
<file path=[Content_Types].xml><?xml version="1.0" encoding="utf-8"?>
<Types xmlns="http://schemas.openxmlformats.org/package/2006/content-types">
  <Default Extension="bin" ContentType="application/vnd.ms-office.activeX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9" r:id="rId1"/>
  </p:sldMasterIdLst>
  <p:notesMasterIdLst>
    <p:notesMasterId r:id="rId124"/>
  </p:notesMasterIdLst>
  <p:handoutMasterIdLst>
    <p:handoutMasterId r:id="rId125"/>
  </p:handoutMasterIdLst>
  <p:sldIdLst>
    <p:sldId id="256" r:id="rId2"/>
    <p:sldId id="632" r:id="rId3"/>
    <p:sldId id="687" r:id="rId4"/>
    <p:sldId id="689" r:id="rId5"/>
    <p:sldId id="302" r:id="rId6"/>
    <p:sldId id="686" r:id="rId7"/>
    <p:sldId id="685" r:id="rId8"/>
    <p:sldId id="680" r:id="rId9"/>
    <p:sldId id="688" r:id="rId10"/>
    <p:sldId id="627" r:id="rId11"/>
    <p:sldId id="690" r:id="rId12"/>
    <p:sldId id="691" r:id="rId13"/>
    <p:sldId id="692" r:id="rId14"/>
    <p:sldId id="693" r:id="rId15"/>
    <p:sldId id="694" r:id="rId16"/>
    <p:sldId id="695" r:id="rId17"/>
    <p:sldId id="708" r:id="rId18"/>
    <p:sldId id="696" r:id="rId19"/>
    <p:sldId id="697" r:id="rId20"/>
    <p:sldId id="698" r:id="rId21"/>
    <p:sldId id="699" r:id="rId22"/>
    <p:sldId id="701" r:id="rId23"/>
    <p:sldId id="700" r:id="rId24"/>
    <p:sldId id="702" r:id="rId25"/>
    <p:sldId id="703" r:id="rId26"/>
    <p:sldId id="570" r:id="rId27"/>
    <p:sldId id="704" r:id="rId28"/>
    <p:sldId id="608" r:id="rId29"/>
    <p:sldId id="705" r:id="rId30"/>
    <p:sldId id="706" r:id="rId31"/>
    <p:sldId id="707" r:id="rId32"/>
    <p:sldId id="709" r:id="rId33"/>
    <p:sldId id="715" r:id="rId34"/>
    <p:sldId id="716" r:id="rId35"/>
    <p:sldId id="717" r:id="rId36"/>
    <p:sldId id="718" r:id="rId37"/>
    <p:sldId id="719" r:id="rId38"/>
    <p:sldId id="711" r:id="rId39"/>
    <p:sldId id="720" r:id="rId40"/>
    <p:sldId id="721" r:id="rId41"/>
    <p:sldId id="723" r:id="rId42"/>
    <p:sldId id="724" r:id="rId43"/>
    <p:sldId id="725" r:id="rId44"/>
    <p:sldId id="726" r:id="rId45"/>
    <p:sldId id="727" r:id="rId46"/>
    <p:sldId id="712" r:id="rId47"/>
    <p:sldId id="728" r:id="rId48"/>
    <p:sldId id="729" r:id="rId49"/>
    <p:sldId id="730" r:id="rId50"/>
    <p:sldId id="731" r:id="rId51"/>
    <p:sldId id="732" r:id="rId52"/>
    <p:sldId id="733" r:id="rId53"/>
    <p:sldId id="734" r:id="rId54"/>
    <p:sldId id="735" r:id="rId55"/>
    <p:sldId id="713" r:id="rId56"/>
    <p:sldId id="736" r:id="rId57"/>
    <p:sldId id="737" r:id="rId58"/>
    <p:sldId id="738" r:id="rId59"/>
    <p:sldId id="739" r:id="rId60"/>
    <p:sldId id="740" r:id="rId61"/>
    <p:sldId id="741" r:id="rId62"/>
    <p:sldId id="742" r:id="rId63"/>
    <p:sldId id="743" r:id="rId64"/>
    <p:sldId id="744" r:id="rId65"/>
    <p:sldId id="745" r:id="rId66"/>
    <p:sldId id="746" r:id="rId67"/>
    <p:sldId id="747" r:id="rId68"/>
    <p:sldId id="748" r:id="rId69"/>
    <p:sldId id="714" r:id="rId70"/>
    <p:sldId id="749" r:id="rId71"/>
    <p:sldId id="750" r:id="rId72"/>
    <p:sldId id="751" r:id="rId73"/>
    <p:sldId id="752" r:id="rId74"/>
    <p:sldId id="753" r:id="rId75"/>
    <p:sldId id="754" r:id="rId76"/>
    <p:sldId id="755" r:id="rId77"/>
    <p:sldId id="756" r:id="rId78"/>
    <p:sldId id="757" r:id="rId79"/>
    <p:sldId id="758" r:id="rId80"/>
    <p:sldId id="555" r:id="rId81"/>
    <p:sldId id="654" r:id="rId82"/>
    <p:sldId id="675" r:id="rId83"/>
    <p:sldId id="655" r:id="rId84"/>
    <p:sldId id="673" r:id="rId85"/>
    <p:sldId id="563" r:id="rId86"/>
    <p:sldId id="572" r:id="rId87"/>
    <p:sldId id="576" r:id="rId88"/>
    <p:sldId id="722" r:id="rId89"/>
    <p:sldId id="564" r:id="rId90"/>
    <p:sldId id="571" r:id="rId91"/>
    <p:sldId id="573" r:id="rId92"/>
    <p:sldId id="574" r:id="rId93"/>
    <p:sldId id="683" r:id="rId94"/>
    <p:sldId id="609" r:id="rId95"/>
    <p:sldId id="569" r:id="rId96"/>
    <p:sldId id="601" r:id="rId97"/>
    <p:sldId id="678" r:id="rId98"/>
    <p:sldId id="575" r:id="rId99"/>
    <p:sldId id="577" r:id="rId100"/>
    <p:sldId id="598" r:id="rId101"/>
    <p:sldId id="594" r:id="rId102"/>
    <p:sldId id="595" r:id="rId103"/>
    <p:sldId id="593" r:id="rId104"/>
    <p:sldId id="581" r:id="rId105"/>
    <p:sldId id="584" r:id="rId106"/>
    <p:sldId id="604" r:id="rId107"/>
    <p:sldId id="582" r:id="rId108"/>
    <p:sldId id="583" r:id="rId109"/>
    <p:sldId id="605" r:id="rId110"/>
    <p:sldId id="589" r:id="rId111"/>
    <p:sldId id="600" r:id="rId112"/>
    <p:sldId id="579" r:id="rId113"/>
    <p:sldId id="586" r:id="rId114"/>
    <p:sldId id="585" r:id="rId115"/>
    <p:sldId id="588" r:id="rId116"/>
    <p:sldId id="602" r:id="rId117"/>
    <p:sldId id="610" r:id="rId118"/>
    <p:sldId id="603" r:id="rId119"/>
    <p:sldId id="590" r:id="rId120"/>
    <p:sldId id="591" r:id="rId121"/>
    <p:sldId id="617" r:id="rId122"/>
    <p:sldId id="672" r:id="rId123"/>
  </p:sldIdLst>
  <p:sldSz cx="9144000" cy="6858000" type="screen4x3"/>
  <p:notesSz cx="6237288" cy="9583738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18">
          <p15:clr>
            <a:srgbClr val="A4A3A4"/>
          </p15:clr>
        </p15:guide>
        <p15:guide id="2" pos="196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00"/>
    <a:srgbClr val="5A1100"/>
    <a:srgbClr val="FF0000"/>
    <a:srgbClr val="000000"/>
    <a:srgbClr val="FFCC99"/>
    <a:srgbClr val="FFFF66"/>
    <a:srgbClr val="FFFF99"/>
    <a:srgbClr val="8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777" autoAdjust="0"/>
    <p:restoredTop sz="99830" autoAdjust="0"/>
  </p:normalViewPr>
  <p:slideViewPr>
    <p:cSldViewPr>
      <p:cViewPr varScale="1">
        <p:scale>
          <a:sx n="69" d="100"/>
          <a:sy n="69" d="100"/>
        </p:scale>
        <p:origin x="1398" y="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27" d="100"/>
          <a:sy n="27" d="100"/>
        </p:scale>
        <p:origin x="-1344" y="-72"/>
      </p:cViewPr>
      <p:guideLst>
        <p:guide orient="horz" pos="3018"/>
        <p:guide pos="196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theme" Target="theme/theme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notesMaster" Target="notesMasters/notesMaster1.xml"/><Relationship Id="rId12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activeX1.xml><?xml version="1.0" encoding="utf-8"?>
<ax:ocx xmlns:ax="http://schemas.microsoft.com/office/2006/activeX" xmlns:r="http://schemas.openxmlformats.org/officeDocument/2006/relationships" ax:classid="{24BA3CAF-4BE8-4AEC-A7C8-6F47D5684602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24BA3CAF-4BE8-4AEC-A7C8-6F47D5684602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6BF52A52-394A-11D3-B153-00C04F79FAA6}" ax:persistence="persistPropertyBag">
  <ax:ocxPr ax:name="URL" ax:value="C:\Documents and Settings\Edgar Lopategui\My Documents\Recent-PPT\Circulatory.AVI"/>
  <ax:ocxPr ax:name="rate" ax:value="1"/>
  <ax:ocxPr ax:name="balance" ax:value="0"/>
  <ax:ocxPr ax:name="currentPosition" ax:value="0"/>
  <ax:ocxPr ax:name="defaultFrame" ax:value=""/>
  <ax:ocxPr ax:name="playCount" ax:value="1"/>
  <ax:ocxPr ax:name="autoStart" ax:value="-1"/>
  <ax:ocxPr ax:name="currentMarker" ax:value="0"/>
  <ax:ocxPr ax:name="invokeURLs" ax:value="-1"/>
  <ax:ocxPr ax:name="baseURL" ax:value=""/>
  <ax:ocxPr ax:name="volume" ax:value="50"/>
  <ax:ocxPr ax:name="mute" ax:value="0"/>
  <ax:ocxPr ax:name="uiMode" ax:value="full"/>
  <ax:ocxPr ax:name="stretchToFit" ax:value="0"/>
  <ax:ocxPr ax:name="windowlessVideo" ax:value="0"/>
  <ax:ocxPr ax:name="enabled" ax:value="-1"/>
  <ax:ocxPr ax:name="enableContextMenu" ax:value="-1"/>
  <ax:ocxPr ax:name="fullScreen" ax:value="0"/>
  <ax:ocxPr ax:name="SAMIStyle" ax:value=""/>
  <ax:ocxPr ax:name="SAMILang" ax:value=""/>
  <ax:ocxPr ax:name="SAMIFilename" ax:value=""/>
  <ax:ocxPr ax:name="captioningID" ax:value=""/>
  <ax:ocxPr ax:name="enableErrorDialogs" ax:value="0"/>
  <ax:ocxPr ax:name="_cx" ax:value="9948"/>
  <ax:ocxPr ax:name="_cy" ax:value="11430"/>
</ax:ocx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>
            <a:extLst>
              <a:ext uri="{FF2B5EF4-FFF2-40B4-BE49-F238E27FC236}">
                <a16:creationId xmlns:a16="http://schemas.microsoft.com/office/drawing/2014/main" id="{CCA7E087-D039-DD1D-E17E-A1F95CBE4BA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667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60419" name="Rectangle 3">
            <a:extLst>
              <a:ext uri="{FF2B5EF4-FFF2-40B4-BE49-F238E27FC236}">
                <a16:creationId xmlns:a16="http://schemas.microsoft.com/office/drawing/2014/main" id="{7DF18946-985D-0471-4400-B598EEC7E83A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505200" y="0"/>
            <a:ext cx="2743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60420" name="Rectangle 4">
            <a:extLst>
              <a:ext uri="{FF2B5EF4-FFF2-40B4-BE49-F238E27FC236}">
                <a16:creationId xmlns:a16="http://schemas.microsoft.com/office/drawing/2014/main" id="{C2519983-AA44-750B-12A7-D24DF6233595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067800"/>
            <a:ext cx="2667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60421" name="Rectangle 5">
            <a:extLst>
              <a:ext uri="{FF2B5EF4-FFF2-40B4-BE49-F238E27FC236}">
                <a16:creationId xmlns:a16="http://schemas.microsoft.com/office/drawing/2014/main" id="{4AB8C593-787A-D1D0-A0B6-0A11AEE32128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505200" y="9067800"/>
            <a:ext cx="274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fld id="{CDEDBF1E-F515-49ED-BB01-0C7E0775D3B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>
            <a:extLst>
              <a:ext uri="{FF2B5EF4-FFF2-40B4-BE49-F238E27FC236}">
                <a16:creationId xmlns:a16="http://schemas.microsoft.com/office/drawing/2014/main" id="{B751F409-093B-A316-85FD-F436F42096A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667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95235" name="Rectangle 3">
            <a:extLst>
              <a:ext uri="{FF2B5EF4-FFF2-40B4-BE49-F238E27FC236}">
                <a16:creationId xmlns:a16="http://schemas.microsoft.com/office/drawing/2014/main" id="{92B6A3CA-FDCA-3E01-7C8C-F80A36D7E7BF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505200" y="0"/>
            <a:ext cx="2743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95236" name="Rectangle 4">
            <a:extLst>
              <a:ext uri="{FF2B5EF4-FFF2-40B4-BE49-F238E27FC236}">
                <a16:creationId xmlns:a16="http://schemas.microsoft.com/office/drawing/2014/main" id="{5797909F-5810-5A80-DA46-C2F54D339728}"/>
              </a:ext>
            </a:extLst>
          </p:cNvPr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4876800" cy="36576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95237" name="Rectangle 5">
            <a:extLst>
              <a:ext uri="{FF2B5EF4-FFF2-40B4-BE49-F238E27FC236}">
                <a16:creationId xmlns:a16="http://schemas.microsoft.com/office/drawing/2014/main" id="{1A6C7DFF-034F-9F58-7E1B-58A3A961359B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838200" y="4572000"/>
            <a:ext cx="4572000" cy="426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95238" name="Rectangle 6">
            <a:extLst>
              <a:ext uri="{FF2B5EF4-FFF2-40B4-BE49-F238E27FC236}">
                <a16:creationId xmlns:a16="http://schemas.microsoft.com/office/drawing/2014/main" id="{C29EBC0B-C4B5-454D-E669-ABDBCA2CBAAD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067800"/>
            <a:ext cx="2667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95239" name="Rectangle 7">
            <a:extLst>
              <a:ext uri="{FF2B5EF4-FFF2-40B4-BE49-F238E27FC236}">
                <a16:creationId xmlns:a16="http://schemas.microsoft.com/office/drawing/2014/main" id="{01CAA790-3015-CEA4-02CA-5149F58BD3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505200" y="9067800"/>
            <a:ext cx="274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fld id="{169BE814-4123-4506-B502-927343504A2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gradFill rotWithShape="0">
          <a:gsLst>
            <a:gs pos="0">
              <a:schemeClr val="bg1">
                <a:gamma/>
                <a:shade val="46275"/>
                <a:invGamma/>
              </a:schemeClr>
            </a:gs>
            <a:gs pos="50000">
              <a:schemeClr val="bg1"/>
            </a:gs>
            <a:gs pos="100000">
              <a:schemeClr val="bg1">
                <a:gamma/>
                <a:shade val="46275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990211-E125-F8FF-20E4-51DEEC562F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825EC96-7C7D-5606-F073-2EA74AC5826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666988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EF4E6C9-8CF9-7FB9-FC77-70230438B3A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73087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5749BDA-2B56-64C0-D4DA-40086F9DC32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7308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271722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46DEB-89A5-2F3B-C4C2-78D58B17AF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8316F8F-5674-E672-579B-F7D6361673C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612587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EC85FD-C76A-854B-A56B-6231015C0D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44B04E7-37CB-5799-126F-689035AA8FC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424907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BE21AE-E828-0DF8-73BE-8BF3275700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CFF6B7-1398-BEDA-2120-26FF37474D0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27F8B56-5082-0C15-F8B3-8A5F0B77654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426371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72A696-DF48-E382-2C46-4255AE181C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9C0B6ED-B5D0-B1C5-F234-E10B29A029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9F11395-8934-DC32-40B5-422745F8484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71769CA-0FFC-EF91-F9BF-DC696500ACB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0AA8C1E-8D70-37E1-1BF4-83C4D28A066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337310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C9F3B8-6A94-8FE9-D161-D560F1B6CA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5693882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490020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3F4EE0-6577-3D02-C251-94D1BDE075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88CFC72-9C8B-8D6A-1367-4A82254445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EDCE20B-6C3F-5738-D7D3-F8350D74BD8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783755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007EFE-0401-A594-7079-0063413A38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165F93E-FAA8-6A9D-B984-FB7A62D2D02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C928551-DF24-8A5E-0719-6F5471FA491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616866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wmf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46275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5" name="Rectangle 7">
            <a:extLst>
              <a:ext uri="{FF2B5EF4-FFF2-40B4-BE49-F238E27FC236}">
                <a16:creationId xmlns:a16="http://schemas.microsoft.com/office/drawing/2014/main" id="{C204B237-9F41-92E1-C562-454C526F942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075" name="Rectangle 27">
            <a:extLst>
              <a:ext uri="{FF2B5EF4-FFF2-40B4-BE49-F238E27FC236}">
                <a16:creationId xmlns:a16="http://schemas.microsoft.com/office/drawing/2014/main" id="{6EBC4854-EBE4-033D-9380-A098050A4E07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0" y="1371600"/>
            <a:ext cx="1143000" cy="152400"/>
          </a:xfrm>
          <a:prstGeom prst="rect">
            <a:avLst/>
          </a:prstGeom>
          <a:gradFill rotWithShape="0">
            <a:gsLst>
              <a:gs pos="0">
                <a:srgbClr val="8A0045"/>
              </a:gs>
              <a:gs pos="100000">
                <a:srgbClr val="FF0066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" name="AutoShape 97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D0D5B59-7375-3A0F-F88A-7E29272E4BE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43000" y="304800"/>
            <a:ext cx="8001000" cy="914400"/>
          </a:xfrm>
          <a:prstGeom prst="actionButtonBlank">
            <a:avLst/>
          </a:prstGeom>
          <a:gradFill rotWithShape="1">
            <a:gsLst>
              <a:gs pos="0">
                <a:srgbClr val="CC0000"/>
              </a:gs>
              <a:gs pos="100000">
                <a:srgbClr val="800000"/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169" name="Picture 121">
            <a:extLst>
              <a:ext uri="{FF2B5EF4-FFF2-40B4-BE49-F238E27FC236}">
                <a16:creationId xmlns:a16="http://schemas.microsoft.com/office/drawing/2014/main" id="{2BC083DC-37AA-FCDE-9A11-E8BF3536B9B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228600"/>
            <a:ext cx="990600" cy="9826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 bg1="dk2" tx1="lt1" bg2="dk1" tx2="lt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Wingdings" panose="05000000000000000000" pitchFamily="2" charset="2"/>
        <a:buChar char="l"/>
        <a:defRPr kumimoji="1" sz="32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 b="1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Char char="•"/>
        <a:defRPr kumimoji="1" sz="2400" b="1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Char char="•"/>
        <a:defRPr kumimoji="1" sz="2000" b="1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7" Type="http://schemas.openxmlformats.org/officeDocument/2006/relationships/image" Target="../media/image7.wm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wmf"/><Relationship Id="rId5" Type="http://schemas.openxmlformats.org/officeDocument/2006/relationships/image" Target="../media/image5.wmf"/><Relationship Id="rId4" Type="http://schemas.openxmlformats.org/officeDocument/2006/relationships/image" Target="../media/image4.w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8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wmf"/><Relationship Id="rId4" Type="http://schemas.openxmlformats.org/officeDocument/2006/relationships/image" Target="../media/image8.wmf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jpe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wmf"/><Relationship Id="rId4" Type="http://schemas.openxmlformats.org/officeDocument/2006/relationships/image" Target="../media/image8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wmf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wmf"/><Relationship Id="rId4" Type="http://schemas.openxmlformats.org/officeDocument/2006/relationships/image" Target="../media/image8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4" Type="http://schemas.openxmlformats.org/officeDocument/2006/relationships/image" Target="../media/image8.w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3" Type="http://schemas.openxmlformats.org/officeDocument/2006/relationships/image" Target="../media/image4.wmf"/><Relationship Id="rId7" Type="http://schemas.openxmlformats.org/officeDocument/2006/relationships/image" Target="../media/image18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wmf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21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wmf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jpeg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23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wmf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wmf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wmf"/><Relationship Id="rId5" Type="http://schemas.openxmlformats.org/officeDocument/2006/relationships/image" Target="../media/image8.wmf"/><Relationship Id="rId4" Type="http://schemas.openxmlformats.org/officeDocument/2006/relationships/image" Target="../media/image27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jpeg"/><Relationship Id="rId4" Type="http://schemas.openxmlformats.org/officeDocument/2006/relationships/image" Target="../media/image8.w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wmf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wmf"/><Relationship Id="rId2" Type="http://schemas.openxmlformats.org/officeDocument/2006/relationships/image" Target="../media/image8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wmf"/><Relationship Id="rId5" Type="http://schemas.openxmlformats.org/officeDocument/2006/relationships/image" Target="../media/image3.wmf"/><Relationship Id="rId4" Type="http://schemas.openxmlformats.org/officeDocument/2006/relationships/image" Target="../media/image14.w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wmf"/><Relationship Id="rId4" Type="http://schemas.openxmlformats.org/officeDocument/2006/relationships/image" Target="../media/image30.wmf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82.xml"/><Relationship Id="rId2" Type="http://schemas.openxmlformats.org/officeDocument/2006/relationships/image" Target="../media/image8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wmf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.wmf"/><Relationship Id="rId4" Type="http://schemas.openxmlformats.org/officeDocument/2006/relationships/image" Target="../media/image8.w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wmf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wmf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82.xml"/><Relationship Id="rId2" Type="http://schemas.openxmlformats.org/officeDocument/2006/relationships/image" Target="../media/image8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7.wmf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jpe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wmf"/><Relationship Id="rId5" Type="http://schemas.openxmlformats.org/officeDocument/2006/relationships/image" Target="../media/image40.wmf"/><Relationship Id="rId4" Type="http://schemas.openxmlformats.org/officeDocument/2006/relationships/image" Target="../media/image8.w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2.wmf"/><Relationship Id="rId5" Type="http://schemas.openxmlformats.org/officeDocument/2006/relationships/image" Target="../media/image13.wmf"/><Relationship Id="rId4" Type="http://schemas.openxmlformats.org/officeDocument/2006/relationships/image" Target="../media/image8.w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wmf"/><Relationship Id="rId4" Type="http://schemas.openxmlformats.org/officeDocument/2006/relationships/image" Target="../media/image43.w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82.xml"/><Relationship Id="rId2" Type="http://schemas.openxmlformats.org/officeDocument/2006/relationships/image" Target="../media/image8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wmf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3.png"/><Relationship Id="rId4" Type="http://schemas.openxmlformats.org/officeDocument/2006/relationships/image" Target="../media/image8.w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8.jpeg"/><Relationship Id="rId4" Type="http://schemas.openxmlformats.org/officeDocument/2006/relationships/image" Target="../media/image8.w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wmf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image" Target="../media/image10.wmf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slideLayout" Target="../slideLayouts/slideLayout7.xml"/><Relationship Id="rId1" Type="http://schemas.openxmlformats.org/officeDocument/2006/relationships/control" Target="../activeX/activeX1.xml"/><Relationship Id="rId5" Type="http://schemas.openxmlformats.org/officeDocument/2006/relationships/image" Target="../media/image50.wmf"/><Relationship Id="rId4" Type="http://schemas.openxmlformats.org/officeDocument/2006/relationships/image" Target="../media/image4.wmf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slideLayout" Target="../slideLayouts/slideLayout7.xml"/><Relationship Id="rId1" Type="http://schemas.openxmlformats.org/officeDocument/2006/relationships/control" Target="../activeX/activeX2.xml"/><Relationship Id="rId5" Type="http://schemas.openxmlformats.org/officeDocument/2006/relationships/image" Target="../media/image50.wmf"/><Relationship Id="rId4" Type="http://schemas.openxmlformats.org/officeDocument/2006/relationships/image" Target="../media/image4.wmf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slideLayout" Target="../slideLayouts/slideLayout7.xml"/><Relationship Id="rId1" Type="http://schemas.openxmlformats.org/officeDocument/2006/relationships/control" Target="../activeX/activeX3.xml"/><Relationship Id="rId5" Type="http://schemas.openxmlformats.org/officeDocument/2006/relationships/image" Target="../media/image51.wmf"/><Relationship Id="rId4" Type="http://schemas.openxmlformats.org/officeDocument/2006/relationships/image" Target="../media/image4.wmf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2.jpeg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" Target="slide82.xml"/><Relationship Id="rId2" Type="http://schemas.openxmlformats.org/officeDocument/2006/relationships/image" Target="../media/image8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5A1100"/>
            </a:gs>
            <a:gs pos="50000">
              <a:srgbClr val="CC0000"/>
            </a:gs>
            <a:gs pos="100000">
              <a:srgbClr val="5A11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950" name="Picture 542">
            <a:extLst>
              <a:ext uri="{FF2B5EF4-FFF2-40B4-BE49-F238E27FC236}">
                <a16:creationId xmlns:a16="http://schemas.microsoft.com/office/drawing/2014/main" id="{194E37D4-630E-9E7B-89C7-466DDEE63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-228600"/>
            <a:ext cx="9525000" cy="7145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49" name="Rectangle 53">
            <a:extLst>
              <a:ext uri="{FF2B5EF4-FFF2-40B4-BE49-F238E27FC236}">
                <a16:creationId xmlns:a16="http://schemas.microsoft.com/office/drawing/2014/main" id="{5B10A7C4-2568-4846-6B05-AAB7857DE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828800" cy="6856413"/>
          </a:xfrm>
          <a:prstGeom prst="rect">
            <a:avLst/>
          </a:prstGeom>
          <a:gradFill rotWithShape="0">
            <a:gsLst>
              <a:gs pos="0">
                <a:schemeClr val="bg1">
                  <a:gamma/>
                  <a:shade val="61961"/>
                  <a:invGamma/>
                </a:schemeClr>
              </a:gs>
              <a:gs pos="50000">
                <a:schemeClr val="bg1"/>
              </a:gs>
              <a:gs pos="100000">
                <a:schemeClr val="bg1">
                  <a:gamma/>
                  <a:shade val="61961"/>
                  <a:invGamma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0" name="Line 54">
            <a:extLst>
              <a:ext uri="{FF2B5EF4-FFF2-40B4-BE49-F238E27FC236}">
                <a16:creationId xmlns:a16="http://schemas.microsoft.com/office/drawing/2014/main" id="{F61BB455-4993-749D-F5A7-97B4115F7277}"/>
              </a:ext>
            </a:extLst>
          </p:cNvPr>
          <p:cNvSpPr>
            <a:spLocks noChangeShapeType="1"/>
          </p:cNvSpPr>
          <p:nvPr/>
        </p:nvSpPr>
        <p:spPr bwMode="auto">
          <a:xfrm>
            <a:off x="1828800" y="0"/>
            <a:ext cx="0" cy="0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1" name="Rectangle 55">
            <a:extLst>
              <a:ext uri="{FF2B5EF4-FFF2-40B4-BE49-F238E27FC236}">
                <a16:creationId xmlns:a16="http://schemas.microsoft.com/office/drawing/2014/main" id="{B18B96C0-DB65-615F-5BF6-555209D10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057400"/>
            <a:ext cx="9144000" cy="1371600"/>
          </a:xfrm>
          <a:prstGeom prst="rect">
            <a:avLst/>
          </a:prstGeom>
          <a:gradFill rotWithShape="1">
            <a:gsLst>
              <a:gs pos="0">
                <a:srgbClr val="CC0000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ffectLst>
            <a:prstShdw prst="shdw17" dist="17961" dir="2700000">
              <a:srgbClr val="CC0000">
                <a:gamma/>
                <a:shade val="60000"/>
                <a:invGamma/>
              </a:srgbClr>
            </a:prstShdw>
          </a:effectLst>
          <a:extLst>
            <a:ext uri="{91240B29-F687-4F45-9708-019B960494DF}">
              <a14:hiddenLine xmlns:a14="http://schemas.microsoft.com/office/drawing/2010/main" w="57150">
                <a:solidFill>
                  <a:srgbClr val="8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kumimoji="0" lang="es-PR" altLang="en-US" sz="2600">
              <a:solidFill>
                <a:schemeClr val="tx2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52" name="Rectangle 56">
            <a:extLst>
              <a:ext uri="{FF2B5EF4-FFF2-40B4-BE49-F238E27FC236}">
                <a16:creationId xmlns:a16="http://schemas.microsoft.com/office/drawing/2014/main" id="{CD5689B7-DFCA-3534-3A34-196CBDA7E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905000" cy="6858000"/>
          </a:xfrm>
          <a:prstGeom prst="rect">
            <a:avLst/>
          </a:prstGeom>
          <a:gradFill rotWithShape="1">
            <a:gsLst>
              <a:gs pos="0">
                <a:srgbClr val="CC0000"/>
              </a:gs>
              <a:gs pos="100000">
                <a:srgbClr val="800000"/>
              </a:gs>
            </a:gsLst>
            <a:lin ang="5400000" scaled="1"/>
          </a:gradFill>
          <a:ln w="57150">
            <a:solidFill>
              <a:srgbClr val="800000"/>
            </a:solidFill>
            <a:miter lim="800000"/>
            <a:headEnd/>
            <a:tailEnd/>
          </a:ln>
          <a:effectLst>
            <a:prstShdw prst="shdw17" dist="17961" dir="2700000">
              <a:srgbClr val="800000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kumimoji="0" lang="es-PR" altLang="en-US" sz="2600">
              <a:solidFill>
                <a:schemeClr val="tx2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53" name="Rectangle 57">
            <a:extLst>
              <a:ext uri="{FF2B5EF4-FFF2-40B4-BE49-F238E27FC236}">
                <a16:creationId xmlns:a16="http://schemas.microsoft.com/office/drawing/2014/main" id="{B21830EF-B9C9-AFA3-F681-4B5DA7299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981200"/>
            <a:ext cx="9144000" cy="76200"/>
          </a:xfrm>
          <a:prstGeom prst="rect">
            <a:avLst/>
          </a:prstGeom>
          <a:gradFill rotWithShape="0">
            <a:gsLst>
              <a:gs pos="0">
                <a:srgbClr val="FF3300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4" name="Rectangle 58">
            <a:extLst>
              <a:ext uri="{FF2B5EF4-FFF2-40B4-BE49-F238E27FC236}">
                <a16:creationId xmlns:a16="http://schemas.microsoft.com/office/drawing/2014/main" id="{E01A6CBC-88AA-4D47-662E-2C2B80527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429000"/>
            <a:ext cx="9144000" cy="76200"/>
          </a:xfrm>
          <a:prstGeom prst="rect">
            <a:avLst/>
          </a:prstGeom>
          <a:gradFill rotWithShape="0">
            <a:gsLst>
              <a:gs pos="0">
                <a:srgbClr val="FF3300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5" name="Rectangle 59">
            <a:extLst>
              <a:ext uri="{FF2B5EF4-FFF2-40B4-BE49-F238E27FC236}">
                <a16:creationId xmlns:a16="http://schemas.microsoft.com/office/drawing/2014/main" id="{457D44C5-6012-900D-F94A-11717D3B379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05000" y="0"/>
            <a:ext cx="76200" cy="6858000"/>
          </a:xfrm>
          <a:prstGeom prst="rect">
            <a:avLst/>
          </a:prstGeom>
          <a:gradFill rotWithShape="0">
            <a:gsLst>
              <a:gs pos="0">
                <a:srgbClr val="FF3300"/>
              </a:gs>
              <a:gs pos="100000">
                <a:srgbClr val="80000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8" name="Rectangle 62">
            <a:extLst>
              <a:ext uri="{FF2B5EF4-FFF2-40B4-BE49-F238E27FC236}">
                <a16:creationId xmlns:a16="http://schemas.microsoft.com/office/drawing/2014/main" id="{420024DD-3EC8-302C-1E40-DA1326721E64}"/>
              </a:ext>
            </a:extLst>
          </p:cNvPr>
          <p:cNvSpPr>
            <a:spLocks noChangeArrowheads="1"/>
          </p:cNvSpPr>
          <p:nvPr>
            <p:ph type="subTitle" idx="1"/>
          </p:nvPr>
        </p:nvSpPr>
        <p:spPr bwMode="auto">
          <a:xfrm>
            <a:off x="2362200" y="4343400"/>
            <a:ext cx="6400800" cy="17526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indent="0" algn="ctr">
              <a:buFont typeface="Wingdings" panose="05000000000000000000" pitchFamily="2" charset="2"/>
              <a:buNone/>
            </a:pPr>
            <a:r>
              <a:rPr lang="es-PR" altLang="en-US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Preparado por:</a:t>
            </a:r>
          </a:p>
          <a:p>
            <a:pPr marL="0" indent="0" algn="ctr">
              <a:buFont typeface="Wingdings" panose="05000000000000000000" pitchFamily="2" charset="2"/>
              <a:buNone/>
            </a:pPr>
            <a:r>
              <a:rPr lang="es-PR" altLang="en-US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Prof. Edgar Lopategui Corsino</a:t>
            </a:r>
          </a:p>
          <a:p>
            <a:pPr marL="0" indent="0" algn="ctr">
              <a:buFont typeface="Wingdings" panose="05000000000000000000" pitchFamily="2" charset="2"/>
              <a:buNone/>
            </a:pPr>
            <a:r>
              <a:rPr lang="es-PR" altLang="en-US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M.A. Fisiología del Ejercicio</a:t>
            </a:r>
          </a:p>
        </p:txBody>
      </p:sp>
      <p:sp>
        <p:nvSpPr>
          <p:cNvPr id="4159" name="Rectangle 63">
            <a:extLst>
              <a:ext uri="{FF2B5EF4-FFF2-40B4-BE49-F238E27FC236}">
                <a16:creationId xmlns:a16="http://schemas.microsoft.com/office/drawing/2014/main" id="{B3C21A18-64CD-27CB-470B-C2ABA198E724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 bwMode="auto">
          <a:xfrm>
            <a:off x="1905000" y="2209800"/>
            <a:ext cx="7239000" cy="6096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/>
          <a:p>
            <a:pPr algn="ctr"/>
            <a:r>
              <a:rPr lang="es-PR" altLang="en-US" sz="3300" b="1">
                <a:solidFill>
                  <a:schemeClr val="accent2"/>
                </a:solidFill>
                <a:latin typeface="Arial Black" panose="020B0A04020102020204" pitchFamily="34" charset="0"/>
              </a:rPr>
              <a:t>HERIDAS E INFECCIONES:</a:t>
            </a:r>
          </a:p>
        </p:txBody>
      </p:sp>
      <p:sp>
        <p:nvSpPr>
          <p:cNvPr id="4160" name="Rectangle 64">
            <a:extLst>
              <a:ext uri="{FF2B5EF4-FFF2-40B4-BE49-F238E27FC236}">
                <a16:creationId xmlns:a16="http://schemas.microsoft.com/office/drawing/2014/main" id="{BFC4B219-845F-69D5-C2E0-DCD5ECF9D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2895600"/>
            <a:ext cx="7239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3000" i="1">
                <a:solidFill>
                  <a:srgbClr val="00FF00"/>
                </a:solidFill>
                <a:latin typeface="Arial" panose="020B0604020202020204" pitchFamily="34" charset="0"/>
              </a:rPr>
              <a:t>PREVENCIÓN Y PRIMEROS AUXILIOS</a:t>
            </a:r>
            <a:endParaRPr lang="es-PR" altLang="en-US" sz="3000" b="0"/>
          </a:p>
        </p:txBody>
      </p:sp>
      <p:sp>
        <p:nvSpPr>
          <p:cNvPr id="4161" name="Rectangle 65">
            <a:extLst>
              <a:ext uri="{FF2B5EF4-FFF2-40B4-BE49-F238E27FC236}">
                <a16:creationId xmlns:a16="http://schemas.microsoft.com/office/drawing/2014/main" id="{C6F85B38-FF1C-4136-01D1-C0077AC23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7200"/>
            <a:ext cx="5638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>
                <a:solidFill>
                  <a:srgbClr val="FF0000"/>
                </a:solidFill>
                <a:latin typeface="Arial" panose="020B0604020202020204" pitchFamily="34" charset="0"/>
              </a:rPr>
              <a:t>Web:     </a:t>
            </a:r>
            <a:r>
              <a:rPr lang="es-PR" altLang="en-US" sz="2800" i="1">
                <a:solidFill>
                  <a:srgbClr val="FF0000"/>
                </a:solidFill>
              </a:rPr>
              <a:t>http://www.saludmed.com/</a:t>
            </a:r>
            <a:br>
              <a:rPr lang="es-PR" altLang="en-US" sz="2800" i="1">
                <a:solidFill>
                  <a:srgbClr val="FF0000"/>
                </a:solidFill>
              </a:rPr>
            </a:br>
            <a:r>
              <a:rPr lang="es-PR" altLang="en-US" sz="2800">
                <a:solidFill>
                  <a:srgbClr val="FF0000"/>
                </a:solidFill>
                <a:latin typeface="Arial" panose="020B0604020202020204" pitchFamily="34" charset="0"/>
              </a:rPr>
              <a:t>E-Mail:</a:t>
            </a:r>
            <a:r>
              <a:rPr lang="es-PR" altLang="en-US" sz="2800" i="1">
                <a:solidFill>
                  <a:srgbClr val="FF0000"/>
                </a:solidFill>
              </a:rPr>
              <a:t>  elopateg@gmail.com</a:t>
            </a:r>
            <a:br>
              <a:rPr lang="es-PR" altLang="en-US" sz="2800" i="1">
                <a:solidFill>
                  <a:srgbClr val="FF0000"/>
                </a:solidFill>
              </a:rPr>
            </a:br>
            <a:r>
              <a:rPr lang="es-PR" altLang="en-US" sz="2800" i="1">
                <a:solidFill>
                  <a:srgbClr val="FF0000"/>
                </a:solidFill>
              </a:rPr>
              <a:t>               elopategui@metro.inter.edu</a:t>
            </a:r>
            <a:endParaRPr lang="es-PR" altLang="en-US" sz="4000" b="0" i="1">
              <a:solidFill>
                <a:srgbClr val="FF0000"/>
              </a:solidFill>
            </a:endParaRPr>
          </a:p>
        </p:txBody>
      </p:sp>
      <p:sp>
        <p:nvSpPr>
          <p:cNvPr id="4162" name="Text Box 66">
            <a:extLst>
              <a:ext uri="{FF2B5EF4-FFF2-40B4-BE49-F238E27FC236}">
                <a16:creationId xmlns:a16="http://schemas.microsoft.com/office/drawing/2014/main" id="{11D171F4-4231-8D44-44E3-AB7EA1378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6553200"/>
            <a:ext cx="43434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altLang="en-US" sz="1200" i="1">
                <a:solidFill>
                  <a:srgbClr val="FF0000"/>
                </a:solidFill>
                <a:effectLst/>
              </a:rPr>
              <a:t>Copyright © 2006 Edgar Lopategui Corsino</a:t>
            </a:r>
          </a:p>
        </p:txBody>
      </p:sp>
      <p:pic>
        <p:nvPicPr>
          <p:cNvPr id="273939" name="Picture 531">
            <a:extLst>
              <a:ext uri="{FF2B5EF4-FFF2-40B4-BE49-F238E27FC236}">
                <a16:creationId xmlns:a16="http://schemas.microsoft.com/office/drawing/2014/main" id="{E6A70F5C-EB69-4707-BCFC-9D151C1377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6245225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3940" name="Picture 532">
            <a:extLst>
              <a:ext uri="{FF2B5EF4-FFF2-40B4-BE49-F238E27FC236}">
                <a16:creationId xmlns:a16="http://schemas.microsoft.com/office/drawing/2014/main" id="{B58950D7-9706-52FF-F456-5533DB8906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2626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3941" name="AutoShape 533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D77B94B-EEA1-1145-F54E-E6A8DE586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66294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2" name="AutoShape 534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1A36E55-45CD-7F37-2A02-30B42172B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66294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3" name="AutoShape 53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3413B97-91E7-EB92-6229-10467E698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66294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4" name="AutoShape 53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134357E-8C76-E5CB-D0BA-CCF45BDB0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66294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5" name="AutoShape 537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42B6D529-B4A5-077F-85CA-F98303F88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6294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6" name="AutoShape 538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68345D3D-7A50-1F84-D771-858F10759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66294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7" name="AutoShape 539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2A3E2A9-392F-5181-36A2-900A774DD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66294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8" name="AutoShape 540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95580D5D-CB88-F0B6-7DBB-D939EF253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6294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73952" name="Picture 544">
            <a:extLst>
              <a:ext uri="{FF2B5EF4-FFF2-40B4-BE49-F238E27FC236}">
                <a16:creationId xmlns:a16="http://schemas.microsoft.com/office/drawing/2014/main" id="{E75FAB88-86A9-0BF9-5FC1-8F1647C5C4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2209800"/>
            <a:ext cx="1676400" cy="1009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3954" name="Picture 546">
            <a:extLst>
              <a:ext uri="{FF2B5EF4-FFF2-40B4-BE49-F238E27FC236}">
                <a16:creationId xmlns:a16="http://schemas.microsoft.com/office/drawing/2014/main" id="{AAD716FF-93BA-EA53-0AEC-3F3AA89468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588" y="381000"/>
            <a:ext cx="1700212" cy="1179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3955" name="Picture 547">
            <a:extLst>
              <a:ext uri="{FF2B5EF4-FFF2-40B4-BE49-F238E27FC236}">
                <a16:creationId xmlns:a16="http://schemas.microsoft.com/office/drawing/2014/main" id="{4E7D0737-4494-2C95-02E7-B45E74426A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425" y="3657600"/>
            <a:ext cx="1641475" cy="2290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med">
    <p:dissolv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954" name="Group 2">
            <a:extLst>
              <a:ext uri="{FF2B5EF4-FFF2-40B4-BE49-F238E27FC236}">
                <a16:creationId xmlns:a16="http://schemas.microsoft.com/office/drawing/2014/main" id="{6F9FFC85-3363-EADC-243A-F39A68EEC888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37955" name="Rectangle 3">
              <a:extLst>
                <a:ext uri="{FF2B5EF4-FFF2-40B4-BE49-F238E27FC236}">
                  <a16:creationId xmlns:a16="http://schemas.microsoft.com/office/drawing/2014/main" id="{075A7087-A9E8-D681-D146-7A9459FE9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56" name="Rectangle 4">
              <a:extLst>
                <a:ext uri="{FF2B5EF4-FFF2-40B4-BE49-F238E27FC236}">
                  <a16:creationId xmlns:a16="http://schemas.microsoft.com/office/drawing/2014/main" id="{D4DFD384-E690-3C5B-752E-7A78E2587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57" name="Freeform 5">
              <a:extLst>
                <a:ext uri="{FF2B5EF4-FFF2-40B4-BE49-F238E27FC236}">
                  <a16:creationId xmlns:a16="http://schemas.microsoft.com/office/drawing/2014/main" id="{B63F7CF4-D195-432B-98F6-BF8C18D88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58" name="Freeform 6">
              <a:extLst>
                <a:ext uri="{FF2B5EF4-FFF2-40B4-BE49-F238E27FC236}">
                  <a16:creationId xmlns:a16="http://schemas.microsoft.com/office/drawing/2014/main" id="{15E522A1-268E-B827-B5B4-B6BC11FF6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59" name="Freeform 7">
              <a:extLst>
                <a:ext uri="{FF2B5EF4-FFF2-40B4-BE49-F238E27FC236}">
                  <a16:creationId xmlns:a16="http://schemas.microsoft.com/office/drawing/2014/main" id="{C13BE012-DA79-ED7B-5F9E-36AA960C2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0" name="Freeform 8">
              <a:extLst>
                <a:ext uri="{FF2B5EF4-FFF2-40B4-BE49-F238E27FC236}">
                  <a16:creationId xmlns:a16="http://schemas.microsoft.com/office/drawing/2014/main" id="{C1AE295F-8D8F-36C5-AE94-71C90B297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1" name="Freeform 9">
              <a:extLst>
                <a:ext uri="{FF2B5EF4-FFF2-40B4-BE49-F238E27FC236}">
                  <a16:creationId xmlns:a16="http://schemas.microsoft.com/office/drawing/2014/main" id="{76806E3D-8CC3-F148-9B2A-670C5C844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2" name="Freeform 10">
              <a:extLst>
                <a:ext uri="{FF2B5EF4-FFF2-40B4-BE49-F238E27FC236}">
                  <a16:creationId xmlns:a16="http://schemas.microsoft.com/office/drawing/2014/main" id="{38FC0996-1FAE-1B5C-8DDF-B4BADC433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3" name="Freeform 11">
              <a:extLst>
                <a:ext uri="{FF2B5EF4-FFF2-40B4-BE49-F238E27FC236}">
                  <a16:creationId xmlns:a16="http://schemas.microsoft.com/office/drawing/2014/main" id="{87B1B432-2ACF-547E-1833-93874690B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4" name="Freeform 12">
              <a:extLst>
                <a:ext uri="{FF2B5EF4-FFF2-40B4-BE49-F238E27FC236}">
                  <a16:creationId xmlns:a16="http://schemas.microsoft.com/office/drawing/2014/main" id="{E161068D-E491-00D2-3E1D-BFE6E8A5B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7965" name="Rectangle 13">
            <a:extLst>
              <a:ext uri="{FF2B5EF4-FFF2-40B4-BE49-F238E27FC236}">
                <a16:creationId xmlns:a16="http://schemas.microsoft.com/office/drawing/2014/main" id="{2205DB34-915A-60EC-EA73-F66C84735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General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37966" name="Text Box 14">
            <a:extLst>
              <a:ext uri="{FF2B5EF4-FFF2-40B4-BE49-F238E27FC236}">
                <a16:creationId xmlns:a16="http://schemas.microsoft.com/office/drawing/2014/main" id="{3BB70D0F-0438-B5A6-A14B-8595F5A624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37967" name="Picture 15">
            <a:extLst>
              <a:ext uri="{FF2B5EF4-FFF2-40B4-BE49-F238E27FC236}">
                <a16:creationId xmlns:a16="http://schemas.microsoft.com/office/drawing/2014/main" id="{9E94825A-D799-3999-4203-B9055F9C0E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33675"/>
            <a:ext cx="5175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7968" name="Text Box 16">
            <a:extLst>
              <a:ext uri="{FF2B5EF4-FFF2-40B4-BE49-F238E27FC236}">
                <a16:creationId xmlns:a16="http://schemas.microsoft.com/office/drawing/2014/main" id="{F4820DC5-9143-5243-0500-713973582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2657475"/>
            <a:ext cx="77104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4400">
                <a:solidFill>
                  <a:schemeClr val="tx1"/>
                </a:solidFill>
                <a:effectLst/>
              </a:rPr>
              <a:t>Heridas Abierdas.</a:t>
            </a:r>
            <a:endParaRPr kumimoji="0" lang="en-US" altLang="en-US" sz="4400" i="1">
              <a:solidFill>
                <a:schemeClr val="tx1"/>
              </a:solidFill>
              <a:effectLst/>
            </a:endParaRPr>
          </a:p>
        </p:txBody>
      </p:sp>
      <p:pic>
        <p:nvPicPr>
          <p:cNvPr id="637969" name="Picture 17">
            <a:extLst>
              <a:ext uri="{FF2B5EF4-FFF2-40B4-BE49-F238E27FC236}">
                <a16:creationId xmlns:a16="http://schemas.microsoft.com/office/drawing/2014/main" id="{C94A2BB0-49DA-F938-8616-C213B0CB6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333875"/>
            <a:ext cx="5175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7970" name="Text Box 18">
            <a:extLst>
              <a:ext uri="{FF2B5EF4-FFF2-40B4-BE49-F238E27FC236}">
                <a16:creationId xmlns:a16="http://schemas.microsoft.com/office/drawing/2014/main" id="{D156B96C-9104-6364-B7E7-3977230F7E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4257675"/>
            <a:ext cx="77104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4400">
                <a:solidFill>
                  <a:schemeClr val="tx1"/>
                </a:solidFill>
                <a:effectLst/>
              </a:rPr>
              <a:t>Heridas Cerradas.</a:t>
            </a:r>
            <a:endParaRPr kumimoji="0" lang="en-US" altLang="en-US" sz="4400" i="1">
              <a:solidFill>
                <a:schemeClr val="tx1"/>
              </a:solidFill>
              <a:effectLst/>
            </a:endParaRPr>
          </a:p>
        </p:txBody>
      </p:sp>
      <p:pic>
        <p:nvPicPr>
          <p:cNvPr id="637981" name="Picture 29">
            <a:extLst>
              <a:ext uri="{FF2B5EF4-FFF2-40B4-BE49-F238E27FC236}">
                <a16:creationId xmlns:a16="http://schemas.microsoft.com/office/drawing/2014/main" id="{EF60F40C-ED4C-1A1F-C3B1-520A2CDD86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7982" name="Picture 30">
            <a:extLst>
              <a:ext uri="{FF2B5EF4-FFF2-40B4-BE49-F238E27FC236}">
                <a16:creationId xmlns:a16="http://schemas.microsoft.com/office/drawing/2014/main" id="{51A6EA39-9065-839B-7B50-3B1E5230CC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7983" name="AutoShape 3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539B1FC-CB1A-7207-9948-278F9F88D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4" name="AutoShape 3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A3754D6-BA54-C6B2-1B4B-327154CAD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5" name="AutoShape 3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186FC51-B568-CF26-08E5-9057D0AAD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6" name="AutoShape 3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07892A6-E96D-6635-96F0-2302629FB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7" name="AutoShape 3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81AA0BB6-1446-F440-4A10-5C2252D83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8" name="AutoShape 3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C5DC237A-5DA4-0F28-15A4-BB6A32D3B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9" name="AutoShape 3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37F7F7D9-C307-98B0-C90C-EDE3F23F5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90" name="AutoShape 3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7EDDAC50-CF24-68CE-7CBE-FB3CC90BD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258" name="Group 2">
            <a:extLst>
              <a:ext uri="{FF2B5EF4-FFF2-40B4-BE49-F238E27FC236}">
                <a16:creationId xmlns:a16="http://schemas.microsoft.com/office/drawing/2014/main" id="{3ACD7C90-38DA-B764-265D-C9AB17FAEF8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08259" name="Rectangle 3">
              <a:extLst>
                <a:ext uri="{FF2B5EF4-FFF2-40B4-BE49-F238E27FC236}">
                  <a16:creationId xmlns:a16="http://schemas.microsoft.com/office/drawing/2014/main" id="{886D4356-3FC2-7248-E9FB-5E8C45077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60" name="Rectangle 4">
              <a:extLst>
                <a:ext uri="{FF2B5EF4-FFF2-40B4-BE49-F238E27FC236}">
                  <a16:creationId xmlns:a16="http://schemas.microsoft.com/office/drawing/2014/main" id="{D8F23B60-76A5-C52D-615F-93C5AC40E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61" name="Freeform 5">
              <a:extLst>
                <a:ext uri="{FF2B5EF4-FFF2-40B4-BE49-F238E27FC236}">
                  <a16:creationId xmlns:a16="http://schemas.microsoft.com/office/drawing/2014/main" id="{56ECDAA5-6E04-965D-E1E6-D40306C1E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62" name="Freeform 6">
              <a:extLst>
                <a:ext uri="{FF2B5EF4-FFF2-40B4-BE49-F238E27FC236}">
                  <a16:creationId xmlns:a16="http://schemas.microsoft.com/office/drawing/2014/main" id="{99967F04-FAC5-CF73-D807-6C2CCD8FA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63" name="Freeform 7">
              <a:extLst>
                <a:ext uri="{FF2B5EF4-FFF2-40B4-BE49-F238E27FC236}">
                  <a16:creationId xmlns:a16="http://schemas.microsoft.com/office/drawing/2014/main" id="{46B6F36E-3E49-E069-49EE-2C7C4432C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64" name="Freeform 8">
              <a:extLst>
                <a:ext uri="{FF2B5EF4-FFF2-40B4-BE49-F238E27FC236}">
                  <a16:creationId xmlns:a16="http://schemas.microsoft.com/office/drawing/2014/main" id="{17F6B226-30A9-23B7-C478-475B80D80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65" name="Freeform 9">
              <a:extLst>
                <a:ext uri="{FF2B5EF4-FFF2-40B4-BE49-F238E27FC236}">
                  <a16:creationId xmlns:a16="http://schemas.microsoft.com/office/drawing/2014/main" id="{4A742410-C6F8-E5E2-CF9F-C32275D37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66" name="Freeform 10">
              <a:extLst>
                <a:ext uri="{FF2B5EF4-FFF2-40B4-BE49-F238E27FC236}">
                  <a16:creationId xmlns:a16="http://schemas.microsoft.com/office/drawing/2014/main" id="{876283E9-F967-B77C-9FDD-F1D9A56C2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67" name="Freeform 11">
              <a:extLst>
                <a:ext uri="{FF2B5EF4-FFF2-40B4-BE49-F238E27FC236}">
                  <a16:creationId xmlns:a16="http://schemas.microsoft.com/office/drawing/2014/main" id="{2B4AF5D8-61A4-38CF-B006-6DF7830DB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68" name="Freeform 12">
              <a:extLst>
                <a:ext uri="{FF2B5EF4-FFF2-40B4-BE49-F238E27FC236}">
                  <a16:creationId xmlns:a16="http://schemas.microsoft.com/office/drawing/2014/main" id="{771EC1A0-3D4E-0B6E-0268-3BC9BC34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8269" name="Rectangle 13">
            <a:extLst>
              <a:ext uri="{FF2B5EF4-FFF2-40B4-BE49-F238E27FC236}">
                <a16:creationId xmlns:a16="http://schemas.microsoft.com/office/drawing/2014/main" id="{70904E60-03E0-1C18-C230-7FDDBDB7F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Concepto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08270" name="Text Box 14">
            <a:extLst>
              <a:ext uri="{FF2B5EF4-FFF2-40B4-BE49-F238E27FC236}">
                <a16:creationId xmlns:a16="http://schemas.microsoft.com/office/drawing/2014/main" id="{0E4AEFC5-4ED1-6432-5E2D-17F3E5740A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Sangre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08273" name="Picture 17">
            <a:extLst>
              <a:ext uri="{FF2B5EF4-FFF2-40B4-BE49-F238E27FC236}">
                <a16:creationId xmlns:a16="http://schemas.microsoft.com/office/drawing/2014/main" id="{52E8DD77-235D-CE38-98F0-B1274CD262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381000"/>
            <a:ext cx="8126413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62" name="Group 2">
            <a:extLst>
              <a:ext uri="{FF2B5EF4-FFF2-40B4-BE49-F238E27FC236}">
                <a16:creationId xmlns:a16="http://schemas.microsoft.com/office/drawing/2014/main" id="{CD7FD099-C96A-E818-9CAB-AF9B7F20759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04163" name="Rectangle 3">
              <a:extLst>
                <a:ext uri="{FF2B5EF4-FFF2-40B4-BE49-F238E27FC236}">
                  <a16:creationId xmlns:a16="http://schemas.microsoft.com/office/drawing/2014/main" id="{C6BA1288-2EFE-B88B-EF6F-B69D0E7A6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4164" name="Rectangle 4">
              <a:extLst>
                <a:ext uri="{FF2B5EF4-FFF2-40B4-BE49-F238E27FC236}">
                  <a16:creationId xmlns:a16="http://schemas.microsoft.com/office/drawing/2014/main" id="{7D46500F-91EC-EA7A-CE41-CFE9F569E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165" name="Freeform 5">
              <a:extLst>
                <a:ext uri="{FF2B5EF4-FFF2-40B4-BE49-F238E27FC236}">
                  <a16:creationId xmlns:a16="http://schemas.microsoft.com/office/drawing/2014/main" id="{A9FB09B8-4615-FCE8-BE2B-8F00732B2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4166" name="Freeform 6">
              <a:extLst>
                <a:ext uri="{FF2B5EF4-FFF2-40B4-BE49-F238E27FC236}">
                  <a16:creationId xmlns:a16="http://schemas.microsoft.com/office/drawing/2014/main" id="{87C0D596-4C05-80EA-0DCE-EBC645DFD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167" name="Freeform 7">
              <a:extLst>
                <a:ext uri="{FF2B5EF4-FFF2-40B4-BE49-F238E27FC236}">
                  <a16:creationId xmlns:a16="http://schemas.microsoft.com/office/drawing/2014/main" id="{F01A5D49-5DE4-A06C-11C8-CCDB165E0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4168" name="Freeform 8">
              <a:extLst>
                <a:ext uri="{FF2B5EF4-FFF2-40B4-BE49-F238E27FC236}">
                  <a16:creationId xmlns:a16="http://schemas.microsoft.com/office/drawing/2014/main" id="{6939ABE4-5F5F-CB11-97D8-A115BBE39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169" name="Freeform 9">
              <a:extLst>
                <a:ext uri="{FF2B5EF4-FFF2-40B4-BE49-F238E27FC236}">
                  <a16:creationId xmlns:a16="http://schemas.microsoft.com/office/drawing/2014/main" id="{684CAE38-78BB-E1E2-7728-70600ED58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4170" name="Freeform 10">
              <a:extLst>
                <a:ext uri="{FF2B5EF4-FFF2-40B4-BE49-F238E27FC236}">
                  <a16:creationId xmlns:a16="http://schemas.microsoft.com/office/drawing/2014/main" id="{231FE8D5-1819-B91E-7EC1-23829E276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171" name="Freeform 11">
              <a:extLst>
                <a:ext uri="{FF2B5EF4-FFF2-40B4-BE49-F238E27FC236}">
                  <a16:creationId xmlns:a16="http://schemas.microsoft.com/office/drawing/2014/main" id="{7BD0E40F-38CF-3A92-D642-C6BECDC16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4172" name="Freeform 12">
              <a:extLst>
                <a:ext uri="{FF2B5EF4-FFF2-40B4-BE49-F238E27FC236}">
                  <a16:creationId xmlns:a16="http://schemas.microsoft.com/office/drawing/2014/main" id="{0BCCF40E-9AC5-75A9-43DB-30D561E73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4173" name="Rectangle 13">
            <a:extLst>
              <a:ext uri="{FF2B5EF4-FFF2-40B4-BE49-F238E27FC236}">
                <a16:creationId xmlns:a16="http://schemas.microsoft.com/office/drawing/2014/main" id="{6CED71FE-CADE-76E0-EE8E-CA0934FC0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Primeros Auxilios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04174" name="Text Box 14">
            <a:extLst>
              <a:ext uri="{FF2B5EF4-FFF2-40B4-BE49-F238E27FC236}">
                <a16:creationId xmlns:a16="http://schemas.microsoft.com/office/drawing/2014/main" id="{6D6DDC75-B4F3-9D05-CF85-0B4ABA4D6F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Epitaxis: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Hemorragia Nasal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04177" name="Picture 17">
            <a:extLst>
              <a:ext uri="{FF2B5EF4-FFF2-40B4-BE49-F238E27FC236}">
                <a16:creationId xmlns:a16="http://schemas.microsoft.com/office/drawing/2014/main" id="{B5F04338-1FE4-5D93-004E-6A8B2EF2D7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7163" y="2159000"/>
            <a:ext cx="3748087" cy="2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5186" name="Group 2">
            <a:extLst>
              <a:ext uri="{FF2B5EF4-FFF2-40B4-BE49-F238E27FC236}">
                <a16:creationId xmlns:a16="http://schemas.microsoft.com/office/drawing/2014/main" id="{713F2760-0BFF-638C-C934-F6842AA1E7C6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05187" name="Rectangle 3">
              <a:extLst>
                <a:ext uri="{FF2B5EF4-FFF2-40B4-BE49-F238E27FC236}">
                  <a16:creationId xmlns:a16="http://schemas.microsoft.com/office/drawing/2014/main" id="{B17C9432-424D-83BC-CF44-71CE7A211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88" name="Rectangle 4">
              <a:extLst>
                <a:ext uri="{FF2B5EF4-FFF2-40B4-BE49-F238E27FC236}">
                  <a16:creationId xmlns:a16="http://schemas.microsoft.com/office/drawing/2014/main" id="{2E316871-8EE5-474E-6750-71C4533F6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89" name="Freeform 5">
              <a:extLst>
                <a:ext uri="{FF2B5EF4-FFF2-40B4-BE49-F238E27FC236}">
                  <a16:creationId xmlns:a16="http://schemas.microsoft.com/office/drawing/2014/main" id="{5773D88D-8B75-E5F9-E587-FCCFE2E42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90" name="Freeform 6">
              <a:extLst>
                <a:ext uri="{FF2B5EF4-FFF2-40B4-BE49-F238E27FC236}">
                  <a16:creationId xmlns:a16="http://schemas.microsoft.com/office/drawing/2014/main" id="{A83A79FE-EBDF-831C-7A12-A3DE5CC34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91" name="Freeform 7">
              <a:extLst>
                <a:ext uri="{FF2B5EF4-FFF2-40B4-BE49-F238E27FC236}">
                  <a16:creationId xmlns:a16="http://schemas.microsoft.com/office/drawing/2014/main" id="{8EC13422-2222-6628-CD99-1D3F39950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92" name="Freeform 8">
              <a:extLst>
                <a:ext uri="{FF2B5EF4-FFF2-40B4-BE49-F238E27FC236}">
                  <a16:creationId xmlns:a16="http://schemas.microsoft.com/office/drawing/2014/main" id="{FAE374D5-7331-D91C-5F6E-80B7CF3FA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93" name="Freeform 9">
              <a:extLst>
                <a:ext uri="{FF2B5EF4-FFF2-40B4-BE49-F238E27FC236}">
                  <a16:creationId xmlns:a16="http://schemas.microsoft.com/office/drawing/2014/main" id="{D583E7E8-2D17-BFD2-9D45-E0F1090AC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94" name="Freeform 10">
              <a:extLst>
                <a:ext uri="{FF2B5EF4-FFF2-40B4-BE49-F238E27FC236}">
                  <a16:creationId xmlns:a16="http://schemas.microsoft.com/office/drawing/2014/main" id="{39A5ABCC-9348-9717-3370-9F709139B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95" name="Freeform 11">
              <a:extLst>
                <a:ext uri="{FF2B5EF4-FFF2-40B4-BE49-F238E27FC236}">
                  <a16:creationId xmlns:a16="http://schemas.microsoft.com/office/drawing/2014/main" id="{2CA95757-7A07-F376-5D55-8D1F7AA2C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96" name="Freeform 12">
              <a:extLst>
                <a:ext uri="{FF2B5EF4-FFF2-40B4-BE49-F238E27FC236}">
                  <a16:creationId xmlns:a16="http://schemas.microsoft.com/office/drawing/2014/main" id="{5E4B4938-73EC-F684-F962-FF3F7E020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5197" name="Rectangle 13">
            <a:extLst>
              <a:ext uri="{FF2B5EF4-FFF2-40B4-BE49-F238E27FC236}">
                <a16:creationId xmlns:a16="http://schemas.microsoft.com/office/drawing/2014/main" id="{873993F3-F59B-CC51-DA19-7FF76C26D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Primeros Auxilios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05198" name="Text Box 14">
            <a:extLst>
              <a:ext uri="{FF2B5EF4-FFF2-40B4-BE49-F238E27FC236}">
                <a16:creationId xmlns:a16="http://schemas.microsoft.com/office/drawing/2014/main" id="{72A53411-07A8-1C0D-66A4-F38EE6F80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Epitaxis: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Hemorragia Nasal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05200" name="Picture 16">
            <a:extLst>
              <a:ext uri="{FF2B5EF4-FFF2-40B4-BE49-F238E27FC236}">
                <a16:creationId xmlns:a16="http://schemas.microsoft.com/office/drawing/2014/main" id="{4BECC16F-9C1B-B11D-11FC-CEAAAA2B02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7163" y="2159000"/>
            <a:ext cx="3748087" cy="2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3138" name="Group 2">
            <a:extLst>
              <a:ext uri="{FF2B5EF4-FFF2-40B4-BE49-F238E27FC236}">
                <a16:creationId xmlns:a16="http://schemas.microsoft.com/office/drawing/2014/main" id="{F01D4724-FBAC-A998-27E6-81250324F2E8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03139" name="Rectangle 3">
              <a:extLst>
                <a:ext uri="{FF2B5EF4-FFF2-40B4-BE49-F238E27FC236}">
                  <a16:creationId xmlns:a16="http://schemas.microsoft.com/office/drawing/2014/main" id="{0C75D7E0-BB04-DFBB-DBE8-A94469577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3140" name="Rectangle 4">
              <a:extLst>
                <a:ext uri="{FF2B5EF4-FFF2-40B4-BE49-F238E27FC236}">
                  <a16:creationId xmlns:a16="http://schemas.microsoft.com/office/drawing/2014/main" id="{43BFA0D6-1198-A603-B76B-37B7CF12B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3141" name="Freeform 5">
              <a:extLst>
                <a:ext uri="{FF2B5EF4-FFF2-40B4-BE49-F238E27FC236}">
                  <a16:creationId xmlns:a16="http://schemas.microsoft.com/office/drawing/2014/main" id="{B2D8163B-0680-9F81-61DE-A77EF1318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3142" name="Freeform 6">
              <a:extLst>
                <a:ext uri="{FF2B5EF4-FFF2-40B4-BE49-F238E27FC236}">
                  <a16:creationId xmlns:a16="http://schemas.microsoft.com/office/drawing/2014/main" id="{501371B1-E6BF-5F22-A486-1B9D56432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3143" name="Freeform 7">
              <a:extLst>
                <a:ext uri="{FF2B5EF4-FFF2-40B4-BE49-F238E27FC236}">
                  <a16:creationId xmlns:a16="http://schemas.microsoft.com/office/drawing/2014/main" id="{415C76E5-6863-4798-AA98-23E5E2114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3144" name="Freeform 8">
              <a:extLst>
                <a:ext uri="{FF2B5EF4-FFF2-40B4-BE49-F238E27FC236}">
                  <a16:creationId xmlns:a16="http://schemas.microsoft.com/office/drawing/2014/main" id="{900D2679-DA64-BC14-0239-67D52CBA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3145" name="Freeform 9">
              <a:extLst>
                <a:ext uri="{FF2B5EF4-FFF2-40B4-BE49-F238E27FC236}">
                  <a16:creationId xmlns:a16="http://schemas.microsoft.com/office/drawing/2014/main" id="{8072B264-D0DB-371B-A767-5D386BE0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3146" name="Freeform 10">
              <a:extLst>
                <a:ext uri="{FF2B5EF4-FFF2-40B4-BE49-F238E27FC236}">
                  <a16:creationId xmlns:a16="http://schemas.microsoft.com/office/drawing/2014/main" id="{D4D2D056-62DF-7B4D-6DF8-1A059694F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3147" name="Freeform 11">
              <a:extLst>
                <a:ext uri="{FF2B5EF4-FFF2-40B4-BE49-F238E27FC236}">
                  <a16:creationId xmlns:a16="http://schemas.microsoft.com/office/drawing/2014/main" id="{93DB82A1-E78C-5E13-6D0E-76A251592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3148" name="Freeform 12">
              <a:extLst>
                <a:ext uri="{FF2B5EF4-FFF2-40B4-BE49-F238E27FC236}">
                  <a16:creationId xmlns:a16="http://schemas.microsoft.com/office/drawing/2014/main" id="{971C58C5-8647-8E2A-EE5F-86CDFB96A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3149" name="Rectangle 13">
            <a:extLst>
              <a:ext uri="{FF2B5EF4-FFF2-40B4-BE49-F238E27FC236}">
                <a16:creationId xmlns:a16="http://schemas.microsoft.com/office/drawing/2014/main" id="{94F4AC2C-2747-3B6F-4394-7B2E85E41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Primeros Auxilios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03150" name="Text Box 14">
            <a:extLst>
              <a:ext uri="{FF2B5EF4-FFF2-40B4-BE49-F238E27FC236}">
                <a16:creationId xmlns:a16="http://schemas.microsoft.com/office/drawing/2014/main" id="{90A4A1FB-DAB6-7809-732C-B5156CF013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Epitaxis: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Hemorragia Nasal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03153" name="Picture 17">
            <a:extLst>
              <a:ext uri="{FF2B5EF4-FFF2-40B4-BE49-F238E27FC236}">
                <a16:creationId xmlns:a16="http://schemas.microsoft.com/office/drawing/2014/main" id="{EC75295F-151E-75A9-8FCE-1A3AB5D27C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381000"/>
            <a:ext cx="8126413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3" name="Rectangle 5">
            <a:extLst>
              <a:ext uri="{FF2B5EF4-FFF2-40B4-BE49-F238E27FC236}">
                <a16:creationId xmlns:a16="http://schemas.microsoft.com/office/drawing/2014/main" id="{545A58CF-AF2C-5FCA-41B1-DAF8FAA3E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90852" name="Picture 4">
            <a:extLst>
              <a:ext uri="{FF2B5EF4-FFF2-40B4-BE49-F238E27FC236}">
                <a16:creationId xmlns:a16="http://schemas.microsoft.com/office/drawing/2014/main" id="{C9389F82-E92A-916D-0F79-9995B5A98E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125" y="0"/>
            <a:ext cx="637857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6" name="Rectangle 6">
            <a:extLst>
              <a:ext uri="{FF2B5EF4-FFF2-40B4-BE49-F238E27FC236}">
                <a16:creationId xmlns:a16="http://schemas.microsoft.com/office/drawing/2014/main" id="{449655F8-B351-0D98-5983-B897F3F9D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93924" name="Picture 4">
            <a:extLst>
              <a:ext uri="{FF2B5EF4-FFF2-40B4-BE49-F238E27FC236}">
                <a16:creationId xmlns:a16="http://schemas.microsoft.com/office/drawing/2014/main" id="{3C224295-560C-9B68-5CDA-E1CF9106CE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0"/>
            <a:ext cx="56388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02" name="Group 2">
            <a:extLst>
              <a:ext uri="{FF2B5EF4-FFF2-40B4-BE49-F238E27FC236}">
                <a16:creationId xmlns:a16="http://schemas.microsoft.com/office/drawing/2014/main" id="{954CEF9C-4B72-0C74-7182-37223512148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14403" name="Rectangle 3">
              <a:extLst>
                <a:ext uri="{FF2B5EF4-FFF2-40B4-BE49-F238E27FC236}">
                  <a16:creationId xmlns:a16="http://schemas.microsoft.com/office/drawing/2014/main" id="{ED93A049-F649-059E-098C-66CBFCC99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04" name="Rectangle 4">
              <a:extLst>
                <a:ext uri="{FF2B5EF4-FFF2-40B4-BE49-F238E27FC236}">
                  <a16:creationId xmlns:a16="http://schemas.microsoft.com/office/drawing/2014/main" id="{F3ECAC6A-6196-54FF-C1E3-6BD924711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05" name="Freeform 5">
              <a:extLst>
                <a:ext uri="{FF2B5EF4-FFF2-40B4-BE49-F238E27FC236}">
                  <a16:creationId xmlns:a16="http://schemas.microsoft.com/office/drawing/2014/main" id="{34B63B49-9E4B-43DF-7FCA-629CCFDE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06" name="Freeform 6">
              <a:extLst>
                <a:ext uri="{FF2B5EF4-FFF2-40B4-BE49-F238E27FC236}">
                  <a16:creationId xmlns:a16="http://schemas.microsoft.com/office/drawing/2014/main" id="{9E21242D-D6CD-A0F7-B0FE-A31E45843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07" name="Freeform 7">
              <a:extLst>
                <a:ext uri="{FF2B5EF4-FFF2-40B4-BE49-F238E27FC236}">
                  <a16:creationId xmlns:a16="http://schemas.microsoft.com/office/drawing/2014/main" id="{8E695A30-3A54-4F19-DBCF-28D87A6FB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08" name="Freeform 8">
              <a:extLst>
                <a:ext uri="{FF2B5EF4-FFF2-40B4-BE49-F238E27FC236}">
                  <a16:creationId xmlns:a16="http://schemas.microsoft.com/office/drawing/2014/main" id="{24752DEE-AC30-825D-0B03-708227987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09" name="Freeform 9">
              <a:extLst>
                <a:ext uri="{FF2B5EF4-FFF2-40B4-BE49-F238E27FC236}">
                  <a16:creationId xmlns:a16="http://schemas.microsoft.com/office/drawing/2014/main" id="{CFE49B44-9605-16A9-3A31-30CA6F861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10" name="Freeform 10">
              <a:extLst>
                <a:ext uri="{FF2B5EF4-FFF2-40B4-BE49-F238E27FC236}">
                  <a16:creationId xmlns:a16="http://schemas.microsoft.com/office/drawing/2014/main" id="{4DB53028-1FED-5871-1168-28BED166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11" name="Freeform 11">
              <a:extLst>
                <a:ext uri="{FF2B5EF4-FFF2-40B4-BE49-F238E27FC236}">
                  <a16:creationId xmlns:a16="http://schemas.microsoft.com/office/drawing/2014/main" id="{62A5688B-D6B6-9536-3646-7EDE7CBAC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12" name="Freeform 12">
              <a:extLst>
                <a:ext uri="{FF2B5EF4-FFF2-40B4-BE49-F238E27FC236}">
                  <a16:creationId xmlns:a16="http://schemas.microsoft.com/office/drawing/2014/main" id="{627A7E81-FBD6-1384-EA78-6BBF6738E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413" name="Rectangle 13">
            <a:extLst>
              <a:ext uri="{FF2B5EF4-FFF2-40B4-BE49-F238E27FC236}">
                <a16:creationId xmlns:a16="http://schemas.microsoft.com/office/drawing/2014/main" id="{3DEC9044-ED3B-3EC7-16DA-84F2C92D5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14414" name="Text Box 14">
            <a:extLst>
              <a:ext uri="{FF2B5EF4-FFF2-40B4-BE49-F238E27FC236}">
                <a16:creationId xmlns:a16="http://schemas.microsoft.com/office/drawing/2014/main" id="{4AFAD82F-611B-4D10-63A0-9FCB0027F7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14416" name="Picture 16">
            <a:extLst>
              <a:ext uri="{FF2B5EF4-FFF2-40B4-BE49-F238E27FC236}">
                <a16:creationId xmlns:a16="http://schemas.microsoft.com/office/drawing/2014/main" id="{9B6602C6-C533-1CAC-0EF6-65197AEE86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381000"/>
            <a:ext cx="8126413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1874" name="Group 2">
            <a:extLst>
              <a:ext uri="{FF2B5EF4-FFF2-40B4-BE49-F238E27FC236}">
                <a16:creationId xmlns:a16="http://schemas.microsoft.com/office/drawing/2014/main" id="{AFB808E7-A44A-C4E3-7AE5-BB4AD7BF6D8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91875" name="Rectangle 3">
              <a:extLst>
                <a:ext uri="{FF2B5EF4-FFF2-40B4-BE49-F238E27FC236}">
                  <a16:creationId xmlns:a16="http://schemas.microsoft.com/office/drawing/2014/main" id="{E5230CA2-109A-3E20-356A-B730B52DD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1876" name="Rectangle 4">
              <a:extLst>
                <a:ext uri="{FF2B5EF4-FFF2-40B4-BE49-F238E27FC236}">
                  <a16:creationId xmlns:a16="http://schemas.microsoft.com/office/drawing/2014/main" id="{66E6BAD7-70EF-E533-29FD-949F3661E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877" name="Freeform 5">
              <a:extLst>
                <a:ext uri="{FF2B5EF4-FFF2-40B4-BE49-F238E27FC236}">
                  <a16:creationId xmlns:a16="http://schemas.microsoft.com/office/drawing/2014/main" id="{65547017-BA28-196F-7248-A7036FED8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1878" name="Freeform 6">
              <a:extLst>
                <a:ext uri="{FF2B5EF4-FFF2-40B4-BE49-F238E27FC236}">
                  <a16:creationId xmlns:a16="http://schemas.microsoft.com/office/drawing/2014/main" id="{1E15BE43-19F0-0890-3877-7FD1F4A42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879" name="Freeform 7">
              <a:extLst>
                <a:ext uri="{FF2B5EF4-FFF2-40B4-BE49-F238E27FC236}">
                  <a16:creationId xmlns:a16="http://schemas.microsoft.com/office/drawing/2014/main" id="{67B25DE7-D967-14EF-E1F4-134896C87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1880" name="Freeform 8">
              <a:extLst>
                <a:ext uri="{FF2B5EF4-FFF2-40B4-BE49-F238E27FC236}">
                  <a16:creationId xmlns:a16="http://schemas.microsoft.com/office/drawing/2014/main" id="{5F3BD4D8-E8B1-DF05-C2B3-33ECB397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881" name="Freeform 9">
              <a:extLst>
                <a:ext uri="{FF2B5EF4-FFF2-40B4-BE49-F238E27FC236}">
                  <a16:creationId xmlns:a16="http://schemas.microsoft.com/office/drawing/2014/main" id="{25F7BF86-4AD6-6F83-512B-2D853B5D6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1882" name="Freeform 10">
              <a:extLst>
                <a:ext uri="{FF2B5EF4-FFF2-40B4-BE49-F238E27FC236}">
                  <a16:creationId xmlns:a16="http://schemas.microsoft.com/office/drawing/2014/main" id="{2B061936-47B7-4316-6D28-65F2D510E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883" name="Freeform 11">
              <a:extLst>
                <a:ext uri="{FF2B5EF4-FFF2-40B4-BE49-F238E27FC236}">
                  <a16:creationId xmlns:a16="http://schemas.microsoft.com/office/drawing/2014/main" id="{291A58A4-C9CB-6972-6D31-E1CA676C4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1884" name="Freeform 12">
              <a:extLst>
                <a:ext uri="{FF2B5EF4-FFF2-40B4-BE49-F238E27FC236}">
                  <a16:creationId xmlns:a16="http://schemas.microsoft.com/office/drawing/2014/main" id="{169E51E7-AC08-2541-F94A-33C6F2D81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91885" name="Rectangle 13">
            <a:extLst>
              <a:ext uri="{FF2B5EF4-FFF2-40B4-BE49-F238E27FC236}">
                <a16:creationId xmlns:a16="http://schemas.microsoft.com/office/drawing/2014/main" id="{98C409CF-91D0-E68D-289C-C0687B9D5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91886" name="Text Box 14">
            <a:extLst>
              <a:ext uri="{FF2B5EF4-FFF2-40B4-BE49-F238E27FC236}">
                <a16:creationId xmlns:a16="http://schemas.microsoft.com/office/drawing/2014/main" id="{9FE16D50-FC92-3F77-0658-767EBFA07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91888" name="Picture 16">
            <a:extLst>
              <a:ext uri="{FF2B5EF4-FFF2-40B4-BE49-F238E27FC236}">
                <a16:creationId xmlns:a16="http://schemas.microsoft.com/office/drawing/2014/main" id="{483801BB-8393-47D9-85B8-24636380A8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286000"/>
            <a:ext cx="3048000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898" name="Group 2">
            <a:extLst>
              <a:ext uri="{FF2B5EF4-FFF2-40B4-BE49-F238E27FC236}">
                <a16:creationId xmlns:a16="http://schemas.microsoft.com/office/drawing/2014/main" id="{F7F80608-A36E-13D7-D94B-BDCD08E8A23B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92899" name="Rectangle 3">
              <a:extLst>
                <a:ext uri="{FF2B5EF4-FFF2-40B4-BE49-F238E27FC236}">
                  <a16:creationId xmlns:a16="http://schemas.microsoft.com/office/drawing/2014/main" id="{2D11BCF3-BCFA-D305-9B42-913D9373D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2900" name="Rectangle 4">
              <a:extLst>
                <a:ext uri="{FF2B5EF4-FFF2-40B4-BE49-F238E27FC236}">
                  <a16:creationId xmlns:a16="http://schemas.microsoft.com/office/drawing/2014/main" id="{324C17CF-9619-A086-38ED-69DBADA21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901" name="Freeform 5">
              <a:extLst>
                <a:ext uri="{FF2B5EF4-FFF2-40B4-BE49-F238E27FC236}">
                  <a16:creationId xmlns:a16="http://schemas.microsoft.com/office/drawing/2014/main" id="{8E679478-FE41-07F7-4347-055A0CA19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2902" name="Freeform 6">
              <a:extLst>
                <a:ext uri="{FF2B5EF4-FFF2-40B4-BE49-F238E27FC236}">
                  <a16:creationId xmlns:a16="http://schemas.microsoft.com/office/drawing/2014/main" id="{23664CF8-442A-6A89-CD8B-C34818727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903" name="Freeform 7">
              <a:extLst>
                <a:ext uri="{FF2B5EF4-FFF2-40B4-BE49-F238E27FC236}">
                  <a16:creationId xmlns:a16="http://schemas.microsoft.com/office/drawing/2014/main" id="{8FC434C7-FCF2-BEE4-9108-5E165F3D1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2904" name="Freeform 8">
              <a:extLst>
                <a:ext uri="{FF2B5EF4-FFF2-40B4-BE49-F238E27FC236}">
                  <a16:creationId xmlns:a16="http://schemas.microsoft.com/office/drawing/2014/main" id="{F7C96230-9A52-A106-0394-5115558A7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905" name="Freeform 9">
              <a:extLst>
                <a:ext uri="{FF2B5EF4-FFF2-40B4-BE49-F238E27FC236}">
                  <a16:creationId xmlns:a16="http://schemas.microsoft.com/office/drawing/2014/main" id="{C5F17829-17F3-01B9-CBCC-10198AC78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2906" name="Freeform 10">
              <a:extLst>
                <a:ext uri="{FF2B5EF4-FFF2-40B4-BE49-F238E27FC236}">
                  <a16:creationId xmlns:a16="http://schemas.microsoft.com/office/drawing/2014/main" id="{4937A059-1A46-F5F9-8C86-1403C26B0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907" name="Freeform 11">
              <a:extLst>
                <a:ext uri="{FF2B5EF4-FFF2-40B4-BE49-F238E27FC236}">
                  <a16:creationId xmlns:a16="http://schemas.microsoft.com/office/drawing/2014/main" id="{98DE490F-5EAF-12DD-F9A2-53E1A7C0B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2908" name="Freeform 12">
              <a:extLst>
                <a:ext uri="{FF2B5EF4-FFF2-40B4-BE49-F238E27FC236}">
                  <a16:creationId xmlns:a16="http://schemas.microsoft.com/office/drawing/2014/main" id="{B5A52985-DE3E-2DD4-7509-B7B0B996A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92909" name="Rectangle 13">
            <a:extLst>
              <a:ext uri="{FF2B5EF4-FFF2-40B4-BE49-F238E27FC236}">
                <a16:creationId xmlns:a16="http://schemas.microsoft.com/office/drawing/2014/main" id="{87DED005-D8F6-5645-7F3C-9528AC404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92910" name="Text Box 14">
            <a:extLst>
              <a:ext uri="{FF2B5EF4-FFF2-40B4-BE49-F238E27FC236}">
                <a16:creationId xmlns:a16="http://schemas.microsoft.com/office/drawing/2014/main" id="{C4A910E5-D66B-4947-3CB1-3AC211C163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92913" name="Picture 17">
            <a:extLst>
              <a:ext uri="{FF2B5EF4-FFF2-40B4-BE49-F238E27FC236}">
                <a16:creationId xmlns:a16="http://schemas.microsoft.com/office/drawing/2014/main" id="{A3AEFFA3-C8ED-9CF8-B15B-3A087E5D63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286000"/>
            <a:ext cx="3048000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426" name="Group 2">
            <a:extLst>
              <a:ext uri="{FF2B5EF4-FFF2-40B4-BE49-F238E27FC236}">
                <a16:creationId xmlns:a16="http://schemas.microsoft.com/office/drawing/2014/main" id="{1B458136-84F5-BF14-8A1A-82E96FBD8C66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15427" name="Rectangle 3">
              <a:extLst>
                <a:ext uri="{FF2B5EF4-FFF2-40B4-BE49-F238E27FC236}">
                  <a16:creationId xmlns:a16="http://schemas.microsoft.com/office/drawing/2014/main" id="{3C6138DF-5FAC-0D11-9261-8972E79D5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28" name="Rectangle 4">
              <a:extLst>
                <a:ext uri="{FF2B5EF4-FFF2-40B4-BE49-F238E27FC236}">
                  <a16:creationId xmlns:a16="http://schemas.microsoft.com/office/drawing/2014/main" id="{2AE42246-F0A9-EA66-1A89-EE467AF02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29" name="Freeform 5">
              <a:extLst>
                <a:ext uri="{FF2B5EF4-FFF2-40B4-BE49-F238E27FC236}">
                  <a16:creationId xmlns:a16="http://schemas.microsoft.com/office/drawing/2014/main" id="{9AE116E6-9137-FA3B-D228-7E6FC454A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30" name="Freeform 6">
              <a:extLst>
                <a:ext uri="{FF2B5EF4-FFF2-40B4-BE49-F238E27FC236}">
                  <a16:creationId xmlns:a16="http://schemas.microsoft.com/office/drawing/2014/main" id="{96CFBF64-72F3-F102-C580-7368D4892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31" name="Freeform 7">
              <a:extLst>
                <a:ext uri="{FF2B5EF4-FFF2-40B4-BE49-F238E27FC236}">
                  <a16:creationId xmlns:a16="http://schemas.microsoft.com/office/drawing/2014/main" id="{E2C4345D-AA1E-361C-873D-C8FE916F5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32" name="Freeform 8">
              <a:extLst>
                <a:ext uri="{FF2B5EF4-FFF2-40B4-BE49-F238E27FC236}">
                  <a16:creationId xmlns:a16="http://schemas.microsoft.com/office/drawing/2014/main" id="{0C02AB32-EB23-0287-5388-AC72913E5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33" name="Freeform 9">
              <a:extLst>
                <a:ext uri="{FF2B5EF4-FFF2-40B4-BE49-F238E27FC236}">
                  <a16:creationId xmlns:a16="http://schemas.microsoft.com/office/drawing/2014/main" id="{7765DC8C-3E22-92FB-8A0C-4F79A93C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34" name="Freeform 10">
              <a:extLst>
                <a:ext uri="{FF2B5EF4-FFF2-40B4-BE49-F238E27FC236}">
                  <a16:creationId xmlns:a16="http://schemas.microsoft.com/office/drawing/2014/main" id="{BBE4DB40-AC67-00EC-7AF8-45F879C49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35" name="Freeform 11">
              <a:extLst>
                <a:ext uri="{FF2B5EF4-FFF2-40B4-BE49-F238E27FC236}">
                  <a16:creationId xmlns:a16="http://schemas.microsoft.com/office/drawing/2014/main" id="{46473863-EA4A-97DE-BC4D-BDEB438E9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36" name="Freeform 12">
              <a:extLst>
                <a:ext uri="{FF2B5EF4-FFF2-40B4-BE49-F238E27FC236}">
                  <a16:creationId xmlns:a16="http://schemas.microsoft.com/office/drawing/2014/main" id="{E7FBC859-7670-C529-889B-826E34106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5437" name="Rectangle 13">
            <a:extLst>
              <a:ext uri="{FF2B5EF4-FFF2-40B4-BE49-F238E27FC236}">
                <a16:creationId xmlns:a16="http://schemas.microsoft.com/office/drawing/2014/main" id="{4AFBC723-E990-0CCA-D275-FF1AECEE8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15438" name="Text Box 14">
            <a:extLst>
              <a:ext uri="{FF2B5EF4-FFF2-40B4-BE49-F238E27FC236}">
                <a16:creationId xmlns:a16="http://schemas.microsoft.com/office/drawing/2014/main" id="{A893371C-83A2-1794-F2FF-BC024CB13E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15440" name="Picture 16">
            <a:extLst>
              <a:ext uri="{FF2B5EF4-FFF2-40B4-BE49-F238E27FC236}">
                <a16:creationId xmlns:a16="http://schemas.microsoft.com/office/drawing/2014/main" id="{DBCE7E4B-E843-8FC8-D8B3-30918685B0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381000"/>
            <a:ext cx="8126413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2706" name="Group 2">
            <a:extLst>
              <a:ext uri="{FF2B5EF4-FFF2-40B4-BE49-F238E27FC236}">
                <a16:creationId xmlns:a16="http://schemas.microsoft.com/office/drawing/2014/main" id="{72C60A6C-9641-3154-72A4-63D156F4497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12707" name="Rectangle 3">
              <a:extLst>
                <a:ext uri="{FF2B5EF4-FFF2-40B4-BE49-F238E27FC236}">
                  <a16:creationId xmlns:a16="http://schemas.microsoft.com/office/drawing/2014/main" id="{D90AEF9D-7D5E-451E-62E4-05435BF3D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08" name="Rectangle 4">
              <a:extLst>
                <a:ext uri="{FF2B5EF4-FFF2-40B4-BE49-F238E27FC236}">
                  <a16:creationId xmlns:a16="http://schemas.microsoft.com/office/drawing/2014/main" id="{507AC617-CDD9-0FE0-FD65-578CDD634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09" name="Freeform 5">
              <a:extLst>
                <a:ext uri="{FF2B5EF4-FFF2-40B4-BE49-F238E27FC236}">
                  <a16:creationId xmlns:a16="http://schemas.microsoft.com/office/drawing/2014/main" id="{43E9E57F-2DF9-62AB-FC94-8EB478F6A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10" name="Freeform 6">
              <a:extLst>
                <a:ext uri="{FF2B5EF4-FFF2-40B4-BE49-F238E27FC236}">
                  <a16:creationId xmlns:a16="http://schemas.microsoft.com/office/drawing/2014/main" id="{53D32687-4D66-349E-0C66-EB5D562D7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11" name="Freeform 7">
              <a:extLst>
                <a:ext uri="{FF2B5EF4-FFF2-40B4-BE49-F238E27FC236}">
                  <a16:creationId xmlns:a16="http://schemas.microsoft.com/office/drawing/2014/main" id="{519255DA-9E4D-5BF6-D732-B7242FD6E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12" name="Freeform 8">
              <a:extLst>
                <a:ext uri="{FF2B5EF4-FFF2-40B4-BE49-F238E27FC236}">
                  <a16:creationId xmlns:a16="http://schemas.microsoft.com/office/drawing/2014/main" id="{DEECF6D6-041A-5B21-438D-AE5486E8C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13" name="Freeform 9">
              <a:extLst>
                <a:ext uri="{FF2B5EF4-FFF2-40B4-BE49-F238E27FC236}">
                  <a16:creationId xmlns:a16="http://schemas.microsoft.com/office/drawing/2014/main" id="{3847C365-4011-7C85-8B8B-481B2BB4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14" name="Freeform 10">
              <a:extLst>
                <a:ext uri="{FF2B5EF4-FFF2-40B4-BE49-F238E27FC236}">
                  <a16:creationId xmlns:a16="http://schemas.microsoft.com/office/drawing/2014/main" id="{93328681-AC89-3DC2-D0BE-0DFC2B52C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15" name="Freeform 11">
              <a:extLst>
                <a:ext uri="{FF2B5EF4-FFF2-40B4-BE49-F238E27FC236}">
                  <a16:creationId xmlns:a16="http://schemas.microsoft.com/office/drawing/2014/main" id="{C022ACED-52DC-7EC0-F7B4-A722D359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16" name="Freeform 12">
              <a:extLst>
                <a:ext uri="{FF2B5EF4-FFF2-40B4-BE49-F238E27FC236}">
                  <a16:creationId xmlns:a16="http://schemas.microsoft.com/office/drawing/2014/main" id="{5AFC655D-0D8E-CC48-45F2-035A7FF5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2717" name="Rectangle 13">
            <a:extLst>
              <a:ext uri="{FF2B5EF4-FFF2-40B4-BE49-F238E27FC236}">
                <a16:creationId xmlns:a16="http://schemas.microsoft.com/office/drawing/2014/main" id="{09B3F362-68BF-A7B9-D587-D4FC4B539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Concepto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12718" name="Text Box 14">
            <a:extLst>
              <a:ext uri="{FF2B5EF4-FFF2-40B4-BE49-F238E27FC236}">
                <a16:creationId xmlns:a16="http://schemas.microsoft.com/office/drawing/2014/main" id="{52B73286-0A02-A8B1-1BF2-850F7074DB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712719" name="Rectangle 15">
            <a:extLst>
              <a:ext uri="{FF2B5EF4-FFF2-40B4-BE49-F238E27FC236}">
                <a16:creationId xmlns:a16="http://schemas.microsoft.com/office/drawing/2014/main" id="{A54C48B2-FD8A-03BE-D013-B17705109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828800"/>
            <a:ext cx="8305800" cy="228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7400">
                <a:solidFill>
                  <a:schemeClr val="tx1"/>
                </a:solidFill>
              </a:rPr>
              <a:t>Rotura de la piel o membrana mucosa</a:t>
            </a:r>
          </a:p>
        </p:txBody>
      </p:sp>
      <p:pic>
        <p:nvPicPr>
          <p:cNvPr id="712720" name="Picture 16">
            <a:extLst>
              <a:ext uri="{FF2B5EF4-FFF2-40B4-BE49-F238E27FC236}">
                <a16:creationId xmlns:a16="http://schemas.microsoft.com/office/drawing/2014/main" id="{ECFD7120-E1F2-12B3-AA06-6D2CA0F05C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2721" name="Picture 17">
            <a:extLst>
              <a:ext uri="{FF2B5EF4-FFF2-40B4-BE49-F238E27FC236}">
                <a16:creationId xmlns:a16="http://schemas.microsoft.com/office/drawing/2014/main" id="{01F57A88-9BA0-B684-4F49-0F427121CD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2722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1A793D3-6931-A637-AE38-6B19483A1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723" name="AutoShape 1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2F611F48-91A6-4AEE-6BB2-888BA658F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72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C2307EB-8369-4750-3FA1-35988C93C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725" name="AutoShape 2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3E86E2B-C004-DD1B-3B4E-E4B52BADB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726" name="AutoShape 2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7A0F6622-6905-35B6-C26C-6828DDA92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727" name="AutoShape 2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FAE5096-D722-2A6D-A83D-D609141B1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728" name="AutoShape 2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03F9757-022D-EF73-095C-832C4254C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2729" name="AutoShape 2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DCD9B955-FC02-6E4B-528D-F127F058D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2767" name="Group 63">
            <a:extLst>
              <a:ext uri="{FF2B5EF4-FFF2-40B4-BE49-F238E27FC236}">
                <a16:creationId xmlns:a16="http://schemas.microsoft.com/office/drawing/2014/main" id="{DF2A5C3A-7F45-B762-1D9A-6EC04821ABC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2000" y="4267200"/>
            <a:ext cx="7239000" cy="1768475"/>
            <a:chOff x="480" y="2688"/>
            <a:chExt cx="4560" cy="1114"/>
          </a:xfrm>
        </p:grpSpPr>
        <p:sp>
          <p:nvSpPr>
            <p:cNvPr id="712766" name="AutoShape 62">
              <a:extLst>
                <a:ext uri="{FF2B5EF4-FFF2-40B4-BE49-F238E27FC236}">
                  <a16:creationId xmlns:a16="http://schemas.microsoft.com/office/drawing/2014/main" id="{AAF0118F-4E67-A5FB-778D-B4EE9B278A2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80" y="2688"/>
              <a:ext cx="4560" cy="1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68" name="Freeform 64">
              <a:extLst>
                <a:ext uri="{FF2B5EF4-FFF2-40B4-BE49-F238E27FC236}">
                  <a16:creationId xmlns:a16="http://schemas.microsoft.com/office/drawing/2014/main" id="{8EA23E95-5E36-949C-602C-B5C8440D4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690"/>
              <a:ext cx="2909" cy="1040"/>
            </a:xfrm>
            <a:custGeom>
              <a:avLst/>
              <a:gdLst>
                <a:gd name="T0" fmla="*/ 11623 w 11638"/>
                <a:gd name="T1" fmla="*/ 816 h 4163"/>
                <a:gd name="T2" fmla="*/ 11479 w 11638"/>
                <a:gd name="T3" fmla="*/ 792 h 4163"/>
                <a:gd name="T4" fmla="*/ 11236 w 11638"/>
                <a:gd name="T5" fmla="*/ 760 h 4163"/>
                <a:gd name="T6" fmla="*/ 10997 w 11638"/>
                <a:gd name="T7" fmla="*/ 717 h 4163"/>
                <a:gd name="T8" fmla="*/ 10781 w 11638"/>
                <a:gd name="T9" fmla="*/ 681 h 4163"/>
                <a:gd name="T10" fmla="*/ 10648 w 11638"/>
                <a:gd name="T11" fmla="*/ 622 h 4163"/>
                <a:gd name="T12" fmla="*/ 10383 w 11638"/>
                <a:gd name="T13" fmla="*/ 507 h 4163"/>
                <a:gd name="T14" fmla="*/ 10027 w 11638"/>
                <a:gd name="T15" fmla="*/ 360 h 4163"/>
                <a:gd name="T16" fmla="*/ 9648 w 11638"/>
                <a:gd name="T17" fmla="*/ 205 h 4163"/>
                <a:gd name="T18" fmla="*/ 9326 w 11638"/>
                <a:gd name="T19" fmla="*/ 108 h 4163"/>
                <a:gd name="T20" fmla="*/ 9075 w 11638"/>
                <a:gd name="T21" fmla="*/ 98 h 4163"/>
                <a:gd name="T22" fmla="*/ 8729 w 11638"/>
                <a:gd name="T23" fmla="*/ 145 h 4163"/>
                <a:gd name="T24" fmla="*/ 8353 w 11638"/>
                <a:gd name="T25" fmla="*/ 244 h 4163"/>
                <a:gd name="T26" fmla="*/ 8003 w 11638"/>
                <a:gd name="T27" fmla="*/ 340 h 4163"/>
                <a:gd name="T28" fmla="*/ 7728 w 11638"/>
                <a:gd name="T29" fmla="*/ 398 h 4163"/>
                <a:gd name="T30" fmla="*/ 7500 w 11638"/>
                <a:gd name="T31" fmla="*/ 395 h 4163"/>
                <a:gd name="T32" fmla="*/ 7083 w 11638"/>
                <a:gd name="T33" fmla="*/ 354 h 4163"/>
                <a:gd name="T34" fmla="*/ 6537 w 11638"/>
                <a:gd name="T35" fmla="*/ 281 h 4163"/>
                <a:gd name="T36" fmla="*/ 5944 w 11638"/>
                <a:gd name="T37" fmla="*/ 194 h 4163"/>
                <a:gd name="T38" fmla="*/ 5409 w 11638"/>
                <a:gd name="T39" fmla="*/ 124 h 4163"/>
                <a:gd name="T40" fmla="*/ 5022 w 11638"/>
                <a:gd name="T41" fmla="*/ 68 h 4163"/>
                <a:gd name="T42" fmla="*/ 4779 w 11638"/>
                <a:gd name="T43" fmla="*/ 35 h 4163"/>
                <a:gd name="T44" fmla="*/ 4624 w 11638"/>
                <a:gd name="T45" fmla="*/ 8 h 4163"/>
                <a:gd name="T46" fmla="*/ 4510 w 11638"/>
                <a:gd name="T47" fmla="*/ 7 h 4163"/>
                <a:gd name="T48" fmla="*/ 4392 w 11638"/>
                <a:gd name="T49" fmla="*/ 17 h 4163"/>
                <a:gd name="T50" fmla="*/ 4129 w 11638"/>
                <a:gd name="T51" fmla="*/ 80 h 4163"/>
                <a:gd name="T52" fmla="*/ 3794 w 11638"/>
                <a:gd name="T53" fmla="*/ 205 h 4163"/>
                <a:gd name="T54" fmla="*/ 3520 w 11638"/>
                <a:gd name="T55" fmla="*/ 340 h 4163"/>
                <a:gd name="T56" fmla="*/ 3314 w 11638"/>
                <a:gd name="T57" fmla="*/ 459 h 4163"/>
                <a:gd name="T58" fmla="*/ 3200 w 11638"/>
                <a:gd name="T59" fmla="*/ 535 h 4163"/>
                <a:gd name="T60" fmla="*/ 3188 w 11638"/>
                <a:gd name="T61" fmla="*/ 530 h 4163"/>
                <a:gd name="T62" fmla="*/ 3185 w 11638"/>
                <a:gd name="T63" fmla="*/ 504 h 4163"/>
                <a:gd name="T64" fmla="*/ 3128 w 11638"/>
                <a:gd name="T65" fmla="*/ 484 h 4163"/>
                <a:gd name="T66" fmla="*/ 2980 w 11638"/>
                <a:gd name="T67" fmla="*/ 472 h 4163"/>
                <a:gd name="T68" fmla="*/ 2698 w 11638"/>
                <a:gd name="T69" fmla="*/ 515 h 4163"/>
                <a:gd name="T70" fmla="*/ 2173 w 11638"/>
                <a:gd name="T71" fmla="*/ 640 h 4163"/>
                <a:gd name="T72" fmla="*/ 1476 w 11638"/>
                <a:gd name="T73" fmla="*/ 857 h 4163"/>
                <a:gd name="T74" fmla="*/ 776 w 11638"/>
                <a:gd name="T75" fmla="*/ 1086 h 4163"/>
                <a:gd name="T76" fmla="*/ 217 w 11638"/>
                <a:gd name="T77" fmla="*/ 1275 h 4163"/>
                <a:gd name="T78" fmla="*/ 0 w 11638"/>
                <a:gd name="T79" fmla="*/ 1353 h 4163"/>
                <a:gd name="T80" fmla="*/ 828 w 11638"/>
                <a:gd name="T81" fmla="*/ 3130 h 4163"/>
                <a:gd name="T82" fmla="*/ 1477 w 11638"/>
                <a:gd name="T83" fmla="*/ 3086 h 4163"/>
                <a:gd name="T84" fmla="*/ 2499 w 11638"/>
                <a:gd name="T85" fmla="*/ 3029 h 4163"/>
                <a:gd name="T86" fmla="*/ 3658 w 11638"/>
                <a:gd name="T87" fmla="*/ 3020 h 4163"/>
                <a:gd name="T88" fmla="*/ 4683 w 11638"/>
                <a:gd name="T89" fmla="*/ 3105 h 4163"/>
                <a:gd name="T90" fmla="*/ 5104 w 11638"/>
                <a:gd name="T91" fmla="*/ 3211 h 4163"/>
                <a:gd name="T92" fmla="*/ 5461 w 11638"/>
                <a:gd name="T93" fmla="*/ 3320 h 4163"/>
                <a:gd name="T94" fmla="*/ 6018 w 11638"/>
                <a:gd name="T95" fmla="*/ 3472 h 4163"/>
                <a:gd name="T96" fmla="*/ 6621 w 11638"/>
                <a:gd name="T97" fmla="*/ 3641 h 4163"/>
                <a:gd name="T98" fmla="*/ 7128 w 11638"/>
                <a:gd name="T99" fmla="*/ 3751 h 4163"/>
                <a:gd name="T100" fmla="*/ 7436 w 11638"/>
                <a:gd name="T101" fmla="*/ 3780 h 4163"/>
                <a:gd name="T102" fmla="*/ 7733 w 11638"/>
                <a:gd name="T103" fmla="*/ 3730 h 4163"/>
                <a:gd name="T104" fmla="*/ 8068 w 11638"/>
                <a:gd name="T105" fmla="*/ 3641 h 4163"/>
                <a:gd name="T106" fmla="*/ 8403 w 11638"/>
                <a:gd name="T107" fmla="*/ 3553 h 4163"/>
                <a:gd name="T108" fmla="*/ 8725 w 11638"/>
                <a:gd name="T109" fmla="*/ 3499 h 4163"/>
                <a:gd name="T110" fmla="*/ 9056 w 11638"/>
                <a:gd name="T111" fmla="*/ 3536 h 4163"/>
                <a:gd name="T112" fmla="*/ 9572 w 11638"/>
                <a:gd name="T113" fmla="*/ 3661 h 4163"/>
                <a:gd name="T114" fmla="*/ 10182 w 11638"/>
                <a:gd name="T115" fmla="*/ 3845 h 4163"/>
                <a:gd name="T116" fmla="*/ 10732 w 11638"/>
                <a:gd name="T117" fmla="*/ 4019 h 4163"/>
                <a:gd name="T118" fmla="*/ 11073 w 11638"/>
                <a:gd name="T119" fmla="*/ 4137 h 4163"/>
                <a:gd name="T120" fmla="*/ 11638 w 11638"/>
                <a:gd name="T121" fmla="*/ 809 h 4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638" h="4163">
                  <a:moveTo>
                    <a:pt x="11638" y="809"/>
                  </a:moveTo>
                  <a:lnTo>
                    <a:pt x="11623" y="816"/>
                  </a:lnTo>
                  <a:lnTo>
                    <a:pt x="11562" y="808"/>
                  </a:lnTo>
                  <a:lnTo>
                    <a:pt x="11479" y="792"/>
                  </a:lnTo>
                  <a:lnTo>
                    <a:pt x="11369" y="781"/>
                  </a:lnTo>
                  <a:lnTo>
                    <a:pt x="11236" y="760"/>
                  </a:lnTo>
                  <a:lnTo>
                    <a:pt x="11115" y="744"/>
                  </a:lnTo>
                  <a:lnTo>
                    <a:pt x="10997" y="717"/>
                  </a:lnTo>
                  <a:lnTo>
                    <a:pt x="10876" y="700"/>
                  </a:lnTo>
                  <a:lnTo>
                    <a:pt x="10781" y="681"/>
                  </a:lnTo>
                  <a:lnTo>
                    <a:pt x="10724" y="661"/>
                  </a:lnTo>
                  <a:lnTo>
                    <a:pt x="10648" y="622"/>
                  </a:lnTo>
                  <a:lnTo>
                    <a:pt x="10538" y="572"/>
                  </a:lnTo>
                  <a:lnTo>
                    <a:pt x="10383" y="507"/>
                  </a:lnTo>
                  <a:lnTo>
                    <a:pt x="10217" y="438"/>
                  </a:lnTo>
                  <a:lnTo>
                    <a:pt x="10027" y="360"/>
                  </a:lnTo>
                  <a:lnTo>
                    <a:pt x="9826" y="278"/>
                  </a:lnTo>
                  <a:lnTo>
                    <a:pt x="9648" y="205"/>
                  </a:lnTo>
                  <a:lnTo>
                    <a:pt x="9478" y="147"/>
                  </a:lnTo>
                  <a:lnTo>
                    <a:pt x="9326" y="108"/>
                  </a:lnTo>
                  <a:lnTo>
                    <a:pt x="9219" y="84"/>
                  </a:lnTo>
                  <a:lnTo>
                    <a:pt x="9075" y="98"/>
                  </a:lnTo>
                  <a:lnTo>
                    <a:pt x="8904" y="115"/>
                  </a:lnTo>
                  <a:lnTo>
                    <a:pt x="8729" y="145"/>
                  </a:lnTo>
                  <a:lnTo>
                    <a:pt x="8546" y="196"/>
                  </a:lnTo>
                  <a:lnTo>
                    <a:pt x="8353" y="244"/>
                  </a:lnTo>
                  <a:lnTo>
                    <a:pt x="8169" y="295"/>
                  </a:lnTo>
                  <a:lnTo>
                    <a:pt x="8003" y="340"/>
                  </a:lnTo>
                  <a:lnTo>
                    <a:pt x="7850" y="376"/>
                  </a:lnTo>
                  <a:lnTo>
                    <a:pt x="7728" y="398"/>
                  </a:lnTo>
                  <a:lnTo>
                    <a:pt x="7622" y="411"/>
                  </a:lnTo>
                  <a:lnTo>
                    <a:pt x="7500" y="395"/>
                  </a:lnTo>
                  <a:lnTo>
                    <a:pt x="7314" y="383"/>
                  </a:lnTo>
                  <a:lnTo>
                    <a:pt x="7083" y="354"/>
                  </a:lnTo>
                  <a:lnTo>
                    <a:pt x="6817" y="315"/>
                  </a:lnTo>
                  <a:lnTo>
                    <a:pt x="6537" y="281"/>
                  </a:lnTo>
                  <a:lnTo>
                    <a:pt x="6237" y="230"/>
                  </a:lnTo>
                  <a:lnTo>
                    <a:pt x="5944" y="194"/>
                  </a:lnTo>
                  <a:lnTo>
                    <a:pt x="5667" y="149"/>
                  </a:lnTo>
                  <a:lnTo>
                    <a:pt x="5409" y="124"/>
                  </a:lnTo>
                  <a:lnTo>
                    <a:pt x="5193" y="89"/>
                  </a:lnTo>
                  <a:lnTo>
                    <a:pt x="5022" y="68"/>
                  </a:lnTo>
                  <a:lnTo>
                    <a:pt x="4889" y="48"/>
                  </a:lnTo>
                  <a:lnTo>
                    <a:pt x="4779" y="35"/>
                  </a:lnTo>
                  <a:lnTo>
                    <a:pt x="4696" y="20"/>
                  </a:lnTo>
                  <a:lnTo>
                    <a:pt x="4624" y="8"/>
                  </a:lnTo>
                  <a:lnTo>
                    <a:pt x="4563" y="0"/>
                  </a:lnTo>
                  <a:lnTo>
                    <a:pt x="4510" y="7"/>
                  </a:lnTo>
                  <a:lnTo>
                    <a:pt x="4461" y="3"/>
                  </a:lnTo>
                  <a:lnTo>
                    <a:pt x="4392" y="17"/>
                  </a:lnTo>
                  <a:lnTo>
                    <a:pt x="4313" y="28"/>
                  </a:lnTo>
                  <a:lnTo>
                    <a:pt x="4129" y="80"/>
                  </a:lnTo>
                  <a:lnTo>
                    <a:pt x="3958" y="136"/>
                  </a:lnTo>
                  <a:lnTo>
                    <a:pt x="3794" y="205"/>
                  </a:lnTo>
                  <a:lnTo>
                    <a:pt x="3646" y="269"/>
                  </a:lnTo>
                  <a:lnTo>
                    <a:pt x="3520" y="340"/>
                  </a:lnTo>
                  <a:lnTo>
                    <a:pt x="3410" y="403"/>
                  </a:lnTo>
                  <a:lnTo>
                    <a:pt x="3314" y="459"/>
                  </a:lnTo>
                  <a:lnTo>
                    <a:pt x="3245" y="512"/>
                  </a:lnTo>
                  <a:lnTo>
                    <a:pt x="3200" y="535"/>
                  </a:lnTo>
                  <a:lnTo>
                    <a:pt x="3184" y="541"/>
                  </a:lnTo>
                  <a:lnTo>
                    <a:pt x="3188" y="530"/>
                  </a:lnTo>
                  <a:lnTo>
                    <a:pt x="3192" y="519"/>
                  </a:lnTo>
                  <a:lnTo>
                    <a:pt x="3185" y="504"/>
                  </a:lnTo>
                  <a:lnTo>
                    <a:pt x="3177" y="489"/>
                  </a:lnTo>
                  <a:lnTo>
                    <a:pt x="3128" y="484"/>
                  </a:lnTo>
                  <a:lnTo>
                    <a:pt x="3078" y="480"/>
                  </a:lnTo>
                  <a:lnTo>
                    <a:pt x="2980" y="472"/>
                  </a:lnTo>
                  <a:lnTo>
                    <a:pt x="2858" y="494"/>
                  </a:lnTo>
                  <a:lnTo>
                    <a:pt x="2698" y="515"/>
                  </a:lnTo>
                  <a:lnTo>
                    <a:pt x="2466" y="562"/>
                  </a:lnTo>
                  <a:lnTo>
                    <a:pt x="2173" y="640"/>
                  </a:lnTo>
                  <a:lnTo>
                    <a:pt x="1834" y="739"/>
                  </a:lnTo>
                  <a:lnTo>
                    <a:pt x="1476" y="857"/>
                  </a:lnTo>
                  <a:lnTo>
                    <a:pt x="1118" y="976"/>
                  </a:lnTo>
                  <a:lnTo>
                    <a:pt x="776" y="1086"/>
                  </a:lnTo>
                  <a:lnTo>
                    <a:pt x="460" y="1194"/>
                  </a:lnTo>
                  <a:lnTo>
                    <a:pt x="217" y="1275"/>
                  </a:lnTo>
                  <a:lnTo>
                    <a:pt x="57" y="1334"/>
                  </a:lnTo>
                  <a:lnTo>
                    <a:pt x="0" y="1353"/>
                  </a:lnTo>
                  <a:lnTo>
                    <a:pt x="736" y="3137"/>
                  </a:lnTo>
                  <a:lnTo>
                    <a:pt x="828" y="3130"/>
                  </a:lnTo>
                  <a:lnTo>
                    <a:pt x="1085" y="3117"/>
                  </a:lnTo>
                  <a:lnTo>
                    <a:pt x="1477" y="3086"/>
                  </a:lnTo>
                  <a:lnTo>
                    <a:pt x="1960" y="3048"/>
                  </a:lnTo>
                  <a:lnTo>
                    <a:pt x="2499" y="3029"/>
                  </a:lnTo>
                  <a:lnTo>
                    <a:pt x="3088" y="3016"/>
                  </a:lnTo>
                  <a:lnTo>
                    <a:pt x="3658" y="3020"/>
                  </a:lnTo>
                  <a:lnTo>
                    <a:pt x="4209" y="3044"/>
                  </a:lnTo>
                  <a:lnTo>
                    <a:pt x="4683" y="3105"/>
                  </a:lnTo>
                  <a:lnTo>
                    <a:pt x="5043" y="3203"/>
                  </a:lnTo>
                  <a:lnTo>
                    <a:pt x="5104" y="3211"/>
                  </a:lnTo>
                  <a:lnTo>
                    <a:pt x="5240" y="3257"/>
                  </a:lnTo>
                  <a:lnTo>
                    <a:pt x="5461" y="3320"/>
                  </a:lnTo>
                  <a:lnTo>
                    <a:pt x="5715" y="3394"/>
                  </a:lnTo>
                  <a:lnTo>
                    <a:pt x="6018" y="3472"/>
                  </a:lnTo>
                  <a:lnTo>
                    <a:pt x="6318" y="3562"/>
                  </a:lnTo>
                  <a:lnTo>
                    <a:pt x="6621" y="3641"/>
                  </a:lnTo>
                  <a:lnTo>
                    <a:pt x="6905" y="3700"/>
                  </a:lnTo>
                  <a:lnTo>
                    <a:pt x="7128" y="3751"/>
                  </a:lnTo>
                  <a:lnTo>
                    <a:pt x="7296" y="3782"/>
                  </a:lnTo>
                  <a:lnTo>
                    <a:pt x="7436" y="3780"/>
                  </a:lnTo>
                  <a:lnTo>
                    <a:pt x="7581" y="3766"/>
                  </a:lnTo>
                  <a:lnTo>
                    <a:pt x="7733" y="3730"/>
                  </a:lnTo>
                  <a:lnTo>
                    <a:pt x="7900" y="3685"/>
                  </a:lnTo>
                  <a:lnTo>
                    <a:pt x="8068" y="3641"/>
                  </a:lnTo>
                  <a:lnTo>
                    <a:pt x="8235" y="3597"/>
                  </a:lnTo>
                  <a:lnTo>
                    <a:pt x="8403" y="3553"/>
                  </a:lnTo>
                  <a:lnTo>
                    <a:pt x="8566" y="3520"/>
                  </a:lnTo>
                  <a:lnTo>
                    <a:pt x="8725" y="3499"/>
                  </a:lnTo>
                  <a:lnTo>
                    <a:pt x="8878" y="3500"/>
                  </a:lnTo>
                  <a:lnTo>
                    <a:pt x="9056" y="3536"/>
                  </a:lnTo>
                  <a:lnTo>
                    <a:pt x="9295" y="3579"/>
                  </a:lnTo>
                  <a:lnTo>
                    <a:pt x="9572" y="3661"/>
                  </a:lnTo>
                  <a:lnTo>
                    <a:pt x="9871" y="3751"/>
                  </a:lnTo>
                  <a:lnTo>
                    <a:pt x="10182" y="3845"/>
                  </a:lnTo>
                  <a:lnTo>
                    <a:pt x="10466" y="3942"/>
                  </a:lnTo>
                  <a:lnTo>
                    <a:pt x="10732" y="4019"/>
                  </a:lnTo>
                  <a:lnTo>
                    <a:pt x="10937" y="4090"/>
                  </a:lnTo>
                  <a:lnTo>
                    <a:pt x="11073" y="4137"/>
                  </a:lnTo>
                  <a:lnTo>
                    <a:pt x="11115" y="4163"/>
                  </a:lnTo>
                  <a:lnTo>
                    <a:pt x="11638" y="809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69" name="Freeform 65">
              <a:extLst>
                <a:ext uri="{FF2B5EF4-FFF2-40B4-BE49-F238E27FC236}">
                  <a16:creationId xmlns:a16="http://schemas.microsoft.com/office/drawing/2014/main" id="{D0272512-FB65-090D-ECA9-3835112C3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690"/>
              <a:ext cx="2909" cy="1040"/>
            </a:xfrm>
            <a:custGeom>
              <a:avLst/>
              <a:gdLst>
                <a:gd name="T0" fmla="*/ 11562 w 11638"/>
                <a:gd name="T1" fmla="*/ 808 h 4163"/>
                <a:gd name="T2" fmla="*/ 11236 w 11638"/>
                <a:gd name="T3" fmla="*/ 760 h 4163"/>
                <a:gd name="T4" fmla="*/ 10876 w 11638"/>
                <a:gd name="T5" fmla="*/ 700 h 4163"/>
                <a:gd name="T6" fmla="*/ 10724 w 11638"/>
                <a:gd name="T7" fmla="*/ 661 h 4163"/>
                <a:gd name="T8" fmla="*/ 10383 w 11638"/>
                <a:gd name="T9" fmla="*/ 507 h 4163"/>
                <a:gd name="T10" fmla="*/ 9826 w 11638"/>
                <a:gd name="T11" fmla="*/ 278 h 4163"/>
                <a:gd name="T12" fmla="*/ 9326 w 11638"/>
                <a:gd name="T13" fmla="*/ 108 h 4163"/>
                <a:gd name="T14" fmla="*/ 9075 w 11638"/>
                <a:gd name="T15" fmla="*/ 98 h 4163"/>
                <a:gd name="T16" fmla="*/ 8546 w 11638"/>
                <a:gd name="T17" fmla="*/ 196 h 4163"/>
                <a:gd name="T18" fmla="*/ 8003 w 11638"/>
                <a:gd name="T19" fmla="*/ 340 h 4163"/>
                <a:gd name="T20" fmla="*/ 7622 w 11638"/>
                <a:gd name="T21" fmla="*/ 411 h 4163"/>
                <a:gd name="T22" fmla="*/ 7314 w 11638"/>
                <a:gd name="T23" fmla="*/ 383 h 4163"/>
                <a:gd name="T24" fmla="*/ 6537 w 11638"/>
                <a:gd name="T25" fmla="*/ 281 h 4163"/>
                <a:gd name="T26" fmla="*/ 5667 w 11638"/>
                <a:gd name="T27" fmla="*/ 149 h 4163"/>
                <a:gd name="T28" fmla="*/ 5193 w 11638"/>
                <a:gd name="T29" fmla="*/ 89 h 4163"/>
                <a:gd name="T30" fmla="*/ 4779 w 11638"/>
                <a:gd name="T31" fmla="*/ 35 h 4163"/>
                <a:gd name="T32" fmla="*/ 4563 w 11638"/>
                <a:gd name="T33" fmla="*/ 0 h 4163"/>
                <a:gd name="T34" fmla="*/ 4392 w 11638"/>
                <a:gd name="T35" fmla="*/ 17 h 4163"/>
                <a:gd name="T36" fmla="*/ 4129 w 11638"/>
                <a:gd name="T37" fmla="*/ 80 h 4163"/>
                <a:gd name="T38" fmla="*/ 3646 w 11638"/>
                <a:gd name="T39" fmla="*/ 269 h 4163"/>
                <a:gd name="T40" fmla="*/ 3314 w 11638"/>
                <a:gd name="T41" fmla="*/ 459 h 4163"/>
                <a:gd name="T42" fmla="*/ 3184 w 11638"/>
                <a:gd name="T43" fmla="*/ 541 h 4163"/>
                <a:gd name="T44" fmla="*/ 3188 w 11638"/>
                <a:gd name="T45" fmla="*/ 530 h 4163"/>
                <a:gd name="T46" fmla="*/ 3177 w 11638"/>
                <a:gd name="T47" fmla="*/ 489 h 4163"/>
                <a:gd name="T48" fmla="*/ 2980 w 11638"/>
                <a:gd name="T49" fmla="*/ 472 h 4163"/>
                <a:gd name="T50" fmla="*/ 2698 w 11638"/>
                <a:gd name="T51" fmla="*/ 515 h 4163"/>
                <a:gd name="T52" fmla="*/ 1834 w 11638"/>
                <a:gd name="T53" fmla="*/ 739 h 4163"/>
                <a:gd name="T54" fmla="*/ 776 w 11638"/>
                <a:gd name="T55" fmla="*/ 1086 h 4163"/>
                <a:gd name="T56" fmla="*/ 57 w 11638"/>
                <a:gd name="T57" fmla="*/ 1334 h 4163"/>
                <a:gd name="T58" fmla="*/ 736 w 11638"/>
                <a:gd name="T59" fmla="*/ 3137 h 4163"/>
                <a:gd name="T60" fmla="*/ 1477 w 11638"/>
                <a:gd name="T61" fmla="*/ 3086 h 4163"/>
                <a:gd name="T62" fmla="*/ 3088 w 11638"/>
                <a:gd name="T63" fmla="*/ 3016 h 4163"/>
                <a:gd name="T64" fmla="*/ 4683 w 11638"/>
                <a:gd name="T65" fmla="*/ 3105 h 4163"/>
                <a:gd name="T66" fmla="*/ 5104 w 11638"/>
                <a:gd name="T67" fmla="*/ 3211 h 4163"/>
                <a:gd name="T68" fmla="*/ 5715 w 11638"/>
                <a:gd name="T69" fmla="*/ 3394 h 4163"/>
                <a:gd name="T70" fmla="*/ 6621 w 11638"/>
                <a:gd name="T71" fmla="*/ 3641 h 4163"/>
                <a:gd name="T72" fmla="*/ 7296 w 11638"/>
                <a:gd name="T73" fmla="*/ 3782 h 4163"/>
                <a:gd name="T74" fmla="*/ 7581 w 11638"/>
                <a:gd name="T75" fmla="*/ 3766 h 4163"/>
                <a:gd name="T76" fmla="*/ 8068 w 11638"/>
                <a:gd name="T77" fmla="*/ 3641 h 4163"/>
                <a:gd name="T78" fmla="*/ 8566 w 11638"/>
                <a:gd name="T79" fmla="*/ 3520 h 4163"/>
                <a:gd name="T80" fmla="*/ 8878 w 11638"/>
                <a:gd name="T81" fmla="*/ 3500 h 4163"/>
                <a:gd name="T82" fmla="*/ 9572 w 11638"/>
                <a:gd name="T83" fmla="*/ 3661 h 4163"/>
                <a:gd name="T84" fmla="*/ 10466 w 11638"/>
                <a:gd name="T85" fmla="*/ 3942 h 4163"/>
                <a:gd name="T86" fmla="*/ 11073 w 11638"/>
                <a:gd name="T87" fmla="*/ 4137 h 4163"/>
                <a:gd name="T88" fmla="*/ 11638 w 11638"/>
                <a:gd name="T89" fmla="*/ 809 h 4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38" h="4163">
                  <a:moveTo>
                    <a:pt x="11638" y="809"/>
                  </a:moveTo>
                  <a:lnTo>
                    <a:pt x="11623" y="816"/>
                  </a:lnTo>
                  <a:lnTo>
                    <a:pt x="11562" y="808"/>
                  </a:lnTo>
                  <a:lnTo>
                    <a:pt x="11479" y="792"/>
                  </a:lnTo>
                  <a:lnTo>
                    <a:pt x="11369" y="781"/>
                  </a:lnTo>
                  <a:lnTo>
                    <a:pt x="11236" y="760"/>
                  </a:lnTo>
                  <a:lnTo>
                    <a:pt x="11115" y="744"/>
                  </a:lnTo>
                  <a:lnTo>
                    <a:pt x="10997" y="717"/>
                  </a:lnTo>
                  <a:lnTo>
                    <a:pt x="10876" y="700"/>
                  </a:lnTo>
                  <a:lnTo>
                    <a:pt x="10781" y="681"/>
                  </a:lnTo>
                  <a:lnTo>
                    <a:pt x="10724" y="661"/>
                  </a:lnTo>
                  <a:lnTo>
                    <a:pt x="10724" y="661"/>
                  </a:lnTo>
                  <a:lnTo>
                    <a:pt x="10648" y="622"/>
                  </a:lnTo>
                  <a:lnTo>
                    <a:pt x="10538" y="572"/>
                  </a:lnTo>
                  <a:lnTo>
                    <a:pt x="10383" y="507"/>
                  </a:lnTo>
                  <a:lnTo>
                    <a:pt x="10217" y="438"/>
                  </a:lnTo>
                  <a:lnTo>
                    <a:pt x="10027" y="360"/>
                  </a:lnTo>
                  <a:lnTo>
                    <a:pt x="9826" y="278"/>
                  </a:lnTo>
                  <a:lnTo>
                    <a:pt x="9648" y="205"/>
                  </a:lnTo>
                  <a:lnTo>
                    <a:pt x="9478" y="147"/>
                  </a:lnTo>
                  <a:lnTo>
                    <a:pt x="9326" y="108"/>
                  </a:lnTo>
                  <a:lnTo>
                    <a:pt x="9219" y="84"/>
                  </a:lnTo>
                  <a:lnTo>
                    <a:pt x="9219" y="84"/>
                  </a:lnTo>
                  <a:lnTo>
                    <a:pt x="9075" y="98"/>
                  </a:lnTo>
                  <a:lnTo>
                    <a:pt x="8904" y="115"/>
                  </a:lnTo>
                  <a:lnTo>
                    <a:pt x="8729" y="145"/>
                  </a:lnTo>
                  <a:lnTo>
                    <a:pt x="8546" y="196"/>
                  </a:lnTo>
                  <a:lnTo>
                    <a:pt x="8353" y="244"/>
                  </a:lnTo>
                  <a:lnTo>
                    <a:pt x="8169" y="295"/>
                  </a:lnTo>
                  <a:lnTo>
                    <a:pt x="8003" y="340"/>
                  </a:lnTo>
                  <a:lnTo>
                    <a:pt x="7850" y="376"/>
                  </a:lnTo>
                  <a:lnTo>
                    <a:pt x="7728" y="398"/>
                  </a:lnTo>
                  <a:lnTo>
                    <a:pt x="7622" y="411"/>
                  </a:lnTo>
                  <a:lnTo>
                    <a:pt x="7622" y="411"/>
                  </a:lnTo>
                  <a:lnTo>
                    <a:pt x="7500" y="395"/>
                  </a:lnTo>
                  <a:lnTo>
                    <a:pt x="7314" y="383"/>
                  </a:lnTo>
                  <a:lnTo>
                    <a:pt x="7083" y="354"/>
                  </a:lnTo>
                  <a:lnTo>
                    <a:pt x="6817" y="315"/>
                  </a:lnTo>
                  <a:lnTo>
                    <a:pt x="6537" y="281"/>
                  </a:lnTo>
                  <a:lnTo>
                    <a:pt x="6237" y="230"/>
                  </a:lnTo>
                  <a:lnTo>
                    <a:pt x="5944" y="194"/>
                  </a:lnTo>
                  <a:lnTo>
                    <a:pt x="5667" y="149"/>
                  </a:lnTo>
                  <a:lnTo>
                    <a:pt x="5409" y="124"/>
                  </a:lnTo>
                  <a:lnTo>
                    <a:pt x="5193" y="89"/>
                  </a:lnTo>
                  <a:lnTo>
                    <a:pt x="5193" y="89"/>
                  </a:lnTo>
                  <a:lnTo>
                    <a:pt x="5022" y="68"/>
                  </a:lnTo>
                  <a:lnTo>
                    <a:pt x="4889" y="48"/>
                  </a:lnTo>
                  <a:lnTo>
                    <a:pt x="4779" y="35"/>
                  </a:lnTo>
                  <a:lnTo>
                    <a:pt x="4696" y="20"/>
                  </a:lnTo>
                  <a:lnTo>
                    <a:pt x="4624" y="8"/>
                  </a:lnTo>
                  <a:lnTo>
                    <a:pt x="4563" y="0"/>
                  </a:lnTo>
                  <a:lnTo>
                    <a:pt x="4510" y="7"/>
                  </a:lnTo>
                  <a:lnTo>
                    <a:pt x="4461" y="3"/>
                  </a:lnTo>
                  <a:lnTo>
                    <a:pt x="4392" y="17"/>
                  </a:lnTo>
                  <a:lnTo>
                    <a:pt x="4313" y="28"/>
                  </a:lnTo>
                  <a:lnTo>
                    <a:pt x="4313" y="28"/>
                  </a:lnTo>
                  <a:lnTo>
                    <a:pt x="4129" y="80"/>
                  </a:lnTo>
                  <a:lnTo>
                    <a:pt x="3958" y="136"/>
                  </a:lnTo>
                  <a:lnTo>
                    <a:pt x="3794" y="205"/>
                  </a:lnTo>
                  <a:lnTo>
                    <a:pt x="3646" y="269"/>
                  </a:lnTo>
                  <a:lnTo>
                    <a:pt x="3520" y="340"/>
                  </a:lnTo>
                  <a:lnTo>
                    <a:pt x="3410" y="403"/>
                  </a:lnTo>
                  <a:lnTo>
                    <a:pt x="3314" y="459"/>
                  </a:lnTo>
                  <a:lnTo>
                    <a:pt x="3245" y="512"/>
                  </a:lnTo>
                  <a:lnTo>
                    <a:pt x="3200" y="535"/>
                  </a:lnTo>
                  <a:lnTo>
                    <a:pt x="3184" y="541"/>
                  </a:lnTo>
                  <a:lnTo>
                    <a:pt x="3184" y="541"/>
                  </a:lnTo>
                  <a:lnTo>
                    <a:pt x="3184" y="541"/>
                  </a:lnTo>
                  <a:lnTo>
                    <a:pt x="3188" y="530"/>
                  </a:lnTo>
                  <a:lnTo>
                    <a:pt x="3192" y="519"/>
                  </a:lnTo>
                  <a:lnTo>
                    <a:pt x="3185" y="504"/>
                  </a:lnTo>
                  <a:lnTo>
                    <a:pt x="3177" y="489"/>
                  </a:lnTo>
                  <a:lnTo>
                    <a:pt x="3128" y="484"/>
                  </a:lnTo>
                  <a:lnTo>
                    <a:pt x="3078" y="480"/>
                  </a:lnTo>
                  <a:lnTo>
                    <a:pt x="2980" y="472"/>
                  </a:lnTo>
                  <a:lnTo>
                    <a:pt x="2858" y="494"/>
                  </a:lnTo>
                  <a:lnTo>
                    <a:pt x="2698" y="515"/>
                  </a:lnTo>
                  <a:lnTo>
                    <a:pt x="2698" y="515"/>
                  </a:lnTo>
                  <a:lnTo>
                    <a:pt x="2466" y="562"/>
                  </a:lnTo>
                  <a:lnTo>
                    <a:pt x="2173" y="640"/>
                  </a:lnTo>
                  <a:lnTo>
                    <a:pt x="1834" y="739"/>
                  </a:lnTo>
                  <a:lnTo>
                    <a:pt x="1476" y="857"/>
                  </a:lnTo>
                  <a:lnTo>
                    <a:pt x="1118" y="976"/>
                  </a:lnTo>
                  <a:lnTo>
                    <a:pt x="776" y="1086"/>
                  </a:lnTo>
                  <a:lnTo>
                    <a:pt x="460" y="1194"/>
                  </a:lnTo>
                  <a:lnTo>
                    <a:pt x="217" y="1275"/>
                  </a:lnTo>
                  <a:lnTo>
                    <a:pt x="57" y="1334"/>
                  </a:lnTo>
                  <a:lnTo>
                    <a:pt x="0" y="1353"/>
                  </a:lnTo>
                  <a:lnTo>
                    <a:pt x="736" y="3137"/>
                  </a:lnTo>
                  <a:lnTo>
                    <a:pt x="736" y="3137"/>
                  </a:lnTo>
                  <a:lnTo>
                    <a:pt x="828" y="3130"/>
                  </a:lnTo>
                  <a:lnTo>
                    <a:pt x="1085" y="3117"/>
                  </a:lnTo>
                  <a:lnTo>
                    <a:pt x="1477" y="3086"/>
                  </a:lnTo>
                  <a:lnTo>
                    <a:pt x="1960" y="3048"/>
                  </a:lnTo>
                  <a:lnTo>
                    <a:pt x="2499" y="3029"/>
                  </a:lnTo>
                  <a:lnTo>
                    <a:pt x="3088" y="3016"/>
                  </a:lnTo>
                  <a:lnTo>
                    <a:pt x="3658" y="3020"/>
                  </a:lnTo>
                  <a:lnTo>
                    <a:pt x="4209" y="3044"/>
                  </a:lnTo>
                  <a:lnTo>
                    <a:pt x="4683" y="3105"/>
                  </a:lnTo>
                  <a:lnTo>
                    <a:pt x="5043" y="3203"/>
                  </a:lnTo>
                  <a:lnTo>
                    <a:pt x="5043" y="3203"/>
                  </a:lnTo>
                  <a:lnTo>
                    <a:pt x="5104" y="3211"/>
                  </a:lnTo>
                  <a:lnTo>
                    <a:pt x="5240" y="3257"/>
                  </a:lnTo>
                  <a:lnTo>
                    <a:pt x="5461" y="3320"/>
                  </a:lnTo>
                  <a:lnTo>
                    <a:pt x="5715" y="3394"/>
                  </a:lnTo>
                  <a:lnTo>
                    <a:pt x="6018" y="3472"/>
                  </a:lnTo>
                  <a:lnTo>
                    <a:pt x="6318" y="3562"/>
                  </a:lnTo>
                  <a:lnTo>
                    <a:pt x="6621" y="3641"/>
                  </a:lnTo>
                  <a:lnTo>
                    <a:pt x="6905" y="3700"/>
                  </a:lnTo>
                  <a:lnTo>
                    <a:pt x="7128" y="3751"/>
                  </a:lnTo>
                  <a:lnTo>
                    <a:pt x="7296" y="3782"/>
                  </a:lnTo>
                  <a:lnTo>
                    <a:pt x="7296" y="3782"/>
                  </a:lnTo>
                  <a:lnTo>
                    <a:pt x="7436" y="3780"/>
                  </a:lnTo>
                  <a:lnTo>
                    <a:pt x="7581" y="3766"/>
                  </a:lnTo>
                  <a:lnTo>
                    <a:pt x="7733" y="3730"/>
                  </a:lnTo>
                  <a:lnTo>
                    <a:pt x="7900" y="3685"/>
                  </a:lnTo>
                  <a:lnTo>
                    <a:pt x="8068" y="3641"/>
                  </a:lnTo>
                  <a:lnTo>
                    <a:pt x="8235" y="3597"/>
                  </a:lnTo>
                  <a:lnTo>
                    <a:pt x="8403" y="3553"/>
                  </a:lnTo>
                  <a:lnTo>
                    <a:pt x="8566" y="3520"/>
                  </a:lnTo>
                  <a:lnTo>
                    <a:pt x="8725" y="3499"/>
                  </a:lnTo>
                  <a:lnTo>
                    <a:pt x="8878" y="3500"/>
                  </a:lnTo>
                  <a:lnTo>
                    <a:pt x="8878" y="3500"/>
                  </a:lnTo>
                  <a:lnTo>
                    <a:pt x="9056" y="3536"/>
                  </a:lnTo>
                  <a:lnTo>
                    <a:pt x="9295" y="3579"/>
                  </a:lnTo>
                  <a:lnTo>
                    <a:pt x="9572" y="3661"/>
                  </a:lnTo>
                  <a:lnTo>
                    <a:pt x="9871" y="3751"/>
                  </a:lnTo>
                  <a:lnTo>
                    <a:pt x="10182" y="3845"/>
                  </a:lnTo>
                  <a:lnTo>
                    <a:pt x="10466" y="3942"/>
                  </a:lnTo>
                  <a:lnTo>
                    <a:pt x="10732" y="4019"/>
                  </a:lnTo>
                  <a:lnTo>
                    <a:pt x="10937" y="4090"/>
                  </a:lnTo>
                  <a:lnTo>
                    <a:pt x="11073" y="4137"/>
                  </a:lnTo>
                  <a:lnTo>
                    <a:pt x="11115" y="4163"/>
                  </a:lnTo>
                  <a:lnTo>
                    <a:pt x="11638" y="809"/>
                  </a:lnTo>
                  <a:lnTo>
                    <a:pt x="11638" y="809"/>
                  </a:lnTo>
                </a:path>
              </a:pathLst>
            </a:custGeom>
            <a:noFill/>
            <a:ln w="4763">
              <a:solidFill>
                <a:srgbClr val="B6676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70" name="Freeform 66">
              <a:extLst>
                <a:ext uri="{FF2B5EF4-FFF2-40B4-BE49-F238E27FC236}">
                  <a16:creationId xmlns:a16="http://schemas.microsoft.com/office/drawing/2014/main" id="{DC3F0053-DA70-383F-879C-DCAB78C9B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732"/>
              <a:ext cx="353" cy="271"/>
            </a:xfrm>
            <a:custGeom>
              <a:avLst/>
              <a:gdLst>
                <a:gd name="T0" fmla="*/ 1339 w 1410"/>
                <a:gd name="T1" fmla="*/ 180 h 1085"/>
                <a:gd name="T2" fmla="*/ 1198 w 1410"/>
                <a:gd name="T3" fmla="*/ 144 h 1085"/>
                <a:gd name="T4" fmla="*/ 1065 w 1410"/>
                <a:gd name="T5" fmla="*/ 124 h 1085"/>
                <a:gd name="T6" fmla="*/ 928 w 1410"/>
                <a:gd name="T7" fmla="*/ 77 h 1085"/>
                <a:gd name="T8" fmla="*/ 792 w 1410"/>
                <a:gd name="T9" fmla="*/ 30 h 1085"/>
                <a:gd name="T10" fmla="*/ 721 w 1410"/>
                <a:gd name="T11" fmla="*/ 19 h 1085"/>
                <a:gd name="T12" fmla="*/ 690 w 1410"/>
                <a:gd name="T13" fmla="*/ 34 h 1085"/>
                <a:gd name="T14" fmla="*/ 667 w 1410"/>
                <a:gd name="T15" fmla="*/ 63 h 1085"/>
                <a:gd name="T16" fmla="*/ 648 w 1410"/>
                <a:gd name="T17" fmla="*/ 83 h 1085"/>
                <a:gd name="T18" fmla="*/ 606 w 1410"/>
                <a:gd name="T19" fmla="*/ 93 h 1085"/>
                <a:gd name="T20" fmla="*/ 541 w 1410"/>
                <a:gd name="T21" fmla="*/ 97 h 1085"/>
                <a:gd name="T22" fmla="*/ 454 w 1410"/>
                <a:gd name="T23" fmla="*/ 92 h 1085"/>
                <a:gd name="T24" fmla="*/ 374 w 1410"/>
                <a:gd name="T25" fmla="*/ 103 h 1085"/>
                <a:gd name="T26" fmla="*/ 290 w 1410"/>
                <a:gd name="T27" fmla="*/ 125 h 1085"/>
                <a:gd name="T28" fmla="*/ 210 w 1410"/>
                <a:gd name="T29" fmla="*/ 174 h 1085"/>
                <a:gd name="T30" fmla="*/ 176 w 1410"/>
                <a:gd name="T31" fmla="*/ 200 h 1085"/>
                <a:gd name="T32" fmla="*/ 184 w 1410"/>
                <a:gd name="T33" fmla="*/ 215 h 1085"/>
                <a:gd name="T34" fmla="*/ 191 w 1410"/>
                <a:gd name="T35" fmla="*/ 230 h 1085"/>
                <a:gd name="T36" fmla="*/ 218 w 1410"/>
                <a:gd name="T37" fmla="*/ 226 h 1085"/>
                <a:gd name="T38" fmla="*/ 233 w 1410"/>
                <a:gd name="T39" fmla="*/ 220 h 1085"/>
                <a:gd name="T40" fmla="*/ 256 w 1410"/>
                <a:gd name="T41" fmla="*/ 228 h 1085"/>
                <a:gd name="T42" fmla="*/ 278 w 1410"/>
                <a:gd name="T43" fmla="*/ 234 h 1085"/>
                <a:gd name="T44" fmla="*/ 301 w 1410"/>
                <a:gd name="T45" fmla="*/ 242 h 1085"/>
                <a:gd name="T46" fmla="*/ 197 w 1410"/>
                <a:gd name="T47" fmla="*/ 398 h 1085"/>
                <a:gd name="T48" fmla="*/ 105 w 1410"/>
                <a:gd name="T49" fmla="*/ 556 h 1085"/>
                <a:gd name="T50" fmla="*/ 32 w 1410"/>
                <a:gd name="T51" fmla="*/ 733 h 1085"/>
                <a:gd name="T52" fmla="*/ 0 w 1410"/>
                <a:gd name="T53" fmla="*/ 899 h 1085"/>
                <a:gd name="T54" fmla="*/ 25 w 1410"/>
                <a:gd name="T55" fmla="*/ 1085 h 1085"/>
                <a:gd name="T56" fmla="*/ 67 w 1410"/>
                <a:gd name="T57" fmla="*/ 1037 h 1085"/>
                <a:gd name="T58" fmla="*/ 121 w 1410"/>
                <a:gd name="T59" fmla="*/ 992 h 1085"/>
                <a:gd name="T60" fmla="*/ 163 w 1410"/>
                <a:gd name="T61" fmla="*/ 943 h 1085"/>
                <a:gd name="T62" fmla="*/ 217 w 1410"/>
                <a:gd name="T63" fmla="*/ 898 h 1085"/>
                <a:gd name="T64" fmla="*/ 270 w 1410"/>
                <a:gd name="T65" fmla="*/ 852 h 1085"/>
                <a:gd name="T66" fmla="*/ 339 w 1410"/>
                <a:gd name="T67" fmla="*/ 838 h 1085"/>
                <a:gd name="T68" fmla="*/ 415 w 1410"/>
                <a:gd name="T69" fmla="*/ 839 h 1085"/>
                <a:gd name="T70" fmla="*/ 479 w 1410"/>
                <a:gd name="T71" fmla="*/ 835 h 1085"/>
                <a:gd name="T72" fmla="*/ 555 w 1410"/>
                <a:gd name="T73" fmla="*/ 837 h 1085"/>
                <a:gd name="T74" fmla="*/ 616 w 1410"/>
                <a:gd name="T75" fmla="*/ 806 h 1085"/>
                <a:gd name="T76" fmla="*/ 658 w 1410"/>
                <a:gd name="T77" fmla="*/ 795 h 1085"/>
                <a:gd name="T78" fmla="*/ 689 w 1410"/>
                <a:gd name="T79" fmla="*/ 781 h 1085"/>
                <a:gd name="T80" fmla="*/ 708 w 1410"/>
                <a:gd name="T81" fmla="*/ 761 h 1085"/>
                <a:gd name="T82" fmla="*/ 738 w 1410"/>
                <a:gd name="T83" fmla="*/ 746 h 1085"/>
                <a:gd name="T84" fmla="*/ 777 w 1410"/>
                <a:gd name="T85" fmla="*/ 746 h 1085"/>
                <a:gd name="T86" fmla="*/ 811 w 1410"/>
                <a:gd name="T87" fmla="*/ 607 h 1085"/>
                <a:gd name="T88" fmla="*/ 857 w 1410"/>
                <a:gd name="T89" fmla="*/ 471 h 1085"/>
                <a:gd name="T90" fmla="*/ 945 w 1410"/>
                <a:gd name="T91" fmla="*/ 362 h 1085"/>
                <a:gd name="T92" fmla="*/ 1049 w 1410"/>
                <a:gd name="T93" fmla="*/ 284 h 1085"/>
                <a:gd name="T94" fmla="*/ 1194 w 1410"/>
                <a:gd name="T95" fmla="*/ 269 h 1085"/>
                <a:gd name="T96" fmla="*/ 1231 w 1410"/>
                <a:gd name="T97" fmla="*/ 231 h 1085"/>
                <a:gd name="T98" fmla="*/ 1274 w 1410"/>
                <a:gd name="T99" fmla="*/ 221 h 1085"/>
                <a:gd name="T100" fmla="*/ 1316 w 1410"/>
                <a:gd name="T101" fmla="*/ 209 h 1085"/>
                <a:gd name="T102" fmla="*/ 1365 w 1410"/>
                <a:gd name="T103" fmla="*/ 214 h 1085"/>
                <a:gd name="T104" fmla="*/ 1410 w 1410"/>
                <a:gd name="T105" fmla="*/ 19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10" h="1085">
                  <a:moveTo>
                    <a:pt x="1410" y="191"/>
                  </a:moveTo>
                  <a:lnTo>
                    <a:pt x="1339" y="180"/>
                  </a:lnTo>
                  <a:lnTo>
                    <a:pt x="1267" y="167"/>
                  </a:lnTo>
                  <a:lnTo>
                    <a:pt x="1198" y="144"/>
                  </a:lnTo>
                  <a:lnTo>
                    <a:pt x="1125" y="132"/>
                  </a:lnTo>
                  <a:lnTo>
                    <a:pt x="1065" y="124"/>
                  </a:lnTo>
                  <a:lnTo>
                    <a:pt x="997" y="101"/>
                  </a:lnTo>
                  <a:lnTo>
                    <a:pt x="928" y="77"/>
                  </a:lnTo>
                  <a:lnTo>
                    <a:pt x="861" y="54"/>
                  </a:lnTo>
                  <a:lnTo>
                    <a:pt x="792" y="30"/>
                  </a:lnTo>
                  <a:lnTo>
                    <a:pt x="739" y="0"/>
                  </a:lnTo>
                  <a:lnTo>
                    <a:pt x="721" y="19"/>
                  </a:lnTo>
                  <a:lnTo>
                    <a:pt x="705" y="26"/>
                  </a:lnTo>
                  <a:lnTo>
                    <a:pt x="690" y="34"/>
                  </a:lnTo>
                  <a:lnTo>
                    <a:pt x="682" y="57"/>
                  </a:lnTo>
                  <a:lnTo>
                    <a:pt x="667" y="63"/>
                  </a:lnTo>
                  <a:lnTo>
                    <a:pt x="651" y="71"/>
                  </a:lnTo>
                  <a:lnTo>
                    <a:pt x="648" y="83"/>
                  </a:lnTo>
                  <a:lnTo>
                    <a:pt x="632" y="90"/>
                  </a:lnTo>
                  <a:lnTo>
                    <a:pt x="606" y="93"/>
                  </a:lnTo>
                  <a:lnTo>
                    <a:pt x="591" y="101"/>
                  </a:lnTo>
                  <a:lnTo>
                    <a:pt x="541" y="97"/>
                  </a:lnTo>
                  <a:lnTo>
                    <a:pt x="503" y="97"/>
                  </a:lnTo>
                  <a:lnTo>
                    <a:pt x="454" y="92"/>
                  </a:lnTo>
                  <a:lnTo>
                    <a:pt x="416" y="92"/>
                  </a:lnTo>
                  <a:lnTo>
                    <a:pt x="374" y="103"/>
                  </a:lnTo>
                  <a:lnTo>
                    <a:pt x="332" y="114"/>
                  </a:lnTo>
                  <a:lnTo>
                    <a:pt x="290" y="125"/>
                  </a:lnTo>
                  <a:lnTo>
                    <a:pt x="244" y="148"/>
                  </a:lnTo>
                  <a:lnTo>
                    <a:pt x="210" y="174"/>
                  </a:lnTo>
                  <a:lnTo>
                    <a:pt x="164" y="196"/>
                  </a:lnTo>
                  <a:lnTo>
                    <a:pt x="176" y="200"/>
                  </a:lnTo>
                  <a:lnTo>
                    <a:pt x="172" y="212"/>
                  </a:lnTo>
                  <a:lnTo>
                    <a:pt x="184" y="215"/>
                  </a:lnTo>
                  <a:lnTo>
                    <a:pt x="179" y="226"/>
                  </a:lnTo>
                  <a:lnTo>
                    <a:pt x="191" y="230"/>
                  </a:lnTo>
                  <a:lnTo>
                    <a:pt x="202" y="234"/>
                  </a:lnTo>
                  <a:lnTo>
                    <a:pt x="218" y="226"/>
                  </a:lnTo>
                  <a:lnTo>
                    <a:pt x="221" y="215"/>
                  </a:lnTo>
                  <a:lnTo>
                    <a:pt x="233" y="220"/>
                  </a:lnTo>
                  <a:lnTo>
                    <a:pt x="244" y="223"/>
                  </a:lnTo>
                  <a:lnTo>
                    <a:pt x="256" y="228"/>
                  </a:lnTo>
                  <a:lnTo>
                    <a:pt x="267" y="231"/>
                  </a:lnTo>
                  <a:lnTo>
                    <a:pt x="278" y="234"/>
                  </a:lnTo>
                  <a:lnTo>
                    <a:pt x="290" y="239"/>
                  </a:lnTo>
                  <a:lnTo>
                    <a:pt x="301" y="242"/>
                  </a:lnTo>
                  <a:lnTo>
                    <a:pt x="251" y="314"/>
                  </a:lnTo>
                  <a:lnTo>
                    <a:pt x="197" y="398"/>
                  </a:lnTo>
                  <a:lnTo>
                    <a:pt x="147" y="469"/>
                  </a:lnTo>
                  <a:lnTo>
                    <a:pt x="105" y="556"/>
                  </a:lnTo>
                  <a:lnTo>
                    <a:pt x="63" y="643"/>
                  </a:lnTo>
                  <a:lnTo>
                    <a:pt x="32" y="733"/>
                  </a:lnTo>
                  <a:lnTo>
                    <a:pt x="5" y="813"/>
                  </a:lnTo>
                  <a:lnTo>
                    <a:pt x="0" y="899"/>
                  </a:lnTo>
                  <a:lnTo>
                    <a:pt x="4" y="1002"/>
                  </a:lnTo>
                  <a:lnTo>
                    <a:pt x="25" y="1085"/>
                  </a:lnTo>
                  <a:lnTo>
                    <a:pt x="45" y="1067"/>
                  </a:lnTo>
                  <a:lnTo>
                    <a:pt x="67" y="1037"/>
                  </a:lnTo>
                  <a:lnTo>
                    <a:pt x="98" y="1021"/>
                  </a:lnTo>
                  <a:lnTo>
                    <a:pt x="121" y="992"/>
                  </a:lnTo>
                  <a:lnTo>
                    <a:pt x="144" y="962"/>
                  </a:lnTo>
                  <a:lnTo>
                    <a:pt x="163" y="943"/>
                  </a:lnTo>
                  <a:lnTo>
                    <a:pt x="197" y="916"/>
                  </a:lnTo>
                  <a:lnTo>
                    <a:pt x="217" y="898"/>
                  </a:lnTo>
                  <a:lnTo>
                    <a:pt x="240" y="867"/>
                  </a:lnTo>
                  <a:lnTo>
                    <a:pt x="270" y="852"/>
                  </a:lnTo>
                  <a:lnTo>
                    <a:pt x="301" y="838"/>
                  </a:lnTo>
                  <a:lnTo>
                    <a:pt x="339" y="838"/>
                  </a:lnTo>
                  <a:lnTo>
                    <a:pt x="376" y="839"/>
                  </a:lnTo>
                  <a:lnTo>
                    <a:pt x="415" y="839"/>
                  </a:lnTo>
                  <a:lnTo>
                    <a:pt x="441" y="835"/>
                  </a:lnTo>
                  <a:lnTo>
                    <a:pt x="479" y="835"/>
                  </a:lnTo>
                  <a:lnTo>
                    <a:pt x="518" y="835"/>
                  </a:lnTo>
                  <a:lnTo>
                    <a:pt x="555" y="837"/>
                  </a:lnTo>
                  <a:lnTo>
                    <a:pt x="586" y="822"/>
                  </a:lnTo>
                  <a:lnTo>
                    <a:pt x="616" y="806"/>
                  </a:lnTo>
                  <a:lnTo>
                    <a:pt x="643" y="802"/>
                  </a:lnTo>
                  <a:lnTo>
                    <a:pt x="658" y="795"/>
                  </a:lnTo>
                  <a:lnTo>
                    <a:pt x="673" y="787"/>
                  </a:lnTo>
                  <a:lnTo>
                    <a:pt x="689" y="781"/>
                  </a:lnTo>
                  <a:lnTo>
                    <a:pt x="692" y="769"/>
                  </a:lnTo>
                  <a:lnTo>
                    <a:pt x="708" y="761"/>
                  </a:lnTo>
                  <a:lnTo>
                    <a:pt x="723" y="754"/>
                  </a:lnTo>
                  <a:lnTo>
                    <a:pt x="738" y="746"/>
                  </a:lnTo>
                  <a:lnTo>
                    <a:pt x="765" y="743"/>
                  </a:lnTo>
                  <a:lnTo>
                    <a:pt x="777" y="746"/>
                  </a:lnTo>
                  <a:lnTo>
                    <a:pt x="788" y="675"/>
                  </a:lnTo>
                  <a:lnTo>
                    <a:pt x="811" y="607"/>
                  </a:lnTo>
                  <a:lnTo>
                    <a:pt x="835" y="539"/>
                  </a:lnTo>
                  <a:lnTo>
                    <a:pt x="857" y="471"/>
                  </a:lnTo>
                  <a:lnTo>
                    <a:pt x="904" y="411"/>
                  </a:lnTo>
                  <a:lnTo>
                    <a:pt x="945" y="362"/>
                  </a:lnTo>
                  <a:lnTo>
                    <a:pt x="999" y="317"/>
                  </a:lnTo>
                  <a:lnTo>
                    <a:pt x="1049" y="284"/>
                  </a:lnTo>
                  <a:lnTo>
                    <a:pt x="1117" y="269"/>
                  </a:lnTo>
                  <a:lnTo>
                    <a:pt x="1194" y="269"/>
                  </a:lnTo>
                  <a:lnTo>
                    <a:pt x="1212" y="250"/>
                  </a:lnTo>
                  <a:lnTo>
                    <a:pt x="1231" y="231"/>
                  </a:lnTo>
                  <a:lnTo>
                    <a:pt x="1247" y="224"/>
                  </a:lnTo>
                  <a:lnTo>
                    <a:pt x="1274" y="221"/>
                  </a:lnTo>
                  <a:lnTo>
                    <a:pt x="1300" y="217"/>
                  </a:lnTo>
                  <a:lnTo>
                    <a:pt x="1316" y="209"/>
                  </a:lnTo>
                  <a:lnTo>
                    <a:pt x="1342" y="206"/>
                  </a:lnTo>
                  <a:lnTo>
                    <a:pt x="1365" y="214"/>
                  </a:lnTo>
                  <a:lnTo>
                    <a:pt x="1380" y="206"/>
                  </a:lnTo>
                  <a:lnTo>
                    <a:pt x="1410" y="191"/>
                  </a:lnTo>
                  <a:close/>
                </a:path>
              </a:pathLst>
            </a:custGeom>
            <a:solidFill>
              <a:srgbClr val="DE62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71" name="Freeform 67">
              <a:extLst>
                <a:ext uri="{FF2B5EF4-FFF2-40B4-BE49-F238E27FC236}">
                  <a16:creationId xmlns:a16="http://schemas.microsoft.com/office/drawing/2014/main" id="{A368C0BC-4539-B312-0BB3-87646113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769"/>
              <a:ext cx="399" cy="205"/>
            </a:xfrm>
            <a:custGeom>
              <a:avLst/>
              <a:gdLst>
                <a:gd name="T0" fmla="*/ 958 w 1595"/>
                <a:gd name="T1" fmla="*/ 43 h 820"/>
                <a:gd name="T2" fmla="*/ 1119 w 1595"/>
                <a:gd name="T3" fmla="*/ 22 h 820"/>
                <a:gd name="T4" fmla="*/ 1278 w 1595"/>
                <a:gd name="T5" fmla="*/ 0 h 820"/>
                <a:gd name="T6" fmla="*/ 1399 w 1595"/>
                <a:gd name="T7" fmla="*/ 16 h 820"/>
                <a:gd name="T8" fmla="*/ 1453 w 1595"/>
                <a:gd name="T9" fmla="*/ 47 h 820"/>
                <a:gd name="T10" fmla="*/ 1505 w 1595"/>
                <a:gd name="T11" fmla="*/ 77 h 820"/>
                <a:gd name="T12" fmla="*/ 1536 w 1595"/>
                <a:gd name="T13" fmla="*/ 101 h 820"/>
                <a:gd name="T14" fmla="*/ 1554 w 1595"/>
                <a:gd name="T15" fmla="*/ 158 h 820"/>
                <a:gd name="T16" fmla="*/ 1573 w 1595"/>
                <a:gd name="T17" fmla="*/ 215 h 820"/>
                <a:gd name="T18" fmla="*/ 1592 w 1595"/>
                <a:gd name="T19" fmla="*/ 272 h 820"/>
                <a:gd name="T20" fmla="*/ 1579 w 1595"/>
                <a:gd name="T21" fmla="*/ 344 h 820"/>
                <a:gd name="T22" fmla="*/ 1537 w 1595"/>
                <a:gd name="T23" fmla="*/ 393 h 820"/>
                <a:gd name="T24" fmla="*/ 1495 w 1595"/>
                <a:gd name="T25" fmla="*/ 441 h 820"/>
                <a:gd name="T26" fmla="*/ 1435 w 1595"/>
                <a:gd name="T27" fmla="*/ 472 h 820"/>
                <a:gd name="T28" fmla="*/ 1415 w 1595"/>
                <a:gd name="T29" fmla="*/ 490 h 820"/>
                <a:gd name="T30" fmla="*/ 1389 w 1595"/>
                <a:gd name="T31" fmla="*/ 494 h 820"/>
                <a:gd name="T32" fmla="*/ 1362 w 1595"/>
                <a:gd name="T33" fmla="*/ 497 h 820"/>
                <a:gd name="T34" fmla="*/ 1343 w 1595"/>
                <a:gd name="T35" fmla="*/ 479 h 820"/>
                <a:gd name="T36" fmla="*/ 1340 w 1595"/>
                <a:gd name="T37" fmla="*/ 451 h 820"/>
                <a:gd name="T38" fmla="*/ 1321 w 1595"/>
                <a:gd name="T39" fmla="*/ 433 h 820"/>
                <a:gd name="T40" fmla="*/ 1302 w 1595"/>
                <a:gd name="T41" fmla="*/ 414 h 820"/>
                <a:gd name="T42" fmla="*/ 1298 w 1595"/>
                <a:gd name="T43" fmla="*/ 388 h 820"/>
                <a:gd name="T44" fmla="*/ 1280 w 1595"/>
                <a:gd name="T45" fmla="*/ 368 h 820"/>
                <a:gd name="T46" fmla="*/ 1237 w 1595"/>
                <a:gd name="T47" fmla="*/ 341 h 820"/>
                <a:gd name="T48" fmla="*/ 1185 w 1595"/>
                <a:gd name="T49" fmla="*/ 310 h 820"/>
                <a:gd name="T50" fmla="*/ 1143 w 1595"/>
                <a:gd name="T51" fmla="*/ 284 h 820"/>
                <a:gd name="T52" fmla="*/ 1082 w 1595"/>
                <a:gd name="T53" fmla="*/ 276 h 820"/>
                <a:gd name="T54" fmla="*/ 1006 w 1595"/>
                <a:gd name="T55" fmla="*/ 275 h 820"/>
                <a:gd name="T56" fmla="*/ 942 w 1595"/>
                <a:gd name="T57" fmla="*/ 278 h 820"/>
                <a:gd name="T58" fmla="*/ 885 w 1595"/>
                <a:gd name="T59" fmla="*/ 296 h 820"/>
                <a:gd name="T60" fmla="*/ 854 w 1595"/>
                <a:gd name="T61" fmla="*/ 311 h 820"/>
                <a:gd name="T62" fmla="*/ 812 w 1595"/>
                <a:gd name="T63" fmla="*/ 323 h 820"/>
                <a:gd name="T64" fmla="*/ 789 w 1595"/>
                <a:gd name="T65" fmla="*/ 352 h 820"/>
                <a:gd name="T66" fmla="*/ 710 w 1595"/>
                <a:gd name="T67" fmla="*/ 364 h 820"/>
                <a:gd name="T68" fmla="*/ 638 w 1595"/>
                <a:gd name="T69" fmla="*/ 389 h 820"/>
                <a:gd name="T70" fmla="*/ 565 w 1595"/>
                <a:gd name="T71" fmla="*/ 415 h 820"/>
                <a:gd name="T72" fmla="*/ 435 w 1595"/>
                <a:gd name="T73" fmla="*/ 497 h 820"/>
                <a:gd name="T74" fmla="*/ 287 w 1595"/>
                <a:gd name="T75" fmla="*/ 599 h 820"/>
                <a:gd name="T76" fmla="*/ 137 w 1595"/>
                <a:gd name="T77" fmla="*/ 700 h 820"/>
                <a:gd name="T78" fmla="*/ 42 w 1595"/>
                <a:gd name="T79" fmla="*/ 794 h 820"/>
                <a:gd name="T80" fmla="*/ 23 w 1595"/>
                <a:gd name="T81" fmla="*/ 812 h 820"/>
                <a:gd name="T82" fmla="*/ 0 w 1595"/>
                <a:gd name="T83" fmla="*/ 805 h 820"/>
                <a:gd name="T84" fmla="*/ 23 w 1595"/>
                <a:gd name="T85" fmla="*/ 699 h 820"/>
                <a:gd name="T86" fmla="*/ 44 w 1595"/>
                <a:gd name="T87" fmla="*/ 604 h 820"/>
                <a:gd name="T88" fmla="*/ 89 w 1595"/>
                <a:gd name="T89" fmla="*/ 506 h 820"/>
                <a:gd name="T90" fmla="*/ 158 w 1595"/>
                <a:gd name="T91" fmla="*/ 454 h 820"/>
                <a:gd name="T92" fmla="*/ 219 w 1595"/>
                <a:gd name="T93" fmla="*/ 423 h 820"/>
                <a:gd name="T94" fmla="*/ 284 w 1595"/>
                <a:gd name="T95" fmla="*/ 382 h 820"/>
                <a:gd name="T96" fmla="*/ 345 w 1595"/>
                <a:gd name="T97" fmla="*/ 315 h 820"/>
                <a:gd name="T98" fmla="*/ 449 w 1595"/>
                <a:gd name="T99" fmla="*/ 274 h 820"/>
                <a:gd name="T100" fmla="*/ 555 w 1595"/>
                <a:gd name="T101" fmla="*/ 221 h 820"/>
                <a:gd name="T102" fmla="*/ 650 w 1595"/>
                <a:gd name="T103" fmla="*/ 165 h 820"/>
                <a:gd name="T104" fmla="*/ 692 w 1595"/>
                <a:gd name="T105" fmla="*/ 155 h 820"/>
                <a:gd name="T106" fmla="*/ 722 w 1595"/>
                <a:gd name="T107" fmla="*/ 140 h 820"/>
                <a:gd name="T108" fmla="*/ 761 w 1595"/>
                <a:gd name="T109" fmla="*/ 140 h 820"/>
                <a:gd name="T110" fmla="*/ 802 w 1595"/>
                <a:gd name="T111" fmla="*/ 129 h 820"/>
                <a:gd name="T112" fmla="*/ 837 w 1595"/>
                <a:gd name="T113" fmla="*/ 103 h 820"/>
                <a:gd name="T114" fmla="*/ 860 w 1595"/>
                <a:gd name="T115" fmla="*/ 73 h 820"/>
                <a:gd name="T116" fmla="*/ 844 w 1595"/>
                <a:gd name="T117" fmla="*/ 8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5" h="820">
                  <a:moveTo>
                    <a:pt x="844" y="80"/>
                  </a:moveTo>
                  <a:lnTo>
                    <a:pt x="901" y="62"/>
                  </a:lnTo>
                  <a:lnTo>
                    <a:pt x="958" y="43"/>
                  </a:lnTo>
                  <a:lnTo>
                    <a:pt x="1012" y="36"/>
                  </a:lnTo>
                  <a:lnTo>
                    <a:pt x="1065" y="28"/>
                  </a:lnTo>
                  <a:lnTo>
                    <a:pt x="1119" y="22"/>
                  </a:lnTo>
                  <a:lnTo>
                    <a:pt x="1171" y="15"/>
                  </a:lnTo>
                  <a:lnTo>
                    <a:pt x="1225" y="8"/>
                  </a:lnTo>
                  <a:lnTo>
                    <a:pt x="1278" y="0"/>
                  </a:lnTo>
                  <a:lnTo>
                    <a:pt x="1327" y="5"/>
                  </a:lnTo>
                  <a:lnTo>
                    <a:pt x="1392" y="1"/>
                  </a:lnTo>
                  <a:lnTo>
                    <a:pt x="1399" y="16"/>
                  </a:lnTo>
                  <a:lnTo>
                    <a:pt x="1411" y="20"/>
                  </a:lnTo>
                  <a:lnTo>
                    <a:pt x="1433" y="28"/>
                  </a:lnTo>
                  <a:lnTo>
                    <a:pt x="1453" y="47"/>
                  </a:lnTo>
                  <a:lnTo>
                    <a:pt x="1476" y="55"/>
                  </a:lnTo>
                  <a:lnTo>
                    <a:pt x="1494" y="74"/>
                  </a:lnTo>
                  <a:lnTo>
                    <a:pt x="1505" y="77"/>
                  </a:lnTo>
                  <a:lnTo>
                    <a:pt x="1513" y="93"/>
                  </a:lnTo>
                  <a:lnTo>
                    <a:pt x="1525" y="97"/>
                  </a:lnTo>
                  <a:lnTo>
                    <a:pt x="1536" y="101"/>
                  </a:lnTo>
                  <a:lnTo>
                    <a:pt x="1543" y="116"/>
                  </a:lnTo>
                  <a:lnTo>
                    <a:pt x="1551" y="131"/>
                  </a:lnTo>
                  <a:lnTo>
                    <a:pt x="1554" y="158"/>
                  </a:lnTo>
                  <a:lnTo>
                    <a:pt x="1562" y="173"/>
                  </a:lnTo>
                  <a:lnTo>
                    <a:pt x="1566" y="200"/>
                  </a:lnTo>
                  <a:lnTo>
                    <a:pt x="1573" y="215"/>
                  </a:lnTo>
                  <a:lnTo>
                    <a:pt x="1576" y="242"/>
                  </a:lnTo>
                  <a:lnTo>
                    <a:pt x="1584" y="257"/>
                  </a:lnTo>
                  <a:lnTo>
                    <a:pt x="1592" y="272"/>
                  </a:lnTo>
                  <a:lnTo>
                    <a:pt x="1595" y="299"/>
                  </a:lnTo>
                  <a:lnTo>
                    <a:pt x="1587" y="322"/>
                  </a:lnTo>
                  <a:lnTo>
                    <a:pt x="1579" y="344"/>
                  </a:lnTo>
                  <a:lnTo>
                    <a:pt x="1560" y="363"/>
                  </a:lnTo>
                  <a:lnTo>
                    <a:pt x="1553" y="385"/>
                  </a:lnTo>
                  <a:lnTo>
                    <a:pt x="1537" y="393"/>
                  </a:lnTo>
                  <a:lnTo>
                    <a:pt x="1529" y="415"/>
                  </a:lnTo>
                  <a:lnTo>
                    <a:pt x="1511" y="434"/>
                  </a:lnTo>
                  <a:lnTo>
                    <a:pt x="1495" y="441"/>
                  </a:lnTo>
                  <a:lnTo>
                    <a:pt x="1465" y="457"/>
                  </a:lnTo>
                  <a:lnTo>
                    <a:pt x="1438" y="461"/>
                  </a:lnTo>
                  <a:lnTo>
                    <a:pt x="1435" y="472"/>
                  </a:lnTo>
                  <a:lnTo>
                    <a:pt x="1423" y="467"/>
                  </a:lnTo>
                  <a:lnTo>
                    <a:pt x="1419" y="479"/>
                  </a:lnTo>
                  <a:lnTo>
                    <a:pt x="1415" y="490"/>
                  </a:lnTo>
                  <a:lnTo>
                    <a:pt x="1404" y="487"/>
                  </a:lnTo>
                  <a:lnTo>
                    <a:pt x="1400" y="498"/>
                  </a:lnTo>
                  <a:lnTo>
                    <a:pt x="1389" y="494"/>
                  </a:lnTo>
                  <a:lnTo>
                    <a:pt x="1378" y="490"/>
                  </a:lnTo>
                  <a:lnTo>
                    <a:pt x="1373" y="502"/>
                  </a:lnTo>
                  <a:lnTo>
                    <a:pt x="1362" y="497"/>
                  </a:lnTo>
                  <a:lnTo>
                    <a:pt x="1350" y="494"/>
                  </a:lnTo>
                  <a:lnTo>
                    <a:pt x="1355" y="482"/>
                  </a:lnTo>
                  <a:lnTo>
                    <a:pt x="1343" y="479"/>
                  </a:lnTo>
                  <a:lnTo>
                    <a:pt x="1347" y="467"/>
                  </a:lnTo>
                  <a:lnTo>
                    <a:pt x="1335" y="463"/>
                  </a:lnTo>
                  <a:lnTo>
                    <a:pt x="1340" y="451"/>
                  </a:lnTo>
                  <a:lnTo>
                    <a:pt x="1343" y="440"/>
                  </a:lnTo>
                  <a:lnTo>
                    <a:pt x="1332" y="437"/>
                  </a:lnTo>
                  <a:lnTo>
                    <a:pt x="1321" y="433"/>
                  </a:lnTo>
                  <a:lnTo>
                    <a:pt x="1324" y="422"/>
                  </a:lnTo>
                  <a:lnTo>
                    <a:pt x="1314" y="417"/>
                  </a:lnTo>
                  <a:lnTo>
                    <a:pt x="1302" y="414"/>
                  </a:lnTo>
                  <a:lnTo>
                    <a:pt x="1306" y="402"/>
                  </a:lnTo>
                  <a:lnTo>
                    <a:pt x="1294" y="398"/>
                  </a:lnTo>
                  <a:lnTo>
                    <a:pt x="1298" y="388"/>
                  </a:lnTo>
                  <a:lnTo>
                    <a:pt x="1286" y="383"/>
                  </a:lnTo>
                  <a:lnTo>
                    <a:pt x="1291" y="372"/>
                  </a:lnTo>
                  <a:lnTo>
                    <a:pt x="1280" y="368"/>
                  </a:lnTo>
                  <a:lnTo>
                    <a:pt x="1272" y="352"/>
                  </a:lnTo>
                  <a:lnTo>
                    <a:pt x="1249" y="345"/>
                  </a:lnTo>
                  <a:lnTo>
                    <a:pt x="1237" y="341"/>
                  </a:lnTo>
                  <a:lnTo>
                    <a:pt x="1215" y="333"/>
                  </a:lnTo>
                  <a:lnTo>
                    <a:pt x="1208" y="318"/>
                  </a:lnTo>
                  <a:lnTo>
                    <a:pt x="1185" y="310"/>
                  </a:lnTo>
                  <a:lnTo>
                    <a:pt x="1174" y="307"/>
                  </a:lnTo>
                  <a:lnTo>
                    <a:pt x="1151" y="299"/>
                  </a:lnTo>
                  <a:lnTo>
                    <a:pt x="1143" y="284"/>
                  </a:lnTo>
                  <a:lnTo>
                    <a:pt x="1120" y="276"/>
                  </a:lnTo>
                  <a:lnTo>
                    <a:pt x="1105" y="283"/>
                  </a:lnTo>
                  <a:lnTo>
                    <a:pt x="1082" y="276"/>
                  </a:lnTo>
                  <a:lnTo>
                    <a:pt x="1056" y="279"/>
                  </a:lnTo>
                  <a:lnTo>
                    <a:pt x="1029" y="283"/>
                  </a:lnTo>
                  <a:lnTo>
                    <a:pt x="1006" y="275"/>
                  </a:lnTo>
                  <a:lnTo>
                    <a:pt x="980" y="278"/>
                  </a:lnTo>
                  <a:lnTo>
                    <a:pt x="957" y="270"/>
                  </a:lnTo>
                  <a:lnTo>
                    <a:pt x="942" y="278"/>
                  </a:lnTo>
                  <a:lnTo>
                    <a:pt x="915" y="282"/>
                  </a:lnTo>
                  <a:lnTo>
                    <a:pt x="889" y="285"/>
                  </a:lnTo>
                  <a:lnTo>
                    <a:pt x="885" y="296"/>
                  </a:lnTo>
                  <a:lnTo>
                    <a:pt x="869" y="304"/>
                  </a:lnTo>
                  <a:lnTo>
                    <a:pt x="858" y="300"/>
                  </a:lnTo>
                  <a:lnTo>
                    <a:pt x="854" y="311"/>
                  </a:lnTo>
                  <a:lnTo>
                    <a:pt x="840" y="319"/>
                  </a:lnTo>
                  <a:lnTo>
                    <a:pt x="828" y="315"/>
                  </a:lnTo>
                  <a:lnTo>
                    <a:pt x="812" y="323"/>
                  </a:lnTo>
                  <a:lnTo>
                    <a:pt x="809" y="334"/>
                  </a:lnTo>
                  <a:lnTo>
                    <a:pt x="793" y="341"/>
                  </a:lnTo>
                  <a:lnTo>
                    <a:pt x="789" y="352"/>
                  </a:lnTo>
                  <a:lnTo>
                    <a:pt x="763" y="356"/>
                  </a:lnTo>
                  <a:lnTo>
                    <a:pt x="736" y="359"/>
                  </a:lnTo>
                  <a:lnTo>
                    <a:pt x="710" y="364"/>
                  </a:lnTo>
                  <a:lnTo>
                    <a:pt x="683" y="367"/>
                  </a:lnTo>
                  <a:lnTo>
                    <a:pt x="653" y="382"/>
                  </a:lnTo>
                  <a:lnTo>
                    <a:pt x="638" y="389"/>
                  </a:lnTo>
                  <a:lnTo>
                    <a:pt x="610" y="392"/>
                  </a:lnTo>
                  <a:lnTo>
                    <a:pt x="580" y="407"/>
                  </a:lnTo>
                  <a:lnTo>
                    <a:pt x="565" y="415"/>
                  </a:lnTo>
                  <a:lnTo>
                    <a:pt x="534" y="430"/>
                  </a:lnTo>
                  <a:lnTo>
                    <a:pt x="485" y="464"/>
                  </a:lnTo>
                  <a:lnTo>
                    <a:pt x="435" y="497"/>
                  </a:lnTo>
                  <a:lnTo>
                    <a:pt x="386" y="531"/>
                  </a:lnTo>
                  <a:lnTo>
                    <a:pt x="336" y="564"/>
                  </a:lnTo>
                  <a:lnTo>
                    <a:pt x="287" y="599"/>
                  </a:lnTo>
                  <a:lnTo>
                    <a:pt x="236" y="632"/>
                  </a:lnTo>
                  <a:lnTo>
                    <a:pt x="187" y="666"/>
                  </a:lnTo>
                  <a:lnTo>
                    <a:pt x="137" y="700"/>
                  </a:lnTo>
                  <a:lnTo>
                    <a:pt x="84" y="745"/>
                  </a:lnTo>
                  <a:lnTo>
                    <a:pt x="46" y="782"/>
                  </a:lnTo>
                  <a:lnTo>
                    <a:pt x="42" y="794"/>
                  </a:lnTo>
                  <a:lnTo>
                    <a:pt x="30" y="790"/>
                  </a:lnTo>
                  <a:lnTo>
                    <a:pt x="27" y="802"/>
                  </a:lnTo>
                  <a:lnTo>
                    <a:pt x="23" y="812"/>
                  </a:lnTo>
                  <a:lnTo>
                    <a:pt x="12" y="808"/>
                  </a:lnTo>
                  <a:lnTo>
                    <a:pt x="7" y="820"/>
                  </a:lnTo>
                  <a:lnTo>
                    <a:pt x="0" y="805"/>
                  </a:lnTo>
                  <a:lnTo>
                    <a:pt x="12" y="771"/>
                  </a:lnTo>
                  <a:lnTo>
                    <a:pt x="23" y="737"/>
                  </a:lnTo>
                  <a:lnTo>
                    <a:pt x="23" y="699"/>
                  </a:lnTo>
                  <a:lnTo>
                    <a:pt x="35" y="665"/>
                  </a:lnTo>
                  <a:lnTo>
                    <a:pt x="31" y="638"/>
                  </a:lnTo>
                  <a:lnTo>
                    <a:pt x="44" y="604"/>
                  </a:lnTo>
                  <a:lnTo>
                    <a:pt x="55" y="570"/>
                  </a:lnTo>
                  <a:lnTo>
                    <a:pt x="67" y="536"/>
                  </a:lnTo>
                  <a:lnTo>
                    <a:pt x="89" y="506"/>
                  </a:lnTo>
                  <a:lnTo>
                    <a:pt x="112" y="475"/>
                  </a:lnTo>
                  <a:lnTo>
                    <a:pt x="140" y="472"/>
                  </a:lnTo>
                  <a:lnTo>
                    <a:pt x="158" y="454"/>
                  </a:lnTo>
                  <a:lnTo>
                    <a:pt x="185" y="450"/>
                  </a:lnTo>
                  <a:lnTo>
                    <a:pt x="203" y="431"/>
                  </a:lnTo>
                  <a:lnTo>
                    <a:pt x="219" y="423"/>
                  </a:lnTo>
                  <a:lnTo>
                    <a:pt x="250" y="408"/>
                  </a:lnTo>
                  <a:lnTo>
                    <a:pt x="265" y="401"/>
                  </a:lnTo>
                  <a:lnTo>
                    <a:pt x="284" y="382"/>
                  </a:lnTo>
                  <a:lnTo>
                    <a:pt x="304" y="364"/>
                  </a:lnTo>
                  <a:lnTo>
                    <a:pt x="311" y="341"/>
                  </a:lnTo>
                  <a:lnTo>
                    <a:pt x="345" y="315"/>
                  </a:lnTo>
                  <a:lnTo>
                    <a:pt x="376" y="300"/>
                  </a:lnTo>
                  <a:lnTo>
                    <a:pt x="406" y="285"/>
                  </a:lnTo>
                  <a:lnTo>
                    <a:pt x="449" y="274"/>
                  </a:lnTo>
                  <a:lnTo>
                    <a:pt x="483" y="247"/>
                  </a:lnTo>
                  <a:lnTo>
                    <a:pt x="513" y="233"/>
                  </a:lnTo>
                  <a:lnTo>
                    <a:pt x="555" y="221"/>
                  </a:lnTo>
                  <a:lnTo>
                    <a:pt x="585" y="206"/>
                  </a:lnTo>
                  <a:lnTo>
                    <a:pt x="620" y="180"/>
                  </a:lnTo>
                  <a:lnTo>
                    <a:pt x="650" y="165"/>
                  </a:lnTo>
                  <a:lnTo>
                    <a:pt x="662" y="170"/>
                  </a:lnTo>
                  <a:lnTo>
                    <a:pt x="677" y="162"/>
                  </a:lnTo>
                  <a:lnTo>
                    <a:pt x="692" y="155"/>
                  </a:lnTo>
                  <a:lnTo>
                    <a:pt x="704" y="158"/>
                  </a:lnTo>
                  <a:lnTo>
                    <a:pt x="719" y="150"/>
                  </a:lnTo>
                  <a:lnTo>
                    <a:pt x="722" y="140"/>
                  </a:lnTo>
                  <a:lnTo>
                    <a:pt x="738" y="132"/>
                  </a:lnTo>
                  <a:lnTo>
                    <a:pt x="749" y="136"/>
                  </a:lnTo>
                  <a:lnTo>
                    <a:pt x="761" y="140"/>
                  </a:lnTo>
                  <a:lnTo>
                    <a:pt x="776" y="132"/>
                  </a:lnTo>
                  <a:lnTo>
                    <a:pt x="791" y="125"/>
                  </a:lnTo>
                  <a:lnTo>
                    <a:pt x="802" y="129"/>
                  </a:lnTo>
                  <a:lnTo>
                    <a:pt x="806" y="117"/>
                  </a:lnTo>
                  <a:lnTo>
                    <a:pt x="821" y="111"/>
                  </a:lnTo>
                  <a:lnTo>
                    <a:pt x="837" y="103"/>
                  </a:lnTo>
                  <a:lnTo>
                    <a:pt x="841" y="91"/>
                  </a:lnTo>
                  <a:lnTo>
                    <a:pt x="855" y="84"/>
                  </a:lnTo>
                  <a:lnTo>
                    <a:pt x="860" y="73"/>
                  </a:lnTo>
                  <a:lnTo>
                    <a:pt x="863" y="62"/>
                  </a:lnTo>
                  <a:lnTo>
                    <a:pt x="867" y="50"/>
                  </a:lnTo>
                  <a:lnTo>
                    <a:pt x="844" y="80"/>
                  </a:lnTo>
                  <a:close/>
                </a:path>
              </a:pathLst>
            </a:custGeom>
            <a:solidFill>
              <a:srgbClr val="B74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72" name="Freeform 68">
              <a:extLst>
                <a:ext uri="{FF2B5EF4-FFF2-40B4-BE49-F238E27FC236}">
                  <a16:creationId xmlns:a16="http://schemas.microsoft.com/office/drawing/2014/main" id="{6B2F08E7-F8D6-A47D-0A3C-0B68EA27F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809"/>
              <a:ext cx="762" cy="647"/>
            </a:xfrm>
            <a:custGeom>
              <a:avLst/>
              <a:gdLst>
                <a:gd name="T0" fmla="*/ 2991 w 3047"/>
                <a:gd name="T1" fmla="*/ 77 h 2588"/>
                <a:gd name="T2" fmla="*/ 3036 w 3047"/>
                <a:gd name="T3" fmla="*/ 168 h 2588"/>
                <a:gd name="T4" fmla="*/ 3047 w 3047"/>
                <a:gd name="T5" fmla="*/ 248 h 2588"/>
                <a:gd name="T6" fmla="*/ 2974 w 3047"/>
                <a:gd name="T7" fmla="*/ 387 h 2588"/>
                <a:gd name="T8" fmla="*/ 2844 w 3047"/>
                <a:gd name="T9" fmla="*/ 546 h 2588"/>
                <a:gd name="T10" fmla="*/ 2721 w 3047"/>
                <a:gd name="T11" fmla="*/ 644 h 2588"/>
                <a:gd name="T12" fmla="*/ 2607 w 3047"/>
                <a:gd name="T13" fmla="*/ 756 h 2588"/>
                <a:gd name="T14" fmla="*/ 2502 w 3047"/>
                <a:gd name="T15" fmla="*/ 1025 h 2588"/>
                <a:gd name="T16" fmla="*/ 2428 w 3047"/>
                <a:gd name="T17" fmla="*/ 1353 h 2588"/>
                <a:gd name="T18" fmla="*/ 2385 w 3047"/>
                <a:gd name="T19" fmla="*/ 1668 h 2588"/>
                <a:gd name="T20" fmla="*/ 2318 w 3047"/>
                <a:gd name="T21" fmla="*/ 1936 h 2588"/>
                <a:gd name="T22" fmla="*/ 2210 w 3047"/>
                <a:gd name="T23" fmla="*/ 2140 h 2588"/>
                <a:gd name="T24" fmla="*/ 2057 w 3047"/>
                <a:gd name="T25" fmla="*/ 2328 h 2588"/>
                <a:gd name="T26" fmla="*/ 1904 w 3047"/>
                <a:gd name="T27" fmla="*/ 2478 h 2588"/>
                <a:gd name="T28" fmla="*/ 1870 w 3047"/>
                <a:gd name="T29" fmla="*/ 2505 h 2588"/>
                <a:gd name="T30" fmla="*/ 1827 w 3047"/>
                <a:gd name="T31" fmla="*/ 2516 h 2588"/>
                <a:gd name="T32" fmla="*/ 1847 w 3047"/>
                <a:gd name="T33" fmla="*/ 2459 h 2588"/>
                <a:gd name="T34" fmla="*/ 1962 w 3047"/>
                <a:gd name="T35" fmla="*/ 2309 h 2588"/>
                <a:gd name="T36" fmla="*/ 2059 w 3047"/>
                <a:gd name="T37" fmla="*/ 2139 h 2588"/>
                <a:gd name="T38" fmla="*/ 2147 w 3047"/>
                <a:gd name="T39" fmla="*/ 1992 h 2588"/>
                <a:gd name="T40" fmla="*/ 2177 w 3047"/>
                <a:gd name="T41" fmla="*/ 1901 h 2588"/>
                <a:gd name="T42" fmla="*/ 2185 w 3047"/>
                <a:gd name="T43" fmla="*/ 1840 h 2588"/>
                <a:gd name="T44" fmla="*/ 2198 w 3047"/>
                <a:gd name="T45" fmla="*/ 1768 h 2588"/>
                <a:gd name="T46" fmla="*/ 2225 w 3047"/>
                <a:gd name="T47" fmla="*/ 1575 h 2588"/>
                <a:gd name="T48" fmla="*/ 2345 w 3047"/>
                <a:gd name="T49" fmla="*/ 1262 h 2588"/>
                <a:gd name="T50" fmla="*/ 2435 w 3047"/>
                <a:gd name="T51" fmla="*/ 963 h 2588"/>
                <a:gd name="T52" fmla="*/ 2371 w 3047"/>
                <a:gd name="T53" fmla="*/ 815 h 2588"/>
                <a:gd name="T54" fmla="*/ 2189 w 3047"/>
                <a:gd name="T55" fmla="*/ 829 h 2588"/>
                <a:gd name="T56" fmla="*/ 1984 w 3047"/>
                <a:gd name="T57" fmla="*/ 872 h 2588"/>
                <a:gd name="T58" fmla="*/ 1816 w 3047"/>
                <a:gd name="T59" fmla="*/ 879 h 2588"/>
                <a:gd name="T60" fmla="*/ 1732 w 3047"/>
                <a:gd name="T61" fmla="*/ 938 h 2588"/>
                <a:gd name="T62" fmla="*/ 1640 w 3047"/>
                <a:gd name="T63" fmla="*/ 982 h 2588"/>
                <a:gd name="T64" fmla="*/ 1549 w 3047"/>
                <a:gd name="T65" fmla="*/ 1028 h 2588"/>
                <a:gd name="T66" fmla="*/ 1408 w 3047"/>
                <a:gd name="T67" fmla="*/ 1144 h 2588"/>
                <a:gd name="T68" fmla="*/ 1217 w 3047"/>
                <a:gd name="T69" fmla="*/ 1256 h 2588"/>
                <a:gd name="T70" fmla="*/ 1026 w 3047"/>
                <a:gd name="T71" fmla="*/ 1407 h 2588"/>
                <a:gd name="T72" fmla="*/ 888 w 3047"/>
                <a:gd name="T73" fmla="*/ 1663 h 2588"/>
                <a:gd name="T74" fmla="*/ 803 w 3047"/>
                <a:gd name="T75" fmla="*/ 1874 h 2588"/>
                <a:gd name="T76" fmla="*/ 749 w 3047"/>
                <a:gd name="T77" fmla="*/ 1995 h 2588"/>
                <a:gd name="T78" fmla="*/ 676 w 3047"/>
                <a:gd name="T79" fmla="*/ 2135 h 2588"/>
                <a:gd name="T80" fmla="*/ 515 w 3047"/>
                <a:gd name="T81" fmla="*/ 2307 h 2588"/>
                <a:gd name="T82" fmla="*/ 343 w 3047"/>
                <a:gd name="T83" fmla="*/ 2439 h 2588"/>
                <a:gd name="T84" fmla="*/ 198 w 3047"/>
                <a:gd name="T85" fmla="*/ 2529 h 2588"/>
                <a:gd name="T86" fmla="*/ 122 w 3047"/>
                <a:gd name="T87" fmla="*/ 2566 h 2588"/>
                <a:gd name="T88" fmla="*/ 84 w 3047"/>
                <a:gd name="T89" fmla="*/ 2566 h 2588"/>
                <a:gd name="T90" fmla="*/ 46 w 3047"/>
                <a:gd name="T91" fmla="*/ 2565 h 2588"/>
                <a:gd name="T92" fmla="*/ 50 w 3047"/>
                <a:gd name="T93" fmla="*/ 2516 h 2588"/>
                <a:gd name="T94" fmla="*/ 245 w 3047"/>
                <a:gd name="T95" fmla="*/ 2279 h 2588"/>
                <a:gd name="T96" fmla="*/ 448 w 3047"/>
                <a:gd name="T97" fmla="*/ 2057 h 2588"/>
                <a:gd name="T98" fmla="*/ 555 w 3047"/>
                <a:gd name="T99" fmla="*/ 1929 h 2588"/>
                <a:gd name="T100" fmla="*/ 782 w 3047"/>
                <a:gd name="T101" fmla="*/ 1602 h 2588"/>
                <a:gd name="T102" fmla="*/ 1001 w 3047"/>
                <a:gd name="T103" fmla="*/ 1258 h 2588"/>
                <a:gd name="T104" fmla="*/ 1196 w 3047"/>
                <a:gd name="T105" fmla="*/ 984 h 2588"/>
                <a:gd name="T106" fmla="*/ 1383 w 3047"/>
                <a:gd name="T107" fmla="*/ 807 h 2588"/>
                <a:gd name="T108" fmla="*/ 1521 w 3047"/>
                <a:gd name="T109" fmla="*/ 626 h 2588"/>
                <a:gd name="T110" fmla="*/ 1632 w 3047"/>
                <a:gd name="T111" fmla="*/ 449 h 2588"/>
                <a:gd name="T112" fmla="*/ 1748 w 3047"/>
                <a:gd name="T113" fmla="*/ 336 h 2588"/>
                <a:gd name="T114" fmla="*/ 2063 w 3047"/>
                <a:gd name="T115" fmla="*/ 191 h 2588"/>
                <a:gd name="T116" fmla="*/ 2547 w 3047"/>
                <a:gd name="T117" fmla="*/ 40 h 2588"/>
                <a:gd name="T118" fmla="*/ 2957 w 3047"/>
                <a:gd name="T119" fmla="*/ 27 h 2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47" h="2588">
                  <a:moveTo>
                    <a:pt x="2957" y="27"/>
                  </a:moveTo>
                  <a:lnTo>
                    <a:pt x="2972" y="58"/>
                  </a:lnTo>
                  <a:lnTo>
                    <a:pt x="2991" y="77"/>
                  </a:lnTo>
                  <a:lnTo>
                    <a:pt x="3006" y="108"/>
                  </a:lnTo>
                  <a:lnTo>
                    <a:pt x="3021" y="138"/>
                  </a:lnTo>
                  <a:lnTo>
                    <a:pt x="3036" y="168"/>
                  </a:lnTo>
                  <a:lnTo>
                    <a:pt x="3039" y="195"/>
                  </a:lnTo>
                  <a:lnTo>
                    <a:pt x="3044" y="222"/>
                  </a:lnTo>
                  <a:lnTo>
                    <a:pt x="3047" y="248"/>
                  </a:lnTo>
                  <a:lnTo>
                    <a:pt x="3036" y="282"/>
                  </a:lnTo>
                  <a:lnTo>
                    <a:pt x="3028" y="305"/>
                  </a:lnTo>
                  <a:lnTo>
                    <a:pt x="2974" y="387"/>
                  </a:lnTo>
                  <a:lnTo>
                    <a:pt x="2927" y="448"/>
                  </a:lnTo>
                  <a:lnTo>
                    <a:pt x="2885" y="497"/>
                  </a:lnTo>
                  <a:lnTo>
                    <a:pt x="2844" y="546"/>
                  </a:lnTo>
                  <a:lnTo>
                    <a:pt x="2806" y="583"/>
                  </a:lnTo>
                  <a:lnTo>
                    <a:pt x="2767" y="621"/>
                  </a:lnTo>
                  <a:lnTo>
                    <a:pt x="2721" y="644"/>
                  </a:lnTo>
                  <a:lnTo>
                    <a:pt x="2684" y="681"/>
                  </a:lnTo>
                  <a:lnTo>
                    <a:pt x="2645" y="718"/>
                  </a:lnTo>
                  <a:lnTo>
                    <a:pt x="2607" y="756"/>
                  </a:lnTo>
                  <a:lnTo>
                    <a:pt x="2580" y="835"/>
                  </a:lnTo>
                  <a:lnTo>
                    <a:pt x="2538" y="922"/>
                  </a:lnTo>
                  <a:lnTo>
                    <a:pt x="2502" y="1025"/>
                  </a:lnTo>
                  <a:lnTo>
                    <a:pt x="2479" y="1131"/>
                  </a:lnTo>
                  <a:lnTo>
                    <a:pt x="2452" y="1247"/>
                  </a:lnTo>
                  <a:lnTo>
                    <a:pt x="2428" y="1353"/>
                  </a:lnTo>
                  <a:lnTo>
                    <a:pt x="2404" y="1459"/>
                  </a:lnTo>
                  <a:lnTo>
                    <a:pt x="2393" y="1570"/>
                  </a:lnTo>
                  <a:lnTo>
                    <a:pt x="2385" y="1668"/>
                  </a:lnTo>
                  <a:lnTo>
                    <a:pt x="2384" y="1743"/>
                  </a:lnTo>
                  <a:lnTo>
                    <a:pt x="2348" y="1846"/>
                  </a:lnTo>
                  <a:lnTo>
                    <a:pt x="2318" y="1936"/>
                  </a:lnTo>
                  <a:lnTo>
                    <a:pt x="2280" y="2012"/>
                  </a:lnTo>
                  <a:lnTo>
                    <a:pt x="2245" y="2076"/>
                  </a:lnTo>
                  <a:lnTo>
                    <a:pt x="2210" y="2140"/>
                  </a:lnTo>
                  <a:lnTo>
                    <a:pt x="2164" y="2200"/>
                  </a:lnTo>
                  <a:lnTo>
                    <a:pt x="2115" y="2272"/>
                  </a:lnTo>
                  <a:lnTo>
                    <a:pt x="2057" y="2328"/>
                  </a:lnTo>
                  <a:lnTo>
                    <a:pt x="1996" y="2396"/>
                  </a:lnTo>
                  <a:lnTo>
                    <a:pt x="1908" y="2467"/>
                  </a:lnTo>
                  <a:lnTo>
                    <a:pt x="1904" y="2478"/>
                  </a:lnTo>
                  <a:lnTo>
                    <a:pt x="1900" y="2490"/>
                  </a:lnTo>
                  <a:lnTo>
                    <a:pt x="1886" y="2498"/>
                  </a:lnTo>
                  <a:lnTo>
                    <a:pt x="1870" y="2505"/>
                  </a:lnTo>
                  <a:lnTo>
                    <a:pt x="1858" y="2501"/>
                  </a:lnTo>
                  <a:lnTo>
                    <a:pt x="1843" y="2508"/>
                  </a:lnTo>
                  <a:lnTo>
                    <a:pt x="1827" y="2516"/>
                  </a:lnTo>
                  <a:lnTo>
                    <a:pt x="1816" y="2512"/>
                  </a:lnTo>
                  <a:lnTo>
                    <a:pt x="1805" y="2508"/>
                  </a:lnTo>
                  <a:lnTo>
                    <a:pt x="1847" y="2459"/>
                  </a:lnTo>
                  <a:lnTo>
                    <a:pt x="1889" y="2410"/>
                  </a:lnTo>
                  <a:lnTo>
                    <a:pt x="1931" y="2361"/>
                  </a:lnTo>
                  <a:lnTo>
                    <a:pt x="1962" y="2309"/>
                  </a:lnTo>
                  <a:lnTo>
                    <a:pt x="1993" y="2256"/>
                  </a:lnTo>
                  <a:lnTo>
                    <a:pt x="2023" y="2203"/>
                  </a:lnTo>
                  <a:lnTo>
                    <a:pt x="2059" y="2139"/>
                  </a:lnTo>
                  <a:lnTo>
                    <a:pt x="2088" y="2086"/>
                  </a:lnTo>
                  <a:lnTo>
                    <a:pt x="2119" y="2033"/>
                  </a:lnTo>
                  <a:lnTo>
                    <a:pt x="2147" y="1992"/>
                  </a:lnTo>
                  <a:lnTo>
                    <a:pt x="2174" y="1951"/>
                  </a:lnTo>
                  <a:lnTo>
                    <a:pt x="2181" y="1928"/>
                  </a:lnTo>
                  <a:lnTo>
                    <a:pt x="2177" y="1901"/>
                  </a:lnTo>
                  <a:lnTo>
                    <a:pt x="2185" y="1879"/>
                  </a:lnTo>
                  <a:lnTo>
                    <a:pt x="2189" y="1867"/>
                  </a:lnTo>
                  <a:lnTo>
                    <a:pt x="2185" y="1840"/>
                  </a:lnTo>
                  <a:lnTo>
                    <a:pt x="2179" y="1825"/>
                  </a:lnTo>
                  <a:lnTo>
                    <a:pt x="2185" y="1802"/>
                  </a:lnTo>
                  <a:lnTo>
                    <a:pt x="2198" y="1768"/>
                  </a:lnTo>
                  <a:lnTo>
                    <a:pt x="2198" y="1730"/>
                  </a:lnTo>
                  <a:lnTo>
                    <a:pt x="2209" y="1659"/>
                  </a:lnTo>
                  <a:lnTo>
                    <a:pt x="2225" y="1575"/>
                  </a:lnTo>
                  <a:lnTo>
                    <a:pt x="2261" y="1474"/>
                  </a:lnTo>
                  <a:lnTo>
                    <a:pt x="2306" y="1375"/>
                  </a:lnTo>
                  <a:lnTo>
                    <a:pt x="2345" y="1262"/>
                  </a:lnTo>
                  <a:lnTo>
                    <a:pt x="2392" y="1164"/>
                  </a:lnTo>
                  <a:lnTo>
                    <a:pt x="2414" y="1058"/>
                  </a:lnTo>
                  <a:lnTo>
                    <a:pt x="2435" y="963"/>
                  </a:lnTo>
                  <a:lnTo>
                    <a:pt x="2435" y="888"/>
                  </a:lnTo>
                  <a:lnTo>
                    <a:pt x="2420" y="819"/>
                  </a:lnTo>
                  <a:lnTo>
                    <a:pt x="2371" y="815"/>
                  </a:lnTo>
                  <a:lnTo>
                    <a:pt x="2321" y="810"/>
                  </a:lnTo>
                  <a:lnTo>
                    <a:pt x="2257" y="814"/>
                  </a:lnTo>
                  <a:lnTo>
                    <a:pt x="2189" y="829"/>
                  </a:lnTo>
                  <a:lnTo>
                    <a:pt x="2120" y="843"/>
                  </a:lnTo>
                  <a:lnTo>
                    <a:pt x="2052" y="857"/>
                  </a:lnTo>
                  <a:lnTo>
                    <a:pt x="1984" y="872"/>
                  </a:lnTo>
                  <a:lnTo>
                    <a:pt x="1919" y="875"/>
                  </a:lnTo>
                  <a:lnTo>
                    <a:pt x="1865" y="882"/>
                  </a:lnTo>
                  <a:lnTo>
                    <a:pt x="1816" y="879"/>
                  </a:lnTo>
                  <a:lnTo>
                    <a:pt x="1782" y="905"/>
                  </a:lnTo>
                  <a:lnTo>
                    <a:pt x="1751" y="920"/>
                  </a:lnTo>
                  <a:lnTo>
                    <a:pt x="1732" y="938"/>
                  </a:lnTo>
                  <a:lnTo>
                    <a:pt x="1702" y="953"/>
                  </a:lnTo>
                  <a:lnTo>
                    <a:pt x="1671" y="968"/>
                  </a:lnTo>
                  <a:lnTo>
                    <a:pt x="1640" y="982"/>
                  </a:lnTo>
                  <a:lnTo>
                    <a:pt x="1610" y="998"/>
                  </a:lnTo>
                  <a:lnTo>
                    <a:pt x="1580" y="1013"/>
                  </a:lnTo>
                  <a:lnTo>
                    <a:pt x="1549" y="1028"/>
                  </a:lnTo>
                  <a:lnTo>
                    <a:pt x="1518" y="1043"/>
                  </a:lnTo>
                  <a:lnTo>
                    <a:pt x="1473" y="1103"/>
                  </a:lnTo>
                  <a:lnTo>
                    <a:pt x="1408" y="1144"/>
                  </a:lnTo>
                  <a:lnTo>
                    <a:pt x="1343" y="1185"/>
                  </a:lnTo>
                  <a:lnTo>
                    <a:pt x="1281" y="1215"/>
                  </a:lnTo>
                  <a:lnTo>
                    <a:pt x="1217" y="1256"/>
                  </a:lnTo>
                  <a:lnTo>
                    <a:pt x="1153" y="1297"/>
                  </a:lnTo>
                  <a:lnTo>
                    <a:pt x="1088" y="1338"/>
                  </a:lnTo>
                  <a:lnTo>
                    <a:pt x="1026" y="1407"/>
                  </a:lnTo>
                  <a:lnTo>
                    <a:pt x="964" y="1474"/>
                  </a:lnTo>
                  <a:lnTo>
                    <a:pt x="919" y="1572"/>
                  </a:lnTo>
                  <a:lnTo>
                    <a:pt x="888" y="1663"/>
                  </a:lnTo>
                  <a:lnTo>
                    <a:pt x="856" y="1753"/>
                  </a:lnTo>
                  <a:lnTo>
                    <a:pt x="822" y="1817"/>
                  </a:lnTo>
                  <a:lnTo>
                    <a:pt x="803" y="1874"/>
                  </a:lnTo>
                  <a:lnTo>
                    <a:pt x="788" y="1920"/>
                  </a:lnTo>
                  <a:lnTo>
                    <a:pt x="760" y="1961"/>
                  </a:lnTo>
                  <a:lnTo>
                    <a:pt x="749" y="1995"/>
                  </a:lnTo>
                  <a:lnTo>
                    <a:pt x="722" y="2037"/>
                  </a:lnTo>
                  <a:lnTo>
                    <a:pt x="707" y="2082"/>
                  </a:lnTo>
                  <a:lnTo>
                    <a:pt x="676" y="2135"/>
                  </a:lnTo>
                  <a:lnTo>
                    <a:pt x="629" y="2195"/>
                  </a:lnTo>
                  <a:lnTo>
                    <a:pt x="572" y="2252"/>
                  </a:lnTo>
                  <a:lnTo>
                    <a:pt x="515" y="2307"/>
                  </a:lnTo>
                  <a:lnTo>
                    <a:pt x="462" y="2353"/>
                  </a:lnTo>
                  <a:lnTo>
                    <a:pt x="397" y="2394"/>
                  </a:lnTo>
                  <a:lnTo>
                    <a:pt x="343" y="2439"/>
                  </a:lnTo>
                  <a:lnTo>
                    <a:pt x="283" y="2469"/>
                  </a:lnTo>
                  <a:lnTo>
                    <a:pt x="244" y="2507"/>
                  </a:lnTo>
                  <a:lnTo>
                    <a:pt x="198" y="2529"/>
                  </a:lnTo>
                  <a:lnTo>
                    <a:pt x="176" y="2559"/>
                  </a:lnTo>
                  <a:lnTo>
                    <a:pt x="137" y="2558"/>
                  </a:lnTo>
                  <a:lnTo>
                    <a:pt x="122" y="2566"/>
                  </a:lnTo>
                  <a:lnTo>
                    <a:pt x="111" y="2562"/>
                  </a:lnTo>
                  <a:lnTo>
                    <a:pt x="96" y="2570"/>
                  </a:lnTo>
                  <a:lnTo>
                    <a:pt x="84" y="2566"/>
                  </a:lnTo>
                  <a:lnTo>
                    <a:pt x="73" y="2562"/>
                  </a:lnTo>
                  <a:lnTo>
                    <a:pt x="62" y="2558"/>
                  </a:lnTo>
                  <a:lnTo>
                    <a:pt x="46" y="2565"/>
                  </a:lnTo>
                  <a:lnTo>
                    <a:pt x="31" y="2573"/>
                  </a:lnTo>
                  <a:lnTo>
                    <a:pt x="0" y="2588"/>
                  </a:lnTo>
                  <a:lnTo>
                    <a:pt x="50" y="2516"/>
                  </a:lnTo>
                  <a:lnTo>
                    <a:pt x="112" y="2449"/>
                  </a:lnTo>
                  <a:lnTo>
                    <a:pt x="177" y="2369"/>
                  </a:lnTo>
                  <a:lnTo>
                    <a:pt x="245" y="2279"/>
                  </a:lnTo>
                  <a:lnTo>
                    <a:pt x="321" y="2204"/>
                  </a:lnTo>
                  <a:lnTo>
                    <a:pt x="386" y="2125"/>
                  </a:lnTo>
                  <a:lnTo>
                    <a:pt x="448" y="2057"/>
                  </a:lnTo>
                  <a:lnTo>
                    <a:pt x="495" y="1997"/>
                  </a:lnTo>
                  <a:lnTo>
                    <a:pt x="536" y="1948"/>
                  </a:lnTo>
                  <a:lnTo>
                    <a:pt x="555" y="1929"/>
                  </a:lnTo>
                  <a:lnTo>
                    <a:pt x="628" y="1827"/>
                  </a:lnTo>
                  <a:lnTo>
                    <a:pt x="716" y="1718"/>
                  </a:lnTo>
                  <a:lnTo>
                    <a:pt x="782" y="1602"/>
                  </a:lnTo>
                  <a:lnTo>
                    <a:pt x="858" y="1489"/>
                  </a:lnTo>
                  <a:lnTo>
                    <a:pt x="923" y="1371"/>
                  </a:lnTo>
                  <a:lnTo>
                    <a:pt x="1001" y="1258"/>
                  </a:lnTo>
                  <a:lnTo>
                    <a:pt x="1062" y="1152"/>
                  </a:lnTo>
                  <a:lnTo>
                    <a:pt x="1131" y="1062"/>
                  </a:lnTo>
                  <a:lnTo>
                    <a:pt x="1196" y="984"/>
                  </a:lnTo>
                  <a:lnTo>
                    <a:pt x="1257" y="915"/>
                  </a:lnTo>
                  <a:lnTo>
                    <a:pt x="1326" y="863"/>
                  </a:lnTo>
                  <a:lnTo>
                    <a:pt x="1383" y="807"/>
                  </a:lnTo>
                  <a:lnTo>
                    <a:pt x="1430" y="746"/>
                  </a:lnTo>
                  <a:lnTo>
                    <a:pt x="1475" y="686"/>
                  </a:lnTo>
                  <a:lnTo>
                    <a:pt x="1521" y="626"/>
                  </a:lnTo>
                  <a:lnTo>
                    <a:pt x="1567" y="565"/>
                  </a:lnTo>
                  <a:lnTo>
                    <a:pt x="1602" y="501"/>
                  </a:lnTo>
                  <a:lnTo>
                    <a:pt x="1632" y="449"/>
                  </a:lnTo>
                  <a:lnTo>
                    <a:pt x="1675" y="400"/>
                  </a:lnTo>
                  <a:lnTo>
                    <a:pt x="1717" y="351"/>
                  </a:lnTo>
                  <a:lnTo>
                    <a:pt x="1748" y="336"/>
                  </a:lnTo>
                  <a:lnTo>
                    <a:pt x="1819" y="310"/>
                  </a:lnTo>
                  <a:lnTo>
                    <a:pt x="1927" y="257"/>
                  </a:lnTo>
                  <a:lnTo>
                    <a:pt x="2063" y="191"/>
                  </a:lnTo>
                  <a:lnTo>
                    <a:pt x="2223" y="132"/>
                  </a:lnTo>
                  <a:lnTo>
                    <a:pt x="2379" y="83"/>
                  </a:lnTo>
                  <a:lnTo>
                    <a:pt x="2547" y="40"/>
                  </a:lnTo>
                  <a:lnTo>
                    <a:pt x="2699" y="3"/>
                  </a:lnTo>
                  <a:lnTo>
                    <a:pt x="2840" y="0"/>
                  </a:lnTo>
                  <a:lnTo>
                    <a:pt x="2957" y="27"/>
                  </a:lnTo>
                  <a:close/>
                </a:path>
              </a:pathLst>
            </a:custGeom>
            <a:solidFill>
              <a:srgbClr val="D64B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73" name="Freeform 69">
              <a:extLst>
                <a:ext uri="{FF2B5EF4-FFF2-40B4-BE49-F238E27FC236}">
                  <a16:creationId xmlns:a16="http://schemas.microsoft.com/office/drawing/2014/main" id="{0C2EA089-31F8-76DF-0609-B57E11B4D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705"/>
              <a:ext cx="401" cy="215"/>
            </a:xfrm>
            <a:custGeom>
              <a:avLst/>
              <a:gdLst>
                <a:gd name="T0" fmla="*/ 1604 w 1604"/>
                <a:gd name="T1" fmla="*/ 380 h 860"/>
                <a:gd name="T2" fmla="*/ 122 w 1604"/>
                <a:gd name="T3" fmla="*/ 0 h 860"/>
                <a:gd name="T4" fmla="*/ 0 w 1604"/>
                <a:gd name="T5" fmla="*/ 60 h 860"/>
                <a:gd name="T6" fmla="*/ 154 w 1604"/>
                <a:gd name="T7" fmla="*/ 239 h 860"/>
                <a:gd name="T8" fmla="*/ 74 w 1604"/>
                <a:gd name="T9" fmla="*/ 325 h 860"/>
                <a:gd name="T10" fmla="*/ 471 w 1604"/>
                <a:gd name="T11" fmla="*/ 575 h 860"/>
                <a:gd name="T12" fmla="*/ 367 w 1604"/>
                <a:gd name="T13" fmla="*/ 768 h 860"/>
                <a:gd name="T14" fmla="*/ 488 w 1604"/>
                <a:gd name="T15" fmla="*/ 860 h 860"/>
                <a:gd name="T16" fmla="*/ 952 w 1604"/>
                <a:gd name="T17" fmla="*/ 765 h 860"/>
                <a:gd name="T18" fmla="*/ 963 w 1604"/>
                <a:gd name="T19" fmla="*/ 769 h 860"/>
                <a:gd name="T20" fmla="*/ 1002 w 1604"/>
                <a:gd name="T21" fmla="*/ 769 h 860"/>
                <a:gd name="T22" fmla="*/ 1054 w 1604"/>
                <a:gd name="T23" fmla="*/ 762 h 860"/>
                <a:gd name="T24" fmla="*/ 1134 w 1604"/>
                <a:gd name="T25" fmla="*/ 752 h 860"/>
                <a:gd name="T26" fmla="*/ 1207 w 1604"/>
                <a:gd name="T27" fmla="*/ 725 h 860"/>
                <a:gd name="T28" fmla="*/ 1295 w 1604"/>
                <a:gd name="T29" fmla="*/ 692 h 860"/>
                <a:gd name="T30" fmla="*/ 1375 w 1604"/>
                <a:gd name="T31" fmla="*/ 643 h 860"/>
                <a:gd name="T32" fmla="*/ 1462 w 1604"/>
                <a:gd name="T33" fmla="*/ 573 h 860"/>
                <a:gd name="T34" fmla="*/ 1542 w 1604"/>
                <a:gd name="T35" fmla="*/ 486 h 860"/>
                <a:gd name="T36" fmla="*/ 1604 w 1604"/>
                <a:gd name="T37" fmla="*/ 38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4" h="860">
                  <a:moveTo>
                    <a:pt x="1604" y="380"/>
                  </a:moveTo>
                  <a:lnTo>
                    <a:pt x="122" y="0"/>
                  </a:lnTo>
                  <a:lnTo>
                    <a:pt x="0" y="60"/>
                  </a:lnTo>
                  <a:lnTo>
                    <a:pt x="154" y="239"/>
                  </a:lnTo>
                  <a:lnTo>
                    <a:pt x="74" y="325"/>
                  </a:lnTo>
                  <a:lnTo>
                    <a:pt x="471" y="575"/>
                  </a:lnTo>
                  <a:lnTo>
                    <a:pt x="367" y="768"/>
                  </a:lnTo>
                  <a:lnTo>
                    <a:pt x="488" y="860"/>
                  </a:lnTo>
                  <a:lnTo>
                    <a:pt x="952" y="765"/>
                  </a:lnTo>
                  <a:lnTo>
                    <a:pt x="963" y="769"/>
                  </a:lnTo>
                  <a:lnTo>
                    <a:pt x="1002" y="769"/>
                  </a:lnTo>
                  <a:lnTo>
                    <a:pt x="1054" y="762"/>
                  </a:lnTo>
                  <a:lnTo>
                    <a:pt x="1134" y="752"/>
                  </a:lnTo>
                  <a:lnTo>
                    <a:pt x="1207" y="725"/>
                  </a:lnTo>
                  <a:lnTo>
                    <a:pt x="1295" y="692"/>
                  </a:lnTo>
                  <a:lnTo>
                    <a:pt x="1375" y="643"/>
                  </a:lnTo>
                  <a:lnTo>
                    <a:pt x="1462" y="573"/>
                  </a:lnTo>
                  <a:lnTo>
                    <a:pt x="1542" y="486"/>
                  </a:lnTo>
                  <a:lnTo>
                    <a:pt x="1604" y="380"/>
                  </a:lnTo>
                  <a:close/>
                </a:path>
              </a:pathLst>
            </a:custGeom>
            <a:solidFill>
              <a:srgbClr val="F5E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74" name="Freeform 70">
              <a:extLst>
                <a:ext uri="{FF2B5EF4-FFF2-40B4-BE49-F238E27FC236}">
                  <a16:creationId xmlns:a16="http://schemas.microsoft.com/office/drawing/2014/main" id="{13166C97-04BA-D722-271B-5B59BF75A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705"/>
              <a:ext cx="401" cy="215"/>
            </a:xfrm>
            <a:custGeom>
              <a:avLst/>
              <a:gdLst>
                <a:gd name="T0" fmla="*/ 1604 w 1604"/>
                <a:gd name="T1" fmla="*/ 380 h 860"/>
                <a:gd name="T2" fmla="*/ 122 w 1604"/>
                <a:gd name="T3" fmla="*/ 0 h 860"/>
                <a:gd name="T4" fmla="*/ 0 w 1604"/>
                <a:gd name="T5" fmla="*/ 60 h 860"/>
                <a:gd name="T6" fmla="*/ 154 w 1604"/>
                <a:gd name="T7" fmla="*/ 239 h 860"/>
                <a:gd name="T8" fmla="*/ 74 w 1604"/>
                <a:gd name="T9" fmla="*/ 325 h 860"/>
                <a:gd name="T10" fmla="*/ 471 w 1604"/>
                <a:gd name="T11" fmla="*/ 575 h 860"/>
                <a:gd name="T12" fmla="*/ 367 w 1604"/>
                <a:gd name="T13" fmla="*/ 768 h 860"/>
                <a:gd name="T14" fmla="*/ 488 w 1604"/>
                <a:gd name="T15" fmla="*/ 860 h 860"/>
                <a:gd name="T16" fmla="*/ 952 w 1604"/>
                <a:gd name="T17" fmla="*/ 765 h 860"/>
                <a:gd name="T18" fmla="*/ 952 w 1604"/>
                <a:gd name="T19" fmla="*/ 765 h 860"/>
                <a:gd name="T20" fmla="*/ 963 w 1604"/>
                <a:gd name="T21" fmla="*/ 769 h 860"/>
                <a:gd name="T22" fmla="*/ 1002 w 1604"/>
                <a:gd name="T23" fmla="*/ 769 h 860"/>
                <a:gd name="T24" fmla="*/ 1054 w 1604"/>
                <a:gd name="T25" fmla="*/ 762 h 860"/>
                <a:gd name="T26" fmla="*/ 1134 w 1604"/>
                <a:gd name="T27" fmla="*/ 752 h 860"/>
                <a:gd name="T28" fmla="*/ 1207 w 1604"/>
                <a:gd name="T29" fmla="*/ 725 h 860"/>
                <a:gd name="T30" fmla="*/ 1295 w 1604"/>
                <a:gd name="T31" fmla="*/ 692 h 860"/>
                <a:gd name="T32" fmla="*/ 1375 w 1604"/>
                <a:gd name="T33" fmla="*/ 643 h 860"/>
                <a:gd name="T34" fmla="*/ 1462 w 1604"/>
                <a:gd name="T35" fmla="*/ 573 h 860"/>
                <a:gd name="T36" fmla="*/ 1542 w 1604"/>
                <a:gd name="T37" fmla="*/ 486 h 860"/>
                <a:gd name="T38" fmla="*/ 1604 w 1604"/>
                <a:gd name="T39" fmla="*/ 380 h 860"/>
                <a:gd name="T40" fmla="*/ 1604 w 1604"/>
                <a:gd name="T41" fmla="*/ 38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4" h="860">
                  <a:moveTo>
                    <a:pt x="1604" y="380"/>
                  </a:moveTo>
                  <a:lnTo>
                    <a:pt x="122" y="0"/>
                  </a:lnTo>
                  <a:lnTo>
                    <a:pt x="0" y="60"/>
                  </a:lnTo>
                  <a:lnTo>
                    <a:pt x="154" y="239"/>
                  </a:lnTo>
                  <a:lnTo>
                    <a:pt x="74" y="325"/>
                  </a:lnTo>
                  <a:lnTo>
                    <a:pt x="471" y="575"/>
                  </a:lnTo>
                  <a:lnTo>
                    <a:pt x="367" y="768"/>
                  </a:lnTo>
                  <a:lnTo>
                    <a:pt x="488" y="860"/>
                  </a:lnTo>
                  <a:lnTo>
                    <a:pt x="952" y="765"/>
                  </a:lnTo>
                  <a:lnTo>
                    <a:pt x="952" y="765"/>
                  </a:lnTo>
                  <a:lnTo>
                    <a:pt x="963" y="769"/>
                  </a:lnTo>
                  <a:lnTo>
                    <a:pt x="1002" y="769"/>
                  </a:lnTo>
                  <a:lnTo>
                    <a:pt x="1054" y="762"/>
                  </a:lnTo>
                  <a:lnTo>
                    <a:pt x="1134" y="752"/>
                  </a:lnTo>
                  <a:lnTo>
                    <a:pt x="1207" y="725"/>
                  </a:lnTo>
                  <a:lnTo>
                    <a:pt x="1295" y="692"/>
                  </a:lnTo>
                  <a:lnTo>
                    <a:pt x="1375" y="643"/>
                  </a:lnTo>
                  <a:lnTo>
                    <a:pt x="1462" y="573"/>
                  </a:lnTo>
                  <a:lnTo>
                    <a:pt x="1542" y="486"/>
                  </a:lnTo>
                  <a:lnTo>
                    <a:pt x="1604" y="380"/>
                  </a:lnTo>
                  <a:lnTo>
                    <a:pt x="1604" y="380"/>
                  </a:lnTo>
                </a:path>
              </a:pathLst>
            </a:custGeom>
            <a:noFill/>
            <a:ln w="4763">
              <a:solidFill>
                <a:srgbClr val="B74E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75" name="Freeform 71">
              <a:extLst>
                <a:ext uri="{FF2B5EF4-FFF2-40B4-BE49-F238E27FC236}">
                  <a16:creationId xmlns:a16="http://schemas.microsoft.com/office/drawing/2014/main" id="{73F6046A-DB84-98FD-BA0F-A8B3AC5C4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750"/>
              <a:ext cx="124" cy="130"/>
            </a:xfrm>
            <a:custGeom>
              <a:avLst/>
              <a:gdLst>
                <a:gd name="T0" fmla="*/ 11 w 495"/>
                <a:gd name="T1" fmla="*/ 3 h 519"/>
                <a:gd name="T2" fmla="*/ 42 w 495"/>
                <a:gd name="T3" fmla="*/ 26 h 519"/>
                <a:gd name="T4" fmla="*/ 72 w 495"/>
                <a:gd name="T5" fmla="*/ 50 h 519"/>
                <a:gd name="T6" fmla="*/ 87 w 495"/>
                <a:gd name="T7" fmla="*/ 80 h 519"/>
                <a:gd name="T8" fmla="*/ 91 w 495"/>
                <a:gd name="T9" fmla="*/ 106 h 519"/>
                <a:gd name="T10" fmla="*/ 87 w 495"/>
                <a:gd name="T11" fmla="*/ 117 h 519"/>
                <a:gd name="T12" fmla="*/ 64 w 495"/>
                <a:gd name="T13" fmla="*/ 110 h 519"/>
                <a:gd name="T14" fmla="*/ 98 w 495"/>
                <a:gd name="T15" fmla="*/ 159 h 519"/>
                <a:gd name="T16" fmla="*/ 136 w 495"/>
                <a:gd name="T17" fmla="*/ 198 h 519"/>
                <a:gd name="T18" fmla="*/ 181 w 495"/>
                <a:gd name="T19" fmla="*/ 213 h 519"/>
                <a:gd name="T20" fmla="*/ 238 w 495"/>
                <a:gd name="T21" fmla="*/ 232 h 519"/>
                <a:gd name="T22" fmla="*/ 295 w 495"/>
                <a:gd name="T23" fmla="*/ 252 h 519"/>
                <a:gd name="T24" fmla="*/ 314 w 495"/>
                <a:gd name="T25" fmla="*/ 271 h 519"/>
                <a:gd name="T26" fmla="*/ 333 w 495"/>
                <a:gd name="T27" fmla="*/ 290 h 519"/>
                <a:gd name="T28" fmla="*/ 351 w 495"/>
                <a:gd name="T29" fmla="*/ 310 h 519"/>
                <a:gd name="T30" fmla="*/ 366 w 495"/>
                <a:gd name="T31" fmla="*/ 339 h 519"/>
                <a:gd name="T32" fmla="*/ 382 w 495"/>
                <a:gd name="T33" fmla="*/ 370 h 519"/>
                <a:gd name="T34" fmla="*/ 385 w 495"/>
                <a:gd name="T35" fmla="*/ 397 h 519"/>
                <a:gd name="T36" fmla="*/ 374 w 495"/>
                <a:gd name="T37" fmla="*/ 431 h 519"/>
                <a:gd name="T38" fmla="*/ 355 w 495"/>
                <a:gd name="T39" fmla="*/ 450 h 519"/>
                <a:gd name="T40" fmla="*/ 335 w 495"/>
                <a:gd name="T41" fmla="*/ 468 h 519"/>
                <a:gd name="T42" fmla="*/ 339 w 495"/>
                <a:gd name="T43" fmla="*/ 495 h 519"/>
                <a:gd name="T44" fmla="*/ 358 w 495"/>
                <a:gd name="T45" fmla="*/ 514 h 519"/>
                <a:gd name="T46" fmla="*/ 384 w 495"/>
                <a:gd name="T47" fmla="*/ 511 h 519"/>
                <a:gd name="T48" fmla="*/ 399 w 495"/>
                <a:gd name="T49" fmla="*/ 503 h 519"/>
                <a:gd name="T50" fmla="*/ 426 w 495"/>
                <a:gd name="T51" fmla="*/ 499 h 519"/>
                <a:gd name="T52" fmla="*/ 446 w 495"/>
                <a:gd name="T53" fmla="*/ 481 h 519"/>
                <a:gd name="T54" fmla="*/ 453 w 495"/>
                <a:gd name="T55" fmla="*/ 458 h 519"/>
                <a:gd name="T56" fmla="*/ 461 w 495"/>
                <a:gd name="T57" fmla="*/ 435 h 519"/>
                <a:gd name="T58" fmla="*/ 483 w 495"/>
                <a:gd name="T59" fmla="*/ 406 h 519"/>
                <a:gd name="T60" fmla="*/ 491 w 495"/>
                <a:gd name="T61" fmla="*/ 383 h 519"/>
                <a:gd name="T62" fmla="*/ 488 w 495"/>
                <a:gd name="T63" fmla="*/ 355 h 519"/>
                <a:gd name="T64" fmla="*/ 485 w 495"/>
                <a:gd name="T65" fmla="*/ 329 h 519"/>
                <a:gd name="T66" fmla="*/ 470 w 495"/>
                <a:gd name="T67" fmla="*/ 298 h 519"/>
                <a:gd name="T68" fmla="*/ 458 w 495"/>
                <a:gd name="T69" fmla="*/ 257 h 519"/>
                <a:gd name="T70" fmla="*/ 439 w 495"/>
                <a:gd name="T71" fmla="*/ 238 h 519"/>
                <a:gd name="T72" fmla="*/ 421 w 495"/>
                <a:gd name="T73" fmla="*/ 219 h 519"/>
                <a:gd name="T74" fmla="*/ 398 w 495"/>
                <a:gd name="T75" fmla="*/ 211 h 519"/>
                <a:gd name="T76" fmla="*/ 378 w 495"/>
                <a:gd name="T77" fmla="*/ 192 h 519"/>
                <a:gd name="T78" fmla="*/ 356 w 495"/>
                <a:gd name="T79" fmla="*/ 184 h 519"/>
                <a:gd name="T80" fmla="*/ 349 w 495"/>
                <a:gd name="T81" fmla="*/ 170 h 519"/>
                <a:gd name="T82" fmla="*/ 341 w 495"/>
                <a:gd name="T83" fmla="*/ 154 h 519"/>
                <a:gd name="T84" fmla="*/ 284 w 495"/>
                <a:gd name="T85" fmla="*/ 134 h 519"/>
                <a:gd name="T86" fmla="*/ 220 w 495"/>
                <a:gd name="T87" fmla="*/ 100 h 519"/>
                <a:gd name="T88" fmla="*/ 166 w 495"/>
                <a:gd name="T89" fmla="*/ 69 h 519"/>
                <a:gd name="T90" fmla="*/ 114 w 495"/>
                <a:gd name="T91" fmla="*/ 38 h 519"/>
                <a:gd name="T92" fmla="*/ 42 w 495"/>
                <a:gd name="T93" fmla="*/ 26 h 519"/>
                <a:gd name="T94" fmla="*/ 19 w 495"/>
                <a:gd name="T95" fmla="*/ 19 h 519"/>
                <a:gd name="T96" fmla="*/ 11 w 495"/>
                <a:gd name="T97" fmla="*/ 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519">
                  <a:moveTo>
                    <a:pt x="0" y="0"/>
                  </a:moveTo>
                  <a:lnTo>
                    <a:pt x="11" y="3"/>
                  </a:lnTo>
                  <a:lnTo>
                    <a:pt x="31" y="23"/>
                  </a:lnTo>
                  <a:lnTo>
                    <a:pt x="42" y="26"/>
                  </a:lnTo>
                  <a:lnTo>
                    <a:pt x="49" y="42"/>
                  </a:lnTo>
                  <a:lnTo>
                    <a:pt x="72" y="50"/>
                  </a:lnTo>
                  <a:lnTo>
                    <a:pt x="80" y="65"/>
                  </a:lnTo>
                  <a:lnTo>
                    <a:pt x="87" y="80"/>
                  </a:lnTo>
                  <a:lnTo>
                    <a:pt x="95" y="95"/>
                  </a:lnTo>
                  <a:lnTo>
                    <a:pt x="91" y="106"/>
                  </a:lnTo>
                  <a:lnTo>
                    <a:pt x="98" y="122"/>
                  </a:lnTo>
                  <a:lnTo>
                    <a:pt x="87" y="117"/>
                  </a:lnTo>
                  <a:lnTo>
                    <a:pt x="75" y="114"/>
                  </a:lnTo>
                  <a:lnTo>
                    <a:pt x="64" y="110"/>
                  </a:lnTo>
                  <a:lnTo>
                    <a:pt x="79" y="140"/>
                  </a:lnTo>
                  <a:lnTo>
                    <a:pt x="98" y="159"/>
                  </a:lnTo>
                  <a:lnTo>
                    <a:pt x="116" y="179"/>
                  </a:lnTo>
                  <a:lnTo>
                    <a:pt x="136" y="198"/>
                  </a:lnTo>
                  <a:lnTo>
                    <a:pt x="158" y="205"/>
                  </a:lnTo>
                  <a:lnTo>
                    <a:pt x="181" y="213"/>
                  </a:lnTo>
                  <a:lnTo>
                    <a:pt x="215" y="224"/>
                  </a:lnTo>
                  <a:lnTo>
                    <a:pt x="238" y="232"/>
                  </a:lnTo>
                  <a:lnTo>
                    <a:pt x="261" y="240"/>
                  </a:lnTo>
                  <a:lnTo>
                    <a:pt x="295" y="252"/>
                  </a:lnTo>
                  <a:lnTo>
                    <a:pt x="302" y="268"/>
                  </a:lnTo>
                  <a:lnTo>
                    <a:pt x="314" y="271"/>
                  </a:lnTo>
                  <a:lnTo>
                    <a:pt x="321" y="286"/>
                  </a:lnTo>
                  <a:lnTo>
                    <a:pt x="333" y="290"/>
                  </a:lnTo>
                  <a:lnTo>
                    <a:pt x="340" y="305"/>
                  </a:lnTo>
                  <a:lnTo>
                    <a:pt x="351" y="310"/>
                  </a:lnTo>
                  <a:lnTo>
                    <a:pt x="359" y="325"/>
                  </a:lnTo>
                  <a:lnTo>
                    <a:pt x="366" y="339"/>
                  </a:lnTo>
                  <a:lnTo>
                    <a:pt x="374" y="355"/>
                  </a:lnTo>
                  <a:lnTo>
                    <a:pt x="382" y="370"/>
                  </a:lnTo>
                  <a:lnTo>
                    <a:pt x="377" y="382"/>
                  </a:lnTo>
                  <a:lnTo>
                    <a:pt x="385" y="397"/>
                  </a:lnTo>
                  <a:lnTo>
                    <a:pt x="377" y="419"/>
                  </a:lnTo>
                  <a:lnTo>
                    <a:pt x="374" y="431"/>
                  </a:lnTo>
                  <a:lnTo>
                    <a:pt x="369" y="442"/>
                  </a:lnTo>
                  <a:lnTo>
                    <a:pt x="355" y="450"/>
                  </a:lnTo>
                  <a:lnTo>
                    <a:pt x="350" y="462"/>
                  </a:lnTo>
                  <a:lnTo>
                    <a:pt x="335" y="468"/>
                  </a:lnTo>
                  <a:lnTo>
                    <a:pt x="327" y="491"/>
                  </a:lnTo>
                  <a:lnTo>
                    <a:pt x="339" y="495"/>
                  </a:lnTo>
                  <a:lnTo>
                    <a:pt x="347" y="511"/>
                  </a:lnTo>
                  <a:lnTo>
                    <a:pt x="358" y="514"/>
                  </a:lnTo>
                  <a:lnTo>
                    <a:pt x="369" y="519"/>
                  </a:lnTo>
                  <a:lnTo>
                    <a:pt x="384" y="511"/>
                  </a:lnTo>
                  <a:lnTo>
                    <a:pt x="396" y="514"/>
                  </a:lnTo>
                  <a:lnTo>
                    <a:pt x="399" y="503"/>
                  </a:lnTo>
                  <a:lnTo>
                    <a:pt x="415" y="496"/>
                  </a:lnTo>
                  <a:lnTo>
                    <a:pt x="426" y="499"/>
                  </a:lnTo>
                  <a:lnTo>
                    <a:pt x="441" y="492"/>
                  </a:lnTo>
                  <a:lnTo>
                    <a:pt x="446" y="481"/>
                  </a:lnTo>
                  <a:lnTo>
                    <a:pt x="449" y="469"/>
                  </a:lnTo>
                  <a:lnTo>
                    <a:pt x="453" y="458"/>
                  </a:lnTo>
                  <a:lnTo>
                    <a:pt x="457" y="447"/>
                  </a:lnTo>
                  <a:lnTo>
                    <a:pt x="461" y="435"/>
                  </a:lnTo>
                  <a:lnTo>
                    <a:pt x="477" y="428"/>
                  </a:lnTo>
                  <a:lnTo>
                    <a:pt x="483" y="406"/>
                  </a:lnTo>
                  <a:lnTo>
                    <a:pt x="488" y="394"/>
                  </a:lnTo>
                  <a:lnTo>
                    <a:pt x="491" y="383"/>
                  </a:lnTo>
                  <a:lnTo>
                    <a:pt x="495" y="371"/>
                  </a:lnTo>
                  <a:lnTo>
                    <a:pt x="488" y="355"/>
                  </a:lnTo>
                  <a:lnTo>
                    <a:pt x="491" y="345"/>
                  </a:lnTo>
                  <a:lnTo>
                    <a:pt x="485" y="329"/>
                  </a:lnTo>
                  <a:lnTo>
                    <a:pt x="477" y="314"/>
                  </a:lnTo>
                  <a:lnTo>
                    <a:pt x="470" y="298"/>
                  </a:lnTo>
                  <a:lnTo>
                    <a:pt x="462" y="284"/>
                  </a:lnTo>
                  <a:lnTo>
                    <a:pt x="458" y="257"/>
                  </a:lnTo>
                  <a:lnTo>
                    <a:pt x="450" y="241"/>
                  </a:lnTo>
                  <a:lnTo>
                    <a:pt x="439" y="238"/>
                  </a:lnTo>
                  <a:lnTo>
                    <a:pt x="432" y="223"/>
                  </a:lnTo>
                  <a:lnTo>
                    <a:pt x="421" y="219"/>
                  </a:lnTo>
                  <a:lnTo>
                    <a:pt x="409" y="215"/>
                  </a:lnTo>
                  <a:lnTo>
                    <a:pt x="398" y="211"/>
                  </a:lnTo>
                  <a:lnTo>
                    <a:pt x="386" y="207"/>
                  </a:lnTo>
                  <a:lnTo>
                    <a:pt x="378" y="192"/>
                  </a:lnTo>
                  <a:lnTo>
                    <a:pt x="367" y="188"/>
                  </a:lnTo>
                  <a:lnTo>
                    <a:pt x="356" y="184"/>
                  </a:lnTo>
                  <a:lnTo>
                    <a:pt x="360" y="173"/>
                  </a:lnTo>
                  <a:lnTo>
                    <a:pt x="349" y="170"/>
                  </a:lnTo>
                  <a:lnTo>
                    <a:pt x="337" y="165"/>
                  </a:lnTo>
                  <a:lnTo>
                    <a:pt x="341" y="154"/>
                  </a:lnTo>
                  <a:lnTo>
                    <a:pt x="307" y="142"/>
                  </a:lnTo>
                  <a:lnTo>
                    <a:pt x="284" y="134"/>
                  </a:lnTo>
                  <a:lnTo>
                    <a:pt x="254" y="111"/>
                  </a:lnTo>
                  <a:lnTo>
                    <a:pt x="220" y="100"/>
                  </a:lnTo>
                  <a:lnTo>
                    <a:pt x="201" y="81"/>
                  </a:lnTo>
                  <a:lnTo>
                    <a:pt x="166" y="69"/>
                  </a:lnTo>
                  <a:lnTo>
                    <a:pt x="137" y="46"/>
                  </a:lnTo>
                  <a:lnTo>
                    <a:pt x="114" y="38"/>
                  </a:lnTo>
                  <a:lnTo>
                    <a:pt x="80" y="27"/>
                  </a:lnTo>
                  <a:lnTo>
                    <a:pt x="42" y="26"/>
                  </a:lnTo>
                  <a:lnTo>
                    <a:pt x="31" y="23"/>
                  </a:lnTo>
                  <a:lnTo>
                    <a:pt x="19" y="19"/>
                  </a:lnTo>
                  <a:lnTo>
                    <a:pt x="8" y="15"/>
                  </a:lnTo>
                  <a:lnTo>
                    <a:pt x="1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E62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76" name="Freeform 72">
              <a:extLst>
                <a:ext uri="{FF2B5EF4-FFF2-40B4-BE49-F238E27FC236}">
                  <a16:creationId xmlns:a16="http://schemas.microsoft.com/office/drawing/2014/main" id="{AB67B897-74F0-E2F3-E471-B580FEE94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2918"/>
              <a:ext cx="61" cy="84"/>
            </a:xfrm>
            <a:custGeom>
              <a:avLst/>
              <a:gdLst>
                <a:gd name="T0" fmla="*/ 168 w 241"/>
                <a:gd name="T1" fmla="*/ 102 h 335"/>
                <a:gd name="T2" fmla="*/ 145 w 241"/>
                <a:gd name="T3" fmla="*/ 132 h 335"/>
                <a:gd name="T4" fmla="*/ 118 w 241"/>
                <a:gd name="T5" fmla="*/ 173 h 335"/>
                <a:gd name="T6" fmla="*/ 84 w 241"/>
                <a:gd name="T7" fmla="*/ 200 h 335"/>
                <a:gd name="T8" fmla="*/ 73 w 241"/>
                <a:gd name="T9" fmla="*/ 234 h 335"/>
                <a:gd name="T10" fmla="*/ 49 w 241"/>
                <a:gd name="T11" fmla="*/ 264 h 335"/>
                <a:gd name="T12" fmla="*/ 31 w 241"/>
                <a:gd name="T13" fmla="*/ 283 h 335"/>
                <a:gd name="T14" fmla="*/ 23 w 241"/>
                <a:gd name="T15" fmla="*/ 306 h 335"/>
                <a:gd name="T16" fmla="*/ 15 w 241"/>
                <a:gd name="T17" fmla="*/ 329 h 335"/>
                <a:gd name="T18" fmla="*/ 3 w 241"/>
                <a:gd name="T19" fmla="*/ 324 h 335"/>
                <a:gd name="T20" fmla="*/ 0 w 241"/>
                <a:gd name="T21" fmla="*/ 335 h 335"/>
                <a:gd name="T22" fmla="*/ 3 w 241"/>
                <a:gd name="T23" fmla="*/ 324 h 335"/>
                <a:gd name="T24" fmla="*/ 7 w 241"/>
                <a:gd name="T25" fmla="*/ 313 h 335"/>
                <a:gd name="T26" fmla="*/ 11 w 241"/>
                <a:gd name="T27" fmla="*/ 301 h 335"/>
                <a:gd name="T28" fmla="*/ 19 w 241"/>
                <a:gd name="T29" fmla="*/ 280 h 335"/>
                <a:gd name="T30" fmla="*/ 26 w 241"/>
                <a:gd name="T31" fmla="*/ 257 h 335"/>
                <a:gd name="T32" fmla="*/ 39 w 241"/>
                <a:gd name="T33" fmla="*/ 223 h 335"/>
                <a:gd name="T34" fmla="*/ 45 w 241"/>
                <a:gd name="T35" fmla="*/ 200 h 335"/>
                <a:gd name="T36" fmla="*/ 58 w 241"/>
                <a:gd name="T37" fmla="*/ 165 h 335"/>
                <a:gd name="T38" fmla="*/ 65 w 241"/>
                <a:gd name="T39" fmla="*/ 143 h 335"/>
                <a:gd name="T40" fmla="*/ 73 w 241"/>
                <a:gd name="T41" fmla="*/ 120 h 335"/>
                <a:gd name="T42" fmla="*/ 92 w 241"/>
                <a:gd name="T43" fmla="*/ 102 h 335"/>
                <a:gd name="T44" fmla="*/ 111 w 241"/>
                <a:gd name="T45" fmla="*/ 82 h 335"/>
                <a:gd name="T46" fmla="*/ 131 w 241"/>
                <a:gd name="T47" fmla="*/ 64 h 335"/>
                <a:gd name="T48" fmla="*/ 146 w 241"/>
                <a:gd name="T49" fmla="*/ 56 h 335"/>
                <a:gd name="T50" fmla="*/ 176 w 241"/>
                <a:gd name="T51" fmla="*/ 41 h 335"/>
                <a:gd name="T52" fmla="*/ 195 w 241"/>
                <a:gd name="T53" fmla="*/ 23 h 335"/>
                <a:gd name="T54" fmla="*/ 211 w 241"/>
                <a:gd name="T55" fmla="*/ 15 h 335"/>
                <a:gd name="T56" fmla="*/ 225 w 241"/>
                <a:gd name="T57" fmla="*/ 8 h 335"/>
                <a:gd name="T58" fmla="*/ 237 w 241"/>
                <a:gd name="T59" fmla="*/ 12 h 335"/>
                <a:gd name="T60" fmla="*/ 241 w 241"/>
                <a:gd name="T61" fmla="*/ 0 h 335"/>
                <a:gd name="T62" fmla="*/ 168 w 241"/>
                <a:gd name="T63" fmla="*/ 102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335">
                  <a:moveTo>
                    <a:pt x="168" y="102"/>
                  </a:moveTo>
                  <a:lnTo>
                    <a:pt x="145" y="132"/>
                  </a:lnTo>
                  <a:lnTo>
                    <a:pt x="118" y="173"/>
                  </a:lnTo>
                  <a:lnTo>
                    <a:pt x="84" y="200"/>
                  </a:lnTo>
                  <a:lnTo>
                    <a:pt x="73" y="234"/>
                  </a:lnTo>
                  <a:lnTo>
                    <a:pt x="49" y="264"/>
                  </a:lnTo>
                  <a:lnTo>
                    <a:pt x="31" y="283"/>
                  </a:lnTo>
                  <a:lnTo>
                    <a:pt x="23" y="306"/>
                  </a:lnTo>
                  <a:lnTo>
                    <a:pt x="15" y="329"/>
                  </a:lnTo>
                  <a:lnTo>
                    <a:pt x="3" y="324"/>
                  </a:lnTo>
                  <a:lnTo>
                    <a:pt x="0" y="335"/>
                  </a:lnTo>
                  <a:lnTo>
                    <a:pt x="3" y="324"/>
                  </a:lnTo>
                  <a:lnTo>
                    <a:pt x="7" y="313"/>
                  </a:lnTo>
                  <a:lnTo>
                    <a:pt x="11" y="301"/>
                  </a:lnTo>
                  <a:lnTo>
                    <a:pt x="19" y="280"/>
                  </a:lnTo>
                  <a:lnTo>
                    <a:pt x="26" y="257"/>
                  </a:lnTo>
                  <a:lnTo>
                    <a:pt x="39" y="223"/>
                  </a:lnTo>
                  <a:lnTo>
                    <a:pt x="45" y="200"/>
                  </a:lnTo>
                  <a:lnTo>
                    <a:pt x="58" y="165"/>
                  </a:lnTo>
                  <a:lnTo>
                    <a:pt x="65" y="143"/>
                  </a:lnTo>
                  <a:lnTo>
                    <a:pt x="73" y="120"/>
                  </a:lnTo>
                  <a:lnTo>
                    <a:pt x="92" y="102"/>
                  </a:lnTo>
                  <a:lnTo>
                    <a:pt x="111" y="82"/>
                  </a:lnTo>
                  <a:lnTo>
                    <a:pt x="131" y="64"/>
                  </a:lnTo>
                  <a:lnTo>
                    <a:pt x="146" y="56"/>
                  </a:lnTo>
                  <a:lnTo>
                    <a:pt x="176" y="41"/>
                  </a:lnTo>
                  <a:lnTo>
                    <a:pt x="195" y="23"/>
                  </a:lnTo>
                  <a:lnTo>
                    <a:pt x="211" y="15"/>
                  </a:lnTo>
                  <a:lnTo>
                    <a:pt x="225" y="8"/>
                  </a:lnTo>
                  <a:lnTo>
                    <a:pt x="237" y="12"/>
                  </a:lnTo>
                  <a:lnTo>
                    <a:pt x="241" y="0"/>
                  </a:lnTo>
                  <a:lnTo>
                    <a:pt x="168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77" name="Freeform 73">
              <a:extLst>
                <a:ext uri="{FF2B5EF4-FFF2-40B4-BE49-F238E27FC236}">
                  <a16:creationId xmlns:a16="http://schemas.microsoft.com/office/drawing/2014/main" id="{510C0764-7C5D-B317-D5C8-5D51AA89A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3019"/>
              <a:ext cx="46" cy="32"/>
            </a:xfrm>
            <a:custGeom>
              <a:avLst/>
              <a:gdLst>
                <a:gd name="T0" fmla="*/ 183 w 183"/>
                <a:gd name="T1" fmla="*/ 39 h 128"/>
                <a:gd name="T2" fmla="*/ 0 w 183"/>
                <a:gd name="T3" fmla="*/ 128 h 128"/>
                <a:gd name="T4" fmla="*/ 69 w 183"/>
                <a:gd name="T5" fmla="*/ 0 h 128"/>
                <a:gd name="T6" fmla="*/ 66 w 183"/>
                <a:gd name="T7" fmla="*/ 10 h 128"/>
                <a:gd name="T8" fmla="*/ 76 w 183"/>
                <a:gd name="T9" fmla="*/ 15 h 128"/>
                <a:gd name="T10" fmla="*/ 84 w 183"/>
                <a:gd name="T11" fmla="*/ 29 h 128"/>
                <a:gd name="T12" fmla="*/ 96 w 183"/>
                <a:gd name="T13" fmla="*/ 34 h 128"/>
                <a:gd name="T14" fmla="*/ 107 w 183"/>
                <a:gd name="T15" fmla="*/ 37 h 128"/>
                <a:gd name="T16" fmla="*/ 130 w 183"/>
                <a:gd name="T17" fmla="*/ 45 h 128"/>
                <a:gd name="T18" fmla="*/ 156 w 183"/>
                <a:gd name="T19" fmla="*/ 42 h 128"/>
                <a:gd name="T20" fmla="*/ 183 w 183"/>
                <a:gd name="T21" fmla="*/ 3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28">
                  <a:moveTo>
                    <a:pt x="183" y="39"/>
                  </a:moveTo>
                  <a:lnTo>
                    <a:pt x="0" y="128"/>
                  </a:lnTo>
                  <a:lnTo>
                    <a:pt x="69" y="0"/>
                  </a:lnTo>
                  <a:lnTo>
                    <a:pt x="66" y="10"/>
                  </a:lnTo>
                  <a:lnTo>
                    <a:pt x="76" y="15"/>
                  </a:lnTo>
                  <a:lnTo>
                    <a:pt x="84" y="29"/>
                  </a:lnTo>
                  <a:lnTo>
                    <a:pt x="96" y="34"/>
                  </a:lnTo>
                  <a:lnTo>
                    <a:pt x="107" y="37"/>
                  </a:lnTo>
                  <a:lnTo>
                    <a:pt x="130" y="45"/>
                  </a:lnTo>
                  <a:lnTo>
                    <a:pt x="156" y="42"/>
                  </a:lnTo>
                  <a:lnTo>
                    <a:pt x="183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78" name="Freeform 74">
              <a:extLst>
                <a:ext uri="{FF2B5EF4-FFF2-40B4-BE49-F238E27FC236}">
                  <a16:creationId xmlns:a16="http://schemas.microsoft.com/office/drawing/2014/main" id="{EC502769-4A53-7424-2213-D750A1693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936"/>
              <a:ext cx="725" cy="659"/>
            </a:xfrm>
            <a:custGeom>
              <a:avLst/>
              <a:gdLst>
                <a:gd name="T0" fmla="*/ 2545 w 2900"/>
                <a:gd name="T1" fmla="*/ 7 h 2636"/>
                <a:gd name="T2" fmla="*/ 2675 w 2900"/>
                <a:gd name="T3" fmla="*/ 1 h 2636"/>
                <a:gd name="T4" fmla="*/ 2773 w 2900"/>
                <a:gd name="T5" fmla="*/ 9 h 2636"/>
                <a:gd name="T6" fmla="*/ 2640 w 2900"/>
                <a:gd name="T7" fmla="*/ 102 h 2636"/>
                <a:gd name="T8" fmla="*/ 2475 w 2900"/>
                <a:gd name="T9" fmla="*/ 439 h 2636"/>
                <a:gd name="T10" fmla="*/ 2464 w 2900"/>
                <a:gd name="T11" fmla="*/ 878 h 2636"/>
                <a:gd name="T12" fmla="*/ 2565 w 2900"/>
                <a:gd name="T13" fmla="*/ 1254 h 2636"/>
                <a:gd name="T14" fmla="*/ 2638 w 2900"/>
                <a:gd name="T15" fmla="*/ 1559 h 2636"/>
                <a:gd name="T16" fmla="*/ 2663 w 2900"/>
                <a:gd name="T17" fmla="*/ 1857 h 2636"/>
                <a:gd name="T18" fmla="*/ 2805 w 2900"/>
                <a:gd name="T19" fmla="*/ 2109 h 2636"/>
                <a:gd name="T20" fmla="*/ 2858 w 2900"/>
                <a:gd name="T21" fmla="*/ 2178 h 2636"/>
                <a:gd name="T22" fmla="*/ 2690 w 2900"/>
                <a:gd name="T23" fmla="*/ 2260 h 2636"/>
                <a:gd name="T24" fmla="*/ 2481 w 2900"/>
                <a:gd name="T25" fmla="*/ 2315 h 2636"/>
                <a:gd name="T26" fmla="*/ 2322 w 2900"/>
                <a:gd name="T27" fmla="*/ 2299 h 2636"/>
                <a:gd name="T28" fmla="*/ 2219 w 2900"/>
                <a:gd name="T29" fmla="*/ 2301 h 2636"/>
                <a:gd name="T30" fmla="*/ 2135 w 2900"/>
                <a:gd name="T31" fmla="*/ 2361 h 2636"/>
                <a:gd name="T32" fmla="*/ 2044 w 2900"/>
                <a:gd name="T33" fmla="*/ 2443 h 2636"/>
                <a:gd name="T34" fmla="*/ 1899 w 2900"/>
                <a:gd name="T35" fmla="*/ 2496 h 2636"/>
                <a:gd name="T36" fmla="*/ 1743 w 2900"/>
                <a:gd name="T37" fmla="*/ 2544 h 2636"/>
                <a:gd name="T38" fmla="*/ 1602 w 2900"/>
                <a:gd name="T39" fmla="*/ 2546 h 2636"/>
                <a:gd name="T40" fmla="*/ 1500 w 2900"/>
                <a:gd name="T41" fmla="*/ 2512 h 2636"/>
                <a:gd name="T42" fmla="*/ 1405 w 2900"/>
                <a:gd name="T43" fmla="*/ 2491 h 2636"/>
                <a:gd name="T44" fmla="*/ 1325 w 2900"/>
                <a:gd name="T45" fmla="*/ 2503 h 2636"/>
                <a:gd name="T46" fmla="*/ 1249 w 2900"/>
                <a:gd name="T47" fmla="*/ 2578 h 2636"/>
                <a:gd name="T48" fmla="*/ 1131 w 2900"/>
                <a:gd name="T49" fmla="*/ 2626 h 2636"/>
                <a:gd name="T50" fmla="*/ 1002 w 2900"/>
                <a:gd name="T51" fmla="*/ 2633 h 2636"/>
                <a:gd name="T52" fmla="*/ 896 w 2900"/>
                <a:gd name="T53" fmla="*/ 2609 h 2636"/>
                <a:gd name="T54" fmla="*/ 657 w 2900"/>
                <a:gd name="T55" fmla="*/ 2414 h 2636"/>
                <a:gd name="T56" fmla="*/ 287 w 2900"/>
                <a:gd name="T57" fmla="*/ 2084 h 2636"/>
                <a:gd name="T58" fmla="*/ 30 w 2900"/>
                <a:gd name="T59" fmla="*/ 1832 h 2636"/>
                <a:gd name="T60" fmla="*/ 201 w 2900"/>
                <a:gd name="T61" fmla="*/ 586 h 2636"/>
                <a:gd name="T62" fmla="*/ 445 w 2900"/>
                <a:gd name="T63" fmla="*/ 505 h 2636"/>
                <a:gd name="T64" fmla="*/ 792 w 2900"/>
                <a:gd name="T65" fmla="*/ 421 h 2636"/>
                <a:gd name="T66" fmla="*/ 1046 w 2900"/>
                <a:gd name="T67" fmla="*/ 457 h 2636"/>
                <a:gd name="T68" fmla="*/ 1149 w 2900"/>
                <a:gd name="T69" fmla="*/ 492 h 2636"/>
                <a:gd name="T70" fmla="*/ 1282 w 2900"/>
                <a:gd name="T71" fmla="*/ 474 h 2636"/>
                <a:gd name="T72" fmla="*/ 1396 w 2900"/>
                <a:gd name="T73" fmla="*/ 438 h 2636"/>
                <a:gd name="T74" fmla="*/ 1453 w 2900"/>
                <a:gd name="T75" fmla="*/ 381 h 2636"/>
                <a:gd name="T76" fmla="*/ 1495 w 2900"/>
                <a:gd name="T77" fmla="*/ 332 h 2636"/>
                <a:gd name="T78" fmla="*/ 1564 w 2900"/>
                <a:gd name="T79" fmla="*/ 279 h 2636"/>
                <a:gd name="T80" fmla="*/ 1674 w 2900"/>
                <a:gd name="T81" fmla="*/ 254 h 2636"/>
                <a:gd name="T82" fmla="*/ 1795 w 2900"/>
                <a:gd name="T83" fmla="*/ 270 h 2636"/>
                <a:gd name="T84" fmla="*/ 1906 w 2900"/>
                <a:gd name="T85" fmla="*/ 283 h 2636"/>
                <a:gd name="T86" fmla="*/ 2008 w 2900"/>
                <a:gd name="T87" fmla="*/ 242 h 2636"/>
                <a:gd name="T88" fmla="*/ 2093 w 2900"/>
                <a:gd name="T89" fmla="*/ 144 h 2636"/>
                <a:gd name="T90" fmla="*/ 2211 w 2900"/>
                <a:gd name="T91" fmla="*/ 57 h 2636"/>
                <a:gd name="T92" fmla="*/ 2416 w 2900"/>
                <a:gd name="T93" fmla="*/ 14 h 2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00" h="2636">
                  <a:moveTo>
                    <a:pt x="2504" y="18"/>
                  </a:moveTo>
                  <a:lnTo>
                    <a:pt x="2519" y="11"/>
                  </a:lnTo>
                  <a:lnTo>
                    <a:pt x="2545" y="7"/>
                  </a:lnTo>
                  <a:lnTo>
                    <a:pt x="2584" y="8"/>
                  </a:lnTo>
                  <a:lnTo>
                    <a:pt x="2636" y="0"/>
                  </a:lnTo>
                  <a:lnTo>
                    <a:pt x="2675" y="1"/>
                  </a:lnTo>
                  <a:lnTo>
                    <a:pt x="2724" y="4"/>
                  </a:lnTo>
                  <a:lnTo>
                    <a:pt x="2750" y="1"/>
                  </a:lnTo>
                  <a:lnTo>
                    <a:pt x="2773" y="9"/>
                  </a:lnTo>
                  <a:lnTo>
                    <a:pt x="2770" y="20"/>
                  </a:lnTo>
                  <a:lnTo>
                    <a:pt x="2728" y="32"/>
                  </a:lnTo>
                  <a:lnTo>
                    <a:pt x="2640" y="102"/>
                  </a:lnTo>
                  <a:lnTo>
                    <a:pt x="2560" y="189"/>
                  </a:lnTo>
                  <a:lnTo>
                    <a:pt x="2505" y="310"/>
                  </a:lnTo>
                  <a:lnTo>
                    <a:pt x="2475" y="439"/>
                  </a:lnTo>
                  <a:lnTo>
                    <a:pt x="2451" y="583"/>
                  </a:lnTo>
                  <a:lnTo>
                    <a:pt x="2449" y="734"/>
                  </a:lnTo>
                  <a:lnTo>
                    <a:pt x="2464" y="878"/>
                  </a:lnTo>
                  <a:lnTo>
                    <a:pt x="2478" y="1023"/>
                  </a:lnTo>
                  <a:lnTo>
                    <a:pt x="2512" y="1148"/>
                  </a:lnTo>
                  <a:lnTo>
                    <a:pt x="2565" y="1254"/>
                  </a:lnTo>
                  <a:lnTo>
                    <a:pt x="2594" y="1353"/>
                  </a:lnTo>
                  <a:lnTo>
                    <a:pt x="2624" y="1451"/>
                  </a:lnTo>
                  <a:lnTo>
                    <a:pt x="2638" y="1559"/>
                  </a:lnTo>
                  <a:lnTo>
                    <a:pt x="2641" y="1660"/>
                  </a:lnTo>
                  <a:lnTo>
                    <a:pt x="2644" y="1763"/>
                  </a:lnTo>
                  <a:lnTo>
                    <a:pt x="2663" y="1857"/>
                  </a:lnTo>
                  <a:lnTo>
                    <a:pt x="2692" y="1956"/>
                  </a:lnTo>
                  <a:lnTo>
                    <a:pt x="2730" y="2033"/>
                  </a:lnTo>
                  <a:lnTo>
                    <a:pt x="2805" y="2109"/>
                  </a:lnTo>
                  <a:lnTo>
                    <a:pt x="2900" y="2166"/>
                  </a:lnTo>
                  <a:lnTo>
                    <a:pt x="2888" y="2163"/>
                  </a:lnTo>
                  <a:lnTo>
                    <a:pt x="2858" y="2178"/>
                  </a:lnTo>
                  <a:lnTo>
                    <a:pt x="2812" y="2200"/>
                  </a:lnTo>
                  <a:lnTo>
                    <a:pt x="2752" y="2230"/>
                  </a:lnTo>
                  <a:lnTo>
                    <a:pt x="2690" y="2260"/>
                  </a:lnTo>
                  <a:lnTo>
                    <a:pt x="2618" y="2286"/>
                  </a:lnTo>
                  <a:lnTo>
                    <a:pt x="2550" y="2301"/>
                  </a:lnTo>
                  <a:lnTo>
                    <a:pt x="2481" y="2315"/>
                  </a:lnTo>
                  <a:lnTo>
                    <a:pt x="2416" y="2318"/>
                  </a:lnTo>
                  <a:lnTo>
                    <a:pt x="2356" y="2310"/>
                  </a:lnTo>
                  <a:lnTo>
                    <a:pt x="2322" y="2299"/>
                  </a:lnTo>
                  <a:lnTo>
                    <a:pt x="2284" y="2299"/>
                  </a:lnTo>
                  <a:lnTo>
                    <a:pt x="2245" y="2297"/>
                  </a:lnTo>
                  <a:lnTo>
                    <a:pt x="2219" y="2301"/>
                  </a:lnTo>
                  <a:lnTo>
                    <a:pt x="2188" y="2316"/>
                  </a:lnTo>
                  <a:lnTo>
                    <a:pt x="2166" y="2346"/>
                  </a:lnTo>
                  <a:lnTo>
                    <a:pt x="2135" y="2361"/>
                  </a:lnTo>
                  <a:lnTo>
                    <a:pt x="2112" y="2391"/>
                  </a:lnTo>
                  <a:lnTo>
                    <a:pt x="2078" y="2417"/>
                  </a:lnTo>
                  <a:lnTo>
                    <a:pt x="2044" y="2443"/>
                  </a:lnTo>
                  <a:lnTo>
                    <a:pt x="1998" y="2466"/>
                  </a:lnTo>
                  <a:lnTo>
                    <a:pt x="1952" y="2489"/>
                  </a:lnTo>
                  <a:lnTo>
                    <a:pt x="1899" y="2496"/>
                  </a:lnTo>
                  <a:lnTo>
                    <a:pt x="1853" y="2519"/>
                  </a:lnTo>
                  <a:lnTo>
                    <a:pt x="1796" y="2537"/>
                  </a:lnTo>
                  <a:lnTo>
                    <a:pt x="1743" y="2544"/>
                  </a:lnTo>
                  <a:lnTo>
                    <a:pt x="1689" y="2551"/>
                  </a:lnTo>
                  <a:lnTo>
                    <a:pt x="1640" y="2547"/>
                  </a:lnTo>
                  <a:lnTo>
                    <a:pt x="1602" y="2546"/>
                  </a:lnTo>
                  <a:lnTo>
                    <a:pt x="1568" y="2535"/>
                  </a:lnTo>
                  <a:lnTo>
                    <a:pt x="1534" y="2523"/>
                  </a:lnTo>
                  <a:lnTo>
                    <a:pt x="1500" y="2512"/>
                  </a:lnTo>
                  <a:lnTo>
                    <a:pt x="1466" y="2499"/>
                  </a:lnTo>
                  <a:lnTo>
                    <a:pt x="1443" y="2492"/>
                  </a:lnTo>
                  <a:lnTo>
                    <a:pt x="1405" y="2491"/>
                  </a:lnTo>
                  <a:lnTo>
                    <a:pt x="1378" y="2495"/>
                  </a:lnTo>
                  <a:lnTo>
                    <a:pt x="1352" y="2499"/>
                  </a:lnTo>
                  <a:lnTo>
                    <a:pt x="1325" y="2503"/>
                  </a:lnTo>
                  <a:lnTo>
                    <a:pt x="1306" y="2521"/>
                  </a:lnTo>
                  <a:lnTo>
                    <a:pt x="1272" y="2547"/>
                  </a:lnTo>
                  <a:lnTo>
                    <a:pt x="1249" y="2578"/>
                  </a:lnTo>
                  <a:lnTo>
                    <a:pt x="1218" y="2593"/>
                  </a:lnTo>
                  <a:lnTo>
                    <a:pt x="1173" y="2614"/>
                  </a:lnTo>
                  <a:lnTo>
                    <a:pt x="1131" y="2626"/>
                  </a:lnTo>
                  <a:lnTo>
                    <a:pt x="1093" y="2626"/>
                  </a:lnTo>
                  <a:lnTo>
                    <a:pt x="1051" y="2636"/>
                  </a:lnTo>
                  <a:lnTo>
                    <a:pt x="1002" y="2633"/>
                  </a:lnTo>
                  <a:lnTo>
                    <a:pt x="967" y="2620"/>
                  </a:lnTo>
                  <a:lnTo>
                    <a:pt x="930" y="2620"/>
                  </a:lnTo>
                  <a:lnTo>
                    <a:pt x="896" y="2609"/>
                  </a:lnTo>
                  <a:lnTo>
                    <a:pt x="847" y="2567"/>
                  </a:lnTo>
                  <a:lnTo>
                    <a:pt x="755" y="2498"/>
                  </a:lnTo>
                  <a:lnTo>
                    <a:pt x="657" y="2414"/>
                  </a:lnTo>
                  <a:lnTo>
                    <a:pt x="529" y="2307"/>
                  </a:lnTo>
                  <a:lnTo>
                    <a:pt x="404" y="2188"/>
                  </a:lnTo>
                  <a:lnTo>
                    <a:pt x="287" y="2084"/>
                  </a:lnTo>
                  <a:lnTo>
                    <a:pt x="169" y="1980"/>
                  </a:lnTo>
                  <a:lnTo>
                    <a:pt x="87" y="1889"/>
                  </a:lnTo>
                  <a:lnTo>
                    <a:pt x="30" y="1832"/>
                  </a:lnTo>
                  <a:lnTo>
                    <a:pt x="0" y="1809"/>
                  </a:lnTo>
                  <a:lnTo>
                    <a:pt x="175" y="590"/>
                  </a:lnTo>
                  <a:lnTo>
                    <a:pt x="201" y="586"/>
                  </a:lnTo>
                  <a:lnTo>
                    <a:pt x="260" y="568"/>
                  </a:lnTo>
                  <a:lnTo>
                    <a:pt x="331" y="543"/>
                  </a:lnTo>
                  <a:lnTo>
                    <a:pt x="445" y="505"/>
                  </a:lnTo>
                  <a:lnTo>
                    <a:pt x="559" y="468"/>
                  </a:lnTo>
                  <a:lnTo>
                    <a:pt x="681" y="447"/>
                  </a:lnTo>
                  <a:lnTo>
                    <a:pt x="792" y="421"/>
                  </a:lnTo>
                  <a:lnTo>
                    <a:pt x="898" y="407"/>
                  </a:lnTo>
                  <a:lnTo>
                    <a:pt x="982" y="423"/>
                  </a:lnTo>
                  <a:lnTo>
                    <a:pt x="1046" y="457"/>
                  </a:lnTo>
                  <a:lnTo>
                    <a:pt x="1080" y="468"/>
                  </a:lnTo>
                  <a:lnTo>
                    <a:pt x="1110" y="491"/>
                  </a:lnTo>
                  <a:lnTo>
                    <a:pt x="1149" y="492"/>
                  </a:lnTo>
                  <a:lnTo>
                    <a:pt x="1186" y="492"/>
                  </a:lnTo>
                  <a:lnTo>
                    <a:pt x="1240" y="486"/>
                  </a:lnTo>
                  <a:lnTo>
                    <a:pt x="1282" y="474"/>
                  </a:lnTo>
                  <a:lnTo>
                    <a:pt x="1323" y="463"/>
                  </a:lnTo>
                  <a:lnTo>
                    <a:pt x="1365" y="453"/>
                  </a:lnTo>
                  <a:lnTo>
                    <a:pt x="1396" y="438"/>
                  </a:lnTo>
                  <a:lnTo>
                    <a:pt x="1414" y="418"/>
                  </a:lnTo>
                  <a:lnTo>
                    <a:pt x="1445" y="403"/>
                  </a:lnTo>
                  <a:lnTo>
                    <a:pt x="1453" y="381"/>
                  </a:lnTo>
                  <a:lnTo>
                    <a:pt x="1468" y="374"/>
                  </a:lnTo>
                  <a:lnTo>
                    <a:pt x="1487" y="354"/>
                  </a:lnTo>
                  <a:lnTo>
                    <a:pt x="1495" y="332"/>
                  </a:lnTo>
                  <a:lnTo>
                    <a:pt x="1515" y="313"/>
                  </a:lnTo>
                  <a:lnTo>
                    <a:pt x="1533" y="294"/>
                  </a:lnTo>
                  <a:lnTo>
                    <a:pt x="1564" y="279"/>
                  </a:lnTo>
                  <a:lnTo>
                    <a:pt x="1594" y="264"/>
                  </a:lnTo>
                  <a:lnTo>
                    <a:pt x="1632" y="264"/>
                  </a:lnTo>
                  <a:lnTo>
                    <a:pt x="1674" y="254"/>
                  </a:lnTo>
                  <a:lnTo>
                    <a:pt x="1712" y="254"/>
                  </a:lnTo>
                  <a:lnTo>
                    <a:pt x="1746" y="266"/>
                  </a:lnTo>
                  <a:lnTo>
                    <a:pt x="1795" y="270"/>
                  </a:lnTo>
                  <a:lnTo>
                    <a:pt x="1829" y="281"/>
                  </a:lnTo>
                  <a:lnTo>
                    <a:pt x="1868" y="281"/>
                  </a:lnTo>
                  <a:lnTo>
                    <a:pt x="1906" y="283"/>
                  </a:lnTo>
                  <a:lnTo>
                    <a:pt x="1948" y="271"/>
                  </a:lnTo>
                  <a:lnTo>
                    <a:pt x="1979" y="256"/>
                  </a:lnTo>
                  <a:lnTo>
                    <a:pt x="2008" y="242"/>
                  </a:lnTo>
                  <a:lnTo>
                    <a:pt x="2031" y="211"/>
                  </a:lnTo>
                  <a:lnTo>
                    <a:pt x="2055" y="181"/>
                  </a:lnTo>
                  <a:lnTo>
                    <a:pt x="2093" y="144"/>
                  </a:lnTo>
                  <a:lnTo>
                    <a:pt x="2115" y="114"/>
                  </a:lnTo>
                  <a:lnTo>
                    <a:pt x="2161" y="91"/>
                  </a:lnTo>
                  <a:lnTo>
                    <a:pt x="2211" y="57"/>
                  </a:lnTo>
                  <a:lnTo>
                    <a:pt x="2257" y="35"/>
                  </a:lnTo>
                  <a:lnTo>
                    <a:pt x="2325" y="20"/>
                  </a:lnTo>
                  <a:lnTo>
                    <a:pt x="2416" y="14"/>
                  </a:lnTo>
                  <a:lnTo>
                    <a:pt x="2504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79" name="Freeform 75">
              <a:extLst>
                <a:ext uri="{FF2B5EF4-FFF2-40B4-BE49-F238E27FC236}">
                  <a16:creationId xmlns:a16="http://schemas.microsoft.com/office/drawing/2014/main" id="{4FD8E3E1-EDFC-03C8-26CB-C6260E867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936"/>
              <a:ext cx="725" cy="659"/>
            </a:xfrm>
            <a:custGeom>
              <a:avLst/>
              <a:gdLst>
                <a:gd name="T0" fmla="*/ 2545 w 2900"/>
                <a:gd name="T1" fmla="*/ 7 h 2636"/>
                <a:gd name="T2" fmla="*/ 2675 w 2900"/>
                <a:gd name="T3" fmla="*/ 1 h 2636"/>
                <a:gd name="T4" fmla="*/ 2773 w 2900"/>
                <a:gd name="T5" fmla="*/ 9 h 2636"/>
                <a:gd name="T6" fmla="*/ 2728 w 2900"/>
                <a:gd name="T7" fmla="*/ 32 h 2636"/>
                <a:gd name="T8" fmla="*/ 2505 w 2900"/>
                <a:gd name="T9" fmla="*/ 310 h 2636"/>
                <a:gd name="T10" fmla="*/ 2449 w 2900"/>
                <a:gd name="T11" fmla="*/ 734 h 2636"/>
                <a:gd name="T12" fmla="*/ 2512 w 2900"/>
                <a:gd name="T13" fmla="*/ 1148 h 2636"/>
                <a:gd name="T14" fmla="*/ 2594 w 2900"/>
                <a:gd name="T15" fmla="*/ 1353 h 2636"/>
                <a:gd name="T16" fmla="*/ 2641 w 2900"/>
                <a:gd name="T17" fmla="*/ 1660 h 2636"/>
                <a:gd name="T18" fmla="*/ 2692 w 2900"/>
                <a:gd name="T19" fmla="*/ 1956 h 2636"/>
                <a:gd name="T20" fmla="*/ 2900 w 2900"/>
                <a:gd name="T21" fmla="*/ 2166 h 2636"/>
                <a:gd name="T22" fmla="*/ 2858 w 2900"/>
                <a:gd name="T23" fmla="*/ 2178 h 2636"/>
                <a:gd name="T24" fmla="*/ 2690 w 2900"/>
                <a:gd name="T25" fmla="*/ 2260 h 2636"/>
                <a:gd name="T26" fmla="*/ 2481 w 2900"/>
                <a:gd name="T27" fmla="*/ 2315 h 2636"/>
                <a:gd name="T28" fmla="*/ 2356 w 2900"/>
                <a:gd name="T29" fmla="*/ 2310 h 2636"/>
                <a:gd name="T30" fmla="*/ 2245 w 2900"/>
                <a:gd name="T31" fmla="*/ 2297 h 2636"/>
                <a:gd name="T32" fmla="*/ 2166 w 2900"/>
                <a:gd name="T33" fmla="*/ 2346 h 2636"/>
                <a:gd name="T34" fmla="*/ 2078 w 2900"/>
                <a:gd name="T35" fmla="*/ 2417 h 2636"/>
                <a:gd name="T36" fmla="*/ 1998 w 2900"/>
                <a:gd name="T37" fmla="*/ 2466 h 2636"/>
                <a:gd name="T38" fmla="*/ 1853 w 2900"/>
                <a:gd name="T39" fmla="*/ 2519 h 2636"/>
                <a:gd name="T40" fmla="*/ 1689 w 2900"/>
                <a:gd name="T41" fmla="*/ 2551 h 2636"/>
                <a:gd name="T42" fmla="*/ 1568 w 2900"/>
                <a:gd name="T43" fmla="*/ 2535 h 2636"/>
                <a:gd name="T44" fmla="*/ 1500 w 2900"/>
                <a:gd name="T45" fmla="*/ 2512 h 2636"/>
                <a:gd name="T46" fmla="*/ 1405 w 2900"/>
                <a:gd name="T47" fmla="*/ 2491 h 2636"/>
                <a:gd name="T48" fmla="*/ 1325 w 2900"/>
                <a:gd name="T49" fmla="*/ 2503 h 2636"/>
                <a:gd name="T50" fmla="*/ 1272 w 2900"/>
                <a:gd name="T51" fmla="*/ 2547 h 2636"/>
                <a:gd name="T52" fmla="*/ 1173 w 2900"/>
                <a:gd name="T53" fmla="*/ 2614 h 2636"/>
                <a:gd name="T54" fmla="*/ 1051 w 2900"/>
                <a:gd name="T55" fmla="*/ 2636 h 2636"/>
                <a:gd name="T56" fmla="*/ 930 w 2900"/>
                <a:gd name="T57" fmla="*/ 2620 h 2636"/>
                <a:gd name="T58" fmla="*/ 847 w 2900"/>
                <a:gd name="T59" fmla="*/ 2567 h 2636"/>
                <a:gd name="T60" fmla="*/ 529 w 2900"/>
                <a:gd name="T61" fmla="*/ 2307 h 2636"/>
                <a:gd name="T62" fmla="*/ 169 w 2900"/>
                <a:gd name="T63" fmla="*/ 1980 h 2636"/>
                <a:gd name="T64" fmla="*/ 0 w 2900"/>
                <a:gd name="T65" fmla="*/ 1809 h 2636"/>
                <a:gd name="T66" fmla="*/ 201 w 2900"/>
                <a:gd name="T67" fmla="*/ 586 h 2636"/>
                <a:gd name="T68" fmla="*/ 445 w 2900"/>
                <a:gd name="T69" fmla="*/ 505 h 2636"/>
                <a:gd name="T70" fmla="*/ 792 w 2900"/>
                <a:gd name="T71" fmla="*/ 421 h 2636"/>
                <a:gd name="T72" fmla="*/ 1046 w 2900"/>
                <a:gd name="T73" fmla="*/ 457 h 2636"/>
                <a:gd name="T74" fmla="*/ 1110 w 2900"/>
                <a:gd name="T75" fmla="*/ 491 h 2636"/>
                <a:gd name="T76" fmla="*/ 1240 w 2900"/>
                <a:gd name="T77" fmla="*/ 486 h 2636"/>
                <a:gd name="T78" fmla="*/ 1365 w 2900"/>
                <a:gd name="T79" fmla="*/ 453 h 2636"/>
                <a:gd name="T80" fmla="*/ 1414 w 2900"/>
                <a:gd name="T81" fmla="*/ 418 h 2636"/>
                <a:gd name="T82" fmla="*/ 1468 w 2900"/>
                <a:gd name="T83" fmla="*/ 374 h 2636"/>
                <a:gd name="T84" fmla="*/ 1515 w 2900"/>
                <a:gd name="T85" fmla="*/ 313 h 2636"/>
                <a:gd name="T86" fmla="*/ 1594 w 2900"/>
                <a:gd name="T87" fmla="*/ 264 h 2636"/>
                <a:gd name="T88" fmla="*/ 1674 w 2900"/>
                <a:gd name="T89" fmla="*/ 254 h 2636"/>
                <a:gd name="T90" fmla="*/ 1795 w 2900"/>
                <a:gd name="T91" fmla="*/ 270 h 2636"/>
                <a:gd name="T92" fmla="*/ 1906 w 2900"/>
                <a:gd name="T93" fmla="*/ 283 h 2636"/>
                <a:gd name="T94" fmla="*/ 2008 w 2900"/>
                <a:gd name="T95" fmla="*/ 242 h 2636"/>
                <a:gd name="T96" fmla="*/ 2055 w 2900"/>
                <a:gd name="T97" fmla="*/ 181 h 2636"/>
                <a:gd name="T98" fmla="*/ 2161 w 2900"/>
                <a:gd name="T99" fmla="*/ 91 h 2636"/>
                <a:gd name="T100" fmla="*/ 2325 w 2900"/>
                <a:gd name="T101" fmla="*/ 20 h 2636"/>
                <a:gd name="T102" fmla="*/ 2504 w 2900"/>
                <a:gd name="T103" fmla="*/ 18 h 2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00" h="2636">
                  <a:moveTo>
                    <a:pt x="2504" y="18"/>
                  </a:moveTo>
                  <a:lnTo>
                    <a:pt x="2519" y="11"/>
                  </a:lnTo>
                  <a:lnTo>
                    <a:pt x="2545" y="7"/>
                  </a:lnTo>
                  <a:lnTo>
                    <a:pt x="2584" y="8"/>
                  </a:lnTo>
                  <a:lnTo>
                    <a:pt x="2636" y="0"/>
                  </a:lnTo>
                  <a:lnTo>
                    <a:pt x="2675" y="1"/>
                  </a:lnTo>
                  <a:lnTo>
                    <a:pt x="2724" y="4"/>
                  </a:lnTo>
                  <a:lnTo>
                    <a:pt x="2750" y="1"/>
                  </a:lnTo>
                  <a:lnTo>
                    <a:pt x="2773" y="9"/>
                  </a:lnTo>
                  <a:lnTo>
                    <a:pt x="2770" y="20"/>
                  </a:lnTo>
                  <a:lnTo>
                    <a:pt x="2728" y="32"/>
                  </a:lnTo>
                  <a:lnTo>
                    <a:pt x="2728" y="32"/>
                  </a:lnTo>
                  <a:lnTo>
                    <a:pt x="2640" y="102"/>
                  </a:lnTo>
                  <a:lnTo>
                    <a:pt x="2560" y="189"/>
                  </a:lnTo>
                  <a:lnTo>
                    <a:pt x="2505" y="310"/>
                  </a:lnTo>
                  <a:lnTo>
                    <a:pt x="2475" y="439"/>
                  </a:lnTo>
                  <a:lnTo>
                    <a:pt x="2451" y="583"/>
                  </a:lnTo>
                  <a:lnTo>
                    <a:pt x="2449" y="734"/>
                  </a:lnTo>
                  <a:lnTo>
                    <a:pt x="2464" y="878"/>
                  </a:lnTo>
                  <a:lnTo>
                    <a:pt x="2478" y="1023"/>
                  </a:lnTo>
                  <a:lnTo>
                    <a:pt x="2512" y="1148"/>
                  </a:lnTo>
                  <a:lnTo>
                    <a:pt x="2565" y="1254"/>
                  </a:lnTo>
                  <a:lnTo>
                    <a:pt x="2565" y="1254"/>
                  </a:lnTo>
                  <a:lnTo>
                    <a:pt x="2594" y="1353"/>
                  </a:lnTo>
                  <a:lnTo>
                    <a:pt x="2624" y="1451"/>
                  </a:lnTo>
                  <a:lnTo>
                    <a:pt x="2638" y="1559"/>
                  </a:lnTo>
                  <a:lnTo>
                    <a:pt x="2641" y="1660"/>
                  </a:lnTo>
                  <a:lnTo>
                    <a:pt x="2644" y="1763"/>
                  </a:lnTo>
                  <a:lnTo>
                    <a:pt x="2663" y="1857"/>
                  </a:lnTo>
                  <a:lnTo>
                    <a:pt x="2692" y="1956"/>
                  </a:lnTo>
                  <a:lnTo>
                    <a:pt x="2730" y="2033"/>
                  </a:lnTo>
                  <a:lnTo>
                    <a:pt x="2805" y="2109"/>
                  </a:lnTo>
                  <a:lnTo>
                    <a:pt x="2900" y="2166"/>
                  </a:lnTo>
                  <a:lnTo>
                    <a:pt x="2900" y="2166"/>
                  </a:lnTo>
                  <a:lnTo>
                    <a:pt x="2888" y="2163"/>
                  </a:lnTo>
                  <a:lnTo>
                    <a:pt x="2858" y="2178"/>
                  </a:lnTo>
                  <a:lnTo>
                    <a:pt x="2812" y="2200"/>
                  </a:lnTo>
                  <a:lnTo>
                    <a:pt x="2752" y="2230"/>
                  </a:lnTo>
                  <a:lnTo>
                    <a:pt x="2690" y="2260"/>
                  </a:lnTo>
                  <a:lnTo>
                    <a:pt x="2618" y="2286"/>
                  </a:lnTo>
                  <a:lnTo>
                    <a:pt x="2550" y="2301"/>
                  </a:lnTo>
                  <a:lnTo>
                    <a:pt x="2481" y="2315"/>
                  </a:lnTo>
                  <a:lnTo>
                    <a:pt x="2416" y="2318"/>
                  </a:lnTo>
                  <a:lnTo>
                    <a:pt x="2356" y="2310"/>
                  </a:lnTo>
                  <a:lnTo>
                    <a:pt x="2356" y="2310"/>
                  </a:lnTo>
                  <a:lnTo>
                    <a:pt x="2322" y="2299"/>
                  </a:lnTo>
                  <a:lnTo>
                    <a:pt x="2284" y="2299"/>
                  </a:lnTo>
                  <a:lnTo>
                    <a:pt x="2245" y="2297"/>
                  </a:lnTo>
                  <a:lnTo>
                    <a:pt x="2219" y="2301"/>
                  </a:lnTo>
                  <a:lnTo>
                    <a:pt x="2188" y="2316"/>
                  </a:lnTo>
                  <a:lnTo>
                    <a:pt x="2166" y="2346"/>
                  </a:lnTo>
                  <a:lnTo>
                    <a:pt x="2135" y="2361"/>
                  </a:lnTo>
                  <a:lnTo>
                    <a:pt x="2112" y="2391"/>
                  </a:lnTo>
                  <a:lnTo>
                    <a:pt x="2078" y="2417"/>
                  </a:lnTo>
                  <a:lnTo>
                    <a:pt x="2044" y="2443"/>
                  </a:lnTo>
                  <a:lnTo>
                    <a:pt x="2044" y="2443"/>
                  </a:lnTo>
                  <a:lnTo>
                    <a:pt x="1998" y="2466"/>
                  </a:lnTo>
                  <a:lnTo>
                    <a:pt x="1952" y="2489"/>
                  </a:lnTo>
                  <a:lnTo>
                    <a:pt x="1899" y="2496"/>
                  </a:lnTo>
                  <a:lnTo>
                    <a:pt x="1853" y="2519"/>
                  </a:lnTo>
                  <a:lnTo>
                    <a:pt x="1796" y="2537"/>
                  </a:lnTo>
                  <a:lnTo>
                    <a:pt x="1743" y="2544"/>
                  </a:lnTo>
                  <a:lnTo>
                    <a:pt x="1689" y="2551"/>
                  </a:lnTo>
                  <a:lnTo>
                    <a:pt x="1640" y="2547"/>
                  </a:lnTo>
                  <a:lnTo>
                    <a:pt x="1602" y="2546"/>
                  </a:lnTo>
                  <a:lnTo>
                    <a:pt x="1568" y="2535"/>
                  </a:lnTo>
                  <a:lnTo>
                    <a:pt x="1568" y="2535"/>
                  </a:lnTo>
                  <a:lnTo>
                    <a:pt x="1534" y="2523"/>
                  </a:lnTo>
                  <a:lnTo>
                    <a:pt x="1500" y="2512"/>
                  </a:lnTo>
                  <a:lnTo>
                    <a:pt x="1466" y="2499"/>
                  </a:lnTo>
                  <a:lnTo>
                    <a:pt x="1443" y="2492"/>
                  </a:lnTo>
                  <a:lnTo>
                    <a:pt x="1405" y="2491"/>
                  </a:lnTo>
                  <a:lnTo>
                    <a:pt x="1378" y="2495"/>
                  </a:lnTo>
                  <a:lnTo>
                    <a:pt x="1352" y="2499"/>
                  </a:lnTo>
                  <a:lnTo>
                    <a:pt x="1325" y="2503"/>
                  </a:lnTo>
                  <a:lnTo>
                    <a:pt x="1306" y="2521"/>
                  </a:lnTo>
                  <a:lnTo>
                    <a:pt x="1272" y="2547"/>
                  </a:lnTo>
                  <a:lnTo>
                    <a:pt x="1272" y="2547"/>
                  </a:lnTo>
                  <a:lnTo>
                    <a:pt x="1249" y="2578"/>
                  </a:lnTo>
                  <a:lnTo>
                    <a:pt x="1218" y="2593"/>
                  </a:lnTo>
                  <a:lnTo>
                    <a:pt x="1173" y="2614"/>
                  </a:lnTo>
                  <a:lnTo>
                    <a:pt x="1131" y="2626"/>
                  </a:lnTo>
                  <a:lnTo>
                    <a:pt x="1093" y="2626"/>
                  </a:lnTo>
                  <a:lnTo>
                    <a:pt x="1051" y="2636"/>
                  </a:lnTo>
                  <a:lnTo>
                    <a:pt x="1002" y="2633"/>
                  </a:lnTo>
                  <a:lnTo>
                    <a:pt x="967" y="2620"/>
                  </a:lnTo>
                  <a:lnTo>
                    <a:pt x="930" y="2620"/>
                  </a:lnTo>
                  <a:lnTo>
                    <a:pt x="896" y="2609"/>
                  </a:lnTo>
                  <a:lnTo>
                    <a:pt x="896" y="2609"/>
                  </a:lnTo>
                  <a:lnTo>
                    <a:pt x="847" y="2567"/>
                  </a:lnTo>
                  <a:lnTo>
                    <a:pt x="755" y="2498"/>
                  </a:lnTo>
                  <a:lnTo>
                    <a:pt x="657" y="2414"/>
                  </a:lnTo>
                  <a:lnTo>
                    <a:pt x="529" y="2307"/>
                  </a:lnTo>
                  <a:lnTo>
                    <a:pt x="404" y="2188"/>
                  </a:lnTo>
                  <a:lnTo>
                    <a:pt x="287" y="2084"/>
                  </a:lnTo>
                  <a:lnTo>
                    <a:pt x="169" y="1980"/>
                  </a:lnTo>
                  <a:lnTo>
                    <a:pt x="87" y="1889"/>
                  </a:lnTo>
                  <a:lnTo>
                    <a:pt x="30" y="1832"/>
                  </a:lnTo>
                  <a:lnTo>
                    <a:pt x="0" y="1809"/>
                  </a:lnTo>
                  <a:lnTo>
                    <a:pt x="175" y="590"/>
                  </a:lnTo>
                  <a:lnTo>
                    <a:pt x="175" y="590"/>
                  </a:lnTo>
                  <a:lnTo>
                    <a:pt x="201" y="586"/>
                  </a:lnTo>
                  <a:lnTo>
                    <a:pt x="260" y="568"/>
                  </a:lnTo>
                  <a:lnTo>
                    <a:pt x="331" y="543"/>
                  </a:lnTo>
                  <a:lnTo>
                    <a:pt x="445" y="505"/>
                  </a:lnTo>
                  <a:lnTo>
                    <a:pt x="559" y="468"/>
                  </a:lnTo>
                  <a:lnTo>
                    <a:pt x="681" y="447"/>
                  </a:lnTo>
                  <a:lnTo>
                    <a:pt x="792" y="421"/>
                  </a:lnTo>
                  <a:lnTo>
                    <a:pt x="898" y="407"/>
                  </a:lnTo>
                  <a:lnTo>
                    <a:pt x="982" y="423"/>
                  </a:lnTo>
                  <a:lnTo>
                    <a:pt x="1046" y="457"/>
                  </a:lnTo>
                  <a:lnTo>
                    <a:pt x="1046" y="457"/>
                  </a:lnTo>
                  <a:lnTo>
                    <a:pt x="1080" y="468"/>
                  </a:lnTo>
                  <a:lnTo>
                    <a:pt x="1110" y="491"/>
                  </a:lnTo>
                  <a:lnTo>
                    <a:pt x="1149" y="492"/>
                  </a:lnTo>
                  <a:lnTo>
                    <a:pt x="1186" y="492"/>
                  </a:lnTo>
                  <a:lnTo>
                    <a:pt x="1240" y="486"/>
                  </a:lnTo>
                  <a:lnTo>
                    <a:pt x="1282" y="474"/>
                  </a:lnTo>
                  <a:lnTo>
                    <a:pt x="1323" y="463"/>
                  </a:lnTo>
                  <a:lnTo>
                    <a:pt x="1365" y="453"/>
                  </a:lnTo>
                  <a:lnTo>
                    <a:pt x="1396" y="438"/>
                  </a:lnTo>
                  <a:lnTo>
                    <a:pt x="1414" y="418"/>
                  </a:lnTo>
                  <a:lnTo>
                    <a:pt x="1414" y="418"/>
                  </a:lnTo>
                  <a:lnTo>
                    <a:pt x="1445" y="403"/>
                  </a:lnTo>
                  <a:lnTo>
                    <a:pt x="1453" y="381"/>
                  </a:lnTo>
                  <a:lnTo>
                    <a:pt x="1468" y="374"/>
                  </a:lnTo>
                  <a:lnTo>
                    <a:pt x="1487" y="354"/>
                  </a:lnTo>
                  <a:lnTo>
                    <a:pt x="1495" y="332"/>
                  </a:lnTo>
                  <a:lnTo>
                    <a:pt x="1515" y="313"/>
                  </a:lnTo>
                  <a:lnTo>
                    <a:pt x="1533" y="294"/>
                  </a:lnTo>
                  <a:lnTo>
                    <a:pt x="1564" y="279"/>
                  </a:lnTo>
                  <a:lnTo>
                    <a:pt x="1594" y="264"/>
                  </a:lnTo>
                  <a:lnTo>
                    <a:pt x="1632" y="264"/>
                  </a:lnTo>
                  <a:lnTo>
                    <a:pt x="1632" y="264"/>
                  </a:lnTo>
                  <a:lnTo>
                    <a:pt x="1674" y="254"/>
                  </a:lnTo>
                  <a:lnTo>
                    <a:pt x="1712" y="254"/>
                  </a:lnTo>
                  <a:lnTo>
                    <a:pt x="1746" y="266"/>
                  </a:lnTo>
                  <a:lnTo>
                    <a:pt x="1795" y="270"/>
                  </a:lnTo>
                  <a:lnTo>
                    <a:pt x="1829" y="281"/>
                  </a:lnTo>
                  <a:lnTo>
                    <a:pt x="1868" y="281"/>
                  </a:lnTo>
                  <a:lnTo>
                    <a:pt x="1906" y="283"/>
                  </a:lnTo>
                  <a:lnTo>
                    <a:pt x="1948" y="271"/>
                  </a:lnTo>
                  <a:lnTo>
                    <a:pt x="1979" y="256"/>
                  </a:lnTo>
                  <a:lnTo>
                    <a:pt x="2008" y="242"/>
                  </a:lnTo>
                  <a:lnTo>
                    <a:pt x="2008" y="242"/>
                  </a:lnTo>
                  <a:lnTo>
                    <a:pt x="2031" y="211"/>
                  </a:lnTo>
                  <a:lnTo>
                    <a:pt x="2055" y="181"/>
                  </a:lnTo>
                  <a:lnTo>
                    <a:pt x="2093" y="144"/>
                  </a:lnTo>
                  <a:lnTo>
                    <a:pt x="2115" y="114"/>
                  </a:lnTo>
                  <a:lnTo>
                    <a:pt x="2161" y="91"/>
                  </a:lnTo>
                  <a:lnTo>
                    <a:pt x="2211" y="57"/>
                  </a:lnTo>
                  <a:lnTo>
                    <a:pt x="2257" y="35"/>
                  </a:lnTo>
                  <a:lnTo>
                    <a:pt x="2325" y="20"/>
                  </a:lnTo>
                  <a:lnTo>
                    <a:pt x="2416" y="14"/>
                  </a:lnTo>
                  <a:lnTo>
                    <a:pt x="2504" y="18"/>
                  </a:lnTo>
                  <a:lnTo>
                    <a:pt x="2504" y="18"/>
                  </a:lnTo>
                </a:path>
              </a:pathLst>
            </a:custGeom>
            <a:noFill/>
            <a:ln w="4763">
              <a:solidFill>
                <a:srgbClr val="7D82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80" name="Freeform 76">
              <a:extLst>
                <a:ext uri="{FF2B5EF4-FFF2-40B4-BE49-F238E27FC236}">
                  <a16:creationId xmlns:a16="http://schemas.microsoft.com/office/drawing/2014/main" id="{12D64B53-391C-55CE-2564-D9D8192B8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3297"/>
              <a:ext cx="167" cy="230"/>
            </a:xfrm>
            <a:custGeom>
              <a:avLst/>
              <a:gdLst>
                <a:gd name="T0" fmla="*/ 666 w 666"/>
                <a:gd name="T1" fmla="*/ 789 h 922"/>
                <a:gd name="T2" fmla="*/ 617 w 666"/>
                <a:gd name="T3" fmla="*/ 746 h 922"/>
                <a:gd name="T4" fmla="*/ 568 w 666"/>
                <a:gd name="T5" fmla="*/ 704 h 922"/>
                <a:gd name="T6" fmla="*/ 524 w 666"/>
                <a:gd name="T7" fmla="*/ 651 h 922"/>
                <a:gd name="T8" fmla="*/ 473 w 666"/>
                <a:gd name="T9" fmla="*/ 608 h 922"/>
                <a:gd name="T10" fmla="*/ 429 w 666"/>
                <a:gd name="T11" fmla="*/ 555 h 922"/>
                <a:gd name="T12" fmla="*/ 395 w 666"/>
                <a:gd name="T13" fmla="*/ 506 h 922"/>
                <a:gd name="T14" fmla="*/ 354 w 666"/>
                <a:gd name="T15" fmla="*/ 441 h 922"/>
                <a:gd name="T16" fmla="*/ 323 w 666"/>
                <a:gd name="T17" fmla="*/ 380 h 922"/>
                <a:gd name="T18" fmla="*/ 282 w 666"/>
                <a:gd name="T19" fmla="*/ 315 h 922"/>
                <a:gd name="T20" fmla="*/ 256 w 666"/>
                <a:gd name="T21" fmla="*/ 242 h 922"/>
                <a:gd name="T22" fmla="*/ 229 w 666"/>
                <a:gd name="T23" fmla="*/ 171 h 922"/>
                <a:gd name="T24" fmla="*/ 208 w 666"/>
                <a:gd name="T25" fmla="*/ 125 h 922"/>
                <a:gd name="T26" fmla="*/ 185 w 666"/>
                <a:gd name="T27" fmla="*/ 79 h 922"/>
                <a:gd name="T28" fmla="*/ 159 w 666"/>
                <a:gd name="T29" fmla="*/ 45 h 922"/>
                <a:gd name="T30" fmla="*/ 132 w 666"/>
                <a:gd name="T31" fmla="*/ 11 h 922"/>
                <a:gd name="T32" fmla="*/ 110 w 666"/>
                <a:gd name="T33" fmla="*/ 3 h 922"/>
                <a:gd name="T34" fmla="*/ 98 w 666"/>
                <a:gd name="T35" fmla="*/ 0 h 922"/>
                <a:gd name="T36" fmla="*/ 71 w 666"/>
                <a:gd name="T37" fmla="*/ 3 h 922"/>
                <a:gd name="T38" fmla="*/ 68 w 666"/>
                <a:gd name="T39" fmla="*/ 14 h 922"/>
                <a:gd name="T40" fmla="*/ 60 w 666"/>
                <a:gd name="T41" fmla="*/ 36 h 922"/>
                <a:gd name="T42" fmla="*/ 48 w 666"/>
                <a:gd name="T43" fmla="*/ 70 h 922"/>
                <a:gd name="T44" fmla="*/ 29 w 666"/>
                <a:gd name="T45" fmla="*/ 127 h 922"/>
                <a:gd name="T46" fmla="*/ 13 w 666"/>
                <a:gd name="T47" fmla="*/ 210 h 922"/>
                <a:gd name="T48" fmla="*/ 8 w 666"/>
                <a:gd name="T49" fmla="*/ 297 h 922"/>
                <a:gd name="T50" fmla="*/ 0 w 666"/>
                <a:gd name="T51" fmla="*/ 396 h 922"/>
                <a:gd name="T52" fmla="*/ 18 w 666"/>
                <a:gd name="T53" fmla="*/ 491 h 922"/>
                <a:gd name="T54" fmla="*/ 56 w 666"/>
                <a:gd name="T55" fmla="*/ 605 h 922"/>
                <a:gd name="T56" fmla="*/ 120 w 666"/>
                <a:gd name="T57" fmla="*/ 716 h 922"/>
                <a:gd name="T58" fmla="*/ 221 w 666"/>
                <a:gd name="T59" fmla="*/ 826 h 922"/>
                <a:gd name="T60" fmla="*/ 354 w 666"/>
                <a:gd name="T61" fmla="*/ 922 h 922"/>
                <a:gd name="T62" fmla="*/ 666 w 666"/>
                <a:gd name="T63" fmla="*/ 789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6" h="922">
                  <a:moveTo>
                    <a:pt x="666" y="789"/>
                  </a:moveTo>
                  <a:lnTo>
                    <a:pt x="617" y="746"/>
                  </a:lnTo>
                  <a:lnTo>
                    <a:pt x="568" y="704"/>
                  </a:lnTo>
                  <a:lnTo>
                    <a:pt x="524" y="651"/>
                  </a:lnTo>
                  <a:lnTo>
                    <a:pt x="473" y="608"/>
                  </a:lnTo>
                  <a:lnTo>
                    <a:pt x="429" y="555"/>
                  </a:lnTo>
                  <a:lnTo>
                    <a:pt x="395" y="506"/>
                  </a:lnTo>
                  <a:lnTo>
                    <a:pt x="354" y="441"/>
                  </a:lnTo>
                  <a:lnTo>
                    <a:pt x="323" y="380"/>
                  </a:lnTo>
                  <a:lnTo>
                    <a:pt x="282" y="315"/>
                  </a:lnTo>
                  <a:lnTo>
                    <a:pt x="256" y="242"/>
                  </a:lnTo>
                  <a:lnTo>
                    <a:pt x="229" y="171"/>
                  </a:lnTo>
                  <a:lnTo>
                    <a:pt x="208" y="125"/>
                  </a:lnTo>
                  <a:lnTo>
                    <a:pt x="185" y="79"/>
                  </a:lnTo>
                  <a:lnTo>
                    <a:pt x="159" y="45"/>
                  </a:lnTo>
                  <a:lnTo>
                    <a:pt x="132" y="11"/>
                  </a:lnTo>
                  <a:lnTo>
                    <a:pt x="110" y="3"/>
                  </a:lnTo>
                  <a:lnTo>
                    <a:pt x="98" y="0"/>
                  </a:lnTo>
                  <a:lnTo>
                    <a:pt x="71" y="3"/>
                  </a:lnTo>
                  <a:lnTo>
                    <a:pt x="68" y="14"/>
                  </a:lnTo>
                  <a:lnTo>
                    <a:pt x="60" y="36"/>
                  </a:lnTo>
                  <a:lnTo>
                    <a:pt x="48" y="70"/>
                  </a:lnTo>
                  <a:lnTo>
                    <a:pt x="29" y="127"/>
                  </a:lnTo>
                  <a:lnTo>
                    <a:pt x="13" y="210"/>
                  </a:lnTo>
                  <a:lnTo>
                    <a:pt x="8" y="297"/>
                  </a:lnTo>
                  <a:lnTo>
                    <a:pt x="0" y="396"/>
                  </a:lnTo>
                  <a:lnTo>
                    <a:pt x="18" y="491"/>
                  </a:lnTo>
                  <a:lnTo>
                    <a:pt x="56" y="605"/>
                  </a:lnTo>
                  <a:lnTo>
                    <a:pt x="120" y="716"/>
                  </a:lnTo>
                  <a:lnTo>
                    <a:pt x="221" y="826"/>
                  </a:lnTo>
                  <a:lnTo>
                    <a:pt x="354" y="922"/>
                  </a:lnTo>
                  <a:lnTo>
                    <a:pt x="666" y="7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81" name="Freeform 77">
              <a:extLst>
                <a:ext uri="{FF2B5EF4-FFF2-40B4-BE49-F238E27FC236}">
                  <a16:creationId xmlns:a16="http://schemas.microsoft.com/office/drawing/2014/main" id="{848E6151-98FF-B9D9-2271-C353F625E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3297"/>
              <a:ext cx="167" cy="230"/>
            </a:xfrm>
            <a:custGeom>
              <a:avLst/>
              <a:gdLst>
                <a:gd name="T0" fmla="*/ 666 w 666"/>
                <a:gd name="T1" fmla="*/ 789 h 922"/>
                <a:gd name="T2" fmla="*/ 617 w 666"/>
                <a:gd name="T3" fmla="*/ 746 h 922"/>
                <a:gd name="T4" fmla="*/ 568 w 666"/>
                <a:gd name="T5" fmla="*/ 704 h 922"/>
                <a:gd name="T6" fmla="*/ 524 w 666"/>
                <a:gd name="T7" fmla="*/ 651 h 922"/>
                <a:gd name="T8" fmla="*/ 473 w 666"/>
                <a:gd name="T9" fmla="*/ 608 h 922"/>
                <a:gd name="T10" fmla="*/ 429 w 666"/>
                <a:gd name="T11" fmla="*/ 555 h 922"/>
                <a:gd name="T12" fmla="*/ 395 w 666"/>
                <a:gd name="T13" fmla="*/ 506 h 922"/>
                <a:gd name="T14" fmla="*/ 354 w 666"/>
                <a:gd name="T15" fmla="*/ 441 h 922"/>
                <a:gd name="T16" fmla="*/ 323 w 666"/>
                <a:gd name="T17" fmla="*/ 380 h 922"/>
                <a:gd name="T18" fmla="*/ 282 w 666"/>
                <a:gd name="T19" fmla="*/ 315 h 922"/>
                <a:gd name="T20" fmla="*/ 256 w 666"/>
                <a:gd name="T21" fmla="*/ 242 h 922"/>
                <a:gd name="T22" fmla="*/ 256 w 666"/>
                <a:gd name="T23" fmla="*/ 242 h 922"/>
                <a:gd name="T24" fmla="*/ 229 w 666"/>
                <a:gd name="T25" fmla="*/ 171 h 922"/>
                <a:gd name="T26" fmla="*/ 208 w 666"/>
                <a:gd name="T27" fmla="*/ 125 h 922"/>
                <a:gd name="T28" fmla="*/ 185 w 666"/>
                <a:gd name="T29" fmla="*/ 79 h 922"/>
                <a:gd name="T30" fmla="*/ 159 w 666"/>
                <a:gd name="T31" fmla="*/ 45 h 922"/>
                <a:gd name="T32" fmla="*/ 132 w 666"/>
                <a:gd name="T33" fmla="*/ 11 h 922"/>
                <a:gd name="T34" fmla="*/ 110 w 666"/>
                <a:gd name="T35" fmla="*/ 3 h 922"/>
                <a:gd name="T36" fmla="*/ 98 w 666"/>
                <a:gd name="T37" fmla="*/ 0 h 922"/>
                <a:gd name="T38" fmla="*/ 71 w 666"/>
                <a:gd name="T39" fmla="*/ 3 h 922"/>
                <a:gd name="T40" fmla="*/ 68 w 666"/>
                <a:gd name="T41" fmla="*/ 14 h 922"/>
                <a:gd name="T42" fmla="*/ 60 w 666"/>
                <a:gd name="T43" fmla="*/ 36 h 922"/>
                <a:gd name="T44" fmla="*/ 60 w 666"/>
                <a:gd name="T45" fmla="*/ 36 h 922"/>
                <a:gd name="T46" fmla="*/ 48 w 666"/>
                <a:gd name="T47" fmla="*/ 70 h 922"/>
                <a:gd name="T48" fmla="*/ 29 w 666"/>
                <a:gd name="T49" fmla="*/ 127 h 922"/>
                <a:gd name="T50" fmla="*/ 13 w 666"/>
                <a:gd name="T51" fmla="*/ 210 h 922"/>
                <a:gd name="T52" fmla="*/ 8 w 666"/>
                <a:gd name="T53" fmla="*/ 297 h 922"/>
                <a:gd name="T54" fmla="*/ 0 w 666"/>
                <a:gd name="T55" fmla="*/ 396 h 922"/>
                <a:gd name="T56" fmla="*/ 18 w 666"/>
                <a:gd name="T57" fmla="*/ 491 h 922"/>
                <a:gd name="T58" fmla="*/ 56 w 666"/>
                <a:gd name="T59" fmla="*/ 605 h 922"/>
                <a:gd name="T60" fmla="*/ 120 w 666"/>
                <a:gd name="T61" fmla="*/ 716 h 922"/>
                <a:gd name="T62" fmla="*/ 221 w 666"/>
                <a:gd name="T63" fmla="*/ 826 h 922"/>
                <a:gd name="T64" fmla="*/ 354 w 666"/>
                <a:gd name="T65" fmla="*/ 922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6" h="922">
                  <a:moveTo>
                    <a:pt x="666" y="789"/>
                  </a:moveTo>
                  <a:lnTo>
                    <a:pt x="617" y="746"/>
                  </a:lnTo>
                  <a:lnTo>
                    <a:pt x="568" y="704"/>
                  </a:lnTo>
                  <a:lnTo>
                    <a:pt x="524" y="651"/>
                  </a:lnTo>
                  <a:lnTo>
                    <a:pt x="473" y="608"/>
                  </a:lnTo>
                  <a:lnTo>
                    <a:pt x="429" y="555"/>
                  </a:lnTo>
                  <a:lnTo>
                    <a:pt x="395" y="506"/>
                  </a:lnTo>
                  <a:lnTo>
                    <a:pt x="354" y="441"/>
                  </a:lnTo>
                  <a:lnTo>
                    <a:pt x="323" y="380"/>
                  </a:lnTo>
                  <a:lnTo>
                    <a:pt x="282" y="315"/>
                  </a:lnTo>
                  <a:lnTo>
                    <a:pt x="256" y="242"/>
                  </a:lnTo>
                  <a:lnTo>
                    <a:pt x="256" y="242"/>
                  </a:lnTo>
                  <a:lnTo>
                    <a:pt x="229" y="171"/>
                  </a:lnTo>
                  <a:lnTo>
                    <a:pt x="208" y="125"/>
                  </a:lnTo>
                  <a:lnTo>
                    <a:pt x="185" y="79"/>
                  </a:lnTo>
                  <a:lnTo>
                    <a:pt x="159" y="45"/>
                  </a:lnTo>
                  <a:lnTo>
                    <a:pt x="132" y="11"/>
                  </a:lnTo>
                  <a:lnTo>
                    <a:pt x="110" y="3"/>
                  </a:lnTo>
                  <a:lnTo>
                    <a:pt x="98" y="0"/>
                  </a:lnTo>
                  <a:lnTo>
                    <a:pt x="71" y="3"/>
                  </a:lnTo>
                  <a:lnTo>
                    <a:pt x="68" y="14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70"/>
                  </a:lnTo>
                  <a:lnTo>
                    <a:pt x="29" y="127"/>
                  </a:lnTo>
                  <a:lnTo>
                    <a:pt x="13" y="210"/>
                  </a:lnTo>
                  <a:lnTo>
                    <a:pt x="8" y="297"/>
                  </a:lnTo>
                  <a:lnTo>
                    <a:pt x="0" y="396"/>
                  </a:lnTo>
                  <a:lnTo>
                    <a:pt x="18" y="491"/>
                  </a:lnTo>
                  <a:lnTo>
                    <a:pt x="56" y="605"/>
                  </a:lnTo>
                  <a:lnTo>
                    <a:pt x="120" y="716"/>
                  </a:lnTo>
                  <a:lnTo>
                    <a:pt x="221" y="826"/>
                  </a:lnTo>
                  <a:lnTo>
                    <a:pt x="354" y="922"/>
                  </a:lnTo>
                </a:path>
              </a:pathLst>
            </a:custGeom>
            <a:noFill/>
            <a:ln w="4763">
              <a:solidFill>
                <a:srgbClr val="7D82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82" name="Freeform 78">
              <a:extLst>
                <a:ext uri="{FF2B5EF4-FFF2-40B4-BE49-F238E27FC236}">
                  <a16:creationId xmlns:a16="http://schemas.microsoft.com/office/drawing/2014/main" id="{EADBF3BF-9901-917C-E774-CF657DC05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077"/>
              <a:ext cx="89" cy="185"/>
            </a:xfrm>
            <a:custGeom>
              <a:avLst/>
              <a:gdLst>
                <a:gd name="T0" fmla="*/ 354 w 354"/>
                <a:gd name="T1" fmla="*/ 0 h 739"/>
                <a:gd name="T2" fmla="*/ 309 w 354"/>
                <a:gd name="T3" fmla="*/ 60 h 739"/>
                <a:gd name="T4" fmla="*/ 247 w 354"/>
                <a:gd name="T5" fmla="*/ 128 h 739"/>
                <a:gd name="T6" fmla="*/ 201 w 354"/>
                <a:gd name="T7" fmla="*/ 189 h 739"/>
                <a:gd name="T8" fmla="*/ 163 w 354"/>
                <a:gd name="T9" fmla="*/ 264 h 739"/>
                <a:gd name="T10" fmla="*/ 113 w 354"/>
                <a:gd name="T11" fmla="*/ 336 h 739"/>
                <a:gd name="T12" fmla="*/ 75 w 354"/>
                <a:gd name="T13" fmla="*/ 411 h 739"/>
                <a:gd name="T14" fmla="*/ 43 w 354"/>
                <a:gd name="T15" fmla="*/ 501 h 739"/>
                <a:gd name="T16" fmla="*/ 17 w 354"/>
                <a:gd name="T17" fmla="*/ 581 h 739"/>
                <a:gd name="T18" fmla="*/ 4 w 354"/>
                <a:gd name="T19" fmla="*/ 653 h 739"/>
                <a:gd name="T20" fmla="*/ 0 w 354"/>
                <a:gd name="T21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4" h="739">
                  <a:moveTo>
                    <a:pt x="354" y="0"/>
                  </a:moveTo>
                  <a:lnTo>
                    <a:pt x="309" y="60"/>
                  </a:lnTo>
                  <a:lnTo>
                    <a:pt x="247" y="128"/>
                  </a:lnTo>
                  <a:lnTo>
                    <a:pt x="201" y="189"/>
                  </a:lnTo>
                  <a:lnTo>
                    <a:pt x="163" y="264"/>
                  </a:lnTo>
                  <a:lnTo>
                    <a:pt x="113" y="336"/>
                  </a:lnTo>
                  <a:lnTo>
                    <a:pt x="75" y="411"/>
                  </a:lnTo>
                  <a:lnTo>
                    <a:pt x="43" y="501"/>
                  </a:lnTo>
                  <a:lnTo>
                    <a:pt x="17" y="581"/>
                  </a:lnTo>
                  <a:lnTo>
                    <a:pt x="4" y="653"/>
                  </a:lnTo>
                  <a:lnTo>
                    <a:pt x="0" y="739"/>
                  </a:lnTo>
                </a:path>
              </a:pathLst>
            </a:custGeom>
            <a:noFill/>
            <a:ln w="4763">
              <a:solidFill>
                <a:srgbClr val="7D82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83" name="Freeform 79">
              <a:extLst>
                <a:ext uri="{FF2B5EF4-FFF2-40B4-BE49-F238E27FC236}">
                  <a16:creationId xmlns:a16="http://schemas.microsoft.com/office/drawing/2014/main" id="{6F15F00F-C504-473F-7FA1-8423654D7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3433"/>
              <a:ext cx="108" cy="110"/>
            </a:xfrm>
            <a:custGeom>
              <a:avLst/>
              <a:gdLst>
                <a:gd name="T0" fmla="*/ 433 w 433"/>
                <a:gd name="T1" fmla="*/ 440 h 440"/>
                <a:gd name="T2" fmla="*/ 366 w 433"/>
                <a:gd name="T3" fmla="*/ 416 h 440"/>
                <a:gd name="T4" fmla="*/ 301 w 433"/>
                <a:gd name="T5" fmla="*/ 382 h 440"/>
                <a:gd name="T6" fmla="*/ 252 w 433"/>
                <a:gd name="T7" fmla="*/ 339 h 440"/>
                <a:gd name="T8" fmla="*/ 200 w 433"/>
                <a:gd name="T9" fmla="*/ 309 h 440"/>
                <a:gd name="T10" fmla="*/ 154 w 433"/>
                <a:gd name="T11" fmla="*/ 255 h 440"/>
                <a:gd name="T12" fmla="*/ 105 w 433"/>
                <a:gd name="T13" fmla="*/ 213 h 440"/>
                <a:gd name="T14" fmla="*/ 71 w 433"/>
                <a:gd name="T15" fmla="*/ 164 h 440"/>
                <a:gd name="T16" fmla="*/ 37 w 433"/>
                <a:gd name="T17" fmla="*/ 114 h 440"/>
                <a:gd name="T18" fmla="*/ 19 w 433"/>
                <a:gd name="T19" fmla="*/ 57 h 440"/>
                <a:gd name="T20" fmla="*/ 0 w 433"/>
                <a:gd name="T21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3" h="440">
                  <a:moveTo>
                    <a:pt x="433" y="440"/>
                  </a:moveTo>
                  <a:lnTo>
                    <a:pt x="366" y="416"/>
                  </a:lnTo>
                  <a:lnTo>
                    <a:pt x="301" y="382"/>
                  </a:lnTo>
                  <a:lnTo>
                    <a:pt x="252" y="339"/>
                  </a:lnTo>
                  <a:lnTo>
                    <a:pt x="200" y="309"/>
                  </a:lnTo>
                  <a:lnTo>
                    <a:pt x="154" y="255"/>
                  </a:lnTo>
                  <a:lnTo>
                    <a:pt x="105" y="213"/>
                  </a:lnTo>
                  <a:lnTo>
                    <a:pt x="71" y="164"/>
                  </a:lnTo>
                  <a:lnTo>
                    <a:pt x="37" y="114"/>
                  </a:lnTo>
                  <a:lnTo>
                    <a:pt x="19" y="57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7D828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84" name="Freeform 80">
              <a:extLst>
                <a:ext uri="{FF2B5EF4-FFF2-40B4-BE49-F238E27FC236}">
                  <a16:creationId xmlns:a16="http://schemas.microsoft.com/office/drawing/2014/main" id="{93021820-2C7E-775A-29AC-93549CB99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979"/>
              <a:ext cx="1539" cy="778"/>
            </a:xfrm>
            <a:custGeom>
              <a:avLst/>
              <a:gdLst>
                <a:gd name="T0" fmla="*/ 5777 w 6156"/>
                <a:gd name="T1" fmla="*/ 260 h 3112"/>
                <a:gd name="T2" fmla="*/ 5668 w 6156"/>
                <a:gd name="T3" fmla="*/ 172 h 3112"/>
                <a:gd name="T4" fmla="*/ 5464 w 6156"/>
                <a:gd name="T5" fmla="*/ 64 h 3112"/>
                <a:gd name="T6" fmla="*/ 5190 w 6156"/>
                <a:gd name="T7" fmla="*/ 8 h 3112"/>
                <a:gd name="T8" fmla="*/ 4876 w 6156"/>
                <a:gd name="T9" fmla="*/ 3 h 3112"/>
                <a:gd name="T10" fmla="*/ 4571 w 6156"/>
                <a:gd name="T11" fmla="*/ 38 h 3112"/>
                <a:gd name="T12" fmla="*/ 4366 w 6156"/>
                <a:gd name="T13" fmla="*/ 119 h 3112"/>
                <a:gd name="T14" fmla="*/ 4163 w 6156"/>
                <a:gd name="T15" fmla="*/ 266 h 3112"/>
                <a:gd name="T16" fmla="*/ 3877 w 6156"/>
                <a:gd name="T17" fmla="*/ 434 h 3112"/>
                <a:gd name="T18" fmla="*/ 3554 w 6156"/>
                <a:gd name="T19" fmla="*/ 526 h 3112"/>
                <a:gd name="T20" fmla="*/ 3198 w 6156"/>
                <a:gd name="T21" fmla="*/ 493 h 3112"/>
                <a:gd name="T22" fmla="*/ 2764 w 6156"/>
                <a:gd name="T23" fmla="*/ 421 h 3112"/>
                <a:gd name="T24" fmla="*/ 2256 w 6156"/>
                <a:gd name="T25" fmla="*/ 386 h 3112"/>
                <a:gd name="T26" fmla="*/ 1644 w 6156"/>
                <a:gd name="T27" fmla="*/ 468 h 3112"/>
                <a:gd name="T28" fmla="*/ 840 w 6156"/>
                <a:gd name="T29" fmla="*/ 814 h 3112"/>
                <a:gd name="T30" fmla="*/ 171 w 6156"/>
                <a:gd name="T31" fmla="*/ 1471 h 3112"/>
                <a:gd name="T32" fmla="*/ 51 w 6156"/>
                <a:gd name="T33" fmla="*/ 2380 h 3112"/>
                <a:gd name="T34" fmla="*/ 182 w 6156"/>
                <a:gd name="T35" fmla="*/ 2552 h 3112"/>
                <a:gd name="T36" fmla="*/ 724 w 6156"/>
                <a:gd name="T37" fmla="*/ 2901 h 3112"/>
                <a:gd name="T38" fmla="*/ 1858 w 6156"/>
                <a:gd name="T39" fmla="*/ 3112 h 3112"/>
                <a:gd name="T40" fmla="*/ 2446 w 6156"/>
                <a:gd name="T41" fmla="*/ 3098 h 3112"/>
                <a:gd name="T42" fmla="*/ 2682 w 6156"/>
                <a:gd name="T43" fmla="*/ 3039 h 3112"/>
                <a:gd name="T44" fmla="*/ 2998 w 6156"/>
                <a:gd name="T45" fmla="*/ 2969 h 3112"/>
                <a:gd name="T46" fmla="*/ 3302 w 6156"/>
                <a:gd name="T47" fmla="*/ 2934 h 3112"/>
                <a:gd name="T48" fmla="*/ 3880 w 6156"/>
                <a:gd name="T49" fmla="*/ 2841 h 3112"/>
                <a:gd name="T50" fmla="*/ 4645 w 6156"/>
                <a:gd name="T51" fmla="*/ 2684 h 3112"/>
                <a:gd name="T52" fmla="*/ 5402 w 6156"/>
                <a:gd name="T53" fmla="*/ 2512 h 3112"/>
                <a:gd name="T54" fmla="*/ 5455 w 6156"/>
                <a:gd name="T55" fmla="*/ 2543 h 3112"/>
                <a:gd name="T56" fmla="*/ 5592 w 6156"/>
                <a:gd name="T57" fmla="*/ 2590 h 3112"/>
                <a:gd name="T58" fmla="*/ 5789 w 6156"/>
                <a:gd name="T59" fmla="*/ 2607 h 3112"/>
                <a:gd name="T60" fmla="*/ 5999 w 6156"/>
                <a:gd name="T61" fmla="*/ 2551 h 3112"/>
                <a:gd name="T62" fmla="*/ 6113 w 6156"/>
                <a:gd name="T63" fmla="*/ 2438 h 3112"/>
                <a:gd name="T64" fmla="*/ 6148 w 6156"/>
                <a:gd name="T65" fmla="*/ 2337 h 3112"/>
                <a:gd name="T66" fmla="*/ 6140 w 6156"/>
                <a:gd name="T67" fmla="*/ 2321 h 3112"/>
                <a:gd name="T68" fmla="*/ 6076 w 6156"/>
                <a:gd name="T69" fmla="*/ 2363 h 3112"/>
                <a:gd name="T70" fmla="*/ 5900 w 6156"/>
                <a:gd name="T71" fmla="*/ 2391 h 3112"/>
                <a:gd name="T72" fmla="*/ 5643 w 6156"/>
                <a:gd name="T73" fmla="*/ 2329 h 3112"/>
                <a:gd name="T74" fmla="*/ 5639 w 6156"/>
                <a:gd name="T75" fmla="*/ 2226 h 3112"/>
                <a:gd name="T76" fmla="*/ 5614 w 6156"/>
                <a:gd name="T77" fmla="*/ 1964 h 3112"/>
                <a:gd name="T78" fmla="*/ 5568 w 6156"/>
                <a:gd name="T79" fmla="*/ 1695 h 3112"/>
                <a:gd name="T80" fmla="*/ 5478 w 6156"/>
                <a:gd name="T81" fmla="*/ 1475 h 3112"/>
                <a:gd name="T82" fmla="*/ 5395 w 6156"/>
                <a:gd name="T83" fmla="*/ 1269 h 3112"/>
                <a:gd name="T84" fmla="*/ 5271 w 6156"/>
                <a:gd name="T85" fmla="*/ 1074 h 3112"/>
                <a:gd name="T86" fmla="*/ 4919 w 6156"/>
                <a:gd name="T87" fmla="*/ 878 h 3112"/>
                <a:gd name="T88" fmla="*/ 5023 w 6156"/>
                <a:gd name="T89" fmla="*/ 723 h 3112"/>
                <a:gd name="T90" fmla="*/ 5305 w 6156"/>
                <a:gd name="T91" fmla="*/ 453 h 3112"/>
                <a:gd name="T92" fmla="*/ 5683 w 6156"/>
                <a:gd name="T93" fmla="*/ 279 h 3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56" h="3112">
                  <a:moveTo>
                    <a:pt x="5808" y="283"/>
                  </a:moveTo>
                  <a:lnTo>
                    <a:pt x="5800" y="268"/>
                  </a:lnTo>
                  <a:lnTo>
                    <a:pt x="5777" y="260"/>
                  </a:lnTo>
                  <a:lnTo>
                    <a:pt x="5763" y="229"/>
                  </a:lnTo>
                  <a:lnTo>
                    <a:pt x="5722" y="203"/>
                  </a:lnTo>
                  <a:lnTo>
                    <a:pt x="5668" y="172"/>
                  </a:lnTo>
                  <a:lnTo>
                    <a:pt x="5604" y="137"/>
                  </a:lnTo>
                  <a:lnTo>
                    <a:pt x="5539" y="103"/>
                  </a:lnTo>
                  <a:lnTo>
                    <a:pt x="5464" y="64"/>
                  </a:lnTo>
                  <a:lnTo>
                    <a:pt x="5381" y="48"/>
                  </a:lnTo>
                  <a:lnTo>
                    <a:pt x="5289" y="17"/>
                  </a:lnTo>
                  <a:lnTo>
                    <a:pt x="5190" y="8"/>
                  </a:lnTo>
                  <a:lnTo>
                    <a:pt x="5092" y="0"/>
                  </a:lnTo>
                  <a:lnTo>
                    <a:pt x="4990" y="4"/>
                  </a:lnTo>
                  <a:lnTo>
                    <a:pt x="4876" y="3"/>
                  </a:lnTo>
                  <a:lnTo>
                    <a:pt x="4773" y="5"/>
                  </a:lnTo>
                  <a:lnTo>
                    <a:pt x="4667" y="20"/>
                  </a:lnTo>
                  <a:lnTo>
                    <a:pt x="4571" y="38"/>
                  </a:lnTo>
                  <a:lnTo>
                    <a:pt x="4488" y="60"/>
                  </a:lnTo>
                  <a:lnTo>
                    <a:pt x="4415" y="86"/>
                  </a:lnTo>
                  <a:lnTo>
                    <a:pt x="4366" y="119"/>
                  </a:lnTo>
                  <a:lnTo>
                    <a:pt x="4304" y="150"/>
                  </a:lnTo>
                  <a:lnTo>
                    <a:pt x="4236" y="202"/>
                  </a:lnTo>
                  <a:lnTo>
                    <a:pt x="4163" y="266"/>
                  </a:lnTo>
                  <a:lnTo>
                    <a:pt x="4080" y="325"/>
                  </a:lnTo>
                  <a:lnTo>
                    <a:pt x="3984" y="381"/>
                  </a:lnTo>
                  <a:lnTo>
                    <a:pt x="3877" y="434"/>
                  </a:lnTo>
                  <a:lnTo>
                    <a:pt x="3774" y="475"/>
                  </a:lnTo>
                  <a:lnTo>
                    <a:pt x="3660" y="511"/>
                  </a:lnTo>
                  <a:lnTo>
                    <a:pt x="3554" y="526"/>
                  </a:lnTo>
                  <a:lnTo>
                    <a:pt x="3440" y="525"/>
                  </a:lnTo>
                  <a:lnTo>
                    <a:pt x="3318" y="509"/>
                  </a:lnTo>
                  <a:lnTo>
                    <a:pt x="3198" y="493"/>
                  </a:lnTo>
                  <a:lnTo>
                    <a:pt x="3068" y="461"/>
                  </a:lnTo>
                  <a:lnTo>
                    <a:pt x="2924" y="437"/>
                  </a:lnTo>
                  <a:lnTo>
                    <a:pt x="2764" y="421"/>
                  </a:lnTo>
                  <a:lnTo>
                    <a:pt x="2605" y="404"/>
                  </a:lnTo>
                  <a:lnTo>
                    <a:pt x="2430" y="395"/>
                  </a:lnTo>
                  <a:lnTo>
                    <a:pt x="2256" y="386"/>
                  </a:lnTo>
                  <a:lnTo>
                    <a:pt x="2062" y="396"/>
                  </a:lnTo>
                  <a:lnTo>
                    <a:pt x="1864" y="416"/>
                  </a:lnTo>
                  <a:lnTo>
                    <a:pt x="1644" y="468"/>
                  </a:lnTo>
                  <a:lnTo>
                    <a:pt x="1388" y="545"/>
                  </a:lnTo>
                  <a:lnTo>
                    <a:pt x="1118" y="668"/>
                  </a:lnTo>
                  <a:lnTo>
                    <a:pt x="840" y="814"/>
                  </a:lnTo>
                  <a:lnTo>
                    <a:pt x="584" y="1005"/>
                  </a:lnTo>
                  <a:lnTo>
                    <a:pt x="359" y="1219"/>
                  </a:lnTo>
                  <a:lnTo>
                    <a:pt x="171" y="1471"/>
                  </a:lnTo>
                  <a:lnTo>
                    <a:pt x="51" y="1747"/>
                  </a:lnTo>
                  <a:lnTo>
                    <a:pt x="0" y="2046"/>
                  </a:lnTo>
                  <a:lnTo>
                    <a:pt x="51" y="2380"/>
                  </a:lnTo>
                  <a:lnTo>
                    <a:pt x="69" y="2399"/>
                  </a:lnTo>
                  <a:lnTo>
                    <a:pt x="110" y="2464"/>
                  </a:lnTo>
                  <a:lnTo>
                    <a:pt x="182" y="2552"/>
                  </a:lnTo>
                  <a:lnTo>
                    <a:pt x="308" y="2671"/>
                  </a:lnTo>
                  <a:lnTo>
                    <a:pt x="485" y="2782"/>
                  </a:lnTo>
                  <a:lnTo>
                    <a:pt x="724" y="2901"/>
                  </a:lnTo>
                  <a:lnTo>
                    <a:pt x="1019" y="3003"/>
                  </a:lnTo>
                  <a:lnTo>
                    <a:pt x="1399" y="3081"/>
                  </a:lnTo>
                  <a:lnTo>
                    <a:pt x="1858" y="3112"/>
                  </a:lnTo>
                  <a:lnTo>
                    <a:pt x="2394" y="3105"/>
                  </a:lnTo>
                  <a:lnTo>
                    <a:pt x="2405" y="3109"/>
                  </a:lnTo>
                  <a:lnTo>
                    <a:pt x="2446" y="3098"/>
                  </a:lnTo>
                  <a:lnTo>
                    <a:pt x="2504" y="3079"/>
                  </a:lnTo>
                  <a:lnTo>
                    <a:pt x="2588" y="3057"/>
                  </a:lnTo>
                  <a:lnTo>
                    <a:pt x="2682" y="3039"/>
                  </a:lnTo>
                  <a:lnTo>
                    <a:pt x="2781" y="3009"/>
                  </a:lnTo>
                  <a:lnTo>
                    <a:pt x="2889" y="2996"/>
                  </a:lnTo>
                  <a:lnTo>
                    <a:pt x="2998" y="2969"/>
                  </a:lnTo>
                  <a:lnTo>
                    <a:pt x="3094" y="2951"/>
                  </a:lnTo>
                  <a:lnTo>
                    <a:pt x="3196" y="2949"/>
                  </a:lnTo>
                  <a:lnTo>
                    <a:pt x="3302" y="2934"/>
                  </a:lnTo>
                  <a:lnTo>
                    <a:pt x="3462" y="2912"/>
                  </a:lnTo>
                  <a:lnTo>
                    <a:pt x="3664" y="2881"/>
                  </a:lnTo>
                  <a:lnTo>
                    <a:pt x="3880" y="2841"/>
                  </a:lnTo>
                  <a:lnTo>
                    <a:pt x="4128" y="2786"/>
                  </a:lnTo>
                  <a:lnTo>
                    <a:pt x="4387" y="2735"/>
                  </a:lnTo>
                  <a:lnTo>
                    <a:pt x="4645" y="2684"/>
                  </a:lnTo>
                  <a:lnTo>
                    <a:pt x="4908" y="2622"/>
                  </a:lnTo>
                  <a:lnTo>
                    <a:pt x="5166" y="2570"/>
                  </a:lnTo>
                  <a:lnTo>
                    <a:pt x="5402" y="2512"/>
                  </a:lnTo>
                  <a:lnTo>
                    <a:pt x="5414" y="2516"/>
                  </a:lnTo>
                  <a:lnTo>
                    <a:pt x="5425" y="2520"/>
                  </a:lnTo>
                  <a:lnTo>
                    <a:pt x="5455" y="2543"/>
                  </a:lnTo>
                  <a:lnTo>
                    <a:pt x="5489" y="2554"/>
                  </a:lnTo>
                  <a:lnTo>
                    <a:pt x="5535" y="2570"/>
                  </a:lnTo>
                  <a:lnTo>
                    <a:pt x="5592" y="2590"/>
                  </a:lnTo>
                  <a:lnTo>
                    <a:pt x="5649" y="2609"/>
                  </a:lnTo>
                  <a:lnTo>
                    <a:pt x="5725" y="2609"/>
                  </a:lnTo>
                  <a:lnTo>
                    <a:pt x="5789" y="2607"/>
                  </a:lnTo>
                  <a:lnTo>
                    <a:pt x="5865" y="2607"/>
                  </a:lnTo>
                  <a:lnTo>
                    <a:pt x="5937" y="2581"/>
                  </a:lnTo>
                  <a:lnTo>
                    <a:pt x="5999" y="2551"/>
                  </a:lnTo>
                  <a:lnTo>
                    <a:pt x="6048" y="2518"/>
                  </a:lnTo>
                  <a:lnTo>
                    <a:pt x="6086" y="2480"/>
                  </a:lnTo>
                  <a:lnTo>
                    <a:pt x="6113" y="2438"/>
                  </a:lnTo>
                  <a:lnTo>
                    <a:pt x="6125" y="2404"/>
                  </a:lnTo>
                  <a:lnTo>
                    <a:pt x="6136" y="2371"/>
                  </a:lnTo>
                  <a:lnTo>
                    <a:pt x="6148" y="2337"/>
                  </a:lnTo>
                  <a:lnTo>
                    <a:pt x="6151" y="2325"/>
                  </a:lnTo>
                  <a:lnTo>
                    <a:pt x="6156" y="2314"/>
                  </a:lnTo>
                  <a:lnTo>
                    <a:pt x="6140" y="2321"/>
                  </a:lnTo>
                  <a:lnTo>
                    <a:pt x="6125" y="2329"/>
                  </a:lnTo>
                  <a:lnTo>
                    <a:pt x="6106" y="2347"/>
                  </a:lnTo>
                  <a:lnTo>
                    <a:pt x="6076" y="2363"/>
                  </a:lnTo>
                  <a:lnTo>
                    <a:pt x="6018" y="2381"/>
                  </a:lnTo>
                  <a:lnTo>
                    <a:pt x="5965" y="2388"/>
                  </a:lnTo>
                  <a:lnTo>
                    <a:pt x="5900" y="2391"/>
                  </a:lnTo>
                  <a:lnTo>
                    <a:pt x="5824" y="2390"/>
                  </a:lnTo>
                  <a:lnTo>
                    <a:pt x="5741" y="2374"/>
                  </a:lnTo>
                  <a:lnTo>
                    <a:pt x="5643" y="2329"/>
                  </a:lnTo>
                  <a:lnTo>
                    <a:pt x="5646" y="2317"/>
                  </a:lnTo>
                  <a:lnTo>
                    <a:pt x="5636" y="2275"/>
                  </a:lnTo>
                  <a:lnTo>
                    <a:pt x="5639" y="2226"/>
                  </a:lnTo>
                  <a:lnTo>
                    <a:pt x="5629" y="2146"/>
                  </a:lnTo>
                  <a:lnTo>
                    <a:pt x="5633" y="2060"/>
                  </a:lnTo>
                  <a:lnTo>
                    <a:pt x="5614" y="1964"/>
                  </a:lnTo>
                  <a:lnTo>
                    <a:pt x="5608" y="1874"/>
                  </a:lnTo>
                  <a:lnTo>
                    <a:pt x="5589" y="1778"/>
                  </a:lnTo>
                  <a:lnTo>
                    <a:pt x="5568" y="1695"/>
                  </a:lnTo>
                  <a:lnTo>
                    <a:pt x="5545" y="1611"/>
                  </a:lnTo>
                  <a:lnTo>
                    <a:pt x="5507" y="1535"/>
                  </a:lnTo>
                  <a:lnTo>
                    <a:pt x="5478" y="1475"/>
                  </a:lnTo>
                  <a:lnTo>
                    <a:pt x="5451" y="1402"/>
                  </a:lnTo>
                  <a:lnTo>
                    <a:pt x="5425" y="1330"/>
                  </a:lnTo>
                  <a:lnTo>
                    <a:pt x="5395" y="1269"/>
                  </a:lnTo>
                  <a:lnTo>
                    <a:pt x="5369" y="1196"/>
                  </a:lnTo>
                  <a:lnTo>
                    <a:pt x="5317" y="1128"/>
                  </a:lnTo>
                  <a:lnTo>
                    <a:pt x="5271" y="1074"/>
                  </a:lnTo>
                  <a:lnTo>
                    <a:pt x="5203" y="1013"/>
                  </a:lnTo>
                  <a:lnTo>
                    <a:pt x="5120" y="959"/>
                  </a:lnTo>
                  <a:lnTo>
                    <a:pt x="4919" y="878"/>
                  </a:lnTo>
                  <a:lnTo>
                    <a:pt x="4927" y="855"/>
                  </a:lnTo>
                  <a:lnTo>
                    <a:pt x="4969" y="806"/>
                  </a:lnTo>
                  <a:lnTo>
                    <a:pt x="5023" y="723"/>
                  </a:lnTo>
                  <a:lnTo>
                    <a:pt x="5104" y="638"/>
                  </a:lnTo>
                  <a:lnTo>
                    <a:pt x="5198" y="543"/>
                  </a:lnTo>
                  <a:lnTo>
                    <a:pt x="5305" y="453"/>
                  </a:lnTo>
                  <a:lnTo>
                    <a:pt x="5424" y="367"/>
                  </a:lnTo>
                  <a:lnTo>
                    <a:pt x="5546" y="307"/>
                  </a:lnTo>
                  <a:lnTo>
                    <a:pt x="5683" y="279"/>
                  </a:lnTo>
                  <a:lnTo>
                    <a:pt x="5808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85" name="Freeform 81">
              <a:extLst>
                <a:ext uri="{FF2B5EF4-FFF2-40B4-BE49-F238E27FC236}">
                  <a16:creationId xmlns:a16="http://schemas.microsoft.com/office/drawing/2014/main" id="{D3AC33D9-00EE-18FA-D54C-D4667E1D0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979"/>
              <a:ext cx="1539" cy="778"/>
            </a:xfrm>
            <a:custGeom>
              <a:avLst/>
              <a:gdLst>
                <a:gd name="T0" fmla="*/ 5777 w 6156"/>
                <a:gd name="T1" fmla="*/ 260 h 3112"/>
                <a:gd name="T2" fmla="*/ 5668 w 6156"/>
                <a:gd name="T3" fmla="*/ 172 h 3112"/>
                <a:gd name="T4" fmla="*/ 5464 w 6156"/>
                <a:gd name="T5" fmla="*/ 64 h 3112"/>
                <a:gd name="T6" fmla="*/ 5289 w 6156"/>
                <a:gd name="T7" fmla="*/ 17 h 3112"/>
                <a:gd name="T8" fmla="*/ 4990 w 6156"/>
                <a:gd name="T9" fmla="*/ 4 h 3112"/>
                <a:gd name="T10" fmla="*/ 4667 w 6156"/>
                <a:gd name="T11" fmla="*/ 20 h 3112"/>
                <a:gd name="T12" fmla="*/ 4415 w 6156"/>
                <a:gd name="T13" fmla="*/ 86 h 3112"/>
                <a:gd name="T14" fmla="*/ 4304 w 6156"/>
                <a:gd name="T15" fmla="*/ 150 h 3112"/>
                <a:gd name="T16" fmla="*/ 4080 w 6156"/>
                <a:gd name="T17" fmla="*/ 325 h 3112"/>
                <a:gd name="T18" fmla="*/ 3774 w 6156"/>
                <a:gd name="T19" fmla="*/ 475 h 3112"/>
                <a:gd name="T20" fmla="*/ 3440 w 6156"/>
                <a:gd name="T21" fmla="*/ 525 h 3112"/>
                <a:gd name="T22" fmla="*/ 3198 w 6156"/>
                <a:gd name="T23" fmla="*/ 493 h 3112"/>
                <a:gd name="T24" fmla="*/ 2764 w 6156"/>
                <a:gd name="T25" fmla="*/ 421 h 3112"/>
                <a:gd name="T26" fmla="*/ 2256 w 6156"/>
                <a:gd name="T27" fmla="*/ 386 h 3112"/>
                <a:gd name="T28" fmla="*/ 1864 w 6156"/>
                <a:gd name="T29" fmla="*/ 416 h 3112"/>
                <a:gd name="T30" fmla="*/ 1118 w 6156"/>
                <a:gd name="T31" fmla="*/ 668 h 3112"/>
                <a:gd name="T32" fmla="*/ 359 w 6156"/>
                <a:gd name="T33" fmla="*/ 1219 h 3112"/>
                <a:gd name="T34" fmla="*/ 0 w 6156"/>
                <a:gd name="T35" fmla="*/ 2046 h 3112"/>
                <a:gd name="T36" fmla="*/ 69 w 6156"/>
                <a:gd name="T37" fmla="*/ 2399 h 3112"/>
                <a:gd name="T38" fmla="*/ 308 w 6156"/>
                <a:gd name="T39" fmla="*/ 2671 h 3112"/>
                <a:gd name="T40" fmla="*/ 1019 w 6156"/>
                <a:gd name="T41" fmla="*/ 3003 h 3112"/>
                <a:gd name="T42" fmla="*/ 2394 w 6156"/>
                <a:gd name="T43" fmla="*/ 3105 h 3112"/>
                <a:gd name="T44" fmla="*/ 2446 w 6156"/>
                <a:gd name="T45" fmla="*/ 3098 h 3112"/>
                <a:gd name="T46" fmla="*/ 2682 w 6156"/>
                <a:gd name="T47" fmla="*/ 3039 h 3112"/>
                <a:gd name="T48" fmla="*/ 2998 w 6156"/>
                <a:gd name="T49" fmla="*/ 2969 h 3112"/>
                <a:gd name="T50" fmla="*/ 3196 w 6156"/>
                <a:gd name="T51" fmla="*/ 2949 h 3112"/>
                <a:gd name="T52" fmla="*/ 3664 w 6156"/>
                <a:gd name="T53" fmla="*/ 2881 h 3112"/>
                <a:gd name="T54" fmla="*/ 4387 w 6156"/>
                <a:gd name="T55" fmla="*/ 2735 h 3112"/>
                <a:gd name="T56" fmla="*/ 5166 w 6156"/>
                <a:gd name="T57" fmla="*/ 2570 h 3112"/>
                <a:gd name="T58" fmla="*/ 5414 w 6156"/>
                <a:gd name="T59" fmla="*/ 2516 h 3112"/>
                <a:gd name="T60" fmla="*/ 5489 w 6156"/>
                <a:gd name="T61" fmla="*/ 2554 h 3112"/>
                <a:gd name="T62" fmla="*/ 5649 w 6156"/>
                <a:gd name="T63" fmla="*/ 2609 h 3112"/>
                <a:gd name="T64" fmla="*/ 5865 w 6156"/>
                <a:gd name="T65" fmla="*/ 2607 h 3112"/>
                <a:gd name="T66" fmla="*/ 5999 w 6156"/>
                <a:gd name="T67" fmla="*/ 2551 h 3112"/>
                <a:gd name="T68" fmla="*/ 6113 w 6156"/>
                <a:gd name="T69" fmla="*/ 2438 h 3112"/>
                <a:gd name="T70" fmla="*/ 6148 w 6156"/>
                <a:gd name="T71" fmla="*/ 2337 h 3112"/>
                <a:gd name="T72" fmla="*/ 6156 w 6156"/>
                <a:gd name="T73" fmla="*/ 2314 h 3112"/>
                <a:gd name="T74" fmla="*/ 6106 w 6156"/>
                <a:gd name="T75" fmla="*/ 2347 h 3112"/>
                <a:gd name="T76" fmla="*/ 5965 w 6156"/>
                <a:gd name="T77" fmla="*/ 2388 h 3112"/>
                <a:gd name="T78" fmla="*/ 5741 w 6156"/>
                <a:gd name="T79" fmla="*/ 2374 h 3112"/>
                <a:gd name="T80" fmla="*/ 5646 w 6156"/>
                <a:gd name="T81" fmla="*/ 2317 h 3112"/>
                <a:gd name="T82" fmla="*/ 5629 w 6156"/>
                <a:gd name="T83" fmla="*/ 2146 h 3112"/>
                <a:gd name="T84" fmla="*/ 5608 w 6156"/>
                <a:gd name="T85" fmla="*/ 1874 h 3112"/>
                <a:gd name="T86" fmla="*/ 5545 w 6156"/>
                <a:gd name="T87" fmla="*/ 1611 h 3112"/>
                <a:gd name="T88" fmla="*/ 5478 w 6156"/>
                <a:gd name="T89" fmla="*/ 1475 h 3112"/>
                <a:gd name="T90" fmla="*/ 5395 w 6156"/>
                <a:gd name="T91" fmla="*/ 1269 h 3112"/>
                <a:gd name="T92" fmla="*/ 5271 w 6156"/>
                <a:gd name="T93" fmla="*/ 1074 h 3112"/>
                <a:gd name="T94" fmla="*/ 4919 w 6156"/>
                <a:gd name="T95" fmla="*/ 878 h 3112"/>
                <a:gd name="T96" fmla="*/ 4969 w 6156"/>
                <a:gd name="T97" fmla="*/ 806 h 3112"/>
                <a:gd name="T98" fmla="*/ 5198 w 6156"/>
                <a:gd name="T99" fmla="*/ 543 h 3112"/>
                <a:gd name="T100" fmla="*/ 5546 w 6156"/>
                <a:gd name="T101" fmla="*/ 307 h 3112"/>
                <a:gd name="T102" fmla="*/ 5808 w 6156"/>
                <a:gd name="T103" fmla="*/ 283 h 3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56" h="3112">
                  <a:moveTo>
                    <a:pt x="5808" y="283"/>
                  </a:moveTo>
                  <a:lnTo>
                    <a:pt x="5800" y="268"/>
                  </a:lnTo>
                  <a:lnTo>
                    <a:pt x="5777" y="260"/>
                  </a:lnTo>
                  <a:lnTo>
                    <a:pt x="5763" y="229"/>
                  </a:lnTo>
                  <a:lnTo>
                    <a:pt x="5722" y="203"/>
                  </a:lnTo>
                  <a:lnTo>
                    <a:pt x="5668" y="172"/>
                  </a:lnTo>
                  <a:lnTo>
                    <a:pt x="5604" y="137"/>
                  </a:lnTo>
                  <a:lnTo>
                    <a:pt x="5539" y="103"/>
                  </a:lnTo>
                  <a:lnTo>
                    <a:pt x="5464" y="64"/>
                  </a:lnTo>
                  <a:lnTo>
                    <a:pt x="5381" y="48"/>
                  </a:lnTo>
                  <a:lnTo>
                    <a:pt x="5289" y="17"/>
                  </a:lnTo>
                  <a:lnTo>
                    <a:pt x="5289" y="17"/>
                  </a:lnTo>
                  <a:lnTo>
                    <a:pt x="5190" y="8"/>
                  </a:lnTo>
                  <a:lnTo>
                    <a:pt x="5092" y="0"/>
                  </a:lnTo>
                  <a:lnTo>
                    <a:pt x="4990" y="4"/>
                  </a:lnTo>
                  <a:lnTo>
                    <a:pt x="4876" y="3"/>
                  </a:lnTo>
                  <a:lnTo>
                    <a:pt x="4773" y="5"/>
                  </a:lnTo>
                  <a:lnTo>
                    <a:pt x="4667" y="20"/>
                  </a:lnTo>
                  <a:lnTo>
                    <a:pt x="4571" y="38"/>
                  </a:lnTo>
                  <a:lnTo>
                    <a:pt x="4488" y="60"/>
                  </a:lnTo>
                  <a:lnTo>
                    <a:pt x="4415" y="86"/>
                  </a:lnTo>
                  <a:lnTo>
                    <a:pt x="4366" y="119"/>
                  </a:lnTo>
                  <a:lnTo>
                    <a:pt x="4366" y="119"/>
                  </a:lnTo>
                  <a:lnTo>
                    <a:pt x="4304" y="150"/>
                  </a:lnTo>
                  <a:lnTo>
                    <a:pt x="4236" y="202"/>
                  </a:lnTo>
                  <a:lnTo>
                    <a:pt x="4163" y="266"/>
                  </a:lnTo>
                  <a:lnTo>
                    <a:pt x="4080" y="325"/>
                  </a:lnTo>
                  <a:lnTo>
                    <a:pt x="3984" y="381"/>
                  </a:lnTo>
                  <a:lnTo>
                    <a:pt x="3877" y="434"/>
                  </a:lnTo>
                  <a:lnTo>
                    <a:pt x="3774" y="475"/>
                  </a:lnTo>
                  <a:lnTo>
                    <a:pt x="3660" y="511"/>
                  </a:lnTo>
                  <a:lnTo>
                    <a:pt x="3554" y="526"/>
                  </a:lnTo>
                  <a:lnTo>
                    <a:pt x="3440" y="525"/>
                  </a:lnTo>
                  <a:lnTo>
                    <a:pt x="3440" y="525"/>
                  </a:lnTo>
                  <a:lnTo>
                    <a:pt x="3318" y="509"/>
                  </a:lnTo>
                  <a:lnTo>
                    <a:pt x="3198" y="493"/>
                  </a:lnTo>
                  <a:lnTo>
                    <a:pt x="3068" y="461"/>
                  </a:lnTo>
                  <a:lnTo>
                    <a:pt x="2924" y="437"/>
                  </a:lnTo>
                  <a:lnTo>
                    <a:pt x="2764" y="421"/>
                  </a:lnTo>
                  <a:lnTo>
                    <a:pt x="2605" y="404"/>
                  </a:lnTo>
                  <a:lnTo>
                    <a:pt x="2430" y="395"/>
                  </a:lnTo>
                  <a:lnTo>
                    <a:pt x="2256" y="386"/>
                  </a:lnTo>
                  <a:lnTo>
                    <a:pt x="2062" y="396"/>
                  </a:lnTo>
                  <a:lnTo>
                    <a:pt x="1864" y="416"/>
                  </a:lnTo>
                  <a:lnTo>
                    <a:pt x="1864" y="416"/>
                  </a:lnTo>
                  <a:lnTo>
                    <a:pt x="1644" y="468"/>
                  </a:lnTo>
                  <a:lnTo>
                    <a:pt x="1388" y="545"/>
                  </a:lnTo>
                  <a:lnTo>
                    <a:pt x="1118" y="668"/>
                  </a:lnTo>
                  <a:lnTo>
                    <a:pt x="840" y="814"/>
                  </a:lnTo>
                  <a:lnTo>
                    <a:pt x="584" y="1005"/>
                  </a:lnTo>
                  <a:lnTo>
                    <a:pt x="359" y="1219"/>
                  </a:lnTo>
                  <a:lnTo>
                    <a:pt x="171" y="1471"/>
                  </a:lnTo>
                  <a:lnTo>
                    <a:pt x="51" y="1747"/>
                  </a:lnTo>
                  <a:lnTo>
                    <a:pt x="0" y="2046"/>
                  </a:lnTo>
                  <a:lnTo>
                    <a:pt x="51" y="2380"/>
                  </a:lnTo>
                  <a:lnTo>
                    <a:pt x="51" y="2380"/>
                  </a:lnTo>
                  <a:lnTo>
                    <a:pt x="69" y="2399"/>
                  </a:lnTo>
                  <a:lnTo>
                    <a:pt x="110" y="2464"/>
                  </a:lnTo>
                  <a:lnTo>
                    <a:pt x="182" y="2552"/>
                  </a:lnTo>
                  <a:lnTo>
                    <a:pt x="308" y="2671"/>
                  </a:lnTo>
                  <a:lnTo>
                    <a:pt x="485" y="2782"/>
                  </a:lnTo>
                  <a:lnTo>
                    <a:pt x="724" y="2901"/>
                  </a:lnTo>
                  <a:lnTo>
                    <a:pt x="1019" y="3003"/>
                  </a:lnTo>
                  <a:lnTo>
                    <a:pt x="1399" y="3081"/>
                  </a:lnTo>
                  <a:lnTo>
                    <a:pt x="1858" y="3112"/>
                  </a:lnTo>
                  <a:lnTo>
                    <a:pt x="2394" y="3105"/>
                  </a:lnTo>
                  <a:lnTo>
                    <a:pt x="2394" y="3105"/>
                  </a:lnTo>
                  <a:lnTo>
                    <a:pt x="2405" y="3109"/>
                  </a:lnTo>
                  <a:lnTo>
                    <a:pt x="2446" y="3098"/>
                  </a:lnTo>
                  <a:lnTo>
                    <a:pt x="2504" y="3079"/>
                  </a:lnTo>
                  <a:lnTo>
                    <a:pt x="2588" y="3057"/>
                  </a:lnTo>
                  <a:lnTo>
                    <a:pt x="2682" y="3039"/>
                  </a:lnTo>
                  <a:lnTo>
                    <a:pt x="2781" y="3009"/>
                  </a:lnTo>
                  <a:lnTo>
                    <a:pt x="2889" y="2996"/>
                  </a:lnTo>
                  <a:lnTo>
                    <a:pt x="2998" y="2969"/>
                  </a:lnTo>
                  <a:lnTo>
                    <a:pt x="3094" y="2951"/>
                  </a:lnTo>
                  <a:lnTo>
                    <a:pt x="3196" y="2949"/>
                  </a:lnTo>
                  <a:lnTo>
                    <a:pt x="3196" y="2949"/>
                  </a:lnTo>
                  <a:lnTo>
                    <a:pt x="3302" y="2934"/>
                  </a:lnTo>
                  <a:lnTo>
                    <a:pt x="3462" y="2912"/>
                  </a:lnTo>
                  <a:lnTo>
                    <a:pt x="3664" y="2881"/>
                  </a:lnTo>
                  <a:lnTo>
                    <a:pt x="3880" y="2841"/>
                  </a:lnTo>
                  <a:lnTo>
                    <a:pt x="4128" y="2786"/>
                  </a:lnTo>
                  <a:lnTo>
                    <a:pt x="4387" y="2735"/>
                  </a:lnTo>
                  <a:lnTo>
                    <a:pt x="4645" y="2684"/>
                  </a:lnTo>
                  <a:lnTo>
                    <a:pt x="4908" y="2622"/>
                  </a:lnTo>
                  <a:lnTo>
                    <a:pt x="5166" y="2570"/>
                  </a:lnTo>
                  <a:lnTo>
                    <a:pt x="5402" y="2512"/>
                  </a:lnTo>
                  <a:lnTo>
                    <a:pt x="5402" y="2512"/>
                  </a:lnTo>
                  <a:lnTo>
                    <a:pt x="5414" y="2516"/>
                  </a:lnTo>
                  <a:lnTo>
                    <a:pt x="5425" y="2520"/>
                  </a:lnTo>
                  <a:lnTo>
                    <a:pt x="5455" y="2543"/>
                  </a:lnTo>
                  <a:lnTo>
                    <a:pt x="5489" y="2554"/>
                  </a:lnTo>
                  <a:lnTo>
                    <a:pt x="5535" y="2570"/>
                  </a:lnTo>
                  <a:lnTo>
                    <a:pt x="5592" y="2590"/>
                  </a:lnTo>
                  <a:lnTo>
                    <a:pt x="5649" y="2609"/>
                  </a:lnTo>
                  <a:lnTo>
                    <a:pt x="5725" y="2609"/>
                  </a:lnTo>
                  <a:lnTo>
                    <a:pt x="5789" y="2607"/>
                  </a:lnTo>
                  <a:lnTo>
                    <a:pt x="5865" y="2607"/>
                  </a:lnTo>
                  <a:lnTo>
                    <a:pt x="5865" y="2607"/>
                  </a:lnTo>
                  <a:lnTo>
                    <a:pt x="5937" y="2581"/>
                  </a:lnTo>
                  <a:lnTo>
                    <a:pt x="5999" y="2551"/>
                  </a:lnTo>
                  <a:lnTo>
                    <a:pt x="6048" y="2518"/>
                  </a:lnTo>
                  <a:lnTo>
                    <a:pt x="6086" y="2480"/>
                  </a:lnTo>
                  <a:lnTo>
                    <a:pt x="6113" y="2438"/>
                  </a:lnTo>
                  <a:lnTo>
                    <a:pt x="6125" y="2404"/>
                  </a:lnTo>
                  <a:lnTo>
                    <a:pt x="6136" y="2371"/>
                  </a:lnTo>
                  <a:lnTo>
                    <a:pt x="6148" y="2337"/>
                  </a:lnTo>
                  <a:lnTo>
                    <a:pt x="6151" y="2325"/>
                  </a:lnTo>
                  <a:lnTo>
                    <a:pt x="6156" y="2314"/>
                  </a:lnTo>
                  <a:lnTo>
                    <a:pt x="6156" y="2314"/>
                  </a:lnTo>
                  <a:lnTo>
                    <a:pt x="6140" y="2321"/>
                  </a:lnTo>
                  <a:lnTo>
                    <a:pt x="6125" y="2329"/>
                  </a:lnTo>
                  <a:lnTo>
                    <a:pt x="6106" y="2347"/>
                  </a:lnTo>
                  <a:lnTo>
                    <a:pt x="6076" y="2363"/>
                  </a:lnTo>
                  <a:lnTo>
                    <a:pt x="6018" y="2381"/>
                  </a:lnTo>
                  <a:lnTo>
                    <a:pt x="5965" y="2388"/>
                  </a:lnTo>
                  <a:lnTo>
                    <a:pt x="5900" y="2391"/>
                  </a:lnTo>
                  <a:lnTo>
                    <a:pt x="5824" y="2390"/>
                  </a:lnTo>
                  <a:lnTo>
                    <a:pt x="5741" y="2374"/>
                  </a:lnTo>
                  <a:lnTo>
                    <a:pt x="5643" y="2329"/>
                  </a:lnTo>
                  <a:lnTo>
                    <a:pt x="5643" y="2329"/>
                  </a:lnTo>
                  <a:lnTo>
                    <a:pt x="5646" y="2317"/>
                  </a:lnTo>
                  <a:lnTo>
                    <a:pt x="5636" y="2275"/>
                  </a:lnTo>
                  <a:lnTo>
                    <a:pt x="5639" y="2226"/>
                  </a:lnTo>
                  <a:lnTo>
                    <a:pt x="5629" y="2146"/>
                  </a:lnTo>
                  <a:lnTo>
                    <a:pt x="5633" y="2060"/>
                  </a:lnTo>
                  <a:lnTo>
                    <a:pt x="5614" y="1964"/>
                  </a:lnTo>
                  <a:lnTo>
                    <a:pt x="5608" y="1874"/>
                  </a:lnTo>
                  <a:lnTo>
                    <a:pt x="5589" y="1778"/>
                  </a:lnTo>
                  <a:lnTo>
                    <a:pt x="5568" y="1695"/>
                  </a:lnTo>
                  <a:lnTo>
                    <a:pt x="5545" y="1611"/>
                  </a:lnTo>
                  <a:lnTo>
                    <a:pt x="5545" y="1611"/>
                  </a:lnTo>
                  <a:lnTo>
                    <a:pt x="5507" y="1535"/>
                  </a:lnTo>
                  <a:lnTo>
                    <a:pt x="5478" y="1475"/>
                  </a:lnTo>
                  <a:lnTo>
                    <a:pt x="5451" y="1402"/>
                  </a:lnTo>
                  <a:lnTo>
                    <a:pt x="5425" y="1330"/>
                  </a:lnTo>
                  <a:lnTo>
                    <a:pt x="5395" y="1269"/>
                  </a:lnTo>
                  <a:lnTo>
                    <a:pt x="5369" y="1196"/>
                  </a:lnTo>
                  <a:lnTo>
                    <a:pt x="5317" y="1128"/>
                  </a:lnTo>
                  <a:lnTo>
                    <a:pt x="5271" y="1074"/>
                  </a:lnTo>
                  <a:lnTo>
                    <a:pt x="5203" y="1013"/>
                  </a:lnTo>
                  <a:lnTo>
                    <a:pt x="5120" y="959"/>
                  </a:lnTo>
                  <a:lnTo>
                    <a:pt x="4919" y="878"/>
                  </a:lnTo>
                  <a:lnTo>
                    <a:pt x="4919" y="878"/>
                  </a:lnTo>
                  <a:lnTo>
                    <a:pt x="4927" y="855"/>
                  </a:lnTo>
                  <a:lnTo>
                    <a:pt x="4969" y="806"/>
                  </a:lnTo>
                  <a:lnTo>
                    <a:pt x="5023" y="723"/>
                  </a:lnTo>
                  <a:lnTo>
                    <a:pt x="5104" y="638"/>
                  </a:lnTo>
                  <a:lnTo>
                    <a:pt x="5198" y="543"/>
                  </a:lnTo>
                  <a:lnTo>
                    <a:pt x="5305" y="453"/>
                  </a:lnTo>
                  <a:lnTo>
                    <a:pt x="5424" y="367"/>
                  </a:lnTo>
                  <a:lnTo>
                    <a:pt x="5546" y="307"/>
                  </a:lnTo>
                  <a:lnTo>
                    <a:pt x="5683" y="279"/>
                  </a:lnTo>
                  <a:lnTo>
                    <a:pt x="5808" y="283"/>
                  </a:lnTo>
                  <a:lnTo>
                    <a:pt x="5808" y="283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86" name="Freeform 82">
              <a:extLst>
                <a:ext uri="{FF2B5EF4-FFF2-40B4-BE49-F238E27FC236}">
                  <a16:creationId xmlns:a16="http://schemas.microsoft.com/office/drawing/2014/main" id="{4EAFD284-2D1D-A1AA-8BB8-F25D4E53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3211"/>
              <a:ext cx="593" cy="212"/>
            </a:xfrm>
            <a:custGeom>
              <a:avLst/>
              <a:gdLst>
                <a:gd name="T0" fmla="*/ 2372 w 2372"/>
                <a:gd name="T1" fmla="*/ 0 h 849"/>
                <a:gd name="T2" fmla="*/ 2277 w 2372"/>
                <a:gd name="T3" fmla="*/ 18 h 849"/>
                <a:gd name="T4" fmla="*/ 2101 w 2372"/>
                <a:gd name="T5" fmla="*/ 47 h 849"/>
                <a:gd name="T6" fmla="*/ 1888 w 2372"/>
                <a:gd name="T7" fmla="*/ 76 h 849"/>
                <a:gd name="T8" fmla="*/ 1631 w 2372"/>
                <a:gd name="T9" fmla="*/ 126 h 849"/>
                <a:gd name="T10" fmla="*/ 1349 w 2372"/>
                <a:gd name="T11" fmla="*/ 169 h 849"/>
                <a:gd name="T12" fmla="*/ 1079 w 2372"/>
                <a:gd name="T13" fmla="*/ 217 h 849"/>
                <a:gd name="T14" fmla="*/ 805 w 2372"/>
                <a:gd name="T15" fmla="*/ 275 h 849"/>
                <a:gd name="T16" fmla="*/ 561 w 2372"/>
                <a:gd name="T17" fmla="*/ 319 h 849"/>
                <a:gd name="T18" fmla="*/ 363 w 2372"/>
                <a:gd name="T19" fmla="*/ 378 h 849"/>
                <a:gd name="T20" fmla="*/ 234 w 2372"/>
                <a:gd name="T21" fmla="*/ 422 h 849"/>
                <a:gd name="T22" fmla="*/ 234 w 2372"/>
                <a:gd name="T23" fmla="*/ 422 h 849"/>
                <a:gd name="T24" fmla="*/ 143 w 2372"/>
                <a:gd name="T25" fmla="*/ 467 h 849"/>
                <a:gd name="T26" fmla="*/ 89 w 2372"/>
                <a:gd name="T27" fmla="*/ 511 h 849"/>
                <a:gd name="T28" fmla="*/ 47 w 2372"/>
                <a:gd name="T29" fmla="*/ 560 h 849"/>
                <a:gd name="T30" fmla="*/ 16 w 2372"/>
                <a:gd name="T31" fmla="*/ 613 h 849"/>
                <a:gd name="T32" fmla="*/ 0 w 2372"/>
                <a:gd name="T33" fmla="*/ 658 h 849"/>
                <a:gd name="T34" fmla="*/ 12 w 2372"/>
                <a:gd name="T35" fmla="*/ 701 h 849"/>
                <a:gd name="T36" fmla="*/ 12 w 2372"/>
                <a:gd name="T37" fmla="*/ 738 h 849"/>
                <a:gd name="T38" fmla="*/ 23 w 2372"/>
                <a:gd name="T39" fmla="*/ 780 h 849"/>
                <a:gd name="T40" fmla="*/ 33 w 2372"/>
                <a:gd name="T41" fmla="*/ 821 h 849"/>
                <a:gd name="T42" fmla="*/ 37 w 2372"/>
                <a:gd name="T43" fmla="*/ 849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72" h="849">
                  <a:moveTo>
                    <a:pt x="2372" y="0"/>
                  </a:moveTo>
                  <a:lnTo>
                    <a:pt x="2277" y="18"/>
                  </a:lnTo>
                  <a:lnTo>
                    <a:pt x="2101" y="47"/>
                  </a:lnTo>
                  <a:lnTo>
                    <a:pt x="1888" y="76"/>
                  </a:lnTo>
                  <a:lnTo>
                    <a:pt x="1631" y="126"/>
                  </a:lnTo>
                  <a:lnTo>
                    <a:pt x="1349" y="169"/>
                  </a:lnTo>
                  <a:lnTo>
                    <a:pt x="1079" y="217"/>
                  </a:lnTo>
                  <a:lnTo>
                    <a:pt x="805" y="275"/>
                  </a:lnTo>
                  <a:lnTo>
                    <a:pt x="561" y="319"/>
                  </a:lnTo>
                  <a:lnTo>
                    <a:pt x="363" y="378"/>
                  </a:lnTo>
                  <a:lnTo>
                    <a:pt x="234" y="422"/>
                  </a:lnTo>
                  <a:lnTo>
                    <a:pt x="234" y="422"/>
                  </a:lnTo>
                  <a:lnTo>
                    <a:pt x="143" y="467"/>
                  </a:lnTo>
                  <a:lnTo>
                    <a:pt x="89" y="511"/>
                  </a:lnTo>
                  <a:lnTo>
                    <a:pt x="47" y="560"/>
                  </a:lnTo>
                  <a:lnTo>
                    <a:pt x="16" y="613"/>
                  </a:lnTo>
                  <a:lnTo>
                    <a:pt x="0" y="658"/>
                  </a:lnTo>
                  <a:lnTo>
                    <a:pt x="12" y="701"/>
                  </a:lnTo>
                  <a:lnTo>
                    <a:pt x="12" y="738"/>
                  </a:lnTo>
                  <a:lnTo>
                    <a:pt x="23" y="780"/>
                  </a:lnTo>
                  <a:lnTo>
                    <a:pt x="33" y="821"/>
                  </a:lnTo>
                  <a:lnTo>
                    <a:pt x="37" y="849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87" name="Freeform 83">
              <a:extLst>
                <a:ext uri="{FF2B5EF4-FFF2-40B4-BE49-F238E27FC236}">
                  <a16:creationId xmlns:a16="http://schemas.microsoft.com/office/drawing/2014/main" id="{3A5CBFE8-6892-0BA8-B044-E920440A9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3196"/>
              <a:ext cx="217" cy="476"/>
            </a:xfrm>
            <a:custGeom>
              <a:avLst/>
              <a:gdLst>
                <a:gd name="T0" fmla="*/ 869 w 869"/>
                <a:gd name="T1" fmla="*/ 0 h 1905"/>
                <a:gd name="T2" fmla="*/ 790 w 869"/>
                <a:gd name="T3" fmla="*/ 49 h 1905"/>
                <a:gd name="T4" fmla="*/ 690 w 869"/>
                <a:gd name="T5" fmla="*/ 116 h 1905"/>
                <a:gd name="T6" fmla="*/ 569 w 869"/>
                <a:gd name="T7" fmla="*/ 214 h 1905"/>
                <a:gd name="T8" fmla="*/ 442 w 869"/>
                <a:gd name="T9" fmla="*/ 322 h 1905"/>
                <a:gd name="T10" fmla="*/ 320 w 869"/>
                <a:gd name="T11" fmla="*/ 458 h 1905"/>
                <a:gd name="T12" fmla="*/ 205 w 869"/>
                <a:gd name="T13" fmla="*/ 609 h 1905"/>
                <a:gd name="T14" fmla="*/ 101 w 869"/>
                <a:gd name="T15" fmla="*/ 763 h 1905"/>
                <a:gd name="T16" fmla="*/ 40 w 869"/>
                <a:gd name="T17" fmla="*/ 945 h 1905"/>
                <a:gd name="T18" fmla="*/ 0 w 869"/>
                <a:gd name="T19" fmla="*/ 1134 h 1905"/>
                <a:gd name="T20" fmla="*/ 21 w 869"/>
                <a:gd name="T21" fmla="*/ 1332 h 1905"/>
                <a:gd name="T22" fmla="*/ 21 w 869"/>
                <a:gd name="T23" fmla="*/ 1332 h 1905"/>
                <a:gd name="T24" fmla="*/ 18 w 869"/>
                <a:gd name="T25" fmla="*/ 1342 h 1905"/>
                <a:gd name="T26" fmla="*/ 21 w 869"/>
                <a:gd name="T27" fmla="*/ 1369 h 1905"/>
                <a:gd name="T28" fmla="*/ 28 w 869"/>
                <a:gd name="T29" fmla="*/ 1422 h 1905"/>
                <a:gd name="T30" fmla="*/ 35 w 869"/>
                <a:gd name="T31" fmla="*/ 1475 h 1905"/>
                <a:gd name="T32" fmla="*/ 61 w 869"/>
                <a:gd name="T33" fmla="*/ 1547 h 1905"/>
                <a:gd name="T34" fmla="*/ 87 w 869"/>
                <a:gd name="T35" fmla="*/ 1620 h 1905"/>
                <a:gd name="T36" fmla="*/ 114 w 869"/>
                <a:gd name="T37" fmla="*/ 1692 h 1905"/>
                <a:gd name="T38" fmla="*/ 163 w 869"/>
                <a:gd name="T39" fmla="*/ 1772 h 1905"/>
                <a:gd name="T40" fmla="*/ 227 w 869"/>
                <a:gd name="T41" fmla="*/ 1845 h 1905"/>
                <a:gd name="T42" fmla="*/ 295 w 869"/>
                <a:gd name="T43" fmla="*/ 1905 h 1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9" h="1905">
                  <a:moveTo>
                    <a:pt x="869" y="0"/>
                  </a:moveTo>
                  <a:lnTo>
                    <a:pt x="790" y="49"/>
                  </a:lnTo>
                  <a:lnTo>
                    <a:pt x="690" y="116"/>
                  </a:lnTo>
                  <a:lnTo>
                    <a:pt x="569" y="214"/>
                  </a:lnTo>
                  <a:lnTo>
                    <a:pt x="442" y="322"/>
                  </a:lnTo>
                  <a:lnTo>
                    <a:pt x="320" y="458"/>
                  </a:lnTo>
                  <a:lnTo>
                    <a:pt x="205" y="609"/>
                  </a:lnTo>
                  <a:lnTo>
                    <a:pt x="101" y="763"/>
                  </a:lnTo>
                  <a:lnTo>
                    <a:pt x="40" y="945"/>
                  </a:lnTo>
                  <a:lnTo>
                    <a:pt x="0" y="1134"/>
                  </a:lnTo>
                  <a:lnTo>
                    <a:pt x="21" y="1332"/>
                  </a:lnTo>
                  <a:lnTo>
                    <a:pt x="21" y="1332"/>
                  </a:lnTo>
                  <a:lnTo>
                    <a:pt x="18" y="1342"/>
                  </a:lnTo>
                  <a:lnTo>
                    <a:pt x="21" y="1369"/>
                  </a:lnTo>
                  <a:lnTo>
                    <a:pt x="28" y="1422"/>
                  </a:lnTo>
                  <a:lnTo>
                    <a:pt x="35" y="1475"/>
                  </a:lnTo>
                  <a:lnTo>
                    <a:pt x="61" y="1547"/>
                  </a:lnTo>
                  <a:lnTo>
                    <a:pt x="87" y="1620"/>
                  </a:lnTo>
                  <a:lnTo>
                    <a:pt x="114" y="1692"/>
                  </a:lnTo>
                  <a:lnTo>
                    <a:pt x="163" y="1772"/>
                  </a:lnTo>
                  <a:lnTo>
                    <a:pt x="227" y="1845"/>
                  </a:lnTo>
                  <a:lnTo>
                    <a:pt x="295" y="1905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88" name="Freeform 84">
              <a:extLst>
                <a:ext uri="{FF2B5EF4-FFF2-40B4-BE49-F238E27FC236}">
                  <a16:creationId xmlns:a16="http://schemas.microsoft.com/office/drawing/2014/main" id="{DEBB4072-D7DC-7FD2-F0E4-0AEF3B30B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3100"/>
              <a:ext cx="65" cy="117"/>
            </a:xfrm>
            <a:custGeom>
              <a:avLst/>
              <a:gdLst>
                <a:gd name="T0" fmla="*/ 0 w 261"/>
                <a:gd name="T1" fmla="*/ 467 h 467"/>
                <a:gd name="T2" fmla="*/ 3 w 261"/>
                <a:gd name="T3" fmla="*/ 456 h 467"/>
                <a:gd name="T4" fmla="*/ 16 w 261"/>
                <a:gd name="T5" fmla="*/ 422 h 467"/>
                <a:gd name="T6" fmla="*/ 19 w 261"/>
                <a:gd name="T7" fmla="*/ 373 h 467"/>
                <a:gd name="T8" fmla="*/ 43 w 261"/>
                <a:gd name="T9" fmla="*/ 304 h 467"/>
                <a:gd name="T10" fmla="*/ 66 w 261"/>
                <a:gd name="T11" fmla="*/ 237 h 467"/>
                <a:gd name="T12" fmla="*/ 100 w 261"/>
                <a:gd name="T13" fmla="*/ 172 h 467"/>
                <a:gd name="T14" fmla="*/ 131 w 261"/>
                <a:gd name="T15" fmla="*/ 120 h 467"/>
                <a:gd name="T16" fmla="*/ 166 w 261"/>
                <a:gd name="T17" fmla="*/ 56 h 467"/>
                <a:gd name="T18" fmla="*/ 215 w 261"/>
                <a:gd name="T19" fmla="*/ 22 h 467"/>
                <a:gd name="T20" fmla="*/ 261 w 261"/>
                <a:gd name="T21" fmla="*/ 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1" h="467">
                  <a:moveTo>
                    <a:pt x="0" y="467"/>
                  </a:moveTo>
                  <a:lnTo>
                    <a:pt x="3" y="456"/>
                  </a:lnTo>
                  <a:lnTo>
                    <a:pt x="16" y="422"/>
                  </a:lnTo>
                  <a:lnTo>
                    <a:pt x="19" y="373"/>
                  </a:lnTo>
                  <a:lnTo>
                    <a:pt x="43" y="304"/>
                  </a:lnTo>
                  <a:lnTo>
                    <a:pt x="66" y="237"/>
                  </a:lnTo>
                  <a:lnTo>
                    <a:pt x="100" y="172"/>
                  </a:lnTo>
                  <a:lnTo>
                    <a:pt x="131" y="120"/>
                  </a:lnTo>
                  <a:lnTo>
                    <a:pt x="166" y="56"/>
                  </a:lnTo>
                  <a:lnTo>
                    <a:pt x="215" y="22"/>
                  </a:lnTo>
                  <a:lnTo>
                    <a:pt x="261" y="0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89" name="Freeform 85">
              <a:extLst>
                <a:ext uri="{FF2B5EF4-FFF2-40B4-BE49-F238E27FC236}">
                  <a16:creationId xmlns:a16="http://schemas.microsoft.com/office/drawing/2014/main" id="{964FBAF8-5534-EE10-F45F-D31136916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3116"/>
              <a:ext cx="69" cy="138"/>
            </a:xfrm>
            <a:custGeom>
              <a:avLst/>
              <a:gdLst>
                <a:gd name="T0" fmla="*/ 277 w 277"/>
                <a:gd name="T1" fmla="*/ 0 h 550"/>
                <a:gd name="T2" fmla="*/ 243 w 277"/>
                <a:gd name="T3" fmla="*/ 26 h 550"/>
                <a:gd name="T4" fmla="*/ 204 w 277"/>
                <a:gd name="T5" fmla="*/ 64 h 550"/>
                <a:gd name="T6" fmla="*/ 159 w 277"/>
                <a:gd name="T7" fmla="*/ 123 h 550"/>
                <a:gd name="T8" fmla="*/ 112 w 277"/>
                <a:gd name="T9" fmla="*/ 183 h 550"/>
                <a:gd name="T10" fmla="*/ 78 w 277"/>
                <a:gd name="T11" fmla="*/ 247 h 550"/>
                <a:gd name="T12" fmla="*/ 55 w 277"/>
                <a:gd name="T13" fmla="*/ 316 h 550"/>
                <a:gd name="T14" fmla="*/ 20 w 277"/>
                <a:gd name="T15" fmla="*/ 379 h 550"/>
                <a:gd name="T16" fmla="*/ 8 w 277"/>
                <a:gd name="T17" fmla="*/ 451 h 550"/>
                <a:gd name="T18" fmla="*/ 0 w 277"/>
                <a:gd name="T19" fmla="*/ 513 h 550"/>
                <a:gd name="T20" fmla="*/ 0 w 277"/>
                <a:gd name="T21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7" h="550">
                  <a:moveTo>
                    <a:pt x="277" y="0"/>
                  </a:moveTo>
                  <a:lnTo>
                    <a:pt x="243" y="26"/>
                  </a:lnTo>
                  <a:lnTo>
                    <a:pt x="204" y="64"/>
                  </a:lnTo>
                  <a:lnTo>
                    <a:pt x="159" y="123"/>
                  </a:lnTo>
                  <a:lnTo>
                    <a:pt x="112" y="183"/>
                  </a:lnTo>
                  <a:lnTo>
                    <a:pt x="78" y="247"/>
                  </a:lnTo>
                  <a:lnTo>
                    <a:pt x="55" y="316"/>
                  </a:lnTo>
                  <a:lnTo>
                    <a:pt x="20" y="379"/>
                  </a:lnTo>
                  <a:lnTo>
                    <a:pt x="8" y="451"/>
                  </a:lnTo>
                  <a:lnTo>
                    <a:pt x="0" y="513"/>
                  </a:lnTo>
                  <a:lnTo>
                    <a:pt x="0" y="550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90" name="Freeform 86">
              <a:extLst>
                <a:ext uri="{FF2B5EF4-FFF2-40B4-BE49-F238E27FC236}">
                  <a16:creationId xmlns:a16="http://schemas.microsoft.com/office/drawing/2014/main" id="{260E0D64-C80A-AAB7-77AF-FCD4F2220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3288"/>
              <a:ext cx="45" cy="42"/>
            </a:xfrm>
            <a:custGeom>
              <a:avLst/>
              <a:gdLst>
                <a:gd name="T0" fmla="*/ 130 w 183"/>
                <a:gd name="T1" fmla="*/ 23 h 167"/>
                <a:gd name="T2" fmla="*/ 119 w 183"/>
                <a:gd name="T3" fmla="*/ 20 h 167"/>
                <a:gd name="T4" fmla="*/ 107 w 183"/>
                <a:gd name="T5" fmla="*/ 16 h 167"/>
                <a:gd name="T6" fmla="*/ 84 w 183"/>
                <a:gd name="T7" fmla="*/ 8 h 167"/>
                <a:gd name="T8" fmla="*/ 73 w 183"/>
                <a:gd name="T9" fmla="*/ 4 h 167"/>
                <a:gd name="T10" fmla="*/ 62 w 183"/>
                <a:gd name="T11" fmla="*/ 0 h 167"/>
                <a:gd name="T12" fmla="*/ 47 w 183"/>
                <a:gd name="T13" fmla="*/ 7 h 167"/>
                <a:gd name="T14" fmla="*/ 42 w 183"/>
                <a:gd name="T15" fmla="*/ 18 h 167"/>
                <a:gd name="T16" fmla="*/ 31 w 183"/>
                <a:gd name="T17" fmla="*/ 15 h 167"/>
                <a:gd name="T18" fmla="*/ 16 w 183"/>
                <a:gd name="T19" fmla="*/ 22 h 167"/>
                <a:gd name="T20" fmla="*/ 13 w 183"/>
                <a:gd name="T21" fmla="*/ 33 h 167"/>
                <a:gd name="T22" fmla="*/ 13 w 183"/>
                <a:gd name="T23" fmla="*/ 33 h 167"/>
                <a:gd name="T24" fmla="*/ 8 w 183"/>
                <a:gd name="T25" fmla="*/ 45 h 167"/>
                <a:gd name="T26" fmla="*/ 5 w 183"/>
                <a:gd name="T27" fmla="*/ 56 h 167"/>
                <a:gd name="T28" fmla="*/ 0 w 183"/>
                <a:gd name="T29" fmla="*/ 67 h 167"/>
                <a:gd name="T30" fmla="*/ 8 w 183"/>
                <a:gd name="T31" fmla="*/ 83 h 167"/>
                <a:gd name="T32" fmla="*/ 5 w 183"/>
                <a:gd name="T33" fmla="*/ 95 h 167"/>
                <a:gd name="T34" fmla="*/ 12 w 183"/>
                <a:gd name="T35" fmla="*/ 110 h 167"/>
                <a:gd name="T36" fmla="*/ 23 w 183"/>
                <a:gd name="T37" fmla="*/ 113 h 167"/>
                <a:gd name="T38" fmla="*/ 31 w 183"/>
                <a:gd name="T39" fmla="*/ 129 h 167"/>
                <a:gd name="T40" fmla="*/ 38 w 183"/>
                <a:gd name="T41" fmla="*/ 144 h 167"/>
                <a:gd name="T42" fmla="*/ 49 w 183"/>
                <a:gd name="T43" fmla="*/ 147 h 167"/>
                <a:gd name="T44" fmla="*/ 49 w 183"/>
                <a:gd name="T45" fmla="*/ 147 h 167"/>
                <a:gd name="T46" fmla="*/ 72 w 183"/>
                <a:gd name="T47" fmla="*/ 155 h 167"/>
                <a:gd name="T48" fmla="*/ 83 w 183"/>
                <a:gd name="T49" fmla="*/ 160 h 167"/>
                <a:gd name="T50" fmla="*/ 95 w 183"/>
                <a:gd name="T51" fmla="*/ 163 h 167"/>
                <a:gd name="T52" fmla="*/ 106 w 183"/>
                <a:gd name="T53" fmla="*/ 167 h 167"/>
                <a:gd name="T54" fmla="*/ 122 w 183"/>
                <a:gd name="T55" fmla="*/ 160 h 167"/>
                <a:gd name="T56" fmla="*/ 133 w 183"/>
                <a:gd name="T57" fmla="*/ 163 h 167"/>
                <a:gd name="T58" fmla="*/ 148 w 183"/>
                <a:gd name="T59" fmla="*/ 156 h 167"/>
                <a:gd name="T60" fmla="*/ 152 w 183"/>
                <a:gd name="T61" fmla="*/ 145 h 167"/>
                <a:gd name="T62" fmla="*/ 163 w 183"/>
                <a:gd name="T63" fmla="*/ 148 h 167"/>
                <a:gd name="T64" fmla="*/ 168 w 183"/>
                <a:gd name="T65" fmla="*/ 137 h 167"/>
                <a:gd name="T66" fmla="*/ 168 w 183"/>
                <a:gd name="T67" fmla="*/ 137 h 167"/>
                <a:gd name="T68" fmla="*/ 171 w 183"/>
                <a:gd name="T69" fmla="*/ 126 h 167"/>
                <a:gd name="T70" fmla="*/ 176 w 183"/>
                <a:gd name="T71" fmla="*/ 114 h 167"/>
                <a:gd name="T72" fmla="*/ 179 w 183"/>
                <a:gd name="T73" fmla="*/ 104 h 167"/>
                <a:gd name="T74" fmla="*/ 183 w 183"/>
                <a:gd name="T75" fmla="*/ 93 h 167"/>
                <a:gd name="T76" fmla="*/ 176 w 183"/>
                <a:gd name="T77" fmla="*/ 77 h 167"/>
                <a:gd name="T78" fmla="*/ 168 w 183"/>
                <a:gd name="T79" fmla="*/ 62 h 167"/>
                <a:gd name="T80" fmla="*/ 161 w 183"/>
                <a:gd name="T81" fmla="*/ 46 h 167"/>
                <a:gd name="T82" fmla="*/ 149 w 183"/>
                <a:gd name="T83" fmla="*/ 42 h 167"/>
                <a:gd name="T84" fmla="*/ 141 w 183"/>
                <a:gd name="T85" fmla="*/ 28 h 167"/>
                <a:gd name="T86" fmla="*/ 130 w 183"/>
                <a:gd name="T87" fmla="*/ 23 h 167"/>
                <a:gd name="T88" fmla="*/ 130 w 183"/>
                <a:gd name="T89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3" h="167">
                  <a:moveTo>
                    <a:pt x="130" y="23"/>
                  </a:moveTo>
                  <a:lnTo>
                    <a:pt x="119" y="20"/>
                  </a:lnTo>
                  <a:lnTo>
                    <a:pt x="107" y="16"/>
                  </a:lnTo>
                  <a:lnTo>
                    <a:pt x="84" y="8"/>
                  </a:lnTo>
                  <a:lnTo>
                    <a:pt x="73" y="4"/>
                  </a:lnTo>
                  <a:lnTo>
                    <a:pt x="62" y="0"/>
                  </a:lnTo>
                  <a:lnTo>
                    <a:pt x="47" y="7"/>
                  </a:lnTo>
                  <a:lnTo>
                    <a:pt x="42" y="18"/>
                  </a:lnTo>
                  <a:lnTo>
                    <a:pt x="31" y="15"/>
                  </a:lnTo>
                  <a:lnTo>
                    <a:pt x="16" y="22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8" y="45"/>
                  </a:lnTo>
                  <a:lnTo>
                    <a:pt x="5" y="56"/>
                  </a:lnTo>
                  <a:lnTo>
                    <a:pt x="0" y="67"/>
                  </a:lnTo>
                  <a:lnTo>
                    <a:pt x="8" y="83"/>
                  </a:lnTo>
                  <a:lnTo>
                    <a:pt x="5" y="95"/>
                  </a:lnTo>
                  <a:lnTo>
                    <a:pt x="12" y="110"/>
                  </a:lnTo>
                  <a:lnTo>
                    <a:pt x="23" y="113"/>
                  </a:lnTo>
                  <a:lnTo>
                    <a:pt x="31" y="129"/>
                  </a:lnTo>
                  <a:lnTo>
                    <a:pt x="38" y="144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72" y="155"/>
                  </a:lnTo>
                  <a:lnTo>
                    <a:pt x="83" y="160"/>
                  </a:lnTo>
                  <a:lnTo>
                    <a:pt x="95" y="163"/>
                  </a:lnTo>
                  <a:lnTo>
                    <a:pt x="106" y="167"/>
                  </a:lnTo>
                  <a:lnTo>
                    <a:pt x="122" y="160"/>
                  </a:lnTo>
                  <a:lnTo>
                    <a:pt x="133" y="163"/>
                  </a:lnTo>
                  <a:lnTo>
                    <a:pt x="148" y="156"/>
                  </a:lnTo>
                  <a:lnTo>
                    <a:pt x="152" y="145"/>
                  </a:lnTo>
                  <a:lnTo>
                    <a:pt x="163" y="148"/>
                  </a:lnTo>
                  <a:lnTo>
                    <a:pt x="168" y="137"/>
                  </a:lnTo>
                  <a:lnTo>
                    <a:pt x="168" y="137"/>
                  </a:lnTo>
                  <a:lnTo>
                    <a:pt x="171" y="126"/>
                  </a:lnTo>
                  <a:lnTo>
                    <a:pt x="176" y="114"/>
                  </a:lnTo>
                  <a:lnTo>
                    <a:pt x="179" y="104"/>
                  </a:lnTo>
                  <a:lnTo>
                    <a:pt x="183" y="93"/>
                  </a:lnTo>
                  <a:lnTo>
                    <a:pt x="176" y="77"/>
                  </a:lnTo>
                  <a:lnTo>
                    <a:pt x="168" y="62"/>
                  </a:lnTo>
                  <a:lnTo>
                    <a:pt x="161" y="46"/>
                  </a:lnTo>
                  <a:lnTo>
                    <a:pt x="149" y="42"/>
                  </a:lnTo>
                  <a:lnTo>
                    <a:pt x="141" y="28"/>
                  </a:lnTo>
                  <a:lnTo>
                    <a:pt x="130" y="23"/>
                  </a:lnTo>
                  <a:lnTo>
                    <a:pt x="130" y="23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91" name="Freeform 87">
              <a:extLst>
                <a:ext uri="{FF2B5EF4-FFF2-40B4-BE49-F238E27FC236}">
                  <a16:creationId xmlns:a16="http://schemas.microsoft.com/office/drawing/2014/main" id="{9697571F-3F69-136E-8EF9-876C86BC6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3315"/>
              <a:ext cx="46" cy="41"/>
            </a:xfrm>
            <a:custGeom>
              <a:avLst/>
              <a:gdLst>
                <a:gd name="T0" fmla="*/ 134 w 186"/>
                <a:gd name="T1" fmla="*/ 23 h 167"/>
                <a:gd name="T2" fmla="*/ 114 w 186"/>
                <a:gd name="T3" fmla="*/ 4 h 167"/>
                <a:gd name="T4" fmla="*/ 103 w 186"/>
                <a:gd name="T5" fmla="*/ 0 h 167"/>
                <a:gd name="T6" fmla="*/ 88 w 186"/>
                <a:gd name="T7" fmla="*/ 8 h 167"/>
                <a:gd name="T8" fmla="*/ 77 w 186"/>
                <a:gd name="T9" fmla="*/ 4 h 167"/>
                <a:gd name="T10" fmla="*/ 65 w 186"/>
                <a:gd name="T11" fmla="*/ 0 h 167"/>
                <a:gd name="T12" fmla="*/ 49 w 186"/>
                <a:gd name="T13" fmla="*/ 7 h 167"/>
                <a:gd name="T14" fmla="*/ 38 w 186"/>
                <a:gd name="T15" fmla="*/ 4 h 167"/>
                <a:gd name="T16" fmla="*/ 23 w 186"/>
                <a:gd name="T17" fmla="*/ 11 h 167"/>
                <a:gd name="T18" fmla="*/ 20 w 186"/>
                <a:gd name="T19" fmla="*/ 22 h 167"/>
                <a:gd name="T20" fmla="*/ 15 w 186"/>
                <a:gd name="T21" fmla="*/ 33 h 167"/>
                <a:gd name="T22" fmla="*/ 15 w 186"/>
                <a:gd name="T23" fmla="*/ 33 h 167"/>
                <a:gd name="T24" fmla="*/ 12 w 186"/>
                <a:gd name="T25" fmla="*/ 45 h 167"/>
                <a:gd name="T26" fmla="*/ 7 w 186"/>
                <a:gd name="T27" fmla="*/ 56 h 167"/>
                <a:gd name="T28" fmla="*/ 4 w 186"/>
                <a:gd name="T29" fmla="*/ 68 h 167"/>
                <a:gd name="T30" fmla="*/ 0 w 186"/>
                <a:gd name="T31" fmla="*/ 79 h 167"/>
                <a:gd name="T32" fmla="*/ 7 w 186"/>
                <a:gd name="T33" fmla="*/ 94 h 167"/>
                <a:gd name="T34" fmla="*/ 15 w 186"/>
                <a:gd name="T35" fmla="*/ 110 h 167"/>
                <a:gd name="T36" fmla="*/ 27 w 186"/>
                <a:gd name="T37" fmla="*/ 113 h 167"/>
                <a:gd name="T38" fmla="*/ 33 w 186"/>
                <a:gd name="T39" fmla="*/ 128 h 167"/>
                <a:gd name="T40" fmla="*/ 45 w 186"/>
                <a:gd name="T41" fmla="*/ 133 h 167"/>
                <a:gd name="T42" fmla="*/ 53 w 186"/>
                <a:gd name="T43" fmla="*/ 147 h 167"/>
                <a:gd name="T44" fmla="*/ 53 w 186"/>
                <a:gd name="T45" fmla="*/ 147 h 167"/>
                <a:gd name="T46" fmla="*/ 64 w 186"/>
                <a:gd name="T47" fmla="*/ 152 h 167"/>
                <a:gd name="T48" fmla="*/ 76 w 186"/>
                <a:gd name="T49" fmla="*/ 155 h 167"/>
                <a:gd name="T50" fmla="*/ 87 w 186"/>
                <a:gd name="T51" fmla="*/ 159 h 167"/>
                <a:gd name="T52" fmla="*/ 110 w 186"/>
                <a:gd name="T53" fmla="*/ 167 h 167"/>
                <a:gd name="T54" fmla="*/ 125 w 186"/>
                <a:gd name="T55" fmla="*/ 160 h 167"/>
                <a:gd name="T56" fmla="*/ 136 w 186"/>
                <a:gd name="T57" fmla="*/ 163 h 167"/>
                <a:gd name="T58" fmla="*/ 139 w 186"/>
                <a:gd name="T59" fmla="*/ 152 h 167"/>
                <a:gd name="T60" fmla="*/ 155 w 186"/>
                <a:gd name="T61" fmla="*/ 145 h 167"/>
                <a:gd name="T62" fmla="*/ 159 w 186"/>
                <a:gd name="T63" fmla="*/ 134 h 167"/>
                <a:gd name="T64" fmla="*/ 175 w 186"/>
                <a:gd name="T65" fmla="*/ 126 h 167"/>
                <a:gd name="T66" fmla="*/ 175 w 186"/>
                <a:gd name="T67" fmla="*/ 126 h 167"/>
                <a:gd name="T68" fmla="*/ 178 w 186"/>
                <a:gd name="T69" fmla="*/ 114 h 167"/>
                <a:gd name="T70" fmla="*/ 182 w 186"/>
                <a:gd name="T71" fmla="*/ 103 h 167"/>
                <a:gd name="T72" fmla="*/ 186 w 186"/>
                <a:gd name="T73" fmla="*/ 92 h 167"/>
                <a:gd name="T74" fmla="*/ 175 w 186"/>
                <a:gd name="T75" fmla="*/ 88 h 167"/>
                <a:gd name="T76" fmla="*/ 178 w 186"/>
                <a:gd name="T77" fmla="*/ 77 h 167"/>
                <a:gd name="T78" fmla="*/ 171 w 186"/>
                <a:gd name="T79" fmla="*/ 62 h 167"/>
                <a:gd name="T80" fmla="*/ 163 w 186"/>
                <a:gd name="T81" fmla="*/ 46 h 167"/>
                <a:gd name="T82" fmla="*/ 152 w 186"/>
                <a:gd name="T83" fmla="*/ 43 h 167"/>
                <a:gd name="T84" fmla="*/ 145 w 186"/>
                <a:gd name="T85" fmla="*/ 28 h 167"/>
                <a:gd name="T86" fmla="*/ 134 w 186"/>
                <a:gd name="T87" fmla="*/ 23 h 167"/>
                <a:gd name="T88" fmla="*/ 134 w 186"/>
                <a:gd name="T89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6" h="167">
                  <a:moveTo>
                    <a:pt x="134" y="23"/>
                  </a:moveTo>
                  <a:lnTo>
                    <a:pt x="114" y="4"/>
                  </a:lnTo>
                  <a:lnTo>
                    <a:pt x="103" y="0"/>
                  </a:lnTo>
                  <a:lnTo>
                    <a:pt x="88" y="8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49" y="7"/>
                  </a:lnTo>
                  <a:lnTo>
                    <a:pt x="38" y="4"/>
                  </a:lnTo>
                  <a:lnTo>
                    <a:pt x="23" y="11"/>
                  </a:lnTo>
                  <a:lnTo>
                    <a:pt x="20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2" y="45"/>
                  </a:lnTo>
                  <a:lnTo>
                    <a:pt x="7" y="56"/>
                  </a:lnTo>
                  <a:lnTo>
                    <a:pt x="4" y="68"/>
                  </a:lnTo>
                  <a:lnTo>
                    <a:pt x="0" y="79"/>
                  </a:lnTo>
                  <a:lnTo>
                    <a:pt x="7" y="94"/>
                  </a:lnTo>
                  <a:lnTo>
                    <a:pt x="15" y="110"/>
                  </a:lnTo>
                  <a:lnTo>
                    <a:pt x="27" y="113"/>
                  </a:lnTo>
                  <a:lnTo>
                    <a:pt x="33" y="128"/>
                  </a:lnTo>
                  <a:lnTo>
                    <a:pt x="45" y="133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64" y="152"/>
                  </a:lnTo>
                  <a:lnTo>
                    <a:pt x="76" y="155"/>
                  </a:lnTo>
                  <a:lnTo>
                    <a:pt x="87" y="159"/>
                  </a:lnTo>
                  <a:lnTo>
                    <a:pt x="110" y="167"/>
                  </a:lnTo>
                  <a:lnTo>
                    <a:pt x="125" y="160"/>
                  </a:lnTo>
                  <a:lnTo>
                    <a:pt x="136" y="163"/>
                  </a:lnTo>
                  <a:lnTo>
                    <a:pt x="139" y="152"/>
                  </a:lnTo>
                  <a:lnTo>
                    <a:pt x="155" y="145"/>
                  </a:lnTo>
                  <a:lnTo>
                    <a:pt x="159" y="134"/>
                  </a:lnTo>
                  <a:lnTo>
                    <a:pt x="175" y="126"/>
                  </a:lnTo>
                  <a:lnTo>
                    <a:pt x="175" y="126"/>
                  </a:lnTo>
                  <a:lnTo>
                    <a:pt x="178" y="114"/>
                  </a:lnTo>
                  <a:lnTo>
                    <a:pt x="182" y="103"/>
                  </a:lnTo>
                  <a:lnTo>
                    <a:pt x="186" y="92"/>
                  </a:lnTo>
                  <a:lnTo>
                    <a:pt x="175" y="88"/>
                  </a:lnTo>
                  <a:lnTo>
                    <a:pt x="178" y="77"/>
                  </a:lnTo>
                  <a:lnTo>
                    <a:pt x="171" y="62"/>
                  </a:lnTo>
                  <a:lnTo>
                    <a:pt x="163" y="46"/>
                  </a:lnTo>
                  <a:lnTo>
                    <a:pt x="152" y="43"/>
                  </a:lnTo>
                  <a:lnTo>
                    <a:pt x="145" y="28"/>
                  </a:lnTo>
                  <a:lnTo>
                    <a:pt x="134" y="23"/>
                  </a:lnTo>
                  <a:lnTo>
                    <a:pt x="134" y="23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92" name="Freeform 88">
              <a:extLst>
                <a:ext uri="{FF2B5EF4-FFF2-40B4-BE49-F238E27FC236}">
                  <a16:creationId xmlns:a16="http://schemas.microsoft.com/office/drawing/2014/main" id="{C5FF5D81-D56F-B96A-2F79-A5CE05C56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3389"/>
              <a:ext cx="47" cy="42"/>
            </a:xfrm>
            <a:custGeom>
              <a:avLst/>
              <a:gdLst>
                <a:gd name="T0" fmla="*/ 134 w 186"/>
                <a:gd name="T1" fmla="*/ 19 h 166"/>
                <a:gd name="T2" fmla="*/ 122 w 186"/>
                <a:gd name="T3" fmla="*/ 15 h 166"/>
                <a:gd name="T4" fmla="*/ 111 w 186"/>
                <a:gd name="T5" fmla="*/ 11 h 166"/>
                <a:gd name="T6" fmla="*/ 100 w 186"/>
                <a:gd name="T7" fmla="*/ 7 h 166"/>
                <a:gd name="T8" fmla="*/ 77 w 186"/>
                <a:gd name="T9" fmla="*/ 0 h 166"/>
                <a:gd name="T10" fmla="*/ 62 w 186"/>
                <a:gd name="T11" fmla="*/ 7 h 166"/>
                <a:gd name="T12" fmla="*/ 62 w 186"/>
                <a:gd name="T13" fmla="*/ 7 h 166"/>
                <a:gd name="T14" fmla="*/ 46 w 186"/>
                <a:gd name="T15" fmla="*/ 15 h 166"/>
                <a:gd name="T16" fmla="*/ 31 w 186"/>
                <a:gd name="T17" fmla="*/ 21 h 166"/>
                <a:gd name="T18" fmla="*/ 28 w 186"/>
                <a:gd name="T19" fmla="*/ 33 h 166"/>
                <a:gd name="T20" fmla="*/ 12 w 186"/>
                <a:gd name="T21" fmla="*/ 41 h 166"/>
                <a:gd name="T22" fmla="*/ 12 w 186"/>
                <a:gd name="T23" fmla="*/ 41 h 166"/>
                <a:gd name="T24" fmla="*/ 8 w 186"/>
                <a:gd name="T25" fmla="*/ 52 h 166"/>
                <a:gd name="T26" fmla="*/ 4 w 186"/>
                <a:gd name="T27" fmla="*/ 64 h 166"/>
                <a:gd name="T28" fmla="*/ 0 w 186"/>
                <a:gd name="T29" fmla="*/ 75 h 166"/>
                <a:gd name="T30" fmla="*/ 12 w 186"/>
                <a:gd name="T31" fmla="*/ 78 h 166"/>
                <a:gd name="T32" fmla="*/ 8 w 186"/>
                <a:gd name="T33" fmla="*/ 90 h 166"/>
                <a:gd name="T34" fmla="*/ 15 w 186"/>
                <a:gd name="T35" fmla="*/ 105 h 166"/>
                <a:gd name="T36" fmla="*/ 23 w 186"/>
                <a:gd name="T37" fmla="*/ 121 h 166"/>
                <a:gd name="T38" fmla="*/ 30 w 186"/>
                <a:gd name="T39" fmla="*/ 136 h 166"/>
                <a:gd name="T40" fmla="*/ 41 w 186"/>
                <a:gd name="T41" fmla="*/ 139 h 166"/>
                <a:gd name="T42" fmla="*/ 53 w 186"/>
                <a:gd name="T43" fmla="*/ 143 h 166"/>
                <a:gd name="T44" fmla="*/ 53 w 186"/>
                <a:gd name="T45" fmla="*/ 143 h 166"/>
                <a:gd name="T46" fmla="*/ 72 w 186"/>
                <a:gd name="T47" fmla="*/ 162 h 166"/>
                <a:gd name="T48" fmla="*/ 84 w 186"/>
                <a:gd name="T49" fmla="*/ 166 h 166"/>
                <a:gd name="T50" fmla="*/ 98 w 186"/>
                <a:gd name="T51" fmla="*/ 158 h 166"/>
                <a:gd name="T52" fmla="*/ 110 w 186"/>
                <a:gd name="T53" fmla="*/ 163 h 166"/>
                <a:gd name="T54" fmla="*/ 121 w 186"/>
                <a:gd name="T55" fmla="*/ 166 h 166"/>
                <a:gd name="T56" fmla="*/ 136 w 186"/>
                <a:gd name="T57" fmla="*/ 159 h 166"/>
                <a:gd name="T58" fmla="*/ 147 w 186"/>
                <a:gd name="T59" fmla="*/ 163 h 166"/>
                <a:gd name="T60" fmla="*/ 163 w 186"/>
                <a:gd name="T61" fmla="*/ 155 h 166"/>
                <a:gd name="T62" fmla="*/ 167 w 186"/>
                <a:gd name="T63" fmla="*/ 145 h 166"/>
                <a:gd name="T64" fmla="*/ 171 w 186"/>
                <a:gd name="T65" fmla="*/ 133 h 166"/>
                <a:gd name="T66" fmla="*/ 171 w 186"/>
                <a:gd name="T67" fmla="*/ 133 h 166"/>
                <a:gd name="T68" fmla="*/ 186 w 186"/>
                <a:gd name="T69" fmla="*/ 125 h 166"/>
                <a:gd name="T70" fmla="*/ 178 w 186"/>
                <a:gd name="T71" fmla="*/ 110 h 166"/>
                <a:gd name="T72" fmla="*/ 183 w 186"/>
                <a:gd name="T73" fmla="*/ 99 h 166"/>
                <a:gd name="T74" fmla="*/ 186 w 186"/>
                <a:gd name="T75" fmla="*/ 88 h 166"/>
                <a:gd name="T76" fmla="*/ 179 w 186"/>
                <a:gd name="T77" fmla="*/ 72 h 166"/>
                <a:gd name="T78" fmla="*/ 171 w 186"/>
                <a:gd name="T79" fmla="*/ 57 h 166"/>
                <a:gd name="T80" fmla="*/ 171 w 186"/>
                <a:gd name="T81" fmla="*/ 57 h 166"/>
                <a:gd name="T82" fmla="*/ 163 w 186"/>
                <a:gd name="T83" fmla="*/ 42 h 166"/>
                <a:gd name="T84" fmla="*/ 141 w 186"/>
                <a:gd name="T85" fmla="*/ 34 h 166"/>
                <a:gd name="T86" fmla="*/ 134 w 186"/>
                <a:gd name="T87" fmla="*/ 19 h 166"/>
                <a:gd name="T88" fmla="*/ 134 w 186"/>
                <a:gd name="T89" fmla="*/ 1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6" h="166">
                  <a:moveTo>
                    <a:pt x="134" y="19"/>
                  </a:moveTo>
                  <a:lnTo>
                    <a:pt x="122" y="15"/>
                  </a:lnTo>
                  <a:lnTo>
                    <a:pt x="111" y="11"/>
                  </a:lnTo>
                  <a:lnTo>
                    <a:pt x="100" y="7"/>
                  </a:lnTo>
                  <a:lnTo>
                    <a:pt x="77" y="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46" y="15"/>
                  </a:lnTo>
                  <a:lnTo>
                    <a:pt x="31" y="21"/>
                  </a:lnTo>
                  <a:lnTo>
                    <a:pt x="28" y="3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5"/>
                  </a:lnTo>
                  <a:lnTo>
                    <a:pt x="12" y="78"/>
                  </a:lnTo>
                  <a:lnTo>
                    <a:pt x="8" y="90"/>
                  </a:lnTo>
                  <a:lnTo>
                    <a:pt x="15" y="105"/>
                  </a:lnTo>
                  <a:lnTo>
                    <a:pt x="23" y="121"/>
                  </a:lnTo>
                  <a:lnTo>
                    <a:pt x="30" y="136"/>
                  </a:lnTo>
                  <a:lnTo>
                    <a:pt x="41" y="139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72" y="162"/>
                  </a:lnTo>
                  <a:lnTo>
                    <a:pt x="84" y="166"/>
                  </a:lnTo>
                  <a:lnTo>
                    <a:pt x="98" y="158"/>
                  </a:lnTo>
                  <a:lnTo>
                    <a:pt x="110" y="163"/>
                  </a:lnTo>
                  <a:lnTo>
                    <a:pt x="121" y="166"/>
                  </a:lnTo>
                  <a:lnTo>
                    <a:pt x="136" y="159"/>
                  </a:lnTo>
                  <a:lnTo>
                    <a:pt x="147" y="163"/>
                  </a:lnTo>
                  <a:lnTo>
                    <a:pt x="163" y="155"/>
                  </a:lnTo>
                  <a:lnTo>
                    <a:pt x="167" y="145"/>
                  </a:lnTo>
                  <a:lnTo>
                    <a:pt x="171" y="133"/>
                  </a:lnTo>
                  <a:lnTo>
                    <a:pt x="171" y="133"/>
                  </a:lnTo>
                  <a:lnTo>
                    <a:pt x="186" y="125"/>
                  </a:lnTo>
                  <a:lnTo>
                    <a:pt x="178" y="110"/>
                  </a:lnTo>
                  <a:lnTo>
                    <a:pt x="183" y="99"/>
                  </a:lnTo>
                  <a:lnTo>
                    <a:pt x="186" y="88"/>
                  </a:lnTo>
                  <a:lnTo>
                    <a:pt x="179" y="72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163" y="42"/>
                  </a:lnTo>
                  <a:lnTo>
                    <a:pt x="141" y="34"/>
                  </a:lnTo>
                  <a:lnTo>
                    <a:pt x="134" y="19"/>
                  </a:lnTo>
                  <a:lnTo>
                    <a:pt x="134" y="19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93" name="Freeform 89">
              <a:extLst>
                <a:ext uri="{FF2B5EF4-FFF2-40B4-BE49-F238E27FC236}">
                  <a16:creationId xmlns:a16="http://schemas.microsoft.com/office/drawing/2014/main" id="{CEA5B938-5754-40A0-D609-774E20BF9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374"/>
              <a:ext cx="46" cy="41"/>
            </a:xfrm>
            <a:custGeom>
              <a:avLst/>
              <a:gdLst>
                <a:gd name="T0" fmla="*/ 137 w 186"/>
                <a:gd name="T1" fmla="*/ 15 h 167"/>
                <a:gd name="T2" fmla="*/ 114 w 186"/>
                <a:gd name="T3" fmla="*/ 7 h 167"/>
                <a:gd name="T4" fmla="*/ 103 w 186"/>
                <a:gd name="T5" fmla="*/ 4 h 167"/>
                <a:gd name="T6" fmla="*/ 91 w 186"/>
                <a:gd name="T7" fmla="*/ 0 h 167"/>
                <a:gd name="T8" fmla="*/ 77 w 186"/>
                <a:gd name="T9" fmla="*/ 7 h 167"/>
                <a:gd name="T10" fmla="*/ 65 w 186"/>
                <a:gd name="T11" fmla="*/ 4 h 167"/>
                <a:gd name="T12" fmla="*/ 49 w 186"/>
                <a:gd name="T13" fmla="*/ 11 h 167"/>
                <a:gd name="T14" fmla="*/ 38 w 186"/>
                <a:gd name="T15" fmla="*/ 7 h 167"/>
                <a:gd name="T16" fmla="*/ 34 w 186"/>
                <a:gd name="T17" fmla="*/ 18 h 167"/>
                <a:gd name="T18" fmla="*/ 20 w 186"/>
                <a:gd name="T19" fmla="*/ 25 h 167"/>
                <a:gd name="T20" fmla="*/ 15 w 186"/>
                <a:gd name="T21" fmla="*/ 37 h 167"/>
                <a:gd name="T22" fmla="*/ 15 w 186"/>
                <a:gd name="T23" fmla="*/ 37 h 167"/>
                <a:gd name="T24" fmla="*/ 12 w 186"/>
                <a:gd name="T25" fmla="*/ 48 h 167"/>
                <a:gd name="T26" fmla="*/ 7 w 186"/>
                <a:gd name="T27" fmla="*/ 60 h 167"/>
                <a:gd name="T28" fmla="*/ 4 w 186"/>
                <a:gd name="T29" fmla="*/ 71 h 167"/>
                <a:gd name="T30" fmla="*/ 0 w 186"/>
                <a:gd name="T31" fmla="*/ 82 h 167"/>
                <a:gd name="T32" fmla="*/ 7 w 186"/>
                <a:gd name="T33" fmla="*/ 97 h 167"/>
                <a:gd name="T34" fmla="*/ 18 w 186"/>
                <a:gd name="T35" fmla="*/ 102 h 167"/>
                <a:gd name="T36" fmla="*/ 26 w 186"/>
                <a:gd name="T37" fmla="*/ 117 h 167"/>
                <a:gd name="T38" fmla="*/ 33 w 186"/>
                <a:gd name="T39" fmla="*/ 131 h 167"/>
                <a:gd name="T40" fmla="*/ 45 w 186"/>
                <a:gd name="T41" fmla="*/ 136 h 167"/>
                <a:gd name="T42" fmla="*/ 53 w 186"/>
                <a:gd name="T43" fmla="*/ 151 h 167"/>
                <a:gd name="T44" fmla="*/ 53 w 186"/>
                <a:gd name="T45" fmla="*/ 151 h 167"/>
                <a:gd name="T46" fmla="*/ 64 w 186"/>
                <a:gd name="T47" fmla="*/ 155 h 167"/>
                <a:gd name="T48" fmla="*/ 75 w 186"/>
                <a:gd name="T49" fmla="*/ 159 h 167"/>
                <a:gd name="T50" fmla="*/ 98 w 186"/>
                <a:gd name="T51" fmla="*/ 167 h 167"/>
                <a:gd name="T52" fmla="*/ 113 w 186"/>
                <a:gd name="T53" fmla="*/ 159 h 167"/>
                <a:gd name="T54" fmla="*/ 124 w 186"/>
                <a:gd name="T55" fmla="*/ 163 h 167"/>
                <a:gd name="T56" fmla="*/ 136 w 186"/>
                <a:gd name="T57" fmla="*/ 167 h 167"/>
                <a:gd name="T58" fmla="*/ 139 w 186"/>
                <a:gd name="T59" fmla="*/ 155 h 167"/>
                <a:gd name="T60" fmla="*/ 155 w 186"/>
                <a:gd name="T61" fmla="*/ 148 h 167"/>
                <a:gd name="T62" fmla="*/ 170 w 186"/>
                <a:gd name="T63" fmla="*/ 140 h 167"/>
                <a:gd name="T64" fmla="*/ 175 w 186"/>
                <a:gd name="T65" fmla="*/ 129 h 167"/>
                <a:gd name="T66" fmla="*/ 175 w 186"/>
                <a:gd name="T67" fmla="*/ 129 h 167"/>
                <a:gd name="T68" fmla="*/ 178 w 186"/>
                <a:gd name="T69" fmla="*/ 118 h 167"/>
                <a:gd name="T70" fmla="*/ 181 w 186"/>
                <a:gd name="T71" fmla="*/ 106 h 167"/>
                <a:gd name="T72" fmla="*/ 186 w 186"/>
                <a:gd name="T73" fmla="*/ 95 h 167"/>
                <a:gd name="T74" fmla="*/ 178 w 186"/>
                <a:gd name="T75" fmla="*/ 80 h 167"/>
                <a:gd name="T76" fmla="*/ 183 w 186"/>
                <a:gd name="T77" fmla="*/ 69 h 167"/>
                <a:gd name="T78" fmla="*/ 171 w 186"/>
                <a:gd name="T79" fmla="*/ 65 h 167"/>
                <a:gd name="T80" fmla="*/ 163 w 186"/>
                <a:gd name="T81" fmla="*/ 49 h 167"/>
                <a:gd name="T82" fmla="*/ 155 w 186"/>
                <a:gd name="T83" fmla="*/ 34 h 167"/>
                <a:gd name="T84" fmla="*/ 144 w 186"/>
                <a:gd name="T85" fmla="*/ 31 h 167"/>
                <a:gd name="T86" fmla="*/ 137 w 186"/>
                <a:gd name="T87" fmla="*/ 15 h 167"/>
                <a:gd name="T88" fmla="*/ 137 w 186"/>
                <a:gd name="T89" fmla="*/ 1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6" h="167">
                  <a:moveTo>
                    <a:pt x="137" y="15"/>
                  </a:moveTo>
                  <a:lnTo>
                    <a:pt x="114" y="7"/>
                  </a:lnTo>
                  <a:lnTo>
                    <a:pt x="103" y="4"/>
                  </a:lnTo>
                  <a:lnTo>
                    <a:pt x="91" y="0"/>
                  </a:lnTo>
                  <a:lnTo>
                    <a:pt x="77" y="7"/>
                  </a:lnTo>
                  <a:lnTo>
                    <a:pt x="65" y="4"/>
                  </a:lnTo>
                  <a:lnTo>
                    <a:pt x="49" y="11"/>
                  </a:lnTo>
                  <a:lnTo>
                    <a:pt x="38" y="7"/>
                  </a:lnTo>
                  <a:lnTo>
                    <a:pt x="34" y="18"/>
                  </a:lnTo>
                  <a:lnTo>
                    <a:pt x="20" y="25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2" y="48"/>
                  </a:lnTo>
                  <a:lnTo>
                    <a:pt x="7" y="60"/>
                  </a:lnTo>
                  <a:lnTo>
                    <a:pt x="4" y="71"/>
                  </a:lnTo>
                  <a:lnTo>
                    <a:pt x="0" y="82"/>
                  </a:lnTo>
                  <a:lnTo>
                    <a:pt x="7" y="97"/>
                  </a:lnTo>
                  <a:lnTo>
                    <a:pt x="18" y="102"/>
                  </a:lnTo>
                  <a:lnTo>
                    <a:pt x="26" y="117"/>
                  </a:lnTo>
                  <a:lnTo>
                    <a:pt x="33" y="131"/>
                  </a:lnTo>
                  <a:lnTo>
                    <a:pt x="45" y="136"/>
                  </a:lnTo>
                  <a:lnTo>
                    <a:pt x="53" y="151"/>
                  </a:lnTo>
                  <a:lnTo>
                    <a:pt x="53" y="151"/>
                  </a:lnTo>
                  <a:lnTo>
                    <a:pt x="64" y="155"/>
                  </a:lnTo>
                  <a:lnTo>
                    <a:pt x="75" y="159"/>
                  </a:lnTo>
                  <a:lnTo>
                    <a:pt x="98" y="167"/>
                  </a:lnTo>
                  <a:lnTo>
                    <a:pt x="113" y="159"/>
                  </a:lnTo>
                  <a:lnTo>
                    <a:pt x="124" y="163"/>
                  </a:lnTo>
                  <a:lnTo>
                    <a:pt x="136" y="167"/>
                  </a:lnTo>
                  <a:lnTo>
                    <a:pt x="139" y="155"/>
                  </a:lnTo>
                  <a:lnTo>
                    <a:pt x="155" y="148"/>
                  </a:lnTo>
                  <a:lnTo>
                    <a:pt x="170" y="140"/>
                  </a:lnTo>
                  <a:lnTo>
                    <a:pt x="175" y="129"/>
                  </a:lnTo>
                  <a:lnTo>
                    <a:pt x="175" y="129"/>
                  </a:lnTo>
                  <a:lnTo>
                    <a:pt x="178" y="118"/>
                  </a:lnTo>
                  <a:lnTo>
                    <a:pt x="181" y="106"/>
                  </a:lnTo>
                  <a:lnTo>
                    <a:pt x="186" y="95"/>
                  </a:lnTo>
                  <a:lnTo>
                    <a:pt x="178" y="80"/>
                  </a:lnTo>
                  <a:lnTo>
                    <a:pt x="183" y="69"/>
                  </a:lnTo>
                  <a:lnTo>
                    <a:pt x="171" y="65"/>
                  </a:lnTo>
                  <a:lnTo>
                    <a:pt x="163" y="49"/>
                  </a:lnTo>
                  <a:lnTo>
                    <a:pt x="155" y="34"/>
                  </a:lnTo>
                  <a:lnTo>
                    <a:pt x="144" y="31"/>
                  </a:lnTo>
                  <a:lnTo>
                    <a:pt x="137" y="15"/>
                  </a:lnTo>
                  <a:lnTo>
                    <a:pt x="137" y="15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94" name="Freeform 90">
              <a:extLst>
                <a:ext uri="{FF2B5EF4-FFF2-40B4-BE49-F238E27FC236}">
                  <a16:creationId xmlns:a16="http://schemas.microsoft.com/office/drawing/2014/main" id="{AA5F68F6-E6A4-1C7A-AC9F-283AC4BEB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3348"/>
              <a:ext cx="46" cy="42"/>
            </a:xfrm>
            <a:custGeom>
              <a:avLst/>
              <a:gdLst>
                <a:gd name="T0" fmla="*/ 129 w 183"/>
                <a:gd name="T1" fmla="*/ 23 h 166"/>
                <a:gd name="T2" fmla="*/ 118 w 183"/>
                <a:gd name="T3" fmla="*/ 19 h 166"/>
                <a:gd name="T4" fmla="*/ 106 w 183"/>
                <a:gd name="T5" fmla="*/ 15 h 166"/>
                <a:gd name="T6" fmla="*/ 83 w 183"/>
                <a:gd name="T7" fmla="*/ 8 h 166"/>
                <a:gd name="T8" fmla="*/ 72 w 183"/>
                <a:gd name="T9" fmla="*/ 3 h 166"/>
                <a:gd name="T10" fmla="*/ 61 w 183"/>
                <a:gd name="T11" fmla="*/ 0 h 166"/>
                <a:gd name="T12" fmla="*/ 46 w 183"/>
                <a:gd name="T13" fmla="*/ 7 h 166"/>
                <a:gd name="T14" fmla="*/ 42 w 183"/>
                <a:gd name="T15" fmla="*/ 18 h 166"/>
                <a:gd name="T16" fmla="*/ 31 w 183"/>
                <a:gd name="T17" fmla="*/ 15 h 166"/>
                <a:gd name="T18" fmla="*/ 15 w 183"/>
                <a:gd name="T19" fmla="*/ 22 h 166"/>
                <a:gd name="T20" fmla="*/ 12 w 183"/>
                <a:gd name="T21" fmla="*/ 33 h 166"/>
                <a:gd name="T22" fmla="*/ 12 w 183"/>
                <a:gd name="T23" fmla="*/ 33 h 166"/>
                <a:gd name="T24" fmla="*/ 8 w 183"/>
                <a:gd name="T25" fmla="*/ 44 h 166"/>
                <a:gd name="T26" fmla="*/ 4 w 183"/>
                <a:gd name="T27" fmla="*/ 56 h 166"/>
                <a:gd name="T28" fmla="*/ 0 w 183"/>
                <a:gd name="T29" fmla="*/ 67 h 166"/>
                <a:gd name="T30" fmla="*/ 7 w 183"/>
                <a:gd name="T31" fmla="*/ 82 h 166"/>
                <a:gd name="T32" fmla="*/ 4 w 183"/>
                <a:gd name="T33" fmla="*/ 93 h 166"/>
                <a:gd name="T34" fmla="*/ 12 w 183"/>
                <a:gd name="T35" fmla="*/ 109 h 166"/>
                <a:gd name="T36" fmla="*/ 18 w 183"/>
                <a:gd name="T37" fmla="*/ 124 h 166"/>
                <a:gd name="T38" fmla="*/ 30 w 183"/>
                <a:gd name="T39" fmla="*/ 129 h 166"/>
                <a:gd name="T40" fmla="*/ 38 w 183"/>
                <a:gd name="T41" fmla="*/ 144 h 166"/>
                <a:gd name="T42" fmla="*/ 49 w 183"/>
                <a:gd name="T43" fmla="*/ 147 h 166"/>
                <a:gd name="T44" fmla="*/ 49 w 183"/>
                <a:gd name="T45" fmla="*/ 147 h 166"/>
                <a:gd name="T46" fmla="*/ 72 w 183"/>
                <a:gd name="T47" fmla="*/ 155 h 166"/>
                <a:gd name="T48" fmla="*/ 83 w 183"/>
                <a:gd name="T49" fmla="*/ 158 h 166"/>
                <a:gd name="T50" fmla="*/ 95 w 183"/>
                <a:gd name="T51" fmla="*/ 163 h 166"/>
                <a:gd name="T52" fmla="*/ 105 w 183"/>
                <a:gd name="T53" fmla="*/ 166 h 166"/>
                <a:gd name="T54" fmla="*/ 121 w 183"/>
                <a:gd name="T55" fmla="*/ 160 h 166"/>
                <a:gd name="T56" fmla="*/ 132 w 183"/>
                <a:gd name="T57" fmla="*/ 163 h 166"/>
                <a:gd name="T58" fmla="*/ 147 w 183"/>
                <a:gd name="T59" fmla="*/ 156 h 166"/>
                <a:gd name="T60" fmla="*/ 152 w 183"/>
                <a:gd name="T61" fmla="*/ 145 h 166"/>
                <a:gd name="T62" fmla="*/ 163 w 183"/>
                <a:gd name="T63" fmla="*/ 148 h 166"/>
                <a:gd name="T64" fmla="*/ 167 w 183"/>
                <a:gd name="T65" fmla="*/ 137 h 166"/>
                <a:gd name="T66" fmla="*/ 167 w 183"/>
                <a:gd name="T67" fmla="*/ 137 h 166"/>
                <a:gd name="T68" fmla="*/ 170 w 183"/>
                <a:gd name="T69" fmla="*/ 125 h 166"/>
                <a:gd name="T70" fmla="*/ 175 w 183"/>
                <a:gd name="T71" fmla="*/ 114 h 166"/>
                <a:gd name="T72" fmla="*/ 178 w 183"/>
                <a:gd name="T73" fmla="*/ 103 h 166"/>
                <a:gd name="T74" fmla="*/ 183 w 183"/>
                <a:gd name="T75" fmla="*/ 91 h 166"/>
                <a:gd name="T76" fmla="*/ 175 w 183"/>
                <a:gd name="T77" fmla="*/ 76 h 166"/>
                <a:gd name="T78" fmla="*/ 167 w 183"/>
                <a:gd name="T79" fmla="*/ 61 h 166"/>
                <a:gd name="T80" fmla="*/ 160 w 183"/>
                <a:gd name="T81" fmla="*/ 46 h 166"/>
                <a:gd name="T82" fmla="*/ 148 w 183"/>
                <a:gd name="T83" fmla="*/ 42 h 166"/>
                <a:gd name="T84" fmla="*/ 140 w 183"/>
                <a:gd name="T85" fmla="*/ 27 h 166"/>
                <a:gd name="T86" fmla="*/ 129 w 183"/>
                <a:gd name="T87" fmla="*/ 23 h 166"/>
                <a:gd name="T88" fmla="*/ 129 w 183"/>
                <a:gd name="T89" fmla="*/ 2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3" h="166">
                  <a:moveTo>
                    <a:pt x="129" y="23"/>
                  </a:moveTo>
                  <a:lnTo>
                    <a:pt x="118" y="19"/>
                  </a:lnTo>
                  <a:lnTo>
                    <a:pt x="106" y="15"/>
                  </a:lnTo>
                  <a:lnTo>
                    <a:pt x="83" y="8"/>
                  </a:lnTo>
                  <a:lnTo>
                    <a:pt x="72" y="3"/>
                  </a:lnTo>
                  <a:lnTo>
                    <a:pt x="61" y="0"/>
                  </a:lnTo>
                  <a:lnTo>
                    <a:pt x="46" y="7"/>
                  </a:lnTo>
                  <a:lnTo>
                    <a:pt x="42" y="18"/>
                  </a:lnTo>
                  <a:lnTo>
                    <a:pt x="31" y="15"/>
                  </a:lnTo>
                  <a:lnTo>
                    <a:pt x="15" y="22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8" y="44"/>
                  </a:lnTo>
                  <a:lnTo>
                    <a:pt x="4" y="56"/>
                  </a:lnTo>
                  <a:lnTo>
                    <a:pt x="0" y="67"/>
                  </a:lnTo>
                  <a:lnTo>
                    <a:pt x="7" y="82"/>
                  </a:lnTo>
                  <a:lnTo>
                    <a:pt x="4" y="93"/>
                  </a:lnTo>
                  <a:lnTo>
                    <a:pt x="12" y="109"/>
                  </a:lnTo>
                  <a:lnTo>
                    <a:pt x="18" y="124"/>
                  </a:lnTo>
                  <a:lnTo>
                    <a:pt x="30" y="129"/>
                  </a:lnTo>
                  <a:lnTo>
                    <a:pt x="38" y="144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72" y="155"/>
                  </a:lnTo>
                  <a:lnTo>
                    <a:pt x="83" y="158"/>
                  </a:lnTo>
                  <a:lnTo>
                    <a:pt x="95" y="163"/>
                  </a:lnTo>
                  <a:lnTo>
                    <a:pt x="105" y="166"/>
                  </a:lnTo>
                  <a:lnTo>
                    <a:pt x="121" y="160"/>
                  </a:lnTo>
                  <a:lnTo>
                    <a:pt x="132" y="163"/>
                  </a:lnTo>
                  <a:lnTo>
                    <a:pt x="147" y="156"/>
                  </a:lnTo>
                  <a:lnTo>
                    <a:pt x="152" y="145"/>
                  </a:lnTo>
                  <a:lnTo>
                    <a:pt x="163" y="148"/>
                  </a:lnTo>
                  <a:lnTo>
                    <a:pt x="167" y="137"/>
                  </a:lnTo>
                  <a:lnTo>
                    <a:pt x="167" y="137"/>
                  </a:lnTo>
                  <a:lnTo>
                    <a:pt x="170" y="125"/>
                  </a:lnTo>
                  <a:lnTo>
                    <a:pt x="175" y="114"/>
                  </a:lnTo>
                  <a:lnTo>
                    <a:pt x="178" y="103"/>
                  </a:lnTo>
                  <a:lnTo>
                    <a:pt x="183" y="91"/>
                  </a:lnTo>
                  <a:lnTo>
                    <a:pt x="175" y="76"/>
                  </a:lnTo>
                  <a:lnTo>
                    <a:pt x="167" y="61"/>
                  </a:lnTo>
                  <a:lnTo>
                    <a:pt x="160" y="46"/>
                  </a:lnTo>
                  <a:lnTo>
                    <a:pt x="148" y="42"/>
                  </a:lnTo>
                  <a:lnTo>
                    <a:pt x="140" y="27"/>
                  </a:lnTo>
                  <a:lnTo>
                    <a:pt x="129" y="23"/>
                  </a:lnTo>
                  <a:lnTo>
                    <a:pt x="129" y="23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95" name="Freeform 91">
              <a:extLst>
                <a:ext uri="{FF2B5EF4-FFF2-40B4-BE49-F238E27FC236}">
                  <a16:creationId xmlns:a16="http://schemas.microsoft.com/office/drawing/2014/main" id="{9682D875-5995-ECF1-A1FC-8204CFB28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3333"/>
              <a:ext cx="45" cy="42"/>
            </a:xfrm>
            <a:custGeom>
              <a:avLst/>
              <a:gdLst>
                <a:gd name="T0" fmla="*/ 129 w 181"/>
                <a:gd name="T1" fmla="*/ 27 h 168"/>
                <a:gd name="T2" fmla="*/ 122 w 181"/>
                <a:gd name="T3" fmla="*/ 12 h 168"/>
                <a:gd name="T4" fmla="*/ 99 w 181"/>
                <a:gd name="T5" fmla="*/ 4 h 168"/>
                <a:gd name="T6" fmla="*/ 88 w 181"/>
                <a:gd name="T7" fmla="*/ 0 h 168"/>
                <a:gd name="T8" fmla="*/ 72 w 181"/>
                <a:gd name="T9" fmla="*/ 7 h 168"/>
                <a:gd name="T10" fmla="*/ 61 w 181"/>
                <a:gd name="T11" fmla="*/ 4 h 168"/>
                <a:gd name="T12" fmla="*/ 46 w 181"/>
                <a:gd name="T13" fmla="*/ 12 h 168"/>
                <a:gd name="T14" fmla="*/ 34 w 181"/>
                <a:gd name="T15" fmla="*/ 7 h 168"/>
                <a:gd name="T16" fmla="*/ 31 w 181"/>
                <a:gd name="T17" fmla="*/ 19 h 168"/>
                <a:gd name="T18" fmla="*/ 15 w 181"/>
                <a:gd name="T19" fmla="*/ 27 h 168"/>
                <a:gd name="T20" fmla="*/ 12 w 181"/>
                <a:gd name="T21" fmla="*/ 38 h 168"/>
                <a:gd name="T22" fmla="*/ 12 w 181"/>
                <a:gd name="T23" fmla="*/ 38 h 168"/>
                <a:gd name="T24" fmla="*/ 7 w 181"/>
                <a:gd name="T25" fmla="*/ 49 h 168"/>
                <a:gd name="T26" fmla="*/ 4 w 181"/>
                <a:gd name="T27" fmla="*/ 61 h 168"/>
                <a:gd name="T28" fmla="*/ 0 w 181"/>
                <a:gd name="T29" fmla="*/ 71 h 168"/>
                <a:gd name="T30" fmla="*/ 7 w 181"/>
                <a:gd name="T31" fmla="*/ 87 h 168"/>
                <a:gd name="T32" fmla="*/ 4 w 181"/>
                <a:gd name="T33" fmla="*/ 98 h 168"/>
                <a:gd name="T34" fmla="*/ 15 w 181"/>
                <a:gd name="T35" fmla="*/ 102 h 168"/>
                <a:gd name="T36" fmla="*/ 22 w 181"/>
                <a:gd name="T37" fmla="*/ 118 h 168"/>
                <a:gd name="T38" fmla="*/ 30 w 181"/>
                <a:gd name="T39" fmla="*/ 133 h 168"/>
                <a:gd name="T40" fmla="*/ 41 w 181"/>
                <a:gd name="T41" fmla="*/ 136 h 168"/>
                <a:gd name="T42" fmla="*/ 49 w 181"/>
                <a:gd name="T43" fmla="*/ 152 h 168"/>
                <a:gd name="T44" fmla="*/ 49 w 181"/>
                <a:gd name="T45" fmla="*/ 152 h 168"/>
                <a:gd name="T46" fmla="*/ 59 w 181"/>
                <a:gd name="T47" fmla="*/ 155 h 168"/>
                <a:gd name="T48" fmla="*/ 82 w 181"/>
                <a:gd name="T49" fmla="*/ 163 h 168"/>
                <a:gd name="T50" fmla="*/ 94 w 181"/>
                <a:gd name="T51" fmla="*/ 167 h 168"/>
                <a:gd name="T52" fmla="*/ 110 w 181"/>
                <a:gd name="T53" fmla="*/ 160 h 168"/>
                <a:gd name="T54" fmla="*/ 121 w 181"/>
                <a:gd name="T55" fmla="*/ 163 h 168"/>
                <a:gd name="T56" fmla="*/ 132 w 181"/>
                <a:gd name="T57" fmla="*/ 168 h 168"/>
                <a:gd name="T58" fmla="*/ 147 w 181"/>
                <a:gd name="T59" fmla="*/ 160 h 168"/>
                <a:gd name="T60" fmla="*/ 151 w 181"/>
                <a:gd name="T61" fmla="*/ 149 h 168"/>
                <a:gd name="T62" fmla="*/ 167 w 181"/>
                <a:gd name="T63" fmla="*/ 142 h 168"/>
                <a:gd name="T64" fmla="*/ 170 w 181"/>
                <a:gd name="T65" fmla="*/ 130 h 168"/>
                <a:gd name="T66" fmla="*/ 170 w 181"/>
                <a:gd name="T67" fmla="*/ 130 h 168"/>
                <a:gd name="T68" fmla="*/ 175 w 181"/>
                <a:gd name="T69" fmla="*/ 119 h 168"/>
                <a:gd name="T70" fmla="*/ 178 w 181"/>
                <a:gd name="T71" fmla="*/ 108 h 168"/>
                <a:gd name="T72" fmla="*/ 181 w 181"/>
                <a:gd name="T73" fmla="*/ 96 h 168"/>
                <a:gd name="T74" fmla="*/ 175 w 181"/>
                <a:gd name="T75" fmla="*/ 80 h 168"/>
                <a:gd name="T76" fmla="*/ 175 w 181"/>
                <a:gd name="T77" fmla="*/ 80 h 168"/>
                <a:gd name="T78" fmla="*/ 167 w 181"/>
                <a:gd name="T79" fmla="*/ 65 h 168"/>
                <a:gd name="T80" fmla="*/ 160 w 181"/>
                <a:gd name="T81" fmla="*/ 50 h 168"/>
                <a:gd name="T82" fmla="*/ 152 w 181"/>
                <a:gd name="T83" fmla="*/ 35 h 168"/>
                <a:gd name="T84" fmla="*/ 140 w 181"/>
                <a:gd name="T85" fmla="*/ 31 h 168"/>
                <a:gd name="T86" fmla="*/ 129 w 181"/>
                <a:gd name="T87" fmla="*/ 27 h 168"/>
                <a:gd name="T88" fmla="*/ 129 w 181"/>
                <a:gd name="T89" fmla="*/ 2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1" h="168">
                  <a:moveTo>
                    <a:pt x="129" y="27"/>
                  </a:moveTo>
                  <a:lnTo>
                    <a:pt x="122" y="12"/>
                  </a:lnTo>
                  <a:lnTo>
                    <a:pt x="99" y="4"/>
                  </a:lnTo>
                  <a:lnTo>
                    <a:pt x="88" y="0"/>
                  </a:lnTo>
                  <a:lnTo>
                    <a:pt x="72" y="7"/>
                  </a:lnTo>
                  <a:lnTo>
                    <a:pt x="61" y="4"/>
                  </a:lnTo>
                  <a:lnTo>
                    <a:pt x="46" y="12"/>
                  </a:lnTo>
                  <a:lnTo>
                    <a:pt x="34" y="7"/>
                  </a:lnTo>
                  <a:lnTo>
                    <a:pt x="31" y="19"/>
                  </a:lnTo>
                  <a:lnTo>
                    <a:pt x="15" y="27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7" y="49"/>
                  </a:lnTo>
                  <a:lnTo>
                    <a:pt x="4" y="61"/>
                  </a:lnTo>
                  <a:lnTo>
                    <a:pt x="0" y="71"/>
                  </a:lnTo>
                  <a:lnTo>
                    <a:pt x="7" y="87"/>
                  </a:lnTo>
                  <a:lnTo>
                    <a:pt x="4" y="98"/>
                  </a:lnTo>
                  <a:lnTo>
                    <a:pt x="15" y="102"/>
                  </a:lnTo>
                  <a:lnTo>
                    <a:pt x="22" y="118"/>
                  </a:lnTo>
                  <a:lnTo>
                    <a:pt x="30" y="133"/>
                  </a:lnTo>
                  <a:lnTo>
                    <a:pt x="41" y="136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59" y="155"/>
                  </a:lnTo>
                  <a:lnTo>
                    <a:pt x="82" y="163"/>
                  </a:lnTo>
                  <a:lnTo>
                    <a:pt x="94" y="167"/>
                  </a:lnTo>
                  <a:lnTo>
                    <a:pt x="110" y="160"/>
                  </a:lnTo>
                  <a:lnTo>
                    <a:pt x="121" y="163"/>
                  </a:lnTo>
                  <a:lnTo>
                    <a:pt x="132" y="168"/>
                  </a:lnTo>
                  <a:lnTo>
                    <a:pt x="147" y="160"/>
                  </a:lnTo>
                  <a:lnTo>
                    <a:pt x="151" y="149"/>
                  </a:lnTo>
                  <a:lnTo>
                    <a:pt x="167" y="142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75" y="119"/>
                  </a:lnTo>
                  <a:lnTo>
                    <a:pt x="178" y="108"/>
                  </a:lnTo>
                  <a:lnTo>
                    <a:pt x="181" y="96"/>
                  </a:lnTo>
                  <a:lnTo>
                    <a:pt x="175" y="80"/>
                  </a:lnTo>
                  <a:lnTo>
                    <a:pt x="175" y="80"/>
                  </a:lnTo>
                  <a:lnTo>
                    <a:pt x="167" y="65"/>
                  </a:lnTo>
                  <a:lnTo>
                    <a:pt x="160" y="50"/>
                  </a:lnTo>
                  <a:lnTo>
                    <a:pt x="152" y="35"/>
                  </a:lnTo>
                  <a:lnTo>
                    <a:pt x="140" y="31"/>
                  </a:lnTo>
                  <a:lnTo>
                    <a:pt x="129" y="27"/>
                  </a:lnTo>
                  <a:lnTo>
                    <a:pt x="129" y="27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96" name="Freeform 92">
              <a:extLst>
                <a:ext uri="{FF2B5EF4-FFF2-40B4-BE49-F238E27FC236}">
                  <a16:creationId xmlns:a16="http://schemas.microsoft.com/office/drawing/2014/main" id="{79749BB3-85FA-2BED-240A-6380009FB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3427"/>
              <a:ext cx="45" cy="42"/>
            </a:xfrm>
            <a:custGeom>
              <a:avLst/>
              <a:gdLst>
                <a:gd name="T0" fmla="*/ 132 w 181"/>
                <a:gd name="T1" fmla="*/ 16 h 168"/>
                <a:gd name="T2" fmla="*/ 122 w 181"/>
                <a:gd name="T3" fmla="*/ 13 h 168"/>
                <a:gd name="T4" fmla="*/ 99 w 181"/>
                <a:gd name="T5" fmla="*/ 5 h 168"/>
                <a:gd name="T6" fmla="*/ 88 w 181"/>
                <a:gd name="T7" fmla="*/ 2 h 168"/>
                <a:gd name="T8" fmla="*/ 72 w 181"/>
                <a:gd name="T9" fmla="*/ 8 h 168"/>
                <a:gd name="T10" fmla="*/ 60 w 181"/>
                <a:gd name="T11" fmla="*/ 5 h 168"/>
                <a:gd name="T12" fmla="*/ 49 w 181"/>
                <a:gd name="T13" fmla="*/ 0 h 168"/>
                <a:gd name="T14" fmla="*/ 34 w 181"/>
                <a:gd name="T15" fmla="*/ 8 h 168"/>
                <a:gd name="T16" fmla="*/ 31 w 181"/>
                <a:gd name="T17" fmla="*/ 20 h 168"/>
                <a:gd name="T18" fmla="*/ 15 w 181"/>
                <a:gd name="T19" fmla="*/ 27 h 168"/>
                <a:gd name="T20" fmla="*/ 11 w 181"/>
                <a:gd name="T21" fmla="*/ 38 h 168"/>
                <a:gd name="T22" fmla="*/ 11 w 181"/>
                <a:gd name="T23" fmla="*/ 38 h 168"/>
                <a:gd name="T24" fmla="*/ 7 w 181"/>
                <a:gd name="T25" fmla="*/ 49 h 168"/>
                <a:gd name="T26" fmla="*/ 3 w 181"/>
                <a:gd name="T27" fmla="*/ 61 h 168"/>
                <a:gd name="T28" fmla="*/ 0 w 181"/>
                <a:gd name="T29" fmla="*/ 72 h 168"/>
                <a:gd name="T30" fmla="*/ 7 w 181"/>
                <a:gd name="T31" fmla="*/ 88 h 168"/>
                <a:gd name="T32" fmla="*/ 7 w 181"/>
                <a:gd name="T33" fmla="*/ 88 h 168"/>
                <a:gd name="T34" fmla="*/ 15 w 181"/>
                <a:gd name="T35" fmla="*/ 103 h 168"/>
                <a:gd name="T36" fmla="*/ 22 w 181"/>
                <a:gd name="T37" fmla="*/ 118 h 168"/>
                <a:gd name="T38" fmla="*/ 30 w 181"/>
                <a:gd name="T39" fmla="*/ 134 h 168"/>
                <a:gd name="T40" fmla="*/ 41 w 181"/>
                <a:gd name="T41" fmla="*/ 137 h 168"/>
                <a:gd name="T42" fmla="*/ 52 w 181"/>
                <a:gd name="T43" fmla="*/ 141 h 168"/>
                <a:gd name="T44" fmla="*/ 52 w 181"/>
                <a:gd name="T45" fmla="*/ 141 h 168"/>
                <a:gd name="T46" fmla="*/ 59 w 181"/>
                <a:gd name="T47" fmla="*/ 157 h 168"/>
                <a:gd name="T48" fmla="*/ 82 w 181"/>
                <a:gd name="T49" fmla="*/ 165 h 168"/>
                <a:gd name="T50" fmla="*/ 93 w 181"/>
                <a:gd name="T51" fmla="*/ 168 h 168"/>
                <a:gd name="T52" fmla="*/ 109 w 181"/>
                <a:gd name="T53" fmla="*/ 161 h 168"/>
                <a:gd name="T54" fmla="*/ 121 w 181"/>
                <a:gd name="T55" fmla="*/ 165 h 168"/>
                <a:gd name="T56" fmla="*/ 136 w 181"/>
                <a:gd name="T57" fmla="*/ 157 h 168"/>
                <a:gd name="T58" fmla="*/ 147 w 181"/>
                <a:gd name="T59" fmla="*/ 161 h 168"/>
                <a:gd name="T60" fmla="*/ 150 w 181"/>
                <a:gd name="T61" fmla="*/ 150 h 168"/>
                <a:gd name="T62" fmla="*/ 166 w 181"/>
                <a:gd name="T63" fmla="*/ 142 h 168"/>
                <a:gd name="T64" fmla="*/ 170 w 181"/>
                <a:gd name="T65" fmla="*/ 130 h 168"/>
                <a:gd name="T66" fmla="*/ 170 w 181"/>
                <a:gd name="T67" fmla="*/ 130 h 168"/>
                <a:gd name="T68" fmla="*/ 174 w 181"/>
                <a:gd name="T69" fmla="*/ 119 h 168"/>
                <a:gd name="T70" fmla="*/ 178 w 181"/>
                <a:gd name="T71" fmla="*/ 108 h 168"/>
                <a:gd name="T72" fmla="*/ 181 w 181"/>
                <a:gd name="T73" fmla="*/ 97 h 168"/>
                <a:gd name="T74" fmla="*/ 174 w 181"/>
                <a:gd name="T75" fmla="*/ 81 h 168"/>
                <a:gd name="T76" fmla="*/ 178 w 181"/>
                <a:gd name="T77" fmla="*/ 70 h 168"/>
                <a:gd name="T78" fmla="*/ 166 w 181"/>
                <a:gd name="T79" fmla="*/ 67 h 168"/>
                <a:gd name="T80" fmla="*/ 160 w 181"/>
                <a:gd name="T81" fmla="*/ 51 h 168"/>
                <a:gd name="T82" fmla="*/ 152 w 181"/>
                <a:gd name="T83" fmla="*/ 36 h 168"/>
                <a:gd name="T84" fmla="*/ 140 w 181"/>
                <a:gd name="T85" fmla="*/ 32 h 168"/>
                <a:gd name="T86" fmla="*/ 132 w 181"/>
                <a:gd name="T87" fmla="*/ 16 h 168"/>
                <a:gd name="T88" fmla="*/ 132 w 181"/>
                <a:gd name="T89" fmla="*/ 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1" h="168">
                  <a:moveTo>
                    <a:pt x="132" y="16"/>
                  </a:moveTo>
                  <a:lnTo>
                    <a:pt x="122" y="13"/>
                  </a:lnTo>
                  <a:lnTo>
                    <a:pt x="99" y="5"/>
                  </a:lnTo>
                  <a:lnTo>
                    <a:pt x="88" y="2"/>
                  </a:lnTo>
                  <a:lnTo>
                    <a:pt x="72" y="8"/>
                  </a:lnTo>
                  <a:lnTo>
                    <a:pt x="60" y="5"/>
                  </a:lnTo>
                  <a:lnTo>
                    <a:pt x="49" y="0"/>
                  </a:lnTo>
                  <a:lnTo>
                    <a:pt x="34" y="8"/>
                  </a:lnTo>
                  <a:lnTo>
                    <a:pt x="31" y="20"/>
                  </a:lnTo>
                  <a:lnTo>
                    <a:pt x="15" y="27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9"/>
                  </a:lnTo>
                  <a:lnTo>
                    <a:pt x="3" y="61"/>
                  </a:lnTo>
                  <a:lnTo>
                    <a:pt x="0" y="72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15" y="103"/>
                  </a:lnTo>
                  <a:lnTo>
                    <a:pt x="22" y="118"/>
                  </a:lnTo>
                  <a:lnTo>
                    <a:pt x="30" y="134"/>
                  </a:lnTo>
                  <a:lnTo>
                    <a:pt x="41" y="137"/>
                  </a:lnTo>
                  <a:lnTo>
                    <a:pt x="52" y="141"/>
                  </a:lnTo>
                  <a:lnTo>
                    <a:pt x="52" y="141"/>
                  </a:lnTo>
                  <a:lnTo>
                    <a:pt x="59" y="157"/>
                  </a:lnTo>
                  <a:lnTo>
                    <a:pt x="82" y="165"/>
                  </a:lnTo>
                  <a:lnTo>
                    <a:pt x="93" y="168"/>
                  </a:lnTo>
                  <a:lnTo>
                    <a:pt x="109" y="161"/>
                  </a:lnTo>
                  <a:lnTo>
                    <a:pt x="121" y="165"/>
                  </a:lnTo>
                  <a:lnTo>
                    <a:pt x="136" y="157"/>
                  </a:lnTo>
                  <a:lnTo>
                    <a:pt x="147" y="161"/>
                  </a:lnTo>
                  <a:lnTo>
                    <a:pt x="150" y="150"/>
                  </a:lnTo>
                  <a:lnTo>
                    <a:pt x="166" y="142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74" y="119"/>
                  </a:lnTo>
                  <a:lnTo>
                    <a:pt x="178" y="108"/>
                  </a:lnTo>
                  <a:lnTo>
                    <a:pt x="181" y="97"/>
                  </a:lnTo>
                  <a:lnTo>
                    <a:pt x="174" y="81"/>
                  </a:lnTo>
                  <a:lnTo>
                    <a:pt x="178" y="70"/>
                  </a:lnTo>
                  <a:lnTo>
                    <a:pt x="166" y="67"/>
                  </a:lnTo>
                  <a:lnTo>
                    <a:pt x="160" y="51"/>
                  </a:lnTo>
                  <a:lnTo>
                    <a:pt x="152" y="36"/>
                  </a:lnTo>
                  <a:lnTo>
                    <a:pt x="140" y="32"/>
                  </a:lnTo>
                  <a:lnTo>
                    <a:pt x="132" y="16"/>
                  </a:lnTo>
                  <a:lnTo>
                    <a:pt x="132" y="16"/>
                  </a:lnTo>
                </a:path>
              </a:pathLst>
            </a:custGeom>
            <a:noFill/>
            <a:ln w="4763">
              <a:solidFill>
                <a:srgbClr val="656B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97" name="Freeform 93">
              <a:extLst>
                <a:ext uri="{FF2B5EF4-FFF2-40B4-BE49-F238E27FC236}">
                  <a16:creationId xmlns:a16="http://schemas.microsoft.com/office/drawing/2014/main" id="{D16BAA96-E40E-53C7-E996-813FD95F5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3310"/>
              <a:ext cx="534" cy="373"/>
            </a:xfrm>
            <a:custGeom>
              <a:avLst/>
              <a:gdLst>
                <a:gd name="T0" fmla="*/ 353 w 2135"/>
                <a:gd name="T1" fmla="*/ 1406 h 1493"/>
                <a:gd name="T2" fmla="*/ 386 w 2135"/>
                <a:gd name="T3" fmla="*/ 1049 h 1493"/>
                <a:gd name="T4" fmla="*/ 416 w 2135"/>
                <a:gd name="T5" fmla="*/ 591 h 1493"/>
                <a:gd name="T6" fmla="*/ 425 w 2135"/>
                <a:gd name="T7" fmla="*/ 341 h 1493"/>
                <a:gd name="T8" fmla="*/ 583 w 2135"/>
                <a:gd name="T9" fmla="*/ 509 h 1493"/>
                <a:gd name="T10" fmla="*/ 874 w 2135"/>
                <a:gd name="T11" fmla="*/ 887 h 1493"/>
                <a:gd name="T12" fmla="*/ 1061 w 2135"/>
                <a:gd name="T13" fmla="*/ 1267 h 1493"/>
                <a:gd name="T14" fmla="*/ 1060 w 2135"/>
                <a:gd name="T15" fmla="*/ 1343 h 1493"/>
                <a:gd name="T16" fmla="*/ 1077 w 2135"/>
                <a:gd name="T17" fmla="*/ 1071 h 1493"/>
                <a:gd name="T18" fmla="*/ 1095 w 2135"/>
                <a:gd name="T19" fmla="*/ 608 h 1493"/>
                <a:gd name="T20" fmla="*/ 1076 w 2135"/>
                <a:gd name="T21" fmla="*/ 184 h 1493"/>
                <a:gd name="T22" fmla="*/ 1140 w 2135"/>
                <a:gd name="T23" fmla="*/ 255 h 1493"/>
                <a:gd name="T24" fmla="*/ 1407 w 2135"/>
                <a:gd name="T25" fmla="*/ 588 h 1493"/>
                <a:gd name="T26" fmla="*/ 1655 w 2135"/>
                <a:gd name="T27" fmla="*/ 976 h 1493"/>
                <a:gd name="T28" fmla="*/ 1696 w 2135"/>
                <a:gd name="T29" fmla="*/ 1155 h 1493"/>
                <a:gd name="T30" fmla="*/ 1702 w 2135"/>
                <a:gd name="T31" fmla="*/ 954 h 1493"/>
                <a:gd name="T32" fmla="*/ 1738 w 2135"/>
                <a:gd name="T33" fmla="*/ 511 h 1493"/>
                <a:gd name="T34" fmla="*/ 1756 w 2135"/>
                <a:gd name="T35" fmla="*/ 87 h 1493"/>
                <a:gd name="T36" fmla="*/ 1776 w 2135"/>
                <a:gd name="T37" fmla="*/ 30 h 1493"/>
                <a:gd name="T38" fmla="*/ 1936 w 2135"/>
                <a:gd name="T39" fmla="*/ 339 h 1493"/>
                <a:gd name="T40" fmla="*/ 2105 w 2135"/>
                <a:gd name="T41" fmla="*/ 775 h 1493"/>
                <a:gd name="T42" fmla="*/ 2080 w 2135"/>
                <a:gd name="T43" fmla="*/ 1109 h 1493"/>
                <a:gd name="T44" fmla="*/ 2023 w 2135"/>
                <a:gd name="T45" fmla="*/ 1014 h 1493"/>
                <a:gd name="T46" fmla="*/ 1791 w 2135"/>
                <a:gd name="T47" fmla="*/ 656 h 1493"/>
                <a:gd name="T48" fmla="*/ 1519 w 2135"/>
                <a:gd name="T49" fmla="*/ 259 h 1493"/>
                <a:gd name="T50" fmla="*/ 1395 w 2135"/>
                <a:gd name="T51" fmla="*/ 103 h 1493"/>
                <a:gd name="T52" fmla="*/ 1439 w 2135"/>
                <a:gd name="T53" fmla="*/ 308 h 1493"/>
                <a:gd name="T54" fmla="*/ 1498 w 2135"/>
                <a:gd name="T55" fmla="*/ 771 h 1493"/>
                <a:gd name="T56" fmla="*/ 1468 w 2135"/>
                <a:gd name="T57" fmla="*/ 1192 h 1493"/>
                <a:gd name="T58" fmla="*/ 1406 w 2135"/>
                <a:gd name="T59" fmla="*/ 1259 h 1493"/>
                <a:gd name="T60" fmla="*/ 1218 w 2135"/>
                <a:gd name="T61" fmla="*/ 954 h 1493"/>
                <a:gd name="T62" fmla="*/ 933 w 2135"/>
                <a:gd name="T63" fmla="*/ 527 h 1493"/>
                <a:gd name="T64" fmla="*/ 726 w 2135"/>
                <a:gd name="T65" fmla="*/ 241 h 1493"/>
                <a:gd name="T66" fmla="*/ 733 w 2135"/>
                <a:gd name="T67" fmla="*/ 332 h 1493"/>
                <a:gd name="T68" fmla="*/ 761 w 2135"/>
                <a:gd name="T69" fmla="*/ 697 h 1493"/>
                <a:gd name="T70" fmla="*/ 750 w 2135"/>
                <a:gd name="T71" fmla="*/ 1173 h 1493"/>
                <a:gd name="T72" fmla="*/ 698 w 2135"/>
                <a:gd name="T73" fmla="*/ 1434 h 1493"/>
                <a:gd name="T74" fmla="*/ 624 w 2135"/>
                <a:gd name="T75" fmla="*/ 1245 h 1493"/>
                <a:gd name="T76" fmla="*/ 433 w 2135"/>
                <a:gd name="T77" fmla="*/ 837 h 1493"/>
                <a:gd name="T78" fmla="*/ 189 w 2135"/>
                <a:gd name="T79" fmla="*/ 475 h 1493"/>
                <a:gd name="T80" fmla="*/ 79 w 2135"/>
                <a:gd name="T81" fmla="*/ 388 h 1493"/>
                <a:gd name="T82" fmla="*/ 57 w 2135"/>
                <a:gd name="T83" fmla="*/ 380 h 1493"/>
                <a:gd name="T84" fmla="*/ 109 w 2135"/>
                <a:gd name="T85" fmla="*/ 410 h 1493"/>
                <a:gd name="T86" fmla="*/ 140 w 2135"/>
                <a:gd name="T87" fmla="*/ 433 h 1493"/>
                <a:gd name="T88" fmla="*/ 139 w 2135"/>
                <a:gd name="T89" fmla="*/ 509 h 1493"/>
                <a:gd name="T90" fmla="*/ 125 w 2135"/>
                <a:gd name="T91" fmla="*/ 846 h 1493"/>
                <a:gd name="T92" fmla="*/ 77 w 2135"/>
                <a:gd name="T93" fmla="*/ 1247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35" h="1493">
                  <a:moveTo>
                    <a:pt x="348" y="1493"/>
                  </a:moveTo>
                  <a:lnTo>
                    <a:pt x="356" y="1470"/>
                  </a:lnTo>
                  <a:lnTo>
                    <a:pt x="353" y="1406"/>
                  </a:lnTo>
                  <a:lnTo>
                    <a:pt x="373" y="1311"/>
                  </a:lnTo>
                  <a:lnTo>
                    <a:pt x="378" y="1186"/>
                  </a:lnTo>
                  <a:lnTo>
                    <a:pt x="386" y="1049"/>
                  </a:lnTo>
                  <a:lnTo>
                    <a:pt x="399" y="902"/>
                  </a:lnTo>
                  <a:lnTo>
                    <a:pt x="411" y="754"/>
                  </a:lnTo>
                  <a:lnTo>
                    <a:pt x="416" y="591"/>
                  </a:lnTo>
                  <a:lnTo>
                    <a:pt x="424" y="455"/>
                  </a:lnTo>
                  <a:lnTo>
                    <a:pt x="425" y="341"/>
                  </a:lnTo>
                  <a:lnTo>
                    <a:pt x="425" y="341"/>
                  </a:lnTo>
                  <a:lnTo>
                    <a:pt x="444" y="360"/>
                  </a:lnTo>
                  <a:lnTo>
                    <a:pt x="500" y="417"/>
                  </a:lnTo>
                  <a:lnTo>
                    <a:pt x="583" y="509"/>
                  </a:lnTo>
                  <a:lnTo>
                    <a:pt x="685" y="620"/>
                  </a:lnTo>
                  <a:lnTo>
                    <a:pt x="779" y="754"/>
                  </a:lnTo>
                  <a:lnTo>
                    <a:pt x="874" y="887"/>
                  </a:lnTo>
                  <a:lnTo>
                    <a:pt x="967" y="1020"/>
                  </a:lnTo>
                  <a:lnTo>
                    <a:pt x="1023" y="1153"/>
                  </a:lnTo>
                  <a:lnTo>
                    <a:pt x="1061" y="1267"/>
                  </a:lnTo>
                  <a:lnTo>
                    <a:pt x="1053" y="1366"/>
                  </a:lnTo>
                  <a:lnTo>
                    <a:pt x="1053" y="1366"/>
                  </a:lnTo>
                  <a:lnTo>
                    <a:pt x="1060" y="1343"/>
                  </a:lnTo>
                  <a:lnTo>
                    <a:pt x="1056" y="1278"/>
                  </a:lnTo>
                  <a:lnTo>
                    <a:pt x="1061" y="1192"/>
                  </a:lnTo>
                  <a:lnTo>
                    <a:pt x="1077" y="1071"/>
                  </a:lnTo>
                  <a:lnTo>
                    <a:pt x="1089" y="922"/>
                  </a:lnTo>
                  <a:lnTo>
                    <a:pt x="1091" y="771"/>
                  </a:lnTo>
                  <a:lnTo>
                    <a:pt x="1095" y="608"/>
                  </a:lnTo>
                  <a:lnTo>
                    <a:pt x="1096" y="456"/>
                  </a:lnTo>
                  <a:lnTo>
                    <a:pt x="1083" y="312"/>
                  </a:lnTo>
                  <a:lnTo>
                    <a:pt x="1076" y="184"/>
                  </a:lnTo>
                  <a:lnTo>
                    <a:pt x="1076" y="184"/>
                  </a:lnTo>
                  <a:lnTo>
                    <a:pt x="1094" y="203"/>
                  </a:lnTo>
                  <a:lnTo>
                    <a:pt x="1140" y="255"/>
                  </a:lnTo>
                  <a:lnTo>
                    <a:pt x="1223" y="348"/>
                  </a:lnTo>
                  <a:lnTo>
                    <a:pt x="1313" y="455"/>
                  </a:lnTo>
                  <a:lnTo>
                    <a:pt x="1407" y="588"/>
                  </a:lnTo>
                  <a:lnTo>
                    <a:pt x="1501" y="722"/>
                  </a:lnTo>
                  <a:lnTo>
                    <a:pt x="1584" y="851"/>
                  </a:lnTo>
                  <a:lnTo>
                    <a:pt x="1655" y="976"/>
                  </a:lnTo>
                  <a:lnTo>
                    <a:pt x="1696" y="1079"/>
                  </a:lnTo>
                  <a:lnTo>
                    <a:pt x="1696" y="1155"/>
                  </a:lnTo>
                  <a:lnTo>
                    <a:pt x="1696" y="1155"/>
                  </a:lnTo>
                  <a:lnTo>
                    <a:pt x="1692" y="1129"/>
                  </a:lnTo>
                  <a:lnTo>
                    <a:pt x="1704" y="1057"/>
                  </a:lnTo>
                  <a:lnTo>
                    <a:pt x="1702" y="954"/>
                  </a:lnTo>
                  <a:lnTo>
                    <a:pt x="1721" y="822"/>
                  </a:lnTo>
                  <a:lnTo>
                    <a:pt x="1722" y="670"/>
                  </a:lnTo>
                  <a:lnTo>
                    <a:pt x="1738" y="511"/>
                  </a:lnTo>
                  <a:lnTo>
                    <a:pt x="1743" y="348"/>
                  </a:lnTo>
                  <a:lnTo>
                    <a:pt x="1752" y="212"/>
                  </a:lnTo>
                  <a:lnTo>
                    <a:pt x="1756" y="87"/>
                  </a:lnTo>
                  <a:lnTo>
                    <a:pt x="1761" y="0"/>
                  </a:lnTo>
                  <a:lnTo>
                    <a:pt x="1761" y="0"/>
                  </a:lnTo>
                  <a:lnTo>
                    <a:pt x="1776" y="30"/>
                  </a:lnTo>
                  <a:lnTo>
                    <a:pt x="1817" y="95"/>
                  </a:lnTo>
                  <a:lnTo>
                    <a:pt x="1869" y="202"/>
                  </a:lnTo>
                  <a:lnTo>
                    <a:pt x="1936" y="339"/>
                  </a:lnTo>
                  <a:lnTo>
                    <a:pt x="2005" y="475"/>
                  </a:lnTo>
                  <a:lnTo>
                    <a:pt x="2064" y="635"/>
                  </a:lnTo>
                  <a:lnTo>
                    <a:pt x="2105" y="775"/>
                  </a:lnTo>
                  <a:lnTo>
                    <a:pt x="2135" y="912"/>
                  </a:lnTo>
                  <a:lnTo>
                    <a:pt x="2122" y="1022"/>
                  </a:lnTo>
                  <a:lnTo>
                    <a:pt x="2080" y="1109"/>
                  </a:lnTo>
                  <a:lnTo>
                    <a:pt x="2080" y="1109"/>
                  </a:lnTo>
                  <a:lnTo>
                    <a:pt x="2065" y="1079"/>
                  </a:lnTo>
                  <a:lnTo>
                    <a:pt x="2023" y="1014"/>
                  </a:lnTo>
                  <a:lnTo>
                    <a:pt x="1956" y="914"/>
                  </a:lnTo>
                  <a:lnTo>
                    <a:pt x="1884" y="789"/>
                  </a:lnTo>
                  <a:lnTo>
                    <a:pt x="1791" y="656"/>
                  </a:lnTo>
                  <a:lnTo>
                    <a:pt x="1700" y="511"/>
                  </a:lnTo>
                  <a:lnTo>
                    <a:pt x="1606" y="377"/>
                  </a:lnTo>
                  <a:lnTo>
                    <a:pt x="1519" y="259"/>
                  </a:lnTo>
                  <a:lnTo>
                    <a:pt x="1452" y="160"/>
                  </a:lnTo>
                  <a:lnTo>
                    <a:pt x="1395" y="103"/>
                  </a:lnTo>
                  <a:lnTo>
                    <a:pt x="1395" y="103"/>
                  </a:lnTo>
                  <a:lnTo>
                    <a:pt x="1398" y="129"/>
                  </a:lnTo>
                  <a:lnTo>
                    <a:pt x="1425" y="202"/>
                  </a:lnTo>
                  <a:lnTo>
                    <a:pt x="1439" y="308"/>
                  </a:lnTo>
                  <a:lnTo>
                    <a:pt x="1464" y="456"/>
                  </a:lnTo>
                  <a:lnTo>
                    <a:pt x="1479" y="600"/>
                  </a:lnTo>
                  <a:lnTo>
                    <a:pt x="1498" y="771"/>
                  </a:lnTo>
                  <a:lnTo>
                    <a:pt x="1496" y="922"/>
                  </a:lnTo>
                  <a:lnTo>
                    <a:pt x="1484" y="1070"/>
                  </a:lnTo>
                  <a:lnTo>
                    <a:pt x="1468" y="1192"/>
                  </a:lnTo>
                  <a:lnTo>
                    <a:pt x="1421" y="1290"/>
                  </a:lnTo>
                  <a:lnTo>
                    <a:pt x="1421" y="1290"/>
                  </a:lnTo>
                  <a:lnTo>
                    <a:pt x="1406" y="1259"/>
                  </a:lnTo>
                  <a:lnTo>
                    <a:pt x="1354" y="1190"/>
                  </a:lnTo>
                  <a:lnTo>
                    <a:pt x="1301" y="1083"/>
                  </a:lnTo>
                  <a:lnTo>
                    <a:pt x="1218" y="954"/>
                  </a:lnTo>
                  <a:lnTo>
                    <a:pt x="1128" y="810"/>
                  </a:lnTo>
                  <a:lnTo>
                    <a:pt x="1038" y="665"/>
                  </a:lnTo>
                  <a:lnTo>
                    <a:pt x="933" y="527"/>
                  </a:lnTo>
                  <a:lnTo>
                    <a:pt x="850" y="398"/>
                  </a:lnTo>
                  <a:lnTo>
                    <a:pt x="783" y="299"/>
                  </a:lnTo>
                  <a:lnTo>
                    <a:pt x="726" y="241"/>
                  </a:lnTo>
                  <a:lnTo>
                    <a:pt x="726" y="241"/>
                  </a:lnTo>
                  <a:lnTo>
                    <a:pt x="729" y="268"/>
                  </a:lnTo>
                  <a:lnTo>
                    <a:pt x="733" y="332"/>
                  </a:lnTo>
                  <a:lnTo>
                    <a:pt x="751" y="426"/>
                  </a:lnTo>
                  <a:lnTo>
                    <a:pt x="758" y="556"/>
                  </a:lnTo>
                  <a:lnTo>
                    <a:pt x="761" y="697"/>
                  </a:lnTo>
                  <a:lnTo>
                    <a:pt x="767" y="863"/>
                  </a:lnTo>
                  <a:lnTo>
                    <a:pt x="766" y="1015"/>
                  </a:lnTo>
                  <a:lnTo>
                    <a:pt x="750" y="1173"/>
                  </a:lnTo>
                  <a:lnTo>
                    <a:pt x="742" y="1310"/>
                  </a:lnTo>
                  <a:lnTo>
                    <a:pt x="698" y="1434"/>
                  </a:lnTo>
                  <a:lnTo>
                    <a:pt x="698" y="1434"/>
                  </a:lnTo>
                  <a:lnTo>
                    <a:pt x="695" y="1408"/>
                  </a:lnTo>
                  <a:lnTo>
                    <a:pt x="669" y="1336"/>
                  </a:lnTo>
                  <a:lnTo>
                    <a:pt x="624" y="1245"/>
                  </a:lnTo>
                  <a:lnTo>
                    <a:pt x="568" y="1112"/>
                  </a:lnTo>
                  <a:lnTo>
                    <a:pt x="511" y="978"/>
                  </a:lnTo>
                  <a:lnTo>
                    <a:pt x="433" y="837"/>
                  </a:lnTo>
                  <a:lnTo>
                    <a:pt x="354" y="697"/>
                  </a:lnTo>
                  <a:lnTo>
                    <a:pt x="283" y="571"/>
                  </a:lnTo>
                  <a:lnTo>
                    <a:pt x="189" y="475"/>
                  </a:lnTo>
                  <a:lnTo>
                    <a:pt x="114" y="399"/>
                  </a:lnTo>
                  <a:lnTo>
                    <a:pt x="114" y="399"/>
                  </a:lnTo>
                  <a:lnTo>
                    <a:pt x="79" y="388"/>
                  </a:lnTo>
                  <a:lnTo>
                    <a:pt x="60" y="368"/>
                  </a:lnTo>
                  <a:lnTo>
                    <a:pt x="60" y="368"/>
                  </a:lnTo>
                  <a:lnTo>
                    <a:pt x="57" y="380"/>
                  </a:lnTo>
                  <a:lnTo>
                    <a:pt x="68" y="383"/>
                  </a:lnTo>
                  <a:lnTo>
                    <a:pt x="86" y="402"/>
                  </a:lnTo>
                  <a:lnTo>
                    <a:pt x="109" y="410"/>
                  </a:lnTo>
                  <a:lnTo>
                    <a:pt x="117" y="425"/>
                  </a:lnTo>
                  <a:lnTo>
                    <a:pt x="128" y="430"/>
                  </a:lnTo>
                  <a:lnTo>
                    <a:pt x="140" y="433"/>
                  </a:lnTo>
                  <a:lnTo>
                    <a:pt x="140" y="433"/>
                  </a:lnTo>
                  <a:lnTo>
                    <a:pt x="132" y="456"/>
                  </a:lnTo>
                  <a:lnTo>
                    <a:pt x="139" y="509"/>
                  </a:lnTo>
                  <a:lnTo>
                    <a:pt x="134" y="596"/>
                  </a:lnTo>
                  <a:lnTo>
                    <a:pt x="134" y="710"/>
                  </a:lnTo>
                  <a:lnTo>
                    <a:pt x="125" y="846"/>
                  </a:lnTo>
                  <a:lnTo>
                    <a:pt x="106" y="978"/>
                  </a:lnTo>
                  <a:lnTo>
                    <a:pt x="96" y="1115"/>
                  </a:lnTo>
                  <a:lnTo>
                    <a:pt x="77" y="1247"/>
                  </a:lnTo>
                  <a:lnTo>
                    <a:pt x="46" y="1376"/>
                  </a:lnTo>
                  <a:lnTo>
                    <a:pt x="0" y="1474"/>
                  </a:lnTo>
                </a:path>
              </a:pathLst>
            </a:custGeom>
            <a:noFill/>
            <a:ln w="4763">
              <a:solidFill>
                <a:srgbClr val="B2B3B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98" name="Freeform 94">
              <a:extLst>
                <a:ext uri="{FF2B5EF4-FFF2-40B4-BE49-F238E27FC236}">
                  <a16:creationId xmlns:a16="http://schemas.microsoft.com/office/drawing/2014/main" id="{6D697DBB-7070-B356-0318-B4EE71A7A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440"/>
              <a:ext cx="132" cy="244"/>
            </a:xfrm>
            <a:custGeom>
              <a:avLst/>
              <a:gdLst>
                <a:gd name="T0" fmla="*/ 195 w 530"/>
                <a:gd name="T1" fmla="*/ 976 h 976"/>
                <a:gd name="T2" fmla="*/ 203 w 530"/>
                <a:gd name="T3" fmla="*/ 953 h 976"/>
                <a:gd name="T4" fmla="*/ 184 w 530"/>
                <a:gd name="T5" fmla="*/ 896 h 976"/>
                <a:gd name="T6" fmla="*/ 166 w 530"/>
                <a:gd name="T7" fmla="*/ 802 h 976"/>
                <a:gd name="T8" fmla="*/ 151 w 530"/>
                <a:gd name="T9" fmla="*/ 696 h 976"/>
                <a:gd name="T10" fmla="*/ 125 w 530"/>
                <a:gd name="T11" fmla="*/ 585 h 976"/>
                <a:gd name="T12" fmla="*/ 95 w 530"/>
                <a:gd name="T13" fmla="*/ 448 h 976"/>
                <a:gd name="T14" fmla="*/ 74 w 530"/>
                <a:gd name="T15" fmla="*/ 327 h 976"/>
                <a:gd name="T16" fmla="*/ 52 w 530"/>
                <a:gd name="T17" fmla="*/ 205 h 976"/>
                <a:gd name="T18" fmla="*/ 22 w 530"/>
                <a:gd name="T19" fmla="*/ 107 h 976"/>
                <a:gd name="T20" fmla="*/ 0 w 530"/>
                <a:gd name="T21" fmla="*/ 23 h 976"/>
                <a:gd name="T22" fmla="*/ 0 w 530"/>
                <a:gd name="T23" fmla="*/ 23 h 976"/>
                <a:gd name="T24" fmla="*/ 8 w 530"/>
                <a:gd name="T25" fmla="*/ 0 h 976"/>
                <a:gd name="T26" fmla="*/ 37 w 530"/>
                <a:gd name="T27" fmla="*/ 23 h 976"/>
                <a:gd name="T28" fmla="*/ 102 w 530"/>
                <a:gd name="T29" fmla="*/ 96 h 976"/>
                <a:gd name="T30" fmla="*/ 174 w 530"/>
                <a:gd name="T31" fmla="*/ 184 h 976"/>
                <a:gd name="T32" fmla="*/ 249 w 530"/>
                <a:gd name="T33" fmla="*/ 298 h 976"/>
                <a:gd name="T34" fmla="*/ 339 w 530"/>
                <a:gd name="T35" fmla="*/ 442 h 976"/>
                <a:gd name="T36" fmla="*/ 410 w 530"/>
                <a:gd name="T37" fmla="*/ 569 h 976"/>
                <a:gd name="T38" fmla="*/ 477 w 530"/>
                <a:gd name="T39" fmla="*/ 706 h 976"/>
                <a:gd name="T40" fmla="*/ 526 w 530"/>
                <a:gd name="T41" fmla="*/ 823 h 976"/>
                <a:gd name="T42" fmla="*/ 530 w 530"/>
                <a:gd name="T43" fmla="*/ 926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0" h="976">
                  <a:moveTo>
                    <a:pt x="195" y="976"/>
                  </a:moveTo>
                  <a:lnTo>
                    <a:pt x="203" y="953"/>
                  </a:lnTo>
                  <a:lnTo>
                    <a:pt x="184" y="896"/>
                  </a:lnTo>
                  <a:lnTo>
                    <a:pt x="166" y="802"/>
                  </a:lnTo>
                  <a:lnTo>
                    <a:pt x="151" y="696"/>
                  </a:lnTo>
                  <a:lnTo>
                    <a:pt x="125" y="585"/>
                  </a:lnTo>
                  <a:lnTo>
                    <a:pt x="95" y="448"/>
                  </a:lnTo>
                  <a:lnTo>
                    <a:pt x="74" y="327"/>
                  </a:lnTo>
                  <a:lnTo>
                    <a:pt x="52" y="205"/>
                  </a:lnTo>
                  <a:lnTo>
                    <a:pt x="22" y="10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8" y="0"/>
                  </a:lnTo>
                  <a:lnTo>
                    <a:pt x="37" y="23"/>
                  </a:lnTo>
                  <a:lnTo>
                    <a:pt x="102" y="96"/>
                  </a:lnTo>
                  <a:lnTo>
                    <a:pt x="174" y="184"/>
                  </a:lnTo>
                  <a:lnTo>
                    <a:pt x="249" y="298"/>
                  </a:lnTo>
                  <a:lnTo>
                    <a:pt x="339" y="442"/>
                  </a:lnTo>
                  <a:lnTo>
                    <a:pt x="410" y="569"/>
                  </a:lnTo>
                  <a:lnTo>
                    <a:pt x="477" y="706"/>
                  </a:lnTo>
                  <a:lnTo>
                    <a:pt x="526" y="823"/>
                  </a:lnTo>
                  <a:lnTo>
                    <a:pt x="530" y="926"/>
                  </a:lnTo>
                </a:path>
              </a:pathLst>
            </a:custGeom>
            <a:noFill/>
            <a:ln w="4763">
              <a:solidFill>
                <a:srgbClr val="B2B3B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799" name="Freeform 95">
              <a:extLst>
                <a:ext uri="{FF2B5EF4-FFF2-40B4-BE49-F238E27FC236}">
                  <a16:creationId xmlns:a16="http://schemas.microsoft.com/office/drawing/2014/main" id="{B5C6F5E9-4145-36C1-253F-AE9325E05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3373"/>
              <a:ext cx="254" cy="427"/>
            </a:xfrm>
            <a:custGeom>
              <a:avLst/>
              <a:gdLst>
                <a:gd name="T0" fmla="*/ 935 w 1015"/>
                <a:gd name="T1" fmla="*/ 346 h 1708"/>
                <a:gd name="T2" fmla="*/ 972 w 1015"/>
                <a:gd name="T3" fmla="*/ 497 h 1708"/>
                <a:gd name="T4" fmla="*/ 1002 w 1015"/>
                <a:gd name="T5" fmla="*/ 710 h 1708"/>
                <a:gd name="T6" fmla="*/ 1015 w 1015"/>
                <a:gd name="T7" fmla="*/ 931 h 1708"/>
                <a:gd name="T8" fmla="*/ 1006 w 1015"/>
                <a:gd name="T9" fmla="*/ 1143 h 1708"/>
                <a:gd name="T10" fmla="*/ 1002 w 1015"/>
                <a:gd name="T11" fmla="*/ 1229 h 1708"/>
                <a:gd name="T12" fmla="*/ 978 w 1015"/>
                <a:gd name="T13" fmla="*/ 1335 h 1708"/>
                <a:gd name="T14" fmla="*/ 943 w 1015"/>
                <a:gd name="T15" fmla="*/ 1437 h 1708"/>
                <a:gd name="T16" fmla="*/ 890 w 1015"/>
                <a:gd name="T17" fmla="*/ 1520 h 1708"/>
                <a:gd name="T18" fmla="*/ 814 w 1015"/>
                <a:gd name="T19" fmla="*/ 1595 h 1708"/>
                <a:gd name="T20" fmla="*/ 718 w 1015"/>
                <a:gd name="T21" fmla="*/ 1690 h 1708"/>
                <a:gd name="T22" fmla="*/ 698 w 1015"/>
                <a:gd name="T23" fmla="*/ 1708 h 1708"/>
                <a:gd name="T24" fmla="*/ 611 w 1015"/>
                <a:gd name="T25" fmla="*/ 1704 h 1708"/>
                <a:gd name="T26" fmla="*/ 521 w 1015"/>
                <a:gd name="T27" fmla="*/ 1673 h 1708"/>
                <a:gd name="T28" fmla="*/ 452 w 1015"/>
                <a:gd name="T29" fmla="*/ 1611 h 1708"/>
                <a:gd name="T30" fmla="*/ 442 w 1015"/>
                <a:gd name="T31" fmla="*/ 1494 h 1708"/>
                <a:gd name="T32" fmla="*/ 453 w 1015"/>
                <a:gd name="T33" fmla="*/ 1422 h 1708"/>
                <a:gd name="T34" fmla="*/ 546 w 1015"/>
                <a:gd name="T35" fmla="*/ 1263 h 1708"/>
                <a:gd name="T36" fmla="*/ 649 w 1015"/>
                <a:gd name="T37" fmla="*/ 1108 h 1708"/>
                <a:gd name="T38" fmla="*/ 768 w 1015"/>
                <a:gd name="T39" fmla="*/ 946 h 1708"/>
                <a:gd name="T40" fmla="*/ 837 w 1015"/>
                <a:gd name="T41" fmla="*/ 819 h 1708"/>
                <a:gd name="T42" fmla="*/ 849 w 1015"/>
                <a:gd name="T43" fmla="*/ 709 h 1708"/>
                <a:gd name="T44" fmla="*/ 839 w 1015"/>
                <a:gd name="T45" fmla="*/ 667 h 1708"/>
                <a:gd name="T46" fmla="*/ 842 w 1015"/>
                <a:gd name="T47" fmla="*/ 579 h 1708"/>
                <a:gd name="T48" fmla="*/ 855 w 1015"/>
                <a:gd name="T49" fmla="*/ 508 h 1708"/>
                <a:gd name="T50" fmla="*/ 863 w 1015"/>
                <a:gd name="T51" fmla="*/ 447 h 1708"/>
                <a:gd name="T52" fmla="*/ 874 w 1015"/>
                <a:gd name="T53" fmla="*/ 413 h 1708"/>
                <a:gd name="T54" fmla="*/ 874 w 1015"/>
                <a:gd name="T55" fmla="*/ 413 h 1708"/>
                <a:gd name="T56" fmla="*/ 893 w 1015"/>
                <a:gd name="T57" fmla="*/ 357 h 1708"/>
                <a:gd name="T58" fmla="*/ 909 w 1015"/>
                <a:gd name="T59" fmla="*/ 235 h 1708"/>
                <a:gd name="T60" fmla="*/ 918 w 1015"/>
                <a:gd name="T61" fmla="*/ 99 h 1708"/>
                <a:gd name="T62" fmla="*/ 884 w 1015"/>
                <a:gd name="T63" fmla="*/ 12 h 1708"/>
                <a:gd name="T64" fmla="*/ 804 w 1015"/>
                <a:gd name="T65" fmla="*/ 23 h 1708"/>
                <a:gd name="T66" fmla="*/ 739 w 1015"/>
                <a:gd name="T67" fmla="*/ 64 h 1708"/>
                <a:gd name="T68" fmla="*/ 598 w 1015"/>
                <a:gd name="T69" fmla="*/ 180 h 1708"/>
                <a:gd name="T70" fmla="*/ 465 w 1015"/>
                <a:gd name="T71" fmla="*/ 311 h 1708"/>
                <a:gd name="T72" fmla="*/ 335 w 1015"/>
                <a:gd name="T73" fmla="*/ 470 h 1708"/>
                <a:gd name="T74" fmla="*/ 231 w 1015"/>
                <a:gd name="T75" fmla="*/ 624 h 1708"/>
                <a:gd name="T76" fmla="*/ 207 w 1015"/>
                <a:gd name="T77" fmla="*/ 692 h 1708"/>
                <a:gd name="T78" fmla="*/ 131 w 1015"/>
                <a:gd name="T79" fmla="*/ 843 h 1708"/>
                <a:gd name="T80" fmla="*/ 53 w 1015"/>
                <a:gd name="T81" fmla="*/ 994 h 1708"/>
                <a:gd name="T82" fmla="*/ 6 w 1015"/>
                <a:gd name="T83" fmla="*/ 1130 h 1708"/>
                <a:gd name="T84" fmla="*/ 6 w 1015"/>
                <a:gd name="T85" fmla="*/ 1244 h 1708"/>
                <a:gd name="T86" fmla="*/ 78 w 1015"/>
                <a:gd name="T87" fmla="*/ 1332 h 1708"/>
                <a:gd name="T88" fmla="*/ 139 w 1015"/>
                <a:gd name="T89" fmla="*/ 1340 h 1708"/>
                <a:gd name="T90" fmla="*/ 287 w 1015"/>
                <a:gd name="T91" fmla="*/ 1276 h 1708"/>
                <a:gd name="T92" fmla="*/ 425 w 1015"/>
                <a:gd name="T93" fmla="*/ 1133 h 1708"/>
                <a:gd name="T94" fmla="*/ 536 w 1015"/>
                <a:gd name="T95" fmla="*/ 957 h 1708"/>
                <a:gd name="T96" fmla="*/ 579 w 1015"/>
                <a:gd name="T97" fmla="*/ 794 h 1708"/>
                <a:gd name="T98" fmla="*/ 572 w 1015"/>
                <a:gd name="T99" fmla="*/ 740 h 1708"/>
                <a:gd name="T100" fmla="*/ 565 w 1015"/>
                <a:gd name="T101" fmla="*/ 611 h 1708"/>
                <a:gd name="T102" fmla="*/ 631 w 1015"/>
                <a:gd name="T103" fmla="*/ 457 h 1708"/>
                <a:gd name="T104" fmla="*/ 722 w 1015"/>
                <a:gd name="T105" fmla="*/ 299 h 1708"/>
                <a:gd name="T106" fmla="*/ 803 w 1015"/>
                <a:gd name="T107" fmla="*/ 175 h 1708"/>
                <a:gd name="T108" fmla="*/ 834 w 1015"/>
                <a:gd name="T109" fmla="*/ 121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5" h="1708">
                  <a:moveTo>
                    <a:pt x="901" y="297"/>
                  </a:moveTo>
                  <a:lnTo>
                    <a:pt x="935" y="346"/>
                  </a:lnTo>
                  <a:lnTo>
                    <a:pt x="950" y="414"/>
                  </a:lnTo>
                  <a:lnTo>
                    <a:pt x="972" y="497"/>
                  </a:lnTo>
                  <a:lnTo>
                    <a:pt x="987" y="604"/>
                  </a:lnTo>
                  <a:lnTo>
                    <a:pt x="1002" y="710"/>
                  </a:lnTo>
                  <a:lnTo>
                    <a:pt x="1015" y="817"/>
                  </a:lnTo>
                  <a:lnTo>
                    <a:pt x="1015" y="931"/>
                  </a:lnTo>
                  <a:lnTo>
                    <a:pt x="1014" y="1043"/>
                  </a:lnTo>
                  <a:lnTo>
                    <a:pt x="1006" y="1143"/>
                  </a:lnTo>
                  <a:lnTo>
                    <a:pt x="1002" y="1229"/>
                  </a:lnTo>
                  <a:lnTo>
                    <a:pt x="1002" y="1229"/>
                  </a:lnTo>
                  <a:lnTo>
                    <a:pt x="982" y="1286"/>
                  </a:lnTo>
                  <a:lnTo>
                    <a:pt x="978" y="1335"/>
                  </a:lnTo>
                  <a:lnTo>
                    <a:pt x="958" y="1392"/>
                  </a:lnTo>
                  <a:lnTo>
                    <a:pt x="943" y="1437"/>
                  </a:lnTo>
                  <a:lnTo>
                    <a:pt x="916" y="1479"/>
                  </a:lnTo>
                  <a:lnTo>
                    <a:pt x="890" y="1520"/>
                  </a:lnTo>
                  <a:lnTo>
                    <a:pt x="851" y="1558"/>
                  </a:lnTo>
                  <a:lnTo>
                    <a:pt x="814" y="1595"/>
                  </a:lnTo>
                  <a:lnTo>
                    <a:pt x="771" y="1644"/>
                  </a:lnTo>
                  <a:lnTo>
                    <a:pt x="718" y="1690"/>
                  </a:lnTo>
                  <a:lnTo>
                    <a:pt x="718" y="1690"/>
                  </a:lnTo>
                  <a:lnTo>
                    <a:pt x="698" y="1708"/>
                  </a:lnTo>
                  <a:lnTo>
                    <a:pt x="661" y="1708"/>
                  </a:lnTo>
                  <a:lnTo>
                    <a:pt x="611" y="1704"/>
                  </a:lnTo>
                  <a:lnTo>
                    <a:pt x="562" y="1699"/>
                  </a:lnTo>
                  <a:lnTo>
                    <a:pt x="521" y="1673"/>
                  </a:lnTo>
                  <a:lnTo>
                    <a:pt x="478" y="1645"/>
                  </a:lnTo>
                  <a:lnTo>
                    <a:pt x="452" y="1611"/>
                  </a:lnTo>
                  <a:lnTo>
                    <a:pt x="434" y="1554"/>
                  </a:lnTo>
                  <a:lnTo>
                    <a:pt x="442" y="1494"/>
                  </a:lnTo>
                  <a:lnTo>
                    <a:pt x="453" y="1422"/>
                  </a:lnTo>
                  <a:lnTo>
                    <a:pt x="453" y="1422"/>
                  </a:lnTo>
                  <a:lnTo>
                    <a:pt x="492" y="1347"/>
                  </a:lnTo>
                  <a:lnTo>
                    <a:pt x="546" y="1263"/>
                  </a:lnTo>
                  <a:lnTo>
                    <a:pt x="596" y="1192"/>
                  </a:lnTo>
                  <a:lnTo>
                    <a:pt x="649" y="1108"/>
                  </a:lnTo>
                  <a:lnTo>
                    <a:pt x="703" y="1026"/>
                  </a:lnTo>
                  <a:lnTo>
                    <a:pt x="768" y="946"/>
                  </a:lnTo>
                  <a:lnTo>
                    <a:pt x="802" y="883"/>
                  </a:lnTo>
                  <a:lnTo>
                    <a:pt x="837" y="819"/>
                  </a:lnTo>
                  <a:lnTo>
                    <a:pt x="857" y="762"/>
                  </a:lnTo>
                  <a:lnTo>
                    <a:pt x="849" y="709"/>
                  </a:lnTo>
                  <a:lnTo>
                    <a:pt x="849" y="709"/>
                  </a:lnTo>
                  <a:lnTo>
                    <a:pt x="839" y="667"/>
                  </a:lnTo>
                  <a:lnTo>
                    <a:pt x="842" y="618"/>
                  </a:lnTo>
                  <a:lnTo>
                    <a:pt x="842" y="579"/>
                  </a:lnTo>
                  <a:lnTo>
                    <a:pt x="843" y="542"/>
                  </a:lnTo>
                  <a:lnTo>
                    <a:pt x="855" y="508"/>
                  </a:lnTo>
                  <a:lnTo>
                    <a:pt x="855" y="470"/>
                  </a:lnTo>
                  <a:lnTo>
                    <a:pt x="863" y="447"/>
                  </a:lnTo>
                  <a:lnTo>
                    <a:pt x="871" y="424"/>
                  </a:lnTo>
                  <a:lnTo>
                    <a:pt x="874" y="413"/>
                  </a:lnTo>
                  <a:lnTo>
                    <a:pt x="874" y="413"/>
                  </a:lnTo>
                  <a:lnTo>
                    <a:pt x="874" y="413"/>
                  </a:lnTo>
                  <a:lnTo>
                    <a:pt x="882" y="391"/>
                  </a:lnTo>
                  <a:lnTo>
                    <a:pt x="893" y="357"/>
                  </a:lnTo>
                  <a:lnTo>
                    <a:pt x="901" y="297"/>
                  </a:lnTo>
                  <a:lnTo>
                    <a:pt x="909" y="235"/>
                  </a:lnTo>
                  <a:lnTo>
                    <a:pt x="921" y="163"/>
                  </a:lnTo>
                  <a:lnTo>
                    <a:pt x="918" y="99"/>
                  </a:lnTo>
                  <a:lnTo>
                    <a:pt x="910" y="46"/>
                  </a:lnTo>
                  <a:lnTo>
                    <a:pt x="884" y="12"/>
                  </a:lnTo>
                  <a:lnTo>
                    <a:pt x="850" y="0"/>
                  </a:lnTo>
                  <a:lnTo>
                    <a:pt x="804" y="23"/>
                  </a:lnTo>
                  <a:lnTo>
                    <a:pt x="804" y="23"/>
                  </a:lnTo>
                  <a:lnTo>
                    <a:pt x="739" y="64"/>
                  </a:lnTo>
                  <a:lnTo>
                    <a:pt x="671" y="116"/>
                  </a:lnTo>
                  <a:lnTo>
                    <a:pt x="598" y="180"/>
                  </a:lnTo>
                  <a:lnTo>
                    <a:pt x="536" y="248"/>
                  </a:lnTo>
                  <a:lnTo>
                    <a:pt x="465" y="311"/>
                  </a:lnTo>
                  <a:lnTo>
                    <a:pt x="400" y="390"/>
                  </a:lnTo>
                  <a:lnTo>
                    <a:pt x="335" y="470"/>
                  </a:lnTo>
                  <a:lnTo>
                    <a:pt x="285" y="541"/>
                  </a:lnTo>
                  <a:lnTo>
                    <a:pt x="231" y="624"/>
                  </a:lnTo>
                  <a:lnTo>
                    <a:pt x="207" y="692"/>
                  </a:lnTo>
                  <a:lnTo>
                    <a:pt x="207" y="692"/>
                  </a:lnTo>
                  <a:lnTo>
                    <a:pt x="169" y="767"/>
                  </a:lnTo>
                  <a:lnTo>
                    <a:pt x="131" y="843"/>
                  </a:lnTo>
                  <a:lnTo>
                    <a:pt x="92" y="919"/>
                  </a:lnTo>
                  <a:lnTo>
                    <a:pt x="53" y="994"/>
                  </a:lnTo>
                  <a:lnTo>
                    <a:pt x="19" y="1058"/>
                  </a:lnTo>
                  <a:lnTo>
                    <a:pt x="6" y="1130"/>
                  </a:lnTo>
                  <a:lnTo>
                    <a:pt x="0" y="1190"/>
                  </a:lnTo>
                  <a:lnTo>
                    <a:pt x="6" y="1244"/>
                  </a:lnTo>
                  <a:lnTo>
                    <a:pt x="29" y="1290"/>
                  </a:lnTo>
                  <a:lnTo>
                    <a:pt x="78" y="1332"/>
                  </a:lnTo>
                  <a:lnTo>
                    <a:pt x="78" y="1332"/>
                  </a:lnTo>
                  <a:lnTo>
                    <a:pt x="139" y="1340"/>
                  </a:lnTo>
                  <a:lnTo>
                    <a:pt x="218" y="1328"/>
                  </a:lnTo>
                  <a:lnTo>
                    <a:pt x="287" y="1276"/>
                  </a:lnTo>
                  <a:lnTo>
                    <a:pt x="360" y="1212"/>
                  </a:lnTo>
                  <a:lnTo>
                    <a:pt x="425" y="1133"/>
                  </a:lnTo>
                  <a:lnTo>
                    <a:pt x="490" y="1055"/>
                  </a:lnTo>
                  <a:lnTo>
                    <a:pt x="536" y="957"/>
                  </a:lnTo>
                  <a:lnTo>
                    <a:pt x="567" y="866"/>
                  </a:lnTo>
                  <a:lnTo>
                    <a:pt x="579" y="794"/>
                  </a:lnTo>
                  <a:lnTo>
                    <a:pt x="572" y="740"/>
                  </a:lnTo>
                  <a:lnTo>
                    <a:pt x="572" y="740"/>
                  </a:lnTo>
                  <a:lnTo>
                    <a:pt x="554" y="683"/>
                  </a:lnTo>
                  <a:lnTo>
                    <a:pt x="565" y="611"/>
                  </a:lnTo>
                  <a:lnTo>
                    <a:pt x="592" y="533"/>
                  </a:lnTo>
                  <a:lnTo>
                    <a:pt x="631" y="457"/>
                  </a:lnTo>
                  <a:lnTo>
                    <a:pt x="673" y="370"/>
                  </a:lnTo>
                  <a:lnTo>
                    <a:pt x="722" y="299"/>
                  </a:lnTo>
                  <a:lnTo>
                    <a:pt x="761" y="222"/>
                  </a:lnTo>
                  <a:lnTo>
                    <a:pt x="803" y="175"/>
                  </a:lnTo>
                  <a:lnTo>
                    <a:pt x="831" y="132"/>
                  </a:lnTo>
                  <a:lnTo>
                    <a:pt x="834" y="121"/>
                  </a:lnTo>
                </a:path>
              </a:pathLst>
            </a:custGeom>
            <a:noFill/>
            <a:ln w="4763">
              <a:solidFill>
                <a:srgbClr val="B2B3B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042" name="Group 2">
            <a:extLst>
              <a:ext uri="{FF2B5EF4-FFF2-40B4-BE49-F238E27FC236}">
                <a16:creationId xmlns:a16="http://schemas.microsoft.com/office/drawing/2014/main" id="{9F22CD15-DC83-CAE8-B7C1-B8C1AABD9463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99043" name="Rectangle 3">
              <a:extLst>
                <a:ext uri="{FF2B5EF4-FFF2-40B4-BE49-F238E27FC236}">
                  <a16:creationId xmlns:a16="http://schemas.microsoft.com/office/drawing/2014/main" id="{04C6434E-C495-F3A4-885C-AE6E255BA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44" name="Rectangle 4">
              <a:extLst>
                <a:ext uri="{FF2B5EF4-FFF2-40B4-BE49-F238E27FC236}">
                  <a16:creationId xmlns:a16="http://schemas.microsoft.com/office/drawing/2014/main" id="{4FA7F5DE-A748-5C66-3350-E1D362D95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45" name="Freeform 5">
              <a:extLst>
                <a:ext uri="{FF2B5EF4-FFF2-40B4-BE49-F238E27FC236}">
                  <a16:creationId xmlns:a16="http://schemas.microsoft.com/office/drawing/2014/main" id="{6B3A8D16-02EF-F09C-F7D6-33B89CDF4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46" name="Freeform 6">
              <a:extLst>
                <a:ext uri="{FF2B5EF4-FFF2-40B4-BE49-F238E27FC236}">
                  <a16:creationId xmlns:a16="http://schemas.microsoft.com/office/drawing/2014/main" id="{CCFCFCEF-C098-57B6-4FF7-6D0103CD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47" name="Freeform 7">
              <a:extLst>
                <a:ext uri="{FF2B5EF4-FFF2-40B4-BE49-F238E27FC236}">
                  <a16:creationId xmlns:a16="http://schemas.microsoft.com/office/drawing/2014/main" id="{C07A2580-AF7F-0542-01CF-7616760E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48" name="Freeform 8">
              <a:extLst>
                <a:ext uri="{FF2B5EF4-FFF2-40B4-BE49-F238E27FC236}">
                  <a16:creationId xmlns:a16="http://schemas.microsoft.com/office/drawing/2014/main" id="{AD169709-4DBE-9F06-23C2-D6FFA3FED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49" name="Freeform 9">
              <a:extLst>
                <a:ext uri="{FF2B5EF4-FFF2-40B4-BE49-F238E27FC236}">
                  <a16:creationId xmlns:a16="http://schemas.microsoft.com/office/drawing/2014/main" id="{E67EA4A3-7CBA-68AD-D5F0-EDB0BC7C5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50" name="Freeform 10">
              <a:extLst>
                <a:ext uri="{FF2B5EF4-FFF2-40B4-BE49-F238E27FC236}">
                  <a16:creationId xmlns:a16="http://schemas.microsoft.com/office/drawing/2014/main" id="{A46CC67C-95D3-1525-4FF4-ADDB30EE3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51" name="Freeform 11">
              <a:extLst>
                <a:ext uri="{FF2B5EF4-FFF2-40B4-BE49-F238E27FC236}">
                  <a16:creationId xmlns:a16="http://schemas.microsoft.com/office/drawing/2014/main" id="{4FAC2730-30B7-57E0-C6AC-6B6240134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52" name="Freeform 12">
              <a:extLst>
                <a:ext uri="{FF2B5EF4-FFF2-40B4-BE49-F238E27FC236}">
                  <a16:creationId xmlns:a16="http://schemas.microsoft.com/office/drawing/2014/main" id="{CA66817F-835B-60DE-CDA6-EF132E6B5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99053" name="Rectangle 13">
            <a:extLst>
              <a:ext uri="{FF2B5EF4-FFF2-40B4-BE49-F238E27FC236}">
                <a16:creationId xmlns:a16="http://schemas.microsoft.com/office/drawing/2014/main" id="{E642D0B6-B022-1033-6656-A1EC2C1DD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99054" name="Text Box 14">
            <a:extLst>
              <a:ext uri="{FF2B5EF4-FFF2-40B4-BE49-F238E27FC236}">
                <a16:creationId xmlns:a16="http://schemas.microsoft.com/office/drawing/2014/main" id="{68098D80-0F42-32D3-3050-1F18995E7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99056" name="Picture 16">
            <a:extLst>
              <a:ext uri="{FF2B5EF4-FFF2-40B4-BE49-F238E27FC236}">
                <a16:creationId xmlns:a16="http://schemas.microsoft.com/office/drawing/2014/main" id="{675994EC-5DDF-D519-C554-C69145EF8A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286000"/>
            <a:ext cx="3048000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0306" name="Group 2">
            <a:extLst>
              <a:ext uri="{FF2B5EF4-FFF2-40B4-BE49-F238E27FC236}">
                <a16:creationId xmlns:a16="http://schemas.microsoft.com/office/drawing/2014/main" id="{6372C805-8EE1-4104-0511-EFF59544D70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10307" name="Rectangle 3">
              <a:extLst>
                <a:ext uri="{FF2B5EF4-FFF2-40B4-BE49-F238E27FC236}">
                  <a16:creationId xmlns:a16="http://schemas.microsoft.com/office/drawing/2014/main" id="{94DA018D-2AB5-C166-AC8F-D22877BBE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08" name="Rectangle 4">
              <a:extLst>
                <a:ext uri="{FF2B5EF4-FFF2-40B4-BE49-F238E27FC236}">
                  <a16:creationId xmlns:a16="http://schemas.microsoft.com/office/drawing/2014/main" id="{46C20A6E-5862-1A85-00CB-E9C3B1B1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09" name="Freeform 5">
              <a:extLst>
                <a:ext uri="{FF2B5EF4-FFF2-40B4-BE49-F238E27FC236}">
                  <a16:creationId xmlns:a16="http://schemas.microsoft.com/office/drawing/2014/main" id="{4D13B94C-7E44-E810-5697-5642E319D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10" name="Freeform 6">
              <a:extLst>
                <a:ext uri="{FF2B5EF4-FFF2-40B4-BE49-F238E27FC236}">
                  <a16:creationId xmlns:a16="http://schemas.microsoft.com/office/drawing/2014/main" id="{FB0DE258-B668-4CA9-A233-1198F1042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11" name="Freeform 7">
              <a:extLst>
                <a:ext uri="{FF2B5EF4-FFF2-40B4-BE49-F238E27FC236}">
                  <a16:creationId xmlns:a16="http://schemas.microsoft.com/office/drawing/2014/main" id="{5FFE0157-54FF-0622-69A4-A1EC19B83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12" name="Freeform 8">
              <a:extLst>
                <a:ext uri="{FF2B5EF4-FFF2-40B4-BE49-F238E27FC236}">
                  <a16:creationId xmlns:a16="http://schemas.microsoft.com/office/drawing/2014/main" id="{EB74DF19-500A-6D92-6D10-4A6359077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13" name="Freeform 9">
              <a:extLst>
                <a:ext uri="{FF2B5EF4-FFF2-40B4-BE49-F238E27FC236}">
                  <a16:creationId xmlns:a16="http://schemas.microsoft.com/office/drawing/2014/main" id="{4E6EB357-CDEB-1ACE-C22E-5039713FF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14" name="Freeform 10">
              <a:extLst>
                <a:ext uri="{FF2B5EF4-FFF2-40B4-BE49-F238E27FC236}">
                  <a16:creationId xmlns:a16="http://schemas.microsoft.com/office/drawing/2014/main" id="{1B0A8870-E8CF-42A5-E7A2-01CF2BB57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15" name="Freeform 11">
              <a:extLst>
                <a:ext uri="{FF2B5EF4-FFF2-40B4-BE49-F238E27FC236}">
                  <a16:creationId xmlns:a16="http://schemas.microsoft.com/office/drawing/2014/main" id="{3A282117-C4A7-3183-8267-458A5293C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16" name="Freeform 12">
              <a:extLst>
                <a:ext uri="{FF2B5EF4-FFF2-40B4-BE49-F238E27FC236}">
                  <a16:creationId xmlns:a16="http://schemas.microsoft.com/office/drawing/2014/main" id="{D617F5F8-9C48-ED2C-46CB-53496B2B6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0317" name="Rectangle 13">
            <a:extLst>
              <a:ext uri="{FF2B5EF4-FFF2-40B4-BE49-F238E27FC236}">
                <a16:creationId xmlns:a16="http://schemas.microsoft.com/office/drawing/2014/main" id="{2B4E8E00-25A4-61DA-1F7E-529E6B0F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10318" name="Text Box 14">
            <a:extLst>
              <a:ext uri="{FF2B5EF4-FFF2-40B4-BE49-F238E27FC236}">
                <a16:creationId xmlns:a16="http://schemas.microsoft.com/office/drawing/2014/main" id="{3B0D0F06-D28C-1431-133C-A67E95046D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10320" name="Picture 16">
            <a:extLst>
              <a:ext uri="{FF2B5EF4-FFF2-40B4-BE49-F238E27FC236}">
                <a16:creationId xmlns:a16="http://schemas.microsoft.com/office/drawing/2014/main" id="{927A0838-5141-1D17-D690-B98F92BF74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381000"/>
            <a:ext cx="8126413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19" name="Rectangle 19">
            <a:extLst>
              <a:ext uri="{FF2B5EF4-FFF2-40B4-BE49-F238E27FC236}">
                <a16:creationId xmlns:a16="http://schemas.microsoft.com/office/drawing/2014/main" id="{1767E70E-E689-84E7-F7DE-F375D5B3E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88818" name="Picture 18">
            <a:extLst>
              <a:ext uri="{FF2B5EF4-FFF2-40B4-BE49-F238E27FC236}">
                <a16:creationId xmlns:a16="http://schemas.microsoft.com/office/drawing/2014/main" id="{BD5827A3-7FDA-7FA6-6C7A-2B8D5ADB5F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0"/>
            <a:ext cx="56515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87" name="Rectangle 19">
            <a:extLst>
              <a:ext uri="{FF2B5EF4-FFF2-40B4-BE49-F238E27FC236}">
                <a16:creationId xmlns:a16="http://schemas.microsoft.com/office/drawing/2014/main" id="{46A1E734-BE16-A2D7-824F-B5D1238EB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95986" name="Picture 18">
            <a:extLst>
              <a:ext uri="{FF2B5EF4-FFF2-40B4-BE49-F238E27FC236}">
                <a16:creationId xmlns:a16="http://schemas.microsoft.com/office/drawing/2014/main" id="{C9582D75-C00A-4AF9-E21F-1D0B581925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8588" y="0"/>
            <a:ext cx="634682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946" name="Group 2">
            <a:extLst>
              <a:ext uri="{FF2B5EF4-FFF2-40B4-BE49-F238E27FC236}">
                <a16:creationId xmlns:a16="http://schemas.microsoft.com/office/drawing/2014/main" id="{F2B54A6F-8F9B-F658-15FF-B1646157AD32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94947" name="Rectangle 3">
              <a:extLst>
                <a:ext uri="{FF2B5EF4-FFF2-40B4-BE49-F238E27FC236}">
                  <a16:creationId xmlns:a16="http://schemas.microsoft.com/office/drawing/2014/main" id="{45ED2DBD-843D-F9CF-F451-9769893AE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48" name="Rectangle 4">
              <a:extLst>
                <a:ext uri="{FF2B5EF4-FFF2-40B4-BE49-F238E27FC236}">
                  <a16:creationId xmlns:a16="http://schemas.microsoft.com/office/drawing/2014/main" id="{CF133A84-D2E4-0F76-E058-6F9827A08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49" name="Freeform 5">
              <a:extLst>
                <a:ext uri="{FF2B5EF4-FFF2-40B4-BE49-F238E27FC236}">
                  <a16:creationId xmlns:a16="http://schemas.microsoft.com/office/drawing/2014/main" id="{9671EFC4-A1EE-4BBF-A2A2-CB5C7127A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50" name="Freeform 6">
              <a:extLst>
                <a:ext uri="{FF2B5EF4-FFF2-40B4-BE49-F238E27FC236}">
                  <a16:creationId xmlns:a16="http://schemas.microsoft.com/office/drawing/2014/main" id="{902E5628-EB36-7E0E-3491-B2E24FB39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51" name="Freeform 7">
              <a:extLst>
                <a:ext uri="{FF2B5EF4-FFF2-40B4-BE49-F238E27FC236}">
                  <a16:creationId xmlns:a16="http://schemas.microsoft.com/office/drawing/2014/main" id="{E8260C9D-B040-8546-E573-24012042E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52" name="Freeform 8">
              <a:extLst>
                <a:ext uri="{FF2B5EF4-FFF2-40B4-BE49-F238E27FC236}">
                  <a16:creationId xmlns:a16="http://schemas.microsoft.com/office/drawing/2014/main" id="{E54D1187-DD2D-345A-D1BC-7BC1C1AC7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53" name="Freeform 9">
              <a:extLst>
                <a:ext uri="{FF2B5EF4-FFF2-40B4-BE49-F238E27FC236}">
                  <a16:creationId xmlns:a16="http://schemas.microsoft.com/office/drawing/2014/main" id="{6B5E8160-F706-3EDA-B4F4-DACB92836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54" name="Freeform 10">
              <a:extLst>
                <a:ext uri="{FF2B5EF4-FFF2-40B4-BE49-F238E27FC236}">
                  <a16:creationId xmlns:a16="http://schemas.microsoft.com/office/drawing/2014/main" id="{80066393-DC1E-9576-0A94-2CDCF2CF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55" name="Freeform 11">
              <a:extLst>
                <a:ext uri="{FF2B5EF4-FFF2-40B4-BE49-F238E27FC236}">
                  <a16:creationId xmlns:a16="http://schemas.microsoft.com/office/drawing/2014/main" id="{BFC07257-8274-8E11-F473-7904AA45C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56" name="Freeform 12">
              <a:extLst>
                <a:ext uri="{FF2B5EF4-FFF2-40B4-BE49-F238E27FC236}">
                  <a16:creationId xmlns:a16="http://schemas.microsoft.com/office/drawing/2014/main" id="{377E48AE-259A-1CA1-96A4-D710D31CF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94957" name="Rectangle 13">
            <a:extLst>
              <a:ext uri="{FF2B5EF4-FFF2-40B4-BE49-F238E27FC236}">
                <a16:creationId xmlns:a16="http://schemas.microsoft.com/office/drawing/2014/main" id="{A92E2396-CC77-D2F8-9B4C-EF3CADF2C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94958" name="Text Box 14">
            <a:extLst>
              <a:ext uri="{FF2B5EF4-FFF2-40B4-BE49-F238E27FC236}">
                <a16:creationId xmlns:a16="http://schemas.microsoft.com/office/drawing/2014/main" id="{B5511C95-5A1B-3D4C-FEF1-C0612D38B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94960" name="Picture 16">
            <a:extLst>
              <a:ext uri="{FF2B5EF4-FFF2-40B4-BE49-F238E27FC236}">
                <a16:creationId xmlns:a16="http://schemas.microsoft.com/office/drawing/2014/main" id="{65CEC29A-9695-16D3-BCAD-851F80F5A6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685800"/>
            <a:ext cx="4343400" cy="579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034" name="Rectangle 18">
            <a:extLst>
              <a:ext uri="{FF2B5EF4-FFF2-40B4-BE49-F238E27FC236}">
                <a16:creationId xmlns:a16="http://schemas.microsoft.com/office/drawing/2014/main" id="{A8762CF7-3F74-03E8-074B-B374EE1C2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98033" name="Picture 17">
            <a:extLst>
              <a:ext uri="{FF2B5EF4-FFF2-40B4-BE49-F238E27FC236}">
                <a16:creationId xmlns:a16="http://schemas.microsoft.com/office/drawing/2014/main" id="{ED70285D-2054-D248-716F-1F01CCE0DA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6238" y="0"/>
            <a:ext cx="585152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2354" name="Group 2">
            <a:extLst>
              <a:ext uri="{FF2B5EF4-FFF2-40B4-BE49-F238E27FC236}">
                <a16:creationId xmlns:a16="http://schemas.microsoft.com/office/drawing/2014/main" id="{93AAB915-71F8-9F2C-0F27-9ECAF8202AB3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12355" name="Rectangle 3">
              <a:extLst>
                <a:ext uri="{FF2B5EF4-FFF2-40B4-BE49-F238E27FC236}">
                  <a16:creationId xmlns:a16="http://schemas.microsoft.com/office/drawing/2014/main" id="{5A388310-F7A5-F664-15B1-E39DD85BD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2356" name="Rectangle 4">
              <a:extLst>
                <a:ext uri="{FF2B5EF4-FFF2-40B4-BE49-F238E27FC236}">
                  <a16:creationId xmlns:a16="http://schemas.microsoft.com/office/drawing/2014/main" id="{9481E1F4-FA07-5548-DE2F-FB607284F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357" name="Freeform 5">
              <a:extLst>
                <a:ext uri="{FF2B5EF4-FFF2-40B4-BE49-F238E27FC236}">
                  <a16:creationId xmlns:a16="http://schemas.microsoft.com/office/drawing/2014/main" id="{D2E04D7E-D9A2-AB0F-3825-E9AEF631A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2358" name="Freeform 6">
              <a:extLst>
                <a:ext uri="{FF2B5EF4-FFF2-40B4-BE49-F238E27FC236}">
                  <a16:creationId xmlns:a16="http://schemas.microsoft.com/office/drawing/2014/main" id="{7BB25F24-D700-940E-1F89-5B21BE743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359" name="Freeform 7">
              <a:extLst>
                <a:ext uri="{FF2B5EF4-FFF2-40B4-BE49-F238E27FC236}">
                  <a16:creationId xmlns:a16="http://schemas.microsoft.com/office/drawing/2014/main" id="{30F00FCB-DB09-6B51-2392-409567508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2360" name="Freeform 8">
              <a:extLst>
                <a:ext uri="{FF2B5EF4-FFF2-40B4-BE49-F238E27FC236}">
                  <a16:creationId xmlns:a16="http://schemas.microsoft.com/office/drawing/2014/main" id="{65D8DFC1-DF81-0319-85DD-0595B91BC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361" name="Freeform 9">
              <a:extLst>
                <a:ext uri="{FF2B5EF4-FFF2-40B4-BE49-F238E27FC236}">
                  <a16:creationId xmlns:a16="http://schemas.microsoft.com/office/drawing/2014/main" id="{BD73FA25-5779-F329-C941-3B965BE60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2362" name="Freeform 10">
              <a:extLst>
                <a:ext uri="{FF2B5EF4-FFF2-40B4-BE49-F238E27FC236}">
                  <a16:creationId xmlns:a16="http://schemas.microsoft.com/office/drawing/2014/main" id="{61C19BFE-EC5B-745D-F2E4-94AA10254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363" name="Freeform 11">
              <a:extLst>
                <a:ext uri="{FF2B5EF4-FFF2-40B4-BE49-F238E27FC236}">
                  <a16:creationId xmlns:a16="http://schemas.microsoft.com/office/drawing/2014/main" id="{D266499A-2552-EEA2-9ADC-AF05F4555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2364" name="Freeform 12">
              <a:extLst>
                <a:ext uri="{FF2B5EF4-FFF2-40B4-BE49-F238E27FC236}">
                  <a16:creationId xmlns:a16="http://schemas.microsoft.com/office/drawing/2014/main" id="{9A65303C-2567-A58A-A768-76EE94A91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2365" name="Rectangle 13">
            <a:extLst>
              <a:ext uri="{FF2B5EF4-FFF2-40B4-BE49-F238E27FC236}">
                <a16:creationId xmlns:a16="http://schemas.microsoft.com/office/drawing/2014/main" id="{56056F33-FB4D-15C2-4290-19ECA9A30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12366" name="Text Box 14">
            <a:extLst>
              <a:ext uri="{FF2B5EF4-FFF2-40B4-BE49-F238E27FC236}">
                <a16:creationId xmlns:a16="http://schemas.microsoft.com/office/drawing/2014/main" id="{D29FF460-E54E-4A98-A644-1F4A109FB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12368" name="Picture 16">
            <a:extLst>
              <a:ext uri="{FF2B5EF4-FFF2-40B4-BE49-F238E27FC236}">
                <a16:creationId xmlns:a16="http://schemas.microsoft.com/office/drawing/2014/main" id="{8CC598B5-126D-138D-C94E-94DEC574D3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381000"/>
            <a:ext cx="8126413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546" name="Group 2">
            <a:extLst>
              <a:ext uri="{FF2B5EF4-FFF2-40B4-BE49-F238E27FC236}">
                <a16:creationId xmlns:a16="http://schemas.microsoft.com/office/drawing/2014/main" id="{BA96A3C5-07F3-06B6-0E8F-4476582B2E1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20547" name="Rectangle 3">
              <a:extLst>
                <a:ext uri="{FF2B5EF4-FFF2-40B4-BE49-F238E27FC236}">
                  <a16:creationId xmlns:a16="http://schemas.microsoft.com/office/drawing/2014/main" id="{4DCE3CE0-A5CF-65FA-FE99-754EB0DEB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48" name="Rectangle 4">
              <a:extLst>
                <a:ext uri="{FF2B5EF4-FFF2-40B4-BE49-F238E27FC236}">
                  <a16:creationId xmlns:a16="http://schemas.microsoft.com/office/drawing/2014/main" id="{96F7F614-88E2-DCCF-44BD-3C843FF5A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49" name="Freeform 5">
              <a:extLst>
                <a:ext uri="{FF2B5EF4-FFF2-40B4-BE49-F238E27FC236}">
                  <a16:creationId xmlns:a16="http://schemas.microsoft.com/office/drawing/2014/main" id="{20527471-3394-03D3-949E-EF75D852E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50" name="Freeform 6">
              <a:extLst>
                <a:ext uri="{FF2B5EF4-FFF2-40B4-BE49-F238E27FC236}">
                  <a16:creationId xmlns:a16="http://schemas.microsoft.com/office/drawing/2014/main" id="{81D5C227-2E81-E34A-D8A9-B792A236D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51" name="Freeform 7">
              <a:extLst>
                <a:ext uri="{FF2B5EF4-FFF2-40B4-BE49-F238E27FC236}">
                  <a16:creationId xmlns:a16="http://schemas.microsoft.com/office/drawing/2014/main" id="{02FF070A-B15C-03F4-A0D6-4CEBFB2C9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52" name="Freeform 8">
              <a:extLst>
                <a:ext uri="{FF2B5EF4-FFF2-40B4-BE49-F238E27FC236}">
                  <a16:creationId xmlns:a16="http://schemas.microsoft.com/office/drawing/2014/main" id="{40C7CF77-CB47-6F94-E4A0-11ACCC137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53" name="Freeform 9">
              <a:extLst>
                <a:ext uri="{FF2B5EF4-FFF2-40B4-BE49-F238E27FC236}">
                  <a16:creationId xmlns:a16="http://schemas.microsoft.com/office/drawing/2014/main" id="{BC3F2C40-7EE8-0C3E-9718-780B29BD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54" name="Freeform 10">
              <a:extLst>
                <a:ext uri="{FF2B5EF4-FFF2-40B4-BE49-F238E27FC236}">
                  <a16:creationId xmlns:a16="http://schemas.microsoft.com/office/drawing/2014/main" id="{8E558D2B-5E5C-0EA8-AF84-F1187789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55" name="Freeform 11">
              <a:extLst>
                <a:ext uri="{FF2B5EF4-FFF2-40B4-BE49-F238E27FC236}">
                  <a16:creationId xmlns:a16="http://schemas.microsoft.com/office/drawing/2014/main" id="{DE42EB66-EF5E-CF28-8D0B-EEE678E93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56" name="Freeform 12">
              <a:extLst>
                <a:ext uri="{FF2B5EF4-FFF2-40B4-BE49-F238E27FC236}">
                  <a16:creationId xmlns:a16="http://schemas.microsoft.com/office/drawing/2014/main" id="{65D49B96-4A3B-33DC-0C01-42D66C91D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0557" name="Rectangle 13">
            <a:extLst>
              <a:ext uri="{FF2B5EF4-FFF2-40B4-BE49-F238E27FC236}">
                <a16:creationId xmlns:a16="http://schemas.microsoft.com/office/drawing/2014/main" id="{07CE02BC-47A7-BCA8-2C3E-456E9303F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20558" name="Text Box 14">
            <a:extLst>
              <a:ext uri="{FF2B5EF4-FFF2-40B4-BE49-F238E27FC236}">
                <a16:creationId xmlns:a16="http://schemas.microsoft.com/office/drawing/2014/main" id="{176F1A8F-4BE5-F140-3866-50EBB8E6D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20560" name="Picture 16">
            <a:extLst>
              <a:ext uri="{FF2B5EF4-FFF2-40B4-BE49-F238E27FC236}">
                <a16:creationId xmlns:a16="http://schemas.microsoft.com/office/drawing/2014/main" id="{03896535-DB2E-EB3C-D910-D9E93CCB08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381000"/>
            <a:ext cx="8126413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378" name="Group 2">
            <a:extLst>
              <a:ext uri="{FF2B5EF4-FFF2-40B4-BE49-F238E27FC236}">
                <a16:creationId xmlns:a16="http://schemas.microsoft.com/office/drawing/2014/main" id="{B1B8390D-9FCB-9EF1-0C2D-1926A786BFB5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13379" name="Rectangle 3">
              <a:extLst>
                <a:ext uri="{FF2B5EF4-FFF2-40B4-BE49-F238E27FC236}">
                  <a16:creationId xmlns:a16="http://schemas.microsoft.com/office/drawing/2014/main" id="{C7CC9E6A-3FAD-2F95-2F6E-5B5CB2AD2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3380" name="Rectangle 4">
              <a:extLst>
                <a:ext uri="{FF2B5EF4-FFF2-40B4-BE49-F238E27FC236}">
                  <a16:creationId xmlns:a16="http://schemas.microsoft.com/office/drawing/2014/main" id="{E7EAE4B1-891A-2A28-7111-4442D0634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381" name="Freeform 5">
              <a:extLst>
                <a:ext uri="{FF2B5EF4-FFF2-40B4-BE49-F238E27FC236}">
                  <a16:creationId xmlns:a16="http://schemas.microsoft.com/office/drawing/2014/main" id="{85011862-67C0-4485-1AD2-2460D0711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3382" name="Freeform 6">
              <a:extLst>
                <a:ext uri="{FF2B5EF4-FFF2-40B4-BE49-F238E27FC236}">
                  <a16:creationId xmlns:a16="http://schemas.microsoft.com/office/drawing/2014/main" id="{91671984-2E21-EFB8-F0BD-EC26E5A5F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383" name="Freeform 7">
              <a:extLst>
                <a:ext uri="{FF2B5EF4-FFF2-40B4-BE49-F238E27FC236}">
                  <a16:creationId xmlns:a16="http://schemas.microsoft.com/office/drawing/2014/main" id="{41FB0439-8FA1-85C2-8B77-73D45052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3384" name="Freeform 8">
              <a:extLst>
                <a:ext uri="{FF2B5EF4-FFF2-40B4-BE49-F238E27FC236}">
                  <a16:creationId xmlns:a16="http://schemas.microsoft.com/office/drawing/2014/main" id="{720CE6E8-1EF2-BB7B-5753-6AD4FD6C0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385" name="Freeform 9">
              <a:extLst>
                <a:ext uri="{FF2B5EF4-FFF2-40B4-BE49-F238E27FC236}">
                  <a16:creationId xmlns:a16="http://schemas.microsoft.com/office/drawing/2014/main" id="{49FE263F-D268-CD7D-4C36-5CEA6EFF0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3386" name="Freeform 10">
              <a:extLst>
                <a:ext uri="{FF2B5EF4-FFF2-40B4-BE49-F238E27FC236}">
                  <a16:creationId xmlns:a16="http://schemas.microsoft.com/office/drawing/2014/main" id="{CD84936B-5841-F408-3D05-7ADD2554B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387" name="Freeform 11">
              <a:extLst>
                <a:ext uri="{FF2B5EF4-FFF2-40B4-BE49-F238E27FC236}">
                  <a16:creationId xmlns:a16="http://schemas.microsoft.com/office/drawing/2014/main" id="{3574DB0F-A422-86BD-4661-9263CEDE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3388" name="Freeform 12">
              <a:extLst>
                <a:ext uri="{FF2B5EF4-FFF2-40B4-BE49-F238E27FC236}">
                  <a16:creationId xmlns:a16="http://schemas.microsoft.com/office/drawing/2014/main" id="{239E6F1D-ABF8-4AAC-9C83-4C0916BA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3389" name="Rectangle 13">
            <a:extLst>
              <a:ext uri="{FF2B5EF4-FFF2-40B4-BE49-F238E27FC236}">
                <a16:creationId xmlns:a16="http://schemas.microsoft.com/office/drawing/2014/main" id="{974C7FBB-0604-AA2A-F7CD-EE1E5A3DC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13390" name="Text Box 14">
            <a:extLst>
              <a:ext uri="{FF2B5EF4-FFF2-40B4-BE49-F238E27FC236}">
                <a16:creationId xmlns:a16="http://schemas.microsoft.com/office/drawing/2014/main" id="{7445770F-3D4F-C5FA-E480-428BEF1A59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13393" name="Picture 17">
            <a:extLst>
              <a:ext uri="{FF2B5EF4-FFF2-40B4-BE49-F238E27FC236}">
                <a16:creationId xmlns:a16="http://schemas.microsoft.com/office/drawing/2014/main" id="{37ACD678-6008-E0EE-EF3E-04E2E00253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381000"/>
            <a:ext cx="8126413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0066" name="Group 2">
            <a:extLst>
              <a:ext uri="{FF2B5EF4-FFF2-40B4-BE49-F238E27FC236}">
                <a16:creationId xmlns:a16="http://schemas.microsoft.com/office/drawing/2014/main" id="{0A2CB0BD-3DAC-8D90-054D-A45A267C4356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00067" name="Rectangle 3">
              <a:extLst>
                <a:ext uri="{FF2B5EF4-FFF2-40B4-BE49-F238E27FC236}">
                  <a16:creationId xmlns:a16="http://schemas.microsoft.com/office/drawing/2014/main" id="{B827C1A2-5F18-C433-22B6-E5FA2C7D8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68" name="Rectangle 4">
              <a:extLst>
                <a:ext uri="{FF2B5EF4-FFF2-40B4-BE49-F238E27FC236}">
                  <a16:creationId xmlns:a16="http://schemas.microsoft.com/office/drawing/2014/main" id="{B9D019AD-77E9-0800-D7D5-9659BB8C2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69" name="Freeform 5">
              <a:extLst>
                <a:ext uri="{FF2B5EF4-FFF2-40B4-BE49-F238E27FC236}">
                  <a16:creationId xmlns:a16="http://schemas.microsoft.com/office/drawing/2014/main" id="{8B6EE382-0426-3F16-625C-0844775C7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70" name="Freeform 6">
              <a:extLst>
                <a:ext uri="{FF2B5EF4-FFF2-40B4-BE49-F238E27FC236}">
                  <a16:creationId xmlns:a16="http://schemas.microsoft.com/office/drawing/2014/main" id="{45D0E936-4E38-68BA-701E-8BB8D907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71" name="Freeform 7">
              <a:extLst>
                <a:ext uri="{FF2B5EF4-FFF2-40B4-BE49-F238E27FC236}">
                  <a16:creationId xmlns:a16="http://schemas.microsoft.com/office/drawing/2014/main" id="{5127FFB7-DA29-AB48-D14A-4E22375BB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72" name="Freeform 8">
              <a:extLst>
                <a:ext uri="{FF2B5EF4-FFF2-40B4-BE49-F238E27FC236}">
                  <a16:creationId xmlns:a16="http://schemas.microsoft.com/office/drawing/2014/main" id="{59FE8DFF-63F9-6103-D900-0025E113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73" name="Freeform 9">
              <a:extLst>
                <a:ext uri="{FF2B5EF4-FFF2-40B4-BE49-F238E27FC236}">
                  <a16:creationId xmlns:a16="http://schemas.microsoft.com/office/drawing/2014/main" id="{0D6E03C8-6A42-F98C-894A-CEE53CD30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74" name="Freeform 10">
              <a:extLst>
                <a:ext uri="{FF2B5EF4-FFF2-40B4-BE49-F238E27FC236}">
                  <a16:creationId xmlns:a16="http://schemas.microsoft.com/office/drawing/2014/main" id="{B560958B-BC00-C0B3-6E59-9EE9500D5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75" name="Freeform 11">
              <a:extLst>
                <a:ext uri="{FF2B5EF4-FFF2-40B4-BE49-F238E27FC236}">
                  <a16:creationId xmlns:a16="http://schemas.microsoft.com/office/drawing/2014/main" id="{8F693867-7088-0EBB-3837-31C940983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76" name="Freeform 12">
              <a:extLst>
                <a:ext uri="{FF2B5EF4-FFF2-40B4-BE49-F238E27FC236}">
                  <a16:creationId xmlns:a16="http://schemas.microsoft.com/office/drawing/2014/main" id="{5DBF1E89-CFAD-E698-1B11-4147BF7CB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0077" name="Rectangle 13">
            <a:extLst>
              <a:ext uri="{FF2B5EF4-FFF2-40B4-BE49-F238E27FC236}">
                <a16:creationId xmlns:a16="http://schemas.microsoft.com/office/drawing/2014/main" id="{0084C159-3072-F9CB-8556-D94D09980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00078" name="Text Box 14">
            <a:extLst>
              <a:ext uri="{FF2B5EF4-FFF2-40B4-BE49-F238E27FC236}">
                <a16:creationId xmlns:a16="http://schemas.microsoft.com/office/drawing/2014/main" id="{54AF3E79-A33D-2501-873A-1A792E487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00080" name="Picture 16">
            <a:extLst>
              <a:ext uri="{FF2B5EF4-FFF2-40B4-BE49-F238E27FC236}">
                <a16:creationId xmlns:a16="http://schemas.microsoft.com/office/drawing/2014/main" id="{934F1572-479F-2AF7-5230-161E7100FC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286000"/>
            <a:ext cx="3048000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3730" name="Group 2">
            <a:extLst>
              <a:ext uri="{FF2B5EF4-FFF2-40B4-BE49-F238E27FC236}">
                <a16:creationId xmlns:a16="http://schemas.microsoft.com/office/drawing/2014/main" id="{3001ABFB-8F75-9770-EEDF-C71AE485749C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13731" name="Rectangle 3">
              <a:extLst>
                <a:ext uri="{FF2B5EF4-FFF2-40B4-BE49-F238E27FC236}">
                  <a16:creationId xmlns:a16="http://schemas.microsoft.com/office/drawing/2014/main" id="{55DC04D5-90CA-06E5-0B95-3699DAE01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3732" name="Rectangle 4">
              <a:extLst>
                <a:ext uri="{FF2B5EF4-FFF2-40B4-BE49-F238E27FC236}">
                  <a16:creationId xmlns:a16="http://schemas.microsoft.com/office/drawing/2014/main" id="{8DC2B7D7-2DB9-CE12-AF56-70E265949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3733" name="Freeform 5">
              <a:extLst>
                <a:ext uri="{FF2B5EF4-FFF2-40B4-BE49-F238E27FC236}">
                  <a16:creationId xmlns:a16="http://schemas.microsoft.com/office/drawing/2014/main" id="{7D3359E6-73A5-8EB6-198C-B28309208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3734" name="Freeform 6">
              <a:extLst>
                <a:ext uri="{FF2B5EF4-FFF2-40B4-BE49-F238E27FC236}">
                  <a16:creationId xmlns:a16="http://schemas.microsoft.com/office/drawing/2014/main" id="{386C8584-CEC6-2DE8-0D8D-B3B1ED850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3735" name="Freeform 7">
              <a:extLst>
                <a:ext uri="{FF2B5EF4-FFF2-40B4-BE49-F238E27FC236}">
                  <a16:creationId xmlns:a16="http://schemas.microsoft.com/office/drawing/2014/main" id="{538E5F96-2628-0742-2908-9C8D13D92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3736" name="Freeform 8">
              <a:extLst>
                <a:ext uri="{FF2B5EF4-FFF2-40B4-BE49-F238E27FC236}">
                  <a16:creationId xmlns:a16="http://schemas.microsoft.com/office/drawing/2014/main" id="{ED89C89B-A950-683F-E714-C8E3B3F1A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3737" name="Freeform 9">
              <a:extLst>
                <a:ext uri="{FF2B5EF4-FFF2-40B4-BE49-F238E27FC236}">
                  <a16:creationId xmlns:a16="http://schemas.microsoft.com/office/drawing/2014/main" id="{F53B0F5A-0861-21D2-984D-013BBC3B3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3738" name="Freeform 10">
              <a:extLst>
                <a:ext uri="{FF2B5EF4-FFF2-40B4-BE49-F238E27FC236}">
                  <a16:creationId xmlns:a16="http://schemas.microsoft.com/office/drawing/2014/main" id="{469A46E5-62D5-E5DA-89DF-E0DE28A34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3739" name="Freeform 11">
              <a:extLst>
                <a:ext uri="{FF2B5EF4-FFF2-40B4-BE49-F238E27FC236}">
                  <a16:creationId xmlns:a16="http://schemas.microsoft.com/office/drawing/2014/main" id="{CB8C8D19-A8AB-3B36-E2FC-2FF38EBF2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3740" name="Freeform 12">
              <a:extLst>
                <a:ext uri="{FF2B5EF4-FFF2-40B4-BE49-F238E27FC236}">
                  <a16:creationId xmlns:a16="http://schemas.microsoft.com/office/drawing/2014/main" id="{82E0EDC7-7B9E-CD40-90A2-EA4DD3CE7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3741" name="Rectangle 13">
            <a:extLst>
              <a:ext uri="{FF2B5EF4-FFF2-40B4-BE49-F238E27FC236}">
                <a16:creationId xmlns:a16="http://schemas.microsoft.com/office/drawing/2014/main" id="{AE6E60E3-E54F-0D5C-4D09-F4D55239B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Signos y Síntomas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13742" name="Text Box 14">
            <a:extLst>
              <a:ext uri="{FF2B5EF4-FFF2-40B4-BE49-F238E27FC236}">
                <a16:creationId xmlns:a16="http://schemas.microsoft.com/office/drawing/2014/main" id="{5FB086AD-E05F-1B65-0097-C80697FBA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13744" name="Picture 16">
            <a:extLst>
              <a:ext uri="{FF2B5EF4-FFF2-40B4-BE49-F238E27FC236}">
                <a16:creationId xmlns:a16="http://schemas.microsoft.com/office/drawing/2014/main" id="{E2E11997-C3FD-7691-172E-D2866D71E4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3745" name="Picture 17">
            <a:extLst>
              <a:ext uri="{FF2B5EF4-FFF2-40B4-BE49-F238E27FC236}">
                <a16:creationId xmlns:a16="http://schemas.microsoft.com/office/drawing/2014/main" id="{D47138DB-C392-4516-482B-EF05C85088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3746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6CB343B-2B31-CA09-1B5D-DDB395977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747" name="AutoShape 1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C8959D1-B9CD-B226-E691-BDC47A965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74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9615C21-04CB-8AA5-A13D-D2F63E53D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749" name="AutoShape 2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CA61783-B6FF-A6A3-3371-8FF756B12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750" name="AutoShape 2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7E89E5C2-37F9-331E-5ACE-D4D9EAFFB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751" name="AutoShape 2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64C841F3-70E2-AB33-0CE3-A5AF96CC5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752" name="AutoShape 2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3C17E02-0609-0B54-EE47-8B4ABB91B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3753" name="AutoShape 2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3D03C37-87BE-BF82-DD77-944F732EB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13754" name="Picture 26">
            <a:extLst>
              <a:ext uri="{FF2B5EF4-FFF2-40B4-BE49-F238E27FC236}">
                <a16:creationId xmlns:a16="http://schemas.microsoft.com/office/drawing/2014/main" id="{9847EA29-3D2A-BDA5-ECF4-41980B6D7B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5175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3755" name="Text Box 27">
            <a:extLst>
              <a:ext uri="{FF2B5EF4-FFF2-40B4-BE49-F238E27FC236}">
                <a16:creationId xmlns:a16="http://schemas.microsoft.com/office/drawing/2014/main" id="{41E44C33-ECAB-723E-76E4-5AC34BD76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828800"/>
            <a:ext cx="77104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4400">
                <a:solidFill>
                  <a:schemeClr val="tx1"/>
                </a:solidFill>
                <a:effectLst/>
              </a:rPr>
              <a:t>Depende de la Herida.</a:t>
            </a:r>
            <a:endParaRPr kumimoji="0" lang="en-US" altLang="en-US" sz="4400" i="1">
              <a:solidFill>
                <a:schemeClr val="tx1"/>
              </a:solidFill>
              <a:effectLst/>
            </a:endParaRPr>
          </a:p>
        </p:txBody>
      </p:sp>
      <p:pic>
        <p:nvPicPr>
          <p:cNvPr id="713756" name="Picture 28">
            <a:extLst>
              <a:ext uri="{FF2B5EF4-FFF2-40B4-BE49-F238E27FC236}">
                <a16:creationId xmlns:a16="http://schemas.microsoft.com/office/drawing/2014/main" id="{69F74A6D-C4CE-2A50-F0BE-D01DC03A3E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2549525"/>
            <a:ext cx="4038600" cy="3667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1090" name="Group 2">
            <a:extLst>
              <a:ext uri="{FF2B5EF4-FFF2-40B4-BE49-F238E27FC236}">
                <a16:creationId xmlns:a16="http://schemas.microsoft.com/office/drawing/2014/main" id="{7C8A049E-5702-A294-B42B-50DF06E0616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01091" name="Rectangle 3">
              <a:extLst>
                <a:ext uri="{FF2B5EF4-FFF2-40B4-BE49-F238E27FC236}">
                  <a16:creationId xmlns:a16="http://schemas.microsoft.com/office/drawing/2014/main" id="{9FC0D955-95EA-487F-FB93-11826BD4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1092" name="Rectangle 4">
              <a:extLst>
                <a:ext uri="{FF2B5EF4-FFF2-40B4-BE49-F238E27FC236}">
                  <a16:creationId xmlns:a16="http://schemas.microsoft.com/office/drawing/2014/main" id="{285FBEF4-24EF-ED39-FC54-3560B1F87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1093" name="Freeform 5">
              <a:extLst>
                <a:ext uri="{FF2B5EF4-FFF2-40B4-BE49-F238E27FC236}">
                  <a16:creationId xmlns:a16="http://schemas.microsoft.com/office/drawing/2014/main" id="{5A565BE4-2E50-4AF8-E05D-20EEE6716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1094" name="Freeform 6">
              <a:extLst>
                <a:ext uri="{FF2B5EF4-FFF2-40B4-BE49-F238E27FC236}">
                  <a16:creationId xmlns:a16="http://schemas.microsoft.com/office/drawing/2014/main" id="{59983B96-9C10-01A7-B15F-640827D9C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1095" name="Freeform 7">
              <a:extLst>
                <a:ext uri="{FF2B5EF4-FFF2-40B4-BE49-F238E27FC236}">
                  <a16:creationId xmlns:a16="http://schemas.microsoft.com/office/drawing/2014/main" id="{86E90CEA-2DE8-4FD7-BB82-A3AB5290E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1096" name="Freeform 8">
              <a:extLst>
                <a:ext uri="{FF2B5EF4-FFF2-40B4-BE49-F238E27FC236}">
                  <a16:creationId xmlns:a16="http://schemas.microsoft.com/office/drawing/2014/main" id="{C159FF68-8847-E78F-9424-6999ADFB5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1097" name="Freeform 9">
              <a:extLst>
                <a:ext uri="{FF2B5EF4-FFF2-40B4-BE49-F238E27FC236}">
                  <a16:creationId xmlns:a16="http://schemas.microsoft.com/office/drawing/2014/main" id="{3D082AEE-DC11-7E67-3F65-919B90C2E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1098" name="Freeform 10">
              <a:extLst>
                <a:ext uri="{FF2B5EF4-FFF2-40B4-BE49-F238E27FC236}">
                  <a16:creationId xmlns:a16="http://schemas.microsoft.com/office/drawing/2014/main" id="{208252B5-DC29-1B30-E423-28D80C3FB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1099" name="Freeform 11">
              <a:extLst>
                <a:ext uri="{FF2B5EF4-FFF2-40B4-BE49-F238E27FC236}">
                  <a16:creationId xmlns:a16="http://schemas.microsoft.com/office/drawing/2014/main" id="{BC6B5BE0-5702-C220-2CAF-929EB367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1100" name="Freeform 12">
              <a:extLst>
                <a:ext uri="{FF2B5EF4-FFF2-40B4-BE49-F238E27FC236}">
                  <a16:creationId xmlns:a16="http://schemas.microsoft.com/office/drawing/2014/main" id="{D9AA62CD-36B4-065E-C67B-8D73E2443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1101" name="Rectangle 13">
            <a:extLst>
              <a:ext uri="{FF2B5EF4-FFF2-40B4-BE49-F238E27FC236}">
                <a16:creationId xmlns:a16="http://schemas.microsoft.com/office/drawing/2014/main" id="{764A272A-FD93-B130-B624-516E53786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01102" name="Text Box 14">
            <a:extLst>
              <a:ext uri="{FF2B5EF4-FFF2-40B4-BE49-F238E27FC236}">
                <a16:creationId xmlns:a16="http://schemas.microsoft.com/office/drawing/2014/main" id="{9707300D-E4D9-9B51-AE80-E2BD400B7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01104" name="Picture 16">
            <a:extLst>
              <a:ext uri="{FF2B5EF4-FFF2-40B4-BE49-F238E27FC236}">
                <a16:creationId xmlns:a16="http://schemas.microsoft.com/office/drawing/2014/main" id="{E1C6820F-6211-FBBA-0E2F-445B37BDB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2514600"/>
            <a:ext cx="22860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7714" name="Group 2">
            <a:extLst>
              <a:ext uri="{FF2B5EF4-FFF2-40B4-BE49-F238E27FC236}">
                <a16:creationId xmlns:a16="http://schemas.microsoft.com/office/drawing/2014/main" id="{F0CCD422-70FA-C2C2-4C98-C49D8C2059E5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27715" name="Rectangle 3">
              <a:extLst>
                <a:ext uri="{FF2B5EF4-FFF2-40B4-BE49-F238E27FC236}">
                  <a16:creationId xmlns:a16="http://schemas.microsoft.com/office/drawing/2014/main" id="{183DB0C7-7033-D0EC-AD93-151DFE4D6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16" name="Rectangle 4">
              <a:extLst>
                <a:ext uri="{FF2B5EF4-FFF2-40B4-BE49-F238E27FC236}">
                  <a16:creationId xmlns:a16="http://schemas.microsoft.com/office/drawing/2014/main" id="{D14ACEA9-9AD2-4057-13E0-FEAB293DB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17" name="Freeform 5">
              <a:extLst>
                <a:ext uri="{FF2B5EF4-FFF2-40B4-BE49-F238E27FC236}">
                  <a16:creationId xmlns:a16="http://schemas.microsoft.com/office/drawing/2014/main" id="{FDC29931-29BC-0B6B-1E2B-09E31505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18" name="Freeform 6">
              <a:extLst>
                <a:ext uri="{FF2B5EF4-FFF2-40B4-BE49-F238E27FC236}">
                  <a16:creationId xmlns:a16="http://schemas.microsoft.com/office/drawing/2014/main" id="{2F55BF07-5A51-AA80-1E28-A0A1436C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19" name="Freeform 7">
              <a:extLst>
                <a:ext uri="{FF2B5EF4-FFF2-40B4-BE49-F238E27FC236}">
                  <a16:creationId xmlns:a16="http://schemas.microsoft.com/office/drawing/2014/main" id="{EE2D8E08-E705-51AE-78FF-5746A5089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20" name="Freeform 8">
              <a:extLst>
                <a:ext uri="{FF2B5EF4-FFF2-40B4-BE49-F238E27FC236}">
                  <a16:creationId xmlns:a16="http://schemas.microsoft.com/office/drawing/2014/main" id="{C59D059A-F1DC-F811-97B7-709E6CB6E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21" name="Freeform 9">
              <a:extLst>
                <a:ext uri="{FF2B5EF4-FFF2-40B4-BE49-F238E27FC236}">
                  <a16:creationId xmlns:a16="http://schemas.microsoft.com/office/drawing/2014/main" id="{A570C9CA-B83D-57D6-BA48-2C2582A95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22" name="Freeform 10">
              <a:extLst>
                <a:ext uri="{FF2B5EF4-FFF2-40B4-BE49-F238E27FC236}">
                  <a16:creationId xmlns:a16="http://schemas.microsoft.com/office/drawing/2014/main" id="{63C2E5E8-64F5-87BE-51AE-D687528E0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23" name="Freeform 11">
              <a:extLst>
                <a:ext uri="{FF2B5EF4-FFF2-40B4-BE49-F238E27FC236}">
                  <a16:creationId xmlns:a16="http://schemas.microsoft.com/office/drawing/2014/main" id="{74F6AB0A-8316-DF67-0601-044127E34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24" name="Freeform 12">
              <a:extLst>
                <a:ext uri="{FF2B5EF4-FFF2-40B4-BE49-F238E27FC236}">
                  <a16:creationId xmlns:a16="http://schemas.microsoft.com/office/drawing/2014/main" id="{44BC3FBC-6892-3DA5-3E23-F416DB37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7725" name="Rectangle 13">
            <a:extLst>
              <a:ext uri="{FF2B5EF4-FFF2-40B4-BE49-F238E27FC236}">
                <a16:creationId xmlns:a16="http://schemas.microsoft.com/office/drawing/2014/main" id="{F11A274E-0E75-AE2E-AC2D-A2DF774C6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Concepto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27726" name="Text Box 14">
            <a:extLst>
              <a:ext uri="{FF2B5EF4-FFF2-40B4-BE49-F238E27FC236}">
                <a16:creationId xmlns:a16="http://schemas.microsoft.com/office/drawing/2014/main" id="{9508534E-F3B1-F25D-74B9-DC2679B5E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Sangre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27728" name="Picture 16">
            <a:extLst>
              <a:ext uri="{FF2B5EF4-FFF2-40B4-BE49-F238E27FC236}">
                <a16:creationId xmlns:a16="http://schemas.microsoft.com/office/drawing/2014/main" id="{BA2D1A91-1B5B-7507-0230-7C429E4CDE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381000"/>
            <a:ext cx="8126413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50" name="Rectangle 26">
            <a:extLst>
              <a:ext uri="{FF2B5EF4-FFF2-40B4-BE49-F238E27FC236}">
                <a16:creationId xmlns:a16="http://schemas.microsoft.com/office/drawing/2014/main" id="{374814A9-B57D-BE78-BA5C-C9952F4A8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rgbClr val="800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 anchor="ctr">
            <a:spAutoFit/>
          </a:bodyPr>
          <a:lstStyle/>
          <a:p>
            <a:endParaRPr lang="en-US"/>
          </a:p>
        </p:txBody>
      </p:sp>
      <p:sp>
        <p:nvSpPr>
          <p:cNvPr id="692261" name="Text Box 37">
            <a:extLst>
              <a:ext uri="{FF2B5EF4-FFF2-40B4-BE49-F238E27FC236}">
                <a16:creationId xmlns:a16="http://schemas.microsoft.com/office/drawing/2014/main" id="{29E63717-D2BE-A100-804B-8380EA814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1828800"/>
            <a:ext cx="746760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kumimoji="0" lang="es-PR" altLang="en-US" sz="4000"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Estas seguro que deseas salir</a:t>
            </a:r>
          </a:p>
          <a:p>
            <a:pPr algn="ctr"/>
            <a:r>
              <a:rPr kumimoji="0" lang="es-PR" altLang="en-US" sz="4000"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de esta presentación </a:t>
            </a:r>
          </a:p>
        </p:txBody>
      </p:sp>
      <p:sp>
        <p:nvSpPr>
          <p:cNvPr id="692262" name="AutoShape 38">
            <a:hlinkClick r:id="" action="ppaction://hlinkshowjump?jump=endshow" highlightClick="1"/>
            <a:extLst>
              <a:ext uri="{FF2B5EF4-FFF2-40B4-BE49-F238E27FC236}">
                <a16:creationId xmlns:a16="http://schemas.microsoft.com/office/drawing/2014/main" id="{43DC0E75-20C5-3730-11CE-5E1C3D503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3810000"/>
            <a:ext cx="1042988" cy="1042988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kumimoji="0" lang="es-PR" altLang="en-US" sz="4800"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Sí</a:t>
            </a:r>
          </a:p>
        </p:txBody>
      </p:sp>
      <p:sp>
        <p:nvSpPr>
          <p:cNvPr id="692263" name="AutoShape 3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F516E18-AFA2-F805-2407-27521B1AA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8238" y="3810000"/>
            <a:ext cx="1042987" cy="1042988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kumimoji="0" lang="es-PR" altLang="en-US" sz="4000"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No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754" name="Group 2">
            <a:extLst>
              <a:ext uri="{FF2B5EF4-FFF2-40B4-BE49-F238E27FC236}">
                <a16:creationId xmlns:a16="http://schemas.microsoft.com/office/drawing/2014/main" id="{D390F5E0-7899-5CC9-E7B4-5A48D6D7472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14755" name="Rectangle 3">
              <a:extLst>
                <a:ext uri="{FF2B5EF4-FFF2-40B4-BE49-F238E27FC236}">
                  <a16:creationId xmlns:a16="http://schemas.microsoft.com/office/drawing/2014/main" id="{8347183C-B3C1-7AFF-E3E7-77524BDA3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4756" name="Rectangle 4">
              <a:extLst>
                <a:ext uri="{FF2B5EF4-FFF2-40B4-BE49-F238E27FC236}">
                  <a16:creationId xmlns:a16="http://schemas.microsoft.com/office/drawing/2014/main" id="{E1383C12-68FA-DBA4-A562-5CCA706AB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757" name="Freeform 5">
              <a:extLst>
                <a:ext uri="{FF2B5EF4-FFF2-40B4-BE49-F238E27FC236}">
                  <a16:creationId xmlns:a16="http://schemas.microsoft.com/office/drawing/2014/main" id="{8545EE6A-5AD2-B003-0167-D012A838E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4758" name="Freeform 6">
              <a:extLst>
                <a:ext uri="{FF2B5EF4-FFF2-40B4-BE49-F238E27FC236}">
                  <a16:creationId xmlns:a16="http://schemas.microsoft.com/office/drawing/2014/main" id="{23648F29-2994-E5D6-AF1C-F6849F9B2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759" name="Freeform 7">
              <a:extLst>
                <a:ext uri="{FF2B5EF4-FFF2-40B4-BE49-F238E27FC236}">
                  <a16:creationId xmlns:a16="http://schemas.microsoft.com/office/drawing/2014/main" id="{D03649D6-44DB-34B7-3025-1BF23DB78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4760" name="Freeform 8">
              <a:extLst>
                <a:ext uri="{FF2B5EF4-FFF2-40B4-BE49-F238E27FC236}">
                  <a16:creationId xmlns:a16="http://schemas.microsoft.com/office/drawing/2014/main" id="{9CF5DEF0-429F-8BB1-212E-53E4EFC0E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761" name="Freeform 9">
              <a:extLst>
                <a:ext uri="{FF2B5EF4-FFF2-40B4-BE49-F238E27FC236}">
                  <a16:creationId xmlns:a16="http://schemas.microsoft.com/office/drawing/2014/main" id="{176BF057-F4BA-CDE6-59B2-4B55B6F05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4762" name="Freeform 10">
              <a:extLst>
                <a:ext uri="{FF2B5EF4-FFF2-40B4-BE49-F238E27FC236}">
                  <a16:creationId xmlns:a16="http://schemas.microsoft.com/office/drawing/2014/main" id="{AD583337-2988-FB9C-47AF-7935E75B3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763" name="Freeform 11">
              <a:extLst>
                <a:ext uri="{FF2B5EF4-FFF2-40B4-BE49-F238E27FC236}">
                  <a16:creationId xmlns:a16="http://schemas.microsoft.com/office/drawing/2014/main" id="{24624862-6C95-4760-2D12-CACC372AF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4764" name="Freeform 12">
              <a:extLst>
                <a:ext uri="{FF2B5EF4-FFF2-40B4-BE49-F238E27FC236}">
                  <a16:creationId xmlns:a16="http://schemas.microsoft.com/office/drawing/2014/main" id="{A4B24E49-6C5C-A395-A286-E5BE7286E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4765" name="Rectangle 13">
            <a:extLst>
              <a:ext uri="{FF2B5EF4-FFF2-40B4-BE49-F238E27FC236}">
                <a16:creationId xmlns:a16="http://schemas.microsoft.com/office/drawing/2014/main" id="{6DB4D61C-9BF4-5288-224F-738142C26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Inmediáto General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14766" name="Text Box 14">
            <a:extLst>
              <a:ext uri="{FF2B5EF4-FFF2-40B4-BE49-F238E27FC236}">
                <a16:creationId xmlns:a16="http://schemas.microsoft.com/office/drawing/2014/main" id="{215931E8-4B4C-C81B-B017-AB494C36CE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de Menor Severidad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14767" name="Picture 15">
            <a:extLst>
              <a:ext uri="{FF2B5EF4-FFF2-40B4-BE49-F238E27FC236}">
                <a16:creationId xmlns:a16="http://schemas.microsoft.com/office/drawing/2014/main" id="{768E1917-762E-72EF-5C40-6E05DC3078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4768" name="Picture 16">
            <a:extLst>
              <a:ext uri="{FF2B5EF4-FFF2-40B4-BE49-F238E27FC236}">
                <a16:creationId xmlns:a16="http://schemas.microsoft.com/office/drawing/2014/main" id="{E3882850-9501-D45D-7BE1-218E32FE87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476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B7715235-C32A-E72C-CA40-84A21D9EA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77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0D3FE1F-5872-2804-6FDF-786103179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77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FF57186-177A-D421-CB0F-E70E487CA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77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0A16E04-D274-5E84-3188-58203B037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77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BD1B9BE1-5583-AD52-1710-58A9FA33C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77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37B4E774-3AD2-AB5A-E3EE-B27F5BCFE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77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529404E-BB25-75BF-5B03-1AB2AF741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477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4F54E1E-1B47-1250-86B5-1F1B2294D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14779" name="Picture 27">
            <a:extLst>
              <a:ext uri="{FF2B5EF4-FFF2-40B4-BE49-F238E27FC236}">
                <a16:creationId xmlns:a16="http://schemas.microsoft.com/office/drawing/2014/main" id="{2159796F-7805-A024-9617-05EC26577B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272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4780" name="Text Box 28">
            <a:extLst>
              <a:ext uri="{FF2B5EF4-FFF2-40B4-BE49-F238E27FC236}">
                <a16:creationId xmlns:a16="http://schemas.microsoft.com/office/drawing/2014/main" id="{7EF4DCE6-1E08-C386-B522-75370BEC7B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27225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Controlar la hemorragia: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grpSp>
        <p:nvGrpSpPr>
          <p:cNvPr id="714927" name="Group 175">
            <a:extLst>
              <a:ext uri="{FF2B5EF4-FFF2-40B4-BE49-F238E27FC236}">
                <a16:creationId xmlns:a16="http://schemas.microsoft.com/office/drawing/2014/main" id="{B8C75F8B-0790-FCDA-B5FA-4831B42C517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33600" y="2589213"/>
            <a:ext cx="4724400" cy="3506787"/>
            <a:chOff x="1200" y="1296"/>
            <a:chExt cx="3283" cy="2436"/>
          </a:xfrm>
        </p:grpSpPr>
        <p:sp>
          <p:nvSpPr>
            <p:cNvPr id="714928" name="AutoShape 176">
              <a:extLst>
                <a:ext uri="{FF2B5EF4-FFF2-40B4-BE49-F238E27FC236}">
                  <a16:creationId xmlns:a16="http://schemas.microsoft.com/office/drawing/2014/main" id="{897175DC-1DF9-586F-B329-D34A9739E60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00" y="1296"/>
              <a:ext cx="3283" cy="2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29" name="Freeform 177">
              <a:extLst>
                <a:ext uri="{FF2B5EF4-FFF2-40B4-BE49-F238E27FC236}">
                  <a16:creationId xmlns:a16="http://schemas.microsoft.com/office/drawing/2014/main" id="{1DF88278-ED40-06A8-7A3B-7EFD35FDB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170"/>
              <a:ext cx="912" cy="760"/>
            </a:xfrm>
            <a:custGeom>
              <a:avLst/>
              <a:gdLst>
                <a:gd name="T0" fmla="*/ 1154 w 1823"/>
                <a:gd name="T1" fmla="*/ 7 h 1521"/>
                <a:gd name="T2" fmla="*/ 1090 w 1823"/>
                <a:gd name="T3" fmla="*/ 59 h 1521"/>
                <a:gd name="T4" fmla="*/ 983 w 1823"/>
                <a:gd name="T5" fmla="*/ 144 h 1521"/>
                <a:gd name="T6" fmla="*/ 854 w 1823"/>
                <a:gd name="T7" fmla="*/ 242 h 1521"/>
                <a:gd name="T8" fmla="*/ 724 w 1823"/>
                <a:gd name="T9" fmla="*/ 330 h 1521"/>
                <a:gd name="T10" fmla="*/ 665 w 1823"/>
                <a:gd name="T11" fmla="*/ 365 h 1521"/>
                <a:gd name="T12" fmla="*/ 567 w 1823"/>
                <a:gd name="T13" fmla="*/ 427 h 1521"/>
                <a:gd name="T14" fmla="*/ 487 w 1823"/>
                <a:gd name="T15" fmla="*/ 489 h 1521"/>
                <a:gd name="T16" fmla="*/ 427 w 1823"/>
                <a:gd name="T17" fmla="*/ 548 h 1521"/>
                <a:gd name="T18" fmla="*/ 382 w 1823"/>
                <a:gd name="T19" fmla="*/ 602 h 1521"/>
                <a:gd name="T20" fmla="*/ 349 w 1823"/>
                <a:gd name="T21" fmla="*/ 645 h 1521"/>
                <a:gd name="T22" fmla="*/ 332 w 1823"/>
                <a:gd name="T23" fmla="*/ 667 h 1521"/>
                <a:gd name="T24" fmla="*/ 280 w 1823"/>
                <a:gd name="T25" fmla="*/ 731 h 1521"/>
                <a:gd name="T26" fmla="*/ 214 w 1823"/>
                <a:gd name="T27" fmla="*/ 804 h 1521"/>
                <a:gd name="T28" fmla="*/ 145 w 1823"/>
                <a:gd name="T29" fmla="*/ 873 h 1521"/>
                <a:gd name="T30" fmla="*/ 88 w 1823"/>
                <a:gd name="T31" fmla="*/ 923 h 1521"/>
                <a:gd name="T32" fmla="*/ 66 w 1823"/>
                <a:gd name="T33" fmla="*/ 939 h 1521"/>
                <a:gd name="T34" fmla="*/ 36 w 1823"/>
                <a:gd name="T35" fmla="*/ 1013 h 1521"/>
                <a:gd name="T36" fmla="*/ 17 w 1823"/>
                <a:gd name="T37" fmla="*/ 1158 h 1521"/>
                <a:gd name="T38" fmla="*/ 7 w 1823"/>
                <a:gd name="T39" fmla="*/ 1326 h 1521"/>
                <a:gd name="T40" fmla="*/ 2 w 1823"/>
                <a:gd name="T41" fmla="*/ 1464 h 1521"/>
                <a:gd name="T42" fmla="*/ 0 w 1823"/>
                <a:gd name="T43" fmla="*/ 1521 h 1521"/>
                <a:gd name="T44" fmla="*/ 16 w 1823"/>
                <a:gd name="T45" fmla="*/ 1517 h 1521"/>
                <a:gd name="T46" fmla="*/ 121 w 1823"/>
                <a:gd name="T47" fmla="*/ 1490 h 1521"/>
                <a:gd name="T48" fmla="*/ 285 w 1823"/>
                <a:gd name="T49" fmla="*/ 1443 h 1521"/>
                <a:gd name="T50" fmla="*/ 463 w 1823"/>
                <a:gd name="T51" fmla="*/ 1386 h 1521"/>
                <a:gd name="T52" fmla="*/ 612 w 1823"/>
                <a:gd name="T53" fmla="*/ 1329 h 1521"/>
                <a:gd name="T54" fmla="*/ 660 w 1823"/>
                <a:gd name="T55" fmla="*/ 1303 h 1521"/>
                <a:gd name="T56" fmla="*/ 826 w 1823"/>
                <a:gd name="T57" fmla="*/ 1148 h 1521"/>
                <a:gd name="T58" fmla="*/ 1118 w 1823"/>
                <a:gd name="T59" fmla="*/ 850 h 1521"/>
                <a:gd name="T60" fmla="*/ 1443 w 1823"/>
                <a:gd name="T61" fmla="*/ 507 h 1521"/>
                <a:gd name="T62" fmla="*/ 1709 w 1823"/>
                <a:gd name="T63" fmla="*/ 218 h 1521"/>
                <a:gd name="T64" fmla="*/ 1823 w 1823"/>
                <a:gd name="T65" fmla="*/ 80 h 1521"/>
                <a:gd name="T66" fmla="*/ 1807 w 1823"/>
                <a:gd name="T67" fmla="*/ 66 h 1521"/>
                <a:gd name="T68" fmla="*/ 1686 w 1823"/>
                <a:gd name="T69" fmla="*/ 42 h 1521"/>
                <a:gd name="T70" fmla="*/ 1498 w 1823"/>
                <a:gd name="T71" fmla="*/ 23 h 1521"/>
                <a:gd name="T72" fmla="*/ 1308 w 1823"/>
                <a:gd name="T73" fmla="*/ 9 h 1521"/>
                <a:gd name="T74" fmla="*/ 1182 w 1823"/>
                <a:gd name="T75" fmla="*/ 0 h 1521"/>
                <a:gd name="T76" fmla="*/ 1163 w 1823"/>
                <a:gd name="T77" fmla="*/ 0 h 1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3" h="1521">
                  <a:moveTo>
                    <a:pt x="1163" y="0"/>
                  </a:moveTo>
                  <a:lnTo>
                    <a:pt x="1154" y="7"/>
                  </a:lnTo>
                  <a:lnTo>
                    <a:pt x="1130" y="28"/>
                  </a:lnTo>
                  <a:lnTo>
                    <a:pt x="1090" y="59"/>
                  </a:lnTo>
                  <a:lnTo>
                    <a:pt x="1040" y="99"/>
                  </a:lnTo>
                  <a:lnTo>
                    <a:pt x="983" y="144"/>
                  </a:lnTo>
                  <a:lnTo>
                    <a:pt x="919" y="192"/>
                  </a:lnTo>
                  <a:lnTo>
                    <a:pt x="854" y="242"/>
                  </a:lnTo>
                  <a:lnTo>
                    <a:pt x="786" y="289"/>
                  </a:lnTo>
                  <a:lnTo>
                    <a:pt x="724" y="330"/>
                  </a:lnTo>
                  <a:lnTo>
                    <a:pt x="665" y="365"/>
                  </a:lnTo>
                  <a:lnTo>
                    <a:pt x="665" y="365"/>
                  </a:lnTo>
                  <a:lnTo>
                    <a:pt x="613" y="396"/>
                  </a:lnTo>
                  <a:lnTo>
                    <a:pt x="567" y="427"/>
                  </a:lnTo>
                  <a:lnTo>
                    <a:pt x="524" y="458"/>
                  </a:lnTo>
                  <a:lnTo>
                    <a:pt x="487" y="489"/>
                  </a:lnTo>
                  <a:lnTo>
                    <a:pt x="454" y="519"/>
                  </a:lnTo>
                  <a:lnTo>
                    <a:pt x="427" y="548"/>
                  </a:lnTo>
                  <a:lnTo>
                    <a:pt x="403" y="576"/>
                  </a:lnTo>
                  <a:lnTo>
                    <a:pt x="382" y="602"/>
                  </a:lnTo>
                  <a:lnTo>
                    <a:pt x="365" y="624"/>
                  </a:lnTo>
                  <a:lnTo>
                    <a:pt x="349" y="645"/>
                  </a:lnTo>
                  <a:lnTo>
                    <a:pt x="349" y="645"/>
                  </a:lnTo>
                  <a:lnTo>
                    <a:pt x="332" y="667"/>
                  </a:lnTo>
                  <a:lnTo>
                    <a:pt x="309" y="697"/>
                  </a:lnTo>
                  <a:lnTo>
                    <a:pt x="280" y="731"/>
                  </a:lnTo>
                  <a:lnTo>
                    <a:pt x="249" y="766"/>
                  </a:lnTo>
                  <a:lnTo>
                    <a:pt x="214" y="804"/>
                  </a:lnTo>
                  <a:lnTo>
                    <a:pt x="180" y="838"/>
                  </a:lnTo>
                  <a:lnTo>
                    <a:pt x="145" y="873"/>
                  </a:lnTo>
                  <a:lnTo>
                    <a:pt x="114" y="901"/>
                  </a:lnTo>
                  <a:lnTo>
                    <a:pt x="88" y="923"/>
                  </a:lnTo>
                  <a:lnTo>
                    <a:pt x="66" y="939"/>
                  </a:lnTo>
                  <a:lnTo>
                    <a:pt x="66" y="939"/>
                  </a:lnTo>
                  <a:lnTo>
                    <a:pt x="50" y="963"/>
                  </a:lnTo>
                  <a:lnTo>
                    <a:pt x="36" y="1013"/>
                  </a:lnTo>
                  <a:lnTo>
                    <a:pt x="24" y="1080"/>
                  </a:lnTo>
                  <a:lnTo>
                    <a:pt x="17" y="1158"/>
                  </a:lnTo>
                  <a:lnTo>
                    <a:pt x="10" y="1243"/>
                  </a:lnTo>
                  <a:lnTo>
                    <a:pt x="7" y="1326"/>
                  </a:lnTo>
                  <a:lnTo>
                    <a:pt x="3" y="1402"/>
                  </a:lnTo>
                  <a:lnTo>
                    <a:pt x="2" y="1464"/>
                  </a:lnTo>
                  <a:lnTo>
                    <a:pt x="2" y="1507"/>
                  </a:lnTo>
                  <a:lnTo>
                    <a:pt x="0" y="1521"/>
                  </a:lnTo>
                  <a:lnTo>
                    <a:pt x="0" y="1521"/>
                  </a:lnTo>
                  <a:lnTo>
                    <a:pt x="16" y="1517"/>
                  </a:lnTo>
                  <a:lnTo>
                    <a:pt x="57" y="1507"/>
                  </a:lnTo>
                  <a:lnTo>
                    <a:pt x="121" y="1490"/>
                  </a:lnTo>
                  <a:lnTo>
                    <a:pt x="197" y="1469"/>
                  </a:lnTo>
                  <a:lnTo>
                    <a:pt x="285" y="1443"/>
                  </a:lnTo>
                  <a:lnTo>
                    <a:pt x="375" y="1415"/>
                  </a:lnTo>
                  <a:lnTo>
                    <a:pt x="463" y="1386"/>
                  </a:lnTo>
                  <a:lnTo>
                    <a:pt x="544" y="1357"/>
                  </a:lnTo>
                  <a:lnTo>
                    <a:pt x="612" y="1329"/>
                  </a:lnTo>
                  <a:lnTo>
                    <a:pt x="660" y="1303"/>
                  </a:lnTo>
                  <a:lnTo>
                    <a:pt x="660" y="1303"/>
                  </a:lnTo>
                  <a:lnTo>
                    <a:pt x="721" y="1249"/>
                  </a:lnTo>
                  <a:lnTo>
                    <a:pt x="826" y="1148"/>
                  </a:lnTo>
                  <a:lnTo>
                    <a:pt x="962" y="1011"/>
                  </a:lnTo>
                  <a:lnTo>
                    <a:pt x="1118" y="850"/>
                  </a:lnTo>
                  <a:lnTo>
                    <a:pt x="1282" y="678"/>
                  </a:lnTo>
                  <a:lnTo>
                    <a:pt x="1443" y="507"/>
                  </a:lnTo>
                  <a:lnTo>
                    <a:pt x="1588" y="349"/>
                  </a:lnTo>
                  <a:lnTo>
                    <a:pt x="1709" y="218"/>
                  </a:lnTo>
                  <a:lnTo>
                    <a:pt x="1790" y="123"/>
                  </a:lnTo>
                  <a:lnTo>
                    <a:pt x="1823" y="80"/>
                  </a:lnTo>
                  <a:lnTo>
                    <a:pt x="1823" y="80"/>
                  </a:lnTo>
                  <a:lnTo>
                    <a:pt x="1807" y="66"/>
                  </a:lnTo>
                  <a:lnTo>
                    <a:pt x="1759" y="54"/>
                  </a:lnTo>
                  <a:lnTo>
                    <a:pt x="1686" y="42"/>
                  </a:lnTo>
                  <a:lnTo>
                    <a:pt x="1597" y="31"/>
                  </a:lnTo>
                  <a:lnTo>
                    <a:pt x="1498" y="23"/>
                  </a:lnTo>
                  <a:lnTo>
                    <a:pt x="1400" y="14"/>
                  </a:lnTo>
                  <a:lnTo>
                    <a:pt x="1308" y="9"/>
                  </a:lnTo>
                  <a:lnTo>
                    <a:pt x="1234" y="4"/>
                  </a:lnTo>
                  <a:lnTo>
                    <a:pt x="1182" y="0"/>
                  </a:lnTo>
                  <a:lnTo>
                    <a:pt x="1163" y="0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30" name="Freeform 178">
              <a:extLst>
                <a:ext uri="{FF2B5EF4-FFF2-40B4-BE49-F238E27FC236}">
                  <a16:creationId xmlns:a16="http://schemas.microsoft.com/office/drawing/2014/main" id="{01666D41-217C-6FD3-CC8D-8AFC45D19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198"/>
              <a:ext cx="215" cy="57"/>
            </a:xfrm>
            <a:custGeom>
              <a:avLst/>
              <a:gdLst>
                <a:gd name="T0" fmla="*/ 12 w 428"/>
                <a:gd name="T1" fmla="*/ 107 h 114"/>
                <a:gd name="T2" fmla="*/ 45 w 428"/>
                <a:gd name="T3" fmla="*/ 109 h 114"/>
                <a:gd name="T4" fmla="*/ 84 w 428"/>
                <a:gd name="T5" fmla="*/ 110 h 114"/>
                <a:gd name="T6" fmla="*/ 124 w 428"/>
                <a:gd name="T7" fmla="*/ 114 h 114"/>
                <a:gd name="T8" fmla="*/ 157 w 428"/>
                <a:gd name="T9" fmla="*/ 114 h 114"/>
                <a:gd name="T10" fmla="*/ 169 w 428"/>
                <a:gd name="T11" fmla="*/ 114 h 114"/>
                <a:gd name="T12" fmla="*/ 176 w 428"/>
                <a:gd name="T13" fmla="*/ 110 h 114"/>
                <a:gd name="T14" fmla="*/ 191 w 428"/>
                <a:gd name="T15" fmla="*/ 102 h 114"/>
                <a:gd name="T16" fmla="*/ 210 w 428"/>
                <a:gd name="T17" fmla="*/ 91 h 114"/>
                <a:gd name="T18" fmla="*/ 226 w 428"/>
                <a:gd name="T19" fmla="*/ 79 h 114"/>
                <a:gd name="T20" fmla="*/ 233 w 428"/>
                <a:gd name="T21" fmla="*/ 72 h 114"/>
                <a:gd name="T22" fmla="*/ 248 w 428"/>
                <a:gd name="T23" fmla="*/ 71 h 114"/>
                <a:gd name="T24" fmla="*/ 288 w 428"/>
                <a:gd name="T25" fmla="*/ 60 h 114"/>
                <a:gd name="T26" fmla="*/ 333 w 428"/>
                <a:gd name="T27" fmla="*/ 43 h 114"/>
                <a:gd name="T28" fmla="*/ 378 w 428"/>
                <a:gd name="T29" fmla="*/ 24 h 114"/>
                <a:gd name="T30" fmla="*/ 414 w 428"/>
                <a:gd name="T31" fmla="*/ 8 h 114"/>
                <a:gd name="T32" fmla="*/ 428 w 428"/>
                <a:gd name="T33" fmla="*/ 1 h 114"/>
                <a:gd name="T34" fmla="*/ 425 w 428"/>
                <a:gd name="T35" fmla="*/ 1 h 114"/>
                <a:gd name="T36" fmla="*/ 407 w 428"/>
                <a:gd name="T37" fmla="*/ 7 h 114"/>
                <a:gd name="T38" fmla="*/ 387 w 428"/>
                <a:gd name="T39" fmla="*/ 15 h 114"/>
                <a:gd name="T40" fmla="*/ 366 w 428"/>
                <a:gd name="T41" fmla="*/ 20 h 114"/>
                <a:gd name="T42" fmla="*/ 356 w 428"/>
                <a:gd name="T43" fmla="*/ 20 h 114"/>
                <a:gd name="T44" fmla="*/ 331 w 428"/>
                <a:gd name="T45" fmla="*/ 22 h 114"/>
                <a:gd name="T46" fmla="*/ 287 w 428"/>
                <a:gd name="T47" fmla="*/ 24 h 114"/>
                <a:gd name="T48" fmla="*/ 242 w 428"/>
                <a:gd name="T49" fmla="*/ 26 h 114"/>
                <a:gd name="T50" fmla="*/ 197 w 428"/>
                <a:gd name="T51" fmla="*/ 27 h 114"/>
                <a:gd name="T52" fmla="*/ 152 w 428"/>
                <a:gd name="T53" fmla="*/ 29 h 114"/>
                <a:gd name="T54" fmla="*/ 129 w 428"/>
                <a:gd name="T55" fmla="*/ 31 h 114"/>
                <a:gd name="T56" fmla="*/ 114 w 428"/>
                <a:gd name="T57" fmla="*/ 45 h 114"/>
                <a:gd name="T58" fmla="*/ 81 w 428"/>
                <a:gd name="T59" fmla="*/ 60 h 114"/>
                <a:gd name="T60" fmla="*/ 43 w 428"/>
                <a:gd name="T61" fmla="*/ 76 h 114"/>
                <a:gd name="T62" fmla="*/ 12 w 428"/>
                <a:gd name="T63" fmla="*/ 91 h 114"/>
                <a:gd name="T64" fmla="*/ 0 w 428"/>
                <a:gd name="T65" fmla="*/ 10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8" h="114">
                  <a:moveTo>
                    <a:pt x="0" y="107"/>
                  </a:moveTo>
                  <a:lnTo>
                    <a:pt x="12" y="107"/>
                  </a:lnTo>
                  <a:lnTo>
                    <a:pt x="26" y="107"/>
                  </a:lnTo>
                  <a:lnTo>
                    <a:pt x="45" y="109"/>
                  </a:lnTo>
                  <a:lnTo>
                    <a:pt x="64" y="109"/>
                  </a:lnTo>
                  <a:lnTo>
                    <a:pt x="84" y="110"/>
                  </a:lnTo>
                  <a:lnTo>
                    <a:pt x="105" y="112"/>
                  </a:lnTo>
                  <a:lnTo>
                    <a:pt x="124" y="114"/>
                  </a:lnTo>
                  <a:lnTo>
                    <a:pt x="143" y="114"/>
                  </a:lnTo>
                  <a:lnTo>
                    <a:pt x="157" y="114"/>
                  </a:lnTo>
                  <a:lnTo>
                    <a:pt x="169" y="114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6" y="110"/>
                  </a:lnTo>
                  <a:lnTo>
                    <a:pt x="183" y="107"/>
                  </a:lnTo>
                  <a:lnTo>
                    <a:pt x="191" y="102"/>
                  </a:lnTo>
                  <a:lnTo>
                    <a:pt x="200" y="96"/>
                  </a:lnTo>
                  <a:lnTo>
                    <a:pt x="210" y="91"/>
                  </a:lnTo>
                  <a:lnTo>
                    <a:pt x="219" y="84"/>
                  </a:lnTo>
                  <a:lnTo>
                    <a:pt x="226" y="79"/>
                  </a:lnTo>
                  <a:lnTo>
                    <a:pt x="231" y="76"/>
                  </a:lnTo>
                  <a:lnTo>
                    <a:pt x="233" y="72"/>
                  </a:lnTo>
                  <a:lnTo>
                    <a:pt x="233" y="72"/>
                  </a:lnTo>
                  <a:lnTo>
                    <a:pt x="248" y="71"/>
                  </a:lnTo>
                  <a:lnTo>
                    <a:pt x="267" y="65"/>
                  </a:lnTo>
                  <a:lnTo>
                    <a:pt x="288" y="60"/>
                  </a:lnTo>
                  <a:lnTo>
                    <a:pt x="311" y="52"/>
                  </a:lnTo>
                  <a:lnTo>
                    <a:pt x="333" y="43"/>
                  </a:lnTo>
                  <a:lnTo>
                    <a:pt x="356" y="33"/>
                  </a:lnTo>
                  <a:lnTo>
                    <a:pt x="378" y="24"/>
                  </a:lnTo>
                  <a:lnTo>
                    <a:pt x="397" y="15"/>
                  </a:lnTo>
                  <a:lnTo>
                    <a:pt x="414" y="8"/>
                  </a:lnTo>
                  <a:lnTo>
                    <a:pt x="428" y="1"/>
                  </a:lnTo>
                  <a:lnTo>
                    <a:pt x="428" y="1"/>
                  </a:lnTo>
                  <a:lnTo>
                    <a:pt x="428" y="0"/>
                  </a:lnTo>
                  <a:lnTo>
                    <a:pt x="425" y="1"/>
                  </a:lnTo>
                  <a:lnTo>
                    <a:pt x="418" y="3"/>
                  </a:lnTo>
                  <a:lnTo>
                    <a:pt x="407" y="7"/>
                  </a:lnTo>
                  <a:lnTo>
                    <a:pt x="397" y="10"/>
                  </a:lnTo>
                  <a:lnTo>
                    <a:pt x="387" y="15"/>
                  </a:lnTo>
                  <a:lnTo>
                    <a:pt x="376" y="19"/>
                  </a:lnTo>
                  <a:lnTo>
                    <a:pt x="366" y="20"/>
                  </a:lnTo>
                  <a:lnTo>
                    <a:pt x="359" y="22"/>
                  </a:lnTo>
                  <a:lnTo>
                    <a:pt x="356" y="20"/>
                  </a:lnTo>
                  <a:lnTo>
                    <a:pt x="356" y="20"/>
                  </a:lnTo>
                  <a:lnTo>
                    <a:pt x="331" y="22"/>
                  </a:lnTo>
                  <a:lnTo>
                    <a:pt x="309" y="22"/>
                  </a:lnTo>
                  <a:lnTo>
                    <a:pt x="287" y="24"/>
                  </a:lnTo>
                  <a:lnTo>
                    <a:pt x="264" y="24"/>
                  </a:lnTo>
                  <a:lnTo>
                    <a:pt x="242" y="26"/>
                  </a:lnTo>
                  <a:lnTo>
                    <a:pt x="219" y="26"/>
                  </a:lnTo>
                  <a:lnTo>
                    <a:pt x="197" y="27"/>
                  </a:lnTo>
                  <a:lnTo>
                    <a:pt x="174" y="29"/>
                  </a:lnTo>
                  <a:lnTo>
                    <a:pt x="152" y="29"/>
                  </a:lnTo>
                  <a:lnTo>
                    <a:pt x="129" y="31"/>
                  </a:lnTo>
                  <a:lnTo>
                    <a:pt x="129" y="31"/>
                  </a:lnTo>
                  <a:lnTo>
                    <a:pt x="124" y="38"/>
                  </a:lnTo>
                  <a:lnTo>
                    <a:pt x="114" y="45"/>
                  </a:lnTo>
                  <a:lnTo>
                    <a:pt x="98" y="53"/>
                  </a:lnTo>
                  <a:lnTo>
                    <a:pt x="81" y="60"/>
                  </a:lnTo>
                  <a:lnTo>
                    <a:pt x="62" y="69"/>
                  </a:lnTo>
                  <a:lnTo>
                    <a:pt x="43" y="76"/>
                  </a:lnTo>
                  <a:lnTo>
                    <a:pt x="26" y="84"/>
                  </a:lnTo>
                  <a:lnTo>
                    <a:pt x="12" y="91"/>
                  </a:lnTo>
                  <a:lnTo>
                    <a:pt x="3" y="100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31" name="Freeform 179">
              <a:extLst>
                <a:ext uri="{FF2B5EF4-FFF2-40B4-BE49-F238E27FC236}">
                  <a16:creationId xmlns:a16="http://schemas.microsoft.com/office/drawing/2014/main" id="{365C0F79-46E5-BB66-BFEA-7697C513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198"/>
              <a:ext cx="215" cy="57"/>
            </a:xfrm>
            <a:custGeom>
              <a:avLst/>
              <a:gdLst>
                <a:gd name="T0" fmla="*/ 12 w 428"/>
                <a:gd name="T1" fmla="*/ 107 h 114"/>
                <a:gd name="T2" fmla="*/ 45 w 428"/>
                <a:gd name="T3" fmla="*/ 109 h 114"/>
                <a:gd name="T4" fmla="*/ 84 w 428"/>
                <a:gd name="T5" fmla="*/ 110 h 114"/>
                <a:gd name="T6" fmla="*/ 124 w 428"/>
                <a:gd name="T7" fmla="*/ 114 h 114"/>
                <a:gd name="T8" fmla="*/ 157 w 428"/>
                <a:gd name="T9" fmla="*/ 114 h 114"/>
                <a:gd name="T10" fmla="*/ 169 w 428"/>
                <a:gd name="T11" fmla="*/ 114 h 114"/>
                <a:gd name="T12" fmla="*/ 176 w 428"/>
                <a:gd name="T13" fmla="*/ 110 h 114"/>
                <a:gd name="T14" fmla="*/ 191 w 428"/>
                <a:gd name="T15" fmla="*/ 102 h 114"/>
                <a:gd name="T16" fmla="*/ 210 w 428"/>
                <a:gd name="T17" fmla="*/ 91 h 114"/>
                <a:gd name="T18" fmla="*/ 226 w 428"/>
                <a:gd name="T19" fmla="*/ 79 h 114"/>
                <a:gd name="T20" fmla="*/ 233 w 428"/>
                <a:gd name="T21" fmla="*/ 72 h 114"/>
                <a:gd name="T22" fmla="*/ 248 w 428"/>
                <a:gd name="T23" fmla="*/ 71 h 114"/>
                <a:gd name="T24" fmla="*/ 288 w 428"/>
                <a:gd name="T25" fmla="*/ 60 h 114"/>
                <a:gd name="T26" fmla="*/ 333 w 428"/>
                <a:gd name="T27" fmla="*/ 43 h 114"/>
                <a:gd name="T28" fmla="*/ 378 w 428"/>
                <a:gd name="T29" fmla="*/ 24 h 114"/>
                <a:gd name="T30" fmla="*/ 414 w 428"/>
                <a:gd name="T31" fmla="*/ 8 h 114"/>
                <a:gd name="T32" fmla="*/ 428 w 428"/>
                <a:gd name="T33" fmla="*/ 1 h 114"/>
                <a:gd name="T34" fmla="*/ 425 w 428"/>
                <a:gd name="T35" fmla="*/ 1 h 114"/>
                <a:gd name="T36" fmla="*/ 407 w 428"/>
                <a:gd name="T37" fmla="*/ 7 h 114"/>
                <a:gd name="T38" fmla="*/ 387 w 428"/>
                <a:gd name="T39" fmla="*/ 15 h 114"/>
                <a:gd name="T40" fmla="*/ 366 w 428"/>
                <a:gd name="T41" fmla="*/ 20 h 114"/>
                <a:gd name="T42" fmla="*/ 356 w 428"/>
                <a:gd name="T43" fmla="*/ 20 h 114"/>
                <a:gd name="T44" fmla="*/ 331 w 428"/>
                <a:gd name="T45" fmla="*/ 22 h 114"/>
                <a:gd name="T46" fmla="*/ 287 w 428"/>
                <a:gd name="T47" fmla="*/ 24 h 114"/>
                <a:gd name="T48" fmla="*/ 242 w 428"/>
                <a:gd name="T49" fmla="*/ 26 h 114"/>
                <a:gd name="T50" fmla="*/ 197 w 428"/>
                <a:gd name="T51" fmla="*/ 27 h 114"/>
                <a:gd name="T52" fmla="*/ 152 w 428"/>
                <a:gd name="T53" fmla="*/ 29 h 114"/>
                <a:gd name="T54" fmla="*/ 129 w 428"/>
                <a:gd name="T55" fmla="*/ 31 h 114"/>
                <a:gd name="T56" fmla="*/ 114 w 428"/>
                <a:gd name="T57" fmla="*/ 45 h 114"/>
                <a:gd name="T58" fmla="*/ 81 w 428"/>
                <a:gd name="T59" fmla="*/ 60 h 114"/>
                <a:gd name="T60" fmla="*/ 43 w 428"/>
                <a:gd name="T61" fmla="*/ 76 h 114"/>
                <a:gd name="T62" fmla="*/ 12 w 428"/>
                <a:gd name="T63" fmla="*/ 91 h 114"/>
                <a:gd name="T64" fmla="*/ 0 w 428"/>
                <a:gd name="T65" fmla="*/ 10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8" h="114">
                  <a:moveTo>
                    <a:pt x="0" y="107"/>
                  </a:moveTo>
                  <a:lnTo>
                    <a:pt x="12" y="107"/>
                  </a:lnTo>
                  <a:lnTo>
                    <a:pt x="26" y="107"/>
                  </a:lnTo>
                  <a:lnTo>
                    <a:pt x="45" y="109"/>
                  </a:lnTo>
                  <a:lnTo>
                    <a:pt x="64" y="109"/>
                  </a:lnTo>
                  <a:lnTo>
                    <a:pt x="84" y="110"/>
                  </a:lnTo>
                  <a:lnTo>
                    <a:pt x="105" y="112"/>
                  </a:lnTo>
                  <a:lnTo>
                    <a:pt x="124" y="114"/>
                  </a:lnTo>
                  <a:lnTo>
                    <a:pt x="143" y="114"/>
                  </a:lnTo>
                  <a:lnTo>
                    <a:pt x="157" y="114"/>
                  </a:lnTo>
                  <a:lnTo>
                    <a:pt x="169" y="114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6" y="110"/>
                  </a:lnTo>
                  <a:lnTo>
                    <a:pt x="183" y="107"/>
                  </a:lnTo>
                  <a:lnTo>
                    <a:pt x="191" y="102"/>
                  </a:lnTo>
                  <a:lnTo>
                    <a:pt x="200" y="96"/>
                  </a:lnTo>
                  <a:lnTo>
                    <a:pt x="210" y="91"/>
                  </a:lnTo>
                  <a:lnTo>
                    <a:pt x="219" y="84"/>
                  </a:lnTo>
                  <a:lnTo>
                    <a:pt x="226" y="79"/>
                  </a:lnTo>
                  <a:lnTo>
                    <a:pt x="231" y="76"/>
                  </a:lnTo>
                  <a:lnTo>
                    <a:pt x="233" y="72"/>
                  </a:lnTo>
                  <a:lnTo>
                    <a:pt x="233" y="72"/>
                  </a:lnTo>
                  <a:lnTo>
                    <a:pt x="248" y="71"/>
                  </a:lnTo>
                  <a:lnTo>
                    <a:pt x="267" y="65"/>
                  </a:lnTo>
                  <a:lnTo>
                    <a:pt x="288" y="60"/>
                  </a:lnTo>
                  <a:lnTo>
                    <a:pt x="311" y="52"/>
                  </a:lnTo>
                  <a:lnTo>
                    <a:pt x="333" y="43"/>
                  </a:lnTo>
                  <a:lnTo>
                    <a:pt x="356" y="33"/>
                  </a:lnTo>
                  <a:lnTo>
                    <a:pt x="378" y="24"/>
                  </a:lnTo>
                  <a:lnTo>
                    <a:pt x="397" y="15"/>
                  </a:lnTo>
                  <a:lnTo>
                    <a:pt x="414" y="8"/>
                  </a:lnTo>
                  <a:lnTo>
                    <a:pt x="428" y="1"/>
                  </a:lnTo>
                  <a:lnTo>
                    <a:pt x="428" y="1"/>
                  </a:lnTo>
                  <a:lnTo>
                    <a:pt x="428" y="0"/>
                  </a:lnTo>
                  <a:lnTo>
                    <a:pt x="425" y="1"/>
                  </a:lnTo>
                  <a:lnTo>
                    <a:pt x="418" y="3"/>
                  </a:lnTo>
                  <a:lnTo>
                    <a:pt x="407" y="7"/>
                  </a:lnTo>
                  <a:lnTo>
                    <a:pt x="397" y="10"/>
                  </a:lnTo>
                  <a:lnTo>
                    <a:pt x="387" y="15"/>
                  </a:lnTo>
                  <a:lnTo>
                    <a:pt x="376" y="19"/>
                  </a:lnTo>
                  <a:lnTo>
                    <a:pt x="366" y="20"/>
                  </a:lnTo>
                  <a:lnTo>
                    <a:pt x="359" y="22"/>
                  </a:lnTo>
                  <a:lnTo>
                    <a:pt x="356" y="20"/>
                  </a:lnTo>
                  <a:lnTo>
                    <a:pt x="356" y="20"/>
                  </a:lnTo>
                  <a:lnTo>
                    <a:pt x="331" y="22"/>
                  </a:lnTo>
                  <a:lnTo>
                    <a:pt x="309" y="22"/>
                  </a:lnTo>
                  <a:lnTo>
                    <a:pt x="287" y="24"/>
                  </a:lnTo>
                  <a:lnTo>
                    <a:pt x="264" y="24"/>
                  </a:lnTo>
                  <a:lnTo>
                    <a:pt x="242" y="26"/>
                  </a:lnTo>
                  <a:lnTo>
                    <a:pt x="219" y="26"/>
                  </a:lnTo>
                  <a:lnTo>
                    <a:pt x="197" y="27"/>
                  </a:lnTo>
                  <a:lnTo>
                    <a:pt x="174" y="29"/>
                  </a:lnTo>
                  <a:lnTo>
                    <a:pt x="152" y="29"/>
                  </a:lnTo>
                  <a:lnTo>
                    <a:pt x="129" y="31"/>
                  </a:lnTo>
                  <a:lnTo>
                    <a:pt x="129" y="31"/>
                  </a:lnTo>
                  <a:lnTo>
                    <a:pt x="124" y="38"/>
                  </a:lnTo>
                  <a:lnTo>
                    <a:pt x="114" y="45"/>
                  </a:lnTo>
                  <a:lnTo>
                    <a:pt x="98" y="53"/>
                  </a:lnTo>
                  <a:lnTo>
                    <a:pt x="81" y="60"/>
                  </a:lnTo>
                  <a:lnTo>
                    <a:pt x="62" y="69"/>
                  </a:lnTo>
                  <a:lnTo>
                    <a:pt x="43" y="76"/>
                  </a:lnTo>
                  <a:lnTo>
                    <a:pt x="26" y="84"/>
                  </a:lnTo>
                  <a:lnTo>
                    <a:pt x="12" y="91"/>
                  </a:lnTo>
                  <a:lnTo>
                    <a:pt x="3" y="100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32" name="Freeform 180">
              <a:extLst>
                <a:ext uri="{FF2B5EF4-FFF2-40B4-BE49-F238E27FC236}">
                  <a16:creationId xmlns:a16="http://schemas.microsoft.com/office/drawing/2014/main" id="{E2204355-2A00-0567-B6A7-E799BD5C2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152"/>
              <a:ext cx="674" cy="581"/>
            </a:xfrm>
            <a:custGeom>
              <a:avLst/>
              <a:gdLst>
                <a:gd name="T0" fmla="*/ 1192 w 1350"/>
                <a:gd name="T1" fmla="*/ 61 h 1163"/>
                <a:gd name="T2" fmla="*/ 1127 w 1350"/>
                <a:gd name="T3" fmla="*/ 112 h 1163"/>
                <a:gd name="T4" fmla="*/ 1020 w 1350"/>
                <a:gd name="T5" fmla="*/ 197 h 1163"/>
                <a:gd name="T6" fmla="*/ 890 w 1350"/>
                <a:gd name="T7" fmla="*/ 294 h 1163"/>
                <a:gd name="T8" fmla="*/ 760 w 1350"/>
                <a:gd name="T9" fmla="*/ 384 h 1163"/>
                <a:gd name="T10" fmla="*/ 702 w 1350"/>
                <a:gd name="T11" fmla="*/ 418 h 1163"/>
                <a:gd name="T12" fmla="*/ 603 w 1350"/>
                <a:gd name="T13" fmla="*/ 480 h 1163"/>
                <a:gd name="T14" fmla="*/ 524 w 1350"/>
                <a:gd name="T15" fmla="*/ 541 h 1163"/>
                <a:gd name="T16" fmla="*/ 463 w 1350"/>
                <a:gd name="T17" fmla="*/ 600 h 1163"/>
                <a:gd name="T18" fmla="*/ 418 w 1350"/>
                <a:gd name="T19" fmla="*/ 653 h 1163"/>
                <a:gd name="T20" fmla="*/ 387 w 1350"/>
                <a:gd name="T21" fmla="*/ 696 h 1163"/>
                <a:gd name="T22" fmla="*/ 368 w 1350"/>
                <a:gd name="T23" fmla="*/ 721 h 1163"/>
                <a:gd name="T24" fmla="*/ 303 w 1350"/>
                <a:gd name="T25" fmla="*/ 790 h 1163"/>
                <a:gd name="T26" fmla="*/ 216 w 1350"/>
                <a:gd name="T27" fmla="*/ 871 h 1163"/>
                <a:gd name="T28" fmla="*/ 121 w 1350"/>
                <a:gd name="T29" fmla="*/ 952 h 1163"/>
                <a:gd name="T30" fmla="*/ 36 w 1350"/>
                <a:gd name="T31" fmla="*/ 1016 h 1163"/>
                <a:gd name="T32" fmla="*/ 66 w 1350"/>
                <a:gd name="T33" fmla="*/ 1163 h 1163"/>
                <a:gd name="T34" fmla="*/ 71 w 1350"/>
                <a:gd name="T35" fmla="*/ 1154 h 1163"/>
                <a:gd name="T36" fmla="*/ 111 w 1350"/>
                <a:gd name="T37" fmla="*/ 1099 h 1163"/>
                <a:gd name="T38" fmla="*/ 176 w 1350"/>
                <a:gd name="T39" fmla="*/ 1018 h 1163"/>
                <a:gd name="T40" fmla="*/ 256 w 1350"/>
                <a:gd name="T41" fmla="*/ 942 h 1163"/>
                <a:gd name="T42" fmla="*/ 334 w 1350"/>
                <a:gd name="T43" fmla="*/ 902 h 1163"/>
                <a:gd name="T44" fmla="*/ 366 w 1350"/>
                <a:gd name="T45" fmla="*/ 904 h 1163"/>
                <a:gd name="T46" fmla="*/ 451 w 1350"/>
                <a:gd name="T47" fmla="*/ 947 h 1163"/>
                <a:gd name="T48" fmla="*/ 525 w 1350"/>
                <a:gd name="T49" fmla="*/ 1002 h 1163"/>
                <a:gd name="T50" fmla="*/ 584 w 1350"/>
                <a:gd name="T51" fmla="*/ 1057 h 1163"/>
                <a:gd name="T52" fmla="*/ 622 w 1350"/>
                <a:gd name="T53" fmla="*/ 1099 h 1163"/>
                <a:gd name="T54" fmla="*/ 636 w 1350"/>
                <a:gd name="T55" fmla="*/ 1116 h 1163"/>
                <a:gd name="T56" fmla="*/ 634 w 1350"/>
                <a:gd name="T57" fmla="*/ 1113 h 1163"/>
                <a:gd name="T58" fmla="*/ 631 w 1350"/>
                <a:gd name="T59" fmla="*/ 1101 h 1163"/>
                <a:gd name="T60" fmla="*/ 624 w 1350"/>
                <a:gd name="T61" fmla="*/ 1078 h 1163"/>
                <a:gd name="T62" fmla="*/ 614 w 1350"/>
                <a:gd name="T63" fmla="*/ 1051 h 1163"/>
                <a:gd name="T64" fmla="*/ 598 w 1350"/>
                <a:gd name="T65" fmla="*/ 1021 h 1163"/>
                <a:gd name="T66" fmla="*/ 588 w 1350"/>
                <a:gd name="T67" fmla="*/ 1009 h 1163"/>
                <a:gd name="T68" fmla="*/ 553 w 1350"/>
                <a:gd name="T69" fmla="*/ 969 h 1163"/>
                <a:gd name="T70" fmla="*/ 525 w 1350"/>
                <a:gd name="T71" fmla="*/ 937 h 1163"/>
                <a:gd name="T72" fmla="*/ 506 w 1350"/>
                <a:gd name="T73" fmla="*/ 893 h 1163"/>
                <a:gd name="T74" fmla="*/ 496 w 1350"/>
                <a:gd name="T75" fmla="*/ 821 h 1163"/>
                <a:gd name="T76" fmla="*/ 493 w 1350"/>
                <a:gd name="T77" fmla="*/ 700 h 1163"/>
                <a:gd name="T78" fmla="*/ 505 w 1350"/>
                <a:gd name="T79" fmla="*/ 660 h 1163"/>
                <a:gd name="T80" fmla="*/ 584 w 1350"/>
                <a:gd name="T81" fmla="*/ 572 h 1163"/>
                <a:gd name="T82" fmla="*/ 717 w 1350"/>
                <a:gd name="T83" fmla="*/ 477 h 1163"/>
                <a:gd name="T84" fmla="*/ 885 w 1350"/>
                <a:gd name="T85" fmla="*/ 378 h 1163"/>
                <a:gd name="T86" fmla="*/ 1061 w 1350"/>
                <a:gd name="T87" fmla="*/ 277 h 1163"/>
                <a:gd name="T88" fmla="*/ 1146 w 1350"/>
                <a:gd name="T89" fmla="*/ 226 h 1163"/>
                <a:gd name="T90" fmla="*/ 1272 w 1350"/>
                <a:gd name="T91" fmla="*/ 138 h 1163"/>
                <a:gd name="T92" fmla="*/ 1332 w 1350"/>
                <a:gd name="T93" fmla="*/ 74 h 1163"/>
                <a:gd name="T94" fmla="*/ 1350 w 1350"/>
                <a:gd name="T95" fmla="*/ 31 h 1163"/>
                <a:gd name="T96" fmla="*/ 1344 w 1350"/>
                <a:gd name="T97" fmla="*/ 7 h 1163"/>
                <a:gd name="T98" fmla="*/ 1339 w 1350"/>
                <a:gd name="T99" fmla="*/ 0 h 1163"/>
                <a:gd name="T100" fmla="*/ 1201 w 1350"/>
                <a:gd name="T101" fmla="*/ 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0" h="1163">
                  <a:moveTo>
                    <a:pt x="1201" y="52"/>
                  </a:moveTo>
                  <a:lnTo>
                    <a:pt x="1192" y="61"/>
                  </a:lnTo>
                  <a:lnTo>
                    <a:pt x="1166" y="81"/>
                  </a:lnTo>
                  <a:lnTo>
                    <a:pt x="1127" y="112"/>
                  </a:lnTo>
                  <a:lnTo>
                    <a:pt x="1078" y="152"/>
                  </a:lnTo>
                  <a:lnTo>
                    <a:pt x="1020" y="197"/>
                  </a:lnTo>
                  <a:lnTo>
                    <a:pt x="956" y="245"/>
                  </a:lnTo>
                  <a:lnTo>
                    <a:pt x="890" y="294"/>
                  </a:lnTo>
                  <a:lnTo>
                    <a:pt x="824" y="340"/>
                  </a:lnTo>
                  <a:lnTo>
                    <a:pt x="760" y="384"/>
                  </a:lnTo>
                  <a:lnTo>
                    <a:pt x="702" y="418"/>
                  </a:lnTo>
                  <a:lnTo>
                    <a:pt x="702" y="418"/>
                  </a:lnTo>
                  <a:lnTo>
                    <a:pt x="650" y="449"/>
                  </a:lnTo>
                  <a:lnTo>
                    <a:pt x="603" y="480"/>
                  </a:lnTo>
                  <a:lnTo>
                    <a:pt x="562" y="511"/>
                  </a:lnTo>
                  <a:lnTo>
                    <a:pt x="524" y="541"/>
                  </a:lnTo>
                  <a:lnTo>
                    <a:pt x="493" y="572"/>
                  </a:lnTo>
                  <a:lnTo>
                    <a:pt x="463" y="600"/>
                  </a:lnTo>
                  <a:lnTo>
                    <a:pt x="439" y="627"/>
                  </a:lnTo>
                  <a:lnTo>
                    <a:pt x="418" y="653"/>
                  </a:lnTo>
                  <a:lnTo>
                    <a:pt x="401" y="677"/>
                  </a:lnTo>
                  <a:lnTo>
                    <a:pt x="387" y="696"/>
                  </a:lnTo>
                  <a:lnTo>
                    <a:pt x="387" y="696"/>
                  </a:lnTo>
                  <a:lnTo>
                    <a:pt x="368" y="721"/>
                  </a:lnTo>
                  <a:lnTo>
                    <a:pt x="339" y="752"/>
                  </a:lnTo>
                  <a:lnTo>
                    <a:pt x="303" y="790"/>
                  </a:lnTo>
                  <a:lnTo>
                    <a:pt x="261" y="829"/>
                  </a:lnTo>
                  <a:lnTo>
                    <a:pt x="216" y="871"/>
                  </a:lnTo>
                  <a:lnTo>
                    <a:pt x="168" y="912"/>
                  </a:lnTo>
                  <a:lnTo>
                    <a:pt x="121" y="952"/>
                  </a:lnTo>
                  <a:lnTo>
                    <a:pt x="76" y="987"/>
                  </a:lnTo>
                  <a:lnTo>
                    <a:pt x="36" y="1016"/>
                  </a:lnTo>
                  <a:lnTo>
                    <a:pt x="0" y="1037"/>
                  </a:lnTo>
                  <a:lnTo>
                    <a:pt x="66" y="1163"/>
                  </a:lnTo>
                  <a:lnTo>
                    <a:pt x="66" y="1163"/>
                  </a:lnTo>
                  <a:lnTo>
                    <a:pt x="71" y="1154"/>
                  </a:lnTo>
                  <a:lnTo>
                    <a:pt x="87" y="1132"/>
                  </a:lnTo>
                  <a:lnTo>
                    <a:pt x="111" y="1099"/>
                  </a:lnTo>
                  <a:lnTo>
                    <a:pt x="142" y="1059"/>
                  </a:lnTo>
                  <a:lnTo>
                    <a:pt x="176" y="1018"/>
                  </a:lnTo>
                  <a:lnTo>
                    <a:pt x="216" y="978"/>
                  </a:lnTo>
                  <a:lnTo>
                    <a:pt x="256" y="942"/>
                  </a:lnTo>
                  <a:lnTo>
                    <a:pt x="296" y="916"/>
                  </a:lnTo>
                  <a:lnTo>
                    <a:pt x="334" y="902"/>
                  </a:lnTo>
                  <a:lnTo>
                    <a:pt x="366" y="904"/>
                  </a:lnTo>
                  <a:lnTo>
                    <a:pt x="366" y="904"/>
                  </a:lnTo>
                  <a:lnTo>
                    <a:pt x="411" y="923"/>
                  </a:lnTo>
                  <a:lnTo>
                    <a:pt x="451" y="947"/>
                  </a:lnTo>
                  <a:lnTo>
                    <a:pt x="491" y="975"/>
                  </a:lnTo>
                  <a:lnTo>
                    <a:pt x="525" y="1002"/>
                  </a:lnTo>
                  <a:lnTo>
                    <a:pt x="557" y="1030"/>
                  </a:lnTo>
                  <a:lnTo>
                    <a:pt x="584" y="1057"/>
                  </a:lnTo>
                  <a:lnTo>
                    <a:pt x="605" y="1080"/>
                  </a:lnTo>
                  <a:lnTo>
                    <a:pt x="622" y="1099"/>
                  </a:lnTo>
                  <a:lnTo>
                    <a:pt x="633" y="1111"/>
                  </a:lnTo>
                  <a:lnTo>
                    <a:pt x="636" y="1116"/>
                  </a:lnTo>
                  <a:lnTo>
                    <a:pt x="636" y="1116"/>
                  </a:lnTo>
                  <a:lnTo>
                    <a:pt x="634" y="1113"/>
                  </a:lnTo>
                  <a:lnTo>
                    <a:pt x="634" y="1109"/>
                  </a:lnTo>
                  <a:lnTo>
                    <a:pt x="631" y="1101"/>
                  </a:lnTo>
                  <a:lnTo>
                    <a:pt x="629" y="1090"/>
                  </a:lnTo>
                  <a:lnTo>
                    <a:pt x="624" y="1078"/>
                  </a:lnTo>
                  <a:lnTo>
                    <a:pt x="619" y="1064"/>
                  </a:lnTo>
                  <a:lnTo>
                    <a:pt x="614" y="1051"/>
                  </a:lnTo>
                  <a:lnTo>
                    <a:pt x="607" y="1037"/>
                  </a:lnTo>
                  <a:lnTo>
                    <a:pt x="598" y="1021"/>
                  </a:lnTo>
                  <a:lnTo>
                    <a:pt x="588" y="1009"/>
                  </a:lnTo>
                  <a:lnTo>
                    <a:pt x="588" y="1009"/>
                  </a:lnTo>
                  <a:lnTo>
                    <a:pt x="570" y="987"/>
                  </a:lnTo>
                  <a:lnTo>
                    <a:pt x="553" y="969"/>
                  </a:lnTo>
                  <a:lnTo>
                    <a:pt x="539" y="954"/>
                  </a:lnTo>
                  <a:lnTo>
                    <a:pt x="525" y="937"/>
                  </a:lnTo>
                  <a:lnTo>
                    <a:pt x="515" y="917"/>
                  </a:lnTo>
                  <a:lnTo>
                    <a:pt x="506" y="893"/>
                  </a:lnTo>
                  <a:lnTo>
                    <a:pt x="500" y="862"/>
                  </a:lnTo>
                  <a:lnTo>
                    <a:pt x="496" y="821"/>
                  </a:lnTo>
                  <a:lnTo>
                    <a:pt x="493" y="767"/>
                  </a:lnTo>
                  <a:lnTo>
                    <a:pt x="493" y="700"/>
                  </a:lnTo>
                  <a:lnTo>
                    <a:pt x="493" y="700"/>
                  </a:lnTo>
                  <a:lnTo>
                    <a:pt x="505" y="660"/>
                  </a:lnTo>
                  <a:lnTo>
                    <a:pt x="536" y="617"/>
                  </a:lnTo>
                  <a:lnTo>
                    <a:pt x="584" y="572"/>
                  </a:lnTo>
                  <a:lnTo>
                    <a:pt x="645" y="525"/>
                  </a:lnTo>
                  <a:lnTo>
                    <a:pt x="717" y="477"/>
                  </a:lnTo>
                  <a:lnTo>
                    <a:pt x="798" y="427"/>
                  </a:lnTo>
                  <a:lnTo>
                    <a:pt x="885" y="378"/>
                  </a:lnTo>
                  <a:lnTo>
                    <a:pt x="973" y="328"/>
                  </a:lnTo>
                  <a:lnTo>
                    <a:pt x="1061" y="277"/>
                  </a:lnTo>
                  <a:lnTo>
                    <a:pt x="1146" y="226"/>
                  </a:lnTo>
                  <a:lnTo>
                    <a:pt x="1146" y="226"/>
                  </a:lnTo>
                  <a:lnTo>
                    <a:pt x="1218" y="180"/>
                  </a:lnTo>
                  <a:lnTo>
                    <a:pt x="1272" y="138"/>
                  </a:lnTo>
                  <a:lnTo>
                    <a:pt x="1308" y="104"/>
                  </a:lnTo>
                  <a:lnTo>
                    <a:pt x="1332" y="74"/>
                  </a:lnTo>
                  <a:lnTo>
                    <a:pt x="1344" y="50"/>
                  </a:lnTo>
                  <a:lnTo>
                    <a:pt x="1350" y="31"/>
                  </a:lnTo>
                  <a:lnTo>
                    <a:pt x="1350" y="17"/>
                  </a:lnTo>
                  <a:lnTo>
                    <a:pt x="1344" y="7"/>
                  </a:lnTo>
                  <a:lnTo>
                    <a:pt x="1341" y="2"/>
                  </a:lnTo>
                  <a:lnTo>
                    <a:pt x="1339" y="0"/>
                  </a:lnTo>
                  <a:lnTo>
                    <a:pt x="1201" y="52"/>
                  </a:lnTo>
                  <a:lnTo>
                    <a:pt x="1201" y="52"/>
                  </a:lnTo>
                  <a:close/>
                </a:path>
              </a:pathLst>
            </a:custGeom>
            <a:solidFill>
              <a:srgbClr val="FF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33" name="Freeform 181">
              <a:extLst>
                <a:ext uri="{FF2B5EF4-FFF2-40B4-BE49-F238E27FC236}">
                  <a16:creationId xmlns:a16="http://schemas.microsoft.com/office/drawing/2014/main" id="{EBC693A3-BB24-D94A-E1E0-BDC69DEA8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840"/>
              <a:ext cx="548" cy="414"/>
            </a:xfrm>
            <a:custGeom>
              <a:avLst/>
              <a:gdLst>
                <a:gd name="T0" fmla="*/ 1 w 1095"/>
                <a:gd name="T1" fmla="*/ 776 h 828"/>
                <a:gd name="T2" fmla="*/ 10 w 1095"/>
                <a:gd name="T3" fmla="*/ 705 h 828"/>
                <a:gd name="T4" fmla="*/ 25 w 1095"/>
                <a:gd name="T5" fmla="*/ 595 h 828"/>
                <a:gd name="T6" fmla="*/ 44 w 1095"/>
                <a:gd name="T7" fmla="*/ 470 h 828"/>
                <a:gd name="T8" fmla="*/ 64 w 1095"/>
                <a:gd name="T9" fmla="*/ 367 h 828"/>
                <a:gd name="T10" fmla="*/ 72 w 1095"/>
                <a:gd name="T11" fmla="*/ 330 h 828"/>
                <a:gd name="T12" fmla="*/ 93 w 1095"/>
                <a:gd name="T13" fmla="*/ 268 h 828"/>
                <a:gd name="T14" fmla="*/ 119 w 1095"/>
                <a:gd name="T15" fmla="*/ 201 h 828"/>
                <a:gd name="T16" fmla="*/ 143 w 1095"/>
                <a:gd name="T17" fmla="*/ 139 h 828"/>
                <a:gd name="T18" fmla="*/ 164 w 1095"/>
                <a:gd name="T19" fmla="*/ 94 h 828"/>
                <a:gd name="T20" fmla="*/ 171 w 1095"/>
                <a:gd name="T21" fmla="*/ 76 h 828"/>
                <a:gd name="T22" fmla="*/ 172 w 1095"/>
                <a:gd name="T23" fmla="*/ 75 h 828"/>
                <a:gd name="T24" fmla="*/ 181 w 1095"/>
                <a:gd name="T25" fmla="*/ 63 h 828"/>
                <a:gd name="T26" fmla="*/ 197 w 1095"/>
                <a:gd name="T27" fmla="*/ 44 h 828"/>
                <a:gd name="T28" fmla="*/ 216 w 1095"/>
                <a:gd name="T29" fmla="*/ 25 h 828"/>
                <a:gd name="T30" fmla="*/ 236 w 1095"/>
                <a:gd name="T31" fmla="*/ 13 h 828"/>
                <a:gd name="T32" fmla="*/ 245 w 1095"/>
                <a:gd name="T33" fmla="*/ 11 h 828"/>
                <a:gd name="T34" fmla="*/ 264 w 1095"/>
                <a:gd name="T35" fmla="*/ 16 h 828"/>
                <a:gd name="T36" fmla="*/ 281 w 1095"/>
                <a:gd name="T37" fmla="*/ 26 h 828"/>
                <a:gd name="T38" fmla="*/ 297 w 1095"/>
                <a:gd name="T39" fmla="*/ 40 h 828"/>
                <a:gd name="T40" fmla="*/ 305 w 1095"/>
                <a:gd name="T41" fmla="*/ 51 h 828"/>
                <a:gd name="T42" fmla="*/ 311 w 1095"/>
                <a:gd name="T43" fmla="*/ 54 h 828"/>
                <a:gd name="T44" fmla="*/ 532 w 1095"/>
                <a:gd name="T45" fmla="*/ 482 h 828"/>
                <a:gd name="T46" fmla="*/ 547 w 1095"/>
                <a:gd name="T47" fmla="*/ 482 h 828"/>
                <a:gd name="T48" fmla="*/ 644 w 1095"/>
                <a:gd name="T49" fmla="*/ 493 h 828"/>
                <a:gd name="T50" fmla="*/ 791 w 1095"/>
                <a:gd name="T51" fmla="*/ 510 h 828"/>
                <a:gd name="T52" fmla="*/ 934 w 1095"/>
                <a:gd name="T53" fmla="*/ 533 h 828"/>
                <a:gd name="T54" fmla="*/ 1021 w 1095"/>
                <a:gd name="T55" fmla="*/ 560 h 828"/>
                <a:gd name="T56" fmla="*/ 1028 w 1095"/>
                <a:gd name="T57" fmla="*/ 574 h 828"/>
                <a:gd name="T58" fmla="*/ 1024 w 1095"/>
                <a:gd name="T59" fmla="*/ 607 h 828"/>
                <a:gd name="T60" fmla="*/ 1040 w 1095"/>
                <a:gd name="T61" fmla="*/ 643 h 828"/>
                <a:gd name="T62" fmla="*/ 1062 w 1095"/>
                <a:gd name="T63" fmla="*/ 674 h 828"/>
                <a:gd name="T64" fmla="*/ 1085 w 1095"/>
                <a:gd name="T65" fmla="*/ 698 h 828"/>
                <a:gd name="T66" fmla="*/ 1095 w 1095"/>
                <a:gd name="T67" fmla="*/ 709 h 828"/>
                <a:gd name="T68" fmla="*/ 741 w 1095"/>
                <a:gd name="T69" fmla="*/ 721 h 828"/>
                <a:gd name="T70" fmla="*/ 720 w 1095"/>
                <a:gd name="T71" fmla="*/ 726 h 828"/>
                <a:gd name="T72" fmla="*/ 582 w 1095"/>
                <a:gd name="T73" fmla="*/ 759 h 828"/>
                <a:gd name="T74" fmla="*/ 373 w 1095"/>
                <a:gd name="T75" fmla="*/ 800 h 828"/>
                <a:gd name="T76" fmla="*/ 162 w 1095"/>
                <a:gd name="T77" fmla="*/ 828 h 828"/>
                <a:gd name="T78" fmla="*/ 22 w 1095"/>
                <a:gd name="T79" fmla="*/ 816 h 828"/>
                <a:gd name="T80" fmla="*/ 0 w 1095"/>
                <a:gd name="T81" fmla="*/ 787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95" h="828">
                  <a:moveTo>
                    <a:pt x="0" y="787"/>
                  </a:moveTo>
                  <a:lnTo>
                    <a:pt x="1" y="776"/>
                  </a:lnTo>
                  <a:lnTo>
                    <a:pt x="5" y="749"/>
                  </a:lnTo>
                  <a:lnTo>
                    <a:pt x="10" y="705"/>
                  </a:lnTo>
                  <a:lnTo>
                    <a:pt x="17" y="653"/>
                  </a:lnTo>
                  <a:lnTo>
                    <a:pt x="25" y="595"/>
                  </a:lnTo>
                  <a:lnTo>
                    <a:pt x="36" y="533"/>
                  </a:lnTo>
                  <a:lnTo>
                    <a:pt x="44" y="470"/>
                  </a:lnTo>
                  <a:lnTo>
                    <a:pt x="55" y="415"/>
                  </a:lnTo>
                  <a:lnTo>
                    <a:pt x="64" y="367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83" y="301"/>
                  </a:lnTo>
                  <a:lnTo>
                    <a:pt x="93" y="268"/>
                  </a:lnTo>
                  <a:lnTo>
                    <a:pt x="105" y="234"/>
                  </a:lnTo>
                  <a:lnTo>
                    <a:pt x="119" y="201"/>
                  </a:lnTo>
                  <a:lnTo>
                    <a:pt x="131" y="168"/>
                  </a:lnTo>
                  <a:lnTo>
                    <a:pt x="143" y="139"/>
                  </a:lnTo>
                  <a:lnTo>
                    <a:pt x="155" y="114"/>
                  </a:lnTo>
                  <a:lnTo>
                    <a:pt x="164" y="94"/>
                  </a:lnTo>
                  <a:lnTo>
                    <a:pt x="169" y="82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2" y="75"/>
                  </a:lnTo>
                  <a:lnTo>
                    <a:pt x="176" y="70"/>
                  </a:lnTo>
                  <a:lnTo>
                    <a:pt x="181" y="63"/>
                  </a:lnTo>
                  <a:lnTo>
                    <a:pt x="188" y="54"/>
                  </a:lnTo>
                  <a:lnTo>
                    <a:pt x="197" y="44"/>
                  </a:lnTo>
                  <a:lnTo>
                    <a:pt x="207" y="33"/>
                  </a:lnTo>
                  <a:lnTo>
                    <a:pt x="216" y="25"/>
                  </a:lnTo>
                  <a:lnTo>
                    <a:pt x="226" y="18"/>
                  </a:lnTo>
                  <a:lnTo>
                    <a:pt x="236" y="13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55" y="13"/>
                  </a:lnTo>
                  <a:lnTo>
                    <a:pt x="264" y="16"/>
                  </a:lnTo>
                  <a:lnTo>
                    <a:pt x="273" y="21"/>
                  </a:lnTo>
                  <a:lnTo>
                    <a:pt x="281" y="26"/>
                  </a:lnTo>
                  <a:lnTo>
                    <a:pt x="290" y="33"/>
                  </a:lnTo>
                  <a:lnTo>
                    <a:pt x="297" y="40"/>
                  </a:lnTo>
                  <a:lnTo>
                    <a:pt x="302" y="45"/>
                  </a:lnTo>
                  <a:lnTo>
                    <a:pt x="305" y="51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495" y="0"/>
                  </a:lnTo>
                  <a:lnTo>
                    <a:pt x="532" y="482"/>
                  </a:lnTo>
                  <a:lnTo>
                    <a:pt x="532" y="482"/>
                  </a:lnTo>
                  <a:lnTo>
                    <a:pt x="547" y="482"/>
                  </a:lnTo>
                  <a:lnTo>
                    <a:pt x="587" y="488"/>
                  </a:lnTo>
                  <a:lnTo>
                    <a:pt x="644" y="493"/>
                  </a:lnTo>
                  <a:lnTo>
                    <a:pt x="715" y="501"/>
                  </a:lnTo>
                  <a:lnTo>
                    <a:pt x="791" y="510"/>
                  </a:lnTo>
                  <a:lnTo>
                    <a:pt x="865" y="520"/>
                  </a:lnTo>
                  <a:lnTo>
                    <a:pt x="934" y="533"/>
                  </a:lnTo>
                  <a:lnTo>
                    <a:pt x="988" y="546"/>
                  </a:lnTo>
                  <a:lnTo>
                    <a:pt x="1021" y="560"/>
                  </a:lnTo>
                  <a:lnTo>
                    <a:pt x="1028" y="574"/>
                  </a:lnTo>
                  <a:lnTo>
                    <a:pt x="1028" y="574"/>
                  </a:lnTo>
                  <a:lnTo>
                    <a:pt x="1022" y="590"/>
                  </a:lnTo>
                  <a:lnTo>
                    <a:pt x="1024" y="607"/>
                  </a:lnTo>
                  <a:lnTo>
                    <a:pt x="1029" y="624"/>
                  </a:lnTo>
                  <a:lnTo>
                    <a:pt x="1040" y="643"/>
                  </a:lnTo>
                  <a:lnTo>
                    <a:pt x="1050" y="659"/>
                  </a:lnTo>
                  <a:lnTo>
                    <a:pt x="1062" y="674"/>
                  </a:lnTo>
                  <a:lnTo>
                    <a:pt x="1074" y="688"/>
                  </a:lnTo>
                  <a:lnTo>
                    <a:pt x="1085" y="698"/>
                  </a:lnTo>
                  <a:lnTo>
                    <a:pt x="1092" y="705"/>
                  </a:lnTo>
                  <a:lnTo>
                    <a:pt x="1095" y="709"/>
                  </a:lnTo>
                  <a:lnTo>
                    <a:pt x="820" y="743"/>
                  </a:lnTo>
                  <a:lnTo>
                    <a:pt x="741" y="721"/>
                  </a:lnTo>
                  <a:lnTo>
                    <a:pt x="741" y="721"/>
                  </a:lnTo>
                  <a:lnTo>
                    <a:pt x="720" y="726"/>
                  </a:lnTo>
                  <a:lnTo>
                    <a:pt x="665" y="738"/>
                  </a:lnTo>
                  <a:lnTo>
                    <a:pt x="582" y="759"/>
                  </a:lnTo>
                  <a:lnTo>
                    <a:pt x="482" y="780"/>
                  </a:lnTo>
                  <a:lnTo>
                    <a:pt x="373" y="800"/>
                  </a:lnTo>
                  <a:lnTo>
                    <a:pt x="262" y="818"/>
                  </a:lnTo>
                  <a:lnTo>
                    <a:pt x="162" y="828"/>
                  </a:lnTo>
                  <a:lnTo>
                    <a:pt x="79" y="828"/>
                  </a:lnTo>
                  <a:lnTo>
                    <a:pt x="22" y="816"/>
                  </a:lnTo>
                  <a:lnTo>
                    <a:pt x="0" y="787"/>
                  </a:lnTo>
                  <a:lnTo>
                    <a:pt x="0" y="7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34" name="Freeform 182">
              <a:extLst>
                <a:ext uri="{FF2B5EF4-FFF2-40B4-BE49-F238E27FC236}">
                  <a16:creationId xmlns:a16="http://schemas.microsoft.com/office/drawing/2014/main" id="{225B4EA1-075E-9DF0-1814-2495301D4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840"/>
              <a:ext cx="548" cy="414"/>
            </a:xfrm>
            <a:custGeom>
              <a:avLst/>
              <a:gdLst>
                <a:gd name="T0" fmla="*/ 1 w 1095"/>
                <a:gd name="T1" fmla="*/ 776 h 828"/>
                <a:gd name="T2" fmla="*/ 10 w 1095"/>
                <a:gd name="T3" fmla="*/ 705 h 828"/>
                <a:gd name="T4" fmla="*/ 25 w 1095"/>
                <a:gd name="T5" fmla="*/ 595 h 828"/>
                <a:gd name="T6" fmla="*/ 44 w 1095"/>
                <a:gd name="T7" fmla="*/ 470 h 828"/>
                <a:gd name="T8" fmla="*/ 64 w 1095"/>
                <a:gd name="T9" fmla="*/ 367 h 828"/>
                <a:gd name="T10" fmla="*/ 72 w 1095"/>
                <a:gd name="T11" fmla="*/ 330 h 828"/>
                <a:gd name="T12" fmla="*/ 93 w 1095"/>
                <a:gd name="T13" fmla="*/ 268 h 828"/>
                <a:gd name="T14" fmla="*/ 119 w 1095"/>
                <a:gd name="T15" fmla="*/ 201 h 828"/>
                <a:gd name="T16" fmla="*/ 143 w 1095"/>
                <a:gd name="T17" fmla="*/ 139 h 828"/>
                <a:gd name="T18" fmla="*/ 164 w 1095"/>
                <a:gd name="T19" fmla="*/ 94 h 828"/>
                <a:gd name="T20" fmla="*/ 171 w 1095"/>
                <a:gd name="T21" fmla="*/ 76 h 828"/>
                <a:gd name="T22" fmla="*/ 172 w 1095"/>
                <a:gd name="T23" fmla="*/ 75 h 828"/>
                <a:gd name="T24" fmla="*/ 181 w 1095"/>
                <a:gd name="T25" fmla="*/ 63 h 828"/>
                <a:gd name="T26" fmla="*/ 197 w 1095"/>
                <a:gd name="T27" fmla="*/ 44 h 828"/>
                <a:gd name="T28" fmla="*/ 216 w 1095"/>
                <a:gd name="T29" fmla="*/ 25 h 828"/>
                <a:gd name="T30" fmla="*/ 236 w 1095"/>
                <a:gd name="T31" fmla="*/ 13 h 828"/>
                <a:gd name="T32" fmla="*/ 245 w 1095"/>
                <a:gd name="T33" fmla="*/ 11 h 828"/>
                <a:gd name="T34" fmla="*/ 264 w 1095"/>
                <a:gd name="T35" fmla="*/ 16 h 828"/>
                <a:gd name="T36" fmla="*/ 281 w 1095"/>
                <a:gd name="T37" fmla="*/ 26 h 828"/>
                <a:gd name="T38" fmla="*/ 297 w 1095"/>
                <a:gd name="T39" fmla="*/ 40 h 828"/>
                <a:gd name="T40" fmla="*/ 305 w 1095"/>
                <a:gd name="T41" fmla="*/ 51 h 828"/>
                <a:gd name="T42" fmla="*/ 311 w 1095"/>
                <a:gd name="T43" fmla="*/ 54 h 828"/>
                <a:gd name="T44" fmla="*/ 532 w 1095"/>
                <a:gd name="T45" fmla="*/ 482 h 828"/>
                <a:gd name="T46" fmla="*/ 547 w 1095"/>
                <a:gd name="T47" fmla="*/ 482 h 828"/>
                <a:gd name="T48" fmla="*/ 644 w 1095"/>
                <a:gd name="T49" fmla="*/ 493 h 828"/>
                <a:gd name="T50" fmla="*/ 791 w 1095"/>
                <a:gd name="T51" fmla="*/ 510 h 828"/>
                <a:gd name="T52" fmla="*/ 934 w 1095"/>
                <a:gd name="T53" fmla="*/ 533 h 828"/>
                <a:gd name="T54" fmla="*/ 1021 w 1095"/>
                <a:gd name="T55" fmla="*/ 560 h 828"/>
                <a:gd name="T56" fmla="*/ 1028 w 1095"/>
                <a:gd name="T57" fmla="*/ 574 h 828"/>
                <a:gd name="T58" fmla="*/ 1024 w 1095"/>
                <a:gd name="T59" fmla="*/ 607 h 828"/>
                <a:gd name="T60" fmla="*/ 1040 w 1095"/>
                <a:gd name="T61" fmla="*/ 643 h 828"/>
                <a:gd name="T62" fmla="*/ 1062 w 1095"/>
                <a:gd name="T63" fmla="*/ 674 h 828"/>
                <a:gd name="T64" fmla="*/ 1085 w 1095"/>
                <a:gd name="T65" fmla="*/ 698 h 828"/>
                <a:gd name="T66" fmla="*/ 1095 w 1095"/>
                <a:gd name="T67" fmla="*/ 709 h 828"/>
                <a:gd name="T68" fmla="*/ 741 w 1095"/>
                <a:gd name="T69" fmla="*/ 721 h 828"/>
                <a:gd name="T70" fmla="*/ 720 w 1095"/>
                <a:gd name="T71" fmla="*/ 726 h 828"/>
                <a:gd name="T72" fmla="*/ 582 w 1095"/>
                <a:gd name="T73" fmla="*/ 759 h 828"/>
                <a:gd name="T74" fmla="*/ 373 w 1095"/>
                <a:gd name="T75" fmla="*/ 800 h 828"/>
                <a:gd name="T76" fmla="*/ 162 w 1095"/>
                <a:gd name="T77" fmla="*/ 828 h 828"/>
                <a:gd name="T78" fmla="*/ 22 w 1095"/>
                <a:gd name="T79" fmla="*/ 816 h 828"/>
                <a:gd name="T80" fmla="*/ 0 w 1095"/>
                <a:gd name="T81" fmla="*/ 787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95" h="828">
                  <a:moveTo>
                    <a:pt x="0" y="787"/>
                  </a:moveTo>
                  <a:lnTo>
                    <a:pt x="1" y="776"/>
                  </a:lnTo>
                  <a:lnTo>
                    <a:pt x="5" y="749"/>
                  </a:lnTo>
                  <a:lnTo>
                    <a:pt x="10" y="705"/>
                  </a:lnTo>
                  <a:lnTo>
                    <a:pt x="17" y="653"/>
                  </a:lnTo>
                  <a:lnTo>
                    <a:pt x="25" y="595"/>
                  </a:lnTo>
                  <a:lnTo>
                    <a:pt x="36" y="533"/>
                  </a:lnTo>
                  <a:lnTo>
                    <a:pt x="44" y="470"/>
                  </a:lnTo>
                  <a:lnTo>
                    <a:pt x="55" y="415"/>
                  </a:lnTo>
                  <a:lnTo>
                    <a:pt x="64" y="367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83" y="301"/>
                  </a:lnTo>
                  <a:lnTo>
                    <a:pt x="93" y="268"/>
                  </a:lnTo>
                  <a:lnTo>
                    <a:pt x="105" y="234"/>
                  </a:lnTo>
                  <a:lnTo>
                    <a:pt x="119" y="201"/>
                  </a:lnTo>
                  <a:lnTo>
                    <a:pt x="131" y="168"/>
                  </a:lnTo>
                  <a:lnTo>
                    <a:pt x="143" y="139"/>
                  </a:lnTo>
                  <a:lnTo>
                    <a:pt x="155" y="114"/>
                  </a:lnTo>
                  <a:lnTo>
                    <a:pt x="164" y="94"/>
                  </a:lnTo>
                  <a:lnTo>
                    <a:pt x="169" y="82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2" y="75"/>
                  </a:lnTo>
                  <a:lnTo>
                    <a:pt x="176" y="70"/>
                  </a:lnTo>
                  <a:lnTo>
                    <a:pt x="181" y="63"/>
                  </a:lnTo>
                  <a:lnTo>
                    <a:pt x="188" y="54"/>
                  </a:lnTo>
                  <a:lnTo>
                    <a:pt x="197" y="44"/>
                  </a:lnTo>
                  <a:lnTo>
                    <a:pt x="207" y="33"/>
                  </a:lnTo>
                  <a:lnTo>
                    <a:pt x="216" y="25"/>
                  </a:lnTo>
                  <a:lnTo>
                    <a:pt x="226" y="18"/>
                  </a:lnTo>
                  <a:lnTo>
                    <a:pt x="236" y="13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55" y="13"/>
                  </a:lnTo>
                  <a:lnTo>
                    <a:pt x="264" y="16"/>
                  </a:lnTo>
                  <a:lnTo>
                    <a:pt x="273" y="21"/>
                  </a:lnTo>
                  <a:lnTo>
                    <a:pt x="281" y="26"/>
                  </a:lnTo>
                  <a:lnTo>
                    <a:pt x="290" y="33"/>
                  </a:lnTo>
                  <a:lnTo>
                    <a:pt x="297" y="40"/>
                  </a:lnTo>
                  <a:lnTo>
                    <a:pt x="302" y="45"/>
                  </a:lnTo>
                  <a:lnTo>
                    <a:pt x="305" y="51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495" y="0"/>
                  </a:lnTo>
                  <a:lnTo>
                    <a:pt x="532" y="482"/>
                  </a:lnTo>
                  <a:lnTo>
                    <a:pt x="532" y="482"/>
                  </a:lnTo>
                  <a:lnTo>
                    <a:pt x="547" y="482"/>
                  </a:lnTo>
                  <a:lnTo>
                    <a:pt x="587" y="488"/>
                  </a:lnTo>
                  <a:lnTo>
                    <a:pt x="644" y="493"/>
                  </a:lnTo>
                  <a:lnTo>
                    <a:pt x="715" y="501"/>
                  </a:lnTo>
                  <a:lnTo>
                    <a:pt x="791" y="510"/>
                  </a:lnTo>
                  <a:lnTo>
                    <a:pt x="865" y="520"/>
                  </a:lnTo>
                  <a:lnTo>
                    <a:pt x="934" y="533"/>
                  </a:lnTo>
                  <a:lnTo>
                    <a:pt x="988" y="546"/>
                  </a:lnTo>
                  <a:lnTo>
                    <a:pt x="1021" y="560"/>
                  </a:lnTo>
                  <a:lnTo>
                    <a:pt x="1028" y="574"/>
                  </a:lnTo>
                  <a:lnTo>
                    <a:pt x="1028" y="574"/>
                  </a:lnTo>
                  <a:lnTo>
                    <a:pt x="1022" y="590"/>
                  </a:lnTo>
                  <a:lnTo>
                    <a:pt x="1024" y="607"/>
                  </a:lnTo>
                  <a:lnTo>
                    <a:pt x="1029" y="624"/>
                  </a:lnTo>
                  <a:lnTo>
                    <a:pt x="1040" y="643"/>
                  </a:lnTo>
                  <a:lnTo>
                    <a:pt x="1050" y="659"/>
                  </a:lnTo>
                  <a:lnTo>
                    <a:pt x="1062" y="674"/>
                  </a:lnTo>
                  <a:lnTo>
                    <a:pt x="1074" y="688"/>
                  </a:lnTo>
                  <a:lnTo>
                    <a:pt x="1085" y="698"/>
                  </a:lnTo>
                  <a:lnTo>
                    <a:pt x="1092" y="705"/>
                  </a:lnTo>
                  <a:lnTo>
                    <a:pt x="1095" y="709"/>
                  </a:lnTo>
                  <a:lnTo>
                    <a:pt x="820" y="743"/>
                  </a:lnTo>
                  <a:lnTo>
                    <a:pt x="741" y="721"/>
                  </a:lnTo>
                  <a:lnTo>
                    <a:pt x="741" y="721"/>
                  </a:lnTo>
                  <a:lnTo>
                    <a:pt x="720" y="726"/>
                  </a:lnTo>
                  <a:lnTo>
                    <a:pt x="665" y="738"/>
                  </a:lnTo>
                  <a:lnTo>
                    <a:pt x="582" y="759"/>
                  </a:lnTo>
                  <a:lnTo>
                    <a:pt x="482" y="780"/>
                  </a:lnTo>
                  <a:lnTo>
                    <a:pt x="373" y="800"/>
                  </a:lnTo>
                  <a:lnTo>
                    <a:pt x="262" y="818"/>
                  </a:lnTo>
                  <a:lnTo>
                    <a:pt x="162" y="828"/>
                  </a:lnTo>
                  <a:lnTo>
                    <a:pt x="79" y="828"/>
                  </a:lnTo>
                  <a:lnTo>
                    <a:pt x="22" y="816"/>
                  </a:lnTo>
                  <a:lnTo>
                    <a:pt x="0" y="787"/>
                  </a:lnTo>
                  <a:lnTo>
                    <a:pt x="0" y="78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35" name="Freeform 183">
              <a:extLst>
                <a:ext uri="{FF2B5EF4-FFF2-40B4-BE49-F238E27FC236}">
                  <a16:creationId xmlns:a16="http://schemas.microsoft.com/office/drawing/2014/main" id="{6045CBA5-20EB-E9E0-F591-5BE68E594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849"/>
              <a:ext cx="76" cy="116"/>
            </a:xfrm>
            <a:custGeom>
              <a:avLst/>
              <a:gdLst>
                <a:gd name="T0" fmla="*/ 0 w 150"/>
                <a:gd name="T1" fmla="*/ 58 h 233"/>
                <a:gd name="T2" fmla="*/ 2 w 150"/>
                <a:gd name="T3" fmla="*/ 62 h 233"/>
                <a:gd name="T4" fmla="*/ 5 w 150"/>
                <a:gd name="T5" fmla="*/ 72 h 233"/>
                <a:gd name="T6" fmla="*/ 10 w 150"/>
                <a:gd name="T7" fmla="*/ 88 h 233"/>
                <a:gd name="T8" fmla="*/ 17 w 150"/>
                <a:gd name="T9" fmla="*/ 107 h 233"/>
                <a:gd name="T10" fmla="*/ 24 w 150"/>
                <a:gd name="T11" fmla="*/ 128 h 233"/>
                <a:gd name="T12" fmla="*/ 33 w 150"/>
                <a:gd name="T13" fmla="*/ 150 h 233"/>
                <a:gd name="T14" fmla="*/ 40 w 150"/>
                <a:gd name="T15" fmla="*/ 172 h 233"/>
                <a:gd name="T16" fmla="*/ 46 w 150"/>
                <a:gd name="T17" fmla="*/ 195 h 233"/>
                <a:gd name="T18" fmla="*/ 52 w 150"/>
                <a:gd name="T19" fmla="*/ 214 h 233"/>
                <a:gd name="T20" fmla="*/ 53 w 150"/>
                <a:gd name="T21" fmla="*/ 228 h 233"/>
                <a:gd name="T22" fmla="*/ 53 w 150"/>
                <a:gd name="T23" fmla="*/ 228 h 233"/>
                <a:gd name="T24" fmla="*/ 57 w 150"/>
                <a:gd name="T25" fmla="*/ 233 h 233"/>
                <a:gd name="T26" fmla="*/ 64 w 150"/>
                <a:gd name="T27" fmla="*/ 223 h 233"/>
                <a:gd name="T28" fmla="*/ 72 w 150"/>
                <a:gd name="T29" fmla="*/ 200 h 233"/>
                <a:gd name="T30" fmla="*/ 83 w 150"/>
                <a:gd name="T31" fmla="*/ 171 h 233"/>
                <a:gd name="T32" fmla="*/ 95 w 150"/>
                <a:gd name="T33" fmla="*/ 136 h 233"/>
                <a:gd name="T34" fmla="*/ 107 w 150"/>
                <a:gd name="T35" fmla="*/ 100 h 233"/>
                <a:gd name="T36" fmla="*/ 119 w 150"/>
                <a:gd name="T37" fmla="*/ 64 h 233"/>
                <a:gd name="T38" fmla="*/ 131 w 150"/>
                <a:gd name="T39" fmla="*/ 34 h 233"/>
                <a:gd name="T40" fmla="*/ 141 w 150"/>
                <a:gd name="T41" fmla="*/ 12 h 233"/>
                <a:gd name="T42" fmla="*/ 148 w 150"/>
                <a:gd name="T43" fmla="*/ 1 h 233"/>
                <a:gd name="T44" fmla="*/ 148 w 150"/>
                <a:gd name="T45" fmla="*/ 1 h 233"/>
                <a:gd name="T46" fmla="*/ 150 w 150"/>
                <a:gd name="T47" fmla="*/ 0 h 233"/>
                <a:gd name="T48" fmla="*/ 143 w 150"/>
                <a:gd name="T49" fmla="*/ 3 h 233"/>
                <a:gd name="T50" fmla="*/ 128 w 150"/>
                <a:gd name="T51" fmla="*/ 8 h 233"/>
                <a:gd name="T52" fmla="*/ 107 w 150"/>
                <a:gd name="T53" fmla="*/ 17 h 233"/>
                <a:gd name="T54" fmla="*/ 83 w 150"/>
                <a:gd name="T55" fmla="*/ 26 h 233"/>
                <a:gd name="T56" fmla="*/ 59 w 150"/>
                <a:gd name="T57" fmla="*/ 36 h 233"/>
                <a:gd name="T58" fmla="*/ 36 w 150"/>
                <a:gd name="T59" fmla="*/ 45 h 233"/>
                <a:gd name="T60" fmla="*/ 17 w 150"/>
                <a:gd name="T61" fmla="*/ 52 h 233"/>
                <a:gd name="T62" fmla="*/ 5 w 150"/>
                <a:gd name="T63" fmla="*/ 57 h 233"/>
                <a:gd name="T64" fmla="*/ 0 w 150"/>
                <a:gd name="T65" fmla="*/ 58 h 233"/>
                <a:gd name="T66" fmla="*/ 0 w 150"/>
                <a:gd name="T67" fmla="*/ 5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33">
                  <a:moveTo>
                    <a:pt x="0" y="58"/>
                  </a:moveTo>
                  <a:lnTo>
                    <a:pt x="2" y="62"/>
                  </a:lnTo>
                  <a:lnTo>
                    <a:pt x="5" y="72"/>
                  </a:lnTo>
                  <a:lnTo>
                    <a:pt x="10" y="88"/>
                  </a:lnTo>
                  <a:lnTo>
                    <a:pt x="17" y="107"/>
                  </a:lnTo>
                  <a:lnTo>
                    <a:pt x="24" y="128"/>
                  </a:lnTo>
                  <a:lnTo>
                    <a:pt x="33" y="150"/>
                  </a:lnTo>
                  <a:lnTo>
                    <a:pt x="40" y="172"/>
                  </a:lnTo>
                  <a:lnTo>
                    <a:pt x="46" y="195"/>
                  </a:lnTo>
                  <a:lnTo>
                    <a:pt x="52" y="214"/>
                  </a:lnTo>
                  <a:lnTo>
                    <a:pt x="53" y="228"/>
                  </a:lnTo>
                  <a:lnTo>
                    <a:pt x="53" y="228"/>
                  </a:lnTo>
                  <a:lnTo>
                    <a:pt x="57" y="233"/>
                  </a:lnTo>
                  <a:lnTo>
                    <a:pt x="64" y="223"/>
                  </a:lnTo>
                  <a:lnTo>
                    <a:pt x="72" y="200"/>
                  </a:lnTo>
                  <a:lnTo>
                    <a:pt x="83" y="171"/>
                  </a:lnTo>
                  <a:lnTo>
                    <a:pt x="95" y="136"/>
                  </a:lnTo>
                  <a:lnTo>
                    <a:pt x="107" y="100"/>
                  </a:lnTo>
                  <a:lnTo>
                    <a:pt x="119" y="64"/>
                  </a:lnTo>
                  <a:lnTo>
                    <a:pt x="131" y="34"/>
                  </a:lnTo>
                  <a:lnTo>
                    <a:pt x="141" y="12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50" y="0"/>
                  </a:lnTo>
                  <a:lnTo>
                    <a:pt x="143" y="3"/>
                  </a:lnTo>
                  <a:lnTo>
                    <a:pt x="128" y="8"/>
                  </a:lnTo>
                  <a:lnTo>
                    <a:pt x="107" y="17"/>
                  </a:lnTo>
                  <a:lnTo>
                    <a:pt x="83" y="26"/>
                  </a:lnTo>
                  <a:lnTo>
                    <a:pt x="59" y="36"/>
                  </a:lnTo>
                  <a:lnTo>
                    <a:pt x="36" y="45"/>
                  </a:lnTo>
                  <a:lnTo>
                    <a:pt x="17" y="52"/>
                  </a:lnTo>
                  <a:lnTo>
                    <a:pt x="5" y="57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36" name="Freeform 184">
              <a:extLst>
                <a:ext uri="{FF2B5EF4-FFF2-40B4-BE49-F238E27FC236}">
                  <a16:creationId xmlns:a16="http://schemas.microsoft.com/office/drawing/2014/main" id="{1C2D7D2D-A7E1-BE06-80F3-44D663D37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2086"/>
              <a:ext cx="131" cy="107"/>
            </a:xfrm>
            <a:custGeom>
              <a:avLst/>
              <a:gdLst>
                <a:gd name="T0" fmla="*/ 112 w 261"/>
                <a:gd name="T1" fmla="*/ 0 h 212"/>
                <a:gd name="T2" fmla="*/ 112 w 261"/>
                <a:gd name="T3" fmla="*/ 5 h 212"/>
                <a:gd name="T4" fmla="*/ 112 w 261"/>
                <a:gd name="T5" fmla="*/ 17 h 212"/>
                <a:gd name="T6" fmla="*/ 114 w 261"/>
                <a:gd name="T7" fmla="*/ 36 h 212"/>
                <a:gd name="T8" fmla="*/ 114 w 261"/>
                <a:gd name="T9" fmla="*/ 59 h 212"/>
                <a:gd name="T10" fmla="*/ 114 w 261"/>
                <a:gd name="T11" fmla="*/ 83 h 212"/>
                <a:gd name="T12" fmla="*/ 110 w 261"/>
                <a:gd name="T13" fmla="*/ 109 h 212"/>
                <a:gd name="T14" fmla="*/ 107 w 261"/>
                <a:gd name="T15" fmla="*/ 133 h 212"/>
                <a:gd name="T16" fmla="*/ 98 w 261"/>
                <a:gd name="T17" fmla="*/ 154 h 212"/>
                <a:gd name="T18" fmla="*/ 88 w 261"/>
                <a:gd name="T19" fmla="*/ 169 h 212"/>
                <a:gd name="T20" fmla="*/ 72 w 261"/>
                <a:gd name="T21" fmla="*/ 178 h 212"/>
                <a:gd name="T22" fmla="*/ 72 w 261"/>
                <a:gd name="T23" fmla="*/ 178 h 212"/>
                <a:gd name="T24" fmla="*/ 57 w 261"/>
                <a:gd name="T25" fmla="*/ 181 h 212"/>
                <a:gd name="T26" fmla="*/ 43 w 261"/>
                <a:gd name="T27" fmla="*/ 186 h 212"/>
                <a:gd name="T28" fmla="*/ 31 w 261"/>
                <a:gd name="T29" fmla="*/ 192 h 212"/>
                <a:gd name="T30" fmla="*/ 22 w 261"/>
                <a:gd name="T31" fmla="*/ 195 h 212"/>
                <a:gd name="T32" fmla="*/ 14 w 261"/>
                <a:gd name="T33" fmla="*/ 200 h 212"/>
                <a:gd name="T34" fmla="*/ 9 w 261"/>
                <a:gd name="T35" fmla="*/ 204 h 212"/>
                <a:gd name="T36" fmla="*/ 5 w 261"/>
                <a:gd name="T37" fmla="*/ 207 h 212"/>
                <a:gd name="T38" fmla="*/ 2 w 261"/>
                <a:gd name="T39" fmla="*/ 209 h 212"/>
                <a:gd name="T40" fmla="*/ 0 w 261"/>
                <a:gd name="T41" fmla="*/ 211 h 212"/>
                <a:gd name="T42" fmla="*/ 0 w 261"/>
                <a:gd name="T43" fmla="*/ 212 h 212"/>
                <a:gd name="T44" fmla="*/ 261 w 261"/>
                <a:gd name="T45" fmla="*/ 181 h 212"/>
                <a:gd name="T46" fmla="*/ 112 w 261"/>
                <a:gd name="T47" fmla="*/ 0 h 212"/>
                <a:gd name="T48" fmla="*/ 112 w 261"/>
                <a:gd name="T4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1" h="212">
                  <a:moveTo>
                    <a:pt x="112" y="0"/>
                  </a:moveTo>
                  <a:lnTo>
                    <a:pt x="112" y="5"/>
                  </a:lnTo>
                  <a:lnTo>
                    <a:pt x="112" y="17"/>
                  </a:lnTo>
                  <a:lnTo>
                    <a:pt x="114" y="36"/>
                  </a:lnTo>
                  <a:lnTo>
                    <a:pt x="114" y="59"/>
                  </a:lnTo>
                  <a:lnTo>
                    <a:pt x="114" y="83"/>
                  </a:lnTo>
                  <a:lnTo>
                    <a:pt x="110" y="109"/>
                  </a:lnTo>
                  <a:lnTo>
                    <a:pt x="107" y="133"/>
                  </a:lnTo>
                  <a:lnTo>
                    <a:pt x="98" y="154"/>
                  </a:lnTo>
                  <a:lnTo>
                    <a:pt x="88" y="169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57" y="181"/>
                  </a:lnTo>
                  <a:lnTo>
                    <a:pt x="43" y="186"/>
                  </a:lnTo>
                  <a:lnTo>
                    <a:pt x="31" y="192"/>
                  </a:lnTo>
                  <a:lnTo>
                    <a:pt x="22" y="195"/>
                  </a:lnTo>
                  <a:lnTo>
                    <a:pt x="14" y="200"/>
                  </a:lnTo>
                  <a:lnTo>
                    <a:pt x="9" y="204"/>
                  </a:lnTo>
                  <a:lnTo>
                    <a:pt x="5" y="207"/>
                  </a:lnTo>
                  <a:lnTo>
                    <a:pt x="2" y="209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261" y="181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37" name="Freeform 185">
              <a:extLst>
                <a:ext uri="{FF2B5EF4-FFF2-40B4-BE49-F238E27FC236}">
                  <a16:creationId xmlns:a16="http://schemas.microsoft.com/office/drawing/2014/main" id="{4E9C31B1-E97D-C297-9B90-13EEA1DDA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074"/>
              <a:ext cx="173" cy="124"/>
            </a:xfrm>
            <a:custGeom>
              <a:avLst/>
              <a:gdLst>
                <a:gd name="T0" fmla="*/ 0 w 345"/>
                <a:gd name="T1" fmla="*/ 110 h 247"/>
                <a:gd name="T2" fmla="*/ 5 w 345"/>
                <a:gd name="T3" fmla="*/ 114 h 247"/>
                <a:gd name="T4" fmla="*/ 15 w 345"/>
                <a:gd name="T5" fmla="*/ 122 h 247"/>
                <a:gd name="T6" fmla="*/ 33 w 345"/>
                <a:gd name="T7" fmla="*/ 136 h 247"/>
                <a:gd name="T8" fmla="*/ 53 w 345"/>
                <a:gd name="T9" fmla="*/ 152 h 247"/>
                <a:gd name="T10" fmla="*/ 79 w 345"/>
                <a:gd name="T11" fmla="*/ 171 h 247"/>
                <a:gd name="T12" fmla="*/ 104 w 345"/>
                <a:gd name="T13" fmla="*/ 190 h 247"/>
                <a:gd name="T14" fmla="*/ 129 w 345"/>
                <a:gd name="T15" fmla="*/ 207 h 247"/>
                <a:gd name="T16" fmla="*/ 154 w 345"/>
                <a:gd name="T17" fmla="*/ 222 h 247"/>
                <a:gd name="T18" fmla="*/ 174 w 345"/>
                <a:gd name="T19" fmla="*/ 235 h 247"/>
                <a:gd name="T20" fmla="*/ 190 w 345"/>
                <a:gd name="T21" fmla="*/ 241 h 247"/>
                <a:gd name="T22" fmla="*/ 190 w 345"/>
                <a:gd name="T23" fmla="*/ 241 h 247"/>
                <a:gd name="T24" fmla="*/ 204 w 345"/>
                <a:gd name="T25" fmla="*/ 245 h 247"/>
                <a:gd name="T26" fmla="*/ 219 w 345"/>
                <a:gd name="T27" fmla="*/ 247 h 247"/>
                <a:gd name="T28" fmla="*/ 237 w 345"/>
                <a:gd name="T29" fmla="*/ 247 h 247"/>
                <a:gd name="T30" fmla="*/ 256 w 345"/>
                <a:gd name="T31" fmla="*/ 245 h 247"/>
                <a:gd name="T32" fmla="*/ 273 w 345"/>
                <a:gd name="T33" fmla="*/ 243 h 247"/>
                <a:gd name="T34" fmla="*/ 292 w 345"/>
                <a:gd name="T35" fmla="*/ 241 h 247"/>
                <a:gd name="T36" fmla="*/ 307 w 345"/>
                <a:gd name="T37" fmla="*/ 238 h 247"/>
                <a:gd name="T38" fmla="*/ 323 w 345"/>
                <a:gd name="T39" fmla="*/ 236 h 247"/>
                <a:gd name="T40" fmla="*/ 335 w 345"/>
                <a:gd name="T41" fmla="*/ 233 h 247"/>
                <a:gd name="T42" fmla="*/ 345 w 345"/>
                <a:gd name="T43" fmla="*/ 231 h 247"/>
                <a:gd name="T44" fmla="*/ 345 w 345"/>
                <a:gd name="T45" fmla="*/ 231 h 247"/>
                <a:gd name="T46" fmla="*/ 345 w 345"/>
                <a:gd name="T47" fmla="*/ 224 h 247"/>
                <a:gd name="T48" fmla="*/ 330 w 345"/>
                <a:gd name="T49" fmla="*/ 205 h 247"/>
                <a:gd name="T50" fmla="*/ 304 w 345"/>
                <a:gd name="T51" fmla="*/ 179 h 247"/>
                <a:gd name="T52" fmla="*/ 269 w 345"/>
                <a:gd name="T53" fmla="*/ 148 h 247"/>
                <a:gd name="T54" fmla="*/ 231 w 345"/>
                <a:gd name="T55" fmla="*/ 114 h 247"/>
                <a:gd name="T56" fmla="*/ 192 w 345"/>
                <a:gd name="T57" fmla="*/ 81 h 247"/>
                <a:gd name="T58" fmla="*/ 155 w 345"/>
                <a:gd name="T59" fmla="*/ 50 h 247"/>
                <a:gd name="T60" fmla="*/ 126 w 345"/>
                <a:gd name="T61" fmla="*/ 24 h 247"/>
                <a:gd name="T62" fmla="*/ 105 w 345"/>
                <a:gd name="T63" fmla="*/ 7 h 247"/>
                <a:gd name="T64" fmla="*/ 97 w 345"/>
                <a:gd name="T65" fmla="*/ 0 h 247"/>
                <a:gd name="T66" fmla="*/ 0 w 345"/>
                <a:gd name="T67" fmla="*/ 110 h 247"/>
                <a:gd name="T68" fmla="*/ 0 w 345"/>
                <a:gd name="T69" fmla="*/ 11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5" h="247">
                  <a:moveTo>
                    <a:pt x="0" y="110"/>
                  </a:moveTo>
                  <a:lnTo>
                    <a:pt x="5" y="114"/>
                  </a:lnTo>
                  <a:lnTo>
                    <a:pt x="15" y="122"/>
                  </a:lnTo>
                  <a:lnTo>
                    <a:pt x="33" y="136"/>
                  </a:lnTo>
                  <a:lnTo>
                    <a:pt x="53" y="152"/>
                  </a:lnTo>
                  <a:lnTo>
                    <a:pt x="79" y="171"/>
                  </a:lnTo>
                  <a:lnTo>
                    <a:pt x="104" y="190"/>
                  </a:lnTo>
                  <a:lnTo>
                    <a:pt x="129" y="207"/>
                  </a:lnTo>
                  <a:lnTo>
                    <a:pt x="154" y="222"/>
                  </a:lnTo>
                  <a:lnTo>
                    <a:pt x="174" y="235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204" y="245"/>
                  </a:lnTo>
                  <a:lnTo>
                    <a:pt x="219" y="247"/>
                  </a:lnTo>
                  <a:lnTo>
                    <a:pt x="237" y="247"/>
                  </a:lnTo>
                  <a:lnTo>
                    <a:pt x="256" y="245"/>
                  </a:lnTo>
                  <a:lnTo>
                    <a:pt x="273" y="243"/>
                  </a:lnTo>
                  <a:lnTo>
                    <a:pt x="292" y="241"/>
                  </a:lnTo>
                  <a:lnTo>
                    <a:pt x="307" y="238"/>
                  </a:lnTo>
                  <a:lnTo>
                    <a:pt x="323" y="236"/>
                  </a:lnTo>
                  <a:lnTo>
                    <a:pt x="335" y="233"/>
                  </a:lnTo>
                  <a:lnTo>
                    <a:pt x="345" y="231"/>
                  </a:lnTo>
                  <a:lnTo>
                    <a:pt x="345" y="231"/>
                  </a:lnTo>
                  <a:lnTo>
                    <a:pt x="345" y="224"/>
                  </a:lnTo>
                  <a:lnTo>
                    <a:pt x="330" y="205"/>
                  </a:lnTo>
                  <a:lnTo>
                    <a:pt x="304" y="179"/>
                  </a:lnTo>
                  <a:lnTo>
                    <a:pt x="269" y="148"/>
                  </a:lnTo>
                  <a:lnTo>
                    <a:pt x="231" y="114"/>
                  </a:lnTo>
                  <a:lnTo>
                    <a:pt x="192" y="81"/>
                  </a:lnTo>
                  <a:lnTo>
                    <a:pt x="155" y="50"/>
                  </a:lnTo>
                  <a:lnTo>
                    <a:pt x="126" y="24"/>
                  </a:lnTo>
                  <a:lnTo>
                    <a:pt x="105" y="7"/>
                  </a:lnTo>
                  <a:lnTo>
                    <a:pt x="97" y="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38" name="Freeform 186">
              <a:extLst>
                <a:ext uri="{FF2B5EF4-FFF2-40B4-BE49-F238E27FC236}">
                  <a16:creationId xmlns:a16="http://schemas.microsoft.com/office/drawing/2014/main" id="{242E0D85-2243-9356-73A2-9A3E29EC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082"/>
              <a:ext cx="131" cy="117"/>
            </a:xfrm>
            <a:custGeom>
              <a:avLst/>
              <a:gdLst>
                <a:gd name="T0" fmla="*/ 0 w 263"/>
                <a:gd name="T1" fmla="*/ 92 h 233"/>
                <a:gd name="T2" fmla="*/ 3 w 263"/>
                <a:gd name="T3" fmla="*/ 93 h 233"/>
                <a:gd name="T4" fmla="*/ 15 w 263"/>
                <a:gd name="T5" fmla="*/ 104 h 233"/>
                <a:gd name="T6" fmla="*/ 33 w 263"/>
                <a:gd name="T7" fmla="*/ 118 h 233"/>
                <a:gd name="T8" fmla="*/ 53 w 263"/>
                <a:gd name="T9" fmla="*/ 133 h 233"/>
                <a:gd name="T10" fmla="*/ 78 w 263"/>
                <a:gd name="T11" fmla="*/ 152 h 233"/>
                <a:gd name="T12" fmla="*/ 104 w 263"/>
                <a:gd name="T13" fmla="*/ 171 h 233"/>
                <a:gd name="T14" fmla="*/ 129 w 263"/>
                <a:gd name="T15" fmla="*/ 188 h 233"/>
                <a:gd name="T16" fmla="*/ 154 w 263"/>
                <a:gd name="T17" fmla="*/ 204 h 233"/>
                <a:gd name="T18" fmla="*/ 173 w 263"/>
                <a:gd name="T19" fmla="*/ 216 h 233"/>
                <a:gd name="T20" fmla="*/ 190 w 263"/>
                <a:gd name="T21" fmla="*/ 223 h 233"/>
                <a:gd name="T22" fmla="*/ 190 w 263"/>
                <a:gd name="T23" fmla="*/ 223 h 233"/>
                <a:gd name="T24" fmla="*/ 202 w 263"/>
                <a:gd name="T25" fmla="*/ 226 h 233"/>
                <a:gd name="T26" fmla="*/ 211 w 263"/>
                <a:gd name="T27" fmla="*/ 230 h 233"/>
                <a:gd name="T28" fmla="*/ 219 w 263"/>
                <a:gd name="T29" fmla="*/ 232 h 233"/>
                <a:gd name="T30" fmla="*/ 226 w 263"/>
                <a:gd name="T31" fmla="*/ 233 h 233"/>
                <a:gd name="T32" fmla="*/ 231 w 263"/>
                <a:gd name="T33" fmla="*/ 233 h 233"/>
                <a:gd name="T34" fmla="*/ 237 w 263"/>
                <a:gd name="T35" fmla="*/ 233 h 233"/>
                <a:gd name="T36" fmla="*/ 242 w 263"/>
                <a:gd name="T37" fmla="*/ 233 h 233"/>
                <a:gd name="T38" fmla="*/ 247 w 263"/>
                <a:gd name="T39" fmla="*/ 232 h 233"/>
                <a:gd name="T40" fmla="*/ 254 w 263"/>
                <a:gd name="T41" fmla="*/ 232 h 233"/>
                <a:gd name="T42" fmla="*/ 261 w 263"/>
                <a:gd name="T43" fmla="*/ 230 h 233"/>
                <a:gd name="T44" fmla="*/ 261 w 263"/>
                <a:gd name="T45" fmla="*/ 230 h 233"/>
                <a:gd name="T46" fmla="*/ 263 w 263"/>
                <a:gd name="T47" fmla="*/ 226 h 233"/>
                <a:gd name="T48" fmla="*/ 261 w 263"/>
                <a:gd name="T49" fmla="*/ 220 h 233"/>
                <a:gd name="T50" fmla="*/ 254 w 263"/>
                <a:gd name="T51" fmla="*/ 207 h 233"/>
                <a:gd name="T52" fmla="*/ 244 w 263"/>
                <a:gd name="T53" fmla="*/ 194 h 233"/>
                <a:gd name="T54" fmla="*/ 230 w 263"/>
                <a:gd name="T55" fmla="*/ 178 h 233"/>
                <a:gd name="T56" fmla="*/ 212 w 263"/>
                <a:gd name="T57" fmla="*/ 159 h 233"/>
                <a:gd name="T58" fmla="*/ 193 w 263"/>
                <a:gd name="T59" fmla="*/ 140 h 233"/>
                <a:gd name="T60" fmla="*/ 174 w 263"/>
                <a:gd name="T61" fmla="*/ 119 h 233"/>
                <a:gd name="T62" fmla="*/ 154 w 263"/>
                <a:gd name="T63" fmla="*/ 100 h 233"/>
                <a:gd name="T64" fmla="*/ 133 w 263"/>
                <a:gd name="T65" fmla="*/ 81 h 233"/>
                <a:gd name="T66" fmla="*/ 133 w 263"/>
                <a:gd name="T67" fmla="*/ 81 h 233"/>
                <a:gd name="T68" fmla="*/ 114 w 263"/>
                <a:gd name="T69" fmla="*/ 66 h 233"/>
                <a:gd name="T70" fmla="*/ 97 w 263"/>
                <a:gd name="T71" fmla="*/ 54 h 233"/>
                <a:gd name="T72" fmla="*/ 79 w 263"/>
                <a:gd name="T73" fmla="*/ 42 h 233"/>
                <a:gd name="T74" fmla="*/ 64 w 263"/>
                <a:gd name="T75" fmla="*/ 31 h 233"/>
                <a:gd name="T76" fmla="*/ 50 w 263"/>
                <a:gd name="T77" fmla="*/ 21 h 233"/>
                <a:gd name="T78" fmla="*/ 36 w 263"/>
                <a:gd name="T79" fmla="*/ 14 h 233"/>
                <a:gd name="T80" fmla="*/ 26 w 263"/>
                <a:gd name="T81" fmla="*/ 9 h 233"/>
                <a:gd name="T82" fmla="*/ 19 w 263"/>
                <a:gd name="T83" fmla="*/ 4 h 233"/>
                <a:gd name="T84" fmla="*/ 14 w 263"/>
                <a:gd name="T85" fmla="*/ 2 h 233"/>
                <a:gd name="T86" fmla="*/ 12 w 263"/>
                <a:gd name="T87" fmla="*/ 0 h 233"/>
                <a:gd name="T88" fmla="*/ 0 w 263"/>
                <a:gd name="T89" fmla="*/ 92 h 233"/>
                <a:gd name="T90" fmla="*/ 0 w 263"/>
                <a:gd name="T91" fmla="*/ 9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3" h="233">
                  <a:moveTo>
                    <a:pt x="0" y="92"/>
                  </a:moveTo>
                  <a:lnTo>
                    <a:pt x="3" y="93"/>
                  </a:lnTo>
                  <a:lnTo>
                    <a:pt x="15" y="104"/>
                  </a:lnTo>
                  <a:lnTo>
                    <a:pt x="33" y="118"/>
                  </a:lnTo>
                  <a:lnTo>
                    <a:pt x="53" y="133"/>
                  </a:lnTo>
                  <a:lnTo>
                    <a:pt x="78" y="152"/>
                  </a:lnTo>
                  <a:lnTo>
                    <a:pt x="104" y="171"/>
                  </a:lnTo>
                  <a:lnTo>
                    <a:pt x="129" y="188"/>
                  </a:lnTo>
                  <a:lnTo>
                    <a:pt x="154" y="204"/>
                  </a:lnTo>
                  <a:lnTo>
                    <a:pt x="173" y="216"/>
                  </a:lnTo>
                  <a:lnTo>
                    <a:pt x="190" y="223"/>
                  </a:lnTo>
                  <a:lnTo>
                    <a:pt x="190" y="223"/>
                  </a:lnTo>
                  <a:lnTo>
                    <a:pt x="202" y="226"/>
                  </a:lnTo>
                  <a:lnTo>
                    <a:pt x="211" y="230"/>
                  </a:lnTo>
                  <a:lnTo>
                    <a:pt x="219" y="232"/>
                  </a:lnTo>
                  <a:lnTo>
                    <a:pt x="226" y="233"/>
                  </a:lnTo>
                  <a:lnTo>
                    <a:pt x="231" y="233"/>
                  </a:lnTo>
                  <a:lnTo>
                    <a:pt x="237" y="233"/>
                  </a:lnTo>
                  <a:lnTo>
                    <a:pt x="242" y="233"/>
                  </a:lnTo>
                  <a:lnTo>
                    <a:pt x="247" y="232"/>
                  </a:lnTo>
                  <a:lnTo>
                    <a:pt x="254" y="232"/>
                  </a:lnTo>
                  <a:lnTo>
                    <a:pt x="261" y="230"/>
                  </a:lnTo>
                  <a:lnTo>
                    <a:pt x="261" y="230"/>
                  </a:lnTo>
                  <a:lnTo>
                    <a:pt x="263" y="226"/>
                  </a:lnTo>
                  <a:lnTo>
                    <a:pt x="261" y="220"/>
                  </a:lnTo>
                  <a:lnTo>
                    <a:pt x="254" y="207"/>
                  </a:lnTo>
                  <a:lnTo>
                    <a:pt x="244" y="194"/>
                  </a:lnTo>
                  <a:lnTo>
                    <a:pt x="230" y="178"/>
                  </a:lnTo>
                  <a:lnTo>
                    <a:pt x="212" y="159"/>
                  </a:lnTo>
                  <a:lnTo>
                    <a:pt x="193" y="140"/>
                  </a:lnTo>
                  <a:lnTo>
                    <a:pt x="174" y="119"/>
                  </a:lnTo>
                  <a:lnTo>
                    <a:pt x="154" y="100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14" y="66"/>
                  </a:lnTo>
                  <a:lnTo>
                    <a:pt x="97" y="54"/>
                  </a:lnTo>
                  <a:lnTo>
                    <a:pt x="79" y="42"/>
                  </a:lnTo>
                  <a:lnTo>
                    <a:pt x="64" y="31"/>
                  </a:lnTo>
                  <a:lnTo>
                    <a:pt x="50" y="21"/>
                  </a:lnTo>
                  <a:lnTo>
                    <a:pt x="36" y="14"/>
                  </a:lnTo>
                  <a:lnTo>
                    <a:pt x="26" y="9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39" name="Freeform 187">
              <a:extLst>
                <a:ext uri="{FF2B5EF4-FFF2-40B4-BE49-F238E27FC236}">
                  <a16:creationId xmlns:a16="http://schemas.microsoft.com/office/drawing/2014/main" id="{6E793EB5-EE47-2F21-9A35-318E12C1C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062"/>
              <a:ext cx="117" cy="135"/>
            </a:xfrm>
            <a:custGeom>
              <a:avLst/>
              <a:gdLst>
                <a:gd name="T0" fmla="*/ 0 w 235"/>
                <a:gd name="T1" fmla="*/ 89 h 270"/>
                <a:gd name="T2" fmla="*/ 4 w 235"/>
                <a:gd name="T3" fmla="*/ 92 h 270"/>
                <a:gd name="T4" fmla="*/ 12 w 235"/>
                <a:gd name="T5" fmla="*/ 102 h 270"/>
                <a:gd name="T6" fmla="*/ 28 w 235"/>
                <a:gd name="T7" fmla="*/ 120 h 270"/>
                <a:gd name="T8" fmla="*/ 45 w 235"/>
                <a:gd name="T9" fmla="*/ 139 h 270"/>
                <a:gd name="T10" fmla="*/ 68 w 235"/>
                <a:gd name="T11" fmla="*/ 161 h 270"/>
                <a:gd name="T12" fmla="*/ 88 w 235"/>
                <a:gd name="T13" fmla="*/ 184 h 270"/>
                <a:gd name="T14" fmla="*/ 111 w 235"/>
                <a:gd name="T15" fmla="*/ 206 h 270"/>
                <a:gd name="T16" fmla="*/ 132 w 235"/>
                <a:gd name="T17" fmla="*/ 225 h 270"/>
                <a:gd name="T18" fmla="*/ 151 w 235"/>
                <a:gd name="T19" fmla="*/ 241 h 270"/>
                <a:gd name="T20" fmla="*/ 164 w 235"/>
                <a:gd name="T21" fmla="*/ 249 h 270"/>
                <a:gd name="T22" fmla="*/ 164 w 235"/>
                <a:gd name="T23" fmla="*/ 249 h 270"/>
                <a:gd name="T24" fmla="*/ 175 w 235"/>
                <a:gd name="T25" fmla="*/ 256 h 270"/>
                <a:gd name="T26" fmla="*/ 185 w 235"/>
                <a:gd name="T27" fmla="*/ 260 h 270"/>
                <a:gd name="T28" fmla="*/ 192 w 235"/>
                <a:gd name="T29" fmla="*/ 263 h 270"/>
                <a:gd name="T30" fmla="*/ 199 w 235"/>
                <a:gd name="T31" fmla="*/ 266 h 270"/>
                <a:gd name="T32" fmla="*/ 204 w 235"/>
                <a:gd name="T33" fmla="*/ 268 h 270"/>
                <a:gd name="T34" fmla="*/ 209 w 235"/>
                <a:gd name="T35" fmla="*/ 268 h 270"/>
                <a:gd name="T36" fmla="*/ 214 w 235"/>
                <a:gd name="T37" fmla="*/ 268 h 270"/>
                <a:gd name="T38" fmla="*/ 220 w 235"/>
                <a:gd name="T39" fmla="*/ 270 h 270"/>
                <a:gd name="T40" fmla="*/ 227 w 235"/>
                <a:gd name="T41" fmla="*/ 268 h 270"/>
                <a:gd name="T42" fmla="*/ 233 w 235"/>
                <a:gd name="T43" fmla="*/ 268 h 270"/>
                <a:gd name="T44" fmla="*/ 233 w 235"/>
                <a:gd name="T45" fmla="*/ 268 h 270"/>
                <a:gd name="T46" fmla="*/ 235 w 235"/>
                <a:gd name="T47" fmla="*/ 266 h 270"/>
                <a:gd name="T48" fmla="*/ 230 w 235"/>
                <a:gd name="T49" fmla="*/ 260 h 270"/>
                <a:gd name="T50" fmla="*/ 220 w 235"/>
                <a:gd name="T51" fmla="*/ 249 h 270"/>
                <a:gd name="T52" fmla="*/ 206 w 235"/>
                <a:gd name="T53" fmla="*/ 235 h 270"/>
                <a:gd name="T54" fmla="*/ 189 w 235"/>
                <a:gd name="T55" fmla="*/ 220 h 270"/>
                <a:gd name="T56" fmla="*/ 170 w 235"/>
                <a:gd name="T57" fmla="*/ 201 h 270"/>
                <a:gd name="T58" fmla="*/ 147 w 235"/>
                <a:gd name="T59" fmla="*/ 182 h 270"/>
                <a:gd name="T60" fmla="*/ 126 w 235"/>
                <a:gd name="T61" fmla="*/ 159 h 270"/>
                <a:gd name="T62" fmla="*/ 106 w 235"/>
                <a:gd name="T63" fmla="*/ 139 h 270"/>
                <a:gd name="T64" fmla="*/ 87 w 235"/>
                <a:gd name="T65" fmla="*/ 116 h 270"/>
                <a:gd name="T66" fmla="*/ 87 w 235"/>
                <a:gd name="T67" fmla="*/ 116 h 270"/>
                <a:gd name="T68" fmla="*/ 73 w 235"/>
                <a:gd name="T69" fmla="*/ 99 h 270"/>
                <a:gd name="T70" fmla="*/ 61 w 235"/>
                <a:gd name="T71" fmla="*/ 82 h 270"/>
                <a:gd name="T72" fmla="*/ 52 w 235"/>
                <a:gd name="T73" fmla="*/ 64 h 270"/>
                <a:gd name="T74" fmla="*/ 43 w 235"/>
                <a:gd name="T75" fmla="*/ 49 h 270"/>
                <a:gd name="T76" fmla="*/ 38 w 235"/>
                <a:gd name="T77" fmla="*/ 35 h 270"/>
                <a:gd name="T78" fmla="*/ 33 w 235"/>
                <a:gd name="T79" fmla="*/ 25 h 270"/>
                <a:gd name="T80" fmla="*/ 30 w 235"/>
                <a:gd name="T81" fmla="*/ 14 h 270"/>
                <a:gd name="T82" fmla="*/ 28 w 235"/>
                <a:gd name="T83" fmla="*/ 7 h 270"/>
                <a:gd name="T84" fmla="*/ 26 w 235"/>
                <a:gd name="T85" fmla="*/ 2 h 270"/>
                <a:gd name="T86" fmla="*/ 26 w 235"/>
                <a:gd name="T87" fmla="*/ 0 h 270"/>
                <a:gd name="T88" fmla="*/ 0 w 235"/>
                <a:gd name="T89" fmla="*/ 89 h 270"/>
                <a:gd name="T90" fmla="*/ 0 w 235"/>
                <a:gd name="T91" fmla="*/ 8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5" h="270">
                  <a:moveTo>
                    <a:pt x="0" y="89"/>
                  </a:moveTo>
                  <a:lnTo>
                    <a:pt x="4" y="92"/>
                  </a:lnTo>
                  <a:lnTo>
                    <a:pt x="12" y="102"/>
                  </a:lnTo>
                  <a:lnTo>
                    <a:pt x="28" y="120"/>
                  </a:lnTo>
                  <a:lnTo>
                    <a:pt x="45" y="139"/>
                  </a:lnTo>
                  <a:lnTo>
                    <a:pt x="68" y="161"/>
                  </a:lnTo>
                  <a:lnTo>
                    <a:pt x="88" y="184"/>
                  </a:lnTo>
                  <a:lnTo>
                    <a:pt x="111" y="206"/>
                  </a:lnTo>
                  <a:lnTo>
                    <a:pt x="132" y="225"/>
                  </a:lnTo>
                  <a:lnTo>
                    <a:pt x="151" y="241"/>
                  </a:lnTo>
                  <a:lnTo>
                    <a:pt x="164" y="249"/>
                  </a:lnTo>
                  <a:lnTo>
                    <a:pt x="164" y="249"/>
                  </a:lnTo>
                  <a:lnTo>
                    <a:pt x="175" y="256"/>
                  </a:lnTo>
                  <a:lnTo>
                    <a:pt x="185" y="260"/>
                  </a:lnTo>
                  <a:lnTo>
                    <a:pt x="192" y="263"/>
                  </a:lnTo>
                  <a:lnTo>
                    <a:pt x="199" y="266"/>
                  </a:lnTo>
                  <a:lnTo>
                    <a:pt x="204" y="268"/>
                  </a:lnTo>
                  <a:lnTo>
                    <a:pt x="209" y="268"/>
                  </a:lnTo>
                  <a:lnTo>
                    <a:pt x="214" y="268"/>
                  </a:lnTo>
                  <a:lnTo>
                    <a:pt x="220" y="270"/>
                  </a:lnTo>
                  <a:lnTo>
                    <a:pt x="227" y="268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235" y="266"/>
                  </a:lnTo>
                  <a:lnTo>
                    <a:pt x="230" y="260"/>
                  </a:lnTo>
                  <a:lnTo>
                    <a:pt x="220" y="249"/>
                  </a:lnTo>
                  <a:lnTo>
                    <a:pt x="206" y="235"/>
                  </a:lnTo>
                  <a:lnTo>
                    <a:pt x="189" y="220"/>
                  </a:lnTo>
                  <a:lnTo>
                    <a:pt x="170" y="201"/>
                  </a:lnTo>
                  <a:lnTo>
                    <a:pt x="147" y="182"/>
                  </a:lnTo>
                  <a:lnTo>
                    <a:pt x="126" y="159"/>
                  </a:lnTo>
                  <a:lnTo>
                    <a:pt x="106" y="139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73" y="99"/>
                  </a:lnTo>
                  <a:lnTo>
                    <a:pt x="61" y="82"/>
                  </a:lnTo>
                  <a:lnTo>
                    <a:pt x="52" y="64"/>
                  </a:lnTo>
                  <a:lnTo>
                    <a:pt x="43" y="49"/>
                  </a:lnTo>
                  <a:lnTo>
                    <a:pt x="38" y="35"/>
                  </a:lnTo>
                  <a:lnTo>
                    <a:pt x="33" y="25"/>
                  </a:lnTo>
                  <a:lnTo>
                    <a:pt x="30" y="14"/>
                  </a:lnTo>
                  <a:lnTo>
                    <a:pt x="28" y="7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0" y="89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40" name="Freeform 188">
              <a:extLst>
                <a:ext uri="{FF2B5EF4-FFF2-40B4-BE49-F238E27FC236}">
                  <a16:creationId xmlns:a16="http://schemas.microsoft.com/office/drawing/2014/main" id="{BC5774B1-9971-D91A-96F4-DF65C5243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559"/>
              <a:ext cx="163" cy="136"/>
            </a:xfrm>
            <a:custGeom>
              <a:avLst/>
              <a:gdLst>
                <a:gd name="T0" fmla="*/ 0 w 327"/>
                <a:gd name="T1" fmla="*/ 34 h 271"/>
                <a:gd name="T2" fmla="*/ 0 w 327"/>
                <a:gd name="T3" fmla="*/ 26 h 271"/>
                <a:gd name="T4" fmla="*/ 5 w 327"/>
                <a:gd name="T5" fmla="*/ 15 h 271"/>
                <a:gd name="T6" fmla="*/ 16 w 327"/>
                <a:gd name="T7" fmla="*/ 5 h 271"/>
                <a:gd name="T8" fmla="*/ 38 w 327"/>
                <a:gd name="T9" fmla="*/ 0 h 271"/>
                <a:gd name="T10" fmla="*/ 54 w 327"/>
                <a:gd name="T11" fmla="*/ 2 h 271"/>
                <a:gd name="T12" fmla="*/ 104 w 327"/>
                <a:gd name="T13" fmla="*/ 17 h 271"/>
                <a:gd name="T14" fmla="*/ 154 w 327"/>
                <a:gd name="T15" fmla="*/ 45 h 271"/>
                <a:gd name="T16" fmla="*/ 201 w 327"/>
                <a:gd name="T17" fmla="*/ 79 h 271"/>
                <a:gd name="T18" fmla="*/ 240 w 327"/>
                <a:gd name="T19" fmla="*/ 119 h 271"/>
                <a:gd name="T20" fmla="*/ 273 w 327"/>
                <a:gd name="T21" fmla="*/ 162 h 271"/>
                <a:gd name="T22" fmla="*/ 285 w 327"/>
                <a:gd name="T23" fmla="*/ 185 h 271"/>
                <a:gd name="T24" fmla="*/ 306 w 327"/>
                <a:gd name="T25" fmla="*/ 221 h 271"/>
                <a:gd name="T26" fmla="*/ 320 w 327"/>
                <a:gd name="T27" fmla="*/ 247 h 271"/>
                <a:gd name="T28" fmla="*/ 327 w 327"/>
                <a:gd name="T29" fmla="*/ 264 h 271"/>
                <a:gd name="T30" fmla="*/ 327 w 327"/>
                <a:gd name="T31" fmla="*/ 271 h 271"/>
                <a:gd name="T32" fmla="*/ 325 w 327"/>
                <a:gd name="T33" fmla="*/ 271 h 271"/>
                <a:gd name="T34" fmla="*/ 322 w 327"/>
                <a:gd name="T35" fmla="*/ 268 h 271"/>
                <a:gd name="T36" fmla="*/ 315 w 327"/>
                <a:gd name="T37" fmla="*/ 259 h 271"/>
                <a:gd name="T38" fmla="*/ 304 w 327"/>
                <a:gd name="T39" fmla="*/ 245 h 271"/>
                <a:gd name="T40" fmla="*/ 294 w 327"/>
                <a:gd name="T41" fmla="*/ 226 h 271"/>
                <a:gd name="T42" fmla="*/ 280 w 327"/>
                <a:gd name="T43" fmla="*/ 202 h 271"/>
                <a:gd name="T44" fmla="*/ 265 w 327"/>
                <a:gd name="T45" fmla="*/ 176 h 271"/>
                <a:gd name="T46" fmla="*/ 237 w 327"/>
                <a:gd name="T47" fmla="*/ 138 h 271"/>
                <a:gd name="T48" fmla="*/ 208 w 327"/>
                <a:gd name="T49" fmla="*/ 119 h 271"/>
                <a:gd name="T50" fmla="*/ 180 w 327"/>
                <a:gd name="T51" fmla="*/ 109 h 271"/>
                <a:gd name="T52" fmla="*/ 151 w 327"/>
                <a:gd name="T53" fmla="*/ 103 h 271"/>
                <a:gd name="T54" fmla="*/ 135 w 327"/>
                <a:gd name="T55" fmla="*/ 100 h 271"/>
                <a:gd name="T56" fmla="*/ 109 w 327"/>
                <a:gd name="T57" fmla="*/ 93 h 271"/>
                <a:gd name="T58" fmla="*/ 80 w 327"/>
                <a:gd name="T59" fmla="*/ 84 h 271"/>
                <a:gd name="T60" fmla="*/ 52 w 327"/>
                <a:gd name="T61" fmla="*/ 72 h 271"/>
                <a:gd name="T62" fmla="*/ 24 w 327"/>
                <a:gd name="T63" fmla="*/ 55 h 271"/>
                <a:gd name="T64" fmla="*/ 0 w 327"/>
                <a:gd name="T65" fmla="*/ 3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7" h="271">
                  <a:moveTo>
                    <a:pt x="0" y="36"/>
                  </a:moveTo>
                  <a:lnTo>
                    <a:pt x="0" y="34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5" y="15"/>
                  </a:lnTo>
                  <a:lnTo>
                    <a:pt x="9" y="10"/>
                  </a:lnTo>
                  <a:lnTo>
                    <a:pt x="16" y="5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80" y="8"/>
                  </a:lnTo>
                  <a:lnTo>
                    <a:pt x="104" y="17"/>
                  </a:lnTo>
                  <a:lnTo>
                    <a:pt x="130" y="29"/>
                  </a:lnTo>
                  <a:lnTo>
                    <a:pt x="154" y="45"/>
                  </a:lnTo>
                  <a:lnTo>
                    <a:pt x="178" y="60"/>
                  </a:lnTo>
                  <a:lnTo>
                    <a:pt x="201" y="79"/>
                  </a:lnTo>
                  <a:lnTo>
                    <a:pt x="221" y="98"/>
                  </a:lnTo>
                  <a:lnTo>
                    <a:pt x="240" y="119"/>
                  </a:lnTo>
                  <a:lnTo>
                    <a:pt x="258" y="142"/>
                  </a:lnTo>
                  <a:lnTo>
                    <a:pt x="273" y="162"/>
                  </a:lnTo>
                  <a:lnTo>
                    <a:pt x="273" y="162"/>
                  </a:lnTo>
                  <a:lnTo>
                    <a:pt x="285" y="185"/>
                  </a:lnTo>
                  <a:lnTo>
                    <a:pt x="297" y="204"/>
                  </a:lnTo>
                  <a:lnTo>
                    <a:pt x="306" y="221"/>
                  </a:lnTo>
                  <a:lnTo>
                    <a:pt x="315" y="235"/>
                  </a:lnTo>
                  <a:lnTo>
                    <a:pt x="320" y="247"/>
                  </a:lnTo>
                  <a:lnTo>
                    <a:pt x="323" y="257"/>
                  </a:lnTo>
                  <a:lnTo>
                    <a:pt x="327" y="264"/>
                  </a:lnTo>
                  <a:lnTo>
                    <a:pt x="327" y="269"/>
                  </a:lnTo>
                  <a:lnTo>
                    <a:pt x="327" y="271"/>
                  </a:lnTo>
                  <a:lnTo>
                    <a:pt x="325" y="271"/>
                  </a:lnTo>
                  <a:lnTo>
                    <a:pt x="325" y="271"/>
                  </a:lnTo>
                  <a:lnTo>
                    <a:pt x="323" y="271"/>
                  </a:lnTo>
                  <a:lnTo>
                    <a:pt x="322" y="268"/>
                  </a:lnTo>
                  <a:lnTo>
                    <a:pt x="318" y="264"/>
                  </a:lnTo>
                  <a:lnTo>
                    <a:pt x="315" y="259"/>
                  </a:lnTo>
                  <a:lnTo>
                    <a:pt x="309" y="252"/>
                  </a:lnTo>
                  <a:lnTo>
                    <a:pt x="304" y="245"/>
                  </a:lnTo>
                  <a:lnTo>
                    <a:pt x="299" y="237"/>
                  </a:lnTo>
                  <a:lnTo>
                    <a:pt x="294" y="226"/>
                  </a:lnTo>
                  <a:lnTo>
                    <a:pt x="287" y="216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5" y="176"/>
                  </a:lnTo>
                  <a:lnTo>
                    <a:pt x="251" y="155"/>
                  </a:lnTo>
                  <a:lnTo>
                    <a:pt x="237" y="138"/>
                  </a:lnTo>
                  <a:lnTo>
                    <a:pt x="221" y="128"/>
                  </a:lnTo>
                  <a:lnTo>
                    <a:pt x="208" y="119"/>
                  </a:lnTo>
                  <a:lnTo>
                    <a:pt x="194" y="112"/>
                  </a:lnTo>
                  <a:lnTo>
                    <a:pt x="180" y="109"/>
                  </a:lnTo>
                  <a:lnTo>
                    <a:pt x="166" y="105"/>
                  </a:lnTo>
                  <a:lnTo>
                    <a:pt x="151" y="103"/>
                  </a:lnTo>
                  <a:lnTo>
                    <a:pt x="135" y="100"/>
                  </a:lnTo>
                  <a:lnTo>
                    <a:pt x="135" y="100"/>
                  </a:lnTo>
                  <a:lnTo>
                    <a:pt x="123" y="97"/>
                  </a:lnTo>
                  <a:lnTo>
                    <a:pt x="109" y="93"/>
                  </a:lnTo>
                  <a:lnTo>
                    <a:pt x="95" y="90"/>
                  </a:lnTo>
                  <a:lnTo>
                    <a:pt x="80" y="84"/>
                  </a:lnTo>
                  <a:lnTo>
                    <a:pt x="66" y="78"/>
                  </a:lnTo>
                  <a:lnTo>
                    <a:pt x="52" y="72"/>
                  </a:lnTo>
                  <a:lnTo>
                    <a:pt x="38" y="64"/>
                  </a:lnTo>
                  <a:lnTo>
                    <a:pt x="24" y="55"/>
                  </a:lnTo>
                  <a:lnTo>
                    <a:pt x="12" y="46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41" name="Freeform 189">
              <a:extLst>
                <a:ext uri="{FF2B5EF4-FFF2-40B4-BE49-F238E27FC236}">
                  <a16:creationId xmlns:a16="http://schemas.microsoft.com/office/drawing/2014/main" id="{B3593631-0737-DD87-4759-20DC42068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560"/>
              <a:ext cx="137" cy="135"/>
            </a:xfrm>
            <a:custGeom>
              <a:avLst/>
              <a:gdLst>
                <a:gd name="T0" fmla="*/ 0 w 273"/>
                <a:gd name="T1" fmla="*/ 0 h 269"/>
                <a:gd name="T2" fmla="*/ 26 w 273"/>
                <a:gd name="T3" fmla="*/ 6 h 269"/>
                <a:gd name="T4" fmla="*/ 50 w 273"/>
                <a:gd name="T5" fmla="*/ 15 h 269"/>
                <a:gd name="T6" fmla="*/ 76 w 273"/>
                <a:gd name="T7" fmla="*/ 27 h 269"/>
                <a:gd name="T8" fmla="*/ 100 w 273"/>
                <a:gd name="T9" fmla="*/ 43 h 269"/>
                <a:gd name="T10" fmla="*/ 124 w 273"/>
                <a:gd name="T11" fmla="*/ 58 h 269"/>
                <a:gd name="T12" fmla="*/ 147 w 273"/>
                <a:gd name="T13" fmla="*/ 77 h 269"/>
                <a:gd name="T14" fmla="*/ 167 w 273"/>
                <a:gd name="T15" fmla="*/ 96 h 269"/>
                <a:gd name="T16" fmla="*/ 186 w 273"/>
                <a:gd name="T17" fmla="*/ 117 h 269"/>
                <a:gd name="T18" fmla="*/ 204 w 273"/>
                <a:gd name="T19" fmla="*/ 140 h 269"/>
                <a:gd name="T20" fmla="*/ 219 w 273"/>
                <a:gd name="T21" fmla="*/ 160 h 269"/>
                <a:gd name="T22" fmla="*/ 219 w 273"/>
                <a:gd name="T23" fmla="*/ 160 h 269"/>
                <a:gd name="T24" fmla="*/ 231 w 273"/>
                <a:gd name="T25" fmla="*/ 183 h 269"/>
                <a:gd name="T26" fmla="*/ 243 w 273"/>
                <a:gd name="T27" fmla="*/ 202 h 269"/>
                <a:gd name="T28" fmla="*/ 252 w 273"/>
                <a:gd name="T29" fmla="*/ 219 h 269"/>
                <a:gd name="T30" fmla="*/ 261 w 273"/>
                <a:gd name="T31" fmla="*/ 233 h 269"/>
                <a:gd name="T32" fmla="*/ 266 w 273"/>
                <a:gd name="T33" fmla="*/ 245 h 269"/>
                <a:gd name="T34" fmla="*/ 269 w 273"/>
                <a:gd name="T35" fmla="*/ 255 h 269"/>
                <a:gd name="T36" fmla="*/ 273 w 273"/>
                <a:gd name="T37" fmla="*/ 262 h 269"/>
                <a:gd name="T38" fmla="*/ 273 w 273"/>
                <a:gd name="T39" fmla="*/ 267 h 269"/>
                <a:gd name="T40" fmla="*/ 273 w 273"/>
                <a:gd name="T41" fmla="*/ 269 h 269"/>
                <a:gd name="T42" fmla="*/ 271 w 273"/>
                <a:gd name="T43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269">
                  <a:moveTo>
                    <a:pt x="0" y="0"/>
                  </a:moveTo>
                  <a:lnTo>
                    <a:pt x="26" y="6"/>
                  </a:lnTo>
                  <a:lnTo>
                    <a:pt x="50" y="15"/>
                  </a:lnTo>
                  <a:lnTo>
                    <a:pt x="76" y="27"/>
                  </a:lnTo>
                  <a:lnTo>
                    <a:pt x="100" y="43"/>
                  </a:lnTo>
                  <a:lnTo>
                    <a:pt x="124" y="58"/>
                  </a:lnTo>
                  <a:lnTo>
                    <a:pt x="147" y="77"/>
                  </a:lnTo>
                  <a:lnTo>
                    <a:pt x="167" y="96"/>
                  </a:lnTo>
                  <a:lnTo>
                    <a:pt x="186" y="117"/>
                  </a:lnTo>
                  <a:lnTo>
                    <a:pt x="204" y="140"/>
                  </a:lnTo>
                  <a:lnTo>
                    <a:pt x="219" y="160"/>
                  </a:lnTo>
                  <a:lnTo>
                    <a:pt x="219" y="160"/>
                  </a:lnTo>
                  <a:lnTo>
                    <a:pt x="231" y="183"/>
                  </a:lnTo>
                  <a:lnTo>
                    <a:pt x="243" y="202"/>
                  </a:lnTo>
                  <a:lnTo>
                    <a:pt x="252" y="219"/>
                  </a:lnTo>
                  <a:lnTo>
                    <a:pt x="261" y="233"/>
                  </a:lnTo>
                  <a:lnTo>
                    <a:pt x="266" y="245"/>
                  </a:lnTo>
                  <a:lnTo>
                    <a:pt x="269" y="255"/>
                  </a:lnTo>
                  <a:lnTo>
                    <a:pt x="273" y="262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</a:path>
              </a:pathLst>
            </a:custGeom>
            <a:noFill/>
            <a:ln w="3175">
              <a:solidFill>
                <a:srgbClr val="E5A5A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42" name="Freeform 190">
              <a:extLst>
                <a:ext uri="{FF2B5EF4-FFF2-40B4-BE49-F238E27FC236}">
                  <a16:creationId xmlns:a16="http://schemas.microsoft.com/office/drawing/2014/main" id="{6DFDEBD2-2B69-CB76-7B0F-65D812AB1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723"/>
              <a:ext cx="923" cy="1142"/>
            </a:xfrm>
            <a:custGeom>
              <a:avLst/>
              <a:gdLst>
                <a:gd name="T0" fmla="*/ 1830 w 1845"/>
                <a:gd name="T1" fmla="*/ 1051 h 2284"/>
                <a:gd name="T2" fmla="*/ 1723 w 1845"/>
                <a:gd name="T3" fmla="*/ 971 h 2284"/>
                <a:gd name="T4" fmla="*/ 1557 w 1845"/>
                <a:gd name="T5" fmla="*/ 847 h 2284"/>
                <a:gd name="T6" fmla="*/ 1375 w 1845"/>
                <a:gd name="T7" fmla="*/ 714 h 2284"/>
                <a:gd name="T8" fmla="*/ 1228 w 1845"/>
                <a:gd name="T9" fmla="*/ 609 h 2284"/>
                <a:gd name="T10" fmla="*/ 1183 w 1845"/>
                <a:gd name="T11" fmla="*/ 578 h 2284"/>
                <a:gd name="T12" fmla="*/ 1083 w 1845"/>
                <a:gd name="T13" fmla="*/ 503 h 2284"/>
                <a:gd name="T14" fmla="*/ 938 w 1845"/>
                <a:gd name="T15" fmla="*/ 386 h 2284"/>
                <a:gd name="T16" fmla="*/ 777 w 1845"/>
                <a:gd name="T17" fmla="*/ 251 h 2284"/>
                <a:gd name="T18" fmla="*/ 631 w 1845"/>
                <a:gd name="T19" fmla="*/ 120 h 2284"/>
                <a:gd name="T20" fmla="*/ 527 w 1845"/>
                <a:gd name="T21" fmla="*/ 21 h 2284"/>
                <a:gd name="T22" fmla="*/ 491 w 1845"/>
                <a:gd name="T23" fmla="*/ 0 h 2284"/>
                <a:gd name="T24" fmla="*/ 390 w 1845"/>
                <a:gd name="T25" fmla="*/ 16 h 2284"/>
                <a:gd name="T26" fmla="*/ 269 w 1845"/>
                <a:gd name="T27" fmla="*/ 85 h 2284"/>
                <a:gd name="T28" fmla="*/ 147 w 1845"/>
                <a:gd name="T29" fmla="*/ 180 h 2284"/>
                <a:gd name="T30" fmla="*/ 45 w 1845"/>
                <a:gd name="T31" fmla="*/ 279 h 2284"/>
                <a:gd name="T32" fmla="*/ 8 w 1845"/>
                <a:gd name="T33" fmla="*/ 320 h 2284"/>
                <a:gd name="T34" fmla="*/ 0 w 1845"/>
                <a:gd name="T35" fmla="*/ 343 h 2284"/>
                <a:gd name="T36" fmla="*/ 2 w 1845"/>
                <a:gd name="T37" fmla="*/ 367 h 2284"/>
                <a:gd name="T38" fmla="*/ 8 w 1845"/>
                <a:gd name="T39" fmla="*/ 387 h 2284"/>
                <a:gd name="T40" fmla="*/ 17 w 1845"/>
                <a:gd name="T41" fmla="*/ 403 h 2284"/>
                <a:gd name="T42" fmla="*/ 21 w 1845"/>
                <a:gd name="T43" fmla="*/ 410 h 2284"/>
                <a:gd name="T44" fmla="*/ 22 w 1845"/>
                <a:gd name="T45" fmla="*/ 415 h 2284"/>
                <a:gd name="T46" fmla="*/ 41 w 1845"/>
                <a:gd name="T47" fmla="*/ 458 h 2284"/>
                <a:gd name="T48" fmla="*/ 76 w 1845"/>
                <a:gd name="T49" fmla="*/ 534 h 2284"/>
                <a:gd name="T50" fmla="*/ 126 w 1845"/>
                <a:gd name="T51" fmla="*/ 635 h 2284"/>
                <a:gd name="T52" fmla="*/ 190 w 1845"/>
                <a:gd name="T53" fmla="*/ 750 h 2284"/>
                <a:gd name="T54" fmla="*/ 226 w 1845"/>
                <a:gd name="T55" fmla="*/ 811 h 2284"/>
                <a:gd name="T56" fmla="*/ 288 w 1845"/>
                <a:gd name="T57" fmla="*/ 906 h 2284"/>
                <a:gd name="T58" fmla="*/ 356 w 1845"/>
                <a:gd name="T59" fmla="*/ 999 h 2284"/>
                <a:gd name="T60" fmla="*/ 425 w 1845"/>
                <a:gd name="T61" fmla="*/ 1085 h 2284"/>
                <a:gd name="T62" fmla="*/ 491 w 1845"/>
                <a:gd name="T63" fmla="*/ 1163 h 2284"/>
                <a:gd name="T64" fmla="*/ 549 w 1845"/>
                <a:gd name="T65" fmla="*/ 1229 h 2284"/>
                <a:gd name="T66" fmla="*/ 632 w 1845"/>
                <a:gd name="T67" fmla="*/ 1317 h 2284"/>
                <a:gd name="T68" fmla="*/ 872 w 1845"/>
                <a:gd name="T69" fmla="*/ 1561 h 2284"/>
                <a:gd name="T70" fmla="*/ 1163 w 1845"/>
                <a:gd name="T71" fmla="*/ 1840 h 2284"/>
                <a:gd name="T72" fmla="*/ 1446 w 1845"/>
                <a:gd name="T73" fmla="*/ 2093 h 2284"/>
                <a:gd name="T74" fmla="*/ 1662 w 1845"/>
                <a:gd name="T75" fmla="*/ 2257 h 2284"/>
                <a:gd name="T76" fmla="*/ 1728 w 1845"/>
                <a:gd name="T77" fmla="*/ 2284 h 2284"/>
                <a:gd name="T78" fmla="*/ 1795 w 1845"/>
                <a:gd name="T79" fmla="*/ 2169 h 2284"/>
                <a:gd name="T80" fmla="*/ 1823 w 1845"/>
                <a:gd name="T81" fmla="*/ 1870 h 2284"/>
                <a:gd name="T82" fmla="*/ 1830 w 1845"/>
                <a:gd name="T83" fmla="*/ 1507 h 2284"/>
                <a:gd name="T84" fmla="*/ 1830 w 1845"/>
                <a:gd name="T85" fmla="*/ 1198 h 2284"/>
                <a:gd name="T86" fmla="*/ 1845 w 1845"/>
                <a:gd name="T87" fmla="*/ 1063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45" h="2284">
                  <a:moveTo>
                    <a:pt x="1845" y="1063"/>
                  </a:moveTo>
                  <a:lnTo>
                    <a:pt x="1830" y="1051"/>
                  </a:lnTo>
                  <a:lnTo>
                    <a:pt x="1786" y="1018"/>
                  </a:lnTo>
                  <a:lnTo>
                    <a:pt x="1723" y="971"/>
                  </a:lnTo>
                  <a:lnTo>
                    <a:pt x="1645" y="913"/>
                  </a:lnTo>
                  <a:lnTo>
                    <a:pt x="1557" y="847"/>
                  </a:lnTo>
                  <a:lnTo>
                    <a:pt x="1465" y="780"/>
                  </a:lnTo>
                  <a:lnTo>
                    <a:pt x="1375" y="714"/>
                  </a:lnTo>
                  <a:lnTo>
                    <a:pt x="1296" y="655"/>
                  </a:lnTo>
                  <a:lnTo>
                    <a:pt x="1228" y="609"/>
                  </a:lnTo>
                  <a:lnTo>
                    <a:pt x="1183" y="578"/>
                  </a:lnTo>
                  <a:lnTo>
                    <a:pt x="1183" y="578"/>
                  </a:lnTo>
                  <a:lnTo>
                    <a:pt x="1140" y="546"/>
                  </a:lnTo>
                  <a:lnTo>
                    <a:pt x="1083" y="503"/>
                  </a:lnTo>
                  <a:lnTo>
                    <a:pt x="1014" y="448"/>
                  </a:lnTo>
                  <a:lnTo>
                    <a:pt x="938" y="386"/>
                  </a:lnTo>
                  <a:lnTo>
                    <a:pt x="859" y="318"/>
                  </a:lnTo>
                  <a:lnTo>
                    <a:pt x="777" y="251"/>
                  </a:lnTo>
                  <a:lnTo>
                    <a:pt x="701" y="184"/>
                  </a:lnTo>
                  <a:lnTo>
                    <a:pt x="631" y="120"/>
                  </a:lnTo>
                  <a:lnTo>
                    <a:pt x="572" y="64"/>
                  </a:lnTo>
                  <a:lnTo>
                    <a:pt x="527" y="21"/>
                  </a:lnTo>
                  <a:lnTo>
                    <a:pt x="527" y="21"/>
                  </a:lnTo>
                  <a:lnTo>
                    <a:pt x="491" y="0"/>
                  </a:lnTo>
                  <a:lnTo>
                    <a:pt x="444" y="0"/>
                  </a:lnTo>
                  <a:lnTo>
                    <a:pt x="390" y="16"/>
                  </a:lnTo>
                  <a:lnTo>
                    <a:pt x="332" y="45"/>
                  </a:lnTo>
                  <a:lnTo>
                    <a:pt x="269" y="85"/>
                  </a:lnTo>
                  <a:lnTo>
                    <a:pt x="207" y="130"/>
                  </a:lnTo>
                  <a:lnTo>
                    <a:pt x="147" y="180"/>
                  </a:lnTo>
                  <a:lnTo>
                    <a:pt x="93" y="230"/>
                  </a:lnTo>
                  <a:lnTo>
                    <a:pt x="45" y="279"/>
                  </a:lnTo>
                  <a:lnTo>
                    <a:pt x="8" y="320"/>
                  </a:lnTo>
                  <a:lnTo>
                    <a:pt x="8" y="320"/>
                  </a:lnTo>
                  <a:lnTo>
                    <a:pt x="3" y="33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2" y="367"/>
                  </a:lnTo>
                  <a:lnTo>
                    <a:pt x="5" y="377"/>
                  </a:lnTo>
                  <a:lnTo>
                    <a:pt x="8" y="387"/>
                  </a:lnTo>
                  <a:lnTo>
                    <a:pt x="14" y="396"/>
                  </a:lnTo>
                  <a:lnTo>
                    <a:pt x="17" y="403"/>
                  </a:lnTo>
                  <a:lnTo>
                    <a:pt x="19" y="408"/>
                  </a:lnTo>
                  <a:lnTo>
                    <a:pt x="21" y="410"/>
                  </a:lnTo>
                  <a:lnTo>
                    <a:pt x="21" y="410"/>
                  </a:lnTo>
                  <a:lnTo>
                    <a:pt x="22" y="415"/>
                  </a:lnTo>
                  <a:lnTo>
                    <a:pt x="29" y="432"/>
                  </a:lnTo>
                  <a:lnTo>
                    <a:pt x="41" y="458"/>
                  </a:lnTo>
                  <a:lnTo>
                    <a:pt x="57" y="493"/>
                  </a:lnTo>
                  <a:lnTo>
                    <a:pt x="76" y="534"/>
                  </a:lnTo>
                  <a:lnTo>
                    <a:pt x="98" y="581"/>
                  </a:lnTo>
                  <a:lnTo>
                    <a:pt x="126" y="635"/>
                  </a:lnTo>
                  <a:lnTo>
                    <a:pt x="155" y="692"/>
                  </a:lnTo>
                  <a:lnTo>
                    <a:pt x="190" y="750"/>
                  </a:lnTo>
                  <a:lnTo>
                    <a:pt x="226" y="811"/>
                  </a:lnTo>
                  <a:lnTo>
                    <a:pt x="226" y="811"/>
                  </a:lnTo>
                  <a:lnTo>
                    <a:pt x="256" y="859"/>
                  </a:lnTo>
                  <a:lnTo>
                    <a:pt x="288" y="906"/>
                  </a:lnTo>
                  <a:lnTo>
                    <a:pt x="321" y="952"/>
                  </a:lnTo>
                  <a:lnTo>
                    <a:pt x="356" y="999"/>
                  </a:lnTo>
                  <a:lnTo>
                    <a:pt x="390" y="1042"/>
                  </a:lnTo>
                  <a:lnTo>
                    <a:pt x="425" y="1085"/>
                  </a:lnTo>
                  <a:lnTo>
                    <a:pt x="458" y="1125"/>
                  </a:lnTo>
                  <a:lnTo>
                    <a:pt x="491" y="1163"/>
                  </a:lnTo>
                  <a:lnTo>
                    <a:pt x="520" y="1198"/>
                  </a:lnTo>
                  <a:lnTo>
                    <a:pt x="549" y="1229"/>
                  </a:lnTo>
                  <a:lnTo>
                    <a:pt x="549" y="1229"/>
                  </a:lnTo>
                  <a:lnTo>
                    <a:pt x="632" y="1317"/>
                  </a:lnTo>
                  <a:lnTo>
                    <a:pt x="743" y="1431"/>
                  </a:lnTo>
                  <a:lnTo>
                    <a:pt x="872" y="1561"/>
                  </a:lnTo>
                  <a:lnTo>
                    <a:pt x="1016" y="1700"/>
                  </a:lnTo>
                  <a:lnTo>
                    <a:pt x="1163" y="1840"/>
                  </a:lnTo>
                  <a:lnTo>
                    <a:pt x="1310" y="1973"/>
                  </a:lnTo>
                  <a:lnTo>
                    <a:pt x="1446" y="2093"/>
                  </a:lnTo>
                  <a:lnTo>
                    <a:pt x="1565" y="2189"/>
                  </a:lnTo>
                  <a:lnTo>
                    <a:pt x="1662" y="2257"/>
                  </a:lnTo>
                  <a:lnTo>
                    <a:pt x="1728" y="2284"/>
                  </a:lnTo>
                  <a:lnTo>
                    <a:pt x="1728" y="2284"/>
                  </a:lnTo>
                  <a:lnTo>
                    <a:pt x="1767" y="2257"/>
                  </a:lnTo>
                  <a:lnTo>
                    <a:pt x="1795" y="2169"/>
                  </a:lnTo>
                  <a:lnTo>
                    <a:pt x="1814" y="2036"/>
                  </a:lnTo>
                  <a:lnTo>
                    <a:pt x="1823" y="1870"/>
                  </a:lnTo>
                  <a:lnTo>
                    <a:pt x="1828" y="1690"/>
                  </a:lnTo>
                  <a:lnTo>
                    <a:pt x="1830" y="1507"/>
                  </a:lnTo>
                  <a:lnTo>
                    <a:pt x="1830" y="1339"/>
                  </a:lnTo>
                  <a:lnTo>
                    <a:pt x="1830" y="1198"/>
                  </a:lnTo>
                  <a:lnTo>
                    <a:pt x="1835" y="1101"/>
                  </a:lnTo>
                  <a:lnTo>
                    <a:pt x="1845" y="1063"/>
                  </a:lnTo>
                  <a:lnTo>
                    <a:pt x="1845" y="1063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43" name="Freeform 191">
              <a:extLst>
                <a:ext uri="{FF2B5EF4-FFF2-40B4-BE49-F238E27FC236}">
                  <a16:creationId xmlns:a16="http://schemas.microsoft.com/office/drawing/2014/main" id="{9D6D5452-66C7-63ED-7EEC-4629E71B2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44"/>
              <a:ext cx="224" cy="239"/>
            </a:xfrm>
            <a:custGeom>
              <a:avLst/>
              <a:gdLst>
                <a:gd name="T0" fmla="*/ 55 w 448"/>
                <a:gd name="T1" fmla="*/ 1 h 478"/>
                <a:gd name="T2" fmla="*/ 52 w 448"/>
                <a:gd name="T3" fmla="*/ 10 h 478"/>
                <a:gd name="T4" fmla="*/ 43 w 448"/>
                <a:gd name="T5" fmla="*/ 27 h 478"/>
                <a:gd name="T6" fmla="*/ 38 w 448"/>
                <a:gd name="T7" fmla="*/ 39 h 478"/>
                <a:gd name="T8" fmla="*/ 38 w 448"/>
                <a:gd name="T9" fmla="*/ 58 h 478"/>
                <a:gd name="T10" fmla="*/ 42 w 448"/>
                <a:gd name="T11" fmla="*/ 90 h 478"/>
                <a:gd name="T12" fmla="*/ 50 w 448"/>
                <a:gd name="T13" fmla="*/ 121 h 478"/>
                <a:gd name="T14" fmla="*/ 54 w 448"/>
                <a:gd name="T15" fmla="*/ 131 h 478"/>
                <a:gd name="T16" fmla="*/ 45 w 448"/>
                <a:gd name="T17" fmla="*/ 119 h 478"/>
                <a:gd name="T18" fmla="*/ 29 w 448"/>
                <a:gd name="T19" fmla="*/ 105 h 478"/>
                <a:gd name="T20" fmla="*/ 16 w 448"/>
                <a:gd name="T21" fmla="*/ 121 h 478"/>
                <a:gd name="T22" fmla="*/ 9 w 448"/>
                <a:gd name="T23" fmla="*/ 152 h 478"/>
                <a:gd name="T24" fmla="*/ 2 w 448"/>
                <a:gd name="T25" fmla="*/ 202 h 478"/>
                <a:gd name="T26" fmla="*/ 0 w 448"/>
                <a:gd name="T27" fmla="*/ 254 h 478"/>
                <a:gd name="T28" fmla="*/ 0 w 448"/>
                <a:gd name="T29" fmla="*/ 287 h 478"/>
                <a:gd name="T30" fmla="*/ 12 w 448"/>
                <a:gd name="T31" fmla="*/ 340 h 478"/>
                <a:gd name="T32" fmla="*/ 40 w 448"/>
                <a:gd name="T33" fmla="*/ 382 h 478"/>
                <a:gd name="T34" fmla="*/ 80 w 448"/>
                <a:gd name="T35" fmla="*/ 407 h 478"/>
                <a:gd name="T36" fmla="*/ 97 w 448"/>
                <a:gd name="T37" fmla="*/ 414 h 478"/>
                <a:gd name="T38" fmla="*/ 107 w 448"/>
                <a:gd name="T39" fmla="*/ 437 h 478"/>
                <a:gd name="T40" fmla="*/ 135 w 448"/>
                <a:gd name="T41" fmla="*/ 464 h 478"/>
                <a:gd name="T42" fmla="*/ 185 w 448"/>
                <a:gd name="T43" fmla="*/ 478 h 478"/>
                <a:gd name="T44" fmla="*/ 204 w 448"/>
                <a:gd name="T45" fmla="*/ 470 h 478"/>
                <a:gd name="T46" fmla="*/ 237 w 448"/>
                <a:gd name="T47" fmla="*/ 437 h 478"/>
                <a:gd name="T48" fmla="*/ 264 w 448"/>
                <a:gd name="T49" fmla="*/ 406 h 478"/>
                <a:gd name="T50" fmla="*/ 278 w 448"/>
                <a:gd name="T51" fmla="*/ 399 h 478"/>
                <a:gd name="T52" fmla="*/ 320 w 448"/>
                <a:gd name="T53" fmla="*/ 407 h 478"/>
                <a:gd name="T54" fmla="*/ 334 w 448"/>
                <a:gd name="T55" fmla="*/ 416 h 478"/>
                <a:gd name="T56" fmla="*/ 340 w 448"/>
                <a:gd name="T57" fmla="*/ 430 h 478"/>
                <a:gd name="T58" fmla="*/ 353 w 448"/>
                <a:gd name="T59" fmla="*/ 440 h 478"/>
                <a:gd name="T60" fmla="*/ 372 w 448"/>
                <a:gd name="T61" fmla="*/ 452 h 478"/>
                <a:gd name="T62" fmla="*/ 394 w 448"/>
                <a:gd name="T63" fmla="*/ 459 h 478"/>
                <a:gd name="T64" fmla="*/ 413 w 448"/>
                <a:gd name="T65" fmla="*/ 456 h 478"/>
                <a:gd name="T66" fmla="*/ 422 w 448"/>
                <a:gd name="T67" fmla="*/ 451 h 478"/>
                <a:gd name="T68" fmla="*/ 427 w 448"/>
                <a:gd name="T69" fmla="*/ 437 h 478"/>
                <a:gd name="T70" fmla="*/ 427 w 448"/>
                <a:gd name="T71" fmla="*/ 420 h 478"/>
                <a:gd name="T72" fmla="*/ 423 w 448"/>
                <a:gd name="T73" fmla="*/ 409 h 478"/>
                <a:gd name="T74" fmla="*/ 444 w 448"/>
                <a:gd name="T75" fmla="*/ 399 h 478"/>
                <a:gd name="T76" fmla="*/ 448 w 448"/>
                <a:gd name="T77" fmla="*/ 385 h 478"/>
                <a:gd name="T78" fmla="*/ 442 w 448"/>
                <a:gd name="T79" fmla="*/ 373 h 478"/>
                <a:gd name="T80" fmla="*/ 425 w 448"/>
                <a:gd name="T81" fmla="*/ 352 h 478"/>
                <a:gd name="T82" fmla="*/ 299 w 448"/>
                <a:gd name="T83" fmla="*/ 226 h 478"/>
                <a:gd name="T84" fmla="*/ 137 w 448"/>
                <a:gd name="T85" fmla="*/ 74 h 478"/>
                <a:gd name="T86" fmla="*/ 57 w 448"/>
                <a:gd name="T8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8" h="478">
                  <a:moveTo>
                    <a:pt x="57" y="0"/>
                  </a:moveTo>
                  <a:lnTo>
                    <a:pt x="55" y="0"/>
                  </a:lnTo>
                  <a:lnTo>
                    <a:pt x="55" y="1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2" y="10"/>
                  </a:lnTo>
                  <a:lnTo>
                    <a:pt x="48" y="15"/>
                  </a:lnTo>
                  <a:lnTo>
                    <a:pt x="47" y="20"/>
                  </a:lnTo>
                  <a:lnTo>
                    <a:pt x="43" y="27"/>
                  </a:lnTo>
                  <a:lnTo>
                    <a:pt x="42" y="33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6" y="45"/>
                  </a:lnTo>
                  <a:lnTo>
                    <a:pt x="36" y="52"/>
                  </a:lnTo>
                  <a:lnTo>
                    <a:pt x="38" y="58"/>
                  </a:lnTo>
                  <a:lnTo>
                    <a:pt x="38" y="69"/>
                  </a:lnTo>
                  <a:lnTo>
                    <a:pt x="40" y="77"/>
                  </a:lnTo>
                  <a:lnTo>
                    <a:pt x="42" y="90"/>
                  </a:lnTo>
                  <a:lnTo>
                    <a:pt x="45" y="100"/>
                  </a:lnTo>
                  <a:lnTo>
                    <a:pt x="48" y="110"/>
                  </a:lnTo>
                  <a:lnTo>
                    <a:pt x="50" y="12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2" y="128"/>
                  </a:lnTo>
                  <a:lnTo>
                    <a:pt x="50" y="124"/>
                  </a:lnTo>
                  <a:lnTo>
                    <a:pt x="45" y="119"/>
                  </a:lnTo>
                  <a:lnTo>
                    <a:pt x="40" y="112"/>
                  </a:lnTo>
                  <a:lnTo>
                    <a:pt x="35" y="109"/>
                  </a:lnTo>
                  <a:lnTo>
                    <a:pt x="29" y="105"/>
                  </a:lnTo>
                  <a:lnTo>
                    <a:pt x="24" y="107"/>
                  </a:lnTo>
                  <a:lnTo>
                    <a:pt x="19" y="110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0" y="136"/>
                  </a:lnTo>
                  <a:lnTo>
                    <a:pt x="9" y="152"/>
                  </a:lnTo>
                  <a:lnTo>
                    <a:pt x="5" y="169"/>
                  </a:lnTo>
                  <a:lnTo>
                    <a:pt x="4" y="186"/>
                  </a:lnTo>
                  <a:lnTo>
                    <a:pt x="2" y="202"/>
                  </a:lnTo>
                  <a:lnTo>
                    <a:pt x="0" y="219"/>
                  </a:lnTo>
                  <a:lnTo>
                    <a:pt x="0" y="236"/>
                  </a:lnTo>
                  <a:lnTo>
                    <a:pt x="0" y="254"/>
                  </a:lnTo>
                  <a:lnTo>
                    <a:pt x="0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4" y="306"/>
                  </a:lnTo>
                  <a:lnTo>
                    <a:pt x="7" y="323"/>
                  </a:lnTo>
                  <a:lnTo>
                    <a:pt x="12" y="340"/>
                  </a:lnTo>
                  <a:lnTo>
                    <a:pt x="19" y="354"/>
                  </a:lnTo>
                  <a:lnTo>
                    <a:pt x="28" y="368"/>
                  </a:lnTo>
                  <a:lnTo>
                    <a:pt x="40" y="382"/>
                  </a:lnTo>
                  <a:lnTo>
                    <a:pt x="52" y="392"/>
                  </a:lnTo>
                  <a:lnTo>
                    <a:pt x="64" y="401"/>
                  </a:lnTo>
                  <a:lnTo>
                    <a:pt x="80" y="407"/>
                  </a:lnTo>
                  <a:lnTo>
                    <a:pt x="95" y="413"/>
                  </a:lnTo>
                  <a:lnTo>
                    <a:pt x="95" y="413"/>
                  </a:lnTo>
                  <a:lnTo>
                    <a:pt x="97" y="414"/>
                  </a:lnTo>
                  <a:lnTo>
                    <a:pt x="99" y="420"/>
                  </a:lnTo>
                  <a:lnTo>
                    <a:pt x="102" y="426"/>
                  </a:lnTo>
                  <a:lnTo>
                    <a:pt x="107" y="437"/>
                  </a:lnTo>
                  <a:lnTo>
                    <a:pt x="114" y="445"/>
                  </a:lnTo>
                  <a:lnTo>
                    <a:pt x="123" y="456"/>
                  </a:lnTo>
                  <a:lnTo>
                    <a:pt x="135" y="464"/>
                  </a:lnTo>
                  <a:lnTo>
                    <a:pt x="149" y="473"/>
                  </a:lnTo>
                  <a:lnTo>
                    <a:pt x="164" y="477"/>
                  </a:lnTo>
                  <a:lnTo>
                    <a:pt x="185" y="478"/>
                  </a:lnTo>
                  <a:lnTo>
                    <a:pt x="185" y="478"/>
                  </a:lnTo>
                  <a:lnTo>
                    <a:pt x="194" y="475"/>
                  </a:lnTo>
                  <a:lnTo>
                    <a:pt x="204" y="470"/>
                  </a:lnTo>
                  <a:lnTo>
                    <a:pt x="214" y="459"/>
                  </a:lnTo>
                  <a:lnTo>
                    <a:pt x="225" y="449"/>
                  </a:lnTo>
                  <a:lnTo>
                    <a:pt x="237" y="437"/>
                  </a:lnTo>
                  <a:lnTo>
                    <a:pt x="247" y="425"/>
                  </a:lnTo>
                  <a:lnTo>
                    <a:pt x="256" y="414"/>
                  </a:lnTo>
                  <a:lnTo>
                    <a:pt x="264" y="406"/>
                  </a:lnTo>
                  <a:lnTo>
                    <a:pt x="273" y="401"/>
                  </a:lnTo>
                  <a:lnTo>
                    <a:pt x="278" y="399"/>
                  </a:lnTo>
                  <a:lnTo>
                    <a:pt x="278" y="399"/>
                  </a:lnTo>
                  <a:lnTo>
                    <a:pt x="297" y="402"/>
                  </a:lnTo>
                  <a:lnTo>
                    <a:pt x="311" y="404"/>
                  </a:lnTo>
                  <a:lnTo>
                    <a:pt x="320" y="407"/>
                  </a:lnTo>
                  <a:lnTo>
                    <a:pt x="327" y="409"/>
                  </a:lnTo>
                  <a:lnTo>
                    <a:pt x="330" y="413"/>
                  </a:lnTo>
                  <a:lnTo>
                    <a:pt x="334" y="416"/>
                  </a:lnTo>
                  <a:lnTo>
                    <a:pt x="335" y="420"/>
                  </a:lnTo>
                  <a:lnTo>
                    <a:pt x="337" y="425"/>
                  </a:lnTo>
                  <a:lnTo>
                    <a:pt x="340" y="430"/>
                  </a:lnTo>
                  <a:lnTo>
                    <a:pt x="346" y="435"/>
                  </a:lnTo>
                  <a:lnTo>
                    <a:pt x="346" y="435"/>
                  </a:lnTo>
                  <a:lnTo>
                    <a:pt x="353" y="440"/>
                  </a:lnTo>
                  <a:lnTo>
                    <a:pt x="358" y="445"/>
                  </a:lnTo>
                  <a:lnTo>
                    <a:pt x="365" y="449"/>
                  </a:lnTo>
                  <a:lnTo>
                    <a:pt x="372" y="452"/>
                  </a:lnTo>
                  <a:lnTo>
                    <a:pt x="380" y="456"/>
                  </a:lnTo>
                  <a:lnTo>
                    <a:pt x="387" y="458"/>
                  </a:lnTo>
                  <a:lnTo>
                    <a:pt x="394" y="459"/>
                  </a:lnTo>
                  <a:lnTo>
                    <a:pt x="401" y="459"/>
                  </a:lnTo>
                  <a:lnTo>
                    <a:pt x="408" y="458"/>
                  </a:lnTo>
                  <a:lnTo>
                    <a:pt x="413" y="456"/>
                  </a:lnTo>
                  <a:lnTo>
                    <a:pt x="413" y="456"/>
                  </a:lnTo>
                  <a:lnTo>
                    <a:pt x="418" y="454"/>
                  </a:lnTo>
                  <a:lnTo>
                    <a:pt x="422" y="451"/>
                  </a:lnTo>
                  <a:lnTo>
                    <a:pt x="423" y="445"/>
                  </a:lnTo>
                  <a:lnTo>
                    <a:pt x="425" y="442"/>
                  </a:lnTo>
                  <a:lnTo>
                    <a:pt x="427" y="437"/>
                  </a:lnTo>
                  <a:lnTo>
                    <a:pt x="427" y="432"/>
                  </a:lnTo>
                  <a:lnTo>
                    <a:pt x="427" y="425"/>
                  </a:lnTo>
                  <a:lnTo>
                    <a:pt x="427" y="420"/>
                  </a:lnTo>
                  <a:lnTo>
                    <a:pt x="425" y="414"/>
                  </a:lnTo>
                  <a:lnTo>
                    <a:pt x="423" y="409"/>
                  </a:lnTo>
                  <a:lnTo>
                    <a:pt x="423" y="409"/>
                  </a:lnTo>
                  <a:lnTo>
                    <a:pt x="432" y="406"/>
                  </a:lnTo>
                  <a:lnTo>
                    <a:pt x="439" y="402"/>
                  </a:lnTo>
                  <a:lnTo>
                    <a:pt x="444" y="399"/>
                  </a:lnTo>
                  <a:lnTo>
                    <a:pt x="446" y="395"/>
                  </a:lnTo>
                  <a:lnTo>
                    <a:pt x="448" y="390"/>
                  </a:lnTo>
                  <a:lnTo>
                    <a:pt x="448" y="385"/>
                  </a:lnTo>
                  <a:lnTo>
                    <a:pt x="446" y="382"/>
                  </a:lnTo>
                  <a:lnTo>
                    <a:pt x="444" y="376"/>
                  </a:lnTo>
                  <a:lnTo>
                    <a:pt x="442" y="373"/>
                  </a:lnTo>
                  <a:lnTo>
                    <a:pt x="441" y="369"/>
                  </a:lnTo>
                  <a:lnTo>
                    <a:pt x="441" y="369"/>
                  </a:lnTo>
                  <a:lnTo>
                    <a:pt x="425" y="352"/>
                  </a:lnTo>
                  <a:lnTo>
                    <a:pt x="394" y="319"/>
                  </a:lnTo>
                  <a:lnTo>
                    <a:pt x="351" y="276"/>
                  </a:lnTo>
                  <a:lnTo>
                    <a:pt x="299" y="226"/>
                  </a:lnTo>
                  <a:lnTo>
                    <a:pt x="242" y="173"/>
                  </a:lnTo>
                  <a:lnTo>
                    <a:pt x="187" y="121"/>
                  </a:lnTo>
                  <a:lnTo>
                    <a:pt x="137" y="74"/>
                  </a:lnTo>
                  <a:lnTo>
                    <a:pt x="95" y="36"/>
                  </a:lnTo>
                  <a:lnTo>
                    <a:pt x="67" y="1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44" name="Freeform 192">
              <a:extLst>
                <a:ext uri="{FF2B5EF4-FFF2-40B4-BE49-F238E27FC236}">
                  <a16:creationId xmlns:a16="http://schemas.microsoft.com/office/drawing/2014/main" id="{2C07F540-9349-4754-F17C-C1B2FD15D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44"/>
              <a:ext cx="224" cy="239"/>
            </a:xfrm>
            <a:custGeom>
              <a:avLst/>
              <a:gdLst>
                <a:gd name="T0" fmla="*/ 55 w 448"/>
                <a:gd name="T1" fmla="*/ 1 h 478"/>
                <a:gd name="T2" fmla="*/ 52 w 448"/>
                <a:gd name="T3" fmla="*/ 10 h 478"/>
                <a:gd name="T4" fmla="*/ 43 w 448"/>
                <a:gd name="T5" fmla="*/ 27 h 478"/>
                <a:gd name="T6" fmla="*/ 38 w 448"/>
                <a:gd name="T7" fmla="*/ 39 h 478"/>
                <a:gd name="T8" fmla="*/ 38 w 448"/>
                <a:gd name="T9" fmla="*/ 58 h 478"/>
                <a:gd name="T10" fmla="*/ 42 w 448"/>
                <a:gd name="T11" fmla="*/ 90 h 478"/>
                <a:gd name="T12" fmla="*/ 50 w 448"/>
                <a:gd name="T13" fmla="*/ 121 h 478"/>
                <a:gd name="T14" fmla="*/ 54 w 448"/>
                <a:gd name="T15" fmla="*/ 131 h 478"/>
                <a:gd name="T16" fmla="*/ 45 w 448"/>
                <a:gd name="T17" fmla="*/ 119 h 478"/>
                <a:gd name="T18" fmla="*/ 29 w 448"/>
                <a:gd name="T19" fmla="*/ 105 h 478"/>
                <a:gd name="T20" fmla="*/ 16 w 448"/>
                <a:gd name="T21" fmla="*/ 121 h 478"/>
                <a:gd name="T22" fmla="*/ 9 w 448"/>
                <a:gd name="T23" fmla="*/ 152 h 478"/>
                <a:gd name="T24" fmla="*/ 2 w 448"/>
                <a:gd name="T25" fmla="*/ 202 h 478"/>
                <a:gd name="T26" fmla="*/ 0 w 448"/>
                <a:gd name="T27" fmla="*/ 254 h 478"/>
                <a:gd name="T28" fmla="*/ 0 w 448"/>
                <a:gd name="T29" fmla="*/ 287 h 478"/>
                <a:gd name="T30" fmla="*/ 12 w 448"/>
                <a:gd name="T31" fmla="*/ 340 h 478"/>
                <a:gd name="T32" fmla="*/ 40 w 448"/>
                <a:gd name="T33" fmla="*/ 382 h 478"/>
                <a:gd name="T34" fmla="*/ 80 w 448"/>
                <a:gd name="T35" fmla="*/ 407 h 478"/>
                <a:gd name="T36" fmla="*/ 97 w 448"/>
                <a:gd name="T37" fmla="*/ 414 h 478"/>
                <a:gd name="T38" fmla="*/ 107 w 448"/>
                <a:gd name="T39" fmla="*/ 437 h 478"/>
                <a:gd name="T40" fmla="*/ 135 w 448"/>
                <a:gd name="T41" fmla="*/ 464 h 478"/>
                <a:gd name="T42" fmla="*/ 185 w 448"/>
                <a:gd name="T43" fmla="*/ 478 h 478"/>
                <a:gd name="T44" fmla="*/ 204 w 448"/>
                <a:gd name="T45" fmla="*/ 470 h 478"/>
                <a:gd name="T46" fmla="*/ 237 w 448"/>
                <a:gd name="T47" fmla="*/ 437 h 478"/>
                <a:gd name="T48" fmla="*/ 264 w 448"/>
                <a:gd name="T49" fmla="*/ 406 h 478"/>
                <a:gd name="T50" fmla="*/ 278 w 448"/>
                <a:gd name="T51" fmla="*/ 399 h 478"/>
                <a:gd name="T52" fmla="*/ 320 w 448"/>
                <a:gd name="T53" fmla="*/ 407 h 478"/>
                <a:gd name="T54" fmla="*/ 334 w 448"/>
                <a:gd name="T55" fmla="*/ 416 h 478"/>
                <a:gd name="T56" fmla="*/ 340 w 448"/>
                <a:gd name="T57" fmla="*/ 430 h 478"/>
                <a:gd name="T58" fmla="*/ 353 w 448"/>
                <a:gd name="T59" fmla="*/ 440 h 478"/>
                <a:gd name="T60" fmla="*/ 372 w 448"/>
                <a:gd name="T61" fmla="*/ 452 h 478"/>
                <a:gd name="T62" fmla="*/ 394 w 448"/>
                <a:gd name="T63" fmla="*/ 459 h 478"/>
                <a:gd name="T64" fmla="*/ 413 w 448"/>
                <a:gd name="T65" fmla="*/ 456 h 478"/>
                <a:gd name="T66" fmla="*/ 422 w 448"/>
                <a:gd name="T67" fmla="*/ 451 h 478"/>
                <a:gd name="T68" fmla="*/ 427 w 448"/>
                <a:gd name="T69" fmla="*/ 437 h 478"/>
                <a:gd name="T70" fmla="*/ 427 w 448"/>
                <a:gd name="T71" fmla="*/ 420 h 478"/>
                <a:gd name="T72" fmla="*/ 423 w 448"/>
                <a:gd name="T73" fmla="*/ 409 h 478"/>
                <a:gd name="T74" fmla="*/ 444 w 448"/>
                <a:gd name="T75" fmla="*/ 399 h 478"/>
                <a:gd name="T76" fmla="*/ 448 w 448"/>
                <a:gd name="T77" fmla="*/ 385 h 478"/>
                <a:gd name="T78" fmla="*/ 442 w 448"/>
                <a:gd name="T79" fmla="*/ 373 h 478"/>
                <a:gd name="T80" fmla="*/ 425 w 448"/>
                <a:gd name="T81" fmla="*/ 352 h 478"/>
                <a:gd name="T82" fmla="*/ 299 w 448"/>
                <a:gd name="T83" fmla="*/ 226 h 478"/>
                <a:gd name="T84" fmla="*/ 137 w 448"/>
                <a:gd name="T85" fmla="*/ 74 h 478"/>
                <a:gd name="T86" fmla="*/ 57 w 448"/>
                <a:gd name="T8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8" h="478">
                  <a:moveTo>
                    <a:pt x="57" y="0"/>
                  </a:moveTo>
                  <a:lnTo>
                    <a:pt x="55" y="0"/>
                  </a:lnTo>
                  <a:lnTo>
                    <a:pt x="55" y="1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2" y="10"/>
                  </a:lnTo>
                  <a:lnTo>
                    <a:pt x="48" y="15"/>
                  </a:lnTo>
                  <a:lnTo>
                    <a:pt x="47" y="20"/>
                  </a:lnTo>
                  <a:lnTo>
                    <a:pt x="43" y="27"/>
                  </a:lnTo>
                  <a:lnTo>
                    <a:pt x="42" y="33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6" y="45"/>
                  </a:lnTo>
                  <a:lnTo>
                    <a:pt x="36" y="52"/>
                  </a:lnTo>
                  <a:lnTo>
                    <a:pt x="38" y="58"/>
                  </a:lnTo>
                  <a:lnTo>
                    <a:pt x="38" y="69"/>
                  </a:lnTo>
                  <a:lnTo>
                    <a:pt x="40" y="77"/>
                  </a:lnTo>
                  <a:lnTo>
                    <a:pt x="42" y="90"/>
                  </a:lnTo>
                  <a:lnTo>
                    <a:pt x="45" y="100"/>
                  </a:lnTo>
                  <a:lnTo>
                    <a:pt x="48" y="110"/>
                  </a:lnTo>
                  <a:lnTo>
                    <a:pt x="50" y="12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2" y="128"/>
                  </a:lnTo>
                  <a:lnTo>
                    <a:pt x="50" y="124"/>
                  </a:lnTo>
                  <a:lnTo>
                    <a:pt x="45" y="119"/>
                  </a:lnTo>
                  <a:lnTo>
                    <a:pt x="40" y="112"/>
                  </a:lnTo>
                  <a:lnTo>
                    <a:pt x="35" y="109"/>
                  </a:lnTo>
                  <a:lnTo>
                    <a:pt x="29" y="105"/>
                  </a:lnTo>
                  <a:lnTo>
                    <a:pt x="24" y="107"/>
                  </a:lnTo>
                  <a:lnTo>
                    <a:pt x="19" y="110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0" y="136"/>
                  </a:lnTo>
                  <a:lnTo>
                    <a:pt x="9" y="152"/>
                  </a:lnTo>
                  <a:lnTo>
                    <a:pt x="5" y="169"/>
                  </a:lnTo>
                  <a:lnTo>
                    <a:pt x="4" y="186"/>
                  </a:lnTo>
                  <a:lnTo>
                    <a:pt x="2" y="202"/>
                  </a:lnTo>
                  <a:lnTo>
                    <a:pt x="0" y="219"/>
                  </a:lnTo>
                  <a:lnTo>
                    <a:pt x="0" y="236"/>
                  </a:lnTo>
                  <a:lnTo>
                    <a:pt x="0" y="254"/>
                  </a:lnTo>
                  <a:lnTo>
                    <a:pt x="0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4" y="306"/>
                  </a:lnTo>
                  <a:lnTo>
                    <a:pt x="7" y="323"/>
                  </a:lnTo>
                  <a:lnTo>
                    <a:pt x="12" y="340"/>
                  </a:lnTo>
                  <a:lnTo>
                    <a:pt x="19" y="354"/>
                  </a:lnTo>
                  <a:lnTo>
                    <a:pt x="28" y="368"/>
                  </a:lnTo>
                  <a:lnTo>
                    <a:pt x="40" y="382"/>
                  </a:lnTo>
                  <a:lnTo>
                    <a:pt x="52" y="392"/>
                  </a:lnTo>
                  <a:lnTo>
                    <a:pt x="64" y="401"/>
                  </a:lnTo>
                  <a:lnTo>
                    <a:pt x="80" y="407"/>
                  </a:lnTo>
                  <a:lnTo>
                    <a:pt x="95" y="413"/>
                  </a:lnTo>
                  <a:lnTo>
                    <a:pt x="95" y="413"/>
                  </a:lnTo>
                  <a:lnTo>
                    <a:pt x="97" y="414"/>
                  </a:lnTo>
                  <a:lnTo>
                    <a:pt x="99" y="420"/>
                  </a:lnTo>
                  <a:lnTo>
                    <a:pt x="102" y="426"/>
                  </a:lnTo>
                  <a:lnTo>
                    <a:pt x="107" y="437"/>
                  </a:lnTo>
                  <a:lnTo>
                    <a:pt x="114" y="445"/>
                  </a:lnTo>
                  <a:lnTo>
                    <a:pt x="123" y="456"/>
                  </a:lnTo>
                  <a:lnTo>
                    <a:pt x="135" y="464"/>
                  </a:lnTo>
                  <a:lnTo>
                    <a:pt x="149" y="473"/>
                  </a:lnTo>
                  <a:lnTo>
                    <a:pt x="164" y="477"/>
                  </a:lnTo>
                  <a:lnTo>
                    <a:pt x="185" y="478"/>
                  </a:lnTo>
                  <a:lnTo>
                    <a:pt x="185" y="478"/>
                  </a:lnTo>
                  <a:lnTo>
                    <a:pt x="194" y="475"/>
                  </a:lnTo>
                  <a:lnTo>
                    <a:pt x="204" y="470"/>
                  </a:lnTo>
                  <a:lnTo>
                    <a:pt x="214" y="459"/>
                  </a:lnTo>
                  <a:lnTo>
                    <a:pt x="225" y="449"/>
                  </a:lnTo>
                  <a:lnTo>
                    <a:pt x="237" y="437"/>
                  </a:lnTo>
                  <a:lnTo>
                    <a:pt x="247" y="425"/>
                  </a:lnTo>
                  <a:lnTo>
                    <a:pt x="256" y="414"/>
                  </a:lnTo>
                  <a:lnTo>
                    <a:pt x="264" y="406"/>
                  </a:lnTo>
                  <a:lnTo>
                    <a:pt x="273" y="401"/>
                  </a:lnTo>
                  <a:lnTo>
                    <a:pt x="278" y="399"/>
                  </a:lnTo>
                  <a:lnTo>
                    <a:pt x="278" y="399"/>
                  </a:lnTo>
                  <a:lnTo>
                    <a:pt x="297" y="402"/>
                  </a:lnTo>
                  <a:lnTo>
                    <a:pt x="311" y="404"/>
                  </a:lnTo>
                  <a:lnTo>
                    <a:pt x="320" y="407"/>
                  </a:lnTo>
                  <a:lnTo>
                    <a:pt x="327" y="409"/>
                  </a:lnTo>
                  <a:lnTo>
                    <a:pt x="330" y="413"/>
                  </a:lnTo>
                  <a:lnTo>
                    <a:pt x="334" y="416"/>
                  </a:lnTo>
                  <a:lnTo>
                    <a:pt x="335" y="420"/>
                  </a:lnTo>
                  <a:lnTo>
                    <a:pt x="337" y="425"/>
                  </a:lnTo>
                  <a:lnTo>
                    <a:pt x="340" y="430"/>
                  </a:lnTo>
                  <a:lnTo>
                    <a:pt x="346" y="435"/>
                  </a:lnTo>
                  <a:lnTo>
                    <a:pt x="346" y="435"/>
                  </a:lnTo>
                  <a:lnTo>
                    <a:pt x="353" y="440"/>
                  </a:lnTo>
                  <a:lnTo>
                    <a:pt x="358" y="445"/>
                  </a:lnTo>
                  <a:lnTo>
                    <a:pt x="365" y="449"/>
                  </a:lnTo>
                  <a:lnTo>
                    <a:pt x="372" y="452"/>
                  </a:lnTo>
                  <a:lnTo>
                    <a:pt x="380" y="456"/>
                  </a:lnTo>
                  <a:lnTo>
                    <a:pt x="387" y="458"/>
                  </a:lnTo>
                  <a:lnTo>
                    <a:pt x="394" y="459"/>
                  </a:lnTo>
                  <a:lnTo>
                    <a:pt x="401" y="459"/>
                  </a:lnTo>
                  <a:lnTo>
                    <a:pt x="408" y="458"/>
                  </a:lnTo>
                  <a:lnTo>
                    <a:pt x="413" y="456"/>
                  </a:lnTo>
                  <a:lnTo>
                    <a:pt x="413" y="456"/>
                  </a:lnTo>
                  <a:lnTo>
                    <a:pt x="418" y="454"/>
                  </a:lnTo>
                  <a:lnTo>
                    <a:pt x="422" y="451"/>
                  </a:lnTo>
                  <a:lnTo>
                    <a:pt x="423" y="445"/>
                  </a:lnTo>
                  <a:lnTo>
                    <a:pt x="425" y="442"/>
                  </a:lnTo>
                  <a:lnTo>
                    <a:pt x="427" y="437"/>
                  </a:lnTo>
                  <a:lnTo>
                    <a:pt x="427" y="432"/>
                  </a:lnTo>
                  <a:lnTo>
                    <a:pt x="427" y="425"/>
                  </a:lnTo>
                  <a:lnTo>
                    <a:pt x="427" y="420"/>
                  </a:lnTo>
                  <a:lnTo>
                    <a:pt x="425" y="414"/>
                  </a:lnTo>
                  <a:lnTo>
                    <a:pt x="423" y="409"/>
                  </a:lnTo>
                  <a:lnTo>
                    <a:pt x="423" y="409"/>
                  </a:lnTo>
                  <a:lnTo>
                    <a:pt x="432" y="406"/>
                  </a:lnTo>
                  <a:lnTo>
                    <a:pt x="439" y="402"/>
                  </a:lnTo>
                  <a:lnTo>
                    <a:pt x="444" y="399"/>
                  </a:lnTo>
                  <a:lnTo>
                    <a:pt x="446" y="395"/>
                  </a:lnTo>
                  <a:lnTo>
                    <a:pt x="448" y="390"/>
                  </a:lnTo>
                  <a:lnTo>
                    <a:pt x="448" y="385"/>
                  </a:lnTo>
                  <a:lnTo>
                    <a:pt x="446" y="382"/>
                  </a:lnTo>
                  <a:lnTo>
                    <a:pt x="444" y="376"/>
                  </a:lnTo>
                  <a:lnTo>
                    <a:pt x="442" y="373"/>
                  </a:lnTo>
                  <a:lnTo>
                    <a:pt x="441" y="369"/>
                  </a:lnTo>
                  <a:lnTo>
                    <a:pt x="441" y="369"/>
                  </a:lnTo>
                  <a:lnTo>
                    <a:pt x="425" y="352"/>
                  </a:lnTo>
                  <a:lnTo>
                    <a:pt x="394" y="319"/>
                  </a:lnTo>
                  <a:lnTo>
                    <a:pt x="351" y="276"/>
                  </a:lnTo>
                  <a:lnTo>
                    <a:pt x="299" y="226"/>
                  </a:lnTo>
                  <a:lnTo>
                    <a:pt x="242" y="173"/>
                  </a:lnTo>
                  <a:lnTo>
                    <a:pt x="187" y="121"/>
                  </a:lnTo>
                  <a:lnTo>
                    <a:pt x="137" y="74"/>
                  </a:lnTo>
                  <a:lnTo>
                    <a:pt x="95" y="36"/>
                  </a:lnTo>
                  <a:lnTo>
                    <a:pt x="67" y="10"/>
                  </a:lnTo>
                  <a:lnTo>
                    <a:pt x="57" y="0"/>
                  </a:lnTo>
                  <a:lnTo>
                    <a:pt x="57" y="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45" name="Freeform 193">
              <a:extLst>
                <a:ext uri="{FF2B5EF4-FFF2-40B4-BE49-F238E27FC236}">
                  <a16:creationId xmlns:a16="http://schemas.microsoft.com/office/drawing/2014/main" id="{FBFB6841-66D7-0337-7044-CFABD44C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033"/>
              <a:ext cx="276" cy="158"/>
            </a:xfrm>
            <a:custGeom>
              <a:avLst/>
              <a:gdLst>
                <a:gd name="T0" fmla="*/ 0 w 551"/>
                <a:gd name="T1" fmla="*/ 5 h 316"/>
                <a:gd name="T2" fmla="*/ 3 w 551"/>
                <a:gd name="T3" fmla="*/ 34 h 316"/>
                <a:gd name="T4" fmla="*/ 17 w 551"/>
                <a:gd name="T5" fmla="*/ 79 h 316"/>
                <a:gd name="T6" fmla="*/ 48 w 551"/>
                <a:gd name="T7" fmla="*/ 128 h 316"/>
                <a:gd name="T8" fmla="*/ 107 w 551"/>
                <a:gd name="T9" fmla="*/ 166 h 316"/>
                <a:gd name="T10" fmla="*/ 148 w 551"/>
                <a:gd name="T11" fmla="*/ 176 h 316"/>
                <a:gd name="T12" fmla="*/ 211 w 551"/>
                <a:gd name="T13" fmla="*/ 188 h 316"/>
                <a:gd name="T14" fmla="*/ 230 w 551"/>
                <a:gd name="T15" fmla="*/ 198 h 316"/>
                <a:gd name="T16" fmla="*/ 228 w 551"/>
                <a:gd name="T17" fmla="*/ 210 h 316"/>
                <a:gd name="T18" fmla="*/ 226 w 551"/>
                <a:gd name="T19" fmla="*/ 229 h 316"/>
                <a:gd name="T20" fmla="*/ 249 w 551"/>
                <a:gd name="T21" fmla="*/ 257 h 316"/>
                <a:gd name="T22" fmla="*/ 256 w 551"/>
                <a:gd name="T23" fmla="*/ 262 h 316"/>
                <a:gd name="T24" fmla="*/ 269 w 551"/>
                <a:gd name="T25" fmla="*/ 271 h 316"/>
                <a:gd name="T26" fmla="*/ 283 w 551"/>
                <a:gd name="T27" fmla="*/ 278 h 316"/>
                <a:gd name="T28" fmla="*/ 299 w 551"/>
                <a:gd name="T29" fmla="*/ 280 h 316"/>
                <a:gd name="T30" fmla="*/ 311 w 551"/>
                <a:gd name="T31" fmla="*/ 280 h 316"/>
                <a:gd name="T32" fmla="*/ 316 w 551"/>
                <a:gd name="T33" fmla="*/ 278 h 316"/>
                <a:gd name="T34" fmla="*/ 332 w 551"/>
                <a:gd name="T35" fmla="*/ 281 h 316"/>
                <a:gd name="T36" fmla="*/ 361 w 551"/>
                <a:gd name="T37" fmla="*/ 293 h 316"/>
                <a:gd name="T38" fmla="*/ 399 w 551"/>
                <a:gd name="T39" fmla="*/ 307 h 316"/>
                <a:gd name="T40" fmla="*/ 440 w 551"/>
                <a:gd name="T41" fmla="*/ 316 h 316"/>
                <a:gd name="T42" fmla="*/ 478 w 551"/>
                <a:gd name="T43" fmla="*/ 314 h 316"/>
                <a:gd name="T44" fmla="*/ 494 w 551"/>
                <a:gd name="T45" fmla="*/ 309 h 316"/>
                <a:gd name="T46" fmla="*/ 520 w 551"/>
                <a:gd name="T47" fmla="*/ 288 h 316"/>
                <a:gd name="T48" fmla="*/ 535 w 551"/>
                <a:gd name="T49" fmla="*/ 261 h 316"/>
                <a:gd name="T50" fmla="*/ 546 w 551"/>
                <a:gd name="T51" fmla="*/ 235 h 316"/>
                <a:gd name="T52" fmla="*/ 549 w 551"/>
                <a:gd name="T53" fmla="*/ 217 h 316"/>
                <a:gd name="T54" fmla="*/ 549 w 551"/>
                <a:gd name="T55" fmla="*/ 212 h 316"/>
                <a:gd name="T56" fmla="*/ 542 w 551"/>
                <a:gd name="T57" fmla="*/ 207 h 316"/>
                <a:gd name="T58" fmla="*/ 494 w 551"/>
                <a:gd name="T59" fmla="*/ 204 h 316"/>
                <a:gd name="T60" fmla="*/ 428 w 551"/>
                <a:gd name="T61" fmla="*/ 202 h 316"/>
                <a:gd name="T62" fmla="*/ 371 w 551"/>
                <a:gd name="T63" fmla="*/ 197 h 316"/>
                <a:gd name="T64" fmla="*/ 344 w 551"/>
                <a:gd name="T65" fmla="*/ 191 h 316"/>
                <a:gd name="T66" fmla="*/ 330 w 551"/>
                <a:gd name="T67" fmla="*/ 179 h 316"/>
                <a:gd name="T68" fmla="*/ 262 w 551"/>
                <a:gd name="T69" fmla="*/ 136 h 316"/>
                <a:gd name="T70" fmla="*/ 166 w 551"/>
                <a:gd name="T71" fmla="*/ 84 h 316"/>
                <a:gd name="T72" fmla="*/ 71 w 551"/>
                <a:gd name="T73" fmla="*/ 36 h 316"/>
                <a:gd name="T74" fmla="*/ 8 w 551"/>
                <a:gd name="T75" fmla="*/ 5 h 316"/>
                <a:gd name="T76" fmla="*/ 0 w 551"/>
                <a:gd name="T77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1" h="316">
                  <a:moveTo>
                    <a:pt x="0" y="0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3" y="34"/>
                  </a:lnTo>
                  <a:lnTo>
                    <a:pt x="8" y="55"/>
                  </a:lnTo>
                  <a:lnTo>
                    <a:pt x="17" y="79"/>
                  </a:lnTo>
                  <a:lnTo>
                    <a:pt x="29" y="103"/>
                  </a:lnTo>
                  <a:lnTo>
                    <a:pt x="48" y="128"/>
                  </a:lnTo>
                  <a:lnTo>
                    <a:pt x="74" y="148"/>
                  </a:lnTo>
                  <a:lnTo>
                    <a:pt x="107" y="166"/>
                  </a:lnTo>
                  <a:lnTo>
                    <a:pt x="148" y="176"/>
                  </a:lnTo>
                  <a:lnTo>
                    <a:pt x="148" y="176"/>
                  </a:lnTo>
                  <a:lnTo>
                    <a:pt x="186" y="183"/>
                  </a:lnTo>
                  <a:lnTo>
                    <a:pt x="211" y="188"/>
                  </a:lnTo>
                  <a:lnTo>
                    <a:pt x="224" y="193"/>
                  </a:lnTo>
                  <a:lnTo>
                    <a:pt x="230" y="198"/>
                  </a:lnTo>
                  <a:lnTo>
                    <a:pt x="230" y="204"/>
                  </a:lnTo>
                  <a:lnTo>
                    <a:pt x="228" y="210"/>
                  </a:lnTo>
                  <a:lnTo>
                    <a:pt x="226" y="219"/>
                  </a:lnTo>
                  <a:lnTo>
                    <a:pt x="226" y="229"/>
                  </a:lnTo>
                  <a:lnTo>
                    <a:pt x="233" y="242"/>
                  </a:lnTo>
                  <a:lnTo>
                    <a:pt x="249" y="257"/>
                  </a:lnTo>
                  <a:lnTo>
                    <a:pt x="249" y="257"/>
                  </a:lnTo>
                  <a:lnTo>
                    <a:pt x="256" y="262"/>
                  </a:lnTo>
                  <a:lnTo>
                    <a:pt x="262" y="267"/>
                  </a:lnTo>
                  <a:lnTo>
                    <a:pt x="269" y="271"/>
                  </a:lnTo>
                  <a:lnTo>
                    <a:pt x="276" y="274"/>
                  </a:lnTo>
                  <a:lnTo>
                    <a:pt x="283" y="278"/>
                  </a:lnTo>
                  <a:lnTo>
                    <a:pt x="290" y="280"/>
                  </a:lnTo>
                  <a:lnTo>
                    <a:pt x="299" y="280"/>
                  </a:lnTo>
                  <a:lnTo>
                    <a:pt x="304" y="281"/>
                  </a:lnTo>
                  <a:lnTo>
                    <a:pt x="311" y="280"/>
                  </a:lnTo>
                  <a:lnTo>
                    <a:pt x="316" y="278"/>
                  </a:lnTo>
                  <a:lnTo>
                    <a:pt x="316" y="278"/>
                  </a:lnTo>
                  <a:lnTo>
                    <a:pt x="321" y="280"/>
                  </a:lnTo>
                  <a:lnTo>
                    <a:pt x="332" y="281"/>
                  </a:lnTo>
                  <a:lnTo>
                    <a:pt x="344" y="286"/>
                  </a:lnTo>
                  <a:lnTo>
                    <a:pt x="361" y="293"/>
                  </a:lnTo>
                  <a:lnTo>
                    <a:pt x="378" y="300"/>
                  </a:lnTo>
                  <a:lnTo>
                    <a:pt x="399" y="307"/>
                  </a:lnTo>
                  <a:lnTo>
                    <a:pt x="420" y="312"/>
                  </a:lnTo>
                  <a:lnTo>
                    <a:pt x="440" y="316"/>
                  </a:lnTo>
                  <a:lnTo>
                    <a:pt x="459" y="316"/>
                  </a:lnTo>
                  <a:lnTo>
                    <a:pt x="478" y="314"/>
                  </a:lnTo>
                  <a:lnTo>
                    <a:pt x="478" y="314"/>
                  </a:lnTo>
                  <a:lnTo>
                    <a:pt x="494" y="309"/>
                  </a:lnTo>
                  <a:lnTo>
                    <a:pt x="508" y="299"/>
                  </a:lnTo>
                  <a:lnTo>
                    <a:pt x="520" y="288"/>
                  </a:lnTo>
                  <a:lnTo>
                    <a:pt x="529" y="274"/>
                  </a:lnTo>
                  <a:lnTo>
                    <a:pt x="535" y="261"/>
                  </a:lnTo>
                  <a:lnTo>
                    <a:pt x="542" y="248"/>
                  </a:lnTo>
                  <a:lnTo>
                    <a:pt x="546" y="235"/>
                  </a:lnTo>
                  <a:lnTo>
                    <a:pt x="548" y="224"/>
                  </a:lnTo>
                  <a:lnTo>
                    <a:pt x="549" y="217"/>
                  </a:lnTo>
                  <a:lnTo>
                    <a:pt x="549" y="212"/>
                  </a:lnTo>
                  <a:lnTo>
                    <a:pt x="549" y="212"/>
                  </a:lnTo>
                  <a:lnTo>
                    <a:pt x="551" y="209"/>
                  </a:lnTo>
                  <a:lnTo>
                    <a:pt x="542" y="207"/>
                  </a:lnTo>
                  <a:lnTo>
                    <a:pt x="522" y="205"/>
                  </a:lnTo>
                  <a:lnTo>
                    <a:pt x="494" y="204"/>
                  </a:lnTo>
                  <a:lnTo>
                    <a:pt x="461" y="204"/>
                  </a:lnTo>
                  <a:lnTo>
                    <a:pt x="428" y="202"/>
                  </a:lnTo>
                  <a:lnTo>
                    <a:pt x="397" y="200"/>
                  </a:lnTo>
                  <a:lnTo>
                    <a:pt x="371" y="197"/>
                  </a:lnTo>
                  <a:lnTo>
                    <a:pt x="352" y="195"/>
                  </a:lnTo>
                  <a:lnTo>
                    <a:pt x="344" y="191"/>
                  </a:lnTo>
                  <a:lnTo>
                    <a:pt x="344" y="191"/>
                  </a:lnTo>
                  <a:lnTo>
                    <a:pt x="330" y="179"/>
                  </a:lnTo>
                  <a:lnTo>
                    <a:pt x="302" y="160"/>
                  </a:lnTo>
                  <a:lnTo>
                    <a:pt x="262" y="136"/>
                  </a:lnTo>
                  <a:lnTo>
                    <a:pt x="216" y="110"/>
                  </a:lnTo>
                  <a:lnTo>
                    <a:pt x="166" y="84"/>
                  </a:lnTo>
                  <a:lnTo>
                    <a:pt x="116" y="58"/>
                  </a:lnTo>
                  <a:lnTo>
                    <a:pt x="71" y="36"/>
                  </a:lnTo>
                  <a:lnTo>
                    <a:pt x="34" y="17"/>
                  </a:lnTo>
                  <a:lnTo>
                    <a:pt x="8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46" name="Freeform 194">
              <a:extLst>
                <a:ext uri="{FF2B5EF4-FFF2-40B4-BE49-F238E27FC236}">
                  <a16:creationId xmlns:a16="http://schemas.microsoft.com/office/drawing/2014/main" id="{CE5819AC-2D49-01DF-3576-C7FF15525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033"/>
              <a:ext cx="276" cy="158"/>
            </a:xfrm>
            <a:custGeom>
              <a:avLst/>
              <a:gdLst>
                <a:gd name="T0" fmla="*/ 0 w 551"/>
                <a:gd name="T1" fmla="*/ 5 h 316"/>
                <a:gd name="T2" fmla="*/ 3 w 551"/>
                <a:gd name="T3" fmla="*/ 34 h 316"/>
                <a:gd name="T4" fmla="*/ 17 w 551"/>
                <a:gd name="T5" fmla="*/ 79 h 316"/>
                <a:gd name="T6" fmla="*/ 48 w 551"/>
                <a:gd name="T7" fmla="*/ 128 h 316"/>
                <a:gd name="T8" fmla="*/ 107 w 551"/>
                <a:gd name="T9" fmla="*/ 166 h 316"/>
                <a:gd name="T10" fmla="*/ 148 w 551"/>
                <a:gd name="T11" fmla="*/ 176 h 316"/>
                <a:gd name="T12" fmla="*/ 211 w 551"/>
                <a:gd name="T13" fmla="*/ 188 h 316"/>
                <a:gd name="T14" fmla="*/ 230 w 551"/>
                <a:gd name="T15" fmla="*/ 198 h 316"/>
                <a:gd name="T16" fmla="*/ 228 w 551"/>
                <a:gd name="T17" fmla="*/ 210 h 316"/>
                <a:gd name="T18" fmla="*/ 226 w 551"/>
                <a:gd name="T19" fmla="*/ 229 h 316"/>
                <a:gd name="T20" fmla="*/ 249 w 551"/>
                <a:gd name="T21" fmla="*/ 257 h 316"/>
                <a:gd name="T22" fmla="*/ 256 w 551"/>
                <a:gd name="T23" fmla="*/ 262 h 316"/>
                <a:gd name="T24" fmla="*/ 269 w 551"/>
                <a:gd name="T25" fmla="*/ 271 h 316"/>
                <a:gd name="T26" fmla="*/ 283 w 551"/>
                <a:gd name="T27" fmla="*/ 278 h 316"/>
                <a:gd name="T28" fmla="*/ 299 w 551"/>
                <a:gd name="T29" fmla="*/ 280 h 316"/>
                <a:gd name="T30" fmla="*/ 311 w 551"/>
                <a:gd name="T31" fmla="*/ 280 h 316"/>
                <a:gd name="T32" fmla="*/ 316 w 551"/>
                <a:gd name="T33" fmla="*/ 278 h 316"/>
                <a:gd name="T34" fmla="*/ 332 w 551"/>
                <a:gd name="T35" fmla="*/ 281 h 316"/>
                <a:gd name="T36" fmla="*/ 361 w 551"/>
                <a:gd name="T37" fmla="*/ 293 h 316"/>
                <a:gd name="T38" fmla="*/ 399 w 551"/>
                <a:gd name="T39" fmla="*/ 307 h 316"/>
                <a:gd name="T40" fmla="*/ 440 w 551"/>
                <a:gd name="T41" fmla="*/ 316 h 316"/>
                <a:gd name="T42" fmla="*/ 478 w 551"/>
                <a:gd name="T43" fmla="*/ 314 h 316"/>
                <a:gd name="T44" fmla="*/ 494 w 551"/>
                <a:gd name="T45" fmla="*/ 309 h 316"/>
                <a:gd name="T46" fmla="*/ 520 w 551"/>
                <a:gd name="T47" fmla="*/ 288 h 316"/>
                <a:gd name="T48" fmla="*/ 535 w 551"/>
                <a:gd name="T49" fmla="*/ 261 h 316"/>
                <a:gd name="T50" fmla="*/ 546 w 551"/>
                <a:gd name="T51" fmla="*/ 235 h 316"/>
                <a:gd name="T52" fmla="*/ 549 w 551"/>
                <a:gd name="T53" fmla="*/ 217 h 316"/>
                <a:gd name="T54" fmla="*/ 549 w 551"/>
                <a:gd name="T55" fmla="*/ 212 h 316"/>
                <a:gd name="T56" fmla="*/ 542 w 551"/>
                <a:gd name="T57" fmla="*/ 207 h 316"/>
                <a:gd name="T58" fmla="*/ 494 w 551"/>
                <a:gd name="T59" fmla="*/ 204 h 316"/>
                <a:gd name="T60" fmla="*/ 428 w 551"/>
                <a:gd name="T61" fmla="*/ 202 h 316"/>
                <a:gd name="T62" fmla="*/ 371 w 551"/>
                <a:gd name="T63" fmla="*/ 197 h 316"/>
                <a:gd name="T64" fmla="*/ 344 w 551"/>
                <a:gd name="T65" fmla="*/ 191 h 316"/>
                <a:gd name="T66" fmla="*/ 330 w 551"/>
                <a:gd name="T67" fmla="*/ 179 h 316"/>
                <a:gd name="T68" fmla="*/ 262 w 551"/>
                <a:gd name="T69" fmla="*/ 136 h 316"/>
                <a:gd name="T70" fmla="*/ 166 w 551"/>
                <a:gd name="T71" fmla="*/ 84 h 316"/>
                <a:gd name="T72" fmla="*/ 71 w 551"/>
                <a:gd name="T73" fmla="*/ 36 h 316"/>
                <a:gd name="T74" fmla="*/ 8 w 551"/>
                <a:gd name="T75" fmla="*/ 5 h 316"/>
                <a:gd name="T76" fmla="*/ 0 w 551"/>
                <a:gd name="T77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1" h="316">
                  <a:moveTo>
                    <a:pt x="0" y="0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3" y="34"/>
                  </a:lnTo>
                  <a:lnTo>
                    <a:pt x="8" y="55"/>
                  </a:lnTo>
                  <a:lnTo>
                    <a:pt x="17" y="79"/>
                  </a:lnTo>
                  <a:lnTo>
                    <a:pt x="29" y="103"/>
                  </a:lnTo>
                  <a:lnTo>
                    <a:pt x="48" y="128"/>
                  </a:lnTo>
                  <a:lnTo>
                    <a:pt x="74" y="148"/>
                  </a:lnTo>
                  <a:lnTo>
                    <a:pt x="107" y="166"/>
                  </a:lnTo>
                  <a:lnTo>
                    <a:pt x="148" y="176"/>
                  </a:lnTo>
                  <a:lnTo>
                    <a:pt x="148" y="176"/>
                  </a:lnTo>
                  <a:lnTo>
                    <a:pt x="186" y="183"/>
                  </a:lnTo>
                  <a:lnTo>
                    <a:pt x="211" y="188"/>
                  </a:lnTo>
                  <a:lnTo>
                    <a:pt x="224" y="193"/>
                  </a:lnTo>
                  <a:lnTo>
                    <a:pt x="230" y="198"/>
                  </a:lnTo>
                  <a:lnTo>
                    <a:pt x="230" y="204"/>
                  </a:lnTo>
                  <a:lnTo>
                    <a:pt x="228" y="210"/>
                  </a:lnTo>
                  <a:lnTo>
                    <a:pt x="226" y="219"/>
                  </a:lnTo>
                  <a:lnTo>
                    <a:pt x="226" y="229"/>
                  </a:lnTo>
                  <a:lnTo>
                    <a:pt x="233" y="242"/>
                  </a:lnTo>
                  <a:lnTo>
                    <a:pt x="249" y="257"/>
                  </a:lnTo>
                  <a:lnTo>
                    <a:pt x="249" y="257"/>
                  </a:lnTo>
                  <a:lnTo>
                    <a:pt x="256" y="262"/>
                  </a:lnTo>
                  <a:lnTo>
                    <a:pt x="262" y="267"/>
                  </a:lnTo>
                  <a:lnTo>
                    <a:pt x="269" y="271"/>
                  </a:lnTo>
                  <a:lnTo>
                    <a:pt x="276" y="274"/>
                  </a:lnTo>
                  <a:lnTo>
                    <a:pt x="283" y="278"/>
                  </a:lnTo>
                  <a:lnTo>
                    <a:pt x="290" y="280"/>
                  </a:lnTo>
                  <a:lnTo>
                    <a:pt x="299" y="280"/>
                  </a:lnTo>
                  <a:lnTo>
                    <a:pt x="304" y="281"/>
                  </a:lnTo>
                  <a:lnTo>
                    <a:pt x="311" y="280"/>
                  </a:lnTo>
                  <a:lnTo>
                    <a:pt x="316" y="278"/>
                  </a:lnTo>
                  <a:lnTo>
                    <a:pt x="316" y="278"/>
                  </a:lnTo>
                  <a:lnTo>
                    <a:pt x="321" y="280"/>
                  </a:lnTo>
                  <a:lnTo>
                    <a:pt x="332" y="281"/>
                  </a:lnTo>
                  <a:lnTo>
                    <a:pt x="344" y="286"/>
                  </a:lnTo>
                  <a:lnTo>
                    <a:pt x="361" y="293"/>
                  </a:lnTo>
                  <a:lnTo>
                    <a:pt x="378" y="300"/>
                  </a:lnTo>
                  <a:lnTo>
                    <a:pt x="399" y="307"/>
                  </a:lnTo>
                  <a:lnTo>
                    <a:pt x="420" y="312"/>
                  </a:lnTo>
                  <a:lnTo>
                    <a:pt x="440" y="316"/>
                  </a:lnTo>
                  <a:lnTo>
                    <a:pt x="459" y="316"/>
                  </a:lnTo>
                  <a:lnTo>
                    <a:pt x="478" y="314"/>
                  </a:lnTo>
                  <a:lnTo>
                    <a:pt x="478" y="314"/>
                  </a:lnTo>
                  <a:lnTo>
                    <a:pt x="494" y="309"/>
                  </a:lnTo>
                  <a:lnTo>
                    <a:pt x="508" y="299"/>
                  </a:lnTo>
                  <a:lnTo>
                    <a:pt x="520" y="288"/>
                  </a:lnTo>
                  <a:lnTo>
                    <a:pt x="529" y="274"/>
                  </a:lnTo>
                  <a:lnTo>
                    <a:pt x="535" y="261"/>
                  </a:lnTo>
                  <a:lnTo>
                    <a:pt x="542" y="248"/>
                  </a:lnTo>
                  <a:lnTo>
                    <a:pt x="546" y="235"/>
                  </a:lnTo>
                  <a:lnTo>
                    <a:pt x="548" y="224"/>
                  </a:lnTo>
                  <a:lnTo>
                    <a:pt x="549" y="217"/>
                  </a:lnTo>
                  <a:lnTo>
                    <a:pt x="549" y="212"/>
                  </a:lnTo>
                  <a:lnTo>
                    <a:pt x="549" y="212"/>
                  </a:lnTo>
                  <a:lnTo>
                    <a:pt x="551" y="209"/>
                  </a:lnTo>
                  <a:lnTo>
                    <a:pt x="542" y="207"/>
                  </a:lnTo>
                  <a:lnTo>
                    <a:pt x="522" y="205"/>
                  </a:lnTo>
                  <a:lnTo>
                    <a:pt x="494" y="204"/>
                  </a:lnTo>
                  <a:lnTo>
                    <a:pt x="461" y="204"/>
                  </a:lnTo>
                  <a:lnTo>
                    <a:pt x="428" y="202"/>
                  </a:lnTo>
                  <a:lnTo>
                    <a:pt x="397" y="200"/>
                  </a:lnTo>
                  <a:lnTo>
                    <a:pt x="371" y="197"/>
                  </a:lnTo>
                  <a:lnTo>
                    <a:pt x="352" y="195"/>
                  </a:lnTo>
                  <a:lnTo>
                    <a:pt x="344" y="191"/>
                  </a:lnTo>
                  <a:lnTo>
                    <a:pt x="344" y="191"/>
                  </a:lnTo>
                  <a:lnTo>
                    <a:pt x="330" y="179"/>
                  </a:lnTo>
                  <a:lnTo>
                    <a:pt x="302" y="160"/>
                  </a:lnTo>
                  <a:lnTo>
                    <a:pt x="262" y="136"/>
                  </a:lnTo>
                  <a:lnTo>
                    <a:pt x="216" y="110"/>
                  </a:lnTo>
                  <a:lnTo>
                    <a:pt x="166" y="84"/>
                  </a:lnTo>
                  <a:lnTo>
                    <a:pt x="116" y="58"/>
                  </a:lnTo>
                  <a:lnTo>
                    <a:pt x="71" y="36"/>
                  </a:lnTo>
                  <a:lnTo>
                    <a:pt x="34" y="17"/>
                  </a:lnTo>
                  <a:lnTo>
                    <a:pt x="8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47" name="Freeform 195">
              <a:extLst>
                <a:ext uri="{FF2B5EF4-FFF2-40B4-BE49-F238E27FC236}">
                  <a16:creationId xmlns:a16="http://schemas.microsoft.com/office/drawing/2014/main" id="{7F7AE67B-D8EE-E17B-DB82-2084B8BD5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836"/>
              <a:ext cx="154" cy="305"/>
            </a:xfrm>
            <a:custGeom>
              <a:avLst/>
              <a:gdLst>
                <a:gd name="T0" fmla="*/ 130 w 310"/>
                <a:gd name="T1" fmla="*/ 0 h 610"/>
                <a:gd name="T2" fmla="*/ 126 w 310"/>
                <a:gd name="T3" fmla="*/ 3 h 610"/>
                <a:gd name="T4" fmla="*/ 116 w 310"/>
                <a:gd name="T5" fmla="*/ 14 h 610"/>
                <a:gd name="T6" fmla="*/ 101 w 310"/>
                <a:gd name="T7" fmla="*/ 27 h 610"/>
                <a:gd name="T8" fmla="*/ 82 w 310"/>
                <a:gd name="T9" fmla="*/ 48 h 610"/>
                <a:gd name="T10" fmla="*/ 63 w 310"/>
                <a:gd name="T11" fmla="*/ 74 h 610"/>
                <a:gd name="T12" fmla="*/ 44 w 310"/>
                <a:gd name="T13" fmla="*/ 103 h 610"/>
                <a:gd name="T14" fmla="*/ 26 w 310"/>
                <a:gd name="T15" fmla="*/ 136 h 610"/>
                <a:gd name="T16" fmla="*/ 11 w 310"/>
                <a:gd name="T17" fmla="*/ 171 h 610"/>
                <a:gd name="T18" fmla="*/ 2 w 310"/>
                <a:gd name="T19" fmla="*/ 209 h 610"/>
                <a:gd name="T20" fmla="*/ 0 w 310"/>
                <a:gd name="T21" fmla="*/ 247 h 610"/>
                <a:gd name="T22" fmla="*/ 0 w 310"/>
                <a:gd name="T23" fmla="*/ 247 h 610"/>
                <a:gd name="T24" fmla="*/ 2 w 310"/>
                <a:gd name="T25" fmla="*/ 264 h 610"/>
                <a:gd name="T26" fmla="*/ 7 w 310"/>
                <a:gd name="T27" fmla="*/ 290 h 610"/>
                <a:gd name="T28" fmla="*/ 14 w 310"/>
                <a:gd name="T29" fmla="*/ 323 h 610"/>
                <a:gd name="T30" fmla="*/ 25 w 310"/>
                <a:gd name="T31" fmla="*/ 359 h 610"/>
                <a:gd name="T32" fmla="*/ 35 w 310"/>
                <a:gd name="T33" fmla="*/ 399 h 610"/>
                <a:gd name="T34" fmla="*/ 45 w 310"/>
                <a:gd name="T35" fmla="*/ 437 h 610"/>
                <a:gd name="T36" fmla="*/ 57 w 310"/>
                <a:gd name="T37" fmla="*/ 471 h 610"/>
                <a:gd name="T38" fmla="*/ 68 w 310"/>
                <a:gd name="T39" fmla="*/ 503 h 610"/>
                <a:gd name="T40" fmla="*/ 78 w 310"/>
                <a:gd name="T41" fmla="*/ 523 h 610"/>
                <a:gd name="T42" fmla="*/ 87 w 310"/>
                <a:gd name="T43" fmla="*/ 535 h 610"/>
                <a:gd name="T44" fmla="*/ 87 w 310"/>
                <a:gd name="T45" fmla="*/ 535 h 610"/>
                <a:gd name="T46" fmla="*/ 104 w 310"/>
                <a:gd name="T47" fmla="*/ 549 h 610"/>
                <a:gd name="T48" fmla="*/ 125 w 310"/>
                <a:gd name="T49" fmla="*/ 561 h 610"/>
                <a:gd name="T50" fmla="*/ 145 w 310"/>
                <a:gd name="T51" fmla="*/ 573 h 610"/>
                <a:gd name="T52" fmla="*/ 170 w 310"/>
                <a:gd name="T53" fmla="*/ 584 h 610"/>
                <a:gd name="T54" fmla="*/ 194 w 310"/>
                <a:gd name="T55" fmla="*/ 594 h 610"/>
                <a:gd name="T56" fmla="*/ 218 w 310"/>
                <a:gd name="T57" fmla="*/ 601 h 610"/>
                <a:gd name="T58" fmla="*/ 241 w 310"/>
                <a:gd name="T59" fmla="*/ 606 h 610"/>
                <a:gd name="T60" fmla="*/ 263 w 310"/>
                <a:gd name="T61" fmla="*/ 610 h 610"/>
                <a:gd name="T62" fmla="*/ 282 w 310"/>
                <a:gd name="T63" fmla="*/ 610 h 610"/>
                <a:gd name="T64" fmla="*/ 298 w 310"/>
                <a:gd name="T65" fmla="*/ 606 h 610"/>
                <a:gd name="T66" fmla="*/ 298 w 310"/>
                <a:gd name="T67" fmla="*/ 606 h 610"/>
                <a:gd name="T68" fmla="*/ 306 w 310"/>
                <a:gd name="T69" fmla="*/ 599 h 610"/>
                <a:gd name="T70" fmla="*/ 310 w 310"/>
                <a:gd name="T71" fmla="*/ 589 h 610"/>
                <a:gd name="T72" fmla="*/ 308 w 310"/>
                <a:gd name="T73" fmla="*/ 579 h 610"/>
                <a:gd name="T74" fmla="*/ 299 w 310"/>
                <a:gd name="T75" fmla="*/ 565 h 610"/>
                <a:gd name="T76" fmla="*/ 289 w 310"/>
                <a:gd name="T77" fmla="*/ 549 h 610"/>
                <a:gd name="T78" fmla="*/ 275 w 310"/>
                <a:gd name="T79" fmla="*/ 534 h 610"/>
                <a:gd name="T80" fmla="*/ 261 w 310"/>
                <a:gd name="T81" fmla="*/ 518 h 610"/>
                <a:gd name="T82" fmla="*/ 246 w 310"/>
                <a:gd name="T83" fmla="*/ 501 h 610"/>
                <a:gd name="T84" fmla="*/ 232 w 310"/>
                <a:gd name="T85" fmla="*/ 485 h 610"/>
                <a:gd name="T86" fmla="*/ 222 w 310"/>
                <a:gd name="T87" fmla="*/ 471 h 610"/>
                <a:gd name="T88" fmla="*/ 222 w 310"/>
                <a:gd name="T89" fmla="*/ 471 h 610"/>
                <a:gd name="T90" fmla="*/ 209 w 310"/>
                <a:gd name="T91" fmla="*/ 447 h 610"/>
                <a:gd name="T92" fmla="*/ 199 w 310"/>
                <a:gd name="T93" fmla="*/ 406 h 610"/>
                <a:gd name="T94" fmla="*/ 187 w 310"/>
                <a:gd name="T95" fmla="*/ 351 h 610"/>
                <a:gd name="T96" fmla="*/ 175 w 310"/>
                <a:gd name="T97" fmla="*/ 287 h 610"/>
                <a:gd name="T98" fmla="*/ 163 w 310"/>
                <a:gd name="T99" fmla="*/ 219 h 610"/>
                <a:gd name="T100" fmla="*/ 152 w 310"/>
                <a:gd name="T101" fmla="*/ 154 h 610"/>
                <a:gd name="T102" fmla="*/ 144 w 310"/>
                <a:gd name="T103" fmla="*/ 93 h 610"/>
                <a:gd name="T104" fmla="*/ 135 w 310"/>
                <a:gd name="T105" fmla="*/ 45 h 610"/>
                <a:gd name="T106" fmla="*/ 132 w 310"/>
                <a:gd name="T107" fmla="*/ 12 h 610"/>
                <a:gd name="T108" fmla="*/ 130 w 310"/>
                <a:gd name="T109" fmla="*/ 0 h 610"/>
                <a:gd name="T110" fmla="*/ 130 w 310"/>
                <a:gd name="T11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0" h="610">
                  <a:moveTo>
                    <a:pt x="130" y="0"/>
                  </a:moveTo>
                  <a:lnTo>
                    <a:pt x="126" y="3"/>
                  </a:lnTo>
                  <a:lnTo>
                    <a:pt x="116" y="14"/>
                  </a:lnTo>
                  <a:lnTo>
                    <a:pt x="101" y="27"/>
                  </a:lnTo>
                  <a:lnTo>
                    <a:pt x="82" y="48"/>
                  </a:lnTo>
                  <a:lnTo>
                    <a:pt x="63" y="74"/>
                  </a:lnTo>
                  <a:lnTo>
                    <a:pt x="44" y="103"/>
                  </a:lnTo>
                  <a:lnTo>
                    <a:pt x="26" y="136"/>
                  </a:lnTo>
                  <a:lnTo>
                    <a:pt x="11" y="171"/>
                  </a:lnTo>
                  <a:lnTo>
                    <a:pt x="2" y="209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2" y="264"/>
                  </a:lnTo>
                  <a:lnTo>
                    <a:pt x="7" y="290"/>
                  </a:lnTo>
                  <a:lnTo>
                    <a:pt x="14" y="323"/>
                  </a:lnTo>
                  <a:lnTo>
                    <a:pt x="25" y="359"/>
                  </a:lnTo>
                  <a:lnTo>
                    <a:pt x="35" y="399"/>
                  </a:lnTo>
                  <a:lnTo>
                    <a:pt x="45" y="437"/>
                  </a:lnTo>
                  <a:lnTo>
                    <a:pt x="57" y="471"/>
                  </a:lnTo>
                  <a:lnTo>
                    <a:pt x="68" y="503"/>
                  </a:lnTo>
                  <a:lnTo>
                    <a:pt x="78" y="523"/>
                  </a:lnTo>
                  <a:lnTo>
                    <a:pt x="87" y="535"/>
                  </a:lnTo>
                  <a:lnTo>
                    <a:pt x="87" y="535"/>
                  </a:lnTo>
                  <a:lnTo>
                    <a:pt x="104" y="549"/>
                  </a:lnTo>
                  <a:lnTo>
                    <a:pt x="125" y="561"/>
                  </a:lnTo>
                  <a:lnTo>
                    <a:pt x="145" y="573"/>
                  </a:lnTo>
                  <a:lnTo>
                    <a:pt x="170" y="584"/>
                  </a:lnTo>
                  <a:lnTo>
                    <a:pt x="194" y="594"/>
                  </a:lnTo>
                  <a:lnTo>
                    <a:pt x="218" y="601"/>
                  </a:lnTo>
                  <a:lnTo>
                    <a:pt x="241" y="606"/>
                  </a:lnTo>
                  <a:lnTo>
                    <a:pt x="263" y="610"/>
                  </a:lnTo>
                  <a:lnTo>
                    <a:pt x="282" y="610"/>
                  </a:lnTo>
                  <a:lnTo>
                    <a:pt x="298" y="606"/>
                  </a:lnTo>
                  <a:lnTo>
                    <a:pt x="298" y="606"/>
                  </a:lnTo>
                  <a:lnTo>
                    <a:pt x="306" y="599"/>
                  </a:lnTo>
                  <a:lnTo>
                    <a:pt x="310" y="589"/>
                  </a:lnTo>
                  <a:lnTo>
                    <a:pt x="308" y="579"/>
                  </a:lnTo>
                  <a:lnTo>
                    <a:pt x="299" y="565"/>
                  </a:lnTo>
                  <a:lnTo>
                    <a:pt x="289" y="549"/>
                  </a:lnTo>
                  <a:lnTo>
                    <a:pt x="275" y="534"/>
                  </a:lnTo>
                  <a:lnTo>
                    <a:pt x="261" y="518"/>
                  </a:lnTo>
                  <a:lnTo>
                    <a:pt x="246" y="501"/>
                  </a:lnTo>
                  <a:lnTo>
                    <a:pt x="232" y="485"/>
                  </a:lnTo>
                  <a:lnTo>
                    <a:pt x="222" y="471"/>
                  </a:lnTo>
                  <a:lnTo>
                    <a:pt x="222" y="471"/>
                  </a:lnTo>
                  <a:lnTo>
                    <a:pt x="209" y="447"/>
                  </a:lnTo>
                  <a:lnTo>
                    <a:pt x="199" y="406"/>
                  </a:lnTo>
                  <a:lnTo>
                    <a:pt x="187" y="351"/>
                  </a:lnTo>
                  <a:lnTo>
                    <a:pt x="175" y="287"/>
                  </a:lnTo>
                  <a:lnTo>
                    <a:pt x="163" y="219"/>
                  </a:lnTo>
                  <a:lnTo>
                    <a:pt x="152" y="154"/>
                  </a:lnTo>
                  <a:lnTo>
                    <a:pt x="144" y="93"/>
                  </a:lnTo>
                  <a:lnTo>
                    <a:pt x="135" y="45"/>
                  </a:lnTo>
                  <a:lnTo>
                    <a:pt x="132" y="12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FE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48" name="Freeform 196">
              <a:extLst>
                <a:ext uri="{FF2B5EF4-FFF2-40B4-BE49-F238E27FC236}">
                  <a16:creationId xmlns:a16="http://schemas.microsoft.com/office/drawing/2014/main" id="{8457030C-A165-0A03-82CA-66939DAAC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836"/>
              <a:ext cx="154" cy="305"/>
            </a:xfrm>
            <a:custGeom>
              <a:avLst/>
              <a:gdLst>
                <a:gd name="T0" fmla="*/ 130 w 310"/>
                <a:gd name="T1" fmla="*/ 0 h 610"/>
                <a:gd name="T2" fmla="*/ 126 w 310"/>
                <a:gd name="T3" fmla="*/ 3 h 610"/>
                <a:gd name="T4" fmla="*/ 116 w 310"/>
                <a:gd name="T5" fmla="*/ 14 h 610"/>
                <a:gd name="T6" fmla="*/ 101 w 310"/>
                <a:gd name="T7" fmla="*/ 27 h 610"/>
                <a:gd name="T8" fmla="*/ 82 w 310"/>
                <a:gd name="T9" fmla="*/ 48 h 610"/>
                <a:gd name="T10" fmla="*/ 63 w 310"/>
                <a:gd name="T11" fmla="*/ 74 h 610"/>
                <a:gd name="T12" fmla="*/ 44 w 310"/>
                <a:gd name="T13" fmla="*/ 103 h 610"/>
                <a:gd name="T14" fmla="*/ 26 w 310"/>
                <a:gd name="T15" fmla="*/ 136 h 610"/>
                <a:gd name="T16" fmla="*/ 11 w 310"/>
                <a:gd name="T17" fmla="*/ 171 h 610"/>
                <a:gd name="T18" fmla="*/ 2 w 310"/>
                <a:gd name="T19" fmla="*/ 209 h 610"/>
                <a:gd name="T20" fmla="*/ 0 w 310"/>
                <a:gd name="T21" fmla="*/ 247 h 610"/>
                <a:gd name="T22" fmla="*/ 0 w 310"/>
                <a:gd name="T23" fmla="*/ 247 h 610"/>
                <a:gd name="T24" fmla="*/ 2 w 310"/>
                <a:gd name="T25" fmla="*/ 264 h 610"/>
                <a:gd name="T26" fmla="*/ 7 w 310"/>
                <a:gd name="T27" fmla="*/ 290 h 610"/>
                <a:gd name="T28" fmla="*/ 14 w 310"/>
                <a:gd name="T29" fmla="*/ 323 h 610"/>
                <a:gd name="T30" fmla="*/ 25 w 310"/>
                <a:gd name="T31" fmla="*/ 359 h 610"/>
                <a:gd name="T32" fmla="*/ 35 w 310"/>
                <a:gd name="T33" fmla="*/ 399 h 610"/>
                <a:gd name="T34" fmla="*/ 45 w 310"/>
                <a:gd name="T35" fmla="*/ 437 h 610"/>
                <a:gd name="T36" fmla="*/ 57 w 310"/>
                <a:gd name="T37" fmla="*/ 471 h 610"/>
                <a:gd name="T38" fmla="*/ 68 w 310"/>
                <a:gd name="T39" fmla="*/ 503 h 610"/>
                <a:gd name="T40" fmla="*/ 78 w 310"/>
                <a:gd name="T41" fmla="*/ 523 h 610"/>
                <a:gd name="T42" fmla="*/ 87 w 310"/>
                <a:gd name="T43" fmla="*/ 535 h 610"/>
                <a:gd name="T44" fmla="*/ 87 w 310"/>
                <a:gd name="T45" fmla="*/ 535 h 610"/>
                <a:gd name="T46" fmla="*/ 104 w 310"/>
                <a:gd name="T47" fmla="*/ 549 h 610"/>
                <a:gd name="T48" fmla="*/ 125 w 310"/>
                <a:gd name="T49" fmla="*/ 561 h 610"/>
                <a:gd name="T50" fmla="*/ 145 w 310"/>
                <a:gd name="T51" fmla="*/ 573 h 610"/>
                <a:gd name="T52" fmla="*/ 170 w 310"/>
                <a:gd name="T53" fmla="*/ 584 h 610"/>
                <a:gd name="T54" fmla="*/ 194 w 310"/>
                <a:gd name="T55" fmla="*/ 594 h 610"/>
                <a:gd name="T56" fmla="*/ 218 w 310"/>
                <a:gd name="T57" fmla="*/ 601 h 610"/>
                <a:gd name="T58" fmla="*/ 241 w 310"/>
                <a:gd name="T59" fmla="*/ 606 h 610"/>
                <a:gd name="T60" fmla="*/ 263 w 310"/>
                <a:gd name="T61" fmla="*/ 610 h 610"/>
                <a:gd name="T62" fmla="*/ 282 w 310"/>
                <a:gd name="T63" fmla="*/ 610 h 610"/>
                <a:gd name="T64" fmla="*/ 298 w 310"/>
                <a:gd name="T65" fmla="*/ 606 h 610"/>
                <a:gd name="T66" fmla="*/ 298 w 310"/>
                <a:gd name="T67" fmla="*/ 606 h 610"/>
                <a:gd name="T68" fmla="*/ 306 w 310"/>
                <a:gd name="T69" fmla="*/ 599 h 610"/>
                <a:gd name="T70" fmla="*/ 310 w 310"/>
                <a:gd name="T71" fmla="*/ 589 h 610"/>
                <a:gd name="T72" fmla="*/ 308 w 310"/>
                <a:gd name="T73" fmla="*/ 579 h 610"/>
                <a:gd name="T74" fmla="*/ 299 w 310"/>
                <a:gd name="T75" fmla="*/ 565 h 610"/>
                <a:gd name="T76" fmla="*/ 289 w 310"/>
                <a:gd name="T77" fmla="*/ 549 h 610"/>
                <a:gd name="T78" fmla="*/ 275 w 310"/>
                <a:gd name="T79" fmla="*/ 534 h 610"/>
                <a:gd name="T80" fmla="*/ 261 w 310"/>
                <a:gd name="T81" fmla="*/ 518 h 610"/>
                <a:gd name="T82" fmla="*/ 246 w 310"/>
                <a:gd name="T83" fmla="*/ 501 h 610"/>
                <a:gd name="T84" fmla="*/ 232 w 310"/>
                <a:gd name="T85" fmla="*/ 485 h 610"/>
                <a:gd name="T86" fmla="*/ 222 w 310"/>
                <a:gd name="T87" fmla="*/ 471 h 610"/>
                <a:gd name="T88" fmla="*/ 222 w 310"/>
                <a:gd name="T89" fmla="*/ 471 h 610"/>
                <a:gd name="T90" fmla="*/ 209 w 310"/>
                <a:gd name="T91" fmla="*/ 447 h 610"/>
                <a:gd name="T92" fmla="*/ 199 w 310"/>
                <a:gd name="T93" fmla="*/ 406 h 610"/>
                <a:gd name="T94" fmla="*/ 187 w 310"/>
                <a:gd name="T95" fmla="*/ 351 h 610"/>
                <a:gd name="T96" fmla="*/ 175 w 310"/>
                <a:gd name="T97" fmla="*/ 287 h 610"/>
                <a:gd name="T98" fmla="*/ 163 w 310"/>
                <a:gd name="T99" fmla="*/ 219 h 610"/>
                <a:gd name="T100" fmla="*/ 152 w 310"/>
                <a:gd name="T101" fmla="*/ 154 h 610"/>
                <a:gd name="T102" fmla="*/ 144 w 310"/>
                <a:gd name="T103" fmla="*/ 93 h 610"/>
                <a:gd name="T104" fmla="*/ 135 w 310"/>
                <a:gd name="T105" fmla="*/ 45 h 610"/>
                <a:gd name="T106" fmla="*/ 132 w 310"/>
                <a:gd name="T107" fmla="*/ 12 h 610"/>
                <a:gd name="T108" fmla="*/ 130 w 310"/>
                <a:gd name="T109" fmla="*/ 0 h 610"/>
                <a:gd name="T110" fmla="*/ 130 w 310"/>
                <a:gd name="T11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0" h="610">
                  <a:moveTo>
                    <a:pt x="130" y="0"/>
                  </a:moveTo>
                  <a:lnTo>
                    <a:pt x="126" y="3"/>
                  </a:lnTo>
                  <a:lnTo>
                    <a:pt x="116" y="14"/>
                  </a:lnTo>
                  <a:lnTo>
                    <a:pt x="101" y="27"/>
                  </a:lnTo>
                  <a:lnTo>
                    <a:pt x="82" y="48"/>
                  </a:lnTo>
                  <a:lnTo>
                    <a:pt x="63" y="74"/>
                  </a:lnTo>
                  <a:lnTo>
                    <a:pt x="44" y="103"/>
                  </a:lnTo>
                  <a:lnTo>
                    <a:pt x="26" y="136"/>
                  </a:lnTo>
                  <a:lnTo>
                    <a:pt x="11" y="171"/>
                  </a:lnTo>
                  <a:lnTo>
                    <a:pt x="2" y="209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2" y="264"/>
                  </a:lnTo>
                  <a:lnTo>
                    <a:pt x="7" y="290"/>
                  </a:lnTo>
                  <a:lnTo>
                    <a:pt x="14" y="323"/>
                  </a:lnTo>
                  <a:lnTo>
                    <a:pt x="25" y="359"/>
                  </a:lnTo>
                  <a:lnTo>
                    <a:pt x="35" y="399"/>
                  </a:lnTo>
                  <a:lnTo>
                    <a:pt x="45" y="437"/>
                  </a:lnTo>
                  <a:lnTo>
                    <a:pt x="57" y="471"/>
                  </a:lnTo>
                  <a:lnTo>
                    <a:pt x="68" y="503"/>
                  </a:lnTo>
                  <a:lnTo>
                    <a:pt x="78" y="523"/>
                  </a:lnTo>
                  <a:lnTo>
                    <a:pt x="87" y="535"/>
                  </a:lnTo>
                  <a:lnTo>
                    <a:pt x="87" y="535"/>
                  </a:lnTo>
                  <a:lnTo>
                    <a:pt x="104" y="549"/>
                  </a:lnTo>
                  <a:lnTo>
                    <a:pt x="125" y="561"/>
                  </a:lnTo>
                  <a:lnTo>
                    <a:pt x="145" y="573"/>
                  </a:lnTo>
                  <a:lnTo>
                    <a:pt x="170" y="584"/>
                  </a:lnTo>
                  <a:lnTo>
                    <a:pt x="194" y="594"/>
                  </a:lnTo>
                  <a:lnTo>
                    <a:pt x="218" y="601"/>
                  </a:lnTo>
                  <a:lnTo>
                    <a:pt x="241" y="606"/>
                  </a:lnTo>
                  <a:lnTo>
                    <a:pt x="263" y="610"/>
                  </a:lnTo>
                  <a:lnTo>
                    <a:pt x="282" y="610"/>
                  </a:lnTo>
                  <a:lnTo>
                    <a:pt x="298" y="606"/>
                  </a:lnTo>
                  <a:lnTo>
                    <a:pt x="298" y="606"/>
                  </a:lnTo>
                  <a:lnTo>
                    <a:pt x="306" y="599"/>
                  </a:lnTo>
                  <a:lnTo>
                    <a:pt x="310" y="589"/>
                  </a:lnTo>
                  <a:lnTo>
                    <a:pt x="308" y="579"/>
                  </a:lnTo>
                  <a:lnTo>
                    <a:pt x="299" y="565"/>
                  </a:lnTo>
                  <a:lnTo>
                    <a:pt x="289" y="549"/>
                  </a:lnTo>
                  <a:lnTo>
                    <a:pt x="275" y="534"/>
                  </a:lnTo>
                  <a:lnTo>
                    <a:pt x="261" y="518"/>
                  </a:lnTo>
                  <a:lnTo>
                    <a:pt x="246" y="501"/>
                  </a:lnTo>
                  <a:lnTo>
                    <a:pt x="232" y="485"/>
                  </a:lnTo>
                  <a:lnTo>
                    <a:pt x="222" y="471"/>
                  </a:lnTo>
                  <a:lnTo>
                    <a:pt x="222" y="471"/>
                  </a:lnTo>
                  <a:lnTo>
                    <a:pt x="209" y="447"/>
                  </a:lnTo>
                  <a:lnTo>
                    <a:pt x="199" y="406"/>
                  </a:lnTo>
                  <a:lnTo>
                    <a:pt x="187" y="351"/>
                  </a:lnTo>
                  <a:lnTo>
                    <a:pt x="175" y="287"/>
                  </a:lnTo>
                  <a:lnTo>
                    <a:pt x="163" y="219"/>
                  </a:lnTo>
                  <a:lnTo>
                    <a:pt x="152" y="154"/>
                  </a:lnTo>
                  <a:lnTo>
                    <a:pt x="144" y="93"/>
                  </a:lnTo>
                  <a:lnTo>
                    <a:pt x="135" y="45"/>
                  </a:lnTo>
                  <a:lnTo>
                    <a:pt x="132" y="12"/>
                  </a:lnTo>
                  <a:lnTo>
                    <a:pt x="130" y="0"/>
                  </a:lnTo>
                  <a:lnTo>
                    <a:pt x="13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49" name="Freeform 197">
              <a:extLst>
                <a:ext uri="{FF2B5EF4-FFF2-40B4-BE49-F238E27FC236}">
                  <a16:creationId xmlns:a16="http://schemas.microsoft.com/office/drawing/2014/main" id="{649F15E6-EE74-2CEF-6F6D-82CF72C2B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079"/>
              <a:ext cx="166" cy="157"/>
            </a:xfrm>
            <a:custGeom>
              <a:avLst/>
              <a:gdLst>
                <a:gd name="T0" fmla="*/ 279 w 331"/>
                <a:gd name="T1" fmla="*/ 0 h 315"/>
                <a:gd name="T2" fmla="*/ 281 w 331"/>
                <a:gd name="T3" fmla="*/ 2 h 315"/>
                <a:gd name="T4" fmla="*/ 285 w 331"/>
                <a:gd name="T5" fmla="*/ 4 h 315"/>
                <a:gd name="T6" fmla="*/ 288 w 331"/>
                <a:gd name="T7" fmla="*/ 9 h 315"/>
                <a:gd name="T8" fmla="*/ 295 w 331"/>
                <a:gd name="T9" fmla="*/ 16 h 315"/>
                <a:gd name="T10" fmla="*/ 302 w 331"/>
                <a:gd name="T11" fmla="*/ 23 h 315"/>
                <a:gd name="T12" fmla="*/ 309 w 331"/>
                <a:gd name="T13" fmla="*/ 33 h 315"/>
                <a:gd name="T14" fmla="*/ 316 w 331"/>
                <a:gd name="T15" fmla="*/ 45 h 315"/>
                <a:gd name="T16" fmla="*/ 321 w 331"/>
                <a:gd name="T17" fmla="*/ 59 h 315"/>
                <a:gd name="T18" fmla="*/ 326 w 331"/>
                <a:gd name="T19" fmla="*/ 75 h 315"/>
                <a:gd name="T20" fmla="*/ 331 w 331"/>
                <a:gd name="T21" fmla="*/ 92 h 315"/>
                <a:gd name="T22" fmla="*/ 331 w 331"/>
                <a:gd name="T23" fmla="*/ 92 h 315"/>
                <a:gd name="T24" fmla="*/ 331 w 331"/>
                <a:gd name="T25" fmla="*/ 113 h 315"/>
                <a:gd name="T26" fmla="*/ 328 w 331"/>
                <a:gd name="T27" fmla="*/ 135 h 315"/>
                <a:gd name="T28" fmla="*/ 323 w 331"/>
                <a:gd name="T29" fmla="*/ 157 h 315"/>
                <a:gd name="T30" fmla="*/ 314 w 331"/>
                <a:gd name="T31" fmla="*/ 180 h 315"/>
                <a:gd name="T32" fmla="*/ 302 w 331"/>
                <a:gd name="T33" fmla="*/ 202 h 315"/>
                <a:gd name="T34" fmla="*/ 290 w 331"/>
                <a:gd name="T35" fmla="*/ 223 h 315"/>
                <a:gd name="T36" fmla="*/ 276 w 331"/>
                <a:gd name="T37" fmla="*/ 240 h 315"/>
                <a:gd name="T38" fmla="*/ 262 w 331"/>
                <a:gd name="T39" fmla="*/ 256 h 315"/>
                <a:gd name="T40" fmla="*/ 250 w 331"/>
                <a:gd name="T41" fmla="*/ 265 h 315"/>
                <a:gd name="T42" fmla="*/ 236 w 331"/>
                <a:gd name="T43" fmla="*/ 268 h 315"/>
                <a:gd name="T44" fmla="*/ 236 w 331"/>
                <a:gd name="T45" fmla="*/ 268 h 315"/>
                <a:gd name="T46" fmla="*/ 222 w 331"/>
                <a:gd name="T47" fmla="*/ 272 h 315"/>
                <a:gd name="T48" fmla="*/ 203 w 331"/>
                <a:gd name="T49" fmla="*/ 277 h 315"/>
                <a:gd name="T50" fmla="*/ 179 w 331"/>
                <a:gd name="T51" fmla="*/ 285 h 315"/>
                <a:gd name="T52" fmla="*/ 152 w 331"/>
                <a:gd name="T53" fmla="*/ 296 h 315"/>
                <a:gd name="T54" fmla="*/ 124 w 331"/>
                <a:gd name="T55" fmla="*/ 304 h 315"/>
                <a:gd name="T56" fmla="*/ 96 w 331"/>
                <a:gd name="T57" fmla="*/ 311 h 315"/>
                <a:gd name="T58" fmla="*/ 69 w 331"/>
                <a:gd name="T59" fmla="*/ 315 h 315"/>
                <a:gd name="T60" fmla="*/ 43 w 331"/>
                <a:gd name="T61" fmla="*/ 315 h 315"/>
                <a:gd name="T62" fmla="*/ 22 w 331"/>
                <a:gd name="T63" fmla="*/ 308 h 315"/>
                <a:gd name="T64" fmla="*/ 5 w 331"/>
                <a:gd name="T65" fmla="*/ 294 h 315"/>
                <a:gd name="T66" fmla="*/ 5 w 331"/>
                <a:gd name="T67" fmla="*/ 294 h 315"/>
                <a:gd name="T68" fmla="*/ 0 w 331"/>
                <a:gd name="T69" fmla="*/ 272 h 315"/>
                <a:gd name="T70" fmla="*/ 13 w 331"/>
                <a:gd name="T71" fmla="*/ 240 h 315"/>
                <a:gd name="T72" fmla="*/ 41 w 331"/>
                <a:gd name="T73" fmla="*/ 204 h 315"/>
                <a:gd name="T74" fmla="*/ 79 w 331"/>
                <a:gd name="T75" fmla="*/ 164 h 315"/>
                <a:gd name="T76" fmla="*/ 124 w 331"/>
                <a:gd name="T77" fmla="*/ 125 h 315"/>
                <a:gd name="T78" fmla="*/ 169 w 331"/>
                <a:gd name="T79" fmla="*/ 87 h 315"/>
                <a:gd name="T80" fmla="*/ 210 w 331"/>
                <a:gd name="T81" fmla="*/ 54 h 315"/>
                <a:gd name="T82" fmla="*/ 247 w 331"/>
                <a:gd name="T83" fmla="*/ 26 h 315"/>
                <a:gd name="T84" fmla="*/ 271 w 331"/>
                <a:gd name="T85" fmla="*/ 7 h 315"/>
                <a:gd name="T86" fmla="*/ 279 w 331"/>
                <a:gd name="T87" fmla="*/ 0 h 315"/>
                <a:gd name="T88" fmla="*/ 279 w 331"/>
                <a:gd name="T89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5">
                  <a:moveTo>
                    <a:pt x="279" y="0"/>
                  </a:moveTo>
                  <a:lnTo>
                    <a:pt x="281" y="2"/>
                  </a:lnTo>
                  <a:lnTo>
                    <a:pt x="285" y="4"/>
                  </a:lnTo>
                  <a:lnTo>
                    <a:pt x="288" y="9"/>
                  </a:lnTo>
                  <a:lnTo>
                    <a:pt x="295" y="16"/>
                  </a:lnTo>
                  <a:lnTo>
                    <a:pt x="302" y="23"/>
                  </a:lnTo>
                  <a:lnTo>
                    <a:pt x="309" y="33"/>
                  </a:lnTo>
                  <a:lnTo>
                    <a:pt x="316" y="45"/>
                  </a:lnTo>
                  <a:lnTo>
                    <a:pt x="321" y="59"/>
                  </a:lnTo>
                  <a:lnTo>
                    <a:pt x="326" y="75"/>
                  </a:lnTo>
                  <a:lnTo>
                    <a:pt x="331" y="92"/>
                  </a:lnTo>
                  <a:lnTo>
                    <a:pt x="331" y="92"/>
                  </a:lnTo>
                  <a:lnTo>
                    <a:pt x="331" y="113"/>
                  </a:lnTo>
                  <a:lnTo>
                    <a:pt x="328" y="135"/>
                  </a:lnTo>
                  <a:lnTo>
                    <a:pt x="323" y="157"/>
                  </a:lnTo>
                  <a:lnTo>
                    <a:pt x="314" y="180"/>
                  </a:lnTo>
                  <a:lnTo>
                    <a:pt x="302" y="202"/>
                  </a:lnTo>
                  <a:lnTo>
                    <a:pt x="290" y="223"/>
                  </a:lnTo>
                  <a:lnTo>
                    <a:pt x="276" y="240"/>
                  </a:lnTo>
                  <a:lnTo>
                    <a:pt x="262" y="256"/>
                  </a:lnTo>
                  <a:lnTo>
                    <a:pt x="250" y="265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22" y="272"/>
                  </a:lnTo>
                  <a:lnTo>
                    <a:pt x="203" y="277"/>
                  </a:lnTo>
                  <a:lnTo>
                    <a:pt x="179" y="285"/>
                  </a:lnTo>
                  <a:lnTo>
                    <a:pt x="152" y="296"/>
                  </a:lnTo>
                  <a:lnTo>
                    <a:pt x="124" y="304"/>
                  </a:lnTo>
                  <a:lnTo>
                    <a:pt x="96" y="311"/>
                  </a:lnTo>
                  <a:lnTo>
                    <a:pt x="69" y="315"/>
                  </a:lnTo>
                  <a:lnTo>
                    <a:pt x="43" y="315"/>
                  </a:lnTo>
                  <a:lnTo>
                    <a:pt x="22" y="308"/>
                  </a:lnTo>
                  <a:lnTo>
                    <a:pt x="5" y="294"/>
                  </a:lnTo>
                  <a:lnTo>
                    <a:pt x="5" y="294"/>
                  </a:lnTo>
                  <a:lnTo>
                    <a:pt x="0" y="272"/>
                  </a:lnTo>
                  <a:lnTo>
                    <a:pt x="13" y="240"/>
                  </a:lnTo>
                  <a:lnTo>
                    <a:pt x="41" y="204"/>
                  </a:lnTo>
                  <a:lnTo>
                    <a:pt x="79" y="164"/>
                  </a:lnTo>
                  <a:lnTo>
                    <a:pt x="124" y="125"/>
                  </a:lnTo>
                  <a:lnTo>
                    <a:pt x="169" y="87"/>
                  </a:lnTo>
                  <a:lnTo>
                    <a:pt x="210" y="54"/>
                  </a:lnTo>
                  <a:lnTo>
                    <a:pt x="247" y="26"/>
                  </a:lnTo>
                  <a:lnTo>
                    <a:pt x="271" y="7"/>
                  </a:lnTo>
                  <a:lnTo>
                    <a:pt x="279" y="0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50" name="Freeform 198">
              <a:extLst>
                <a:ext uri="{FF2B5EF4-FFF2-40B4-BE49-F238E27FC236}">
                  <a16:creationId xmlns:a16="http://schemas.microsoft.com/office/drawing/2014/main" id="{46A238F6-36F7-F910-D6A9-FBDAF8922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079"/>
              <a:ext cx="166" cy="157"/>
            </a:xfrm>
            <a:custGeom>
              <a:avLst/>
              <a:gdLst>
                <a:gd name="T0" fmla="*/ 279 w 331"/>
                <a:gd name="T1" fmla="*/ 0 h 315"/>
                <a:gd name="T2" fmla="*/ 281 w 331"/>
                <a:gd name="T3" fmla="*/ 2 h 315"/>
                <a:gd name="T4" fmla="*/ 285 w 331"/>
                <a:gd name="T5" fmla="*/ 4 h 315"/>
                <a:gd name="T6" fmla="*/ 288 w 331"/>
                <a:gd name="T7" fmla="*/ 9 h 315"/>
                <a:gd name="T8" fmla="*/ 295 w 331"/>
                <a:gd name="T9" fmla="*/ 16 h 315"/>
                <a:gd name="T10" fmla="*/ 302 w 331"/>
                <a:gd name="T11" fmla="*/ 23 h 315"/>
                <a:gd name="T12" fmla="*/ 309 w 331"/>
                <a:gd name="T13" fmla="*/ 33 h 315"/>
                <a:gd name="T14" fmla="*/ 316 w 331"/>
                <a:gd name="T15" fmla="*/ 45 h 315"/>
                <a:gd name="T16" fmla="*/ 321 w 331"/>
                <a:gd name="T17" fmla="*/ 59 h 315"/>
                <a:gd name="T18" fmla="*/ 326 w 331"/>
                <a:gd name="T19" fmla="*/ 75 h 315"/>
                <a:gd name="T20" fmla="*/ 331 w 331"/>
                <a:gd name="T21" fmla="*/ 92 h 315"/>
                <a:gd name="T22" fmla="*/ 331 w 331"/>
                <a:gd name="T23" fmla="*/ 92 h 315"/>
                <a:gd name="T24" fmla="*/ 331 w 331"/>
                <a:gd name="T25" fmla="*/ 113 h 315"/>
                <a:gd name="T26" fmla="*/ 328 w 331"/>
                <a:gd name="T27" fmla="*/ 135 h 315"/>
                <a:gd name="T28" fmla="*/ 323 w 331"/>
                <a:gd name="T29" fmla="*/ 157 h 315"/>
                <a:gd name="T30" fmla="*/ 314 w 331"/>
                <a:gd name="T31" fmla="*/ 180 h 315"/>
                <a:gd name="T32" fmla="*/ 302 w 331"/>
                <a:gd name="T33" fmla="*/ 202 h 315"/>
                <a:gd name="T34" fmla="*/ 290 w 331"/>
                <a:gd name="T35" fmla="*/ 223 h 315"/>
                <a:gd name="T36" fmla="*/ 276 w 331"/>
                <a:gd name="T37" fmla="*/ 240 h 315"/>
                <a:gd name="T38" fmla="*/ 262 w 331"/>
                <a:gd name="T39" fmla="*/ 256 h 315"/>
                <a:gd name="T40" fmla="*/ 250 w 331"/>
                <a:gd name="T41" fmla="*/ 265 h 315"/>
                <a:gd name="T42" fmla="*/ 236 w 331"/>
                <a:gd name="T43" fmla="*/ 268 h 315"/>
                <a:gd name="T44" fmla="*/ 236 w 331"/>
                <a:gd name="T45" fmla="*/ 268 h 315"/>
                <a:gd name="T46" fmla="*/ 222 w 331"/>
                <a:gd name="T47" fmla="*/ 272 h 315"/>
                <a:gd name="T48" fmla="*/ 203 w 331"/>
                <a:gd name="T49" fmla="*/ 277 h 315"/>
                <a:gd name="T50" fmla="*/ 179 w 331"/>
                <a:gd name="T51" fmla="*/ 285 h 315"/>
                <a:gd name="T52" fmla="*/ 152 w 331"/>
                <a:gd name="T53" fmla="*/ 296 h 315"/>
                <a:gd name="T54" fmla="*/ 124 w 331"/>
                <a:gd name="T55" fmla="*/ 304 h 315"/>
                <a:gd name="T56" fmla="*/ 96 w 331"/>
                <a:gd name="T57" fmla="*/ 311 h 315"/>
                <a:gd name="T58" fmla="*/ 69 w 331"/>
                <a:gd name="T59" fmla="*/ 315 h 315"/>
                <a:gd name="T60" fmla="*/ 43 w 331"/>
                <a:gd name="T61" fmla="*/ 315 h 315"/>
                <a:gd name="T62" fmla="*/ 22 w 331"/>
                <a:gd name="T63" fmla="*/ 308 h 315"/>
                <a:gd name="T64" fmla="*/ 5 w 331"/>
                <a:gd name="T65" fmla="*/ 294 h 315"/>
                <a:gd name="T66" fmla="*/ 5 w 331"/>
                <a:gd name="T67" fmla="*/ 294 h 315"/>
                <a:gd name="T68" fmla="*/ 0 w 331"/>
                <a:gd name="T69" fmla="*/ 272 h 315"/>
                <a:gd name="T70" fmla="*/ 13 w 331"/>
                <a:gd name="T71" fmla="*/ 240 h 315"/>
                <a:gd name="T72" fmla="*/ 41 w 331"/>
                <a:gd name="T73" fmla="*/ 204 h 315"/>
                <a:gd name="T74" fmla="*/ 79 w 331"/>
                <a:gd name="T75" fmla="*/ 164 h 315"/>
                <a:gd name="T76" fmla="*/ 124 w 331"/>
                <a:gd name="T77" fmla="*/ 125 h 315"/>
                <a:gd name="T78" fmla="*/ 169 w 331"/>
                <a:gd name="T79" fmla="*/ 87 h 315"/>
                <a:gd name="T80" fmla="*/ 210 w 331"/>
                <a:gd name="T81" fmla="*/ 54 h 315"/>
                <a:gd name="T82" fmla="*/ 247 w 331"/>
                <a:gd name="T83" fmla="*/ 26 h 315"/>
                <a:gd name="T84" fmla="*/ 271 w 331"/>
                <a:gd name="T85" fmla="*/ 7 h 315"/>
                <a:gd name="T86" fmla="*/ 279 w 331"/>
                <a:gd name="T87" fmla="*/ 0 h 315"/>
                <a:gd name="T88" fmla="*/ 279 w 331"/>
                <a:gd name="T89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5">
                  <a:moveTo>
                    <a:pt x="279" y="0"/>
                  </a:moveTo>
                  <a:lnTo>
                    <a:pt x="281" y="2"/>
                  </a:lnTo>
                  <a:lnTo>
                    <a:pt x="285" y="4"/>
                  </a:lnTo>
                  <a:lnTo>
                    <a:pt x="288" y="9"/>
                  </a:lnTo>
                  <a:lnTo>
                    <a:pt x="295" y="16"/>
                  </a:lnTo>
                  <a:lnTo>
                    <a:pt x="302" y="23"/>
                  </a:lnTo>
                  <a:lnTo>
                    <a:pt x="309" y="33"/>
                  </a:lnTo>
                  <a:lnTo>
                    <a:pt x="316" y="45"/>
                  </a:lnTo>
                  <a:lnTo>
                    <a:pt x="321" y="59"/>
                  </a:lnTo>
                  <a:lnTo>
                    <a:pt x="326" y="75"/>
                  </a:lnTo>
                  <a:lnTo>
                    <a:pt x="331" y="92"/>
                  </a:lnTo>
                  <a:lnTo>
                    <a:pt x="331" y="92"/>
                  </a:lnTo>
                  <a:lnTo>
                    <a:pt x="331" y="113"/>
                  </a:lnTo>
                  <a:lnTo>
                    <a:pt x="328" y="135"/>
                  </a:lnTo>
                  <a:lnTo>
                    <a:pt x="323" y="157"/>
                  </a:lnTo>
                  <a:lnTo>
                    <a:pt x="314" y="180"/>
                  </a:lnTo>
                  <a:lnTo>
                    <a:pt x="302" y="202"/>
                  </a:lnTo>
                  <a:lnTo>
                    <a:pt x="290" y="223"/>
                  </a:lnTo>
                  <a:lnTo>
                    <a:pt x="276" y="240"/>
                  </a:lnTo>
                  <a:lnTo>
                    <a:pt x="262" y="256"/>
                  </a:lnTo>
                  <a:lnTo>
                    <a:pt x="250" y="265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22" y="272"/>
                  </a:lnTo>
                  <a:lnTo>
                    <a:pt x="203" y="277"/>
                  </a:lnTo>
                  <a:lnTo>
                    <a:pt x="179" y="285"/>
                  </a:lnTo>
                  <a:lnTo>
                    <a:pt x="152" y="296"/>
                  </a:lnTo>
                  <a:lnTo>
                    <a:pt x="124" y="304"/>
                  </a:lnTo>
                  <a:lnTo>
                    <a:pt x="96" y="311"/>
                  </a:lnTo>
                  <a:lnTo>
                    <a:pt x="69" y="315"/>
                  </a:lnTo>
                  <a:lnTo>
                    <a:pt x="43" y="315"/>
                  </a:lnTo>
                  <a:lnTo>
                    <a:pt x="22" y="308"/>
                  </a:lnTo>
                  <a:lnTo>
                    <a:pt x="5" y="294"/>
                  </a:lnTo>
                  <a:lnTo>
                    <a:pt x="5" y="294"/>
                  </a:lnTo>
                  <a:lnTo>
                    <a:pt x="0" y="272"/>
                  </a:lnTo>
                  <a:lnTo>
                    <a:pt x="13" y="240"/>
                  </a:lnTo>
                  <a:lnTo>
                    <a:pt x="41" y="204"/>
                  </a:lnTo>
                  <a:lnTo>
                    <a:pt x="79" y="164"/>
                  </a:lnTo>
                  <a:lnTo>
                    <a:pt x="124" y="125"/>
                  </a:lnTo>
                  <a:lnTo>
                    <a:pt x="169" y="87"/>
                  </a:lnTo>
                  <a:lnTo>
                    <a:pt x="210" y="54"/>
                  </a:lnTo>
                  <a:lnTo>
                    <a:pt x="247" y="26"/>
                  </a:lnTo>
                  <a:lnTo>
                    <a:pt x="271" y="7"/>
                  </a:lnTo>
                  <a:lnTo>
                    <a:pt x="279" y="0"/>
                  </a:lnTo>
                  <a:lnTo>
                    <a:pt x="27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51" name="Freeform 199">
              <a:extLst>
                <a:ext uri="{FF2B5EF4-FFF2-40B4-BE49-F238E27FC236}">
                  <a16:creationId xmlns:a16="http://schemas.microsoft.com/office/drawing/2014/main" id="{33EA65D4-F0AE-1B80-F0AC-1357591FA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887"/>
              <a:ext cx="213" cy="339"/>
            </a:xfrm>
            <a:custGeom>
              <a:avLst/>
              <a:gdLst>
                <a:gd name="T0" fmla="*/ 0 w 425"/>
                <a:gd name="T1" fmla="*/ 0 h 679"/>
                <a:gd name="T2" fmla="*/ 12 w 425"/>
                <a:gd name="T3" fmla="*/ 5 h 679"/>
                <a:gd name="T4" fmla="*/ 39 w 425"/>
                <a:gd name="T5" fmla="*/ 17 h 679"/>
                <a:gd name="T6" fmla="*/ 81 w 425"/>
                <a:gd name="T7" fmla="*/ 36 h 679"/>
                <a:gd name="T8" fmla="*/ 133 w 425"/>
                <a:gd name="T9" fmla="*/ 60 h 679"/>
                <a:gd name="T10" fmla="*/ 190 w 425"/>
                <a:gd name="T11" fmla="*/ 86 h 679"/>
                <a:gd name="T12" fmla="*/ 248 w 425"/>
                <a:gd name="T13" fmla="*/ 115 h 679"/>
                <a:gd name="T14" fmla="*/ 304 w 425"/>
                <a:gd name="T15" fmla="*/ 145 h 679"/>
                <a:gd name="T16" fmla="*/ 350 w 425"/>
                <a:gd name="T17" fmla="*/ 174 h 679"/>
                <a:gd name="T18" fmla="*/ 387 w 425"/>
                <a:gd name="T19" fmla="*/ 202 h 679"/>
                <a:gd name="T20" fmla="*/ 406 w 425"/>
                <a:gd name="T21" fmla="*/ 224 h 679"/>
                <a:gd name="T22" fmla="*/ 406 w 425"/>
                <a:gd name="T23" fmla="*/ 224 h 679"/>
                <a:gd name="T24" fmla="*/ 414 w 425"/>
                <a:gd name="T25" fmla="*/ 249 h 679"/>
                <a:gd name="T26" fmla="*/ 419 w 425"/>
                <a:gd name="T27" fmla="*/ 280 h 679"/>
                <a:gd name="T28" fmla="*/ 423 w 425"/>
                <a:gd name="T29" fmla="*/ 316 h 679"/>
                <a:gd name="T30" fmla="*/ 425 w 425"/>
                <a:gd name="T31" fmla="*/ 352 h 679"/>
                <a:gd name="T32" fmla="*/ 425 w 425"/>
                <a:gd name="T33" fmla="*/ 390 h 679"/>
                <a:gd name="T34" fmla="*/ 425 w 425"/>
                <a:gd name="T35" fmla="*/ 426 h 679"/>
                <a:gd name="T36" fmla="*/ 423 w 425"/>
                <a:gd name="T37" fmla="*/ 458 h 679"/>
                <a:gd name="T38" fmla="*/ 419 w 425"/>
                <a:gd name="T39" fmla="*/ 482 h 679"/>
                <a:gd name="T40" fmla="*/ 419 w 425"/>
                <a:gd name="T41" fmla="*/ 499 h 679"/>
                <a:gd name="T42" fmla="*/ 418 w 425"/>
                <a:gd name="T43" fmla="*/ 504 h 679"/>
                <a:gd name="T44" fmla="*/ 418 w 425"/>
                <a:gd name="T45" fmla="*/ 504 h 679"/>
                <a:gd name="T46" fmla="*/ 413 w 425"/>
                <a:gd name="T47" fmla="*/ 511 h 679"/>
                <a:gd name="T48" fmla="*/ 395 w 425"/>
                <a:gd name="T49" fmla="*/ 528 h 679"/>
                <a:gd name="T50" fmla="*/ 371 w 425"/>
                <a:gd name="T51" fmla="*/ 554 h 679"/>
                <a:gd name="T52" fmla="*/ 340 w 425"/>
                <a:gd name="T53" fmla="*/ 582 h 679"/>
                <a:gd name="T54" fmla="*/ 305 w 425"/>
                <a:gd name="T55" fmla="*/ 613 h 679"/>
                <a:gd name="T56" fmla="*/ 269 w 425"/>
                <a:gd name="T57" fmla="*/ 641 h 679"/>
                <a:gd name="T58" fmla="*/ 235 w 425"/>
                <a:gd name="T59" fmla="*/ 663 h 679"/>
                <a:gd name="T60" fmla="*/ 203 w 425"/>
                <a:gd name="T61" fmla="*/ 677 h 679"/>
                <a:gd name="T62" fmla="*/ 178 w 425"/>
                <a:gd name="T63" fmla="*/ 679 h 679"/>
                <a:gd name="T64" fmla="*/ 160 w 425"/>
                <a:gd name="T65" fmla="*/ 665 h 679"/>
                <a:gd name="T66" fmla="*/ 160 w 425"/>
                <a:gd name="T67" fmla="*/ 665 h 679"/>
                <a:gd name="T68" fmla="*/ 145 w 425"/>
                <a:gd name="T69" fmla="*/ 627 h 679"/>
                <a:gd name="T70" fmla="*/ 127 w 425"/>
                <a:gd name="T71" fmla="*/ 566 h 679"/>
                <a:gd name="T72" fmla="*/ 107 w 425"/>
                <a:gd name="T73" fmla="*/ 487 h 679"/>
                <a:gd name="T74" fmla="*/ 86 w 425"/>
                <a:gd name="T75" fmla="*/ 397 h 679"/>
                <a:gd name="T76" fmla="*/ 64 w 425"/>
                <a:gd name="T77" fmla="*/ 304 h 679"/>
                <a:gd name="T78" fmla="*/ 45 w 425"/>
                <a:gd name="T79" fmla="*/ 212 h 679"/>
                <a:gd name="T80" fmla="*/ 27 w 425"/>
                <a:gd name="T81" fmla="*/ 129 h 679"/>
                <a:gd name="T82" fmla="*/ 13 w 425"/>
                <a:gd name="T83" fmla="*/ 62 h 679"/>
                <a:gd name="T84" fmla="*/ 3 w 425"/>
                <a:gd name="T85" fmla="*/ 17 h 679"/>
                <a:gd name="T86" fmla="*/ 0 w 425"/>
                <a:gd name="T87" fmla="*/ 0 h 679"/>
                <a:gd name="T88" fmla="*/ 0 w 425"/>
                <a:gd name="T89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5" h="679">
                  <a:moveTo>
                    <a:pt x="0" y="0"/>
                  </a:moveTo>
                  <a:lnTo>
                    <a:pt x="12" y="5"/>
                  </a:lnTo>
                  <a:lnTo>
                    <a:pt x="39" y="17"/>
                  </a:lnTo>
                  <a:lnTo>
                    <a:pt x="81" y="36"/>
                  </a:lnTo>
                  <a:lnTo>
                    <a:pt x="133" y="60"/>
                  </a:lnTo>
                  <a:lnTo>
                    <a:pt x="190" y="86"/>
                  </a:lnTo>
                  <a:lnTo>
                    <a:pt x="248" y="115"/>
                  </a:lnTo>
                  <a:lnTo>
                    <a:pt x="304" y="145"/>
                  </a:lnTo>
                  <a:lnTo>
                    <a:pt x="350" y="174"/>
                  </a:lnTo>
                  <a:lnTo>
                    <a:pt x="387" y="202"/>
                  </a:lnTo>
                  <a:lnTo>
                    <a:pt x="406" y="224"/>
                  </a:lnTo>
                  <a:lnTo>
                    <a:pt x="406" y="224"/>
                  </a:lnTo>
                  <a:lnTo>
                    <a:pt x="414" y="249"/>
                  </a:lnTo>
                  <a:lnTo>
                    <a:pt x="419" y="280"/>
                  </a:lnTo>
                  <a:lnTo>
                    <a:pt x="423" y="316"/>
                  </a:lnTo>
                  <a:lnTo>
                    <a:pt x="425" y="352"/>
                  </a:lnTo>
                  <a:lnTo>
                    <a:pt x="425" y="390"/>
                  </a:lnTo>
                  <a:lnTo>
                    <a:pt x="425" y="426"/>
                  </a:lnTo>
                  <a:lnTo>
                    <a:pt x="423" y="458"/>
                  </a:lnTo>
                  <a:lnTo>
                    <a:pt x="419" y="482"/>
                  </a:lnTo>
                  <a:lnTo>
                    <a:pt x="419" y="499"/>
                  </a:lnTo>
                  <a:lnTo>
                    <a:pt x="418" y="504"/>
                  </a:lnTo>
                  <a:lnTo>
                    <a:pt x="418" y="504"/>
                  </a:lnTo>
                  <a:lnTo>
                    <a:pt x="413" y="511"/>
                  </a:lnTo>
                  <a:lnTo>
                    <a:pt x="395" y="528"/>
                  </a:lnTo>
                  <a:lnTo>
                    <a:pt x="371" y="554"/>
                  </a:lnTo>
                  <a:lnTo>
                    <a:pt x="340" y="582"/>
                  </a:lnTo>
                  <a:lnTo>
                    <a:pt x="305" y="613"/>
                  </a:lnTo>
                  <a:lnTo>
                    <a:pt x="269" y="641"/>
                  </a:lnTo>
                  <a:lnTo>
                    <a:pt x="235" y="663"/>
                  </a:lnTo>
                  <a:lnTo>
                    <a:pt x="203" y="677"/>
                  </a:lnTo>
                  <a:lnTo>
                    <a:pt x="178" y="679"/>
                  </a:lnTo>
                  <a:lnTo>
                    <a:pt x="160" y="665"/>
                  </a:lnTo>
                  <a:lnTo>
                    <a:pt x="160" y="665"/>
                  </a:lnTo>
                  <a:lnTo>
                    <a:pt x="145" y="627"/>
                  </a:lnTo>
                  <a:lnTo>
                    <a:pt x="127" y="566"/>
                  </a:lnTo>
                  <a:lnTo>
                    <a:pt x="107" y="487"/>
                  </a:lnTo>
                  <a:lnTo>
                    <a:pt x="86" y="397"/>
                  </a:lnTo>
                  <a:lnTo>
                    <a:pt x="64" y="304"/>
                  </a:lnTo>
                  <a:lnTo>
                    <a:pt x="45" y="212"/>
                  </a:lnTo>
                  <a:lnTo>
                    <a:pt x="27" y="129"/>
                  </a:lnTo>
                  <a:lnTo>
                    <a:pt x="13" y="62"/>
                  </a:lnTo>
                  <a:lnTo>
                    <a:pt x="3" y="1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52" name="Freeform 200">
              <a:extLst>
                <a:ext uri="{FF2B5EF4-FFF2-40B4-BE49-F238E27FC236}">
                  <a16:creationId xmlns:a16="http://schemas.microsoft.com/office/drawing/2014/main" id="{445F5F82-0C3F-F88A-8CD8-533724782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887"/>
              <a:ext cx="213" cy="339"/>
            </a:xfrm>
            <a:custGeom>
              <a:avLst/>
              <a:gdLst>
                <a:gd name="T0" fmla="*/ 0 w 425"/>
                <a:gd name="T1" fmla="*/ 0 h 679"/>
                <a:gd name="T2" fmla="*/ 12 w 425"/>
                <a:gd name="T3" fmla="*/ 5 h 679"/>
                <a:gd name="T4" fmla="*/ 39 w 425"/>
                <a:gd name="T5" fmla="*/ 17 h 679"/>
                <a:gd name="T6" fmla="*/ 81 w 425"/>
                <a:gd name="T7" fmla="*/ 36 h 679"/>
                <a:gd name="T8" fmla="*/ 133 w 425"/>
                <a:gd name="T9" fmla="*/ 60 h 679"/>
                <a:gd name="T10" fmla="*/ 190 w 425"/>
                <a:gd name="T11" fmla="*/ 86 h 679"/>
                <a:gd name="T12" fmla="*/ 248 w 425"/>
                <a:gd name="T13" fmla="*/ 115 h 679"/>
                <a:gd name="T14" fmla="*/ 304 w 425"/>
                <a:gd name="T15" fmla="*/ 145 h 679"/>
                <a:gd name="T16" fmla="*/ 350 w 425"/>
                <a:gd name="T17" fmla="*/ 174 h 679"/>
                <a:gd name="T18" fmla="*/ 387 w 425"/>
                <a:gd name="T19" fmla="*/ 202 h 679"/>
                <a:gd name="T20" fmla="*/ 406 w 425"/>
                <a:gd name="T21" fmla="*/ 224 h 679"/>
                <a:gd name="T22" fmla="*/ 406 w 425"/>
                <a:gd name="T23" fmla="*/ 224 h 679"/>
                <a:gd name="T24" fmla="*/ 414 w 425"/>
                <a:gd name="T25" fmla="*/ 249 h 679"/>
                <a:gd name="T26" fmla="*/ 419 w 425"/>
                <a:gd name="T27" fmla="*/ 280 h 679"/>
                <a:gd name="T28" fmla="*/ 423 w 425"/>
                <a:gd name="T29" fmla="*/ 316 h 679"/>
                <a:gd name="T30" fmla="*/ 425 w 425"/>
                <a:gd name="T31" fmla="*/ 352 h 679"/>
                <a:gd name="T32" fmla="*/ 425 w 425"/>
                <a:gd name="T33" fmla="*/ 390 h 679"/>
                <a:gd name="T34" fmla="*/ 425 w 425"/>
                <a:gd name="T35" fmla="*/ 426 h 679"/>
                <a:gd name="T36" fmla="*/ 423 w 425"/>
                <a:gd name="T37" fmla="*/ 458 h 679"/>
                <a:gd name="T38" fmla="*/ 419 w 425"/>
                <a:gd name="T39" fmla="*/ 482 h 679"/>
                <a:gd name="T40" fmla="*/ 419 w 425"/>
                <a:gd name="T41" fmla="*/ 499 h 679"/>
                <a:gd name="T42" fmla="*/ 418 w 425"/>
                <a:gd name="T43" fmla="*/ 504 h 679"/>
                <a:gd name="T44" fmla="*/ 418 w 425"/>
                <a:gd name="T45" fmla="*/ 504 h 679"/>
                <a:gd name="T46" fmla="*/ 413 w 425"/>
                <a:gd name="T47" fmla="*/ 511 h 679"/>
                <a:gd name="T48" fmla="*/ 395 w 425"/>
                <a:gd name="T49" fmla="*/ 528 h 679"/>
                <a:gd name="T50" fmla="*/ 371 w 425"/>
                <a:gd name="T51" fmla="*/ 554 h 679"/>
                <a:gd name="T52" fmla="*/ 340 w 425"/>
                <a:gd name="T53" fmla="*/ 582 h 679"/>
                <a:gd name="T54" fmla="*/ 305 w 425"/>
                <a:gd name="T55" fmla="*/ 613 h 679"/>
                <a:gd name="T56" fmla="*/ 269 w 425"/>
                <a:gd name="T57" fmla="*/ 641 h 679"/>
                <a:gd name="T58" fmla="*/ 235 w 425"/>
                <a:gd name="T59" fmla="*/ 663 h 679"/>
                <a:gd name="T60" fmla="*/ 203 w 425"/>
                <a:gd name="T61" fmla="*/ 677 h 679"/>
                <a:gd name="T62" fmla="*/ 178 w 425"/>
                <a:gd name="T63" fmla="*/ 679 h 679"/>
                <a:gd name="T64" fmla="*/ 160 w 425"/>
                <a:gd name="T65" fmla="*/ 665 h 679"/>
                <a:gd name="T66" fmla="*/ 160 w 425"/>
                <a:gd name="T67" fmla="*/ 665 h 679"/>
                <a:gd name="T68" fmla="*/ 145 w 425"/>
                <a:gd name="T69" fmla="*/ 627 h 679"/>
                <a:gd name="T70" fmla="*/ 127 w 425"/>
                <a:gd name="T71" fmla="*/ 566 h 679"/>
                <a:gd name="T72" fmla="*/ 107 w 425"/>
                <a:gd name="T73" fmla="*/ 487 h 679"/>
                <a:gd name="T74" fmla="*/ 86 w 425"/>
                <a:gd name="T75" fmla="*/ 397 h 679"/>
                <a:gd name="T76" fmla="*/ 64 w 425"/>
                <a:gd name="T77" fmla="*/ 304 h 679"/>
                <a:gd name="T78" fmla="*/ 45 w 425"/>
                <a:gd name="T79" fmla="*/ 212 h 679"/>
                <a:gd name="T80" fmla="*/ 27 w 425"/>
                <a:gd name="T81" fmla="*/ 129 h 679"/>
                <a:gd name="T82" fmla="*/ 13 w 425"/>
                <a:gd name="T83" fmla="*/ 62 h 679"/>
                <a:gd name="T84" fmla="*/ 3 w 425"/>
                <a:gd name="T85" fmla="*/ 17 h 679"/>
                <a:gd name="T86" fmla="*/ 0 w 425"/>
                <a:gd name="T87" fmla="*/ 0 h 679"/>
                <a:gd name="T88" fmla="*/ 0 w 425"/>
                <a:gd name="T89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5" h="679">
                  <a:moveTo>
                    <a:pt x="0" y="0"/>
                  </a:moveTo>
                  <a:lnTo>
                    <a:pt x="12" y="5"/>
                  </a:lnTo>
                  <a:lnTo>
                    <a:pt x="39" y="17"/>
                  </a:lnTo>
                  <a:lnTo>
                    <a:pt x="81" y="36"/>
                  </a:lnTo>
                  <a:lnTo>
                    <a:pt x="133" y="60"/>
                  </a:lnTo>
                  <a:lnTo>
                    <a:pt x="190" y="86"/>
                  </a:lnTo>
                  <a:lnTo>
                    <a:pt x="248" y="115"/>
                  </a:lnTo>
                  <a:lnTo>
                    <a:pt x="304" y="145"/>
                  </a:lnTo>
                  <a:lnTo>
                    <a:pt x="350" y="174"/>
                  </a:lnTo>
                  <a:lnTo>
                    <a:pt x="387" y="202"/>
                  </a:lnTo>
                  <a:lnTo>
                    <a:pt x="406" y="224"/>
                  </a:lnTo>
                  <a:lnTo>
                    <a:pt x="406" y="224"/>
                  </a:lnTo>
                  <a:lnTo>
                    <a:pt x="414" y="249"/>
                  </a:lnTo>
                  <a:lnTo>
                    <a:pt x="419" y="280"/>
                  </a:lnTo>
                  <a:lnTo>
                    <a:pt x="423" y="316"/>
                  </a:lnTo>
                  <a:lnTo>
                    <a:pt x="425" y="352"/>
                  </a:lnTo>
                  <a:lnTo>
                    <a:pt x="425" y="390"/>
                  </a:lnTo>
                  <a:lnTo>
                    <a:pt x="425" y="426"/>
                  </a:lnTo>
                  <a:lnTo>
                    <a:pt x="423" y="458"/>
                  </a:lnTo>
                  <a:lnTo>
                    <a:pt x="419" y="482"/>
                  </a:lnTo>
                  <a:lnTo>
                    <a:pt x="419" y="499"/>
                  </a:lnTo>
                  <a:lnTo>
                    <a:pt x="418" y="504"/>
                  </a:lnTo>
                  <a:lnTo>
                    <a:pt x="418" y="504"/>
                  </a:lnTo>
                  <a:lnTo>
                    <a:pt x="413" y="511"/>
                  </a:lnTo>
                  <a:lnTo>
                    <a:pt x="395" y="528"/>
                  </a:lnTo>
                  <a:lnTo>
                    <a:pt x="371" y="554"/>
                  </a:lnTo>
                  <a:lnTo>
                    <a:pt x="340" y="582"/>
                  </a:lnTo>
                  <a:lnTo>
                    <a:pt x="305" y="613"/>
                  </a:lnTo>
                  <a:lnTo>
                    <a:pt x="269" y="641"/>
                  </a:lnTo>
                  <a:lnTo>
                    <a:pt x="235" y="663"/>
                  </a:lnTo>
                  <a:lnTo>
                    <a:pt x="203" y="677"/>
                  </a:lnTo>
                  <a:lnTo>
                    <a:pt x="178" y="679"/>
                  </a:lnTo>
                  <a:lnTo>
                    <a:pt x="160" y="665"/>
                  </a:lnTo>
                  <a:lnTo>
                    <a:pt x="160" y="665"/>
                  </a:lnTo>
                  <a:lnTo>
                    <a:pt x="145" y="627"/>
                  </a:lnTo>
                  <a:lnTo>
                    <a:pt x="127" y="566"/>
                  </a:lnTo>
                  <a:lnTo>
                    <a:pt x="107" y="487"/>
                  </a:lnTo>
                  <a:lnTo>
                    <a:pt x="86" y="397"/>
                  </a:lnTo>
                  <a:lnTo>
                    <a:pt x="64" y="304"/>
                  </a:lnTo>
                  <a:lnTo>
                    <a:pt x="45" y="212"/>
                  </a:lnTo>
                  <a:lnTo>
                    <a:pt x="27" y="129"/>
                  </a:lnTo>
                  <a:lnTo>
                    <a:pt x="13" y="62"/>
                  </a:lnTo>
                  <a:lnTo>
                    <a:pt x="3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53" name="Freeform 201">
              <a:extLst>
                <a:ext uri="{FF2B5EF4-FFF2-40B4-BE49-F238E27FC236}">
                  <a16:creationId xmlns:a16="http://schemas.microsoft.com/office/drawing/2014/main" id="{C3AC81B2-D90B-295E-0415-4F137DB00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016"/>
              <a:ext cx="93" cy="191"/>
            </a:xfrm>
            <a:custGeom>
              <a:avLst/>
              <a:gdLst>
                <a:gd name="T0" fmla="*/ 178 w 186"/>
                <a:gd name="T1" fmla="*/ 0 h 384"/>
                <a:gd name="T2" fmla="*/ 178 w 186"/>
                <a:gd name="T3" fmla="*/ 7 h 384"/>
                <a:gd name="T4" fmla="*/ 179 w 186"/>
                <a:gd name="T5" fmla="*/ 23 h 384"/>
                <a:gd name="T6" fmla="*/ 181 w 186"/>
                <a:gd name="T7" fmla="*/ 49 h 384"/>
                <a:gd name="T8" fmla="*/ 183 w 186"/>
                <a:gd name="T9" fmla="*/ 78 h 384"/>
                <a:gd name="T10" fmla="*/ 185 w 186"/>
                <a:gd name="T11" fmla="*/ 112 h 384"/>
                <a:gd name="T12" fmla="*/ 186 w 186"/>
                <a:gd name="T13" fmla="*/ 147 h 384"/>
                <a:gd name="T14" fmla="*/ 186 w 186"/>
                <a:gd name="T15" fmla="*/ 180 h 384"/>
                <a:gd name="T16" fmla="*/ 186 w 186"/>
                <a:gd name="T17" fmla="*/ 207 h 384"/>
                <a:gd name="T18" fmla="*/ 185 w 186"/>
                <a:gd name="T19" fmla="*/ 230 h 384"/>
                <a:gd name="T20" fmla="*/ 181 w 186"/>
                <a:gd name="T21" fmla="*/ 242 h 384"/>
                <a:gd name="T22" fmla="*/ 181 w 186"/>
                <a:gd name="T23" fmla="*/ 242 h 384"/>
                <a:gd name="T24" fmla="*/ 173 w 186"/>
                <a:gd name="T25" fmla="*/ 252 h 384"/>
                <a:gd name="T26" fmla="*/ 160 w 186"/>
                <a:gd name="T27" fmla="*/ 268 h 384"/>
                <a:gd name="T28" fmla="*/ 143 w 186"/>
                <a:gd name="T29" fmla="*/ 285 h 384"/>
                <a:gd name="T30" fmla="*/ 122 w 186"/>
                <a:gd name="T31" fmla="*/ 306 h 384"/>
                <a:gd name="T32" fmla="*/ 100 w 186"/>
                <a:gd name="T33" fmla="*/ 327 h 384"/>
                <a:gd name="T34" fmla="*/ 76 w 186"/>
                <a:gd name="T35" fmla="*/ 346 h 384"/>
                <a:gd name="T36" fmla="*/ 53 w 186"/>
                <a:gd name="T37" fmla="*/ 363 h 384"/>
                <a:gd name="T38" fmla="*/ 33 w 186"/>
                <a:gd name="T39" fmla="*/ 377 h 384"/>
                <a:gd name="T40" fmla="*/ 14 w 186"/>
                <a:gd name="T41" fmla="*/ 384 h 384"/>
                <a:gd name="T42" fmla="*/ 0 w 186"/>
                <a:gd name="T43" fmla="*/ 384 h 384"/>
                <a:gd name="T44" fmla="*/ 178 w 186"/>
                <a:gd name="T4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" h="384">
                  <a:moveTo>
                    <a:pt x="178" y="0"/>
                  </a:moveTo>
                  <a:lnTo>
                    <a:pt x="178" y="7"/>
                  </a:lnTo>
                  <a:lnTo>
                    <a:pt x="179" y="23"/>
                  </a:lnTo>
                  <a:lnTo>
                    <a:pt x="181" y="49"/>
                  </a:lnTo>
                  <a:lnTo>
                    <a:pt x="183" y="78"/>
                  </a:lnTo>
                  <a:lnTo>
                    <a:pt x="185" y="112"/>
                  </a:lnTo>
                  <a:lnTo>
                    <a:pt x="186" y="147"/>
                  </a:lnTo>
                  <a:lnTo>
                    <a:pt x="186" y="180"/>
                  </a:lnTo>
                  <a:lnTo>
                    <a:pt x="186" y="207"/>
                  </a:lnTo>
                  <a:lnTo>
                    <a:pt x="185" y="230"/>
                  </a:lnTo>
                  <a:lnTo>
                    <a:pt x="181" y="242"/>
                  </a:lnTo>
                  <a:lnTo>
                    <a:pt x="181" y="242"/>
                  </a:lnTo>
                  <a:lnTo>
                    <a:pt x="173" y="252"/>
                  </a:lnTo>
                  <a:lnTo>
                    <a:pt x="160" y="268"/>
                  </a:lnTo>
                  <a:lnTo>
                    <a:pt x="143" y="285"/>
                  </a:lnTo>
                  <a:lnTo>
                    <a:pt x="122" y="306"/>
                  </a:lnTo>
                  <a:lnTo>
                    <a:pt x="100" y="327"/>
                  </a:lnTo>
                  <a:lnTo>
                    <a:pt x="76" y="346"/>
                  </a:lnTo>
                  <a:lnTo>
                    <a:pt x="53" y="363"/>
                  </a:lnTo>
                  <a:lnTo>
                    <a:pt x="33" y="377"/>
                  </a:lnTo>
                  <a:lnTo>
                    <a:pt x="14" y="384"/>
                  </a:lnTo>
                  <a:lnTo>
                    <a:pt x="0" y="384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54" name="Freeform 202">
              <a:extLst>
                <a:ext uri="{FF2B5EF4-FFF2-40B4-BE49-F238E27FC236}">
                  <a16:creationId xmlns:a16="http://schemas.microsoft.com/office/drawing/2014/main" id="{A170EFC9-7A4F-D201-513F-E6C9EA2AC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046"/>
              <a:ext cx="63" cy="84"/>
            </a:xfrm>
            <a:custGeom>
              <a:avLst/>
              <a:gdLst>
                <a:gd name="T0" fmla="*/ 0 w 126"/>
                <a:gd name="T1" fmla="*/ 0 h 169"/>
                <a:gd name="T2" fmla="*/ 0 w 126"/>
                <a:gd name="T3" fmla="*/ 3 h 169"/>
                <a:gd name="T4" fmla="*/ 2 w 126"/>
                <a:gd name="T5" fmla="*/ 12 h 169"/>
                <a:gd name="T6" fmla="*/ 5 w 126"/>
                <a:gd name="T7" fmla="*/ 26 h 169"/>
                <a:gd name="T8" fmla="*/ 9 w 126"/>
                <a:gd name="T9" fmla="*/ 43 h 169"/>
                <a:gd name="T10" fmla="*/ 12 w 126"/>
                <a:gd name="T11" fmla="*/ 64 h 169"/>
                <a:gd name="T12" fmla="*/ 17 w 126"/>
                <a:gd name="T13" fmla="*/ 84 h 169"/>
                <a:gd name="T14" fmla="*/ 22 w 126"/>
                <a:gd name="T15" fmla="*/ 107 h 169"/>
                <a:gd name="T16" fmla="*/ 28 w 126"/>
                <a:gd name="T17" fmla="*/ 127 h 169"/>
                <a:gd name="T18" fmla="*/ 33 w 126"/>
                <a:gd name="T19" fmla="*/ 146 h 169"/>
                <a:gd name="T20" fmla="*/ 38 w 126"/>
                <a:gd name="T21" fmla="*/ 162 h 169"/>
                <a:gd name="T22" fmla="*/ 38 w 126"/>
                <a:gd name="T23" fmla="*/ 162 h 169"/>
                <a:gd name="T24" fmla="*/ 45 w 126"/>
                <a:gd name="T25" fmla="*/ 169 h 169"/>
                <a:gd name="T26" fmla="*/ 55 w 126"/>
                <a:gd name="T27" fmla="*/ 167 h 169"/>
                <a:gd name="T28" fmla="*/ 67 w 126"/>
                <a:gd name="T29" fmla="*/ 157 h 169"/>
                <a:gd name="T30" fmla="*/ 81 w 126"/>
                <a:gd name="T31" fmla="*/ 141 h 169"/>
                <a:gd name="T32" fmla="*/ 93 w 126"/>
                <a:gd name="T33" fmla="*/ 121 h 169"/>
                <a:gd name="T34" fmla="*/ 105 w 126"/>
                <a:gd name="T35" fmla="*/ 98 h 169"/>
                <a:gd name="T36" fmla="*/ 116 w 126"/>
                <a:gd name="T37" fmla="*/ 76 h 169"/>
                <a:gd name="T38" fmla="*/ 123 w 126"/>
                <a:gd name="T39" fmla="*/ 57 h 169"/>
                <a:gd name="T40" fmla="*/ 126 w 126"/>
                <a:gd name="T41" fmla="*/ 41 h 169"/>
                <a:gd name="T42" fmla="*/ 124 w 126"/>
                <a:gd name="T43" fmla="*/ 32 h 169"/>
                <a:gd name="T44" fmla="*/ 124 w 126"/>
                <a:gd name="T45" fmla="*/ 32 h 169"/>
                <a:gd name="T46" fmla="*/ 117 w 126"/>
                <a:gd name="T47" fmla="*/ 29 h 169"/>
                <a:gd name="T48" fmla="*/ 105 w 126"/>
                <a:gd name="T49" fmla="*/ 24 h 169"/>
                <a:gd name="T50" fmla="*/ 92 w 126"/>
                <a:gd name="T51" fmla="*/ 19 h 169"/>
                <a:gd name="T52" fmla="*/ 74 w 126"/>
                <a:gd name="T53" fmla="*/ 15 h 169"/>
                <a:gd name="T54" fmla="*/ 57 w 126"/>
                <a:gd name="T55" fmla="*/ 10 h 169"/>
                <a:gd name="T56" fmla="*/ 40 w 126"/>
                <a:gd name="T57" fmla="*/ 7 h 169"/>
                <a:gd name="T58" fmla="*/ 24 w 126"/>
                <a:gd name="T59" fmla="*/ 3 h 169"/>
                <a:gd name="T60" fmla="*/ 10 w 126"/>
                <a:gd name="T61" fmla="*/ 1 h 169"/>
                <a:gd name="T62" fmla="*/ 3 w 126"/>
                <a:gd name="T63" fmla="*/ 0 h 169"/>
                <a:gd name="T64" fmla="*/ 0 w 126"/>
                <a:gd name="T65" fmla="*/ 0 h 169"/>
                <a:gd name="T66" fmla="*/ 0 w 126"/>
                <a:gd name="T6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69">
                  <a:moveTo>
                    <a:pt x="0" y="0"/>
                  </a:moveTo>
                  <a:lnTo>
                    <a:pt x="0" y="3"/>
                  </a:lnTo>
                  <a:lnTo>
                    <a:pt x="2" y="12"/>
                  </a:lnTo>
                  <a:lnTo>
                    <a:pt x="5" y="26"/>
                  </a:lnTo>
                  <a:lnTo>
                    <a:pt x="9" y="43"/>
                  </a:lnTo>
                  <a:lnTo>
                    <a:pt x="12" y="64"/>
                  </a:lnTo>
                  <a:lnTo>
                    <a:pt x="17" y="84"/>
                  </a:lnTo>
                  <a:lnTo>
                    <a:pt x="22" y="107"/>
                  </a:lnTo>
                  <a:lnTo>
                    <a:pt x="28" y="127"/>
                  </a:lnTo>
                  <a:lnTo>
                    <a:pt x="33" y="146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45" y="169"/>
                  </a:lnTo>
                  <a:lnTo>
                    <a:pt x="55" y="167"/>
                  </a:lnTo>
                  <a:lnTo>
                    <a:pt x="67" y="157"/>
                  </a:lnTo>
                  <a:lnTo>
                    <a:pt x="81" y="141"/>
                  </a:lnTo>
                  <a:lnTo>
                    <a:pt x="93" y="121"/>
                  </a:lnTo>
                  <a:lnTo>
                    <a:pt x="105" y="98"/>
                  </a:lnTo>
                  <a:lnTo>
                    <a:pt x="116" y="76"/>
                  </a:lnTo>
                  <a:lnTo>
                    <a:pt x="123" y="57"/>
                  </a:lnTo>
                  <a:lnTo>
                    <a:pt x="126" y="41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17" y="29"/>
                  </a:lnTo>
                  <a:lnTo>
                    <a:pt x="105" y="24"/>
                  </a:lnTo>
                  <a:lnTo>
                    <a:pt x="92" y="19"/>
                  </a:lnTo>
                  <a:lnTo>
                    <a:pt x="74" y="15"/>
                  </a:lnTo>
                  <a:lnTo>
                    <a:pt x="57" y="10"/>
                  </a:lnTo>
                  <a:lnTo>
                    <a:pt x="40" y="7"/>
                  </a:lnTo>
                  <a:lnTo>
                    <a:pt x="24" y="3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55" name="Freeform 203">
              <a:extLst>
                <a:ext uri="{FF2B5EF4-FFF2-40B4-BE49-F238E27FC236}">
                  <a16:creationId xmlns:a16="http://schemas.microsoft.com/office/drawing/2014/main" id="{DBA33BE5-450D-FCA3-DCD1-05D8BBB1C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046"/>
              <a:ext cx="63" cy="84"/>
            </a:xfrm>
            <a:custGeom>
              <a:avLst/>
              <a:gdLst>
                <a:gd name="T0" fmla="*/ 0 w 126"/>
                <a:gd name="T1" fmla="*/ 0 h 169"/>
                <a:gd name="T2" fmla="*/ 0 w 126"/>
                <a:gd name="T3" fmla="*/ 3 h 169"/>
                <a:gd name="T4" fmla="*/ 2 w 126"/>
                <a:gd name="T5" fmla="*/ 12 h 169"/>
                <a:gd name="T6" fmla="*/ 5 w 126"/>
                <a:gd name="T7" fmla="*/ 26 h 169"/>
                <a:gd name="T8" fmla="*/ 9 w 126"/>
                <a:gd name="T9" fmla="*/ 43 h 169"/>
                <a:gd name="T10" fmla="*/ 12 w 126"/>
                <a:gd name="T11" fmla="*/ 64 h 169"/>
                <a:gd name="T12" fmla="*/ 17 w 126"/>
                <a:gd name="T13" fmla="*/ 84 h 169"/>
                <a:gd name="T14" fmla="*/ 22 w 126"/>
                <a:gd name="T15" fmla="*/ 107 h 169"/>
                <a:gd name="T16" fmla="*/ 28 w 126"/>
                <a:gd name="T17" fmla="*/ 127 h 169"/>
                <a:gd name="T18" fmla="*/ 33 w 126"/>
                <a:gd name="T19" fmla="*/ 146 h 169"/>
                <a:gd name="T20" fmla="*/ 38 w 126"/>
                <a:gd name="T21" fmla="*/ 162 h 169"/>
                <a:gd name="T22" fmla="*/ 38 w 126"/>
                <a:gd name="T23" fmla="*/ 162 h 169"/>
                <a:gd name="T24" fmla="*/ 45 w 126"/>
                <a:gd name="T25" fmla="*/ 169 h 169"/>
                <a:gd name="T26" fmla="*/ 55 w 126"/>
                <a:gd name="T27" fmla="*/ 167 h 169"/>
                <a:gd name="T28" fmla="*/ 67 w 126"/>
                <a:gd name="T29" fmla="*/ 157 h 169"/>
                <a:gd name="T30" fmla="*/ 81 w 126"/>
                <a:gd name="T31" fmla="*/ 141 h 169"/>
                <a:gd name="T32" fmla="*/ 93 w 126"/>
                <a:gd name="T33" fmla="*/ 121 h 169"/>
                <a:gd name="T34" fmla="*/ 105 w 126"/>
                <a:gd name="T35" fmla="*/ 98 h 169"/>
                <a:gd name="T36" fmla="*/ 116 w 126"/>
                <a:gd name="T37" fmla="*/ 76 h 169"/>
                <a:gd name="T38" fmla="*/ 123 w 126"/>
                <a:gd name="T39" fmla="*/ 57 h 169"/>
                <a:gd name="T40" fmla="*/ 126 w 126"/>
                <a:gd name="T41" fmla="*/ 41 h 169"/>
                <a:gd name="T42" fmla="*/ 124 w 126"/>
                <a:gd name="T43" fmla="*/ 32 h 169"/>
                <a:gd name="T44" fmla="*/ 124 w 126"/>
                <a:gd name="T45" fmla="*/ 32 h 169"/>
                <a:gd name="T46" fmla="*/ 117 w 126"/>
                <a:gd name="T47" fmla="*/ 29 h 169"/>
                <a:gd name="T48" fmla="*/ 105 w 126"/>
                <a:gd name="T49" fmla="*/ 24 h 169"/>
                <a:gd name="T50" fmla="*/ 92 w 126"/>
                <a:gd name="T51" fmla="*/ 19 h 169"/>
                <a:gd name="T52" fmla="*/ 74 w 126"/>
                <a:gd name="T53" fmla="*/ 15 h 169"/>
                <a:gd name="T54" fmla="*/ 57 w 126"/>
                <a:gd name="T55" fmla="*/ 10 h 169"/>
                <a:gd name="T56" fmla="*/ 40 w 126"/>
                <a:gd name="T57" fmla="*/ 7 h 169"/>
                <a:gd name="T58" fmla="*/ 24 w 126"/>
                <a:gd name="T59" fmla="*/ 3 h 169"/>
                <a:gd name="T60" fmla="*/ 10 w 126"/>
                <a:gd name="T61" fmla="*/ 1 h 169"/>
                <a:gd name="T62" fmla="*/ 3 w 126"/>
                <a:gd name="T63" fmla="*/ 0 h 169"/>
                <a:gd name="T64" fmla="*/ 0 w 126"/>
                <a:gd name="T65" fmla="*/ 0 h 169"/>
                <a:gd name="T66" fmla="*/ 0 w 126"/>
                <a:gd name="T6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69">
                  <a:moveTo>
                    <a:pt x="0" y="0"/>
                  </a:moveTo>
                  <a:lnTo>
                    <a:pt x="0" y="3"/>
                  </a:lnTo>
                  <a:lnTo>
                    <a:pt x="2" y="12"/>
                  </a:lnTo>
                  <a:lnTo>
                    <a:pt x="5" y="26"/>
                  </a:lnTo>
                  <a:lnTo>
                    <a:pt x="9" y="43"/>
                  </a:lnTo>
                  <a:lnTo>
                    <a:pt x="12" y="64"/>
                  </a:lnTo>
                  <a:lnTo>
                    <a:pt x="17" y="84"/>
                  </a:lnTo>
                  <a:lnTo>
                    <a:pt x="22" y="107"/>
                  </a:lnTo>
                  <a:lnTo>
                    <a:pt x="28" y="127"/>
                  </a:lnTo>
                  <a:lnTo>
                    <a:pt x="33" y="146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45" y="169"/>
                  </a:lnTo>
                  <a:lnTo>
                    <a:pt x="55" y="167"/>
                  </a:lnTo>
                  <a:lnTo>
                    <a:pt x="67" y="157"/>
                  </a:lnTo>
                  <a:lnTo>
                    <a:pt x="81" y="141"/>
                  </a:lnTo>
                  <a:lnTo>
                    <a:pt x="93" y="121"/>
                  </a:lnTo>
                  <a:lnTo>
                    <a:pt x="105" y="98"/>
                  </a:lnTo>
                  <a:lnTo>
                    <a:pt x="116" y="76"/>
                  </a:lnTo>
                  <a:lnTo>
                    <a:pt x="123" y="57"/>
                  </a:lnTo>
                  <a:lnTo>
                    <a:pt x="126" y="41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17" y="29"/>
                  </a:lnTo>
                  <a:lnTo>
                    <a:pt x="105" y="24"/>
                  </a:lnTo>
                  <a:lnTo>
                    <a:pt x="92" y="19"/>
                  </a:lnTo>
                  <a:lnTo>
                    <a:pt x="74" y="15"/>
                  </a:lnTo>
                  <a:lnTo>
                    <a:pt x="57" y="10"/>
                  </a:lnTo>
                  <a:lnTo>
                    <a:pt x="40" y="7"/>
                  </a:lnTo>
                  <a:lnTo>
                    <a:pt x="24" y="3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56" name="Freeform 204">
              <a:extLst>
                <a:ext uri="{FF2B5EF4-FFF2-40B4-BE49-F238E27FC236}">
                  <a16:creationId xmlns:a16="http://schemas.microsoft.com/office/drawing/2014/main" id="{C5373A86-1124-1EBD-C599-BE1B40994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021"/>
              <a:ext cx="90" cy="198"/>
            </a:xfrm>
            <a:custGeom>
              <a:avLst/>
              <a:gdLst>
                <a:gd name="T0" fmla="*/ 0 w 182"/>
                <a:gd name="T1" fmla="*/ 397 h 397"/>
                <a:gd name="T2" fmla="*/ 4 w 182"/>
                <a:gd name="T3" fmla="*/ 393 h 397"/>
                <a:gd name="T4" fmla="*/ 16 w 182"/>
                <a:gd name="T5" fmla="*/ 383 h 397"/>
                <a:gd name="T6" fmla="*/ 33 w 182"/>
                <a:gd name="T7" fmla="*/ 369 h 397"/>
                <a:gd name="T8" fmla="*/ 54 w 182"/>
                <a:gd name="T9" fmla="*/ 350 h 397"/>
                <a:gd name="T10" fmla="*/ 76 w 182"/>
                <a:gd name="T11" fmla="*/ 331 h 397"/>
                <a:gd name="T12" fmla="*/ 100 w 182"/>
                <a:gd name="T13" fmla="*/ 309 h 397"/>
                <a:gd name="T14" fmla="*/ 123 w 182"/>
                <a:gd name="T15" fmla="*/ 288 h 397"/>
                <a:gd name="T16" fmla="*/ 142 w 182"/>
                <a:gd name="T17" fmla="*/ 269 h 397"/>
                <a:gd name="T18" fmla="*/ 158 w 182"/>
                <a:gd name="T19" fmla="*/ 253 h 397"/>
                <a:gd name="T20" fmla="*/ 164 w 182"/>
                <a:gd name="T21" fmla="*/ 241 h 397"/>
                <a:gd name="T22" fmla="*/ 164 w 182"/>
                <a:gd name="T23" fmla="*/ 241 h 397"/>
                <a:gd name="T24" fmla="*/ 170 w 182"/>
                <a:gd name="T25" fmla="*/ 228 h 397"/>
                <a:gd name="T26" fmla="*/ 173 w 182"/>
                <a:gd name="T27" fmla="*/ 207 h 397"/>
                <a:gd name="T28" fmla="*/ 177 w 182"/>
                <a:gd name="T29" fmla="*/ 181 h 397"/>
                <a:gd name="T30" fmla="*/ 180 w 182"/>
                <a:gd name="T31" fmla="*/ 153 h 397"/>
                <a:gd name="T32" fmla="*/ 182 w 182"/>
                <a:gd name="T33" fmla="*/ 122 h 397"/>
                <a:gd name="T34" fmla="*/ 182 w 182"/>
                <a:gd name="T35" fmla="*/ 91 h 397"/>
                <a:gd name="T36" fmla="*/ 180 w 182"/>
                <a:gd name="T37" fmla="*/ 62 h 397"/>
                <a:gd name="T38" fmla="*/ 177 w 182"/>
                <a:gd name="T39" fmla="*/ 36 h 397"/>
                <a:gd name="T40" fmla="*/ 170 w 182"/>
                <a:gd name="T41" fmla="*/ 13 h 397"/>
                <a:gd name="T42" fmla="*/ 163 w 182"/>
                <a:gd name="T43" fmla="*/ 0 h 397"/>
                <a:gd name="T44" fmla="*/ 163 w 182"/>
                <a:gd name="T45" fmla="*/ 0 h 397"/>
                <a:gd name="T46" fmla="*/ 149 w 182"/>
                <a:gd name="T47" fmla="*/ 1 h 397"/>
                <a:gd name="T48" fmla="*/ 132 w 182"/>
                <a:gd name="T49" fmla="*/ 25 h 397"/>
                <a:gd name="T50" fmla="*/ 113 w 182"/>
                <a:gd name="T51" fmla="*/ 69 h 397"/>
                <a:gd name="T52" fmla="*/ 90 w 182"/>
                <a:gd name="T53" fmla="*/ 122 h 397"/>
                <a:gd name="T54" fmla="*/ 69 w 182"/>
                <a:gd name="T55" fmla="*/ 184 h 397"/>
                <a:gd name="T56" fmla="*/ 47 w 182"/>
                <a:gd name="T57" fmla="*/ 247 h 397"/>
                <a:gd name="T58" fmla="*/ 30 w 182"/>
                <a:gd name="T59" fmla="*/ 304 h 397"/>
                <a:gd name="T60" fmla="*/ 14 w 182"/>
                <a:gd name="T61" fmla="*/ 352 h 397"/>
                <a:gd name="T62" fmla="*/ 4 w 182"/>
                <a:gd name="T63" fmla="*/ 385 h 397"/>
                <a:gd name="T64" fmla="*/ 0 w 182"/>
                <a:gd name="T65" fmla="*/ 397 h 397"/>
                <a:gd name="T66" fmla="*/ 0 w 182"/>
                <a:gd name="T67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2" h="397">
                  <a:moveTo>
                    <a:pt x="0" y="397"/>
                  </a:moveTo>
                  <a:lnTo>
                    <a:pt x="4" y="393"/>
                  </a:lnTo>
                  <a:lnTo>
                    <a:pt x="16" y="383"/>
                  </a:lnTo>
                  <a:lnTo>
                    <a:pt x="33" y="369"/>
                  </a:lnTo>
                  <a:lnTo>
                    <a:pt x="54" y="350"/>
                  </a:lnTo>
                  <a:lnTo>
                    <a:pt x="76" y="331"/>
                  </a:lnTo>
                  <a:lnTo>
                    <a:pt x="100" y="309"/>
                  </a:lnTo>
                  <a:lnTo>
                    <a:pt x="123" y="288"/>
                  </a:lnTo>
                  <a:lnTo>
                    <a:pt x="142" y="269"/>
                  </a:lnTo>
                  <a:lnTo>
                    <a:pt x="158" y="253"/>
                  </a:lnTo>
                  <a:lnTo>
                    <a:pt x="164" y="241"/>
                  </a:lnTo>
                  <a:lnTo>
                    <a:pt x="164" y="241"/>
                  </a:lnTo>
                  <a:lnTo>
                    <a:pt x="170" y="228"/>
                  </a:lnTo>
                  <a:lnTo>
                    <a:pt x="173" y="207"/>
                  </a:lnTo>
                  <a:lnTo>
                    <a:pt x="177" y="181"/>
                  </a:lnTo>
                  <a:lnTo>
                    <a:pt x="180" y="153"/>
                  </a:lnTo>
                  <a:lnTo>
                    <a:pt x="182" y="122"/>
                  </a:lnTo>
                  <a:lnTo>
                    <a:pt x="182" y="91"/>
                  </a:lnTo>
                  <a:lnTo>
                    <a:pt x="180" y="62"/>
                  </a:lnTo>
                  <a:lnTo>
                    <a:pt x="177" y="36"/>
                  </a:lnTo>
                  <a:lnTo>
                    <a:pt x="170" y="13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9" y="1"/>
                  </a:lnTo>
                  <a:lnTo>
                    <a:pt x="132" y="25"/>
                  </a:lnTo>
                  <a:lnTo>
                    <a:pt x="113" y="69"/>
                  </a:lnTo>
                  <a:lnTo>
                    <a:pt x="90" y="122"/>
                  </a:lnTo>
                  <a:lnTo>
                    <a:pt x="69" y="184"/>
                  </a:lnTo>
                  <a:lnTo>
                    <a:pt x="47" y="247"/>
                  </a:lnTo>
                  <a:lnTo>
                    <a:pt x="30" y="304"/>
                  </a:lnTo>
                  <a:lnTo>
                    <a:pt x="14" y="352"/>
                  </a:lnTo>
                  <a:lnTo>
                    <a:pt x="4" y="385"/>
                  </a:lnTo>
                  <a:lnTo>
                    <a:pt x="0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57" name="Freeform 205">
              <a:extLst>
                <a:ext uri="{FF2B5EF4-FFF2-40B4-BE49-F238E27FC236}">
                  <a16:creationId xmlns:a16="http://schemas.microsoft.com/office/drawing/2014/main" id="{8AC2FF87-C1D7-9371-2D6C-6FE05685F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021"/>
              <a:ext cx="90" cy="198"/>
            </a:xfrm>
            <a:custGeom>
              <a:avLst/>
              <a:gdLst>
                <a:gd name="T0" fmla="*/ 0 w 182"/>
                <a:gd name="T1" fmla="*/ 397 h 397"/>
                <a:gd name="T2" fmla="*/ 4 w 182"/>
                <a:gd name="T3" fmla="*/ 393 h 397"/>
                <a:gd name="T4" fmla="*/ 16 w 182"/>
                <a:gd name="T5" fmla="*/ 383 h 397"/>
                <a:gd name="T6" fmla="*/ 33 w 182"/>
                <a:gd name="T7" fmla="*/ 369 h 397"/>
                <a:gd name="T8" fmla="*/ 54 w 182"/>
                <a:gd name="T9" fmla="*/ 350 h 397"/>
                <a:gd name="T10" fmla="*/ 76 w 182"/>
                <a:gd name="T11" fmla="*/ 331 h 397"/>
                <a:gd name="T12" fmla="*/ 100 w 182"/>
                <a:gd name="T13" fmla="*/ 309 h 397"/>
                <a:gd name="T14" fmla="*/ 123 w 182"/>
                <a:gd name="T15" fmla="*/ 288 h 397"/>
                <a:gd name="T16" fmla="*/ 142 w 182"/>
                <a:gd name="T17" fmla="*/ 269 h 397"/>
                <a:gd name="T18" fmla="*/ 158 w 182"/>
                <a:gd name="T19" fmla="*/ 253 h 397"/>
                <a:gd name="T20" fmla="*/ 164 w 182"/>
                <a:gd name="T21" fmla="*/ 241 h 397"/>
                <a:gd name="T22" fmla="*/ 164 w 182"/>
                <a:gd name="T23" fmla="*/ 241 h 397"/>
                <a:gd name="T24" fmla="*/ 170 w 182"/>
                <a:gd name="T25" fmla="*/ 228 h 397"/>
                <a:gd name="T26" fmla="*/ 173 w 182"/>
                <a:gd name="T27" fmla="*/ 207 h 397"/>
                <a:gd name="T28" fmla="*/ 177 w 182"/>
                <a:gd name="T29" fmla="*/ 181 h 397"/>
                <a:gd name="T30" fmla="*/ 180 w 182"/>
                <a:gd name="T31" fmla="*/ 153 h 397"/>
                <a:gd name="T32" fmla="*/ 182 w 182"/>
                <a:gd name="T33" fmla="*/ 122 h 397"/>
                <a:gd name="T34" fmla="*/ 182 w 182"/>
                <a:gd name="T35" fmla="*/ 91 h 397"/>
                <a:gd name="T36" fmla="*/ 180 w 182"/>
                <a:gd name="T37" fmla="*/ 62 h 397"/>
                <a:gd name="T38" fmla="*/ 177 w 182"/>
                <a:gd name="T39" fmla="*/ 36 h 397"/>
                <a:gd name="T40" fmla="*/ 170 w 182"/>
                <a:gd name="T41" fmla="*/ 13 h 397"/>
                <a:gd name="T42" fmla="*/ 163 w 182"/>
                <a:gd name="T43" fmla="*/ 0 h 397"/>
                <a:gd name="T44" fmla="*/ 163 w 182"/>
                <a:gd name="T45" fmla="*/ 0 h 397"/>
                <a:gd name="T46" fmla="*/ 149 w 182"/>
                <a:gd name="T47" fmla="*/ 1 h 397"/>
                <a:gd name="T48" fmla="*/ 132 w 182"/>
                <a:gd name="T49" fmla="*/ 25 h 397"/>
                <a:gd name="T50" fmla="*/ 113 w 182"/>
                <a:gd name="T51" fmla="*/ 69 h 397"/>
                <a:gd name="T52" fmla="*/ 90 w 182"/>
                <a:gd name="T53" fmla="*/ 122 h 397"/>
                <a:gd name="T54" fmla="*/ 69 w 182"/>
                <a:gd name="T55" fmla="*/ 184 h 397"/>
                <a:gd name="T56" fmla="*/ 47 w 182"/>
                <a:gd name="T57" fmla="*/ 247 h 397"/>
                <a:gd name="T58" fmla="*/ 30 w 182"/>
                <a:gd name="T59" fmla="*/ 304 h 397"/>
                <a:gd name="T60" fmla="*/ 14 w 182"/>
                <a:gd name="T61" fmla="*/ 352 h 397"/>
                <a:gd name="T62" fmla="*/ 4 w 182"/>
                <a:gd name="T63" fmla="*/ 385 h 397"/>
                <a:gd name="T64" fmla="*/ 0 w 182"/>
                <a:gd name="T65" fmla="*/ 397 h 397"/>
                <a:gd name="T66" fmla="*/ 0 w 182"/>
                <a:gd name="T67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2" h="397">
                  <a:moveTo>
                    <a:pt x="0" y="397"/>
                  </a:moveTo>
                  <a:lnTo>
                    <a:pt x="4" y="393"/>
                  </a:lnTo>
                  <a:lnTo>
                    <a:pt x="16" y="383"/>
                  </a:lnTo>
                  <a:lnTo>
                    <a:pt x="33" y="369"/>
                  </a:lnTo>
                  <a:lnTo>
                    <a:pt x="54" y="350"/>
                  </a:lnTo>
                  <a:lnTo>
                    <a:pt x="76" y="331"/>
                  </a:lnTo>
                  <a:lnTo>
                    <a:pt x="100" y="309"/>
                  </a:lnTo>
                  <a:lnTo>
                    <a:pt x="123" y="288"/>
                  </a:lnTo>
                  <a:lnTo>
                    <a:pt x="142" y="269"/>
                  </a:lnTo>
                  <a:lnTo>
                    <a:pt x="158" y="253"/>
                  </a:lnTo>
                  <a:lnTo>
                    <a:pt x="164" y="241"/>
                  </a:lnTo>
                  <a:lnTo>
                    <a:pt x="164" y="241"/>
                  </a:lnTo>
                  <a:lnTo>
                    <a:pt x="170" y="228"/>
                  </a:lnTo>
                  <a:lnTo>
                    <a:pt x="173" y="207"/>
                  </a:lnTo>
                  <a:lnTo>
                    <a:pt x="177" y="181"/>
                  </a:lnTo>
                  <a:lnTo>
                    <a:pt x="180" y="153"/>
                  </a:lnTo>
                  <a:lnTo>
                    <a:pt x="182" y="122"/>
                  </a:lnTo>
                  <a:lnTo>
                    <a:pt x="182" y="91"/>
                  </a:lnTo>
                  <a:lnTo>
                    <a:pt x="180" y="62"/>
                  </a:lnTo>
                  <a:lnTo>
                    <a:pt x="177" y="36"/>
                  </a:lnTo>
                  <a:lnTo>
                    <a:pt x="170" y="13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9" y="1"/>
                  </a:lnTo>
                  <a:lnTo>
                    <a:pt x="132" y="25"/>
                  </a:lnTo>
                  <a:lnTo>
                    <a:pt x="113" y="69"/>
                  </a:lnTo>
                  <a:lnTo>
                    <a:pt x="90" y="122"/>
                  </a:lnTo>
                  <a:lnTo>
                    <a:pt x="69" y="184"/>
                  </a:lnTo>
                  <a:lnTo>
                    <a:pt x="47" y="247"/>
                  </a:lnTo>
                  <a:lnTo>
                    <a:pt x="30" y="304"/>
                  </a:lnTo>
                  <a:lnTo>
                    <a:pt x="14" y="352"/>
                  </a:lnTo>
                  <a:lnTo>
                    <a:pt x="4" y="385"/>
                  </a:lnTo>
                  <a:lnTo>
                    <a:pt x="0" y="397"/>
                  </a:lnTo>
                  <a:lnTo>
                    <a:pt x="0" y="39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58" name="Freeform 206">
              <a:extLst>
                <a:ext uri="{FF2B5EF4-FFF2-40B4-BE49-F238E27FC236}">
                  <a16:creationId xmlns:a16="http://schemas.microsoft.com/office/drawing/2014/main" id="{4E04F6AA-DA48-1CA9-9137-B269D90A6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582"/>
              <a:ext cx="783" cy="557"/>
            </a:xfrm>
            <a:custGeom>
              <a:avLst/>
              <a:gdLst>
                <a:gd name="T0" fmla="*/ 1411 w 1565"/>
                <a:gd name="T1" fmla="*/ 193 h 1114"/>
                <a:gd name="T2" fmla="*/ 1271 w 1565"/>
                <a:gd name="T3" fmla="*/ 79 h 1114"/>
                <a:gd name="T4" fmla="*/ 1166 w 1565"/>
                <a:gd name="T5" fmla="*/ 21 h 1114"/>
                <a:gd name="T6" fmla="*/ 986 w 1565"/>
                <a:gd name="T7" fmla="*/ 0 h 1114"/>
                <a:gd name="T8" fmla="*/ 810 w 1565"/>
                <a:gd name="T9" fmla="*/ 14 h 1114"/>
                <a:gd name="T10" fmla="*/ 737 w 1565"/>
                <a:gd name="T11" fmla="*/ 34 h 1114"/>
                <a:gd name="T12" fmla="*/ 658 w 1565"/>
                <a:gd name="T13" fmla="*/ 69 h 1114"/>
                <a:gd name="T14" fmla="*/ 539 w 1565"/>
                <a:gd name="T15" fmla="*/ 128 h 1114"/>
                <a:gd name="T16" fmla="*/ 459 w 1565"/>
                <a:gd name="T17" fmla="*/ 166 h 1114"/>
                <a:gd name="T18" fmla="*/ 368 w 1565"/>
                <a:gd name="T19" fmla="*/ 204 h 1114"/>
                <a:gd name="T20" fmla="*/ 279 w 1565"/>
                <a:gd name="T21" fmla="*/ 237 h 1114"/>
                <a:gd name="T22" fmla="*/ 231 w 1565"/>
                <a:gd name="T23" fmla="*/ 259 h 1114"/>
                <a:gd name="T24" fmla="*/ 171 w 1565"/>
                <a:gd name="T25" fmla="*/ 290 h 1114"/>
                <a:gd name="T26" fmla="*/ 129 w 1565"/>
                <a:gd name="T27" fmla="*/ 321 h 1114"/>
                <a:gd name="T28" fmla="*/ 39 w 1565"/>
                <a:gd name="T29" fmla="*/ 418 h 1114"/>
                <a:gd name="T30" fmla="*/ 0 w 1565"/>
                <a:gd name="T31" fmla="*/ 516 h 1114"/>
                <a:gd name="T32" fmla="*/ 8 w 1565"/>
                <a:gd name="T33" fmla="*/ 592 h 1114"/>
                <a:gd name="T34" fmla="*/ 13 w 1565"/>
                <a:gd name="T35" fmla="*/ 757 h 1114"/>
                <a:gd name="T36" fmla="*/ 12 w 1565"/>
                <a:gd name="T37" fmla="*/ 900 h 1114"/>
                <a:gd name="T38" fmla="*/ 25 w 1565"/>
                <a:gd name="T39" fmla="*/ 931 h 1114"/>
                <a:gd name="T40" fmla="*/ 145 w 1565"/>
                <a:gd name="T41" fmla="*/ 1038 h 1114"/>
                <a:gd name="T42" fmla="*/ 376 w 1565"/>
                <a:gd name="T43" fmla="*/ 1112 h 1114"/>
                <a:gd name="T44" fmla="*/ 476 w 1565"/>
                <a:gd name="T45" fmla="*/ 1114 h 1114"/>
                <a:gd name="T46" fmla="*/ 559 w 1565"/>
                <a:gd name="T47" fmla="*/ 1088 h 1114"/>
                <a:gd name="T48" fmla="*/ 570 w 1565"/>
                <a:gd name="T49" fmla="*/ 1021 h 1114"/>
                <a:gd name="T50" fmla="*/ 489 w 1565"/>
                <a:gd name="T51" fmla="*/ 919 h 1114"/>
                <a:gd name="T52" fmla="*/ 387 w 1565"/>
                <a:gd name="T53" fmla="*/ 853 h 1114"/>
                <a:gd name="T54" fmla="*/ 375 w 1565"/>
                <a:gd name="T55" fmla="*/ 812 h 1114"/>
                <a:gd name="T56" fmla="*/ 380 w 1565"/>
                <a:gd name="T57" fmla="*/ 746 h 1114"/>
                <a:gd name="T58" fmla="*/ 413 w 1565"/>
                <a:gd name="T59" fmla="*/ 705 h 1114"/>
                <a:gd name="T60" fmla="*/ 456 w 1565"/>
                <a:gd name="T61" fmla="*/ 715 h 1114"/>
                <a:gd name="T62" fmla="*/ 532 w 1565"/>
                <a:gd name="T63" fmla="*/ 700 h 1114"/>
                <a:gd name="T64" fmla="*/ 611 w 1565"/>
                <a:gd name="T65" fmla="*/ 677 h 1114"/>
                <a:gd name="T66" fmla="*/ 703 w 1565"/>
                <a:gd name="T67" fmla="*/ 658 h 1114"/>
                <a:gd name="T68" fmla="*/ 794 w 1565"/>
                <a:gd name="T69" fmla="*/ 630 h 1114"/>
                <a:gd name="T70" fmla="*/ 827 w 1565"/>
                <a:gd name="T71" fmla="*/ 608 h 1114"/>
                <a:gd name="T72" fmla="*/ 884 w 1565"/>
                <a:gd name="T73" fmla="*/ 591 h 1114"/>
                <a:gd name="T74" fmla="*/ 934 w 1565"/>
                <a:gd name="T75" fmla="*/ 620 h 1114"/>
                <a:gd name="T76" fmla="*/ 952 w 1565"/>
                <a:gd name="T77" fmla="*/ 599 h 1114"/>
                <a:gd name="T78" fmla="*/ 967 w 1565"/>
                <a:gd name="T79" fmla="*/ 643 h 1114"/>
                <a:gd name="T80" fmla="*/ 1000 w 1565"/>
                <a:gd name="T81" fmla="*/ 705 h 1114"/>
                <a:gd name="T82" fmla="*/ 1012 w 1565"/>
                <a:gd name="T83" fmla="*/ 701 h 1114"/>
                <a:gd name="T84" fmla="*/ 1012 w 1565"/>
                <a:gd name="T85" fmla="*/ 665 h 1114"/>
                <a:gd name="T86" fmla="*/ 1036 w 1565"/>
                <a:gd name="T87" fmla="*/ 620 h 1114"/>
                <a:gd name="T88" fmla="*/ 1118 w 1565"/>
                <a:gd name="T89" fmla="*/ 542 h 1114"/>
                <a:gd name="T90" fmla="*/ 1256 w 1565"/>
                <a:gd name="T91" fmla="*/ 423 h 1114"/>
                <a:gd name="T92" fmla="*/ 1366 w 1565"/>
                <a:gd name="T93" fmla="*/ 345 h 1114"/>
                <a:gd name="T94" fmla="*/ 1434 w 1565"/>
                <a:gd name="T95" fmla="*/ 319 h 1114"/>
                <a:gd name="T96" fmla="*/ 1496 w 1565"/>
                <a:gd name="T97" fmla="*/ 309 h 1114"/>
                <a:gd name="T98" fmla="*/ 1551 w 1565"/>
                <a:gd name="T99" fmla="*/ 288 h 1114"/>
                <a:gd name="T100" fmla="*/ 1537 w 1565"/>
                <a:gd name="T101" fmla="*/ 250 h 1114"/>
                <a:gd name="T102" fmla="*/ 1461 w 1565"/>
                <a:gd name="T103" fmla="*/ 235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5" h="1114">
                  <a:moveTo>
                    <a:pt x="1456" y="235"/>
                  </a:moveTo>
                  <a:lnTo>
                    <a:pt x="1451" y="230"/>
                  </a:lnTo>
                  <a:lnTo>
                    <a:pt x="1435" y="214"/>
                  </a:lnTo>
                  <a:lnTo>
                    <a:pt x="1411" y="193"/>
                  </a:lnTo>
                  <a:lnTo>
                    <a:pt x="1382" y="167"/>
                  </a:lnTo>
                  <a:lnTo>
                    <a:pt x="1347" y="138"/>
                  </a:lnTo>
                  <a:lnTo>
                    <a:pt x="1309" y="109"/>
                  </a:lnTo>
                  <a:lnTo>
                    <a:pt x="1271" y="79"/>
                  </a:lnTo>
                  <a:lnTo>
                    <a:pt x="1233" y="53"/>
                  </a:lnTo>
                  <a:lnTo>
                    <a:pt x="1197" y="34"/>
                  </a:lnTo>
                  <a:lnTo>
                    <a:pt x="1166" y="21"/>
                  </a:lnTo>
                  <a:lnTo>
                    <a:pt x="1166" y="21"/>
                  </a:lnTo>
                  <a:lnTo>
                    <a:pt x="1124" y="12"/>
                  </a:lnTo>
                  <a:lnTo>
                    <a:pt x="1081" y="5"/>
                  </a:lnTo>
                  <a:lnTo>
                    <a:pt x="1035" y="2"/>
                  </a:lnTo>
                  <a:lnTo>
                    <a:pt x="986" y="0"/>
                  </a:lnTo>
                  <a:lnTo>
                    <a:pt x="940" y="2"/>
                  </a:lnTo>
                  <a:lnTo>
                    <a:pt x="893" y="5"/>
                  </a:lnTo>
                  <a:lnTo>
                    <a:pt x="850" y="8"/>
                  </a:lnTo>
                  <a:lnTo>
                    <a:pt x="810" y="14"/>
                  </a:lnTo>
                  <a:lnTo>
                    <a:pt x="777" y="21"/>
                  </a:lnTo>
                  <a:lnTo>
                    <a:pt x="749" y="29"/>
                  </a:lnTo>
                  <a:lnTo>
                    <a:pt x="749" y="29"/>
                  </a:lnTo>
                  <a:lnTo>
                    <a:pt x="737" y="34"/>
                  </a:lnTo>
                  <a:lnTo>
                    <a:pt x="722" y="40"/>
                  </a:lnTo>
                  <a:lnTo>
                    <a:pt x="703" y="48"/>
                  </a:lnTo>
                  <a:lnTo>
                    <a:pt x="682" y="59"/>
                  </a:lnTo>
                  <a:lnTo>
                    <a:pt x="658" y="69"/>
                  </a:lnTo>
                  <a:lnTo>
                    <a:pt x="630" y="81"/>
                  </a:lnTo>
                  <a:lnTo>
                    <a:pt x="603" y="97"/>
                  </a:lnTo>
                  <a:lnTo>
                    <a:pt x="571" y="110"/>
                  </a:lnTo>
                  <a:lnTo>
                    <a:pt x="539" y="128"/>
                  </a:lnTo>
                  <a:lnTo>
                    <a:pt x="504" y="143"/>
                  </a:lnTo>
                  <a:lnTo>
                    <a:pt x="504" y="143"/>
                  </a:lnTo>
                  <a:lnTo>
                    <a:pt x="482" y="155"/>
                  </a:lnTo>
                  <a:lnTo>
                    <a:pt x="459" y="166"/>
                  </a:lnTo>
                  <a:lnTo>
                    <a:pt x="435" y="176"/>
                  </a:lnTo>
                  <a:lnTo>
                    <a:pt x="413" y="185"/>
                  </a:lnTo>
                  <a:lnTo>
                    <a:pt x="390" y="195"/>
                  </a:lnTo>
                  <a:lnTo>
                    <a:pt x="368" y="204"/>
                  </a:lnTo>
                  <a:lnTo>
                    <a:pt x="345" y="212"/>
                  </a:lnTo>
                  <a:lnTo>
                    <a:pt x="323" y="221"/>
                  </a:lnTo>
                  <a:lnTo>
                    <a:pt x="300" y="230"/>
                  </a:lnTo>
                  <a:lnTo>
                    <a:pt x="279" y="237"/>
                  </a:lnTo>
                  <a:lnTo>
                    <a:pt x="279" y="237"/>
                  </a:lnTo>
                  <a:lnTo>
                    <a:pt x="264" y="243"/>
                  </a:lnTo>
                  <a:lnTo>
                    <a:pt x="247" y="252"/>
                  </a:lnTo>
                  <a:lnTo>
                    <a:pt x="231" y="259"/>
                  </a:lnTo>
                  <a:lnTo>
                    <a:pt x="216" y="266"/>
                  </a:lnTo>
                  <a:lnTo>
                    <a:pt x="200" y="275"/>
                  </a:lnTo>
                  <a:lnTo>
                    <a:pt x="184" y="281"/>
                  </a:lnTo>
                  <a:lnTo>
                    <a:pt x="171" y="290"/>
                  </a:lnTo>
                  <a:lnTo>
                    <a:pt x="157" y="300"/>
                  </a:lnTo>
                  <a:lnTo>
                    <a:pt x="143" y="311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02" y="344"/>
                  </a:lnTo>
                  <a:lnTo>
                    <a:pt x="77" y="368"/>
                  </a:lnTo>
                  <a:lnTo>
                    <a:pt x="57" y="392"/>
                  </a:lnTo>
                  <a:lnTo>
                    <a:pt x="39" y="418"/>
                  </a:lnTo>
                  <a:lnTo>
                    <a:pt x="24" y="442"/>
                  </a:lnTo>
                  <a:lnTo>
                    <a:pt x="12" y="468"/>
                  </a:lnTo>
                  <a:lnTo>
                    <a:pt x="5" y="492"/>
                  </a:lnTo>
                  <a:lnTo>
                    <a:pt x="0" y="516"/>
                  </a:lnTo>
                  <a:lnTo>
                    <a:pt x="0" y="541"/>
                  </a:lnTo>
                  <a:lnTo>
                    <a:pt x="3" y="565"/>
                  </a:lnTo>
                  <a:lnTo>
                    <a:pt x="3" y="565"/>
                  </a:lnTo>
                  <a:lnTo>
                    <a:pt x="8" y="592"/>
                  </a:lnTo>
                  <a:lnTo>
                    <a:pt x="12" y="627"/>
                  </a:lnTo>
                  <a:lnTo>
                    <a:pt x="13" y="668"/>
                  </a:lnTo>
                  <a:lnTo>
                    <a:pt x="13" y="712"/>
                  </a:lnTo>
                  <a:lnTo>
                    <a:pt x="13" y="757"/>
                  </a:lnTo>
                  <a:lnTo>
                    <a:pt x="13" y="800"/>
                  </a:lnTo>
                  <a:lnTo>
                    <a:pt x="12" y="839"/>
                  </a:lnTo>
                  <a:lnTo>
                    <a:pt x="12" y="874"/>
                  </a:lnTo>
                  <a:lnTo>
                    <a:pt x="12" y="900"/>
                  </a:lnTo>
                  <a:lnTo>
                    <a:pt x="12" y="916"/>
                  </a:lnTo>
                  <a:lnTo>
                    <a:pt x="12" y="916"/>
                  </a:lnTo>
                  <a:lnTo>
                    <a:pt x="15" y="919"/>
                  </a:lnTo>
                  <a:lnTo>
                    <a:pt x="25" y="931"/>
                  </a:lnTo>
                  <a:lnTo>
                    <a:pt x="44" y="952"/>
                  </a:lnTo>
                  <a:lnTo>
                    <a:pt x="70" y="979"/>
                  </a:lnTo>
                  <a:lnTo>
                    <a:pt x="103" y="1009"/>
                  </a:lnTo>
                  <a:lnTo>
                    <a:pt x="145" y="1038"/>
                  </a:lnTo>
                  <a:lnTo>
                    <a:pt x="191" y="1066"/>
                  </a:lnTo>
                  <a:lnTo>
                    <a:pt x="247" y="1088"/>
                  </a:lnTo>
                  <a:lnTo>
                    <a:pt x="307" y="1106"/>
                  </a:lnTo>
                  <a:lnTo>
                    <a:pt x="376" y="1112"/>
                  </a:lnTo>
                  <a:lnTo>
                    <a:pt x="376" y="1112"/>
                  </a:lnTo>
                  <a:lnTo>
                    <a:pt x="413" y="1112"/>
                  </a:lnTo>
                  <a:lnTo>
                    <a:pt x="445" y="1114"/>
                  </a:lnTo>
                  <a:lnTo>
                    <a:pt x="476" y="1114"/>
                  </a:lnTo>
                  <a:lnTo>
                    <a:pt x="502" y="1112"/>
                  </a:lnTo>
                  <a:lnTo>
                    <a:pt x="527" y="1107"/>
                  </a:lnTo>
                  <a:lnTo>
                    <a:pt x="546" y="1100"/>
                  </a:lnTo>
                  <a:lnTo>
                    <a:pt x="559" y="1088"/>
                  </a:lnTo>
                  <a:lnTo>
                    <a:pt x="570" y="1071"/>
                  </a:lnTo>
                  <a:lnTo>
                    <a:pt x="573" y="1049"/>
                  </a:lnTo>
                  <a:lnTo>
                    <a:pt x="570" y="1021"/>
                  </a:lnTo>
                  <a:lnTo>
                    <a:pt x="570" y="1021"/>
                  </a:lnTo>
                  <a:lnTo>
                    <a:pt x="559" y="990"/>
                  </a:lnTo>
                  <a:lnTo>
                    <a:pt x="540" y="964"/>
                  </a:lnTo>
                  <a:lnTo>
                    <a:pt x="516" y="940"/>
                  </a:lnTo>
                  <a:lnTo>
                    <a:pt x="489" y="919"/>
                  </a:lnTo>
                  <a:lnTo>
                    <a:pt x="459" y="900"/>
                  </a:lnTo>
                  <a:lnTo>
                    <a:pt x="432" y="884"/>
                  </a:lnTo>
                  <a:lnTo>
                    <a:pt x="406" y="867"/>
                  </a:lnTo>
                  <a:lnTo>
                    <a:pt x="387" y="853"/>
                  </a:lnTo>
                  <a:lnTo>
                    <a:pt x="376" y="838"/>
                  </a:lnTo>
                  <a:lnTo>
                    <a:pt x="375" y="820"/>
                  </a:lnTo>
                  <a:lnTo>
                    <a:pt x="375" y="820"/>
                  </a:lnTo>
                  <a:lnTo>
                    <a:pt x="375" y="812"/>
                  </a:lnTo>
                  <a:lnTo>
                    <a:pt x="376" y="798"/>
                  </a:lnTo>
                  <a:lnTo>
                    <a:pt x="376" y="782"/>
                  </a:lnTo>
                  <a:lnTo>
                    <a:pt x="378" y="763"/>
                  </a:lnTo>
                  <a:lnTo>
                    <a:pt x="380" y="746"/>
                  </a:lnTo>
                  <a:lnTo>
                    <a:pt x="385" y="729"/>
                  </a:lnTo>
                  <a:lnTo>
                    <a:pt x="390" y="717"/>
                  </a:lnTo>
                  <a:lnTo>
                    <a:pt x="400" y="708"/>
                  </a:lnTo>
                  <a:lnTo>
                    <a:pt x="413" y="705"/>
                  </a:lnTo>
                  <a:lnTo>
                    <a:pt x="430" y="710"/>
                  </a:lnTo>
                  <a:lnTo>
                    <a:pt x="430" y="710"/>
                  </a:lnTo>
                  <a:lnTo>
                    <a:pt x="442" y="713"/>
                  </a:lnTo>
                  <a:lnTo>
                    <a:pt x="456" y="715"/>
                  </a:lnTo>
                  <a:lnTo>
                    <a:pt x="473" y="713"/>
                  </a:lnTo>
                  <a:lnTo>
                    <a:pt x="490" y="710"/>
                  </a:lnTo>
                  <a:lnTo>
                    <a:pt x="511" y="705"/>
                  </a:lnTo>
                  <a:lnTo>
                    <a:pt x="532" y="700"/>
                  </a:lnTo>
                  <a:lnTo>
                    <a:pt x="552" y="693"/>
                  </a:lnTo>
                  <a:lnTo>
                    <a:pt x="573" y="687"/>
                  </a:lnTo>
                  <a:lnTo>
                    <a:pt x="592" y="682"/>
                  </a:lnTo>
                  <a:lnTo>
                    <a:pt x="611" y="677"/>
                  </a:lnTo>
                  <a:lnTo>
                    <a:pt x="611" y="677"/>
                  </a:lnTo>
                  <a:lnTo>
                    <a:pt x="644" y="670"/>
                  </a:lnTo>
                  <a:lnTo>
                    <a:pt x="673" y="663"/>
                  </a:lnTo>
                  <a:lnTo>
                    <a:pt x="703" y="658"/>
                  </a:lnTo>
                  <a:lnTo>
                    <a:pt x="729" y="651"/>
                  </a:lnTo>
                  <a:lnTo>
                    <a:pt x="755" y="644"/>
                  </a:lnTo>
                  <a:lnTo>
                    <a:pt x="775" y="637"/>
                  </a:lnTo>
                  <a:lnTo>
                    <a:pt x="794" y="630"/>
                  </a:lnTo>
                  <a:lnTo>
                    <a:pt x="808" y="624"/>
                  </a:lnTo>
                  <a:lnTo>
                    <a:pt x="820" y="617"/>
                  </a:lnTo>
                  <a:lnTo>
                    <a:pt x="827" y="608"/>
                  </a:lnTo>
                  <a:lnTo>
                    <a:pt x="827" y="608"/>
                  </a:lnTo>
                  <a:lnTo>
                    <a:pt x="841" y="592"/>
                  </a:lnTo>
                  <a:lnTo>
                    <a:pt x="855" y="586"/>
                  </a:lnTo>
                  <a:lnTo>
                    <a:pt x="870" y="586"/>
                  </a:lnTo>
                  <a:lnTo>
                    <a:pt x="884" y="591"/>
                  </a:lnTo>
                  <a:lnTo>
                    <a:pt x="898" y="599"/>
                  </a:lnTo>
                  <a:lnTo>
                    <a:pt x="912" y="608"/>
                  </a:lnTo>
                  <a:lnTo>
                    <a:pt x="924" y="615"/>
                  </a:lnTo>
                  <a:lnTo>
                    <a:pt x="934" y="620"/>
                  </a:lnTo>
                  <a:lnTo>
                    <a:pt x="941" y="618"/>
                  </a:lnTo>
                  <a:lnTo>
                    <a:pt x="946" y="608"/>
                  </a:lnTo>
                  <a:lnTo>
                    <a:pt x="946" y="608"/>
                  </a:lnTo>
                  <a:lnTo>
                    <a:pt x="952" y="599"/>
                  </a:lnTo>
                  <a:lnTo>
                    <a:pt x="955" y="601"/>
                  </a:lnTo>
                  <a:lnTo>
                    <a:pt x="959" y="610"/>
                  </a:lnTo>
                  <a:lnTo>
                    <a:pt x="962" y="625"/>
                  </a:lnTo>
                  <a:lnTo>
                    <a:pt x="967" y="643"/>
                  </a:lnTo>
                  <a:lnTo>
                    <a:pt x="974" y="663"/>
                  </a:lnTo>
                  <a:lnTo>
                    <a:pt x="981" y="681"/>
                  </a:lnTo>
                  <a:lnTo>
                    <a:pt x="990" y="696"/>
                  </a:lnTo>
                  <a:lnTo>
                    <a:pt x="1000" y="705"/>
                  </a:lnTo>
                  <a:lnTo>
                    <a:pt x="1012" y="706"/>
                  </a:lnTo>
                  <a:lnTo>
                    <a:pt x="1012" y="706"/>
                  </a:lnTo>
                  <a:lnTo>
                    <a:pt x="1014" y="705"/>
                  </a:lnTo>
                  <a:lnTo>
                    <a:pt x="1012" y="701"/>
                  </a:lnTo>
                  <a:lnTo>
                    <a:pt x="1012" y="694"/>
                  </a:lnTo>
                  <a:lnTo>
                    <a:pt x="1012" y="686"/>
                  </a:lnTo>
                  <a:lnTo>
                    <a:pt x="1012" y="675"/>
                  </a:lnTo>
                  <a:lnTo>
                    <a:pt x="1012" y="665"/>
                  </a:lnTo>
                  <a:lnTo>
                    <a:pt x="1016" y="655"/>
                  </a:lnTo>
                  <a:lnTo>
                    <a:pt x="1019" y="643"/>
                  </a:lnTo>
                  <a:lnTo>
                    <a:pt x="1026" y="630"/>
                  </a:lnTo>
                  <a:lnTo>
                    <a:pt x="1036" y="620"/>
                  </a:lnTo>
                  <a:lnTo>
                    <a:pt x="1036" y="620"/>
                  </a:lnTo>
                  <a:lnTo>
                    <a:pt x="1060" y="596"/>
                  </a:lnTo>
                  <a:lnTo>
                    <a:pt x="1088" y="570"/>
                  </a:lnTo>
                  <a:lnTo>
                    <a:pt x="1118" y="542"/>
                  </a:lnTo>
                  <a:lnTo>
                    <a:pt x="1150" y="513"/>
                  </a:lnTo>
                  <a:lnTo>
                    <a:pt x="1183" y="482"/>
                  </a:lnTo>
                  <a:lnTo>
                    <a:pt x="1219" y="453"/>
                  </a:lnTo>
                  <a:lnTo>
                    <a:pt x="1256" y="423"/>
                  </a:lnTo>
                  <a:lnTo>
                    <a:pt x="1292" y="394"/>
                  </a:lnTo>
                  <a:lnTo>
                    <a:pt x="1330" y="368"/>
                  </a:lnTo>
                  <a:lnTo>
                    <a:pt x="1366" y="345"/>
                  </a:lnTo>
                  <a:lnTo>
                    <a:pt x="1366" y="345"/>
                  </a:lnTo>
                  <a:lnTo>
                    <a:pt x="1384" y="337"/>
                  </a:lnTo>
                  <a:lnTo>
                    <a:pt x="1401" y="330"/>
                  </a:lnTo>
                  <a:lnTo>
                    <a:pt x="1416" y="325"/>
                  </a:lnTo>
                  <a:lnTo>
                    <a:pt x="1434" y="319"/>
                  </a:lnTo>
                  <a:lnTo>
                    <a:pt x="1449" y="316"/>
                  </a:lnTo>
                  <a:lnTo>
                    <a:pt x="1465" y="314"/>
                  </a:lnTo>
                  <a:lnTo>
                    <a:pt x="1480" y="311"/>
                  </a:lnTo>
                  <a:lnTo>
                    <a:pt x="1496" y="309"/>
                  </a:lnTo>
                  <a:lnTo>
                    <a:pt x="1508" y="306"/>
                  </a:lnTo>
                  <a:lnTo>
                    <a:pt x="1522" y="302"/>
                  </a:lnTo>
                  <a:lnTo>
                    <a:pt x="1522" y="302"/>
                  </a:lnTo>
                  <a:lnTo>
                    <a:pt x="1551" y="288"/>
                  </a:lnTo>
                  <a:lnTo>
                    <a:pt x="1565" y="278"/>
                  </a:lnTo>
                  <a:lnTo>
                    <a:pt x="1565" y="268"/>
                  </a:lnTo>
                  <a:lnTo>
                    <a:pt x="1555" y="259"/>
                  </a:lnTo>
                  <a:lnTo>
                    <a:pt x="1537" y="250"/>
                  </a:lnTo>
                  <a:lnTo>
                    <a:pt x="1517" y="245"/>
                  </a:lnTo>
                  <a:lnTo>
                    <a:pt x="1494" y="240"/>
                  </a:lnTo>
                  <a:lnTo>
                    <a:pt x="1475" y="237"/>
                  </a:lnTo>
                  <a:lnTo>
                    <a:pt x="1461" y="235"/>
                  </a:lnTo>
                  <a:lnTo>
                    <a:pt x="1456" y="235"/>
                  </a:lnTo>
                  <a:lnTo>
                    <a:pt x="1456" y="235"/>
                  </a:lnTo>
                  <a:close/>
                </a:path>
              </a:pathLst>
            </a:custGeom>
            <a:solidFill>
              <a:srgbClr val="FFE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59" name="Freeform 207">
              <a:extLst>
                <a:ext uri="{FF2B5EF4-FFF2-40B4-BE49-F238E27FC236}">
                  <a16:creationId xmlns:a16="http://schemas.microsoft.com/office/drawing/2014/main" id="{E5997626-5D11-D72A-706B-2E5F3B450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582"/>
              <a:ext cx="783" cy="557"/>
            </a:xfrm>
            <a:custGeom>
              <a:avLst/>
              <a:gdLst>
                <a:gd name="T0" fmla="*/ 1411 w 1565"/>
                <a:gd name="T1" fmla="*/ 193 h 1114"/>
                <a:gd name="T2" fmla="*/ 1271 w 1565"/>
                <a:gd name="T3" fmla="*/ 79 h 1114"/>
                <a:gd name="T4" fmla="*/ 1166 w 1565"/>
                <a:gd name="T5" fmla="*/ 21 h 1114"/>
                <a:gd name="T6" fmla="*/ 986 w 1565"/>
                <a:gd name="T7" fmla="*/ 0 h 1114"/>
                <a:gd name="T8" fmla="*/ 810 w 1565"/>
                <a:gd name="T9" fmla="*/ 14 h 1114"/>
                <a:gd name="T10" fmla="*/ 737 w 1565"/>
                <a:gd name="T11" fmla="*/ 34 h 1114"/>
                <a:gd name="T12" fmla="*/ 658 w 1565"/>
                <a:gd name="T13" fmla="*/ 69 h 1114"/>
                <a:gd name="T14" fmla="*/ 539 w 1565"/>
                <a:gd name="T15" fmla="*/ 128 h 1114"/>
                <a:gd name="T16" fmla="*/ 459 w 1565"/>
                <a:gd name="T17" fmla="*/ 166 h 1114"/>
                <a:gd name="T18" fmla="*/ 368 w 1565"/>
                <a:gd name="T19" fmla="*/ 204 h 1114"/>
                <a:gd name="T20" fmla="*/ 279 w 1565"/>
                <a:gd name="T21" fmla="*/ 237 h 1114"/>
                <a:gd name="T22" fmla="*/ 231 w 1565"/>
                <a:gd name="T23" fmla="*/ 259 h 1114"/>
                <a:gd name="T24" fmla="*/ 171 w 1565"/>
                <a:gd name="T25" fmla="*/ 290 h 1114"/>
                <a:gd name="T26" fmla="*/ 129 w 1565"/>
                <a:gd name="T27" fmla="*/ 321 h 1114"/>
                <a:gd name="T28" fmla="*/ 39 w 1565"/>
                <a:gd name="T29" fmla="*/ 418 h 1114"/>
                <a:gd name="T30" fmla="*/ 0 w 1565"/>
                <a:gd name="T31" fmla="*/ 516 h 1114"/>
                <a:gd name="T32" fmla="*/ 8 w 1565"/>
                <a:gd name="T33" fmla="*/ 592 h 1114"/>
                <a:gd name="T34" fmla="*/ 13 w 1565"/>
                <a:gd name="T35" fmla="*/ 757 h 1114"/>
                <a:gd name="T36" fmla="*/ 12 w 1565"/>
                <a:gd name="T37" fmla="*/ 900 h 1114"/>
                <a:gd name="T38" fmla="*/ 25 w 1565"/>
                <a:gd name="T39" fmla="*/ 931 h 1114"/>
                <a:gd name="T40" fmla="*/ 145 w 1565"/>
                <a:gd name="T41" fmla="*/ 1038 h 1114"/>
                <a:gd name="T42" fmla="*/ 376 w 1565"/>
                <a:gd name="T43" fmla="*/ 1112 h 1114"/>
                <a:gd name="T44" fmla="*/ 476 w 1565"/>
                <a:gd name="T45" fmla="*/ 1114 h 1114"/>
                <a:gd name="T46" fmla="*/ 559 w 1565"/>
                <a:gd name="T47" fmla="*/ 1088 h 1114"/>
                <a:gd name="T48" fmla="*/ 570 w 1565"/>
                <a:gd name="T49" fmla="*/ 1021 h 1114"/>
                <a:gd name="T50" fmla="*/ 489 w 1565"/>
                <a:gd name="T51" fmla="*/ 919 h 1114"/>
                <a:gd name="T52" fmla="*/ 387 w 1565"/>
                <a:gd name="T53" fmla="*/ 853 h 1114"/>
                <a:gd name="T54" fmla="*/ 375 w 1565"/>
                <a:gd name="T55" fmla="*/ 812 h 1114"/>
                <a:gd name="T56" fmla="*/ 380 w 1565"/>
                <a:gd name="T57" fmla="*/ 746 h 1114"/>
                <a:gd name="T58" fmla="*/ 413 w 1565"/>
                <a:gd name="T59" fmla="*/ 705 h 1114"/>
                <a:gd name="T60" fmla="*/ 456 w 1565"/>
                <a:gd name="T61" fmla="*/ 715 h 1114"/>
                <a:gd name="T62" fmla="*/ 532 w 1565"/>
                <a:gd name="T63" fmla="*/ 700 h 1114"/>
                <a:gd name="T64" fmla="*/ 611 w 1565"/>
                <a:gd name="T65" fmla="*/ 677 h 1114"/>
                <a:gd name="T66" fmla="*/ 703 w 1565"/>
                <a:gd name="T67" fmla="*/ 658 h 1114"/>
                <a:gd name="T68" fmla="*/ 794 w 1565"/>
                <a:gd name="T69" fmla="*/ 630 h 1114"/>
                <a:gd name="T70" fmla="*/ 827 w 1565"/>
                <a:gd name="T71" fmla="*/ 608 h 1114"/>
                <a:gd name="T72" fmla="*/ 884 w 1565"/>
                <a:gd name="T73" fmla="*/ 591 h 1114"/>
                <a:gd name="T74" fmla="*/ 934 w 1565"/>
                <a:gd name="T75" fmla="*/ 620 h 1114"/>
                <a:gd name="T76" fmla="*/ 952 w 1565"/>
                <a:gd name="T77" fmla="*/ 599 h 1114"/>
                <a:gd name="T78" fmla="*/ 967 w 1565"/>
                <a:gd name="T79" fmla="*/ 643 h 1114"/>
                <a:gd name="T80" fmla="*/ 1000 w 1565"/>
                <a:gd name="T81" fmla="*/ 705 h 1114"/>
                <a:gd name="T82" fmla="*/ 1012 w 1565"/>
                <a:gd name="T83" fmla="*/ 701 h 1114"/>
                <a:gd name="T84" fmla="*/ 1012 w 1565"/>
                <a:gd name="T85" fmla="*/ 665 h 1114"/>
                <a:gd name="T86" fmla="*/ 1036 w 1565"/>
                <a:gd name="T87" fmla="*/ 620 h 1114"/>
                <a:gd name="T88" fmla="*/ 1118 w 1565"/>
                <a:gd name="T89" fmla="*/ 542 h 1114"/>
                <a:gd name="T90" fmla="*/ 1256 w 1565"/>
                <a:gd name="T91" fmla="*/ 423 h 1114"/>
                <a:gd name="T92" fmla="*/ 1366 w 1565"/>
                <a:gd name="T93" fmla="*/ 345 h 1114"/>
                <a:gd name="T94" fmla="*/ 1434 w 1565"/>
                <a:gd name="T95" fmla="*/ 319 h 1114"/>
                <a:gd name="T96" fmla="*/ 1496 w 1565"/>
                <a:gd name="T97" fmla="*/ 309 h 1114"/>
                <a:gd name="T98" fmla="*/ 1551 w 1565"/>
                <a:gd name="T99" fmla="*/ 288 h 1114"/>
                <a:gd name="T100" fmla="*/ 1537 w 1565"/>
                <a:gd name="T101" fmla="*/ 250 h 1114"/>
                <a:gd name="T102" fmla="*/ 1461 w 1565"/>
                <a:gd name="T103" fmla="*/ 235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5" h="1114">
                  <a:moveTo>
                    <a:pt x="1456" y="235"/>
                  </a:moveTo>
                  <a:lnTo>
                    <a:pt x="1451" y="230"/>
                  </a:lnTo>
                  <a:lnTo>
                    <a:pt x="1435" y="214"/>
                  </a:lnTo>
                  <a:lnTo>
                    <a:pt x="1411" y="193"/>
                  </a:lnTo>
                  <a:lnTo>
                    <a:pt x="1382" y="167"/>
                  </a:lnTo>
                  <a:lnTo>
                    <a:pt x="1347" y="138"/>
                  </a:lnTo>
                  <a:lnTo>
                    <a:pt x="1309" y="109"/>
                  </a:lnTo>
                  <a:lnTo>
                    <a:pt x="1271" y="79"/>
                  </a:lnTo>
                  <a:lnTo>
                    <a:pt x="1233" y="53"/>
                  </a:lnTo>
                  <a:lnTo>
                    <a:pt x="1197" y="34"/>
                  </a:lnTo>
                  <a:lnTo>
                    <a:pt x="1166" y="21"/>
                  </a:lnTo>
                  <a:lnTo>
                    <a:pt x="1166" y="21"/>
                  </a:lnTo>
                  <a:lnTo>
                    <a:pt x="1124" y="12"/>
                  </a:lnTo>
                  <a:lnTo>
                    <a:pt x="1081" y="5"/>
                  </a:lnTo>
                  <a:lnTo>
                    <a:pt x="1035" y="2"/>
                  </a:lnTo>
                  <a:lnTo>
                    <a:pt x="986" y="0"/>
                  </a:lnTo>
                  <a:lnTo>
                    <a:pt x="940" y="2"/>
                  </a:lnTo>
                  <a:lnTo>
                    <a:pt x="893" y="5"/>
                  </a:lnTo>
                  <a:lnTo>
                    <a:pt x="850" y="8"/>
                  </a:lnTo>
                  <a:lnTo>
                    <a:pt x="810" y="14"/>
                  </a:lnTo>
                  <a:lnTo>
                    <a:pt x="777" y="21"/>
                  </a:lnTo>
                  <a:lnTo>
                    <a:pt x="749" y="29"/>
                  </a:lnTo>
                  <a:lnTo>
                    <a:pt x="749" y="29"/>
                  </a:lnTo>
                  <a:lnTo>
                    <a:pt x="737" y="34"/>
                  </a:lnTo>
                  <a:lnTo>
                    <a:pt x="722" y="40"/>
                  </a:lnTo>
                  <a:lnTo>
                    <a:pt x="703" y="48"/>
                  </a:lnTo>
                  <a:lnTo>
                    <a:pt x="682" y="59"/>
                  </a:lnTo>
                  <a:lnTo>
                    <a:pt x="658" y="69"/>
                  </a:lnTo>
                  <a:lnTo>
                    <a:pt x="630" y="81"/>
                  </a:lnTo>
                  <a:lnTo>
                    <a:pt x="603" y="97"/>
                  </a:lnTo>
                  <a:lnTo>
                    <a:pt x="571" y="110"/>
                  </a:lnTo>
                  <a:lnTo>
                    <a:pt x="539" y="128"/>
                  </a:lnTo>
                  <a:lnTo>
                    <a:pt x="504" y="143"/>
                  </a:lnTo>
                  <a:lnTo>
                    <a:pt x="504" y="143"/>
                  </a:lnTo>
                  <a:lnTo>
                    <a:pt x="482" y="155"/>
                  </a:lnTo>
                  <a:lnTo>
                    <a:pt x="459" y="166"/>
                  </a:lnTo>
                  <a:lnTo>
                    <a:pt x="435" y="176"/>
                  </a:lnTo>
                  <a:lnTo>
                    <a:pt x="413" y="185"/>
                  </a:lnTo>
                  <a:lnTo>
                    <a:pt x="390" y="195"/>
                  </a:lnTo>
                  <a:lnTo>
                    <a:pt x="368" y="204"/>
                  </a:lnTo>
                  <a:lnTo>
                    <a:pt x="345" y="212"/>
                  </a:lnTo>
                  <a:lnTo>
                    <a:pt x="323" y="221"/>
                  </a:lnTo>
                  <a:lnTo>
                    <a:pt x="300" y="230"/>
                  </a:lnTo>
                  <a:lnTo>
                    <a:pt x="279" y="237"/>
                  </a:lnTo>
                  <a:lnTo>
                    <a:pt x="279" y="237"/>
                  </a:lnTo>
                  <a:lnTo>
                    <a:pt x="264" y="243"/>
                  </a:lnTo>
                  <a:lnTo>
                    <a:pt x="247" y="252"/>
                  </a:lnTo>
                  <a:lnTo>
                    <a:pt x="231" y="259"/>
                  </a:lnTo>
                  <a:lnTo>
                    <a:pt x="216" y="266"/>
                  </a:lnTo>
                  <a:lnTo>
                    <a:pt x="200" y="275"/>
                  </a:lnTo>
                  <a:lnTo>
                    <a:pt x="184" y="281"/>
                  </a:lnTo>
                  <a:lnTo>
                    <a:pt x="171" y="290"/>
                  </a:lnTo>
                  <a:lnTo>
                    <a:pt x="157" y="300"/>
                  </a:lnTo>
                  <a:lnTo>
                    <a:pt x="143" y="311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02" y="344"/>
                  </a:lnTo>
                  <a:lnTo>
                    <a:pt x="77" y="368"/>
                  </a:lnTo>
                  <a:lnTo>
                    <a:pt x="57" y="392"/>
                  </a:lnTo>
                  <a:lnTo>
                    <a:pt x="39" y="418"/>
                  </a:lnTo>
                  <a:lnTo>
                    <a:pt x="24" y="442"/>
                  </a:lnTo>
                  <a:lnTo>
                    <a:pt x="12" y="468"/>
                  </a:lnTo>
                  <a:lnTo>
                    <a:pt x="5" y="492"/>
                  </a:lnTo>
                  <a:lnTo>
                    <a:pt x="0" y="516"/>
                  </a:lnTo>
                  <a:lnTo>
                    <a:pt x="0" y="541"/>
                  </a:lnTo>
                  <a:lnTo>
                    <a:pt x="3" y="565"/>
                  </a:lnTo>
                  <a:lnTo>
                    <a:pt x="3" y="565"/>
                  </a:lnTo>
                  <a:lnTo>
                    <a:pt x="8" y="592"/>
                  </a:lnTo>
                  <a:lnTo>
                    <a:pt x="12" y="627"/>
                  </a:lnTo>
                  <a:lnTo>
                    <a:pt x="13" y="668"/>
                  </a:lnTo>
                  <a:lnTo>
                    <a:pt x="13" y="712"/>
                  </a:lnTo>
                  <a:lnTo>
                    <a:pt x="13" y="757"/>
                  </a:lnTo>
                  <a:lnTo>
                    <a:pt x="13" y="800"/>
                  </a:lnTo>
                  <a:lnTo>
                    <a:pt x="12" y="839"/>
                  </a:lnTo>
                  <a:lnTo>
                    <a:pt x="12" y="874"/>
                  </a:lnTo>
                  <a:lnTo>
                    <a:pt x="12" y="900"/>
                  </a:lnTo>
                  <a:lnTo>
                    <a:pt x="12" y="916"/>
                  </a:lnTo>
                  <a:lnTo>
                    <a:pt x="12" y="916"/>
                  </a:lnTo>
                  <a:lnTo>
                    <a:pt x="15" y="919"/>
                  </a:lnTo>
                  <a:lnTo>
                    <a:pt x="25" y="931"/>
                  </a:lnTo>
                  <a:lnTo>
                    <a:pt x="44" y="952"/>
                  </a:lnTo>
                  <a:lnTo>
                    <a:pt x="70" y="979"/>
                  </a:lnTo>
                  <a:lnTo>
                    <a:pt x="103" y="1009"/>
                  </a:lnTo>
                  <a:lnTo>
                    <a:pt x="145" y="1038"/>
                  </a:lnTo>
                  <a:lnTo>
                    <a:pt x="191" y="1066"/>
                  </a:lnTo>
                  <a:lnTo>
                    <a:pt x="247" y="1088"/>
                  </a:lnTo>
                  <a:lnTo>
                    <a:pt x="307" y="1106"/>
                  </a:lnTo>
                  <a:lnTo>
                    <a:pt x="376" y="1112"/>
                  </a:lnTo>
                  <a:lnTo>
                    <a:pt x="376" y="1112"/>
                  </a:lnTo>
                  <a:lnTo>
                    <a:pt x="413" y="1112"/>
                  </a:lnTo>
                  <a:lnTo>
                    <a:pt x="445" y="1114"/>
                  </a:lnTo>
                  <a:lnTo>
                    <a:pt x="476" y="1114"/>
                  </a:lnTo>
                  <a:lnTo>
                    <a:pt x="502" y="1112"/>
                  </a:lnTo>
                  <a:lnTo>
                    <a:pt x="527" y="1107"/>
                  </a:lnTo>
                  <a:lnTo>
                    <a:pt x="546" y="1100"/>
                  </a:lnTo>
                  <a:lnTo>
                    <a:pt x="559" y="1088"/>
                  </a:lnTo>
                  <a:lnTo>
                    <a:pt x="570" y="1071"/>
                  </a:lnTo>
                  <a:lnTo>
                    <a:pt x="573" y="1049"/>
                  </a:lnTo>
                  <a:lnTo>
                    <a:pt x="570" y="1021"/>
                  </a:lnTo>
                  <a:lnTo>
                    <a:pt x="570" y="1021"/>
                  </a:lnTo>
                  <a:lnTo>
                    <a:pt x="559" y="990"/>
                  </a:lnTo>
                  <a:lnTo>
                    <a:pt x="540" y="964"/>
                  </a:lnTo>
                  <a:lnTo>
                    <a:pt x="516" y="940"/>
                  </a:lnTo>
                  <a:lnTo>
                    <a:pt x="489" y="919"/>
                  </a:lnTo>
                  <a:lnTo>
                    <a:pt x="459" y="900"/>
                  </a:lnTo>
                  <a:lnTo>
                    <a:pt x="432" y="884"/>
                  </a:lnTo>
                  <a:lnTo>
                    <a:pt x="406" y="867"/>
                  </a:lnTo>
                  <a:lnTo>
                    <a:pt x="387" y="853"/>
                  </a:lnTo>
                  <a:lnTo>
                    <a:pt x="376" y="838"/>
                  </a:lnTo>
                  <a:lnTo>
                    <a:pt x="375" y="820"/>
                  </a:lnTo>
                  <a:lnTo>
                    <a:pt x="375" y="820"/>
                  </a:lnTo>
                  <a:lnTo>
                    <a:pt x="375" y="812"/>
                  </a:lnTo>
                  <a:lnTo>
                    <a:pt x="376" y="798"/>
                  </a:lnTo>
                  <a:lnTo>
                    <a:pt x="376" y="782"/>
                  </a:lnTo>
                  <a:lnTo>
                    <a:pt x="378" y="763"/>
                  </a:lnTo>
                  <a:lnTo>
                    <a:pt x="380" y="746"/>
                  </a:lnTo>
                  <a:lnTo>
                    <a:pt x="385" y="729"/>
                  </a:lnTo>
                  <a:lnTo>
                    <a:pt x="390" y="717"/>
                  </a:lnTo>
                  <a:lnTo>
                    <a:pt x="400" y="708"/>
                  </a:lnTo>
                  <a:lnTo>
                    <a:pt x="413" y="705"/>
                  </a:lnTo>
                  <a:lnTo>
                    <a:pt x="430" y="710"/>
                  </a:lnTo>
                  <a:lnTo>
                    <a:pt x="430" y="710"/>
                  </a:lnTo>
                  <a:lnTo>
                    <a:pt x="442" y="713"/>
                  </a:lnTo>
                  <a:lnTo>
                    <a:pt x="456" y="715"/>
                  </a:lnTo>
                  <a:lnTo>
                    <a:pt x="473" y="713"/>
                  </a:lnTo>
                  <a:lnTo>
                    <a:pt x="490" y="710"/>
                  </a:lnTo>
                  <a:lnTo>
                    <a:pt x="511" y="705"/>
                  </a:lnTo>
                  <a:lnTo>
                    <a:pt x="532" y="700"/>
                  </a:lnTo>
                  <a:lnTo>
                    <a:pt x="552" y="693"/>
                  </a:lnTo>
                  <a:lnTo>
                    <a:pt x="573" y="687"/>
                  </a:lnTo>
                  <a:lnTo>
                    <a:pt x="592" y="682"/>
                  </a:lnTo>
                  <a:lnTo>
                    <a:pt x="611" y="677"/>
                  </a:lnTo>
                  <a:lnTo>
                    <a:pt x="611" y="677"/>
                  </a:lnTo>
                  <a:lnTo>
                    <a:pt x="644" y="670"/>
                  </a:lnTo>
                  <a:lnTo>
                    <a:pt x="673" y="663"/>
                  </a:lnTo>
                  <a:lnTo>
                    <a:pt x="703" y="658"/>
                  </a:lnTo>
                  <a:lnTo>
                    <a:pt x="729" y="651"/>
                  </a:lnTo>
                  <a:lnTo>
                    <a:pt x="755" y="644"/>
                  </a:lnTo>
                  <a:lnTo>
                    <a:pt x="775" y="637"/>
                  </a:lnTo>
                  <a:lnTo>
                    <a:pt x="794" y="630"/>
                  </a:lnTo>
                  <a:lnTo>
                    <a:pt x="808" y="624"/>
                  </a:lnTo>
                  <a:lnTo>
                    <a:pt x="820" y="617"/>
                  </a:lnTo>
                  <a:lnTo>
                    <a:pt x="827" y="608"/>
                  </a:lnTo>
                  <a:lnTo>
                    <a:pt x="827" y="608"/>
                  </a:lnTo>
                  <a:lnTo>
                    <a:pt x="841" y="592"/>
                  </a:lnTo>
                  <a:lnTo>
                    <a:pt x="855" y="586"/>
                  </a:lnTo>
                  <a:lnTo>
                    <a:pt x="870" y="586"/>
                  </a:lnTo>
                  <a:lnTo>
                    <a:pt x="884" y="591"/>
                  </a:lnTo>
                  <a:lnTo>
                    <a:pt x="898" y="599"/>
                  </a:lnTo>
                  <a:lnTo>
                    <a:pt x="912" y="608"/>
                  </a:lnTo>
                  <a:lnTo>
                    <a:pt x="924" y="615"/>
                  </a:lnTo>
                  <a:lnTo>
                    <a:pt x="934" y="620"/>
                  </a:lnTo>
                  <a:lnTo>
                    <a:pt x="941" y="618"/>
                  </a:lnTo>
                  <a:lnTo>
                    <a:pt x="946" y="608"/>
                  </a:lnTo>
                  <a:lnTo>
                    <a:pt x="946" y="608"/>
                  </a:lnTo>
                  <a:lnTo>
                    <a:pt x="952" y="599"/>
                  </a:lnTo>
                  <a:lnTo>
                    <a:pt x="955" y="601"/>
                  </a:lnTo>
                  <a:lnTo>
                    <a:pt x="959" y="610"/>
                  </a:lnTo>
                  <a:lnTo>
                    <a:pt x="962" y="625"/>
                  </a:lnTo>
                  <a:lnTo>
                    <a:pt x="967" y="643"/>
                  </a:lnTo>
                  <a:lnTo>
                    <a:pt x="974" y="663"/>
                  </a:lnTo>
                  <a:lnTo>
                    <a:pt x="981" y="681"/>
                  </a:lnTo>
                  <a:lnTo>
                    <a:pt x="990" y="696"/>
                  </a:lnTo>
                  <a:lnTo>
                    <a:pt x="1000" y="705"/>
                  </a:lnTo>
                  <a:lnTo>
                    <a:pt x="1012" y="706"/>
                  </a:lnTo>
                  <a:lnTo>
                    <a:pt x="1012" y="706"/>
                  </a:lnTo>
                  <a:lnTo>
                    <a:pt x="1014" y="705"/>
                  </a:lnTo>
                  <a:lnTo>
                    <a:pt x="1012" y="701"/>
                  </a:lnTo>
                  <a:lnTo>
                    <a:pt x="1012" y="694"/>
                  </a:lnTo>
                  <a:lnTo>
                    <a:pt x="1012" y="686"/>
                  </a:lnTo>
                  <a:lnTo>
                    <a:pt x="1012" y="675"/>
                  </a:lnTo>
                  <a:lnTo>
                    <a:pt x="1012" y="665"/>
                  </a:lnTo>
                  <a:lnTo>
                    <a:pt x="1016" y="655"/>
                  </a:lnTo>
                  <a:lnTo>
                    <a:pt x="1019" y="643"/>
                  </a:lnTo>
                  <a:lnTo>
                    <a:pt x="1026" y="630"/>
                  </a:lnTo>
                  <a:lnTo>
                    <a:pt x="1036" y="620"/>
                  </a:lnTo>
                  <a:lnTo>
                    <a:pt x="1036" y="620"/>
                  </a:lnTo>
                  <a:lnTo>
                    <a:pt x="1060" y="596"/>
                  </a:lnTo>
                  <a:lnTo>
                    <a:pt x="1088" y="570"/>
                  </a:lnTo>
                  <a:lnTo>
                    <a:pt x="1118" y="542"/>
                  </a:lnTo>
                  <a:lnTo>
                    <a:pt x="1150" y="513"/>
                  </a:lnTo>
                  <a:lnTo>
                    <a:pt x="1183" y="482"/>
                  </a:lnTo>
                  <a:lnTo>
                    <a:pt x="1219" y="453"/>
                  </a:lnTo>
                  <a:lnTo>
                    <a:pt x="1256" y="423"/>
                  </a:lnTo>
                  <a:lnTo>
                    <a:pt x="1292" y="394"/>
                  </a:lnTo>
                  <a:lnTo>
                    <a:pt x="1330" y="368"/>
                  </a:lnTo>
                  <a:lnTo>
                    <a:pt x="1366" y="345"/>
                  </a:lnTo>
                  <a:lnTo>
                    <a:pt x="1366" y="345"/>
                  </a:lnTo>
                  <a:lnTo>
                    <a:pt x="1384" y="337"/>
                  </a:lnTo>
                  <a:lnTo>
                    <a:pt x="1401" y="330"/>
                  </a:lnTo>
                  <a:lnTo>
                    <a:pt x="1416" y="325"/>
                  </a:lnTo>
                  <a:lnTo>
                    <a:pt x="1434" y="319"/>
                  </a:lnTo>
                  <a:lnTo>
                    <a:pt x="1449" y="316"/>
                  </a:lnTo>
                  <a:lnTo>
                    <a:pt x="1465" y="314"/>
                  </a:lnTo>
                  <a:lnTo>
                    <a:pt x="1480" y="311"/>
                  </a:lnTo>
                  <a:lnTo>
                    <a:pt x="1496" y="309"/>
                  </a:lnTo>
                  <a:lnTo>
                    <a:pt x="1508" y="306"/>
                  </a:lnTo>
                  <a:lnTo>
                    <a:pt x="1522" y="302"/>
                  </a:lnTo>
                  <a:lnTo>
                    <a:pt x="1522" y="302"/>
                  </a:lnTo>
                  <a:lnTo>
                    <a:pt x="1551" y="288"/>
                  </a:lnTo>
                  <a:lnTo>
                    <a:pt x="1565" y="278"/>
                  </a:lnTo>
                  <a:lnTo>
                    <a:pt x="1565" y="268"/>
                  </a:lnTo>
                  <a:lnTo>
                    <a:pt x="1555" y="259"/>
                  </a:lnTo>
                  <a:lnTo>
                    <a:pt x="1537" y="250"/>
                  </a:lnTo>
                  <a:lnTo>
                    <a:pt x="1517" y="245"/>
                  </a:lnTo>
                  <a:lnTo>
                    <a:pt x="1494" y="240"/>
                  </a:lnTo>
                  <a:lnTo>
                    <a:pt x="1475" y="237"/>
                  </a:lnTo>
                  <a:lnTo>
                    <a:pt x="1461" y="235"/>
                  </a:lnTo>
                  <a:lnTo>
                    <a:pt x="1456" y="235"/>
                  </a:lnTo>
                  <a:lnTo>
                    <a:pt x="1456" y="23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60" name="Freeform 208">
              <a:extLst>
                <a:ext uri="{FF2B5EF4-FFF2-40B4-BE49-F238E27FC236}">
                  <a16:creationId xmlns:a16="http://schemas.microsoft.com/office/drawing/2014/main" id="{838F724A-1E02-5120-0BA1-BA76354B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062"/>
              <a:ext cx="191" cy="69"/>
            </a:xfrm>
            <a:custGeom>
              <a:avLst/>
              <a:gdLst>
                <a:gd name="T0" fmla="*/ 242 w 382"/>
                <a:gd name="T1" fmla="*/ 85 h 139"/>
                <a:gd name="T2" fmla="*/ 213 w 382"/>
                <a:gd name="T3" fmla="*/ 78 h 139"/>
                <a:gd name="T4" fmla="*/ 183 w 382"/>
                <a:gd name="T5" fmla="*/ 71 h 139"/>
                <a:gd name="T6" fmla="*/ 154 w 382"/>
                <a:gd name="T7" fmla="*/ 63 h 139"/>
                <a:gd name="T8" fmla="*/ 125 w 382"/>
                <a:gd name="T9" fmla="*/ 54 h 139"/>
                <a:gd name="T10" fmla="*/ 97 w 382"/>
                <a:gd name="T11" fmla="*/ 45 h 139"/>
                <a:gd name="T12" fmla="*/ 71 w 382"/>
                <a:gd name="T13" fmla="*/ 35 h 139"/>
                <a:gd name="T14" fmla="*/ 49 w 382"/>
                <a:gd name="T15" fmla="*/ 26 h 139"/>
                <a:gd name="T16" fmla="*/ 28 w 382"/>
                <a:gd name="T17" fmla="*/ 18 h 139"/>
                <a:gd name="T18" fmla="*/ 12 w 382"/>
                <a:gd name="T19" fmla="*/ 9 h 139"/>
                <a:gd name="T20" fmla="*/ 0 w 382"/>
                <a:gd name="T21" fmla="*/ 0 h 139"/>
                <a:gd name="T22" fmla="*/ 0 w 382"/>
                <a:gd name="T23" fmla="*/ 0 h 139"/>
                <a:gd name="T24" fmla="*/ 4 w 382"/>
                <a:gd name="T25" fmla="*/ 4 h 139"/>
                <a:gd name="T26" fmla="*/ 11 w 382"/>
                <a:gd name="T27" fmla="*/ 11 h 139"/>
                <a:gd name="T28" fmla="*/ 23 w 382"/>
                <a:gd name="T29" fmla="*/ 21 h 139"/>
                <a:gd name="T30" fmla="*/ 36 w 382"/>
                <a:gd name="T31" fmla="*/ 33 h 139"/>
                <a:gd name="T32" fmla="*/ 52 w 382"/>
                <a:gd name="T33" fmla="*/ 49 h 139"/>
                <a:gd name="T34" fmla="*/ 69 w 382"/>
                <a:gd name="T35" fmla="*/ 63 h 139"/>
                <a:gd name="T36" fmla="*/ 88 w 382"/>
                <a:gd name="T37" fmla="*/ 78 h 139"/>
                <a:gd name="T38" fmla="*/ 106 w 382"/>
                <a:gd name="T39" fmla="*/ 90 h 139"/>
                <a:gd name="T40" fmla="*/ 121 w 382"/>
                <a:gd name="T41" fmla="*/ 101 h 139"/>
                <a:gd name="T42" fmla="*/ 135 w 382"/>
                <a:gd name="T43" fmla="*/ 109 h 139"/>
                <a:gd name="T44" fmla="*/ 135 w 382"/>
                <a:gd name="T45" fmla="*/ 109 h 139"/>
                <a:gd name="T46" fmla="*/ 150 w 382"/>
                <a:gd name="T47" fmla="*/ 114 h 139"/>
                <a:gd name="T48" fmla="*/ 171 w 382"/>
                <a:gd name="T49" fmla="*/ 121 h 139"/>
                <a:gd name="T50" fmla="*/ 199 w 382"/>
                <a:gd name="T51" fmla="*/ 127 h 139"/>
                <a:gd name="T52" fmla="*/ 228 w 382"/>
                <a:gd name="T53" fmla="*/ 133 h 139"/>
                <a:gd name="T54" fmla="*/ 259 w 382"/>
                <a:gd name="T55" fmla="*/ 137 h 139"/>
                <a:gd name="T56" fmla="*/ 290 w 382"/>
                <a:gd name="T57" fmla="*/ 139 h 139"/>
                <a:gd name="T58" fmla="*/ 320 w 382"/>
                <a:gd name="T59" fmla="*/ 139 h 139"/>
                <a:gd name="T60" fmla="*/ 346 w 382"/>
                <a:gd name="T61" fmla="*/ 135 h 139"/>
                <a:gd name="T62" fmla="*/ 366 w 382"/>
                <a:gd name="T63" fmla="*/ 127 h 139"/>
                <a:gd name="T64" fmla="*/ 380 w 382"/>
                <a:gd name="T65" fmla="*/ 113 h 139"/>
                <a:gd name="T66" fmla="*/ 380 w 382"/>
                <a:gd name="T67" fmla="*/ 113 h 139"/>
                <a:gd name="T68" fmla="*/ 382 w 382"/>
                <a:gd name="T69" fmla="*/ 108 h 139"/>
                <a:gd name="T70" fmla="*/ 380 w 382"/>
                <a:gd name="T71" fmla="*/ 102 h 139"/>
                <a:gd name="T72" fmla="*/ 373 w 382"/>
                <a:gd name="T73" fmla="*/ 99 h 139"/>
                <a:gd name="T74" fmla="*/ 363 w 382"/>
                <a:gd name="T75" fmla="*/ 97 h 139"/>
                <a:gd name="T76" fmla="*/ 347 w 382"/>
                <a:gd name="T77" fmla="*/ 95 h 139"/>
                <a:gd name="T78" fmla="*/ 332 w 382"/>
                <a:gd name="T79" fmla="*/ 94 h 139"/>
                <a:gd name="T80" fmla="*/ 311 w 382"/>
                <a:gd name="T81" fmla="*/ 92 h 139"/>
                <a:gd name="T82" fmla="*/ 290 w 382"/>
                <a:gd name="T83" fmla="*/ 90 h 139"/>
                <a:gd name="T84" fmla="*/ 266 w 382"/>
                <a:gd name="T85" fmla="*/ 89 h 139"/>
                <a:gd name="T86" fmla="*/ 242 w 382"/>
                <a:gd name="T87" fmla="*/ 85 h 139"/>
                <a:gd name="T88" fmla="*/ 242 w 382"/>
                <a:gd name="T89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2" h="139">
                  <a:moveTo>
                    <a:pt x="242" y="85"/>
                  </a:moveTo>
                  <a:lnTo>
                    <a:pt x="213" y="78"/>
                  </a:lnTo>
                  <a:lnTo>
                    <a:pt x="183" y="71"/>
                  </a:lnTo>
                  <a:lnTo>
                    <a:pt x="154" y="63"/>
                  </a:lnTo>
                  <a:lnTo>
                    <a:pt x="125" y="54"/>
                  </a:lnTo>
                  <a:lnTo>
                    <a:pt x="97" y="45"/>
                  </a:lnTo>
                  <a:lnTo>
                    <a:pt x="71" y="35"/>
                  </a:lnTo>
                  <a:lnTo>
                    <a:pt x="49" y="26"/>
                  </a:lnTo>
                  <a:lnTo>
                    <a:pt x="28" y="18"/>
                  </a:lnTo>
                  <a:lnTo>
                    <a:pt x="12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1" y="11"/>
                  </a:lnTo>
                  <a:lnTo>
                    <a:pt x="23" y="21"/>
                  </a:lnTo>
                  <a:lnTo>
                    <a:pt x="36" y="33"/>
                  </a:lnTo>
                  <a:lnTo>
                    <a:pt x="52" y="49"/>
                  </a:lnTo>
                  <a:lnTo>
                    <a:pt x="69" y="63"/>
                  </a:lnTo>
                  <a:lnTo>
                    <a:pt x="88" y="78"/>
                  </a:lnTo>
                  <a:lnTo>
                    <a:pt x="106" y="90"/>
                  </a:lnTo>
                  <a:lnTo>
                    <a:pt x="121" y="101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50" y="114"/>
                  </a:lnTo>
                  <a:lnTo>
                    <a:pt x="171" y="121"/>
                  </a:lnTo>
                  <a:lnTo>
                    <a:pt x="199" y="127"/>
                  </a:lnTo>
                  <a:lnTo>
                    <a:pt x="228" y="133"/>
                  </a:lnTo>
                  <a:lnTo>
                    <a:pt x="259" y="137"/>
                  </a:lnTo>
                  <a:lnTo>
                    <a:pt x="290" y="139"/>
                  </a:lnTo>
                  <a:lnTo>
                    <a:pt x="320" y="139"/>
                  </a:lnTo>
                  <a:lnTo>
                    <a:pt x="346" y="135"/>
                  </a:lnTo>
                  <a:lnTo>
                    <a:pt x="366" y="127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2" y="108"/>
                  </a:lnTo>
                  <a:lnTo>
                    <a:pt x="380" y="102"/>
                  </a:lnTo>
                  <a:lnTo>
                    <a:pt x="373" y="99"/>
                  </a:lnTo>
                  <a:lnTo>
                    <a:pt x="363" y="97"/>
                  </a:lnTo>
                  <a:lnTo>
                    <a:pt x="347" y="95"/>
                  </a:lnTo>
                  <a:lnTo>
                    <a:pt x="332" y="94"/>
                  </a:lnTo>
                  <a:lnTo>
                    <a:pt x="311" y="92"/>
                  </a:lnTo>
                  <a:lnTo>
                    <a:pt x="290" y="90"/>
                  </a:lnTo>
                  <a:lnTo>
                    <a:pt x="266" y="89"/>
                  </a:lnTo>
                  <a:lnTo>
                    <a:pt x="242" y="85"/>
                  </a:lnTo>
                  <a:lnTo>
                    <a:pt x="242" y="85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61" name="Freeform 209">
              <a:extLst>
                <a:ext uri="{FF2B5EF4-FFF2-40B4-BE49-F238E27FC236}">
                  <a16:creationId xmlns:a16="http://schemas.microsoft.com/office/drawing/2014/main" id="{49E08706-0D0B-A5C7-3970-5F431D3CB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921"/>
              <a:ext cx="218" cy="354"/>
            </a:xfrm>
            <a:custGeom>
              <a:avLst/>
              <a:gdLst>
                <a:gd name="T0" fmla="*/ 157 w 435"/>
                <a:gd name="T1" fmla="*/ 499 h 706"/>
                <a:gd name="T2" fmla="*/ 129 w 435"/>
                <a:gd name="T3" fmla="*/ 506 h 706"/>
                <a:gd name="T4" fmla="*/ 88 w 435"/>
                <a:gd name="T5" fmla="*/ 522 h 706"/>
                <a:gd name="T6" fmla="*/ 43 w 435"/>
                <a:gd name="T7" fmla="*/ 549 h 706"/>
                <a:gd name="T8" fmla="*/ 10 w 435"/>
                <a:gd name="T9" fmla="*/ 589 h 706"/>
                <a:gd name="T10" fmla="*/ 1 w 435"/>
                <a:gd name="T11" fmla="*/ 613 h 706"/>
                <a:gd name="T12" fmla="*/ 0 w 435"/>
                <a:gd name="T13" fmla="*/ 665 h 706"/>
                <a:gd name="T14" fmla="*/ 12 w 435"/>
                <a:gd name="T15" fmla="*/ 693 h 706"/>
                <a:gd name="T16" fmla="*/ 32 w 435"/>
                <a:gd name="T17" fmla="*/ 705 h 706"/>
                <a:gd name="T18" fmla="*/ 55 w 435"/>
                <a:gd name="T19" fmla="*/ 706 h 706"/>
                <a:gd name="T20" fmla="*/ 72 w 435"/>
                <a:gd name="T21" fmla="*/ 705 h 706"/>
                <a:gd name="T22" fmla="*/ 83 w 435"/>
                <a:gd name="T23" fmla="*/ 703 h 706"/>
                <a:gd name="T24" fmla="*/ 124 w 435"/>
                <a:gd name="T25" fmla="*/ 689 h 706"/>
                <a:gd name="T26" fmla="*/ 176 w 435"/>
                <a:gd name="T27" fmla="*/ 670 h 706"/>
                <a:gd name="T28" fmla="*/ 226 w 435"/>
                <a:gd name="T29" fmla="*/ 646 h 706"/>
                <a:gd name="T30" fmla="*/ 261 w 435"/>
                <a:gd name="T31" fmla="*/ 625 h 706"/>
                <a:gd name="T32" fmla="*/ 267 w 435"/>
                <a:gd name="T33" fmla="*/ 618 h 706"/>
                <a:gd name="T34" fmla="*/ 278 w 435"/>
                <a:gd name="T35" fmla="*/ 591 h 706"/>
                <a:gd name="T36" fmla="*/ 299 w 435"/>
                <a:gd name="T37" fmla="*/ 547 h 706"/>
                <a:gd name="T38" fmla="*/ 324 w 435"/>
                <a:gd name="T39" fmla="*/ 497 h 706"/>
                <a:gd name="T40" fmla="*/ 345 w 435"/>
                <a:gd name="T41" fmla="*/ 451 h 706"/>
                <a:gd name="T42" fmla="*/ 361 w 435"/>
                <a:gd name="T43" fmla="*/ 418 h 706"/>
                <a:gd name="T44" fmla="*/ 366 w 435"/>
                <a:gd name="T45" fmla="*/ 402 h 706"/>
                <a:gd name="T46" fmla="*/ 383 w 435"/>
                <a:gd name="T47" fmla="*/ 356 h 706"/>
                <a:gd name="T48" fmla="*/ 404 w 435"/>
                <a:gd name="T49" fmla="*/ 295 h 706"/>
                <a:gd name="T50" fmla="*/ 421 w 435"/>
                <a:gd name="T51" fmla="*/ 233 h 706"/>
                <a:gd name="T52" fmla="*/ 433 w 435"/>
                <a:gd name="T53" fmla="*/ 183 h 706"/>
                <a:gd name="T54" fmla="*/ 435 w 435"/>
                <a:gd name="T55" fmla="*/ 166 h 706"/>
                <a:gd name="T56" fmla="*/ 407 w 435"/>
                <a:gd name="T57" fmla="*/ 129 h 706"/>
                <a:gd name="T58" fmla="*/ 340 w 435"/>
                <a:gd name="T59" fmla="*/ 86 h 706"/>
                <a:gd name="T60" fmla="*/ 259 w 435"/>
                <a:gd name="T61" fmla="*/ 43 h 706"/>
                <a:gd name="T62" fmla="*/ 185 w 435"/>
                <a:gd name="T63" fmla="*/ 12 h 706"/>
                <a:gd name="T64" fmla="*/ 138 w 435"/>
                <a:gd name="T65" fmla="*/ 0 h 706"/>
                <a:gd name="T66" fmla="*/ 122 w 435"/>
                <a:gd name="T67" fmla="*/ 5 h 706"/>
                <a:gd name="T68" fmla="*/ 76 w 435"/>
                <a:gd name="T69" fmla="*/ 46 h 706"/>
                <a:gd name="T70" fmla="*/ 29 w 435"/>
                <a:gd name="T71" fmla="*/ 112 h 706"/>
                <a:gd name="T72" fmla="*/ 8 w 435"/>
                <a:gd name="T73" fmla="*/ 183 h 706"/>
                <a:gd name="T74" fmla="*/ 38 w 435"/>
                <a:gd name="T75" fmla="*/ 240 h 706"/>
                <a:gd name="T76" fmla="*/ 79 w 435"/>
                <a:gd name="T77" fmla="*/ 259 h 706"/>
                <a:gd name="T78" fmla="*/ 159 w 435"/>
                <a:gd name="T79" fmla="*/ 273 h 706"/>
                <a:gd name="T80" fmla="*/ 198 w 435"/>
                <a:gd name="T81" fmla="*/ 264 h 706"/>
                <a:gd name="T82" fmla="*/ 209 w 435"/>
                <a:gd name="T83" fmla="*/ 243 h 706"/>
                <a:gd name="T84" fmla="*/ 207 w 435"/>
                <a:gd name="T85" fmla="*/ 224 h 706"/>
                <a:gd name="T86" fmla="*/ 204 w 435"/>
                <a:gd name="T87" fmla="*/ 214 h 706"/>
                <a:gd name="T88" fmla="*/ 204 w 435"/>
                <a:gd name="T89" fmla="*/ 216 h 706"/>
                <a:gd name="T90" fmla="*/ 207 w 435"/>
                <a:gd name="T91" fmla="*/ 226 h 706"/>
                <a:gd name="T92" fmla="*/ 217 w 435"/>
                <a:gd name="T93" fmla="*/ 242 h 706"/>
                <a:gd name="T94" fmla="*/ 229 w 435"/>
                <a:gd name="T95" fmla="*/ 257 h 706"/>
                <a:gd name="T96" fmla="*/ 248 w 435"/>
                <a:gd name="T97" fmla="*/ 266 h 706"/>
                <a:gd name="T98" fmla="*/ 259 w 435"/>
                <a:gd name="T99" fmla="*/ 268 h 706"/>
                <a:gd name="T100" fmla="*/ 267 w 435"/>
                <a:gd name="T101" fmla="*/ 271 h 706"/>
                <a:gd name="T102" fmla="*/ 252 w 435"/>
                <a:gd name="T103" fmla="*/ 285 h 706"/>
                <a:gd name="T104" fmla="*/ 228 w 435"/>
                <a:gd name="T105" fmla="*/ 306 h 706"/>
                <a:gd name="T106" fmla="*/ 209 w 435"/>
                <a:gd name="T107" fmla="*/ 337 h 706"/>
                <a:gd name="T108" fmla="*/ 205 w 435"/>
                <a:gd name="T109" fmla="*/ 375 h 706"/>
                <a:gd name="T110" fmla="*/ 207 w 435"/>
                <a:gd name="T111" fmla="*/ 383 h 706"/>
                <a:gd name="T112" fmla="*/ 197 w 435"/>
                <a:gd name="T113" fmla="*/ 395 h 706"/>
                <a:gd name="T114" fmla="*/ 181 w 435"/>
                <a:gd name="T115" fmla="*/ 409 h 706"/>
                <a:gd name="T116" fmla="*/ 166 w 435"/>
                <a:gd name="T117" fmla="*/ 430 h 706"/>
                <a:gd name="T118" fmla="*/ 159 w 435"/>
                <a:gd name="T119" fmla="*/ 468 h 706"/>
                <a:gd name="T120" fmla="*/ 160 w 435"/>
                <a:gd name="T121" fmla="*/ 49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706">
                  <a:moveTo>
                    <a:pt x="160" y="497"/>
                  </a:moveTo>
                  <a:lnTo>
                    <a:pt x="157" y="499"/>
                  </a:lnTo>
                  <a:lnTo>
                    <a:pt x="145" y="501"/>
                  </a:lnTo>
                  <a:lnTo>
                    <a:pt x="129" y="506"/>
                  </a:lnTo>
                  <a:lnTo>
                    <a:pt x="108" y="513"/>
                  </a:lnTo>
                  <a:lnTo>
                    <a:pt x="88" y="522"/>
                  </a:lnTo>
                  <a:lnTo>
                    <a:pt x="65" y="534"/>
                  </a:lnTo>
                  <a:lnTo>
                    <a:pt x="43" y="549"/>
                  </a:lnTo>
                  <a:lnTo>
                    <a:pt x="24" y="566"/>
                  </a:lnTo>
                  <a:lnTo>
                    <a:pt x="10" y="589"/>
                  </a:lnTo>
                  <a:lnTo>
                    <a:pt x="1" y="613"/>
                  </a:lnTo>
                  <a:lnTo>
                    <a:pt x="1" y="613"/>
                  </a:lnTo>
                  <a:lnTo>
                    <a:pt x="0" y="643"/>
                  </a:lnTo>
                  <a:lnTo>
                    <a:pt x="0" y="665"/>
                  </a:lnTo>
                  <a:lnTo>
                    <a:pt x="5" y="681"/>
                  </a:lnTo>
                  <a:lnTo>
                    <a:pt x="12" y="693"/>
                  </a:lnTo>
                  <a:lnTo>
                    <a:pt x="22" y="700"/>
                  </a:lnTo>
                  <a:lnTo>
                    <a:pt x="32" y="705"/>
                  </a:lnTo>
                  <a:lnTo>
                    <a:pt x="43" y="706"/>
                  </a:lnTo>
                  <a:lnTo>
                    <a:pt x="55" y="706"/>
                  </a:lnTo>
                  <a:lnTo>
                    <a:pt x="64" y="705"/>
                  </a:lnTo>
                  <a:lnTo>
                    <a:pt x="72" y="705"/>
                  </a:lnTo>
                  <a:lnTo>
                    <a:pt x="72" y="705"/>
                  </a:lnTo>
                  <a:lnTo>
                    <a:pt x="83" y="703"/>
                  </a:lnTo>
                  <a:lnTo>
                    <a:pt x="102" y="698"/>
                  </a:lnTo>
                  <a:lnTo>
                    <a:pt x="124" y="689"/>
                  </a:lnTo>
                  <a:lnTo>
                    <a:pt x="150" y="681"/>
                  </a:lnTo>
                  <a:lnTo>
                    <a:pt x="176" y="670"/>
                  </a:lnTo>
                  <a:lnTo>
                    <a:pt x="202" y="658"/>
                  </a:lnTo>
                  <a:lnTo>
                    <a:pt x="226" y="646"/>
                  </a:lnTo>
                  <a:lnTo>
                    <a:pt x="247" y="636"/>
                  </a:lnTo>
                  <a:lnTo>
                    <a:pt x="261" y="625"/>
                  </a:lnTo>
                  <a:lnTo>
                    <a:pt x="267" y="618"/>
                  </a:lnTo>
                  <a:lnTo>
                    <a:pt x="267" y="618"/>
                  </a:lnTo>
                  <a:lnTo>
                    <a:pt x="271" y="608"/>
                  </a:lnTo>
                  <a:lnTo>
                    <a:pt x="278" y="591"/>
                  </a:lnTo>
                  <a:lnTo>
                    <a:pt x="288" y="572"/>
                  </a:lnTo>
                  <a:lnTo>
                    <a:pt x="299" y="547"/>
                  </a:lnTo>
                  <a:lnTo>
                    <a:pt x="311" y="523"/>
                  </a:lnTo>
                  <a:lnTo>
                    <a:pt x="324" y="497"/>
                  </a:lnTo>
                  <a:lnTo>
                    <a:pt x="335" y="473"/>
                  </a:lnTo>
                  <a:lnTo>
                    <a:pt x="345" y="451"/>
                  </a:lnTo>
                  <a:lnTo>
                    <a:pt x="354" y="432"/>
                  </a:lnTo>
                  <a:lnTo>
                    <a:pt x="361" y="418"/>
                  </a:lnTo>
                  <a:lnTo>
                    <a:pt x="361" y="418"/>
                  </a:lnTo>
                  <a:lnTo>
                    <a:pt x="366" y="402"/>
                  </a:lnTo>
                  <a:lnTo>
                    <a:pt x="373" y="382"/>
                  </a:lnTo>
                  <a:lnTo>
                    <a:pt x="383" y="356"/>
                  </a:lnTo>
                  <a:lnTo>
                    <a:pt x="394" y="326"/>
                  </a:lnTo>
                  <a:lnTo>
                    <a:pt x="404" y="295"/>
                  </a:lnTo>
                  <a:lnTo>
                    <a:pt x="413" y="264"/>
                  </a:lnTo>
                  <a:lnTo>
                    <a:pt x="421" y="233"/>
                  </a:lnTo>
                  <a:lnTo>
                    <a:pt x="428" y="205"/>
                  </a:lnTo>
                  <a:lnTo>
                    <a:pt x="433" y="183"/>
                  </a:lnTo>
                  <a:lnTo>
                    <a:pt x="435" y="166"/>
                  </a:lnTo>
                  <a:lnTo>
                    <a:pt x="435" y="166"/>
                  </a:lnTo>
                  <a:lnTo>
                    <a:pt x="426" y="150"/>
                  </a:lnTo>
                  <a:lnTo>
                    <a:pt x="407" y="129"/>
                  </a:lnTo>
                  <a:lnTo>
                    <a:pt x="376" y="109"/>
                  </a:lnTo>
                  <a:lnTo>
                    <a:pt x="340" y="86"/>
                  </a:lnTo>
                  <a:lnTo>
                    <a:pt x="300" y="64"/>
                  </a:lnTo>
                  <a:lnTo>
                    <a:pt x="259" y="43"/>
                  </a:lnTo>
                  <a:lnTo>
                    <a:pt x="219" y="26"/>
                  </a:lnTo>
                  <a:lnTo>
                    <a:pt x="185" y="12"/>
                  </a:lnTo>
                  <a:lnTo>
                    <a:pt x="157" y="2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22" y="5"/>
                  </a:lnTo>
                  <a:lnTo>
                    <a:pt x="102" y="22"/>
                  </a:lnTo>
                  <a:lnTo>
                    <a:pt x="76" y="46"/>
                  </a:lnTo>
                  <a:lnTo>
                    <a:pt x="51" y="78"/>
                  </a:lnTo>
                  <a:lnTo>
                    <a:pt x="29" y="112"/>
                  </a:lnTo>
                  <a:lnTo>
                    <a:pt x="13" y="148"/>
                  </a:lnTo>
                  <a:lnTo>
                    <a:pt x="8" y="183"/>
                  </a:lnTo>
                  <a:lnTo>
                    <a:pt x="15" y="214"/>
                  </a:lnTo>
                  <a:lnTo>
                    <a:pt x="38" y="240"/>
                  </a:lnTo>
                  <a:lnTo>
                    <a:pt x="79" y="259"/>
                  </a:lnTo>
                  <a:lnTo>
                    <a:pt x="79" y="259"/>
                  </a:lnTo>
                  <a:lnTo>
                    <a:pt x="126" y="269"/>
                  </a:lnTo>
                  <a:lnTo>
                    <a:pt x="159" y="273"/>
                  </a:lnTo>
                  <a:lnTo>
                    <a:pt x="183" y="271"/>
                  </a:lnTo>
                  <a:lnTo>
                    <a:pt x="198" y="264"/>
                  </a:lnTo>
                  <a:lnTo>
                    <a:pt x="207" y="254"/>
                  </a:lnTo>
                  <a:lnTo>
                    <a:pt x="209" y="243"/>
                  </a:lnTo>
                  <a:lnTo>
                    <a:pt x="209" y="233"/>
                  </a:lnTo>
                  <a:lnTo>
                    <a:pt x="207" y="224"/>
                  </a:lnTo>
                  <a:lnTo>
                    <a:pt x="204" y="218"/>
                  </a:lnTo>
                  <a:lnTo>
                    <a:pt x="204" y="214"/>
                  </a:lnTo>
                  <a:lnTo>
                    <a:pt x="204" y="214"/>
                  </a:lnTo>
                  <a:lnTo>
                    <a:pt x="204" y="216"/>
                  </a:lnTo>
                  <a:lnTo>
                    <a:pt x="205" y="221"/>
                  </a:lnTo>
                  <a:lnTo>
                    <a:pt x="207" y="226"/>
                  </a:lnTo>
                  <a:lnTo>
                    <a:pt x="212" y="233"/>
                  </a:lnTo>
                  <a:lnTo>
                    <a:pt x="217" y="242"/>
                  </a:lnTo>
                  <a:lnTo>
                    <a:pt x="223" y="249"/>
                  </a:lnTo>
                  <a:lnTo>
                    <a:pt x="229" y="257"/>
                  </a:lnTo>
                  <a:lnTo>
                    <a:pt x="238" y="262"/>
                  </a:lnTo>
                  <a:lnTo>
                    <a:pt x="248" y="266"/>
                  </a:lnTo>
                  <a:lnTo>
                    <a:pt x="259" y="268"/>
                  </a:lnTo>
                  <a:lnTo>
                    <a:pt x="259" y="268"/>
                  </a:lnTo>
                  <a:lnTo>
                    <a:pt x="267" y="268"/>
                  </a:lnTo>
                  <a:lnTo>
                    <a:pt x="267" y="271"/>
                  </a:lnTo>
                  <a:lnTo>
                    <a:pt x="262" y="276"/>
                  </a:lnTo>
                  <a:lnTo>
                    <a:pt x="252" y="285"/>
                  </a:lnTo>
                  <a:lnTo>
                    <a:pt x="240" y="294"/>
                  </a:lnTo>
                  <a:lnTo>
                    <a:pt x="228" y="306"/>
                  </a:lnTo>
                  <a:lnTo>
                    <a:pt x="217" y="321"/>
                  </a:lnTo>
                  <a:lnTo>
                    <a:pt x="209" y="337"/>
                  </a:lnTo>
                  <a:lnTo>
                    <a:pt x="204" y="354"/>
                  </a:lnTo>
                  <a:lnTo>
                    <a:pt x="205" y="375"/>
                  </a:lnTo>
                  <a:lnTo>
                    <a:pt x="205" y="375"/>
                  </a:lnTo>
                  <a:lnTo>
                    <a:pt x="207" y="383"/>
                  </a:lnTo>
                  <a:lnTo>
                    <a:pt x="204" y="390"/>
                  </a:lnTo>
                  <a:lnTo>
                    <a:pt x="197" y="395"/>
                  </a:lnTo>
                  <a:lnTo>
                    <a:pt x="190" y="402"/>
                  </a:lnTo>
                  <a:lnTo>
                    <a:pt x="181" y="409"/>
                  </a:lnTo>
                  <a:lnTo>
                    <a:pt x="172" y="418"/>
                  </a:lnTo>
                  <a:lnTo>
                    <a:pt x="166" y="430"/>
                  </a:lnTo>
                  <a:lnTo>
                    <a:pt x="160" y="447"/>
                  </a:lnTo>
                  <a:lnTo>
                    <a:pt x="159" y="468"/>
                  </a:lnTo>
                  <a:lnTo>
                    <a:pt x="160" y="497"/>
                  </a:lnTo>
                  <a:lnTo>
                    <a:pt x="160" y="497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62" name="Freeform 210">
              <a:extLst>
                <a:ext uri="{FF2B5EF4-FFF2-40B4-BE49-F238E27FC236}">
                  <a16:creationId xmlns:a16="http://schemas.microsoft.com/office/drawing/2014/main" id="{12E586FD-7E90-7CE6-CB80-6B267B29B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921"/>
              <a:ext cx="218" cy="354"/>
            </a:xfrm>
            <a:custGeom>
              <a:avLst/>
              <a:gdLst>
                <a:gd name="T0" fmla="*/ 157 w 435"/>
                <a:gd name="T1" fmla="*/ 499 h 706"/>
                <a:gd name="T2" fmla="*/ 129 w 435"/>
                <a:gd name="T3" fmla="*/ 506 h 706"/>
                <a:gd name="T4" fmla="*/ 88 w 435"/>
                <a:gd name="T5" fmla="*/ 522 h 706"/>
                <a:gd name="T6" fmla="*/ 43 w 435"/>
                <a:gd name="T7" fmla="*/ 549 h 706"/>
                <a:gd name="T8" fmla="*/ 10 w 435"/>
                <a:gd name="T9" fmla="*/ 589 h 706"/>
                <a:gd name="T10" fmla="*/ 1 w 435"/>
                <a:gd name="T11" fmla="*/ 613 h 706"/>
                <a:gd name="T12" fmla="*/ 0 w 435"/>
                <a:gd name="T13" fmla="*/ 665 h 706"/>
                <a:gd name="T14" fmla="*/ 12 w 435"/>
                <a:gd name="T15" fmla="*/ 693 h 706"/>
                <a:gd name="T16" fmla="*/ 32 w 435"/>
                <a:gd name="T17" fmla="*/ 705 h 706"/>
                <a:gd name="T18" fmla="*/ 55 w 435"/>
                <a:gd name="T19" fmla="*/ 706 h 706"/>
                <a:gd name="T20" fmla="*/ 72 w 435"/>
                <a:gd name="T21" fmla="*/ 705 h 706"/>
                <a:gd name="T22" fmla="*/ 83 w 435"/>
                <a:gd name="T23" fmla="*/ 703 h 706"/>
                <a:gd name="T24" fmla="*/ 124 w 435"/>
                <a:gd name="T25" fmla="*/ 689 h 706"/>
                <a:gd name="T26" fmla="*/ 176 w 435"/>
                <a:gd name="T27" fmla="*/ 670 h 706"/>
                <a:gd name="T28" fmla="*/ 226 w 435"/>
                <a:gd name="T29" fmla="*/ 646 h 706"/>
                <a:gd name="T30" fmla="*/ 261 w 435"/>
                <a:gd name="T31" fmla="*/ 625 h 706"/>
                <a:gd name="T32" fmla="*/ 267 w 435"/>
                <a:gd name="T33" fmla="*/ 618 h 706"/>
                <a:gd name="T34" fmla="*/ 278 w 435"/>
                <a:gd name="T35" fmla="*/ 591 h 706"/>
                <a:gd name="T36" fmla="*/ 299 w 435"/>
                <a:gd name="T37" fmla="*/ 547 h 706"/>
                <a:gd name="T38" fmla="*/ 324 w 435"/>
                <a:gd name="T39" fmla="*/ 497 h 706"/>
                <a:gd name="T40" fmla="*/ 345 w 435"/>
                <a:gd name="T41" fmla="*/ 451 h 706"/>
                <a:gd name="T42" fmla="*/ 361 w 435"/>
                <a:gd name="T43" fmla="*/ 418 h 706"/>
                <a:gd name="T44" fmla="*/ 366 w 435"/>
                <a:gd name="T45" fmla="*/ 402 h 706"/>
                <a:gd name="T46" fmla="*/ 383 w 435"/>
                <a:gd name="T47" fmla="*/ 356 h 706"/>
                <a:gd name="T48" fmla="*/ 404 w 435"/>
                <a:gd name="T49" fmla="*/ 295 h 706"/>
                <a:gd name="T50" fmla="*/ 421 w 435"/>
                <a:gd name="T51" fmla="*/ 233 h 706"/>
                <a:gd name="T52" fmla="*/ 433 w 435"/>
                <a:gd name="T53" fmla="*/ 183 h 706"/>
                <a:gd name="T54" fmla="*/ 435 w 435"/>
                <a:gd name="T55" fmla="*/ 166 h 706"/>
                <a:gd name="T56" fmla="*/ 407 w 435"/>
                <a:gd name="T57" fmla="*/ 129 h 706"/>
                <a:gd name="T58" fmla="*/ 340 w 435"/>
                <a:gd name="T59" fmla="*/ 86 h 706"/>
                <a:gd name="T60" fmla="*/ 259 w 435"/>
                <a:gd name="T61" fmla="*/ 43 h 706"/>
                <a:gd name="T62" fmla="*/ 185 w 435"/>
                <a:gd name="T63" fmla="*/ 12 h 706"/>
                <a:gd name="T64" fmla="*/ 138 w 435"/>
                <a:gd name="T65" fmla="*/ 0 h 706"/>
                <a:gd name="T66" fmla="*/ 122 w 435"/>
                <a:gd name="T67" fmla="*/ 5 h 706"/>
                <a:gd name="T68" fmla="*/ 76 w 435"/>
                <a:gd name="T69" fmla="*/ 46 h 706"/>
                <a:gd name="T70" fmla="*/ 29 w 435"/>
                <a:gd name="T71" fmla="*/ 112 h 706"/>
                <a:gd name="T72" fmla="*/ 8 w 435"/>
                <a:gd name="T73" fmla="*/ 183 h 706"/>
                <a:gd name="T74" fmla="*/ 38 w 435"/>
                <a:gd name="T75" fmla="*/ 240 h 706"/>
                <a:gd name="T76" fmla="*/ 79 w 435"/>
                <a:gd name="T77" fmla="*/ 259 h 706"/>
                <a:gd name="T78" fmla="*/ 159 w 435"/>
                <a:gd name="T79" fmla="*/ 273 h 706"/>
                <a:gd name="T80" fmla="*/ 198 w 435"/>
                <a:gd name="T81" fmla="*/ 264 h 706"/>
                <a:gd name="T82" fmla="*/ 209 w 435"/>
                <a:gd name="T83" fmla="*/ 243 h 706"/>
                <a:gd name="T84" fmla="*/ 207 w 435"/>
                <a:gd name="T85" fmla="*/ 224 h 706"/>
                <a:gd name="T86" fmla="*/ 204 w 435"/>
                <a:gd name="T87" fmla="*/ 214 h 706"/>
                <a:gd name="T88" fmla="*/ 204 w 435"/>
                <a:gd name="T89" fmla="*/ 216 h 706"/>
                <a:gd name="T90" fmla="*/ 207 w 435"/>
                <a:gd name="T91" fmla="*/ 226 h 706"/>
                <a:gd name="T92" fmla="*/ 217 w 435"/>
                <a:gd name="T93" fmla="*/ 242 h 706"/>
                <a:gd name="T94" fmla="*/ 229 w 435"/>
                <a:gd name="T95" fmla="*/ 257 h 706"/>
                <a:gd name="T96" fmla="*/ 248 w 435"/>
                <a:gd name="T97" fmla="*/ 266 h 706"/>
                <a:gd name="T98" fmla="*/ 259 w 435"/>
                <a:gd name="T99" fmla="*/ 268 h 706"/>
                <a:gd name="T100" fmla="*/ 267 w 435"/>
                <a:gd name="T101" fmla="*/ 271 h 706"/>
                <a:gd name="T102" fmla="*/ 252 w 435"/>
                <a:gd name="T103" fmla="*/ 285 h 706"/>
                <a:gd name="T104" fmla="*/ 228 w 435"/>
                <a:gd name="T105" fmla="*/ 306 h 706"/>
                <a:gd name="T106" fmla="*/ 209 w 435"/>
                <a:gd name="T107" fmla="*/ 337 h 706"/>
                <a:gd name="T108" fmla="*/ 205 w 435"/>
                <a:gd name="T109" fmla="*/ 375 h 706"/>
                <a:gd name="T110" fmla="*/ 207 w 435"/>
                <a:gd name="T111" fmla="*/ 383 h 706"/>
                <a:gd name="T112" fmla="*/ 197 w 435"/>
                <a:gd name="T113" fmla="*/ 395 h 706"/>
                <a:gd name="T114" fmla="*/ 181 w 435"/>
                <a:gd name="T115" fmla="*/ 409 h 706"/>
                <a:gd name="T116" fmla="*/ 166 w 435"/>
                <a:gd name="T117" fmla="*/ 430 h 706"/>
                <a:gd name="T118" fmla="*/ 159 w 435"/>
                <a:gd name="T119" fmla="*/ 468 h 706"/>
                <a:gd name="T120" fmla="*/ 160 w 435"/>
                <a:gd name="T121" fmla="*/ 49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706">
                  <a:moveTo>
                    <a:pt x="160" y="497"/>
                  </a:moveTo>
                  <a:lnTo>
                    <a:pt x="157" y="499"/>
                  </a:lnTo>
                  <a:lnTo>
                    <a:pt x="145" y="501"/>
                  </a:lnTo>
                  <a:lnTo>
                    <a:pt x="129" y="506"/>
                  </a:lnTo>
                  <a:lnTo>
                    <a:pt x="108" y="513"/>
                  </a:lnTo>
                  <a:lnTo>
                    <a:pt x="88" y="522"/>
                  </a:lnTo>
                  <a:lnTo>
                    <a:pt x="65" y="534"/>
                  </a:lnTo>
                  <a:lnTo>
                    <a:pt x="43" y="549"/>
                  </a:lnTo>
                  <a:lnTo>
                    <a:pt x="24" y="566"/>
                  </a:lnTo>
                  <a:lnTo>
                    <a:pt x="10" y="589"/>
                  </a:lnTo>
                  <a:lnTo>
                    <a:pt x="1" y="613"/>
                  </a:lnTo>
                  <a:lnTo>
                    <a:pt x="1" y="613"/>
                  </a:lnTo>
                  <a:lnTo>
                    <a:pt x="0" y="643"/>
                  </a:lnTo>
                  <a:lnTo>
                    <a:pt x="0" y="665"/>
                  </a:lnTo>
                  <a:lnTo>
                    <a:pt x="5" y="681"/>
                  </a:lnTo>
                  <a:lnTo>
                    <a:pt x="12" y="693"/>
                  </a:lnTo>
                  <a:lnTo>
                    <a:pt x="22" y="700"/>
                  </a:lnTo>
                  <a:lnTo>
                    <a:pt x="32" y="705"/>
                  </a:lnTo>
                  <a:lnTo>
                    <a:pt x="43" y="706"/>
                  </a:lnTo>
                  <a:lnTo>
                    <a:pt x="55" y="706"/>
                  </a:lnTo>
                  <a:lnTo>
                    <a:pt x="64" y="705"/>
                  </a:lnTo>
                  <a:lnTo>
                    <a:pt x="72" y="705"/>
                  </a:lnTo>
                  <a:lnTo>
                    <a:pt x="72" y="705"/>
                  </a:lnTo>
                  <a:lnTo>
                    <a:pt x="83" y="703"/>
                  </a:lnTo>
                  <a:lnTo>
                    <a:pt x="102" y="698"/>
                  </a:lnTo>
                  <a:lnTo>
                    <a:pt x="124" y="689"/>
                  </a:lnTo>
                  <a:lnTo>
                    <a:pt x="150" y="681"/>
                  </a:lnTo>
                  <a:lnTo>
                    <a:pt x="176" y="670"/>
                  </a:lnTo>
                  <a:lnTo>
                    <a:pt x="202" y="658"/>
                  </a:lnTo>
                  <a:lnTo>
                    <a:pt x="226" y="646"/>
                  </a:lnTo>
                  <a:lnTo>
                    <a:pt x="247" y="636"/>
                  </a:lnTo>
                  <a:lnTo>
                    <a:pt x="261" y="625"/>
                  </a:lnTo>
                  <a:lnTo>
                    <a:pt x="267" y="618"/>
                  </a:lnTo>
                  <a:lnTo>
                    <a:pt x="267" y="618"/>
                  </a:lnTo>
                  <a:lnTo>
                    <a:pt x="271" y="608"/>
                  </a:lnTo>
                  <a:lnTo>
                    <a:pt x="278" y="591"/>
                  </a:lnTo>
                  <a:lnTo>
                    <a:pt x="288" y="572"/>
                  </a:lnTo>
                  <a:lnTo>
                    <a:pt x="299" y="547"/>
                  </a:lnTo>
                  <a:lnTo>
                    <a:pt x="311" y="523"/>
                  </a:lnTo>
                  <a:lnTo>
                    <a:pt x="324" y="497"/>
                  </a:lnTo>
                  <a:lnTo>
                    <a:pt x="335" y="473"/>
                  </a:lnTo>
                  <a:lnTo>
                    <a:pt x="345" y="451"/>
                  </a:lnTo>
                  <a:lnTo>
                    <a:pt x="354" y="432"/>
                  </a:lnTo>
                  <a:lnTo>
                    <a:pt x="361" y="418"/>
                  </a:lnTo>
                  <a:lnTo>
                    <a:pt x="361" y="418"/>
                  </a:lnTo>
                  <a:lnTo>
                    <a:pt x="366" y="402"/>
                  </a:lnTo>
                  <a:lnTo>
                    <a:pt x="373" y="382"/>
                  </a:lnTo>
                  <a:lnTo>
                    <a:pt x="383" y="356"/>
                  </a:lnTo>
                  <a:lnTo>
                    <a:pt x="394" y="326"/>
                  </a:lnTo>
                  <a:lnTo>
                    <a:pt x="404" y="295"/>
                  </a:lnTo>
                  <a:lnTo>
                    <a:pt x="413" y="264"/>
                  </a:lnTo>
                  <a:lnTo>
                    <a:pt x="421" y="233"/>
                  </a:lnTo>
                  <a:lnTo>
                    <a:pt x="428" y="205"/>
                  </a:lnTo>
                  <a:lnTo>
                    <a:pt x="433" y="183"/>
                  </a:lnTo>
                  <a:lnTo>
                    <a:pt x="435" y="166"/>
                  </a:lnTo>
                  <a:lnTo>
                    <a:pt x="435" y="166"/>
                  </a:lnTo>
                  <a:lnTo>
                    <a:pt x="426" y="150"/>
                  </a:lnTo>
                  <a:lnTo>
                    <a:pt x="407" y="129"/>
                  </a:lnTo>
                  <a:lnTo>
                    <a:pt x="376" y="109"/>
                  </a:lnTo>
                  <a:lnTo>
                    <a:pt x="340" y="86"/>
                  </a:lnTo>
                  <a:lnTo>
                    <a:pt x="300" y="64"/>
                  </a:lnTo>
                  <a:lnTo>
                    <a:pt x="259" y="43"/>
                  </a:lnTo>
                  <a:lnTo>
                    <a:pt x="219" y="26"/>
                  </a:lnTo>
                  <a:lnTo>
                    <a:pt x="185" y="12"/>
                  </a:lnTo>
                  <a:lnTo>
                    <a:pt x="157" y="2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22" y="5"/>
                  </a:lnTo>
                  <a:lnTo>
                    <a:pt x="102" y="22"/>
                  </a:lnTo>
                  <a:lnTo>
                    <a:pt x="76" y="46"/>
                  </a:lnTo>
                  <a:lnTo>
                    <a:pt x="51" y="78"/>
                  </a:lnTo>
                  <a:lnTo>
                    <a:pt x="29" y="112"/>
                  </a:lnTo>
                  <a:lnTo>
                    <a:pt x="13" y="148"/>
                  </a:lnTo>
                  <a:lnTo>
                    <a:pt x="8" y="183"/>
                  </a:lnTo>
                  <a:lnTo>
                    <a:pt x="15" y="214"/>
                  </a:lnTo>
                  <a:lnTo>
                    <a:pt x="38" y="240"/>
                  </a:lnTo>
                  <a:lnTo>
                    <a:pt x="79" y="259"/>
                  </a:lnTo>
                  <a:lnTo>
                    <a:pt x="79" y="259"/>
                  </a:lnTo>
                  <a:lnTo>
                    <a:pt x="126" y="269"/>
                  </a:lnTo>
                  <a:lnTo>
                    <a:pt x="159" y="273"/>
                  </a:lnTo>
                  <a:lnTo>
                    <a:pt x="183" y="271"/>
                  </a:lnTo>
                  <a:lnTo>
                    <a:pt x="198" y="264"/>
                  </a:lnTo>
                  <a:lnTo>
                    <a:pt x="207" y="254"/>
                  </a:lnTo>
                  <a:lnTo>
                    <a:pt x="209" y="243"/>
                  </a:lnTo>
                  <a:lnTo>
                    <a:pt x="209" y="233"/>
                  </a:lnTo>
                  <a:lnTo>
                    <a:pt x="207" y="224"/>
                  </a:lnTo>
                  <a:lnTo>
                    <a:pt x="204" y="218"/>
                  </a:lnTo>
                  <a:lnTo>
                    <a:pt x="204" y="214"/>
                  </a:lnTo>
                  <a:lnTo>
                    <a:pt x="204" y="214"/>
                  </a:lnTo>
                  <a:lnTo>
                    <a:pt x="204" y="216"/>
                  </a:lnTo>
                  <a:lnTo>
                    <a:pt x="205" y="221"/>
                  </a:lnTo>
                  <a:lnTo>
                    <a:pt x="207" y="226"/>
                  </a:lnTo>
                  <a:lnTo>
                    <a:pt x="212" y="233"/>
                  </a:lnTo>
                  <a:lnTo>
                    <a:pt x="217" y="242"/>
                  </a:lnTo>
                  <a:lnTo>
                    <a:pt x="223" y="249"/>
                  </a:lnTo>
                  <a:lnTo>
                    <a:pt x="229" y="257"/>
                  </a:lnTo>
                  <a:lnTo>
                    <a:pt x="238" y="262"/>
                  </a:lnTo>
                  <a:lnTo>
                    <a:pt x="248" y="266"/>
                  </a:lnTo>
                  <a:lnTo>
                    <a:pt x="259" y="268"/>
                  </a:lnTo>
                  <a:lnTo>
                    <a:pt x="259" y="268"/>
                  </a:lnTo>
                  <a:lnTo>
                    <a:pt x="267" y="268"/>
                  </a:lnTo>
                  <a:lnTo>
                    <a:pt x="267" y="271"/>
                  </a:lnTo>
                  <a:lnTo>
                    <a:pt x="262" y="276"/>
                  </a:lnTo>
                  <a:lnTo>
                    <a:pt x="252" y="285"/>
                  </a:lnTo>
                  <a:lnTo>
                    <a:pt x="240" y="294"/>
                  </a:lnTo>
                  <a:lnTo>
                    <a:pt x="228" y="306"/>
                  </a:lnTo>
                  <a:lnTo>
                    <a:pt x="217" y="321"/>
                  </a:lnTo>
                  <a:lnTo>
                    <a:pt x="209" y="337"/>
                  </a:lnTo>
                  <a:lnTo>
                    <a:pt x="204" y="354"/>
                  </a:lnTo>
                  <a:lnTo>
                    <a:pt x="205" y="375"/>
                  </a:lnTo>
                  <a:lnTo>
                    <a:pt x="205" y="375"/>
                  </a:lnTo>
                  <a:lnTo>
                    <a:pt x="207" y="383"/>
                  </a:lnTo>
                  <a:lnTo>
                    <a:pt x="204" y="390"/>
                  </a:lnTo>
                  <a:lnTo>
                    <a:pt x="197" y="395"/>
                  </a:lnTo>
                  <a:lnTo>
                    <a:pt x="190" y="402"/>
                  </a:lnTo>
                  <a:lnTo>
                    <a:pt x="181" y="409"/>
                  </a:lnTo>
                  <a:lnTo>
                    <a:pt x="172" y="418"/>
                  </a:lnTo>
                  <a:lnTo>
                    <a:pt x="166" y="430"/>
                  </a:lnTo>
                  <a:lnTo>
                    <a:pt x="160" y="447"/>
                  </a:lnTo>
                  <a:lnTo>
                    <a:pt x="159" y="468"/>
                  </a:lnTo>
                  <a:lnTo>
                    <a:pt x="160" y="497"/>
                  </a:lnTo>
                  <a:lnTo>
                    <a:pt x="160" y="49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63" name="Freeform 211">
              <a:extLst>
                <a:ext uri="{FF2B5EF4-FFF2-40B4-BE49-F238E27FC236}">
                  <a16:creationId xmlns:a16="http://schemas.microsoft.com/office/drawing/2014/main" id="{E50106FC-80B5-FC17-AD7E-DAC7769AE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348"/>
              <a:ext cx="556" cy="961"/>
            </a:xfrm>
            <a:custGeom>
              <a:avLst/>
              <a:gdLst>
                <a:gd name="T0" fmla="*/ 1107 w 1111"/>
                <a:gd name="T1" fmla="*/ 293 h 1923"/>
                <a:gd name="T2" fmla="*/ 1083 w 1111"/>
                <a:gd name="T3" fmla="*/ 390 h 1923"/>
                <a:gd name="T4" fmla="*/ 1041 w 1111"/>
                <a:gd name="T5" fmla="*/ 542 h 1923"/>
                <a:gd name="T6" fmla="*/ 993 w 1111"/>
                <a:gd name="T7" fmla="*/ 713 h 1923"/>
                <a:gd name="T8" fmla="*/ 943 w 1111"/>
                <a:gd name="T9" fmla="*/ 860 h 1923"/>
                <a:gd name="T10" fmla="*/ 919 w 1111"/>
                <a:gd name="T11" fmla="*/ 914 h 1923"/>
                <a:gd name="T12" fmla="*/ 884 w 1111"/>
                <a:gd name="T13" fmla="*/ 1036 h 1923"/>
                <a:gd name="T14" fmla="*/ 860 w 1111"/>
                <a:gd name="T15" fmla="*/ 1207 h 1923"/>
                <a:gd name="T16" fmla="*/ 844 w 1111"/>
                <a:gd name="T17" fmla="*/ 1392 h 1923"/>
                <a:gd name="T18" fmla="*/ 834 w 1111"/>
                <a:gd name="T19" fmla="*/ 1551 h 1923"/>
                <a:gd name="T20" fmla="*/ 827 w 1111"/>
                <a:gd name="T21" fmla="*/ 1650 h 1923"/>
                <a:gd name="T22" fmla="*/ 824 w 1111"/>
                <a:gd name="T23" fmla="*/ 1679 h 1923"/>
                <a:gd name="T24" fmla="*/ 810 w 1111"/>
                <a:gd name="T25" fmla="*/ 1736 h 1923"/>
                <a:gd name="T26" fmla="*/ 793 w 1111"/>
                <a:gd name="T27" fmla="*/ 1791 h 1923"/>
                <a:gd name="T28" fmla="*/ 774 w 1111"/>
                <a:gd name="T29" fmla="*/ 1834 h 1923"/>
                <a:gd name="T30" fmla="*/ 753 w 1111"/>
                <a:gd name="T31" fmla="*/ 1866 h 1923"/>
                <a:gd name="T32" fmla="*/ 744 w 1111"/>
                <a:gd name="T33" fmla="*/ 1872 h 1923"/>
                <a:gd name="T34" fmla="*/ 670 w 1111"/>
                <a:gd name="T35" fmla="*/ 1891 h 1923"/>
                <a:gd name="T36" fmla="*/ 521 w 1111"/>
                <a:gd name="T37" fmla="*/ 1916 h 1923"/>
                <a:gd name="T38" fmla="*/ 345 w 1111"/>
                <a:gd name="T39" fmla="*/ 1923 h 1923"/>
                <a:gd name="T40" fmla="*/ 195 w 1111"/>
                <a:gd name="T41" fmla="*/ 1893 h 1923"/>
                <a:gd name="T42" fmla="*/ 117 w 1111"/>
                <a:gd name="T43" fmla="*/ 1807 h 1923"/>
                <a:gd name="T44" fmla="*/ 101 w 1111"/>
                <a:gd name="T45" fmla="*/ 1719 h 1923"/>
                <a:gd name="T46" fmla="*/ 62 w 1111"/>
                <a:gd name="T47" fmla="*/ 1403 h 1923"/>
                <a:gd name="T48" fmla="*/ 20 w 1111"/>
                <a:gd name="T49" fmla="*/ 978 h 1923"/>
                <a:gd name="T50" fmla="*/ 0 w 1111"/>
                <a:gd name="T51" fmla="*/ 532 h 1923"/>
                <a:gd name="T52" fmla="*/ 12 w 1111"/>
                <a:gd name="T53" fmla="*/ 152 h 1923"/>
                <a:gd name="T54" fmla="*/ 38 w 1111"/>
                <a:gd name="T55" fmla="*/ 15 h 1923"/>
                <a:gd name="T56" fmla="*/ 158 w 1111"/>
                <a:gd name="T57" fmla="*/ 7 h 1923"/>
                <a:gd name="T58" fmla="*/ 426 w 1111"/>
                <a:gd name="T59" fmla="*/ 67 h 1923"/>
                <a:gd name="T60" fmla="*/ 741 w 1111"/>
                <a:gd name="T61" fmla="*/ 160 h 1923"/>
                <a:gd name="T62" fmla="*/ 1002 w 1111"/>
                <a:gd name="T63" fmla="*/ 243 h 1923"/>
                <a:gd name="T64" fmla="*/ 1111 w 1111"/>
                <a:gd name="T65" fmla="*/ 280 h 1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1" h="1923">
                  <a:moveTo>
                    <a:pt x="1111" y="280"/>
                  </a:moveTo>
                  <a:lnTo>
                    <a:pt x="1107" y="293"/>
                  </a:lnTo>
                  <a:lnTo>
                    <a:pt x="1097" y="331"/>
                  </a:lnTo>
                  <a:lnTo>
                    <a:pt x="1083" y="390"/>
                  </a:lnTo>
                  <a:lnTo>
                    <a:pt x="1064" y="461"/>
                  </a:lnTo>
                  <a:lnTo>
                    <a:pt x="1041" y="542"/>
                  </a:lnTo>
                  <a:lnTo>
                    <a:pt x="1017" y="629"/>
                  </a:lnTo>
                  <a:lnTo>
                    <a:pt x="993" y="713"/>
                  </a:lnTo>
                  <a:lnTo>
                    <a:pt x="967" y="793"/>
                  </a:lnTo>
                  <a:lnTo>
                    <a:pt x="943" y="860"/>
                  </a:lnTo>
                  <a:lnTo>
                    <a:pt x="919" y="914"/>
                  </a:lnTo>
                  <a:lnTo>
                    <a:pt x="919" y="914"/>
                  </a:lnTo>
                  <a:lnTo>
                    <a:pt x="900" y="965"/>
                  </a:lnTo>
                  <a:lnTo>
                    <a:pt x="884" y="1036"/>
                  </a:lnTo>
                  <a:lnTo>
                    <a:pt x="870" y="1117"/>
                  </a:lnTo>
                  <a:lnTo>
                    <a:pt x="860" y="1207"/>
                  </a:lnTo>
                  <a:lnTo>
                    <a:pt x="851" y="1301"/>
                  </a:lnTo>
                  <a:lnTo>
                    <a:pt x="844" y="1392"/>
                  </a:lnTo>
                  <a:lnTo>
                    <a:pt x="839" y="1477"/>
                  </a:lnTo>
                  <a:lnTo>
                    <a:pt x="834" y="1551"/>
                  </a:lnTo>
                  <a:lnTo>
                    <a:pt x="831" y="1612"/>
                  </a:lnTo>
                  <a:lnTo>
                    <a:pt x="827" y="1650"/>
                  </a:lnTo>
                  <a:lnTo>
                    <a:pt x="827" y="1650"/>
                  </a:lnTo>
                  <a:lnTo>
                    <a:pt x="824" y="1679"/>
                  </a:lnTo>
                  <a:lnTo>
                    <a:pt x="817" y="1708"/>
                  </a:lnTo>
                  <a:lnTo>
                    <a:pt x="810" y="1736"/>
                  </a:lnTo>
                  <a:lnTo>
                    <a:pt x="801" y="1764"/>
                  </a:lnTo>
                  <a:lnTo>
                    <a:pt x="793" y="1791"/>
                  </a:lnTo>
                  <a:lnTo>
                    <a:pt x="784" y="1814"/>
                  </a:lnTo>
                  <a:lnTo>
                    <a:pt x="774" y="1834"/>
                  </a:lnTo>
                  <a:lnTo>
                    <a:pt x="763" y="1852"/>
                  </a:lnTo>
                  <a:lnTo>
                    <a:pt x="753" y="1866"/>
                  </a:lnTo>
                  <a:lnTo>
                    <a:pt x="744" y="1872"/>
                  </a:lnTo>
                  <a:lnTo>
                    <a:pt x="744" y="1872"/>
                  </a:lnTo>
                  <a:lnTo>
                    <a:pt x="720" y="1881"/>
                  </a:lnTo>
                  <a:lnTo>
                    <a:pt x="670" y="1891"/>
                  </a:lnTo>
                  <a:lnTo>
                    <a:pt x="603" y="1904"/>
                  </a:lnTo>
                  <a:lnTo>
                    <a:pt x="521" y="1916"/>
                  </a:lnTo>
                  <a:lnTo>
                    <a:pt x="433" y="1921"/>
                  </a:lnTo>
                  <a:lnTo>
                    <a:pt x="345" y="1923"/>
                  </a:lnTo>
                  <a:lnTo>
                    <a:pt x="264" y="1912"/>
                  </a:lnTo>
                  <a:lnTo>
                    <a:pt x="195" y="1893"/>
                  </a:lnTo>
                  <a:lnTo>
                    <a:pt x="143" y="1859"/>
                  </a:lnTo>
                  <a:lnTo>
                    <a:pt x="117" y="1807"/>
                  </a:lnTo>
                  <a:lnTo>
                    <a:pt x="117" y="1807"/>
                  </a:lnTo>
                  <a:lnTo>
                    <a:pt x="101" y="1719"/>
                  </a:lnTo>
                  <a:lnTo>
                    <a:pt x="82" y="1580"/>
                  </a:lnTo>
                  <a:lnTo>
                    <a:pt x="62" y="1403"/>
                  </a:lnTo>
                  <a:lnTo>
                    <a:pt x="39" y="1199"/>
                  </a:lnTo>
                  <a:lnTo>
                    <a:pt x="20" y="978"/>
                  </a:lnTo>
                  <a:lnTo>
                    <a:pt x="6" y="753"/>
                  </a:lnTo>
                  <a:lnTo>
                    <a:pt x="0" y="532"/>
                  </a:lnTo>
                  <a:lnTo>
                    <a:pt x="0" y="328"/>
                  </a:lnTo>
                  <a:lnTo>
                    <a:pt x="12" y="152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74" y="0"/>
                  </a:lnTo>
                  <a:lnTo>
                    <a:pt x="158" y="7"/>
                  </a:lnTo>
                  <a:lnTo>
                    <a:pt x="281" y="31"/>
                  </a:lnTo>
                  <a:lnTo>
                    <a:pt x="426" y="67"/>
                  </a:lnTo>
                  <a:lnTo>
                    <a:pt x="584" y="112"/>
                  </a:lnTo>
                  <a:lnTo>
                    <a:pt x="741" y="160"/>
                  </a:lnTo>
                  <a:lnTo>
                    <a:pt x="882" y="205"/>
                  </a:lnTo>
                  <a:lnTo>
                    <a:pt x="1002" y="243"/>
                  </a:lnTo>
                  <a:lnTo>
                    <a:pt x="1081" y="271"/>
                  </a:lnTo>
                  <a:lnTo>
                    <a:pt x="1111" y="280"/>
                  </a:lnTo>
                  <a:lnTo>
                    <a:pt x="1111" y="280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64" name="Freeform 212">
              <a:extLst>
                <a:ext uri="{FF2B5EF4-FFF2-40B4-BE49-F238E27FC236}">
                  <a16:creationId xmlns:a16="http://schemas.microsoft.com/office/drawing/2014/main" id="{E55CE8CB-33B9-5D00-30DC-0272A4A6A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1355"/>
              <a:ext cx="131" cy="959"/>
            </a:xfrm>
            <a:custGeom>
              <a:avLst/>
              <a:gdLst>
                <a:gd name="T0" fmla="*/ 256 w 261"/>
                <a:gd name="T1" fmla="*/ 66 h 1918"/>
                <a:gd name="T2" fmla="*/ 232 w 261"/>
                <a:gd name="T3" fmla="*/ 149 h 1918"/>
                <a:gd name="T4" fmla="*/ 191 w 261"/>
                <a:gd name="T5" fmla="*/ 296 h 1918"/>
                <a:gd name="T6" fmla="*/ 144 w 261"/>
                <a:gd name="T7" fmla="*/ 488 h 1918"/>
                <a:gd name="T8" fmla="*/ 102 w 261"/>
                <a:gd name="T9" fmla="*/ 704 h 1918"/>
                <a:gd name="T10" fmla="*/ 89 w 261"/>
                <a:gd name="T11" fmla="*/ 816 h 1918"/>
                <a:gd name="T12" fmla="*/ 90 w 261"/>
                <a:gd name="T13" fmla="*/ 944 h 1918"/>
                <a:gd name="T14" fmla="*/ 113 w 261"/>
                <a:gd name="T15" fmla="*/ 1118 h 1918"/>
                <a:gd name="T16" fmla="*/ 144 w 261"/>
                <a:gd name="T17" fmla="*/ 1301 h 1918"/>
                <a:gd name="T18" fmla="*/ 168 w 261"/>
                <a:gd name="T19" fmla="*/ 1460 h 1918"/>
                <a:gd name="T20" fmla="*/ 175 w 261"/>
                <a:gd name="T21" fmla="*/ 1559 h 1918"/>
                <a:gd name="T22" fmla="*/ 173 w 261"/>
                <a:gd name="T23" fmla="*/ 1588 h 1918"/>
                <a:gd name="T24" fmla="*/ 177 w 261"/>
                <a:gd name="T25" fmla="*/ 1661 h 1918"/>
                <a:gd name="T26" fmla="*/ 185 w 261"/>
                <a:gd name="T27" fmla="*/ 1739 h 1918"/>
                <a:gd name="T28" fmla="*/ 192 w 261"/>
                <a:gd name="T29" fmla="*/ 1806 h 1918"/>
                <a:gd name="T30" fmla="*/ 189 w 261"/>
                <a:gd name="T31" fmla="*/ 1851 h 1918"/>
                <a:gd name="T32" fmla="*/ 184 w 261"/>
                <a:gd name="T33" fmla="*/ 1861 h 1918"/>
                <a:gd name="T34" fmla="*/ 168 w 261"/>
                <a:gd name="T35" fmla="*/ 1880 h 1918"/>
                <a:gd name="T36" fmla="*/ 159 w 261"/>
                <a:gd name="T37" fmla="*/ 1908 h 1918"/>
                <a:gd name="T38" fmla="*/ 151 w 261"/>
                <a:gd name="T39" fmla="*/ 1918 h 1918"/>
                <a:gd name="T40" fmla="*/ 139 w 261"/>
                <a:gd name="T41" fmla="*/ 1892 h 1918"/>
                <a:gd name="T42" fmla="*/ 120 w 261"/>
                <a:gd name="T43" fmla="*/ 1808 h 1918"/>
                <a:gd name="T44" fmla="*/ 104 w 261"/>
                <a:gd name="T45" fmla="*/ 1720 h 1918"/>
                <a:gd name="T46" fmla="*/ 63 w 261"/>
                <a:gd name="T47" fmla="*/ 1405 h 1918"/>
                <a:gd name="T48" fmla="*/ 23 w 261"/>
                <a:gd name="T49" fmla="*/ 980 h 1918"/>
                <a:gd name="T50" fmla="*/ 0 w 261"/>
                <a:gd name="T51" fmla="*/ 533 h 1918"/>
                <a:gd name="T52" fmla="*/ 14 w 261"/>
                <a:gd name="T53" fmla="*/ 154 h 1918"/>
                <a:gd name="T54" fmla="*/ 38 w 261"/>
                <a:gd name="T55" fmla="*/ 18 h 1918"/>
                <a:gd name="T56" fmla="*/ 68 w 261"/>
                <a:gd name="T57" fmla="*/ 0 h 1918"/>
                <a:gd name="T58" fmla="*/ 123 w 261"/>
                <a:gd name="T59" fmla="*/ 7 h 1918"/>
                <a:gd name="T60" fmla="*/ 187 w 261"/>
                <a:gd name="T61" fmla="*/ 26 h 1918"/>
                <a:gd name="T62" fmla="*/ 239 w 261"/>
                <a:gd name="T63" fmla="*/ 45 h 1918"/>
                <a:gd name="T64" fmla="*/ 261 w 261"/>
                <a:gd name="T65" fmla="*/ 56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1" h="1918">
                  <a:moveTo>
                    <a:pt x="261" y="56"/>
                  </a:moveTo>
                  <a:lnTo>
                    <a:pt x="256" y="66"/>
                  </a:lnTo>
                  <a:lnTo>
                    <a:pt x="248" y="99"/>
                  </a:lnTo>
                  <a:lnTo>
                    <a:pt x="232" y="149"/>
                  </a:lnTo>
                  <a:lnTo>
                    <a:pt x="213" y="215"/>
                  </a:lnTo>
                  <a:lnTo>
                    <a:pt x="191" y="296"/>
                  </a:lnTo>
                  <a:lnTo>
                    <a:pt x="168" y="387"/>
                  </a:lnTo>
                  <a:lnTo>
                    <a:pt x="144" y="488"/>
                  </a:lnTo>
                  <a:lnTo>
                    <a:pt x="123" y="593"/>
                  </a:lnTo>
                  <a:lnTo>
                    <a:pt x="102" y="704"/>
                  </a:lnTo>
                  <a:lnTo>
                    <a:pt x="89" y="816"/>
                  </a:lnTo>
                  <a:lnTo>
                    <a:pt x="89" y="816"/>
                  </a:lnTo>
                  <a:lnTo>
                    <a:pt x="85" y="871"/>
                  </a:lnTo>
                  <a:lnTo>
                    <a:pt x="90" y="944"/>
                  </a:lnTo>
                  <a:lnTo>
                    <a:pt x="101" y="1028"/>
                  </a:lnTo>
                  <a:lnTo>
                    <a:pt x="113" y="1118"/>
                  </a:lnTo>
                  <a:lnTo>
                    <a:pt x="128" y="1212"/>
                  </a:lnTo>
                  <a:lnTo>
                    <a:pt x="144" y="1301"/>
                  </a:lnTo>
                  <a:lnTo>
                    <a:pt x="158" y="1386"/>
                  </a:lnTo>
                  <a:lnTo>
                    <a:pt x="168" y="1460"/>
                  </a:lnTo>
                  <a:lnTo>
                    <a:pt x="173" y="1519"/>
                  </a:lnTo>
                  <a:lnTo>
                    <a:pt x="175" y="1559"/>
                  </a:lnTo>
                  <a:lnTo>
                    <a:pt x="175" y="1559"/>
                  </a:lnTo>
                  <a:lnTo>
                    <a:pt x="173" y="1588"/>
                  </a:lnTo>
                  <a:lnTo>
                    <a:pt x="173" y="1624"/>
                  </a:lnTo>
                  <a:lnTo>
                    <a:pt x="177" y="1661"/>
                  </a:lnTo>
                  <a:lnTo>
                    <a:pt x="180" y="1700"/>
                  </a:lnTo>
                  <a:lnTo>
                    <a:pt x="185" y="1739"/>
                  </a:lnTo>
                  <a:lnTo>
                    <a:pt x="189" y="1773"/>
                  </a:lnTo>
                  <a:lnTo>
                    <a:pt x="192" y="1806"/>
                  </a:lnTo>
                  <a:lnTo>
                    <a:pt x="192" y="1832"/>
                  </a:lnTo>
                  <a:lnTo>
                    <a:pt x="189" y="1851"/>
                  </a:lnTo>
                  <a:lnTo>
                    <a:pt x="184" y="1861"/>
                  </a:lnTo>
                  <a:lnTo>
                    <a:pt x="184" y="1861"/>
                  </a:lnTo>
                  <a:lnTo>
                    <a:pt x="175" y="1868"/>
                  </a:lnTo>
                  <a:lnTo>
                    <a:pt x="168" y="1880"/>
                  </a:lnTo>
                  <a:lnTo>
                    <a:pt x="163" y="1894"/>
                  </a:lnTo>
                  <a:lnTo>
                    <a:pt x="159" y="1908"/>
                  </a:lnTo>
                  <a:lnTo>
                    <a:pt x="154" y="1916"/>
                  </a:lnTo>
                  <a:lnTo>
                    <a:pt x="151" y="1918"/>
                  </a:lnTo>
                  <a:lnTo>
                    <a:pt x="144" y="1911"/>
                  </a:lnTo>
                  <a:lnTo>
                    <a:pt x="139" y="1892"/>
                  </a:lnTo>
                  <a:lnTo>
                    <a:pt x="130" y="1859"/>
                  </a:lnTo>
                  <a:lnTo>
                    <a:pt x="120" y="1808"/>
                  </a:lnTo>
                  <a:lnTo>
                    <a:pt x="120" y="1808"/>
                  </a:lnTo>
                  <a:lnTo>
                    <a:pt x="104" y="1720"/>
                  </a:lnTo>
                  <a:lnTo>
                    <a:pt x="85" y="1581"/>
                  </a:lnTo>
                  <a:lnTo>
                    <a:pt x="63" y="1405"/>
                  </a:lnTo>
                  <a:lnTo>
                    <a:pt x="42" y="1199"/>
                  </a:lnTo>
                  <a:lnTo>
                    <a:pt x="23" y="980"/>
                  </a:lnTo>
                  <a:lnTo>
                    <a:pt x="9" y="754"/>
                  </a:lnTo>
                  <a:lnTo>
                    <a:pt x="0" y="533"/>
                  </a:lnTo>
                  <a:lnTo>
                    <a:pt x="2" y="330"/>
                  </a:lnTo>
                  <a:lnTo>
                    <a:pt x="14" y="15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9" y="6"/>
                  </a:lnTo>
                  <a:lnTo>
                    <a:pt x="68" y="0"/>
                  </a:lnTo>
                  <a:lnTo>
                    <a:pt x="94" y="0"/>
                  </a:lnTo>
                  <a:lnTo>
                    <a:pt x="123" y="7"/>
                  </a:lnTo>
                  <a:lnTo>
                    <a:pt x="156" y="16"/>
                  </a:lnTo>
                  <a:lnTo>
                    <a:pt x="187" y="26"/>
                  </a:lnTo>
                  <a:lnTo>
                    <a:pt x="216" y="37"/>
                  </a:lnTo>
                  <a:lnTo>
                    <a:pt x="239" y="45"/>
                  </a:lnTo>
                  <a:lnTo>
                    <a:pt x="254" y="52"/>
                  </a:lnTo>
                  <a:lnTo>
                    <a:pt x="261" y="56"/>
                  </a:lnTo>
                  <a:lnTo>
                    <a:pt x="261" y="56"/>
                  </a:lnTo>
                  <a:close/>
                </a:path>
              </a:pathLst>
            </a:custGeom>
            <a:solidFill>
              <a:srgbClr val="FF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65" name="Freeform 213">
              <a:extLst>
                <a:ext uri="{FF2B5EF4-FFF2-40B4-BE49-F238E27FC236}">
                  <a16:creationId xmlns:a16="http://schemas.microsoft.com/office/drawing/2014/main" id="{9303EBF1-8498-0331-83F0-F9DACD3EE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356"/>
              <a:ext cx="556" cy="953"/>
            </a:xfrm>
            <a:custGeom>
              <a:avLst/>
              <a:gdLst>
                <a:gd name="T0" fmla="*/ 1111 w 1111"/>
                <a:gd name="T1" fmla="*/ 265 h 1908"/>
                <a:gd name="T2" fmla="*/ 1107 w 1111"/>
                <a:gd name="T3" fmla="*/ 278 h 1908"/>
                <a:gd name="T4" fmla="*/ 1099 w 1111"/>
                <a:gd name="T5" fmla="*/ 316 h 1908"/>
                <a:gd name="T6" fmla="*/ 1083 w 1111"/>
                <a:gd name="T7" fmla="*/ 375 h 1908"/>
                <a:gd name="T8" fmla="*/ 1064 w 1111"/>
                <a:gd name="T9" fmla="*/ 446 h 1908"/>
                <a:gd name="T10" fmla="*/ 1043 w 1111"/>
                <a:gd name="T11" fmla="*/ 527 h 1908"/>
                <a:gd name="T12" fmla="*/ 1019 w 1111"/>
                <a:gd name="T13" fmla="*/ 614 h 1908"/>
                <a:gd name="T14" fmla="*/ 993 w 1111"/>
                <a:gd name="T15" fmla="*/ 698 h 1908"/>
                <a:gd name="T16" fmla="*/ 967 w 1111"/>
                <a:gd name="T17" fmla="*/ 776 h 1908"/>
                <a:gd name="T18" fmla="*/ 943 w 1111"/>
                <a:gd name="T19" fmla="*/ 845 h 1908"/>
                <a:gd name="T20" fmla="*/ 921 w 1111"/>
                <a:gd name="T21" fmla="*/ 897 h 1908"/>
                <a:gd name="T22" fmla="*/ 921 w 1111"/>
                <a:gd name="T23" fmla="*/ 897 h 1908"/>
                <a:gd name="T24" fmla="*/ 902 w 1111"/>
                <a:gd name="T25" fmla="*/ 950 h 1908"/>
                <a:gd name="T26" fmla="*/ 884 w 1111"/>
                <a:gd name="T27" fmla="*/ 1021 h 1908"/>
                <a:gd name="T28" fmla="*/ 872 w 1111"/>
                <a:gd name="T29" fmla="*/ 1102 h 1908"/>
                <a:gd name="T30" fmla="*/ 860 w 1111"/>
                <a:gd name="T31" fmla="*/ 1192 h 1908"/>
                <a:gd name="T32" fmla="*/ 852 w 1111"/>
                <a:gd name="T33" fmla="*/ 1286 h 1908"/>
                <a:gd name="T34" fmla="*/ 845 w 1111"/>
                <a:gd name="T35" fmla="*/ 1377 h 1908"/>
                <a:gd name="T36" fmla="*/ 840 w 1111"/>
                <a:gd name="T37" fmla="*/ 1462 h 1908"/>
                <a:gd name="T38" fmla="*/ 836 w 1111"/>
                <a:gd name="T39" fmla="*/ 1536 h 1908"/>
                <a:gd name="T40" fmla="*/ 833 w 1111"/>
                <a:gd name="T41" fmla="*/ 1595 h 1908"/>
                <a:gd name="T42" fmla="*/ 829 w 1111"/>
                <a:gd name="T43" fmla="*/ 1635 h 1908"/>
                <a:gd name="T44" fmla="*/ 829 w 1111"/>
                <a:gd name="T45" fmla="*/ 1635 h 1908"/>
                <a:gd name="T46" fmla="*/ 824 w 1111"/>
                <a:gd name="T47" fmla="*/ 1664 h 1908"/>
                <a:gd name="T48" fmla="*/ 819 w 1111"/>
                <a:gd name="T49" fmla="*/ 1693 h 1908"/>
                <a:gd name="T50" fmla="*/ 812 w 1111"/>
                <a:gd name="T51" fmla="*/ 1721 h 1908"/>
                <a:gd name="T52" fmla="*/ 803 w 1111"/>
                <a:gd name="T53" fmla="*/ 1749 h 1908"/>
                <a:gd name="T54" fmla="*/ 795 w 1111"/>
                <a:gd name="T55" fmla="*/ 1776 h 1908"/>
                <a:gd name="T56" fmla="*/ 784 w 1111"/>
                <a:gd name="T57" fmla="*/ 1799 h 1908"/>
                <a:gd name="T58" fmla="*/ 774 w 1111"/>
                <a:gd name="T59" fmla="*/ 1819 h 1908"/>
                <a:gd name="T60" fmla="*/ 765 w 1111"/>
                <a:gd name="T61" fmla="*/ 1837 h 1908"/>
                <a:gd name="T62" fmla="*/ 755 w 1111"/>
                <a:gd name="T63" fmla="*/ 1851 h 1908"/>
                <a:gd name="T64" fmla="*/ 745 w 1111"/>
                <a:gd name="T65" fmla="*/ 1857 h 1908"/>
                <a:gd name="T66" fmla="*/ 745 w 1111"/>
                <a:gd name="T67" fmla="*/ 1857 h 1908"/>
                <a:gd name="T68" fmla="*/ 722 w 1111"/>
                <a:gd name="T69" fmla="*/ 1866 h 1908"/>
                <a:gd name="T70" fmla="*/ 672 w 1111"/>
                <a:gd name="T71" fmla="*/ 1876 h 1908"/>
                <a:gd name="T72" fmla="*/ 605 w 1111"/>
                <a:gd name="T73" fmla="*/ 1889 h 1908"/>
                <a:gd name="T74" fmla="*/ 523 w 1111"/>
                <a:gd name="T75" fmla="*/ 1899 h 1908"/>
                <a:gd name="T76" fmla="*/ 435 w 1111"/>
                <a:gd name="T77" fmla="*/ 1906 h 1908"/>
                <a:gd name="T78" fmla="*/ 347 w 1111"/>
                <a:gd name="T79" fmla="*/ 1908 h 1908"/>
                <a:gd name="T80" fmla="*/ 266 w 1111"/>
                <a:gd name="T81" fmla="*/ 1897 h 1908"/>
                <a:gd name="T82" fmla="*/ 195 w 1111"/>
                <a:gd name="T83" fmla="*/ 1878 h 1908"/>
                <a:gd name="T84" fmla="*/ 145 w 1111"/>
                <a:gd name="T85" fmla="*/ 1844 h 1908"/>
                <a:gd name="T86" fmla="*/ 117 w 1111"/>
                <a:gd name="T87" fmla="*/ 1792 h 1908"/>
                <a:gd name="T88" fmla="*/ 117 w 1111"/>
                <a:gd name="T89" fmla="*/ 1792 h 1908"/>
                <a:gd name="T90" fmla="*/ 103 w 1111"/>
                <a:gd name="T91" fmla="*/ 1704 h 1908"/>
                <a:gd name="T92" fmla="*/ 84 w 1111"/>
                <a:gd name="T93" fmla="*/ 1565 h 1908"/>
                <a:gd name="T94" fmla="*/ 62 w 1111"/>
                <a:gd name="T95" fmla="*/ 1388 h 1908"/>
                <a:gd name="T96" fmla="*/ 41 w 1111"/>
                <a:gd name="T97" fmla="*/ 1184 h 1908"/>
                <a:gd name="T98" fmla="*/ 22 w 1111"/>
                <a:gd name="T99" fmla="*/ 963 h 1908"/>
                <a:gd name="T100" fmla="*/ 8 w 1111"/>
                <a:gd name="T101" fmla="*/ 736 h 1908"/>
                <a:gd name="T102" fmla="*/ 0 w 1111"/>
                <a:gd name="T103" fmla="*/ 517 h 1908"/>
                <a:gd name="T104" fmla="*/ 2 w 1111"/>
                <a:gd name="T105" fmla="*/ 313 h 1908"/>
                <a:gd name="T106" fmla="*/ 14 w 1111"/>
                <a:gd name="T107" fmla="*/ 137 h 1908"/>
                <a:gd name="T108" fmla="*/ 38 w 1111"/>
                <a:gd name="T109" fmla="*/ 0 h 1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11" h="1908">
                  <a:moveTo>
                    <a:pt x="1111" y="265"/>
                  </a:moveTo>
                  <a:lnTo>
                    <a:pt x="1107" y="278"/>
                  </a:lnTo>
                  <a:lnTo>
                    <a:pt x="1099" y="316"/>
                  </a:lnTo>
                  <a:lnTo>
                    <a:pt x="1083" y="375"/>
                  </a:lnTo>
                  <a:lnTo>
                    <a:pt x="1064" y="446"/>
                  </a:lnTo>
                  <a:lnTo>
                    <a:pt x="1043" y="527"/>
                  </a:lnTo>
                  <a:lnTo>
                    <a:pt x="1019" y="614"/>
                  </a:lnTo>
                  <a:lnTo>
                    <a:pt x="993" y="698"/>
                  </a:lnTo>
                  <a:lnTo>
                    <a:pt x="967" y="776"/>
                  </a:lnTo>
                  <a:lnTo>
                    <a:pt x="943" y="845"/>
                  </a:lnTo>
                  <a:lnTo>
                    <a:pt x="921" y="897"/>
                  </a:lnTo>
                  <a:lnTo>
                    <a:pt x="921" y="897"/>
                  </a:lnTo>
                  <a:lnTo>
                    <a:pt x="902" y="950"/>
                  </a:lnTo>
                  <a:lnTo>
                    <a:pt x="884" y="1021"/>
                  </a:lnTo>
                  <a:lnTo>
                    <a:pt x="872" y="1102"/>
                  </a:lnTo>
                  <a:lnTo>
                    <a:pt x="860" y="1192"/>
                  </a:lnTo>
                  <a:lnTo>
                    <a:pt x="852" y="1286"/>
                  </a:lnTo>
                  <a:lnTo>
                    <a:pt x="845" y="1377"/>
                  </a:lnTo>
                  <a:lnTo>
                    <a:pt x="840" y="1462"/>
                  </a:lnTo>
                  <a:lnTo>
                    <a:pt x="836" y="1536"/>
                  </a:lnTo>
                  <a:lnTo>
                    <a:pt x="833" y="1595"/>
                  </a:lnTo>
                  <a:lnTo>
                    <a:pt x="829" y="1635"/>
                  </a:lnTo>
                  <a:lnTo>
                    <a:pt x="829" y="1635"/>
                  </a:lnTo>
                  <a:lnTo>
                    <a:pt x="824" y="1664"/>
                  </a:lnTo>
                  <a:lnTo>
                    <a:pt x="819" y="1693"/>
                  </a:lnTo>
                  <a:lnTo>
                    <a:pt x="812" y="1721"/>
                  </a:lnTo>
                  <a:lnTo>
                    <a:pt x="803" y="1749"/>
                  </a:lnTo>
                  <a:lnTo>
                    <a:pt x="795" y="1776"/>
                  </a:lnTo>
                  <a:lnTo>
                    <a:pt x="784" y="1799"/>
                  </a:lnTo>
                  <a:lnTo>
                    <a:pt x="774" y="1819"/>
                  </a:lnTo>
                  <a:lnTo>
                    <a:pt x="765" y="1837"/>
                  </a:lnTo>
                  <a:lnTo>
                    <a:pt x="755" y="1851"/>
                  </a:lnTo>
                  <a:lnTo>
                    <a:pt x="745" y="1857"/>
                  </a:lnTo>
                  <a:lnTo>
                    <a:pt x="745" y="1857"/>
                  </a:lnTo>
                  <a:lnTo>
                    <a:pt x="722" y="1866"/>
                  </a:lnTo>
                  <a:lnTo>
                    <a:pt x="672" y="1876"/>
                  </a:lnTo>
                  <a:lnTo>
                    <a:pt x="605" y="1889"/>
                  </a:lnTo>
                  <a:lnTo>
                    <a:pt x="523" y="1899"/>
                  </a:lnTo>
                  <a:lnTo>
                    <a:pt x="435" y="1906"/>
                  </a:lnTo>
                  <a:lnTo>
                    <a:pt x="347" y="1908"/>
                  </a:lnTo>
                  <a:lnTo>
                    <a:pt x="266" y="1897"/>
                  </a:lnTo>
                  <a:lnTo>
                    <a:pt x="195" y="1878"/>
                  </a:lnTo>
                  <a:lnTo>
                    <a:pt x="145" y="1844"/>
                  </a:lnTo>
                  <a:lnTo>
                    <a:pt x="117" y="1792"/>
                  </a:lnTo>
                  <a:lnTo>
                    <a:pt x="117" y="1792"/>
                  </a:lnTo>
                  <a:lnTo>
                    <a:pt x="103" y="1704"/>
                  </a:lnTo>
                  <a:lnTo>
                    <a:pt x="84" y="1565"/>
                  </a:lnTo>
                  <a:lnTo>
                    <a:pt x="62" y="1388"/>
                  </a:lnTo>
                  <a:lnTo>
                    <a:pt x="41" y="1184"/>
                  </a:lnTo>
                  <a:lnTo>
                    <a:pt x="22" y="963"/>
                  </a:lnTo>
                  <a:lnTo>
                    <a:pt x="8" y="736"/>
                  </a:lnTo>
                  <a:lnTo>
                    <a:pt x="0" y="517"/>
                  </a:lnTo>
                  <a:lnTo>
                    <a:pt x="2" y="313"/>
                  </a:lnTo>
                  <a:lnTo>
                    <a:pt x="14" y="137"/>
                  </a:lnTo>
                  <a:lnTo>
                    <a:pt x="3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66" name="Freeform 214">
              <a:extLst>
                <a:ext uri="{FF2B5EF4-FFF2-40B4-BE49-F238E27FC236}">
                  <a16:creationId xmlns:a16="http://schemas.microsoft.com/office/drawing/2014/main" id="{804641D7-4088-C305-21CD-2D92DD614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2811"/>
              <a:ext cx="1008" cy="404"/>
            </a:xfrm>
            <a:custGeom>
              <a:avLst/>
              <a:gdLst>
                <a:gd name="T0" fmla="*/ 1025 w 2015"/>
                <a:gd name="T1" fmla="*/ 755 h 807"/>
                <a:gd name="T2" fmla="*/ 990 w 2015"/>
                <a:gd name="T3" fmla="*/ 741 h 807"/>
                <a:gd name="T4" fmla="*/ 931 w 2015"/>
                <a:gd name="T5" fmla="*/ 719 h 807"/>
                <a:gd name="T6" fmla="*/ 860 w 2015"/>
                <a:gd name="T7" fmla="*/ 703 h 807"/>
                <a:gd name="T8" fmla="*/ 793 w 2015"/>
                <a:gd name="T9" fmla="*/ 700 h 807"/>
                <a:gd name="T10" fmla="*/ 762 w 2015"/>
                <a:gd name="T11" fmla="*/ 709 h 807"/>
                <a:gd name="T12" fmla="*/ 662 w 2015"/>
                <a:gd name="T13" fmla="*/ 735 h 807"/>
                <a:gd name="T14" fmla="*/ 499 w 2015"/>
                <a:gd name="T15" fmla="*/ 764 h 807"/>
                <a:gd name="T16" fmla="*/ 318 w 2015"/>
                <a:gd name="T17" fmla="*/ 790 h 807"/>
                <a:gd name="T18" fmla="*/ 159 w 2015"/>
                <a:gd name="T19" fmla="*/ 805 h 807"/>
                <a:gd name="T20" fmla="*/ 64 w 2015"/>
                <a:gd name="T21" fmla="*/ 802 h 807"/>
                <a:gd name="T22" fmla="*/ 43 w 2015"/>
                <a:gd name="T23" fmla="*/ 795 h 807"/>
                <a:gd name="T24" fmla="*/ 16 w 2015"/>
                <a:gd name="T25" fmla="*/ 790 h 807"/>
                <a:gd name="T26" fmla="*/ 3 w 2015"/>
                <a:gd name="T27" fmla="*/ 792 h 807"/>
                <a:gd name="T28" fmla="*/ 0 w 2015"/>
                <a:gd name="T29" fmla="*/ 798 h 807"/>
                <a:gd name="T30" fmla="*/ 2 w 2015"/>
                <a:gd name="T31" fmla="*/ 804 h 807"/>
                <a:gd name="T32" fmla="*/ 2 w 2015"/>
                <a:gd name="T33" fmla="*/ 804 h 807"/>
                <a:gd name="T34" fmla="*/ 26 w 2015"/>
                <a:gd name="T35" fmla="*/ 766 h 807"/>
                <a:gd name="T36" fmla="*/ 109 w 2015"/>
                <a:gd name="T37" fmla="*/ 660 h 807"/>
                <a:gd name="T38" fmla="*/ 268 w 2015"/>
                <a:gd name="T39" fmla="*/ 507 h 807"/>
                <a:gd name="T40" fmla="*/ 524 w 2015"/>
                <a:gd name="T41" fmla="*/ 322 h 807"/>
                <a:gd name="T42" fmla="*/ 893 w 2015"/>
                <a:gd name="T43" fmla="*/ 125 h 807"/>
                <a:gd name="T44" fmla="*/ 1087 w 2015"/>
                <a:gd name="T45" fmla="*/ 47 h 807"/>
                <a:gd name="T46" fmla="*/ 1360 w 2015"/>
                <a:gd name="T47" fmla="*/ 0 h 807"/>
                <a:gd name="T48" fmla="*/ 1508 w 2015"/>
                <a:gd name="T49" fmla="*/ 49 h 807"/>
                <a:gd name="T50" fmla="*/ 1571 w 2015"/>
                <a:gd name="T51" fmla="*/ 137 h 807"/>
                <a:gd name="T52" fmla="*/ 1584 w 2015"/>
                <a:gd name="T53" fmla="*/ 208 h 807"/>
                <a:gd name="T54" fmla="*/ 1584 w 2015"/>
                <a:gd name="T55" fmla="*/ 218 h 807"/>
                <a:gd name="T56" fmla="*/ 1621 w 2015"/>
                <a:gd name="T57" fmla="*/ 208 h 807"/>
                <a:gd name="T58" fmla="*/ 1714 w 2015"/>
                <a:gd name="T59" fmla="*/ 178 h 807"/>
                <a:gd name="T60" fmla="*/ 1830 w 2015"/>
                <a:gd name="T61" fmla="*/ 144 h 807"/>
                <a:gd name="T62" fmla="*/ 1940 w 2015"/>
                <a:gd name="T63" fmla="*/ 111 h 807"/>
                <a:gd name="T64" fmla="*/ 2015 w 2015"/>
                <a:gd name="T65" fmla="*/ 90 h 807"/>
                <a:gd name="T66" fmla="*/ 2011 w 2015"/>
                <a:gd name="T67" fmla="*/ 104 h 807"/>
                <a:gd name="T68" fmla="*/ 1871 w 2015"/>
                <a:gd name="T69" fmla="*/ 218 h 807"/>
                <a:gd name="T70" fmla="*/ 1621 w 2015"/>
                <a:gd name="T71" fmla="*/ 403 h 807"/>
                <a:gd name="T72" fmla="*/ 1339 w 2015"/>
                <a:gd name="T73" fmla="*/ 593 h 807"/>
                <a:gd name="T74" fmla="*/ 1104 w 2015"/>
                <a:gd name="T75" fmla="*/ 729 h 807"/>
                <a:gd name="T76" fmla="*/ 1030 w 2015"/>
                <a:gd name="T77" fmla="*/ 759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15" h="807">
                  <a:moveTo>
                    <a:pt x="1030" y="759"/>
                  </a:moveTo>
                  <a:lnTo>
                    <a:pt x="1025" y="755"/>
                  </a:lnTo>
                  <a:lnTo>
                    <a:pt x="1011" y="750"/>
                  </a:lnTo>
                  <a:lnTo>
                    <a:pt x="990" y="741"/>
                  </a:lnTo>
                  <a:lnTo>
                    <a:pt x="962" y="731"/>
                  </a:lnTo>
                  <a:lnTo>
                    <a:pt x="931" y="719"/>
                  </a:lnTo>
                  <a:lnTo>
                    <a:pt x="897" y="710"/>
                  </a:lnTo>
                  <a:lnTo>
                    <a:pt x="860" y="703"/>
                  </a:lnTo>
                  <a:lnTo>
                    <a:pt x="826" y="700"/>
                  </a:lnTo>
                  <a:lnTo>
                    <a:pt x="793" y="700"/>
                  </a:lnTo>
                  <a:lnTo>
                    <a:pt x="762" y="709"/>
                  </a:lnTo>
                  <a:lnTo>
                    <a:pt x="762" y="709"/>
                  </a:lnTo>
                  <a:lnTo>
                    <a:pt x="722" y="719"/>
                  </a:lnTo>
                  <a:lnTo>
                    <a:pt x="662" y="735"/>
                  </a:lnTo>
                  <a:lnTo>
                    <a:pt x="586" y="748"/>
                  </a:lnTo>
                  <a:lnTo>
                    <a:pt x="499" y="764"/>
                  </a:lnTo>
                  <a:lnTo>
                    <a:pt x="408" y="778"/>
                  </a:lnTo>
                  <a:lnTo>
                    <a:pt x="318" y="790"/>
                  </a:lnTo>
                  <a:lnTo>
                    <a:pt x="233" y="800"/>
                  </a:lnTo>
                  <a:lnTo>
                    <a:pt x="159" y="805"/>
                  </a:lnTo>
                  <a:lnTo>
                    <a:pt x="100" y="807"/>
                  </a:lnTo>
                  <a:lnTo>
                    <a:pt x="64" y="802"/>
                  </a:lnTo>
                  <a:lnTo>
                    <a:pt x="64" y="802"/>
                  </a:lnTo>
                  <a:lnTo>
                    <a:pt x="43" y="795"/>
                  </a:lnTo>
                  <a:lnTo>
                    <a:pt x="28" y="792"/>
                  </a:lnTo>
                  <a:lnTo>
                    <a:pt x="16" y="790"/>
                  </a:lnTo>
                  <a:lnTo>
                    <a:pt x="9" y="790"/>
                  </a:lnTo>
                  <a:lnTo>
                    <a:pt x="3" y="792"/>
                  </a:lnTo>
                  <a:lnTo>
                    <a:pt x="2" y="795"/>
                  </a:lnTo>
                  <a:lnTo>
                    <a:pt x="0" y="798"/>
                  </a:lnTo>
                  <a:lnTo>
                    <a:pt x="2" y="802"/>
                  </a:lnTo>
                  <a:lnTo>
                    <a:pt x="2" y="804"/>
                  </a:lnTo>
                  <a:lnTo>
                    <a:pt x="2" y="804"/>
                  </a:lnTo>
                  <a:lnTo>
                    <a:pt x="2" y="804"/>
                  </a:lnTo>
                  <a:lnTo>
                    <a:pt x="7" y="793"/>
                  </a:lnTo>
                  <a:lnTo>
                    <a:pt x="26" y="766"/>
                  </a:lnTo>
                  <a:lnTo>
                    <a:pt x="59" y="719"/>
                  </a:lnTo>
                  <a:lnTo>
                    <a:pt x="109" y="660"/>
                  </a:lnTo>
                  <a:lnTo>
                    <a:pt x="178" y="588"/>
                  </a:lnTo>
                  <a:lnTo>
                    <a:pt x="268" y="507"/>
                  </a:lnTo>
                  <a:lnTo>
                    <a:pt x="384" y="417"/>
                  </a:lnTo>
                  <a:lnTo>
                    <a:pt x="524" y="322"/>
                  </a:lnTo>
                  <a:lnTo>
                    <a:pt x="693" y="223"/>
                  </a:lnTo>
                  <a:lnTo>
                    <a:pt x="893" y="125"/>
                  </a:lnTo>
                  <a:lnTo>
                    <a:pt x="893" y="125"/>
                  </a:lnTo>
                  <a:lnTo>
                    <a:pt x="1087" y="47"/>
                  </a:lnTo>
                  <a:lnTo>
                    <a:pt x="1241" y="9"/>
                  </a:lnTo>
                  <a:lnTo>
                    <a:pt x="1360" y="0"/>
                  </a:lnTo>
                  <a:lnTo>
                    <a:pt x="1446" y="16"/>
                  </a:lnTo>
                  <a:lnTo>
                    <a:pt x="1508" y="49"/>
                  </a:lnTo>
                  <a:lnTo>
                    <a:pt x="1548" y="90"/>
                  </a:lnTo>
                  <a:lnTo>
                    <a:pt x="1571" y="137"/>
                  </a:lnTo>
                  <a:lnTo>
                    <a:pt x="1581" y="177"/>
                  </a:lnTo>
                  <a:lnTo>
                    <a:pt x="1584" y="208"/>
                  </a:lnTo>
                  <a:lnTo>
                    <a:pt x="1584" y="218"/>
                  </a:lnTo>
                  <a:lnTo>
                    <a:pt x="1584" y="218"/>
                  </a:lnTo>
                  <a:lnTo>
                    <a:pt x="1593" y="216"/>
                  </a:lnTo>
                  <a:lnTo>
                    <a:pt x="1621" y="208"/>
                  </a:lnTo>
                  <a:lnTo>
                    <a:pt x="1662" y="194"/>
                  </a:lnTo>
                  <a:lnTo>
                    <a:pt x="1714" y="178"/>
                  </a:lnTo>
                  <a:lnTo>
                    <a:pt x="1771" y="161"/>
                  </a:lnTo>
                  <a:lnTo>
                    <a:pt x="1830" y="144"/>
                  </a:lnTo>
                  <a:lnTo>
                    <a:pt x="1889" y="126"/>
                  </a:lnTo>
                  <a:lnTo>
                    <a:pt x="1940" y="111"/>
                  </a:lnTo>
                  <a:lnTo>
                    <a:pt x="1984" y="99"/>
                  </a:lnTo>
                  <a:lnTo>
                    <a:pt x="2015" y="90"/>
                  </a:lnTo>
                  <a:lnTo>
                    <a:pt x="2015" y="90"/>
                  </a:lnTo>
                  <a:lnTo>
                    <a:pt x="2011" y="104"/>
                  </a:lnTo>
                  <a:lnTo>
                    <a:pt x="1959" y="149"/>
                  </a:lnTo>
                  <a:lnTo>
                    <a:pt x="1871" y="218"/>
                  </a:lnTo>
                  <a:lnTo>
                    <a:pt x="1756" y="306"/>
                  </a:lnTo>
                  <a:lnTo>
                    <a:pt x="1621" y="403"/>
                  </a:lnTo>
                  <a:lnTo>
                    <a:pt x="1479" y="501"/>
                  </a:lnTo>
                  <a:lnTo>
                    <a:pt x="1339" y="593"/>
                  </a:lnTo>
                  <a:lnTo>
                    <a:pt x="1211" y="672"/>
                  </a:lnTo>
                  <a:lnTo>
                    <a:pt x="1104" y="729"/>
                  </a:lnTo>
                  <a:lnTo>
                    <a:pt x="1030" y="759"/>
                  </a:lnTo>
                  <a:lnTo>
                    <a:pt x="1030" y="759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67" name="Freeform 215">
              <a:extLst>
                <a:ext uri="{FF2B5EF4-FFF2-40B4-BE49-F238E27FC236}">
                  <a16:creationId xmlns:a16="http://schemas.microsoft.com/office/drawing/2014/main" id="{CFE22B94-337E-941A-D885-36A7B43AA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932"/>
              <a:ext cx="342" cy="219"/>
            </a:xfrm>
            <a:custGeom>
              <a:avLst/>
              <a:gdLst>
                <a:gd name="T0" fmla="*/ 2 w 682"/>
                <a:gd name="T1" fmla="*/ 230 h 437"/>
                <a:gd name="T2" fmla="*/ 5 w 682"/>
                <a:gd name="T3" fmla="*/ 270 h 437"/>
                <a:gd name="T4" fmla="*/ 19 w 682"/>
                <a:gd name="T5" fmla="*/ 328 h 437"/>
                <a:gd name="T6" fmla="*/ 47 w 682"/>
                <a:gd name="T7" fmla="*/ 389 h 437"/>
                <a:gd name="T8" fmla="*/ 91 w 682"/>
                <a:gd name="T9" fmla="*/ 430 h 437"/>
                <a:gd name="T10" fmla="*/ 123 w 682"/>
                <a:gd name="T11" fmla="*/ 437 h 437"/>
                <a:gd name="T12" fmla="*/ 142 w 682"/>
                <a:gd name="T13" fmla="*/ 437 h 437"/>
                <a:gd name="T14" fmla="*/ 159 w 682"/>
                <a:gd name="T15" fmla="*/ 434 h 437"/>
                <a:gd name="T16" fmla="*/ 173 w 682"/>
                <a:gd name="T17" fmla="*/ 429 h 437"/>
                <a:gd name="T18" fmla="*/ 188 w 682"/>
                <a:gd name="T19" fmla="*/ 420 h 437"/>
                <a:gd name="T20" fmla="*/ 202 w 682"/>
                <a:gd name="T21" fmla="*/ 410 h 437"/>
                <a:gd name="T22" fmla="*/ 212 w 682"/>
                <a:gd name="T23" fmla="*/ 403 h 437"/>
                <a:gd name="T24" fmla="*/ 231 w 682"/>
                <a:gd name="T25" fmla="*/ 391 h 437"/>
                <a:gd name="T26" fmla="*/ 249 w 682"/>
                <a:gd name="T27" fmla="*/ 379 h 437"/>
                <a:gd name="T28" fmla="*/ 266 w 682"/>
                <a:gd name="T29" fmla="*/ 368 h 437"/>
                <a:gd name="T30" fmla="*/ 285 w 682"/>
                <a:gd name="T31" fmla="*/ 361 h 437"/>
                <a:gd name="T32" fmla="*/ 294 w 682"/>
                <a:gd name="T33" fmla="*/ 360 h 437"/>
                <a:gd name="T34" fmla="*/ 342 w 682"/>
                <a:gd name="T35" fmla="*/ 342 h 437"/>
                <a:gd name="T36" fmla="*/ 389 w 682"/>
                <a:gd name="T37" fmla="*/ 311 h 437"/>
                <a:gd name="T38" fmla="*/ 428 w 682"/>
                <a:gd name="T39" fmla="*/ 273 h 437"/>
                <a:gd name="T40" fmla="*/ 459 w 682"/>
                <a:gd name="T41" fmla="*/ 235 h 437"/>
                <a:gd name="T42" fmla="*/ 479 w 682"/>
                <a:gd name="T43" fmla="*/ 202 h 437"/>
                <a:gd name="T44" fmla="*/ 480 w 682"/>
                <a:gd name="T45" fmla="*/ 204 h 437"/>
                <a:gd name="T46" fmla="*/ 491 w 682"/>
                <a:gd name="T47" fmla="*/ 204 h 437"/>
                <a:gd name="T48" fmla="*/ 511 w 682"/>
                <a:gd name="T49" fmla="*/ 204 h 437"/>
                <a:gd name="T50" fmla="*/ 537 w 682"/>
                <a:gd name="T51" fmla="*/ 202 h 437"/>
                <a:gd name="T52" fmla="*/ 565 w 682"/>
                <a:gd name="T53" fmla="*/ 195 h 437"/>
                <a:gd name="T54" fmla="*/ 579 w 682"/>
                <a:gd name="T55" fmla="*/ 190 h 437"/>
                <a:gd name="T56" fmla="*/ 612 w 682"/>
                <a:gd name="T57" fmla="*/ 173 h 437"/>
                <a:gd name="T58" fmla="*/ 641 w 682"/>
                <a:gd name="T59" fmla="*/ 150 h 437"/>
                <a:gd name="T60" fmla="*/ 663 w 682"/>
                <a:gd name="T61" fmla="*/ 128 h 437"/>
                <a:gd name="T62" fmla="*/ 679 w 682"/>
                <a:gd name="T63" fmla="*/ 107 h 437"/>
                <a:gd name="T64" fmla="*/ 682 w 682"/>
                <a:gd name="T65" fmla="*/ 90 h 437"/>
                <a:gd name="T66" fmla="*/ 646 w 682"/>
                <a:gd name="T67" fmla="*/ 28 h 437"/>
                <a:gd name="T68" fmla="*/ 506 w 682"/>
                <a:gd name="T69" fmla="*/ 0 h 437"/>
                <a:gd name="T70" fmla="*/ 318 w 682"/>
                <a:gd name="T71" fmla="*/ 57 h 437"/>
                <a:gd name="T72" fmla="*/ 136 w 682"/>
                <a:gd name="T73" fmla="*/ 145 h 437"/>
                <a:gd name="T74" fmla="*/ 19 w 682"/>
                <a:gd name="T75" fmla="*/ 213 h 437"/>
                <a:gd name="T76" fmla="*/ 0 w 682"/>
                <a:gd name="T77" fmla="*/ 225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2" h="437">
                  <a:moveTo>
                    <a:pt x="0" y="225"/>
                  </a:moveTo>
                  <a:lnTo>
                    <a:pt x="2" y="230"/>
                  </a:lnTo>
                  <a:lnTo>
                    <a:pt x="3" y="246"/>
                  </a:lnTo>
                  <a:lnTo>
                    <a:pt x="5" y="270"/>
                  </a:lnTo>
                  <a:lnTo>
                    <a:pt x="12" y="297"/>
                  </a:lnTo>
                  <a:lnTo>
                    <a:pt x="19" y="328"/>
                  </a:lnTo>
                  <a:lnTo>
                    <a:pt x="31" y="360"/>
                  </a:lnTo>
                  <a:lnTo>
                    <a:pt x="47" y="389"/>
                  </a:lnTo>
                  <a:lnTo>
                    <a:pt x="67" y="413"/>
                  </a:lnTo>
                  <a:lnTo>
                    <a:pt x="91" y="430"/>
                  </a:lnTo>
                  <a:lnTo>
                    <a:pt x="123" y="437"/>
                  </a:lnTo>
                  <a:lnTo>
                    <a:pt x="123" y="437"/>
                  </a:lnTo>
                  <a:lnTo>
                    <a:pt x="133" y="437"/>
                  </a:lnTo>
                  <a:lnTo>
                    <a:pt x="142" y="437"/>
                  </a:lnTo>
                  <a:lnTo>
                    <a:pt x="150" y="436"/>
                  </a:lnTo>
                  <a:lnTo>
                    <a:pt x="159" y="434"/>
                  </a:lnTo>
                  <a:lnTo>
                    <a:pt x="166" y="430"/>
                  </a:lnTo>
                  <a:lnTo>
                    <a:pt x="173" y="429"/>
                  </a:lnTo>
                  <a:lnTo>
                    <a:pt x="181" y="423"/>
                  </a:lnTo>
                  <a:lnTo>
                    <a:pt x="188" y="420"/>
                  </a:lnTo>
                  <a:lnTo>
                    <a:pt x="195" y="415"/>
                  </a:lnTo>
                  <a:lnTo>
                    <a:pt x="202" y="410"/>
                  </a:lnTo>
                  <a:lnTo>
                    <a:pt x="202" y="410"/>
                  </a:lnTo>
                  <a:lnTo>
                    <a:pt x="212" y="403"/>
                  </a:lnTo>
                  <a:lnTo>
                    <a:pt x="223" y="396"/>
                  </a:lnTo>
                  <a:lnTo>
                    <a:pt x="231" y="391"/>
                  </a:lnTo>
                  <a:lnTo>
                    <a:pt x="240" y="384"/>
                  </a:lnTo>
                  <a:lnTo>
                    <a:pt x="249" y="379"/>
                  </a:lnTo>
                  <a:lnTo>
                    <a:pt x="257" y="373"/>
                  </a:lnTo>
                  <a:lnTo>
                    <a:pt x="266" y="368"/>
                  </a:lnTo>
                  <a:lnTo>
                    <a:pt x="275" y="365"/>
                  </a:lnTo>
                  <a:lnTo>
                    <a:pt x="285" y="361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318" y="354"/>
                  </a:lnTo>
                  <a:lnTo>
                    <a:pt x="342" y="342"/>
                  </a:lnTo>
                  <a:lnTo>
                    <a:pt x="366" y="328"/>
                  </a:lnTo>
                  <a:lnTo>
                    <a:pt x="389" y="311"/>
                  </a:lnTo>
                  <a:lnTo>
                    <a:pt x="409" y="292"/>
                  </a:lnTo>
                  <a:lnTo>
                    <a:pt x="428" y="273"/>
                  </a:lnTo>
                  <a:lnTo>
                    <a:pt x="446" y="254"/>
                  </a:lnTo>
                  <a:lnTo>
                    <a:pt x="459" y="235"/>
                  </a:lnTo>
                  <a:lnTo>
                    <a:pt x="472" y="218"/>
                  </a:lnTo>
                  <a:lnTo>
                    <a:pt x="479" y="202"/>
                  </a:lnTo>
                  <a:lnTo>
                    <a:pt x="479" y="202"/>
                  </a:lnTo>
                  <a:lnTo>
                    <a:pt x="480" y="204"/>
                  </a:lnTo>
                  <a:lnTo>
                    <a:pt x="484" y="204"/>
                  </a:lnTo>
                  <a:lnTo>
                    <a:pt x="491" y="204"/>
                  </a:lnTo>
                  <a:lnTo>
                    <a:pt x="501" y="204"/>
                  </a:lnTo>
                  <a:lnTo>
                    <a:pt x="511" y="204"/>
                  </a:lnTo>
                  <a:lnTo>
                    <a:pt x="523" y="204"/>
                  </a:lnTo>
                  <a:lnTo>
                    <a:pt x="537" y="202"/>
                  </a:lnTo>
                  <a:lnTo>
                    <a:pt x="551" y="201"/>
                  </a:lnTo>
                  <a:lnTo>
                    <a:pt x="565" y="195"/>
                  </a:lnTo>
                  <a:lnTo>
                    <a:pt x="579" y="190"/>
                  </a:lnTo>
                  <a:lnTo>
                    <a:pt x="579" y="190"/>
                  </a:lnTo>
                  <a:lnTo>
                    <a:pt x="596" y="183"/>
                  </a:lnTo>
                  <a:lnTo>
                    <a:pt x="612" y="173"/>
                  </a:lnTo>
                  <a:lnTo>
                    <a:pt x="627" y="163"/>
                  </a:lnTo>
                  <a:lnTo>
                    <a:pt x="641" y="150"/>
                  </a:lnTo>
                  <a:lnTo>
                    <a:pt x="653" y="140"/>
                  </a:lnTo>
                  <a:lnTo>
                    <a:pt x="663" y="128"/>
                  </a:lnTo>
                  <a:lnTo>
                    <a:pt x="672" y="116"/>
                  </a:lnTo>
                  <a:lnTo>
                    <a:pt x="679" y="107"/>
                  </a:lnTo>
                  <a:lnTo>
                    <a:pt x="681" y="97"/>
                  </a:lnTo>
                  <a:lnTo>
                    <a:pt x="682" y="90"/>
                  </a:lnTo>
                  <a:lnTo>
                    <a:pt x="682" y="90"/>
                  </a:lnTo>
                  <a:lnTo>
                    <a:pt x="646" y="28"/>
                  </a:lnTo>
                  <a:lnTo>
                    <a:pt x="586" y="2"/>
                  </a:lnTo>
                  <a:lnTo>
                    <a:pt x="506" y="0"/>
                  </a:lnTo>
                  <a:lnTo>
                    <a:pt x="415" y="21"/>
                  </a:lnTo>
                  <a:lnTo>
                    <a:pt x="318" y="57"/>
                  </a:lnTo>
                  <a:lnTo>
                    <a:pt x="223" y="100"/>
                  </a:lnTo>
                  <a:lnTo>
                    <a:pt x="136" y="145"/>
                  </a:lnTo>
                  <a:lnTo>
                    <a:pt x="66" y="185"/>
                  </a:lnTo>
                  <a:lnTo>
                    <a:pt x="19" y="213"/>
                  </a:lnTo>
                  <a:lnTo>
                    <a:pt x="0" y="225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FF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68" name="Freeform 216">
              <a:extLst>
                <a:ext uri="{FF2B5EF4-FFF2-40B4-BE49-F238E27FC236}">
                  <a16:creationId xmlns:a16="http://schemas.microsoft.com/office/drawing/2014/main" id="{FA9E0E3A-1FE2-FB35-B2D0-28C540471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921"/>
              <a:ext cx="341" cy="221"/>
            </a:xfrm>
            <a:custGeom>
              <a:avLst/>
              <a:gdLst>
                <a:gd name="T0" fmla="*/ 2 w 681"/>
                <a:gd name="T1" fmla="*/ 231 h 442"/>
                <a:gd name="T2" fmla="*/ 7 w 681"/>
                <a:gd name="T3" fmla="*/ 278 h 442"/>
                <a:gd name="T4" fmla="*/ 23 w 681"/>
                <a:gd name="T5" fmla="*/ 347 h 442"/>
                <a:gd name="T6" fmla="*/ 50 w 681"/>
                <a:gd name="T7" fmla="*/ 411 h 442"/>
                <a:gd name="T8" fmla="*/ 94 w 681"/>
                <a:gd name="T9" fmla="*/ 442 h 442"/>
                <a:gd name="T10" fmla="*/ 123 w 681"/>
                <a:gd name="T11" fmla="*/ 437 h 442"/>
                <a:gd name="T12" fmla="*/ 145 w 681"/>
                <a:gd name="T13" fmla="*/ 426 h 442"/>
                <a:gd name="T14" fmla="*/ 163 w 681"/>
                <a:gd name="T15" fmla="*/ 420 h 442"/>
                <a:gd name="T16" fmla="*/ 178 w 681"/>
                <a:gd name="T17" fmla="*/ 413 h 442"/>
                <a:gd name="T18" fmla="*/ 192 w 681"/>
                <a:gd name="T19" fmla="*/ 406 h 442"/>
                <a:gd name="T20" fmla="*/ 206 w 681"/>
                <a:gd name="T21" fmla="*/ 397 h 442"/>
                <a:gd name="T22" fmla="*/ 218 w 681"/>
                <a:gd name="T23" fmla="*/ 390 h 442"/>
                <a:gd name="T24" fmla="*/ 239 w 681"/>
                <a:gd name="T25" fmla="*/ 376 h 442"/>
                <a:gd name="T26" fmla="*/ 261 w 681"/>
                <a:gd name="T27" fmla="*/ 364 h 442"/>
                <a:gd name="T28" fmla="*/ 282 w 681"/>
                <a:gd name="T29" fmla="*/ 356 h 442"/>
                <a:gd name="T30" fmla="*/ 303 w 681"/>
                <a:gd name="T31" fmla="*/ 349 h 442"/>
                <a:gd name="T32" fmla="*/ 313 w 681"/>
                <a:gd name="T33" fmla="*/ 345 h 442"/>
                <a:gd name="T34" fmla="*/ 360 w 681"/>
                <a:gd name="T35" fmla="*/ 331 h 442"/>
                <a:gd name="T36" fmla="*/ 401 w 681"/>
                <a:gd name="T37" fmla="*/ 302 h 442"/>
                <a:gd name="T38" fmla="*/ 436 w 681"/>
                <a:gd name="T39" fmla="*/ 268 h 442"/>
                <a:gd name="T40" fmla="*/ 462 w 681"/>
                <a:gd name="T41" fmla="*/ 233 h 442"/>
                <a:gd name="T42" fmla="*/ 479 w 681"/>
                <a:gd name="T43" fmla="*/ 202 h 442"/>
                <a:gd name="T44" fmla="*/ 481 w 681"/>
                <a:gd name="T45" fmla="*/ 202 h 442"/>
                <a:gd name="T46" fmla="*/ 493 w 681"/>
                <a:gd name="T47" fmla="*/ 202 h 442"/>
                <a:gd name="T48" fmla="*/ 515 w 681"/>
                <a:gd name="T49" fmla="*/ 202 h 442"/>
                <a:gd name="T50" fmla="*/ 543 w 681"/>
                <a:gd name="T51" fmla="*/ 197 h 442"/>
                <a:gd name="T52" fmla="*/ 574 w 681"/>
                <a:gd name="T53" fmla="*/ 188 h 442"/>
                <a:gd name="T54" fmla="*/ 591 w 681"/>
                <a:gd name="T55" fmla="*/ 181 h 442"/>
                <a:gd name="T56" fmla="*/ 621 w 681"/>
                <a:gd name="T57" fmla="*/ 166 h 442"/>
                <a:gd name="T58" fmla="*/ 645 w 681"/>
                <a:gd name="T59" fmla="*/ 145 h 442"/>
                <a:gd name="T60" fmla="*/ 665 w 681"/>
                <a:gd name="T61" fmla="*/ 124 h 442"/>
                <a:gd name="T62" fmla="*/ 679 w 681"/>
                <a:gd name="T63" fmla="*/ 103 h 442"/>
                <a:gd name="T64" fmla="*/ 681 w 681"/>
                <a:gd name="T65" fmla="*/ 90 h 442"/>
                <a:gd name="T66" fmla="*/ 646 w 681"/>
                <a:gd name="T67" fmla="*/ 27 h 442"/>
                <a:gd name="T68" fmla="*/ 507 w 681"/>
                <a:gd name="T69" fmla="*/ 0 h 442"/>
                <a:gd name="T70" fmla="*/ 318 w 681"/>
                <a:gd name="T71" fmla="*/ 55 h 442"/>
                <a:gd name="T72" fmla="*/ 135 w 681"/>
                <a:gd name="T73" fmla="*/ 143 h 442"/>
                <a:gd name="T74" fmla="*/ 18 w 681"/>
                <a:gd name="T75" fmla="*/ 212 h 442"/>
                <a:gd name="T76" fmla="*/ 0 w 681"/>
                <a:gd name="T77" fmla="*/ 223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1" h="442">
                  <a:moveTo>
                    <a:pt x="0" y="223"/>
                  </a:moveTo>
                  <a:lnTo>
                    <a:pt x="2" y="231"/>
                  </a:lnTo>
                  <a:lnTo>
                    <a:pt x="4" y="250"/>
                  </a:lnTo>
                  <a:lnTo>
                    <a:pt x="7" y="278"/>
                  </a:lnTo>
                  <a:lnTo>
                    <a:pt x="14" y="312"/>
                  </a:lnTo>
                  <a:lnTo>
                    <a:pt x="23" y="347"/>
                  </a:lnTo>
                  <a:lnTo>
                    <a:pt x="35" y="382"/>
                  </a:lnTo>
                  <a:lnTo>
                    <a:pt x="50" y="411"/>
                  </a:lnTo>
                  <a:lnTo>
                    <a:pt x="71" y="432"/>
                  </a:lnTo>
                  <a:lnTo>
                    <a:pt x="94" y="442"/>
                  </a:lnTo>
                  <a:lnTo>
                    <a:pt x="123" y="437"/>
                  </a:lnTo>
                  <a:lnTo>
                    <a:pt x="123" y="437"/>
                  </a:lnTo>
                  <a:lnTo>
                    <a:pt x="135" y="432"/>
                  </a:lnTo>
                  <a:lnTo>
                    <a:pt x="145" y="426"/>
                  </a:lnTo>
                  <a:lnTo>
                    <a:pt x="154" y="423"/>
                  </a:lnTo>
                  <a:lnTo>
                    <a:pt x="163" y="420"/>
                  </a:lnTo>
                  <a:lnTo>
                    <a:pt x="171" y="416"/>
                  </a:lnTo>
                  <a:lnTo>
                    <a:pt x="178" y="413"/>
                  </a:lnTo>
                  <a:lnTo>
                    <a:pt x="185" y="409"/>
                  </a:lnTo>
                  <a:lnTo>
                    <a:pt x="192" y="406"/>
                  </a:lnTo>
                  <a:lnTo>
                    <a:pt x="199" y="402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18" y="390"/>
                  </a:lnTo>
                  <a:lnTo>
                    <a:pt x="228" y="383"/>
                  </a:lnTo>
                  <a:lnTo>
                    <a:pt x="239" y="376"/>
                  </a:lnTo>
                  <a:lnTo>
                    <a:pt x="249" y="371"/>
                  </a:lnTo>
                  <a:lnTo>
                    <a:pt x="261" y="364"/>
                  </a:lnTo>
                  <a:lnTo>
                    <a:pt x="272" y="359"/>
                  </a:lnTo>
                  <a:lnTo>
                    <a:pt x="282" y="356"/>
                  </a:lnTo>
                  <a:lnTo>
                    <a:pt x="292" y="350"/>
                  </a:lnTo>
                  <a:lnTo>
                    <a:pt x="303" y="349"/>
                  </a:lnTo>
                  <a:lnTo>
                    <a:pt x="313" y="345"/>
                  </a:lnTo>
                  <a:lnTo>
                    <a:pt x="313" y="345"/>
                  </a:lnTo>
                  <a:lnTo>
                    <a:pt x="337" y="340"/>
                  </a:lnTo>
                  <a:lnTo>
                    <a:pt x="360" y="331"/>
                  </a:lnTo>
                  <a:lnTo>
                    <a:pt x="380" y="318"/>
                  </a:lnTo>
                  <a:lnTo>
                    <a:pt x="401" y="302"/>
                  </a:lnTo>
                  <a:lnTo>
                    <a:pt x="418" y="285"/>
                  </a:lnTo>
                  <a:lnTo>
                    <a:pt x="436" y="268"/>
                  </a:lnTo>
                  <a:lnTo>
                    <a:pt x="449" y="250"/>
                  </a:lnTo>
                  <a:lnTo>
                    <a:pt x="462" y="233"/>
                  </a:lnTo>
                  <a:lnTo>
                    <a:pt x="472" y="216"/>
                  </a:lnTo>
                  <a:lnTo>
                    <a:pt x="479" y="202"/>
                  </a:lnTo>
                  <a:lnTo>
                    <a:pt x="479" y="202"/>
                  </a:lnTo>
                  <a:lnTo>
                    <a:pt x="481" y="202"/>
                  </a:lnTo>
                  <a:lnTo>
                    <a:pt x="486" y="202"/>
                  </a:lnTo>
                  <a:lnTo>
                    <a:pt x="493" y="202"/>
                  </a:lnTo>
                  <a:lnTo>
                    <a:pt x="503" y="202"/>
                  </a:lnTo>
                  <a:lnTo>
                    <a:pt x="515" y="202"/>
                  </a:lnTo>
                  <a:lnTo>
                    <a:pt x="527" y="200"/>
                  </a:lnTo>
                  <a:lnTo>
                    <a:pt x="543" y="197"/>
                  </a:lnTo>
                  <a:lnTo>
                    <a:pt x="558" y="193"/>
                  </a:lnTo>
                  <a:lnTo>
                    <a:pt x="574" y="188"/>
                  </a:lnTo>
                  <a:lnTo>
                    <a:pt x="591" y="181"/>
                  </a:lnTo>
                  <a:lnTo>
                    <a:pt x="591" y="181"/>
                  </a:lnTo>
                  <a:lnTo>
                    <a:pt x="605" y="174"/>
                  </a:lnTo>
                  <a:lnTo>
                    <a:pt x="621" y="166"/>
                  </a:lnTo>
                  <a:lnTo>
                    <a:pt x="633" y="155"/>
                  </a:lnTo>
                  <a:lnTo>
                    <a:pt x="645" y="145"/>
                  </a:lnTo>
                  <a:lnTo>
                    <a:pt x="657" y="134"/>
                  </a:lnTo>
                  <a:lnTo>
                    <a:pt x="665" y="124"/>
                  </a:lnTo>
                  <a:lnTo>
                    <a:pt x="674" y="114"/>
                  </a:lnTo>
                  <a:lnTo>
                    <a:pt x="679" y="103"/>
                  </a:lnTo>
                  <a:lnTo>
                    <a:pt x="681" y="95"/>
                  </a:lnTo>
                  <a:lnTo>
                    <a:pt x="681" y="90"/>
                  </a:lnTo>
                  <a:lnTo>
                    <a:pt x="681" y="90"/>
                  </a:lnTo>
                  <a:lnTo>
                    <a:pt x="646" y="27"/>
                  </a:lnTo>
                  <a:lnTo>
                    <a:pt x="586" y="0"/>
                  </a:lnTo>
                  <a:lnTo>
                    <a:pt x="507" y="0"/>
                  </a:lnTo>
                  <a:lnTo>
                    <a:pt x="415" y="20"/>
                  </a:lnTo>
                  <a:lnTo>
                    <a:pt x="318" y="55"/>
                  </a:lnTo>
                  <a:lnTo>
                    <a:pt x="221" y="98"/>
                  </a:lnTo>
                  <a:lnTo>
                    <a:pt x="135" y="143"/>
                  </a:lnTo>
                  <a:lnTo>
                    <a:pt x="66" y="183"/>
                  </a:lnTo>
                  <a:lnTo>
                    <a:pt x="18" y="212"/>
                  </a:lnTo>
                  <a:lnTo>
                    <a:pt x="0" y="223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69" name="Freeform 217">
              <a:extLst>
                <a:ext uri="{FF2B5EF4-FFF2-40B4-BE49-F238E27FC236}">
                  <a16:creationId xmlns:a16="http://schemas.microsoft.com/office/drawing/2014/main" id="{35262713-0E5D-E8A3-B2A0-5A6F15904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930"/>
              <a:ext cx="298" cy="196"/>
            </a:xfrm>
            <a:custGeom>
              <a:avLst/>
              <a:gdLst>
                <a:gd name="T0" fmla="*/ 586 w 596"/>
                <a:gd name="T1" fmla="*/ 43 h 392"/>
                <a:gd name="T2" fmla="*/ 596 w 596"/>
                <a:gd name="T3" fmla="*/ 69 h 392"/>
                <a:gd name="T4" fmla="*/ 579 w 596"/>
                <a:gd name="T5" fmla="*/ 88 h 392"/>
                <a:gd name="T6" fmla="*/ 558 w 596"/>
                <a:gd name="T7" fmla="*/ 119 h 392"/>
                <a:gd name="T8" fmla="*/ 541 w 596"/>
                <a:gd name="T9" fmla="*/ 134 h 392"/>
                <a:gd name="T10" fmla="*/ 515 w 596"/>
                <a:gd name="T11" fmla="*/ 143 h 392"/>
                <a:gd name="T12" fmla="*/ 498 w 596"/>
                <a:gd name="T13" fmla="*/ 150 h 392"/>
                <a:gd name="T14" fmla="*/ 456 w 596"/>
                <a:gd name="T15" fmla="*/ 159 h 392"/>
                <a:gd name="T16" fmla="*/ 422 w 596"/>
                <a:gd name="T17" fmla="*/ 164 h 392"/>
                <a:gd name="T18" fmla="*/ 416 w 596"/>
                <a:gd name="T19" fmla="*/ 172 h 392"/>
                <a:gd name="T20" fmla="*/ 403 w 596"/>
                <a:gd name="T21" fmla="*/ 179 h 392"/>
                <a:gd name="T22" fmla="*/ 390 w 596"/>
                <a:gd name="T23" fmla="*/ 202 h 392"/>
                <a:gd name="T24" fmla="*/ 375 w 596"/>
                <a:gd name="T25" fmla="*/ 245 h 392"/>
                <a:gd name="T26" fmla="*/ 370 w 596"/>
                <a:gd name="T27" fmla="*/ 254 h 392"/>
                <a:gd name="T28" fmla="*/ 346 w 596"/>
                <a:gd name="T29" fmla="*/ 276 h 392"/>
                <a:gd name="T30" fmla="*/ 325 w 596"/>
                <a:gd name="T31" fmla="*/ 283 h 392"/>
                <a:gd name="T32" fmla="*/ 301 w 596"/>
                <a:gd name="T33" fmla="*/ 271 h 392"/>
                <a:gd name="T34" fmla="*/ 285 w 596"/>
                <a:gd name="T35" fmla="*/ 274 h 392"/>
                <a:gd name="T36" fmla="*/ 268 w 596"/>
                <a:gd name="T37" fmla="*/ 302 h 392"/>
                <a:gd name="T38" fmla="*/ 257 w 596"/>
                <a:gd name="T39" fmla="*/ 319 h 392"/>
                <a:gd name="T40" fmla="*/ 225 w 596"/>
                <a:gd name="T41" fmla="*/ 344 h 392"/>
                <a:gd name="T42" fmla="*/ 185 w 596"/>
                <a:gd name="T43" fmla="*/ 347 h 392"/>
                <a:gd name="T44" fmla="*/ 155 w 596"/>
                <a:gd name="T45" fmla="*/ 340 h 392"/>
                <a:gd name="T46" fmla="*/ 143 w 596"/>
                <a:gd name="T47" fmla="*/ 340 h 392"/>
                <a:gd name="T48" fmla="*/ 142 w 596"/>
                <a:gd name="T49" fmla="*/ 347 h 392"/>
                <a:gd name="T50" fmla="*/ 135 w 596"/>
                <a:gd name="T51" fmla="*/ 357 h 392"/>
                <a:gd name="T52" fmla="*/ 131 w 596"/>
                <a:gd name="T53" fmla="*/ 361 h 392"/>
                <a:gd name="T54" fmla="*/ 107 w 596"/>
                <a:gd name="T55" fmla="*/ 380 h 392"/>
                <a:gd name="T56" fmla="*/ 78 w 596"/>
                <a:gd name="T57" fmla="*/ 392 h 392"/>
                <a:gd name="T58" fmla="*/ 43 w 596"/>
                <a:gd name="T59" fmla="*/ 383 h 392"/>
                <a:gd name="T60" fmla="*/ 21 w 596"/>
                <a:gd name="T61" fmla="*/ 373 h 392"/>
                <a:gd name="T62" fmla="*/ 10 w 596"/>
                <a:gd name="T63" fmla="*/ 350 h 392"/>
                <a:gd name="T64" fmla="*/ 0 w 596"/>
                <a:gd name="T65" fmla="*/ 319 h 392"/>
                <a:gd name="T66" fmla="*/ 2 w 596"/>
                <a:gd name="T67" fmla="*/ 285 h 392"/>
                <a:gd name="T68" fmla="*/ 9 w 596"/>
                <a:gd name="T69" fmla="*/ 242 h 392"/>
                <a:gd name="T70" fmla="*/ 16 w 596"/>
                <a:gd name="T71" fmla="*/ 228 h 392"/>
                <a:gd name="T72" fmla="*/ 21 w 596"/>
                <a:gd name="T73" fmla="*/ 212 h 392"/>
                <a:gd name="T74" fmla="*/ 24 w 596"/>
                <a:gd name="T75" fmla="*/ 204 h 392"/>
                <a:gd name="T76" fmla="*/ 29 w 596"/>
                <a:gd name="T77" fmla="*/ 197 h 392"/>
                <a:gd name="T78" fmla="*/ 35 w 596"/>
                <a:gd name="T79" fmla="*/ 195 h 392"/>
                <a:gd name="T80" fmla="*/ 43 w 596"/>
                <a:gd name="T81" fmla="*/ 195 h 392"/>
                <a:gd name="T82" fmla="*/ 48 w 596"/>
                <a:gd name="T83" fmla="*/ 195 h 392"/>
                <a:gd name="T84" fmla="*/ 67 w 596"/>
                <a:gd name="T85" fmla="*/ 185 h 392"/>
                <a:gd name="T86" fmla="*/ 85 w 596"/>
                <a:gd name="T87" fmla="*/ 178 h 392"/>
                <a:gd name="T88" fmla="*/ 116 w 596"/>
                <a:gd name="T89" fmla="*/ 167 h 392"/>
                <a:gd name="T90" fmla="*/ 154 w 596"/>
                <a:gd name="T91" fmla="*/ 157 h 392"/>
                <a:gd name="T92" fmla="*/ 235 w 596"/>
                <a:gd name="T93" fmla="*/ 114 h 392"/>
                <a:gd name="T94" fmla="*/ 363 w 596"/>
                <a:gd name="T95" fmla="*/ 58 h 392"/>
                <a:gd name="T96" fmla="*/ 427 w 596"/>
                <a:gd name="T97" fmla="*/ 39 h 392"/>
                <a:gd name="T98" fmla="*/ 449 w 596"/>
                <a:gd name="T99" fmla="*/ 22 h 392"/>
                <a:gd name="T100" fmla="*/ 470 w 596"/>
                <a:gd name="T101" fmla="*/ 14 h 392"/>
                <a:gd name="T102" fmla="*/ 510 w 596"/>
                <a:gd name="T103" fmla="*/ 10 h 392"/>
                <a:gd name="T104" fmla="*/ 539 w 596"/>
                <a:gd name="T105" fmla="*/ 1 h 392"/>
                <a:gd name="T106" fmla="*/ 553 w 596"/>
                <a:gd name="T107" fmla="*/ 1 h 392"/>
                <a:gd name="T108" fmla="*/ 565 w 596"/>
                <a:gd name="T10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96" h="392">
                  <a:moveTo>
                    <a:pt x="577" y="20"/>
                  </a:moveTo>
                  <a:lnTo>
                    <a:pt x="579" y="27"/>
                  </a:lnTo>
                  <a:lnTo>
                    <a:pt x="581" y="33"/>
                  </a:lnTo>
                  <a:lnTo>
                    <a:pt x="582" y="38"/>
                  </a:lnTo>
                  <a:lnTo>
                    <a:pt x="586" y="43"/>
                  </a:lnTo>
                  <a:lnTo>
                    <a:pt x="589" y="48"/>
                  </a:lnTo>
                  <a:lnTo>
                    <a:pt x="593" y="53"/>
                  </a:lnTo>
                  <a:lnTo>
                    <a:pt x="594" y="57"/>
                  </a:lnTo>
                  <a:lnTo>
                    <a:pt x="596" y="64"/>
                  </a:lnTo>
                  <a:lnTo>
                    <a:pt x="596" y="69"/>
                  </a:lnTo>
                  <a:lnTo>
                    <a:pt x="594" y="74"/>
                  </a:lnTo>
                  <a:lnTo>
                    <a:pt x="594" y="74"/>
                  </a:lnTo>
                  <a:lnTo>
                    <a:pt x="587" y="79"/>
                  </a:lnTo>
                  <a:lnTo>
                    <a:pt x="584" y="83"/>
                  </a:lnTo>
                  <a:lnTo>
                    <a:pt x="579" y="88"/>
                  </a:lnTo>
                  <a:lnTo>
                    <a:pt x="575" y="93"/>
                  </a:lnTo>
                  <a:lnTo>
                    <a:pt x="570" y="100"/>
                  </a:lnTo>
                  <a:lnTo>
                    <a:pt x="567" y="105"/>
                  </a:lnTo>
                  <a:lnTo>
                    <a:pt x="562" y="112"/>
                  </a:lnTo>
                  <a:lnTo>
                    <a:pt x="558" y="119"/>
                  </a:lnTo>
                  <a:lnTo>
                    <a:pt x="551" y="126"/>
                  </a:lnTo>
                  <a:lnTo>
                    <a:pt x="546" y="131"/>
                  </a:lnTo>
                  <a:lnTo>
                    <a:pt x="546" y="131"/>
                  </a:lnTo>
                  <a:lnTo>
                    <a:pt x="544" y="133"/>
                  </a:lnTo>
                  <a:lnTo>
                    <a:pt x="541" y="134"/>
                  </a:lnTo>
                  <a:lnTo>
                    <a:pt x="536" y="136"/>
                  </a:lnTo>
                  <a:lnTo>
                    <a:pt x="530" y="138"/>
                  </a:lnTo>
                  <a:lnTo>
                    <a:pt x="525" y="140"/>
                  </a:lnTo>
                  <a:lnTo>
                    <a:pt x="520" y="141"/>
                  </a:lnTo>
                  <a:lnTo>
                    <a:pt x="515" y="143"/>
                  </a:lnTo>
                  <a:lnTo>
                    <a:pt x="511" y="143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98" y="150"/>
                  </a:lnTo>
                  <a:lnTo>
                    <a:pt x="489" y="153"/>
                  </a:lnTo>
                  <a:lnTo>
                    <a:pt x="482" y="155"/>
                  </a:lnTo>
                  <a:lnTo>
                    <a:pt x="473" y="157"/>
                  </a:lnTo>
                  <a:lnTo>
                    <a:pt x="465" y="159"/>
                  </a:lnTo>
                  <a:lnTo>
                    <a:pt x="456" y="159"/>
                  </a:lnTo>
                  <a:lnTo>
                    <a:pt x="449" y="160"/>
                  </a:lnTo>
                  <a:lnTo>
                    <a:pt x="441" y="162"/>
                  </a:lnTo>
                  <a:lnTo>
                    <a:pt x="432" y="162"/>
                  </a:lnTo>
                  <a:lnTo>
                    <a:pt x="422" y="164"/>
                  </a:lnTo>
                  <a:lnTo>
                    <a:pt x="422" y="164"/>
                  </a:lnTo>
                  <a:lnTo>
                    <a:pt x="422" y="166"/>
                  </a:lnTo>
                  <a:lnTo>
                    <a:pt x="422" y="167"/>
                  </a:lnTo>
                  <a:lnTo>
                    <a:pt x="420" y="169"/>
                  </a:lnTo>
                  <a:lnTo>
                    <a:pt x="418" y="171"/>
                  </a:lnTo>
                  <a:lnTo>
                    <a:pt x="416" y="172"/>
                  </a:lnTo>
                  <a:lnTo>
                    <a:pt x="413" y="172"/>
                  </a:lnTo>
                  <a:lnTo>
                    <a:pt x="411" y="174"/>
                  </a:lnTo>
                  <a:lnTo>
                    <a:pt x="408" y="176"/>
                  </a:lnTo>
                  <a:lnTo>
                    <a:pt x="404" y="178"/>
                  </a:lnTo>
                  <a:lnTo>
                    <a:pt x="403" y="179"/>
                  </a:lnTo>
                  <a:lnTo>
                    <a:pt x="403" y="179"/>
                  </a:lnTo>
                  <a:lnTo>
                    <a:pt x="401" y="181"/>
                  </a:lnTo>
                  <a:lnTo>
                    <a:pt x="397" y="186"/>
                  </a:lnTo>
                  <a:lnTo>
                    <a:pt x="394" y="193"/>
                  </a:lnTo>
                  <a:lnTo>
                    <a:pt x="390" y="202"/>
                  </a:lnTo>
                  <a:lnTo>
                    <a:pt x="389" y="212"/>
                  </a:lnTo>
                  <a:lnTo>
                    <a:pt x="385" y="223"/>
                  </a:lnTo>
                  <a:lnTo>
                    <a:pt x="382" y="231"/>
                  </a:lnTo>
                  <a:lnTo>
                    <a:pt x="378" y="240"/>
                  </a:lnTo>
                  <a:lnTo>
                    <a:pt x="375" y="245"/>
                  </a:lnTo>
                  <a:lnTo>
                    <a:pt x="373" y="249"/>
                  </a:lnTo>
                  <a:lnTo>
                    <a:pt x="373" y="249"/>
                  </a:lnTo>
                  <a:lnTo>
                    <a:pt x="373" y="249"/>
                  </a:lnTo>
                  <a:lnTo>
                    <a:pt x="371" y="250"/>
                  </a:lnTo>
                  <a:lnTo>
                    <a:pt x="370" y="254"/>
                  </a:lnTo>
                  <a:lnTo>
                    <a:pt x="366" y="257"/>
                  </a:lnTo>
                  <a:lnTo>
                    <a:pt x="361" y="262"/>
                  </a:lnTo>
                  <a:lnTo>
                    <a:pt x="356" y="266"/>
                  </a:lnTo>
                  <a:lnTo>
                    <a:pt x="351" y="271"/>
                  </a:lnTo>
                  <a:lnTo>
                    <a:pt x="346" y="276"/>
                  </a:lnTo>
                  <a:lnTo>
                    <a:pt x="340" y="280"/>
                  </a:lnTo>
                  <a:lnTo>
                    <a:pt x="333" y="283"/>
                  </a:lnTo>
                  <a:lnTo>
                    <a:pt x="333" y="283"/>
                  </a:lnTo>
                  <a:lnTo>
                    <a:pt x="330" y="285"/>
                  </a:lnTo>
                  <a:lnTo>
                    <a:pt x="325" y="283"/>
                  </a:lnTo>
                  <a:lnTo>
                    <a:pt x="320" y="281"/>
                  </a:lnTo>
                  <a:lnTo>
                    <a:pt x="314" y="278"/>
                  </a:lnTo>
                  <a:lnTo>
                    <a:pt x="309" y="276"/>
                  </a:lnTo>
                  <a:lnTo>
                    <a:pt x="306" y="273"/>
                  </a:lnTo>
                  <a:lnTo>
                    <a:pt x="301" y="271"/>
                  </a:lnTo>
                  <a:lnTo>
                    <a:pt x="295" y="269"/>
                  </a:lnTo>
                  <a:lnTo>
                    <a:pt x="290" y="269"/>
                  </a:lnTo>
                  <a:lnTo>
                    <a:pt x="287" y="271"/>
                  </a:lnTo>
                  <a:lnTo>
                    <a:pt x="287" y="271"/>
                  </a:lnTo>
                  <a:lnTo>
                    <a:pt x="285" y="274"/>
                  </a:lnTo>
                  <a:lnTo>
                    <a:pt x="282" y="278"/>
                  </a:lnTo>
                  <a:lnTo>
                    <a:pt x="278" y="283"/>
                  </a:lnTo>
                  <a:lnTo>
                    <a:pt x="275" y="290"/>
                  </a:lnTo>
                  <a:lnTo>
                    <a:pt x="271" y="295"/>
                  </a:lnTo>
                  <a:lnTo>
                    <a:pt x="268" y="302"/>
                  </a:lnTo>
                  <a:lnTo>
                    <a:pt x="264" y="307"/>
                  </a:lnTo>
                  <a:lnTo>
                    <a:pt x="263" y="312"/>
                  </a:lnTo>
                  <a:lnTo>
                    <a:pt x="259" y="318"/>
                  </a:lnTo>
                  <a:lnTo>
                    <a:pt x="257" y="319"/>
                  </a:lnTo>
                  <a:lnTo>
                    <a:pt x="257" y="319"/>
                  </a:lnTo>
                  <a:lnTo>
                    <a:pt x="249" y="326"/>
                  </a:lnTo>
                  <a:lnTo>
                    <a:pt x="240" y="331"/>
                  </a:lnTo>
                  <a:lnTo>
                    <a:pt x="235" y="335"/>
                  </a:lnTo>
                  <a:lnTo>
                    <a:pt x="230" y="340"/>
                  </a:lnTo>
                  <a:lnTo>
                    <a:pt x="225" y="344"/>
                  </a:lnTo>
                  <a:lnTo>
                    <a:pt x="219" y="345"/>
                  </a:lnTo>
                  <a:lnTo>
                    <a:pt x="214" y="349"/>
                  </a:lnTo>
                  <a:lnTo>
                    <a:pt x="206" y="349"/>
                  </a:lnTo>
                  <a:lnTo>
                    <a:pt x="197" y="349"/>
                  </a:lnTo>
                  <a:lnTo>
                    <a:pt x="185" y="347"/>
                  </a:lnTo>
                  <a:lnTo>
                    <a:pt x="185" y="347"/>
                  </a:lnTo>
                  <a:lnTo>
                    <a:pt x="174" y="345"/>
                  </a:lnTo>
                  <a:lnTo>
                    <a:pt x="166" y="344"/>
                  </a:lnTo>
                  <a:lnTo>
                    <a:pt x="161" y="342"/>
                  </a:lnTo>
                  <a:lnTo>
                    <a:pt x="155" y="340"/>
                  </a:lnTo>
                  <a:lnTo>
                    <a:pt x="150" y="340"/>
                  </a:lnTo>
                  <a:lnTo>
                    <a:pt x="149" y="340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0"/>
                  </a:lnTo>
                  <a:lnTo>
                    <a:pt x="143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3" y="345"/>
                  </a:lnTo>
                  <a:lnTo>
                    <a:pt x="142" y="347"/>
                  </a:lnTo>
                  <a:lnTo>
                    <a:pt x="140" y="350"/>
                  </a:lnTo>
                  <a:lnTo>
                    <a:pt x="140" y="352"/>
                  </a:lnTo>
                  <a:lnTo>
                    <a:pt x="138" y="354"/>
                  </a:lnTo>
                  <a:lnTo>
                    <a:pt x="136" y="356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3" y="359"/>
                  </a:lnTo>
                  <a:lnTo>
                    <a:pt x="131" y="361"/>
                  </a:lnTo>
                  <a:lnTo>
                    <a:pt x="128" y="364"/>
                  </a:lnTo>
                  <a:lnTo>
                    <a:pt x="124" y="368"/>
                  </a:lnTo>
                  <a:lnTo>
                    <a:pt x="119" y="371"/>
                  </a:lnTo>
                  <a:lnTo>
                    <a:pt x="112" y="376"/>
                  </a:lnTo>
                  <a:lnTo>
                    <a:pt x="107" y="380"/>
                  </a:lnTo>
                  <a:lnTo>
                    <a:pt x="100" y="385"/>
                  </a:lnTo>
                  <a:lnTo>
                    <a:pt x="92" y="388"/>
                  </a:lnTo>
                  <a:lnTo>
                    <a:pt x="85" y="390"/>
                  </a:lnTo>
                  <a:lnTo>
                    <a:pt x="85" y="390"/>
                  </a:lnTo>
                  <a:lnTo>
                    <a:pt x="78" y="392"/>
                  </a:lnTo>
                  <a:lnTo>
                    <a:pt x="71" y="392"/>
                  </a:lnTo>
                  <a:lnTo>
                    <a:pt x="64" y="390"/>
                  </a:lnTo>
                  <a:lnTo>
                    <a:pt x="57" y="388"/>
                  </a:lnTo>
                  <a:lnTo>
                    <a:pt x="50" y="387"/>
                  </a:lnTo>
                  <a:lnTo>
                    <a:pt x="43" y="383"/>
                  </a:lnTo>
                  <a:lnTo>
                    <a:pt x="36" y="382"/>
                  </a:lnTo>
                  <a:lnTo>
                    <a:pt x="31" y="378"/>
                  </a:lnTo>
                  <a:lnTo>
                    <a:pt x="26" y="376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9" y="368"/>
                  </a:lnTo>
                  <a:lnTo>
                    <a:pt x="17" y="363"/>
                  </a:lnTo>
                  <a:lnTo>
                    <a:pt x="16" y="357"/>
                  </a:lnTo>
                  <a:lnTo>
                    <a:pt x="12" y="354"/>
                  </a:lnTo>
                  <a:lnTo>
                    <a:pt x="10" y="350"/>
                  </a:lnTo>
                  <a:lnTo>
                    <a:pt x="7" y="345"/>
                  </a:lnTo>
                  <a:lnTo>
                    <a:pt x="5" y="340"/>
                  </a:lnTo>
                  <a:lnTo>
                    <a:pt x="3" y="335"/>
                  </a:lnTo>
                  <a:lnTo>
                    <a:pt x="2" y="328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1"/>
                  </a:lnTo>
                  <a:lnTo>
                    <a:pt x="0" y="302"/>
                  </a:lnTo>
                  <a:lnTo>
                    <a:pt x="2" y="293"/>
                  </a:lnTo>
                  <a:lnTo>
                    <a:pt x="2" y="285"/>
                  </a:lnTo>
                  <a:lnTo>
                    <a:pt x="3" y="276"/>
                  </a:lnTo>
                  <a:lnTo>
                    <a:pt x="5" y="268"/>
                  </a:lnTo>
                  <a:lnTo>
                    <a:pt x="7" y="259"/>
                  </a:lnTo>
                  <a:lnTo>
                    <a:pt x="9" y="250"/>
                  </a:lnTo>
                  <a:lnTo>
                    <a:pt x="9" y="242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31"/>
                  </a:lnTo>
                  <a:lnTo>
                    <a:pt x="14" y="230"/>
                  </a:lnTo>
                  <a:lnTo>
                    <a:pt x="16" y="228"/>
                  </a:lnTo>
                  <a:lnTo>
                    <a:pt x="17" y="224"/>
                  </a:lnTo>
                  <a:lnTo>
                    <a:pt x="19" y="223"/>
                  </a:lnTo>
                  <a:lnTo>
                    <a:pt x="19" y="219"/>
                  </a:lnTo>
                  <a:lnTo>
                    <a:pt x="21" y="216"/>
                  </a:lnTo>
                  <a:lnTo>
                    <a:pt x="21" y="212"/>
                  </a:lnTo>
                  <a:lnTo>
                    <a:pt x="22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5"/>
                  </a:lnTo>
                  <a:lnTo>
                    <a:pt x="24" y="204"/>
                  </a:lnTo>
                  <a:lnTo>
                    <a:pt x="24" y="202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8" y="198"/>
                  </a:lnTo>
                  <a:lnTo>
                    <a:pt x="29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5" y="195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1" y="195"/>
                  </a:lnTo>
                  <a:lnTo>
                    <a:pt x="43" y="195"/>
                  </a:lnTo>
                  <a:lnTo>
                    <a:pt x="45" y="195"/>
                  </a:lnTo>
                  <a:lnTo>
                    <a:pt x="47" y="195"/>
                  </a:lnTo>
                  <a:lnTo>
                    <a:pt x="47" y="195"/>
                  </a:lnTo>
                  <a:lnTo>
                    <a:pt x="48" y="195"/>
                  </a:lnTo>
                  <a:lnTo>
                    <a:pt x="48" y="195"/>
                  </a:lnTo>
                  <a:lnTo>
                    <a:pt x="52" y="192"/>
                  </a:lnTo>
                  <a:lnTo>
                    <a:pt x="55" y="190"/>
                  </a:lnTo>
                  <a:lnTo>
                    <a:pt x="59" y="188"/>
                  </a:lnTo>
                  <a:lnTo>
                    <a:pt x="62" y="186"/>
                  </a:lnTo>
                  <a:lnTo>
                    <a:pt x="67" y="185"/>
                  </a:lnTo>
                  <a:lnTo>
                    <a:pt x="71" y="183"/>
                  </a:lnTo>
                  <a:lnTo>
                    <a:pt x="74" y="183"/>
                  </a:lnTo>
                  <a:lnTo>
                    <a:pt x="78" y="181"/>
                  </a:lnTo>
                  <a:lnTo>
                    <a:pt x="81" y="179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92" y="174"/>
                  </a:lnTo>
                  <a:lnTo>
                    <a:pt x="100" y="172"/>
                  </a:lnTo>
                  <a:lnTo>
                    <a:pt x="107" y="169"/>
                  </a:lnTo>
                  <a:lnTo>
                    <a:pt x="116" y="167"/>
                  </a:lnTo>
                  <a:lnTo>
                    <a:pt x="123" y="166"/>
                  </a:lnTo>
                  <a:lnTo>
                    <a:pt x="131" y="164"/>
                  </a:lnTo>
                  <a:lnTo>
                    <a:pt x="138" y="162"/>
                  </a:lnTo>
                  <a:lnTo>
                    <a:pt x="147" y="160"/>
                  </a:lnTo>
                  <a:lnTo>
                    <a:pt x="154" y="157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87" y="140"/>
                  </a:lnTo>
                  <a:lnTo>
                    <a:pt x="211" y="128"/>
                  </a:lnTo>
                  <a:lnTo>
                    <a:pt x="235" y="114"/>
                  </a:lnTo>
                  <a:lnTo>
                    <a:pt x="259" y="102"/>
                  </a:lnTo>
                  <a:lnTo>
                    <a:pt x="285" y="90"/>
                  </a:lnTo>
                  <a:lnTo>
                    <a:pt x="311" y="77"/>
                  </a:lnTo>
                  <a:lnTo>
                    <a:pt x="337" y="67"/>
                  </a:lnTo>
                  <a:lnTo>
                    <a:pt x="363" y="58"/>
                  </a:lnTo>
                  <a:lnTo>
                    <a:pt x="389" y="50"/>
                  </a:lnTo>
                  <a:lnTo>
                    <a:pt x="416" y="43"/>
                  </a:lnTo>
                  <a:lnTo>
                    <a:pt x="416" y="43"/>
                  </a:lnTo>
                  <a:lnTo>
                    <a:pt x="422" y="41"/>
                  </a:lnTo>
                  <a:lnTo>
                    <a:pt x="427" y="39"/>
                  </a:lnTo>
                  <a:lnTo>
                    <a:pt x="430" y="36"/>
                  </a:lnTo>
                  <a:lnTo>
                    <a:pt x="435" y="33"/>
                  </a:lnTo>
                  <a:lnTo>
                    <a:pt x="439" y="29"/>
                  </a:lnTo>
                  <a:lnTo>
                    <a:pt x="444" y="26"/>
                  </a:lnTo>
                  <a:lnTo>
                    <a:pt x="449" y="22"/>
                  </a:lnTo>
                  <a:lnTo>
                    <a:pt x="453" y="20"/>
                  </a:lnTo>
                  <a:lnTo>
                    <a:pt x="458" y="17"/>
                  </a:lnTo>
                  <a:lnTo>
                    <a:pt x="463" y="15"/>
                  </a:lnTo>
                  <a:lnTo>
                    <a:pt x="463" y="15"/>
                  </a:lnTo>
                  <a:lnTo>
                    <a:pt x="470" y="14"/>
                  </a:lnTo>
                  <a:lnTo>
                    <a:pt x="479" y="14"/>
                  </a:lnTo>
                  <a:lnTo>
                    <a:pt x="486" y="12"/>
                  </a:lnTo>
                  <a:lnTo>
                    <a:pt x="494" y="12"/>
                  </a:lnTo>
                  <a:lnTo>
                    <a:pt x="501" y="10"/>
                  </a:lnTo>
                  <a:lnTo>
                    <a:pt x="510" y="10"/>
                  </a:lnTo>
                  <a:lnTo>
                    <a:pt x="517" y="8"/>
                  </a:lnTo>
                  <a:lnTo>
                    <a:pt x="525" y="7"/>
                  </a:lnTo>
                  <a:lnTo>
                    <a:pt x="532" y="5"/>
                  </a:lnTo>
                  <a:lnTo>
                    <a:pt x="539" y="1"/>
                  </a:lnTo>
                  <a:lnTo>
                    <a:pt x="539" y="1"/>
                  </a:lnTo>
                  <a:lnTo>
                    <a:pt x="543" y="1"/>
                  </a:lnTo>
                  <a:lnTo>
                    <a:pt x="546" y="1"/>
                  </a:lnTo>
                  <a:lnTo>
                    <a:pt x="548" y="1"/>
                  </a:lnTo>
                  <a:lnTo>
                    <a:pt x="551" y="1"/>
                  </a:lnTo>
                  <a:lnTo>
                    <a:pt x="553" y="1"/>
                  </a:lnTo>
                  <a:lnTo>
                    <a:pt x="555" y="1"/>
                  </a:lnTo>
                  <a:lnTo>
                    <a:pt x="558" y="1"/>
                  </a:lnTo>
                  <a:lnTo>
                    <a:pt x="560" y="1"/>
                  </a:lnTo>
                  <a:lnTo>
                    <a:pt x="563" y="1"/>
                  </a:lnTo>
                  <a:lnTo>
                    <a:pt x="565" y="0"/>
                  </a:lnTo>
                  <a:lnTo>
                    <a:pt x="577" y="20"/>
                  </a:lnTo>
                  <a:close/>
                </a:path>
              </a:pathLst>
            </a:custGeom>
            <a:solidFill>
              <a:srgbClr val="B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70" name="Freeform 218">
              <a:extLst>
                <a:ext uri="{FF2B5EF4-FFF2-40B4-BE49-F238E27FC236}">
                  <a16:creationId xmlns:a16="http://schemas.microsoft.com/office/drawing/2014/main" id="{C45A83CB-0DFB-4FD8-878E-B0AC043C5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930"/>
              <a:ext cx="298" cy="196"/>
            </a:xfrm>
            <a:custGeom>
              <a:avLst/>
              <a:gdLst>
                <a:gd name="T0" fmla="*/ 586 w 596"/>
                <a:gd name="T1" fmla="*/ 43 h 392"/>
                <a:gd name="T2" fmla="*/ 596 w 596"/>
                <a:gd name="T3" fmla="*/ 69 h 392"/>
                <a:gd name="T4" fmla="*/ 579 w 596"/>
                <a:gd name="T5" fmla="*/ 88 h 392"/>
                <a:gd name="T6" fmla="*/ 558 w 596"/>
                <a:gd name="T7" fmla="*/ 119 h 392"/>
                <a:gd name="T8" fmla="*/ 541 w 596"/>
                <a:gd name="T9" fmla="*/ 134 h 392"/>
                <a:gd name="T10" fmla="*/ 515 w 596"/>
                <a:gd name="T11" fmla="*/ 143 h 392"/>
                <a:gd name="T12" fmla="*/ 498 w 596"/>
                <a:gd name="T13" fmla="*/ 150 h 392"/>
                <a:gd name="T14" fmla="*/ 456 w 596"/>
                <a:gd name="T15" fmla="*/ 159 h 392"/>
                <a:gd name="T16" fmla="*/ 422 w 596"/>
                <a:gd name="T17" fmla="*/ 164 h 392"/>
                <a:gd name="T18" fmla="*/ 416 w 596"/>
                <a:gd name="T19" fmla="*/ 172 h 392"/>
                <a:gd name="T20" fmla="*/ 403 w 596"/>
                <a:gd name="T21" fmla="*/ 179 h 392"/>
                <a:gd name="T22" fmla="*/ 390 w 596"/>
                <a:gd name="T23" fmla="*/ 202 h 392"/>
                <a:gd name="T24" fmla="*/ 375 w 596"/>
                <a:gd name="T25" fmla="*/ 245 h 392"/>
                <a:gd name="T26" fmla="*/ 370 w 596"/>
                <a:gd name="T27" fmla="*/ 254 h 392"/>
                <a:gd name="T28" fmla="*/ 346 w 596"/>
                <a:gd name="T29" fmla="*/ 276 h 392"/>
                <a:gd name="T30" fmla="*/ 325 w 596"/>
                <a:gd name="T31" fmla="*/ 283 h 392"/>
                <a:gd name="T32" fmla="*/ 301 w 596"/>
                <a:gd name="T33" fmla="*/ 271 h 392"/>
                <a:gd name="T34" fmla="*/ 285 w 596"/>
                <a:gd name="T35" fmla="*/ 274 h 392"/>
                <a:gd name="T36" fmla="*/ 268 w 596"/>
                <a:gd name="T37" fmla="*/ 302 h 392"/>
                <a:gd name="T38" fmla="*/ 257 w 596"/>
                <a:gd name="T39" fmla="*/ 319 h 392"/>
                <a:gd name="T40" fmla="*/ 225 w 596"/>
                <a:gd name="T41" fmla="*/ 344 h 392"/>
                <a:gd name="T42" fmla="*/ 185 w 596"/>
                <a:gd name="T43" fmla="*/ 347 h 392"/>
                <a:gd name="T44" fmla="*/ 155 w 596"/>
                <a:gd name="T45" fmla="*/ 340 h 392"/>
                <a:gd name="T46" fmla="*/ 143 w 596"/>
                <a:gd name="T47" fmla="*/ 340 h 392"/>
                <a:gd name="T48" fmla="*/ 142 w 596"/>
                <a:gd name="T49" fmla="*/ 347 h 392"/>
                <a:gd name="T50" fmla="*/ 135 w 596"/>
                <a:gd name="T51" fmla="*/ 357 h 392"/>
                <a:gd name="T52" fmla="*/ 131 w 596"/>
                <a:gd name="T53" fmla="*/ 361 h 392"/>
                <a:gd name="T54" fmla="*/ 107 w 596"/>
                <a:gd name="T55" fmla="*/ 380 h 392"/>
                <a:gd name="T56" fmla="*/ 78 w 596"/>
                <a:gd name="T57" fmla="*/ 392 h 392"/>
                <a:gd name="T58" fmla="*/ 43 w 596"/>
                <a:gd name="T59" fmla="*/ 383 h 392"/>
                <a:gd name="T60" fmla="*/ 21 w 596"/>
                <a:gd name="T61" fmla="*/ 373 h 392"/>
                <a:gd name="T62" fmla="*/ 10 w 596"/>
                <a:gd name="T63" fmla="*/ 350 h 392"/>
                <a:gd name="T64" fmla="*/ 0 w 596"/>
                <a:gd name="T65" fmla="*/ 319 h 392"/>
                <a:gd name="T66" fmla="*/ 2 w 596"/>
                <a:gd name="T67" fmla="*/ 285 h 392"/>
                <a:gd name="T68" fmla="*/ 9 w 596"/>
                <a:gd name="T69" fmla="*/ 242 h 392"/>
                <a:gd name="T70" fmla="*/ 16 w 596"/>
                <a:gd name="T71" fmla="*/ 228 h 392"/>
                <a:gd name="T72" fmla="*/ 21 w 596"/>
                <a:gd name="T73" fmla="*/ 212 h 392"/>
                <a:gd name="T74" fmla="*/ 24 w 596"/>
                <a:gd name="T75" fmla="*/ 204 h 392"/>
                <a:gd name="T76" fmla="*/ 29 w 596"/>
                <a:gd name="T77" fmla="*/ 197 h 392"/>
                <a:gd name="T78" fmla="*/ 35 w 596"/>
                <a:gd name="T79" fmla="*/ 195 h 392"/>
                <a:gd name="T80" fmla="*/ 43 w 596"/>
                <a:gd name="T81" fmla="*/ 195 h 392"/>
                <a:gd name="T82" fmla="*/ 48 w 596"/>
                <a:gd name="T83" fmla="*/ 195 h 392"/>
                <a:gd name="T84" fmla="*/ 67 w 596"/>
                <a:gd name="T85" fmla="*/ 185 h 392"/>
                <a:gd name="T86" fmla="*/ 85 w 596"/>
                <a:gd name="T87" fmla="*/ 178 h 392"/>
                <a:gd name="T88" fmla="*/ 116 w 596"/>
                <a:gd name="T89" fmla="*/ 167 h 392"/>
                <a:gd name="T90" fmla="*/ 154 w 596"/>
                <a:gd name="T91" fmla="*/ 157 h 392"/>
                <a:gd name="T92" fmla="*/ 235 w 596"/>
                <a:gd name="T93" fmla="*/ 114 h 392"/>
                <a:gd name="T94" fmla="*/ 363 w 596"/>
                <a:gd name="T95" fmla="*/ 58 h 392"/>
                <a:gd name="T96" fmla="*/ 427 w 596"/>
                <a:gd name="T97" fmla="*/ 39 h 392"/>
                <a:gd name="T98" fmla="*/ 449 w 596"/>
                <a:gd name="T99" fmla="*/ 22 h 392"/>
                <a:gd name="T100" fmla="*/ 470 w 596"/>
                <a:gd name="T101" fmla="*/ 14 h 392"/>
                <a:gd name="T102" fmla="*/ 510 w 596"/>
                <a:gd name="T103" fmla="*/ 10 h 392"/>
                <a:gd name="T104" fmla="*/ 539 w 596"/>
                <a:gd name="T105" fmla="*/ 1 h 392"/>
                <a:gd name="T106" fmla="*/ 553 w 596"/>
                <a:gd name="T107" fmla="*/ 1 h 392"/>
                <a:gd name="T108" fmla="*/ 565 w 596"/>
                <a:gd name="T10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96" h="392">
                  <a:moveTo>
                    <a:pt x="577" y="20"/>
                  </a:moveTo>
                  <a:lnTo>
                    <a:pt x="579" y="27"/>
                  </a:lnTo>
                  <a:lnTo>
                    <a:pt x="581" y="33"/>
                  </a:lnTo>
                  <a:lnTo>
                    <a:pt x="582" y="38"/>
                  </a:lnTo>
                  <a:lnTo>
                    <a:pt x="586" y="43"/>
                  </a:lnTo>
                  <a:lnTo>
                    <a:pt x="589" y="48"/>
                  </a:lnTo>
                  <a:lnTo>
                    <a:pt x="593" y="53"/>
                  </a:lnTo>
                  <a:lnTo>
                    <a:pt x="594" y="57"/>
                  </a:lnTo>
                  <a:lnTo>
                    <a:pt x="596" y="64"/>
                  </a:lnTo>
                  <a:lnTo>
                    <a:pt x="596" y="69"/>
                  </a:lnTo>
                  <a:lnTo>
                    <a:pt x="594" y="74"/>
                  </a:lnTo>
                  <a:lnTo>
                    <a:pt x="594" y="74"/>
                  </a:lnTo>
                  <a:lnTo>
                    <a:pt x="587" y="79"/>
                  </a:lnTo>
                  <a:lnTo>
                    <a:pt x="584" y="83"/>
                  </a:lnTo>
                  <a:lnTo>
                    <a:pt x="579" y="88"/>
                  </a:lnTo>
                  <a:lnTo>
                    <a:pt x="575" y="93"/>
                  </a:lnTo>
                  <a:lnTo>
                    <a:pt x="570" y="100"/>
                  </a:lnTo>
                  <a:lnTo>
                    <a:pt x="567" y="105"/>
                  </a:lnTo>
                  <a:lnTo>
                    <a:pt x="562" y="112"/>
                  </a:lnTo>
                  <a:lnTo>
                    <a:pt x="558" y="119"/>
                  </a:lnTo>
                  <a:lnTo>
                    <a:pt x="551" y="126"/>
                  </a:lnTo>
                  <a:lnTo>
                    <a:pt x="546" y="131"/>
                  </a:lnTo>
                  <a:lnTo>
                    <a:pt x="546" y="131"/>
                  </a:lnTo>
                  <a:lnTo>
                    <a:pt x="544" y="133"/>
                  </a:lnTo>
                  <a:lnTo>
                    <a:pt x="541" y="134"/>
                  </a:lnTo>
                  <a:lnTo>
                    <a:pt x="536" y="136"/>
                  </a:lnTo>
                  <a:lnTo>
                    <a:pt x="530" y="138"/>
                  </a:lnTo>
                  <a:lnTo>
                    <a:pt x="525" y="140"/>
                  </a:lnTo>
                  <a:lnTo>
                    <a:pt x="520" y="141"/>
                  </a:lnTo>
                  <a:lnTo>
                    <a:pt x="515" y="143"/>
                  </a:lnTo>
                  <a:lnTo>
                    <a:pt x="511" y="143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98" y="150"/>
                  </a:lnTo>
                  <a:lnTo>
                    <a:pt x="489" y="153"/>
                  </a:lnTo>
                  <a:lnTo>
                    <a:pt x="482" y="155"/>
                  </a:lnTo>
                  <a:lnTo>
                    <a:pt x="473" y="157"/>
                  </a:lnTo>
                  <a:lnTo>
                    <a:pt x="465" y="159"/>
                  </a:lnTo>
                  <a:lnTo>
                    <a:pt x="456" y="159"/>
                  </a:lnTo>
                  <a:lnTo>
                    <a:pt x="449" y="160"/>
                  </a:lnTo>
                  <a:lnTo>
                    <a:pt x="441" y="162"/>
                  </a:lnTo>
                  <a:lnTo>
                    <a:pt x="432" y="162"/>
                  </a:lnTo>
                  <a:lnTo>
                    <a:pt x="422" y="164"/>
                  </a:lnTo>
                  <a:lnTo>
                    <a:pt x="422" y="164"/>
                  </a:lnTo>
                  <a:lnTo>
                    <a:pt x="422" y="166"/>
                  </a:lnTo>
                  <a:lnTo>
                    <a:pt x="422" y="167"/>
                  </a:lnTo>
                  <a:lnTo>
                    <a:pt x="420" y="169"/>
                  </a:lnTo>
                  <a:lnTo>
                    <a:pt x="418" y="171"/>
                  </a:lnTo>
                  <a:lnTo>
                    <a:pt x="416" y="172"/>
                  </a:lnTo>
                  <a:lnTo>
                    <a:pt x="413" y="172"/>
                  </a:lnTo>
                  <a:lnTo>
                    <a:pt x="411" y="174"/>
                  </a:lnTo>
                  <a:lnTo>
                    <a:pt x="408" y="176"/>
                  </a:lnTo>
                  <a:lnTo>
                    <a:pt x="404" y="178"/>
                  </a:lnTo>
                  <a:lnTo>
                    <a:pt x="403" y="179"/>
                  </a:lnTo>
                  <a:lnTo>
                    <a:pt x="403" y="179"/>
                  </a:lnTo>
                  <a:lnTo>
                    <a:pt x="401" y="181"/>
                  </a:lnTo>
                  <a:lnTo>
                    <a:pt x="397" y="186"/>
                  </a:lnTo>
                  <a:lnTo>
                    <a:pt x="394" y="193"/>
                  </a:lnTo>
                  <a:lnTo>
                    <a:pt x="390" y="202"/>
                  </a:lnTo>
                  <a:lnTo>
                    <a:pt x="389" y="212"/>
                  </a:lnTo>
                  <a:lnTo>
                    <a:pt x="385" y="223"/>
                  </a:lnTo>
                  <a:lnTo>
                    <a:pt x="382" y="231"/>
                  </a:lnTo>
                  <a:lnTo>
                    <a:pt x="378" y="240"/>
                  </a:lnTo>
                  <a:lnTo>
                    <a:pt x="375" y="245"/>
                  </a:lnTo>
                  <a:lnTo>
                    <a:pt x="373" y="249"/>
                  </a:lnTo>
                  <a:lnTo>
                    <a:pt x="373" y="249"/>
                  </a:lnTo>
                  <a:lnTo>
                    <a:pt x="373" y="249"/>
                  </a:lnTo>
                  <a:lnTo>
                    <a:pt x="371" y="250"/>
                  </a:lnTo>
                  <a:lnTo>
                    <a:pt x="370" y="254"/>
                  </a:lnTo>
                  <a:lnTo>
                    <a:pt x="366" y="257"/>
                  </a:lnTo>
                  <a:lnTo>
                    <a:pt x="361" y="262"/>
                  </a:lnTo>
                  <a:lnTo>
                    <a:pt x="356" y="266"/>
                  </a:lnTo>
                  <a:lnTo>
                    <a:pt x="351" y="271"/>
                  </a:lnTo>
                  <a:lnTo>
                    <a:pt x="346" y="276"/>
                  </a:lnTo>
                  <a:lnTo>
                    <a:pt x="340" y="280"/>
                  </a:lnTo>
                  <a:lnTo>
                    <a:pt x="333" y="283"/>
                  </a:lnTo>
                  <a:lnTo>
                    <a:pt x="333" y="283"/>
                  </a:lnTo>
                  <a:lnTo>
                    <a:pt x="330" y="285"/>
                  </a:lnTo>
                  <a:lnTo>
                    <a:pt x="325" y="283"/>
                  </a:lnTo>
                  <a:lnTo>
                    <a:pt x="320" y="281"/>
                  </a:lnTo>
                  <a:lnTo>
                    <a:pt x="314" y="278"/>
                  </a:lnTo>
                  <a:lnTo>
                    <a:pt x="309" y="276"/>
                  </a:lnTo>
                  <a:lnTo>
                    <a:pt x="306" y="273"/>
                  </a:lnTo>
                  <a:lnTo>
                    <a:pt x="301" y="271"/>
                  </a:lnTo>
                  <a:lnTo>
                    <a:pt x="295" y="269"/>
                  </a:lnTo>
                  <a:lnTo>
                    <a:pt x="290" y="269"/>
                  </a:lnTo>
                  <a:lnTo>
                    <a:pt x="287" y="271"/>
                  </a:lnTo>
                  <a:lnTo>
                    <a:pt x="287" y="271"/>
                  </a:lnTo>
                  <a:lnTo>
                    <a:pt x="285" y="274"/>
                  </a:lnTo>
                  <a:lnTo>
                    <a:pt x="282" y="278"/>
                  </a:lnTo>
                  <a:lnTo>
                    <a:pt x="278" y="283"/>
                  </a:lnTo>
                  <a:lnTo>
                    <a:pt x="275" y="290"/>
                  </a:lnTo>
                  <a:lnTo>
                    <a:pt x="271" y="295"/>
                  </a:lnTo>
                  <a:lnTo>
                    <a:pt x="268" y="302"/>
                  </a:lnTo>
                  <a:lnTo>
                    <a:pt x="264" y="307"/>
                  </a:lnTo>
                  <a:lnTo>
                    <a:pt x="263" y="312"/>
                  </a:lnTo>
                  <a:lnTo>
                    <a:pt x="259" y="318"/>
                  </a:lnTo>
                  <a:lnTo>
                    <a:pt x="257" y="319"/>
                  </a:lnTo>
                  <a:lnTo>
                    <a:pt x="257" y="319"/>
                  </a:lnTo>
                  <a:lnTo>
                    <a:pt x="249" y="326"/>
                  </a:lnTo>
                  <a:lnTo>
                    <a:pt x="240" y="331"/>
                  </a:lnTo>
                  <a:lnTo>
                    <a:pt x="235" y="335"/>
                  </a:lnTo>
                  <a:lnTo>
                    <a:pt x="230" y="340"/>
                  </a:lnTo>
                  <a:lnTo>
                    <a:pt x="225" y="344"/>
                  </a:lnTo>
                  <a:lnTo>
                    <a:pt x="219" y="345"/>
                  </a:lnTo>
                  <a:lnTo>
                    <a:pt x="214" y="349"/>
                  </a:lnTo>
                  <a:lnTo>
                    <a:pt x="206" y="349"/>
                  </a:lnTo>
                  <a:lnTo>
                    <a:pt x="197" y="349"/>
                  </a:lnTo>
                  <a:lnTo>
                    <a:pt x="185" y="347"/>
                  </a:lnTo>
                  <a:lnTo>
                    <a:pt x="185" y="347"/>
                  </a:lnTo>
                  <a:lnTo>
                    <a:pt x="174" y="345"/>
                  </a:lnTo>
                  <a:lnTo>
                    <a:pt x="166" y="344"/>
                  </a:lnTo>
                  <a:lnTo>
                    <a:pt x="161" y="342"/>
                  </a:lnTo>
                  <a:lnTo>
                    <a:pt x="155" y="340"/>
                  </a:lnTo>
                  <a:lnTo>
                    <a:pt x="150" y="340"/>
                  </a:lnTo>
                  <a:lnTo>
                    <a:pt x="149" y="340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0"/>
                  </a:lnTo>
                  <a:lnTo>
                    <a:pt x="143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3" y="345"/>
                  </a:lnTo>
                  <a:lnTo>
                    <a:pt x="142" y="347"/>
                  </a:lnTo>
                  <a:lnTo>
                    <a:pt x="140" y="350"/>
                  </a:lnTo>
                  <a:lnTo>
                    <a:pt x="140" y="352"/>
                  </a:lnTo>
                  <a:lnTo>
                    <a:pt x="138" y="354"/>
                  </a:lnTo>
                  <a:lnTo>
                    <a:pt x="136" y="356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3" y="359"/>
                  </a:lnTo>
                  <a:lnTo>
                    <a:pt x="131" y="361"/>
                  </a:lnTo>
                  <a:lnTo>
                    <a:pt x="128" y="364"/>
                  </a:lnTo>
                  <a:lnTo>
                    <a:pt x="124" y="368"/>
                  </a:lnTo>
                  <a:lnTo>
                    <a:pt x="119" y="371"/>
                  </a:lnTo>
                  <a:lnTo>
                    <a:pt x="112" y="376"/>
                  </a:lnTo>
                  <a:lnTo>
                    <a:pt x="107" y="380"/>
                  </a:lnTo>
                  <a:lnTo>
                    <a:pt x="100" y="385"/>
                  </a:lnTo>
                  <a:lnTo>
                    <a:pt x="92" y="388"/>
                  </a:lnTo>
                  <a:lnTo>
                    <a:pt x="85" y="390"/>
                  </a:lnTo>
                  <a:lnTo>
                    <a:pt x="85" y="390"/>
                  </a:lnTo>
                  <a:lnTo>
                    <a:pt x="78" y="392"/>
                  </a:lnTo>
                  <a:lnTo>
                    <a:pt x="71" y="392"/>
                  </a:lnTo>
                  <a:lnTo>
                    <a:pt x="64" y="390"/>
                  </a:lnTo>
                  <a:lnTo>
                    <a:pt x="57" y="388"/>
                  </a:lnTo>
                  <a:lnTo>
                    <a:pt x="50" y="387"/>
                  </a:lnTo>
                  <a:lnTo>
                    <a:pt x="43" y="383"/>
                  </a:lnTo>
                  <a:lnTo>
                    <a:pt x="36" y="382"/>
                  </a:lnTo>
                  <a:lnTo>
                    <a:pt x="31" y="378"/>
                  </a:lnTo>
                  <a:lnTo>
                    <a:pt x="26" y="376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9" y="368"/>
                  </a:lnTo>
                  <a:lnTo>
                    <a:pt x="17" y="363"/>
                  </a:lnTo>
                  <a:lnTo>
                    <a:pt x="16" y="357"/>
                  </a:lnTo>
                  <a:lnTo>
                    <a:pt x="12" y="354"/>
                  </a:lnTo>
                  <a:lnTo>
                    <a:pt x="10" y="350"/>
                  </a:lnTo>
                  <a:lnTo>
                    <a:pt x="7" y="345"/>
                  </a:lnTo>
                  <a:lnTo>
                    <a:pt x="5" y="340"/>
                  </a:lnTo>
                  <a:lnTo>
                    <a:pt x="3" y="335"/>
                  </a:lnTo>
                  <a:lnTo>
                    <a:pt x="2" y="328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1"/>
                  </a:lnTo>
                  <a:lnTo>
                    <a:pt x="0" y="302"/>
                  </a:lnTo>
                  <a:lnTo>
                    <a:pt x="2" y="293"/>
                  </a:lnTo>
                  <a:lnTo>
                    <a:pt x="2" y="285"/>
                  </a:lnTo>
                  <a:lnTo>
                    <a:pt x="3" y="276"/>
                  </a:lnTo>
                  <a:lnTo>
                    <a:pt x="5" y="268"/>
                  </a:lnTo>
                  <a:lnTo>
                    <a:pt x="7" y="259"/>
                  </a:lnTo>
                  <a:lnTo>
                    <a:pt x="9" y="250"/>
                  </a:lnTo>
                  <a:lnTo>
                    <a:pt x="9" y="242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31"/>
                  </a:lnTo>
                  <a:lnTo>
                    <a:pt x="14" y="230"/>
                  </a:lnTo>
                  <a:lnTo>
                    <a:pt x="16" y="228"/>
                  </a:lnTo>
                  <a:lnTo>
                    <a:pt x="17" y="224"/>
                  </a:lnTo>
                  <a:lnTo>
                    <a:pt x="19" y="223"/>
                  </a:lnTo>
                  <a:lnTo>
                    <a:pt x="19" y="219"/>
                  </a:lnTo>
                  <a:lnTo>
                    <a:pt x="21" y="216"/>
                  </a:lnTo>
                  <a:lnTo>
                    <a:pt x="21" y="212"/>
                  </a:lnTo>
                  <a:lnTo>
                    <a:pt x="22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5"/>
                  </a:lnTo>
                  <a:lnTo>
                    <a:pt x="24" y="204"/>
                  </a:lnTo>
                  <a:lnTo>
                    <a:pt x="24" y="202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8" y="198"/>
                  </a:lnTo>
                  <a:lnTo>
                    <a:pt x="29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5" y="195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1" y="195"/>
                  </a:lnTo>
                  <a:lnTo>
                    <a:pt x="43" y="195"/>
                  </a:lnTo>
                  <a:lnTo>
                    <a:pt x="45" y="195"/>
                  </a:lnTo>
                  <a:lnTo>
                    <a:pt x="47" y="195"/>
                  </a:lnTo>
                  <a:lnTo>
                    <a:pt x="47" y="195"/>
                  </a:lnTo>
                  <a:lnTo>
                    <a:pt x="48" y="195"/>
                  </a:lnTo>
                  <a:lnTo>
                    <a:pt x="48" y="195"/>
                  </a:lnTo>
                  <a:lnTo>
                    <a:pt x="52" y="192"/>
                  </a:lnTo>
                  <a:lnTo>
                    <a:pt x="55" y="190"/>
                  </a:lnTo>
                  <a:lnTo>
                    <a:pt x="59" y="188"/>
                  </a:lnTo>
                  <a:lnTo>
                    <a:pt x="62" y="186"/>
                  </a:lnTo>
                  <a:lnTo>
                    <a:pt x="67" y="185"/>
                  </a:lnTo>
                  <a:lnTo>
                    <a:pt x="71" y="183"/>
                  </a:lnTo>
                  <a:lnTo>
                    <a:pt x="74" y="183"/>
                  </a:lnTo>
                  <a:lnTo>
                    <a:pt x="78" y="181"/>
                  </a:lnTo>
                  <a:lnTo>
                    <a:pt x="81" y="179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92" y="174"/>
                  </a:lnTo>
                  <a:lnTo>
                    <a:pt x="100" y="172"/>
                  </a:lnTo>
                  <a:lnTo>
                    <a:pt x="107" y="169"/>
                  </a:lnTo>
                  <a:lnTo>
                    <a:pt x="116" y="167"/>
                  </a:lnTo>
                  <a:lnTo>
                    <a:pt x="123" y="166"/>
                  </a:lnTo>
                  <a:lnTo>
                    <a:pt x="131" y="164"/>
                  </a:lnTo>
                  <a:lnTo>
                    <a:pt x="138" y="162"/>
                  </a:lnTo>
                  <a:lnTo>
                    <a:pt x="147" y="160"/>
                  </a:lnTo>
                  <a:lnTo>
                    <a:pt x="154" y="157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87" y="140"/>
                  </a:lnTo>
                  <a:lnTo>
                    <a:pt x="211" y="128"/>
                  </a:lnTo>
                  <a:lnTo>
                    <a:pt x="235" y="114"/>
                  </a:lnTo>
                  <a:lnTo>
                    <a:pt x="259" y="102"/>
                  </a:lnTo>
                  <a:lnTo>
                    <a:pt x="285" y="90"/>
                  </a:lnTo>
                  <a:lnTo>
                    <a:pt x="311" y="77"/>
                  </a:lnTo>
                  <a:lnTo>
                    <a:pt x="337" y="67"/>
                  </a:lnTo>
                  <a:lnTo>
                    <a:pt x="363" y="58"/>
                  </a:lnTo>
                  <a:lnTo>
                    <a:pt x="389" y="50"/>
                  </a:lnTo>
                  <a:lnTo>
                    <a:pt x="416" y="43"/>
                  </a:lnTo>
                  <a:lnTo>
                    <a:pt x="416" y="43"/>
                  </a:lnTo>
                  <a:lnTo>
                    <a:pt x="422" y="41"/>
                  </a:lnTo>
                  <a:lnTo>
                    <a:pt x="427" y="39"/>
                  </a:lnTo>
                  <a:lnTo>
                    <a:pt x="430" y="36"/>
                  </a:lnTo>
                  <a:lnTo>
                    <a:pt x="435" y="33"/>
                  </a:lnTo>
                  <a:lnTo>
                    <a:pt x="439" y="29"/>
                  </a:lnTo>
                  <a:lnTo>
                    <a:pt x="444" y="26"/>
                  </a:lnTo>
                  <a:lnTo>
                    <a:pt x="449" y="22"/>
                  </a:lnTo>
                  <a:lnTo>
                    <a:pt x="453" y="20"/>
                  </a:lnTo>
                  <a:lnTo>
                    <a:pt x="458" y="17"/>
                  </a:lnTo>
                  <a:lnTo>
                    <a:pt x="463" y="15"/>
                  </a:lnTo>
                  <a:lnTo>
                    <a:pt x="463" y="15"/>
                  </a:lnTo>
                  <a:lnTo>
                    <a:pt x="470" y="14"/>
                  </a:lnTo>
                  <a:lnTo>
                    <a:pt x="479" y="14"/>
                  </a:lnTo>
                  <a:lnTo>
                    <a:pt x="486" y="12"/>
                  </a:lnTo>
                  <a:lnTo>
                    <a:pt x="494" y="12"/>
                  </a:lnTo>
                  <a:lnTo>
                    <a:pt x="501" y="10"/>
                  </a:lnTo>
                  <a:lnTo>
                    <a:pt x="510" y="10"/>
                  </a:lnTo>
                  <a:lnTo>
                    <a:pt x="517" y="8"/>
                  </a:lnTo>
                  <a:lnTo>
                    <a:pt x="525" y="7"/>
                  </a:lnTo>
                  <a:lnTo>
                    <a:pt x="532" y="5"/>
                  </a:lnTo>
                  <a:lnTo>
                    <a:pt x="539" y="1"/>
                  </a:lnTo>
                  <a:lnTo>
                    <a:pt x="539" y="1"/>
                  </a:lnTo>
                  <a:lnTo>
                    <a:pt x="543" y="1"/>
                  </a:lnTo>
                  <a:lnTo>
                    <a:pt x="546" y="1"/>
                  </a:lnTo>
                  <a:lnTo>
                    <a:pt x="548" y="1"/>
                  </a:lnTo>
                  <a:lnTo>
                    <a:pt x="551" y="1"/>
                  </a:lnTo>
                  <a:lnTo>
                    <a:pt x="553" y="1"/>
                  </a:lnTo>
                  <a:lnTo>
                    <a:pt x="555" y="1"/>
                  </a:lnTo>
                  <a:lnTo>
                    <a:pt x="558" y="1"/>
                  </a:lnTo>
                  <a:lnTo>
                    <a:pt x="560" y="1"/>
                  </a:lnTo>
                  <a:lnTo>
                    <a:pt x="563" y="1"/>
                  </a:lnTo>
                  <a:lnTo>
                    <a:pt x="565" y="0"/>
                  </a:lnTo>
                </a:path>
              </a:pathLst>
            </a:custGeom>
            <a:noFill/>
            <a:ln w="3175">
              <a:solidFill>
                <a:srgbClr val="B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71" name="Freeform 219">
              <a:extLst>
                <a:ext uri="{FF2B5EF4-FFF2-40B4-BE49-F238E27FC236}">
                  <a16:creationId xmlns:a16="http://schemas.microsoft.com/office/drawing/2014/main" id="{A85359F5-0957-5139-14BE-0C69B570A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2918"/>
              <a:ext cx="298" cy="195"/>
            </a:xfrm>
            <a:custGeom>
              <a:avLst/>
              <a:gdLst>
                <a:gd name="T0" fmla="*/ 585 w 596"/>
                <a:gd name="T1" fmla="*/ 41 h 390"/>
                <a:gd name="T2" fmla="*/ 596 w 596"/>
                <a:gd name="T3" fmla="*/ 67 h 390"/>
                <a:gd name="T4" fmla="*/ 578 w 596"/>
                <a:gd name="T5" fmla="*/ 88 h 390"/>
                <a:gd name="T6" fmla="*/ 558 w 596"/>
                <a:gd name="T7" fmla="*/ 117 h 390"/>
                <a:gd name="T8" fmla="*/ 540 w 596"/>
                <a:gd name="T9" fmla="*/ 133 h 390"/>
                <a:gd name="T10" fmla="*/ 514 w 596"/>
                <a:gd name="T11" fmla="*/ 141 h 390"/>
                <a:gd name="T12" fmla="*/ 499 w 596"/>
                <a:gd name="T13" fmla="*/ 148 h 390"/>
                <a:gd name="T14" fmla="*/ 457 w 596"/>
                <a:gd name="T15" fmla="*/ 158 h 390"/>
                <a:gd name="T16" fmla="*/ 423 w 596"/>
                <a:gd name="T17" fmla="*/ 164 h 390"/>
                <a:gd name="T18" fmla="*/ 416 w 596"/>
                <a:gd name="T19" fmla="*/ 171 h 390"/>
                <a:gd name="T20" fmla="*/ 402 w 596"/>
                <a:gd name="T21" fmla="*/ 177 h 390"/>
                <a:gd name="T22" fmla="*/ 392 w 596"/>
                <a:gd name="T23" fmla="*/ 202 h 390"/>
                <a:gd name="T24" fmla="*/ 376 w 596"/>
                <a:gd name="T25" fmla="*/ 243 h 390"/>
                <a:gd name="T26" fmla="*/ 369 w 596"/>
                <a:gd name="T27" fmla="*/ 252 h 390"/>
                <a:gd name="T28" fmla="*/ 345 w 596"/>
                <a:gd name="T29" fmla="*/ 274 h 390"/>
                <a:gd name="T30" fmla="*/ 324 w 596"/>
                <a:gd name="T31" fmla="*/ 283 h 390"/>
                <a:gd name="T32" fmla="*/ 300 w 596"/>
                <a:gd name="T33" fmla="*/ 269 h 390"/>
                <a:gd name="T34" fmla="*/ 285 w 596"/>
                <a:gd name="T35" fmla="*/ 273 h 390"/>
                <a:gd name="T36" fmla="*/ 269 w 596"/>
                <a:gd name="T37" fmla="*/ 300 h 390"/>
                <a:gd name="T38" fmla="*/ 257 w 596"/>
                <a:gd name="T39" fmla="*/ 319 h 390"/>
                <a:gd name="T40" fmla="*/ 224 w 596"/>
                <a:gd name="T41" fmla="*/ 342 h 390"/>
                <a:gd name="T42" fmla="*/ 184 w 596"/>
                <a:gd name="T43" fmla="*/ 345 h 390"/>
                <a:gd name="T44" fmla="*/ 155 w 596"/>
                <a:gd name="T45" fmla="*/ 340 h 390"/>
                <a:gd name="T46" fmla="*/ 145 w 596"/>
                <a:gd name="T47" fmla="*/ 340 h 390"/>
                <a:gd name="T48" fmla="*/ 141 w 596"/>
                <a:gd name="T49" fmla="*/ 347 h 390"/>
                <a:gd name="T50" fmla="*/ 136 w 596"/>
                <a:gd name="T51" fmla="*/ 355 h 390"/>
                <a:gd name="T52" fmla="*/ 131 w 596"/>
                <a:gd name="T53" fmla="*/ 359 h 390"/>
                <a:gd name="T54" fmla="*/ 107 w 596"/>
                <a:gd name="T55" fmla="*/ 380 h 390"/>
                <a:gd name="T56" fmla="*/ 77 w 596"/>
                <a:gd name="T57" fmla="*/ 390 h 390"/>
                <a:gd name="T58" fmla="*/ 43 w 596"/>
                <a:gd name="T59" fmla="*/ 383 h 390"/>
                <a:gd name="T60" fmla="*/ 20 w 596"/>
                <a:gd name="T61" fmla="*/ 373 h 390"/>
                <a:gd name="T62" fmla="*/ 10 w 596"/>
                <a:gd name="T63" fmla="*/ 349 h 390"/>
                <a:gd name="T64" fmla="*/ 0 w 596"/>
                <a:gd name="T65" fmla="*/ 319 h 390"/>
                <a:gd name="T66" fmla="*/ 3 w 596"/>
                <a:gd name="T67" fmla="*/ 285 h 390"/>
                <a:gd name="T68" fmla="*/ 8 w 596"/>
                <a:gd name="T69" fmla="*/ 241 h 390"/>
                <a:gd name="T70" fmla="*/ 15 w 596"/>
                <a:gd name="T71" fmla="*/ 226 h 390"/>
                <a:gd name="T72" fmla="*/ 20 w 596"/>
                <a:gd name="T73" fmla="*/ 212 h 390"/>
                <a:gd name="T74" fmla="*/ 24 w 596"/>
                <a:gd name="T75" fmla="*/ 202 h 390"/>
                <a:gd name="T76" fmla="*/ 29 w 596"/>
                <a:gd name="T77" fmla="*/ 196 h 390"/>
                <a:gd name="T78" fmla="*/ 34 w 596"/>
                <a:gd name="T79" fmla="*/ 195 h 390"/>
                <a:gd name="T80" fmla="*/ 43 w 596"/>
                <a:gd name="T81" fmla="*/ 195 h 390"/>
                <a:gd name="T82" fmla="*/ 50 w 596"/>
                <a:gd name="T83" fmla="*/ 195 h 390"/>
                <a:gd name="T84" fmla="*/ 67 w 596"/>
                <a:gd name="T85" fmla="*/ 183 h 390"/>
                <a:gd name="T86" fmla="*/ 84 w 596"/>
                <a:gd name="T87" fmla="*/ 177 h 390"/>
                <a:gd name="T88" fmla="*/ 115 w 596"/>
                <a:gd name="T89" fmla="*/ 167 h 390"/>
                <a:gd name="T90" fmla="*/ 153 w 596"/>
                <a:gd name="T91" fmla="*/ 155 h 390"/>
                <a:gd name="T92" fmla="*/ 235 w 596"/>
                <a:gd name="T93" fmla="*/ 112 h 390"/>
                <a:gd name="T94" fmla="*/ 362 w 596"/>
                <a:gd name="T95" fmla="*/ 57 h 390"/>
                <a:gd name="T96" fmla="*/ 426 w 596"/>
                <a:gd name="T97" fmla="*/ 38 h 390"/>
                <a:gd name="T98" fmla="*/ 449 w 596"/>
                <a:gd name="T99" fmla="*/ 22 h 390"/>
                <a:gd name="T100" fmla="*/ 470 w 596"/>
                <a:gd name="T101" fmla="*/ 13 h 390"/>
                <a:gd name="T102" fmla="*/ 509 w 596"/>
                <a:gd name="T103" fmla="*/ 8 h 390"/>
                <a:gd name="T104" fmla="*/ 540 w 596"/>
                <a:gd name="T105" fmla="*/ 0 h 390"/>
                <a:gd name="T106" fmla="*/ 552 w 596"/>
                <a:gd name="T107" fmla="*/ 0 h 390"/>
                <a:gd name="T108" fmla="*/ 566 w 596"/>
                <a:gd name="T10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96" h="390">
                  <a:moveTo>
                    <a:pt x="577" y="20"/>
                  </a:moveTo>
                  <a:lnTo>
                    <a:pt x="578" y="25"/>
                  </a:lnTo>
                  <a:lnTo>
                    <a:pt x="580" y="31"/>
                  </a:lnTo>
                  <a:lnTo>
                    <a:pt x="584" y="36"/>
                  </a:lnTo>
                  <a:lnTo>
                    <a:pt x="585" y="41"/>
                  </a:lnTo>
                  <a:lnTo>
                    <a:pt x="589" y="46"/>
                  </a:lnTo>
                  <a:lnTo>
                    <a:pt x="592" y="51"/>
                  </a:lnTo>
                  <a:lnTo>
                    <a:pt x="594" y="57"/>
                  </a:lnTo>
                  <a:lnTo>
                    <a:pt x="596" y="62"/>
                  </a:lnTo>
                  <a:lnTo>
                    <a:pt x="596" y="67"/>
                  </a:lnTo>
                  <a:lnTo>
                    <a:pt x="594" y="74"/>
                  </a:lnTo>
                  <a:lnTo>
                    <a:pt x="594" y="74"/>
                  </a:lnTo>
                  <a:lnTo>
                    <a:pt x="589" y="77"/>
                  </a:lnTo>
                  <a:lnTo>
                    <a:pt x="584" y="82"/>
                  </a:lnTo>
                  <a:lnTo>
                    <a:pt x="578" y="88"/>
                  </a:lnTo>
                  <a:lnTo>
                    <a:pt x="575" y="93"/>
                  </a:lnTo>
                  <a:lnTo>
                    <a:pt x="570" y="98"/>
                  </a:lnTo>
                  <a:lnTo>
                    <a:pt x="566" y="105"/>
                  </a:lnTo>
                  <a:lnTo>
                    <a:pt x="563" y="112"/>
                  </a:lnTo>
                  <a:lnTo>
                    <a:pt x="558" y="117"/>
                  </a:lnTo>
                  <a:lnTo>
                    <a:pt x="552" y="124"/>
                  </a:lnTo>
                  <a:lnTo>
                    <a:pt x="546" y="131"/>
                  </a:lnTo>
                  <a:lnTo>
                    <a:pt x="546" y="131"/>
                  </a:lnTo>
                  <a:lnTo>
                    <a:pt x="544" y="131"/>
                  </a:lnTo>
                  <a:lnTo>
                    <a:pt x="540" y="133"/>
                  </a:lnTo>
                  <a:lnTo>
                    <a:pt x="535" y="134"/>
                  </a:lnTo>
                  <a:lnTo>
                    <a:pt x="530" y="136"/>
                  </a:lnTo>
                  <a:lnTo>
                    <a:pt x="525" y="138"/>
                  </a:lnTo>
                  <a:lnTo>
                    <a:pt x="520" y="139"/>
                  </a:lnTo>
                  <a:lnTo>
                    <a:pt x="514" y="141"/>
                  </a:lnTo>
                  <a:lnTo>
                    <a:pt x="511" y="143"/>
                  </a:lnTo>
                  <a:lnTo>
                    <a:pt x="508" y="143"/>
                  </a:lnTo>
                  <a:lnTo>
                    <a:pt x="508" y="143"/>
                  </a:lnTo>
                  <a:lnTo>
                    <a:pt x="508" y="143"/>
                  </a:lnTo>
                  <a:lnTo>
                    <a:pt x="499" y="148"/>
                  </a:lnTo>
                  <a:lnTo>
                    <a:pt x="490" y="152"/>
                  </a:lnTo>
                  <a:lnTo>
                    <a:pt x="482" y="153"/>
                  </a:lnTo>
                  <a:lnTo>
                    <a:pt x="473" y="155"/>
                  </a:lnTo>
                  <a:lnTo>
                    <a:pt x="464" y="157"/>
                  </a:lnTo>
                  <a:lnTo>
                    <a:pt x="457" y="158"/>
                  </a:lnTo>
                  <a:lnTo>
                    <a:pt x="449" y="158"/>
                  </a:lnTo>
                  <a:lnTo>
                    <a:pt x="440" y="160"/>
                  </a:lnTo>
                  <a:lnTo>
                    <a:pt x="431" y="162"/>
                  </a:lnTo>
                  <a:lnTo>
                    <a:pt x="423" y="164"/>
                  </a:lnTo>
                  <a:lnTo>
                    <a:pt x="423" y="164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19" y="167"/>
                  </a:lnTo>
                  <a:lnTo>
                    <a:pt x="418" y="169"/>
                  </a:lnTo>
                  <a:lnTo>
                    <a:pt x="416" y="171"/>
                  </a:lnTo>
                  <a:lnTo>
                    <a:pt x="414" y="172"/>
                  </a:lnTo>
                  <a:lnTo>
                    <a:pt x="411" y="174"/>
                  </a:lnTo>
                  <a:lnTo>
                    <a:pt x="407" y="176"/>
                  </a:lnTo>
                  <a:lnTo>
                    <a:pt x="406" y="176"/>
                  </a:lnTo>
                  <a:lnTo>
                    <a:pt x="402" y="177"/>
                  </a:lnTo>
                  <a:lnTo>
                    <a:pt x="402" y="177"/>
                  </a:lnTo>
                  <a:lnTo>
                    <a:pt x="400" y="179"/>
                  </a:lnTo>
                  <a:lnTo>
                    <a:pt x="397" y="184"/>
                  </a:lnTo>
                  <a:lnTo>
                    <a:pt x="395" y="191"/>
                  </a:lnTo>
                  <a:lnTo>
                    <a:pt x="392" y="202"/>
                  </a:lnTo>
                  <a:lnTo>
                    <a:pt x="388" y="210"/>
                  </a:lnTo>
                  <a:lnTo>
                    <a:pt x="385" y="221"/>
                  </a:lnTo>
                  <a:lnTo>
                    <a:pt x="381" y="229"/>
                  </a:lnTo>
                  <a:lnTo>
                    <a:pt x="378" y="238"/>
                  </a:lnTo>
                  <a:lnTo>
                    <a:pt x="376" y="243"/>
                  </a:lnTo>
                  <a:lnTo>
                    <a:pt x="374" y="247"/>
                  </a:lnTo>
                  <a:lnTo>
                    <a:pt x="374" y="247"/>
                  </a:lnTo>
                  <a:lnTo>
                    <a:pt x="373" y="248"/>
                  </a:lnTo>
                  <a:lnTo>
                    <a:pt x="371" y="250"/>
                  </a:lnTo>
                  <a:lnTo>
                    <a:pt x="369" y="252"/>
                  </a:lnTo>
                  <a:lnTo>
                    <a:pt x="366" y="257"/>
                  </a:lnTo>
                  <a:lnTo>
                    <a:pt x="361" y="260"/>
                  </a:lnTo>
                  <a:lnTo>
                    <a:pt x="357" y="266"/>
                  </a:lnTo>
                  <a:lnTo>
                    <a:pt x="352" y="269"/>
                  </a:lnTo>
                  <a:lnTo>
                    <a:pt x="345" y="274"/>
                  </a:lnTo>
                  <a:lnTo>
                    <a:pt x="340" y="278"/>
                  </a:lnTo>
                  <a:lnTo>
                    <a:pt x="333" y="283"/>
                  </a:lnTo>
                  <a:lnTo>
                    <a:pt x="333" y="283"/>
                  </a:lnTo>
                  <a:lnTo>
                    <a:pt x="330" y="283"/>
                  </a:lnTo>
                  <a:lnTo>
                    <a:pt x="324" y="283"/>
                  </a:lnTo>
                  <a:lnTo>
                    <a:pt x="319" y="279"/>
                  </a:lnTo>
                  <a:lnTo>
                    <a:pt x="314" y="278"/>
                  </a:lnTo>
                  <a:lnTo>
                    <a:pt x="311" y="274"/>
                  </a:lnTo>
                  <a:lnTo>
                    <a:pt x="305" y="271"/>
                  </a:lnTo>
                  <a:lnTo>
                    <a:pt x="300" y="269"/>
                  </a:lnTo>
                  <a:lnTo>
                    <a:pt x="295" y="267"/>
                  </a:lnTo>
                  <a:lnTo>
                    <a:pt x="292" y="269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85" y="273"/>
                  </a:lnTo>
                  <a:lnTo>
                    <a:pt x="281" y="278"/>
                  </a:lnTo>
                  <a:lnTo>
                    <a:pt x="279" y="283"/>
                  </a:lnTo>
                  <a:lnTo>
                    <a:pt x="276" y="288"/>
                  </a:lnTo>
                  <a:lnTo>
                    <a:pt x="273" y="295"/>
                  </a:lnTo>
                  <a:lnTo>
                    <a:pt x="269" y="300"/>
                  </a:lnTo>
                  <a:lnTo>
                    <a:pt x="266" y="307"/>
                  </a:lnTo>
                  <a:lnTo>
                    <a:pt x="262" y="312"/>
                  </a:lnTo>
                  <a:lnTo>
                    <a:pt x="259" y="316"/>
                  </a:lnTo>
                  <a:lnTo>
                    <a:pt x="257" y="319"/>
                  </a:lnTo>
                  <a:lnTo>
                    <a:pt x="257" y="319"/>
                  </a:lnTo>
                  <a:lnTo>
                    <a:pt x="248" y="324"/>
                  </a:lnTo>
                  <a:lnTo>
                    <a:pt x="241" y="330"/>
                  </a:lnTo>
                  <a:lnTo>
                    <a:pt x="235" y="335"/>
                  </a:lnTo>
                  <a:lnTo>
                    <a:pt x="229" y="338"/>
                  </a:lnTo>
                  <a:lnTo>
                    <a:pt x="224" y="342"/>
                  </a:lnTo>
                  <a:lnTo>
                    <a:pt x="219" y="345"/>
                  </a:lnTo>
                  <a:lnTo>
                    <a:pt x="214" y="347"/>
                  </a:lnTo>
                  <a:lnTo>
                    <a:pt x="207" y="347"/>
                  </a:lnTo>
                  <a:lnTo>
                    <a:pt x="197" y="347"/>
                  </a:lnTo>
                  <a:lnTo>
                    <a:pt x="184" y="345"/>
                  </a:lnTo>
                  <a:lnTo>
                    <a:pt x="184" y="345"/>
                  </a:lnTo>
                  <a:lnTo>
                    <a:pt x="174" y="343"/>
                  </a:lnTo>
                  <a:lnTo>
                    <a:pt x="167" y="342"/>
                  </a:lnTo>
                  <a:lnTo>
                    <a:pt x="160" y="340"/>
                  </a:lnTo>
                  <a:lnTo>
                    <a:pt x="155" y="340"/>
                  </a:lnTo>
                  <a:lnTo>
                    <a:pt x="152" y="338"/>
                  </a:lnTo>
                  <a:lnTo>
                    <a:pt x="148" y="338"/>
                  </a:lnTo>
                  <a:lnTo>
                    <a:pt x="146" y="338"/>
                  </a:lnTo>
                  <a:lnTo>
                    <a:pt x="145" y="338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2"/>
                  </a:lnTo>
                  <a:lnTo>
                    <a:pt x="143" y="345"/>
                  </a:lnTo>
                  <a:lnTo>
                    <a:pt x="141" y="347"/>
                  </a:lnTo>
                  <a:lnTo>
                    <a:pt x="141" y="349"/>
                  </a:lnTo>
                  <a:lnTo>
                    <a:pt x="139" y="350"/>
                  </a:lnTo>
                  <a:lnTo>
                    <a:pt x="138" y="352"/>
                  </a:lnTo>
                  <a:lnTo>
                    <a:pt x="136" y="354"/>
                  </a:lnTo>
                  <a:lnTo>
                    <a:pt x="136" y="355"/>
                  </a:lnTo>
                  <a:lnTo>
                    <a:pt x="134" y="357"/>
                  </a:lnTo>
                  <a:lnTo>
                    <a:pt x="134" y="357"/>
                  </a:lnTo>
                  <a:lnTo>
                    <a:pt x="134" y="357"/>
                  </a:lnTo>
                  <a:lnTo>
                    <a:pt x="134" y="357"/>
                  </a:lnTo>
                  <a:lnTo>
                    <a:pt x="131" y="359"/>
                  </a:lnTo>
                  <a:lnTo>
                    <a:pt x="127" y="362"/>
                  </a:lnTo>
                  <a:lnTo>
                    <a:pt x="124" y="366"/>
                  </a:lnTo>
                  <a:lnTo>
                    <a:pt x="119" y="371"/>
                  </a:lnTo>
                  <a:lnTo>
                    <a:pt x="114" y="374"/>
                  </a:lnTo>
                  <a:lnTo>
                    <a:pt x="107" y="380"/>
                  </a:lnTo>
                  <a:lnTo>
                    <a:pt x="100" y="383"/>
                  </a:lnTo>
                  <a:lnTo>
                    <a:pt x="93" y="387"/>
                  </a:lnTo>
                  <a:lnTo>
                    <a:pt x="84" y="388"/>
                  </a:lnTo>
                  <a:lnTo>
                    <a:pt x="84" y="388"/>
                  </a:lnTo>
                  <a:lnTo>
                    <a:pt x="77" y="390"/>
                  </a:lnTo>
                  <a:lnTo>
                    <a:pt x="70" y="390"/>
                  </a:lnTo>
                  <a:lnTo>
                    <a:pt x="63" y="388"/>
                  </a:lnTo>
                  <a:lnTo>
                    <a:pt x="57" y="387"/>
                  </a:lnTo>
                  <a:lnTo>
                    <a:pt x="50" y="385"/>
                  </a:lnTo>
                  <a:lnTo>
                    <a:pt x="43" y="383"/>
                  </a:lnTo>
                  <a:lnTo>
                    <a:pt x="38" y="380"/>
                  </a:lnTo>
                  <a:lnTo>
                    <a:pt x="31" y="378"/>
                  </a:lnTo>
                  <a:lnTo>
                    <a:pt x="25" y="374"/>
                  </a:lnTo>
                  <a:lnTo>
                    <a:pt x="20" y="373"/>
                  </a:lnTo>
                  <a:lnTo>
                    <a:pt x="20" y="373"/>
                  </a:lnTo>
                  <a:lnTo>
                    <a:pt x="19" y="366"/>
                  </a:lnTo>
                  <a:lnTo>
                    <a:pt x="17" y="361"/>
                  </a:lnTo>
                  <a:lnTo>
                    <a:pt x="15" y="357"/>
                  </a:lnTo>
                  <a:lnTo>
                    <a:pt x="12" y="352"/>
                  </a:lnTo>
                  <a:lnTo>
                    <a:pt x="10" y="349"/>
                  </a:lnTo>
                  <a:lnTo>
                    <a:pt x="6" y="345"/>
                  </a:lnTo>
                  <a:lnTo>
                    <a:pt x="5" y="340"/>
                  </a:lnTo>
                  <a:lnTo>
                    <a:pt x="3" y="333"/>
                  </a:lnTo>
                  <a:lnTo>
                    <a:pt x="1" y="326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1"/>
                  </a:lnTo>
                  <a:lnTo>
                    <a:pt x="0" y="302"/>
                  </a:lnTo>
                  <a:lnTo>
                    <a:pt x="1" y="293"/>
                  </a:lnTo>
                  <a:lnTo>
                    <a:pt x="3" y="285"/>
                  </a:lnTo>
                  <a:lnTo>
                    <a:pt x="5" y="276"/>
                  </a:lnTo>
                  <a:lnTo>
                    <a:pt x="5" y="267"/>
                  </a:lnTo>
                  <a:lnTo>
                    <a:pt x="6" y="259"/>
                  </a:lnTo>
                  <a:lnTo>
                    <a:pt x="8" y="250"/>
                  </a:lnTo>
                  <a:lnTo>
                    <a:pt x="8" y="241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2" y="231"/>
                  </a:lnTo>
                  <a:lnTo>
                    <a:pt x="13" y="228"/>
                  </a:lnTo>
                  <a:lnTo>
                    <a:pt x="15" y="226"/>
                  </a:lnTo>
                  <a:lnTo>
                    <a:pt x="17" y="224"/>
                  </a:lnTo>
                  <a:lnTo>
                    <a:pt x="19" y="221"/>
                  </a:lnTo>
                  <a:lnTo>
                    <a:pt x="19" y="217"/>
                  </a:lnTo>
                  <a:lnTo>
                    <a:pt x="20" y="216"/>
                  </a:lnTo>
                  <a:lnTo>
                    <a:pt x="20" y="212"/>
                  </a:lnTo>
                  <a:lnTo>
                    <a:pt x="22" y="209"/>
                  </a:lnTo>
                  <a:lnTo>
                    <a:pt x="24" y="205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4" y="202"/>
                  </a:lnTo>
                  <a:lnTo>
                    <a:pt x="24" y="202"/>
                  </a:lnTo>
                  <a:lnTo>
                    <a:pt x="25" y="200"/>
                  </a:lnTo>
                  <a:lnTo>
                    <a:pt x="25" y="198"/>
                  </a:lnTo>
                  <a:lnTo>
                    <a:pt x="27" y="196"/>
                  </a:lnTo>
                  <a:lnTo>
                    <a:pt x="29" y="196"/>
                  </a:lnTo>
                  <a:lnTo>
                    <a:pt x="31" y="195"/>
                  </a:lnTo>
                  <a:lnTo>
                    <a:pt x="32" y="195"/>
                  </a:lnTo>
                  <a:lnTo>
                    <a:pt x="34" y="195"/>
                  </a:lnTo>
                  <a:lnTo>
                    <a:pt x="34" y="195"/>
                  </a:lnTo>
                  <a:lnTo>
                    <a:pt x="34" y="195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1" y="195"/>
                  </a:lnTo>
                  <a:lnTo>
                    <a:pt x="43" y="195"/>
                  </a:lnTo>
                  <a:lnTo>
                    <a:pt x="44" y="195"/>
                  </a:lnTo>
                  <a:lnTo>
                    <a:pt x="46" y="195"/>
                  </a:lnTo>
                  <a:lnTo>
                    <a:pt x="48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1" y="191"/>
                  </a:lnTo>
                  <a:lnTo>
                    <a:pt x="55" y="188"/>
                  </a:lnTo>
                  <a:lnTo>
                    <a:pt x="58" y="186"/>
                  </a:lnTo>
                  <a:lnTo>
                    <a:pt x="63" y="184"/>
                  </a:lnTo>
                  <a:lnTo>
                    <a:pt x="67" y="183"/>
                  </a:lnTo>
                  <a:lnTo>
                    <a:pt x="70" y="183"/>
                  </a:lnTo>
                  <a:lnTo>
                    <a:pt x="74" y="181"/>
                  </a:lnTo>
                  <a:lnTo>
                    <a:pt x="77" y="179"/>
                  </a:lnTo>
                  <a:lnTo>
                    <a:pt x="81" y="177"/>
                  </a:lnTo>
                  <a:lnTo>
                    <a:pt x="84" y="177"/>
                  </a:lnTo>
                  <a:lnTo>
                    <a:pt x="84" y="177"/>
                  </a:lnTo>
                  <a:lnTo>
                    <a:pt x="93" y="174"/>
                  </a:lnTo>
                  <a:lnTo>
                    <a:pt x="100" y="171"/>
                  </a:lnTo>
                  <a:lnTo>
                    <a:pt x="108" y="169"/>
                  </a:lnTo>
                  <a:lnTo>
                    <a:pt x="115" y="167"/>
                  </a:lnTo>
                  <a:lnTo>
                    <a:pt x="122" y="165"/>
                  </a:lnTo>
                  <a:lnTo>
                    <a:pt x="131" y="162"/>
                  </a:lnTo>
                  <a:lnTo>
                    <a:pt x="138" y="160"/>
                  </a:lnTo>
                  <a:lnTo>
                    <a:pt x="146" y="158"/>
                  </a:lnTo>
                  <a:lnTo>
                    <a:pt x="153" y="155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86" y="139"/>
                  </a:lnTo>
                  <a:lnTo>
                    <a:pt x="210" y="126"/>
                  </a:lnTo>
                  <a:lnTo>
                    <a:pt x="235" y="112"/>
                  </a:lnTo>
                  <a:lnTo>
                    <a:pt x="260" y="100"/>
                  </a:lnTo>
                  <a:lnTo>
                    <a:pt x="285" y="88"/>
                  </a:lnTo>
                  <a:lnTo>
                    <a:pt x="311" y="77"/>
                  </a:lnTo>
                  <a:lnTo>
                    <a:pt x="336" y="67"/>
                  </a:lnTo>
                  <a:lnTo>
                    <a:pt x="362" y="57"/>
                  </a:lnTo>
                  <a:lnTo>
                    <a:pt x="390" y="50"/>
                  </a:lnTo>
                  <a:lnTo>
                    <a:pt x="416" y="43"/>
                  </a:lnTo>
                  <a:lnTo>
                    <a:pt x="416" y="43"/>
                  </a:lnTo>
                  <a:lnTo>
                    <a:pt x="421" y="41"/>
                  </a:lnTo>
                  <a:lnTo>
                    <a:pt x="426" y="38"/>
                  </a:lnTo>
                  <a:lnTo>
                    <a:pt x="430" y="34"/>
                  </a:lnTo>
                  <a:lnTo>
                    <a:pt x="435" y="32"/>
                  </a:lnTo>
                  <a:lnTo>
                    <a:pt x="440" y="29"/>
                  </a:lnTo>
                  <a:lnTo>
                    <a:pt x="444" y="25"/>
                  </a:lnTo>
                  <a:lnTo>
                    <a:pt x="449" y="22"/>
                  </a:lnTo>
                  <a:lnTo>
                    <a:pt x="454" y="19"/>
                  </a:lnTo>
                  <a:lnTo>
                    <a:pt x="457" y="17"/>
                  </a:lnTo>
                  <a:lnTo>
                    <a:pt x="463" y="15"/>
                  </a:lnTo>
                  <a:lnTo>
                    <a:pt x="463" y="15"/>
                  </a:lnTo>
                  <a:lnTo>
                    <a:pt x="470" y="13"/>
                  </a:lnTo>
                  <a:lnTo>
                    <a:pt x="478" y="12"/>
                  </a:lnTo>
                  <a:lnTo>
                    <a:pt x="485" y="10"/>
                  </a:lnTo>
                  <a:lnTo>
                    <a:pt x="494" y="10"/>
                  </a:lnTo>
                  <a:lnTo>
                    <a:pt x="501" y="10"/>
                  </a:lnTo>
                  <a:lnTo>
                    <a:pt x="509" y="8"/>
                  </a:lnTo>
                  <a:lnTo>
                    <a:pt x="516" y="6"/>
                  </a:lnTo>
                  <a:lnTo>
                    <a:pt x="525" y="6"/>
                  </a:lnTo>
                  <a:lnTo>
                    <a:pt x="532" y="3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6" y="0"/>
                  </a:lnTo>
                  <a:lnTo>
                    <a:pt x="547" y="0"/>
                  </a:lnTo>
                  <a:lnTo>
                    <a:pt x="551" y="0"/>
                  </a:lnTo>
                  <a:lnTo>
                    <a:pt x="552" y="0"/>
                  </a:lnTo>
                  <a:lnTo>
                    <a:pt x="556" y="0"/>
                  </a:lnTo>
                  <a:lnTo>
                    <a:pt x="558" y="0"/>
                  </a:lnTo>
                  <a:lnTo>
                    <a:pt x="559" y="0"/>
                  </a:lnTo>
                  <a:lnTo>
                    <a:pt x="563" y="0"/>
                  </a:lnTo>
                  <a:lnTo>
                    <a:pt x="566" y="0"/>
                  </a:lnTo>
                  <a:lnTo>
                    <a:pt x="577" y="20"/>
                  </a:lnTo>
                  <a:close/>
                </a:path>
              </a:pathLst>
            </a:custGeom>
            <a:solidFill>
              <a:srgbClr val="7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72" name="Freeform 220">
              <a:extLst>
                <a:ext uri="{FF2B5EF4-FFF2-40B4-BE49-F238E27FC236}">
                  <a16:creationId xmlns:a16="http://schemas.microsoft.com/office/drawing/2014/main" id="{B81FAB0B-495F-1665-6FD0-13E314E7A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3139"/>
              <a:ext cx="2005" cy="560"/>
            </a:xfrm>
            <a:custGeom>
              <a:avLst/>
              <a:gdLst>
                <a:gd name="T0" fmla="*/ 3720 w 4008"/>
                <a:gd name="T1" fmla="*/ 1101 h 1121"/>
                <a:gd name="T2" fmla="*/ 3775 w 4008"/>
                <a:gd name="T3" fmla="*/ 1054 h 1121"/>
                <a:gd name="T4" fmla="*/ 3834 w 4008"/>
                <a:gd name="T5" fmla="*/ 990 h 1121"/>
                <a:gd name="T6" fmla="*/ 3855 w 4008"/>
                <a:gd name="T7" fmla="*/ 949 h 1121"/>
                <a:gd name="T8" fmla="*/ 3882 w 4008"/>
                <a:gd name="T9" fmla="*/ 850 h 1121"/>
                <a:gd name="T10" fmla="*/ 3929 w 4008"/>
                <a:gd name="T11" fmla="*/ 712 h 1121"/>
                <a:gd name="T12" fmla="*/ 3979 w 4008"/>
                <a:gd name="T13" fmla="*/ 593 h 1121"/>
                <a:gd name="T14" fmla="*/ 4005 w 4008"/>
                <a:gd name="T15" fmla="*/ 548 h 1121"/>
                <a:gd name="T16" fmla="*/ 3995 w 4008"/>
                <a:gd name="T17" fmla="*/ 480 h 1121"/>
                <a:gd name="T18" fmla="*/ 3912 w 4008"/>
                <a:gd name="T19" fmla="*/ 425 h 1121"/>
                <a:gd name="T20" fmla="*/ 3737 w 4008"/>
                <a:gd name="T21" fmla="*/ 408 h 1121"/>
                <a:gd name="T22" fmla="*/ 3601 w 4008"/>
                <a:gd name="T23" fmla="*/ 420 h 1121"/>
                <a:gd name="T24" fmla="*/ 3438 w 4008"/>
                <a:gd name="T25" fmla="*/ 442 h 1121"/>
                <a:gd name="T26" fmla="*/ 3298 w 4008"/>
                <a:gd name="T27" fmla="*/ 442 h 1121"/>
                <a:gd name="T28" fmla="*/ 3207 w 4008"/>
                <a:gd name="T29" fmla="*/ 416 h 1121"/>
                <a:gd name="T30" fmla="*/ 3003 w 4008"/>
                <a:gd name="T31" fmla="*/ 377 h 1121"/>
                <a:gd name="T32" fmla="*/ 2752 w 4008"/>
                <a:gd name="T33" fmla="*/ 377 h 1121"/>
                <a:gd name="T34" fmla="*/ 2564 w 4008"/>
                <a:gd name="T35" fmla="*/ 392 h 1121"/>
                <a:gd name="T36" fmla="*/ 2491 w 4008"/>
                <a:gd name="T37" fmla="*/ 399 h 1121"/>
                <a:gd name="T38" fmla="*/ 2149 w 4008"/>
                <a:gd name="T39" fmla="*/ 346 h 1121"/>
                <a:gd name="T40" fmla="*/ 1707 w 4008"/>
                <a:gd name="T41" fmla="*/ 263 h 1121"/>
                <a:gd name="T42" fmla="*/ 1449 w 4008"/>
                <a:gd name="T43" fmla="*/ 213 h 1121"/>
                <a:gd name="T44" fmla="*/ 1434 w 4008"/>
                <a:gd name="T45" fmla="*/ 207 h 1121"/>
                <a:gd name="T46" fmla="*/ 1444 w 4008"/>
                <a:gd name="T47" fmla="*/ 197 h 1121"/>
                <a:gd name="T48" fmla="*/ 1472 w 4008"/>
                <a:gd name="T49" fmla="*/ 180 h 1121"/>
                <a:gd name="T50" fmla="*/ 1486 w 4008"/>
                <a:gd name="T51" fmla="*/ 164 h 1121"/>
                <a:gd name="T52" fmla="*/ 1486 w 4008"/>
                <a:gd name="T53" fmla="*/ 142 h 1121"/>
                <a:gd name="T54" fmla="*/ 1474 w 4008"/>
                <a:gd name="T55" fmla="*/ 119 h 1121"/>
                <a:gd name="T56" fmla="*/ 1462 w 4008"/>
                <a:gd name="T57" fmla="*/ 104 h 1121"/>
                <a:gd name="T58" fmla="*/ 1460 w 4008"/>
                <a:gd name="T59" fmla="*/ 97 h 1121"/>
                <a:gd name="T60" fmla="*/ 1418 w 4008"/>
                <a:gd name="T61" fmla="*/ 40 h 1121"/>
                <a:gd name="T62" fmla="*/ 1261 w 4008"/>
                <a:gd name="T63" fmla="*/ 0 h 1121"/>
                <a:gd name="T64" fmla="*/ 912 w 4008"/>
                <a:gd name="T65" fmla="*/ 81 h 1121"/>
                <a:gd name="T66" fmla="*/ 808 w 4008"/>
                <a:gd name="T67" fmla="*/ 116 h 1121"/>
                <a:gd name="T68" fmla="*/ 694 w 4008"/>
                <a:gd name="T69" fmla="*/ 138 h 1121"/>
                <a:gd name="T70" fmla="*/ 615 w 4008"/>
                <a:gd name="T71" fmla="*/ 142 h 1121"/>
                <a:gd name="T72" fmla="*/ 572 w 4008"/>
                <a:gd name="T73" fmla="*/ 143 h 1121"/>
                <a:gd name="T74" fmla="*/ 508 w 4008"/>
                <a:gd name="T75" fmla="*/ 147 h 1121"/>
                <a:gd name="T76" fmla="*/ 459 w 4008"/>
                <a:gd name="T77" fmla="*/ 149 h 1121"/>
                <a:gd name="T78" fmla="*/ 433 w 4008"/>
                <a:gd name="T79" fmla="*/ 149 h 1121"/>
                <a:gd name="T80" fmla="*/ 425 w 4008"/>
                <a:gd name="T81" fmla="*/ 152 h 1121"/>
                <a:gd name="T82" fmla="*/ 337 w 4008"/>
                <a:gd name="T83" fmla="*/ 194 h 1121"/>
                <a:gd name="T84" fmla="*/ 207 w 4008"/>
                <a:gd name="T85" fmla="*/ 287 h 1121"/>
                <a:gd name="T86" fmla="*/ 114 w 4008"/>
                <a:gd name="T87" fmla="*/ 427 h 1121"/>
                <a:gd name="T88" fmla="*/ 102 w 4008"/>
                <a:gd name="T89" fmla="*/ 458 h 1121"/>
                <a:gd name="T90" fmla="*/ 69 w 4008"/>
                <a:gd name="T91" fmla="*/ 539 h 1121"/>
                <a:gd name="T92" fmla="*/ 38 w 4008"/>
                <a:gd name="T93" fmla="*/ 636 h 1121"/>
                <a:gd name="T94" fmla="*/ 27 w 4008"/>
                <a:gd name="T95" fmla="*/ 698 h 1121"/>
                <a:gd name="T96" fmla="*/ 15 w 4008"/>
                <a:gd name="T97" fmla="*/ 881 h 1121"/>
                <a:gd name="T98" fmla="*/ 5 w 4008"/>
                <a:gd name="T99" fmla="*/ 1032 h 1121"/>
                <a:gd name="T100" fmla="*/ 1 w 4008"/>
                <a:gd name="T101" fmla="*/ 1114 h 1121"/>
                <a:gd name="T102" fmla="*/ 3706 w 4008"/>
                <a:gd name="T103" fmla="*/ 1111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8" h="1121">
                  <a:moveTo>
                    <a:pt x="3706" y="1111"/>
                  </a:moveTo>
                  <a:lnTo>
                    <a:pt x="3710" y="1109"/>
                  </a:lnTo>
                  <a:lnTo>
                    <a:pt x="3720" y="1101"/>
                  </a:lnTo>
                  <a:lnTo>
                    <a:pt x="3735" y="1089"/>
                  </a:lnTo>
                  <a:lnTo>
                    <a:pt x="3754" y="1073"/>
                  </a:lnTo>
                  <a:lnTo>
                    <a:pt x="3775" y="1054"/>
                  </a:lnTo>
                  <a:lnTo>
                    <a:pt x="3798" y="1033"/>
                  </a:lnTo>
                  <a:lnTo>
                    <a:pt x="3817" y="1013"/>
                  </a:lnTo>
                  <a:lnTo>
                    <a:pt x="3834" y="990"/>
                  </a:lnTo>
                  <a:lnTo>
                    <a:pt x="3848" y="969"/>
                  </a:lnTo>
                  <a:lnTo>
                    <a:pt x="3855" y="949"/>
                  </a:lnTo>
                  <a:lnTo>
                    <a:pt x="3855" y="949"/>
                  </a:lnTo>
                  <a:lnTo>
                    <a:pt x="3860" y="924"/>
                  </a:lnTo>
                  <a:lnTo>
                    <a:pt x="3870" y="892"/>
                  </a:lnTo>
                  <a:lnTo>
                    <a:pt x="3882" y="850"/>
                  </a:lnTo>
                  <a:lnTo>
                    <a:pt x="3896" y="807"/>
                  </a:lnTo>
                  <a:lnTo>
                    <a:pt x="3913" y="759"/>
                  </a:lnTo>
                  <a:lnTo>
                    <a:pt x="3929" y="712"/>
                  </a:lnTo>
                  <a:lnTo>
                    <a:pt x="3946" y="667"/>
                  </a:lnTo>
                  <a:lnTo>
                    <a:pt x="3964" y="626"/>
                  </a:lnTo>
                  <a:lnTo>
                    <a:pt x="3979" y="593"/>
                  </a:lnTo>
                  <a:lnTo>
                    <a:pt x="3995" y="568"/>
                  </a:lnTo>
                  <a:lnTo>
                    <a:pt x="3995" y="568"/>
                  </a:lnTo>
                  <a:lnTo>
                    <a:pt x="4005" y="548"/>
                  </a:lnTo>
                  <a:lnTo>
                    <a:pt x="4008" y="525"/>
                  </a:lnTo>
                  <a:lnTo>
                    <a:pt x="4005" y="503"/>
                  </a:lnTo>
                  <a:lnTo>
                    <a:pt x="3995" y="480"/>
                  </a:lnTo>
                  <a:lnTo>
                    <a:pt x="3976" y="460"/>
                  </a:lnTo>
                  <a:lnTo>
                    <a:pt x="3948" y="441"/>
                  </a:lnTo>
                  <a:lnTo>
                    <a:pt x="3912" y="425"/>
                  </a:lnTo>
                  <a:lnTo>
                    <a:pt x="3863" y="415"/>
                  </a:lnTo>
                  <a:lnTo>
                    <a:pt x="3806" y="408"/>
                  </a:lnTo>
                  <a:lnTo>
                    <a:pt x="3737" y="408"/>
                  </a:lnTo>
                  <a:lnTo>
                    <a:pt x="3737" y="408"/>
                  </a:lnTo>
                  <a:lnTo>
                    <a:pt x="3666" y="413"/>
                  </a:lnTo>
                  <a:lnTo>
                    <a:pt x="3601" y="420"/>
                  </a:lnTo>
                  <a:lnTo>
                    <a:pt x="3542" y="429"/>
                  </a:lnTo>
                  <a:lnTo>
                    <a:pt x="3488" y="435"/>
                  </a:lnTo>
                  <a:lnTo>
                    <a:pt x="3438" y="442"/>
                  </a:lnTo>
                  <a:lnTo>
                    <a:pt x="3390" y="448"/>
                  </a:lnTo>
                  <a:lnTo>
                    <a:pt x="3345" y="448"/>
                  </a:lnTo>
                  <a:lnTo>
                    <a:pt x="3298" y="442"/>
                  </a:lnTo>
                  <a:lnTo>
                    <a:pt x="3253" y="434"/>
                  </a:lnTo>
                  <a:lnTo>
                    <a:pt x="3207" y="416"/>
                  </a:lnTo>
                  <a:lnTo>
                    <a:pt x="3207" y="416"/>
                  </a:lnTo>
                  <a:lnTo>
                    <a:pt x="3151" y="397"/>
                  </a:lnTo>
                  <a:lnTo>
                    <a:pt x="3082" y="385"/>
                  </a:lnTo>
                  <a:lnTo>
                    <a:pt x="3003" y="377"/>
                  </a:lnTo>
                  <a:lnTo>
                    <a:pt x="2920" y="373"/>
                  </a:lnTo>
                  <a:lnTo>
                    <a:pt x="2833" y="373"/>
                  </a:lnTo>
                  <a:lnTo>
                    <a:pt x="2752" y="377"/>
                  </a:lnTo>
                  <a:lnTo>
                    <a:pt x="2676" y="380"/>
                  </a:lnTo>
                  <a:lnTo>
                    <a:pt x="2612" y="387"/>
                  </a:lnTo>
                  <a:lnTo>
                    <a:pt x="2564" y="392"/>
                  </a:lnTo>
                  <a:lnTo>
                    <a:pt x="2535" y="399"/>
                  </a:lnTo>
                  <a:lnTo>
                    <a:pt x="2535" y="399"/>
                  </a:lnTo>
                  <a:lnTo>
                    <a:pt x="2491" y="399"/>
                  </a:lnTo>
                  <a:lnTo>
                    <a:pt x="2405" y="387"/>
                  </a:lnTo>
                  <a:lnTo>
                    <a:pt x="2287" y="370"/>
                  </a:lnTo>
                  <a:lnTo>
                    <a:pt x="2149" y="346"/>
                  </a:lnTo>
                  <a:lnTo>
                    <a:pt x="1999" y="318"/>
                  </a:lnTo>
                  <a:lnTo>
                    <a:pt x="1847" y="289"/>
                  </a:lnTo>
                  <a:lnTo>
                    <a:pt x="1707" y="263"/>
                  </a:lnTo>
                  <a:lnTo>
                    <a:pt x="1586" y="239"/>
                  </a:lnTo>
                  <a:lnTo>
                    <a:pt x="1498" y="221"/>
                  </a:lnTo>
                  <a:lnTo>
                    <a:pt x="1449" y="213"/>
                  </a:lnTo>
                  <a:lnTo>
                    <a:pt x="1449" y="213"/>
                  </a:lnTo>
                  <a:lnTo>
                    <a:pt x="1439" y="211"/>
                  </a:lnTo>
                  <a:lnTo>
                    <a:pt x="1434" y="207"/>
                  </a:lnTo>
                  <a:lnTo>
                    <a:pt x="1434" y="206"/>
                  </a:lnTo>
                  <a:lnTo>
                    <a:pt x="1437" y="201"/>
                  </a:lnTo>
                  <a:lnTo>
                    <a:pt x="1444" y="197"/>
                  </a:lnTo>
                  <a:lnTo>
                    <a:pt x="1453" y="192"/>
                  </a:lnTo>
                  <a:lnTo>
                    <a:pt x="1462" y="187"/>
                  </a:lnTo>
                  <a:lnTo>
                    <a:pt x="1472" y="180"/>
                  </a:lnTo>
                  <a:lnTo>
                    <a:pt x="1481" y="173"/>
                  </a:lnTo>
                  <a:lnTo>
                    <a:pt x="1486" y="164"/>
                  </a:lnTo>
                  <a:lnTo>
                    <a:pt x="1486" y="164"/>
                  </a:lnTo>
                  <a:lnTo>
                    <a:pt x="1489" y="157"/>
                  </a:lnTo>
                  <a:lnTo>
                    <a:pt x="1487" y="150"/>
                  </a:lnTo>
                  <a:lnTo>
                    <a:pt x="1486" y="142"/>
                  </a:lnTo>
                  <a:lnTo>
                    <a:pt x="1482" y="135"/>
                  </a:lnTo>
                  <a:lnTo>
                    <a:pt x="1477" y="126"/>
                  </a:lnTo>
                  <a:lnTo>
                    <a:pt x="1474" y="119"/>
                  </a:lnTo>
                  <a:lnTo>
                    <a:pt x="1468" y="112"/>
                  </a:lnTo>
                  <a:lnTo>
                    <a:pt x="1463" y="107"/>
                  </a:lnTo>
                  <a:lnTo>
                    <a:pt x="1462" y="104"/>
                  </a:lnTo>
                  <a:lnTo>
                    <a:pt x="1460" y="104"/>
                  </a:lnTo>
                  <a:lnTo>
                    <a:pt x="1460" y="104"/>
                  </a:lnTo>
                  <a:lnTo>
                    <a:pt x="1460" y="97"/>
                  </a:lnTo>
                  <a:lnTo>
                    <a:pt x="1453" y="83"/>
                  </a:lnTo>
                  <a:lnTo>
                    <a:pt x="1441" y="62"/>
                  </a:lnTo>
                  <a:lnTo>
                    <a:pt x="1418" y="40"/>
                  </a:lnTo>
                  <a:lnTo>
                    <a:pt x="1382" y="19"/>
                  </a:lnTo>
                  <a:lnTo>
                    <a:pt x="1330" y="5"/>
                  </a:lnTo>
                  <a:lnTo>
                    <a:pt x="1261" y="0"/>
                  </a:lnTo>
                  <a:lnTo>
                    <a:pt x="1170" y="9"/>
                  </a:lnTo>
                  <a:lnTo>
                    <a:pt x="1055" y="35"/>
                  </a:lnTo>
                  <a:lnTo>
                    <a:pt x="912" y="81"/>
                  </a:lnTo>
                  <a:lnTo>
                    <a:pt x="912" y="81"/>
                  </a:lnTo>
                  <a:lnTo>
                    <a:pt x="857" y="100"/>
                  </a:lnTo>
                  <a:lnTo>
                    <a:pt x="808" y="116"/>
                  </a:lnTo>
                  <a:lnTo>
                    <a:pt x="765" y="126"/>
                  </a:lnTo>
                  <a:lnTo>
                    <a:pt x="727" y="133"/>
                  </a:lnTo>
                  <a:lnTo>
                    <a:pt x="694" y="138"/>
                  </a:lnTo>
                  <a:lnTo>
                    <a:pt x="665" y="140"/>
                  </a:lnTo>
                  <a:lnTo>
                    <a:pt x="639" y="142"/>
                  </a:lnTo>
                  <a:lnTo>
                    <a:pt x="615" y="142"/>
                  </a:lnTo>
                  <a:lnTo>
                    <a:pt x="592" y="142"/>
                  </a:lnTo>
                  <a:lnTo>
                    <a:pt x="572" y="143"/>
                  </a:lnTo>
                  <a:lnTo>
                    <a:pt x="572" y="143"/>
                  </a:lnTo>
                  <a:lnTo>
                    <a:pt x="549" y="145"/>
                  </a:lnTo>
                  <a:lnTo>
                    <a:pt x="528" y="145"/>
                  </a:lnTo>
                  <a:lnTo>
                    <a:pt x="508" y="147"/>
                  </a:lnTo>
                  <a:lnTo>
                    <a:pt x="490" y="147"/>
                  </a:lnTo>
                  <a:lnTo>
                    <a:pt x="473" y="149"/>
                  </a:lnTo>
                  <a:lnTo>
                    <a:pt x="459" y="149"/>
                  </a:lnTo>
                  <a:lnTo>
                    <a:pt x="447" y="149"/>
                  </a:lnTo>
                  <a:lnTo>
                    <a:pt x="439" y="149"/>
                  </a:lnTo>
                  <a:lnTo>
                    <a:pt x="433" y="149"/>
                  </a:lnTo>
                  <a:lnTo>
                    <a:pt x="432" y="149"/>
                  </a:lnTo>
                  <a:lnTo>
                    <a:pt x="432" y="149"/>
                  </a:lnTo>
                  <a:lnTo>
                    <a:pt x="425" y="152"/>
                  </a:lnTo>
                  <a:lnTo>
                    <a:pt x="404" y="161"/>
                  </a:lnTo>
                  <a:lnTo>
                    <a:pt x="373" y="175"/>
                  </a:lnTo>
                  <a:lnTo>
                    <a:pt x="337" y="194"/>
                  </a:lnTo>
                  <a:lnTo>
                    <a:pt x="293" y="220"/>
                  </a:lnTo>
                  <a:lnTo>
                    <a:pt x="250" y="251"/>
                  </a:lnTo>
                  <a:lnTo>
                    <a:pt x="207" y="287"/>
                  </a:lnTo>
                  <a:lnTo>
                    <a:pt x="167" y="328"/>
                  </a:lnTo>
                  <a:lnTo>
                    <a:pt x="136" y="375"/>
                  </a:lnTo>
                  <a:lnTo>
                    <a:pt x="114" y="427"/>
                  </a:lnTo>
                  <a:lnTo>
                    <a:pt x="114" y="427"/>
                  </a:lnTo>
                  <a:lnTo>
                    <a:pt x="109" y="439"/>
                  </a:lnTo>
                  <a:lnTo>
                    <a:pt x="102" y="458"/>
                  </a:lnTo>
                  <a:lnTo>
                    <a:pt x="91" y="480"/>
                  </a:lnTo>
                  <a:lnTo>
                    <a:pt x="81" y="508"/>
                  </a:lnTo>
                  <a:lnTo>
                    <a:pt x="69" y="539"/>
                  </a:lnTo>
                  <a:lnTo>
                    <a:pt x="57" y="570"/>
                  </a:lnTo>
                  <a:lnTo>
                    <a:pt x="46" y="603"/>
                  </a:lnTo>
                  <a:lnTo>
                    <a:pt x="38" y="636"/>
                  </a:lnTo>
                  <a:lnTo>
                    <a:pt x="31" y="669"/>
                  </a:lnTo>
                  <a:lnTo>
                    <a:pt x="27" y="698"/>
                  </a:lnTo>
                  <a:lnTo>
                    <a:pt x="27" y="698"/>
                  </a:lnTo>
                  <a:lnTo>
                    <a:pt x="22" y="760"/>
                  </a:lnTo>
                  <a:lnTo>
                    <a:pt x="19" y="822"/>
                  </a:lnTo>
                  <a:lnTo>
                    <a:pt x="15" y="881"/>
                  </a:lnTo>
                  <a:lnTo>
                    <a:pt x="12" y="936"/>
                  </a:lnTo>
                  <a:lnTo>
                    <a:pt x="8" y="988"/>
                  </a:lnTo>
                  <a:lnTo>
                    <a:pt x="5" y="1032"/>
                  </a:lnTo>
                  <a:lnTo>
                    <a:pt x="3" y="1070"/>
                  </a:lnTo>
                  <a:lnTo>
                    <a:pt x="1" y="1097"/>
                  </a:lnTo>
                  <a:lnTo>
                    <a:pt x="1" y="1114"/>
                  </a:lnTo>
                  <a:lnTo>
                    <a:pt x="0" y="1121"/>
                  </a:lnTo>
                  <a:lnTo>
                    <a:pt x="3706" y="1111"/>
                  </a:lnTo>
                  <a:lnTo>
                    <a:pt x="3706" y="1111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73" name="Freeform 221">
              <a:extLst>
                <a:ext uri="{FF2B5EF4-FFF2-40B4-BE49-F238E27FC236}">
                  <a16:creationId xmlns:a16="http://schemas.microsoft.com/office/drawing/2014/main" id="{47675D14-B0A3-52F4-1013-8FF25874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3363"/>
              <a:ext cx="1340" cy="334"/>
            </a:xfrm>
            <a:custGeom>
              <a:avLst/>
              <a:gdLst>
                <a:gd name="T0" fmla="*/ 240 w 2682"/>
                <a:gd name="T1" fmla="*/ 106 h 667"/>
                <a:gd name="T2" fmla="*/ 249 w 2682"/>
                <a:gd name="T3" fmla="*/ 104 h 667"/>
                <a:gd name="T4" fmla="*/ 271 w 2682"/>
                <a:gd name="T5" fmla="*/ 97 h 667"/>
                <a:gd name="T6" fmla="*/ 306 w 2682"/>
                <a:gd name="T7" fmla="*/ 88 h 667"/>
                <a:gd name="T8" fmla="*/ 347 w 2682"/>
                <a:gd name="T9" fmla="*/ 78 h 667"/>
                <a:gd name="T10" fmla="*/ 392 w 2682"/>
                <a:gd name="T11" fmla="*/ 68 h 667"/>
                <a:gd name="T12" fmla="*/ 441 w 2682"/>
                <a:gd name="T13" fmla="*/ 56 h 667"/>
                <a:gd name="T14" fmla="*/ 487 w 2682"/>
                <a:gd name="T15" fmla="*/ 45 h 667"/>
                <a:gd name="T16" fmla="*/ 527 w 2682"/>
                <a:gd name="T17" fmla="*/ 37 h 667"/>
                <a:gd name="T18" fmla="*/ 560 w 2682"/>
                <a:gd name="T19" fmla="*/ 31 h 667"/>
                <a:gd name="T20" fmla="*/ 581 w 2682"/>
                <a:gd name="T21" fmla="*/ 28 h 667"/>
                <a:gd name="T22" fmla="*/ 581 w 2682"/>
                <a:gd name="T23" fmla="*/ 28 h 667"/>
                <a:gd name="T24" fmla="*/ 593 w 2682"/>
                <a:gd name="T25" fmla="*/ 28 h 667"/>
                <a:gd name="T26" fmla="*/ 601 w 2682"/>
                <a:gd name="T27" fmla="*/ 28 h 667"/>
                <a:gd name="T28" fmla="*/ 608 w 2682"/>
                <a:gd name="T29" fmla="*/ 30 h 667"/>
                <a:gd name="T30" fmla="*/ 612 w 2682"/>
                <a:gd name="T31" fmla="*/ 31 h 667"/>
                <a:gd name="T32" fmla="*/ 613 w 2682"/>
                <a:gd name="T33" fmla="*/ 35 h 667"/>
                <a:gd name="T34" fmla="*/ 615 w 2682"/>
                <a:gd name="T35" fmla="*/ 37 h 667"/>
                <a:gd name="T36" fmla="*/ 613 w 2682"/>
                <a:gd name="T37" fmla="*/ 38 h 667"/>
                <a:gd name="T38" fmla="*/ 613 w 2682"/>
                <a:gd name="T39" fmla="*/ 40 h 667"/>
                <a:gd name="T40" fmla="*/ 613 w 2682"/>
                <a:gd name="T41" fmla="*/ 42 h 667"/>
                <a:gd name="T42" fmla="*/ 612 w 2682"/>
                <a:gd name="T43" fmla="*/ 42 h 667"/>
                <a:gd name="T44" fmla="*/ 612 w 2682"/>
                <a:gd name="T45" fmla="*/ 42 h 667"/>
                <a:gd name="T46" fmla="*/ 643 w 2682"/>
                <a:gd name="T47" fmla="*/ 38 h 667"/>
                <a:gd name="T48" fmla="*/ 728 w 2682"/>
                <a:gd name="T49" fmla="*/ 30 h 667"/>
                <a:gd name="T50" fmla="*/ 862 w 2682"/>
                <a:gd name="T51" fmla="*/ 18 h 667"/>
                <a:gd name="T52" fmla="*/ 1039 w 2682"/>
                <a:gd name="T53" fmla="*/ 7 h 667"/>
                <a:gd name="T54" fmla="*/ 1251 w 2682"/>
                <a:gd name="T55" fmla="*/ 0 h 667"/>
                <a:gd name="T56" fmla="*/ 1491 w 2682"/>
                <a:gd name="T57" fmla="*/ 0 h 667"/>
                <a:gd name="T58" fmla="*/ 1752 w 2682"/>
                <a:gd name="T59" fmla="*/ 9 h 667"/>
                <a:gd name="T60" fmla="*/ 2029 w 2682"/>
                <a:gd name="T61" fmla="*/ 31 h 667"/>
                <a:gd name="T62" fmla="*/ 2314 w 2682"/>
                <a:gd name="T63" fmla="*/ 69 h 667"/>
                <a:gd name="T64" fmla="*/ 2599 w 2682"/>
                <a:gd name="T65" fmla="*/ 125 h 667"/>
                <a:gd name="T66" fmla="*/ 2599 w 2682"/>
                <a:gd name="T67" fmla="*/ 125 h 667"/>
                <a:gd name="T68" fmla="*/ 2642 w 2682"/>
                <a:gd name="T69" fmla="*/ 151 h 667"/>
                <a:gd name="T70" fmla="*/ 2668 w 2682"/>
                <a:gd name="T71" fmla="*/ 197 h 667"/>
                <a:gd name="T72" fmla="*/ 2680 w 2682"/>
                <a:gd name="T73" fmla="*/ 261 h 667"/>
                <a:gd name="T74" fmla="*/ 2682 w 2682"/>
                <a:gd name="T75" fmla="*/ 334 h 667"/>
                <a:gd name="T76" fmla="*/ 2675 w 2682"/>
                <a:gd name="T77" fmla="*/ 411 h 667"/>
                <a:gd name="T78" fmla="*/ 2664 w 2682"/>
                <a:gd name="T79" fmla="*/ 489 h 667"/>
                <a:gd name="T80" fmla="*/ 2649 w 2682"/>
                <a:gd name="T81" fmla="*/ 558 h 667"/>
                <a:gd name="T82" fmla="*/ 2637 w 2682"/>
                <a:gd name="T83" fmla="*/ 615 h 667"/>
                <a:gd name="T84" fmla="*/ 2626 w 2682"/>
                <a:gd name="T85" fmla="*/ 653 h 667"/>
                <a:gd name="T86" fmla="*/ 2621 w 2682"/>
                <a:gd name="T87" fmla="*/ 667 h 667"/>
                <a:gd name="T88" fmla="*/ 0 w 2682"/>
                <a:gd name="T89" fmla="*/ 662 h 667"/>
                <a:gd name="T90" fmla="*/ 240 w 2682"/>
                <a:gd name="T91" fmla="*/ 106 h 667"/>
                <a:gd name="T92" fmla="*/ 240 w 2682"/>
                <a:gd name="T93" fmla="*/ 106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82" h="667">
                  <a:moveTo>
                    <a:pt x="240" y="106"/>
                  </a:moveTo>
                  <a:lnTo>
                    <a:pt x="249" y="104"/>
                  </a:lnTo>
                  <a:lnTo>
                    <a:pt x="271" y="97"/>
                  </a:lnTo>
                  <a:lnTo>
                    <a:pt x="306" y="88"/>
                  </a:lnTo>
                  <a:lnTo>
                    <a:pt x="347" y="78"/>
                  </a:lnTo>
                  <a:lnTo>
                    <a:pt x="392" y="68"/>
                  </a:lnTo>
                  <a:lnTo>
                    <a:pt x="441" y="56"/>
                  </a:lnTo>
                  <a:lnTo>
                    <a:pt x="487" y="45"/>
                  </a:lnTo>
                  <a:lnTo>
                    <a:pt x="527" y="37"/>
                  </a:lnTo>
                  <a:lnTo>
                    <a:pt x="560" y="31"/>
                  </a:lnTo>
                  <a:lnTo>
                    <a:pt x="581" y="28"/>
                  </a:lnTo>
                  <a:lnTo>
                    <a:pt x="581" y="28"/>
                  </a:lnTo>
                  <a:lnTo>
                    <a:pt x="593" y="28"/>
                  </a:lnTo>
                  <a:lnTo>
                    <a:pt x="601" y="28"/>
                  </a:lnTo>
                  <a:lnTo>
                    <a:pt x="608" y="30"/>
                  </a:lnTo>
                  <a:lnTo>
                    <a:pt x="612" y="31"/>
                  </a:lnTo>
                  <a:lnTo>
                    <a:pt x="613" y="35"/>
                  </a:lnTo>
                  <a:lnTo>
                    <a:pt x="615" y="37"/>
                  </a:lnTo>
                  <a:lnTo>
                    <a:pt x="613" y="38"/>
                  </a:lnTo>
                  <a:lnTo>
                    <a:pt x="613" y="40"/>
                  </a:lnTo>
                  <a:lnTo>
                    <a:pt x="613" y="42"/>
                  </a:lnTo>
                  <a:lnTo>
                    <a:pt x="612" y="42"/>
                  </a:lnTo>
                  <a:lnTo>
                    <a:pt x="612" y="42"/>
                  </a:lnTo>
                  <a:lnTo>
                    <a:pt x="643" y="38"/>
                  </a:lnTo>
                  <a:lnTo>
                    <a:pt x="728" y="30"/>
                  </a:lnTo>
                  <a:lnTo>
                    <a:pt x="862" y="18"/>
                  </a:lnTo>
                  <a:lnTo>
                    <a:pt x="1039" y="7"/>
                  </a:lnTo>
                  <a:lnTo>
                    <a:pt x="1251" y="0"/>
                  </a:lnTo>
                  <a:lnTo>
                    <a:pt x="1491" y="0"/>
                  </a:lnTo>
                  <a:lnTo>
                    <a:pt x="1752" y="9"/>
                  </a:lnTo>
                  <a:lnTo>
                    <a:pt x="2029" y="31"/>
                  </a:lnTo>
                  <a:lnTo>
                    <a:pt x="2314" y="69"/>
                  </a:lnTo>
                  <a:lnTo>
                    <a:pt x="2599" y="125"/>
                  </a:lnTo>
                  <a:lnTo>
                    <a:pt x="2599" y="125"/>
                  </a:lnTo>
                  <a:lnTo>
                    <a:pt x="2642" y="151"/>
                  </a:lnTo>
                  <a:lnTo>
                    <a:pt x="2668" y="197"/>
                  </a:lnTo>
                  <a:lnTo>
                    <a:pt x="2680" y="261"/>
                  </a:lnTo>
                  <a:lnTo>
                    <a:pt x="2682" y="334"/>
                  </a:lnTo>
                  <a:lnTo>
                    <a:pt x="2675" y="411"/>
                  </a:lnTo>
                  <a:lnTo>
                    <a:pt x="2664" y="489"/>
                  </a:lnTo>
                  <a:lnTo>
                    <a:pt x="2649" y="558"/>
                  </a:lnTo>
                  <a:lnTo>
                    <a:pt x="2637" y="615"/>
                  </a:lnTo>
                  <a:lnTo>
                    <a:pt x="2626" y="653"/>
                  </a:lnTo>
                  <a:lnTo>
                    <a:pt x="2621" y="667"/>
                  </a:lnTo>
                  <a:lnTo>
                    <a:pt x="0" y="662"/>
                  </a:lnTo>
                  <a:lnTo>
                    <a:pt x="240" y="106"/>
                  </a:lnTo>
                  <a:lnTo>
                    <a:pt x="240" y="106"/>
                  </a:lnTo>
                  <a:close/>
                </a:path>
              </a:pathLst>
            </a:custGeom>
            <a:solidFill>
              <a:srgbClr val="59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74" name="Freeform 222">
              <a:extLst>
                <a:ext uri="{FF2B5EF4-FFF2-40B4-BE49-F238E27FC236}">
                  <a16:creationId xmlns:a16="http://schemas.microsoft.com/office/drawing/2014/main" id="{0F8EA31A-4859-A490-4F37-9EDC9C502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889"/>
              <a:ext cx="880" cy="976"/>
            </a:xfrm>
            <a:custGeom>
              <a:avLst/>
              <a:gdLst>
                <a:gd name="T0" fmla="*/ 1747 w 1761"/>
                <a:gd name="T1" fmla="*/ 1778 h 1952"/>
                <a:gd name="T2" fmla="*/ 1650 w 1761"/>
                <a:gd name="T3" fmla="*/ 1698 h 1952"/>
                <a:gd name="T4" fmla="*/ 1495 w 1761"/>
                <a:gd name="T5" fmla="*/ 1579 h 1952"/>
                <a:gd name="T6" fmla="*/ 1317 w 1761"/>
                <a:gd name="T7" fmla="*/ 1444 h 1952"/>
                <a:gd name="T8" fmla="*/ 1158 w 1761"/>
                <a:gd name="T9" fmla="*/ 1320 h 1952"/>
                <a:gd name="T10" fmla="*/ 1099 w 1761"/>
                <a:gd name="T11" fmla="*/ 1268 h 1952"/>
                <a:gd name="T12" fmla="*/ 1004 w 1761"/>
                <a:gd name="T13" fmla="*/ 1185 h 1952"/>
                <a:gd name="T14" fmla="*/ 907 w 1761"/>
                <a:gd name="T15" fmla="*/ 1101 h 1952"/>
                <a:gd name="T16" fmla="*/ 810 w 1761"/>
                <a:gd name="T17" fmla="*/ 1014 h 1952"/>
                <a:gd name="T18" fmla="*/ 717 w 1761"/>
                <a:gd name="T19" fmla="*/ 926 h 1952"/>
                <a:gd name="T20" fmla="*/ 632 w 1761"/>
                <a:gd name="T21" fmla="*/ 836 h 1952"/>
                <a:gd name="T22" fmla="*/ 560 w 1761"/>
                <a:gd name="T23" fmla="*/ 752 h 1952"/>
                <a:gd name="T24" fmla="*/ 429 w 1761"/>
                <a:gd name="T25" fmla="*/ 586 h 1952"/>
                <a:gd name="T26" fmla="*/ 315 w 1761"/>
                <a:gd name="T27" fmla="*/ 434 h 1952"/>
                <a:gd name="T28" fmla="*/ 225 w 1761"/>
                <a:gd name="T29" fmla="*/ 308 h 1952"/>
                <a:gd name="T30" fmla="*/ 161 w 1761"/>
                <a:gd name="T31" fmla="*/ 221 h 1952"/>
                <a:gd name="T32" fmla="*/ 140 w 1761"/>
                <a:gd name="T33" fmla="*/ 197 h 1952"/>
                <a:gd name="T34" fmla="*/ 121 w 1761"/>
                <a:gd name="T35" fmla="*/ 168 h 1952"/>
                <a:gd name="T36" fmla="*/ 99 w 1761"/>
                <a:gd name="T37" fmla="*/ 126 h 1952"/>
                <a:gd name="T38" fmla="*/ 76 w 1761"/>
                <a:gd name="T39" fmla="*/ 78 h 1952"/>
                <a:gd name="T40" fmla="*/ 52 w 1761"/>
                <a:gd name="T41" fmla="*/ 35 h 1952"/>
                <a:gd name="T42" fmla="*/ 29 w 1761"/>
                <a:gd name="T43" fmla="*/ 5 h 1952"/>
                <a:gd name="T44" fmla="*/ 21 w 1761"/>
                <a:gd name="T45" fmla="*/ 0 h 1952"/>
                <a:gd name="T46" fmla="*/ 10 w 1761"/>
                <a:gd name="T47" fmla="*/ 4 h 1952"/>
                <a:gd name="T48" fmla="*/ 3 w 1761"/>
                <a:gd name="T49" fmla="*/ 17 h 1952"/>
                <a:gd name="T50" fmla="*/ 2 w 1761"/>
                <a:gd name="T51" fmla="*/ 36 h 1952"/>
                <a:gd name="T52" fmla="*/ 0 w 1761"/>
                <a:gd name="T53" fmla="*/ 54 h 1952"/>
                <a:gd name="T54" fmla="*/ 0 w 1761"/>
                <a:gd name="T55" fmla="*/ 59 h 1952"/>
                <a:gd name="T56" fmla="*/ 7 w 1761"/>
                <a:gd name="T57" fmla="*/ 78 h 1952"/>
                <a:gd name="T58" fmla="*/ 22 w 1761"/>
                <a:gd name="T59" fmla="*/ 112 h 1952"/>
                <a:gd name="T60" fmla="*/ 45 w 1761"/>
                <a:gd name="T61" fmla="*/ 157 h 1952"/>
                <a:gd name="T62" fmla="*/ 66 w 1761"/>
                <a:gd name="T63" fmla="*/ 201 h 1952"/>
                <a:gd name="T64" fmla="*/ 81 w 1761"/>
                <a:gd name="T65" fmla="*/ 232 h 1952"/>
                <a:gd name="T66" fmla="*/ 105 w 1761"/>
                <a:gd name="T67" fmla="*/ 280 h 1952"/>
                <a:gd name="T68" fmla="*/ 175 w 1761"/>
                <a:gd name="T69" fmla="*/ 394 h 1952"/>
                <a:gd name="T70" fmla="*/ 263 w 1761"/>
                <a:gd name="T71" fmla="*/ 522 h 1952"/>
                <a:gd name="T72" fmla="*/ 356 w 1761"/>
                <a:gd name="T73" fmla="*/ 650 h 1952"/>
                <a:gd name="T74" fmla="*/ 446 w 1761"/>
                <a:gd name="T75" fmla="*/ 764 h 1952"/>
                <a:gd name="T76" fmla="*/ 487 w 1761"/>
                <a:gd name="T77" fmla="*/ 812 h 1952"/>
                <a:gd name="T78" fmla="*/ 591 w 1761"/>
                <a:gd name="T79" fmla="*/ 931 h 1952"/>
                <a:gd name="T80" fmla="*/ 708 w 1761"/>
                <a:gd name="T81" fmla="*/ 1064 h 1952"/>
                <a:gd name="T82" fmla="*/ 819 w 1761"/>
                <a:gd name="T83" fmla="*/ 1189 h 1952"/>
                <a:gd name="T84" fmla="*/ 909 w 1761"/>
                <a:gd name="T85" fmla="*/ 1287 h 1952"/>
                <a:gd name="T86" fmla="*/ 956 w 1761"/>
                <a:gd name="T87" fmla="*/ 1337 h 1952"/>
                <a:gd name="T88" fmla="*/ 1054 w 1761"/>
                <a:gd name="T89" fmla="*/ 1431 h 1952"/>
                <a:gd name="T90" fmla="*/ 1239 w 1761"/>
                <a:gd name="T91" fmla="*/ 1607 h 1952"/>
                <a:gd name="T92" fmla="*/ 1403 w 1761"/>
                <a:gd name="T93" fmla="*/ 1757 h 1952"/>
                <a:gd name="T94" fmla="*/ 1540 w 1761"/>
                <a:gd name="T95" fmla="*/ 1873 h 1952"/>
                <a:gd name="T96" fmla="*/ 1645 w 1761"/>
                <a:gd name="T97" fmla="*/ 1940 h 1952"/>
                <a:gd name="T98" fmla="*/ 1685 w 1761"/>
                <a:gd name="T99" fmla="*/ 1952 h 1952"/>
                <a:gd name="T100" fmla="*/ 1705 w 1761"/>
                <a:gd name="T101" fmla="*/ 1949 h 1952"/>
                <a:gd name="T102" fmla="*/ 1723 w 1761"/>
                <a:gd name="T103" fmla="*/ 1928 h 1952"/>
                <a:gd name="T104" fmla="*/ 1738 w 1761"/>
                <a:gd name="T105" fmla="*/ 1895 h 1952"/>
                <a:gd name="T106" fmla="*/ 1750 w 1761"/>
                <a:gd name="T107" fmla="*/ 1850 h 1952"/>
                <a:gd name="T108" fmla="*/ 1761 w 1761"/>
                <a:gd name="T109" fmla="*/ 1793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61" h="1952">
                  <a:moveTo>
                    <a:pt x="1761" y="1793"/>
                  </a:moveTo>
                  <a:lnTo>
                    <a:pt x="1747" y="1778"/>
                  </a:lnTo>
                  <a:lnTo>
                    <a:pt x="1709" y="1745"/>
                  </a:lnTo>
                  <a:lnTo>
                    <a:pt x="1650" y="1698"/>
                  </a:lnTo>
                  <a:lnTo>
                    <a:pt x="1578" y="1643"/>
                  </a:lnTo>
                  <a:lnTo>
                    <a:pt x="1495" y="1579"/>
                  </a:lnTo>
                  <a:lnTo>
                    <a:pt x="1407" y="1512"/>
                  </a:lnTo>
                  <a:lnTo>
                    <a:pt x="1317" y="1444"/>
                  </a:lnTo>
                  <a:lnTo>
                    <a:pt x="1234" y="1379"/>
                  </a:lnTo>
                  <a:lnTo>
                    <a:pt x="1158" y="1320"/>
                  </a:lnTo>
                  <a:lnTo>
                    <a:pt x="1099" y="1268"/>
                  </a:lnTo>
                  <a:lnTo>
                    <a:pt x="1099" y="1268"/>
                  </a:lnTo>
                  <a:lnTo>
                    <a:pt x="1052" y="1227"/>
                  </a:lnTo>
                  <a:lnTo>
                    <a:pt x="1004" y="1185"/>
                  </a:lnTo>
                  <a:lnTo>
                    <a:pt x="956" y="1142"/>
                  </a:lnTo>
                  <a:lnTo>
                    <a:pt x="907" y="1101"/>
                  </a:lnTo>
                  <a:lnTo>
                    <a:pt x="859" y="1058"/>
                  </a:lnTo>
                  <a:lnTo>
                    <a:pt x="810" y="1014"/>
                  </a:lnTo>
                  <a:lnTo>
                    <a:pt x="764" y="971"/>
                  </a:lnTo>
                  <a:lnTo>
                    <a:pt x="717" y="926"/>
                  </a:lnTo>
                  <a:lnTo>
                    <a:pt x="674" y="881"/>
                  </a:lnTo>
                  <a:lnTo>
                    <a:pt x="632" y="836"/>
                  </a:lnTo>
                  <a:lnTo>
                    <a:pt x="632" y="836"/>
                  </a:lnTo>
                  <a:lnTo>
                    <a:pt x="560" y="752"/>
                  </a:lnTo>
                  <a:lnTo>
                    <a:pt x="492" y="667"/>
                  </a:lnTo>
                  <a:lnTo>
                    <a:pt x="429" y="586"/>
                  </a:lnTo>
                  <a:lnTo>
                    <a:pt x="370" y="508"/>
                  </a:lnTo>
                  <a:lnTo>
                    <a:pt x="315" y="434"/>
                  </a:lnTo>
                  <a:lnTo>
                    <a:pt x="266" y="366"/>
                  </a:lnTo>
                  <a:lnTo>
                    <a:pt x="225" y="308"/>
                  </a:lnTo>
                  <a:lnTo>
                    <a:pt x="188" y="259"/>
                  </a:lnTo>
                  <a:lnTo>
                    <a:pt x="161" y="221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30" y="185"/>
                  </a:lnTo>
                  <a:lnTo>
                    <a:pt x="121" y="168"/>
                  </a:lnTo>
                  <a:lnTo>
                    <a:pt x="111" y="149"/>
                  </a:lnTo>
                  <a:lnTo>
                    <a:pt x="99" y="126"/>
                  </a:lnTo>
                  <a:lnTo>
                    <a:pt x="88" y="102"/>
                  </a:lnTo>
                  <a:lnTo>
                    <a:pt x="76" y="78"/>
                  </a:lnTo>
                  <a:lnTo>
                    <a:pt x="64" y="55"/>
                  </a:lnTo>
                  <a:lnTo>
                    <a:pt x="52" y="35"/>
                  </a:lnTo>
                  <a:lnTo>
                    <a:pt x="40" y="1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7" y="9"/>
                  </a:lnTo>
                  <a:lnTo>
                    <a:pt x="3" y="17"/>
                  </a:lnTo>
                  <a:lnTo>
                    <a:pt x="2" y="26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6"/>
                  </a:lnTo>
                  <a:lnTo>
                    <a:pt x="7" y="78"/>
                  </a:lnTo>
                  <a:lnTo>
                    <a:pt x="14" y="93"/>
                  </a:lnTo>
                  <a:lnTo>
                    <a:pt x="22" y="112"/>
                  </a:lnTo>
                  <a:lnTo>
                    <a:pt x="33" y="135"/>
                  </a:lnTo>
                  <a:lnTo>
                    <a:pt x="45" y="157"/>
                  </a:lnTo>
                  <a:lnTo>
                    <a:pt x="55" y="180"/>
                  </a:lnTo>
                  <a:lnTo>
                    <a:pt x="66" y="201"/>
                  </a:lnTo>
                  <a:lnTo>
                    <a:pt x="74" y="218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105" y="280"/>
                  </a:lnTo>
                  <a:lnTo>
                    <a:pt x="137" y="334"/>
                  </a:lnTo>
                  <a:lnTo>
                    <a:pt x="175" y="394"/>
                  </a:lnTo>
                  <a:lnTo>
                    <a:pt x="218" y="458"/>
                  </a:lnTo>
                  <a:lnTo>
                    <a:pt x="263" y="522"/>
                  </a:lnTo>
                  <a:lnTo>
                    <a:pt x="309" y="588"/>
                  </a:lnTo>
                  <a:lnTo>
                    <a:pt x="356" y="650"/>
                  </a:lnTo>
                  <a:lnTo>
                    <a:pt x="403" y="710"/>
                  </a:lnTo>
                  <a:lnTo>
                    <a:pt x="446" y="764"/>
                  </a:lnTo>
                  <a:lnTo>
                    <a:pt x="487" y="812"/>
                  </a:lnTo>
                  <a:lnTo>
                    <a:pt x="487" y="812"/>
                  </a:lnTo>
                  <a:lnTo>
                    <a:pt x="536" y="869"/>
                  </a:lnTo>
                  <a:lnTo>
                    <a:pt x="591" y="931"/>
                  </a:lnTo>
                  <a:lnTo>
                    <a:pt x="648" y="997"/>
                  </a:lnTo>
                  <a:lnTo>
                    <a:pt x="708" y="1064"/>
                  </a:lnTo>
                  <a:lnTo>
                    <a:pt x="765" y="1128"/>
                  </a:lnTo>
                  <a:lnTo>
                    <a:pt x="819" y="1189"/>
                  </a:lnTo>
                  <a:lnTo>
                    <a:pt x="867" y="1242"/>
                  </a:lnTo>
                  <a:lnTo>
                    <a:pt x="909" y="1287"/>
                  </a:lnTo>
                  <a:lnTo>
                    <a:pt x="938" y="1318"/>
                  </a:lnTo>
                  <a:lnTo>
                    <a:pt x="956" y="1337"/>
                  </a:lnTo>
                  <a:lnTo>
                    <a:pt x="956" y="1337"/>
                  </a:lnTo>
                  <a:lnTo>
                    <a:pt x="1054" y="1431"/>
                  </a:lnTo>
                  <a:lnTo>
                    <a:pt x="1149" y="1522"/>
                  </a:lnTo>
                  <a:lnTo>
                    <a:pt x="1239" y="1607"/>
                  </a:lnTo>
                  <a:lnTo>
                    <a:pt x="1324" y="1686"/>
                  </a:lnTo>
                  <a:lnTo>
                    <a:pt x="1403" y="1757"/>
                  </a:lnTo>
                  <a:lnTo>
                    <a:pt x="1476" y="1819"/>
                  </a:lnTo>
                  <a:lnTo>
                    <a:pt x="1540" y="1873"/>
                  </a:lnTo>
                  <a:lnTo>
                    <a:pt x="1597" y="1913"/>
                  </a:lnTo>
                  <a:lnTo>
                    <a:pt x="1645" y="1940"/>
                  </a:lnTo>
                  <a:lnTo>
                    <a:pt x="1685" y="1952"/>
                  </a:lnTo>
                  <a:lnTo>
                    <a:pt x="1685" y="1952"/>
                  </a:lnTo>
                  <a:lnTo>
                    <a:pt x="1695" y="1952"/>
                  </a:lnTo>
                  <a:lnTo>
                    <a:pt x="1705" y="1949"/>
                  </a:lnTo>
                  <a:lnTo>
                    <a:pt x="1714" y="1940"/>
                  </a:lnTo>
                  <a:lnTo>
                    <a:pt x="1723" y="1928"/>
                  </a:lnTo>
                  <a:lnTo>
                    <a:pt x="1731" y="1914"/>
                  </a:lnTo>
                  <a:lnTo>
                    <a:pt x="1738" y="1895"/>
                  </a:lnTo>
                  <a:lnTo>
                    <a:pt x="1745" y="1875"/>
                  </a:lnTo>
                  <a:lnTo>
                    <a:pt x="1750" y="1850"/>
                  </a:lnTo>
                  <a:lnTo>
                    <a:pt x="1756" y="1823"/>
                  </a:lnTo>
                  <a:lnTo>
                    <a:pt x="1761" y="1793"/>
                  </a:lnTo>
                  <a:lnTo>
                    <a:pt x="1761" y="1793"/>
                  </a:lnTo>
                  <a:close/>
                </a:path>
              </a:pathLst>
            </a:custGeom>
            <a:solidFill>
              <a:srgbClr val="FF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75" name="Freeform 223">
              <a:extLst>
                <a:ext uri="{FF2B5EF4-FFF2-40B4-BE49-F238E27FC236}">
                  <a16:creationId xmlns:a16="http://schemas.microsoft.com/office/drawing/2014/main" id="{26501D8C-999D-DFE7-E612-A81304255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723"/>
              <a:ext cx="923" cy="1142"/>
            </a:xfrm>
            <a:custGeom>
              <a:avLst/>
              <a:gdLst>
                <a:gd name="T0" fmla="*/ 1830 w 1845"/>
                <a:gd name="T1" fmla="*/ 1051 h 2284"/>
                <a:gd name="T2" fmla="*/ 1723 w 1845"/>
                <a:gd name="T3" fmla="*/ 971 h 2284"/>
                <a:gd name="T4" fmla="*/ 1557 w 1845"/>
                <a:gd name="T5" fmla="*/ 847 h 2284"/>
                <a:gd name="T6" fmla="*/ 1375 w 1845"/>
                <a:gd name="T7" fmla="*/ 714 h 2284"/>
                <a:gd name="T8" fmla="*/ 1228 w 1845"/>
                <a:gd name="T9" fmla="*/ 609 h 2284"/>
                <a:gd name="T10" fmla="*/ 1183 w 1845"/>
                <a:gd name="T11" fmla="*/ 578 h 2284"/>
                <a:gd name="T12" fmla="*/ 1083 w 1845"/>
                <a:gd name="T13" fmla="*/ 503 h 2284"/>
                <a:gd name="T14" fmla="*/ 938 w 1845"/>
                <a:gd name="T15" fmla="*/ 386 h 2284"/>
                <a:gd name="T16" fmla="*/ 777 w 1845"/>
                <a:gd name="T17" fmla="*/ 251 h 2284"/>
                <a:gd name="T18" fmla="*/ 631 w 1845"/>
                <a:gd name="T19" fmla="*/ 120 h 2284"/>
                <a:gd name="T20" fmla="*/ 527 w 1845"/>
                <a:gd name="T21" fmla="*/ 21 h 2284"/>
                <a:gd name="T22" fmla="*/ 491 w 1845"/>
                <a:gd name="T23" fmla="*/ 0 h 2284"/>
                <a:gd name="T24" fmla="*/ 390 w 1845"/>
                <a:gd name="T25" fmla="*/ 16 h 2284"/>
                <a:gd name="T26" fmla="*/ 269 w 1845"/>
                <a:gd name="T27" fmla="*/ 85 h 2284"/>
                <a:gd name="T28" fmla="*/ 147 w 1845"/>
                <a:gd name="T29" fmla="*/ 180 h 2284"/>
                <a:gd name="T30" fmla="*/ 45 w 1845"/>
                <a:gd name="T31" fmla="*/ 279 h 2284"/>
                <a:gd name="T32" fmla="*/ 8 w 1845"/>
                <a:gd name="T33" fmla="*/ 320 h 2284"/>
                <a:gd name="T34" fmla="*/ 0 w 1845"/>
                <a:gd name="T35" fmla="*/ 343 h 2284"/>
                <a:gd name="T36" fmla="*/ 2 w 1845"/>
                <a:gd name="T37" fmla="*/ 367 h 2284"/>
                <a:gd name="T38" fmla="*/ 8 w 1845"/>
                <a:gd name="T39" fmla="*/ 387 h 2284"/>
                <a:gd name="T40" fmla="*/ 17 w 1845"/>
                <a:gd name="T41" fmla="*/ 403 h 2284"/>
                <a:gd name="T42" fmla="*/ 21 w 1845"/>
                <a:gd name="T43" fmla="*/ 410 h 2284"/>
                <a:gd name="T44" fmla="*/ 22 w 1845"/>
                <a:gd name="T45" fmla="*/ 415 h 2284"/>
                <a:gd name="T46" fmla="*/ 41 w 1845"/>
                <a:gd name="T47" fmla="*/ 458 h 2284"/>
                <a:gd name="T48" fmla="*/ 76 w 1845"/>
                <a:gd name="T49" fmla="*/ 534 h 2284"/>
                <a:gd name="T50" fmla="*/ 126 w 1845"/>
                <a:gd name="T51" fmla="*/ 635 h 2284"/>
                <a:gd name="T52" fmla="*/ 190 w 1845"/>
                <a:gd name="T53" fmla="*/ 750 h 2284"/>
                <a:gd name="T54" fmla="*/ 226 w 1845"/>
                <a:gd name="T55" fmla="*/ 811 h 2284"/>
                <a:gd name="T56" fmla="*/ 288 w 1845"/>
                <a:gd name="T57" fmla="*/ 906 h 2284"/>
                <a:gd name="T58" fmla="*/ 356 w 1845"/>
                <a:gd name="T59" fmla="*/ 999 h 2284"/>
                <a:gd name="T60" fmla="*/ 425 w 1845"/>
                <a:gd name="T61" fmla="*/ 1085 h 2284"/>
                <a:gd name="T62" fmla="*/ 491 w 1845"/>
                <a:gd name="T63" fmla="*/ 1163 h 2284"/>
                <a:gd name="T64" fmla="*/ 549 w 1845"/>
                <a:gd name="T65" fmla="*/ 1229 h 2284"/>
                <a:gd name="T66" fmla="*/ 632 w 1845"/>
                <a:gd name="T67" fmla="*/ 1317 h 2284"/>
                <a:gd name="T68" fmla="*/ 872 w 1845"/>
                <a:gd name="T69" fmla="*/ 1561 h 2284"/>
                <a:gd name="T70" fmla="*/ 1163 w 1845"/>
                <a:gd name="T71" fmla="*/ 1840 h 2284"/>
                <a:gd name="T72" fmla="*/ 1446 w 1845"/>
                <a:gd name="T73" fmla="*/ 2093 h 2284"/>
                <a:gd name="T74" fmla="*/ 1662 w 1845"/>
                <a:gd name="T75" fmla="*/ 2257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45" h="2284">
                  <a:moveTo>
                    <a:pt x="1845" y="1063"/>
                  </a:moveTo>
                  <a:lnTo>
                    <a:pt x="1830" y="1051"/>
                  </a:lnTo>
                  <a:lnTo>
                    <a:pt x="1786" y="1018"/>
                  </a:lnTo>
                  <a:lnTo>
                    <a:pt x="1723" y="971"/>
                  </a:lnTo>
                  <a:lnTo>
                    <a:pt x="1645" y="913"/>
                  </a:lnTo>
                  <a:lnTo>
                    <a:pt x="1557" y="847"/>
                  </a:lnTo>
                  <a:lnTo>
                    <a:pt x="1465" y="780"/>
                  </a:lnTo>
                  <a:lnTo>
                    <a:pt x="1375" y="714"/>
                  </a:lnTo>
                  <a:lnTo>
                    <a:pt x="1296" y="655"/>
                  </a:lnTo>
                  <a:lnTo>
                    <a:pt x="1228" y="609"/>
                  </a:lnTo>
                  <a:lnTo>
                    <a:pt x="1183" y="578"/>
                  </a:lnTo>
                  <a:lnTo>
                    <a:pt x="1183" y="578"/>
                  </a:lnTo>
                  <a:lnTo>
                    <a:pt x="1140" y="546"/>
                  </a:lnTo>
                  <a:lnTo>
                    <a:pt x="1083" y="503"/>
                  </a:lnTo>
                  <a:lnTo>
                    <a:pt x="1014" y="448"/>
                  </a:lnTo>
                  <a:lnTo>
                    <a:pt x="938" y="386"/>
                  </a:lnTo>
                  <a:lnTo>
                    <a:pt x="859" y="318"/>
                  </a:lnTo>
                  <a:lnTo>
                    <a:pt x="777" y="251"/>
                  </a:lnTo>
                  <a:lnTo>
                    <a:pt x="701" y="184"/>
                  </a:lnTo>
                  <a:lnTo>
                    <a:pt x="631" y="120"/>
                  </a:lnTo>
                  <a:lnTo>
                    <a:pt x="572" y="64"/>
                  </a:lnTo>
                  <a:lnTo>
                    <a:pt x="527" y="21"/>
                  </a:lnTo>
                  <a:lnTo>
                    <a:pt x="527" y="21"/>
                  </a:lnTo>
                  <a:lnTo>
                    <a:pt x="491" y="0"/>
                  </a:lnTo>
                  <a:lnTo>
                    <a:pt x="444" y="0"/>
                  </a:lnTo>
                  <a:lnTo>
                    <a:pt x="390" y="16"/>
                  </a:lnTo>
                  <a:lnTo>
                    <a:pt x="332" y="45"/>
                  </a:lnTo>
                  <a:lnTo>
                    <a:pt x="269" y="85"/>
                  </a:lnTo>
                  <a:lnTo>
                    <a:pt x="207" y="130"/>
                  </a:lnTo>
                  <a:lnTo>
                    <a:pt x="147" y="180"/>
                  </a:lnTo>
                  <a:lnTo>
                    <a:pt x="93" y="230"/>
                  </a:lnTo>
                  <a:lnTo>
                    <a:pt x="45" y="279"/>
                  </a:lnTo>
                  <a:lnTo>
                    <a:pt x="8" y="320"/>
                  </a:lnTo>
                  <a:lnTo>
                    <a:pt x="8" y="320"/>
                  </a:lnTo>
                  <a:lnTo>
                    <a:pt x="3" y="33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2" y="367"/>
                  </a:lnTo>
                  <a:lnTo>
                    <a:pt x="5" y="377"/>
                  </a:lnTo>
                  <a:lnTo>
                    <a:pt x="8" y="387"/>
                  </a:lnTo>
                  <a:lnTo>
                    <a:pt x="14" y="396"/>
                  </a:lnTo>
                  <a:lnTo>
                    <a:pt x="17" y="403"/>
                  </a:lnTo>
                  <a:lnTo>
                    <a:pt x="19" y="408"/>
                  </a:lnTo>
                  <a:lnTo>
                    <a:pt x="21" y="410"/>
                  </a:lnTo>
                  <a:lnTo>
                    <a:pt x="21" y="410"/>
                  </a:lnTo>
                  <a:lnTo>
                    <a:pt x="22" y="415"/>
                  </a:lnTo>
                  <a:lnTo>
                    <a:pt x="29" y="432"/>
                  </a:lnTo>
                  <a:lnTo>
                    <a:pt x="41" y="458"/>
                  </a:lnTo>
                  <a:lnTo>
                    <a:pt x="57" y="493"/>
                  </a:lnTo>
                  <a:lnTo>
                    <a:pt x="76" y="534"/>
                  </a:lnTo>
                  <a:lnTo>
                    <a:pt x="98" y="581"/>
                  </a:lnTo>
                  <a:lnTo>
                    <a:pt x="126" y="635"/>
                  </a:lnTo>
                  <a:lnTo>
                    <a:pt x="155" y="692"/>
                  </a:lnTo>
                  <a:lnTo>
                    <a:pt x="190" y="750"/>
                  </a:lnTo>
                  <a:lnTo>
                    <a:pt x="226" y="811"/>
                  </a:lnTo>
                  <a:lnTo>
                    <a:pt x="226" y="811"/>
                  </a:lnTo>
                  <a:lnTo>
                    <a:pt x="256" y="859"/>
                  </a:lnTo>
                  <a:lnTo>
                    <a:pt x="288" y="906"/>
                  </a:lnTo>
                  <a:lnTo>
                    <a:pt x="321" y="952"/>
                  </a:lnTo>
                  <a:lnTo>
                    <a:pt x="356" y="999"/>
                  </a:lnTo>
                  <a:lnTo>
                    <a:pt x="390" y="1042"/>
                  </a:lnTo>
                  <a:lnTo>
                    <a:pt x="425" y="1085"/>
                  </a:lnTo>
                  <a:lnTo>
                    <a:pt x="458" y="1125"/>
                  </a:lnTo>
                  <a:lnTo>
                    <a:pt x="491" y="1163"/>
                  </a:lnTo>
                  <a:lnTo>
                    <a:pt x="520" y="1198"/>
                  </a:lnTo>
                  <a:lnTo>
                    <a:pt x="549" y="1229"/>
                  </a:lnTo>
                  <a:lnTo>
                    <a:pt x="549" y="1229"/>
                  </a:lnTo>
                  <a:lnTo>
                    <a:pt x="632" y="1317"/>
                  </a:lnTo>
                  <a:lnTo>
                    <a:pt x="743" y="1431"/>
                  </a:lnTo>
                  <a:lnTo>
                    <a:pt x="872" y="1561"/>
                  </a:lnTo>
                  <a:lnTo>
                    <a:pt x="1016" y="1700"/>
                  </a:lnTo>
                  <a:lnTo>
                    <a:pt x="1163" y="1840"/>
                  </a:lnTo>
                  <a:lnTo>
                    <a:pt x="1310" y="1973"/>
                  </a:lnTo>
                  <a:lnTo>
                    <a:pt x="1446" y="2093"/>
                  </a:lnTo>
                  <a:lnTo>
                    <a:pt x="1565" y="2189"/>
                  </a:lnTo>
                  <a:lnTo>
                    <a:pt x="1662" y="2257"/>
                  </a:lnTo>
                  <a:lnTo>
                    <a:pt x="1728" y="228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76" name="Freeform 224">
              <a:extLst>
                <a:ext uri="{FF2B5EF4-FFF2-40B4-BE49-F238E27FC236}">
                  <a16:creationId xmlns:a16="http://schemas.microsoft.com/office/drawing/2014/main" id="{3023026D-7EDD-127B-A5AB-8B7A62771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3374"/>
              <a:ext cx="115" cy="253"/>
            </a:xfrm>
            <a:custGeom>
              <a:avLst/>
              <a:gdLst>
                <a:gd name="T0" fmla="*/ 200 w 229"/>
                <a:gd name="T1" fmla="*/ 0 h 506"/>
                <a:gd name="T2" fmla="*/ 195 w 229"/>
                <a:gd name="T3" fmla="*/ 5 h 506"/>
                <a:gd name="T4" fmla="*/ 181 w 229"/>
                <a:gd name="T5" fmla="*/ 20 h 506"/>
                <a:gd name="T6" fmla="*/ 160 w 229"/>
                <a:gd name="T7" fmla="*/ 45 h 506"/>
                <a:gd name="T8" fmla="*/ 134 w 229"/>
                <a:gd name="T9" fmla="*/ 79 h 506"/>
                <a:gd name="T10" fmla="*/ 105 w 229"/>
                <a:gd name="T11" fmla="*/ 121 h 506"/>
                <a:gd name="T12" fmla="*/ 77 w 229"/>
                <a:gd name="T13" fmla="*/ 169 h 506"/>
                <a:gd name="T14" fmla="*/ 50 w 229"/>
                <a:gd name="T15" fmla="*/ 226 h 506"/>
                <a:gd name="T16" fmla="*/ 27 w 229"/>
                <a:gd name="T17" fmla="*/ 290 h 506"/>
                <a:gd name="T18" fmla="*/ 10 w 229"/>
                <a:gd name="T19" fmla="*/ 359 h 506"/>
                <a:gd name="T20" fmla="*/ 1 w 229"/>
                <a:gd name="T21" fmla="*/ 433 h 506"/>
                <a:gd name="T22" fmla="*/ 1 w 229"/>
                <a:gd name="T23" fmla="*/ 433 h 506"/>
                <a:gd name="T24" fmla="*/ 0 w 229"/>
                <a:gd name="T25" fmla="*/ 490 h 506"/>
                <a:gd name="T26" fmla="*/ 0 w 229"/>
                <a:gd name="T27" fmla="*/ 506 h 506"/>
                <a:gd name="T28" fmla="*/ 5 w 229"/>
                <a:gd name="T29" fmla="*/ 489 h 506"/>
                <a:gd name="T30" fmla="*/ 15 w 229"/>
                <a:gd name="T31" fmla="*/ 447 h 506"/>
                <a:gd name="T32" fmla="*/ 31 w 229"/>
                <a:gd name="T33" fmla="*/ 387 h 506"/>
                <a:gd name="T34" fmla="*/ 53 w 229"/>
                <a:gd name="T35" fmla="*/ 312 h 506"/>
                <a:gd name="T36" fmla="*/ 83 w 229"/>
                <a:gd name="T37" fmla="*/ 235 h 506"/>
                <a:gd name="T38" fmla="*/ 122 w 229"/>
                <a:gd name="T39" fmla="*/ 159 h 506"/>
                <a:gd name="T40" fmla="*/ 171 w 229"/>
                <a:gd name="T41" fmla="*/ 90 h 506"/>
                <a:gd name="T42" fmla="*/ 229 w 229"/>
                <a:gd name="T43" fmla="*/ 38 h 506"/>
                <a:gd name="T44" fmla="*/ 200 w 229"/>
                <a:gd name="T45" fmla="*/ 0 h 506"/>
                <a:gd name="T46" fmla="*/ 200 w 229"/>
                <a:gd name="T4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9" h="506">
                  <a:moveTo>
                    <a:pt x="200" y="0"/>
                  </a:moveTo>
                  <a:lnTo>
                    <a:pt x="195" y="5"/>
                  </a:lnTo>
                  <a:lnTo>
                    <a:pt x="181" y="20"/>
                  </a:lnTo>
                  <a:lnTo>
                    <a:pt x="160" y="45"/>
                  </a:lnTo>
                  <a:lnTo>
                    <a:pt x="134" y="79"/>
                  </a:lnTo>
                  <a:lnTo>
                    <a:pt x="105" y="121"/>
                  </a:lnTo>
                  <a:lnTo>
                    <a:pt x="77" y="169"/>
                  </a:lnTo>
                  <a:lnTo>
                    <a:pt x="50" y="226"/>
                  </a:lnTo>
                  <a:lnTo>
                    <a:pt x="27" y="290"/>
                  </a:lnTo>
                  <a:lnTo>
                    <a:pt x="10" y="359"/>
                  </a:lnTo>
                  <a:lnTo>
                    <a:pt x="1" y="433"/>
                  </a:lnTo>
                  <a:lnTo>
                    <a:pt x="1" y="433"/>
                  </a:lnTo>
                  <a:lnTo>
                    <a:pt x="0" y="490"/>
                  </a:lnTo>
                  <a:lnTo>
                    <a:pt x="0" y="506"/>
                  </a:lnTo>
                  <a:lnTo>
                    <a:pt x="5" y="489"/>
                  </a:lnTo>
                  <a:lnTo>
                    <a:pt x="15" y="447"/>
                  </a:lnTo>
                  <a:lnTo>
                    <a:pt x="31" y="387"/>
                  </a:lnTo>
                  <a:lnTo>
                    <a:pt x="53" y="312"/>
                  </a:lnTo>
                  <a:lnTo>
                    <a:pt x="83" y="235"/>
                  </a:lnTo>
                  <a:lnTo>
                    <a:pt x="122" y="159"/>
                  </a:lnTo>
                  <a:lnTo>
                    <a:pt x="171" y="90"/>
                  </a:lnTo>
                  <a:lnTo>
                    <a:pt x="229" y="38"/>
                  </a:lnTo>
                  <a:lnTo>
                    <a:pt x="200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14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77" name="Freeform 225">
              <a:extLst>
                <a:ext uri="{FF2B5EF4-FFF2-40B4-BE49-F238E27FC236}">
                  <a16:creationId xmlns:a16="http://schemas.microsoft.com/office/drawing/2014/main" id="{11CA9B00-D5E7-007A-C20F-165B2BA07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359"/>
              <a:ext cx="234" cy="224"/>
            </a:xfrm>
            <a:custGeom>
              <a:avLst/>
              <a:gdLst>
                <a:gd name="T0" fmla="*/ 6 w 468"/>
                <a:gd name="T1" fmla="*/ 345 h 447"/>
                <a:gd name="T2" fmla="*/ 50 w 468"/>
                <a:gd name="T3" fmla="*/ 335 h 447"/>
                <a:gd name="T4" fmla="*/ 121 w 468"/>
                <a:gd name="T5" fmla="*/ 312 h 447"/>
                <a:gd name="T6" fmla="*/ 197 w 468"/>
                <a:gd name="T7" fmla="*/ 280 h 447"/>
                <a:gd name="T8" fmla="*/ 259 w 468"/>
                <a:gd name="T9" fmla="*/ 236 h 447"/>
                <a:gd name="T10" fmla="*/ 278 w 468"/>
                <a:gd name="T11" fmla="*/ 209 h 447"/>
                <a:gd name="T12" fmla="*/ 304 w 468"/>
                <a:gd name="T13" fmla="*/ 172 h 447"/>
                <a:gd name="T14" fmla="*/ 326 w 468"/>
                <a:gd name="T15" fmla="*/ 159 h 447"/>
                <a:gd name="T16" fmla="*/ 349 w 468"/>
                <a:gd name="T17" fmla="*/ 152 h 447"/>
                <a:gd name="T18" fmla="*/ 378 w 468"/>
                <a:gd name="T19" fmla="*/ 133 h 447"/>
                <a:gd name="T20" fmla="*/ 413 w 468"/>
                <a:gd name="T21" fmla="*/ 86 h 447"/>
                <a:gd name="T22" fmla="*/ 430 w 468"/>
                <a:gd name="T23" fmla="*/ 57 h 447"/>
                <a:gd name="T24" fmla="*/ 442 w 468"/>
                <a:gd name="T25" fmla="*/ 20 h 447"/>
                <a:gd name="T26" fmla="*/ 433 w 468"/>
                <a:gd name="T27" fmla="*/ 3 h 447"/>
                <a:gd name="T28" fmla="*/ 418 w 468"/>
                <a:gd name="T29" fmla="*/ 0 h 447"/>
                <a:gd name="T30" fmla="*/ 404 w 468"/>
                <a:gd name="T31" fmla="*/ 0 h 447"/>
                <a:gd name="T32" fmla="*/ 402 w 468"/>
                <a:gd name="T33" fmla="*/ 1 h 447"/>
                <a:gd name="T34" fmla="*/ 411 w 468"/>
                <a:gd name="T35" fmla="*/ 3 h 447"/>
                <a:gd name="T36" fmla="*/ 430 w 468"/>
                <a:gd name="T37" fmla="*/ 13 h 447"/>
                <a:gd name="T38" fmla="*/ 451 w 468"/>
                <a:gd name="T39" fmla="*/ 32 h 447"/>
                <a:gd name="T40" fmla="*/ 466 w 468"/>
                <a:gd name="T41" fmla="*/ 65 h 447"/>
                <a:gd name="T42" fmla="*/ 464 w 468"/>
                <a:gd name="T43" fmla="*/ 112 h 447"/>
                <a:gd name="T44" fmla="*/ 456 w 468"/>
                <a:gd name="T45" fmla="*/ 140 h 447"/>
                <a:gd name="T46" fmla="*/ 421 w 468"/>
                <a:gd name="T47" fmla="*/ 195 h 447"/>
                <a:gd name="T48" fmla="*/ 371 w 468"/>
                <a:gd name="T49" fmla="*/ 250 h 447"/>
                <a:gd name="T50" fmla="*/ 317 w 468"/>
                <a:gd name="T51" fmla="*/ 300 h 447"/>
                <a:gd name="T52" fmla="*/ 269 w 468"/>
                <a:gd name="T53" fmla="*/ 343 h 447"/>
                <a:gd name="T54" fmla="*/ 250 w 468"/>
                <a:gd name="T55" fmla="*/ 362 h 447"/>
                <a:gd name="T56" fmla="*/ 216 w 468"/>
                <a:gd name="T57" fmla="*/ 394 h 447"/>
                <a:gd name="T58" fmla="*/ 183 w 468"/>
                <a:gd name="T59" fmla="*/ 416 h 447"/>
                <a:gd name="T60" fmla="*/ 153 w 468"/>
                <a:gd name="T61" fmla="*/ 433 h 447"/>
                <a:gd name="T62" fmla="*/ 133 w 468"/>
                <a:gd name="T63" fmla="*/ 444 h 447"/>
                <a:gd name="T64" fmla="*/ 126 w 468"/>
                <a:gd name="T65" fmla="*/ 447 h 447"/>
                <a:gd name="T66" fmla="*/ 131 w 468"/>
                <a:gd name="T67" fmla="*/ 442 h 447"/>
                <a:gd name="T68" fmla="*/ 165 w 468"/>
                <a:gd name="T69" fmla="*/ 411 h 447"/>
                <a:gd name="T70" fmla="*/ 219 w 468"/>
                <a:gd name="T71" fmla="*/ 357 h 447"/>
                <a:gd name="T72" fmla="*/ 276 w 468"/>
                <a:gd name="T73" fmla="*/ 299 h 447"/>
                <a:gd name="T74" fmla="*/ 319 w 468"/>
                <a:gd name="T75" fmla="*/ 242 h 447"/>
                <a:gd name="T76" fmla="*/ 330 w 468"/>
                <a:gd name="T77" fmla="*/ 219 h 447"/>
                <a:gd name="T78" fmla="*/ 319 w 468"/>
                <a:gd name="T79" fmla="*/ 224 h 447"/>
                <a:gd name="T80" fmla="*/ 278 w 468"/>
                <a:gd name="T81" fmla="*/ 264 h 447"/>
                <a:gd name="T82" fmla="*/ 207 w 468"/>
                <a:gd name="T83" fmla="*/ 314 h 447"/>
                <a:gd name="T84" fmla="*/ 114 w 468"/>
                <a:gd name="T85" fmla="*/ 349 h 447"/>
                <a:gd name="T86" fmla="*/ 0 w 468"/>
                <a:gd name="T87" fmla="*/ 3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8" h="447">
                  <a:moveTo>
                    <a:pt x="0" y="347"/>
                  </a:moveTo>
                  <a:lnTo>
                    <a:pt x="6" y="345"/>
                  </a:lnTo>
                  <a:lnTo>
                    <a:pt x="24" y="342"/>
                  </a:lnTo>
                  <a:lnTo>
                    <a:pt x="50" y="335"/>
                  </a:lnTo>
                  <a:lnTo>
                    <a:pt x="84" y="324"/>
                  </a:lnTo>
                  <a:lnTo>
                    <a:pt x="121" y="312"/>
                  </a:lnTo>
                  <a:lnTo>
                    <a:pt x="159" y="299"/>
                  </a:lnTo>
                  <a:lnTo>
                    <a:pt x="197" y="280"/>
                  </a:lnTo>
                  <a:lnTo>
                    <a:pt x="229" y="259"/>
                  </a:lnTo>
                  <a:lnTo>
                    <a:pt x="259" y="236"/>
                  </a:lnTo>
                  <a:lnTo>
                    <a:pt x="278" y="209"/>
                  </a:lnTo>
                  <a:lnTo>
                    <a:pt x="278" y="209"/>
                  </a:lnTo>
                  <a:lnTo>
                    <a:pt x="292" y="188"/>
                  </a:lnTo>
                  <a:lnTo>
                    <a:pt x="304" y="172"/>
                  </a:lnTo>
                  <a:lnTo>
                    <a:pt x="316" y="164"/>
                  </a:lnTo>
                  <a:lnTo>
                    <a:pt x="326" y="159"/>
                  </a:lnTo>
                  <a:lnTo>
                    <a:pt x="338" y="155"/>
                  </a:lnTo>
                  <a:lnTo>
                    <a:pt x="349" y="152"/>
                  </a:lnTo>
                  <a:lnTo>
                    <a:pt x="362" y="145"/>
                  </a:lnTo>
                  <a:lnTo>
                    <a:pt x="378" y="133"/>
                  </a:lnTo>
                  <a:lnTo>
                    <a:pt x="394" y="114"/>
                  </a:lnTo>
                  <a:lnTo>
                    <a:pt x="413" y="86"/>
                  </a:lnTo>
                  <a:lnTo>
                    <a:pt x="413" y="86"/>
                  </a:lnTo>
                  <a:lnTo>
                    <a:pt x="430" y="57"/>
                  </a:lnTo>
                  <a:lnTo>
                    <a:pt x="438" y="36"/>
                  </a:lnTo>
                  <a:lnTo>
                    <a:pt x="442" y="20"/>
                  </a:lnTo>
                  <a:lnTo>
                    <a:pt x="438" y="10"/>
                  </a:lnTo>
                  <a:lnTo>
                    <a:pt x="433" y="3"/>
                  </a:lnTo>
                  <a:lnTo>
                    <a:pt x="426" y="0"/>
                  </a:lnTo>
                  <a:lnTo>
                    <a:pt x="418" y="0"/>
                  </a:lnTo>
                  <a:lnTo>
                    <a:pt x="409" y="0"/>
                  </a:lnTo>
                  <a:lnTo>
                    <a:pt x="404" y="0"/>
                  </a:lnTo>
                  <a:lnTo>
                    <a:pt x="402" y="1"/>
                  </a:lnTo>
                  <a:lnTo>
                    <a:pt x="402" y="1"/>
                  </a:lnTo>
                  <a:lnTo>
                    <a:pt x="404" y="1"/>
                  </a:lnTo>
                  <a:lnTo>
                    <a:pt x="411" y="3"/>
                  </a:lnTo>
                  <a:lnTo>
                    <a:pt x="419" y="8"/>
                  </a:lnTo>
                  <a:lnTo>
                    <a:pt x="430" y="13"/>
                  </a:lnTo>
                  <a:lnTo>
                    <a:pt x="440" y="22"/>
                  </a:lnTo>
                  <a:lnTo>
                    <a:pt x="451" y="32"/>
                  </a:lnTo>
                  <a:lnTo>
                    <a:pt x="461" y="48"/>
                  </a:lnTo>
                  <a:lnTo>
                    <a:pt x="466" y="65"/>
                  </a:lnTo>
                  <a:lnTo>
                    <a:pt x="468" y="86"/>
                  </a:lnTo>
                  <a:lnTo>
                    <a:pt x="464" y="112"/>
                  </a:lnTo>
                  <a:lnTo>
                    <a:pt x="464" y="112"/>
                  </a:lnTo>
                  <a:lnTo>
                    <a:pt x="456" y="140"/>
                  </a:lnTo>
                  <a:lnTo>
                    <a:pt x="440" y="167"/>
                  </a:lnTo>
                  <a:lnTo>
                    <a:pt x="421" y="195"/>
                  </a:lnTo>
                  <a:lnTo>
                    <a:pt x="397" y="223"/>
                  </a:lnTo>
                  <a:lnTo>
                    <a:pt x="371" y="250"/>
                  </a:lnTo>
                  <a:lnTo>
                    <a:pt x="345" y="276"/>
                  </a:lnTo>
                  <a:lnTo>
                    <a:pt x="317" y="300"/>
                  </a:lnTo>
                  <a:lnTo>
                    <a:pt x="292" y="323"/>
                  </a:lnTo>
                  <a:lnTo>
                    <a:pt x="269" y="343"/>
                  </a:lnTo>
                  <a:lnTo>
                    <a:pt x="250" y="362"/>
                  </a:lnTo>
                  <a:lnTo>
                    <a:pt x="250" y="362"/>
                  </a:lnTo>
                  <a:lnTo>
                    <a:pt x="233" y="380"/>
                  </a:lnTo>
                  <a:lnTo>
                    <a:pt x="216" y="394"/>
                  </a:lnTo>
                  <a:lnTo>
                    <a:pt x="198" y="406"/>
                  </a:lnTo>
                  <a:lnTo>
                    <a:pt x="183" y="416"/>
                  </a:lnTo>
                  <a:lnTo>
                    <a:pt x="167" y="426"/>
                  </a:lnTo>
                  <a:lnTo>
                    <a:pt x="153" y="433"/>
                  </a:lnTo>
                  <a:lnTo>
                    <a:pt x="141" y="438"/>
                  </a:lnTo>
                  <a:lnTo>
                    <a:pt x="133" y="444"/>
                  </a:lnTo>
                  <a:lnTo>
                    <a:pt x="127" y="445"/>
                  </a:lnTo>
                  <a:lnTo>
                    <a:pt x="126" y="447"/>
                  </a:lnTo>
                  <a:lnTo>
                    <a:pt x="126" y="447"/>
                  </a:lnTo>
                  <a:lnTo>
                    <a:pt x="131" y="442"/>
                  </a:lnTo>
                  <a:lnTo>
                    <a:pt x="145" y="430"/>
                  </a:lnTo>
                  <a:lnTo>
                    <a:pt x="165" y="411"/>
                  </a:lnTo>
                  <a:lnTo>
                    <a:pt x="191" y="385"/>
                  </a:lnTo>
                  <a:lnTo>
                    <a:pt x="219" y="357"/>
                  </a:lnTo>
                  <a:lnTo>
                    <a:pt x="248" y="328"/>
                  </a:lnTo>
                  <a:lnTo>
                    <a:pt x="276" y="299"/>
                  </a:lnTo>
                  <a:lnTo>
                    <a:pt x="300" y="269"/>
                  </a:lnTo>
                  <a:lnTo>
                    <a:pt x="319" y="242"/>
                  </a:lnTo>
                  <a:lnTo>
                    <a:pt x="330" y="219"/>
                  </a:lnTo>
                  <a:lnTo>
                    <a:pt x="330" y="219"/>
                  </a:lnTo>
                  <a:lnTo>
                    <a:pt x="328" y="216"/>
                  </a:lnTo>
                  <a:lnTo>
                    <a:pt x="319" y="224"/>
                  </a:lnTo>
                  <a:lnTo>
                    <a:pt x="302" y="242"/>
                  </a:lnTo>
                  <a:lnTo>
                    <a:pt x="278" y="264"/>
                  </a:lnTo>
                  <a:lnTo>
                    <a:pt x="245" y="290"/>
                  </a:lnTo>
                  <a:lnTo>
                    <a:pt x="207" y="314"/>
                  </a:lnTo>
                  <a:lnTo>
                    <a:pt x="164" y="335"/>
                  </a:lnTo>
                  <a:lnTo>
                    <a:pt x="114" y="349"/>
                  </a:lnTo>
                  <a:lnTo>
                    <a:pt x="58" y="354"/>
                  </a:lnTo>
                  <a:lnTo>
                    <a:pt x="0" y="347"/>
                  </a:lnTo>
                  <a:lnTo>
                    <a:pt x="0" y="347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78" name="Freeform 226">
              <a:extLst>
                <a:ext uri="{FF2B5EF4-FFF2-40B4-BE49-F238E27FC236}">
                  <a16:creationId xmlns:a16="http://schemas.microsoft.com/office/drawing/2014/main" id="{084290DB-0D75-2A19-3DAF-3949D9557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3342"/>
              <a:ext cx="456" cy="199"/>
            </a:xfrm>
            <a:custGeom>
              <a:avLst/>
              <a:gdLst>
                <a:gd name="T0" fmla="*/ 905 w 912"/>
                <a:gd name="T1" fmla="*/ 14 h 397"/>
                <a:gd name="T2" fmla="*/ 867 w 912"/>
                <a:gd name="T3" fmla="*/ 26 h 397"/>
                <a:gd name="T4" fmla="*/ 803 w 912"/>
                <a:gd name="T5" fmla="*/ 46 h 397"/>
                <a:gd name="T6" fmla="*/ 729 w 912"/>
                <a:gd name="T7" fmla="*/ 65 h 397"/>
                <a:gd name="T8" fmla="*/ 656 w 912"/>
                <a:gd name="T9" fmla="*/ 83 h 397"/>
                <a:gd name="T10" fmla="*/ 625 w 912"/>
                <a:gd name="T11" fmla="*/ 88 h 397"/>
                <a:gd name="T12" fmla="*/ 556 w 912"/>
                <a:gd name="T13" fmla="*/ 112 h 397"/>
                <a:gd name="T14" fmla="*/ 466 w 912"/>
                <a:gd name="T15" fmla="*/ 164 h 397"/>
                <a:gd name="T16" fmla="*/ 373 w 912"/>
                <a:gd name="T17" fmla="*/ 224 h 397"/>
                <a:gd name="T18" fmla="*/ 292 w 912"/>
                <a:gd name="T19" fmla="*/ 280 h 397"/>
                <a:gd name="T20" fmla="*/ 238 w 912"/>
                <a:gd name="T21" fmla="*/ 316 h 397"/>
                <a:gd name="T22" fmla="*/ 218 w 912"/>
                <a:gd name="T23" fmla="*/ 326 h 397"/>
                <a:gd name="T24" fmla="*/ 166 w 912"/>
                <a:gd name="T25" fmla="*/ 349 h 397"/>
                <a:gd name="T26" fmla="*/ 107 w 912"/>
                <a:gd name="T27" fmla="*/ 371 h 397"/>
                <a:gd name="T28" fmla="*/ 53 w 912"/>
                <a:gd name="T29" fmla="*/ 389 h 397"/>
                <a:gd name="T30" fmla="*/ 12 w 912"/>
                <a:gd name="T31" fmla="*/ 397 h 397"/>
                <a:gd name="T32" fmla="*/ 0 w 912"/>
                <a:gd name="T33" fmla="*/ 397 h 397"/>
                <a:gd name="T34" fmla="*/ 19 w 912"/>
                <a:gd name="T35" fmla="*/ 380 h 397"/>
                <a:gd name="T36" fmla="*/ 93 w 912"/>
                <a:gd name="T37" fmla="*/ 340 h 397"/>
                <a:gd name="T38" fmla="*/ 195 w 912"/>
                <a:gd name="T39" fmla="*/ 290 h 397"/>
                <a:gd name="T40" fmla="*/ 295 w 912"/>
                <a:gd name="T41" fmla="*/ 235 h 397"/>
                <a:gd name="T42" fmla="*/ 364 w 912"/>
                <a:gd name="T43" fmla="*/ 185 h 397"/>
                <a:gd name="T44" fmla="*/ 389 w 912"/>
                <a:gd name="T45" fmla="*/ 164 h 397"/>
                <a:gd name="T46" fmla="*/ 440 w 912"/>
                <a:gd name="T47" fmla="*/ 122 h 397"/>
                <a:gd name="T48" fmla="*/ 496 w 912"/>
                <a:gd name="T49" fmla="*/ 86 h 397"/>
                <a:gd name="T50" fmla="*/ 551 w 912"/>
                <a:gd name="T51" fmla="*/ 57 h 397"/>
                <a:gd name="T52" fmla="*/ 601 w 912"/>
                <a:gd name="T53" fmla="*/ 38 h 397"/>
                <a:gd name="T54" fmla="*/ 624 w 912"/>
                <a:gd name="T55" fmla="*/ 33 h 397"/>
                <a:gd name="T56" fmla="*/ 682 w 912"/>
                <a:gd name="T57" fmla="*/ 24 h 397"/>
                <a:gd name="T58" fmla="*/ 764 w 912"/>
                <a:gd name="T59" fmla="*/ 12 h 397"/>
                <a:gd name="T60" fmla="*/ 843 w 912"/>
                <a:gd name="T61" fmla="*/ 3 h 397"/>
                <a:gd name="T62" fmla="*/ 900 w 912"/>
                <a:gd name="T63" fmla="*/ 2 h 397"/>
                <a:gd name="T64" fmla="*/ 910 w 912"/>
                <a:gd name="T65" fmla="*/ 1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2" h="397">
                  <a:moveTo>
                    <a:pt x="910" y="12"/>
                  </a:moveTo>
                  <a:lnTo>
                    <a:pt x="905" y="14"/>
                  </a:lnTo>
                  <a:lnTo>
                    <a:pt x="890" y="19"/>
                  </a:lnTo>
                  <a:lnTo>
                    <a:pt x="867" y="26"/>
                  </a:lnTo>
                  <a:lnTo>
                    <a:pt x="838" y="36"/>
                  </a:lnTo>
                  <a:lnTo>
                    <a:pt x="803" y="46"/>
                  </a:lnTo>
                  <a:lnTo>
                    <a:pt x="767" y="57"/>
                  </a:lnTo>
                  <a:lnTo>
                    <a:pt x="729" y="65"/>
                  </a:lnTo>
                  <a:lnTo>
                    <a:pt x="691" y="76"/>
                  </a:lnTo>
                  <a:lnTo>
                    <a:pt x="656" y="83"/>
                  </a:lnTo>
                  <a:lnTo>
                    <a:pt x="625" y="88"/>
                  </a:lnTo>
                  <a:lnTo>
                    <a:pt x="625" y="88"/>
                  </a:lnTo>
                  <a:lnTo>
                    <a:pt x="594" y="97"/>
                  </a:lnTo>
                  <a:lnTo>
                    <a:pt x="556" y="112"/>
                  </a:lnTo>
                  <a:lnTo>
                    <a:pt x="513" y="136"/>
                  </a:lnTo>
                  <a:lnTo>
                    <a:pt x="466" y="164"/>
                  </a:lnTo>
                  <a:lnTo>
                    <a:pt x="420" y="193"/>
                  </a:lnTo>
                  <a:lnTo>
                    <a:pt x="373" y="224"/>
                  </a:lnTo>
                  <a:lnTo>
                    <a:pt x="332" y="254"/>
                  </a:lnTo>
                  <a:lnTo>
                    <a:pt x="292" y="280"/>
                  </a:lnTo>
                  <a:lnTo>
                    <a:pt x="261" y="302"/>
                  </a:lnTo>
                  <a:lnTo>
                    <a:pt x="238" y="316"/>
                  </a:lnTo>
                  <a:lnTo>
                    <a:pt x="238" y="316"/>
                  </a:lnTo>
                  <a:lnTo>
                    <a:pt x="218" y="326"/>
                  </a:lnTo>
                  <a:lnTo>
                    <a:pt x="193" y="338"/>
                  </a:lnTo>
                  <a:lnTo>
                    <a:pt x="166" y="349"/>
                  </a:lnTo>
                  <a:lnTo>
                    <a:pt x="136" y="361"/>
                  </a:lnTo>
                  <a:lnTo>
                    <a:pt x="107" y="371"/>
                  </a:lnTo>
                  <a:lnTo>
                    <a:pt x="79" y="380"/>
                  </a:lnTo>
                  <a:lnTo>
                    <a:pt x="53" y="389"/>
                  </a:lnTo>
                  <a:lnTo>
                    <a:pt x="31" y="394"/>
                  </a:lnTo>
                  <a:lnTo>
                    <a:pt x="12" y="397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0" y="390"/>
                  </a:lnTo>
                  <a:lnTo>
                    <a:pt x="19" y="380"/>
                  </a:lnTo>
                  <a:lnTo>
                    <a:pt x="50" y="363"/>
                  </a:lnTo>
                  <a:lnTo>
                    <a:pt x="93" y="340"/>
                  </a:lnTo>
                  <a:lnTo>
                    <a:pt x="141" y="316"/>
                  </a:lnTo>
                  <a:lnTo>
                    <a:pt x="195" y="290"/>
                  </a:lnTo>
                  <a:lnTo>
                    <a:pt x="247" y="262"/>
                  </a:lnTo>
                  <a:lnTo>
                    <a:pt x="295" y="235"/>
                  </a:lnTo>
                  <a:lnTo>
                    <a:pt x="335" y="209"/>
                  </a:lnTo>
                  <a:lnTo>
                    <a:pt x="364" y="185"/>
                  </a:lnTo>
                  <a:lnTo>
                    <a:pt x="364" y="185"/>
                  </a:lnTo>
                  <a:lnTo>
                    <a:pt x="389" y="164"/>
                  </a:lnTo>
                  <a:lnTo>
                    <a:pt x="413" y="141"/>
                  </a:lnTo>
                  <a:lnTo>
                    <a:pt x="440" y="122"/>
                  </a:lnTo>
                  <a:lnTo>
                    <a:pt x="468" y="103"/>
                  </a:lnTo>
                  <a:lnTo>
                    <a:pt x="496" y="86"/>
                  </a:lnTo>
                  <a:lnTo>
                    <a:pt x="523" y="71"/>
                  </a:lnTo>
                  <a:lnTo>
                    <a:pt x="551" y="57"/>
                  </a:lnTo>
                  <a:lnTo>
                    <a:pt x="577" y="46"/>
                  </a:lnTo>
                  <a:lnTo>
                    <a:pt x="601" y="38"/>
                  </a:lnTo>
                  <a:lnTo>
                    <a:pt x="624" y="33"/>
                  </a:lnTo>
                  <a:lnTo>
                    <a:pt x="624" y="33"/>
                  </a:lnTo>
                  <a:lnTo>
                    <a:pt x="649" y="29"/>
                  </a:lnTo>
                  <a:lnTo>
                    <a:pt x="682" y="24"/>
                  </a:lnTo>
                  <a:lnTo>
                    <a:pt x="722" y="17"/>
                  </a:lnTo>
                  <a:lnTo>
                    <a:pt x="764" y="12"/>
                  </a:lnTo>
                  <a:lnTo>
                    <a:pt x="805" y="7"/>
                  </a:lnTo>
                  <a:lnTo>
                    <a:pt x="843" y="3"/>
                  </a:lnTo>
                  <a:lnTo>
                    <a:pt x="876" y="0"/>
                  </a:lnTo>
                  <a:lnTo>
                    <a:pt x="900" y="2"/>
                  </a:lnTo>
                  <a:lnTo>
                    <a:pt x="912" y="5"/>
                  </a:lnTo>
                  <a:lnTo>
                    <a:pt x="910" y="12"/>
                  </a:lnTo>
                  <a:lnTo>
                    <a:pt x="910" y="12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79" name="Freeform 227">
              <a:extLst>
                <a:ext uri="{FF2B5EF4-FFF2-40B4-BE49-F238E27FC236}">
                  <a16:creationId xmlns:a16="http://schemas.microsoft.com/office/drawing/2014/main" id="{99408DA6-BA46-A6E2-ED3B-6A67BC8ED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326"/>
              <a:ext cx="328" cy="77"/>
            </a:xfrm>
            <a:custGeom>
              <a:avLst/>
              <a:gdLst>
                <a:gd name="T0" fmla="*/ 654 w 654"/>
                <a:gd name="T1" fmla="*/ 83 h 154"/>
                <a:gd name="T2" fmla="*/ 639 w 654"/>
                <a:gd name="T3" fmla="*/ 85 h 154"/>
                <a:gd name="T4" fmla="*/ 597 w 654"/>
                <a:gd name="T5" fmla="*/ 92 h 154"/>
                <a:gd name="T6" fmla="*/ 533 w 654"/>
                <a:gd name="T7" fmla="*/ 102 h 154"/>
                <a:gd name="T8" fmla="*/ 457 w 654"/>
                <a:gd name="T9" fmla="*/ 112 h 154"/>
                <a:gd name="T10" fmla="*/ 369 w 654"/>
                <a:gd name="T11" fmla="*/ 124 h 154"/>
                <a:gd name="T12" fmla="*/ 281 w 654"/>
                <a:gd name="T13" fmla="*/ 135 h 154"/>
                <a:gd name="T14" fmla="*/ 193 w 654"/>
                <a:gd name="T15" fmla="*/ 145 h 154"/>
                <a:gd name="T16" fmla="*/ 115 w 654"/>
                <a:gd name="T17" fmla="*/ 150 h 154"/>
                <a:gd name="T18" fmla="*/ 53 w 654"/>
                <a:gd name="T19" fmla="*/ 154 h 154"/>
                <a:gd name="T20" fmla="*/ 10 w 654"/>
                <a:gd name="T21" fmla="*/ 150 h 154"/>
                <a:gd name="T22" fmla="*/ 10 w 654"/>
                <a:gd name="T23" fmla="*/ 150 h 154"/>
                <a:gd name="T24" fmla="*/ 0 w 654"/>
                <a:gd name="T25" fmla="*/ 145 h 154"/>
                <a:gd name="T26" fmla="*/ 27 w 654"/>
                <a:gd name="T27" fmla="*/ 136 h 154"/>
                <a:gd name="T28" fmla="*/ 81 w 654"/>
                <a:gd name="T29" fmla="*/ 128 h 154"/>
                <a:gd name="T30" fmla="*/ 153 w 654"/>
                <a:gd name="T31" fmla="*/ 119 h 154"/>
                <a:gd name="T32" fmla="*/ 235 w 654"/>
                <a:gd name="T33" fmla="*/ 109 h 154"/>
                <a:gd name="T34" fmla="*/ 316 w 654"/>
                <a:gd name="T35" fmla="*/ 98 h 154"/>
                <a:gd name="T36" fmla="*/ 387 w 654"/>
                <a:gd name="T37" fmla="*/ 86 h 154"/>
                <a:gd name="T38" fmla="*/ 440 w 654"/>
                <a:gd name="T39" fmla="*/ 74 h 154"/>
                <a:gd name="T40" fmla="*/ 468 w 654"/>
                <a:gd name="T41" fmla="*/ 62 h 154"/>
                <a:gd name="T42" fmla="*/ 457 w 654"/>
                <a:gd name="T43" fmla="*/ 50 h 154"/>
                <a:gd name="T44" fmla="*/ 457 w 654"/>
                <a:gd name="T45" fmla="*/ 50 h 154"/>
                <a:gd name="T46" fmla="*/ 430 w 654"/>
                <a:gd name="T47" fmla="*/ 38 h 154"/>
                <a:gd name="T48" fmla="*/ 406 w 654"/>
                <a:gd name="T49" fmla="*/ 29 h 154"/>
                <a:gd name="T50" fmla="*/ 387 w 654"/>
                <a:gd name="T51" fmla="*/ 22 h 154"/>
                <a:gd name="T52" fmla="*/ 369 w 654"/>
                <a:gd name="T53" fmla="*/ 19 h 154"/>
                <a:gd name="T54" fmla="*/ 355 w 654"/>
                <a:gd name="T55" fmla="*/ 16 h 154"/>
                <a:gd name="T56" fmla="*/ 342 w 654"/>
                <a:gd name="T57" fmla="*/ 12 h 154"/>
                <a:gd name="T58" fmla="*/ 330 w 654"/>
                <a:gd name="T59" fmla="*/ 10 h 154"/>
                <a:gd name="T60" fmla="*/ 316 w 654"/>
                <a:gd name="T61" fmla="*/ 9 h 154"/>
                <a:gd name="T62" fmla="*/ 302 w 654"/>
                <a:gd name="T63" fmla="*/ 5 h 154"/>
                <a:gd name="T64" fmla="*/ 283 w 654"/>
                <a:gd name="T65" fmla="*/ 3 h 154"/>
                <a:gd name="T66" fmla="*/ 283 w 654"/>
                <a:gd name="T67" fmla="*/ 3 h 154"/>
                <a:gd name="T68" fmla="*/ 278 w 654"/>
                <a:gd name="T69" fmla="*/ 0 h 154"/>
                <a:gd name="T70" fmla="*/ 293 w 654"/>
                <a:gd name="T71" fmla="*/ 2 h 154"/>
                <a:gd name="T72" fmla="*/ 326 w 654"/>
                <a:gd name="T73" fmla="*/ 5 h 154"/>
                <a:gd name="T74" fmla="*/ 373 w 654"/>
                <a:gd name="T75" fmla="*/ 10 h 154"/>
                <a:gd name="T76" fmla="*/ 426 w 654"/>
                <a:gd name="T77" fmla="*/ 19 h 154"/>
                <a:gd name="T78" fmla="*/ 485 w 654"/>
                <a:gd name="T79" fmla="*/ 28 h 154"/>
                <a:gd name="T80" fmla="*/ 540 w 654"/>
                <a:gd name="T81" fmla="*/ 40 h 154"/>
                <a:gd name="T82" fmla="*/ 590 w 654"/>
                <a:gd name="T83" fmla="*/ 54 h 154"/>
                <a:gd name="T84" fmla="*/ 630 w 654"/>
                <a:gd name="T85" fmla="*/ 67 h 154"/>
                <a:gd name="T86" fmla="*/ 654 w 654"/>
                <a:gd name="T87" fmla="*/ 83 h 154"/>
                <a:gd name="T88" fmla="*/ 654 w 654"/>
                <a:gd name="T89" fmla="*/ 8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4" h="154">
                  <a:moveTo>
                    <a:pt x="654" y="83"/>
                  </a:moveTo>
                  <a:lnTo>
                    <a:pt x="639" y="85"/>
                  </a:lnTo>
                  <a:lnTo>
                    <a:pt x="597" y="92"/>
                  </a:lnTo>
                  <a:lnTo>
                    <a:pt x="533" y="102"/>
                  </a:lnTo>
                  <a:lnTo>
                    <a:pt x="457" y="112"/>
                  </a:lnTo>
                  <a:lnTo>
                    <a:pt x="369" y="124"/>
                  </a:lnTo>
                  <a:lnTo>
                    <a:pt x="281" y="135"/>
                  </a:lnTo>
                  <a:lnTo>
                    <a:pt x="193" y="145"/>
                  </a:lnTo>
                  <a:lnTo>
                    <a:pt x="115" y="150"/>
                  </a:lnTo>
                  <a:lnTo>
                    <a:pt x="53" y="154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0" y="145"/>
                  </a:lnTo>
                  <a:lnTo>
                    <a:pt x="27" y="136"/>
                  </a:lnTo>
                  <a:lnTo>
                    <a:pt x="81" y="128"/>
                  </a:lnTo>
                  <a:lnTo>
                    <a:pt x="153" y="119"/>
                  </a:lnTo>
                  <a:lnTo>
                    <a:pt x="235" y="109"/>
                  </a:lnTo>
                  <a:lnTo>
                    <a:pt x="316" y="98"/>
                  </a:lnTo>
                  <a:lnTo>
                    <a:pt x="387" y="86"/>
                  </a:lnTo>
                  <a:lnTo>
                    <a:pt x="440" y="74"/>
                  </a:lnTo>
                  <a:lnTo>
                    <a:pt x="468" y="62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30" y="38"/>
                  </a:lnTo>
                  <a:lnTo>
                    <a:pt x="406" y="29"/>
                  </a:lnTo>
                  <a:lnTo>
                    <a:pt x="387" y="22"/>
                  </a:lnTo>
                  <a:lnTo>
                    <a:pt x="369" y="19"/>
                  </a:lnTo>
                  <a:lnTo>
                    <a:pt x="355" y="16"/>
                  </a:lnTo>
                  <a:lnTo>
                    <a:pt x="342" y="12"/>
                  </a:lnTo>
                  <a:lnTo>
                    <a:pt x="330" y="10"/>
                  </a:lnTo>
                  <a:lnTo>
                    <a:pt x="316" y="9"/>
                  </a:lnTo>
                  <a:lnTo>
                    <a:pt x="302" y="5"/>
                  </a:lnTo>
                  <a:lnTo>
                    <a:pt x="283" y="3"/>
                  </a:lnTo>
                  <a:lnTo>
                    <a:pt x="283" y="3"/>
                  </a:lnTo>
                  <a:lnTo>
                    <a:pt x="278" y="0"/>
                  </a:lnTo>
                  <a:lnTo>
                    <a:pt x="293" y="2"/>
                  </a:lnTo>
                  <a:lnTo>
                    <a:pt x="326" y="5"/>
                  </a:lnTo>
                  <a:lnTo>
                    <a:pt x="373" y="10"/>
                  </a:lnTo>
                  <a:lnTo>
                    <a:pt x="426" y="19"/>
                  </a:lnTo>
                  <a:lnTo>
                    <a:pt x="485" y="28"/>
                  </a:lnTo>
                  <a:lnTo>
                    <a:pt x="540" y="40"/>
                  </a:lnTo>
                  <a:lnTo>
                    <a:pt x="590" y="54"/>
                  </a:lnTo>
                  <a:lnTo>
                    <a:pt x="630" y="67"/>
                  </a:lnTo>
                  <a:lnTo>
                    <a:pt x="654" y="83"/>
                  </a:lnTo>
                  <a:lnTo>
                    <a:pt x="654" y="83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80" name="Freeform 228">
              <a:extLst>
                <a:ext uri="{FF2B5EF4-FFF2-40B4-BE49-F238E27FC236}">
                  <a16:creationId xmlns:a16="http://schemas.microsoft.com/office/drawing/2014/main" id="{E019D1A8-4A4B-B24C-CE31-C4716E794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331"/>
              <a:ext cx="494" cy="76"/>
            </a:xfrm>
            <a:custGeom>
              <a:avLst/>
              <a:gdLst>
                <a:gd name="T0" fmla="*/ 776 w 987"/>
                <a:gd name="T1" fmla="*/ 9 h 152"/>
                <a:gd name="T2" fmla="*/ 762 w 987"/>
                <a:gd name="T3" fmla="*/ 12 h 152"/>
                <a:gd name="T4" fmla="*/ 722 w 987"/>
                <a:gd name="T5" fmla="*/ 23 h 152"/>
                <a:gd name="T6" fmla="*/ 663 w 987"/>
                <a:gd name="T7" fmla="*/ 38 h 152"/>
                <a:gd name="T8" fmla="*/ 586 w 987"/>
                <a:gd name="T9" fmla="*/ 57 h 152"/>
                <a:gd name="T10" fmla="*/ 499 w 987"/>
                <a:gd name="T11" fmla="*/ 78 h 152"/>
                <a:gd name="T12" fmla="*/ 404 w 987"/>
                <a:gd name="T13" fmla="*/ 99 h 152"/>
                <a:gd name="T14" fmla="*/ 307 w 987"/>
                <a:gd name="T15" fmla="*/ 120 h 152"/>
                <a:gd name="T16" fmla="*/ 212 w 987"/>
                <a:gd name="T17" fmla="*/ 135 h 152"/>
                <a:gd name="T18" fmla="*/ 124 w 987"/>
                <a:gd name="T19" fmla="*/ 145 h 152"/>
                <a:gd name="T20" fmla="*/ 48 w 987"/>
                <a:gd name="T21" fmla="*/ 151 h 152"/>
                <a:gd name="T22" fmla="*/ 48 w 987"/>
                <a:gd name="T23" fmla="*/ 151 h 152"/>
                <a:gd name="T24" fmla="*/ 9 w 987"/>
                <a:gd name="T25" fmla="*/ 151 h 152"/>
                <a:gd name="T26" fmla="*/ 0 w 987"/>
                <a:gd name="T27" fmla="*/ 152 h 152"/>
                <a:gd name="T28" fmla="*/ 15 w 987"/>
                <a:gd name="T29" fmla="*/ 151 h 152"/>
                <a:gd name="T30" fmla="*/ 53 w 987"/>
                <a:gd name="T31" fmla="*/ 151 h 152"/>
                <a:gd name="T32" fmla="*/ 109 w 987"/>
                <a:gd name="T33" fmla="*/ 147 h 152"/>
                <a:gd name="T34" fmla="*/ 181 w 987"/>
                <a:gd name="T35" fmla="*/ 144 h 152"/>
                <a:gd name="T36" fmla="*/ 264 w 987"/>
                <a:gd name="T37" fmla="*/ 140 h 152"/>
                <a:gd name="T38" fmla="*/ 356 w 987"/>
                <a:gd name="T39" fmla="*/ 133 h 152"/>
                <a:gd name="T40" fmla="*/ 451 w 987"/>
                <a:gd name="T41" fmla="*/ 126 h 152"/>
                <a:gd name="T42" fmla="*/ 548 w 987"/>
                <a:gd name="T43" fmla="*/ 118 h 152"/>
                <a:gd name="T44" fmla="*/ 548 w 987"/>
                <a:gd name="T45" fmla="*/ 118 h 152"/>
                <a:gd name="T46" fmla="*/ 596 w 987"/>
                <a:gd name="T47" fmla="*/ 113 h 152"/>
                <a:gd name="T48" fmla="*/ 646 w 987"/>
                <a:gd name="T49" fmla="*/ 104 h 152"/>
                <a:gd name="T50" fmla="*/ 693 w 987"/>
                <a:gd name="T51" fmla="*/ 95 h 152"/>
                <a:gd name="T52" fmla="*/ 738 w 987"/>
                <a:gd name="T53" fmla="*/ 85 h 152"/>
                <a:gd name="T54" fmla="*/ 781 w 987"/>
                <a:gd name="T55" fmla="*/ 76 h 152"/>
                <a:gd name="T56" fmla="*/ 819 w 987"/>
                <a:gd name="T57" fmla="*/ 66 h 152"/>
                <a:gd name="T58" fmla="*/ 853 w 987"/>
                <a:gd name="T59" fmla="*/ 57 h 152"/>
                <a:gd name="T60" fmla="*/ 881 w 987"/>
                <a:gd name="T61" fmla="*/ 50 h 152"/>
                <a:gd name="T62" fmla="*/ 904 w 987"/>
                <a:gd name="T63" fmla="*/ 45 h 152"/>
                <a:gd name="T64" fmla="*/ 919 w 987"/>
                <a:gd name="T65" fmla="*/ 42 h 152"/>
                <a:gd name="T66" fmla="*/ 919 w 987"/>
                <a:gd name="T67" fmla="*/ 42 h 152"/>
                <a:gd name="T68" fmla="*/ 935 w 987"/>
                <a:gd name="T69" fmla="*/ 38 h 152"/>
                <a:gd name="T70" fmla="*/ 949 w 987"/>
                <a:gd name="T71" fmla="*/ 33 h 152"/>
                <a:gd name="T72" fmla="*/ 961 w 987"/>
                <a:gd name="T73" fmla="*/ 28 h 152"/>
                <a:gd name="T74" fmla="*/ 969 w 987"/>
                <a:gd name="T75" fmla="*/ 23 h 152"/>
                <a:gd name="T76" fmla="*/ 976 w 987"/>
                <a:gd name="T77" fmla="*/ 18 h 152"/>
                <a:gd name="T78" fmla="*/ 980 w 987"/>
                <a:gd name="T79" fmla="*/ 11 h 152"/>
                <a:gd name="T80" fmla="*/ 983 w 987"/>
                <a:gd name="T81" fmla="*/ 7 h 152"/>
                <a:gd name="T82" fmla="*/ 985 w 987"/>
                <a:gd name="T83" fmla="*/ 4 h 152"/>
                <a:gd name="T84" fmla="*/ 987 w 987"/>
                <a:gd name="T85" fmla="*/ 0 h 152"/>
                <a:gd name="T86" fmla="*/ 987 w 987"/>
                <a:gd name="T87" fmla="*/ 0 h 152"/>
                <a:gd name="T88" fmla="*/ 987 w 987"/>
                <a:gd name="T89" fmla="*/ 0 h 152"/>
                <a:gd name="T90" fmla="*/ 983 w 987"/>
                <a:gd name="T91" fmla="*/ 0 h 152"/>
                <a:gd name="T92" fmla="*/ 971 w 987"/>
                <a:gd name="T93" fmla="*/ 2 h 152"/>
                <a:gd name="T94" fmla="*/ 952 w 987"/>
                <a:gd name="T95" fmla="*/ 6 h 152"/>
                <a:gd name="T96" fmla="*/ 928 w 987"/>
                <a:gd name="T97" fmla="*/ 9 h 152"/>
                <a:gd name="T98" fmla="*/ 902 w 987"/>
                <a:gd name="T99" fmla="*/ 12 h 152"/>
                <a:gd name="T100" fmla="*/ 874 w 987"/>
                <a:gd name="T101" fmla="*/ 14 h 152"/>
                <a:gd name="T102" fmla="*/ 847 w 987"/>
                <a:gd name="T103" fmla="*/ 16 h 152"/>
                <a:gd name="T104" fmla="*/ 819 w 987"/>
                <a:gd name="T105" fmla="*/ 16 h 152"/>
                <a:gd name="T106" fmla="*/ 796 w 987"/>
                <a:gd name="T107" fmla="*/ 14 h 152"/>
                <a:gd name="T108" fmla="*/ 776 w 987"/>
                <a:gd name="T109" fmla="*/ 9 h 152"/>
                <a:gd name="T110" fmla="*/ 776 w 987"/>
                <a:gd name="T111" fmla="*/ 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7" h="152">
                  <a:moveTo>
                    <a:pt x="776" y="9"/>
                  </a:moveTo>
                  <a:lnTo>
                    <a:pt x="762" y="12"/>
                  </a:lnTo>
                  <a:lnTo>
                    <a:pt x="722" y="23"/>
                  </a:lnTo>
                  <a:lnTo>
                    <a:pt x="663" y="38"/>
                  </a:lnTo>
                  <a:lnTo>
                    <a:pt x="586" y="57"/>
                  </a:lnTo>
                  <a:lnTo>
                    <a:pt x="499" y="78"/>
                  </a:lnTo>
                  <a:lnTo>
                    <a:pt x="404" y="99"/>
                  </a:lnTo>
                  <a:lnTo>
                    <a:pt x="307" y="120"/>
                  </a:lnTo>
                  <a:lnTo>
                    <a:pt x="212" y="135"/>
                  </a:lnTo>
                  <a:lnTo>
                    <a:pt x="124" y="145"/>
                  </a:lnTo>
                  <a:lnTo>
                    <a:pt x="48" y="151"/>
                  </a:lnTo>
                  <a:lnTo>
                    <a:pt x="48" y="151"/>
                  </a:lnTo>
                  <a:lnTo>
                    <a:pt x="9" y="151"/>
                  </a:lnTo>
                  <a:lnTo>
                    <a:pt x="0" y="152"/>
                  </a:lnTo>
                  <a:lnTo>
                    <a:pt x="15" y="151"/>
                  </a:lnTo>
                  <a:lnTo>
                    <a:pt x="53" y="151"/>
                  </a:lnTo>
                  <a:lnTo>
                    <a:pt x="109" y="147"/>
                  </a:lnTo>
                  <a:lnTo>
                    <a:pt x="181" y="144"/>
                  </a:lnTo>
                  <a:lnTo>
                    <a:pt x="264" y="140"/>
                  </a:lnTo>
                  <a:lnTo>
                    <a:pt x="356" y="133"/>
                  </a:lnTo>
                  <a:lnTo>
                    <a:pt x="451" y="126"/>
                  </a:lnTo>
                  <a:lnTo>
                    <a:pt x="548" y="118"/>
                  </a:lnTo>
                  <a:lnTo>
                    <a:pt x="548" y="118"/>
                  </a:lnTo>
                  <a:lnTo>
                    <a:pt x="596" y="113"/>
                  </a:lnTo>
                  <a:lnTo>
                    <a:pt x="646" y="104"/>
                  </a:lnTo>
                  <a:lnTo>
                    <a:pt x="693" y="95"/>
                  </a:lnTo>
                  <a:lnTo>
                    <a:pt x="738" y="85"/>
                  </a:lnTo>
                  <a:lnTo>
                    <a:pt x="781" y="76"/>
                  </a:lnTo>
                  <a:lnTo>
                    <a:pt x="819" y="66"/>
                  </a:lnTo>
                  <a:lnTo>
                    <a:pt x="853" y="57"/>
                  </a:lnTo>
                  <a:lnTo>
                    <a:pt x="881" y="50"/>
                  </a:lnTo>
                  <a:lnTo>
                    <a:pt x="904" y="45"/>
                  </a:lnTo>
                  <a:lnTo>
                    <a:pt x="919" y="42"/>
                  </a:lnTo>
                  <a:lnTo>
                    <a:pt x="919" y="42"/>
                  </a:lnTo>
                  <a:lnTo>
                    <a:pt x="935" y="38"/>
                  </a:lnTo>
                  <a:lnTo>
                    <a:pt x="949" y="33"/>
                  </a:lnTo>
                  <a:lnTo>
                    <a:pt x="961" y="28"/>
                  </a:lnTo>
                  <a:lnTo>
                    <a:pt x="969" y="23"/>
                  </a:lnTo>
                  <a:lnTo>
                    <a:pt x="976" y="18"/>
                  </a:lnTo>
                  <a:lnTo>
                    <a:pt x="980" y="11"/>
                  </a:lnTo>
                  <a:lnTo>
                    <a:pt x="983" y="7"/>
                  </a:lnTo>
                  <a:lnTo>
                    <a:pt x="985" y="4"/>
                  </a:lnTo>
                  <a:lnTo>
                    <a:pt x="987" y="0"/>
                  </a:lnTo>
                  <a:lnTo>
                    <a:pt x="987" y="0"/>
                  </a:lnTo>
                  <a:lnTo>
                    <a:pt x="987" y="0"/>
                  </a:lnTo>
                  <a:lnTo>
                    <a:pt x="983" y="0"/>
                  </a:lnTo>
                  <a:lnTo>
                    <a:pt x="971" y="2"/>
                  </a:lnTo>
                  <a:lnTo>
                    <a:pt x="952" y="6"/>
                  </a:lnTo>
                  <a:lnTo>
                    <a:pt x="928" y="9"/>
                  </a:lnTo>
                  <a:lnTo>
                    <a:pt x="902" y="12"/>
                  </a:lnTo>
                  <a:lnTo>
                    <a:pt x="874" y="14"/>
                  </a:lnTo>
                  <a:lnTo>
                    <a:pt x="847" y="16"/>
                  </a:lnTo>
                  <a:lnTo>
                    <a:pt x="819" y="16"/>
                  </a:lnTo>
                  <a:lnTo>
                    <a:pt x="796" y="14"/>
                  </a:lnTo>
                  <a:lnTo>
                    <a:pt x="776" y="9"/>
                  </a:lnTo>
                  <a:lnTo>
                    <a:pt x="776" y="9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81" name="Freeform 229">
              <a:extLst>
                <a:ext uri="{FF2B5EF4-FFF2-40B4-BE49-F238E27FC236}">
                  <a16:creationId xmlns:a16="http://schemas.microsoft.com/office/drawing/2014/main" id="{2EE64E30-B172-903D-2712-0F62A1364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3245"/>
              <a:ext cx="543" cy="123"/>
            </a:xfrm>
            <a:custGeom>
              <a:avLst/>
              <a:gdLst>
                <a:gd name="T0" fmla="*/ 1086 w 1086"/>
                <a:gd name="T1" fmla="*/ 186 h 247"/>
                <a:gd name="T2" fmla="*/ 1042 w 1086"/>
                <a:gd name="T3" fmla="*/ 186 h 247"/>
                <a:gd name="T4" fmla="*/ 956 w 1086"/>
                <a:gd name="T5" fmla="*/ 174 h 247"/>
                <a:gd name="T6" fmla="*/ 838 w 1086"/>
                <a:gd name="T7" fmla="*/ 157 h 247"/>
                <a:gd name="T8" fmla="*/ 700 w 1086"/>
                <a:gd name="T9" fmla="*/ 133 h 247"/>
                <a:gd name="T10" fmla="*/ 550 w 1086"/>
                <a:gd name="T11" fmla="*/ 105 h 247"/>
                <a:gd name="T12" fmla="*/ 398 w 1086"/>
                <a:gd name="T13" fmla="*/ 76 h 247"/>
                <a:gd name="T14" fmla="*/ 258 w 1086"/>
                <a:gd name="T15" fmla="*/ 50 h 247"/>
                <a:gd name="T16" fmla="*/ 137 w 1086"/>
                <a:gd name="T17" fmla="*/ 26 h 247"/>
                <a:gd name="T18" fmla="*/ 49 w 1086"/>
                <a:gd name="T19" fmla="*/ 8 h 247"/>
                <a:gd name="T20" fmla="*/ 0 w 1086"/>
                <a:gd name="T21" fmla="*/ 0 h 247"/>
                <a:gd name="T22" fmla="*/ 857 w 1086"/>
                <a:gd name="T23" fmla="*/ 247 h 247"/>
                <a:gd name="T24" fmla="*/ 1086 w 1086"/>
                <a:gd name="T25" fmla="*/ 186 h 247"/>
                <a:gd name="T26" fmla="*/ 1086 w 1086"/>
                <a:gd name="T27" fmla="*/ 18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6" h="247">
                  <a:moveTo>
                    <a:pt x="1086" y="186"/>
                  </a:moveTo>
                  <a:lnTo>
                    <a:pt x="1042" y="186"/>
                  </a:lnTo>
                  <a:lnTo>
                    <a:pt x="956" y="174"/>
                  </a:lnTo>
                  <a:lnTo>
                    <a:pt x="838" y="157"/>
                  </a:lnTo>
                  <a:lnTo>
                    <a:pt x="700" y="133"/>
                  </a:lnTo>
                  <a:lnTo>
                    <a:pt x="550" y="105"/>
                  </a:lnTo>
                  <a:lnTo>
                    <a:pt x="398" y="76"/>
                  </a:lnTo>
                  <a:lnTo>
                    <a:pt x="258" y="50"/>
                  </a:lnTo>
                  <a:lnTo>
                    <a:pt x="137" y="26"/>
                  </a:lnTo>
                  <a:lnTo>
                    <a:pt x="49" y="8"/>
                  </a:lnTo>
                  <a:lnTo>
                    <a:pt x="0" y="0"/>
                  </a:lnTo>
                  <a:lnTo>
                    <a:pt x="857" y="247"/>
                  </a:lnTo>
                  <a:lnTo>
                    <a:pt x="1086" y="186"/>
                  </a:lnTo>
                  <a:lnTo>
                    <a:pt x="1086" y="186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82" name="Freeform 230">
              <a:extLst>
                <a:ext uri="{FF2B5EF4-FFF2-40B4-BE49-F238E27FC236}">
                  <a16:creationId xmlns:a16="http://schemas.microsoft.com/office/drawing/2014/main" id="{EABDB38A-E3CB-4C6D-829C-D61CA3C28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3215"/>
              <a:ext cx="604" cy="73"/>
            </a:xfrm>
            <a:custGeom>
              <a:avLst/>
              <a:gdLst>
                <a:gd name="T0" fmla="*/ 1182 w 1208"/>
                <a:gd name="T1" fmla="*/ 50 h 145"/>
                <a:gd name="T2" fmla="*/ 1123 w 1208"/>
                <a:gd name="T3" fmla="*/ 34 h 145"/>
                <a:gd name="T4" fmla="*/ 1028 w 1208"/>
                <a:gd name="T5" fmla="*/ 15 h 145"/>
                <a:gd name="T6" fmla="*/ 919 w 1208"/>
                <a:gd name="T7" fmla="*/ 2 h 145"/>
                <a:gd name="T8" fmla="*/ 815 w 1208"/>
                <a:gd name="T9" fmla="*/ 5 h 145"/>
                <a:gd name="T10" fmla="*/ 774 w 1208"/>
                <a:gd name="T11" fmla="*/ 17 h 145"/>
                <a:gd name="T12" fmla="*/ 684 w 1208"/>
                <a:gd name="T13" fmla="*/ 47 h 145"/>
                <a:gd name="T14" fmla="*/ 546 w 1208"/>
                <a:gd name="T15" fmla="*/ 78 h 145"/>
                <a:gd name="T16" fmla="*/ 389 w 1208"/>
                <a:gd name="T17" fmla="*/ 102 h 145"/>
                <a:gd name="T18" fmla="*/ 238 w 1208"/>
                <a:gd name="T19" fmla="*/ 107 h 145"/>
                <a:gd name="T20" fmla="*/ 123 w 1208"/>
                <a:gd name="T21" fmla="*/ 85 h 145"/>
                <a:gd name="T22" fmla="*/ 107 w 1208"/>
                <a:gd name="T23" fmla="*/ 81 h 145"/>
                <a:gd name="T24" fmla="*/ 74 w 1208"/>
                <a:gd name="T25" fmla="*/ 88 h 145"/>
                <a:gd name="T26" fmla="*/ 43 w 1208"/>
                <a:gd name="T27" fmla="*/ 107 h 145"/>
                <a:gd name="T28" fmla="*/ 17 w 1208"/>
                <a:gd name="T29" fmla="*/ 128 h 145"/>
                <a:gd name="T30" fmla="*/ 2 w 1208"/>
                <a:gd name="T31" fmla="*/ 143 h 145"/>
                <a:gd name="T32" fmla="*/ 0 w 1208"/>
                <a:gd name="T33" fmla="*/ 145 h 145"/>
                <a:gd name="T34" fmla="*/ 50 w 1208"/>
                <a:gd name="T35" fmla="*/ 140 h 145"/>
                <a:gd name="T36" fmla="*/ 174 w 1208"/>
                <a:gd name="T37" fmla="*/ 126 h 145"/>
                <a:gd name="T38" fmla="*/ 330 w 1208"/>
                <a:gd name="T39" fmla="*/ 110 h 145"/>
                <a:gd name="T40" fmla="*/ 475 w 1208"/>
                <a:gd name="T41" fmla="*/ 95 h 145"/>
                <a:gd name="T42" fmla="*/ 567 w 1208"/>
                <a:gd name="T43" fmla="*/ 88 h 145"/>
                <a:gd name="T44" fmla="*/ 594 w 1208"/>
                <a:gd name="T45" fmla="*/ 86 h 145"/>
                <a:gd name="T46" fmla="*/ 660 w 1208"/>
                <a:gd name="T47" fmla="*/ 78 h 145"/>
                <a:gd name="T48" fmla="*/ 731 w 1208"/>
                <a:gd name="T49" fmla="*/ 66 h 145"/>
                <a:gd name="T50" fmla="*/ 796 w 1208"/>
                <a:gd name="T51" fmla="*/ 53 h 145"/>
                <a:gd name="T52" fmla="*/ 850 w 1208"/>
                <a:gd name="T53" fmla="*/ 45 h 145"/>
                <a:gd name="T54" fmla="*/ 869 w 1208"/>
                <a:gd name="T55" fmla="*/ 43 h 145"/>
                <a:gd name="T56" fmla="*/ 935 w 1208"/>
                <a:gd name="T57" fmla="*/ 50 h 145"/>
                <a:gd name="T58" fmla="*/ 1037 w 1208"/>
                <a:gd name="T59" fmla="*/ 64 h 145"/>
                <a:gd name="T60" fmla="*/ 1139 w 1208"/>
                <a:gd name="T61" fmla="*/ 78 h 145"/>
                <a:gd name="T62" fmla="*/ 1202 w 1208"/>
                <a:gd name="T63" fmla="*/ 76 h 145"/>
                <a:gd name="T64" fmla="*/ 1190 w 1208"/>
                <a:gd name="T65" fmla="*/ 5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08" h="145">
                  <a:moveTo>
                    <a:pt x="1190" y="53"/>
                  </a:moveTo>
                  <a:lnTo>
                    <a:pt x="1182" y="50"/>
                  </a:lnTo>
                  <a:lnTo>
                    <a:pt x="1159" y="43"/>
                  </a:lnTo>
                  <a:lnTo>
                    <a:pt x="1123" y="34"/>
                  </a:lnTo>
                  <a:lnTo>
                    <a:pt x="1080" y="24"/>
                  </a:lnTo>
                  <a:lnTo>
                    <a:pt x="1028" y="15"/>
                  </a:lnTo>
                  <a:lnTo>
                    <a:pt x="974" y="7"/>
                  </a:lnTo>
                  <a:lnTo>
                    <a:pt x="919" y="2"/>
                  </a:lnTo>
                  <a:lnTo>
                    <a:pt x="866" y="0"/>
                  </a:lnTo>
                  <a:lnTo>
                    <a:pt x="815" y="5"/>
                  </a:lnTo>
                  <a:lnTo>
                    <a:pt x="774" y="17"/>
                  </a:lnTo>
                  <a:lnTo>
                    <a:pt x="774" y="17"/>
                  </a:lnTo>
                  <a:lnTo>
                    <a:pt x="736" y="31"/>
                  </a:lnTo>
                  <a:lnTo>
                    <a:pt x="684" y="47"/>
                  </a:lnTo>
                  <a:lnTo>
                    <a:pt x="618" y="62"/>
                  </a:lnTo>
                  <a:lnTo>
                    <a:pt x="546" y="78"/>
                  </a:lnTo>
                  <a:lnTo>
                    <a:pt x="468" y="91"/>
                  </a:lnTo>
                  <a:lnTo>
                    <a:pt x="389" y="102"/>
                  </a:lnTo>
                  <a:lnTo>
                    <a:pt x="311" y="107"/>
                  </a:lnTo>
                  <a:lnTo>
                    <a:pt x="238" y="107"/>
                  </a:lnTo>
                  <a:lnTo>
                    <a:pt x="174" y="100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07" y="81"/>
                  </a:lnTo>
                  <a:lnTo>
                    <a:pt x="91" y="83"/>
                  </a:lnTo>
                  <a:lnTo>
                    <a:pt x="74" y="88"/>
                  </a:lnTo>
                  <a:lnTo>
                    <a:pt x="59" y="97"/>
                  </a:lnTo>
                  <a:lnTo>
                    <a:pt x="43" y="107"/>
                  </a:lnTo>
                  <a:lnTo>
                    <a:pt x="29" y="117"/>
                  </a:lnTo>
                  <a:lnTo>
                    <a:pt x="17" y="128"/>
                  </a:lnTo>
                  <a:lnTo>
                    <a:pt x="8" y="136"/>
                  </a:lnTo>
                  <a:lnTo>
                    <a:pt x="2" y="14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14" y="143"/>
                  </a:lnTo>
                  <a:lnTo>
                    <a:pt x="50" y="140"/>
                  </a:lnTo>
                  <a:lnTo>
                    <a:pt x="107" y="133"/>
                  </a:lnTo>
                  <a:lnTo>
                    <a:pt x="174" y="126"/>
                  </a:lnTo>
                  <a:lnTo>
                    <a:pt x="252" y="117"/>
                  </a:lnTo>
                  <a:lnTo>
                    <a:pt x="330" y="110"/>
                  </a:lnTo>
                  <a:lnTo>
                    <a:pt x="408" y="102"/>
                  </a:lnTo>
                  <a:lnTo>
                    <a:pt x="475" y="95"/>
                  </a:lnTo>
                  <a:lnTo>
                    <a:pt x="530" y="91"/>
                  </a:lnTo>
                  <a:lnTo>
                    <a:pt x="567" y="88"/>
                  </a:lnTo>
                  <a:lnTo>
                    <a:pt x="567" y="88"/>
                  </a:lnTo>
                  <a:lnTo>
                    <a:pt x="594" y="86"/>
                  </a:lnTo>
                  <a:lnTo>
                    <a:pt x="627" y="83"/>
                  </a:lnTo>
                  <a:lnTo>
                    <a:pt x="660" y="78"/>
                  </a:lnTo>
                  <a:lnTo>
                    <a:pt x="694" y="71"/>
                  </a:lnTo>
                  <a:lnTo>
                    <a:pt x="731" y="66"/>
                  </a:lnTo>
                  <a:lnTo>
                    <a:pt x="764" y="59"/>
                  </a:lnTo>
                  <a:lnTo>
                    <a:pt x="796" y="53"/>
                  </a:lnTo>
                  <a:lnTo>
                    <a:pt x="826" y="48"/>
                  </a:lnTo>
                  <a:lnTo>
                    <a:pt x="850" y="45"/>
                  </a:lnTo>
                  <a:lnTo>
                    <a:pt x="869" y="43"/>
                  </a:lnTo>
                  <a:lnTo>
                    <a:pt x="869" y="43"/>
                  </a:lnTo>
                  <a:lnTo>
                    <a:pt x="895" y="45"/>
                  </a:lnTo>
                  <a:lnTo>
                    <a:pt x="935" y="50"/>
                  </a:lnTo>
                  <a:lnTo>
                    <a:pt x="983" y="57"/>
                  </a:lnTo>
                  <a:lnTo>
                    <a:pt x="1037" y="64"/>
                  </a:lnTo>
                  <a:lnTo>
                    <a:pt x="1090" y="72"/>
                  </a:lnTo>
                  <a:lnTo>
                    <a:pt x="1139" y="78"/>
                  </a:lnTo>
                  <a:lnTo>
                    <a:pt x="1177" y="79"/>
                  </a:lnTo>
                  <a:lnTo>
                    <a:pt x="1202" y="76"/>
                  </a:lnTo>
                  <a:lnTo>
                    <a:pt x="1208" y="69"/>
                  </a:lnTo>
                  <a:lnTo>
                    <a:pt x="1190" y="53"/>
                  </a:lnTo>
                  <a:lnTo>
                    <a:pt x="1190" y="53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83" name="Freeform 231">
              <a:extLst>
                <a:ext uri="{FF2B5EF4-FFF2-40B4-BE49-F238E27FC236}">
                  <a16:creationId xmlns:a16="http://schemas.microsoft.com/office/drawing/2014/main" id="{3BACCAFB-F1E0-85EA-25E8-335EA915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215"/>
              <a:ext cx="534" cy="54"/>
            </a:xfrm>
            <a:custGeom>
              <a:avLst/>
              <a:gdLst>
                <a:gd name="T0" fmla="*/ 1067 w 1067"/>
                <a:gd name="T1" fmla="*/ 53 h 107"/>
                <a:gd name="T2" fmla="*/ 1059 w 1067"/>
                <a:gd name="T3" fmla="*/ 50 h 107"/>
                <a:gd name="T4" fmla="*/ 1036 w 1067"/>
                <a:gd name="T5" fmla="*/ 43 h 107"/>
                <a:gd name="T6" fmla="*/ 1000 w 1067"/>
                <a:gd name="T7" fmla="*/ 34 h 107"/>
                <a:gd name="T8" fmla="*/ 957 w 1067"/>
                <a:gd name="T9" fmla="*/ 24 h 107"/>
                <a:gd name="T10" fmla="*/ 905 w 1067"/>
                <a:gd name="T11" fmla="*/ 15 h 107"/>
                <a:gd name="T12" fmla="*/ 851 w 1067"/>
                <a:gd name="T13" fmla="*/ 7 h 107"/>
                <a:gd name="T14" fmla="*/ 796 w 1067"/>
                <a:gd name="T15" fmla="*/ 2 h 107"/>
                <a:gd name="T16" fmla="*/ 743 w 1067"/>
                <a:gd name="T17" fmla="*/ 0 h 107"/>
                <a:gd name="T18" fmla="*/ 692 w 1067"/>
                <a:gd name="T19" fmla="*/ 5 h 107"/>
                <a:gd name="T20" fmla="*/ 651 w 1067"/>
                <a:gd name="T21" fmla="*/ 17 h 107"/>
                <a:gd name="T22" fmla="*/ 651 w 1067"/>
                <a:gd name="T23" fmla="*/ 17 h 107"/>
                <a:gd name="T24" fmla="*/ 613 w 1067"/>
                <a:gd name="T25" fmla="*/ 31 h 107"/>
                <a:gd name="T26" fmla="*/ 561 w 1067"/>
                <a:gd name="T27" fmla="*/ 47 h 107"/>
                <a:gd name="T28" fmla="*/ 495 w 1067"/>
                <a:gd name="T29" fmla="*/ 62 h 107"/>
                <a:gd name="T30" fmla="*/ 423 w 1067"/>
                <a:gd name="T31" fmla="*/ 78 h 107"/>
                <a:gd name="T32" fmla="*/ 345 w 1067"/>
                <a:gd name="T33" fmla="*/ 91 h 107"/>
                <a:gd name="T34" fmla="*/ 266 w 1067"/>
                <a:gd name="T35" fmla="*/ 102 h 107"/>
                <a:gd name="T36" fmla="*/ 188 w 1067"/>
                <a:gd name="T37" fmla="*/ 107 h 107"/>
                <a:gd name="T38" fmla="*/ 115 w 1067"/>
                <a:gd name="T39" fmla="*/ 107 h 107"/>
                <a:gd name="T40" fmla="*/ 51 w 1067"/>
                <a:gd name="T41" fmla="*/ 100 h 107"/>
                <a:gd name="T42" fmla="*/ 0 w 1067"/>
                <a:gd name="T43" fmla="*/ 85 h 107"/>
                <a:gd name="T44" fmla="*/ 1067 w 1067"/>
                <a:gd name="T45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67" h="107">
                  <a:moveTo>
                    <a:pt x="1067" y="53"/>
                  </a:moveTo>
                  <a:lnTo>
                    <a:pt x="1059" y="50"/>
                  </a:lnTo>
                  <a:lnTo>
                    <a:pt x="1036" y="43"/>
                  </a:lnTo>
                  <a:lnTo>
                    <a:pt x="1000" y="34"/>
                  </a:lnTo>
                  <a:lnTo>
                    <a:pt x="957" y="24"/>
                  </a:lnTo>
                  <a:lnTo>
                    <a:pt x="905" y="15"/>
                  </a:lnTo>
                  <a:lnTo>
                    <a:pt x="851" y="7"/>
                  </a:lnTo>
                  <a:lnTo>
                    <a:pt x="796" y="2"/>
                  </a:lnTo>
                  <a:lnTo>
                    <a:pt x="743" y="0"/>
                  </a:lnTo>
                  <a:lnTo>
                    <a:pt x="692" y="5"/>
                  </a:lnTo>
                  <a:lnTo>
                    <a:pt x="651" y="17"/>
                  </a:lnTo>
                  <a:lnTo>
                    <a:pt x="651" y="17"/>
                  </a:lnTo>
                  <a:lnTo>
                    <a:pt x="613" y="31"/>
                  </a:lnTo>
                  <a:lnTo>
                    <a:pt x="561" y="47"/>
                  </a:lnTo>
                  <a:lnTo>
                    <a:pt x="495" y="62"/>
                  </a:lnTo>
                  <a:lnTo>
                    <a:pt x="423" y="78"/>
                  </a:lnTo>
                  <a:lnTo>
                    <a:pt x="345" y="91"/>
                  </a:lnTo>
                  <a:lnTo>
                    <a:pt x="266" y="102"/>
                  </a:lnTo>
                  <a:lnTo>
                    <a:pt x="188" y="107"/>
                  </a:lnTo>
                  <a:lnTo>
                    <a:pt x="115" y="107"/>
                  </a:lnTo>
                  <a:lnTo>
                    <a:pt x="51" y="100"/>
                  </a:lnTo>
                  <a:lnTo>
                    <a:pt x="0" y="85"/>
                  </a:lnTo>
                  <a:lnTo>
                    <a:pt x="1067" y="53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84" name="Freeform 232">
              <a:extLst>
                <a:ext uri="{FF2B5EF4-FFF2-40B4-BE49-F238E27FC236}">
                  <a16:creationId xmlns:a16="http://schemas.microsoft.com/office/drawing/2014/main" id="{1DCBB129-7CCD-F3E1-EBCA-C61123E6A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215"/>
              <a:ext cx="534" cy="54"/>
            </a:xfrm>
            <a:custGeom>
              <a:avLst/>
              <a:gdLst>
                <a:gd name="T0" fmla="*/ 1067 w 1067"/>
                <a:gd name="T1" fmla="*/ 53 h 107"/>
                <a:gd name="T2" fmla="*/ 1059 w 1067"/>
                <a:gd name="T3" fmla="*/ 50 h 107"/>
                <a:gd name="T4" fmla="*/ 1036 w 1067"/>
                <a:gd name="T5" fmla="*/ 43 h 107"/>
                <a:gd name="T6" fmla="*/ 1000 w 1067"/>
                <a:gd name="T7" fmla="*/ 34 h 107"/>
                <a:gd name="T8" fmla="*/ 957 w 1067"/>
                <a:gd name="T9" fmla="*/ 24 h 107"/>
                <a:gd name="T10" fmla="*/ 905 w 1067"/>
                <a:gd name="T11" fmla="*/ 15 h 107"/>
                <a:gd name="T12" fmla="*/ 851 w 1067"/>
                <a:gd name="T13" fmla="*/ 7 h 107"/>
                <a:gd name="T14" fmla="*/ 796 w 1067"/>
                <a:gd name="T15" fmla="*/ 2 h 107"/>
                <a:gd name="T16" fmla="*/ 743 w 1067"/>
                <a:gd name="T17" fmla="*/ 0 h 107"/>
                <a:gd name="T18" fmla="*/ 692 w 1067"/>
                <a:gd name="T19" fmla="*/ 5 h 107"/>
                <a:gd name="T20" fmla="*/ 651 w 1067"/>
                <a:gd name="T21" fmla="*/ 17 h 107"/>
                <a:gd name="T22" fmla="*/ 651 w 1067"/>
                <a:gd name="T23" fmla="*/ 17 h 107"/>
                <a:gd name="T24" fmla="*/ 613 w 1067"/>
                <a:gd name="T25" fmla="*/ 31 h 107"/>
                <a:gd name="T26" fmla="*/ 561 w 1067"/>
                <a:gd name="T27" fmla="*/ 47 h 107"/>
                <a:gd name="T28" fmla="*/ 495 w 1067"/>
                <a:gd name="T29" fmla="*/ 62 h 107"/>
                <a:gd name="T30" fmla="*/ 423 w 1067"/>
                <a:gd name="T31" fmla="*/ 78 h 107"/>
                <a:gd name="T32" fmla="*/ 345 w 1067"/>
                <a:gd name="T33" fmla="*/ 91 h 107"/>
                <a:gd name="T34" fmla="*/ 266 w 1067"/>
                <a:gd name="T35" fmla="*/ 102 h 107"/>
                <a:gd name="T36" fmla="*/ 188 w 1067"/>
                <a:gd name="T37" fmla="*/ 107 h 107"/>
                <a:gd name="T38" fmla="*/ 115 w 1067"/>
                <a:gd name="T39" fmla="*/ 107 h 107"/>
                <a:gd name="T40" fmla="*/ 51 w 1067"/>
                <a:gd name="T41" fmla="*/ 100 h 107"/>
                <a:gd name="T42" fmla="*/ 0 w 1067"/>
                <a:gd name="T43" fmla="*/ 8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67" h="107">
                  <a:moveTo>
                    <a:pt x="1067" y="53"/>
                  </a:moveTo>
                  <a:lnTo>
                    <a:pt x="1059" y="50"/>
                  </a:lnTo>
                  <a:lnTo>
                    <a:pt x="1036" y="43"/>
                  </a:lnTo>
                  <a:lnTo>
                    <a:pt x="1000" y="34"/>
                  </a:lnTo>
                  <a:lnTo>
                    <a:pt x="957" y="24"/>
                  </a:lnTo>
                  <a:lnTo>
                    <a:pt x="905" y="15"/>
                  </a:lnTo>
                  <a:lnTo>
                    <a:pt x="851" y="7"/>
                  </a:lnTo>
                  <a:lnTo>
                    <a:pt x="796" y="2"/>
                  </a:lnTo>
                  <a:lnTo>
                    <a:pt x="743" y="0"/>
                  </a:lnTo>
                  <a:lnTo>
                    <a:pt x="692" y="5"/>
                  </a:lnTo>
                  <a:lnTo>
                    <a:pt x="651" y="17"/>
                  </a:lnTo>
                  <a:lnTo>
                    <a:pt x="651" y="17"/>
                  </a:lnTo>
                  <a:lnTo>
                    <a:pt x="613" y="31"/>
                  </a:lnTo>
                  <a:lnTo>
                    <a:pt x="561" y="47"/>
                  </a:lnTo>
                  <a:lnTo>
                    <a:pt x="495" y="62"/>
                  </a:lnTo>
                  <a:lnTo>
                    <a:pt x="423" y="78"/>
                  </a:lnTo>
                  <a:lnTo>
                    <a:pt x="345" y="91"/>
                  </a:lnTo>
                  <a:lnTo>
                    <a:pt x="266" y="102"/>
                  </a:lnTo>
                  <a:lnTo>
                    <a:pt x="188" y="107"/>
                  </a:lnTo>
                  <a:lnTo>
                    <a:pt x="115" y="107"/>
                  </a:lnTo>
                  <a:lnTo>
                    <a:pt x="51" y="100"/>
                  </a:lnTo>
                  <a:lnTo>
                    <a:pt x="0" y="85"/>
                  </a:lnTo>
                </a:path>
              </a:pathLst>
            </a:custGeom>
            <a:noFill/>
            <a:ln w="4763">
              <a:solidFill>
                <a:srgbClr val="32CB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85" name="Freeform 233">
              <a:extLst>
                <a:ext uri="{FF2B5EF4-FFF2-40B4-BE49-F238E27FC236}">
                  <a16:creationId xmlns:a16="http://schemas.microsoft.com/office/drawing/2014/main" id="{6B38E02E-4A40-4D23-BE71-10EF0CEA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811"/>
              <a:ext cx="792" cy="402"/>
            </a:xfrm>
            <a:custGeom>
              <a:avLst/>
              <a:gdLst>
                <a:gd name="T0" fmla="*/ 1294 w 1582"/>
                <a:gd name="T1" fmla="*/ 384 h 804"/>
                <a:gd name="T2" fmla="*/ 1201 w 1582"/>
                <a:gd name="T3" fmla="*/ 453 h 804"/>
                <a:gd name="T4" fmla="*/ 1114 w 1582"/>
                <a:gd name="T5" fmla="*/ 510 h 804"/>
                <a:gd name="T6" fmla="*/ 1045 w 1582"/>
                <a:gd name="T7" fmla="*/ 545 h 804"/>
                <a:gd name="T8" fmla="*/ 1004 w 1582"/>
                <a:gd name="T9" fmla="*/ 543 h 804"/>
                <a:gd name="T10" fmla="*/ 995 w 1582"/>
                <a:gd name="T11" fmla="*/ 526 h 804"/>
                <a:gd name="T12" fmla="*/ 929 w 1582"/>
                <a:gd name="T13" fmla="*/ 411 h 804"/>
                <a:gd name="T14" fmla="*/ 805 w 1582"/>
                <a:gd name="T15" fmla="*/ 360 h 804"/>
                <a:gd name="T16" fmla="*/ 655 w 1582"/>
                <a:gd name="T17" fmla="*/ 356 h 804"/>
                <a:gd name="T18" fmla="*/ 516 w 1582"/>
                <a:gd name="T19" fmla="*/ 391 h 804"/>
                <a:gd name="T20" fmla="*/ 418 w 1582"/>
                <a:gd name="T21" fmla="*/ 450 h 804"/>
                <a:gd name="T22" fmla="*/ 399 w 1582"/>
                <a:gd name="T23" fmla="*/ 470 h 804"/>
                <a:gd name="T24" fmla="*/ 347 w 1582"/>
                <a:gd name="T25" fmla="*/ 519 h 804"/>
                <a:gd name="T26" fmla="*/ 287 w 1582"/>
                <a:gd name="T27" fmla="*/ 577 h 804"/>
                <a:gd name="T28" fmla="*/ 230 w 1582"/>
                <a:gd name="T29" fmla="*/ 636 h 804"/>
                <a:gd name="T30" fmla="*/ 186 w 1582"/>
                <a:gd name="T31" fmla="*/ 688 h 804"/>
                <a:gd name="T32" fmla="*/ 176 w 1582"/>
                <a:gd name="T33" fmla="*/ 710 h 804"/>
                <a:gd name="T34" fmla="*/ 160 w 1582"/>
                <a:gd name="T35" fmla="*/ 754 h 804"/>
                <a:gd name="T36" fmla="*/ 154 w 1582"/>
                <a:gd name="T37" fmla="*/ 779 h 804"/>
                <a:gd name="T38" fmla="*/ 150 w 1582"/>
                <a:gd name="T39" fmla="*/ 793 h 804"/>
                <a:gd name="T40" fmla="*/ 148 w 1582"/>
                <a:gd name="T41" fmla="*/ 798 h 804"/>
                <a:gd name="T42" fmla="*/ 140 w 1582"/>
                <a:gd name="T43" fmla="*/ 798 h 804"/>
                <a:gd name="T44" fmla="*/ 119 w 1582"/>
                <a:gd name="T45" fmla="*/ 797 h 804"/>
                <a:gd name="T46" fmla="*/ 79 w 1582"/>
                <a:gd name="T47" fmla="*/ 797 h 804"/>
                <a:gd name="T48" fmla="*/ 43 w 1582"/>
                <a:gd name="T49" fmla="*/ 798 h 804"/>
                <a:gd name="T50" fmla="*/ 17 w 1582"/>
                <a:gd name="T51" fmla="*/ 802 h 804"/>
                <a:gd name="T52" fmla="*/ 1 w 1582"/>
                <a:gd name="T53" fmla="*/ 804 h 804"/>
                <a:gd name="T54" fmla="*/ 0 w 1582"/>
                <a:gd name="T55" fmla="*/ 804 h 804"/>
                <a:gd name="T56" fmla="*/ 24 w 1582"/>
                <a:gd name="T57" fmla="*/ 766 h 804"/>
                <a:gd name="T58" fmla="*/ 107 w 1582"/>
                <a:gd name="T59" fmla="*/ 660 h 804"/>
                <a:gd name="T60" fmla="*/ 266 w 1582"/>
                <a:gd name="T61" fmla="*/ 507 h 804"/>
                <a:gd name="T62" fmla="*/ 522 w 1582"/>
                <a:gd name="T63" fmla="*/ 322 h 804"/>
                <a:gd name="T64" fmla="*/ 891 w 1582"/>
                <a:gd name="T65" fmla="*/ 125 h 804"/>
                <a:gd name="T66" fmla="*/ 1085 w 1582"/>
                <a:gd name="T67" fmla="*/ 47 h 804"/>
                <a:gd name="T68" fmla="*/ 1358 w 1582"/>
                <a:gd name="T69" fmla="*/ 0 h 804"/>
                <a:gd name="T70" fmla="*/ 1506 w 1582"/>
                <a:gd name="T71" fmla="*/ 49 h 804"/>
                <a:gd name="T72" fmla="*/ 1569 w 1582"/>
                <a:gd name="T73" fmla="*/ 137 h 804"/>
                <a:gd name="T74" fmla="*/ 1582 w 1582"/>
                <a:gd name="T75" fmla="*/ 208 h 804"/>
                <a:gd name="T76" fmla="*/ 1582 w 1582"/>
                <a:gd name="T77" fmla="*/ 218 h 804"/>
                <a:gd name="T78" fmla="*/ 1569 w 1582"/>
                <a:gd name="T79" fmla="*/ 225 h 804"/>
                <a:gd name="T80" fmla="*/ 1532 w 1582"/>
                <a:gd name="T81" fmla="*/ 240 h 804"/>
                <a:gd name="T82" fmla="*/ 1479 w 1582"/>
                <a:gd name="T83" fmla="*/ 266 h 804"/>
                <a:gd name="T84" fmla="*/ 1413 w 1582"/>
                <a:gd name="T85" fmla="*/ 304 h 804"/>
                <a:gd name="T86" fmla="*/ 1342 w 1582"/>
                <a:gd name="T87" fmla="*/ 351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82" h="804">
                  <a:moveTo>
                    <a:pt x="1342" y="351"/>
                  </a:moveTo>
                  <a:lnTo>
                    <a:pt x="1294" y="384"/>
                  </a:lnTo>
                  <a:lnTo>
                    <a:pt x="1247" y="418"/>
                  </a:lnTo>
                  <a:lnTo>
                    <a:pt x="1201" y="453"/>
                  </a:lnTo>
                  <a:lnTo>
                    <a:pt x="1156" y="482"/>
                  </a:lnTo>
                  <a:lnTo>
                    <a:pt x="1114" y="510"/>
                  </a:lnTo>
                  <a:lnTo>
                    <a:pt x="1078" y="531"/>
                  </a:lnTo>
                  <a:lnTo>
                    <a:pt x="1045" y="545"/>
                  </a:lnTo>
                  <a:lnTo>
                    <a:pt x="1021" y="548"/>
                  </a:lnTo>
                  <a:lnTo>
                    <a:pt x="1004" y="543"/>
                  </a:lnTo>
                  <a:lnTo>
                    <a:pt x="995" y="526"/>
                  </a:lnTo>
                  <a:lnTo>
                    <a:pt x="995" y="526"/>
                  </a:lnTo>
                  <a:lnTo>
                    <a:pt x="971" y="460"/>
                  </a:lnTo>
                  <a:lnTo>
                    <a:pt x="929" y="411"/>
                  </a:lnTo>
                  <a:lnTo>
                    <a:pt x="872" y="379"/>
                  </a:lnTo>
                  <a:lnTo>
                    <a:pt x="805" y="360"/>
                  </a:lnTo>
                  <a:lnTo>
                    <a:pt x="731" y="353"/>
                  </a:lnTo>
                  <a:lnTo>
                    <a:pt x="655" y="356"/>
                  </a:lnTo>
                  <a:lnTo>
                    <a:pt x="582" y="368"/>
                  </a:lnTo>
                  <a:lnTo>
                    <a:pt x="516" y="391"/>
                  </a:lnTo>
                  <a:lnTo>
                    <a:pt x="459" y="418"/>
                  </a:lnTo>
                  <a:lnTo>
                    <a:pt x="418" y="450"/>
                  </a:lnTo>
                  <a:lnTo>
                    <a:pt x="418" y="450"/>
                  </a:lnTo>
                  <a:lnTo>
                    <a:pt x="399" y="470"/>
                  </a:lnTo>
                  <a:lnTo>
                    <a:pt x="375" y="493"/>
                  </a:lnTo>
                  <a:lnTo>
                    <a:pt x="347" y="519"/>
                  </a:lnTo>
                  <a:lnTo>
                    <a:pt x="318" y="548"/>
                  </a:lnTo>
                  <a:lnTo>
                    <a:pt x="287" y="577"/>
                  </a:lnTo>
                  <a:lnTo>
                    <a:pt x="257" y="607"/>
                  </a:lnTo>
                  <a:lnTo>
                    <a:pt x="230" y="636"/>
                  </a:lnTo>
                  <a:lnTo>
                    <a:pt x="205" y="664"/>
                  </a:lnTo>
                  <a:lnTo>
                    <a:pt x="186" y="688"/>
                  </a:lnTo>
                  <a:lnTo>
                    <a:pt x="176" y="710"/>
                  </a:lnTo>
                  <a:lnTo>
                    <a:pt x="176" y="710"/>
                  </a:lnTo>
                  <a:lnTo>
                    <a:pt x="166" y="735"/>
                  </a:lnTo>
                  <a:lnTo>
                    <a:pt x="160" y="754"/>
                  </a:lnTo>
                  <a:lnTo>
                    <a:pt x="155" y="767"/>
                  </a:lnTo>
                  <a:lnTo>
                    <a:pt x="154" y="779"/>
                  </a:lnTo>
                  <a:lnTo>
                    <a:pt x="152" y="788"/>
                  </a:lnTo>
                  <a:lnTo>
                    <a:pt x="150" y="793"/>
                  </a:lnTo>
                  <a:lnTo>
                    <a:pt x="150" y="797"/>
                  </a:lnTo>
                  <a:lnTo>
                    <a:pt x="148" y="798"/>
                  </a:lnTo>
                  <a:lnTo>
                    <a:pt x="145" y="798"/>
                  </a:lnTo>
                  <a:lnTo>
                    <a:pt x="140" y="798"/>
                  </a:lnTo>
                  <a:lnTo>
                    <a:pt x="140" y="798"/>
                  </a:lnTo>
                  <a:lnTo>
                    <a:pt x="119" y="797"/>
                  </a:lnTo>
                  <a:lnTo>
                    <a:pt x="98" y="797"/>
                  </a:lnTo>
                  <a:lnTo>
                    <a:pt x="79" y="797"/>
                  </a:lnTo>
                  <a:lnTo>
                    <a:pt x="60" y="798"/>
                  </a:lnTo>
                  <a:lnTo>
                    <a:pt x="43" y="798"/>
                  </a:lnTo>
                  <a:lnTo>
                    <a:pt x="29" y="800"/>
                  </a:lnTo>
                  <a:lnTo>
                    <a:pt x="17" y="802"/>
                  </a:lnTo>
                  <a:lnTo>
                    <a:pt x="8" y="804"/>
                  </a:lnTo>
                  <a:lnTo>
                    <a:pt x="1" y="804"/>
                  </a:lnTo>
                  <a:lnTo>
                    <a:pt x="0" y="804"/>
                  </a:lnTo>
                  <a:lnTo>
                    <a:pt x="0" y="804"/>
                  </a:lnTo>
                  <a:lnTo>
                    <a:pt x="5" y="793"/>
                  </a:lnTo>
                  <a:lnTo>
                    <a:pt x="24" y="766"/>
                  </a:lnTo>
                  <a:lnTo>
                    <a:pt x="57" y="719"/>
                  </a:lnTo>
                  <a:lnTo>
                    <a:pt x="107" y="660"/>
                  </a:lnTo>
                  <a:lnTo>
                    <a:pt x="176" y="588"/>
                  </a:lnTo>
                  <a:lnTo>
                    <a:pt x="266" y="507"/>
                  </a:lnTo>
                  <a:lnTo>
                    <a:pt x="382" y="417"/>
                  </a:lnTo>
                  <a:lnTo>
                    <a:pt x="522" y="322"/>
                  </a:lnTo>
                  <a:lnTo>
                    <a:pt x="691" y="223"/>
                  </a:lnTo>
                  <a:lnTo>
                    <a:pt x="891" y="125"/>
                  </a:lnTo>
                  <a:lnTo>
                    <a:pt x="891" y="125"/>
                  </a:lnTo>
                  <a:lnTo>
                    <a:pt x="1085" y="47"/>
                  </a:lnTo>
                  <a:lnTo>
                    <a:pt x="1239" y="9"/>
                  </a:lnTo>
                  <a:lnTo>
                    <a:pt x="1358" y="0"/>
                  </a:lnTo>
                  <a:lnTo>
                    <a:pt x="1444" y="16"/>
                  </a:lnTo>
                  <a:lnTo>
                    <a:pt x="1506" y="49"/>
                  </a:lnTo>
                  <a:lnTo>
                    <a:pt x="1546" y="90"/>
                  </a:lnTo>
                  <a:lnTo>
                    <a:pt x="1569" y="137"/>
                  </a:lnTo>
                  <a:lnTo>
                    <a:pt x="1579" y="177"/>
                  </a:lnTo>
                  <a:lnTo>
                    <a:pt x="1582" y="208"/>
                  </a:lnTo>
                  <a:lnTo>
                    <a:pt x="1582" y="218"/>
                  </a:lnTo>
                  <a:lnTo>
                    <a:pt x="1582" y="218"/>
                  </a:lnTo>
                  <a:lnTo>
                    <a:pt x="1579" y="220"/>
                  </a:lnTo>
                  <a:lnTo>
                    <a:pt x="1569" y="225"/>
                  </a:lnTo>
                  <a:lnTo>
                    <a:pt x="1553" y="230"/>
                  </a:lnTo>
                  <a:lnTo>
                    <a:pt x="1532" y="240"/>
                  </a:lnTo>
                  <a:lnTo>
                    <a:pt x="1506" y="253"/>
                  </a:lnTo>
                  <a:lnTo>
                    <a:pt x="1479" y="266"/>
                  </a:lnTo>
                  <a:lnTo>
                    <a:pt x="1448" y="284"/>
                  </a:lnTo>
                  <a:lnTo>
                    <a:pt x="1413" y="304"/>
                  </a:lnTo>
                  <a:lnTo>
                    <a:pt x="1379" y="325"/>
                  </a:lnTo>
                  <a:lnTo>
                    <a:pt x="1342" y="351"/>
                  </a:lnTo>
                  <a:lnTo>
                    <a:pt x="1342" y="351"/>
                  </a:lnTo>
                  <a:close/>
                </a:path>
              </a:pathLst>
            </a:custGeom>
            <a:solidFill>
              <a:srgbClr val="FF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86" name="Freeform 234">
              <a:extLst>
                <a:ext uri="{FF2B5EF4-FFF2-40B4-BE49-F238E27FC236}">
                  <a16:creationId xmlns:a16="http://schemas.microsoft.com/office/drawing/2014/main" id="{25F71F66-2155-219B-6A61-A7ABE6EB7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860"/>
              <a:ext cx="276" cy="206"/>
            </a:xfrm>
            <a:custGeom>
              <a:avLst/>
              <a:gdLst>
                <a:gd name="T0" fmla="*/ 546 w 552"/>
                <a:gd name="T1" fmla="*/ 411 h 411"/>
                <a:gd name="T2" fmla="*/ 538 w 552"/>
                <a:gd name="T3" fmla="*/ 404 h 411"/>
                <a:gd name="T4" fmla="*/ 514 w 552"/>
                <a:gd name="T5" fmla="*/ 389 h 411"/>
                <a:gd name="T6" fmla="*/ 476 w 552"/>
                <a:gd name="T7" fmla="*/ 364 h 411"/>
                <a:gd name="T8" fmla="*/ 425 w 552"/>
                <a:gd name="T9" fmla="*/ 338 h 411"/>
                <a:gd name="T10" fmla="*/ 368 w 552"/>
                <a:gd name="T11" fmla="*/ 309 h 411"/>
                <a:gd name="T12" fmla="*/ 304 w 552"/>
                <a:gd name="T13" fmla="*/ 283 h 411"/>
                <a:gd name="T14" fmla="*/ 237 w 552"/>
                <a:gd name="T15" fmla="*/ 262 h 411"/>
                <a:gd name="T16" fmla="*/ 168 w 552"/>
                <a:gd name="T17" fmla="*/ 250 h 411"/>
                <a:gd name="T18" fmla="*/ 101 w 552"/>
                <a:gd name="T19" fmla="*/ 249 h 411"/>
                <a:gd name="T20" fmla="*/ 37 w 552"/>
                <a:gd name="T21" fmla="*/ 262 h 411"/>
                <a:gd name="T22" fmla="*/ 37 w 552"/>
                <a:gd name="T23" fmla="*/ 262 h 411"/>
                <a:gd name="T24" fmla="*/ 0 w 552"/>
                <a:gd name="T25" fmla="*/ 271 h 411"/>
                <a:gd name="T26" fmla="*/ 9 w 552"/>
                <a:gd name="T27" fmla="*/ 257 h 411"/>
                <a:gd name="T28" fmla="*/ 54 w 552"/>
                <a:gd name="T29" fmla="*/ 230 h 411"/>
                <a:gd name="T30" fmla="*/ 123 w 552"/>
                <a:gd name="T31" fmla="*/ 188 h 411"/>
                <a:gd name="T32" fmla="*/ 209 w 552"/>
                <a:gd name="T33" fmla="*/ 141 h 411"/>
                <a:gd name="T34" fmla="*/ 301 w 552"/>
                <a:gd name="T35" fmla="*/ 95 h 411"/>
                <a:gd name="T36" fmla="*/ 391 w 552"/>
                <a:gd name="T37" fmla="*/ 52 h 411"/>
                <a:gd name="T38" fmla="*/ 469 w 552"/>
                <a:gd name="T39" fmla="*/ 19 h 411"/>
                <a:gd name="T40" fmla="*/ 522 w 552"/>
                <a:gd name="T41" fmla="*/ 0 h 411"/>
                <a:gd name="T42" fmla="*/ 545 w 552"/>
                <a:gd name="T43" fmla="*/ 0 h 411"/>
                <a:gd name="T44" fmla="*/ 545 w 552"/>
                <a:gd name="T45" fmla="*/ 0 h 411"/>
                <a:gd name="T46" fmla="*/ 548 w 552"/>
                <a:gd name="T47" fmla="*/ 21 h 411"/>
                <a:gd name="T48" fmla="*/ 550 w 552"/>
                <a:gd name="T49" fmla="*/ 59 h 411"/>
                <a:gd name="T50" fmla="*/ 552 w 552"/>
                <a:gd name="T51" fmla="*/ 107 h 411"/>
                <a:gd name="T52" fmla="*/ 552 w 552"/>
                <a:gd name="T53" fmla="*/ 162 h 411"/>
                <a:gd name="T54" fmla="*/ 550 w 552"/>
                <a:gd name="T55" fmla="*/ 221 h 411"/>
                <a:gd name="T56" fmla="*/ 550 w 552"/>
                <a:gd name="T57" fmla="*/ 278 h 411"/>
                <a:gd name="T58" fmla="*/ 548 w 552"/>
                <a:gd name="T59" fmla="*/ 330 h 411"/>
                <a:gd name="T60" fmla="*/ 548 w 552"/>
                <a:gd name="T61" fmla="*/ 371 h 411"/>
                <a:gd name="T62" fmla="*/ 546 w 552"/>
                <a:gd name="T63" fmla="*/ 401 h 411"/>
                <a:gd name="T64" fmla="*/ 546 w 552"/>
                <a:gd name="T65" fmla="*/ 411 h 411"/>
                <a:gd name="T66" fmla="*/ 546 w 552"/>
                <a:gd name="T67" fmla="*/ 411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2" h="411">
                  <a:moveTo>
                    <a:pt x="546" y="411"/>
                  </a:moveTo>
                  <a:lnTo>
                    <a:pt x="538" y="404"/>
                  </a:lnTo>
                  <a:lnTo>
                    <a:pt x="514" y="389"/>
                  </a:lnTo>
                  <a:lnTo>
                    <a:pt x="476" y="364"/>
                  </a:lnTo>
                  <a:lnTo>
                    <a:pt x="425" y="338"/>
                  </a:lnTo>
                  <a:lnTo>
                    <a:pt x="368" y="309"/>
                  </a:lnTo>
                  <a:lnTo>
                    <a:pt x="304" y="283"/>
                  </a:lnTo>
                  <a:lnTo>
                    <a:pt x="237" y="262"/>
                  </a:lnTo>
                  <a:lnTo>
                    <a:pt x="168" y="250"/>
                  </a:lnTo>
                  <a:lnTo>
                    <a:pt x="101" y="249"/>
                  </a:lnTo>
                  <a:lnTo>
                    <a:pt x="37" y="262"/>
                  </a:lnTo>
                  <a:lnTo>
                    <a:pt x="37" y="262"/>
                  </a:lnTo>
                  <a:lnTo>
                    <a:pt x="0" y="271"/>
                  </a:lnTo>
                  <a:lnTo>
                    <a:pt x="9" y="257"/>
                  </a:lnTo>
                  <a:lnTo>
                    <a:pt x="54" y="230"/>
                  </a:lnTo>
                  <a:lnTo>
                    <a:pt x="123" y="188"/>
                  </a:lnTo>
                  <a:lnTo>
                    <a:pt x="209" y="141"/>
                  </a:lnTo>
                  <a:lnTo>
                    <a:pt x="301" y="95"/>
                  </a:lnTo>
                  <a:lnTo>
                    <a:pt x="391" y="52"/>
                  </a:lnTo>
                  <a:lnTo>
                    <a:pt x="469" y="19"/>
                  </a:lnTo>
                  <a:lnTo>
                    <a:pt x="522" y="0"/>
                  </a:lnTo>
                  <a:lnTo>
                    <a:pt x="545" y="0"/>
                  </a:lnTo>
                  <a:lnTo>
                    <a:pt x="545" y="0"/>
                  </a:lnTo>
                  <a:lnTo>
                    <a:pt x="548" y="21"/>
                  </a:lnTo>
                  <a:lnTo>
                    <a:pt x="550" y="59"/>
                  </a:lnTo>
                  <a:lnTo>
                    <a:pt x="552" y="107"/>
                  </a:lnTo>
                  <a:lnTo>
                    <a:pt x="552" y="162"/>
                  </a:lnTo>
                  <a:lnTo>
                    <a:pt x="550" y="221"/>
                  </a:lnTo>
                  <a:lnTo>
                    <a:pt x="550" y="278"/>
                  </a:lnTo>
                  <a:lnTo>
                    <a:pt x="548" y="330"/>
                  </a:lnTo>
                  <a:lnTo>
                    <a:pt x="548" y="371"/>
                  </a:lnTo>
                  <a:lnTo>
                    <a:pt x="546" y="401"/>
                  </a:lnTo>
                  <a:lnTo>
                    <a:pt x="546" y="411"/>
                  </a:lnTo>
                  <a:lnTo>
                    <a:pt x="546" y="411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87" name="Freeform 235">
              <a:extLst>
                <a:ext uri="{FF2B5EF4-FFF2-40B4-BE49-F238E27FC236}">
                  <a16:creationId xmlns:a16="http://schemas.microsoft.com/office/drawing/2014/main" id="{960B7033-D7F8-D80C-EE51-76DD579F4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828"/>
              <a:ext cx="232" cy="188"/>
            </a:xfrm>
            <a:custGeom>
              <a:avLst/>
              <a:gdLst>
                <a:gd name="T0" fmla="*/ 365 w 463"/>
                <a:gd name="T1" fmla="*/ 377 h 377"/>
                <a:gd name="T2" fmla="*/ 359 w 463"/>
                <a:gd name="T3" fmla="*/ 370 h 377"/>
                <a:gd name="T4" fmla="*/ 349 w 463"/>
                <a:gd name="T5" fmla="*/ 354 h 377"/>
                <a:gd name="T6" fmla="*/ 330 w 463"/>
                <a:gd name="T7" fmla="*/ 330 h 377"/>
                <a:gd name="T8" fmla="*/ 304 w 463"/>
                <a:gd name="T9" fmla="*/ 304 h 377"/>
                <a:gd name="T10" fmla="*/ 273 w 463"/>
                <a:gd name="T11" fmla="*/ 277 h 377"/>
                <a:gd name="T12" fmla="*/ 235 w 463"/>
                <a:gd name="T13" fmla="*/ 249 h 377"/>
                <a:gd name="T14" fmla="*/ 192 w 463"/>
                <a:gd name="T15" fmla="*/ 228 h 377"/>
                <a:gd name="T16" fmla="*/ 145 w 463"/>
                <a:gd name="T17" fmla="*/ 216 h 377"/>
                <a:gd name="T18" fmla="*/ 92 w 463"/>
                <a:gd name="T19" fmla="*/ 214 h 377"/>
                <a:gd name="T20" fmla="*/ 35 w 463"/>
                <a:gd name="T21" fmla="*/ 226 h 377"/>
                <a:gd name="T22" fmla="*/ 35 w 463"/>
                <a:gd name="T23" fmla="*/ 226 h 377"/>
                <a:gd name="T24" fmla="*/ 0 w 463"/>
                <a:gd name="T25" fmla="*/ 237 h 377"/>
                <a:gd name="T26" fmla="*/ 5 w 463"/>
                <a:gd name="T27" fmla="*/ 228 h 377"/>
                <a:gd name="T28" fmla="*/ 42 w 463"/>
                <a:gd name="T29" fmla="*/ 207 h 377"/>
                <a:gd name="T30" fmla="*/ 100 w 463"/>
                <a:gd name="T31" fmla="*/ 176 h 377"/>
                <a:gd name="T32" fmla="*/ 175 w 463"/>
                <a:gd name="T33" fmla="*/ 138 h 377"/>
                <a:gd name="T34" fmla="*/ 256 w 463"/>
                <a:gd name="T35" fmla="*/ 99 h 377"/>
                <a:gd name="T36" fmla="*/ 334 w 463"/>
                <a:gd name="T37" fmla="*/ 62 h 377"/>
                <a:gd name="T38" fmla="*/ 399 w 463"/>
                <a:gd name="T39" fmla="*/ 30 h 377"/>
                <a:gd name="T40" fmla="*/ 446 w 463"/>
                <a:gd name="T41" fmla="*/ 9 h 377"/>
                <a:gd name="T42" fmla="*/ 463 w 463"/>
                <a:gd name="T43" fmla="*/ 0 h 377"/>
                <a:gd name="T44" fmla="*/ 365 w 463"/>
                <a:gd name="T45" fmla="*/ 377 h 377"/>
                <a:gd name="T46" fmla="*/ 365 w 463"/>
                <a:gd name="T47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3" h="377">
                  <a:moveTo>
                    <a:pt x="365" y="377"/>
                  </a:moveTo>
                  <a:lnTo>
                    <a:pt x="359" y="370"/>
                  </a:lnTo>
                  <a:lnTo>
                    <a:pt x="349" y="354"/>
                  </a:lnTo>
                  <a:lnTo>
                    <a:pt x="330" y="330"/>
                  </a:lnTo>
                  <a:lnTo>
                    <a:pt x="304" y="304"/>
                  </a:lnTo>
                  <a:lnTo>
                    <a:pt x="273" y="277"/>
                  </a:lnTo>
                  <a:lnTo>
                    <a:pt x="235" y="249"/>
                  </a:lnTo>
                  <a:lnTo>
                    <a:pt x="192" y="228"/>
                  </a:lnTo>
                  <a:lnTo>
                    <a:pt x="145" y="216"/>
                  </a:lnTo>
                  <a:lnTo>
                    <a:pt x="92" y="214"/>
                  </a:lnTo>
                  <a:lnTo>
                    <a:pt x="35" y="226"/>
                  </a:lnTo>
                  <a:lnTo>
                    <a:pt x="35" y="226"/>
                  </a:lnTo>
                  <a:lnTo>
                    <a:pt x="0" y="237"/>
                  </a:lnTo>
                  <a:lnTo>
                    <a:pt x="5" y="228"/>
                  </a:lnTo>
                  <a:lnTo>
                    <a:pt x="42" y="207"/>
                  </a:lnTo>
                  <a:lnTo>
                    <a:pt x="100" y="176"/>
                  </a:lnTo>
                  <a:lnTo>
                    <a:pt x="175" y="138"/>
                  </a:lnTo>
                  <a:lnTo>
                    <a:pt x="256" y="99"/>
                  </a:lnTo>
                  <a:lnTo>
                    <a:pt x="334" y="62"/>
                  </a:lnTo>
                  <a:lnTo>
                    <a:pt x="399" y="30"/>
                  </a:lnTo>
                  <a:lnTo>
                    <a:pt x="446" y="9"/>
                  </a:lnTo>
                  <a:lnTo>
                    <a:pt x="463" y="0"/>
                  </a:lnTo>
                  <a:lnTo>
                    <a:pt x="365" y="377"/>
                  </a:lnTo>
                  <a:lnTo>
                    <a:pt x="365" y="377"/>
                  </a:lnTo>
                  <a:close/>
                </a:path>
              </a:pathLst>
            </a:custGeom>
            <a:solidFill>
              <a:srgbClr val="B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88" name="Freeform 236">
              <a:extLst>
                <a:ext uri="{FF2B5EF4-FFF2-40B4-BE49-F238E27FC236}">
                  <a16:creationId xmlns:a16="http://schemas.microsoft.com/office/drawing/2014/main" id="{C1C2E94A-351A-D9F2-C395-1E7A94481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841"/>
              <a:ext cx="43" cy="29"/>
            </a:xfrm>
            <a:custGeom>
              <a:avLst/>
              <a:gdLst>
                <a:gd name="T0" fmla="*/ 0 w 86"/>
                <a:gd name="T1" fmla="*/ 38 h 59"/>
                <a:gd name="T2" fmla="*/ 2 w 86"/>
                <a:gd name="T3" fmla="*/ 40 h 59"/>
                <a:gd name="T4" fmla="*/ 9 w 86"/>
                <a:gd name="T5" fmla="*/ 42 h 59"/>
                <a:gd name="T6" fmla="*/ 15 w 86"/>
                <a:gd name="T7" fmla="*/ 43 h 59"/>
                <a:gd name="T8" fmla="*/ 26 w 86"/>
                <a:gd name="T9" fmla="*/ 47 h 59"/>
                <a:gd name="T10" fmla="*/ 36 w 86"/>
                <a:gd name="T11" fmla="*/ 49 h 59"/>
                <a:gd name="T12" fmla="*/ 47 w 86"/>
                <a:gd name="T13" fmla="*/ 47 h 59"/>
                <a:gd name="T14" fmla="*/ 55 w 86"/>
                <a:gd name="T15" fmla="*/ 45 h 59"/>
                <a:gd name="T16" fmla="*/ 60 w 86"/>
                <a:gd name="T17" fmla="*/ 40 h 59"/>
                <a:gd name="T18" fmla="*/ 64 w 86"/>
                <a:gd name="T19" fmla="*/ 30 h 59"/>
                <a:gd name="T20" fmla="*/ 62 w 86"/>
                <a:gd name="T21" fmla="*/ 16 h 59"/>
                <a:gd name="T22" fmla="*/ 62 w 86"/>
                <a:gd name="T23" fmla="*/ 16 h 59"/>
                <a:gd name="T24" fmla="*/ 59 w 86"/>
                <a:gd name="T25" fmla="*/ 4 h 59"/>
                <a:gd name="T26" fmla="*/ 59 w 86"/>
                <a:gd name="T27" fmla="*/ 0 h 59"/>
                <a:gd name="T28" fmla="*/ 60 w 86"/>
                <a:gd name="T29" fmla="*/ 2 h 59"/>
                <a:gd name="T30" fmla="*/ 64 w 86"/>
                <a:gd name="T31" fmla="*/ 7 h 59"/>
                <a:gd name="T32" fmla="*/ 69 w 86"/>
                <a:gd name="T33" fmla="*/ 17 h 59"/>
                <a:gd name="T34" fmla="*/ 74 w 86"/>
                <a:gd name="T35" fmla="*/ 28 h 59"/>
                <a:gd name="T36" fmla="*/ 79 w 86"/>
                <a:gd name="T37" fmla="*/ 38 h 59"/>
                <a:gd name="T38" fmla="*/ 83 w 86"/>
                <a:gd name="T39" fmla="*/ 49 h 59"/>
                <a:gd name="T40" fmla="*/ 86 w 86"/>
                <a:gd name="T41" fmla="*/ 55 h 59"/>
                <a:gd name="T42" fmla="*/ 86 w 86"/>
                <a:gd name="T43" fmla="*/ 59 h 59"/>
                <a:gd name="T44" fmla="*/ 40 w 86"/>
                <a:gd name="T45" fmla="*/ 52 h 59"/>
                <a:gd name="T46" fmla="*/ 0 w 86"/>
                <a:gd name="T47" fmla="*/ 38 h 59"/>
                <a:gd name="T48" fmla="*/ 0 w 86"/>
                <a:gd name="T49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" h="59">
                  <a:moveTo>
                    <a:pt x="0" y="38"/>
                  </a:moveTo>
                  <a:lnTo>
                    <a:pt x="2" y="40"/>
                  </a:lnTo>
                  <a:lnTo>
                    <a:pt x="9" y="42"/>
                  </a:lnTo>
                  <a:lnTo>
                    <a:pt x="15" y="43"/>
                  </a:lnTo>
                  <a:lnTo>
                    <a:pt x="26" y="47"/>
                  </a:lnTo>
                  <a:lnTo>
                    <a:pt x="36" y="49"/>
                  </a:lnTo>
                  <a:lnTo>
                    <a:pt x="47" y="47"/>
                  </a:lnTo>
                  <a:lnTo>
                    <a:pt x="55" y="45"/>
                  </a:lnTo>
                  <a:lnTo>
                    <a:pt x="60" y="40"/>
                  </a:lnTo>
                  <a:lnTo>
                    <a:pt x="64" y="30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4" y="7"/>
                  </a:lnTo>
                  <a:lnTo>
                    <a:pt x="69" y="17"/>
                  </a:lnTo>
                  <a:lnTo>
                    <a:pt x="74" y="28"/>
                  </a:lnTo>
                  <a:lnTo>
                    <a:pt x="79" y="38"/>
                  </a:lnTo>
                  <a:lnTo>
                    <a:pt x="83" y="49"/>
                  </a:lnTo>
                  <a:lnTo>
                    <a:pt x="86" y="55"/>
                  </a:lnTo>
                  <a:lnTo>
                    <a:pt x="86" y="59"/>
                  </a:lnTo>
                  <a:lnTo>
                    <a:pt x="40" y="52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89" name="Freeform 237">
              <a:extLst>
                <a:ext uri="{FF2B5EF4-FFF2-40B4-BE49-F238E27FC236}">
                  <a16:creationId xmlns:a16="http://schemas.microsoft.com/office/drawing/2014/main" id="{26CA878F-0CC2-A5EC-D3AC-265A47398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725"/>
              <a:ext cx="25" cy="128"/>
            </a:xfrm>
            <a:custGeom>
              <a:avLst/>
              <a:gdLst>
                <a:gd name="T0" fmla="*/ 42 w 51"/>
                <a:gd name="T1" fmla="*/ 221 h 255"/>
                <a:gd name="T2" fmla="*/ 44 w 51"/>
                <a:gd name="T3" fmla="*/ 223 h 255"/>
                <a:gd name="T4" fmla="*/ 44 w 51"/>
                <a:gd name="T5" fmla="*/ 226 h 255"/>
                <a:gd name="T6" fmla="*/ 45 w 51"/>
                <a:gd name="T7" fmla="*/ 231 h 255"/>
                <a:gd name="T8" fmla="*/ 49 w 51"/>
                <a:gd name="T9" fmla="*/ 238 h 255"/>
                <a:gd name="T10" fmla="*/ 49 w 51"/>
                <a:gd name="T11" fmla="*/ 245 h 255"/>
                <a:gd name="T12" fmla="*/ 51 w 51"/>
                <a:gd name="T13" fmla="*/ 250 h 255"/>
                <a:gd name="T14" fmla="*/ 51 w 51"/>
                <a:gd name="T15" fmla="*/ 254 h 255"/>
                <a:gd name="T16" fmla="*/ 49 w 51"/>
                <a:gd name="T17" fmla="*/ 255 h 255"/>
                <a:gd name="T18" fmla="*/ 47 w 51"/>
                <a:gd name="T19" fmla="*/ 252 h 255"/>
                <a:gd name="T20" fmla="*/ 42 w 51"/>
                <a:gd name="T21" fmla="*/ 245 h 255"/>
                <a:gd name="T22" fmla="*/ 42 w 51"/>
                <a:gd name="T23" fmla="*/ 245 h 255"/>
                <a:gd name="T24" fmla="*/ 37 w 51"/>
                <a:gd name="T25" fmla="*/ 238 h 255"/>
                <a:gd name="T26" fmla="*/ 32 w 51"/>
                <a:gd name="T27" fmla="*/ 229 h 255"/>
                <a:gd name="T28" fmla="*/ 28 w 51"/>
                <a:gd name="T29" fmla="*/ 223 h 255"/>
                <a:gd name="T30" fmla="*/ 23 w 51"/>
                <a:gd name="T31" fmla="*/ 216 h 255"/>
                <a:gd name="T32" fmla="*/ 19 w 51"/>
                <a:gd name="T33" fmla="*/ 207 h 255"/>
                <a:gd name="T34" fmla="*/ 16 w 51"/>
                <a:gd name="T35" fmla="*/ 200 h 255"/>
                <a:gd name="T36" fmla="*/ 14 w 51"/>
                <a:gd name="T37" fmla="*/ 193 h 255"/>
                <a:gd name="T38" fmla="*/ 13 w 51"/>
                <a:gd name="T39" fmla="*/ 186 h 255"/>
                <a:gd name="T40" fmla="*/ 11 w 51"/>
                <a:gd name="T41" fmla="*/ 181 h 255"/>
                <a:gd name="T42" fmla="*/ 11 w 51"/>
                <a:gd name="T43" fmla="*/ 174 h 255"/>
                <a:gd name="T44" fmla="*/ 11 w 51"/>
                <a:gd name="T45" fmla="*/ 174 h 255"/>
                <a:gd name="T46" fmla="*/ 11 w 51"/>
                <a:gd name="T47" fmla="*/ 160 h 255"/>
                <a:gd name="T48" fmla="*/ 11 w 51"/>
                <a:gd name="T49" fmla="*/ 141 h 255"/>
                <a:gd name="T50" fmla="*/ 9 w 51"/>
                <a:gd name="T51" fmla="*/ 119 h 255"/>
                <a:gd name="T52" fmla="*/ 7 w 51"/>
                <a:gd name="T53" fmla="*/ 96 h 255"/>
                <a:gd name="T54" fmla="*/ 6 w 51"/>
                <a:gd name="T55" fmla="*/ 72 h 255"/>
                <a:gd name="T56" fmla="*/ 4 w 51"/>
                <a:gd name="T57" fmla="*/ 50 h 255"/>
                <a:gd name="T58" fmla="*/ 2 w 51"/>
                <a:gd name="T59" fmla="*/ 31 h 255"/>
                <a:gd name="T60" fmla="*/ 0 w 51"/>
                <a:gd name="T61" fmla="*/ 15 h 255"/>
                <a:gd name="T62" fmla="*/ 0 w 51"/>
                <a:gd name="T63" fmla="*/ 5 h 255"/>
                <a:gd name="T64" fmla="*/ 0 w 51"/>
                <a:gd name="T65" fmla="*/ 0 h 255"/>
                <a:gd name="T66" fmla="*/ 0 w 51"/>
                <a:gd name="T67" fmla="*/ 0 h 255"/>
                <a:gd name="T68" fmla="*/ 0 w 51"/>
                <a:gd name="T69" fmla="*/ 7 h 255"/>
                <a:gd name="T70" fmla="*/ 0 w 51"/>
                <a:gd name="T71" fmla="*/ 20 h 255"/>
                <a:gd name="T72" fmla="*/ 2 w 51"/>
                <a:gd name="T73" fmla="*/ 41 h 255"/>
                <a:gd name="T74" fmla="*/ 4 w 51"/>
                <a:gd name="T75" fmla="*/ 69 h 255"/>
                <a:gd name="T76" fmla="*/ 7 w 51"/>
                <a:gd name="T77" fmla="*/ 98 h 255"/>
                <a:gd name="T78" fmla="*/ 11 w 51"/>
                <a:gd name="T79" fmla="*/ 129 h 255"/>
                <a:gd name="T80" fmla="*/ 18 w 51"/>
                <a:gd name="T81" fmla="*/ 159 h 255"/>
                <a:gd name="T82" fmla="*/ 25 w 51"/>
                <a:gd name="T83" fmla="*/ 185 h 255"/>
                <a:gd name="T84" fmla="*/ 32 w 51"/>
                <a:gd name="T85" fmla="*/ 207 h 255"/>
                <a:gd name="T86" fmla="*/ 42 w 51"/>
                <a:gd name="T87" fmla="*/ 221 h 255"/>
                <a:gd name="T88" fmla="*/ 42 w 51"/>
                <a:gd name="T89" fmla="*/ 22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" h="255">
                  <a:moveTo>
                    <a:pt x="42" y="221"/>
                  </a:moveTo>
                  <a:lnTo>
                    <a:pt x="44" y="223"/>
                  </a:lnTo>
                  <a:lnTo>
                    <a:pt x="44" y="226"/>
                  </a:lnTo>
                  <a:lnTo>
                    <a:pt x="45" y="231"/>
                  </a:lnTo>
                  <a:lnTo>
                    <a:pt x="49" y="238"/>
                  </a:lnTo>
                  <a:lnTo>
                    <a:pt x="49" y="245"/>
                  </a:lnTo>
                  <a:lnTo>
                    <a:pt x="51" y="250"/>
                  </a:lnTo>
                  <a:lnTo>
                    <a:pt x="51" y="254"/>
                  </a:lnTo>
                  <a:lnTo>
                    <a:pt x="49" y="255"/>
                  </a:lnTo>
                  <a:lnTo>
                    <a:pt x="47" y="252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37" y="238"/>
                  </a:lnTo>
                  <a:lnTo>
                    <a:pt x="32" y="229"/>
                  </a:lnTo>
                  <a:lnTo>
                    <a:pt x="28" y="223"/>
                  </a:lnTo>
                  <a:lnTo>
                    <a:pt x="23" y="216"/>
                  </a:lnTo>
                  <a:lnTo>
                    <a:pt x="19" y="207"/>
                  </a:lnTo>
                  <a:lnTo>
                    <a:pt x="16" y="200"/>
                  </a:lnTo>
                  <a:lnTo>
                    <a:pt x="14" y="193"/>
                  </a:lnTo>
                  <a:lnTo>
                    <a:pt x="13" y="186"/>
                  </a:lnTo>
                  <a:lnTo>
                    <a:pt x="11" y="181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60"/>
                  </a:lnTo>
                  <a:lnTo>
                    <a:pt x="11" y="141"/>
                  </a:lnTo>
                  <a:lnTo>
                    <a:pt x="9" y="119"/>
                  </a:lnTo>
                  <a:lnTo>
                    <a:pt x="7" y="96"/>
                  </a:lnTo>
                  <a:lnTo>
                    <a:pt x="6" y="72"/>
                  </a:lnTo>
                  <a:lnTo>
                    <a:pt x="4" y="50"/>
                  </a:lnTo>
                  <a:lnTo>
                    <a:pt x="2" y="31"/>
                  </a:lnTo>
                  <a:lnTo>
                    <a:pt x="0" y="1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20"/>
                  </a:lnTo>
                  <a:lnTo>
                    <a:pt x="2" y="41"/>
                  </a:lnTo>
                  <a:lnTo>
                    <a:pt x="4" y="69"/>
                  </a:lnTo>
                  <a:lnTo>
                    <a:pt x="7" y="98"/>
                  </a:lnTo>
                  <a:lnTo>
                    <a:pt x="11" y="129"/>
                  </a:lnTo>
                  <a:lnTo>
                    <a:pt x="18" y="159"/>
                  </a:lnTo>
                  <a:lnTo>
                    <a:pt x="25" y="185"/>
                  </a:lnTo>
                  <a:lnTo>
                    <a:pt x="32" y="207"/>
                  </a:lnTo>
                  <a:lnTo>
                    <a:pt x="42" y="221"/>
                  </a:lnTo>
                  <a:lnTo>
                    <a:pt x="42" y="221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90" name="Freeform 238">
              <a:extLst>
                <a:ext uri="{FF2B5EF4-FFF2-40B4-BE49-F238E27FC236}">
                  <a16:creationId xmlns:a16="http://schemas.microsoft.com/office/drawing/2014/main" id="{CBBC33A8-F170-1C21-0C1B-E13A55EE9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763"/>
              <a:ext cx="35" cy="113"/>
            </a:xfrm>
            <a:custGeom>
              <a:avLst/>
              <a:gdLst>
                <a:gd name="T0" fmla="*/ 26 w 71"/>
                <a:gd name="T1" fmla="*/ 145 h 224"/>
                <a:gd name="T2" fmla="*/ 21 w 71"/>
                <a:gd name="T3" fmla="*/ 128 h 224"/>
                <a:gd name="T4" fmla="*/ 16 w 71"/>
                <a:gd name="T5" fmla="*/ 112 h 224"/>
                <a:gd name="T6" fmla="*/ 12 w 71"/>
                <a:gd name="T7" fmla="*/ 95 h 224"/>
                <a:gd name="T8" fmla="*/ 10 w 71"/>
                <a:gd name="T9" fmla="*/ 77 h 224"/>
                <a:gd name="T10" fmla="*/ 7 w 71"/>
                <a:gd name="T11" fmla="*/ 62 h 224"/>
                <a:gd name="T12" fmla="*/ 5 w 71"/>
                <a:gd name="T13" fmla="*/ 46 h 224"/>
                <a:gd name="T14" fmla="*/ 5 w 71"/>
                <a:gd name="T15" fmla="*/ 32 h 224"/>
                <a:gd name="T16" fmla="*/ 5 w 71"/>
                <a:gd name="T17" fmla="*/ 20 h 224"/>
                <a:gd name="T18" fmla="*/ 5 w 71"/>
                <a:gd name="T19" fmla="*/ 10 h 224"/>
                <a:gd name="T20" fmla="*/ 5 w 71"/>
                <a:gd name="T21" fmla="*/ 0 h 224"/>
                <a:gd name="T22" fmla="*/ 5 w 71"/>
                <a:gd name="T23" fmla="*/ 0 h 224"/>
                <a:gd name="T24" fmla="*/ 5 w 71"/>
                <a:gd name="T25" fmla="*/ 5 h 224"/>
                <a:gd name="T26" fmla="*/ 3 w 71"/>
                <a:gd name="T27" fmla="*/ 20 h 224"/>
                <a:gd name="T28" fmla="*/ 2 w 71"/>
                <a:gd name="T29" fmla="*/ 41 h 224"/>
                <a:gd name="T30" fmla="*/ 0 w 71"/>
                <a:gd name="T31" fmla="*/ 67 h 224"/>
                <a:gd name="T32" fmla="*/ 2 w 71"/>
                <a:gd name="T33" fmla="*/ 96 h 224"/>
                <a:gd name="T34" fmla="*/ 5 w 71"/>
                <a:gd name="T35" fmla="*/ 128 h 224"/>
                <a:gd name="T36" fmla="*/ 14 w 71"/>
                <a:gd name="T37" fmla="*/ 157 h 224"/>
                <a:gd name="T38" fmla="*/ 26 w 71"/>
                <a:gd name="T39" fmla="*/ 185 h 224"/>
                <a:gd name="T40" fmla="*/ 45 w 71"/>
                <a:gd name="T41" fmla="*/ 207 h 224"/>
                <a:gd name="T42" fmla="*/ 71 w 71"/>
                <a:gd name="T43" fmla="*/ 224 h 224"/>
                <a:gd name="T44" fmla="*/ 71 w 71"/>
                <a:gd name="T45" fmla="*/ 224 h 224"/>
                <a:gd name="T46" fmla="*/ 69 w 71"/>
                <a:gd name="T47" fmla="*/ 223 h 224"/>
                <a:gd name="T48" fmla="*/ 67 w 71"/>
                <a:gd name="T49" fmla="*/ 219 h 224"/>
                <a:gd name="T50" fmla="*/ 64 w 71"/>
                <a:gd name="T51" fmla="*/ 216 h 224"/>
                <a:gd name="T52" fmla="*/ 59 w 71"/>
                <a:gd name="T53" fmla="*/ 209 h 224"/>
                <a:gd name="T54" fmla="*/ 54 w 71"/>
                <a:gd name="T55" fmla="*/ 200 h 224"/>
                <a:gd name="T56" fmla="*/ 48 w 71"/>
                <a:gd name="T57" fmla="*/ 191 h 224"/>
                <a:gd name="T58" fmla="*/ 42 w 71"/>
                <a:gd name="T59" fmla="*/ 181 h 224"/>
                <a:gd name="T60" fmla="*/ 36 w 71"/>
                <a:gd name="T61" fmla="*/ 169 h 224"/>
                <a:gd name="T62" fmla="*/ 31 w 71"/>
                <a:gd name="T63" fmla="*/ 157 h 224"/>
                <a:gd name="T64" fmla="*/ 26 w 71"/>
                <a:gd name="T65" fmla="*/ 145 h 224"/>
                <a:gd name="T66" fmla="*/ 26 w 71"/>
                <a:gd name="T67" fmla="*/ 14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224">
                  <a:moveTo>
                    <a:pt x="26" y="145"/>
                  </a:moveTo>
                  <a:lnTo>
                    <a:pt x="21" y="128"/>
                  </a:lnTo>
                  <a:lnTo>
                    <a:pt x="16" y="112"/>
                  </a:lnTo>
                  <a:lnTo>
                    <a:pt x="12" y="95"/>
                  </a:lnTo>
                  <a:lnTo>
                    <a:pt x="10" y="77"/>
                  </a:lnTo>
                  <a:lnTo>
                    <a:pt x="7" y="62"/>
                  </a:lnTo>
                  <a:lnTo>
                    <a:pt x="5" y="46"/>
                  </a:lnTo>
                  <a:lnTo>
                    <a:pt x="5" y="32"/>
                  </a:lnTo>
                  <a:lnTo>
                    <a:pt x="5" y="20"/>
                  </a:lnTo>
                  <a:lnTo>
                    <a:pt x="5" y="1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3" y="20"/>
                  </a:lnTo>
                  <a:lnTo>
                    <a:pt x="2" y="41"/>
                  </a:lnTo>
                  <a:lnTo>
                    <a:pt x="0" y="67"/>
                  </a:lnTo>
                  <a:lnTo>
                    <a:pt x="2" y="96"/>
                  </a:lnTo>
                  <a:lnTo>
                    <a:pt x="5" y="128"/>
                  </a:lnTo>
                  <a:lnTo>
                    <a:pt x="14" y="157"/>
                  </a:lnTo>
                  <a:lnTo>
                    <a:pt x="26" y="185"/>
                  </a:lnTo>
                  <a:lnTo>
                    <a:pt x="45" y="207"/>
                  </a:lnTo>
                  <a:lnTo>
                    <a:pt x="71" y="224"/>
                  </a:lnTo>
                  <a:lnTo>
                    <a:pt x="71" y="224"/>
                  </a:lnTo>
                  <a:lnTo>
                    <a:pt x="69" y="223"/>
                  </a:lnTo>
                  <a:lnTo>
                    <a:pt x="67" y="219"/>
                  </a:lnTo>
                  <a:lnTo>
                    <a:pt x="64" y="216"/>
                  </a:lnTo>
                  <a:lnTo>
                    <a:pt x="59" y="209"/>
                  </a:lnTo>
                  <a:lnTo>
                    <a:pt x="54" y="200"/>
                  </a:lnTo>
                  <a:lnTo>
                    <a:pt x="48" y="191"/>
                  </a:lnTo>
                  <a:lnTo>
                    <a:pt x="42" y="181"/>
                  </a:lnTo>
                  <a:lnTo>
                    <a:pt x="36" y="169"/>
                  </a:lnTo>
                  <a:lnTo>
                    <a:pt x="31" y="157"/>
                  </a:lnTo>
                  <a:lnTo>
                    <a:pt x="26" y="145"/>
                  </a:lnTo>
                  <a:lnTo>
                    <a:pt x="26" y="145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91" name="Freeform 239">
              <a:extLst>
                <a:ext uri="{FF2B5EF4-FFF2-40B4-BE49-F238E27FC236}">
                  <a16:creationId xmlns:a16="http://schemas.microsoft.com/office/drawing/2014/main" id="{44B23D42-DDB5-A5E5-7485-980F043FE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764"/>
              <a:ext cx="43" cy="116"/>
            </a:xfrm>
            <a:custGeom>
              <a:avLst/>
              <a:gdLst>
                <a:gd name="T0" fmla="*/ 24 w 86"/>
                <a:gd name="T1" fmla="*/ 158 h 232"/>
                <a:gd name="T2" fmla="*/ 29 w 86"/>
                <a:gd name="T3" fmla="*/ 139 h 232"/>
                <a:gd name="T4" fmla="*/ 36 w 86"/>
                <a:gd name="T5" fmla="*/ 121 h 232"/>
                <a:gd name="T6" fmla="*/ 43 w 86"/>
                <a:gd name="T7" fmla="*/ 102 h 232"/>
                <a:gd name="T8" fmla="*/ 50 w 86"/>
                <a:gd name="T9" fmla="*/ 83 h 232"/>
                <a:gd name="T10" fmla="*/ 57 w 86"/>
                <a:gd name="T11" fmla="*/ 66 h 232"/>
                <a:gd name="T12" fmla="*/ 63 w 86"/>
                <a:gd name="T13" fmla="*/ 49 h 232"/>
                <a:gd name="T14" fmla="*/ 70 w 86"/>
                <a:gd name="T15" fmla="*/ 33 h 232"/>
                <a:gd name="T16" fmla="*/ 76 w 86"/>
                <a:gd name="T17" fmla="*/ 19 h 232"/>
                <a:gd name="T18" fmla="*/ 81 w 86"/>
                <a:gd name="T19" fmla="*/ 9 h 232"/>
                <a:gd name="T20" fmla="*/ 86 w 86"/>
                <a:gd name="T21" fmla="*/ 0 h 232"/>
                <a:gd name="T22" fmla="*/ 86 w 86"/>
                <a:gd name="T23" fmla="*/ 0 h 232"/>
                <a:gd name="T24" fmla="*/ 82 w 86"/>
                <a:gd name="T25" fmla="*/ 6 h 232"/>
                <a:gd name="T26" fmla="*/ 77 w 86"/>
                <a:gd name="T27" fmla="*/ 18 h 232"/>
                <a:gd name="T28" fmla="*/ 67 w 86"/>
                <a:gd name="T29" fmla="*/ 35 h 232"/>
                <a:gd name="T30" fmla="*/ 55 w 86"/>
                <a:gd name="T31" fmla="*/ 57 h 232"/>
                <a:gd name="T32" fmla="*/ 43 w 86"/>
                <a:gd name="T33" fmla="*/ 83 h 232"/>
                <a:gd name="T34" fmla="*/ 31 w 86"/>
                <a:gd name="T35" fmla="*/ 111 h 232"/>
                <a:gd name="T36" fmla="*/ 19 w 86"/>
                <a:gd name="T37" fmla="*/ 137 h 232"/>
                <a:gd name="T38" fmla="*/ 10 w 86"/>
                <a:gd name="T39" fmla="*/ 163 h 232"/>
                <a:gd name="T40" fmla="*/ 3 w 86"/>
                <a:gd name="T41" fmla="*/ 185 h 232"/>
                <a:gd name="T42" fmla="*/ 0 w 86"/>
                <a:gd name="T43" fmla="*/ 203 h 232"/>
                <a:gd name="T44" fmla="*/ 0 w 86"/>
                <a:gd name="T45" fmla="*/ 203 h 232"/>
                <a:gd name="T46" fmla="*/ 1 w 86"/>
                <a:gd name="T47" fmla="*/ 215 h 232"/>
                <a:gd name="T48" fmla="*/ 1 w 86"/>
                <a:gd name="T49" fmla="*/ 225 h 232"/>
                <a:gd name="T50" fmla="*/ 5 w 86"/>
                <a:gd name="T51" fmla="*/ 230 h 232"/>
                <a:gd name="T52" fmla="*/ 6 w 86"/>
                <a:gd name="T53" fmla="*/ 232 h 232"/>
                <a:gd name="T54" fmla="*/ 8 w 86"/>
                <a:gd name="T55" fmla="*/ 232 h 232"/>
                <a:gd name="T56" fmla="*/ 12 w 86"/>
                <a:gd name="T57" fmla="*/ 232 h 232"/>
                <a:gd name="T58" fmla="*/ 13 w 86"/>
                <a:gd name="T59" fmla="*/ 230 h 232"/>
                <a:gd name="T60" fmla="*/ 15 w 86"/>
                <a:gd name="T61" fmla="*/ 227 h 232"/>
                <a:gd name="T62" fmla="*/ 17 w 86"/>
                <a:gd name="T63" fmla="*/ 227 h 232"/>
                <a:gd name="T64" fmla="*/ 17 w 86"/>
                <a:gd name="T65" fmla="*/ 225 h 232"/>
                <a:gd name="T66" fmla="*/ 17 w 86"/>
                <a:gd name="T67" fmla="*/ 225 h 232"/>
                <a:gd name="T68" fmla="*/ 17 w 86"/>
                <a:gd name="T69" fmla="*/ 225 h 232"/>
                <a:gd name="T70" fmla="*/ 17 w 86"/>
                <a:gd name="T71" fmla="*/ 222 h 232"/>
                <a:gd name="T72" fmla="*/ 17 w 86"/>
                <a:gd name="T73" fmla="*/ 218 h 232"/>
                <a:gd name="T74" fmla="*/ 17 w 86"/>
                <a:gd name="T75" fmla="*/ 211 h 232"/>
                <a:gd name="T76" fmla="*/ 17 w 86"/>
                <a:gd name="T77" fmla="*/ 204 h 232"/>
                <a:gd name="T78" fmla="*/ 17 w 86"/>
                <a:gd name="T79" fmla="*/ 197 h 232"/>
                <a:gd name="T80" fmla="*/ 19 w 86"/>
                <a:gd name="T81" fmla="*/ 189 h 232"/>
                <a:gd name="T82" fmla="*/ 20 w 86"/>
                <a:gd name="T83" fmla="*/ 178 h 232"/>
                <a:gd name="T84" fmla="*/ 22 w 86"/>
                <a:gd name="T85" fmla="*/ 168 h 232"/>
                <a:gd name="T86" fmla="*/ 24 w 86"/>
                <a:gd name="T87" fmla="*/ 158 h 232"/>
                <a:gd name="T88" fmla="*/ 24 w 86"/>
                <a:gd name="T89" fmla="*/ 15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" h="232">
                  <a:moveTo>
                    <a:pt x="24" y="158"/>
                  </a:moveTo>
                  <a:lnTo>
                    <a:pt x="29" y="139"/>
                  </a:lnTo>
                  <a:lnTo>
                    <a:pt x="36" y="121"/>
                  </a:lnTo>
                  <a:lnTo>
                    <a:pt x="43" y="102"/>
                  </a:lnTo>
                  <a:lnTo>
                    <a:pt x="50" y="83"/>
                  </a:lnTo>
                  <a:lnTo>
                    <a:pt x="57" y="66"/>
                  </a:lnTo>
                  <a:lnTo>
                    <a:pt x="63" y="49"/>
                  </a:lnTo>
                  <a:lnTo>
                    <a:pt x="70" y="33"/>
                  </a:lnTo>
                  <a:lnTo>
                    <a:pt x="76" y="19"/>
                  </a:lnTo>
                  <a:lnTo>
                    <a:pt x="81" y="9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2" y="6"/>
                  </a:lnTo>
                  <a:lnTo>
                    <a:pt x="77" y="18"/>
                  </a:lnTo>
                  <a:lnTo>
                    <a:pt x="67" y="35"/>
                  </a:lnTo>
                  <a:lnTo>
                    <a:pt x="55" y="57"/>
                  </a:lnTo>
                  <a:lnTo>
                    <a:pt x="43" y="83"/>
                  </a:lnTo>
                  <a:lnTo>
                    <a:pt x="31" y="111"/>
                  </a:lnTo>
                  <a:lnTo>
                    <a:pt x="19" y="137"/>
                  </a:lnTo>
                  <a:lnTo>
                    <a:pt x="10" y="163"/>
                  </a:lnTo>
                  <a:lnTo>
                    <a:pt x="3" y="185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1" y="215"/>
                  </a:lnTo>
                  <a:lnTo>
                    <a:pt x="1" y="225"/>
                  </a:lnTo>
                  <a:lnTo>
                    <a:pt x="5" y="230"/>
                  </a:lnTo>
                  <a:lnTo>
                    <a:pt x="6" y="232"/>
                  </a:lnTo>
                  <a:lnTo>
                    <a:pt x="8" y="232"/>
                  </a:lnTo>
                  <a:lnTo>
                    <a:pt x="12" y="232"/>
                  </a:lnTo>
                  <a:lnTo>
                    <a:pt x="13" y="230"/>
                  </a:lnTo>
                  <a:lnTo>
                    <a:pt x="15" y="227"/>
                  </a:lnTo>
                  <a:lnTo>
                    <a:pt x="17" y="227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17" y="222"/>
                  </a:lnTo>
                  <a:lnTo>
                    <a:pt x="17" y="218"/>
                  </a:lnTo>
                  <a:lnTo>
                    <a:pt x="17" y="211"/>
                  </a:lnTo>
                  <a:lnTo>
                    <a:pt x="17" y="204"/>
                  </a:lnTo>
                  <a:lnTo>
                    <a:pt x="17" y="197"/>
                  </a:lnTo>
                  <a:lnTo>
                    <a:pt x="19" y="189"/>
                  </a:lnTo>
                  <a:lnTo>
                    <a:pt x="20" y="178"/>
                  </a:lnTo>
                  <a:lnTo>
                    <a:pt x="22" y="168"/>
                  </a:lnTo>
                  <a:lnTo>
                    <a:pt x="24" y="158"/>
                  </a:lnTo>
                  <a:lnTo>
                    <a:pt x="24" y="158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92" name="Freeform 240">
              <a:extLst>
                <a:ext uri="{FF2B5EF4-FFF2-40B4-BE49-F238E27FC236}">
                  <a16:creationId xmlns:a16="http://schemas.microsoft.com/office/drawing/2014/main" id="{DC14722A-F164-77F6-1F54-439E0B55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808"/>
              <a:ext cx="240" cy="317"/>
            </a:xfrm>
            <a:custGeom>
              <a:avLst/>
              <a:gdLst>
                <a:gd name="T0" fmla="*/ 91 w 480"/>
                <a:gd name="T1" fmla="*/ 0 h 634"/>
                <a:gd name="T2" fmla="*/ 79 w 480"/>
                <a:gd name="T3" fmla="*/ 6 h 634"/>
                <a:gd name="T4" fmla="*/ 55 w 480"/>
                <a:gd name="T5" fmla="*/ 29 h 634"/>
                <a:gd name="T6" fmla="*/ 29 w 480"/>
                <a:gd name="T7" fmla="*/ 62 h 634"/>
                <a:gd name="T8" fmla="*/ 10 w 480"/>
                <a:gd name="T9" fmla="*/ 91 h 634"/>
                <a:gd name="T10" fmla="*/ 5 w 480"/>
                <a:gd name="T11" fmla="*/ 103 h 634"/>
                <a:gd name="T12" fmla="*/ 1 w 480"/>
                <a:gd name="T13" fmla="*/ 153 h 634"/>
                <a:gd name="T14" fmla="*/ 0 w 480"/>
                <a:gd name="T15" fmla="*/ 243 h 634"/>
                <a:gd name="T16" fmla="*/ 0 w 480"/>
                <a:gd name="T17" fmla="*/ 343 h 634"/>
                <a:gd name="T18" fmla="*/ 0 w 480"/>
                <a:gd name="T19" fmla="*/ 426 h 634"/>
                <a:gd name="T20" fmla="*/ 1 w 480"/>
                <a:gd name="T21" fmla="*/ 468 h 634"/>
                <a:gd name="T22" fmla="*/ 8 w 480"/>
                <a:gd name="T23" fmla="*/ 475 h 634"/>
                <a:gd name="T24" fmla="*/ 46 w 480"/>
                <a:gd name="T25" fmla="*/ 502 h 634"/>
                <a:gd name="T26" fmla="*/ 103 w 480"/>
                <a:gd name="T27" fmla="*/ 542 h 634"/>
                <a:gd name="T28" fmla="*/ 165 w 480"/>
                <a:gd name="T29" fmla="*/ 578 h 634"/>
                <a:gd name="T30" fmla="*/ 216 w 480"/>
                <a:gd name="T31" fmla="*/ 604 h 634"/>
                <a:gd name="T32" fmla="*/ 231 w 480"/>
                <a:gd name="T33" fmla="*/ 611 h 634"/>
                <a:gd name="T34" fmla="*/ 255 w 480"/>
                <a:gd name="T35" fmla="*/ 616 h 634"/>
                <a:gd name="T36" fmla="*/ 290 w 480"/>
                <a:gd name="T37" fmla="*/ 623 h 634"/>
                <a:gd name="T38" fmla="*/ 330 w 480"/>
                <a:gd name="T39" fmla="*/ 628 h 634"/>
                <a:gd name="T40" fmla="*/ 369 w 480"/>
                <a:gd name="T41" fmla="*/ 634 h 634"/>
                <a:gd name="T42" fmla="*/ 404 w 480"/>
                <a:gd name="T43" fmla="*/ 634 h 634"/>
                <a:gd name="T44" fmla="*/ 418 w 480"/>
                <a:gd name="T45" fmla="*/ 632 h 634"/>
                <a:gd name="T46" fmla="*/ 440 w 480"/>
                <a:gd name="T47" fmla="*/ 625 h 634"/>
                <a:gd name="T48" fmla="*/ 459 w 480"/>
                <a:gd name="T49" fmla="*/ 615 h 634"/>
                <a:gd name="T50" fmla="*/ 471 w 480"/>
                <a:gd name="T51" fmla="*/ 604 h 634"/>
                <a:gd name="T52" fmla="*/ 478 w 480"/>
                <a:gd name="T53" fmla="*/ 594 h 634"/>
                <a:gd name="T54" fmla="*/ 480 w 480"/>
                <a:gd name="T55" fmla="*/ 590 h 634"/>
                <a:gd name="T56" fmla="*/ 478 w 480"/>
                <a:gd name="T57" fmla="*/ 577 h 634"/>
                <a:gd name="T58" fmla="*/ 473 w 480"/>
                <a:gd name="T59" fmla="*/ 563 h 634"/>
                <a:gd name="T60" fmla="*/ 466 w 480"/>
                <a:gd name="T61" fmla="*/ 549 h 634"/>
                <a:gd name="T62" fmla="*/ 459 w 480"/>
                <a:gd name="T63" fmla="*/ 540 h 634"/>
                <a:gd name="T64" fmla="*/ 457 w 480"/>
                <a:gd name="T65" fmla="*/ 537 h 634"/>
                <a:gd name="T66" fmla="*/ 457 w 480"/>
                <a:gd name="T67" fmla="*/ 539 h 634"/>
                <a:gd name="T68" fmla="*/ 457 w 480"/>
                <a:gd name="T69" fmla="*/ 551 h 634"/>
                <a:gd name="T70" fmla="*/ 452 w 480"/>
                <a:gd name="T71" fmla="*/ 570 h 634"/>
                <a:gd name="T72" fmla="*/ 433 w 480"/>
                <a:gd name="T73" fmla="*/ 589 h 634"/>
                <a:gd name="T74" fmla="*/ 397 w 480"/>
                <a:gd name="T75" fmla="*/ 599 h 634"/>
                <a:gd name="T76" fmla="*/ 371 w 480"/>
                <a:gd name="T77" fmla="*/ 599 h 634"/>
                <a:gd name="T78" fmla="*/ 300 w 480"/>
                <a:gd name="T79" fmla="*/ 589 h 634"/>
                <a:gd name="T80" fmla="*/ 219 w 480"/>
                <a:gd name="T81" fmla="*/ 570 h 634"/>
                <a:gd name="T82" fmla="*/ 141 w 480"/>
                <a:gd name="T83" fmla="*/ 544 h 634"/>
                <a:gd name="T84" fmla="*/ 79 w 480"/>
                <a:gd name="T85" fmla="*/ 514 h 634"/>
                <a:gd name="T86" fmla="*/ 45 w 480"/>
                <a:gd name="T87" fmla="*/ 483 h 634"/>
                <a:gd name="T88" fmla="*/ 39 w 480"/>
                <a:gd name="T89" fmla="*/ 464 h 634"/>
                <a:gd name="T90" fmla="*/ 31 w 480"/>
                <a:gd name="T91" fmla="*/ 390 h 634"/>
                <a:gd name="T92" fmla="*/ 27 w 480"/>
                <a:gd name="T93" fmla="*/ 290 h 634"/>
                <a:gd name="T94" fmla="*/ 27 w 480"/>
                <a:gd name="T95" fmla="*/ 190 h 634"/>
                <a:gd name="T96" fmla="*/ 29 w 480"/>
                <a:gd name="T97" fmla="*/ 120 h 634"/>
                <a:gd name="T98" fmla="*/ 32 w 480"/>
                <a:gd name="T99" fmla="*/ 107 h 634"/>
                <a:gd name="T100" fmla="*/ 41 w 480"/>
                <a:gd name="T101" fmla="*/ 91 h 634"/>
                <a:gd name="T102" fmla="*/ 55 w 480"/>
                <a:gd name="T103" fmla="*/ 70 h 634"/>
                <a:gd name="T104" fmla="*/ 69 w 480"/>
                <a:gd name="T105" fmla="*/ 46 h 634"/>
                <a:gd name="T106" fmla="*/ 81 w 480"/>
                <a:gd name="T107" fmla="*/ 24 h 634"/>
                <a:gd name="T108" fmla="*/ 91 w 480"/>
                <a:gd name="T109" fmla="*/ 6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0" h="634">
                  <a:moveTo>
                    <a:pt x="91" y="6"/>
                  </a:moveTo>
                  <a:lnTo>
                    <a:pt x="91" y="0"/>
                  </a:lnTo>
                  <a:lnTo>
                    <a:pt x="88" y="1"/>
                  </a:lnTo>
                  <a:lnTo>
                    <a:pt x="79" y="6"/>
                  </a:lnTo>
                  <a:lnTo>
                    <a:pt x="69" y="17"/>
                  </a:lnTo>
                  <a:lnTo>
                    <a:pt x="55" y="29"/>
                  </a:lnTo>
                  <a:lnTo>
                    <a:pt x="43" y="44"/>
                  </a:lnTo>
                  <a:lnTo>
                    <a:pt x="29" y="62"/>
                  </a:lnTo>
                  <a:lnTo>
                    <a:pt x="17" y="77"/>
                  </a:lnTo>
                  <a:lnTo>
                    <a:pt x="10" y="91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3" y="122"/>
                  </a:lnTo>
                  <a:lnTo>
                    <a:pt x="1" y="153"/>
                  </a:lnTo>
                  <a:lnTo>
                    <a:pt x="1" y="195"/>
                  </a:lnTo>
                  <a:lnTo>
                    <a:pt x="0" y="243"/>
                  </a:lnTo>
                  <a:lnTo>
                    <a:pt x="0" y="293"/>
                  </a:lnTo>
                  <a:lnTo>
                    <a:pt x="0" y="343"/>
                  </a:lnTo>
                  <a:lnTo>
                    <a:pt x="0" y="388"/>
                  </a:lnTo>
                  <a:lnTo>
                    <a:pt x="0" y="426"/>
                  </a:lnTo>
                  <a:lnTo>
                    <a:pt x="0" y="454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8" y="475"/>
                  </a:lnTo>
                  <a:lnTo>
                    <a:pt x="24" y="487"/>
                  </a:lnTo>
                  <a:lnTo>
                    <a:pt x="46" y="502"/>
                  </a:lnTo>
                  <a:lnTo>
                    <a:pt x="74" y="521"/>
                  </a:lnTo>
                  <a:lnTo>
                    <a:pt x="103" y="542"/>
                  </a:lnTo>
                  <a:lnTo>
                    <a:pt x="136" y="561"/>
                  </a:lnTo>
                  <a:lnTo>
                    <a:pt x="165" y="578"/>
                  </a:lnTo>
                  <a:lnTo>
                    <a:pt x="193" y="594"/>
                  </a:lnTo>
                  <a:lnTo>
                    <a:pt x="216" y="604"/>
                  </a:lnTo>
                  <a:lnTo>
                    <a:pt x="231" y="611"/>
                  </a:lnTo>
                  <a:lnTo>
                    <a:pt x="231" y="611"/>
                  </a:lnTo>
                  <a:lnTo>
                    <a:pt x="241" y="613"/>
                  </a:lnTo>
                  <a:lnTo>
                    <a:pt x="255" y="616"/>
                  </a:lnTo>
                  <a:lnTo>
                    <a:pt x="271" y="620"/>
                  </a:lnTo>
                  <a:lnTo>
                    <a:pt x="290" y="623"/>
                  </a:lnTo>
                  <a:lnTo>
                    <a:pt x="311" y="625"/>
                  </a:lnTo>
                  <a:lnTo>
                    <a:pt x="330" y="628"/>
                  </a:lnTo>
                  <a:lnTo>
                    <a:pt x="350" y="632"/>
                  </a:lnTo>
                  <a:lnTo>
                    <a:pt x="369" y="634"/>
                  </a:lnTo>
                  <a:lnTo>
                    <a:pt x="387" y="634"/>
                  </a:lnTo>
                  <a:lnTo>
                    <a:pt x="404" y="634"/>
                  </a:lnTo>
                  <a:lnTo>
                    <a:pt x="404" y="634"/>
                  </a:lnTo>
                  <a:lnTo>
                    <a:pt x="418" y="632"/>
                  </a:lnTo>
                  <a:lnTo>
                    <a:pt x="430" y="628"/>
                  </a:lnTo>
                  <a:lnTo>
                    <a:pt x="440" y="625"/>
                  </a:lnTo>
                  <a:lnTo>
                    <a:pt x="451" y="620"/>
                  </a:lnTo>
                  <a:lnTo>
                    <a:pt x="459" y="615"/>
                  </a:lnTo>
                  <a:lnTo>
                    <a:pt x="466" y="609"/>
                  </a:lnTo>
                  <a:lnTo>
                    <a:pt x="471" y="604"/>
                  </a:lnTo>
                  <a:lnTo>
                    <a:pt x="475" y="599"/>
                  </a:lnTo>
                  <a:lnTo>
                    <a:pt x="478" y="594"/>
                  </a:lnTo>
                  <a:lnTo>
                    <a:pt x="480" y="590"/>
                  </a:lnTo>
                  <a:lnTo>
                    <a:pt x="480" y="590"/>
                  </a:lnTo>
                  <a:lnTo>
                    <a:pt x="480" y="583"/>
                  </a:lnTo>
                  <a:lnTo>
                    <a:pt x="478" y="577"/>
                  </a:lnTo>
                  <a:lnTo>
                    <a:pt x="476" y="570"/>
                  </a:lnTo>
                  <a:lnTo>
                    <a:pt x="473" y="563"/>
                  </a:lnTo>
                  <a:lnTo>
                    <a:pt x="470" y="556"/>
                  </a:lnTo>
                  <a:lnTo>
                    <a:pt x="466" y="549"/>
                  </a:lnTo>
                  <a:lnTo>
                    <a:pt x="463" y="544"/>
                  </a:lnTo>
                  <a:lnTo>
                    <a:pt x="459" y="540"/>
                  </a:lnTo>
                  <a:lnTo>
                    <a:pt x="457" y="537"/>
                  </a:lnTo>
                  <a:lnTo>
                    <a:pt x="457" y="537"/>
                  </a:lnTo>
                  <a:lnTo>
                    <a:pt x="457" y="537"/>
                  </a:lnTo>
                  <a:lnTo>
                    <a:pt x="457" y="539"/>
                  </a:lnTo>
                  <a:lnTo>
                    <a:pt x="457" y="544"/>
                  </a:lnTo>
                  <a:lnTo>
                    <a:pt x="457" y="551"/>
                  </a:lnTo>
                  <a:lnTo>
                    <a:pt x="456" y="561"/>
                  </a:lnTo>
                  <a:lnTo>
                    <a:pt x="452" y="570"/>
                  </a:lnTo>
                  <a:lnTo>
                    <a:pt x="445" y="580"/>
                  </a:lnTo>
                  <a:lnTo>
                    <a:pt x="433" y="589"/>
                  </a:lnTo>
                  <a:lnTo>
                    <a:pt x="418" y="596"/>
                  </a:lnTo>
                  <a:lnTo>
                    <a:pt x="397" y="599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37" y="596"/>
                  </a:lnTo>
                  <a:lnTo>
                    <a:pt x="300" y="589"/>
                  </a:lnTo>
                  <a:lnTo>
                    <a:pt x="261" y="580"/>
                  </a:lnTo>
                  <a:lnTo>
                    <a:pt x="219" y="570"/>
                  </a:lnTo>
                  <a:lnTo>
                    <a:pt x="179" y="558"/>
                  </a:lnTo>
                  <a:lnTo>
                    <a:pt x="141" y="544"/>
                  </a:lnTo>
                  <a:lnTo>
                    <a:pt x="108" y="530"/>
                  </a:lnTo>
                  <a:lnTo>
                    <a:pt x="79" y="514"/>
                  </a:lnTo>
                  <a:lnTo>
                    <a:pt x="58" y="499"/>
                  </a:lnTo>
                  <a:lnTo>
                    <a:pt x="45" y="483"/>
                  </a:lnTo>
                  <a:lnTo>
                    <a:pt x="45" y="483"/>
                  </a:lnTo>
                  <a:lnTo>
                    <a:pt x="39" y="464"/>
                  </a:lnTo>
                  <a:lnTo>
                    <a:pt x="34" y="433"/>
                  </a:lnTo>
                  <a:lnTo>
                    <a:pt x="31" y="390"/>
                  </a:lnTo>
                  <a:lnTo>
                    <a:pt x="29" y="342"/>
                  </a:lnTo>
                  <a:lnTo>
                    <a:pt x="27" y="290"/>
                  </a:lnTo>
                  <a:lnTo>
                    <a:pt x="26" y="238"/>
                  </a:lnTo>
                  <a:lnTo>
                    <a:pt x="27" y="190"/>
                  </a:lnTo>
                  <a:lnTo>
                    <a:pt x="27" y="150"/>
                  </a:lnTo>
                  <a:lnTo>
                    <a:pt x="29" y="120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6" y="100"/>
                  </a:lnTo>
                  <a:lnTo>
                    <a:pt x="41" y="91"/>
                  </a:lnTo>
                  <a:lnTo>
                    <a:pt x="48" y="81"/>
                  </a:lnTo>
                  <a:lnTo>
                    <a:pt x="55" y="70"/>
                  </a:lnTo>
                  <a:lnTo>
                    <a:pt x="62" y="58"/>
                  </a:lnTo>
                  <a:lnTo>
                    <a:pt x="69" y="46"/>
                  </a:lnTo>
                  <a:lnTo>
                    <a:pt x="76" y="34"/>
                  </a:lnTo>
                  <a:lnTo>
                    <a:pt x="81" y="24"/>
                  </a:lnTo>
                  <a:lnTo>
                    <a:pt x="86" y="15"/>
                  </a:lnTo>
                  <a:lnTo>
                    <a:pt x="91" y="6"/>
                  </a:lnTo>
                  <a:lnTo>
                    <a:pt x="91" y="6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93" name="Freeform 241">
              <a:extLst>
                <a:ext uri="{FF2B5EF4-FFF2-40B4-BE49-F238E27FC236}">
                  <a16:creationId xmlns:a16="http://schemas.microsoft.com/office/drawing/2014/main" id="{742AC99A-EA19-E447-B00E-4BBDC7EB2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916"/>
              <a:ext cx="308" cy="335"/>
            </a:xfrm>
            <a:custGeom>
              <a:avLst/>
              <a:gdLst>
                <a:gd name="T0" fmla="*/ 339 w 615"/>
                <a:gd name="T1" fmla="*/ 519 h 669"/>
                <a:gd name="T2" fmla="*/ 335 w 615"/>
                <a:gd name="T3" fmla="*/ 550 h 669"/>
                <a:gd name="T4" fmla="*/ 337 w 615"/>
                <a:gd name="T5" fmla="*/ 593 h 669"/>
                <a:gd name="T6" fmla="*/ 346 w 615"/>
                <a:gd name="T7" fmla="*/ 621 h 669"/>
                <a:gd name="T8" fmla="*/ 375 w 615"/>
                <a:gd name="T9" fmla="*/ 657 h 669"/>
                <a:gd name="T10" fmla="*/ 411 w 615"/>
                <a:gd name="T11" fmla="*/ 669 h 669"/>
                <a:gd name="T12" fmla="*/ 441 w 615"/>
                <a:gd name="T13" fmla="*/ 648 h 669"/>
                <a:gd name="T14" fmla="*/ 451 w 615"/>
                <a:gd name="T15" fmla="*/ 621 h 669"/>
                <a:gd name="T16" fmla="*/ 479 w 615"/>
                <a:gd name="T17" fmla="*/ 562 h 669"/>
                <a:gd name="T18" fmla="*/ 515 w 615"/>
                <a:gd name="T19" fmla="*/ 488 h 669"/>
                <a:gd name="T20" fmla="*/ 541 w 615"/>
                <a:gd name="T21" fmla="*/ 432 h 669"/>
                <a:gd name="T22" fmla="*/ 553 w 615"/>
                <a:gd name="T23" fmla="*/ 396 h 669"/>
                <a:gd name="T24" fmla="*/ 584 w 615"/>
                <a:gd name="T25" fmla="*/ 308 h 669"/>
                <a:gd name="T26" fmla="*/ 610 w 615"/>
                <a:gd name="T27" fmla="*/ 220 h 669"/>
                <a:gd name="T28" fmla="*/ 615 w 615"/>
                <a:gd name="T29" fmla="*/ 180 h 669"/>
                <a:gd name="T30" fmla="*/ 568 w 615"/>
                <a:gd name="T31" fmla="*/ 128 h 669"/>
                <a:gd name="T32" fmla="*/ 470 w 615"/>
                <a:gd name="T33" fmla="*/ 76 h 669"/>
                <a:gd name="T34" fmla="*/ 384 w 615"/>
                <a:gd name="T35" fmla="*/ 45 h 669"/>
                <a:gd name="T36" fmla="*/ 358 w 615"/>
                <a:gd name="T37" fmla="*/ 42 h 669"/>
                <a:gd name="T38" fmla="*/ 285 w 615"/>
                <a:gd name="T39" fmla="*/ 28 h 669"/>
                <a:gd name="T40" fmla="*/ 187 w 615"/>
                <a:gd name="T41" fmla="*/ 9 h 669"/>
                <a:gd name="T42" fmla="*/ 121 w 615"/>
                <a:gd name="T43" fmla="*/ 0 h 669"/>
                <a:gd name="T44" fmla="*/ 86 w 615"/>
                <a:gd name="T45" fmla="*/ 16 h 669"/>
                <a:gd name="T46" fmla="*/ 41 w 615"/>
                <a:gd name="T47" fmla="*/ 23 h 669"/>
                <a:gd name="T48" fmla="*/ 9 w 615"/>
                <a:gd name="T49" fmla="*/ 23 h 669"/>
                <a:gd name="T50" fmla="*/ 0 w 615"/>
                <a:gd name="T51" fmla="*/ 28 h 669"/>
                <a:gd name="T52" fmla="*/ 29 w 615"/>
                <a:gd name="T53" fmla="*/ 111 h 669"/>
                <a:gd name="T54" fmla="*/ 119 w 615"/>
                <a:gd name="T55" fmla="*/ 203 h 669"/>
                <a:gd name="T56" fmla="*/ 228 w 615"/>
                <a:gd name="T57" fmla="*/ 265 h 669"/>
                <a:gd name="T58" fmla="*/ 283 w 615"/>
                <a:gd name="T59" fmla="*/ 275 h 669"/>
                <a:gd name="T60" fmla="*/ 332 w 615"/>
                <a:gd name="T61" fmla="*/ 270 h 669"/>
                <a:gd name="T62" fmla="*/ 354 w 615"/>
                <a:gd name="T63" fmla="*/ 254 h 669"/>
                <a:gd name="T64" fmla="*/ 359 w 615"/>
                <a:gd name="T65" fmla="*/ 246 h 669"/>
                <a:gd name="T66" fmla="*/ 365 w 615"/>
                <a:gd name="T67" fmla="*/ 253 h 669"/>
                <a:gd name="T68" fmla="*/ 387 w 615"/>
                <a:gd name="T69" fmla="*/ 275 h 669"/>
                <a:gd name="T70" fmla="*/ 422 w 615"/>
                <a:gd name="T71" fmla="*/ 296 h 669"/>
                <a:gd name="T72" fmla="*/ 444 w 615"/>
                <a:gd name="T73" fmla="*/ 301 h 669"/>
                <a:gd name="T74" fmla="*/ 453 w 615"/>
                <a:gd name="T75" fmla="*/ 303 h 669"/>
                <a:gd name="T76" fmla="*/ 441 w 615"/>
                <a:gd name="T77" fmla="*/ 315 h 669"/>
                <a:gd name="T78" fmla="*/ 418 w 615"/>
                <a:gd name="T79" fmla="*/ 334 h 669"/>
                <a:gd name="T80" fmla="*/ 406 w 615"/>
                <a:gd name="T81" fmla="*/ 351 h 669"/>
                <a:gd name="T82" fmla="*/ 396 w 615"/>
                <a:gd name="T83" fmla="*/ 379 h 669"/>
                <a:gd name="T84" fmla="*/ 390 w 615"/>
                <a:gd name="T85" fmla="*/ 410 h 669"/>
                <a:gd name="T86" fmla="*/ 392 w 615"/>
                <a:gd name="T87" fmla="*/ 439 h 669"/>
                <a:gd name="T88" fmla="*/ 392 w 615"/>
                <a:gd name="T89" fmla="*/ 453 h 669"/>
                <a:gd name="T90" fmla="*/ 377 w 615"/>
                <a:gd name="T91" fmla="*/ 462 h 669"/>
                <a:gd name="T92" fmla="*/ 354 w 615"/>
                <a:gd name="T93" fmla="*/ 481 h 669"/>
                <a:gd name="T94" fmla="*/ 340 w 615"/>
                <a:gd name="T95" fmla="*/ 512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5" h="669">
                  <a:moveTo>
                    <a:pt x="340" y="512"/>
                  </a:moveTo>
                  <a:lnTo>
                    <a:pt x="340" y="514"/>
                  </a:lnTo>
                  <a:lnTo>
                    <a:pt x="339" y="519"/>
                  </a:lnTo>
                  <a:lnTo>
                    <a:pt x="339" y="527"/>
                  </a:lnTo>
                  <a:lnTo>
                    <a:pt x="337" y="538"/>
                  </a:lnTo>
                  <a:lnTo>
                    <a:pt x="335" y="550"/>
                  </a:lnTo>
                  <a:lnTo>
                    <a:pt x="335" y="564"/>
                  </a:lnTo>
                  <a:lnTo>
                    <a:pt x="335" y="579"/>
                  </a:lnTo>
                  <a:lnTo>
                    <a:pt x="337" y="593"/>
                  </a:lnTo>
                  <a:lnTo>
                    <a:pt x="340" y="607"/>
                  </a:lnTo>
                  <a:lnTo>
                    <a:pt x="346" y="621"/>
                  </a:lnTo>
                  <a:lnTo>
                    <a:pt x="346" y="621"/>
                  </a:lnTo>
                  <a:lnTo>
                    <a:pt x="354" y="635"/>
                  </a:lnTo>
                  <a:lnTo>
                    <a:pt x="365" y="647"/>
                  </a:lnTo>
                  <a:lnTo>
                    <a:pt x="375" y="657"/>
                  </a:lnTo>
                  <a:lnTo>
                    <a:pt x="387" y="664"/>
                  </a:lnTo>
                  <a:lnTo>
                    <a:pt x="399" y="669"/>
                  </a:lnTo>
                  <a:lnTo>
                    <a:pt x="411" y="669"/>
                  </a:lnTo>
                  <a:lnTo>
                    <a:pt x="422" y="666"/>
                  </a:lnTo>
                  <a:lnTo>
                    <a:pt x="432" y="659"/>
                  </a:lnTo>
                  <a:lnTo>
                    <a:pt x="441" y="648"/>
                  </a:lnTo>
                  <a:lnTo>
                    <a:pt x="447" y="631"/>
                  </a:lnTo>
                  <a:lnTo>
                    <a:pt x="447" y="631"/>
                  </a:lnTo>
                  <a:lnTo>
                    <a:pt x="451" y="621"/>
                  </a:lnTo>
                  <a:lnTo>
                    <a:pt x="458" y="605"/>
                  </a:lnTo>
                  <a:lnTo>
                    <a:pt x="468" y="584"/>
                  </a:lnTo>
                  <a:lnTo>
                    <a:pt x="479" y="562"/>
                  </a:lnTo>
                  <a:lnTo>
                    <a:pt x="491" y="538"/>
                  </a:lnTo>
                  <a:lnTo>
                    <a:pt x="504" y="512"/>
                  </a:lnTo>
                  <a:lnTo>
                    <a:pt x="515" y="488"/>
                  </a:lnTo>
                  <a:lnTo>
                    <a:pt x="527" y="465"/>
                  </a:lnTo>
                  <a:lnTo>
                    <a:pt x="534" y="446"/>
                  </a:lnTo>
                  <a:lnTo>
                    <a:pt x="541" y="432"/>
                  </a:lnTo>
                  <a:lnTo>
                    <a:pt x="541" y="432"/>
                  </a:lnTo>
                  <a:lnTo>
                    <a:pt x="546" y="417"/>
                  </a:lnTo>
                  <a:lnTo>
                    <a:pt x="553" y="396"/>
                  </a:lnTo>
                  <a:lnTo>
                    <a:pt x="563" y="368"/>
                  </a:lnTo>
                  <a:lnTo>
                    <a:pt x="574" y="339"/>
                  </a:lnTo>
                  <a:lnTo>
                    <a:pt x="584" y="308"/>
                  </a:lnTo>
                  <a:lnTo>
                    <a:pt x="593" y="277"/>
                  </a:lnTo>
                  <a:lnTo>
                    <a:pt x="603" y="248"/>
                  </a:lnTo>
                  <a:lnTo>
                    <a:pt x="610" y="220"/>
                  </a:lnTo>
                  <a:lnTo>
                    <a:pt x="613" y="197"/>
                  </a:lnTo>
                  <a:lnTo>
                    <a:pt x="615" y="180"/>
                  </a:lnTo>
                  <a:lnTo>
                    <a:pt x="615" y="180"/>
                  </a:lnTo>
                  <a:lnTo>
                    <a:pt x="608" y="165"/>
                  </a:lnTo>
                  <a:lnTo>
                    <a:pt x="593" y="147"/>
                  </a:lnTo>
                  <a:lnTo>
                    <a:pt x="568" y="128"/>
                  </a:lnTo>
                  <a:lnTo>
                    <a:pt x="537" y="111"/>
                  </a:lnTo>
                  <a:lnTo>
                    <a:pt x="504" y="94"/>
                  </a:lnTo>
                  <a:lnTo>
                    <a:pt x="470" y="76"/>
                  </a:lnTo>
                  <a:lnTo>
                    <a:pt x="437" y="63"/>
                  </a:lnTo>
                  <a:lnTo>
                    <a:pt x="408" y="52"/>
                  </a:lnTo>
                  <a:lnTo>
                    <a:pt x="384" y="45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8" y="42"/>
                  </a:lnTo>
                  <a:lnTo>
                    <a:pt x="340" y="38"/>
                  </a:lnTo>
                  <a:lnTo>
                    <a:pt x="316" y="33"/>
                  </a:lnTo>
                  <a:lnTo>
                    <a:pt x="285" y="28"/>
                  </a:lnTo>
                  <a:lnTo>
                    <a:pt x="252" y="21"/>
                  </a:lnTo>
                  <a:lnTo>
                    <a:pt x="219" y="14"/>
                  </a:lnTo>
                  <a:lnTo>
                    <a:pt x="187" y="9"/>
                  </a:lnTo>
                  <a:lnTo>
                    <a:pt x="159" y="4"/>
                  </a:lnTo>
                  <a:lnTo>
                    <a:pt x="136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04" y="11"/>
                  </a:lnTo>
                  <a:lnTo>
                    <a:pt x="86" y="16"/>
                  </a:lnTo>
                  <a:lnTo>
                    <a:pt x="71" y="21"/>
                  </a:lnTo>
                  <a:lnTo>
                    <a:pt x="55" y="23"/>
                  </a:lnTo>
                  <a:lnTo>
                    <a:pt x="41" y="23"/>
                  </a:lnTo>
                  <a:lnTo>
                    <a:pt x="28" y="21"/>
                  </a:lnTo>
                  <a:lnTo>
                    <a:pt x="17" y="21"/>
                  </a:lnTo>
                  <a:lnTo>
                    <a:pt x="9" y="23"/>
                  </a:lnTo>
                  <a:lnTo>
                    <a:pt x="2" y="2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10" y="82"/>
                  </a:lnTo>
                  <a:lnTo>
                    <a:pt x="29" y="111"/>
                  </a:lnTo>
                  <a:lnTo>
                    <a:pt x="54" y="142"/>
                  </a:lnTo>
                  <a:lnTo>
                    <a:pt x="85" y="173"/>
                  </a:lnTo>
                  <a:lnTo>
                    <a:pt x="119" y="203"/>
                  </a:lnTo>
                  <a:lnTo>
                    <a:pt x="155" y="229"/>
                  </a:lnTo>
                  <a:lnTo>
                    <a:pt x="192" y="249"/>
                  </a:lnTo>
                  <a:lnTo>
                    <a:pt x="228" y="265"/>
                  </a:lnTo>
                  <a:lnTo>
                    <a:pt x="259" y="273"/>
                  </a:lnTo>
                  <a:lnTo>
                    <a:pt x="259" y="273"/>
                  </a:lnTo>
                  <a:lnTo>
                    <a:pt x="283" y="275"/>
                  </a:lnTo>
                  <a:lnTo>
                    <a:pt x="302" y="275"/>
                  </a:lnTo>
                  <a:lnTo>
                    <a:pt x="318" y="273"/>
                  </a:lnTo>
                  <a:lnTo>
                    <a:pt x="332" y="270"/>
                  </a:lnTo>
                  <a:lnTo>
                    <a:pt x="340" y="265"/>
                  </a:lnTo>
                  <a:lnTo>
                    <a:pt x="349" y="260"/>
                  </a:lnTo>
                  <a:lnTo>
                    <a:pt x="354" y="254"/>
                  </a:lnTo>
                  <a:lnTo>
                    <a:pt x="358" y="251"/>
                  </a:lnTo>
                  <a:lnTo>
                    <a:pt x="359" y="248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61" y="248"/>
                  </a:lnTo>
                  <a:lnTo>
                    <a:pt x="365" y="253"/>
                  </a:lnTo>
                  <a:lnTo>
                    <a:pt x="371" y="258"/>
                  </a:lnTo>
                  <a:lnTo>
                    <a:pt x="378" y="267"/>
                  </a:lnTo>
                  <a:lnTo>
                    <a:pt x="387" y="275"/>
                  </a:lnTo>
                  <a:lnTo>
                    <a:pt x="397" y="282"/>
                  </a:lnTo>
                  <a:lnTo>
                    <a:pt x="409" y="291"/>
                  </a:lnTo>
                  <a:lnTo>
                    <a:pt x="422" y="296"/>
                  </a:lnTo>
                  <a:lnTo>
                    <a:pt x="432" y="299"/>
                  </a:lnTo>
                  <a:lnTo>
                    <a:pt x="444" y="301"/>
                  </a:lnTo>
                  <a:lnTo>
                    <a:pt x="444" y="301"/>
                  </a:lnTo>
                  <a:lnTo>
                    <a:pt x="449" y="301"/>
                  </a:lnTo>
                  <a:lnTo>
                    <a:pt x="453" y="303"/>
                  </a:lnTo>
                  <a:lnTo>
                    <a:pt x="453" y="303"/>
                  </a:lnTo>
                  <a:lnTo>
                    <a:pt x="449" y="306"/>
                  </a:lnTo>
                  <a:lnTo>
                    <a:pt x="446" y="310"/>
                  </a:lnTo>
                  <a:lnTo>
                    <a:pt x="441" y="315"/>
                  </a:lnTo>
                  <a:lnTo>
                    <a:pt x="434" y="320"/>
                  </a:lnTo>
                  <a:lnTo>
                    <a:pt x="427" y="327"/>
                  </a:lnTo>
                  <a:lnTo>
                    <a:pt x="418" y="334"/>
                  </a:lnTo>
                  <a:lnTo>
                    <a:pt x="411" y="344"/>
                  </a:lnTo>
                  <a:lnTo>
                    <a:pt x="411" y="344"/>
                  </a:lnTo>
                  <a:lnTo>
                    <a:pt x="406" y="351"/>
                  </a:lnTo>
                  <a:lnTo>
                    <a:pt x="403" y="360"/>
                  </a:lnTo>
                  <a:lnTo>
                    <a:pt x="399" y="370"/>
                  </a:lnTo>
                  <a:lnTo>
                    <a:pt x="396" y="379"/>
                  </a:lnTo>
                  <a:lnTo>
                    <a:pt x="392" y="389"/>
                  </a:lnTo>
                  <a:lnTo>
                    <a:pt x="390" y="400"/>
                  </a:lnTo>
                  <a:lnTo>
                    <a:pt x="390" y="410"/>
                  </a:lnTo>
                  <a:lnTo>
                    <a:pt x="390" y="420"/>
                  </a:lnTo>
                  <a:lnTo>
                    <a:pt x="390" y="431"/>
                  </a:lnTo>
                  <a:lnTo>
                    <a:pt x="392" y="439"/>
                  </a:lnTo>
                  <a:lnTo>
                    <a:pt x="392" y="439"/>
                  </a:lnTo>
                  <a:lnTo>
                    <a:pt x="394" y="448"/>
                  </a:lnTo>
                  <a:lnTo>
                    <a:pt x="392" y="453"/>
                  </a:lnTo>
                  <a:lnTo>
                    <a:pt x="389" y="457"/>
                  </a:lnTo>
                  <a:lnTo>
                    <a:pt x="384" y="460"/>
                  </a:lnTo>
                  <a:lnTo>
                    <a:pt x="377" y="462"/>
                  </a:lnTo>
                  <a:lnTo>
                    <a:pt x="368" y="465"/>
                  </a:lnTo>
                  <a:lnTo>
                    <a:pt x="361" y="472"/>
                  </a:lnTo>
                  <a:lnTo>
                    <a:pt x="354" y="481"/>
                  </a:lnTo>
                  <a:lnTo>
                    <a:pt x="347" y="493"/>
                  </a:lnTo>
                  <a:lnTo>
                    <a:pt x="340" y="512"/>
                  </a:lnTo>
                  <a:lnTo>
                    <a:pt x="340" y="512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94" name="Freeform 242">
              <a:extLst>
                <a:ext uri="{FF2B5EF4-FFF2-40B4-BE49-F238E27FC236}">
                  <a16:creationId xmlns:a16="http://schemas.microsoft.com/office/drawing/2014/main" id="{180D5892-0787-2514-8851-DC75DDEE0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916"/>
              <a:ext cx="308" cy="335"/>
            </a:xfrm>
            <a:custGeom>
              <a:avLst/>
              <a:gdLst>
                <a:gd name="T0" fmla="*/ 339 w 615"/>
                <a:gd name="T1" fmla="*/ 519 h 669"/>
                <a:gd name="T2" fmla="*/ 335 w 615"/>
                <a:gd name="T3" fmla="*/ 550 h 669"/>
                <a:gd name="T4" fmla="*/ 337 w 615"/>
                <a:gd name="T5" fmla="*/ 593 h 669"/>
                <a:gd name="T6" fmla="*/ 346 w 615"/>
                <a:gd name="T7" fmla="*/ 621 h 669"/>
                <a:gd name="T8" fmla="*/ 375 w 615"/>
                <a:gd name="T9" fmla="*/ 657 h 669"/>
                <a:gd name="T10" fmla="*/ 411 w 615"/>
                <a:gd name="T11" fmla="*/ 669 h 669"/>
                <a:gd name="T12" fmla="*/ 441 w 615"/>
                <a:gd name="T13" fmla="*/ 648 h 669"/>
                <a:gd name="T14" fmla="*/ 451 w 615"/>
                <a:gd name="T15" fmla="*/ 621 h 669"/>
                <a:gd name="T16" fmla="*/ 479 w 615"/>
                <a:gd name="T17" fmla="*/ 562 h 669"/>
                <a:gd name="T18" fmla="*/ 515 w 615"/>
                <a:gd name="T19" fmla="*/ 488 h 669"/>
                <a:gd name="T20" fmla="*/ 541 w 615"/>
                <a:gd name="T21" fmla="*/ 432 h 669"/>
                <a:gd name="T22" fmla="*/ 553 w 615"/>
                <a:gd name="T23" fmla="*/ 396 h 669"/>
                <a:gd name="T24" fmla="*/ 584 w 615"/>
                <a:gd name="T25" fmla="*/ 308 h 669"/>
                <a:gd name="T26" fmla="*/ 610 w 615"/>
                <a:gd name="T27" fmla="*/ 220 h 669"/>
                <a:gd name="T28" fmla="*/ 615 w 615"/>
                <a:gd name="T29" fmla="*/ 180 h 669"/>
                <a:gd name="T30" fmla="*/ 568 w 615"/>
                <a:gd name="T31" fmla="*/ 128 h 669"/>
                <a:gd name="T32" fmla="*/ 470 w 615"/>
                <a:gd name="T33" fmla="*/ 76 h 669"/>
                <a:gd name="T34" fmla="*/ 384 w 615"/>
                <a:gd name="T35" fmla="*/ 45 h 669"/>
                <a:gd name="T36" fmla="*/ 358 w 615"/>
                <a:gd name="T37" fmla="*/ 42 h 669"/>
                <a:gd name="T38" fmla="*/ 285 w 615"/>
                <a:gd name="T39" fmla="*/ 28 h 669"/>
                <a:gd name="T40" fmla="*/ 187 w 615"/>
                <a:gd name="T41" fmla="*/ 9 h 669"/>
                <a:gd name="T42" fmla="*/ 121 w 615"/>
                <a:gd name="T43" fmla="*/ 0 h 669"/>
                <a:gd name="T44" fmla="*/ 86 w 615"/>
                <a:gd name="T45" fmla="*/ 16 h 669"/>
                <a:gd name="T46" fmla="*/ 41 w 615"/>
                <a:gd name="T47" fmla="*/ 23 h 669"/>
                <a:gd name="T48" fmla="*/ 9 w 615"/>
                <a:gd name="T49" fmla="*/ 23 h 669"/>
                <a:gd name="T50" fmla="*/ 0 w 615"/>
                <a:gd name="T51" fmla="*/ 28 h 669"/>
                <a:gd name="T52" fmla="*/ 29 w 615"/>
                <a:gd name="T53" fmla="*/ 111 h 669"/>
                <a:gd name="T54" fmla="*/ 119 w 615"/>
                <a:gd name="T55" fmla="*/ 203 h 669"/>
                <a:gd name="T56" fmla="*/ 228 w 615"/>
                <a:gd name="T57" fmla="*/ 265 h 669"/>
                <a:gd name="T58" fmla="*/ 283 w 615"/>
                <a:gd name="T59" fmla="*/ 275 h 669"/>
                <a:gd name="T60" fmla="*/ 332 w 615"/>
                <a:gd name="T61" fmla="*/ 270 h 669"/>
                <a:gd name="T62" fmla="*/ 354 w 615"/>
                <a:gd name="T63" fmla="*/ 254 h 669"/>
                <a:gd name="T64" fmla="*/ 359 w 615"/>
                <a:gd name="T65" fmla="*/ 246 h 669"/>
                <a:gd name="T66" fmla="*/ 365 w 615"/>
                <a:gd name="T67" fmla="*/ 253 h 669"/>
                <a:gd name="T68" fmla="*/ 387 w 615"/>
                <a:gd name="T69" fmla="*/ 275 h 669"/>
                <a:gd name="T70" fmla="*/ 422 w 615"/>
                <a:gd name="T71" fmla="*/ 296 h 669"/>
                <a:gd name="T72" fmla="*/ 444 w 615"/>
                <a:gd name="T73" fmla="*/ 301 h 669"/>
                <a:gd name="T74" fmla="*/ 453 w 615"/>
                <a:gd name="T75" fmla="*/ 303 h 669"/>
                <a:gd name="T76" fmla="*/ 441 w 615"/>
                <a:gd name="T77" fmla="*/ 315 h 669"/>
                <a:gd name="T78" fmla="*/ 418 w 615"/>
                <a:gd name="T79" fmla="*/ 334 h 669"/>
                <a:gd name="T80" fmla="*/ 406 w 615"/>
                <a:gd name="T81" fmla="*/ 351 h 669"/>
                <a:gd name="T82" fmla="*/ 396 w 615"/>
                <a:gd name="T83" fmla="*/ 379 h 669"/>
                <a:gd name="T84" fmla="*/ 390 w 615"/>
                <a:gd name="T85" fmla="*/ 410 h 669"/>
                <a:gd name="T86" fmla="*/ 392 w 615"/>
                <a:gd name="T87" fmla="*/ 439 h 669"/>
                <a:gd name="T88" fmla="*/ 392 w 615"/>
                <a:gd name="T89" fmla="*/ 453 h 669"/>
                <a:gd name="T90" fmla="*/ 377 w 615"/>
                <a:gd name="T91" fmla="*/ 462 h 669"/>
                <a:gd name="T92" fmla="*/ 354 w 615"/>
                <a:gd name="T93" fmla="*/ 481 h 669"/>
                <a:gd name="T94" fmla="*/ 340 w 615"/>
                <a:gd name="T95" fmla="*/ 512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5" h="669">
                  <a:moveTo>
                    <a:pt x="340" y="512"/>
                  </a:moveTo>
                  <a:lnTo>
                    <a:pt x="340" y="514"/>
                  </a:lnTo>
                  <a:lnTo>
                    <a:pt x="339" y="519"/>
                  </a:lnTo>
                  <a:lnTo>
                    <a:pt x="339" y="527"/>
                  </a:lnTo>
                  <a:lnTo>
                    <a:pt x="337" y="538"/>
                  </a:lnTo>
                  <a:lnTo>
                    <a:pt x="335" y="550"/>
                  </a:lnTo>
                  <a:lnTo>
                    <a:pt x="335" y="564"/>
                  </a:lnTo>
                  <a:lnTo>
                    <a:pt x="335" y="579"/>
                  </a:lnTo>
                  <a:lnTo>
                    <a:pt x="337" y="593"/>
                  </a:lnTo>
                  <a:lnTo>
                    <a:pt x="340" y="607"/>
                  </a:lnTo>
                  <a:lnTo>
                    <a:pt x="346" y="621"/>
                  </a:lnTo>
                  <a:lnTo>
                    <a:pt x="346" y="621"/>
                  </a:lnTo>
                  <a:lnTo>
                    <a:pt x="354" y="635"/>
                  </a:lnTo>
                  <a:lnTo>
                    <a:pt x="365" y="647"/>
                  </a:lnTo>
                  <a:lnTo>
                    <a:pt x="375" y="657"/>
                  </a:lnTo>
                  <a:lnTo>
                    <a:pt x="387" y="664"/>
                  </a:lnTo>
                  <a:lnTo>
                    <a:pt x="399" y="669"/>
                  </a:lnTo>
                  <a:lnTo>
                    <a:pt x="411" y="669"/>
                  </a:lnTo>
                  <a:lnTo>
                    <a:pt x="422" y="666"/>
                  </a:lnTo>
                  <a:lnTo>
                    <a:pt x="432" y="659"/>
                  </a:lnTo>
                  <a:lnTo>
                    <a:pt x="441" y="648"/>
                  </a:lnTo>
                  <a:lnTo>
                    <a:pt x="447" y="631"/>
                  </a:lnTo>
                  <a:lnTo>
                    <a:pt x="447" y="631"/>
                  </a:lnTo>
                  <a:lnTo>
                    <a:pt x="451" y="621"/>
                  </a:lnTo>
                  <a:lnTo>
                    <a:pt x="458" y="605"/>
                  </a:lnTo>
                  <a:lnTo>
                    <a:pt x="468" y="584"/>
                  </a:lnTo>
                  <a:lnTo>
                    <a:pt x="479" y="562"/>
                  </a:lnTo>
                  <a:lnTo>
                    <a:pt x="491" y="538"/>
                  </a:lnTo>
                  <a:lnTo>
                    <a:pt x="504" y="512"/>
                  </a:lnTo>
                  <a:lnTo>
                    <a:pt x="515" y="488"/>
                  </a:lnTo>
                  <a:lnTo>
                    <a:pt x="527" y="465"/>
                  </a:lnTo>
                  <a:lnTo>
                    <a:pt x="534" y="446"/>
                  </a:lnTo>
                  <a:lnTo>
                    <a:pt x="541" y="432"/>
                  </a:lnTo>
                  <a:lnTo>
                    <a:pt x="541" y="432"/>
                  </a:lnTo>
                  <a:lnTo>
                    <a:pt x="546" y="417"/>
                  </a:lnTo>
                  <a:lnTo>
                    <a:pt x="553" y="396"/>
                  </a:lnTo>
                  <a:lnTo>
                    <a:pt x="563" y="368"/>
                  </a:lnTo>
                  <a:lnTo>
                    <a:pt x="574" y="339"/>
                  </a:lnTo>
                  <a:lnTo>
                    <a:pt x="584" y="308"/>
                  </a:lnTo>
                  <a:lnTo>
                    <a:pt x="593" y="277"/>
                  </a:lnTo>
                  <a:lnTo>
                    <a:pt x="603" y="248"/>
                  </a:lnTo>
                  <a:lnTo>
                    <a:pt x="610" y="220"/>
                  </a:lnTo>
                  <a:lnTo>
                    <a:pt x="613" y="197"/>
                  </a:lnTo>
                  <a:lnTo>
                    <a:pt x="615" y="180"/>
                  </a:lnTo>
                  <a:lnTo>
                    <a:pt x="615" y="180"/>
                  </a:lnTo>
                  <a:lnTo>
                    <a:pt x="608" y="165"/>
                  </a:lnTo>
                  <a:lnTo>
                    <a:pt x="593" y="147"/>
                  </a:lnTo>
                  <a:lnTo>
                    <a:pt x="568" y="128"/>
                  </a:lnTo>
                  <a:lnTo>
                    <a:pt x="537" y="111"/>
                  </a:lnTo>
                  <a:lnTo>
                    <a:pt x="504" y="94"/>
                  </a:lnTo>
                  <a:lnTo>
                    <a:pt x="470" y="76"/>
                  </a:lnTo>
                  <a:lnTo>
                    <a:pt x="437" y="63"/>
                  </a:lnTo>
                  <a:lnTo>
                    <a:pt x="408" y="52"/>
                  </a:lnTo>
                  <a:lnTo>
                    <a:pt x="384" y="45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8" y="42"/>
                  </a:lnTo>
                  <a:lnTo>
                    <a:pt x="340" y="38"/>
                  </a:lnTo>
                  <a:lnTo>
                    <a:pt x="316" y="33"/>
                  </a:lnTo>
                  <a:lnTo>
                    <a:pt x="285" y="28"/>
                  </a:lnTo>
                  <a:lnTo>
                    <a:pt x="252" y="21"/>
                  </a:lnTo>
                  <a:lnTo>
                    <a:pt x="219" y="14"/>
                  </a:lnTo>
                  <a:lnTo>
                    <a:pt x="187" y="9"/>
                  </a:lnTo>
                  <a:lnTo>
                    <a:pt x="159" y="4"/>
                  </a:lnTo>
                  <a:lnTo>
                    <a:pt x="136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04" y="11"/>
                  </a:lnTo>
                  <a:lnTo>
                    <a:pt x="86" y="16"/>
                  </a:lnTo>
                  <a:lnTo>
                    <a:pt x="71" y="21"/>
                  </a:lnTo>
                  <a:lnTo>
                    <a:pt x="55" y="23"/>
                  </a:lnTo>
                  <a:lnTo>
                    <a:pt x="41" y="23"/>
                  </a:lnTo>
                  <a:lnTo>
                    <a:pt x="28" y="21"/>
                  </a:lnTo>
                  <a:lnTo>
                    <a:pt x="17" y="21"/>
                  </a:lnTo>
                  <a:lnTo>
                    <a:pt x="9" y="23"/>
                  </a:lnTo>
                  <a:lnTo>
                    <a:pt x="2" y="2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10" y="82"/>
                  </a:lnTo>
                  <a:lnTo>
                    <a:pt x="29" y="111"/>
                  </a:lnTo>
                  <a:lnTo>
                    <a:pt x="54" y="142"/>
                  </a:lnTo>
                  <a:lnTo>
                    <a:pt x="85" y="173"/>
                  </a:lnTo>
                  <a:lnTo>
                    <a:pt x="119" y="203"/>
                  </a:lnTo>
                  <a:lnTo>
                    <a:pt x="155" y="229"/>
                  </a:lnTo>
                  <a:lnTo>
                    <a:pt x="192" y="249"/>
                  </a:lnTo>
                  <a:lnTo>
                    <a:pt x="228" y="265"/>
                  </a:lnTo>
                  <a:lnTo>
                    <a:pt x="259" y="273"/>
                  </a:lnTo>
                  <a:lnTo>
                    <a:pt x="259" y="273"/>
                  </a:lnTo>
                  <a:lnTo>
                    <a:pt x="283" y="275"/>
                  </a:lnTo>
                  <a:lnTo>
                    <a:pt x="302" y="275"/>
                  </a:lnTo>
                  <a:lnTo>
                    <a:pt x="318" y="273"/>
                  </a:lnTo>
                  <a:lnTo>
                    <a:pt x="332" y="270"/>
                  </a:lnTo>
                  <a:lnTo>
                    <a:pt x="340" y="265"/>
                  </a:lnTo>
                  <a:lnTo>
                    <a:pt x="349" y="260"/>
                  </a:lnTo>
                  <a:lnTo>
                    <a:pt x="354" y="254"/>
                  </a:lnTo>
                  <a:lnTo>
                    <a:pt x="358" y="251"/>
                  </a:lnTo>
                  <a:lnTo>
                    <a:pt x="359" y="248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61" y="248"/>
                  </a:lnTo>
                  <a:lnTo>
                    <a:pt x="365" y="253"/>
                  </a:lnTo>
                  <a:lnTo>
                    <a:pt x="371" y="258"/>
                  </a:lnTo>
                  <a:lnTo>
                    <a:pt x="378" y="267"/>
                  </a:lnTo>
                  <a:lnTo>
                    <a:pt x="387" y="275"/>
                  </a:lnTo>
                  <a:lnTo>
                    <a:pt x="397" y="282"/>
                  </a:lnTo>
                  <a:lnTo>
                    <a:pt x="409" y="291"/>
                  </a:lnTo>
                  <a:lnTo>
                    <a:pt x="422" y="296"/>
                  </a:lnTo>
                  <a:lnTo>
                    <a:pt x="432" y="299"/>
                  </a:lnTo>
                  <a:lnTo>
                    <a:pt x="444" y="301"/>
                  </a:lnTo>
                  <a:lnTo>
                    <a:pt x="444" y="301"/>
                  </a:lnTo>
                  <a:lnTo>
                    <a:pt x="449" y="301"/>
                  </a:lnTo>
                  <a:lnTo>
                    <a:pt x="453" y="303"/>
                  </a:lnTo>
                  <a:lnTo>
                    <a:pt x="453" y="303"/>
                  </a:lnTo>
                  <a:lnTo>
                    <a:pt x="449" y="306"/>
                  </a:lnTo>
                  <a:lnTo>
                    <a:pt x="446" y="310"/>
                  </a:lnTo>
                  <a:lnTo>
                    <a:pt x="441" y="315"/>
                  </a:lnTo>
                  <a:lnTo>
                    <a:pt x="434" y="320"/>
                  </a:lnTo>
                  <a:lnTo>
                    <a:pt x="427" y="327"/>
                  </a:lnTo>
                  <a:lnTo>
                    <a:pt x="418" y="334"/>
                  </a:lnTo>
                  <a:lnTo>
                    <a:pt x="411" y="344"/>
                  </a:lnTo>
                  <a:lnTo>
                    <a:pt x="411" y="344"/>
                  </a:lnTo>
                  <a:lnTo>
                    <a:pt x="406" y="351"/>
                  </a:lnTo>
                  <a:lnTo>
                    <a:pt x="403" y="360"/>
                  </a:lnTo>
                  <a:lnTo>
                    <a:pt x="399" y="370"/>
                  </a:lnTo>
                  <a:lnTo>
                    <a:pt x="396" y="379"/>
                  </a:lnTo>
                  <a:lnTo>
                    <a:pt x="392" y="389"/>
                  </a:lnTo>
                  <a:lnTo>
                    <a:pt x="390" y="400"/>
                  </a:lnTo>
                  <a:lnTo>
                    <a:pt x="390" y="410"/>
                  </a:lnTo>
                  <a:lnTo>
                    <a:pt x="390" y="420"/>
                  </a:lnTo>
                  <a:lnTo>
                    <a:pt x="390" y="431"/>
                  </a:lnTo>
                  <a:lnTo>
                    <a:pt x="392" y="439"/>
                  </a:lnTo>
                  <a:lnTo>
                    <a:pt x="392" y="439"/>
                  </a:lnTo>
                  <a:lnTo>
                    <a:pt x="394" y="448"/>
                  </a:lnTo>
                  <a:lnTo>
                    <a:pt x="392" y="453"/>
                  </a:lnTo>
                  <a:lnTo>
                    <a:pt x="389" y="457"/>
                  </a:lnTo>
                  <a:lnTo>
                    <a:pt x="384" y="460"/>
                  </a:lnTo>
                  <a:lnTo>
                    <a:pt x="377" y="462"/>
                  </a:lnTo>
                  <a:lnTo>
                    <a:pt x="368" y="465"/>
                  </a:lnTo>
                  <a:lnTo>
                    <a:pt x="361" y="472"/>
                  </a:lnTo>
                  <a:lnTo>
                    <a:pt x="354" y="481"/>
                  </a:lnTo>
                  <a:lnTo>
                    <a:pt x="347" y="493"/>
                  </a:lnTo>
                  <a:lnTo>
                    <a:pt x="340" y="512"/>
                  </a:lnTo>
                  <a:lnTo>
                    <a:pt x="340" y="51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95" name="Freeform 243">
              <a:extLst>
                <a:ext uri="{FF2B5EF4-FFF2-40B4-BE49-F238E27FC236}">
                  <a16:creationId xmlns:a16="http://schemas.microsoft.com/office/drawing/2014/main" id="{8E0841BF-C83D-91FB-E5D6-48F249E74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012"/>
              <a:ext cx="159" cy="231"/>
            </a:xfrm>
            <a:custGeom>
              <a:avLst/>
              <a:gdLst>
                <a:gd name="T0" fmla="*/ 164 w 317"/>
                <a:gd name="T1" fmla="*/ 316 h 462"/>
                <a:gd name="T2" fmla="*/ 160 w 317"/>
                <a:gd name="T3" fmla="*/ 347 h 462"/>
                <a:gd name="T4" fmla="*/ 162 w 317"/>
                <a:gd name="T5" fmla="*/ 391 h 462"/>
                <a:gd name="T6" fmla="*/ 171 w 317"/>
                <a:gd name="T7" fmla="*/ 417 h 462"/>
                <a:gd name="T8" fmla="*/ 179 w 317"/>
                <a:gd name="T9" fmla="*/ 434 h 462"/>
                <a:gd name="T10" fmla="*/ 191 w 317"/>
                <a:gd name="T11" fmla="*/ 446 h 462"/>
                <a:gd name="T12" fmla="*/ 203 w 317"/>
                <a:gd name="T13" fmla="*/ 456 h 462"/>
                <a:gd name="T14" fmla="*/ 212 w 317"/>
                <a:gd name="T15" fmla="*/ 462 h 462"/>
                <a:gd name="T16" fmla="*/ 203 w 317"/>
                <a:gd name="T17" fmla="*/ 444 h 462"/>
                <a:gd name="T18" fmla="*/ 184 w 317"/>
                <a:gd name="T19" fmla="*/ 394 h 462"/>
                <a:gd name="T20" fmla="*/ 183 w 317"/>
                <a:gd name="T21" fmla="*/ 320 h 462"/>
                <a:gd name="T22" fmla="*/ 184 w 317"/>
                <a:gd name="T23" fmla="*/ 311 h 462"/>
                <a:gd name="T24" fmla="*/ 195 w 317"/>
                <a:gd name="T25" fmla="*/ 292 h 462"/>
                <a:gd name="T26" fmla="*/ 214 w 317"/>
                <a:gd name="T27" fmla="*/ 271 h 462"/>
                <a:gd name="T28" fmla="*/ 233 w 317"/>
                <a:gd name="T29" fmla="*/ 258 h 462"/>
                <a:gd name="T30" fmla="*/ 233 w 317"/>
                <a:gd name="T31" fmla="*/ 247 h 462"/>
                <a:gd name="T32" fmla="*/ 238 w 317"/>
                <a:gd name="T33" fmla="*/ 216 h 462"/>
                <a:gd name="T34" fmla="*/ 252 w 317"/>
                <a:gd name="T35" fmla="*/ 173 h 462"/>
                <a:gd name="T36" fmla="*/ 269 w 317"/>
                <a:gd name="T37" fmla="*/ 140 h 462"/>
                <a:gd name="T38" fmla="*/ 293 w 317"/>
                <a:gd name="T39" fmla="*/ 104 h 462"/>
                <a:gd name="T40" fmla="*/ 311 w 317"/>
                <a:gd name="T41" fmla="*/ 80 h 462"/>
                <a:gd name="T42" fmla="*/ 317 w 317"/>
                <a:gd name="T43" fmla="*/ 59 h 462"/>
                <a:gd name="T44" fmla="*/ 305 w 317"/>
                <a:gd name="T45" fmla="*/ 59 h 462"/>
                <a:gd name="T46" fmla="*/ 257 w 317"/>
                <a:gd name="T47" fmla="*/ 56 h 462"/>
                <a:gd name="T48" fmla="*/ 205 w 317"/>
                <a:gd name="T49" fmla="*/ 42 h 462"/>
                <a:gd name="T50" fmla="*/ 190 w 317"/>
                <a:gd name="T51" fmla="*/ 24 h 462"/>
                <a:gd name="T52" fmla="*/ 184 w 317"/>
                <a:gd name="T53" fmla="*/ 0 h 462"/>
                <a:gd name="T54" fmla="*/ 179 w 317"/>
                <a:gd name="T55" fmla="*/ 14 h 462"/>
                <a:gd name="T56" fmla="*/ 169 w 317"/>
                <a:gd name="T57" fmla="*/ 33 h 462"/>
                <a:gd name="T58" fmla="*/ 159 w 317"/>
                <a:gd name="T59" fmla="*/ 35 h 462"/>
                <a:gd name="T60" fmla="*/ 146 w 317"/>
                <a:gd name="T61" fmla="*/ 37 h 462"/>
                <a:gd name="T62" fmla="*/ 129 w 317"/>
                <a:gd name="T63" fmla="*/ 40 h 462"/>
                <a:gd name="T64" fmla="*/ 107 w 317"/>
                <a:gd name="T65" fmla="*/ 42 h 462"/>
                <a:gd name="T66" fmla="*/ 63 w 317"/>
                <a:gd name="T67" fmla="*/ 43 h 462"/>
                <a:gd name="T68" fmla="*/ 8 w 317"/>
                <a:gd name="T69" fmla="*/ 45 h 462"/>
                <a:gd name="T70" fmla="*/ 6 w 317"/>
                <a:gd name="T71" fmla="*/ 50 h 462"/>
                <a:gd name="T72" fmla="*/ 57 w 317"/>
                <a:gd name="T73" fmla="*/ 59 h 462"/>
                <a:gd name="T74" fmla="*/ 115 w 317"/>
                <a:gd name="T75" fmla="*/ 59 h 462"/>
                <a:gd name="T76" fmla="*/ 155 w 317"/>
                <a:gd name="T77" fmla="*/ 45 h 462"/>
                <a:gd name="T78" fmla="*/ 174 w 317"/>
                <a:gd name="T79" fmla="*/ 33 h 462"/>
                <a:gd name="T80" fmla="*/ 176 w 317"/>
                <a:gd name="T81" fmla="*/ 35 h 462"/>
                <a:gd name="T82" fmla="*/ 197 w 317"/>
                <a:gd name="T83" fmla="*/ 57 h 462"/>
                <a:gd name="T84" fmla="*/ 231 w 317"/>
                <a:gd name="T85" fmla="*/ 87 h 462"/>
                <a:gd name="T86" fmla="*/ 267 w 317"/>
                <a:gd name="T87" fmla="*/ 100 h 462"/>
                <a:gd name="T88" fmla="*/ 276 w 317"/>
                <a:gd name="T89" fmla="*/ 109 h 462"/>
                <a:gd name="T90" fmla="*/ 250 w 317"/>
                <a:gd name="T91" fmla="*/ 151 h 462"/>
                <a:gd name="T92" fmla="*/ 219 w 317"/>
                <a:gd name="T93" fmla="*/ 213 h 462"/>
                <a:gd name="T94" fmla="*/ 217 w 317"/>
                <a:gd name="T95" fmla="*/ 256 h 462"/>
                <a:gd name="T96" fmla="*/ 214 w 317"/>
                <a:gd name="T97" fmla="*/ 270 h 462"/>
                <a:gd name="T98" fmla="*/ 193 w 317"/>
                <a:gd name="T99" fmla="*/ 273 h 462"/>
                <a:gd name="T100" fmla="*/ 171 w 317"/>
                <a:gd name="T101" fmla="*/ 29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7" h="462">
                  <a:moveTo>
                    <a:pt x="165" y="308"/>
                  </a:moveTo>
                  <a:lnTo>
                    <a:pt x="165" y="309"/>
                  </a:lnTo>
                  <a:lnTo>
                    <a:pt x="164" y="316"/>
                  </a:lnTo>
                  <a:lnTo>
                    <a:pt x="162" y="323"/>
                  </a:lnTo>
                  <a:lnTo>
                    <a:pt x="160" y="335"/>
                  </a:lnTo>
                  <a:lnTo>
                    <a:pt x="160" y="347"/>
                  </a:lnTo>
                  <a:lnTo>
                    <a:pt x="160" y="361"/>
                  </a:lnTo>
                  <a:lnTo>
                    <a:pt x="160" y="375"/>
                  </a:lnTo>
                  <a:lnTo>
                    <a:pt x="162" y="391"/>
                  </a:lnTo>
                  <a:lnTo>
                    <a:pt x="165" y="405"/>
                  </a:lnTo>
                  <a:lnTo>
                    <a:pt x="171" y="417"/>
                  </a:lnTo>
                  <a:lnTo>
                    <a:pt x="171" y="417"/>
                  </a:lnTo>
                  <a:lnTo>
                    <a:pt x="172" y="424"/>
                  </a:lnTo>
                  <a:lnTo>
                    <a:pt x="176" y="429"/>
                  </a:lnTo>
                  <a:lnTo>
                    <a:pt x="179" y="434"/>
                  </a:lnTo>
                  <a:lnTo>
                    <a:pt x="183" y="437"/>
                  </a:lnTo>
                  <a:lnTo>
                    <a:pt x="186" y="443"/>
                  </a:lnTo>
                  <a:lnTo>
                    <a:pt x="191" y="446"/>
                  </a:lnTo>
                  <a:lnTo>
                    <a:pt x="195" y="451"/>
                  </a:lnTo>
                  <a:lnTo>
                    <a:pt x="198" y="455"/>
                  </a:lnTo>
                  <a:lnTo>
                    <a:pt x="203" y="456"/>
                  </a:lnTo>
                  <a:lnTo>
                    <a:pt x="209" y="460"/>
                  </a:lnTo>
                  <a:lnTo>
                    <a:pt x="209" y="460"/>
                  </a:lnTo>
                  <a:lnTo>
                    <a:pt x="212" y="462"/>
                  </a:lnTo>
                  <a:lnTo>
                    <a:pt x="214" y="460"/>
                  </a:lnTo>
                  <a:lnTo>
                    <a:pt x="210" y="453"/>
                  </a:lnTo>
                  <a:lnTo>
                    <a:pt x="203" y="444"/>
                  </a:lnTo>
                  <a:lnTo>
                    <a:pt x="198" y="430"/>
                  </a:lnTo>
                  <a:lnTo>
                    <a:pt x="190" y="413"/>
                  </a:lnTo>
                  <a:lnTo>
                    <a:pt x="184" y="394"/>
                  </a:lnTo>
                  <a:lnTo>
                    <a:pt x="181" y="372"/>
                  </a:lnTo>
                  <a:lnTo>
                    <a:pt x="179" y="347"/>
                  </a:lnTo>
                  <a:lnTo>
                    <a:pt x="183" y="320"/>
                  </a:lnTo>
                  <a:lnTo>
                    <a:pt x="183" y="320"/>
                  </a:lnTo>
                  <a:lnTo>
                    <a:pt x="183" y="316"/>
                  </a:lnTo>
                  <a:lnTo>
                    <a:pt x="184" y="311"/>
                  </a:lnTo>
                  <a:lnTo>
                    <a:pt x="188" y="306"/>
                  </a:lnTo>
                  <a:lnTo>
                    <a:pt x="190" y="299"/>
                  </a:lnTo>
                  <a:lnTo>
                    <a:pt x="195" y="292"/>
                  </a:lnTo>
                  <a:lnTo>
                    <a:pt x="200" y="285"/>
                  </a:lnTo>
                  <a:lnTo>
                    <a:pt x="205" y="278"/>
                  </a:lnTo>
                  <a:lnTo>
                    <a:pt x="214" y="271"/>
                  </a:lnTo>
                  <a:lnTo>
                    <a:pt x="222" y="265"/>
                  </a:lnTo>
                  <a:lnTo>
                    <a:pt x="233" y="258"/>
                  </a:lnTo>
                  <a:lnTo>
                    <a:pt x="233" y="258"/>
                  </a:lnTo>
                  <a:lnTo>
                    <a:pt x="233" y="258"/>
                  </a:lnTo>
                  <a:lnTo>
                    <a:pt x="233" y="252"/>
                  </a:lnTo>
                  <a:lnTo>
                    <a:pt x="233" y="247"/>
                  </a:lnTo>
                  <a:lnTo>
                    <a:pt x="235" y="239"/>
                  </a:lnTo>
                  <a:lnTo>
                    <a:pt x="235" y="228"/>
                  </a:lnTo>
                  <a:lnTo>
                    <a:pt x="238" y="216"/>
                  </a:lnTo>
                  <a:lnTo>
                    <a:pt x="241" y="202"/>
                  </a:lnTo>
                  <a:lnTo>
                    <a:pt x="245" y="189"/>
                  </a:lnTo>
                  <a:lnTo>
                    <a:pt x="252" y="173"/>
                  </a:lnTo>
                  <a:lnTo>
                    <a:pt x="260" y="156"/>
                  </a:lnTo>
                  <a:lnTo>
                    <a:pt x="260" y="156"/>
                  </a:lnTo>
                  <a:lnTo>
                    <a:pt x="269" y="140"/>
                  </a:lnTo>
                  <a:lnTo>
                    <a:pt x="276" y="126"/>
                  </a:lnTo>
                  <a:lnTo>
                    <a:pt x="285" y="114"/>
                  </a:lnTo>
                  <a:lnTo>
                    <a:pt x="293" y="104"/>
                  </a:lnTo>
                  <a:lnTo>
                    <a:pt x="300" y="95"/>
                  </a:lnTo>
                  <a:lnTo>
                    <a:pt x="305" y="87"/>
                  </a:lnTo>
                  <a:lnTo>
                    <a:pt x="311" y="80"/>
                  </a:lnTo>
                  <a:lnTo>
                    <a:pt x="316" y="73"/>
                  </a:lnTo>
                  <a:lnTo>
                    <a:pt x="317" y="66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4" y="59"/>
                  </a:lnTo>
                  <a:lnTo>
                    <a:pt x="305" y="59"/>
                  </a:lnTo>
                  <a:lnTo>
                    <a:pt x="292" y="59"/>
                  </a:lnTo>
                  <a:lnTo>
                    <a:pt x="274" y="57"/>
                  </a:lnTo>
                  <a:lnTo>
                    <a:pt x="257" y="56"/>
                  </a:lnTo>
                  <a:lnTo>
                    <a:pt x="238" y="54"/>
                  </a:lnTo>
                  <a:lnTo>
                    <a:pt x="221" y="49"/>
                  </a:lnTo>
                  <a:lnTo>
                    <a:pt x="205" y="42"/>
                  </a:lnTo>
                  <a:lnTo>
                    <a:pt x="195" y="35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88" y="9"/>
                  </a:lnTo>
                  <a:lnTo>
                    <a:pt x="184" y="2"/>
                  </a:lnTo>
                  <a:lnTo>
                    <a:pt x="184" y="0"/>
                  </a:lnTo>
                  <a:lnTo>
                    <a:pt x="183" y="2"/>
                  </a:lnTo>
                  <a:lnTo>
                    <a:pt x="181" y="7"/>
                  </a:lnTo>
                  <a:lnTo>
                    <a:pt x="179" y="14"/>
                  </a:lnTo>
                  <a:lnTo>
                    <a:pt x="176" y="21"/>
                  </a:lnTo>
                  <a:lnTo>
                    <a:pt x="172" y="28"/>
                  </a:lnTo>
                  <a:lnTo>
                    <a:pt x="169" y="33"/>
                  </a:lnTo>
                  <a:lnTo>
                    <a:pt x="162" y="35"/>
                  </a:lnTo>
                  <a:lnTo>
                    <a:pt x="162" y="35"/>
                  </a:lnTo>
                  <a:lnTo>
                    <a:pt x="159" y="35"/>
                  </a:lnTo>
                  <a:lnTo>
                    <a:pt x="155" y="37"/>
                  </a:lnTo>
                  <a:lnTo>
                    <a:pt x="150" y="37"/>
                  </a:lnTo>
                  <a:lnTo>
                    <a:pt x="146" y="37"/>
                  </a:lnTo>
                  <a:lnTo>
                    <a:pt x="141" y="38"/>
                  </a:lnTo>
                  <a:lnTo>
                    <a:pt x="136" y="38"/>
                  </a:lnTo>
                  <a:lnTo>
                    <a:pt x="129" y="40"/>
                  </a:lnTo>
                  <a:lnTo>
                    <a:pt x="122" y="40"/>
                  </a:lnTo>
                  <a:lnTo>
                    <a:pt x="115" y="42"/>
                  </a:lnTo>
                  <a:lnTo>
                    <a:pt x="107" y="42"/>
                  </a:lnTo>
                  <a:lnTo>
                    <a:pt x="107" y="42"/>
                  </a:lnTo>
                  <a:lnTo>
                    <a:pt x="84" y="43"/>
                  </a:lnTo>
                  <a:lnTo>
                    <a:pt x="63" y="43"/>
                  </a:lnTo>
                  <a:lnTo>
                    <a:pt x="41" y="43"/>
                  </a:lnTo>
                  <a:lnTo>
                    <a:pt x="24" y="43"/>
                  </a:lnTo>
                  <a:lnTo>
                    <a:pt x="8" y="45"/>
                  </a:lnTo>
                  <a:lnTo>
                    <a:pt x="1" y="45"/>
                  </a:lnTo>
                  <a:lnTo>
                    <a:pt x="0" y="47"/>
                  </a:lnTo>
                  <a:lnTo>
                    <a:pt x="6" y="50"/>
                  </a:lnTo>
                  <a:lnTo>
                    <a:pt x="25" y="54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77" y="62"/>
                  </a:lnTo>
                  <a:lnTo>
                    <a:pt x="98" y="61"/>
                  </a:lnTo>
                  <a:lnTo>
                    <a:pt x="115" y="59"/>
                  </a:lnTo>
                  <a:lnTo>
                    <a:pt x="131" y="56"/>
                  </a:lnTo>
                  <a:lnTo>
                    <a:pt x="143" y="50"/>
                  </a:lnTo>
                  <a:lnTo>
                    <a:pt x="155" y="45"/>
                  </a:lnTo>
                  <a:lnTo>
                    <a:pt x="164" y="40"/>
                  </a:lnTo>
                  <a:lnTo>
                    <a:pt x="169" y="37"/>
                  </a:lnTo>
                  <a:lnTo>
                    <a:pt x="174" y="33"/>
                  </a:lnTo>
                  <a:lnTo>
                    <a:pt x="174" y="31"/>
                  </a:lnTo>
                  <a:lnTo>
                    <a:pt x="174" y="31"/>
                  </a:lnTo>
                  <a:lnTo>
                    <a:pt x="176" y="35"/>
                  </a:lnTo>
                  <a:lnTo>
                    <a:pt x="181" y="40"/>
                  </a:lnTo>
                  <a:lnTo>
                    <a:pt x="188" y="47"/>
                  </a:lnTo>
                  <a:lnTo>
                    <a:pt x="197" y="57"/>
                  </a:lnTo>
                  <a:lnTo>
                    <a:pt x="207" y="68"/>
                  </a:lnTo>
                  <a:lnTo>
                    <a:pt x="219" y="78"/>
                  </a:lnTo>
                  <a:lnTo>
                    <a:pt x="231" y="87"/>
                  </a:lnTo>
                  <a:lnTo>
                    <a:pt x="243" y="94"/>
                  </a:lnTo>
                  <a:lnTo>
                    <a:pt x="255" y="99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76" y="102"/>
                  </a:lnTo>
                  <a:lnTo>
                    <a:pt x="276" y="109"/>
                  </a:lnTo>
                  <a:lnTo>
                    <a:pt x="271" y="121"/>
                  </a:lnTo>
                  <a:lnTo>
                    <a:pt x="262" y="135"/>
                  </a:lnTo>
                  <a:lnTo>
                    <a:pt x="250" y="151"/>
                  </a:lnTo>
                  <a:lnTo>
                    <a:pt x="238" y="171"/>
                  </a:lnTo>
                  <a:lnTo>
                    <a:pt x="228" y="190"/>
                  </a:lnTo>
                  <a:lnTo>
                    <a:pt x="219" y="213"/>
                  </a:lnTo>
                  <a:lnTo>
                    <a:pt x="216" y="233"/>
                  </a:lnTo>
                  <a:lnTo>
                    <a:pt x="217" y="256"/>
                  </a:lnTo>
                  <a:lnTo>
                    <a:pt x="217" y="256"/>
                  </a:lnTo>
                  <a:lnTo>
                    <a:pt x="219" y="263"/>
                  </a:lnTo>
                  <a:lnTo>
                    <a:pt x="217" y="268"/>
                  </a:lnTo>
                  <a:lnTo>
                    <a:pt x="214" y="270"/>
                  </a:lnTo>
                  <a:lnTo>
                    <a:pt x="207" y="271"/>
                  </a:lnTo>
                  <a:lnTo>
                    <a:pt x="202" y="271"/>
                  </a:lnTo>
                  <a:lnTo>
                    <a:pt x="193" y="273"/>
                  </a:lnTo>
                  <a:lnTo>
                    <a:pt x="186" y="275"/>
                  </a:lnTo>
                  <a:lnTo>
                    <a:pt x="178" y="282"/>
                  </a:lnTo>
                  <a:lnTo>
                    <a:pt x="171" y="292"/>
                  </a:lnTo>
                  <a:lnTo>
                    <a:pt x="165" y="308"/>
                  </a:lnTo>
                  <a:lnTo>
                    <a:pt x="165" y="308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96" name="Freeform 244">
              <a:extLst>
                <a:ext uri="{FF2B5EF4-FFF2-40B4-BE49-F238E27FC236}">
                  <a16:creationId xmlns:a16="http://schemas.microsoft.com/office/drawing/2014/main" id="{104CCBAE-D7DD-A25E-CF97-1978CC91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27"/>
              <a:ext cx="521" cy="882"/>
            </a:xfrm>
            <a:custGeom>
              <a:avLst/>
              <a:gdLst>
                <a:gd name="T0" fmla="*/ 596 w 1042"/>
                <a:gd name="T1" fmla="*/ 121 h 1764"/>
                <a:gd name="T2" fmla="*/ 375 w 1042"/>
                <a:gd name="T3" fmla="*/ 121 h 1764"/>
                <a:gd name="T4" fmla="*/ 133 w 1042"/>
                <a:gd name="T5" fmla="*/ 61 h 1764"/>
                <a:gd name="T6" fmla="*/ 40 w 1042"/>
                <a:gd name="T7" fmla="*/ 0 h 1764"/>
                <a:gd name="T8" fmla="*/ 0 w 1042"/>
                <a:gd name="T9" fmla="*/ 101 h 1764"/>
                <a:gd name="T10" fmla="*/ 34 w 1042"/>
                <a:gd name="T11" fmla="*/ 216 h 1764"/>
                <a:gd name="T12" fmla="*/ 46 w 1042"/>
                <a:gd name="T13" fmla="*/ 330 h 1764"/>
                <a:gd name="T14" fmla="*/ 79 w 1042"/>
                <a:gd name="T15" fmla="*/ 408 h 1764"/>
                <a:gd name="T16" fmla="*/ 114 w 1042"/>
                <a:gd name="T17" fmla="*/ 577 h 1764"/>
                <a:gd name="T18" fmla="*/ 110 w 1042"/>
                <a:gd name="T19" fmla="*/ 624 h 1764"/>
                <a:gd name="T20" fmla="*/ 102 w 1042"/>
                <a:gd name="T21" fmla="*/ 672 h 1764"/>
                <a:gd name="T22" fmla="*/ 102 w 1042"/>
                <a:gd name="T23" fmla="*/ 721 h 1764"/>
                <a:gd name="T24" fmla="*/ 105 w 1042"/>
                <a:gd name="T25" fmla="*/ 757 h 1764"/>
                <a:gd name="T26" fmla="*/ 138 w 1042"/>
                <a:gd name="T27" fmla="*/ 868 h 1764"/>
                <a:gd name="T28" fmla="*/ 197 w 1042"/>
                <a:gd name="T29" fmla="*/ 975 h 1764"/>
                <a:gd name="T30" fmla="*/ 268 w 1042"/>
                <a:gd name="T31" fmla="*/ 1134 h 1764"/>
                <a:gd name="T32" fmla="*/ 299 w 1042"/>
                <a:gd name="T33" fmla="*/ 1210 h 1764"/>
                <a:gd name="T34" fmla="*/ 356 w 1042"/>
                <a:gd name="T35" fmla="*/ 1277 h 1764"/>
                <a:gd name="T36" fmla="*/ 382 w 1042"/>
                <a:gd name="T37" fmla="*/ 1307 h 1764"/>
                <a:gd name="T38" fmla="*/ 399 w 1042"/>
                <a:gd name="T39" fmla="*/ 1331 h 1764"/>
                <a:gd name="T40" fmla="*/ 409 w 1042"/>
                <a:gd name="T41" fmla="*/ 1353 h 1764"/>
                <a:gd name="T42" fmla="*/ 420 w 1042"/>
                <a:gd name="T43" fmla="*/ 1407 h 1764"/>
                <a:gd name="T44" fmla="*/ 444 w 1042"/>
                <a:gd name="T45" fmla="*/ 1500 h 1764"/>
                <a:gd name="T46" fmla="*/ 461 w 1042"/>
                <a:gd name="T47" fmla="*/ 1592 h 1764"/>
                <a:gd name="T48" fmla="*/ 459 w 1042"/>
                <a:gd name="T49" fmla="*/ 1645 h 1764"/>
                <a:gd name="T50" fmla="*/ 461 w 1042"/>
                <a:gd name="T51" fmla="*/ 1681 h 1764"/>
                <a:gd name="T52" fmla="*/ 534 w 1042"/>
                <a:gd name="T53" fmla="*/ 1764 h 1764"/>
                <a:gd name="T54" fmla="*/ 598 w 1042"/>
                <a:gd name="T55" fmla="*/ 1723 h 1764"/>
                <a:gd name="T56" fmla="*/ 650 w 1042"/>
                <a:gd name="T57" fmla="*/ 1726 h 1764"/>
                <a:gd name="T58" fmla="*/ 688 w 1042"/>
                <a:gd name="T59" fmla="*/ 1694 h 1764"/>
                <a:gd name="T60" fmla="*/ 708 w 1042"/>
                <a:gd name="T61" fmla="*/ 1652 h 1764"/>
                <a:gd name="T62" fmla="*/ 724 w 1042"/>
                <a:gd name="T63" fmla="*/ 1656 h 1764"/>
                <a:gd name="T64" fmla="*/ 784 w 1042"/>
                <a:gd name="T65" fmla="*/ 1633 h 1764"/>
                <a:gd name="T66" fmla="*/ 812 w 1042"/>
                <a:gd name="T67" fmla="*/ 1593 h 1764"/>
                <a:gd name="T68" fmla="*/ 836 w 1042"/>
                <a:gd name="T69" fmla="*/ 1541 h 1764"/>
                <a:gd name="T70" fmla="*/ 897 w 1042"/>
                <a:gd name="T71" fmla="*/ 1541 h 1764"/>
                <a:gd name="T72" fmla="*/ 1004 w 1042"/>
                <a:gd name="T73" fmla="*/ 1446 h 1764"/>
                <a:gd name="T74" fmla="*/ 1021 w 1042"/>
                <a:gd name="T75" fmla="*/ 1402 h 1764"/>
                <a:gd name="T76" fmla="*/ 1030 w 1042"/>
                <a:gd name="T77" fmla="*/ 1319 h 1764"/>
                <a:gd name="T78" fmla="*/ 1040 w 1042"/>
                <a:gd name="T79" fmla="*/ 1205 h 1764"/>
                <a:gd name="T80" fmla="*/ 1031 w 1042"/>
                <a:gd name="T81" fmla="*/ 1120 h 1764"/>
                <a:gd name="T82" fmla="*/ 1016 w 1042"/>
                <a:gd name="T83" fmla="*/ 983 h 1764"/>
                <a:gd name="T84" fmla="*/ 983 w 1042"/>
                <a:gd name="T85" fmla="*/ 916 h 1764"/>
                <a:gd name="T86" fmla="*/ 919 w 1042"/>
                <a:gd name="T87" fmla="*/ 818 h 1764"/>
                <a:gd name="T88" fmla="*/ 859 w 1042"/>
                <a:gd name="T89" fmla="*/ 724 h 1764"/>
                <a:gd name="T90" fmla="*/ 821 w 1042"/>
                <a:gd name="T91" fmla="*/ 660 h 1764"/>
                <a:gd name="T92" fmla="*/ 781 w 1042"/>
                <a:gd name="T93" fmla="*/ 602 h 1764"/>
                <a:gd name="T94" fmla="*/ 758 w 1042"/>
                <a:gd name="T95" fmla="*/ 545 h 1764"/>
                <a:gd name="T96" fmla="*/ 753 w 1042"/>
                <a:gd name="T97" fmla="*/ 470 h 1764"/>
                <a:gd name="T98" fmla="*/ 731 w 1042"/>
                <a:gd name="T99" fmla="*/ 410 h 1764"/>
                <a:gd name="T100" fmla="*/ 713 w 1042"/>
                <a:gd name="T101" fmla="*/ 368 h 1764"/>
                <a:gd name="T102" fmla="*/ 715 w 1042"/>
                <a:gd name="T103" fmla="*/ 298 h 1764"/>
                <a:gd name="T104" fmla="*/ 715 w 1042"/>
                <a:gd name="T105" fmla="*/ 254 h 1764"/>
                <a:gd name="T106" fmla="*/ 727 w 1042"/>
                <a:gd name="T107" fmla="*/ 208 h 1764"/>
                <a:gd name="T108" fmla="*/ 701 w 1042"/>
                <a:gd name="T109" fmla="*/ 92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2" h="1764">
                  <a:moveTo>
                    <a:pt x="701" y="92"/>
                  </a:moveTo>
                  <a:lnTo>
                    <a:pt x="696" y="94"/>
                  </a:lnTo>
                  <a:lnTo>
                    <a:pt x="682" y="99"/>
                  </a:lnTo>
                  <a:lnTo>
                    <a:pt x="660" y="106"/>
                  </a:lnTo>
                  <a:lnTo>
                    <a:pt x="631" y="113"/>
                  </a:lnTo>
                  <a:lnTo>
                    <a:pt x="596" y="121"/>
                  </a:lnTo>
                  <a:lnTo>
                    <a:pt x="558" y="128"/>
                  </a:lnTo>
                  <a:lnTo>
                    <a:pt x="515" y="132"/>
                  </a:lnTo>
                  <a:lnTo>
                    <a:pt x="468" y="133"/>
                  </a:lnTo>
                  <a:lnTo>
                    <a:pt x="421" y="130"/>
                  </a:lnTo>
                  <a:lnTo>
                    <a:pt x="375" y="121"/>
                  </a:lnTo>
                  <a:lnTo>
                    <a:pt x="375" y="121"/>
                  </a:lnTo>
                  <a:lnTo>
                    <a:pt x="328" y="111"/>
                  </a:lnTo>
                  <a:lnTo>
                    <a:pt x="283" y="101"/>
                  </a:lnTo>
                  <a:lnTo>
                    <a:pt x="240" y="90"/>
                  </a:lnTo>
                  <a:lnTo>
                    <a:pt x="202" y="82"/>
                  </a:lnTo>
                  <a:lnTo>
                    <a:pt x="166" y="71"/>
                  </a:lnTo>
                  <a:lnTo>
                    <a:pt x="133" y="61"/>
                  </a:lnTo>
                  <a:lnTo>
                    <a:pt x="105" y="51"/>
                  </a:lnTo>
                  <a:lnTo>
                    <a:pt x="81" y="38"/>
                  </a:lnTo>
                  <a:lnTo>
                    <a:pt x="62" y="2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0" y="0"/>
                  </a:lnTo>
                  <a:lnTo>
                    <a:pt x="29" y="2"/>
                  </a:lnTo>
                  <a:lnTo>
                    <a:pt x="19" y="11"/>
                  </a:lnTo>
                  <a:lnTo>
                    <a:pt x="12" y="26"/>
                  </a:lnTo>
                  <a:lnTo>
                    <a:pt x="5" y="49"/>
                  </a:lnTo>
                  <a:lnTo>
                    <a:pt x="2" y="73"/>
                  </a:lnTo>
                  <a:lnTo>
                    <a:pt x="0" y="101"/>
                  </a:lnTo>
                  <a:lnTo>
                    <a:pt x="2" y="128"/>
                  </a:lnTo>
                  <a:lnTo>
                    <a:pt x="7" y="154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27" y="197"/>
                  </a:lnTo>
                  <a:lnTo>
                    <a:pt x="34" y="216"/>
                  </a:lnTo>
                  <a:lnTo>
                    <a:pt x="38" y="237"/>
                  </a:lnTo>
                  <a:lnTo>
                    <a:pt x="40" y="258"/>
                  </a:lnTo>
                  <a:lnTo>
                    <a:pt x="40" y="277"/>
                  </a:lnTo>
                  <a:lnTo>
                    <a:pt x="41" y="296"/>
                  </a:lnTo>
                  <a:lnTo>
                    <a:pt x="43" y="313"/>
                  </a:lnTo>
                  <a:lnTo>
                    <a:pt x="46" y="330"/>
                  </a:lnTo>
                  <a:lnTo>
                    <a:pt x="53" y="346"/>
                  </a:lnTo>
                  <a:lnTo>
                    <a:pt x="65" y="361"/>
                  </a:lnTo>
                  <a:lnTo>
                    <a:pt x="65" y="361"/>
                  </a:lnTo>
                  <a:lnTo>
                    <a:pt x="69" y="370"/>
                  </a:lnTo>
                  <a:lnTo>
                    <a:pt x="74" y="386"/>
                  </a:lnTo>
                  <a:lnTo>
                    <a:pt x="79" y="408"/>
                  </a:lnTo>
                  <a:lnTo>
                    <a:pt x="86" y="436"/>
                  </a:lnTo>
                  <a:lnTo>
                    <a:pt x="93" y="467"/>
                  </a:lnTo>
                  <a:lnTo>
                    <a:pt x="100" y="498"/>
                  </a:lnTo>
                  <a:lnTo>
                    <a:pt x="105" y="527"/>
                  </a:lnTo>
                  <a:lnTo>
                    <a:pt x="110" y="555"/>
                  </a:lnTo>
                  <a:lnTo>
                    <a:pt x="114" y="577"/>
                  </a:lnTo>
                  <a:lnTo>
                    <a:pt x="114" y="593"/>
                  </a:lnTo>
                  <a:lnTo>
                    <a:pt x="114" y="593"/>
                  </a:lnTo>
                  <a:lnTo>
                    <a:pt x="114" y="603"/>
                  </a:lnTo>
                  <a:lnTo>
                    <a:pt x="112" y="612"/>
                  </a:lnTo>
                  <a:lnTo>
                    <a:pt x="112" y="619"/>
                  </a:lnTo>
                  <a:lnTo>
                    <a:pt x="110" y="624"/>
                  </a:lnTo>
                  <a:lnTo>
                    <a:pt x="109" y="631"/>
                  </a:lnTo>
                  <a:lnTo>
                    <a:pt x="107" y="636"/>
                  </a:lnTo>
                  <a:lnTo>
                    <a:pt x="105" y="643"/>
                  </a:lnTo>
                  <a:lnTo>
                    <a:pt x="103" y="652"/>
                  </a:lnTo>
                  <a:lnTo>
                    <a:pt x="103" y="660"/>
                  </a:lnTo>
                  <a:lnTo>
                    <a:pt x="102" y="672"/>
                  </a:lnTo>
                  <a:lnTo>
                    <a:pt x="102" y="672"/>
                  </a:lnTo>
                  <a:lnTo>
                    <a:pt x="102" y="685"/>
                  </a:lnTo>
                  <a:lnTo>
                    <a:pt x="102" y="695"/>
                  </a:lnTo>
                  <a:lnTo>
                    <a:pt x="102" y="705"/>
                  </a:lnTo>
                  <a:lnTo>
                    <a:pt x="102" y="714"/>
                  </a:lnTo>
                  <a:lnTo>
                    <a:pt x="102" y="721"/>
                  </a:lnTo>
                  <a:lnTo>
                    <a:pt x="102" y="728"/>
                  </a:lnTo>
                  <a:lnTo>
                    <a:pt x="102" y="735"/>
                  </a:lnTo>
                  <a:lnTo>
                    <a:pt x="103" y="742"/>
                  </a:lnTo>
                  <a:lnTo>
                    <a:pt x="105" y="750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109" y="774"/>
                  </a:lnTo>
                  <a:lnTo>
                    <a:pt x="114" y="792"/>
                  </a:lnTo>
                  <a:lnTo>
                    <a:pt x="119" y="809"/>
                  </a:lnTo>
                  <a:lnTo>
                    <a:pt x="124" y="828"/>
                  </a:lnTo>
                  <a:lnTo>
                    <a:pt x="131" y="847"/>
                  </a:lnTo>
                  <a:lnTo>
                    <a:pt x="138" y="868"/>
                  </a:lnTo>
                  <a:lnTo>
                    <a:pt x="147" y="887"/>
                  </a:lnTo>
                  <a:lnTo>
                    <a:pt x="157" y="907"/>
                  </a:lnTo>
                  <a:lnTo>
                    <a:pt x="169" y="928"/>
                  </a:lnTo>
                  <a:lnTo>
                    <a:pt x="181" y="951"/>
                  </a:lnTo>
                  <a:lnTo>
                    <a:pt x="181" y="951"/>
                  </a:lnTo>
                  <a:lnTo>
                    <a:pt x="197" y="975"/>
                  </a:lnTo>
                  <a:lnTo>
                    <a:pt x="211" y="1002"/>
                  </a:lnTo>
                  <a:lnTo>
                    <a:pt x="224" y="1030"/>
                  </a:lnTo>
                  <a:lnTo>
                    <a:pt x="237" y="1058"/>
                  </a:lnTo>
                  <a:lnTo>
                    <a:pt x="249" y="1085"/>
                  </a:lnTo>
                  <a:lnTo>
                    <a:pt x="259" y="1111"/>
                  </a:lnTo>
                  <a:lnTo>
                    <a:pt x="268" y="1134"/>
                  </a:lnTo>
                  <a:lnTo>
                    <a:pt x="275" y="1154"/>
                  </a:lnTo>
                  <a:lnTo>
                    <a:pt x="281" y="1172"/>
                  </a:lnTo>
                  <a:lnTo>
                    <a:pt x="285" y="1184"/>
                  </a:lnTo>
                  <a:lnTo>
                    <a:pt x="285" y="1184"/>
                  </a:lnTo>
                  <a:lnTo>
                    <a:pt x="290" y="1198"/>
                  </a:lnTo>
                  <a:lnTo>
                    <a:pt x="299" y="1210"/>
                  </a:lnTo>
                  <a:lnTo>
                    <a:pt x="307" y="1222"/>
                  </a:lnTo>
                  <a:lnTo>
                    <a:pt x="316" y="1234"/>
                  </a:lnTo>
                  <a:lnTo>
                    <a:pt x="326" y="1246"/>
                  </a:lnTo>
                  <a:lnTo>
                    <a:pt x="337" y="1256"/>
                  </a:lnTo>
                  <a:lnTo>
                    <a:pt x="347" y="1267"/>
                  </a:lnTo>
                  <a:lnTo>
                    <a:pt x="356" y="1277"/>
                  </a:lnTo>
                  <a:lnTo>
                    <a:pt x="364" y="1286"/>
                  </a:lnTo>
                  <a:lnTo>
                    <a:pt x="371" y="1293"/>
                  </a:lnTo>
                  <a:lnTo>
                    <a:pt x="371" y="1293"/>
                  </a:lnTo>
                  <a:lnTo>
                    <a:pt x="375" y="1298"/>
                  </a:lnTo>
                  <a:lnTo>
                    <a:pt x="378" y="1303"/>
                  </a:lnTo>
                  <a:lnTo>
                    <a:pt x="382" y="1307"/>
                  </a:lnTo>
                  <a:lnTo>
                    <a:pt x="383" y="1310"/>
                  </a:lnTo>
                  <a:lnTo>
                    <a:pt x="387" y="1313"/>
                  </a:lnTo>
                  <a:lnTo>
                    <a:pt x="389" y="1317"/>
                  </a:lnTo>
                  <a:lnTo>
                    <a:pt x="392" y="1320"/>
                  </a:lnTo>
                  <a:lnTo>
                    <a:pt x="396" y="1326"/>
                  </a:lnTo>
                  <a:lnTo>
                    <a:pt x="399" y="1331"/>
                  </a:lnTo>
                  <a:lnTo>
                    <a:pt x="404" y="1338"/>
                  </a:lnTo>
                  <a:lnTo>
                    <a:pt x="404" y="1338"/>
                  </a:lnTo>
                  <a:lnTo>
                    <a:pt x="406" y="1341"/>
                  </a:lnTo>
                  <a:lnTo>
                    <a:pt x="406" y="1345"/>
                  </a:lnTo>
                  <a:lnTo>
                    <a:pt x="408" y="1348"/>
                  </a:lnTo>
                  <a:lnTo>
                    <a:pt x="409" y="1353"/>
                  </a:lnTo>
                  <a:lnTo>
                    <a:pt x="409" y="1360"/>
                  </a:lnTo>
                  <a:lnTo>
                    <a:pt x="411" y="1367"/>
                  </a:lnTo>
                  <a:lnTo>
                    <a:pt x="413" y="1376"/>
                  </a:lnTo>
                  <a:lnTo>
                    <a:pt x="415" y="1386"/>
                  </a:lnTo>
                  <a:lnTo>
                    <a:pt x="418" y="1396"/>
                  </a:lnTo>
                  <a:lnTo>
                    <a:pt x="420" y="1407"/>
                  </a:lnTo>
                  <a:lnTo>
                    <a:pt x="420" y="1407"/>
                  </a:lnTo>
                  <a:lnTo>
                    <a:pt x="425" y="1424"/>
                  </a:lnTo>
                  <a:lnTo>
                    <a:pt x="428" y="1443"/>
                  </a:lnTo>
                  <a:lnTo>
                    <a:pt x="434" y="1462"/>
                  </a:lnTo>
                  <a:lnTo>
                    <a:pt x="439" y="1481"/>
                  </a:lnTo>
                  <a:lnTo>
                    <a:pt x="444" y="1500"/>
                  </a:lnTo>
                  <a:lnTo>
                    <a:pt x="449" y="1519"/>
                  </a:lnTo>
                  <a:lnTo>
                    <a:pt x="453" y="1538"/>
                  </a:lnTo>
                  <a:lnTo>
                    <a:pt x="456" y="1557"/>
                  </a:lnTo>
                  <a:lnTo>
                    <a:pt x="459" y="1574"/>
                  </a:lnTo>
                  <a:lnTo>
                    <a:pt x="461" y="1592"/>
                  </a:lnTo>
                  <a:lnTo>
                    <a:pt x="461" y="1592"/>
                  </a:lnTo>
                  <a:lnTo>
                    <a:pt x="463" y="1602"/>
                  </a:lnTo>
                  <a:lnTo>
                    <a:pt x="463" y="1612"/>
                  </a:lnTo>
                  <a:lnTo>
                    <a:pt x="463" y="1621"/>
                  </a:lnTo>
                  <a:lnTo>
                    <a:pt x="461" y="1630"/>
                  </a:lnTo>
                  <a:lnTo>
                    <a:pt x="461" y="1638"/>
                  </a:lnTo>
                  <a:lnTo>
                    <a:pt x="459" y="1645"/>
                  </a:lnTo>
                  <a:lnTo>
                    <a:pt x="458" y="1650"/>
                  </a:lnTo>
                  <a:lnTo>
                    <a:pt x="458" y="1656"/>
                  </a:lnTo>
                  <a:lnTo>
                    <a:pt x="458" y="1661"/>
                  </a:lnTo>
                  <a:lnTo>
                    <a:pt x="458" y="1662"/>
                  </a:lnTo>
                  <a:lnTo>
                    <a:pt x="458" y="1662"/>
                  </a:lnTo>
                  <a:lnTo>
                    <a:pt x="461" y="1681"/>
                  </a:lnTo>
                  <a:lnTo>
                    <a:pt x="468" y="1702"/>
                  </a:lnTo>
                  <a:lnTo>
                    <a:pt x="477" y="1721"/>
                  </a:lnTo>
                  <a:lnTo>
                    <a:pt x="489" y="1738"/>
                  </a:lnTo>
                  <a:lnTo>
                    <a:pt x="501" y="1752"/>
                  </a:lnTo>
                  <a:lnTo>
                    <a:pt x="516" y="1761"/>
                  </a:lnTo>
                  <a:lnTo>
                    <a:pt x="534" y="1764"/>
                  </a:lnTo>
                  <a:lnTo>
                    <a:pt x="553" y="1759"/>
                  </a:lnTo>
                  <a:lnTo>
                    <a:pt x="572" y="1745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8" y="1723"/>
                  </a:lnTo>
                  <a:lnTo>
                    <a:pt x="603" y="1725"/>
                  </a:lnTo>
                  <a:lnTo>
                    <a:pt x="608" y="1728"/>
                  </a:lnTo>
                  <a:lnTo>
                    <a:pt x="617" y="1730"/>
                  </a:lnTo>
                  <a:lnTo>
                    <a:pt x="627" y="1730"/>
                  </a:lnTo>
                  <a:lnTo>
                    <a:pt x="637" y="1730"/>
                  </a:lnTo>
                  <a:lnTo>
                    <a:pt x="650" y="1726"/>
                  </a:lnTo>
                  <a:lnTo>
                    <a:pt x="663" y="1719"/>
                  </a:lnTo>
                  <a:lnTo>
                    <a:pt x="677" y="1707"/>
                  </a:lnTo>
                  <a:lnTo>
                    <a:pt x="677" y="1707"/>
                  </a:lnTo>
                  <a:lnTo>
                    <a:pt x="682" y="1704"/>
                  </a:lnTo>
                  <a:lnTo>
                    <a:pt x="686" y="1699"/>
                  </a:lnTo>
                  <a:lnTo>
                    <a:pt x="688" y="1694"/>
                  </a:lnTo>
                  <a:lnTo>
                    <a:pt x="691" y="1688"/>
                  </a:lnTo>
                  <a:lnTo>
                    <a:pt x="694" y="1681"/>
                  </a:lnTo>
                  <a:lnTo>
                    <a:pt x="696" y="1675"/>
                  </a:lnTo>
                  <a:lnTo>
                    <a:pt x="700" y="1668"/>
                  </a:lnTo>
                  <a:lnTo>
                    <a:pt x="703" y="1659"/>
                  </a:lnTo>
                  <a:lnTo>
                    <a:pt x="708" y="1652"/>
                  </a:lnTo>
                  <a:lnTo>
                    <a:pt x="713" y="1643"/>
                  </a:lnTo>
                  <a:lnTo>
                    <a:pt x="713" y="1643"/>
                  </a:lnTo>
                  <a:lnTo>
                    <a:pt x="715" y="1645"/>
                  </a:lnTo>
                  <a:lnTo>
                    <a:pt x="717" y="1647"/>
                  </a:lnTo>
                  <a:lnTo>
                    <a:pt x="719" y="1650"/>
                  </a:lnTo>
                  <a:lnTo>
                    <a:pt x="724" y="1656"/>
                  </a:lnTo>
                  <a:lnTo>
                    <a:pt x="729" y="1657"/>
                  </a:lnTo>
                  <a:lnTo>
                    <a:pt x="738" y="1659"/>
                  </a:lnTo>
                  <a:lnTo>
                    <a:pt x="746" y="1657"/>
                  </a:lnTo>
                  <a:lnTo>
                    <a:pt x="757" y="1654"/>
                  </a:lnTo>
                  <a:lnTo>
                    <a:pt x="769" y="1645"/>
                  </a:lnTo>
                  <a:lnTo>
                    <a:pt x="784" y="1633"/>
                  </a:lnTo>
                  <a:lnTo>
                    <a:pt x="784" y="1633"/>
                  </a:lnTo>
                  <a:lnTo>
                    <a:pt x="789" y="1626"/>
                  </a:lnTo>
                  <a:lnTo>
                    <a:pt x="796" y="1619"/>
                  </a:lnTo>
                  <a:lnTo>
                    <a:pt x="802" y="1611"/>
                  </a:lnTo>
                  <a:lnTo>
                    <a:pt x="807" y="1602"/>
                  </a:lnTo>
                  <a:lnTo>
                    <a:pt x="812" y="1593"/>
                  </a:lnTo>
                  <a:lnTo>
                    <a:pt x="817" y="1583"/>
                  </a:lnTo>
                  <a:lnTo>
                    <a:pt x="822" y="1573"/>
                  </a:lnTo>
                  <a:lnTo>
                    <a:pt x="826" y="1562"/>
                  </a:lnTo>
                  <a:lnTo>
                    <a:pt x="831" y="1552"/>
                  </a:lnTo>
                  <a:lnTo>
                    <a:pt x="836" y="1541"/>
                  </a:lnTo>
                  <a:lnTo>
                    <a:pt x="836" y="1541"/>
                  </a:lnTo>
                  <a:lnTo>
                    <a:pt x="838" y="1543"/>
                  </a:lnTo>
                  <a:lnTo>
                    <a:pt x="843" y="1545"/>
                  </a:lnTo>
                  <a:lnTo>
                    <a:pt x="852" y="1547"/>
                  </a:lnTo>
                  <a:lnTo>
                    <a:pt x="864" y="1548"/>
                  </a:lnTo>
                  <a:lnTo>
                    <a:pt x="879" y="1547"/>
                  </a:lnTo>
                  <a:lnTo>
                    <a:pt x="897" y="1541"/>
                  </a:lnTo>
                  <a:lnTo>
                    <a:pt x="917" y="1531"/>
                  </a:lnTo>
                  <a:lnTo>
                    <a:pt x="942" y="1514"/>
                  </a:lnTo>
                  <a:lnTo>
                    <a:pt x="967" y="1490"/>
                  </a:lnTo>
                  <a:lnTo>
                    <a:pt x="997" y="1457"/>
                  </a:lnTo>
                  <a:lnTo>
                    <a:pt x="997" y="1457"/>
                  </a:lnTo>
                  <a:lnTo>
                    <a:pt x="1004" y="1446"/>
                  </a:lnTo>
                  <a:lnTo>
                    <a:pt x="1011" y="1438"/>
                  </a:lnTo>
                  <a:lnTo>
                    <a:pt x="1014" y="1431"/>
                  </a:lnTo>
                  <a:lnTo>
                    <a:pt x="1016" y="1424"/>
                  </a:lnTo>
                  <a:lnTo>
                    <a:pt x="1018" y="1417"/>
                  </a:lnTo>
                  <a:lnTo>
                    <a:pt x="1019" y="1410"/>
                  </a:lnTo>
                  <a:lnTo>
                    <a:pt x="1021" y="1402"/>
                  </a:lnTo>
                  <a:lnTo>
                    <a:pt x="1021" y="1389"/>
                  </a:lnTo>
                  <a:lnTo>
                    <a:pt x="1023" y="1376"/>
                  </a:lnTo>
                  <a:lnTo>
                    <a:pt x="1024" y="1357"/>
                  </a:lnTo>
                  <a:lnTo>
                    <a:pt x="1024" y="1357"/>
                  </a:lnTo>
                  <a:lnTo>
                    <a:pt x="1028" y="1338"/>
                  </a:lnTo>
                  <a:lnTo>
                    <a:pt x="1030" y="1319"/>
                  </a:lnTo>
                  <a:lnTo>
                    <a:pt x="1033" y="1300"/>
                  </a:lnTo>
                  <a:lnTo>
                    <a:pt x="1037" y="1281"/>
                  </a:lnTo>
                  <a:lnTo>
                    <a:pt x="1038" y="1262"/>
                  </a:lnTo>
                  <a:lnTo>
                    <a:pt x="1040" y="1243"/>
                  </a:lnTo>
                  <a:lnTo>
                    <a:pt x="1042" y="1224"/>
                  </a:lnTo>
                  <a:lnTo>
                    <a:pt x="1040" y="1205"/>
                  </a:lnTo>
                  <a:lnTo>
                    <a:pt x="1038" y="1187"/>
                  </a:lnTo>
                  <a:lnTo>
                    <a:pt x="1035" y="1170"/>
                  </a:lnTo>
                  <a:lnTo>
                    <a:pt x="1035" y="1170"/>
                  </a:lnTo>
                  <a:lnTo>
                    <a:pt x="1033" y="1156"/>
                  </a:lnTo>
                  <a:lnTo>
                    <a:pt x="1031" y="1139"/>
                  </a:lnTo>
                  <a:lnTo>
                    <a:pt x="1031" y="1120"/>
                  </a:lnTo>
                  <a:lnTo>
                    <a:pt x="1031" y="1099"/>
                  </a:lnTo>
                  <a:lnTo>
                    <a:pt x="1030" y="1077"/>
                  </a:lnTo>
                  <a:lnTo>
                    <a:pt x="1030" y="1054"/>
                  </a:lnTo>
                  <a:lnTo>
                    <a:pt x="1026" y="1030"/>
                  </a:lnTo>
                  <a:lnTo>
                    <a:pt x="1023" y="1006"/>
                  </a:lnTo>
                  <a:lnTo>
                    <a:pt x="1016" y="983"/>
                  </a:lnTo>
                  <a:lnTo>
                    <a:pt x="1007" y="963"/>
                  </a:lnTo>
                  <a:lnTo>
                    <a:pt x="1007" y="963"/>
                  </a:lnTo>
                  <a:lnTo>
                    <a:pt x="1002" y="952"/>
                  </a:lnTo>
                  <a:lnTo>
                    <a:pt x="997" y="940"/>
                  </a:lnTo>
                  <a:lnTo>
                    <a:pt x="990" y="928"/>
                  </a:lnTo>
                  <a:lnTo>
                    <a:pt x="983" y="916"/>
                  </a:lnTo>
                  <a:lnTo>
                    <a:pt x="976" y="902"/>
                  </a:lnTo>
                  <a:lnTo>
                    <a:pt x="967" y="888"/>
                  </a:lnTo>
                  <a:lnTo>
                    <a:pt x="957" y="873"/>
                  </a:lnTo>
                  <a:lnTo>
                    <a:pt x="947" y="856"/>
                  </a:lnTo>
                  <a:lnTo>
                    <a:pt x="935" y="838"/>
                  </a:lnTo>
                  <a:lnTo>
                    <a:pt x="919" y="818"/>
                  </a:lnTo>
                  <a:lnTo>
                    <a:pt x="919" y="818"/>
                  </a:lnTo>
                  <a:lnTo>
                    <a:pt x="905" y="799"/>
                  </a:lnTo>
                  <a:lnTo>
                    <a:pt x="891" y="780"/>
                  </a:lnTo>
                  <a:lnTo>
                    <a:pt x="879" y="761"/>
                  </a:lnTo>
                  <a:lnTo>
                    <a:pt x="869" y="742"/>
                  </a:lnTo>
                  <a:lnTo>
                    <a:pt x="859" y="724"/>
                  </a:lnTo>
                  <a:lnTo>
                    <a:pt x="850" y="709"/>
                  </a:lnTo>
                  <a:lnTo>
                    <a:pt x="841" y="695"/>
                  </a:lnTo>
                  <a:lnTo>
                    <a:pt x="834" y="681"/>
                  </a:lnTo>
                  <a:lnTo>
                    <a:pt x="826" y="671"/>
                  </a:lnTo>
                  <a:lnTo>
                    <a:pt x="821" y="660"/>
                  </a:lnTo>
                  <a:lnTo>
                    <a:pt x="821" y="660"/>
                  </a:lnTo>
                  <a:lnTo>
                    <a:pt x="815" y="655"/>
                  </a:lnTo>
                  <a:lnTo>
                    <a:pt x="810" y="647"/>
                  </a:lnTo>
                  <a:lnTo>
                    <a:pt x="803" y="636"/>
                  </a:lnTo>
                  <a:lnTo>
                    <a:pt x="796" y="626"/>
                  </a:lnTo>
                  <a:lnTo>
                    <a:pt x="789" y="614"/>
                  </a:lnTo>
                  <a:lnTo>
                    <a:pt x="781" y="602"/>
                  </a:lnTo>
                  <a:lnTo>
                    <a:pt x="776" y="590"/>
                  </a:lnTo>
                  <a:lnTo>
                    <a:pt x="769" y="577"/>
                  </a:lnTo>
                  <a:lnTo>
                    <a:pt x="764" y="565"/>
                  </a:lnTo>
                  <a:lnTo>
                    <a:pt x="760" y="555"/>
                  </a:lnTo>
                  <a:lnTo>
                    <a:pt x="760" y="555"/>
                  </a:lnTo>
                  <a:lnTo>
                    <a:pt x="758" y="545"/>
                  </a:lnTo>
                  <a:lnTo>
                    <a:pt x="758" y="533"/>
                  </a:lnTo>
                  <a:lnTo>
                    <a:pt x="757" y="520"/>
                  </a:lnTo>
                  <a:lnTo>
                    <a:pt x="757" y="508"/>
                  </a:lnTo>
                  <a:lnTo>
                    <a:pt x="757" y="496"/>
                  </a:lnTo>
                  <a:lnTo>
                    <a:pt x="755" y="482"/>
                  </a:lnTo>
                  <a:lnTo>
                    <a:pt x="753" y="470"/>
                  </a:lnTo>
                  <a:lnTo>
                    <a:pt x="751" y="458"/>
                  </a:lnTo>
                  <a:lnTo>
                    <a:pt x="748" y="444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36" y="420"/>
                  </a:lnTo>
                  <a:lnTo>
                    <a:pt x="731" y="410"/>
                  </a:lnTo>
                  <a:lnTo>
                    <a:pt x="726" y="401"/>
                  </a:lnTo>
                  <a:lnTo>
                    <a:pt x="720" y="393"/>
                  </a:lnTo>
                  <a:lnTo>
                    <a:pt x="719" y="387"/>
                  </a:lnTo>
                  <a:lnTo>
                    <a:pt x="715" y="381"/>
                  </a:lnTo>
                  <a:lnTo>
                    <a:pt x="713" y="375"/>
                  </a:lnTo>
                  <a:lnTo>
                    <a:pt x="713" y="368"/>
                  </a:lnTo>
                  <a:lnTo>
                    <a:pt x="713" y="361"/>
                  </a:lnTo>
                  <a:lnTo>
                    <a:pt x="713" y="353"/>
                  </a:lnTo>
                  <a:lnTo>
                    <a:pt x="713" y="353"/>
                  </a:lnTo>
                  <a:lnTo>
                    <a:pt x="713" y="332"/>
                  </a:lnTo>
                  <a:lnTo>
                    <a:pt x="715" y="313"/>
                  </a:lnTo>
                  <a:lnTo>
                    <a:pt x="715" y="298"/>
                  </a:lnTo>
                  <a:lnTo>
                    <a:pt x="715" y="285"/>
                  </a:lnTo>
                  <a:lnTo>
                    <a:pt x="715" y="275"/>
                  </a:lnTo>
                  <a:lnTo>
                    <a:pt x="715" y="266"/>
                  </a:lnTo>
                  <a:lnTo>
                    <a:pt x="715" y="261"/>
                  </a:lnTo>
                  <a:lnTo>
                    <a:pt x="715" y="258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7" y="251"/>
                  </a:lnTo>
                  <a:lnTo>
                    <a:pt x="720" y="241"/>
                  </a:lnTo>
                  <a:lnTo>
                    <a:pt x="724" y="227"/>
                  </a:lnTo>
                  <a:lnTo>
                    <a:pt x="727" y="208"/>
                  </a:lnTo>
                  <a:lnTo>
                    <a:pt x="729" y="187"/>
                  </a:lnTo>
                  <a:lnTo>
                    <a:pt x="731" y="165"/>
                  </a:lnTo>
                  <a:lnTo>
                    <a:pt x="729" y="142"/>
                  </a:lnTo>
                  <a:lnTo>
                    <a:pt x="724" y="123"/>
                  </a:lnTo>
                  <a:lnTo>
                    <a:pt x="715" y="104"/>
                  </a:lnTo>
                  <a:lnTo>
                    <a:pt x="701" y="92"/>
                  </a:lnTo>
                  <a:lnTo>
                    <a:pt x="701" y="92"/>
                  </a:lnTo>
                  <a:close/>
                </a:path>
              </a:pathLst>
            </a:custGeom>
            <a:solidFill>
              <a:srgbClr val="FFE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97" name="Freeform 245">
              <a:extLst>
                <a:ext uri="{FF2B5EF4-FFF2-40B4-BE49-F238E27FC236}">
                  <a16:creationId xmlns:a16="http://schemas.microsoft.com/office/drawing/2014/main" id="{E08DE8DC-8537-FD85-EBE2-96057B65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27"/>
              <a:ext cx="521" cy="882"/>
            </a:xfrm>
            <a:custGeom>
              <a:avLst/>
              <a:gdLst>
                <a:gd name="T0" fmla="*/ 596 w 1042"/>
                <a:gd name="T1" fmla="*/ 121 h 1764"/>
                <a:gd name="T2" fmla="*/ 375 w 1042"/>
                <a:gd name="T3" fmla="*/ 121 h 1764"/>
                <a:gd name="T4" fmla="*/ 133 w 1042"/>
                <a:gd name="T5" fmla="*/ 61 h 1764"/>
                <a:gd name="T6" fmla="*/ 40 w 1042"/>
                <a:gd name="T7" fmla="*/ 0 h 1764"/>
                <a:gd name="T8" fmla="*/ 0 w 1042"/>
                <a:gd name="T9" fmla="*/ 101 h 1764"/>
                <a:gd name="T10" fmla="*/ 34 w 1042"/>
                <a:gd name="T11" fmla="*/ 216 h 1764"/>
                <a:gd name="T12" fmla="*/ 46 w 1042"/>
                <a:gd name="T13" fmla="*/ 330 h 1764"/>
                <a:gd name="T14" fmla="*/ 79 w 1042"/>
                <a:gd name="T15" fmla="*/ 408 h 1764"/>
                <a:gd name="T16" fmla="*/ 114 w 1042"/>
                <a:gd name="T17" fmla="*/ 577 h 1764"/>
                <a:gd name="T18" fmla="*/ 110 w 1042"/>
                <a:gd name="T19" fmla="*/ 624 h 1764"/>
                <a:gd name="T20" fmla="*/ 102 w 1042"/>
                <a:gd name="T21" fmla="*/ 672 h 1764"/>
                <a:gd name="T22" fmla="*/ 102 w 1042"/>
                <a:gd name="T23" fmla="*/ 721 h 1764"/>
                <a:gd name="T24" fmla="*/ 105 w 1042"/>
                <a:gd name="T25" fmla="*/ 757 h 1764"/>
                <a:gd name="T26" fmla="*/ 138 w 1042"/>
                <a:gd name="T27" fmla="*/ 868 h 1764"/>
                <a:gd name="T28" fmla="*/ 197 w 1042"/>
                <a:gd name="T29" fmla="*/ 975 h 1764"/>
                <a:gd name="T30" fmla="*/ 268 w 1042"/>
                <a:gd name="T31" fmla="*/ 1134 h 1764"/>
                <a:gd name="T32" fmla="*/ 299 w 1042"/>
                <a:gd name="T33" fmla="*/ 1210 h 1764"/>
                <a:gd name="T34" fmla="*/ 356 w 1042"/>
                <a:gd name="T35" fmla="*/ 1277 h 1764"/>
                <a:gd name="T36" fmla="*/ 382 w 1042"/>
                <a:gd name="T37" fmla="*/ 1307 h 1764"/>
                <a:gd name="T38" fmla="*/ 399 w 1042"/>
                <a:gd name="T39" fmla="*/ 1331 h 1764"/>
                <a:gd name="T40" fmla="*/ 409 w 1042"/>
                <a:gd name="T41" fmla="*/ 1353 h 1764"/>
                <a:gd name="T42" fmla="*/ 420 w 1042"/>
                <a:gd name="T43" fmla="*/ 1407 h 1764"/>
                <a:gd name="T44" fmla="*/ 444 w 1042"/>
                <a:gd name="T45" fmla="*/ 1500 h 1764"/>
                <a:gd name="T46" fmla="*/ 461 w 1042"/>
                <a:gd name="T47" fmla="*/ 1592 h 1764"/>
                <a:gd name="T48" fmla="*/ 459 w 1042"/>
                <a:gd name="T49" fmla="*/ 1645 h 1764"/>
                <a:gd name="T50" fmla="*/ 461 w 1042"/>
                <a:gd name="T51" fmla="*/ 1681 h 1764"/>
                <a:gd name="T52" fmla="*/ 534 w 1042"/>
                <a:gd name="T53" fmla="*/ 1764 h 1764"/>
                <a:gd name="T54" fmla="*/ 598 w 1042"/>
                <a:gd name="T55" fmla="*/ 1723 h 1764"/>
                <a:gd name="T56" fmla="*/ 650 w 1042"/>
                <a:gd name="T57" fmla="*/ 1726 h 1764"/>
                <a:gd name="T58" fmla="*/ 688 w 1042"/>
                <a:gd name="T59" fmla="*/ 1694 h 1764"/>
                <a:gd name="T60" fmla="*/ 708 w 1042"/>
                <a:gd name="T61" fmla="*/ 1652 h 1764"/>
                <a:gd name="T62" fmla="*/ 724 w 1042"/>
                <a:gd name="T63" fmla="*/ 1656 h 1764"/>
                <a:gd name="T64" fmla="*/ 784 w 1042"/>
                <a:gd name="T65" fmla="*/ 1633 h 1764"/>
                <a:gd name="T66" fmla="*/ 812 w 1042"/>
                <a:gd name="T67" fmla="*/ 1593 h 1764"/>
                <a:gd name="T68" fmla="*/ 836 w 1042"/>
                <a:gd name="T69" fmla="*/ 1541 h 1764"/>
                <a:gd name="T70" fmla="*/ 897 w 1042"/>
                <a:gd name="T71" fmla="*/ 1541 h 1764"/>
                <a:gd name="T72" fmla="*/ 1004 w 1042"/>
                <a:gd name="T73" fmla="*/ 1446 h 1764"/>
                <a:gd name="T74" fmla="*/ 1021 w 1042"/>
                <a:gd name="T75" fmla="*/ 1402 h 1764"/>
                <a:gd name="T76" fmla="*/ 1030 w 1042"/>
                <a:gd name="T77" fmla="*/ 1319 h 1764"/>
                <a:gd name="T78" fmla="*/ 1040 w 1042"/>
                <a:gd name="T79" fmla="*/ 1205 h 1764"/>
                <a:gd name="T80" fmla="*/ 1031 w 1042"/>
                <a:gd name="T81" fmla="*/ 1120 h 1764"/>
                <a:gd name="T82" fmla="*/ 1016 w 1042"/>
                <a:gd name="T83" fmla="*/ 983 h 1764"/>
                <a:gd name="T84" fmla="*/ 983 w 1042"/>
                <a:gd name="T85" fmla="*/ 916 h 1764"/>
                <a:gd name="T86" fmla="*/ 919 w 1042"/>
                <a:gd name="T87" fmla="*/ 818 h 1764"/>
                <a:gd name="T88" fmla="*/ 859 w 1042"/>
                <a:gd name="T89" fmla="*/ 724 h 1764"/>
                <a:gd name="T90" fmla="*/ 821 w 1042"/>
                <a:gd name="T91" fmla="*/ 660 h 1764"/>
                <a:gd name="T92" fmla="*/ 781 w 1042"/>
                <a:gd name="T93" fmla="*/ 602 h 1764"/>
                <a:gd name="T94" fmla="*/ 758 w 1042"/>
                <a:gd name="T95" fmla="*/ 545 h 1764"/>
                <a:gd name="T96" fmla="*/ 753 w 1042"/>
                <a:gd name="T97" fmla="*/ 470 h 1764"/>
                <a:gd name="T98" fmla="*/ 731 w 1042"/>
                <a:gd name="T99" fmla="*/ 410 h 1764"/>
                <a:gd name="T100" fmla="*/ 713 w 1042"/>
                <a:gd name="T101" fmla="*/ 368 h 1764"/>
                <a:gd name="T102" fmla="*/ 715 w 1042"/>
                <a:gd name="T103" fmla="*/ 298 h 1764"/>
                <a:gd name="T104" fmla="*/ 715 w 1042"/>
                <a:gd name="T105" fmla="*/ 254 h 1764"/>
                <a:gd name="T106" fmla="*/ 727 w 1042"/>
                <a:gd name="T107" fmla="*/ 208 h 1764"/>
                <a:gd name="T108" fmla="*/ 701 w 1042"/>
                <a:gd name="T109" fmla="*/ 92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2" h="1764">
                  <a:moveTo>
                    <a:pt x="701" y="92"/>
                  </a:moveTo>
                  <a:lnTo>
                    <a:pt x="696" y="94"/>
                  </a:lnTo>
                  <a:lnTo>
                    <a:pt x="682" y="99"/>
                  </a:lnTo>
                  <a:lnTo>
                    <a:pt x="660" y="106"/>
                  </a:lnTo>
                  <a:lnTo>
                    <a:pt x="631" y="113"/>
                  </a:lnTo>
                  <a:lnTo>
                    <a:pt x="596" y="121"/>
                  </a:lnTo>
                  <a:lnTo>
                    <a:pt x="558" y="128"/>
                  </a:lnTo>
                  <a:lnTo>
                    <a:pt x="515" y="132"/>
                  </a:lnTo>
                  <a:lnTo>
                    <a:pt x="468" y="133"/>
                  </a:lnTo>
                  <a:lnTo>
                    <a:pt x="421" y="130"/>
                  </a:lnTo>
                  <a:lnTo>
                    <a:pt x="375" y="121"/>
                  </a:lnTo>
                  <a:lnTo>
                    <a:pt x="375" y="121"/>
                  </a:lnTo>
                  <a:lnTo>
                    <a:pt x="328" y="111"/>
                  </a:lnTo>
                  <a:lnTo>
                    <a:pt x="283" y="101"/>
                  </a:lnTo>
                  <a:lnTo>
                    <a:pt x="240" y="90"/>
                  </a:lnTo>
                  <a:lnTo>
                    <a:pt x="202" y="82"/>
                  </a:lnTo>
                  <a:lnTo>
                    <a:pt x="166" y="71"/>
                  </a:lnTo>
                  <a:lnTo>
                    <a:pt x="133" y="61"/>
                  </a:lnTo>
                  <a:lnTo>
                    <a:pt x="105" y="51"/>
                  </a:lnTo>
                  <a:lnTo>
                    <a:pt x="81" y="38"/>
                  </a:lnTo>
                  <a:lnTo>
                    <a:pt x="62" y="2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0" y="0"/>
                  </a:lnTo>
                  <a:lnTo>
                    <a:pt x="29" y="2"/>
                  </a:lnTo>
                  <a:lnTo>
                    <a:pt x="19" y="11"/>
                  </a:lnTo>
                  <a:lnTo>
                    <a:pt x="12" y="26"/>
                  </a:lnTo>
                  <a:lnTo>
                    <a:pt x="5" y="49"/>
                  </a:lnTo>
                  <a:lnTo>
                    <a:pt x="2" y="73"/>
                  </a:lnTo>
                  <a:lnTo>
                    <a:pt x="0" y="101"/>
                  </a:lnTo>
                  <a:lnTo>
                    <a:pt x="2" y="128"/>
                  </a:lnTo>
                  <a:lnTo>
                    <a:pt x="7" y="154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27" y="197"/>
                  </a:lnTo>
                  <a:lnTo>
                    <a:pt x="34" y="216"/>
                  </a:lnTo>
                  <a:lnTo>
                    <a:pt x="38" y="237"/>
                  </a:lnTo>
                  <a:lnTo>
                    <a:pt x="40" y="258"/>
                  </a:lnTo>
                  <a:lnTo>
                    <a:pt x="40" y="277"/>
                  </a:lnTo>
                  <a:lnTo>
                    <a:pt x="41" y="296"/>
                  </a:lnTo>
                  <a:lnTo>
                    <a:pt x="43" y="313"/>
                  </a:lnTo>
                  <a:lnTo>
                    <a:pt x="46" y="330"/>
                  </a:lnTo>
                  <a:lnTo>
                    <a:pt x="53" y="346"/>
                  </a:lnTo>
                  <a:lnTo>
                    <a:pt x="65" y="361"/>
                  </a:lnTo>
                  <a:lnTo>
                    <a:pt x="65" y="361"/>
                  </a:lnTo>
                  <a:lnTo>
                    <a:pt x="69" y="370"/>
                  </a:lnTo>
                  <a:lnTo>
                    <a:pt x="74" y="386"/>
                  </a:lnTo>
                  <a:lnTo>
                    <a:pt x="79" y="408"/>
                  </a:lnTo>
                  <a:lnTo>
                    <a:pt x="86" y="436"/>
                  </a:lnTo>
                  <a:lnTo>
                    <a:pt x="93" y="467"/>
                  </a:lnTo>
                  <a:lnTo>
                    <a:pt x="100" y="498"/>
                  </a:lnTo>
                  <a:lnTo>
                    <a:pt x="105" y="527"/>
                  </a:lnTo>
                  <a:lnTo>
                    <a:pt x="110" y="555"/>
                  </a:lnTo>
                  <a:lnTo>
                    <a:pt x="114" y="577"/>
                  </a:lnTo>
                  <a:lnTo>
                    <a:pt x="114" y="593"/>
                  </a:lnTo>
                  <a:lnTo>
                    <a:pt x="114" y="593"/>
                  </a:lnTo>
                  <a:lnTo>
                    <a:pt x="114" y="603"/>
                  </a:lnTo>
                  <a:lnTo>
                    <a:pt x="112" y="612"/>
                  </a:lnTo>
                  <a:lnTo>
                    <a:pt x="112" y="619"/>
                  </a:lnTo>
                  <a:lnTo>
                    <a:pt x="110" y="624"/>
                  </a:lnTo>
                  <a:lnTo>
                    <a:pt x="109" y="631"/>
                  </a:lnTo>
                  <a:lnTo>
                    <a:pt x="107" y="636"/>
                  </a:lnTo>
                  <a:lnTo>
                    <a:pt x="105" y="643"/>
                  </a:lnTo>
                  <a:lnTo>
                    <a:pt x="103" y="652"/>
                  </a:lnTo>
                  <a:lnTo>
                    <a:pt x="103" y="660"/>
                  </a:lnTo>
                  <a:lnTo>
                    <a:pt x="102" y="672"/>
                  </a:lnTo>
                  <a:lnTo>
                    <a:pt x="102" y="672"/>
                  </a:lnTo>
                  <a:lnTo>
                    <a:pt x="102" y="685"/>
                  </a:lnTo>
                  <a:lnTo>
                    <a:pt x="102" y="695"/>
                  </a:lnTo>
                  <a:lnTo>
                    <a:pt x="102" y="705"/>
                  </a:lnTo>
                  <a:lnTo>
                    <a:pt x="102" y="714"/>
                  </a:lnTo>
                  <a:lnTo>
                    <a:pt x="102" y="721"/>
                  </a:lnTo>
                  <a:lnTo>
                    <a:pt x="102" y="728"/>
                  </a:lnTo>
                  <a:lnTo>
                    <a:pt x="102" y="735"/>
                  </a:lnTo>
                  <a:lnTo>
                    <a:pt x="103" y="742"/>
                  </a:lnTo>
                  <a:lnTo>
                    <a:pt x="105" y="750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109" y="774"/>
                  </a:lnTo>
                  <a:lnTo>
                    <a:pt x="114" y="792"/>
                  </a:lnTo>
                  <a:lnTo>
                    <a:pt x="119" y="809"/>
                  </a:lnTo>
                  <a:lnTo>
                    <a:pt x="124" y="828"/>
                  </a:lnTo>
                  <a:lnTo>
                    <a:pt x="131" y="847"/>
                  </a:lnTo>
                  <a:lnTo>
                    <a:pt x="138" y="868"/>
                  </a:lnTo>
                  <a:lnTo>
                    <a:pt x="147" y="887"/>
                  </a:lnTo>
                  <a:lnTo>
                    <a:pt x="157" y="907"/>
                  </a:lnTo>
                  <a:lnTo>
                    <a:pt x="169" y="928"/>
                  </a:lnTo>
                  <a:lnTo>
                    <a:pt x="181" y="951"/>
                  </a:lnTo>
                  <a:lnTo>
                    <a:pt x="181" y="951"/>
                  </a:lnTo>
                  <a:lnTo>
                    <a:pt x="197" y="975"/>
                  </a:lnTo>
                  <a:lnTo>
                    <a:pt x="211" y="1002"/>
                  </a:lnTo>
                  <a:lnTo>
                    <a:pt x="224" y="1030"/>
                  </a:lnTo>
                  <a:lnTo>
                    <a:pt x="237" y="1058"/>
                  </a:lnTo>
                  <a:lnTo>
                    <a:pt x="249" y="1085"/>
                  </a:lnTo>
                  <a:lnTo>
                    <a:pt x="259" y="1111"/>
                  </a:lnTo>
                  <a:lnTo>
                    <a:pt x="268" y="1134"/>
                  </a:lnTo>
                  <a:lnTo>
                    <a:pt x="275" y="1154"/>
                  </a:lnTo>
                  <a:lnTo>
                    <a:pt x="281" y="1172"/>
                  </a:lnTo>
                  <a:lnTo>
                    <a:pt x="285" y="1184"/>
                  </a:lnTo>
                  <a:lnTo>
                    <a:pt x="285" y="1184"/>
                  </a:lnTo>
                  <a:lnTo>
                    <a:pt x="290" y="1198"/>
                  </a:lnTo>
                  <a:lnTo>
                    <a:pt x="299" y="1210"/>
                  </a:lnTo>
                  <a:lnTo>
                    <a:pt x="307" y="1222"/>
                  </a:lnTo>
                  <a:lnTo>
                    <a:pt x="316" y="1234"/>
                  </a:lnTo>
                  <a:lnTo>
                    <a:pt x="326" y="1246"/>
                  </a:lnTo>
                  <a:lnTo>
                    <a:pt x="337" y="1256"/>
                  </a:lnTo>
                  <a:lnTo>
                    <a:pt x="347" y="1267"/>
                  </a:lnTo>
                  <a:lnTo>
                    <a:pt x="356" y="1277"/>
                  </a:lnTo>
                  <a:lnTo>
                    <a:pt x="364" y="1286"/>
                  </a:lnTo>
                  <a:lnTo>
                    <a:pt x="371" y="1293"/>
                  </a:lnTo>
                  <a:lnTo>
                    <a:pt x="371" y="1293"/>
                  </a:lnTo>
                  <a:lnTo>
                    <a:pt x="375" y="1298"/>
                  </a:lnTo>
                  <a:lnTo>
                    <a:pt x="378" y="1303"/>
                  </a:lnTo>
                  <a:lnTo>
                    <a:pt x="382" y="1307"/>
                  </a:lnTo>
                  <a:lnTo>
                    <a:pt x="383" y="1310"/>
                  </a:lnTo>
                  <a:lnTo>
                    <a:pt x="387" y="1313"/>
                  </a:lnTo>
                  <a:lnTo>
                    <a:pt x="389" y="1317"/>
                  </a:lnTo>
                  <a:lnTo>
                    <a:pt x="392" y="1320"/>
                  </a:lnTo>
                  <a:lnTo>
                    <a:pt x="396" y="1326"/>
                  </a:lnTo>
                  <a:lnTo>
                    <a:pt x="399" y="1331"/>
                  </a:lnTo>
                  <a:lnTo>
                    <a:pt x="404" y="1338"/>
                  </a:lnTo>
                  <a:lnTo>
                    <a:pt x="404" y="1338"/>
                  </a:lnTo>
                  <a:lnTo>
                    <a:pt x="406" y="1341"/>
                  </a:lnTo>
                  <a:lnTo>
                    <a:pt x="406" y="1345"/>
                  </a:lnTo>
                  <a:lnTo>
                    <a:pt x="408" y="1348"/>
                  </a:lnTo>
                  <a:lnTo>
                    <a:pt x="409" y="1353"/>
                  </a:lnTo>
                  <a:lnTo>
                    <a:pt x="409" y="1360"/>
                  </a:lnTo>
                  <a:lnTo>
                    <a:pt x="411" y="1367"/>
                  </a:lnTo>
                  <a:lnTo>
                    <a:pt x="413" y="1376"/>
                  </a:lnTo>
                  <a:lnTo>
                    <a:pt x="415" y="1386"/>
                  </a:lnTo>
                  <a:lnTo>
                    <a:pt x="418" y="1396"/>
                  </a:lnTo>
                  <a:lnTo>
                    <a:pt x="420" y="1407"/>
                  </a:lnTo>
                  <a:lnTo>
                    <a:pt x="420" y="1407"/>
                  </a:lnTo>
                  <a:lnTo>
                    <a:pt x="425" y="1424"/>
                  </a:lnTo>
                  <a:lnTo>
                    <a:pt x="428" y="1443"/>
                  </a:lnTo>
                  <a:lnTo>
                    <a:pt x="434" y="1462"/>
                  </a:lnTo>
                  <a:lnTo>
                    <a:pt x="439" y="1481"/>
                  </a:lnTo>
                  <a:lnTo>
                    <a:pt x="444" y="1500"/>
                  </a:lnTo>
                  <a:lnTo>
                    <a:pt x="449" y="1519"/>
                  </a:lnTo>
                  <a:lnTo>
                    <a:pt x="453" y="1538"/>
                  </a:lnTo>
                  <a:lnTo>
                    <a:pt x="456" y="1557"/>
                  </a:lnTo>
                  <a:lnTo>
                    <a:pt x="459" y="1574"/>
                  </a:lnTo>
                  <a:lnTo>
                    <a:pt x="461" y="1592"/>
                  </a:lnTo>
                  <a:lnTo>
                    <a:pt x="461" y="1592"/>
                  </a:lnTo>
                  <a:lnTo>
                    <a:pt x="463" y="1602"/>
                  </a:lnTo>
                  <a:lnTo>
                    <a:pt x="463" y="1612"/>
                  </a:lnTo>
                  <a:lnTo>
                    <a:pt x="463" y="1621"/>
                  </a:lnTo>
                  <a:lnTo>
                    <a:pt x="461" y="1630"/>
                  </a:lnTo>
                  <a:lnTo>
                    <a:pt x="461" y="1638"/>
                  </a:lnTo>
                  <a:lnTo>
                    <a:pt x="459" y="1645"/>
                  </a:lnTo>
                  <a:lnTo>
                    <a:pt x="458" y="1650"/>
                  </a:lnTo>
                  <a:lnTo>
                    <a:pt x="458" y="1656"/>
                  </a:lnTo>
                  <a:lnTo>
                    <a:pt x="458" y="1661"/>
                  </a:lnTo>
                  <a:lnTo>
                    <a:pt x="458" y="1662"/>
                  </a:lnTo>
                  <a:lnTo>
                    <a:pt x="458" y="1662"/>
                  </a:lnTo>
                  <a:lnTo>
                    <a:pt x="461" y="1681"/>
                  </a:lnTo>
                  <a:lnTo>
                    <a:pt x="468" y="1702"/>
                  </a:lnTo>
                  <a:lnTo>
                    <a:pt x="477" y="1721"/>
                  </a:lnTo>
                  <a:lnTo>
                    <a:pt x="489" y="1738"/>
                  </a:lnTo>
                  <a:lnTo>
                    <a:pt x="501" y="1752"/>
                  </a:lnTo>
                  <a:lnTo>
                    <a:pt x="516" y="1761"/>
                  </a:lnTo>
                  <a:lnTo>
                    <a:pt x="534" y="1764"/>
                  </a:lnTo>
                  <a:lnTo>
                    <a:pt x="553" y="1759"/>
                  </a:lnTo>
                  <a:lnTo>
                    <a:pt x="572" y="1745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8" y="1723"/>
                  </a:lnTo>
                  <a:lnTo>
                    <a:pt x="603" y="1725"/>
                  </a:lnTo>
                  <a:lnTo>
                    <a:pt x="608" y="1728"/>
                  </a:lnTo>
                  <a:lnTo>
                    <a:pt x="617" y="1730"/>
                  </a:lnTo>
                  <a:lnTo>
                    <a:pt x="627" y="1730"/>
                  </a:lnTo>
                  <a:lnTo>
                    <a:pt x="637" y="1730"/>
                  </a:lnTo>
                  <a:lnTo>
                    <a:pt x="650" y="1726"/>
                  </a:lnTo>
                  <a:lnTo>
                    <a:pt x="663" y="1719"/>
                  </a:lnTo>
                  <a:lnTo>
                    <a:pt x="677" y="1707"/>
                  </a:lnTo>
                  <a:lnTo>
                    <a:pt x="677" y="1707"/>
                  </a:lnTo>
                  <a:lnTo>
                    <a:pt x="682" y="1704"/>
                  </a:lnTo>
                  <a:lnTo>
                    <a:pt x="686" y="1699"/>
                  </a:lnTo>
                  <a:lnTo>
                    <a:pt x="688" y="1694"/>
                  </a:lnTo>
                  <a:lnTo>
                    <a:pt x="691" y="1688"/>
                  </a:lnTo>
                  <a:lnTo>
                    <a:pt x="694" y="1681"/>
                  </a:lnTo>
                  <a:lnTo>
                    <a:pt x="696" y="1675"/>
                  </a:lnTo>
                  <a:lnTo>
                    <a:pt x="700" y="1668"/>
                  </a:lnTo>
                  <a:lnTo>
                    <a:pt x="703" y="1659"/>
                  </a:lnTo>
                  <a:lnTo>
                    <a:pt x="708" y="1652"/>
                  </a:lnTo>
                  <a:lnTo>
                    <a:pt x="713" y="1643"/>
                  </a:lnTo>
                  <a:lnTo>
                    <a:pt x="713" y="1643"/>
                  </a:lnTo>
                  <a:lnTo>
                    <a:pt x="715" y="1645"/>
                  </a:lnTo>
                  <a:lnTo>
                    <a:pt x="717" y="1647"/>
                  </a:lnTo>
                  <a:lnTo>
                    <a:pt x="719" y="1650"/>
                  </a:lnTo>
                  <a:lnTo>
                    <a:pt x="724" y="1656"/>
                  </a:lnTo>
                  <a:lnTo>
                    <a:pt x="729" y="1657"/>
                  </a:lnTo>
                  <a:lnTo>
                    <a:pt x="738" y="1659"/>
                  </a:lnTo>
                  <a:lnTo>
                    <a:pt x="746" y="1657"/>
                  </a:lnTo>
                  <a:lnTo>
                    <a:pt x="757" y="1654"/>
                  </a:lnTo>
                  <a:lnTo>
                    <a:pt x="769" y="1645"/>
                  </a:lnTo>
                  <a:lnTo>
                    <a:pt x="784" y="1633"/>
                  </a:lnTo>
                  <a:lnTo>
                    <a:pt x="784" y="1633"/>
                  </a:lnTo>
                  <a:lnTo>
                    <a:pt x="789" y="1626"/>
                  </a:lnTo>
                  <a:lnTo>
                    <a:pt x="796" y="1619"/>
                  </a:lnTo>
                  <a:lnTo>
                    <a:pt x="802" y="1611"/>
                  </a:lnTo>
                  <a:lnTo>
                    <a:pt x="807" y="1602"/>
                  </a:lnTo>
                  <a:lnTo>
                    <a:pt x="812" y="1593"/>
                  </a:lnTo>
                  <a:lnTo>
                    <a:pt x="817" y="1583"/>
                  </a:lnTo>
                  <a:lnTo>
                    <a:pt x="822" y="1573"/>
                  </a:lnTo>
                  <a:lnTo>
                    <a:pt x="826" y="1562"/>
                  </a:lnTo>
                  <a:lnTo>
                    <a:pt x="831" y="1552"/>
                  </a:lnTo>
                  <a:lnTo>
                    <a:pt x="836" y="1541"/>
                  </a:lnTo>
                  <a:lnTo>
                    <a:pt x="836" y="1541"/>
                  </a:lnTo>
                  <a:lnTo>
                    <a:pt x="838" y="1543"/>
                  </a:lnTo>
                  <a:lnTo>
                    <a:pt x="843" y="1545"/>
                  </a:lnTo>
                  <a:lnTo>
                    <a:pt x="852" y="1547"/>
                  </a:lnTo>
                  <a:lnTo>
                    <a:pt x="864" y="1548"/>
                  </a:lnTo>
                  <a:lnTo>
                    <a:pt x="879" y="1547"/>
                  </a:lnTo>
                  <a:lnTo>
                    <a:pt x="897" y="1541"/>
                  </a:lnTo>
                  <a:lnTo>
                    <a:pt x="917" y="1531"/>
                  </a:lnTo>
                  <a:lnTo>
                    <a:pt x="942" y="1514"/>
                  </a:lnTo>
                  <a:lnTo>
                    <a:pt x="967" y="1490"/>
                  </a:lnTo>
                  <a:lnTo>
                    <a:pt x="997" y="1457"/>
                  </a:lnTo>
                  <a:lnTo>
                    <a:pt x="997" y="1457"/>
                  </a:lnTo>
                  <a:lnTo>
                    <a:pt x="1004" y="1446"/>
                  </a:lnTo>
                  <a:lnTo>
                    <a:pt x="1011" y="1438"/>
                  </a:lnTo>
                  <a:lnTo>
                    <a:pt x="1014" y="1431"/>
                  </a:lnTo>
                  <a:lnTo>
                    <a:pt x="1016" y="1424"/>
                  </a:lnTo>
                  <a:lnTo>
                    <a:pt x="1018" y="1417"/>
                  </a:lnTo>
                  <a:lnTo>
                    <a:pt x="1019" y="1410"/>
                  </a:lnTo>
                  <a:lnTo>
                    <a:pt x="1021" y="1402"/>
                  </a:lnTo>
                  <a:lnTo>
                    <a:pt x="1021" y="1389"/>
                  </a:lnTo>
                  <a:lnTo>
                    <a:pt x="1023" y="1376"/>
                  </a:lnTo>
                  <a:lnTo>
                    <a:pt x="1024" y="1357"/>
                  </a:lnTo>
                  <a:lnTo>
                    <a:pt x="1024" y="1357"/>
                  </a:lnTo>
                  <a:lnTo>
                    <a:pt x="1028" y="1338"/>
                  </a:lnTo>
                  <a:lnTo>
                    <a:pt x="1030" y="1319"/>
                  </a:lnTo>
                  <a:lnTo>
                    <a:pt x="1033" y="1300"/>
                  </a:lnTo>
                  <a:lnTo>
                    <a:pt x="1037" y="1281"/>
                  </a:lnTo>
                  <a:lnTo>
                    <a:pt x="1038" y="1262"/>
                  </a:lnTo>
                  <a:lnTo>
                    <a:pt x="1040" y="1243"/>
                  </a:lnTo>
                  <a:lnTo>
                    <a:pt x="1042" y="1224"/>
                  </a:lnTo>
                  <a:lnTo>
                    <a:pt x="1040" y="1205"/>
                  </a:lnTo>
                  <a:lnTo>
                    <a:pt x="1038" y="1187"/>
                  </a:lnTo>
                  <a:lnTo>
                    <a:pt x="1035" y="1170"/>
                  </a:lnTo>
                  <a:lnTo>
                    <a:pt x="1035" y="1170"/>
                  </a:lnTo>
                  <a:lnTo>
                    <a:pt x="1033" y="1156"/>
                  </a:lnTo>
                  <a:lnTo>
                    <a:pt x="1031" y="1139"/>
                  </a:lnTo>
                  <a:lnTo>
                    <a:pt x="1031" y="1120"/>
                  </a:lnTo>
                  <a:lnTo>
                    <a:pt x="1031" y="1099"/>
                  </a:lnTo>
                  <a:lnTo>
                    <a:pt x="1030" y="1077"/>
                  </a:lnTo>
                  <a:lnTo>
                    <a:pt x="1030" y="1054"/>
                  </a:lnTo>
                  <a:lnTo>
                    <a:pt x="1026" y="1030"/>
                  </a:lnTo>
                  <a:lnTo>
                    <a:pt x="1023" y="1006"/>
                  </a:lnTo>
                  <a:lnTo>
                    <a:pt x="1016" y="983"/>
                  </a:lnTo>
                  <a:lnTo>
                    <a:pt x="1007" y="963"/>
                  </a:lnTo>
                  <a:lnTo>
                    <a:pt x="1007" y="963"/>
                  </a:lnTo>
                  <a:lnTo>
                    <a:pt x="1002" y="952"/>
                  </a:lnTo>
                  <a:lnTo>
                    <a:pt x="997" y="940"/>
                  </a:lnTo>
                  <a:lnTo>
                    <a:pt x="990" y="928"/>
                  </a:lnTo>
                  <a:lnTo>
                    <a:pt x="983" y="916"/>
                  </a:lnTo>
                  <a:lnTo>
                    <a:pt x="976" y="902"/>
                  </a:lnTo>
                  <a:lnTo>
                    <a:pt x="967" y="888"/>
                  </a:lnTo>
                  <a:lnTo>
                    <a:pt x="957" y="873"/>
                  </a:lnTo>
                  <a:lnTo>
                    <a:pt x="947" y="856"/>
                  </a:lnTo>
                  <a:lnTo>
                    <a:pt x="935" y="838"/>
                  </a:lnTo>
                  <a:lnTo>
                    <a:pt x="919" y="818"/>
                  </a:lnTo>
                  <a:lnTo>
                    <a:pt x="919" y="818"/>
                  </a:lnTo>
                  <a:lnTo>
                    <a:pt x="905" y="799"/>
                  </a:lnTo>
                  <a:lnTo>
                    <a:pt x="891" y="780"/>
                  </a:lnTo>
                  <a:lnTo>
                    <a:pt x="879" y="761"/>
                  </a:lnTo>
                  <a:lnTo>
                    <a:pt x="869" y="742"/>
                  </a:lnTo>
                  <a:lnTo>
                    <a:pt x="859" y="724"/>
                  </a:lnTo>
                  <a:lnTo>
                    <a:pt x="850" y="709"/>
                  </a:lnTo>
                  <a:lnTo>
                    <a:pt x="841" y="695"/>
                  </a:lnTo>
                  <a:lnTo>
                    <a:pt x="834" y="681"/>
                  </a:lnTo>
                  <a:lnTo>
                    <a:pt x="826" y="671"/>
                  </a:lnTo>
                  <a:lnTo>
                    <a:pt x="821" y="660"/>
                  </a:lnTo>
                  <a:lnTo>
                    <a:pt x="821" y="660"/>
                  </a:lnTo>
                  <a:lnTo>
                    <a:pt x="815" y="655"/>
                  </a:lnTo>
                  <a:lnTo>
                    <a:pt x="810" y="647"/>
                  </a:lnTo>
                  <a:lnTo>
                    <a:pt x="803" y="636"/>
                  </a:lnTo>
                  <a:lnTo>
                    <a:pt x="796" y="626"/>
                  </a:lnTo>
                  <a:lnTo>
                    <a:pt x="789" y="614"/>
                  </a:lnTo>
                  <a:lnTo>
                    <a:pt x="781" y="602"/>
                  </a:lnTo>
                  <a:lnTo>
                    <a:pt x="776" y="590"/>
                  </a:lnTo>
                  <a:lnTo>
                    <a:pt x="769" y="577"/>
                  </a:lnTo>
                  <a:lnTo>
                    <a:pt x="764" y="565"/>
                  </a:lnTo>
                  <a:lnTo>
                    <a:pt x="760" y="555"/>
                  </a:lnTo>
                  <a:lnTo>
                    <a:pt x="760" y="555"/>
                  </a:lnTo>
                  <a:lnTo>
                    <a:pt x="758" y="545"/>
                  </a:lnTo>
                  <a:lnTo>
                    <a:pt x="758" y="533"/>
                  </a:lnTo>
                  <a:lnTo>
                    <a:pt x="757" y="520"/>
                  </a:lnTo>
                  <a:lnTo>
                    <a:pt x="757" y="508"/>
                  </a:lnTo>
                  <a:lnTo>
                    <a:pt x="757" y="496"/>
                  </a:lnTo>
                  <a:lnTo>
                    <a:pt x="755" y="482"/>
                  </a:lnTo>
                  <a:lnTo>
                    <a:pt x="753" y="470"/>
                  </a:lnTo>
                  <a:lnTo>
                    <a:pt x="751" y="458"/>
                  </a:lnTo>
                  <a:lnTo>
                    <a:pt x="748" y="444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36" y="420"/>
                  </a:lnTo>
                  <a:lnTo>
                    <a:pt x="731" y="410"/>
                  </a:lnTo>
                  <a:lnTo>
                    <a:pt x="726" y="401"/>
                  </a:lnTo>
                  <a:lnTo>
                    <a:pt x="720" y="393"/>
                  </a:lnTo>
                  <a:lnTo>
                    <a:pt x="719" y="387"/>
                  </a:lnTo>
                  <a:lnTo>
                    <a:pt x="715" y="381"/>
                  </a:lnTo>
                  <a:lnTo>
                    <a:pt x="713" y="375"/>
                  </a:lnTo>
                  <a:lnTo>
                    <a:pt x="713" y="368"/>
                  </a:lnTo>
                  <a:lnTo>
                    <a:pt x="713" y="361"/>
                  </a:lnTo>
                  <a:lnTo>
                    <a:pt x="713" y="353"/>
                  </a:lnTo>
                  <a:lnTo>
                    <a:pt x="713" y="353"/>
                  </a:lnTo>
                  <a:lnTo>
                    <a:pt x="713" y="332"/>
                  </a:lnTo>
                  <a:lnTo>
                    <a:pt x="715" y="313"/>
                  </a:lnTo>
                  <a:lnTo>
                    <a:pt x="715" y="298"/>
                  </a:lnTo>
                  <a:lnTo>
                    <a:pt x="715" y="285"/>
                  </a:lnTo>
                  <a:lnTo>
                    <a:pt x="715" y="275"/>
                  </a:lnTo>
                  <a:lnTo>
                    <a:pt x="715" y="266"/>
                  </a:lnTo>
                  <a:lnTo>
                    <a:pt x="715" y="261"/>
                  </a:lnTo>
                  <a:lnTo>
                    <a:pt x="715" y="258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7" y="251"/>
                  </a:lnTo>
                  <a:lnTo>
                    <a:pt x="720" y="241"/>
                  </a:lnTo>
                  <a:lnTo>
                    <a:pt x="724" y="227"/>
                  </a:lnTo>
                  <a:lnTo>
                    <a:pt x="727" y="208"/>
                  </a:lnTo>
                  <a:lnTo>
                    <a:pt x="729" y="187"/>
                  </a:lnTo>
                  <a:lnTo>
                    <a:pt x="731" y="165"/>
                  </a:lnTo>
                  <a:lnTo>
                    <a:pt x="729" y="142"/>
                  </a:lnTo>
                  <a:lnTo>
                    <a:pt x="724" y="123"/>
                  </a:lnTo>
                  <a:lnTo>
                    <a:pt x="715" y="104"/>
                  </a:lnTo>
                  <a:lnTo>
                    <a:pt x="701" y="92"/>
                  </a:lnTo>
                  <a:lnTo>
                    <a:pt x="701" y="9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98" name="Freeform 246">
              <a:extLst>
                <a:ext uri="{FF2B5EF4-FFF2-40B4-BE49-F238E27FC236}">
                  <a16:creationId xmlns:a16="http://schemas.microsoft.com/office/drawing/2014/main" id="{19143D17-E6C5-B45B-58FE-DFFF13A87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27"/>
              <a:ext cx="366" cy="204"/>
            </a:xfrm>
            <a:custGeom>
              <a:avLst/>
              <a:gdLst>
                <a:gd name="T0" fmla="*/ 295 w 731"/>
                <a:gd name="T1" fmla="*/ 405 h 408"/>
                <a:gd name="T2" fmla="*/ 356 w 731"/>
                <a:gd name="T3" fmla="*/ 394 h 408"/>
                <a:gd name="T4" fmla="*/ 416 w 731"/>
                <a:gd name="T5" fmla="*/ 382 h 408"/>
                <a:gd name="T6" fmla="*/ 475 w 731"/>
                <a:gd name="T7" fmla="*/ 368 h 408"/>
                <a:gd name="T8" fmla="*/ 532 w 731"/>
                <a:gd name="T9" fmla="*/ 353 h 408"/>
                <a:gd name="T10" fmla="*/ 558 w 731"/>
                <a:gd name="T11" fmla="*/ 344 h 408"/>
                <a:gd name="T12" fmla="*/ 624 w 731"/>
                <a:gd name="T13" fmla="*/ 320 h 408"/>
                <a:gd name="T14" fmla="*/ 669 w 731"/>
                <a:gd name="T15" fmla="*/ 296 h 408"/>
                <a:gd name="T16" fmla="*/ 696 w 731"/>
                <a:gd name="T17" fmla="*/ 275 h 408"/>
                <a:gd name="T18" fmla="*/ 712 w 731"/>
                <a:gd name="T19" fmla="*/ 260 h 408"/>
                <a:gd name="T20" fmla="*/ 715 w 731"/>
                <a:gd name="T21" fmla="*/ 254 h 408"/>
                <a:gd name="T22" fmla="*/ 717 w 731"/>
                <a:gd name="T23" fmla="*/ 251 h 408"/>
                <a:gd name="T24" fmla="*/ 724 w 731"/>
                <a:gd name="T25" fmla="*/ 227 h 408"/>
                <a:gd name="T26" fmla="*/ 729 w 731"/>
                <a:gd name="T27" fmla="*/ 187 h 408"/>
                <a:gd name="T28" fmla="*/ 729 w 731"/>
                <a:gd name="T29" fmla="*/ 142 h 408"/>
                <a:gd name="T30" fmla="*/ 715 w 731"/>
                <a:gd name="T31" fmla="*/ 104 h 408"/>
                <a:gd name="T32" fmla="*/ 701 w 731"/>
                <a:gd name="T33" fmla="*/ 92 h 408"/>
                <a:gd name="T34" fmla="*/ 682 w 731"/>
                <a:gd name="T35" fmla="*/ 99 h 408"/>
                <a:gd name="T36" fmla="*/ 631 w 731"/>
                <a:gd name="T37" fmla="*/ 113 h 408"/>
                <a:gd name="T38" fmla="*/ 558 w 731"/>
                <a:gd name="T39" fmla="*/ 128 h 408"/>
                <a:gd name="T40" fmla="*/ 468 w 731"/>
                <a:gd name="T41" fmla="*/ 133 h 408"/>
                <a:gd name="T42" fmla="*/ 375 w 731"/>
                <a:gd name="T43" fmla="*/ 121 h 408"/>
                <a:gd name="T44" fmla="*/ 328 w 731"/>
                <a:gd name="T45" fmla="*/ 111 h 408"/>
                <a:gd name="T46" fmla="*/ 240 w 731"/>
                <a:gd name="T47" fmla="*/ 90 h 408"/>
                <a:gd name="T48" fmla="*/ 166 w 731"/>
                <a:gd name="T49" fmla="*/ 71 h 408"/>
                <a:gd name="T50" fmla="*/ 105 w 731"/>
                <a:gd name="T51" fmla="*/ 51 h 408"/>
                <a:gd name="T52" fmla="*/ 62 w 731"/>
                <a:gd name="T53" fmla="*/ 26 h 408"/>
                <a:gd name="T54" fmla="*/ 50 w 731"/>
                <a:gd name="T55" fmla="*/ 11 h 408"/>
                <a:gd name="T56" fmla="*/ 29 w 731"/>
                <a:gd name="T57" fmla="*/ 2 h 408"/>
                <a:gd name="T58" fmla="*/ 12 w 731"/>
                <a:gd name="T59" fmla="*/ 26 h 408"/>
                <a:gd name="T60" fmla="*/ 2 w 731"/>
                <a:gd name="T61" fmla="*/ 73 h 408"/>
                <a:gd name="T62" fmla="*/ 2 w 731"/>
                <a:gd name="T63" fmla="*/ 128 h 408"/>
                <a:gd name="T64" fmla="*/ 17 w 731"/>
                <a:gd name="T65" fmla="*/ 177 h 408"/>
                <a:gd name="T66" fmla="*/ 27 w 731"/>
                <a:gd name="T67" fmla="*/ 197 h 408"/>
                <a:gd name="T68" fmla="*/ 38 w 731"/>
                <a:gd name="T69" fmla="*/ 237 h 408"/>
                <a:gd name="T70" fmla="*/ 40 w 731"/>
                <a:gd name="T71" fmla="*/ 277 h 408"/>
                <a:gd name="T72" fmla="*/ 43 w 731"/>
                <a:gd name="T73" fmla="*/ 313 h 408"/>
                <a:gd name="T74" fmla="*/ 53 w 731"/>
                <a:gd name="T75" fmla="*/ 346 h 408"/>
                <a:gd name="T76" fmla="*/ 65 w 731"/>
                <a:gd name="T77" fmla="*/ 361 h 408"/>
                <a:gd name="T78" fmla="*/ 74 w 731"/>
                <a:gd name="T79" fmla="*/ 368 h 408"/>
                <a:gd name="T80" fmla="*/ 98 w 731"/>
                <a:gd name="T81" fmla="*/ 382 h 408"/>
                <a:gd name="T82" fmla="*/ 138 w 731"/>
                <a:gd name="T83" fmla="*/ 398 h 408"/>
                <a:gd name="T84" fmla="*/ 193 w 731"/>
                <a:gd name="T85" fmla="*/ 408 h 408"/>
                <a:gd name="T86" fmla="*/ 266 w 731"/>
                <a:gd name="T87" fmla="*/ 406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1" h="408">
                  <a:moveTo>
                    <a:pt x="266" y="406"/>
                  </a:moveTo>
                  <a:lnTo>
                    <a:pt x="295" y="405"/>
                  </a:lnTo>
                  <a:lnTo>
                    <a:pt x="325" y="400"/>
                  </a:lnTo>
                  <a:lnTo>
                    <a:pt x="356" y="394"/>
                  </a:lnTo>
                  <a:lnTo>
                    <a:pt x="385" y="389"/>
                  </a:lnTo>
                  <a:lnTo>
                    <a:pt x="416" y="382"/>
                  </a:lnTo>
                  <a:lnTo>
                    <a:pt x="446" y="375"/>
                  </a:lnTo>
                  <a:lnTo>
                    <a:pt x="475" y="368"/>
                  </a:lnTo>
                  <a:lnTo>
                    <a:pt x="504" y="360"/>
                  </a:lnTo>
                  <a:lnTo>
                    <a:pt x="532" y="353"/>
                  </a:lnTo>
                  <a:lnTo>
                    <a:pt x="558" y="344"/>
                  </a:lnTo>
                  <a:lnTo>
                    <a:pt x="558" y="344"/>
                  </a:lnTo>
                  <a:lnTo>
                    <a:pt x="592" y="334"/>
                  </a:lnTo>
                  <a:lnTo>
                    <a:pt x="624" y="320"/>
                  </a:lnTo>
                  <a:lnTo>
                    <a:pt x="648" y="308"/>
                  </a:lnTo>
                  <a:lnTo>
                    <a:pt x="669" y="296"/>
                  </a:lnTo>
                  <a:lnTo>
                    <a:pt x="684" y="285"/>
                  </a:lnTo>
                  <a:lnTo>
                    <a:pt x="696" y="275"/>
                  </a:lnTo>
                  <a:lnTo>
                    <a:pt x="705" y="266"/>
                  </a:lnTo>
                  <a:lnTo>
                    <a:pt x="712" y="260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7" y="251"/>
                  </a:lnTo>
                  <a:lnTo>
                    <a:pt x="720" y="241"/>
                  </a:lnTo>
                  <a:lnTo>
                    <a:pt x="724" y="227"/>
                  </a:lnTo>
                  <a:lnTo>
                    <a:pt x="727" y="208"/>
                  </a:lnTo>
                  <a:lnTo>
                    <a:pt x="729" y="187"/>
                  </a:lnTo>
                  <a:lnTo>
                    <a:pt x="731" y="165"/>
                  </a:lnTo>
                  <a:lnTo>
                    <a:pt x="729" y="142"/>
                  </a:lnTo>
                  <a:lnTo>
                    <a:pt x="724" y="123"/>
                  </a:lnTo>
                  <a:lnTo>
                    <a:pt x="715" y="104"/>
                  </a:lnTo>
                  <a:lnTo>
                    <a:pt x="701" y="92"/>
                  </a:lnTo>
                  <a:lnTo>
                    <a:pt x="701" y="92"/>
                  </a:lnTo>
                  <a:lnTo>
                    <a:pt x="696" y="94"/>
                  </a:lnTo>
                  <a:lnTo>
                    <a:pt x="682" y="99"/>
                  </a:lnTo>
                  <a:lnTo>
                    <a:pt x="660" y="106"/>
                  </a:lnTo>
                  <a:lnTo>
                    <a:pt x="631" y="113"/>
                  </a:lnTo>
                  <a:lnTo>
                    <a:pt x="596" y="121"/>
                  </a:lnTo>
                  <a:lnTo>
                    <a:pt x="558" y="128"/>
                  </a:lnTo>
                  <a:lnTo>
                    <a:pt x="515" y="132"/>
                  </a:lnTo>
                  <a:lnTo>
                    <a:pt x="468" y="133"/>
                  </a:lnTo>
                  <a:lnTo>
                    <a:pt x="421" y="130"/>
                  </a:lnTo>
                  <a:lnTo>
                    <a:pt x="375" y="121"/>
                  </a:lnTo>
                  <a:lnTo>
                    <a:pt x="375" y="121"/>
                  </a:lnTo>
                  <a:lnTo>
                    <a:pt x="328" y="111"/>
                  </a:lnTo>
                  <a:lnTo>
                    <a:pt x="283" y="101"/>
                  </a:lnTo>
                  <a:lnTo>
                    <a:pt x="240" y="90"/>
                  </a:lnTo>
                  <a:lnTo>
                    <a:pt x="202" y="82"/>
                  </a:lnTo>
                  <a:lnTo>
                    <a:pt x="166" y="71"/>
                  </a:lnTo>
                  <a:lnTo>
                    <a:pt x="133" y="61"/>
                  </a:lnTo>
                  <a:lnTo>
                    <a:pt x="105" y="51"/>
                  </a:lnTo>
                  <a:lnTo>
                    <a:pt x="81" y="38"/>
                  </a:lnTo>
                  <a:lnTo>
                    <a:pt x="62" y="2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0" y="0"/>
                  </a:lnTo>
                  <a:lnTo>
                    <a:pt x="29" y="2"/>
                  </a:lnTo>
                  <a:lnTo>
                    <a:pt x="19" y="11"/>
                  </a:lnTo>
                  <a:lnTo>
                    <a:pt x="12" y="26"/>
                  </a:lnTo>
                  <a:lnTo>
                    <a:pt x="5" y="49"/>
                  </a:lnTo>
                  <a:lnTo>
                    <a:pt x="2" y="73"/>
                  </a:lnTo>
                  <a:lnTo>
                    <a:pt x="0" y="101"/>
                  </a:lnTo>
                  <a:lnTo>
                    <a:pt x="2" y="128"/>
                  </a:lnTo>
                  <a:lnTo>
                    <a:pt x="7" y="154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27" y="197"/>
                  </a:lnTo>
                  <a:lnTo>
                    <a:pt x="34" y="216"/>
                  </a:lnTo>
                  <a:lnTo>
                    <a:pt x="38" y="237"/>
                  </a:lnTo>
                  <a:lnTo>
                    <a:pt x="40" y="258"/>
                  </a:lnTo>
                  <a:lnTo>
                    <a:pt x="40" y="277"/>
                  </a:lnTo>
                  <a:lnTo>
                    <a:pt x="41" y="296"/>
                  </a:lnTo>
                  <a:lnTo>
                    <a:pt x="43" y="313"/>
                  </a:lnTo>
                  <a:lnTo>
                    <a:pt x="46" y="330"/>
                  </a:lnTo>
                  <a:lnTo>
                    <a:pt x="53" y="346"/>
                  </a:lnTo>
                  <a:lnTo>
                    <a:pt x="65" y="361"/>
                  </a:lnTo>
                  <a:lnTo>
                    <a:pt x="65" y="361"/>
                  </a:lnTo>
                  <a:lnTo>
                    <a:pt x="67" y="363"/>
                  </a:lnTo>
                  <a:lnTo>
                    <a:pt x="74" y="368"/>
                  </a:lnTo>
                  <a:lnTo>
                    <a:pt x="84" y="375"/>
                  </a:lnTo>
                  <a:lnTo>
                    <a:pt x="98" y="382"/>
                  </a:lnTo>
                  <a:lnTo>
                    <a:pt x="117" y="391"/>
                  </a:lnTo>
                  <a:lnTo>
                    <a:pt x="138" y="398"/>
                  </a:lnTo>
                  <a:lnTo>
                    <a:pt x="164" y="403"/>
                  </a:lnTo>
                  <a:lnTo>
                    <a:pt x="193" y="408"/>
                  </a:lnTo>
                  <a:lnTo>
                    <a:pt x="228" y="408"/>
                  </a:lnTo>
                  <a:lnTo>
                    <a:pt x="266" y="406"/>
                  </a:lnTo>
                  <a:lnTo>
                    <a:pt x="266" y="406"/>
                  </a:lnTo>
                  <a:close/>
                </a:path>
              </a:pathLst>
            </a:custGeom>
            <a:solidFill>
              <a:srgbClr val="FF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999" name="Freeform 247">
              <a:extLst>
                <a:ext uri="{FF2B5EF4-FFF2-40B4-BE49-F238E27FC236}">
                  <a16:creationId xmlns:a16="http://schemas.microsoft.com/office/drawing/2014/main" id="{6D442DEF-68CF-F20A-1A5A-73B090FD3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314"/>
              <a:ext cx="107" cy="83"/>
            </a:xfrm>
            <a:custGeom>
              <a:avLst/>
              <a:gdLst>
                <a:gd name="T0" fmla="*/ 0 w 215"/>
                <a:gd name="T1" fmla="*/ 21 h 168"/>
                <a:gd name="T2" fmla="*/ 5 w 215"/>
                <a:gd name="T3" fmla="*/ 5 h 168"/>
                <a:gd name="T4" fmla="*/ 7 w 215"/>
                <a:gd name="T5" fmla="*/ 0 h 168"/>
                <a:gd name="T6" fmla="*/ 11 w 215"/>
                <a:gd name="T7" fmla="*/ 5 h 168"/>
                <a:gd name="T8" fmla="*/ 12 w 215"/>
                <a:gd name="T9" fmla="*/ 19 h 168"/>
                <a:gd name="T10" fmla="*/ 12 w 215"/>
                <a:gd name="T11" fmla="*/ 38 h 168"/>
                <a:gd name="T12" fmla="*/ 14 w 215"/>
                <a:gd name="T13" fmla="*/ 62 h 168"/>
                <a:gd name="T14" fmla="*/ 18 w 215"/>
                <a:gd name="T15" fmla="*/ 87 h 168"/>
                <a:gd name="T16" fmla="*/ 21 w 215"/>
                <a:gd name="T17" fmla="*/ 112 h 168"/>
                <a:gd name="T18" fmla="*/ 24 w 215"/>
                <a:gd name="T19" fmla="*/ 135 h 168"/>
                <a:gd name="T20" fmla="*/ 31 w 215"/>
                <a:gd name="T21" fmla="*/ 152 h 168"/>
                <a:gd name="T22" fmla="*/ 31 w 215"/>
                <a:gd name="T23" fmla="*/ 152 h 168"/>
                <a:gd name="T24" fmla="*/ 33 w 215"/>
                <a:gd name="T25" fmla="*/ 154 h 168"/>
                <a:gd name="T26" fmla="*/ 40 w 215"/>
                <a:gd name="T27" fmla="*/ 156 h 168"/>
                <a:gd name="T28" fmla="*/ 52 w 215"/>
                <a:gd name="T29" fmla="*/ 157 h 168"/>
                <a:gd name="T30" fmla="*/ 66 w 215"/>
                <a:gd name="T31" fmla="*/ 159 h 168"/>
                <a:gd name="T32" fmla="*/ 83 w 215"/>
                <a:gd name="T33" fmla="*/ 163 h 168"/>
                <a:gd name="T34" fmla="*/ 104 w 215"/>
                <a:gd name="T35" fmla="*/ 164 h 168"/>
                <a:gd name="T36" fmla="*/ 126 w 215"/>
                <a:gd name="T37" fmla="*/ 166 h 168"/>
                <a:gd name="T38" fmla="*/ 149 w 215"/>
                <a:gd name="T39" fmla="*/ 168 h 168"/>
                <a:gd name="T40" fmla="*/ 173 w 215"/>
                <a:gd name="T41" fmla="*/ 168 h 168"/>
                <a:gd name="T42" fmla="*/ 197 w 215"/>
                <a:gd name="T43" fmla="*/ 166 h 168"/>
                <a:gd name="T44" fmla="*/ 197 w 215"/>
                <a:gd name="T45" fmla="*/ 166 h 168"/>
                <a:gd name="T46" fmla="*/ 215 w 215"/>
                <a:gd name="T47" fmla="*/ 164 h 168"/>
                <a:gd name="T48" fmla="*/ 215 w 215"/>
                <a:gd name="T49" fmla="*/ 163 h 168"/>
                <a:gd name="T50" fmla="*/ 202 w 215"/>
                <a:gd name="T51" fmla="*/ 161 h 168"/>
                <a:gd name="T52" fmla="*/ 182 w 215"/>
                <a:gd name="T53" fmla="*/ 159 h 168"/>
                <a:gd name="T54" fmla="*/ 156 w 215"/>
                <a:gd name="T55" fmla="*/ 156 h 168"/>
                <a:gd name="T56" fmla="*/ 126 w 215"/>
                <a:gd name="T57" fmla="*/ 152 h 168"/>
                <a:gd name="T58" fmla="*/ 97 w 215"/>
                <a:gd name="T59" fmla="*/ 149 h 168"/>
                <a:gd name="T60" fmla="*/ 71 w 215"/>
                <a:gd name="T61" fmla="*/ 144 h 168"/>
                <a:gd name="T62" fmla="*/ 52 w 215"/>
                <a:gd name="T63" fmla="*/ 137 h 168"/>
                <a:gd name="T64" fmla="*/ 43 w 215"/>
                <a:gd name="T65" fmla="*/ 128 h 168"/>
                <a:gd name="T66" fmla="*/ 43 w 215"/>
                <a:gd name="T67" fmla="*/ 128 h 168"/>
                <a:gd name="T68" fmla="*/ 43 w 215"/>
                <a:gd name="T69" fmla="*/ 121 h 168"/>
                <a:gd name="T70" fmla="*/ 45 w 215"/>
                <a:gd name="T71" fmla="*/ 116 h 168"/>
                <a:gd name="T72" fmla="*/ 50 w 215"/>
                <a:gd name="T73" fmla="*/ 112 h 168"/>
                <a:gd name="T74" fmla="*/ 57 w 215"/>
                <a:gd name="T75" fmla="*/ 111 h 168"/>
                <a:gd name="T76" fmla="*/ 66 w 215"/>
                <a:gd name="T77" fmla="*/ 111 h 168"/>
                <a:gd name="T78" fmla="*/ 76 w 215"/>
                <a:gd name="T79" fmla="*/ 111 h 168"/>
                <a:gd name="T80" fmla="*/ 88 w 215"/>
                <a:gd name="T81" fmla="*/ 112 h 168"/>
                <a:gd name="T82" fmla="*/ 100 w 215"/>
                <a:gd name="T83" fmla="*/ 112 h 168"/>
                <a:gd name="T84" fmla="*/ 113 w 215"/>
                <a:gd name="T85" fmla="*/ 111 h 168"/>
                <a:gd name="T86" fmla="*/ 125 w 215"/>
                <a:gd name="T87" fmla="*/ 109 h 168"/>
                <a:gd name="T88" fmla="*/ 125 w 215"/>
                <a:gd name="T89" fmla="*/ 109 h 168"/>
                <a:gd name="T90" fmla="*/ 133 w 215"/>
                <a:gd name="T91" fmla="*/ 107 h 168"/>
                <a:gd name="T92" fmla="*/ 133 w 215"/>
                <a:gd name="T93" fmla="*/ 107 h 168"/>
                <a:gd name="T94" fmla="*/ 126 w 215"/>
                <a:gd name="T95" fmla="*/ 106 h 168"/>
                <a:gd name="T96" fmla="*/ 116 w 215"/>
                <a:gd name="T97" fmla="*/ 106 h 168"/>
                <a:gd name="T98" fmla="*/ 100 w 215"/>
                <a:gd name="T99" fmla="*/ 102 h 168"/>
                <a:gd name="T100" fmla="*/ 83 w 215"/>
                <a:gd name="T101" fmla="*/ 95 h 168"/>
                <a:gd name="T102" fmla="*/ 62 w 215"/>
                <a:gd name="T103" fmla="*/ 85 h 168"/>
                <a:gd name="T104" fmla="*/ 42 w 215"/>
                <a:gd name="T105" fmla="*/ 71 h 168"/>
                <a:gd name="T106" fmla="*/ 21 w 215"/>
                <a:gd name="T107" fmla="*/ 49 h 168"/>
                <a:gd name="T108" fmla="*/ 0 w 215"/>
                <a:gd name="T109" fmla="*/ 21 h 168"/>
                <a:gd name="T110" fmla="*/ 0 w 215"/>
                <a:gd name="T111" fmla="*/ 2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5" h="168">
                  <a:moveTo>
                    <a:pt x="0" y="21"/>
                  </a:moveTo>
                  <a:lnTo>
                    <a:pt x="5" y="5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2" y="19"/>
                  </a:lnTo>
                  <a:lnTo>
                    <a:pt x="12" y="38"/>
                  </a:lnTo>
                  <a:lnTo>
                    <a:pt x="14" y="62"/>
                  </a:lnTo>
                  <a:lnTo>
                    <a:pt x="18" y="87"/>
                  </a:lnTo>
                  <a:lnTo>
                    <a:pt x="21" y="112"/>
                  </a:lnTo>
                  <a:lnTo>
                    <a:pt x="24" y="135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33" y="154"/>
                  </a:lnTo>
                  <a:lnTo>
                    <a:pt x="40" y="156"/>
                  </a:lnTo>
                  <a:lnTo>
                    <a:pt x="52" y="157"/>
                  </a:lnTo>
                  <a:lnTo>
                    <a:pt x="66" y="159"/>
                  </a:lnTo>
                  <a:lnTo>
                    <a:pt x="83" y="163"/>
                  </a:lnTo>
                  <a:lnTo>
                    <a:pt x="104" y="164"/>
                  </a:lnTo>
                  <a:lnTo>
                    <a:pt x="126" y="166"/>
                  </a:lnTo>
                  <a:lnTo>
                    <a:pt x="149" y="168"/>
                  </a:lnTo>
                  <a:lnTo>
                    <a:pt x="173" y="168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215" y="164"/>
                  </a:lnTo>
                  <a:lnTo>
                    <a:pt x="215" y="163"/>
                  </a:lnTo>
                  <a:lnTo>
                    <a:pt x="202" y="161"/>
                  </a:lnTo>
                  <a:lnTo>
                    <a:pt x="182" y="159"/>
                  </a:lnTo>
                  <a:lnTo>
                    <a:pt x="156" y="156"/>
                  </a:lnTo>
                  <a:lnTo>
                    <a:pt x="126" y="152"/>
                  </a:lnTo>
                  <a:lnTo>
                    <a:pt x="97" y="149"/>
                  </a:lnTo>
                  <a:lnTo>
                    <a:pt x="71" y="144"/>
                  </a:lnTo>
                  <a:lnTo>
                    <a:pt x="52" y="137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1"/>
                  </a:lnTo>
                  <a:lnTo>
                    <a:pt x="45" y="116"/>
                  </a:lnTo>
                  <a:lnTo>
                    <a:pt x="50" y="112"/>
                  </a:lnTo>
                  <a:lnTo>
                    <a:pt x="57" y="111"/>
                  </a:lnTo>
                  <a:lnTo>
                    <a:pt x="66" y="111"/>
                  </a:lnTo>
                  <a:lnTo>
                    <a:pt x="76" y="111"/>
                  </a:lnTo>
                  <a:lnTo>
                    <a:pt x="88" y="112"/>
                  </a:lnTo>
                  <a:lnTo>
                    <a:pt x="100" y="112"/>
                  </a:lnTo>
                  <a:lnTo>
                    <a:pt x="113" y="111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33" y="107"/>
                  </a:lnTo>
                  <a:lnTo>
                    <a:pt x="133" y="107"/>
                  </a:lnTo>
                  <a:lnTo>
                    <a:pt x="126" y="106"/>
                  </a:lnTo>
                  <a:lnTo>
                    <a:pt x="116" y="106"/>
                  </a:lnTo>
                  <a:lnTo>
                    <a:pt x="100" y="102"/>
                  </a:lnTo>
                  <a:lnTo>
                    <a:pt x="83" y="95"/>
                  </a:lnTo>
                  <a:lnTo>
                    <a:pt x="62" y="85"/>
                  </a:lnTo>
                  <a:lnTo>
                    <a:pt x="42" y="71"/>
                  </a:lnTo>
                  <a:lnTo>
                    <a:pt x="21" y="49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00" name="Freeform 248">
              <a:extLst>
                <a:ext uri="{FF2B5EF4-FFF2-40B4-BE49-F238E27FC236}">
                  <a16:creationId xmlns:a16="http://schemas.microsoft.com/office/drawing/2014/main" id="{831F8D78-4699-12D0-1D9E-177B2A036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75"/>
              <a:ext cx="239" cy="55"/>
            </a:xfrm>
            <a:custGeom>
              <a:avLst/>
              <a:gdLst>
                <a:gd name="T0" fmla="*/ 109 w 477"/>
                <a:gd name="T1" fmla="*/ 95 h 111"/>
                <a:gd name="T2" fmla="*/ 129 w 477"/>
                <a:gd name="T3" fmla="*/ 97 h 111"/>
                <a:gd name="T4" fmla="*/ 150 w 477"/>
                <a:gd name="T5" fmla="*/ 94 h 111"/>
                <a:gd name="T6" fmla="*/ 169 w 477"/>
                <a:gd name="T7" fmla="*/ 90 h 111"/>
                <a:gd name="T8" fmla="*/ 180 w 477"/>
                <a:gd name="T9" fmla="*/ 90 h 111"/>
                <a:gd name="T10" fmla="*/ 181 w 477"/>
                <a:gd name="T11" fmla="*/ 90 h 111"/>
                <a:gd name="T12" fmla="*/ 166 w 477"/>
                <a:gd name="T13" fmla="*/ 78 h 111"/>
                <a:gd name="T14" fmla="*/ 133 w 477"/>
                <a:gd name="T15" fmla="*/ 59 h 111"/>
                <a:gd name="T16" fmla="*/ 95 w 477"/>
                <a:gd name="T17" fmla="*/ 40 h 111"/>
                <a:gd name="T18" fmla="*/ 65 w 477"/>
                <a:gd name="T19" fmla="*/ 26 h 111"/>
                <a:gd name="T20" fmla="*/ 59 w 477"/>
                <a:gd name="T21" fmla="*/ 25 h 111"/>
                <a:gd name="T22" fmla="*/ 74 w 477"/>
                <a:gd name="T23" fmla="*/ 32 h 111"/>
                <a:gd name="T24" fmla="*/ 145 w 477"/>
                <a:gd name="T25" fmla="*/ 45 h 111"/>
                <a:gd name="T26" fmla="*/ 247 w 477"/>
                <a:gd name="T27" fmla="*/ 59 h 111"/>
                <a:gd name="T28" fmla="*/ 357 w 477"/>
                <a:gd name="T29" fmla="*/ 70 h 111"/>
                <a:gd name="T30" fmla="*/ 447 w 477"/>
                <a:gd name="T31" fmla="*/ 68 h 111"/>
                <a:gd name="T32" fmla="*/ 477 w 477"/>
                <a:gd name="T33" fmla="*/ 64 h 111"/>
                <a:gd name="T34" fmla="*/ 435 w 477"/>
                <a:gd name="T35" fmla="*/ 75 h 111"/>
                <a:gd name="T36" fmla="*/ 332 w 477"/>
                <a:gd name="T37" fmla="*/ 95 h 111"/>
                <a:gd name="T38" fmla="*/ 204 w 477"/>
                <a:gd name="T39" fmla="*/ 111 h 111"/>
                <a:gd name="T40" fmla="*/ 86 w 477"/>
                <a:gd name="T41" fmla="*/ 102 h 111"/>
                <a:gd name="T42" fmla="*/ 12 w 477"/>
                <a:gd name="T43" fmla="*/ 54 h 111"/>
                <a:gd name="T44" fmla="*/ 8 w 477"/>
                <a:gd name="T45" fmla="*/ 45 h 111"/>
                <a:gd name="T46" fmla="*/ 2 w 477"/>
                <a:gd name="T47" fmla="*/ 32 h 111"/>
                <a:gd name="T48" fmla="*/ 0 w 477"/>
                <a:gd name="T49" fmla="*/ 23 h 111"/>
                <a:gd name="T50" fmla="*/ 2 w 477"/>
                <a:gd name="T51" fmla="*/ 16 h 111"/>
                <a:gd name="T52" fmla="*/ 2 w 477"/>
                <a:gd name="T53" fmla="*/ 9 h 111"/>
                <a:gd name="T54" fmla="*/ 2 w 477"/>
                <a:gd name="T55" fmla="*/ 6 h 111"/>
                <a:gd name="T56" fmla="*/ 2 w 477"/>
                <a:gd name="T57" fmla="*/ 0 h 111"/>
                <a:gd name="T58" fmla="*/ 2 w 477"/>
                <a:gd name="T59" fmla="*/ 2 h 111"/>
                <a:gd name="T60" fmla="*/ 3 w 477"/>
                <a:gd name="T61" fmla="*/ 7 h 111"/>
                <a:gd name="T62" fmla="*/ 3 w 477"/>
                <a:gd name="T63" fmla="*/ 13 h 111"/>
                <a:gd name="T64" fmla="*/ 3 w 477"/>
                <a:gd name="T65" fmla="*/ 16 h 111"/>
                <a:gd name="T66" fmla="*/ 3 w 477"/>
                <a:gd name="T67" fmla="*/ 18 h 111"/>
                <a:gd name="T68" fmla="*/ 10 w 477"/>
                <a:gd name="T69" fmla="*/ 28 h 111"/>
                <a:gd name="T70" fmla="*/ 24 w 477"/>
                <a:gd name="T71" fmla="*/ 45 h 111"/>
                <a:gd name="T72" fmla="*/ 46 w 477"/>
                <a:gd name="T73" fmla="*/ 64 h 111"/>
                <a:gd name="T74" fmla="*/ 78 w 477"/>
                <a:gd name="T75" fmla="*/ 85 h 111"/>
                <a:gd name="T76" fmla="*/ 98 w 477"/>
                <a:gd name="T77" fmla="*/ 9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7" h="111">
                  <a:moveTo>
                    <a:pt x="98" y="94"/>
                  </a:moveTo>
                  <a:lnTo>
                    <a:pt x="109" y="95"/>
                  </a:lnTo>
                  <a:lnTo>
                    <a:pt x="119" y="97"/>
                  </a:lnTo>
                  <a:lnTo>
                    <a:pt x="129" y="97"/>
                  </a:lnTo>
                  <a:lnTo>
                    <a:pt x="140" y="95"/>
                  </a:lnTo>
                  <a:lnTo>
                    <a:pt x="150" y="94"/>
                  </a:lnTo>
                  <a:lnTo>
                    <a:pt x="161" y="92"/>
                  </a:lnTo>
                  <a:lnTo>
                    <a:pt x="169" y="90"/>
                  </a:lnTo>
                  <a:lnTo>
                    <a:pt x="176" y="90"/>
                  </a:lnTo>
                  <a:lnTo>
                    <a:pt x="180" y="90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76" y="85"/>
                  </a:lnTo>
                  <a:lnTo>
                    <a:pt x="166" y="78"/>
                  </a:lnTo>
                  <a:lnTo>
                    <a:pt x="150" y="70"/>
                  </a:lnTo>
                  <a:lnTo>
                    <a:pt x="133" y="59"/>
                  </a:lnTo>
                  <a:lnTo>
                    <a:pt x="114" y="49"/>
                  </a:lnTo>
                  <a:lnTo>
                    <a:pt x="95" y="40"/>
                  </a:lnTo>
                  <a:lnTo>
                    <a:pt x="78" y="32"/>
                  </a:lnTo>
                  <a:lnTo>
                    <a:pt x="65" y="26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74" y="32"/>
                  </a:lnTo>
                  <a:lnTo>
                    <a:pt x="103" y="38"/>
                  </a:lnTo>
                  <a:lnTo>
                    <a:pt x="145" y="45"/>
                  </a:lnTo>
                  <a:lnTo>
                    <a:pt x="193" y="52"/>
                  </a:lnTo>
                  <a:lnTo>
                    <a:pt x="247" y="59"/>
                  </a:lnTo>
                  <a:lnTo>
                    <a:pt x="304" y="64"/>
                  </a:lnTo>
                  <a:lnTo>
                    <a:pt x="357" y="70"/>
                  </a:lnTo>
                  <a:lnTo>
                    <a:pt x="408" y="70"/>
                  </a:lnTo>
                  <a:lnTo>
                    <a:pt x="447" y="68"/>
                  </a:lnTo>
                  <a:lnTo>
                    <a:pt x="477" y="64"/>
                  </a:lnTo>
                  <a:lnTo>
                    <a:pt x="477" y="64"/>
                  </a:lnTo>
                  <a:lnTo>
                    <a:pt x="466" y="66"/>
                  </a:lnTo>
                  <a:lnTo>
                    <a:pt x="435" y="75"/>
                  </a:lnTo>
                  <a:lnTo>
                    <a:pt x="389" y="85"/>
                  </a:lnTo>
                  <a:lnTo>
                    <a:pt x="332" y="95"/>
                  </a:lnTo>
                  <a:lnTo>
                    <a:pt x="269" y="104"/>
                  </a:lnTo>
                  <a:lnTo>
                    <a:pt x="204" y="111"/>
                  </a:lnTo>
                  <a:lnTo>
                    <a:pt x="142" y="109"/>
                  </a:lnTo>
                  <a:lnTo>
                    <a:pt x="86" y="102"/>
                  </a:lnTo>
                  <a:lnTo>
                    <a:pt x="41" y="83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8" y="45"/>
                  </a:lnTo>
                  <a:lnTo>
                    <a:pt x="5" y="37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7" y="21"/>
                  </a:lnTo>
                  <a:lnTo>
                    <a:pt x="10" y="28"/>
                  </a:lnTo>
                  <a:lnTo>
                    <a:pt x="15" y="35"/>
                  </a:lnTo>
                  <a:lnTo>
                    <a:pt x="24" y="45"/>
                  </a:lnTo>
                  <a:lnTo>
                    <a:pt x="33" y="56"/>
                  </a:lnTo>
                  <a:lnTo>
                    <a:pt x="46" y="64"/>
                  </a:lnTo>
                  <a:lnTo>
                    <a:pt x="60" y="75"/>
                  </a:lnTo>
                  <a:lnTo>
                    <a:pt x="78" y="85"/>
                  </a:lnTo>
                  <a:lnTo>
                    <a:pt x="98" y="94"/>
                  </a:lnTo>
                  <a:lnTo>
                    <a:pt x="98" y="94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01" name="Freeform 249">
              <a:extLst>
                <a:ext uri="{FF2B5EF4-FFF2-40B4-BE49-F238E27FC236}">
                  <a16:creationId xmlns:a16="http://schemas.microsoft.com/office/drawing/2014/main" id="{B46B5658-3DE4-986E-B91F-96B8ECDC6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2322"/>
              <a:ext cx="252" cy="39"/>
            </a:xfrm>
            <a:custGeom>
              <a:avLst/>
              <a:gdLst>
                <a:gd name="T0" fmla="*/ 505 w 505"/>
                <a:gd name="T1" fmla="*/ 64 h 78"/>
                <a:gd name="T2" fmla="*/ 491 w 505"/>
                <a:gd name="T3" fmla="*/ 64 h 78"/>
                <a:gd name="T4" fmla="*/ 458 w 505"/>
                <a:gd name="T5" fmla="*/ 68 h 78"/>
                <a:gd name="T6" fmla="*/ 408 w 505"/>
                <a:gd name="T7" fmla="*/ 73 h 78"/>
                <a:gd name="T8" fmla="*/ 346 w 505"/>
                <a:gd name="T9" fmla="*/ 76 h 78"/>
                <a:gd name="T10" fmla="*/ 277 w 505"/>
                <a:gd name="T11" fmla="*/ 78 h 78"/>
                <a:gd name="T12" fmla="*/ 206 w 505"/>
                <a:gd name="T13" fmla="*/ 75 h 78"/>
                <a:gd name="T14" fmla="*/ 137 w 505"/>
                <a:gd name="T15" fmla="*/ 68 h 78"/>
                <a:gd name="T16" fmla="*/ 78 w 505"/>
                <a:gd name="T17" fmla="*/ 54 h 78"/>
                <a:gd name="T18" fmla="*/ 29 w 505"/>
                <a:gd name="T19" fmla="*/ 32 h 78"/>
                <a:gd name="T20" fmla="*/ 0 w 505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5" h="78">
                  <a:moveTo>
                    <a:pt x="505" y="64"/>
                  </a:moveTo>
                  <a:lnTo>
                    <a:pt x="491" y="64"/>
                  </a:lnTo>
                  <a:lnTo>
                    <a:pt x="458" y="68"/>
                  </a:lnTo>
                  <a:lnTo>
                    <a:pt x="408" y="73"/>
                  </a:lnTo>
                  <a:lnTo>
                    <a:pt x="346" y="76"/>
                  </a:lnTo>
                  <a:lnTo>
                    <a:pt x="277" y="78"/>
                  </a:lnTo>
                  <a:lnTo>
                    <a:pt x="206" y="75"/>
                  </a:lnTo>
                  <a:lnTo>
                    <a:pt x="137" y="68"/>
                  </a:lnTo>
                  <a:lnTo>
                    <a:pt x="78" y="54"/>
                  </a:lnTo>
                  <a:lnTo>
                    <a:pt x="29" y="3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FFEA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02" name="Freeform 250">
              <a:extLst>
                <a:ext uri="{FF2B5EF4-FFF2-40B4-BE49-F238E27FC236}">
                  <a16:creationId xmlns:a16="http://schemas.microsoft.com/office/drawing/2014/main" id="{5BCE2934-0B7C-A3CA-8C09-93FAFD0B7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373"/>
              <a:ext cx="244" cy="88"/>
            </a:xfrm>
            <a:custGeom>
              <a:avLst/>
              <a:gdLst>
                <a:gd name="T0" fmla="*/ 473 w 487"/>
                <a:gd name="T1" fmla="*/ 4 h 177"/>
                <a:gd name="T2" fmla="*/ 471 w 487"/>
                <a:gd name="T3" fmla="*/ 0 h 177"/>
                <a:gd name="T4" fmla="*/ 463 w 487"/>
                <a:gd name="T5" fmla="*/ 4 h 177"/>
                <a:gd name="T6" fmla="*/ 445 w 487"/>
                <a:gd name="T7" fmla="*/ 14 h 177"/>
                <a:gd name="T8" fmla="*/ 421 w 487"/>
                <a:gd name="T9" fmla="*/ 28 h 177"/>
                <a:gd name="T10" fmla="*/ 388 w 487"/>
                <a:gd name="T11" fmla="*/ 47 h 177"/>
                <a:gd name="T12" fmla="*/ 347 w 487"/>
                <a:gd name="T13" fmla="*/ 68 h 177"/>
                <a:gd name="T14" fmla="*/ 300 w 487"/>
                <a:gd name="T15" fmla="*/ 89 h 177"/>
                <a:gd name="T16" fmla="*/ 245 w 487"/>
                <a:gd name="T17" fmla="*/ 109 h 177"/>
                <a:gd name="T18" fmla="*/ 181 w 487"/>
                <a:gd name="T19" fmla="*/ 130 h 177"/>
                <a:gd name="T20" fmla="*/ 112 w 487"/>
                <a:gd name="T21" fmla="*/ 146 h 177"/>
                <a:gd name="T22" fmla="*/ 112 w 487"/>
                <a:gd name="T23" fmla="*/ 146 h 177"/>
                <a:gd name="T24" fmla="*/ 89 w 487"/>
                <a:gd name="T25" fmla="*/ 149 h 177"/>
                <a:gd name="T26" fmla="*/ 70 w 487"/>
                <a:gd name="T27" fmla="*/ 154 h 177"/>
                <a:gd name="T28" fmla="*/ 55 w 487"/>
                <a:gd name="T29" fmla="*/ 158 h 177"/>
                <a:gd name="T30" fmla="*/ 39 w 487"/>
                <a:gd name="T31" fmla="*/ 163 h 177"/>
                <a:gd name="T32" fmla="*/ 27 w 487"/>
                <a:gd name="T33" fmla="*/ 166 h 177"/>
                <a:gd name="T34" fmla="*/ 17 w 487"/>
                <a:gd name="T35" fmla="*/ 170 h 177"/>
                <a:gd name="T36" fmla="*/ 10 w 487"/>
                <a:gd name="T37" fmla="*/ 173 h 177"/>
                <a:gd name="T38" fmla="*/ 5 w 487"/>
                <a:gd name="T39" fmla="*/ 175 h 177"/>
                <a:gd name="T40" fmla="*/ 1 w 487"/>
                <a:gd name="T41" fmla="*/ 177 h 177"/>
                <a:gd name="T42" fmla="*/ 0 w 487"/>
                <a:gd name="T43" fmla="*/ 177 h 177"/>
                <a:gd name="T44" fmla="*/ 0 w 487"/>
                <a:gd name="T45" fmla="*/ 177 h 177"/>
                <a:gd name="T46" fmla="*/ 8 w 487"/>
                <a:gd name="T47" fmla="*/ 175 h 177"/>
                <a:gd name="T48" fmla="*/ 31 w 487"/>
                <a:gd name="T49" fmla="*/ 170 h 177"/>
                <a:gd name="T50" fmla="*/ 63 w 487"/>
                <a:gd name="T51" fmla="*/ 163 h 177"/>
                <a:gd name="T52" fmla="*/ 103 w 487"/>
                <a:gd name="T53" fmla="*/ 152 h 177"/>
                <a:gd name="T54" fmla="*/ 150 w 487"/>
                <a:gd name="T55" fmla="*/ 142 h 177"/>
                <a:gd name="T56" fmla="*/ 197 w 487"/>
                <a:gd name="T57" fmla="*/ 128 h 177"/>
                <a:gd name="T58" fmla="*/ 243 w 487"/>
                <a:gd name="T59" fmla="*/ 116 h 177"/>
                <a:gd name="T60" fmla="*/ 286 w 487"/>
                <a:gd name="T61" fmla="*/ 104 h 177"/>
                <a:gd name="T62" fmla="*/ 321 w 487"/>
                <a:gd name="T63" fmla="*/ 92 h 177"/>
                <a:gd name="T64" fmla="*/ 347 w 487"/>
                <a:gd name="T65" fmla="*/ 83 h 177"/>
                <a:gd name="T66" fmla="*/ 347 w 487"/>
                <a:gd name="T67" fmla="*/ 83 h 177"/>
                <a:gd name="T68" fmla="*/ 366 w 487"/>
                <a:gd name="T69" fmla="*/ 75 h 177"/>
                <a:gd name="T70" fmla="*/ 385 w 487"/>
                <a:gd name="T71" fmla="*/ 69 h 177"/>
                <a:gd name="T72" fmla="*/ 402 w 487"/>
                <a:gd name="T73" fmla="*/ 66 h 177"/>
                <a:gd name="T74" fmla="*/ 419 w 487"/>
                <a:gd name="T75" fmla="*/ 64 h 177"/>
                <a:gd name="T76" fmla="*/ 435 w 487"/>
                <a:gd name="T77" fmla="*/ 64 h 177"/>
                <a:gd name="T78" fmla="*/ 449 w 487"/>
                <a:gd name="T79" fmla="*/ 63 h 177"/>
                <a:gd name="T80" fmla="*/ 461 w 487"/>
                <a:gd name="T81" fmla="*/ 63 h 177"/>
                <a:gd name="T82" fmla="*/ 471 w 487"/>
                <a:gd name="T83" fmla="*/ 61 h 177"/>
                <a:gd name="T84" fmla="*/ 480 w 487"/>
                <a:gd name="T85" fmla="*/ 56 h 177"/>
                <a:gd name="T86" fmla="*/ 487 w 487"/>
                <a:gd name="T87" fmla="*/ 50 h 177"/>
                <a:gd name="T88" fmla="*/ 473 w 487"/>
                <a:gd name="T89" fmla="*/ 4 h 177"/>
                <a:gd name="T90" fmla="*/ 473 w 487"/>
                <a:gd name="T91" fmla="*/ 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7" h="177">
                  <a:moveTo>
                    <a:pt x="473" y="4"/>
                  </a:moveTo>
                  <a:lnTo>
                    <a:pt x="471" y="0"/>
                  </a:lnTo>
                  <a:lnTo>
                    <a:pt x="463" y="4"/>
                  </a:lnTo>
                  <a:lnTo>
                    <a:pt x="445" y="14"/>
                  </a:lnTo>
                  <a:lnTo>
                    <a:pt x="421" y="28"/>
                  </a:lnTo>
                  <a:lnTo>
                    <a:pt x="388" y="47"/>
                  </a:lnTo>
                  <a:lnTo>
                    <a:pt x="347" y="68"/>
                  </a:lnTo>
                  <a:lnTo>
                    <a:pt x="300" y="89"/>
                  </a:lnTo>
                  <a:lnTo>
                    <a:pt x="245" y="109"/>
                  </a:lnTo>
                  <a:lnTo>
                    <a:pt x="181" y="130"/>
                  </a:lnTo>
                  <a:lnTo>
                    <a:pt x="112" y="146"/>
                  </a:lnTo>
                  <a:lnTo>
                    <a:pt x="112" y="146"/>
                  </a:lnTo>
                  <a:lnTo>
                    <a:pt x="89" y="149"/>
                  </a:lnTo>
                  <a:lnTo>
                    <a:pt x="70" y="154"/>
                  </a:lnTo>
                  <a:lnTo>
                    <a:pt x="55" y="158"/>
                  </a:lnTo>
                  <a:lnTo>
                    <a:pt x="39" y="163"/>
                  </a:lnTo>
                  <a:lnTo>
                    <a:pt x="27" y="166"/>
                  </a:lnTo>
                  <a:lnTo>
                    <a:pt x="17" y="170"/>
                  </a:lnTo>
                  <a:lnTo>
                    <a:pt x="10" y="173"/>
                  </a:lnTo>
                  <a:lnTo>
                    <a:pt x="5" y="175"/>
                  </a:lnTo>
                  <a:lnTo>
                    <a:pt x="1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8" y="175"/>
                  </a:lnTo>
                  <a:lnTo>
                    <a:pt x="31" y="170"/>
                  </a:lnTo>
                  <a:lnTo>
                    <a:pt x="63" y="163"/>
                  </a:lnTo>
                  <a:lnTo>
                    <a:pt x="103" y="152"/>
                  </a:lnTo>
                  <a:lnTo>
                    <a:pt x="150" y="142"/>
                  </a:lnTo>
                  <a:lnTo>
                    <a:pt x="197" y="128"/>
                  </a:lnTo>
                  <a:lnTo>
                    <a:pt x="243" y="116"/>
                  </a:lnTo>
                  <a:lnTo>
                    <a:pt x="286" y="104"/>
                  </a:lnTo>
                  <a:lnTo>
                    <a:pt x="321" y="92"/>
                  </a:lnTo>
                  <a:lnTo>
                    <a:pt x="347" y="83"/>
                  </a:lnTo>
                  <a:lnTo>
                    <a:pt x="347" y="83"/>
                  </a:lnTo>
                  <a:lnTo>
                    <a:pt x="366" y="75"/>
                  </a:lnTo>
                  <a:lnTo>
                    <a:pt x="385" y="69"/>
                  </a:lnTo>
                  <a:lnTo>
                    <a:pt x="402" y="66"/>
                  </a:lnTo>
                  <a:lnTo>
                    <a:pt x="419" y="64"/>
                  </a:lnTo>
                  <a:lnTo>
                    <a:pt x="435" y="64"/>
                  </a:lnTo>
                  <a:lnTo>
                    <a:pt x="449" y="63"/>
                  </a:lnTo>
                  <a:lnTo>
                    <a:pt x="461" y="63"/>
                  </a:lnTo>
                  <a:lnTo>
                    <a:pt x="471" y="61"/>
                  </a:lnTo>
                  <a:lnTo>
                    <a:pt x="480" y="56"/>
                  </a:lnTo>
                  <a:lnTo>
                    <a:pt x="487" y="50"/>
                  </a:lnTo>
                  <a:lnTo>
                    <a:pt x="473" y="4"/>
                  </a:lnTo>
                  <a:lnTo>
                    <a:pt x="473" y="4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03" name="Freeform 251">
              <a:extLst>
                <a:ext uri="{FF2B5EF4-FFF2-40B4-BE49-F238E27FC236}">
                  <a16:creationId xmlns:a16="http://schemas.microsoft.com/office/drawing/2014/main" id="{2C5B1586-45A2-92EE-E5FB-AD913465E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458"/>
              <a:ext cx="266" cy="68"/>
            </a:xfrm>
            <a:custGeom>
              <a:avLst/>
              <a:gdLst>
                <a:gd name="T0" fmla="*/ 9 w 533"/>
                <a:gd name="T1" fmla="*/ 46 h 136"/>
                <a:gd name="T2" fmla="*/ 73 w 533"/>
                <a:gd name="T3" fmla="*/ 50 h 136"/>
                <a:gd name="T4" fmla="*/ 175 w 533"/>
                <a:gd name="T5" fmla="*/ 53 h 136"/>
                <a:gd name="T6" fmla="*/ 284 w 533"/>
                <a:gd name="T7" fmla="*/ 52 h 136"/>
                <a:gd name="T8" fmla="*/ 374 w 533"/>
                <a:gd name="T9" fmla="*/ 43 h 136"/>
                <a:gd name="T10" fmla="*/ 401 w 533"/>
                <a:gd name="T11" fmla="*/ 36 h 136"/>
                <a:gd name="T12" fmla="*/ 441 w 533"/>
                <a:gd name="T13" fmla="*/ 20 h 136"/>
                <a:gd name="T14" fmla="*/ 477 w 533"/>
                <a:gd name="T15" fmla="*/ 10 h 136"/>
                <a:gd name="T16" fmla="*/ 507 w 533"/>
                <a:gd name="T17" fmla="*/ 3 h 136"/>
                <a:gd name="T18" fmla="*/ 526 w 533"/>
                <a:gd name="T19" fmla="*/ 0 h 136"/>
                <a:gd name="T20" fmla="*/ 533 w 533"/>
                <a:gd name="T21" fmla="*/ 0 h 136"/>
                <a:gd name="T22" fmla="*/ 526 w 533"/>
                <a:gd name="T23" fmla="*/ 3 h 136"/>
                <a:gd name="T24" fmla="*/ 476 w 533"/>
                <a:gd name="T25" fmla="*/ 33 h 136"/>
                <a:gd name="T26" fmla="*/ 389 w 533"/>
                <a:gd name="T27" fmla="*/ 74 h 136"/>
                <a:gd name="T28" fmla="*/ 286 w 533"/>
                <a:gd name="T29" fmla="*/ 114 h 136"/>
                <a:gd name="T30" fmla="*/ 178 w 533"/>
                <a:gd name="T31" fmla="*/ 136 h 136"/>
                <a:gd name="T32" fmla="*/ 128 w 533"/>
                <a:gd name="T33" fmla="*/ 136 h 136"/>
                <a:gd name="T34" fmla="*/ 90 w 533"/>
                <a:gd name="T35" fmla="*/ 133 h 136"/>
                <a:gd name="T36" fmla="*/ 80 w 533"/>
                <a:gd name="T37" fmla="*/ 129 h 136"/>
                <a:gd name="T38" fmla="*/ 90 w 533"/>
                <a:gd name="T39" fmla="*/ 128 h 136"/>
                <a:gd name="T40" fmla="*/ 113 w 533"/>
                <a:gd name="T41" fmla="*/ 124 h 136"/>
                <a:gd name="T42" fmla="*/ 144 w 533"/>
                <a:gd name="T43" fmla="*/ 121 h 136"/>
                <a:gd name="T44" fmla="*/ 156 w 533"/>
                <a:gd name="T45" fmla="*/ 117 h 136"/>
                <a:gd name="T46" fmla="*/ 178 w 533"/>
                <a:gd name="T47" fmla="*/ 112 h 136"/>
                <a:gd name="T48" fmla="*/ 197 w 533"/>
                <a:gd name="T49" fmla="*/ 105 h 136"/>
                <a:gd name="T50" fmla="*/ 213 w 533"/>
                <a:gd name="T51" fmla="*/ 98 h 136"/>
                <a:gd name="T52" fmla="*/ 227 w 533"/>
                <a:gd name="T53" fmla="*/ 91 h 136"/>
                <a:gd name="T54" fmla="*/ 230 w 533"/>
                <a:gd name="T55" fmla="*/ 91 h 136"/>
                <a:gd name="T56" fmla="*/ 222 w 533"/>
                <a:gd name="T57" fmla="*/ 83 h 136"/>
                <a:gd name="T58" fmla="*/ 175 w 533"/>
                <a:gd name="T59" fmla="*/ 72 h 136"/>
                <a:gd name="T60" fmla="*/ 108 w 533"/>
                <a:gd name="T61" fmla="*/ 62 h 136"/>
                <a:gd name="T62" fmla="*/ 42 w 533"/>
                <a:gd name="T63" fmla="*/ 52 h 136"/>
                <a:gd name="T64" fmla="*/ 0 w 533"/>
                <a:gd name="T65" fmla="*/ 4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3" h="136">
                  <a:moveTo>
                    <a:pt x="0" y="46"/>
                  </a:moveTo>
                  <a:lnTo>
                    <a:pt x="9" y="46"/>
                  </a:lnTo>
                  <a:lnTo>
                    <a:pt x="35" y="48"/>
                  </a:lnTo>
                  <a:lnTo>
                    <a:pt x="73" y="50"/>
                  </a:lnTo>
                  <a:lnTo>
                    <a:pt x="121" y="52"/>
                  </a:lnTo>
                  <a:lnTo>
                    <a:pt x="175" y="53"/>
                  </a:lnTo>
                  <a:lnTo>
                    <a:pt x="230" y="53"/>
                  </a:lnTo>
                  <a:lnTo>
                    <a:pt x="284" y="52"/>
                  </a:lnTo>
                  <a:lnTo>
                    <a:pt x="334" y="48"/>
                  </a:lnTo>
                  <a:lnTo>
                    <a:pt x="374" y="43"/>
                  </a:lnTo>
                  <a:lnTo>
                    <a:pt x="401" y="36"/>
                  </a:lnTo>
                  <a:lnTo>
                    <a:pt x="401" y="36"/>
                  </a:lnTo>
                  <a:lnTo>
                    <a:pt x="422" y="27"/>
                  </a:lnTo>
                  <a:lnTo>
                    <a:pt x="441" y="20"/>
                  </a:lnTo>
                  <a:lnTo>
                    <a:pt x="460" y="15"/>
                  </a:lnTo>
                  <a:lnTo>
                    <a:pt x="477" y="10"/>
                  </a:lnTo>
                  <a:lnTo>
                    <a:pt x="493" y="7"/>
                  </a:lnTo>
                  <a:lnTo>
                    <a:pt x="507" y="3"/>
                  </a:lnTo>
                  <a:lnTo>
                    <a:pt x="517" y="1"/>
                  </a:lnTo>
                  <a:lnTo>
                    <a:pt x="526" y="0"/>
                  </a:lnTo>
                  <a:lnTo>
                    <a:pt x="531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526" y="3"/>
                  </a:lnTo>
                  <a:lnTo>
                    <a:pt x="505" y="15"/>
                  </a:lnTo>
                  <a:lnTo>
                    <a:pt x="476" y="33"/>
                  </a:lnTo>
                  <a:lnTo>
                    <a:pt x="436" y="52"/>
                  </a:lnTo>
                  <a:lnTo>
                    <a:pt x="389" y="74"/>
                  </a:lnTo>
                  <a:lnTo>
                    <a:pt x="339" y="95"/>
                  </a:lnTo>
                  <a:lnTo>
                    <a:pt x="286" y="114"/>
                  </a:lnTo>
                  <a:lnTo>
                    <a:pt x="230" y="129"/>
                  </a:lnTo>
                  <a:lnTo>
                    <a:pt x="178" y="136"/>
                  </a:lnTo>
                  <a:lnTo>
                    <a:pt x="128" y="136"/>
                  </a:lnTo>
                  <a:lnTo>
                    <a:pt x="128" y="136"/>
                  </a:lnTo>
                  <a:lnTo>
                    <a:pt x="106" y="134"/>
                  </a:lnTo>
                  <a:lnTo>
                    <a:pt x="90" y="133"/>
                  </a:lnTo>
                  <a:lnTo>
                    <a:pt x="83" y="131"/>
                  </a:lnTo>
                  <a:lnTo>
                    <a:pt x="80" y="129"/>
                  </a:lnTo>
                  <a:lnTo>
                    <a:pt x="83" y="129"/>
                  </a:lnTo>
                  <a:lnTo>
                    <a:pt x="90" y="128"/>
                  </a:lnTo>
                  <a:lnTo>
                    <a:pt x="101" y="126"/>
                  </a:lnTo>
                  <a:lnTo>
                    <a:pt x="113" y="124"/>
                  </a:lnTo>
                  <a:lnTo>
                    <a:pt x="128" y="122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56" y="117"/>
                  </a:lnTo>
                  <a:lnTo>
                    <a:pt x="166" y="115"/>
                  </a:lnTo>
                  <a:lnTo>
                    <a:pt x="178" y="112"/>
                  </a:lnTo>
                  <a:lnTo>
                    <a:pt x="187" y="109"/>
                  </a:lnTo>
                  <a:lnTo>
                    <a:pt x="197" y="105"/>
                  </a:lnTo>
                  <a:lnTo>
                    <a:pt x="206" y="100"/>
                  </a:lnTo>
                  <a:lnTo>
                    <a:pt x="213" y="98"/>
                  </a:lnTo>
                  <a:lnTo>
                    <a:pt x="220" y="95"/>
                  </a:lnTo>
                  <a:lnTo>
                    <a:pt x="227" y="91"/>
                  </a:lnTo>
                  <a:lnTo>
                    <a:pt x="230" y="91"/>
                  </a:lnTo>
                  <a:lnTo>
                    <a:pt x="230" y="91"/>
                  </a:lnTo>
                  <a:lnTo>
                    <a:pt x="234" y="88"/>
                  </a:lnTo>
                  <a:lnTo>
                    <a:pt x="222" y="83"/>
                  </a:lnTo>
                  <a:lnTo>
                    <a:pt x="203" y="77"/>
                  </a:lnTo>
                  <a:lnTo>
                    <a:pt x="175" y="72"/>
                  </a:lnTo>
                  <a:lnTo>
                    <a:pt x="142" y="67"/>
                  </a:lnTo>
                  <a:lnTo>
                    <a:pt x="108" y="62"/>
                  </a:lnTo>
                  <a:lnTo>
                    <a:pt x="73" y="57"/>
                  </a:lnTo>
                  <a:lnTo>
                    <a:pt x="42" y="52"/>
                  </a:lnTo>
                  <a:lnTo>
                    <a:pt x="16" y="48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04" name="Freeform 252">
              <a:extLst>
                <a:ext uri="{FF2B5EF4-FFF2-40B4-BE49-F238E27FC236}">
                  <a16:creationId xmlns:a16="http://schemas.microsoft.com/office/drawing/2014/main" id="{174D83E1-0F6A-F38E-BC35-5388BC969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898"/>
              <a:ext cx="254" cy="197"/>
            </a:xfrm>
            <a:custGeom>
              <a:avLst/>
              <a:gdLst>
                <a:gd name="T0" fmla="*/ 443 w 508"/>
                <a:gd name="T1" fmla="*/ 143 h 394"/>
                <a:gd name="T2" fmla="*/ 479 w 508"/>
                <a:gd name="T3" fmla="*/ 114 h 394"/>
                <a:gd name="T4" fmla="*/ 505 w 508"/>
                <a:gd name="T5" fmla="*/ 57 h 394"/>
                <a:gd name="T6" fmla="*/ 508 w 508"/>
                <a:gd name="T7" fmla="*/ 0 h 394"/>
                <a:gd name="T8" fmla="*/ 501 w 508"/>
                <a:gd name="T9" fmla="*/ 19 h 394"/>
                <a:gd name="T10" fmla="*/ 481 w 508"/>
                <a:gd name="T11" fmla="*/ 55 h 394"/>
                <a:gd name="T12" fmla="*/ 446 w 508"/>
                <a:gd name="T13" fmla="*/ 78 h 394"/>
                <a:gd name="T14" fmla="*/ 425 w 508"/>
                <a:gd name="T15" fmla="*/ 78 h 394"/>
                <a:gd name="T16" fmla="*/ 417 w 508"/>
                <a:gd name="T17" fmla="*/ 76 h 394"/>
                <a:gd name="T18" fmla="*/ 410 w 508"/>
                <a:gd name="T19" fmla="*/ 79 h 394"/>
                <a:gd name="T20" fmla="*/ 398 w 508"/>
                <a:gd name="T21" fmla="*/ 88 h 394"/>
                <a:gd name="T22" fmla="*/ 373 w 508"/>
                <a:gd name="T23" fmla="*/ 112 h 394"/>
                <a:gd name="T24" fmla="*/ 334 w 508"/>
                <a:gd name="T25" fmla="*/ 154 h 394"/>
                <a:gd name="T26" fmla="*/ 289 w 508"/>
                <a:gd name="T27" fmla="*/ 183 h 394"/>
                <a:gd name="T28" fmla="*/ 258 w 508"/>
                <a:gd name="T29" fmla="*/ 185 h 394"/>
                <a:gd name="T30" fmla="*/ 228 w 508"/>
                <a:gd name="T31" fmla="*/ 207 h 394"/>
                <a:gd name="T32" fmla="*/ 189 w 508"/>
                <a:gd name="T33" fmla="*/ 249 h 394"/>
                <a:gd name="T34" fmla="*/ 130 w 508"/>
                <a:gd name="T35" fmla="*/ 252 h 394"/>
                <a:gd name="T36" fmla="*/ 99 w 508"/>
                <a:gd name="T37" fmla="*/ 233 h 394"/>
                <a:gd name="T38" fmla="*/ 88 w 508"/>
                <a:gd name="T39" fmla="*/ 240 h 394"/>
                <a:gd name="T40" fmla="*/ 74 w 508"/>
                <a:gd name="T41" fmla="*/ 257 h 394"/>
                <a:gd name="T42" fmla="*/ 49 w 508"/>
                <a:gd name="T43" fmla="*/ 268 h 394"/>
                <a:gd name="T44" fmla="*/ 42 w 508"/>
                <a:gd name="T45" fmla="*/ 266 h 394"/>
                <a:gd name="T46" fmla="*/ 28 w 508"/>
                <a:gd name="T47" fmla="*/ 259 h 394"/>
                <a:gd name="T48" fmla="*/ 12 w 508"/>
                <a:gd name="T49" fmla="*/ 252 h 394"/>
                <a:gd name="T50" fmla="*/ 2 w 508"/>
                <a:gd name="T51" fmla="*/ 249 h 394"/>
                <a:gd name="T52" fmla="*/ 0 w 508"/>
                <a:gd name="T53" fmla="*/ 295 h 394"/>
                <a:gd name="T54" fmla="*/ 11 w 508"/>
                <a:gd name="T55" fmla="*/ 373 h 394"/>
                <a:gd name="T56" fmla="*/ 55 w 508"/>
                <a:gd name="T57" fmla="*/ 383 h 394"/>
                <a:gd name="T58" fmla="*/ 93 w 508"/>
                <a:gd name="T59" fmla="*/ 344 h 394"/>
                <a:gd name="T60" fmla="*/ 125 w 508"/>
                <a:gd name="T61" fmla="*/ 349 h 394"/>
                <a:gd name="T62" fmla="*/ 161 w 508"/>
                <a:gd name="T63" fmla="*/ 349 h 394"/>
                <a:gd name="T64" fmla="*/ 211 w 508"/>
                <a:gd name="T65" fmla="*/ 264 h 394"/>
                <a:gd name="T66" fmla="*/ 216 w 508"/>
                <a:gd name="T67" fmla="*/ 266 h 394"/>
                <a:gd name="T68" fmla="*/ 235 w 508"/>
                <a:gd name="T69" fmla="*/ 283 h 394"/>
                <a:gd name="T70" fmla="*/ 273 w 508"/>
                <a:gd name="T71" fmla="*/ 259 h 394"/>
                <a:gd name="T72" fmla="*/ 311 w 508"/>
                <a:gd name="T73" fmla="*/ 188 h 394"/>
                <a:gd name="T74" fmla="*/ 330 w 508"/>
                <a:gd name="T75" fmla="*/ 166 h 394"/>
                <a:gd name="T76" fmla="*/ 346 w 508"/>
                <a:gd name="T77" fmla="*/ 171 h 394"/>
                <a:gd name="T78" fmla="*/ 354 w 508"/>
                <a:gd name="T79" fmla="*/ 181 h 394"/>
                <a:gd name="T80" fmla="*/ 356 w 508"/>
                <a:gd name="T81" fmla="*/ 183 h 394"/>
                <a:gd name="T82" fmla="*/ 370 w 508"/>
                <a:gd name="T83" fmla="*/ 179 h 394"/>
                <a:gd name="T84" fmla="*/ 392 w 508"/>
                <a:gd name="T85" fmla="*/ 171 h 394"/>
                <a:gd name="T86" fmla="*/ 420 w 508"/>
                <a:gd name="T87" fmla="*/ 15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8" h="394">
                  <a:moveTo>
                    <a:pt x="420" y="157"/>
                  </a:moveTo>
                  <a:lnTo>
                    <a:pt x="430" y="150"/>
                  </a:lnTo>
                  <a:lnTo>
                    <a:pt x="443" y="143"/>
                  </a:lnTo>
                  <a:lnTo>
                    <a:pt x="455" y="135"/>
                  </a:lnTo>
                  <a:lnTo>
                    <a:pt x="467" y="126"/>
                  </a:lnTo>
                  <a:lnTo>
                    <a:pt x="479" y="114"/>
                  </a:lnTo>
                  <a:lnTo>
                    <a:pt x="489" y="98"/>
                  </a:lnTo>
                  <a:lnTo>
                    <a:pt x="498" y="79"/>
                  </a:lnTo>
                  <a:lnTo>
                    <a:pt x="505" y="57"/>
                  </a:lnTo>
                  <a:lnTo>
                    <a:pt x="508" y="31"/>
                  </a:lnTo>
                  <a:lnTo>
                    <a:pt x="508" y="0"/>
                  </a:lnTo>
                  <a:lnTo>
                    <a:pt x="508" y="0"/>
                  </a:lnTo>
                  <a:lnTo>
                    <a:pt x="508" y="2"/>
                  </a:lnTo>
                  <a:lnTo>
                    <a:pt x="506" y="8"/>
                  </a:lnTo>
                  <a:lnTo>
                    <a:pt x="501" y="19"/>
                  </a:lnTo>
                  <a:lnTo>
                    <a:pt x="496" y="29"/>
                  </a:lnTo>
                  <a:lnTo>
                    <a:pt x="489" y="43"/>
                  </a:lnTo>
                  <a:lnTo>
                    <a:pt x="481" y="55"/>
                  </a:lnTo>
                  <a:lnTo>
                    <a:pt x="470" y="65"/>
                  </a:lnTo>
                  <a:lnTo>
                    <a:pt x="458" y="74"/>
                  </a:lnTo>
                  <a:lnTo>
                    <a:pt x="446" y="78"/>
                  </a:lnTo>
                  <a:lnTo>
                    <a:pt x="430" y="78"/>
                  </a:lnTo>
                  <a:lnTo>
                    <a:pt x="430" y="78"/>
                  </a:lnTo>
                  <a:lnTo>
                    <a:pt x="425" y="78"/>
                  </a:lnTo>
                  <a:lnTo>
                    <a:pt x="422" y="76"/>
                  </a:lnTo>
                  <a:lnTo>
                    <a:pt x="418" y="76"/>
                  </a:lnTo>
                  <a:lnTo>
                    <a:pt x="417" y="76"/>
                  </a:lnTo>
                  <a:lnTo>
                    <a:pt x="415" y="76"/>
                  </a:lnTo>
                  <a:lnTo>
                    <a:pt x="411" y="78"/>
                  </a:lnTo>
                  <a:lnTo>
                    <a:pt x="410" y="79"/>
                  </a:lnTo>
                  <a:lnTo>
                    <a:pt x="406" y="81"/>
                  </a:lnTo>
                  <a:lnTo>
                    <a:pt x="403" y="84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387" y="98"/>
                  </a:lnTo>
                  <a:lnTo>
                    <a:pt x="373" y="112"/>
                  </a:lnTo>
                  <a:lnTo>
                    <a:pt x="361" y="126"/>
                  </a:lnTo>
                  <a:lnTo>
                    <a:pt x="347" y="140"/>
                  </a:lnTo>
                  <a:lnTo>
                    <a:pt x="334" y="154"/>
                  </a:lnTo>
                  <a:lnTo>
                    <a:pt x="320" y="166"/>
                  </a:lnTo>
                  <a:lnTo>
                    <a:pt x="304" y="174"/>
                  </a:lnTo>
                  <a:lnTo>
                    <a:pt x="289" y="183"/>
                  </a:lnTo>
                  <a:lnTo>
                    <a:pt x="273" y="186"/>
                  </a:lnTo>
                  <a:lnTo>
                    <a:pt x="258" y="185"/>
                  </a:lnTo>
                  <a:lnTo>
                    <a:pt x="258" y="185"/>
                  </a:lnTo>
                  <a:lnTo>
                    <a:pt x="247" y="186"/>
                  </a:lnTo>
                  <a:lnTo>
                    <a:pt x="239" y="195"/>
                  </a:lnTo>
                  <a:lnTo>
                    <a:pt x="228" y="207"/>
                  </a:lnTo>
                  <a:lnTo>
                    <a:pt x="216" y="223"/>
                  </a:lnTo>
                  <a:lnTo>
                    <a:pt x="204" y="236"/>
                  </a:lnTo>
                  <a:lnTo>
                    <a:pt x="189" y="249"/>
                  </a:lnTo>
                  <a:lnTo>
                    <a:pt x="173" y="257"/>
                  </a:lnTo>
                  <a:lnTo>
                    <a:pt x="152" y="259"/>
                  </a:lnTo>
                  <a:lnTo>
                    <a:pt x="130" y="252"/>
                  </a:lnTo>
                  <a:lnTo>
                    <a:pt x="102" y="236"/>
                  </a:lnTo>
                  <a:lnTo>
                    <a:pt x="102" y="236"/>
                  </a:lnTo>
                  <a:lnTo>
                    <a:pt x="99" y="233"/>
                  </a:lnTo>
                  <a:lnTo>
                    <a:pt x="95" y="233"/>
                  </a:lnTo>
                  <a:lnTo>
                    <a:pt x="92" y="236"/>
                  </a:lnTo>
                  <a:lnTo>
                    <a:pt x="88" y="240"/>
                  </a:lnTo>
                  <a:lnTo>
                    <a:pt x="85" y="245"/>
                  </a:lnTo>
                  <a:lnTo>
                    <a:pt x="80" y="250"/>
                  </a:lnTo>
                  <a:lnTo>
                    <a:pt x="74" y="257"/>
                  </a:lnTo>
                  <a:lnTo>
                    <a:pt x="68" y="262"/>
                  </a:lnTo>
                  <a:lnTo>
                    <a:pt x="59" y="266"/>
                  </a:lnTo>
                  <a:lnTo>
                    <a:pt x="49" y="268"/>
                  </a:lnTo>
                  <a:lnTo>
                    <a:pt x="49" y="268"/>
                  </a:lnTo>
                  <a:lnTo>
                    <a:pt x="45" y="268"/>
                  </a:lnTo>
                  <a:lnTo>
                    <a:pt x="42" y="266"/>
                  </a:lnTo>
                  <a:lnTo>
                    <a:pt x="36" y="264"/>
                  </a:lnTo>
                  <a:lnTo>
                    <a:pt x="33" y="262"/>
                  </a:lnTo>
                  <a:lnTo>
                    <a:pt x="28" y="259"/>
                  </a:lnTo>
                  <a:lnTo>
                    <a:pt x="23" y="257"/>
                  </a:lnTo>
                  <a:lnTo>
                    <a:pt x="17" y="254"/>
                  </a:lnTo>
                  <a:lnTo>
                    <a:pt x="12" y="252"/>
                  </a:lnTo>
                  <a:lnTo>
                    <a:pt x="7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54"/>
                  </a:lnTo>
                  <a:lnTo>
                    <a:pt x="0" y="271"/>
                  </a:lnTo>
                  <a:lnTo>
                    <a:pt x="0" y="295"/>
                  </a:lnTo>
                  <a:lnTo>
                    <a:pt x="2" y="323"/>
                  </a:lnTo>
                  <a:lnTo>
                    <a:pt x="4" y="351"/>
                  </a:lnTo>
                  <a:lnTo>
                    <a:pt x="11" y="373"/>
                  </a:lnTo>
                  <a:lnTo>
                    <a:pt x="21" y="389"/>
                  </a:lnTo>
                  <a:lnTo>
                    <a:pt x="35" y="394"/>
                  </a:lnTo>
                  <a:lnTo>
                    <a:pt x="55" y="383"/>
                  </a:lnTo>
                  <a:lnTo>
                    <a:pt x="81" y="354"/>
                  </a:lnTo>
                  <a:lnTo>
                    <a:pt x="81" y="354"/>
                  </a:lnTo>
                  <a:lnTo>
                    <a:pt x="93" y="344"/>
                  </a:lnTo>
                  <a:lnTo>
                    <a:pt x="104" y="340"/>
                  </a:lnTo>
                  <a:lnTo>
                    <a:pt x="114" y="344"/>
                  </a:lnTo>
                  <a:lnTo>
                    <a:pt x="125" y="349"/>
                  </a:lnTo>
                  <a:lnTo>
                    <a:pt x="137" y="352"/>
                  </a:lnTo>
                  <a:lnTo>
                    <a:pt x="147" y="354"/>
                  </a:lnTo>
                  <a:lnTo>
                    <a:pt x="161" y="349"/>
                  </a:lnTo>
                  <a:lnTo>
                    <a:pt x="175" y="333"/>
                  </a:lnTo>
                  <a:lnTo>
                    <a:pt x="192" y="307"/>
                  </a:lnTo>
                  <a:lnTo>
                    <a:pt x="211" y="264"/>
                  </a:lnTo>
                  <a:lnTo>
                    <a:pt x="211" y="264"/>
                  </a:lnTo>
                  <a:lnTo>
                    <a:pt x="213" y="262"/>
                  </a:lnTo>
                  <a:lnTo>
                    <a:pt x="216" y="266"/>
                  </a:lnTo>
                  <a:lnTo>
                    <a:pt x="221" y="273"/>
                  </a:lnTo>
                  <a:lnTo>
                    <a:pt x="228" y="280"/>
                  </a:lnTo>
                  <a:lnTo>
                    <a:pt x="235" y="283"/>
                  </a:lnTo>
                  <a:lnTo>
                    <a:pt x="246" y="283"/>
                  </a:lnTo>
                  <a:lnTo>
                    <a:pt x="258" y="276"/>
                  </a:lnTo>
                  <a:lnTo>
                    <a:pt x="273" y="259"/>
                  </a:lnTo>
                  <a:lnTo>
                    <a:pt x="290" y="231"/>
                  </a:lnTo>
                  <a:lnTo>
                    <a:pt x="311" y="188"/>
                  </a:lnTo>
                  <a:lnTo>
                    <a:pt x="311" y="188"/>
                  </a:lnTo>
                  <a:lnTo>
                    <a:pt x="318" y="176"/>
                  </a:lnTo>
                  <a:lnTo>
                    <a:pt x="325" y="169"/>
                  </a:lnTo>
                  <a:lnTo>
                    <a:pt x="330" y="166"/>
                  </a:lnTo>
                  <a:lnTo>
                    <a:pt x="335" y="166"/>
                  </a:lnTo>
                  <a:lnTo>
                    <a:pt x="342" y="167"/>
                  </a:lnTo>
                  <a:lnTo>
                    <a:pt x="346" y="171"/>
                  </a:lnTo>
                  <a:lnTo>
                    <a:pt x="351" y="174"/>
                  </a:lnTo>
                  <a:lnTo>
                    <a:pt x="353" y="179"/>
                  </a:lnTo>
                  <a:lnTo>
                    <a:pt x="354" y="181"/>
                  </a:lnTo>
                  <a:lnTo>
                    <a:pt x="356" y="183"/>
                  </a:lnTo>
                  <a:lnTo>
                    <a:pt x="356" y="183"/>
                  </a:lnTo>
                  <a:lnTo>
                    <a:pt x="356" y="183"/>
                  </a:lnTo>
                  <a:lnTo>
                    <a:pt x="360" y="181"/>
                  </a:lnTo>
                  <a:lnTo>
                    <a:pt x="365" y="181"/>
                  </a:lnTo>
                  <a:lnTo>
                    <a:pt x="370" y="179"/>
                  </a:lnTo>
                  <a:lnTo>
                    <a:pt x="377" y="176"/>
                  </a:lnTo>
                  <a:lnTo>
                    <a:pt x="384" y="174"/>
                  </a:lnTo>
                  <a:lnTo>
                    <a:pt x="392" y="171"/>
                  </a:lnTo>
                  <a:lnTo>
                    <a:pt x="401" y="166"/>
                  </a:lnTo>
                  <a:lnTo>
                    <a:pt x="411" y="162"/>
                  </a:lnTo>
                  <a:lnTo>
                    <a:pt x="420" y="157"/>
                  </a:lnTo>
                  <a:lnTo>
                    <a:pt x="420" y="157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05" name="Freeform 253">
              <a:extLst>
                <a:ext uri="{FF2B5EF4-FFF2-40B4-BE49-F238E27FC236}">
                  <a16:creationId xmlns:a16="http://schemas.microsoft.com/office/drawing/2014/main" id="{FB625304-4697-1096-FF3C-76AF9046B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911"/>
              <a:ext cx="25" cy="164"/>
            </a:xfrm>
            <a:custGeom>
              <a:avLst/>
              <a:gdLst>
                <a:gd name="T0" fmla="*/ 0 w 52"/>
                <a:gd name="T1" fmla="*/ 0 h 326"/>
                <a:gd name="T2" fmla="*/ 2 w 52"/>
                <a:gd name="T3" fmla="*/ 3 h 326"/>
                <a:gd name="T4" fmla="*/ 5 w 52"/>
                <a:gd name="T5" fmla="*/ 14 h 326"/>
                <a:gd name="T6" fmla="*/ 10 w 52"/>
                <a:gd name="T7" fmla="*/ 27 h 326"/>
                <a:gd name="T8" fmla="*/ 16 w 52"/>
                <a:gd name="T9" fmla="*/ 45 h 326"/>
                <a:gd name="T10" fmla="*/ 22 w 52"/>
                <a:gd name="T11" fmla="*/ 65 h 326"/>
                <a:gd name="T12" fmla="*/ 28 w 52"/>
                <a:gd name="T13" fmla="*/ 88 h 326"/>
                <a:gd name="T14" fmla="*/ 33 w 52"/>
                <a:gd name="T15" fmla="*/ 110 h 326"/>
                <a:gd name="T16" fmla="*/ 36 w 52"/>
                <a:gd name="T17" fmla="*/ 133 h 326"/>
                <a:gd name="T18" fmla="*/ 38 w 52"/>
                <a:gd name="T19" fmla="*/ 153 h 326"/>
                <a:gd name="T20" fmla="*/ 35 w 52"/>
                <a:gd name="T21" fmla="*/ 171 h 326"/>
                <a:gd name="T22" fmla="*/ 35 w 52"/>
                <a:gd name="T23" fmla="*/ 171 h 326"/>
                <a:gd name="T24" fmla="*/ 31 w 52"/>
                <a:gd name="T25" fmla="*/ 188 h 326"/>
                <a:gd name="T26" fmla="*/ 29 w 52"/>
                <a:gd name="T27" fmla="*/ 207 h 326"/>
                <a:gd name="T28" fmla="*/ 28 w 52"/>
                <a:gd name="T29" fmla="*/ 228 h 326"/>
                <a:gd name="T30" fmla="*/ 28 w 52"/>
                <a:gd name="T31" fmla="*/ 249 h 326"/>
                <a:gd name="T32" fmla="*/ 28 w 52"/>
                <a:gd name="T33" fmla="*/ 269 h 326"/>
                <a:gd name="T34" fmla="*/ 28 w 52"/>
                <a:gd name="T35" fmla="*/ 288 h 326"/>
                <a:gd name="T36" fmla="*/ 28 w 52"/>
                <a:gd name="T37" fmla="*/ 304 h 326"/>
                <a:gd name="T38" fmla="*/ 29 w 52"/>
                <a:gd name="T39" fmla="*/ 316 h 326"/>
                <a:gd name="T40" fmla="*/ 29 w 52"/>
                <a:gd name="T41" fmla="*/ 325 h 326"/>
                <a:gd name="T42" fmla="*/ 29 w 52"/>
                <a:gd name="T43" fmla="*/ 326 h 326"/>
                <a:gd name="T44" fmla="*/ 29 w 52"/>
                <a:gd name="T45" fmla="*/ 326 h 326"/>
                <a:gd name="T46" fmla="*/ 31 w 52"/>
                <a:gd name="T47" fmla="*/ 321 h 326"/>
                <a:gd name="T48" fmla="*/ 33 w 52"/>
                <a:gd name="T49" fmla="*/ 307 h 326"/>
                <a:gd name="T50" fmla="*/ 38 w 52"/>
                <a:gd name="T51" fmla="*/ 285 h 326"/>
                <a:gd name="T52" fmla="*/ 41 w 52"/>
                <a:gd name="T53" fmla="*/ 255 h 326"/>
                <a:gd name="T54" fmla="*/ 47 w 52"/>
                <a:gd name="T55" fmla="*/ 224 h 326"/>
                <a:gd name="T56" fmla="*/ 50 w 52"/>
                <a:gd name="T57" fmla="*/ 191 h 326"/>
                <a:gd name="T58" fmla="*/ 52 w 52"/>
                <a:gd name="T59" fmla="*/ 159 h 326"/>
                <a:gd name="T60" fmla="*/ 52 w 52"/>
                <a:gd name="T61" fmla="*/ 129 h 326"/>
                <a:gd name="T62" fmla="*/ 48 w 52"/>
                <a:gd name="T63" fmla="*/ 103 h 326"/>
                <a:gd name="T64" fmla="*/ 41 w 52"/>
                <a:gd name="T65" fmla="*/ 84 h 326"/>
                <a:gd name="T66" fmla="*/ 41 w 52"/>
                <a:gd name="T67" fmla="*/ 84 h 326"/>
                <a:gd name="T68" fmla="*/ 36 w 52"/>
                <a:gd name="T69" fmla="*/ 74 h 326"/>
                <a:gd name="T70" fmla="*/ 31 w 52"/>
                <a:gd name="T71" fmla="*/ 65 h 326"/>
                <a:gd name="T72" fmla="*/ 29 w 52"/>
                <a:gd name="T73" fmla="*/ 57 h 326"/>
                <a:gd name="T74" fmla="*/ 26 w 52"/>
                <a:gd name="T75" fmla="*/ 50 h 326"/>
                <a:gd name="T76" fmla="*/ 24 w 52"/>
                <a:gd name="T77" fmla="*/ 45 h 326"/>
                <a:gd name="T78" fmla="*/ 22 w 52"/>
                <a:gd name="T79" fmla="*/ 38 h 326"/>
                <a:gd name="T80" fmla="*/ 19 w 52"/>
                <a:gd name="T81" fmla="*/ 31 h 326"/>
                <a:gd name="T82" fmla="*/ 16 w 52"/>
                <a:gd name="T83" fmla="*/ 22 h 326"/>
                <a:gd name="T84" fmla="*/ 9 w 52"/>
                <a:gd name="T85" fmla="*/ 12 h 326"/>
                <a:gd name="T86" fmla="*/ 0 w 52"/>
                <a:gd name="T87" fmla="*/ 0 h 326"/>
                <a:gd name="T88" fmla="*/ 0 w 52"/>
                <a:gd name="T89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326">
                  <a:moveTo>
                    <a:pt x="0" y="0"/>
                  </a:moveTo>
                  <a:lnTo>
                    <a:pt x="2" y="3"/>
                  </a:lnTo>
                  <a:lnTo>
                    <a:pt x="5" y="14"/>
                  </a:lnTo>
                  <a:lnTo>
                    <a:pt x="10" y="27"/>
                  </a:lnTo>
                  <a:lnTo>
                    <a:pt x="16" y="45"/>
                  </a:lnTo>
                  <a:lnTo>
                    <a:pt x="22" y="65"/>
                  </a:lnTo>
                  <a:lnTo>
                    <a:pt x="28" y="88"/>
                  </a:lnTo>
                  <a:lnTo>
                    <a:pt x="33" y="110"/>
                  </a:lnTo>
                  <a:lnTo>
                    <a:pt x="36" y="133"/>
                  </a:lnTo>
                  <a:lnTo>
                    <a:pt x="38" y="153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1" y="188"/>
                  </a:lnTo>
                  <a:lnTo>
                    <a:pt x="29" y="207"/>
                  </a:lnTo>
                  <a:lnTo>
                    <a:pt x="28" y="228"/>
                  </a:lnTo>
                  <a:lnTo>
                    <a:pt x="28" y="249"/>
                  </a:lnTo>
                  <a:lnTo>
                    <a:pt x="28" y="269"/>
                  </a:lnTo>
                  <a:lnTo>
                    <a:pt x="28" y="288"/>
                  </a:lnTo>
                  <a:lnTo>
                    <a:pt x="28" y="304"/>
                  </a:lnTo>
                  <a:lnTo>
                    <a:pt x="29" y="316"/>
                  </a:lnTo>
                  <a:lnTo>
                    <a:pt x="29" y="325"/>
                  </a:lnTo>
                  <a:lnTo>
                    <a:pt x="29" y="326"/>
                  </a:lnTo>
                  <a:lnTo>
                    <a:pt x="29" y="326"/>
                  </a:lnTo>
                  <a:lnTo>
                    <a:pt x="31" y="321"/>
                  </a:lnTo>
                  <a:lnTo>
                    <a:pt x="33" y="307"/>
                  </a:lnTo>
                  <a:lnTo>
                    <a:pt x="38" y="285"/>
                  </a:lnTo>
                  <a:lnTo>
                    <a:pt x="41" y="255"/>
                  </a:lnTo>
                  <a:lnTo>
                    <a:pt x="47" y="224"/>
                  </a:lnTo>
                  <a:lnTo>
                    <a:pt x="50" y="191"/>
                  </a:lnTo>
                  <a:lnTo>
                    <a:pt x="52" y="159"/>
                  </a:lnTo>
                  <a:lnTo>
                    <a:pt x="52" y="129"/>
                  </a:lnTo>
                  <a:lnTo>
                    <a:pt x="48" y="103"/>
                  </a:lnTo>
                  <a:lnTo>
                    <a:pt x="41" y="84"/>
                  </a:lnTo>
                  <a:lnTo>
                    <a:pt x="41" y="84"/>
                  </a:lnTo>
                  <a:lnTo>
                    <a:pt x="36" y="74"/>
                  </a:lnTo>
                  <a:lnTo>
                    <a:pt x="31" y="65"/>
                  </a:lnTo>
                  <a:lnTo>
                    <a:pt x="29" y="57"/>
                  </a:lnTo>
                  <a:lnTo>
                    <a:pt x="26" y="50"/>
                  </a:lnTo>
                  <a:lnTo>
                    <a:pt x="24" y="45"/>
                  </a:lnTo>
                  <a:lnTo>
                    <a:pt x="22" y="38"/>
                  </a:lnTo>
                  <a:lnTo>
                    <a:pt x="19" y="31"/>
                  </a:lnTo>
                  <a:lnTo>
                    <a:pt x="16" y="22"/>
                  </a:lnTo>
                  <a:lnTo>
                    <a:pt x="9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3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06" name="Freeform 254">
              <a:extLst>
                <a:ext uri="{FF2B5EF4-FFF2-40B4-BE49-F238E27FC236}">
                  <a16:creationId xmlns:a16="http://schemas.microsoft.com/office/drawing/2014/main" id="{85BDA068-D00F-35C1-9721-1C9A15DCB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872"/>
              <a:ext cx="27" cy="173"/>
            </a:xfrm>
            <a:custGeom>
              <a:avLst/>
              <a:gdLst>
                <a:gd name="T0" fmla="*/ 35 w 56"/>
                <a:gd name="T1" fmla="*/ 0 h 348"/>
                <a:gd name="T2" fmla="*/ 35 w 56"/>
                <a:gd name="T3" fmla="*/ 5 h 348"/>
                <a:gd name="T4" fmla="*/ 33 w 56"/>
                <a:gd name="T5" fmla="*/ 21 h 348"/>
                <a:gd name="T6" fmla="*/ 33 w 56"/>
                <a:gd name="T7" fmla="*/ 43 h 348"/>
                <a:gd name="T8" fmla="*/ 31 w 56"/>
                <a:gd name="T9" fmla="*/ 71 h 348"/>
                <a:gd name="T10" fmla="*/ 31 w 56"/>
                <a:gd name="T11" fmla="*/ 104 h 348"/>
                <a:gd name="T12" fmla="*/ 30 w 56"/>
                <a:gd name="T13" fmla="*/ 137 h 348"/>
                <a:gd name="T14" fmla="*/ 28 w 56"/>
                <a:gd name="T15" fmla="*/ 168 h 348"/>
                <a:gd name="T16" fmla="*/ 28 w 56"/>
                <a:gd name="T17" fmla="*/ 197 h 348"/>
                <a:gd name="T18" fmla="*/ 28 w 56"/>
                <a:gd name="T19" fmla="*/ 220 h 348"/>
                <a:gd name="T20" fmla="*/ 28 w 56"/>
                <a:gd name="T21" fmla="*/ 237 h 348"/>
                <a:gd name="T22" fmla="*/ 28 w 56"/>
                <a:gd name="T23" fmla="*/ 237 h 348"/>
                <a:gd name="T24" fmla="*/ 28 w 56"/>
                <a:gd name="T25" fmla="*/ 249 h 348"/>
                <a:gd name="T26" fmla="*/ 26 w 56"/>
                <a:gd name="T27" fmla="*/ 263 h 348"/>
                <a:gd name="T28" fmla="*/ 23 w 56"/>
                <a:gd name="T29" fmla="*/ 278 h 348"/>
                <a:gd name="T30" fmla="*/ 19 w 56"/>
                <a:gd name="T31" fmla="*/ 292 h 348"/>
                <a:gd name="T32" fmla="*/ 14 w 56"/>
                <a:gd name="T33" fmla="*/ 306 h 348"/>
                <a:gd name="T34" fmla="*/ 11 w 56"/>
                <a:gd name="T35" fmla="*/ 320 h 348"/>
                <a:gd name="T36" fmla="*/ 7 w 56"/>
                <a:gd name="T37" fmla="*/ 330 h 348"/>
                <a:gd name="T38" fmla="*/ 4 w 56"/>
                <a:gd name="T39" fmla="*/ 339 h 348"/>
                <a:gd name="T40" fmla="*/ 2 w 56"/>
                <a:gd name="T41" fmla="*/ 346 h 348"/>
                <a:gd name="T42" fmla="*/ 0 w 56"/>
                <a:gd name="T43" fmla="*/ 348 h 348"/>
                <a:gd name="T44" fmla="*/ 0 w 56"/>
                <a:gd name="T45" fmla="*/ 348 h 348"/>
                <a:gd name="T46" fmla="*/ 2 w 56"/>
                <a:gd name="T47" fmla="*/ 346 h 348"/>
                <a:gd name="T48" fmla="*/ 4 w 56"/>
                <a:gd name="T49" fmla="*/ 341 h 348"/>
                <a:gd name="T50" fmla="*/ 9 w 56"/>
                <a:gd name="T51" fmla="*/ 332 h 348"/>
                <a:gd name="T52" fmla="*/ 14 w 56"/>
                <a:gd name="T53" fmla="*/ 323 h 348"/>
                <a:gd name="T54" fmla="*/ 21 w 56"/>
                <a:gd name="T55" fmla="*/ 311 h 348"/>
                <a:gd name="T56" fmla="*/ 28 w 56"/>
                <a:gd name="T57" fmla="*/ 299 h 348"/>
                <a:gd name="T58" fmla="*/ 35 w 56"/>
                <a:gd name="T59" fmla="*/ 285 h 348"/>
                <a:gd name="T60" fmla="*/ 42 w 56"/>
                <a:gd name="T61" fmla="*/ 273 h 348"/>
                <a:gd name="T62" fmla="*/ 47 w 56"/>
                <a:gd name="T63" fmla="*/ 261 h 348"/>
                <a:gd name="T64" fmla="*/ 52 w 56"/>
                <a:gd name="T65" fmla="*/ 251 h 348"/>
                <a:gd name="T66" fmla="*/ 52 w 56"/>
                <a:gd name="T67" fmla="*/ 251 h 348"/>
                <a:gd name="T68" fmla="*/ 56 w 56"/>
                <a:gd name="T69" fmla="*/ 237 h 348"/>
                <a:gd name="T70" fmla="*/ 56 w 56"/>
                <a:gd name="T71" fmla="*/ 216 h 348"/>
                <a:gd name="T72" fmla="*/ 56 w 56"/>
                <a:gd name="T73" fmla="*/ 189 h 348"/>
                <a:gd name="T74" fmla="*/ 54 w 56"/>
                <a:gd name="T75" fmla="*/ 157 h 348"/>
                <a:gd name="T76" fmla="*/ 52 w 56"/>
                <a:gd name="T77" fmla="*/ 125 h 348"/>
                <a:gd name="T78" fmla="*/ 49 w 56"/>
                <a:gd name="T79" fmla="*/ 92 h 348"/>
                <a:gd name="T80" fmla="*/ 45 w 56"/>
                <a:gd name="T81" fmla="*/ 62 h 348"/>
                <a:gd name="T82" fmla="*/ 42 w 56"/>
                <a:gd name="T83" fmla="*/ 35 h 348"/>
                <a:gd name="T84" fmla="*/ 38 w 56"/>
                <a:gd name="T85" fmla="*/ 14 h 348"/>
                <a:gd name="T86" fmla="*/ 35 w 56"/>
                <a:gd name="T87" fmla="*/ 0 h 348"/>
                <a:gd name="T88" fmla="*/ 35 w 56"/>
                <a:gd name="T8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" h="348">
                  <a:moveTo>
                    <a:pt x="35" y="0"/>
                  </a:moveTo>
                  <a:lnTo>
                    <a:pt x="35" y="5"/>
                  </a:lnTo>
                  <a:lnTo>
                    <a:pt x="33" y="21"/>
                  </a:lnTo>
                  <a:lnTo>
                    <a:pt x="33" y="43"/>
                  </a:lnTo>
                  <a:lnTo>
                    <a:pt x="31" y="71"/>
                  </a:lnTo>
                  <a:lnTo>
                    <a:pt x="31" y="104"/>
                  </a:lnTo>
                  <a:lnTo>
                    <a:pt x="30" y="137"/>
                  </a:lnTo>
                  <a:lnTo>
                    <a:pt x="28" y="168"/>
                  </a:lnTo>
                  <a:lnTo>
                    <a:pt x="28" y="197"/>
                  </a:lnTo>
                  <a:lnTo>
                    <a:pt x="28" y="220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28" y="249"/>
                  </a:lnTo>
                  <a:lnTo>
                    <a:pt x="26" y="263"/>
                  </a:lnTo>
                  <a:lnTo>
                    <a:pt x="23" y="278"/>
                  </a:lnTo>
                  <a:lnTo>
                    <a:pt x="19" y="292"/>
                  </a:lnTo>
                  <a:lnTo>
                    <a:pt x="14" y="306"/>
                  </a:lnTo>
                  <a:lnTo>
                    <a:pt x="11" y="320"/>
                  </a:lnTo>
                  <a:lnTo>
                    <a:pt x="7" y="330"/>
                  </a:lnTo>
                  <a:lnTo>
                    <a:pt x="4" y="339"/>
                  </a:lnTo>
                  <a:lnTo>
                    <a:pt x="2" y="346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2" y="346"/>
                  </a:lnTo>
                  <a:lnTo>
                    <a:pt x="4" y="341"/>
                  </a:lnTo>
                  <a:lnTo>
                    <a:pt x="9" y="332"/>
                  </a:lnTo>
                  <a:lnTo>
                    <a:pt x="14" y="323"/>
                  </a:lnTo>
                  <a:lnTo>
                    <a:pt x="21" y="311"/>
                  </a:lnTo>
                  <a:lnTo>
                    <a:pt x="28" y="299"/>
                  </a:lnTo>
                  <a:lnTo>
                    <a:pt x="35" y="285"/>
                  </a:lnTo>
                  <a:lnTo>
                    <a:pt x="42" y="273"/>
                  </a:lnTo>
                  <a:lnTo>
                    <a:pt x="47" y="261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6" y="237"/>
                  </a:lnTo>
                  <a:lnTo>
                    <a:pt x="56" y="216"/>
                  </a:lnTo>
                  <a:lnTo>
                    <a:pt x="56" y="189"/>
                  </a:lnTo>
                  <a:lnTo>
                    <a:pt x="54" y="157"/>
                  </a:lnTo>
                  <a:lnTo>
                    <a:pt x="52" y="125"/>
                  </a:lnTo>
                  <a:lnTo>
                    <a:pt x="49" y="92"/>
                  </a:lnTo>
                  <a:lnTo>
                    <a:pt x="45" y="62"/>
                  </a:lnTo>
                  <a:lnTo>
                    <a:pt x="42" y="35"/>
                  </a:lnTo>
                  <a:lnTo>
                    <a:pt x="38" y="14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543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07" name="Freeform 255">
              <a:extLst>
                <a:ext uri="{FF2B5EF4-FFF2-40B4-BE49-F238E27FC236}">
                  <a16:creationId xmlns:a16="http://schemas.microsoft.com/office/drawing/2014/main" id="{1E17851B-6DEC-CBA5-8785-291939A49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826"/>
              <a:ext cx="44" cy="172"/>
            </a:xfrm>
            <a:custGeom>
              <a:avLst/>
              <a:gdLst>
                <a:gd name="T0" fmla="*/ 73 w 88"/>
                <a:gd name="T1" fmla="*/ 100 h 343"/>
                <a:gd name="T2" fmla="*/ 71 w 88"/>
                <a:gd name="T3" fmla="*/ 88 h 343"/>
                <a:gd name="T4" fmla="*/ 71 w 88"/>
                <a:gd name="T5" fmla="*/ 76 h 343"/>
                <a:gd name="T6" fmla="*/ 71 w 88"/>
                <a:gd name="T7" fmla="*/ 64 h 343"/>
                <a:gd name="T8" fmla="*/ 69 w 88"/>
                <a:gd name="T9" fmla="*/ 52 h 343"/>
                <a:gd name="T10" fmla="*/ 69 w 88"/>
                <a:gd name="T11" fmla="*/ 41 h 343"/>
                <a:gd name="T12" fmla="*/ 69 w 88"/>
                <a:gd name="T13" fmla="*/ 33 h 343"/>
                <a:gd name="T14" fmla="*/ 69 w 88"/>
                <a:gd name="T15" fmla="*/ 22 h 343"/>
                <a:gd name="T16" fmla="*/ 67 w 88"/>
                <a:gd name="T17" fmla="*/ 14 h 343"/>
                <a:gd name="T18" fmla="*/ 66 w 88"/>
                <a:gd name="T19" fmla="*/ 7 h 343"/>
                <a:gd name="T20" fmla="*/ 62 w 88"/>
                <a:gd name="T21" fmla="*/ 0 h 343"/>
                <a:gd name="T22" fmla="*/ 62 w 88"/>
                <a:gd name="T23" fmla="*/ 0 h 343"/>
                <a:gd name="T24" fmla="*/ 62 w 88"/>
                <a:gd name="T25" fmla="*/ 7 h 343"/>
                <a:gd name="T26" fmla="*/ 62 w 88"/>
                <a:gd name="T27" fmla="*/ 26 h 343"/>
                <a:gd name="T28" fmla="*/ 62 w 88"/>
                <a:gd name="T29" fmla="*/ 52 h 343"/>
                <a:gd name="T30" fmla="*/ 62 w 88"/>
                <a:gd name="T31" fmla="*/ 84 h 343"/>
                <a:gd name="T32" fmla="*/ 62 w 88"/>
                <a:gd name="T33" fmla="*/ 121 h 343"/>
                <a:gd name="T34" fmla="*/ 62 w 88"/>
                <a:gd name="T35" fmla="*/ 157 h 343"/>
                <a:gd name="T36" fmla="*/ 61 w 88"/>
                <a:gd name="T37" fmla="*/ 193 h 343"/>
                <a:gd name="T38" fmla="*/ 59 w 88"/>
                <a:gd name="T39" fmla="*/ 224 h 343"/>
                <a:gd name="T40" fmla="*/ 55 w 88"/>
                <a:gd name="T41" fmla="*/ 248 h 343"/>
                <a:gd name="T42" fmla="*/ 52 w 88"/>
                <a:gd name="T43" fmla="*/ 264 h 343"/>
                <a:gd name="T44" fmla="*/ 52 w 88"/>
                <a:gd name="T45" fmla="*/ 264 h 343"/>
                <a:gd name="T46" fmla="*/ 47 w 88"/>
                <a:gd name="T47" fmla="*/ 273 h 343"/>
                <a:gd name="T48" fmla="*/ 42 w 88"/>
                <a:gd name="T49" fmla="*/ 285 h 343"/>
                <a:gd name="T50" fmla="*/ 35 w 88"/>
                <a:gd name="T51" fmla="*/ 295 h 343"/>
                <a:gd name="T52" fmla="*/ 28 w 88"/>
                <a:gd name="T53" fmla="*/ 305 h 343"/>
                <a:gd name="T54" fmla="*/ 21 w 88"/>
                <a:gd name="T55" fmla="*/ 316 h 343"/>
                <a:gd name="T56" fmla="*/ 14 w 88"/>
                <a:gd name="T57" fmla="*/ 324 h 343"/>
                <a:gd name="T58" fmla="*/ 9 w 88"/>
                <a:gd name="T59" fmla="*/ 333 h 343"/>
                <a:gd name="T60" fmla="*/ 5 w 88"/>
                <a:gd name="T61" fmla="*/ 338 h 343"/>
                <a:gd name="T62" fmla="*/ 2 w 88"/>
                <a:gd name="T63" fmla="*/ 342 h 343"/>
                <a:gd name="T64" fmla="*/ 0 w 88"/>
                <a:gd name="T65" fmla="*/ 343 h 343"/>
                <a:gd name="T66" fmla="*/ 0 w 88"/>
                <a:gd name="T67" fmla="*/ 343 h 343"/>
                <a:gd name="T68" fmla="*/ 2 w 88"/>
                <a:gd name="T69" fmla="*/ 342 h 343"/>
                <a:gd name="T70" fmla="*/ 7 w 88"/>
                <a:gd name="T71" fmla="*/ 338 h 343"/>
                <a:gd name="T72" fmla="*/ 16 w 88"/>
                <a:gd name="T73" fmla="*/ 331 h 343"/>
                <a:gd name="T74" fmla="*/ 24 w 88"/>
                <a:gd name="T75" fmla="*/ 321 h 343"/>
                <a:gd name="T76" fmla="*/ 36 w 88"/>
                <a:gd name="T77" fmla="*/ 311 h 343"/>
                <a:gd name="T78" fmla="*/ 47 w 88"/>
                <a:gd name="T79" fmla="*/ 297 h 343"/>
                <a:gd name="T80" fmla="*/ 59 w 88"/>
                <a:gd name="T81" fmla="*/ 280 h 343"/>
                <a:gd name="T82" fmla="*/ 69 w 88"/>
                <a:gd name="T83" fmla="*/ 262 h 343"/>
                <a:gd name="T84" fmla="*/ 78 w 88"/>
                <a:gd name="T85" fmla="*/ 243 h 343"/>
                <a:gd name="T86" fmla="*/ 86 w 88"/>
                <a:gd name="T87" fmla="*/ 223 h 343"/>
                <a:gd name="T88" fmla="*/ 86 w 88"/>
                <a:gd name="T89" fmla="*/ 223 h 343"/>
                <a:gd name="T90" fmla="*/ 88 w 88"/>
                <a:gd name="T91" fmla="*/ 212 h 343"/>
                <a:gd name="T92" fmla="*/ 88 w 88"/>
                <a:gd name="T93" fmla="*/ 200 h 343"/>
                <a:gd name="T94" fmla="*/ 88 w 88"/>
                <a:gd name="T95" fmla="*/ 188 h 343"/>
                <a:gd name="T96" fmla="*/ 86 w 88"/>
                <a:gd name="T97" fmla="*/ 176 h 343"/>
                <a:gd name="T98" fmla="*/ 85 w 88"/>
                <a:gd name="T99" fmla="*/ 164 h 343"/>
                <a:gd name="T100" fmla="*/ 83 w 88"/>
                <a:gd name="T101" fmla="*/ 152 h 343"/>
                <a:gd name="T102" fmla="*/ 80 w 88"/>
                <a:gd name="T103" fmla="*/ 138 h 343"/>
                <a:gd name="T104" fmla="*/ 76 w 88"/>
                <a:gd name="T105" fmla="*/ 126 h 343"/>
                <a:gd name="T106" fmla="*/ 74 w 88"/>
                <a:gd name="T107" fmla="*/ 112 h 343"/>
                <a:gd name="T108" fmla="*/ 73 w 88"/>
                <a:gd name="T109" fmla="*/ 100 h 343"/>
                <a:gd name="T110" fmla="*/ 73 w 88"/>
                <a:gd name="T111" fmla="*/ 10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343">
                  <a:moveTo>
                    <a:pt x="73" y="100"/>
                  </a:moveTo>
                  <a:lnTo>
                    <a:pt x="71" y="88"/>
                  </a:lnTo>
                  <a:lnTo>
                    <a:pt x="71" y="76"/>
                  </a:lnTo>
                  <a:lnTo>
                    <a:pt x="71" y="64"/>
                  </a:lnTo>
                  <a:lnTo>
                    <a:pt x="69" y="52"/>
                  </a:lnTo>
                  <a:lnTo>
                    <a:pt x="69" y="41"/>
                  </a:lnTo>
                  <a:lnTo>
                    <a:pt x="69" y="33"/>
                  </a:lnTo>
                  <a:lnTo>
                    <a:pt x="69" y="22"/>
                  </a:lnTo>
                  <a:lnTo>
                    <a:pt x="67" y="14"/>
                  </a:lnTo>
                  <a:lnTo>
                    <a:pt x="66" y="7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7"/>
                  </a:lnTo>
                  <a:lnTo>
                    <a:pt x="62" y="26"/>
                  </a:lnTo>
                  <a:lnTo>
                    <a:pt x="62" y="52"/>
                  </a:lnTo>
                  <a:lnTo>
                    <a:pt x="62" y="84"/>
                  </a:lnTo>
                  <a:lnTo>
                    <a:pt x="62" y="121"/>
                  </a:lnTo>
                  <a:lnTo>
                    <a:pt x="62" y="157"/>
                  </a:lnTo>
                  <a:lnTo>
                    <a:pt x="61" y="193"/>
                  </a:lnTo>
                  <a:lnTo>
                    <a:pt x="59" y="224"/>
                  </a:lnTo>
                  <a:lnTo>
                    <a:pt x="55" y="248"/>
                  </a:lnTo>
                  <a:lnTo>
                    <a:pt x="52" y="264"/>
                  </a:lnTo>
                  <a:lnTo>
                    <a:pt x="52" y="264"/>
                  </a:lnTo>
                  <a:lnTo>
                    <a:pt x="47" y="273"/>
                  </a:lnTo>
                  <a:lnTo>
                    <a:pt x="42" y="285"/>
                  </a:lnTo>
                  <a:lnTo>
                    <a:pt x="35" y="295"/>
                  </a:lnTo>
                  <a:lnTo>
                    <a:pt x="28" y="305"/>
                  </a:lnTo>
                  <a:lnTo>
                    <a:pt x="21" y="316"/>
                  </a:lnTo>
                  <a:lnTo>
                    <a:pt x="14" y="324"/>
                  </a:lnTo>
                  <a:lnTo>
                    <a:pt x="9" y="333"/>
                  </a:lnTo>
                  <a:lnTo>
                    <a:pt x="5" y="338"/>
                  </a:lnTo>
                  <a:lnTo>
                    <a:pt x="2" y="342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2" y="342"/>
                  </a:lnTo>
                  <a:lnTo>
                    <a:pt x="7" y="338"/>
                  </a:lnTo>
                  <a:lnTo>
                    <a:pt x="16" y="331"/>
                  </a:lnTo>
                  <a:lnTo>
                    <a:pt x="24" y="321"/>
                  </a:lnTo>
                  <a:lnTo>
                    <a:pt x="36" y="311"/>
                  </a:lnTo>
                  <a:lnTo>
                    <a:pt x="47" y="297"/>
                  </a:lnTo>
                  <a:lnTo>
                    <a:pt x="59" y="280"/>
                  </a:lnTo>
                  <a:lnTo>
                    <a:pt x="69" y="262"/>
                  </a:lnTo>
                  <a:lnTo>
                    <a:pt x="78" y="243"/>
                  </a:lnTo>
                  <a:lnTo>
                    <a:pt x="86" y="223"/>
                  </a:lnTo>
                  <a:lnTo>
                    <a:pt x="86" y="223"/>
                  </a:lnTo>
                  <a:lnTo>
                    <a:pt x="88" y="212"/>
                  </a:lnTo>
                  <a:lnTo>
                    <a:pt x="88" y="200"/>
                  </a:lnTo>
                  <a:lnTo>
                    <a:pt x="88" y="188"/>
                  </a:lnTo>
                  <a:lnTo>
                    <a:pt x="86" y="176"/>
                  </a:lnTo>
                  <a:lnTo>
                    <a:pt x="85" y="164"/>
                  </a:lnTo>
                  <a:lnTo>
                    <a:pt x="83" y="152"/>
                  </a:lnTo>
                  <a:lnTo>
                    <a:pt x="80" y="138"/>
                  </a:lnTo>
                  <a:lnTo>
                    <a:pt x="76" y="126"/>
                  </a:lnTo>
                  <a:lnTo>
                    <a:pt x="74" y="112"/>
                  </a:lnTo>
                  <a:lnTo>
                    <a:pt x="73" y="100"/>
                  </a:lnTo>
                  <a:lnTo>
                    <a:pt x="73" y="100"/>
                  </a:lnTo>
                  <a:close/>
                </a:path>
              </a:pathLst>
            </a:custGeom>
            <a:solidFill>
              <a:srgbClr val="543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08" name="Freeform 256">
              <a:extLst>
                <a:ext uri="{FF2B5EF4-FFF2-40B4-BE49-F238E27FC236}">
                  <a16:creationId xmlns:a16="http://schemas.microsoft.com/office/drawing/2014/main" id="{120C144C-2A6F-0A7C-9BB5-43A336359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911"/>
              <a:ext cx="19" cy="164"/>
            </a:xfrm>
            <a:custGeom>
              <a:avLst/>
              <a:gdLst>
                <a:gd name="T0" fmla="*/ 0 w 38"/>
                <a:gd name="T1" fmla="*/ 0 h 326"/>
                <a:gd name="T2" fmla="*/ 2 w 38"/>
                <a:gd name="T3" fmla="*/ 3 h 326"/>
                <a:gd name="T4" fmla="*/ 5 w 38"/>
                <a:gd name="T5" fmla="*/ 14 h 326"/>
                <a:gd name="T6" fmla="*/ 10 w 38"/>
                <a:gd name="T7" fmla="*/ 27 h 326"/>
                <a:gd name="T8" fmla="*/ 16 w 38"/>
                <a:gd name="T9" fmla="*/ 45 h 326"/>
                <a:gd name="T10" fmla="*/ 22 w 38"/>
                <a:gd name="T11" fmla="*/ 65 h 326"/>
                <a:gd name="T12" fmla="*/ 28 w 38"/>
                <a:gd name="T13" fmla="*/ 88 h 326"/>
                <a:gd name="T14" fmla="*/ 33 w 38"/>
                <a:gd name="T15" fmla="*/ 110 h 326"/>
                <a:gd name="T16" fmla="*/ 36 w 38"/>
                <a:gd name="T17" fmla="*/ 133 h 326"/>
                <a:gd name="T18" fmla="*/ 38 w 38"/>
                <a:gd name="T19" fmla="*/ 153 h 326"/>
                <a:gd name="T20" fmla="*/ 35 w 38"/>
                <a:gd name="T21" fmla="*/ 171 h 326"/>
                <a:gd name="T22" fmla="*/ 35 w 38"/>
                <a:gd name="T23" fmla="*/ 171 h 326"/>
                <a:gd name="T24" fmla="*/ 31 w 38"/>
                <a:gd name="T25" fmla="*/ 188 h 326"/>
                <a:gd name="T26" fmla="*/ 29 w 38"/>
                <a:gd name="T27" fmla="*/ 207 h 326"/>
                <a:gd name="T28" fmla="*/ 28 w 38"/>
                <a:gd name="T29" fmla="*/ 228 h 326"/>
                <a:gd name="T30" fmla="*/ 28 w 38"/>
                <a:gd name="T31" fmla="*/ 249 h 326"/>
                <a:gd name="T32" fmla="*/ 28 w 38"/>
                <a:gd name="T33" fmla="*/ 269 h 326"/>
                <a:gd name="T34" fmla="*/ 28 w 38"/>
                <a:gd name="T35" fmla="*/ 288 h 326"/>
                <a:gd name="T36" fmla="*/ 28 w 38"/>
                <a:gd name="T37" fmla="*/ 304 h 326"/>
                <a:gd name="T38" fmla="*/ 29 w 38"/>
                <a:gd name="T39" fmla="*/ 316 h 326"/>
                <a:gd name="T40" fmla="*/ 29 w 38"/>
                <a:gd name="T41" fmla="*/ 325 h 326"/>
                <a:gd name="T42" fmla="*/ 29 w 38"/>
                <a:gd name="T43" fmla="*/ 3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326">
                  <a:moveTo>
                    <a:pt x="0" y="0"/>
                  </a:moveTo>
                  <a:lnTo>
                    <a:pt x="2" y="3"/>
                  </a:lnTo>
                  <a:lnTo>
                    <a:pt x="5" y="14"/>
                  </a:lnTo>
                  <a:lnTo>
                    <a:pt x="10" y="27"/>
                  </a:lnTo>
                  <a:lnTo>
                    <a:pt x="16" y="45"/>
                  </a:lnTo>
                  <a:lnTo>
                    <a:pt x="22" y="65"/>
                  </a:lnTo>
                  <a:lnTo>
                    <a:pt x="28" y="88"/>
                  </a:lnTo>
                  <a:lnTo>
                    <a:pt x="33" y="110"/>
                  </a:lnTo>
                  <a:lnTo>
                    <a:pt x="36" y="133"/>
                  </a:lnTo>
                  <a:lnTo>
                    <a:pt x="38" y="153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1" y="188"/>
                  </a:lnTo>
                  <a:lnTo>
                    <a:pt x="29" y="207"/>
                  </a:lnTo>
                  <a:lnTo>
                    <a:pt x="28" y="228"/>
                  </a:lnTo>
                  <a:lnTo>
                    <a:pt x="28" y="249"/>
                  </a:lnTo>
                  <a:lnTo>
                    <a:pt x="28" y="269"/>
                  </a:lnTo>
                  <a:lnTo>
                    <a:pt x="28" y="288"/>
                  </a:lnTo>
                  <a:lnTo>
                    <a:pt x="28" y="304"/>
                  </a:lnTo>
                  <a:lnTo>
                    <a:pt x="29" y="316"/>
                  </a:lnTo>
                  <a:lnTo>
                    <a:pt x="29" y="325"/>
                  </a:lnTo>
                  <a:lnTo>
                    <a:pt x="29" y="326"/>
                  </a:lnTo>
                </a:path>
              </a:pathLst>
            </a:custGeom>
            <a:noFill/>
            <a:ln w="7938">
              <a:solidFill>
                <a:srgbClr val="543F0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09" name="Freeform 257">
              <a:extLst>
                <a:ext uri="{FF2B5EF4-FFF2-40B4-BE49-F238E27FC236}">
                  <a16:creationId xmlns:a16="http://schemas.microsoft.com/office/drawing/2014/main" id="{C1B7FB5C-A8D3-89FB-1FE7-F7B53CD29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872"/>
              <a:ext cx="17" cy="173"/>
            </a:xfrm>
            <a:custGeom>
              <a:avLst/>
              <a:gdLst>
                <a:gd name="T0" fmla="*/ 35 w 35"/>
                <a:gd name="T1" fmla="*/ 0 h 348"/>
                <a:gd name="T2" fmla="*/ 35 w 35"/>
                <a:gd name="T3" fmla="*/ 5 h 348"/>
                <a:gd name="T4" fmla="*/ 33 w 35"/>
                <a:gd name="T5" fmla="*/ 21 h 348"/>
                <a:gd name="T6" fmla="*/ 33 w 35"/>
                <a:gd name="T7" fmla="*/ 43 h 348"/>
                <a:gd name="T8" fmla="*/ 31 w 35"/>
                <a:gd name="T9" fmla="*/ 71 h 348"/>
                <a:gd name="T10" fmla="*/ 31 w 35"/>
                <a:gd name="T11" fmla="*/ 104 h 348"/>
                <a:gd name="T12" fmla="*/ 30 w 35"/>
                <a:gd name="T13" fmla="*/ 137 h 348"/>
                <a:gd name="T14" fmla="*/ 28 w 35"/>
                <a:gd name="T15" fmla="*/ 168 h 348"/>
                <a:gd name="T16" fmla="*/ 28 w 35"/>
                <a:gd name="T17" fmla="*/ 197 h 348"/>
                <a:gd name="T18" fmla="*/ 28 w 35"/>
                <a:gd name="T19" fmla="*/ 220 h 348"/>
                <a:gd name="T20" fmla="*/ 28 w 35"/>
                <a:gd name="T21" fmla="*/ 237 h 348"/>
                <a:gd name="T22" fmla="*/ 28 w 35"/>
                <a:gd name="T23" fmla="*/ 237 h 348"/>
                <a:gd name="T24" fmla="*/ 28 w 35"/>
                <a:gd name="T25" fmla="*/ 249 h 348"/>
                <a:gd name="T26" fmla="*/ 26 w 35"/>
                <a:gd name="T27" fmla="*/ 263 h 348"/>
                <a:gd name="T28" fmla="*/ 23 w 35"/>
                <a:gd name="T29" fmla="*/ 278 h 348"/>
                <a:gd name="T30" fmla="*/ 19 w 35"/>
                <a:gd name="T31" fmla="*/ 292 h 348"/>
                <a:gd name="T32" fmla="*/ 14 w 35"/>
                <a:gd name="T33" fmla="*/ 306 h 348"/>
                <a:gd name="T34" fmla="*/ 11 w 35"/>
                <a:gd name="T35" fmla="*/ 320 h 348"/>
                <a:gd name="T36" fmla="*/ 7 w 35"/>
                <a:gd name="T37" fmla="*/ 330 h 348"/>
                <a:gd name="T38" fmla="*/ 4 w 35"/>
                <a:gd name="T39" fmla="*/ 339 h 348"/>
                <a:gd name="T40" fmla="*/ 2 w 35"/>
                <a:gd name="T41" fmla="*/ 346 h 348"/>
                <a:gd name="T42" fmla="*/ 0 w 35"/>
                <a:gd name="T4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8">
                  <a:moveTo>
                    <a:pt x="35" y="0"/>
                  </a:moveTo>
                  <a:lnTo>
                    <a:pt x="35" y="5"/>
                  </a:lnTo>
                  <a:lnTo>
                    <a:pt x="33" y="21"/>
                  </a:lnTo>
                  <a:lnTo>
                    <a:pt x="33" y="43"/>
                  </a:lnTo>
                  <a:lnTo>
                    <a:pt x="31" y="71"/>
                  </a:lnTo>
                  <a:lnTo>
                    <a:pt x="31" y="104"/>
                  </a:lnTo>
                  <a:lnTo>
                    <a:pt x="30" y="137"/>
                  </a:lnTo>
                  <a:lnTo>
                    <a:pt x="28" y="168"/>
                  </a:lnTo>
                  <a:lnTo>
                    <a:pt x="28" y="197"/>
                  </a:lnTo>
                  <a:lnTo>
                    <a:pt x="28" y="220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28" y="249"/>
                  </a:lnTo>
                  <a:lnTo>
                    <a:pt x="26" y="263"/>
                  </a:lnTo>
                  <a:lnTo>
                    <a:pt x="23" y="278"/>
                  </a:lnTo>
                  <a:lnTo>
                    <a:pt x="19" y="292"/>
                  </a:lnTo>
                  <a:lnTo>
                    <a:pt x="14" y="306"/>
                  </a:lnTo>
                  <a:lnTo>
                    <a:pt x="11" y="320"/>
                  </a:lnTo>
                  <a:lnTo>
                    <a:pt x="7" y="330"/>
                  </a:lnTo>
                  <a:lnTo>
                    <a:pt x="4" y="339"/>
                  </a:lnTo>
                  <a:lnTo>
                    <a:pt x="2" y="346"/>
                  </a:lnTo>
                  <a:lnTo>
                    <a:pt x="0" y="348"/>
                  </a:lnTo>
                </a:path>
              </a:pathLst>
            </a:custGeom>
            <a:noFill/>
            <a:ln w="7938">
              <a:solidFill>
                <a:srgbClr val="543F0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10" name="Freeform 258">
              <a:extLst>
                <a:ext uri="{FF2B5EF4-FFF2-40B4-BE49-F238E27FC236}">
                  <a16:creationId xmlns:a16="http://schemas.microsoft.com/office/drawing/2014/main" id="{FE4AF9BB-3139-03BA-D8DF-603C20782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826"/>
              <a:ext cx="31" cy="172"/>
            </a:xfrm>
            <a:custGeom>
              <a:avLst/>
              <a:gdLst>
                <a:gd name="T0" fmla="*/ 62 w 62"/>
                <a:gd name="T1" fmla="*/ 0 h 343"/>
                <a:gd name="T2" fmla="*/ 62 w 62"/>
                <a:gd name="T3" fmla="*/ 7 h 343"/>
                <a:gd name="T4" fmla="*/ 62 w 62"/>
                <a:gd name="T5" fmla="*/ 26 h 343"/>
                <a:gd name="T6" fmla="*/ 62 w 62"/>
                <a:gd name="T7" fmla="*/ 52 h 343"/>
                <a:gd name="T8" fmla="*/ 62 w 62"/>
                <a:gd name="T9" fmla="*/ 84 h 343"/>
                <a:gd name="T10" fmla="*/ 62 w 62"/>
                <a:gd name="T11" fmla="*/ 121 h 343"/>
                <a:gd name="T12" fmla="*/ 62 w 62"/>
                <a:gd name="T13" fmla="*/ 157 h 343"/>
                <a:gd name="T14" fmla="*/ 61 w 62"/>
                <a:gd name="T15" fmla="*/ 193 h 343"/>
                <a:gd name="T16" fmla="*/ 59 w 62"/>
                <a:gd name="T17" fmla="*/ 224 h 343"/>
                <a:gd name="T18" fmla="*/ 55 w 62"/>
                <a:gd name="T19" fmla="*/ 248 h 343"/>
                <a:gd name="T20" fmla="*/ 52 w 62"/>
                <a:gd name="T21" fmla="*/ 264 h 343"/>
                <a:gd name="T22" fmla="*/ 52 w 62"/>
                <a:gd name="T23" fmla="*/ 264 h 343"/>
                <a:gd name="T24" fmla="*/ 47 w 62"/>
                <a:gd name="T25" fmla="*/ 273 h 343"/>
                <a:gd name="T26" fmla="*/ 42 w 62"/>
                <a:gd name="T27" fmla="*/ 285 h 343"/>
                <a:gd name="T28" fmla="*/ 35 w 62"/>
                <a:gd name="T29" fmla="*/ 295 h 343"/>
                <a:gd name="T30" fmla="*/ 28 w 62"/>
                <a:gd name="T31" fmla="*/ 305 h 343"/>
                <a:gd name="T32" fmla="*/ 21 w 62"/>
                <a:gd name="T33" fmla="*/ 316 h 343"/>
                <a:gd name="T34" fmla="*/ 14 w 62"/>
                <a:gd name="T35" fmla="*/ 324 h 343"/>
                <a:gd name="T36" fmla="*/ 9 w 62"/>
                <a:gd name="T37" fmla="*/ 333 h 343"/>
                <a:gd name="T38" fmla="*/ 5 w 62"/>
                <a:gd name="T39" fmla="*/ 338 h 343"/>
                <a:gd name="T40" fmla="*/ 2 w 62"/>
                <a:gd name="T41" fmla="*/ 342 h 343"/>
                <a:gd name="T42" fmla="*/ 0 w 62"/>
                <a:gd name="T43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" h="343">
                  <a:moveTo>
                    <a:pt x="62" y="0"/>
                  </a:moveTo>
                  <a:lnTo>
                    <a:pt x="62" y="7"/>
                  </a:lnTo>
                  <a:lnTo>
                    <a:pt x="62" y="26"/>
                  </a:lnTo>
                  <a:lnTo>
                    <a:pt x="62" y="52"/>
                  </a:lnTo>
                  <a:lnTo>
                    <a:pt x="62" y="84"/>
                  </a:lnTo>
                  <a:lnTo>
                    <a:pt x="62" y="121"/>
                  </a:lnTo>
                  <a:lnTo>
                    <a:pt x="62" y="157"/>
                  </a:lnTo>
                  <a:lnTo>
                    <a:pt x="61" y="193"/>
                  </a:lnTo>
                  <a:lnTo>
                    <a:pt x="59" y="224"/>
                  </a:lnTo>
                  <a:lnTo>
                    <a:pt x="55" y="248"/>
                  </a:lnTo>
                  <a:lnTo>
                    <a:pt x="52" y="264"/>
                  </a:lnTo>
                  <a:lnTo>
                    <a:pt x="52" y="264"/>
                  </a:lnTo>
                  <a:lnTo>
                    <a:pt x="47" y="273"/>
                  </a:lnTo>
                  <a:lnTo>
                    <a:pt x="42" y="285"/>
                  </a:lnTo>
                  <a:lnTo>
                    <a:pt x="35" y="295"/>
                  </a:lnTo>
                  <a:lnTo>
                    <a:pt x="28" y="305"/>
                  </a:lnTo>
                  <a:lnTo>
                    <a:pt x="21" y="316"/>
                  </a:lnTo>
                  <a:lnTo>
                    <a:pt x="14" y="324"/>
                  </a:lnTo>
                  <a:lnTo>
                    <a:pt x="9" y="333"/>
                  </a:lnTo>
                  <a:lnTo>
                    <a:pt x="5" y="338"/>
                  </a:lnTo>
                  <a:lnTo>
                    <a:pt x="2" y="342"/>
                  </a:lnTo>
                  <a:lnTo>
                    <a:pt x="0" y="343"/>
                  </a:lnTo>
                </a:path>
              </a:pathLst>
            </a:custGeom>
            <a:noFill/>
            <a:ln w="7938">
              <a:solidFill>
                <a:srgbClr val="543F0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11" name="Freeform 259">
              <a:extLst>
                <a:ext uri="{FF2B5EF4-FFF2-40B4-BE49-F238E27FC236}">
                  <a16:creationId xmlns:a16="http://schemas.microsoft.com/office/drawing/2014/main" id="{4F269048-6480-EBAE-3069-4092E2ACD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397"/>
              <a:ext cx="264" cy="50"/>
            </a:xfrm>
            <a:custGeom>
              <a:avLst/>
              <a:gdLst>
                <a:gd name="T0" fmla="*/ 492 w 529"/>
                <a:gd name="T1" fmla="*/ 10 h 102"/>
                <a:gd name="T2" fmla="*/ 466 w 529"/>
                <a:gd name="T3" fmla="*/ 17 h 102"/>
                <a:gd name="T4" fmla="*/ 439 w 529"/>
                <a:gd name="T5" fmla="*/ 26 h 102"/>
                <a:gd name="T6" fmla="*/ 409 w 529"/>
                <a:gd name="T7" fmla="*/ 33 h 102"/>
                <a:gd name="T8" fmla="*/ 380 w 529"/>
                <a:gd name="T9" fmla="*/ 40 h 102"/>
                <a:gd name="T10" fmla="*/ 351 w 529"/>
                <a:gd name="T11" fmla="*/ 47 h 102"/>
                <a:gd name="T12" fmla="*/ 321 w 529"/>
                <a:gd name="T13" fmla="*/ 54 h 102"/>
                <a:gd name="T14" fmla="*/ 290 w 529"/>
                <a:gd name="T15" fmla="*/ 59 h 102"/>
                <a:gd name="T16" fmla="*/ 261 w 529"/>
                <a:gd name="T17" fmla="*/ 64 h 102"/>
                <a:gd name="T18" fmla="*/ 230 w 529"/>
                <a:gd name="T19" fmla="*/ 69 h 102"/>
                <a:gd name="T20" fmla="*/ 200 w 529"/>
                <a:gd name="T21" fmla="*/ 73 h 102"/>
                <a:gd name="T22" fmla="*/ 200 w 529"/>
                <a:gd name="T23" fmla="*/ 73 h 102"/>
                <a:gd name="T24" fmla="*/ 162 w 529"/>
                <a:gd name="T25" fmla="*/ 74 h 102"/>
                <a:gd name="T26" fmla="*/ 130 w 529"/>
                <a:gd name="T27" fmla="*/ 73 h 102"/>
                <a:gd name="T28" fmla="*/ 100 w 529"/>
                <a:gd name="T29" fmla="*/ 67 h 102"/>
                <a:gd name="T30" fmla="*/ 74 w 529"/>
                <a:gd name="T31" fmla="*/ 62 h 102"/>
                <a:gd name="T32" fmla="*/ 52 w 529"/>
                <a:gd name="T33" fmla="*/ 55 h 102"/>
                <a:gd name="T34" fmla="*/ 34 w 529"/>
                <a:gd name="T35" fmla="*/ 47 h 102"/>
                <a:gd name="T36" fmla="*/ 19 w 529"/>
                <a:gd name="T37" fmla="*/ 40 h 102"/>
                <a:gd name="T38" fmla="*/ 9 w 529"/>
                <a:gd name="T39" fmla="*/ 33 h 102"/>
                <a:gd name="T40" fmla="*/ 3 w 529"/>
                <a:gd name="T41" fmla="*/ 29 h 102"/>
                <a:gd name="T42" fmla="*/ 0 w 529"/>
                <a:gd name="T43" fmla="*/ 26 h 102"/>
                <a:gd name="T44" fmla="*/ 0 w 529"/>
                <a:gd name="T45" fmla="*/ 26 h 102"/>
                <a:gd name="T46" fmla="*/ 2 w 529"/>
                <a:gd name="T47" fmla="*/ 29 h 102"/>
                <a:gd name="T48" fmla="*/ 7 w 529"/>
                <a:gd name="T49" fmla="*/ 36 h 102"/>
                <a:gd name="T50" fmla="*/ 15 w 529"/>
                <a:gd name="T51" fmla="*/ 48 h 102"/>
                <a:gd name="T52" fmla="*/ 28 w 529"/>
                <a:gd name="T53" fmla="*/ 61 h 102"/>
                <a:gd name="T54" fmla="*/ 47 w 529"/>
                <a:gd name="T55" fmla="*/ 74 h 102"/>
                <a:gd name="T56" fmla="*/ 69 w 529"/>
                <a:gd name="T57" fmla="*/ 86 h 102"/>
                <a:gd name="T58" fmla="*/ 97 w 529"/>
                <a:gd name="T59" fmla="*/ 97 h 102"/>
                <a:gd name="T60" fmla="*/ 130 w 529"/>
                <a:gd name="T61" fmla="*/ 102 h 102"/>
                <a:gd name="T62" fmla="*/ 169 w 529"/>
                <a:gd name="T63" fmla="*/ 100 h 102"/>
                <a:gd name="T64" fmla="*/ 216 w 529"/>
                <a:gd name="T65" fmla="*/ 93 h 102"/>
                <a:gd name="T66" fmla="*/ 216 w 529"/>
                <a:gd name="T67" fmla="*/ 93 h 102"/>
                <a:gd name="T68" fmla="*/ 266 w 529"/>
                <a:gd name="T69" fmla="*/ 81 h 102"/>
                <a:gd name="T70" fmla="*/ 320 w 529"/>
                <a:gd name="T71" fmla="*/ 66 h 102"/>
                <a:gd name="T72" fmla="*/ 371 w 529"/>
                <a:gd name="T73" fmla="*/ 52 h 102"/>
                <a:gd name="T74" fmla="*/ 422 w 529"/>
                <a:gd name="T75" fmla="*/ 36 h 102"/>
                <a:gd name="T76" fmla="*/ 463 w 529"/>
                <a:gd name="T77" fmla="*/ 22 h 102"/>
                <a:gd name="T78" fmla="*/ 498 w 529"/>
                <a:gd name="T79" fmla="*/ 12 h 102"/>
                <a:gd name="T80" fmla="*/ 520 w 529"/>
                <a:gd name="T81" fmla="*/ 3 h 102"/>
                <a:gd name="T82" fmla="*/ 529 w 529"/>
                <a:gd name="T83" fmla="*/ 0 h 102"/>
                <a:gd name="T84" fmla="*/ 520 w 529"/>
                <a:gd name="T85" fmla="*/ 2 h 102"/>
                <a:gd name="T86" fmla="*/ 492 w 529"/>
                <a:gd name="T87" fmla="*/ 10 h 102"/>
                <a:gd name="T88" fmla="*/ 492 w 529"/>
                <a:gd name="T89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9" h="102">
                  <a:moveTo>
                    <a:pt x="492" y="10"/>
                  </a:moveTo>
                  <a:lnTo>
                    <a:pt x="466" y="17"/>
                  </a:lnTo>
                  <a:lnTo>
                    <a:pt x="439" y="26"/>
                  </a:lnTo>
                  <a:lnTo>
                    <a:pt x="409" y="33"/>
                  </a:lnTo>
                  <a:lnTo>
                    <a:pt x="380" y="40"/>
                  </a:lnTo>
                  <a:lnTo>
                    <a:pt x="351" y="47"/>
                  </a:lnTo>
                  <a:lnTo>
                    <a:pt x="321" y="54"/>
                  </a:lnTo>
                  <a:lnTo>
                    <a:pt x="290" y="59"/>
                  </a:lnTo>
                  <a:lnTo>
                    <a:pt x="261" y="64"/>
                  </a:lnTo>
                  <a:lnTo>
                    <a:pt x="230" y="69"/>
                  </a:lnTo>
                  <a:lnTo>
                    <a:pt x="200" y="73"/>
                  </a:lnTo>
                  <a:lnTo>
                    <a:pt x="200" y="73"/>
                  </a:lnTo>
                  <a:lnTo>
                    <a:pt x="162" y="74"/>
                  </a:lnTo>
                  <a:lnTo>
                    <a:pt x="130" y="73"/>
                  </a:lnTo>
                  <a:lnTo>
                    <a:pt x="100" y="67"/>
                  </a:lnTo>
                  <a:lnTo>
                    <a:pt x="74" y="62"/>
                  </a:lnTo>
                  <a:lnTo>
                    <a:pt x="52" y="55"/>
                  </a:lnTo>
                  <a:lnTo>
                    <a:pt x="34" y="47"/>
                  </a:lnTo>
                  <a:lnTo>
                    <a:pt x="19" y="40"/>
                  </a:lnTo>
                  <a:lnTo>
                    <a:pt x="9" y="33"/>
                  </a:lnTo>
                  <a:lnTo>
                    <a:pt x="3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7" y="36"/>
                  </a:lnTo>
                  <a:lnTo>
                    <a:pt x="15" y="48"/>
                  </a:lnTo>
                  <a:lnTo>
                    <a:pt x="28" y="61"/>
                  </a:lnTo>
                  <a:lnTo>
                    <a:pt x="47" y="74"/>
                  </a:lnTo>
                  <a:lnTo>
                    <a:pt x="69" y="86"/>
                  </a:lnTo>
                  <a:lnTo>
                    <a:pt x="97" y="97"/>
                  </a:lnTo>
                  <a:lnTo>
                    <a:pt x="130" y="102"/>
                  </a:lnTo>
                  <a:lnTo>
                    <a:pt x="169" y="100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66" y="81"/>
                  </a:lnTo>
                  <a:lnTo>
                    <a:pt x="320" y="66"/>
                  </a:lnTo>
                  <a:lnTo>
                    <a:pt x="371" y="52"/>
                  </a:lnTo>
                  <a:lnTo>
                    <a:pt x="422" y="36"/>
                  </a:lnTo>
                  <a:lnTo>
                    <a:pt x="463" y="22"/>
                  </a:lnTo>
                  <a:lnTo>
                    <a:pt x="498" y="12"/>
                  </a:lnTo>
                  <a:lnTo>
                    <a:pt x="520" y="3"/>
                  </a:lnTo>
                  <a:lnTo>
                    <a:pt x="529" y="0"/>
                  </a:lnTo>
                  <a:lnTo>
                    <a:pt x="520" y="2"/>
                  </a:lnTo>
                  <a:lnTo>
                    <a:pt x="492" y="10"/>
                  </a:lnTo>
                  <a:lnTo>
                    <a:pt x="492" y="10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12" name="Freeform 260">
              <a:extLst>
                <a:ext uri="{FF2B5EF4-FFF2-40B4-BE49-F238E27FC236}">
                  <a16:creationId xmlns:a16="http://schemas.microsoft.com/office/drawing/2014/main" id="{1853F0D3-9C14-0598-0254-AE4DE1738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429"/>
              <a:ext cx="177" cy="34"/>
            </a:xfrm>
            <a:custGeom>
              <a:avLst/>
              <a:gdLst>
                <a:gd name="T0" fmla="*/ 0 w 355"/>
                <a:gd name="T1" fmla="*/ 67 h 67"/>
                <a:gd name="T2" fmla="*/ 7 w 355"/>
                <a:gd name="T3" fmla="*/ 65 h 67"/>
                <a:gd name="T4" fmla="*/ 28 w 355"/>
                <a:gd name="T5" fmla="*/ 65 h 67"/>
                <a:gd name="T6" fmla="*/ 59 w 355"/>
                <a:gd name="T7" fmla="*/ 64 h 67"/>
                <a:gd name="T8" fmla="*/ 97 w 355"/>
                <a:gd name="T9" fmla="*/ 60 h 67"/>
                <a:gd name="T10" fmla="*/ 140 w 355"/>
                <a:gd name="T11" fmla="*/ 55 h 67"/>
                <a:gd name="T12" fmla="*/ 187 w 355"/>
                <a:gd name="T13" fmla="*/ 50 h 67"/>
                <a:gd name="T14" fmla="*/ 232 w 355"/>
                <a:gd name="T15" fmla="*/ 41 h 67"/>
                <a:gd name="T16" fmla="*/ 275 w 355"/>
                <a:gd name="T17" fmla="*/ 33 h 67"/>
                <a:gd name="T18" fmla="*/ 311 w 355"/>
                <a:gd name="T19" fmla="*/ 22 h 67"/>
                <a:gd name="T20" fmla="*/ 341 w 355"/>
                <a:gd name="T21" fmla="*/ 10 h 67"/>
                <a:gd name="T22" fmla="*/ 341 w 355"/>
                <a:gd name="T23" fmla="*/ 10 h 67"/>
                <a:gd name="T24" fmla="*/ 355 w 355"/>
                <a:gd name="T25" fmla="*/ 1 h 67"/>
                <a:gd name="T26" fmla="*/ 348 w 355"/>
                <a:gd name="T27" fmla="*/ 0 h 67"/>
                <a:gd name="T28" fmla="*/ 325 w 355"/>
                <a:gd name="T29" fmla="*/ 5 h 67"/>
                <a:gd name="T30" fmla="*/ 289 w 355"/>
                <a:gd name="T31" fmla="*/ 14 h 67"/>
                <a:gd name="T32" fmla="*/ 244 w 355"/>
                <a:gd name="T33" fmla="*/ 26 h 67"/>
                <a:gd name="T34" fmla="*/ 194 w 355"/>
                <a:gd name="T35" fmla="*/ 38 h 67"/>
                <a:gd name="T36" fmla="*/ 140 w 355"/>
                <a:gd name="T37" fmla="*/ 50 h 67"/>
                <a:gd name="T38" fmla="*/ 88 w 355"/>
                <a:gd name="T39" fmla="*/ 60 h 67"/>
                <a:gd name="T40" fmla="*/ 40 w 355"/>
                <a:gd name="T41" fmla="*/ 67 h 67"/>
                <a:gd name="T42" fmla="*/ 0 w 355"/>
                <a:gd name="T43" fmla="*/ 67 h 67"/>
                <a:gd name="T44" fmla="*/ 0 w 355"/>
                <a:gd name="T4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5" h="67">
                  <a:moveTo>
                    <a:pt x="0" y="67"/>
                  </a:moveTo>
                  <a:lnTo>
                    <a:pt x="7" y="65"/>
                  </a:lnTo>
                  <a:lnTo>
                    <a:pt x="28" y="65"/>
                  </a:lnTo>
                  <a:lnTo>
                    <a:pt x="59" y="64"/>
                  </a:lnTo>
                  <a:lnTo>
                    <a:pt x="97" y="60"/>
                  </a:lnTo>
                  <a:lnTo>
                    <a:pt x="140" y="55"/>
                  </a:lnTo>
                  <a:lnTo>
                    <a:pt x="187" y="50"/>
                  </a:lnTo>
                  <a:lnTo>
                    <a:pt x="232" y="41"/>
                  </a:lnTo>
                  <a:lnTo>
                    <a:pt x="275" y="33"/>
                  </a:lnTo>
                  <a:lnTo>
                    <a:pt x="311" y="22"/>
                  </a:lnTo>
                  <a:lnTo>
                    <a:pt x="341" y="10"/>
                  </a:lnTo>
                  <a:lnTo>
                    <a:pt x="341" y="10"/>
                  </a:lnTo>
                  <a:lnTo>
                    <a:pt x="355" y="1"/>
                  </a:lnTo>
                  <a:lnTo>
                    <a:pt x="348" y="0"/>
                  </a:lnTo>
                  <a:lnTo>
                    <a:pt x="325" y="5"/>
                  </a:lnTo>
                  <a:lnTo>
                    <a:pt x="289" y="14"/>
                  </a:lnTo>
                  <a:lnTo>
                    <a:pt x="244" y="26"/>
                  </a:lnTo>
                  <a:lnTo>
                    <a:pt x="194" y="38"/>
                  </a:lnTo>
                  <a:lnTo>
                    <a:pt x="140" y="50"/>
                  </a:lnTo>
                  <a:lnTo>
                    <a:pt x="88" y="60"/>
                  </a:lnTo>
                  <a:lnTo>
                    <a:pt x="40" y="67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13" name="Freeform 261">
              <a:extLst>
                <a:ext uri="{FF2B5EF4-FFF2-40B4-BE49-F238E27FC236}">
                  <a16:creationId xmlns:a16="http://schemas.microsoft.com/office/drawing/2014/main" id="{7AFC9CFD-6A04-A9B1-1872-C25C34D3E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461"/>
              <a:ext cx="197" cy="37"/>
            </a:xfrm>
            <a:custGeom>
              <a:avLst/>
              <a:gdLst>
                <a:gd name="T0" fmla="*/ 18 w 394"/>
                <a:gd name="T1" fmla="*/ 53 h 72"/>
                <a:gd name="T2" fmla="*/ 47 w 394"/>
                <a:gd name="T3" fmla="*/ 53 h 72"/>
                <a:gd name="T4" fmla="*/ 76 w 394"/>
                <a:gd name="T5" fmla="*/ 53 h 72"/>
                <a:gd name="T6" fmla="*/ 106 w 394"/>
                <a:gd name="T7" fmla="*/ 53 h 72"/>
                <a:gd name="T8" fmla="*/ 135 w 394"/>
                <a:gd name="T9" fmla="*/ 53 h 72"/>
                <a:gd name="T10" fmla="*/ 163 w 394"/>
                <a:gd name="T11" fmla="*/ 51 h 72"/>
                <a:gd name="T12" fmla="*/ 189 w 394"/>
                <a:gd name="T13" fmla="*/ 50 h 72"/>
                <a:gd name="T14" fmla="*/ 213 w 394"/>
                <a:gd name="T15" fmla="*/ 48 h 72"/>
                <a:gd name="T16" fmla="*/ 234 w 394"/>
                <a:gd name="T17" fmla="*/ 45 h 72"/>
                <a:gd name="T18" fmla="*/ 251 w 394"/>
                <a:gd name="T19" fmla="*/ 41 h 72"/>
                <a:gd name="T20" fmla="*/ 263 w 394"/>
                <a:gd name="T21" fmla="*/ 38 h 72"/>
                <a:gd name="T22" fmla="*/ 263 w 394"/>
                <a:gd name="T23" fmla="*/ 38 h 72"/>
                <a:gd name="T24" fmla="*/ 284 w 394"/>
                <a:gd name="T25" fmla="*/ 29 h 72"/>
                <a:gd name="T26" fmla="*/ 304 w 394"/>
                <a:gd name="T27" fmla="*/ 22 h 72"/>
                <a:gd name="T28" fmla="*/ 322 w 394"/>
                <a:gd name="T29" fmla="*/ 15 h 72"/>
                <a:gd name="T30" fmla="*/ 339 w 394"/>
                <a:gd name="T31" fmla="*/ 12 h 72"/>
                <a:gd name="T32" fmla="*/ 354 w 394"/>
                <a:gd name="T33" fmla="*/ 7 h 72"/>
                <a:gd name="T34" fmla="*/ 368 w 394"/>
                <a:gd name="T35" fmla="*/ 5 h 72"/>
                <a:gd name="T36" fmla="*/ 379 w 394"/>
                <a:gd name="T37" fmla="*/ 3 h 72"/>
                <a:gd name="T38" fmla="*/ 387 w 394"/>
                <a:gd name="T39" fmla="*/ 1 h 72"/>
                <a:gd name="T40" fmla="*/ 393 w 394"/>
                <a:gd name="T41" fmla="*/ 0 h 72"/>
                <a:gd name="T42" fmla="*/ 394 w 394"/>
                <a:gd name="T43" fmla="*/ 0 h 72"/>
                <a:gd name="T44" fmla="*/ 394 w 394"/>
                <a:gd name="T45" fmla="*/ 0 h 72"/>
                <a:gd name="T46" fmla="*/ 387 w 394"/>
                <a:gd name="T47" fmla="*/ 1 h 72"/>
                <a:gd name="T48" fmla="*/ 367 w 394"/>
                <a:gd name="T49" fmla="*/ 8 h 72"/>
                <a:gd name="T50" fmla="*/ 335 w 394"/>
                <a:gd name="T51" fmla="*/ 17 h 72"/>
                <a:gd name="T52" fmla="*/ 299 w 394"/>
                <a:gd name="T53" fmla="*/ 27 h 72"/>
                <a:gd name="T54" fmla="*/ 259 w 394"/>
                <a:gd name="T55" fmla="*/ 38 h 72"/>
                <a:gd name="T56" fmla="*/ 220 w 394"/>
                <a:gd name="T57" fmla="*/ 48 h 72"/>
                <a:gd name="T58" fmla="*/ 183 w 394"/>
                <a:gd name="T59" fmla="*/ 58 h 72"/>
                <a:gd name="T60" fmla="*/ 154 w 394"/>
                <a:gd name="T61" fmla="*/ 65 h 72"/>
                <a:gd name="T62" fmla="*/ 137 w 394"/>
                <a:gd name="T63" fmla="*/ 70 h 72"/>
                <a:gd name="T64" fmla="*/ 133 w 394"/>
                <a:gd name="T65" fmla="*/ 72 h 72"/>
                <a:gd name="T66" fmla="*/ 133 w 394"/>
                <a:gd name="T67" fmla="*/ 72 h 72"/>
                <a:gd name="T68" fmla="*/ 135 w 394"/>
                <a:gd name="T69" fmla="*/ 69 h 72"/>
                <a:gd name="T70" fmla="*/ 125 w 394"/>
                <a:gd name="T71" fmla="*/ 67 h 72"/>
                <a:gd name="T72" fmla="*/ 106 w 394"/>
                <a:gd name="T73" fmla="*/ 64 h 72"/>
                <a:gd name="T74" fmla="*/ 81 w 394"/>
                <a:gd name="T75" fmla="*/ 62 h 72"/>
                <a:gd name="T76" fmla="*/ 56 w 394"/>
                <a:gd name="T77" fmla="*/ 58 h 72"/>
                <a:gd name="T78" fmla="*/ 31 w 394"/>
                <a:gd name="T79" fmla="*/ 57 h 72"/>
                <a:gd name="T80" fmla="*/ 11 w 394"/>
                <a:gd name="T81" fmla="*/ 55 h 72"/>
                <a:gd name="T82" fmla="*/ 0 w 394"/>
                <a:gd name="T83" fmla="*/ 53 h 72"/>
                <a:gd name="T84" fmla="*/ 0 w 394"/>
                <a:gd name="T85" fmla="*/ 53 h 72"/>
                <a:gd name="T86" fmla="*/ 18 w 394"/>
                <a:gd name="T87" fmla="*/ 53 h 72"/>
                <a:gd name="T88" fmla="*/ 18 w 394"/>
                <a:gd name="T89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4" h="72">
                  <a:moveTo>
                    <a:pt x="18" y="53"/>
                  </a:moveTo>
                  <a:lnTo>
                    <a:pt x="47" y="53"/>
                  </a:lnTo>
                  <a:lnTo>
                    <a:pt x="76" y="53"/>
                  </a:lnTo>
                  <a:lnTo>
                    <a:pt x="106" y="53"/>
                  </a:lnTo>
                  <a:lnTo>
                    <a:pt x="135" y="53"/>
                  </a:lnTo>
                  <a:lnTo>
                    <a:pt x="163" y="51"/>
                  </a:lnTo>
                  <a:lnTo>
                    <a:pt x="189" y="50"/>
                  </a:lnTo>
                  <a:lnTo>
                    <a:pt x="213" y="48"/>
                  </a:lnTo>
                  <a:lnTo>
                    <a:pt x="234" y="45"/>
                  </a:lnTo>
                  <a:lnTo>
                    <a:pt x="251" y="41"/>
                  </a:lnTo>
                  <a:lnTo>
                    <a:pt x="263" y="38"/>
                  </a:lnTo>
                  <a:lnTo>
                    <a:pt x="263" y="38"/>
                  </a:lnTo>
                  <a:lnTo>
                    <a:pt x="284" y="29"/>
                  </a:lnTo>
                  <a:lnTo>
                    <a:pt x="304" y="22"/>
                  </a:lnTo>
                  <a:lnTo>
                    <a:pt x="322" y="15"/>
                  </a:lnTo>
                  <a:lnTo>
                    <a:pt x="339" y="12"/>
                  </a:lnTo>
                  <a:lnTo>
                    <a:pt x="354" y="7"/>
                  </a:lnTo>
                  <a:lnTo>
                    <a:pt x="368" y="5"/>
                  </a:lnTo>
                  <a:lnTo>
                    <a:pt x="379" y="3"/>
                  </a:lnTo>
                  <a:lnTo>
                    <a:pt x="387" y="1"/>
                  </a:lnTo>
                  <a:lnTo>
                    <a:pt x="393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87" y="1"/>
                  </a:lnTo>
                  <a:lnTo>
                    <a:pt x="367" y="8"/>
                  </a:lnTo>
                  <a:lnTo>
                    <a:pt x="335" y="17"/>
                  </a:lnTo>
                  <a:lnTo>
                    <a:pt x="299" y="27"/>
                  </a:lnTo>
                  <a:lnTo>
                    <a:pt x="259" y="38"/>
                  </a:lnTo>
                  <a:lnTo>
                    <a:pt x="220" y="48"/>
                  </a:lnTo>
                  <a:lnTo>
                    <a:pt x="183" y="58"/>
                  </a:lnTo>
                  <a:lnTo>
                    <a:pt x="154" y="65"/>
                  </a:lnTo>
                  <a:lnTo>
                    <a:pt x="137" y="70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35" y="69"/>
                  </a:lnTo>
                  <a:lnTo>
                    <a:pt x="125" y="67"/>
                  </a:lnTo>
                  <a:lnTo>
                    <a:pt x="106" y="64"/>
                  </a:lnTo>
                  <a:lnTo>
                    <a:pt x="81" y="62"/>
                  </a:lnTo>
                  <a:lnTo>
                    <a:pt x="56" y="58"/>
                  </a:lnTo>
                  <a:lnTo>
                    <a:pt x="31" y="57"/>
                  </a:lnTo>
                  <a:lnTo>
                    <a:pt x="11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8" y="53"/>
                  </a:lnTo>
                  <a:lnTo>
                    <a:pt x="18" y="53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14" name="Freeform 262">
              <a:extLst>
                <a:ext uri="{FF2B5EF4-FFF2-40B4-BE49-F238E27FC236}">
                  <a16:creationId xmlns:a16="http://schemas.microsoft.com/office/drawing/2014/main" id="{B46239DE-B021-B541-E1F3-AB2DFB6E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199"/>
              <a:ext cx="568" cy="468"/>
            </a:xfrm>
            <a:custGeom>
              <a:avLst/>
              <a:gdLst>
                <a:gd name="T0" fmla="*/ 1135 w 1135"/>
                <a:gd name="T1" fmla="*/ 0 h 937"/>
                <a:gd name="T2" fmla="*/ 1102 w 1135"/>
                <a:gd name="T3" fmla="*/ 26 h 937"/>
                <a:gd name="T4" fmla="*/ 1066 w 1135"/>
                <a:gd name="T5" fmla="*/ 57 h 937"/>
                <a:gd name="T6" fmla="*/ 1025 w 1135"/>
                <a:gd name="T7" fmla="*/ 89 h 937"/>
                <a:gd name="T8" fmla="*/ 982 w 1135"/>
                <a:gd name="T9" fmla="*/ 123 h 937"/>
                <a:gd name="T10" fmla="*/ 935 w 1135"/>
                <a:gd name="T11" fmla="*/ 158 h 937"/>
                <a:gd name="T12" fmla="*/ 888 w 1135"/>
                <a:gd name="T13" fmla="*/ 192 h 937"/>
                <a:gd name="T14" fmla="*/ 842 w 1135"/>
                <a:gd name="T15" fmla="*/ 225 h 937"/>
                <a:gd name="T16" fmla="*/ 797 w 1135"/>
                <a:gd name="T17" fmla="*/ 256 h 937"/>
                <a:gd name="T18" fmla="*/ 752 w 1135"/>
                <a:gd name="T19" fmla="*/ 284 h 937"/>
                <a:gd name="T20" fmla="*/ 710 w 1135"/>
                <a:gd name="T21" fmla="*/ 308 h 937"/>
                <a:gd name="T22" fmla="*/ 710 w 1135"/>
                <a:gd name="T23" fmla="*/ 308 h 937"/>
                <a:gd name="T24" fmla="*/ 658 w 1135"/>
                <a:gd name="T25" fmla="*/ 339 h 937"/>
                <a:gd name="T26" fmla="*/ 612 w 1135"/>
                <a:gd name="T27" fmla="*/ 370 h 937"/>
                <a:gd name="T28" fmla="*/ 569 w 1135"/>
                <a:gd name="T29" fmla="*/ 401 h 937"/>
                <a:gd name="T30" fmla="*/ 532 w 1135"/>
                <a:gd name="T31" fmla="*/ 432 h 937"/>
                <a:gd name="T32" fmla="*/ 499 w 1135"/>
                <a:gd name="T33" fmla="*/ 462 h 937"/>
                <a:gd name="T34" fmla="*/ 472 w 1135"/>
                <a:gd name="T35" fmla="*/ 491 h 937"/>
                <a:gd name="T36" fmla="*/ 448 w 1135"/>
                <a:gd name="T37" fmla="*/ 519 h 937"/>
                <a:gd name="T38" fmla="*/ 427 w 1135"/>
                <a:gd name="T39" fmla="*/ 545 h 937"/>
                <a:gd name="T40" fmla="*/ 410 w 1135"/>
                <a:gd name="T41" fmla="*/ 567 h 937"/>
                <a:gd name="T42" fmla="*/ 394 w 1135"/>
                <a:gd name="T43" fmla="*/ 588 h 937"/>
                <a:gd name="T44" fmla="*/ 394 w 1135"/>
                <a:gd name="T45" fmla="*/ 588 h 937"/>
                <a:gd name="T46" fmla="*/ 375 w 1135"/>
                <a:gd name="T47" fmla="*/ 612 h 937"/>
                <a:gd name="T48" fmla="*/ 342 w 1135"/>
                <a:gd name="T49" fmla="*/ 647 h 937"/>
                <a:gd name="T50" fmla="*/ 301 w 1135"/>
                <a:gd name="T51" fmla="*/ 685 h 937"/>
                <a:gd name="T52" fmla="*/ 254 w 1135"/>
                <a:gd name="T53" fmla="*/ 729 h 937"/>
                <a:gd name="T54" fmla="*/ 204 w 1135"/>
                <a:gd name="T55" fmla="*/ 774 h 937"/>
                <a:gd name="T56" fmla="*/ 152 w 1135"/>
                <a:gd name="T57" fmla="*/ 818 h 937"/>
                <a:gd name="T58" fmla="*/ 104 w 1135"/>
                <a:gd name="T59" fmla="*/ 859 h 937"/>
                <a:gd name="T60" fmla="*/ 61 w 1135"/>
                <a:gd name="T61" fmla="*/ 894 h 937"/>
                <a:gd name="T62" fmla="*/ 24 w 1135"/>
                <a:gd name="T63" fmla="*/ 921 h 937"/>
                <a:gd name="T64" fmla="*/ 0 w 1135"/>
                <a:gd name="T65" fmla="*/ 937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5" h="937">
                  <a:moveTo>
                    <a:pt x="1135" y="0"/>
                  </a:moveTo>
                  <a:lnTo>
                    <a:pt x="1102" y="26"/>
                  </a:lnTo>
                  <a:lnTo>
                    <a:pt x="1066" y="57"/>
                  </a:lnTo>
                  <a:lnTo>
                    <a:pt x="1025" y="89"/>
                  </a:lnTo>
                  <a:lnTo>
                    <a:pt x="982" y="123"/>
                  </a:lnTo>
                  <a:lnTo>
                    <a:pt x="935" y="158"/>
                  </a:lnTo>
                  <a:lnTo>
                    <a:pt x="888" y="192"/>
                  </a:lnTo>
                  <a:lnTo>
                    <a:pt x="842" y="225"/>
                  </a:lnTo>
                  <a:lnTo>
                    <a:pt x="797" y="256"/>
                  </a:lnTo>
                  <a:lnTo>
                    <a:pt x="752" y="284"/>
                  </a:lnTo>
                  <a:lnTo>
                    <a:pt x="710" y="308"/>
                  </a:lnTo>
                  <a:lnTo>
                    <a:pt x="710" y="308"/>
                  </a:lnTo>
                  <a:lnTo>
                    <a:pt x="658" y="339"/>
                  </a:lnTo>
                  <a:lnTo>
                    <a:pt x="612" y="370"/>
                  </a:lnTo>
                  <a:lnTo>
                    <a:pt x="569" y="401"/>
                  </a:lnTo>
                  <a:lnTo>
                    <a:pt x="532" y="432"/>
                  </a:lnTo>
                  <a:lnTo>
                    <a:pt x="499" y="462"/>
                  </a:lnTo>
                  <a:lnTo>
                    <a:pt x="472" y="491"/>
                  </a:lnTo>
                  <a:lnTo>
                    <a:pt x="448" y="519"/>
                  </a:lnTo>
                  <a:lnTo>
                    <a:pt x="427" y="545"/>
                  </a:lnTo>
                  <a:lnTo>
                    <a:pt x="410" y="567"/>
                  </a:lnTo>
                  <a:lnTo>
                    <a:pt x="394" y="588"/>
                  </a:lnTo>
                  <a:lnTo>
                    <a:pt x="394" y="588"/>
                  </a:lnTo>
                  <a:lnTo>
                    <a:pt x="375" y="612"/>
                  </a:lnTo>
                  <a:lnTo>
                    <a:pt x="342" y="647"/>
                  </a:lnTo>
                  <a:lnTo>
                    <a:pt x="301" y="685"/>
                  </a:lnTo>
                  <a:lnTo>
                    <a:pt x="254" y="729"/>
                  </a:lnTo>
                  <a:lnTo>
                    <a:pt x="204" y="774"/>
                  </a:lnTo>
                  <a:lnTo>
                    <a:pt x="152" y="818"/>
                  </a:lnTo>
                  <a:lnTo>
                    <a:pt x="104" y="859"/>
                  </a:lnTo>
                  <a:lnTo>
                    <a:pt x="61" y="894"/>
                  </a:lnTo>
                  <a:lnTo>
                    <a:pt x="24" y="921"/>
                  </a:lnTo>
                  <a:lnTo>
                    <a:pt x="0" y="93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15" name="Freeform 263">
              <a:extLst>
                <a:ext uri="{FF2B5EF4-FFF2-40B4-BE49-F238E27FC236}">
                  <a16:creationId xmlns:a16="http://schemas.microsoft.com/office/drawing/2014/main" id="{7ADA0935-4F8B-65BF-D698-6D55695B3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202"/>
              <a:ext cx="584" cy="620"/>
            </a:xfrm>
            <a:custGeom>
              <a:avLst/>
              <a:gdLst>
                <a:gd name="T0" fmla="*/ 0 w 1170"/>
                <a:gd name="T1" fmla="*/ 1239 h 1239"/>
                <a:gd name="T2" fmla="*/ 62 w 1170"/>
                <a:gd name="T3" fmla="*/ 1184 h 1239"/>
                <a:gd name="T4" fmla="*/ 166 w 1170"/>
                <a:gd name="T5" fmla="*/ 1082 h 1239"/>
                <a:gd name="T6" fmla="*/ 304 w 1170"/>
                <a:gd name="T7" fmla="*/ 944 h 1239"/>
                <a:gd name="T8" fmla="*/ 460 w 1170"/>
                <a:gd name="T9" fmla="*/ 779 h 1239"/>
                <a:gd name="T10" fmla="*/ 626 w 1170"/>
                <a:gd name="T11" fmla="*/ 607 h 1239"/>
                <a:gd name="T12" fmla="*/ 786 w 1170"/>
                <a:gd name="T13" fmla="*/ 432 h 1239"/>
                <a:gd name="T14" fmla="*/ 935 w 1170"/>
                <a:gd name="T15" fmla="*/ 273 h 1239"/>
                <a:gd name="T16" fmla="*/ 1054 w 1170"/>
                <a:gd name="T17" fmla="*/ 140 h 1239"/>
                <a:gd name="T18" fmla="*/ 1137 w 1170"/>
                <a:gd name="T19" fmla="*/ 45 h 1239"/>
                <a:gd name="T20" fmla="*/ 1170 w 1170"/>
                <a:gd name="T21" fmla="*/ 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0" h="1239">
                  <a:moveTo>
                    <a:pt x="0" y="1239"/>
                  </a:moveTo>
                  <a:lnTo>
                    <a:pt x="62" y="1184"/>
                  </a:lnTo>
                  <a:lnTo>
                    <a:pt x="166" y="1082"/>
                  </a:lnTo>
                  <a:lnTo>
                    <a:pt x="304" y="944"/>
                  </a:lnTo>
                  <a:lnTo>
                    <a:pt x="460" y="779"/>
                  </a:lnTo>
                  <a:lnTo>
                    <a:pt x="626" y="607"/>
                  </a:lnTo>
                  <a:lnTo>
                    <a:pt x="786" y="432"/>
                  </a:lnTo>
                  <a:lnTo>
                    <a:pt x="935" y="273"/>
                  </a:lnTo>
                  <a:lnTo>
                    <a:pt x="1054" y="140"/>
                  </a:lnTo>
                  <a:lnTo>
                    <a:pt x="1137" y="45"/>
                  </a:lnTo>
                  <a:lnTo>
                    <a:pt x="117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16" name="Freeform 264">
              <a:extLst>
                <a:ext uri="{FF2B5EF4-FFF2-40B4-BE49-F238E27FC236}">
                  <a16:creationId xmlns:a16="http://schemas.microsoft.com/office/drawing/2014/main" id="{16B8DC37-E315-B7CB-1A0A-66CAD75B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875"/>
              <a:ext cx="438" cy="338"/>
            </a:xfrm>
            <a:custGeom>
              <a:avLst/>
              <a:gdLst>
                <a:gd name="T0" fmla="*/ 0 w 876"/>
                <a:gd name="T1" fmla="*/ 676 h 676"/>
                <a:gd name="T2" fmla="*/ 7 w 876"/>
                <a:gd name="T3" fmla="*/ 665 h 676"/>
                <a:gd name="T4" fmla="*/ 26 w 876"/>
                <a:gd name="T5" fmla="*/ 636 h 676"/>
                <a:gd name="T6" fmla="*/ 60 w 876"/>
                <a:gd name="T7" fmla="*/ 591 h 676"/>
                <a:gd name="T8" fmla="*/ 112 w 876"/>
                <a:gd name="T9" fmla="*/ 531 h 676"/>
                <a:gd name="T10" fmla="*/ 183 w 876"/>
                <a:gd name="T11" fmla="*/ 458 h 676"/>
                <a:gd name="T12" fmla="*/ 274 w 876"/>
                <a:gd name="T13" fmla="*/ 377 h 676"/>
                <a:gd name="T14" fmla="*/ 387 w 876"/>
                <a:gd name="T15" fmla="*/ 287 h 676"/>
                <a:gd name="T16" fmla="*/ 523 w 876"/>
                <a:gd name="T17" fmla="*/ 194 h 676"/>
                <a:gd name="T18" fmla="*/ 686 w 876"/>
                <a:gd name="T19" fmla="*/ 97 h 676"/>
                <a:gd name="T20" fmla="*/ 876 w 876"/>
                <a:gd name="T21" fmla="*/ 0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6" h="676">
                  <a:moveTo>
                    <a:pt x="0" y="676"/>
                  </a:moveTo>
                  <a:lnTo>
                    <a:pt x="7" y="665"/>
                  </a:lnTo>
                  <a:lnTo>
                    <a:pt x="26" y="636"/>
                  </a:lnTo>
                  <a:lnTo>
                    <a:pt x="60" y="591"/>
                  </a:lnTo>
                  <a:lnTo>
                    <a:pt x="112" y="531"/>
                  </a:lnTo>
                  <a:lnTo>
                    <a:pt x="183" y="458"/>
                  </a:lnTo>
                  <a:lnTo>
                    <a:pt x="274" y="377"/>
                  </a:lnTo>
                  <a:lnTo>
                    <a:pt x="387" y="287"/>
                  </a:lnTo>
                  <a:lnTo>
                    <a:pt x="523" y="194"/>
                  </a:lnTo>
                  <a:lnTo>
                    <a:pt x="686" y="97"/>
                  </a:lnTo>
                  <a:lnTo>
                    <a:pt x="87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17" name="Freeform 265">
              <a:extLst>
                <a:ext uri="{FF2B5EF4-FFF2-40B4-BE49-F238E27FC236}">
                  <a16:creationId xmlns:a16="http://schemas.microsoft.com/office/drawing/2014/main" id="{2D0EA60C-4397-3A6A-B75E-DA86A5C47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856"/>
              <a:ext cx="493" cy="334"/>
            </a:xfrm>
            <a:custGeom>
              <a:avLst/>
              <a:gdLst>
                <a:gd name="T0" fmla="*/ 985 w 985"/>
                <a:gd name="T1" fmla="*/ 0 h 669"/>
                <a:gd name="T2" fmla="*/ 981 w 985"/>
                <a:gd name="T3" fmla="*/ 14 h 669"/>
                <a:gd name="T4" fmla="*/ 929 w 985"/>
                <a:gd name="T5" fmla="*/ 59 h 669"/>
                <a:gd name="T6" fmla="*/ 841 w 985"/>
                <a:gd name="T7" fmla="*/ 128 h 669"/>
                <a:gd name="T8" fmla="*/ 726 w 985"/>
                <a:gd name="T9" fmla="*/ 216 h 669"/>
                <a:gd name="T10" fmla="*/ 591 w 985"/>
                <a:gd name="T11" fmla="*/ 313 h 669"/>
                <a:gd name="T12" fmla="*/ 449 w 985"/>
                <a:gd name="T13" fmla="*/ 411 h 669"/>
                <a:gd name="T14" fmla="*/ 309 w 985"/>
                <a:gd name="T15" fmla="*/ 503 h 669"/>
                <a:gd name="T16" fmla="*/ 181 w 985"/>
                <a:gd name="T17" fmla="*/ 582 h 669"/>
                <a:gd name="T18" fmla="*/ 74 w 985"/>
                <a:gd name="T19" fmla="*/ 639 h 669"/>
                <a:gd name="T20" fmla="*/ 0 w 985"/>
                <a:gd name="T21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5" h="669">
                  <a:moveTo>
                    <a:pt x="985" y="0"/>
                  </a:moveTo>
                  <a:lnTo>
                    <a:pt x="981" y="14"/>
                  </a:lnTo>
                  <a:lnTo>
                    <a:pt x="929" y="59"/>
                  </a:lnTo>
                  <a:lnTo>
                    <a:pt x="841" y="128"/>
                  </a:lnTo>
                  <a:lnTo>
                    <a:pt x="726" y="216"/>
                  </a:lnTo>
                  <a:lnTo>
                    <a:pt x="591" y="313"/>
                  </a:lnTo>
                  <a:lnTo>
                    <a:pt x="449" y="411"/>
                  </a:lnTo>
                  <a:lnTo>
                    <a:pt x="309" y="503"/>
                  </a:lnTo>
                  <a:lnTo>
                    <a:pt x="181" y="582"/>
                  </a:lnTo>
                  <a:lnTo>
                    <a:pt x="74" y="639"/>
                  </a:lnTo>
                  <a:lnTo>
                    <a:pt x="0" y="66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18" name="Freeform 266">
              <a:extLst>
                <a:ext uri="{FF2B5EF4-FFF2-40B4-BE49-F238E27FC236}">
                  <a16:creationId xmlns:a16="http://schemas.microsoft.com/office/drawing/2014/main" id="{23054D5D-95A7-4FD1-7C7D-F36462B0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819"/>
              <a:ext cx="83" cy="39"/>
            </a:xfrm>
            <a:custGeom>
              <a:avLst/>
              <a:gdLst>
                <a:gd name="T0" fmla="*/ 0 w 166"/>
                <a:gd name="T1" fmla="*/ 78 h 78"/>
                <a:gd name="T2" fmla="*/ 19 w 166"/>
                <a:gd name="T3" fmla="*/ 71 h 78"/>
                <a:gd name="T4" fmla="*/ 40 w 166"/>
                <a:gd name="T5" fmla="*/ 62 h 78"/>
                <a:gd name="T6" fmla="*/ 59 w 166"/>
                <a:gd name="T7" fmla="*/ 53 h 78"/>
                <a:gd name="T8" fmla="*/ 78 w 166"/>
                <a:gd name="T9" fmla="*/ 47 h 78"/>
                <a:gd name="T10" fmla="*/ 95 w 166"/>
                <a:gd name="T11" fmla="*/ 38 h 78"/>
                <a:gd name="T12" fmla="*/ 112 w 166"/>
                <a:gd name="T13" fmla="*/ 29 h 78"/>
                <a:gd name="T14" fmla="*/ 130 w 166"/>
                <a:gd name="T15" fmla="*/ 22 h 78"/>
                <a:gd name="T16" fmla="*/ 144 w 166"/>
                <a:gd name="T17" fmla="*/ 14 h 78"/>
                <a:gd name="T18" fmla="*/ 156 w 166"/>
                <a:gd name="T19" fmla="*/ 7 h 78"/>
                <a:gd name="T20" fmla="*/ 166 w 166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78">
                  <a:moveTo>
                    <a:pt x="0" y="78"/>
                  </a:moveTo>
                  <a:lnTo>
                    <a:pt x="19" y="71"/>
                  </a:lnTo>
                  <a:lnTo>
                    <a:pt x="40" y="62"/>
                  </a:lnTo>
                  <a:lnTo>
                    <a:pt x="59" y="53"/>
                  </a:lnTo>
                  <a:lnTo>
                    <a:pt x="78" y="47"/>
                  </a:lnTo>
                  <a:lnTo>
                    <a:pt x="95" y="38"/>
                  </a:lnTo>
                  <a:lnTo>
                    <a:pt x="112" y="29"/>
                  </a:lnTo>
                  <a:lnTo>
                    <a:pt x="130" y="22"/>
                  </a:lnTo>
                  <a:lnTo>
                    <a:pt x="144" y="14"/>
                  </a:lnTo>
                  <a:lnTo>
                    <a:pt x="156" y="7"/>
                  </a:lnTo>
                  <a:lnTo>
                    <a:pt x="16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19" name="Freeform 267">
              <a:extLst>
                <a:ext uri="{FF2B5EF4-FFF2-40B4-BE49-F238E27FC236}">
                  <a16:creationId xmlns:a16="http://schemas.microsoft.com/office/drawing/2014/main" id="{476F6D8E-A97F-1DA0-7A0F-EEB21F66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946"/>
              <a:ext cx="74" cy="292"/>
            </a:xfrm>
            <a:custGeom>
              <a:avLst/>
              <a:gdLst>
                <a:gd name="T0" fmla="*/ 76 w 149"/>
                <a:gd name="T1" fmla="*/ 582 h 582"/>
                <a:gd name="T2" fmla="*/ 69 w 149"/>
                <a:gd name="T3" fmla="*/ 580 h 582"/>
                <a:gd name="T4" fmla="*/ 61 w 149"/>
                <a:gd name="T5" fmla="*/ 575 h 582"/>
                <a:gd name="T6" fmla="*/ 57 w 149"/>
                <a:gd name="T7" fmla="*/ 574 h 582"/>
                <a:gd name="T8" fmla="*/ 43 w 149"/>
                <a:gd name="T9" fmla="*/ 548 h 582"/>
                <a:gd name="T10" fmla="*/ 23 w 149"/>
                <a:gd name="T11" fmla="*/ 511 h 582"/>
                <a:gd name="T12" fmla="*/ 7 w 149"/>
                <a:gd name="T13" fmla="*/ 466 h 582"/>
                <a:gd name="T14" fmla="*/ 5 w 149"/>
                <a:gd name="T15" fmla="*/ 435 h 582"/>
                <a:gd name="T16" fmla="*/ 4 w 149"/>
                <a:gd name="T17" fmla="*/ 389 h 582"/>
                <a:gd name="T18" fmla="*/ 0 w 149"/>
                <a:gd name="T19" fmla="*/ 342 h 582"/>
                <a:gd name="T20" fmla="*/ 5 w 149"/>
                <a:gd name="T21" fmla="*/ 295 h 582"/>
                <a:gd name="T22" fmla="*/ 7 w 149"/>
                <a:gd name="T23" fmla="*/ 287 h 582"/>
                <a:gd name="T24" fmla="*/ 12 w 149"/>
                <a:gd name="T25" fmla="*/ 276 h 582"/>
                <a:gd name="T26" fmla="*/ 18 w 149"/>
                <a:gd name="T27" fmla="*/ 266 h 582"/>
                <a:gd name="T28" fmla="*/ 19 w 149"/>
                <a:gd name="T29" fmla="*/ 256 h 582"/>
                <a:gd name="T30" fmla="*/ 26 w 149"/>
                <a:gd name="T31" fmla="*/ 250 h 582"/>
                <a:gd name="T32" fmla="*/ 31 w 149"/>
                <a:gd name="T33" fmla="*/ 240 h 582"/>
                <a:gd name="T34" fmla="*/ 33 w 149"/>
                <a:gd name="T35" fmla="*/ 231 h 582"/>
                <a:gd name="T36" fmla="*/ 38 w 149"/>
                <a:gd name="T37" fmla="*/ 226 h 582"/>
                <a:gd name="T38" fmla="*/ 57 w 149"/>
                <a:gd name="T39" fmla="*/ 204 h 582"/>
                <a:gd name="T40" fmla="*/ 75 w 149"/>
                <a:gd name="T41" fmla="*/ 176 h 582"/>
                <a:gd name="T42" fmla="*/ 85 w 149"/>
                <a:gd name="T43" fmla="*/ 159 h 582"/>
                <a:gd name="T44" fmla="*/ 95 w 149"/>
                <a:gd name="T45" fmla="*/ 143 h 582"/>
                <a:gd name="T46" fmla="*/ 104 w 149"/>
                <a:gd name="T47" fmla="*/ 128 h 582"/>
                <a:gd name="T48" fmla="*/ 109 w 149"/>
                <a:gd name="T49" fmla="*/ 110 h 582"/>
                <a:gd name="T50" fmla="*/ 114 w 149"/>
                <a:gd name="T51" fmla="*/ 98 h 582"/>
                <a:gd name="T52" fmla="*/ 118 w 149"/>
                <a:gd name="T53" fmla="*/ 57 h 582"/>
                <a:gd name="T54" fmla="*/ 128 w 149"/>
                <a:gd name="T55" fmla="*/ 15 h 582"/>
                <a:gd name="T56" fmla="*/ 144 w 149"/>
                <a:gd name="T57" fmla="*/ 0 h 582"/>
                <a:gd name="T58" fmla="*/ 147 w 149"/>
                <a:gd name="T59" fmla="*/ 14 h 582"/>
                <a:gd name="T60" fmla="*/ 144 w 149"/>
                <a:gd name="T61" fmla="*/ 66 h 582"/>
                <a:gd name="T62" fmla="*/ 138 w 149"/>
                <a:gd name="T63" fmla="*/ 130 h 582"/>
                <a:gd name="T64" fmla="*/ 125 w 149"/>
                <a:gd name="T65" fmla="*/ 173 h 582"/>
                <a:gd name="T66" fmla="*/ 121 w 149"/>
                <a:gd name="T67" fmla="*/ 187 h 582"/>
                <a:gd name="T68" fmla="*/ 106 w 149"/>
                <a:gd name="T69" fmla="*/ 209 h 582"/>
                <a:gd name="T70" fmla="*/ 94 w 149"/>
                <a:gd name="T71" fmla="*/ 230 h 582"/>
                <a:gd name="T72" fmla="*/ 94 w 149"/>
                <a:gd name="T73" fmla="*/ 244 h 582"/>
                <a:gd name="T74" fmla="*/ 76 w 149"/>
                <a:gd name="T75" fmla="*/ 273 h 582"/>
                <a:gd name="T76" fmla="*/ 61 w 149"/>
                <a:gd name="T77" fmla="*/ 304 h 582"/>
                <a:gd name="T78" fmla="*/ 50 w 149"/>
                <a:gd name="T79" fmla="*/ 328 h 582"/>
                <a:gd name="T80" fmla="*/ 50 w 149"/>
                <a:gd name="T81" fmla="*/ 337 h 582"/>
                <a:gd name="T82" fmla="*/ 52 w 149"/>
                <a:gd name="T83" fmla="*/ 345 h 582"/>
                <a:gd name="T84" fmla="*/ 52 w 149"/>
                <a:gd name="T85" fmla="*/ 352 h 582"/>
                <a:gd name="T86" fmla="*/ 47 w 149"/>
                <a:gd name="T87" fmla="*/ 363 h 582"/>
                <a:gd name="T88" fmla="*/ 56 w 149"/>
                <a:gd name="T89" fmla="*/ 392 h 582"/>
                <a:gd name="T90" fmla="*/ 85 w 149"/>
                <a:gd name="T91" fmla="*/ 430 h 582"/>
                <a:gd name="T92" fmla="*/ 104 w 149"/>
                <a:gd name="T93" fmla="*/ 459 h 582"/>
                <a:gd name="T94" fmla="*/ 95 w 149"/>
                <a:gd name="T95" fmla="*/ 470 h 582"/>
                <a:gd name="T96" fmla="*/ 73 w 149"/>
                <a:gd name="T97" fmla="*/ 491 h 582"/>
                <a:gd name="T98" fmla="*/ 66 w 149"/>
                <a:gd name="T99" fmla="*/ 518 h 582"/>
                <a:gd name="T100" fmla="*/ 61 w 149"/>
                <a:gd name="T101" fmla="*/ 553 h 582"/>
                <a:gd name="T102" fmla="*/ 61 w 149"/>
                <a:gd name="T103" fmla="*/ 565 h 582"/>
                <a:gd name="T104" fmla="*/ 69 w 149"/>
                <a:gd name="T105" fmla="*/ 568 h 582"/>
                <a:gd name="T106" fmla="*/ 75 w 149"/>
                <a:gd name="T107" fmla="*/ 574 h 582"/>
                <a:gd name="T108" fmla="*/ 80 w 149"/>
                <a:gd name="T109" fmla="*/ 58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9" h="582">
                  <a:moveTo>
                    <a:pt x="80" y="580"/>
                  </a:moveTo>
                  <a:lnTo>
                    <a:pt x="78" y="582"/>
                  </a:lnTo>
                  <a:lnTo>
                    <a:pt x="76" y="582"/>
                  </a:lnTo>
                  <a:lnTo>
                    <a:pt x="73" y="582"/>
                  </a:lnTo>
                  <a:lnTo>
                    <a:pt x="71" y="580"/>
                  </a:lnTo>
                  <a:lnTo>
                    <a:pt x="69" y="580"/>
                  </a:lnTo>
                  <a:lnTo>
                    <a:pt x="66" y="579"/>
                  </a:lnTo>
                  <a:lnTo>
                    <a:pt x="64" y="577"/>
                  </a:lnTo>
                  <a:lnTo>
                    <a:pt x="61" y="575"/>
                  </a:lnTo>
                  <a:lnTo>
                    <a:pt x="59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4" y="567"/>
                  </a:lnTo>
                  <a:lnTo>
                    <a:pt x="49" y="556"/>
                  </a:lnTo>
                  <a:lnTo>
                    <a:pt x="43" y="548"/>
                  </a:lnTo>
                  <a:lnTo>
                    <a:pt x="37" y="536"/>
                  </a:lnTo>
                  <a:lnTo>
                    <a:pt x="30" y="523"/>
                  </a:lnTo>
                  <a:lnTo>
                    <a:pt x="23" y="511"/>
                  </a:lnTo>
                  <a:lnTo>
                    <a:pt x="18" y="497"/>
                  </a:lnTo>
                  <a:lnTo>
                    <a:pt x="12" y="482"/>
                  </a:lnTo>
                  <a:lnTo>
                    <a:pt x="7" y="466"/>
                  </a:lnTo>
                  <a:lnTo>
                    <a:pt x="4" y="451"/>
                  </a:lnTo>
                  <a:lnTo>
                    <a:pt x="4" y="451"/>
                  </a:lnTo>
                  <a:lnTo>
                    <a:pt x="5" y="435"/>
                  </a:lnTo>
                  <a:lnTo>
                    <a:pt x="5" y="418"/>
                  </a:lnTo>
                  <a:lnTo>
                    <a:pt x="5" y="402"/>
                  </a:lnTo>
                  <a:lnTo>
                    <a:pt x="4" y="389"/>
                  </a:lnTo>
                  <a:lnTo>
                    <a:pt x="2" y="373"/>
                  </a:lnTo>
                  <a:lnTo>
                    <a:pt x="0" y="358"/>
                  </a:lnTo>
                  <a:lnTo>
                    <a:pt x="0" y="342"/>
                  </a:lnTo>
                  <a:lnTo>
                    <a:pt x="0" y="326"/>
                  </a:lnTo>
                  <a:lnTo>
                    <a:pt x="2" y="311"/>
                  </a:lnTo>
                  <a:lnTo>
                    <a:pt x="5" y="295"/>
                  </a:lnTo>
                  <a:lnTo>
                    <a:pt x="5" y="295"/>
                  </a:lnTo>
                  <a:lnTo>
                    <a:pt x="5" y="290"/>
                  </a:lnTo>
                  <a:lnTo>
                    <a:pt x="7" y="287"/>
                  </a:lnTo>
                  <a:lnTo>
                    <a:pt x="9" y="283"/>
                  </a:lnTo>
                  <a:lnTo>
                    <a:pt x="11" y="280"/>
                  </a:lnTo>
                  <a:lnTo>
                    <a:pt x="12" y="276"/>
                  </a:lnTo>
                  <a:lnTo>
                    <a:pt x="14" y="273"/>
                  </a:lnTo>
                  <a:lnTo>
                    <a:pt x="16" y="269"/>
                  </a:lnTo>
                  <a:lnTo>
                    <a:pt x="18" y="266"/>
                  </a:lnTo>
                  <a:lnTo>
                    <a:pt x="19" y="261"/>
                  </a:lnTo>
                  <a:lnTo>
                    <a:pt x="19" y="256"/>
                  </a:lnTo>
                  <a:lnTo>
                    <a:pt x="19" y="256"/>
                  </a:lnTo>
                  <a:lnTo>
                    <a:pt x="21" y="254"/>
                  </a:lnTo>
                  <a:lnTo>
                    <a:pt x="24" y="252"/>
                  </a:lnTo>
                  <a:lnTo>
                    <a:pt x="26" y="250"/>
                  </a:lnTo>
                  <a:lnTo>
                    <a:pt x="28" y="247"/>
                  </a:lnTo>
                  <a:lnTo>
                    <a:pt x="30" y="244"/>
                  </a:lnTo>
                  <a:lnTo>
                    <a:pt x="31" y="240"/>
                  </a:lnTo>
                  <a:lnTo>
                    <a:pt x="31" y="237"/>
                  </a:lnTo>
                  <a:lnTo>
                    <a:pt x="33" y="233"/>
                  </a:lnTo>
                  <a:lnTo>
                    <a:pt x="33" y="231"/>
                  </a:lnTo>
                  <a:lnTo>
                    <a:pt x="33" y="231"/>
                  </a:lnTo>
                  <a:lnTo>
                    <a:pt x="33" y="231"/>
                  </a:lnTo>
                  <a:lnTo>
                    <a:pt x="38" y="226"/>
                  </a:lnTo>
                  <a:lnTo>
                    <a:pt x="45" y="221"/>
                  </a:lnTo>
                  <a:lnTo>
                    <a:pt x="50" y="212"/>
                  </a:lnTo>
                  <a:lnTo>
                    <a:pt x="57" y="204"/>
                  </a:lnTo>
                  <a:lnTo>
                    <a:pt x="64" y="193"/>
                  </a:lnTo>
                  <a:lnTo>
                    <a:pt x="69" y="185"/>
                  </a:lnTo>
                  <a:lnTo>
                    <a:pt x="75" y="176"/>
                  </a:lnTo>
                  <a:lnTo>
                    <a:pt x="80" y="168"/>
                  </a:lnTo>
                  <a:lnTo>
                    <a:pt x="83" y="162"/>
                  </a:lnTo>
                  <a:lnTo>
                    <a:pt x="85" y="159"/>
                  </a:lnTo>
                  <a:lnTo>
                    <a:pt x="85" y="159"/>
                  </a:lnTo>
                  <a:lnTo>
                    <a:pt x="90" y="150"/>
                  </a:lnTo>
                  <a:lnTo>
                    <a:pt x="95" y="143"/>
                  </a:lnTo>
                  <a:lnTo>
                    <a:pt x="99" y="138"/>
                  </a:lnTo>
                  <a:lnTo>
                    <a:pt x="100" y="133"/>
                  </a:lnTo>
                  <a:lnTo>
                    <a:pt x="104" y="128"/>
                  </a:lnTo>
                  <a:lnTo>
                    <a:pt x="106" y="123"/>
                  </a:lnTo>
                  <a:lnTo>
                    <a:pt x="107" y="117"/>
                  </a:lnTo>
                  <a:lnTo>
                    <a:pt x="109" y="110"/>
                  </a:lnTo>
                  <a:lnTo>
                    <a:pt x="113" y="105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4" y="86"/>
                  </a:lnTo>
                  <a:lnTo>
                    <a:pt x="114" y="72"/>
                  </a:lnTo>
                  <a:lnTo>
                    <a:pt x="118" y="57"/>
                  </a:lnTo>
                  <a:lnTo>
                    <a:pt x="121" y="41"/>
                  </a:lnTo>
                  <a:lnTo>
                    <a:pt x="125" y="28"/>
                  </a:lnTo>
                  <a:lnTo>
                    <a:pt x="128" y="15"/>
                  </a:lnTo>
                  <a:lnTo>
                    <a:pt x="133" y="7"/>
                  </a:lnTo>
                  <a:lnTo>
                    <a:pt x="138" y="2"/>
                  </a:lnTo>
                  <a:lnTo>
                    <a:pt x="144" y="0"/>
                  </a:lnTo>
                  <a:lnTo>
                    <a:pt x="149" y="3"/>
                  </a:lnTo>
                  <a:lnTo>
                    <a:pt x="149" y="3"/>
                  </a:lnTo>
                  <a:lnTo>
                    <a:pt x="147" y="14"/>
                  </a:lnTo>
                  <a:lnTo>
                    <a:pt x="145" y="28"/>
                  </a:lnTo>
                  <a:lnTo>
                    <a:pt x="145" y="47"/>
                  </a:lnTo>
                  <a:lnTo>
                    <a:pt x="144" y="66"/>
                  </a:lnTo>
                  <a:lnTo>
                    <a:pt x="142" y="88"/>
                  </a:lnTo>
                  <a:lnTo>
                    <a:pt x="140" y="109"/>
                  </a:lnTo>
                  <a:lnTo>
                    <a:pt x="138" y="130"/>
                  </a:lnTo>
                  <a:lnTo>
                    <a:pt x="135" y="149"/>
                  </a:lnTo>
                  <a:lnTo>
                    <a:pt x="130" y="162"/>
                  </a:lnTo>
                  <a:lnTo>
                    <a:pt x="125" y="173"/>
                  </a:lnTo>
                  <a:lnTo>
                    <a:pt x="125" y="173"/>
                  </a:lnTo>
                  <a:lnTo>
                    <a:pt x="125" y="180"/>
                  </a:lnTo>
                  <a:lnTo>
                    <a:pt x="121" y="187"/>
                  </a:lnTo>
                  <a:lnTo>
                    <a:pt x="116" y="193"/>
                  </a:lnTo>
                  <a:lnTo>
                    <a:pt x="111" y="200"/>
                  </a:lnTo>
                  <a:lnTo>
                    <a:pt x="106" y="209"/>
                  </a:lnTo>
                  <a:lnTo>
                    <a:pt x="100" y="216"/>
                  </a:lnTo>
                  <a:lnTo>
                    <a:pt x="95" y="223"/>
                  </a:lnTo>
                  <a:lnTo>
                    <a:pt x="94" y="230"/>
                  </a:lnTo>
                  <a:lnTo>
                    <a:pt x="92" y="237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88" y="252"/>
                  </a:lnTo>
                  <a:lnTo>
                    <a:pt x="83" y="261"/>
                  </a:lnTo>
                  <a:lnTo>
                    <a:pt x="76" y="273"/>
                  </a:lnTo>
                  <a:lnTo>
                    <a:pt x="71" y="283"/>
                  </a:lnTo>
                  <a:lnTo>
                    <a:pt x="66" y="294"/>
                  </a:lnTo>
                  <a:lnTo>
                    <a:pt x="61" y="304"/>
                  </a:lnTo>
                  <a:lnTo>
                    <a:pt x="56" y="314"/>
                  </a:lnTo>
                  <a:lnTo>
                    <a:pt x="52" y="321"/>
                  </a:lnTo>
                  <a:lnTo>
                    <a:pt x="50" y="328"/>
                  </a:lnTo>
                  <a:lnTo>
                    <a:pt x="50" y="332"/>
                  </a:lnTo>
                  <a:lnTo>
                    <a:pt x="50" y="332"/>
                  </a:lnTo>
                  <a:lnTo>
                    <a:pt x="50" y="337"/>
                  </a:lnTo>
                  <a:lnTo>
                    <a:pt x="50" y="340"/>
                  </a:lnTo>
                  <a:lnTo>
                    <a:pt x="50" y="342"/>
                  </a:lnTo>
                  <a:lnTo>
                    <a:pt x="52" y="345"/>
                  </a:lnTo>
                  <a:lnTo>
                    <a:pt x="52" y="347"/>
                  </a:lnTo>
                  <a:lnTo>
                    <a:pt x="52" y="349"/>
                  </a:lnTo>
                  <a:lnTo>
                    <a:pt x="52" y="352"/>
                  </a:lnTo>
                  <a:lnTo>
                    <a:pt x="50" y="356"/>
                  </a:lnTo>
                  <a:lnTo>
                    <a:pt x="49" y="359"/>
                  </a:lnTo>
                  <a:lnTo>
                    <a:pt x="47" y="363"/>
                  </a:lnTo>
                  <a:lnTo>
                    <a:pt x="47" y="363"/>
                  </a:lnTo>
                  <a:lnTo>
                    <a:pt x="49" y="378"/>
                  </a:lnTo>
                  <a:lnTo>
                    <a:pt x="56" y="392"/>
                  </a:lnTo>
                  <a:lnTo>
                    <a:pt x="64" y="406"/>
                  </a:lnTo>
                  <a:lnTo>
                    <a:pt x="75" y="418"/>
                  </a:lnTo>
                  <a:lnTo>
                    <a:pt x="85" y="430"/>
                  </a:lnTo>
                  <a:lnTo>
                    <a:pt x="94" y="440"/>
                  </a:lnTo>
                  <a:lnTo>
                    <a:pt x="100" y="451"/>
                  </a:lnTo>
                  <a:lnTo>
                    <a:pt x="104" y="459"/>
                  </a:lnTo>
                  <a:lnTo>
                    <a:pt x="102" y="465"/>
                  </a:lnTo>
                  <a:lnTo>
                    <a:pt x="95" y="470"/>
                  </a:lnTo>
                  <a:lnTo>
                    <a:pt x="95" y="470"/>
                  </a:lnTo>
                  <a:lnTo>
                    <a:pt x="85" y="477"/>
                  </a:lnTo>
                  <a:lnTo>
                    <a:pt x="78" y="484"/>
                  </a:lnTo>
                  <a:lnTo>
                    <a:pt x="73" y="491"/>
                  </a:lnTo>
                  <a:lnTo>
                    <a:pt x="69" y="499"/>
                  </a:lnTo>
                  <a:lnTo>
                    <a:pt x="68" y="508"/>
                  </a:lnTo>
                  <a:lnTo>
                    <a:pt x="66" y="518"/>
                  </a:lnTo>
                  <a:lnTo>
                    <a:pt x="66" y="529"/>
                  </a:lnTo>
                  <a:lnTo>
                    <a:pt x="64" y="541"/>
                  </a:lnTo>
                  <a:lnTo>
                    <a:pt x="61" y="553"/>
                  </a:lnTo>
                  <a:lnTo>
                    <a:pt x="57" y="565"/>
                  </a:lnTo>
                  <a:lnTo>
                    <a:pt x="57" y="565"/>
                  </a:lnTo>
                  <a:lnTo>
                    <a:pt x="61" y="565"/>
                  </a:lnTo>
                  <a:lnTo>
                    <a:pt x="64" y="567"/>
                  </a:lnTo>
                  <a:lnTo>
                    <a:pt x="68" y="567"/>
                  </a:lnTo>
                  <a:lnTo>
                    <a:pt x="69" y="568"/>
                  </a:lnTo>
                  <a:lnTo>
                    <a:pt x="71" y="570"/>
                  </a:lnTo>
                  <a:lnTo>
                    <a:pt x="73" y="572"/>
                  </a:lnTo>
                  <a:lnTo>
                    <a:pt x="75" y="574"/>
                  </a:lnTo>
                  <a:lnTo>
                    <a:pt x="76" y="575"/>
                  </a:lnTo>
                  <a:lnTo>
                    <a:pt x="78" y="579"/>
                  </a:lnTo>
                  <a:lnTo>
                    <a:pt x="80" y="580"/>
                  </a:lnTo>
                  <a:lnTo>
                    <a:pt x="80" y="58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20" name="Freeform 268">
              <a:extLst>
                <a:ext uri="{FF2B5EF4-FFF2-40B4-BE49-F238E27FC236}">
                  <a16:creationId xmlns:a16="http://schemas.microsoft.com/office/drawing/2014/main" id="{1ACCBF57-350E-91EB-CB0D-F6998A61F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190"/>
              <a:ext cx="254" cy="47"/>
            </a:xfrm>
            <a:custGeom>
              <a:avLst/>
              <a:gdLst>
                <a:gd name="T0" fmla="*/ 294 w 506"/>
                <a:gd name="T1" fmla="*/ 50 h 93"/>
                <a:gd name="T2" fmla="*/ 245 w 506"/>
                <a:gd name="T3" fmla="*/ 62 h 93"/>
                <a:gd name="T4" fmla="*/ 199 w 506"/>
                <a:gd name="T5" fmla="*/ 76 h 93"/>
                <a:gd name="T6" fmla="*/ 154 w 506"/>
                <a:gd name="T7" fmla="*/ 87 h 93"/>
                <a:gd name="T8" fmla="*/ 111 w 506"/>
                <a:gd name="T9" fmla="*/ 93 h 93"/>
                <a:gd name="T10" fmla="*/ 91 w 506"/>
                <a:gd name="T11" fmla="*/ 93 h 93"/>
                <a:gd name="T12" fmla="*/ 59 w 506"/>
                <a:gd name="T13" fmla="*/ 92 h 93"/>
                <a:gd name="T14" fmla="*/ 31 w 506"/>
                <a:gd name="T15" fmla="*/ 87 h 93"/>
                <a:gd name="T16" fmla="*/ 12 w 506"/>
                <a:gd name="T17" fmla="*/ 78 h 93"/>
                <a:gd name="T18" fmla="*/ 2 w 506"/>
                <a:gd name="T19" fmla="*/ 62 h 93"/>
                <a:gd name="T20" fmla="*/ 0 w 506"/>
                <a:gd name="T21" fmla="*/ 43 h 93"/>
                <a:gd name="T22" fmla="*/ 2 w 506"/>
                <a:gd name="T23" fmla="*/ 43 h 93"/>
                <a:gd name="T24" fmla="*/ 10 w 506"/>
                <a:gd name="T25" fmla="*/ 45 h 93"/>
                <a:gd name="T26" fmla="*/ 29 w 506"/>
                <a:gd name="T27" fmla="*/ 47 h 93"/>
                <a:gd name="T28" fmla="*/ 55 w 506"/>
                <a:gd name="T29" fmla="*/ 50 h 93"/>
                <a:gd name="T30" fmla="*/ 88 w 506"/>
                <a:gd name="T31" fmla="*/ 54 h 93"/>
                <a:gd name="T32" fmla="*/ 105 w 506"/>
                <a:gd name="T33" fmla="*/ 55 h 93"/>
                <a:gd name="T34" fmla="*/ 157 w 506"/>
                <a:gd name="T35" fmla="*/ 52 h 93"/>
                <a:gd name="T36" fmla="*/ 228 w 506"/>
                <a:gd name="T37" fmla="*/ 40 h 93"/>
                <a:gd name="T38" fmla="*/ 302 w 506"/>
                <a:gd name="T39" fmla="*/ 24 h 93"/>
                <a:gd name="T40" fmla="*/ 368 w 506"/>
                <a:gd name="T41" fmla="*/ 10 h 93"/>
                <a:gd name="T42" fmla="*/ 413 w 506"/>
                <a:gd name="T43" fmla="*/ 5 h 93"/>
                <a:gd name="T44" fmla="*/ 425 w 506"/>
                <a:gd name="T45" fmla="*/ 5 h 93"/>
                <a:gd name="T46" fmla="*/ 447 w 506"/>
                <a:gd name="T47" fmla="*/ 5 h 93"/>
                <a:gd name="T48" fmla="*/ 465 w 506"/>
                <a:gd name="T49" fmla="*/ 2 h 93"/>
                <a:gd name="T50" fmla="*/ 479 w 506"/>
                <a:gd name="T51" fmla="*/ 0 h 93"/>
                <a:gd name="T52" fmla="*/ 489 w 506"/>
                <a:gd name="T53" fmla="*/ 0 h 93"/>
                <a:gd name="T54" fmla="*/ 494 w 506"/>
                <a:gd name="T55" fmla="*/ 2 h 93"/>
                <a:gd name="T56" fmla="*/ 501 w 506"/>
                <a:gd name="T57" fmla="*/ 7 h 93"/>
                <a:gd name="T58" fmla="*/ 504 w 506"/>
                <a:gd name="T59" fmla="*/ 10 h 93"/>
                <a:gd name="T60" fmla="*/ 506 w 506"/>
                <a:gd name="T61" fmla="*/ 14 h 93"/>
                <a:gd name="T62" fmla="*/ 506 w 506"/>
                <a:gd name="T63" fmla="*/ 16 h 93"/>
                <a:gd name="T64" fmla="*/ 506 w 506"/>
                <a:gd name="T65" fmla="*/ 17 h 93"/>
                <a:gd name="T66" fmla="*/ 504 w 506"/>
                <a:gd name="T67" fmla="*/ 17 h 93"/>
                <a:gd name="T68" fmla="*/ 484 w 506"/>
                <a:gd name="T69" fmla="*/ 19 h 93"/>
                <a:gd name="T70" fmla="*/ 449 w 506"/>
                <a:gd name="T71" fmla="*/ 23 h 93"/>
                <a:gd name="T72" fmla="*/ 403 w 506"/>
                <a:gd name="T73" fmla="*/ 29 h 93"/>
                <a:gd name="T74" fmla="*/ 345 w 506"/>
                <a:gd name="T75" fmla="*/ 40 h 93"/>
                <a:gd name="T76" fmla="*/ 316 w 506"/>
                <a:gd name="T77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6" h="93">
                  <a:moveTo>
                    <a:pt x="316" y="45"/>
                  </a:moveTo>
                  <a:lnTo>
                    <a:pt x="294" y="50"/>
                  </a:lnTo>
                  <a:lnTo>
                    <a:pt x="269" y="57"/>
                  </a:lnTo>
                  <a:lnTo>
                    <a:pt x="245" y="62"/>
                  </a:lnTo>
                  <a:lnTo>
                    <a:pt x="223" y="69"/>
                  </a:lnTo>
                  <a:lnTo>
                    <a:pt x="199" y="76"/>
                  </a:lnTo>
                  <a:lnTo>
                    <a:pt x="176" y="81"/>
                  </a:lnTo>
                  <a:lnTo>
                    <a:pt x="154" y="87"/>
                  </a:lnTo>
                  <a:lnTo>
                    <a:pt x="131" y="90"/>
                  </a:lnTo>
                  <a:lnTo>
                    <a:pt x="11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74" y="93"/>
                  </a:lnTo>
                  <a:lnTo>
                    <a:pt x="59" y="92"/>
                  </a:lnTo>
                  <a:lnTo>
                    <a:pt x="45" y="90"/>
                  </a:lnTo>
                  <a:lnTo>
                    <a:pt x="31" y="87"/>
                  </a:lnTo>
                  <a:lnTo>
                    <a:pt x="21" y="83"/>
                  </a:lnTo>
                  <a:lnTo>
                    <a:pt x="12" y="78"/>
                  </a:lnTo>
                  <a:lnTo>
                    <a:pt x="5" y="71"/>
                  </a:lnTo>
                  <a:lnTo>
                    <a:pt x="2" y="62"/>
                  </a:lnTo>
                  <a:lnTo>
                    <a:pt x="0" y="5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5" y="45"/>
                  </a:lnTo>
                  <a:lnTo>
                    <a:pt x="10" y="45"/>
                  </a:lnTo>
                  <a:lnTo>
                    <a:pt x="19" y="47"/>
                  </a:lnTo>
                  <a:lnTo>
                    <a:pt x="29" y="47"/>
                  </a:lnTo>
                  <a:lnTo>
                    <a:pt x="41" y="49"/>
                  </a:lnTo>
                  <a:lnTo>
                    <a:pt x="55" y="50"/>
                  </a:lnTo>
                  <a:lnTo>
                    <a:pt x="71" y="52"/>
                  </a:lnTo>
                  <a:lnTo>
                    <a:pt x="88" y="54"/>
                  </a:lnTo>
                  <a:lnTo>
                    <a:pt x="105" y="55"/>
                  </a:lnTo>
                  <a:lnTo>
                    <a:pt x="105" y="55"/>
                  </a:lnTo>
                  <a:lnTo>
                    <a:pt x="128" y="55"/>
                  </a:lnTo>
                  <a:lnTo>
                    <a:pt x="157" y="52"/>
                  </a:lnTo>
                  <a:lnTo>
                    <a:pt x="192" y="47"/>
                  </a:lnTo>
                  <a:lnTo>
                    <a:pt x="228" y="40"/>
                  </a:lnTo>
                  <a:lnTo>
                    <a:pt x="264" y="31"/>
                  </a:lnTo>
                  <a:lnTo>
                    <a:pt x="302" y="24"/>
                  </a:lnTo>
                  <a:lnTo>
                    <a:pt x="337" y="17"/>
                  </a:lnTo>
                  <a:lnTo>
                    <a:pt x="368" y="10"/>
                  </a:lnTo>
                  <a:lnTo>
                    <a:pt x="394" y="7"/>
                  </a:lnTo>
                  <a:lnTo>
                    <a:pt x="413" y="5"/>
                  </a:lnTo>
                  <a:lnTo>
                    <a:pt x="413" y="5"/>
                  </a:lnTo>
                  <a:lnTo>
                    <a:pt x="425" y="5"/>
                  </a:lnTo>
                  <a:lnTo>
                    <a:pt x="437" y="5"/>
                  </a:lnTo>
                  <a:lnTo>
                    <a:pt x="447" y="5"/>
                  </a:lnTo>
                  <a:lnTo>
                    <a:pt x="456" y="4"/>
                  </a:lnTo>
                  <a:lnTo>
                    <a:pt x="465" y="2"/>
                  </a:lnTo>
                  <a:lnTo>
                    <a:pt x="472" y="2"/>
                  </a:lnTo>
                  <a:lnTo>
                    <a:pt x="479" y="0"/>
                  </a:lnTo>
                  <a:lnTo>
                    <a:pt x="484" y="0"/>
                  </a:lnTo>
                  <a:lnTo>
                    <a:pt x="489" y="0"/>
                  </a:lnTo>
                  <a:lnTo>
                    <a:pt x="494" y="2"/>
                  </a:lnTo>
                  <a:lnTo>
                    <a:pt x="494" y="2"/>
                  </a:lnTo>
                  <a:lnTo>
                    <a:pt x="498" y="5"/>
                  </a:lnTo>
                  <a:lnTo>
                    <a:pt x="501" y="7"/>
                  </a:lnTo>
                  <a:lnTo>
                    <a:pt x="503" y="9"/>
                  </a:lnTo>
                  <a:lnTo>
                    <a:pt x="504" y="10"/>
                  </a:lnTo>
                  <a:lnTo>
                    <a:pt x="506" y="12"/>
                  </a:lnTo>
                  <a:lnTo>
                    <a:pt x="506" y="14"/>
                  </a:lnTo>
                  <a:lnTo>
                    <a:pt x="506" y="16"/>
                  </a:lnTo>
                  <a:lnTo>
                    <a:pt x="506" y="16"/>
                  </a:lnTo>
                  <a:lnTo>
                    <a:pt x="506" y="17"/>
                  </a:lnTo>
                  <a:lnTo>
                    <a:pt x="506" y="17"/>
                  </a:lnTo>
                  <a:lnTo>
                    <a:pt x="506" y="17"/>
                  </a:lnTo>
                  <a:lnTo>
                    <a:pt x="504" y="17"/>
                  </a:lnTo>
                  <a:lnTo>
                    <a:pt x="496" y="19"/>
                  </a:lnTo>
                  <a:lnTo>
                    <a:pt x="484" y="19"/>
                  </a:lnTo>
                  <a:lnTo>
                    <a:pt x="468" y="21"/>
                  </a:lnTo>
                  <a:lnTo>
                    <a:pt x="449" y="23"/>
                  </a:lnTo>
                  <a:lnTo>
                    <a:pt x="427" y="26"/>
                  </a:lnTo>
                  <a:lnTo>
                    <a:pt x="403" y="29"/>
                  </a:lnTo>
                  <a:lnTo>
                    <a:pt x="375" y="35"/>
                  </a:lnTo>
                  <a:lnTo>
                    <a:pt x="345" y="40"/>
                  </a:lnTo>
                  <a:lnTo>
                    <a:pt x="316" y="45"/>
                  </a:lnTo>
                  <a:lnTo>
                    <a:pt x="316" y="45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21" name="Freeform 269">
              <a:extLst>
                <a:ext uri="{FF2B5EF4-FFF2-40B4-BE49-F238E27FC236}">
                  <a16:creationId xmlns:a16="http://schemas.microsoft.com/office/drawing/2014/main" id="{BD558248-53AF-9005-57A5-ECE2D2AF0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887"/>
              <a:ext cx="63" cy="300"/>
            </a:xfrm>
            <a:custGeom>
              <a:avLst/>
              <a:gdLst>
                <a:gd name="T0" fmla="*/ 50 w 126"/>
                <a:gd name="T1" fmla="*/ 84 h 601"/>
                <a:gd name="T2" fmla="*/ 38 w 126"/>
                <a:gd name="T3" fmla="*/ 55 h 601"/>
                <a:gd name="T4" fmla="*/ 24 w 126"/>
                <a:gd name="T5" fmla="*/ 31 h 601"/>
                <a:gd name="T6" fmla="*/ 12 w 126"/>
                <a:gd name="T7" fmla="*/ 14 h 601"/>
                <a:gd name="T8" fmla="*/ 3 w 126"/>
                <a:gd name="T9" fmla="*/ 3 h 601"/>
                <a:gd name="T10" fmla="*/ 0 w 126"/>
                <a:gd name="T11" fmla="*/ 0 h 601"/>
                <a:gd name="T12" fmla="*/ 3 w 126"/>
                <a:gd name="T13" fmla="*/ 7 h 601"/>
                <a:gd name="T14" fmla="*/ 10 w 126"/>
                <a:gd name="T15" fmla="*/ 26 h 601"/>
                <a:gd name="T16" fmla="*/ 19 w 126"/>
                <a:gd name="T17" fmla="*/ 53 h 601"/>
                <a:gd name="T18" fmla="*/ 29 w 126"/>
                <a:gd name="T19" fmla="*/ 90 h 601"/>
                <a:gd name="T20" fmla="*/ 36 w 126"/>
                <a:gd name="T21" fmla="*/ 131 h 601"/>
                <a:gd name="T22" fmla="*/ 41 w 126"/>
                <a:gd name="T23" fmla="*/ 162 h 601"/>
                <a:gd name="T24" fmla="*/ 48 w 126"/>
                <a:gd name="T25" fmla="*/ 229 h 601"/>
                <a:gd name="T26" fmla="*/ 52 w 126"/>
                <a:gd name="T27" fmla="*/ 299 h 601"/>
                <a:gd name="T28" fmla="*/ 50 w 126"/>
                <a:gd name="T29" fmla="*/ 364 h 601"/>
                <a:gd name="T30" fmla="*/ 43 w 126"/>
                <a:gd name="T31" fmla="*/ 425 h 601"/>
                <a:gd name="T32" fmla="*/ 36 w 126"/>
                <a:gd name="T33" fmla="*/ 451 h 601"/>
                <a:gd name="T34" fmla="*/ 29 w 126"/>
                <a:gd name="T35" fmla="*/ 494 h 601"/>
                <a:gd name="T36" fmla="*/ 31 w 126"/>
                <a:gd name="T37" fmla="*/ 534 h 601"/>
                <a:gd name="T38" fmla="*/ 41 w 126"/>
                <a:gd name="T39" fmla="*/ 568 h 601"/>
                <a:gd name="T40" fmla="*/ 57 w 126"/>
                <a:gd name="T41" fmla="*/ 592 h 601"/>
                <a:gd name="T42" fmla="*/ 78 w 126"/>
                <a:gd name="T43" fmla="*/ 601 h 601"/>
                <a:gd name="T44" fmla="*/ 90 w 126"/>
                <a:gd name="T45" fmla="*/ 601 h 601"/>
                <a:gd name="T46" fmla="*/ 109 w 126"/>
                <a:gd name="T47" fmla="*/ 591 h 601"/>
                <a:gd name="T48" fmla="*/ 119 w 126"/>
                <a:gd name="T49" fmla="*/ 573 h 601"/>
                <a:gd name="T50" fmla="*/ 124 w 126"/>
                <a:gd name="T51" fmla="*/ 558 h 601"/>
                <a:gd name="T52" fmla="*/ 126 w 126"/>
                <a:gd name="T53" fmla="*/ 546 h 601"/>
                <a:gd name="T54" fmla="*/ 126 w 126"/>
                <a:gd name="T55" fmla="*/ 544 h 601"/>
                <a:gd name="T56" fmla="*/ 119 w 126"/>
                <a:gd name="T57" fmla="*/ 547 h 601"/>
                <a:gd name="T58" fmla="*/ 105 w 126"/>
                <a:gd name="T59" fmla="*/ 553 h 601"/>
                <a:gd name="T60" fmla="*/ 88 w 126"/>
                <a:gd name="T61" fmla="*/ 553 h 601"/>
                <a:gd name="T62" fmla="*/ 74 w 126"/>
                <a:gd name="T63" fmla="*/ 537 h 601"/>
                <a:gd name="T64" fmla="*/ 69 w 126"/>
                <a:gd name="T65" fmla="*/ 499 h 601"/>
                <a:gd name="T66" fmla="*/ 71 w 126"/>
                <a:gd name="T67" fmla="*/ 475 h 601"/>
                <a:gd name="T68" fmla="*/ 69 w 126"/>
                <a:gd name="T69" fmla="*/ 425 h 601"/>
                <a:gd name="T70" fmla="*/ 69 w 126"/>
                <a:gd name="T71" fmla="*/ 378 h 601"/>
                <a:gd name="T72" fmla="*/ 69 w 126"/>
                <a:gd name="T73" fmla="*/ 340 h 601"/>
                <a:gd name="T74" fmla="*/ 71 w 126"/>
                <a:gd name="T75" fmla="*/ 316 h 601"/>
                <a:gd name="T76" fmla="*/ 72 w 126"/>
                <a:gd name="T77" fmla="*/ 309 h 601"/>
                <a:gd name="T78" fmla="*/ 78 w 126"/>
                <a:gd name="T79" fmla="*/ 290 h 601"/>
                <a:gd name="T80" fmla="*/ 78 w 126"/>
                <a:gd name="T81" fmla="*/ 254 h 601"/>
                <a:gd name="T82" fmla="*/ 74 w 126"/>
                <a:gd name="T83" fmla="*/ 205 h 601"/>
                <a:gd name="T84" fmla="*/ 66 w 126"/>
                <a:gd name="T85" fmla="*/ 153 h 601"/>
                <a:gd name="T86" fmla="*/ 55 w 126"/>
                <a:gd name="T87" fmla="*/ 103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6" h="601">
                  <a:moveTo>
                    <a:pt x="55" y="103"/>
                  </a:moveTo>
                  <a:lnTo>
                    <a:pt x="50" y="84"/>
                  </a:lnTo>
                  <a:lnTo>
                    <a:pt x="43" y="69"/>
                  </a:lnTo>
                  <a:lnTo>
                    <a:pt x="38" y="55"/>
                  </a:lnTo>
                  <a:lnTo>
                    <a:pt x="31" y="41"/>
                  </a:lnTo>
                  <a:lnTo>
                    <a:pt x="24" y="31"/>
                  </a:lnTo>
                  <a:lnTo>
                    <a:pt x="17" y="22"/>
                  </a:lnTo>
                  <a:lnTo>
                    <a:pt x="12" y="14"/>
                  </a:lnTo>
                  <a:lnTo>
                    <a:pt x="7" y="8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7"/>
                  </a:lnTo>
                  <a:lnTo>
                    <a:pt x="5" y="15"/>
                  </a:lnTo>
                  <a:lnTo>
                    <a:pt x="10" y="26"/>
                  </a:lnTo>
                  <a:lnTo>
                    <a:pt x="14" y="38"/>
                  </a:lnTo>
                  <a:lnTo>
                    <a:pt x="19" y="53"/>
                  </a:lnTo>
                  <a:lnTo>
                    <a:pt x="24" y="71"/>
                  </a:lnTo>
                  <a:lnTo>
                    <a:pt x="29" y="90"/>
                  </a:lnTo>
                  <a:lnTo>
                    <a:pt x="33" y="110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41" y="162"/>
                  </a:lnTo>
                  <a:lnTo>
                    <a:pt x="45" y="195"/>
                  </a:lnTo>
                  <a:lnTo>
                    <a:pt x="48" y="229"/>
                  </a:lnTo>
                  <a:lnTo>
                    <a:pt x="50" y="264"/>
                  </a:lnTo>
                  <a:lnTo>
                    <a:pt x="52" y="299"/>
                  </a:lnTo>
                  <a:lnTo>
                    <a:pt x="52" y="331"/>
                  </a:lnTo>
                  <a:lnTo>
                    <a:pt x="50" y="364"/>
                  </a:lnTo>
                  <a:lnTo>
                    <a:pt x="46" y="395"/>
                  </a:lnTo>
                  <a:lnTo>
                    <a:pt x="43" y="425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3" y="473"/>
                  </a:lnTo>
                  <a:lnTo>
                    <a:pt x="29" y="494"/>
                  </a:lnTo>
                  <a:lnTo>
                    <a:pt x="29" y="515"/>
                  </a:lnTo>
                  <a:lnTo>
                    <a:pt x="31" y="534"/>
                  </a:lnTo>
                  <a:lnTo>
                    <a:pt x="36" y="553"/>
                  </a:lnTo>
                  <a:lnTo>
                    <a:pt x="41" y="568"/>
                  </a:lnTo>
                  <a:lnTo>
                    <a:pt x="48" y="582"/>
                  </a:lnTo>
                  <a:lnTo>
                    <a:pt x="57" y="592"/>
                  </a:lnTo>
                  <a:lnTo>
                    <a:pt x="66" y="599"/>
                  </a:lnTo>
                  <a:lnTo>
                    <a:pt x="78" y="601"/>
                  </a:lnTo>
                  <a:lnTo>
                    <a:pt x="78" y="601"/>
                  </a:lnTo>
                  <a:lnTo>
                    <a:pt x="90" y="601"/>
                  </a:lnTo>
                  <a:lnTo>
                    <a:pt x="100" y="596"/>
                  </a:lnTo>
                  <a:lnTo>
                    <a:pt x="109" y="591"/>
                  </a:lnTo>
                  <a:lnTo>
                    <a:pt x="116" y="582"/>
                  </a:lnTo>
                  <a:lnTo>
                    <a:pt x="119" y="573"/>
                  </a:lnTo>
                  <a:lnTo>
                    <a:pt x="123" y="565"/>
                  </a:lnTo>
                  <a:lnTo>
                    <a:pt x="124" y="558"/>
                  </a:lnTo>
                  <a:lnTo>
                    <a:pt x="126" y="551"/>
                  </a:lnTo>
                  <a:lnTo>
                    <a:pt x="126" y="546"/>
                  </a:lnTo>
                  <a:lnTo>
                    <a:pt x="126" y="544"/>
                  </a:lnTo>
                  <a:lnTo>
                    <a:pt x="126" y="544"/>
                  </a:lnTo>
                  <a:lnTo>
                    <a:pt x="124" y="546"/>
                  </a:lnTo>
                  <a:lnTo>
                    <a:pt x="119" y="547"/>
                  </a:lnTo>
                  <a:lnTo>
                    <a:pt x="114" y="551"/>
                  </a:lnTo>
                  <a:lnTo>
                    <a:pt x="105" y="553"/>
                  </a:lnTo>
                  <a:lnTo>
                    <a:pt x="97" y="554"/>
                  </a:lnTo>
                  <a:lnTo>
                    <a:pt x="88" y="553"/>
                  </a:lnTo>
                  <a:lnTo>
                    <a:pt x="81" y="547"/>
                  </a:lnTo>
                  <a:lnTo>
                    <a:pt x="74" y="537"/>
                  </a:lnTo>
                  <a:lnTo>
                    <a:pt x="71" y="521"/>
                  </a:lnTo>
                  <a:lnTo>
                    <a:pt x="69" y="499"/>
                  </a:lnTo>
                  <a:lnTo>
                    <a:pt x="69" y="499"/>
                  </a:lnTo>
                  <a:lnTo>
                    <a:pt x="71" y="475"/>
                  </a:lnTo>
                  <a:lnTo>
                    <a:pt x="71" y="449"/>
                  </a:lnTo>
                  <a:lnTo>
                    <a:pt x="69" y="425"/>
                  </a:lnTo>
                  <a:lnTo>
                    <a:pt x="69" y="401"/>
                  </a:lnTo>
                  <a:lnTo>
                    <a:pt x="69" y="378"/>
                  </a:lnTo>
                  <a:lnTo>
                    <a:pt x="69" y="357"/>
                  </a:lnTo>
                  <a:lnTo>
                    <a:pt x="69" y="340"/>
                  </a:lnTo>
                  <a:lnTo>
                    <a:pt x="69" y="326"/>
                  </a:lnTo>
                  <a:lnTo>
                    <a:pt x="71" y="316"/>
                  </a:lnTo>
                  <a:lnTo>
                    <a:pt x="72" y="309"/>
                  </a:lnTo>
                  <a:lnTo>
                    <a:pt x="72" y="309"/>
                  </a:lnTo>
                  <a:lnTo>
                    <a:pt x="76" y="302"/>
                  </a:lnTo>
                  <a:lnTo>
                    <a:pt x="78" y="290"/>
                  </a:lnTo>
                  <a:lnTo>
                    <a:pt x="78" y="273"/>
                  </a:lnTo>
                  <a:lnTo>
                    <a:pt x="78" y="254"/>
                  </a:lnTo>
                  <a:lnTo>
                    <a:pt x="76" y="231"/>
                  </a:lnTo>
                  <a:lnTo>
                    <a:pt x="74" y="205"/>
                  </a:lnTo>
                  <a:lnTo>
                    <a:pt x="71" y="179"/>
                  </a:lnTo>
                  <a:lnTo>
                    <a:pt x="66" y="153"/>
                  </a:lnTo>
                  <a:lnTo>
                    <a:pt x="62" y="128"/>
                  </a:lnTo>
                  <a:lnTo>
                    <a:pt x="55" y="103"/>
                  </a:lnTo>
                  <a:lnTo>
                    <a:pt x="55" y="103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22" name="Freeform 270">
              <a:extLst>
                <a:ext uri="{FF2B5EF4-FFF2-40B4-BE49-F238E27FC236}">
                  <a16:creationId xmlns:a16="http://schemas.microsoft.com/office/drawing/2014/main" id="{CDA055C5-D64D-7260-A004-C1F1F802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59"/>
              <a:ext cx="70" cy="315"/>
            </a:xfrm>
            <a:custGeom>
              <a:avLst/>
              <a:gdLst>
                <a:gd name="T0" fmla="*/ 48 w 140"/>
                <a:gd name="T1" fmla="*/ 85 h 629"/>
                <a:gd name="T2" fmla="*/ 36 w 140"/>
                <a:gd name="T3" fmla="*/ 54 h 629"/>
                <a:gd name="T4" fmla="*/ 24 w 140"/>
                <a:gd name="T5" fmla="*/ 32 h 629"/>
                <a:gd name="T6" fmla="*/ 12 w 140"/>
                <a:gd name="T7" fmla="*/ 14 h 629"/>
                <a:gd name="T8" fmla="*/ 1 w 140"/>
                <a:gd name="T9" fmla="*/ 4 h 629"/>
                <a:gd name="T10" fmla="*/ 0 w 140"/>
                <a:gd name="T11" fmla="*/ 0 h 629"/>
                <a:gd name="T12" fmla="*/ 1 w 140"/>
                <a:gd name="T13" fmla="*/ 7 h 629"/>
                <a:gd name="T14" fmla="*/ 8 w 140"/>
                <a:gd name="T15" fmla="*/ 26 h 629"/>
                <a:gd name="T16" fmla="*/ 17 w 140"/>
                <a:gd name="T17" fmla="*/ 54 h 629"/>
                <a:gd name="T18" fmla="*/ 27 w 140"/>
                <a:gd name="T19" fmla="*/ 90 h 629"/>
                <a:gd name="T20" fmla="*/ 36 w 140"/>
                <a:gd name="T21" fmla="*/ 132 h 629"/>
                <a:gd name="T22" fmla="*/ 41 w 140"/>
                <a:gd name="T23" fmla="*/ 163 h 629"/>
                <a:gd name="T24" fmla="*/ 48 w 140"/>
                <a:gd name="T25" fmla="*/ 230 h 629"/>
                <a:gd name="T26" fmla="*/ 50 w 140"/>
                <a:gd name="T27" fmla="*/ 299 h 629"/>
                <a:gd name="T28" fmla="*/ 48 w 140"/>
                <a:gd name="T29" fmla="*/ 365 h 629"/>
                <a:gd name="T30" fmla="*/ 41 w 140"/>
                <a:gd name="T31" fmla="*/ 425 h 629"/>
                <a:gd name="T32" fmla="*/ 36 w 140"/>
                <a:gd name="T33" fmla="*/ 451 h 629"/>
                <a:gd name="T34" fmla="*/ 29 w 140"/>
                <a:gd name="T35" fmla="*/ 495 h 629"/>
                <a:gd name="T36" fmla="*/ 31 w 140"/>
                <a:gd name="T37" fmla="*/ 534 h 629"/>
                <a:gd name="T38" fmla="*/ 40 w 140"/>
                <a:gd name="T39" fmla="*/ 569 h 629"/>
                <a:gd name="T40" fmla="*/ 55 w 140"/>
                <a:gd name="T41" fmla="*/ 593 h 629"/>
                <a:gd name="T42" fmla="*/ 78 w 140"/>
                <a:gd name="T43" fmla="*/ 602 h 629"/>
                <a:gd name="T44" fmla="*/ 90 w 140"/>
                <a:gd name="T45" fmla="*/ 603 h 629"/>
                <a:gd name="T46" fmla="*/ 110 w 140"/>
                <a:gd name="T47" fmla="*/ 609 h 629"/>
                <a:gd name="T48" fmla="*/ 126 w 140"/>
                <a:gd name="T49" fmla="*/ 617 h 629"/>
                <a:gd name="T50" fmla="*/ 136 w 140"/>
                <a:gd name="T51" fmla="*/ 624 h 629"/>
                <a:gd name="T52" fmla="*/ 140 w 140"/>
                <a:gd name="T53" fmla="*/ 629 h 629"/>
                <a:gd name="T54" fmla="*/ 140 w 140"/>
                <a:gd name="T55" fmla="*/ 629 h 629"/>
                <a:gd name="T56" fmla="*/ 133 w 140"/>
                <a:gd name="T57" fmla="*/ 624 h 629"/>
                <a:gd name="T58" fmla="*/ 114 w 140"/>
                <a:gd name="T59" fmla="*/ 609 h 629"/>
                <a:gd name="T60" fmla="*/ 93 w 140"/>
                <a:gd name="T61" fmla="*/ 583 h 629"/>
                <a:gd name="T62" fmla="*/ 76 w 140"/>
                <a:gd name="T63" fmla="*/ 546 h 629"/>
                <a:gd name="T64" fmla="*/ 69 w 140"/>
                <a:gd name="T65" fmla="*/ 500 h 629"/>
                <a:gd name="T66" fmla="*/ 69 w 140"/>
                <a:gd name="T67" fmla="*/ 476 h 629"/>
                <a:gd name="T68" fmla="*/ 69 w 140"/>
                <a:gd name="T69" fmla="*/ 425 h 629"/>
                <a:gd name="T70" fmla="*/ 67 w 140"/>
                <a:gd name="T71" fmla="*/ 379 h 629"/>
                <a:gd name="T72" fmla="*/ 67 w 140"/>
                <a:gd name="T73" fmla="*/ 341 h 629"/>
                <a:gd name="T74" fmla="*/ 71 w 140"/>
                <a:gd name="T75" fmla="*/ 315 h 629"/>
                <a:gd name="T76" fmla="*/ 72 w 140"/>
                <a:gd name="T77" fmla="*/ 310 h 629"/>
                <a:gd name="T78" fmla="*/ 76 w 140"/>
                <a:gd name="T79" fmla="*/ 291 h 629"/>
                <a:gd name="T80" fmla="*/ 78 w 140"/>
                <a:gd name="T81" fmla="*/ 254 h 629"/>
                <a:gd name="T82" fmla="*/ 72 w 140"/>
                <a:gd name="T83" fmla="*/ 206 h 629"/>
                <a:gd name="T84" fmla="*/ 65 w 140"/>
                <a:gd name="T85" fmla="*/ 154 h 629"/>
                <a:gd name="T86" fmla="*/ 55 w 140"/>
                <a:gd name="T87" fmla="*/ 104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0" h="629">
                  <a:moveTo>
                    <a:pt x="55" y="104"/>
                  </a:moveTo>
                  <a:lnTo>
                    <a:pt x="48" y="85"/>
                  </a:lnTo>
                  <a:lnTo>
                    <a:pt x="43" y="70"/>
                  </a:lnTo>
                  <a:lnTo>
                    <a:pt x="36" y="54"/>
                  </a:lnTo>
                  <a:lnTo>
                    <a:pt x="29" y="42"/>
                  </a:lnTo>
                  <a:lnTo>
                    <a:pt x="24" y="32"/>
                  </a:lnTo>
                  <a:lnTo>
                    <a:pt x="17" y="21"/>
                  </a:lnTo>
                  <a:lnTo>
                    <a:pt x="12" y="14"/>
                  </a:lnTo>
                  <a:lnTo>
                    <a:pt x="7" y="7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7"/>
                  </a:lnTo>
                  <a:lnTo>
                    <a:pt x="5" y="14"/>
                  </a:lnTo>
                  <a:lnTo>
                    <a:pt x="8" y="26"/>
                  </a:lnTo>
                  <a:lnTo>
                    <a:pt x="14" y="38"/>
                  </a:lnTo>
                  <a:lnTo>
                    <a:pt x="17" y="54"/>
                  </a:lnTo>
                  <a:lnTo>
                    <a:pt x="22" y="71"/>
                  </a:lnTo>
                  <a:lnTo>
                    <a:pt x="27" y="90"/>
                  </a:lnTo>
                  <a:lnTo>
                    <a:pt x="33" y="109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1" y="163"/>
                  </a:lnTo>
                  <a:lnTo>
                    <a:pt x="45" y="196"/>
                  </a:lnTo>
                  <a:lnTo>
                    <a:pt x="48" y="230"/>
                  </a:lnTo>
                  <a:lnTo>
                    <a:pt x="50" y="265"/>
                  </a:lnTo>
                  <a:lnTo>
                    <a:pt x="50" y="299"/>
                  </a:lnTo>
                  <a:lnTo>
                    <a:pt x="50" y="332"/>
                  </a:lnTo>
                  <a:lnTo>
                    <a:pt x="48" y="365"/>
                  </a:lnTo>
                  <a:lnTo>
                    <a:pt x="46" y="396"/>
                  </a:lnTo>
                  <a:lnTo>
                    <a:pt x="41" y="425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1" y="472"/>
                  </a:lnTo>
                  <a:lnTo>
                    <a:pt x="29" y="495"/>
                  </a:lnTo>
                  <a:lnTo>
                    <a:pt x="29" y="515"/>
                  </a:lnTo>
                  <a:lnTo>
                    <a:pt x="31" y="534"/>
                  </a:lnTo>
                  <a:lnTo>
                    <a:pt x="34" y="553"/>
                  </a:lnTo>
                  <a:lnTo>
                    <a:pt x="40" y="569"/>
                  </a:lnTo>
                  <a:lnTo>
                    <a:pt x="46" y="583"/>
                  </a:lnTo>
                  <a:lnTo>
                    <a:pt x="55" y="593"/>
                  </a:lnTo>
                  <a:lnTo>
                    <a:pt x="65" y="600"/>
                  </a:lnTo>
                  <a:lnTo>
                    <a:pt x="78" y="602"/>
                  </a:lnTo>
                  <a:lnTo>
                    <a:pt x="78" y="602"/>
                  </a:lnTo>
                  <a:lnTo>
                    <a:pt x="90" y="603"/>
                  </a:lnTo>
                  <a:lnTo>
                    <a:pt x="102" y="605"/>
                  </a:lnTo>
                  <a:lnTo>
                    <a:pt x="110" y="609"/>
                  </a:lnTo>
                  <a:lnTo>
                    <a:pt x="119" y="612"/>
                  </a:lnTo>
                  <a:lnTo>
                    <a:pt x="126" y="617"/>
                  </a:lnTo>
                  <a:lnTo>
                    <a:pt x="131" y="621"/>
                  </a:lnTo>
                  <a:lnTo>
                    <a:pt x="136" y="624"/>
                  </a:lnTo>
                  <a:lnTo>
                    <a:pt x="138" y="628"/>
                  </a:lnTo>
                  <a:lnTo>
                    <a:pt x="140" y="629"/>
                  </a:lnTo>
                  <a:lnTo>
                    <a:pt x="140" y="629"/>
                  </a:lnTo>
                  <a:lnTo>
                    <a:pt x="140" y="629"/>
                  </a:lnTo>
                  <a:lnTo>
                    <a:pt x="138" y="629"/>
                  </a:lnTo>
                  <a:lnTo>
                    <a:pt x="133" y="624"/>
                  </a:lnTo>
                  <a:lnTo>
                    <a:pt x="124" y="619"/>
                  </a:lnTo>
                  <a:lnTo>
                    <a:pt x="114" y="609"/>
                  </a:lnTo>
                  <a:lnTo>
                    <a:pt x="103" y="596"/>
                  </a:lnTo>
                  <a:lnTo>
                    <a:pt x="93" y="583"/>
                  </a:lnTo>
                  <a:lnTo>
                    <a:pt x="83" y="565"/>
                  </a:lnTo>
                  <a:lnTo>
                    <a:pt x="76" y="546"/>
                  </a:lnTo>
                  <a:lnTo>
                    <a:pt x="71" y="524"/>
                  </a:lnTo>
                  <a:lnTo>
                    <a:pt x="69" y="500"/>
                  </a:lnTo>
                  <a:lnTo>
                    <a:pt x="69" y="500"/>
                  </a:lnTo>
                  <a:lnTo>
                    <a:pt x="69" y="476"/>
                  </a:lnTo>
                  <a:lnTo>
                    <a:pt x="69" y="450"/>
                  </a:lnTo>
                  <a:lnTo>
                    <a:pt x="69" y="425"/>
                  </a:lnTo>
                  <a:lnTo>
                    <a:pt x="69" y="401"/>
                  </a:lnTo>
                  <a:lnTo>
                    <a:pt x="67" y="379"/>
                  </a:lnTo>
                  <a:lnTo>
                    <a:pt x="67" y="358"/>
                  </a:lnTo>
                  <a:lnTo>
                    <a:pt x="67" y="341"/>
                  </a:lnTo>
                  <a:lnTo>
                    <a:pt x="69" y="325"/>
                  </a:lnTo>
                  <a:lnTo>
                    <a:pt x="71" y="315"/>
                  </a:lnTo>
                  <a:lnTo>
                    <a:pt x="72" y="310"/>
                  </a:lnTo>
                  <a:lnTo>
                    <a:pt x="72" y="310"/>
                  </a:lnTo>
                  <a:lnTo>
                    <a:pt x="76" y="303"/>
                  </a:lnTo>
                  <a:lnTo>
                    <a:pt x="76" y="291"/>
                  </a:lnTo>
                  <a:lnTo>
                    <a:pt x="78" y="273"/>
                  </a:lnTo>
                  <a:lnTo>
                    <a:pt x="78" y="254"/>
                  </a:lnTo>
                  <a:lnTo>
                    <a:pt x="76" y="230"/>
                  </a:lnTo>
                  <a:lnTo>
                    <a:pt x="72" y="206"/>
                  </a:lnTo>
                  <a:lnTo>
                    <a:pt x="71" y="180"/>
                  </a:lnTo>
                  <a:lnTo>
                    <a:pt x="65" y="154"/>
                  </a:lnTo>
                  <a:lnTo>
                    <a:pt x="60" y="128"/>
                  </a:lnTo>
                  <a:lnTo>
                    <a:pt x="55" y="104"/>
                  </a:lnTo>
                  <a:lnTo>
                    <a:pt x="55" y="104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23" name="Freeform 271">
              <a:extLst>
                <a:ext uri="{FF2B5EF4-FFF2-40B4-BE49-F238E27FC236}">
                  <a16:creationId xmlns:a16="http://schemas.microsoft.com/office/drawing/2014/main" id="{E082E3E0-7FF5-5E0C-318E-6BB240BF8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876"/>
              <a:ext cx="16" cy="117"/>
            </a:xfrm>
            <a:custGeom>
              <a:avLst/>
              <a:gdLst>
                <a:gd name="T0" fmla="*/ 0 w 33"/>
                <a:gd name="T1" fmla="*/ 0 h 233"/>
                <a:gd name="T2" fmla="*/ 2 w 33"/>
                <a:gd name="T3" fmla="*/ 2 h 233"/>
                <a:gd name="T4" fmla="*/ 3 w 33"/>
                <a:gd name="T5" fmla="*/ 3 h 233"/>
                <a:gd name="T6" fmla="*/ 7 w 33"/>
                <a:gd name="T7" fmla="*/ 9 h 233"/>
                <a:gd name="T8" fmla="*/ 10 w 33"/>
                <a:gd name="T9" fmla="*/ 14 h 233"/>
                <a:gd name="T10" fmla="*/ 14 w 33"/>
                <a:gd name="T11" fmla="*/ 21 h 233"/>
                <a:gd name="T12" fmla="*/ 17 w 33"/>
                <a:gd name="T13" fmla="*/ 29 h 233"/>
                <a:gd name="T14" fmla="*/ 22 w 33"/>
                <a:gd name="T15" fmla="*/ 38 h 233"/>
                <a:gd name="T16" fmla="*/ 26 w 33"/>
                <a:gd name="T17" fmla="*/ 48 h 233"/>
                <a:gd name="T18" fmla="*/ 29 w 33"/>
                <a:gd name="T19" fmla="*/ 59 h 233"/>
                <a:gd name="T20" fmla="*/ 31 w 33"/>
                <a:gd name="T21" fmla="*/ 69 h 233"/>
                <a:gd name="T22" fmla="*/ 31 w 33"/>
                <a:gd name="T23" fmla="*/ 69 h 233"/>
                <a:gd name="T24" fmla="*/ 33 w 33"/>
                <a:gd name="T25" fmla="*/ 81 h 233"/>
                <a:gd name="T26" fmla="*/ 33 w 33"/>
                <a:gd name="T27" fmla="*/ 98 h 233"/>
                <a:gd name="T28" fmla="*/ 31 w 33"/>
                <a:gd name="T29" fmla="*/ 117 h 233"/>
                <a:gd name="T30" fmla="*/ 31 w 33"/>
                <a:gd name="T31" fmla="*/ 138 h 233"/>
                <a:gd name="T32" fmla="*/ 29 w 33"/>
                <a:gd name="T33" fmla="*/ 159 h 233"/>
                <a:gd name="T34" fmla="*/ 28 w 33"/>
                <a:gd name="T35" fmla="*/ 180 h 233"/>
                <a:gd name="T36" fmla="*/ 26 w 33"/>
                <a:gd name="T37" fmla="*/ 199 h 233"/>
                <a:gd name="T38" fmla="*/ 26 w 33"/>
                <a:gd name="T39" fmla="*/ 214 h 233"/>
                <a:gd name="T40" fmla="*/ 26 w 33"/>
                <a:gd name="T41" fmla="*/ 226 h 233"/>
                <a:gd name="T42" fmla="*/ 26 w 33"/>
                <a:gd name="T43" fmla="*/ 233 h 233"/>
                <a:gd name="T44" fmla="*/ 26 w 33"/>
                <a:gd name="T45" fmla="*/ 233 h 233"/>
                <a:gd name="T46" fmla="*/ 28 w 33"/>
                <a:gd name="T47" fmla="*/ 230 h 233"/>
                <a:gd name="T48" fmla="*/ 28 w 33"/>
                <a:gd name="T49" fmla="*/ 214 h 233"/>
                <a:gd name="T50" fmla="*/ 26 w 33"/>
                <a:gd name="T51" fmla="*/ 192 h 233"/>
                <a:gd name="T52" fmla="*/ 22 w 33"/>
                <a:gd name="T53" fmla="*/ 161 h 233"/>
                <a:gd name="T54" fmla="*/ 21 w 33"/>
                <a:gd name="T55" fmla="*/ 128 h 233"/>
                <a:gd name="T56" fmla="*/ 17 w 33"/>
                <a:gd name="T57" fmla="*/ 93 h 233"/>
                <a:gd name="T58" fmla="*/ 12 w 33"/>
                <a:gd name="T59" fmla="*/ 60 h 233"/>
                <a:gd name="T60" fmla="*/ 9 w 33"/>
                <a:gd name="T61" fmla="*/ 33 h 233"/>
                <a:gd name="T62" fmla="*/ 5 w 33"/>
                <a:gd name="T63" fmla="*/ 12 h 233"/>
                <a:gd name="T64" fmla="*/ 0 w 33"/>
                <a:gd name="T65" fmla="*/ 0 h 233"/>
                <a:gd name="T66" fmla="*/ 0 w 33"/>
                <a:gd name="T6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33">
                  <a:moveTo>
                    <a:pt x="0" y="0"/>
                  </a:moveTo>
                  <a:lnTo>
                    <a:pt x="2" y="2"/>
                  </a:lnTo>
                  <a:lnTo>
                    <a:pt x="3" y="3"/>
                  </a:lnTo>
                  <a:lnTo>
                    <a:pt x="7" y="9"/>
                  </a:lnTo>
                  <a:lnTo>
                    <a:pt x="10" y="14"/>
                  </a:lnTo>
                  <a:lnTo>
                    <a:pt x="14" y="21"/>
                  </a:lnTo>
                  <a:lnTo>
                    <a:pt x="17" y="29"/>
                  </a:lnTo>
                  <a:lnTo>
                    <a:pt x="22" y="38"/>
                  </a:lnTo>
                  <a:lnTo>
                    <a:pt x="26" y="48"/>
                  </a:lnTo>
                  <a:lnTo>
                    <a:pt x="29" y="5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3" y="81"/>
                  </a:lnTo>
                  <a:lnTo>
                    <a:pt x="33" y="98"/>
                  </a:lnTo>
                  <a:lnTo>
                    <a:pt x="31" y="117"/>
                  </a:lnTo>
                  <a:lnTo>
                    <a:pt x="31" y="138"/>
                  </a:lnTo>
                  <a:lnTo>
                    <a:pt x="29" y="159"/>
                  </a:lnTo>
                  <a:lnTo>
                    <a:pt x="28" y="180"/>
                  </a:lnTo>
                  <a:lnTo>
                    <a:pt x="26" y="199"/>
                  </a:lnTo>
                  <a:lnTo>
                    <a:pt x="26" y="214"/>
                  </a:lnTo>
                  <a:lnTo>
                    <a:pt x="26" y="226"/>
                  </a:lnTo>
                  <a:lnTo>
                    <a:pt x="26" y="233"/>
                  </a:lnTo>
                  <a:lnTo>
                    <a:pt x="26" y="233"/>
                  </a:lnTo>
                  <a:lnTo>
                    <a:pt x="28" y="230"/>
                  </a:lnTo>
                  <a:lnTo>
                    <a:pt x="28" y="214"/>
                  </a:lnTo>
                  <a:lnTo>
                    <a:pt x="26" y="192"/>
                  </a:lnTo>
                  <a:lnTo>
                    <a:pt x="22" y="161"/>
                  </a:lnTo>
                  <a:lnTo>
                    <a:pt x="21" y="128"/>
                  </a:lnTo>
                  <a:lnTo>
                    <a:pt x="17" y="93"/>
                  </a:lnTo>
                  <a:lnTo>
                    <a:pt x="12" y="60"/>
                  </a:lnTo>
                  <a:lnTo>
                    <a:pt x="9" y="33"/>
                  </a:lnTo>
                  <a:lnTo>
                    <a:pt x="5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24" name="Freeform 272">
              <a:extLst>
                <a:ext uri="{FF2B5EF4-FFF2-40B4-BE49-F238E27FC236}">
                  <a16:creationId xmlns:a16="http://schemas.microsoft.com/office/drawing/2014/main" id="{9D7DE45E-1CCC-8033-2EE8-25C42AC2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916"/>
              <a:ext cx="147" cy="84"/>
            </a:xfrm>
            <a:custGeom>
              <a:avLst/>
              <a:gdLst>
                <a:gd name="T0" fmla="*/ 293 w 293"/>
                <a:gd name="T1" fmla="*/ 30 h 168"/>
                <a:gd name="T2" fmla="*/ 273 w 293"/>
                <a:gd name="T3" fmla="*/ 25 h 168"/>
                <a:gd name="T4" fmla="*/ 254 w 293"/>
                <a:gd name="T5" fmla="*/ 21 h 168"/>
                <a:gd name="T6" fmla="*/ 233 w 293"/>
                <a:gd name="T7" fmla="*/ 18 h 168"/>
                <a:gd name="T8" fmla="*/ 212 w 293"/>
                <a:gd name="T9" fmla="*/ 14 h 168"/>
                <a:gd name="T10" fmla="*/ 193 w 293"/>
                <a:gd name="T11" fmla="*/ 11 h 168"/>
                <a:gd name="T12" fmla="*/ 174 w 293"/>
                <a:gd name="T13" fmla="*/ 7 h 168"/>
                <a:gd name="T14" fmla="*/ 157 w 293"/>
                <a:gd name="T15" fmla="*/ 4 h 168"/>
                <a:gd name="T16" fmla="*/ 143 w 293"/>
                <a:gd name="T17" fmla="*/ 2 h 168"/>
                <a:gd name="T18" fmla="*/ 131 w 293"/>
                <a:gd name="T19" fmla="*/ 2 h 168"/>
                <a:gd name="T20" fmla="*/ 122 w 293"/>
                <a:gd name="T21" fmla="*/ 0 h 168"/>
                <a:gd name="T22" fmla="*/ 122 w 293"/>
                <a:gd name="T23" fmla="*/ 0 h 168"/>
                <a:gd name="T24" fmla="*/ 107 w 293"/>
                <a:gd name="T25" fmla="*/ 11 h 168"/>
                <a:gd name="T26" fmla="*/ 90 w 293"/>
                <a:gd name="T27" fmla="*/ 18 h 168"/>
                <a:gd name="T28" fmla="*/ 74 w 293"/>
                <a:gd name="T29" fmla="*/ 21 h 168"/>
                <a:gd name="T30" fmla="*/ 59 w 293"/>
                <a:gd name="T31" fmla="*/ 23 h 168"/>
                <a:gd name="T32" fmla="*/ 43 w 293"/>
                <a:gd name="T33" fmla="*/ 23 h 168"/>
                <a:gd name="T34" fmla="*/ 31 w 293"/>
                <a:gd name="T35" fmla="*/ 23 h 168"/>
                <a:gd name="T36" fmla="*/ 19 w 293"/>
                <a:gd name="T37" fmla="*/ 23 h 168"/>
                <a:gd name="T38" fmla="*/ 10 w 293"/>
                <a:gd name="T39" fmla="*/ 23 h 168"/>
                <a:gd name="T40" fmla="*/ 5 w 293"/>
                <a:gd name="T41" fmla="*/ 25 h 168"/>
                <a:gd name="T42" fmla="*/ 1 w 293"/>
                <a:gd name="T43" fmla="*/ 28 h 168"/>
                <a:gd name="T44" fmla="*/ 1 w 293"/>
                <a:gd name="T45" fmla="*/ 28 h 168"/>
                <a:gd name="T46" fmla="*/ 0 w 293"/>
                <a:gd name="T47" fmla="*/ 44 h 168"/>
                <a:gd name="T48" fmla="*/ 0 w 293"/>
                <a:gd name="T49" fmla="*/ 57 h 168"/>
                <a:gd name="T50" fmla="*/ 1 w 293"/>
                <a:gd name="T51" fmla="*/ 70 h 168"/>
                <a:gd name="T52" fmla="*/ 7 w 293"/>
                <a:gd name="T53" fmla="*/ 83 h 168"/>
                <a:gd name="T54" fmla="*/ 14 w 293"/>
                <a:gd name="T55" fmla="*/ 95 h 168"/>
                <a:gd name="T56" fmla="*/ 22 w 293"/>
                <a:gd name="T57" fmla="*/ 109 h 168"/>
                <a:gd name="T58" fmla="*/ 36 w 293"/>
                <a:gd name="T59" fmla="*/ 123 h 168"/>
                <a:gd name="T60" fmla="*/ 52 w 293"/>
                <a:gd name="T61" fmla="*/ 137 h 168"/>
                <a:gd name="T62" fmla="*/ 69 w 293"/>
                <a:gd name="T63" fmla="*/ 152 h 168"/>
                <a:gd name="T64" fmla="*/ 91 w 293"/>
                <a:gd name="T65" fmla="*/ 168 h 168"/>
                <a:gd name="T66" fmla="*/ 293 w 293"/>
                <a:gd name="T67" fmla="*/ 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3" h="168">
                  <a:moveTo>
                    <a:pt x="293" y="30"/>
                  </a:moveTo>
                  <a:lnTo>
                    <a:pt x="273" y="25"/>
                  </a:lnTo>
                  <a:lnTo>
                    <a:pt x="254" y="21"/>
                  </a:lnTo>
                  <a:lnTo>
                    <a:pt x="233" y="18"/>
                  </a:lnTo>
                  <a:lnTo>
                    <a:pt x="212" y="14"/>
                  </a:lnTo>
                  <a:lnTo>
                    <a:pt x="193" y="11"/>
                  </a:lnTo>
                  <a:lnTo>
                    <a:pt x="174" y="7"/>
                  </a:lnTo>
                  <a:lnTo>
                    <a:pt x="157" y="4"/>
                  </a:lnTo>
                  <a:lnTo>
                    <a:pt x="143" y="2"/>
                  </a:lnTo>
                  <a:lnTo>
                    <a:pt x="131" y="2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7" y="11"/>
                  </a:lnTo>
                  <a:lnTo>
                    <a:pt x="90" y="18"/>
                  </a:lnTo>
                  <a:lnTo>
                    <a:pt x="74" y="21"/>
                  </a:lnTo>
                  <a:lnTo>
                    <a:pt x="59" y="23"/>
                  </a:lnTo>
                  <a:lnTo>
                    <a:pt x="43" y="23"/>
                  </a:lnTo>
                  <a:lnTo>
                    <a:pt x="31" y="23"/>
                  </a:lnTo>
                  <a:lnTo>
                    <a:pt x="19" y="23"/>
                  </a:lnTo>
                  <a:lnTo>
                    <a:pt x="10" y="23"/>
                  </a:lnTo>
                  <a:lnTo>
                    <a:pt x="5" y="25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44"/>
                  </a:lnTo>
                  <a:lnTo>
                    <a:pt x="0" y="57"/>
                  </a:lnTo>
                  <a:lnTo>
                    <a:pt x="1" y="70"/>
                  </a:lnTo>
                  <a:lnTo>
                    <a:pt x="7" y="83"/>
                  </a:lnTo>
                  <a:lnTo>
                    <a:pt x="14" y="95"/>
                  </a:lnTo>
                  <a:lnTo>
                    <a:pt x="22" y="109"/>
                  </a:lnTo>
                  <a:lnTo>
                    <a:pt x="36" y="123"/>
                  </a:lnTo>
                  <a:lnTo>
                    <a:pt x="52" y="137"/>
                  </a:lnTo>
                  <a:lnTo>
                    <a:pt x="69" y="152"/>
                  </a:lnTo>
                  <a:lnTo>
                    <a:pt x="91" y="168"/>
                  </a:lnTo>
                  <a:lnTo>
                    <a:pt x="293" y="30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25" name="Freeform 273">
              <a:extLst>
                <a:ext uri="{FF2B5EF4-FFF2-40B4-BE49-F238E27FC236}">
                  <a16:creationId xmlns:a16="http://schemas.microsoft.com/office/drawing/2014/main" id="{CC53DA90-A1B7-AB1C-C828-3521EAE0A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916"/>
              <a:ext cx="147" cy="84"/>
            </a:xfrm>
            <a:custGeom>
              <a:avLst/>
              <a:gdLst>
                <a:gd name="T0" fmla="*/ 293 w 293"/>
                <a:gd name="T1" fmla="*/ 30 h 168"/>
                <a:gd name="T2" fmla="*/ 273 w 293"/>
                <a:gd name="T3" fmla="*/ 25 h 168"/>
                <a:gd name="T4" fmla="*/ 254 w 293"/>
                <a:gd name="T5" fmla="*/ 21 h 168"/>
                <a:gd name="T6" fmla="*/ 233 w 293"/>
                <a:gd name="T7" fmla="*/ 18 h 168"/>
                <a:gd name="T8" fmla="*/ 212 w 293"/>
                <a:gd name="T9" fmla="*/ 14 h 168"/>
                <a:gd name="T10" fmla="*/ 193 w 293"/>
                <a:gd name="T11" fmla="*/ 11 h 168"/>
                <a:gd name="T12" fmla="*/ 174 w 293"/>
                <a:gd name="T13" fmla="*/ 7 h 168"/>
                <a:gd name="T14" fmla="*/ 157 w 293"/>
                <a:gd name="T15" fmla="*/ 4 h 168"/>
                <a:gd name="T16" fmla="*/ 143 w 293"/>
                <a:gd name="T17" fmla="*/ 2 h 168"/>
                <a:gd name="T18" fmla="*/ 131 w 293"/>
                <a:gd name="T19" fmla="*/ 2 h 168"/>
                <a:gd name="T20" fmla="*/ 122 w 293"/>
                <a:gd name="T21" fmla="*/ 0 h 168"/>
                <a:gd name="T22" fmla="*/ 122 w 293"/>
                <a:gd name="T23" fmla="*/ 0 h 168"/>
                <a:gd name="T24" fmla="*/ 107 w 293"/>
                <a:gd name="T25" fmla="*/ 11 h 168"/>
                <a:gd name="T26" fmla="*/ 90 w 293"/>
                <a:gd name="T27" fmla="*/ 18 h 168"/>
                <a:gd name="T28" fmla="*/ 74 w 293"/>
                <a:gd name="T29" fmla="*/ 21 h 168"/>
                <a:gd name="T30" fmla="*/ 59 w 293"/>
                <a:gd name="T31" fmla="*/ 23 h 168"/>
                <a:gd name="T32" fmla="*/ 43 w 293"/>
                <a:gd name="T33" fmla="*/ 23 h 168"/>
                <a:gd name="T34" fmla="*/ 31 w 293"/>
                <a:gd name="T35" fmla="*/ 23 h 168"/>
                <a:gd name="T36" fmla="*/ 19 w 293"/>
                <a:gd name="T37" fmla="*/ 23 h 168"/>
                <a:gd name="T38" fmla="*/ 10 w 293"/>
                <a:gd name="T39" fmla="*/ 23 h 168"/>
                <a:gd name="T40" fmla="*/ 5 w 293"/>
                <a:gd name="T41" fmla="*/ 25 h 168"/>
                <a:gd name="T42" fmla="*/ 1 w 293"/>
                <a:gd name="T43" fmla="*/ 28 h 168"/>
                <a:gd name="T44" fmla="*/ 1 w 293"/>
                <a:gd name="T45" fmla="*/ 28 h 168"/>
                <a:gd name="T46" fmla="*/ 0 w 293"/>
                <a:gd name="T47" fmla="*/ 44 h 168"/>
                <a:gd name="T48" fmla="*/ 0 w 293"/>
                <a:gd name="T49" fmla="*/ 57 h 168"/>
                <a:gd name="T50" fmla="*/ 1 w 293"/>
                <a:gd name="T51" fmla="*/ 70 h 168"/>
                <a:gd name="T52" fmla="*/ 7 w 293"/>
                <a:gd name="T53" fmla="*/ 83 h 168"/>
                <a:gd name="T54" fmla="*/ 14 w 293"/>
                <a:gd name="T55" fmla="*/ 95 h 168"/>
                <a:gd name="T56" fmla="*/ 22 w 293"/>
                <a:gd name="T57" fmla="*/ 109 h 168"/>
                <a:gd name="T58" fmla="*/ 36 w 293"/>
                <a:gd name="T59" fmla="*/ 123 h 168"/>
                <a:gd name="T60" fmla="*/ 52 w 293"/>
                <a:gd name="T61" fmla="*/ 137 h 168"/>
                <a:gd name="T62" fmla="*/ 69 w 293"/>
                <a:gd name="T63" fmla="*/ 152 h 168"/>
                <a:gd name="T64" fmla="*/ 91 w 293"/>
                <a:gd name="T6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3" h="168">
                  <a:moveTo>
                    <a:pt x="293" y="30"/>
                  </a:moveTo>
                  <a:lnTo>
                    <a:pt x="273" y="25"/>
                  </a:lnTo>
                  <a:lnTo>
                    <a:pt x="254" y="21"/>
                  </a:lnTo>
                  <a:lnTo>
                    <a:pt x="233" y="18"/>
                  </a:lnTo>
                  <a:lnTo>
                    <a:pt x="212" y="14"/>
                  </a:lnTo>
                  <a:lnTo>
                    <a:pt x="193" y="11"/>
                  </a:lnTo>
                  <a:lnTo>
                    <a:pt x="174" y="7"/>
                  </a:lnTo>
                  <a:lnTo>
                    <a:pt x="157" y="4"/>
                  </a:lnTo>
                  <a:lnTo>
                    <a:pt x="143" y="2"/>
                  </a:lnTo>
                  <a:lnTo>
                    <a:pt x="131" y="2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7" y="11"/>
                  </a:lnTo>
                  <a:lnTo>
                    <a:pt x="90" y="18"/>
                  </a:lnTo>
                  <a:lnTo>
                    <a:pt x="74" y="21"/>
                  </a:lnTo>
                  <a:lnTo>
                    <a:pt x="59" y="23"/>
                  </a:lnTo>
                  <a:lnTo>
                    <a:pt x="43" y="23"/>
                  </a:lnTo>
                  <a:lnTo>
                    <a:pt x="31" y="23"/>
                  </a:lnTo>
                  <a:lnTo>
                    <a:pt x="19" y="23"/>
                  </a:lnTo>
                  <a:lnTo>
                    <a:pt x="10" y="23"/>
                  </a:lnTo>
                  <a:lnTo>
                    <a:pt x="5" y="25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44"/>
                  </a:lnTo>
                  <a:lnTo>
                    <a:pt x="0" y="57"/>
                  </a:lnTo>
                  <a:lnTo>
                    <a:pt x="1" y="70"/>
                  </a:lnTo>
                  <a:lnTo>
                    <a:pt x="7" y="83"/>
                  </a:lnTo>
                  <a:lnTo>
                    <a:pt x="14" y="95"/>
                  </a:lnTo>
                  <a:lnTo>
                    <a:pt x="22" y="109"/>
                  </a:lnTo>
                  <a:lnTo>
                    <a:pt x="36" y="123"/>
                  </a:lnTo>
                  <a:lnTo>
                    <a:pt x="52" y="137"/>
                  </a:lnTo>
                  <a:lnTo>
                    <a:pt x="69" y="152"/>
                  </a:lnTo>
                  <a:lnTo>
                    <a:pt x="91" y="16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26" name="Freeform 274">
              <a:extLst>
                <a:ext uri="{FF2B5EF4-FFF2-40B4-BE49-F238E27FC236}">
                  <a16:creationId xmlns:a16="http://schemas.microsoft.com/office/drawing/2014/main" id="{8FCEABDD-B1C1-3B09-289A-D3931826F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919"/>
              <a:ext cx="172" cy="126"/>
            </a:xfrm>
            <a:custGeom>
              <a:avLst/>
              <a:gdLst>
                <a:gd name="T0" fmla="*/ 254 w 343"/>
                <a:gd name="T1" fmla="*/ 91 h 252"/>
                <a:gd name="T2" fmla="*/ 273 w 343"/>
                <a:gd name="T3" fmla="*/ 89 h 252"/>
                <a:gd name="T4" fmla="*/ 300 w 343"/>
                <a:gd name="T5" fmla="*/ 91 h 252"/>
                <a:gd name="T6" fmla="*/ 328 w 343"/>
                <a:gd name="T7" fmla="*/ 105 h 252"/>
                <a:gd name="T8" fmla="*/ 343 w 343"/>
                <a:gd name="T9" fmla="*/ 136 h 252"/>
                <a:gd name="T10" fmla="*/ 343 w 343"/>
                <a:gd name="T11" fmla="*/ 160 h 252"/>
                <a:gd name="T12" fmla="*/ 336 w 343"/>
                <a:gd name="T13" fmla="*/ 195 h 252"/>
                <a:gd name="T14" fmla="*/ 323 w 343"/>
                <a:gd name="T15" fmla="*/ 224 h 252"/>
                <a:gd name="T16" fmla="*/ 302 w 343"/>
                <a:gd name="T17" fmla="*/ 243 h 252"/>
                <a:gd name="T18" fmla="*/ 274 w 343"/>
                <a:gd name="T19" fmla="*/ 252 h 252"/>
                <a:gd name="T20" fmla="*/ 243 w 343"/>
                <a:gd name="T21" fmla="*/ 247 h 252"/>
                <a:gd name="T22" fmla="*/ 226 w 343"/>
                <a:gd name="T23" fmla="*/ 242 h 252"/>
                <a:gd name="T24" fmla="*/ 200 w 343"/>
                <a:gd name="T25" fmla="*/ 235 h 252"/>
                <a:gd name="T26" fmla="*/ 176 w 343"/>
                <a:gd name="T27" fmla="*/ 233 h 252"/>
                <a:gd name="T28" fmla="*/ 153 w 343"/>
                <a:gd name="T29" fmla="*/ 235 h 252"/>
                <a:gd name="T30" fmla="*/ 131 w 343"/>
                <a:gd name="T31" fmla="*/ 236 h 252"/>
                <a:gd name="T32" fmla="*/ 121 w 343"/>
                <a:gd name="T33" fmla="*/ 236 h 252"/>
                <a:gd name="T34" fmla="*/ 112 w 343"/>
                <a:gd name="T35" fmla="*/ 226 h 252"/>
                <a:gd name="T36" fmla="*/ 91 w 343"/>
                <a:gd name="T37" fmla="*/ 202 h 252"/>
                <a:gd name="T38" fmla="*/ 62 w 343"/>
                <a:gd name="T39" fmla="*/ 176 h 252"/>
                <a:gd name="T40" fmla="*/ 29 w 343"/>
                <a:gd name="T41" fmla="*/ 157 h 252"/>
                <a:gd name="T42" fmla="*/ 0 w 343"/>
                <a:gd name="T43" fmla="*/ 159 h 252"/>
                <a:gd name="T44" fmla="*/ 0 w 343"/>
                <a:gd name="T45" fmla="*/ 159 h 252"/>
                <a:gd name="T46" fmla="*/ 5 w 343"/>
                <a:gd name="T47" fmla="*/ 152 h 252"/>
                <a:gd name="T48" fmla="*/ 13 w 343"/>
                <a:gd name="T49" fmla="*/ 138 h 252"/>
                <a:gd name="T50" fmla="*/ 22 w 343"/>
                <a:gd name="T51" fmla="*/ 121 h 252"/>
                <a:gd name="T52" fmla="*/ 29 w 343"/>
                <a:gd name="T53" fmla="*/ 102 h 252"/>
                <a:gd name="T54" fmla="*/ 31 w 343"/>
                <a:gd name="T55" fmla="*/ 89 h 252"/>
                <a:gd name="T56" fmla="*/ 32 w 343"/>
                <a:gd name="T57" fmla="*/ 69 h 252"/>
                <a:gd name="T58" fmla="*/ 34 w 343"/>
                <a:gd name="T59" fmla="*/ 51 h 252"/>
                <a:gd name="T60" fmla="*/ 34 w 343"/>
                <a:gd name="T61" fmla="*/ 36 h 252"/>
                <a:gd name="T62" fmla="*/ 31 w 343"/>
                <a:gd name="T63" fmla="*/ 24 h 252"/>
                <a:gd name="T64" fmla="*/ 24 w 343"/>
                <a:gd name="T65" fmla="*/ 12 h 252"/>
                <a:gd name="T66" fmla="*/ 17 w 343"/>
                <a:gd name="T67" fmla="*/ 3 h 252"/>
                <a:gd name="T68" fmla="*/ 22 w 343"/>
                <a:gd name="T69" fmla="*/ 0 h 252"/>
                <a:gd name="T70" fmla="*/ 43 w 343"/>
                <a:gd name="T71" fmla="*/ 10 h 252"/>
                <a:gd name="T72" fmla="*/ 74 w 343"/>
                <a:gd name="T73" fmla="*/ 27 h 252"/>
                <a:gd name="T74" fmla="*/ 107 w 343"/>
                <a:gd name="T75" fmla="*/ 43 h 252"/>
                <a:gd name="T76" fmla="*/ 122 w 343"/>
                <a:gd name="T77" fmla="*/ 50 h 252"/>
                <a:gd name="T78" fmla="*/ 152 w 343"/>
                <a:gd name="T79" fmla="*/ 60 h 252"/>
                <a:gd name="T80" fmla="*/ 169 w 343"/>
                <a:gd name="T81" fmla="*/ 64 h 252"/>
                <a:gd name="T82" fmla="*/ 176 w 343"/>
                <a:gd name="T83" fmla="*/ 64 h 252"/>
                <a:gd name="T84" fmla="*/ 176 w 343"/>
                <a:gd name="T85" fmla="*/ 62 h 252"/>
                <a:gd name="T86" fmla="*/ 176 w 343"/>
                <a:gd name="T87" fmla="*/ 60 h 252"/>
                <a:gd name="T88" fmla="*/ 176 w 343"/>
                <a:gd name="T89" fmla="*/ 62 h 252"/>
                <a:gd name="T90" fmla="*/ 178 w 343"/>
                <a:gd name="T91" fmla="*/ 67 h 252"/>
                <a:gd name="T92" fmla="*/ 184 w 343"/>
                <a:gd name="T93" fmla="*/ 74 h 252"/>
                <a:gd name="T94" fmla="*/ 200 w 343"/>
                <a:gd name="T95" fmla="*/ 83 h 252"/>
                <a:gd name="T96" fmla="*/ 229 w 343"/>
                <a:gd name="T97" fmla="*/ 89 h 252"/>
                <a:gd name="T98" fmla="*/ 252 w 343"/>
                <a:gd name="T99" fmla="*/ 9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" h="252">
                  <a:moveTo>
                    <a:pt x="252" y="91"/>
                  </a:moveTo>
                  <a:lnTo>
                    <a:pt x="254" y="91"/>
                  </a:lnTo>
                  <a:lnTo>
                    <a:pt x="262" y="89"/>
                  </a:lnTo>
                  <a:lnTo>
                    <a:pt x="273" y="89"/>
                  </a:lnTo>
                  <a:lnTo>
                    <a:pt x="286" y="89"/>
                  </a:lnTo>
                  <a:lnTo>
                    <a:pt x="300" y="91"/>
                  </a:lnTo>
                  <a:lnTo>
                    <a:pt x="314" y="96"/>
                  </a:lnTo>
                  <a:lnTo>
                    <a:pt x="328" y="105"/>
                  </a:lnTo>
                  <a:lnTo>
                    <a:pt x="336" y="117"/>
                  </a:lnTo>
                  <a:lnTo>
                    <a:pt x="343" y="136"/>
                  </a:lnTo>
                  <a:lnTo>
                    <a:pt x="343" y="160"/>
                  </a:lnTo>
                  <a:lnTo>
                    <a:pt x="343" y="160"/>
                  </a:lnTo>
                  <a:lnTo>
                    <a:pt x="342" y="179"/>
                  </a:lnTo>
                  <a:lnTo>
                    <a:pt x="336" y="195"/>
                  </a:lnTo>
                  <a:lnTo>
                    <a:pt x="331" y="210"/>
                  </a:lnTo>
                  <a:lnTo>
                    <a:pt x="323" y="224"/>
                  </a:lnTo>
                  <a:lnTo>
                    <a:pt x="312" y="235"/>
                  </a:lnTo>
                  <a:lnTo>
                    <a:pt x="302" y="243"/>
                  </a:lnTo>
                  <a:lnTo>
                    <a:pt x="290" y="250"/>
                  </a:lnTo>
                  <a:lnTo>
                    <a:pt x="274" y="252"/>
                  </a:lnTo>
                  <a:lnTo>
                    <a:pt x="259" y="252"/>
                  </a:lnTo>
                  <a:lnTo>
                    <a:pt x="243" y="247"/>
                  </a:lnTo>
                  <a:lnTo>
                    <a:pt x="243" y="247"/>
                  </a:lnTo>
                  <a:lnTo>
                    <a:pt x="226" y="242"/>
                  </a:lnTo>
                  <a:lnTo>
                    <a:pt x="212" y="238"/>
                  </a:lnTo>
                  <a:lnTo>
                    <a:pt x="200" y="235"/>
                  </a:lnTo>
                  <a:lnTo>
                    <a:pt x="188" y="235"/>
                  </a:lnTo>
                  <a:lnTo>
                    <a:pt x="176" y="233"/>
                  </a:lnTo>
                  <a:lnTo>
                    <a:pt x="165" y="233"/>
                  </a:lnTo>
                  <a:lnTo>
                    <a:pt x="153" y="235"/>
                  </a:lnTo>
                  <a:lnTo>
                    <a:pt x="143" y="235"/>
                  </a:lnTo>
                  <a:lnTo>
                    <a:pt x="131" y="236"/>
                  </a:lnTo>
                  <a:lnTo>
                    <a:pt x="121" y="236"/>
                  </a:lnTo>
                  <a:lnTo>
                    <a:pt x="121" y="236"/>
                  </a:lnTo>
                  <a:lnTo>
                    <a:pt x="117" y="235"/>
                  </a:lnTo>
                  <a:lnTo>
                    <a:pt x="112" y="226"/>
                  </a:lnTo>
                  <a:lnTo>
                    <a:pt x="102" y="216"/>
                  </a:lnTo>
                  <a:lnTo>
                    <a:pt x="91" y="202"/>
                  </a:lnTo>
                  <a:lnTo>
                    <a:pt x="77" y="188"/>
                  </a:lnTo>
                  <a:lnTo>
                    <a:pt x="62" y="176"/>
                  </a:lnTo>
                  <a:lnTo>
                    <a:pt x="44" y="164"/>
                  </a:lnTo>
                  <a:lnTo>
                    <a:pt x="29" y="157"/>
                  </a:lnTo>
                  <a:lnTo>
                    <a:pt x="13" y="155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1" y="155"/>
                  </a:lnTo>
                  <a:lnTo>
                    <a:pt x="5" y="152"/>
                  </a:lnTo>
                  <a:lnTo>
                    <a:pt x="8" y="145"/>
                  </a:lnTo>
                  <a:lnTo>
                    <a:pt x="13" y="138"/>
                  </a:lnTo>
                  <a:lnTo>
                    <a:pt x="17" y="131"/>
                  </a:lnTo>
                  <a:lnTo>
                    <a:pt x="22" y="121"/>
                  </a:lnTo>
                  <a:lnTo>
                    <a:pt x="25" y="112"/>
                  </a:lnTo>
                  <a:lnTo>
                    <a:pt x="29" y="102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1" y="79"/>
                  </a:lnTo>
                  <a:lnTo>
                    <a:pt x="32" y="69"/>
                  </a:lnTo>
                  <a:lnTo>
                    <a:pt x="32" y="60"/>
                  </a:lnTo>
                  <a:lnTo>
                    <a:pt x="34" y="51"/>
                  </a:lnTo>
                  <a:lnTo>
                    <a:pt x="34" y="45"/>
                  </a:lnTo>
                  <a:lnTo>
                    <a:pt x="34" y="36"/>
                  </a:lnTo>
                  <a:lnTo>
                    <a:pt x="32" y="29"/>
                  </a:lnTo>
                  <a:lnTo>
                    <a:pt x="31" y="24"/>
                  </a:lnTo>
                  <a:lnTo>
                    <a:pt x="27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31" y="3"/>
                  </a:lnTo>
                  <a:lnTo>
                    <a:pt x="43" y="10"/>
                  </a:lnTo>
                  <a:lnTo>
                    <a:pt x="57" y="19"/>
                  </a:lnTo>
                  <a:lnTo>
                    <a:pt x="74" y="27"/>
                  </a:lnTo>
                  <a:lnTo>
                    <a:pt x="91" y="36"/>
                  </a:lnTo>
                  <a:lnTo>
                    <a:pt x="107" y="43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40" y="55"/>
                  </a:lnTo>
                  <a:lnTo>
                    <a:pt x="152" y="60"/>
                  </a:lnTo>
                  <a:lnTo>
                    <a:pt x="162" y="62"/>
                  </a:lnTo>
                  <a:lnTo>
                    <a:pt x="169" y="64"/>
                  </a:lnTo>
                  <a:lnTo>
                    <a:pt x="172" y="64"/>
                  </a:lnTo>
                  <a:lnTo>
                    <a:pt x="176" y="64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2"/>
                  </a:lnTo>
                  <a:lnTo>
                    <a:pt x="176" y="64"/>
                  </a:lnTo>
                  <a:lnTo>
                    <a:pt x="178" y="67"/>
                  </a:lnTo>
                  <a:lnTo>
                    <a:pt x="179" y="70"/>
                  </a:lnTo>
                  <a:lnTo>
                    <a:pt x="184" y="74"/>
                  </a:lnTo>
                  <a:lnTo>
                    <a:pt x="191" y="79"/>
                  </a:lnTo>
                  <a:lnTo>
                    <a:pt x="200" y="83"/>
                  </a:lnTo>
                  <a:lnTo>
                    <a:pt x="214" y="88"/>
                  </a:lnTo>
                  <a:lnTo>
                    <a:pt x="229" y="89"/>
                  </a:lnTo>
                  <a:lnTo>
                    <a:pt x="252" y="91"/>
                  </a:lnTo>
                  <a:lnTo>
                    <a:pt x="252" y="91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27" name="Freeform 275">
              <a:extLst>
                <a:ext uri="{FF2B5EF4-FFF2-40B4-BE49-F238E27FC236}">
                  <a16:creationId xmlns:a16="http://schemas.microsoft.com/office/drawing/2014/main" id="{00B68F66-E0C6-AECA-D957-B2879AC9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966"/>
              <a:ext cx="42" cy="55"/>
            </a:xfrm>
            <a:custGeom>
              <a:avLst/>
              <a:gdLst>
                <a:gd name="T0" fmla="*/ 85 w 85"/>
                <a:gd name="T1" fmla="*/ 8 h 109"/>
                <a:gd name="T2" fmla="*/ 83 w 85"/>
                <a:gd name="T3" fmla="*/ 8 h 109"/>
                <a:gd name="T4" fmla="*/ 80 w 85"/>
                <a:gd name="T5" fmla="*/ 13 h 109"/>
                <a:gd name="T6" fmla="*/ 74 w 85"/>
                <a:gd name="T7" fmla="*/ 19 h 109"/>
                <a:gd name="T8" fmla="*/ 69 w 85"/>
                <a:gd name="T9" fmla="*/ 27 h 109"/>
                <a:gd name="T10" fmla="*/ 64 w 85"/>
                <a:gd name="T11" fmla="*/ 36 h 109"/>
                <a:gd name="T12" fmla="*/ 59 w 85"/>
                <a:gd name="T13" fmla="*/ 48 h 109"/>
                <a:gd name="T14" fmla="*/ 55 w 85"/>
                <a:gd name="T15" fmla="*/ 58 h 109"/>
                <a:gd name="T16" fmla="*/ 54 w 85"/>
                <a:gd name="T17" fmla="*/ 70 h 109"/>
                <a:gd name="T18" fmla="*/ 54 w 85"/>
                <a:gd name="T19" fmla="*/ 83 h 109"/>
                <a:gd name="T20" fmla="*/ 57 w 85"/>
                <a:gd name="T21" fmla="*/ 95 h 109"/>
                <a:gd name="T22" fmla="*/ 57 w 85"/>
                <a:gd name="T23" fmla="*/ 95 h 109"/>
                <a:gd name="T24" fmla="*/ 59 w 85"/>
                <a:gd name="T25" fmla="*/ 103 h 109"/>
                <a:gd name="T26" fmla="*/ 57 w 85"/>
                <a:gd name="T27" fmla="*/ 109 h 109"/>
                <a:gd name="T28" fmla="*/ 50 w 85"/>
                <a:gd name="T29" fmla="*/ 109 h 109"/>
                <a:gd name="T30" fmla="*/ 42 w 85"/>
                <a:gd name="T31" fmla="*/ 107 h 109"/>
                <a:gd name="T32" fmla="*/ 33 w 85"/>
                <a:gd name="T33" fmla="*/ 100 h 109"/>
                <a:gd name="T34" fmla="*/ 23 w 85"/>
                <a:gd name="T35" fmla="*/ 93 h 109"/>
                <a:gd name="T36" fmla="*/ 12 w 85"/>
                <a:gd name="T37" fmla="*/ 83 h 109"/>
                <a:gd name="T38" fmla="*/ 5 w 85"/>
                <a:gd name="T39" fmla="*/ 70 h 109"/>
                <a:gd name="T40" fmla="*/ 0 w 85"/>
                <a:gd name="T41" fmla="*/ 57 h 109"/>
                <a:gd name="T42" fmla="*/ 0 w 85"/>
                <a:gd name="T43" fmla="*/ 43 h 109"/>
                <a:gd name="T44" fmla="*/ 0 w 85"/>
                <a:gd name="T45" fmla="*/ 43 h 109"/>
                <a:gd name="T46" fmla="*/ 2 w 85"/>
                <a:gd name="T47" fmla="*/ 29 h 109"/>
                <a:gd name="T48" fmla="*/ 5 w 85"/>
                <a:gd name="T49" fmla="*/ 20 h 109"/>
                <a:gd name="T50" fmla="*/ 12 w 85"/>
                <a:gd name="T51" fmla="*/ 12 h 109"/>
                <a:gd name="T52" fmla="*/ 17 w 85"/>
                <a:gd name="T53" fmla="*/ 7 h 109"/>
                <a:gd name="T54" fmla="*/ 26 w 85"/>
                <a:gd name="T55" fmla="*/ 3 h 109"/>
                <a:gd name="T56" fmla="*/ 35 w 85"/>
                <a:gd name="T57" fmla="*/ 0 h 109"/>
                <a:gd name="T58" fmla="*/ 47 w 85"/>
                <a:gd name="T59" fmla="*/ 0 h 109"/>
                <a:gd name="T60" fmla="*/ 57 w 85"/>
                <a:gd name="T61" fmla="*/ 1 h 109"/>
                <a:gd name="T62" fmla="*/ 71 w 85"/>
                <a:gd name="T63" fmla="*/ 5 h 109"/>
                <a:gd name="T64" fmla="*/ 85 w 85"/>
                <a:gd name="T65" fmla="*/ 8 h 109"/>
                <a:gd name="T66" fmla="*/ 85 w 85"/>
                <a:gd name="T67" fmla="*/ 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109">
                  <a:moveTo>
                    <a:pt x="85" y="8"/>
                  </a:moveTo>
                  <a:lnTo>
                    <a:pt x="83" y="8"/>
                  </a:lnTo>
                  <a:lnTo>
                    <a:pt x="80" y="13"/>
                  </a:lnTo>
                  <a:lnTo>
                    <a:pt x="74" y="19"/>
                  </a:lnTo>
                  <a:lnTo>
                    <a:pt x="69" y="27"/>
                  </a:lnTo>
                  <a:lnTo>
                    <a:pt x="64" y="36"/>
                  </a:lnTo>
                  <a:lnTo>
                    <a:pt x="59" y="48"/>
                  </a:lnTo>
                  <a:lnTo>
                    <a:pt x="55" y="58"/>
                  </a:lnTo>
                  <a:lnTo>
                    <a:pt x="54" y="70"/>
                  </a:lnTo>
                  <a:lnTo>
                    <a:pt x="54" y="83"/>
                  </a:lnTo>
                  <a:lnTo>
                    <a:pt x="57" y="95"/>
                  </a:lnTo>
                  <a:lnTo>
                    <a:pt x="57" y="95"/>
                  </a:lnTo>
                  <a:lnTo>
                    <a:pt x="59" y="103"/>
                  </a:lnTo>
                  <a:lnTo>
                    <a:pt x="57" y="109"/>
                  </a:lnTo>
                  <a:lnTo>
                    <a:pt x="50" y="109"/>
                  </a:lnTo>
                  <a:lnTo>
                    <a:pt x="42" y="107"/>
                  </a:lnTo>
                  <a:lnTo>
                    <a:pt x="33" y="100"/>
                  </a:lnTo>
                  <a:lnTo>
                    <a:pt x="23" y="93"/>
                  </a:lnTo>
                  <a:lnTo>
                    <a:pt x="12" y="83"/>
                  </a:lnTo>
                  <a:lnTo>
                    <a:pt x="5" y="70"/>
                  </a:lnTo>
                  <a:lnTo>
                    <a:pt x="0" y="5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29"/>
                  </a:lnTo>
                  <a:lnTo>
                    <a:pt x="5" y="20"/>
                  </a:lnTo>
                  <a:lnTo>
                    <a:pt x="12" y="12"/>
                  </a:lnTo>
                  <a:lnTo>
                    <a:pt x="17" y="7"/>
                  </a:lnTo>
                  <a:lnTo>
                    <a:pt x="26" y="3"/>
                  </a:lnTo>
                  <a:lnTo>
                    <a:pt x="35" y="0"/>
                  </a:lnTo>
                  <a:lnTo>
                    <a:pt x="47" y="0"/>
                  </a:lnTo>
                  <a:lnTo>
                    <a:pt x="57" y="1"/>
                  </a:lnTo>
                  <a:lnTo>
                    <a:pt x="71" y="5"/>
                  </a:lnTo>
                  <a:lnTo>
                    <a:pt x="85" y="8"/>
                  </a:lnTo>
                  <a:lnTo>
                    <a:pt x="85" y="8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28" name="Freeform 276">
              <a:extLst>
                <a:ext uri="{FF2B5EF4-FFF2-40B4-BE49-F238E27FC236}">
                  <a16:creationId xmlns:a16="http://schemas.microsoft.com/office/drawing/2014/main" id="{5A70ACCE-54B0-6089-7DA5-C6A3F8AA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973"/>
              <a:ext cx="24" cy="43"/>
            </a:xfrm>
            <a:custGeom>
              <a:avLst/>
              <a:gdLst>
                <a:gd name="T0" fmla="*/ 46 w 46"/>
                <a:gd name="T1" fmla="*/ 0 h 87"/>
                <a:gd name="T2" fmla="*/ 46 w 46"/>
                <a:gd name="T3" fmla="*/ 2 h 87"/>
                <a:gd name="T4" fmla="*/ 45 w 46"/>
                <a:gd name="T5" fmla="*/ 6 h 87"/>
                <a:gd name="T6" fmla="*/ 41 w 46"/>
                <a:gd name="T7" fmla="*/ 11 h 87"/>
                <a:gd name="T8" fmla="*/ 38 w 46"/>
                <a:gd name="T9" fmla="*/ 19 h 87"/>
                <a:gd name="T10" fmla="*/ 34 w 46"/>
                <a:gd name="T11" fmla="*/ 28 h 87"/>
                <a:gd name="T12" fmla="*/ 31 w 46"/>
                <a:gd name="T13" fmla="*/ 37 h 87"/>
                <a:gd name="T14" fmla="*/ 29 w 46"/>
                <a:gd name="T15" fmla="*/ 47 h 87"/>
                <a:gd name="T16" fmla="*/ 27 w 46"/>
                <a:gd name="T17" fmla="*/ 59 h 87"/>
                <a:gd name="T18" fmla="*/ 27 w 46"/>
                <a:gd name="T19" fmla="*/ 70 h 87"/>
                <a:gd name="T20" fmla="*/ 29 w 46"/>
                <a:gd name="T21" fmla="*/ 82 h 87"/>
                <a:gd name="T22" fmla="*/ 29 w 46"/>
                <a:gd name="T23" fmla="*/ 82 h 87"/>
                <a:gd name="T24" fmla="*/ 29 w 46"/>
                <a:gd name="T25" fmla="*/ 82 h 87"/>
                <a:gd name="T26" fmla="*/ 29 w 46"/>
                <a:gd name="T27" fmla="*/ 83 h 87"/>
                <a:gd name="T28" fmla="*/ 29 w 46"/>
                <a:gd name="T29" fmla="*/ 83 h 87"/>
                <a:gd name="T30" fmla="*/ 29 w 46"/>
                <a:gd name="T31" fmla="*/ 85 h 87"/>
                <a:gd name="T32" fmla="*/ 27 w 46"/>
                <a:gd name="T33" fmla="*/ 87 h 87"/>
                <a:gd name="T34" fmla="*/ 26 w 46"/>
                <a:gd name="T35" fmla="*/ 87 h 87"/>
                <a:gd name="T36" fmla="*/ 22 w 46"/>
                <a:gd name="T37" fmla="*/ 87 h 87"/>
                <a:gd name="T38" fmla="*/ 15 w 46"/>
                <a:gd name="T39" fmla="*/ 87 h 87"/>
                <a:gd name="T40" fmla="*/ 8 w 46"/>
                <a:gd name="T41" fmla="*/ 85 h 87"/>
                <a:gd name="T42" fmla="*/ 0 w 46"/>
                <a:gd name="T4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87">
                  <a:moveTo>
                    <a:pt x="46" y="0"/>
                  </a:moveTo>
                  <a:lnTo>
                    <a:pt x="46" y="2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8" y="19"/>
                  </a:lnTo>
                  <a:lnTo>
                    <a:pt x="34" y="28"/>
                  </a:lnTo>
                  <a:lnTo>
                    <a:pt x="31" y="37"/>
                  </a:lnTo>
                  <a:lnTo>
                    <a:pt x="29" y="47"/>
                  </a:lnTo>
                  <a:lnTo>
                    <a:pt x="27" y="59"/>
                  </a:lnTo>
                  <a:lnTo>
                    <a:pt x="27" y="70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2" y="87"/>
                  </a:lnTo>
                  <a:lnTo>
                    <a:pt x="15" y="87"/>
                  </a:lnTo>
                  <a:lnTo>
                    <a:pt x="8" y="85"/>
                  </a:lnTo>
                  <a:lnTo>
                    <a:pt x="0" y="82"/>
                  </a:lnTo>
                </a:path>
              </a:pathLst>
            </a:custGeom>
            <a:noFill/>
            <a:ln w="7938">
              <a:solidFill>
                <a:srgbClr val="B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29" name="Freeform 277">
              <a:extLst>
                <a:ext uri="{FF2B5EF4-FFF2-40B4-BE49-F238E27FC236}">
                  <a16:creationId xmlns:a16="http://schemas.microsoft.com/office/drawing/2014/main" id="{21A7C7EE-8048-335A-DA75-8D1077C96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918"/>
              <a:ext cx="125" cy="97"/>
            </a:xfrm>
            <a:custGeom>
              <a:avLst/>
              <a:gdLst>
                <a:gd name="T0" fmla="*/ 250 w 250"/>
                <a:gd name="T1" fmla="*/ 95 h 193"/>
                <a:gd name="T2" fmla="*/ 243 w 250"/>
                <a:gd name="T3" fmla="*/ 88 h 193"/>
                <a:gd name="T4" fmla="*/ 231 w 250"/>
                <a:gd name="T5" fmla="*/ 79 h 193"/>
                <a:gd name="T6" fmla="*/ 212 w 250"/>
                <a:gd name="T7" fmla="*/ 69 h 193"/>
                <a:gd name="T8" fmla="*/ 190 w 250"/>
                <a:gd name="T9" fmla="*/ 64 h 193"/>
                <a:gd name="T10" fmla="*/ 176 w 250"/>
                <a:gd name="T11" fmla="*/ 62 h 193"/>
                <a:gd name="T12" fmla="*/ 157 w 250"/>
                <a:gd name="T13" fmla="*/ 66 h 193"/>
                <a:gd name="T14" fmla="*/ 136 w 250"/>
                <a:gd name="T15" fmla="*/ 74 h 193"/>
                <a:gd name="T16" fmla="*/ 115 w 250"/>
                <a:gd name="T17" fmla="*/ 85 h 193"/>
                <a:gd name="T18" fmla="*/ 100 w 250"/>
                <a:gd name="T19" fmla="*/ 95 h 193"/>
                <a:gd name="T20" fmla="*/ 89 w 250"/>
                <a:gd name="T21" fmla="*/ 104 h 193"/>
                <a:gd name="T22" fmla="*/ 86 w 250"/>
                <a:gd name="T23" fmla="*/ 116 h 193"/>
                <a:gd name="T24" fmla="*/ 81 w 250"/>
                <a:gd name="T25" fmla="*/ 140 h 193"/>
                <a:gd name="T26" fmla="*/ 81 w 250"/>
                <a:gd name="T27" fmla="*/ 164 h 193"/>
                <a:gd name="T28" fmla="*/ 81 w 250"/>
                <a:gd name="T29" fmla="*/ 183 h 193"/>
                <a:gd name="T30" fmla="*/ 79 w 250"/>
                <a:gd name="T31" fmla="*/ 193 h 193"/>
                <a:gd name="T32" fmla="*/ 76 w 250"/>
                <a:gd name="T33" fmla="*/ 192 h 193"/>
                <a:gd name="T34" fmla="*/ 62 w 250"/>
                <a:gd name="T35" fmla="*/ 180 h 193"/>
                <a:gd name="T36" fmla="*/ 44 w 250"/>
                <a:gd name="T37" fmla="*/ 169 h 193"/>
                <a:gd name="T38" fmla="*/ 29 w 250"/>
                <a:gd name="T39" fmla="*/ 161 h 193"/>
                <a:gd name="T40" fmla="*/ 13 w 250"/>
                <a:gd name="T41" fmla="*/ 159 h 193"/>
                <a:gd name="T42" fmla="*/ 0 w 250"/>
                <a:gd name="T43" fmla="*/ 162 h 193"/>
                <a:gd name="T44" fmla="*/ 0 w 250"/>
                <a:gd name="T45" fmla="*/ 162 h 193"/>
                <a:gd name="T46" fmla="*/ 5 w 250"/>
                <a:gd name="T47" fmla="*/ 155 h 193"/>
                <a:gd name="T48" fmla="*/ 13 w 250"/>
                <a:gd name="T49" fmla="*/ 142 h 193"/>
                <a:gd name="T50" fmla="*/ 22 w 250"/>
                <a:gd name="T51" fmla="*/ 126 h 193"/>
                <a:gd name="T52" fmla="*/ 27 w 250"/>
                <a:gd name="T53" fmla="*/ 105 h 193"/>
                <a:gd name="T54" fmla="*/ 29 w 250"/>
                <a:gd name="T55" fmla="*/ 93 h 193"/>
                <a:gd name="T56" fmla="*/ 32 w 250"/>
                <a:gd name="T57" fmla="*/ 74 h 193"/>
                <a:gd name="T58" fmla="*/ 34 w 250"/>
                <a:gd name="T59" fmla="*/ 55 h 193"/>
                <a:gd name="T60" fmla="*/ 34 w 250"/>
                <a:gd name="T61" fmla="*/ 41 h 193"/>
                <a:gd name="T62" fmla="*/ 31 w 250"/>
                <a:gd name="T63" fmla="*/ 28 h 193"/>
                <a:gd name="T64" fmla="*/ 24 w 250"/>
                <a:gd name="T65" fmla="*/ 15 h 193"/>
                <a:gd name="T66" fmla="*/ 17 w 250"/>
                <a:gd name="T67" fmla="*/ 7 h 193"/>
                <a:gd name="T68" fmla="*/ 27 w 250"/>
                <a:gd name="T69" fmla="*/ 0 h 193"/>
                <a:gd name="T70" fmla="*/ 58 w 250"/>
                <a:gd name="T71" fmla="*/ 5 h 193"/>
                <a:gd name="T72" fmla="*/ 96 w 250"/>
                <a:gd name="T73" fmla="*/ 17 h 193"/>
                <a:gd name="T74" fmla="*/ 136 w 250"/>
                <a:gd name="T75" fmla="*/ 31 h 193"/>
                <a:gd name="T76" fmla="*/ 152 w 250"/>
                <a:gd name="T77" fmla="*/ 36 h 193"/>
                <a:gd name="T78" fmla="*/ 164 w 250"/>
                <a:gd name="T79" fmla="*/ 43 h 193"/>
                <a:gd name="T80" fmla="*/ 167 w 250"/>
                <a:gd name="T81" fmla="*/ 50 h 193"/>
                <a:gd name="T82" fmla="*/ 169 w 250"/>
                <a:gd name="T83" fmla="*/ 57 h 193"/>
                <a:gd name="T84" fmla="*/ 171 w 250"/>
                <a:gd name="T85" fmla="*/ 62 h 193"/>
                <a:gd name="T86" fmla="*/ 176 w 250"/>
                <a:gd name="T87" fmla="*/ 66 h 193"/>
                <a:gd name="T88" fmla="*/ 179 w 250"/>
                <a:gd name="T89" fmla="*/ 66 h 193"/>
                <a:gd name="T90" fmla="*/ 186 w 250"/>
                <a:gd name="T91" fmla="*/ 71 h 193"/>
                <a:gd name="T92" fmla="*/ 197 w 250"/>
                <a:gd name="T93" fmla="*/ 79 h 193"/>
                <a:gd name="T94" fmla="*/ 212 w 250"/>
                <a:gd name="T95" fmla="*/ 86 h 193"/>
                <a:gd name="T96" fmla="*/ 235 w 250"/>
                <a:gd name="T97" fmla="*/ 93 h 193"/>
                <a:gd name="T98" fmla="*/ 250 w 250"/>
                <a:gd name="T99" fmla="*/ 9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0" h="193">
                  <a:moveTo>
                    <a:pt x="250" y="97"/>
                  </a:moveTo>
                  <a:lnTo>
                    <a:pt x="250" y="95"/>
                  </a:lnTo>
                  <a:lnTo>
                    <a:pt x="247" y="93"/>
                  </a:lnTo>
                  <a:lnTo>
                    <a:pt x="243" y="88"/>
                  </a:lnTo>
                  <a:lnTo>
                    <a:pt x="238" y="85"/>
                  </a:lnTo>
                  <a:lnTo>
                    <a:pt x="231" y="79"/>
                  </a:lnTo>
                  <a:lnTo>
                    <a:pt x="222" y="74"/>
                  </a:lnTo>
                  <a:lnTo>
                    <a:pt x="212" y="69"/>
                  </a:lnTo>
                  <a:lnTo>
                    <a:pt x="202" y="66"/>
                  </a:lnTo>
                  <a:lnTo>
                    <a:pt x="190" y="64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67" y="64"/>
                  </a:lnTo>
                  <a:lnTo>
                    <a:pt x="157" y="66"/>
                  </a:lnTo>
                  <a:lnTo>
                    <a:pt x="146" y="69"/>
                  </a:lnTo>
                  <a:lnTo>
                    <a:pt x="136" y="74"/>
                  </a:lnTo>
                  <a:lnTo>
                    <a:pt x="126" y="79"/>
                  </a:lnTo>
                  <a:lnTo>
                    <a:pt x="115" y="85"/>
                  </a:lnTo>
                  <a:lnTo>
                    <a:pt x="107" y="90"/>
                  </a:lnTo>
                  <a:lnTo>
                    <a:pt x="100" y="95"/>
                  </a:lnTo>
                  <a:lnTo>
                    <a:pt x="93" y="100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6" y="116"/>
                  </a:lnTo>
                  <a:lnTo>
                    <a:pt x="82" y="128"/>
                  </a:lnTo>
                  <a:lnTo>
                    <a:pt x="81" y="140"/>
                  </a:lnTo>
                  <a:lnTo>
                    <a:pt x="81" y="152"/>
                  </a:lnTo>
                  <a:lnTo>
                    <a:pt x="81" y="164"/>
                  </a:lnTo>
                  <a:lnTo>
                    <a:pt x="81" y="174"/>
                  </a:lnTo>
                  <a:lnTo>
                    <a:pt x="81" y="183"/>
                  </a:lnTo>
                  <a:lnTo>
                    <a:pt x="79" y="190"/>
                  </a:lnTo>
                  <a:lnTo>
                    <a:pt x="79" y="193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69" y="187"/>
                  </a:lnTo>
                  <a:lnTo>
                    <a:pt x="62" y="180"/>
                  </a:lnTo>
                  <a:lnTo>
                    <a:pt x="53" y="174"/>
                  </a:lnTo>
                  <a:lnTo>
                    <a:pt x="44" y="169"/>
                  </a:lnTo>
                  <a:lnTo>
                    <a:pt x="38" y="164"/>
                  </a:lnTo>
                  <a:lnTo>
                    <a:pt x="29" y="161"/>
                  </a:lnTo>
                  <a:lnTo>
                    <a:pt x="20" y="159"/>
                  </a:lnTo>
                  <a:lnTo>
                    <a:pt x="13" y="159"/>
                  </a:lnTo>
                  <a:lnTo>
                    <a:pt x="6" y="161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1" y="159"/>
                  </a:lnTo>
                  <a:lnTo>
                    <a:pt x="5" y="155"/>
                  </a:lnTo>
                  <a:lnTo>
                    <a:pt x="8" y="148"/>
                  </a:lnTo>
                  <a:lnTo>
                    <a:pt x="13" y="142"/>
                  </a:lnTo>
                  <a:lnTo>
                    <a:pt x="17" y="135"/>
                  </a:lnTo>
                  <a:lnTo>
                    <a:pt x="22" y="126"/>
                  </a:lnTo>
                  <a:lnTo>
                    <a:pt x="25" y="116"/>
                  </a:lnTo>
                  <a:lnTo>
                    <a:pt x="27" y="105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31" y="83"/>
                  </a:lnTo>
                  <a:lnTo>
                    <a:pt x="32" y="74"/>
                  </a:lnTo>
                  <a:lnTo>
                    <a:pt x="32" y="64"/>
                  </a:lnTo>
                  <a:lnTo>
                    <a:pt x="34" y="55"/>
                  </a:lnTo>
                  <a:lnTo>
                    <a:pt x="34" y="48"/>
                  </a:lnTo>
                  <a:lnTo>
                    <a:pt x="34" y="41"/>
                  </a:lnTo>
                  <a:lnTo>
                    <a:pt x="32" y="34"/>
                  </a:lnTo>
                  <a:lnTo>
                    <a:pt x="31" y="28"/>
                  </a:lnTo>
                  <a:lnTo>
                    <a:pt x="27" y="2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7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41" y="2"/>
                  </a:lnTo>
                  <a:lnTo>
                    <a:pt x="58" y="5"/>
                  </a:lnTo>
                  <a:lnTo>
                    <a:pt x="77" y="10"/>
                  </a:lnTo>
                  <a:lnTo>
                    <a:pt x="96" y="17"/>
                  </a:lnTo>
                  <a:lnTo>
                    <a:pt x="117" y="24"/>
                  </a:lnTo>
                  <a:lnTo>
                    <a:pt x="136" y="31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9" y="40"/>
                  </a:lnTo>
                  <a:lnTo>
                    <a:pt x="164" y="43"/>
                  </a:lnTo>
                  <a:lnTo>
                    <a:pt x="165" y="47"/>
                  </a:lnTo>
                  <a:lnTo>
                    <a:pt x="167" y="50"/>
                  </a:lnTo>
                  <a:lnTo>
                    <a:pt x="169" y="53"/>
                  </a:lnTo>
                  <a:lnTo>
                    <a:pt x="169" y="57"/>
                  </a:lnTo>
                  <a:lnTo>
                    <a:pt x="171" y="59"/>
                  </a:lnTo>
                  <a:lnTo>
                    <a:pt x="171" y="62"/>
                  </a:lnTo>
                  <a:lnTo>
                    <a:pt x="172" y="64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9" y="66"/>
                  </a:lnTo>
                  <a:lnTo>
                    <a:pt x="183" y="69"/>
                  </a:lnTo>
                  <a:lnTo>
                    <a:pt x="186" y="71"/>
                  </a:lnTo>
                  <a:lnTo>
                    <a:pt x="191" y="74"/>
                  </a:lnTo>
                  <a:lnTo>
                    <a:pt x="197" y="79"/>
                  </a:lnTo>
                  <a:lnTo>
                    <a:pt x="203" y="83"/>
                  </a:lnTo>
                  <a:lnTo>
                    <a:pt x="212" y="86"/>
                  </a:lnTo>
                  <a:lnTo>
                    <a:pt x="222" y="90"/>
                  </a:lnTo>
                  <a:lnTo>
                    <a:pt x="235" y="93"/>
                  </a:lnTo>
                  <a:lnTo>
                    <a:pt x="250" y="97"/>
                  </a:lnTo>
                  <a:lnTo>
                    <a:pt x="250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30" name="Freeform 278">
              <a:extLst>
                <a:ext uri="{FF2B5EF4-FFF2-40B4-BE49-F238E27FC236}">
                  <a16:creationId xmlns:a16="http://schemas.microsoft.com/office/drawing/2014/main" id="{529EE43B-D64D-A857-23CE-672FBE1D0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918"/>
              <a:ext cx="125" cy="97"/>
            </a:xfrm>
            <a:custGeom>
              <a:avLst/>
              <a:gdLst>
                <a:gd name="T0" fmla="*/ 250 w 250"/>
                <a:gd name="T1" fmla="*/ 95 h 193"/>
                <a:gd name="T2" fmla="*/ 243 w 250"/>
                <a:gd name="T3" fmla="*/ 88 h 193"/>
                <a:gd name="T4" fmla="*/ 231 w 250"/>
                <a:gd name="T5" fmla="*/ 79 h 193"/>
                <a:gd name="T6" fmla="*/ 212 w 250"/>
                <a:gd name="T7" fmla="*/ 69 h 193"/>
                <a:gd name="T8" fmla="*/ 190 w 250"/>
                <a:gd name="T9" fmla="*/ 64 h 193"/>
                <a:gd name="T10" fmla="*/ 176 w 250"/>
                <a:gd name="T11" fmla="*/ 62 h 193"/>
                <a:gd name="T12" fmla="*/ 157 w 250"/>
                <a:gd name="T13" fmla="*/ 66 h 193"/>
                <a:gd name="T14" fmla="*/ 136 w 250"/>
                <a:gd name="T15" fmla="*/ 74 h 193"/>
                <a:gd name="T16" fmla="*/ 115 w 250"/>
                <a:gd name="T17" fmla="*/ 85 h 193"/>
                <a:gd name="T18" fmla="*/ 100 w 250"/>
                <a:gd name="T19" fmla="*/ 95 h 193"/>
                <a:gd name="T20" fmla="*/ 89 w 250"/>
                <a:gd name="T21" fmla="*/ 104 h 193"/>
                <a:gd name="T22" fmla="*/ 86 w 250"/>
                <a:gd name="T23" fmla="*/ 116 h 193"/>
                <a:gd name="T24" fmla="*/ 81 w 250"/>
                <a:gd name="T25" fmla="*/ 140 h 193"/>
                <a:gd name="T26" fmla="*/ 81 w 250"/>
                <a:gd name="T27" fmla="*/ 164 h 193"/>
                <a:gd name="T28" fmla="*/ 81 w 250"/>
                <a:gd name="T29" fmla="*/ 183 h 193"/>
                <a:gd name="T30" fmla="*/ 79 w 250"/>
                <a:gd name="T31" fmla="*/ 193 h 193"/>
                <a:gd name="T32" fmla="*/ 76 w 250"/>
                <a:gd name="T33" fmla="*/ 192 h 193"/>
                <a:gd name="T34" fmla="*/ 62 w 250"/>
                <a:gd name="T35" fmla="*/ 180 h 193"/>
                <a:gd name="T36" fmla="*/ 44 w 250"/>
                <a:gd name="T37" fmla="*/ 169 h 193"/>
                <a:gd name="T38" fmla="*/ 29 w 250"/>
                <a:gd name="T39" fmla="*/ 161 h 193"/>
                <a:gd name="T40" fmla="*/ 13 w 250"/>
                <a:gd name="T41" fmla="*/ 159 h 193"/>
                <a:gd name="T42" fmla="*/ 0 w 250"/>
                <a:gd name="T43" fmla="*/ 162 h 193"/>
                <a:gd name="T44" fmla="*/ 0 w 250"/>
                <a:gd name="T45" fmla="*/ 162 h 193"/>
                <a:gd name="T46" fmla="*/ 5 w 250"/>
                <a:gd name="T47" fmla="*/ 155 h 193"/>
                <a:gd name="T48" fmla="*/ 13 w 250"/>
                <a:gd name="T49" fmla="*/ 142 h 193"/>
                <a:gd name="T50" fmla="*/ 22 w 250"/>
                <a:gd name="T51" fmla="*/ 126 h 193"/>
                <a:gd name="T52" fmla="*/ 27 w 250"/>
                <a:gd name="T53" fmla="*/ 105 h 193"/>
                <a:gd name="T54" fmla="*/ 29 w 250"/>
                <a:gd name="T55" fmla="*/ 93 h 193"/>
                <a:gd name="T56" fmla="*/ 32 w 250"/>
                <a:gd name="T57" fmla="*/ 74 h 193"/>
                <a:gd name="T58" fmla="*/ 34 w 250"/>
                <a:gd name="T59" fmla="*/ 55 h 193"/>
                <a:gd name="T60" fmla="*/ 34 w 250"/>
                <a:gd name="T61" fmla="*/ 41 h 193"/>
                <a:gd name="T62" fmla="*/ 31 w 250"/>
                <a:gd name="T63" fmla="*/ 28 h 193"/>
                <a:gd name="T64" fmla="*/ 24 w 250"/>
                <a:gd name="T65" fmla="*/ 15 h 193"/>
                <a:gd name="T66" fmla="*/ 17 w 250"/>
                <a:gd name="T67" fmla="*/ 7 h 193"/>
                <a:gd name="T68" fmla="*/ 27 w 250"/>
                <a:gd name="T69" fmla="*/ 0 h 193"/>
                <a:gd name="T70" fmla="*/ 58 w 250"/>
                <a:gd name="T71" fmla="*/ 5 h 193"/>
                <a:gd name="T72" fmla="*/ 96 w 250"/>
                <a:gd name="T73" fmla="*/ 17 h 193"/>
                <a:gd name="T74" fmla="*/ 136 w 250"/>
                <a:gd name="T75" fmla="*/ 31 h 193"/>
                <a:gd name="T76" fmla="*/ 152 w 250"/>
                <a:gd name="T77" fmla="*/ 36 h 193"/>
                <a:gd name="T78" fmla="*/ 164 w 250"/>
                <a:gd name="T79" fmla="*/ 43 h 193"/>
                <a:gd name="T80" fmla="*/ 167 w 250"/>
                <a:gd name="T81" fmla="*/ 50 h 193"/>
                <a:gd name="T82" fmla="*/ 169 w 250"/>
                <a:gd name="T83" fmla="*/ 57 h 193"/>
                <a:gd name="T84" fmla="*/ 171 w 250"/>
                <a:gd name="T85" fmla="*/ 62 h 193"/>
                <a:gd name="T86" fmla="*/ 176 w 250"/>
                <a:gd name="T87" fmla="*/ 66 h 193"/>
                <a:gd name="T88" fmla="*/ 179 w 250"/>
                <a:gd name="T89" fmla="*/ 66 h 193"/>
                <a:gd name="T90" fmla="*/ 186 w 250"/>
                <a:gd name="T91" fmla="*/ 71 h 193"/>
                <a:gd name="T92" fmla="*/ 197 w 250"/>
                <a:gd name="T93" fmla="*/ 79 h 193"/>
                <a:gd name="T94" fmla="*/ 212 w 250"/>
                <a:gd name="T95" fmla="*/ 86 h 193"/>
                <a:gd name="T96" fmla="*/ 235 w 250"/>
                <a:gd name="T97" fmla="*/ 93 h 193"/>
                <a:gd name="T98" fmla="*/ 250 w 250"/>
                <a:gd name="T99" fmla="*/ 9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0" h="193">
                  <a:moveTo>
                    <a:pt x="250" y="97"/>
                  </a:moveTo>
                  <a:lnTo>
                    <a:pt x="250" y="95"/>
                  </a:lnTo>
                  <a:lnTo>
                    <a:pt x="247" y="93"/>
                  </a:lnTo>
                  <a:lnTo>
                    <a:pt x="243" y="88"/>
                  </a:lnTo>
                  <a:lnTo>
                    <a:pt x="238" y="85"/>
                  </a:lnTo>
                  <a:lnTo>
                    <a:pt x="231" y="79"/>
                  </a:lnTo>
                  <a:lnTo>
                    <a:pt x="222" y="74"/>
                  </a:lnTo>
                  <a:lnTo>
                    <a:pt x="212" y="69"/>
                  </a:lnTo>
                  <a:lnTo>
                    <a:pt x="202" y="66"/>
                  </a:lnTo>
                  <a:lnTo>
                    <a:pt x="190" y="64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67" y="64"/>
                  </a:lnTo>
                  <a:lnTo>
                    <a:pt x="157" y="66"/>
                  </a:lnTo>
                  <a:lnTo>
                    <a:pt x="146" y="69"/>
                  </a:lnTo>
                  <a:lnTo>
                    <a:pt x="136" y="74"/>
                  </a:lnTo>
                  <a:lnTo>
                    <a:pt x="126" y="79"/>
                  </a:lnTo>
                  <a:lnTo>
                    <a:pt x="115" y="85"/>
                  </a:lnTo>
                  <a:lnTo>
                    <a:pt x="107" y="90"/>
                  </a:lnTo>
                  <a:lnTo>
                    <a:pt x="100" y="95"/>
                  </a:lnTo>
                  <a:lnTo>
                    <a:pt x="93" y="100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6" y="116"/>
                  </a:lnTo>
                  <a:lnTo>
                    <a:pt x="82" y="128"/>
                  </a:lnTo>
                  <a:lnTo>
                    <a:pt x="81" y="140"/>
                  </a:lnTo>
                  <a:lnTo>
                    <a:pt x="81" y="152"/>
                  </a:lnTo>
                  <a:lnTo>
                    <a:pt x="81" y="164"/>
                  </a:lnTo>
                  <a:lnTo>
                    <a:pt x="81" y="174"/>
                  </a:lnTo>
                  <a:lnTo>
                    <a:pt x="81" y="183"/>
                  </a:lnTo>
                  <a:lnTo>
                    <a:pt x="79" y="190"/>
                  </a:lnTo>
                  <a:lnTo>
                    <a:pt x="79" y="193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69" y="187"/>
                  </a:lnTo>
                  <a:lnTo>
                    <a:pt x="62" y="180"/>
                  </a:lnTo>
                  <a:lnTo>
                    <a:pt x="53" y="174"/>
                  </a:lnTo>
                  <a:lnTo>
                    <a:pt x="44" y="169"/>
                  </a:lnTo>
                  <a:lnTo>
                    <a:pt x="38" y="164"/>
                  </a:lnTo>
                  <a:lnTo>
                    <a:pt x="29" y="161"/>
                  </a:lnTo>
                  <a:lnTo>
                    <a:pt x="20" y="159"/>
                  </a:lnTo>
                  <a:lnTo>
                    <a:pt x="13" y="159"/>
                  </a:lnTo>
                  <a:lnTo>
                    <a:pt x="6" y="161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1" y="159"/>
                  </a:lnTo>
                  <a:lnTo>
                    <a:pt x="5" y="155"/>
                  </a:lnTo>
                  <a:lnTo>
                    <a:pt x="8" y="148"/>
                  </a:lnTo>
                  <a:lnTo>
                    <a:pt x="13" y="142"/>
                  </a:lnTo>
                  <a:lnTo>
                    <a:pt x="17" y="135"/>
                  </a:lnTo>
                  <a:lnTo>
                    <a:pt x="22" y="126"/>
                  </a:lnTo>
                  <a:lnTo>
                    <a:pt x="25" y="116"/>
                  </a:lnTo>
                  <a:lnTo>
                    <a:pt x="27" y="105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31" y="83"/>
                  </a:lnTo>
                  <a:lnTo>
                    <a:pt x="32" y="74"/>
                  </a:lnTo>
                  <a:lnTo>
                    <a:pt x="32" y="64"/>
                  </a:lnTo>
                  <a:lnTo>
                    <a:pt x="34" y="55"/>
                  </a:lnTo>
                  <a:lnTo>
                    <a:pt x="34" y="48"/>
                  </a:lnTo>
                  <a:lnTo>
                    <a:pt x="34" y="41"/>
                  </a:lnTo>
                  <a:lnTo>
                    <a:pt x="32" y="34"/>
                  </a:lnTo>
                  <a:lnTo>
                    <a:pt x="31" y="28"/>
                  </a:lnTo>
                  <a:lnTo>
                    <a:pt x="27" y="2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7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41" y="2"/>
                  </a:lnTo>
                  <a:lnTo>
                    <a:pt x="58" y="5"/>
                  </a:lnTo>
                  <a:lnTo>
                    <a:pt x="77" y="10"/>
                  </a:lnTo>
                  <a:lnTo>
                    <a:pt x="96" y="17"/>
                  </a:lnTo>
                  <a:lnTo>
                    <a:pt x="117" y="24"/>
                  </a:lnTo>
                  <a:lnTo>
                    <a:pt x="136" y="31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9" y="40"/>
                  </a:lnTo>
                  <a:lnTo>
                    <a:pt x="164" y="43"/>
                  </a:lnTo>
                  <a:lnTo>
                    <a:pt x="165" y="47"/>
                  </a:lnTo>
                  <a:lnTo>
                    <a:pt x="167" y="50"/>
                  </a:lnTo>
                  <a:lnTo>
                    <a:pt x="169" y="53"/>
                  </a:lnTo>
                  <a:lnTo>
                    <a:pt x="169" y="57"/>
                  </a:lnTo>
                  <a:lnTo>
                    <a:pt x="171" y="59"/>
                  </a:lnTo>
                  <a:lnTo>
                    <a:pt x="171" y="62"/>
                  </a:lnTo>
                  <a:lnTo>
                    <a:pt x="172" y="64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9" y="66"/>
                  </a:lnTo>
                  <a:lnTo>
                    <a:pt x="183" y="69"/>
                  </a:lnTo>
                  <a:lnTo>
                    <a:pt x="186" y="71"/>
                  </a:lnTo>
                  <a:lnTo>
                    <a:pt x="191" y="74"/>
                  </a:lnTo>
                  <a:lnTo>
                    <a:pt x="197" y="79"/>
                  </a:lnTo>
                  <a:lnTo>
                    <a:pt x="203" y="83"/>
                  </a:lnTo>
                  <a:lnTo>
                    <a:pt x="212" y="86"/>
                  </a:lnTo>
                  <a:lnTo>
                    <a:pt x="222" y="90"/>
                  </a:lnTo>
                  <a:lnTo>
                    <a:pt x="235" y="93"/>
                  </a:lnTo>
                  <a:lnTo>
                    <a:pt x="250" y="97"/>
                  </a:lnTo>
                  <a:lnTo>
                    <a:pt x="250" y="9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31" name="Freeform 279">
              <a:extLst>
                <a:ext uri="{FF2B5EF4-FFF2-40B4-BE49-F238E27FC236}">
                  <a16:creationId xmlns:a16="http://schemas.microsoft.com/office/drawing/2014/main" id="{C2B47D4A-77A9-4285-D194-DC1BFC740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919"/>
              <a:ext cx="172" cy="126"/>
            </a:xfrm>
            <a:custGeom>
              <a:avLst/>
              <a:gdLst>
                <a:gd name="T0" fmla="*/ 254 w 343"/>
                <a:gd name="T1" fmla="*/ 91 h 252"/>
                <a:gd name="T2" fmla="*/ 271 w 343"/>
                <a:gd name="T3" fmla="*/ 91 h 252"/>
                <a:gd name="T4" fmla="*/ 298 w 343"/>
                <a:gd name="T5" fmla="*/ 96 h 252"/>
                <a:gd name="T6" fmla="*/ 324 w 343"/>
                <a:gd name="T7" fmla="*/ 110 h 252"/>
                <a:gd name="T8" fmla="*/ 342 w 343"/>
                <a:gd name="T9" fmla="*/ 140 h 252"/>
                <a:gd name="T10" fmla="*/ 343 w 343"/>
                <a:gd name="T11" fmla="*/ 160 h 252"/>
                <a:gd name="T12" fmla="*/ 338 w 343"/>
                <a:gd name="T13" fmla="*/ 195 h 252"/>
                <a:gd name="T14" fmla="*/ 324 w 343"/>
                <a:gd name="T15" fmla="*/ 224 h 252"/>
                <a:gd name="T16" fmla="*/ 304 w 343"/>
                <a:gd name="T17" fmla="*/ 243 h 252"/>
                <a:gd name="T18" fmla="*/ 276 w 343"/>
                <a:gd name="T19" fmla="*/ 252 h 252"/>
                <a:gd name="T20" fmla="*/ 243 w 343"/>
                <a:gd name="T21" fmla="*/ 247 h 252"/>
                <a:gd name="T22" fmla="*/ 226 w 343"/>
                <a:gd name="T23" fmla="*/ 242 h 252"/>
                <a:gd name="T24" fmla="*/ 200 w 343"/>
                <a:gd name="T25" fmla="*/ 235 h 252"/>
                <a:gd name="T26" fmla="*/ 176 w 343"/>
                <a:gd name="T27" fmla="*/ 233 h 252"/>
                <a:gd name="T28" fmla="*/ 153 w 343"/>
                <a:gd name="T29" fmla="*/ 235 h 252"/>
                <a:gd name="T30" fmla="*/ 131 w 343"/>
                <a:gd name="T31" fmla="*/ 236 h 252"/>
                <a:gd name="T32" fmla="*/ 121 w 343"/>
                <a:gd name="T33" fmla="*/ 236 h 252"/>
                <a:gd name="T34" fmla="*/ 112 w 343"/>
                <a:gd name="T35" fmla="*/ 226 h 252"/>
                <a:gd name="T36" fmla="*/ 91 w 343"/>
                <a:gd name="T37" fmla="*/ 202 h 252"/>
                <a:gd name="T38" fmla="*/ 62 w 343"/>
                <a:gd name="T39" fmla="*/ 176 h 252"/>
                <a:gd name="T40" fmla="*/ 29 w 343"/>
                <a:gd name="T41" fmla="*/ 157 h 252"/>
                <a:gd name="T42" fmla="*/ 0 w 343"/>
                <a:gd name="T43" fmla="*/ 159 h 252"/>
                <a:gd name="T44" fmla="*/ 0 w 343"/>
                <a:gd name="T45" fmla="*/ 159 h 252"/>
                <a:gd name="T46" fmla="*/ 5 w 343"/>
                <a:gd name="T47" fmla="*/ 152 h 252"/>
                <a:gd name="T48" fmla="*/ 13 w 343"/>
                <a:gd name="T49" fmla="*/ 138 h 252"/>
                <a:gd name="T50" fmla="*/ 22 w 343"/>
                <a:gd name="T51" fmla="*/ 121 h 252"/>
                <a:gd name="T52" fmla="*/ 29 w 343"/>
                <a:gd name="T53" fmla="*/ 102 h 252"/>
                <a:gd name="T54" fmla="*/ 31 w 343"/>
                <a:gd name="T55" fmla="*/ 89 h 252"/>
                <a:gd name="T56" fmla="*/ 32 w 343"/>
                <a:gd name="T57" fmla="*/ 69 h 252"/>
                <a:gd name="T58" fmla="*/ 34 w 343"/>
                <a:gd name="T59" fmla="*/ 51 h 252"/>
                <a:gd name="T60" fmla="*/ 34 w 343"/>
                <a:gd name="T61" fmla="*/ 36 h 252"/>
                <a:gd name="T62" fmla="*/ 31 w 343"/>
                <a:gd name="T63" fmla="*/ 24 h 252"/>
                <a:gd name="T64" fmla="*/ 24 w 343"/>
                <a:gd name="T65" fmla="*/ 12 h 252"/>
                <a:gd name="T66" fmla="*/ 17 w 343"/>
                <a:gd name="T67" fmla="*/ 3 h 252"/>
                <a:gd name="T68" fmla="*/ 22 w 343"/>
                <a:gd name="T69" fmla="*/ 0 h 252"/>
                <a:gd name="T70" fmla="*/ 48 w 343"/>
                <a:gd name="T71" fmla="*/ 8 h 252"/>
                <a:gd name="T72" fmla="*/ 86 w 343"/>
                <a:gd name="T73" fmla="*/ 22 h 252"/>
                <a:gd name="T74" fmla="*/ 129 w 343"/>
                <a:gd name="T75" fmla="*/ 32 h 252"/>
                <a:gd name="T76" fmla="*/ 152 w 343"/>
                <a:gd name="T77" fmla="*/ 34 h 252"/>
                <a:gd name="T78" fmla="*/ 164 w 343"/>
                <a:gd name="T79" fmla="*/ 38 h 252"/>
                <a:gd name="T80" fmla="*/ 169 w 343"/>
                <a:gd name="T81" fmla="*/ 43 h 252"/>
                <a:gd name="T82" fmla="*/ 171 w 343"/>
                <a:gd name="T83" fmla="*/ 50 h 252"/>
                <a:gd name="T84" fmla="*/ 172 w 343"/>
                <a:gd name="T85" fmla="*/ 57 h 252"/>
                <a:gd name="T86" fmla="*/ 176 w 343"/>
                <a:gd name="T87" fmla="*/ 60 h 252"/>
                <a:gd name="T88" fmla="*/ 179 w 343"/>
                <a:gd name="T89" fmla="*/ 62 h 252"/>
                <a:gd name="T90" fmla="*/ 186 w 343"/>
                <a:gd name="T91" fmla="*/ 67 h 252"/>
                <a:gd name="T92" fmla="*/ 197 w 343"/>
                <a:gd name="T93" fmla="*/ 74 h 252"/>
                <a:gd name="T94" fmla="*/ 212 w 343"/>
                <a:gd name="T95" fmla="*/ 83 h 252"/>
                <a:gd name="T96" fmla="*/ 236 w 343"/>
                <a:gd name="T97" fmla="*/ 89 h 252"/>
                <a:gd name="T98" fmla="*/ 252 w 343"/>
                <a:gd name="T99" fmla="*/ 9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" h="252">
                  <a:moveTo>
                    <a:pt x="252" y="91"/>
                  </a:moveTo>
                  <a:lnTo>
                    <a:pt x="254" y="91"/>
                  </a:lnTo>
                  <a:lnTo>
                    <a:pt x="260" y="91"/>
                  </a:lnTo>
                  <a:lnTo>
                    <a:pt x="271" y="91"/>
                  </a:lnTo>
                  <a:lnTo>
                    <a:pt x="285" y="93"/>
                  </a:lnTo>
                  <a:lnTo>
                    <a:pt x="298" y="96"/>
                  </a:lnTo>
                  <a:lnTo>
                    <a:pt x="312" y="102"/>
                  </a:lnTo>
                  <a:lnTo>
                    <a:pt x="324" y="110"/>
                  </a:lnTo>
                  <a:lnTo>
                    <a:pt x="335" y="122"/>
                  </a:lnTo>
                  <a:lnTo>
                    <a:pt x="342" y="140"/>
                  </a:lnTo>
                  <a:lnTo>
                    <a:pt x="343" y="160"/>
                  </a:lnTo>
                  <a:lnTo>
                    <a:pt x="343" y="160"/>
                  </a:lnTo>
                  <a:lnTo>
                    <a:pt x="342" y="179"/>
                  </a:lnTo>
                  <a:lnTo>
                    <a:pt x="338" y="195"/>
                  </a:lnTo>
                  <a:lnTo>
                    <a:pt x="333" y="210"/>
                  </a:lnTo>
                  <a:lnTo>
                    <a:pt x="324" y="224"/>
                  </a:lnTo>
                  <a:lnTo>
                    <a:pt x="314" y="236"/>
                  </a:lnTo>
                  <a:lnTo>
                    <a:pt x="304" y="243"/>
                  </a:lnTo>
                  <a:lnTo>
                    <a:pt x="290" y="250"/>
                  </a:lnTo>
                  <a:lnTo>
                    <a:pt x="276" y="252"/>
                  </a:lnTo>
                  <a:lnTo>
                    <a:pt x="259" y="252"/>
                  </a:lnTo>
                  <a:lnTo>
                    <a:pt x="243" y="247"/>
                  </a:lnTo>
                  <a:lnTo>
                    <a:pt x="243" y="247"/>
                  </a:lnTo>
                  <a:lnTo>
                    <a:pt x="226" y="242"/>
                  </a:lnTo>
                  <a:lnTo>
                    <a:pt x="212" y="238"/>
                  </a:lnTo>
                  <a:lnTo>
                    <a:pt x="200" y="235"/>
                  </a:lnTo>
                  <a:lnTo>
                    <a:pt x="188" y="235"/>
                  </a:lnTo>
                  <a:lnTo>
                    <a:pt x="176" y="233"/>
                  </a:lnTo>
                  <a:lnTo>
                    <a:pt x="165" y="233"/>
                  </a:lnTo>
                  <a:lnTo>
                    <a:pt x="153" y="235"/>
                  </a:lnTo>
                  <a:lnTo>
                    <a:pt x="143" y="235"/>
                  </a:lnTo>
                  <a:lnTo>
                    <a:pt x="131" y="236"/>
                  </a:lnTo>
                  <a:lnTo>
                    <a:pt x="121" y="236"/>
                  </a:lnTo>
                  <a:lnTo>
                    <a:pt x="121" y="236"/>
                  </a:lnTo>
                  <a:lnTo>
                    <a:pt x="117" y="235"/>
                  </a:lnTo>
                  <a:lnTo>
                    <a:pt x="112" y="226"/>
                  </a:lnTo>
                  <a:lnTo>
                    <a:pt x="102" y="216"/>
                  </a:lnTo>
                  <a:lnTo>
                    <a:pt x="91" y="202"/>
                  </a:lnTo>
                  <a:lnTo>
                    <a:pt x="77" y="188"/>
                  </a:lnTo>
                  <a:lnTo>
                    <a:pt x="62" y="176"/>
                  </a:lnTo>
                  <a:lnTo>
                    <a:pt x="44" y="164"/>
                  </a:lnTo>
                  <a:lnTo>
                    <a:pt x="29" y="157"/>
                  </a:lnTo>
                  <a:lnTo>
                    <a:pt x="13" y="155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1" y="155"/>
                  </a:lnTo>
                  <a:lnTo>
                    <a:pt x="5" y="152"/>
                  </a:lnTo>
                  <a:lnTo>
                    <a:pt x="8" y="145"/>
                  </a:lnTo>
                  <a:lnTo>
                    <a:pt x="13" y="138"/>
                  </a:lnTo>
                  <a:lnTo>
                    <a:pt x="17" y="131"/>
                  </a:lnTo>
                  <a:lnTo>
                    <a:pt x="22" y="121"/>
                  </a:lnTo>
                  <a:lnTo>
                    <a:pt x="25" y="112"/>
                  </a:lnTo>
                  <a:lnTo>
                    <a:pt x="29" y="102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1" y="79"/>
                  </a:lnTo>
                  <a:lnTo>
                    <a:pt x="32" y="69"/>
                  </a:lnTo>
                  <a:lnTo>
                    <a:pt x="32" y="60"/>
                  </a:lnTo>
                  <a:lnTo>
                    <a:pt x="34" y="51"/>
                  </a:lnTo>
                  <a:lnTo>
                    <a:pt x="34" y="45"/>
                  </a:lnTo>
                  <a:lnTo>
                    <a:pt x="34" y="36"/>
                  </a:lnTo>
                  <a:lnTo>
                    <a:pt x="32" y="29"/>
                  </a:lnTo>
                  <a:lnTo>
                    <a:pt x="31" y="24"/>
                  </a:lnTo>
                  <a:lnTo>
                    <a:pt x="27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34" y="3"/>
                  </a:lnTo>
                  <a:lnTo>
                    <a:pt x="48" y="8"/>
                  </a:lnTo>
                  <a:lnTo>
                    <a:pt x="65" y="15"/>
                  </a:lnTo>
                  <a:lnTo>
                    <a:pt x="86" y="22"/>
                  </a:lnTo>
                  <a:lnTo>
                    <a:pt x="107" y="27"/>
                  </a:lnTo>
                  <a:lnTo>
                    <a:pt x="129" y="32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9" y="36"/>
                  </a:lnTo>
                  <a:lnTo>
                    <a:pt x="164" y="38"/>
                  </a:lnTo>
                  <a:lnTo>
                    <a:pt x="167" y="41"/>
                  </a:lnTo>
                  <a:lnTo>
                    <a:pt x="169" y="43"/>
                  </a:lnTo>
                  <a:lnTo>
                    <a:pt x="171" y="46"/>
                  </a:lnTo>
                  <a:lnTo>
                    <a:pt x="171" y="50"/>
                  </a:lnTo>
                  <a:lnTo>
                    <a:pt x="171" y="53"/>
                  </a:lnTo>
                  <a:lnTo>
                    <a:pt x="172" y="57"/>
                  </a:lnTo>
                  <a:lnTo>
                    <a:pt x="172" y="58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9" y="62"/>
                  </a:lnTo>
                  <a:lnTo>
                    <a:pt x="183" y="65"/>
                  </a:lnTo>
                  <a:lnTo>
                    <a:pt x="186" y="67"/>
                  </a:lnTo>
                  <a:lnTo>
                    <a:pt x="191" y="70"/>
                  </a:lnTo>
                  <a:lnTo>
                    <a:pt x="197" y="74"/>
                  </a:lnTo>
                  <a:lnTo>
                    <a:pt x="203" y="79"/>
                  </a:lnTo>
                  <a:lnTo>
                    <a:pt x="212" y="83"/>
                  </a:lnTo>
                  <a:lnTo>
                    <a:pt x="222" y="86"/>
                  </a:lnTo>
                  <a:lnTo>
                    <a:pt x="236" y="89"/>
                  </a:lnTo>
                  <a:lnTo>
                    <a:pt x="252" y="91"/>
                  </a:lnTo>
                  <a:lnTo>
                    <a:pt x="252" y="9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32" name="Freeform 280">
              <a:extLst>
                <a:ext uri="{FF2B5EF4-FFF2-40B4-BE49-F238E27FC236}">
                  <a16:creationId xmlns:a16="http://schemas.microsoft.com/office/drawing/2014/main" id="{87C87088-4FAB-5B96-0A66-03AB43550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07"/>
              <a:ext cx="46" cy="233"/>
            </a:xfrm>
            <a:custGeom>
              <a:avLst/>
              <a:gdLst>
                <a:gd name="T0" fmla="*/ 92 w 92"/>
                <a:gd name="T1" fmla="*/ 5 h 467"/>
                <a:gd name="T2" fmla="*/ 92 w 92"/>
                <a:gd name="T3" fmla="*/ 0 h 467"/>
                <a:gd name="T4" fmla="*/ 88 w 92"/>
                <a:gd name="T5" fmla="*/ 0 h 467"/>
                <a:gd name="T6" fmla="*/ 80 w 92"/>
                <a:gd name="T7" fmla="*/ 5 h 467"/>
                <a:gd name="T8" fmla="*/ 69 w 92"/>
                <a:gd name="T9" fmla="*/ 16 h 467"/>
                <a:gd name="T10" fmla="*/ 56 w 92"/>
                <a:gd name="T11" fmla="*/ 29 h 467"/>
                <a:gd name="T12" fmla="*/ 44 w 92"/>
                <a:gd name="T13" fmla="*/ 45 h 467"/>
                <a:gd name="T14" fmla="*/ 30 w 92"/>
                <a:gd name="T15" fmla="*/ 62 h 467"/>
                <a:gd name="T16" fmla="*/ 19 w 92"/>
                <a:gd name="T17" fmla="*/ 80 h 467"/>
                <a:gd name="T18" fmla="*/ 11 w 92"/>
                <a:gd name="T19" fmla="*/ 93 h 467"/>
                <a:gd name="T20" fmla="*/ 6 w 92"/>
                <a:gd name="T21" fmla="*/ 105 h 467"/>
                <a:gd name="T22" fmla="*/ 6 w 92"/>
                <a:gd name="T23" fmla="*/ 105 h 467"/>
                <a:gd name="T24" fmla="*/ 4 w 92"/>
                <a:gd name="T25" fmla="*/ 124 h 467"/>
                <a:gd name="T26" fmla="*/ 2 w 92"/>
                <a:gd name="T27" fmla="*/ 156 h 467"/>
                <a:gd name="T28" fmla="*/ 2 w 92"/>
                <a:gd name="T29" fmla="*/ 197 h 467"/>
                <a:gd name="T30" fmla="*/ 0 w 92"/>
                <a:gd name="T31" fmla="*/ 244 h 467"/>
                <a:gd name="T32" fmla="*/ 0 w 92"/>
                <a:gd name="T33" fmla="*/ 294 h 467"/>
                <a:gd name="T34" fmla="*/ 0 w 92"/>
                <a:gd name="T35" fmla="*/ 342 h 467"/>
                <a:gd name="T36" fmla="*/ 0 w 92"/>
                <a:gd name="T37" fmla="*/ 389 h 467"/>
                <a:gd name="T38" fmla="*/ 0 w 92"/>
                <a:gd name="T39" fmla="*/ 427 h 467"/>
                <a:gd name="T40" fmla="*/ 2 w 92"/>
                <a:gd name="T41" fmla="*/ 453 h 467"/>
                <a:gd name="T42" fmla="*/ 2 w 92"/>
                <a:gd name="T43" fmla="*/ 467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2" h="467">
                  <a:moveTo>
                    <a:pt x="92" y="5"/>
                  </a:moveTo>
                  <a:lnTo>
                    <a:pt x="92" y="0"/>
                  </a:lnTo>
                  <a:lnTo>
                    <a:pt x="88" y="0"/>
                  </a:lnTo>
                  <a:lnTo>
                    <a:pt x="80" y="5"/>
                  </a:lnTo>
                  <a:lnTo>
                    <a:pt x="69" y="16"/>
                  </a:lnTo>
                  <a:lnTo>
                    <a:pt x="56" y="29"/>
                  </a:lnTo>
                  <a:lnTo>
                    <a:pt x="44" y="45"/>
                  </a:lnTo>
                  <a:lnTo>
                    <a:pt x="30" y="62"/>
                  </a:lnTo>
                  <a:lnTo>
                    <a:pt x="19" y="80"/>
                  </a:lnTo>
                  <a:lnTo>
                    <a:pt x="11" y="93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4" y="124"/>
                  </a:lnTo>
                  <a:lnTo>
                    <a:pt x="2" y="156"/>
                  </a:lnTo>
                  <a:lnTo>
                    <a:pt x="2" y="197"/>
                  </a:lnTo>
                  <a:lnTo>
                    <a:pt x="0" y="244"/>
                  </a:lnTo>
                  <a:lnTo>
                    <a:pt x="0" y="294"/>
                  </a:lnTo>
                  <a:lnTo>
                    <a:pt x="0" y="342"/>
                  </a:lnTo>
                  <a:lnTo>
                    <a:pt x="0" y="389"/>
                  </a:lnTo>
                  <a:lnTo>
                    <a:pt x="0" y="427"/>
                  </a:lnTo>
                  <a:lnTo>
                    <a:pt x="2" y="453"/>
                  </a:lnTo>
                  <a:lnTo>
                    <a:pt x="2" y="46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33" name="Freeform 281">
              <a:extLst>
                <a:ext uri="{FF2B5EF4-FFF2-40B4-BE49-F238E27FC236}">
                  <a16:creationId xmlns:a16="http://schemas.microsoft.com/office/drawing/2014/main" id="{7EA8CA70-C6B8-A6E1-AB59-3A45E870B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883"/>
              <a:ext cx="270" cy="246"/>
            </a:xfrm>
            <a:custGeom>
              <a:avLst/>
              <a:gdLst>
                <a:gd name="T0" fmla="*/ 539 w 539"/>
                <a:gd name="T1" fmla="*/ 446 h 490"/>
                <a:gd name="T2" fmla="*/ 539 w 539"/>
                <a:gd name="T3" fmla="*/ 449 h 490"/>
                <a:gd name="T4" fmla="*/ 536 w 539"/>
                <a:gd name="T5" fmla="*/ 454 h 490"/>
                <a:gd name="T6" fmla="*/ 532 w 539"/>
                <a:gd name="T7" fmla="*/ 459 h 490"/>
                <a:gd name="T8" fmla="*/ 527 w 539"/>
                <a:gd name="T9" fmla="*/ 465 h 490"/>
                <a:gd name="T10" fmla="*/ 518 w 539"/>
                <a:gd name="T11" fmla="*/ 471 h 490"/>
                <a:gd name="T12" fmla="*/ 512 w 539"/>
                <a:gd name="T13" fmla="*/ 477 h 490"/>
                <a:gd name="T14" fmla="*/ 501 w 539"/>
                <a:gd name="T15" fmla="*/ 482 h 490"/>
                <a:gd name="T16" fmla="*/ 491 w 539"/>
                <a:gd name="T17" fmla="*/ 485 h 490"/>
                <a:gd name="T18" fmla="*/ 477 w 539"/>
                <a:gd name="T19" fmla="*/ 489 h 490"/>
                <a:gd name="T20" fmla="*/ 463 w 539"/>
                <a:gd name="T21" fmla="*/ 490 h 490"/>
                <a:gd name="T22" fmla="*/ 463 w 539"/>
                <a:gd name="T23" fmla="*/ 490 h 490"/>
                <a:gd name="T24" fmla="*/ 448 w 539"/>
                <a:gd name="T25" fmla="*/ 490 h 490"/>
                <a:gd name="T26" fmla="*/ 430 w 539"/>
                <a:gd name="T27" fmla="*/ 489 h 490"/>
                <a:gd name="T28" fmla="*/ 411 w 539"/>
                <a:gd name="T29" fmla="*/ 487 h 490"/>
                <a:gd name="T30" fmla="*/ 391 w 539"/>
                <a:gd name="T31" fmla="*/ 485 h 490"/>
                <a:gd name="T32" fmla="*/ 370 w 539"/>
                <a:gd name="T33" fmla="*/ 482 h 490"/>
                <a:gd name="T34" fmla="*/ 351 w 539"/>
                <a:gd name="T35" fmla="*/ 478 h 490"/>
                <a:gd name="T36" fmla="*/ 332 w 539"/>
                <a:gd name="T37" fmla="*/ 475 h 490"/>
                <a:gd name="T38" fmla="*/ 316 w 539"/>
                <a:gd name="T39" fmla="*/ 471 h 490"/>
                <a:gd name="T40" fmla="*/ 302 w 539"/>
                <a:gd name="T41" fmla="*/ 470 h 490"/>
                <a:gd name="T42" fmla="*/ 290 w 539"/>
                <a:gd name="T43" fmla="*/ 466 h 490"/>
                <a:gd name="T44" fmla="*/ 290 w 539"/>
                <a:gd name="T45" fmla="*/ 466 h 490"/>
                <a:gd name="T46" fmla="*/ 277 w 539"/>
                <a:gd name="T47" fmla="*/ 461 h 490"/>
                <a:gd name="T48" fmla="*/ 254 w 539"/>
                <a:gd name="T49" fmla="*/ 449 h 490"/>
                <a:gd name="T50" fmla="*/ 226 w 539"/>
                <a:gd name="T51" fmla="*/ 435 h 490"/>
                <a:gd name="T52" fmla="*/ 195 w 539"/>
                <a:gd name="T53" fmla="*/ 416 h 490"/>
                <a:gd name="T54" fmla="*/ 164 w 539"/>
                <a:gd name="T55" fmla="*/ 397 h 490"/>
                <a:gd name="T56" fmla="*/ 135 w 539"/>
                <a:gd name="T57" fmla="*/ 378 h 490"/>
                <a:gd name="T58" fmla="*/ 107 w 539"/>
                <a:gd name="T59" fmla="*/ 359 h 490"/>
                <a:gd name="T60" fmla="*/ 85 w 539"/>
                <a:gd name="T61" fmla="*/ 344 h 490"/>
                <a:gd name="T62" fmla="*/ 69 w 539"/>
                <a:gd name="T63" fmla="*/ 332 h 490"/>
                <a:gd name="T64" fmla="*/ 62 w 539"/>
                <a:gd name="T65" fmla="*/ 323 h 490"/>
                <a:gd name="T66" fmla="*/ 62 w 539"/>
                <a:gd name="T67" fmla="*/ 323 h 490"/>
                <a:gd name="T68" fmla="*/ 61 w 539"/>
                <a:gd name="T69" fmla="*/ 316 h 490"/>
                <a:gd name="T70" fmla="*/ 59 w 539"/>
                <a:gd name="T71" fmla="*/ 295 h 490"/>
                <a:gd name="T72" fmla="*/ 54 w 539"/>
                <a:gd name="T73" fmla="*/ 264 h 490"/>
                <a:gd name="T74" fmla="*/ 47 w 539"/>
                <a:gd name="T75" fmla="*/ 228 h 490"/>
                <a:gd name="T76" fmla="*/ 40 w 539"/>
                <a:gd name="T77" fmla="*/ 185 h 490"/>
                <a:gd name="T78" fmla="*/ 33 w 539"/>
                <a:gd name="T79" fmla="*/ 140 h 490"/>
                <a:gd name="T80" fmla="*/ 24 w 539"/>
                <a:gd name="T81" fmla="*/ 97 h 490"/>
                <a:gd name="T82" fmla="*/ 16 w 539"/>
                <a:gd name="T83" fmla="*/ 57 h 490"/>
                <a:gd name="T84" fmla="*/ 7 w 539"/>
                <a:gd name="T85" fmla="*/ 24 h 490"/>
                <a:gd name="T86" fmla="*/ 0 w 539"/>
                <a:gd name="T87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9" h="490">
                  <a:moveTo>
                    <a:pt x="539" y="446"/>
                  </a:moveTo>
                  <a:lnTo>
                    <a:pt x="539" y="449"/>
                  </a:lnTo>
                  <a:lnTo>
                    <a:pt x="536" y="454"/>
                  </a:lnTo>
                  <a:lnTo>
                    <a:pt x="532" y="459"/>
                  </a:lnTo>
                  <a:lnTo>
                    <a:pt x="527" y="465"/>
                  </a:lnTo>
                  <a:lnTo>
                    <a:pt x="518" y="471"/>
                  </a:lnTo>
                  <a:lnTo>
                    <a:pt x="512" y="477"/>
                  </a:lnTo>
                  <a:lnTo>
                    <a:pt x="501" y="482"/>
                  </a:lnTo>
                  <a:lnTo>
                    <a:pt x="491" y="485"/>
                  </a:lnTo>
                  <a:lnTo>
                    <a:pt x="477" y="489"/>
                  </a:lnTo>
                  <a:lnTo>
                    <a:pt x="463" y="490"/>
                  </a:lnTo>
                  <a:lnTo>
                    <a:pt x="463" y="490"/>
                  </a:lnTo>
                  <a:lnTo>
                    <a:pt x="448" y="490"/>
                  </a:lnTo>
                  <a:lnTo>
                    <a:pt x="430" y="489"/>
                  </a:lnTo>
                  <a:lnTo>
                    <a:pt x="411" y="487"/>
                  </a:lnTo>
                  <a:lnTo>
                    <a:pt x="391" y="485"/>
                  </a:lnTo>
                  <a:lnTo>
                    <a:pt x="370" y="482"/>
                  </a:lnTo>
                  <a:lnTo>
                    <a:pt x="351" y="478"/>
                  </a:lnTo>
                  <a:lnTo>
                    <a:pt x="332" y="475"/>
                  </a:lnTo>
                  <a:lnTo>
                    <a:pt x="316" y="471"/>
                  </a:lnTo>
                  <a:lnTo>
                    <a:pt x="302" y="470"/>
                  </a:lnTo>
                  <a:lnTo>
                    <a:pt x="290" y="466"/>
                  </a:lnTo>
                  <a:lnTo>
                    <a:pt x="290" y="466"/>
                  </a:lnTo>
                  <a:lnTo>
                    <a:pt x="277" y="461"/>
                  </a:lnTo>
                  <a:lnTo>
                    <a:pt x="254" y="449"/>
                  </a:lnTo>
                  <a:lnTo>
                    <a:pt x="226" y="435"/>
                  </a:lnTo>
                  <a:lnTo>
                    <a:pt x="195" y="416"/>
                  </a:lnTo>
                  <a:lnTo>
                    <a:pt x="164" y="397"/>
                  </a:lnTo>
                  <a:lnTo>
                    <a:pt x="135" y="378"/>
                  </a:lnTo>
                  <a:lnTo>
                    <a:pt x="107" y="359"/>
                  </a:lnTo>
                  <a:lnTo>
                    <a:pt x="85" y="344"/>
                  </a:lnTo>
                  <a:lnTo>
                    <a:pt x="69" y="332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1" y="316"/>
                  </a:lnTo>
                  <a:lnTo>
                    <a:pt x="59" y="295"/>
                  </a:lnTo>
                  <a:lnTo>
                    <a:pt x="54" y="264"/>
                  </a:lnTo>
                  <a:lnTo>
                    <a:pt x="47" y="228"/>
                  </a:lnTo>
                  <a:lnTo>
                    <a:pt x="40" y="185"/>
                  </a:lnTo>
                  <a:lnTo>
                    <a:pt x="33" y="140"/>
                  </a:lnTo>
                  <a:lnTo>
                    <a:pt x="24" y="97"/>
                  </a:lnTo>
                  <a:lnTo>
                    <a:pt x="16" y="57"/>
                  </a:lnTo>
                  <a:lnTo>
                    <a:pt x="7" y="24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34" name="Freeform 282">
              <a:extLst>
                <a:ext uri="{FF2B5EF4-FFF2-40B4-BE49-F238E27FC236}">
                  <a16:creationId xmlns:a16="http://schemas.microsoft.com/office/drawing/2014/main" id="{C95CFAF4-B8CC-46E6-E123-5FC7B466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757"/>
              <a:ext cx="137" cy="129"/>
            </a:xfrm>
            <a:custGeom>
              <a:avLst/>
              <a:gdLst>
                <a:gd name="T0" fmla="*/ 275 w 275"/>
                <a:gd name="T1" fmla="*/ 0 h 257"/>
                <a:gd name="T2" fmla="*/ 220 w 275"/>
                <a:gd name="T3" fmla="*/ 25 h 257"/>
                <a:gd name="T4" fmla="*/ 171 w 275"/>
                <a:gd name="T5" fmla="*/ 57 h 257"/>
                <a:gd name="T6" fmla="*/ 128 w 275"/>
                <a:gd name="T7" fmla="*/ 89 h 257"/>
                <a:gd name="T8" fmla="*/ 93 w 275"/>
                <a:gd name="T9" fmla="*/ 124 h 257"/>
                <a:gd name="T10" fmla="*/ 64 w 275"/>
                <a:gd name="T11" fmla="*/ 157 h 257"/>
                <a:gd name="T12" fmla="*/ 40 w 275"/>
                <a:gd name="T13" fmla="*/ 188 h 257"/>
                <a:gd name="T14" fmla="*/ 23 w 275"/>
                <a:gd name="T15" fmla="*/ 216 h 257"/>
                <a:gd name="T16" fmla="*/ 10 w 275"/>
                <a:gd name="T17" fmla="*/ 238 h 257"/>
                <a:gd name="T18" fmla="*/ 4 w 275"/>
                <a:gd name="T19" fmla="*/ 252 h 257"/>
                <a:gd name="T20" fmla="*/ 0 w 275"/>
                <a:gd name="T21" fmla="*/ 257 h 257"/>
                <a:gd name="T22" fmla="*/ 275 w 275"/>
                <a:gd name="T23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257">
                  <a:moveTo>
                    <a:pt x="275" y="0"/>
                  </a:moveTo>
                  <a:lnTo>
                    <a:pt x="220" y="25"/>
                  </a:lnTo>
                  <a:lnTo>
                    <a:pt x="171" y="57"/>
                  </a:lnTo>
                  <a:lnTo>
                    <a:pt x="128" y="89"/>
                  </a:lnTo>
                  <a:lnTo>
                    <a:pt x="93" y="124"/>
                  </a:lnTo>
                  <a:lnTo>
                    <a:pt x="64" y="157"/>
                  </a:lnTo>
                  <a:lnTo>
                    <a:pt x="40" y="188"/>
                  </a:lnTo>
                  <a:lnTo>
                    <a:pt x="23" y="216"/>
                  </a:lnTo>
                  <a:lnTo>
                    <a:pt x="10" y="238"/>
                  </a:lnTo>
                  <a:lnTo>
                    <a:pt x="4" y="252"/>
                  </a:lnTo>
                  <a:lnTo>
                    <a:pt x="0" y="257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35" name="Freeform 283">
              <a:extLst>
                <a:ext uri="{FF2B5EF4-FFF2-40B4-BE49-F238E27FC236}">
                  <a16:creationId xmlns:a16="http://schemas.microsoft.com/office/drawing/2014/main" id="{999B74F4-90F7-190A-2312-3B47F7CFD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699"/>
              <a:ext cx="309" cy="236"/>
            </a:xfrm>
            <a:custGeom>
              <a:avLst/>
              <a:gdLst>
                <a:gd name="T0" fmla="*/ 244 w 619"/>
                <a:gd name="T1" fmla="*/ 140 h 471"/>
                <a:gd name="T2" fmla="*/ 172 w 619"/>
                <a:gd name="T3" fmla="*/ 202 h 471"/>
                <a:gd name="T4" fmla="*/ 101 w 619"/>
                <a:gd name="T5" fmla="*/ 269 h 471"/>
                <a:gd name="T6" fmla="*/ 42 w 619"/>
                <a:gd name="T7" fmla="*/ 330 h 471"/>
                <a:gd name="T8" fmla="*/ 6 w 619"/>
                <a:gd name="T9" fmla="*/ 368 h 471"/>
                <a:gd name="T10" fmla="*/ 0 w 619"/>
                <a:gd name="T11" fmla="*/ 373 h 471"/>
                <a:gd name="T12" fmla="*/ 9 w 619"/>
                <a:gd name="T13" fmla="*/ 366 h 471"/>
                <a:gd name="T14" fmla="*/ 16 w 619"/>
                <a:gd name="T15" fmla="*/ 390 h 471"/>
                <a:gd name="T16" fmla="*/ 28 w 619"/>
                <a:gd name="T17" fmla="*/ 428 h 471"/>
                <a:gd name="T18" fmla="*/ 44 w 619"/>
                <a:gd name="T19" fmla="*/ 461 h 471"/>
                <a:gd name="T20" fmla="*/ 66 w 619"/>
                <a:gd name="T21" fmla="*/ 471 h 471"/>
                <a:gd name="T22" fmla="*/ 68 w 619"/>
                <a:gd name="T23" fmla="*/ 470 h 471"/>
                <a:gd name="T24" fmla="*/ 66 w 619"/>
                <a:gd name="T25" fmla="*/ 459 h 471"/>
                <a:gd name="T26" fmla="*/ 66 w 619"/>
                <a:gd name="T27" fmla="*/ 440 h 471"/>
                <a:gd name="T28" fmla="*/ 70 w 619"/>
                <a:gd name="T29" fmla="*/ 420 h 471"/>
                <a:gd name="T30" fmla="*/ 80 w 619"/>
                <a:gd name="T31" fmla="*/ 395 h 471"/>
                <a:gd name="T32" fmla="*/ 90 w 619"/>
                <a:gd name="T33" fmla="*/ 385 h 471"/>
                <a:gd name="T34" fmla="*/ 142 w 619"/>
                <a:gd name="T35" fmla="*/ 335 h 471"/>
                <a:gd name="T36" fmla="*/ 204 w 619"/>
                <a:gd name="T37" fmla="*/ 278 h 471"/>
                <a:gd name="T38" fmla="*/ 273 w 619"/>
                <a:gd name="T39" fmla="*/ 218 h 471"/>
                <a:gd name="T40" fmla="*/ 346 w 619"/>
                <a:gd name="T41" fmla="*/ 159 h 471"/>
                <a:gd name="T42" fmla="*/ 420 w 619"/>
                <a:gd name="T43" fmla="*/ 110 h 471"/>
                <a:gd name="T44" fmla="*/ 438 w 619"/>
                <a:gd name="T45" fmla="*/ 102 h 471"/>
                <a:gd name="T46" fmla="*/ 470 w 619"/>
                <a:gd name="T47" fmla="*/ 90 h 471"/>
                <a:gd name="T48" fmla="*/ 503 w 619"/>
                <a:gd name="T49" fmla="*/ 81 h 471"/>
                <a:gd name="T50" fmla="*/ 534 w 619"/>
                <a:gd name="T51" fmla="*/ 76 h 471"/>
                <a:gd name="T52" fmla="*/ 562 w 619"/>
                <a:gd name="T53" fmla="*/ 71 h 471"/>
                <a:gd name="T54" fmla="*/ 576 w 619"/>
                <a:gd name="T55" fmla="*/ 67 h 471"/>
                <a:gd name="T56" fmla="*/ 619 w 619"/>
                <a:gd name="T57" fmla="*/ 43 h 471"/>
                <a:gd name="T58" fmla="*/ 609 w 619"/>
                <a:gd name="T59" fmla="*/ 24 h 471"/>
                <a:gd name="T60" fmla="*/ 571 w 619"/>
                <a:gd name="T61" fmla="*/ 10 h 471"/>
                <a:gd name="T62" fmla="*/ 529 w 619"/>
                <a:gd name="T63" fmla="*/ 2 h 471"/>
                <a:gd name="T64" fmla="*/ 510 w 619"/>
                <a:gd name="T65" fmla="*/ 0 h 471"/>
                <a:gd name="T66" fmla="*/ 507 w 619"/>
                <a:gd name="T67" fmla="*/ 2 h 471"/>
                <a:gd name="T68" fmla="*/ 479 w 619"/>
                <a:gd name="T69" fmla="*/ 12 h 471"/>
                <a:gd name="T70" fmla="*/ 431 w 619"/>
                <a:gd name="T71" fmla="*/ 33 h 471"/>
                <a:gd name="T72" fmla="*/ 370 w 619"/>
                <a:gd name="T73" fmla="*/ 62 h 471"/>
                <a:gd name="T74" fmla="*/ 306 w 619"/>
                <a:gd name="T75" fmla="*/ 97 h 471"/>
                <a:gd name="T76" fmla="*/ 275 w 619"/>
                <a:gd name="T77" fmla="*/ 11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9" h="471">
                  <a:moveTo>
                    <a:pt x="275" y="116"/>
                  </a:moveTo>
                  <a:lnTo>
                    <a:pt x="244" y="140"/>
                  </a:lnTo>
                  <a:lnTo>
                    <a:pt x="208" y="169"/>
                  </a:lnTo>
                  <a:lnTo>
                    <a:pt x="172" y="202"/>
                  </a:lnTo>
                  <a:lnTo>
                    <a:pt x="135" y="237"/>
                  </a:lnTo>
                  <a:lnTo>
                    <a:pt x="101" y="269"/>
                  </a:lnTo>
                  <a:lnTo>
                    <a:pt x="68" y="302"/>
                  </a:lnTo>
                  <a:lnTo>
                    <a:pt x="42" y="330"/>
                  </a:lnTo>
                  <a:lnTo>
                    <a:pt x="19" y="352"/>
                  </a:lnTo>
                  <a:lnTo>
                    <a:pt x="6" y="368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6" y="364"/>
                  </a:lnTo>
                  <a:lnTo>
                    <a:pt x="9" y="366"/>
                  </a:lnTo>
                  <a:lnTo>
                    <a:pt x="13" y="375"/>
                  </a:lnTo>
                  <a:lnTo>
                    <a:pt x="16" y="390"/>
                  </a:lnTo>
                  <a:lnTo>
                    <a:pt x="21" y="408"/>
                  </a:lnTo>
                  <a:lnTo>
                    <a:pt x="28" y="428"/>
                  </a:lnTo>
                  <a:lnTo>
                    <a:pt x="35" y="446"/>
                  </a:lnTo>
                  <a:lnTo>
                    <a:pt x="44" y="461"/>
                  </a:lnTo>
                  <a:lnTo>
                    <a:pt x="54" y="470"/>
                  </a:lnTo>
                  <a:lnTo>
                    <a:pt x="66" y="471"/>
                  </a:lnTo>
                  <a:lnTo>
                    <a:pt x="66" y="471"/>
                  </a:lnTo>
                  <a:lnTo>
                    <a:pt x="68" y="470"/>
                  </a:lnTo>
                  <a:lnTo>
                    <a:pt x="66" y="466"/>
                  </a:lnTo>
                  <a:lnTo>
                    <a:pt x="66" y="459"/>
                  </a:lnTo>
                  <a:lnTo>
                    <a:pt x="66" y="451"/>
                  </a:lnTo>
                  <a:lnTo>
                    <a:pt x="66" y="440"/>
                  </a:lnTo>
                  <a:lnTo>
                    <a:pt x="66" y="430"/>
                  </a:lnTo>
                  <a:lnTo>
                    <a:pt x="70" y="420"/>
                  </a:lnTo>
                  <a:lnTo>
                    <a:pt x="73" y="408"/>
                  </a:lnTo>
                  <a:lnTo>
                    <a:pt x="80" y="395"/>
                  </a:lnTo>
                  <a:lnTo>
                    <a:pt x="90" y="385"/>
                  </a:lnTo>
                  <a:lnTo>
                    <a:pt x="90" y="385"/>
                  </a:lnTo>
                  <a:lnTo>
                    <a:pt x="114" y="361"/>
                  </a:lnTo>
                  <a:lnTo>
                    <a:pt x="142" y="335"/>
                  </a:lnTo>
                  <a:lnTo>
                    <a:pt x="172" y="307"/>
                  </a:lnTo>
                  <a:lnTo>
                    <a:pt x="204" y="278"/>
                  </a:lnTo>
                  <a:lnTo>
                    <a:pt x="237" y="247"/>
                  </a:lnTo>
                  <a:lnTo>
                    <a:pt x="273" y="218"/>
                  </a:lnTo>
                  <a:lnTo>
                    <a:pt x="310" y="188"/>
                  </a:lnTo>
                  <a:lnTo>
                    <a:pt x="346" y="159"/>
                  </a:lnTo>
                  <a:lnTo>
                    <a:pt x="384" y="133"/>
                  </a:lnTo>
                  <a:lnTo>
                    <a:pt x="420" y="110"/>
                  </a:lnTo>
                  <a:lnTo>
                    <a:pt x="420" y="110"/>
                  </a:lnTo>
                  <a:lnTo>
                    <a:pt x="438" y="102"/>
                  </a:lnTo>
                  <a:lnTo>
                    <a:pt x="455" y="95"/>
                  </a:lnTo>
                  <a:lnTo>
                    <a:pt x="470" y="90"/>
                  </a:lnTo>
                  <a:lnTo>
                    <a:pt x="488" y="84"/>
                  </a:lnTo>
                  <a:lnTo>
                    <a:pt x="503" y="81"/>
                  </a:lnTo>
                  <a:lnTo>
                    <a:pt x="519" y="79"/>
                  </a:lnTo>
                  <a:lnTo>
                    <a:pt x="534" y="76"/>
                  </a:lnTo>
                  <a:lnTo>
                    <a:pt x="550" y="74"/>
                  </a:lnTo>
                  <a:lnTo>
                    <a:pt x="562" y="71"/>
                  </a:lnTo>
                  <a:lnTo>
                    <a:pt x="576" y="67"/>
                  </a:lnTo>
                  <a:lnTo>
                    <a:pt x="576" y="67"/>
                  </a:lnTo>
                  <a:lnTo>
                    <a:pt x="605" y="53"/>
                  </a:lnTo>
                  <a:lnTo>
                    <a:pt x="619" y="43"/>
                  </a:lnTo>
                  <a:lnTo>
                    <a:pt x="619" y="33"/>
                  </a:lnTo>
                  <a:lnTo>
                    <a:pt x="609" y="24"/>
                  </a:lnTo>
                  <a:lnTo>
                    <a:pt x="591" y="15"/>
                  </a:lnTo>
                  <a:lnTo>
                    <a:pt x="571" y="10"/>
                  </a:lnTo>
                  <a:lnTo>
                    <a:pt x="548" y="5"/>
                  </a:lnTo>
                  <a:lnTo>
                    <a:pt x="529" y="2"/>
                  </a:lnTo>
                  <a:lnTo>
                    <a:pt x="515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07" y="2"/>
                  </a:lnTo>
                  <a:lnTo>
                    <a:pt x="495" y="5"/>
                  </a:lnTo>
                  <a:lnTo>
                    <a:pt x="479" y="12"/>
                  </a:lnTo>
                  <a:lnTo>
                    <a:pt x="457" y="21"/>
                  </a:lnTo>
                  <a:lnTo>
                    <a:pt x="431" y="33"/>
                  </a:lnTo>
                  <a:lnTo>
                    <a:pt x="401" y="46"/>
                  </a:lnTo>
                  <a:lnTo>
                    <a:pt x="370" y="62"/>
                  </a:lnTo>
                  <a:lnTo>
                    <a:pt x="339" y="79"/>
                  </a:lnTo>
                  <a:lnTo>
                    <a:pt x="306" y="97"/>
                  </a:lnTo>
                  <a:lnTo>
                    <a:pt x="275" y="116"/>
                  </a:lnTo>
                  <a:lnTo>
                    <a:pt x="275" y="116"/>
                  </a:lnTo>
                  <a:close/>
                </a:path>
              </a:pathLst>
            </a:custGeom>
            <a:solidFill>
              <a:srgbClr val="FF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36" name="Freeform 284">
              <a:extLst>
                <a:ext uri="{FF2B5EF4-FFF2-40B4-BE49-F238E27FC236}">
                  <a16:creationId xmlns:a16="http://schemas.microsoft.com/office/drawing/2014/main" id="{A421D748-2740-AED7-5A50-97B96BD9E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699"/>
              <a:ext cx="309" cy="236"/>
            </a:xfrm>
            <a:custGeom>
              <a:avLst/>
              <a:gdLst>
                <a:gd name="T0" fmla="*/ 0 w 619"/>
                <a:gd name="T1" fmla="*/ 373 h 471"/>
                <a:gd name="T2" fmla="*/ 6 w 619"/>
                <a:gd name="T3" fmla="*/ 364 h 471"/>
                <a:gd name="T4" fmla="*/ 9 w 619"/>
                <a:gd name="T5" fmla="*/ 366 h 471"/>
                <a:gd name="T6" fmla="*/ 13 w 619"/>
                <a:gd name="T7" fmla="*/ 375 h 471"/>
                <a:gd name="T8" fmla="*/ 16 w 619"/>
                <a:gd name="T9" fmla="*/ 390 h 471"/>
                <a:gd name="T10" fmla="*/ 21 w 619"/>
                <a:gd name="T11" fmla="*/ 408 h 471"/>
                <a:gd name="T12" fmla="*/ 28 w 619"/>
                <a:gd name="T13" fmla="*/ 428 h 471"/>
                <a:gd name="T14" fmla="*/ 35 w 619"/>
                <a:gd name="T15" fmla="*/ 446 h 471"/>
                <a:gd name="T16" fmla="*/ 44 w 619"/>
                <a:gd name="T17" fmla="*/ 461 h 471"/>
                <a:gd name="T18" fmla="*/ 54 w 619"/>
                <a:gd name="T19" fmla="*/ 470 h 471"/>
                <a:gd name="T20" fmla="*/ 66 w 619"/>
                <a:gd name="T21" fmla="*/ 471 h 471"/>
                <a:gd name="T22" fmla="*/ 66 w 619"/>
                <a:gd name="T23" fmla="*/ 471 h 471"/>
                <a:gd name="T24" fmla="*/ 68 w 619"/>
                <a:gd name="T25" fmla="*/ 470 h 471"/>
                <a:gd name="T26" fmla="*/ 66 w 619"/>
                <a:gd name="T27" fmla="*/ 466 h 471"/>
                <a:gd name="T28" fmla="*/ 66 w 619"/>
                <a:gd name="T29" fmla="*/ 459 h 471"/>
                <a:gd name="T30" fmla="*/ 66 w 619"/>
                <a:gd name="T31" fmla="*/ 451 h 471"/>
                <a:gd name="T32" fmla="*/ 66 w 619"/>
                <a:gd name="T33" fmla="*/ 440 h 471"/>
                <a:gd name="T34" fmla="*/ 66 w 619"/>
                <a:gd name="T35" fmla="*/ 430 h 471"/>
                <a:gd name="T36" fmla="*/ 70 w 619"/>
                <a:gd name="T37" fmla="*/ 420 h 471"/>
                <a:gd name="T38" fmla="*/ 73 w 619"/>
                <a:gd name="T39" fmla="*/ 408 h 471"/>
                <a:gd name="T40" fmla="*/ 80 w 619"/>
                <a:gd name="T41" fmla="*/ 395 h 471"/>
                <a:gd name="T42" fmla="*/ 90 w 619"/>
                <a:gd name="T43" fmla="*/ 385 h 471"/>
                <a:gd name="T44" fmla="*/ 90 w 619"/>
                <a:gd name="T45" fmla="*/ 385 h 471"/>
                <a:gd name="T46" fmla="*/ 114 w 619"/>
                <a:gd name="T47" fmla="*/ 361 h 471"/>
                <a:gd name="T48" fmla="*/ 142 w 619"/>
                <a:gd name="T49" fmla="*/ 335 h 471"/>
                <a:gd name="T50" fmla="*/ 172 w 619"/>
                <a:gd name="T51" fmla="*/ 307 h 471"/>
                <a:gd name="T52" fmla="*/ 204 w 619"/>
                <a:gd name="T53" fmla="*/ 278 h 471"/>
                <a:gd name="T54" fmla="*/ 237 w 619"/>
                <a:gd name="T55" fmla="*/ 247 h 471"/>
                <a:gd name="T56" fmla="*/ 273 w 619"/>
                <a:gd name="T57" fmla="*/ 218 h 471"/>
                <a:gd name="T58" fmla="*/ 310 w 619"/>
                <a:gd name="T59" fmla="*/ 188 h 471"/>
                <a:gd name="T60" fmla="*/ 346 w 619"/>
                <a:gd name="T61" fmla="*/ 159 h 471"/>
                <a:gd name="T62" fmla="*/ 384 w 619"/>
                <a:gd name="T63" fmla="*/ 133 h 471"/>
                <a:gd name="T64" fmla="*/ 420 w 619"/>
                <a:gd name="T65" fmla="*/ 110 h 471"/>
                <a:gd name="T66" fmla="*/ 420 w 619"/>
                <a:gd name="T67" fmla="*/ 110 h 471"/>
                <a:gd name="T68" fmla="*/ 438 w 619"/>
                <a:gd name="T69" fmla="*/ 102 h 471"/>
                <a:gd name="T70" fmla="*/ 455 w 619"/>
                <a:gd name="T71" fmla="*/ 95 h 471"/>
                <a:gd name="T72" fmla="*/ 470 w 619"/>
                <a:gd name="T73" fmla="*/ 90 h 471"/>
                <a:gd name="T74" fmla="*/ 488 w 619"/>
                <a:gd name="T75" fmla="*/ 84 h 471"/>
                <a:gd name="T76" fmla="*/ 503 w 619"/>
                <a:gd name="T77" fmla="*/ 81 h 471"/>
                <a:gd name="T78" fmla="*/ 519 w 619"/>
                <a:gd name="T79" fmla="*/ 79 h 471"/>
                <a:gd name="T80" fmla="*/ 534 w 619"/>
                <a:gd name="T81" fmla="*/ 76 h 471"/>
                <a:gd name="T82" fmla="*/ 550 w 619"/>
                <a:gd name="T83" fmla="*/ 74 h 471"/>
                <a:gd name="T84" fmla="*/ 562 w 619"/>
                <a:gd name="T85" fmla="*/ 71 h 471"/>
                <a:gd name="T86" fmla="*/ 576 w 619"/>
                <a:gd name="T87" fmla="*/ 67 h 471"/>
                <a:gd name="T88" fmla="*/ 576 w 619"/>
                <a:gd name="T89" fmla="*/ 67 h 471"/>
                <a:gd name="T90" fmla="*/ 605 w 619"/>
                <a:gd name="T91" fmla="*/ 53 h 471"/>
                <a:gd name="T92" fmla="*/ 619 w 619"/>
                <a:gd name="T93" fmla="*/ 43 h 471"/>
                <a:gd name="T94" fmla="*/ 619 w 619"/>
                <a:gd name="T95" fmla="*/ 33 h 471"/>
                <a:gd name="T96" fmla="*/ 609 w 619"/>
                <a:gd name="T97" fmla="*/ 24 h 471"/>
                <a:gd name="T98" fmla="*/ 591 w 619"/>
                <a:gd name="T99" fmla="*/ 15 h 471"/>
                <a:gd name="T100" fmla="*/ 571 w 619"/>
                <a:gd name="T101" fmla="*/ 10 h 471"/>
                <a:gd name="T102" fmla="*/ 548 w 619"/>
                <a:gd name="T103" fmla="*/ 5 h 471"/>
                <a:gd name="T104" fmla="*/ 529 w 619"/>
                <a:gd name="T105" fmla="*/ 2 h 471"/>
                <a:gd name="T106" fmla="*/ 515 w 619"/>
                <a:gd name="T107" fmla="*/ 0 h 471"/>
                <a:gd name="T108" fmla="*/ 510 w 619"/>
                <a:gd name="T109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9" h="471">
                  <a:moveTo>
                    <a:pt x="0" y="373"/>
                  </a:moveTo>
                  <a:lnTo>
                    <a:pt x="6" y="364"/>
                  </a:lnTo>
                  <a:lnTo>
                    <a:pt x="9" y="366"/>
                  </a:lnTo>
                  <a:lnTo>
                    <a:pt x="13" y="375"/>
                  </a:lnTo>
                  <a:lnTo>
                    <a:pt x="16" y="390"/>
                  </a:lnTo>
                  <a:lnTo>
                    <a:pt x="21" y="408"/>
                  </a:lnTo>
                  <a:lnTo>
                    <a:pt x="28" y="428"/>
                  </a:lnTo>
                  <a:lnTo>
                    <a:pt x="35" y="446"/>
                  </a:lnTo>
                  <a:lnTo>
                    <a:pt x="44" y="461"/>
                  </a:lnTo>
                  <a:lnTo>
                    <a:pt x="54" y="470"/>
                  </a:lnTo>
                  <a:lnTo>
                    <a:pt x="66" y="471"/>
                  </a:lnTo>
                  <a:lnTo>
                    <a:pt x="66" y="471"/>
                  </a:lnTo>
                  <a:lnTo>
                    <a:pt x="68" y="470"/>
                  </a:lnTo>
                  <a:lnTo>
                    <a:pt x="66" y="466"/>
                  </a:lnTo>
                  <a:lnTo>
                    <a:pt x="66" y="459"/>
                  </a:lnTo>
                  <a:lnTo>
                    <a:pt x="66" y="451"/>
                  </a:lnTo>
                  <a:lnTo>
                    <a:pt x="66" y="440"/>
                  </a:lnTo>
                  <a:lnTo>
                    <a:pt x="66" y="430"/>
                  </a:lnTo>
                  <a:lnTo>
                    <a:pt x="70" y="420"/>
                  </a:lnTo>
                  <a:lnTo>
                    <a:pt x="73" y="408"/>
                  </a:lnTo>
                  <a:lnTo>
                    <a:pt x="80" y="395"/>
                  </a:lnTo>
                  <a:lnTo>
                    <a:pt x="90" y="385"/>
                  </a:lnTo>
                  <a:lnTo>
                    <a:pt x="90" y="385"/>
                  </a:lnTo>
                  <a:lnTo>
                    <a:pt x="114" y="361"/>
                  </a:lnTo>
                  <a:lnTo>
                    <a:pt x="142" y="335"/>
                  </a:lnTo>
                  <a:lnTo>
                    <a:pt x="172" y="307"/>
                  </a:lnTo>
                  <a:lnTo>
                    <a:pt x="204" y="278"/>
                  </a:lnTo>
                  <a:lnTo>
                    <a:pt x="237" y="247"/>
                  </a:lnTo>
                  <a:lnTo>
                    <a:pt x="273" y="218"/>
                  </a:lnTo>
                  <a:lnTo>
                    <a:pt x="310" y="188"/>
                  </a:lnTo>
                  <a:lnTo>
                    <a:pt x="346" y="159"/>
                  </a:lnTo>
                  <a:lnTo>
                    <a:pt x="384" y="133"/>
                  </a:lnTo>
                  <a:lnTo>
                    <a:pt x="420" y="110"/>
                  </a:lnTo>
                  <a:lnTo>
                    <a:pt x="420" y="110"/>
                  </a:lnTo>
                  <a:lnTo>
                    <a:pt x="438" y="102"/>
                  </a:lnTo>
                  <a:lnTo>
                    <a:pt x="455" y="95"/>
                  </a:lnTo>
                  <a:lnTo>
                    <a:pt x="470" y="90"/>
                  </a:lnTo>
                  <a:lnTo>
                    <a:pt x="488" y="84"/>
                  </a:lnTo>
                  <a:lnTo>
                    <a:pt x="503" y="81"/>
                  </a:lnTo>
                  <a:lnTo>
                    <a:pt x="519" y="79"/>
                  </a:lnTo>
                  <a:lnTo>
                    <a:pt x="534" y="76"/>
                  </a:lnTo>
                  <a:lnTo>
                    <a:pt x="550" y="74"/>
                  </a:lnTo>
                  <a:lnTo>
                    <a:pt x="562" y="71"/>
                  </a:lnTo>
                  <a:lnTo>
                    <a:pt x="576" y="67"/>
                  </a:lnTo>
                  <a:lnTo>
                    <a:pt x="576" y="67"/>
                  </a:lnTo>
                  <a:lnTo>
                    <a:pt x="605" y="53"/>
                  </a:lnTo>
                  <a:lnTo>
                    <a:pt x="619" y="43"/>
                  </a:lnTo>
                  <a:lnTo>
                    <a:pt x="619" y="33"/>
                  </a:lnTo>
                  <a:lnTo>
                    <a:pt x="609" y="24"/>
                  </a:lnTo>
                  <a:lnTo>
                    <a:pt x="591" y="15"/>
                  </a:lnTo>
                  <a:lnTo>
                    <a:pt x="571" y="10"/>
                  </a:lnTo>
                  <a:lnTo>
                    <a:pt x="548" y="5"/>
                  </a:lnTo>
                  <a:lnTo>
                    <a:pt x="529" y="2"/>
                  </a:lnTo>
                  <a:lnTo>
                    <a:pt x="515" y="0"/>
                  </a:lnTo>
                  <a:lnTo>
                    <a:pt x="51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37" name="Freeform 285">
              <a:extLst>
                <a:ext uri="{FF2B5EF4-FFF2-40B4-BE49-F238E27FC236}">
                  <a16:creationId xmlns:a16="http://schemas.microsoft.com/office/drawing/2014/main" id="{BF78CEE5-9076-7F0F-F22A-23EEC7BAE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852"/>
              <a:ext cx="246" cy="56"/>
            </a:xfrm>
            <a:custGeom>
              <a:avLst/>
              <a:gdLst>
                <a:gd name="T0" fmla="*/ 0 w 491"/>
                <a:gd name="T1" fmla="*/ 67 h 110"/>
                <a:gd name="T2" fmla="*/ 4 w 491"/>
                <a:gd name="T3" fmla="*/ 69 h 110"/>
                <a:gd name="T4" fmla="*/ 11 w 491"/>
                <a:gd name="T5" fmla="*/ 70 h 110"/>
                <a:gd name="T6" fmla="*/ 21 w 491"/>
                <a:gd name="T7" fmla="*/ 74 h 110"/>
                <a:gd name="T8" fmla="*/ 35 w 491"/>
                <a:gd name="T9" fmla="*/ 77 h 110"/>
                <a:gd name="T10" fmla="*/ 52 w 491"/>
                <a:gd name="T11" fmla="*/ 81 h 110"/>
                <a:gd name="T12" fmla="*/ 71 w 491"/>
                <a:gd name="T13" fmla="*/ 83 h 110"/>
                <a:gd name="T14" fmla="*/ 92 w 491"/>
                <a:gd name="T15" fmla="*/ 83 h 110"/>
                <a:gd name="T16" fmla="*/ 113 w 491"/>
                <a:gd name="T17" fmla="*/ 79 h 110"/>
                <a:gd name="T18" fmla="*/ 135 w 491"/>
                <a:gd name="T19" fmla="*/ 72 h 110"/>
                <a:gd name="T20" fmla="*/ 156 w 491"/>
                <a:gd name="T21" fmla="*/ 60 h 110"/>
                <a:gd name="T22" fmla="*/ 156 w 491"/>
                <a:gd name="T23" fmla="*/ 60 h 110"/>
                <a:gd name="T24" fmla="*/ 178 w 491"/>
                <a:gd name="T25" fmla="*/ 50 h 110"/>
                <a:gd name="T26" fmla="*/ 201 w 491"/>
                <a:gd name="T27" fmla="*/ 45 h 110"/>
                <a:gd name="T28" fmla="*/ 225 w 491"/>
                <a:gd name="T29" fmla="*/ 45 h 110"/>
                <a:gd name="T30" fmla="*/ 249 w 491"/>
                <a:gd name="T31" fmla="*/ 45 h 110"/>
                <a:gd name="T32" fmla="*/ 273 w 491"/>
                <a:gd name="T33" fmla="*/ 48 h 110"/>
                <a:gd name="T34" fmla="*/ 301 w 491"/>
                <a:gd name="T35" fmla="*/ 48 h 110"/>
                <a:gd name="T36" fmla="*/ 327 w 491"/>
                <a:gd name="T37" fmla="*/ 48 h 110"/>
                <a:gd name="T38" fmla="*/ 356 w 491"/>
                <a:gd name="T39" fmla="*/ 43 h 110"/>
                <a:gd name="T40" fmla="*/ 384 w 491"/>
                <a:gd name="T41" fmla="*/ 34 h 110"/>
                <a:gd name="T42" fmla="*/ 415 w 491"/>
                <a:gd name="T43" fmla="*/ 19 h 110"/>
                <a:gd name="T44" fmla="*/ 415 w 491"/>
                <a:gd name="T45" fmla="*/ 19 h 110"/>
                <a:gd name="T46" fmla="*/ 441 w 491"/>
                <a:gd name="T47" fmla="*/ 3 h 110"/>
                <a:gd name="T48" fmla="*/ 458 w 491"/>
                <a:gd name="T49" fmla="*/ 0 h 110"/>
                <a:gd name="T50" fmla="*/ 470 w 491"/>
                <a:gd name="T51" fmla="*/ 3 h 110"/>
                <a:gd name="T52" fmla="*/ 477 w 491"/>
                <a:gd name="T53" fmla="*/ 12 h 110"/>
                <a:gd name="T54" fmla="*/ 479 w 491"/>
                <a:gd name="T55" fmla="*/ 24 h 110"/>
                <a:gd name="T56" fmla="*/ 481 w 491"/>
                <a:gd name="T57" fmla="*/ 38 h 110"/>
                <a:gd name="T58" fmla="*/ 481 w 491"/>
                <a:gd name="T59" fmla="*/ 50 h 110"/>
                <a:gd name="T60" fmla="*/ 481 w 491"/>
                <a:gd name="T61" fmla="*/ 58 h 110"/>
                <a:gd name="T62" fmla="*/ 482 w 491"/>
                <a:gd name="T63" fmla="*/ 62 h 110"/>
                <a:gd name="T64" fmla="*/ 489 w 491"/>
                <a:gd name="T65" fmla="*/ 57 h 110"/>
                <a:gd name="T66" fmla="*/ 489 w 491"/>
                <a:gd name="T67" fmla="*/ 57 h 110"/>
                <a:gd name="T68" fmla="*/ 491 w 491"/>
                <a:gd name="T69" fmla="*/ 50 h 110"/>
                <a:gd name="T70" fmla="*/ 481 w 491"/>
                <a:gd name="T71" fmla="*/ 50 h 110"/>
                <a:gd name="T72" fmla="*/ 462 w 491"/>
                <a:gd name="T73" fmla="*/ 57 h 110"/>
                <a:gd name="T74" fmla="*/ 436 w 491"/>
                <a:gd name="T75" fmla="*/ 65 h 110"/>
                <a:gd name="T76" fmla="*/ 405 w 491"/>
                <a:gd name="T77" fmla="*/ 76 h 110"/>
                <a:gd name="T78" fmla="*/ 370 w 491"/>
                <a:gd name="T79" fmla="*/ 88 h 110"/>
                <a:gd name="T80" fmla="*/ 336 w 491"/>
                <a:gd name="T81" fmla="*/ 98 h 110"/>
                <a:gd name="T82" fmla="*/ 305 w 491"/>
                <a:gd name="T83" fmla="*/ 107 h 110"/>
                <a:gd name="T84" fmla="*/ 275 w 491"/>
                <a:gd name="T85" fmla="*/ 110 h 110"/>
                <a:gd name="T86" fmla="*/ 253 w 491"/>
                <a:gd name="T87" fmla="*/ 108 h 110"/>
                <a:gd name="T88" fmla="*/ 253 w 491"/>
                <a:gd name="T89" fmla="*/ 108 h 110"/>
                <a:gd name="T90" fmla="*/ 230 w 491"/>
                <a:gd name="T91" fmla="*/ 103 h 110"/>
                <a:gd name="T92" fmla="*/ 203 w 491"/>
                <a:gd name="T93" fmla="*/ 102 h 110"/>
                <a:gd name="T94" fmla="*/ 173 w 491"/>
                <a:gd name="T95" fmla="*/ 102 h 110"/>
                <a:gd name="T96" fmla="*/ 140 w 491"/>
                <a:gd name="T97" fmla="*/ 102 h 110"/>
                <a:gd name="T98" fmla="*/ 108 w 491"/>
                <a:gd name="T99" fmla="*/ 100 h 110"/>
                <a:gd name="T100" fmla="*/ 76 w 491"/>
                <a:gd name="T101" fmla="*/ 98 h 110"/>
                <a:gd name="T102" fmla="*/ 49 w 491"/>
                <a:gd name="T103" fmla="*/ 96 h 110"/>
                <a:gd name="T104" fmla="*/ 26 w 491"/>
                <a:gd name="T105" fmla="*/ 89 h 110"/>
                <a:gd name="T106" fmla="*/ 9 w 491"/>
                <a:gd name="T107" fmla="*/ 81 h 110"/>
                <a:gd name="T108" fmla="*/ 0 w 491"/>
                <a:gd name="T109" fmla="*/ 67 h 110"/>
                <a:gd name="T110" fmla="*/ 0 w 491"/>
                <a:gd name="T111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1" h="110">
                  <a:moveTo>
                    <a:pt x="0" y="67"/>
                  </a:moveTo>
                  <a:lnTo>
                    <a:pt x="4" y="69"/>
                  </a:lnTo>
                  <a:lnTo>
                    <a:pt x="11" y="70"/>
                  </a:lnTo>
                  <a:lnTo>
                    <a:pt x="21" y="74"/>
                  </a:lnTo>
                  <a:lnTo>
                    <a:pt x="35" y="77"/>
                  </a:lnTo>
                  <a:lnTo>
                    <a:pt x="52" y="81"/>
                  </a:lnTo>
                  <a:lnTo>
                    <a:pt x="71" y="83"/>
                  </a:lnTo>
                  <a:lnTo>
                    <a:pt x="92" y="83"/>
                  </a:lnTo>
                  <a:lnTo>
                    <a:pt x="113" y="79"/>
                  </a:lnTo>
                  <a:lnTo>
                    <a:pt x="135" y="72"/>
                  </a:lnTo>
                  <a:lnTo>
                    <a:pt x="156" y="60"/>
                  </a:lnTo>
                  <a:lnTo>
                    <a:pt x="156" y="60"/>
                  </a:lnTo>
                  <a:lnTo>
                    <a:pt x="178" y="50"/>
                  </a:lnTo>
                  <a:lnTo>
                    <a:pt x="201" y="45"/>
                  </a:lnTo>
                  <a:lnTo>
                    <a:pt x="225" y="45"/>
                  </a:lnTo>
                  <a:lnTo>
                    <a:pt x="249" y="45"/>
                  </a:lnTo>
                  <a:lnTo>
                    <a:pt x="273" y="48"/>
                  </a:lnTo>
                  <a:lnTo>
                    <a:pt x="301" y="48"/>
                  </a:lnTo>
                  <a:lnTo>
                    <a:pt x="327" y="48"/>
                  </a:lnTo>
                  <a:lnTo>
                    <a:pt x="356" y="43"/>
                  </a:lnTo>
                  <a:lnTo>
                    <a:pt x="384" y="34"/>
                  </a:lnTo>
                  <a:lnTo>
                    <a:pt x="415" y="19"/>
                  </a:lnTo>
                  <a:lnTo>
                    <a:pt x="415" y="19"/>
                  </a:lnTo>
                  <a:lnTo>
                    <a:pt x="441" y="3"/>
                  </a:lnTo>
                  <a:lnTo>
                    <a:pt x="458" y="0"/>
                  </a:lnTo>
                  <a:lnTo>
                    <a:pt x="470" y="3"/>
                  </a:lnTo>
                  <a:lnTo>
                    <a:pt x="477" y="12"/>
                  </a:lnTo>
                  <a:lnTo>
                    <a:pt x="479" y="24"/>
                  </a:lnTo>
                  <a:lnTo>
                    <a:pt x="481" y="38"/>
                  </a:lnTo>
                  <a:lnTo>
                    <a:pt x="481" y="50"/>
                  </a:lnTo>
                  <a:lnTo>
                    <a:pt x="481" y="58"/>
                  </a:lnTo>
                  <a:lnTo>
                    <a:pt x="482" y="62"/>
                  </a:lnTo>
                  <a:lnTo>
                    <a:pt x="489" y="57"/>
                  </a:lnTo>
                  <a:lnTo>
                    <a:pt x="489" y="57"/>
                  </a:lnTo>
                  <a:lnTo>
                    <a:pt x="491" y="50"/>
                  </a:lnTo>
                  <a:lnTo>
                    <a:pt x="481" y="50"/>
                  </a:lnTo>
                  <a:lnTo>
                    <a:pt x="462" y="57"/>
                  </a:lnTo>
                  <a:lnTo>
                    <a:pt x="436" y="65"/>
                  </a:lnTo>
                  <a:lnTo>
                    <a:pt x="405" y="76"/>
                  </a:lnTo>
                  <a:lnTo>
                    <a:pt x="370" y="88"/>
                  </a:lnTo>
                  <a:lnTo>
                    <a:pt x="336" y="98"/>
                  </a:lnTo>
                  <a:lnTo>
                    <a:pt x="305" y="107"/>
                  </a:lnTo>
                  <a:lnTo>
                    <a:pt x="275" y="110"/>
                  </a:lnTo>
                  <a:lnTo>
                    <a:pt x="253" y="108"/>
                  </a:lnTo>
                  <a:lnTo>
                    <a:pt x="253" y="108"/>
                  </a:lnTo>
                  <a:lnTo>
                    <a:pt x="230" y="103"/>
                  </a:lnTo>
                  <a:lnTo>
                    <a:pt x="203" y="102"/>
                  </a:lnTo>
                  <a:lnTo>
                    <a:pt x="173" y="102"/>
                  </a:lnTo>
                  <a:lnTo>
                    <a:pt x="140" y="102"/>
                  </a:lnTo>
                  <a:lnTo>
                    <a:pt x="108" y="100"/>
                  </a:lnTo>
                  <a:lnTo>
                    <a:pt x="76" y="98"/>
                  </a:lnTo>
                  <a:lnTo>
                    <a:pt x="49" y="96"/>
                  </a:lnTo>
                  <a:lnTo>
                    <a:pt x="26" y="89"/>
                  </a:lnTo>
                  <a:lnTo>
                    <a:pt x="9" y="81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38" name="Freeform 286">
              <a:extLst>
                <a:ext uri="{FF2B5EF4-FFF2-40B4-BE49-F238E27FC236}">
                  <a16:creationId xmlns:a16="http://schemas.microsoft.com/office/drawing/2014/main" id="{D64217E9-29B5-6019-FAFE-A9B02014E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754"/>
              <a:ext cx="74" cy="118"/>
            </a:xfrm>
            <a:custGeom>
              <a:avLst/>
              <a:gdLst>
                <a:gd name="T0" fmla="*/ 0 w 149"/>
                <a:gd name="T1" fmla="*/ 0 h 236"/>
                <a:gd name="T2" fmla="*/ 2 w 149"/>
                <a:gd name="T3" fmla="*/ 5 h 236"/>
                <a:gd name="T4" fmla="*/ 5 w 149"/>
                <a:gd name="T5" fmla="*/ 20 h 236"/>
                <a:gd name="T6" fmla="*/ 10 w 149"/>
                <a:gd name="T7" fmla="*/ 45 h 236"/>
                <a:gd name="T8" fmla="*/ 17 w 149"/>
                <a:gd name="T9" fmla="*/ 72 h 236"/>
                <a:gd name="T10" fmla="*/ 24 w 149"/>
                <a:gd name="T11" fmla="*/ 102 h 236"/>
                <a:gd name="T12" fmla="*/ 33 w 149"/>
                <a:gd name="T13" fmla="*/ 133 h 236"/>
                <a:gd name="T14" fmla="*/ 43 w 149"/>
                <a:gd name="T15" fmla="*/ 162 h 236"/>
                <a:gd name="T16" fmla="*/ 54 w 149"/>
                <a:gd name="T17" fmla="*/ 188 h 236"/>
                <a:gd name="T18" fmla="*/ 62 w 149"/>
                <a:gd name="T19" fmla="*/ 205 h 236"/>
                <a:gd name="T20" fmla="*/ 73 w 149"/>
                <a:gd name="T21" fmla="*/ 216 h 236"/>
                <a:gd name="T22" fmla="*/ 73 w 149"/>
                <a:gd name="T23" fmla="*/ 216 h 236"/>
                <a:gd name="T24" fmla="*/ 81 w 149"/>
                <a:gd name="T25" fmla="*/ 219 h 236"/>
                <a:gd name="T26" fmla="*/ 90 w 149"/>
                <a:gd name="T27" fmla="*/ 223 h 236"/>
                <a:gd name="T28" fmla="*/ 99 w 149"/>
                <a:gd name="T29" fmla="*/ 226 h 236"/>
                <a:gd name="T30" fmla="*/ 105 w 149"/>
                <a:gd name="T31" fmla="*/ 229 h 236"/>
                <a:gd name="T32" fmla="*/ 111 w 149"/>
                <a:gd name="T33" fmla="*/ 231 h 236"/>
                <a:gd name="T34" fmla="*/ 118 w 149"/>
                <a:gd name="T35" fmla="*/ 233 h 236"/>
                <a:gd name="T36" fmla="*/ 124 w 149"/>
                <a:gd name="T37" fmla="*/ 235 h 236"/>
                <a:gd name="T38" fmla="*/ 131 w 149"/>
                <a:gd name="T39" fmla="*/ 235 h 236"/>
                <a:gd name="T40" fmla="*/ 137 w 149"/>
                <a:gd name="T41" fmla="*/ 236 h 236"/>
                <a:gd name="T42" fmla="*/ 144 w 149"/>
                <a:gd name="T43" fmla="*/ 236 h 236"/>
                <a:gd name="T44" fmla="*/ 144 w 149"/>
                <a:gd name="T45" fmla="*/ 236 h 236"/>
                <a:gd name="T46" fmla="*/ 149 w 149"/>
                <a:gd name="T47" fmla="*/ 235 h 236"/>
                <a:gd name="T48" fmla="*/ 147 w 149"/>
                <a:gd name="T49" fmla="*/ 235 h 236"/>
                <a:gd name="T50" fmla="*/ 142 w 149"/>
                <a:gd name="T51" fmla="*/ 233 h 236"/>
                <a:gd name="T52" fmla="*/ 133 w 149"/>
                <a:gd name="T53" fmla="*/ 229 h 236"/>
                <a:gd name="T54" fmla="*/ 123 w 149"/>
                <a:gd name="T55" fmla="*/ 224 h 236"/>
                <a:gd name="T56" fmla="*/ 111 w 149"/>
                <a:gd name="T57" fmla="*/ 219 h 236"/>
                <a:gd name="T58" fmla="*/ 97 w 149"/>
                <a:gd name="T59" fmla="*/ 210 h 236"/>
                <a:gd name="T60" fmla="*/ 86 w 149"/>
                <a:gd name="T61" fmla="*/ 202 h 236"/>
                <a:gd name="T62" fmla="*/ 76 w 149"/>
                <a:gd name="T63" fmla="*/ 190 h 236"/>
                <a:gd name="T64" fmla="*/ 69 w 149"/>
                <a:gd name="T65" fmla="*/ 174 h 236"/>
                <a:gd name="T66" fmla="*/ 69 w 149"/>
                <a:gd name="T67" fmla="*/ 174 h 236"/>
                <a:gd name="T68" fmla="*/ 62 w 149"/>
                <a:gd name="T69" fmla="*/ 157 h 236"/>
                <a:gd name="T70" fmla="*/ 55 w 149"/>
                <a:gd name="T71" fmla="*/ 136 h 236"/>
                <a:gd name="T72" fmla="*/ 47 w 149"/>
                <a:gd name="T73" fmla="*/ 114 h 236"/>
                <a:gd name="T74" fmla="*/ 36 w 149"/>
                <a:gd name="T75" fmla="*/ 89 h 236"/>
                <a:gd name="T76" fmla="*/ 28 w 149"/>
                <a:gd name="T77" fmla="*/ 67 h 236"/>
                <a:gd name="T78" fmla="*/ 19 w 149"/>
                <a:gd name="T79" fmla="*/ 46 h 236"/>
                <a:gd name="T80" fmla="*/ 12 w 149"/>
                <a:gd name="T81" fmla="*/ 27 h 236"/>
                <a:gd name="T82" fmla="*/ 5 w 149"/>
                <a:gd name="T83" fmla="*/ 13 h 236"/>
                <a:gd name="T84" fmla="*/ 2 w 149"/>
                <a:gd name="T85" fmla="*/ 3 h 236"/>
                <a:gd name="T86" fmla="*/ 0 w 149"/>
                <a:gd name="T87" fmla="*/ 0 h 236"/>
                <a:gd name="T88" fmla="*/ 0 w 149"/>
                <a:gd name="T8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9" h="236">
                  <a:moveTo>
                    <a:pt x="0" y="0"/>
                  </a:moveTo>
                  <a:lnTo>
                    <a:pt x="2" y="5"/>
                  </a:lnTo>
                  <a:lnTo>
                    <a:pt x="5" y="20"/>
                  </a:lnTo>
                  <a:lnTo>
                    <a:pt x="10" y="45"/>
                  </a:lnTo>
                  <a:lnTo>
                    <a:pt x="17" y="72"/>
                  </a:lnTo>
                  <a:lnTo>
                    <a:pt x="24" y="102"/>
                  </a:lnTo>
                  <a:lnTo>
                    <a:pt x="33" y="133"/>
                  </a:lnTo>
                  <a:lnTo>
                    <a:pt x="43" y="162"/>
                  </a:lnTo>
                  <a:lnTo>
                    <a:pt x="54" y="188"/>
                  </a:lnTo>
                  <a:lnTo>
                    <a:pt x="62" y="205"/>
                  </a:lnTo>
                  <a:lnTo>
                    <a:pt x="73" y="216"/>
                  </a:lnTo>
                  <a:lnTo>
                    <a:pt x="73" y="216"/>
                  </a:lnTo>
                  <a:lnTo>
                    <a:pt x="81" y="219"/>
                  </a:lnTo>
                  <a:lnTo>
                    <a:pt x="90" y="223"/>
                  </a:lnTo>
                  <a:lnTo>
                    <a:pt x="99" y="226"/>
                  </a:lnTo>
                  <a:lnTo>
                    <a:pt x="105" y="229"/>
                  </a:lnTo>
                  <a:lnTo>
                    <a:pt x="111" y="231"/>
                  </a:lnTo>
                  <a:lnTo>
                    <a:pt x="118" y="233"/>
                  </a:lnTo>
                  <a:lnTo>
                    <a:pt x="124" y="235"/>
                  </a:lnTo>
                  <a:lnTo>
                    <a:pt x="131" y="235"/>
                  </a:lnTo>
                  <a:lnTo>
                    <a:pt x="137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9" y="235"/>
                  </a:lnTo>
                  <a:lnTo>
                    <a:pt x="147" y="235"/>
                  </a:lnTo>
                  <a:lnTo>
                    <a:pt x="142" y="233"/>
                  </a:lnTo>
                  <a:lnTo>
                    <a:pt x="133" y="229"/>
                  </a:lnTo>
                  <a:lnTo>
                    <a:pt x="123" y="224"/>
                  </a:lnTo>
                  <a:lnTo>
                    <a:pt x="111" y="219"/>
                  </a:lnTo>
                  <a:lnTo>
                    <a:pt x="97" y="210"/>
                  </a:lnTo>
                  <a:lnTo>
                    <a:pt x="86" y="202"/>
                  </a:lnTo>
                  <a:lnTo>
                    <a:pt x="76" y="190"/>
                  </a:lnTo>
                  <a:lnTo>
                    <a:pt x="69" y="174"/>
                  </a:lnTo>
                  <a:lnTo>
                    <a:pt x="69" y="174"/>
                  </a:lnTo>
                  <a:lnTo>
                    <a:pt x="62" y="157"/>
                  </a:lnTo>
                  <a:lnTo>
                    <a:pt x="55" y="136"/>
                  </a:lnTo>
                  <a:lnTo>
                    <a:pt x="47" y="114"/>
                  </a:lnTo>
                  <a:lnTo>
                    <a:pt x="36" y="89"/>
                  </a:lnTo>
                  <a:lnTo>
                    <a:pt x="28" y="67"/>
                  </a:lnTo>
                  <a:lnTo>
                    <a:pt x="19" y="46"/>
                  </a:lnTo>
                  <a:lnTo>
                    <a:pt x="12" y="27"/>
                  </a:lnTo>
                  <a:lnTo>
                    <a:pt x="5" y="1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39" name="Freeform 287">
              <a:extLst>
                <a:ext uri="{FF2B5EF4-FFF2-40B4-BE49-F238E27FC236}">
                  <a16:creationId xmlns:a16="http://schemas.microsoft.com/office/drawing/2014/main" id="{2AAE661A-C340-7892-67BF-C0298C074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085"/>
              <a:ext cx="143" cy="33"/>
            </a:xfrm>
            <a:custGeom>
              <a:avLst/>
              <a:gdLst>
                <a:gd name="T0" fmla="*/ 0 w 287"/>
                <a:gd name="T1" fmla="*/ 9 h 68"/>
                <a:gd name="T2" fmla="*/ 7 w 287"/>
                <a:gd name="T3" fmla="*/ 11 h 68"/>
                <a:gd name="T4" fmla="*/ 23 w 287"/>
                <a:gd name="T5" fmla="*/ 18 h 68"/>
                <a:gd name="T6" fmla="*/ 49 w 287"/>
                <a:gd name="T7" fmla="*/ 25 h 68"/>
                <a:gd name="T8" fmla="*/ 78 w 287"/>
                <a:gd name="T9" fmla="*/ 35 h 68"/>
                <a:gd name="T10" fmla="*/ 113 w 287"/>
                <a:gd name="T11" fmla="*/ 42 h 68"/>
                <a:gd name="T12" fmla="*/ 149 w 287"/>
                <a:gd name="T13" fmla="*/ 49 h 68"/>
                <a:gd name="T14" fmla="*/ 184 w 287"/>
                <a:gd name="T15" fmla="*/ 50 h 68"/>
                <a:gd name="T16" fmla="*/ 216 w 287"/>
                <a:gd name="T17" fmla="*/ 47 h 68"/>
                <a:gd name="T18" fmla="*/ 244 w 287"/>
                <a:gd name="T19" fmla="*/ 35 h 68"/>
                <a:gd name="T20" fmla="*/ 263 w 287"/>
                <a:gd name="T21" fmla="*/ 16 h 68"/>
                <a:gd name="T22" fmla="*/ 263 w 287"/>
                <a:gd name="T23" fmla="*/ 16 h 68"/>
                <a:gd name="T24" fmla="*/ 277 w 287"/>
                <a:gd name="T25" fmla="*/ 0 h 68"/>
                <a:gd name="T26" fmla="*/ 286 w 287"/>
                <a:gd name="T27" fmla="*/ 0 h 68"/>
                <a:gd name="T28" fmla="*/ 287 w 287"/>
                <a:gd name="T29" fmla="*/ 11 h 68"/>
                <a:gd name="T30" fmla="*/ 282 w 287"/>
                <a:gd name="T31" fmla="*/ 26 h 68"/>
                <a:gd name="T32" fmla="*/ 268 w 287"/>
                <a:gd name="T33" fmla="*/ 44 h 68"/>
                <a:gd name="T34" fmla="*/ 242 w 287"/>
                <a:gd name="T35" fmla="*/ 59 h 68"/>
                <a:gd name="T36" fmla="*/ 204 w 287"/>
                <a:gd name="T37" fmla="*/ 68 h 68"/>
                <a:gd name="T38" fmla="*/ 153 w 287"/>
                <a:gd name="T39" fmla="*/ 64 h 68"/>
                <a:gd name="T40" fmla="*/ 85 w 287"/>
                <a:gd name="T41" fmla="*/ 47 h 68"/>
                <a:gd name="T42" fmla="*/ 0 w 287"/>
                <a:gd name="T43" fmla="*/ 9 h 68"/>
                <a:gd name="T44" fmla="*/ 0 w 287"/>
                <a:gd name="T4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7" h="68">
                  <a:moveTo>
                    <a:pt x="0" y="9"/>
                  </a:moveTo>
                  <a:lnTo>
                    <a:pt x="7" y="11"/>
                  </a:lnTo>
                  <a:lnTo>
                    <a:pt x="23" y="18"/>
                  </a:lnTo>
                  <a:lnTo>
                    <a:pt x="49" y="25"/>
                  </a:lnTo>
                  <a:lnTo>
                    <a:pt x="78" y="35"/>
                  </a:lnTo>
                  <a:lnTo>
                    <a:pt x="113" y="42"/>
                  </a:lnTo>
                  <a:lnTo>
                    <a:pt x="149" y="49"/>
                  </a:lnTo>
                  <a:lnTo>
                    <a:pt x="184" y="50"/>
                  </a:lnTo>
                  <a:lnTo>
                    <a:pt x="216" y="47"/>
                  </a:lnTo>
                  <a:lnTo>
                    <a:pt x="244" y="35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77" y="0"/>
                  </a:lnTo>
                  <a:lnTo>
                    <a:pt x="286" y="0"/>
                  </a:lnTo>
                  <a:lnTo>
                    <a:pt x="287" y="11"/>
                  </a:lnTo>
                  <a:lnTo>
                    <a:pt x="282" y="26"/>
                  </a:lnTo>
                  <a:lnTo>
                    <a:pt x="268" y="44"/>
                  </a:lnTo>
                  <a:lnTo>
                    <a:pt x="242" y="59"/>
                  </a:lnTo>
                  <a:lnTo>
                    <a:pt x="204" y="68"/>
                  </a:lnTo>
                  <a:lnTo>
                    <a:pt x="153" y="64"/>
                  </a:lnTo>
                  <a:lnTo>
                    <a:pt x="85" y="4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40" name="Freeform 288">
              <a:extLst>
                <a:ext uri="{FF2B5EF4-FFF2-40B4-BE49-F238E27FC236}">
                  <a16:creationId xmlns:a16="http://schemas.microsoft.com/office/drawing/2014/main" id="{4AAC5054-5ACB-CD74-A720-F4A0C168B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086"/>
              <a:ext cx="88" cy="44"/>
            </a:xfrm>
            <a:custGeom>
              <a:avLst/>
              <a:gdLst>
                <a:gd name="T0" fmla="*/ 0 w 176"/>
                <a:gd name="T1" fmla="*/ 0 h 88"/>
                <a:gd name="T2" fmla="*/ 1 w 176"/>
                <a:gd name="T3" fmla="*/ 2 h 88"/>
                <a:gd name="T4" fmla="*/ 5 w 176"/>
                <a:gd name="T5" fmla="*/ 7 h 88"/>
                <a:gd name="T6" fmla="*/ 10 w 176"/>
                <a:gd name="T7" fmla="*/ 15 h 88"/>
                <a:gd name="T8" fmla="*/ 19 w 176"/>
                <a:gd name="T9" fmla="*/ 26 h 88"/>
                <a:gd name="T10" fmla="*/ 29 w 176"/>
                <a:gd name="T11" fmla="*/ 36 h 88"/>
                <a:gd name="T12" fmla="*/ 44 w 176"/>
                <a:gd name="T13" fmla="*/ 48 h 88"/>
                <a:gd name="T14" fmla="*/ 65 w 176"/>
                <a:gd name="T15" fmla="*/ 60 h 88"/>
                <a:gd name="T16" fmla="*/ 89 w 176"/>
                <a:gd name="T17" fmla="*/ 71 h 88"/>
                <a:gd name="T18" fmla="*/ 117 w 176"/>
                <a:gd name="T19" fmla="*/ 79 h 88"/>
                <a:gd name="T20" fmla="*/ 152 w 176"/>
                <a:gd name="T21" fmla="*/ 86 h 88"/>
                <a:gd name="T22" fmla="*/ 152 w 176"/>
                <a:gd name="T23" fmla="*/ 86 h 88"/>
                <a:gd name="T24" fmla="*/ 169 w 176"/>
                <a:gd name="T25" fmla="*/ 88 h 88"/>
                <a:gd name="T26" fmla="*/ 176 w 176"/>
                <a:gd name="T27" fmla="*/ 88 h 88"/>
                <a:gd name="T28" fmla="*/ 176 w 176"/>
                <a:gd name="T29" fmla="*/ 88 h 88"/>
                <a:gd name="T30" fmla="*/ 169 w 176"/>
                <a:gd name="T31" fmla="*/ 83 h 88"/>
                <a:gd name="T32" fmla="*/ 155 w 176"/>
                <a:gd name="T33" fmla="*/ 78 h 88"/>
                <a:gd name="T34" fmla="*/ 134 w 176"/>
                <a:gd name="T35" fmla="*/ 69 h 88"/>
                <a:gd name="T36" fmla="*/ 108 w 176"/>
                <a:gd name="T37" fmla="*/ 57 h 88"/>
                <a:gd name="T38" fmla="*/ 77 w 176"/>
                <a:gd name="T39" fmla="*/ 41 h 88"/>
                <a:gd name="T40" fmla="*/ 41 w 176"/>
                <a:gd name="T41" fmla="*/ 22 h 88"/>
                <a:gd name="T42" fmla="*/ 0 w 176"/>
                <a:gd name="T43" fmla="*/ 0 h 88"/>
                <a:gd name="T44" fmla="*/ 0 w 176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6" h="88">
                  <a:moveTo>
                    <a:pt x="0" y="0"/>
                  </a:moveTo>
                  <a:lnTo>
                    <a:pt x="1" y="2"/>
                  </a:lnTo>
                  <a:lnTo>
                    <a:pt x="5" y="7"/>
                  </a:lnTo>
                  <a:lnTo>
                    <a:pt x="10" y="15"/>
                  </a:lnTo>
                  <a:lnTo>
                    <a:pt x="19" y="26"/>
                  </a:lnTo>
                  <a:lnTo>
                    <a:pt x="29" y="36"/>
                  </a:lnTo>
                  <a:lnTo>
                    <a:pt x="44" y="48"/>
                  </a:lnTo>
                  <a:lnTo>
                    <a:pt x="65" y="60"/>
                  </a:lnTo>
                  <a:lnTo>
                    <a:pt x="89" y="71"/>
                  </a:lnTo>
                  <a:lnTo>
                    <a:pt x="117" y="79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69" y="88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69" y="83"/>
                  </a:lnTo>
                  <a:lnTo>
                    <a:pt x="155" y="78"/>
                  </a:lnTo>
                  <a:lnTo>
                    <a:pt x="134" y="69"/>
                  </a:lnTo>
                  <a:lnTo>
                    <a:pt x="108" y="57"/>
                  </a:lnTo>
                  <a:lnTo>
                    <a:pt x="77" y="41"/>
                  </a:lnTo>
                  <a:lnTo>
                    <a:pt x="41" y="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41" name="Freeform 289">
              <a:extLst>
                <a:ext uri="{FF2B5EF4-FFF2-40B4-BE49-F238E27FC236}">
                  <a16:creationId xmlns:a16="http://schemas.microsoft.com/office/drawing/2014/main" id="{8A495119-FCA2-F20C-2EE6-C6A99832C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526"/>
              <a:ext cx="172" cy="384"/>
            </a:xfrm>
            <a:custGeom>
              <a:avLst/>
              <a:gdLst>
                <a:gd name="T0" fmla="*/ 80 w 346"/>
                <a:gd name="T1" fmla="*/ 19 h 767"/>
                <a:gd name="T2" fmla="*/ 73 w 346"/>
                <a:gd name="T3" fmla="*/ 5 h 767"/>
                <a:gd name="T4" fmla="*/ 52 w 346"/>
                <a:gd name="T5" fmla="*/ 0 h 767"/>
                <a:gd name="T6" fmla="*/ 32 w 346"/>
                <a:gd name="T7" fmla="*/ 2 h 767"/>
                <a:gd name="T8" fmla="*/ 16 w 346"/>
                <a:gd name="T9" fmla="*/ 5 h 767"/>
                <a:gd name="T10" fmla="*/ 13 w 346"/>
                <a:gd name="T11" fmla="*/ 5 h 767"/>
                <a:gd name="T12" fmla="*/ 9 w 346"/>
                <a:gd name="T13" fmla="*/ 17 h 767"/>
                <a:gd name="T14" fmla="*/ 2 w 346"/>
                <a:gd name="T15" fmla="*/ 54 h 767"/>
                <a:gd name="T16" fmla="*/ 2 w 346"/>
                <a:gd name="T17" fmla="*/ 111 h 767"/>
                <a:gd name="T18" fmla="*/ 18 w 346"/>
                <a:gd name="T19" fmla="*/ 189 h 767"/>
                <a:gd name="T20" fmla="*/ 56 w 346"/>
                <a:gd name="T21" fmla="*/ 285 h 767"/>
                <a:gd name="T22" fmla="*/ 70 w 346"/>
                <a:gd name="T23" fmla="*/ 315 h 767"/>
                <a:gd name="T24" fmla="*/ 95 w 346"/>
                <a:gd name="T25" fmla="*/ 373 h 767"/>
                <a:gd name="T26" fmla="*/ 120 w 346"/>
                <a:gd name="T27" fmla="*/ 430 h 767"/>
                <a:gd name="T28" fmla="*/ 144 w 346"/>
                <a:gd name="T29" fmla="*/ 486 h 767"/>
                <a:gd name="T30" fmla="*/ 168 w 346"/>
                <a:gd name="T31" fmla="*/ 537 h 767"/>
                <a:gd name="T32" fmla="*/ 180 w 346"/>
                <a:gd name="T33" fmla="*/ 560 h 767"/>
                <a:gd name="T34" fmla="*/ 201 w 346"/>
                <a:gd name="T35" fmla="*/ 596 h 767"/>
                <a:gd name="T36" fmla="*/ 223 w 346"/>
                <a:gd name="T37" fmla="*/ 626 h 767"/>
                <a:gd name="T38" fmla="*/ 242 w 346"/>
                <a:gd name="T39" fmla="*/ 648 h 767"/>
                <a:gd name="T40" fmla="*/ 261 w 346"/>
                <a:gd name="T41" fmla="*/ 664 h 767"/>
                <a:gd name="T42" fmla="*/ 275 w 346"/>
                <a:gd name="T43" fmla="*/ 671 h 767"/>
                <a:gd name="T44" fmla="*/ 282 w 346"/>
                <a:gd name="T45" fmla="*/ 674 h 767"/>
                <a:gd name="T46" fmla="*/ 301 w 346"/>
                <a:gd name="T47" fmla="*/ 700 h 767"/>
                <a:gd name="T48" fmla="*/ 322 w 346"/>
                <a:gd name="T49" fmla="*/ 734 h 767"/>
                <a:gd name="T50" fmla="*/ 337 w 346"/>
                <a:gd name="T51" fmla="*/ 760 h 767"/>
                <a:gd name="T52" fmla="*/ 341 w 346"/>
                <a:gd name="T53" fmla="*/ 766 h 767"/>
                <a:gd name="T54" fmla="*/ 337 w 346"/>
                <a:gd name="T55" fmla="*/ 753 h 767"/>
                <a:gd name="T56" fmla="*/ 337 w 346"/>
                <a:gd name="T57" fmla="*/ 743 h 767"/>
                <a:gd name="T58" fmla="*/ 341 w 346"/>
                <a:gd name="T59" fmla="*/ 733 h 767"/>
                <a:gd name="T60" fmla="*/ 346 w 346"/>
                <a:gd name="T61" fmla="*/ 722 h 767"/>
                <a:gd name="T62" fmla="*/ 346 w 346"/>
                <a:gd name="T63" fmla="*/ 703 h 767"/>
                <a:gd name="T64" fmla="*/ 336 w 346"/>
                <a:gd name="T65" fmla="*/ 674 h 767"/>
                <a:gd name="T66" fmla="*/ 322 w 346"/>
                <a:gd name="T67" fmla="*/ 645 h 767"/>
                <a:gd name="T68" fmla="*/ 291 w 346"/>
                <a:gd name="T69" fmla="*/ 577 h 767"/>
                <a:gd name="T70" fmla="*/ 254 w 346"/>
                <a:gd name="T71" fmla="*/ 505 h 767"/>
                <a:gd name="T72" fmla="*/ 222 w 346"/>
                <a:gd name="T73" fmla="*/ 439 h 767"/>
                <a:gd name="T74" fmla="*/ 194 w 346"/>
                <a:gd name="T75" fmla="*/ 389 h 767"/>
                <a:gd name="T76" fmla="*/ 184 w 346"/>
                <a:gd name="T77" fmla="*/ 372 h 767"/>
                <a:gd name="T78" fmla="*/ 125 w 346"/>
                <a:gd name="T79" fmla="*/ 278 h 767"/>
                <a:gd name="T80" fmla="*/ 85 w 346"/>
                <a:gd name="T81" fmla="*/ 202 h 767"/>
                <a:gd name="T82" fmla="*/ 63 w 346"/>
                <a:gd name="T83" fmla="*/ 140 h 767"/>
                <a:gd name="T84" fmla="*/ 59 w 346"/>
                <a:gd name="T85" fmla="*/ 83 h 767"/>
                <a:gd name="T86" fmla="*/ 76 w 346"/>
                <a:gd name="T87" fmla="*/ 30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6" h="767">
                  <a:moveTo>
                    <a:pt x="76" y="30"/>
                  </a:moveTo>
                  <a:lnTo>
                    <a:pt x="80" y="19"/>
                  </a:lnTo>
                  <a:lnTo>
                    <a:pt x="78" y="11"/>
                  </a:lnTo>
                  <a:lnTo>
                    <a:pt x="73" y="5"/>
                  </a:lnTo>
                  <a:lnTo>
                    <a:pt x="64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2" y="2"/>
                  </a:lnTo>
                  <a:lnTo>
                    <a:pt x="21" y="4"/>
                  </a:lnTo>
                  <a:lnTo>
                    <a:pt x="16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9"/>
                  </a:lnTo>
                  <a:lnTo>
                    <a:pt x="9" y="17"/>
                  </a:lnTo>
                  <a:lnTo>
                    <a:pt x="6" y="33"/>
                  </a:lnTo>
                  <a:lnTo>
                    <a:pt x="2" y="54"/>
                  </a:lnTo>
                  <a:lnTo>
                    <a:pt x="0" y="80"/>
                  </a:lnTo>
                  <a:lnTo>
                    <a:pt x="2" y="111"/>
                  </a:lnTo>
                  <a:lnTo>
                    <a:pt x="7" y="147"/>
                  </a:lnTo>
                  <a:lnTo>
                    <a:pt x="18" y="189"/>
                  </a:lnTo>
                  <a:lnTo>
                    <a:pt x="33" y="235"/>
                  </a:lnTo>
                  <a:lnTo>
                    <a:pt x="56" y="285"/>
                  </a:lnTo>
                  <a:lnTo>
                    <a:pt x="56" y="285"/>
                  </a:lnTo>
                  <a:lnTo>
                    <a:pt x="70" y="315"/>
                  </a:lnTo>
                  <a:lnTo>
                    <a:pt x="83" y="344"/>
                  </a:lnTo>
                  <a:lnTo>
                    <a:pt x="95" y="373"/>
                  </a:lnTo>
                  <a:lnTo>
                    <a:pt x="108" y="401"/>
                  </a:lnTo>
                  <a:lnTo>
                    <a:pt x="120" y="430"/>
                  </a:lnTo>
                  <a:lnTo>
                    <a:pt x="132" y="458"/>
                  </a:lnTo>
                  <a:lnTo>
                    <a:pt x="144" y="486"/>
                  </a:lnTo>
                  <a:lnTo>
                    <a:pt x="156" y="512"/>
                  </a:lnTo>
                  <a:lnTo>
                    <a:pt x="168" y="537"/>
                  </a:lnTo>
                  <a:lnTo>
                    <a:pt x="180" y="560"/>
                  </a:lnTo>
                  <a:lnTo>
                    <a:pt x="180" y="560"/>
                  </a:lnTo>
                  <a:lnTo>
                    <a:pt x="190" y="579"/>
                  </a:lnTo>
                  <a:lnTo>
                    <a:pt x="201" y="596"/>
                  </a:lnTo>
                  <a:lnTo>
                    <a:pt x="211" y="612"/>
                  </a:lnTo>
                  <a:lnTo>
                    <a:pt x="223" y="626"/>
                  </a:lnTo>
                  <a:lnTo>
                    <a:pt x="234" y="638"/>
                  </a:lnTo>
                  <a:lnTo>
                    <a:pt x="242" y="648"/>
                  </a:lnTo>
                  <a:lnTo>
                    <a:pt x="253" y="657"/>
                  </a:lnTo>
                  <a:lnTo>
                    <a:pt x="261" y="664"/>
                  </a:lnTo>
                  <a:lnTo>
                    <a:pt x="268" y="667"/>
                  </a:lnTo>
                  <a:lnTo>
                    <a:pt x="275" y="671"/>
                  </a:lnTo>
                  <a:lnTo>
                    <a:pt x="275" y="671"/>
                  </a:lnTo>
                  <a:lnTo>
                    <a:pt x="282" y="674"/>
                  </a:lnTo>
                  <a:lnTo>
                    <a:pt x="292" y="684"/>
                  </a:lnTo>
                  <a:lnTo>
                    <a:pt x="301" y="700"/>
                  </a:lnTo>
                  <a:lnTo>
                    <a:pt x="311" y="717"/>
                  </a:lnTo>
                  <a:lnTo>
                    <a:pt x="322" y="734"/>
                  </a:lnTo>
                  <a:lnTo>
                    <a:pt x="330" y="750"/>
                  </a:lnTo>
                  <a:lnTo>
                    <a:pt x="337" y="760"/>
                  </a:lnTo>
                  <a:lnTo>
                    <a:pt x="341" y="767"/>
                  </a:lnTo>
                  <a:lnTo>
                    <a:pt x="341" y="766"/>
                  </a:lnTo>
                  <a:lnTo>
                    <a:pt x="337" y="753"/>
                  </a:lnTo>
                  <a:lnTo>
                    <a:pt x="337" y="753"/>
                  </a:lnTo>
                  <a:lnTo>
                    <a:pt x="337" y="748"/>
                  </a:lnTo>
                  <a:lnTo>
                    <a:pt x="337" y="743"/>
                  </a:lnTo>
                  <a:lnTo>
                    <a:pt x="339" y="738"/>
                  </a:lnTo>
                  <a:lnTo>
                    <a:pt x="341" y="733"/>
                  </a:lnTo>
                  <a:lnTo>
                    <a:pt x="344" y="728"/>
                  </a:lnTo>
                  <a:lnTo>
                    <a:pt x="346" y="722"/>
                  </a:lnTo>
                  <a:lnTo>
                    <a:pt x="346" y="714"/>
                  </a:lnTo>
                  <a:lnTo>
                    <a:pt x="346" y="703"/>
                  </a:lnTo>
                  <a:lnTo>
                    <a:pt x="343" y="691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22" y="645"/>
                  </a:lnTo>
                  <a:lnTo>
                    <a:pt x="306" y="612"/>
                  </a:lnTo>
                  <a:lnTo>
                    <a:pt x="291" y="577"/>
                  </a:lnTo>
                  <a:lnTo>
                    <a:pt x="273" y="541"/>
                  </a:lnTo>
                  <a:lnTo>
                    <a:pt x="254" y="505"/>
                  </a:lnTo>
                  <a:lnTo>
                    <a:pt x="237" y="470"/>
                  </a:lnTo>
                  <a:lnTo>
                    <a:pt x="222" y="439"/>
                  </a:lnTo>
                  <a:lnTo>
                    <a:pt x="206" y="411"/>
                  </a:lnTo>
                  <a:lnTo>
                    <a:pt x="194" y="389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52" y="323"/>
                  </a:lnTo>
                  <a:lnTo>
                    <a:pt x="125" y="278"/>
                  </a:lnTo>
                  <a:lnTo>
                    <a:pt x="102" y="239"/>
                  </a:lnTo>
                  <a:lnTo>
                    <a:pt x="85" y="202"/>
                  </a:lnTo>
                  <a:lnTo>
                    <a:pt x="71" y="169"/>
                  </a:lnTo>
                  <a:lnTo>
                    <a:pt x="63" y="140"/>
                  </a:lnTo>
                  <a:lnTo>
                    <a:pt x="59" y="111"/>
                  </a:lnTo>
                  <a:lnTo>
                    <a:pt x="59" y="83"/>
                  </a:lnTo>
                  <a:lnTo>
                    <a:pt x="66" y="57"/>
                  </a:lnTo>
                  <a:lnTo>
                    <a:pt x="76" y="30"/>
                  </a:lnTo>
                  <a:lnTo>
                    <a:pt x="76" y="30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42" name="Freeform 290">
              <a:extLst>
                <a:ext uri="{FF2B5EF4-FFF2-40B4-BE49-F238E27FC236}">
                  <a16:creationId xmlns:a16="http://schemas.microsoft.com/office/drawing/2014/main" id="{9605E649-0E76-2F1C-F726-9AC3EEDC5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866"/>
              <a:ext cx="61" cy="220"/>
            </a:xfrm>
            <a:custGeom>
              <a:avLst/>
              <a:gdLst>
                <a:gd name="T0" fmla="*/ 0 w 121"/>
                <a:gd name="T1" fmla="*/ 11 h 441"/>
                <a:gd name="T2" fmla="*/ 8 w 121"/>
                <a:gd name="T3" fmla="*/ 17 h 441"/>
                <a:gd name="T4" fmla="*/ 20 w 121"/>
                <a:gd name="T5" fmla="*/ 26 h 441"/>
                <a:gd name="T6" fmla="*/ 31 w 121"/>
                <a:gd name="T7" fmla="*/ 38 h 441"/>
                <a:gd name="T8" fmla="*/ 34 w 121"/>
                <a:gd name="T9" fmla="*/ 50 h 441"/>
                <a:gd name="T10" fmla="*/ 32 w 121"/>
                <a:gd name="T11" fmla="*/ 55 h 441"/>
                <a:gd name="T12" fmla="*/ 27 w 121"/>
                <a:gd name="T13" fmla="*/ 76 h 441"/>
                <a:gd name="T14" fmla="*/ 29 w 121"/>
                <a:gd name="T15" fmla="*/ 114 h 441"/>
                <a:gd name="T16" fmla="*/ 36 w 121"/>
                <a:gd name="T17" fmla="*/ 157 h 441"/>
                <a:gd name="T18" fmla="*/ 45 w 121"/>
                <a:gd name="T19" fmla="*/ 199 h 441"/>
                <a:gd name="T20" fmla="*/ 55 w 121"/>
                <a:gd name="T21" fmla="*/ 226 h 441"/>
                <a:gd name="T22" fmla="*/ 58 w 121"/>
                <a:gd name="T23" fmla="*/ 233 h 441"/>
                <a:gd name="T24" fmla="*/ 64 w 121"/>
                <a:gd name="T25" fmla="*/ 256 h 441"/>
                <a:gd name="T26" fmla="*/ 67 w 121"/>
                <a:gd name="T27" fmla="*/ 287 h 441"/>
                <a:gd name="T28" fmla="*/ 72 w 121"/>
                <a:gd name="T29" fmla="*/ 323 h 441"/>
                <a:gd name="T30" fmla="*/ 81 w 121"/>
                <a:gd name="T31" fmla="*/ 361 h 441"/>
                <a:gd name="T32" fmla="*/ 86 w 121"/>
                <a:gd name="T33" fmla="*/ 380 h 441"/>
                <a:gd name="T34" fmla="*/ 91 w 121"/>
                <a:gd name="T35" fmla="*/ 399 h 441"/>
                <a:gd name="T36" fmla="*/ 95 w 121"/>
                <a:gd name="T37" fmla="*/ 411 h 441"/>
                <a:gd name="T38" fmla="*/ 98 w 121"/>
                <a:gd name="T39" fmla="*/ 418 h 441"/>
                <a:gd name="T40" fmla="*/ 102 w 121"/>
                <a:gd name="T41" fmla="*/ 425 h 441"/>
                <a:gd name="T42" fmla="*/ 107 w 121"/>
                <a:gd name="T43" fmla="*/ 430 h 441"/>
                <a:gd name="T44" fmla="*/ 112 w 121"/>
                <a:gd name="T45" fmla="*/ 436 h 441"/>
                <a:gd name="T46" fmla="*/ 119 w 121"/>
                <a:gd name="T47" fmla="*/ 441 h 441"/>
                <a:gd name="T48" fmla="*/ 121 w 121"/>
                <a:gd name="T49" fmla="*/ 436 h 441"/>
                <a:gd name="T50" fmla="*/ 119 w 121"/>
                <a:gd name="T51" fmla="*/ 420 h 441"/>
                <a:gd name="T52" fmla="*/ 114 w 121"/>
                <a:gd name="T53" fmla="*/ 391 h 441"/>
                <a:gd name="T54" fmla="*/ 108 w 121"/>
                <a:gd name="T55" fmla="*/ 372 h 441"/>
                <a:gd name="T56" fmla="*/ 107 w 121"/>
                <a:gd name="T57" fmla="*/ 356 h 441"/>
                <a:gd name="T58" fmla="*/ 107 w 121"/>
                <a:gd name="T59" fmla="*/ 339 h 441"/>
                <a:gd name="T60" fmla="*/ 107 w 121"/>
                <a:gd name="T61" fmla="*/ 320 h 441"/>
                <a:gd name="T62" fmla="*/ 107 w 121"/>
                <a:gd name="T63" fmla="*/ 302 h 441"/>
                <a:gd name="T64" fmla="*/ 105 w 121"/>
                <a:gd name="T65" fmla="*/ 287 h 441"/>
                <a:gd name="T66" fmla="*/ 98 w 121"/>
                <a:gd name="T67" fmla="*/ 259 h 441"/>
                <a:gd name="T68" fmla="*/ 88 w 121"/>
                <a:gd name="T69" fmla="*/ 226 h 441"/>
                <a:gd name="T70" fmla="*/ 84 w 121"/>
                <a:gd name="T71" fmla="*/ 214 h 441"/>
                <a:gd name="T72" fmla="*/ 84 w 121"/>
                <a:gd name="T73" fmla="*/ 213 h 441"/>
                <a:gd name="T74" fmla="*/ 86 w 121"/>
                <a:gd name="T75" fmla="*/ 216 h 441"/>
                <a:gd name="T76" fmla="*/ 86 w 121"/>
                <a:gd name="T77" fmla="*/ 216 h 441"/>
                <a:gd name="T78" fmla="*/ 84 w 121"/>
                <a:gd name="T79" fmla="*/ 211 h 441"/>
                <a:gd name="T80" fmla="*/ 79 w 121"/>
                <a:gd name="T81" fmla="*/ 192 h 441"/>
                <a:gd name="T82" fmla="*/ 72 w 121"/>
                <a:gd name="T83" fmla="*/ 166 h 441"/>
                <a:gd name="T84" fmla="*/ 67 w 121"/>
                <a:gd name="T85" fmla="*/ 135 h 441"/>
                <a:gd name="T86" fmla="*/ 65 w 121"/>
                <a:gd name="T87" fmla="*/ 100 h 441"/>
                <a:gd name="T88" fmla="*/ 65 w 121"/>
                <a:gd name="T89" fmla="*/ 62 h 441"/>
                <a:gd name="T90" fmla="*/ 53 w 121"/>
                <a:gd name="T91" fmla="*/ 17 h 441"/>
                <a:gd name="T92" fmla="*/ 34 w 121"/>
                <a:gd name="T93" fmla="*/ 2 h 441"/>
                <a:gd name="T94" fmla="*/ 13 w 121"/>
                <a:gd name="T95" fmla="*/ 2 h 441"/>
                <a:gd name="T96" fmla="*/ 1 w 121"/>
                <a:gd name="T97" fmla="*/ 9 h 441"/>
                <a:gd name="T98" fmla="*/ 0 w 121"/>
                <a:gd name="T99" fmla="*/ 1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" h="441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8" y="17"/>
                  </a:lnTo>
                  <a:lnTo>
                    <a:pt x="15" y="21"/>
                  </a:lnTo>
                  <a:lnTo>
                    <a:pt x="20" y="26"/>
                  </a:lnTo>
                  <a:lnTo>
                    <a:pt x="27" y="33"/>
                  </a:lnTo>
                  <a:lnTo>
                    <a:pt x="31" y="38"/>
                  </a:lnTo>
                  <a:lnTo>
                    <a:pt x="34" y="45"/>
                  </a:lnTo>
                  <a:lnTo>
                    <a:pt x="34" y="50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29" y="64"/>
                  </a:lnTo>
                  <a:lnTo>
                    <a:pt x="27" y="76"/>
                  </a:lnTo>
                  <a:lnTo>
                    <a:pt x="27" y="93"/>
                  </a:lnTo>
                  <a:lnTo>
                    <a:pt x="29" y="114"/>
                  </a:lnTo>
                  <a:lnTo>
                    <a:pt x="32" y="135"/>
                  </a:lnTo>
                  <a:lnTo>
                    <a:pt x="36" y="157"/>
                  </a:lnTo>
                  <a:lnTo>
                    <a:pt x="39" y="178"/>
                  </a:lnTo>
                  <a:lnTo>
                    <a:pt x="45" y="199"/>
                  </a:lnTo>
                  <a:lnTo>
                    <a:pt x="50" y="214"/>
                  </a:lnTo>
                  <a:lnTo>
                    <a:pt x="55" y="226"/>
                  </a:lnTo>
                  <a:lnTo>
                    <a:pt x="55" y="226"/>
                  </a:lnTo>
                  <a:lnTo>
                    <a:pt x="58" y="233"/>
                  </a:lnTo>
                  <a:lnTo>
                    <a:pt x="60" y="244"/>
                  </a:lnTo>
                  <a:lnTo>
                    <a:pt x="64" y="256"/>
                  </a:lnTo>
                  <a:lnTo>
                    <a:pt x="65" y="271"/>
                  </a:lnTo>
                  <a:lnTo>
                    <a:pt x="67" y="287"/>
                  </a:lnTo>
                  <a:lnTo>
                    <a:pt x="70" y="304"/>
                  </a:lnTo>
                  <a:lnTo>
                    <a:pt x="72" y="323"/>
                  </a:lnTo>
                  <a:lnTo>
                    <a:pt x="76" y="342"/>
                  </a:lnTo>
                  <a:lnTo>
                    <a:pt x="81" y="361"/>
                  </a:lnTo>
                  <a:lnTo>
                    <a:pt x="86" y="380"/>
                  </a:lnTo>
                  <a:lnTo>
                    <a:pt x="86" y="380"/>
                  </a:lnTo>
                  <a:lnTo>
                    <a:pt x="89" y="391"/>
                  </a:lnTo>
                  <a:lnTo>
                    <a:pt x="91" y="399"/>
                  </a:lnTo>
                  <a:lnTo>
                    <a:pt x="93" y="406"/>
                  </a:lnTo>
                  <a:lnTo>
                    <a:pt x="95" y="411"/>
                  </a:lnTo>
                  <a:lnTo>
                    <a:pt x="96" y="415"/>
                  </a:lnTo>
                  <a:lnTo>
                    <a:pt x="98" y="418"/>
                  </a:lnTo>
                  <a:lnTo>
                    <a:pt x="100" y="422"/>
                  </a:lnTo>
                  <a:lnTo>
                    <a:pt x="102" y="425"/>
                  </a:lnTo>
                  <a:lnTo>
                    <a:pt x="103" y="427"/>
                  </a:lnTo>
                  <a:lnTo>
                    <a:pt x="107" y="430"/>
                  </a:lnTo>
                  <a:lnTo>
                    <a:pt x="107" y="430"/>
                  </a:lnTo>
                  <a:lnTo>
                    <a:pt x="112" y="436"/>
                  </a:lnTo>
                  <a:lnTo>
                    <a:pt x="115" y="439"/>
                  </a:lnTo>
                  <a:lnTo>
                    <a:pt x="119" y="441"/>
                  </a:lnTo>
                  <a:lnTo>
                    <a:pt x="121" y="439"/>
                  </a:lnTo>
                  <a:lnTo>
                    <a:pt x="121" y="436"/>
                  </a:lnTo>
                  <a:lnTo>
                    <a:pt x="121" y="429"/>
                  </a:lnTo>
                  <a:lnTo>
                    <a:pt x="119" y="420"/>
                  </a:lnTo>
                  <a:lnTo>
                    <a:pt x="117" y="408"/>
                  </a:lnTo>
                  <a:lnTo>
                    <a:pt x="114" y="391"/>
                  </a:lnTo>
                  <a:lnTo>
                    <a:pt x="108" y="372"/>
                  </a:lnTo>
                  <a:lnTo>
                    <a:pt x="108" y="372"/>
                  </a:lnTo>
                  <a:lnTo>
                    <a:pt x="107" y="365"/>
                  </a:lnTo>
                  <a:lnTo>
                    <a:pt x="107" y="356"/>
                  </a:lnTo>
                  <a:lnTo>
                    <a:pt x="107" y="347"/>
                  </a:lnTo>
                  <a:lnTo>
                    <a:pt x="107" y="339"/>
                  </a:lnTo>
                  <a:lnTo>
                    <a:pt x="107" y="330"/>
                  </a:lnTo>
                  <a:lnTo>
                    <a:pt x="107" y="320"/>
                  </a:lnTo>
                  <a:lnTo>
                    <a:pt x="108" y="311"/>
                  </a:lnTo>
                  <a:lnTo>
                    <a:pt x="107" y="302"/>
                  </a:lnTo>
                  <a:lnTo>
                    <a:pt x="107" y="294"/>
                  </a:lnTo>
                  <a:lnTo>
                    <a:pt x="105" y="287"/>
                  </a:lnTo>
                  <a:lnTo>
                    <a:pt x="105" y="287"/>
                  </a:lnTo>
                  <a:lnTo>
                    <a:pt x="98" y="259"/>
                  </a:lnTo>
                  <a:lnTo>
                    <a:pt x="93" y="240"/>
                  </a:lnTo>
                  <a:lnTo>
                    <a:pt x="88" y="226"/>
                  </a:lnTo>
                  <a:lnTo>
                    <a:pt x="86" y="218"/>
                  </a:lnTo>
                  <a:lnTo>
                    <a:pt x="84" y="214"/>
                  </a:lnTo>
                  <a:lnTo>
                    <a:pt x="84" y="213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84" y="211"/>
                  </a:lnTo>
                  <a:lnTo>
                    <a:pt x="81" y="202"/>
                  </a:lnTo>
                  <a:lnTo>
                    <a:pt x="79" y="192"/>
                  </a:lnTo>
                  <a:lnTo>
                    <a:pt x="76" y="180"/>
                  </a:lnTo>
                  <a:lnTo>
                    <a:pt x="72" y="166"/>
                  </a:lnTo>
                  <a:lnTo>
                    <a:pt x="69" y="150"/>
                  </a:lnTo>
                  <a:lnTo>
                    <a:pt x="67" y="135"/>
                  </a:lnTo>
                  <a:lnTo>
                    <a:pt x="65" y="118"/>
                  </a:lnTo>
                  <a:lnTo>
                    <a:pt x="65" y="100"/>
                  </a:lnTo>
                  <a:lnTo>
                    <a:pt x="65" y="100"/>
                  </a:lnTo>
                  <a:lnTo>
                    <a:pt x="65" y="62"/>
                  </a:lnTo>
                  <a:lnTo>
                    <a:pt x="60" y="36"/>
                  </a:lnTo>
                  <a:lnTo>
                    <a:pt x="53" y="17"/>
                  </a:lnTo>
                  <a:lnTo>
                    <a:pt x="45" y="7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3" y="2"/>
                  </a:lnTo>
                  <a:lnTo>
                    <a:pt x="7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43" name="Freeform 291">
              <a:extLst>
                <a:ext uri="{FF2B5EF4-FFF2-40B4-BE49-F238E27FC236}">
                  <a16:creationId xmlns:a16="http://schemas.microsoft.com/office/drawing/2014/main" id="{3151E3FA-29C2-2663-EDE5-4901A3911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27"/>
              <a:ext cx="521" cy="882"/>
            </a:xfrm>
            <a:custGeom>
              <a:avLst/>
              <a:gdLst>
                <a:gd name="T0" fmla="*/ 596 w 1042"/>
                <a:gd name="T1" fmla="*/ 121 h 1764"/>
                <a:gd name="T2" fmla="*/ 375 w 1042"/>
                <a:gd name="T3" fmla="*/ 121 h 1764"/>
                <a:gd name="T4" fmla="*/ 133 w 1042"/>
                <a:gd name="T5" fmla="*/ 61 h 1764"/>
                <a:gd name="T6" fmla="*/ 40 w 1042"/>
                <a:gd name="T7" fmla="*/ 0 h 1764"/>
                <a:gd name="T8" fmla="*/ 0 w 1042"/>
                <a:gd name="T9" fmla="*/ 101 h 1764"/>
                <a:gd name="T10" fmla="*/ 34 w 1042"/>
                <a:gd name="T11" fmla="*/ 216 h 1764"/>
                <a:gd name="T12" fmla="*/ 46 w 1042"/>
                <a:gd name="T13" fmla="*/ 330 h 1764"/>
                <a:gd name="T14" fmla="*/ 79 w 1042"/>
                <a:gd name="T15" fmla="*/ 408 h 1764"/>
                <a:gd name="T16" fmla="*/ 114 w 1042"/>
                <a:gd name="T17" fmla="*/ 577 h 1764"/>
                <a:gd name="T18" fmla="*/ 110 w 1042"/>
                <a:gd name="T19" fmla="*/ 624 h 1764"/>
                <a:gd name="T20" fmla="*/ 102 w 1042"/>
                <a:gd name="T21" fmla="*/ 672 h 1764"/>
                <a:gd name="T22" fmla="*/ 102 w 1042"/>
                <a:gd name="T23" fmla="*/ 721 h 1764"/>
                <a:gd name="T24" fmla="*/ 105 w 1042"/>
                <a:gd name="T25" fmla="*/ 757 h 1764"/>
                <a:gd name="T26" fmla="*/ 138 w 1042"/>
                <a:gd name="T27" fmla="*/ 868 h 1764"/>
                <a:gd name="T28" fmla="*/ 197 w 1042"/>
                <a:gd name="T29" fmla="*/ 975 h 1764"/>
                <a:gd name="T30" fmla="*/ 268 w 1042"/>
                <a:gd name="T31" fmla="*/ 1134 h 1764"/>
                <a:gd name="T32" fmla="*/ 299 w 1042"/>
                <a:gd name="T33" fmla="*/ 1210 h 1764"/>
                <a:gd name="T34" fmla="*/ 356 w 1042"/>
                <a:gd name="T35" fmla="*/ 1277 h 1764"/>
                <a:gd name="T36" fmla="*/ 382 w 1042"/>
                <a:gd name="T37" fmla="*/ 1307 h 1764"/>
                <a:gd name="T38" fmla="*/ 399 w 1042"/>
                <a:gd name="T39" fmla="*/ 1331 h 1764"/>
                <a:gd name="T40" fmla="*/ 409 w 1042"/>
                <a:gd name="T41" fmla="*/ 1353 h 1764"/>
                <a:gd name="T42" fmla="*/ 420 w 1042"/>
                <a:gd name="T43" fmla="*/ 1407 h 1764"/>
                <a:gd name="T44" fmla="*/ 444 w 1042"/>
                <a:gd name="T45" fmla="*/ 1500 h 1764"/>
                <a:gd name="T46" fmla="*/ 461 w 1042"/>
                <a:gd name="T47" fmla="*/ 1592 h 1764"/>
                <a:gd name="T48" fmla="*/ 459 w 1042"/>
                <a:gd name="T49" fmla="*/ 1645 h 1764"/>
                <a:gd name="T50" fmla="*/ 461 w 1042"/>
                <a:gd name="T51" fmla="*/ 1681 h 1764"/>
                <a:gd name="T52" fmla="*/ 534 w 1042"/>
                <a:gd name="T53" fmla="*/ 1764 h 1764"/>
                <a:gd name="T54" fmla="*/ 598 w 1042"/>
                <a:gd name="T55" fmla="*/ 1723 h 1764"/>
                <a:gd name="T56" fmla="*/ 650 w 1042"/>
                <a:gd name="T57" fmla="*/ 1726 h 1764"/>
                <a:gd name="T58" fmla="*/ 688 w 1042"/>
                <a:gd name="T59" fmla="*/ 1694 h 1764"/>
                <a:gd name="T60" fmla="*/ 708 w 1042"/>
                <a:gd name="T61" fmla="*/ 1652 h 1764"/>
                <a:gd name="T62" fmla="*/ 724 w 1042"/>
                <a:gd name="T63" fmla="*/ 1656 h 1764"/>
                <a:gd name="T64" fmla="*/ 784 w 1042"/>
                <a:gd name="T65" fmla="*/ 1633 h 1764"/>
                <a:gd name="T66" fmla="*/ 812 w 1042"/>
                <a:gd name="T67" fmla="*/ 1593 h 1764"/>
                <a:gd name="T68" fmla="*/ 836 w 1042"/>
                <a:gd name="T69" fmla="*/ 1541 h 1764"/>
                <a:gd name="T70" fmla="*/ 897 w 1042"/>
                <a:gd name="T71" fmla="*/ 1541 h 1764"/>
                <a:gd name="T72" fmla="*/ 1004 w 1042"/>
                <a:gd name="T73" fmla="*/ 1446 h 1764"/>
                <a:gd name="T74" fmla="*/ 1021 w 1042"/>
                <a:gd name="T75" fmla="*/ 1402 h 1764"/>
                <a:gd name="T76" fmla="*/ 1030 w 1042"/>
                <a:gd name="T77" fmla="*/ 1319 h 1764"/>
                <a:gd name="T78" fmla="*/ 1040 w 1042"/>
                <a:gd name="T79" fmla="*/ 1205 h 1764"/>
                <a:gd name="T80" fmla="*/ 1031 w 1042"/>
                <a:gd name="T81" fmla="*/ 1120 h 1764"/>
                <a:gd name="T82" fmla="*/ 1016 w 1042"/>
                <a:gd name="T83" fmla="*/ 983 h 1764"/>
                <a:gd name="T84" fmla="*/ 983 w 1042"/>
                <a:gd name="T85" fmla="*/ 916 h 1764"/>
                <a:gd name="T86" fmla="*/ 919 w 1042"/>
                <a:gd name="T87" fmla="*/ 818 h 1764"/>
                <a:gd name="T88" fmla="*/ 859 w 1042"/>
                <a:gd name="T89" fmla="*/ 724 h 1764"/>
                <a:gd name="T90" fmla="*/ 821 w 1042"/>
                <a:gd name="T91" fmla="*/ 660 h 1764"/>
                <a:gd name="T92" fmla="*/ 781 w 1042"/>
                <a:gd name="T93" fmla="*/ 602 h 1764"/>
                <a:gd name="T94" fmla="*/ 758 w 1042"/>
                <a:gd name="T95" fmla="*/ 545 h 1764"/>
                <a:gd name="T96" fmla="*/ 753 w 1042"/>
                <a:gd name="T97" fmla="*/ 470 h 1764"/>
                <a:gd name="T98" fmla="*/ 731 w 1042"/>
                <a:gd name="T99" fmla="*/ 410 h 1764"/>
                <a:gd name="T100" fmla="*/ 713 w 1042"/>
                <a:gd name="T101" fmla="*/ 368 h 1764"/>
                <a:gd name="T102" fmla="*/ 715 w 1042"/>
                <a:gd name="T103" fmla="*/ 298 h 1764"/>
                <a:gd name="T104" fmla="*/ 715 w 1042"/>
                <a:gd name="T105" fmla="*/ 254 h 1764"/>
                <a:gd name="T106" fmla="*/ 727 w 1042"/>
                <a:gd name="T107" fmla="*/ 208 h 1764"/>
                <a:gd name="T108" fmla="*/ 701 w 1042"/>
                <a:gd name="T109" fmla="*/ 92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2" h="1764">
                  <a:moveTo>
                    <a:pt x="701" y="92"/>
                  </a:moveTo>
                  <a:lnTo>
                    <a:pt x="696" y="94"/>
                  </a:lnTo>
                  <a:lnTo>
                    <a:pt x="682" y="99"/>
                  </a:lnTo>
                  <a:lnTo>
                    <a:pt x="660" y="106"/>
                  </a:lnTo>
                  <a:lnTo>
                    <a:pt x="631" y="113"/>
                  </a:lnTo>
                  <a:lnTo>
                    <a:pt x="596" y="121"/>
                  </a:lnTo>
                  <a:lnTo>
                    <a:pt x="558" y="128"/>
                  </a:lnTo>
                  <a:lnTo>
                    <a:pt x="515" y="132"/>
                  </a:lnTo>
                  <a:lnTo>
                    <a:pt x="468" y="133"/>
                  </a:lnTo>
                  <a:lnTo>
                    <a:pt x="421" y="130"/>
                  </a:lnTo>
                  <a:lnTo>
                    <a:pt x="375" y="121"/>
                  </a:lnTo>
                  <a:lnTo>
                    <a:pt x="375" y="121"/>
                  </a:lnTo>
                  <a:lnTo>
                    <a:pt x="328" y="111"/>
                  </a:lnTo>
                  <a:lnTo>
                    <a:pt x="283" y="101"/>
                  </a:lnTo>
                  <a:lnTo>
                    <a:pt x="240" y="90"/>
                  </a:lnTo>
                  <a:lnTo>
                    <a:pt x="202" y="82"/>
                  </a:lnTo>
                  <a:lnTo>
                    <a:pt x="166" y="71"/>
                  </a:lnTo>
                  <a:lnTo>
                    <a:pt x="133" y="61"/>
                  </a:lnTo>
                  <a:lnTo>
                    <a:pt x="105" y="51"/>
                  </a:lnTo>
                  <a:lnTo>
                    <a:pt x="81" y="38"/>
                  </a:lnTo>
                  <a:lnTo>
                    <a:pt x="62" y="2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0" y="0"/>
                  </a:lnTo>
                  <a:lnTo>
                    <a:pt x="29" y="2"/>
                  </a:lnTo>
                  <a:lnTo>
                    <a:pt x="19" y="11"/>
                  </a:lnTo>
                  <a:lnTo>
                    <a:pt x="12" y="26"/>
                  </a:lnTo>
                  <a:lnTo>
                    <a:pt x="5" y="49"/>
                  </a:lnTo>
                  <a:lnTo>
                    <a:pt x="2" y="73"/>
                  </a:lnTo>
                  <a:lnTo>
                    <a:pt x="0" y="101"/>
                  </a:lnTo>
                  <a:lnTo>
                    <a:pt x="2" y="128"/>
                  </a:lnTo>
                  <a:lnTo>
                    <a:pt x="7" y="154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27" y="197"/>
                  </a:lnTo>
                  <a:lnTo>
                    <a:pt x="34" y="216"/>
                  </a:lnTo>
                  <a:lnTo>
                    <a:pt x="38" y="237"/>
                  </a:lnTo>
                  <a:lnTo>
                    <a:pt x="40" y="258"/>
                  </a:lnTo>
                  <a:lnTo>
                    <a:pt x="40" y="277"/>
                  </a:lnTo>
                  <a:lnTo>
                    <a:pt x="41" y="296"/>
                  </a:lnTo>
                  <a:lnTo>
                    <a:pt x="43" y="313"/>
                  </a:lnTo>
                  <a:lnTo>
                    <a:pt x="46" y="330"/>
                  </a:lnTo>
                  <a:lnTo>
                    <a:pt x="53" y="346"/>
                  </a:lnTo>
                  <a:lnTo>
                    <a:pt x="65" y="361"/>
                  </a:lnTo>
                  <a:lnTo>
                    <a:pt x="65" y="361"/>
                  </a:lnTo>
                  <a:lnTo>
                    <a:pt x="69" y="370"/>
                  </a:lnTo>
                  <a:lnTo>
                    <a:pt x="74" y="386"/>
                  </a:lnTo>
                  <a:lnTo>
                    <a:pt x="79" y="408"/>
                  </a:lnTo>
                  <a:lnTo>
                    <a:pt x="86" y="436"/>
                  </a:lnTo>
                  <a:lnTo>
                    <a:pt x="93" y="467"/>
                  </a:lnTo>
                  <a:lnTo>
                    <a:pt x="100" y="498"/>
                  </a:lnTo>
                  <a:lnTo>
                    <a:pt x="105" y="527"/>
                  </a:lnTo>
                  <a:lnTo>
                    <a:pt x="110" y="555"/>
                  </a:lnTo>
                  <a:lnTo>
                    <a:pt x="114" y="577"/>
                  </a:lnTo>
                  <a:lnTo>
                    <a:pt x="114" y="593"/>
                  </a:lnTo>
                  <a:lnTo>
                    <a:pt x="114" y="593"/>
                  </a:lnTo>
                  <a:lnTo>
                    <a:pt x="114" y="603"/>
                  </a:lnTo>
                  <a:lnTo>
                    <a:pt x="112" y="612"/>
                  </a:lnTo>
                  <a:lnTo>
                    <a:pt x="112" y="619"/>
                  </a:lnTo>
                  <a:lnTo>
                    <a:pt x="110" y="624"/>
                  </a:lnTo>
                  <a:lnTo>
                    <a:pt x="109" y="631"/>
                  </a:lnTo>
                  <a:lnTo>
                    <a:pt x="107" y="636"/>
                  </a:lnTo>
                  <a:lnTo>
                    <a:pt x="105" y="643"/>
                  </a:lnTo>
                  <a:lnTo>
                    <a:pt x="103" y="652"/>
                  </a:lnTo>
                  <a:lnTo>
                    <a:pt x="103" y="660"/>
                  </a:lnTo>
                  <a:lnTo>
                    <a:pt x="102" y="672"/>
                  </a:lnTo>
                  <a:lnTo>
                    <a:pt x="102" y="672"/>
                  </a:lnTo>
                  <a:lnTo>
                    <a:pt x="102" y="685"/>
                  </a:lnTo>
                  <a:lnTo>
                    <a:pt x="102" y="695"/>
                  </a:lnTo>
                  <a:lnTo>
                    <a:pt x="102" y="705"/>
                  </a:lnTo>
                  <a:lnTo>
                    <a:pt x="102" y="714"/>
                  </a:lnTo>
                  <a:lnTo>
                    <a:pt x="102" y="721"/>
                  </a:lnTo>
                  <a:lnTo>
                    <a:pt x="102" y="728"/>
                  </a:lnTo>
                  <a:lnTo>
                    <a:pt x="102" y="735"/>
                  </a:lnTo>
                  <a:lnTo>
                    <a:pt x="103" y="742"/>
                  </a:lnTo>
                  <a:lnTo>
                    <a:pt x="105" y="750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109" y="774"/>
                  </a:lnTo>
                  <a:lnTo>
                    <a:pt x="114" y="792"/>
                  </a:lnTo>
                  <a:lnTo>
                    <a:pt x="119" y="809"/>
                  </a:lnTo>
                  <a:lnTo>
                    <a:pt x="124" y="828"/>
                  </a:lnTo>
                  <a:lnTo>
                    <a:pt x="131" y="847"/>
                  </a:lnTo>
                  <a:lnTo>
                    <a:pt x="138" y="868"/>
                  </a:lnTo>
                  <a:lnTo>
                    <a:pt x="147" y="887"/>
                  </a:lnTo>
                  <a:lnTo>
                    <a:pt x="157" y="907"/>
                  </a:lnTo>
                  <a:lnTo>
                    <a:pt x="169" y="928"/>
                  </a:lnTo>
                  <a:lnTo>
                    <a:pt x="181" y="951"/>
                  </a:lnTo>
                  <a:lnTo>
                    <a:pt x="181" y="951"/>
                  </a:lnTo>
                  <a:lnTo>
                    <a:pt x="197" y="975"/>
                  </a:lnTo>
                  <a:lnTo>
                    <a:pt x="211" y="1002"/>
                  </a:lnTo>
                  <a:lnTo>
                    <a:pt x="224" y="1030"/>
                  </a:lnTo>
                  <a:lnTo>
                    <a:pt x="237" y="1058"/>
                  </a:lnTo>
                  <a:lnTo>
                    <a:pt x="249" y="1085"/>
                  </a:lnTo>
                  <a:lnTo>
                    <a:pt x="259" y="1111"/>
                  </a:lnTo>
                  <a:lnTo>
                    <a:pt x="268" y="1134"/>
                  </a:lnTo>
                  <a:lnTo>
                    <a:pt x="275" y="1154"/>
                  </a:lnTo>
                  <a:lnTo>
                    <a:pt x="281" y="1172"/>
                  </a:lnTo>
                  <a:lnTo>
                    <a:pt x="285" y="1184"/>
                  </a:lnTo>
                  <a:lnTo>
                    <a:pt x="285" y="1184"/>
                  </a:lnTo>
                  <a:lnTo>
                    <a:pt x="290" y="1198"/>
                  </a:lnTo>
                  <a:lnTo>
                    <a:pt x="299" y="1210"/>
                  </a:lnTo>
                  <a:lnTo>
                    <a:pt x="307" y="1222"/>
                  </a:lnTo>
                  <a:lnTo>
                    <a:pt x="316" y="1234"/>
                  </a:lnTo>
                  <a:lnTo>
                    <a:pt x="326" y="1246"/>
                  </a:lnTo>
                  <a:lnTo>
                    <a:pt x="337" y="1256"/>
                  </a:lnTo>
                  <a:lnTo>
                    <a:pt x="347" y="1267"/>
                  </a:lnTo>
                  <a:lnTo>
                    <a:pt x="356" y="1277"/>
                  </a:lnTo>
                  <a:lnTo>
                    <a:pt x="364" y="1286"/>
                  </a:lnTo>
                  <a:lnTo>
                    <a:pt x="371" y="1293"/>
                  </a:lnTo>
                  <a:lnTo>
                    <a:pt x="371" y="1293"/>
                  </a:lnTo>
                  <a:lnTo>
                    <a:pt x="375" y="1298"/>
                  </a:lnTo>
                  <a:lnTo>
                    <a:pt x="378" y="1303"/>
                  </a:lnTo>
                  <a:lnTo>
                    <a:pt x="382" y="1307"/>
                  </a:lnTo>
                  <a:lnTo>
                    <a:pt x="383" y="1310"/>
                  </a:lnTo>
                  <a:lnTo>
                    <a:pt x="387" y="1313"/>
                  </a:lnTo>
                  <a:lnTo>
                    <a:pt x="389" y="1317"/>
                  </a:lnTo>
                  <a:lnTo>
                    <a:pt x="392" y="1320"/>
                  </a:lnTo>
                  <a:lnTo>
                    <a:pt x="396" y="1326"/>
                  </a:lnTo>
                  <a:lnTo>
                    <a:pt x="399" y="1331"/>
                  </a:lnTo>
                  <a:lnTo>
                    <a:pt x="404" y="1338"/>
                  </a:lnTo>
                  <a:lnTo>
                    <a:pt x="404" y="1338"/>
                  </a:lnTo>
                  <a:lnTo>
                    <a:pt x="406" y="1341"/>
                  </a:lnTo>
                  <a:lnTo>
                    <a:pt x="406" y="1345"/>
                  </a:lnTo>
                  <a:lnTo>
                    <a:pt x="408" y="1348"/>
                  </a:lnTo>
                  <a:lnTo>
                    <a:pt x="409" y="1353"/>
                  </a:lnTo>
                  <a:lnTo>
                    <a:pt x="409" y="1360"/>
                  </a:lnTo>
                  <a:lnTo>
                    <a:pt x="411" y="1367"/>
                  </a:lnTo>
                  <a:lnTo>
                    <a:pt x="413" y="1376"/>
                  </a:lnTo>
                  <a:lnTo>
                    <a:pt x="415" y="1386"/>
                  </a:lnTo>
                  <a:lnTo>
                    <a:pt x="418" y="1396"/>
                  </a:lnTo>
                  <a:lnTo>
                    <a:pt x="420" y="1407"/>
                  </a:lnTo>
                  <a:lnTo>
                    <a:pt x="420" y="1407"/>
                  </a:lnTo>
                  <a:lnTo>
                    <a:pt x="425" y="1424"/>
                  </a:lnTo>
                  <a:lnTo>
                    <a:pt x="428" y="1443"/>
                  </a:lnTo>
                  <a:lnTo>
                    <a:pt x="434" y="1462"/>
                  </a:lnTo>
                  <a:lnTo>
                    <a:pt x="439" y="1481"/>
                  </a:lnTo>
                  <a:lnTo>
                    <a:pt x="444" y="1500"/>
                  </a:lnTo>
                  <a:lnTo>
                    <a:pt x="449" y="1519"/>
                  </a:lnTo>
                  <a:lnTo>
                    <a:pt x="453" y="1538"/>
                  </a:lnTo>
                  <a:lnTo>
                    <a:pt x="456" y="1557"/>
                  </a:lnTo>
                  <a:lnTo>
                    <a:pt x="459" y="1574"/>
                  </a:lnTo>
                  <a:lnTo>
                    <a:pt x="461" y="1592"/>
                  </a:lnTo>
                  <a:lnTo>
                    <a:pt x="461" y="1592"/>
                  </a:lnTo>
                  <a:lnTo>
                    <a:pt x="463" y="1602"/>
                  </a:lnTo>
                  <a:lnTo>
                    <a:pt x="463" y="1612"/>
                  </a:lnTo>
                  <a:lnTo>
                    <a:pt x="463" y="1621"/>
                  </a:lnTo>
                  <a:lnTo>
                    <a:pt x="461" y="1630"/>
                  </a:lnTo>
                  <a:lnTo>
                    <a:pt x="461" y="1638"/>
                  </a:lnTo>
                  <a:lnTo>
                    <a:pt x="459" y="1645"/>
                  </a:lnTo>
                  <a:lnTo>
                    <a:pt x="458" y="1650"/>
                  </a:lnTo>
                  <a:lnTo>
                    <a:pt x="458" y="1656"/>
                  </a:lnTo>
                  <a:lnTo>
                    <a:pt x="458" y="1661"/>
                  </a:lnTo>
                  <a:lnTo>
                    <a:pt x="458" y="1662"/>
                  </a:lnTo>
                  <a:lnTo>
                    <a:pt x="458" y="1662"/>
                  </a:lnTo>
                  <a:lnTo>
                    <a:pt x="461" y="1681"/>
                  </a:lnTo>
                  <a:lnTo>
                    <a:pt x="468" y="1702"/>
                  </a:lnTo>
                  <a:lnTo>
                    <a:pt x="477" y="1721"/>
                  </a:lnTo>
                  <a:lnTo>
                    <a:pt x="489" y="1738"/>
                  </a:lnTo>
                  <a:lnTo>
                    <a:pt x="501" y="1752"/>
                  </a:lnTo>
                  <a:lnTo>
                    <a:pt x="516" y="1761"/>
                  </a:lnTo>
                  <a:lnTo>
                    <a:pt x="534" y="1764"/>
                  </a:lnTo>
                  <a:lnTo>
                    <a:pt x="553" y="1759"/>
                  </a:lnTo>
                  <a:lnTo>
                    <a:pt x="572" y="1745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8" y="1723"/>
                  </a:lnTo>
                  <a:lnTo>
                    <a:pt x="603" y="1725"/>
                  </a:lnTo>
                  <a:lnTo>
                    <a:pt x="608" y="1728"/>
                  </a:lnTo>
                  <a:lnTo>
                    <a:pt x="617" y="1730"/>
                  </a:lnTo>
                  <a:lnTo>
                    <a:pt x="627" y="1730"/>
                  </a:lnTo>
                  <a:lnTo>
                    <a:pt x="637" y="1730"/>
                  </a:lnTo>
                  <a:lnTo>
                    <a:pt x="650" y="1726"/>
                  </a:lnTo>
                  <a:lnTo>
                    <a:pt x="663" y="1719"/>
                  </a:lnTo>
                  <a:lnTo>
                    <a:pt x="677" y="1707"/>
                  </a:lnTo>
                  <a:lnTo>
                    <a:pt x="677" y="1707"/>
                  </a:lnTo>
                  <a:lnTo>
                    <a:pt x="682" y="1704"/>
                  </a:lnTo>
                  <a:lnTo>
                    <a:pt x="686" y="1699"/>
                  </a:lnTo>
                  <a:lnTo>
                    <a:pt x="688" y="1694"/>
                  </a:lnTo>
                  <a:lnTo>
                    <a:pt x="691" y="1688"/>
                  </a:lnTo>
                  <a:lnTo>
                    <a:pt x="694" y="1681"/>
                  </a:lnTo>
                  <a:lnTo>
                    <a:pt x="696" y="1675"/>
                  </a:lnTo>
                  <a:lnTo>
                    <a:pt x="700" y="1668"/>
                  </a:lnTo>
                  <a:lnTo>
                    <a:pt x="703" y="1659"/>
                  </a:lnTo>
                  <a:lnTo>
                    <a:pt x="708" y="1652"/>
                  </a:lnTo>
                  <a:lnTo>
                    <a:pt x="713" y="1643"/>
                  </a:lnTo>
                  <a:lnTo>
                    <a:pt x="713" y="1643"/>
                  </a:lnTo>
                  <a:lnTo>
                    <a:pt x="715" y="1645"/>
                  </a:lnTo>
                  <a:lnTo>
                    <a:pt x="717" y="1647"/>
                  </a:lnTo>
                  <a:lnTo>
                    <a:pt x="719" y="1650"/>
                  </a:lnTo>
                  <a:lnTo>
                    <a:pt x="724" y="1656"/>
                  </a:lnTo>
                  <a:lnTo>
                    <a:pt x="729" y="1657"/>
                  </a:lnTo>
                  <a:lnTo>
                    <a:pt x="738" y="1659"/>
                  </a:lnTo>
                  <a:lnTo>
                    <a:pt x="746" y="1657"/>
                  </a:lnTo>
                  <a:lnTo>
                    <a:pt x="757" y="1654"/>
                  </a:lnTo>
                  <a:lnTo>
                    <a:pt x="769" y="1645"/>
                  </a:lnTo>
                  <a:lnTo>
                    <a:pt x="784" y="1633"/>
                  </a:lnTo>
                  <a:lnTo>
                    <a:pt x="784" y="1633"/>
                  </a:lnTo>
                  <a:lnTo>
                    <a:pt x="789" y="1626"/>
                  </a:lnTo>
                  <a:lnTo>
                    <a:pt x="796" y="1619"/>
                  </a:lnTo>
                  <a:lnTo>
                    <a:pt x="802" y="1611"/>
                  </a:lnTo>
                  <a:lnTo>
                    <a:pt x="807" y="1602"/>
                  </a:lnTo>
                  <a:lnTo>
                    <a:pt x="812" y="1593"/>
                  </a:lnTo>
                  <a:lnTo>
                    <a:pt x="817" y="1583"/>
                  </a:lnTo>
                  <a:lnTo>
                    <a:pt x="822" y="1573"/>
                  </a:lnTo>
                  <a:lnTo>
                    <a:pt x="826" y="1562"/>
                  </a:lnTo>
                  <a:lnTo>
                    <a:pt x="831" y="1552"/>
                  </a:lnTo>
                  <a:lnTo>
                    <a:pt x="836" y="1541"/>
                  </a:lnTo>
                  <a:lnTo>
                    <a:pt x="836" y="1541"/>
                  </a:lnTo>
                  <a:lnTo>
                    <a:pt x="838" y="1543"/>
                  </a:lnTo>
                  <a:lnTo>
                    <a:pt x="843" y="1545"/>
                  </a:lnTo>
                  <a:lnTo>
                    <a:pt x="852" y="1547"/>
                  </a:lnTo>
                  <a:lnTo>
                    <a:pt x="864" y="1548"/>
                  </a:lnTo>
                  <a:lnTo>
                    <a:pt x="879" y="1547"/>
                  </a:lnTo>
                  <a:lnTo>
                    <a:pt x="897" y="1541"/>
                  </a:lnTo>
                  <a:lnTo>
                    <a:pt x="917" y="1531"/>
                  </a:lnTo>
                  <a:lnTo>
                    <a:pt x="942" y="1514"/>
                  </a:lnTo>
                  <a:lnTo>
                    <a:pt x="967" y="1490"/>
                  </a:lnTo>
                  <a:lnTo>
                    <a:pt x="997" y="1457"/>
                  </a:lnTo>
                  <a:lnTo>
                    <a:pt x="997" y="1457"/>
                  </a:lnTo>
                  <a:lnTo>
                    <a:pt x="1004" y="1446"/>
                  </a:lnTo>
                  <a:lnTo>
                    <a:pt x="1011" y="1438"/>
                  </a:lnTo>
                  <a:lnTo>
                    <a:pt x="1014" y="1431"/>
                  </a:lnTo>
                  <a:lnTo>
                    <a:pt x="1016" y="1424"/>
                  </a:lnTo>
                  <a:lnTo>
                    <a:pt x="1018" y="1417"/>
                  </a:lnTo>
                  <a:lnTo>
                    <a:pt x="1019" y="1410"/>
                  </a:lnTo>
                  <a:lnTo>
                    <a:pt x="1021" y="1402"/>
                  </a:lnTo>
                  <a:lnTo>
                    <a:pt x="1021" y="1389"/>
                  </a:lnTo>
                  <a:lnTo>
                    <a:pt x="1023" y="1376"/>
                  </a:lnTo>
                  <a:lnTo>
                    <a:pt x="1024" y="1357"/>
                  </a:lnTo>
                  <a:lnTo>
                    <a:pt x="1024" y="1357"/>
                  </a:lnTo>
                  <a:lnTo>
                    <a:pt x="1028" y="1338"/>
                  </a:lnTo>
                  <a:lnTo>
                    <a:pt x="1030" y="1319"/>
                  </a:lnTo>
                  <a:lnTo>
                    <a:pt x="1033" y="1300"/>
                  </a:lnTo>
                  <a:lnTo>
                    <a:pt x="1037" y="1281"/>
                  </a:lnTo>
                  <a:lnTo>
                    <a:pt x="1038" y="1262"/>
                  </a:lnTo>
                  <a:lnTo>
                    <a:pt x="1040" y="1243"/>
                  </a:lnTo>
                  <a:lnTo>
                    <a:pt x="1042" y="1224"/>
                  </a:lnTo>
                  <a:lnTo>
                    <a:pt x="1040" y="1205"/>
                  </a:lnTo>
                  <a:lnTo>
                    <a:pt x="1038" y="1187"/>
                  </a:lnTo>
                  <a:lnTo>
                    <a:pt x="1035" y="1170"/>
                  </a:lnTo>
                  <a:lnTo>
                    <a:pt x="1035" y="1170"/>
                  </a:lnTo>
                  <a:lnTo>
                    <a:pt x="1033" y="1156"/>
                  </a:lnTo>
                  <a:lnTo>
                    <a:pt x="1031" y="1139"/>
                  </a:lnTo>
                  <a:lnTo>
                    <a:pt x="1031" y="1120"/>
                  </a:lnTo>
                  <a:lnTo>
                    <a:pt x="1031" y="1099"/>
                  </a:lnTo>
                  <a:lnTo>
                    <a:pt x="1030" y="1077"/>
                  </a:lnTo>
                  <a:lnTo>
                    <a:pt x="1030" y="1054"/>
                  </a:lnTo>
                  <a:lnTo>
                    <a:pt x="1026" y="1030"/>
                  </a:lnTo>
                  <a:lnTo>
                    <a:pt x="1023" y="1006"/>
                  </a:lnTo>
                  <a:lnTo>
                    <a:pt x="1016" y="983"/>
                  </a:lnTo>
                  <a:lnTo>
                    <a:pt x="1007" y="963"/>
                  </a:lnTo>
                  <a:lnTo>
                    <a:pt x="1007" y="963"/>
                  </a:lnTo>
                  <a:lnTo>
                    <a:pt x="1002" y="952"/>
                  </a:lnTo>
                  <a:lnTo>
                    <a:pt x="997" y="940"/>
                  </a:lnTo>
                  <a:lnTo>
                    <a:pt x="990" y="928"/>
                  </a:lnTo>
                  <a:lnTo>
                    <a:pt x="983" y="916"/>
                  </a:lnTo>
                  <a:lnTo>
                    <a:pt x="976" y="902"/>
                  </a:lnTo>
                  <a:lnTo>
                    <a:pt x="967" y="888"/>
                  </a:lnTo>
                  <a:lnTo>
                    <a:pt x="957" y="873"/>
                  </a:lnTo>
                  <a:lnTo>
                    <a:pt x="947" y="856"/>
                  </a:lnTo>
                  <a:lnTo>
                    <a:pt x="935" y="838"/>
                  </a:lnTo>
                  <a:lnTo>
                    <a:pt x="919" y="818"/>
                  </a:lnTo>
                  <a:lnTo>
                    <a:pt x="919" y="818"/>
                  </a:lnTo>
                  <a:lnTo>
                    <a:pt x="905" y="799"/>
                  </a:lnTo>
                  <a:lnTo>
                    <a:pt x="891" y="780"/>
                  </a:lnTo>
                  <a:lnTo>
                    <a:pt x="879" y="761"/>
                  </a:lnTo>
                  <a:lnTo>
                    <a:pt x="869" y="742"/>
                  </a:lnTo>
                  <a:lnTo>
                    <a:pt x="859" y="724"/>
                  </a:lnTo>
                  <a:lnTo>
                    <a:pt x="850" y="709"/>
                  </a:lnTo>
                  <a:lnTo>
                    <a:pt x="841" y="695"/>
                  </a:lnTo>
                  <a:lnTo>
                    <a:pt x="834" y="681"/>
                  </a:lnTo>
                  <a:lnTo>
                    <a:pt x="826" y="671"/>
                  </a:lnTo>
                  <a:lnTo>
                    <a:pt x="821" y="660"/>
                  </a:lnTo>
                  <a:lnTo>
                    <a:pt x="821" y="660"/>
                  </a:lnTo>
                  <a:lnTo>
                    <a:pt x="815" y="655"/>
                  </a:lnTo>
                  <a:lnTo>
                    <a:pt x="810" y="647"/>
                  </a:lnTo>
                  <a:lnTo>
                    <a:pt x="803" y="636"/>
                  </a:lnTo>
                  <a:lnTo>
                    <a:pt x="796" y="626"/>
                  </a:lnTo>
                  <a:lnTo>
                    <a:pt x="789" y="614"/>
                  </a:lnTo>
                  <a:lnTo>
                    <a:pt x="781" y="602"/>
                  </a:lnTo>
                  <a:lnTo>
                    <a:pt x="776" y="590"/>
                  </a:lnTo>
                  <a:lnTo>
                    <a:pt x="769" y="577"/>
                  </a:lnTo>
                  <a:lnTo>
                    <a:pt x="764" y="565"/>
                  </a:lnTo>
                  <a:lnTo>
                    <a:pt x="760" y="555"/>
                  </a:lnTo>
                  <a:lnTo>
                    <a:pt x="760" y="555"/>
                  </a:lnTo>
                  <a:lnTo>
                    <a:pt x="758" y="545"/>
                  </a:lnTo>
                  <a:lnTo>
                    <a:pt x="758" y="533"/>
                  </a:lnTo>
                  <a:lnTo>
                    <a:pt x="757" y="520"/>
                  </a:lnTo>
                  <a:lnTo>
                    <a:pt x="757" y="508"/>
                  </a:lnTo>
                  <a:lnTo>
                    <a:pt x="757" y="496"/>
                  </a:lnTo>
                  <a:lnTo>
                    <a:pt x="755" y="482"/>
                  </a:lnTo>
                  <a:lnTo>
                    <a:pt x="753" y="470"/>
                  </a:lnTo>
                  <a:lnTo>
                    <a:pt x="751" y="458"/>
                  </a:lnTo>
                  <a:lnTo>
                    <a:pt x="748" y="444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36" y="420"/>
                  </a:lnTo>
                  <a:lnTo>
                    <a:pt x="731" y="410"/>
                  </a:lnTo>
                  <a:lnTo>
                    <a:pt x="726" y="401"/>
                  </a:lnTo>
                  <a:lnTo>
                    <a:pt x="720" y="393"/>
                  </a:lnTo>
                  <a:lnTo>
                    <a:pt x="719" y="387"/>
                  </a:lnTo>
                  <a:lnTo>
                    <a:pt x="715" y="381"/>
                  </a:lnTo>
                  <a:lnTo>
                    <a:pt x="713" y="375"/>
                  </a:lnTo>
                  <a:lnTo>
                    <a:pt x="713" y="368"/>
                  </a:lnTo>
                  <a:lnTo>
                    <a:pt x="713" y="361"/>
                  </a:lnTo>
                  <a:lnTo>
                    <a:pt x="713" y="353"/>
                  </a:lnTo>
                  <a:lnTo>
                    <a:pt x="713" y="353"/>
                  </a:lnTo>
                  <a:lnTo>
                    <a:pt x="713" y="332"/>
                  </a:lnTo>
                  <a:lnTo>
                    <a:pt x="715" y="313"/>
                  </a:lnTo>
                  <a:lnTo>
                    <a:pt x="715" y="298"/>
                  </a:lnTo>
                  <a:lnTo>
                    <a:pt x="715" y="285"/>
                  </a:lnTo>
                  <a:lnTo>
                    <a:pt x="715" y="275"/>
                  </a:lnTo>
                  <a:lnTo>
                    <a:pt x="715" y="266"/>
                  </a:lnTo>
                  <a:lnTo>
                    <a:pt x="715" y="261"/>
                  </a:lnTo>
                  <a:lnTo>
                    <a:pt x="715" y="258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7" y="251"/>
                  </a:lnTo>
                  <a:lnTo>
                    <a:pt x="720" y="241"/>
                  </a:lnTo>
                  <a:lnTo>
                    <a:pt x="724" y="227"/>
                  </a:lnTo>
                  <a:lnTo>
                    <a:pt x="727" y="208"/>
                  </a:lnTo>
                  <a:lnTo>
                    <a:pt x="729" y="187"/>
                  </a:lnTo>
                  <a:lnTo>
                    <a:pt x="731" y="165"/>
                  </a:lnTo>
                  <a:lnTo>
                    <a:pt x="729" y="142"/>
                  </a:lnTo>
                  <a:lnTo>
                    <a:pt x="724" y="123"/>
                  </a:lnTo>
                  <a:lnTo>
                    <a:pt x="715" y="104"/>
                  </a:lnTo>
                  <a:lnTo>
                    <a:pt x="701" y="92"/>
                  </a:lnTo>
                  <a:lnTo>
                    <a:pt x="701" y="9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44" name="Freeform 292">
              <a:extLst>
                <a:ext uri="{FF2B5EF4-FFF2-40B4-BE49-F238E27FC236}">
                  <a16:creationId xmlns:a16="http://schemas.microsoft.com/office/drawing/2014/main" id="{14A18B53-9DC8-9E98-7D3D-6297A1381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3139"/>
              <a:ext cx="2007" cy="559"/>
            </a:xfrm>
            <a:custGeom>
              <a:avLst/>
              <a:gdLst>
                <a:gd name="T0" fmla="*/ 4013 w 4013"/>
                <a:gd name="T1" fmla="*/ 525 h 1120"/>
                <a:gd name="T2" fmla="*/ 3981 w 4013"/>
                <a:gd name="T3" fmla="*/ 460 h 1120"/>
                <a:gd name="T4" fmla="*/ 3868 w 4013"/>
                <a:gd name="T5" fmla="*/ 415 h 1120"/>
                <a:gd name="T6" fmla="*/ 3742 w 4013"/>
                <a:gd name="T7" fmla="*/ 408 h 1120"/>
                <a:gd name="T8" fmla="*/ 3547 w 4013"/>
                <a:gd name="T9" fmla="*/ 429 h 1120"/>
                <a:gd name="T10" fmla="*/ 3395 w 4013"/>
                <a:gd name="T11" fmla="*/ 448 h 1120"/>
                <a:gd name="T12" fmla="*/ 3258 w 4013"/>
                <a:gd name="T13" fmla="*/ 434 h 1120"/>
                <a:gd name="T14" fmla="*/ 3156 w 4013"/>
                <a:gd name="T15" fmla="*/ 397 h 1120"/>
                <a:gd name="T16" fmla="*/ 2925 w 4013"/>
                <a:gd name="T17" fmla="*/ 373 h 1120"/>
                <a:gd name="T18" fmla="*/ 2681 w 4013"/>
                <a:gd name="T19" fmla="*/ 380 h 1120"/>
                <a:gd name="T20" fmla="*/ 2540 w 4013"/>
                <a:gd name="T21" fmla="*/ 399 h 1120"/>
                <a:gd name="T22" fmla="*/ 2410 w 4013"/>
                <a:gd name="T23" fmla="*/ 387 h 1120"/>
                <a:gd name="T24" fmla="*/ 2004 w 4013"/>
                <a:gd name="T25" fmla="*/ 318 h 1120"/>
                <a:gd name="T26" fmla="*/ 1591 w 4013"/>
                <a:gd name="T27" fmla="*/ 239 h 1120"/>
                <a:gd name="T28" fmla="*/ 1454 w 4013"/>
                <a:gd name="T29" fmla="*/ 213 h 1120"/>
                <a:gd name="T30" fmla="*/ 1442 w 4013"/>
                <a:gd name="T31" fmla="*/ 204 h 1120"/>
                <a:gd name="T32" fmla="*/ 1461 w 4013"/>
                <a:gd name="T33" fmla="*/ 192 h 1120"/>
                <a:gd name="T34" fmla="*/ 1486 w 4013"/>
                <a:gd name="T35" fmla="*/ 173 h 1120"/>
                <a:gd name="T36" fmla="*/ 1494 w 4013"/>
                <a:gd name="T37" fmla="*/ 157 h 1120"/>
                <a:gd name="T38" fmla="*/ 1487 w 4013"/>
                <a:gd name="T39" fmla="*/ 131 h 1120"/>
                <a:gd name="T40" fmla="*/ 1473 w 4013"/>
                <a:gd name="T41" fmla="*/ 112 h 1120"/>
                <a:gd name="T42" fmla="*/ 1465 w 4013"/>
                <a:gd name="T43" fmla="*/ 104 h 1120"/>
                <a:gd name="T44" fmla="*/ 1458 w 4013"/>
                <a:gd name="T45" fmla="*/ 83 h 1120"/>
                <a:gd name="T46" fmla="*/ 1387 w 4013"/>
                <a:gd name="T47" fmla="*/ 19 h 1120"/>
                <a:gd name="T48" fmla="*/ 1175 w 4013"/>
                <a:gd name="T49" fmla="*/ 9 h 1120"/>
                <a:gd name="T50" fmla="*/ 917 w 4013"/>
                <a:gd name="T51" fmla="*/ 81 h 1120"/>
                <a:gd name="T52" fmla="*/ 770 w 4013"/>
                <a:gd name="T53" fmla="*/ 126 h 1120"/>
                <a:gd name="T54" fmla="*/ 670 w 4013"/>
                <a:gd name="T55" fmla="*/ 140 h 1120"/>
                <a:gd name="T56" fmla="*/ 597 w 4013"/>
                <a:gd name="T57" fmla="*/ 142 h 1120"/>
                <a:gd name="T58" fmla="*/ 554 w 4013"/>
                <a:gd name="T59" fmla="*/ 145 h 1120"/>
                <a:gd name="T60" fmla="*/ 495 w 4013"/>
                <a:gd name="T61" fmla="*/ 147 h 1120"/>
                <a:gd name="T62" fmla="*/ 452 w 4013"/>
                <a:gd name="T63" fmla="*/ 149 h 1120"/>
                <a:gd name="T64" fmla="*/ 437 w 4013"/>
                <a:gd name="T65" fmla="*/ 149 h 1120"/>
                <a:gd name="T66" fmla="*/ 411 w 4013"/>
                <a:gd name="T67" fmla="*/ 159 h 1120"/>
                <a:gd name="T68" fmla="*/ 305 w 4013"/>
                <a:gd name="T69" fmla="*/ 214 h 1120"/>
                <a:gd name="T70" fmla="*/ 181 w 4013"/>
                <a:gd name="T71" fmla="*/ 318 h 1120"/>
                <a:gd name="T72" fmla="*/ 121 w 4013"/>
                <a:gd name="T73" fmla="*/ 413 h 1120"/>
                <a:gd name="T74" fmla="*/ 93 w 4013"/>
                <a:gd name="T75" fmla="*/ 484 h 1120"/>
                <a:gd name="T76" fmla="*/ 67 w 4013"/>
                <a:gd name="T77" fmla="*/ 553 h 1120"/>
                <a:gd name="T78" fmla="*/ 48 w 4013"/>
                <a:gd name="T79" fmla="*/ 620 h 1120"/>
                <a:gd name="T80" fmla="*/ 34 w 4013"/>
                <a:gd name="T81" fmla="*/ 683 h 1120"/>
                <a:gd name="T82" fmla="*/ 22 w 4013"/>
                <a:gd name="T83" fmla="*/ 790 h 1120"/>
                <a:gd name="T84" fmla="*/ 20 w 4013"/>
                <a:gd name="T85" fmla="*/ 862 h 1120"/>
                <a:gd name="T86" fmla="*/ 20 w 4013"/>
                <a:gd name="T87" fmla="*/ 888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13" h="1120">
                  <a:moveTo>
                    <a:pt x="4000" y="568"/>
                  </a:moveTo>
                  <a:lnTo>
                    <a:pt x="4010" y="548"/>
                  </a:lnTo>
                  <a:lnTo>
                    <a:pt x="4013" y="525"/>
                  </a:lnTo>
                  <a:lnTo>
                    <a:pt x="4010" y="503"/>
                  </a:lnTo>
                  <a:lnTo>
                    <a:pt x="4000" y="480"/>
                  </a:lnTo>
                  <a:lnTo>
                    <a:pt x="3981" y="460"/>
                  </a:lnTo>
                  <a:lnTo>
                    <a:pt x="3953" y="441"/>
                  </a:lnTo>
                  <a:lnTo>
                    <a:pt x="3917" y="425"/>
                  </a:lnTo>
                  <a:lnTo>
                    <a:pt x="3868" y="415"/>
                  </a:lnTo>
                  <a:lnTo>
                    <a:pt x="3811" y="408"/>
                  </a:lnTo>
                  <a:lnTo>
                    <a:pt x="3742" y="408"/>
                  </a:lnTo>
                  <a:lnTo>
                    <a:pt x="3742" y="408"/>
                  </a:lnTo>
                  <a:lnTo>
                    <a:pt x="3671" y="413"/>
                  </a:lnTo>
                  <a:lnTo>
                    <a:pt x="3606" y="420"/>
                  </a:lnTo>
                  <a:lnTo>
                    <a:pt x="3547" y="429"/>
                  </a:lnTo>
                  <a:lnTo>
                    <a:pt x="3493" y="435"/>
                  </a:lnTo>
                  <a:lnTo>
                    <a:pt x="3443" y="442"/>
                  </a:lnTo>
                  <a:lnTo>
                    <a:pt x="3395" y="448"/>
                  </a:lnTo>
                  <a:lnTo>
                    <a:pt x="3350" y="448"/>
                  </a:lnTo>
                  <a:lnTo>
                    <a:pt x="3303" y="442"/>
                  </a:lnTo>
                  <a:lnTo>
                    <a:pt x="3258" y="434"/>
                  </a:lnTo>
                  <a:lnTo>
                    <a:pt x="3212" y="416"/>
                  </a:lnTo>
                  <a:lnTo>
                    <a:pt x="3212" y="416"/>
                  </a:lnTo>
                  <a:lnTo>
                    <a:pt x="3156" y="397"/>
                  </a:lnTo>
                  <a:lnTo>
                    <a:pt x="3087" y="385"/>
                  </a:lnTo>
                  <a:lnTo>
                    <a:pt x="3008" y="377"/>
                  </a:lnTo>
                  <a:lnTo>
                    <a:pt x="2925" y="373"/>
                  </a:lnTo>
                  <a:lnTo>
                    <a:pt x="2838" y="373"/>
                  </a:lnTo>
                  <a:lnTo>
                    <a:pt x="2757" y="377"/>
                  </a:lnTo>
                  <a:lnTo>
                    <a:pt x="2681" y="380"/>
                  </a:lnTo>
                  <a:lnTo>
                    <a:pt x="2617" y="387"/>
                  </a:lnTo>
                  <a:lnTo>
                    <a:pt x="2569" y="392"/>
                  </a:lnTo>
                  <a:lnTo>
                    <a:pt x="2540" y="399"/>
                  </a:lnTo>
                  <a:lnTo>
                    <a:pt x="2540" y="399"/>
                  </a:lnTo>
                  <a:lnTo>
                    <a:pt x="2496" y="399"/>
                  </a:lnTo>
                  <a:lnTo>
                    <a:pt x="2410" y="387"/>
                  </a:lnTo>
                  <a:lnTo>
                    <a:pt x="2292" y="370"/>
                  </a:lnTo>
                  <a:lnTo>
                    <a:pt x="2154" y="346"/>
                  </a:lnTo>
                  <a:lnTo>
                    <a:pt x="2004" y="318"/>
                  </a:lnTo>
                  <a:lnTo>
                    <a:pt x="1852" y="289"/>
                  </a:lnTo>
                  <a:lnTo>
                    <a:pt x="1712" y="263"/>
                  </a:lnTo>
                  <a:lnTo>
                    <a:pt x="1591" y="239"/>
                  </a:lnTo>
                  <a:lnTo>
                    <a:pt x="1503" y="221"/>
                  </a:lnTo>
                  <a:lnTo>
                    <a:pt x="1454" y="213"/>
                  </a:lnTo>
                  <a:lnTo>
                    <a:pt x="1454" y="213"/>
                  </a:lnTo>
                  <a:lnTo>
                    <a:pt x="1446" y="211"/>
                  </a:lnTo>
                  <a:lnTo>
                    <a:pt x="1442" y="207"/>
                  </a:lnTo>
                  <a:lnTo>
                    <a:pt x="1442" y="204"/>
                  </a:lnTo>
                  <a:lnTo>
                    <a:pt x="1448" y="201"/>
                  </a:lnTo>
                  <a:lnTo>
                    <a:pt x="1453" y="197"/>
                  </a:lnTo>
                  <a:lnTo>
                    <a:pt x="1461" y="192"/>
                  </a:lnTo>
                  <a:lnTo>
                    <a:pt x="1470" y="185"/>
                  </a:lnTo>
                  <a:lnTo>
                    <a:pt x="1479" y="180"/>
                  </a:lnTo>
                  <a:lnTo>
                    <a:pt x="1486" y="173"/>
                  </a:lnTo>
                  <a:lnTo>
                    <a:pt x="1491" y="164"/>
                  </a:lnTo>
                  <a:lnTo>
                    <a:pt x="1491" y="164"/>
                  </a:lnTo>
                  <a:lnTo>
                    <a:pt x="1494" y="157"/>
                  </a:lnTo>
                  <a:lnTo>
                    <a:pt x="1494" y="149"/>
                  </a:lnTo>
                  <a:lnTo>
                    <a:pt x="1491" y="140"/>
                  </a:lnTo>
                  <a:lnTo>
                    <a:pt x="1487" y="131"/>
                  </a:lnTo>
                  <a:lnTo>
                    <a:pt x="1482" y="124"/>
                  </a:lnTo>
                  <a:lnTo>
                    <a:pt x="1479" y="118"/>
                  </a:lnTo>
                  <a:lnTo>
                    <a:pt x="1473" y="112"/>
                  </a:lnTo>
                  <a:lnTo>
                    <a:pt x="1468" y="107"/>
                  </a:lnTo>
                  <a:lnTo>
                    <a:pt x="1467" y="104"/>
                  </a:lnTo>
                  <a:lnTo>
                    <a:pt x="1465" y="104"/>
                  </a:lnTo>
                  <a:lnTo>
                    <a:pt x="1465" y="104"/>
                  </a:lnTo>
                  <a:lnTo>
                    <a:pt x="1465" y="97"/>
                  </a:lnTo>
                  <a:lnTo>
                    <a:pt x="1458" y="83"/>
                  </a:lnTo>
                  <a:lnTo>
                    <a:pt x="1446" y="62"/>
                  </a:lnTo>
                  <a:lnTo>
                    <a:pt x="1423" y="40"/>
                  </a:lnTo>
                  <a:lnTo>
                    <a:pt x="1387" y="19"/>
                  </a:lnTo>
                  <a:lnTo>
                    <a:pt x="1335" y="5"/>
                  </a:lnTo>
                  <a:lnTo>
                    <a:pt x="1266" y="0"/>
                  </a:lnTo>
                  <a:lnTo>
                    <a:pt x="1175" y="9"/>
                  </a:lnTo>
                  <a:lnTo>
                    <a:pt x="1060" y="35"/>
                  </a:lnTo>
                  <a:lnTo>
                    <a:pt x="917" y="81"/>
                  </a:lnTo>
                  <a:lnTo>
                    <a:pt x="917" y="81"/>
                  </a:lnTo>
                  <a:lnTo>
                    <a:pt x="862" y="100"/>
                  </a:lnTo>
                  <a:lnTo>
                    <a:pt x="813" y="116"/>
                  </a:lnTo>
                  <a:lnTo>
                    <a:pt x="770" y="126"/>
                  </a:lnTo>
                  <a:lnTo>
                    <a:pt x="732" y="133"/>
                  </a:lnTo>
                  <a:lnTo>
                    <a:pt x="699" y="138"/>
                  </a:lnTo>
                  <a:lnTo>
                    <a:pt x="670" y="140"/>
                  </a:lnTo>
                  <a:lnTo>
                    <a:pt x="644" y="142"/>
                  </a:lnTo>
                  <a:lnTo>
                    <a:pt x="620" y="142"/>
                  </a:lnTo>
                  <a:lnTo>
                    <a:pt x="597" y="142"/>
                  </a:lnTo>
                  <a:lnTo>
                    <a:pt x="577" y="143"/>
                  </a:lnTo>
                  <a:lnTo>
                    <a:pt x="577" y="143"/>
                  </a:lnTo>
                  <a:lnTo>
                    <a:pt x="554" y="145"/>
                  </a:lnTo>
                  <a:lnTo>
                    <a:pt x="533" y="145"/>
                  </a:lnTo>
                  <a:lnTo>
                    <a:pt x="513" y="147"/>
                  </a:lnTo>
                  <a:lnTo>
                    <a:pt x="495" y="147"/>
                  </a:lnTo>
                  <a:lnTo>
                    <a:pt x="478" y="149"/>
                  </a:lnTo>
                  <a:lnTo>
                    <a:pt x="464" y="149"/>
                  </a:lnTo>
                  <a:lnTo>
                    <a:pt x="452" y="149"/>
                  </a:lnTo>
                  <a:lnTo>
                    <a:pt x="444" y="149"/>
                  </a:lnTo>
                  <a:lnTo>
                    <a:pt x="438" y="149"/>
                  </a:lnTo>
                  <a:lnTo>
                    <a:pt x="437" y="149"/>
                  </a:lnTo>
                  <a:lnTo>
                    <a:pt x="437" y="149"/>
                  </a:lnTo>
                  <a:lnTo>
                    <a:pt x="430" y="152"/>
                  </a:lnTo>
                  <a:lnTo>
                    <a:pt x="411" y="159"/>
                  </a:lnTo>
                  <a:lnTo>
                    <a:pt x="381" y="173"/>
                  </a:lnTo>
                  <a:lnTo>
                    <a:pt x="345" y="192"/>
                  </a:lnTo>
                  <a:lnTo>
                    <a:pt x="305" y="214"/>
                  </a:lnTo>
                  <a:lnTo>
                    <a:pt x="262" y="244"/>
                  </a:lnTo>
                  <a:lnTo>
                    <a:pt x="221" y="278"/>
                  </a:lnTo>
                  <a:lnTo>
                    <a:pt x="181" y="318"/>
                  </a:lnTo>
                  <a:lnTo>
                    <a:pt x="146" y="363"/>
                  </a:lnTo>
                  <a:lnTo>
                    <a:pt x="121" y="413"/>
                  </a:lnTo>
                  <a:lnTo>
                    <a:pt x="121" y="413"/>
                  </a:lnTo>
                  <a:lnTo>
                    <a:pt x="112" y="435"/>
                  </a:lnTo>
                  <a:lnTo>
                    <a:pt x="103" y="460"/>
                  </a:lnTo>
                  <a:lnTo>
                    <a:pt x="93" y="484"/>
                  </a:lnTo>
                  <a:lnTo>
                    <a:pt x="84" y="506"/>
                  </a:lnTo>
                  <a:lnTo>
                    <a:pt x="76" y="529"/>
                  </a:lnTo>
                  <a:lnTo>
                    <a:pt x="67" y="553"/>
                  </a:lnTo>
                  <a:lnTo>
                    <a:pt x="60" y="575"/>
                  </a:lnTo>
                  <a:lnTo>
                    <a:pt x="53" y="598"/>
                  </a:lnTo>
                  <a:lnTo>
                    <a:pt x="48" y="620"/>
                  </a:lnTo>
                  <a:lnTo>
                    <a:pt x="43" y="641"/>
                  </a:lnTo>
                  <a:lnTo>
                    <a:pt x="43" y="641"/>
                  </a:lnTo>
                  <a:lnTo>
                    <a:pt x="34" y="683"/>
                  </a:lnTo>
                  <a:lnTo>
                    <a:pt x="29" y="721"/>
                  </a:lnTo>
                  <a:lnTo>
                    <a:pt x="25" y="757"/>
                  </a:lnTo>
                  <a:lnTo>
                    <a:pt x="22" y="790"/>
                  </a:lnTo>
                  <a:lnTo>
                    <a:pt x="20" y="817"/>
                  </a:lnTo>
                  <a:lnTo>
                    <a:pt x="20" y="841"/>
                  </a:lnTo>
                  <a:lnTo>
                    <a:pt x="20" y="862"/>
                  </a:lnTo>
                  <a:lnTo>
                    <a:pt x="20" y="876"/>
                  </a:lnTo>
                  <a:lnTo>
                    <a:pt x="20" y="886"/>
                  </a:lnTo>
                  <a:lnTo>
                    <a:pt x="20" y="888"/>
                  </a:lnTo>
                  <a:lnTo>
                    <a:pt x="0" y="112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45" name="Freeform 293">
              <a:extLst>
                <a:ext uri="{FF2B5EF4-FFF2-40B4-BE49-F238E27FC236}">
                  <a16:creationId xmlns:a16="http://schemas.microsoft.com/office/drawing/2014/main" id="{17466A12-7560-44EC-9963-7E39DC0F9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363"/>
              <a:ext cx="1147" cy="62"/>
            </a:xfrm>
            <a:custGeom>
              <a:avLst/>
              <a:gdLst>
                <a:gd name="T0" fmla="*/ 0 w 2295"/>
                <a:gd name="T1" fmla="*/ 90 h 125"/>
                <a:gd name="T2" fmla="*/ 7 w 2295"/>
                <a:gd name="T3" fmla="*/ 88 h 125"/>
                <a:gd name="T4" fmla="*/ 24 w 2295"/>
                <a:gd name="T5" fmla="*/ 83 h 125"/>
                <a:gd name="T6" fmla="*/ 52 w 2295"/>
                <a:gd name="T7" fmla="*/ 76 h 125"/>
                <a:gd name="T8" fmla="*/ 85 w 2295"/>
                <a:gd name="T9" fmla="*/ 68 h 125"/>
                <a:gd name="T10" fmla="*/ 121 w 2295"/>
                <a:gd name="T11" fmla="*/ 59 h 125"/>
                <a:gd name="T12" fmla="*/ 159 w 2295"/>
                <a:gd name="T13" fmla="*/ 50 h 125"/>
                <a:gd name="T14" fmla="*/ 197 w 2295"/>
                <a:gd name="T15" fmla="*/ 42 h 125"/>
                <a:gd name="T16" fmla="*/ 230 w 2295"/>
                <a:gd name="T17" fmla="*/ 35 h 125"/>
                <a:gd name="T18" fmla="*/ 258 w 2295"/>
                <a:gd name="T19" fmla="*/ 30 h 125"/>
                <a:gd name="T20" fmla="*/ 277 w 2295"/>
                <a:gd name="T21" fmla="*/ 28 h 125"/>
                <a:gd name="T22" fmla="*/ 277 w 2295"/>
                <a:gd name="T23" fmla="*/ 28 h 125"/>
                <a:gd name="T24" fmla="*/ 289 w 2295"/>
                <a:gd name="T25" fmla="*/ 28 h 125"/>
                <a:gd name="T26" fmla="*/ 297 w 2295"/>
                <a:gd name="T27" fmla="*/ 28 h 125"/>
                <a:gd name="T28" fmla="*/ 304 w 2295"/>
                <a:gd name="T29" fmla="*/ 30 h 125"/>
                <a:gd name="T30" fmla="*/ 308 w 2295"/>
                <a:gd name="T31" fmla="*/ 31 h 125"/>
                <a:gd name="T32" fmla="*/ 309 w 2295"/>
                <a:gd name="T33" fmla="*/ 35 h 125"/>
                <a:gd name="T34" fmla="*/ 311 w 2295"/>
                <a:gd name="T35" fmla="*/ 37 h 125"/>
                <a:gd name="T36" fmla="*/ 309 w 2295"/>
                <a:gd name="T37" fmla="*/ 38 h 125"/>
                <a:gd name="T38" fmla="*/ 309 w 2295"/>
                <a:gd name="T39" fmla="*/ 40 h 125"/>
                <a:gd name="T40" fmla="*/ 309 w 2295"/>
                <a:gd name="T41" fmla="*/ 42 h 125"/>
                <a:gd name="T42" fmla="*/ 308 w 2295"/>
                <a:gd name="T43" fmla="*/ 42 h 125"/>
                <a:gd name="T44" fmla="*/ 308 w 2295"/>
                <a:gd name="T45" fmla="*/ 42 h 125"/>
                <a:gd name="T46" fmla="*/ 339 w 2295"/>
                <a:gd name="T47" fmla="*/ 38 h 125"/>
                <a:gd name="T48" fmla="*/ 424 w 2295"/>
                <a:gd name="T49" fmla="*/ 30 h 125"/>
                <a:gd name="T50" fmla="*/ 558 w 2295"/>
                <a:gd name="T51" fmla="*/ 18 h 125"/>
                <a:gd name="T52" fmla="*/ 735 w 2295"/>
                <a:gd name="T53" fmla="*/ 7 h 125"/>
                <a:gd name="T54" fmla="*/ 947 w 2295"/>
                <a:gd name="T55" fmla="*/ 0 h 125"/>
                <a:gd name="T56" fmla="*/ 1187 w 2295"/>
                <a:gd name="T57" fmla="*/ 0 h 125"/>
                <a:gd name="T58" fmla="*/ 1448 w 2295"/>
                <a:gd name="T59" fmla="*/ 9 h 125"/>
                <a:gd name="T60" fmla="*/ 1725 w 2295"/>
                <a:gd name="T61" fmla="*/ 31 h 125"/>
                <a:gd name="T62" fmla="*/ 2010 w 2295"/>
                <a:gd name="T63" fmla="*/ 69 h 125"/>
                <a:gd name="T64" fmla="*/ 2295 w 2295"/>
                <a:gd name="T6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95" h="125">
                  <a:moveTo>
                    <a:pt x="0" y="90"/>
                  </a:moveTo>
                  <a:lnTo>
                    <a:pt x="7" y="88"/>
                  </a:lnTo>
                  <a:lnTo>
                    <a:pt x="24" y="83"/>
                  </a:lnTo>
                  <a:lnTo>
                    <a:pt x="52" y="76"/>
                  </a:lnTo>
                  <a:lnTo>
                    <a:pt x="85" y="68"/>
                  </a:lnTo>
                  <a:lnTo>
                    <a:pt x="121" y="59"/>
                  </a:lnTo>
                  <a:lnTo>
                    <a:pt x="159" y="50"/>
                  </a:lnTo>
                  <a:lnTo>
                    <a:pt x="197" y="42"/>
                  </a:lnTo>
                  <a:lnTo>
                    <a:pt x="230" y="35"/>
                  </a:lnTo>
                  <a:lnTo>
                    <a:pt x="258" y="30"/>
                  </a:lnTo>
                  <a:lnTo>
                    <a:pt x="277" y="28"/>
                  </a:lnTo>
                  <a:lnTo>
                    <a:pt x="277" y="28"/>
                  </a:lnTo>
                  <a:lnTo>
                    <a:pt x="289" y="28"/>
                  </a:lnTo>
                  <a:lnTo>
                    <a:pt x="297" y="28"/>
                  </a:lnTo>
                  <a:lnTo>
                    <a:pt x="304" y="30"/>
                  </a:lnTo>
                  <a:lnTo>
                    <a:pt x="308" y="31"/>
                  </a:lnTo>
                  <a:lnTo>
                    <a:pt x="309" y="35"/>
                  </a:lnTo>
                  <a:lnTo>
                    <a:pt x="311" y="37"/>
                  </a:lnTo>
                  <a:lnTo>
                    <a:pt x="309" y="38"/>
                  </a:lnTo>
                  <a:lnTo>
                    <a:pt x="309" y="40"/>
                  </a:lnTo>
                  <a:lnTo>
                    <a:pt x="309" y="42"/>
                  </a:lnTo>
                  <a:lnTo>
                    <a:pt x="308" y="42"/>
                  </a:lnTo>
                  <a:lnTo>
                    <a:pt x="308" y="42"/>
                  </a:lnTo>
                  <a:lnTo>
                    <a:pt x="339" y="38"/>
                  </a:lnTo>
                  <a:lnTo>
                    <a:pt x="424" y="30"/>
                  </a:lnTo>
                  <a:lnTo>
                    <a:pt x="558" y="18"/>
                  </a:lnTo>
                  <a:lnTo>
                    <a:pt x="735" y="7"/>
                  </a:lnTo>
                  <a:lnTo>
                    <a:pt x="947" y="0"/>
                  </a:lnTo>
                  <a:lnTo>
                    <a:pt x="1187" y="0"/>
                  </a:lnTo>
                  <a:lnTo>
                    <a:pt x="1448" y="9"/>
                  </a:lnTo>
                  <a:lnTo>
                    <a:pt x="1725" y="31"/>
                  </a:lnTo>
                  <a:lnTo>
                    <a:pt x="2010" y="69"/>
                  </a:lnTo>
                  <a:lnTo>
                    <a:pt x="2295" y="12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46" name="Freeform 294">
              <a:extLst>
                <a:ext uri="{FF2B5EF4-FFF2-40B4-BE49-F238E27FC236}">
                  <a16:creationId xmlns:a16="http://schemas.microsoft.com/office/drawing/2014/main" id="{7FA061E6-D417-1513-542C-B46AC1B92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81"/>
              <a:ext cx="20" cy="32"/>
            </a:xfrm>
            <a:custGeom>
              <a:avLst/>
              <a:gdLst>
                <a:gd name="T0" fmla="*/ 34 w 39"/>
                <a:gd name="T1" fmla="*/ 31 h 66"/>
                <a:gd name="T2" fmla="*/ 32 w 39"/>
                <a:gd name="T3" fmla="*/ 28 h 66"/>
                <a:gd name="T4" fmla="*/ 32 w 39"/>
                <a:gd name="T5" fmla="*/ 23 h 66"/>
                <a:gd name="T6" fmla="*/ 34 w 39"/>
                <a:gd name="T7" fmla="*/ 19 h 66"/>
                <a:gd name="T8" fmla="*/ 34 w 39"/>
                <a:gd name="T9" fmla="*/ 14 h 66"/>
                <a:gd name="T10" fmla="*/ 36 w 39"/>
                <a:gd name="T11" fmla="*/ 10 h 66"/>
                <a:gd name="T12" fmla="*/ 38 w 39"/>
                <a:gd name="T13" fmla="*/ 7 h 66"/>
                <a:gd name="T14" fmla="*/ 38 w 39"/>
                <a:gd name="T15" fmla="*/ 5 h 66"/>
                <a:gd name="T16" fmla="*/ 39 w 39"/>
                <a:gd name="T17" fmla="*/ 2 h 66"/>
                <a:gd name="T18" fmla="*/ 39 w 39"/>
                <a:gd name="T19" fmla="*/ 0 h 66"/>
                <a:gd name="T20" fmla="*/ 39 w 39"/>
                <a:gd name="T21" fmla="*/ 0 h 66"/>
                <a:gd name="T22" fmla="*/ 39 w 39"/>
                <a:gd name="T23" fmla="*/ 0 h 66"/>
                <a:gd name="T24" fmla="*/ 38 w 39"/>
                <a:gd name="T25" fmla="*/ 2 h 66"/>
                <a:gd name="T26" fmla="*/ 32 w 39"/>
                <a:gd name="T27" fmla="*/ 4 h 66"/>
                <a:gd name="T28" fmla="*/ 25 w 39"/>
                <a:gd name="T29" fmla="*/ 7 h 66"/>
                <a:gd name="T30" fmla="*/ 17 w 39"/>
                <a:gd name="T31" fmla="*/ 12 h 66"/>
                <a:gd name="T32" fmla="*/ 8 w 39"/>
                <a:gd name="T33" fmla="*/ 17 h 66"/>
                <a:gd name="T34" fmla="*/ 3 w 39"/>
                <a:gd name="T35" fmla="*/ 24 h 66"/>
                <a:gd name="T36" fmla="*/ 0 w 39"/>
                <a:gd name="T37" fmla="*/ 31 h 66"/>
                <a:gd name="T38" fmla="*/ 0 w 39"/>
                <a:gd name="T39" fmla="*/ 40 h 66"/>
                <a:gd name="T40" fmla="*/ 6 w 39"/>
                <a:gd name="T41" fmla="*/ 47 h 66"/>
                <a:gd name="T42" fmla="*/ 19 w 39"/>
                <a:gd name="T43" fmla="*/ 55 h 66"/>
                <a:gd name="T44" fmla="*/ 19 w 39"/>
                <a:gd name="T45" fmla="*/ 55 h 66"/>
                <a:gd name="T46" fmla="*/ 17 w 39"/>
                <a:gd name="T47" fmla="*/ 55 h 66"/>
                <a:gd name="T48" fmla="*/ 15 w 39"/>
                <a:gd name="T49" fmla="*/ 57 h 66"/>
                <a:gd name="T50" fmla="*/ 19 w 39"/>
                <a:gd name="T51" fmla="*/ 59 h 66"/>
                <a:gd name="T52" fmla="*/ 22 w 39"/>
                <a:gd name="T53" fmla="*/ 62 h 66"/>
                <a:gd name="T54" fmla="*/ 25 w 39"/>
                <a:gd name="T55" fmla="*/ 64 h 66"/>
                <a:gd name="T56" fmla="*/ 31 w 39"/>
                <a:gd name="T57" fmla="*/ 66 h 66"/>
                <a:gd name="T58" fmla="*/ 34 w 39"/>
                <a:gd name="T59" fmla="*/ 64 h 66"/>
                <a:gd name="T60" fmla="*/ 36 w 39"/>
                <a:gd name="T61" fmla="*/ 59 h 66"/>
                <a:gd name="T62" fmla="*/ 36 w 39"/>
                <a:gd name="T63" fmla="*/ 48 h 66"/>
                <a:gd name="T64" fmla="*/ 34 w 39"/>
                <a:gd name="T65" fmla="*/ 31 h 66"/>
                <a:gd name="T66" fmla="*/ 34 w 39"/>
                <a:gd name="T67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" h="66">
                  <a:moveTo>
                    <a:pt x="34" y="31"/>
                  </a:moveTo>
                  <a:lnTo>
                    <a:pt x="32" y="28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2" y="4"/>
                  </a:lnTo>
                  <a:lnTo>
                    <a:pt x="25" y="7"/>
                  </a:lnTo>
                  <a:lnTo>
                    <a:pt x="17" y="12"/>
                  </a:lnTo>
                  <a:lnTo>
                    <a:pt x="8" y="17"/>
                  </a:lnTo>
                  <a:lnTo>
                    <a:pt x="3" y="24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6" y="47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7" y="55"/>
                  </a:lnTo>
                  <a:lnTo>
                    <a:pt x="15" y="57"/>
                  </a:lnTo>
                  <a:lnTo>
                    <a:pt x="19" y="59"/>
                  </a:lnTo>
                  <a:lnTo>
                    <a:pt x="22" y="62"/>
                  </a:lnTo>
                  <a:lnTo>
                    <a:pt x="25" y="64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59"/>
                  </a:lnTo>
                  <a:lnTo>
                    <a:pt x="36" y="48"/>
                  </a:lnTo>
                  <a:lnTo>
                    <a:pt x="34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47" name="Freeform 295">
              <a:extLst>
                <a:ext uri="{FF2B5EF4-FFF2-40B4-BE49-F238E27FC236}">
                  <a16:creationId xmlns:a16="http://schemas.microsoft.com/office/drawing/2014/main" id="{4AD47AC8-B941-089D-D381-62D62BA4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81"/>
              <a:ext cx="20" cy="32"/>
            </a:xfrm>
            <a:custGeom>
              <a:avLst/>
              <a:gdLst>
                <a:gd name="T0" fmla="*/ 34 w 39"/>
                <a:gd name="T1" fmla="*/ 31 h 66"/>
                <a:gd name="T2" fmla="*/ 32 w 39"/>
                <a:gd name="T3" fmla="*/ 28 h 66"/>
                <a:gd name="T4" fmla="*/ 32 w 39"/>
                <a:gd name="T5" fmla="*/ 23 h 66"/>
                <a:gd name="T6" fmla="*/ 34 w 39"/>
                <a:gd name="T7" fmla="*/ 19 h 66"/>
                <a:gd name="T8" fmla="*/ 34 w 39"/>
                <a:gd name="T9" fmla="*/ 14 h 66"/>
                <a:gd name="T10" fmla="*/ 36 w 39"/>
                <a:gd name="T11" fmla="*/ 10 h 66"/>
                <a:gd name="T12" fmla="*/ 38 w 39"/>
                <a:gd name="T13" fmla="*/ 7 h 66"/>
                <a:gd name="T14" fmla="*/ 38 w 39"/>
                <a:gd name="T15" fmla="*/ 5 h 66"/>
                <a:gd name="T16" fmla="*/ 39 w 39"/>
                <a:gd name="T17" fmla="*/ 2 h 66"/>
                <a:gd name="T18" fmla="*/ 39 w 39"/>
                <a:gd name="T19" fmla="*/ 0 h 66"/>
                <a:gd name="T20" fmla="*/ 39 w 39"/>
                <a:gd name="T21" fmla="*/ 0 h 66"/>
                <a:gd name="T22" fmla="*/ 39 w 39"/>
                <a:gd name="T23" fmla="*/ 0 h 66"/>
                <a:gd name="T24" fmla="*/ 38 w 39"/>
                <a:gd name="T25" fmla="*/ 2 h 66"/>
                <a:gd name="T26" fmla="*/ 32 w 39"/>
                <a:gd name="T27" fmla="*/ 4 h 66"/>
                <a:gd name="T28" fmla="*/ 25 w 39"/>
                <a:gd name="T29" fmla="*/ 7 h 66"/>
                <a:gd name="T30" fmla="*/ 17 w 39"/>
                <a:gd name="T31" fmla="*/ 12 h 66"/>
                <a:gd name="T32" fmla="*/ 8 w 39"/>
                <a:gd name="T33" fmla="*/ 17 h 66"/>
                <a:gd name="T34" fmla="*/ 3 w 39"/>
                <a:gd name="T35" fmla="*/ 24 h 66"/>
                <a:gd name="T36" fmla="*/ 0 w 39"/>
                <a:gd name="T37" fmla="*/ 31 h 66"/>
                <a:gd name="T38" fmla="*/ 0 w 39"/>
                <a:gd name="T39" fmla="*/ 40 h 66"/>
                <a:gd name="T40" fmla="*/ 6 w 39"/>
                <a:gd name="T41" fmla="*/ 47 h 66"/>
                <a:gd name="T42" fmla="*/ 19 w 39"/>
                <a:gd name="T43" fmla="*/ 55 h 66"/>
                <a:gd name="T44" fmla="*/ 19 w 39"/>
                <a:gd name="T45" fmla="*/ 55 h 66"/>
                <a:gd name="T46" fmla="*/ 17 w 39"/>
                <a:gd name="T47" fmla="*/ 55 h 66"/>
                <a:gd name="T48" fmla="*/ 15 w 39"/>
                <a:gd name="T49" fmla="*/ 57 h 66"/>
                <a:gd name="T50" fmla="*/ 19 w 39"/>
                <a:gd name="T51" fmla="*/ 59 h 66"/>
                <a:gd name="T52" fmla="*/ 22 w 39"/>
                <a:gd name="T53" fmla="*/ 62 h 66"/>
                <a:gd name="T54" fmla="*/ 25 w 39"/>
                <a:gd name="T55" fmla="*/ 64 h 66"/>
                <a:gd name="T56" fmla="*/ 31 w 39"/>
                <a:gd name="T57" fmla="*/ 66 h 66"/>
                <a:gd name="T58" fmla="*/ 34 w 39"/>
                <a:gd name="T59" fmla="*/ 64 h 66"/>
                <a:gd name="T60" fmla="*/ 36 w 39"/>
                <a:gd name="T61" fmla="*/ 59 h 66"/>
                <a:gd name="T62" fmla="*/ 36 w 39"/>
                <a:gd name="T63" fmla="*/ 48 h 66"/>
                <a:gd name="T64" fmla="*/ 34 w 39"/>
                <a:gd name="T65" fmla="*/ 31 h 66"/>
                <a:gd name="T66" fmla="*/ 34 w 39"/>
                <a:gd name="T67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" h="66">
                  <a:moveTo>
                    <a:pt x="34" y="31"/>
                  </a:moveTo>
                  <a:lnTo>
                    <a:pt x="32" y="28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2" y="4"/>
                  </a:lnTo>
                  <a:lnTo>
                    <a:pt x="25" y="7"/>
                  </a:lnTo>
                  <a:lnTo>
                    <a:pt x="17" y="12"/>
                  </a:lnTo>
                  <a:lnTo>
                    <a:pt x="8" y="17"/>
                  </a:lnTo>
                  <a:lnTo>
                    <a:pt x="3" y="24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6" y="47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7" y="55"/>
                  </a:lnTo>
                  <a:lnTo>
                    <a:pt x="15" y="57"/>
                  </a:lnTo>
                  <a:lnTo>
                    <a:pt x="19" y="59"/>
                  </a:lnTo>
                  <a:lnTo>
                    <a:pt x="22" y="62"/>
                  </a:lnTo>
                  <a:lnTo>
                    <a:pt x="25" y="64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59"/>
                  </a:lnTo>
                  <a:lnTo>
                    <a:pt x="36" y="48"/>
                  </a:lnTo>
                  <a:lnTo>
                    <a:pt x="34" y="31"/>
                  </a:lnTo>
                  <a:lnTo>
                    <a:pt x="34" y="31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48" name="Freeform 296">
              <a:extLst>
                <a:ext uri="{FF2B5EF4-FFF2-40B4-BE49-F238E27FC236}">
                  <a16:creationId xmlns:a16="http://schemas.microsoft.com/office/drawing/2014/main" id="{7BA98086-2C1F-56E4-FA28-A09F3B763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48"/>
              <a:ext cx="38" cy="21"/>
            </a:xfrm>
            <a:custGeom>
              <a:avLst/>
              <a:gdLst>
                <a:gd name="T0" fmla="*/ 76 w 76"/>
                <a:gd name="T1" fmla="*/ 0 h 44"/>
                <a:gd name="T2" fmla="*/ 72 w 76"/>
                <a:gd name="T3" fmla="*/ 0 h 44"/>
                <a:gd name="T4" fmla="*/ 64 w 76"/>
                <a:gd name="T5" fmla="*/ 2 h 44"/>
                <a:gd name="T6" fmla="*/ 51 w 76"/>
                <a:gd name="T7" fmla="*/ 2 h 44"/>
                <a:gd name="T8" fmla="*/ 38 w 76"/>
                <a:gd name="T9" fmla="*/ 6 h 44"/>
                <a:gd name="T10" fmla="*/ 24 w 76"/>
                <a:gd name="T11" fmla="*/ 7 h 44"/>
                <a:gd name="T12" fmla="*/ 12 w 76"/>
                <a:gd name="T13" fmla="*/ 11 h 44"/>
                <a:gd name="T14" fmla="*/ 3 w 76"/>
                <a:gd name="T15" fmla="*/ 16 h 44"/>
                <a:gd name="T16" fmla="*/ 0 w 76"/>
                <a:gd name="T17" fmla="*/ 21 h 44"/>
                <a:gd name="T18" fmla="*/ 3 w 76"/>
                <a:gd name="T19" fmla="*/ 28 h 44"/>
                <a:gd name="T20" fmla="*/ 15 w 76"/>
                <a:gd name="T21" fmla="*/ 37 h 44"/>
                <a:gd name="T22" fmla="*/ 15 w 76"/>
                <a:gd name="T23" fmla="*/ 37 h 44"/>
                <a:gd name="T24" fmla="*/ 29 w 76"/>
                <a:gd name="T25" fmla="*/ 42 h 44"/>
                <a:gd name="T26" fmla="*/ 43 w 76"/>
                <a:gd name="T27" fmla="*/ 44 h 44"/>
                <a:gd name="T28" fmla="*/ 51 w 76"/>
                <a:gd name="T29" fmla="*/ 42 h 44"/>
                <a:gd name="T30" fmla="*/ 60 w 76"/>
                <a:gd name="T31" fmla="*/ 37 h 44"/>
                <a:gd name="T32" fmla="*/ 65 w 76"/>
                <a:gd name="T33" fmla="*/ 30 h 44"/>
                <a:gd name="T34" fmla="*/ 71 w 76"/>
                <a:gd name="T35" fmla="*/ 21 h 44"/>
                <a:gd name="T36" fmla="*/ 72 w 76"/>
                <a:gd name="T37" fmla="*/ 14 h 44"/>
                <a:gd name="T38" fmla="*/ 74 w 76"/>
                <a:gd name="T39" fmla="*/ 7 h 44"/>
                <a:gd name="T40" fmla="*/ 76 w 76"/>
                <a:gd name="T41" fmla="*/ 2 h 44"/>
                <a:gd name="T42" fmla="*/ 76 w 76"/>
                <a:gd name="T43" fmla="*/ 0 h 44"/>
                <a:gd name="T44" fmla="*/ 76 w 76"/>
                <a:gd name="T4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44">
                  <a:moveTo>
                    <a:pt x="76" y="0"/>
                  </a:moveTo>
                  <a:lnTo>
                    <a:pt x="72" y="0"/>
                  </a:lnTo>
                  <a:lnTo>
                    <a:pt x="64" y="2"/>
                  </a:lnTo>
                  <a:lnTo>
                    <a:pt x="51" y="2"/>
                  </a:lnTo>
                  <a:lnTo>
                    <a:pt x="38" y="6"/>
                  </a:lnTo>
                  <a:lnTo>
                    <a:pt x="24" y="7"/>
                  </a:lnTo>
                  <a:lnTo>
                    <a:pt x="12" y="11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3" y="28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29" y="42"/>
                  </a:lnTo>
                  <a:lnTo>
                    <a:pt x="43" y="44"/>
                  </a:lnTo>
                  <a:lnTo>
                    <a:pt x="51" y="42"/>
                  </a:lnTo>
                  <a:lnTo>
                    <a:pt x="60" y="37"/>
                  </a:lnTo>
                  <a:lnTo>
                    <a:pt x="65" y="30"/>
                  </a:lnTo>
                  <a:lnTo>
                    <a:pt x="71" y="21"/>
                  </a:lnTo>
                  <a:lnTo>
                    <a:pt x="72" y="14"/>
                  </a:lnTo>
                  <a:lnTo>
                    <a:pt x="74" y="7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49" name="Freeform 297">
              <a:extLst>
                <a:ext uri="{FF2B5EF4-FFF2-40B4-BE49-F238E27FC236}">
                  <a16:creationId xmlns:a16="http://schemas.microsoft.com/office/drawing/2014/main" id="{7F60F03E-7072-83F2-F434-ECC1235CC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48"/>
              <a:ext cx="38" cy="21"/>
            </a:xfrm>
            <a:custGeom>
              <a:avLst/>
              <a:gdLst>
                <a:gd name="T0" fmla="*/ 76 w 76"/>
                <a:gd name="T1" fmla="*/ 0 h 44"/>
                <a:gd name="T2" fmla="*/ 72 w 76"/>
                <a:gd name="T3" fmla="*/ 0 h 44"/>
                <a:gd name="T4" fmla="*/ 64 w 76"/>
                <a:gd name="T5" fmla="*/ 2 h 44"/>
                <a:gd name="T6" fmla="*/ 51 w 76"/>
                <a:gd name="T7" fmla="*/ 2 h 44"/>
                <a:gd name="T8" fmla="*/ 38 w 76"/>
                <a:gd name="T9" fmla="*/ 6 h 44"/>
                <a:gd name="T10" fmla="*/ 24 w 76"/>
                <a:gd name="T11" fmla="*/ 7 h 44"/>
                <a:gd name="T12" fmla="*/ 12 w 76"/>
                <a:gd name="T13" fmla="*/ 11 h 44"/>
                <a:gd name="T14" fmla="*/ 3 w 76"/>
                <a:gd name="T15" fmla="*/ 16 h 44"/>
                <a:gd name="T16" fmla="*/ 0 w 76"/>
                <a:gd name="T17" fmla="*/ 21 h 44"/>
                <a:gd name="T18" fmla="*/ 3 w 76"/>
                <a:gd name="T19" fmla="*/ 28 h 44"/>
                <a:gd name="T20" fmla="*/ 15 w 76"/>
                <a:gd name="T21" fmla="*/ 37 h 44"/>
                <a:gd name="T22" fmla="*/ 15 w 76"/>
                <a:gd name="T23" fmla="*/ 37 h 44"/>
                <a:gd name="T24" fmla="*/ 29 w 76"/>
                <a:gd name="T25" fmla="*/ 42 h 44"/>
                <a:gd name="T26" fmla="*/ 43 w 76"/>
                <a:gd name="T27" fmla="*/ 44 h 44"/>
                <a:gd name="T28" fmla="*/ 51 w 76"/>
                <a:gd name="T29" fmla="*/ 42 h 44"/>
                <a:gd name="T30" fmla="*/ 60 w 76"/>
                <a:gd name="T31" fmla="*/ 37 h 44"/>
                <a:gd name="T32" fmla="*/ 65 w 76"/>
                <a:gd name="T33" fmla="*/ 30 h 44"/>
                <a:gd name="T34" fmla="*/ 71 w 76"/>
                <a:gd name="T35" fmla="*/ 21 h 44"/>
                <a:gd name="T36" fmla="*/ 72 w 76"/>
                <a:gd name="T37" fmla="*/ 14 h 44"/>
                <a:gd name="T38" fmla="*/ 74 w 76"/>
                <a:gd name="T39" fmla="*/ 7 h 44"/>
                <a:gd name="T40" fmla="*/ 76 w 76"/>
                <a:gd name="T41" fmla="*/ 2 h 44"/>
                <a:gd name="T42" fmla="*/ 76 w 76"/>
                <a:gd name="T43" fmla="*/ 0 h 44"/>
                <a:gd name="T44" fmla="*/ 76 w 76"/>
                <a:gd name="T4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44">
                  <a:moveTo>
                    <a:pt x="76" y="0"/>
                  </a:moveTo>
                  <a:lnTo>
                    <a:pt x="72" y="0"/>
                  </a:lnTo>
                  <a:lnTo>
                    <a:pt x="64" y="2"/>
                  </a:lnTo>
                  <a:lnTo>
                    <a:pt x="51" y="2"/>
                  </a:lnTo>
                  <a:lnTo>
                    <a:pt x="38" y="6"/>
                  </a:lnTo>
                  <a:lnTo>
                    <a:pt x="24" y="7"/>
                  </a:lnTo>
                  <a:lnTo>
                    <a:pt x="12" y="11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3" y="28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29" y="42"/>
                  </a:lnTo>
                  <a:lnTo>
                    <a:pt x="43" y="44"/>
                  </a:lnTo>
                  <a:lnTo>
                    <a:pt x="51" y="42"/>
                  </a:lnTo>
                  <a:lnTo>
                    <a:pt x="60" y="37"/>
                  </a:lnTo>
                  <a:lnTo>
                    <a:pt x="65" y="30"/>
                  </a:lnTo>
                  <a:lnTo>
                    <a:pt x="71" y="21"/>
                  </a:lnTo>
                  <a:lnTo>
                    <a:pt x="72" y="14"/>
                  </a:lnTo>
                  <a:lnTo>
                    <a:pt x="74" y="7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50" name="Freeform 298">
              <a:extLst>
                <a:ext uri="{FF2B5EF4-FFF2-40B4-BE49-F238E27FC236}">
                  <a16:creationId xmlns:a16="http://schemas.microsoft.com/office/drawing/2014/main" id="{C0061523-B9FF-850F-CD4C-59AEF180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251"/>
              <a:ext cx="21" cy="31"/>
            </a:xfrm>
            <a:custGeom>
              <a:avLst/>
              <a:gdLst>
                <a:gd name="T0" fmla="*/ 5 w 41"/>
                <a:gd name="T1" fmla="*/ 57 h 60"/>
                <a:gd name="T2" fmla="*/ 13 w 41"/>
                <a:gd name="T3" fmla="*/ 60 h 60"/>
                <a:gd name="T4" fmla="*/ 20 w 41"/>
                <a:gd name="T5" fmla="*/ 60 h 60"/>
                <a:gd name="T6" fmla="*/ 27 w 41"/>
                <a:gd name="T7" fmla="*/ 59 h 60"/>
                <a:gd name="T8" fmla="*/ 32 w 41"/>
                <a:gd name="T9" fmla="*/ 55 h 60"/>
                <a:gd name="T10" fmla="*/ 36 w 41"/>
                <a:gd name="T11" fmla="*/ 50 h 60"/>
                <a:gd name="T12" fmla="*/ 38 w 41"/>
                <a:gd name="T13" fmla="*/ 45 h 60"/>
                <a:gd name="T14" fmla="*/ 39 w 41"/>
                <a:gd name="T15" fmla="*/ 40 h 60"/>
                <a:gd name="T16" fmla="*/ 41 w 41"/>
                <a:gd name="T17" fmla="*/ 34 h 60"/>
                <a:gd name="T18" fmla="*/ 41 w 41"/>
                <a:gd name="T19" fmla="*/ 31 h 60"/>
                <a:gd name="T20" fmla="*/ 41 w 41"/>
                <a:gd name="T21" fmla="*/ 29 h 60"/>
                <a:gd name="T22" fmla="*/ 41 w 41"/>
                <a:gd name="T23" fmla="*/ 29 h 60"/>
                <a:gd name="T24" fmla="*/ 39 w 41"/>
                <a:gd name="T25" fmla="*/ 27 h 60"/>
                <a:gd name="T26" fmla="*/ 34 w 41"/>
                <a:gd name="T27" fmla="*/ 22 h 60"/>
                <a:gd name="T28" fmla="*/ 27 w 41"/>
                <a:gd name="T29" fmla="*/ 15 h 60"/>
                <a:gd name="T30" fmla="*/ 19 w 41"/>
                <a:gd name="T31" fmla="*/ 8 h 60"/>
                <a:gd name="T32" fmla="*/ 10 w 41"/>
                <a:gd name="T33" fmla="*/ 3 h 60"/>
                <a:gd name="T34" fmla="*/ 3 w 41"/>
                <a:gd name="T35" fmla="*/ 0 h 60"/>
                <a:gd name="T36" fmla="*/ 0 w 41"/>
                <a:gd name="T37" fmla="*/ 0 h 60"/>
                <a:gd name="T38" fmla="*/ 0 w 41"/>
                <a:gd name="T39" fmla="*/ 3 h 60"/>
                <a:gd name="T40" fmla="*/ 5 w 41"/>
                <a:gd name="T41" fmla="*/ 14 h 60"/>
                <a:gd name="T42" fmla="*/ 17 w 41"/>
                <a:gd name="T43" fmla="*/ 33 h 60"/>
                <a:gd name="T44" fmla="*/ 17 w 41"/>
                <a:gd name="T45" fmla="*/ 33 h 60"/>
                <a:gd name="T46" fmla="*/ 20 w 41"/>
                <a:gd name="T47" fmla="*/ 36 h 60"/>
                <a:gd name="T48" fmla="*/ 20 w 41"/>
                <a:gd name="T49" fmla="*/ 41 h 60"/>
                <a:gd name="T50" fmla="*/ 19 w 41"/>
                <a:gd name="T51" fmla="*/ 43 h 60"/>
                <a:gd name="T52" fmla="*/ 17 w 41"/>
                <a:gd name="T53" fmla="*/ 46 h 60"/>
                <a:gd name="T54" fmla="*/ 13 w 41"/>
                <a:gd name="T55" fmla="*/ 48 h 60"/>
                <a:gd name="T56" fmla="*/ 10 w 41"/>
                <a:gd name="T57" fmla="*/ 52 h 60"/>
                <a:gd name="T58" fmla="*/ 8 w 41"/>
                <a:gd name="T59" fmla="*/ 53 h 60"/>
                <a:gd name="T60" fmla="*/ 5 w 41"/>
                <a:gd name="T61" fmla="*/ 53 h 60"/>
                <a:gd name="T62" fmla="*/ 5 w 41"/>
                <a:gd name="T63" fmla="*/ 55 h 60"/>
                <a:gd name="T64" fmla="*/ 5 w 41"/>
                <a:gd name="T65" fmla="*/ 57 h 60"/>
                <a:gd name="T66" fmla="*/ 5 w 41"/>
                <a:gd name="T67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60">
                  <a:moveTo>
                    <a:pt x="5" y="57"/>
                  </a:moveTo>
                  <a:lnTo>
                    <a:pt x="13" y="60"/>
                  </a:lnTo>
                  <a:lnTo>
                    <a:pt x="20" y="60"/>
                  </a:lnTo>
                  <a:lnTo>
                    <a:pt x="27" y="59"/>
                  </a:lnTo>
                  <a:lnTo>
                    <a:pt x="32" y="55"/>
                  </a:lnTo>
                  <a:lnTo>
                    <a:pt x="36" y="50"/>
                  </a:lnTo>
                  <a:lnTo>
                    <a:pt x="38" y="45"/>
                  </a:lnTo>
                  <a:lnTo>
                    <a:pt x="39" y="40"/>
                  </a:lnTo>
                  <a:lnTo>
                    <a:pt x="41" y="34"/>
                  </a:lnTo>
                  <a:lnTo>
                    <a:pt x="41" y="31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39" y="27"/>
                  </a:lnTo>
                  <a:lnTo>
                    <a:pt x="34" y="22"/>
                  </a:lnTo>
                  <a:lnTo>
                    <a:pt x="27" y="15"/>
                  </a:lnTo>
                  <a:lnTo>
                    <a:pt x="19" y="8"/>
                  </a:lnTo>
                  <a:lnTo>
                    <a:pt x="10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5" y="14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0" y="36"/>
                  </a:lnTo>
                  <a:lnTo>
                    <a:pt x="20" y="41"/>
                  </a:lnTo>
                  <a:lnTo>
                    <a:pt x="19" y="43"/>
                  </a:lnTo>
                  <a:lnTo>
                    <a:pt x="17" y="46"/>
                  </a:lnTo>
                  <a:lnTo>
                    <a:pt x="13" y="48"/>
                  </a:lnTo>
                  <a:lnTo>
                    <a:pt x="10" y="52"/>
                  </a:lnTo>
                  <a:lnTo>
                    <a:pt x="8" y="53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5" y="57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51" name="Freeform 299">
              <a:extLst>
                <a:ext uri="{FF2B5EF4-FFF2-40B4-BE49-F238E27FC236}">
                  <a16:creationId xmlns:a16="http://schemas.microsoft.com/office/drawing/2014/main" id="{D3ABA51A-F24D-D0BA-5B97-351088FF8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251"/>
              <a:ext cx="21" cy="31"/>
            </a:xfrm>
            <a:custGeom>
              <a:avLst/>
              <a:gdLst>
                <a:gd name="T0" fmla="*/ 5 w 41"/>
                <a:gd name="T1" fmla="*/ 57 h 60"/>
                <a:gd name="T2" fmla="*/ 13 w 41"/>
                <a:gd name="T3" fmla="*/ 60 h 60"/>
                <a:gd name="T4" fmla="*/ 20 w 41"/>
                <a:gd name="T5" fmla="*/ 60 h 60"/>
                <a:gd name="T6" fmla="*/ 27 w 41"/>
                <a:gd name="T7" fmla="*/ 59 h 60"/>
                <a:gd name="T8" fmla="*/ 32 w 41"/>
                <a:gd name="T9" fmla="*/ 55 h 60"/>
                <a:gd name="T10" fmla="*/ 36 w 41"/>
                <a:gd name="T11" fmla="*/ 50 h 60"/>
                <a:gd name="T12" fmla="*/ 38 w 41"/>
                <a:gd name="T13" fmla="*/ 45 h 60"/>
                <a:gd name="T14" fmla="*/ 39 w 41"/>
                <a:gd name="T15" fmla="*/ 40 h 60"/>
                <a:gd name="T16" fmla="*/ 41 w 41"/>
                <a:gd name="T17" fmla="*/ 34 h 60"/>
                <a:gd name="T18" fmla="*/ 41 w 41"/>
                <a:gd name="T19" fmla="*/ 31 h 60"/>
                <a:gd name="T20" fmla="*/ 41 w 41"/>
                <a:gd name="T21" fmla="*/ 29 h 60"/>
                <a:gd name="T22" fmla="*/ 41 w 41"/>
                <a:gd name="T23" fmla="*/ 29 h 60"/>
                <a:gd name="T24" fmla="*/ 39 w 41"/>
                <a:gd name="T25" fmla="*/ 27 h 60"/>
                <a:gd name="T26" fmla="*/ 34 w 41"/>
                <a:gd name="T27" fmla="*/ 22 h 60"/>
                <a:gd name="T28" fmla="*/ 27 w 41"/>
                <a:gd name="T29" fmla="*/ 15 h 60"/>
                <a:gd name="T30" fmla="*/ 19 w 41"/>
                <a:gd name="T31" fmla="*/ 8 h 60"/>
                <a:gd name="T32" fmla="*/ 10 w 41"/>
                <a:gd name="T33" fmla="*/ 3 h 60"/>
                <a:gd name="T34" fmla="*/ 3 w 41"/>
                <a:gd name="T35" fmla="*/ 0 h 60"/>
                <a:gd name="T36" fmla="*/ 0 w 41"/>
                <a:gd name="T37" fmla="*/ 0 h 60"/>
                <a:gd name="T38" fmla="*/ 0 w 41"/>
                <a:gd name="T39" fmla="*/ 3 h 60"/>
                <a:gd name="T40" fmla="*/ 5 w 41"/>
                <a:gd name="T41" fmla="*/ 14 h 60"/>
                <a:gd name="T42" fmla="*/ 17 w 41"/>
                <a:gd name="T43" fmla="*/ 33 h 60"/>
                <a:gd name="T44" fmla="*/ 17 w 41"/>
                <a:gd name="T45" fmla="*/ 33 h 60"/>
                <a:gd name="T46" fmla="*/ 20 w 41"/>
                <a:gd name="T47" fmla="*/ 36 h 60"/>
                <a:gd name="T48" fmla="*/ 20 w 41"/>
                <a:gd name="T49" fmla="*/ 41 h 60"/>
                <a:gd name="T50" fmla="*/ 19 w 41"/>
                <a:gd name="T51" fmla="*/ 43 h 60"/>
                <a:gd name="T52" fmla="*/ 17 w 41"/>
                <a:gd name="T53" fmla="*/ 46 h 60"/>
                <a:gd name="T54" fmla="*/ 13 w 41"/>
                <a:gd name="T55" fmla="*/ 48 h 60"/>
                <a:gd name="T56" fmla="*/ 10 w 41"/>
                <a:gd name="T57" fmla="*/ 52 h 60"/>
                <a:gd name="T58" fmla="*/ 8 w 41"/>
                <a:gd name="T59" fmla="*/ 53 h 60"/>
                <a:gd name="T60" fmla="*/ 5 w 41"/>
                <a:gd name="T61" fmla="*/ 53 h 60"/>
                <a:gd name="T62" fmla="*/ 5 w 41"/>
                <a:gd name="T63" fmla="*/ 55 h 60"/>
                <a:gd name="T64" fmla="*/ 5 w 41"/>
                <a:gd name="T65" fmla="*/ 57 h 60"/>
                <a:gd name="T66" fmla="*/ 5 w 41"/>
                <a:gd name="T67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60">
                  <a:moveTo>
                    <a:pt x="5" y="57"/>
                  </a:moveTo>
                  <a:lnTo>
                    <a:pt x="13" y="60"/>
                  </a:lnTo>
                  <a:lnTo>
                    <a:pt x="20" y="60"/>
                  </a:lnTo>
                  <a:lnTo>
                    <a:pt x="27" y="59"/>
                  </a:lnTo>
                  <a:lnTo>
                    <a:pt x="32" y="55"/>
                  </a:lnTo>
                  <a:lnTo>
                    <a:pt x="36" y="50"/>
                  </a:lnTo>
                  <a:lnTo>
                    <a:pt x="38" y="45"/>
                  </a:lnTo>
                  <a:lnTo>
                    <a:pt x="39" y="40"/>
                  </a:lnTo>
                  <a:lnTo>
                    <a:pt x="41" y="34"/>
                  </a:lnTo>
                  <a:lnTo>
                    <a:pt x="41" y="31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39" y="27"/>
                  </a:lnTo>
                  <a:lnTo>
                    <a:pt x="34" y="22"/>
                  </a:lnTo>
                  <a:lnTo>
                    <a:pt x="27" y="15"/>
                  </a:lnTo>
                  <a:lnTo>
                    <a:pt x="19" y="8"/>
                  </a:lnTo>
                  <a:lnTo>
                    <a:pt x="10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5" y="14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0" y="36"/>
                  </a:lnTo>
                  <a:lnTo>
                    <a:pt x="20" y="41"/>
                  </a:lnTo>
                  <a:lnTo>
                    <a:pt x="19" y="43"/>
                  </a:lnTo>
                  <a:lnTo>
                    <a:pt x="17" y="46"/>
                  </a:lnTo>
                  <a:lnTo>
                    <a:pt x="13" y="48"/>
                  </a:lnTo>
                  <a:lnTo>
                    <a:pt x="10" y="52"/>
                  </a:lnTo>
                  <a:lnTo>
                    <a:pt x="8" y="53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5" y="57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52" name="Freeform 300">
              <a:extLst>
                <a:ext uri="{FF2B5EF4-FFF2-40B4-BE49-F238E27FC236}">
                  <a16:creationId xmlns:a16="http://schemas.microsoft.com/office/drawing/2014/main" id="{349CFDF5-C953-2E72-C1C2-D6520D5A6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101"/>
              <a:ext cx="5" cy="23"/>
            </a:xfrm>
            <a:custGeom>
              <a:avLst/>
              <a:gdLst>
                <a:gd name="T0" fmla="*/ 10 w 10"/>
                <a:gd name="T1" fmla="*/ 2 h 45"/>
                <a:gd name="T2" fmla="*/ 9 w 10"/>
                <a:gd name="T3" fmla="*/ 0 h 45"/>
                <a:gd name="T4" fmla="*/ 7 w 10"/>
                <a:gd name="T5" fmla="*/ 0 h 45"/>
                <a:gd name="T6" fmla="*/ 5 w 10"/>
                <a:gd name="T7" fmla="*/ 4 h 45"/>
                <a:gd name="T8" fmla="*/ 3 w 10"/>
                <a:gd name="T9" fmla="*/ 9 h 45"/>
                <a:gd name="T10" fmla="*/ 2 w 10"/>
                <a:gd name="T11" fmla="*/ 14 h 45"/>
                <a:gd name="T12" fmla="*/ 0 w 10"/>
                <a:gd name="T13" fmla="*/ 21 h 45"/>
                <a:gd name="T14" fmla="*/ 0 w 10"/>
                <a:gd name="T15" fmla="*/ 28 h 45"/>
                <a:gd name="T16" fmla="*/ 0 w 10"/>
                <a:gd name="T17" fmla="*/ 35 h 45"/>
                <a:gd name="T18" fmla="*/ 0 w 10"/>
                <a:gd name="T19" fmla="*/ 40 h 45"/>
                <a:gd name="T20" fmla="*/ 0 w 10"/>
                <a:gd name="T21" fmla="*/ 45 h 45"/>
                <a:gd name="T22" fmla="*/ 0 w 10"/>
                <a:gd name="T23" fmla="*/ 45 h 45"/>
                <a:gd name="T24" fmla="*/ 0 w 10"/>
                <a:gd name="T25" fmla="*/ 43 h 45"/>
                <a:gd name="T26" fmla="*/ 2 w 10"/>
                <a:gd name="T27" fmla="*/ 42 h 45"/>
                <a:gd name="T28" fmla="*/ 3 w 10"/>
                <a:gd name="T29" fmla="*/ 38 h 45"/>
                <a:gd name="T30" fmla="*/ 5 w 10"/>
                <a:gd name="T31" fmla="*/ 33 h 45"/>
                <a:gd name="T32" fmla="*/ 7 w 10"/>
                <a:gd name="T33" fmla="*/ 28 h 45"/>
                <a:gd name="T34" fmla="*/ 9 w 10"/>
                <a:gd name="T35" fmla="*/ 23 h 45"/>
                <a:gd name="T36" fmla="*/ 9 w 10"/>
                <a:gd name="T37" fmla="*/ 16 h 45"/>
                <a:gd name="T38" fmla="*/ 10 w 10"/>
                <a:gd name="T39" fmla="*/ 11 h 45"/>
                <a:gd name="T40" fmla="*/ 10 w 10"/>
                <a:gd name="T41" fmla="*/ 5 h 45"/>
                <a:gd name="T42" fmla="*/ 10 w 10"/>
                <a:gd name="T43" fmla="*/ 2 h 45"/>
                <a:gd name="T44" fmla="*/ 10 w 10"/>
                <a:gd name="T4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45">
                  <a:moveTo>
                    <a:pt x="10" y="2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42"/>
                  </a:lnTo>
                  <a:lnTo>
                    <a:pt x="3" y="38"/>
                  </a:lnTo>
                  <a:lnTo>
                    <a:pt x="5" y="33"/>
                  </a:lnTo>
                  <a:lnTo>
                    <a:pt x="7" y="28"/>
                  </a:lnTo>
                  <a:lnTo>
                    <a:pt x="9" y="23"/>
                  </a:lnTo>
                  <a:lnTo>
                    <a:pt x="9" y="16"/>
                  </a:lnTo>
                  <a:lnTo>
                    <a:pt x="10" y="11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53" name="Freeform 301">
              <a:extLst>
                <a:ext uri="{FF2B5EF4-FFF2-40B4-BE49-F238E27FC236}">
                  <a16:creationId xmlns:a16="http://schemas.microsoft.com/office/drawing/2014/main" id="{7BF1F14F-10FE-E4E3-98B7-FAAD1B35D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101"/>
              <a:ext cx="5" cy="23"/>
            </a:xfrm>
            <a:custGeom>
              <a:avLst/>
              <a:gdLst>
                <a:gd name="T0" fmla="*/ 10 w 10"/>
                <a:gd name="T1" fmla="*/ 2 h 45"/>
                <a:gd name="T2" fmla="*/ 9 w 10"/>
                <a:gd name="T3" fmla="*/ 0 h 45"/>
                <a:gd name="T4" fmla="*/ 7 w 10"/>
                <a:gd name="T5" fmla="*/ 0 h 45"/>
                <a:gd name="T6" fmla="*/ 5 w 10"/>
                <a:gd name="T7" fmla="*/ 4 h 45"/>
                <a:gd name="T8" fmla="*/ 3 w 10"/>
                <a:gd name="T9" fmla="*/ 9 h 45"/>
                <a:gd name="T10" fmla="*/ 2 w 10"/>
                <a:gd name="T11" fmla="*/ 14 h 45"/>
                <a:gd name="T12" fmla="*/ 0 w 10"/>
                <a:gd name="T13" fmla="*/ 21 h 45"/>
                <a:gd name="T14" fmla="*/ 0 w 10"/>
                <a:gd name="T15" fmla="*/ 28 h 45"/>
                <a:gd name="T16" fmla="*/ 0 w 10"/>
                <a:gd name="T17" fmla="*/ 35 h 45"/>
                <a:gd name="T18" fmla="*/ 0 w 10"/>
                <a:gd name="T19" fmla="*/ 40 h 45"/>
                <a:gd name="T20" fmla="*/ 0 w 10"/>
                <a:gd name="T21" fmla="*/ 45 h 45"/>
                <a:gd name="T22" fmla="*/ 0 w 10"/>
                <a:gd name="T23" fmla="*/ 45 h 45"/>
                <a:gd name="T24" fmla="*/ 0 w 10"/>
                <a:gd name="T25" fmla="*/ 43 h 45"/>
                <a:gd name="T26" fmla="*/ 2 w 10"/>
                <a:gd name="T27" fmla="*/ 42 h 45"/>
                <a:gd name="T28" fmla="*/ 3 w 10"/>
                <a:gd name="T29" fmla="*/ 38 h 45"/>
                <a:gd name="T30" fmla="*/ 5 w 10"/>
                <a:gd name="T31" fmla="*/ 33 h 45"/>
                <a:gd name="T32" fmla="*/ 7 w 10"/>
                <a:gd name="T33" fmla="*/ 28 h 45"/>
                <a:gd name="T34" fmla="*/ 9 w 10"/>
                <a:gd name="T35" fmla="*/ 23 h 45"/>
                <a:gd name="T36" fmla="*/ 9 w 10"/>
                <a:gd name="T37" fmla="*/ 16 h 45"/>
                <a:gd name="T38" fmla="*/ 10 w 10"/>
                <a:gd name="T39" fmla="*/ 11 h 45"/>
                <a:gd name="T40" fmla="*/ 10 w 10"/>
                <a:gd name="T41" fmla="*/ 5 h 45"/>
                <a:gd name="T42" fmla="*/ 10 w 10"/>
                <a:gd name="T43" fmla="*/ 2 h 45"/>
                <a:gd name="T44" fmla="*/ 10 w 10"/>
                <a:gd name="T4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45">
                  <a:moveTo>
                    <a:pt x="10" y="2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42"/>
                  </a:lnTo>
                  <a:lnTo>
                    <a:pt x="3" y="38"/>
                  </a:lnTo>
                  <a:lnTo>
                    <a:pt x="5" y="33"/>
                  </a:lnTo>
                  <a:lnTo>
                    <a:pt x="7" y="28"/>
                  </a:lnTo>
                  <a:lnTo>
                    <a:pt x="9" y="23"/>
                  </a:lnTo>
                  <a:lnTo>
                    <a:pt x="9" y="16"/>
                  </a:lnTo>
                  <a:lnTo>
                    <a:pt x="10" y="11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54" name="Freeform 302">
              <a:extLst>
                <a:ext uri="{FF2B5EF4-FFF2-40B4-BE49-F238E27FC236}">
                  <a16:creationId xmlns:a16="http://schemas.microsoft.com/office/drawing/2014/main" id="{B4154424-5DAF-0AD9-53F8-168C1BFB8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183"/>
              <a:ext cx="14" cy="23"/>
            </a:xfrm>
            <a:custGeom>
              <a:avLst/>
              <a:gdLst>
                <a:gd name="T0" fmla="*/ 14 w 29"/>
                <a:gd name="T1" fmla="*/ 2 h 45"/>
                <a:gd name="T2" fmla="*/ 26 w 29"/>
                <a:gd name="T3" fmla="*/ 2 h 45"/>
                <a:gd name="T4" fmla="*/ 29 w 29"/>
                <a:gd name="T5" fmla="*/ 0 h 45"/>
                <a:gd name="T6" fmla="*/ 29 w 29"/>
                <a:gd name="T7" fmla="*/ 0 h 45"/>
                <a:gd name="T8" fmla="*/ 26 w 29"/>
                <a:gd name="T9" fmla="*/ 0 h 45"/>
                <a:gd name="T10" fmla="*/ 19 w 29"/>
                <a:gd name="T11" fmla="*/ 0 h 45"/>
                <a:gd name="T12" fmla="*/ 12 w 29"/>
                <a:gd name="T13" fmla="*/ 4 h 45"/>
                <a:gd name="T14" fmla="*/ 5 w 29"/>
                <a:gd name="T15" fmla="*/ 9 h 45"/>
                <a:gd name="T16" fmla="*/ 2 w 29"/>
                <a:gd name="T17" fmla="*/ 18 h 45"/>
                <a:gd name="T18" fmla="*/ 0 w 29"/>
                <a:gd name="T19" fmla="*/ 30 h 45"/>
                <a:gd name="T20" fmla="*/ 4 w 29"/>
                <a:gd name="T21" fmla="*/ 45 h 45"/>
                <a:gd name="T22" fmla="*/ 4 w 29"/>
                <a:gd name="T23" fmla="*/ 45 h 45"/>
                <a:gd name="T24" fmla="*/ 5 w 29"/>
                <a:gd name="T25" fmla="*/ 43 h 45"/>
                <a:gd name="T26" fmla="*/ 7 w 29"/>
                <a:gd name="T27" fmla="*/ 42 h 45"/>
                <a:gd name="T28" fmla="*/ 10 w 29"/>
                <a:gd name="T29" fmla="*/ 37 h 45"/>
                <a:gd name="T30" fmla="*/ 14 w 29"/>
                <a:gd name="T31" fmla="*/ 30 h 45"/>
                <a:gd name="T32" fmla="*/ 16 w 29"/>
                <a:gd name="T33" fmla="*/ 24 h 45"/>
                <a:gd name="T34" fmla="*/ 19 w 29"/>
                <a:gd name="T35" fmla="*/ 18 h 45"/>
                <a:gd name="T36" fmla="*/ 21 w 29"/>
                <a:gd name="T37" fmla="*/ 12 h 45"/>
                <a:gd name="T38" fmla="*/ 21 w 29"/>
                <a:gd name="T39" fmla="*/ 7 h 45"/>
                <a:gd name="T40" fmla="*/ 19 w 29"/>
                <a:gd name="T41" fmla="*/ 4 h 45"/>
                <a:gd name="T42" fmla="*/ 14 w 29"/>
                <a:gd name="T43" fmla="*/ 2 h 45"/>
                <a:gd name="T44" fmla="*/ 14 w 29"/>
                <a:gd name="T4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45">
                  <a:moveTo>
                    <a:pt x="14" y="2"/>
                  </a:moveTo>
                  <a:lnTo>
                    <a:pt x="26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4"/>
                  </a:lnTo>
                  <a:lnTo>
                    <a:pt x="5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10" y="37"/>
                  </a:lnTo>
                  <a:lnTo>
                    <a:pt x="14" y="30"/>
                  </a:lnTo>
                  <a:lnTo>
                    <a:pt x="16" y="24"/>
                  </a:lnTo>
                  <a:lnTo>
                    <a:pt x="19" y="18"/>
                  </a:lnTo>
                  <a:lnTo>
                    <a:pt x="21" y="12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55" name="Freeform 303">
              <a:extLst>
                <a:ext uri="{FF2B5EF4-FFF2-40B4-BE49-F238E27FC236}">
                  <a16:creationId xmlns:a16="http://schemas.microsoft.com/office/drawing/2014/main" id="{AEA40CE6-9B45-0435-D34C-D0CDC5096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183"/>
              <a:ext cx="14" cy="23"/>
            </a:xfrm>
            <a:custGeom>
              <a:avLst/>
              <a:gdLst>
                <a:gd name="T0" fmla="*/ 14 w 29"/>
                <a:gd name="T1" fmla="*/ 2 h 45"/>
                <a:gd name="T2" fmla="*/ 26 w 29"/>
                <a:gd name="T3" fmla="*/ 2 h 45"/>
                <a:gd name="T4" fmla="*/ 29 w 29"/>
                <a:gd name="T5" fmla="*/ 0 h 45"/>
                <a:gd name="T6" fmla="*/ 29 w 29"/>
                <a:gd name="T7" fmla="*/ 0 h 45"/>
                <a:gd name="T8" fmla="*/ 26 w 29"/>
                <a:gd name="T9" fmla="*/ 0 h 45"/>
                <a:gd name="T10" fmla="*/ 19 w 29"/>
                <a:gd name="T11" fmla="*/ 0 h 45"/>
                <a:gd name="T12" fmla="*/ 12 w 29"/>
                <a:gd name="T13" fmla="*/ 4 h 45"/>
                <a:gd name="T14" fmla="*/ 5 w 29"/>
                <a:gd name="T15" fmla="*/ 9 h 45"/>
                <a:gd name="T16" fmla="*/ 2 w 29"/>
                <a:gd name="T17" fmla="*/ 18 h 45"/>
                <a:gd name="T18" fmla="*/ 0 w 29"/>
                <a:gd name="T19" fmla="*/ 30 h 45"/>
                <a:gd name="T20" fmla="*/ 4 w 29"/>
                <a:gd name="T21" fmla="*/ 45 h 45"/>
                <a:gd name="T22" fmla="*/ 4 w 29"/>
                <a:gd name="T23" fmla="*/ 45 h 45"/>
                <a:gd name="T24" fmla="*/ 5 w 29"/>
                <a:gd name="T25" fmla="*/ 43 h 45"/>
                <a:gd name="T26" fmla="*/ 7 w 29"/>
                <a:gd name="T27" fmla="*/ 42 h 45"/>
                <a:gd name="T28" fmla="*/ 10 w 29"/>
                <a:gd name="T29" fmla="*/ 37 h 45"/>
                <a:gd name="T30" fmla="*/ 14 w 29"/>
                <a:gd name="T31" fmla="*/ 30 h 45"/>
                <a:gd name="T32" fmla="*/ 16 w 29"/>
                <a:gd name="T33" fmla="*/ 24 h 45"/>
                <a:gd name="T34" fmla="*/ 19 w 29"/>
                <a:gd name="T35" fmla="*/ 18 h 45"/>
                <a:gd name="T36" fmla="*/ 21 w 29"/>
                <a:gd name="T37" fmla="*/ 12 h 45"/>
                <a:gd name="T38" fmla="*/ 21 w 29"/>
                <a:gd name="T39" fmla="*/ 7 h 45"/>
                <a:gd name="T40" fmla="*/ 19 w 29"/>
                <a:gd name="T41" fmla="*/ 4 h 45"/>
                <a:gd name="T42" fmla="*/ 14 w 29"/>
                <a:gd name="T43" fmla="*/ 2 h 45"/>
                <a:gd name="T44" fmla="*/ 14 w 29"/>
                <a:gd name="T4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45">
                  <a:moveTo>
                    <a:pt x="14" y="2"/>
                  </a:moveTo>
                  <a:lnTo>
                    <a:pt x="26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4"/>
                  </a:lnTo>
                  <a:lnTo>
                    <a:pt x="5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10" y="37"/>
                  </a:lnTo>
                  <a:lnTo>
                    <a:pt x="14" y="30"/>
                  </a:lnTo>
                  <a:lnTo>
                    <a:pt x="16" y="24"/>
                  </a:lnTo>
                  <a:lnTo>
                    <a:pt x="19" y="18"/>
                  </a:lnTo>
                  <a:lnTo>
                    <a:pt x="21" y="12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4" y="2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56" name="Freeform 304">
              <a:extLst>
                <a:ext uri="{FF2B5EF4-FFF2-40B4-BE49-F238E27FC236}">
                  <a16:creationId xmlns:a16="http://schemas.microsoft.com/office/drawing/2014/main" id="{262CCB49-AA72-7351-04DE-0665CCD0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906"/>
              <a:ext cx="37" cy="50"/>
            </a:xfrm>
            <a:custGeom>
              <a:avLst/>
              <a:gdLst>
                <a:gd name="T0" fmla="*/ 1 w 74"/>
                <a:gd name="T1" fmla="*/ 96 h 100"/>
                <a:gd name="T2" fmla="*/ 1 w 74"/>
                <a:gd name="T3" fmla="*/ 88 h 100"/>
                <a:gd name="T4" fmla="*/ 1 w 74"/>
                <a:gd name="T5" fmla="*/ 79 h 100"/>
                <a:gd name="T6" fmla="*/ 1 w 74"/>
                <a:gd name="T7" fmla="*/ 71 h 100"/>
                <a:gd name="T8" fmla="*/ 1 w 74"/>
                <a:gd name="T9" fmla="*/ 62 h 100"/>
                <a:gd name="T10" fmla="*/ 0 w 74"/>
                <a:gd name="T11" fmla="*/ 58 h 100"/>
                <a:gd name="T12" fmla="*/ 3 w 74"/>
                <a:gd name="T13" fmla="*/ 55 h 100"/>
                <a:gd name="T14" fmla="*/ 7 w 74"/>
                <a:gd name="T15" fmla="*/ 53 h 100"/>
                <a:gd name="T16" fmla="*/ 10 w 74"/>
                <a:gd name="T17" fmla="*/ 52 h 100"/>
                <a:gd name="T18" fmla="*/ 14 w 74"/>
                <a:gd name="T19" fmla="*/ 50 h 100"/>
                <a:gd name="T20" fmla="*/ 19 w 74"/>
                <a:gd name="T21" fmla="*/ 50 h 100"/>
                <a:gd name="T22" fmla="*/ 19 w 74"/>
                <a:gd name="T23" fmla="*/ 50 h 100"/>
                <a:gd name="T24" fmla="*/ 20 w 74"/>
                <a:gd name="T25" fmla="*/ 48 h 100"/>
                <a:gd name="T26" fmla="*/ 20 w 74"/>
                <a:gd name="T27" fmla="*/ 46 h 100"/>
                <a:gd name="T28" fmla="*/ 20 w 74"/>
                <a:gd name="T29" fmla="*/ 43 h 100"/>
                <a:gd name="T30" fmla="*/ 22 w 74"/>
                <a:gd name="T31" fmla="*/ 41 h 100"/>
                <a:gd name="T32" fmla="*/ 24 w 74"/>
                <a:gd name="T33" fmla="*/ 41 h 100"/>
                <a:gd name="T34" fmla="*/ 22 w 74"/>
                <a:gd name="T35" fmla="*/ 31 h 100"/>
                <a:gd name="T36" fmla="*/ 24 w 74"/>
                <a:gd name="T37" fmla="*/ 22 h 100"/>
                <a:gd name="T38" fmla="*/ 29 w 74"/>
                <a:gd name="T39" fmla="*/ 14 h 100"/>
                <a:gd name="T40" fmla="*/ 36 w 74"/>
                <a:gd name="T41" fmla="*/ 7 h 100"/>
                <a:gd name="T42" fmla="*/ 45 w 74"/>
                <a:gd name="T43" fmla="*/ 1 h 100"/>
                <a:gd name="T44" fmla="*/ 48 w 74"/>
                <a:gd name="T45" fmla="*/ 1 h 100"/>
                <a:gd name="T46" fmla="*/ 53 w 74"/>
                <a:gd name="T47" fmla="*/ 0 h 100"/>
                <a:gd name="T48" fmla="*/ 58 w 74"/>
                <a:gd name="T49" fmla="*/ 0 h 100"/>
                <a:gd name="T50" fmla="*/ 65 w 74"/>
                <a:gd name="T51" fmla="*/ 0 h 100"/>
                <a:gd name="T52" fmla="*/ 71 w 74"/>
                <a:gd name="T53" fmla="*/ 0 h 100"/>
                <a:gd name="T54" fmla="*/ 74 w 74"/>
                <a:gd name="T55" fmla="*/ 0 h 100"/>
                <a:gd name="T56" fmla="*/ 74 w 74"/>
                <a:gd name="T57" fmla="*/ 7 h 100"/>
                <a:gd name="T58" fmla="*/ 71 w 74"/>
                <a:gd name="T59" fmla="*/ 12 h 100"/>
                <a:gd name="T60" fmla="*/ 64 w 74"/>
                <a:gd name="T61" fmla="*/ 17 h 100"/>
                <a:gd name="T62" fmla="*/ 57 w 74"/>
                <a:gd name="T63" fmla="*/ 19 h 100"/>
                <a:gd name="T64" fmla="*/ 52 w 74"/>
                <a:gd name="T65" fmla="*/ 20 h 100"/>
                <a:gd name="T66" fmla="*/ 50 w 74"/>
                <a:gd name="T67" fmla="*/ 22 h 100"/>
                <a:gd name="T68" fmla="*/ 46 w 74"/>
                <a:gd name="T69" fmla="*/ 29 h 100"/>
                <a:gd name="T70" fmla="*/ 45 w 74"/>
                <a:gd name="T71" fmla="*/ 36 h 100"/>
                <a:gd name="T72" fmla="*/ 43 w 74"/>
                <a:gd name="T73" fmla="*/ 41 h 100"/>
                <a:gd name="T74" fmla="*/ 43 w 74"/>
                <a:gd name="T75" fmla="*/ 48 h 100"/>
                <a:gd name="T76" fmla="*/ 45 w 74"/>
                <a:gd name="T77" fmla="*/ 52 h 100"/>
                <a:gd name="T78" fmla="*/ 39 w 74"/>
                <a:gd name="T79" fmla="*/ 52 h 100"/>
                <a:gd name="T80" fmla="*/ 36 w 74"/>
                <a:gd name="T81" fmla="*/ 53 h 100"/>
                <a:gd name="T82" fmla="*/ 31 w 74"/>
                <a:gd name="T83" fmla="*/ 57 h 100"/>
                <a:gd name="T84" fmla="*/ 26 w 74"/>
                <a:gd name="T85" fmla="*/ 57 h 100"/>
                <a:gd name="T86" fmla="*/ 20 w 74"/>
                <a:gd name="T87" fmla="*/ 57 h 100"/>
                <a:gd name="T88" fmla="*/ 20 w 74"/>
                <a:gd name="T89" fmla="*/ 58 h 100"/>
                <a:gd name="T90" fmla="*/ 20 w 74"/>
                <a:gd name="T91" fmla="*/ 60 h 100"/>
                <a:gd name="T92" fmla="*/ 20 w 74"/>
                <a:gd name="T93" fmla="*/ 60 h 100"/>
                <a:gd name="T94" fmla="*/ 20 w 74"/>
                <a:gd name="T95" fmla="*/ 62 h 100"/>
                <a:gd name="T96" fmla="*/ 17 w 74"/>
                <a:gd name="T97" fmla="*/ 62 h 100"/>
                <a:gd name="T98" fmla="*/ 17 w 74"/>
                <a:gd name="T99" fmla="*/ 62 h 100"/>
                <a:gd name="T100" fmla="*/ 17 w 74"/>
                <a:gd name="T101" fmla="*/ 69 h 100"/>
                <a:gd name="T102" fmla="*/ 17 w 74"/>
                <a:gd name="T103" fmla="*/ 76 h 100"/>
                <a:gd name="T104" fmla="*/ 17 w 74"/>
                <a:gd name="T105" fmla="*/ 81 h 100"/>
                <a:gd name="T106" fmla="*/ 17 w 74"/>
                <a:gd name="T107" fmla="*/ 88 h 100"/>
                <a:gd name="T108" fmla="*/ 17 w 74"/>
                <a:gd name="T109" fmla="*/ 95 h 100"/>
                <a:gd name="T110" fmla="*/ 17 w 74"/>
                <a:gd name="T111" fmla="*/ 95 h 100"/>
                <a:gd name="T112" fmla="*/ 14 w 74"/>
                <a:gd name="T113" fmla="*/ 95 h 100"/>
                <a:gd name="T114" fmla="*/ 10 w 74"/>
                <a:gd name="T115" fmla="*/ 96 h 100"/>
                <a:gd name="T116" fmla="*/ 7 w 74"/>
                <a:gd name="T117" fmla="*/ 96 h 100"/>
                <a:gd name="T118" fmla="*/ 3 w 74"/>
                <a:gd name="T119" fmla="*/ 98 h 100"/>
                <a:gd name="T120" fmla="*/ 3 w 74"/>
                <a:gd name="T12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" h="100">
                  <a:moveTo>
                    <a:pt x="3" y="100"/>
                  </a:moveTo>
                  <a:lnTo>
                    <a:pt x="1" y="96"/>
                  </a:lnTo>
                  <a:lnTo>
                    <a:pt x="1" y="91"/>
                  </a:lnTo>
                  <a:lnTo>
                    <a:pt x="1" y="88"/>
                  </a:lnTo>
                  <a:lnTo>
                    <a:pt x="1" y="83"/>
                  </a:lnTo>
                  <a:lnTo>
                    <a:pt x="1" y="79"/>
                  </a:lnTo>
                  <a:lnTo>
                    <a:pt x="1" y="74"/>
                  </a:lnTo>
                  <a:lnTo>
                    <a:pt x="1" y="71"/>
                  </a:lnTo>
                  <a:lnTo>
                    <a:pt x="1" y="67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57"/>
                  </a:lnTo>
                  <a:lnTo>
                    <a:pt x="3" y="55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2" y="36"/>
                  </a:lnTo>
                  <a:lnTo>
                    <a:pt x="22" y="31"/>
                  </a:lnTo>
                  <a:lnTo>
                    <a:pt x="22" y="26"/>
                  </a:lnTo>
                  <a:lnTo>
                    <a:pt x="24" y="22"/>
                  </a:lnTo>
                  <a:lnTo>
                    <a:pt x="26" y="17"/>
                  </a:lnTo>
                  <a:lnTo>
                    <a:pt x="29" y="14"/>
                  </a:lnTo>
                  <a:lnTo>
                    <a:pt x="33" y="10"/>
                  </a:lnTo>
                  <a:lnTo>
                    <a:pt x="36" y="7"/>
                  </a:lnTo>
                  <a:lnTo>
                    <a:pt x="39" y="3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5"/>
                  </a:lnTo>
                  <a:lnTo>
                    <a:pt x="74" y="7"/>
                  </a:lnTo>
                  <a:lnTo>
                    <a:pt x="72" y="10"/>
                  </a:lnTo>
                  <a:lnTo>
                    <a:pt x="71" y="12"/>
                  </a:lnTo>
                  <a:lnTo>
                    <a:pt x="67" y="15"/>
                  </a:lnTo>
                  <a:lnTo>
                    <a:pt x="64" y="17"/>
                  </a:lnTo>
                  <a:lnTo>
                    <a:pt x="60" y="17"/>
                  </a:lnTo>
                  <a:lnTo>
                    <a:pt x="57" y="19"/>
                  </a:lnTo>
                  <a:lnTo>
                    <a:pt x="53" y="19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48" y="26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5" y="36"/>
                  </a:lnTo>
                  <a:lnTo>
                    <a:pt x="45" y="39"/>
                  </a:lnTo>
                  <a:lnTo>
                    <a:pt x="43" y="41"/>
                  </a:lnTo>
                  <a:lnTo>
                    <a:pt x="43" y="45"/>
                  </a:lnTo>
                  <a:lnTo>
                    <a:pt x="43" y="48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3" y="52"/>
                  </a:lnTo>
                  <a:lnTo>
                    <a:pt x="39" y="52"/>
                  </a:lnTo>
                  <a:lnTo>
                    <a:pt x="38" y="53"/>
                  </a:lnTo>
                  <a:lnTo>
                    <a:pt x="36" y="53"/>
                  </a:lnTo>
                  <a:lnTo>
                    <a:pt x="33" y="55"/>
                  </a:lnTo>
                  <a:lnTo>
                    <a:pt x="31" y="57"/>
                  </a:lnTo>
                  <a:lnTo>
                    <a:pt x="29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7" y="69"/>
                  </a:lnTo>
                  <a:lnTo>
                    <a:pt x="17" y="72"/>
                  </a:lnTo>
                  <a:lnTo>
                    <a:pt x="17" y="76"/>
                  </a:lnTo>
                  <a:lnTo>
                    <a:pt x="17" y="79"/>
                  </a:lnTo>
                  <a:lnTo>
                    <a:pt x="17" y="81"/>
                  </a:lnTo>
                  <a:lnTo>
                    <a:pt x="17" y="84"/>
                  </a:lnTo>
                  <a:lnTo>
                    <a:pt x="17" y="88"/>
                  </a:lnTo>
                  <a:lnTo>
                    <a:pt x="17" y="91"/>
                  </a:lnTo>
                  <a:lnTo>
                    <a:pt x="17" y="95"/>
                  </a:lnTo>
                  <a:lnTo>
                    <a:pt x="17" y="95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4" y="95"/>
                  </a:lnTo>
                  <a:lnTo>
                    <a:pt x="12" y="96"/>
                  </a:lnTo>
                  <a:lnTo>
                    <a:pt x="10" y="96"/>
                  </a:lnTo>
                  <a:lnTo>
                    <a:pt x="8" y="96"/>
                  </a:lnTo>
                  <a:lnTo>
                    <a:pt x="7" y="96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3" y="100"/>
                  </a:lnTo>
                  <a:lnTo>
                    <a:pt x="3" y="10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57" name="Freeform 305">
              <a:extLst>
                <a:ext uri="{FF2B5EF4-FFF2-40B4-BE49-F238E27FC236}">
                  <a16:creationId xmlns:a16="http://schemas.microsoft.com/office/drawing/2014/main" id="{0B228728-79A1-A6D3-283C-9CA3CA1AC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906"/>
              <a:ext cx="37" cy="50"/>
            </a:xfrm>
            <a:custGeom>
              <a:avLst/>
              <a:gdLst>
                <a:gd name="T0" fmla="*/ 1 w 74"/>
                <a:gd name="T1" fmla="*/ 96 h 100"/>
                <a:gd name="T2" fmla="*/ 1 w 74"/>
                <a:gd name="T3" fmla="*/ 88 h 100"/>
                <a:gd name="T4" fmla="*/ 1 w 74"/>
                <a:gd name="T5" fmla="*/ 79 h 100"/>
                <a:gd name="T6" fmla="*/ 1 w 74"/>
                <a:gd name="T7" fmla="*/ 71 h 100"/>
                <a:gd name="T8" fmla="*/ 1 w 74"/>
                <a:gd name="T9" fmla="*/ 62 h 100"/>
                <a:gd name="T10" fmla="*/ 0 w 74"/>
                <a:gd name="T11" fmla="*/ 58 h 100"/>
                <a:gd name="T12" fmla="*/ 3 w 74"/>
                <a:gd name="T13" fmla="*/ 55 h 100"/>
                <a:gd name="T14" fmla="*/ 7 w 74"/>
                <a:gd name="T15" fmla="*/ 53 h 100"/>
                <a:gd name="T16" fmla="*/ 10 w 74"/>
                <a:gd name="T17" fmla="*/ 52 h 100"/>
                <a:gd name="T18" fmla="*/ 14 w 74"/>
                <a:gd name="T19" fmla="*/ 50 h 100"/>
                <a:gd name="T20" fmla="*/ 19 w 74"/>
                <a:gd name="T21" fmla="*/ 50 h 100"/>
                <a:gd name="T22" fmla="*/ 19 w 74"/>
                <a:gd name="T23" fmla="*/ 50 h 100"/>
                <a:gd name="T24" fmla="*/ 20 w 74"/>
                <a:gd name="T25" fmla="*/ 48 h 100"/>
                <a:gd name="T26" fmla="*/ 20 w 74"/>
                <a:gd name="T27" fmla="*/ 46 h 100"/>
                <a:gd name="T28" fmla="*/ 20 w 74"/>
                <a:gd name="T29" fmla="*/ 43 h 100"/>
                <a:gd name="T30" fmla="*/ 22 w 74"/>
                <a:gd name="T31" fmla="*/ 41 h 100"/>
                <a:gd name="T32" fmla="*/ 24 w 74"/>
                <a:gd name="T33" fmla="*/ 41 h 100"/>
                <a:gd name="T34" fmla="*/ 22 w 74"/>
                <a:gd name="T35" fmla="*/ 31 h 100"/>
                <a:gd name="T36" fmla="*/ 24 w 74"/>
                <a:gd name="T37" fmla="*/ 22 h 100"/>
                <a:gd name="T38" fmla="*/ 29 w 74"/>
                <a:gd name="T39" fmla="*/ 14 h 100"/>
                <a:gd name="T40" fmla="*/ 36 w 74"/>
                <a:gd name="T41" fmla="*/ 7 h 100"/>
                <a:gd name="T42" fmla="*/ 45 w 74"/>
                <a:gd name="T43" fmla="*/ 1 h 100"/>
                <a:gd name="T44" fmla="*/ 48 w 74"/>
                <a:gd name="T45" fmla="*/ 1 h 100"/>
                <a:gd name="T46" fmla="*/ 53 w 74"/>
                <a:gd name="T47" fmla="*/ 0 h 100"/>
                <a:gd name="T48" fmla="*/ 58 w 74"/>
                <a:gd name="T49" fmla="*/ 0 h 100"/>
                <a:gd name="T50" fmla="*/ 65 w 74"/>
                <a:gd name="T51" fmla="*/ 0 h 100"/>
                <a:gd name="T52" fmla="*/ 71 w 74"/>
                <a:gd name="T53" fmla="*/ 0 h 100"/>
                <a:gd name="T54" fmla="*/ 74 w 74"/>
                <a:gd name="T55" fmla="*/ 0 h 100"/>
                <a:gd name="T56" fmla="*/ 74 w 74"/>
                <a:gd name="T57" fmla="*/ 7 h 100"/>
                <a:gd name="T58" fmla="*/ 71 w 74"/>
                <a:gd name="T59" fmla="*/ 12 h 100"/>
                <a:gd name="T60" fmla="*/ 64 w 74"/>
                <a:gd name="T61" fmla="*/ 17 h 100"/>
                <a:gd name="T62" fmla="*/ 57 w 74"/>
                <a:gd name="T63" fmla="*/ 19 h 100"/>
                <a:gd name="T64" fmla="*/ 52 w 74"/>
                <a:gd name="T65" fmla="*/ 20 h 100"/>
                <a:gd name="T66" fmla="*/ 50 w 74"/>
                <a:gd name="T67" fmla="*/ 22 h 100"/>
                <a:gd name="T68" fmla="*/ 46 w 74"/>
                <a:gd name="T69" fmla="*/ 29 h 100"/>
                <a:gd name="T70" fmla="*/ 45 w 74"/>
                <a:gd name="T71" fmla="*/ 36 h 100"/>
                <a:gd name="T72" fmla="*/ 43 w 74"/>
                <a:gd name="T73" fmla="*/ 41 h 100"/>
                <a:gd name="T74" fmla="*/ 43 w 74"/>
                <a:gd name="T75" fmla="*/ 48 h 100"/>
                <a:gd name="T76" fmla="*/ 45 w 74"/>
                <a:gd name="T77" fmla="*/ 52 h 100"/>
                <a:gd name="T78" fmla="*/ 39 w 74"/>
                <a:gd name="T79" fmla="*/ 52 h 100"/>
                <a:gd name="T80" fmla="*/ 36 w 74"/>
                <a:gd name="T81" fmla="*/ 53 h 100"/>
                <a:gd name="T82" fmla="*/ 31 w 74"/>
                <a:gd name="T83" fmla="*/ 57 h 100"/>
                <a:gd name="T84" fmla="*/ 26 w 74"/>
                <a:gd name="T85" fmla="*/ 57 h 100"/>
                <a:gd name="T86" fmla="*/ 20 w 74"/>
                <a:gd name="T87" fmla="*/ 57 h 100"/>
                <a:gd name="T88" fmla="*/ 20 w 74"/>
                <a:gd name="T89" fmla="*/ 58 h 100"/>
                <a:gd name="T90" fmla="*/ 20 w 74"/>
                <a:gd name="T91" fmla="*/ 60 h 100"/>
                <a:gd name="T92" fmla="*/ 20 w 74"/>
                <a:gd name="T93" fmla="*/ 60 h 100"/>
                <a:gd name="T94" fmla="*/ 20 w 74"/>
                <a:gd name="T95" fmla="*/ 62 h 100"/>
                <a:gd name="T96" fmla="*/ 17 w 74"/>
                <a:gd name="T97" fmla="*/ 62 h 100"/>
                <a:gd name="T98" fmla="*/ 17 w 74"/>
                <a:gd name="T99" fmla="*/ 62 h 100"/>
                <a:gd name="T100" fmla="*/ 17 w 74"/>
                <a:gd name="T101" fmla="*/ 69 h 100"/>
                <a:gd name="T102" fmla="*/ 17 w 74"/>
                <a:gd name="T103" fmla="*/ 76 h 100"/>
                <a:gd name="T104" fmla="*/ 17 w 74"/>
                <a:gd name="T105" fmla="*/ 81 h 100"/>
                <a:gd name="T106" fmla="*/ 17 w 74"/>
                <a:gd name="T107" fmla="*/ 88 h 100"/>
                <a:gd name="T108" fmla="*/ 17 w 74"/>
                <a:gd name="T109" fmla="*/ 95 h 100"/>
                <a:gd name="T110" fmla="*/ 17 w 74"/>
                <a:gd name="T111" fmla="*/ 95 h 100"/>
                <a:gd name="T112" fmla="*/ 14 w 74"/>
                <a:gd name="T113" fmla="*/ 95 h 100"/>
                <a:gd name="T114" fmla="*/ 10 w 74"/>
                <a:gd name="T115" fmla="*/ 96 h 100"/>
                <a:gd name="T116" fmla="*/ 7 w 74"/>
                <a:gd name="T117" fmla="*/ 96 h 100"/>
                <a:gd name="T118" fmla="*/ 3 w 74"/>
                <a:gd name="T119" fmla="*/ 98 h 100"/>
                <a:gd name="T120" fmla="*/ 3 w 74"/>
                <a:gd name="T12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" h="100">
                  <a:moveTo>
                    <a:pt x="3" y="100"/>
                  </a:moveTo>
                  <a:lnTo>
                    <a:pt x="1" y="96"/>
                  </a:lnTo>
                  <a:lnTo>
                    <a:pt x="1" y="91"/>
                  </a:lnTo>
                  <a:lnTo>
                    <a:pt x="1" y="88"/>
                  </a:lnTo>
                  <a:lnTo>
                    <a:pt x="1" y="83"/>
                  </a:lnTo>
                  <a:lnTo>
                    <a:pt x="1" y="79"/>
                  </a:lnTo>
                  <a:lnTo>
                    <a:pt x="1" y="74"/>
                  </a:lnTo>
                  <a:lnTo>
                    <a:pt x="1" y="71"/>
                  </a:lnTo>
                  <a:lnTo>
                    <a:pt x="1" y="67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57"/>
                  </a:lnTo>
                  <a:lnTo>
                    <a:pt x="3" y="55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2" y="36"/>
                  </a:lnTo>
                  <a:lnTo>
                    <a:pt x="22" y="31"/>
                  </a:lnTo>
                  <a:lnTo>
                    <a:pt x="22" y="26"/>
                  </a:lnTo>
                  <a:lnTo>
                    <a:pt x="24" y="22"/>
                  </a:lnTo>
                  <a:lnTo>
                    <a:pt x="26" y="17"/>
                  </a:lnTo>
                  <a:lnTo>
                    <a:pt x="29" y="14"/>
                  </a:lnTo>
                  <a:lnTo>
                    <a:pt x="33" y="10"/>
                  </a:lnTo>
                  <a:lnTo>
                    <a:pt x="36" y="7"/>
                  </a:lnTo>
                  <a:lnTo>
                    <a:pt x="39" y="3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5"/>
                  </a:lnTo>
                  <a:lnTo>
                    <a:pt x="74" y="7"/>
                  </a:lnTo>
                  <a:lnTo>
                    <a:pt x="72" y="10"/>
                  </a:lnTo>
                  <a:lnTo>
                    <a:pt x="71" y="12"/>
                  </a:lnTo>
                  <a:lnTo>
                    <a:pt x="67" y="15"/>
                  </a:lnTo>
                  <a:lnTo>
                    <a:pt x="64" y="17"/>
                  </a:lnTo>
                  <a:lnTo>
                    <a:pt x="60" y="17"/>
                  </a:lnTo>
                  <a:lnTo>
                    <a:pt x="57" y="19"/>
                  </a:lnTo>
                  <a:lnTo>
                    <a:pt x="53" y="19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48" y="26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5" y="36"/>
                  </a:lnTo>
                  <a:lnTo>
                    <a:pt x="45" y="39"/>
                  </a:lnTo>
                  <a:lnTo>
                    <a:pt x="43" y="41"/>
                  </a:lnTo>
                  <a:lnTo>
                    <a:pt x="43" y="45"/>
                  </a:lnTo>
                  <a:lnTo>
                    <a:pt x="43" y="48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3" y="52"/>
                  </a:lnTo>
                  <a:lnTo>
                    <a:pt x="39" y="52"/>
                  </a:lnTo>
                  <a:lnTo>
                    <a:pt x="38" y="53"/>
                  </a:lnTo>
                  <a:lnTo>
                    <a:pt x="36" y="53"/>
                  </a:lnTo>
                  <a:lnTo>
                    <a:pt x="33" y="55"/>
                  </a:lnTo>
                  <a:lnTo>
                    <a:pt x="31" y="57"/>
                  </a:lnTo>
                  <a:lnTo>
                    <a:pt x="29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7" y="69"/>
                  </a:lnTo>
                  <a:lnTo>
                    <a:pt x="17" y="72"/>
                  </a:lnTo>
                  <a:lnTo>
                    <a:pt x="17" y="76"/>
                  </a:lnTo>
                  <a:lnTo>
                    <a:pt x="17" y="79"/>
                  </a:lnTo>
                  <a:lnTo>
                    <a:pt x="17" y="81"/>
                  </a:lnTo>
                  <a:lnTo>
                    <a:pt x="17" y="84"/>
                  </a:lnTo>
                  <a:lnTo>
                    <a:pt x="17" y="88"/>
                  </a:lnTo>
                  <a:lnTo>
                    <a:pt x="17" y="91"/>
                  </a:lnTo>
                  <a:lnTo>
                    <a:pt x="17" y="95"/>
                  </a:lnTo>
                  <a:lnTo>
                    <a:pt x="17" y="95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4" y="95"/>
                  </a:lnTo>
                  <a:lnTo>
                    <a:pt x="12" y="96"/>
                  </a:lnTo>
                  <a:lnTo>
                    <a:pt x="10" y="96"/>
                  </a:lnTo>
                  <a:lnTo>
                    <a:pt x="8" y="96"/>
                  </a:lnTo>
                  <a:lnTo>
                    <a:pt x="7" y="96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3" y="100"/>
                  </a:lnTo>
                  <a:lnTo>
                    <a:pt x="3" y="10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58" name="Freeform 306">
              <a:extLst>
                <a:ext uri="{FF2B5EF4-FFF2-40B4-BE49-F238E27FC236}">
                  <a16:creationId xmlns:a16="http://schemas.microsoft.com/office/drawing/2014/main" id="{1B0EF230-D190-3F38-F39B-8039C3463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2129"/>
              <a:ext cx="17" cy="34"/>
            </a:xfrm>
            <a:custGeom>
              <a:avLst/>
              <a:gdLst>
                <a:gd name="T0" fmla="*/ 14 w 35"/>
                <a:gd name="T1" fmla="*/ 0 h 70"/>
                <a:gd name="T2" fmla="*/ 14 w 35"/>
                <a:gd name="T3" fmla="*/ 2 h 70"/>
                <a:gd name="T4" fmla="*/ 14 w 35"/>
                <a:gd name="T5" fmla="*/ 4 h 70"/>
                <a:gd name="T6" fmla="*/ 16 w 35"/>
                <a:gd name="T7" fmla="*/ 6 h 70"/>
                <a:gd name="T8" fmla="*/ 16 w 35"/>
                <a:gd name="T9" fmla="*/ 7 h 70"/>
                <a:gd name="T10" fmla="*/ 16 w 35"/>
                <a:gd name="T11" fmla="*/ 7 h 70"/>
                <a:gd name="T12" fmla="*/ 25 w 35"/>
                <a:gd name="T13" fmla="*/ 13 h 70"/>
                <a:gd name="T14" fmla="*/ 28 w 35"/>
                <a:gd name="T15" fmla="*/ 18 h 70"/>
                <a:gd name="T16" fmla="*/ 31 w 35"/>
                <a:gd name="T17" fmla="*/ 25 h 70"/>
                <a:gd name="T18" fmla="*/ 31 w 35"/>
                <a:gd name="T19" fmla="*/ 32 h 70"/>
                <a:gd name="T20" fmla="*/ 35 w 35"/>
                <a:gd name="T21" fmla="*/ 40 h 70"/>
                <a:gd name="T22" fmla="*/ 33 w 35"/>
                <a:gd name="T23" fmla="*/ 42 h 70"/>
                <a:gd name="T24" fmla="*/ 31 w 35"/>
                <a:gd name="T25" fmla="*/ 49 h 70"/>
                <a:gd name="T26" fmla="*/ 31 w 35"/>
                <a:gd name="T27" fmla="*/ 56 h 70"/>
                <a:gd name="T28" fmla="*/ 31 w 35"/>
                <a:gd name="T29" fmla="*/ 63 h 70"/>
                <a:gd name="T30" fmla="*/ 30 w 35"/>
                <a:gd name="T31" fmla="*/ 68 h 70"/>
                <a:gd name="T32" fmla="*/ 28 w 35"/>
                <a:gd name="T33" fmla="*/ 70 h 70"/>
                <a:gd name="T34" fmla="*/ 25 w 35"/>
                <a:gd name="T35" fmla="*/ 59 h 70"/>
                <a:gd name="T36" fmla="*/ 18 w 35"/>
                <a:gd name="T37" fmla="*/ 49 h 70"/>
                <a:gd name="T38" fmla="*/ 12 w 35"/>
                <a:gd name="T39" fmla="*/ 38 h 70"/>
                <a:gd name="T40" fmla="*/ 6 w 35"/>
                <a:gd name="T41" fmla="*/ 28 h 70"/>
                <a:gd name="T42" fmla="*/ 0 w 35"/>
                <a:gd name="T43" fmla="*/ 16 h 70"/>
                <a:gd name="T44" fmla="*/ 2 w 35"/>
                <a:gd name="T45" fmla="*/ 16 h 70"/>
                <a:gd name="T46" fmla="*/ 2 w 35"/>
                <a:gd name="T47" fmla="*/ 16 h 70"/>
                <a:gd name="T48" fmla="*/ 2 w 35"/>
                <a:gd name="T49" fmla="*/ 14 h 70"/>
                <a:gd name="T50" fmla="*/ 2 w 35"/>
                <a:gd name="T51" fmla="*/ 13 h 70"/>
                <a:gd name="T52" fmla="*/ 2 w 35"/>
                <a:gd name="T53" fmla="*/ 11 h 70"/>
                <a:gd name="T54" fmla="*/ 4 w 35"/>
                <a:gd name="T55" fmla="*/ 9 h 70"/>
                <a:gd name="T56" fmla="*/ 4 w 35"/>
                <a:gd name="T57" fmla="*/ 7 h 70"/>
                <a:gd name="T58" fmla="*/ 6 w 35"/>
                <a:gd name="T59" fmla="*/ 6 h 70"/>
                <a:gd name="T60" fmla="*/ 9 w 35"/>
                <a:gd name="T61" fmla="*/ 4 h 70"/>
                <a:gd name="T62" fmla="*/ 11 w 35"/>
                <a:gd name="T63" fmla="*/ 2 h 70"/>
                <a:gd name="T64" fmla="*/ 12 w 35"/>
                <a:gd name="T6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70">
                  <a:moveTo>
                    <a:pt x="12" y="0"/>
                  </a:move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11"/>
                  </a:lnTo>
                  <a:lnTo>
                    <a:pt x="25" y="13"/>
                  </a:lnTo>
                  <a:lnTo>
                    <a:pt x="26" y="16"/>
                  </a:lnTo>
                  <a:lnTo>
                    <a:pt x="28" y="18"/>
                  </a:lnTo>
                  <a:lnTo>
                    <a:pt x="30" y="21"/>
                  </a:lnTo>
                  <a:lnTo>
                    <a:pt x="31" y="25"/>
                  </a:lnTo>
                  <a:lnTo>
                    <a:pt x="31" y="28"/>
                  </a:lnTo>
                  <a:lnTo>
                    <a:pt x="31" y="32"/>
                  </a:lnTo>
                  <a:lnTo>
                    <a:pt x="33" y="35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33" y="45"/>
                  </a:lnTo>
                  <a:lnTo>
                    <a:pt x="31" y="49"/>
                  </a:lnTo>
                  <a:lnTo>
                    <a:pt x="31" y="52"/>
                  </a:lnTo>
                  <a:lnTo>
                    <a:pt x="31" y="56"/>
                  </a:lnTo>
                  <a:lnTo>
                    <a:pt x="31" y="59"/>
                  </a:lnTo>
                  <a:lnTo>
                    <a:pt x="31" y="63"/>
                  </a:lnTo>
                  <a:lnTo>
                    <a:pt x="31" y="66"/>
                  </a:lnTo>
                  <a:lnTo>
                    <a:pt x="30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6" y="64"/>
                  </a:lnTo>
                  <a:lnTo>
                    <a:pt x="25" y="59"/>
                  </a:lnTo>
                  <a:lnTo>
                    <a:pt x="21" y="52"/>
                  </a:lnTo>
                  <a:lnTo>
                    <a:pt x="18" y="49"/>
                  </a:lnTo>
                  <a:lnTo>
                    <a:pt x="16" y="44"/>
                  </a:lnTo>
                  <a:lnTo>
                    <a:pt x="12" y="38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59" name="Freeform 307">
              <a:extLst>
                <a:ext uri="{FF2B5EF4-FFF2-40B4-BE49-F238E27FC236}">
                  <a16:creationId xmlns:a16="http://schemas.microsoft.com/office/drawing/2014/main" id="{DF1C1B7B-1A16-A79E-F9E6-B20C16DB2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044"/>
              <a:ext cx="24" cy="48"/>
            </a:xfrm>
            <a:custGeom>
              <a:avLst/>
              <a:gdLst>
                <a:gd name="T0" fmla="*/ 33 w 46"/>
                <a:gd name="T1" fmla="*/ 0 h 97"/>
                <a:gd name="T2" fmla="*/ 33 w 46"/>
                <a:gd name="T3" fmla="*/ 0 h 97"/>
                <a:gd name="T4" fmla="*/ 33 w 46"/>
                <a:gd name="T5" fmla="*/ 2 h 97"/>
                <a:gd name="T6" fmla="*/ 33 w 46"/>
                <a:gd name="T7" fmla="*/ 5 h 97"/>
                <a:gd name="T8" fmla="*/ 31 w 46"/>
                <a:gd name="T9" fmla="*/ 7 h 97"/>
                <a:gd name="T10" fmla="*/ 29 w 46"/>
                <a:gd name="T11" fmla="*/ 7 h 97"/>
                <a:gd name="T12" fmla="*/ 29 w 46"/>
                <a:gd name="T13" fmla="*/ 11 h 97"/>
                <a:gd name="T14" fmla="*/ 29 w 46"/>
                <a:gd name="T15" fmla="*/ 16 h 97"/>
                <a:gd name="T16" fmla="*/ 29 w 46"/>
                <a:gd name="T17" fmla="*/ 19 h 97"/>
                <a:gd name="T18" fmla="*/ 29 w 46"/>
                <a:gd name="T19" fmla="*/ 23 h 97"/>
                <a:gd name="T20" fmla="*/ 31 w 46"/>
                <a:gd name="T21" fmla="*/ 28 h 97"/>
                <a:gd name="T22" fmla="*/ 29 w 46"/>
                <a:gd name="T23" fmla="*/ 28 h 97"/>
                <a:gd name="T24" fmla="*/ 26 w 46"/>
                <a:gd name="T25" fmla="*/ 30 h 97"/>
                <a:gd name="T26" fmla="*/ 22 w 46"/>
                <a:gd name="T27" fmla="*/ 31 h 97"/>
                <a:gd name="T28" fmla="*/ 19 w 46"/>
                <a:gd name="T29" fmla="*/ 33 h 97"/>
                <a:gd name="T30" fmla="*/ 13 w 46"/>
                <a:gd name="T31" fmla="*/ 33 h 97"/>
                <a:gd name="T32" fmla="*/ 12 w 46"/>
                <a:gd name="T33" fmla="*/ 33 h 97"/>
                <a:gd name="T34" fmla="*/ 12 w 46"/>
                <a:gd name="T35" fmla="*/ 35 h 97"/>
                <a:gd name="T36" fmla="*/ 12 w 46"/>
                <a:gd name="T37" fmla="*/ 36 h 97"/>
                <a:gd name="T38" fmla="*/ 12 w 46"/>
                <a:gd name="T39" fmla="*/ 36 h 97"/>
                <a:gd name="T40" fmla="*/ 12 w 46"/>
                <a:gd name="T41" fmla="*/ 38 h 97"/>
                <a:gd name="T42" fmla="*/ 12 w 46"/>
                <a:gd name="T43" fmla="*/ 38 h 97"/>
                <a:gd name="T44" fmla="*/ 10 w 46"/>
                <a:gd name="T45" fmla="*/ 40 h 97"/>
                <a:gd name="T46" fmla="*/ 8 w 46"/>
                <a:gd name="T47" fmla="*/ 45 h 97"/>
                <a:gd name="T48" fmla="*/ 7 w 46"/>
                <a:gd name="T49" fmla="*/ 49 h 97"/>
                <a:gd name="T50" fmla="*/ 5 w 46"/>
                <a:gd name="T51" fmla="*/ 52 h 97"/>
                <a:gd name="T52" fmla="*/ 1 w 46"/>
                <a:gd name="T53" fmla="*/ 55 h 97"/>
                <a:gd name="T54" fmla="*/ 0 w 46"/>
                <a:gd name="T55" fmla="*/ 57 h 97"/>
                <a:gd name="T56" fmla="*/ 1 w 46"/>
                <a:gd name="T57" fmla="*/ 62 h 97"/>
                <a:gd name="T58" fmla="*/ 1 w 46"/>
                <a:gd name="T59" fmla="*/ 64 h 97"/>
                <a:gd name="T60" fmla="*/ 3 w 46"/>
                <a:gd name="T61" fmla="*/ 68 h 97"/>
                <a:gd name="T62" fmla="*/ 5 w 46"/>
                <a:gd name="T63" fmla="*/ 69 h 97"/>
                <a:gd name="T64" fmla="*/ 5 w 46"/>
                <a:gd name="T65" fmla="*/ 73 h 97"/>
                <a:gd name="T66" fmla="*/ 12 w 46"/>
                <a:gd name="T67" fmla="*/ 74 h 97"/>
                <a:gd name="T68" fmla="*/ 19 w 46"/>
                <a:gd name="T69" fmla="*/ 78 h 97"/>
                <a:gd name="T70" fmla="*/ 22 w 46"/>
                <a:gd name="T71" fmla="*/ 85 h 97"/>
                <a:gd name="T72" fmla="*/ 20 w 46"/>
                <a:gd name="T73" fmla="*/ 92 h 97"/>
                <a:gd name="T74" fmla="*/ 15 w 46"/>
                <a:gd name="T75" fmla="*/ 95 h 97"/>
                <a:gd name="T76" fmla="*/ 10 w 46"/>
                <a:gd name="T77" fmla="*/ 97 h 97"/>
                <a:gd name="T78" fmla="*/ 12 w 46"/>
                <a:gd name="T79" fmla="*/ 92 h 97"/>
                <a:gd name="T80" fmla="*/ 15 w 46"/>
                <a:gd name="T81" fmla="*/ 85 h 97"/>
                <a:gd name="T82" fmla="*/ 22 w 46"/>
                <a:gd name="T83" fmla="*/ 78 h 97"/>
                <a:gd name="T84" fmla="*/ 26 w 46"/>
                <a:gd name="T85" fmla="*/ 73 h 97"/>
                <a:gd name="T86" fmla="*/ 27 w 46"/>
                <a:gd name="T87" fmla="*/ 68 h 97"/>
                <a:gd name="T88" fmla="*/ 29 w 46"/>
                <a:gd name="T89" fmla="*/ 66 h 97"/>
                <a:gd name="T90" fmla="*/ 33 w 46"/>
                <a:gd name="T91" fmla="*/ 62 h 97"/>
                <a:gd name="T92" fmla="*/ 36 w 46"/>
                <a:gd name="T93" fmla="*/ 59 h 97"/>
                <a:gd name="T94" fmla="*/ 38 w 46"/>
                <a:gd name="T95" fmla="*/ 55 h 97"/>
                <a:gd name="T96" fmla="*/ 41 w 46"/>
                <a:gd name="T97" fmla="*/ 52 h 97"/>
                <a:gd name="T98" fmla="*/ 45 w 46"/>
                <a:gd name="T99" fmla="*/ 50 h 97"/>
                <a:gd name="T100" fmla="*/ 45 w 46"/>
                <a:gd name="T101" fmla="*/ 43 h 97"/>
                <a:gd name="T102" fmla="*/ 45 w 46"/>
                <a:gd name="T103" fmla="*/ 36 h 97"/>
                <a:gd name="T104" fmla="*/ 46 w 46"/>
                <a:gd name="T105" fmla="*/ 30 h 97"/>
                <a:gd name="T106" fmla="*/ 46 w 46"/>
                <a:gd name="T107" fmla="*/ 23 h 97"/>
                <a:gd name="T108" fmla="*/ 45 w 46"/>
                <a:gd name="T109" fmla="*/ 17 h 97"/>
                <a:gd name="T110" fmla="*/ 43 w 46"/>
                <a:gd name="T111" fmla="*/ 16 h 97"/>
                <a:gd name="T112" fmla="*/ 39 w 46"/>
                <a:gd name="T113" fmla="*/ 14 h 97"/>
                <a:gd name="T114" fmla="*/ 39 w 46"/>
                <a:gd name="T115" fmla="*/ 11 h 97"/>
                <a:gd name="T116" fmla="*/ 38 w 46"/>
                <a:gd name="T117" fmla="*/ 7 h 97"/>
                <a:gd name="T118" fmla="*/ 36 w 46"/>
                <a:gd name="T119" fmla="*/ 4 h 97"/>
                <a:gd name="T120" fmla="*/ 34 w 46"/>
                <a:gd name="T121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97">
                  <a:moveTo>
                    <a:pt x="34" y="2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9" y="28"/>
                  </a:lnTo>
                  <a:lnTo>
                    <a:pt x="27" y="2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8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4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12" y="74"/>
                  </a:lnTo>
                  <a:lnTo>
                    <a:pt x="15" y="74"/>
                  </a:lnTo>
                  <a:lnTo>
                    <a:pt x="19" y="78"/>
                  </a:lnTo>
                  <a:lnTo>
                    <a:pt x="22" y="81"/>
                  </a:lnTo>
                  <a:lnTo>
                    <a:pt x="22" y="85"/>
                  </a:lnTo>
                  <a:lnTo>
                    <a:pt x="22" y="88"/>
                  </a:lnTo>
                  <a:lnTo>
                    <a:pt x="20" y="92"/>
                  </a:lnTo>
                  <a:lnTo>
                    <a:pt x="19" y="93"/>
                  </a:lnTo>
                  <a:lnTo>
                    <a:pt x="15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0" y="93"/>
                  </a:lnTo>
                  <a:lnTo>
                    <a:pt x="12" y="92"/>
                  </a:lnTo>
                  <a:lnTo>
                    <a:pt x="13" y="88"/>
                  </a:lnTo>
                  <a:lnTo>
                    <a:pt x="15" y="85"/>
                  </a:lnTo>
                  <a:lnTo>
                    <a:pt x="19" y="81"/>
                  </a:lnTo>
                  <a:lnTo>
                    <a:pt x="22" y="78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7" y="69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9" y="66"/>
                  </a:lnTo>
                  <a:lnTo>
                    <a:pt x="31" y="64"/>
                  </a:lnTo>
                  <a:lnTo>
                    <a:pt x="33" y="62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5" y="43"/>
                  </a:lnTo>
                  <a:lnTo>
                    <a:pt x="45" y="40"/>
                  </a:lnTo>
                  <a:lnTo>
                    <a:pt x="45" y="36"/>
                  </a:lnTo>
                  <a:lnTo>
                    <a:pt x="46" y="33"/>
                  </a:lnTo>
                  <a:lnTo>
                    <a:pt x="46" y="30"/>
                  </a:lnTo>
                  <a:lnTo>
                    <a:pt x="46" y="26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3" y="16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60" name="Freeform 308">
              <a:extLst>
                <a:ext uri="{FF2B5EF4-FFF2-40B4-BE49-F238E27FC236}">
                  <a16:creationId xmlns:a16="http://schemas.microsoft.com/office/drawing/2014/main" id="{68D454FE-8299-6948-88D5-EB3CA57D8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044"/>
              <a:ext cx="24" cy="48"/>
            </a:xfrm>
            <a:custGeom>
              <a:avLst/>
              <a:gdLst>
                <a:gd name="T0" fmla="*/ 33 w 46"/>
                <a:gd name="T1" fmla="*/ 0 h 97"/>
                <a:gd name="T2" fmla="*/ 33 w 46"/>
                <a:gd name="T3" fmla="*/ 0 h 97"/>
                <a:gd name="T4" fmla="*/ 33 w 46"/>
                <a:gd name="T5" fmla="*/ 2 h 97"/>
                <a:gd name="T6" fmla="*/ 33 w 46"/>
                <a:gd name="T7" fmla="*/ 5 h 97"/>
                <a:gd name="T8" fmla="*/ 31 w 46"/>
                <a:gd name="T9" fmla="*/ 7 h 97"/>
                <a:gd name="T10" fmla="*/ 29 w 46"/>
                <a:gd name="T11" fmla="*/ 7 h 97"/>
                <a:gd name="T12" fmla="*/ 29 w 46"/>
                <a:gd name="T13" fmla="*/ 11 h 97"/>
                <a:gd name="T14" fmla="*/ 29 w 46"/>
                <a:gd name="T15" fmla="*/ 16 h 97"/>
                <a:gd name="T16" fmla="*/ 29 w 46"/>
                <a:gd name="T17" fmla="*/ 19 h 97"/>
                <a:gd name="T18" fmla="*/ 29 w 46"/>
                <a:gd name="T19" fmla="*/ 23 h 97"/>
                <a:gd name="T20" fmla="*/ 31 w 46"/>
                <a:gd name="T21" fmla="*/ 28 h 97"/>
                <a:gd name="T22" fmla="*/ 29 w 46"/>
                <a:gd name="T23" fmla="*/ 28 h 97"/>
                <a:gd name="T24" fmla="*/ 26 w 46"/>
                <a:gd name="T25" fmla="*/ 30 h 97"/>
                <a:gd name="T26" fmla="*/ 22 w 46"/>
                <a:gd name="T27" fmla="*/ 31 h 97"/>
                <a:gd name="T28" fmla="*/ 19 w 46"/>
                <a:gd name="T29" fmla="*/ 33 h 97"/>
                <a:gd name="T30" fmla="*/ 13 w 46"/>
                <a:gd name="T31" fmla="*/ 33 h 97"/>
                <a:gd name="T32" fmla="*/ 12 w 46"/>
                <a:gd name="T33" fmla="*/ 33 h 97"/>
                <a:gd name="T34" fmla="*/ 12 w 46"/>
                <a:gd name="T35" fmla="*/ 35 h 97"/>
                <a:gd name="T36" fmla="*/ 12 w 46"/>
                <a:gd name="T37" fmla="*/ 36 h 97"/>
                <a:gd name="T38" fmla="*/ 12 w 46"/>
                <a:gd name="T39" fmla="*/ 36 h 97"/>
                <a:gd name="T40" fmla="*/ 12 w 46"/>
                <a:gd name="T41" fmla="*/ 38 h 97"/>
                <a:gd name="T42" fmla="*/ 12 w 46"/>
                <a:gd name="T43" fmla="*/ 38 h 97"/>
                <a:gd name="T44" fmla="*/ 10 w 46"/>
                <a:gd name="T45" fmla="*/ 40 h 97"/>
                <a:gd name="T46" fmla="*/ 8 w 46"/>
                <a:gd name="T47" fmla="*/ 45 h 97"/>
                <a:gd name="T48" fmla="*/ 7 w 46"/>
                <a:gd name="T49" fmla="*/ 49 h 97"/>
                <a:gd name="T50" fmla="*/ 5 w 46"/>
                <a:gd name="T51" fmla="*/ 52 h 97"/>
                <a:gd name="T52" fmla="*/ 1 w 46"/>
                <a:gd name="T53" fmla="*/ 55 h 97"/>
                <a:gd name="T54" fmla="*/ 0 w 46"/>
                <a:gd name="T55" fmla="*/ 57 h 97"/>
                <a:gd name="T56" fmla="*/ 1 w 46"/>
                <a:gd name="T57" fmla="*/ 62 h 97"/>
                <a:gd name="T58" fmla="*/ 1 w 46"/>
                <a:gd name="T59" fmla="*/ 64 h 97"/>
                <a:gd name="T60" fmla="*/ 3 w 46"/>
                <a:gd name="T61" fmla="*/ 68 h 97"/>
                <a:gd name="T62" fmla="*/ 5 w 46"/>
                <a:gd name="T63" fmla="*/ 69 h 97"/>
                <a:gd name="T64" fmla="*/ 5 w 46"/>
                <a:gd name="T65" fmla="*/ 73 h 97"/>
                <a:gd name="T66" fmla="*/ 12 w 46"/>
                <a:gd name="T67" fmla="*/ 74 h 97"/>
                <a:gd name="T68" fmla="*/ 19 w 46"/>
                <a:gd name="T69" fmla="*/ 78 h 97"/>
                <a:gd name="T70" fmla="*/ 22 w 46"/>
                <a:gd name="T71" fmla="*/ 85 h 97"/>
                <a:gd name="T72" fmla="*/ 20 w 46"/>
                <a:gd name="T73" fmla="*/ 92 h 97"/>
                <a:gd name="T74" fmla="*/ 15 w 46"/>
                <a:gd name="T75" fmla="*/ 95 h 97"/>
                <a:gd name="T76" fmla="*/ 10 w 46"/>
                <a:gd name="T77" fmla="*/ 97 h 97"/>
                <a:gd name="T78" fmla="*/ 12 w 46"/>
                <a:gd name="T79" fmla="*/ 92 h 97"/>
                <a:gd name="T80" fmla="*/ 15 w 46"/>
                <a:gd name="T81" fmla="*/ 85 h 97"/>
                <a:gd name="T82" fmla="*/ 22 w 46"/>
                <a:gd name="T83" fmla="*/ 78 h 97"/>
                <a:gd name="T84" fmla="*/ 26 w 46"/>
                <a:gd name="T85" fmla="*/ 73 h 97"/>
                <a:gd name="T86" fmla="*/ 27 w 46"/>
                <a:gd name="T87" fmla="*/ 68 h 97"/>
                <a:gd name="T88" fmla="*/ 29 w 46"/>
                <a:gd name="T89" fmla="*/ 66 h 97"/>
                <a:gd name="T90" fmla="*/ 33 w 46"/>
                <a:gd name="T91" fmla="*/ 62 h 97"/>
                <a:gd name="T92" fmla="*/ 36 w 46"/>
                <a:gd name="T93" fmla="*/ 59 h 97"/>
                <a:gd name="T94" fmla="*/ 38 w 46"/>
                <a:gd name="T95" fmla="*/ 55 h 97"/>
                <a:gd name="T96" fmla="*/ 41 w 46"/>
                <a:gd name="T97" fmla="*/ 52 h 97"/>
                <a:gd name="T98" fmla="*/ 45 w 46"/>
                <a:gd name="T99" fmla="*/ 50 h 97"/>
                <a:gd name="T100" fmla="*/ 45 w 46"/>
                <a:gd name="T101" fmla="*/ 43 h 97"/>
                <a:gd name="T102" fmla="*/ 45 w 46"/>
                <a:gd name="T103" fmla="*/ 36 h 97"/>
                <a:gd name="T104" fmla="*/ 46 w 46"/>
                <a:gd name="T105" fmla="*/ 30 h 97"/>
                <a:gd name="T106" fmla="*/ 46 w 46"/>
                <a:gd name="T107" fmla="*/ 23 h 97"/>
                <a:gd name="T108" fmla="*/ 45 w 46"/>
                <a:gd name="T109" fmla="*/ 17 h 97"/>
                <a:gd name="T110" fmla="*/ 43 w 46"/>
                <a:gd name="T111" fmla="*/ 16 h 97"/>
                <a:gd name="T112" fmla="*/ 39 w 46"/>
                <a:gd name="T113" fmla="*/ 14 h 97"/>
                <a:gd name="T114" fmla="*/ 39 w 46"/>
                <a:gd name="T115" fmla="*/ 11 h 97"/>
                <a:gd name="T116" fmla="*/ 38 w 46"/>
                <a:gd name="T117" fmla="*/ 7 h 97"/>
                <a:gd name="T118" fmla="*/ 36 w 46"/>
                <a:gd name="T119" fmla="*/ 4 h 97"/>
                <a:gd name="T120" fmla="*/ 34 w 46"/>
                <a:gd name="T121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97">
                  <a:moveTo>
                    <a:pt x="34" y="2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9" y="28"/>
                  </a:lnTo>
                  <a:lnTo>
                    <a:pt x="27" y="2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8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4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12" y="74"/>
                  </a:lnTo>
                  <a:lnTo>
                    <a:pt x="15" y="74"/>
                  </a:lnTo>
                  <a:lnTo>
                    <a:pt x="19" y="78"/>
                  </a:lnTo>
                  <a:lnTo>
                    <a:pt x="22" y="81"/>
                  </a:lnTo>
                  <a:lnTo>
                    <a:pt x="22" y="85"/>
                  </a:lnTo>
                  <a:lnTo>
                    <a:pt x="22" y="88"/>
                  </a:lnTo>
                  <a:lnTo>
                    <a:pt x="20" y="92"/>
                  </a:lnTo>
                  <a:lnTo>
                    <a:pt x="19" y="93"/>
                  </a:lnTo>
                  <a:lnTo>
                    <a:pt x="15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0" y="93"/>
                  </a:lnTo>
                  <a:lnTo>
                    <a:pt x="12" y="92"/>
                  </a:lnTo>
                  <a:lnTo>
                    <a:pt x="13" y="88"/>
                  </a:lnTo>
                  <a:lnTo>
                    <a:pt x="15" y="85"/>
                  </a:lnTo>
                  <a:lnTo>
                    <a:pt x="19" y="81"/>
                  </a:lnTo>
                  <a:lnTo>
                    <a:pt x="22" y="78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7" y="69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9" y="66"/>
                  </a:lnTo>
                  <a:lnTo>
                    <a:pt x="31" y="64"/>
                  </a:lnTo>
                  <a:lnTo>
                    <a:pt x="33" y="62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5" y="43"/>
                  </a:lnTo>
                  <a:lnTo>
                    <a:pt x="45" y="40"/>
                  </a:lnTo>
                  <a:lnTo>
                    <a:pt x="45" y="36"/>
                  </a:lnTo>
                  <a:lnTo>
                    <a:pt x="46" y="33"/>
                  </a:lnTo>
                  <a:lnTo>
                    <a:pt x="46" y="30"/>
                  </a:lnTo>
                  <a:lnTo>
                    <a:pt x="46" y="26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3" y="16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34" y="2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61" name="Freeform 309">
              <a:extLst>
                <a:ext uri="{FF2B5EF4-FFF2-40B4-BE49-F238E27FC236}">
                  <a16:creationId xmlns:a16="http://schemas.microsoft.com/office/drawing/2014/main" id="{1EAD3BD2-37E1-6C4A-1F4D-967854154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187"/>
              <a:ext cx="17" cy="11"/>
            </a:xfrm>
            <a:custGeom>
              <a:avLst/>
              <a:gdLst>
                <a:gd name="T0" fmla="*/ 0 w 35"/>
                <a:gd name="T1" fmla="*/ 0 h 21"/>
                <a:gd name="T2" fmla="*/ 0 w 35"/>
                <a:gd name="T3" fmla="*/ 0 h 21"/>
                <a:gd name="T4" fmla="*/ 2 w 35"/>
                <a:gd name="T5" fmla="*/ 2 h 21"/>
                <a:gd name="T6" fmla="*/ 4 w 35"/>
                <a:gd name="T7" fmla="*/ 3 h 21"/>
                <a:gd name="T8" fmla="*/ 7 w 35"/>
                <a:gd name="T9" fmla="*/ 5 h 21"/>
                <a:gd name="T10" fmla="*/ 11 w 35"/>
                <a:gd name="T11" fmla="*/ 9 h 21"/>
                <a:gd name="T12" fmla="*/ 14 w 35"/>
                <a:gd name="T13" fmla="*/ 10 h 21"/>
                <a:gd name="T14" fmla="*/ 19 w 35"/>
                <a:gd name="T15" fmla="*/ 14 h 21"/>
                <a:gd name="T16" fmla="*/ 23 w 35"/>
                <a:gd name="T17" fmla="*/ 15 h 21"/>
                <a:gd name="T18" fmla="*/ 28 w 35"/>
                <a:gd name="T19" fmla="*/ 17 h 21"/>
                <a:gd name="T20" fmla="*/ 32 w 35"/>
                <a:gd name="T21" fmla="*/ 19 h 21"/>
                <a:gd name="T22" fmla="*/ 32 w 35"/>
                <a:gd name="T23" fmla="*/ 19 h 21"/>
                <a:gd name="T24" fmla="*/ 35 w 35"/>
                <a:gd name="T25" fmla="*/ 21 h 21"/>
                <a:gd name="T26" fmla="*/ 33 w 35"/>
                <a:gd name="T27" fmla="*/ 19 h 21"/>
                <a:gd name="T28" fmla="*/ 32 w 35"/>
                <a:gd name="T29" fmla="*/ 17 h 21"/>
                <a:gd name="T30" fmla="*/ 26 w 35"/>
                <a:gd name="T31" fmla="*/ 15 h 21"/>
                <a:gd name="T32" fmla="*/ 21 w 35"/>
                <a:gd name="T33" fmla="*/ 12 h 21"/>
                <a:gd name="T34" fmla="*/ 16 w 35"/>
                <a:gd name="T35" fmla="*/ 9 h 21"/>
                <a:gd name="T36" fmla="*/ 9 w 35"/>
                <a:gd name="T37" fmla="*/ 5 h 21"/>
                <a:gd name="T38" fmla="*/ 4 w 35"/>
                <a:gd name="T39" fmla="*/ 3 h 21"/>
                <a:gd name="T40" fmla="*/ 0 w 35"/>
                <a:gd name="T41" fmla="*/ 0 h 21"/>
                <a:gd name="T42" fmla="*/ 0 w 35"/>
                <a:gd name="T43" fmla="*/ 0 h 21"/>
                <a:gd name="T44" fmla="*/ 0 w 35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1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3"/>
                  </a:lnTo>
                  <a:lnTo>
                    <a:pt x="7" y="5"/>
                  </a:lnTo>
                  <a:lnTo>
                    <a:pt x="11" y="9"/>
                  </a:lnTo>
                  <a:lnTo>
                    <a:pt x="14" y="10"/>
                  </a:lnTo>
                  <a:lnTo>
                    <a:pt x="19" y="14"/>
                  </a:lnTo>
                  <a:lnTo>
                    <a:pt x="23" y="15"/>
                  </a:lnTo>
                  <a:lnTo>
                    <a:pt x="28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21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26" y="15"/>
                  </a:lnTo>
                  <a:lnTo>
                    <a:pt x="21" y="12"/>
                  </a:lnTo>
                  <a:lnTo>
                    <a:pt x="16" y="9"/>
                  </a:lnTo>
                  <a:lnTo>
                    <a:pt x="9" y="5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62" name="Freeform 310">
              <a:extLst>
                <a:ext uri="{FF2B5EF4-FFF2-40B4-BE49-F238E27FC236}">
                  <a16:creationId xmlns:a16="http://schemas.microsoft.com/office/drawing/2014/main" id="{C5EE019D-E8F0-B112-5D1A-2BAF3E5D7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187"/>
              <a:ext cx="17" cy="11"/>
            </a:xfrm>
            <a:custGeom>
              <a:avLst/>
              <a:gdLst>
                <a:gd name="T0" fmla="*/ 0 w 35"/>
                <a:gd name="T1" fmla="*/ 0 h 21"/>
                <a:gd name="T2" fmla="*/ 0 w 35"/>
                <a:gd name="T3" fmla="*/ 0 h 21"/>
                <a:gd name="T4" fmla="*/ 2 w 35"/>
                <a:gd name="T5" fmla="*/ 2 h 21"/>
                <a:gd name="T6" fmla="*/ 4 w 35"/>
                <a:gd name="T7" fmla="*/ 3 h 21"/>
                <a:gd name="T8" fmla="*/ 7 w 35"/>
                <a:gd name="T9" fmla="*/ 5 h 21"/>
                <a:gd name="T10" fmla="*/ 11 w 35"/>
                <a:gd name="T11" fmla="*/ 9 h 21"/>
                <a:gd name="T12" fmla="*/ 14 w 35"/>
                <a:gd name="T13" fmla="*/ 10 h 21"/>
                <a:gd name="T14" fmla="*/ 19 w 35"/>
                <a:gd name="T15" fmla="*/ 14 h 21"/>
                <a:gd name="T16" fmla="*/ 23 w 35"/>
                <a:gd name="T17" fmla="*/ 15 h 21"/>
                <a:gd name="T18" fmla="*/ 28 w 35"/>
                <a:gd name="T19" fmla="*/ 17 h 21"/>
                <a:gd name="T20" fmla="*/ 32 w 35"/>
                <a:gd name="T21" fmla="*/ 19 h 21"/>
                <a:gd name="T22" fmla="*/ 32 w 35"/>
                <a:gd name="T23" fmla="*/ 19 h 21"/>
                <a:gd name="T24" fmla="*/ 35 w 35"/>
                <a:gd name="T25" fmla="*/ 21 h 21"/>
                <a:gd name="T26" fmla="*/ 33 w 35"/>
                <a:gd name="T27" fmla="*/ 19 h 21"/>
                <a:gd name="T28" fmla="*/ 32 w 35"/>
                <a:gd name="T29" fmla="*/ 17 h 21"/>
                <a:gd name="T30" fmla="*/ 26 w 35"/>
                <a:gd name="T31" fmla="*/ 15 h 21"/>
                <a:gd name="T32" fmla="*/ 21 w 35"/>
                <a:gd name="T33" fmla="*/ 12 h 21"/>
                <a:gd name="T34" fmla="*/ 16 w 35"/>
                <a:gd name="T35" fmla="*/ 9 h 21"/>
                <a:gd name="T36" fmla="*/ 9 w 35"/>
                <a:gd name="T37" fmla="*/ 5 h 21"/>
                <a:gd name="T38" fmla="*/ 4 w 35"/>
                <a:gd name="T39" fmla="*/ 3 h 21"/>
                <a:gd name="T40" fmla="*/ 0 w 35"/>
                <a:gd name="T41" fmla="*/ 0 h 21"/>
                <a:gd name="T42" fmla="*/ 0 w 35"/>
                <a:gd name="T43" fmla="*/ 0 h 21"/>
                <a:gd name="T44" fmla="*/ 0 w 35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1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3"/>
                  </a:lnTo>
                  <a:lnTo>
                    <a:pt x="7" y="5"/>
                  </a:lnTo>
                  <a:lnTo>
                    <a:pt x="11" y="9"/>
                  </a:lnTo>
                  <a:lnTo>
                    <a:pt x="14" y="10"/>
                  </a:lnTo>
                  <a:lnTo>
                    <a:pt x="19" y="14"/>
                  </a:lnTo>
                  <a:lnTo>
                    <a:pt x="23" y="15"/>
                  </a:lnTo>
                  <a:lnTo>
                    <a:pt x="28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21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26" y="15"/>
                  </a:lnTo>
                  <a:lnTo>
                    <a:pt x="21" y="12"/>
                  </a:lnTo>
                  <a:lnTo>
                    <a:pt x="16" y="9"/>
                  </a:lnTo>
                  <a:lnTo>
                    <a:pt x="9" y="5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63" name="Freeform 311">
              <a:extLst>
                <a:ext uri="{FF2B5EF4-FFF2-40B4-BE49-F238E27FC236}">
                  <a16:creationId xmlns:a16="http://schemas.microsoft.com/office/drawing/2014/main" id="{B324ED26-0CEC-B5DF-8667-C29D8AEF2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123"/>
              <a:ext cx="20" cy="14"/>
            </a:xfrm>
            <a:custGeom>
              <a:avLst/>
              <a:gdLst>
                <a:gd name="T0" fmla="*/ 39 w 39"/>
                <a:gd name="T1" fmla="*/ 30 h 30"/>
                <a:gd name="T2" fmla="*/ 39 w 39"/>
                <a:gd name="T3" fmla="*/ 30 h 30"/>
                <a:gd name="T4" fmla="*/ 36 w 39"/>
                <a:gd name="T5" fmla="*/ 28 h 30"/>
                <a:gd name="T6" fmla="*/ 32 w 39"/>
                <a:gd name="T7" fmla="*/ 26 h 30"/>
                <a:gd name="T8" fmla="*/ 29 w 39"/>
                <a:gd name="T9" fmla="*/ 25 h 30"/>
                <a:gd name="T10" fmla="*/ 24 w 39"/>
                <a:gd name="T11" fmla="*/ 21 h 30"/>
                <a:gd name="T12" fmla="*/ 17 w 39"/>
                <a:gd name="T13" fmla="*/ 18 h 30"/>
                <a:gd name="T14" fmla="*/ 12 w 39"/>
                <a:gd name="T15" fmla="*/ 14 h 30"/>
                <a:gd name="T16" fmla="*/ 6 w 39"/>
                <a:gd name="T17" fmla="*/ 11 h 30"/>
                <a:gd name="T18" fmla="*/ 3 w 39"/>
                <a:gd name="T19" fmla="*/ 7 h 30"/>
                <a:gd name="T20" fmla="*/ 0 w 39"/>
                <a:gd name="T21" fmla="*/ 4 h 30"/>
                <a:gd name="T22" fmla="*/ 0 w 39"/>
                <a:gd name="T23" fmla="*/ 4 h 30"/>
                <a:gd name="T24" fmla="*/ 0 w 39"/>
                <a:gd name="T25" fmla="*/ 0 h 30"/>
                <a:gd name="T26" fmla="*/ 1 w 39"/>
                <a:gd name="T27" fmla="*/ 2 h 30"/>
                <a:gd name="T28" fmla="*/ 5 w 39"/>
                <a:gd name="T29" fmla="*/ 4 h 30"/>
                <a:gd name="T30" fmla="*/ 10 w 39"/>
                <a:gd name="T31" fmla="*/ 7 h 30"/>
                <a:gd name="T32" fmla="*/ 17 w 39"/>
                <a:gd name="T33" fmla="*/ 12 h 30"/>
                <a:gd name="T34" fmla="*/ 24 w 39"/>
                <a:gd name="T35" fmla="*/ 18 h 30"/>
                <a:gd name="T36" fmla="*/ 29 w 39"/>
                <a:gd name="T37" fmla="*/ 23 h 30"/>
                <a:gd name="T38" fmla="*/ 34 w 39"/>
                <a:gd name="T39" fmla="*/ 26 h 30"/>
                <a:gd name="T40" fmla="*/ 39 w 39"/>
                <a:gd name="T41" fmla="*/ 30 h 30"/>
                <a:gd name="T42" fmla="*/ 39 w 39"/>
                <a:gd name="T43" fmla="*/ 30 h 30"/>
                <a:gd name="T44" fmla="*/ 39 w 39"/>
                <a:gd name="T4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0">
                  <a:moveTo>
                    <a:pt x="39" y="30"/>
                  </a:moveTo>
                  <a:lnTo>
                    <a:pt x="39" y="30"/>
                  </a:lnTo>
                  <a:lnTo>
                    <a:pt x="36" y="28"/>
                  </a:lnTo>
                  <a:lnTo>
                    <a:pt x="32" y="26"/>
                  </a:lnTo>
                  <a:lnTo>
                    <a:pt x="29" y="25"/>
                  </a:lnTo>
                  <a:lnTo>
                    <a:pt x="24" y="21"/>
                  </a:lnTo>
                  <a:lnTo>
                    <a:pt x="17" y="18"/>
                  </a:lnTo>
                  <a:lnTo>
                    <a:pt x="12" y="14"/>
                  </a:lnTo>
                  <a:lnTo>
                    <a:pt x="6" y="11"/>
                  </a:lnTo>
                  <a:lnTo>
                    <a:pt x="3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2"/>
                  </a:lnTo>
                  <a:lnTo>
                    <a:pt x="5" y="4"/>
                  </a:lnTo>
                  <a:lnTo>
                    <a:pt x="10" y="7"/>
                  </a:lnTo>
                  <a:lnTo>
                    <a:pt x="17" y="12"/>
                  </a:lnTo>
                  <a:lnTo>
                    <a:pt x="24" y="18"/>
                  </a:lnTo>
                  <a:lnTo>
                    <a:pt x="29" y="23"/>
                  </a:lnTo>
                  <a:lnTo>
                    <a:pt x="34" y="26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64" name="Freeform 312">
              <a:extLst>
                <a:ext uri="{FF2B5EF4-FFF2-40B4-BE49-F238E27FC236}">
                  <a16:creationId xmlns:a16="http://schemas.microsoft.com/office/drawing/2014/main" id="{AECF6FD4-6883-7102-132B-1AED53B92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898"/>
              <a:ext cx="21" cy="40"/>
            </a:xfrm>
            <a:custGeom>
              <a:avLst/>
              <a:gdLst>
                <a:gd name="T0" fmla="*/ 43 w 43"/>
                <a:gd name="T1" fmla="*/ 69 h 80"/>
                <a:gd name="T2" fmla="*/ 42 w 43"/>
                <a:gd name="T3" fmla="*/ 68 h 80"/>
                <a:gd name="T4" fmla="*/ 40 w 43"/>
                <a:gd name="T5" fmla="*/ 62 h 80"/>
                <a:gd name="T6" fmla="*/ 36 w 43"/>
                <a:gd name="T7" fmla="*/ 54 h 80"/>
                <a:gd name="T8" fmla="*/ 31 w 43"/>
                <a:gd name="T9" fmla="*/ 45 h 80"/>
                <a:gd name="T10" fmla="*/ 26 w 43"/>
                <a:gd name="T11" fmla="*/ 35 h 80"/>
                <a:gd name="T12" fmla="*/ 21 w 43"/>
                <a:gd name="T13" fmla="*/ 24 h 80"/>
                <a:gd name="T14" fmla="*/ 14 w 43"/>
                <a:gd name="T15" fmla="*/ 16 h 80"/>
                <a:gd name="T16" fmla="*/ 9 w 43"/>
                <a:gd name="T17" fmla="*/ 7 h 80"/>
                <a:gd name="T18" fmla="*/ 5 w 43"/>
                <a:gd name="T19" fmla="*/ 2 h 80"/>
                <a:gd name="T20" fmla="*/ 0 w 43"/>
                <a:gd name="T21" fmla="*/ 0 h 80"/>
                <a:gd name="T22" fmla="*/ 0 w 43"/>
                <a:gd name="T23" fmla="*/ 0 h 80"/>
                <a:gd name="T24" fmla="*/ 4 w 43"/>
                <a:gd name="T25" fmla="*/ 2 h 80"/>
                <a:gd name="T26" fmla="*/ 7 w 43"/>
                <a:gd name="T27" fmla="*/ 7 h 80"/>
                <a:gd name="T28" fmla="*/ 11 w 43"/>
                <a:gd name="T29" fmla="*/ 16 h 80"/>
                <a:gd name="T30" fmla="*/ 16 w 43"/>
                <a:gd name="T31" fmla="*/ 24 h 80"/>
                <a:gd name="T32" fmla="*/ 19 w 43"/>
                <a:gd name="T33" fmla="*/ 35 h 80"/>
                <a:gd name="T34" fmla="*/ 24 w 43"/>
                <a:gd name="T35" fmla="*/ 45 h 80"/>
                <a:gd name="T36" fmla="*/ 28 w 43"/>
                <a:gd name="T37" fmla="*/ 55 h 80"/>
                <a:gd name="T38" fmla="*/ 31 w 43"/>
                <a:gd name="T39" fmla="*/ 64 h 80"/>
                <a:gd name="T40" fmla="*/ 33 w 43"/>
                <a:gd name="T41" fmla="*/ 71 h 80"/>
                <a:gd name="T42" fmla="*/ 35 w 43"/>
                <a:gd name="T43" fmla="*/ 74 h 80"/>
                <a:gd name="T44" fmla="*/ 35 w 43"/>
                <a:gd name="T45" fmla="*/ 74 h 80"/>
                <a:gd name="T46" fmla="*/ 38 w 43"/>
                <a:gd name="T47" fmla="*/ 78 h 80"/>
                <a:gd name="T48" fmla="*/ 40 w 43"/>
                <a:gd name="T49" fmla="*/ 80 h 80"/>
                <a:gd name="T50" fmla="*/ 42 w 43"/>
                <a:gd name="T51" fmla="*/ 80 h 80"/>
                <a:gd name="T52" fmla="*/ 42 w 43"/>
                <a:gd name="T53" fmla="*/ 80 h 80"/>
                <a:gd name="T54" fmla="*/ 42 w 43"/>
                <a:gd name="T55" fmla="*/ 78 h 80"/>
                <a:gd name="T56" fmla="*/ 43 w 43"/>
                <a:gd name="T57" fmla="*/ 74 h 80"/>
                <a:gd name="T58" fmla="*/ 43 w 43"/>
                <a:gd name="T59" fmla="*/ 73 h 80"/>
                <a:gd name="T60" fmla="*/ 43 w 43"/>
                <a:gd name="T61" fmla="*/ 71 h 80"/>
                <a:gd name="T62" fmla="*/ 43 w 43"/>
                <a:gd name="T63" fmla="*/ 69 h 80"/>
                <a:gd name="T64" fmla="*/ 43 w 43"/>
                <a:gd name="T65" fmla="*/ 69 h 80"/>
                <a:gd name="T66" fmla="*/ 43 w 43"/>
                <a:gd name="T67" fmla="*/ 6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80">
                  <a:moveTo>
                    <a:pt x="43" y="69"/>
                  </a:moveTo>
                  <a:lnTo>
                    <a:pt x="42" y="68"/>
                  </a:lnTo>
                  <a:lnTo>
                    <a:pt x="40" y="62"/>
                  </a:lnTo>
                  <a:lnTo>
                    <a:pt x="36" y="54"/>
                  </a:lnTo>
                  <a:lnTo>
                    <a:pt x="31" y="45"/>
                  </a:lnTo>
                  <a:lnTo>
                    <a:pt x="26" y="35"/>
                  </a:lnTo>
                  <a:lnTo>
                    <a:pt x="21" y="24"/>
                  </a:lnTo>
                  <a:lnTo>
                    <a:pt x="14" y="16"/>
                  </a:lnTo>
                  <a:lnTo>
                    <a:pt x="9" y="7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7" y="7"/>
                  </a:lnTo>
                  <a:lnTo>
                    <a:pt x="11" y="16"/>
                  </a:lnTo>
                  <a:lnTo>
                    <a:pt x="16" y="24"/>
                  </a:lnTo>
                  <a:lnTo>
                    <a:pt x="19" y="35"/>
                  </a:lnTo>
                  <a:lnTo>
                    <a:pt x="24" y="45"/>
                  </a:lnTo>
                  <a:lnTo>
                    <a:pt x="28" y="55"/>
                  </a:lnTo>
                  <a:lnTo>
                    <a:pt x="31" y="64"/>
                  </a:lnTo>
                  <a:lnTo>
                    <a:pt x="33" y="71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2" y="80"/>
                  </a:lnTo>
                  <a:lnTo>
                    <a:pt x="42" y="80"/>
                  </a:lnTo>
                  <a:lnTo>
                    <a:pt x="42" y="78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3" y="71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3" y="69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65" name="Freeform 313">
              <a:extLst>
                <a:ext uri="{FF2B5EF4-FFF2-40B4-BE49-F238E27FC236}">
                  <a16:creationId xmlns:a16="http://schemas.microsoft.com/office/drawing/2014/main" id="{076FEA76-5133-38A8-AF44-EE44C0AD7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143"/>
              <a:ext cx="6" cy="27"/>
            </a:xfrm>
            <a:custGeom>
              <a:avLst/>
              <a:gdLst>
                <a:gd name="T0" fmla="*/ 13 w 13"/>
                <a:gd name="T1" fmla="*/ 0 h 55"/>
                <a:gd name="T2" fmla="*/ 11 w 13"/>
                <a:gd name="T3" fmla="*/ 2 h 55"/>
                <a:gd name="T4" fmla="*/ 11 w 13"/>
                <a:gd name="T5" fmla="*/ 5 h 55"/>
                <a:gd name="T6" fmla="*/ 7 w 13"/>
                <a:gd name="T7" fmla="*/ 12 h 55"/>
                <a:gd name="T8" fmla="*/ 6 w 13"/>
                <a:gd name="T9" fmla="*/ 19 h 55"/>
                <a:gd name="T10" fmla="*/ 4 w 13"/>
                <a:gd name="T11" fmla="*/ 26 h 55"/>
                <a:gd name="T12" fmla="*/ 2 w 13"/>
                <a:gd name="T13" fmla="*/ 35 h 55"/>
                <a:gd name="T14" fmla="*/ 0 w 13"/>
                <a:gd name="T15" fmla="*/ 42 h 55"/>
                <a:gd name="T16" fmla="*/ 0 w 13"/>
                <a:gd name="T17" fmla="*/ 48 h 55"/>
                <a:gd name="T18" fmla="*/ 0 w 13"/>
                <a:gd name="T19" fmla="*/ 54 h 55"/>
                <a:gd name="T20" fmla="*/ 4 w 13"/>
                <a:gd name="T21" fmla="*/ 55 h 55"/>
                <a:gd name="T22" fmla="*/ 4 w 13"/>
                <a:gd name="T23" fmla="*/ 55 h 55"/>
                <a:gd name="T24" fmla="*/ 7 w 13"/>
                <a:gd name="T25" fmla="*/ 54 h 55"/>
                <a:gd name="T26" fmla="*/ 9 w 13"/>
                <a:gd name="T27" fmla="*/ 50 h 55"/>
                <a:gd name="T28" fmla="*/ 11 w 13"/>
                <a:gd name="T29" fmla="*/ 45 h 55"/>
                <a:gd name="T30" fmla="*/ 11 w 13"/>
                <a:gd name="T31" fmla="*/ 38 h 55"/>
                <a:gd name="T32" fmla="*/ 11 w 13"/>
                <a:gd name="T33" fmla="*/ 29 h 55"/>
                <a:gd name="T34" fmla="*/ 9 w 13"/>
                <a:gd name="T35" fmla="*/ 21 h 55"/>
                <a:gd name="T36" fmla="*/ 9 w 13"/>
                <a:gd name="T37" fmla="*/ 14 h 55"/>
                <a:gd name="T38" fmla="*/ 9 w 13"/>
                <a:gd name="T39" fmla="*/ 7 h 55"/>
                <a:gd name="T40" fmla="*/ 11 w 13"/>
                <a:gd name="T41" fmla="*/ 2 h 55"/>
                <a:gd name="T42" fmla="*/ 13 w 13"/>
                <a:gd name="T43" fmla="*/ 0 h 55"/>
                <a:gd name="T44" fmla="*/ 13 w 13"/>
                <a:gd name="T4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55">
                  <a:moveTo>
                    <a:pt x="13" y="0"/>
                  </a:moveTo>
                  <a:lnTo>
                    <a:pt x="11" y="2"/>
                  </a:lnTo>
                  <a:lnTo>
                    <a:pt x="11" y="5"/>
                  </a:lnTo>
                  <a:lnTo>
                    <a:pt x="7" y="12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2" y="35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7" y="54"/>
                  </a:lnTo>
                  <a:lnTo>
                    <a:pt x="9" y="50"/>
                  </a:lnTo>
                  <a:lnTo>
                    <a:pt x="11" y="45"/>
                  </a:lnTo>
                  <a:lnTo>
                    <a:pt x="11" y="38"/>
                  </a:lnTo>
                  <a:lnTo>
                    <a:pt x="11" y="29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66" name="Freeform 314">
              <a:extLst>
                <a:ext uri="{FF2B5EF4-FFF2-40B4-BE49-F238E27FC236}">
                  <a16:creationId xmlns:a16="http://schemas.microsoft.com/office/drawing/2014/main" id="{2A4CA7C2-9AF3-A1C4-0D9D-E02CD389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143"/>
              <a:ext cx="6" cy="27"/>
            </a:xfrm>
            <a:custGeom>
              <a:avLst/>
              <a:gdLst>
                <a:gd name="T0" fmla="*/ 13 w 13"/>
                <a:gd name="T1" fmla="*/ 0 h 55"/>
                <a:gd name="T2" fmla="*/ 11 w 13"/>
                <a:gd name="T3" fmla="*/ 2 h 55"/>
                <a:gd name="T4" fmla="*/ 11 w 13"/>
                <a:gd name="T5" fmla="*/ 5 h 55"/>
                <a:gd name="T6" fmla="*/ 7 w 13"/>
                <a:gd name="T7" fmla="*/ 12 h 55"/>
                <a:gd name="T8" fmla="*/ 6 w 13"/>
                <a:gd name="T9" fmla="*/ 19 h 55"/>
                <a:gd name="T10" fmla="*/ 4 w 13"/>
                <a:gd name="T11" fmla="*/ 26 h 55"/>
                <a:gd name="T12" fmla="*/ 2 w 13"/>
                <a:gd name="T13" fmla="*/ 35 h 55"/>
                <a:gd name="T14" fmla="*/ 0 w 13"/>
                <a:gd name="T15" fmla="*/ 42 h 55"/>
                <a:gd name="T16" fmla="*/ 0 w 13"/>
                <a:gd name="T17" fmla="*/ 48 h 55"/>
                <a:gd name="T18" fmla="*/ 0 w 13"/>
                <a:gd name="T19" fmla="*/ 54 h 55"/>
                <a:gd name="T20" fmla="*/ 4 w 13"/>
                <a:gd name="T21" fmla="*/ 55 h 55"/>
                <a:gd name="T22" fmla="*/ 4 w 13"/>
                <a:gd name="T23" fmla="*/ 55 h 55"/>
                <a:gd name="T24" fmla="*/ 7 w 13"/>
                <a:gd name="T25" fmla="*/ 54 h 55"/>
                <a:gd name="T26" fmla="*/ 9 w 13"/>
                <a:gd name="T27" fmla="*/ 50 h 55"/>
                <a:gd name="T28" fmla="*/ 11 w 13"/>
                <a:gd name="T29" fmla="*/ 45 h 55"/>
                <a:gd name="T30" fmla="*/ 11 w 13"/>
                <a:gd name="T31" fmla="*/ 38 h 55"/>
                <a:gd name="T32" fmla="*/ 11 w 13"/>
                <a:gd name="T33" fmla="*/ 29 h 55"/>
                <a:gd name="T34" fmla="*/ 9 w 13"/>
                <a:gd name="T35" fmla="*/ 21 h 55"/>
                <a:gd name="T36" fmla="*/ 9 w 13"/>
                <a:gd name="T37" fmla="*/ 14 h 55"/>
                <a:gd name="T38" fmla="*/ 9 w 13"/>
                <a:gd name="T39" fmla="*/ 7 h 55"/>
                <a:gd name="T40" fmla="*/ 11 w 13"/>
                <a:gd name="T41" fmla="*/ 2 h 55"/>
                <a:gd name="T42" fmla="*/ 13 w 13"/>
                <a:gd name="T43" fmla="*/ 0 h 55"/>
                <a:gd name="T44" fmla="*/ 13 w 13"/>
                <a:gd name="T4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55">
                  <a:moveTo>
                    <a:pt x="13" y="0"/>
                  </a:moveTo>
                  <a:lnTo>
                    <a:pt x="11" y="2"/>
                  </a:lnTo>
                  <a:lnTo>
                    <a:pt x="11" y="5"/>
                  </a:lnTo>
                  <a:lnTo>
                    <a:pt x="7" y="12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2" y="35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7" y="54"/>
                  </a:lnTo>
                  <a:lnTo>
                    <a:pt x="9" y="50"/>
                  </a:lnTo>
                  <a:lnTo>
                    <a:pt x="11" y="45"/>
                  </a:lnTo>
                  <a:lnTo>
                    <a:pt x="11" y="38"/>
                  </a:lnTo>
                  <a:lnTo>
                    <a:pt x="11" y="29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67" name="Line 315">
              <a:extLst>
                <a:ext uri="{FF2B5EF4-FFF2-40B4-BE49-F238E27FC236}">
                  <a16:creationId xmlns:a16="http://schemas.microsoft.com/office/drawing/2014/main" id="{4CF7269A-0344-2C0E-450A-F280EF343C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84" y="3495"/>
              <a:ext cx="86" cy="19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68" name="Freeform 316">
              <a:extLst>
                <a:ext uri="{FF2B5EF4-FFF2-40B4-BE49-F238E27FC236}">
                  <a16:creationId xmlns:a16="http://schemas.microsoft.com/office/drawing/2014/main" id="{2C350D53-877A-D009-E099-705F7A07F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3414"/>
              <a:ext cx="60" cy="83"/>
            </a:xfrm>
            <a:custGeom>
              <a:avLst/>
              <a:gdLst>
                <a:gd name="T0" fmla="*/ 121 w 121"/>
                <a:gd name="T1" fmla="*/ 0 h 166"/>
                <a:gd name="T2" fmla="*/ 116 w 121"/>
                <a:gd name="T3" fmla="*/ 17 h 166"/>
                <a:gd name="T4" fmla="*/ 109 w 121"/>
                <a:gd name="T5" fmla="*/ 33 h 166"/>
                <a:gd name="T6" fmla="*/ 100 w 121"/>
                <a:gd name="T7" fmla="*/ 50 h 166"/>
                <a:gd name="T8" fmla="*/ 88 w 121"/>
                <a:gd name="T9" fmla="*/ 68 h 166"/>
                <a:gd name="T10" fmla="*/ 76 w 121"/>
                <a:gd name="T11" fmla="*/ 85 h 166"/>
                <a:gd name="T12" fmla="*/ 62 w 121"/>
                <a:gd name="T13" fmla="*/ 100 h 166"/>
                <a:gd name="T14" fmla="*/ 48 w 121"/>
                <a:gd name="T15" fmla="*/ 118 h 166"/>
                <a:gd name="T16" fmla="*/ 33 w 121"/>
                <a:gd name="T17" fmla="*/ 133 h 166"/>
                <a:gd name="T18" fmla="*/ 15 w 121"/>
                <a:gd name="T19" fmla="*/ 151 h 166"/>
                <a:gd name="T20" fmla="*/ 0 w 121"/>
                <a:gd name="T2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166">
                  <a:moveTo>
                    <a:pt x="121" y="0"/>
                  </a:moveTo>
                  <a:lnTo>
                    <a:pt x="116" y="17"/>
                  </a:lnTo>
                  <a:lnTo>
                    <a:pt x="109" y="33"/>
                  </a:lnTo>
                  <a:lnTo>
                    <a:pt x="100" y="50"/>
                  </a:lnTo>
                  <a:lnTo>
                    <a:pt x="88" y="68"/>
                  </a:lnTo>
                  <a:lnTo>
                    <a:pt x="76" y="85"/>
                  </a:lnTo>
                  <a:lnTo>
                    <a:pt x="62" y="100"/>
                  </a:lnTo>
                  <a:lnTo>
                    <a:pt x="48" y="118"/>
                  </a:lnTo>
                  <a:lnTo>
                    <a:pt x="33" y="133"/>
                  </a:lnTo>
                  <a:lnTo>
                    <a:pt x="15" y="151"/>
                  </a:lnTo>
                  <a:lnTo>
                    <a:pt x="0" y="16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69" name="Freeform 317">
              <a:extLst>
                <a:ext uri="{FF2B5EF4-FFF2-40B4-BE49-F238E27FC236}">
                  <a16:creationId xmlns:a16="http://schemas.microsoft.com/office/drawing/2014/main" id="{A836591F-DB50-14DF-BACE-C3F344AD4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849"/>
              <a:ext cx="32" cy="16"/>
            </a:xfrm>
            <a:custGeom>
              <a:avLst/>
              <a:gdLst>
                <a:gd name="T0" fmla="*/ 0 w 64"/>
                <a:gd name="T1" fmla="*/ 22 h 33"/>
                <a:gd name="T2" fmla="*/ 2 w 64"/>
                <a:gd name="T3" fmla="*/ 24 h 33"/>
                <a:gd name="T4" fmla="*/ 9 w 64"/>
                <a:gd name="T5" fmla="*/ 26 h 33"/>
                <a:gd name="T6" fmla="*/ 15 w 64"/>
                <a:gd name="T7" fmla="*/ 27 h 33"/>
                <a:gd name="T8" fmla="*/ 26 w 64"/>
                <a:gd name="T9" fmla="*/ 31 h 33"/>
                <a:gd name="T10" fmla="*/ 36 w 64"/>
                <a:gd name="T11" fmla="*/ 33 h 33"/>
                <a:gd name="T12" fmla="*/ 47 w 64"/>
                <a:gd name="T13" fmla="*/ 31 h 33"/>
                <a:gd name="T14" fmla="*/ 55 w 64"/>
                <a:gd name="T15" fmla="*/ 29 h 33"/>
                <a:gd name="T16" fmla="*/ 60 w 64"/>
                <a:gd name="T17" fmla="*/ 24 h 33"/>
                <a:gd name="T18" fmla="*/ 64 w 64"/>
                <a:gd name="T19" fmla="*/ 14 h 33"/>
                <a:gd name="T20" fmla="*/ 62 w 6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33">
                  <a:moveTo>
                    <a:pt x="0" y="22"/>
                  </a:moveTo>
                  <a:lnTo>
                    <a:pt x="2" y="24"/>
                  </a:lnTo>
                  <a:lnTo>
                    <a:pt x="9" y="26"/>
                  </a:lnTo>
                  <a:lnTo>
                    <a:pt x="15" y="27"/>
                  </a:lnTo>
                  <a:lnTo>
                    <a:pt x="26" y="31"/>
                  </a:lnTo>
                  <a:lnTo>
                    <a:pt x="36" y="33"/>
                  </a:lnTo>
                  <a:lnTo>
                    <a:pt x="47" y="31"/>
                  </a:lnTo>
                  <a:lnTo>
                    <a:pt x="55" y="29"/>
                  </a:lnTo>
                  <a:lnTo>
                    <a:pt x="60" y="24"/>
                  </a:lnTo>
                  <a:lnTo>
                    <a:pt x="64" y="14"/>
                  </a:lnTo>
                  <a:lnTo>
                    <a:pt x="62" y="0"/>
                  </a:lnTo>
                </a:path>
              </a:pathLst>
            </a:custGeom>
            <a:noFill/>
            <a:ln w="4763">
              <a:solidFill>
                <a:srgbClr val="B2A3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70" name="Freeform 318">
              <a:extLst>
                <a:ext uri="{FF2B5EF4-FFF2-40B4-BE49-F238E27FC236}">
                  <a16:creationId xmlns:a16="http://schemas.microsoft.com/office/drawing/2014/main" id="{B45B8A9E-0EAE-9411-0406-B16813C6C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725"/>
              <a:ext cx="25" cy="128"/>
            </a:xfrm>
            <a:custGeom>
              <a:avLst/>
              <a:gdLst>
                <a:gd name="T0" fmla="*/ 42 w 51"/>
                <a:gd name="T1" fmla="*/ 221 h 255"/>
                <a:gd name="T2" fmla="*/ 44 w 51"/>
                <a:gd name="T3" fmla="*/ 223 h 255"/>
                <a:gd name="T4" fmla="*/ 44 w 51"/>
                <a:gd name="T5" fmla="*/ 226 h 255"/>
                <a:gd name="T6" fmla="*/ 45 w 51"/>
                <a:gd name="T7" fmla="*/ 231 h 255"/>
                <a:gd name="T8" fmla="*/ 49 w 51"/>
                <a:gd name="T9" fmla="*/ 238 h 255"/>
                <a:gd name="T10" fmla="*/ 49 w 51"/>
                <a:gd name="T11" fmla="*/ 245 h 255"/>
                <a:gd name="T12" fmla="*/ 51 w 51"/>
                <a:gd name="T13" fmla="*/ 250 h 255"/>
                <a:gd name="T14" fmla="*/ 51 w 51"/>
                <a:gd name="T15" fmla="*/ 254 h 255"/>
                <a:gd name="T16" fmla="*/ 49 w 51"/>
                <a:gd name="T17" fmla="*/ 255 h 255"/>
                <a:gd name="T18" fmla="*/ 47 w 51"/>
                <a:gd name="T19" fmla="*/ 252 h 255"/>
                <a:gd name="T20" fmla="*/ 42 w 51"/>
                <a:gd name="T21" fmla="*/ 245 h 255"/>
                <a:gd name="T22" fmla="*/ 42 w 51"/>
                <a:gd name="T23" fmla="*/ 245 h 255"/>
                <a:gd name="T24" fmla="*/ 37 w 51"/>
                <a:gd name="T25" fmla="*/ 238 h 255"/>
                <a:gd name="T26" fmla="*/ 32 w 51"/>
                <a:gd name="T27" fmla="*/ 229 h 255"/>
                <a:gd name="T28" fmla="*/ 28 w 51"/>
                <a:gd name="T29" fmla="*/ 223 h 255"/>
                <a:gd name="T30" fmla="*/ 23 w 51"/>
                <a:gd name="T31" fmla="*/ 216 h 255"/>
                <a:gd name="T32" fmla="*/ 19 w 51"/>
                <a:gd name="T33" fmla="*/ 207 h 255"/>
                <a:gd name="T34" fmla="*/ 16 w 51"/>
                <a:gd name="T35" fmla="*/ 200 h 255"/>
                <a:gd name="T36" fmla="*/ 14 w 51"/>
                <a:gd name="T37" fmla="*/ 193 h 255"/>
                <a:gd name="T38" fmla="*/ 13 w 51"/>
                <a:gd name="T39" fmla="*/ 186 h 255"/>
                <a:gd name="T40" fmla="*/ 11 w 51"/>
                <a:gd name="T41" fmla="*/ 181 h 255"/>
                <a:gd name="T42" fmla="*/ 11 w 51"/>
                <a:gd name="T43" fmla="*/ 174 h 255"/>
                <a:gd name="T44" fmla="*/ 11 w 51"/>
                <a:gd name="T45" fmla="*/ 174 h 255"/>
                <a:gd name="T46" fmla="*/ 11 w 51"/>
                <a:gd name="T47" fmla="*/ 160 h 255"/>
                <a:gd name="T48" fmla="*/ 11 w 51"/>
                <a:gd name="T49" fmla="*/ 141 h 255"/>
                <a:gd name="T50" fmla="*/ 9 w 51"/>
                <a:gd name="T51" fmla="*/ 119 h 255"/>
                <a:gd name="T52" fmla="*/ 7 w 51"/>
                <a:gd name="T53" fmla="*/ 96 h 255"/>
                <a:gd name="T54" fmla="*/ 6 w 51"/>
                <a:gd name="T55" fmla="*/ 72 h 255"/>
                <a:gd name="T56" fmla="*/ 4 w 51"/>
                <a:gd name="T57" fmla="*/ 50 h 255"/>
                <a:gd name="T58" fmla="*/ 2 w 51"/>
                <a:gd name="T59" fmla="*/ 31 h 255"/>
                <a:gd name="T60" fmla="*/ 0 w 51"/>
                <a:gd name="T61" fmla="*/ 15 h 255"/>
                <a:gd name="T62" fmla="*/ 0 w 51"/>
                <a:gd name="T63" fmla="*/ 5 h 255"/>
                <a:gd name="T64" fmla="*/ 0 w 51"/>
                <a:gd name="T65" fmla="*/ 0 h 255"/>
                <a:gd name="T66" fmla="*/ 0 w 51"/>
                <a:gd name="T67" fmla="*/ 0 h 255"/>
                <a:gd name="T68" fmla="*/ 0 w 51"/>
                <a:gd name="T69" fmla="*/ 7 h 255"/>
                <a:gd name="T70" fmla="*/ 0 w 51"/>
                <a:gd name="T71" fmla="*/ 20 h 255"/>
                <a:gd name="T72" fmla="*/ 2 w 51"/>
                <a:gd name="T73" fmla="*/ 41 h 255"/>
                <a:gd name="T74" fmla="*/ 4 w 51"/>
                <a:gd name="T75" fmla="*/ 69 h 255"/>
                <a:gd name="T76" fmla="*/ 7 w 51"/>
                <a:gd name="T77" fmla="*/ 98 h 255"/>
                <a:gd name="T78" fmla="*/ 11 w 51"/>
                <a:gd name="T79" fmla="*/ 129 h 255"/>
                <a:gd name="T80" fmla="*/ 18 w 51"/>
                <a:gd name="T81" fmla="*/ 159 h 255"/>
                <a:gd name="T82" fmla="*/ 25 w 51"/>
                <a:gd name="T83" fmla="*/ 185 h 255"/>
                <a:gd name="T84" fmla="*/ 32 w 51"/>
                <a:gd name="T85" fmla="*/ 207 h 255"/>
                <a:gd name="T86" fmla="*/ 42 w 51"/>
                <a:gd name="T87" fmla="*/ 221 h 255"/>
                <a:gd name="T88" fmla="*/ 42 w 51"/>
                <a:gd name="T89" fmla="*/ 22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" h="255">
                  <a:moveTo>
                    <a:pt x="42" y="221"/>
                  </a:moveTo>
                  <a:lnTo>
                    <a:pt x="44" y="223"/>
                  </a:lnTo>
                  <a:lnTo>
                    <a:pt x="44" y="226"/>
                  </a:lnTo>
                  <a:lnTo>
                    <a:pt x="45" y="231"/>
                  </a:lnTo>
                  <a:lnTo>
                    <a:pt x="49" y="238"/>
                  </a:lnTo>
                  <a:lnTo>
                    <a:pt x="49" y="245"/>
                  </a:lnTo>
                  <a:lnTo>
                    <a:pt x="51" y="250"/>
                  </a:lnTo>
                  <a:lnTo>
                    <a:pt x="51" y="254"/>
                  </a:lnTo>
                  <a:lnTo>
                    <a:pt x="49" y="255"/>
                  </a:lnTo>
                  <a:lnTo>
                    <a:pt x="47" y="252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37" y="238"/>
                  </a:lnTo>
                  <a:lnTo>
                    <a:pt x="32" y="229"/>
                  </a:lnTo>
                  <a:lnTo>
                    <a:pt x="28" y="223"/>
                  </a:lnTo>
                  <a:lnTo>
                    <a:pt x="23" y="216"/>
                  </a:lnTo>
                  <a:lnTo>
                    <a:pt x="19" y="207"/>
                  </a:lnTo>
                  <a:lnTo>
                    <a:pt x="16" y="200"/>
                  </a:lnTo>
                  <a:lnTo>
                    <a:pt x="14" y="193"/>
                  </a:lnTo>
                  <a:lnTo>
                    <a:pt x="13" y="186"/>
                  </a:lnTo>
                  <a:lnTo>
                    <a:pt x="11" y="181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60"/>
                  </a:lnTo>
                  <a:lnTo>
                    <a:pt x="11" y="141"/>
                  </a:lnTo>
                  <a:lnTo>
                    <a:pt x="9" y="119"/>
                  </a:lnTo>
                  <a:lnTo>
                    <a:pt x="7" y="96"/>
                  </a:lnTo>
                  <a:lnTo>
                    <a:pt x="6" y="72"/>
                  </a:lnTo>
                  <a:lnTo>
                    <a:pt x="4" y="50"/>
                  </a:lnTo>
                  <a:lnTo>
                    <a:pt x="2" y="31"/>
                  </a:lnTo>
                  <a:lnTo>
                    <a:pt x="0" y="1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20"/>
                  </a:lnTo>
                  <a:lnTo>
                    <a:pt x="2" y="41"/>
                  </a:lnTo>
                  <a:lnTo>
                    <a:pt x="4" y="69"/>
                  </a:lnTo>
                  <a:lnTo>
                    <a:pt x="7" y="98"/>
                  </a:lnTo>
                  <a:lnTo>
                    <a:pt x="11" y="129"/>
                  </a:lnTo>
                  <a:lnTo>
                    <a:pt x="18" y="159"/>
                  </a:lnTo>
                  <a:lnTo>
                    <a:pt x="25" y="185"/>
                  </a:lnTo>
                  <a:lnTo>
                    <a:pt x="32" y="207"/>
                  </a:lnTo>
                  <a:lnTo>
                    <a:pt x="42" y="221"/>
                  </a:lnTo>
                  <a:lnTo>
                    <a:pt x="42" y="221"/>
                  </a:lnTo>
                </a:path>
              </a:pathLst>
            </a:custGeom>
            <a:noFill/>
            <a:ln w="4763">
              <a:solidFill>
                <a:srgbClr val="B2A3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71" name="Freeform 319">
              <a:extLst>
                <a:ext uri="{FF2B5EF4-FFF2-40B4-BE49-F238E27FC236}">
                  <a16:creationId xmlns:a16="http://schemas.microsoft.com/office/drawing/2014/main" id="{0911D07B-7794-DE83-013A-861B7FFD8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763"/>
              <a:ext cx="35" cy="113"/>
            </a:xfrm>
            <a:custGeom>
              <a:avLst/>
              <a:gdLst>
                <a:gd name="T0" fmla="*/ 5 w 71"/>
                <a:gd name="T1" fmla="*/ 0 h 224"/>
                <a:gd name="T2" fmla="*/ 5 w 71"/>
                <a:gd name="T3" fmla="*/ 5 h 224"/>
                <a:gd name="T4" fmla="*/ 3 w 71"/>
                <a:gd name="T5" fmla="*/ 20 h 224"/>
                <a:gd name="T6" fmla="*/ 2 w 71"/>
                <a:gd name="T7" fmla="*/ 41 h 224"/>
                <a:gd name="T8" fmla="*/ 0 w 71"/>
                <a:gd name="T9" fmla="*/ 67 h 224"/>
                <a:gd name="T10" fmla="*/ 2 w 71"/>
                <a:gd name="T11" fmla="*/ 96 h 224"/>
                <a:gd name="T12" fmla="*/ 5 w 71"/>
                <a:gd name="T13" fmla="*/ 128 h 224"/>
                <a:gd name="T14" fmla="*/ 14 w 71"/>
                <a:gd name="T15" fmla="*/ 157 h 224"/>
                <a:gd name="T16" fmla="*/ 26 w 71"/>
                <a:gd name="T17" fmla="*/ 185 h 224"/>
                <a:gd name="T18" fmla="*/ 45 w 71"/>
                <a:gd name="T19" fmla="*/ 207 h 224"/>
                <a:gd name="T20" fmla="*/ 71 w 71"/>
                <a:gd name="T2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24">
                  <a:moveTo>
                    <a:pt x="5" y="0"/>
                  </a:moveTo>
                  <a:lnTo>
                    <a:pt x="5" y="5"/>
                  </a:lnTo>
                  <a:lnTo>
                    <a:pt x="3" y="20"/>
                  </a:lnTo>
                  <a:lnTo>
                    <a:pt x="2" y="41"/>
                  </a:lnTo>
                  <a:lnTo>
                    <a:pt x="0" y="67"/>
                  </a:lnTo>
                  <a:lnTo>
                    <a:pt x="2" y="96"/>
                  </a:lnTo>
                  <a:lnTo>
                    <a:pt x="5" y="128"/>
                  </a:lnTo>
                  <a:lnTo>
                    <a:pt x="14" y="157"/>
                  </a:lnTo>
                  <a:lnTo>
                    <a:pt x="26" y="185"/>
                  </a:lnTo>
                  <a:lnTo>
                    <a:pt x="45" y="207"/>
                  </a:lnTo>
                  <a:lnTo>
                    <a:pt x="71" y="224"/>
                  </a:lnTo>
                </a:path>
              </a:pathLst>
            </a:custGeom>
            <a:noFill/>
            <a:ln w="4763">
              <a:solidFill>
                <a:srgbClr val="B2A3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072" name="Freeform 320">
              <a:extLst>
                <a:ext uri="{FF2B5EF4-FFF2-40B4-BE49-F238E27FC236}">
                  <a16:creationId xmlns:a16="http://schemas.microsoft.com/office/drawing/2014/main" id="{C656316B-2E8C-B990-F7C6-9293A3590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754"/>
              <a:ext cx="74" cy="118"/>
            </a:xfrm>
            <a:custGeom>
              <a:avLst/>
              <a:gdLst>
                <a:gd name="T0" fmla="*/ 144 w 149"/>
                <a:gd name="T1" fmla="*/ 236 h 236"/>
                <a:gd name="T2" fmla="*/ 149 w 149"/>
                <a:gd name="T3" fmla="*/ 235 h 236"/>
                <a:gd name="T4" fmla="*/ 147 w 149"/>
                <a:gd name="T5" fmla="*/ 235 h 236"/>
                <a:gd name="T6" fmla="*/ 142 w 149"/>
                <a:gd name="T7" fmla="*/ 233 h 236"/>
                <a:gd name="T8" fmla="*/ 133 w 149"/>
                <a:gd name="T9" fmla="*/ 229 h 236"/>
                <a:gd name="T10" fmla="*/ 123 w 149"/>
                <a:gd name="T11" fmla="*/ 224 h 236"/>
                <a:gd name="T12" fmla="*/ 111 w 149"/>
                <a:gd name="T13" fmla="*/ 219 h 236"/>
                <a:gd name="T14" fmla="*/ 97 w 149"/>
                <a:gd name="T15" fmla="*/ 210 h 236"/>
                <a:gd name="T16" fmla="*/ 86 w 149"/>
                <a:gd name="T17" fmla="*/ 202 h 236"/>
                <a:gd name="T18" fmla="*/ 76 w 149"/>
                <a:gd name="T19" fmla="*/ 190 h 236"/>
                <a:gd name="T20" fmla="*/ 69 w 149"/>
                <a:gd name="T21" fmla="*/ 174 h 236"/>
                <a:gd name="T22" fmla="*/ 69 w 149"/>
                <a:gd name="T23" fmla="*/ 174 h 236"/>
                <a:gd name="T24" fmla="*/ 62 w 149"/>
                <a:gd name="T25" fmla="*/ 157 h 236"/>
                <a:gd name="T26" fmla="*/ 55 w 149"/>
                <a:gd name="T27" fmla="*/ 136 h 236"/>
                <a:gd name="T28" fmla="*/ 47 w 149"/>
                <a:gd name="T29" fmla="*/ 114 h 236"/>
                <a:gd name="T30" fmla="*/ 36 w 149"/>
                <a:gd name="T31" fmla="*/ 89 h 236"/>
                <a:gd name="T32" fmla="*/ 28 w 149"/>
                <a:gd name="T33" fmla="*/ 67 h 236"/>
                <a:gd name="T34" fmla="*/ 19 w 149"/>
                <a:gd name="T35" fmla="*/ 46 h 236"/>
                <a:gd name="T36" fmla="*/ 12 w 149"/>
                <a:gd name="T37" fmla="*/ 27 h 236"/>
                <a:gd name="T38" fmla="*/ 5 w 149"/>
                <a:gd name="T39" fmla="*/ 13 h 236"/>
                <a:gd name="T40" fmla="*/ 2 w 149"/>
                <a:gd name="T41" fmla="*/ 3 h 236"/>
                <a:gd name="T42" fmla="*/ 0 w 149"/>
                <a:gd name="T4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9" h="236">
                  <a:moveTo>
                    <a:pt x="144" y="236"/>
                  </a:moveTo>
                  <a:lnTo>
                    <a:pt x="149" y="235"/>
                  </a:lnTo>
                  <a:lnTo>
                    <a:pt x="147" y="235"/>
                  </a:lnTo>
                  <a:lnTo>
                    <a:pt x="142" y="233"/>
                  </a:lnTo>
                  <a:lnTo>
                    <a:pt x="133" y="229"/>
                  </a:lnTo>
                  <a:lnTo>
                    <a:pt x="123" y="224"/>
                  </a:lnTo>
                  <a:lnTo>
                    <a:pt x="111" y="219"/>
                  </a:lnTo>
                  <a:lnTo>
                    <a:pt x="97" y="210"/>
                  </a:lnTo>
                  <a:lnTo>
                    <a:pt x="86" y="202"/>
                  </a:lnTo>
                  <a:lnTo>
                    <a:pt x="76" y="190"/>
                  </a:lnTo>
                  <a:lnTo>
                    <a:pt x="69" y="174"/>
                  </a:lnTo>
                  <a:lnTo>
                    <a:pt x="69" y="174"/>
                  </a:lnTo>
                  <a:lnTo>
                    <a:pt x="62" y="157"/>
                  </a:lnTo>
                  <a:lnTo>
                    <a:pt x="55" y="136"/>
                  </a:lnTo>
                  <a:lnTo>
                    <a:pt x="47" y="114"/>
                  </a:lnTo>
                  <a:lnTo>
                    <a:pt x="36" y="89"/>
                  </a:lnTo>
                  <a:lnTo>
                    <a:pt x="28" y="67"/>
                  </a:lnTo>
                  <a:lnTo>
                    <a:pt x="19" y="46"/>
                  </a:lnTo>
                  <a:lnTo>
                    <a:pt x="12" y="27"/>
                  </a:lnTo>
                  <a:lnTo>
                    <a:pt x="5" y="13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B2A3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778" name="Group 2">
            <a:extLst>
              <a:ext uri="{FF2B5EF4-FFF2-40B4-BE49-F238E27FC236}">
                <a16:creationId xmlns:a16="http://schemas.microsoft.com/office/drawing/2014/main" id="{62DAEB6F-1099-FFFB-4F69-E014701A7B8B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15779" name="Rectangle 3">
              <a:extLst>
                <a:ext uri="{FF2B5EF4-FFF2-40B4-BE49-F238E27FC236}">
                  <a16:creationId xmlns:a16="http://schemas.microsoft.com/office/drawing/2014/main" id="{C9670FB9-C43F-8017-2946-4EFE1CCF1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5780" name="Rectangle 4">
              <a:extLst>
                <a:ext uri="{FF2B5EF4-FFF2-40B4-BE49-F238E27FC236}">
                  <a16:creationId xmlns:a16="http://schemas.microsoft.com/office/drawing/2014/main" id="{B0EF3DAB-72F0-8500-0AD4-A6DAD69A0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781" name="Freeform 5">
              <a:extLst>
                <a:ext uri="{FF2B5EF4-FFF2-40B4-BE49-F238E27FC236}">
                  <a16:creationId xmlns:a16="http://schemas.microsoft.com/office/drawing/2014/main" id="{6E6DCFE1-47C7-0D9A-327E-6D40CCFE0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5782" name="Freeform 6">
              <a:extLst>
                <a:ext uri="{FF2B5EF4-FFF2-40B4-BE49-F238E27FC236}">
                  <a16:creationId xmlns:a16="http://schemas.microsoft.com/office/drawing/2014/main" id="{B059074A-A2C2-430B-9EBD-D232B3C6A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783" name="Freeform 7">
              <a:extLst>
                <a:ext uri="{FF2B5EF4-FFF2-40B4-BE49-F238E27FC236}">
                  <a16:creationId xmlns:a16="http://schemas.microsoft.com/office/drawing/2014/main" id="{8623F59F-8B04-51F0-D183-631D8ACD6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5784" name="Freeform 8">
              <a:extLst>
                <a:ext uri="{FF2B5EF4-FFF2-40B4-BE49-F238E27FC236}">
                  <a16:creationId xmlns:a16="http://schemas.microsoft.com/office/drawing/2014/main" id="{61DF3DBB-5399-07D1-3BD2-C4CB80ACD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785" name="Freeform 9">
              <a:extLst>
                <a:ext uri="{FF2B5EF4-FFF2-40B4-BE49-F238E27FC236}">
                  <a16:creationId xmlns:a16="http://schemas.microsoft.com/office/drawing/2014/main" id="{8EF799AF-DC41-D970-CA77-0076F7517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5786" name="Freeform 10">
              <a:extLst>
                <a:ext uri="{FF2B5EF4-FFF2-40B4-BE49-F238E27FC236}">
                  <a16:creationId xmlns:a16="http://schemas.microsoft.com/office/drawing/2014/main" id="{6FDE6E71-3D6A-571C-4F36-4AABFECC1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787" name="Freeform 11">
              <a:extLst>
                <a:ext uri="{FF2B5EF4-FFF2-40B4-BE49-F238E27FC236}">
                  <a16:creationId xmlns:a16="http://schemas.microsoft.com/office/drawing/2014/main" id="{6D4AC69C-963E-328D-1695-5F800E963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5788" name="Freeform 12">
              <a:extLst>
                <a:ext uri="{FF2B5EF4-FFF2-40B4-BE49-F238E27FC236}">
                  <a16:creationId xmlns:a16="http://schemas.microsoft.com/office/drawing/2014/main" id="{5113ED9A-5560-0FAD-D3AD-2FFF35683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5789" name="Rectangle 13">
            <a:extLst>
              <a:ext uri="{FF2B5EF4-FFF2-40B4-BE49-F238E27FC236}">
                <a16:creationId xmlns:a16="http://schemas.microsoft.com/office/drawing/2014/main" id="{71045F35-2C56-9616-7C80-15D4A60AF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Inmediáto General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15790" name="Text Box 14">
            <a:extLst>
              <a:ext uri="{FF2B5EF4-FFF2-40B4-BE49-F238E27FC236}">
                <a16:creationId xmlns:a16="http://schemas.microsoft.com/office/drawing/2014/main" id="{35F0A6EB-F53C-7EAC-8582-6D38A089D4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de Menor Severidad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15791" name="Picture 15">
            <a:extLst>
              <a:ext uri="{FF2B5EF4-FFF2-40B4-BE49-F238E27FC236}">
                <a16:creationId xmlns:a16="http://schemas.microsoft.com/office/drawing/2014/main" id="{19004647-C657-36FE-9CB2-8931EBA2DE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5792" name="Picture 16">
            <a:extLst>
              <a:ext uri="{FF2B5EF4-FFF2-40B4-BE49-F238E27FC236}">
                <a16:creationId xmlns:a16="http://schemas.microsoft.com/office/drawing/2014/main" id="{0E141036-CD0E-0244-7922-FD893716AE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579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B6E851A3-9BD8-18DC-682E-A64233EA8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79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7D5E3601-312D-D91B-546C-3AE8B453E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79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FA1C987-13EB-EDEE-3479-57845ACFD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79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EEAA7FA-1360-8580-B834-C9B3F85DC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79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35993797-8E3E-D13D-9818-26AAD0A41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79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B208459-495D-2308-33CE-179A6358F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79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E39222C-E65B-C3B9-22BE-D84BA45E4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580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6D9AD669-B6FE-BD64-73D2-CD254174B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15801" name="Picture 25">
            <a:extLst>
              <a:ext uri="{FF2B5EF4-FFF2-40B4-BE49-F238E27FC236}">
                <a16:creationId xmlns:a16="http://schemas.microsoft.com/office/drawing/2014/main" id="{A8E5AE6B-42C9-21E8-51DE-E5AEBAE758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272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5802" name="Text Box 26">
            <a:extLst>
              <a:ext uri="{FF2B5EF4-FFF2-40B4-BE49-F238E27FC236}">
                <a16:creationId xmlns:a16="http://schemas.microsoft.com/office/drawing/2014/main" id="{5CF3A111-ADEC-BC52-C784-CDBD19E64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27225"/>
            <a:ext cx="777240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Cortar o desgarrar con cuidado la parte de la ropa que cubre la herida, de manera que pueda verse: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15949" name="Picture 173">
            <a:extLst>
              <a:ext uri="{FF2B5EF4-FFF2-40B4-BE49-F238E27FC236}">
                <a16:creationId xmlns:a16="http://schemas.microsoft.com/office/drawing/2014/main" id="{A13E4E59-51A0-BC10-79CF-E23C06D442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3703638"/>
            <a:ext cx="7010400" cy="1858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02" name="Group 2">
            <a:extLst>
              <a:ext uri="{FF2B5EF4-FFF2-40B4-BE49-F238E27FC236}">
                <a16:creationId xmlns:a16="http://schemas.microsoft.com/office/drawing/2014/main" id="{5AF13908-A9D1-F646-AE47-E1CF47B5AF7B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16803" name="Rectangle 3">
              <a:extLst>
                <a:ext uri="{FF2B5EF4-FFF2-40B4-BE49-F238E27FC236}">
                  <a16:creationId xmlns:a16="http://schemas.microsoft.com/office/drawing/2014/main" id="{1F8E591E-2F39-3AAC-615C-EA1892FC3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04" name="Rectangle 4">
              <a:extLst>
                <a:ext uri="{FF2B5EF4-FFF2-40B4-BE49-F238E27FC236}">
                  <a16:creationId xmlns:a16="http://schemas.microsoft.com/office/drawing/2014/main" id="{A54139BB-9E94-E5E6-954F-773E27CC3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05" name="Freeform 5">
              <a:extLst>
                <a:ext uri="{FF2B5EF4-FFF2-40B4-BE49-F238E27FC236}">
                  <a16:creationId xmlns:a16="http://schemas.microsoft.com/office/drawing/2014/main" id="{00B8A7D6-43F2-C5A1-1DE5-23CD6A254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06" name="Freeform 6">
              <a:extLst>
                <a:ext uri="{FF2B5EF4-FFF2-40B4-BE49-F238E27FC236}">
                  <a16:creationId xmlns:a16="http://schemas.microsoft.com/office/drawing/2014/main" id="{0A5BE391-144E-3FE1-B8BC-FAB7E7DC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07" name="Freeform 7">
              <a:extLst>
                <a:ext uri="{FF2B5EF4-FFF2-40B4-BE49-F238E27FC236}">
                  <a16:creationId xmlns:a16="http://schemas.microsoft.com/office/drawing/2014/main" id="{FCE4E215-D846-07C2-75FA-ACE69081E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08" name="Freeform 8">
              <a:extLst>
                <a:ext uri="{FF2B5EF4-FFF2-40B4-BE49-F238E27FC236}">
                  <a16:creationId xmlns:a16="http://schemas.microsoft.com/office/drawing/2014/main" id="{D37008AB-B1E8-11C2-A67B-7619BDFDD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09" name="Freeform 9">
              <a:extLst>
                <a:ext uri="{FF2B5EF4-FFF2-40B4-BE49-F238E27FC236}">
                  <a16:creationId xmlns:a16="http://schemas.microsoft.com/office/drawing/2014/main" id="{EC2B9ECC-49F7-C4B0-F5DE-B903DDC52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10" name="Freeform 10">
              <a:extLst>
                <a:ext uri="{FF2B5EF4-FFF2-40B4-BE49-F238E27FC236}">
                  <a16:creationId xmlns:a16="http://schemas.microsoft.com/office/drawing/2014/main" id="{E2DBA988-D94F-807D-1997-355A3DC8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11" name="Freeform 11">
              <a:extLst>
                <a:ext uri="{FF2B5EF4-FFF2-40B4-BE49-F238E27FC236}">
                  <a16:creationId xmlns:a16="http://schemas.microsoft.com/office/drawing/2014/main" id="{47CB1BC6-2D30-D2B7-88F1-44A6AAD3E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12" name="Freeform 12">
              <a:extLst>
                <a:ext uri="{FF2B5EF4-FFF2-40B4-BE49-F238E27FC236}">
                  <a16:creationId xmlns:a16="http://schemas.microsoft.com/office/drawing/2014/main" id="{0E770F05-8E31-CE55-0B9D-EABA15722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13" name="Rectangle 13">
            <a:extLst>
              <a:ext uri="{FF2B5EF4-FFF2-40B4-BE49-F238E27FC236}">
                <a16:creationId xmlns:a16="http://schemas.microsoft.com/office/drawing/2014/main" id="{EBCDED33-4944-D3B6-DB8A-6CA38C001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Inmediáto General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16814" name="Text Box 14">
            <a:extLst>
              <a:ext uri="{FF2B5EF4-FFF2-40B4-BE49-F238E27FC236}">
                <a16:creationId xmlns:a16="http://schemas.microsoft.com/office/drawing/2014/main" id="{3177F344-5639-9FAD-2FCA-E12E449612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de Menor Severidad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16815" name="Picture 15">
            <a:extLst>
              <a:ext uri="{FF2B5EF4-FFF2-40B4-BE49-F238E27FC236}">
                <a16:creationId xmlns:a16="http://schemas.microsoft.com/office/drawing/2014/main" id="{DF77C0B0-029E-5B18-FFEB-C1F6FB27AA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6816" name="Picture 16">
            <a:extLst>
              <a:ext uri="{FF2B5EF4-FFF2-40B4-BE49-F238E27FC236}">
                <a16:creationId xmlns:a16="http://schemas.microsoft.com/office/drawing/2014/main" id="{B18A218A-2A28-6C2A-FE23-21159427CA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681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0F2CEA4-27E8-02EA-A3D2-B6E9F44F5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1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1AD1B4C-8302-53AC-D5C8-1F541BC65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1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D9C0791-004E-2341-3BD5-8576F810D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2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FD5EFD2-712D-326F-1F7F-452417F0A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2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D61E6290-A45D-B168-9B6D-E35358588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2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CA0B27A7-2B64-4B40-A917-ACD88BCE4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2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88CED274-F8EC-6CEF-C3A3-EA34AA9D3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2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52E51E64-E5AC-7675-4234-4A9309554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16825" name="Picture 25">
            <a:extLst>
              <a:ext uri="{FF2B5EF4-FFF2-40B4-BE49-F238E27FC236}">
                <a16:creationId xmlns:a16="http://schemas.microsoft.com/office/drawing/2014/main" id="{43BABA96-BF2D-E488-FEAA-A3CD740B18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272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6826" name="Text Box 26">
            <a:extLst>
              <a:ext uri="{FF2B5EF4-FFF2-40B4-BE49-F238E27FC236}">
                <a16:creationId xmlns:a16="http://schemas.microsoft.com/office/drawing/2014/main" id="{C355A872-D4E8-C8BA-E4BA-86E2062251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27225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Protegerse contra posible contagio con SIDA o hepatitis: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16828" name="Text Box 28">
            <a:extLst>
              <a:ext uri="{FF2B5EF4-FFF2-40B4-BE49-F238E27FC236}">
                <a16:creationId xmlns:a16="http://schemas.microsoft.com/office/drawing/2014/main" id="{714871C6-A4B5-3EFA-26B9-FA9273B2BE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8194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Utilizar guantes de látex o vinil.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16829" name="Picture 29">
            <a:extLst>
              <a:ext uri="{FF2B5EF4-FFF2-40B4-BE49-F238E27FC236}">
                <a16:creationId xmlns:a16="http://schemas.microsoft.com/office/drawing/2014/main" id="{C6C80C48-2435-D07E-3F58-6C6D06CAFC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8511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6830" name="Text Box 30">
            <a:extLst>
              <a:ext uri="{FF2B5EF4-FFF2-40B4-BE49-F238E27FC236}">
                <a16:creationId xmlns:a16="http://schemas.microsoft.com/office/drawing/2014/main" id="{A4322A6E-879A-6A9B-7F1C-66AC8F2C9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4194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Otros métodos de protección: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16831" name="Picture 31">
            <a:extLst>
              <a:ext uri="{FF2B5EF4-FFF2-40B4-BE49-F238E27FC236}">
                <a16:creationId xmlns:a16="http://schemas.microsoft.com/office/drawing/2014/main" id="{EF5212D2-92E7-20E0-D1E1-746CFDD26B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4512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6832" name="Picture 32">
            <a:extLst>
              <a:ext uri="{FF2B5EF4-FFF2-40B4-BE49-F238E27FC236}">
                <a16:creationId xmlns:a16="http://schemas.microsoft.com/office/drawing/2014/main" id="{CC859CAD-19DC-AB12-6DCC-A86822E7EF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3188" y="4038600"/>
            <a:ext cx="379412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6833" name="Text Box 33">
            <a:extLst>
              <a:ext uri="{FF2B5EF4-FFF2-40B4-BE49-F238E27FC236}">
                <a16:creationId xmlns:a16="http://schemas.microsoft.com/office/drawing/2014/main" id="{ADAE780F-5657-62E6-BF0C-4F9D59EFF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0850" y="3900488"/>
            <a:ext cx="7118350" cy="561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1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Capas adicionales de apósitos/compresas</a:t>
            </a:r>
          </a:p>
        </p:txBody>
      </p:sp>
      <p:pic>
        <p:nvPicPr>
          <p:cNvPr id="716836" name="Picture 36">
            <a:extLst>
              <a:ext uri="{FF2B5EF4-FFF2-40B4-BE49-F238E27FC236}">
                <a16:creationId xmlns:a16="http://schemas.microsoft.com/office/drawing/2014/main" id="{B3F48505-ABBC-EB60-D3D3-959A250884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633913"/>
            <a:ext cx="379413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6837" name="Text Box 37">
            <a:extLst>
              <a:ext uri="{FF2B5EF4-FFF2-40B4-BE49-F238E27FC236}">
                <a16:creationId xmlns:a16="http://schemas.microsoft.com/office/drawing/2014/main" id="{8695AF7C-C978-2AB1-37F8-D82EE7D6B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9263" y="4495800"/>
            <a:ext cx="7118350" cy="561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1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Utilizar material plástico</a:t>
            </a:r>
          </a:p>
        </p:txBody>
      </p:sp>
      <p:grpSp>
        <p:nvGrpSpPr>
          <p:cNvPr id="716842" name="Group 42">
            <a:extLst>
              <a:ext uri="{FF2B5EF4-FFF2-40B4-BE49-F238E27FC236}">
                <a16:creationId xmlns:a16="http://schemas.microsoft.com/office/drawing/2014/main" id="{9384325A-737B-EC02-9BD3-6E2C34036ED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72200" y="4414838"/>
            <a:ext cx="1981200" cy="1878012"/>
            <a:chOff x="3888" y="2781"/>
            <a:chExt cx="1248" cy="1183"/>
          </a:xfrm>
        </p:grpSpPr>
        <p:sp>
          <p:nvSpPr>
            <p:cNvPr id="716841" name="AutoShape 41">
              <a:extLst>
                <a:ext uri="{FF2B5EF4-FFF2-40B4-BE49-F238E27FC236}">
                  <a16:creationId xmlns:a16="http://schemas.microsoft.com/office/drawing/2014/main" id="{DD6276FF-1184-E64A-F041-190042CE5B6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88" y="2781"/>
              <a:ext cx="1248" cy="1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43" name="Freeform 43">
              <a:extLst>
                <a:ext uri="{FF2B5EF4-FFF2-40B4-BE49-F238E27FC236}">
                  <a16:creationId xmlns:a16="http://schemas.microsoft.com/office/drawing/2014/main" id="{C4854B64-2FAC-7E87-5076-E7020E307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782"/>
              <a:ext cx="702" cy="480"/>
            </a:xfrm>
            <a:custGeom>
              <a:avLst/>
              <a:gdLst>
                <a:gd name="T0" fmla="*/ 2100 w 2107"/>
                <a:gd name="T1" fmla="*/ 1296 h 1440"/>
                <a:gd name="T2" fmla="*/ 2046 w 2107"/>
                <a:gd name="T3" fmla="*/ 1241 h 1440"/>
                <a:gd name="T4" fmla="*/ 1959 w 2107"/>
                <a:gd name="T5" fmla="*/ 1149 h 1440"/>
                <a:gd name="T6" fmla="*/ 1856 w 2107"/>
                <a:gd name="T7" fmla="*/ 1042 h 1440"/>
                <a:gd name="T8" fmla="*/ 1757 w 2107"/>
                <a:gd name="T9" fmla="*/ 938 h 1440"/>
                <a:gd name="T10" fmla="*/ 1716 w 2107"/>
                <a:gd name="T11" fmla="*/ 895 h 1440"/>
                <a:gd name="T12" fmla="*/ 1627 w 2107"/>
                <a:gd name="T13" fmla="*/ 800 h 1440"/>
                <a:gd name="T14" fmla="*/ 1537 w 2107"/>
                <a:gd name="T15" fmla="*/ 704 h 1440"/>
                <a:gd name="T16" fmla="*/ 1446 w 2107"/>
                <a:gd name="T17" fmla="*/ 611 h 1440"/>
                <a:gd name="T18" fmla="*/ 1358 w 2107"/>
                <a:gd name="T19" fmla="*/ 519 h 1440"/>
                <a:gd name="T20" fmla="*/ 1275 w 2107"/>
                <a:gd name="T21" fmla="*/ 430 h 1440"/>
                <a:gd name="T22" fmla="*/ 851 w 2107"/>
                <a:gd name="T23" fmla="*/ 0 h 1440"/>
                <a:gd name="T24" fmla="*/ 830 w 2107"/>
                <a:gd name="T25" fmla="*/ 4 h 1440"/>
                <a:gd name="T26" fmla="*/ 771 w 2107"/>
                <a:gd name="T27" fmla="*/ 20 h 1440"/>
                <a:gd name="T28" fmla="*/ 678 w 2107"/>
                <a:gd name="T29" fmla="*/ 50 h 1440"/>
                <a:gd name="T30" fmla="*/ 557 w 2107"/>
                <a:gd name="T31" fmla="*/ 100 h 1440"/>
                <a:gd name="T32" fmla="*/ 410 w 2107"/>
                <a:gd name="T33" fmla="*/ 174 h 1440"/>
                <a:gd name="T34" fmla="*/ 339 w 2107"/>
                <a:gd name="T35" fmla="*/ 213 h 1440"/>
                <a:gd name="T36" fmla="*/ 214 w 2107"/>
                <a:gd name="T37" fmla="*/ 291 h 1440"/>
                <a:gd name="T38" fmla="*/ 113 w 2107"/>
                <a:gd name="T39" fmla="*/ 359 h 1440"/>
                <a:gd name="T40" fmla="*/ 42 w 2107"/>
                <a:gd name="T41" fmla="*/ 411 h 1440"/>
                <a:gd name="T42" fmla="*/ 5 w 2107"/>
                <a:gd name="T43" fmla="*/ 440 h 1440"/>
                <a:gd name="T44" fmla="*/ 0 w 2107"/>
                <a:gd name="T45" fmla="*/ 445 h 1440"/>
                <a:gd name="T46" fmla="*/ 196 w 2107"/>
                <a:gd name="T47" fmla="*/ 550 h 1440"/>
                <a:gd name="T48" fmla="*/ 668 w 2107"/>
                <a:gd name="T49" fmla="*/ 800 h 1440"/>
                <a:gd name="T50" fmla="*/ 1230 w 2107"/>
                <a:gd name="T51" fmla="*/ 1096 h 1440"/>
                <a:gd name="T52" fmla="*/ 1705 w 2107"/>
                <a:gd name="T53" fmla="*/ 1343 h 1440"/>
                <a:gd name="T54" fmla="*/ 1909 w 2107"/>
                <a:gd name="T55" fmla="*/ 1440 h 1440"/>
                <a:gd name="T56" fmla="*/ 1935 w 2107"/>
                <a:gd name="T57" fmla="*/ 1415 h 1440"/>
                <a:gd name="T58" fmla="*/ 1989 w 2107"/>
                <a:gd name="T59" fmla="*/ 1372 h 1440"/>
                <a:gd name="T60" fmla="*/ 2040 w 2107"/>
                <a:gd name="T61" fmla="*/ 1338 h 1440"/>
                <a:gd name="T62" fmla="*/ 2081 w 2107"/>
                <a:gd name="T63" fmla="*/ 1317 h 1440"/>
                <a:gd name="T64" fmla="*/ 2104 w 2107"/>
                <a:gd name="T65" fmla="*/ 1306 h 1440"/>
                <a:gd name="T66" fmla="*/ 2107 w 2107"/>
                <a:gd name="T67" fmla="*/ 130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7" h="1440">
                  <a:moveTo>
                    <a:pt x="2107" y="1304"/>
                  </a:moveTo>
                  <a:lnTo>
                    <a:pt x="2100" y="1296"/>
                  </a:lnTo>
                  <a:lnTo>
                    <a:pt x="2078" y="1274"/>
                  </a:lnTo>
                  <a:lnTo>
                    <a:pt x="2046" y="1241"/>
                  </a:lnTo>
                  <a:lnTo>
                    <a:pt x="2006" y="1198"/>
                  </a:lnTo>
                  <a:lnTo>
                    <a:pt x="1959" y="1149"/>
                  </a:lnTo>
                  <a:lnTo>
                    <a:pt x="1908" y="1096"/>
                  </a:lnTo>
                  <a:lnTo>
                    <a:pt x="1856" y="1042"/>
                  </a:lnTo>
                  <a:lnTo>
                    <a:pt x="1806" y="988"/>
                  </a:lnTo>
                  <a:lnTo>
                    <a:pt x="1757" y="938"/>
                  </a:lnTo>
                  <a:lnTo>
                    <a:pt x="1716" y="895"/>
                  </a:lnTo>
                  <a:lnTo>
                    <a:pt x="1716" y="895"/>
                  </a:lnTo>
                  <a:lnTo>
                    <a:pt x="1673" y="847"/>
                  </a:lnTo>
                  <a:lnTo>
                    <a:pt x="1627" y="800"/>
                  </a:lnTo>
                  <a:lnTo>
                    <a:pt x="1582" y="751"/>
                  </a:lnTo>
                  <a:lnTo>
                    <a:pt x="1537" y="704"/>
                  </a:lnTo>
                  <a:lnTo>
                    <a:pt x="1491" y="657"/>
                  </a:lnTo>
                  <a:lnTo>
                    <a:pt x="1446" y="611"/>
                  </a:lnTo>
                  <a:lnTo>
                    <a:pt x="1403" y="565"/>
                  </a:lnTo>
                  <a:lnTo>
                    <a:pt x="1358" y="519"/>
                  </a:lnTo>
                  <a:lnTo>
                    <a:pt x="1316" y="474"/>
                  </a:lnTo>
                  <a:lnTo>
                    <a:pt x="1275" y="430"/>
                  </a:lnTo>
                  <a:lnTo>
                    <a:pt x="851" y="0"/>
                  </a:lnTo>
                  <a:lnTo>
                    <a:pt x="851" y="0"/>
                  </a:lnTo>
                  <a:lnTo>
                    <a:pt x="844" y="2"/>
                  </a:lnTo>
                  <a:lnTo>
                    <a:pt x="830" y="4"/>
                  </a:lnTo>
                  <a:lnTo>
                    <a:pt x="805" y="10"/>
                  </a:lnTo>
                  <a:lnTo>
                    <a:pt x="771" y="20"/>
                  </a:lnTo>
                  <a:lnTo>
                    <a:pt x="729" y="33"/>
                  </a:lnTo>
                  <a:lnTo>
                    <a:pt x="678" y="50"/>
                  </a:lnTo>
                  <a:lnTo>
                    <a:pt x="621" y="73"/>
                  </a:lnTo>
                  <a:lnTo>
                    <a:pt x="557" y="100"/>
                  </a:lnTo>
                  <a:lnTo>
                    <a:pt x="486" y="134"/>
                  </a:lnTo>
                  <a:lnTo>
                    <a:pt x="410" y="174"/>
                  </a:lnTo>
                  <a:lnTo>
                    <a:pt x="410" y="174"/>
                  </a:lnTo>
                  <a:lnTo>
                    <a:pt x="339" y="213"/>
                  </a:lnTo>
                  <a:lnTo>
                    <a:pt x="274" y="253"/>
                  </a:lnTo>
                  <a:lnTo>
                    <a:pt x="214" y="291"/>
                  </a:lnTo>
                  <a:lnTo>
                    <a:pt x="160" y="327"/>
                  </a:lnTo>
                  <a:lnTo>
                    <a:pt x="113" y="359"/>
                  </a:lnTo>
                  <a:lnTo>
                    <a:pt x="73" y="388"/>
                  </a:lnTo>
                  <a:lnTo>
                    <a:pt x="42" y="411"/>
                  </a:lnTo>
                  <a:lnTo>
                    <a:pt x="19" y="429"/>
                  </a:lnTo>
                  <a:lnTo>
                    <a:pt x="5" y="440"/>
                  </a:lnTo>
                  <a:lnTo>
                    <a:pt x="0" y="445"/>
                  </a:lnTo>
                  <a:lnTo>
                    <a:pt x="0" y="445"/>
                  </a:lnTo>
                  <a:lnTo>
                    <a:pt x="52" y="472"/>
                  </a:lnTo>
                  <a:lnTo>
                    <a:pt x="196" y="550"/>
                  </a:lnTo>
                  <a:lnTo>
                    <a:pt x="409" y="663"/>
                  </a:lnTo>
                  <a:lnTo>
                    <a:pt x="668" y="800"/>
                  </a:lnTo>
                  <a:lnTo>
                    <a:pt x="949" y="948"/>
                  </a:lnTo>
                  <a:lnTo>
                    <a:pt x="1230" y="1096"/>
                  </a:lnTo>
                  <a:lnTo>
                    <a:pt x="1490" y="1232"/>
                  </a:lnTo>
                  <a:lnTo>
                    <a:pt x="1705" y="1343"/>
                  </a:lnTo>
                  <a:lnTo>
                    <a:pt x="1852" y="1416"/>
                  </a:lnTo>
                  <a:lnTo>
                    <a:pt x="1909" y="1440"/>
                  </a:lnTo>
                  <a:lnTo>
                    <a:pt x="1909" y="1440"/>
                  </a:lnTo>
                  <a:lnTo>
                    <a:pt x="1935" y="1415"/>
                  </a:lnTo>
                  <a:lnTo>
                    <a:pt x="1961" y="1391"/>
                  </a:lnTo>
                  <a:lnTo>
                    <a:pt x="1989" y="1372"/>
                  </a:lnTo>
                  <a:lnTo>
                    <a:pt x="2015" y="1354"/>
                  </a:lnTo>
                  <a:lnTo>
                    <a:pt x="2040" y="1338"/>
                  </a:lnTo>
                  <a:lnTo>
                    <a:pt x="2062" y="1325"/>
                  </a:lnTo>
                  <a:lnTo>
                    <a:pt x="2081" y="1317"/>
                  </a:lnTo>
                  <a:lnTo>
                    <a:pt x="2095" y="1309"/>
                  </a:lnTo>
                  <a:lnTo>
                    <a:pt x="2104" y="1306"/>
                  </a:lnTo>
                  <a:lnTo>
                    <a:pt x="2107" y="1304"/>
                  </a:lnTo>
                  <a:lnTo>
                    <a:pt x="2107" y="1304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44" name="Freeform 44">
              <a:extLst>
                <a:ext uri="{FF2B5EF4-FFF2-40B4-BE49-F238E27FC236}">
                  <a16:creationId xmlns:a16="http://schemas.microsoft.com/office/drawing/2014/main" id="{23F368AD-A8BF-13C8-155B-CC912420E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930"/>
              <a:ext cx="234" cy="284"/>
            </a:xfrm>
            <a:custGeom>
              <a:avLst/>
              <a:gdLst>
                <a:gd name="T0" fmla="*/ 510 w 702"/>
                <a:gd name="T1" fmla="*/ 853 h 853"/>
                <a:gd name="T2" fmla="*/ 498 w 702"/>
                <a:gd name="T3" fmla="*/ 852 h 853"/>
                <a:gd name="T4" fmla="*/ 464 w 702"/>
                <a:gd name="T5" fmla="*/ 847 h 853"/>
                <a:gd name="T6" fmla="*/ 415 w 702"/>
                <a:gd name="T7" fmla="*/ 841 h 853"/>
                <a:gd name="T8" fmla="*/ 352 w 702"/>
                <a:gd name="T9" fmla="*/ 831 h 853"/>
                <a:gd name="T10" fmla="*/ 284 w 702"/>
                <a:gd name="T11" fmla="*/ 821 h 853"/>
                <a:gd name="T12" fmla="*/ 214 w 702"/>
                <a:gd name="T13" fmla="*/ 809 h 853"/>
                <a:gd name="T14" fmla="*/ 147 w 702"/>
                <a:gd name="T15" fmla="*/ 798 h 853"/>
                <a:gd name="T16" fmla="*/ 87 w 702"/>
                <a:gd name="T17" fmla="*/ 787 h 853"/>
                <a:gd name="T18" fmla="*/ 41 w 702"/>
                <a:gd name="T19" fmla="*/ 776 h 853"/>
                <a:gd name="T20" fmla="*/ 14 w 702"/>
                <a:gd name="T21" fmla="*/ 766 h 853"/>
                <a:gd name="T22" fmla="*/ 14 w 702"/>
                <a:gd name="T23" fmla="*/ 766 h 853"/>
                <a:gd name="T24" fmla="*/ 7 w 702"/>
                <a:gd name="T25" fmla="*/ 756 h 853"/>
                <a:gd name="T26" fmla="*/ 2 w 702"/>
                <a:gd name="T27" fmla="*/ 736 h 853"/>
                <a:gd name="T28" fmla="*/ 0 w 702"/>
                <a:gd name="T29" fmla="*/ 706 h 853"/>
                <a:gd name="T30" fmla="*/ 2 w 702"/>
                <a:gd name="T31" fmla="*/ 668 h 853"/>
                <a:gd name="T32" fmla="*/ 5 w 702"/>
                <a:gd name="T33" fmla="*/ 623 h 853"/>
                <a:gd name="T34" fmla="*/ 13 w 702"/>
                <a:gd name="T35" fmla="*/ 572 h 853"/>
                <a:gd name="T36" fmla="*/ 23 w 702"/>
                <a:gd name="T37" fmla="*/ 516 h 853"/>
                <a:gd name="T38" fmla="*/ 35 w 702"/>
                <a:gd name="T39" fmla="*/ 457 h 853"/>
                <a:gd name="T40" fmla="*/ 51 w 702"/>
                <a:gd name="T41" fmla="*/ 397 h 853"/>
                <a:gd name="T42" fmla="*/ 70 w 702"/>
                <a:gd name="T43" fmla="*/ 335 h 853"/>
                <a:gd name="T44" fmla="*/ 70 w 702"/>
                <a:gd name="T45" fmla="*/ 335 h 853"/>
                <a:gd name="T46" fmla="*/ 91 w 702"/>
                <a:gd name="T47" fmla="*/ 275 h 853"/>
                <a:gd name="T48" fmla="*/ 114 w 702"/>
                <a:gd name="T49" fmla="*/ 222 h 853"/>
                <a:gd name="T50" fmla="*/ 137 w 702"/>
                <a:gd name="T51" fmla="*/ 172 h 853"/>
                <a:gd name="T52" fmla="*/ 160 w 702"/>
                <a:gd name="T53" fmla="*/ 128 h 853"/>
                <a:gd name="T54" fmla="*/ 182 w 702"/>
                <a:gd name="T55" fmla="*/ 91 h 853"/>
                <a:gd name="T56" fmla="*/ 202 w 702"/>
                <a:gd name="T57" fmla="*/ 59 h 853"/>
                <a:gd name="T58" fmla="*/ 218 w 702"/>
                <a:gd name="T59" fmla="*/ 34 h 853"/>
                <a:gd name="T60" fmla="*/ 232 w 702"/>
                <a:gd name="T61" fmla="*/ 15 h 853"/>
                <a:gd name="T62" fmla="*/ 240 w 702"/>
                <a:gd name="T63" fmla="*/ 4 h 853"/>
                <a:gd name="T64" fmla="*/ 243 w 702"/>
                <a:gd name="T65" fmla="*/ 0 h 853"/>
                <a:gd name="T66" fmla="*/ 702 w 702"/>
                <a:gd name="T67" fmla="*/ 157 h 853"/>
                <a:gd name="T68" fmla="*/ 510 w 702"/>
                <a:gd name="T69" fmla="*/ 853 h 853"/>
                <a:gd name="T70" fmla="*/ 510 w 702"/>
                <a:gd name="T71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2" h="853">
                  <a:moveTo>
                    <a:pt x="510" y="853"/>
                  </a:moveTo>
                  <a:lnTo>
                    <a:pt x="498" y="852"/>
                  </a:lnTo>
                  <a:lnTo>
                    <a:pt x="464" y="847"/>
                  </a:lnTo>
                  <a:lnTo>
                    <a:pt x="415" y="841"/>
                  </a:lnTo>
                  <a:lnTo>
                    <a:pt x="352" y="831"/>
                  </a:lnTo>
                  <a:lnTo>
                    <a:pt x="284" y="821"/>
                  </a:lnTo>
                  <a:lnTo>
                    <a:pt x="214" y="809"/>
                  </a:lnTo>
                  <a:lnTo>
                    <a:pt x="147" y="798"/>
                  </a:lnTo>
                  <a:lnTo>
                    <a:pt x="87" y="787"/>
                  </a:lnTo>
                  <a:lnTo>
                    <a:pt x="41" y="776"/>
                  </a:lnTo>
                  <a:lnTo>
                    <a:pt x="14" y="766"/>
                  </a:lnTo>
                  <a:lnTo>
                    <a:pt x="14" y="766"/>
                  </a:lnTo>
                  <a:lnTo>
                    <a:pt x="7" y="756"/>
                  </a:lnTo>
                  <a:lnTo>
                    <a:pt x="2" y="736"/>
                  </a:lnTo>
                  <a:lnTo>
                    <a:pt x="0" y="706"/>
                  </a:lnTo>
                  <a:lnTo>
                    <a:pt x="2" y="668"/>
                  </a:lnTo>
                  <a:lnTo>
                    <a:pt x="5" y="623"/>
                  </a:lnTo>
                  <a:lnTo>
                    <a:pt x="13" y="572"/>
                  </a:lnTo>
                  <a:lnTo>
                    <a:pt x="23" y="516"/>
                  </a:lnTo>
                  <a:lnTo>
                    <a:pt x="35" y="457"/>
                  </a:lnTo>
                  <a:lnTo>
                    <a:pt x="51" y="397"/>
                  </a:lnTo>
                  <a:lnTo>
                    <a:pt x="70" y="335"/>
                  </a:lnTo>
                  <a:lnTo>
                    <a:pt x="70" y="335"/>
                  </a:lnTo>
                  <a:lnTo>
                    <a:pt x="91" y="275"/>
                  </a:lnTo>
                  <a:lnTo>
                    <a:pt x="114" y="222"/>
                  </a:lnTo>
                  <a:lnTo>
                    <a:pt x="137" y="172"/>
                  </a:lnTo>
                  <a:lnTo>
                    <a:pt x="160" y="128"/>
                  </a:lnTo>
                  <a:lnTo>
                    <a:pt x="182" y="91"/>
                  </a:lnTo>
                  <a:lnTo>
                    <a:pt x="202" y="59"/>
                  </a:lnTo>
                  <a:lnTo>
                    <a:pt x="218" y="34"/>
                  </a:lnTo>
                  <a:lnTo>
                    <a:pt x="232" y="15"/>
                  </a:lnTo>
                  <a:lnTo>
                    <a:pt x="240" y="4"/>
                  </a:lnTo>
                  <a:lnTo>
                    <a:pt x="243" y="0"/>
                  </a:lnTo>
                  <a:lnTo>
                    <a:pt x="702" y="157"/>
                  </a:lnTo>
                  <a:lnTo>
                    <a:pt x="510" y="853"/>
                  </a:lnTo>
                  <a:lnTo>
                    <a:pt x="510" y="853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45" name="Freeform 45">
              <a:extLst>
                <a:ext uri="{FF2B5EF4-FFF2-40B4-BE49-F238E27FC236}">
                  <a16:creationId xmlns:a16="http://schemas.microsoft.com/office/drawing/2014/main" id="{38C49104-0631-31D8-AEAB-D3DDEEAAB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3185"/>
              <a:ext cx="167" cy="31"/>
            </a:xfrm>
            <a:custGeom>
              <a:avLst/>
              <a:gdLst>
                <a:gd name="T0" fmla="*/ 491 w 502"/>
                <a:gd name="T1" fmla="*/ 92 h 92"/>
                <a:gd name="T2" fmla="*/ 479 w 502"/>
                <a:gd name="T3" fmla="*/ 91 h 92"/>
                <a:gd name="T4" fmla="*/ 445 w 502"/>
                <a:gd name="T5" fmla="*/ 86 h 92"/>
                <a:gd name="T6" fmla="*/ 395 w 502"/>
                <a:gd name="T7" fmla="*/ 78 h 92"/>
                <a:gd name="T8" fmla="*/ 334 w 502"/>
                <a:gd name="T9" fmla="*/ 68 h 92"/>
                <a:gd name="T10" fmla="*/ 267 w 502"/>
                <a:gd name="T11" fmla="*/ 57 h 92"/>
                <a:gd name="T12" fmla="*/ 198 w 502"/>
                <a:gd name="T13" fmla="*/ 45 h 92"/>
                <a:gd name="T14" fmla="*/ 132 w 502"/>
                <a:gd name="T15" fmla="*/ 32 h 92"/>
                <a:gd name="T16" fmla="*/ 73 w 502"/>
                <a:gd name="T17" fmla="*/ 21 h 92"/>
                <a:gd name="T18" fmla="*/ 28 w 502"/>
                <a:gd name="T19" fmla="*/ 10 h 92"/>
                <a:gd name="T20" fmla="*/ 0 w 502"/>
                <a:gd name="T21" fmla="*/ 0 h 92"/>
                <a:gd name="T22" fmla="*/ 0 w 502"/>
                <a:gd name="T23" fmla="*/ 0 h 92"/>
                <a:gd name="T24" fmla="*/ 28 w 502"/>
                <a:gd name="T25" fmla="*/ 10 h 92"/>
                <a:gd name="T26" fmla="*/ 74 w 502"/>
                <a:gd name="T27" fmla="*/ 20 h 92"/>
                <a:gd name="T28" fmla="*/ 134 w 502"/>
                <a:gd name="T29" fmla="*/ 30 h 92"/>
                <a:gd name="T30" fmla="*/ 201 w 502"/>
                <a:gd name="T31" fmla="*/ 41 h 92"/>
                <a:gd name="T32" fmla="*/ 273 w 502"/>
                <a:gd name="T33" fmla="*/ 51 h 92"/>
                <a:gd name="T34" fmla="*/ 342 w 502"/>
                <a:gd name="T35" fmla="*/ 61 h 92"/>
                <a:gd name="T36" fmla="*/ 404 w 502"/>
                <a:gd name="T37" fmla="*/ 70 h 92"/>
                <a:gd name="T38" fmla="*/ 455 w 502"/>
                <a:gd name="T39" fmla="*/ 76 h 92"/>
                <a:gd name="T40" fmla="*/ 490 w 502"/>
                <a:gd name="T41" fmla="*/ 80 h 92"/>
                <a:gd name="T42" fmla="*/ 502 w 502"/>
                <a:gd name="T43" fmla="*/ 81 h 92"/>
                <a:gd name="T44" fmla="*/ 491 w 502"/>
                <a:gd name="T45" fmla="*/ 92 h 92"/>
                <a:gd name="T46" fmla="*/ 491 w 502"/>
                <a:gd name="T4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2" h="92">
                  <a:moveTo>
                    <a:pt x="491" y="92"/>
                  </a:moveTo>
                  <a:lnTo>
                    <a:pt x="479" y="91"/>
                  </a:lnTo>
                  <a:lnTo>
                    <a:pt x="445" y="86"/>
                  </a:lnTo>
                  <a:lnTo>
                    <a:pt x="395" y="78"/>
                  </a:lnTo>
                  <a:lnTo>
                    <a:pt x="334" y="68"/>
                  </a:lnTo>
                  <a:lnTo>
                    <a:pt x="267" y="57"/>
                  </a:lnTo>
                  <a:lnTo>
                    <a:pt x="198" y="45"/>
                  </a:lnTo>
                  <a:lnTo>
                    <a:pt x="132" y="32"/>
                  </a:lnTo>
                  <a:lnTo>
                    <a:pt x="73" y="21"/>
                  </a:lnTo>
                  <a:lnTo>
                    <a:pt x="28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10"/>
                  </a:lnTo>
                  <a:lnTo>
                    <a:pt x="74" y="20"/>
                  </a:lnTo>
                  <a:lnTo>
                    <a:pt x="134" y="30"/>
                  </a:lnTo>
                  <a:lnTo>
                    <a:pt x="201" y="41"/>
                  </a:lnTo>
                  <a:lnTo>
                    <a:pt x="273" y="51"/>
                  </a:lnTo>
                  <a:lnTo>
                    <a:pt x="342" y="61"/>
                  </a:lnTo>
                  <a:lnTo>
                    <a:pt x="404" y="70"/>
                  </a:lnTo>
                  <a:lnTo>
                    <a:pt x="455" y="76"/>
                  </a:lnTo>
                  <a:lnTo>
                    <a:pt x="490" y="80"/>
                  </a:lnTo>
                  <a:lnTo>
                    <a:pt x="502" y="81"/>
                  </a:lnTo>
                  <a:lnTo>
                    <a:pt x="491" y="92"/>
                  </a:lnTo>
                  <a:lnTo>
                    <a:pt x="491" y="92"/>
                  </a:lnTo>
                  <a:close/>
                </a:path>
              </a:pathLst>
            </a:custGeom>
            <a:solidFill>
              <a:srgbClr val="E5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46" name="Freeform 46">
              <a:extLst>
                <a:ext uri="{FF2B5EF4-FFF2-40B4-BE49-F238E27FC236}">
                  <a16:creationId xmlns:a16="http://schemas.microsoft.com/office/drawing/2014/main" id="{0E01D12F-B25C-52BA-D987-77F5A4A24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3185"/>
              <a:ext cx="167" cy="31"/>
            </a:xfrm>
            <a:custGeom>
              <a:avLst/>
              <a:gdLst>
                <a:gd name="T0" fmla="*/ 491 w 502"/>
                <a:gd name="T1" fmla="*/ 92 h 92"/>
                <a:gd name="T2" fmla="*/ 479 w 502"/>
                <a:gd name="T3" fmla="*/ 91 h 92"/>
                <a:gd name="T4" fmla="*/ 445 w 502"/>
                <a:gd name="T5" fmla="*/ 86 h 92"/>
                <a:gd name="T6" fmla="*/ 395 w 502"/>
                <a:gd name="T7" fmla="*/ 78 h 92"/>
                <a:gd name="T8" fmla="*/ 334 w 502"/>
                <a:gd name="T9" fmla="*/ 68 h 92"/>
                <a:gd name="T10" fmla="*/ 267 w 502"/>
                <a:gd name="T11" fmla="*/ 57 h 92"/>
                <a:gd name="T12" fmla="*/ 198 w 502"/>
                <a:gd name="T13" fmla="*/ 45 h 92"/>
                <a:gd name="T14" fmla="*/ 132 w 502"/>
                <a:gd name="T15" fmla="*/ 32 h 92"/>
                <a:gd name="T16" fmla="*/ 73 w 502"/>
                <a:gd name="T17" fmla="*/ 21 h 92"/>
                <a:gd name="T18" fmla="*/ 28 w 502"/>
                <a:gd name="T19" fmla="*/ 10 h 92"/>
                <a:gd name="T20" fmla="*/ 0 w 502"/>
                <a:gd name="T21" fmla="*/ 0 h 92"/>
                <a:gd name="T22" fmla="*/ 0 w 502"/>
                <a:gd name="T23" fmla="*/ 0 h 92"/>
                <a:gd name="T24" fmla="*/ 28 w 502"/>
                <a:gd name="T25" fmla="*/ 10 h 92"/>
                <a:gd name="T26" fmla="*/ 74 w 502"/>
                <a:gd name="T27" fmla="*/ 20 h 92"/>
                <a:gd name="T28" fmla="*/ 134 w 502"/>
                <a:gd name="T29" fmla="*/ 30 h 92"/>
                <a:gd name="T30" fmla="*/ 201 w 502"/>
                <a:gd name="T31" fmla="*/ 41 h 92"/>
                <a:gd name="T32" fmla="*/ 273 w 502"/>
                <a:gd name="T33" fmla="*/ 51 h 92"/>
                <a:gd name="T34" fmla="*/ 342 w 502"/>
                <a:gd name="T35" fmla="*/ 61 h 92"/>
                <a:gd name="T36" fmla="*/ 404 w 502"/>
                <a:gd name="T37" fmla="*/ 70 h 92"/>
                <a:gd name="T38" fmla="*/ 455 w 502"/>
                <a:gd name="T39" fmla="*/ 76 h 92"/>
                <a:gd name="T40" fmla="*/ 490 w 502"/>
                <a:gd name="T41" fmla="*/ 80 h 92"/>
                <a:gd name="T42" fmla="*/ 502 w 502"/>
                <a:gd name="T43" fmla="*/ 81 h 92"/>
                <a:gd name="T44" fmla="*/ 491 w 502"/>
                <a:gd name="T45" fmla="*/ 92 h 92"/>
                <a:gd name="T46" fmla="*/ 491 w 502"/>
                <a:gd name="T4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2" h="92">
                  <a:moveTo>
                    <a:pt x="491" y="92"/>
                  </a:moveTo>
                  <a:lnTo>
                    <a:pt x="479" y="91"/>
                  </a:lnTo>
                  <a:lnTo>
                    <a:pt x="445" y="86"/>
                  </a:lnTo>
                  <a:lnTo>
                    <a:pt x="395" y="78"/>
                  </a:lnTo>
                  <a:lnTo>
                    <a:pt x="334" y="68"/>
                  </a:lnTo>
                  <a:lnTo>
                    <a:pt x="267" y="57"/>
                  </a:lnTo>
                  <a:lnTo>
                    <a:pt x="198" y="45"/>
                  </a:lnTo>
                  <a:lnTo>
                    <a:pt x="132" y="32"/>
                  </a:lnTo>
                  <a:lnTo>
                    <a:pt x="73" y="21"/>
                  </a:lnTo>
                  <a:lnTo>
                    <a:pt x="28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10"/>
                  </a:lnTo>
                  <a:lnTo>
                    <a:pt x="74" y="20"/>
                  </a:lnTo>
                  <a:lnTo>
                    <a:pt x="134" y="30"/>
                  </a:lnTo>
                  <a:lnTo>
                    <a:pt x="201" y="41"/>
                  </a:lnTo>
                  <a:lnTo>
                    <a:pt x="273" y="51"/>
                  </a:lnTo>
                  <a:lnTo>
                    <a:pt x="342" y="61"/>
                  </a:lnTo>
                  <a:lnTo>
                    <a:pt x="404" y="70"/>
                  </a:lnTo>
                  <a:lnTo>
                    <a:pt x="455" y="76"/>
                  </a:lnTo>
                  <a:lnTo>
                    <a:pt x="490" y="80"/>
                  </a:lnTo>
                  <a:lnTo>
                    <a:pt x="502" y="81"/>
                  </a:lnTo>
                  <a:lnTo>
                    <a:pt x="491" y="92"/>
                  </a:lnTo>
                  <a:lnTo>
                    <a:pt x="491" y="92"/>
                  </a:lnTo>
                </a:path>
              </a:pathLst>
            </a:custGeom>
            <a:noFill/>
            <a:ln w="1588">
              <a:solidFill>
                <a:srgbClr val="E598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47" name="Freeform 47">
              <a:extLst>
                <a:ext uri="{FF2B5EF4-FFF2-40B4-BE49-F238E27FC236}">
                  <a16:creationId xmlns:a16="http://schemas.microsoft.com/office/drawing/2014/main" id="{91133362-D662-2B0E-F68D-6E7A63AD8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930"/>
              <a:ext cx="154" cy="54"/>
            </a:xfrm>
            <a:custGeom>
              <a:avLst/>
              <a:gdLst>
                <a:gd name="T0" fmla="*/ 451 w 463"/>
                <a:gd name="T1" fmla="*/ 162 h 162"/>
                <a:gd name="T2" fmla="*/ 0 w 463"/>
                <a:gd name="T3" fmla="*/ 0 h 162"/>
                <a:gd name="T4" fmla="*/ 463 w 463"/>
                <a:gd name="T5" fmla="*/ 151 h 162"/>
                <a:gd name="T6" fmla="*/ 451 w 463"/>
                <a:gd name="T7" fmla="*/ 162 h 162"/>
                <a:gd name="T8" fmla="*/ 451 w 463"/>
                <a:gd name="T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62">
                  <a:moveTo>
                    <a:pt x="451" y="162"/>
                  </a:moveTo>
                  <a:lnTo>
                    <a:pt x="0" y="0"/>
                  </a:lnTo>
                  <a:lnTo>
                    <a:pt x="463" y="151"/>
                  </a:lnTo>
                  <a:lnTo>
                    <a:pt x="451" y="162"/>
                  </a:lnTo>
                  <a:lnTo>
                    <a:pt x="451" y="162"/>
                  </a:lnTo>
                  <a:close/>
                </a:path>
              </a:pathLst>
            </a:custGeom>
            <a:solidFill>
              <a:srgbClr val="E5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48" name="Freeform 48">
              <a:extLst>
                <a:ext uri="{FF2B5EF4-FFF2-40B4-BE49-F238E27FC236}">
                  <a16:creationId xmlns:a16="http://schemas.microsoft.com/office/drawing/2014/main" id="{6B564856-A01E-E1E9-6978-F3E3EC42F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930"/>
              <a:ext cx="154" cy="54"/>
            </a:xfrm>
            <a:custGeom>
              <a:avLst/>
              <a:gdLst>
                <a:gd name="T0" fmla="*/ 451 w 463"/>
                <a:gd name="T1" fmla="*/ 162 h 162"/>
                <a:gd name="T2" fmla="*/ 0 w 463"/>
                <a:gd name="T3" fmla="*/ 0 h 162"/>
                <a:gd name="T4" fmla="*/ 463 w 463"/>
                <a:gd name="T5" fmla="*/ 151 h 162"/>
                <a:gd name="T6" fmla="*/ 451 w 463"/>
                <a:gd name="T7" fmla="*/ 162 h 162"/>
                <a:gd name="T8" fmla="*/ 451 w 463"/>
                <a:gd name="T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62">
                  <a:moveTo>
                    <a:pt x="451" y="162"/>
                  </a:moveTo>
                  <a:lnTo>
                    <a:pt x="0" y="0"/>
                  </a:lnTo>
                  <a:lnTo>
                    <a:pt x="463" y="151"/>
                  </a:lnTo>
                  <a:lnTo>
                    <a:pt x="451" y="162"/>
                  </a:lnTo>
                  <a:lnTo>
                    <a:pt x="451" y="162"/>
                  </a:lnTo>
                </a:path>
              </a:pathLst>
            </a:custGeom>
            <a:noFill/>
            <a:ln w="1588">
              <a:solidFill>
                <a:srgbClr val="E598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49" name="Freeform 49">
              <a:extLst>
                <a:ext uri="{FF2B5EF4-FFF2-40B4-BE49-F238E27FC236}">
                  <a16:creationId xmlns:a16="http://schemas.microsoft.com/office/drawing/2014/main" id="{8D1C3BC3-971D-7F9B-2C88-49A8ACEAF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981"/>
              <a:ext cx="576" cy="493"/>
            </a:xfrm>
            <a:custGeom>
              <a:avLst/>
              <a:gdLst>
                <a:gd name="T0" fmla="*/ 1636 w 1729"/>
                <a:gd name="T1" fmla="*/ 1383 h 1477"/>
                <a:gd name="T2" fmla="*/ 1713 w 1729"/>
                <a:gd name="T3" fmla="*/ 1276 h 1477"/>
                <a:gd name="T4" fmla="*/ 1729 w 1729"/>
                <a:gd name="T5" fmla="*/ 1215 h 1477"/>
                <a:gd name="T6" fmla="*/ 1721 w 1729"/>
                <a:gd name="T7" fmla="*/ 1161 h 1477"/>
                <a:gd name="T8" fmla="*/ 1718 w 1729"/>
                <a:gd name="T9" fmla="*/ 1115 h 1477"/>
                <a:gd name="T10" fmla="*/ 1711 w 1729"/>
                <a:gd name="T11" fmla="*/ 972 h 1477"/>
                <a:gd name="T12" fmla="*/ 1667 w 1729"/>
                <a:gd name="T13" fmla="*/ 907 h 1477"/>
                <a:gd name="T14" fmla="*/ 1701 w 1729"/>
                <a:gd name="T15" fmla="*/ 805 h 1477"/>
                <a:gd name="T16" fmla="*/ 1637 w 1729"/>
                <a:gd name="T17" fmla="*/ 673 h 1477"/>
                <a:gd name="T18" fmla="*/ 1550 w 1729"/>
                <a:gd name="T19" fmla="*/ 588 h 1477"/>
                <a:gd name="T20" fmla="*/ 1435 w 1729"/>
                <a:gd name="T21" fmla="*/ 481 h 1477"/>
                <a:gd name="T22" fmla="*/ 1366 w 1729"/>
                <a:gd name="T23" fmla="*/ 428 h 1477"/>
                <a:gd name="T24" fmla="*/ 1334 w 1729"/>
                <a:gd name="T25" fmla="*/ 411 h 1477"/>
                <a:gd name="T26" fmla="*/ 1295 w 1729"/>
                <a:gd name="T27" fmla="*/ 396 h 1477"/>
                <a:gd name="T28" fmla="*/ 1251 w 1729"/>
                <a:gd name="T29" fmla="*/ 375 h 1477"/>
                <a:gd name="T30" fmla="*/ 1183 w 1729"/>
                <a:gd name="T31" fmla="*/ 340 h 1477"/>
                <a:gd name="T32" fmla="*/ 952 w 1729"/>
                <a:gd name="T33" fmla="*/ 231 h 1477"/>
                <a:gd name="T34" fmla="*/ 504 w 1729"/>
                <a:gd name="T35" fmla="*/ 75 h 1477"/>
                <a:gd name="T36" fmla="*/ 385 w 1729"/>
                <a:gd name="T37" fmla="*/ 47 h 1477"/>
                <a:gd name="T38" fmla="*/ 319 w 1729"/>
                <a:gd name="T39" fmla="*/ 28 h 1477"/>
                <a:gd name="T40" fmla="*/ 263 w 1729"/>
                <a:gd name="T41" fmla="*/ 15 h 1477"/>
                <a:gd name="T42" fmla="*/ 175 w 1729"/>
                <a:gd name="T43" fmla="*/ 76 h 1477"/>
                <a:gd name="T44" fmla="*/ 111 w 1729"/>
                <a:gd name="T45" fmla="*/ 251 h 1477"/>
                <a:gd name="T46" fmla="*/ 23 w 1729"/>
                <a:gd name="T47" fmla="*/ 477 h 1477"/>
                <a:gd name="T48" fmla="*/ 0 w 1729"/>
                <a:gd name="T49" fmla="*/ 624 h 1477"/>
                <a:gd name="T50" fmla="*/ 2 w 1729"/>
                <a:gd name="T51" fmla="*/ 672 h 1477"/>
                <a:gd name="T52" fmla="*/ 18 w 1729"/>
                <a:gd name="T53" fmla="*/ 718 h 1477"/>
                <a:gd name="T54" fmla="*/ 45 w 1729"/>
                <a:gd name="T55" fmla="*/ 730 h 1477"/>
                <a:gd name="T56" fmla="*/ 66 w 1729"/>
                <a:gd name="T57" fmla="*/ 712 h 1477"/>
                <a:gd name="T58" fmla="*/ 75 w 1729"/>
                <a:gd name="T59" fmla="*/ 702 h 1477"/>
                <a:gd name="T60" fmla="*/ 222 w 1729"/>
                <a:gd name="T61" fmla="*/ 755 h 1477"/>
                <a:gd name="T62" fmla="*/ 297 w 1729"/>
                <a:gd name="T63" fmla="*/ 771 h 1477"/>
                <a:gd name="T64" fmla="*/ 326 w 1729"/>
                <a:gd name="T65" fmla="*/ 812 h 1477"/>
                <a:gd name="T66" fmla="*/ 364 w 1729"/>
                <a:gd name="T67" fmla="*/ 888 h 1477"/>
                <a:gd name="T68" fmla="*/ 445 w 1729"/>
                <a:gd name="T69" fmla="*/ 1007 h 1477"/>
                <a:gd name="T70" fmla="*/ 554 w 1729"/>
                <a:gd name="T71" fmla="*/ 1135 h 1477"/>
                <a:gd name="T72" fmla="*/ 591 w 1729"/>
                <a:gd name="T73" fmla="*/ 1170 h 1477"/>
                <a:gd name="T74" fmla="*/ 636 w 1729"/>
                <a:gd name="T75" fmla="*/ 1218 h 1477"/>
                <a:gd name="T76" fmla="*/ 671 w 1729"/>
                <a:gd name="T77" fmla="*/ 1266 h 1477"/>
                <a:gd name="T78" fmla="*/ 731 w 1729"/>
                <a:gd name="T79" fmla="*/ 1298 h 1477"/>
                <a:gd name="T80" fmla="*/ 792 w 1729"/>
                <a:gd name="T81" fmla="*/ 1322 h 1477"/>
                <a:gd name="T82" fmla="*/ 969 w 1729"/>
                <a:gd name="T83" fmla="*/ 1425 h 1477"/>
                <a:gd name="T84" fmla="*/ 1119 w 1729"/>
                <a:gd name="T85" fmla="*/ 1396 h 1477"/>
                <a:gd name="T86" fmla="*/ 1167 w 1729"/>
                <a:gd name="T87" fmla="*/ 1385 h 1477"/>
                <a:gd name="T88" fmla="*/ 1193 w 1729"/>
                <a:gd name="T89" fmla="*/ 1394 h 1477"/>
                <a:gd name="T90" fmla="*/ 1232 w 1729"/>
                <a:gd name="T91" fmla="*/ 1394 h 1477"/>
                <a:gd name="T92" fmla="*/ 1297 w 1729"/>
                <a:gd name="T93" fmla="*/ 1370 h 1477"/>
                <a:gd name="T94" fmla="*/ 1351 w 1729"/>
                <a:gd name="T95" fmla="*/ 1358 h 1477"/>
                <a:gd name="T96" fmla="*/ 1391 w 1729"/>
                <a:gd name="T97" fmla="*/ 1400 h 1477"/>
                <a:gd name="T98" fmla="*/ 1420 w 1729"/>
                <a:gd name="T99" fmla="*/ 1447 h 1477"/>
                <a:gd name="T100" fmla="*/ 1476 w 1729"/>
                <a:gd name="T101" fmla="*/ 1465 h 1477"/>
                <a:gd name="T102" fmla="*/ 1514 w 1729"/>
                <a:gd name="T103" fmla="*/ 1477 h 1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29" h="1477">
                  <a:moveTo>
                    <a:pt x="1580" y="1442"/>
                  </a:moveTo>
                  <a:lnTo>
                    <a:pt x="1593" y="1429"/>
                  </a:lnTo>
                  <a:lnTo>
                    <a:pt x="1605" y="1414"/>
                  </a:lnTo>
                  <a:lnTo>
                    <a:pt x="1621" y="1399"/>
                  </a:lnTo>
                  <a:lnTo>
                    <a:pt x="1636" y="1383"/>
                  </a:lnTo>
                  <a:lnTo>
                    <a:pt x="1654" y="1365"/>
                  </a:lnTo>
                  <a:lnTo>
                    <a:pt x="1670" y="1345"/>
                  </a:lnTo>
                  <a:lnTo>
                    <a:pt x="1686" y="1324"/>
                  </a:lnTo>
                  <a:lnTo>
                    <a:pt x="1700" y="1302"/>
                  </a:lnTo>
                  <a:lnTo>
                    <a:pt x="1713" y="1276"/>
                  </a:lnTo>
                  <a:lnTo>
                    <a:pt x="1723" y="1247"/>
                  </a:lnTo>
                  <a:lnTo>
                    <a:pt x="1723" y="1247"/>
                  </a:lnTo>
                  <a:lnTo>
                    <a:pt x="1726" y="1237"/>
                  </a:lnTo>
                  <a:lnTo>
                    <a:pt x="1728" y="1226"/>
                  </a:lnTo>
                  <a:lnTo>
                    <a:pt x="1729" y="1215"/>
                  </a:lnTo>
                  <a:lnTo>
                    <a:pt x="1729" y="1203"/>
                  </a:lnTo>
                  <a:lnTo>
                    <a:pt x="1728" y="1192"/>
                  </a:lnTo>
                  <a:lnTo>
                    <a:pt x="1727" y="1181"/>
                  </a:lnTo>
                  <a:lnTo>
                    <a:pt x="1724" y="1171"/>
                  </a:lnTo>
                  <a:lnTo>
                    <a:pt x="1721" y="1161"/>
                  </a:lnTo>
                  <a:lnTo>
                    <a:pt x="1717" y="1154"/>
                  </a:lnTo>
                  <a:lnTo>
                    <a:pt x="1711" y="1146"/>
                  </a:lnTo>
                  <a:lnTo>
                    <a:pt x="1727" y="1139"/>
                  </a:lnTo>
                  <a:lnTo>
                    <a:pt x="1727" y="1139"/>
                  </a:lnTo>
                  <a:lnTo>
                    <a:pt x="1718" y="1115"/>
                  </a:lnTo>
                  <a:lnTo>
                    <a:pt x="1712" y="1089"/>
                  </a:lnTo>
                  <a:lnTo>
                    <a:pt x="1710" y="1060"/>
                  </a:lnTo>
                  <a:lnTo>
                    <a:pt x="1708" y="1032"/>
                  </a:lnTo>
                  <a:lnTo>
                    <a:pt x="1710" y="1002"/>
                  </a:lnTo>
                  <a:lnTo>
                    <a:pt x="1711" y="972"/>
                  </a:lnTo>
                  <a:lnTo>
                    <a:pt x="1711" y="943"/>
                  </a:lnTo>
                  <a:lnTo>
                    <a:pt x="1711" y="914"/>
                  </a:lnTo>
                  <a:lnTo>
                    <a:pt x="1710" y="888"/>
                  </a:lnTo>
                  <a:lnTo>
                    <a:pt x="1706" y="863"/>
                  </a:lnTo>
                  <a:lnTo>
                    <a:pt x="1667" y="907"/>
                  </a:lnTo>
                  <a:lnTo>
                    <a:pt x="1667" y="907"/>
                  </a:lnTo>
                  <a:lnTo>
                    <a:pt x="1686" y="885"/>
                  </a:lnTo>
                  <a:lnTo>
                    <a:pt x="1697" y="860"/>
                  </a:lnTo>
                  <a:lnTo>
                    <a:pt x="1702" y="834"/>
                  </a:lnTo>
                  <a:lnTo>
                    <a:pt x="1701" y="805"/>
                  </a:lnTo>
                  <a:lnTo>
                    <a:pt x="1695" y="776"/>
                  </a:lnTo>
                  <a:lnTo>
                    <a:pt x="1685" y="749"/>
                  </a:lnTo>
                  <a:lnTo>
                    <a:pt x="1671" y="721"/>
                  </a:lnTo>
                  <a:lnTo>
                    <a:pt x="1655" y="695"/>
                  </a:lnTo>
                  <a:lnTo>
                    <a:pt x="1637" y="673"/>
                  </a:lnTo>
                  <a:lnTo>
                    <a:pt x="1619" y="653"/>
                  </a:lnTo>
                  <a:lnTo>
                    <a:pt x="1619" y="653"/>
                  </a:lnTo>
                  <a:lnTo>
                    <a:pt x="1595" y="631"/>
                  </a:lnTo>
                  <a:lnTo>
                    <a:pt x="1573" y="609"/>
                  </a:lnTo>
                  <a:lnTo>
                    <a:pt x="1550" y="588"/>
                  </a:lnTo>
                  <a:lnTo>
                    <a:pt x="1528" y="566"/>
                  </a:lnTo>
                  <a:lnTo>
                    <a:pt x="1504" y="545"/>
                  </a:lnTo>
                  <a:lnTo>
                    <a:pt x="1482" y="523"/>
                  </a:lnTo>
                  <a:lnTo>
                    <a:pt x="1458" y="502"/>
                  </a:lnTo>
                  <a:lnTo>
                    <a:pt x="1435" y="481"/>
                  </a:lnTo>
                  <a:lnTo>
                    <a:pt x="1410" y="460"/>
                  </a:lnTo>
                  <a:lnTo>
                    <a:pt x="1385" y="440"/>
                  </a:lnTo>
                  <a:lnTo>
                    <a:pt x="1385" y="440"/>
                  </a:lnTo>
                  <a:lnTo>
                    <a:pt x="1375" y="434"/>
                  </a:lnTo>
                  <a:lnTo>
                    <a:pt x="1366" y="428"/>
                  </a:lnTo>
                  <a:lnTo>
                    <a:pt x="1359" y="423"/>
                  </a:lnTo>
                  <a:lnTo>
                    <a:pt x="1351" y="419"/>
                  </a:lnTo>
                  <a:lnTo>
                    <a:pt x="1345" y="416"/>
                  </a:lnTo>
                  <a:lnTo>
                    <a:pt x="1339" y="414"/>
                  </a:lnTo>
                  <a:lnTo>
                    <a:pt x="1334" y="411"/>
                  </a:lnTo>
                  <a:lnTo>
                    <a:pt x="1329" y="410"/>
                  </a:lnTo>
                  <a:lnTo>
                    <a:pt x="1326" y="408"/>
                  </a:lnTo>
                  <a:lnTo>
                    <a:pt x="1323" y="405"/>
                  </a:lnTo>
                  <a:lnTo>
                    <a:pt x="1295" y="396"/>
                  </a:lnTo>
                  <a:lnTo>
                    <a:pt x="1295" y="396"/>
                  </a:lnTo>
                  <a:lnTo>
                    <a:pt x="1294" y="398"/>
                  </a:lnTo>
                  <a:lnTo>
                    <a:pt x="1288" y="395"/>
                  </a:lnTo>
                  <a:lnTo>
                    <a:pt x="1278" y="390"/>
                  </a:lnTo>
                  <a:lnTo>
                    <a:pt x="1264" y="383"/>
                  </a:lnTo>
                  <a:lnTo>
                    <a:pt x="1251" y="375"/>
                  </a:lnTo>
                  <a:lnTo>
                    <a:pt x="1234" y="368"/>
                  </a:lnTo>
                  <a:lnTo>
                    <a:pt x="1219" y="359"/>
                  </a:lnTo>
                  <a:lnTo>
                    <a:pt x="1206" y="352"/>
                  </a:lnTo>
                  <a:lnTo>
                    <a:pt x="1193" y="345"/>
                  </a:lnTo>
                  <a:lnTo>
                    <a:pt x="1183" y="340"/>
                  </a:lnTo>
                  <a:lnTo>
                    <a:pt x="1183" y="340"/>
                  </a:lnTo>
                  <a:lnTo>
                    <a:pt x="1150" y="325"/>
                  </a:lnTo>
                  <a:lnTo>
                    <a:pt x="1098" y="299"/>
                  </a:lnTo>
                  <a:lnTo>
                    <a:pt x="1030" y="267"/>
                  </a:lnTo>
                  <a:lnTo>
                    <a:pt x="952" y="231"/>
                  </a:lnTo>
                  <a:lnTo>
                    <a:pt x="865" y="193"/>
                  </a:lnTo>
                  <a:lnTo>
                    <a:pt x="774" y="156"/>
                  </a:lnTo>
                  <a:lnTo>
                    <a:pt x="681" y="122"/>
                  </a:lnTo>
                  <a:lnTo>
                    <a:pt x="590" y="95"/>
                  </a:lnTo>
                  <a:lnTo>
                    <a:pt x="504" y="75"/>
                  </a:lnTo>
                  <a:lnTo>
                    <a:pt x="426" y="68"/>
                  </a:lnTo>
                  <a:lnTo>
                    <a:pt x="407" y="60"/>
                  </a:lnTo>
                  <a:lnTo>
                    <a:pt x="407" y="60"/>
                  </a:lnTo>
                  <a:lnTo>
                    <a:pt x="397" y="53"/>
                  </a:lnTo>
                  <a:lnTo>
                    <a:pt x="385" y="47"/>
                  </a:lnTo>
                  <a:lnTo>
                    <a:pt x="372" y="42"/>
                  </a:lnTo>
                  <a:lnTo>
                    <a:pt x="360" y="38"/>
                  </a:lnTo>
                  <a:lnTo>
                    <a:pt x="346" y="35"/>
                  </a:lnTo>
                  <a:lnTo>
                    <a:pt x="333" y="32"/>
                  </a:lnTo>
                  <a:lnTo>
                    <a:pt x="319" y="28"/>
                  </a:lnTo>
                  <a:lnTo>
                    <a:pt x="306" y="23"/>
                  </a:lnTo>
                  <a:lnTo>
                    <a:pt x="294" y="17"/>
                  </a:lnTo>
                  <a:lnTo>
                    <a:pt x="282" y="8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47" y="0"/>
                  </a:lnTo>
                  <a:lnTo>
                    <a:pt x="229" y="2"/>
                  </a:lnTo>
                  <a:lnTo>
                    <a:pt x="211" y="17"/>
                  </a:lnTo>
                  <a:lnTo>
                    <a:pt x="192" y="43"/>
                  </a:lnTo>
                  <a:lnTo>
                    <a:pt x="175" y="76"/>
                  </a:lnTo>
                  <a:lnTo>
                    <a:pt x="157" y="115"/>
                  </a:lnTo>
                  <a:lnTo>
                    <a:pt x="141" y="154"/>
                  </a:lnTo>
                  <a:lnTo>
                    <a:pt x="129" y="192"/>
                  </a:lnTo>
                  <a:lnTo>
                    <a:pt x="117" y="226"/>
                  </a:lnTo>
                  <a:lnTo>
                    <a:pt x="111" y="251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60" y="365"/>
                  </a:lnTo>
                  <a:lnTo>
                    <a:pt x="39" y="426"/>
                  </a:lnTo>
                  <a:lnTo>
                    <a:pt x="23" y="477"/>
                  </a:lnTo>
                  <a:lnTo>
                    <a:pt x="13" y="520"/>
                  </a:lnTo>
                  <a:lnTo>
                    <a:pt x="5" y="555"/>
                  </a:lnTo>
                  <a:lnTo>
                    <a:pt x="2" y="583"/>
                  </a:lnTo>
                  <a:lnTo>
                    <a:pt x="0" y="607"/>
                  </a:lnTo>
                  <a:lnTo>
                    <a:pt x="0" y="624"/>
                  </a:lnTo>
                  <a:lnTo>
                    <a:pt x="0" y="639"/>
                  </a:lnTo>
                  <a:lnTo>
                    <a:pt x="0" y="650"/>
                  </a:lnTo>
                  <a:lnTo>
                    <a:pt x="0" y="650"/>
                  </a:lnTo>
                  <a:lnTo>
                    <a:pt x="2" y="662"/>
                  </a:lnTo>
                  <a:lnTo>
                    <a:pt x="2" y="672"/>
                  </a:lnTo>
                  <a:lnTo>
                    <a:pt x="3" y="682"/>
                  </a:lnTo>
                  <a:lnTo>
                    <a:pt x="5" y="693"/>
                  </a:lnTo>
                  <a:lnTo>
                    <a:pt x="9" y="702"/>
                  </a:lnTo>
                  <a:lnTo>
                    <a:pt x="13" y="710"/>
                  </a:lnTo>
                  <a:lnTo>
                    <a:pt x="18" y="718"/>
                  </a:lnTo>
                  <a:lnTo>
                    <a:pt x="23" y="724"/>
                  </a:lnTo>
                  <a:lnTo>
                    <a:pt x="30" y="728"/>
                  </a:lnTo>
                  <a:lnTo>
                    <a:pt x="38" y="730"/>
                  </a:lnTo>
                  <a:lnTo>
                    <a:pt x="38" y="730"/>
                  </a:lnTo>
                  <a:lnTo>
                    <a:pt x="45" y="730"/>
                  </a:lnTo>
                  <a:lnTo>
                    <a:pt x="51" y="729"/>
                  </a:lnTo>
                  <a:lnTo>
                    <a:pt x="56" y="725"/>
                  </a:lnTo>
                  <a:lnTo>
                    <a:pt x="60" y="721"/>
                  </a:lnTo>
                  <a:lnTo>
                    <a:pt x="64" y="716"/>
                  </a:lnTo>
                  <a:lnTo>
                    <a:pt x="66" y="712"/>
                  </a:lnTo>
                  <a:lnTo>
                    <a:pt x="69" y="707"/>
                  </a:lnTo>
                  <a:lnTo>
                    <a:pt x="71" y="704"/>
                  </a:lnTo>
                  <a:lnTo>
                    <a:pt x="74" y="702"/>
                  </a:lnTo>
                  <a:lnTo>
                    <a:pt x="75" y="702"/>
                  </a:lnTo>
                  <a:lnTo>
                    <a:pt x="75" y="702"/>
                  </a:lnTo>
                  <a:lnTo>
                    <a:pt x="117" y="723"/>
                  </a:lnTo>
                  <a:lnTo>
                    <a:pt x="152" y="738"/>
                  </a:lnTo>
                  <a:lnTo>
                    <a:pt x="180" y="748"/>
                  </a:lnTo>
                  <a:lnTo>
                    <a:pt x="203" y="753"/>
                  </a:lnTo>
                  <a:lnTo>
                    <a:pt x="222" y="755"/>
                  </a:lnTo>
                  <a:lnTo>
                    <a:pt x="238" y="756"/>
                  </a:lnTo>
                  <a:lnTo>
                    <a:pt x="252" y="756"/>
                  </a:lnTo>
                  <a:lnTo>
                    <a:pt x="265" y="759"/>
                  </a:lnTo>
                  <a:lnTo>
                    <a:pt x="280" y="763"/>
                  </a:lnTo>
                  <a:lnTo>
                    <a:pt x="297" y="771"/>
                  </a:lnTo>
                  <a:lnTo>
                    <a:pt x="297" y="771"/>
                  </a:lnTo>
                  <a:lnTo>
                    <a:pt x="305" y="778"/>
                  </a:lnTo>
                  <a:lnTo>
                    <a:pt x="313" y="787"/>
                  </a:lnTo>
                  <a:lnTo>
                    <a:pt x="320" y="799"/>
                  </a:lnTo>
                  <a:lnTo>
                    <a:pt x="326" y="812"/>
                  </a:lnTo>
                  <a:lnTo>
                    <a:pt x="334" y="827"/>
                  </a:lnTo>
                  <a:lnTo>
                    <a:pt x="340" y="842"/>
                  </a:lnTo>
                  <a:lnTo>
                    <a:pt x="348" y="858"/>
                  </a:lnTo>
                  <a:lnTo>
                    <a:pt x="355" y="873"/>
                  </a:lnTo>
                  <a:lnTo>
                    <a:pt x="364" y="888"/>
                  </a:lnTo>
                  <a:lnTo>
                    <a:pt x="374" y="901"/>
                  </a:lnTo>
                  <a:lnTo>
                    <a:pt x="380" y="908"/>
                  </a:lnTo>
                  <a:lnTo>
                    <a:pt x="380" y="908"/>
                  </a:lnTo>
                  <a:lnTo>
                    <a:pt x="413" y="962"/>
                  </a:lnTo>
                  <a:lnTo>
                    <a:pt x="445" y="1007"/>
                  </a:lnTo>
                  <a:lnTo>
                    <a:pt x="473" y="1044"/>
                  </a:lnTo>
                  <a:lnTo>
                    <a:pt x="498" y="1075"/>
                  </a:lnTo>
                  <a:lnTo>
                    <a:pt x="519" y="1100"/>
                  </a:lnTo>
                  <a:lnTo>
                    <a:pt x="538" y="1120"/>
                  </a:lnTo>
                  <a:lnTo>
                    <a:pt x="554" y="1135"/>
                  </a:lnTo>
                  <a:lnTo>
                    <a:pt x="566" y="1146"/>
                  </a:lnTo>
                  <a:lnTo>
                    <a:pt x="575" y="1154"/>
                  </a:lnTo>
                  <a:lnTo>
                    <a:pt x="581" y="1160"/>
                  </a:lnTo>
                  <a:lnTo>
                    <a:pt x="581" y="1160"/>
                  </a:lnTo>
                  <a:lnTo>
                    <a:pt x="591" y="1170"/>
                  </a:lnTo>
                  <a:lnTo>
                    <a:pt x="600" y="1178"/>
                  </a:lnTo>
                  <a:lnTo>
                    <a:pt x="609" y="1188"/>
                  </a:lnTo>
                  <a:lnTo>
                    <a:pt x="617" y="1198"/>
                  </a:lnTo>
                  <a:lnTo>
                    <a:pt x="627" y="1208"/>
                  </a:lnTo>
                  <a:lnTo>
                    <a:pt x="636" y="1218"/>
                  </a:lnTo>
                  <a:lnTo>
                    <a:pt x="645" y="1230"/>
                  </a:lnTo>
                  <a:lnTo>
                    <a:pt x="654" y="1241"/>
                  </a:lnTo>
                  <a:lnTo>
                    <a:pt x="662" y="1253"/>
                  </a:lnTo>
                  <a:lnTo>
                    <a:pt x="671" y="1266"/>
                  </a:lnTo>
                  <a:lnTo>
                    <a:pt x="671" y="1266"/>
                  </a:lnTo>
                  <a:lnTo>
                    <a:pt x="680" y="1273"/>
                  </a:lnTo>
                  <a:lnTo>
                    <a:pt x="690" y="1281"/>
                  </a:lnTo>
                  <a:lnTo>
                    <a:pt x="702" y="1287"/>
                  </a:lnTo>
                  <a:lnTo>
                    <a:pt x="716" y="1293"/>
                  </a:lnTo>
                  <a:lnTo>
                    <a:pt x="731" y="1298"/>
                  </a:lnTo>
                  <a:lnTo>
                    <a:pt x="744" y="1303"/>
                  </a:lnTo>
                  <a:lnTo>
                    <a:pt x="759" y="1307"/>
                  </a:lnTo>
                  <a:lnTo>
                    <a:pt x="772" y="1312"/>
                  </a:lnTo>
                  <a:lnTo>
                    <a:pt x="783" y="1317"/>
                  </a:lnTo>
                  <a:lnTo>
                    <a:pt x="792" y="1322"/>
                  </a:lnTo>
                  <a:lnTo>
                    <a:pt x="792" y="1322"/>
                  </a:lnTo>
                  <a:lnTo>
                    <a:pt x="849" y="1363"/>
                  </a:lnTo>
                  <a:lnTo>
                    <a:pt x="896" y="1393"/>
                  </a:lnTo>
                  <a:lnTo>
                    <a:pt x="936" y="1413"/>
                  </a:lnTo>
                  <a:lnTo>
                    <a:pt x="969" y="1425"/>
                  </a:lnTo>
                  <a:lnTo>
                    <a:pt x="999" y="1429"/>
                  </a:lnTo>
                  <a:lnTo>
                    <a:pt x="1028" y="1426"/>
                  </a:lnTo>
                  <a:lnTo>
                    <a:pt x="1055" y="1420"/>
                  </a:lnTo>
                  <a:lnTo>
                    <a:pt x="1085" y="1410"/>
                  </a:lnTo>
                  <a:lnTo>
                    <a:pt x="1119" y="1396"/>
                  </a:lnTo>
                  <a:lnTo>
                    <a:pt x="1159" y="1383"/>
                  </a:lnTo>
                  <a:lnTo>
                    <a:pt x="1159" y="1383"/>
                  </a:lnTo>
                  <a:lnTo>
                    <a:pt x="1160" y="1383"/>
                  </a:lnTo>
                  <a:lnTo>
                    <a:pt x="1163" y="1384"/>
                  </a:lnTo>
                  <a:lnTo>
                    <a:pt x="1167" y="1385"/>
                  </a:lnTo>
                  <a:lnTo>
                    <a:pt x="1172" y="1386"/>
                  </a:lnTo>
                  <a:lnTo>
                    <a:pt x="1177" y="1389"/>
                  </a:lnTo>
                  <a:lnTo>
                    <a:pt x="1182" y="1390"/>
                  </a:lnTo>
                  <a:lnTo>
                    <a:pt x="1188" y="1393"/>
                  </a:lnTo>
                  <a:lnTo>
                    <a:pt x="1193" y="1394"/>
                  </a:lnTo>
                  <a:lnTo>
                    <a:pt x="1200" y="1395"/>
                  </a:lnTo>
                  <a:lnTo>
                    <a:pt x="1205" y="1396"/>
                  </a:lnTo>
                  <a:lnTo>
                    <a:pt x="1205" y="1396"/>
                  </a:lnTo>
                  <a:lnTo>
                    <a:pt x="1218" y="1396"/>
                  </a:lnTo>
                  <a:lnTo>
                    <a:pt x="1232" y="1394"/>
                  </a:lnTo>
                  <a:lnTo>
                    <a:pt x="1246" y="1390"/>
                  </a:lnTo>
                  <a:lnTo>
                    <a:pt x="1258" y="1386"/>
                  </a:lnTo>
                  <a:lnTo>
                    <a:pt x="1272" y="1381"/>
                  </a:lnTo>
                  <a:lnTo>
                    <a:pt x="1284" y="1375"/>
                  </a:lnTo>
                  <a:lnTo>
                    <a:pt x="1297" y="1370"/>
                  </a:lnTo>
                  <a:lnTo>
                    <a:pt x="1310" y="1365"/>
                  </a:lnTo>
                  <a:lnTo>
                    <a:pt x="1323" y="1362"/>
                  </a:lnTo>
                  <a:lnTo>
                    <a:pt x="1336" y="1359"/>
                  </a:lnTo>
                  <a:lnTo>
                    <a:pt x="1336" y="1359"/>
                  </a:lnTo>
                  <a:lnTo>
                    <a:pt x="1351" y="1358"/>
                  </a:lnTo>
                  <a:lnTo>
                    <a:pt x="1363" y="1362"/>
                  </a:lnTo>
                  <a:lnTo>
                    <a:pt x="1372" y="1368"/>
                  </a:lnTo>
                  <a:lnTo>
                    <a:pt x="1379" y="1378"/>
                  </a:lnTo>
                  <a:lnTo>
                    <a:pt x="1385" y="1388"/>
                  </a:lnTo>
                  <a:lnTo>
                    <a:pt x="1391" y="1400"/>
                  </a:lnTo>
                  <a:lnTo>
                    <a:pt x="1396" y="1413"/>
                  </a:lnTo>
                  <a:lnTo>
                    <a:pt x="1402" y="1425"/>
                  </a:lnTo>
                  <a:lnTo>
                    <a:pt x="1411" y="1437"/>
                  </a:lnTo>
                  <a:lnTo>
                    <a:pt x="1420" y="1447"/>
                  </a:lnTo>
                  <a:lnTo>
                    <a:pt x="1420" y="1447"/>
                  </a:lnTo>
                  <a:lnTo>
                    <a:pt x="1430" y="1454"/>
                  </a:lnTo>
                  <a:lnTo>
                    <a:pt x="1440" y="1457"/>
                  </a:lnTo>
                  <a:lnTo>
                    <a:pt x="1451" y="1461"/>
                  </a:lnTo>
                  <a:lnTo>
                    <a:pt x="1463" y="1464"/>
                  </a:lnTo>
                  <a:lnTo>
                    <a:pt x="1476" y="1465"/>
                  </a:lnTo>
                  <a:lnTo>
                    <a:pt x="1487" y="1467"/>
                  </a:lnTo>
                  <a:lnTo>
                    <a:pt x="1497" y="1469"/>
                  </a:lnTo>
                  <a:lnTo>
                    <a:pt x="1506" y="1470"/>
                  </a:lnTo>
                  <a:lnTo>
                    <a:pt x="1511" y="1474"/>
                  </a:lnTo>
                  <a:lnTo>
                    <a:pt x="1514" y="1477"/>
                  </a:lnTo>
                  <a:lnTo>
                    <a:pt x="1580" y="1442"/>
                  </a:lnTo>
                  <a:lnTo>
                    <a:pt x="1580" y="1442"/>
                  </a:lnTo>
                  <a:close/>
                </a:path>
              </a:pathLst>
            </a:custGeom>
            <a:solidFill>
              <a:srgbClr val="FF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0" name="Freeform 50">
              <a:extLst>
                <a:ext uri="{FF2B5EF4-FFF2-40B4-BE49-F238E27FC236}">
                  <a16:creationId xmlns:a16="http://schemas.microsoft.com/office/drawing/2014/main" id="{1E595A23-079D-86A1-1F92-2C72DC6DA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3213"/>
              <a:ext cx="562" cy="744"/>
            </a:xfrm>
            <a:custGeom>
              <a:avLst/>
              <a:gdLst>
                <a:gd name="T0" fmla="*/ 127 w 1687"/>
                <a:gd name="T1" fmla="*/ 290 h 2231"/>
                <a:gd name="T2" fmla="*/ 204 w 1687"/>
                <a:gd name="T3" fmla="*/ 107 h 2231"/>
                <a:gd name="T4" fmla="*/ 299 w 1687"/>
                <a:gd name="T5" fmla="*/ 33 h 2231"/>
                <a:gd name="T6" fmla="*/ 335 w 1687"/>
                <a:gd name="T7" fmla="*/ 12 h 2231"/>
                <a:gd name="T8" fmla="*/ 358 w 1687"/>
                <a:gd name="T9" fmla="*/ 0 h 2231"/>
                <a:gd name="T10" fmla="*/ 392 w 1687"/>
                <a:gd name="T11" fmla="*/ 10 h 2231"/>
                <a:gd name="T12" fmla="*/ 451 w 1687"/>
                <a:gd name="T13" fmla="*/ 115 h 2231"/>
                <a:gd name="T14" fmla="*/ 596 w 1687"/>
                <a:gd name="T15" fmla="*/ 258 h 2231"/>
                <a:gd name="T16" fmla="*/ 847 w 1687"/>
                <a:gd name="T17" fmla="*/ 374 h 2231"/>
                <a:gd name="T18" fmla="*/ 1096 w 1687"/>
                <a:gd name="T19" fmla="*/ 513 h 2231"/>
                <a:gd name="T20" fmla="*/ 1281 w 1687"/>
                <a:gd name="T21" fmla="*/ 615 h 2231"/>
                <a:gd name="T22" fmla="*/ 1351 w 1687"/>
                <a:gd name="T23" fmla="*/ 684 h 2231"/>
                <a:gd name="T24" fmla="*/ 1426 w 1687"/>
                <a:gd name="T25" fmla="*/ 770 h 2231"/>
                <a:gd name="T26" fmla="*/ 1525 w 1687"/>
                <a:gd name="T27" fmla="*/ 856 h 2231"/>
                <a:gd name="T28" fmla="*/ 1577 w 1687"/>
                <a:gd name="T29" fmla="*/ 913 h 2231"/>
                <a:gd name="T30" fmla="*/ 1604 w 1687"/>
                <a:gd name="T31" fmla="*/ 944 h 2231"/>
                <a:gd name="T32" fmla="*/ 1687 w 1687"/>
                <a:gd name="T33" fmla="*/ 1051 h 2231"/>
                <a:gd name="T34" fmla="*/ 1632 w 1687"/>
                <a:gd name="T35" fmla="*/ 1115 h 2231"/>
                <a:gd name="T36" fmla="*/ 1503 w 1687"/>
                <a:gd name="T37" fmla="*/ 1107 h 2231"/>
                <a:gd name="T38" fmla="*/ 1260 w 1687"/>
                <a:gd name="T39" fmla="*/ 947 h 2231"/>
                <a:gd name="T40" fmla="*/ 1146 w 1687"/>
                <a:gd name="T41" fmla="*/ 1005 h 2231"/>
                <a:gd name="T42" fmla="*/ 1398 w 1687"/>
                <a:gd name="T43" fmla="*/ 1475 h 2231"/>
                <a:gd name="T44" fmla="*/ 1521 w 1687"/>
                <a:gd name="T45" fmla="*/ 1737 h 2231"/>
                <a:gd name="T46" fmla="*/ 1467 w 1687"/>
                <a:gd name="T47" fmla="*/ 1867 h 2231"/>
                <a:gd name="T48" fmla="*/ 1352 w 1687"/>
                <a:gd name="T49" fmla="*/ 1840 h 2231"/>
                <a:gd name="T50" fmla="*/ 1257 w 1687"/>
                <a:gd name="T51" fmla="*/ 1689 h 2231"/>
                <a:gd name="T52" fmla="*/ 1072 w 1687"/>
                <a:gd name="T53" fmla="*/ 1401 h 2231"/>
                <a:gd name="T54" fmla="*/ 1146 w 1687"/>
                <a:gd name="T55" fmla="*/ 1592 h 2231"/>
                <a:gd name="T56" fmla="*/ 1206 w 1687"/>
                <a:gd name="T57" fmla="*/ 1761 h 2231"/>
                <a:gd name="T58" fmla="*/ 1296 w 1687"/>
                <a:gd name="T59" fmla="*/ 1994 h 2231"/>
                <a:gd name="T60" fmla="*/ 1305 w 1687"/>
                <a:gd name="T61" fmla="*/ 2120 h 2231"/>
                <a:gd name="T62" fmla="*/ 1270 w 1687"/>
                <a:gd name="T63" fmla="*/ 2176 h 2231"/>
                <a:gd name="T64" fmla="*/ 1224 w 1687"/>
                <a:gd name="T65" fmla="*/ 2204 h 2231"/>
                <a:gd name="T66" fmla="*/ 1153 w 1687"/>
                <a:gd name="T67" fmla="*/ 2191 h 2231"/>
                <a:gd name="T68" fmla="*/ 1099 w 1687"/>
                <a:gd name="T69" fmla="*/ 2114 h 2231"/>
                <a:gd name="T70" fmla="*/ 967 w 1687"/>
                <a:gd name="T71" fmla="*/ 1805 h 2231"/>
                <a:gd name="T72" fmla="*/ 873 w 1687"/>
                <a:gd name="T73" fmla="*/ 1649 h 2231"/>
                <a:gd name="T74" fmla="*/ 1020 w 1687"/>
                <a:gd name="T75" fmla="*/ 2056 h 2231"/>
                <a:gd name="T76" fmla="*/ 1040 w 1687"/>
                <a:gd name="T77" fmla="*/ 2152 h 2231"/>
                <a:gd name="T78" fmla="*/ 968 w 1687"/>
                <a:gd name="T79" fmla="*/ 2231 h 2231"/>
                <a:gd name="T80" fmla="*/ 847 w 1687"/>
                <a:gd name="T81" fmla="*/ 2153 h 2231"/>
                <a:gd name="T82" fmla="*/ 808 w 1687"/>
                <a:gd name="T83" fmla="*/ 2062 h 2231"/>
                <a:gd name="T84" fmla="*/ 712 w 1687"/>
                <a:gd name="T85" fmla="*/ 1852 h 2231"/>
                <a:gd name="T86" fmla="*/ 642 w 1687"/>
                <a:gd name="T87" fmla="*/ 1684 h 2231"/>
                <a:gd name="T88" fmla="*/ 556 w 1687"/>
                <a:gd name="T89" fmla="*/ 1488 h 2231"/>
                <a:gd name="T90" fmla="*/ 561 w 1687"/>
                <a:gd name="T91" fmla="*/ 1643 h 2231"/>
                <a:gd name="T92" fmla="*/ 565 w 1687"/>
                <a:gd name="T93" fmla="*/ 1771 h 2231"/>
                <a:gd name="T94" fmla="*/ 607 w 1687"/>
                <a:gd name="T95" fmla="*/ 1938 h 2231"/>
                <a:gd name="T96" fmla="*/ 616 w 1687"/>
                <a:gd name="T97" fmla="*/ 2076 h 2231"/>
                <a:gd name="T98" fmla="*/ 531 w 1687"/>
                <a:gd name="T99" fmla="*/ 2111 h 2231"/>
                <a:gd name="T100" fmla="*/ 444 w 1687"/>
                <a:gd name="T101" fmla="*/ 2014 h 2231"/>
                <a:gd name="T102" fmla="*/ 398 w 1687"/>
                <a:gd name="T103" fmla="*/ 1892 h 2231"/>
                <a:gd name="T104" fmla="*/ 360 w 1687"/>
                <a:gd name="T105" fmla="*/ 1737 h 2231"/>
                <a:gd name="T106" fmla="*/ 304 w 1687"/>
                <a:gd name="T107" fmla="*/ 1414 h 2231"/>
                <a:gd name="T108" fmla="*/ 100 w 1687"/>
                <a:gd name="T109" fmla="*/ 1059 h 2231"/>
                <a:gd name="T110" fmla="*/ 0 w 1687"/>
                <a:gd name="T111" fmla="*/ 782 h 2231"/>
                <a:gd name="T112" fmla="*/ 87 w 1687"/>
                <a:gd name="T113" fmla="*/ 667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87" h="2231">
                  <a:moveTo>
                    <a:pt x="128" y="574"/>
                  </a:moveTo>
                  <a:lnTo>
                    <a:pt x="137" y="533"/>
                  </a:lnTo>
                  <a:lnTo>
                    <a:pt x="141" y="487"/>
                  </a:lnTo>
                  <a:lnTo>
                    <a:pt x="141" y="437"/>
                  </a:lnTo>
                  <a:lnTo>
                    <a:pt x="137" y="386"/>
                  </a:lnTo>
                  <a:lnTo>
                    <a:pt x="132" y="337"/>
                  </a:lnTo>
                  <a:lnTo>
                    <a:pt x="127" y="290"/>
                  </a:lnTo>
                  <a:lnTo>
                    <a:pt x="121" y="251"/>
                  </a:lnTo>
                  <a:lnTo>
                    <a:pt x="115" y="219"/>
                  </a:lnTo>
                  <a:lnTo>
                    <a:pt x="111" y="200"/>
                  </a:lnTo>
                  <a:lnTo>
                    <a:pt x="110" y="192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204" y="107"/>
                  </a:lnTo>
                  <a:lnTo>
                    <a:pt x="214" y="99"/>
                  </a:lnTo>
                  <a:lnTo>
                    <a:pt x="227" y="87"/>
                  </a:lnTo>
                  <a:lnTo>
                    <a:pt x="242" y="76"/>
                  </a:lnTo>
                  <a:lnTo>
                    <a:pt x="256" y="64"/>
                  </a:lnTo>
                  <a:lnTo>
                    <a:pt x="273" y="53"/>
                  </a:lnTo>
                  <a:lnTo>
                    <a:pt x="286" y="41"/>
                  </a:lnTo>
                  <a:lnTo>
                    <a:pt x="299" y="33"/>
                  </a:lnTo>
                  <a:lnTo>
                    <a:pt x="309" y="25"/>
                  </a:lnTo>
                  <a:lnTo>
                    <a:pt x="314" y="21"/>
                  </a:lnTo>
                  <a:lnTo>
                    <a:pt x="314" y="21"/>
                  </a:lnTo>
                  <a:lnTo>
                    <a:pt x="319" y="19"/>
                  </a:lnTo>
                  <a:lnTo>
                    <a:pt x="324" y="17"/>
                  </a:lnTo>
                  <a:lnTo>
                    <a:pt x="329" y="14"/>
                  </a:lnTo>
                  <a:lnTo>
                    <a:pt x="335" y="12"/>
                  </a:lnTo>
                  <a:lnTo>
                    <a:pt x="341" y="9"/>
                  </a:lnTo>
                  <a:lnTo>
                    <a:pt x="346" y="7"/>
                  </a:lnTo>
                  <a:lnTo>
                    <a:pt x="351" y="4"/>
                  </a:lnTo>
                  <a:lnTo>
                    <a:pt x="355" y="3"/>
                  </a:lnTo>
                  <a:lnTo>
                    <a:pt x="357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5" y="2"/>
                  </a:lnTo>
                  <a:lnTo>
                    <a:pt x="381" y="3"/>
                  </a:lnTo>
                  <a:lnTo>
                    <a:pt x="387" y="5"/>
                  </a:lnTo>
                  <a:lnTo>
                    <a:pt x="392" y="10"/>
                  </a:lnTo>
                  <a:lnTo>
                    <a:pt x="395" y="17"/>
                  </a:lnTo>
                  <a:lnTo>
                    <a:pt x="396" y="24"/>
                  </a:lnTo>
                  <a:lnTo>
                    <a:pt x="393" y="35"/>
                  </a:lnTo>
                  <a:lnTo>
                    <a:pt x="393" y="35"/>
                  </a:lnTo>
                  <a:lnTo>
                    <a:pt x="414" y="63"/>
                  </a:lnTo>
                  <a:lnTo>
                    <a:pt x="433" y="89"/>
                  </a:lnTo>
                  <a:lnTo>
                    <a:pt x="451" y="115"/>
                  </a:lnTo>
                  <a:lnTo>
                    <a:pt x="468" y="141"/>
                  </a:lnTo>
                  <a:lnTo>
                    <a:pt x="485" y="165"/>
                  </a:lnTo>
                  <a:lnTo>
                    <a:pt x="504" y="187"/>
                  </a:lnTo>
                  <a:lnTo>
                    <a:pt x="524" y="208"/>
                  </a:lnTo>
                  <a:lnTo>
                    <a:pt x="545" y="227"/>
                  </a:lnTo>
                  <a:lnTo>
                    <a:pt x="569" y="244"/>
                  </a:lnTo>
                  <a:lnTo>
                    <a:pt x="596" y="258"/>
                  </a:lnTo>
                  <a:lnTo>
                    <a:pt x="596" y="258"/>
                  </a:lnTo>
                  <a:lnTo>
                    <a:pt x="640" y="277"/>
                  </a:lnTo>
                  <a:lnTo>
                    <a:pt x="683" y="295"/>
                  </a:lnTo>
                  <a:lnTo>
                    <a:pt x="724" y="315"/>
                  </a:lnTo>
                  <a:lnTo>
                    <a:pt x="765" y="334"/>
                  </a:lnTo>
                  <a:lnTo>
                    <a:pt x="806" y="354"/>
                  </a:lnTo>
                  <a:lnTo>
                    <a:pt x="847" y="374"/>
                  </a:lnTo>
                  <a:lnTo>
                    <a:pt x="887" y="395"/>
                  </a:lnTo>
                  <a:lnTo>
                    <a:pt x="928" y="416"/>
                  </a:lnTo>
                  <a:lnTo>
                    <a:pt x="968" y="440"/>
                  </a:lnTo>
                  <a:lnTo>
                    <a:pt x="1010" y="464"/>
                  </a:lnTo>
                  <a:lnTo>
                    <a:pt x="1010" y="464"/>
                  </a:lnTo>
                  <a:lnTo>
                    <a:pt x="1055" y="490"/>
                  </a:lnTo>
                  <a:lnTo>
                    <a:pt x="1096" y="513"/>
                  </a:lnTo>
                  <a:lnTo>
                    <a:pt x="1136" y="535"/>
                  </a:lnTo>
                  <a:lnTo>
                    <a:pt x="1171" y="554"/>
                  </a:lnTo>
                  <a:lnTo>
                    <a:pt x="1202" y="572"/>
                  </a:lnTo>
                  <a:lnTo>
                    <a:pt x="1229" y="587"/>
                  </a:lnTo>
                  <a:lnTo>
                    <a:pt x="1252" y="598"/>
                  </a:lnTo>
                  <a:lnTo>
                    <a:pt x="1269" y="608"/>
                  </a:lnTo>
                  <a:lnTo>
                    <a:pt x="1281" y="615"/>
                  </a:lnTo>
                  <a:lnTo>
                    <a:pt x="1289" y="619"/>
                  </a:lnTo>
                  <a:lnTo>
                    <a:pt x="1289" y="619"/>
                  </a:lnTo>
                  <a:lnTo>
                    <a:pt x="1303" y="632"/>
                  </a:lnTo>
                  <a:lnTo>
                    <a:pt x="1316" y="644"/>
                  </a:lnTo>
                  <a:lnTo>
                    <a:pt x="1329" y="658"/>
                  </a:lnTo>
                  <a:lnTo>
                    <a:pt x="1340" y="672"/>
                  </a:lnTo>
                  <a:lnTo>
                    <a:pt x="1351" y="684"/>
                  </a:lnTo>
                  <a:lnTo>
                    <a:pt x="1361" y="699"/>
                  </a:lnTo>
                  <a:lnTo>
                    <a:pt x="1373" y="713"/>
                  </a:lnTo>
                  <a:lnTo>
                    <a:pt x="1385" y="728"/>
                  </a:lnTo>
                  <a:lnTo>
                    <a:pt x="1398" y="742"/>
                  </a:lnTo>
                  <a:lnTo>
                    <a:pt x="1413" y="759"/>
                  </a:lnTo>
                  <a:lnTo>
                    <a:pt x="1413" y="759"/>
                  </a:lnTo>
                  <a:lnTo>
                    <a:pt x="1426" y="770"/>
                  </a:lnTo>
                  <a:lnTo>
                    <a:pt x="1439" y="781"/>
                  </a:lnTo>
                  <a:lnTo>
                    <a:pt x="1453" y="794"/>
                  </a:lnTo>
                  <a:lnTo>
                    <a:pt x="1468" y="806"/>
                  </a:lnTo>
                  <a:lnTo>
                    <a:pt x="1482" y="818"/>
                  </a:lnTo>
                  <a:lnTo>
                    <a:pt x="1497" y="831"/>
                  </a:lnTo>
                  <a:lnTo>
                    <a:pt x="1512" y="843"/>
                  </a:lnTo>
                  <a:lnTo>
                    <a:pt x="1525" y="856"/>
                  </a:lnTo>
                  <a:lnTo>
                    <a:pt x="1538" y="867"/>
                  </a:lnTo>
                  <a:lnTo>
                    <a:pt x="1549" y="878"/>
                  </a:lnTo>
                  <a:lnTo>
                    <a:pt x="1549" y="878"/>
                  </a:lnTo>
                  <a:lnTo>
                    <a:pt x="1558" y="888"/>
                  </a:lnTo>
                  <a:lnTo>
                    <a:pt x="1565" y="897"/>
                  </a:lnTo>
                  <a:lnTo>
                    <a:pt x="1571" y="906"/>
                  </a:lnTo>
                  <a:lnTo>
                    <a:pt x="1577" y="913"/>
                  </a:lnTo>
                  <a:lnTo>
                    <a:pt x="1582" y="919"/>
                  </a:lnTo>
                  <a:lnTo>
                    <a:pt x="1586" y="926"/>
                  </a:lnTo>
                  <a:lnTo>
                    <a:pt x="1591" y="931"/>
                  </a:lnTo>
                  <a:lnTo>
                    <a:pt x="1595" y="936"/>
                  </a:lnTo>
                  <a:lnTo>
                    <a:pt x="1600" y="940"/>
                  </a:lnTo>
                  <a:lnTo>
                    <a:pt x="1604" y="944"/>
                  </a:lnTo>
                  <a:lnTo>
                    <a:pt x="1604" y="944"/>
                  </a:lnTo>
                  <a:lnTo>
                    <a:pt x="1627" y="963"/>
                  </a:lnTo>
                  <a:lnTo>
                    <a:pt x="1646" y="979"/>
                  </a:lnTo>
                  <a:lnTo>
                    <a:pt x="1661" y="995"/>
                  </a:lnTo>
                  <a:lnTo>
                    <a:pt x="1673" y="1010"/>
                  </a:lnTo>
                  <a:lnTo>
                    <a:pt x="1681" y="1024"/>
                  </a:lnTo>
                  <a:lnTo>
                    <a:pt x="1686" y="1038"/>
                  </a:lnTo>
                  <a:lnTo>
                    <a:pt x="1687" y="1051"/>
                  </a:lnTo>
                  <a:lnTo>
                    <a:pt x="1684" y="1064"/>
                  </a:lnTo>
                  <a:lnTo>
                    <a:pt x="1679" y="1076"/>
                  </a:lnTo>
                  <a:lnTo>
                    <a:pt x="1672" y="1090"/>
                  </a:lnTo>
                  <a:lnTo>
                    <a:pt x="1672" y="1090"/>
                  </a:lnTo>
                  <a:lnTo>
                    <a:pt x="1662" y="1101"/>
                  </a:lnTo>
                  <a:lnTo>
                    <a:pt x="1648" y="1110"/>
                  </a:lnTo>
                  <a:lnTo>
                    <a:pt x="1632" y="1115"/>
                  </a:lnTo>
                  <a:lnTo>
                    <a:pt x="1615" y="1119"/>
                  </a:lnTo>
                  <a:lnTo>
                    <a:pt x="1596" y="1120"/>
                  </a:lnTo>
                  <a:lnTo>
                    <a:pt x="1576" y="1120"/>
                  </a:lnTo>
                  <a:lnTo>
                    <a:pt x="1556" y="1117"/>
                  </a:lnTo>
                  <a:lnTo>
                    <a:pt x="1538" y="1115"/>
                  </a:lnTo>
                  <a:lnTo>
                    <a:pt x="1519" y="1111"/>
                  </a:lnTo>
                  <a:lnTo>
                    <a:pt x="1503" y="1107"/>
                  </a:lnTo>
                  <a:lnTo>
                    <a:pt x="1503" y="1107"/>
                  </a:lnTo>
                  <a:lnTo>
                    <a:pt x="1456" y="1090"/>
                  </a:lnTo>
                  <a:lnTo>
                    <a:pt x="1413" y="1068"/>
                  </a:lnTo>
                  <a:lnTo>
                    <a:pt x="1373" y="1040"/>
                  </a:lnTo>
                  <a:lnTo>
                    <a:pt x="1335" y="1009"/>
                  </a:lnTo>
                  <a:lnTo>
                    <a:pt x="1298" y="978"/>
                  </a:lnTo>
                  <a:lnTo>
                    <a:pt x="1260" y="947"/>
                  </a:lnTo>
                  <a:lnTo>
                    <a:pt x="1222" y="918"/>
                  </a:lnTo>
                  <a:lnTo>
                    <a:pt x="1182" y="893"/>
                  </a:lnTo>
                  <a:lnTo>
                    <a:pt x="1138" y="876"/>
                  </a:lnTo>
                  <a:lnTo>
                    <a:pt x="1090" y="865"/>
                  </a:lnTo>
                  <a:lnTo>
                    <a:pt x="1090" y="865"/>
                  </a:lnTo>
                  <a:lnTo>
                    <a:pt x="1116" y="936"/>
                  </a:lnTo>
                  <a:lnTo>
                    <a:pt x="1146" y="1005"/>
                  </a:lnTo>
                  <a:lnTo>
                    <a:pt x="1181" y="1072"/>
                  </a:lnTo>
                  <a:lnTo>
                    <a:pt x="1218" y="1140"/>
                  </a:lnTo>
                  <a:lnTo>
                    <a:pt x="1255" y="1206"/>
                  </a:lnTo>
                  <a:lnTo>
                    <a:pt x="1294" y="1272"/>
                  </a:lnTo>
                  <a:lnTo>
                    <a:pt x="1331" y="1339"/>
                  </a:lnTo>
                  <a:lnTo>
                    <a:pt x="1366" y="1406"/>
                  </a:lnTo>
                  <a:lnTo>
                    <a:pt x="1398" y="1475"/>
                  </a:lnTo>
                  <a:lnTo>
                    <a:pt x="1426" y="1546"/>
                  </a:lnTo>
                  <a:lnTo>
                    <a:pt x="1426" y="1546"/>
                  </a:lnTo>
                  <a:lnTo>
                    <a:pt x="1453" y="1583"/>
                  </a:lnTo>
                  <a:lnTo>
                    <a:pt x="1477" y="1623"/>
                  </a:lnTo>
                  <a:lnTo>
                    <a:pt x="1497" y="1662"/>
                  </a:lnTo>
                  <a:lnTo>
                    <a:pt x="1512" y="1700"/>
                  </a:lnTo>
                  <a:lnTo>
                    <a:pt x="1521" y="1737"/>
                  </a:lnTo>
                  <a:lnTo>
                    <a:pt x="1526" y="1772"/>
                  </a:lnTo>
                  <a:lnTo>
                    <a:pt x="1524" y="1802"/>
                  </a:lnTo>
                  <a:lnTo>
                    <a:pt x="1514" y="1828"/>
                  </a:lnTo>
                  <a:lnTo>
                    <a:pt x="1497" y="1850"/>
                  </a:lnTo>
                  <a:lnTo>
                    <a:pt x="1470" y="1864"/>
                  </a:lnTo>
                  <a:lnTo>
                    <a:pt x="1467" y="1867"/>
                  </a:lnTo>
                  <a:lnTo>
                    <a:pt x="1467" y="1867"/>
                  </a:lnTo>
                  <a:lnTo>
                    <a:pt x="1442" y="1874"/>
                  </a:lnTo>
                  <a:lnTo>
                    <a:pt x="1421" y="1877"/>
                  </a:lnTo>
                  <a:lnTo>
                    <a:pt x="1402" y="1874"/>
                  </a:lnTo>
                  <a:lnTo>
                    <a:pt x="1386" y="1869"/>
                  </a:lnTo>
                  <a:lnTo>
                    <a:pt x="1372" y="1861"/>
                  </a:lnTo>
                  <a:lnTo>
                    <a:pt x="1361" y="1851"/>
                  </a:lnTo>
                  <a:lnTo>
                    <a:pt x="1352" y="1840"/>
                  </a:lnTo>
                  <a:lnTo>
                    <a:pt x="1344" y="1828"/>
                  </a:lnTo>
                  <a:lnTo>
                    <a:pt x="1337" y="1818"/>
                  </a:lnTo>
                  <a:lnTo>
                    <a:pt x="1332" y="1810"/>
                  </a:lnTo>
                  <a:lnTo>
                    <a:pt x="1332" y="1810"/>
                  </a:lnTo>
                  <a:lnTo>
                    <a:pt x="1305" y="1770"/>
                  </a:lnTo>
                  <a:lnTo>
                    <a:pt x="1280" y="1730"/>
                  </a:lnTo>
                  <a:lnTo>
                    <a:pt x="1257" y="1689"/>
                  </a:lnTo>
                  <a:lnTo>
                    <a:pt x="1233" y="1647"/>
                  </a:lnTo>
                  <a:lnTo>
                    <a:pt x="1209" y="1604"/>
                  </a:lnTo>
                  <a:lnTo>
                    <a:pt x="1186" y="1563"/>
                  </a:lnTo>
                  <a:lnTo>
                    <a:pt x="1161" y="1521"/>
                  </a:lnTo>
                  <a:lnTo>
                    <a:pt x="1133" y="1481"/>
                  </a:lnTo>
                  <a:lnTo>
                    <a:pt x="1105" y="1441"/>
                  </a:lnTo>
                  <a:lnTo>
                    <a:pt x="1072" y="1401"/>
                  </a:lnTo>
                  <a:lnTo>
                    <a:pt x="1072" y="1401"/>
                  </a:lnTo>
                  <a:lnTo>
                    <a:pt x="1084" y="1432"/>
                  </a:lnTo>
                  <a:lnTo>
                    <a:pt x="1096" y="1464"/>
                  </a:lnTo>
                  <a:lnTo>
                    <a:pt x="1110" y="1496"/>
                  </a:lnTo>
                  <a:lnTo>
                    <a:pt x="1122" y="1527"/>
                  </a:lnTo>
                  <a:lnTo>
                    <a:pt x="1135" y="1559"/>
                  </a:lnTo>
                  <a:lnTo>
                    <a:pt x="1146" y="1592"/>
                  </a:lnTo>
                  <a:lnTo>
                    <a:pt x="1157" y="1623"/>
                  </a:lnTo>
                  <a:lnTo>
                    <a:pt x="1167" y="1657"/>
                  </a:lnTo>
                  <a:lnTo>
                    <a:pt x="1176" y="1689"/>
                  </a:lnTo>
                  <a:lnTo>
                    <a:pt x="1183" y="1721"/>
                  </a:lnTo>
                  <a:lnTo>
                    <a:pt x="1187" y="1727"/>
                  </a:lnTo>
                  <a:lnTo>
                    <a:pt x="1187" y="1727"/>
                  </a:lnTo>
                  <a:lnTo>
                    <a:pt x="1206" y="1761"/>
                  </a:lnTo>
                  <a:lnTo>
                    <a:pt x="1223" y="1796"/>
                  </a:lnTo>
                  <a:lnTo>
                    <a:pt x="1239" y="1832"/>
                  </a:lnTo>
                  <a:lnTo>
                    <a:pt x="1254" y="1868"/>
                  </a:lnTo>
                  <a:lnTo>
                    <a:pt x="1268" y="1904"/>
                  </a:lnTo>
                  <a:lnTo>
                    <a:pt x="1279" y="1938"/>
                  </a:lnTo>
                  <a:lnTo>
                    <a:pt x="1289" y="1968"/>
                  </a:lnTo>
                  <a:lnTo>
                    <a:pt x="1296" y="1994"/>
                  </a:lnTo>
                  <a:lnTo>
                    <a:pt x="1301" y="2015"/>
                  </a:lnTo>
                  <a:lnTo>
                    <a:pt x="1305" y="2030"/>
                  </a:lnTo>
                  <a:lnTo>
                    <a:pt x="1305" y="2030"/>
                  </a:lnTo>
                  <a:lnTo>
                    <a:pt x="1309" y="2059"/>
                  </a:lnTo>
                  <a:lnTo>
                    <a:pt x="1309" y="2082"/>
                  </a:lnTo>
                  <a:lnTo>
                    <a:pt x="1309" y="2102"/>
                  </a:lnTo>
                  <a:lnTo>
                    <a:pt x="1305" y="2120"/>
                  </a:lnTo>
                  <a:lnTo>
                    <a:pt x="1301" y="2133"/>
                  </a:lnTo>
                  <a:lnTo>
                    <a:pt x="1296" y="2145"/>
                  </a:lnTo>
                  <a:lnTo>
                    <a:pt x="1290" y="2155"/>
                  </a:lnTo>
                  <a:lnTo>
                    <a:pt x="1284" y="2162"/>
                  </a:lnTo>
                  <a:lnTo>
                    <a:pt x="1276" y="2170"/>
                  </a:lnTo>
                  <a:lnTo>
                    <a:pt x="1270" y="2176"/>
                  </a:lnTo>
                  <a:lnTo>
                    <a:pt x="1270" y="2176"/>
                  </a:lnTo>
                  <a:lnTo>
                    <a:pt x="1265" y="2182"/>
                  </a:lnTo>
                  <a:lnTo>
                    <a:pt x="1259" y="2187"/>
                  </a:lnTo>
                  <a:lnTo>
                    <a:pt x="1254" y="2192"/>
                  </a:lnTo>
                  <a:lnTo>
                    <a:pt x="1248" y="2196"/>
                  </a:lnTo>
                  <a:lnTo>
                    <a:pt x="1240" y="2199"/>
                  </a:lnTo>
                  <a:lnTo>
                    <a:pt x="1233" y="2203"/>
                  </a:lnTo>
                  <a:lnTo>
                    <a:pt x="1224" y="2204"/>
                  </a:lnTo>
                  <a:lnTo>
                    <a:pt x="1214" y="2206"/>
                  </a:lnTo>
                  <a:lnTo>
                    <a:pt x="1203" y="2206"/>
                  </a:lnTo>
                  <a:lnTo>
                    <a:pt x="1191" y="2206"/>
                  </a:lnTo>
                  <a:lnTo>
                    <a:pt x="1191" y="2206"/>
                  </a:lnTo>
                  <a:lnTo>
                    <a:pt x="1177" y="2202"/>
                  </a:lnTo>
                  <a:lnTo>
                    <a:pt x="1165" y="2198"/>
                  </a:lnTo>
                  <a:lnTo>
                    <a:pt x="1153" y="2191"/>
                  </a:lnTo>
                  <a:lnTo>
                    <a:pt x="1143" y="2182"/>
                  </a:lnTo>
                  <a:lnTo>
                    <a:pt x="1135" y="2173"/>
                  </a:lnTo>
                  <a:lnTo>
                    <a:pt x="1127" y="2162"/>
                  </a:lnTo>
                  <a:lnTo>
                    <a:pt x="1120" y="2151"/>
                  </a:lnTo>
                  <a:lnTo>
                    <a:pt x="1112" y="2138"/>
                  </a:lnTo>
                  <a:lnTo>
                    <a:pt x="1105" y="2126"/>
                  </a:lnTo>
                  <a:lnTo>
                    <a:pt x="1099" y="2114"/>
                  </a:lnTo>
                  <a:lnTo>
                    <a:pt x="1099" y="2114"/>
                  </a:lnTo>
                  <a:lnTo>
                    <a:pt x="1089" y="2092"/>
                  </a:lnTo>
                  <a:lnTo>
                    <a:pt x="1072" y="2056"/>
                  </a:lnTo>
                  <a:lnTo>
                    <a:pt x="1051" y="2005"/>
                  </a:lnTo>
                  <a:lnTo>
                    <a:pt x="1025" y="1944"/>
                  </a:lnTo>
                  <a:lnTo>
                    <a:pt x="998" y="1877"/>
                  </a:lnTo>
                  <a:lnTo>
                    <a:pt x="967" y="1805"/>
                  </a:lnTo>
                  <a:lnTo>
                    <a:pt x="936" y="1732"/>
                  </a:lnTo>
                  <a:lnTo>
                    <a:pt x="903" y="1662"/>
                  </a:lnTo>
                  <a:lnTo>
                    <a:pt x="872" y="1594"/>
                  </a:lnTo>
                  <a:lnTo>
                    <a:pt x="844" y="1536"/>
                  </a:lnTo>
                  <a:lnTo>
                    <a:pt x="844" y="1536"/>
                  </a:lnTo>
                  <a:lnTo>
                    <a:pt x="856" y="1592"/>
                  </a:lnTo>
                  <a:lnTo>
                    <a:pt x="873" y="1649"/>
                  </a:lnTo>
                  <a:lnTo>
                    <a:pt x="892" y="1708"/>
                  </a:lnTo>
                  <a:lnTo>
                    <a:pt x="913" y="1766"/>
                  </a:lnTo>
                  <a:lnTo>
                    <a:pt x="936" y="1825"/>
                  </a:lnTo>
                  <a:lnTo>
                    <a:pt x="959" y="1883"/>
                  </a:lnTo>
                  <a:lnTo>
                    <a:pt x="982" y="1942"/>
                  </a:lnTo>
                  <a:lnTo>
                    <a:pt x="1002" y="1999"/>
                  </a:lnTo>
                  <a:lnTo>
                    <a:pt x="1020" y="2056"/>
                  </a:lnTo>
                  <a:lnTo>
                    <a:pt x="1036" y="2111"/>
                  </a:lnTo>
                  <a:lnTo>
                    <a:pt x="1038" y="2117"/>
                  </a:lnTo>
                  <a:lnTo>
                    <a:pt x="1038" y="2117"/>
                  </a:lnTo>
                  <a:lnTo>
                    <a:pt x="1038" y="2121"/>
                  </a:lnTo>
                  <a:lnTo>
                    <a:pt x="1039" y="2127"/>
                  </a:lnTo>
                  <a:lnTo>
                    <a:pt x="1040" y="2138"/>
                  </a:lnTo>
                  <a:lnTo>
                    <a:pt x="1040" y="2152"/>
                  </a:lnTo>
                  <a:lnTo>
                    <a:pt x="1038" y="2168"/>
                  </a:lnTo>
                  <a:lnTo>
                    <a:pt x="1033" y="2183"/>
                  </a:lnTo>
                  <a:lnTo>
                    <a:pt x="1024" y="2198"/>
                  </a:lnTo>
                  <a:lnTo>
                    <a:pt x="1012" y="2212"/>
                  </a:lnTo>
                  <a:lnTo>
                    <a:pt x="993" y="2223"/>
                  </a:lnTo>
                  <a:lnTo>
                    <a:pt x="968" y="2231"/>
                  </a:lnTo>
                  <a:lnTo>
                    <a:pt x="968" y="2231"/>
                  </a:lnTo>
                  <a:lnTo>
                    <a:pt x="943" y="2231"/>
                  </a:lnTo>
                  <a:lnTo>
                    <a:pt x="922" y="2226"/>
                  </a:lnTo>
                  <a:lnTo>
                    <a:pt x="902" y="2214"/>
                  </a:lnTo>
                  <a:lnTo>
                    <a:pt x="885" y="2201"/>
                  </a:lnTo>
                  <a:lnTo>
                    <a:pt x="870" y="2185"/>
                  </a:lnTo>
                  <a:lnTo>
                    <a:pt x="857" y="2168"/>
                  </a:lnTo>
                  <a:lnTo>
                    <a:pt x="847" y="2153"/>
                  </a:lnTo>
                  <a:lnTo>
                    <a:pt x="840" y="2141"/>
                  </a:lnTo>
                  <a:lnTo>
                    <a:pt x="836" y="2132"/>
                  </a:lnTo>
                  <a:lnTo>
                    <a:pt x="835" y="2128"/>
                  </a:lnTo>
                  <a:lnTo>
                    <a:pt x="832" y="2122"/>
                  </a:lnTo>
                  <a:lnTo>
                    <a:pt x="832" y="2122"/>
                  </a:lnTo>
                  <a:lnTo>
                    <a:pt x="821" y="2092"/>
                  </a:lnTo>
                  <a:lnTo>
                    <a:pt x="808" y="2062"/>
                  </a:lnTo>
                  <a:lnTo>
                    <a:pt x="795" y="2033"/>
                  </a:lnTo>
                  <a:lnTo>
                    <a:pt x="781" y="2003"/>
                  </a:lnTo>
                  <a:lnTo>
                    <a:pt x="766" y="1973"/>
                  </a:lnTo>
                  <a:lnTo>
                    <a:pt x="753" y="1943"/>
                  </a:lnTo>
                  <a:lnTo>
                    <a:pt x="739" y="1913"/>
                  </a:lnTo>
                  <a:lnTo>
                    <a:pt x="725" y="1883"/>
                  </a:lnTo>
                  <a:lnTo>
                    <a:pt x="712" y="1852"/>
                  </a:lnTo>
                  <a:lnTo>
                    <a:pt x="699" y="1821"/>
                  </a:lnTo>
                  <a:lnTo>
                    <a:pt x="697" y="1812"/>
                  </a:lnTo>
                  <a:lnTo>
                    <a:pt x="697" y="1812"/>
                  </a:lnTo>
                  <a:lnTo>
                    <a:pt x="682" y="1781"/>
                  </a:lnTo>
                  <a:lnTo>
                    <a:pt x="668" y="1750"/>
                  </a:lnTo>
                  <a:lnTo>
                    <a:pt x="655" y="1716"/>
                  </a:lnTo>
                  <a:lnTo>
                    <a:pt x="642" y="1684"/>
                  </a:lnTo>
                  <a:lnTo>
                    <a:pt x="628" y="1650"/>
                  </a:lnTo>
                  <a:lnTo>
                    <a:pt x="615" y="1617"/>
                  </a:lnTo>
                  <a:lnTo>
                    <a:pt x="601" y="1583"/>
                  </a:lnTo>
                  <a:lnTo>
                    <a:pt x="587" y="1551"/>
                  </a:lnTo>
                  <a:lnTo>
                    <a:pt x="572" y="1520"/>
                  </a:lnTo>
                  <a:lnTo>
                    <a:pt x="556" y="1488"/>
                  </a:lnTo>
                  <a:lnTo>
                    <a:pt x="556" y="1488"/>
                  </a:lnTo>
                  <a:lnTo>
                    <a:pt x="554" y="1508"/>
                  </a:lnTo>
                  <a:lnTo>
                    <a:pt x="553" y="1530"/>
                  </a:lnTo>
                  <a:lnTo>
                    <a:pt x="554" y="1551"/>
                  </a:lnTo>
                  <a:lnTo>
                    <a:pt x="555" y="1573"/>
                  </a:lnTo>
                  <a:lnTo>
                    <a:pt x="558" y="1596"/>
                  </a:lnTo>
                  <a:lnTo>
                    <a:pt x="560" y="1619"/>
                  </a:lnTo>
                  <a:lnTo>
                    <a:pt x="561" y="1643"/>
                  </a:lnTo>
                  <a:lnTo>
                    <a:pt x="562" y="1666"/>
                  </a:lnTo>
                  <a:lnTo>
                    <a:pt x="562" y="1689"/>
                  </a:lnTo>
                  <a:lnTo>
                    <a:pt x="561" y="1713"/>
                  </a:lnTo>
                  <a:lnTo>
                    <a:pt x="561" y="1713"/>
                  </a:lnTo>
                  <a:lnTo>
                    <a:pt x="561" y="1730"/>
                  </a:lnTo>
                  <a:lnTo>
                    <a:pt x="562" y="1750"/>
                  </a:lnTo>
                  <a:lnTo>
                    <a:pt x="565" y="1771"/>
                  </a:lnTo>
                  <a:lnTo>
                    <a:pt x="570" y="1792"/>
                  </a:lnTo>
                  <a:lnTo>
                    <a:pt x="575" y="1816"/>
                  </a:lnTo>
                  <a:lnTo>
                    <a:pt x="581" y="1840"/>
                  </a:lnTo>
                  <a:lnTo>
                    <a:pt x="587" y="1864"/>
                  </a:lnTo>
                  <a:lnTo>
                    <a:pt x="595" y="1888"/>
                  </a:lnTo>
                  <a:lnTo>
                    <a:pt x="601" y="1913"/>
                  </a:lnTo>
                  <a:lnTo>
                    <a:pt x="607" y="1938"/>
                  </a:lnTo>
                  <a:lnTo>
                    <a:pt x="607" y="1938"/>
                  </a:lnTo>
                  <a:lnTo>
                    <a:pt x="613" y="1964"/>
                  </a:lnTo>
                  <a:lnTo>
                    <a:pt x="618" y="1990"/>
                  </a:lnTo>
                  <a:lnTo>
                    <a:pt x="621" y="2015"/>
                  </a:lnTo>
                  <a:lnTo>
                    <a:pt x="622" y="2038"/>
                  </a:lnTo>
                  <a:lnTo>
                    <a:pt x="621" y="2059"/>
                  </a:lnTo>
                  <a:lnTo>
                    <a:pt x="616" y="2076"/>
                  </a:lnTo>
                  <a:lnTo>
                    <a:pt x="609" y="2091"/>
                  </a:lnTo>
                  <a:lnTo>
                    <a:pt x="597" y="2104"/>
                  </a:lnTo>
                  <a:lnTo>
                    <a:pt x="582" y="2111"/>
                  </a:lnTo>
                  <a:lnTo>
                    <a:pt x="562" y="2116"/>
                  </a:lnTo>
                  <a:lnTo>
                    <a:pt x="562" y="2116"/>
                  </a:lnTo>
                  <a:lnTo>
                    <a:pt x="546" y="2115"/>
                  </a:lnTo>
                  <a:lnTo>
                    <a:pt x="531" y="2111"/>
                  </a:lnTo>
                  <a:lnTo>
                    <a:pt x="516" y="2105"/>
                  </a:lnTo>
                  <a:lnTo>
                    <a:pt x="503" y="2096"/>
                  </a:lnTo>
                  <a:lnTo>
                    <a:pt x="490" y="2084"/>
                  </a:lnTo>
                  <a:lnTo>
                    <a:pt x="478" y="2069"/>
                  </a:lnTo>
                  <a:lnTo>
                    <a:pt x="465" y="2053"/>
                  </a:lnTo>
                  <a:lnTo>
                    <a:pt x="454" y="2034"/>
                  </a:lnTo>
                  <a:lnTo>
                    <a:pt x="444" y="2014"/>
                  </a:lnTo>
                  <a:lnTo>
                    <a:pt x="434" y="1993"/>
                  </a:lnTo>
                  <a:lnTo>
                    <a:pt x="434" y="1993"/>
                  </a:lnTo>
                  <a:lnTo>
                    <a:pt x="426" y="1973"/>
                  </a:lnTo>
                  <a:lnTo>
                    <a:pt x="418" y="1954"/>
                  </a:lnTo>
                  <a:lnTo>
                    <a:pt x="411" y="1933"/>
                  </a:lnTo>
                  <a:lnTo>
                    <a:pt x="405" y="1913"/>
                  </a:lnTo>
                  <a:lnTo>
                    <a:pt x="398" y="1892"/>
                  </a:lnTo>
                  <a:lnTo>
                    <a:pt x="392" y="1871"/>
                  </a:lnTo>
                  <a:lnTo>
                    <a:pt x="386" y="1850"/>
                  </a:lnTo>
                  <a:lnTo>
                    <a:pt x="380" y="1827"/>
                  </a:lnTo>
                  <a:lnTo>
                    <a:pt x="375" y="1806"/>
                  </a:lnTo>
                  <a:lnTo>
                    <a:pt x="370" y="1785"/>
                  </a:lnTo>
                  <a:lnTo>
                    <a:pt x="370" y="1785"/>
                  </a:lnTo>
                  <a:lnTo>
                    <a:pt x="360" y="1737"/>
                  </a:lnTo>
                  <a:lnTo>
                    <a:pt x="354" y="1691"/>
                  </a:lnTo>
                  <a:lnTo>
                    <a:pt x="347" y="1644"/>
                  </a:lnTo>
                  <a:lnTo>
                    <a:pt x="342" y="1597"/>
                  </a:lnTo>
                  <a:lnTo>
                    <a:pt x="336" y="1551"/>
                  </a:lnTo>
                  <a:lnTo>
                    <a:pt x="329" y="1505"/>
                  </a:lnTo>
                  <a:lnTo>
                    <a:pt x="317" y="1459"/>
                  </a:lnTo>
                  <a:lnTo>
                    <a:pt x="304" y="1414"/>
                  </a:lnTo>
                  <a:lnTo>
                    <a:pt x="285" y="1370"/>
                  </a:lnTo>
                  <a:lnTo>
                    <a:pt x="260" y="1328"/>
                  </a:lnTo>
                  <a:lnTo>
                    <a:pt x="260" y="1328"/>
                  </a:lnTo>
                  <a:lnTo>
                    <a:pt x="204" y="1243"/>
                  </a:lnTo>
                  <a:lnTo>
                    <a:pt x="161" y="1172"/>
                  </a:lnTo>
                  <a:lnTo>
                    <a:pt x="126" y="1111"/>
                  </a:lnTo>
                  <a:lnTo>
                    <a:pt x="100" y="1059"/>
                  </a:lnTo>
                  <a:lnTo>
                    <a:pt x="79" y="1013"/>
                  </a:lnTo>
                  <a:lnTo>
                    <a:pt x="62" y="969"/>
                  </a:lnTo>
                  <a:lnTo>
                    <a:pt x="49" y="927"/>
                  </a:lnTo>
                  <a:lnTo>
                    <a:pt x="34" y="883"/>
                  </a:lnTo>
                  <a:lnTo>
                    <a:pt x="19" y="836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3" y="779"/>
                  </a:lnTo>
                  <a:lnTo>
                    <a:pt x="10" y="771"/>
                  </a:lnTo>
                  <a:lnTo>
                    <a:pt x="23" y="757"/>
                  </a:lnTo>
                  <a:lnTo>
                    <a:pt x="36" y="740"/>
                  </a:lnTo>
                  <a:lnTo>
                    <a:pt x="53" y="719"/>
                  </a:lnTo>
                  <a:lnTo>
                    <a:pt x="70" y="694"/>
                  </a:lnTo>
                  <a:lnTo>
                    <a:pt x="87" y="667"/>
                  </a:lnTo>
                  <a:lnTo>
                    <a:pt x="104" y="637"/>
                  </a:lnTo>
                  <a:lnTo>
                    <a:pt x="117" y="607"/>
                  </a:lnTo>
                  <a:lnTo>
                    <a:pt x="128" y="574"/>
                  </a:lnTo>
                  <a:lnTo>
                    <a:pt x="128" y="574"/>
                  </a:lnTo>
                  <a:close/>
                </a:path>
              </a:pathLst>
            </a:custGeom>
            <a:solidFill>
              <a:srgbClr val="FF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1" name="Freeform 51">
              <a:extLst>
                <a:ext uri="{FF2B5EF4-FFF2-40B4-BE49-F238E27FC236}">
                  <a16:creationId xmlns:a16="http://schemas.microsoft.com/office/drawing/2014/main" id="{32461BCE-F747-277B-9F19-1ADEFF38E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473"/>
              <a:ext cx="186" cy="80"/>
            </a:xfrm>
            <a:custGeom>
              <a:avLst/>
              <a:gdLst>
                <a:gd name="T0" fmla="*/ 155 w 558"/>
                <a:gd name="T1" fmla="*/ 88 h 241"/>
                <a:gd name="T2" fmla="*/ 210 w 558"/>
                <a:gd name="T3" fmla="*/ 113 h 241"/>
                <a:gd name="T4" fmla="*/ 263 w 558"/>
                <a:gd name="T5" fmla="*/ 131 h 241"/>
                <a:gd name="T6" fmla="*/ 314 w 558"/>
                <a:gd name="T7" fmla="*/ 141 h 241"/>
                <a:gd name="T8" fmla="*/ 363 w 558"/>
                <a:gd name="T9" fmla="*/ 147 h 241"/>
                <a:gd name="T10" fmla="*/ 405 w 558"/>
                <a:gd name="T11" fmla="*/ 148 h 241"/>
                <a:gd name="T12" fmla="*/ 443 w 558"/>
                <a:gd name="T13" fmla="*/ 146 h 241"/>
                <a:gd name="T14" fmla="*/ 474 w 558"/>
                <a:gd name="T15" fmla="*/ 142 h 241"/>
                <a:gd name="T16" fmla="*/ 497 w 558"/>
                <a:gd name="T17" fmla="*/ 138 h 241"/>
                <a:gd name="T18" fmla="*/ 512 w 558"/>
                <a:gd name="T19" fmla="*/ 134 h 241"/>
                <a:gd name="T20" fmla="*/ 517 w 558"/>
                <a:gd name="T21" fmla="*/ 133 h 241"/>
                <a:gd name="T22" fmla="*/ 517 w 558"/>
                <a:gd name="T23" fmla="*/ 133 h 241"/>
                <a:gd name="T24" fmla="*/ 518 w 558"/>
                <a:gd name="T25" fmla="*/ 133 h 241"/>
                <a:gd name="T26" fmla="*/ 521 w 558"/>
                <a:gd name="T27" fmla="*/ 133 h 241"/>
                <a:gd name="T28" fmla="*/ 525 w 558"/>
                <a:gd name="T29" fmla="*/ 134 h 241"/>
                <a:gd name="T30" fmla="*/ 530 w 558"/>
                <a:gd name="T31" fmla="*/ 134 h 241"/>
                <a:gd name="T32" fmla="*/ 536 w 558"/>
                <a:gd name="T33" fmla="*/ 136 h 241"/>
                <a:gd name="T34" fmla="*/ 541 w 558"/>
                <a:gd name="T35" fmla="*/ 137 h 241"/>
                <a:gd name="T36" fmla="*/ 546 w 558"/>
                <a:gd name="T37" fmla="*/ 139 h 241"/>
                <a:gd name="T38" fmla="*/ 551 w 558"/>
                <a:gd name="T39" fmla="*/ 143 h 241"/>
                <a:gd name="T40" fmla="*/ 555 w 558"/>
                <a:gd name="T41" fmla="*/ 147 h 241"/>
                <a:gd name="T42" fmla="*/ 557 w 558"/>
                <a:gd name="T43" fmla="*/ 153 h 241"/>
                <a:gd name="T44" fmla="*/ 557 w 558"/>
                <a:gd name="T45" fmla="*/ 153 h 241"/>
                <a:gd name="T46" fmla="*/ 558 w 558"/>
                <a:gd name="T47" fmla="*/ 158 h 241"/>
                <a:gd name="T48" fmla="*/ 558 w 558"/>
                <a:gd name="T49" fmla="*/ 163 h 241"/>
                <a:gd name="T50" fmla="*/ 557 w 558"/>
                <a:gd name="T51" fmla="*/ 168 h 241"/>
                <a:gd name="T52" fmla="*/ 556 w 558"/>
                <a:gd name="T53" fmla="*/ 172 h 241"/>
                <a:gd name="T54" fmla="*/ 555 w 558"/>
                <a:gd name="T55" fmla="*/ 174 h 241"/>
                <a:gd name="T56" fmla="*/ 552 w 558"/>
                <a:gd name="T57" fmla="*/ 177 h 241"/>
                <a:gd name="T58" fmla="*/ 550 w 558"/>
                <a:gd name="T59" fmla="*/ 179 h 241"/>
                <a:gd name="T60" fmla="*/ 548 w 558"/>
                <a:gd name="T61" fmla="*/ 180 h 241"/>
                <a:gd name="T62" fmla="*/ 547 w 558"/>
                <a:gd name="T63" fmla="*/ 182 h 241"/>
                <a:gd name="T64" fmla="*/ 546 w 558"/>
                <a:gd name="T65" fmla="*/ 182 h 241"/>
                <a:gd name="T66" fmla="*/ 546 w 558"/>
                <a:gd name="T67" fmla="*/ 182 h 241"/>
                <a:gd name="T68" fmla="*/ 537 w 558"/>
                <a:gd name="T69" fmla="*/ 188 h 241"/>
                <a:gd name="T70" fmla="*/ 511 w 558"/>
                <a:gd name="T71" fmla="*/ 202 h 241"/>
                <a:gd name="T72" fmla="*/ 471 w 558"/>
                <a:gd name="T73" fmla="*/ 219 h 241"/>
                <a:gd name="T74" fmla="*/ 420 w 558"/>
                <a:gd name="T75" fmla="*/ 234 h 241"/>
                <a:gd name="T76" fmla="*/ 359 w 558"/>
                <a:gd name="T77" fmla="*/ 241 h 241"/>
                <a:gd name="T78" fmla="*/ 291 w 558"/>
                <a:gd name="T79" fmla="*/ 238 h 241"/>
                <a:gd name="T80" fmla="*/ 219 w 558"/>
                <a:gd name="T81" fmla="*/ 217 h 241"/>
                <a:gd name="T82" fmla="*/ 145 w 558"/>
                <a:gd name="T83" fmla="*/ 173 h 241"/>
                <a:gd name="T84" fmla="*/ 71 w 558"/>
                <a:gd name="T85" fmla="*/ 102 h 241"/>
                <a:gd name="T86" fmla="*/ 0 w 558"/>
                <a:gd name="T87" fmla="*/ 0 h 241"/>
                <a:gd name="T88" fmla="*/ 0 w 558"/>
                <a:gd name="T89" fmla="*/ 0 h 241"/>
                <a:gd name="T90" fmla="*/ 16 w 558"/>
                <a:gd name="T91" fmla="*/ 9 h 241"/>
                <a:gd name="T92" fmla="*/ 31 w 558"/>
                <a:gd name="T93" fmla="*/ 19 h 241"/>
                <a:gd name="T94" fmla="*/ 46 w 558"/>
                <a:gd name="T95" fmla="*/ 27 h 241"/>
                <a:gd name="T96" fmla="*/ 62 w 558"/>
                <a:gd name="T97" fmla="*/ 36 h 241"/>
                <a:gd name="T98" fmla="*/ 77 w 558"/>
                <a:gd name="T99" fmla="*/ 45 h 241"/>
                <a:gd name="T100" fmla="*/ 93 w 558"/>
                <a:gd name="T101" fmla="*/ 53 h 241"/>
                <a:gd name="T102" fmla="*/ 108 w 558"/>
                <a:gd name="T103" fmla="*/ 62 h 241"/>
                <a:gd name="T104" fmla="*/ 124 w 558"/>
                <a:gd name="T105" fmla="*/ 71 h 241"/>
                <a:gd name="T106" fmla="*/ 140 w 558"/>
                <a:gd name="T107" fmla="*/ 80 h 241"/>
                <a:gd name="T108" fmla="*/ 155 w 558"/>
                <a:gd name="T109" fmla="*/ 88 h 241"/>
                <a:gd name="T110" fmla="*/ 155 w 558"/>
                <a:gd name="T111" fmla="*/ 8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8" h="241">
                  <a:moveTo>
                    <a:pt x="155" y="88"/>
                  </a:moveTo>
                  <a:lnTo>
                    <a:pt x="210" y="113"/>
                  </a:lnTo>
                  <a:lnTo>
                    <a:pt x="263" y="131"/>
                  </a:lnTo>
                  <a:lnTo>
                    <a:pt x="314" y="141"/>
                  </a:lnTo>
                  <a:lnTo>
                    <a:pt x="363" y="147"/>
                  </a:lnTo>
                  <a:lnTo>
                    <a:pt x="405" y="148"/>
                  </a:lnTo>
                  <a:lnTo>
                    <a:pt x="443" y="146"/>
                  </a:lnTo>
                  <a:lnTo>
                    <a:pt x="474" y="142"/>
                  </a:lnTo>
                  <a:lnTo>
                    <a:pt x="497" y="138"/>
                  </a:lnTo>
                  <a:lnTo>
                    <a:pt x="512" y="134"/>
                  </a:lnTo>
                  <a:lnTo>
                    <a:pt x="517" y="133"/>
                  </a:lnTo>
                  <a:lnTo>
                    <a:pt x="517" y="133"/>
                  </a:lnTo>
                  <a:lnTo>
                    <a:pt x="518" y="133"/>
                  </a:lnTo>
                  <a:lnTo>
                    <a:pt x="521" y="133"/>
                  </a:lnTo>
                  <a:lnTo>
                    <a:pt x="525" y="134"/>
                  </a:lnTo>
                  <a:lnTo>
                    <a:pt x="530" y="134"/>
                  </a:lnTo>
                  <a:lnTo>
                    <a:pt x="536" y="136"/>
                  </a:lnTo>
                  <a:lnTo>
                    <a:pt x="541" y="137"/>
                  </a:lnTo>
                  <a:lnTo>
                    <a:pt x="546" y="139"/>
                  </a:lnTo>
                  <a:lnTo>
                    <a:pt x="551" y="143"/>
                  </a:lnTo>
                  <a:lnTo>
                    <a:pt x="555" y="147"/>
                  </a:lnTo>
                  <a:lnTo>
                    <a:pt x="557" y="153"/>
                  </a:lnTo>
                  <a:lnTo>
                    <a:pt x="557" y="153"/>
                  </a:lnTo>
                  <a:lnTo>
                    <a:pt x="558" y="158"/>
                  </a:lnTo>
                  <a:lnTo>
                    <a:pt x="558" y="163"/>
                  </a:lnTo>
                  <a:lnTo>
                    <a:pt x="557" y="168"/>
                  </a:lnTo>
                  <a:lnTo>
                    <a:pt x="556" y="172"/>
                  </a:lnTo>
                  <a:lnTo>
                    <a:pt x="555" y="174"/>
                  </a:lnTo>
                  <a:lnTo>
                    <a:pt x="552" y="177"/>
                  </a:lnTo>
                  <a:lnTo>
                    <a:pt x="550" y="179"/>
                  </a:lnTo>
                  <a:lnTo>
                    <a:pt x="548" y="180"/>
                  </a:lnTo>
                  <a:lnTo>
                    <a:pt x="547" y="182"/>
                  </a:lnTo>
                  <a:lnTo>
                    <a:pt x="546" y="182"/>
                  </a:lnTo>
                  <a:lnTo>
                    <a:pt x="546" y="182"/>
                  </a:lnTo>
                  <a:lnTo>
                    <a:pt x="537" y="188"/>
                  </a:lnTo>
                  <a:lnTo>
                    <a:pt x="511" y="202"/>
                  </a:lnTo>
                  <a:lnTo>
                    <a:pt x="471" y="219"/>
                  </a:lnTo>
                  <a:lnTo>
                    <a:pt x="420" y="234"/>
                  </a:lnTo>
                  <a:lnTo>
                    <a:pt x="359" y="241"/>
                  </a:lnTo>
                  <a:lnTo>
                    <a:pt x="291" y="238"/>
                  </a:lnTo>
                  <a:lnTo>
                    <a:pt x="219" y="217"/>
                  </a:lnTo>
                  <a:lnTo>
                    <a:pt x="145" y="173"/>
                  </a:lnTo>
                  <a:lnTo>
                    <a:pt x="71" y="10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6" y="9"/>
                  </a:lnTo>
                  <a:lnTo>
                    <a:pt x="31" y="19"/>
                  </a:lnTo>
                  <a:lnTo>
                    <a:pt x="46" y="27"/>
                  </a:lnTo>
                  <a:lnTo>
                    <a:pt x="62" y="36"/>
                  </a:lnTo>
                  <a:lnTo>
                    <a:pt x="77" y="45"/>
                  </a:lnTo>
                  <a:lnTo>
                    <a:pt x="93" y="53"/>
                  </a:lnTo>
                  <a:lnTo>
                    <a:pt x="108" y="62"/>
                  </a:lnTo>
                  <a:lnTo>
                    <a:pt x="124" y="71"/>
                  </a:lnTo>
                  <a:lnTo>
                    <a:pt x="140" y="80"/>
                  </a:lnTo>
                  <a:lnTo>
                    <a:pt x="155" y="88"/>
                  </a:lnTo>
                  <a:lnTo>
                    <a:pt x="155" y="88"/>
                  </a:lnTo>
                  <a:close/>
                </a:path>
              </a:pathLst>
            </a:custGeom>
            <a:solidFill>
              <a:srgbClr val="D8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2" name="Freeform 52">
              <a:extLst>
                <a:ext uri="{FF2B5EF4-FFF2-40B4-BE49-F238E27FC236}">
                  <a16:creationId xmlns:a16="http://schemas.microsoft.com/office/drawing/2014/main" id="{0C731474-698A-A3F2-6481-99374B66B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473"/>
              <a:ext cx="186" cy="80"/>
            </a:xfrm>
            <a:custGeom>
              <a:avLst/>
              <a:gdLst>
                <a:gd name="T0" fmla="*/ 155 w 558"/>
                <a:gd name="T1" fmla="*/ 88 h 241"/>
                <a:gd name="T2" fmla="*/ 210 w 558"/>
                <a:gd name="T3" fmla="*/ 113 h 241"/>
                <a:gd name="T4" fmla="*/ 263 w 558"/>
                <a:gd name="T5" fmla="*/ 131 h 241"/>
                <a:gd name="T6" fmla="*/ 314 w 558"/>
                <a:gd name="T7" fmla="*/ 141 h 241"/>
                <a:gd name="T8" fmla="*/ 363 w 558"/>
                <a:gd name="T9" fmla="*/ 147 h 241"/>
                <a:gd name="T10" fmla="*/ 405 w 558"/>
                <a:gd name="T11" fmla="*/ 148 h 241"/>
                <a:gd name="T12" fmla="*/ 443 w 558"/>
                <a:gd name="T13" fmla="*/ 146 h 241"/>
                <a:gd name="T14" fmla="*/ 474 w 558"/>
                <a:gd name="T15" fmla="*/ 142 h 241"/>
                <a:gd name="T16" fmla="*/ 497 w 558"/>
                <a:gd name="T17" fmla="*/ 138 h 241"/>
                <a:gd name="T18" fmla="*/ 512 w 558"/>
                <a:gd name="T19" fmla="*/ 134 h 241"/>
                <a:gd name="T20" fmla="*/ 517 w 558"/>
                <a:gd name="T21" fmla="*/ 133 h 241"/>
                <a:gd name="T22" fmla="*/ 517 w 558"/>
                <a:gd name="T23" fmla="*/ 133 h 241"/>
                <a:gd name="T24" fmla="*/ 518 w 558"/>
                <a:gd name="T25" fmla="*/ 133 h 241"/>
                <a:gd name="T26" fmla="*/ 521 w 558"/>
                <a:gd name="T27" fmla="*/ 133 h 241"/>
                <a:gd name="T28" fmla="*/ 525 w 558"/>
                <a:gd name="T29" fmla="*/ 134 h 241"/>
                <a:gd name="T30" fmla="*/ 530 w 558"/>
                <a:gd name="T31" fmla="*/ 134 h 241"/>
                <a:gd name="T32" fmla="*/ 536 w 558"/>
                <a:gd name="T33" fmla="*/ 136 h 241"/>
                <a:gd name="T34" fmla="*/ 541 w 558"/>
                <a:gd name="T35" fmla="*/ 137 h 241"/>
                <a:gd name="T36" fmla="*/ 546 w 558"/>
                <a:gd name="T37" fmla="*/ 139 h 241"/>
                <a:gd name="T38" fmla="*/ 551 w 558"/>
                <a:gd name="T39" fmla="*/ 143 h 241"/>
                <a:gd name="T40" fmla="*/ 555 w 558"/>
                <a:gd name="T41" fmla="*/ 147 h 241"/>
                <a:gd name="T42" fmla="*/ 557 w 558"/>
                <a:gd name="T43" fmla="*/ 153 h 241"/>
                <a:gd name="T44" fmla="*/ 557 w 558"/>
                <a:gd name="T45" fmla="*/ 153 h 241"/>
                <a:gd name="T46" fmla="*/ 558 w 558"/>
                <a:gd name="T47" fmla="*/ 158 h 241"/>
                <a:gd name="T48" fmla="*/ 558 w 558"/>
                <a:gd name="T49" fmla="*/ 163 h 241"/>
                <a:gd name="T50" fmla="*/ 557 w 558"/>
                <a:gd name="T51" fmla="*/ 168 h 241"/>
                <a:gd name="T52" fmla="*/ 556 w 558"/>
                <a:gd name="T53" fmla="*/ 172 h 241"/>
                <a:gd name="T54" fmla="*/ 555 w 558"/>
                <a:gd name="T55" fmla="*/ 174 h 241"/>
                <a:gd name="T56" fmla="*/ 552 w 558"/>
                <a:gd name="T57" fmla="*/ 177 h 241"/>
                <a:gd name="T58" fmla="*/ 550 w 558"/>
                <a:gd name="T59" fmla="*/ 179 h 241"/>
                <a:gd name="T60" fmla="*/ 548 w 558"/>
                <a:gd name="T61" fmla="*/ 180 h 241"/>
                <a:gd name="T62" fmla="*/ 547 w 558"/>
                <a:gd name="T63" fmla="*/ 182 h 241"/>
                <a:gd name="T64" fmla="*/ 546 w 558"/>
                <a:gd name="T65" fmla="*/ 182 h 241"/>
                <a:gd name="T66" fmla="*/ 546 w 558"/>
                <a:gd name="T67" fmla="*/ 182 h 241"/>
                <a:gd name="T68" fmla="*/ 537 w 558"/>
                <a:gd name="T69" fmla="*/ 188 h 241"/>
                <a:gd name="T70" fmla="*/ 511 w 558"/>
                <a:gd name="T71" fmla="*/ 202 h 241"/>
                <a:gd name="T72" fmla="*/ 471 w 558"/>
                <a:gd name="T73" fmla="*/ 219 h 241"/>
                <a:gd name="T74" fmla="*/ 420 w 558"/>
                <a:gd name="T75" fmla="*/ 234 h 241"/>
                <a:gd name="T76" fmla="*/ 359 w 558"/>
                <a:gd name="T77" fmla="*/ 241 h 241"/>
                <a:gd name="T78" fmla="*/ 291 w 558"/>
                <a:gd name="T79" fmla="*/ 238 h 241"/>
                <a:gd name="T80" fmla="*/ 219 w 558"/>
                <a:gd name="T81" fmla="*/ 217 h 241"/>
                <a:gd name="T82" fmla="*/ 145 w 558"/>
                <a:gd name="T83" fmla="*/ 173 h 241"/>
                <a:gd name="T84" fmla="*/ 71 w 558"/>
                <a:gd name="T85" fmla="*/ 102 h 241"/>
                <a:gd name="T86" fmla="*/ 0 w 558"/>
                <a:gd name="T87" fmla="*/ 0 h 241"/>
                <a:gd name="T88" fmla="*/ 0 w 558"/>
                <a:gd name="T89" fmla="*/ 0 h 241"/>
                <a:gd name="T90" fmla="*/ 16 w 558"/>
                <a:gd name="T91" fmla="*/ 9 h 241"/>
                <a:gd name="T92" fmla="*/ 31 w 558"/>
                <a:gd name="T93" fmla="*/ 19 h 241"/>
                <a:gd name="T94" fmla="*/ 46 w 558"/>
                <a:gd name="T95" fmla="*/ 27 h 241"/>
                <a:gd name="T96" fmla="*/ 62 w 558"/>
                <a:gd name="T97" fmla="*/ 36 h 241"/>
                <a:gd name="T98" fmla="*/ 77 w 558"/>
                <a:gd name="T99" fmla="*/ 45 h 241"/>
                <a:gd name="T100" fmla="*/ 93 w 558"/>
                <a:gd name="T101" fmla="*/ 53 h 241"/>
                <a:gd name="T102" fmla="*/ 108 w 558"/>
                <a:gd name="T103" fmla="*/ 62 h 241"/>
                <a:gd name="T104" fmla="*/ 124 w 558"/>
                <a:gd name="T105" fmla="*/ 71 h 241"/>
                <a:gd name="T106" fmla="*/ 140 w 558"/>
                <a:gd name="T107" fmla="*/ 80 h 241"/>
                <a:gd name="T108" fmla="*/ 155 w 558"/>
                <a:gd name="T109" fmla="*/ 88 h 241"/>
                <a:gd name="T110" fmla="*/ 155 w 558"/>
                <a:gd name="T111" fmla="*/ 8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8" h="241">
                  <a:moveTo>
                    <a:pt x="155" y="88"/>
                  </a:moveTo>
                  <a:lnTo>
                    <a:pt x="210" y="113"/>
                  </a:lnTo>
                  <a:lnTo>
                    <a:pt x="263" y="131"/>
                  </a:lnTo>
                  <a:lnTo>
                    <a:pt x="314" y="141"/>
                  </a:lnTo>
                  <a:lnTo>
                    <a:pt x="363" y="147"/>
                  </a:lnTo>
                  <a:lnTo>
                    <a:pt x="405" y="148"/>
                  </a:lnTo>
                  <a:lnTo>
                    <a:pt x="443" y="146"/>
                  </a:lnTo>
                  <a:lnTo>
                    <a:pt x="474" y="142"/>
                  </a:lnTo>
                  <a:lnTo>
                    <a:pt x="497" y="138"/>
                  </a:lnTo>
                  <a:lnTo>
                    <a:pt x="512" y="134"/>
                  </a:lnTo>
                  <a:lnTo>
                    <a:pt x="517" y="133"/>
                  </a:lnTo>
                  <a:lnTo>
                    <a:pt x="517" y="133"/>
                  </a:lnTo>
                  <a:lnTo>
                    <a:pt x="518" y="133"/>
                  </a:lnTo>
                  <a:lnTo>
                    <a:pt x="521" y="133"/>
                  </a:lnTo>
                  <a:lnTo>
                    <a:pt x="525" y="134"/>
                  </a:lnTo>
                  <a:lnTo>
                    <a:pt x="530" y="134"/>
                  </a:lnTo>
                  <a:lnTo>
                    <a:pt x="536" y="136"/>
                  </a:lnTo>
                  <a:lnTo>
                    <a:pt x="541" y="137"/>
                  </a:lnTo>
                  <a:lnTo>
                    <a:pt x="546" y="139"/>
                  </a:lnTo>
                  <a:lnTo>
                    <a:pt x="551" y="143"/>
                  </a:lnTo>
                  <a:lnTo>
                    <a:pt x="555" y="147"/>
                  </a:lnTo>
                  <a:lnTo>
                    <a:pt x="557" y="153"/>
                  </a:lnTo>
                  <a:lnTo>
                    <a:pt x="557" y="153"/>
                  </a:lnTo>
                  <a:lnTo>
                    <a:pt x="558" y="158"/>
                  </a:lnTo>
                  <a:lnTo>
                    <a:pt x="558" y="163"/>
                  </a:lnTo>
                  <a:lnTo>
                    <a:pt x="557" y="168"/>
                  </a:lnTo>
                  <a:lnTo>
                    <a:pt x="556" y="172"/>
                  </a:lnTo>
                  <a:lnTo>
                    <a:pt x="555" y="174"/>
                  </a:lnTo>
                  <a:lnTo>
                    <a:pt x="552" y="177"/>
                  </a:lnTo>
                  <a:lnTo>
                    <a:pt x="550" y="179"/>
                  </a:lnTo>
                  <a:lnTo>
                    <a:pt x="548" y="180"/>
                  </a:lnTo>
                  <a:lnTo>
                    <a:pt x="547" y="182"/>
                  </a:lnTo>
                  <a:lnTo>
                    <a:pt x="546" y="182"/>
                  </a:lnTo>
                  <a:lnTo>
                    <a:pt x="546" y="182"/>
                  </a:lnTo>
                  <a:lnTo>
                    <a:pt x="537" y="188"/>
                  </a:lnTo>
                  <a:lnTo>
                    <a:pt x="511" y="202"/>
                  </a:lnTo>
                  <a:lnTo>
                    <a:pt x="471" y="219"/>
                  </a:lnTo>
                  <a:lnTo>
                    <a:pt x="420" y="234"/>
                  </a:lnTo>
                  <a:lnTo>
                    <a:pt x="359" y="241"/>
                  </a:lnTo>
                  <a:lnTo>
                    <a:pt x="291" y="238"/>
                  </a:lnTo>
                  <a:lnTo>
                    <a:pt x="219" y="217"/>
                  </a:lnTo>
                  <a:lnTo>
                    <a:pt x="145" y="173"/>
                  </a:lnTo>
                  <a:lnTo>
                    <a:pt x="71" y="10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6" y="9"/>
                  </a:lnTo>
                  <a:lnTo>
                    <a:pt x="31" y="19"/>
                  </a:lnTo>
                  <a:lnTo>
                    <a:pt x="46" y="27"/>
                  </a:lnTo>
                  <a:lnTo>
                    <a:pt x="62" y="36"/>
                  </a:lnTo>
                  <a:lnTo>
                    <a:pt x="77" y="45"/>
                  </a:lnTo>
                  <a:lnTo>
                    <a:pt x="93" y="53"/>
                  </a:lnTo>
                  <a:lnTo>
                    <a:pt x="108" y="62"/>
                  </a:lnTo>
                  <a:lnTo>
                    <a:pt x="124" y="71"/>
                  </a:lnTo>
                  <a:lnTo>
                    <a:pt x="140" y="80"/>
                  </a:lnTo>
                  <a:lnTo>
                    <a:pt x="155" y="88"/>
                  </a:lnTo>
                  <a:lnTo>
                    <a:pt x="155" y="88"/>
                  </a:lnTo>
                </a:path>
              </a:pathLst>
            </a:custGeom>
            <a:noFill/>
            <a:ln w="6350">
              <a:solidFill>
                <a:srgbClr val="D8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3" name="Freeform 53">
              <a:extLst>
                <a:ext uri="{FF2B5EF4-FFF2-40B4-BE49-F238E27FC236}">
                  <a16:creationId xmlns:a16="http://schemas.microsoft.com/office/drawing/2014/main" id="{A3EDEF95-A2D8-5BD3-B65E-E75D7134B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3270"/>
              <a:ext cx="31" cy="55"/>
            </a:xfrm>
            <a:custGeom>
              <a:avLst/>
              <a:gdLst>
                <a:gd name="T0" fmla="*/ 61 w 95"/>
                <a:gd name="T1" fmla="*/ 97 h 165"/>
                <a:gd name="T2" fmla="*/ 65 w 95"/>
                <a:gd name="T3" fmla="*/ 87 h 165"/>
                <a:gd name="T4" fmla="*/ 69 w 95"/>
                <a:gd name="T5" fmla="*/ 77 h 165"/>
                <a:gd name="T6" fmla="*/ 71 w 95"/>
                <a:gd name="T7" fmla="*/ 67 h 165"/>
                <a:gd name="T8" fmla="*/ 71 w 95"/>
                <a:gd name="T9" fmla="*/ 58 h 165"/>
                <a:gd name="T10" fmla="*/ 72 w 95"/>
                <a:gd name="T11" fmla="*/ 48 h 165"/>
                <a:gd name="T12" fmla="*/ 71 w 95"/>
                <a:gd name="T13" fmla="*/ 38 h 165"/>
                <a:gd name="T14" fmla="*/ 70 w 95"/>
                <a:gd name="T15" fmla="*/ 30 h 165"/>
                <a:gd name="T16" fmla="*/ 69 w 95"/>
                <a:gd name="T17" fmla="*/ 20 h 165"/>
                <a:gd name="T18" fmla="*/ 67 w 95"/>
                <a:gd name="T19" fmla="*/ 10 h 165"/>
                <a:gd name="T20" fmla="*/ 66 w 95"/>
                <a:gd name="T21" fmla="*/ 0 h 165"/>
                <a:gd name="T22" fmla="*/ 66 w 95"/>
                <a:gd name="T23" fmla="*/ 0 h 165"/>
                <a:gd name="T24" fmla="*/ 74 w 95"/>
                <a:gd name="T25" fmla="*/ 12 h 165"/>
                <a:gd name="T26" fmla="*/ 80 w 95"/>
                <a:gd name="T27" fmla="*/ 26 h 165"/>
                <a:gd name="T28" fmla="*/ 86 w 95"/>
                <a:gd name="T29" fmla="*/ 38 h 165"/>
                <a:gd name="T30" fmla="*/ 90 w 95"/>
                <a:gd name="T31" fmla="*/ 52 h 165"/>
                <a:gd name="T32" fmla="*/ 93 w 95"/>
                <a:gd name="T33" fmla="*/ 64 h 165"/>
                <a:gd name="T34" fmla="*/ 95 w 95"/>
                <a:gd name="T35" fmla="*/ 78 h 165"/>
                <a:gd name="T36" fmla="*/ 95 w 95"/>
                <a:gd name="T37" fmla="*/ 91 h 165"/>
                <a:gd name="T38" fmla="*/ 93 w 95"/>
                <a:gd name="T39" fmla="*/ 104 h 165"/>
                <a:gd name="T40" fmla="*/ 91 w 95"/>
                <a:gd name="T41" fmla="*/ 117 h 165"/>
                <a:gd name="T42" fmla="*/ 86 w 95"/>
                <a:gd name="T43" fmla="*/ 129 h 165"/>
                <a:gd name="T44" fmla="*/ 86 w 95"/>
                <a:gd name="T45" fmla="*/ 129 h 165"/>
                <a:gd name="T46" fmla="*/ 82 w 95"/>
                <a:gd name="T47" fmla="*/ 137 h 165"/>
                <a:gd name="T48" fmla="*/ 76 w 95"/>
                <a:gd name="T49" fmla="*/ 144 h 165"/>
                <a:gd name="T50" fmla="*/ 67 w 95"/>
                <a:gd name="T51" fmla="*/ 152 h 165"/>
                <a:gd name="T52" fmla="*/ 59 w 95"/>
                <a:gd name="T53" fmla="*/ 157 h 165"/>
                <a:gd name="T54" fmla="*/ 49 w 95"/>
                <a:gd name="T55" fmla="*/ 160 h 165"/>
                <a:gd name="T56" fmla="*/ 39 w 95"/>
                <a:gd name="T57" fmla="*/ 164 h 165"/>
                <a:gd name="T58" fmla="*/ 29 w 95"/>
                <a:gd name="T59" fmla="*/ 165 h 165"/>
                <a:gd name="T60" fmla="*/ 19 w 95"/>
                <a:gd name="T61" fmla="*/ 164 h 165"/>
                <a:gd name="T62" fmla="*/ 9 w 95"/>
                <a:gd name="T63" fmla="*/ 162 h 165"/>
                <a:gd name="T64" fmla="*/ 0 w 95"/>
                <a:gd name="T65" fmla="*/ 157 h 165"/>
                <a:gd name="T66" fmla="*/ 0 w 95"/>
                <a:gd name="T67" fmla="*/ 157 h 165"/>
                <a:gd name="T68" fmla="*/ 10 w 95"/>
                <a:gd name="T69" fmla="*/ 154 h 165"/>
                <a:gd name="T70" fmla="*/ 18 w 95"/>
                <a:gd name="T71" fmla="*/ 150 h 165"/>
                <a:gd name="T72" fmla="*/ 25 w 95"/>
                <a:gd name="T73" fmla="*/ 145 h 165"/>
                <a:gd name="T74" fmla="*/ 31 w 95"/>
                <a:gd name="T75" fmla="*/ 140 h 165"/>
                <a:gd name="T76" fmla="*/ 37 w 95"/>
                <a:gd name="T77" fmla="*/ 134 h 165"/>
                <a:gd name="T78" fmla="*/ 42 w 95"/>
                <a:gd name="T79" fmla="*/ 128 h 165"/>
                <a:gd name="T80" fmla="*/ 47 w 95"/>
                <a:gd name="T81" fmla="*/ 120 h 165"/>
                <a:gd name="T82" fmla="*/ 52 w 95"/>
                <a:gd name="T83" fmla="*/ 113 h 165"/>
                <a:gd name="T84" fmla="*/ 56 w 95"/>
                <a:gd name="T85" fmla="*/ 104 h 165"/>
                <a:gd name="T86" fmla="*/ 61 w 95"/>
                <a:gd name="T87" fmla="*/ 97 h 165"/>
                <a:gd name="T88" fmla="*/ 61 w 95"/>
                <a:gd name="T89" fmla="*/ 9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5" h="165">
                  <a:moveTo>
                    <a:pt x="61" y="97"/>
                  </a:moveTo>
                  <a:lnTo>
                    <a:pt x="65" y="87"/>
                  </a:lnTo>
                  <a:lnTo>
                    <a:pt x="69" y="77"/>
                  </a:lnTo>
                  <a:lnTo>
                    <a:pt x="71" y="67"/>
                  </a:lnTo>
                  <a:lnTo>
                    <a:pt x="71" y="58"/>
                  </a:lnTo>
                  <a:lnTo>
                    <a:pt x="72" y="48"/>
                  </a:lnTo>
                  <a:lnTo>
                    <a:pt x="71" y="38"/>
                  </a:lnTo>
                  <a:lnTo>
                    <a:pt x="70" y="30"/>
                  </a:lnTo>
                  <a:lnTo>
                    <a:pt x="69" y="20"/>
                  </a:lnTo>
                  <a:lnTo>
                    <a:pt x="67" y="1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4" y="12"/>
                  </a:lnTo>
                  <a:lnTo>
                    <a:pt x="80" y="26"/>
                  </a:lnTo>
                  <a:lnTo>
                    <a:pt x="86" y="38"/>
                  </a:lnTo>
                  <a:lnTo>
                    <a:pt x="90" y="52"/>
                  </a:lnTo>
                  <a:lnTo>
                    <a:pt x="93" y="64"/>
                  </a:lnTo>
                  <a:lnTo>
                    <a:pt x="95" y="78"/>
                  </a:lnTo>
                  <a:lnTo>
                    <a:pt x="95" y="91"/>
                  </a:lnTo>
                  <a:lnTo>
                    <a:pt x="93" y="104"/>
                  </a:lnTo>
                  <a:lnTo>
                    <a:pt x="91" y="117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2" y="137"/>
                  </a:lnTo>
                  <a:lnTo>
                    <a:pt x="76" y="144"/>
                  </a:lnTo>
                  <a:lnTo>
                    <a:pt x="67" y="152"/>
                  </a:lnTo>
                  <a:lnTo>
                    <a:pt x="59" y="157"/>
                  </a:lnTo>
                  <a:lnTo>
                    <a:pt x="49" y="160"/>
                  </a:lnTo>
                  <a:lnTo>
                    <a:pt x="39" y="164"/>
                  </a:lnTo>
                  <a:lnTo>
                    <a:pt x="29" y="165"/>
                  </a:lnTo>
                  <a:lnTo>
                    <a:pt x="19" y="164"/>
                  </a:lnTo>
                  <a:lnTo>
                    <a:pt x="9" y="162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0" y="154"/>
                  </a:lnTo>
                  <a:lnTo>
                    <a:pt x="18" y="150"/>
                  </a:lnTo>
                  <a:lnTo>
                    <a:pt x="25" y="145"/>
                  </a:lnTo>
                  <a:lnTo>
                    <a:pt x="31" y="140"/>
                  </a:lnTo>
                  <a:lnTo>
                    <a:pt x="37" y="134"/>
                  </a:lnTo>
                  <a:lnTo>
                    <a:pt x="42" y="128"/>
                  </a:lnTo>
                  <a:lnTo>
                    <a:pt x="47" y="120"/>
                  </a:lnTo>
                  <a:lnTo>
                    <a:pt x="52" y="113"/>
                  </a:lnTo>
                  <a:lnTo>
                    <a:pt x="56" y="104"/>
                  </a:lnTo>
                  <a:lnTo>
                    <a:pt x="61" y="97"/>
                  </a:lnTo>
                  <a:lnTo>
                    <a:pt x="61" y="97"/>
                  </a:lnTo>
                  <a:close/>
                </a:path>
              </a:pathLst>
            </a:custGeom>
            <a:solidFill>
              <a:srgbClr val="D8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4" name="Freeform 54">
              <a:extLst>
                <a:ext uri="{FF2B5EF4-FFF2-40B4-BE49-F238E27FC236}">
                  <a16:creationId xmlns:a16="http://schemas.microsoft.com/office/drawing/2014/main" id="{CE93E868-60AA-3C55-D0A8-DDDA75FB2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3270"/>
              <a:ext cx="31" cy="55"/>
            </a:xfrm>
            <a:custGeom>
              <a:avLst/>
              <a:gdLst>
                <a:gd name="T0" fmla="*/ 61 w 95"/>
                <a:gd name="T1" fmla="*/ 97 h 165"/>
                <a:gd name="T2" fmla="*/ 65 w 95"/>
                <a:gd name="T3" fmla="*/ 87 h 165"/>
                <a:gd name="T4" fmla="*/ 69 w 95"/>
                <a:gd name="T5" fmla="*/ 77 h 165"/>
                <a:gd name="T6" fmla="*/ 71 w 95"/>
                <a:gd name="T7" fmla="*/ 67 h 165"/>
                <a:gd name="T8" fmla="*/ 71 w 95"/>
                <a:gd name="T9" fmla="*/ 58 h 165"/>
                <a:gd name="T10" fmla="*/ 72 w 95"/>
                <a:gd name="T11" fmla="*/ 48 h 165"/>
                <a:gd name="T12" fmla="*/ 71 w 95"/>
                <a:gd name="T13" fmla="*/ 38 h 165"/>
                <a:gd name="T14" fmla="*/ 70 w 95"/>
                <a:gd name="T15" fmla="*/ 30 h 165"/>
                <a:gd name="T16" fmla="*/ 69 w 95"/>
                <a:gd name="T17" fmla="*/ 20 h 165"/>
                <a:gd name="T18" fmla="*/ 67 w 95"/>
                <a:gd name="T19" fmla="*/ 10 h 165"/>
                <a:gd name="T20" fmla="*/ 66 w 95"/>
                <a:gd name="T21" fmla="*/ 0 h 165"/>
                <a:gd name="T22" fmla="*/ 66 w 95"/>
                <a:gd name="T23" fmla="*/ 0 h 165"/>
                <a:gd name="T24" fmla="*/ 74 w 95"/>
                <a:gd name="T25" fmla="*/ 12 h 165"/>
                <a:gd name="T26" fmla="*/ 80 w 95"/>
                <a:gd name="T27" fmla="*/ 26 h 165"/>
                <a:gd name="T28" fmla="*/ 86 w 95"/>
                <a:gd name="T29" fmla="*/ 38 h 165"/>
                <a:gd name="T30" fmla="*/ 90 w 95"/>
                <a:gd name="T31" fmla="*/ 52 h 165"/>
                <a:gd name="T32" fmla="*/ 93 w 95"/>
                <a:gd name="T33" fmla="*/ 64 h 165"/>
                <a:gd name="T34" fmla="*/ 95 w 95"/>
                <a:gd name="T35" fmla="*/ 78 h 165"/>
                <a:gd name="T36" fmla="*/ 95 w 95"/>
                <a:gd name="T37" fmla="*/ 91 h 165"/>
                <a:gd name="T38" fmla="*/ 93 w 95"/>
                <a:gd name="T39" fmla="*/ 104 h 165"/>
                <a:gd name="T40" fmla="*/ 91 w 95"/>
                <a:gd name="T41" fmla="*/ 117 h 165"/>
                <a:gd name="T42" fmla="*/ 86 w 95"/>
                <a:gd name="T43" fmla="*/ 129 h 165"/>
                <a:gd name="T44" fmla="*/ 86 w 95"/>
                <a:gd name="T45" fmla="*/ 129 h 165"/>
                <a:gd name="T46" fmla="*/ 82 w 95"/>
                <a:gd name="T47" fmla="*/ 137 h 165"/>
                <a:gd name="T48" fmla="*/ 76 w 95"/>
                <a:gd name="T49" fmla="*/ 144 h 165"/>
                <a:gd name="T50" fmla="*/ 67 w 95"/>
                <a:gd name="T51" fmla="*/ 152 h 165"/>
                <a:gd name="T52" fmla="*/ 59 w 95"/>
                <a:gd name="T53" fmla="*/ 157 h 165"/>
                <a:gd name="T54" fmla="*/ 49 w 95"/>
                <a:gd name="T55" fmla="*/ 160 h 165"/>
                <a:gd name="T56" fmla="*/ 39 w 95"/>
                <a:gd name="T57" fmla="*/ 164 h 165"/>
                <a:gd name="T58" fmla="*/ 29 w 95"/>
                <a:gd name="T59" fmla="*/ 165 h 165"/>
                <a:gd name="T60" fmla="*/ 19 w 95"/>
                <a:gd name="T61" fmla="*/ 164 h 165"/>
                <a:gd name="T62" fmla="*/ 9 w 95"/>
                <a:gd name="T63" fmla="*/ 162 h 165"/>
                <a:gd name="T64" fmla="*/ 0 w 95"/>
                <a:gd name="T65" fmla="*/ 157 h 165"/>
                <a:gd name="T66" fmla="*/ 0 w 95"/>
                <a:gd name="T67" fmla="*/ 157 h 165"/>
                <a:gd name="T68" fmla="*/ 10 w 95"/>
                <a:gd name="T69" fmla="*/ 154 h 165"/>
                <a:gd name="T70" fmla="*/ 18 w 95"/>
                <a:gd name="T71" fmla="*/ 150 h 165"/>
                <a:gd name="T72" fmla="*/ 25 w 95"/>
                <a:gd name="T73" fmla="*/ 145 h 165"/>
                <a:gd name="T74" fmla="*/ 31 w 95"/>
                <a:gd name="T75" fmla="*/ 140 h 165"/>
                <a:gd name="T76" fmla="*/ 37 w 95"/>
                <a:gd name="T77" fmla="*/ 134 h 165"/>
                <a:gd name="T78" fmla="*/ 42 w 95"/>
                <a:gd name="T79" fmla="*/ 128 h 165"/>
                <a:gd name="T80" fmla="*/ 47 w 95"/>
                <a:gd name="T81" fmla="*/ 120 h 165"/>
                <a:gd name="T82" fmla="*/ 52 w 95"/>
                <a:gd name="T83" fmla="*/ 113 h 165"/>
                <a:gd name="T84" fmla="*/ 56 w 95"/>
                <a:gd name="T85" fmla="*/ 104 h 165"/>
                <a:gd name="T86" fmla="*/ 61 w 95"/>
                <a:gd name="T87" fmla="*/ 97 h 165"/>
                <a:gd name="T88" fmla="*/ 61 w 95"/>
                <a:gd name="T89" fmla="*/ 9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5" h="165">
                  <a:moveTo>
                    <a:pt x="61" y="97"/>
                  </a:moveTo>
                  <a:lnTo>
                    <a:pt x="65" y="87"/>
                  </a:lnTo>
                  <a:lnTo>
                    <a:pt x="69" y="77"/>
                  </a:lnTo>
                  <a:lnTo>
                    <a:pt x="71" y="67"/>
                  </a:lnTo>
                  <a:lnTo>
                    <a:pt x="71" y="58"/>
                  </a:lnTo>
                  <a:lnTo>
                    <a:pt x="72" y="48"/>
                  </a:lnTo>
                  <a:lnTo>
                    <a:pt x="71" y="38"/>
                  </a:lnTo>
                  <a:lnTo>
                    <a:pt x="70" y="30"/>
                  </a:lnTo>
                  <a:lnTo>
                    <a:pt x="69" y="20"/>
                  </a:lnTo>
                  <a:lnTo>
                    <a:pt x="67" y="1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4" y="12"/>
                  </a:lnTo>
                  <a:lnTo>
                    <a:pt x="80" y="26"/>
                  </a:lnTo>
                  <a:lnTo>
                    <a:pt x="86" y="38"/>
                  </a:lnTo>
                  <a:lnTo>
                    <a:pt x="90" y="52"/>
                  </a:lnTo>
                  <a:lnTo>
                    <a:pt x="93" y="64"/>
                  </a:lnTo>
                  <a:lnTo>
                    <a:pt x="95" y="78"/>
                  </a:lnTo>
                  <a:lnTo>
                    <a:pt x="95" y="91"/>
                  </a:lnTo>
                  <a:lnTo>
                    <a:pt x="93" y="104"/>
                  </a:lnTo>
                  <a:lnTo>
                    <a:pt x="91" y="117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2" y="137"/>
                  </a:lnTo>
                  <a:lnTo>
                    <a:pt x="76" y="144"/>
                  </a:lnTo>
                  <a:lnTo>
                    <a:pt x="67" y="152"/>
                  </a:lnTo>
                  <a:lnTo>
                    <a:pt x="59" y="157"/>
                  </a:lnTo>
                  <a:lnTo>
                    <a:pt x="49" y="160"/>
                  </a:lnTo>
                  <a:lnTo>
                    <a:pt x="39" y="164"/>
                  </a:lnTo>
                  <a:lnTo>
                    <a:pt x="29" y="165"/>
                  </a:lnTo>
                  <a:lnTo>
                    <a:pt x="19" y="164"/>
                  </a:lnTo>
                  <a:lnTo>
                    <a:pt x="9" y="162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0" y="154"/>
                  </a:lnTo>
                  <a:lnTo>
                    <a:pt x="18" y="150"/>
                  </a:lnTo>
                  <a:lnTo>
                    <a:pt x="25" y="145"/>
                  </a:lnTo>
                  <a:lnTo>
                    <a:pt x="31" y="140"/>
                  </a:lnTo>
                  <a:lnTo>
                    <a:pt x="37" y="134"/>
                  </a:lnTo>
                  <a:lnTo>
                    <a:pt x="42" y="128"/>
                  </a:lnTo>
                  <a:lnTo>
                    <a:pt x="47" y="120"/>
                  </a:lnTo>
                  <a:lnTo>
                    <a:pt x="52" y="113"/>
                  </a:lnTo>
                  <a:lnTo>
                    <a:pt x="56" y="104"/>
                  </a:lnTo>
                  <a:lnTo>
                    <a:pt x="61" y="97"/>
                  </a:lnTo>
                  <a:lnTo>
                    <a:pt x="61" y="97"/>
                  </a:lnTo>
                </a:path>
              </a:pathLst>
            </a:custGeom>
            <a:noFill/>
            <a:ln w="6350">
              <a:solidFill>
                <a:srgbClr val="D8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5" name="Freeform 55">
              <a:extLst>
                <a:ext uri="{FF2B5EF4-FFF2-40B4-BE49-F238E27FC236}">
                  <a16:creationId xmlns:a16="http://schemas.microsoft.com/office/drawing/2014/main" id="{83AE7EFA-B350-4BD6-4E12-A5FA3B54A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341"/>
              <a:ext cx="45" cy="27"/>
            </a:xfrm>
            <a:custGeom>
              <a:avLst/>
              <a:gdLst>
                <a:gd name="T0" fmla="*/ 81 w 135"/>
                <a:gd name="T1" fmla="*/ 45 h 82"/>
                <a:gd name="T2" fmla="*/ 87 w 135"/>
                <a:gd name="T3" fmla="*/ 42 h 82"/>
                <a:gd name="T4" fmla="*/ 94 w 135"/>
                <a:gd name="T5" fmla="*/ 38 h 82"/>
                <a:gd name="T6" fmla="*/ 101 w 135"/>
                <a:gd name="T7" fmla="*/ 35 h 82"/>
                <a:gd name="T8" fmla="*/ 106 w 135"/>
                <a:gd name="T9" fmla="*/ 30 h 82"/>
                <a:gd name="T10" fmla="*/ 112 w 135"/>
                <a:gd name="T11" fmla="*/ 24 h 82"/>
                <a:gd name="T12" fmla="*/ 117 w 135"/>
                <a:gd name="T13" fmla="*/ 19 h 82"/>
                <a:gd name="T14" fmla="*/ 122 w 135"/>
                <a:gd name="T15" fmla="*/ 12 h 82"/>
                <a:gd name="T16" fmla="*/ 127 w 135"/>
                <a:gd name="T17" fmla="*/ 7 h 82"/>
                <a:gd name="T18" fmla="*/ 132 w 135"/>
                <a:gd name="T19" fmla="*/ 4 h 82"/>
                <a:gd name="T20" fmla="*/ 135 w 135"/>
                <a:gd name="T21" fmla="*/ 0 h 82"/>
                <a:gd name="T22" fmla="*/ 135 w 135"/>
                <a:gd name="T23" fmla="*/ 0 h 82"/>
                <a:gd name="T24" fmla="*/ 134 w 135"/>
                <a:gd name="T25" fmla="*/ 12 h 82"/>
                <a:gd name="T26" fmla="*/ 132 w 135"/>
                <a:gd name="T27" fmla="*/ 24 h 82"/>
                <a:gd name="T28" fmla="*/ 129 w 135"/>
                <a:gd name="T29" fmla="*/ 33 h 82"/>
                <a:gd name="T30" fmla="*/ 124 w 135"/>
                <a:gd name="T31" fmla="*/ 43 h 82"/>
                <a:gd name="T32" fmla="*/ 119 w 135"/>
                <a:gd name="T33" fmla="*/ 52 h 82"/>
                <a:gd name="T34" fmla="*/ 114 w 135"/>
                <a:gd name="T35" fmla="*/ 60 h 82"/>
                <a:gd name="T36" fmla="*/ 107 w 135"/>
                <a:gd name="T37" fmla="*/ 67 h 82"/>
                <a:gd name="T38" fmla="*/ 98 w 135"/>
                <a:gd name="T39" fmla="*/ 72 h 82"/>
                <a:gd name="T40" fmla="*/ 89 w 135"/>
                <a:gd name="T41" fmla="*/ 77 h 82"/>
                <a:gd name="T42" fmla="*/ 79 w 135"/>
                <a:gd name="T43" fmla="*/ 81 h 82"/>
                <a:gd name="T44" fmla="*/ 79 w 135"/>
                <a:gd name="T45" fmla="*/ 81 h 82"/>
                <a:gd name="T46" fmla="*/ 71 w 135"/>
                <a:gd name="T47" fmla="*/ 82 h 82"/>
                <a:gd name="T48" fmla="*/ 61 w 135"/>
                <a:gd name="T49" fmla="*/ 82 h 82"/>
                <a:gd name="T50" fmla="*/ 51 w 135"/>
                <a:gd name="T51" fmla="*/ 82 h 82"/>
                <a:gd name="T52" fmla="*/ 42 w 135"/>
                <a:gd name="T53" fmla="*/ 80 h 82"/>
                <a:gd name="T54" fmla="*/ 32 w 135"/>
                <a:gd name="T55" fmla="*/ 77 h 82"/>
                <a:gd name="T56" fmla="*/ 24 w 135"/>
                <a:gd name="T57" fmla="*/ 72 h 82"/>
                <a:gd name="T58" fmla="*/ 16 w 135"/>
                <a:gd name="T59" fmla="*/ 68 h 82"/>
                <a:gd name="T60" fmla="*/ 10 w 135"/>
                <a:gd name="T61" fmla="*/ 62 h 82"/>
                <a:gd name="T62" fmla="*/ 4 w 135"/>
                <a:gd name="T63" fmla="*/ 56 h 82"/>
                <a:gd name="T64" fmla="*/ 0 w 135"/>
                <a:gd name="T65" fmla="*/ 50 h 82"/>
                <a:gd name="T66" fmla="*/ 0 w 135"/>
                <a:gd name="T67" fmla="*/ 50 h 82"/>
                <a:gd name="T68" fmla="*/ 9 w 135"/>
                <a:gd name="T69" fmla="*/ 52 h 82"/>
                <a:gd name="T70" fmla="*/ 17 w 135"/>
                <a:gd name="T71" fmla="*/ 55 h 82"/>
                <a:gd name="T72" fmla="*/ 26 w 135"/>
                <a:gd name="T73" fmla="*/ 56 h 82"/>
                <a:gd name="T74" fmla="*/ 35 w 135"/>
                <a:gd name="T75" fmla="*/ 56 h 82"/>
                <a:gd name="T76" fmla="*/ 43 w 135"/>
                <a:gd name="T77" fmla="*/ 55 h 82"/>
                <a:gd name="T78" fmla="*/ 52 w 135"/>
                <a:gd name="T79" fmla="*/ 53 h 82"/>
                <a:gd name="T80" fmla="*/ 60 w 135"/>
                <a:gd name="T81" fmla="*/ 51 h 82"/>
                <a:gd name="T82" fmla="*/ 67 w 135"/>
                <a:gd name="T83" fmla="*/ 50 h 82"/>
                <a:gd name="T84" fmla="*/ 75 w 135"/>
                <a:gd name="T85" fmla="*/ 47 h 82"/>
                <a:gd name="T86" fmla="*/ 81 w 135"/>
                <a:gd name="T87" fmla="*/ 45 h 82"/>
                <a:gd name="T88" fmla="*/ 81 w 135"/>
                <a:gd name="T89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5" h="82">
                  <a:moveTo>
                    <a:pt x="81" y="45"/>
                  </a:moveTo>
                  <a:lnTo>
                    <a:pt x="87" y="42"/>
                  </a:lnTo>
                  <a:lnTo>
                    <a:pt x="94" y="38"/>
                  </a:lnTo>
                  <a:lnTo>
                    <a:pt x="101" y="35"/>
                  </a:lnTo>
                  <a:lnTo>
                    <a:pt x="106" y="30"/>
                  </a:lnTo>
                  <a:lnTo>
                    <a:pt x="112" y="24"/>
                  </a:lnTo>
                  <a:lnTo>
                    <a:pt x="117" y="19"/>
                  </a:lnTo>
                  <a:lnTo>
                    <a:pt x="122" y="12"/>
                  </a:lnTo>
                  <a:lnTo>
                    <a:pt x="127" y="7"/>
                  </a:lnTo>
                  <a:lnTo>
                    <a:pt x="132" y="4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4" y="12"/>
                  </a:lnTo>
                  <a:lnTo>
                    <a:pt x="132" y="24"/>
                  </a:lnTo>
                  <a:lnTo>
                    <a:pt x="129" y="33"/>
                  </a:lnTo>
                  <a:lnTo>
                    <a:pt x="124" y="43"/>
                  </a:lnTo>
                  <a:lnTo>
                    <a:pt x="119" y="52"/>
                  </a:lnTo>
                  <a:lnTo>
                    <a:pt x="114" y="60"/>
                  </a:lnTo>
                  <a:lnTo>
                    <a:pt x="107" y="67"/>
                  </a:lnTo>
                  <a:lnTo>
                    <a:pt x="98" y="72"/>
                  </a:lnTo>
                  <a:lnTo>
                    <a:pt x="89" y="77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1" y="82"/>
                  </a:lnTo>
                  <a:lnTo>
                    <a:pt x="61" y="82"/>
                  </a:lnTo>
                  <a:lnTo>
                    <a:pt x="51" y="82"/>
                  </a:lnTo>
                  <a:lnTo>
                    <a:pt x="42" y="80"/>
                  </a:lnTo>
                  <a:lnTo>
                    <a:pt x="32" y="77"/>
                  </a:lnTo>
                  <a:lnTo>
                    <a:pt x="24" y="72"/>
                  </a:lnTo>
                  <a:lnTo>
                    <a:pt x="16" y="68"/>
                  </a:lnTo>
                  <a:lnTo>
                    <a:pt x="10" y="62"/>
                  </a:lnTo>
                  <a:lnTo>
                    <a:pt x="4" y="5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9" y="52"/>
                  </a:lnTo>
                  <a:lnTo>
                    <a:pt x="17" y="55"/>
                  </a:lnTo>
                  <a:lnTo>
                    <a:pt x="26" y="56"/>
                  </a:lnTo>
                  <a:lnTo>
                    <a:pt x="35" y="56"/>
                  </a:lnTo>
                  <a:lnTo>
                    <a:pt x="43" y="55"/>
                  </a:lnTo>
                  <a:lnTo>
                    <a:pt x="52" y="53"/>
                  </a:lnTo>
                  <a:lnTo>
                    <a:pt x="60" y="51"/>
                  </a:lnTo>
                  <a:lnTo>
                    <a:pt x="67" y="50"/>
                  </a:lnTo>
                  <a:lnTo>
                    <a:pt x="75" y="47"/>
                  </a:lnTo>
                  <a:lnTo>
                    <a:pt x="81" y="45"/>
                  </a:lnTo>
                  <a:lnTo>
                    <a:pt x="81" y="45"/>
                  </a:lnTo>
                  <a:close/>
                </a:path>
              </a:pathLst>
            </a:custGeom>
            <a:solidFill>
              <a:srgbClr val="D8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6" name="Freeform 56">
              <a:extLst>
                <a:ext uri="{FF2B5EF4-FFF2-40B4-BE49-F238E27FC236}">
                  <a16:creationId xmlns:a16="http://schemas.microsoft.com/office/drawing/2014/main" id="{DFF29CBB-B9CC-BBE2-B6B9-7EF90CD97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341"/>
              <a:ext cx="45" cy="27"/>
            </a:xfrm>
            <a:custGeom>
              <a:avLst/>
              <a:gdLst>
                <a:gd name="T0" fmla="*/ 81 w 135"/>
                <a:gd name="T1" fmla="*/ 45 h 82"/>
                <a:gd name="T2" fmla="*/ 87 w 135"/>
                <a:gd name="T3" fmla="*/ 42 h 82"/>
                <a:gd name="T4" fmla="*/ 94 w 135"/>
                <a:gd name="T5" fmla="*/ 38 h 82"/>
                <a:gd name="T6" fmla="*/ 101 w 135"/>
                <a:gd name="T7" fmla="*/ 35 h 82"/>
                <a:gd name="T8" fmla="*/ 106 w 135"/>
                <a:gd name="T9" fmla="*/ 30 h 82"/>
                <a:gd name="T10" fmla="*/ 112 w 135"/>
                <a:gd name="T11" fmla="*/ 24 h 82"/>
                <a:gd name="T12" fmla="*/ 117 w 135"/>
                <a:gd name="T13" fmla="*/ 19 h 82"/>
                <a:gd name="T14" fmla="*/ 122 w 135"/>
                <a:gd name="T15" fmla="*/ 12 h 82"/>
                <a:gd name="T16" fmla="*/ 127 w 135"/>
                <a:gd name="T17" fmla="*/ 7 h 82"/>
                <a:gd name="T18" fmla="*/ 132 w 135"/>
                <a:gd name="T19" fmla="*/ 4 h 82"/>
                <a:gd name="T20" fmla="*/ 135 w 135"/>
                <a:gd name="T21" fmla="*/ 0 h 82"/>
                <a:gd name="T22" fmla="*/ 135 w 135"/>
                <a:gd name="T23" fmla="*/ 0 h 82"/>
                <a:gd name="T24" fmla="*/ 134 w 135"/>
                <a:gd name="T25" fmla="*/ 12 h 82"/>
                <a:gd name="T26" fmla="*/ 132 w 135"/>
                <a:gd name="T27" fmla="*/ 24 h 82"/>
                <a:gd name="T28" fmla="*/ 129 w 135"/>
                <a:gd name="T29" fmla="*/ 33 h 82"/>
                <a:gd name="T30" fmla="*/ 124 w 135"/>
                <a:gd name="T31" fmla="*/ 43 h 82"/>
                <a:gd name="T32" fmla="*/ 119 w 135"/>
                <a:gd name="T33" fmla="*/ 52 h 82"/>
                <a:gd name="T34" fmla="*/ 114 w 135"/>
                <a:gd name="T35" fmla="*/ 60 h 82"/>
                <a:gd name="T36" fmla="*/ 107 w 135"/>
                <a:gd name="T37" fmla="*/ 67 h 82"/>
                <a:gd name="T38" fmla="*/ 98 w 135"/>
                <a:gd name="T39" fmla="*/ 72 h 82"/>
                <a:gd name="T40" fmla="*/ 89 w 135"/>
                <a:gd name="T41" fmla="*/ 77 h 82"/>
                <a:gd name="T42" fmla="*/ 79 w 135"/>
                <a:gd name="T43" fmla="*/ 81 h 82"/>
                <a:gd name="T44" fmla="*/ 79 w 135"/>
                <a:gd name="T45" fmla="*/ 81 h 82"/>
                <a:gd name="T46" fmla="*/ 71 w 135"/>
                <a:gd name="T47" fmla="*/ 82 h 82"/>
                <a:gd name="T48" fmla="*/ 61 w 135"/>
                <a:gd name="T49" fmla="*/ 82 h 82"/>
                <a:gd name="T50" fmla="*/ 51 w 135"/>
                <a:gd name="T51" fmla="*/ 82 h 82"/>
                <a:gd name="T52" fmla="*/ 42 w 135"/>
                <a:gd name="T53" fmla="*/ 80 h 82"/>
                <a:gd name="T54" fmla="*/ 32 w 135"/>
                <a:gd name="T55" fmla="*/ 77 h 82"/>
                <a:gd name="T56" fmla="*/ 24 w 135"/>
                <a:gd name="T57" fmla="*/ 72 h 82"/>
                <a:gd name="T58" fmla="*/ 16 w 135"/>
                <a:gd name="T59" fmla="*/ 68 h 82"/>
                <a:gd name="T60" fmla="*/ 10 w 135"/>
                <a:gd name="T61" fmla="*/ 62 h 82"/>
                <a:gd name="T62" fmla="*/ 4 w 135"/>
                <a:gd name="T63" fmla="*/ 56 h 82"/>
                <a:gd name="T64" fmla="*/ 0 w 135"/>
                <a:gd name="T65" fmla="*/ 50 h 82"/>
                <a:gd name="T66" fmla="*/ 0 w 135"/>
                <a:gd name="T67" fmla="*/ 50 h 82"/>
                <a:gd name="T68" fmla="*/ 9 w 135"/>
                <a:gd name="T69" fmla="*/ 52 h 82"/>
                <a:gd name="T70" fmla="*/ 17 w 135"/>
                <a:gd name="T71" fmla="*/ 55 h 82"/>
                <a:gd name="T72" fmla="*/ 26 w 135"/>
                <a:gd name="T73" fmla="*/ 56 h 82"/>
                <a:gd name="T74" fmla="*/ 35 w 135"/>
                <a:gd name="T75" fmla="*/ 56 h 82"/>
                <a:gd name="T76" fmla="*/ 43 w 135"/>
                <a:gd name="T77" fmla="*/ 55 h 82"/>
                <a:gd name="T78" fmla="*/ 52 w 135"/>
                <a:gd name="T79" fmla="*/ 53 h 82"/>
                <a:gd name="T80" fmla="*/ 60 w 135"/>
                <a:gd name="T81" fmla="*/ 51 h 82"/>
                <a:gd name="T82" fmla="*/ 67 w 135"/>
                <a:gd name="T83" fmla="*/ 50 h 82"/>
                <a:gd name="T84" fmla="*/ 75 w 135"/>
                <a:gd name="T85" fmla="*/ 47 h 82"/>
                <a:gd name="T86" fmla="*/ 81 w 135"/>
                <a:gd name="T87" fmla="*/ 45 h 82"/>
                <a:gd name="T88" fmla="*/ 81 w 135"/>
                <a:gd name="T89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5" h="82">
                  <a:moveTo>
                    <a:pt x="81" y="45"/>
                  </a:moveTo>
                  <a:lnTo>
                    <a:pt x="87" y="42"/>
                  </a:lnTo>
                  <a:lnTo>
                    <a:pt x="94" y="38"/>
                  </a:lnTo>
                  <a:lnTo>
                    <a:pt x="101" y="35"/>
                  </a:lnTo>
                  <a:lnTo>
                    <a:pt x="106" y="30"/>
                  </a:lnTo>
                  <a:lnTo>
                    <a:pt x="112" y="24"/>
                  </a:lnTo>
                  <a:lnTo>
                    <a:pt x="117" y="19"/>
                  </a:lnTo>
                  <a:lnTo>
                    <a:pt x="122" y="12"/>
                  </a:lnTo>
                  <a:lnTo>
                    <a:pt x="127" y="7"/>
                  </a:lnTo>
                  <a:lnTo>
                    <a:pt x="132" y="4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4" y="12"/>
                  </a:lnTo>
                  <a:lnTo>
                    <a:pt x="132" y="24"/>
                  </a:lnTo>
                  <a:lnTo>
                    <a:pt x="129" y="33"/>
                  </a:lnTo>
                  <a:lnTo>
                    <a:pt x="124" y="43"/>
                  </a:lnTo>
                  <a:lnTo>
                    <a:pt x="119" y="52"/>
                  </a:lnTo>
                  <a:lnTo>
                    <a:pt x="114" y="60"/>
                  </a:lnTo>
                  <a:lnTo>
                    <a:pt x="107" y="67"/>
                  </a:lnTo>
                  <a:lnTo>
                    <a:pt x="98" y="72"/>
                  </a:lnTo>
                  <a:lnTo>
                    <a:pt x="89" y="77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1" y="82"/>
                  </a:lnTo>
                  <a:lnTo>
                    <a:pt x="61" y="82"/>
                  </a:lnTo>
                  <a:lnTo>
                    <a:pt x="51" y="82"/>
                  </a:lnTo>
                  <a:lnTo>
                    <a:pt x="42" y="80"/>
                  </a:lnTo>
                  <a:lnTo>
                    <a:pt x="32" y="77"/>
                  </a:lnTo>
                  <a:lnTo>
                    <a:pt x="24" y="72"/>
                  </a:lnTo>
                  <a:lnTo>
                    <a:pt x="16" y="68"/>
                  </a:lnTo>
                  <a:lnTo>
                    <a:pt x="10" y="62"/>
                  </a:lnTo>
                  <a:lnTo>
                    <a:pt x="4" y="5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9" y="52"/>
                  </a:lnTo>
                  <a:lnTo>
                    <a:pt x="17" y="55"/>
                  </a:lnTo>
                  <a:lnTo>
                    <a:pt x="26" y="56"/>
                  </a:lnTo>
                  <a:lnTo>
                    <a:pt x="35" y="56"/>
                  </a:lnTo>
                  <a:lnTo>
                    <a:pt x="43" y="55"/>
                  </a:lnTo>
                  <a:lnTo>
                    <a:pt x="52" y="53"/>
                  </a:lnTo>
                  <a:lnTo>
                    <a:pt x="60" y="51"/>
                  </a:lnTo>
                  <a:lnTo>
                    <a:pt x="67" y="50"/>
                  </a:lnTo>
                  <a:lnTo>
                    <a:pt x="75" y="47"/>
                  </a:lnTo>
                  <a:lnTo>
                    <a:pt x="81" y="45"/>
                  </a:lnTo>
                  <a:lnTo>
                    <a:pt x="81" y="45"/>
                  </a:lnTo>
                </a:path>
              </a:pathLst>
            </a:custGeom>
            <a:noFill/>
            <a:ln w="6350">
              <a:solidFill>
                <a:srgbClr val="D8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7" name="Freeform 57">
              <a:extLst>
                <a:ext uri="{FF2B5EF4-FFF2-40B4-BE49-F238E27FC236}">
                  <a16:creationId xmlns:a16="http://schemas.microsoft.com/office/drawing/2014/main" id="{1DBB1450-606F-0BB7-FEAB-2BF790CE2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3379"/>
              <a:ext cx="50" cy="22"/>
            </a:xfrm>
            <a:custGeom>
              <a:avLst/>
              <a:gdLst>
                <a:gd name="T0" fmla="*/ 76 w 152"/>
                <a:gd name="T1" fmla="*/ 36 h 66"/>
                <a:gd name="T2" fmla="*/ 85 w 152"/>
                <a:gd name="T3" fmla="*/ 34 h 66"/>
                <a:gd name="T4" fmla="*/ 95 w 152"/>
                <a:gd name="T5" fmla="*/ 31 h 66"/>
                <a:gd name="T6" fmla="*/ 104 w 152"/>
                <a:gd name="T7" fmla="*/ 29 h 66"/>
                <a:gd name="T8" fmla="*/ 112 w 152"/>
                <a:gd name="T9" fmla="*/ 26 h 66"/>
                <a:gd name="T10" fmla="*/ 121 w 152"/>
                <a:gd name="T11" fmla="*/ 23 h 66"/>
                <a:gd name="T12" fmla="*/ 128 w 152"/>
                <a:gd name="T13" fmla="*/ 19 h 66"/>
                <a:gd name="T14" fmla="*/ 136 w 152"/>
                <a:gd name="T15" fmla="*/ 15 h 66"/>
                <a:gd name="T16" fmla="*/ 142 w 152"/>
                <a:gd name="T17" fmla="*/ 10 h 66"/>
                <a:gd name="T18" fmla="*/ 148 w 152"/>
                <a:gd name="T19" fmla="*/ 6 h 66"/>
                <a:gd name="T20" fmla="*/ 152 w 152"/>
                <a:gd name="T21" fmla="*/ 0 h 66"/>
                <a:gd name="T22" fmla="*/ 152 w 152"/>
                <a:gd name="T23" fmla="*/ 0 h 66"/>
                <a:gd name="T24" fmla="*/ 125 w 152"/>
                <a:gd name="T25" fmla="*/ 34 h 66"/>
                <a:gd name="T26" fmla="*/ 100 w 152"/>
                <a:gd name="T27" fmla="*/ 54 h 66"/>
                <a:gd name="T28" fmla="*/ 77 w 152"/>
                <a:gd name="T29" fmla="*/ 65 h 66"/>
                <a:gd name="T30" fmla="*/ 58 w 152"/>
                <a:gd name="T31" fmla="*/ 66 h 66"/>
                <a:gd name="T32" fmla="*/ 40 w 152"/>
                <a:gd name="T33" fmla="*/ 62 h 66"/>
                <a:gd name="T34" fmla="*/ 25 w 152"/>
                <a:gd name="T35" fmla="*/ 55 h 66"/>
                <a:gd name="T36" fmla="*/ 14 w 152"/>
                <a:gd name="T37" fmla="*/ 45 h 66"/>
                <a:gd name="T38" fmla="*/ 7 w 152"/>
                <a:gd name="T39" fmla="*/ 35 h 66"/>
                <a:gd name="T40" fmla="*/ 2 w 152"/>
                <a:gd name="T41" fmla="*/ 28 h 66"/>
                <a:gd name="T42" fmla="*/ 0 w 152"/>
                <a:gd name="T43" fmla="*/ 24 h 66"/>
                <a:gd name="T44" fmla="*/ 0 w 152"/>
                <a:gd name="T45" fmla="*/ 24 h 66"/>
                <a:gd name="T46" fmla="*/ 11 w 152"/>
                <a:gd name="T47" fmla="*/ 28 h 66"/>
                <a:gd name="T48" fmla="*/ 20 w 152"/>
                <a:gd name="T49" fmla="*/ 31 h 66"/>
                <a:gd name="T50" fmla="*/ 28 w 152"/>
                <a:gd name="T51" fmla="*/ 35 h 66"/>
                <a:gd name="T52" fmla="*/ 35 w 152"/>
                <a:gd name="T53" fmla="*/ 38 h 66"/>
                <a:gd name="T54" fmla="*/ 40 w 152"/>
                <a:gd name="T55" fmla="*/ 39 h 66"/>
                <a:gd name="T56" fmla="*/ 45 w 152"/>
                <a:gd name="T57" fmla="*/ 40 h 66"/>
                <a:gd name="T58" fmla="*/ 51 w 152"/>
                <a:gd name="T59" fmla="*/ 40 h 66"/>
                <a:gd name="T60" fmla="*/ 59 w 152"/>
                <a:gd name="T61" fmla="*/ 40 h 66"/>
                <a:gd name="T62" fmla="*/ 66 w 152"/>
                <a:gd name="T63" fmla="*/ 39 h 66"/>
                <a:gd name="T64" fmla="*/ 76 w 152"/>
                <a:gd name="T65" fmla="*/ 36 h 66"/>
                <a:gd name="T66" fmla="*/ 76 w 152"/>
                <a:gd name="T67" fmla="*/ 3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2" h="66">
                  <a:moveTo>
                    <a:pt x="76" y="36"/>
                  </a:moveTo>
                  <a:lnTo>
                    <a:pt x="85" y="34"/>
                  </a:lnTo>
                  <a:lnTo>
                    <a:pt x="95" y="31"/>
                  </a:lnTo>
                  <a:lnTo>
                    <a:pt x="104" y="29"/>
                  </a:lnTo>
                  <a:lnTo>
                    <a:pt x="112" y="26"/>
                  </a:lnTo>
                  <a:lnTo>
                    <a:pt x="121" y="23"/>
                  </a:lnTo>
                  <a:lnTo>
                    <a:pt x="128" y="19"/>
                  </a:lnTo>
                  <a:lnTo>
                    <a:pt x="136" y="15"/>
                  </a:lnTo>
                  <a:lnTo>
                    <a:pt x="142" y="10"/>
                  </a:lnTo>
                  <a:lnTo>
                    <a:pt x="148" y="6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25" y="34"/>
                  </a:lnTo>
                  <a:lnTo>
                    <a:pt x="100" y="54"/>
                  </a:lnTo>
                  <a:lnTo>
                    <a:pt x="77" y="65"/>
                  </a:lnTo>
                  <a:lnTo>
                    <a:pt x="58" y="66"/>
                  </a:lnTo>
                  <a:lnTo>
                    <a:pt x="40" y="62"/>
                  </a:lnTo>
                  <a:lnTo>
                    <a:pt x="25" y="55"/>
                  </a:lnTo>
                  <a:lnTo>
                    <a:pt x="14" y="45"/>
                  </a:lnTo>
                  <a:lnTo>
                    <a:pt x="7" y="35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1" y="28"/>
                  </a:lnTo>
                  <a:lnTo>
                    <a:pt x="20" y="31"/>
                  </a:lnTo>
                  <a:lnTo>
                    <a:pt x="28" y="35"/>
                  </a:lnTo>
                  <a:lnTo>
                    <a:pt x="35" y="38"/>
                  </a:lnTo>
                  <a:lnTo>
                    <a:pt x="40" y="39"/>
                  </a:lnTo>
                  <a:lnTo>
                    <a:pt x="45" y="40"/>
                  </a:lnTo>
                  <a:lnTo>
                    <a:pt x="51" y="40"/>
                  </a:lnTo>
                  <a:lnTo>
                    <a:pt x="59" y="40"/>
                  </a:lnTo>
                  <a:lnTo>
                    <a:pt x="66" y="39"/>
                  </a:lnTo>
                  <a:lnTo>
                    <a:pt x="76" y="36"/>
                  </a:lnTo>
                  <a:lnTo>
                    <a:pt x="76" y="36"/>
                  </a:lnTo>
                  <a:close/>
                </a:path>
              </a:pathLst>
            </a:custGeom>
            <a:solidFill>
              <a:srgbClr val="D8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8" name="Freeform 58">
              <a:extLst>
                <a:ext uri="{FF2B5EF4-FFF2-40B4-BE49-F238E27FC236}">
                  <a16:creationId xmlns:a16="http://schemas.microsoft.com/office/drawing/2014/main" id="{EF1C535A-456C-C772-9818-D2329E529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3379"/>
              <a:ext cx="50" cy="22"/>
            </a:xfrm>
            <a:custGeom>
              <a:avLst/>
              <a:gdLst>
                <a:gd name="T0" fmla="*/ 76 w 152"/>
                <a:gd name="T1" fmla="*/ 36 h 66"/>
                <a:gd name="T2" fmla="*/ 85 w 152"/>
                <a:gd name="T3" fmla="*/ 34 h 66"/>
                <a:gd name="T4" fmla="*/ 95 w 152"/>
                <a:gd name="T5" fmla="*/ 31 h 66"/>
                <a:gd name="T6" fmla="*/ 104 w 152"/>
                <a:gd name="T7" fmla="*/ 29 h 66"/>
                <a:gd name="T8" fmla="*/ 112 w 152"/>
                <a:gd name="T9" fmla="*/ 26 h 66"/>
                <a:gd name="T10" fmla="*/ 121 w 152"/>
                <a:gd name="T11" fmla="*/ 23 h 66"/>
                <a:gd name="T12" fmla="*/ 128 w 152"/>
                <a:gd name="T13" fmla="*/ 19 h 66"/>
                <a:gd name="T14" fmla="*/ 136 w 152"/>
                <a:gd name="T15" fmla="*/ 15 h 66"/>
                <a:gd name="T16" fmla="*/ 142 w 152"/>
                <a:gd name="T17" fmla="*/ 10 h 66"/>
                <a:gd name="T18" fmla="*/ 148 w 152"/>
                <a:gd name="T19" fmla="*/ 6 h 66"/>
                <a:gd name="T20" fmla="*/ 152 w 152"/>
                <a:gd name="T21" fmla="*/ 0 h 66"/>
                <a:gd name="T22" fmla="*/ 152 w 152"/>
                <a:gd name="T23" fmla="*/ 0 h 66"/>
                <a:gd name="T24" fmla="*/ 125 w 152"/>
                <a:gd name="T25" fmla="*/ 34 h 66"/>
                <a:gd name="T26" fmla="*/ 100 w 152"/>
                <a:gd name="T27" fmla="*/ 54 h 66"/>
                <a:gd name="T28" fmla="*/ 77 w 152"/>
                <a:gd name="T29" fmla="*/ 65 h 66"/>
                <a:gd name="T30" fmla="*/ 58 w 152"/>
                <a:gd name="T31" fmla="*/ 66 h 66"/>
                <a:gd name="T32" fmla="*/ 40 w 152"/>
                <a:gd name="T33" fmla="*/ 62 h 66"/>
                <a:gd name="T34" fmla="*/ 25 w 152"/>
                <a:gd name="T35" fmla="*/ 55 h 66"/>
                <a:gd name="T36" fmla="*/ 14 w 152"/>
                <a:gd name="T37" fmla="*/ 45 h 66"/>
                <a:gd name="T38" fmla="*/ 7 w 152"/>
                <a:gd name="T39" fmla="*/ 35 h 66"/>
                <a:gd name="T40" fmla="*/ 2 w 152"/>
                <a:gd name="T41" fmla="*/ 28 h 66"/>
                <a:gd name="T42" fmla="*/ 0 w 152"/>
                <a:gd name="T43" fmla="*/ 24 h 66"/>
                <a:gd name="T44" fmla="*/ 0 w 152"/>
                <a:gd name="T45" fmla="*/ 24 h 66"/>
                <a:gd name="T46" fmla="*/ 11 w 152"/>
                <a:gd name="T47" fmla="*/ 28 h 66"/>
                <a:gd name="T48" fmla="*/ 20 w 152"/>
                <a:gd name="T49" fmla="*/ 31 h 66"/>
                <a:gd name="T50" fmla="*/ 28 w 152"/>
                <a:gd name="T51" fmla="*/ 35 h 66"/>
                <a:gd name="T52" fmla="*/ 35 w 152"/>
                <a:gd name="T53" fmla="*/ 38 h 66"/>
                <a:gd name="T54" fmla="*/ 40 w 152"/>
                <a:gd name="T55" fmla="*/ 39 h 66"/>
                <a:gd name="T56" fmla="*/ 45 w 152"/>
                <a:gd name="T57" fmla="*/ 40 h 66"/>
                <a:gd name="T58" fmla="*/ 51 w 152"/>
                <a:gd name="T59" fmla="*/ 40 h 66"/>
                <a:gd name="T60" fmla="*/ 59 w 152"/>
                <a:gd name="T61" fmla="*/ 40 h 66"/>
                <a:gd name="T62" fmla="*/ 66 w 152"/>
                <a:gd name="T63" fmla="*/ 39 h 66"/>
                <a:gd name="T64" fmla="*/ 76 w 152"/>
                <a:gd name="T65" fmla="*/ 36 h 66"/>
                <a:gd name="T66" fmla="*/ 76 w 152"/>
                <a:gd name="T67" fmla="*/ 3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2" h="66">
                  <a:moveTo>
                    <a:pt x="76" y="36"/>
                  </a:moveTo>
                  <a:lnTo>
                    <a:pt x="85" y="34"/>
                  </a:lnTo>
                  <a:lnTo>
                    <a:pt x="95" y="31"/>
                  </a:lnTo>
                  <a:lnTo>
                    <a:pt x="104" y="29"/>
                  </a:lnTo>
                  <a:lnTo>
                    <a:pt x="112" y="26"/>
                  </a:lnTo>
                  <a:lnTo>
                    <a:pt x="121" y="23"/>
                  </a:lnTo>
                  <a:lnTo>
                    <a:pt x="128" y="19"/>
                  </a:lnTo>
                  <a:lnTo>
                    <a:pt x="136" y="15"/>
                  </a:lnTo>
                  <a:lnTo>
                    <a:pt x="142" y="10"/>
                  </a:lnTo>
                  <a:lnTo>
                    <a:pt x="148" y="6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25" y="34"/>
                  </a:lnTo>
                  <a:lnTo>
                    <a:pt x="100" y="54"/>
                  </a:lnTo>
                  <a:lnTo>
                    <a:pt x="77" y="65"/>
                  </a:lnTo>
                  <a:lnTo>
                    <a:pt x="58" y="66"/>
                  </a:lnTo>
                  <a:lnTo>
                    <a:pt x="40" y="62"/>
                  </a:lnTo>
                  <a:lnTo>
                    <a:pt x="25" y="55"/>
                  </a:lnTo>
                  <a:lnTo>
                    <a:pt x="14" y="45"/>
                  </a:lnTo>
                  <a:lnTo>
                    <a:pt x="7" y="35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1" y="28"/>
                  </a:lnTo>
                  <a:lnTo>
                    <a:pt x="20" y="31"/>
                  </a:lnTo>
                  <a:lnTo>
                    <a:pt x="28" y="35"/>
                  </a:lnTo>
                  <a:lnTo>
                    <a:pt x="35" y="38"/>
                  </a:lnTo>
                  <a:lnTo>
                    <a:pt x="40" y="39"/>
                  </a:lnTo>
                  <a:lnTo>
                    <a:pt x="45" y="40"/>
                  </a:lnTo>
                  <a:lnTo>
                    <a:pt x="51" y="40"/>
                  </a:lnTo>
                  <a:lnTo>
                    <a:pt x="59" y="40"/>
                  </a:lnTo>
                  <a:lnTo>
                    <a:pt x="66" y="39"/>
                  </a:lnTo>
                  <a:lnTo>
                    <a:pt x="76" y="36"/>
                  </a:lnTo>
                  <a:lnTo>
                    <a:pt x="76" y="36"/>
                  </a:lnTo>
                </a:path>
              </a:pathLst>
            </a:custGeom>
            <a:noFill/>
            <a:ln w="6350">
              <a:solidFill>
                <a:srgbClr val="D8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9" name="Freeform 59">
              <a:extLst>
                <a:ext uri="{FF2B5EF4-FFF2-40B4-BE49-F238E27FC236}">
                  <a16:creationId xmlns:a16="http://schemas.microsoft.com/office/drawing/2014/main" id="{19292919-2EEF-91C9-41A6-172D739E1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782"/>
              <a:ext cx="421" cy="436"/>
            </a:xfrm>
            <a:custGeom>
              <a:avLst/>
              <a:gdLst>
                <a:gd name="T0" fmla="*/ 1245 w 1261"/>
                <a:gd name="T1" fmla="*/ 1309 h 1309"/>
                <a:gd name="T2" fmla="*/ 1154 w 1261"/>
                <a:gd name="T3" fmla="*/ 1208 h 1309"/>
                <a:gd name="T4" fmla="*/ 1041 w 1261"/>
                <a:gd name="T5" fmla="*/ 1086 h 1309"/>
                <a:gd name="T6" fmla="*/ 910 w 1261"/>
                <a:gd name="T7" fmla="*/ 951 h 1309"/>
                <a:gd name="T8" fmla="*/ 768 w 1261"/>
                <a:gd name="T9" fmla="*/ 804 h 1309"/>
                <a:gd name="T10" fmla="*/ 622 w 1261"/>
                <a:gd name="T11" fmla="*/ 652 h 1309"/>
                <a:gd name="T12" fmla="*/ 474 w 1261"/>
                <a:gd name="T13" fmla="*/ 501 h 1309"/>
                <a:gd name="T14" fmla="*/ 333 w 1261"/>
                <a:gd name="T15" fmla="*/ 355 h 1309"/>
                <a:gd name="T16" fmla="*/ 202 w 1261"/>
                <a:gd name="T17" fmla="*/ 220 h 1309"/>
                <a:gd name="T18" fmla="*/ 89 w 1261"/>
                <a:gd name="T19" fmla="*/ 100 h 1309"/>
                <a:gd name="T20" fmla="*/ 0 w 1261"/>
                <a:gd name="T21" fmla="*/ 0 h 1309"/>
                <a:gd name="T22" fmla="*/ 0 w 1261"/>
                <a:gd name="T23" fmla="*/ 0 h 1309"/>
                <a:gd name="T24" fmla="*/ 57 w 1261"/>
                <a:gd name="T25" fmla="*/ 55 h 1309"/>
                <a:gd name="T26" fmla="*/ 134 w 1261"/>
                <a:gd name="T27" fmla="*/ 130 h 1309"/>
                <a:gd name="T28" fmla="*/ 224 w 1261"/>
                <a:gd name="T29" fmla="*/ 221 h 1309"/>
                <a:gd name="T30" fmla="*/ 323 w 1261"/>
                <a:gd name="T31" fmla="*/ 323 h 1309"/>
                <a:gd name="T32" fmla="*/ 426 w 1261"/>
                <a:gd name="T33" fmla="*/ 430 h 1309"/>
                <a:gd name="T34" fmla="*/ 530 w 1261"/>
                <a:gd name="T35" fmla="*/ 537 h 1309"/>
                <a:gd name="T36" fmla="*/ 628 w 1261"/>
                <a:gd name="T37" fmla="*/ 639 h 1309"/>
                <a:gd name="T38" fmla="*/ 716 w 1261"/>
                <a:gd name="T39" fmla="*/ 733 h 1309"/>
                <a:gd name="T40" fmla="*/ 791 w 1261"/>
                <a:gd name="T41" fmla="*/ 811 h 1309"/>
                <a:gd name="T42" fmla="*/ 847 w 1261"/>
                <a:gd name="T43" fmla="*/ 868 h 1309"/>
                <a:gd name="T44" fmla="*/ 847 w 1261"/>
                <a:gd name="T45" fmla="*/ 868 h 1309"/>
                <a:gd name="T46" fmla="*/ 888 w 1261"/>
                <a:gd name="T47" fmla="*/ 913 h 1309"/>
                <a:gd name="T48" fmla="*/ 938 w 1261"/>
                <a:gd name="T49" fmla="*/ 964 h 1309"/>
                <a:gd name="T50" fmla="*/ 991 w 1261"/>
                <a:gd name="T51" fmla="*/ 1020 h 1309"/>
                <a:gd name="T52" fmla="*/ 1046 w 1261"/>
                <a:gd name="T53" fmla="*/ 1079 h 1309"/>
                <a:gd name="T54" fmla="*/ 1100 w 1261"/>
                <a:gd name="T55" fmla="*/ 1135 h 1309"/>
                <a:gd name="T56" fmla="*/ 1150 w 1261"/>
                <a:gd name="T57" fmla="*/ 1188 h 1309"/>
                <a:gd name="T58" fmla="*/ 1195 w 1261"/>
                <a:gd name="T59" fmla="*/ 1235 h 1309"/>
                <a:gd name="T60" fmla="*/ 1230 w 1261"/>
                <a:gd name="T61" fmla="*/ 1271 h 1309"/>
                <a:gd name="T62" fmla="*/ 1252 w 1261"/>
                <a:gd name="T63" fmla="*/ 1296 h 1309"/>
                <a:gd name="T64" fmla="*/ 1261 w 1261"/>
                <a:gd name="T65" fmla="*/ 1304 h 1309"/>
                <a:gd name="T66" fmla="*/ 1245 w 1261"/>
                <a:gd name="T67" fmla="*/ 1309 h 1309"/>
                <a:gd name="T68" fmla="*/ 1245 w 1261"/>
                <a:gd name="T69" fmla="*/ 130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1" h="1309">
                  <a:moveTo>
                    <a:pt x="1245" y="1309"/>
                  </a:moveTo>
                  <a:lnTo>
                    <a:pt x="1154" y="1208"/>
                  </a:lnTo>
                  <a:lnTo>
                    <a:pt x="1041" y="1086"/>
                  </a:lnTo>
                  <a:lnTo>
                    <a:pt x="910" y="951"/>
                  </a:lnTo>
                  <a:lnTo>
                    <a:pt x="768" y="804"/>
                  </a:lnTo>
                  <a:lnTo>
                    <a:pt x="622" y="652"/>
                  </a:lnTo>
                  <a:lnTo>
                    <a:pt x="474" y="501"/>
                  </a:lnTo>
                  <a:lnTo>
                    <a:pt x="333" y="355"/>
                  </a:lnTo>
                  <a:lnTo>
                    <a:pt x="202" y="220"/>
                  </a:lnTo>
                  <a:lnTo>
                    <a:pt x="89" y="1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55"/>
                  </a:lnTo>
                  <a:lnTo>
                    <a:pt x="134" y="130"/>
                  </a:lnTo>
                  <a:lnTo>
                    <a:pt x="224" y="221"/>
                  </a:lnTo>
                  <a:lnTo>
                    <a:pt x="323" y="323"/>
                  </a:lnTo>
                  <a:lnTo>
                    <a:pt x="426" y="430"/>
                  </a:lnTo>
                  <a:lnTo>
                    <a:pt x="530" y="537"/>
                  </a:lnTo>
                  <a:lnTo>
                    <a:pt x="628" y="639"/>
                  </a:lnTo>
                  <a:lnTo>
                    <a:pt x="716" y="733"/>
                  </a:lnTo>
                  <a:lnTo>
                    <a:pt x="791" y="811"/>
                  </a:lnTo>
                  <a:lnTo>
                    <a:pt x="847" y="868"/>
                  </a:lnTo>
                  <a:lnTo>
                    <a:pt x="847" y="868"/>
                  </a:lnTo>
                  <a:lnTo>
                    <a:pt x="888" y="913"/>
                  </a:lnTo>
                  <a:lnTo>
                    <a:pt x="938" y="964"/>
                  </a:lnTo>
                  <a:lnTo>
                    <a:pt x="991" y="1020"/>
                  </a:lnTo>
                  <a:lnTo>
                    <a:pt x="1046" y="1079"/>
                  </a:lnTo>
                  <a:lnTo>
                    <a:pt x="1100" y="1135"/>
                  </a:lnTo>
                  <a:lnTo>
                    <a:pt x="1150" y="1188"/>
                  </a:lnTo>
                  <a:lnTo>
                    <a:pt x="1195" y="1235"/>
                  </a:lnTo>
                  <a:lnTo>
                    <a:pt x="1230" y="1271"/>
                  </a:lnTo>
                  <a:lnTo>
                    <a:pt x="1252" y="1296"/>
                  </a:lnTo>
                  <a:lnTo>
                    <a:pt x="1261" y="1304"/>
                  </a:lnTo>
                  <a:lnTo>
                    <a:pt x="1245" y="1309"/>
                  </a:lnTo>
                  <a:lnTo>
                    <a:pt x="1245" y="1309"/>
                  </a:lnTo>
                  <a:close/>
                </a:path>
              </a:pathLst>
            </a:custGeom>
            <a:solidFill>
              <a:srgbClr val="E5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0" name="Freeform 60">
              <a:extLst>
                <a:ext uri="{FF2B5EF4-FFF2-40B4-BE49-F238E27FC236}">
                  <a16:creationId xmlns:a16="http://schemas.microsoft.com/office/drawing/2014/main" id="{F647D959-0B15-AC94-D979-4CBA74D08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782"/>
              <a:ext cx="421" cy="436"/>
            </a:xfrm>
            <a:custGeom>
              <a:avLst/>
              <a:gdLst>
                <a:gd name="T0" fmla="*/ 1245 w 1261"/>
                <a:gd name="T1" fmla="*/ 1309 h 1309"/>
                <a:gd name="T2" fmla="*/ 1154 w 1261"/>
                <a:gd name="T3" fmla="*/ 1208 h 1309"/>
                <a:gd name="T4" fmla="*/ 1041 w 1261"/>
                <a:gd name="T5" fmla="*/ 1086 h 1309"/>
                <a:gd name="T6" fmla="*/ 910 w 1261"/>
                <a:gd name="T7" fmla="*/ 951 h 1309"/>
                <a:gd name="T8" fmla="*/ 768 w 1261"/>
                <a:gd name="T9" fmla="*/ 804 h 1309"/>
                <a:gd name="T10" fmla="*/ 622 w 1261"/>
                <a:gd name="T11" fmla="*/ 652 h 1309"/>
                <a:gd name="T12" fmla="*/ 474 w 1261"/>
                <a:gd name="T13" fmla="*/ 501 h 1309"/>
                <a:gd name="T14" fmla="*/ 333 w 1261"/>
                <a:gd name="T15" fmla="*/ 355 h 1309"/>
                <a:gd name="T16" fmla="*/ 202 w 1261"/>
                <a:gd name="T17" fmla="*/ 220 h 1309"/>
                <a:gd name="T18" fmla="*/ 89 w 1261"/>
                <a:gd name="T19" fmla="*/ 100 h 1309"/>
                <a:gd name="T20" fmla="*/ 0 w 1261"/>
                <a:gd name="T21" fmla="*/ 0 h 1309"/>
                <a:gd name="T22" fmla="*/ 0 w 1261"/>
                <a:gd name="T23" fmla="*/ 0 h 1309"/>
                <a:gd name="T24" fmla="*/ 57 w 1261"/>
                <a:gd name="T25" fmla="*/ 55 h 1309"/>
                <a:gd name="T26" fmla="*/ 134 w 1261"/>
                <a:gd name="T27" fmla="*/ 130 h 1309"/>
                <a:gd name="T28" fmla="*/ 224 w 1261"/>
                <a:gd name="T29" fmla="*/ 221 h 1309"/>
                <a:gd name="T30" fmla="*/ 323 w 1261"/>
                <a:gd name="T31" fmla="*/ 323 h 1309"/>
                <a:gd name="T32" fmla="*/ 426 w 1261"/>
                <a:gd name="T33" fmla="*/ 430 h 1309"/>
                <a:gd name="T34" fmla="*/ 530 w 1261"/>
                <a:gd name="T35" fmla="*/ 537 h 1309"/>
                <a:gd name="T36" fmla="*/ 628 w 1261"/>
                <a:gd name="T37" fmla="*/ 639 h 1309"/>
                <a:gd name="T38" fmla="*/ 716 w 1261"/>
                <a:gd name="T39" fmla="*/ 733 h 1309"/>
                <a:gd name="T40" fmla="*/ 791 w 1261"/>
                <a:gd name="T41" fmla="*/ 811 h 1309"/>
                <a:gd name="T42" fmla="*/ 847 w 1261"/>
                <a:gd name="T43" fmla="*/ 868 h 1309"/>
                <a:gd name="T44" fmla="*/ 847 w 1261"/>
                <a:gd name="T45" fmla="*/ 868 h 1309"/>
                <a:gd name="T46" fmla="*/ 888 w 1261"/>
                <a:gd name="T47" fmla="*/ 913 h 1309"/>
                <a:gd name="T48" fmla="*/ 938 w 1261"/>
                <a:gd name="T49" fmla="*/ 964 h 1309"/>
                <a:gd name="T50" fmla="*/ 991 w 1261"/>
                <a:gd name="T51" fmla="*/ 1020 h 1309"/>
                <a:gd name="T52" fmla="*/ 1046 w 1261"/>
                <a:gd name="T53" fmla="*/ 1079 h 1309"/>
                <a:gd name="T54" fmla="*/ 1100 w 1261"/>
                <a:gd name="T55" fmla="*/ 1135 h 1309"/>
                <a:gd name="T56" fmla="*/ 1150 w 1261"/>
                <a:gd name="T57" fmla="*/ 1188 h 1309"/>
                <a:gd name="T58" fmla="*/ 1195 w 1261"/>
                <a:gd name="T59" fmla="*/ 1235 h 1309"/>
                <a:gd name="T60" fmla="*/ 1230 w 1261"/>
                <a:gd name="T61" fmla="*/ 1271 h 1309"/>
                <a:gd name="T62" fmla="*/ 1252 w 1261"/>
                <a:gd name="T63" fmla="*/ 1296 h 1309"/>
                <a:gd name="T64" fmla="*/ 1261 w 1261"/>
                <a:gd name="T65" fmla="*/ 1304 h 1309"/>
                <a:gd name="T66" fmla="*/ 1245 w 1261"/>
                <a:gd name="T67" fmla="*/ 1309 h 1309"/>
                <a:gd name="T68" fmla="*/ 1245 w 1261"/>
                <a:gd name="T69" fmla="*/ 130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1" h="1309">
                  <a:moveTo>
                    <a:pt x="1245" y="1309"/>
                  </a:moveTo>
                  <a:lnTo>
                    <a:pt x="1154" y="1208"/>
                  </a:lnTo>
                  <a:lnTo>
                    <a:pt x="1041" y="1086"/>
                  </a:lnTo>
                  <a:lnTo>
                    <a:pt x="910" y="951"/>
                  </a:lnTo>
                  <a:lnTo>
                    <a:pt x="768" y="804"/>
                  </a:lnTo>
                  <a:lnTo>
                    <a:pt x="622" y="652"/>
                  </a:lnTo>
                  <a:lnTo>
                    <a:pt x="474" y="501"/>
                  </a:lnTo>
                  <a:lnTo>
                    <a:pt x="333" y="355"/>
                  </a:lnTo>
                  <a:lnTo>
                    <a:pt x="202" y="220"/>
                  </a:lnTo>
                  <a:lnTo>
                    <a:pt x="89" y="1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55"/>
                  </a:lnTo>
                  <a:lnTo>
                    <a:pt x="134" y="130"/>
                  </a:lnTo>
                  <a:lnTo>
                    <a:pt x="224" y="221"/>
                  </a:lnTo>
                  <a:lnTo>
                    <a:pt x="323" y="323"/>
                  </a:lnTo>
                  <a:lnTo>
                    <a:pt x="426" y="430"/>
                  </a:lnTo>
                  <a:lnTo>
                    <a:pt x="530" y="537"/>
                  </a:lnTo>
                  <a:lnTo>
                    <a:pt x="628" y="639"/>
                  </a:lnTo>
                  <a:lnTo>
                    <a:pt x="716" y="733"/>
                  </a:lnTo>
                  <a:lnTo>
                    <a:pt x="791" y="811"/>
                  </a:lnTo>
                  <a:lnTo>
                    <a:pt x="847" y="868"/>
                  </a:lnTo>
                  <a:lnTo>
                    <a:pt x="847" y="868"/>
                  </a:lnTo>
                  <a:lnTo>
                    <a:pt x="888" y="913"/>
                  </a:lnTo>
                  <a:lnTo>
                    <a:pt x="938" y="964"/>
                  </a:lnTo>
                  <a:lnTo>
                    <a:pt x="991" y="1020"/>
                  </a:lnTo>
                  <a:lnTo>
                    <a:pt x="1046" y="1079"/>
                  </a:lnTo>
                  <a:lnTo>
                    <a:pt x="1100" y="1135"/>
                  </a:lnTo>
                  <a:lnTo>
                    <a:pt x="1150" y="1188"/>
                  </a:lnTo>
                  <a:lnTo>
                    <a:pt x="1195" y="1235"/>
                  </a:lnTo>
                  <a:lnTo>
                    <a:pt x="1230" y="1271"/>
                  </a:lnTo>
                  <a:lnTo>
                    <a:pt x="1252" y="1296"/>
                  </a:lnTo>
                  <a:lnTo>
                    <a:pt x="1261" y="1304"/>
                  </a:lnTo>
                  <a:lnTo>
                    <a:pt x="1245" y="1309"/>
                  </a:lnTo>
                  <a:lnTo>
                    <a:pt x="1245" y="1309"/>
                  </a:lnTo>
                </a:path>
              </a:pathLst>
            </a:custGeom>
            <a:noFill/>
            <a:ln w="6350">
              <a:solidFill>
                <a:srgbClr val="E598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1" name="Freeform 61">
              <a:extLst>
                <a:ext uri="{FF2B5EF4-FFF2-40B4-BE49-F238E27FC236}">
                  <a16:creationId xmlns:a16="http://schemas.microsoft.com/office/drawing/2014/main" id="{7677AAA3-59D8-40E6-F7A1-B54015C6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3240"/>
              <a:ext cx="47" cy="31"/>
            </a:xfrm>
            <a:custGeom>
              <a:avLst/>
              <a:gdLst>
                <a:gd name="T0" fmla="*/ 102 w 141"/>
                <a:gd name="T1" fmla="*/ 15 h 94"/>
                <a:gd name="T2" fmla="*/ 104 w 141"/>
                <a:gd name="T3" fmla="*/ 14 h 94"/>
                <a:gd name="T4" fmla="*/ 108 w 141"/>
                <a:gd name="T5" fmla="*/ 11 h 94"/>
                <a:gd name="T6" fmla="*/ 112 w 141"/>
                <a:gd name="T7" fmla="*/ 10 h 94"/>
                <a:gd name="T8" fmla="*/ 116 w 141"/>
                <a:gd name="T9" fmla="*/ 8 h 94"/>
                <a:gd name="T10" fmla="*/ 120 w 141"/>
                <a:gd name="T11" fmla="*/ 6 h 94"/>
                <a:gd name="T12" fmla="*/ 125 w 141"/>
                <a:gd name="T13" fmla="*/ 4 h 94"/>
                <a:gd name="T14" fmla="*/ 130 w 141"/>
                <a:gd name="T15" fmla="*/ 3 h 94"/>
                <a:gd name="T16" fmla="*/ 135 w 141"/>
                <a:gd name="T17" fmla="*/ 2 h 94"/>
                <a:gd name="T18" fmla="*/ 138 w 141"/>
                <a:gd name="T19" fmla="*/ 0 h 94"/>
                <a:gd name="T20" fmla="*/ 141 w 141"/>
                <a:gd name="T21" fmla="*/ 0 h 94"/>
                <a:gd name="T22" fmla="*/ 141 w 141"/>
                <a:gd name="T23" fmla="*/ 0 h 94"/>
                <a:gd name="T24" fmla="*/ 136 w 141"/>
                <a:gd name="T25" fmla="*/ 4 h 94"/>
                <a:gd name="T26" fmla="*/ 126 w 141"/>
                <a:gd name="T27" fmla="*/ 11 h 94"/>
                <a:gd name="T28" fmla="*/ 112 w 141"/>
                <a:gd name="T29" fmla="*/ 23 h 94"/>
                <a:gd name="T30" fmla="*/ 94 w 141"/>
                <a:gd name="T31" fmla="*/ 35 h 94"/>
                <a:gd name="T32" fmla="*/ 75 w 141"/>
                <a:gd name="T33" fmla="*/ 48 h 94"/>
                <a:gd name="T34" fmla="*/ 56 w 141"/>
                <a:gd name="T35" fmla="*/ 61 h 94"/>
                <a:gd name="T36" fmla="*/ 37 w 141"/>
                <a:gd name="T37" fmla="*/ 72 h 94"/>
                <a:gd name="T38" fmla="*/ 19 w 141"/>
                <a:gd name="T39" fmla="*/ 82 h 94"/>
                <a:gd name="T40" fmla="*/ 7 w 141"/>
                <a:gd name="T41" fmla="*/ 90 h 94"/>
                <a:gd name="T42" fmla="*/ 0 w 141"/>
                <a:gd name="T43" fmla="*/ 94 h 94"/>
                <a:gd name="T44" fmla="*/ 0 w 141"/>
                <a:gd name="T45" fmla="*/ 94 h 94"/>
                <a:gd name="T46" fmla="*/ 22 w 141"/>
                <a:gd name="T47" fmla="*/ 76 h 94"/>
                <a:gd name="T48" fmla="*/ 41 w 141"/>
                <a:gd name="T49" fmla="*/ 61 h 94"/>
                <a:gd name="T50" fmla="*/ 56 w 141"/>
                <a:gd name="T51" fmla="*/ 50 h 94"/>
                <a:gd name="T52" fmla="*/ 67 w 141"/>
                <a:gd name="T53" fmla="*/ 41 h 94"/>
                <a:gd name="T54" fmla="*/ 77 w 141"/>
                <a:gd name="T55" fmla="*/ 35 h 94"/>
                <a:gd name="T56" fmla="*/ 83 w 141"/>
                <a:gd name="T57" fmla="*/ 30 h 94"/>
                <a:gd name="T58" fmla="*/ 89 w 141"/>
                <a:gd name="T59" fmla="*/ 26 h 94"/>
                <a:gd name="T60" fmla="*/ 94 w 141"/>
                <a:gd name="T61" fmla="*/ 23 h 94"/>
                <a:gd name="T62" fmla="*/ 98 w 141"/>
                <a:gd name="T63" fmla="*/ 19 h 94"/>
                <a:gd name="T64" fmla="*/ 102 w 141"/>
                <a:gd name="T65" fmla="*/ 15 h 94"/>
                <a:gd name="T66" fmla="*/ 102 w 141"/>
                <a:gd name="T67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1" h="94">
                  <a:moveTo>
                    <a:pt x="102" y="15"/>
                  </a:moveTo>
                  <a:lnTo>
                    <a:pt x="104" y="14"/>
                  </a:lnTo>
                  <a:lnTo>
                    <a:pt x="108" y="11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20" y="6"/>
                  </a:lnTo>
                  <a:lnTo>
                    <a:pt x="125" y="4"/>
                  </a:lnTo>
                  <a:lnTo>
                    <a:pt x="130" y="3"/>
                  </a:lnTo>
                  <a:lnTo>
                    <a:pt x="135" y="2"/>
                  </a:lnTo>
                  <a:lnTo>
                    <a:pt x="138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36" y="4"/>
                  </a:lnTo>
                  <a:lnTo>
                    <a:pt x="126" y="11"/>
                  </a:lnTo>
                  <a:lnTo>
                    <a:pt x="112" y="23"/>
                  </a:lnTo>
                  <a:lnTo>
                    <a:pt x="94" y="35"/>
                  </a:lnTo>
                  <a:lnTo>
                    <a:pt x="75" y="48"/>
                  </a:lnTo>
                  <a:lnTo>
                    <a:pt x="56" y="61"/>
                  </a:lnTo>
                  <a:lnTo>
                    <a:pt x="37" y="72"/>
                  </a:lnTo>
                  <a:lnTo>
                    <a:pt x="19" y="82"/>
                  </a:lnTo>
                  <a:lnTo>
                    <a:pt x="7" y="90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76"/>
                  </a:lnTo>
                  <a:lnTo>
                    <a:pt x="41" y="61"/>
                  </a:lnTo>
                  <a:lnTo>
                    <a:pt x="56" y="50"/>
                  </a:lnTo>
                  <a:lnTo>
                    <a:pt x="67" y="41"/>
                  </a:lnTo>
                  <a:lnTo>
                    <a:pt x="77" y="35"/>
                  </a:lnTo>
                  <a:lnTo>
                    <a:pt x="83" y="30"/>
                  </a:lnTo>
                  <a:lnTo>
                    <a:pt x="89" y="26"/>
                  </a:lnTo>
                  <a:lnTo>
                    <a:pt x="94" y="23"/>
                  </a:lnTo>
                  <a:lnTo>
                    <a:pt x="98" y="19"/>
                  </a:lnTo>
                  <a:lnTo>
                    <a:pt x="102" y="15"/>
                  </a:lnTo>
                  <a:lnTo>
                    <a:pt x="102" y="15"/>
                  </a:lnTo>
                  <a:close/>
                </a:path>
              </a:pathLst>
            </a:custGeom>
            <a:solidFill>
              <a:srgbClr val="D8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2" name="Freeform 62">
              <a:extLst>
                <a:ext uri="{FF2B5EF4-FFF2-40B4-BE49-F238E27FC236}">
                  <a16:creationId xmlns:a16="http://schemas.microsoft.com/office/drawing/2014/main" id="{B2D1BD45-AEF9-ECB6-28D5-D7A5EF34B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3240"/>
              <a:ext cx="47" cy="31"/>
            </a:xfrm>
            <a:custGeom>
              <a:avLst/>
              <a:gdLst>
                <a:gd name="T0" fmla="*/ 102 w 141"/>
                <a:gd name="T1" fmla="*/ 15 h 94"/>
                <a:gd name="T2" fmla="*/ 104 w 141"/>
                <a:gd name="T3" fmla="*/ 14 h 94"/>
                <a:gd name="T4" fmla="*/ 108 w 141"/>
                <a:gd name="T5" fmla="*/ 11 h 94"/>
                <a:gd name="T6" fmla="*/ 112 w 141"/>
                <a:gd name="T7" fmla="*/ 10 h 94"/>
                <a:gd name="T8" fmla="*/ 116 w 141"/>
                <a:gd name="T9" fmla="*/ 8 h 94"/>
                <a:gd name="T10" fmla="*/ 120 w 141"/>
                <a:gd name="T11" fmla="*/ 6 h 94"/>
                <a:gd name="T12" fmla="*/ 125 w 141"/>
                <a:gd name="T13" fmla="*/ 4 h 94"/>
                <a:gd name="T14" fmla="*/ 130 w 141"/>
                <a:gd name="T15" fmla="*/ 3 h 94"/>
                <a:gd name="T16" fmla="*/ 135 w 141"/>
                <a:gd name="T17" fmla="*/ 2 h 94"/>
                <a:gd name="T18" fmla="*/ 138 w 141"/>
                <a:gd name="T19" fmla="*/ 0 h 94"/>
                <a:gd name="T20" fmla="*/ 141 w 141"/>
                <a:gd name="T21" fmla="*/ 0 h 94"/>
                <a:gd name="T22" fmla="*/ 141 w 141"/>
                <a:gd name="T23" fmla="*/ 0 h 94"/>
                <a:gd name="T24" fmla="*/ 136 w 141"/>
                <a:gd name="T25" fmla="*/ 4 h 94"/>
                <a:gd name="T26" fmla="*/ 126 w 141"/>
                <a:gd name="T27" fmla="*/ 11 h 94"/>
                <a:gd name="T28" fmla="*/ 112 w 141"/>
                <a:gd name="T29" fmla="*/ 23 h 94"/>
                <a:gd name="T30" fmla="*/ 94 w 141"/>
                <a:gd name="T31" fmla="*/ 35 h 94"/>
                <a:gd name="T32" fmla="*/ 75 w 141"/>
                <a:gd name="T33" fmla="*/ 48 h 94"/>
                <a:gd name="T34" fmla="*/ 56 w 141"/>
                <a:gd name="T35" fmla="*/ 61 h 94"/>
                <a:gd name="T36" fmla="*/ 37 w 141"/>
                <a:gd name="T37" fmla="*/ 72 h 94"/>
                <a:gd name="T38" fmla="*/ 19 w 141"/>
                <a:gd name="T39" fmla="*/ 82 h 94"/>
                <a:gd name="T40" fmla="*/ 7 w 141"/>
                <a:gd name="T41" fmla="*/ 90 h 94"/>
                <a:gd name="T42" fmla="*/ 0 w 141"/>
                <a:gd name="T43" fmla="*/ 94 h 94"/>
                <a:gd name="T44" fmla="*/ 0 w 141"/>
                <a:gd name="T45" fmla="*/ 94 h 94"/>
                <a:gd name="T46" fmla="*/ 22 w 141"/>
                <a:gd name="T47" fmla="*/ 76 h 94"/>
                <a:gd name="T48" fmla="*/ 41 w 141"/>
                <a:gd name="T49" fmla="*/ 61 h 94"/>
                <a:gd name="T50" fmla="*/ 56 w 141"/>
                <a:gd name="T51" fmla="*/ 50 h 94"/>
                <a:gd name="T52" fmla="*/ 67 w 141"/>
                <a:gd name="T53" fmla="*/ 41 h 94"/>
                <a:gd name="T54" fmla="*/ 77 w 141"/>
                <a:gd name="T55" fmla="*/ 35 h 94"/>
                <a:gd name="T56" fmla="*/ 83 w 141"/>
                <a:gd name="T57" fmla="*/ 30 h 94"/>
                <a:gd name="T58" fmla="*/ 89 w 141"/>
                <a:gd name="T59" fmla="*/ 26 h 94"/>
                <a:gd name="T60" fmla="*/ 94 w 141"/>
                <a:gd name="T61" fmla="*/ 23 h 94"/>
                <a:gd name="T62" fmla="*/ 98 w 141"/>
                <a:gd name="T63" fmla="*/ 19 h 94"/>
                <a:gd name="T64" fmla="*/ 102 w 141"/>
                <a:gd name="T65" fmla="*/ 15 h 94"/>
                <a:gd name="T66" fmla="*/ 102 w 141"/>
                <a:gd name="T67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1" h="94">
                  <a:moveTo>
                    <a:pt x="102" y="15"/>
                  </a:moveTo>
                  <a:lnTo>
                    <a:pt x="104" y="14"/>
                  </a:lnTo>
                  <a:lnTo>
                    <a:pt x="108" y="11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20" y="6"/>
                  </a:lnTo>
                  <a:lnTo>
                    <a:pt x="125" y="4"/>
                  </a:lnTo>
                  <a:lnTo>
                    <a:pt x="130" y="3"/>
                  </a:lnTo>
                  <a:lnTo>
                    <a:pt x="135" y="2"/>
                  </a:lnTo>
                  <a:lnTo>
                    <a:pt x="138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36" y="4"/>
                  </a:lnTo>
                  <a:lnTo>
                    <a:pt x="126" y="11"/>
                  </a:lnTo>
                  <a:lnTo>
                    <a:pt x="112" y="23"/>
                  </a:lnTo>
                  <a:lnTo>
                    <a:pt x="94" y="35"/>
                  </a:lnTo>
                  <a:lnTo>
                    <a:pt x="75" y="48"/>
                  </a:lnTo>
                  <a:lnTo>
                    <a:pt x="56" y="61"/>
                  </a:lnTo>
                  <a:lnTo>
                    <a:pt x="37" y="72"/>
                  </a:lnTo>
                  <a:lnTo>
                    <a:pt x="19" y="82"/>
                  </a:lnTo>
                  <a:lnTo>
                    <a:pt x="7" y="90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76"/>
                  </a:lnTo>
                  <a:lnTo>
                    <a:pt x="41" y="61"/>
                  </a:lnTo>
                  <a:lnTo>
                    <a:pt x="56" y="50"/>
                  </a:lnTo>
                  <a:lnTo>
                    <a:pt x="67" y="41"/>
                  </a:lnTo>
                  <a:lnTo>
                    <a:pt x="77" y="35"/>
                  </a:lnTo>
                  <a:lnTo>
                    <a:pt x="83" y="30"/>
                  </a:lnTo>
                  <a:lnTo>
                    <a:pt x="89" y="26"/>
                  </a:lnTo>
                  <a:lnTo>
                    <a:pt x="94" y="23"/>
                  </a:lnTo>
                  <a:lnTo>
                    <a:pt x="98" y="19"/>
                  </a:lnTo>
                  <a:lnTo>
                    <a:pt x="102" y="15"/>
                  </a:lnTo>
                  <a:lnTo>
                    <a:pt x="102" y="15"/>
                  </a:lnTo>
                </a:path>
              </a:pathLst>
            </a:custGeom>
            <a:noFill/>
            <a:ln w="6350">
              <a:solidFill>
                <a:srgbClr val="D8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3" name="Freeform 63">
              <a:extLst>
                <a:ext uri="{FF2B5EF4-FFF2-40B4-BE49-F238E27FC236}">
                  <a16:creationId xmlns:a16="http://schemas.microsoft.com/office/drawing/2014/main" id="{9DE7B00B-928C-A2AF-3484-A8E7AE9D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3627"/>
              <a:ext cx="172" cy="212"/>
            </a:xfrm>
            <a:custGeom>
              <a:avLst/>
              <a:gdLst>
                <a:gd name="T0" fmla="*/ 169 w 515"/>
                <a:gd name="T1" fmla="*/ 200 h 635"/>
                <a:gd name="T2" fmla="*/ 219 w 515"/>
                <a:gd name="T3" fmla="*/ 271 h 635"/>
                <a:gd name="T4" fmla="*/ 265 w 515"/>
                <a:gd name="T5" fmla="*/ 342 h 635"/>
                <a:gd name="T6" fmla="*/ 308 w 515"/>
                <a:gd name="T7" fmla="*/ 417 h 635"/>
                <a:gd name="T8" fmla="*/ 349 w 515"/>
                <a:gd name="T9" fmla="*/ 493 h 635"/>
                <a:gd name="T10" fmla="*/ 369 w 515"/>
                <a:gd name="T11" fmla="*/ 533 h 635"/>
                <a:gd name="T12" fmla="*/ 383 w 515"/>
                <a:gd name="T13" fmla="*/ 560 h 635"/>
                <a:gd name="T14" fmla="*/ 404 w 515"/>
                <a:gd name="T15" fmla="*/ 586 h 635"/>
                <a:gd name="T16" fmla="*/ 431 w 515"/>
                <a:gd name="T17" fmla="*/ 609 h 635"/>
                <a:gd name="T18" fmla="*/ 467 w 515"/>
                <a:gd name="T19" fmla="*/ 622 h 635"/>
                <a:gd name="T20" fmla="*/ 515 w 515"/>
                <a:gd name="T21" fmla="*/ 625 h 635"/>
                <a:gd name="T22" fmla="*/ 490 w 515"/>
                <a:gd name="T23" fmla="*/ 632 h 635"/>
                <a:gd name="T24" fmla="*/ 450 w 515"/>
                <a:gd name="T25" fmla="*/ 632 h 635"/>
                <a:gd name="T26" fmla="*/ 420 w 515"/>
                <a:gd name="T27" fmla="*/ 619 h 635"/>
                <a:gd name="T28" fmla="*/ 400 w 515"/>
                <a:gd name="T29" fmla="*/ 598 h 635"/>
                <a:gd name="T30" fmla="*/ 385 w 515"/>
                <a:gd name="T31" fmla="*/ 576 h 635"/>
                <a:gd name="T32" fmla="*/ 380 w 515"/>
                <a:gd name="T33" fmla="*/ 568 h 635"/>
                <a:gd name="T34" fmla="*/ 328 w 515"/>
                <a:gd name="T35" fmla="*/ 488 h 635"/>
                <a:gd name="T36" fmla="*/ 281 w 515"/>
                <a:gd name="T37" fmla="*/ 405 h 635"/>
                <a:gd name="T38" fmla="*/ 234 w 515"/>
                <a:gd name="T39" fmla="*/ 321 h 635"/>
                <a:gd name="T40" fmla="*/ 181 w 515"/>
                <a:gd name="T41" fmla="*/ 239 h 635"/>
                <a:gd name="T42" fmla="*/ 120 w 515"/>
                <a:gd name="T43" fmla="*/ 159 h 635"/>
                <a:gd name="T44" fmla="*/ 132 w 515"/>
                <a:gd name="T45" fmla="*/ 190 h 635"/>
                <a:gd name="T46" fmla="*/ 158 w 515"/>
                <a:gd name="T47" fmla="*/ 254 h 635"/>
                <a:gd name="T48" fmla="*/ 183 w 515"/>
                <a:gd name="T49" fmla="*/ 317 h 635"/>
                <a:gd name="T50" fmla="*/ 205 w 515"/>
                <a:gd name="T51" fmla="*/ 381 h 635"/>
                <a:gd name="T52" fmla="*/ 224 w 515"/>
                <a:gd name="T53" fmla="*/ 447 h 635"/>
                <a:gd name="T54" fmla="*/ 231 w 515"/>
                <a:gd name="T55" fmla="*/ 479 h 635"/>
                <a:gd name="T56" fmla="*/ 191 w 515"/>
                <a:gd name="T57" fmla="*/ 378 h 635"/>
                <a:gd name="T58" fmla="*/ 154 w 515"/>
                <a:gd name="T59" fmla="*/ 278 h 635"/>
                <a:gd name="T60" fmla="*/ 112 w 515"/>
                <a:gd name="T61" fmla="*/ 179 h 635"/>
                <a:gd name="T62" fmla="*/ 62 w 515"/>
                <a:gd name="T63" fmla="*/ 86 h 635"/>
                <a:gd name="T64" fmla="*/ 0 w 515"/>
                <a:gd name="T65" fmla="*/ 0 h 635"/>
                <a:gd name="T66" fmla="*/ 21 w 515"/>
                <a:gd name="T67" fmla="*/ 11 h 635"/>
                <a:gd name="T68" fmla="*/ 55 w 515"/>
                <a:gd name="T69" fmla="*/ 40 h 635"/>
                <a:gd name="T70" fmla="*/ 82 w 515"/>
                <a:gd name="T71" fmla="*/ 73 h 635"/>
                <a:gd name="T72" fmla="*/ 106 w 515"/>
                <a:gd name="T73" fmla="*/ 109 h 635"/>
                <a:gd name="T74" fmla="*/ 130 w 515"/>
                <a:gd name="T75" fmla="*/ 147 h 635"/>
                <a:gd name="T76" fmla="*/ 143 w 515"/>
                <a:gd name="T77" fmla="*/ 165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15" h="635">
                  <a:moveTo>
                    <a:pt x="143" y="165"/>
                  </a:moveTo>
                  <a:lnTo>
                    <a:pt x="169" y="200"/>
                  </a:lnTo>
                  <a:lnTo>
                    <a:pt x="195" y="235"/>
                  </a:lnTo>
                  <a:lnTo>
                    <a:pt x="219" y="271"/>
                  </a:lnTo>
                  <a:lnTo>
                    <a:pt x="242" y="306"/>
                  </a:lnTo>
                  <a:lnTo>
                    <a:pt x="265" y="342"/>
                  </a:lnTo>
                  <a:lnTo>
                    <a:pt x="286" y="380"/>
                  </a:lnTo>
                  <a:lnTo>
                    <a:pt x="308" y="417"/>
                  </a:lnTo>
                  <a:lnTo>
                    <a:pt x="328" y="454"/>
                  </a:lnTo>
                  <a:lnTo>
                    <a:pt x="349" y="493"/>
                  </a:lnTo>
                  <a:lnTo>
                    <a:pt x="369" y="533"/>
                  </a:lnTo>
                  <a:lnTo>
                    <a:pt x="369" y="533"/>
                  </a:lnTo>
                  <a:lnTo>
                    <a:pt x="375" y="547"/>
                  </a:lnTo>
                  <a:lnTo>
                    <a:pt x="383" y="560"/>
                  </a:lnTo>
                  <a:lnTo>
                    <a:pt x="393" y="573"/>
                  </a:lnTo>
                  <a:lnTo>
                    <a:pt x="404" y="586"/>
                  </a:lnTo>
                  <a:lnTo>
                    <a:pt x="417" y="598"/>
                  </a:lnTo>
                  <a:lnTo>
                    <a:pt x="431" y="609"/>
                  </a:lnTo>
                  <a:lnTo>
                    <a:pt x="449" y="616"/>
                  </a:lnTo>
                  <a:lnTo>
                    <a:pt x="467" y="622"/>
                  </a:lnTo>
                  <a:lnTo>
                    <a:pt x="490" y="625"/>
                  </a:lnTo>
                  <a:lnTo>
                    <a:pt x="515" y="625"/>
                  </a:lnTo>
                  <a:lnTo>
                    <a:pt x="515" y="625"/>
                  </a:lnTo>
                  <a:lnTo>
                    <a:pt x="490" y="632"/>
                  </a:lnTo>
                  <a:lnTo>
                    <a:pt x="469" y="635"/>
                  </a:lnTo>
                  <a:lnTo>
                    <a:pt x="450" y="632"/>
                  </a:lnTo>
                  <a:lnTo>
                    <a:pt x="434" y="627"/>
                  </a:lnTo>
                  <a:lnTo>
                    <a:pt x="420" y="619"/>
                  </a:lnTo>
                  <a:lnTo>
                    <a:pt x="409" y="609"/>
                  </a:lnTo>
                  <a:lnTo>
                    <a:pt x="400" y="598"/>
                  </a:lnTo>
                  <a:lnTo>
                    <a:pt x="392" y="586"/>
                  </a:lnTo>
                  <a:lnTo>
                    <a:pt x="385" y="576"/>
                  </a:lnTo>
                  <a:lnTo>
                    <a:pt x="380" y="568"/>
                  </a:lnTo>
                  <a:lnTo>
                    <a:pt x="380" y="568"/>
                  </a:lnTo>
                  <a:lnTo>
                    <a:pt x="353" y="528"/>
                  </a:lnTo>
                  <a:lnTo>
                    <a:pt x="328" y="488"/>
                  </a:lnTo>
                  <a:lnTo>
                    <a:pt x="305" y="447"/>
                  </a:lnTo>
                  <a:lnTo>
                    <a:pt x="281" y="405"/>
                  </a:lnTo>
                  <a:lnTo>
                    <a:pt x="257" y="362"/>
                  </a:lnTo>
                  <a:lnTo>
                    <a:pt x="234" y="321"/>
                  </a:lnTo>
                  <a:lnTo>
                    <a:pt x="209" y="279"/>
                  </a:lnTo>
                  <a:lnTo>
                    <a:pt x="181" y="239"/>
                  </a:lnTo>
                  <a:lnTo>
                    <a:pt x="153" y="199"/>
                  </a:lnTo>
                  <a:lnTo>
                    <a:pt x="120" y="159"/>
                  </a:lnTo>
                  <a:lnTo>
                    <a:pt x="120" y="159"/>
                  </a:lnTo>
                  <a:lnTo>
                    <a:pt x="132" y="190"/>
                  </a:lnTo>
                  <a:lnTo>
                    <a:pt x="144" y="222"/>
                  </a:lnTo>
                  <a:lnTo>
                    <a:pt x="158" y="254"/>
                  </a:lnTo>
                  <a:lnTo>
                    <a:pt x="170" y="285"/>
                  </a:lnTo>
                  <a:lnTo>
                    <a:pt x="183" y="317"/>
                  </a:lnTo>
                  <a:lnTo>
                    <a:pt x="194" y="350"/>
                  </a:lnTo>
                  <a:lnTo>
                    <a:pt x="205" y="381"/>
                  </a:lnTo>
                  <a:lnTo>
                    <a:pt x="215" y="415"/>
                  </a:lnTo>
                  <a:lnTo>
                    <a:pt x="224" y="447"/>
                  </a:lnTo>
                  <a:lnTo>
                    <a:pt x="231" y="479"/>
                  </a:lnTo>
                  <a:lnTo>
                    <a:pt x="231" y="479"/>
                  </a:lnTo>
                  <a:lnTo>
                    <a:pt x="211" y="429"/>
                  </a:lnTo>
                  <a:lnTo>
                    <a:pt x="191" y="378"/>
                  </a:lnTo>
                  <a:lnTo>
                    <a:pt x="173" y="327"/>
                  </a:lnTo>
                  <a:lnTo>
                    <a:pt x="154" y="278"/>
                  </a:lnTo>
                  <a:lnTo>
                    <a:pt x="133" y="228"/>
                  </a:lnTo>
                  <a:lnTo>
                    <a:pt x="112" y="179"/>
                  </a:lnTo>
                  <a:lnTo>
                    <a:pt x="88" y="132"/>
                  </a:lnTo>
                  <a:lnTo>
                    <a:pt x="62" y="86"/>
                  </a:lnTo>
                  <a:lnTo>
                    <a:pt x="33" y="4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11"/>
                  </a:lnTo>
                  <a:lnTo>
                    <a:pt x="38" y="25"/>
                  </a:lnTo>
                  <a:lnTo>
                    <a:pt x="55" y="40"/>
                  </a:lnTo>
                  <a:lnTo>
                    <a:pt x="68" y="56"/>
                  </a:lnTo>
                  <a:lnTo>
                    <a:pt x="82" y="73"/>
                  </a:lnTo>
                  <a:lnTo>
                    <a:pt x="94" y="91"/>
                  </a:lnTo>
                  <a:lnTo>
                    <a:pt x="106" y="109"/>
                  </a:lnTo>
                  <a:lnTo>
                    <a:pt x="118" y="128"/>
                  </a:lnTo>
                  <a:lnTo>
                    <a:pt x="130" y="147"/>
                  </a:lnTo>
                  <a:lnTo>
                    <a:pt x="143" y="165"/>
                  </a:lnTo>
                  <a:lnTo>
                    <a:pt x="143" y="165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4" name="Freeform 64">
              <a:extLst>
                <a:ext uri="{FF2B5EF4-FFF2-40B4-BE49-F238E27FC236}">
                  <a16:creationId xmlns:a16="http://schemas.microsoft.com/office/drawing/2014/main" id="{735EA605-E212-FAFB-DAB5-513789B3B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3627"/>
              <a:ext cx="172" cy="212"/>
            </a:xfrm>
            <a:custGeom>
              <a:avLst/>
              <a:gdLst>
                <a:gd name="T0" fmla="*/ 169 w 515"/>
                <a:gd name="T1" fmla="*/ 200 h 635"/>
                <a:gd name="T2" fmla="*/ 219 w 515"/>
                <a:gd name="T3" fmla="*/ 271 h 635"/>
                <a:gd name="T4" fmla="*/ 265 w 515"/>
                <a:gd name="T5" fmla="*/ 342 h 635"/>
                <a:gd name="T6" fmla="*/ 308 w 515"/>
                <a:gd name="T7" fmla="*/ 417 h 635"/>
                <a:gd name="T8" fmla="*/ 349 w 515"/>
                <a:gd name="T9" fmla="*/ 493 h 635"/>
                <a:gd name="T10" fmla="*/ 369 w 515"/>
                <a:gd name="T11" fmla="*/ 533 h 635"/>
                <a:gd name="T12" fmla="*/ 383 w 515"/>
                <a:gd name="T13" fmla="*/ 560 h 635"/>
                <a:gd name="T14" fmla="*/ 404 w 515"/>
                <a:gd name="T15" fmla="*/ 586 h 635"/>
                <a:gd name="T16" fmla="*/ 431 w 515"/>
                <a:gd name="T17" fmla="*/ 609 h 635"/>
                <a:gd name="T18" fmla="*/ 467 w 515"/>
                <a:gd name="T19" fmla="*/ 622 h 635"/>
                <a:gd name="T20" fmla="*/ 515 w 515"/>
                <a:gd name="T21" fmla="*/ 625 h 635"/>
                <a:gd name="T22" fmla="*/ 490 w 515"/>
                <a:gd name="T23" fmla="*/ 632 h 635"/>
                <a:gd name="T24" fmla="*/ 450 w 515"/>
                <a:gd name="T25" fmla="*/ 632 h 635"/>
                <a:gd name="T26" fmla="*/ 420 w 515"/>
                <a:gd name="T27" fmla="*/ 619 h 635"/>
                <a:gd name="T28" fmla="*/ 400 w 515"/>
                <a:gd name="T29" fmla="*/ 598 h 635"/>
                <a:gd name="T30" fmla="*/ 385 w 515"/>
                <a:gd name="T31" fmla="*/ 576 h 635"/>
                <a:gd name="T32" fmla="*/ 380 w 515"/>
                <a:gd name="T33" fmla="*/ 568 h 635"/>
                <a:gd name="T34" fmla="*/ 328 w 515"/>
                <a:gd name="T35" fmla="*/ 488 h 635"/>
                <a:gd name="T36" fmla="*/ 281 w 515"/>
                <a:gd name="T37" fmla="*/ 405 h 635"/>
                <a:gd name="T38" fmla="*/ 234 w 515"/>
                <a:gd name="T39" fmla="*/ 321 h 635"/>
                <a:gd name="T40" fmla="*/ 181 w 515"/>
                <a:gd name="T41" fmla="*/ 239 h 635"/>
                <a:gd name="T42" fmla="*/ 120 w 515"/>
                <a:gd name="T43" fmla="*/ 159 h 635"/>
                <a:gd name="T44" fmla="*/ 132 w 515"/>
                <a:gd name="T45" fmla="*/ 190 h 635"/>
                <a:gd name="T46" fmla="*/ 158 w 515"/>
                <a:gd name="T47" fmla="*/ 254 h 635"/>
                <a:gd name="T48" fmla="*/ 183 w 515"/>
                <a:gd name="T49" fmla="*/ 317 h 635"/>
                <a:gd name="T50" fmla="*/ 205 w 515"/>
                <a:gd name="T51" fmla="*/ 381 h 635"/>
                <a:gd name="T52" fmla="*/ 224 w 515"/>
                <a:gd name="T53" fmla="*/ 447 h 635"/>
                <a:gd name="T54" fmla="*/ 231 w 515"/>
                <a:gd name="T55" fmla="*/ 479 h 635"/>
                <a:gd name="T56" fmla="*/ 191 w 515"/>
                <a:gd name="T57" fmla="*/ 378 h 635"/>
                <a:gd name="T58" fmla="*/ 154 w 515"/>
                <a:gd name="T59" fmla="*/ 278 h 635"/>
                <a:gd name="T60" fmla="*/ 112 w 515"/>
                <a:gd name="T61" fmla="*/ 179 h 635"/>
                <a:gd name="T62" fmla="*/ 62 w 515"/>
                <a:gd name="T63" fmla="*/ 86 h 635"/>
                <a:gd name="T64" fmla="*/ 0 w 515"/>
                <a:gd name="T65" fmla="*/ 0 h 635"/>
                <a:gd name="T66" fmla="*/ 21 w 515"/>
                <a:gd name="T67" fmla="*/ 11 h 635"/>
                <a:gd name="T68" fmla="*/ 55 w 515"/>
                <a:gd name="T69" fmla="*/ 40 h 635"/>
                <a:gd name="T70" fmla="*/ 82 w 515"/>
                <a:gd name="T71" fmla="*/ 73 h 635"/>
                <a:gd name="T72" fmla="*/ 106 w 515"/>
                <a:gd name="T73" fmla="*/ 109 h 635"/>
                <a:gd name="T74" fmla="*/ 130 w 515"/>
                <a:gd name="T75" fmla="*/ 147 h 635"/>
                <a:gd name="T76" fmla="*/ 143 w 515"/>
                <a:gd name="T77" fmla="*/ 165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15" h="635">
                  <a:moveTo>
                    <a:pt x="143" y="165"/>
                  </a:moveTo>
                  <a:lnTo>
                    <a:pt x="169" y="200"/>
                  </a:lnTo>
                  <a:lnTo>
                    <a:pt x="195" y="235"/>
                  </a:lnTo>
                  <a:lnTo>
                    <a:pt x="219" y="271"/>
                  </a:lnTo>
                  <a:lnTo>
                    <a:pt x="242" y="306"/>
                  </a:lnTo>
                  <a:lnTo>
                    <a:pt x="265" y="342"/>
                  </a:lnTo>
                  <a:lnTo>
                    <a:pt x="286" y="380"/>
                  </a:lnTo>
                  <a:lnTo>
                    <a:pt x="308" y="417"/>
                  </a:lnTo>
                  <a:lnTo>
                    <a:pt x="328" y="454"/>
                  </a:lnTo>
                  <a:lnTo>
                    <a:pt x="349" y="493"/>
                  </a:lnTo>
                  <a:lnTo>
                    <a:pt x="369" y="533"/>
                  </a:lnTo>
                  <a:lnTo>
                    <a:pt x="369" y="533"/>
                  </a:lnTo>
                  <a:lnTo>
                    <a:pt x="375" y="547"/>
                  </a:lnTo>
                  <a:lnTo>
                    <a:pt x="383" y="560"/>
                  </a:lnTo>
                  <a:lnTo>
                    <a:pt x="393" y="573"/>
                  </a:lnTo>
                  <a:lnTo>
                    <a:pt x="404" y="586"/>
                  </a:lnTo>
                  <a:lnTo>
                    <a:pt x="417" y="598"/>
                  </a:lnTo>
                  <a:lnTo>
                    <a:pt x="431" y="609"/>
                  </a:lnTo>
                  <a:lnTo>
                    <a:pt x="449" y="616"/>
                  </a:lnTo>
                  <a:lnTo>
                    <a:pt x="467" y="622"/>
                  </a:lnTo>
                  <a:lnTo>
                    <a:pt x="490" y="625"/>
                  </a:lnTo>
                  <a:lnTo>
                    <a:pt x="515" y="625"/>
                  </a:lnTo>
                  <a:lnTo>
                    <a:pt x="515" y="625"/>
                  </a:lnTo>
                  <a:lnTo>
                    <a:pt x="490" y="632"/>
                  </a:lnTo>
                  <a:lnTo>
                    <a:pt x="469" y="635"/>
                  </a:lnTo>
                  <a:lnTo>
                    <a:pt x="450" y="632"/>
                  </a:lnTo>
                  <a:lnTo>
                    <a:pt x="434" y="627"/>
                  </a:lnTo>
                  <a:lnTo>
                    <a:pt x="420" y="619"/>
                  </a:lnTo>
                  <a:lnTo>
                    <a:pt x="409" y="609"/>
                  </a:lnTo>
                  <a:lnTo>
                    <a:pt x="400" y="598"/>
                  </a:lnTo>
                  <a:lnTo>
                    <a:pt x="392" y="586"/>
                  </a:lnTo>
                  <a:lnTo>
                    <a:pt x="385" y="576"/>
                  </a:lnTo>
                  <a:lnTo>
                    <a:pt x="380" y="568"/>
                  </a:lnTo>
                  <a:lnTo>
                    <a:pt x="380" y="568"/>
                  </a:lnTo>
                  <a:lnTo>
                    <a:pt x="353" y="528"/>
                  </a:lnTo>
                  <a:lnTo>
                    <a:pt x="328" y="488"/>
                  </a:lnTo>
                  <a:lnTo>
                    <a:pt x="305" y="447"/>
                  </a:lnTo>
                  <a:lnTo>
                    <a:pt x="281" y="405"/>
                  </a:lnTo>
                  <a:lnTo>
                    <a:pt x="257" y="362"/>
                  </a:lnTo>
                  <a:lnTo>
                    <a:pt x="234" y="321"/>
                  </a:lnTo>
                  <a:lnTo>
                    <a:pt x="209" y="279"/>
                  </a:lnTo>
                  <a:lnTo>
                    <a:pt x="181" y="239"/>
                  </a:lnTo>
                  <a:lnTo>
                    <a:pt x="153" y="199"/>
                  </a:lnTo>
                  <a:lnTo>
                    <a:pt x="120" y="159"/>
                  </a:lnTo>
                  <a:lnTo>
                    <a:pt x="120" y="159"/>
                  </a:lnTo>
                  <a:lnTo>
                    <a:pt x="132" y="190"/>
                  </a:lnTo>
                  <a:lnTo>
                    <a:pt x="144" y="222"/>
                  </a:lnTo>
                  <a:lnTo>
                    <a:pt x="158" y="254"/>
                  </a:lnTo>
                  <a:lnTo>
                    <a:pt x="170" y="285"/>
                  </a:lnTo>
                  <a:lnTo>
                    <a:pt x="183" y="317"/>
                  </a:lnTo>
                  <a:lnTo>
                    <a:pt x="194" y="350"/>
                  </a:lnTo>
                  <a:lnTo>
                    <a:pt x="205" y="381"/>
                  </a:lnTo>
                  <a:lnTo>
                    <a:pt x="215" y="415"/>
                  </a:lnTo>
                  <a:lnTo>
                    <a:pt x="224" y="447"/>
                  </a:lnTo>
                  <a:lnTo>
                    <a:pt x="231" y="479"/>
                  </a:lnTo>
                  <a:lnTo>
                    <a:pt x="231" y="479"/>
                  </a:lnTo>
                  <a:lnTo>
                    <a:pt x="211" y="429"/>
                  </a:lnTo>
                  <a:lnTo>
                    <a:pt x="191" y="378"/>
                  </a:lnTo>
                  <a:lnTo>
                    <a:pt x="173" y="327"/>
                  </a:lnTo>
                  <a:lnTo>
                    <a:pt x="154" y="278"/>
                  </a:lnTo>
                  <a:lnTo>
                    <a:pt x="133" y="228"/>
                  </a:lnTo>
                  <a:lnTo>
                    <a:pt x="112" y="179"/>
                  </a:lnTo>
                  <a:lnTo>
                    <a:pt x="88" y="132"/>
                  </a:lnTo>
                  <a:lnTo>
                    <a:pt x="62" y="86"/>
                  </a:lnTo>
                  <a:lnTo>
                    <a:pt x="33" y="4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1" y="11"/>
                  </a:lnTo>
                  <a:lnTo>
                    <a:pt x="38" y="25"/>
                  </a:lnTo>
                  <a:lnTo>
                    <a:pt x="55" y="40"/>
                  </a:lnTo>
                  <a:lnTo>
                    <a:pt x="68" y="56"/>
                  </a:lnTo>
                  <a:lnTo>
                    <a:pt x="82" y="73"/>
                  </a:lnTo>
                  <a:lnTo>
                    <a:pt x="94" y="91"/>
                  </a:lnTo>
                  <a:lnTo>
                    <a:pt x="106" y="109"/>
                  </a:lnTo>
                  <a:lnTo>
                    <a:pt x="118" y="128"/>
                  </a:lnTo>
                  <a:lnTo>
                    <a:pt x="130" y="147"/>
                  </a:lnTo>
                  <a:lnTo>
                    <a:pt x="143" y="165"/>
                  </a:lnTo>
                  <a:lnTo>
                    <a:pt x="143" y="165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5" name="Freeform 65">
              <a:extLst>
                <a:ext uri="{FF2B5EF4-FFF2-40B4-BE49-F238E27FC236}">
                  <a16:creationId xmlns:a16="http://schemas.microsoft.com/office/drawing/2014/main" id="{11785827-C6A8-DD84-4A5A-4E3487B80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3669"/>
              <a:ext cx="180" cy="279"/>
            </a:xfrm>
            <a:custGeom>
              <a:avLst/>
              <a:gdLst>
                <a:gd name="T0" fmla="*/ 145 w 541"/>
                <a:gd name="T1" fmla="*/ 283 h 837"/>
                <a:gd name="T2" fmla="*/ 211 w 541"/>
                <a:gd name="T3" fmla="*/ 433 h 837"/>
                <a:gd name="T4" fmla="*/ 277 w 541"/>
                <a:gd name="T5" fmla="*/ 585 h 837"/>
                <a:gd name="T6" fmla="*/ 314 w 541"/>
                <a:gd name="T7" fmla="*/ 674 h 837"/>
                <a:gd name="T8" fmla="*/ 344 w 541"/>
                <a:gd name="T9" fmla="*/ 737 h 837"/>
                <a:gd name="T10" fmla="*/ 377 w 541"/>
                <a:gd name="T11" fmla="*/ 788 h 837"/>
                <a:gd name="T12" fmla="*/ 413 w 541"/>
                <a:gd name="T13" fmla="*/ 818 h 837"/>
                <a:gd name="T14" fmla="*/ 440 w 541"/>
                <a:gd name="T15" fmla="*/ 823 h 837"/>
                <a:gd name="T16" fmla="*/ 485 w 541"/>
                <a:gd name="T17" fmla="*/ 806 h 837"/>
                <a:gd name="T18" fmla="*/ 518 w 541"/>
                <a:gd name="T19" fmla="*/ 753 h 837"/>
                <a:gd name="T20" fmla="*/ 525 w 541"/>
                <a:gd name="T21" fmla="*/ 660 h 837"/>
                <a:gd name="T22" fmla="*/ 516 w 541"/>
                <a:gd name="T23" fmla="*/ 618 h 837"/>
                <a:gd name="T24" fmla="*/ 489 w 541"/>
                <a:gd name="T25" fmla="*/ 530 h 837"/>
                <a:gd name="T26" fmla="*/ 449 w 541"/>
                <a:gd name="T27" fmla="*/ 428 h 837"/>
                <a:gd name="T28" fmla="*/ 419 w 541"/>
                <a:gd name="T29" fmla="*/ 358 h 837"/>
                <a:gd name="T30" fmla="*/ 471 w 541"/>
                <a:gd name="T31" fmla="*/ 463 h 837"/>
                <a:gd name="T32" fmla="*/ 511 w 541"/>
                <a:gd name="T33" fmla="*/ 569 h 837"/>
                <a:gd name="T34" fmla="*/ 533 w 541"/>
                <a:gd name="T35" fmla="*/ 646 h 837"/>
                <a:gd name="T36" fmla="*/ 541 w 541"/>
                <a:gd name="T37" fmla="*/ 690 h 837"/>
                <a:gd name="T38" fmla="*/ 537 w 541"/>
                <a:gd name="T39" fmla="*/ 751 h 837"/>
                <a:gd name="T40" fmla="*/ 522 w 541"/>
                <a:gd name="T41" fmla="*/ 786 h 837"/>
                <a:gd name="T42" fmla="*/ 502 w 541"/>
                <a:gd name="T43" fmla="*/ 807 h 837"/>
                <a:gd name="T44" fmla="*/ 491 w 541"/>
                <a:gd name="T45" fmla="*/ 818 h 837"/>
                <a:gd name="T46" fmla="*/ 472 w 541"/>
                <a:gd name="T47" fmla="*/ 830 h 837"/>
                <a:gd name="T48" fmla="*/ 446 w 541"/>
                <a:gd name="T49" fmla="*/ 837 h 837"/>
                <a:gd name="T50" fmla="*/ 423 w 541"/>
                <a:gd name="T51" fmla="*/ 837 h 837"/>
                <a:gd name="T52" fmla="*/ 385 w 541"/>
                <a:gd name="T53" fmla="*/ 822 h 837"/>
                <a:gd name="T54" fmla="*/ 359 w 541"/>
                <a:gd name="T55" fmla="*/ 793 h 837"/>
                <a:gd name="T56" fmla="*/ 337 w 541"/>
                <a:gd name="T57" fmla="*/ 757 h 837"/>
                <a:gd name="T58" fmla="*/ 321 w 541"/>
                <a:gd name="T59" fmla="*/ 723 h 837"/>
                <a:gd name="T60" fmla="*/ 257 w 541"/>
                <a:gd name="T61" fmla="*/ 575 h 837"/>
                <a:gd name="T62" fmla="*/ 168 w 541"/>
                <a:gd name="T63" fmla="*/ 363 h 837"/>
                <a:gd name="T64" fmla="*/ 76 w 541"/>
                <a:gd name="T65" fmla="*/ 167 h 837"/>
                <a:gd name="T66" fmla="*/ 105 w 541"/>
                <a:gd name="T67" fmla="*/ 280 h 837"/>
                <a:gd name="T68" fmla="*/ 168 w 541"/>
                <a:gd name="T69" fmla="*/ 456 h 837"/>
                <a:gd name="T70" fmla="*/ 234 w 541"/>
                <a:gd name="T71" fmla="*/ 630 h 837"/>
                <a:gd name="T72" fmla="*/ 268 w 541"/>
                <a:gd name="T73" fmla="*/ 742 h 837"/>
                <a:gd name="T74" fmla="*/ 184 w 541"/>
                <a:gd name="T75" fmla="*/ 520 h 837"/>
                <a:gd name="T76" fmla="*/ 103 w 541"/>
                <a:gd name="T77" fmla="*/ 299 h 837"/>
                <a:gd name="T78" fmla="*/ 25 w 541"/>
                <a:gd name="T79" fmla="*/ 75 h 837"/>
                <a:gd name="T80" fmla="*/ 12 w 541"/>
                <a:gd name="T81" fmla="*/ 19 h 837"/>
                <a:gd name="T82" fmla="*/ 46 w 541"/>
                <a:gd name="T83" fmla="*/ 76 h 837"/>
                <a:gd name="T84" fmla="*/ 76 w 541"/>
                <a:gd name="T85" fmla="*/ 134 h 837"/>
                <a:gd name="T86" fmla="*/ 105 w 541"/>
                <a:gd name="T87" fmla="*/ 19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1" h="837">
                  <a:moveTo>
                    <a:pt x="105" y="197"/>
                  </a:moveTo>
                  <a:lnTo>
                    <a:pt x="125" y="236"/>
                  </a:lnTo>
                  <a:lnTo>
                    <a:pt x="145" y="283"/>
                  </a:lnTo>
                  <a:lnTo>
                    <a:pt x="168" y="331"/>
                  </a:lnTo>
                  <a:lnTo>
                    <a:pt x="189" y="381"/>
                  </a:lnTo>
                  <a:lnTo>
                    <a:pt x="211" y="433"/>
                  </a:lnTo>
                  <a:lnTo>
                    <a:pt x="234" y="486"/>
                  </a:lnTo>
                  <a:lnTo>
                    <a:pt x="256" y="537"/>
                  </a:lnTo>
                  <a:lnTo>
                    <a:pt x="277" y="585"/>
                  </a:lnTo>
                  <a:lnTo>
                    <a:pt x="296" y="631"/>
                  </a:lnTo>
                  <a:lnTo>
                    <a:pt x="314" y="674"/>
                  </a:lnTo>
                  <a:lnTo>
                    <a:pt x="314" y="674"/>
                  </a:lnTo>
                  <a:lnTo>
                    <a:pt x="324" y="696"/>
                  </a:lnTo>
                  <a:lnTo>
                    <a:pt x="334" y="717"/>
                  </a:lnTo>
                  <a:lnTo>
                    <a:pt x="344" y="737"/>
                  </a:lnTo>
                  <a:lnTo>
                    <a:pt x="355" y="756"/>
                  </a:lnTo>
                  <a:lnTo>
                    <a:pt x="365" y="773"/>
                  </a:lnTo>
                  <a:lnTo>
                    <a:pt x="377" y="788"/>
                  </a:lnTo>
                  <a:lnTo>
                    <a:pt x="389" y="801"/>
                  </a:lnTo>
                  <a:lnTo>
                    <a:pt x="400" y="811"/>
                  </a:lnTo>
                  <a:lnTo>
                    <a:pt x="413" y="818"/>
                  </a:lnTo>
                  <a:lnTo>
                    <a:pt x="426" y="822"/>
                  </a:lnTo>
                  <a:lnTo>
                    <a:pt x="426" y="822"/>
                  </a:lnTo>
                  <a:lnTo>
                    <a:pt x="440" y="823"/>
                  </a:lnTo>
                  <a:lnTo>
                    <a:pt x="455" y="820"/>
                  </a:lnTo>
                  <a:lnTo>
                    <a:pt x="470" y="814"/>
                  </a:lnTo>
                  <a:lnTo>
                    <a:pt x="485" y="806"/>
                  </a:lnTo>
                  <a:lnTo>
                    <a:pt x="497" y="792"/>
                  </a:lnTo>
                  <a:lnTo>
                    <a:pt x="510" y="774"/>
                  </a:lnTo>
                  <a:lnTo>
                    <a:pt x="518" y="753"/>
                  </a:lnTo>
                  <a:lnTo>
                    <a:pt x="525" y="727"/>
                  </a:lnTo>
                  <a:lnTo>
                    <a:pt x="526" y="696"/>
                  </a:lnTo>
                  <a:lnTo>
                    <a:pt x="525" y="660"/>
                  </a:lnTo>
                  <a:lnTo>
                    <a:pt x="525" y="660"/>
                  </a:lnTo>
                  <a:lnTo>
                    <a:pt x="521" y="641"/>
                  </a:lnTo>
                  <a:lnTo>
                    <a:pt x="516" y="618"/>
                  </a:lnTo>
                  <a:lnTo>
                    <a:pt x="508" y="591"/>
                  </a:lnTo>
                  <a:lnTo>
                    <a:pt x="499" y="561"/>
                  </a:lnTo>
                  <a:lnTo>
                    <a:pt x="489" y="530"/>
                  </a:lnTo>
                  <a:lnTo>
                    <a:pt x="476" y="498"/>
                  </a:lnTo>
                  <a:lnTo>
                    <a:pt x="462" y="463"/>
                  </a:lnTo>
                  <a:lnTo>
                    <a:pt x="449" y="428"/>
                  </a:lnTo>
                  <a:lnTo>
                    <a:pt x="434" y="393"/>
                  </a:lnTo>
                  <a:lnTo>
                    <a:pt x="419" y="358"/>
                  </a:lnTo>
                  <a:lnTo>
                    <a:pt x="419" y="358"/>
                  </a:lnTo>
                  <a:lnTo>
                    <a:pt x="438" y="392"/>
                  </a:lnTo>
                  <a:lnTo>
                    <a:pt x="455" y="427"/>
                  </a:lnTo>
                  <a:lnTo>
                    <a:pt x="471" y="463"/>
                  </a:lnTo>
                  <a:lnTo>
                    <a:pt x="486" y="499"/>
                  </a:lnTo>
                  <a:lnTo>
                    <a:pt x="500" y="535"/>
                  </a:lnTo>
                  <a:lnTo>
                    <a:pt x="511" y="569"/>
                  </a:lnTo>
                  <a:lnTo>
                    <a:pt x="521" y="599"/>
                  </a:lnTo>
                  <a:lnTo>
                    <a:pt x="528" y="625"/>
                  </a:lnTo>
                  <a:lnTo>
                    <a:pt x="533" y="646"/>
                  </a:lnTo>
                  <a:lnTo>
                    <a:pt x="537" y="661"/>
                  </a:lnTo>
                  <a:lnTo>
                    <a:pt x="537" y="661"/>
                  </a:lnTo>
                  <a:lnTo>
                    <a:pt x="541" y="690"/>
                  </a:lnTo>
                  <a:lnTo>
                    <a:pt x="541" y="713"/>
                  </a:lnTo>
                  <a:lnTo>
                    <a:pt x="541" y="733"/>
                  </a:lnTo>
                  <a:lnTo>
                    <a:pt x="537" y="751"/>
                  </a:lnTo>
                  <a:lnTo>
                    <a:pt x="533" y="764"/>
                  </a:lnTo>
                  <a:lnTo>
                    <a:pt x="528" y="776"/>
                  </a:lnTo>
                  <a:lnTo>
                    <a:pt x="522" y="786"/>
                  </a:lnTo>
                  <a:lnTo>
                    <a:pt x="516" y="793"/>
                  </a:lnTo>
                  <a:lnTo>
                    <a:pt x="508" y="801"/>
                  </a:lnTo>
                  <a:lnTo>
                    <a:pt x="502" y="807"/>
                  </a:lnTo>
                  <a:lnTo>
                    <a:pt x="502" y="807"/>
                  </a:lnTo>
                  <a:lnTo>
                    <a:pt x="497" y="813"/>
                  </a:lnTo>
                  <a:lnTo>
                    <a:pt x="491" y="818"/>
                  </a:lnTo>
                  <a:lnTo>
                    <a:pt x="486" y="823"/>
                  </a:lnTo>
                  <a:lnTo>
                    <a:pt x="480" y="827"/>
                  </a:lnTo>
                  <a:lnTo>
                    <a:pt x="472" y="830"/>
                  </a:lnTo>
                  <a:lnTo>
                    <a:pt x="465" y="834"/>
                  </a:lnTo>
                  <a:lnTo>
                    <a:pt x="456" y="835"/>
                  </a:lnTo>
                  <a:lnTo>
                    <a:pt x="446" y="837"/>
                  </a:lnTo>
                  <a:lnTo>
                    <a:pt x="435" y="837"/>
                  </a:lnTo>
                  <a:lnTo>
                    <a:pt x="423" y="837"/>
                  </a:lnTo>
                  <a:lnTo>
                    <a:pt x="423" y="837"/>
                  </a:lnTo>
                  <a:lnTo>
                    <a:pt x="409" y="833"/>
                  </a:lnTo>
                  <a:lnTo>
                    <a:pt x="397" y="829"/>
                  </a:lnTo>
                  <a:lnTo>
                    <a:pt x="385" y="822"/>
                  </a:lnTo>
                  <a:lnTo>
                    <a:pt x="375" y="813"/>
                  </a:lnTo>
                  <a:lnTo>
                    <a:pt x="367" y="804"/>
                  </a:lnTo>
                  <a:lnTo>
                    <a:pt x="359" y="793"/>
                  </a:lnTo>
                  <a:lnTo>
                    <a:pt x="352" y="782"/>
                  </a:lnTo>
                  <a:lnTo>
                    <a:pt x="344" y="769"/>
                  </a:lnTo>
                  <a:lnTo>
                    <a:pt x="337" y="757"/>
                  </a:lnTo>
                  <a:lnTo>
                    <a:pt x="331" y="745"/>
                  </a:lnTo>
                  <a:lnTo>
                    <a:pt x="331" y="745"/>
                  </a:lnTo>
                  <a:lnTo>
                    <a:pt x="321" y="723"/>
                  </a:lnTo>
                  <a:lnTo>
                    <a:pt x="304" y="687"/>
                  </a:lnTo>
                  <a:lnTo>
                    <a:pt x="283" y="636"/>
                  </a:lnTo>
                  <a:lnTo>
                    <a:pt x="257" y="575"/>
                  </a:lnTo>
                  <a:lnTo>
                    <a:pt x="230" y="508"/>
                  </a:lnTo>
                  <a:lnTo>
                    <a:pt x="199" y="436"/>
                  </a:lnTo>
                  <a:lnTo>
                    <a:pt x="168" y="363"/>
                  </a:lnTo>
                  <a:lnTo>
                    <a:pt x="135" y="293"/>
                  </a:lnTo>
                  <a:lnTo>
                    <a:pt x="104" y="225"/>
                  </a:lnTo>
                  <a:lnTo>
                    <a:pt x="76" y="167"/>
                  </a:lnTo>
                  <a:lnTo>
                    <a:pt x="76" y="167"/>
                  </a:lnTo>
                  <a:lnTo>
                    <a:pt x="88" y="223"/>
                  </a:lnTo>
                  <a:lnTo>
                    <a:pt x="105" y="280"/>
                  </a:lnTo>
                  <a:lnTo>
                    <a:pt x="124" y="339"/>
                  </a:lnTo>
                  <a:lnTo>
                    <a:pt x="145" y="397"/>
                  </a:lnTo>
                  <a:lnTo>
                    <a:pt x="168" y="456"/>
                  </a:lnTo>
                  <a:lnTo>
                    <a:pt x="191" y="514"/>
                  </a:lnTo>
                  <a:lnTo>
                    <a:pt x="214" y="573"/>
                  </a:lnTo>
                  <a:lnTo>
                    <a:pt x="234" y="630"/>
                  </a:lnTo>
                  <a:lnTo>
                    <a:pt x="252" y="687"/>
                  </a:lnTo>
                  <a:lnTo>
                    <a:pt x="268" y="742"/>
                  </a:lnTo>
                  <a:lnTo>
                    <a:pt x="268" y="742"/>
                  </a:lnTo>
                  <a:lnTo>
                    <a:pt x="240" y="669"/>
                  </a:lnTo>
                  <a:lnTo>
                    <a:pt x="211" y="595"/>
                  </a:lnTo>
                  <a:lnTo>
                    <a:pt x="184" y="520"/>
                  </a:lnTo>
                  <a:lnTo>
                    <a:pt x="156" y="447"/>
                  </a:lnTo>
                  <a:lnTo>
                    <a:pt x="129" y="372"/>
                  </a:lnTo>
                  <a:lnTo>
                    <a:pt x="103" y="299"/>
                  </a:lnTo>
                  <a:lnTo>
                    <a:pt x="77" y="224"/>
                  </a:lnTo>
                  <a:lnTo>
                    <a:pt x="51" y="149"/>
                  </a:lnTo>
                  <a:lnTo>
                    <a:pt x="25" y="7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9"/>
                  </a:lnTo>
                  <a:lnTo>
                    <a:pt x="23" y="37"/>
                  </a:lnTo>
                  <a:lnTo>
                    <a:pt x="35" y="56"/>
                  </a:lnTo>
                  <a:lnTo>
                    <a:pt x="46" y="76"/>
                  </a:lnTo>
                  <a:lnTo>
                    <a:pt x="56" y="96"/>
                  </a:lnTo>
                  <a:lnTo>
                    <a:pt x="66" y="114"/>
                  </a:lnTo>
                  <a:lnTo>
                    <a:pt x="76" y="134"/>
                  </a:lnTo>
                  <a:lnTo>
                    <a:pt x="86" y="156"/>
                  </a:lnTo>
                  <a:lnTo>
                    <a:pt x="95" y="175"/>
                  </a:lnTo>
                  <a:lnTo>
                    <a:pt x="105" y="197"/>
                  </a:lnTo>
                  <a:lnTo>
                    <a:pt x="105" y="197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6" name="Freeform 66">
              <a:extLst>
                <a:ext uri="{FF2B5EF4-FFF2-40B4-BE49-F238E27FC236}">
                  <a16:creationId xmlns:a16="http://schemas.microsoft.com/office/drawing/2014/main" id="{F4849111-AABA-DE6D-35A7-1D2613BA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3669"/>
              <a:ext cx="180" cy="279"/>
            </a:xfrm>
            <a:custGeom>
              <a:avLst/>
              <a:gdLst>
                <a:gd name="T0" fmla="*/ 145 w 541"/>
                <a:gd name="T1" fmla="*/ 283 h 837"/>
                <a:gd name="T2" fmla="*/ 211 w 541"/>
                <a:gd name="T3" fmla="*/ 433 h 837"/>
                <a:gd name="T4" fmla="*/ 277 w 541"/>
                <a:gd name="T5" fmla="*/ 585 h 837"/>
                <a:gd name="T6" fmla="*/ 314 w 541"/>
                <a:gd name="T7" fmla="*/ 674 h 837"/>
                <a:gd name="T8" fmla="*/ 344 w 541"/>
                <a:gd name="T9" fmla="*/ 737 h 837"/>
                <a:gd name="T10" fmla="*/ 377 w 541"/>
                <a:gd name="T11" fmla="*/ 788 h 837"/>
                <a:gd name="T12" fmla="*/ 413 w 541"/>
                <a:gd name="T13" fmla="*/ 818 h 837"/>
                <a:gd name="T14" fmla="*/ 440 w 541"/>
                <a:gd name="T15" fmla="*/ 823 h 837"/>
                <a:gd name="T16" fmla="*/ 485 w 541"/>
                <a:gd name="T17" fmla="*/ 806 h 837"/>
                <a:gd name="T18" fmla="*/ 518 w 541"/>
                <a:gd name="T19" fmla="*/ 753 h 837"/>
                <a:gd name="T20" fmla="*/ 525 w 541"/>
                <a:gd name="T21" fmla="*/ 660 h 837"/>
                <a:gd name="T22" fmla="*/ 516 w 541"/>
                <a:gd name="T23" fmla="*/ 618 h 837"/>
                <a:gd name="T24" fmla="*/ 489 w 541"/>
                <a:gd name="T25" fmla="*/ 530 h 837"/>
                <a:gd name="T26" fmla="*/ 449 w 541"/>
                <a:gd name="T27" fmla="*/ 428 h 837"/>
                <a:gd name="T28" fmla="*/ 419 w 541"/>
                <a:gd name="T29" fmla="*/ 358 h 837"/>
                <a:gd name="T30" fmla="*/ 471 w 541"/>
                <a:gd name="T31" fmla="*/ 463 h 837"/>
                <a:gd name="T32" fmla="*/ 511 w 541"/>
                <a:gd name="T33" fmla="*/ 569 h 837"/>
                <a:gd name="T34" fmla="*/ 533 w 541"/>
                <a:gd name="T35" fmla="*/ 646 h 837"/>
                <a:gd name="T36" fmla="*/ 541 w 541"/>
                <a:gd name="T37" fmla="*/ 690 h 837"/>
                <a:gd name="T38" fmla="*/ 537 w 541"/>
                <a:gd name="T39" fmla="*/ 751 h 837"/>
                <a:gd name="T40" fmla="*/ 522 w 541"/>
                <a:gd name="T41" fmla="*/ 786 h 837"/>
                <a:gd name="T42" fmla="*/ 502 w 541"/>
                <a:gd name="T43" fmla="*/ 807 h 837"/>
                <a:gd name="T44" fmla="*/ 491 w 541"/>
                <a:gd name="T45" fmla="*/ 818 h 837"/>
                <a:gd name="T46" fmla="*/ 472 w 541"/>
                <a:gd name="T47" fmla="*/ 830 h 837"/>
                <a:gd name="T48" fmla="*/ 446 w 541"/>
                <a:gd name="T49" fmla="*/ 837 h 837"/>
                <a:gd name="T50" fmla="*/ 423 w 541"/>
                <a:gd name="T51" fmla="*/ 837 h 837"/>
                <a:gd name="T52" fmla="*/ 385 w 541"/>
                <a:gd name="T53" fmla="*/ 822 h 837"/>
                <a:gd name="T54" fmla="*/ 359 w 541"/>
                <a:gd name="T55" fmla="*/ 793 h 837"/>
                <a:gd name="T56" fmla="*/ 337 w 541"/>
                <a:gd name="T57" fmla="*/ 757 h 837"/>
                <a:gd name="T58" fmla="*/ 321 w 541"/>
                <a:gd name="T59" fmla="*/ 723 h 837"/>
                <a:gd name="T60" fmla="*/ 257 w 541"/>
                <a:gd name="T61" fmla="*/ 575 h 837"/>
                <a:gd name="T62" fmla="*/ 168 w 541"/>
                <a:gd name="T63" fmla="*/ 363 h 837"/>
                <a:gd name="T64" fmla="*/ 76 w 541"/>
                <a:gd name="T65" fmla="*/ 167 h 837"/>
                <a:gd name="T66" fmla="*/ 105 w 541"/>
                <a:gd name="T67" fmla="*/ 280 h 837"/>
                <a:gd name="T68" fmla="*/ 168 w 541"/>
                <a:gd name="T69" fmla="*/ 456 h 837"/>
                <a:gd name="T70" fmla="*/ 234 w 541"/>
                <a:gd name="T71" fmla="*/ 630 h 837"/>
                <a:gd name="T72" fmla="*/ 268 w 541"/>
                <a:gd name="T73" fmla="*/ 742 h 837"/>
                <a:gd name="T74" fmla="*/ 184 w 541"/>
                <a:gd name="T75" fmla="*/ 520 h 837"/>
                <a:gd name="T76" fmla="*/ 103 w 541"/>
                <a:gd name="T77" fmla="*/ 299 h 837"/>
                <a:gd name="T78" fmla="*/ 25 w 541"/>
                <a:gd name="T79" fmla="*/ 75 h 837"/>
                <a:gd name="T80" fmla="*/ 12 w 541"/>
                <a:gd name="T81" fmla="*/ 19 h 837"/>
                <a:gd name="T82" fmla="*/ 46 w 541"/>
                <a:gd name="T83" fmla="*/ 76 h 837"/>
                <a:gd name="T84" fmla="*/ 76 w 541"/>
                <a:gd name="T85" fmla="*/ 134 h 837"/>
                <a:gd name="T86" fmla="*/ 105 w 541"/>
                <a:gd name="T87" fmla="*/ 19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1" h="837">
                  <a:moveTo>
                    <a:pt x="105" y="197"/>
                  </a:moveTo>
                  <a:lnTo>
                    <a:pt x="125" y="236"/>
                  </a:lnTo>
                  <a:lnTo>
                    <a:pt x="145" y="283"/>
                  </a:lnTo>
                  <a:lnTo>
                    <a:pt x="168" y="331"/>
                  </a:lnTo>
                  <a:lnTo>
                    <a:pt x="189" y="381"/>
                  </a:lnTo>
                  <a:lnTo>
                    <a:pt x="211" y="433"/>
                  </a:lnTo>
                  <a:lnTo>
                    <a:pt x="234" y="486"/>
                  </a:lnTo>
                  <a:lnTo>
                    <a:pt x="256" y="537"/>
                  </a:lnTo>
                  <a:lnTo>
                    <a:pt x="277" y="585"/>
                  </a:lnTo>
                  <a:lnTo>
                    <a:pt x="296" y="631"/>
                  </a:lnTo>
                  <a:lnTo>
                    <a:pt x="314" y="674"/>
                  </a:lnTo>
                  <a:lnTo>
                    <a:pt x="314" y="674"/>
                  </a:lnTo>
                  <a:lnTo>
                    <a:pt x="324" y="696"/>
                  </a:lnTo>
                  <a:lnTo>
                    <a:pt x="334" y="717"/>
                  </a:lnTo>
                  <a:lnTo>
                    <a:pt x="344" y="737"/>
                  </a:lnTo>
                  <a:lnTo>
                    <a:pt x="355" y="756"/>
                  </a:lnTo>
                  <a:lnTo>
                    <a:pt x="365" y="773"/>
                  </a:lnTo>
                  <a:lnTo>
                    <a:pt x="377" y="788"/>
                  </a:lnTo>
                  <a:lnTo>
                    <a:pt x="389" y="801"/>
                  </a:lnTo>
                  <a:lnTo>
                    <a:pt x="400" y="811"/>
                  </a:lnTo>
                  <a:lnTo>
                    <a:pt x="413" y="818"/>
                  </a:lnTo>
                  <a:lnTo>
                    <a:pt x="426" y="822"/>
                  </a:lnTo>
                  <a:lnTo>
                    <a:pt x="426" y="822"/>
                  </a:lnTo>
                  <a:lnTo>
                    <a:pt x="440" y="823"/>
                  </a:lnTo>
                  <a:lnTo>
                    <a:pt x="455" y="820"/>
                  </a:lnTo>
                  <a:lnTo>
                    <a:pt x="470" y="814"/>
                  </a:lnTo>
                  <a:lnTo>
                    <a:pt x="485" y="806"/>
                  </a:lnTo>
                  <a:lnTo>
                    <a:pt x="497" y="792"/>
                  </a:lnTo>
                  <a:lnTo>
                    <a:pt x="510" y="774"/>
                  </a:lnTo>
                  <a:lnTo>
                    <a:pt x="518" y="753"/>
                  </a:lnTo>
                  <a:lnTo>
                    <a:pt x="525" y="727"/>
                  </a:lnTo>
                  <a:lnTo>
                    <a:pt x="526" y="696"/>
                  </a:lnTo>
                  <a:lnTo>
                    <a:pt x="525" y="660"/>
                  </a:lnTo>
                  <a:lnTo>
                    <a:pt x="525" y="660"/>
                  </a:lnTo>
                  <a:lnTo>
                    <a:pt x="521" y="641"/>
                  </a:lnTo>
                  <a:lnTo>
                    <a:pt x="516" y="618"/>
                  </a:lnTo>
                  <a:lnTo>
                    <a:pt x="508" y="591"/>
                  </a:lnTo>
                  <a:lnTo>
                    <a:pt x="499" y="561"/>
                  </a:lnTo>
                  <a:lnTo>
                    <a:pt x="489" y="530"/>
                  </a:lnTo>
                  <a:lnTo>
                    <a:pt x="476" y="498"/>
                  </a:lnTo>
                  <a:lnTo>
                    <a:pt x="462" y="463"/>
                  </a:lnTo>
                  <a:lnTo>
                    <a:pt x="449" y="428"/>
                  </a:lnTo>
                  <a:lnTo>
                    <a:pt x="434" y="393"/>
                  </a:lnTo>
                  <a:lnTo>
                    <a:pt x="419" y="358"/>
                  </a:lnTo>
                  <a:lnTo>
                    <a:pt x="419" y="358"/>
                  </a:lnTo>
                  <a:lnTo>
                    <a:pt x="438" y="392"/>
                  </a:lnTo>
                  <a:lnTo>
                    <a:pt x="455" y="427"/>
                  </a:lnTo>
                  <a:lnTo>
                    <a:pt x="471" y="463"/>
                  </a:lnTo>
                  <a:lnTo>
                    <a:pt x="486" y="499"/>
                  </a:lnTo>
                  <a:lnTo>
                    <a:pt x="500" y="535"/>
                  </a:lnTo>
                  <a:lnTo>
                    <a:pt x="511" y="569"/>
                  </a:lnTo>
                  <a:lnTo>
                    <a:pt x="521" y="599"/>
                  </a:lnTo>
                  <a:lnTo>
                    <a:pt x="528" y="625"/>
                  </a:lnTo>
                  <a:lnTo>
                    <a:pt x="533" y="646"/>
                  </a:lnTo>
                  <a:lnTo>
                    <a:pt x="537" y="661"/>
                  </a:lnTo>
                  <a:lnTo>
                    <a:pt x="537" y="661"/>
                  </a:lnTo>
                  <a:lnTo>
                    <a:pt x="541" y="690"/>
                  </a:lnTo>
                  <a:lnTo>
                    <a:pt x="541" y="713"/>
                  </a:lnTo>
                  <a:lnTo>
                    <a:pt x="541" y="733"/>
                  </a:lnTo>
                  <a:lnTo>
                    <a:pt x="537" y="751"/>
                  </a:lnTo>
                  <a:lnTo>
                    <a:pt x="533" y="764"/>
                  </a:lnTo>
                  <a:lnTo>
                    <a:pt x="528" y="776"/>
                  </a:lnTo>
                  <a:lnTo>
                    <a:pt x="522" y="786"/>
                  </a:lnTo>
                  <a:lnTo>
                    <a:pt x="516" y="793"/>
                  </a:lnTo>
                  <a:lnTo>
                    <a:pt x="508" y="801"/>
                  </a:lnTo>
                  <a:lnTo>
                    <a:pt x="502" y="807"/>
                  </a:lnTo>
                  <a:lnTo>
                    <a:pt x="502" y="807"/>
                  </a:lnTo>
                  <a:lnTo>
                    <a:pt x="497" y="813"/>
                  </a:lnTo>
                  <a:lnTo>
                    <a:pt x="491" y="818"/>
                  </a:lnTo>
                  <a:lnTo>
                    <a:pt x="486" y="823"/>
                  </a:lnTo>
                  <a:lnTo>
                    <a:pt x="480" y="827"/>
                  </a:lnTo>
                  <a:lnTo>
                    <a:pt x="472" y="830"/>
                  </a:lnTo>
                  <a:lnTo>
                    <a:pt x="465" y="834"/>
                  </a:lnTo>
                  <a:lnTo>
                    <a:pt x="456" y="835"/>
                  </a:lnTo>
                  <a:lnTo>
                    <a:pt x="446" y="837"/>
                  </a:lnTo>
                  <a:lnTo>
                    <a:pt x="435" y="837"/>
                  </a:lnTo>
                  <a:lnTo>
                    <a:pt x="423" y="837"/>
                  </a:lnTo>
                  <a:lnTo>
                    <a:pt x="423" y="837"/>
                  </a:lnTo>
                  <a:lnTo>
                    <a:pt x="409" y="833"/>
                  </a:lnTo>
                  <a:lnTo>
                    <a:pt x="397" y="829"/>
                  </a:lnTo>
                  <a:lnTo>
                    <a:pt x="385" y="822"/>
                  </a:lnTo>
                  <a:lnTo>
                    <a:pt x="375" y="813"/>
                  </a:lnTo>
                  <a:lnTo>
                    <a:pt x="367" y="804"/>
                  </a:lnTo>
                  <a:lnTo>
                    <a:pt x="359" y="793"/>
                  </a:lnTo>
                  <a:lnTo>
                    <a:pt x="352" y="782"/>
                  </a:lnTo>
                  <a:lnTo>
                    <a:pt x="344" y="769"/>
                  </a:lnTo>
                  <a:lnTo>
                    <a:pt x="337" y="757"/>
                  </a:lnTo>
                  <a:lnTo>
                    <a:pt x="331" y="745"/>
                  </a:lnTo>
                  <a:lnTo>
                    <a:pt x="331" y="745"/>
                  </a:lnTo>
                  <a:lnTo>
                    <a:pt x="321" y="723"/>
                  </a:lnTo>
                  <a:lnTo>
                    <a:pt x="304" y="687"/>
                  </a:lnTo>
                  <a:lnTo>
                    <a:pt x="283" y="636"/>
                  </a:lnTo>
                  <a:lnTo>
                    <a:pt x="257" y="575"/>
                  </a:lnTo>
                  <a:lnTo>
                    <a:pt x="230" y="508"/>
                  </a:lnTo>
                  <a:lnTo>
                    <a:pt x="199" y="436"/>
                  </a:lnTo>
                  <a:lnTo>
                    <a:pt x="168" y="363"/>
                  </a:lnTo>
                  <a:lnTo>
                    <a:pt x="135" y="293"/>
                  </a:lnTo>
                  <a:lnTo>
                    <a:pt x="104" y="225"/>
                  </a:lnTo>
                  <a:lnTo>
                    <a:pt x="76" y="167"/>
                  </a:lnTo>
                  <a:lnTo>
                    <a:pt x="76" y="167"/>
                  </a:lnTo>
                  <a:lnTo>
                    <a:pt x="88" y="223"/>
                  </a:lnTo>
                  <a:lnTo>
                    <a:pt x="105" y="280"/>
                  </a:lnTo>
                  <a:lnTo>
                    <a:pt x="124" y="339"/>
                  </a:lnTo>
                  <a:lnTo>
                    <a:pt x="145" y="397"/>
                  </a:lnTo>
                  <a:lnTo>
                    <a:pt x="168" y="456"/>
                  </a:lnTo>
                  <a:lnTo>
                    <a:pt x="191" y="514"/>
                  </a:lnTo>
                  <a:lnTo>
                    <a:pt x="214" y="573"/>
                  </a:lnTo>
                  <a:lnTo>
                    <a:pt x="234" y="630"/>
                  </a:lnTo>
                  <a:lnTo>
                    <a:pt x="252" y="687"/>
                  </a:lnTo>
                  <a:lnTo>
                    <a:pt x="268" y="742"/>
                  </a:lnTo>
                  <a:lnTo>
                    <a:pt x="268" y="742"/>
                  </a:lnTo>
                  <a:lnTo>
                    <a:pt x="240" y="669"/>
                  </a:lnTo>
                  <a:lnTo>
                    <a:pt x="211" y="595"/>
                  </a:lnTo>
                  <a:lnTo>
                    <a:pt x="184" y="520"/>
                  </a:lnTo>
                  <a:lnTo>
                    <a:pt x="156" y="447"/>
                  </a:lnTo>
                  <a:lnTo>
                    <a:pt x="129" y="372"/>
                  </a:lnTo>
                  <a:lnTo>
                    <a:pt x="103" y="299"/>
                  </a:lnTo>
                  <a:lnTo>
                    <a:pt x="77" y="224"/>
                  </a:lnTo>
                  <a:lnTo>
                    <a:pt x="51" y="149"/>
                  </a:lnTo>
                  <a:lnTo>
                    <a:pt x="25" y="7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9"/>
                  </a:lnTo>
                  <a:lnTo>
                    <a:pt x="23" y="37"/>
                  </a:lnTo>
                  <a:lnTo>
                    <a:pt x="35" y="56"/>
                  </a:lnTo>
                  <a:lnTo>
                    <a:pt x="46" y="76"/>
                  </a:lnTo>
                  <a:lnTo>
                    <a:pt x="56" y="96"/>
                  </a:lnTo>
                  <a:lnTo>
                    <a:pt x="66" y="114"/>
                  </a:lnTo>
                  <a:lnTo>
                    <a:pt x="76" y="134"/>
                  </a:lnTo>
                  <a:lnTo>
                    <a:pt x="86" y="156"/>
                  </a:lnTo>
                  <a:lnTo>
                    <a:pt x="95" y="175"/>
                  </a:lnTo>
                  <a:lnTo>
                    <a:pt x="105" y="197"/>
                  </a:lnTo>
                  <a:lnTo>
                    <a:pt x="105" y="197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7" name="Freeform 67">
              <a:extLst>
                <a:ext uri="{FF2B5EF4-FFF2-40B4-BE49-F238E27FC236}">
                  <a16:creationId xmlns:a16="http://schemas.microsoft.com/office/drawing/2014/main" id="{057FB691-D056-D79A-F895-5FA143AAC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3284"/>
              <a:ext cx="610" cy="634"/>
            </a:xfrm>
            <a:custGeom>
              <a:avLst/>
              <a:gdLst>
                <a:gd name="T0" fmla="*/ 1813 w 1831"/>
                <a:gd name="T1" fmla="*/ 1552 h 1903"/>
                <a:gd name="T2" fmla="*/ 1749 w 1831"/>
                <a:gd name="T3" fmla="*/ 1404 h 1903"/>
                <a:gd name="T4" fmla="*/ 1689 w 1831"/>
                <a:gd name="T5" fmla="*/ 1360 h 1903"/>
                <a:gd name="T6" fmla="*/ 1696 w 1831"/>
                <a:gd name="T7" fmla="*/ 1537 h 1903"/>
                <a:gd name="T8" fmla="*/ 1741 w 1831"/>
                <a:gd name="T9" fmla="*/ 1725 h 1903"/>
                <a:gd name="T10" fmla="*/ 1716 w 1831"/>
                <a:gd name="T11" fmla="*/ 1898 h 1903"/>
                <a:gd name="T12" fmla="*/ 1599 w 1831"/>
                <a:gd name="T13" fmla="*/ 1840 h 1903"/>
                <a:gd name="T14" fmla="*/ 1532 w 1831"/>
                <a:gd name="T15" fmla="*/ 1679 h 1903"/>
                <a:gd name="T16" fmla="*/ 1481 w 1831"/>
                <a:gd name="T17" fmla="*/ 1431 h 1903"/>
                <a:gd name="T18" fmla="*/ 1338 w 1831"/>
                <a:gd name="T19" fmla="*/ 1030 h 1903"/>
                <a:gd name="T20" fmla="*/ 1134 w 1831"/>
                <a:gd name="T21" fmla="*/ 569 h 1903"/>
                <a:gd name="T22" fmla="*/ 1060 w 1831"/>
                <a:gd name="T23" fmla="*/ 549 h 1903"/>
                <a:gd name="T24" fmla="*/ 999 w 1831"/>
                <a:gd name="T25" fmla="*/ 470 h 1903"/>
                <a:gd name="T26" fmla="*/ 904 w 1831"/>
                <a:gd name="T27" fmla="*/ 467 h 1903"/>
                <a:gd name="T28" fmla="*/ 813 w 1831"/>
                <a:gd name="T29" fmla="*/ 486 h 1903"/>
                <a:gd name="T30" fmla="*/ 779 w 1831"/>
                <a:gd name="T31" fmla="*/ 475 h 1903"/>
                <a:gd name="T32" fmla="*/ 469 w 1831"/>
                <a:gd name="T33" fmla="*/ 455 h 1903"/>
                <a:gd name="T34" fmla="*/ 322 w 1831"/>
                <a:gd name="T35" fmla="*/ 379 h 1903"/>
                <a:gd name="T36" fmla="*/ 247 w 1831"/>
                <a:gd name="T37" fmla="*/ 300 h 1903"/>
                <a:gd name="T38" fmla="*/ 174 w 1831"/>
                <a:gd name="T39" fmla="*/ 227 h 1903"/>
                <a:gd name="T40" fmla="*/ 25 w 1831"/>
                <a:gd name="T41" fmla="*/ 25 h 1903"/>
                <a:gd name="T42" fmla="*/ 198 w 1831"/>
                <a:gd name="T43" fmla="*/ 228 h 1903"/>
                <a:gd name="T44" fmla="*/ 277 w 1831"/>
                <a:gd name="T45" fmla="*/ 303 h 1903"/>
                <a:gd name="T46" fmla="*/ 327 w 1831"/>
                <a:gd name="T47" fmla="*/ 364 h 1903"/>
                <a:gd name="T48" fmla="*/ 403 w 1831"/>
                <a:gd name="T49" fmla="*/ 323 h 1903"/>
                <a:gd name="T50" fmla="*/ 446 w 1831"/>
                <a:gd name="T51" fmla="*/ 272 h 1903"/>
                <a:gd name="T52" fmla="*/ 408 w 1831"/>
                <a:gd name="T53" fmla="*/ 390 h 1903"/>
                <a:gd name="T54" fmla="*/ 445 w 1831"/>
                <a:gd name="T55" fmla="*/ 350 h 1903"/>
                <a:gd name="T56" fmla="*/ 480 w 1831"/>
                <a:gd name="T57" fmla="*/ 434 h 1903"/>
                <a:gd name="T58" fmla="*/ 505 w 1831"/>
                <a:gd name="T59" fmla="*/ 447 h 1903"/>
                <a:gd name="T60" fmla="*/ 586 w 1831"/>
                <a:gd name="T61" fmla="*/ 495 h 1903"/>
                <a:gd name="T62" fmla="*/ 815 w 1831"/>
                <a:gd name="T63" fmla="*/ 411 h 1903"/>
                <a:gd name="T64" fmla="*/ 801 w 1831"/>
                <a:gd name="T65" fmla="*/ 447 h 1903"/>
                <a:gd name="T66" fmla="*/ 810 w 1831"/>
                <a:gd name="T67" fmla="*/ 475 h 1903"/>
                <a:gd name="T68" fmla="*/ 955 w 1831"/>
                <a:gd name="T69" fmla="*/ 420 h 1903"/>
                <a:gd name="T70" fmla="*/ 997 w 1831"/>
                <a:gd name="T71" fmla="*/ 388 h 1903"/>
                <a:gd name="T72" fmla="*/ 1030 w 1831"/>
                <a:gd name="T73" fmla="*/ 461 h 1903"/>
                <a:gd name="T74" fmla="*/ 1157 w 1831"/>
                <a:gd name="T75" fmla="*/ 333 h 1903"/>
                <a:gd name="T76" fmla="*/ 1062 w 1831"/>
                <a:gd name="T77" fmla="*/ 461 h 1903"/>
                <a:gd name="T78" fmla="*/ 1036 w 1831"/>
                <a:gd name="T79" fmla="*/ 488 h 1903"/>
                <a:gd name="T80" fmla="*/ 1091 w 1831"/>
                <a:gd name="T81" fmla="*/ 531 h 1903"/>
                <a:gd name="T82" fmla="*/ 1126 w 1831"/>
                <a:gd name="T83" fmla="*/ 536 h 1903"/>
                <a:gd name="T84" fmla="*/ 1103 w 1831"/>
                <a:gd name="T85" fmla="*/ 547 h 1903"/>
                <a:gd name="T86" fmla="*/ 1251 w 1831"/>
                <a:gd name="T87" fmla="*/ 447 h 1903"/>
                <a:gd name="T88" fmla="*/ 1204 w 1831"/>
                <a:gd name="T89" fmla="*/ 450 h 1903"/>
                <a:gd name="T90" fmla="*/ 1325 w 1831"/>
                <a:gd name="T91" fmla="*/ 349 h 1903"/>
                <a:gd name="T92" fmla="*/ 1347 w 1831"/>
                <a:gd name="T93" fmla="*/ 273 h 1903"/>
                <a:gd name="T94" fmla="*/ 1313 w 1831"/>
                <a:gd name="T95" fmla="*/ 405 h 1903"/>
                <a:gd name="T96" fmla="*/ 1185 w 1831"/>
                <a:gd name="T97" fmla="*/ 571 h 1903"/>
                <a:gd name="T98" fmla="*/ 1428 w 1831"/>
                <a:gd name="T99" fmla="*/ 1097 h 1903"/>
                <a:gd name="T100" fmla="*/ 1446 w 1831"/>
                <a:gd name="T101" fmla="*/ 1157 h 1903"/>
                <a:gd name="T102" fmla="*/ 1464 w 1831"/>
                <a:gd name="T103" fmla="*/ 1193 h 1903"/>
                <a:gd name="T104" fmla="*/ 1485 w 1831"/>
                <a:gd name="T105" fmla="*/ 1343 h 1903"/>
                <a:gd name="T106" fmla="*/ 1526 w 1831"/>
                <a:gd name="T107" fmla="*/ 1602 h 1903"/>
                <a:gd name="T108" fmla="*/ 1592 w 1831"/>
                <a:gd name="T109" fmla="*/ 1769 h 1903"/>
                <a:gd name="T110" fmla="*/ 1650 w 1831"/>
                <a:gd name="T111" fmla="*/ 1873 h 1903"/>
                <a:gd name="T112" fmla="*/ 1738 w 1831"/>
                <a:gd name="T113" fmla="*/ 1851 h 1903"/>
                <a:gd name="T114" fmla="*/ 1728 w 1831"/>
                <a:gd name="T115" fmla="*/ 1712 h 1903"/>
                <a:gd name="T116" fmla="*/ 1683 w 1831"/>
                <a:gd name="T117" fmla="*/ 1564 h 1903"/>
                <a:gd name="T118" fmla="*/ 1669 w 1831"/>
                <a:gd name="T119" fmla="*/ 1321 h 1903"/>
                <a:gd name="T120" fmla="*/ 1679 w 1831"/>
                <a:gd name="T121" fmla="*/ 1246 h 1903"/>
                <a:gd name="T122" fmla="*/ 1730 w 1831"/>
                <a:gd name="T123" fmla="*/ 1307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31" h="1903">
                  <a:moveTo>
                    <a:pt x="1744" y="1351"/>
                  </a:moveTo>
                  <a:lnTo>
                    <a:pt x="1750" y="1376"/>
                  </a:lnTo>
                  <a:lnTo>
                    <a:pt x="1757" y="1402"/>
                  </a:lnTo>
                  <a:lnTo>
                    <a:pt x="1766" y="1427"/>
                  </a:lnTo>
                  <a:lnTo>
                    <a:pt x="1775" y="1453"/>
                  </a:lnTo>
                  <a:lnTo>
                    <a:pt x="1785" y="1478"/>
                  </a:lnTo>
                  <a:lnTo>
                    <a:pt x="1795" y="1503"/>
                  </a:lnTo>
                  <a:lnTo>
                    <a:pt x="1803" y="1527"/>
                  </a:lnTo>
                  <a:lnTo>
                    <a:pt x="1813" y="1552"/>
                  </a:lnTo>
                  <a:lnTo>
                    <a:pt x="1822" y="1576"/>
                  </a:lnTo>
                  <a:lnTo>
                    <a:pt x="1831" y="1599"/>
                  </a:lnTo>
                  <a:lnTo>
                    <a:pt x="1831" y="1599"/>
                  </a:lnTo>
                  <a:lnTo>
                    <a:pt x="1816" y="1568"/>
                  </a:lnTo>
                  <a:lnTo>
                    <a:pt x="1802" y="1537"/>
                  </a:lnTo>
                  <a:lnTo>
                    <a:pt x="1789" y="1503"/>
                  </a:lnTo>
                  <a:lnTo>
                    <a:pt x="1776" y="1471"/>
                  </a:lnTo>
                  <a:lnTo>
                    <a:pt x="1762" y="1437"/>
                  </a:lnTo>
                  <a:lnTo>
                    <a:pt x="1749" y="1404"/>
                  </a:lnTo>
                  <a:lnTo>
                    <a:pt x="1735" y="1370"/>
                  </a:lnTo>
                  <a:lnTo>
                    <a:pt x="1721" y="1338"/>
                  </a:lnTo>
                  <a:lnTo>
                    <a:pt x="1706" y="1307"/>
                  </a:lnTo>
                  <a:lnTo>
                    <a:pt x="1690" y="1275"/>
                  </a:lnTo>
                  <a:lnTo>
                    <a:pt x="1690" y="1275"/>
                  </a:lnTo>
                  <a:lnTo>
                    <a:pt x="1688" y="1295"/>
                  </a:lnTo>
                  <a:lnTo>
                    <a:pt x="1687" y="1317"/>
                  </a:lnTo>
                  <a:lnTo>
                    <a:pt x="1688" y="1338"/>
                  </a:lnTo>
                  <a:lnTo>
                    <a:pt x="1689" y="1360"/>
                  </a:lnTo>
                  <a:lnTo>
                    <a:pt x="1692" y="1383"/>
                  </a:lnTo>
                  <a:lnTo>
                    <a:pt x="1694" y="1406"/>
                  </a:lnTo>
                  <a:lnTo>
                    <a:pt x="1695" y="1430"/>
                  </a:lnTo>
                  <a:lnTo>
                    <a:pt x="1696" y="1453"/>
                  </a:lnTo>
                  <a:lnTo>
                    <a:pt x="1696" y="1476"/>
                  </a:lnTo>
                  <a:lnTo>
                    <a:pt x="1695" y="1500"/>
                  </a:lnTo>
                  <a:lnTo>
                    <a:pt x="1695" y="1500"/>
                  </a:lnTo>
                  <a:lnTo>
                    <a:pt x="1695" y="1517"/>
                  </a:lnTo>
                  <a:lnTo>
                    <a:pt x="1696" y="1537"/>
                  </a:lnTo>
                  <a:lnTo>
                    <a:pt x="1699" y="1558"/>
                  </a:lnTo>
                  <a:lnTo>
                    <a:pt x="1704" y="1579"/>
                  </a:lnTo>
                  <a:lnTo>
                    <a:pt x="1709" y="1603"/>
                  </a:lnTo>
                  <a:lnTo>
                    <a:pt x="1715" y="1627"/>
                  </a:lnTo>
                  <a:lnTo>
                    <a:pt x="1721" y="1651"/>
                  </a:lnTo>
                  <a:lnTo>
                    <a:pt x="1729" y="1675"/>
                  </a:lnTo>
                  <a:lnTo>
                    <a:pt x="1735" y="1700"/>
                  </a:lnTo>
                  <a:lnTo>
                    <a:pt x="1741" y="1725"/>
                  </a:lnTo>
                  <a:lnTo>
                    <a:pt x="1741" y="1725"/>
                  </a:lnTo>
                  <a:lnTo>
                    <a:pt x="1747" y="1751"/>
                  </a:lnTo>
                  <a:lnTo>
                    <a:pt x="1752" y="1777"/>
                  </a:lnTo>
                  <a:lnTo>
                    <a:pt x="1755" y="1802"/>
                  </a:lnTo>
                  <a:lnTo>
                    <a:pt x="1756" y="1825"/>
                  </a:lnTo>
                  <a:lnTo>
                    <a:pt x="1755" y="1846"/>
                  </a:lnTo>
                  <a:lnTo>
                    <a:pt x="1750" y="1863"/>
                  </a:lnTo>
                  <a:lnTo>
                    <a:pt x="1743" y="1878"/>
                  </a:lnTo>
                  <a:lnTo>
                    <a:pt x="1731" y="1891"/>
                  </a:lnTo>
                  <a:lnTo>
                    <a:pt x="1716" y="1898"/>
                  </a:lnTo>
                  <a:lnTo>
                    <a:pt x="1696" y="1903"/>
                  </a:lnTo>
                  <a:lnTo>
                    <a:pt x="1696" y="1903"/>
                  </a:lnTo>
                  <a:lnTo>
                    <a:pt x="1680" y="1902"/>
                  </a:lnTo>
                  <a:lnTo>
                    <a:pt x="1665" y="1898"/>
                  </a:lnTo>
                  <a:lnTo>
                    <a:pt x="1650" y="1892"/>
                  </a:lnTo>
                  <a:lnTo>
                    <a:pt x="1637" y="1883"/>
                  </a:lnTo>
                  <a:lnTo>
                    <a:pt x="1624" y="1871"/>
                  </a:lnTo>
                  <a:lnTo>
                    <a:pt x="1612" y="1856"/>
                  </a:lnTo>
                  <a:lnTo>
                    <a:pt x="1599" y="1840"/>
                  </a:lnTo>
                  <a:lnTo>
                    <a:pt x="1588" y="1821"/>
                  </a:lnTo>
                  <a:lnTo>
                    <a:pt x="1578" y="1801"/>
                  </a:lnTo>
                  <a:lnTo>
                    <a:pt x="1568" y="1780"/>
                  </a:lnTo>
                  <a:lnTo>
                    <a:pt x="1568" y="1780"/>
                  </a:lnTo>
                  <a:lnTo>
                    <a:pt x="1560" y="1760"/>
                  </a:lnTo>
                  <a:lnTo>
                    <a:pt x="1552" y="1741"/>
                  </a:lnTo>
                  <a:lnTo>
                    <a:pt x="1545" y="1720"/>
                  </a:lnTo>
                  <a:lnTo>
                    <a:pt x="1539" y="1700"/>
                  </a:lnTo>
                  <a:lnTo>
                    <a:pt x="1532" y="1679"/>
                  </a:lnTo>
                  <a:lnTo>
                    <a:pt x="1526" y="1658"/>
                  </a:lnTo>
                  <a:lnTo>
                    <a:pt x="1520" y="1637"/>
                  </a:lnTo>
                  <a:lnTo>
                    <a:pt x="1514" y="1614"/>
                  </a:lnTo>
                  <a:lnTo>
                    <a:pt x="1509" y="1593"/>
                  </a:lnTo>
                  <a:lnTo>
                    <a:pt x="1504" y="1572"/>
                  </a:lnTo>
                  <a:lnTo>
                    <a:pt x="1504" y="1572"/>
                  </a:lnTo>
                  <a:lnTo>
                    <a:pt x="1494" y="1524"/>
                  </a:lnTo>
                  <a:lnTo>
                    <a:pt x="1488" y="1478"/>
                  </a:lnTo>
                  <a:lnTo>
                    <a:pt x="1481" y="1431"/>
                  </a:lnTo>
                  <a:lnTo>
                    <a:pt x="1476" y="1384"/>
                  </a:lnTo>
                  <a:lnTo>
                    <a:pt x="1470" y="1338"/>
                  </a:lnTo>
                  <a:lnTo>
                    <a:pt x="1463" y="1292"/>
                  </a:lnTo>
                  <a:lnTo>
                    <a:pt x="1451" y="1246"/>
                  </a:lnTo>
                  <a:lnTo>
                    <a:pt x="1438" y="1201"/>
                  </a:lnTo>
                  <a:lnTo>
                    <a:pt x="1419" y="1157"/>
                  </a:lnTo>
                  <a:lnTo>
                    <a:pt x="1394" y="1115"/>
                  </a:lnTo>
                  <a:lnTo>
                    <a:pt x="1394" y="1115"/>
                  </a:lnTo>
                  <a:lnTo>
                    <a:pt x="1338" y="1030"/>
                  </a:lnTo>
                  <a:lnTo>
                    <a:pt x="1295" y="959"/>
                  </a:lnTo>
                  <a:lnTo>
                    <a:pt x="1260" y="898"/>
                  </a:lnTo>
                  <a:lnTo>
                    <a:pt x="1234" y="846"/>
                  </a:lnTo>
                  <a:lnTo>
                    <a:pt x="1213" y="800"/>
                  </a:lnTo>
                  <a:lnTo>
                    <a:pt x="1196" y="756"/>
                  </a:lnTo>
                  <a:lnTo>
                    <a:pt x="1183" y="714"/>
                  </a:lnTo>
                  <a:lnTo>
                    <a:pt x="1168" y="670"/>
                  </a:lnTo>
                  <a:lnTo>
                    <a:pt x="1153" y="623"/>
                  </a:lnTo>
                  <a:lnTo>
                    <a:pt x="1134" y="569"/>
                  </a:lnTo>
                  <a:lnTo>
                    <a:pt x="1134" y="569"/>
                  </a:lnTo>
                  <a:lnTo>
                    <a:pt x="1131" y="566"/>
                  </a:lnTo>
                  <a:lnTo>
                    <a:pt x="1126" y="562"/>
                  </a:lnTo>
                  <a:lnTo>
                    <a:pt x="1117" y="561"/>
                  </a:lnTo>
                  <a:lnTo>
                    <a:pt x="1107" y="559"/>
                  </a:lnTo>
                  <a:lnTo>
                    <a:pt x="1096" y="557"/>
                  </a:lnTo>
                  <a:lnTo>
                    <a:pt x="1083" y="556"/>
                  </a:lnTo>
                  <a:lnTo>
                    <a:pt x="1071" y="553"/>
                  </a:lnTo>
                  <a:lnTo>
                    <a:pt x="1060" y="549"/>
                  </a:lnTo>
                  <a:lnTo>
                    <a:pt x="1050" y="546"/>
                  </a:lnTo>
                  <a:lnTo>
                    <a:pt x="1040" y="539"/>
                  </a:lnTo>
                  <a:lnTo>
                    <a:pt x="1040" y="539"/>
                  </a:lnTo>
                  <a:lnTo>
                    <a:pt x="1031" y="529"/>
                  </a:lnTo>
                  <a:lnTo>
                    <a:pt x="1022" y="517"/>
                  </a:lnTo>
                  <a:lnTo>
                    <a:pt x="1016" y="505"/>
                  </a:lnTo>
                  <a:lnTo>
                    <a:pt x="1011" y="492"/>
                  </a:lnTo>
                  <a:lnTo>
                    <a:pt x="1005" y="480"/>
                  </a:lnTo>
                  <a:lnTo>
                    <a:pt x="999" y="470"/>
                  </a:lnTo>
                  <a:lnTo>
                    <a:pt x="992" y="460"/>
                  </a:lnTo>
                  <a:lnTo>
                    <a:pt x="983" y="454"/>
                  </a:lnTo>
                  <a:lnTo>
                    <a:pt x="971" y="450"/>
                  </a:lnTo>
                  <a:lnTo>
                    <a:pt x="956" y="451"/>
                  </a:lnTo>
                  <a:lnTo>
                    <a:pt x="956" y="451"/>
                  </a:lnTo>
                  <a:lnTo>
                    <a:pt x="943" y="454"/>
                  </a:lnTo>
                  <a:lnTo>
                    <a:pt x="930" y="457"/>
                  </a:lnTo>
                  <a:lnTo>
                    <a:pt x="917" y="462"/>
                  </a:lnTo>
                  <a:lnTo>
                    <a:pt x="904" y="467"/>
                  </a:lnTo>
                  <a:lnTo>
                    <a:pt x="892" y="473"/>
                  </a:lnTo>
                  <a:lnTo>
                    <a:pt x="878" y="478"/>
                  </a:lnTo>
                  <a:lnTo>
                    <a:pt x="866" y="482"/>
                  </a:lnTo>
                  <a:lnTo>
                    <a:pt x="852" y="486"/>
                  </a:lnTo>
                  <a:lnTo>
                    <a:pt x="838" y="488"/>
                  </a:lnTo>
                  <a:lnTo>
                    <a:pt x="825" y="488"/>
                  </a:lnTo>
                  <a:lnTo>
                    <a:pt x="825" y="488"/>
                  </a:lnTo>
                  <a:lnTo>
                    <a:pt x="820" y="487"/>
                  </a:lnTo>
                  <a:lnTo>
                    <a:pt x="813" y="486"/>
                  </a:lnTo>
                  <a:lnTo>
                    <a:pt x="808" y="485"/>
                  </a:lnTo>
                  <a:lnTo>
                    <a:pt x="802" y="482"/>
                  </a:lnTo>
                  <a:lnTo>
                    <a:pt x="797" y="481"/>
                  </a:lnTo>
                  <a:lnTo>
                    <a:pt x="792" y="478"/>
                  </a:lnTo>
                  <a:lnTo>
                    <a:pt x="787" y="477"/>
                  </a:lnTo>
                  <a:lnTo>
                    <a:pt x="783" y="476"/>
                  </a:lnTo>
                  <a:lnTo>
                    <a:pt x="780" y="475"/>
                  </a:lnTo>
                  <a:lnTo>
                    <a:pt x="779" y="475"/>
                  </a:lnTo>
                  <a:lnTo>
                    <a:pt x="779" y="475"/>
                  </a:lnTo>
                  <a:lnTo>
                    <a:pt x="739" y="488"/>
                  </a:lnTo>
                  <a:lnTo>
                    <a:pt x="705" y="502"/>
                  </a:lnTo>
                  <a:lnTo>
                    <a:pt x="675" y="512"/>
                  </a:lnTo>
                  <a:lnTo>
                    <a:pt x="648" y="518"/>
                  </a:lnTo>
                  <a:lnTo>
                    <a:pt x="619" y="521"/>
                  </a:lnTo>
                  <a:lnTo>
                    <a:pt x="589" y="517"/>
                  </a:lnTo>
                  <a:lnTo>
                    <a:pt x="556" y="505"/>
                  </a:lnTo>
                  <a:lnTo>
                    <a:pt x="516" y="485"/>
                  </a:lnTo>
                  <a:lnTo>
                    <a:pt x="469" y="455"/>
                  </a:lnTo>
                  <a:lnTo>
                    <a:pt x="412" y="414"/>
                  </a:lnTo>
                  <a:lnTo>
                    <a:pt x="412" y="414"/>
                  </a:lnTo>
                  <a:lnTo>
                    <a:pt x="403" y="409"/>
                  </a:lnTo>
                  <a:lnTo>
                    <a:pt x="392" y="404"/>
                  </a:lnTo>
                  <a:lnTo>
                    <a:pt x="379" y="399"/>
                  </a:lnTo>
                  <a:lnTo>
                    <a:pt x="364" y="395"/>
                  </a:lnTo>
                  <a:lnTo>
                    <a:pt x="351" y="390"/>
                  </a:lnTo>
                  <a:lnTo>
                    <a:pt x="336" y="385"/>
                  </a:lnTo>
                  <a:lnTo>
                    <a:pt x="322" y="379"/>
                  </a:lnTo>
                  <a:lnTo>
                    <a:pt x="310" y="373"/>
                  </a:lnTo>
                  <a:lnTo>
                    <a:pt x="300" y="365"/>
                  </a:lnTo>
                  <a:lnTo>
                    <a:pt x="291" y="358"/>
                  </a:lnTo>
                  <a:lnTo>
                    <a:pt x="291" y="358"/>
                  </a:lnTo>
                  <a:lnTo>
                    <a:pt x="282" y="345"/>
                  </a:lnTo>
                  <a:lnTo>
                    <a:pt x="274" y="333"/>
                  </a:lnTo>
                  <a:lnTo>
                    <a:pt x="265" y="322"/>
                  </a:lnTo>
                  <a:lnTo>
                    <a:pt x="256" y="310"/>
                  </a:lnTo>
                  <a:lnTo>
                    <a:pt x="247" y="300"/>
                  </a:lnTo>
                  <a:lnTo>
                    <a:pt x="237" y="290"/>
                  </a:lnTo>
                  <a:lnTo>
                    <a:pt x="229" y="280"/>
                  </a:lnTo>
                  <a:lnTo>
                    <a:pt x="220" y="270"/>
                  </a:lnTo>
                  <a:lnTo>
                    <a:pt x="211" y="262"/>
                  </a:lnTo>
                  <a:lnTo>
                    <a:pt x="201" y="252"/>
                  </a:lnTo>
                  <a:lnTo>
                    <a:pt x="201" y="252"/>
                  </a:lnTo>
                  <a:lnTo>
                    <a:pt x="195" y="246"/>
                  </a:lnTo>
                  <a:lnTo>
                    <a:pt x="186" y="238"/>
                  </a:lnTo>
                  <a:lnTo>
                    <a:pt x="174" y="227"/>
                  </a:lnTo>
                  <a:lnTo>
                    <a:pt x="158" y="212"/>
                  </a:lnTo>
                  <a:lnTo>
                    <a:pt x="139" y="192"/>
                  </a:lnTo>
                  <a:lnTo>
                    <a:pt x="118" y="167"/>
                  </a:lnTo>
                  <a:lnTo>
                    <a:pt x="93" y="136"/>
                  </a:lnTo>
                  <a:lnTo>
                    <a:pt x="65" y="99"/>
                  </a:lnTo>
                  <a:lnTo>
                    <a:pt x="33" y="5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" y="25"/>
                  </a:lnTo>
                  <a:lnTo>
                    <a:pt x="45" y="49"/>
                  </a:lnTo>
                  <a:lnTo>
                    <a:pt x="62" y="72"/>
                  </a:lnTo>
                  <a:lnTo>
                    <a:pt x="78" y="95"/>
                  </a:lnTo>
                  <a:lnTo>
                    <a:pt x="93" y="116"/>
                  </a:lnTo>
                  <a:lnTo>
                    <a:pt x="108" y="138"/>
                  </a:lnTo>
                  <a:lnTo>
                    <a:pt x="125" y="160"/>
                  </a:lnTo>
                  <a:lnTo>
                    <a:pt x="145" y="182"/>
                  </a:lnTo>
                  <a:lnTo>
                    <a:pt x="169" y="204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208" y="236"/>
                  </a:lnTo>
                  <a:lnTo>
                    <a:pt x="218" y="244"/>
                  </a:lnTo>
                  <a:lnTo>
                    <a:pt x="229" y="253"/>
                  </a:lnTo>
                  <a:lnTo>
                    <a:pt x="239" y="262"/>
                  </a:lnTo>
                  <a:lnTo>
                    <a:pt x="250" y="272"/>
                  </a:lnTo>
                  <a:lnTo>
                    <a:pt x="260" y="282"/>
                  </a:lnTo>
                  <a:lnTo>
                    <a:pt x="270" y="293"/>
                  </a:lnTo>
                  <a:lnTo>
                    <a:pt x="277" y="303"/>
                  </a:lnTo>
                  <a:lnTo>
                    <a:pt x="285" y="314"/>
                  </a:lnTo>
                  <a:lnTo>
                    <a:pt x="291" y="325"/>
                  </a:lnTo>
                  <a:lnTo>
                    <a:pt x="291" y="325"/>
                  </a:lnTo>
                  <a:lnTo>
                    <a:pt x="295" y="331"/>
                  </a:lnTo>
                  <a:lnTo>
                    <a:pt x="298" y="338"/>
                  </a:lnTo>
                  <a:lnTo>
                    <a:pt x="305" y="345"/>
                  </a:lnTo>
                  <a:lnTo>
                    <a:pt x="311" y="351"/>
                  </a:lnTo>
                  <a:lnTo>
                    <a:pt x="318" y="358"/>
                  </a:lnTo>
                  <a:lnTo>
                    <a:pt x="327" y="364"/>
                  </a:lnTo>
                  <a:lnTo>
                    <a:pt x="337" y="369"/>
                  </a:lnTo>
                  <a:lnTo>
                    <a:pt x="347" y="374"/>
                  </a:lnTo>
                  <a:lnTo>
                    <a:pt x="359" y="379"/>
                  </a:lnTo>
                  <a:lnTo>
                    <a:pt x="372" y="383"/>
                  </a:lnTo>
                  <a:lnTo>
                    <a:pt x="372" y="383"/>
                  </a:lnTo>
                  <a:lnTo>
                    <a:pt x="379" y="368"/>
                  </a:lnTo>
                  <a:lnTo>
                    <a:pt x="387" y="353"/>
                  </a:lnTo>
                  <a:lnTo>
                    <a:pt x="395" y="338"/>
                  </a:lnTo>
                  <a:lnTo>
                    <a:pt x="403" y="323"/>
                  </a:lnTo>
                  <a:lnTo>
                    <a:pt x="410" y="308"/>
                  </a:lnTo>
                  <a:lnTo>
                    <a:pt x="419" y="293"/>
                  </a:lnTo>
                  <a:lnTo>
                    <a:pt x="428" y="278"/>
                  </a:lnTo>
                  <a:lnTo>
                    <a:pt x="438" y="264"/>
                  </a:lnTo>
                  <a:lnTo>
                    <a:pt x="449" y="251"/>
                  </a:lnTo>
                  <a:lnTo>
                    <a:pt x="460" y="239"/>
                  </a:lnTo>
                  <a:lnTo>
                    <a:pt x="460" y="239"/>
                  </a:lnTo>
                  <a:lnTo>
                    <a:pt x="454" y="257"/>
                  </a:lnTo>
                  <a:lnTo>
                    <a:pt x="446" y="272"/>
                  </a:lnTo>
                  <a:lnTo>
                    <a:pt x="438" y="287"/>
                  </a:lnTo>
                  <a:lnTo>
                    <a:pt x="428" y="300"/>
                  </a:lnTo>
                  <a:lnTo>
                    <a:pt x="419" y="314"/>
                  </a:lnTo>
                  <a:lnTo>
                    <a:pt x="412" y="327"/>
                  </a:lnTo>
                  <a:lnTo>
                    <a:pt x="407" y="341"/>
                  </a:lnTo>
                  <a:lnTo>
                    <a:pt x="403" y="355"/>
                  </a:lnTo>
                  <a:lnTo>
                    <a:pt x="404" y="371"/>
                  </a:lnTo>
                  <a:lnTo>
                    <a:pt x="408" y="390"/>
                  </a:lnTo>
                  <a:lnTo>
                    <a:pt x="408" y="390"/>
                  </a:lnTo>
                  <a:lnTo>
                    <a:pt x="415" y="386"/>
                  </a:lnTo>
                  <a:lnTo>
                    <a:pt x="420" y="383"/>
                  </a:lnTo>
                  <a:lnTo>
                    <a:pt x="425" y="379"/>
                  </a:lnTo>
                  <a:lnTo>
                    <a:pt x="430" y="375"/>
                  </a:lnTo>
                  <a:lnTo>
                    <a:pt x="433" y="370"/>
                  </a:lnTo>
                  <a:lnTo>
                    <a:pt x="436" y="366"/>
                  </a:lnTo>
                  <a:lnTo>
                    <a:pt x="439" y="361"/>
                  </a:lnTo>
                  <a:lnTo>
                    <a:pt x="441" y="356"/>
                  </a:lnTo>
                  <a:lnTo>
                    <a:pt x="445" y="350"/>
                  </a:lnTo>
                  <a:lnTo>
                    <a:pt x="449" y="345"/>
                  </a:lnTo>
                  <a:lnTo>
                    <a:pt x="449" y="345"/>
                  </a:lnTo>
                  <a:lnTo>
                    <a:pt x="439" y="365"/>
                  </a:lnTo>
                  <a:lnTo>
                    <a:pt x="434" y="383"/>
                  </a:lnTo>
                  <a:lnTo>
                    <a:pt x="436" y="396"/>
                  </a:lnTo>
                  <a:lnTo>
                    <a:pt x="441" y="409"/>
                  </a:lnTo>
                  <a:lnTo>
                    <a:pt x="451" y="419"/>
                  </a:lnTo>
                  <a:lnTo>
                    <a:pt x="465" y="427"/>
                  </a:lnTo>
                  <a:lnTo>
                    <a:pt x="480" y="434"/>
                  </a:lnTo>
                  <a:lnTo>
                    <a:pt x="496" y="440"/>
                  </a:lnTo>
                  <a:lnTo>
                    <a:pt x="512" y="444"/>
                  </a:lnTo>
                  <a:lnTo>
                    <a:pt x="529" y="447"/>
                  </a:lnTo>
                  <a:lnTo>
                    <a:pt x="529" y="447"/>
                  </a:lnTo>
                  <a:lnTo>
                    <a:pt x="526" y="447"/>
                  </a:lnTo>
                  <a:lnTo>
                    <a:pt x="522" y="447"/>
                  </a:lnTo>
                  <a:lnTo>
                    <a:pt x="517" y="447"/>
                  </a:lnTo>
                  <a:lnTo>
                    <a:pt x="511" y="447"/>
                  </a:lnTo>
                  <a:lnTo>
                    <a:pt x="505" y="447"/>
                  </a:lnTo>
                  <a:lnTo>
                    <a:pt x="500" y="449"/>
                  </a:lnTo>
                  <a:lnTo>
                    <a:pt x="495" y="449"/>
                  </a:lnTo>
                  <a:lnTo>
                    <a:pt x="490" y="449"/>
                  </a:lnTo>
                  <a:lnTo>
                    <a:pt x="489" y="449"/>
                  </a:lnTo>
                  <a:lnTo>
                    <a:pt x="489" y="449"/>
                  </a:lnTo>
                  <a:lnTo>
                    <a:pt x="489" y="449"/>
                  </a:lnTo>
                  <a:lnTo>
                    <a:pt x="519" y="472"/>
                  </a:lnTo>
                  <a:lnTo>
                    <a:pt x="551" y="487"/>
                  </a:lnTo>
                  <a:lnTo>
                    <a:pt x="586" y="495"/>
                  </a:lnTo>
                  <a:lnTo>
                    <a:pt x="622" y="496"/>
                  </a:lnTo>
                  <a:lnTo>
                    <a:pt x="659" y="491"/>
                  </a:lnTo>
                  <a:lnTo>
                    <a:pt x="695" y="481"/>
                  </a:lnTo>
                  <a:lnTo>
                    <a:pt x="730" y="467"/>
                  </a:lnTo>
                  <a:lnTo>
                    <a:pt x="762" y="450"/>
                  </a:lnTo>
                  <a:lnTo>
                    <a:pt x="791" y="429"/>
                  </a:lnTo>
                  <a:lnTo>
                    <a:pt x="815" y="406"/>
                  </a:lnTo>
                  <a:lnTo>
                    <a:pt x="815" y="406"/>
                  </a:lnTo>
                  <a:lnTo>
                    <a:pt x="815" y="411"/>
                  </a:lnTo>
                  <a:lnTo>
                    <a:pt x="812" y="416"/>
                  </a:lnTo>
                  <a:lnTo>
                    <a:pt x="811" y="419"/>
                  </a:lnTo>
                  <a:lnTo>
                    <a:pt x="810" y="422"/>
                  </a:lnTo>
                  <a:lnTo>
                    <a:pt x="807" y="425"/>
                  </a:lnTo>
                  <a:lnTo>
                    <a:pt x="806" y="429"/>
                  </a:lnTo>
                  <a:lnTo>
                    <a:pt x="805" y="432"/>
                  </a:lnTo>
                  <a:lnTo>
                    <a:pt x="803" y="436"/>
                  </a:lnTo>
                  <a:lnTo>
                    <a:pt x="802" y="441"/>
                  </a:lnTo>
                  <a:lnTo>
                    <a:pt x="801" y="447"/>
                  </a:lnTo>
                  <a:lnTo>
                    <a:pt x="801" y="447"/>
                  </a:lnTo>
                  <a:lnTo>
                    <a:pt x="800" y="452"/>
                  </a:lnTo>
                  <a:lnTo>
                    <a:pt x="800" y="459"/>
                  </a:lnTo>
                  <a:lnTo>
                    <a:pt x="800" y="462"/>
                  </a:lnTo>
                  <a:lnTo>
                    <a:pt x="801" y="466"/>
                  </a:lnTo>
                  <a:lnTo>
                    <a:pt x="802" y="468"/>
                  </a:lnTo>
                  <a:lnTo>
                    <a:pt x="803" y="471"/>
                  </a:lnTo>
                  <a:lnTo>
                    <a:pt x="806" y="473"/>
                  </a:lnTo>
                  <a:lnTo>
                    <a:pt x="810" y="475"/>
                  </a:lnTo>
                  <a:lnTo>
                    <a:pt x="815" y="476"/>
                  </a:lnTo>
                  <a:lnTo>
                    <a:pt x="821" y="476"/>
                  </a:lnTo>
                  <a:lnTo>
                    <a:pt x="821" y="476"/>
                  </a:lnTo>
                  <a:lnTo>
                    <a:pt x="847" y="475"/>
                  </a:lnTo>
                  <a:lnTo>
                    <a:pt x="872" y="470"/>
                  </a:lnTo>
                  <a:lnTo>
                    <a:pt x="894" y="461"/>
                  </a:lnTo>
                  <a:lnTo>
                    <a:pt x="915" y="450"/>
                  </a:lnTo>
                  <a:lnTo>
                    <a:pt x="935" y="436"/>
                  </a:lnTo>
                  <a:lnTo>
                    <a:pt x="955" y="420"/>
                  </a:lnTo>
                  <a:lnTo>
                    <a:pt x="974" y="402"/>
                  </a:lnTo>
                  <a:lnTo>
                    <a:pt x="992" y="385"/>
                  </a:lnTo>
                  <a:lnTo>
                    <a:pt x="1011" y="368"/>
                  </a:lnTo>
                  <a:lnTo>
                    <a:pt x="1030" y="351"/>
                  </a:lnTo>
                  <a:lnTo>
                    <a:pt x="1030" y="351"/>
                  </a:lnTo>
                  <a:lnTo>
                    <a:pt x="1022" y="360"/>
                  </a:lnTo>
                  <a:lnTo>
                    <a:pt x="1014" y="369"/>
                  </a:lnTo>
                  <a:lnTo>
                    <a:pt x="1005" y="379"/>
                  </a:lnTo>
                  <a:lnTo>
                    <a:pt x="997" y="388"/>
                  </a:lnTo>
                  <a:lnTo>
                    <a:pt x="990" y="397"/>
                  </a:lnTo>
                  <a:lnTo>
                    <a:pt x="984" y="406"/>
                  </a:lnTo>
                  <a:lnTo>
                    <a:pt x="981" y="415"/>
                  </a:lnTo>
                  <a:lnTo>
                    <a:pt x="980" y="425"/>
                  </a:lnTo>
                  <a:lnTo>
                    <a:pt x="983" y="434"/>
                  </a:lnTo>
                  <a:lnTo>
                    <a:pt x="989" y="441"/>
                  </a:lnTo>
                  <a:lnTo>
                    <a:pt x="989" y="441"/>
                  </a:lnTo>
                  <a:lnTo>
                    <a:pt x="1010" y="455"/>
                  </a:lnTo>
                  <a:lnTo>
                    <a:pt x="1030" y="461"/>
                  </a:lnTo>
                  <a:lnTo>
                    <a:pt x="1051" y="459"/>
                  </a:lnTo>
                  <a:lnTo>
                    <a:pt x="1071" y="451"/>
                  </a:lnTo>
                  <a:lnTo>
                    <a:pt x="1089" y="437"/>
                  </a:lnTo>
                  <a:lnTo>
                    <a:pt x="1108" y="420"/>
                  </a:lnTo>
                  <a:lnTo>
                    <a:pt x="1123" y="400"/>
                  </a:lnTo>
                  <a:lnTo>
                    <a:pt x="1138" y="378"/>
                  </a:lnTo>
                  <a:lnTo>
                    <a:pt x="1149" y="355"/>
                  </a:lnTo>
                  <a:lnTo>
                    <a:pt x="1157" y="333"/>
                  </a:lnTo>
                  <a:lnTo>
                    <a:pt x="1157" y="333"/>
                  </a:lnTo>
                  <a:lnTo>
                    <a:pt x="1155" y="353"/>
                  </a:lnTo>
                  <a:lnTo>
                    <a:pt x="1150" y="370"/>
                  </a:lnTo>
                  <a:lnTo>
                    <a:pt x="1143" y="388"/>
                  </a:lnTo>
                  <a:lnTo>
                    <a:pt x="1133" y="402"/>
                  </a:lnTo>
                  <a:lnTo>
                    <a:pt x="1122" y="416"/>
                  </a:lnTo>
                  <a:lnTo>
                    <a:pt x="1109" y="429"/>
                  </a:lnTo>
                  <a:lnTo>
                    <a:pt x="1094" y="440"/>
                  </a:lnTo>
                  <a:lnTo>
                    <a:pt x="1080" y="451"/>
                  </a:lnTo>
                  <a:lnTo>
                    <a:pt x="1062" y="461"/>
                  </a:lnTo>
                  <a:lnTo>
                    <a:pt x="1045" y="470"/>
                  </a:lnTo>
                  <a:lnTo>
                    <a:pt x="1045" y="470"/>
                  </a:lnTo>
                  <a:lnTo>
                    <a:pt x="1043" y="471"/>
                  </a:lnTo>
                  <a:lnTo>
                    <a:pt x="1041" y="473"/>
                  </a:lnTo>
                  <a:lnTo>
                    <a:pt x="1040" y="475"/>
                  </a:lnTo>
                  <a:lnTo>
                    <a:pt x="1038" y="477"/>
                  </a:lnTo>
                  <a:lnTo>
                    <a:pt x="1037" y="481"/>
                  </a:lnTo>
                  <a:lnTo>
                    <a:pt x="1037" y="485"/>
                  </a:lnTo>
                  <a:lnTo>
                    <a:pt x="1036" y="488"/>
                  </a:lnTo>
                  <a:lnTo>
                    <a:pt x="1037" y="492"/>
                  </a:lnTo>
                  <a:lnTo>
                    <a:pt x="1037" y="496"/>
                  </a:lnTo>
                  <a:lnTo>
                    <a:pt x="1037" y="501"/>
                  </a:lnTo>
                  <a:lnTo>
                    <a:pt x="1037" y="501"/>
                  </a:lnTo>
                  <a:lnTo>
                    <a:pt x="1042" y="511"/>
                  </a:lnTo>
                  <a:lnTo>
                    <a:pt x="1051" y="518"/>
                  </a:lnTo>
                  <a:lnTo>
                    <a:pt x="1062" y="523"/>
                  </a:lnTo>
                  <a:lnTo>
                    <a:pt x="1076" y="528"/>
                  </a:lnTo>
                  <a:lnTo>
                    <a:pt x="1091" y="531"/>
                  </a:lnTo>
                  <a:lnTo>
                    <a:pt x="1106" y="533"/>
                  </a:lnTo>
                  <a:lnTo>
                    <a:pt x="1119" y="534"/>
                  </a:lnTo>
                  <a:lnTo>
                    <a:pt x="1131" y="536"/>
                  </a:lnTo>
                  <a:lnTo>
                    <a:pt x="1138" y="536"/>
                  </a:lnTo>
                  <a:lnTo>
                    <a:pt x="1140" y="536"/>
                  </a:lnTo>
                  <a:lnTo>
                    <a:pt x="1140" y="536"/>
                  </a:lnTo>
                  <a:lnTo>
                    <a:pt x="1138" y="536"/>
                  </a:lnTo>
                  <a:lnTo>
                    <a:pt x="1133" y="536"/>
                  </a:lnTo>
                  <a:lnTo>
                    <a:pt x="1126" y="536"/>
                  </a:lnTo>
                  <a:lnTo>
                    <a:pt x="1117" y="537"/>
                  </a:lnTo>
                  <a:lnTo>
                    <a:pt x="1108" y="537"/>
                  </a:lnTo>
                  <a:lnTo>
                    <a:pt x="1098" y="538"/>
                  </a:lnTo>
                  <a:lnTo>
                    <a:pt x="1091" y="538"/>
                  </a:lnTo>
                  <a:lnTo>
                    <a:pt x="1086" y="539"/>
                  </a:lnTo>
                  <a:lnTo>
                    <a:pt x="1083" y="541"/>
                  </a:lnTo>
                  <a:lnTo>
                    <a:pt x="1085" y="542"/>
                  </a:lnTo>
                  <a:lnTo>
                    <a:pt x="1085" y="542"/>
                  </a:lnTo>
                  <a:lnTo>
                    <a:pt x="1103" y="547"/>
                  </a:lnTo>
                  <a:lnTo>
                    <a:pt x="1122" y="548"/>
                  </a:lnTo>
                  <a:lnTo>
                    <a:pt x="1140" y="546"/>
                  </a:lnTo>
                  <a:lnTo>
                    <a:pt x="1158" y="541"/>
                  </a:lnTo>
                  <a:lnTo>
                    <a:pt x="1175" y="533"/>
                  </a:lnTo>
                  <a:lnTo>
                    <a:pt x="1191" y="522"/>
                  </a:lnTo>
                  <a:lnTo>
                    <a:pt x="1208" y="508"/>
                  </a:lnTo>
                  <a:lnTo>
                    <a:pt x="1223" y="491"/>
                  </a:lnTo>
                  <a:lnTo>
                    <a:pt x="1238" y="471"/>
                  </a:lnTo>
                  <a:lnTo>
                    <a:pt x="1251" y="447"/>
                  </a:lnTo>
                  <a:lnTo>
                    <a:pt x="1251" y="447"/>
                  </a:lnTo>
                  <a:lnTo>
                    <a:pt x="1246" y="449"/>
                  </a:lnTo>
                  <a:lnTo>
                    <a:pt x="1241" y="449"/>
                  </a:lnTo>
                  <a:lnTo>
                    <a:pt x="1235" y="450"/>
                  </a:lnTo>
                  <a:lnTo>
                    <a:pt x="1230" y="451"/>
                  </a:lnTo>
                  <a:lnTo>
                    <a:pt x="1224" y="451"/>
                  </a:lnTo>
                  <a:lnTo>
                    <a:pt x="1218" y="451"/>
                  </a:lnTo>
                  <a:lnTo>
                    <a:pt x="1211" y="451"/>
                  </a:lnTo>
                  <a:lnTo>
                    <a:pt x="1204" y="450"/>
                  </a:lnTo>
                  <a:lnTo>
                    <a:pt x="1198" y="447"/>
                  </a:lnTo>
                  <a:lnTo>
                    <a:pt x="1190" y="445"/>
                  </a:lnTo>
                  <a:lnTo>
                    <a:pt x="1190" y="445"/>
                  </a:lnTo>
                  <a:lnTo>
                    <a:pt x="1226" y="441"/>
                  </a:lnTo>
                  <a:lnTo>
                    <a:pt x="1256" y="431"/>
                  </a:lnTo>
                  <a:lnTo>
                    <a:pt x="1280" y="416"/>
                  </a:lnTo>
                  <a:lnTo>
                    <a:pt x="1300" y="397"/>
                  </a:lnTo>
                  <a:lnTo>
                    <a:pt x="1313" y="375"/>
                  </a:lnTo>
                  <a:lnTo>
                    <a:pt x="1325" y="349"/>
                  </a:lnTo>
                  <a:lnTo>
                    <a:pt x="1331" y="322"/>
                  </a:lnTo>
                  <a:lnTo>
                    <a:pt x="1333" y="294"/>
                  </a:lnTo>
                  <a:lnTo>
                    <a:pt x="1333" y="266"/>
                  </a:lnTo>
                  <a:lnTo>
                    <a:pt x="1331" y="238"/>
                  </a:lnTo>
                  <a:lnTo>
                    <a:pt x="1331" y="238"/>
                  </a:lnTo>
                  <a:lnTo>
                    <a:pt x="1337" y="246"/>
                  </a:lnTo>
                  <a:lnTo>
                    <a:pt x="1341" y="253"/>
                  </a:lnTo>
                  <a:lnTo>
                    <a:pt x="1344" y="263"/>
                  </a:lnTo>
                  <a:lnTo>
                    <a:pt x="1347" y="273"/>
                  </a:lnTo>
                  <a:lnTo>
                    <a:pt x="1348" y="284"/>
                  </a:lnTo>
                  <a:lnTo>
                    <a:pt x="1349" y="295"/>
                  </a:lnTo>
                  <a:lnTo>
                    <a:pt x="1349" y="307"/>
                  </a:lnTo>
                  <a:lnTo>
                    <a:pt x="1348" y="318"/>
                  </a:lnTo>
                  <a:lnTo>
                    <a:pt x="1346" y="329"/>
                  </a:lnTo>
                  <a:lnTo>
                    <a:pt x="1343" y="339"/>
                  </a:lnTo>
                  <a:lnTo>
                    <a:pt x="1343" y="339"/>
                  </a:lnTo>
                  <a:lnTo>
                    <a:pt x="1331" y="374"/>
                  </a:lnTo>
                  <a:lnTo>
                    <a:pt x="1313" y="405"/>
                  </a:lnTo>
                  <a:lnTo>
                    <a:pt x="1295" y="431"/>
                  </a:lnTo>
                  <a:lnTo>
                    <a:pt x="1275" y="456"/>
                  </a:lnTo>
                  <a:lnTo>
                    <a:pt x="1254" y="477"/>
                  </a:lnTo>
                  <a:lnTo>
                    <a:pt x="1235" y="497"/>
                  </a:lnTo>
                  <a:lnTo>
                    <a:pt x="1216" y="516"/>
                  </a:lnTo>
                  <a:lnTo>
                    <a:pt x="1201" y="533"/>
                  </a:lnTo>
                  <a:lnTo>
                    <a:pt x="1191" y="552"/>
                  </a:lnTo>
                  <a:lnTo>
                    <a:pt x="1185" y="571"/>
                  </a:lnTo>
                  <a:lnTo>
                    <a:pt x="1185" y="571"/>
                  </a:lnTo>
                  <a:lnTo>
                    <a:pt x="1182" y="634"/>
                  </a:lnTo>
                  <a:lnTo>
                    <a:pt x="1190" y="698"/>
                  </a:lnTo>
                  <a:lnTo>
                    <a:pt x="1209" y="759"/>
                  </a:lnTo>
                  <a:lnTo>
                    <a:pt x="1236" y="817"/>
                  </a:lnTo>
                  <a:lnTo>
                    <a:pt x="1270" y="876"/>
                  </a:lnTo>
                  <a:lnTo>
                    <a:pt x="1307" y="933"/>
                  </a:lnTo>
                  <a:lnTo>
                    <a:pt x="1347" y="989"/>
                  </a:lnTo>
                  <a:lnTo>
                    <a:pt x="1388" y="1044"/>
                  </a:lnTo>
                  <a:lnTo>
                    <a:pt x="1428" y="1097"/>
                  </a:lnTo>
                  <a:lnTo>
                    <a:pt x="1464" y="1151"/>
                  </a:lnTo>
                  <a:lnTo>
                    <a:pt x="1464" y="1151"/>
                  </a:lnTo>
                  <a:lnTo>
                    <a:pt x="1461" y="1152"/>
                  </a:lnTo>
                  <a:lnTo>
                    <a:pt x="1460" y="1152"/>
                  </a:lnTo>
                  <a:lnTo>
                    <a:pt x="1458" y="1153"/>
                  </a:lnTo>
                  <a:lnTo>
                    <a:pt x="1454" y="1155"/>
                  </a:lnTo>
                  <a:lnTo>
                    <a:pt x="1451" y="1155"/>
                  </a:lnTo>
                  <a:lnTo>
                    <a:pt x="1449" y="1156"/>
                  </a:lnTo>
                  <a:lnTo>
                    <a:pt x="1446" y="1157"/>
                  </a:lnTo>
                  <a:lnTo>
                    <a:pt x="1443" y="1158"/>
                  </a:lnTo>
                  <a:lnTo>
                    <a:pt x="1441" y="1158"/>
                  </a:lnTo>
                  <a:lnTo>
                    <a:pt x="1440" y="1160"/>
                  </a:lnTo>
                  <a:lnTo>
                    <a:pt x="1440" y="1160"/>
                  </a:lnTo>
                  <a:lnTo>
                    <a:pt x="1444" y="1166"/>
                  </a:lnTo>
                  <a:lnTo>
                    <a:pt x="1449" y="1172"/>
                  </a:lnTo>
                  <a:lnTo>
                    <a:pt x="1454" y="1178"/>
                  </a:lnTo>
                  <a:lnTo>
                    <a:pt x="1459" y="1186"/>
                  </a:lnTo>
                  <a:lnTo>
                    <a:pt x="1464" y="1193"/>
                  </a:lnTo>
                  <a:lnTo>
                    <a:pt x="1468" y="1201"/>
                  </a:lnTo>
                  <a:lnTo>
                    <a:pt x="1471" y="1208"/>
                  </a:lnTo>
                  <a:lnTo>
                    <a:pt x="1475" y="1217"/>
                  </a:lnTo>
                  <a:lnTo>
                    <a:pt x="1476" y="1223"/>
                  </a:lnTo>
                  <a:lnTo>
                    <a:pt x="1478" y="1231"/>
                  </a:lnTo>
                  <a:lnTo>
                    <a:pt x="1478" y="1231"/>
                  </a:lnTo>
                  <a:lnTo>
                    <a:pt x="1480" y="1269"/>
                  </a:lnTo>
                  <a:lnTo>
                    <a:pt x="1483" y="1307"/>
                  </a:lnTo>
                  <a:lnTo>
                    <a:pt x="1485" y="1343"/>
                  </a:lnTo>
                  <a:lnTo>
                    <a:pt x="1488" y="1379"/>
                  </a:lnTo>
                  <a:lnTo>
                    <a:pt x="1491" y="1414"/>
                  </a:lnTo>
                  <a:lnTo>
                    <a:pt x="1495" y="1447"/>
                  </a:lnTo>
                  <a:lnTo>
                    <a:pt x="1500" y="1482"/>
                  </a:lnTo>
                  <a:lnTo>
                    <a:pt x="1506" y="1516"/>
                  </a:lnTo>
                  <a:lnTo>
                    <a:pt x="1512" y="1549"/>
                  </a:lnTo>
                  <a:lnTo>
                    <a:pt x="1521" y="1583"/>
                  </a:lnTo>
                  <a:lnTo>
                    <a:pt x="1521" y="1583"/>
                  </a:lnTo>
                  <a:lnTo>
                    <a:pt x="1526" y="1602"/>
                  </a:lnTo>
                  <a:lnTo>
                    <a:pt x="1531" y="1620"/>
                  </a:lnTo>
                  <a:lnTo>
                    <a:pt x="1537" y="1639"/>
                  </a:lnTo>
                  <a:lnTo>
                    <a:pt x="1543" y="1658"/>
                  </a:lnTo>
                  <a:lnTo>
                    <a:pt x="1550" y="1676"/>
                  </a:lnTo>
                  <a:lnTo>
                    <a:pt x="1557" y="1695"/>
                  </a:lnTo>
                  <a:lnTo>
                    <a:pt x="1566" y="1714"/>
                  </a:lnTo>
                  <a:lnTo>
                    <a:pt x="1573" y="1732"/>
                  </a:lnTo>
                  <a:lnTo>
                    <a:pt x="1582" y="1751"/>
                  </a:lnTo>
                  <a:lnTo>
                    <a:pt x="1592" y="1769"/>
                  </a:lnTo>
                  <a:lnTo>
                    <a:pt x="1592" y="1769"/>
                  </a:lnTo>
                  <a:lnTo>
                    <a:pt x="1597" y="1780"/>
                  </a:lnTo>
                  <a:lnTo>
                    <a:pt x="1603" y="1793"/>
                  </a:lnTo>
                  <a:lnTo>
                    <a:pt x="1609" y="1807"/>
                  </a:lnTo>
                  <a:lnTo>
                    <a:pt x="1616" y="1822"/>
                  </a:lnTo>
                  <a:lnTo>
                    <a:pt x="1623" y="1837"/>
                  </a:lnTo>
                  <a:lnTo>
                    <a:pt x="1632" y="1851"/>
                  </a:lnTo>
                  <a:lnTo>
                    <a:pt x="1641" y="1863"/>
                  </a:lnTo>
                  <a:lnTo>
                    <a:pt x="1650" y="1873"/>
                  </a:lnTo>
                  <a:lnTo>
                    <a:pt x="1663" y="1881"/>
                  </a:lnTo>
                  <a:lnTo>
                    <a:pt x="1675" y="1884"/>
                  </a:lnTo>
                  <a:lnTo>
                    <a:pt x="1675" y="1884"/>
                  </a:lnTo>
                  <a:lnTo>
                    <a:pt x="1692" y="1886"/>
                  </a:lnTo>
                  <a:lnTo>
                    <a:pt x="1704" y="1883"/>
                  </a:lnTo>
                  <a:lnTo>
                    <a:pt x="1715" y="1878"/>
                  </a:lnTo>
                  <a:lnTo>
                    <a:pt x="1725" y="1871"/>
                  </a:lnTo>
                  <a:lnTo>
                    <a:pt x="1731" y="1861"/>
                  </a:lnTo>
                  <a:lnTo>
                    <a:pt x="1738" y="1851"/>
                  </a:lnTo>
                  <a:lnTo>
                    <a:pt x="1741" y="1838"/>
                  </a:lnTo>
                  <a:lnTo>
                    <a:pt x="1743" y="1825"/>
                  </a:lnTo>
                  <a:lnTo>
                    <a:pt x="1743" y="1811"/>
                  </a:lnTo>
                  <a:lnTo>
                    <a:pt x="1743" y="1797"/>
                  </a:lnTo>
                  <a:lnTo>
                    <a:pt x="1743" y="1797"/>
                  </a:lnTo>
                  <a:lnTo>
                    <a:pt x="1739" y="1772"/>
                  </a:lnTo>
                  <a:lnTo>
                    <a:pt x="1736" y="1751"/>
                  </a:lnTo>
                  <a:lnTo>
                    <a:pt x="1733" y="1731"/>
                  </a:lnTo>
                  <a:lnTo>
                    <a:pt x="1728" y="1712"/>
                  </a:lnTo>
                  <a:lnTo>
                    <a:pt x="1723" y="1694"/>
                  </a:lnTo>
                  <a:lnTo>
                    <a:pt x="1718" y="1676"/>
                  </a:lnTo>
                  <a:lnTo>
                    <a:pt x="1711" y="1658"/>
                  </a:lnTo>
                  <a:lnTo>
                    <a:pt x="1704" y="1638"/>
                  </a:lnTo>
                  <a:lnTo>
                    <a:pt x="1696" y="1617"/>
                  </a:lnTo>
                  <a:lnTo>
                    <a:pt x="1688" y="1593"/>
                  </a:lnTo>
                  <a:lnTo>
                    <a:pt x="1688" y="1593"/>
                  </a:lnTo>
                  <a:lnTo>
                    <a:pt x="1684" y="1582"/>
                  </a:lnTo>
                  <a:lnTo>
                    <a:pt x="1683" y="1564"/>
                  </a:lnTo>
                  <a:lnTo>
                    <a:pt x="1680" y="1542"/>
                  </a:lnTo>
                  <a:lnTo>
                    <a:pt x="1678" y="1516"/>
                  </a:lnTo>
                  <a:lnTo>
                    <a:pt x="1677" y="1486"/>
                  </a:lnTo>
                  <a:lnTo>
                    <a:pt x="1675" y="1453"/>
                  </a:lnTo>
                  <a:lnTo>
                    <a:pt x="1674" y="1420"/>
                  </a:lnTo>
                  <a:lnTo>
                    <a:pt x="1672" y="1386"/>
                  </a:lnTo>
                  <a:lnTo>
                    <a:pt x="1670" y="1353"/>
                  </a:lnTo>
                  <a:lnTo>
                    <a:pt x="1669" y="1321"/>
                  </a:lnTo>
                  <a:lnTo>
                    <a:pt x="1669" y="1321"/>
                  </a:lnTo>
                  <a:lnTo>
                    <a:pt x="1668" y="1310"/>
                  </a:lnTo>
                  <a:lnTo>
                    <a:pt x="1668" y="1299"/>
                  </a:lnTo>
                  <a:lnTo>
                    <a:pt x="1668" y="1289"/>
                  </a:lnTo>
                  <a:lnTo>
                    <a:pt x="1668" y="1279"/>
                  </a:lnTo>
                  <a:lnTo>
                    <a:pt x="1669" y="1270"/>
                  </a:lnTo>
                  <a:lnTo>
                    <a:pt x="1670" y="1262"/>
                  </a:lnTo>
                  <a:lnTo>
                    <a:pt x="1673" y="1255"/>
                  </a:lnTo>
                  <a:lnTo>
                    <a:pt x="1675" y="1249"/>
                  </a:lnTo>
                  <a:lnTo>
                    <a:pt x="1679" y="1246"/>
                  </a:lnTo>
                  <a:lnTo>
                    <a:pt x="1684" y="1244"/>
                  </a:lnTo>
                  <a:lnTo>
                    <a:pt x="1684" y="1244"/>
                  </a:lnTo>
                  <a:lnTo>
                    <a:pt x="1689" y="1244"/>
                  </a:lnTo>
                  <a:lnTo>
                    <a:pt x="1696" y="1249"/>
                  </a:lnTo>
                  <a:lnTo>
                    <a:pt x="1703" y="1257"/>
                  </a:lnTo>
                  <a:lnTo>
                    <a:pt x="1710" y="1267"/>
                  </a:lnTo>
                  <a:lnTo>
                    <a:pt x="1716" y="1279"/>
                  </a:lnTo>
                  <a:lnTo>
                    <a:pt x="1724" y="1293"/>
                  </a:lnTo>
                  <a:lnTo>
                    <a:pt x="1730" y="1307"/>
                  </a:lnTo>
                  <a:lnTo>
                    <a:pt x="1736" y="1321"/>
                  </a:lnTo>
                  <a:lnTo>
                    <a:pt x="1740" y="1336"/>
                  </a:lnTo>
                  <a:lnTo>
                    <a:pt x="1744" y="1351"/>
                  </a:lnTo>
                  <a:lnTo>
                    <a:pt x="1744" y="1351"/>
                  </a:lnTo>
                  <a:close/>
                </a:path>
              </a:pathLst>
            </a:custGeom>
            <a:solidFill>
              <a:srgbClr val="988C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8" name="Freeform 68">
              <a:extLst>
                <a:ext uri="{FF2B5EF4-FFF2-40B4-BE49-F238E27FC236}">
                  <a16:creationId xmlns:a16="http://schemas.microsoft.com/office/drawing/2014/main" id="{9D311A00-27A9-10E4-A326-084F69269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3284"/>
              <a:ext cx="610" cy="634"/>
            </a:xfrm>
            <a:custGeom>
              <a:avLst/>
              <a:gdLst>
                <a:gd name="T0" fmla="*/ 1813 w 1831"/>
                <a:gd name="T1" fmla="*/ 1552 h 1903"/>
                <a:gd name="T2" fmla="*/ 1749 w 1831"/>
                <a:gd name="T3" fmla="*/ 1404 h 1903"/>
                <a:gd name="T4" fmla="*/ 1689 w 1831"/>
                <a:gd name="T5" fmla="*/ 1360 h 1903"/>
                <a:gd name="T6" fmla="*/ 1696 w 1831"/>
                <a:gd name="T7" fmla="*/ 1537 h 1903"/>
                <a:gd name="T8" fmla="*/ 1741 w 1831"/>
                <a:gd name="T9" fmla="*/ 1725 h 1903"/>
                <a:gd name="T10" fmla="*/ 1716 w 1831"/>
                <a:gd name="T11" fmla="*/ 1898 h 1903"/>
                <a:gd name="T12" fmla="*/ 1599 w 1831"/>
                <a:gd name="T13" fmla="*/ 1840 h 1903"/>
                <a:gd name="T14" fmla="*/ 1532 w 1831"/>
                <a:gd name="T15" fmla="*/ 1679 h 1903"/>
                <a:gd name="T16" fmla="*/ 1481 w 1831"/>
                <a:gd name="T17" fmla="*/ 1431 h 1903"/>
                <a:gd name="T18" fmla="*/ 1338 w 1831"/>
                <a:gd name="T19" fmla="*/ 1030 h 1903"/>
                <a:gd name="T20" fmla="*/ 1134 w 1831"/>
                <a:gd name="T21" fmla="*/ 569 h 1903"/>
                <a:gd name="T22" fmla="*/ 1060 w 1831"/>
                <a:gd name="T23" fmla="*/ 549 h 1903"/>
                <a:gd name="T24" fmla="*/ 999 w 1831"/>
                <a:gd name="T25" fmla="*/ 470 h 1903"/>
                <a:gd name="T26" fmla="*/ 904 w 1831"/>
                <a:gd name="T27" fmla="*/ 467 h 1903"/>
                <a:gd name="T28" fmla="*/ 813 w 1831"/>
                <a:gd name="T29" fmla="*/ 486 h 1903"/>
                <a:gd name="T30" fmla="*/ 779 w 1831"/>
                <a:gd name="T31" fmla="*/ 475 h 1903"/>
                <a:gd name="T32" fmla="*/ 469 w 1831"/>
                <a:gd name="T33" fmla="*/ 455 h 1903"/>
                <a:gd name="T34" fmla="*/ 322 w 1831"/>
                <a:gd name="T35" fmla="*/ 379 h 1903"/>
                <a:gd name="T36" fmla="*/ 247 w 1831"/>
                <a:gd name="T37" fmla="*/ 300 h 1903"/>
                <a:gd name="T38" fmla="*/ 174 w 1831"/>
                <a:gd name="T39" fmla="*/ 227 h 1903"/>
                <a:gd name="T40" fmla="*/ 25 w 1831"/>
                <a:gd name="T41" fmla="*/ 25 h 1903"/>
                <a:gd name="T42" fmla="*/ 198 w 1831"/>
                <a:gd name="T43" fmla="*/ 228 h 1903"/>
                <a:gd name="T44" fmla="*/ 277 w 1831"/>
                <a:gd name="T45" fmla="*/ 303 h 1903"/>
                <a:gd name="T46" fmla="*/ 327 w 1831"/>
                <a:gd name="T47" fmla="*/ 364 h 1903"/>
                <a:gd name="T48" fmla="*/ 403 w 1831"/>
                <a:gd name="T49" fmla="*/ 323 h 1903"/>
                <a:gd name="T50" fmla="*/ 446 w 1831"/>
                <a:gd name="T51" fmla="*/ 272 h 1903"/>
                <a:gd name="T52" fmla="*/ 408 w 1831"/>
                <a:gd name="T53" fmla="*/ 390 h 1903"/>
                <a:gd name="T54" fmla="*/ 445 w 1831"/>
                <a:gd name="T55" fmla="*/ 350 h 1903"/>
                <a:gd name="T56" fmla="*/ 480 w 1831"/>
                <a:gd name="T57" fmla="*/ 434 h 1903"/>
                <a:gd name="T58" fmla="*/ 505 w 1831"/>
                <a:gd name="T59" fmla="*/ 447 h 1903"/>
                <a:gd name="T60" fmla="*/ 586 w 1831"/>
                <a:gd name="T61" fmla="*/ 495 h 1903"/>
                <a:gd name="T62" fmla="*/ 815 w 1831"/>
                <a:gd name="T63" fmla="*/ 411 h 1903"/>
                <a:gd name="T64" fmla="*/ 801 w 1831"/>
                <a:gd name="T65" fmla="*/ 447 h 1903"/>
                <a:gd name="T66" fmla="*/ 810 w 1831"/>
                <a:gd name="T67" fmla="*/ 475 h 1903"/>
                <a:gd name="T68" fmla="*/ 955 w 1831"/>
                <a:gd name="T69" fmla="*/ 420 h 1903"/>
                <a:gd name="T70" fmla="*/ 997 w 1831"/>
                <a:gd name="T71" fmla="*/ 388 h 1903"/>
                <a:gd name="T72" fmla="*/ 1030 w 1831"/>
                <a:gd name="T73" fmla="*/ 461 h 1903"/>
                <a:gd name="T74" fmla="*/ 1157 w 1831"/>
                <a:gd name="T75" fmla="*/ 333 h 1903"/>
                <a:gd name="T76" fmla="*/ 1062 w 1831"/>
                <a:gd name="T77" fmla="*/ 461 h 1903"/>
                <a:gd name="T78" fmla="*/ 1036 w 1831"/>
                <a:gd name="T79" fmla="*/ 488 h 1903"/>
                <a:gd name="T80" fmla="*/ 1091 w 1831"/>
                <a:gd name="T81" fmla="*/ 531 h 1903"/>
                <a:gd name="T82" fmla="*/ 1126 w 1831"/>
                <a:gd name="T83" fmla="*/ 536 h 1903"/>
                <a:gd name="T84" fmla="*/ 1103 w 1831"/>
                <a:gd name="T85" fmla="*/ 547 h 1903"/>
                <a:gd name="T86" fmla="*/ 1251 w 1831"/>
                <a:gd name="T87" fmla="*/ 447 h 1903"/>
                <a:gd name="T88" fmla="*/ 1204 w 1831"/>
                <a:gd name="T89" fmla="*/ 450 h 1903"/>
                <a:gd name="T90" fmla="*/ 1325 w 1831"/>
                <a:gd name="T91" fmla="*/ 349 h 1903"/>
                <a:gd name="T92" fmla="*/ 1347 w 1831"/>
                <a:gd name="T93" fmla="*/ 273 h 1903"/>
                <a:gd name="T94" fmla="*/ 1313 w 1831"/>
                <a:gd name="T95" fmla="*/ 405 h 1903"/>
                <a:gd name="T96" fmla="*/ 1185 w 1831"/>
                <a:gd name="T97" fmla="*/ 571 h 1903"/>
                <a:gd name="T98" fmla="*/ 1428 w 1831"/>
                <a:gd name="T99" fmla="*/ 1097 h 1903"/>
                <a:gd name="T100" fmla="*/ 1446 w 1831"/>
                <a:gd name="T101" fmla="*/ 1157 h 1903"/>
                <a:gd name="T102" fmla="*/ 1464 w 1831"/>
                <a:gd name="T103" fmla="*/ 1193 h 1903"/>
                <a:gd name="T104" fmla="*/ 1485 w 1831"/>
                <a:gd name="T105" fmla="*/ 1343 h 1903"/>
                <a:gd name="T106" fmla="*/ 1526 w 1831"/>
                <a:gd name="T107" fmla="*/ 1602 h 1903"/>
                <a:gd name="T108" fmla="*/ 1592 w 1831"/>
                <a:gd name="T109" fmla="*/ 1769 h 1903"/>
                <a:gd name="T110" fmla="*/ 1650 w 1831"/>
                <a:gd name="T111" fmla="*/ 1873 h 1903"/>
                <a:gd name="T112" fmla="*/ 1738 w 1831"/>
                <a:gd name="T113" fmla="*/ 1851 h 1903"/>
                <a:gd name="T114" fmla="*/ 1728 w 1831"/>
                <a:gd name="T115" fmla="*/ 1712 h 1903"/>
                <a:gd name="T116" fmla="*/ 1683 w 1831"/>
                <a:gd name="T117" fmla="*/ 1564 h 1903"/>
                <a:gd name="T118" fmla="*/ 1669 w 1831"/>
                <a:gd name="T119" fmla="*/ 1321 h 1903"/>
                <a:gd name="T120" fmla="*/ 1679 w 1831"/>
                <a:gd name="T121" fmla="*/ 1246 h 1903"/>
                <a:gd name="T122" fmla="*/ 1730 w 1831"/>
                <a:gd name="T123" fmla="*/ 1307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31" h="1903">
                  <a:moveTo>
                    <a:pt x="1744" y="1351"/>
                  </a:moveTo>
                  <a:lnTo>
                    <a:pt x="1750" y="1376"/>
                  </a:lnTo>
                  <a:lnTo>
                    <a:pt x="1757" y="1402"/>
                  </a:lnTo>
                  <a:lnTo>
                    <a:pt x="1766" y="1427"/>
                  </a:lnTo>
                  <a:lnTo>
                    <a:pt x="1775" y="1453"/>
                  </a:lnTo>
                  <a:lnTo>
                    <a:pt x="1785" y="1478"/>
                  </a:lnTo>
                  <a:lnTo>
                    <a:pt x="1795" y="1503"/>
                  </a:lnTo>
                  <a:lnTo>
                    <a:pt x="1803" y="1527"/>
                  </a:lnTo>
                  <a:lnTo>
                    <a:pt x="1813" y="1552"/>
                  </a:lnTo>
                  <a:lnTo>
                    <a:pt x="1822" y="1576"/>
                  </a:lnTo>
                  <a:lnTo>
                    <a:pt x="1831" y="1599"/>
                  </a:lnTo>
                  <a:lnTo>
                    <a:pt x="1831" y="1599"/>
                  </a:lnTo>
                  <a:lnTo>
                    <a:pt x="1816" y="1568"/>
                  </a:lnTo>
                  <a:lnTo>
                    <a:pt x="1802" y="1537"/>
                  </a:lnTo>
                  <a:lnTo>
                    <a:pt x="1789" y="1503"/>
                  </a:lnTo>
                  <a:lnTo>
                    <a:pt x="1776" y="1471"/>
                  </a:lnTo>
                  <a:lnTo>
                    <a:pt x="1762" y="1437"/>
                  </a:lnTo>
                  <a:lnTo>
                    <a:pt x="1749" y="1404"/>
                  </a:lnTo>
                  <a:lnTo>
                    <a:pt x="1735" y="1370"/>
                  </a:lnTo>
                  <a:lnTo>
                    <a:pt x="1721" y="1338"/>
                  </a:lnTo>
                  <a:lnTo>
                    <a:pt x="1706" y="1307"/>
                  </a:lnTo>
                  <a:lnTo>
                    <a:pt x="1690" y="1275"/>
                  </a:lnTo>
                  <a:lnTo>
                    <a:pt x="1690" y="1275"/>
                  </a:lnTo>
                  <a:lnTo>
                    <a:pt x="1688" y="1295"/>
                  </a:lnTo>
                  <a:lnTo>
                    <a:pt x="1687" y="1317"/>
                  </a:lnTo>
                  <a:lnTo>
                    <a:pt x="1688" y="1338"/>
                  </a:lnTo>
                  <a:lnTo>
                    <a:pt x="1689" y="1360"/>
                  </a:lnTo>
                  <a:lnTo>
                    <a:pt x="1692" y="1383"/>
                  </a:lnTo>
                  <a:lnTo>
                    <a:pt x="1694" y="1406"/>
                  </a:lnTo>
                  <a:lnTo>
                    <a:pt x="1695" y="1430"/>
                  </a:lnTo>
                  <a:lnTo>
                    <a:pt x="1696" y="1453"/>
                  </a:lnTo>
                  <a:lnTo>
                    <a:pt x="1696" y="1476"/>
                  </a:lnTo>
                  <a:lnTo>
                    <a:pt x="1695" y="1500"/>
                  </a:lnTo>
                  <a:lnTo>
                    <a:pt x="1695" y="1500"/>
                  </a:lnTo>
                  <a:lnTo>
                    <a:pt x="1695" y="1517"/>
                  </a:lnTo>
                  <a:lnTo>
                    <a:pt x="1696" y="1537"/>
                  </a:lnTo>
                  <a:lnTo>
                    <a:pt x="1699" y="1558"/>
                  </a:lnTo>
                  <a:lnTo>
                    <a:pt x="1704" y="1579"/>
                  </a:lnTo>
                  <a:lnTo>
                    <a:pt x="1709" y="1603"/>
                  </a:lnTo>
                  <a:lnTo>
                    <a:pt x="1715" y="1627"/>
                  </a:lnTo>
                  <a:lnTo>
                    <a:pt x="1721" y="1651"/>
                  </a:lnTo>
                  <a:lnTo>
                    <a:pt x="1729" y="1675"/>
                  </a:lnTo>
                  <a:lnTo>
                    <a:pt x="1735" y="1700"/>
                  </a:lnTo>
                  <a:lnTo>
                    <a:pt x="1741" y="1725"/>
                  </a:lnTo>
                  <a:lnTo>
                    <a:pt x="1741" y="1725"/>
                  </a:lnTo>
                  <a:lnTo>
                    <a:pt x="1747" y="1751"/>
                  </a:lnTo>
                  <a:lnTo>
                    <a:pt x="1752" y="1777"/>
                  </a:lnTo>
                  <a:lnTo>
                    <a:pt x="1755" y="1802"/>
                  </a:lnTo>
                  <a:lnTo>
                    <a:pt x="1756" y="1825"/>
                  </a:lnTo>
                  <a:lnTo>
                    <a:pt x="1755" y="1846"/>
                  </a:lnTo>
                  <a:lnTo>
                    <a:pt x="1750" y="1863"/>
                  </a:lnTo>
                  <a:lnTo>
                    <a:pt x="1743" y="1878"/>
                  </a:lnTo>
                  <a:lnTo>
                    <a:pt x="1731" y="1891"/>
                  </a:lnTo>
                  <a:lnTo>
                    <a:pt x="1716" y="1898"/>
                  </a:lnTo>
                  <a:lnTo>
                    <a:pt x="1696" y="1903"/>
                  </a:lnTo>
                  <a:lnTo>
                    <a:pt x="1696" y="1903"/>
                  </a:lnTo>
                  <a:lnTo>
                    <a:pt x="1680" y="1902"/>
                  </a:lnTo>
                  <a:lnTo>
                    <a:pt x="1665" y="1898"/>
                  </a:lnTo>
                  <a:lnTo>
                    <a:pt x="1650" y="1892"/>
                  </a:lnTo>
                  <a:lnTo>
                    <a:pt x="1637" y="1883"/>
                  </a:lnTo>
                  <a:lnTo>
                    <a:pt x="1624" y="1871"/>
                  </a:lnTo>
                  <a:lnTo>
                    <a:pt x="1612" y="1856"/>
                  </a:lnTo>
                  <a:lnTo>
                    <a:pt x="1599" y="1840"/>
                  </a:lnTo>
                  <a:lnTo>
                    <a:pt x="1588" y="1821"/>
                  </a:lnTo>
                  <a:lnTo>
                    <a:pt x="1578" y="1801"/>
                  </a:lnTo>
                  <a:lnTo>
                    <a:pt x="1568" y="1780"/>
                  </a:lnTo>
                  <a:lnTo>
                    <a:pt x="1568" y="1780"/>
                  </a:lnTo>
                  <a:lnTo>
                    <a:pt x="1560" y="1760"/>
                  </a:lnTo>
                  <a:lnTo>
                    <a:pt x="1552" y="1741"/>
                  </a:lnTo>
                  <a:lnTo>
                    <a:pt x="1545" y="1720"/>
                  </a:lnTo>
                  <a:lnTo>
                    <a:pt x="1539" y="1700"/>
                  </a:lnTo>
                  <a:lnTo>
                    <a:pt x="1532" y="1679"/>
                  </a:lnTo>
                  <a:lnTo>
                    <a:pt x="1526" y="1658"/>
                  </a:lnTo>
                  <a:lnTo>
                    <a:pt x="1520" y="1637"/>
                  </a:lnTo>
                  <a:lnTo>
                    <a:pt x="1514" y="1614"/>
                  </a:lnTo>
                  <a:lnTo>
                    <a:pt x="1509" y="1593"/>
                  </a:lnTo>
                  <a:lnTo>
                    <a:pt x="1504" y="1572"/>
                  </a:lnTo>
                  <a:lnTo>
                    <a:pt x="1504" y="1572"/>
                  </a:lnTo>
                  <a:lnTo>
                    <a:pt x="1494" y="1524"/>
                  </a:lnTo>
                  <a:lnTo>
                    <a:pt x="1488" y="1478"/>
                  </a:lnTo>
                  <a:lnTo>
                    <a:pt x="1481" y="1431"/>
                  </a:lnTo>
                  <a:lnTo>
                    <a:pt x="1476" y="1384"/>
                  </a:lnTo>
                  <a:lnTo>
                    <a:pt x="1470" y="1338"/>
                  </a:lnTo>
                  <a:lnTo>
                    <a:pt x="1463" y="1292"/>
                  </a:lnTo>
                  <a:lnTo>
                    <a:pt x="1451" y="1246"/>
                  </a:lnTo>
                  <a:lnTo>
                    <a:pt x="1438" y="1201"/>
                  </a:lnTo>
                  <a:lnTo>
                    <a:pt x="1419" y="1157"/>
                  </a:lnTo>
                  <a:lnTo>
                    <a:pt x="1394" y="1115"/>
                  </a:lnTo>
                  <a:lnTo>
                    <a:pt x="1394" y="1115"/>
                  </a:lnTo>
                  <a:lnTo>
                    <a:pt x="1338" y="1030"/>
                  </a:lnTo>
                  <a:lnTo>
                    <a:pt x="1295" y="959"/>
                  </a:lnTo>
                  <a:lnTo>
                    <a:pt x="1260" y="898"/>
                  </a:lnTo>
                  <a:lnTo>
                    <a:pt x="1234" y="846"/>
                  </a:lnTo>
                  <a:lnTo>
                    <a:pt x="1213" y="800"/>
                  </a:lnTo>
                  <a:lnTo>
                    <a:pt x="1196" y="756"/>
                  </a:lnTo>
                  <a:lnTo>
                    <a:pt x="1183" y="714"/>
                  </a:lnTo>
                  <a:lnTo>
                    <a:pt x="1168" y="670"/>
                  </a:lnTo>
                  <a:lnTo>
                    <a:pt x="1153" y="623"/>
                  </a:lnTo>
                  <a:lnTo>
                    <a:pt x="1134" y="569"/>
                  </a:lnTo>
                  <a:lnTo>
                    <a:pt x="1134" y="569"/>
                  </a:lnTo>
                  <a:lnTo>
                    <a:pt x="1131" y="566"/>
                  </a:lnTo>
                  <a:lnTo>
                    <a:pt x="1126" y="562"/>
                  </a:lnTo>
                  <a:lnTo>
                    <a:pt x="1117" y="561"/>
                  </a:lnTo>
                  <a:lnTo>
                    <a:pt x="1107" y="559"/>
                  </a:lnTo>
                  <a:lnTo>
                    <a:pt x="1096" y="557"/>
                  </a:lnTo>
                  <a:lnTo>
                    <a:pt x="1083" y="556"/>
                  </a:lnTo>
                  <a:lnTo>
                    <a:pt x="1071" y="553"/>
                  </a:lnTo>
                  <a:lnTo>
                    <a:pt x="1060" y="549"/>
                  </a:lnTo>
                  <a:lnTo>
                    <a:pt x="1050" y="546"/>
                  </a:lnTo>
                  <a:lnTo>
                    <a:pt x="1040" y="539"/>
                  </a:lnTo>
                  <a:lnTo>
                    <a:pt x="1040" y="539"/>
                  </a:lnTo>
                  <a:lnTo>
                    <a:pt x="1031" y="529"/>
                  </a:lnTo>
                  <a:lnTo>
                    <a:pt x="1022" y="517"/>
                  </a:lnTo>
                  <a:lnTo>
                    <a:pt x="1016" y="505"/>
                  </a:lnTo>
                  <a:lnTo>
                    <a:pt x="1011" y="492"/>
                  </a:lnTo>
                  <a:lnTo>
                    <a:pt x="1005" y="480"/>
                  </a:lnTo>
                  <a:lnTo>
                    <a:pt x="999" y="470"/>
                  </a:lnTo>
                  <a:lnTo>
                    <a:pt x="992" y="460"/>
                  </a:lnTo>
                  <a:lnTo>
                    <a:pt x="983" y="454"/>
                  </a:lnTo>
                  <a:lnTo>
                    <a:pt x="971" y="450"/>
                  </a:lnTo>
                  <a:lnTo>
                    <a:pt x="956" y="451"/>
                  </a:lnTo>
                  <a:lnTo>
                    <a:pt x="956" y="451"/>
                  </a:lnTo>
                  <a:lnTo>
                    <a:pt x="943" y="454"/>
                  </a:lnTo>
                  <a:lnTo>
                    <a:pt x="930" y="457"/>
                  </a:lnTo>
                  <a:lnTo>
                    <a:pt x="917" y="462"/>
                  </a:lnTo>
                  <a:lnTo>
                    <a:pt x="904" y="467"/>
                  </a:lnTo>
                  <a:lnTo>
                    <a:pt x="892" y="473"/>
                  </a:lnTo>
                  <a:lnTo>
                    <a:pt x="878" y="478"/>
                  </a:lnTo>
                  <a:lnTo>
                    <a:pt x="866" y="482"/>
                  </a:lnTo>
                  <a:lnTo>
                    <a:pt x="852" y="486"/>
                  </a:lnTo>
                  <a:lnTo>
                    <a:pt x="838" y="488"/>
                  </a:lnTo>
                  <a:lnTo>
                    <a:pt x="825" y="488"/>
                  </a:lnTo>
                  <a:lnTo>
                    <a:pt x="825" y="488"/>
                  </a:lnTo>
                  <a:lnTo>
                    <a:pt x="820" y="487"/>
                  </a:lnTo>
                  <a:lnTo>
                    <a:pt x="813" y="486"/>
                  </a:lnTo>
                  <a:lnTo>
                    <a:pt x="808" y="485"/>
                  </a:lnTo>
                  <a:lnTo>
                    <a:pt x="802" y="482"/>
                  </a:lnTo>
                  <a:lnTo>
                    <a:pt x="797" y="481"/>
                  </a:lnTo>
                  <a:lnTo>
                    <a:pt x="792" y="478"/>
                  </a:lnTo>
                  <a:lnTo>
                    <a:pt x="787" y="477"/>
                  </a:lnTo>
                  <a:lnTo>
                    <a:pt x="783" y="476"/>
                  </a:lnTo>
                  <a:lnTo>
                    <a:pt x="780" y="475"/>
                  </a:lnTo>
                  <a:lnTo>
                    <a:pt x="779" y="475"/>
                  </a:lnTo>
                  <a:lnTo>
                    <a:pt x="779" y="475"/>
                  </a:lnTo>
                  <a:lnTo>
                    <a:pt x="739" y="488"/>
                  </a:lnTo>
                  <a:lnTo>
                    <a:pt x="705" y="502"/>
                  </a:lnTo>
                  <a:lnTo>
                    <a:pt x="675" y="512"/>
                  </a:lnTo>
                  <a:lnTo>
                    <a:pt x="648" y="518"/>
                  </a:lnTo>
                  <a:lnTo>
                    <a:pt x="619" y="521"/>
                  </a:lnTo>
                  <a:lnTo>
                    <a:pt x="589" y="517"/>
                  </a:lnTo>
                  <a:lnTo>
                    <a:pt x="556" y="505"/>
                  </a:lnTo>
                  <a:lnTo>
                    <a:pt x="516" y="485"/>
                  </a:lnTo>
                  <a:lnTo>
                    <a:pt x="469" y="455"/>
                  </a:lnTo>
                  <a:lnTo>
                    <a:pt x="412" y="414"/>
                  </a:lnTo>
                  <a:lnTo>
                    <a:pt x="412" y="414"/>
                  </a:lnTo>
                  <a:lnTo>
                    <a:pt x="403" y="409"/>
                  </a:lnTo>
                  <a:lnTo>
                    <a:pt x="392" y="404"/>
                  </a:lnTo>
                  <a:lnTo>
                    <a:pt x="379" y="399"/>
                  </a:lnTo>
                  <a:lnTo>
                    <a:pt x="364" y="395"/>
                  </a:lnTo>
                  <a:lnTo>
                    <a:pt x="351" y="390"/>
                  </a:lnTo>
                  <a:lnTo>
                    <a:pt x="336" y="385"/>
                  </a:lnTo>
                  <a:lnTo>
                    <a:pt x="322" y="379"/>
                  </a:lnTo>
                  <a:lnTo>
                    <a:pt x="310" y="373"/>
                  </a:lnTo>
                  <a:lnTo>
                    <a:pt x="300" y="365"/>
                  </a:lnTo>
                  <a:lnTo>
                    <a:pt x="291" y="358"/>
                  </a:lnTo>
                  <a:lnTo>
                    <a:pt x="291" y="358"/>
                  </a:lnTo>
                  <a:lnTo>
                    <a:pt x="282" y="345"/>
                  </a:lnTo>
                  <a:lnTo>
                    <a:pt x="274" y="333"/>
                  </a:lnTo>
                  <a:lnTo>
                    <a:pt x="265" y="322"/>
                  </a:lnTo>
                  <a:lnTo>
                    <a:pt x="256" y="310"/>
                  </a:lnTo>
                  <a:lnTo>
                    <a:pt x="247" y="300"/>
                  </a:lnTo>
                  <a:lnTo>
                    <a:pt x="237" y="290"/>
                  </a:lnTo>
                  <a:lnTo>
                    <a:pt x="229" y="280"/>
                  </a:lnTo>
                  <a:lnTo>
                    <a:pt x="220" y="270"/>
                  </a:lnTo>
                  <a:lnTo>
                    <a:pt x="211" y="262"/>
                  </a:lnTo>
                  <a:lnTo>
                    <a:pt x="201" y="252"/>
                  </a:lnTo>
                  <a:lnTo>
                    <a:pt x="201" y="252"/>
                  </a:lnTo>
                  <a:lnTo>
                    <a:pt x="195" y="246"/>
                  </a:lnTo>
                  <a:lnTo>
                    <a:pt x="186" y="238"/>
                  </a:lnTo>
                  <a:lnTo>
                    <a:pt x="174" y="227"/>
                  </a:lnTo>
                  <a:lnTo>
                    <a:pt x="158" y="212"/>
                  </a:lnTo>
                  <a:lnTo>
                    <a:pt x="139" y="192"/>
                  </a:lnTo>
                  <a:lnTo>
                    <a:pt x="118" y="167"/>
                  </a:lnTo>
                  <a:lnTo>
                    <a:pt x="93" y="136"/>
                  </a:lnTo>
                  <a:lnTo>
                    <a:pt x="65" y="99"/>
                  </a:lnTo>
                  <a:lnTo>
                    <a:pt x="33" y="5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" y="25"/>
                  </a:lnTo>
                  <a:lnTo>
                    <a:pt x="45" y="49"/>
                  </a:lnTo>
                  <a:lnTo>
                    <a:pt x="62" y="72"/>
                  </a:lnTo>
                  <a:lnTo>
                    <a:pt x="78" y="95"/>
                  </a:lnTo>
                  <a:lnTo>
                    <a:pt x="93" y="116"/>
                  </a:lnTo>
                  <a:lnTo>
                    <a:pt x="108" y="138"/>
                  </a:lnTo>
                  <a:lnTo>
                    <a:pt x="125" y="160"/>
                  </a:lnTo>
                  <a:lnTo>
                    <a:pt x="145" y="182"/>
                  </a:lnTo>
                  <a:lnTo>
                    <a:pt x="169" y="204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208" y="236"/>
                  </a:lnTo>
                  <a:lnTo>
                    <a:pt x="218" y="244"/>
                  </a:lnTo>
                  <a:lnTo>
                    <a:pt x="229" y="253"/>
                  </a:lnTo>
                  <a:lnTo>
                    <a:pt x="239" y="262"/>
                  </a:lnTo>
                  <a:lnTo>
                    <a:pt x="250" y="272"/>
                  </a:lnTo>
                  <a:lnTo>
                    <a:pt x="260" y="282"/>
                  </a:lnTo>
                  <a:lnTo>
                    <a:pt x="270" y="293"/>
                  </a:lnTo>
                  <a:lnTo>
                    <a:pt x="277" y="303"/>
                  </a:lnTo>
                  <a:lnTo>
                    <a:pt x="285" y="314"/>
                  </a:lnTo>
                  <a:lnTo>
                    <a:pt x="291" y="325"/>
                  </a:lnTo>
                  <a:lnTo>
                    <a:pt x="291" y="325"/>
                  </a:lnTo>
                  <a:lnTo>
                    <a:pt x="295" y="331"/>
                  </a:lnTo>
                  <a:lnTo>
                    <a:pt x="298" y="338"/>
                  </a:lnTo>
                  <a:lnTo>
                    <a:pt x="305" y="345"/>
                  </a:lnTo>
                  <a:lnTo>
                    <a:pt x="311" y="351"/>
                  </a:lnTo>
                  <a:lnTo>
                    <a:pt x="318" y="358"/>
                  </a:lnTo>
                  <a:lnTo>
                    <a:pt x="327" y="364"/>
                  </a:lnTo>
                  <a:lnTo>
                    <a:pt x="337" y="369"/>
                  </a:lnTo>
                  <a:lnTo>
                    <a:pt x="347" y="374"/>
                  </a:lnTo>
                  <a:lnTo>
                    <a:pt x="359" y="379"/>
                  </a:lnTo>
                  <a:lnTo>
                    <a:pt x="372" y="383"/>
                  </a:lnTo>
                  <a:lnTo>
                    <a:pt x="372" y="383"/>
                  </a:lnTo>
                  <a:lnTo>
                    <a:pt x="379" y="368"/>
                  </a:lnTo>
                  <a:lnTo>
                    <a:pt x="387" y="353"/>
                  </a:lnTo>
                  <a:lnTo>
                    <a:pt x="395" y="338"/>
                  </a:lnTo>
                  <a:lnTo>
                    <a:pt x="403" y="323"/>
                  </a:lnTo>
                  <a:lnTo>
                    <a:pt x="410" y="308"/>
                  </a:lnTo>
                  <a:lnTo>
                    <a:pt x="419" y="293"/>
                  </a:lnTo>
                  <a:lnTo>
                    <a:pt x="428" y="278"/>
                  </a:lnTo>
                  <a:lnTo>
                    <a:pt x="438" y="264"/>
                  </a:lnTo>
                  <a:lnTo>
                    <a:pt x="449" y="251"/>
                  </a:lnTo>
                  <a:lnTo>
                    <a:pt x="460" y="239"/>
                  </a:lnTo>
                  <a:lnTo>
                    <a:pt x="460" y="239"/>
                  </a:lnTo>
                  <a:lnTo>
                    <a:pt x="454" y="257"/>
                  </a:lnTo>
                  <a:lnTo>
                    <a:pt x="446" y="272"/>
                  </a:lnTo>
                  <a:lnTo>
                    <a:pt x="438" y="287"/>
                  </a:lnTo>
                  <a:lnTo>
                    <a:pt x="428" y="300"/>
                  </a:lnTo>
                  <a:lnTo>
                    <a:pt x="419" y="314"/>
                  </a:lnTo>
                  <a:lnTo>
                    <a:pt x="412" y="327"/>
                  </a:lnTo>
                  <a:lnTo>
                    <a:pt x="407" y="341"/>
                  </a:lnTo>
                  <a:lnTo>
                    <a:pt x="403" y="355"/>
                  </a:lnTo>
                  <a:lnTo>
                    <a:pt x="404" y="371"/>
                  </a:lnTo>
                  <a:lnTo>
                    <a:pt x="408" y="390"/>
                  </a:lnTo>
                  <a:lnTo>
                    <a:pt x="408" y="390"/>
                  </a:lnTo>
                  <a:lnTo>
                    <a:pt x="415" y="386"/>
                  </a:lnTo>
                  <a:lnTo>
                    <a:pt x="420" y="383"/>
                  </a:lnTo>
                  <a:lnTo>
                    <a:pt x="425" y="379"/>
                  </a:lnTo>
                  <a:lnTo>
                    <a:pt x="430" y="375"/>
                  </a:lnTo>
                  <a:lnTo>
                    <a:pt x="433" y="370"/>
                  </a:lnTo>
                  <a:lnTo>
                    <a:pt x="436" y="366"/>
                  </a:lnTo>
                  <a:lnTo>
                    <a:pt x="439" y="361"/>
                  </a:lnTo>
                  <a:lnTo>
                    <a:pt x="441" y="356"/>
                  </a:lnTo>
                  <a:lnTo>
                    <a:pt x="445" y="350"/>
                  </a:lnTo>
                  <a:lnTo>
                    <a:pt x="449" y="345"/>
                  </a:lnTo>
                  <a:lnTo>
                    <a:pt x="449" y="345"/>
                  </a:lnTo>
                  <a:lnTo>
                    <a:pt x="439" y="365"/>
                  </a:lnTo>
                  <a:lnTo>
                    <a:pt x="434" y="383"/>
                  </a:lnTo>
                  <a:lnTo>
                    <a:pt x="436" y="396"/>
                  </a:lnTo>
                  <a:lnTo>
                    <a:pt x="441" y="409"/>
                  </a:lnTo>
                  <a:lnTo>
                    <a:pt x="451" y="419"/>
                  </a:lnTo>
                  <a:lnTo>
                    <a:pt x="465" y="427"/>
                  </a:lnTo>
                  <a:lnTo>
                    <a:pt x="480" y="434"/>
                  </a:lnTo>
                  <a:lnTo>
                    <a:pt x="496" y="440"/>
                  </a:lnTo>
                  <a:lnTo>
                    <a:pt x="512" y="444"/>
                  </a:lnTo>
                  <a:lnTo>
                    <a:pt x="529" y="447"/>
                  </a:lnTo>
                  <a:lnTo>
                    <a:pt x="529" y="447"/>
                  </a:lnTo>
                  <a:lnTo>
                    <a:pt x="526" y="447"/>
                  </a:lnTo>
                  <a:lnTo>
                    <a:pt x="522" y="447"/>
                  </a:lnTo>
                  <a:lnTo>
                    <a:pt x="517" y="447"/>
                  </a:lnTo>
                  <a:lnTo>
                    <a:pt x="511" y="447"/>
                  </a:lnTo>
                  <a:lnTo>
                    <a:pt x="505" y="447"/>
                  </a:lnTo>
                  <a:lnTo>
                    <a:pt x="500" y="449"/>
                  </a:lnTo>
                  <a:lnTo>
                    <a:pt x="495" y="449"/>
                  </a:lnTo>
                  <a:lnTo>
                    <a:pt x="490" y="449"/>
                  </a:lnTo>
                  <a:lnTo>
                    <a:pt x="489" y="449"/>
                  </a:lnTo>
                  <a:lnTo>
                    <a:pt x="489" y="449"/>
                  </a:lnTo>
                  <a:lnTo>
                    <a:pt x="489" y="449"/>
                  </a:lnTo>
                  <a:lnTo>
                    <a:pt x="519" y="472"/>
                  </a:lnTo>
                  <a:lnTo>
                    <a:pt x="551" y="487"/>
                  </a:lnTo>
                  <a:lnTo>
                    <a:pt x="586" y="495"/>
                  </a:lnTo>
                  <a:lnTo>
                    <a:pt x="622" y="496"/>
                  </a:lnTo>
                  <a:lnTo>
                    <a:pt x="659" y="491"/>
                  </a:lnTo>
                  <a:lnTo>
                    <a:pt x="695" y="481"/>
                  </a:lnTo>
                  <a:lnTo>
                    <a:pt x="730" y="467"/>
                  </a:lnTo>
                  <a:lnTo>
                    <a:pt x="762" y="450"/>
                  </a:lnTo>
                  <a:lnTo>
                    <a:pt x="791" y="429"/>
                  </a:lnTo>
                  <a:lnTo>
                    <a:pt x="815" y="406"/>
                  </a:lnTo>
                  <a:lnTo>
                    <a:pt x="815" y="406"/>
                  </a:lnTo>
                  <a:lnTo>
                    <a:pt x="815" y="411"/>
                  </a:lnTo>
                  <a:lnTo>
                    <a:pt x="812" y="416"/>
                  </a:lnTo>
                  <a:lnTo>
                    <a:pt x="811" y="419"/>
                  </a:lnTo>
                  <a:lnTo>
                    <a:pt x="810" y="422"/>
                  </a:lnTo>
                  <a:lnTo>
                    <a:pt x="807" y="425"/>
                  </a:lnTo>
                  <a:lnTo>
                    <a:pt x="806" y="429"/>
                  </a:lnTo>
                  <a:lnTo>
                    <a:pt x="805" y="432"/>
                  </a:lnTo>
                  <a:lnTo>
                    <a:pt x="803" y="436"/>
                  </a:lnTo>
                  <a:lnTo>
                    <a:pt x="802" y="441"/>
                  </a:lnTo>
                  <a:lnTo>
                    <a:pt x="801" y="447"/>
                  </a:lnTo>
                  <a:lnTo>
                    <a:pt x="801" y="447"/>
                  </a:lnTo>
                  <a:lnTo>
                    <a:pt x="800" y="452"/>
                  </a:lnTo>
                  <a:lnTo>
                    <a:pt x="800" y="459"/>
                  </a:lnTo>
                  <a:lnTo>
                    <a:pt x="800" y="462"/>
                  </a:lnTo>
                  <a:lnTo>
                    <a:pt x="801" y="466"/>
                  </a:lnTo>
                  <a:lnTo>
                    <a:pt x="802" y="468"/>
                  </a:lnTo>
                  <a:lnTo>
                    <a:pt x="803" y="471"/>
                  </a:lnTo>
                  <a:lnTo>
                    <a:pt x="806" y="473"/>
                  </a:lnTo>
                  <a:lnTo>
                    <a:pt x="810" y="475"/>
                  </a:lnTo>
                  <a:lnTo>
                    <a:pt x="815" y="476"/>
                  </a:lnTo>
                  <a:lnTo>
                    <a:pt x="821" y="476"/>
                  </a:lnTo>
                  <a:lnTo>
                    <a:pt x="821" y="476"/>
                  </a:lnTo>
                  <a:lnTo>
                    <a:pt x="847" y="475"/>
                  </a:lnTo>
                  <a:lnTo>
                    <a:pt x="872" y="470"/>
                  </a:lnTo>
                  <a:lnTo>
                    <a:pt x="894" y="461"/>
                  </a:lnTo>
                  <a:lnTo>
                    <a:pt x="915" y="450"/>
                  </a:lnTo>
                  <a:lnTo>
                    <a:pt x="935" y="436"/>
                  </a:lnTo>
                  <a:lnTo>
                    <a:pt x="955" y="420"/>
                  </a:lnTo>
                  <a:lnTo>
                    <a:pt x="974" y="402"/>
                  </a:lnTo>
                  <a:lnTo>
                    <a:pt x="992" y="385"/>
                  </a:lnTo>
                  <a:lnTo>
                    <a:pt x="1011" y="368"/>
                  </a:lnTo>
                  <a:lnTo>
                    <a:pt x="1030" y="351"/>
                  </a:lnTo>
                  <a:lnTo>
                    <a:pt x="1030" y="351"/>
                  </a:lnTo>
                  <a:lnTo>
                    <a:pt x="1022" y="360"/>
                  </a:lnTo>
                  <a:lnTo>
                    <a:pt x="1014" y="369"/>
                  </a:lnTo>
                  <a:lnTo>
                    <a:pt x="1005" y="379"/>
                  </a:lnTo>
                  <a:lnTo>
                    <a:pt x="997" y="388"/>
                  </a:lnTo>
                  <a:lnTo>
                    <a:pt x="990" y="397"/>
                  </a:lnTo>
                  <a:lnTo>
                    <a:pt x="984" y="406"/>
                  </a:lnTo>
                  <a:lnTo>
                    <a:pt x="981" y="415"/>
                  </a:lnTo>
                  <a:lnTo>
                    <a:pt x="980" y="425"/>
                  </a:lnTo>
                  <a:lnTo>
                    <a:pt x="983" y="434"/>
                  </a:lnTo>
                  <a:lnTo>
                    <a:pt x="989" y="441"/>
                  </a:lnTo>
                  <a:lnTo>
                    <a:pt x="989" y="441"/>
                  </a:lnTo>
                  <a:lnTo>
                    <a:pt x="1010" y="455"/>
                  </a:lnTo>
                  <a:lnTo>
                    <a:pt x="1030" y="461"/>
                  </a:lnTo>
                  <a:lnTo>
                    <a:pt x="1051" y="459"/>
                  </a:lnTo>
                  <a:lnTo>
                    <a:pt x="1071" y="451"/>
                  </a:lnTo>
                  <a:lnTo>
                    <a:pt x="1089" y="437"/>
                  </a:lnTo>
                  <a:lnTo>
                    <a:pt x="1108" y="420"/>
                  </a:lnTo>
                  <a:lnTo>
                    <a:pt x="1123" y="400"/>
                  </a:lnTo>
                  <a:lnTo>
                    <a:pt x="1138" y="378"/>
                  </a:lnTo>
                  <a:lnTo>
                    <a:pt x="1149" y="355"/>
                  </a:lnTo>
                  <a:lnTo>
                    <a:pt x="1157" y="333"/>
                  </a:lnTo>
                  <a:lnTo>
                    <a:pt x="1157" y="333"/>
                  </a:lnTo>
                  <a:lnTo>
                    <a:pt x="1155" y="353"/>
                  </a:lnTo>
                  <a:lnTo>
                    <a:pt x="1150" y="370"/>
                  </a:lnTo>
                  <a:lnTo>
                    <a:pt x="1143" y="388"/>
                  </a:lnTo>
                  <a:lnTo>
                    <a:pt x="1133" y="402"/>
                  </a:lnTo>
                  <a:lnTo>
                    <a:pt x="1122" y="416"/>
                  </a:lnTo>
                  <a:lnTo>
                    <a:pt x="1109" y="429"/>
                  </a:lnTo>
                  <a:lnTo>
                    <a:pt x="1094" y="440"/>
                  </a:lnTo>
                  <a:lnTo>
                    <a:pt x="1080" y="451"/>
                  </a:lnTo>
                  <a:lnTo>
                    <a:pt x="1062" y="461"/>
                  </a:lnTo>
                  <a:lnTo>
                    <a:pt x="1045" y="470"/>
                  </a:lnTo>
                  <a:lnTo>
                    <a:pt x="1045" y="470"/>
                  </a:lnTo>
                  <a:lnTo>
                    <a:pt x="1043" y="471"/>
                  </a:lnTo>
                  <a:lnTo>
                    <a:pt x="1041" y="473"/>
                  </a:lnTo>
                  <a:lnTo>
                    <a:pt x="1040" y="475"/>
                  </a:lnTo>
                  <a:lnTo>
                    <a:pt x="1038" y="477"/>
                  </a:lnTo>
                  <a:lnTo>
                    <a:pt x="1037" y="481"/>
                  </a:lnTo>
                  <a:lnTo>
                    <a:pt x="1037" y="485"/>
                  </a:lnTo>
                  <a:lnTo>
                    <a:pt x="1036" y="488"/>
                  </a:lnTo>
                  <a:lnTo>
                    <a:pt x="1037" y="492"/>
                  </a:lnTo>
                  <a:lnTo>
                    <a:pt x="1037" y="496"/>
                  </a:lnTo>
                  <a:lnTo>
                    <a:pt x="1037" y="501"/>
                  </a:lnTo>
                  <a:lnTo>
                    <a:pt x="1037" y="501"/>
                  </a:lnTo>
                  <a:lnTo>
                    <a:pt x="1042" y="511"/>
                  </a:lnTo>
                  <a:lnTo>
                    <a:pt x="1051" y="518"/>
                  </a:lnTo>
                  <a:lnTo>
                    <a:pt x="1062" y="523"/>
                  </a:lnTo>
                  <a:lnTo>
                    <a:pt x="1076" y="528"/>
                  </a:lnTo>
                  <a:lnTo>
                    <a:pt x="1091" y="531"/>
                  </a:lnTo>
                  <a:lnTo>
                    <a:pt x="1106" y="533"/>
                  </a:lnTo>
                  <a:lnTo>
                    <a:pt x="1119" y="534"/>
                  </a:lnTo>
                  <a:lnTo>
                    <a:pt x="1131" y="536"/>
                  </a:lnTo>
                  <a:lnTo>
                    <a:pt x="1138" y="536"/>
                  </a:lnTo>
                  <a:lnTo>
                    <a:pt x="1140" y="536"/>
                  </a:lnTo>
                  <a:lnTo>
                    <a:pt x="1140" y="536"/>
                  </a:lnTo>
                  <a:lnTo>
                    <a:pt x="1138" y="536"/>
                  </a:lnTo>
                  <a:lnTo>
                    <a:pt x="1133" y="536"/>
                  </a:lnTo>
                  <a:lnTo>
                    <a:pt x="1126" y="536"/>
                  </a:lnTo>
                  <a:lnTo>
                    <a:pt x="1117" y="537"/>
                  </a:lnTo>
                  <a:lnTo>
                    <a:pt x="1108" y="537"/>
                  </a:lnTo>
                  <a:lnTo>
                    <a:pt x="1098" y="538"/>
                  </a:lnTo>
                  <a:lnTo>
                    <a:pt x="1091" y="538"/>
                  </a:lnTo>
                  <a:lnTo>
                    <a:pt x="1086" y="539"/>
                  </a:lnTo>
                  <a:lnTo>
                    <a:pt x="1083" y="541"/>
                  </a:lnTo>
                  <a:lnTo>
                    <a:pt x="1085" y="542"/>
                  </a:lnTo>
                  <a:lnTo>
                    <a:pt x="1085" y="542"/>
                  </a:lnTo>
                  <a:lnTo>
                    <a:pt x="1103" y="547"/>
                  </a:lnTo>
                  <a:lnTo>
                    <a:pt x="1122" y="548"/>
                  </a:lnTo>
                  <a:lnTo>
                    <a:pt x="1140" y="546"/>
                  </a:lnTo>
                  <a:lnTo>
                    <a:pt x="1158" y="541"/>
                  </a:lnTo>
                  <a:lnTo>
                    <a:pt x="1175" y="533"/>
                  </a:lnTo>
                  <a:lnTo>
                    <a:pt x="1191" y="522"/>
                  </a:lnTo>
                  <a:lnTo>
                    <a:pt x="1208" y="508"/>
                  </a:lnTo>
                  <a:lnTo>
                    <a:pt x="1223" y="491"/>
                  </a:lnTo>
                  <a:lnTo>
                    <a:pt x="1238" y="471"/>
                  </a:lnTo>
                  <a:lnTo>
                    <a:pt x="1251" y="447"/>
                  </a:lnTo>
                  <a:lnTo>
                    <a:pt x="1251" y="447"/>
                  </a:lnTo>
                  <a:lnTo>
                    <a:pt x="1246" y="449"/>
                  </a:lnTo>
                  <a:lnTo>
                    <a:pt x="1241" y="449"/>
                  </a:lnTo>
                  <a:lnTo>
                    <a:pt x="1235" y="450"/>
                  </a:lnTo>
                  <a:lnTo>
                    <a:pt x="1230" y="451"/>
                  </a:lnTo>
                  <a:lnTo>
                    <a:pt x="1224" y="451"/>
                  </a:lnTo>
                  <a:lnTo>
                    <a:pt x="1218" y="451"/>
                  </a:lnTo>
                  <a:lnTo>
                    <a:pt x="1211" y="451"/>
                  </a:lnTo>
                  <a:lnTo>
                    <a:pt x="1204" y="450"/>
                  </a:lnTo>
                  <a:lnTo>
                    <a:pt x="1198" y="447"/>
                  </a:lnTo>
                  <a:lnTo>
                    <a:pt x="1190" y="445"/>
                  </a:lnTo>
                  <a:lnTo>
                    <a:pt x="1190" y="445"/>
                  </a:lnTo>
                  <a:lnTo>
                    <a:pt x="1226" y="441"/>
                  </a:lnTo>
                  <a:lnTo>
                    <a:pt x="1256" y="431"/>
                  </a:lnTo>
                  <a:lnTo>
                    <a:pt x="1280" y="416"/>
                  </a:lnTo>
                  <a:lnTo>
                    <a:pt x="1300" y="397"/>
                  </a:lnTo>
                  <a:lnTo>
                    <a:pt x="1313" y="375"/>
                  </a:lnTo>
                  <a:lnTo>
                    <a:pt x="1325" y="349"/>
                  </a:lnTo>
                  <a:lnTo>
                    <a:pt x="1331" y="322"/>
                  </a:lnTo>
                  <a:lnTo>
                    <a:pt x="1333" y="294"/>
                  </a:lnTo>
                  <a:lnTo>
                    <a:pt x="1333" y="266"/>
                  </a:lnTo>
                  <a:lnTo>
                    <a:pt x="1331" y="238"/>
                  </a:lnTo>
                  <a:lnTo>
                    <a:pt x="1331" y="238"/>
                  </a:lnTo>
                  <a:lnTo>
                    <a:pt x="1337" y="246"/>
                  </a:lnTo>
                  <a:lnTo>
                    <a:pt x="1341" y="253"/>
                  </a:lnTo>
                  <a:lnTo>
                    <a:pt x="1344" y="263"/>
                  </a:lnTo>
                  <a:lnTo>
                    <a:pt x="1347" y="273"/>
                  </a:lnTo>
                  <a:lnTo>
                    <a:pt x="1348" y="284"/>
                  </a:lnTo>
                  <a:lnTo>
                    <a:pt x="1349" y="295"/>
                  </a:lnTo>
                  <a:lnTo>
                    <a:pt x="1349" y="307"/>
                  </a:lnTo>
                  <a:lnTo>
                    <a:pt x="1348" y="318"/>
                  </a:lnTo>
                  <a:lnTo>
                    <a:pt x="1346" y="329"/>
                  </a:lnTo>
                  <a:lnTo>
                    <a:pt x="1343" y="339"/>
                  </a:lnTo>
                  <a:lnTo>
                    <a:pt x="1343" y="339"/>
                  </a:lnTo>
                  <a:lnTo>
                    <a:pt x="1331" y="374"/>
                  </a:lnTo>
                  <a:lnTo>
                    <a:pt x="1313" y="405"/>
                  </a:lnTo>
                  <a:lnTo>
                    <a:pt x="1295" y="431"/>
                  </a:lnTo>
                  <a:lnTo>
                    <a:pt x="1275" y="456"/>
                  </a:lnTo>
                  <a:lnTo>
                    <a:pt x="1254" y="477"/>
                  </a:lnTo>
                  <a:lnTo>
                    <a:pt x="1235" y="497"/>
                  </a:lnTo>
                  <a:lnTo>
                    <a:pt x="1216" y="516"/>
                  </a:lnTo>
                  <a:lnTo>
                    <a:pt x="1201" y="533"/>
                  </a:lnTo>
                  <a:lnTo>
                    <a:pt x="1191" y="552"/>
                  </a:lnTo>
                  <a:lnTo>
                    <a:pt x="1185" y="571"/>
                  </a:lnTo>
                  <a:lnTo>
                    <a:pt x="1185" y="571"/>
                  </a:lnTo>
                  <a:lnTo>
                    <a:pt x="1182" y="634"/>
                  </a:lnTo>
                  <a:lnTo>
                    <a:pt x="1190" y="698"/>
                  </a:lnTo>
                  <a:lnTo>
                    <a:pt x="1209" y="759"/>
                  </a:lnTo>
                  <a:lnTo>
                    <a:pt x="1236" y="817"/>
                  </a:lnTo>
                  <a:lnTo>
                    <a:pt x="1270" y="876"/>
                  </a:lnTo>
                  <a:lnTo>
                    <a:pt x="1307" y="933"/>
                  </a:lnTo>
                  <a:lnTo>
                    <a:pt x="1347" y="989"/>
                  </a:lnTo>
                  <a:lnTo>
                    <a:pt x="1388" y="1044"/>
                  </a:lnTo>
                  <a:lnTo>
                    <a:pt x="1428" y="1097"/>
                  </a:lnTo>
                  <a:lnTo>
                    <a:pt x="1464" y="1151"/>
                  </a:lnTo>
                  <a:lnTo>
                    <a:pt x="1464" y="1151"/>
                  </a:lnTo>
                  <a:lnTo>
                    <a:pt x="1461" y="1152"/>
                  </a:lnTo>
                  <a:lnTo>
                    <a:pt x="1460" y="1152"/>
                  </a:lnTo>
                  <a:lnTo>
                    <a:pt x="1458" y="1153"/>
                  </a:lnTo>
                  <a:lnTo>
                    <a:pt x="1454" y="1155"/>
                  </a:lnTo>
                  <a:lnTo>
                    <a:pt x="1451" y="1155"/>
                  </a:lnTo>
                  <a:lnTo>
                    <a:pt x="1449" y="1156"/>
                  </a:lnTo>
                  <a:lnTo>
                    <a:pt x="1446" y="1157"/>
                  </a:lnTo>
                  <a:lnTo>
                    <a:pt x="1443" y="1158"/>
                  </a:lnTo>
                  <a:lnTo>
                    <a:pt x="1441" y="1158"/>
                  </a:lnTo>
                  <a:lnTo>
                    <a:pt x="1440" y="1160"/>
                  </a:lnTo>
                  <a:lnTo>
                    <a:pt x="1440" y="1160"/>
                  </a:lnTo>
                  <a:lnTo>
                    <a:pt x="1444" y="1166"/>
                  </a:lnTo>
                  <a:lnTo>
                    <a:pt x="1449" y="1172"/>
                  </a:lnTo>
                  <a:lnTo>
                    <a:pt x="1454" y="1178"/>
                  </a:lnTo>
                  <a:lnTo>
                    <a:pt x="1459" y="1186"/>
                  </a:lnTo>
                  <a:lnTo>
                    <a:pt x="1464" y="1193"/>
                  </a:lnTo>
                  <a:lnTo>
                    <a:pt x="1468" y="1201"/>
                  </a:lnTo>
                  <a:lnTo>
                    <a:pt x="1471" y="1208"/>
                  </a:lnTo>
                  <a:lnTo>
                    <a:pt x="1475" y="1217"/>
                  </a:lnTo>
                  <a:lnTo>
                    <a:pt x="1476" y="1223"/>
                  </a:lnTo>
                  <a:lnTo>
                    <a:pt x="1478" y="1231"/>
                  </a:lnTo>
                  <a:lnTo>
                    <a:pt x="1478" y="1231"/>
                  </a:lnTo>
                  <a:lnTo>
                    <a:pt x="1480" y="1269"/>
                  </a:lnTo>
                  <a:lnTo>
                    <a:pt x="1483" y="1307"/>
                  </a:lnTo>
                  <a:lnTo>
                    <a:pt x="1485" y="1343"/>
                  </a:lnTo>
                  <a:lnTo>
                    <a:pt x="1488" y="1379"/>
                  </a:lnTo>
                  <a:lnTo>
                    <a:pt x="1491" y="1414"/>
                  </a:lnTo>
                  <a:lnTo>
                    <a:pt x="1495" y="1447"/>
                  </a:lnTo>
                  <a:lnTo>
                    <a:pt x="1500" y="1482"/>
                  </a:lnTo>
                  <a:lnTo>
                    <a:pt x="1506" y="1516"/>
                  </a:lnTo>
                  <a:lnTo>
                    <a:pt x="1512" y="1549"/>
                  </a:lnTo>
                  <a:lnTo>
                    <a:pt x="1521" y="1583"/>
                  </a:lnTo>
                  <a:lnTo>
                    <a:pt x="1521" y="1583"/>
                  </a:lnTo>
                  <a:lnTo>
                    <a:pt x="1526" y="1602"/>
                  </a:lnTo>
                  <a:lnTo>
                    <a:pt x="1531" y="1620"/>
                  </a:lnTo>
                  <a:lnTo>
                    <a:pt x="1537" y="1639"/>
                  </a:lnTo>
                  <a:lnTo>
                    <a:pt x="1543" y="1658"/>
                  </a:lnTo>
                  <a:lnTo>
                    <a:pt x="1550" y="1676"/>
                  </a:lnTo>
                  <a:lnTo>
                    <a:pt x="1557" y="1695"/>
                  </a:lnTo>
                  <a:lnTo>
                    <a:pt x="1566" y="1714"/>
                  </a:lnTo>
                  <a:lnTo>
                    <a:pt x="1573" y="1732"/>
                  </a:lnTo>
                  <a:lnTo>
                    <a:pt x="1582" y="1751"/>
                  </a:lnTo>
                  <a:lnTo>
                    <a:pt x="1592" y="1769"/>
                  </a:lnTo>
                  <a:lnTo>
                    <a:pt x="1592" y="1769"/>
                  </a:lnTo>
                  <a:lnTo>
                    <a:pt x="1597" y="1780"/>
                  </a:lnTo>
                  <a:lnTo>
                    <a:pt x="1603" y="1793"/>
                  </a:lnTo>
                  <a:lnTo>
                    <a:pt x="1609" y="1807"/>
                  </a:lnTo>
                  <a:lnTo>
                    <a:pt x="1616" y="1822"/>
                  </a:lnTo>
                  <a:lnTo>
                    <a:pt x="1623" y="1837"/>
                  </a:lnTo>
                  <a:lnTo>
                    <a:pt x="1632" y="1851"/>
                  </a:lnTo>
                  <a:lnTo>
                    <a:pt x="1641" y="1863"/>
                  </a:lnTo>
                  <a:lnTo>
                    <a:pt x="1650" y="1873"/>
                  </a:lnTo>
                  <a:lnTo>
                    <a:pt x="1663" y="1881"/>
                  </a:lnTo>
                  <a:lnTo>
                    <a:pt x="1675" y="1884"/>
                  </a:lnTo>
                  <a:lnTo>
                    <a:pt x="1675" y="1884"/>
                  </a:lnTo>
                  <a:lnTo>
                    <a:pt x="1692" y="1886"/>
                  </a:lnTo>
                  <a:lnTo>
                    <a:pt x="1704" y="1883"/>
                  </a:lnTo>
                  <a:lnTo>
                    <a:pt x="1715" y="1878"/>
                  </a:lnTo>
                  <a:lnTo>
                    <a:pt x="1725" y="1871"/>
                  </a:lnTo>
                  <a:lnTo>
                    <a:pt x="1731" y="1861"/>
                  </a:lnTo>
                  <a:lnTo>
                    <a:pt x="1738" y="1851"/>
                  </a:lnTo>
                  <a:lnTo>
                    <a:pt x="1741" y="1838"/>
                  </a:lnTo>
                  <a:lnTo>
                    <a:pt x="1743" y="1825"/>
                  </a:lnTo>
                  <a:lnTo>
                    <a:pt x="1743" y="1811"/>
                  </a:lnTo>
                  <a:lnTo>
                    <a:pt x="1743" y="1797"/>
                  </a:lnTo>
                  <a:lnTo>
                    <a:pt x="1743" y="1797"/>
                  </a:lnTo>
                  <a:lnTo>
                    <a:pt x="1739" y="1772"/>
                  </a:lnTo>
                  <a:lnTo>
                    <a:pt x="1736" y="1751"/>
                  </a:lnTo>
                  <a:lnTo>
                    <a:pt x="1733" y="1731"/>
                  </a:lnTo>
                  <a:lnTo>
                    <a:pt x="1728" y="1712"/>
                  </a:lnTo>
                  <a:lnTo>
                    <a:pt x="1723" y="1694"/>
                  </a:lnTo>
                  <a:lnTo>
                    <a:pt x="1718" y="1676"/>
                  </a:lnTo>
                  <a:lnTo>
                    <a:pt x="1711" y="1658"/>
                  </a:lnTo>
                  <a:lnTo>
                    <a:pt x="1704" y="1638"/>
                  </a:lnTo>
                  <a:lnTo>
                    <a:pt x="1696" y="1617"/>
                  </a:lnTo>
                  <a:lnTo>
                    <a:pt x="1688" y="1593"/>
                  </a:lnTo>
                  <a:lnTo>
                    <a:pt x="1688" y="1593"/>
                  </a:lnTo>
                  <a:lnTo>
                    <a:pt x="1684" y="1582"/>
                  </a:lnTo>
                  <a:lnTo>
                    <a:pt x="1683" y="1564"/>
                  </a:lnTo>
                  <a:lnTo>
                    <a:pt x="1680" y="1542"/>
                  </a:lnTo>
                  <a:lnTo>
                    <a:pt x="1678" y="1516"/>
                  </a:lnTo>
                  <a:lnTo>
                    <a:pt x="1677" y="1486"/>
                  </a:lnTo>
                  <a:lnTo>
                    <a:pt x="1675" y="1453"/>
                  </a:lnTo>
                  <a:lnTo>
                    <a:pt x="1674" y="1420"/>
                  </a:lnTo>
                  <a:lnTo>
                    <a:pt x="1672" y="1386"/>
                  </a:lnTo>
                  <a:lnTo>
                    <a:pt x="1670" y="1353"/>
                  </a:lnTo>
                  <a:lnTo>
                    <a:pt x="1669" y="1321"/>
                  </a:lnTo>
                  <a:lnTo>
                    <a:pt x="1669" y="1321"/>
                  </a:lnTo>
                  <a:lnTo>
                    <a:pt x="1668" y="1310"/>
                  </a:lnTo>
                  <a:lnTo>
                    <a:pt x="1668" y="1299"/>
                  </a:lnTo>
                  <a:lnTo>
                    <a:pt x="1668" y="1289"/>
                  </a:lnTo>
                  <a:lnTo>
                    <a:pt x="1668" y="1279"/>
                  </a:lnTo>
                  <a:lnTo>
                    <a:pt x="1669" y="1270"/>
                  </a:lnTo>
                  <a:lnTo>
                    <a:pt x="1670" y="1262"/>
                  </a:lnTo>
                  <a:lnTo>
                    <a:pt x="1673" y="1255"/>
                  </a:lnTo>
                  <a:lnTo>
                    <a:pt x="1675" y="1249"/>
                  </a:lnTo>
                  <a:lnTo>
                    <a:pt x="1679" y="1246"/>
                  </a:lnTo>
                  <a:lnTo>
                    <a:pt x="1684" y="1244"/>
                  </a:lnTo>
                  <a:lnTo>
                    <a:pt x="1684" y="1244"/>
                  </a:lnTo>
                  <a:lnTo>
                    <a:pt x="1689" y="1244"/>
                  </a:lnTo>
                  <a:lnTo>
                    <a:pt x="1696" y="1249"/>
                  </a:lnTo>
                  <a:lnTo>
                    <a:pt x="1703" y="1257"/>
                  </a:lnTo>
                  <a:lnTo>
                    <a:pt x="1710" y="1267"/>
                  </a:lnTo>
                  <a:lnTo>
                    <a:pt x="1716" y="1279"/>
                  </a:lnTo>
                  <a:lnTo>
                    <a:pt x="1724" y="1293"/>
                  </a:lnTo>
                  <a:lnTo>
                    <a:pt x="1730" y="1307"/>
                  </a:lnTo>
                  <a:lnTo>
                    <a:pt x="1736" y="1321"/>
                  </a:lnTo>
                  <a:lnTo>
                    <a:pt x="1740" y="1336"/>
                  </a:lnTo>
                  <a:lnTo>
                    <a:pt x="1744" y="1351"/>
                  </a:lnTo>
                  <a:lnTo>
                    <a:pt x="1744" y="1351"/>
                  </a:lnTo>
                </a:path>
              </a:pathLst>
            </a:custGeom>
            <a:noFill/>
            <a:ln w="6350">
              <a:solidFill>
                <a:srgbClr val="988C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9" name="Freeform 69">
              <a:extLst>
                <a:ext uri="{FF2B5EF4-FFF2-40B4-BE49-F238E27FC236}">
                  <a16:creationId xmlns:a16="http://schemas.microsoft.com/office/drawing/2014/main" id="{43D0B0C6-5A84-A4D4-E309-5B98D142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820"/>
              <a:ext cx="44" cy="100"/>
            </a:xfrm>
            <a:custGeom>
              <a:avLst/>
              <a:gdLst>
                <a:gd name="T0" fmla="*/ 133 w 133"/>
                <a:gd name="T1" fmla="*/ 301 h 301"/>
                <a:gd name="T2" fmla="*/ 122 w 133"/>
                <a:gd name="T3" fmla="*/ 271 h 301"/>
                <a:gd name="T4" fmla="*/ 109 w 133"/>
                <a:gd name="T5" fmla="*/ 241 h 301"/>
                <a:gd name="T6" fmla="*/ 96 w 133"/>
                <a:gd name="T7" fmla="*/ 212 h 301"/>
                <a:gd name="T8" fmla="*/ 82 w 133"/>
                <a:gd name="T9" fmla="*/ 182 h 301"/>
                <a:gd name="T10" fmla="*/ 67 w 133"/>
                <a:gd name="T11" fmla="*/ 152 h 301"/>
                <a:gd name="T12" fmla="*/ 54 w 133"/>
                <a:gd name="T13" fmla="*/ 122 h 301"/>
                <a:gd name="T14" fmla="*/ 40 w 133"/>
                <a:gd name="T15" fmla="*/ 92 h 301"/>
                <a:gd name="T16" fmla="*/ 26 w 133"/>
                <a:gd name="T17" fmla="*/ 62 h 301"/>
                <a:gd name="T18" fmla="*/ 13 w 133"/>
                <a:gd name="T19" fmla="*/ 31 h 301"/>
                <a:gd name="T20" fmla="*/ 0 w 133"/>
                <a:gd name="T21" fmla="*/ 0 h 301"/>
                <a:gd name="T22" fmla="*/ 0 w 133"/>
                <a:gd name="T23" fmla="*/ 0 h 301"/>
                <a:gd name="T24" fmla="*/ 14 w 133"/>
                <a:gd name="T25" fmla="*/ 19 h 301"/>
                <a:gd name="T26" fmla="*/ 24 w 133"/>
                <a:gd name="T27" fmla="*/ 36 h 301"/>
                <a:gd name="T28" fmla="*/ 34 w 133"/>
                <a:gd name="T29" fmla="*/ 51 h 301"/>
                <a:gd name="T30" fmla="*/ 43 w 133"/>
                <a:gd name="T31" fmla="*/ 65 h 301"/>
                <a:gd name="T32" fmla="*/ 49 w 133"/>
                <a:gd name="T33" fmla="*/ 77 h 301"/>
                <a:gd name="T34" fmla="*/ 55 w 133"/>
                <a:gd name="T35" fmla="*/ 91 h 301"/>
                <a:gd name="T36" fmla="*/ 61 w 133"/>
                <a:gd name="T37" fmla="*/ 103 h 301"/>
                <a:gd name="T38" fmla="*/ 67 w 133"/>
                <a:gd name="T39" fmla="*/ 116 h 301"/>
                <a:gd name="T40" fmla="*/ 72 w 133"/>
                <a:gd name="T41" fmla="*/ 129 h 301"/>
                <a:gd name="T42" fmla="*/ 79 w 133"/>
                <a:gd name="T43" fmla="*/ 144 h 301"/>
                <a:gd name="T44" fmla="*/ 79 w 133"/>
                <a:gd name="T45" fmla="*/ 144 h 301"/>
                <a:gd name="T46" fmla="*/ 86 w 133"/>
                <a:gd name="T47" fmla="*/ 162 h 301"/>
                <a:gd name="T48" fmla="*/ 94 w 133"/>
                <a:gd name="T49" fmla="*/ 180 h 301"/>
                <a:gd name="T50" fmla="*/ 100 w 133"/>
                <a:gd name="T51" fmla="*/ 202 h 301"/>
                <a:gd name="T52" fmla="*/ 107 w 133"/>
                <a:gd name="T53" fmla="*/ 223 h 301"/>
                <a:gd name="T54" fmla="*/ 115 w 133"/>
                <a:gd name="T55" fmla="*/ 243 h 301"/>
                <a:gd name="T56" fmla="*/ 121 w 133"/>
                <a:gd name="T57" fmla="*/ 261 h 301"/>
                <a:gd name="T58" fmla="*/ 126 w 133"/>
                <a:gd name="T59" fmla="*/ 278 h 301"/>
                <a:gd name="T60" fmla="*/ 130 w 133"/>
                <a:gd name="T61" fmla="*/ 290 h 301"/>
                <a:gd name="T62" fmla="*/ 132 w 133"/>
                <a:gd name="T63" fmla="*/ 299 h 301"/>
                <a:gd name="T64" fmla="*/ 133 w 133"/>
                <a:gd name="T65" fmla="*/ 301 h 301"/>
                <a:gd name="T66" fmla="*/ 133 w 133"/>
                <a:gd name="T67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301">
                  <a:moveTo>
                    <a:pt x="133" y="301"/>
                  </a:moveTo>
                  <a:lnTo>
                    <a:pt x="122" y="271"/>
                  </a:lnTo>
                  <a:lnTo>
                    <a:pt x="109" y="241"/>
                  </a:lnTo>
                  <a:lnTo>
                    <a:pt x="96" y="212"/>
                  </a:lnTo>
                  <a:lnTo>
                    <a:pt x="82" y="182"/>
                  </a:lnTo>
                  <a:lnTo>
                    <a:pt x="67" y="152"/>
                  </a:lnTo>
                  <a:lnTo>
                    <a:pt x="54" y="122"/>
                  </a:lnTo>
                  <a:lnTo>
                    <a:pt x="40" y="92"/>
                  </a:lnTo>
                  <a:lnTo>
                    <a:pt x="26" y="62"/>
                  </a:lnTo>
                  <a:lnTo>
                    <a:pt x="13" y="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19"/>
                  </a:lnTo>
                  <a:lnTo>
                    <a:pt x="24" y="36"/>
                  </a:lnTo>
                  <a:lnTo>
                    <a:pt x="34" y="51"/>
                  </a:lnTo>
                  <a:lnTo>
                    <a:pt x="43" y="65"/>
                  </a:lnTo>
                  <a:lnTo>
                    <a:pt x="49" y="77"/>
                  </a:lnTo>
                  <a:lnTo>
                    <a:pt x="55" y="91"/>
                  </a:lnTo>
                  <a:lnTo>
                    <a:pt x="61" y="103"/>
                  </a:lnTo>
                  <a:lnTo>
                    <a:pt x="67" y="116"/>
                  </a:lnTo>
                  <a:lnTo>
                    <a:pt x="72" y="12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86" y="162"/>
                  </a:lnTo>
                  <a:lnTo>
                    <a:pt x="94" y="180"/>
                  </a:lnTo>
                  <a:lnTo>
                    <a:pt x="100" y="202"/>
                  </a:lnTo>
                  <a:lnTo>
                    <a:pt x="107" y="223"/>
                  </a:lnTo>
                  <a:lnTo>
                    <a:pt x="115" y="243"/>
                  </a:lnTo>
                  <a:lnTo>
                    <a:pt x="121" y="261"/>
                  </a:lnTo>
                  <a:lnTo>
                    <a:pt x="126" y="278"/>
                  </a:lnTo>
                  <a:lnTo>
                    <a:pt x="130" y="290"/>
                  </a:lnTo>
                  <a:lnTo>
                    <a:pt x="132" y="299"/>
                  </a:lnTo>
                  <a:lnTo>
                    <a:pt x="133" y="301"/>
                  </a:lnTo>
                  <a:lnTo>
                    <a:pt x="133" y="301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0" name="Freeform 70">
              <a:extLst>
                <a:ext uri="{FF2B5EF4-FFF2-40B4-BE49-F238E27FC236}">
                  <a16:creationId xmlns:a16="http://schemas.microsoft.com/office/drawing/2014/main" id="{D55B66B7-AF64-97A0-D79B-0CD7862D4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820"/>
              <a:ext cx="44" cy="100"/>
            </a:xfrm>
            <a:custGeom>
              <a:avLst/>
              <a:gdLst>
                <a:gd name="T0" fmla="*/ 133 w 133"/>
                <a:gd name="T1" fmla="*/ 301 h 301"/>
                <a:gd name="T2" fmla="*/ 122 w 133"/>
                <a:gd name="T3" fmla="*/ 271 h 301"/>
                <a:gd name="T4" fmla="*/ 109 w 133"/>
                <a:gd name="T5" fmla="*/ 241 h 301"/>
                <a:gd name="T6" fmla="*/ 96 w 133"/>
                <a:gd name="T7" fmla="*/ 212 h 301"/>
                <a:gd name="T8" fmla="*/ 82 w 133"/>
                <a:gd name="T9" fmla="*/ 182 h 301"/>
                <a:gd name="T10" fmla="*/ 67 w 133"/>
                <a:gd name="T11" fmla="*/ 152 h 301"/>
                <a:gd name="T12" fmla="*/ 54 w 133"/>
                <a:gd name="T13" fmla="*/ 122 h 301"/>
                <a:gd name="T14" fmla="*/ 40 w 133"/>
                <a:gd name="T15" fmla="*/ 92 h 301"/>
                <a:gd name="T16" fmla="*/ 26 w 133"/>
                <a:gd name="T17" fmla="*/ 62 h 301"/>
                <a:gd name="T18" fmla="*/ 13 w 133"/>
                <a:gd name="T19" fmla="*/ 31 h 301"/>
                <a:gd name="T20" fmla="*/ 0 w 133"/>
                <a:gd name="T21" fmla="*/ 0 h 301"/>
                <a:gd name="T22" fmla="*/ 0 w 133"/>
                <a:gd name="T23" fmla="*/ 0 h 301"/>
                <a:gd name="T24" fmla="*/ 14 w 133"/>
                <a:gd name="T25" fmla="*/ 19 h 301"/>
                <a:gd name="T26" fmla="*/ 24 w 133"/>
                <a:gd name="T27" fmla="*/ 36 h 301"/>
                <a:gd name="T28" fmla="*/ 34 w 133"/>
                <a:gd name="T29" fmla="*/ 51 h 301"/>
                <a:gd name="T30" fmla="*/ 43 w 133"/>
                <a:gd name="T31" fmla="*/ 65 h 301"/>
                <a:gd name="T32" fmla="*/ 49 w 133"/>
                <a:gd name="T33" fmla="*/ 77 h 301"/>
                <a:gd name="T34" fmla="*/ 55 w 133"/>
                <a:gd name="T35" fmla="*/ 91 h 301"/>
                <a:gd name="T36" fmla="*/ 61 w 133"/>
                <a:gd name="T37" fmla="*/ 103 h 301"/>
                <a:gd name="T38" fmla="*/ 67 w 133"/>
                <a:gd name="T39" fmla="*/ 116 h 301"/>
                <a:gd name="T40" fmla="*/ 72 w 133"/>
                <a:gd name="T41" fmla="*/ 129 h 301"/>
                <a:gd name="T42" fmla="*/ 79 w 133"/>
                <a:gd name="T43" fmla="*/ 144 h 301"/>
                <a:gd name="T44" fmla="*/ 79 w 133"/>
                <a:gd name="T45" fmla="*/ 144 h 301"/>
                <a:gd name="T46" fmla="*/ 86 w 133"/>
                <a:gd name="T47" fmla="*/ 162 h 301"/>
                <a:gd name="T48" fmla="*/ 94 w 133"/>
                <a:gd name="T49" fmla="*/ 180 h 301"/>
                <a:gd name="T50" fmla="*/ 100 w 133"/>
                <a:gd name="T51" fmla="*/ 202 h 301"/>
                <a:gd name="T52" fmla="*/ 107 w 133"/>
                <a:gd name="T53" fmla="*/ 223 h 301"/>
                <a:gd name="T54" fmla="*/ 115 w 133"/>
                <a:gd name="T55" fmla="*/ 243 h 301"/>
                <a:gd name="T56" fmla="*/ 121 w 133"/>
                <a:gd name="T57" fmla="*/ 261 h 301"/>
                <a:gd name="T58" fmla="*/ 126 w 133"/>
                <a:gd name="T59" fmla="*/ 278 h 301"/>
                <a:gd name="T60" fmla="*/ 130 w 133"/>
                <a:gd name="T61" fmla="*/ 290 h 301"/>
                <a:gd name="T62" fmla="*/ 132 w 133"/>
                <a:gd name="T63" fmla="*/ 299 h 301"/>
                <a:gd name="T64" fmla="*/ 133 w 133"/>
                <a:gd name="T65" fmla="*/ 301 h 301"/>
                <a:gd name="T66" fmla="*/ 133 w 133"/>
                <a:gd name="T67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301">
                  <a:moveTo>
                    <a:pt x="133" y="301"/>
                  </a:moveTo>
                  <a:lnTo>
                    <a:pt x="122" y="271"/>
                  </a:lnTo>
                  <a:lnTo>
                    <a:pt x="109" y="241"/>
                  </a:lnTo>
                  <a:lnTo>
                    <a:pt x="96" y="212"/>
                  </a:lnTo>
                  <a:lnTo>
                    <a:pt x="82" y="182"/>
                  </a:lnTo>
                  <a:lnTo>
                    <a:pt x="67" y="152"/>
                  </a:lnTo>
                  <a:lnTo>
                    <a:pt x="54" y="122"/>
                  </a:lnTo>
                  <a:lnTo>
                    <a:pt x="40" y="92"/>
                  </a:lnTo>
                  <a:lnTo>
                    <a:pt x="26" y="62"/>
                  </a:lnTo>
                  <a:lnTo>
                    <a:pt x="13" y="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19"/>
                  </a:lnTo>
                  <a:lnTo>
                    <a:pt x="24" y="36"/>
                  </a:lnTo>
                  <a:lnTo>
                    <a:pt x="34" y="51"/>
                  </a:lnTo>
                  <a:lnTo>
                    <a:pt x="43" y="65"/>
                  </a:lnTo>
                  <a:lnTo>
                    <a:pt x="49" y="77"/>
                  </a:lnTo>
                  <a:lnTo>
                    <a:pt x="55" y="91"/>
                  </a:lnTo>
                  <a:lnTo>
                    <a:pt x="61" y="103"/>
                  </a:lnTo>
                  <a:lnTo>
                    <a:pt x="67" y="116"/>
                  </a:lnTo>
                  <a:lnTo>
                    <a:pt x="72" y="12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86" y="162"/>
                  </a:lnTo>
                  <a:lnTo>
                    <a:pt x="94" y="180"/>
                  </a:lnTo>
                  <a:lnTo>
                    <a:pt x="100" y="202"/>
                  </a:lnTo>
                  <a:lnTo>
                    <a:pt x="107" y="223"/>
                  </a:lnTo>
                  <a:lnTo>
                    <a:pt x="115" y="243"/>
                  </a:lnTo>
                  <a:lnTo>
                    <a:pt x="121" y="261"/>
                  </a:lnTo>
                  <a:lnTo>
                    <a:pt x="126" y="278"/>
                  </a:lnTo>
                  <a:lnTo>
                    <a:pt x="130" y="290"/>
                  </a:lnTo>
                  <a:lnTo>
                    <a:pt x="132" y="299"/>
                  </a:lnTo>
                  <a:lnTo>
                    <a:pt x="133" y="301"/>
                  </a:lnTo>
                  <a:lnTo>
                    <a:pt x="133" y="301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1" name="Freeform 71">
              <a:extLst>
                <a:ext uri="{FF2B5EF4-FFF2-40B4-BE49-F238E27FC236}">
                  <a16:creationId xmlns:a16="http://schemas.microsoft.com/office/drawing/2014/main" id="{65748E2F-66D0-D233-5355-FC65DF202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3728"/>
              <a:ext cx="33" cy="106"/>
            </a:xfrm>
            <a:custGeom>
              <a:avLst/>
              <a:gdLst>
                <a:gd name="T0" fmla="*/ 84 w 100"/>
                <a:gd name="T1" fmla="*/ 213 h 318"/>
                <a:gd name="T2" fmla="*/ 81 w 100"/>
                <a:gd name="T3" fmla="*/ 196 h 318"/>
                <a:gd name="T4" fmla="*/ 77 w 100"/>
                <a:gd name="T5" fmla="*/ 175 h 318"/>
                <a:gd name="T6" fmla="*/ 71 w 100"/>
                <a:gd name="T7" fmla="*/ 153 h 318"/>
                <a:gd name="T8" fmla="*/ 63 w 100"/>
                <a:gd name="T9" fmla="*/ 128 h 318"/>
                <a:gd name="T10" fmla="*/ 53 w 100"/>
                <a:gd name="T11" fmla="*/ 102 h 318"/>
                <a:gd name="T12" fmla="*/ 44 w 100"/>
                <a:gd name="T13" fmla="*/ 77 h 318"/>
                <a:gd name="T14" fmla="*/ 33 w 100"/>
                <a:gd name="T15" fmla="*/ 53 h 318"/>
                <a:gd name="T16" fmla="*/ 22 w 100"/>
                <a:gd name="T17" fmla="*/ 32 h 318"/>
                <a:gd name="T18" fmla="*/ 11 w 100"/>
                <a:gd name="T19" fmla="*/ 13 h 318"/>
                <a:gd name="T20" fmla="*/ 0 w 100"/>
                <a:gd name="T21" fmla="*/ 0 h 318"/>
                <a:gd name="T22" fmla="*/ 0 w 100"/>
                <a:gd name="T23" fmla="*/ 0 h 318"/>
                <a:gd name="T24" fmla="*/ 27 w 100"/>
                <a:gd name="T25" fmla="*/ 37 h 318"/>
                <a:gd name="T26" fmla="*/ 51 w 100"/>
                <a:gd name="T27" fmla="*/ 77 h 318"/>
                <a:gd name="T28" fmla="*/ 71 w 100"/>
                <a:gd name="T29" fmla="*/ 116 h 318"/>
                <a:gd name="T30" fmla="*/ 86 w 100"/>
                <a:gd name="T31" fmla="*/ 154 h 318"/>
                <a:gd name="T32" fmla="*/ 95 w 100"/>
                <a:gd name="T33" fmla="*/ 191 h 318"/>
                <a:gd name="T34" fmla="*/ 100 w 100"/>
                <a:gd name="T35" fmla="*/ 226 h 318"/>
                <a:gd name="T36" fmla="*/ 98 w 100"/>
                <a:gd name="T37" fmla="*/ 256 h 318"/>
                <a:gd name="T38" fmla="*/ 88 w 100"/>
                <a:gd name="T39" fmla="*/ 282 h 318"/>
                <a:gd name="T40" fmla="*/ 71 w 100"/>
                <a:gd name="T41" fmla="*/ 304 h 318"/>
                <a:gd name="T42" fmla="*/ 44 w 100"/>
                <a:gd name="T43" fmla="*/ 318 h 318"/>
                <a:gd name="T44" fmla="*/ 44 w 100"/>
                <a:gd name="T45" fmla="*/ 318 h 318"/>
                <a:gd name="T46" fmla="*/ 53 w 100"/>
                <a:gd name="T47" fmla="*/ 312 h 318"/>
                <a:gd name="T48" fmla="*/ 61 w 100"/>
                <a:gd name="T49" fmla="*/ 304 h 318"/>
                <a:gd name="T50" fmla="*/ 67 w 100"/>
                <a:gd name="T51" fmla="*/ 295 h 318"/>
                <a:gd name="T52" fmla="*/ 73 w 100"/>
                <a:gd name="T53" fmla="*/ 284 h 318"/>
                <a:gd name="T54" fmla="*/ 77 w 100"/>
                <a:gd name="T55" fmla="*/ 272 h 318"/>
                <a:gd name="T56" fmla="*/ 81 w 100"/>
                <a:gd name="T57" fmla="*/ 260 h 318"/>
                <a:gd name="T58" fmla="*/ 83 w 100"/>
                <a:gd name="T59" fmla="*/ 247 h 318"/>
                <a:gd name="T60" fmla="*/ 84 w 100"/>
                <a:gd name="T61" fmla="*/ 235 h 318"/>
                <a:gd name="T62" fmla="*/ 84 w 100"/>
                <a:gd name="T63" fmla="*/ 224 h 318"/>
                <a:gd name="T64" fmla="*/ 84 w 100"/>
                <a:gd name="T65" fmla="*/ 213 h 318"/>
                <a:gd name="T66" fmla="*/ 84 w 100"/>
                <a:gd name="T67" fmla="*/ 2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318">
                  <a:moveTo>
                    <a:pt x="84" y="213"/>
                  </a:moveTo>
                  <a:lnTo>
                    <a:pt x="81" y="196"/>
                  </a:lnTo>
                  <a:lnTo>
                    <a:pt x="77" y="175"/>
                  </a:lnTo>
                  <a:lnTo>
                    <a:pt x="71" y="153"/>
                  </a:lnTo>
                  <a:lnTo>
                    <a:pt x="63" y="128"/>
                  </a:lnTo>
                  <a:lnTo>
                    <a:pt x="53" y="102"/>
                  </a:lnTo>
                  <a:lnTo>
                    <a:pt x="44" y="77"/>
                  </a:lnTo>
                  <a:lnTo>
                    <a:pt x="33" y="53"/>
                  </a:lnTo>
                  <a:lnTo>
                    <a:pt x="22" y="32"/>
                  </a:lnTo>
                  <a:lnTo>
                    <a:pt x="11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37"/>
                  </a:lnTo>
                  <a:lnTo>
                    <a:pt x="51" y="77"/>
                  </a:lnTo>
                  <a:lnTo>
                    <a:pt x="71" y="116"/>
                  </a:lnTo>
                  <a:lnTo>
                    <a:pt x="86" y="154"/>
                  </a:lnTo>
                  <a:lnTo>
                    <a:pt x="95" y="191"/>
                  </a:lnTo>
                  <a:lnTo>
                    <a:pt x="100" y="226"/>
                  </a:lnTo>
                  <a:lnTo>
                    <a:pt x="98" y="256"/>
                  </a:lnTo>
                  <a:lnTo>
                    <a:pt x="88" y="282"/>
                  </a:lnTo>
                  <a:lnTo>
                    <a:pt x="71" y="304"/>
                  </a:lnTo>
                  <a:lnTo>
                    <a:pt x="44" y="318"/>
                  </a:lnTo>
                  <a:lnTo>
                    <a:pt x="44" y="318"/>
                  </a:lnTo>
                  <a:lnTo>
                    <a:pt x="53" y="312"/>
                  </a:lnTo>
                  <a:lnTo>
                    <a:pt x="61" y="304"/>
                  </a:lnTo>
                  <a:lnTo>
                    <a:pt x="67" y="295"/>
                  </a:lnTo>
                  <a:lnTo>
                    <a:pt x="73" y="284"/>
                  </a:lnTo>
                  <a:lnTo>
                    <a:pt x="77" y="272"/>
                  </a:lnTo>
                  <a:lnTo>
                    <a:pt x="81" y="260"/>
                  </a:lnTo>
                  <a:lnTo>
                    <a:pt x="83" y="247"/>
                  </a:lnTo>
                  <a:lnTo>
                    <a:pt x="84" y="235"/>
                  </a:lnTo>
                  <a:lnTo>
                    <a:pt x="84" y="224"/>
                  </a:lnTo>
                  <a:lnTo>
                    <a:pt x="84" y="213"/>
                  </a:lnTo>
                  <a:lnTo>
                    <a:pt x="84" y="213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2" name="Freeform 72">
              <a:extLst>
                <a:ext uri="{FF2B5EF4-FFF2-40B4-BE49-F238E27FC236}">
                  <a16:creationId xmlns:a16="http://schemas.microsoft.com/office/drawing/2014/main" id="{AEBAFFA4-3400-1D49-F957-44C35396A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3728"/>
              <a:ext cx="33" cy="106"/>
            </a:xfrm>
            <a:custGeom>
              <a:avLst/>
              <a:gdLst>
                <a:gd name="T0" fmla="*/ 84 w 100"/>
                <a:gd name="T1" fmla="*/ 213 h 318"/>
                <a:gd name="T2" fmla="*/ 81 w 100"/>
                <a:gd name="T3" fmla="*/ 196 h 318"/>
                <a:gd name="T4" fmla="*/ 77 w 100"/>
                <a:gd name="T5" fmla="*/ 175 h 318"/>
                <a:gd name="T6" fmla="*/ 71 w 100"/>
                <a:gd name="T7" fmla="*/ 153 h 318"/>
                <a:gd name="T8" fmla="*/ 63 w 100"/>
                <a:gd name="T9" fmla="*/ 128 h 318"/>
                <a:gd name="T10" fmla="*/ 53 w 100"/>
                <a:gd name="T11" fmla="*/ 102 h 318"/>
                <a:gd name="T12" fmla="*/ 44 w 100"/>
                <a:gd name="T13" fmla="*/ 77 h 318"/>
                <a:gd name="T14" fmla="*/ 33 w 100"/>
                <a:gd name="T15" fmla="*/ 53 h 318"/>
                <a:gd name="T16" fmla="*/ 22 w 100"/>
                <a:gd name="T17" fmla="*/ 32 h 318"/>
                <a:gd name="T18" fmla="*/ 11 w 100"/>
                <a:gd name="T19" fmla="*/ 13 h 318"/>
                <a:gd name="T20" fmla="*/ 0 w 100"/>
                <a:gd name="T21" fmla="*/ 0 h 318"/>
                <a:gd name="T22" fmla="*/ 0 w 100"/>
                <a:gd name="T23" fmla="*/ 0 h 318"/>
                <a:gd name="T24" fmla="*/ 27 w 100"/>
                <a:gd name="T25" fmla="*/ 37 h 318"/>
                <a:gd name="T26" fmla="*/ 51 w 100"/>
                <a:gd name="T27" fmla="*/ 77 h 318"/>
                <a:gd name="T28" fmla="*/ 71 w 100"/>
                <a:gd name="T29" fmla="*/ 116 h 318"/>
                <a:gd name="T30" fmla="*/ 86 w 100"/>
                <a:gd name="T31" fmla="*/ 154 h 318"/>
                <a:gd name="T32" fmla="*/ 95 w 100"/>
                <a:gd name="T33" fmla="*/ 191 h 318"/>
                <a:gd name="T34" fmla="*/ 100 w 100"/>
                <a:gd name="T35" fmla="*/ 226 h 318"/>
                <a:gd name="T36" fmla="*/ 98 w 100"/>
                <a:gd name="T37" fmla="*/ 256 h 318"/>
                <a:gd name="T38" fmla="*/ 88 w 100"/>
                <a:gd name="T39" fmla="*/ 282 h 318"/>
                <a:gd name="T40" fmla="*/ 71 w 100"/>
                <a:gd name="T41" fmla="*/ 304 h 318"/>
                <a:gd name="T42" fmla="*/ 44 w 100"/>
                <a:gd name="T43" fmla="*/ 318 h 318"/>
                <a:gd name="T44" fmla="*/ 44 w 100"/>
                <a:gd name="T45" fmla="*/ 318 h 318"/>
                <a:gd name="T46" fmla="*/ 53 w 100"/>
                <a:gd name="T47" fmla="*/ 312 h 318"/>
                <a:gd name="T48" fmla="*/ 61 w 100"/>
                <a:gd name="T49" fmla="*/ 304 h 318"/>
                <a:gd name="T50" fmla="*/ 67 w 100"/>
                <a:gd name="T51" fmla="*/ 295 h 318"/>
                <a:gd name="T52" fmla="*/ 73 w 100"/>
                <a:gd name="T53" fmla="*/ 284 h 318"/>
                <a:gd name="T54" fmla="*/ 77 w 100"/>
                <a:gd name="T55" fmla="*/ 272 h 318"/>
                <a:gd name="T56" fmla="*/ 81 w 100"/>
                <a:gd name="T57" fmla="*/ 260 h 318"/>
                <a:gd name="T58" fmla="*/ 83 w 100"/>
                <a:gd name="T59" fmla="*/ 247 h 318"/>
                <a:gd name="T60" fmla="*/ 84 w 100"/>
                <a:gd name="T61" fmla="*/ 235 h 318"/>
                <a:gd name="T62" fmla="*/ 84 w 100"/>
                <a:gd name="T63" fmla="*/ 224 h 318"/>
                <a:gd name="T64" fmla="*/ 84 w 100"/>
                <a:gd name="T65" fmla="*/ 213 h 318"/>
                <a:gd name="T66" fmla="*/ 84 w 100"/>
                <a:gd name="T67" fmla="*/ 2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318">
                  <a:moveTo>
                    <a:pt x="84" y="213"/>
                  </a:moveTo>
                  <a:lnTo>
                    <a:pt x="81" y="196"/>
                  </a:lnTo>
                  <a:lnTo>
                    <a:pt x="77" y="175"/>
                  </a:lnTo>
                  <a:lnTo>
                    <a:pt x="71" y="153"/>
                  </a:lnTo>
                  <a:lnTo>
                    <a:pt x="63" y="128"/>
                  </a:lnTo>
                  <a:lnTo>
                    <a:pt x="53" y="102"/>
                  </a:lnTo>
                  <a:lnTo>
                    <a:pt x="44" y="77"/>
                  </a:lnTo>
                  <a:lnTo>
                    <a:pt x="33" y="53"/>
                  </a:lnTo>
                  <a:lnTo>
                    <a:pt x="22" y="32"/>
                  </a:lnTo>
                  <a:lnTo>
                    <a:pt x="11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37"/>
                  </a:lnTo>
                  <a:lnTo>
                    <a:pt x="51" y="77"/>
                  </a:lnTo>
                  <a:lnTo>
                    <a:pt x="71" y="116"/>
                  </a:lnTo>
                  <a:lnTo>
                    <a:pt x="86" y="154"/>
                  </a:lnTo>
                  <a:lnTo>
                    <a:pt x="95" y="191"/>
                  </a:lnTo>
                  <a:lnTo>
                    <a:pt x="100" y="226"/>
                  </a:lnTo>
                  <a:lnTo>
                    <a:pt x="98" y="256"/>
                  </a:lnTo>
                  <a:lnTo>
                    <a:pt x="88" y="282"/>
                  </a:lnTo>
                  <a:lnTo>
                    <a:pt x="71" y="304"/>
                  </a:lnTo>
                  <a:lnTo>
                    <a:pt x="44" y="318"/>
                  </a:lnTo>
                  <a:lnTo>
                    <a:pt x="44" y="318"/>
                  </a:lnTo>
                  <a:lnTo>
                    <a:pt x="53" y="312"/>
                  </a:lnTo>
                  <a:lnTo>
                    <a:pt x="61" y="304"/>
                  </a:lnTo>
                  <a:lnTo>
                    <a:pt x="67" y="295"/>
                  </a:lnTo>
                  <a:lnTo>
                    <a:pt x="73" y="284"/>
                  </a:lnTo>
                  <a:lnTo>
                    <a:pt x="77" y="272"/>
                  </a:lnTo>
                  <a:lnTo>
                    <a:pt x="81" y="260"/>
                  </a:lnTo>
                  <a:lnTo>
                    <a:pt x="83" y="247"/>
                  </a:lnTo>
                  <a:lnTo>
                    <a:pt x="84" y="235"/>
                  </a:lnTo>
                  <a:lnTo>
                    <a:pt x="84" y="224"/>
                  </a:lnTo>
                  <a:lnTo>
                    <a:pt x="84" y="213"/>
                  </a:lnTo>
                  <a:lnTo>
                    <a:pt x="84" y="213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3" name="Freeform 73">
              <a:extLst>
                <a:ext uri="{FF2B5EF4-FFF2-40B4-BE49-F238E27FC236}">
                  <a16:creationId xmlns:a16="http://schemas.microsoft.com/office/drawing/2014/main" id="{93E4163D-E9AB-BC74-DEB5-5CC694F10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3116"/>
              <a:ext cx="126" cy="168"/>
            </a:xfrm>
            <a:custGeom>
              <a:avLst/>
              <a:gdLst>
                <a:gd name="T0" fmla="*/ 62 w 379"/>
                <a:gd name="T1" fmla="*/ 35 h 502"/>
                <a:gd name="T2" fmla="*/ 87 w 379"/>
                <a:gd name="T3" fmla="*/ 55 h 502"/>
                <a:gd name="T4" fmla="*/ 112 w 379"/>
                <a:gd name="T5" fmla="*/ 76 h 502"/>
                <a:gd name="T6" fmla="*/ 135 w 379"/>
                <a:gd name="T7" fmla="*/ 97 h 502"/>
                <a:gd name="T8" fmla="*/ 159 w 379"/>
                <a:gd name="T9" fmla="*/ 118 h 502"/>
                <a:gd name="T10" fmla="*/ 181 w 379"/>
                <a:gd name="T11" fmla="*/ 140 h 502"/>
                <a:gd name="T12" fmla="*/ 205 w 379"/>
                <a:gd name="T13" fmla="*/ 161 h 502"/>
                <a:gd name="T14" fmla="*/ 227 w 379"/>
                <a:gd name="T15" fmla="*/ 183 h 502"/>
                <a:gd name="T16" fmla="*/ 250 w 379"/>
                <a:gd name="T17" fmla="*/ 204 h 502"/>
                <a:gd name="T18" fmla="*/ 272 w 379"/>
                <a:gd name="T19" fmla="*/ 226 h 502"/>
                <a:gd name="T20" fmla="*/ 296 w 379"/>
                <a:gd name="T21" fmla="*/ 248 h 502"/>
                <a:gd name="T22" fmla="*/ 296 w 379"/>
                <a:gd name="T23" fmla="*/ 248 h 502"/>
                <a:gd name="T24" fmla="*/ 314 w 379"/>
                <a:gd name="T25" fmla="*/ 268 h 502"/>
                <a:gd name="T26" fmla="*/ 332 w 379"/>
                <a:gd name="T27" fmla="*/ 290 h 502"/>
                <a:gd name="T28" fmla="*/ 348 w 379"/>
                <a:gd name="T29" fmla="*/ 316 h 502"/>
                <a:gd name="T30" fmla="*/ 362 w 379"/>
                <a:gd name="T31" fmla="*/ 344 h 502"/>
                <a:gd name="T32" fmla="*/ 372 w 379"/>
                <a:gd name="T33" fmla="*/ 371 h 502"/>
                <a:gd name="T34" fmla="*/ 378 w 379"/>
                <a:gd name="T35" fmla="*/ 400 h 502"/>
                <a:gd name="T36" fmla="*/ 379 w 379"/>
                <a:gd name="T37" fmla="*/ 429 h 502"/>
                <a:gd name="T38" fmla="*/ 374 w 379"/>
                <a:gd name="T39" fmla="*/ 455 h 502"/>
                <a:gd name="T40" fmla="*/ 363 w 379"/>
                <a:gd name="T41" fmla="*/ 480 h 502"/>
                <a:gd name="T42" fmla="*/ 344 w 379"/>
                <a:gd name="T43" fmla="*/ 502 h 502"/>
                <a:gd name="T44" fmla="*/ 344 w 379"/>
                <a:gd name="T45" fmla="*/ 502 h 502"/>
                <a:gd name="T46" fmla="*/ 353 w 379"/>
                <a:gd name="T47" fmla="*/ 478 h 502"/>
                <a:gd name="T48" fmla="*/ 358 w 379"/>
                <a:gd name="T49" fmla="*/ 453 h 502"/>
                <a:gd name="T50" fmla="*/ 362 w 379"/>
                <a:gd name="T51" fmla="*/ 430 h 502"/>
                <a:gd name="T52" fmla="*/ 363 w 379"/>
                <a:gd name="T53" fmla="*/ 406 h 502"/>
                <a:gd name="T54" fmla="*/ 362 w 379"/>
                <a:gd name="T55" fmla="*/ 382 h 502"/>
                <a:gd name="T56" fmla="*/ 357 w 379"/>
                <a:gd name="T57" fmla="*/ 360 h 502"/>
                <a:gd name="T58" fmla="*/ 349 w 379"/>
                <a:gd name="T59" fmla="*/ 339 h 502"/>
                <a:gd name="T60" fmla="*/ 339 w 379"/>
                <a:gd name="T61" fmla="*/ 319 h 502"/>
                <a:gd name="T62" fmla="*/ 326 w 379"/>
                <a:gd name="T63" fmla="*/ 300 h 502"/>
                <a:gd name="T64" fmla="*/ 308 w 379"/>
                <a:gd name="T65" fmla="*/ 283 h 502"/>
                <a:gd name="T66" fmla="*/ 308 w 379"/>
                <a:gd name="T67" fmla="*/ 283 h 502"/>
                <a:gd name="T68" fmla="*/ 280 w 379"/>
                <a:gd name="T69" fmla="*/ 257 h 502"/>
                <a:gd name="T70" fmla="*/ 251 w 379"/>
                <a:gd name="T71" fmla="*/ 231 h 502"/>
                <a:gd name="T72" fmla="*/ 222 w 379"/>
                <a:gd name="T73" fmla="*/ 202 h 502"/>
                <a:gd name="T74" fmla="*/ 194 w 379"/>
                <a:gd name="T75" fmla="*/ 173 h 502"/>
                <a:gd name="T76" fmla="*/ 165 w 379"/>
                <a:gd name="T77" fmla="*/ 143 h 502"/>
                <a:gd name="T78" fmla="*/ 134 w 379"/>
                <a:gd name="T79" fmla="*/ 115 h 502"/>
                <a:gd name="T80" fmla="*/ 103 w 379"/>
                <a:gd name="T81" fmla="*/ 85 h 502"/>
                <a:gd name="T82" fmla="*/ 71 w 379"/>
                <a:gd name="T83" fmla="*/ 56 h 502"/>
                <a:gd name="T84" fmla="*/ 37 w 379"/>
                <a:gd name="T85" fmla="*/ 28 h 502"/>
                <a:gd name="T86" fmla="*/ 0 w 379"/>
                <a:gd name="T87" fmla="*/ 0 h 502"/>
                <a:gd name="T88" fmla="*/ 0 w 379"/>
                <a:gd name="T89" fmla="*/ 0 h 502"/>
                <a:gd name="T90" fmla="*/ 3 w 379"/>
                <a:gd name="T91" fmla="*/ 3 h 502"/>
                <a:gd name="T92" fmla="*/ 6 w 379"/>
                <a:gd name="T93" fmla="*/ 5 h 502"/>
                <a:gd name="T94" fmla="*/ 11 w 379"/>
                <a:gd name="T95" fmla="*/ 6 h 502"/>
                <a:gd name="T96" fmla="*/ 16 w 379"/>
                <a:gd name="T97" fmla="*/ 9 h 502"/>
                <a:gd name="T98" fmla="*/ 22 w 379"/>
                <a:gd name="T99" fmla="*/ 11 h 502"/>
                <a:gd name="T100" fmla="*/ 28 w 379"/>
                <a:gd name="T101" fmla="*/ 14 h 502"/>
                <a:gd name="T102" fmla="*/ 36 w 379"/>
                <a:gd name="T103" fmla="*/ 18 h 502"/>
                <a:gd name="T104" fmla="*/ 43 w 379"/>
                <a:gd name="T105" fmla="*/ 23 h 502"/>
                <a:gd name="T106" fmla="*/ 52 w 379"/>
                <a:gd name="T107" fmla="*/ 29 h 502"/>
                <a:gd name="T108" fmla="*/ 62 w 379"/>
                <a:gd name="T109" fmla="*/ 35 h 502"/>
                <a:gd name="T110" fmla="*/ 62 w 379"/>
                <a:gd name="T111" fmla="*/ 3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9" h="502">
                  <a:moveTo>
                    <a:pt x="62" y="35"/>
                  </a:moveTo>
                  <a:lnTo>
                    <a:pt x="87" y="55"/>
                  </a:lnTo>
                  <a:lnTo>
                    <a:pt x="112" y="76"/>
                  </a:lnTo>
                  <a:lnTo>
                    <a:pt x="135" y="97"/>
                  </a:lnTo>
                  <a:lnTo>
                    <a:pt x="159" y="118"/>
                  </a:lnTo>
                  <a:lnTo>
                    <a:pt x="181" y="140"/>
                  </a:lnTo>
                  <a:lnTo>
                    <a:pt x="205" y="161"/>
                  </a:lnTo>
                  <a:lnTo>
                    <a:pt x="227" y="183"/>
                  </a:lnTo>
                  <a:lnTo>
                    <a:pt x="250" y="204"/>
                  </a:lnTo>
                  <a:lnTo>
                    <a:pt x="272" y="226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314" y="268"/>
                  </a:lnTo>
                  <a:lnTo>
                    <a:pt x="332" y="290"/>
                  </a:lnTo>
                  <a:lnTo>
                    <a:pt x="348" y="316"/>
                  </a:lnTo>
                  <a:lnTo>
                    <a:pt x="362" y="344"/>
                  </a:lnTo>
                  <a:lnTo>
                    <a:pt x="372" y="371"/>
                  </a:lnTo>
                  <a:lnTo>
                    <a:pt x="378" y="400"/>
                  </a:lnTo>
                  <a:lnTo>
                    <a:pt x="379" y="429"/>
                  </a:lnTo>
                  <a:lnTo>
                    <a:pt x="374" y="455"/>
                  </a:lnTo>
                  <a:lnTo>
                    <a:pt x="363" y="480"/>
                  </a:lnTo>
                  <a:lnTo>
                    <a:pt x="344" y="502"/>
                  </a:lnTo>
                  <a:lnTo>
                    <a:pt x="344" y="502"/>
                  </a:lnTo>
                  <a:lnTo>
                    <a:pt x="353" y="478"/>
                  </a:lnTo>
                  <a:lnTo>
                    <a:pt x="358" y="453"/>
                  </a:lnTo>
                  <a:lnTo>
                    <a:pt x="362" y="430"/>
                  </a:lnTo>
                  <a:lnTo>
                    <a:pt x="363" y="406"/>
                  </a:lnTo>
                  <a:lnTo>
                    <a:pt x="362" y="382"/>
                  </a:lnTo>
                  <a:lnTo>
                    <a:pt x="357" y="360"/>
                  </a:lnTo>
                  <a:lnTo>
                    <a:pt x="349" y="339"/>
                  </a:lnTo>
                  <a:lnTo>
                    <a:pt x="339" y="319"/>
                  </a:lnTo>
                  <a:lnTo>
                    <a:pt x="326" y="300"/>
                  </a:lnTo>
                  <a:lnTo>
                    <a:pt x="308" y="283"/>
                  </a:lnTo>
                  <a:lnTo>
                    <a:pt x="308" y="283"/>
                  </a:lnTo>
                  <a:lnTo>
                    <a:pt x="280" y="257"/>
                  </a:lnTo>
                  <a:lnTo>
                    <a:pt x="251" y="231"/>
                  </a:lnTo>
                  <a:lnTo>
                    <a:pt x="222" y="202"/>
                  </a:lnTo>
                  <a:lnTo>
                    <a:pt x="194" y="173"/>
                  </a:lnTo>
                  <a:lnTo>
                    <a:pt x="165" y="143"/>
                  </a:lnTo>
                  <a:lnTo>
                    <a:pt x="134" y="115"/>
                  </a:lnTo>
                  <a:lnTo>
                    <a:pt x="103" y="85"/>
                  </a:lnTo>
                  <a:lnTo>
                    <a:pt x="71" y="56"/>
                  </a:lnTo>
                  <a:lnTo>
                    <a:pt x="37" y="28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6" y="5"/>
                  </a:lnTo>
                  <a:lnTo>
                    <a:pt x="11" y="6"/>
                  </a:lnTo>
                  <a:lnTo>
                    <a:pt x="16" y="9"/>
                  </a:lnTo>
                  <a:lnTo>
                    <a:pt x="22" y="11"/>
                  </a:lnTo>
                  <a:lnTo>
                    <a:pt x="28" y="14"/>
                  </a:lnTo>
                  <a:lnTo>
                    <a:pt x="36" y="18"/>
                  </a:lnTo>
                  <a:lnTo>
                    <a:pt x="43" y="23"/>
                  </a:lnTo>
                  <a:lnTo>
                    <a:pt x="52" y="29"/>
                  </a:lnTo>
                  <a:lnTo>
                    <a:pt x="62" y="35"/>
                  </a:lnTo>
                  <a:lnTo>
                    <a:pt x="62" y="35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4" name="Freeform 74">
              <a:extLst>
                <a:ext uri="{FF2B5EF4-FFF2-40B4-BE49-F238E27FC236}">
                  <a16:creationId xmlns:a16="http://schemas.microsoft.com/office/drawing/2014/main" id="{ED947C04-14BC-3A30-34B6-0E2396798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3116"/>
              <a:ext cx="126" cy="168"/>
            </a:xfrm>
            <a:custGeom>
              <a:avLst/>
              <a:gdLst>
                <a:gd name="T0" fmla="*/ 62 w 379"/>
                <a:gd name="T1" fmla="*/ 35 h 502"/>
                <a:gd name="T2" fmla="*/ 87 w 379"/>
                <a:gd name="T3" fmla="*/ 55 h 502"/>
                <a:gd name="T4" fmla="*/ 112 w 379"/>
                <a:gd name="T5" fmla="*/ 76 h 502"/>
                <a:gd name="T6" fmla="*/ 135 w 379"/>
                <a:gd name="T7" fmla="*/ 97 h 502"/>
                <a:gd name="T8" fmla="*/ 159 w 379"/>
                <a:gd name="T9" fmla="*/ 118 h 502"/>
                <a:gd name="T10" fmla="*/ 181 w 379"/>
                <a:gd name="T11" fmla="*/ 140 h 502"/>
                <a:gd name="T12" fmla="*/ 205 w 379"/>
                <a:gd name="T13" fmla="*/ 161 h 502"/>
                <a:gd name="T14" fmla="*/ 227 w 379"/>
                <a:gd name="T15" fmla="*/ 183 h 502"/>
                <a:gd name="T16" fmla="*/ 250 w 379"/>
                <a:gd name="T17" fmla="*/ 204 h 502"/>
                <a:gd name="T18" fmla="*/ 272 w 379"/>
                <a:gd name="T19" fmla="*/ 226 h 502"/>
                <a:gd name="T20" fmla="*/ 296 w 379"/>
                <a:gd name="T21" fmla="*/ 248 h 502"/>
                <a:gd name="T22" fmla="*/ 296 w 379"/>
                <a:gd name="T23" fmla="*/ 248 h 502"/>
                <a:gd name="T24" fmla="*/ 314 w 379"/>
                <a:gd name="T25" fmla="*/ 268 h 502"/>
                <a:gd name="T26" fmla="*/ 332 w 379"/>
                <a:gd name="T27" fmla="*/ 290 h 502"/>
                <a:gd name="T28" fmla="*/ 348 w 379"/>
                <a:gd name="T29" fmla="*/ 316 h 502"/>
                <a:gd name="T30" fmla="*/ 362 w 379"/>
                <a:gd name="T31" fmla="*/ 344 h 502"/>
                <a:gd name="T32" fmla="*/ 372 w 379"/>
                <a:gd name="T33" fmla="*/ 371 h 502"/>
                <a:gd name="T34" fmla="*/ 378 w 379"/>
                <a:gd name="T35" fmla="*/ 400 h 502"/>
                <a:gd name="T36" fmla="*/ 379 w 379"/>
                <a:gd name="T37" fmla="*/ 429 h 502"/>
                <a:gd name="T38" fmla="*/ 374 w 379"/>
                <a:gd name="T39" fmla="*/ 455 h 502"/>
                <a:gd name="T40" fmla="*/ 363 w 379"/>
                <a:gd name="T41" fmla="*/ 480 h 502"/>
                <a:gd name="T42" fmla="*/ 344 w 379"/>
                <a:gd name="T43" fmla="*/ 502 h 502"/>
                <a:gd name="T44" fmla="*/ 344 w 379"/>
                <a:gd name="T45" fmla="*/ 502 h 502"/>
                <a:gd name="T46" fmla="*/ 353 w 379"/>
                <a:gd name="T47" fmla="*/ 478 h 502"/>
                <a:gd name="T48" fmla="*/ 358 w 379"/>
                <a:gd name="T49" fmla="*/ 453 h 502"/>
                <a:gd name="T50" fmla="*/ 362 w 379"/>
                <a:gd name="T51" fmla="*/ 430 h 502"/>
                <a:gd name="T52" fmla="*/ 363 w 379"/>
                <a:gd name="T53" fmla="*/ 406 h 502"/>
                <a:gd name="T54" fmla="*/ 362 w 379"/>
                <a:gd name="T55" fmla="*/ 382 h 502"/>
                <a:gd name="T56" fmla="*/ 357 w 379"/>
                <a:gd name="T57" fmla="*/ 360 h 502"/>
                <a:gd name="T58" fmla="*/ 349 w 379"/>
                <a:gd name="T59" fmla="*/ 339 h 502"/>
                <a:gd name="T60" fmla="*/ 339 w 379"/>
                <a:gd name="T61" fmla="*/ 319 h 502"/>
                <a:gd name="T62" fmla="*/ 326 w 379"/>
                <a:gd name="T63" fmla="*/ 300 h 502"/>
                <a:gd name="T64" fmla="*/ 308 w 379"/>
                <a:gd name="T65" fmla="*/ 283 h 502"/>
                <a:gd name="T66" fmla="*/ 308 w 379"/>
                <a:gd name="T67" fmla="*/ 283 h 502"/>
                <a:gd name="T68" fmla="*/ 280 w 379"/>
                <a:gd name="T69" fmla="*/ 257 h 502"/>
                <a:gd name="T70" fmla="*/ 251 w 379"/>
                <a:gd name="T71" fmla="*/ 231 h 502"/>
                <a:gd name="T72" fmla="*/ 222 w 379"/>
                <a:gd name="T73" fmla="*/ 202 h 502"/>
                <a:gd name="T74" fmla="*/ 194 w 379"/>
                <a:gd name="T75" fmla="*/ 173 h 502"/>
                <a:gd name="T76" fmla="*/ 165 w 379"/>
                <a:gd name="T77" fmla="*/ 143 h 502"/>
                <a:gd name="T78" fmla="*/ 134 w 379"/>
                <a:gd name="T79" fmla="*/ 115 h 502"/>
                <a:gd name="T80" fmla="*/ 103 w 379"/>
                <a:gd name="T81" fmla="*/ 85 h 502"/>
                <a:gd name="T82" fmla="*/ 71 w 379"/>
                <a:gd name="T83" fmla="*/ 56 h 502"/>
                <a:gd name="T84" fmla="*/ 37 w 379"/>
                <a:gd name="T85" fmla="*/ 28 h 502"/>
                <a:gd name="T86" fmla="*/ 0 w 379"/>
                <a:gd name="T87" fmla="*/ 0 h 502"/>
                <a:gd name="T88" fmla="*/ 0 w 379"/>
                <a:gd name="T89" fmla="*/ 0 h 502"/>
                <a:gd name="T90" fmla="*/ 3 w 379"/>
                <a:gd name="T91" fmla="*/ 3 h 502"/>
                <a:gd name="T92" fmla="*/ 6 w 379"/>
                <a:gd name="T93" fmla="*/ 5 h 502"/>
                <a:gd name="T94" fmla="*/ 11 w 379"/>
                <a:gd name="T95" fmla="*/ 6 h 502"/>
                <a:gd name="T96" fmla="*/ 16 w 379"/>
                <a:gd name="T97" fmla="*/ 9 h 502"/>
                <a:gd name="T98" fmla="*/ 22 w 379"/>
                <a:gd name="T99" fmla="*/ 11 h 502"/>
                <a:gd name="T100" fmla="*/ 28 w 379"/>
                <a:gd name="T101" fmla="*/ 14 h 502"/>
                <a:gd name="T102" fmla="*/ 36 w 379"/>
                <a:gd name="T103" fmla="*/ 18 h 502"/>
                <a:gd name="T104" fmla="*/ 43 w 379"/>
                <a:gd name="T105" fmla="*/ 23 h 502"/>
                <a:gd name="T106" fmla="*/ 52 w 379"/>
                <a:gd name="T107" fmla="*/ 29 h 502"/>
                <a:gd name="T108" fmla="*/ 62 w 379"/>
                <a:gd name="T109" fmla="*/ 35 h 502"/>
                <a:gd name="T110" fmla="*/ 62 w 379"/>
                <a:gd name="T111" fmla="*/ 3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9" h="502">
                  <a:moveTo>
                    <a:pt x="62" y="35"/>
                  </a:moveTo>
                  <a:lnTo>
                    <a:pt x="87" y="55"/>
                  </a:lnTo>
                  <a:lnTo>
                    <a:pt x="112" y="76"/>
                  </a:lnTo>
                  <a:lnTo>
                    <a:pt x="135" y="97"/>
                  </a:lnTo>
                  <a:lnTo>
                    <a:pt x="159" y="118"/>
                  </a:lnTo>
                  <a:lnTo>
                    <a:pt x="181" y="140"/>
                  </a:lnTo>
                  <a:lnTo>
                    <a:pt x="205" y="161"/>
                  </a:lnTo>
                  <a:lnTo>
                    <a:pt x="227" y="183"/>
                  </a:lnTo>
                  <a:lnTo>
                    <a:pt x="250" y="204"/>
                  </a:lnTo>
                  <a:lnTo>
                    <a:pt x="272" y="226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314" y="268"/>
                  </a:lnTo>
                  <a:lnTo>
                    <a:pt x="332" y="290"/>
                  </a:lnTo>
                  <a:lnTo>
                    <a:pt x="348" y="316"/>
                  </a:lnTo>
                  <a:lnTo>
                    <a:pt x="362" y="344"/>
                  </a:lnTo>
                  <a:lnTo>
                    <a:pt x="372" y="371"/>
                  </a:lnTo>
                  <a:lnTo>
                    <a:pt x="378" y="400"/>
                  </a:lnTo>
                  <a:lnTo>
                    <a:pt x="379" y="429"/>
                  </a:lnTo>
                  <a:lnTo>
                    <a:pt x="374" y="455"/>
                  </a:lnTo>
                  <a:lnTo>
                    <a:pt x="363" y="480"/>
                  </a:lnTo>
                  <a:lnTo>
                    <a:pt x="344" y="502"/>
                  </a:lnTo>
                  <a:lnTo>
                    <a:pt x="344" y="502"/>
                  </a:lnTo>
                  <a:lnTo>
                    <a:pt x="353" y="478"/>
                  </a:lnTo>
                  <a:lnTo>
                    <a:pt x="358" y="453"/>
                  </a:lnTo>
                  <a:lnTo>
                    <a:pt x="362" y="430"/>
                  </a:lnTo>
                  <a:lnTo>
                    <a:pt x="363" y="406"/>
                  </a:lnTo>
                  <a:lnTo>
                    <a:pt x="362" y="382"/>
                  </a:lnTo>
                  <a:lnTo>
                    <a:pt x="357" y="360"/>
                  </a:lnTo>
                  <a:lnTo>
                    <a:pt x="349" y="339"/>
                  </a:lnTo>
                  <a:lnTo>
                    <a:pt x="339" y="319"/>
                  </a:lnTo>
                  <a:lnTo>
                    <a:pt x="326" y="300"/>
                  </a:lnTo>
                  <a:lnTo>
                    <a:pt x="308" y="283"/>
                  </a:lnTo>
                  <a:lnTo>
                    <a:pt x="308" y="283"/>
                  </a:lnTo>
                  <a:lnTo>
                    <a:pt x="280" y="257"/>
                  </a:lnTo>
                  <a:lnTo>
                    <a:pt x="251" y="231"/>
                  </a:lnTo>
                  <a:lnTo>
                    <a:pt x="222" y="202"/>
                  </a:lnTo>
                  <a:lnTo>
                    <a:pt x="194" y="173"/>
                  </a:lnTo>
                  <a:lnTo>
                    <a:pt x="165" y="143"/>
                  </a:lnTo>
                  <a:lnTo>
                    <a:pt x="134" y="115"/>
                  </a:lnTo>
                  <a:lnTo>
                    <a:pt x="103" y="85"/>
                  </a:lnTo>
                  <a:lnTo>
                    <a:pt x="71" y="56"/>
                  </a:lnTo>
                  <a:lnTo>
                    <a:pt x="37" y="28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6" y="5"/>
                  </a:lnTo>
                  <a:lnTo>
                    <a:pt x="11" y="6"/>
                  </a:lnTo>
                  <a:lnTo>
                    <a:pt x="16" y="9"/>
                  </a:lnTo>
                  <a:lnTo>
                    <a:pt x="22" y="11"/>
                  </a:lnTo>
                  <a:lnTo>
                    <a:pt x="28" y="14"/>
                  </a:lnTo>
                  <a:lnTo>
                    <a:pt x="36" y="18"/>
                  </a:lnTo>
                  <a:lnTo>
                    <a:pt x="43" y="23"/>
                  </a:lnTo>
                  <a:lnTo>
                    <a:pt x="52" y="29"/>
                  </a:lnTo>
                  <a:lnTo>
                    <a:pt x="62" y="35"/>
                  </a:lnTo>
                  <a:lnTo>
                    <a:pt x="62" y="35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5" name="Freeform 75">
              <a:extLst>
                <a:ext uri="{FF2B5EF4-FFF2-40B4-BE49-F238E27FC236}">
                  <a16:creationId xmlns:a16="http://schemas.microsoft.com/office/drawing/2014/main" id="{F99551BA-F3FD-D1DD-EC58-D379135CC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3004"/>
              <a:ext cx="288" cy="109"/>
            </a:xfrm>
            <a:custGeom>
              <a:avLst/>
              <a:gdLst>
                <a:gd name="T0" fmla="*/ 715 w 864"/>
                <a:gd name="T1" fmla="*/ 246 h 328"/>
                <a:gd name="T2" fmla="*/ 737 w 864"/>
                <a:gd name="T3" fmla="*/ 256 h 328"/>
                <a:gd name="T4" fmla="*/ 760 w 864"/>
                <a:gd name="T5" fmla="*/ 267 h 328"/>
                <a:gd name="T6" fmla="*/ 781 w 864"/>
                <a:gd name="T7" fmla="*/ 279 h 328"/>
                <a:gd name="T8" fmla="*/ 801 w 864"/>
                <a:gd name="T9" fmla="*/ 290 h 328"/>
                <a:gd name="T10" fmla="*/ 818 w 864"/>
                <a:gd name="T11" fmla="*/ 301 h 328"/>
                <a:gd name="T12" fmla="*/ 835 w 864"/>
                <a:gd name="T13" fmla="*/ 311 h 328"/>
                <a:gd name="T14" fmla="*/ 847 w 864"/>
                <a:gd name="T15" fmla="*/ 318 h 328"/>
                <a:gd name="T16" fmla="*/ 857 w 864"/>
                <a:gd name="T17" fmla="*/ 325 h 328"/>
                <a:gd name="T18" fmla="*/ 863 w 864"/>
                <a:gd name="T19" fmla="*/ 328 h 328"/>
                <a:gd name="T20" fmla="*/ 864 w 864"/>
                <a:gd name="T21" fmla="*/ 328 h 328"/>
                <a:gd name="T22" fmla="*/ 864 w 864"/>
                <a:gd name="T23" fmla="*/ 328 h 328"/>
                <a:gd name="T24" fmla="*/ 818 w 864"/>
                <a:gd name="T25" fmla="*/ 310 h 328"/>
                <a:gd name="T26" fmla="*/ 755 w 864"/>
                <a:gd name="T27" fmla="*/ 281 h 328"/>
                <a:gd name="T28" fmla="*/ 678 w 864"/>
                <a:gd name="T29" fmla="*/ 245 h 328"/>
                <a:gd name="T30" fmla="*/ 589 w 864"/>
                <a:gd name="T31" fmla="*/ 204 h 328"/>
                <a:gd name="T32" fmla="*/ 492 w 864"/>
                <a:gd name="T33" fmla="*/ 162 h 328"/>
                <a:gd name="T34" fmla="*/ 392 w 864"/>
                <a:gd name="T35" fmla="*/ 119 h 328"/>
                <a:gd name="T36" fmla="*/ 288 w 864"/>
                <a:gd name="T37" fmla="*/ 79 h 328"/>
                <a:gd name="T38" fmla="*/ 188 w 864"/>
                <a:gd name="T39" fmla="*/ 45 h 328"/>
                <a:gd name="T40" fmla="*/ 91 w 864"/>
                <a:gd name="T41" fmla="*/ 17 h 328"/>
                <a:gd name="T42" fmla="*/ 0 w 864"/>
                <a:gd name="T43" fmla="*/ 0 h 328"/>
                <a:gd name="T44" fmla="*/ 0 w 864"/>
                <a:gd name="T45" fmla="*/ 0 h 328"/>
                <a:gd name="T46" fmla="*/ 77 w 864"/>
                <a:gd name="T47" fmla="*/ 7 h 328"/>
                <a:gd name="T48" fmla="*/ 159 w 864"/>
                <a:gd name="T49" fmla="*/ 23 h 328"/>
                <a:gd name="T50" fmla="*/ 245 w 864"/>
                <a:gd name="T51" fmla="*/ 48 h 328"/>
                <a:gd name="T52" fmla="*/ 333 w 864"/>
                <a:gd name="T53" fmla="*/ 78 h 328"/>
                <a:gd name="T54" fmla="*/ 418 w 864"/>
                <a:gd name="T55" fmla="*/ 112 h 328"/>
                <a:gd name="T56" fmla="*/ 499 w 864"/>
                <a:gd name="T57" fmla="*/ 145 h 328"/>
                <a:gd name="T58" fmla="*/ 571 w 864"/>
                <a:gd name="T59" fmla="*/ 179 h 328"/>
                <a:gd name="T60" fmla="*/ 633 w 864"/>
                <a:gd name="T61" fmla="*/ 208 h 328"/>
                <a:gd name="T62" fmla="*/ 683 w 864"/>
                <a:gd name="T63" fmla="*/ 231 h 328"/>
                <a:gd name="T64" fmla="*/ 715 w 864"/>
                <a:gd name="T65" fmla="*/ 246 h 328"/>
                <a:gd name="T66" fmla="*/ 715 w 864"/>
                <a:gd name="T67" fmla="*/ 24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4" h="328">
                  <a:moveTo>
                    <a:pt x="715" y="246"/>
                  </a:moveTo>
                  <a:lnTo>
                    <a:pt x="737" y="256"/>
                  </a:lnTo>
                  <a:lnTo>
                    <a:pt x="760" y="267"/>
                  </a:lnTo>
                  <a:lnTo>
                    <a:pt x="781" y="279"/>
                  </a:lnTo>
                  <a:lnTo>
                    <a:pt x="801" y="290"/>
                  </a:lnTo>
                  <a:lnTo>
                    <a:pt x="818" y="301"/>
                  </a:lnTo>
                  <a:lnTo>
                    <a:pt x="835" y="311"/>
                  </a:lnTo>
                  <a:lnTo>
                    <a:pt x="847" y="318"/>
                  </a:lnTo>
                  <a:lnTo>
                    <a:pt x="857" y="325"/>
                  </a:lnTo>
                  <a:lnTo>
                    <a:pt x="863" y="328"/>
                  </a:lnTo>
                  <a:lnTo>
                    <a:pt x="864" y="328"/>
                  </a:lnTo>
                  <a:lnTo>
                    <a:pt x="864" y="328"/>
                  </a:lnTo>
                  <a:lnTo>
                    <a:pt x="818" y="310"/>
                  </a:lnTo>
                  <a:lnTo>
                    <a:pt x="755" y="281"/>
                  </a:lnTo>
                  <a:lnTo>
                    <a:pt x="678" y="245"/>
                  </a:lnTo>
                  <a:lnTo>
                    <a:pt x="589" y="204"/>
                  </a:lnTo>
                  <a:lnTo>
                    <a:pt x="492" y="162"/>
                  </a:lnTo>
                  <a:lnTo>
                    <a:pt x="392" y="119"/>
                  </a:lnTo>
                  <a:lnTo>
                    <a:pt x="288" y="79"/>
                  </a:lnTo>
                  <a:lnTo>
                    <a:pt x="188" y="45"/>
                  </a:lnTo>
                  <a:lnTo>
                    <a:pt x="91" y="17"/>
                  </a:lnTo>
                  <a:lnTo>
                    <a:pt x="0" y="0"/>
                  </a:lnTo>
                  <a:lnTo>
                    <a:pt x="0" y="0"/>
                  </a:lnTo>
                  <a:lnTo>
                    <a:pt x="77" y="7"/>
                  </a:lnTo>
                  <a:lnTo>
                    <a:pt x="159" y="23"/>
                  </a:lnTo>
                  <a:lnTo>
                    <a:pt x="245" y="48"/>
                  </a:lnTo>
                  <a:lnTo>
                    <a:pt x="333" y="78"/>
                  </a:lnTo>
                  <a:lnTo>
                    <a:pt x="418" y="112"/>
                  </a:lnTo>
                  <a:lnTo>
                    <a:pt x="499" y="145"/>
                  </a:lnTo>
                  <a:lnTo>
                    <a:pt x="571" y="179"/>
                  </a:lnTo>
                  <a:lnTo>
                    <a:pt x="633" y="208"/>
                  </a:lnTo>
                  <a:lnTo>
                    <a:pt x="683" y="231"/>
                  </a:lnTo>
                  <a:lnTo>
                    <a:pt x="715" y="246"/>
                  </a:lnTo>
                  <a:lnTo>
                    <a:pt x="715" y="246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6" name="Freeform 76">
              <a:extLst>
                <a:ext uri="{FF2B5EF4-FFF2-40B4-BE49-F238E27FC236}">
                  <a16:creationId xmlns:a16="http://schemas.microsoft.com/office/drawing/2014/main" id="{7E06474E-8D26-023A-4F8F-E494017BF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3004"/>
              <a:ext cx="288" cy="109"/>
            </a:xfrm>
            <a:custGeom>
              <a:avLst/>
              <a:gdLst>
                <a:gd name="T0" fmla="*/ 715 w 864"/>
                <a:gd name="T1" fmla="*/ 246 h 328"/>
                <a:gd name="T2" fmla="*/ 737 w 864"/>
                <a:gd name="T3" fmla="*/ 256 h 328"/>
                <a:gd name="T4" fmla="*/ 760 w 864"/>
                <a:gd name="T5" fmla="*/ 267 h 328"/>
                <a:gd name="T6" fmla="*/ 781 w 864"/>
                <a:gd name="T7" fmla="*/ 279 h 328"/>
                <a:gd name="T8" fmla="*/ 801 w 864"/>
                <a:gd name="T9" fmla="*/ 290 h 328"/>
                <a:gd name="T10" fmla="*/ 818 w 864"/>
                <a:gd name="T11" fmla="*/ 301 h 328"/>
                <a:gd name="T12" fmla="*/ 835 w 864"/>
                <a:gd name="T13" fmla="*/ 311 h 328"/>
                <a:gd name="T14" fmla="*/ 847 w 864"/>
                <a:gd name="T15" fmla="*/ 318 h 328"/>
                <a:gd name="T16" fmla="*/ 857 w 864"/>
                <a:gd name="T17" fmla="*/ 325 h 328"/>
                <a:gd name="T18" fmla="*/ 863 w 864"/>
                <a:gd name="T19" fmla="*/ 328 h 328"/>
                <a:gd name="T20" fmla="*/ 864 w 864"/>
                <a:gd name="T21" fmla="*/ 328 h 328"/>
                <a:gd name="T22" fmla="*/ 864 w 864"/>
                <a:gd name="T23" fmla="*/ 328 h 328"/>
                <a:gd name="T24" fmla="*/ 818 w 864"/>
                <a:gd name="T25" fmla="*/ 310 h 328"/>
                <a:gd name="T26" fmla="*/ 755 w 864"/>
                <a:gd name="T27" fmla="*/ 281 h 328"/>
                <a:gd name="T28" fmla="*/ 678 w 864"/>
                <a:gd name="T29" fmla="*/ 245 h 328"/>
                <a:gd name="T30" fmla="*/ 589 w 864"/>
                <a:gd name="T31" fmla="*/ 204 h 328"/>
                <a:gd name="T32" fmla="*/ 492 w 864"/>
                <a:gd name="T33" fmla="*/ 162 h 328"/>
                <a:gd name="T34" fmla="*/ 392 w 864"/>
                <a:gd name="T35" fmla="*/ 119 h 328"/>
                <a:gd name="T36" fmla="*/ 288 w 864"/>
                <a:gd name="T37" fmla="*/ 79 h 328"/>
                <a:gd name="T38" fmla="*/ 188 w 864"/>
                <a:gd name="T39" fmla="*/ 45 h 328"/>
                <a:gd name="T40" fmla="*/ 91 w 864"/>
                <a:gd name="T41" fmla="*/ 17 h 328"/>
                <a:gd name="T42" fmla="*/ 0 w 864"/>
                <a:gd name="T43" fmla="*/ 0 h 328"/>
                <a:gd name="T44" fmla="*/ 0 w 864"/>
                <a:gd name="T45" fmla="*/ 0 h 328"/>
                <a:gd name="T46" fmla="*/ 77 w 864"/>
                <a:gd name="T47" fmla="*/ 7 h 328"/>
                <a:gd name="T48" fmla="*/ 159 w 864"/>
                <a:gd name="T49" fmla="*/ 23 h 328"/>
                <a:gd name="T50" fmla="*/ 245 w 864"/>
                <a:gd name="T51" fmla="*/ 48 h 328"/>
                <a:gd name="T52" fmla="*/ 333 w 864"/>
                <a:gd name="T53" fmla="*/ 78 h 328"/>
                <a:gd name="T54" fmla="*/ 418 w 864"/>
                <a:gd name="T55" fmla="*/ 112 h 328"/>
                <a:gd name="T56" fmla="*/ 499 w 864"/>
                <a:gd name="T57" fmla="*/ 145 h 328"/>
                <a:gd name="T58" fmla="*/ 571 w 864"/>
                <a:gd name="T59" fmla="*/ 179 h 328"/>
                <a:gd name="T60" fmla="*/ 633 w 864"/>
                <a:gd name="T61" fmla="*/ 208 h 328"/>
                <a:gd name="T62" fmla="*/ 683 w 864"/>
                <a:gd name="T63" fmla="*/ 231 h 328"/>
                <a:gd name="T64" fmla="*/ 715 w 864"/>
                <a:gd name="T65" fmla="*/ 246 h 328"/>
                <a:gd name="T66" fmla="*/ 715 w 864"/>
                <a:gd name="T67" fmla="*/ 24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4" h="328">
                  <a:moveTo>
                    <a:pt x="715" y="246"/>
                  </a:moveTo>
                  <a:lnTo>
                    <a:pt x="737" y="256"/>
                  </a:lnTo>
                  <a:lnTo>
                    <a:pt x="760" y="267"/>
                  </a:lnTo>
                  <a:lnTo>
                    <a:pt x="781" y="279"/>
                  </a:lnTo>
                  <a:lnTo>
                    <a:pt x="801" y="290"/>
                  </a:lnTo>
                  <a:lnTo>
                    <a:pt x="818" y="301"/>
                  </a:lnTo>
                  <a:lnTo>
                    <a:pt x="835" y="311"/>
                  </a:lnTo>
                  <a:lnTo>
                    <a:pt x="847" y="318"/>
                  </a:lnTo>
                  <a:lnTo>
                    <a:pt x="857" y="325"/>
                  </a:lnTo>
                  <a:lnTo>
                    <a:pt x="863" y="328"/>
                  </a:lnTo>
                  <a:lnTo>
                    <a:pt x="864" y="328"/>
                  </a:lnTo>
                  <a:lnTo>
                    <a:pt x="864" y="328"/>
                  </a:lnTo>
                  <a:lnTo>
                    <a:pt x="818" y="310"/>
                  </a:lnTo>
                  <a:lnTo>
                    <a:pt x="755" y="281"/>
                  </a:lnTo>
                  <a:lnTo>
                    <a:pt x="678" y="245"/>
                  </a:lnTo>
                  <a:lnTo>
                    <a:pt x="589" y="204"/>
                  </a:lnTo>
                  <a:lnTo>
                    <a:pt x="492" y="162"/>
                  </a:lnTo>
                  <a:lnTo>
                    <a:pt x="392" y="119"/>
                  </a:lnTo>
                  <a:lnTo>
                    <a:pt x="288" y="79"/>
                  </a:lnTo>
                  <a:lnTo>
                    <a:pt x="188" y="45"/>
                  </a:lnTo>
                  <a:lnTo>
                    <a:pt x="91" y="17"/>
                  </a:lnTo>
                  <a:lnTo>
                    <a:pt x="0" y="0"/>
                  </a:lnTo>
                  <a:lnTo>
                    <a:pt x="0" y="0"/>
                  </a:lnTo>
                  <a:lnTo>
                    <a:pt x="77" y="7"/>
                  </a:lnTo>
                  <a:lnTo>
                    <a:pt x="159" y="23"/>
                  </a:lnTo>
                  <a:lnTo>
                    <a:pt x="245" y="48"/>
                  </a:lnTo>
                  <a:lnTo>
                    <a:pt x="333" y="78"/>
                  </a:lnTo>
                  <a:lnTo>
                    <a:pt x="418" y="112"/>
                  </a:lnTo>
                  <a:lnTo>
                    <a:pt x="499" y="145"/>
                  </a:lnTo>
                  <a:lnTo>
                    <a:pt x="571" y="179"/>
                  </a:lnTo>
                  <a:lnTo>
                    <a:pt x="633" y="208"/>
                  </a:lnTo>
                  <a:lnTo>
                    <a:pt x="683" y="231"/>
                  </a:lnTo>
                  <a:lnTo>
                    <a:pt x="715" y="246"/>
                  </a:lnTo>
                  <a:lnTo>
                    <a:pt x="715" y="246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7" name="Freeform 77">
              <a:extLst>
                <a:ext uri="{FF2B5EF4-FFF2-40B4-BE49-F238E27FC236}">
                  <a16:creationId xmlns:a16="http://schemas.microsoft.com/office/drawing/2014/main" id="{0DEADD61-FD95-B6AC-5468-B706749AF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982"/>
              <a:ext cx="51" cy="83"/>
            </a:xfrm>
            <a:custGeom>
              <a:avLst/>
              <a:gdLst>
                <a:gd name="T0" fmla="*/ 102 w 152"/>
                <a:gd name="T1" fmla="*/ 40 h 249"/>
                <a:gd name="T2" fmla="*/ 95 w 152"/>
                <a:gd name="T3" fmla="*/ 52 h 249"/>
                <a:gd name="T4" fmla="*/ 85 w 152"/>
                <a:gd name="T5" fmla="*/ 68 h 249"/>
                <a:gd name="T6" fmla="*/ 74 w 152"/>
                <a:gd name="T7" fmla="*/ 87 h 249"/>
                <a:gd name="T8" fmla="*/ 61 w 152"/>
                <a:gd name="T9" fmla="*/ 107 h 249"/>
                <a:gd name="T10" fmla="*/ 49 w 152"/>
                <a:gd name="T11" fmla="*/ 129 h 249"/>
                <a:gd name="T12" fmla="*/ 36 w 152"/>
                <a:gd name="T13" fmla="*/ 152 h 249"/>
                <a:gd name="T14" fmla="*/ 25 w 152"/>
                <a:gd name="T15" fmla="*/ 175 h 249"/>
                <a:gd name="T16" fmla="*/ 14 w 152"/>
                <a:gd name="T17" fmla="*/ 200 h 249"/>
                <a:gd name="T18" fmla="*/ 6 w 152"/>
                <a:gd name="T19" fmla="*/ 224 h 249"/>
                <a:gd name="T20" fmla="*/ 0 w 152"/>
                <a:gd name="T21" fmla="*/ 249 h 249"/>
                <a:gd name="T22" fmla="*/ 0 w 152"/>
                <a:gd name="T23" fmla="*/ 249 h 249"/>
                <a:gd name="T24" fmla="*/ 8 w 152"/>
                <a:gd name="T25" fmla="*/ 220 h 249"/>
                <a:gd name="T26" fmla="*/ 19 w 152"/>
                <a:gd name="T27" fmla="*/ 185 h 249"/>
                <a:gd name="T28" fmla="*/ 33 w 152"/>
                <a:gd name="T29" fmla="*/ 147 h 249"/>
                <a:gd name="T30" fmla="*/ 49 w 152"/>
                <a:gd name="T31" fmla="*/ 108 h 249"/>
                <a:gd name="T32" fmla="*/ 66 w 152"/>
                <a:gd name="T33" fmla="*/ 72 h 249"/>
                <a:gd name="T34" fmla="*/ 85 w 152"/>
                <a:gd name="T35" fmla="*/ 40 h 249"/>
                <a:gd name="T36" fmla="*/ 103 w 152"/>
                <a:gd name="T37" fmla="*/ 15 h 249"/>
                <a:gd name="T38" fmla="*/ 121 w 152"/>
                <a:gd name="T39" fmla="*/ 1 h 249"/>
                <a:gd name="T40" fmla="*/ 137 w 152"/>
                <a:gd name="T41" fmla="*/ 0 h 249"/>
                <a:gd name="T42" fmla="*/ 152 w 152"/>
                <a:gd name="T43" fmla="*/ 13 h 249"/>
                <a:gd name="T44" fmla="*/ 152 w 152"/>
                <a:gd name="T45" fmla="*/ 13 h 249"/>
                <a:gd name="T46" fmla="*/ 147 w 152"/>
                <a:gd name="T47" fmla="*/ 18 h 249"/>
                <a:gd name="T48" fmla="*/ 142 w 152"/>
                <a:gd name="T49" fmla="*/ 22 h 249"/>
                <a:gd name="T50" fmla="*/ 138 w 152"/>
                <a:gd name="T51" fmla="*/ 26 h 249"/>
                <a:gd name="T52" fmla="*/ 136 w 152"/>
                <a:gd name="T53" fmla="*/ 30 h 249"/>
                <a:gd name="T54" fmla="*/ 132 w 152"/>
                <a:gd name="T55" fmla="*/ 36 h 249"/>
                <a:gd name="T56" fmla="*/ 128 w 152"/>
                <a:gd name="T57" fmla="*/ 43 h 249"/>
                <a:gd name="T58" fmla="*/ 125 w 152"/>
                <a:gd name="T59" fmla="*/ 53 h 249"/>
                <a:gd name="T60" fmla="*/ 120 w 152"/>
                <a:gd name="T61" fmla="*/ 66 h 249"/>
                <a:gd name="T62" fmla="*/ 113 w 152"/>
                <a:gd name="T63" fmla="*/ 82 h 249"/>
                <a:gd name="T64" fmla="*/ 106 w 152"/>
                <a:gd name="T65" fmla="*/ 101 h 249"/>
                <a:gd name="T66" fmla="*/ 106 w 152"/>
                <a:gd name="T67" fmla="*/ 101 h 249"/>
                <a:gd name="T68" fmla="*/ 108 w 152"/>
                <a:gd name="T69" fmla="*/ 91 h 249"/>
                <a:gd name="T70" fmla="*/ 111 w 152"/>
                <a:gd name="T71" fmla="*/ 82 h 249"/>
                <a:gd name="T72" fmla="*/ 113 w 152"/>
                <a:gd name="T73" fmla="*/ 72 h 249"/>
                <a:gd name="T74" fmla="*/ 115 w 152"/>
                <a:gd name="T75" fmla="*/ 63 h 249"/>
                <a:gd name="T76" fmla="*/ 116 w 152"/>
                <a:gd name="T77" fmla="*/ 56 h 249"/>
                <a:gd name="T78" fmla="*/ 116 w 152"/>
                <a:gd name="T79" fmla="*/ 48 h 249"/>
                <a:gd name="T80" fmla="*/ 116 w 152"/>
                <a:gd name="T81" fmla="*/ 41 h 249"/>
                <a:gd name="T82" fmla="*/ 116 w 152"/>
                <a:gd name="T83" fmla="*/ 36 h 249"/>
                <a:gd name="T84" fmla="*/ 116 w 152"/>
                <a:gd name="T85" fmla="*/ 31 h 249"/>
                <a:gd name="T86" fmla="*/ 116 w 152"/>
                <a:gd name="T87" fmla="*/ 27 h 249"/>
                <a:gd name="T88" fmla="*/ 116 w 152"/>
                <a:gd name="T89" fmla="*/ 27 h 249"/>
                <a:gd name="T90" fmla="*/ 115 w 152"/>
                <a:gd name="T91" fmla="*/ 28 h 249"/>
                <a:gd name="T92" fmla="*/ 113 w 152"/>
                <a:gd name="T93" fmla="*/ 30 h 249"/>
                <a:gd name="T94" fmla="*/ 111 w 152"/>
                <a:gd name="T95" fmla="*/ 30 h 249"/>
                <a:gd name="T96" fmla="*/ 110 w 152"/>
                <a:gd name="T97" fmla="*/ 31 h 249"/>
                <a:gd name="T98" fmla="*/ 108 w 152"/>
                <a:gd name="T99" fmla="*/ 32 h 249"/>
                <a:gd name="T100" fmla="*/ 106 w 152"/>
                <a:gd name="T101" fmla="*/ 33 h 249"/>
                <a:gd name="T102" fmla="*/ 105 w 152"/>
                <a:gd name="T103" fmla="*/ 35 h 249"/>
                <a:gd name="T104" fmla="*/ 103 w 152"/>
                <a:gd name="T105" fmla="*/ 36 h 249"/>
                <a:gd name="T106" fmla="*/ 102 w 152"/>
                <a:gd name="T107" fmla="*/ 38 h 249"/>
                <a:gd name="T108" fmla="*/ 102 w 152"/>
                <a:gd name="T109" fmla="*/ 40 h 249"/>
                <a:gd name="T110" fmla="*/ 102 w 152"/>
                <a:gd name="T111" fmla="*/ 4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2" h="249">
                  <a:moveTo>
                    <a:pt x="102" y="40"/>
                  </a:moveTo>
                  <a:lnTo>
                    <a:pt x="95" y="52"/>
                  </a:lnTo>
                  <a:lnTo>
                    <a:pt x="85" y="68"/>
                  </a:lnTo>
                  <a:lnTo>
                    <a:pt x="74" y="87"/>
                  </a:lnTo>
                  <a:lnTo>
                    <a:pt x="61" y="107"/>
                  </a:lnTo>
                  <a:lnTo>
                    <a:pt x="49" y="129"/>
                  </a:lnTo>
                  <a:lnTo>
                    <a:pt x="36" y="152"/>
                  </a:lnTo>
                  <a:lnTo>
                    <a:pt x="25" y="175"/>
                  </a:lnTo>
                  <a:lnTo>
                    <a:pt x="14" y="200"/>
                  </a:lnTo>
                  <a:lnTo>
                    <a:pt x="6" y="224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8" y="220"/>
                  </a:lnTo>
                  <a:lnTo>
                    <a:pt x="19" y="185"/>
                  </a:lnTo>
                  <a:lnTo>
                    <a:pt x="33" y="147"/>
                  </a:lnTo>
                  <a:lnTo>
                    <a:pt x="49" y="108"/>
                  </a:lnTo>
                  <a:lnTo>
                    <a:pt x="66" y="72"/>
                  </a:lnTo>
                  <a:lnTo>
                    <a:pt x="85" y="40"/>
                  </a:lnTo>
                  <a:lnTo>
                    <a:pt x="103" y="15"/>
                  </a:lnTo>
                  <a:lnTo>
                    <a:pt x="121" y="1"/>
                  </a:lnTo>
                  <a:lnTo>
                    <a:pt x="137" y="0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47" y="18"/>
                  </a:lnTo>
                  <a:lnTo>
                    <a:pt x="142" y="22"/>
                  </a:lnTo>
                  <a:lnTo>
                    <a:pt x="138" y="26"/>
                  </a:lnTo>
                  <a:lnTo>
                    <a:pt x="136" y="30"/>
                  </a:lnTo>
                  <a:lnTo>
                    <a:pt x="132" y="36"/>
                  </a:lnTo>
                  <a:lnTo>
                    <a:pt x="128" y="43"/>
                  </a:lnTo>
                  <a:lnTo>
                    <a:pt x="125" y="53"/>
                  </a:lnTo>
                  <a:lnTo>
                    <a:pt x="120" y="66"/>
                  </a:lnTo>
                  <a:lnTo>
                    <a:pt x="113" y="82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8" y="91"/>
                  </a:lnTo>
                  <a:lnTo>
                    <a:pt x="111" y="82"/>
                  </a:lnTo>
                  <a:lnTo>
                    <a:pt x="113" y="72"/>
                  </a:lnTo>
                  <a:lnTo>
                    <a:pt x="115" y="63"/>
                  </a:lnTo>
                  <a:lnTo>
                    <a:pt x="116" y="56"/>
                  </a:lnTo>
                  <a:lnTo>
                    <a:pt x="116" y="48"/>
                  </a:lnTo>
                  <a:lnTo>
                    <a:pt x="116" y="41"/>
                  </a:lnTo>
                  <a:lnTo>
                    <a:pt x="116" y="36"/>
                  </a:lnTo>
                  <a:lnTo>
                    <a:pt x="116" y="31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15" y="28"/>
                  </a:lnTo>
                  <a:lnTo>
                    <a:pt x="113" y="30"/>
                  </a:lnTo>
                  <a:lnTo>
                    <a:pt x="111" y="30"/>
                  </a:lnTo>
                  <a:lnTo>
                    <a:pt x="110" y="31"/>
                  </a:lnTo>
                  <a:lnTo>
                    <a:pt x="108" y="32"/>
                  </a:lnTo>
                  <a:lnTo>
                    <a:pt x="106" y="33"/>
                  </a:lnTo>
                  <a:lnTo>
                    <a:pt x="105" y="35"/>
                  </a:lnTo>
                  <a:lnTo>
                    <a:pt x="103" y="36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2" y="40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8" name="Freeform 78">
              <a:extLst>
                <a:ext uri="{FF2B5EF4-FFF2-40B4-BE49-F238E27FC236}">
                  <a16:creationId xmlns:a16="http://schemas.microsoft.com/office/drawing/2014/main" id="{F17C10A9-7F40-F430-A12A-2FBAD0EA8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982"/>
              <a:ext cx="51" cy="83"/>
            </a:xfrm>
            <a:custGeom>
              <a:avLst/>
              <a:gdLst>
                <a:gd name="T0" fmla="*/ 102 w 152"/>
                <a:gd name="T1" fmla="*/ 40 h 249"/>
                <a:gd name="T2" fmla="*/ 95 w 152"/>
                <a:gd name="T3" fmla="*/ 52 h 249"/>
                <a:gd name="T4" fmla="*/ 85 w 152"/>
                <a:gd name="T5" fmla="*/ 68 h 249"/>
                <a:gd name="T6" fmla="*/ 74 w 152"/>
                <a:gd name="T7" fmla="*/ 87 h 249"/>
                <a:gd name="T8" fmla="*/ 61 w 152"/>
                <a:gd name="T9" fmla="*/ 107 h 249"/>
                <a:gd name="T10" fmla="*/ 49 w 152"/>
                <a:gd name="T11" fmla="*/ 129 h 249"/>
                <a:gd name="T12" fmla="*/ 36 w 152"/>
                <a:gd name="T13" fmla="*/ 152 h 249"/>
                <a:gd name="T14" fmla="*/ 25 w 152"/>
                <a:gd name="T15" fmla="*/ 175 h 249"/>
                <a:gd name="T16" fmla="*/ 14 w 152"/>
                <a:gd name="T17" fmla="*/ 200 h 249"/>
                <a:gd name="T18" fmla="*/ 6 w 152"/>
                <a:gd name="T19" fmla="*/ 224 h 249"/>
                <a:gd name="T20" fmla="*/ 0 w 152"/>
                <a:gd name="T21" fmla="*/ 249 h 249"/>
                <a:gd name="T22" fmla="*/ 0 w 152"/>
                <a:gd name="T23" fmla="*/ 249 h 249"/>
                <a:gd name="T24" fmla="*/ 8 w 152"/>
                <a:gd name="T25" fmla="*/ 220 h 249"/>
                <a:gd name="T26" fmla="*/ 19 w 152"/>
                <a:gd name="T27" fmla="*/ 185 h 249"/>
                <a:gd name="T28" fmla="*/ 33 w 152"/>
                <a:gd name="T29" fmla="*/ 147 h 249"/>
                <a:gd name="T30" fmla="*/ 49 w 152"/>
                <a:gd name="T31" fmla="*/ 108 h 249"/>
                <a:gd name="T32" fmla="*/ 66 w 152"/>
                <a:gd name="T33" fmla="*/ 72 h 249"/>
                <a:gd name="T34" fmla="*/ 85 w 152"/>
                <a:gd name="T35" fmla="*/ 40 h 249"/>
                <a:gd name="T36" fmla="*/ 103 w 152"/>
                <a:gd name="T37" fmla="*/ 15 h 249"/>
                <a:gd name="T38" fmla="*/ 121 w 152"/>
                <a:gd name="T39" fmla="*/ 1 h 249"/>
                <a:gd name="T40" fmla="*/ 137 w 152"/>
                <a:gd name="T41" fmla="*/ 0 h 249"/>
                <a:gd name="T42" fmla="*/ 152 w 152"/>
                <a:gd name="T43" fmla="*/ 13 h 249"/>
                <a:gd name="T44" fmla="*/ 152 w 152"/>
                <a:gd name="T45" fmla="*/ 13 h 249"/>
                <a:gd name="T46" fmla="*/ 147 w 152"/>
                <a:gd name="T47" fmla="*/ 18 h 249"/>
                <a:gd name="T48" fmla="*/ 142 w 152"/>
                <a:gd name="T49" fmla="*/ 22 h 249"/>
                <a:gd name="T50" fmla="*/ 138 w 152"/>
                <a:gd name="T51" fmla="*/ 26 h 249"/>
                <a:gd name="T52" fmla="*/ 136 w 152"/>
                <a:gd name="T53" fmla="*/ 30 h 249"/>
                <a:gd name="T54" fmla="*/ 132 w 152"/>
                <a:gd name="T55" fmla="*/ 36 h 249"/>
                <a:gd name="T56" fmla="*/ 128 w 152"/>
                <a:gd name="T57" fmla="*/ 43 h 249"/>
                <a:gd name="T58" fmla="*/ 125 w 152"/>
                <a:gd name="T59" fmla="*/ 53 h 249"/>
                <a:gd name="T60" fmla="*/ 120 w 152"/>
                <a:gd name="T61" fmla="*/ 66 h 249"/>
                <a:gd name="T62" fmla="*/ 113 w 152"/>
                <a:gd name="T63" fmla="*/ 82 h 249"/>
                <a:gd name="T64" fmla="*/ 106 w 152"/>
                <a:gd name="T65" fmla="*/ 101 h 249"/>
                <a:gd name="T66" fmla="*/ 106 w 152"/>
                <a:gd name="T67" fmla="*/ 101 h 249"/>
                <a:gd name="T68" fmla="*/ 108 w 152"/>
                <a:gd name="T69" fmla="*/ 91 h 249"/>
                <a:gd name="T70" fmla="*/ 111 w 152"/>
                <a:gd name="T71" fmla="*/ 82 h 249"/>
                <a:gd name="T72" fmla="*/ 113 w 152"/>
                <a:gd name="T73" fmla="*/ 72 h 249"/>
                <a:gd name="T74" fmla="*/ 115 w 152"/>
                <a:gd name="T75" fmla="*/ 63 h 249"/>
                <a:gd name="T76" fmla="*/ 116 w 152"/>
                <a:gd name="T77" fmla="*/ 56 h 249"/>
                <a:gd name="T78" fmla="*/ 116 w 152"/>
                <a:gd name="T79" fmla="*/ 48 h 249"/>
                <a:gd name="T80" fmla="*/ 116 w 152"/>
                <a:gd name="T81" fmla="*/ 41 h 249"/>
                <a:gd name="T82" fmla="*/ 116 w 152"/>
                <a:gd name="T83" fmla="*/ 36 h 249"/>
                <a:gd name="T84" fmla="*/ 116 w 152"/>
                <a:gd name="T85" fmla="*/ 31 h 249"/>
                <a:gd name="T86" fmla="*/ 116 w 152"/>
                <a:gd name="T87" fmla="*/ 27 h 249"/>
                <a:gd name="T88" fmla="*/ 116 w 152"/>
                <a:gd name="T89" fmla="*/ 27 h 249"/>
                <a:gd name="T90" fmla="*/ 115 w 152"/>
                <a:gd name="T91" fmla="*/ 28 h 249"/>
                <a:gd name="T92" fmla="*/ 113 w 152"/>
                <a:gd name="T93" fmla="*/ 30 h 249"/>
                <a:gd name="T94" fmla="*/ 111 w 152"/>
                <a:gd name="T95" fmla="*/ 30 h 249"/>
                <a:gd name="T96" fmla="*/ 110 w 152"/>
                <a:gd name="T97" fmla="*/ 31 h 249"/>
                <a:gd name="T98" fmla="*/ 108 w 152"/>
                <a:gd name="T99" fmla="*/ 32 h 249"/>
                <a:gd name="T100" fmla="*/ 106 w 152"/>
                <a:gd name="T101" fmla="*/ 33 h 249"/>
                <a:gd name="T102" fmla="*/ 105 w 152"/>
                <a:gd name="T103" fmla="*/ 35 h 249"/>
                <a:gd name="T104" fmla="*/ 103 w 152"/>
                <a:gd name="T105" fmla="*/ 36 h 249"/>
                <a:gd name="T106" fmla="*/ 102 w 152"/>
                <a:gd name="T107" fmla="*/ 38 h 249"/>
                <a:gd name="T108" fmla="*/ 102 w 152"/>
                <a:gd name="T109" fmla="*/ 40 h 249"/>
                <a:gd name="T110" fmla="*/ 102 w 152"/>
                <a:gd name="T111" fmla="*/ 4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2" h="249">
                  <a:moveTo>
                    <a:pt x="102" y="40"/>
                  </a:moveTo>
                  <a:lnTo>
                    <a:pt x="95" y="52"/>
                  </a:lnTo>
                  <a:lnTo>
                    <a:pt x="85" y="68"/>
                  </a:lnTo>
                  <a:lnTo>
                    <a:pt x="74" y="87"/>
                  </a:lnTo>
                  <a:lnTo>
                    <a:pt x="61" y="107"/>
                  </a:lnTo>
                  <a:lnTo>
                    <a:pt x="49" y="129"/>
                  </a:lnTo>
                  <a:lnTo>
                    <a:pt x="36" y="152"/>
                  </a:lnTo>
                  <a:lnTo>
                    <a:pt x="25" y="175"/>
                  </a:lnTo>
                  <a:lnTo>
                    <a:pt x="14" y="200"/>
                  </a:lnTo>
                  <a:lnTo>
                    <a:pt x="6" y="224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8" y="220"/>
                  </a:lnTo>
                  <a:lnTo>
                    <a:pt x="19" y="185"/>
                  </a:lnTo>
                  <a:lnTo>
                    <a:pt x="33" y="147"/>
                  </a:lnTo>
                  <a:lnTo>
                    <a:pt x="49" y="108"/>
                  </a:lnTo>
                  <a:lnTo>
                    <a:pt x="66" y="72"/>
                  </a:lnTo>
                  <a:lnTo>
                    <a:pt x="85" y="40"/>
                  </a:lnTo>
                  <a:lnTo>
                    <a:pt x="103" y="15"/>
                  </a:lnTo>
                  <a:lnTo>
                    <a:pt x="121" y="1"/>
                  </a:lnTo>
                  <a:lnTo>
                    <a:pt x="137" y="0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47" y="18"/>
                  </a:lnTo>
                  <a:lnTo>
                    <a:pt x="142" y="22"/>
                  </a:lnTo>
                  <a:lnTo>
                    <a:pt x="138" y="26"/>
                  </a:lnTo>
                  <a:lnTo>
                    <a:pt x="136" y="30"/>
                  </a:lnTo>
                  <a:lnTo>
                    <a:pt x="132" y="36"/>
                  </a:lnTo>
                  <a:lnTo>
                    <a:pt x="128" y="43"/>
                  </a:lnTo>
                  <a:lnTo>
                    <a:pt x="125" y="53"/>
                  </a:lnTo>
                  <a:lnTo>
                    <a:pt x="120" y="66"/>
                  </a:lnTo>
                  <a:lnTo>
                    <a:pt x="113" y="82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8" y="91"/>
                  </a:lnTo>
                  <a:lnTo>
                    <a:pt x="111" y="82"/>
                  </a:lnTo>
                  <a:lnTo>
                    <a:pt x="113" y="72"/>
                  </a:lnTo>
                  <a:lnTo>
                    <a:pt x="115" y="63"/>
                  </a:lnTo>
                  <a:lnTo>
                    <a:pt x="116" y="56"/>
                  </a:lnTo>
                  <a:lnTo>
                    <a:pt x="116" y="48"/>
                  </a:lnTo>
                  <a:lnTo>
                    <a:pt x="116" y="41"/>
                  </a:lnTo>
                  <a:lnTo>
                    <a:pt x="116" y="36"/>
                  </a:lnTo>
                  <a:lnTo>
                    <a:pt x="116" y="31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15" y="28"/>
                  </a:lnTo>
                  <a:lnTo>
                    <a:pt x="113" y="30"/>
                  </a:lnTo>
                  <a:lnTo>
                    <a:pt x="111" y="30"/>
                  </a:lnTo>
                  <a:lnTo>
                    <a:pt x="110" y="31"/>
                  </a:lnTo>
                  <a:lnTo>
                    <a:pt x="108" y="32"/>
                  </a:lnTo>
                  <a:lnTo>
                    <a:pt x="106" y="33"/>
                  </a:lnTo>
                  <a:lnTo>
                    <a:pt x="105" y="35"/>
                  </a:lnTo>
                  <a:lnTo>
                    <a:pt x="103" y="36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2" y="40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9" name="Freeform 79">
              <a:extLst>
                <a:ext uri="{FF2B5EF4-FFF2-40B4-BE49-F238E27FC236}">
                  <a16:creationId xmlns:a16="http://schemas.microsoft.com/office/drawing/2014/main" id="{EC7BF857-5F0A-2EFA-1B00-C1F4683E3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984"/>
              <a:ext cx="42" cy="17"/>
            </a:xfrm>
            <a:custGeom>
              <a:avLst/>
              <a:gdLst>
                <a:gd name="T0" fmla="*/ 17 w 125"/>
                <a:gd name="T1" fmla="*/ 52 h 52"/>
                <a:gd name="T2" fmla="*/ 15 w 125"/>
                <a:gd name="T3" fmla="*/ 47 h 52"/>
                <a:gd name="T4" fmla="*/ 13 w 125"/>
                <a:gd name="T5" fmla="*/ 42 h 52"/>
                <a:gd name="T6" fmla="*/ 13 w 125"/>
                <a:gd name="T7" fmla="*/ 36 h 52"/>
                <a:gd name="T8" fmla="*/ 13 w 125"/>
                <a:gd name="T9" fmla="*/ 31 h 52"/>
                <a:gd name="T10" fmla="*/ 13 w 125"/>
                <a:gd name="T11" fmla="*/ 25 h 52"/>
                <a:gd name="T12" fmla="*/ 13 w 125"/>
                <a:gd name="T13" fmla="*/ 19 h 52"/>
                <a:gd name="T14" fmla="*/ 12 w 125"/>
                <a:gd name="T15" fmla="*/ 12 h 52"/>
                <a:gd name="T16" fmla="*/ 10 w 125"/>
                <a:gd name="T17" fmla="*/ 7 h 52"/>
                <a:gd name="T18" fmla="*/ 6 w 125"/>
                <a:gd name="T19" fmla="*/ 4 h 52"/>
                <a:gd name="T20" fmla="*/ 0 w 125"/>
                <a:gd name="T21" fmla="*/ 0 h 52"/>
                <a:gd name="T22" fmla="*/ 0 w 125"/>
                <a:gd name="T23" fmla="*/ 0 h 52"/>
                <a:gd name="T24" fmla="*/ 12 w 125"/>
                <a:gd name="T25" fmla="*/ 9 h 52"/>
                <a:gd name="T26" fmla="*/ 24 w 125"/>
                <a:gd name="T27" fmla="*/ 15 h 52"/>
                <a:gd name="T28" fmla="*/ 37 w 125"/>
                <a:gd name="T29" fmla="*/ 20 h 52"/>
                <a:gd name="T30" fmla="*/ 51 w 125"/>
                <a:gd name="T31" fmla="*/ 24 h 52"/>
                <a:gd name="T32" fmla="*/ 64 w 125"/>
                <a:gd name="T33" fmla="*/ 27 h 52"/>
                <a:gd name="T34" fmla="*/ 78 w 125"/>
                <a:gd name="T35" fmla="*/ 30 h 52"/>
                <a:gd name="T36" fmla="*/ 90 w 125"/>
                <a:gd name="T37" fmla="*/ 34 h 52"/>
                <a:gd name="T38" fmla="*/ 103 w 125"/>
                <a:gd name="T39" fmla="*/ 39 h 52"/>
                <a:gd name="T40" fmla="*/ 115 w 125"/>
                <a:gd name="T41" fmla="*/ 45 h 52"/>
                <a:gd name="T42" fmla="*/ 125 w 125"/>
                <a:gd name="T43" fmla="*/ 52 h 52"/>
                <a:gd name="T44" fmla="*/ 125 w 125"/>
                <a:gd name="T45" fmla="*/ 52 h 52"/>
                <a:gd name="T46" fmla="*/ 115 w 125"/>
                <a:gd name="T47" fmla="*/ 47 h 52"/>
                <a:gd name="T48" fmla="*/ 105 w 125"/>
                <a:gd name="T49" fmla="*/ 41 h 52"/>
                <a:gd name="T50" fmla="*/ 94 w 125"/>
                <a:gd name="T51" fmla="*/ 37 h 52"/>
                <a:gd name="T52" fmla="*/ 82 w 125"/>
                <a:gd name="T53" fmla="*/ 34 h 52"/>
                <a:gd name="T54" fmla="*/ 69 w 125"/>
                <a:gd name="T55" fmla="*/ 31 h 52"/>
                <a:gd name="T56" fmla="*/ 58 w 125"/>
                <a:gd name="T57" fmla="*/ 30 h 52"/>
                <a:gd name="T58" fmla="*/ 46 w 125"/>
                <a:gd name="T59" fmla="*/ 32 h 52"/>
                <a:gd name="T60" fmla="*/ 36 w 125"/>
                <a:gd name="T61" fmla="*/ 36 h 52"/>
                <a:gd name="T62" fmla="*/ 26 w 125"/>
                <a:gd name="T63" fmla="*/ 42 h 52"/>
                <a:gd name="T64" fmla="*/ 17 w 125"/>
                <a:gd name="T65" fmla="*/ 52 h 52"/>
                <a:gd name="T66" fmla="*/ 17 w 125"/>
                <a:gd name="T6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52">
                  <a:moveTo>
                    <a:pt x="17" y="52"/>
                  </a:moveTo>
                  <a:lnTo>
                    <a:pt x="15" y="47"/>
                  </a:lnTo>
                  <a:lnTo>
                    <a:pt x="13" y="42"/>
                  </a:lnTo>
                  <a:lnTo>
                    <a:pt x="13" y="36"/>
                  </a:lnTo>
                  <a:lnTo>
                    <a:pt x="13" y="31"/>
                  </a:lnTo>
                  <a:lnTo>
                    <a:pt x="13" y="25"/>
                  </a:lnTo>
                  <a:lnTo>
                    <a:pt x="13" y="19"/>
                  </a:lnTo>
                  <a:lnTo>
                    <a:pt x="12" y="12"/>
                  </a:lnTo>
                  <a:lnTo>
                    <a:pt x="10" y="7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9"/>
                  </a:lnTo>
                  <a:lnTo>
                    <a:pt x="24" y="15"/>
                  </a:lnTo>
                  <a:lnTo>
                    <a:pt x="37" y="20"/>
                  </a:lnTo>
                  <a:lnTo>
                    <a:pt x="51" y="24"/>
                  </a:lnTo>
                  <a:lnTo>
                    <a:pt x="64" y="27"/>
                  </a:lnTo>
                  <a:lnTo>
                    <a:pt x="78" y="30"/>
                  </a:lnTo>
                  <a:lnTo>
                    <a:pt x="90" y="34"/>
                  </a:lnTo>
                  <a:lnTo>
                    <a:pt x="103" y="39"/>
                  </a:lnTo>
                  <a:lnTo>
                    <a:pt x="115" y="45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15" y="47"/>
                  </a:lnTo>
                  <a:lnTo>
                    <a:pt x="105" y="41"/>
                  </a:lnTo>
                  <a:lnTo>
                    <a:pt x="94" y="37"/>
                  </a:lnTo>
                  <a:lnTo>
                    <a:pt x="82" y="34"/>
                  </a:lnTo>
                  <a:lnTo>
                    <a:pt x="69" y="31"/>
                  </a:lnTo>
                  <a:lnTo>
                    <a:pt x="58" y="30"/>
                  </a:lnTo>
                  <a:lnTo>
                    <a:pt x="46" y="32"/>
                  </a:lnTo>
                  <a:lnTo>
                    <a:pt x="36" y="36"/>
                  </a:lnTo>
                  <a:lnTo>
                    <a:pt x="26" y="42"/>
                  </a:lnTo>
                  <a:lnTo>
                    <a:pt x="17" y="52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0" name="Freeform 80">
              <a:extLst>
                <a:ext uri="{FF2B5EF4-FFF2-40B4-BE49-F238E27FC236}">
                  <a16:creationId xmlns:a16="http://schemas.microsoft.com/office/drawing/2014/main" id="{8C6F2011-95B5-3187-7D93-A2FFC8AA0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984"/>
              <a:ext cx="42" cy="17"/>
            </a:xfrm>
            <a:custGeom>
              <a:avLst/>
              <a:gdLst>
                <a:gd name="T0" fmla="*/ 17 w 125"/>
                <a:gd name="T1" fmla="*/ 52 h 52"/>
                <a:gd name="T2" fmla="*/ 15 w 125"/>
                <a:gd name="T3" fmla="*/ 47 h 52"/>
                <a:gd name="T4" fmla="*/ 13 w 125"/>
                <a:gd name="T5" fmla="*/ 42 h 52"/>
                <a:gd name="T6" fmla="*/ 13 w 125"/>
                <a:gd name="T7" fmla="*/ 36 h 52"/>
                <a:gd name="T8" fmla="*/ 13 w 125"/>
                <a:gd name="T9" fmla="*/ 31 h 52"/>
                <a:gd name="T10" fmla="*/ 13 w 125"/>
                <a:gd name="T11" fmla="*/ 25 h 52"/>
                <a:gd name="T12" fmla="*/ 13 w 125"/>
                <a:gd name="T13" fmla="*/ 19 h 52"/>
                <a:gd name="T14" fmla="*/ 12 w 125"/>
                <a:gd name="T15" fmla="*/ 12 h 52"/>
                <a:gd name="T16" fmla="*/ 10 w 125"/>
                <a:gd name="T17" fmla="*/ 7 h 52"/>
                <a:gd name="T18" fmla="*/ 6 w 125"/>
                <a:gd name="T19" fmla="*/ 4 h 52"/>
                <a:gd name="T20" fmla="*/ 0 w 125"/>
                <a:gd name="T21" fmla="*/ 0 h 52"/>
                <a:gd name="T22" fmla="*/ 0 w 125"/>
                <a:gd name="T23" fmla="*/ 0 h 52"/>
                <a:gd name="T24" fmla="*/ 12 w 125"/>
                <a:gd name="T25" fmla="*/ 9 h 52"/>
                <a:gd name="T26" fmla="*/ 24 w 125"/>
                <a:gd name="T27" fmla="*/ 15 h 52"/>
                <a:gd name="T28" fmla="*/ 37 w 125"/>
                <a:gd name="T29" fmla="*/ 20 h 52"/>
                <a:gd name="T30" fmla="*/ 51 w 125"/>
                <a:gd name="T31" fmla="*/ 24 h 52"/>
                <a:gd name="T32" fmla="*/ 64 w 125"/>
                <a:gd name="T33" fmla="*/ 27 h 52"/>
                <a:gd name="T34" fmla="*/ 78 w 125"/>
                <a:gd name="T35" fmla="*/ 30 h 52"/>
                <a:gd name="T36" fmla="*/ 90 w 125"/>
                <a:gd name="T37" fmla="*/ 34 h 52"/>
                <a:gd name="T38" fmla="*/ 103 w 125"/>
                <a:gd name="T39" fmla="*/ 39 h 52"/>
                <a:gd name="T40" fmla="*/ 115 w 125"/>
                <a:gd name="T41" fmla="*/ 45 h 52"/>
                <a:gd name="T42" fmla="*/ 125 w 125"/>
                <a:gd name="T43" fmla="*/ 52 h 52"/>
                <a:gd name="T44" fmla="*/ 125 w 125"/>
                <a:gd name="T45" fmla="*/ 52 h 52"/>
                <a:gd name="T46" fmla="*/ 115 w 125"/>
                <a:gd name="T47" fmla="*/ 47 h 52"/>
                <a:gd name="T48" fmla="*/ 105 w 125"/>
                <a:gd name="T49" fmla="*/ 41 h 52"/>
                <a:gd name="T50" fmla="*/ 94 w 125"/>
                <a:gd name="T51" fmla="*/ 37 h 52"/>
                <a:gd name="T52" fmla="*/ 82 w 125"/>
                <a:gd name="T53" fmla="*/ 34 h 52"/>
                <a:gd name="T54" fmla="*/ 69 w 125"/>
                <a:gd name="T55" fmla="*/ 31 h 52"/>
                <a:gd name="T56" fmla="*/ 58 w 125"/>
                <a:gd name="T57" fmla="*/ 30 h 52"/>
                <a:gd name="T58" fmla="*/ 46 w 125"/>
                <a:gd name="T59" fmla="*/ 32 h 52"/>
                <a:gd name="T60" fmla="*/ 36 w 125"/>
                <a:gd name="T61" fmla="*/ 36 h 52"/>
                <a:gd name="T62" fmla="*/ 26 w 125"/>
                <a:gd name="T63" fmla="*/ 42 h 52"/>
                <a:gd name="T64" fmla="*/ 17 w 125"/>
                <a:gd name="T65" fmla="*/ 52 h 52"/>
                <a:gd name="T66" fmla="*/ 17 w 125"/>
                <a:gd name="T6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52">
                  <a:moveTo>
                    <a:pt x="17" y="52"/>
                  </a:moveTo>
                  <a:lnTo>
                    <a:pt x="15" y="47"/>
                  </a:lnTo>
                  <a:lnTo>
                    <a:pt x="13" y="42"/>
                  </a:lnTo>
                  <a:lnTo>
                    <a:pt x="13" y="36"/>
                  </a:lnTo>
                  <a:lnTo>
                    <a:pt x="13" y="31"/>
                  </a:lnTo>
                  <a:lnTo>
                    <a:pt x="13" y="25"/>
                  </a:lnTo>
                  <a:lnTo>
                    <a:pt x="13" y="19"/>
                  </a:lnTo>
                  <a:lnTo>
                    <a:pt x="12" y="12"/>
                  </a:lnTo>
                  <a:lnTo>
                    <a:pt x="10" y="7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9"/>
                  </a:lnTo>
                  <a:lnTo>
                    <a:pt x="24" y="15"/>
                  </a:lnTo>
                  <a:lnTo>
                    <a:pt x="37" y="20"/>
                  </a:lnTo>
                  <a:lnTo>
                    <a:pt x="51" y="24"/>
                  </a:lnTo>
                  <a:lnTo>
                    <a:pt x="64" y="27"/>
                  </a:lnTo>
                  <a:lnTo>
                    <a:pt x="78" y="30"/>
                  </a:lnTo>
                  <a:lnTo>
                    <a:pt x="90" y="34"/>
                  </a:lnTo>
                  <a:lnTo>
                    <a:pt x="103" y="39"/>
                  </a:lnTo>
                  <a:lnTo>
                    <a:pt x="115" y="45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15" y="47"/>
                  </a:lnTo>
                  <a:lnTo>
                    <a:pt x="105" y="41"/>
                  </a:lnTo>
                  <a:lnTo>
                    <a:pt x="94" y="37"/>
                  </a:lnTo>
                  <a:lnTo>
                    <a:pt x="82" y="34"/>
                  </a:lnTo>
                  <a:lnTo>
                    <a:pt x="69" y="31"/>
                  </a:lnTo>
                  <a:lnTo>
                    <a:pt x="58" y="30"/>
                  </a:lnTo>
                  <a:lnTo>
                    <a:pt x="46" y="32"/>
                  </a:lnTo>
                  <a:lnTo>
                    <a:pt x="36" y="36"/>
                  </a:lnTo>
                  <a:lnTo>
                    <a:pt x="26" y="42"/>
                  </a:lnTo>
                  <a:lnTo>
                    <a:pt x="17" y="52"/>
                  </a:lnTo>
                  <a:lnTo>
                    <a:pt x="17" y="52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1" name="Freeform 81">
              <a:extLst>
                <a:ext uri="{FF2B5EF4-FFF2-40B4-BE49-F238E27FC236}">
                  <a16:creationId xmlns:a16="http://schemas.microsoft.com/office/drawing/2014/main" id="{B591537F-E142-C0DE-F86C-86481719E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3008"/>
              <a:ext cx="29" cy="68"/>
            </a:xfrm>
            <a:custGeom>
              <a:avLst/>
              <a:gdLst>
                <a:gd name="T0" fmla="*/ 53 w 86"/>
                <a:gd name="T1" fmla="*/ 75 h 204"/>
                <a:gd name="T2" fmla="*/ 50 w 86"/>
                <a:gd name="T3" fmla="*/ 81 h 204"/>
                <a:gd name="T4" fmla="*/ 45 w 86"/>
                <a:gd name="T5" fmla="*/ 93 h 204"/>
                <a:gd name="T6" fmla="*/ 39 w 86"/>
                <a:gd name="T7" fmla="*/ 109 h 204"/>
                <a:gd name="T8" fmla="*/ 32 w 86"/>
                <a:gd name="T9" fmla="*/ 128 h 204"/>
                <a:gd name="T10" fmla="*/ 23 w 86"/>
                <a:gd name="T11" fmla="*/ 148 h 204"/>
                <a:gd name="T12" fmla="*/ 15 w 86"/>
                <a:gd name="T13" fmla="*/ 167 h 204"/>
                <a:gd name="T14" fmla="*/ 9 w 86"/>
                <a:gd name="T15" fmla="*/ 184 h 204"/>
                <a:gd name="T16" fmla="*/ 4 w 86"/>
                <a:gd name="T17" fmla="*/ 197 h 204"/>
                <a:gd name="T18" fmla="*/ 0 w 86"/>
                <a:gd name="T19" fmla="*/ 204 h 204"/>
                <a:gd name="T20" fmla="*/ 0 w 86"/>
                <a:gd name="T21" fmla="*/ 204 h 204"/>
                <a:gd name="T22" fmla="*/ 0 w 86"/>
                <a:gd name="T23" fmla="*/ 204 h 204"/>
                <a:gd name="T24" fmla="*/ 3 w 86"/>
                <a:gd name="T25" fmla="*/ 185 h 204"/>
                <a:gd name="T26" fmla="*/ 8 w 86"/>
                <a:gd name="T27" fmla="*/ 164 h 204"/>
                <a:gd name="T28" fmla="*/ 15 w 86"/>
                <a:gd name="T29" fmla="*/ 141 h 204"/>
                <a:gd name="T30" fmla="*/ 24 w 86"/>
                <a:gd name="T31" fmla="*/ 116 h 204"/>
                <a:gd name="T32" fmla="*/ 33 w 86"/>
                <a:gd name="T33" fmla="*/ 91 h 204"/>
                <a:gd name="T34" fmla="*/ 44 w 86"/>
                <a:gd name="T35" fmla="*/ 66 h 204"/>
                <a:gd name="T36" fmla="*/ 54 w 86"/>
                <a:gd name="T37" fmla="*/ 43 h 204"/>
                <a:gd name="T38" fmla="*/ 65 w 86"/>
                <a:gd name="T39" fmla="*/ 24 h 204"/>
                <a:gd name="T40" fmla="*/ 76 w 86"/>
                <a:gd name="T41" fmla="*/ 9 h 204"/>
                <a:gd name="T42" fmla="*/ 86 w 86"/>
                <a:gd name="T43" fmla="*/ 0 h 204"/>
                <a:gd name="T44" fmla="*/ 86 w 86"/>
                <a:gd name="T45" fmla="*/ 0 h 204"/>
                <a:gd name="T46" fmla="*/ 83 w 86"/>
                <a:gd name="T47" fmla="*/ 6 h 204"/>
                <a:gd name="T48" fmla="*/ 79 w 86"/>
                <a:gd name="T49" fmla="*/ 14 h 204"/>
                <a:gd name="T50" fmla="*/ 76 w 86"/>
                <a:gd name="T51" fmla="*/ 21 h 204"/>
                <a:gd name="T52" fmla="*/ 73 w 86"/>
                <a:gd name="T53" fmla="*/ 29 h 204"/>
                <a:gd name="T54" fmla="*/ 69 w 86"/>
                <a:gd name="T55" fmla="*/ 37 h 204"/>
                <a:gd name="T56" fmla="*/ 65 w 86"/>
                <a:gd name="T57" fmla="*/ 45 h 204"/>
                <a:gd name="T58" fmla="*/ 63 w 86"/>
                <a:gd name="T59" fmla="*/ 53 h 204"/>
                <a:gd name="T60" fmla="*/ 59 w 86"/>
                <a:gd name="T61" fmla="*/ 61 h 204"/>
                <a:gd name="T62" fmla="*/ 55 w 86"/>
                <a:gd name="T63" fmla="*/ 68 h 204"/>
                <a:gd name="T64" fmla="*/ 53 w 86"/>
                <a:gd name="T65" fmla="*/ 75 h 204"/>
                <a:gd name="T66" fmla="*/ 53 w 86"/>
                <a:gd name="T67" fmla="*/ 7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204">
                  <a:moveTo>
                    <a:pt x="53" y="75"/>
                  </a:moveTo>
                  <a:lnTo>
                    <a:pt x="50" y="81"/>
                  </a:lnTo>
                  <a:lnTo>
                    <a:pt x="45" y="93"/>
                  </a:lnTo>
                  <a:lnTo>
                    <a:pt x="39" y="109"/>
                  </a:lnTo>
                  <a:lnTo>
                    <a:pt x="32" y="128"/>
                  </a:lnTo>
                  <a:lnTo>
                    <a:pt x="23" y="148"/>
                  </a:lnTo>
                  <a:lnTo>
                    <a:pt x="15" y="167"/>
                  </a:lnTo>
                  <a:lnTo>
                    <a:pt x="9" y="184"/>
                  </a:lnTo>
                  <a:lnTo>
                    <a:pt x="4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3" y="185"/>
                  </a:lnTo>
                  <a:lnTo>
                    <a:pt x="8" y="164"/>
                  </a:lnTo>
                  <a:lnTo>
                    <a:pt x="15" y="141"/>
                  </a:lnTo>
                  <a:lnTo>
                    <a:pt x="24" y="116"/>
                  </a:lnTo>
                  <a:lnTo>
                    <a:pt x="33" y="91"/>
                  </a:lnTo>
                  <a:lnTo>
                    <a:pt x="44" y="66"/>
                  </a:lnTo>
                  <a:lnTo>
                    <a:pt x="54" y="43"/>
                  </a:lnTo>
                  <a:lnTo>
                    <a:pt x="65" y="24"/>
                  </a:lnTo>
                  <a:lnTo>
                    <a:pt x="76" y="9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3" y="6"/>
                  </a:lnTo>
                  <a:lnTo>
                    <a:pt x="79" y="14"/>
                  </a:lnTo>
                  <a:lnTo>
                    <a:pt x="76" y="21"/>
                  </a:lnTo>
                  <a:lnTo>
                    <a:pt x="73" y="29"/>
                  </a:lnTo>
                  <a:lnTo>
                    <a:pt x="69" y="37"/>
                  </a:lnTo>
                  <a:lnTo>
                    <a:pt x="65" y="45"/>
                  </a:lnTo>
                  <a:lnTo>
                    <a:pt x="63" y="53"/>
                  </a:lnTo>
                  <a:lnTo>
                    <a:pt x="59" y="61"/>
                  </a:lnTo>
                  <a:lnTo>
                    <a:pt x="55" y="68"/>
                  </a:lnTo>
                  <a:lnTo>
                    <a:pt x="53" y="75"/>
                  </a:lnTo>
                  <a:lnTo>
                    <a:pt x="53" y="75"/>
                  </a:lnTo>
                  <a:close/>
                </a:path>
              </a:pathLst>
            </a:custGeom>
            <a:solidFill>
              <a:srgbClr val="D8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2" name="Freeform 82">
              <a:extLst>
                <a:ext uri="{FF2B5EF4-FFF2-40B4-BE49-F238E27FC236}">
                  <a16:creationId xmlns:a16="http://schemas.microsoft.com/office/drawing/2014/main" id="{48B080C7-97F1-3EBE-AF41-29D1536AB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3008"/>
              <a:ext cx="29" cy="68"/>
            </a:xfrm>
            <a:custGeom>
              <a:avLst/>
              <a:gdLst>
                <a:gd name="T0" fmla="*/ 53 w 86"/>
                <a:gd name="T1" fmla="*/ 75 h 204"/>
                <a:gd name="T2" fmla="*/ 50 w 86"/>
                <a:gd name="T3" fmla="*/ 81 h 204"/>
                <a:gd name="T4" fmla="*/ 45 w 86"/>
                <a:gd name="T5" fmla="*/ 93 h 204"/>
                <a:gd name="T6" fmla="*/ 39 w 86"/>
                <a:gd name="T7" fmla="*/ 109 h 204"/>
                <a:gd name="T8" fmla="*/ 32 w 86"/>
                <a:gd name="T9" fmla="*/ 128 h 204"/>
                <a:gd name="T10" fmla="*/ 23 w 86"/>
                <a:gd name="T11" fmla="*/ 148 h 204"/>
                <a:gd name="T12" fmla="*/ 15 w 86"/>
                <a:gd name="T13" fmla="*/ 167 h 204"/>
                <a:gd name="T14" fmla="*/ 9 w 86"/>
                <a:gd name="T15" fmla="*/ 184 h 204"/>
                <a:gd name="T16" fmla="*/ 4 w 86"/>
                <a:gd name="T17" fmla="*/ 197 h 204"/>
                <a:gd name="T18" fmla="*/ 0 w 86"/>
                <a:gd name="T19" fmla="*/ 204 h 204"/>
                <a:gd name="T20" fmla="*/ 0 w 86"/>
                <a:gd name="T21" fmla="*/ 204 h 204"/>
                <a:gd name="T22" fmla="*/ 0 w 86"/>
                <a:gd name="T23" fmla="*/ 204 h 204"/>
                <a:gd name="T24" fmla="*/ 3 w 86"/>
                <a:gd name="T25" fmla="*/ 185 h 204"/>
                <a:gd name="T26" fmla="*/ 8 w 86"/>
                <a:gd name="T27" fmla="*/ 164 h 204"/>
                <a:gd name="T28" fmla="*/ 15 w 86"/>
                <a:gd name="T29" fmla="*/ 141 h 204"/>
                <a:gd name="T30" fmla="*/ 24 w 86"/>
                <a:gd name="T31" fmla="*/ 116 h 204"/>
                <a:gd name="T32" fmla="*/ 33 w 86"/>
                <a:gd name="T33" fmla="*/ 91 h 204"/>
                <a:gd name="T34" fmla="*/ 44 w 86"/>
                <a:gd name="T35" fmla="*/ 66 h 204"/>
                <a:gd name="T36" fmla="*/ 54 w 86"/>
                <a:gd name="T37" fmla="*/ 43 h 204"/>
                <a:gd name="T38" fmla="*/ 65 w 86"/>
                <a:gd name="T39" fmla="*/ 24 h 204"/>
                <a:gd name="T40" fmla="*/ 76 w 86"/>
                <a:gd name="T41" fmla="*/ 9 h 204"/>
                <a:gd name="T42" fmla="*/ 86 w 86"/>
                <a:gd name="T43" fmla="*/ 0 h 204"/>
                <a:gd name="T44" fmla="*/ 86 w 86"/>
                <a:gd name="T45" fmla="*/ 0 h 204"/>
                <a:gd name="T46" fmla="*/ 83 w 86"/>
                <a:gd name="T47" fmla="*/ 6 h 204"/>
                <a:gd name="T48" fmla="*/ 79 w 86"/>
                <a:gd name="T49" fmla="*/ 14 h 204"/>
                <a:gd name="T50" fmla="*/ 76 w 86"/>
                <a:gd name="T51" fmla="*/ 21 h 204"/>
                <a:gd name="T52" fmla="*/ 73 w 86"/>
                <a:gd name="T53" fmla="*/ 29 h 204"/>
                <a:gd name="T54" fmla="*/ 69 w 86"/>
                <a:gd name="T55" fmla="*/ 37 h 204"/>
                <a:gd name="T56" fmla="*/ 65 w 86"/>
                <a:gd name="T57" fmla="*/ 45 h 204"/>
                <a:gd name="T58" fmla="*/ 63 w 86"/>
                <a:gd name="T59" fmla="*/ 53 h 204"/>
                <a:gd name="T60" fmla="*/ 59 w 86"/>
                <a:gd name="T61" fmla="*/ 61 h 204"/>
                <a:gd name="T62" fmla="*/ 55 w 86"/>
                <a:gd name="T63" fmla="*/ 68 h 204"/>
                <a:gd name="T64" fmla="*/ 53 w 86"/>
                <a:gd name="T65" fmla="*/ 75 h 204"/>
                <a:gd name="T66" fmla="*/ 53 w 86"/>
                <a:gd name="T67" fmla="*/ 7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204">
                  <a:moveTo>
                    <a:pt x="53" y="75"/>
                  </a:moveTo>
                  <a:lnTo>
                    <a:pt x="50" y="81"/>
                  </a:lnTo>
                  <a:lnTo>
                    <a:pt x="45" y="93"/>
                  </a:lnTo>
                  <a:lnTo>
                    <a:pt x="39" y="109"/>
                  </a:lnTo>
                  <a:lnTo>
                    <a:pt x="32" y="128"/>
                  </a:lnTo>
                  <a:lnTo>
                    <a:pt x="23" y="148"/>
                  </a:lnTo>
                  <a:lnTo>
                    <a:pt x="15" y="167"/>
                  </a:lnTo>
                  <a:lnTo>
                    <a:pt x="9" y="184"/>
                  </a:lnTo>
                  <a:lnTo>
                    <a:pt x="4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3" y="185"/>
                  </a:lnTo>
                  <a:lnTo>
                    <a:pt x="8" y="164"/>
                  </a:lnTo>
                  <a:lnTo>
                    <a:pt x="15" y="141"/>
                  </a:lnTo>
                  <a:lnTo>
                    <a:pt x="24" y="116"/>
                  </a:lnTo>
                  <a:lnTo>
                    <a:pt x="33" y="91"/>
                  </a:lnTo>
                  <a:lnTo>
                    <a:pt x="44" y="66"/>
                  </a:lnTo>
                  <a:lnTo>
                    <a:pt x="54" y="43"/>
                  </a:lnTo>
                  <a:lnTo>
                    <a:pt x="65" y="24"/>
                  </a:lnTo>
                  <a:lnTo>
                    <a:pt x="76" y="9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3" y="6"/>
                  </a:lnTo>
                  <a:lnTo>
                    <a:pt x="79" y="14"/>
                  </a:lnTo>
                  <a:lnTo>
                    <a:pt x="76" y="21"/>
                  </a:lnTo>
                  <a:lnTo>
                    <a:pt x="73" y="29"/>
                  </a:lnTo>
                  <a:lnTo>
                    <a:pt x="69" y="37"/>
                  </a:lnTo>
                  <a:lnTo>
                    <a:pt x="65" y="45"/>
                  </a:lnTo>
                  <a:lnTo>
                    <a:pt x="63" y="53"/>
                  </a:lnTo>
                  <a:lnTo>
                    <a:pt x="59" y="61"/>
                  </a:lnTo>
                  <a:lnTo>
                    <a:pt x="55" y="68"/>
                  </a:lnTo>
                  <a:lnTo>
                    <a:pt x="53" y="75"/>
                  </a:lnTo>
                  <a:lnTo>
                    <a:pt x="53" y="75"/>
                  </a:lnTo>
                </a:path>
              </a:pathLst>
            </a:custGeom>
            <a:noFill/>
            <a:ln w="6350">
              <a:solidFill>
                <a:srgbClr val="D8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3" name="Freeform 83">
              <a:extLst>
                <a:ext uri="{FF2B5EF4-FFF2-40B4-BE49-F238E27FC236}">
                  <a16:creationId xmlns:a16="http://schemas.microsoft.com/office/drawing/2014/main" id="{B748AC8E-6F56-03A9-150E-42FAB97C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063"/>
              <a:ext cx="37" cy="143"/>
            </a:xfrm>
            <a:custGeom>
              <a:avLst/>
              <a:gdLst>
                <a:gd name="T0" fmla="*/ 68 w 112"/>
                <a:gd name="T1" fmla="*/ 107 h 428"/>
                <a:gd name="T2" fmla="*/ 71 w 112"/>
                <a:gd name="T3" fmla="*/ 96 h 428"/>
                <a:gd name="T4" fmla="*/ 74 w 112"/>
                <a:gd name="T5" fmla="*/ 84 h 428"/>
                <a:gd name="T6" fmla="*/ 76 w 112"/>
                <a:gd name="T7" fmla="*/ 73 h 428"/>
                <a:gd name="T8" fmla="*/ 79 w 112"/>
                <a:gd name="T9" fmla="*/ 62 h 428"/>
                <a:gd name="T10" fmla="*/ 81 w 112"/>
                <a:gd name="T11" fmla="*/ 50 h 428"/>
                <a:gd name="T12" fmla="*/ 85 w 112"/>
                <a:gd name="T13" fmla="*/ 38 h 428"/>
                <a:gd name="T14" fmla="*/ 89 w 112"/>
                <a:gd name="T15" fmla="*/ 28 h 428"/>
                <a:gd name="T16" fmla="*/ 95 w 112"/>
                <a:gd name="T17" fmla="*/ 17 h 428"/>
                <a:gd name="T18" fmla="*/ 102 w 112"/>
                <a:gd name="T19" fmla="*/ 8 h 428"/>
                <a:gd name="T20" fmla="*/ 112 w 112"/>
                <a:gd name="T21" fmla="*/ 0 h 428"/>
                <a:gd name="T22" fmla="*/ 112 w 112"/>
                <a:gd name="T23" fmla="*/ 0 h 428"/>
                <a:gd name="T24" fmla="*/ 96 w 112"/>
                <a:gd name="T25" fmla="*/ 40 h 428"/>
                <a:gd name="T26" fmla="*/ 80 w 112"/>
                <a:gd name="T27" fmla="*/ 82 h 428"/>
                <a:gd name="T28" fmla="*/ 65 w 112"/>
                <a:gd name="T29" fmla="*/ 123 h 428"/>
                <a:gd name="T30" fmla="*/ 50 w 112"/>
                <a:gd name="T31" fmla="*/ 165 h 428"/>
                <a:gd name="T32" fmla="*/ 38 w 112"/>
                <a:gd name="T33" fmla="*/ 208 h 428"/>
                <a:gd name="T34" fmla="*/ 28 w 112"/>
                <a:gd name="T35" fmla="*/ 251 h 428"/>
                <a:gd name="T36" fmla="*/ 19 w 112"/>
                <a:gd name="T37" fmla="*/ 295 h 428"/>
                <a:gd name="T38" fmla="*/ 14 w 112"/>
                <a:gd name="T39" fmla="*/ 338 h 428"/>
                <a:gd name="T40" fmla="*/ 13 w 112"/>
                <a:gd name="T41" fmla="*/ 383 h 428"/>
                <a:gd name="T42" fmla="*/ 15 w 112"/>
                <a:gd name="T43" fmla="*/ 428 h 428"/>
                <a:gd name="T44" fmla="*/ 15 w 112"/>
                <a:gd name="T45" fmla="*/ 428 h 428"/>
                <a:gd name="T46" fmla="*/ 5 w 112"/>
                <a:gd name="T47" fmla="*/ 398 h 428"/>
                <a:gd name="T48" fmla="*/ 0 w 112"/>
                <a:gd name="T49" fmla="*/ 367 h 428"/>
                <a:gd name="T50" fmla="*/ 0 w 112"/>
                <a:gd name="T51" fmla="*/ 335 h 428"/>
                <a:gd name="T52" fmla="*/ 4 w 112"/>
                <a:gd name="T53" fmla="*/ 301 h 428"/>
                <a:gd name="T54" fmla="*/ 12 w 112"/>
                <a:gd name="T55" fmla="*/ 269 h 428"/>
                <a:gd name="T56" fmla="*/ 22 w 112"/>
                <a:gd name="T57" fmla="*/ 235 h 428"/>
                <a:gd name="T58" fmla="*/ 32 w 112"/>
                <a:gd name="T59" fmla="*/ 202 h 428"/>
                <a:gd name="T60" fmla="*/ 44 w 112"/>
                <a:gd name="T61" fmla="*/ 169 h 428"/>
                <a:gd name="T62" fmla="*/ 56 w 112"/>
                <a:gd name="T63" fmla="*/ 138 h 428"/>
                <a:gd name="T64" fmla="*/ 68 w 112"/>
                <a:gd name="T65" fmla="*/ 107 h 428"/>
                <a:gd name="T66" fmla="*/ 68 w 112"/>
                <a:gd name="T67" fmla="*/ 1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" h="428">
                  <a:moveTo>
                    <a:pt x="68" y="107"/>
                  </a:moveTo>
                  <a:lnTo>
                    <a:pt x="71" y="96"/>
                  </a:lnTo>
                  <a:lnTo>
                    <a:pt x="74" y="84"/>
                  </a:lnTo>
                  <a:lnTo>
                    <a:pt x="76" y="73"/>
                  </a:lnTo>
                  <a:lnTo>
                    <a:pt x="79" y="62"/>
                  </a:lnTo>
                  <a:lnTo>
                    <a:pt x="81" y="50"/>
                  </a:lnTo>
                  <a:lnTo>
                    <a:pt x="85" y="38"/>
                  </a:lnTo>
                  <a:lnTo>
                    <a:pt x="89" y="28"/>
                  </a:lnTo>
                  <a:lnTo>
                    <a:pt x="95" y="17"/>
                  </a:lnTo>
                  <a:lnTo>
                    <a:pt x="102" y="8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96" y="40"/>
                  </a:lnTo>
                  <a:lnTo>
                    <a:pt x="80" y="82"/>
                  </a:lnTo>
                  <a:lnTo>
                    <a:pt x="65" y="123"/>
                  </a:lnTo>
                  <a:lnTo>
                    <a:pt x="50" y="165"/>
                  </a:lnTo>
                  <a:lnTo>
                    <a:pt x="38" y="208"/>
                  </a:lnTo>
                  <a:lnTo>
                    <a:pt x="28" y="251"/>
                  </a:lnTo>
                  <a:lnTo>
                    <a:pt x="19" y="295"/>
                  </a:lnTo>
                  <a:lnTo>
                    <a:pt x="14" y="338"/>
                  </a:lnTo>
                  <a:lnTo>
                    <a:pt x="13" y="383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5" y="398"/>
                  </a:lnTo>
                  <a:lnTo>
                    <a:pt x="0" y="367"/>
                  </a:lnTo>
                  <a:lnTo>
                    <a:pt x="0" y="335"/>
                  </a:lnTo>
                  <a:lnTo>
                    <a:pt x="4" y="301"/>
                  </a:lnTo>
                  <a:lnTo>
                    <a:pt x="12" y="269"/>
                  </a:lnTo>
                  <a:lnTo>
                    <a:pt x="22" y="235"/>
                  </a:lnTo>
                  <a:lnTo>
                    <a:pt x="32" y="202"/>
                  </a:lnTo>
                  <a:lnTo>
                    <a:pt x="44" y="169"/>
                  </a:lnTo>
                  <a:lnTo>
                    <a:pt x="56" y="138"/>
                  </a:lnTo>
                  <a:lnTo>
                    <a:pt x="68" y="107"/>
                  </a:lnTo>
                  <a:lnTo>
                    <a:pt x="68" y="107"/>
                  </a:lnTo>
                  <a:close/>
                </a:path>
              </a:pathLst>
            </a:custGeom>
            <a:solidFill>
              <a:srgbClr val="D8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4" name="Freeform 84">
              <a:extLst>
                <a:ext uri="{FF2B5EF4-FFF2-40B4-BE49-F238E27FC236}">
                  <a16:creationId xmlns:a16="http://schemas.microsoft.com/office/drawing/2014/main" id="{3DA2B0BB-AEA1-3201-940D-2A68043B6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063"/>
              <a:ext cx="37" cy="143"/>
            </a:xfrm>
            <a:custGeom>
              <a:avLst/>
              <a:gdLst>
                <a:gd name="T0" fmla="*/ 68 w 112"/>
                <a:gd name="T1" fmla="*/ 107 h 428"/>
                <a:gd name="T2" fmla="*/ 71 w 112"/>
                <a:gd name="T3" fmla="*/ 96 h 428"/>
                <a:gd name="T4" fmla="*/ 74 w 112"/>
                <a:gd name="T5" fmla="*/ 84 h 428"/>
                <a:gd name="T6" fmla="*/ 76 w 112"/>
                <a:gd name="T7" fmla="*/ 73 h 428"/>
                <a:gd name="T8" fmla="*/ 79 w 112"/>
                <a:gd name="T9" fmla="*/ 62 h 428"/>
                <a:gd name="T10" fmla="*/ 81 w 112"/>
                <a:gd name="T11" fmla="*/ 50 h 428"/>
                <a:gd name="T12" fmla="*/ 85 w 112"/>
                <a:gd name="T13" fmla="*/ 38 h 428"/>
                <a:gd name="T14" fmla="*/ 89 w 112"/>
                <a:gd name="T15" fmla="*/ 28 h 428"/>
                <a:gd name="T16" fmla="*/ 95 w 112"/>
                <a:gd name="T17" fmla="*/ 17 h 428"/>
                <a:gd name="T18" fmla="*/ 102 w 112"/>
                <a:gd name="T19" fmla="*/ 8 h 428"/>
                <a:gd name="T20" fmla="*/ 112 w 112"/>
                <a:gd name="T21" fmla="*/ 0 h 428"/>
                <a:gd name="T22" fmla="*/ 112 w 112"/>
                <a:gd name="T23" fmla="*/ 0 h 428"/>
                <a:gd name="T24" fmla="*/ 96 w 112"/>
                <a:gd name="T25" fmla="*/ 40 h 428"/>
                <a:gd name="T26" fmla="*/ 80 w 112"/>
                <a:gd name="T27" fmla="*/ 82 h 428"/>
                <a:gd name="T28" fmla="*/ 65 w 112"/>
                <a:gd name="T29" fmla="*/ 123 h 428"/>
                <a:gd name="T30" fmla="*/ 50 w 112"/>
                <a:gd name="T31" fmla="*/ 165 h 428"/>
                <a:gd name="T32" fmla="*/ 38 w 112"/>
                <a:gd name="T33" fmla="*/ 208 h 428"/>
                <a:gd name="T34" fmla="*/ 28 w 112"/>
                <a:gd name="T35" fmla="*/ 251 h 428"/>
                <a:gd name="T36" fmla="*/ 19 w 112"/>
                <a:gd name="T37" fmla="*/ 295 h 428"/>
                <a:gd name="T38" fmla="*/ 14 w 112"/>
                <a:gd name="T39" fmla="*/ 338 h 428"/>
                <a:gd name="T40" fmla="*/ 13 w 112"/>
                <a:gd name="T41" fmla="*/ 383 h 428"/>
                <a:gd name="T42" fmla="*/ 15 w 112"/>
                <a:gd name="T43" fmla="*/ 428 h 428"/>
                <a:gd name="T44" fmla="*/ 15 w 112"/>
                <a:gd name="T45" fmla="*/ 428 h 428"/>
                <a:gd name="T46" fmla="*/ 5 w 112"/>
                <a:gd name="T47" fmla="*/ 398 h 428"/>
                <a:gd name="T48" fmla="*/ 0 w 112"/>
                <a:gd name="T49" fmla="*/ 367 h 428"/>
                <a:gd name="T50" fmla="*/ 0 w 112"/>
                <a:gd name="T51" fmla="*/ 335 h 428"/>
                <a:gd name="T52" fmla="*/ 4 w 112"/>
                <a:gd name="T53" fmla="*/ 301 h 428"/>
                <a:gd name="T54" fmla="*/ 12 w 112"/>
                <a:gd name="T55" fmla="*/ 269 h 428"/>
                <a:gd name="T56" fmla="*/ 22 w 112"/>
                <a:gd name="T57" fmla="*/ 235 h 428"/>
                <a:gd name="T58" fmla="*/ 32 w 112"/>
                <a:gd name="T59" fmla="*/ 202 h 428"/>
                <a:gd name="T60" fmla="*/ 44 w 112"/>
                <a:gd name="T61" fmla="*/ 169 h 428"/>
                <a:gd name="T62" fmla="*/ 56 w 112"/>
                <a:gd name="T63" fmla="*/ 138 h 428"/>
                <a:gd name="T64" fmla="*/ 68 w 112"/>
                <a:gd name="T65" fmla="*/ 107 h 428"/>
                <a:gd name="T66" fmla="*/ 68 w 112"/>
                <a:gd name="T67" fmla="*/ 1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" h="428">
                  <a:moveTo>
                    <a:pt x="68" y="107"/>
                  </a:moveTo>
                  <a:lnTo>
                    <a:pt x="71" y="96"/>
                  </a:lnTo>
                  <a:lnTo>
                    <a:pt x="74" y="84"/>
                  </a:lnTo>
                  <a:lnTo>
                    <a:pt x="76" y="73"/>
                  </a:lnTo>
                  <a:lnTo>
                    <a:pt x="79" y="62"/>
                  </a:lnTo>
                  <a:lnTo>
                    <a:pt x="81" y="50"/>
                  </a:lnTo>
                  <a:lnTo>
                    <a:pt x="85" y="38"/>
                  </a:lnTo>
                  <a:lnTo>
                    <a:pt x="89" y="28"/>
                  </a:lnTo>
                  <a:lnTo>
                    <a:pt x="95" y="17"/>
                  </a:lnTo>
                  <a:lnTo>
                    <a:pt x="102" y="8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96" y="40"/>
                  </a:lnTo>
                  <a:lnTo>
                    <a:pt x="80" y="82"/>
                  </a:lnTo>
                  <a:lnTo>
                    <a:pt x="65" y="123"/>
                  </a:lnTo>
                  <a:lnTo>
                    <a:pt x="50" y="165"/>
                  </a:lnTo>
                  <a:lnTo>
                    <a:pt x="38" y="208"/>
                  </a:lnTo>
                  <a:lnTo>
                    <a:pt x="28" y="251"/>
                  </a:lnTo>
                  <a:lnTo>
                    <a:pt x="19" y="295"/>
                  </a:lnTo>
                  <a:lnTo>
                    <a:pt x="14" y="338"/>
                  </a:lnTo>
                  <a:lnTo>
                    <a:pt x="13" y="383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5" y="398"/>
                  </a:lnTo>
                  <a:lnTo>
                    <a:pt x="0" y="367"/>
                  </a:lnTo>
                  <a:lnTo>
                    <a:pt x="0" y="335"/>
                  </a:lnTo>
                  <a:lnTo>
                    <a:pt x="4" y="301"/>
                  </a:lnTo>
                  <a:lnTo>
                    <a:pt x="12" y="269"/>
                  </a:lnTo>
                  <a:lnTo>
                    <a:pt x="22" y="235"/>
                  </a:lnTo>
                  <a:lnTo>
                    <a:pt x="32" y="202"/>
                  </a:lnTo>
                  <a:lnTo>
                    <a:pt x="44" y="169"/>
                  </a:lnTo>
                  <a:lnTo>
                    <a:pt x="56" y="138"/>
                  </a:lnTo>
                  <a:lnTo>
                    <a:pt x="68" y="107"/>
                  </a:lnTo>
                  <a:lnTo>
                    <a:pt x="68" y="107"/>
                  </a:lnTo>
                </a:path>
              </a:pathLst>
            </a:custGeom>
            <a:noFill/>
            <a:ln w="6350">
              <a:solidFill>
                <a:srgbClr val="D8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5" name="Freeform 85">
              <a:extLst>
                <a:ext uri="{FF2B5EF4-FFF2-40B4-BE49-F238E27FC236}">
                  <a16:creationId xmlns:a16="http://schemas.microsoft.com/office/drawing/2014/main" id="{B21D0C6F-C36E-ABE8-555F-BD0F60E07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3080"/>
              <a:ext cx="125" cy="202"/>
            </a:xfrm>
            <a:custGeom>
              <a:avLst/>
              <a:gdLst>
                <a:gd name="T0" fmla="*/ 0 w 374"/>
                <a:gd name="T1" fmla="*/ 343 h 605"/>
                <a:gd name="T2" fmla="*/ 0 w 374"/>
                <a:gd name="T3" fmla="*/ 311 h 605"/>
                <a:gd name="T4" fmla="*/ 5 w 374"/>
                <a:gd name="T5" fmla="*/ 259 h 605"/>
                <a:gd name="T6" fmla="*/ 23 w 374"/>
                <a:gd name="T7" fmla="*/ 181 h 605"/>
                <a:gd name="T8" fmla="*/ 60 w 374"/>
                <a:gd name="T9" fmla="*/ 69 h 605"/>
                <a:gd name="T10" fmla="*/ 89 w 374"/>
                <a:gd name="T11" fmla="*/ 0 h 605"/>
                <a:gd name="T12" fmla="*/ 48 w 374"/>
                <a:gd name="T13" fmla="*/ 140 h 605"/>
                <a:gd name="T14" fmla="*/ 27 w 374"/>
                <a:gd name="T15" fmla="*/ 252 h 605"/>
                <a:gd name="T16" fmla="*/ 20 w 374"/>
                <a:gd name="T17" fmla="*/ 333 h 605"/>
                <a:gd name="T18" fmla="*/ 25 w 374"/>
                <a:gd name="T19" fmla="*/ 384 h 605"/>
                <a:gd name="T20" fmla="*/ 35 w 374"/>
                <a:gd name="T21" fmla="*/ 403 h 605"/>
                <a:gd name="T22" fmla="*/ 40 w 374"/>
                <a:gd name="T23" fmla="*/ 404 h 605"/>
                <a:gd name="T24" fmla="*/ 50 w 374"/>
                <a:gd name="T25" fmla="*/ 404 h 605"/>
                <a:gd name="T26" fmla="*/ 59 w 374"/>
                <a:gd name="T27" fmla="*/ 402 h 605"/>
                <a:gd name="T28" fmla="*/ 66 w 374"/>
                <a:gd name="T29" fmla="*/ 398 h 605"/>
                <a:gd name="T30" fmla="*/ 74 w 374"/>
                <a:gd name="T31" fmla="*/ 397 h 605"/>
                <a:gd name="T32" fmla="*/ 78 w 374"/>
                <a:gd name="T33" fmla="*/ 397 h 605"/>
                <a:gd name="T34" fmla="*/ 142 w 374"/>
                <a:gd name="T35" fmla="*/ 417 h 605"/>
                <a:gd name="T36" fmla="*/ 182 w 374"/>
                <a:gd name="T37" fmla="*/ 428 h 605"/>
                <a:gd name="T38" fmla="*/ 204 w 374"/>
                <a:gd name="T39" fmla="*/ 422 h 605"/>
                <a:gd name="T40" fmla="*/ 219 w 374"/>
                <a:gd name="T41" fmla="*/ 387 h 605"/>
                <a:gd name="T42" fmla="*/ 232 w 374"/>
                <a:gd name="T43" fmla="*/ 311 h 605"/>
                <a:gd name="T44" fmla="*/ 228 w 374"/>
                <a:gd name="T45" fmla="*/ 328 h 605"/>
                <a:gd name="T46" fmla="*/ 227 w 374"/>
                <a:gd name="T47" fmla="*/ 363 h 605"/>
                <a:gd name="T48" fmla="*/ 231 w 374"/>
                <a:gd name="T49" fmla="*/ 397 h 605"/>
                <a:gd name="T50" fmla="*/ 241 w 374"/>
                <a:gd name="T51" fmla="*/ 423 h 605"/>
                <a:gd name="T52" fmla="*/ 254 w 374"/>
                <a:gd name="T53" fmla="*/ 439 h 605"/>
                <a:gd name="T54" fmla="*/ 263 w 374"/>
                <a:gd name="T55" fmla="*/ 442 h 605"/>
                <a:gd name="T56" fmla="*/ 275 w 374"/>
                <a:gd name="T57" fmla="*/ 438 h 605"/>
                <a:gd name="T58" fmla="*/ 279 w 374"/>
                <a:gd name="T59" fmla="*/ 427 h 605"/>
                <a:gd name="T60" fmla="*/ 279 w 374"/>
                <a:gd name="T61" fmla="*/ 413 h 605"/>
                <a:gd name="T62" fmla="*/ 278 w 374"/>
                <a:gd name="T63" fmla="*/ 402 h 605"/>
                <a:gd name="T64" fmla="*/ 280 w 374"/>
                <a:gd name="T65" fmla="*/ 399 h 605"/>
                <a:gd name="T66" fmla="*/ 303 w 374"/>
                <a:gd name="T67" fmla="*/ 413 h 605"/>
                <a:gd name="T68" fmla="*/ 330 w 374"/>
                <a:gd name="T69" fmla="*/ 450 h 605"/>
                <a:gd name="T70" fmla="*/ 344 w 374"/>
                <a:gd name="T71" fmla="*/ 493 h 605"/>
                <a:gd name="T72" fmla="*/ 351 w 374"/>
                <a:gd name="T73" fmla="*/ 539 h 605"/>
                <a:gd name="T74" fmla="*/ 364 w 374"/>
                <a:gd name="T75" fmla="*/ 584 h 605"/>
                <a:gd name="T76" fmla="*/ 374 w 374"/>
                <a:gd name="T77" fmla="*/ 605 h 605"/>
                <a:gd name="T78" fmla="*/ 355 w 374"/>
                <a:gd name="T79" fmla="*/ 577 h 605"/>
                <a:gd name="T80" fmla="*/ 340 w 374"/>
                <a:gd name="T81" fmla="*/ 546 h 605"/>
                <a:gd name="T82" fmla="*/ 326 w 374"/>
                <a:gd name="T83" fmla="*/ 516 h 605"/>
                <a:gd name="T84" fmla="*/ 313 w 374"/>
                <a:gd name="T85" fmla="*/ 491 h 605"/>
                <a:gd name="T86" fmla="*/ 297 w 374"/>
                <a:gd name="T87" fmla="*/ 475 h 605"/>
                <a:gd name="T88" fmla="*/ 280 w 374"/>
                <a:gd name="T89" fmla="*/ 467 h 605"/>
                <a:gd name="T90" fmla="*/ 252 w 374"/>
                <a:gd name="T91" fmla="*/ 460 h 605"/>
                <a:gd name="T92" fmla="*/ 222 w 374"/>
                <a:gd name="T93" fmla="*/ 459 h 605"/>
                <a:gd name="T94" fmla="*/ 180 w 374"/>
                <a:gd name="T95" fmla="*/ 452 h 605"/>
                <a:gd name="T96" fmla="*/ 117 w 374"/>
                <a:gd name="T97" fmla="*/ 427 h 605"/>
                <a:gd name="T98" fmla="*/ 75 w 374"/>
                <a:gd name="T99" fmla="*/ 406 h 605"/>
                <a:gd name="T100" fmla="*/ 71 w 374"/>
                <a:gd name="T101" fmla="*/ 408 h 605"/>
                <a:gd name="T102" fmla="*/ 66 w 374"/>
                <a:gd name="T103" fmla="*/ 416 h 605"/>
                <a:gd name="T104" fmla="*/ 60 w 374"/>
                <a:gd name="T105" fmla="*/ 425 h 605"/>
                <a:gd name="T106" fmla="*/ 51 w 374"/>
                <a:gd name="T107" fmla="*/ 433 h 605"/>
                <a:gd name="T108" fmla="*/ 38 w 374"/>
                <a:gd name="T109" fmla="*/ 434 h 605"/>
                <a:gd name="T110" fmla="*/ 30 w 374"/>
                <a:gd name="T111" fmla="*/ 432 h 605"/>
                <a:gd name="T112" fmla="*/ 18 w 374"/>
                <a:gd name="T113" fmla="*/ 422 h 605"/>
                <a:gd name="T114" fmla="*/ 9 w 374"/>
                <a:gd name="T115" fmla="*/ 406 h 605"/>
                <a:gd name="T116" fmla="*/ 3 w 374"/>
                <a:gd name="T117" fmla="*/ 386 h 605"/>
                <a:gd name="T118" fmla="*/ 2 w 374"/>
                <a:gd name="T119" fmla="*/ 366 h 605"/>
                <a:gd name="T120" fmla="*/ 0 w 374"/>
                <a:gd name="T121" fmla="*/ 354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4" h="605">
                  <a:moveTo>
                    <a:pt x="0" y="354"/>
                  </a:moveTo>
                  <a:lnTo>
                    <a:pt x="0" y="343"/>
                  </a:lnTo>
                  <a:lnTo>
                    <a:pt x="0" y="328"/>
                  </a:lnTo>
                  <a:lnTo>
                    <a:pt x="0" y="311"/>
                  </a:lnTo>
                  <a:lnTo>
                    <a:pt x="2" y="287"/>
                  </a:lnTo>
                  <a:lnTo>
                    <a:pt x="5" y="259"/>
                  </a:lnTo>
                  <a:lnTo>
                    <a:pt x="13" y="224"/>
                  </a:lnTo>
                  <a:lnTo>
                    <a:pt x="23" y="181"/>
                  </a:lnTo>
                  <a:lnTo>
                    <a:pt x="39" y="130"/>
                  </a:lnTo>
                  <a:lnTo>
                    <a:pt x="60" y="69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5" y="74"/>
                  </a:lnTo>
                  <a:lnTo>
                    <a:pt x="48" y="140"/>
                  </a:lnTo>
                  <a:lnTo>
                    <a:pt x="34" y="200"/>
                  </a:lnTo>
                  <a:lnTo>
                    <a:pt x="27" y="252"/>
                  </a:lnTo>
                  <a:lnTo>
                    <a:pt x="22" y="297"/>
                  </a:lnTo>
                  <a:lnTo>
                    <a:pt x="20" y="333"/>
                  </a:lnTo>
                  <a:lnTo>
                    <a:pt x="22" y="362"/>
                  </a:lnTo>
                  <a:lnTo>
                    <a:pt x="25" y="384"/>
                  </a:lnTo>
                  <a:lnTo>
                    <a:pt x="30" y="398"/>
                  </a:lnTo>
                  <a:lnTo>
                    <a:pt x="35" y="403"/>
                  </a:lnTo>
                  <a:lnTo>
                    <a:pt x="35" y="403"/>
                  </a:lnTo>
                  <a:lnTo>
                    <a:pt x="40" y="404"/>
                  </a:lnTo>
                  <a:lnTo>
                    <a:pt x="45" y="404"/>
                  </a:lnTo>
                  <a:lnTo>
                    <a:pt x="50" y="404"/>
                  </a:lnTo>
                  <a:lnTo>
                    <a:pt x="54" y="403"/>
                  </a:lnTo>
                  <a:lnTo>
                    <a:pt x="59" y="402"/>
                  </a:lnTo>
                  <a:lnTo>
                    <a:pt x="63" y="399"/>
                  </a:lnTo>
                  <a:lnTo>
                    <a:pt x="66" y="398"/>
                  </a:lnTo>
                  <a:lnTo>
                    <a:pt x="70" y="397"/>
                  </a:lnTo>
                  <a:lnTo>
                    <a:pt x="74" y="397"/>
                  </a:lnTo>
                  <a:lnTo>
                    <a:pt x="78" y="397"/>
                  </a:lnTo>
                  <a:lnTo>
                    <a:pt x="78" y="397"/>
                  </a:lnTo>
                  <a:lnTo>
                    <a:pt x="114" y="407"/>
                  </a:lnTo>
                  <a:lnTo>
                    <a:pt x="142" y="417"/>
                  </a:lnTo>
                  <a:lnTo>
                    <a:pt x="165" y="424"/>
                  </a:lnTo>
                  <a:lnTo>
                    <a:pt x="182" y="428"/>
                  </a:lnTo>
                  <a:lnTo>
                    <a:pt x="195" y="428"/>
                  </a:lnTo>
                  <a:lnTo>
                    <a:pt x="204" y="422"/>
                  </a:lnTo>
                  <a:lnTo>
                    <a:pt x="212" y="409"/>
                  </a:lnTo>
                  <a:lnTo>
                    <a:pt x="219" y="387"/>
                  </a:lnTo>
                  <a:lnTo>
                    <a:pt x="224" y="354"/>
                  </a:lnTo>
                  <a:lnTo>
                    <a:pt x="232" y="311"/>
                  </a:lnTo>
                  <a:lnTo>
                    <a:pt x="232" y="311"/>
                  </a:lnTo>
                  <a:lnTo>
                    <a:pt x="228" y="328"/>
                  </a:lnTo>
                  <a:lnTo>
                    <a:pt x="227" y="346"/>
                  </a:lnTo>
                  <a:lnTo>
                    <a:pt x="227" y="363"/>
                  </a:lnTo>
                  <a:lnTo>
                    <a:pt x="228" y="381"/>
                  </a:lnTo>
                  <a:lnTo>
                    <a:pt x="231" y="397"/>
                  </a:lnTo>
                  <a:lnTo>
                    <a:pt x="234" y="411"/>
                  </a:lnTo>
                  <a:lnTo>
                    <a:pt x="241" y="423"/>
                  </a:lnTo>
                  <a:lnTo>
                    <a:pt x="247" y="433"/>
                  </a:lnTo>
                  <a:lnTo>
                    <a:pt x="254" y="439"/>
                  </a:lnTo>
                  <a:lnTo>
                    <a:pt x="263" y="442"/>
                  </a:lnTo>
                  <a:lnTo>
                    <a:pt x="263" y="442"/>
                  </a:lnTo>
                  <a:lnTo>
                    <a:pt x="270" y="440"/>
                  </a:lnTo>
                  <a:lnTo>
                    <a:pt x="275" y="438"/>
                  </a:lnTo>
                  <a:lnTo>
                    <a:pt x="278" y="433"/>
                  </a:lnTo>
                  <a:lnTo>
                    <a:pt x="279" y="427"/>
                  </a:lnTo>
                  <a:lnTo>
                    <a:pt x="279" y="419"/>
                  </a:lnTo>
                  <a:lnTo>
                    <a:pt x="279" y="413"/>
                  </a:lnTo>
                  <a:lnTo>
                    <a:pt x="278" y="407"/>
                  </a:lnTo>
                  <a:lnTo>
                    <a:pt x="278" y="402"/>
                  </a:lnTo>
                  <a:lnTo>
                    <a:pt x="279" y="399"/>
                  </a:lnTo>
                  <a:lnTo>
                    <a:pt x="280" y="399"/>
                  </a:lnTo>
                  <a:lnTo>
                    <a:pt x="280" y="399"/>
                  </a:lnTo>
                  <a:lnTo>
                    <a:pt x="303" y="413"/>
                  </a:lnTo>
                  <a:lnTo>
                    <a:pt x="319" y="430"/>
                  </a:lnTo>
                  <a:lnTo>
                    <a:pt x="330" y="450"/>
                  </a:lnTo>
                  <a:lnTo>
                    <a:pt x="339" y="470"/>
                  </a:lnTo>
                  <a:lnTo>
                    <a:pt x="344" y="493"/>
                  </a:lnTo>
                  <a:lnTo>
                    <a:pt x="348" y="515"/>
                  </a:lnTo>
                  <a:lnTo>
                    <a:pt x="351" y="539"/>
                  </a:lnTo>
                  <a:lnTo>
                    <a:pt x="356" y="561"/>
                  </a:lnTo>
                  <a:lnTo>
                    <a:pt x="364" y="584"/>
                  </a:lnTo>
                  <a:lnTo>
                    <a:pt x="374" y="605"/>
                  </a:lnTo>
                  <a:lnTo>
                    <a:pt x="374" y="605"/>
                  </a:lnTo>
                  <a:lnTo>
                    <a:pt x="364" y="592"/>
                  </a:lnTo>
                  <a:lnTo>
                    <a:pt x="355" y="577"/>
                  </a:lnTo>
                  <a:lnTo>
                    <a:pt x="348" y="562"/>
                  </a:lnTo>
                  <a:lnTo>
                    <a:pt x="340" y="546"/>
                  </a:lnTo>
                  <a:lnTo>
                    <a:pt x="334" y="531"/>
                  </a:lnTo>
                  <a:lnTo>
                    <a:pt x="326" y="516"/>
                  </a:lnTo>
                  <a:lnTo>
                    <a:pt x="320" y="503"/>
                  </a:lnTo>
                  <a:lnTo>
                    <a:pt x="313" y="491"/>
                  </a:lnTo>
                  <a:lnTo>
                    <a:pt x="305" y="482"/>
                  </a:lnTo>
                  <a:lnTo>
                    <a:pt x="297" y="475"/>
                  </a:lnTo>
                  <a:lnTo>
                    <a:pt x="297" y="475"/>
                  </a:lnTo>
                  <a:lnTo>
                    <a:pt x="280" y="467"/>
                  </a:lnTo>
                  <a:lnTo>
                    <a:pt x="265" y="463"/>
                  </a:lnTo>
                  <a:lnTo>
                    <a:pt x="252" y="460"/>
                  </a:lnTo>
                  <a:lnTo>
                    <a:pt x="238" y="460"/>
                  </a:lnTo>
                  <a:lnTo>
                    <a:pt x="222" y="459"/>
                  </a:lnTo>
                  <a:lnTo>
                    <a:pt x="203" y="457"/>
                  </a:lnTo>
                  <a:lnTo>
                    <a:pt x="180" y="452"/>
                  </a:lnTo>
                  <a:lnTo>
                    <a:pt x="152" y="442"/>
                  </a:lnTo>
                  <a:lnTo>
                    <a:pt x="117" y="427"/>
                  </a:lnTo>
                  <a:lnTo>
                    <a:pt x="75" y="406"/>
                  </a:lnTo>
                  <a:lnTo>
                    <a:pt x="75" y="406"/>
                  </a:lnTo>
                  <a:lnTo>
                    <a:pt x="74" y="406"/>
                  </a:lnTo>
                  <a:lnTo>
                    <a:pt x="71" y="408"/>
                  </a:lnTo>
                  <a:lnTo>
                    <a:pt x="69" y="411"/>
                  </a:lnTo>
                  <a:lnTo>
                    <a:pt x="66" y="416"/>
                  </a:lnTo>
                  <a:lnTo>
                    <a:pt x="64" y="420"/>
                  </a:lnTo>
                  <a:lnTo>
                    <a:pt x="60" y="425"/>
                  </a:lnTo>
                  <a:lnTo>
                    <a:pt x="56" y="429"/>
                  </a:lnTo>
                  <a:lnTo>
                    <a:pt x="51" y="433"/>
                  </a:lnTo>
                  <a:lnTo>
                    <a:pt x="45" y="434"/>
                  </a:lnTo>
                  <a:lnTo>
                    <a:pt x="38" y="434"/>
                  </a:lnTo>
                  <a:lnTo>
                    <a:pt x="38" y="434"/>
                  </a:lnTo>
                  <a:lnTo>
                    <a:pt x="30" y="432"/>
                  </a:lnTo>
                  <a:lnTo>
                    <a:pt x="23" y="428"/>
                  </a:lnTo>
                  <a:lnTo>
                    <a:pt x="18" y="422"/>
                  </a:lnTo>
                  <a:lnTo>
                    <a:pt x="13" y="414"/>
                  </a:lnTo>
                  <a:lnTo>
                    <a:pt x="9" y="406"/>
                  </a:lnTo>
                  <a:lnTo>
                    <a:pt x="5" y="397"/>
                  </a:lnTo>
                  <a:lnTo>
                    <a:pt x="3" y="386"/>
                  </a:lnTo>
                  <a:lnTo>
                    <a:pt x="2" y="376"/>
                  </a:lnTo>
                  <a:lnTo>
                    <a:pt x="2" y="366"/>
                  </a:lnTo>
                  <a:lnTo>
                    <a:pt x="0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6" name="Freeform 86">
              <a:extLst>
                <a:ext uri="{FF2B5EF4-FFF2-40B4-BE49-F238E27FC236}">
                  <a16:creationId xmlns:a16="http://schemas.microsoft.com/office/drawing/2014/main" id="{5C078DB2-31A0-BD90-35B8-9C0E71D5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3080"/>
              <a:ext cx="125" cy="202"/>
            </a:xfrm>
            <a:custGeom>
              <a:avLst/>
              <a:gdLst>
                <a:gd name="T0" fmla="*/ 0 w 374"/>
                <a:gd name="T1" fmla="*/ 343 h 605"/>
                <a:gd name="T2" fmla="*/ 0 w 374"/>
                <a:gd name="T3" fmla="*/ 311 h 605"/>
                <a:gd name="T4" fmla="*/ 5 w 374"/>
                <a:gd name="T5" fmla="*/ 259 h 605"/>
                <a:gd name="T6" fmla="*/ 23 w 374"/>
                <a:gd name="T7" fmla="*/ 181 h 605"/>
                <a:gd name="T8" fmla="*/ 60 w 374"/>
                <a:gd name="T9" fmla="*/ 69 h 605"/>
                <a:gd name="T10" fmla="*/ 89 w 374"/>
                <a:gd name="T11" fmla="*/ 0 h 605"/>
                <a:gd name="T12" fmla="*/ 48 w 374"/>
                <a:gd name="T13" fmla="*/ 140 h 605"/>
                <a:gd name="T14" fmla="*/ 27 w 374"/>
                <a:gd name="T15" fmla="*/ 252 h 605"/>
                <a:gd name="T16" fmla="*/ 20 w 374"/>
                <a:gd name="T17" fmla="*/ 333 h 605"/>
                <a:gd name="T18" fmla="*/ 25 w 374"/>
                <a:gd name="T19" fmla="*/ 384 h 605"/>
                <a:gd name="T20" fmla="*/ 35 w 374"/>
                <a:gd name="T21" fmla="*/ 403 h 605"/>
                <a:gd name="T22" fmla="*/ 40 w 374"/>
                <a:gd name="T23" fmla="*/ 404 h 605"/>
                <a:gd name="T24" fmla="*/ 50 w 374"/>
                <a:gd name="T25" fmla="*/ 404 h 605"/>
                <a:gd name="T26" fmla="*/ 59 w 374"/>
                <a:gd name="T27" fmla="*/ 402 h 605"/>
                <a:gd name="T28" fmla="*/ 66 w 374"/>
                <a:gd name="T29" fmla="*/ 398 h 605"/>
                <a:gd name="T30" fmla="*/ 74 w 374"/>
                <a:gd name="T31" fmla="*/ 397 h 605"/>
                <a:gd name="T32" fmla="*/ 78 w 374"/>
                <a:gd name="T33" fmla="*/ 397 h 605"/>
                <a:gd name="T34" fmla="*/ 142 w 374"/>
                <a:gd name="T35" fmla="*/ 417 h 605"/>
                <a:gd name="T36" fmla="*/ 182 w 374"/>
                <a:gd name="T37" fmla="*/ 428 h 605"/>
                <a:gd name="T38" fmla="*/ 204 w 374"/>
                <a:gd name="T39" fmla="*/ 422 h 605"/>
                <a:gd name="T40" fmla="*/ 219 w 374"/>
                <a:gd name="T41" fmla="*/ 387 h 605"/>
                <a:gd name="T42" fmla="*/ 232 w 374"/>
                <a:gd name="T43" fmla="*/ 311 h 605"/>
                <a:gd name="T44" fmla="*/ 228 w 374"/>
                <a:gd name="T45" fmla="*/ 328 h 605"/>
                <a:gd name="T46" fmla="*/ 227 w 374"/>
                <a:gd name="T47" fmla="*/ 363 h 605"/>
                <a:gd name="T48" fmla="*/ 231 w 374"/>
                <a:gd name="T49" fmla="*/ 397 h 605"/>
                <a:gd name="T50" fmla="*/ 241 w 374"/>
                <a:gd name="T51" fmla="*/ 423 h 605"/>
                <a:gd name="T52" fmla="*/ 254 w 374"/>
                <a:gd name="T53" fmla="*/ 439 h 605"/>
                <a:gd name="T54" fmla="*/ 263 w 374"/>
                <a:gd name="T55" fmla="*/ 442 h 605"/>
                <a:gd name="T56" fmla="*/ 275 w 374"/>
                <a:gd name="T57" fmla="*/ 438 h 605"/>
                <a:gd name="T58" fmla="*/ 279 w 374"/>
                <a:gd name="T59" fmla="*/ 427 h 605"/>
                <a:gd name="T60" fmla="*/ 279 w 374"/>
                <a:gd name="T61" fmla="*/ 413 h 605"/>
                <a:gd name="T62" fmla="*/ 278 w 374"/>
                <a:gd name="T63" fmla="*/ 402 h 605"/>
                <a:gd name="T64" fmla="*/ 280 w 374"/>
                <a:gd name="T65" fmla="*/ 399 h 605"/>
                <a:gd name="T66" fmla="*/ 303 w 374"/>
                <a:gd name="T67" fmla="*/ 413 h 605"/>
                <a:gd name="T68" fmla="*/ 330 w 374"/>
                <a:gd name="T69" fmla="*/ 450 h 605"/>
                <a:gd name="T70" fmla="*/ 344 w 374"/>
                <a:gd name="T71" fmla="*/ 493 h 605"/>
                <a:gd name="T72" fmla="*/ 351 w 374"/>
                <a:gd name="T73" fmla="*/ 539 h 605"/>
                <a:gd name="T74" fmla="*/ 364 w 374"/>
                <a:gd name="T75" fmla="*/ 584 h 605"/>
                <a:gd name="T76" fmla="*/ 374 w 374"/>
                <a:gd name="T77" fmla="*/ 605 h 605"/>
                <a:gd name="T78" fmla="*/ 355 w 374"/>
                <a:gd name="T79" fmla="*/ 577 h 605"/>
                <a:gd name="T80" fmla="*/ 340 w 374"/>
                <a:gd name="T81" fmla="*/ 546 h 605"/>
                <a:gd name="T82" fmla="*/ 326 w 374"/>
                <a:gd name="T83" fmla="*/ 516 h 605"/>
                <a:gd name="T84" fmla="*/ 313 w 374"/>
                <a:gd name="T85" fmla="*/ 491 h 605"/>
                <a:gd name="T86" fmla="*/ 297 w 374"/>
                <a:gd name="T87" fmla="*/ 475 h 605"/>
                <a:gd name="T88" fmla="*/ 280 w 374"/>
                <a:gd name="T89" fmla="*/ 467 h 605"/>
                <a:gd name="T90" fmla="*/ 252 w 374"/>
                <a:gd name="T91" fmla="*/ 460 h 605"/>
                <a:gd name="T92" fmla="*/ 222 w 374"/>
                <a:gd name="T93" fmla="*/ 459 h 605"/>
                <a:gd name="T94" fmla="*/ 180 w 374"/>
                <a:gd name="T95" fmla="*/ 452 h 605"/>
                <a:gd name="T96" fmla="*/ 117 w 374"/>
                <a:gd name="T97" fmla="*/ 427 h 605"/>
                <a:gd name="T98" fmla="*/ 75 w 374"/>
                <a:gd name="T99" fmla="*/ 406 h 605"/>
                <a:gd name="T100" fmla="*/ 71 w 374"/>
                <a:gd name="T101" fmla="*/ 408 h 605"/>
                <a:gd name="T102" fmla="*/ 66 w 374"/>
                <a:gd name="T103" fmla="*/ 416 h 605"/>
                <a:gd name="T104" fmla="*/ 60 w 374"/>
                <a:gd name="T105" fmla="*/ 425 h 605"/>
                <a:gd name="T106" fmla="*/ 51 w 374"/>
                <a:gd name="T107" fmla="*/ 433 h 605"/>
                <a:gd name="T108" fmla="*/ 38 w 374"/>
                <a:gd name="T109" fmla="*/ 434 h 605"/>
                <a:gd name="T110" fmla="*/ 30 w 374"/>
                <a:gd name="T111" fmla="*/ 432 h 605"/>
                <a:gd name="T112" fmla="*/ 18 w 374"/>
                <a:gd name="T113" fmla="*/ 422 h 605"/>
                <a:gd name="T114" fmla="*/ 9 w 374"/>
                <a:gd name="T115" fmla="*/ 406 h 605"/>
                <a:gd name="T116" fmla="*/ 3 w 374"/>
                <a:gd name="T117" fmla="*/ 386 h 605"/>
                <a:gd name="T118" fmla="*/ 2 w 374"/>
                <a:gd name="T119" fmla="*/ 366 h 605"/>
                <a:gd name="T120" fmla="*/ 0 w 374"/>
                <a:gd name="T121" fmla="*/ 354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4" h="605">
                  <a:moveTo>
                    <a:pt x="0" y="354"/>
                  </a:moveTo>
                  <a:lnTo>
                    <a:pt x="0" y="343"/>
                  </a:lnTo>
                  <a:lnTo>
                    <a:pt x="0" y="328"/>
                  </a:lnTo>
                  <a:lnTo>
                    <a:pt x="0" y="311"/>
                  </a:lnTo>
                  <a:lnTo>
                    <a:pt x="2" y="287"/>
                  </a:lnTo>
                  <a:lnTo>
                    <a:pt x="5" y="259"/>
                  </a:lnTo>
                  <a:lnTo>
                    <a:pt x="13" y="224"/>
                  </a:lnTo>
                  <a:lnTo>
                    <a:pt x="23" y="181"/>
                  </a:lnTo>
                  <a:lnTo>
                    <a:pt x="39" y="130"/>
                  </a:lnTo>
                  <a:lnTo>
                    <a:pt x="60" y="69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5" y="74"/>
                  </a:lnTo>
                  <a:lnTo>
                    <a:pt x="48" y="140"/>
                  </a:lnTo>
                  <a:lnTo>
                    <a:pt x="34" y="200"/>
                  </a:lnTo>
                  <a:lnTo>
                    <a:pt x="27" y="252"/>
                  </a:lnTo>
                  <a:lnTo>
                    <a:pt x="22" y="297"/>
                  </a:lnTo>
                  <a:lnTo>
                    <a:pt x="20" y="333"/>
                  </a:lnTo>
                  <a:lnTo>
                    <a:pt x="22" y="362"/>
                  </a:lnTo>
                  <a:lnTo>
                    <a:pt x="25" y="384"/>
                  </a:lnTo>
                  <a:lnTo>
                    <a:pt x="30" y="398"/>
                  </a:lnTo>
                  <a:lnTo>
                    <a:pt x="35" y="403"/>
                  </a:lnTo>
                  <a:lnTo>
                    <a:pt x="35" y="403"/>
                  </a:lnTo>
                  <a:lnTo>
                    <a:pt x="40" y="404"/>
                  </a:lnTo>
                  <a:lnTo>
                    <a:pt x="45" y="404"/>
                  </a:lnTo>
                  <a:lnTo>
                    <a:pt x="50" y="404"/>
                  </a:lnTo>
                  <a:lnTo>
                    <a:pt x="54" y="403"/>
                  </a:lnTo>
                  <a:lnTo>
                    <a:pt x="59" y="402"/>
                  </a:lnTo>
                  <a:lnTo>
                    <a:pt x="63" y="399"/>
                  </a:lnTo>
                  <a:lnTo>
                    <a:pt x="66" y="398"/>
                  </a:lnTo>
                  <a:lnTo>
                    <a:pt x="70" y="397"/>
                  </a:lnTo>
                  <a:lnTo>
                    <a:pt x="74" y="397"/>
                  </a:lnTo>
                  <a:lnTo>
                    <a:pt x="78" y="397"/>
                  </a:lnTo>
                  <a:lnTo>
                    <a:pt x="78" y="397"/>
                  </a:lnTo>
                  <a:lnTo>
                    <a:pt x="114" y="407"/>
                  </a:lnTo>
                  <a:lnTo>
                    <a:pt x="142" y="417"/>
                  </a:lnTo>
                  <a:lnTo>
                    <a:pt x="165" y="424"/>
                  </a:lnTo>
                  <a:lnTo>
                    <a:pt x="182" y="428"/>
                  </a:lnTo>
                  <a:lnTo>
                    <a:pt x="195" y="428"/>
                  </a:lnTo>
                  <a:lnTo>
                    <a:pt x="204" y="422"/>
                  </a:lnTo>
                  <a:lnTo>
                    <a:pt x="212" y="409"/>
                  </a:lnTo>
                  <a:lnTo>
                    <a:pt x="219" y="387"/>
                  </a:lnTo>
                  <a:lnTo>
                    <a:pt x="224" y="354"/>
                  </a:lnTo>
                  <a:lnTo>
                    <a:pt x="232" y="311"/>
                  </a:lnTo>
                  <a:lnTo>
                    <a:pt x="232" y="311"/>
                  </a:lnTo>
                  <a:lnTo>
                    <a:pt x="228" y="328"/>
                  </a:lnTo>
                  <a:lnTo>
                    <a:pt x="227" y="346"/>
                  </a:lnTo>
                  <a:lnTo>
                    <a:pt x="227" y="363"/>
                  </a:lnTo>
                  <a:lnTo>
                    <a:pt x="228" y="381"/>
                  </a:lnTo>
                  <a:lnTo>
                    <a:pt x="231" y="397"/>
                  </a:lnTo>
                  <a:lnTo>
                    <a:pt x="234" y="411"/>
                  </a:lnTo>
                  <a:lnTo>
                    <a:pt x="241" y="423"/>
                  </a:lnTo>
                  <a:lnTo>
                    <a:pt x="247" y="433"/>
                  </a:lnTo>
                  <a:lnTo>
                    <a:pt x="254" y="439"/>
                  </a:lnTo>
                  <a:lnTo>
                    <a:pt x="263" y="442"/>
                  </a:lnTo>
                  <a:lnTo>
                    <a:pt x="263" y="442"/>
                  </a:lnTo>
                  <a:lnTo>
                    <a:pt x="270" y="440"/>
                  </a:lnTo>
                  <a:lnTo>
                    <a:pt x="275" y="438"/>
                  </a:lnTo>
                  <a:lnTo>
                    <a:pt x="278" y="433"/>
                  </a:lnTo>
                  <a:lnTo>
                    <a:pt x="279" y="427"/>
                  </a:lnTo>
                  <a:lnTo>
                    <a:pt x="279" y="419"/>
                  </a:lnTo>
                  <a:lnTo>
                    <a:pt x="279" y="413"/>
                  </a:lnTo>
                  <a:lnTo>
                    <a:pt x="278" y="407"/>
                  </a:lnTo>
                  <a:lnTo>
                    <a:pt x="278" y="402"/>
                  </a:lnTo>
                  <a:lnTo>
                    <a:pt x="279" y="399"/>
                  </a:lnTo>
                  <a:lnTo>
                    <a:pt x="280" y="399"/>
                  </a:lnTo>
                  <a:lnTo>
                    <a:pt x="280" y="399"/>
                  </a:lnTo>
                  <a:lnTo>
                    <a:pt x="303" y="413"/>
                  </a:lnTo>
                  <a:lnTo>
                    <a:pt x="319" y="430"/>
                  </a:lnTo>
                  <a:lnTo>
                    <a:pt x="330" y="450"/>
                  </a:lnTo>
                  <a:lnTo>
                    <a:pt x="339" y="470"/>
                  </a:lnTo>
                  <a:lnTo>
                    <a:pt x="344" y="493"/>
                  </a:lnTo>
                  <a:lnTo>
                    <a:pt x="348" y="515"/>
                  </a:lnTo>
                  <a:lnTo>
                    <a:pt x="351" y="539"/>
                  </a:lnTo>
                  <a:lnTo>
                    <a:pt x="356" y="561"/>
                  </a:lnTo>
                  <a:lnTo>
                    <a:pt x="364" y="584"/>
                  </a:lnTo>
                  <a:lnTo>
                    <a:pt x="374" y="605"/>
                  </a:lnTo>
                  <a:lnTo>
                    <a:pt x="374" y="605"/>
                  </a:lnTo>
                  <a:lnTo>
                    <a:pt x="364" y="592"/>
                  </a:lnTo>
                  <a:lnTo>
                    <a:pt x="355" y="577"/>
                  </a:lnTo>
                  <a:lnTo>
                    <a:pt x="348" y="562"/>
                  </a:lnTo>
                  <a:lnTo>
                    <a:pt x="340" y="546"/>
                  </a:lnTo>
                  <a:lnTo>
                    <a:pt x="334" y="531"/>
                  </a:lnTo>
                  <a:lnTo>
                    <a:pt x="326" y="516"/>
                  </a:lnTo>
                  <a:lnTo>
                    <a:pt x="320" y="503"/>
                  </a:lnTo>
                  <a:lnTo>
                    <a:pt x="313" y="491"/>
                  </a:lnTo>
                  <a:lnTo>
                    <a:pt x="305" y="482"/>
                  </a:lnTo>
                  <a:lnTo>
                    <a:pt x="297" y="475"/>
                  </a:lnTo>
                  <a:lnTo>
                    <a:pt x="297" y="475"/>
                  </a:lnTo>
                  <a:lnTo>
                    <a:pt x="280" y="467"/>
                  </a:lnTo>
                  <a:lnTo>
                    <a:pt x="265" y="463"/>
                  </a:lnTo>
                  <a:lnTo>
                    <a:pt x="252" y="460"/>
                  </a:lnTo>
                  <a:lnTo>
                    <a:pt x="238" y="460"/>
                  </a:lnTo>
                  <a:lnTo>
                    <a:pt x="222" y="459"/>
                  </a:lnTo>
                  <a:lnTo>
                    <a:pt x="203" y="457"/>
                  </a:lnTo>
                  <a:lnTo>
                    <a:pt x="180" y="452"/>
                  </a:lnTo>
                  <a:lnTo>
                    <a:pt x="152" y="442"/>
                  </a:lnTo>
                  <a:lnTo>
                    <a:pt x="117" y="427"/>
                  </a:lnTo>
                  <a:lnTo>
                    <a:pt x="75" y="406"/>
                  </a:lnTo>
                  <a:lnTo>
                    <a:pt x="75" y="406"/>
                  </a:lnTo>
                  <a:lnTo>
                    <a:pt x="74" y="406"/>
                  </a:lnTo>
                  <a:lnTo>
                    <a:pt x="71" y="408"/>
                  </a:lnTo>
                  <a:lnTo>
                    <a:pt x="69" y="411"/>
                  </a:lnTo>
                  <a:lnTo>
                    <a:pt x="66" y="416"/>
                  </a:lnTo>
                  <a:lnTo>
                    <a:pt x="64" y="420"/>
                  </a:lnTo>
                  <a:lnTo>
                    <a:pt x="60" y="425"/>
                  </a:lnTo>
                  <a:lnTo>
                    <a:pt x="56" y="429"/>
                  </a:lnTo>
                  <a:lnTo>
                    <a:pt x="51" y="433"/>
                  </a:lnTo>
                  <a:lnTo>
                    <a:pt x="45" y="434"/>
                  </a:lnTo>
                  <a:lnTo>
                    <a:pt x="38" y="434"/>
                  </a:lnTo>
                  <a:lnTo>
                    <a:pt x="38" y="434"/>
                  </a:lnTo>
                  <a:lnTo>
                    <a:pt x="30" y="432"/>
                  </a:lnTo>
                  <a:lnTo>
                    <a:pt x="23" y="428"/>
                  </a:lnTo>
                  <a:lnTo>
                    <a:pt x="18" y="422"/>
                  </a:lnTo>
                  <a:lnTo>
                    <a:pt x="13" y="414"/>
                  </a:lnTo>
                  <a:lnTo>
                    <a:pt x="9" y="406"/>
                  </a:lnTo>
                  <a:lnTo>
                    <a:pt x="5" y="397"/>
                  </a:lnTo>
                  <a:lnTo>
                    <a:pt x="3" y="386"/>
                  </a:lnTo>
                  <a:lnTo>
                    <a:pt x="2" y="376"/>
                  </a:lnTo>
                  <a:lnTo>
                    <a:pt x="2" y="366"/>
                  </a:lnTo>
                  <a:lnTo>
                    <a:pt x="0" y="354"/>
                  </a:lnTo>
                  <a:lnTo>
                    <a:pt x="0" y="354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7" name="Freeform 87">
              <a:extLst>
                <a:ext uri="{FF2B5EF4-FFF2-40B4-BE49-F238E27FC236}">
                  <a16:creationId xmlns:a16="http://schemas.microsoft.com/office/drawing/2014/main" id="{5A88EDCE-27F4-D9B7-DC05-ABF722789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213"/>
              <a:ext cx="497" cy="515"/>
            </a:xfrm>
            <a:custGeom>
              <a:avLst/>
              <a:gdLst>
                <a:gd name="T0" fmla="*/ 178 w 1490"/>
                <a:gd name="T1" fmla="*/ 2 h 1546"/>
                <a:gd name="T2" fmla="*/ 199 w 1490"/>
                <a:gd name="T3" fmla="*/ 24 h 1546"/>
                <a:gd name="T4" fmla="*/ 254 w 1490"/>
                <a:gd name="T5" fmla="*/ 115 h 1546"/>
                <a:gd name="T6" fmla="*/ 348 w 1490"/>
                <a:gd name="T7" fmla="*/ 227 h 1546"/>
                <a:gd name="T8" fmla="*/ 486 w 1490"/>
                <a:gd name="T9" fmla="*/ 295 h 1546"/>
                <a:gd name="T10" fmla="*/ 690 w 1490"/>
                <a:gd name="T11" fmla="*/ 395 h 1546"/>
                <a:gd name="T12" fmla="*/ 858 w 1490"/>
                <a:gd name="T13" fmla="*/ 490 h 1546"/>
                <a:gd name="T14" fmla="*/ 1032 w 1490"/>
                <a:gd name="T15" fmla="*/ 587 h 1546"/>
                <a:gd name="T16" fmla="*/ 1092 w 1490"/>
                <a:gd name="T17" fmla="*/ 619 h 1546"/>
                <a:gd name="T18" fmla="*/ 1154 w 1490"/>
                <a:gd name="T19" fmla="*/ 684 h 1546"/>
                <a:gd name="T20" fmla="*/ 1216 w 1490"/>
                <a:gd name="T21" fmla="*/ 759 h 1546"/>
                <a:gd name="T22" fmla="*/ 1271 w 1490"/>
                <a:gd name="T23" fmla="*/ 806 h 1546"/>
                <a:gd name="T24" fmla="*/ 1341 w 1490"/>
                <a:gd name="T25" fmla="*/ 867 h 1546"/>
                <a:gd name="T26" fmla="*/ 1374 w 1490"/>
                <a:gd name="T27" fmla="*/ 906 h 1546"/>
                <a:gd name="T28" fmla="*/ 1398 w 1490"/>
                <a:gd name="T29" fmla="*/ 936 h 1546"/>
                <a:gd name="T30" fmla="*/ 1449 w 1490"/>
                <a:gd name="T31" fmla="*/ 979 h 1546"/>
                <a:gd name="T32" fmla="*/ 1490 w 1490"/>
                <a:gd name="T33" fmla="*/ 1051 h 1546"/>
                <a:gd name="T34" fmla="*/ 1465 w 1490"/>
                <a:gd name="T35" fmla="*/ 1101 h 1546"/>
                <a:gd name="T36" fmla="*/ 1379 w 1490"/>
                <a:gd name="T37" fmla="*/ 1120 h 1546"/>
                <a:gd name="T38" fmla="*/ 1306 w 1490"/>
                <a:gd name="T39" fmla="*/ 1107 h 1546"/>
                <a:gd name="T40" fmla="*/ 1101 w 1490"/>
                <a:gd name="T41" fmla="*/ 978 h 1546"/>
                <a:gd name="T42" fmla="*/ 893 w 1490"/>
                <a:gd name="T43" fmla="*/ 865 h 1546"/>
                <a:gd name="T44" fmla="*/ 1021 w 1490"/>
                <a:gd name="T45" fmla="*/ 1140 h 1546"/>
                <a:gd name="T46" fmla="*/ 1201 w 1490"/>
                <a:gd name="T47" fmla="*/ 1475 h 1546"/>
                <a:gd name="T48" fmla="*/ 1191 w 1490"/>
                <a:gd name="T49" fmla="*/ 1470 h 1546"/>
                <a:gd name="T50" fmla="*/ 1101 w 1490"/>
                <a:gd name="T51" fmla="*/ 1315 h 1546"/>
                <a:gd name="T52" fmla="*/ 1036 w 1490"/>
                <a:gd name="T53" fmla="*/ 1203 h 1546"/>
                <a:gd name="T54" fmla="*/ 953 w 1490"/>
                <a:gd name="T55" fmla="*/ 1043 h 1546"/>
                <a:gd name="T56" fmla="*/ 874 w 1490"/>
                <a:gd name="T57" fmla="*/ 857 h 1546"/>
                <a:gd name="T58" fmla="*/ 828 w 1490"/>
                <a:gd name="T59" fmla="*/ 870 h 1546"/>
                <a:gd name="T60" fmla="*/ 798 w 1490"/>
                <a:gd name="T61" fmla="*/ 893 h 1546"/>
                <a:gd name="T62" fmla="*/ 875 w 1490"/>
                <a:gd name="T63" fmla="*/ 840 h 1546"/>
                <a:gd name="T64" fmla="*/ 969 w 1490"/>
                <a:gd name="T65" fmla="*/ 867 h 1546"/>
                <a:gd name="T66" fmla="*/ 1138 w 1490"/>
                <a:gd name="T67" fmla="*/ 998 h 1546"/>
                <a:gd name="T68" fmla="*/ 1380 w 1490"/>
                <a:gd name="T69" fmla="*/ 1109 h 1546"/>
                <a:gd name="T70" fmla="*/ 1466 w 1490"/>
                <a:gd name="T71" fmla="*/ 1075 h 1546"/>
                <a:gd name="T72" fmla="*/ 1468 w 1490"/>
                <a:gd name="T73" fmla="*/ 1019 h 1546"/>
                <a:gd name="T74" fmla="*/ 1434 w 1490"/>
                <a:gd name="T75" fmla="*/ 980 h 1546"/>
                <a:gd name="T76" fmla="*/ 1407 w 1490"/>
                <a:gd name="T77" fmla="*/ 964 h 1546"/>
                <a:gd name="T78" fmla="*/ 1408 w 1490"/>
                <a:gd name="T79" fmla="*/ 992 h 1546"/>
                <a:gd name="T80" fmla="*/ 1392 w 1490"/>
                <a:gd name="T81" fmla="*/ 955 h 1546"/>
                <a:gd name="T82" fmla="*/ 1375 w 1490"/>
                <a:gd name="T83" fmla="*/ 928 h 1546"/>
                <a:gd name="T84" fmla="*/ 1292 w 1490"/>
                <a:gd name="T85" fmla="*/ 840 h 1546"/>
                <a:gd name="T86" fmla="*/ 1209 w 1490"/>
                <a:gd name="T87" fmla="*/ 762 h 1546"/>
                <a:gd name="T88" fmla="*/ 1164 w 1490"/>
                <a:gd name="T89" fmla="*/ 710 h 1546"/>
                <a:gd name="T90" fmla="*/ 1109 w 1490"/>
                <a:gd name="T91" fmla="*/ 654 h 1546"/>
                <a:gd name="T92" fmla="*/ 1030 w 1490"/>
                <a:gd name="T93" fmla="*/ 606 h 1546"/>
                <a:gd name="T94" fmla="*/ 866 w 1490"/>
                <a:gd name="T95" fmla="*/ 521 h 1546"/>
                <a:gd name="T96" fmla="*/ 717 w 1490"/>
                <a:gd name="T97" fmla="*/ 434 h 1546"/>
                <a:gd name="T98" fmla="*/ 528 w 1490"/>
                <a:gd name="T99" fmla="*/ 334 h 1546"/>
                <a:gd name="T100" fmla="*/ 383 w 1490"/>
                <a:gd name="T101" fmla="*/ 271 h 1546"/>
                <a:gd name="T102" fmla="*/ 285 w 1490"/>
                <a:gd name="T103" fmla="*/ 167 h 1546"/>
                <a:gd name="T104" fmla="*/ 210 w 1490"/>
                <a:gd name="T105" fmla="*/ 71 h 1546"/>
                <a:gd name="T106" fmla="*/ 155 w 1490"/>
                <a:gd name="T107" fmla="*/ 44 h 1546"/>
                <a:gd name="T108" fmla="*/ 0 w 1490"/>
                <a:gd name="T109" fmla="*/ 115 h 1546"/>
                <a:gd name="T110" fmla="*/ 45 w 1490"/>
                <a:gd name="T111" fmla="*/ 76 h 1546"/>
                <a:gd name="T112" fmla="*/ 112 w 1490"/>
                <a:gd name="T113" fmla="*/ 25 h 1546"/>
                <a:gd name="T114" fmla="*/ 132 w 1490"/>
                <a:gd name="T115" fmla="*/ 14 h 1546"/>
                <a:gd name="T116" fmla="*/ 158 w 1490"/>
                <a:gd name="T117" fmla="*/ 3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90" h="1546">
                  <a:moveTo>
                    <a:pt x="161" y="0"/>
                  </a:moveTo>
                  <a:lnTo>
                    <a:pt x="163" y="0"/>
                  </a:lnTo>
                  <a:lnTo>
                    <a:pt x="166" y="0"/>
                  </a:lnTo>
                  <a:lnTo>
                    <a:pt x="171" y="0"/>
                  </a:lnTo>
                  <a:lnTo>
                    <a:pt x="178" y="2"/>
                  </a:lnTo>
                  <a:lnTo>
                    <a:pt x="184" y="3"/>
                  </a:lnTo>
                  <a:lnTo>
                    <a:pt x="190" y="5"/>
                  </a:lnTo>
                  <a:lnTo>
                    <a:pt x="195" y="10"/>
                  </a:lnTo>
                  <a:lnTo>
                    <a:pt x="198" y="17"/>
                  </a:lnTo>
                  <a:lnTo>
                    <a:pt x="199" y="24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217" y="63"/>
                  </a:lnTo>
                  <a:lnTo>
                    <a:pt x="236" y="89"/>
                  </a:lnTo>
                  <a:lnTo>
                    <a:pt x="254" y="115"/>
                  </a:lnTo>
                  <a:lnTo>
                    <a:pt x="271" y="141"/>
                  </a:lnTo>
                  <a:lnTo>
                    <a:pt x="288" y="165"/>
                  </a:lnTo>
                  <a:lnTo>
                    <a:pt x="307" y="187"/>
                  </a:lnTo>
                  <a:lnTo>
                    <a:pt x="327" y="208"/>
                  </a:lnTo>
                  <a:lnTo>
                    <a:pt x="348" y="227"/>
                  </a:lnTo>
                  <a:lnTo>
                    <a:pt x="372" y="244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43" y="277"/>
                  </a:lnTo>
                  <a:lnTo>
                    <a:pt x="486" y="295"/>
                  </a:lnTo>
                  <a:lnTo>
                    <a:pt x="527" y="315"/>
                  </a:lnTo>
                  <a:lnTo>
                    <a:pt x="568" y="334"/>
                  </a:lnTo>
                  <a:lnTo>
                    <a:pt x="609" y="354"/>
                  </a:lnTo>
                  <a:lnTo>
                    <a:pt x="650" y="374"/>
                  </a:lnTo>
                  <a:lnTo>
                    <a:pt x="690" y="395"/>
                  </a:lnTo>
                  <a:lnTo>
                    <a:pt x="731" y="416"/>
                  </a:lnTo>
                  <a:lnTo>
                    <a:pt x="771" y="440"/>
                  </a:lnTo>
                  <a:lnTo>
                    <a:pt x="813" y="464"/>
                  </a:lnTo>
                  <a:lnTo>
                    <a:pt x="813" y="464"/>
                  </a:lnTo>
                  <a:lnTo>
                    <a:pt x="858" y="490"/>
                  </a:lnTo>
                  <a:lnTo>
                    <a:pt x="899" y="513"/>
                  </a:lnTo>
                  <a:lnTo>
                    <a:pt x="939" y="535"/>
                  </a:lnTo>
                  <a:lnTo>
                    <a:pt x="974" y="554"/>
                  </a:lnTo>
                  <a:lnTo>
                    <a:pt x="1005" y="572"/>
                  </a:lnTo>
                  <a:lnTo>
                    <a:pt x="1032" y="587"/>
                  </a:lnTo>
                  <a:lnTo>
                    <a:pt x="1055" y="598"/>
                  </a:lnTo>
                  <a:lnTo>
                    <a:pt x="1072" y="608"/>
                  </a:lnTo>
                  <a:lnTo>
                    <a:pt x="1084" y="615"/>
                  </a:lnTo>
                  <a:lnTo>
                    <a:pt x="1092" y="619"/>
                  </a:lnTo>
                  <a:lnTo>
                    <a:pt x="1092" y="619"/>
                  </a:lnTo>
                  <a:lnTo>
                    <a:pt x="1106" y="632"/>
                  </a:lnTo>
                  <a:lnTo>
                    <a:pt x="1119" y="644"/>
                  </a:lnTo>
                  <a:lnTo>
                    <a:pt x="1132" y="658"/>
                  </a:lnTo>
                  <a:lnTo>
                    <a:pt x="1143" y="672"/>
                  </a:lnTo>
                  <a:lnTo>
                    <a:pt x="1154" y="684"/>
                  </a:lnTo>
                  <a:lnTo>
                    <a:pt x="1164" y="699"/>
                  </a:lnTo>
                  <a:lnTo>
                    <a:pt x="1176" y="713"/>
                  </a:lnTo>
                  <a:lnTo>
                    <a:pt x="1188" y="728"/>
                  </a:lnTo>
                  <a:lnTo>
                    <a:pt x="1201" y="742"/>
                  </a:lnTo>
                  <a:lnTo>
                    <a:pt x="1216" y="759"/>
                  </a:lnTo>
                  <a:lnTo>
                    <a:pt x="1216" y="759"/>
                  </a:lnTo>
                  <a:lnTo>
                    <a:pt x="1229" y="770"/>
                  </a:lnTo>
                  <a:lnTo>
                    <a:pt x="1242" y="781"/>
                  </a:lnTo>
                  <a:lnTo>
                    <a:pt x="1256" y="794"/>
                  </a:lnTo>
                  <a:lnTo>
                    <a:pt x="1271" y="806"/>
                  </a:lnTo>
                  <a:lnTo>
                    <a:pt x="1285" y="818"/>
                  </a:lnTo>
                  <a:lnTo>
                    <a:pt x="1300" y="831"/>
                  </a:lnTo>
                  <a:lnTo>
                    <a:pt x="1315" y="843"/>
                  </a:lnTo>
                  <a:lnTo>
                    <a:pt x="1328" y="856"/>
                  </a:lnTo>
                  <a:lnTo>
                    <a:pt x="1341" y="867"/>
                  </a:lnTo>
                  <a:lnTo>
                    <a:pt x="1352" y="878"/>
                  </a:lnTo>
                  <a:lnTo>
                    <a:pt x="1352" y="878"/>
                  </a:lnTo>
                  <a:lnTo>
                    <a:pt x="1361" y="888"/>
                  </a:lnTo>
                  <a:lnTo>
                    <a:pt x="1368" y="897"/>
                  </a:lnTo>
                  <a:lnTo>
                    <a:pt x="1374" y="906"/>
                  </a:lnTo>
                  <a:lnTo>
                    <a:pt x="1380" y="913"/>
                  </a:lnTo>
                  <a:lnTo>
                    <a:pt x="1385" y="919"/>
                  </a:lnTo>
                  <a:lnTo>
                    <a:pt x="1389" y="926"/>
                  </a:lnTo>
                  <a:lnTo>
                    <a:pt x="1394" y="931"/>
                  </a:lnTo>
                  <a:lnTo>
                    <a:pt x="1398" y="936"/>
                  </a:lnTo>
                  <a:lnTo>
                    <a:pt x="1403" y="940"/>
                  </a:lnTo>
                  <a:lnTo>
                    <a:pt x="1407" y="944"/>
                  </a:lnTo>
                  <a:lnTo>
                    <a:pt x="1407" y="944"/>
                  </a:lnTo>
                  <a:lnTo>
                    <a:pt x="1430" y="963"/>
                  </a:lnTo>
                  <a:lnTo>
                    <a:pt x="1449" y="979"/>
                  </a:lnTo>
                  <a:lnTo>
                    <a:pt x="1464" y="995"/>
                  </a:lnTo>
                  <a:lnTo>
                    <a:pt x="1476" y="1010"/>
                  </a:lnTo>
                  <a:lnTo>
                    <a:pt x="1484" y="1024"/>
                  </a:lnTo>
                  <a:lnTo>
                    <a:pt x="1489" y="1038"/>
                  </a:lnTo>
                  <a:lnTo>
                    <a:pt x="1490" y="1051"/>
                  </a:lnTo>
                  <a:lnTo>
                    <a:pt x="1487" y="1064"/>
                  </a:lnTo>
                  <a:lnTo>
                    <a:pt x="1482" y="1076"/>
                  </a:lnTo>
                  <a:lnTo>
                    <a:pt x="1475" y="1090"/>
                  </a:lnTo>
                  <a:lnTo>
                    <a:pt x="1475" y="1090"/>
                  </a:lnTo>
                  <a:lnTo>
                    <a:pt x="1465" y="1101"/>
                  </a:lnTo>
                  <a:lnTo>
                    <a:pt x="1451" y="1110"/>
                  </a:lnTo>
                  <a:lnTo>
                    <a:pt x="1435" y="1115"/>
                  </a:lnTo>
                  <a:lnTo>
                    <a:pt x="1418" y="1119"/>
                  </a:lnTo>
                  <a:lnTo>
                    <a:pt x="1399" y="1120"/>
                  </a:lnTo>
                  <a:lnTo>
                    <a:pt x="1379" y="1120"/>
                  </a:lnTo>
                  <a:lnTo>
                    <a:pt x="1359" y="1117"/>
                  </a:lnTo>
                  <a:lnTo>
                    <a:pt x="1341" y="1115"/>
                  </a:lnTo>
                  <a:lnTo>
                    <a:pt x="1322" y="1111"/>
                  </a:lnTo>
                  <a:lnTo>
                    <a:pt x="1306" y="1107"/>
                  </a:lnTo>
                  <a:lnTo>
                    <a:pt x="1306" y="1107"/>
                  </a:lnTo>
                  <a:lnTo>
                    <a:pt x="1259" y="1090"/>
                  </a:lnTo>
                  <a:lnTo>
                    <a:pt x="1216" y="1068"/>
                  </a:lnTo>
                  <a:lnTo>
                    <a:pt x="1176" y="1040"/>
                  </a:lnTo>
                  <a:lnTo>
                    <a:pt x="1138" y="1009"/>
                  </a:lnTo>
                  <a:lnTo>
                    <a:pt x="1101" y="978"/>
                  </a:lnTo>
                  <a:lnTo>
                    <a:pt x="1063" y="947"/>
                  </a:lnTo>
                  <a:lnTo>
                    <a:pt x="1025" y="918"/>
                  </a:lnTo>
                  <a:lnTo>
                    <a:pt x="985" y="893"/>
                  </a:lnTo>
                  <a:lnTo>
                    <a:pt x="941" y="876"/>
                  </a:lnTo>
                  <a:lnTo>
                    <a:pt x="893" y="865"/>
                  </a:lnTo>
                  <a:lnTo>
                    <a:pt x="893" y="865"/>
                  </a:lnTo>
                  <a:lnTo>
                    <a:pt x="919" y="936"/>
                  </a:lnTo>
                  <a:lnTo>
                    <a:pt x="949" y="1005"/>
                  </a:lnTo>
                  <a:lnTo>
                    <a:pt x="984" y="1072"/>
                  </a:lnTo>
                  <a:lnTo>
                    <a:pt x="1021" y="1140"/>
                  </a:lnTo>
                  <a:lnTo>
                    <a:pt x="1058" y="1206"/>
                  </a:lnTo>
                  <a:lnTo>
                    <a:pt x="1097" y="1272"/>
                  </a:lnTo>
                  <a:lnTo>
                    <a:pt x="1134" y="1339"/>
                  </a:lnTo>
                  <a:lnTo>
                    <a:pt x="1169" y="1406"/>
                  </a:lnTo>
                  <a:lnTo>
                    <a:pt x="1201" y="1475"/>
                  </a:lnTo>
                  <a:lnTo>
                    <a:pt x="1229" y="1546"/>
                  </a:lnTo>
                  <a:lnTo>
                    <a:pt x="1229" y="1546"/>
                  </a:lnTo>
                  <a:lnTo>
                    <a:pt x="1219" y="1525"/>
                  </a:lnTo>
                  <a:lnTo>
                    <a:pt x="1206" y="1498"/>
                  </a:lnTo>
                  <a:lnTo>
                    <a:pt x="1191" y="1470"/>
                  </a:lnTo>
                  <a:lnTo>
                    <a:pt x="1173" y="1439"/>
                  </a:lnTo>
                  <a:lnTo>
                    <a:pt x="1154" y="1406"/>
                  </a:lnTo>
                  <a:lnTo>
                    <a:pt x="1135" y="1374"/>
                  </a:lnTo>
                  <a:lnTo>
                    <a:pt x="1118" y="1343"/>
                  </a:lnTo>
                  <a:lnTo>
                    <a:pt x="1101" y="1315"/>
                  </a:lnTo>
                  <a:lnTo>
                    <a:pt x="1087" y="1292"/>
                  </a:lnTo>
                  <a:lnTo>
                    <a:pt x="1076" y="1272"/>
                  </a:lnTo>
                  <a:lnTo>
                    <a:pt x="1076" y="1272"/>
                  </a:lnTo>
                  <a:lnTo>
                    <a:pt x="1055" y="1234"/>
                  </a:lnTo>
                  <a:lnTo>
                    <a:pt x="1036" y="1203"/>
                  </a:lnTo>
                  <a:lnTo>
                    <a:pt x="1019" y="1175"/>
                  </a:lnTo>
                  <a:lnTo>
                    <a:pt x="1004" y="1146"/>
                  </a:lnTo>
                  <a:lnTo>
                    <a:pt x="987" y="1116"/>
                  </a:lnTo>
                  <a:lnTo>
                    <a:pt x="971" y="1082"/>
                  </a:lnTo>
                  <a:lnTo>
                    <a:pt x="953" y="1043"/>
                  </a:lnTo>
                  <a:lnTo>
                    <a:pt x="931" y="993"/>
                  </a:lnTo>
                  <a:lnTo>
                    <a:pt x="907" y="933"/>
                  </a:lnTo>
                  <a:lnTo>
                    <a:pt x="877" y="858"/>
                  </a:lnTo>
                  <a:lnTo>
                    <a:pt x="877" y="858"/>
                  </a:lnTo>
                  <a:lnTo>
                    <a:pt x="874" y="857"/>
                  </a:lnTo>
                  <a:lnTo>
                    <a:pt x="868" y="857"/>
                  </a:lnTo>
                  <a:lnTo>
                    <a:pt x="861" y="858"/>
                  </a:lnTo>
                  <a:lnTo>
                    <a:pt x="851" y="861"/>
                  </a:lnTo>
                  <a:lnTo>
                    <a:pt x="839" y="865"/>
                  </a:lnTo>
                  <a:lnTo>
                    <a:pt x="828" y="870"/>
                  </a:lnTo>
                  <a:lnTo>
                    <a:pt x="818" y="874"/>
                  </a:lnTo>
                  <a:lnTo>
                    <a:pt x="810" y="881"/>
                  </a:lnTo>
                  <a:lnTo>
                    <a:pt x="802" y="887"/>
                  </a:lnTo>
                  <a:lnTo>
                    <a:pt x="798" y="893"/>
                  </a:lnTo>
                  <a:lnTo>
                    <a:pt x="798" y="893"/>
                  </a:lnTo>
                  <a:lnTo>
                    <a:pt x="808" y="873"/>
                  </a:lnTo>
                  <a:lnTo>
                    <a:pt x="822" y="858"/>
                  </a:lnTo>
                  <a:lnTo>
                    <a:pt x="838" y="848"/>
                  </a:lnTo>
                  <a:lnTo>
                    <a:pt x="856" y="842"/>
                  </a:lnTo>
                  <a:lnTo>
                    <a:pt x="875" y="840"/>
                  </a:lnTo>
                  <a:lnTo>
                    <a:pt x="895" y="841"/>
                  </a:lnTo>
                  <a:lnTo>
                    <a:pt x="915" y="845"/>
                  </a:lnTo>
                  <a:lnTo>
                    <a:pt x="935" y="850"/>
                  </a:lnTo>
                  <a:lnTo>
                    <a:pt x="953" y="858"/>
                  </a:lnTo>
                  <a:lnTo>
                    <a:pt x="969" y="867"/>
                  </a:lnTo>
                  <a:lnTo>
                    <a:pt x="969" y="867"/>
                  </a:lnTo>
                  <a:lnTo>
                    <a:pt x="1005" y="894"/>
                  </a:lnTo>
                  <a:lnTo>
                    <a:pt x="1046" y="927"/>
                  </a:lnTo>
                  <a:lnTo>
                    <a:pt x="1091" y="962"/>
                  </a:lnTo>
                  <a:lnTo>
                    <a:pt x="1138" y="998"/>
                  </a:lnTo>
                  <a:lnTo>
                    <a:pt x="1188" y="1031"/>
                  </a:lnTo>
                  <a:lnTo>
                    <a:pt x="1236" y="1063"/>
                  </a:lnTo>
                  <a:lnTo>
                    <a:pt x="1286" y="1086"/>
                  </a:lnTo>
                  <a:lnTo>
                    <a:pt x="1334" y="1102"/>
                  </a:lnTo>
                  <a:lnTo>
                    <a:pt x="1380" y="1109"/>
                  </a:lnTo>
                  <a:lnTo>
                    <a:pt x="1424" y="1101"/>
                  </a:lnTo>
                  <a:lnTo>
                    <a:pt x="1424" y="1101"/>
                  </a:lnTo>
                  <a:lnTo>
                    <a:pt x="1443" y="1094"/>
                  </a:lnTo>
                  <a:lnTo>
                    <a:pt x="1456" y="1085"/>
                  </a:lnTo>
                  <a:lnTo>
                    <a:pt x="1466" y="1075"/>
                  </a:lnTo>
                  <a:lnTo>
                    <a:pt x="1474" y="1065"/>
                  </a:lnTo>
                  <a:lnTo>
                    <a:pt x="1476" y="1055"/>
                  </a:lnTo>
                  <a:lnTo>
                    <a:pt x="1476" y="1044"/>
                  </a:lnTo>
                  <a:lnTo>
                    <a:pt x="1474" y="1031"/>
                  </a:lnTo>
                  <a:lnTo>
                    <a:pt x="1468" y="1019"/>
                  </a:lnTo>
                  <a:lnTo>
                    <a:pt x="1460" y="1008"/>
                  </a:lnTo>
                  <a:lnTo>
                    <a:pt x="1449" y="995"/>
                  </a:lnTo>
                  <a:lnTo>
                    <a:pt x="1449" y="995"/>
                  </a:lnTo>
                  <a:lnTo>
                    <a:pt x="1441" y="988"/>
                  </a:lnTo>
                  <a:lnTo>
                    <a:pt x="1434" y="980"/>
                  </a:lnTo>
                  <a:lnTo>
                    <a:pt x="1428" y="973"/>
                  </a:lnTo>
                  <a:lnTo>
                    <a:pt x="1420" y="967"/>
                  </a:lnTo>
                  <a:lnTo>
                    <a:pt x="1415" y="963"/>
                  </a:lnTo>
                  <a:lnTo>
                    <a:pt x="1410" y="962"/>
                  </a:lnTo>
                  <a:lnTo>
                    <a:pt x="1407" y="964"/>
                  </a:lnTo>
                  <a:lnTo>
                    <a:pt x="1405" y="970"/>
                  </a:lnTo>
                  <a:lnTo>
                    <a:pt x="1407" y="982"/>
                  </a:lnTo>
                  <a:lnTo>
                    <a:pt x="1410" y="999"/>
                  </a:lnTo>
                  <a:lnTo>
                    <a:pt x="1410" y="999"/>
                  </a:lnTo>
                  <a:lnTo>
                    <a:pt x="1408" y="992"/>
                  </a:lnTo>
                  <a:lnTo>
                    <a:pt x="1404" y="985"/>
                  </a:lnTo>
                  <a:lnTo>
                    <a:pt x="1402" y="978"/>
                  </a:lnTo>
                  <a:lnTo>
                    <a:pt x="1398" y="970"/>
                  </a:lnTo>
                  <a:lnTo>
                    <a:pt x="1394" y="963"/>
                  </a:lnTo>
                  <a:lnTo>
                    <a:pt x="1392" y="955"/>
                  </a:lnTo>
                  <a:lnTo>
                    <a:pt x="1388" y="948"/>
                  </a:lnTo>
                  <a:lnTo>
                    <a:pt x="1384" y="940"/>
                  </a:lnTo>
                  <a:lnTo>
                    <a:pt x="1379" y="934"/>
                  </a:lnTo>
                  <a:lnTo>
                    <a:pt x="1375" y="928"/>
                  </a:lnTo>
                  <a:lnTo>
                    <a:pt x="1375" y="928"/>
                  </a:lnTo>
                  <a:lnTo>
                    <a:pt x="1361" y="909"/>
                  </a:lnTo>
                  <a:lnTo>
                    <a:pt x="1344" y="891"/>
                  </a:lnTo>
                  <a:lnTo>
                    <a:pt x="1327" y="873"/>
                  </a:lnTo>
                  <a:lnTo>
                    <a:pt x="1310" y="857"/>
                  </a:lnTo>
                  <a:lnTo>
                    <a:pt x="1292" y="840"/>
                  </a:lnTo>
                  <a:lnTo>
                    <a:pt x="1275" y="825"/>
                  </a:lnTo>
                  <a:lnTo>
                    <a:pt x="1257" y="808"/>
                  </a:lnTo>
                  <a:lnTo>
                    <a:pt x="1241" y="794"/>
                  </a:lnTo>
                  <a:lnTo>
                    <a:pt x="1225" y="779"/>
                  </a:lnTo>
                  <a:lnTo>
                    <a:pt x="1209" y="762"/>
                  </a:lnTo>
                  <a:lnTo>
                    <a:pt x="1209" y="762"/>
                  </a:lnTo>
                  <a:lnTo>
                    <a:pt x="1196" y="749"/>
                  </a:lnTo>
                  <a:lnTo>
                    <a:pt x="1185" y="736"/>
                  </a:lnTo>
                  <a:lnTo>
                    <a:pt x="1174" y="723"/>
                  </a:lnTo>
                  <a:lnTo>
                    <a:pt x="1164" y="710"/>
                  </a:lnTo>
                  <a:lnTo>
                    <a:pt x="1154" y="699"/>
                  </a:lnTo>
                  <a:lnTo>
                    <a:pt x="1144" y="688"/>
                  </a:lnTo>
                  <a:lnTo>
                    <a:pt x="1134" y="676"/>
                  </a:lnTo>
                  <a:lnTo>
                    <a:pt x="1123" y="665"/>
                  </a:lnTo>
                  <a:lnTo>
                    <a:pt x="1109" y="654"/>
                  </a:lnTo>
                  <a:lnTo>
                    <a:pt x="1094" y="643"/>
                  </a:lnTo>
                  <a:lnTo>
                    <a:pt x="1094" y="643"/>
                  </a:lnTo>
                  <a:lnTo>
                    <a:pt x="1077" y="632"/>
                  </a:lnTo>
                  <a:lnTo>
                    <a:pt x="1055" y="619"/>
                  </a:lnTo>
                  <a:lnTo>
                    <a:pt x="1030" y="606"/>
                  </a:lnTo>
                  <a:lnTo>
                    <a:pt x="1001" y="591"/>
                  </a:lnTo>
                  <a:lnTo>
                    <a:pt x="970" y="576"/>
                  </a:lnTo>
                  <a:lnTo>
                    <a:pt x="936" y="558"/>
                  </a:lnTo>
                  <a:lnTo>
                    <a:pt x="902" y="540"/>
                  </a:lnTo>
                  <a:lnTo>
                    <a:pt x="866" y="521"/>
                  </a:lnTo>
                  <a:lnTo>
                    <a:pt x="829" y="501"/>
                  </a:lnTo>
                  <a:lnTo>
                    <a:pt x="793" y="480"/>
                  </a:lnTo>
                  <a:lnTo>
                    <a:pt x="793" y="480"/>
                  </a:lnTo>
                  <a:lnTo>
                    <a:pt x="755" y="456"/>
                  </a:lnTo>
                  <a:lnTo>
                    <a:pt x="717" y="434"/>
                  </a:lnTo>
                  <a:lnTo>
                    <a:pt x="680" y="413"/>
                  </a:lnTo>
                  <a:lnTo>
                    <a:pt x="643" y="393"/>
                  </a:lnTo>
                  <a:lnTo>
                    <a:pt x="604" y="373"/>
                  </a:lnTo>
                  <a:lnTo>
                    <a:pt x="567" y="353"/>
                  </a:lnTo>
                  <a:lnTo>
                    <a:pt x="528" y="334"/>
                  </a:lnTo>
                  <a:lnTo>
                    <a:pt x="489" y="317"/>
                  </a:lnTo>
                  <a:lnTo>
                    <a:pt x="449" y="299"/>
                  </a:lnTo>
                  <a:lnTo>
                    <a:pt x="407" y="283"/>
                  </a:lnTo>
                  <a:lnTo>
                    <a:pt x="407" y="283"/>
                  </a:lnTo>
                  <a:lnTo>
                    <a:pt x="383" y="271"/>
                  </a:lnTo>
                  <a:lnTo>
                    <a:pt x="361" y="254"/>
                  </a:lnTo>
                  <a:lnTo>
                    <a:pt x="341" y="236"/>
                  </a:lnTo>
                  <a:lnTo>
                    <a:pt x="321" y="215"/>
                  </a:lnTo>
                  <a:lnTo>
                    <a:pt x="303" y="191"/>
                  </a:lnTo>
                  <a:lnTo>
                    <a:pt x="285" y="167"/>
                  </a:lnTo>
                  <a:lnTo>
                    <a:pt x="267" y="142"/>
                  </a:lnTo>
                  <a:lnTo>
                    <a:pt x="249" y="117"/>
                  </a:lnTo>
                  <a:lnTo>
                    <a:pt x="230" y="94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05" y="66"/>
                  </a:lnTo>
                  <a:lnTo>
                    <a:pt x="198" y="60"/>
                  </a:lnTo>
                  <a:lnTo>
                    <a:pt x="188" y="54"/>
                  </a:lnTo>
                  <a:lnTo>
                    <a:pt x="173" y="48"/>
                  </a:lnTo>
                  <a:lnTo>
                    <a:pt x="155" y="44"/>
                  </a:lnTo>
                  <a:lnTo>
                    <a:pt x="133" y="45"/>
                  </a:lnTo>
                  <a:lnTo>
                    <a:pt x="107" y="51"/>
                  </a:lnTo>
                  <a:lnTo>
                    <a:pt x="77" y="64"/>
                  </a:lnTo>
                  <a:lnTo>
                    <a:pt x="41" y="8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7" y="107"/>
                  </a:lnTo>
                  <a:lnTo>
                    <a:pt x="17" y="99"/>
                  </a:lnTo>
                  <a:lnTo>
                    <a:pt x="30" y="87"/>
                  </a:lnTo>
                  <a:lnTo>
                    <a:pt x="45" y="76"/>
                  </a:lnTo>
                  <a:lnTo>
                    <a:pt x="59" y="64"/>
                  </a:lnTo>
                  <a:lnTo>
                    <a:pt x="76" y="53"/>
                  </a:lnTo>
                  <a:lnTo>
                    <a:pt x="89" y="41"/>
                  </a:lnTo>
                  <a:lnTo>
                    <a:pt x="102" y="33"/>
                  </a:lnTo>
                  <a:lnTo>
                    <a:pt x="112" y="25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22" y="19"/>
                  </a:lnTo>
                  <a:lnTo>
                    <a:pt x="127" y="17"/>
                  </a:lnTo>
                  <a:lnTo>
                    <a:pt x="132" y="14"/>
                  </a:lnTo>
                  <a:lnTo>
                    <a:pt x="138" y="12"/>
                  </a:lnTo>
                  <a:lnTo>
                    <a:pt x="144" y="9"/>
                  </a:lnTo>
                  <a:lnTo>
                    <a:pt x="149" y="7"/>
                  </a:lnTo>
                  <a:lnTo>
                    <a:pt x="154" y="4"/>
                  </a:lnTo>
                  <a:lnTo>
                    <a:pt x="158" y="3"/>
                  </a:lnTo>
                  <a:lnTo>
                    <a:pt x="160" y="2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8" name="Freeform 88">
              <a:extLst>
                <a:ext uri="{FF2B5EF4-FFF2-40B4-BE49-F238E27FC236}">
                  <a16:creationId xmlns:a16="http://schemas.microsoft.com/office/drawing/2014/main" id="{7F3E622E-5A81-ED32-19EF-874ADB184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213"/>
              <a:ext cx="497" cy="515"/>
            </a:xfrm>
            <a:custGeom>
              <a:avLst/>
              <a:gdLst>
                <a:gd name="T0" fmla="*/ 178 w 1490"/>
                <a:gd name="T1" fmla="*/ 2 h 1546"/>
                <a:gd name="T2" fmla="*/ 199 w 1490"/>
                <a:gd name="T3" fmla="*/ 24 h 1546"/>
                <a:gd name="T4" fmla="*/ 254 w 1490"/>
                <a:gd name="T5" fmla="*/ 115 h 1546"/>
                <a:gd name="T6" fmla="*/ 348 w 1490"/>
                <a:gd name="T7" fmla="*/ 227 h 1546"/>
                <a:gd name="T8" fmla="*/ 486 w 1490"/>
                <a:gd name="T9" fmla="*/ 295 h 1546"/>
                <a:gd name="T10" fmla="*/ 690 w 1490"/>
                <a:gd name="T11" fmla="*/ 395 h 1546"/>
                <a:gd name="T12" fmla="*/ 858 w 1490"/>
                <a:gd name="T13" fmla="*/ 490 h 1546"/>
                <a:gd name="T14" fmla="*/ 1032 w 1490"/>
                <a:gd name="T15" fmla="*/ 587 h 1546"/>
                <a:gd name="T16" fmla="*/ 1092 w 1490"/>
                <a:gd name="T17" fmla="*/ 619 h 1546"/>
                <a:gd name="T18" fmla="*/ 1154 w 1490"/>
                <a:gd name="T19" fmla="*/ 684 h 1546"/>
                <a:gd name="T20" fmla="*/ 1216 w 1490"/>
                <a:gd name="T21" fmla="*/ 759 h 1546"/>
                <a:gd name="T22" fmla="*/ 1271 w 1490"/>
                <a:gd name="T23" fmla="*/ 806 h 1546"/>
                <a:gd name="T24" fmla="*/ 1341 w 1490"/>
                <a:gd name="T25" fmla="*/ 867 h 1546"/>
                <a:gd name="T26" fmla="*/ 1374 w 1490"/>
                <a:gd name="T27" fmla="*/ 906 h 1546"/>
                <a:gd name="T28" fmla="*/ 1398 w 1490"/>
                <a:gd name="T29" fmla="*/ 936 h 1546"/>
                <a:gd name="T30" fmla="*/ 1449 w 1490"/>
                <a:gd name="T31" fmla="*/ 979 h 1546"/>
                <a:gd name="T32" fmla="*/ 1490 w 1490"/>
                <a:gd name="T33" fmla="*/ 1051 h 1546"/>
                <a:gd name="T34" fmla="*/ 1465 w 1490"/>
                <a:gd name="T35" fmla="*/ 1101 h 1546"/>
                <a:gd name="T36" fmla="*/ 1379 w 1490"/>
                <a:gd name="T37" fmla="*/ 1120 h 1546"/>
                <a:gd name="T38" fmla="*/ 1306 w 1490"/>
                <a:gd name="T39" fmla="*/ 1107 h 1546"/>
                <a:gd name="T40" fmla="*/ 1101 w 1490"/>
                <a:gd name="T41" fmla="*/ 978 h 1546"/>
                <a:gd name="T42" fmla="*/ 893 w 1490"/>
                <a:gd name="T43" fmla="*/ 865 h 1546"/>
                <a:gd name="T44" fmla="*/ 1021 w 1490"/>
                <a:gd name="T45" fmla="*/ 1140 h 1546"/>
                <a:gd name="T46" fmla="*/ 1201 w 1490"/>
                <a:gd name="T47" fmla="*/ 1475 h 1546"/>
                <a:gd name="T48" fmla="*/ 1191 w 1490"/>
                <a:gd name="T49" fmla="*/ 1470 h 1546"/>
                <a:gd name="T50" fmla="*/ 1101 w 1490"/>
                <a:gd name="T51" fmla="*/ 1315 h 1546"/>
                <a:gd name="T52" fmla="*/ 1036 w 1490"/>
                <a:gd name="T53" fmla="*/ 1203 h 1546"/>
                <a:gd name="T54" fmla="*/ 953 w 1490"/>
                <a:gd name="T55" fmla="*/ 1043 h 1546"/>
                <a:gd name="T56" fmla="*/ 874 w 1490"/>
                <a:gd name="T57" fmla="*/ 857 h 1546"/>
                <a:gd name="T58" fmla="*/ 828 w 1490"/>
                <a:gd name="T59" fmla="*/ 870 h 1546"/>
                <a:gd name="T60" fmla="*/ 798 w 1490"/>
                <a:gd name="T61" fmla="*/ 893 h 1546"/>
                <a:gd name="T62" fmla="*/ 875 w 1490"/>
                <a:gd name="T63" fmla="*/ 840 h 1546"/>
                <a:gd name="T64" fmla="*/ 969 w 1490"/>
                <a:gd name="T65" fmla="*/ 867 h 1546"/>
                <a:gd name="T66" fmla="*/ 1138 w 1490"/>
                <a:gd name="T67" fmla="*/ 998 h 1546"/>
                <a:gd name="T68" fmla="*/ 1380 w 1490"/>
                <a:gd name="T69" fmla="*/ 1109 h 1546"/>
                <a:gd name="T70" fmla="*/ 1466 w 1490"/>
                <a:gd name="T71" fmla="*/ 1075 h 1546"/>
                <a:gd name="T72" fmla="*/ 1468 w 1490"/>
                <a:gd name="T73" fmla="*/ 1019 h 1546"/>
                <a:gd name="T74" fmla="*/ 1434 w 1490"/>
                <a:gd name="T75" fmla="*/ 980 h 1546"/>
                <a:gd name="T76" fmla="*/ 1407 w 1490"/>
                <a:gd name="T77" fmla="*/ 964 h 1546"/>
                <a:gd name="T78" fmla="*/ 1408 w 1490"/>
                <a:gd name="T79" fmla="*/ 992 h 1546"/>
                <a:gd name="T80" fmla="*/ 1392 w 1490"/>
                <a:gd name="T81" fmla="*/ 955 h 1546"/>
                <a:gd name="T82" fmla="*/ 1375 w 1490"/>
                <a:gd name="T83" fmla="*/ 928 h 1546"/>
                <a:gd name="T84" fmla="*/ 1292 w 1490"/>
                <a:gd name="T85" fmla="*/ 840 h 1546"/>
                <a:gd name="T86" fmla="*/ 1209 w 1490"/>
                <a:gd name="T87" fmla="*/ 762 h 1546"/>
                <a:gd name="T88" fmla="*/ 1164 w 1490"/>
                <a:gd name="T89" fmla="*/ 710 h 1546"/>
                <a:gd name="T90" fmla="*/ 1109 w 1490"/>
                <a:gd name="T91" fmla="*/ 654 h 1546"/>
                <a:gd name="T92" fmla="*/ 1030 w 1490"/>
                <a:gd name="T93" fmla="*/ 606 h 1546"/>
                <a:gd name="T94" fmla="*/ 866 w 1490"/>
                <a:gd name="T95" fmla="*/ 521 h 1546"/>
                <a:gd name="T96" fmla="*/ 717 w 1490"/>
                <a:gd name="T97" fmla="*/ 434 h 1546"/>
                <a:gd name="T98" fmla="*/ 528 w 1490"/>
                <a:gd name="T99" fmla="*/ 334 h 1546"/>
                <a:gd name="T100" fmla="*/ 383 w 1490"/>
                <a:gd name="T101" fmla="*/ 271 h 1546"/>
                <a:gd name="T102" fmla="*/ 285 w 1490"/>
                <a:gd name="T103" fmla="*/ 167 h 1546"/>
                <a:gd name="T104" fmla="*/ 210 w 1490"/>
                <a:gd name="T105" fmla="*/ 71 h 1546"/>
                <a:gd name="T106" fmla="*/ 155 w 1490"/>
                <a:gd name="T107" fmla="*/ 44 h 1546"/>
                <a:gd name="T108" fmla="*/ 0 w 1490"/>
                <a:gd name="T109" fmla="*/ 115 h 1546"/>
                <a:gd name="T110" fmla="*/ 45 w 1490"/>
                <a:gd name="T111" fmla="*/ 76 h 1546"/>
                <a:gd name="T112" fmla="*/ 112 w 1490"/>
                <a:gd name="T113" fmla="*/ 25 h 1546"/>
                <a:gd name="T114" fmla="*/ 132 w 1490"/>
                <a:gd name="T115" fmla="*/ 14 h 1546"/>
                <a:gd name="T116" fmla="*/ 158 w 1490"/>
                <a:gd name="T117" fmla="*/ 3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90" h="1546">
                  <a:moveTo>
                    <a:pt x="161" y="0"/>
                  </a:moveTo>
                  <a:lnTo>
                    <a:pt x="163" y="0"/>
                  </a:lnTo>
                  <a:lnTo>
                    <a:pt x="166" y="0"/>
                  </a:lnTo>
                  <a:lnTo>
                    <a:pt x="171" y="0"/>
                  </a:lnTo>
                  <a:lnTo>
                    <a:pt x="178" y="2"/>
                  </a:lnTo>
                  <a:lnTo>
                    <a:pt x="184" y="3"/>
                  </a:lnTo>
                  <a:lnTo>
                    <a:pt x="190" y="5"/>
                  </a:lnTo>
                  <a:lnTo>
                    <a:pt x="195" y="10"/>
                  </a:lnTo>
                  <a:lnTo>
                    <a:pt x="198" y="17"/>
                  </a:lnTo>
                  <a:lnTo>
                    <a:pt x="199" y="24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217" y="63"/>
                  </a:lnTo>
                  <a:lnTo>
                    <a:pt x="236" y="89"/>
                  </a:lnTo>
                  <a:lnTo>
                    <a:pt x="254" y="115"/>
                  </a:lnTo>
                  <a:lnTo>
                    <a:pt x="271" y="141"/>
                  </a:lnTo>
                  <a:lnTo>
                    <a:pt x="288" y="165"/>
                  </a:lnTo>
                  <a:lnTo>
                    <a:pt x="307" y="187"/>
                  </a:lnTo>
                  <a:lnTo>
                    <a:pt x="327" y="208"/>
                  </a:lnTo>
                  <a:lnTo>
                    <a:pt x="348" y="227"/>
                  </a:lnTo>
                  <a:lnTo>
                    <a:pt x="372" y="244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43" y="277"/>
                  </a:lnTo>
                  <a:lnTo>
                    <a:pt x="486" y="295"/>
                  </a:lnTo>
                  <a:lnTo>
                    <a:pt x="527" y="315"/>
                  </a:lnTo>
                  <a:lnTo>
                    <a:pt x="568" y="334"/>
                  </a:lnTo>
                  <a:lnTo>
                    <a:pt x="609" y="354"/>
                  </a:lnTo>
                  <a:lnTo>
                    <a:pt x="650" y="374"/>
                  </a:lnTo>
                  <a:lnTo>
                    <a:pt x="690" y="395"/>
                  </a:lnTo>
                  <a:lnTo>
                    <a:pt x="731" y="416"/>
                  </a:lnTo>
                  <a:lnTo>
                    <a:pt x="771" y="440"/>
                  </a:lnTo>
                  <a:lnTo>
                    <a:pt x="813" y="464"/>
                  </a:lnTo>
                  <a:lnTo>
                    <a:pt x="813" y="464"/>
                  </a:lnTo>
                  <a:lnTo>
                    <a:pt x="858" y="490"/>
                  </a:lnTo>
                  <a:lnTo>
                    <a:pt x="899" y="513"/>
                  </a:lnTo>
                  <a:lnTo>
                    <a:pt x="939" y="535"/>
                  </a:lnTo>
                  <a:lnTo>
                    <a:pt x="974" y="554"/>
                  </a:lnTo>
                  <a:lnTo>
                    <a:pt x="1005" y="572"/>
                  </a:lnTo>
                  <a:lnTo>
                    <a:pt x="1032" y="587"/>
                  </a:lnTo>
                  <a:lnTo>
                    <a:pt x="1055" y="598"/>
                  </a:lnTo>
                  <a:lnTo>
                    <a:pt x="1072" y="608"/>
                  </a:lnTo>
                  <a:lnTo>
                    <a:pt x="1084" y="615"/>
                  </a:lnTo>
                  <a:lnTo>
                    <a:pt x="1092" y="619"/>
                  </a:lnTo>
                  <a:lnTo>
                    <a:pt x="1092" y="619"/>
                  </a:lnTo>
                  <a:lnTo>
                    <a:pt x="1106" y="632"/>
                  </a:lnTo>
                  <a:lnTo>
                    <a:pt x="1119" y="644"/>
                  </a:lnTo>
                  <a:lnTo>
                    <a:pt x="1132" y="658"/>
                  </a:lnTo>
                  <a:lnTo>
                    <a:pt x="1143" y="672"/>
                  </a:lnTo>
                  <a:lnTo>
                    <a:pt x="1154" y="684"/>
                  </a:lnTo>
                  <a:lnTo>
                    <a:pt x="1164" y="699"/>
                  </a:lnTo>
                  <a:lnTo>
                    <a:pt x="1176" y="713"/>
                  </a:lnTo>
                  <a:lnTo>
                    <a:pt x="1188" y="728"/>
                  </a:lnTo>
                  <a:lnTo>
                    <a:pt x="1201" y="742"/>
                  </a:lnTo>
                  <a:lnTo>
                    <a:pt x="1216" y="759"/>
                  </a:lnTo>
                  <a:lnTo>
                    <a:pt x="1216" y="759"/>
                  </a:lnTo>
                  <a:lnTo>
                    <a:pt x="1229" y="770"/>
                  </a:lnTo>
                  <a:lnTo>
                    <a:pt x="1242" y="781"/>
                  </a:lnTo>
                  <a:lnTo>
                    <a:pt x="1256" y="794"/>
                  </a:lnTo>
                  <a:lnTo>
                    <a:pt x="1271" y="806"/>
                  </a:lnTo>
                  <a:lnTo>
                    <a:pt x="1285" y="818"/>
                  </a:lnTo>
                  <a:lnTo>
                    <a:pt x="1300" y="831"/>
                  </a:lnTo>
                  <a:lnTo>
                    <a:pt x="1315" y="843"/>
                  </a:lnTo>
                  <a:lnTo>
                    <a:pt x="1328" y="856"/>
                  </a:lnTo>
                  <a:lnTo>
                    <a:pt x="1341" y="867"/>
                  </a:lnTo>
                  <a:lnTo>
                    <a:pt x="1352" y="878"/>
                  </a:lnTo>
                  <a:lnTo>
                    <a:pt x="1352" y="878"/>
                  </a:lnTo>
                  <a:lnTo>
                    <a:pt x="1361" y="888"/>
                  </a:lnTo>
                  <a:lnTo>
                    <a:pt x="1368" y="897"/>
                  </a:lnTo>
                  <a:lnTo>
                    <a:pt x="1374" y="906"/>
                  </a:lnTo>
                  <a:lnTo>
                    <a:pt x="1380" y="913"/>
                  </a:lnTo>
                  <a:lnTo>
                    <a:pt x="1385" y="919"/>
                  </a:lnTo>
                  <a:lnTo>
                    <a:pt x="1389" y="926"/>
                  </a:lnTo>
                  <a:lnTo>
                    <a:pt x="1394" y="931"/>
                  </a:lnTo>
                  <a:lnTo>
                    <a:pt x="1398" y="936"/>
                  </a:lnTo>
                  <a:lnTo>
                    <a:pt x="1403" y="940"/>
                  </a:lnTo>
                  <a:lnTo>
                    <a:pt x="1407" y="944"/>
                  </a:lnTo>
                  <a:lnTo>
                    <a:pt x="1407" y="944"/>
                  </a:lnTo>
                  <a:lnTo>
                    <a:pt x="1430" y="963"/>
                  </a:lnTo>
                  <a:lnTo>
                    <a:pt x="1449" y="979"/>
                  </a:lnTo>
                  <a:lnTo>
                    <a:pt x="1464" y="995"/>
                  </a:lnTo>
                  <a:lnTo>
                    <a:pt x="1476" y="1010"/>
                  </a:lnTo>
                  <a:lnTo>
                    <a:pt x="1484" y="1024"/>
                  </a:lnTo>
                  <a:lnTo>
                    <a:pt x="1489" y="1038"/>
                  </a:lnTo>
                  <a:lnTo>
                    <a:pt x="1490" y="1051"/>
                  </a:lnTo>
                  <a:lnTo>
                    <a:pt x="1487" y="1064"/>
                  </a:lnTo>
                  <a:lnTo>
                    <a:pt x="1482" y="1076"/>
                  </a:lnTo>
                  <a:lnTo>
                    <a:pt x="1475" y="1090"/>
                  </a:lnTo>
                  <a:lnTo>
                    <a:pt x="1475" y="1090"/>
                  </a:lnTo>
                  <a:lnTo>
                    <a:pt x="1465" y="1101"/>
                  </a:lnTo>
                  <a:lnTo>
                    <a:pt x="1451" y="1110"/>
                  </a:lnTo>
                  <a:lnTo>
                    <a:pt x="1435" y="1115"/>
                  </a:lnTo>
                  <a:lnTo>
                    <a:pt x="1418" y="1119"/>
                  </a:lnTo>
                  <a:lnTo>
                    <a:pt x="1399" y="1120"/>
                  </a:lnTo>
                  <a:lnTo>
                    <a:pt x="1379" y="1120"/>
                  </a:lnTo>
                  <a:lnTo>
                    <a:pt x="1359" y="1117"/>
                  </a:lnTo>
                  <a:lnTo>
                    <a:pt x="1341" y="1115"/>
                  </a:lnTo>
                  <a:lnTo>
                    <a:pt x="1322" y="1111"/>
                  </a:lnTo>
                  <a:lnTo>
                    <a:pt x="1306" y="1107"/>
                  </a:lnTo>
                  <a:lnTo>
                    <a:pt x="1306" y="1107"/>
                  </a:lnTo>
                  <a:lnTo>
                    <a:pt x="1259" y="1090"/>
                  </a:lnTo>
                  <a:lnTo>
                    <a:pt x="1216" y="1068"/>
                  </a:lnTo>
                  <a:lnTo>
                    <a:pt x="1176" y="1040"/>
                  </a:lnTo>
                  <a:lnTo>
                    <a:pt x="1138" y="1009"/>
                  </a:lnTo>
                  <a:lnTo>
                    <a:pt x="1101" y="978"/>
                  </a:lnTo>
                  <a:lnTo>
                    <a:pt x="1063" y="947"/>
                  </a:lnTo>
                  <a:lnTo>
                    <a:pt x="1025" y="918"/>
                  </a:lnTo>
                  <a:lnTo>
                    <a:pt x="985" y="893"/>
                  </a:lnTo>
                  <a:lnTo>
                    <a:pt x="941" y="876"/>
                  </a:lnTo>
                  <a:lnTo>
                    <a:pt x="893" y="865"/>
                  </a:lnTo>
                  <a:lnTo>
                    <a:pt x="893" y="865"/>
                  </a:lnTo>
                  <a:lnTo>
                    <a:pt x="919" y="936"/>
                  </a:lnTo>
                  <a:lnTo>
                    <a:pt x="949" y="1005"/>
                  </a:lnTo>
                  <a:lnTo>
                    <a:pt x="984" y="1072"/>
                  </a:lnTo>
                  <a:lnTo>
                    <a:pt x="1021" y="1140"/>
                  </a:lnTo>
                  <a:lnTo>
                    <a:pt x="1058" y="1206"/>
                  </a:lnTo>
                  <a:lnTo>
                    <a:pt x="1097" y="1272"/>
                  </a:lnTo>
                  <a:lnTo>
                    <a:pt x="1134" y="1339"/>
                  </a:lnTo>
                  <a:lnTo>
                    <a:pt x="1169" y="1406"/>
                  </a:lnTo>
                  <a:lnTo>
                    <a:pt x="1201" y="1475"/>
                  </a:lnTo>
                  <a:lnTo>
                    <a:pt x="1229" y="1546"/>
                  </a:lnTo>
                  <a:lnTo>
                    <a:pt x="1229" y="1546"/>
                  </a:lnTo>
                  <a:lnTo>
                    <a:pt x="1219" y="1525"/>
                  </a:lnTo>
                  <a:lnTo>
                    <a:pt x="1206" y="1498"/>
                  </a:lnTo>
                  <a:lnTo>
                    <a:pt x="1191" y="1470"/>
                  </a:lnTo>
                  <a:lnTo>
                    <a:pt x="1173" y="1439"/>
                  </a:lnTo>
                  <a:lnTo>
                    <a:pt x="1154" y="1406"/>
                  </a:lnTo>
                  <a:lnTo>
                    <a:pt x="1135" y="1374"/>
                  </a:lnTo>
                  <a:lnTo>
                    <a:pt x="1118" y="1343"/>
                  </a:lnTo>
                  <a:lnTo>
                    <a:pt x="1101" y="1315"/>
                  </a:lnTo>
                  <a:lnTo>
                    <a:pt x="1087" y="1292"/>
                  </a:lnTo>
                  <a:lnTo>
                    <a:pt x="1076" y="1272"/>
                  </a:lnTo>
                  <a:lnTo>
                    <a:pt x="1076" y="1272"/>
                  </a:lnTo>
                  <a:lnTo>
                    <a:pt x="1055" y="1234"/>
                  </a:lnTo>
                  <a:lnTo>
                    <a:pt x="1036" y="1203"/>
                  </a:lnTo>
                  <a:lnTo>
                    <a:pt x="1019" y="1175"/>
                  </a:lnTo>
                  <a:lnTo>
                    <a:pt x="1004" y="1146"/>
                  </a:lnTo>
                  <a:lnTo>
                    <a:pt x="987" y="1116"/>
                  </a:lnTo>
                  <a:lnTo>
                    <a:pt x="971" y="1082"/>
                  </a:lnTo>
                  <a:lnTo>
                    <a:pt x="953" y="1043"/>
                  </a:lnTo>
                  <a:lnTo>
                    <a:pt x="931" y="993"/>
                  </a:lnTo>
                  <a:lnTo>
                    <a:pt x="907" y="933"/>
                  </a:lnTo>
                  <a:lnTo>
                    <a:pt x="877" y="858"/>
                  </a:lnTo>
                  <a:lnTo>
                    <a:pt x="877" y="858"/>
                  </a:lnTo>
                  <a:lnTo>
                    <a:pt x="874" y="857"/>
                  </a:lnTo>
                  <a:lnTo>
                    <a:pt x="868" y="857"/>
                  </a:lnTo>
                  <a:lnTo>
                    <a:pt x="861" y="858"/>
                  </a:lnTo>
                  <a:lnTo>
                    <a:pt x="851" y="861"/>
                  </a:lnTo>
                  <a:lnTo>
                    <a:pt x="839" y="865"/>
                  </a:lnTo>
                  <a:lnTo>
                    <a:pt x="828" y="870"/>
                  </a:lnTo>
                  <a:lnTo>
                    <a:pt x="818" y="874"/>
                  </a:lnTo>
                  <a:lnTo>
                    <a:pt x="810" y="881"/>
                  </a:lnTo>
                  <a:lnTo>
                    <a:pt x="802" y="887"/>
                  </a:lnTo>
                  <a:lnTo>
                    <a:pt x="798" y="893"/>
                  </a:lnTo>
                  <a:lnTo>
                    <a:pt x="798" y="893"/>
                  </a:lnTo>
                  <a:lnTo>
                    <a:pt x="808" y="873"/>
                  </a:lnTo>
                  <a:lnTo>
                    <a:pt x="822" y="858"/>
                  </a:lnTo>
                  <a:lnTo>
                    <a:pt x="838" y="848"/>
                  </a:lnTo>
                  <a:lnTo>
                    <a:pt x="856" y="842"/>
                  </a:lnTo>
                  <a:lnTo>
                    <a:pt x="875" y="840"/>
                  </a:lnTo>
                  <a:lnTo>
                    <a:pt x="895" y="841"/>
                  </a:lnTo>
                  <a:lnTo>
                    <a:pt x="915" y="845"/>
                  </a:lnTo>
                  <a:lnTo>
                    <a:pt x="935" y="850"/>
                  </a:lnTo>
                  <a:lnTo>
                    <a:pt x="953" y="858"/>
                  </a:lnTo>
                  <a:lnTo>
                    <a:pt x="969" y="867"/>
                  </a:lnTo>
                  <a:lnTo>
                    <a:pt x="969" y="867"/>
                  </a:lnTo>
                  <a:lnTo>
                    <a:pt x="1005" y="894"/>
                  </a:lnTo>
                  <a:lnTo>
                    <a:pt x="1046" y="927"/>
                  </a:lnTo>
                  <a:lnTo>
                    <a:pt x="1091" y="962"/>
                  </a:lnTo>
                  <a:lnTo>
                    <a:pt x="1138" y="998"/>
                  </a:lnTo>
                  <a:lnTo>
                    <a:pt x="1188" y="1031"/>
                  </a:lnTo>
                  <a:lnTo>
                    <a:pt x="1236" y="1063"/>
                  </a:lnTo>
                  <a:lnTo>
                    <a:pt x="1286" y="1086"/>
                  </a:lnTo>
                  <a:lnTo>
                    <a:pt x="1334" y="1102"/>
                  </a:lnTo>
                  <a:lnTo>
                    <a:pt x="1380" y="1109"/>
                  </a:lnTo>
                  <a:lnTo>
                    <a:pt x="1424" y="1101"/>
                  </a:lnTo>
                  <a:lnTo>
                    <a:pt x="1424" y="1101"/>
                  </a:lnTo>
                  <a:lnTo>
                    <a:pt x="1443" y="1094"/>
                  </a:lnTo>
                  <a:lnTo>
                    <a:pt x="1456" y="1085"/>
                  </a:lnTo>
                  <a:lnTo>
                    <a:pt x="1466" y="1075"/>
                  </a:lnTo>
                  <a:lnTo>
                    <a:pt x="1474" y="1065"/>
                  </a:lnTo>
                  <a:lnTo>
                    <a:pt x="1476" y="1055"/>
                  </a:lnTo>
                  <a:lnTo>
                    <a:pt x="1476" y="1044"/>
                  </a:lnTo>
                  <a:lnTo>
                    <a:pt x="1474" y="1031"/>
                  </a:lnTo>
                  <a:lnTo>
                    <a:pt x="1468" y="1019"/>
                  </a:lnTo>
                  <a:lnTo>
                    <a:pt x="1460" y="1008"/>
                  </a:lnTo>
                  <a:lnTo>
                    <a:pt x="1449" y="995"/>
                  </a:lnTo>
                  <a:lnTo>
                    <a:pt x="1449" y="995"/>
                  </a:lnTo>
                  <a:lnTo>
                    <a:pt x="1441" y="988"/>
                  </a:lnTo>
                  <a:lnTo>
                    <a:pt x="1434" y="980"/>
                  </a:lnTo>
                  <a:lnTo>
                    <a:pt x="1428" y="973"/>
                  </a:lnTo>
                  <a:lnTo>
                    <a:pt x="1420" y="967"/>
                  </a:lnTo>
                  <a:lnTo>
                    <a:pt x="1415" y="963"/>
                  </a:lnTo>
                  <a:lnTo>
                    <a:pt x="1410" y="962"/>
                  </a:lnTo>
                  <a:lnTo>
                    <a:pt x="1407" y="964"/>
                  </a:lnTo>
                  <a:lnTo>
                    <a:pt x="1405" y="970"/>
                  </a:lnTo>
                  <a:lnTo>
                    <a:pt x="1407" y="982"/>
                  </a:lnTo>
                  <a:lnTo>
                    <a:pt x="1410" y="999"/>
                  </a:lnTo>
                  <a:lnTo>
                    <a:pt x="1410" y="999"/>
                  </a:lnTo>
                  <a:lnTo>
                    <a:pt x="1408" y="992"/>
                  </a:lnTo>
                  <a:lnTo>
                    <a:pt x="1404" y="985"/>
                  </a:lnTo>
                  <a:lnTo>
                    <a:pt x="1402" y="978"/>
                  </a:lnTo>
                  <a:lnTo>
                    <a:pt x="1398" y="970"/>
                  </a:lnTo>
                  <a:lnTo>
                    <a:pt x="1394" y="963"/>
                  </a:lnTo>
                  <a:lnTo>
                    <a:pt x="1392" y="955"/>
                  </a:lnTo>
                  <a:lnTo>
                    <a:pt x="1388" y="948"/>
                  </a:lnTo>
                  <a:lnTo>
                    <a:pt x="1384" y="940"/>
                  </a:lnTo>
                  <a:lnTo>
                    <a:pt x="1379" y="934"/>
                  </a:lnTo>
                  <a:lnTo>
                    <a:pt x="1375" y="928"/>
                  </a:lnTo>
                  <a:lnTo>
                    <a:pt x="1375" y="928"/>
                  </a:lnTo>
                  <a:lnTo>
                    <a:pt x="1361" y="909"/>
                  </a:lnTo>
                  <a:lnTo>
                    <a:pt x="1344" y="891"/>
                  </a:lnTo>
                  <a:lnTo>
                    <a:pt x="1327" y="873"/>
                  </a:lnTo>
                  <a:lnTo>
                    <a:pt x="1310" y="857"/>
                  </a:lnTo>
                  <a:lnTo>
                    <a:pt x="1292" y="840"/>
                  </a:lnTo>
                  <a:lnTo>
                    <a:pt x="1275" y="825"/>
                  </a:lnTo>
                  <a:lnTo>
                    <a:pt x="1257" y="808"/>
                  </a:lnTo>
                  <a:lnTo>
                    <a:pt x="1241" y="794"/>
                  </a:lnTo>
                  <a:lnTo>
                    <a:pt x="1225" y="779"/>
                  </a:lnTo>
                  <a:lnTo>
                    <a:pt x="1209" y="762"/>
                  </a:lnTo>
                  <a:lnTo>
                    <a:pt x="1209" y="762"/>
                  </a:lnTo>
                  <a:lnTo>
                    <a:pt x="1196" y="749"/>
                  </a:lnTo>
                  <a:lnTo>
                    <a:pt x="1185" y="736"/>
                  </a:lnTo>
                  <a:lnTo>
                    <a:pt x="1174" y="723"/>
                  </a:lnTo>
                  <a:lnTo>
                    <a:pt x="1164" y="710"/>
                  </a:lnTo>
                  <a:lnTo>
                    <a:pt x="1154" y="699"/>
                  </a:lnTo>
                  <a:lnTo>
                    <a:pt x="1144" y="688"/>
                  </a:lnTo>
                  <a:lnTo>
                    <a:pt x="1134" y="676"/>
                  </a:lnTo>
                  <a:lnTo>
                    <a:pt x="1123" y="665"/>
                  </a:lnTo>
                  <a:lnTo>
                    <a:pt x="1109" y="654"/>
                  </a:lnTo>
                  <a:lnTo>
                    <a:pt x="1094" y="643"/>
                  </a:lnTo>
                  <a:lnTo>
                    <a:pt x="1094" y="643"/>
                  </a:lnTo>
                  <a:lnTo>
                    <a:pt x="1077" y="632"/>
                  </a:lnTo>
                  <a:lnTo>
                    <a:pt x="1055" y="619"/>
                  </a:lnTo>
                  <a:lnTo>
                    <a:pt x="1030" y="606"/>
                  </a:lnTo>
                  <a:lnTo>
                    <a:pt x="1001" y="591"/>
                  </a:lnTo>
                  <a:lnTo>
                    <a:pt x="970" y="576"/>
                  </a:lnTo>
                  <a:lnTo>
                    <a:pt x="936" y="558"/>
                  </a:lnTo>
                  <a:lnTo>
                    <a:pt x="902" y="540"/>
                  </a:lnTo>
                  <a:lnTo>
                    <a:pt x="866" y="521"/>
                  </a:lnTo>
                  <a:lnTo>
                    <a:pt x="829" y="501"/>
                  </a:lnTo>
                  <a:lnTo>
                    <a:pt x="793" y="480"/>
                  </a:lnTo>
                  <a:lnTo>
                    <a:pt x="793" y="480"/>
                  </a:lnTo>
                  <a:lnTo>
                    <a:pt x="755" y="456"/>
                  </a:lnTo>
                  <a:lnTo>
                    <a:pt x="717" y="434"/>
                  </a:lnTo>
                  <a:lnTo>
                    <a:pt x="680" y="413"/>
                  </a:lnTo>
                  <a:lnTo>
                    <a:pt x="643" y="393"/>
                  </a:lnTo>
                  <a:lnTo>
                    <a:pt x="604" y="373"/>
                  </a:lnTo>
                  <a:lnTo>
                    <a:pt x="567" y="353"/>
                  </a:lnTo>
                  <a:lnTo>
                    <a:pt x="528" y="334"/>
                  </a:lnTo>
                  <a:lnTo>
                    <a:pt x="489" y="317"/>
                  </a:lnTo>
                  <a:lnTo>
                    <a:pt x="449" y="299"/>
                  </a:lnTo>
                  <a:lnTo>
                    <a:pt x="407" y="283"/>
                  </a:lnTo>
                  <a:lnTo>
                    <a:pt x="407" y="283"/>
                  </a:lnTo>
                  <a:lnTo>
                    <a:pt x="383" y="271"/>
                  </a:lnTo>
                  <a:lnTo>
                    <a:pt x="361" y="254"/>
                  </a:lnTo>
                  <a:lnTo>
                    <a:pt x="341" y="236"/>
                  </a:lnTo>
                  <a:lnTo>
                    <a:pt x="321" y="215"/>
                  </a:lnTo>
                  <a:lnTo>
                    <a:pt x="303" y="191"/>
                  </a:lnTo>
                  <a:lnTo>
                    <a:pt x="285" y="167"/>
                  </a:lnTo>
                  <a:lnTo>
                    <a:pt x="267" y="142"/>
                  </a:lnTo>
                  <a:lnTo>
                    <a:pt x="249" y="117"/>
                  </a:lnTo>
                  <a:lnTo>
                    <a:pt x="230" y="94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05" y="66"/>
                  </a:lnTo>
                  <a:lnTo>
                    <a:pt x="198" y="60"/>
                  </a:lnTo>
                  <a:lnTo>
                    <a:pt x="188" y="54"/>
                  </a:lnTo>
                  <a:lnTo>
                    <a:pt x="173" y="48"/>
                  </a:lnTo>
                  <a:lnTo>
                    <a:pt x="155" y="44"/>
                  </a:lnTo>
                  <a:lnTo>
                    <a:pt x="133" y="45"/>
                  </a:lnTo>
                  <a:lnTo>
                    <a:pt x="107" y="51"/>
                  </a:lnTo>
                  <a:lnTo>
                    <a:pt x="77" y="64"/>
                  </a:lnTo>
                  <a:lnTo>
                    <a:pt x="41" y="8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7" y="107"/>
                  </a:lnTo>
                  <a:lnTo>
                    <a:pt x="17" y="99"/>
                  </a:lnTo>
                  <a:lnTo>
                    <a:pt x="30" y="87"/>
                  </a:lnTo>
                  <a:lnTo>
                    <a:pt x="45" y="76"/>
                  </a:lnTo>
                  <a:lnTo>
                    <a:pt x="59" y="64"/>
                  </a:lnTo>
                  <a:lnTo>
                    <a:pt x="76" y="53"/>
                  </a:lnTo>
                  <a:lnTo>
                    <a:pt x="89" y="41"/>
                  </a:lnTo>
                  <a:lnTo>
                    <a:pt x="102" y="33"/>
                  </a:lnTo>
                  <a:lnTo>
                    <a:pt x="112" y="25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22" y="19"/>
                  </a:lnTo>
                  <a:lnTo>
                    <a:pt x="127" y="17"/>
                  </a:lnTo>
                  <a:lnTo>
                    <a:pt x="132" y="14"/>
                  </a:lnTo>
                  <a:lnTo>
                    <a:pt x="138" y="12"/>
                  </a:lnTo>
                  <a:lnTo>
                    <a:pt x="144" y="9"/>
                  </a:lnTo>
                  <a:lnTo>
                    <a:pt x="149" y="7"/>
                  </a:lnTo>
                  <a:lnTo>
                    <a:pt x="154" y="4"/>
                  </a:lnTo>
                  <a:lnTo>
                    <a:pt x="158" y="3"/>
                  </a:lnTo>
                  <a:lnTo>
                    <a:pt x="160" y="2"/>
                  </a:lnTo>
                  <a:lnTo>
                    <a:pt x="161" y="0"/>
                  </a:lnTo>
                  <a:lnTo>
                    <a:pt x="161" y="0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9" name="Freeform 89">
              <a:extLst>
                <a:ext uri="{FF2B5EF4-FFF2-40B4-BE49-F238E27FC236}">
                  <a16:creationId xmlns:a16="http://schemas.microsoft.com/office/drawing/2014/main" id="{3D3B6443-C8D9-B9F7-BB8F-9B4DD813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3919"/>
              <a:ext cx="68" cy="38"/>
            </a:xfrm>
            <a:custGeom>
              <a:avLst/>
              <a:gdLst>
                <a:gd name="T0" fmla="*/ 203 w 205"/>
                <a:gd name="T1" fmla="*/ 0 h 114"/>
                <a:gd name="T2" fmla="*/ 203 w 205"/>
                <a:gd name="T3" fmla="*/ 4 h 114"/>
                <a:gd name="T4" fmla="*/ 204 w 205"/>
                <a:gd name="T5" fmla="*/ 10 h 114"/>
                <a:gd name="T6" fmla="*/ 205 w 205"/>
                <a:gd name="T7" fmla="*/ 21 h 114"/>
                <a:gd name="T8" fmla="*/ 205 w 205"/>
                <a:gd name="T9" fmla="*/ 35 h 114"/>
                <a:gd name="T10" fmla="*/ 203 w 205"/>
                <a:gd name="T11" fmla="*/ 51 h 114"/>
                <a:gd name="T12" fmla="*/ 198 w 205"/>
                <a:gd name="T13" fmla="*/ 66 h 114"/>
                <a:gd name="T14" fmla="*/ 189 w 205"/>
                <a:gd name="T15" fmla="*/ 81 h 114"/>
                <a:gd name="T16" fmla="*/ 177 w 205"/>
                <a:gd name="T17" fmla="*/ 95 h 114"/>
                <a:gd name="T18" fmla="*/ 158 w 205"/>
                <a:gd name="T19" fmla="*/ 106 h 114"/>
                <a:gd name="T20" fmla="*/ 133 w 205"/>
                <a:gd name="T21" fmla="*/ 114 h 114"/>
                <a:gd name="T22" fmla="*/ 133 w 205"/>
                <a:gd name="T23" fmla="*/ 114 h 114"/>
                <a:gd name="T24" fmla="*/ 108 w 205"/>
                <a:gd name="T25" fmla="*/ 114 h 114"/>
                <a:gd name="T26" fmla="*/ 87 w 205"/>
                <a:gd name="T27" fmla="*/ 109 h 114"/>
                <a:gd name="T28" fmla="*/ 67 w 205"/>
                <a:gd name="T29" fmla="*/ 97 h 114"/>
                <a:gd name="T30" fmla="*/ 50 w 205"/>
                <a:gd name="T31" fmla="*/ 84 h 114"/>
                <a:gd name="T32" fmla="*/ 35 w 205"/>
                <a:gd name="T33" fmla="*/ 68 h 114"/>
                <a:gd name="T34" fmla="*/ 22 w 205"/>
                <a:gd name="T35" fmla="*/ 51 h 114"/>
                <a:gd name="T36" fmla="*/ 12 w 205"/>
                <a:gd name="T37" fmla="*/ 36 h 114"/>
                <a:gd name="T38" fmla="*/ 5 w 205"/>
                <a:gd name="T39" fmla="*/ 24 h 114"/>
                <a:gd name="T40" fmla="*/ 1 w 205"/>
                <a:gd name="T41" fmla="*/ 15 h 114"/>
                <a:gd name="T42" fmla="*/ 0 w 205"/>
                <a:gd name="T43" fmla="*/ 11 h 114"/>
                <a:gd name="T44" fmla="*/ 0 w 205"/>
                <a:gd name="T45" fmla="*/ 11 h 114"/>
                <a:gd name="T46" fmla="*/ 1 w 205"/>
                <a:gd name="T47" fmla="*/ 14 h 114"/>
                <a:gd name="T48" fmla="*/ 6 w 205"/>
                <a:gd name="T49" fmla="*/ 21 h 114"/>
                <a:gd name="T50" fmla="*/ 15 w 205"/>
                <a:gd name="T51" fmla="*/ 33 h 114"/>
                <a:gd name="T52" fmla="*/ 26 w 205"/>
                <a:gd name="T53" fmla="*/ 45 h 114"/>
                <a:gd name="T54" fmla="*/ 38 w 205"/>
                <a:gd name="T55" fmla="*/ 59 h 114"/>
                <a:gd name="T56" fmla="*/ 53 w 205"/>
                <a:gd name="T57" fmla="*/ 72 h 114"/>
                <a:gd name="T58" fmla="*/ 71 w 205"/>
                <a:gd name="T59" fmla="*/ 84 h 114"/>
                <a:gd name="T60" fmla="*/ 89 w 205"/>
                <a:gd name="T61" fmla="*/ 92 h 114"/>
                <a:gd name="T62" fmla="*/ 108 w 205"/>
                <a:gd name="T63" fmla="*/ 97 h 114"/>
                <a:gd name="T64" fmla="*/ 129 w 205"/>
                <a:gd name="T65" fmla="*/ 96 h 114"/>
                <a:gd name="T66" fmla="*/ 129 w 205"/>
                <a:gd name="T67" fmla="*/ 96 h 114"/>
                <a:gd name="T68" fmla="*/ 147 w 205"/>
                <a:gd name="T69" fmla="*/ 91 h 114"/>
                <a:gd name="T70" fmla="*/ 162 w 205"/>
                <a:gd name="T71" fmla="*/ 86 h 114"/>
                <a:gd name="T72" fmla="*/ 174 w 205"/>
                <a:gd name="T73" fmla="*/ 79 h 114"/>
                <a:gd name="T74" fmla="*/ 183 w 205"/>
                <a:gd name="T75" fmla="*/ 71 h 114"/>
                <a:gd name="T76" fmla="*/ 189 w 205"/>
                <a:gd name="T77" fmla="*/ 61 h 114"/>
                <a:gd name="T78" fmla="*/ 194 w 205"/>
                <a:gd name="T79" fmla="*/ 51 h 114"/>
                <a:gd name="T80" fmla="*/ 198 w 205"/>
                <a:gd name="T81" fmla="*/ 40 h 114"/>
                <a:gd name="T82" fmla="*/ 199 w 205"/>
                <a:gd name="T83" fmla="*/ 28 h 114"/>
                <a:gd name="T84" fmla="*/ 201 w 205"/>
                <a:gd name="T85" fmla="*/ 15 h 114"/>
                <a:gd name="T86" fmla="*/ 203 w 205"/>
                <a:gd name="T87" fmla="*/ 0 h 114"/>
                <a:gd name="T88" fmla="*/ 203 w 205"/>
                <a:gd name="T8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5" h="114">
                  <a:moveTo>
                    <a:pt x="203" y="0"/>
                  </a:moveTo>
                  <a:lnTo>
                    <a:pt x="203" y="4"/>
                  </a:lnTo>
                  <a:lnTo>
                    <a:pt x="204" y="10"/>
                  </a:lnTo>
                  <a:lnTo>
                    <a:pt x="205" y="21"/>
                  </a:lnTo>
                  <a:lnTo>
                    <a:pt x="205" y="35"/>
                  </a:lnTo>
                  <a:lnTo>
                    <a:pt x="203" y="51"/>
                  </a:lnTo>
                  <a:lnTo>
                    <a:pt x="198" y="66"/>
                  </a:lnTo>
                  <a:lnTo>
                    <a:pt x="189" y="81"/>
                  </a:lnTo>
                  <a:lnTo>
                    <a:pt x="177" y="95"/>
                  </a:lnTo>
                  <a:lnTo>
                    <a:pt x="158" y="106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08" y="114"/>
                  </a:lnTo>
                  <a:lnTo>
                    <a:pt x="87" y="109"/>
                  </a:lnTo>
                  <a:lnTo>
                    <a:pt x="67" y="97"/>
                  </a:lnTo>
                  <a:lnTo>
                    <a:pt x="50" y="84"/>
                  </a:lnTo>
                  <a:lnTo>
                    <a:pt x="35" y="68"/>
                  </a:lnTo>
                  <a:lnTo>
                    <a:pt x="22" y="51"/>
                  </a:lnTo>
                  <a:lnTo>
                    <a:pt x="12" y="36"/>
                  </a:lnTo>
                  <a:lnTo>
                    <a:pt x="5" y="24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6" y="21"/>
                  </a:lnTo>
                  <a:lnTo>
                    <a:pt x="15" y="33"/>
                  </a:lnTo>
                  <a:lnTo>
                    <a:pt x="26" y="45"/>
                  </a:lnTo>
                  <a:lnTo>
                    <a:pt x="38" y="59"/>
                  </a:lnTo>
                  <a:lnTo>
                    <a:pt x="53" y="72"/>
                  </a:lnTo>
                  <a:lnTo>
                    <a:pt x="71" y="84"/>
                  </a:lnTo>
                  <a:lnTo>
                    <a:pt x="89" y="92"/>
                  </a:lnTo>
                  <a:lnTo>
                    <a:pt x="108" y="97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47" y="91"/>
                  </a:lnTo>
                  <a:lnTo>
                    <a:pt x="162" y="86"/>
                  </a:lnTo>
                  <a:lnTo>
                    <a:pt x="174" y="79"/>
                  </a:lnTo>
                  <a:lnTo>
                    <a:pt x="183" y="71"/>
                  </a:lnTo>
                  <a:lnTo>
                    <a:pt x="189" y="61"/>
                  </a:lnTo>
                  <a:lnTo>
                    <a:pt x="194" y="51"/>
                  </a:lnTo>
                  <a:lnTo>
                    <a:pt x="198" y="40"/>
                  </a:lnTo>
                  <a:lnTo>
                    <a:pt x="199" y="28"/>
                  </a:lnTo>
                  <a:lnTo>
                    <a:pt x="201" y="15"/>
                  </a:lnTo>
                  <a:lnTo>
                    <a:pt x="203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0" name="Freeform 90">
              <a:extLst>
                <a:ext uri="{FF2B5EF4-FFF2-40B4-BE49-F238E27FC236}">
                  <a16:creationId xmlns:a16="http://schemas.microsoft.com/office/drawing/2014/main" id="{39B9E753-34C5-C12D-1DCE-A3412155E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3919"/>
              <a:ext cx="68" cy="38"/>
            </a:xfrm>
            <a:custGeom>
              <a:avLst/>
              <a:gdLst>
                <a:gd name="T0" fmla="*/ 203 w 205"/>
                <a:gd name="T1" fmla="*/ 0 h 114"/>
                <a:gd name="T2" fmla="*/ 203 w 205"/>
                <a:gd name="T3" fmla="*/ 4 h 114"/>
                <a:gd name="T4" fmla="*/ 204 w 205"/>
                <a:gd name="T5" fmla="*/ 10 h 114"/>
                <a:gd name="T6" fmla="*/ 205 w 205"/>
                <a:gd name="T7" fmla="*/ 21 h 114"/>
                <a:gd name="T8" fmla="*/ 205 w 205"/>
                <a:gd name="T9" fmla="*/ 35 h 114"/>
                <a:gd name="T10" fmla="*/ 203 w 205"/>
                <a:gd name="T11" fmla="*/ 51 h 114"/>
                <a:gd name="T12" fmla="*/ 198 w 205"/>
                <a:gd name="T13" fmla="*/ 66 h 114"/>
                <a:gd name="T14" fmla="*/ 189 w 205"/>
                <a:gd name="T15" fmla="*/ 81 h 114"/>
                <a:gd name="T16" fmla="*/ 177 w 205"/>
                <a:gd name="T17" fmla="*/ 95 h 114"/>
                <a:gd name="T18" fmla="*/ 158 w 205"/>
                <a:gd name="T19" fmla="*/ 106 h 114"/>
                <a:gd name="T20" fmla="*/ 133 w 205"/>
                <a:gd name="T21" fmla="*/ 114 h 114"/>
                <a:gd name="T22" fmla="*/ 133 w 205"/>
                <a:gd name="T23" fmla="*/ 114 h 114"/>
                <a:gd name="T24" fmla="*/ 108 w 205"/>
                <a:gd name="T25" fmla="*/ 114 h 114"/>
                <a:gd name="T26" fmla="*/ 87 w 205"/>
                <a:gd name="T27" fmla="*/ 109 h 114"/>
                <a:gd name="T28" fmla="*/ 67 w 205"/>
                <a:gd name="T29" fmla="*/ 97 h 114"/>
                <a:gd name="T30" fmla="*/ 50 w 205"/>
                <a:gd name="T31" fmla="*/ 84 h 114"/>
                <a:gd name="T32" fmla="*/ 35 w 205"/>
                <a:gd name="T33" fmla="*/ 68 h 114"/>
                <a:gd name="T34" fmla="*/ 22 w 205"/>
                <a:gd name="T35" fmla="*/ 51 h 114"/>
                <a:gd name="T36" fmla="*/ 12 w 205"/>
                <a:gd name="T37" fmla="*/ 36 h 114"/>
                <a:gd name="T38" fmla="*/ 5 w 205"/>
                <a:gd name="T39" fmla="*/ 24 h 114"/>
                <a:gd name="T40" fmla="*/ 1 w 205"/>
                <a:gd name="T41" fmla="*/ 15 h 114"/>
                <a:gd name="T42" fmla="*/ 0 w 205"/>
                <a:gd name="T43" fmla="*/ 11 h 114"/>
                <a:gd name="T44" fmla="*/ 0 w 205"/>
                <a:gd name="T45" fmla="*/ 11 h 114"/>
                <a:gd name="T46" fmla="*/ 1 w 205"/>
                <a:gd name="T47" fmla="*/ 14 h 114"/>
                <a:gd name="T48" fmla="*/ 6 w 205"/>
                <a:gd name="T49" fmla="*/ 21 h 114"/>
                <a:gd name="T50" fmla="*/ 15 w 205"/>
                <a:gd name="T51" fmla="*/ 33 h 114"/>
                <a:gd name="T52" fmla="*/ 26 w 205"/>
                <a:gd name="T53" fmla="*/ 45 h 114"/>
                <a:gd name="T54" fmla="*/ 38 w 205"/>
                <a:gd name="T55" fmla="*/ 59 h 114"/>
                <a:gd name="T56" fmla="*/ 53 w 205"/>
                <a:gd name="T57" fmla="*/ 72 h 114"/>
                <a:gd name="T58" fmla="*/ 71 w 205"/>
                <a:gd name="T59" fmla="*/ 84 h 114"/>
                <a:gd name="T60" fmla="*/ 89 w 205"/>
                <a:gd name="T61" fmla="*/ 92 h 114"/>
                <a:gd name="T62" fmla="*/ 108 w 205"/>
                <a:gd name="T63" fmla="*/ 97 h 114"/>
                <a:gd name="T64" fmla="*/ 129 w 205"/>
                <a:gd name="T65" fmla="*/ 96 h 114"/>
                <a:gd name="T66" fmla="*/ 129 w 205"/>
                <a:gd name="T67" fmla="*/ 96 h 114"/>
                <a:gd name="T68" fmla="*/ 147 w 205"/>
                <a:gd name="T69" fmla="*/ 91 h 114"/>
                <a:gd name="T70" fmla="*/ 162 w 205"/>
                <a:gd name="T71" fmla="*/ 86 h 114"/>
                <a:gd name="T72" fmla="*/ 174 w 205"/>
                <a:gd name="T73" fmla="*/ 79 h 114"/>
                <a:gd name="T74" fmla="*/ 183 w 205"/>
                <a:gd name="T75" fmla="*/ 71 h 114"/>
                <a:gd name="T76" fmla="*/ 189 w 205"/>
                <a:gd name="T77" fmla="*/ 61 h 114"/>
                <a:gd name="T78" fmla="*/ 194 w 205"/>
                <a:gd name="T79" fmla="*/ 51 h 114"/>
                <a:gd name="T80" fmla="*/ 198 w 205"/>
                <a:gd name="T81" fmla="*/ 40 h 114"/>
                <a:gd name="T82" fmla="*/ 199 w 205"/>
                <a:gd name="T83" fmla="*/ 28 h 114"/>
                <a:gd name="T84" fmla="*/ 201 w 205"/>
                <a:gd name="T85" fmla="*/ 15 h 114"/>
                <a:gd name="T86" fmla="*/ 203 w 205"/>
                <a:gd name="T87" fmla="*/ 0 h 114"/>
                <a:gd name="T88" fmla="*/ 203 w 205"/>
                <a:gd name="T8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5" h="114">
                  <a:moveTo>
                    <a:pt x="203" y="0"/>
                  </a:moveTo>
                  <a:lnTo>
                    <a:pt x="203" y="4"/>
                  </a:lnTo>
                  <a:lnTo>
                    <a:pt x="204" y="10"/>
                  </a:lnTo>
                  <a:lnTo>
                    <a:pt x="205" y="21"/>
                  </a:lnTo>
                  <a:lnTo>
                    <a:pt x="205" y="35"/>
                  </a:lnTo>
                  <a:lnTo>
                    <a:pt x="203" y="51"/>
                  </a:lnTo>
                  <a:lnTo>
                    <a:pt x="198" y="66"/>
                  </a:lnTo>
                  <a:lnTo>
                    <a:pt x="189" y="81"/>
                  </a:lnTo>
                  <a:lnTo>
                    <a:pt x="177" y="95"/>
                  </a:lnTo>
                  <a:lnTo>
                    <a:pt x="158" y="106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08" y="114"/>
                  </a:lnTo>
                  <a:lnTo>
                    <a:pt x="87" y="109"/>
                  </a:lnTo>
                  <a:lnTo>
                    <a:pt x="67" y="97"/>
                  </a:lnTo>
                  <a:lnTo>
                    <a:pt x="50" y="84"/>
                  </a:lnTo>
                  <a:lnTo>
                    <a:pt x="35" y="68"/>
                  </a:lnTo>
                  <a:lnTo>
                    <a:pt x="22" y="51"/>
                  </a:lnTo>
                  <a:lnTo>
                    <a:pt x="12" y="36"/>
                  </a:lnTo>
                  <a:lnTo>
                    <a:pt x="5" y="24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6" y="21"/>
                  </a:lnTo>
                  <a:lnTo>
                    <a:pt x="15" y="33"/>
                  </a:lnTo>
                  <a:lnTo>
                    <a:pt x="26" y="45"/>
                  </a:lnTo>
                  <a:lnTo>
                    <a:pt x="38" y="59"/>
                  </a:lnTo>
                  <a:lnTo>
                    <a:pt x="53" y="72"/>
                  </a:lnTo>
                  <a:lnTo>
                    <a:pt x="71" y="84"/>
                  </a:lnTo>
                  <a:lnTo>
                    <a:pt x="89" y="92"/>
                  </a:lnTo>
                  <a:lnTo>
                    <a:pt x="108" y="97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47" y="91"/>
                  </a:lnTo>
                  <a:lnTo>
                    <a:pt x="162" y="86"/>
                  </a:lnTo>
                  <a:lnTo>
                    <a:pt x="174" y="79"/>
                  </a:lnTo>
                  <a:lnTo>
                    <a:pt x="183" y="71"/>
                  </a:lnTo>
                  <a:lnTo>
                    <a:pt x="189" y="61"/>
                  </a:lnTo>
                  <a:lnTo>
                    <a:pt x="194" y="51"/>
                  </a:lnTo>
                  <a:lnTo>
                    <a:pt x="198" y="40"/>
                  </a:lnTo>
                  <a:lnTo>
                    <a:pt x="199" y="28"/>
                  </a:lnTo>
                  <a:lnTo>
                    <a:pt x="201" y="15"/>
                  </a:lnTo>
                  <a:lnTo>
                    <a:pt x="203" y="0"/>
                  </a:lnTo>
                  <a:lnTo>
                    <a:pt x="203" y="0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1" name="Freeform 91">
              <a:extLst>
                <a:ext uri="{FF2B5EF4-FFF2-40B4-BE49-F238E27FC236}">
                  <a16:creationId xmlns:a16="http://schemas.microsoft.com/office/drawing/2014/main" id="{A9F74252-9F41-AE9C-0E49-AD724D3A1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3302"/>
              <a:ext cx="175" cy="49"/>
            </a:xfrm>
            <a:custGeom>
              <a:avLst/>
              <a:gdLst>
                <a:gd name="T0" fmla="*/ 6 w 525"/>
                <a:gd name="T1" fmla="*/ 2 h 148"/>
                <a:gd name="T2" fmla="*/ 47 w 525"/>
                <a:gd name="T3" fmla="*/ 14 h 148"/>
                <a:gd name="T4" fmla="*/ 114 w 525"/>
                <a:gd name="T5" fmla="*/ 33 h 148"/>
                <a:gd name="T6" fmla="*/ 194 w 525"/>
                <a:gd name="T7" fmla="*/ 56 h 148"/>
                <a:gd name="T8" fmla="*/ 271 w 525"/>
                <a:gd name="T9" fmla="*/ 76 h 148"/>
                <a:gd name="T10" fmla="*/ 303 w 525"/>
                <a:gd name="T11" fmla="*/ 83 h 148"/>
                <a:gd name="T12" fmla="*/ 360 w 525"/>
                <a:gd name="T13" fmla="*/ 97 h 148"/>
                <a:gd name="T14" fmla="*/ 416 w 525"/>
                <a:gd name="T15" fmla="*/ 113 h 148"/>
                <a:gd name="T16" fmla="*/ 467 w 525"/>
                <a:gd name="T17" fmla="*/ 129 h 148"/>
                <a:gd name="T18" fmla="*/ 505 w 525"/>
                <a:gd name="T19" fmla="*/ 142 h 148"/>
                <a:gd name="T20" fmla="*/ 525 w 525"/>
                <a:gd name="T21" fmla="*/ 148 h 148"/>
                <a:gd name="T22" fmla="*/ 520 w 525"/>
                <a:gd name="T23" fmla="*/ 147 h 148"/>
                <a:gd name="T24" fmla="*/ 486 w 525"/>
                <a:gd name="T25" fmla="*/ 138 h 148"/>
                <a:gd name="T26" fmla="*/ 433 w 525"/>
                <a:gd name="T27" fmla="*/ 126 h 148"/>
                <a:gd name="T28" fmla="*/ 373 w 525"/>
                <a:gd name="T29" fmla="*/ 112 h 148"/>
                <a:gd name="T30" fmla="*/ 322 w 525"/>
                <a:gd name="T31" fmla="*/ 99 h 148"/>
                <a:gd name="T32" fmla="*/ 303 w 525"/>
                <a:gd name="T33" fmla="*/ 96 h 148"/>
                <a:gd name="T34" fmla="*/ 253 w 525"/>
                <a:gd name="T35" fmla="*/ 87 h 148"/>
                <a:gd name="T36" fmla="*/ 176 w 525"/>
                <a:gd name="T37" fmla="*/ 75 h 148"/>
                <a:gd name="T38" fmla="*/ 95 w 525"/>
                <a:gd name="T39" fmla="*/ 61 h 148"/>
                <a:gd name="T40" fmla="*/ 31 w 525"/>
                <a:gd name="T41" fmla="*/ 50 h 148"/>
                <a:gd name="T42" fmla="*/ 5 w 525"/>
                <a:gd name="T43" fmla="*/ 45 h 148"/>
                <a:gd name="T44" fmla="*/ 6 w 525"/>
                <a:gd name="T45" fmla="*/ 45 h 148"/>
                <a:gd name="T46" fmla="*/ 20 w 525"/>
                <a:gd name="T47" fmla="*/ 47 h 148"/>
                <a:gd name="T48" fmla="*/ 39 w 525"/>
                <a:gd name="T49" fmla="*/ 48 h 148"/>
                <a:gd name="T50" fmla="*/ 61 w 525"/>
                <a:gd name="T51" fmla="*/ 48 h 148"/>
                <a:gd name="T52" fmla="*/ 74 w 525"/>
                <a:gd name="T53" fmla="*/ 46 h 148"/>
                <a:gd name="T54" fmla="*/ 78 w 525"/>
                <a:gd name="T55" fmla="*/ 42 h 148"/>
                <a:gd name="T56" fmla="*/ 72 w 525"/>
                <a:gd name="T57" fmla="*/ 33 h 148"/>
                <a:gd name="T58" fmla="*/ 52 w 525"/>
                <a:gd name="T59" fmla="*/ 23 h 148"/>
                <a:gd name="T60" fmla="*/ 28 w 525"/>
                <a:gd name="T61" fmla="*/ 12 h 148"/>
                <a:gd name="T62" fmla="*/ 8 w 525"/>
                <a:gd name="T63" fmla="*/ 4 h 148"/>
                <a:gd name="T64" fmla="*/ 0 w 525"/>
                <a:gd name="T6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5" h="148">
                  <a:moveTo>
                    <a:pt x="0" y="0"/>
                  </a:moveTo>
                  <a:lnTo>
                    <a:pt x="6" y="2"/>
                  </a:lnTo>
                  <a:lnTo>
                    <a:pt x="22" y="7"/>
                  </a:lnTo>
                  <a:lnTo>
                    <a:pt x="47" y="14"/>
                  </a:lnTo>
                  <a:lnTo>
                    <a:pt x="78" y="23"/>
                  </a:lnTo>
                  <a:lnTo>
                    <a:pt x="114" y="33"/>
                  </a:lnTo>
                  <a:lnTo>
                    <a:pt x="154" y="45"/>
                  </a:lnTo>
                  <a:lnTo>
                    <a:pt x="194" y="56"/>
                  </a:lnTo>
                  <a:lnTo>
                    <a:pt x="234" y="66"/>
                  </a:lnTo>
                  <a:lnTo>
                    <a:pt x="271" y="76"/>
                  </a:lnTo>
                  <a:lnTo>
                    <a:pt x="303" y="83"/>
                  </a:lnTo>
                  <a:lnTo>
                    <a:pt x="303" y="83"/>
                  </a:lnTo>
                  <a:lnTo>
                    <a:pt x="332" y="89"/>
                  </a:lnTo>
                  <a:lnTo>
                    <a:pt x="360" y="97"/>
                  </a:lnTo>
                  <a:lnTo>
                    <a:pt x="389" y="104"/>
                  </a:lnTo>
                  <a:lnTo>
                    <a:pt x="416" y="113"/>
                  </a:lnTo>
                  <a:lnTo>
                    <a:pt x="442" y="121"/>
                  </a:lnTo>
                  <a:lnTo>
                    <a:pt x="467" y="129"/>
                  </a:lnTo>
                  <a:lnTo>
                    <a:pt x="489" y="136"/>
                  </a:lnTo>
                  <a:lnTo>
                    <a:pt x="505" y="142"/>
                  </a:lnTo>
                  <a:lnTo>
                    <a:pt x="517" y="146"/>
                  </a:lnTo>
                  <a:lnTo>
                    <a:pt x="525" y="148"/>
                  </a:lnTo>
                  <a:lnTo>
                    <a:pt x="525" y="148"/>
                  </a:lnTo>
                  <a:lnTo>
                    <a:pt x="520" y="147"/>
                  </a:lnTo>
                  <a:lnTo>
                    <a:pt x="506" y="143"/>
                  </a:lnTo>
                  <a:lnTo>
                    <a:pt x="486" y="138"/>
                  </a:lnTo>
                  <a:lnTo>
                    <a:pt x="461" y="132"/>
                  </a:lnTo>
                  <a:lnTo>
                    <a:pt x="433" y="126"/>
                  </a:lnTo>
                  <a:lnTo>
                    <a:pt x="403" y="118"/>
                  </a:lnTo>
                  <a:lnTo>
                    <a:pt x="373" y="112"/>
                  </a:lnTo>
                  <a:lnTo>
                    <a:pt x="345" y="106"/>
                  </a:lnTo>
                  <a:lnTo>
                    <a:pt x="322" y="99"/>
                  </a:lnTo>
                  <a:lnTo>
                    <a:pt x="303" y="96"/>
                  </a:lnTo>
                  <a:lnTo>
                    <a:pt x="303" y="96"/>
                  </a:lnTo>
                  <a:lnTo>
                    <a:pt x="283" y="93"/>
                  </a:lnTo>
                  <a:lnTo>
                    <a:pt x="253" y="87"/>
                  </a:lnTo>
                  <a:lnTo>
                    <a:pt x="217" y="81"/>
                  </a:lnTo>
                  <a:lnTo>
                    <a:pt x="176" y="75"/>
                  </a:lnTo>
                  <a:lnTo>
                    <a:pt x="135" y="67"/>
                  </a:lnTo>
                  <a:lnTo>
                    <a:pt x="95" y="61"/>
                  </a:lnTo>
                  <a:lnTo>
                    <a:pt x="59" y="55"/>
                  </a:lnTo>
                  <a:lnTo>
                    <a:pt x="31" y="50"/>
                  </a:lnTo>
                  <a:lnTo>
                    <a:pt x="11" y="46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12" y="46"/>
                  </a:lnTo>
                  <a:lnTo>
                    <a:pt x="20" y="47"/>
                  </a:lnTo>
                  <a:lnTo>
                    <a:pt x="30" y="47"/>
                  </a:lnTo>
                  <a:lnTo>
                    <a:pt x="39" y="48"/>
                  </a:lnTo>
                  <a:lnTo>
                    <a:pt x="51" y="48"/>
                  </a:lnTo>
                  <a:lnTo>
                    <a:pt x="61" y="48"/>
                  </a:lnTo>
                  <a:lnTo>
                    <a:pt x="68" y="47"/>
                  </a:lnTo>
                  <a:lnTo>
                    <a:pt x="74" y="46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7" y="38"/>
                  </a:lnTo>
                  <a:lnTo>
                    <a:pt x="72" y="33"/>
                  </a:lnTo>
                  <a:lnTo>
                    <a:pt x="63" y="28"/>
                  </a:lnTo>
                  <a:lnTo>
                    <a:pt x="52" y="23"/>
                  </a:lnTo>
                  <a:lnTo>
                    <a:pt x="41" y="17"/>
                  </a:lnTo>
                  <a:lnTo>
                    <a:pt x="28" y="12"/>
                  </a:lnTo>
                  <a:lnTo>
                    <a:pt x="17" y="7"/>
                  </a:lnTo>
                  <a:lnTo>
                    <a:pt x="8" y="4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2" name="Freeform 92">
              <a:extLst>
                <a:ext uri="{FF2B5EF4-FFF2-40B4-BE49-F238E27FC236}">
                  <a16:creationId xmlns:a16="http://schemas.microsoft.com/office/drawing/2014/main" id="{3FCB162D-CEDA-5332-E500-5467030A8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3302"/>
              <a:ext cx="175" cy="49"/>
            </a:xfrm>
            <a:custGeom>
              <a:avLst/>
              <a:gdLst>
                <a:gd name="T0" fmla="*/ 6 w 525"/>
                <a:gd name="T1" fmla="*/ 2 h 148"/>
                <a:gd name="T2" fmla="*/ 47 w 525"/>
                <a:gd name="T3" fmla="*/ 14 h 148"/>
                <a:gd name="T4" fmla="*/ 114 w 525"/>
                <a:gd name="T5" fmla="*/ 33 h 148"/>
                <a:gd name="T6" fmla="*/ 194 w 525"/>
                <a:gd name="T7" fmla="*/ 56 h 148"/>
                <a:gd name="T8" fmla="*/ 271 w 525"/>
                <a:gd name="T9" fmla="*/ 76 h 148"/>
                <a:gd name="T10" fmla="*/ 303 w 525"/>
                <a:gd name="T11" fmla="*/ 83 h 148"/>
                <a:gd name="T12" fmla="*/ 360 w 525"/>
                <a:gd name="T13" fmla="*/ 97 h 148"/>
                <a:gd name="T14" fmla="*/ 416 w 525"/>
                <a:gd name="T15" fmla="*/ 113 h 148"/>
                <a:gd name="T16" fmla="*/ 467 w 525"/>
                <a:gd name="T17" fmla="*/ 129 h 148"/>
                <a:gd name="T18" fmla="*/ 505 w 525"/>
                <a:gd name="T19" fmla="*/ 142 h 148"/>
                <a:gd name="T20" fmla="*/ 525 w 525"/>
                <a:gd name="T21" fmla="*/ 148 h 148"/>
                <a:gd name="T22" fmla="*/ 520 w 525"/>
                <a:gd name="T23" fmla="*/ 147 h 148"/>
                <a:gd name="T24" fmla="*/ 486 w 525"/>
                <a:gd name="T25" fmla="*/ 138 h 148"/>
                <a:gd name="T26" fmla="*/ 433 w 525"/>
                <a:gd name="T27" fmla="*/ 126 h 148"/>
                <a:gd name="T28" fmla="*/ 373 w 525"/>
                <a:gd name="T29" fmla="*/ 112 h 148"/>
                <a:gd name="T30" fmla="*/ 322 w 525"/>
                <a:gd name="T31" fmla="*/ 99 h 148"/>
                <a:gd name="T32" fmla="*/ 303 w 525"/>
                <a:gd name="T33" fmla="*/ 96 h 148"/>
                <a:gd name="T34" fmla="*/ 253 w 525"/>
                <a:gd name="T35" fmla="*/ 87 h 148"/>
                <a:gd name="T36" fmla="*/ 176 w 525"/>
                <a:gd name="T37" fmla="*/ 75 h 148"/>
                <a:gd name="T38" fmla="*/ 95 w 525"/>
                <a:gd name="T39" fmla="*/ 61 h 148"/>
                <a:gd name="T40" fmla="*/ 31 w 525"/>
                <a:gd name="T41" fmla="*/ 50 h 148"/>
                <a:gd name="T42" fmla="*/ 5 w 525"/>
                <a:gd name="T43" fmla="*/ 45 h 148"/>
                <a:gd name="T44" fmla="*/ 6 w 525"/>
                <a:gd name="T45" fmla="*/ 45 h 148"/>
                <a:gd name="T46" fmla="*/ 20 w 525"/>
                <a:gd name="T47" fmla="*/ 47 h 148"/>
                <a:gd name="T48" fmla="*/ 39 w 525"/>
                <a:gd name="T49" fmla="*/ 48 h 148"/>
                <a:gd name="T50" fmla="*/ 61 w 525"/>
                <a:gd name="T51" fmla="*/ 48 h 148"/>
                <a:gd name="T52" fmla="*/ 74 w 525"/>
                <a:gd name="T53" fmla="*/ 46 h 148"/>
                <a:gd name="T54" fmla="*/ 78 w 525"/>
                <a:gd name="T55" fmla="*/ 42 h 148"/>
                <a:gd name="T56" fmla="*/ 72 w 525"/>
                <a:gd name="T57" fmla="*/ 33 h 148"/>
                <a:gd name="T58" fmla="*/ 52 w 525"/>
                <a:gd name="T59" fmla="*/ 23 h 148"/>
                <a:gd name="T60" fmla="*/ 28 w 525"/>
                <a:gd name="T61" fmla="*/ 12 h 148"/>
                <a:gd name="T62" fmla="*/ 8 w 525"/>
                <a:gd name="T63" fmla="*/ 4 h 148"/>
                <a:gd name="T64" fmla="*/ 0 w 525"/>
                <a:gd name="T6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5" h="148">
                  <a:moveTo>
                    <a:pt x="0" y="0"/>
                  </a:moveTo>
                  <a:lnTo>
                    <a:pt x="6" y="2"/>
                  </a:lnTo>
                  <a:lnTo>
                    <a:pt x="22" y="7"/>
                  </a:lnTo>
                  <a:lnTo>
                    <a:pt x="47" y="14"/>
                  </a:lnTo>
                  <a:lnTo>
                    <a:pt x="78" y="23"/>
                  </a:lnTo>
                  <a:lnTo>
                    <a:pt x="114" y="33"/>
                  </a:lnTo>
                  <a:lnTo>
                    <a:pt x="154" y="45"/>
                  </a:lnTo>
                  <a:lnTo>
                    <a:pt x="194" y="56"/>
                  </a:lnTo>
                  <a:lnTo>
                    <a:pt x="234" y="66"/>
                  </a:lnTo>
                  <a:lnTo>
                    <a:pt x="271" y="76"/>
                  </a:lnTo>
                  <a:lnTo>
                    <a:pt x="303" y="83"/>
                  </a:lnTo>
                  <a:lnTo>
                    <a:pt x="303" y="83"/>
                  </a:lnTo>
                  <a:lnTo>
                    <a:pt x="332" y="89"/>
                  </a:lnTo>
                  <a:lnTo>
                    <a:pt x="360" y="97"/>
                  </a:lnTo>
                  <a:lnTo>
                    <a:pt x="389" y="104"/>
                  </a:lnTo>
                  <a:lnTo>
                    <a:pt x="416" y="113"/>
                  </a:lnTo>
                  <a:lnTo>
                    <a:pt x="442" y="121"/>
                  </a:lnTo>
                  <a:lnTo>
                    <a:pt x="467" y="129"/>
                  </a:lnTo>
                  <a:lnTo>
                    <a:pt x="489" y="136"/>
                  </a:lnTo>
                  <a:lnTo>
                    <a:pt x="505" y="142"/>
                  </a:lnTo>
                  <a:lnTo>
                    <a:pt x="517" y="146"/>
                  </a:lnTo>
                  <a:lnTo>
                    <a:pt x="525" y="148"/>
                  </a:lnTo>
                  <a:lnTo>
                    <a:pt x="525" y="148"/>
                  </a:lnTo>
                  <a:lnTo>
                    <a:pt x="520" y="147"/>
                  </a:lnTo>
                  <a:lnTo>
                    <a:pt x="506" y="143"/>
                  </a:lnTo>
                  <a:lnTo>
                    <a:pt x="486" y="138"/>
                  </a:lnTo>
                  <a:lnTo>
                    <a:pt x="461" y="132"/>
                  </a:lnTo>
                  <a:lnTo>
                    <a:pt x="433" y="126"/>
                  </a:lnTo>
                  <a:lnTo>
                    <a:pt x="403" y="118"/>
                  </a:lnTo>
                  <a:lnTo>
                    <a:pt x="373" y="112"/>
                  </a:lnTo>
                  <a:lnTo>
                    <a:pt x="345" y="106"/>
                  </a:lnTo>
                  <a:lnTo>
                    <a:pt x="322" y="99"/>
                  </a:lnTo>
                  <a:lnTo>
                    <a:pt x="303" y="96"/>
                  </a:lnTo>
                  <a:lnTo>
                    <a:pt x="303" y="96"/>
                  </a:lnTo>
                  <a:lnTo>
                    <a:pt x="283" y="93"/>
                  </a:lnTo>
                  <a:lnTo>
                    <a:pt x="253" y="87"/>
                  </a:lnTo>
                  <a:lnTo>
                    <a:pt x="217" y="81"/>
                  </a:lnTo>
                  <a:lnTo>
                    <a:pt x="176" y="75"/>
                  </a:lnTo>
                  <a:lnTo>
                    <a:pt x="135" y="67"/>
                  </a:lnTo>
                  <a:lnTo>
                    <a:pt x="95" y="61"/>
                  </a:lnTo>
                  <a:lnTo>
                    <a:pt x="59" y="55"/>
                  </a:lnTo>
                  <a:lnTo>
                    <a:pt x="31" y="50"/>
                  </a:lnTo>
                  <a:lnTo>
                    <a:pt x="11" y="46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12" y="46"/>
                  </a:lnTo>
                  <a:lnTo>
                    <a:pt x="20" y="47"/>
                  </a:lnTo>
                  <a:lnTo>
                    <a:pt x="30" y="47"/>
                  </a:lnTo>
                  <a:lnTo>
                    <a:pt x="39" y="48"/>
                  </a:lnTo>
                  <a:lnTo>
                    <a:pt x="51" y="48"/>
                  </a:lnTo>
                  <a:lnTo>
                    <a:pt x="61" y="48"/>
                  </a:lnTo>
                  <a:lnTo>
                    <a:pt x="68" y="47"/>
                  </a:lnTo>
                  <a:lnTo>
                    <a:pt x="74" y="46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7" y="38"/>
                  </a:lnTo>
                  <a:lnTo>
                    <a:pt x="72" y="33"/>
                  </a:lnTo>
                  <a:lnTo>
                    <a:pt x="63" y="28"/>
                  </a:lnTo>
                  <a:lnTo>
                    <a:pt x="52" y="23"/>
                  </a:lnTo>
                  <a:lnTo>
                    <a:pt x="41" y="17"/>
                  </a:lnTo>
                  <a:lnTo>
                    <a:pt x="28" y="12"/>
                  </a:lnTo>
                  <a:lnTo>
                    <a:pt x="17" y="7"/>
                  </a:lnTo>
                  <a:lnTo>
                    <a:pt x="8" y="4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3" name="Freeform 93">
              <a:extLst>
                <a:ext uri="{FF2B5EF4-FFF2-40B4-BE49-F238E27FC236}">
                  <a16:creationId xmlns:a16="http://schemas.microsoft.com/office/drawing/2014/main" id="{BE9C47CC-308E-F56F-1965-4E4C4C92D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223"/>
              <a:ext cx="47" cy="37"/>
            </a:xfrm>
            <a:custGeom>
              <a:avLst/>
              <a:gdLst>
                <a:gd name="T0" fmla="*/ 140 w 140"/>
                <a:gd name="T1" fmla="*/ 112 h 112"/>
                <a:gd name="T2" fmla="*/ 138 w 140"/>
                <a:gd name="T3" fmla="*/ 111 h 112"/>
                <a:gd name="T4" fmla="*/ 134 w 140"/>
                <a:gd name="T5" fmla="*/ 109 h 112"/>
                <a:gd name="T6" fmla="*/ 128 w 140"/>
                <a:gd name="T7" fmla="*/ 105 h 112"/>
                <a:gd name="T8" fmla="*/ 119 w 140"/>
                <a:gd name="T9" fmla="*/ 100 h 112"/>
                <a:gd name="T10" fmla="*/ 111 w 140"/>
                <a:gd name="T11" fmla="*/ 96 h 112"/>
                <a:gd name="T12" fmla="*/ 103 w 140"/>
                <a:gd name="T13" fmla="*/ 94 h 112"/>
                <a:gd name="T14" fmla="*/ 94 w 140"/>
                <a:gd name="T15" fmla="*/ 92 h 112"/>
                <a:gd name="T16" fmla="*/ 88 w 140"/>
                <a:gd name="T17" fmla="*/ 95 h 112"/>
                <a:gd name="T18" fmla="*/ 83 w 140"/>
                <a:gd name="T19" fmla="*/ 99 h 112"/>
                <a:gd name="T20" fmla="*/ 82 w 140"/>
                <a:gd name="T21" fmla="*/ 107 h 112"/>
                <a:gd name="T22" fmla="*/ 82 w 140"/>
                <a:gd name="T23" fmla="*/ 107 h 112"/>
                <a:gd name="T24" fmla="*/ 81 w 140"/>
                <a:gd name="T25" fmla="*/ 106 h 112"/>
                <a:gd name="T26" fmla="*/ 78 w 140"/>
                <a:gd name="T27" fmla="*/ 100 h 112"/>
                <a:gd name="T28" fmla="*/ 73 w 140"/>
                <a:gd name="T29" fmla="*/ 91 h 112"/>
                <a:gd name="T30" fmla="*/ 67 w 140"/>
                <a:gd name="T31" fmla="*/ 79 h 112"/>
                <a:gd name="T32" fmla="*/ 60 w 140"/>
                <a:gd name="T33" fmla="*/ 66 h 112"/>
                <a:gd name="T34" fmla="*/ 51 w 140"/>
                <a:gd name="T35" fmla="*/ 53 h 112"/>
                <a:gd name="T36" fmla="*/ 41 w 140"/>
                <a:gd name="T37" fmla="*/ 39 h 112"/>
                <a:gd name="T38" fmla="*/ 30 w 140"/>
                <a:gd name="T39" fmla="*/ 26 h 112"/>
                <a:gd name="T40" fmla="*/ 19 w 140"/>
                <a:gd name="T41" fmla="*/ 14 h 112"/>
                <a:gd name="T42" fmla="*/ 6 w 140"/>
                <a:gd name="T43" fmla="*/ 5 h 112"/>
                <a:gd name="T44" fmla="*/ 6 w 140"/>
                <a:gd name="T45" fmla="*/ 5 h 112"/>
                <a:gd name="T46" fmla="*/ 0 w 140"/>
                <a:gd name="T47" fmla="*/ 0 h 112"/>
                <a:gd name="T48" fmla="*/ 4 w 140"/>
                <a:gd name="T49" fmla="*/ 3 h 112"/>
                <a:gd name="T50" fmla="*/ 14 w 140"/>
                <a:gd name="T51" fmla="*/ 9 h 112"/>
                <a:gd name="T52" fmla="*/ 31 w 140"/>
                <a:gd name="T53" fmla="*/ 21 h 112"/>
                <a:gd name="T54" fmla="*/ 51 w 140"/>
                <a:gd name="T55" fmla="*/ 35 h 112"/>
                <a:gd name="T56" fmla="*/ 73 w 140"/>
                <a:gd name="T57" fmla="*/ 51 h 112"/>
                <a:gd name="T58" fmla="*/ 96 w 140"/>
                <a:gd name="T59" fmla="*/ 69 h 112"/>
                <a:gd name="T60" fmla="*/ 116 w 140"/>
                <a:gd name="T61" fmla="*/ 85 h 112"/>
                <a:gd name="T62" fmla="*/ 130 w 140"/>
                <a:gd name="T63" fmla="*/ 100 h 112"/>
                <a:gd name="T64" fmla="*/ 140 w 140"/>
                <a:gd name="T65" fmla="*/ 112 h 112"/>
                <a:gd name="T66" fmla="*/ 140 w 140"/>
                <a:gd name="T6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0" h="112">
                  <a:moveTo>
                    <a:pt x="140" y="112"/>
                  </a:moveTo>
                  <a:lnTo>
                    <a:pt x="138" y="111"/>
                  </a:lnTo>
                  <a:lnTo>
                    <a:pt x="134" y="109"/>
                  </a:lnTo>
                  <a:lnTo>
                    <a:pt x="128" y="105"/>
                  </a:lnTo>
                  <a:lnTo>
                    <a:pt x="119" y="100"/>
                  </a:lnTo>
                  <a:lnTo>
                    <a:pt x="111" y="96"/>
                  </a:lnTo>
                  <a:lnTo>
                    <a:pt x="103" y="94"/>
                  </a:lnTo>
                  <a:lnTo>
                    <a:pt x="94" y="92"/>
                  </a:lnTo>
                  <a:lnTo>
                    <a:pt x="88" y="95"/>
                  </a:lnTo>
                  <a:lnTo>
                    <a:pt x="83" y="99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1" y="106"/>
                  </a:lnTo>
                  <a:lnTo>
                    <a:pt x="78" y="100"/>
                  </a:lnTo>
                  <a:lnTo>
                    <a:pt x="73" y="91"/>
                  </a:lnTo>
                  <a:lnTo>
                    <a:pt x="67" y="79"/>
                  </a:lnTo>
                  <a:lnTo>
                    <a:pt x="60" y="66"/>
                  </a:lnTo>
                  <a:lnTo>
                    <a:pt x="51" y="53"/>
                  </a:lnTo>
                  <a:lnTo>
                    <a:pt x="41" y="39"/>
                  </a:lnTo>
                  <a:lnTo>
                    <a:pt x="30" y="26"/>
                  </a:lnTo>
                  <a:lnTo>
                    <a:pt x="19" y="14"/>
                  </a:lnTo>
                  <a:lnTo>
                    <a:pt x="6" y="5"/>
                  </a:lnTo>
                  <a:lnTo>
                    <a:pt x="6" y="5"/>
                  </a:lnTo>
                  <a:lnTo>
                    <a:pt x="0" y="0"/>
                  </a:lnTo>
                  <a:lnTo>
                    <a:pt x="4" y="3"/>
                  </a:lnTo>
                  <a:lnTo>
                    <a:pt x="14" y="9"/>
                  </a:lnTo>
                  <a:lnTo>
                    <a:pt x="31" y="21"/>
                  </a:lnTo>
                  <a:lnTo>
                    <a:pt x="51" y="35"/>
                  </a:lnTo>
                  <a:lnTo>
                    <a:pt x="73" y="51"/>
                  </a:lnTo>
                  <a:lnTo>
                    <a:pt x="96" y="69"/>
                  </a:lnTo>
                  <a:lnTo>
                    <a:pt x="116" y="85"/>
                  </a:lnTo>
                  <a:lnTo>
                    <a:pt x="130" y="100"/>
                  </a:lnTo>
                  <a:lnTo>
                    <a:pt x="140" y="112"/>
                  </a:lnTo>
                  <a:lnTo>
                    <a:pt x="14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4" name="Freeform 94">
              <a:extLst>
                <a:ext uri="{FF2B5EF4-FFF2-40B4-BE49-F238E27FC236}">
                  <a16:creationId xmlns:a16="http://schemas.microsoft.com/office/drawing/2014/main" id="{372224DD-86F8-E462-169D-198F47E42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223"/>
              <a:ext cx="47" cy="37"/>
            </a:xfrm>
            <a:custGeom>
              <a:avLst/>
              <a:gdLst>
                <a:gd name="T0" fmla="*/ 140 w 140"/>
                <a:gd name="T1" fmla="*/ 112 h 112"/>
                <a:gd name="T2" fmla="*/ 138 w 140"/>
                <a:gd name="T3" fmla="*/ 111 h 112"/>
                <a:gd name="T4" fmla="*/ 134 w 140"/>
                <a:gd name="T5" fmla="*/ 109 h 112"/>
                <a:gd name="T6" fmla="*/ 128 w 140"/>
                <a:gd name="T7" fmla="*/ 105 h 112"/>
                <a:gd name="T8" fmla="*/ 119 w 140"/>
                <a:gd name="T9" fmla="*/ 100 h 112"/>
                <a:gd name="T10" fmla="*/ 111 w 140"/>
                <a:gd name="T11" fmla="*/ 96 h 112"/>
                <a:gd name="T12" fmla="*/ 103 w 140"/>
                <a:gd name="T13" fmla="*/ 94 h 112"/>
                <a:gd name="T14" fmla="*/ 94 w 140"/>
                <a:gd name="T15" fmla="*/ 92 h 112"/>
                <a:gd name="T16" fmla="*/ 88 w 140"/>
                <a:gd name="T17" fmla="*/ 95 h 112"/>
                <a:gd name="T18" fmla="*/ 83 w 140"/>
                <a:gd name="T19" fmla="*/ 99 h 112"/>
                <a:gd name="T20" fmla="*/ 82 w 140"/>
                <a:gd name="T21" fmla="*/ 107 h 112"/>
                <a:gd name="T22" fmla="*/ 82 w 140"/>
                <a:gd name="T23" fmla="*/ 107 h 112"/>
                <a:gd name="T24" fmla="*/ 81 w 140"/>
                <a:gd name="T25" fmla="*/ 106 h 112"/>
                <a:gd name="T26" fmla="*/ 78 w 140"/>
                <a:gd name="T27" fmla="*/ 100 h 112"/>
                <a:gd name="T28" fmla="*/ 73 w 140"/>
                <a:gd name="T29" fmla="*/ 91 h 112"/>
                <a:gd name="T30" fmla="*/ 67 w 140"/>
                <a:gd name="T31" fmla="*/ 79 h 112"/>
                <a:gd name="T32" fmla="*/ 60 w 140"/>
                <a:gd name="T33" fmla="*/ 66 h 112"/>
                <a:gd name="T34" fmla="*/ 51 w 140"/>
                <a:gd name="T35" fmla="*/ 53 h 112"/>
                <a:gd name="T36" fmla="*/ 41 w 140"/>
                <a:gd name="T37" fmla="*/ 39 h 112"/>
                <a:gd name="T38" fmla="*/ 30 w 140"/>
                <a:gd name="T39" fmla="*/ 26 h 112"/>
                <a:gd name="T40" fmla="*/ 19 w 140"/>
                <a:gd name="T41" fmla="*/ 14 h 112"/>
                <a:gd name="T42" fmla="*/ 6 w 140"/>
                <a:gd name="T43" fmla="*/ 5 h 112"/>
                <a:gd name="T44" fmla="*/ 6 w 140"/>
                <a:gd name="T45" fmla="*/ 5 h 112"/>
                <a:gd name="T46" fmla="*/ 0 w 140"/>
                <a:gd name="T47" fmla="*/ 0 h 112"/>
                <a:gd name="T48" fmla="*/ 4 w 140"/>
                <a:gd name="T49" fmla="*/ 3 h 112"/>
                <a:gd name="T50" fmla="*/ 14 w 140"/>
                <a:gd name="T51" fmla="*/ 9 h 112"/>
                <a:gd name="T52" fmla="*/ 31 w 140"/>
                <a:gd name="T53" fmla="*/ 21 h 112"/>
                <a:gd name="T54" fmla="*/ 51 w 140"/>
                <a:gd name="T55" fmla="*/ 35 h 112"/>
                <a:gd name="T56" fmla="*/ 73 w 140"/>
                <a:gd name="T57" fmla="*/ 51 h 112"/>
                <a:gd name="T58" fmla="*/ 96 w 140"/>
                <a:gd name="T59" fmla="*/ 69 h 112"/>
                <a:gd name="T60" fmla="*/ 116 w 140"/>
                <a:gd name="T61" fmla="*/ 85 h 112"/>
                <a:gd name="T62" fmla="*/ 130 w 140"/>
                <a:gd name="T63" fmla="*/ 100 h 112"/>
                <a:gd name="T64" fmla="*/ 140 w 140"/>
                <a:gd name="T65" fmla="*/ 112 h 112"/>
                <a:gd name="T66" fmla="*/ 140 w 140"/>
                <a:gd name="T6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0" h="112">
                  <a:moveTo>
                    <a:pt x="140" y="112"/>
                  </a:moveTo>
                  <a:lnTo>
                    <a:pt x="138" y="111"/>
                  </a:lnTo>
                  <a:lnTo>
                    <a:pt x="134" y="109"/>
                  </a:lnTo>
                  <a:lnTo>
                    <a:pt x="128" y="105"/>
                  </a:lnTo>
                  <a:lnTo>
                    <a:pt x="119" y="100"/>
                  </a:lnTo>
                  <a:lnTo>
                    <a:pt x="111" y="96"/>
                  </a:lnTo>
                  <a:lnTo>
                    <a:pt x="103" y="94"/>
                  </a:lnTo>
                  <a:lnTo>
                    <a:pt x="94" y="92"/>
                  </a:lnTo>
                  <a:lnTo>
                    <a:pt x="88" y="95"/>
                  </a:lnTo>
                  <a:lnTo>
                    <a:pt x="83" y="99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1" y="106"/>
                  </a:lnTo>
                  <a:lnTo>
                    <a:pt x="78" y="100"/>
                  </a:lnTo>
                  <a:lnTo>
                    <a:pt x="73" y="91"/>
                  </a:lnTo>
                  <a:lnTo>
                    <a:pt x="67" y="79"/>
                  </a:lnTo>
                  <a:lnTo>
                    <a:pt x="60" y="66"/>
                  </a:lnTo>
                  <a:lnTo>
                    <a:pt x="51" y="53"/>
                  </a:lnTo>
                  <a:lnTo>
                    <a:pt x="41" y="39"/>
                  </a:lnTo>
                  <a:lnTo>
                    <a:pt x="30" y="26"/>
                  </a:lnTo>
                  <a:lnTo>
                    <a:pt x="19" y="14"/>
                  </a:lnTo>
                  <a:lnTo>
                    <a:pt x="6" y="5"/>
                  </a:lnTo>
                  <a:lnTo>
                    <a:pt x="6" y="5"/>
                  </a:lnTo>
                  <a:lnTo>
                    <a:pt x="0" y="0"/>
                  </a:lnTo>
                  <a:lnTo>
                    <a:pt x="4" y="3"/>
                  </a:lnTo>
                  <a:lnTo>
                    <a:pt x="14" y="9"/>
                  </a:lnTo>
                  <a:lnTo>
                    <a:pt x="31" y="21"/>
                  </a:lnTo>
                  <a:lnTo>
                    <a:pt x="51" y="35"/>
                  </a:lnTo>
                  <a:lnTo>
                    <a:pt x="73" y="51"/>
                  </a:lnTo>
                  <a:lnTo>
                    <a:pt x="96" y="69"/>
                  </a:lnTo>
                  <a:lnTo>
                    <a:pt x="116" y="85"/>
                  </a:lnTo>
                  <a:lnTo>
                    <a:pt x="130" y="100"/>
                  </a:lnTo>
                  <a:lnTo>
                    <a:pt x="140" y="112"/>
                  </a:lnTo>
                  <a:lnTo>
                    <a:pt x="140" y="112"/>
                  </a:lnTo>
                </a:path>
              </a:pathLst>
            </a:cu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5" name="Freeform 95">
              <a:extLst>
                <a:ext uri="{FF2B5EF4-FFF2-40B4-BE49-F238E27FC236}">
                  <a16:creationId xmlns:a16="http://schemas.microsoft.com/office/drawing/2014/main" id="{4C3AE35D-1168-FA99-524C-6EE0C718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3265"/>
              <a:ext cx="47" cy="54"/>
            </a:xfrm>
            <a:custGeom>
              <a:avLst/>
              <a:gdLst>
                <a:gd name="T0" fmla="*/ 139 w 139"/>
                <a:gd name="T1" fmla="*/ 162 h 162"/>
                <a:gd name="T2" fmla="*/ 138 w 139"/>
                <a:gd name="T3" fmla="*/ 160 h 162"/>
                <a:gd name="T4" fmla="*/ 131 w 139"/>
                <a:gd name="T5" fmla="*/ 157 h 162"/>
                <a:gd name="T6" fmla="*/ 123 w 139"/>
                <a:gd name="T7" fmla="*/ 152 h 162"/>
                <a:gd name="T8" fmla="*/ 113 w 139"/>
                <a:gd name="T9" fmla="*/ 147 h 162"/>
                <a:gd name="T10" fmla="*/ 102 w 139"/>
                <a:gd name="T11" fmla="*/ 143 h 162"/>
                <a:gd name="T12" fmla="*/ 90 w 139"/>
                <a:gd name="T13" fmla="*/ 139 h 162"/>
                <a:gd name="T14" fmla="*/ 80 w 139"/>
                <a:gd name="T15" fmla="*/ 137 h 162"/>
                <a:gd name="T16" fmla="*/ 72 w 139"/>
                <a:gd name="T17" fmla="*/ 138 h 162"/>
                <a:gd name="T18" fmla="*/ 66 w 139"/>
                <a:gd name="T19" fmla="*/ 142 h 162"/>
                <a:gd name="T20" fmla="*/ 63 w 139"/>
                <a:gd name="T21" fmla="*/ 150 h 162"/>
                <a:gd name="T22" fmla="*/ 63 w 139"/>
                <a:gd name="T23" fmla="*/ 150 h 162"/>
                <a:gd name="T24" fmla="*/ 63 w 139"/>
                <a:gd name="T25" fmla="*/ 147 h 162"/>
                <a:gd name="T26" fmla="*/ 61 w 139"/>
                <a:gd name="T27" fmla="*/ 138 h 162"/>
                <a:gd name="T28" fmla="*/ 58 w 139"/>
                <a:gd name="T29" fmla="*/ 126 h 162"/>
                <a:gd name="T30" fmla="*/ 53 w 139"/>
                <a:gd name="T31" fmla="*/ 109 h 162"/>
                <a:gd name="T32" fmla="*/ 48 w 139"/>
                <a:gd name="T33" fmla="*/ 91 h 162"/>
                <a:gd name="T34" fmla="*/ 42 w 139"/>
                <a:gd name="T35" fmla="*/ 72 h 162"/>
                <a:gd name="T36" fmla="*/ 33 w 139"/>
                <a:gd name="T37" fmla="*/ 52 h 162"/>
                <a:gd name="T38" fmla="*/ 26 w 139"/>
                <a:gd name="T39" fmla="*/ 33 h 162"/>
                <a:gd name="T40" fmla="*/ 16 w 139"/>
                <a:gd name="T41" fmla="*/ 18 h 162"/>
                <a:gd name="T42" fmla="*/ 6 w 139"/>
                <a:gd name="T43" fmla="*/ 5 h 162"/>
                <a:gd name="T44" fmla="*/ 6 w 139"/>
                <a:gd name="T45" fmla="*/ 5 h 162"/>
                <a:gd name="T46" fmla="*/ 0 w 139"/>
                <a:gd name="T47" fmla="*/ 0 h 162"/>
                <a:gd name="T48" fmla="*/ 5 w 139"/>
                <a:gd name="T49" fmla="*/ 5 h 162"/>
                <a:gd name="T50" fmla="*/ 16 w 139"/>
                <a:gd name="T51" fmla="*/ 16 h 162"/>
                <a:gd name="T52" fmla="*/ 33 w 139"/>
                <a:gd name="T53" fmla="*/ 35 h 162"/>
                <a:gd name="T54" fmla="*/ 54 w 139"/>
                <a:gd name="T55" fmla="*/ 57 h 162"/>
                <a:gd name="T56" fmla="*/ 77 w 139"/>
                <a:gd name="T57" fmla="*/ 81 h 162"/>
                <a:gd name="T58" fmla="*/ 98 w 139"/>
                <a:gd name="T59" fmla="*/ 106 h 162"/>
                <a:gd name="T60" fmla="*/ 117 w 139"/>
                <a:gd name="T61" fmla="*/ 128 h 162"/>
                <a:gd name="T62" fmla="*/ 131 w 139"/>
                <a:gd name="T63" fmla="*/ 148 h 162"/>
                <a:gd name="T64" fmla="*/ 139 w 139"/>
                <a:gd name="T65" fmla="*/ 162 h 162"/>
                <a:gd name="T66" fmla="*/ 139 w 139"/>
                <a:gd name="T67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62">
                  <a:moveTo>
                    <a:pt x="139" y="162"/>
                  </a:moveTo>
                  <a:lnTo>
                    <a:pt x="138" y="160"/>
                  </a:lnTo>
                  <a:lnTo>
                    <a:pt x="131" y="157"/>
                  </a:lnTo>
                  <a:lnTo>
                    <a:pt x="123" y="152"/>
                  </a:lnTo>
                  <a:lnTo>
                    <a:pt x="113" y="147"/>
                  </a:lnTo>
                  <a:lnTo>
                    <a:pt x="102" y="143"/>
                  </a:lnTo>
                  <a:lnTo>
                    <a:pt x="90" y="139"/>
                  </a:lnTo>
                  <a:lnTo>
                    <a:pt x="80" y="137"/>
                  </a:lnTo>
                  <a:lnTo>
                    <a:pt x="72" y="138"/>
                  </a:lnTo>
                  <a:lnTo>
                    <a:pt x="66" y="142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47"/>
                  </a:lnTo>
                  <a:lnTo>
                    <a:pt x="61" y="138"/>
                  </a:lnTo>
                  <a:lnTo>
                    <a:pt x="58" y="126"/>
                  </a:lnTo>
                  <a:lnTo>
                    <a:pt x="53" y="109"/>
                  </a:lnTo>
                  <a:lnTo>
                    <a:pt x="48" y="91"/>
                  </a:lnTo>
                  <a:lnTo>
                    <a:pt x="42" y="72"/>
                  </a:lnTo>
                  <a:lnTo>
                    <a:pt x="33" y="52"/>
                  </a:lnTo>
                  <a:lnTo>
                    <a:pt x="26" y="33"/>
                  </a:lnTo>
                  <a:lnTo>
                    <a:pt x="16" y="18"/>
                  </a:lnTo>
                  <a:lnTo>
                    <a:pt x="6" y="5"/>
                  </a:lnTo>
                  <a:lnTo>
                    <a:pt x="6" y="5"/>
                  </a:lnTo>
                  <a:lnTo>
                    <a:pt x="0" y="0"/>
                  </a:lnTo>
                  <a:lnTo>
                    <a:pt x="5" y="5"/>
                  </a:lnTo>
                  <a:lnTo>
                    <a:pt x="16" y="16"/>
                  </a:lnTo>
                  <a:lnTo>
                    <a:pt x="33" y="35"/>
                  </a:lnTo>
                  <a:lnTo>
                    <a:pt x="54" y="57"/>
                  </a:lnTo>
                  <a:lnTo>
                    <a:pt x="77" y="81"/>
                  </a:lnTo>
                  <a:lnTo>
                    <a:pt x="98" y="106"/>
                  </a:lnTo>
                  <a:lnTo>
                    <a:pt x="117" y="128"/>
                  </a:lnTo>
                  <a:lnTo>
                    <a:pt x="131" y="148"/>
                  </a:lnTo>
                  <a:lnTo>
                    <a:pt x="139" y="162"/>
                  </a:lnTo>
                  <a:lnTo>
                    <a:pt x="139" y="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6" name="Freeform 96">
              <a:extLst>
                <a:ext uri="{FF2B5EF4-FFF2-40B4-BE49-F238E27FC236}">
                  <a16:creationId xmlns:a16="http://schemas.microsoft.com/office/drawing/2014/main" id="{ADBA6480-9F1C-7D8D-5585-F74D4E801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3265"/>
              <a:ext cx="47" cy="54"/>
            </a:xfrm>
            <a:custGeom>
              <a:avLst/>
              <a:gdLst>
                <a:gd name="T0" fmla="*/ 139 w 139"/>
                <a:gd name="T1" fmla="*/ 162 h 162"/>
                <a:gd name="T2" fmla="*/ 138 w 139"/>
                <a:gd name="T3" fmla="*/ 160 h 162"/>
                <a:gd name="T4" fmla="*/ 131 w 139"/>
                <a:gd name="T5" fmla="*/ 157 h 162"/>
                <a:gd name="T6" fmla="*/ 123 w 139"/>
                <a:gd name="T7" fmla="*/ 152 h 162"/>
                <a:gd name="T8" fmla="*/ 113 w 139"/>
                <a:gd name="T9" fmla="*/ 147 h 162"/>
                <a:gd name="T10" fmla="*/ 102 w 139"/>
                <a:gd name="T11" fmla="*/ 143 h 162"/>
                <a:gd name="T12" fmla="*/ 90 w 139"/>
                <a:gd name="T13" fmla="*/ 139 h 162"/>
                <a:gd name="T14" fmla="*/ 80 w 139"/>
                <a:gd name="T15" fmla="*/ 137 h 162"/>
                <a:gd name="T16" fmla="*/ 72 w 139"/>
                <a:gd name="T17" fmla="*/ 138 h 162"/>
                <a:gd name="T18" fmla="*/ 66 w 139"/>
                <a:gd name="T19" fmla="*/ 142 h 162"/>
                <a:gd name="T20" fmla="*/ 63 w 139"/>
                <a:gd name="T21" fmla="*/ 150 h 162"/>
                <a:gd name="T22" fmla="*/ 63 w 139"/>
                <a:gd name="T23" fmla="*/ 150 h 162"/>
                <a:gd name="T24" fmla="*/ 63 w 139"/>
                <a:gd name="T25" fmla="*/ 147 h 162"/>
                <a:gd name="T26" fmla="*/ 61 w 139"/>
                <a:gd name="T27" fmla="*/ 138 h 162"/>
                <a:gd name="T28" fmla="*/ 58 w 139"/>
                <a:gd name="T29" fmla="*/ 126 h 162"/>
                <a:gd name="T30" fmla="*/ 53 w 139"/>
                <a:gd name="T31" fmla="*/ 109 h 162"/>
                <a:gd name="T32" fmla="*/ 48 w 139"/>
                <a:gd name="T33" fmla="*/ 91 h 162"/>
                <a:gd name="T34" fmla="*/ 42 w 139"/>
                <a:gd name="T35" fmla="*/ 72 h 162"/>
                <a:gd name="T36" fmla="*/ 33 w 139"/>
                <a:gd name="T37" fmla="*/ 52 h 162"/>
                <a:gd name="T38" fmla="*/ 26 w 139"/>
                <a:gd name="T39" fmla="*/ 33 h 162"/>
                <a:gd name="T40" fmla="*/ 16 w 139"/>
                <a:gd name="T41" fmla="*/ 18 h 162"/>
                <a:gd name="T42" fmla="*/ 6 w 139"/>
                <a:gd name="T43" fmla="*/ 5 h 162"/>
                <a:gd name="T44" fmla="*/ 6 w 139"/>
                <a:gd name="T45" fmla="*/ 5 h 162"/>
                <a:gd name="T46" fmla="*/ 0 w 139"/>
                <a:gd name="T47" fmla="*/ 0 h 162"/>
                <a:gd name="T48" fmla="*/ 5 w 139"/>
                <a:gd name="T49" fmla="*/ 5 h 162"/>
                <a:gd name="T50" fmla="*/ 16 w 139"/>
                <a:gd name="T51" fmla="*/ 16 h 162"/>
                <a:gd name="T52" fmla="*/ 33 w 139"/>
                <a:gd name="T53" fmla="*/ 35 h 162"/>
                <a:gd name="T54" fmla="*/ 54 w 139"/>
                <a:gd name="T55" fmla="*/ 57 h 162"/>
                <a:gd name="T56" fmla="*/ 77 w 139"/>
                <a:gd name="T57" fmla="*/ 81 h 162"/>
                <a:gd name="T58" fmla="*/ 98 w 139"/>
                <a:gd name="T59" fmla="*/ 106 h 162"/>
                <a:gd name="T60" fmla="*/ 117 w 139"/>
                <a:gd name="T61" fmla="*/ 128 h 162"/>
                <a:gd name="T62" fmla="*/ 131 w 139"/>
                <a:gd name="T63" fmla="*/ 148 h 162"/>
                <a:gd name="T64" fmla="*/ 139 w 139"/>
                <a:gd name="T65" fmla="*/ 162 h 162"/>
                <a:gd name="T66" fmla="*/ 139 w 139"/>
                <a:gd name="T67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62">
                  <a:moveTo>
                    <a:pt x="139" y="162"/>
                  </a:moveTo>
                  <a:lnTo>
                    <a:pt x="138" y="160"/>
                  </a:lnTo>
                  <a:lnTo>
                    <a:pt x="131" y="157"/>
                  </a:lnTo>
                  <a:lnTo>
                    <a:pt x="123" y="152"/>
                  </a:lnTo>
                  <a:lnTo>
                    <a:pt x="113" y="147"/>
                  </a:lnTo>
                  <a:lnTo>
                    <a:pt x="102" y="143"/>
                  </a:lnTo>
                  <a:lnTo>
                    <a:pt x="90" y="139"/>
                  </a:lnTo>
                  <a:lnTo>
                    <a:pt x="80" y="137"/>
                  </a:lnTo>
                  <a:lnTo>
                    <a:pt x="72" y="138"/>
                  </a:lnTo>
                  <a:lnTo>
                    <a:pt x="66" y="142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47"/>
                  </a:lnTo>
                  <a:lnTo>
                    <a:pt x="61" y="138"/>
                  </a:lnTo>
                  <a:lnTo>
                    <a:pt x="58" y="126"/>
                  </a:lnTo>
                  <a:lnTo>
                    <a:pt x="53" y="109"/>
                  </a:lnTo>
                  <a:lnTo>
                    <a:pt x="48" y="91"/>
                  </a:lnTo>
                  <a:lnTo>
                    <a:pt x="42" y="72"/>
                  </a:lnTo>
                  <a:lnTo>
                    <a:pt x="33" y="52"/>
                  </a:lnTo>
                  <a:lnTo>
                    <a:pt x="26" y="33"/>
                  </a:lnTo>
                  <a:lnTo>
                    <a:pt x="16" y="18"/>
                  </a:lnTo>
                  <a:lnTo>
                    <a:pt x="6" y="5"/>
                  </a:lnTo>
                  <a:lnTo>
                    <a:pt x="6" y="5"/>
                  </a:lnTo>
                  <a:lnTo>
                    <a:pt x="0" y="0"/>
                  </a:lnTo>
                  <a:lnTo>
                    <a:pt x="5" y="5"/>
                  </a:lnTo>
                  <a:lnTo>
                    <a:pt x="16" y="16"/>
                  </a:lnTo>
                  <a:lnTo>
                    <a:pt x="33" y="35"/>
                  </a:lnTo>
                  <a:lnTo>
                    <a:pt x="54" y="57"/>
                  </a:lnTo>
                  <a:lnTo>
                    <a:pt x="77" y="81"/>
                  </a:lnTo>
                  <a:lnTo>
                    <a:pt x="98" y="106"/>
                  </a:lnTo>
                  <a:lnTo>
                    <a:pt x="117" y="128"/>
                  </a:lnTo>
                  <a:lnTo>
                    <a:pt x="131" y="148"/>
                  </a:lnTo>
                  <a:lnTo>
                    <a:pt x="139" y="162"/>
                  </a:lnTo>
                  <a:lnTo>
                    <a:pt x="139" y="162"/>
                  </a:lnTo>
                </a:path>
              </a:pathLst>
            </a:cu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7" name="Freeform 97">
              <a:extLst>
                <a:ext uri="{FF2B5EF4-FFF2-40B4-BE49-F238E27FC236}">
                  <a16:creationId xmlns:a16="http://schemas.microsoft.com/office/drawing/2014/main" id="{E232670B-CAFA-3F33-E764-CE6268E39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3038"/>
              <a:ext cx="177" cy="76"/>
            </a:xfrm>
            <a:custGeom>
              <a:avLst/>
              <a:gdLst>
                <a:gd name="T0" fmla="*/ 529 w 529"/>
                <a:gd name="T1" fmla="*/ 228 h 228"/>
                <a:gd name="T2" fmla="*/ 526 w 529"/>
                <a:gd name="T3" fmla="*/ 227 h 228"/>
                <a:gd name="T4" fmla="*/ 517 w 529"/>
                <a:gd name="T5" fmla="*/ 224 h 228"/>
                <a:gd name="T6" fmla="*/ 504 w 529"/>
                <a:gd name="T7" fmla="*/ 219 h 228"/>
                <a:gd name="T8" fmla="*/ 484 w 529"/>
                <a:gd name="T9" fmla="*/ 212 h 228"/>
                <a:gd name="T10" fmla="*/ 460 w 529"/>
                <a:gd name="T11" fmla="*/ 206 h 228"/>
                <a:gd name="T12" fmla="*/ 430 w 529"/>
                <a:gd name="T13" fmla="*/ 198 h 228"/>
                <a:gd name="T14" fmla="*/ 397 w 529"/>
                <a:gd name="T15" fmla="*/ 192 h 228"/>
                <a:gd name="T16" fmla="*/ 358 w 529"/>
                <a:gd name="T17" fmla="*/ 186 h 228"/>
                <a:gd name="T18" fmla="*/ 316 w 529"/>
                <a:gd name="T19" fmla="*/ 182 h 228"/>
                <a:gd name="T20" fmla="*/ 270 w 529"/>
                <a:gd name="T21" fmla="*/ 179 h 228"/>
                <a:gd name="T22" fmla="*/ 270 w 529"/>
                <a:gd name="T23" fmla="*/ 179 h 228"/>
                <a:gd name="T24" fmla="*/ 265 w 529"/>
                <a:gd name="T25" fmla="*/ 174 h 228"/>
                <a:gd name="T26" fmla="*/ 249 w 529"/>
                <a:gd name="T27" fmla="*/ 162 h 228"/>
                <a:gd name="T28" fmla="*/ 224 w 529"/>
                <a:gd name="T29" fmla="*/ 145 h 228"/>
                <a:gd name="T30" fmla="*/ 194 w 529"/>
                <a:gd name="T31" fmla="*/ 122 h 228"/>
                <a:gd name="T32" fmla="*/ 160 w 529"/>
                <a:gd name="T33" fmla="*/ 97 h 228"/>
                <a:gd name="T34" fmla="*/ 124 w 529"/>
                <a:gd name="T35" fmla="*/ 71 h 228"/>
                <a:gd name="T36" fmla="*/ 89 w 529"/>
                <a:gd name="T37" fmla="*/ 47 h 228"/>
                <a:gd name="T38" fmla="*/ 56 w 529"/>
                <a:gd name="T39" fmla="*/ 26 h 228"/>
                <a:gd name="T40" fmla="*/ 29 w 529"/>
                <a:gd name="T41" fmla="*/ 10 h 228"/>
                <a:gd name="T42" fmla="*/ 7 w 529"/>
                <a:gd name="T43" fmla="*/ 0 h 228"/>
                <a:gd name="T44" fmla="*/ 7 w 529"/>
                <a:gd name="T45" fmla="*/ 0 h 228"/>
                <a:gd name="T46" fmla="*/ 0 w 529"/>
                <a:gd name="T47" fmla="*/ 0 h 228"/>
                <a:gd name="T48" fmla="*/ 14 w 529"/>
                <a:gd name="T49" fmla="*/ 6 h 228"/>
                <a:gd name="T50" fmla="*/ 42 w 529"/>
                <a:gd name="T51" fmla="*/ 20 h 228"/>
                <a:gd name="T52" fmla="*/ 82 w 529"/>
                <a:gd name="T53" fmla="*/ 39 h 228"/>
                <a:gd name="T54" fmla="*/ 128 w 529"/>
                <a:gd name="T55" fmla="*/ 60 h 228"/>
                <a:gd name="T56" fmla="*/ 177 w 529"/>
                <a:gd name="T57" fmla="*/ 83 h 228"/>
                <a:gd name="T58" fmla="*/ 225 w 529"/>
                <a:gd name="T59" fmla="*/ 107 h 228"/>
                <a:gd name="T60" fmla="*/ 267 w 529"/>
                <a:gd name="T61" fmla="*/ 130 h 228"/>
                <a:gd name="T62" fmla="*/ 300 w 529"/>
                <a:gd name="T63" fmla="*/ 149 h 228"/>
                <a:gd name="T64" fmla="*/ 320 w 529"/>
                <a:gd name="T65" fmla="*/ 166 h 228"/>
                <a:gd name="T66" fmla="*/ 320 w 529"/>
                <a:gd name="T67" fmla="*/ 166 h 228"/>
                <a:gd name="T68" fmla="*/ 318 w 529"/>
                <a:gd name="T69" fmla="*/ 164 h 228"/>
                <a:gd name="T70" fmla="*/ 315 w 529"/>
                <a:gd name="T71" fmla="*/ 159 h 228"/>
                <a:gd name="T72" fmla="*/ 310 w 529"/>
                <a:gd name="T73" fmla="*/ 152 h 228"/>
                <a:gd name="T74" fmla="*/ 302 w 529"/>
                <a:gd name="T75" fmla="*/ 142 h 228"/>
                <a:gd name="T76" fmla="*/ 295 w 529"/>
                <a:gd name="T77" fmla="*/ 132 h 228"/>
                <a:gd name="T78" fmla="*/ 285 w 529"/>
                <a:gd name="T79" fmla="*/ 121 h 228"/>
                <a:gd name="T80" fmla="*/ 274 w 529"/>
                <a:gd name="T81" fmla="*/ 110 h 228"/>
                <a:gd name="T82" fmla="*/ 262 w 529"/>
                <a:gd name="T83" fmla="*/ 98 h 228"/>
                <a:gd name="T84" fmla="*/ 251 w 529"/>
                <a:gd name="T85" fmla="*/ 88 h 228"/>
                <a:gd name="T86" fmla="*/ 239 w 529"/>
                <a:gd name="T87" fmla="*/ 81 h 228"/>
                <a:gd name="T88" fmla="*/ 239 w 529"/>
                <a:gd name="T89" fmla="*/ 81 h 228"/>
                <a:gd name="T90" fmla="*/ 235 w 529"/>
                <a:gd name="T91" fmla="*/ 79 h 228"/>
                <a:gd name="T92" fmla="*/ 247 w 529"/>
                <a:gd name="T93" fmla="*/ 83 h 228"/>
                <a:gd name="T94" fmla="*/ 272 w 529"/>
                <a:gd name="T95" fmla="*/ 93 h 228"/>
                <a:gd name="T96" fmla="*/ 306 w 529"/>
                <a:gd name="T97" fmla="*/ 110 h 228"/>
                <a:gd name="T98" fmla="*/ 346 w 529"/>
                <a:gd name="T99" fmla="*/ 128 h 228"/>
                <a:gd name="T100" fmla="*/ 388 w 529"/>
                <a:gd name="T101" fmla="*/ 148 h 228"/>
                <a:gd name="T102" fmla="*/ 432 w 529"/>
                <a:gd name="T103" fmla="*/ 171 h 228"/>
                <a:gd name="T104" fmla="*/ 471 w 529"/>
                <a:gd name="T105" fmla="*/ 192 h 228"/>
                <a:gd name="T106" fmla="*/ 505 w 529"/>
                <a:gd name="T107" fmla="*/ 212 h 228"/>
                <a:gd name="T108" fmla="*/ 529 w 529"/>
                <a:gd name="T109" fmla="*/ 228 h 228"/>
                <a:gd name="T110" fmla="*/ 529 w 529"/>
                <a:gd name="T11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9" h="228">
                  <a:moveTo>
                    <a:pt x="529" y="228"/>
                  </a:moveTo>
                  <a:lnTo>
                    <a:pt x="526" y="227"/>
                  </a:lnTo>
                  <a:lnTo>
                    <a:pt x="517" y="224"/>
                  </a:lnTo>
                  <a:lnTo>
                    <a:pt x="504" y="219"/>
                  </a:lnTo>
                  <a:lnTo>
                    <a:pt x="484" y="212"/>
                  </a:lnTo>
                  <a:lnTo>
                    <a:pt x="460" y="206"/>
                  </a:lnTo>
                  <a:lnTo>
                    <a:pt x="430" y="198"/>
                  </a:lnTo>
                  <a:lnTo>
                    <a:pt x="397" y="192"/>
                  </a:lnTo>
                  <a:lnTo>
                    <a:pt x="358" y="186"/>
                  </a:lnTo>
                  <a:lnTo>
                    <a:pt x="316" y="182"/>
                  </a:lnTo>
                  <a:lnTo>
                    <a:pt x="270" y="179"/>
                  </a:lnTo>
                  <a:lnTo>
                    <a:pt x="270" y="179"/>
                  </a:lnTo>
                  <a:lnTo>
                    <a:pt x="265" y="174"/>
                  </a:lnTo>
                  <a:lnTo>
                    <a:pt x="249" y="162"/>
                  </a:lnTo>
                  <a:lnTo>
                    <a:pt x="224" y="145"/>
                  </a:lnTo>
                  <a:lnTo>
                    <a:pt x="194" y="122"/>
                  </a:lnTo>
                  <a:lnTo>
                    <a:pt x="160" y="97"/>
                  </a:lnTo>
                  <a:lnTo>
                    <a:pt x="124" y="71"/>
                  </a:lnTo>
                  <a:lnTo>
                    <a:pt x="89" y="47"/>
                  </a:lnTo>
                  <a:lnTo>
                    <a:pt x="56" y="26"/>
                  </a:lnTo>
                  <a:lnTo>
                    <a:pt x="29" y="1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14" y="6"/>
                  </a:lnTo>
                  <a:lnTo>
                    <a:pt x="42" y="20"/>
                  </a:lnTo>
                  <a:lnTo>
                    <a:pt x="82" y="39"/>
                  </a:lnTo>
                  <a:lnTo>
                    <a:pt x="128" y="60"/>
                  </a:lnTo>
                  <a:lnTo>
                    <a:pt x="177" y="83"/>
                  </a:lnTo>
                  <a:lnTo>
                    <a:pt x="225" y="107"/>
                  </a:lnTo>
                  <a:lnTo>
                    <a:pt x="267" y="130"/>
                  </a:lnTo>
                  <a:lnTo>
                    <a:pt x="300" y="149"/>
                  </a:lnTo>
                  <a:lnTo>
                    <a:pt x="320" y="166"/>
                  </a:lnTo>
                  <a:lnTo>
                    <a:pt x="320" y="166"/>
                  </a:lnTo>
                  <a:lnTo>
                    <a:pt x="318" y="164"/>
                  </a:lnTo>
                  <a:lnTo>
                    <a:pt x="315" y="159"/>
                  </a:lnTo>
                  <a:lnTo>
                    <a:pt x="310" y="152"/>
                  </a:lnTo>
                  <a:lnTo>
                    <a:pt x="302" y="142"/>
                  </a:lnTo>
                  <a:lnTo>
                    <a:pt x="295" y="132"/>
                  </a:lnTo>
                  <a:lnTo>
                    <a:pt x="285" y="121"/>
                  </a:lnTo>
                  <a:lnTo>
                    <a:pt x="274" y="110"/>
                  </a:lnTo>
                  <a:lnTo>
                    <a:pt x="262" y="98"/>
                  </a:lnTo>
                  <a:lnTo>
                    <a:pt x="251" y="88"/>
                  </a:lnTo>
                  <a:lnTo>
                    <a:pt x="239" y="81"/>
                  </a:lnTo>
                  <a:lnTo>
                    <a:pt x="239" y="81"/>
                  </a:lnTo>
                  <a:lnTo>
                    <a:pt x="235" y="79"/>
                  </a:lnTo>
                  <a:lnTo>
                    <a:pt x="247" y="83"/>
                  </a:lnTo>
                  <a:lnTo>
                    <a:pt x="272" y="93"/>
                  </a:lnTo>
                  <a:lnTo>
                    <a:pt x="306" y="110"/>
                  </a:lnTo>
                  <a:lnTo>
                    <a:pt x="346" y="128"/>
                  </a:lnTo>
                  <a:lnTo>
                    <a:pt x="388" y="148"/>
                  </a:lnTo>
                  <a:lnTo>
                    <a:pt x="432" y="171"/>
                  </a:lnTo>
                  <a:lnTo>
                    <a:pt x="471" y="192"/>
                  </a:lnTo>
                  <a:lnTo>
                    <a:pt x="505" y="212"/>
                  </a:lnTo>
                  <a:lnTo>
                    <a:pt x="529" y="228"/>
                  </a:lnTo>
                  <a:lnTo>
                    <a:pt x="529" y="2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8" name="Freeform 98">
              <a:extLst>
                <a:ext uri="{FF2B5EF4-FFF2-40B4-BE49-F238E27FC236}">
                  <a16:creationId xmlns:a16="http://schemas.microsoft.com/office/drawing/2014/main" id="{955BD520-6F4C-D1CE-6E1F-EB8612E51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3038"/>
              <a:ext cx="177" cy="76"/>
            </a:xfrm>
            <a:custGeom>
              <a:avLst/>
              <a:gdLst>
                <a:gd name="T0" fmla="*/ 529 w 529"/>
                <a:gd name="T1" fmla="*/ 228 h 228"/>
                <a:gd name="T2" fmla="*/ 526 w 529"/>
                <a:gd name="T3" fmla="*/ 227 h 228"/>
                <a:gd name="T4" fmla="*/ 517 w 529"/>
                <a:gd name="T5" fmla="*/ 224 h 228"/>
                <a:gd name="T6" fmla="*/ 504 w 529"/>
                <a:gd name="T7" fmla="*/ 219 h 228"/>
                <a:gd name="T8" fmla="*/ 484 w 529"/>
                <a:gd name="T9" fmla="*/ 212 h 228"/>
                <a:gd name="T10" fmla="*/ 460 w 529"/>
                <a:gd name="T11" fmla="*/ 206 h 228"/>
                <a:gd name="T12" fmla="*/ 430 w 529"/>
                <a:gd name="T13" fmla="*/ 198 h 228"/>
                <a:gd name="T14" fmla="*/ 397 w 529"/>
                <a:gd name="T15" fmla="*/ 192 h 228"/>
                <a:gd name="T16" fmla="*/ 358 w 529"/>
                <a:gd name="T17" fmla="*/ 186 h 228"/>
                <a:gd name="T18" fmla="*/ 316 w 529"/>
                <a:gd name="T19" fmla="*/ 182 h 228"/>
                <a:gd name="T20" fmla="*/ 270 w 529"/>
                <a:gd name="T21" fmla="*/ 179 h 228"/>
                <a:gd name="T22" fmla="*/ 270 w 529"/>
                <a:gd name="T23" fmla="*/ 179 h 228"/>
                <a:gd name="T24" fmla="*/ 265 w 529"/>
                <a:gd name="T25" fmla="*/ 174 h 228"/>
                <a:gd name="T26" fmla="*/ 249 w 529"/>
                <a:gd name="T27" fmla="*/ 162 h 228"/>
                <a:gd name="T28" fmla="*/ 224 w 529"/>
                <a:gd name="T29" fmla="*/ 145 h 228"/>
                <a:gd name="T30" fmla="*/ 194 w 529"/>
                <a:gd name="T31" fmla="*/ 122 h 228"/>
                <a:gd name="T32" fmla="*/ 160 w 529"/>
                <a:gd name="T33" fmla="*/ 97 h 228"/>
                <a:gd name="T34" fmla="*/ 124 w 529"/>
                <a:gd name="T35" fmla="*/ 71 h 228"/>
                <a:gd name="T36" fmla="*/ 89 w 529"/>
                <a:gd name="T37" fmla="*/ 47 h 228"/>
                <a:gd name="T38" fmla="*/ 56 w 529"/>
                <a:gd name="T39" fmla="*/ 26 h 228"/>
                <a:gd name="T40" fmla="*/ 29 w 529"/>
                <a:gd name="T41" fmla="*/ 10 h 228"/>
                <a:gd name="T42" fmla="*/ 7 w 529"/>
                <a:gd name="T43" fmla="*/ 0 h 228"/>
                <a:gd name="T44" fmla="*/ 7 w 529"/>
                <a:gd name="T45" fmla="*/ 0 h 228"/>
                <a:gd name="T46" fmla="*/ 0 w 529"/>
                <a:gd name="T47" fmla="*/ 0 h 228"/>
                <a:gd name="T48" fmla="*/ 14 w 529"/>
                <a:gd name="T49" fmla="*/ 6 h 228"/>
                <a:gd name="T50" fmla="*/ 42 w 529"/>
                <a:gd name="T51" fmla="*/ 20 h 228"/>
                <a:gd name="T52" fmla="*/ 82 w 529"/>
                <a:gd name="T53" fmla="*/ 39 h 228"/>
                <a:gd name="T54" fmla="*/ 128 w 529"/>
                <a:gd name="T55" fmla="*/ 60 h 228"/>
                <a:gd name="T56" fmla="*/ 177 w 529"/>
                <a:gd name="T57" fmla="*/ 83 h 228"/>
                <a:gd name="T58" fmla="*/ 225 w 529"/>
                <a:gd name="T59" fmla="*/ 107 h 228"/>
                <a:gd name="T60" fmla="*/ 267 w 529"/>
                <a:gd name="T61" fmla="*/ 130 h 228"/>
                <a:gd name="T62" fmla="*/ 300 w 529"/>
                <a:gd name="T63" fmla="*/ 149 h 228"/>
                <a:gd name="T64" fmla="*/ 320 w 529"/>
                <a:gd name="T65" fmla="*/ 166 h 228"/>
                <a:gd name="T66" fmla="*/ 320 w 529"/>
                <a:gd name="T67" fmla="*/ 166 h 228"/>
                <a:gd name="T68" fmla="*/ 318 w 529"/>
                <a:gd name="T69" fmla="*/ 164 h 228"/>
                <a:gd name="T70" fmla="*/ 315 w 529"/>
                <a:gd name="T71" fmla="*/ 159 h 228"/>
                <a:gd name="T72" fmla="*/ 310 w 529"/>
                <a:gd name="T73" fmla="*/ 152 h 228"/>
                <a:gd name="T74" fmla="*/ 302 w 529"/>
                <a:gd name="T75" fmla="*/ 142 h 228"/>
                <a:gd name="T76" fmla="*/ 295 w 529"/>
                <a:gd name="T77" fmla="*/ 132 h 228"/>
                <a:gd name="T78" fmla="*/ 285 w 529"/>
                <a:gd name="T79" fmla="*/ 121 h 228"/>
                <a:gd name="T80" fmla="*/ 274 w 529"/>
                <a:gd name="T81" fmla="*/ 110 h 228"/>
                <a:gd name="T82" fmla="*/ 262 w 529"/>
                <a:gd name="T83" fmla="*/ 98 h 228"/>
                <a:gd name="T84" fmla="*/ 251 w 529"/>
                <a:gd name="T85" fmla="*/ 88 h 228"/>
                <a:gd name="T86" fmla="*/ 239 w 529"/>
                <a:gd name="T87" fmla="*/ 81 h 228"/>
                <a:gd name="T88" fmla="*/ 239 w 529"/>
                <a:gd name="T89" fmla="*/ 81 h 228"/>
                <a:gd name="T90" fmla="*/ 235 w 529"/>
                <a:gd name="T91" fmla="*/ 79 h 228"/>
                <a:gd name="T92" fmla="*/ 247 w 529"/>
                <a:gd name="T93" fmla="*/ 83 h 228"/>
                <a:gd name="T94" fmla="*/ 272 w 529"/>
                <a:gd name="T95" fmla="*/ 93 h 228"/>
                <a:gd name="T96" fmla="*/ 306 w 529"/>
                <a:gd name="T97" fmla="*/ 110 h 228"/>
                <a:gd name="T98" fmla="*/ 346 w 529"/>
                <a:gd name="T99" fmla="*/ 128 h 228"/>
                <a:gd name="T100" fmla="*/ 388 w 529"/>
                <a:gd name="T101" fmla="*/ 148 h 228"/>
                <a:gd name="T102" fmla="*/ 432 w 529"/>
                <a:gd name="T103" fmla="*/ 171 h 228"/>
                <a:gd name="T104" fmla="*/ 471 w 529"/>
                <a:gd name="T105" fmla="*/ 192 h 228"/>
                <a:gd name="T106" fmla="*/ 505 w 529"/>
                <a:gd name="T107" fmla="*/ 212 h 228"/>
                <a:gd name="T108" fmla="*/ 529 w 529"/>
                <a:gd name="T109" fmla="*/ 228 h 228"/>
                <a:gd name="T110" fmla="*/ 529 w 529"/>
                <a:gd name="T11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9" h="228">
                  <a:moveTo>
                    <a:pt x="529" y="228"/>
                  </a:moveTo>
                  <a:lnTo>
                    <a:pt x="526" y="227"/>
                  </a:lnTo>
                  <a:lnTo>
                    <a:pt x="517" y="224"/>
                  </a:lnTo>
                  <a:lnTo>
                    <a:pt x="504" y="219"/>
                  </a:lnTo>
                  <a:lnTo>
                    <a:pt x="484" y="212"/>
                  </a:lnTo>
                  <a:lnTo>
                    <a:pt x="460" y="206"/>
                  </a:lnTo>
                  <a:lnTo>
                    <a:pt x="430" y="198"/>
                  </a:lnTo>
                  <a:lnTo>
                    <a:pt x="397" y="192"/>
                  </a:lnTo>
                  <a:lnTo>
                    <a:pt x="358" y="186"/>
                  </a:lnTo>
                  <a:lnTo>
                    <a:pt x="316" y="182"/>
                  </a:lnTo>
                  <a:lnTo>
                    <a:pt x="270" y="179"/>
                  </a:lnTo>
                  <a:lnTo>
                    <a:pt x="270" y="179"/>
                  </a:lnTo>
                  <a:lnTo>
                    <a:pt x="265" y="174"/>
                  </a:lnTo>
                  <a:lnTo>
                    <a:pt x="249" y="162"/>
                  </a:lnTo>
                  <a:lnTo>
                    <a:pt x="224" y="145"/>
                  </a:lnTo>
                  <a:lnTo>
                    <a:pt x="194" y="122"/>
                  </a:lnTo>
                  <a:lnTo>
                    <a:pt x="160" y="97"/>
                  </a:lnTo>
                  <a:lnTo>
                    <a:pt x="124" y="71"/>
                  </a:lnTo>
                  <a:lnTo>
                    <a:pt x="89" y="47"/>
                  </a:lnTo>
                  <a:lnTo>
                    <a:pt x="56" y="26"/>
                  </a:lnTo>
                  <a:lnTo>
                    <a:pt x="29" y="1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14" y="6"/>
                  </a:lnTo>
                  <a:lnTo>
                    <a:pt x="42" y="20"/>
                  </a:lnTo>
                  <a:lnTo>
                    <a:pt x="82" y="39"/>
                  </a:lnTo>
                  <a:lnTo>
                    <a:pt x="128" y="60"/>
                  </a:lnTo>
                  <a:lnTo>
                    <a:pt x="177" y="83"/>
                  </a:lnTo>
                  <a:lnTo>
                    <a:pt x="225" y="107"/>
                  </a:lnTo>
                  <a:lnTo>
                    <a:pt x="267" y="130"/>
                  </a:lnTo>
                  <a:lnTo>
                    <a:pt x="300" y="149"/>
                  </a:lnTo>
                  <a:lnTo>
                    <a:pt x="320" y="166"/>
                  </a:lnTo>
                  <a:lnTo>
                    <a:pt x="320" y="166"/>
                  </a:lnTo>
                  <a:lnTo>
                    <a:pt x="318" y="164"/>
                  </a:lnTo>
                  <a:lnTo>
                    <a:pt x="315" y="159"/>
                  </a:lnTo>
                  <a:lnTo>
                    <a:pt x="310" y="152"/>
                  </a:lnTo>
                  <a:lnTo>
                    <a:pt x="302" y="142"/>
                  </a:lnTo>
                  <a:lnTo>
                    <a:pt x="295" y="132"/>
                  </a:lnTo>
                  <a:lnTo>
                    <a:pt x="285" y="121"/>
                  </a:lnTo>
                  <a:lnTo>
                    <a:pt x="274" y="110"/>
                  </a:lnTo>
                  <a:lnTo>
                    <a:pt x="262" y="98"/>
                  </a:lnTo>
                  <a:lnTo>
                    <a:pt x="251" y="88"/>
                  </a:lnTo>
                  <a:lnTo>
                    <a:pt x="239" y="81"/>
                  </a:lnTo>
                  <a:lnTo>
                    <a:pt x="239" y="81"/>
                  </a:lnTo>
                  <a:lnTo>
                    <a:pt x="235" y="79"/>
                  </a:lnTo>
                  <a:lnTo>
                    <a:pt x="247" y="83"/>
                  </a:lnTo>
                  <a:lnTo>
                    <a:pt x="272" y="93"/>
                  </a:lnTo>
                  <a:lnTo>
                    <a:pt x="306" y="110"/>
                  </a:lnTo>
                  <a:lnTo>
                    <a:pt x="346" y="128"/>
                  </a:lnTo>
                  <a:lnTo>
                    <a:pt x="388" y="148"/>
                  </a:lnTo>
                  <a:lnTo>
                    <a:pt x="432" y="171"/>
                  </a:lnTo>
                  <a:lnTo>
                    <a:pt x="471" y="192"/>
                  </a:lnTo>
                  <a:lnTo>
                    <a:pt x="505" y="212"/>
                  </a:lnTo>
                  <a:lnTo>
                    <a:pt x="529" y="228"/>
                  </a:lnTo>
                  <a:lnTo>
                    <a:pt x="529" y="228"/>
                  </a:lnTo>
                </a:path>
              </a:pathLst>
            </a:cu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9" name="Freeform 99">
              <a:extLst>
                <a:ext uri="{FF2B5EF4-FFF2-40B4-BE49-F238E27FC236}">
                  <a16:creationId xmlns:a16="http://schemas.microsoft.com/office/drawing/2014/main" id="{A83FE829-3A94-1DC2-F084-79C9767C7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3326"/>
              <a:ext cx="138" cy="24"/>
            </a:xfrm>
            <a:custGeom>
              <a:avLst/>
              <a:gdLst>
                <a:gd name="T0" fmla="*/ 3 w 416"/>
                <a:gd name="T1" fmla="*/ 0 h 73"/>
                <a:gd name="T2" fmla="*/ 8 w 416"/>
                <a:gd name="T3" fmla="*/ 1 h 73"/>
                <a:gd name="T4" fmla="*/ 23 w 416"/>
                <a:gd name="T5" fmla="*/ 2 h 73"/>
                <a:gd name="T6" fmla="*/ 47 w 416"/>
                <a:gd name="T7" fmla="*/ 5 h 73"/>
                <a:gd name="T8" fmla="*/ 77 w 416"/>
                <a:gd name="T9" fmla="*/ 9 h 73"/>
                <a:gd name="T10" fmla="*/ 112 w 416"/>
                <a:gd name="T11" fmla="*/ 13 h 73"/>
                <a:gd name="T12" fmla="*/ 149 w 416"/>
                <a:gd name="T13" fmla="*/ 17 h 73"/>
                <a:gd name="T14" fmla="*/ 188 w 416"/>
                <a:gd name="T15" fmla="*/ 23 h 73"/>
                <a:gd name="T16" fmla="*/ 226 w 416"/>
                <a:gd name="T17" fmla="*/ 28 h 73"/>
                <a:gd name="T18" fmla="*/ 262 w 416"/>
                <a:gd name="T19" fmla="*/ 35 h 73"/>
                <a:gd name="T20" fmla="*/ 295 w 416"/>
                <a:gd name="T21" fmla="*/ 41 h 73"/>
                <a:gd name="T22" fmla="*/ 295 w 416"/>
                <a:gd name="T23" fmla="*/ 41 h 73"/>
                <a:gd name="T24" fmla="*/ 314 w 416"/>
                <a:gd name="T25" fmla="*/ 45 h 73"/>
                <a:gd name="T26" fmla="*/ 333 w 416"/>
                <a:gd name="T27" fmla="*/ 48 h 73"/>
                <a:gd name="T28" fmla="*/ 348 w 416"/>
                <a:gd name="T29" fmla="*/ 51 h 73"/>
                <a:gd name="T30" fmla="*/ 360 w 416"/>
                <a:gd name="T31" fmla="*/ 53 h 73"/>
                <a:gd name="T32" fmla="*/ 372 w 416"/>
                <a:gd name="T33" fmla="*/ 56 h 73"/>
                <a:gd name="T34" fmla="*/ 382 w 416"/>
                <a:gd name="T35" fmla="*/ 57 h 73"/>
                <a:gd name="T36" fmla="*/ 392 w 416"/>
                <a:gd name="T37" fmla="*/ 60 h 73"/>
                <a:gd name="T38" fmla="*/ 399 w 416"/>
                <a:gd name="T39" fmla="*/ 61 h 73"/>
                <a:gd name="T40" fmla="*/ 408 w 416"/>
                <a:gd name="T41" fmla="*/ 62 h 73"/>
                <a:gd name="T42" fmla="*/ 416 w 416"/>
                <a:gd name="T43" fmla="*/ 65 h 73"/>
                <a:gd name="T44" fmla="*/ 416 w 416"/>
                <a:gd name="T45" fmla="*/ 65 h 73"/>
                <a:gd name="T46" fmla="*/ 414 w 416"/>
                <a:gd name="T47" fmla="*/ 65 h 73"/>
                <a:gd name="T48" fmla="*/ 408 w 416"/>
                <a:gd name="T49" fmla="*/ 63 h 73"/>
                <a:gd name="T50" fmla="*/ 397 w 416"/>
                <a:gd name="T51" fmla="*/ 63 h 73"/>
                <a:gd name="T52" fmla="*/ 382 w 416"/>
                <a:gd name="T53" fmla="*/ 62 h 73"/>
                <a:gd name="T54" fmla="*/ 363 w 416"/>
                <a:gd name="T55" fmla="*/ 61 h 73"/>
                <a:gd name="T56" fmla="*/ 342 w 416"/>
                <a:gd name="T57" fmla="*/ 60 h 73"/>
                <a:gd name="T58" fmla="*/ 318 w 416"/>
                <a:gd name="T59" fmla="*/ 58 h 73"/>
                <a:gd name="T60" fmla="*/ 292 w 416"/>
                <a:gd name="T61" fmla="*/ 58 h 73"/>
                <a:gd name="T62" fmla="*/ 265 w 416"/>
                <a:gd name="T63" fmla="*/ 57 h 73"/>
                <a:gd name="T64" fmla="*/ 236 w 416"/>
                <a:gd name="T65" fmla="*/ 57 h 73"/>
                <a:gd name="T66" fmla="*/ 236 w 416"/>
                <a:gd name="T67" fmla="*/ 57 h 73"/>
                <a:gd name="T68" fmla="*/ 202 w 416"/>
                <a:gd name="T69" fmla="*/ 58 h 73"/>
                <a:gd name="T70" fmla="*/ 169 w 416"/>
                <a:gd name="T71" fmla="*/ 61 h 73"/>
                <a:gd name="T72" fmla="*/ 137 w 416"/>
                <a:gd name="T73" fmla="*/ 65 h 73"/>
                <a:gd name="T74" fmla="*/ 107 w 416"/>
                <a:gd name="T75" fmla="*/ 70 h 73"/>
                <a:gd name="T76" fmla="*/ 78 w 416"/>
                <a:gd name="T77" fmla="*/ 72 h 73"/>
                <a:gd name="T78" fmla="*/ 53 w 416"/>
                <a:gd name="T79" fmla="*/ 73 h 73"/>
                <a:gd name="T80" fmla="*/ 32 w 416"/>
                <a:gd name="T81" fmla="*/ 73 h 73"/>
                <a:gd name="T82" fmla="*/ 16 w 416"/>
                <a:gd name="T83" fmla="*/ 70 h 73"/>
                <a:gd name="T84" fmla="*/ 6 w 416"/>
                <a:gd name="T85" fmla="*/ 62 h 73"/>
                <a:gd name="T86" fmla="*/ 1 w 416"/>
                <a:gd name="T87" fmla="*/ 51 h 73"/>
                <a:gd name="T88" fmla="*/ 1 w 416"/>
                <a:gd name="T89" fmla="*/ 51 h 73"/>
                <a:gd name="T90" fmla="*/ 1 w 416"/>
                <a:gd name="T91" fmla="*/ 37 h 73"/>
                <a:gd name="T92" fmla="*/ 0 w 416"/>
                <a:gd name="T93" fmla="*/ 27 h 73"/>
                <a:gd name="T94" fmla="*/ 0 w 416"/>
                <a:gd name="T95" fmla="*/ 18 h 73"/>
                <a:gd name="T96" fmla="*/ 1 w 416"/>
                <a:gd name="T97" fmla="*/ 12 h 73"/>
                <a:gd name="T98" fmla="*/ 1 w 416"/>
                <a:gd name="T99" fmla="*/ 7 h 73"/>
                <a:gd name="T100" fmla="*/ 1 w 416"/>
                <a:gd name="T101" fmla="*/ 5 h 73"/>
                <a:gd name="T102" fmla="*/ 2 w 416"/>
                <a:gd name="T103" fmla="*/ 2 h 73"/>
                <a:gd name="T104" fmla="*/ 2 w 416"/>
                <a:gd name="T105" fmla="*/ 1 h 73"/>
                <a:gd name="T106" fmla="*/ 3 w 416"/>
                <a:gd name="T107" fmla="*/ 1 h 73"/>
                <a:gd name="T108" fmla="*/ 3 w 416"/>
                <a:gd name="T109" fmla="*/ 0 h 73"/>
                <a:gd name="T110" fmla="*/ 3 w 416"/>
                <a:gd name="T1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6" h="73">
                  <a:moveTo>
                    <a:pt x="3" y="0"/>
                  </a:moveTo>
                  <a:lnTo>
                    <a:pt x="8" y="1"/>
                  </a:lnTo>
                  <a:lnTo>
                    <a:pt x="23" y="2"/>
                  </a:lnTo>
                  <a:lnTo>
                    <a:pt x="47" y="5"/>
                  </a:lnTo>
                  <a:lnTo>
                    <a:pt x="77" y="9"/>
                  </a:lnTo>
                  <a:lnTo>
                    <a:pt x="112" y="13"/>
                  </a:lnTo>
                  <a:lnTo>
                    <a:pt x="149" y="17"/>
                  </a:lnTo>
                  <a:lnTo>
                    <a:pt x="188" y="23"/>
                  </a:lnTo>
                  <a:lnTo>
                    <a:pt x="226" y="28"/>
                  </a:lnTo>
                  <a:lnTo>
                    <a:pt x="262" y="35"/>
                  </a:lnTo>
                  <a:lnTo>
                    <a:pt x="295" y="41"/>
                  </a:lnTo>
                  <a:lnTo>
                    <a:pt x="295" y="41"/>
                  </a:lnTo>
                  <a:lnTo>
                    <a:pt x="314" y="45"/>
                  </a:lnTo>
                  <a:lnTo>
                    <a:pt x="333" y="48"/>
                  </a:lnTo>
                  <a:lnTo>
                    <a:pt x="348" y="51"/>
                  </a:lnTo>
                  <a:lnTo>
                    <a:pt x="360" y="53"/>
                  </a:lnTo>
                  <a:lnTo>
                    <a:pt x="372" y="56"/>
                  </a:lnTo>
                  <a:lnTo>
                    <a:pt x="382" y="57"/>
                  </a:lnTo>
                  <a:lnTo>
                    <a:pt x="392" y="60"/>
                  </a:lnTo>
                  <a:lnTo>
                    <a:pt x="399" y="61"/>
                  </a:lnTo>
                  <a:lnTo>
                    <a:pt x="408" y="62"/>
                  </a:lnTo>
                  <a:lnTo>
                    <a:pt x="416" y="65"/>
                  </a:lnTo>
                  <a:lnTo>
                    <a:pt x="416" y="65"/>
                  </a:lnTo>
                  <a:lnTo>
                    <a:pt x="414" y="65"/>
                  </a:lnTo>
                  <a:lnTo>
                    <a:pt x="408" y="63"/>
                  </a:lnTo>
                  <a:lnTo>
                    <a:pt x="397" y="63"/>
                  </a:lnTo>
                  <a:lnTo>
                    <a:pt x="382" y="62"/>
                  </a:lnTo>
                  <a:lnTo>
                    <a:pt x="363" y="61"/>
                  </a:lnTo>
                  <a:lnTo>
                    <a:pt x="342" y="60"/>
                  </a:lnTo>
                  <a:lnTo>
                    <a:pt x="318" y="58"/>
                  </a:lnTo>
                  <a:lnTo>
                    <a:pt x="292" y="58"/>
                  </a:lnTo>
                  <a:lnTo>
                    <a:pt x="265" y="57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02" y="58"/>
                  </a:lnTo>
                  <a:lnTo>
                    <a:pt x="169" y="61"/>
                  </a:lnTo>
                  <a:lnTo>
                    <a:pt x="137" y="65"/>
                  </a:lnTo>
                  <a:lnTo>
                    <a:pt x="107" y="70"/>
                  </a:lnTo>
                  <a:lnTo>
                    <a:pt x="78" y="72"/>
                  </a:lnTo>
                  <a:lnTo>
                    <a:pt x="53" y="73"/>
                  </a:lnTo>
                  <a:lnTo>
                    <a:pt x="32" y="73"/>
                  </a:lnTo>
                  <a:lnTo>
                    <a:pt x="16" y="70"/>
                  </a:lnTo>
                  <a:lnTo>
                    <a:pt x="6" y="62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3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1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8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00" name="Freeform 100">
              <a:extLst>
                <a:ext uri="{FF2B5EF4-FFF2-40B4-BE49-F238E27FC236}">
                  <a16:creationId xmlns:a16="http://schemas.microsoft.com/office/drawing/2014/main" id="{FBF1B784-8C8C-7B8C-0D00-425B8F212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3326"/>
              <a:ext cx="138" cy="24"/>
            </a:xfrm>
            <a:custGeom>
              <a:avLst/>
              <a:gdLst>
                <a:gd name="T0" fmla="*/ 3 w 416"/>
                <a:gd name="T1" fmla="*/ 0 h 73"/>
                <a:gd name="T2" fmla="*/ 8 w 416"/>
                <a:gd name="T3" fmla="*/ 1 h 73"/>
                <a:gd name="T4" fmla="*/ 23 w 416"/>
                <a:gd name="T5" fmla="*/ 2 h 73"/>
                <a:gd name="T6" fmla="*/ 47 w 416"/>
                <a:gd name="T7" fmla="*/ 5 h 73"/>
                <a:gd name="T8" fmla="*/ 77 w 416"/>
                <a:gd name="T9" fmla="*/ 9 h 73"/>
                <a:gd name="T10" fmla="*/ 112 w 416"/>
                <a:gd name="T11" fmla="*/ 13 h 73"/>
                <a:gd name="T12" fmla="*/ 149 w 416"/>
                <a:gd name="T13" fmla="*/ 17 h 73"/>
                <a:gd name="T14" fmla="*/ 188 w 416"/>
                <a:gd name="T15" fmla="*/ 23 h 73"/>
                <a:gd name="T16" fmla="*/ 226 w 416"/>
                <a:gd name="T17" fmla="*/ 28 h 73"/>
                <a:gd name="T18" fmla="*/ 262 w 416"/>
                <a:gd name="T19" fmla="*/ 35 h 73"/>
                <a:gd name="T20" fmla="*/ 295 w 416"/>
                <a:gd name="T21" fmla="*/ 41 h 73"/>
                <a:gd name="T22" fmla="*/ 295 w 416"/>
                <a:gd name="T23" fmla="*/ 41 h 73"/>
                <a:gd name="T24" fmla="*/ 314 w 416"/>
                <a:gd name="T25" fmla="*/ 45 h 73"/>
                <a:gd name="T26" fmla="*/ 333 w 416"/>
                <a:gd name="T27" fmla="*/ 48 h 73"/>
                <a:gd name="T28" fmla="*/ 348 w 416"/>
                <a:gd name="T29" fmla="*/ 51 h 73"/>
                <a:gd name="T30" fmla="*/ 360 w 416"/>
                <a:gd name="T31" fmla="*/ 53 h 73"/>
                <a:gd name="T32" fmla="*/ 372 w 416"/>
                <a:gd name="T33" fmla="*/ 56 h 73"/>
                <a:gd name="T34" fmla="*/ 382 w 416"/>
                <a:gd name="T35" fmla="*/ 57 h 73"/>
                <a:gd name="T36" fmla="*/ 392 w 416"/>
                <a:gd name="T37" fmla="*/ 60 h 73"/>
                <a:gd name="T38" fmla="*/ 399 w 416"/>
                <a:gd name="T39" fmla="*/ 61 h 73"/>
                <a:gd name="T40" fmla="*/ 408 w 416"/>
                <a:gd name="T41" fmla="*/ 62 h 73"/>
                <a:gd name="T42" fmla="*/ 416 w 416"/>
                <a:gd name="T43" fmla="*/ 65 h 73"/>
                <a:gd name="T44" fmla="*/ 416 w 416"/>
                <a:gd name="T45" fmla="*/ 65 h 73"/>
                <a:gd name="T46" fmla="*/ 414 w 416"/>
                <a:gd name="T47" fmla="*/ 65 h 73"/>
                <a:gd name="T48" fmla="*/ 408 w 416"/>
                <a:gd name="T49" fmla="*/ 63 h 73"/>
                <a:gd name="T50" fmla="*/ 397 w 416"/>
                <a:gd name="T51" fmla="*/ 63 h 73"/>
                <a:gd name="T52" fmla="*/ 382 w 416"/>
                <a:gd name="T53" fmla="*/ 62 h 73"/>
                <a:gd name="T54" fmla="*/ 363 w 416"/>
                <a:gd name="T55" fmla="*/ 61 h 73"/>
                <a:gd name="T56" fmla="*/ 342 w 416"/>
                <a:gd name="T57" fmla="*/ 60 h 73"/>
                <a:gd name="T58" fmla="*/ 318 w 416"/>
                <a:gd name="T59" fmla="*/ 58 h 73"/>
                <a:gd name="T60" fmla="*/ 292 w 416"/>
                <a:gd name="T61" fmla="*/ 58 h 73"/>
                <a:gd name="T62" fmla="*/ 265 w 416"/>
                <a:gd name="T63" fmla="*/ 57 h 73"/>
                <a:gd name="T64" fmla="*/ 236 w 416"/>
                <a:gd name="T65" fmla="*/ 57 h 73"/>
                <a:gd name="T66" fmla="*/ 236 w 416"/>
                <a:gd name="T67" fmla="*/ 57 h 73"/>
                <a:gd name="T68" fmla="*/ 202 w 416"/>
                <a:gd name="T69" fmla="*/ 58 h 73"/>
                <a:gd name="T70" fmla="*/ 169 w 416"/>
                <a:gd name="T71" fmla="*/ 61 h 73"/>
                <a:gd name="T72" fmla="*/ 137 w 416"/>
                <a:gd name="T73" fmla="*/ 65 h 73"/>
                <a:gd name="T74" fmla="*/ 107 w 416"/>
                <a:gd name="T75" fmla="*/ 70 h 73"/>
                <a:gd name="T76" fmla="*/ 78 w 416"/>
                <a:gd name="T77" fmla="*/ 72 h 73"/>
                <a:gd name="T78" fmla="*/ 53 w 416"/>
                <a:gd name="T79" fmla="*/ 73 h 73"/>
                <a:gd name="T80" fmla="*/ 32 w 416"/>
                <a:gd name="T81" fmla="*/ 73 h 73"/>
                <a:gd name="T82" fmla="*/ 16 w 416"/>
                <a:gd name="T83" fmla="*/ 70 h 73"/>
                <a:gd name="T84" fmla="*/ 6 w 416"/>
                <a:gd name="T85" fmla="*/ 62 h 73"/>
                <a:gd name="T86" fmla="*/ 1 w 416"/>
                <a:gd name="T87" fmla="*/ 51 h 73"/>
                <a:gd name="T88" fmla="*/ 1 w 416"/>
                <a:gd name="T89" fmla="*/ 51 h 73"/>
                <a:gd name="T90" fmla="*/ 1 w 416"/>
                <a:gd name="T91" fmla="*/ 37 h 73"/>
                <a:gd name="T92" fmla="*/ 0 w 416"/>
                <a:gd name="T93" fmla="*/ 27 h 73"/>
                <a:gd name="T94" fmla="*/ 0 w 416"/>
                <a:gd name="T95" fmla="*/ 18 h 73"/>
                <a:gd name="T96" fmla="*/ 1 w 416"/>
                <a:gd name="T97" fmla="*/ 12 h 73"/>
                <a:gd name="T98" fmla="*/ 1 w 416"/>
                <a:gd name="T99" fmla="*/ 7 h 73"/>
                <a:gd name="T100" fmla="*/ 1 w 416"/>
                <a:gd name="T101" fmla="*/ 5 h 73"/>
                <a:gd name="T102" fmla="*/ 2 w 416"/>
                <a:gd name="T103" fmla="*/ 2 h 73"/>
                <a:gd name="T104" fmla="*/ 2 w 416"/>
                <a:gd name="T105" fmla="*/ 1 h 73"/>
                <a:gd name="T106" fmla="*/ 3 w 416"/>
                <a:gd name="T107" fmla="*/ 1 h 73"/>
                <a:gd name="T108" fmla="*/ 3 w 416"/>
                <a:gd name="T109" fmla="*/ 0 h 73"/>
                <a:gd name="T110" fmla="*/ 3 w 416"/>
                <a:gd name="T1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6" h="73">
                  <a:moveTo>
                    <a:pt x="3" y="0"/>
                  </a:moveTo>
                  <a:lnTo>
                    <a:pt x="8" y="1"/>
                  </a:lnTo>
                  <a:lnTo>
                    <a:pt x="23" y="2"/>
                  </a:lnTo>
                  <a:lnTo>
                    <a:pt x="47" y="5"/>
                  </a:lnTo>
                  <a:lnTo>
                    <a:pt x="77" y="9"/>
                  </a:lnTo>
                  <a:lnTo>
                    <a:pt x="112" y="13"/>
                  </a:lnTo>
                  <a:lnTo>
                    <a:pt x="149" y="17"/>
                  </a:lnTo>
                  <a:lnTo>
                    <a:pt x="188" y="23"/>
                  </a:lnTo>
                  <a:lnTo>
                    <a:pt x="226" y="28"/>
                  </a:lnTo>
                  <a:lnTo>
                    <a:pt x="262" y="35"/>
                  </a:lnTo>
                  <a:lnTo>
                    <a:pt x="295" y="41"/>
                  </a:lnTo>
                  <a:lnTo>
                    <a:pt x="295" y="41"/>
                  </a:lnTo>
                  <a:lnTo>
                    <a:pt x="314" y="45"/>
                  </a:lnTo>
                  <a:lnTo>
                    <a:pt x="333" y="48"/>
                  </a:lnTo>
                  <a:lnTo>
                    <a:pt x="348" y="51"/>
                  </a:lnTo>
                  <a:lnTo>
                    <a:pt x="360" y="53"/>
                  </a:lnTo>
                  <a:lnTo>
                    <a:pt x="372" y="56"/>
                  </a:lnTo>
                  <a:lnTo>
                    <a:pt x="382" y="57"/>
                  </a:lnTo>
                  <a:lnTo>
                    <a:pt x="392" y="60"/>
                  </a:lnTo>
                  <a:lnTo>
                    <a:pt x="399" y="61"/>
                  </a:lnTo>
                  <a:lnTo>
                    <a:pt x="408" y="62"/>
                  </a:lnTo>
                  <a:lnTo>
                    <a:pt x="416" y="65"/>
                  </a:lnTo>
                  <a:lnTo>
                    <a:pt x="416" y="65"/>
                  </a:lnTo>
                  <a:lnTo>
                    <a:pt x="414" y="65"/>
                  </a:lnTo>
                  <a:lnTo>
                    <a:pt x="408" y="63"/>
                  </a:lnTo>
                  <a:lnTo>
                    <a:pt x="397" y="63"/>
                  </a:lnTo>
                  <a:lnTo>
                    <a:pt x="382" y="62"/>
                  </a:lnTo>
                  <a:lnTo>
                    <a:pt x="363" y="61"/>
                  </a:lnTo>
                  <a:lnTo>
                    <a:pt x="342" y="60"/>
                  </a:lnTo>
                  <a:lnTo>
                    <a:pt x="318" y="58"/>
                  </a:lnTo>
                  <a:lnTo>
                    <a:pt x="292" y="58"/>
                  </a:lnTo>
                  <a:lnTo>
                    <a:pt x="265" y="57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02" y="58"/>
                  </a:lnTo>
                  <a:lnTo>
                    <a:pt x="169" y="61"/>
                  </a:lnTo>
                  <a:lnTo>
                    <a:pt x="137" y="65"/>
                  </a:lnTo>
                  <a:lnTo>
                    <a:pt x="107" y="70"/>
                  </a:lnTo>
                  <a:lnTo>
                    <a:pt x="78" y="72"/>
                  </a:lnTo>
                  <a:lnTo>
                    <a:pt x="53" y="73"/>
                  </a:lnTo>
                  <a:lnTo>
                    <a:pt x="32" y="73"/>
                  </a:lnTo>
                  <a:lnTo>
                    <a:pt x="16" y="70"/>
                  </a:lnTo>
                  <a:lnTo>
                    <a:pt x="6" y="62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3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1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noFill/>
            <a:ln w="6350">
              <a:solidFill>
                <a:srgbClr val="D8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01" name="Freeform 101">
              <a:extLst>
                <a:ext uri="{FF2B5EF4-FFF2-40B4-BE49-F238E27FC236}">
                  <a16:creationId xmlns:a16="http://schemas.microsoft.com/office/drawing/2014/main" id="{08BDB9E2-63B0-5834-3CB6-BAC71C1CD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3269"/>
              <a:ext cx="10" cy="92"/>
            </a:xfrm>
            <a:custGeom>
              <a:avLst/>
              <a:gdLst>
                <a:gd name="T0" fmla="*/ 0 w 30"/>
                <a:gd name="T1" fmla="*/ 180 h 276"/>
                <a:gd name="T2" fmla="*/ 0 w 30"/>
                <a:gd name="T3" fmla="*/ 164 h 276"/>
                <a:gd name="T4" fmla="*/ 1 w 30"/>
                <a:gd name="T5" fmla="*/ 146 h 276"/>
                <a:gd name="T6" fmla="*/ 3 w 30"/>
                <a:gd name="T7" fmla="*/ 129 h 276"/>
                <a:gd name="T8" fmla="*/ 4 w 30"/>
                <a:gd name="T9" fmla="*/ 109 h 276"/>
                <a:gd name="T10" fmla="*/ 5 w 30"/>
                <a:gd name="T11" fmla="*/ 90 h 276"/>
                <a:gd name="T12" fmla="*/ 6 w 30"/>
                <a:gd name="T13" fmla="*/ 70 h 276"/>
                <a:gd name="T14" fmla="*/ 8 w 30"/>
                <a:gd name="T15" fmla="*/ 51 h 276"/>
                <a:gd name="T16" fmla="*/ 8 w 30"/>
                <a:gd name="T17" fmla="*/ 33 h 276"/>
                <a:gd name="T18" fmla="*/ 9 w 30"/>
                <a:gd name="T19" fmla="*/ 17 h 276"/>
                <a:gd name="T20" fmla="*/ 9 w 30"/>
                <a:gd name="T21" fmla="*/ 0 h 276"/>
                <a:gd name="T22" fmla="*/ 9 w 30"/>
                <a:gd name="T23" fmla="*/ 0 h 276"/>
                <a:gd name="T24" fmla="*/ 13 w 30"/>
                <a:gd name="T25" fmla="*/ 25 h 276"/>
                <a:gd name="T26" fmla="*/ 14 w 30"/>
                <a:gd name="T27" fmla="*/ 51 h 276"/>
                <a:gd name="T28" fmla="*/ 14 w 30"/>
                <a:gd name="T29" fmla="*/ 80 h 276"/>
                <a:gd name="T30" fmla="*/ 14 w 30"/>
                <a:gd name="T31" fmla="*/ 109 h 276"/>
                <a:gd name="T32" fmla="*/ 13 w 30"/>
                <a:gd name="T33" fmla="*/ 139 h 276"/>
                <a:gd name="T34" fmla="*/ 11 w 30"/>
                <a:gd name="T35" fmla="*/ 169 h 276"/>
                <a:gd name="T36" fmla="*/ 13 w 30"/>
                <a:gd name="T37" fmla="*/ 197 h 276"/>
                <a:gd name="T38" fmla="*/ 15 w 30"/>
                <a:gd name="T39" fmla="*/ 226 h 276"/>
                <a:gd name="T40" fmla="*/ 21 w 30"/>
                <a:gd name="T41" fmla="*/ 252 h 276"/>
                <a:gd name="T42" fmla="*/ 30 w 30"/>
                <a:gd name="T43" fmla="*/ 276 h 276"/>
                <a:gd name="T44" fmla="*/ 30 w 30"/>
                <a:gd name="T45" fmla="*/ 276 h 276"/>
                <a:gd name="T46" fmla="*/ 22 w 30"/>
                <a:gd name="T47" fmla="*/ 268 h 276"/>
                <a:gd name="T48" fmla="*/ 16 w 30"/>
                <a:gd name="T49" fmla="*/ 259 h 276"/>
                <a:gd name="T50" fmla="*/ 10 w 30"/>
                <a:gd name="T51" fmla="*/ 251 h 276"/>
                <a:gd name="T52" fmla="*/ 6 w 30"/>
                <a:gd name="T53" fmla="*/ 241 h 276"/>
                <a:gd name="T54" fmla="*/ 4 w 30"/>
                <a:gd name="T55" fmla="*/ 231 h 276"/>
                <a:gd name="T56" fmla="*/ 1 w 30"/>
                <a:gd name="T57" fmla="*/ 221 h 276"/>
                <a:gd name="T58" fmla="*/ 0 w 30"/>
                <a:gd name="T59" fmla="*/ 211 h 276"/>
                <a:gd name="T60" fmla="*/ 0 w 30"/>
                <a:gd name="T61" fmla="*/ 200 h 276"/>
                <a:gd name="T62" fmla="*/ 0 w 30"/>
                <a:gd name="T63" fmla="*/ 190 h 276"/>
                <a:gd name="T64" fmla="*/ 0 w 30"/>
                <a:gd name="T65" fmla="*/ 180 h 276"/>
                <a:gd name="T66" fmla="*/ 0 w 30"/>
                <a:gd name="T67" fmla="*/ 18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76">
                  <a:moveTo>
                    <a:pt x="0" y="180"/>
                  </a:moveTo>
                  <a:lnTo>
                    <a:pt x="0" y="164"/>
                  </a:lnTo>
                  <a:lnTo>
                    <a:pt x="1" y="146"/>
                  </a:lnTo>
                  <a:lnTo>
                    <a:pt x="3" y="129"/>
                  </a:lnTo>
                  <a:lnTo>
                    <a:pt x="4" y="109"/>
                  </a:lnTo>
                  <a:lnTo>
                    <a:pt x="5" y="90"/>
                  </a:lnTo>
                  <a:lnTo>
                    <a:pt x="6" y="70"/>
                  </a:lnTo>
                  <a:lnTo>
                    <a:pt x="8" y="51"/>
                  </a:lnTo>
                  <a:lnTo>
                    <a:pt x="8" y="33"/>
                  </a:lnTo>
                  <a:lnTo>
                    <a:pt x="9" y="1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25"/>
                  </a:lnTo>
                  <a:lnTo>
                    <a:pt x="14" y="51"/>
                  </a:lnTo>
                  <a:lnTo>
                    <a:pt x="14" y="80"/>
                  </a:lnTo>
                  <a:lnTo>
                    <a:pt x="14" y="109"/>
                  </a:lnTo>
                  <a:lnTo>
                    <a:pt x="13" y="139"/>
                  </a:lnTo>
                  <a:lnTo>
                    <a:pt x="11" y="169"/>
                  </a:lnTo>
                  <a:lnTo>
                    <a:pt x="13" y="197"/>
                  </a:lnTo>
                  <a:lnTo>
                    <a:pt x="15" y="226"/>
                  </a:lnTo>
                  <a:lnTo>
                    <a:pt x="21" y="252"/>
                  </a:lnTo>
                  <a:lnTo>
                    <a:pt x="30" y="276"/>
                  </a:lnTo>
                  <a:lnTo>
                    <a:pt x="30" y="276"/>
                  </a:lnTo>
                  <a:lnTo>
                    <a:pt x="22" y="268"/>
                  </a:lnTo>
                  <a:lnTo>
                    <a:pt x="16" y="259"/>
                  </a:lnTo>
                  <a:lnTo>
                    <a:pt x="10" y="251"/>
                  </a:lnTo>
                  <a:lnTo>
                    <a:pt x="6" y="241"/>
                  </a:lnTo>
                  <a:lnTo>
                    <a:pt x="4" y="231"/>
                  </a:lnTo>
                  <a:lnTo>
                    <a:pt x="1" y="221"/>
                  </a:lnTo>
                  <a:lnTo>
                    <a:pt x="0" y="211"/>
                  </a:lnTo>
                  <a:lnTo>
                    <a:pt x="0" y="200"/>
                  </a:lnTo>
                  <a:lnTo>
                    <a:pt x="0" y="190"/>
                  </a:lnTo>
                  <a:lnTo>
                    <a:pt x="0" y="18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98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02" name="Freeform 102">
              <a:extLst>
                <a:ext uri="{FF2B5EF4-FFF2-40B4-BE49-F238E27FC236}">
                  <a16:creationId xmlns:a16="http://schemas.microsoft.com/office/drawing/2014/main" id="{A68155D1-DF3B-26C8-F189-A146EDC2C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3269"/>
              <a:ext cx="10" cy="92"/>
            </a:xfrm>
            <a:custGeom>
              <a:avLst/>
              <a:gdLst>
                <a:gd name="T0" fmla="*/ 0 w 30"/>
                <a:gd name="T1" fmla="*/ 180 h 276"/>
                <a:gd name="T2" fmla="*/ 0 w 30"/>
                <a:gd name="T3" fmla="*/ 164 h 276"/>
                <a:gd name="T4" fmla="*/ 1 w 30"/>
                <a:gd name="T5" fmla="*/ 146 h 276"/>
                <a:gd name="T6" fmla="*/ 3 w 30"/>
                <a:gd name="T7" fmla="*/ 129 h 276"/>
                <a:gd name="T8" fmla="*/ 4 w 30"/>
                <a:gd name="T9" fmla="*/ 109 h 276"/>
                <a:gd name="T10" fmla="*/ 5 w 30"/>
                <a:gd name="T11" fmla="*/ 90 h 276"/>
                <a:gd name="T12" fmla="*/ 6 w 30"/>
                <a:gd name="T13" fmla="*/ 70 h 276"/>
                <a:gd name="T14" fmla="*/ 8 w 30"/>
                <a:gd name="T15" fmla="*/ 51 h 276"/>
                <a:gd name="T16" fmla="*/ 8 w 30"/>
                <a:gd name="T17" fmla="*/ 33 h 276"/>
                <a:gd name="T18" fmla="*/ 9 w 30"/>
                <a:gd name="T19" fmla="*/ 17 h 276"/>
                <a:gd name="T20" fmla="*/ 9 w 30"/>
                <a:gd name="T21" fmla="*/ 0 h 276"/>
                <a:gd name="T22" fmla="*/ 9 w 30"/>
                <a:gd name="T23" fmla="*/ 0 h 276"/>
                <a:gd name="T24" fmla="*/ 13 w 30"/>
                <a:gd name="T25" fmla="*/ 25 h 276"/>
                <a:gd name="T26" fmla="*/ 14 w 30"/>
                <a:gd name="T27" fmla="*/ 51 h 276"/>
                <a:gd name="T28" fmla="*/ 14 w 30"/>
                <a:gd name="T29" fmla="*/ 80 h 276"/>
                <a:gd name="T30" fmla="*/ 14 w 30"/>
                <a:gd name="T31" fmla="*/ 109 h 276"/>
                <a:gd name="T32" fmla="*/ 13 w 30"/>
                <a:gd name="T33" fmla="*/ 139 h 276"/>
                <a:gd name="T34" fmla="*/ 11 w 30"/>
                <a:gd name="T35" fmla="*/ 169 h 276"/>
                <a:gd name="T36" fmla="*/ 13 w 30"/>
                <a:gd name="T37" fmla="*/ 197 h 276"/>
                <a:gd name="T38" fmla="*/ 15 w 30"/>
                <a:gd name="T39" fmla="*/ 226 h 276"/>
                <a:gd name="T40" fmla="*/ 21 w 30"/>
                <a:gd name="T41" fmla="*/ 252 h 276"/>
                <a:gd name="T42" fmla="*/ 30 w 30"/>
                <a:gd name="T43" fmla="*/ 276 h 276"/>
                <a:gd name="T44" fmla="*/ 30 w 30"/>
                <a:gd name="T45" fmla="*/ 276 h 276"/>
                <a:gd name="T46" fmla="*/ 22 w 30"/>
                <a:gd name="T47" fmla="*/ 268 h 276"/>
                <a:gd name="T48" fmla="*/ 16 w 30"/>
                <a:gd name="T49" fmla="*/ 259 h 276"/>
                <a:gd name="T50" fmla="*/ 10 w 30"/>
                <a:gd name="T51" fmla="*/ 251 h 276"/>
                <a:gd name="T52" fmla="*/ 6 w 30"/>
                <a:gd name="T53" fmla="*/ 241 h 276"/>
                <a:gd name="T54" fmla="*/ 4 w 30"/>
                <a:gd name="T55" fmla="*/ 231 h 276"/>
                <a:gd name="T56" fmla="*/ 1 w 30"/>
                <a:gd name="T57" fmla="*/ 221 h 276"/>
                <a:gd name="T58" fmla="*/ 0 w 30"/>
                <a:gd name="T59" fmla="*/ 211 h 276"/>
                <a:gd name="T60" fmla="*/ 0 w 30"/>
                <a:gd name="T61" fmla="*/ 200 h 276"/>
                <a:gd name="T62" fmla="*/ 0 w 30"/>
                <a:gd name="T63" fmla="*/ 190 h 276"/>
                <a:gd name="T64" fmla="*/ 0 w 30"/>
                <a:gd name="T65" fmla="*/ 180 h 276"/>
                <a:gd name="T66" fmla="*/ 0 w 30"/>
                <a:gd name="T67" fmla="*/ 18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76">
                  <a:moveTo>
                    <a:pt x="0" y="180"/>
                  </a:moveTo>
                  <a:lnTo>
                    <a:pt x="0" y="164"/>
                  </a:lnTo>
                  <a:lnTo>
                    <a:pt x="1" y="146"/>
                  </a:lnTo>
                  <a:lnTo>
                    <a:pt x="3" y="129"/>
                  </a:lnTo>
                  <a:lnTo>
                    <a:pt x="4" y="109"/>
                  </a:lnTo>
                  <a:lnTo>
                    <a:pt x="5" y="90"/>
                  </a:lnTo>
                  <a:lnTo>
                    <a:pt x="6" y="70"/>
                  </a:lnTo>
                  <a:lnTo>
                    <a:pt x="8" y="51"/>
                  </a:lnTo>
                  <a:lnTo>
                    <a:pt x="8" y="33"/>
                  </a:lnTo>
                  <a:lnTo>
                    <a:pt x="9" y="1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25"/>
                  </a:lnTo>
                  <a:lnTo>
                    <a:pt x="14" y="51"/>
                  </a:lnTo>
                  <a:lnTo>
                    <a:pt x="14" y="80"/>
                  </a:lnTo>
                  <a:lnTo>
                    <a:pt x="14" y="109"/>
                  </a:lnTo>
                  <a:lnTo>
                    <a:pt x="13" y="139"/>
                  </a:lnTo>
                  <a:lnTo>
                    <a:pt x="11" y="169"/>
                  </a:lnTo>
                  <a:lnTo>
                    <a:pt x="13" y="197"/>
                  </a:lnTo>
                  <a:lnTo>
                    <a:pt x="15" y="226"/>
                  </a:lnTo>
                  <a:lnTo>
                    <a:pt x="21" y="252"/>
                  </a:lnTo>
                  <a:lnTo>
                    <a:pt x="30" y="276"/>
                  </a:lnTo>
                  <a:lnTo>
                    <a:pt x="30" y="276"/>
                  </a:lnTo>
                  <a:lnTo>
                    <a:pt x="22" y="268"/>
                  </a:lnTo>
                  <a:lnTo>
                    <a:pt x="16" y="259"/>
                  </a:lnTo>
                  <a:lnTo>
                    <a:pt x="10" y="251"/>
                  </a:lnTo>
                  <a:lnTo>
                    <a:pt x="6" y="241"/>
                  </a:lnTo>
                  <a:lnTo>
                    <a:pt x="4" y="231"/>
                  </a:lnTo>
                  <a:lnTo>
                    <a:pt x="1" y="221"/>
                  </a:lnTo>
                  <a:lnTo>
                    <a:pt x="0" y="211"/>
                  </a:lnTo>
                  <a:lnTo>
                    <a:pt x="0" y="200"/>
                  </a:lnTo>
                  <a:lnTo>
                    <a:pt x="0" y="190"/>
                  </a:lnTo>
                  <a:lnTo>
                    <a:pt x="0" y="180"/>
                  </a:lnTo>
                  <a:lnTo>
                    <a:pt x="0" y="180"/>
                  </a:lnTo>
                </a:path>
              </a:pathLst>
            </a:custGeom>
            <a:noFill/>
            <a:ln w="6350">
              <a:solidFill>
                <a:srgbClr val="988C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03" name="Freeform 103">
              <a:extLst>
                <a:ext uri="{FF2B5EF4-FFF2-40B4-BE49-F238E27FC236}">
                  <a16:creationId xmlns:a16="http://schemas.microsoft.com/office/drawing/2014/main" id="{428186A3-4DA9-50FA-32D3-29C1042C7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3550"/>
              <a:ext cx="117" cy="28"/>
            </a:xfrm>
            <a:custGeom>
              <a:avLst/>
              <a:gdLst>
                <a:gd name="T0" fmla="*/ 241 w 352"/>
                <a:gd name="T1" fmla="*/ 33 h 84"/>
                <a:gd name="T2" fmla="*/ 205 w 352"/>
                <a:gd name="T3" fmla="*/ 39 h 84"/>
                <a:gd name="T4" fmla="*/ 172 w 352"/>
                <a:gd name="T5" fmla="*/ 41 h 84"/>
                <a:gd name="T6" fmla="*/ 141 w 352"/>
                <a:gd name="T7" fmla="*/ 40 h 84"/>
                <a:gd name="T8" fmla="*/ 113 w 352"/>
                <a:gd name="T9" fmla="*/ 36 h 84"/>
                <a:gd name="T10" fmla="*/ 88 w 352"/>
                <a:gd name="T11" fmla="*/ 31 h 84"/>
                <a:gd name="T12" fmla="*/ 67 w 352"/>
                <a:gd name="T13" fmla="*/ 25 h 84"/>
                <a:gd name="T14" fmla="*/ 51 w 352"/>
                <a:gd name="T15" fmla="*/ 19 h 84"/>
                <a:gd name="T16" fmla="*/ 38 w 352"/>
                <a:gd name="T17" fmla="*/ 14 h 84"/>
                <a:gd name="T18" fmla="*/ 29 w 352"/>
                <a:gd name="T19" fmla="*/ 10 h 84"/>
                <a:gd name="T20" fmla="*/ 27 w 352"/>
                <a:gd name="T21" fmla="*/ 9 h 84"/>
                <a:gd name="T22" fmla="*/ 27 w 352"/>
                <a:gd name="T23" fmla="*/ 9 h 84"/>
                <a:gd name="T24" fmla="*/ 27 w 352"/>
                <a:gd name="T25" fmla="*/ 9 h 84"/>
                <a:gd name="T26" fmla="*/ 26 w 352"/>
                <a:gd name="T27" fmla="*/ 9 h 84"/>
                <a:gd name="T28" fmla="*/ 23 w 352"/>
                <a:gd name="T29" fmla="*/ 9 h 84"/>
                <a:gd name="T30" fmla="*/ 19 w 352"/>
                <a:gd name="T31" fmla="*/ 8 h 84"/>
                <a:gd name="T32" fmla="*/ 16 w 352"/>
                <a:gd name="T33" fmla="*/ 8 h 84"/>
                <a:gd name="T34" fmla="*/ 13 w 352"/>
                <a:gd name="T35" fmla="*/ 9 h 84"/>
                <a:gd name="T36" fmla="*/ 9 w 352"/>
                <a:gd name="T37" fmla="*/ 9 h 84"/>
                <a:gd name="T38" fmla="*/ 6 w 352"/>
                <a:gd name="T39" fmla="*/ 10 h 84"/>
                <a:gd name="T40" fmla="*/ 3 w 352"/>
                <a:gd name="T41" fmla="*/ 11 h 84"/>
                <a:gd name="T42" fmla="*/ 1 w 352"/>
                <a:gd name="T43" fmla="*/ 14 h 84"/>
                <a:gd name="T44" fmla="*/ 1 w 352"/>
                <a:gd name="T45" fmla="*/ 14 h 84"/>
                <a:gd name="T46" fmla="*/ 0 w 352"/>
                <a:gd name="T47" fmla="*/ 16 h 84"/>
                <a:gd name="T48" fmla="*/ 0 w 352"/>
                <a:gd name="T49" fmla="*/ 19 h 84"/>
                <a:gd name="T50" fmla="*/ 0 w 352"/>
                <a:gd name="T51" fmla="*/ 21 h 84"/>
                <a:gd name="T52" fmla="*/ 0 w 352"/>
                <a:gd name="T53" fmla="*/ 24 h 84"/>
                <a:gd name="T54" fmla="*/ 1 w 352"/>
                <a:gd name="T55" fmla="*/ 25 h 84"/>
                <a:gd name="T56" fmla="*/ 1 w 352"/>
                <a:gd name="T57" fmla="*/ 26 h 84"/>
                <a:gd name="T58" fmla="*/ 2 w 352"/>
                <a:gd name="T59" fmla="*/ 28 h 84"/>
                <a:gd name="T60" fmla="*/ 3 w 352"/>
                <a:gd name="T61" fmla="*/ 29 h 84"/>
                <a:gd name="T62" fmla="*/ 3 w 352"/>
                <a:gd name="T63" fmla="*/ 29 h 84"/>
                <a:gd name="T64" fmla="*/ 3 w 352"/>
                <a:gd name="T65" fmla="*/ 29 h 84"/>
                <a:gd name="T66" fmla="*/ 3 w 352"/>
                <a:gd name="T67" fmla="*/ 29 h 84"/>
                <a:gd name="T68" fmla="*/ 8 w 352"/>
                <a:gd name="T69" fmla="*/ 33 h 84"/>
                <a:gd name="T70" fmla="*/ 22 w 352"/>
                <a:gd name="T71" fmla="*/ 43 h 84"/>
                <a:gd name="T72" fmla="*/ 43 w 352"/>
                <a:gd name="T73" fmla="*/ 55 h 84"/>
                <a:gd name="T74" fmla="*/ 72 w 352"/>
                <a:gd name="T75" fmla="*/ 67 h 84"/>
                <a:gd name="T76" fmla="*/ 106 w 352"/>
                <a:gd name="T77" fmla="*/ 79 h 84"/>
                <a:gd name="T78" fmla="*/ 148 w 352"/>
                <a:gd name="T79" fmla="*/ 84 h 84"/>
                <a:gd name="T80" fmla="*/ 194 w 352"/>
                <a:gd name="T81" fmla="*/ 81 h 84"/>
                <a:gd name="T82" fmla="*/ 243 w 352"/>
                <a:gd name="T83" fmla="*/ 69 h 84"/>
                <a:gd name="T84" fmla="*/ 296 w 352"/>
                <a:gd name="T85" fmla="*/ 43 h 84"/>
                <a:gd name="T86" fmla="*/ 352 w 352"/>
                <a:gd name="T87" fmla="*/ 0 h 84"/>
                <a:gd name="T88" fmla="*/ 352 w 352"/>
                <a:gd name="T89" fmla="*/ 0 h 84"/>
                <a:gd name="T90" fmla="*/ 340 w 352"/>
                <a:gd name="T91" fmla="*/ 3 h 84"/>
                <a:gd name="T92" fmla="*/ 330 w 352"/>
                <a:gd name="T93" fmla="*/ 6 h 84"/>
                <a:gd name="T94" fmla="*/ 319 w 352"/>
                <a:gd name="T95" fmla="*/ 10 h 84"/>
                <a:gd name="T96" fmla="*/ 308 w 352"/>
                <a:gd name="T97" fmla="*/ 14 h 84"/>
                <a:gd name="T98" fmla="*/ 297 w 352"/>
                <a:gd name="T99" fmla="*/ 18 h 84"/>
                <a:gd name="T100" fmla="*/ 286 w 352"/>
                <a:gd name="T101" fmla="*/ 20 h 84"/>
                <a:gd name="T102" fmla="*/ 273 w 352"/>
                <a:gd name="T103" fmla="*/ 24 h 84"/>
                <a:gd name="T104" fmla="*/ 262 w 352"/>
                <a:gd name="T105" fmla="*/ 28 h 84"/>
                <a:gd name="T106" fmla="*/ 252 w 352"/>
                <a:gd name="T107" fmla="*/ 30 h 84"/>
                <a:gd name="T108" fmla="*/ 241 w 352"/>
                <a:gd name="T109" fmla="*/ 33 h 84"/>
                <a:gd name="T110" fmla="*/ 241 w 352"/>
                <a:gd name="T111" fmla="*/ 3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2" h="84">
                  <a:moveTo>
                    <a:pt x="241" y="33"/>
                  </a:moveTo>
                  <a:lnTo>
                    <a:pt x="205" y="39"/>
                  </a:lnTo>
                  <a:lnTo>
                    <a:pt x="172" y="41"/>
                  </a:lnTo>
                  <a:lnTo>
                    <a:pt x="141" y="40"/>
                  </a:lnTo>
                  <a:lnTo>
                    <a:pt x="113" y="36"/>
                  </a:lnTo>
                  <a:lnTo>
                    <a:pt x="88" y="31"/>
                  </a:lnTo>
                  <a:lnTo>
                    <a:pt x="67" y="25"/>
                  </a:lnTo>
                  <a:lnTo>
                    <a:pt x="51" y="19"/>
                  </a:lnTo>
                  <a:lnTo>
                    <a:pt x="38" y="14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3" y="9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3" y="9"/>
                  </a:lnTo>
                  <a:lnTo>
                    <a:pt x="9" y="9"/>
                  </a:lnTo>
                  <a:lnTo>
                    <a:pt x="6" y="10"/>
                  </a:lnTo>
                  <a:lnTo>
                    <a:pt x="3" y="11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8" y="33"/>
                  </a:lnTo>
                  <a:lnTo>
                    <a:pt x="22" y="43"/>
                  </a:lnTo>
                  <a:lnTo>
                    <a:pt x="43" y="55"/>
                  </a:lnTo>
                  <a:lnTo>
                    <a:pt x="72" y="67"/>
                  </a:lnTo>
                  <a:lnTo>
                    <a:pt x="106" y="79"/>
                  </a:lnTo>
                  <a:lnTo>
                    <a:pt x="148" y="84"/>
                  </a:lnTo>
                  <a:lnTo>
                    <a:pt x="194" y="81"/>
                  </a:lnTo>
                  <a:lnTo>
                    <a:pt x="243" y="69"/>
                  </a:lnTo>
                  <a:lnTo>
                    <a:pt x="296" y="43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40" y="3"/>
                  </a:lnTo>
                  <a:lnTo>
                    <a:pt x="330" y="6"/>
                  </a:lnTo>
                  <a:lnTo>
                    <a:pt x="319" y="10"/>
                  </a:lnTo>
                  <a:lnTo>
                    <a:pt x="308" y="14"/>
                  </a:lnTo>
                  <a:lnTo>
                    <a:pt x="297" y="18"/>
                  </a:lnTo>
                  <a:lnTo>
                    <a:pt x="286" y="20"/>
                  </a:lnTo>
                  <a:lnTo>
                    <a:pt x="273" y="24"/>
                  </a:lnTo>
                  <a:lnTo>
                    <a:pt x="262" y="28"/>
                  </a:lnTo>
                  <a:lnTo>
                    <a:pt x="252" y="30"/>
                  </a:lnTo>
                  <a:lnTo>
                    <a:pt x="241" y="33"/>
                  </a:lnTo>
                  <a:lnTo>
                    <a:pt x="241" y="33"/>
                  </a:lnTo>
                  <a:close/>
                </a:path>
              </a:pathLst>
            </a:custGeom>
            <a:solidFill>
              <a:srgbClr val="E5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04" name="Freeform 104">
              <a:extLst>
                <a:ext uri="{FF2B5EF4-FFF2-40B4-BE49-F238E27FC236}">
                  <a16:creationId xmlns:a16="http://schemas.microsoft.com/office/drawing/2014/main" id="{53754DC2-260D-3739-D5DC-FD4DF1DB4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3550"/>
              <a:ext cx="117" cy="28"/>
            </a:xfrm>
            <a:custGeom>
              <a:avLst/>
              <a:gdLst>
                <a:gd name="T0" fmla="*/ 241 w 352"/>
                <a:gd name="T1" fmla="*/ 33 h 84"/>
                <a:gd name="T2" fmla="*/ 205 w 352"/>
                <a:gd name="T3" fmla="*/ 39 h 84"/>
                <a:gd name="T4" fmla="*/ 172 w 352"/>
                <a:gd name="T5" fmla="*/ 41 h 84"/>
                <a:gd name="T6" fmla="*/ 141 w 352"/>
                <a:gd name="T7" fmla="*/ 40 h 84"/>
                <a:gd name="T8" fmla="*/ 113 w 352"/>
                <a:gd name="T9" fmla="*/ 36 h 84"/>
                <a:gd name="T10" fmla="*/ 88 w 352"/>
                <a:gd name="T11" fmla="*/ 31 h 84"/>
                <a:gd name="T12" fmla="*/ 67 w 352"/>
                <a:gd name="T13" fmla="*/ 25 h 84"/>
                <a:gd name="T14" fmla="*/ 51 w 352"/>
                <a:gd name="T15" fmla="*/ 19 h 84"/>
                <a:gd name="T16" fmla="*/ 38 w 352"/>
                <a:gd name="T17" fmla="*/ 14 h 84"/>
                <a:gd name="T18" fmla="*/ 29 w 352"/>
                <a:gd name="T19" fmla="*/ 10 h 84"/>
                <a:gd name="T20" fmla="*/ 27 w 352"/>
                <a:gd name="T21" fmla="*/ 9 h 84"/>
                <a:gd name="T22" fmla="*/ 27 w 352"/>
                <a:gd name="T23" fmla="*/ 9 h 84"/>
                <a:gd name="T24" fmla="*/ 27 w 352"/>
                <a:gd name="T25" fmla="*/ 9 h 84"/>
                <a:gd name="T26" fmla="*/ 26 w 352"/>
                <a:gd name="T27" fmla="*/ 9 h 84"/>
                <a:gd name="T28" fmla="*/ 23 w 352"/>
                <a:gd name="T29" fmla="*/ 9 h 84"/>
                <a:gd name="T30" fmla="*/ 19 w 352"/>
                <a:gd name="T31" fmla="*/ 8 h 84"/>
                <a:gd name="T32" fmla="*/ 16 w 352"/>
                <a:gd name="T33" fmla="*/ 8 h 84"/>
                <a:gd name="T34" fmla="*/ 13 w 352"/>
                <a:gd name="T35" fmla="*/ 9 h 84"/>
                <a:gd name="T36" fmla="*/ 9 w 352"/>
                <a:gd name="T37" fmla="*/ 9 h 84"/>
                <a:gd name="T38" fmla="*/ 6 w 352"/>
                <a:gd name="T39" fmla="*/ 10 h 84"/>
                <a:gd name="T40" fmla="*/ 3 w 352"/>
                <a:gd name="T41" fmla="*/ 11 h 84"/>
                <a:gd name="T42" fmla="*/ 1 w 352"/>
                <a:gd name="T43" fmla="*/ 14 h 84"/>
                <a:gd name="T44" fmla="*/ 1 w 352"/>
                <a:gd name="T45" fmla="*/ 14 h 84"/>
                <a:gd name="T46" fmla="*/ 0 w 352"/>
                <a:gd name="T47" fmla="*/ 16 h 84"/>
                <a:gd name="T48" fmla="*/ 0 w 352"/>
                <a:gd name="T49" fmla="*/ 19 h 84"/>
                <a:gd name="T50" fmla="*/ 0 w 352"/>
                <a:gd name="T51" fmla="*/ 21 h 84"/>
                <a:gd name="T52" fmla="*/ 0 w 352"/>
                <a:gd name="T53" fmla="*/ 24 h 84"/>
                <a:gd name="T54" fmla="*/ 1 w 352"/>
                <a:gd name="T55" fmla="*/ 25 h 84"/>
                <a:gd name="T56" fmla="*/ 1 w 352"/>
                <a:gd name="T57" fmla="*/ 26 h 84"/>
                <a:gd name="T58" fmla="*/ 2 w 352"/>
                <a:gd name="T59" fmla="*/ 28 h 84"/>
                <a:gd name="T60" fmla="*/ 3 w 352"/>
                <a:gd name="T61" fmla="*/ 29 h 84"/>
                <a:gd name="T62" fmla="*/ 3 w 352"/>
                <a:gd name="T63" fmla="*/ 29 h 84"/>
                <a:gd name="T64" fmla="*/ 3 w 352"/>
                <a:gd name="T65" fmla="*/ 29 h 84"/>
                <a:gd name="T66" fmla="*/ 3 w 352"/>
                <a:gd name="T67" fmla="*/ 29 h 84"/>
                <a:gd name="T68" fmla="*/ 8 w 352"/>
                <a:gd name="T69" fmla="*/ 33 h 84"/>
                <a:gd name="T70" fmla="*/ 22 w 352"/>
                <a:gd name="T71" fmla="*/ 43 h 84"/>
                <a:gd name="T72" fmla="*/ 43 w 352"/>
                <a:gd name="T73" fmla="*/ 55 h 84"/>
                <a:gd name="T74" fmla="*/ 72 w 352"/>
                <a:gd name="T75" fmla="*/ 67 h 84"/>
                <a:gd name="T76" fmla="*/ 106 w 352"/>
                <a:gd name="T77" fmla="*/ 79 h 84"/>
                <a:gd name="T78" fmla="*/ 148 w 352"/>
                <a:gd name="T79" fmla="*/ 84 h 84"/>
                <a:gd name="T80" fmla="*/ 194 w 352"/>
                <a:gd name="T81" fmla="*/ 81 h 84"/>
                <a:gd name="T82" fmla="*/ 243 w 352"/>
                <a:gd name="T83" fmla="*/ 69 h 84"/>
                <a:gd name="T84" fmla="*/ 296 w 352"/>
                <a:gd name="T85" fmla="*/ 43 h 84"/>
                <a:gd name="T86" fmla="*/ 352 w 352"/>
                <a:gd name="T87" fmla="*/ 0 h 84"/>
                <a:gd name="T88" fmla="*/ 352 w 352"/>
                <a:gd name="T89" fmla="*/ 0 h 84"/>
                <a:gd name="T90" fmla="*/ 340 w 352"/>
                <a:gd name="T91" fmla="*/ 3 h 84"/>
                <a:gd name="T92" fmla="*/ 330 w 352"/>
                <a:gd name="T93" fmla="*/ 6 h 84"/>
                <a:gd name="T94" fmla="*/ 319 w 352"/>
                <a:gd name="T95" fmla="*/ 10 h 84"/>
                <a:gd name="T96" fmla="*/ 308 w 352"/>
                <a:gd name="T97" fmla="*/ 14 h 84"/>
                <a:gd name="T98" fmla="*/ 297 w 352"/>
                <a:gd name="T99" fmla="*/ 18 h 84"/>
                <a:gd name="T100" fmla="*/ 286 w 352"/>
                <a:gd name="T101" fmla="*/ 20 h 84"/>
                <a:gd name="T102" fmla="*/ 273 w 352"/>
                <a:gd name="T103" fmla="*/ 24 h 84"/>
                <a:gd name="T104" fmla="*/ 262 w 352"/>
                <a:gd name="T105" fmla="*/ 28 h 84"/>
                <a:gd name="T106" fmla="*/ 252 w 352"/>
                <a:gd name="T107" fmla="*/ 30 h 84"/>
                <a:gd name="T108" fmla="*/ 241 w 352"/>
                <a:gd name="T109" fmla="*/ 33 h 84"/>
                <a:gd name="T110" fmla="*/ 241 w 352"/>
                <a:gd name="T111" fmla="*/ 3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2" h="84">
                  <a:moveTo>
                    <a:pt x="241" y="33"/>
                  </a:moveTo>
                  <a:lnTo>
                    <a:pt x="205" y="39"/>
                  </a:lnTo>
                  <a:lnTo>
                    <a:pt x="172" y="41"/>
                  </a:lnTo>
                  <a:lnTo>
                    <a:pt x="141" y="40"/>
                  </a:lnTo>
                  <a:lnTo>
                    <a:pt x="113" y="36"/>
                  </a:lnTo>
                  <a:lnTo>
                    <a:pt x="88" y="31"/>
                  </a:lnTo>
                  <a:lnTo>
                    <a:pt x="67" y="25"/>
                  </a:lnTo>
                  <a:lnTo>
                    <a:pt x="51" y="19"/>
                  </a:lnTo>
                  <a:lnTo>
                    <a:pt x="38" y="14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3" y="9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3" y="9"/>
                  </a:lnTo>
                  <a:lnTo>
                    <a:pt x="9" y="9"/>
                  </a:lnTo>
                  <a:lnTo>
                    <a:pt x="6" y="10"/>
                  </a:lnTo>
                  <a:lnTo>
                    <a:pt x="3" y="11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8" y="33"/>
                  </a:lnTo>
                  <a:lnTo>
                    <a:pt x="22" y="43"/>
                  </a:lnTo>
                  <a:lnTo>
                    <a:pt x="43" y="55"/>
                  </a:lnTo>
                  <a:lnTo>
                    <a:pt x="72" y="67"/>
                  </a:lnTo>
                  <a:lnTo>
                    <a:pt x="106" y="79"/>
                  </a:lnTo>
                  <a:lnTo>
                    <a:pt x="148" y="84"/>
                  </a:lnTo>
                  <a:lnTo>
                    <a:pt x="194" y="81"/>
                  </a:lnTo>
                  <a:lnTo>
                    <a:pt x="243" y="69"/>
                  </a:lnTo>
                  <a:lnTo>
                    <a:pt x="296" y="43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40" y="3"/>
                  </a:lnTo>
                  <a:lnTo>
                    <a:pt x="330" y="6"/>
                  </a:lnTo>
                  <a:lnTo>
                    <a:pt x="319" y="10"/>
                  </a:lnTo>
                  <a:lnTo>
                    <a:pt x="308" y="14"/>
                  </a:lnTo>
                  <a:lnTo>
                    <a:pt x="297" y="18"/>
                  </a:lnTo>
                  <a:lnTo>
                    <a:pt x="286" y="20"/>
                  </a:lnTo>
                  <a:lnTo>
                    <a:pt x="273" y="24"/>
                  </a:lnTo>
                  <a:lnTo>
                    <a:pt x="262" y="28"/>
                  </a:lnTo>
                  <a:lnTo>
                    <a:pt x="252" y="30"/>
                  </a:lnTo>
                  <a:lnTo>
                    <a:pt x="241" y="33"/>
                  </a:lnTo>
                  <a:lnTo>
                    <a:pt x="241" y="33"/>
                  </a:lnTo>
                </a:path>
              </a:pathLst>
            </a:custGeom>
            <a:noFill/>
            <a:ln w="6350">
              <a:solidFill>
                <a:srgbClr val="E5D8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826" name="Group 2">
            <a:extLst>
              <a:ext uri="{FF2B5EF4-FFF2-40B4-BE49-F238E27FC236}">
                <a16:creationId xmlns:a16="http://schemas.microsoft.com/office/drawing/2014/main" id="{4F8E5379-F48F-2077-0375-86C895A86A83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17827" name="Rectangle 3">
              <a:extLst>
                <a:ext uri="{FF2B5EF4-FFF2-40B4-BE49-F238E27FC236}">
                  <a16:creationId xmlns:a16="http://schemas.microsoft.com/office/drawing/2014/main" id="{EA53FDA4-05C0-05E7-2D9A-92C9F5DDD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28" name="Rectangle 4">
              <a:extLst>
                <a:ext uri="{FF2B5EF4-FFF2-40B4-BE49-F238E27FC236}">
                  <a16:creationId xmlns:a16="http://schemas.microsoft.com/office/drawing/2014/main" id="{D296C4A1-6449-7728-3F59-39E9E2638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29" name="Freeform 5">
              <a:extLst>
                <a:ext uri="{FF2B5EF4-FFF2-40B4-BE49-F238E27FC236}">
                  <a16:creationId xmlns:a16="http://schemas.microsoft.com/office/drawing/2014/main" id="{1F0B9A72-9D23-61B0-0220-41D45047F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0" name="Freeform 6">
              <a:extLst>
                <a:ext uri="{FF2B5EF4-FFF2-40B4-BE49-F238E27FC236}">
                  <a16:creationId xmlns:a16="http://schemas.microsoft.com/office/drawing/2014/main" id="{23DE7149-3C03-BD27-4767-2217D44EE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1" name="Freeform 7">
              <a:extLst>
                <a:ext uri="{FF2B5EF4-FFF2-40B4-BE49-F238E27FC236}">
                  <a16:creationId xmlns:a16="http://schemas.microsoft.com/office/drawing/2014/main" id="{E0BC2A1A-9EE6-663B-4AD9-36FBC8EAD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2" name="Freeform 8">
              <a:extLst>
                <a:ext uri="{FF2B5EF4-FFF2-40B4-BE49-F238E27FC236}">
                  <a16:creationId xmlns:a16="http://schemas.microsoft.com/office/drawing/2014/main" id="{1971B014-34A3-DF05-D9A6-47581F851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3" name="Freeform 9">
              <a:extLst>
                <a:ext uri="{FF2B5EF4-FFF2-40B4-BE49-F238E27FC236}">
                  <a16:creationId xmlns:a16="http://schemas.microsoft.com/office/drawing/2014/main" id="{0E25D72C-953F-06A1-C983-792FFB44B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4" name="Freeform 10">
              <a:extLst>
                <a:ext uri="{FF2B5EF4-FFF2-40B4-BE49-F238E27FC236}">
                  <a16:creationId xmlns:a16="http://schemas.microsoft.com/office/drawing/2014/main" id="{29ADD191-15E0-6BB8-353D-28E67ADF3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5" name="Freeform 11">
              <a:extLst>
                <a:ext uri="{FF2B5EF4-FFF2-40B4-BE49-F238E27FC236}">
                  <a16:creationId xmlns:a16="http://schemas.microsoft.com/office/drawing/2014/main" id="{66A4F861-B616-2D90-214D-194E916A7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6" name="Freeform 12">
              <a:extLst>
                <a:ext uri="{FF2B5EF4-FFF2-40B4-BE49-F238E27FC236}">
                  <a16:creationId xmlns:a16="http://schemas.microsoft.com/office/drawing/2014/main" id="{C0388824-2D1F-FA51-2854-31A001A4D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7837" name="Rectangle 13">
            <a:extLst>
              <a:ext uri="{FF2B5EF4-FFF2-40B4-BE49-F238E27FC236}">
                <a16:creationId xmlns:a16="http://schemas.microsoft.com/office/drawing/2014/main" id="{AF874D7E-4444-526C-1D5A-75A9220D4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Inmediato General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17838" name="Text Box 14">
            <a:extLst>
              <a:ext uri="{FF2B5EF4-FFF2-40B4-BE49-F238E27FC236}">
                <a16:creationId xmlns:a16="http://schemas.microsoft.com/office/drawing/2014/main" id="{21B47142-7C74-474E-2FB3-90184366C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de Menor Severidad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17839" name="Picture 15">
            <a:extLst>
              <a:ext uri="{FF2B5EF4-FFF2-40B4-BE49-F238E27FC236}">
                <a16:creationId xmlns:a16="http://schemas.microsoft.com/office/drawing/2014/main" id="{E08D405B-F0ED-92D0-79E3-F4E5D9966E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840" name="Picture 16">
            <a:extLst>
              <a:ext uri="{FF2B5EF4-FFF2-40B4-BE49-F238E27FC236}">
                <a16:creationId xmlns:a16="http://schemas.microsoft.com/office/drawing/2014/main" id="{E55591DE-AC80-9586-429E-30EFEBFAC4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7841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A2CB1D24-A7C3-DAEF-50DB-37DBEBB94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842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F3BF88F-599B-BC12-0148-409976727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843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581A0D9-8453-42E2-A35B-6690BAC36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84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EEB1953-9360-A3B5-70EA-BEB414ABC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845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EB869F82-5915-E20B-11CC-ACAF63A83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846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A7B77A0-E3FA-20B2-08B0-A36D79F54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847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2E6BA3DB-8FAE-D18D-77F8-529A82987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848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05CD525-6189-B446-6A1E-F37424EF9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17849" name="Picture 25">
            <a:extLst>
              <a:ext uri="{FF2B5EF4-FFF2-40B4-BE49-F238E27FC236}">
                <a16:creationId xmlns:a16="http://schemas.microsoft.com/office/drawing/2014/main" id="{43FA7EA4-5175-B2D1-CAEB-659F171149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28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7850" name="Text Box 26">
            <a:extLst>
              <a:ext uri="{FF2B5EF4-FFF2-40B4-BE49-F238E27FC236}">
                <a16:creationId xmlns:a16="http://schemas.microsoft.com/office/drawing/2014/main" id="{EF3F68D1-CB22-01F3-C714-B69B99AF6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28800"/>
            <a:ext cx="777240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No toque la herida con tus manos, ropa o con cualquier cosa que no se encuentre limpio.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17859" name="Picture 35">
            <a:extLst>
              <a:ext uri="{FF2B5EF4-FFF2-40B4-BE49-F238E27FC236}">
                <a16:creationId xmlns:a16="http://schemas.microsoft.com/office/drawing/2014/main" id="{BED6B691-35D7-E58B-F9C7-29EAFA967C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971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7860" name="Text Box 36">
            <a:extLst>
              <a:ext uri="{FF2B5EF4-FFF2-40B4-BE49-F238E27FC236}">
                <a16:creationId xmlns:a16="http://schemas.microsoft.com/office/drawing/2014/main" id="{83A511CC-EB77-11F7-6F21-D2DFF44BB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971800"/>
            <a:ext cx="777240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Barre hacia fuera de la herida cualquier partícula extraña suelta alrededor de ésta, utilizando un material limpio.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17861" name="Picture 37">
            <a:extLst>
              <a:ext uri="{FF2B5EF4-FFF2-40B4-BE49-F238E27FC236}">
                <a16:creationId xmlns:a16="http://schemas.microsoft.com/office/drawing/2014/main" id="{20F901C4-825C-C8B1-026F-0AEF86E011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4114800"/>
            <a:ext cx="2895600" cy="2200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210" name="Group 2">
            <a:extLst>
              <a:ext uri="{FF2B5EF4-FFF2-40B4-BE49-F238E27FC236}">
                <a16:creationId xmlns:a16="http://schemas.microsoft.com/office/drawing/2014/main" id="{432FAACA-FC04-94CD-7D25-E27506878A5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34211" name="Rectangle 3">
              <a:extLst>
                <a:ext uri="{FF2B5EF4-FFF2-40B4-BE49-F238E27FC236}">
                  <a16:creationId xmlns:a16="http://schemas.microsoft.com/office/drawing/2014/main" id="{F79DC97B-CF09-7EB7-CEF5-FD519CEE3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4212" name="Rectangle 4">
              <a:extLst>
                <a:ext uri="{FF2B5EF4-FFF2-40B4-BE49-F238E27FC236}">
                  <a16:creationId xmlns:a16="http://schemas.microsoft.com/office/drawing/2014/main" id="{8227951A-C874-420A-EE98-D6AACEE05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213" name="Freeform 5">
              <a:extLst>
                <a:ext uri="{FF2B5EF4-FFF2-40B4-BE49-F238E27FC236}">
                  <a16:creationId xmlns:a16="http://schemas.microsoft.com/office/drawing/2014/main" id="{A330634A-8981-5E8E-C167-001109329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4214" name="Freeform 6">
              <a:extLst>
                <a:ext uri="{FF2B5EF4-FFF2-40B4-BE49-F238E27FC236}">
                  <a16:creationId xmlns:a16="http://schemas.microsoft.com/office/drawing/2014/main" id="{54CD0B20-3381-E9F6-3DB5-20844967E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215" name="Freeform 7">
              <a:extLst>
                <a:ext uri="{FF2B5EF4-FFF2-40B4-BE49-F238E27FC236}">
                  <a16:creationId xmlns:a16="http://schemas.microsoft.com/office/drawing/2014/main" id="{07A2EC6B-8A20-363D-B67E-01DC8AD6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4216" name="Freeform 8">
              <a:extLst>
                <a:ext uri="{FF2B5EF4-FFF2-40B4-BE49-F238E27FC236}">
                  <a16:creationId xmlns:a16="http://schemas.microsoft.com/office/drawing/2014/main" id="{38538F4A-30F7-9663-CD1F-0902E17A0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217" name="Freeform 9">
              <a:extLst>
                <a:ext uri="{FF2B5EF4-FFF2-40B4-BE49-F238E27FC236}">
                  <a16:creationId xmlns:a16="http://schemas.microsoft.com/office/drawing/2014/main" id="{B0AFE989-10C4-ACCC-AC5F-98B32B35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4218" name="Freeform 10">
              <a:extLst>
                <a:ext uri="{FF2B5EF4-FFF2-40B4-BE49-F238E27FC236}">
                  <a16:creationId xmlns:a16="http://schemas.microsoft.com/office/drawing/2014/main" id="{8AC7216F-7685-1442-67C5-11EC4404C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219" name="Freeform 11">
              <a:extLst>
                <a:ext uri="{FF2B5EF4-FFF2-40B4-BE49-F238E27FC236}">
                  <a16:creationId xmlns:a16="http://schemas.microsoft.com/office/drawing/2014/main" id="{4E9D019D-0865-8532-B20C-3281875EB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4220" name="Freeform 12">
              <a:extLst>
                <a:ext uri="{FF2B5EF4-FFF2-40B4-BE49-F238E27FC236}">
                  <a16:creationId xmlns:a16="http://schemas.microsoft.com/office/drawing/2014/main" id="{D19EAD22-4C51-76B6-421B-4BDA71203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4221" name="Rectangle 13">
            <a:extLst>
              <a:ext uri="{FF2B5EF4-FFF2-40B4-BE49-F238E27FC236}">
                <a16:creationId xmlns:a16="http://schemas.microsoft.com/office/drawing/2014/main" id="{140445BA-7CD9-7825-1EDA-4DC60C886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Inmediáto General: </a:t>
            </a:r>
            <a:r>
              <a:rPr lang="es-PR" altLang="en-US" sz="2400" i="1">
                <a:solidFill>
                  <a:srgbClr val="FFFF00"/>
                </a:solidFill>
              </a:rPr>
              <a:t>Limpie con Agua/Jabón</a:t>
            </a:r>
            <a:endParaRPr lang="es-PR" altLang="en-US" sz="3600" b="0" i="1">
              <a:solidFill>
                <a:srgbClr val="FFFF00"/>
              </a:solidFill>
            </a:endParaRPr>
          </a:p>
        </p:txBody>
      </p:sp>
      <p:sp>
        <p:nvSpPr>
          <p:cNvPr id="734222" name="Text Box 14">
            <a:extLst>
              <a:ext uri="{FF2B5EF4-FFF2-40B4-BE49-F238E27FC236}">
                <a16:creationId xmlns:a16="http://schemas.microsoft.com/office/drawing/2014/main" id="{0835E77A-ABE5-499C-7B0B-E65872116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de Menor Severidad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34223" name="Picture 15">
            <a:extLst>
              <a:ext uri="{FF2B5EF4-FFF2-40B4-BE49-F238E27FC236}">
                <a16:creationId xmlns:a16="http://schemas.microsoft.com/office/drawing/2014/main" id="{E1664BDB-F6F6-C8A5-CAB0-08CEC55435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4224" name="Picture 16">
            <a:extLst>
              <a:ext uri="{FF2B5EF4-FFF2-40B4-BE49-F238E27FC236}">
                <a16:creationId xmlns:a16="http://schemas.microsoft.com/office/drawing/2014/main" id="{AB293B8E-8B2A-991C-6BC9-48730A750A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4225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68BDE93-FCCE-CE90-6428-6A5CF50A4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226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B9061A9C-B34C-B81F-46A7-BDE24B13B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22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825AD0D-5AC0-67B4-C3EB-C4C36B0A1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22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A5EA038-786A-B81A-DD9C-07C2A0155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229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F3AC27A-D5BE-FBEA-B4D6-413DA837D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230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0AEE85D-32AF-3D33-A789-58184E2E7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231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FBB6AFC-9F7D-3C30-E03F-1FDF212A0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4232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56310B9-8866-A40B-2DE3-971A3A977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34233" name="Picture 25">
            <a:extLst>
              <a:ext uri="{FF2B5EF4-FFF2-40B4-BE49-F238E27FC236}">
                <a16:creationId xmlns:a16="http://schemas.microsoft.com/office/drawing/2014/main" id="{D350C080-85CA-82D1-CDFF-616FBA6570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28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34234" name="Text Box 26">
            <a:extLst>
              <a:ext uri="{FF2B5EF4-FFF2-40B4-BE49-F238E27FC236}">
                <a16:creationId xmlns:a16="http://schemas.microsoft.com/office/drawing/2014/main" id="{A9CBFEBC-0709-80DA-6820-19535B645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28800"/>
            <a:ext cx="777240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Gaza esterelizada, saturada con agua y jabón, limpiar alrededores, movimientos separarados hacia afuera labios de herida: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34317" name="Text Box 109">
            <a:extLst>
              <a:ext uri="{FF2B5EF4-FFF2-40B4-BE49-F238E27FC236}">
                <a16:creationId xmlns:a16="http://schemas.microsoft.com/office/drawing/2014/main" id="{5E3EA5F6-6B8C-659C-2595-615D5090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3048000"/>
            <a:ext cx="1447800" cy="2276475"/>
          </a:xfrm>
          <a:prstGeom prst="rect">
            <a:avLst/>
          </a:prstGeom>
          <a:noFill/>
          <a:ln w="50800" algn="ctr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r>
              <a:rPr lang="en-US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NOTA: </a:t>
            </a:r>
            <a:r>
              <a:rPr lang="en-US" altLang="en-US" sz="2000" i="1">
                <a:effectLst/>
                <a:latin typeface="Arial" panose="020B0604020202020204" pitchFamily="34" charset="0"/>
              </a:rPr>
              <a:t>Lavar primeros sus manos con agua y jabón </a:t>
            </a:r>
          </a:p>
        </p:txBody>
      </p:sp>
      <p:pic>
        <p:nvPicPr>
          <p:cNvPr id="734318" name="Picture 110">
            <a:extLst>
              <a:ext uri="{FF2B5EF4-FFF2-40B4-BE49-F238E27FC236}">
                <a16:creationId xmlns:a16="http://schemas.microsoft.com/office/drawing/2014/main" id="{0EB14FA0-1BBD-FB20-672E-D0F7F9F6FA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95538" y="2971800"/>
            <a:ext cx="1795462" cy="2514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4319" name="Text Box 111">
            <a:extLst>
              <a:ext uri="{FF2B5EF4-FFF2-40B4-BE49-F238E27FC236}">
                <a16:creationId xmlns:a16="http://schemas.microsoft.com/office/drawing/2014/main" id="{6F46B399-24A5-6726-0AF2-1396CA8FD0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5562600"/>
            <a:ext cx="2133600" cy="752475"/>
          </a:xfrm>
          <a:prstGeom prst="rect">
            <a:avLst/>
          </a:prstGeom>
          <a:noFill/>
          <a:ln w="50800" algn="ctr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r>
              <a:rPr lang="en-US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NOTA: </a:t>
            </a:r>
            <a:r>
              <a:rPr lang="en-US" altLang="en-US" sz="2000" i="1">
                <a:effectLst/>
                <a:latin typeface="Arial" panose="020B0604020202020204" pitchFamily="34" charset="0"/>
              </a:rPr>
              <a:t>Emplear Guantes Látex</a:t>
            </a:r>
          </a:p>
        </p:txBody>
      </p:sp>
      <p:grpSp>
        <p:nvGrpSpPr>
          <p:cNvPr id="734322" name="Group 114">
            <a:extLst>
              <a:ext uri="{FF2B5EF4-FFF2-40B4-BE49-F238E27FC236}">
                <a16:creationId xmlns:a16="http://schemas.microsoft.com/office/drawing/2014/main" id="{0D33C70E-49A7-4984-B3BB-6C46DD25106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95800" y="3276600"/>
            <a:ext cx="4191000" cy="2803525"/>
            <a:chOff x="2496" y="1968"/>
            <a:chExt cx="2832" cy="1895"/>
          </a:xfrm>
        </p:grpSpPr>
        <p:sp>
          <p:nvSpPr>
            <p:cNvPr id="734321" name="AutoShape 113">
              <a:extLst>
                <a:ext uri="{FF2B5EF4-FFF2-40B4-BE49-F238E27FC236}">
                  <a16:creationId xmlns:a16="http://schemas.microsoft.com/office/drawing/2014/main" id="{A42A418C-7ACB-C685-AD17-A154243663C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96" y="1968"/>
              <a:ext cx="2832" cy="18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23" name="Rectangle 115">
              <a:extLst>
                <a:ext uri="{FF2B5EF4-FFF2-40B4-BE49-F238E27FC236}">
                  <a16:creationId xmlns:a16="http://schemas.microsoft.com/office/drawing/2014/main" id="{1DE9A7C9-6EAC-FE20-F00C-267542DD2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972"/>
              <a:ext cx="2527" cy="1887"/>
            </a:xfrm>
            <a:prstGeom prst="rect">
              <a:avLst/>
            </a:prstGeom>
            <a:solidFill>
              <a:srgbClr val="F9D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24" name="Rectangle 116">
              <a:extLst>
                <a:ext uri="{FF2B5EF4-FFF2-40B4-BE49-F238E27FC236}">
                  <a16:creationId xmlns:a16="http://schemas.microsoft.com/office/drawing/2014/main" id="{4AD560DD-A198-70E1-6807-A9D3E60A6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972"/>
              <a:ext cx="2527" cy="1887"/>
            </a:xfrm>
            <a:prstGeom prst="rect">
              <a:avLst/>
            </a:prstGeom>
            <a:noFill/>
            <a:ln w="12700">
              <a:solidFill>
                <a:srgbClr val="1F1A1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25" name="Freeform 117">
              <a:extLst>
                <a:ext uri="{FF2B5EF4-FFF2-40B4-BE49-F238E27FC236}">
                  <a16:creationId xmlns:a16="http://schemas.microsoft.com/office/drawing/2014/main" id="{DA4E2488-C7D2-62EF-F9BA-7FA56D3D8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878"/>
              <a:ext cx="289" cy="163"/>
            </a:xfrm>
            <a:custGeom>
              <a:avLst/>
              <a:gdLst>
                <a:gd name="T0" fmla="*/ 0 w 1732"/>
                <a:gd name="T1" fmla="*/ 0 h 977"/>
                <a:gd name="T2" fmla="*/ 51 w 1732"/>
                <a:gd name="T3" fmla="*/ 21 h 977"/>
                <a:gd name="T4" fmla="*/ 102 w 1732"/>
                <a:gd name="T5" fmla="*/ 45 h 977"/>
                <a:gd name="T6" fmla="*/ 151 w 1732"/>
                <a:gd name="T7" fmla="*/ 72 h 977"/>
                <a:gd name="T8" fmla="*/ 199 w 1732"/>
                <a:gd name="T9" fmla="*/ 99 h 977"/>
                <a:gd name="T10" fmla="*/ 246 w 1732"/>
                <a:gd name="T11" fmla="*/ 128 h 977"/>
                <a:gd name="T12" fmla="*/ 292 w 1732"/>
                <a:gd name="T13" fmla="*/ 159 h 977"/>
                <a:gd name="T14" fmla="*/ 337 w 1732"/>
                <a:gd name="T15" fmla="*/ 191 h 977"/>
                <a:gd name="T16" fmla="*/ 382 w 1732"/>
                <a:gd name="T17" fmla="*/ 222 h 977"/>
                <a:gd name="T18" fmla="*/ 470 w 1732"/>
                <a:gd name="T19" fmla="*/ 289 h 977"/>
                <a:gd name="T20" fmla="*/ 557 w 1732"/>
                <a:gd name="T21" fmla="*/ 356 h 977"/>
                <a:gd name="T22" fmla="*/ 599 w 1732"/>
                <a:gd name="T23" fmla="*/ 390 h 977"/>
                <a:gd name="T24" fmla="*/ 643 w 1732"/>
                <a:gd name="T25" fmla="*/ 423 h 977"/>
                <a:gd name="T26" fmla="*/ 686 w 1732"/>
                <a:gd name="T27" fmla="*/ 456 h 977"/>
                <a:gd name="T28" fmla="*/ 730 w 1732"/>
                <a:gd name="T29" fmla="*/ 488 h 977"/>
                <a:gd name="T30" fmla="*/ 775 w 1732"/>
                <a:gd name="T31" fmla="*/ 518 h 977"/>
                <a:gd name="T32" fmla="*/ 819 w 1732"/>
                <a:gd name="T33" fmla="*/ 548 h 977"/>
                <a:gd name="T34" fmla="*/ 864 w 1732"/>
                <a:gd name="T35" fmla="*/ 577 h 977"/>
                <a:gd name="T36" fmla="*/ 911 w 1732"/>
                <a:gd name="T37" fmla="*/ 603 h 977"/>
                <a:gd name="T38" fmla="*/ 957 w 1732"/>
                <a:gd name="T39" fmla="*/ 629 h 977"/>
                <a:gd name="T40" fmla="*/ 1005 w 1732"/>
                <a:gd name="T41" fmla="*/ 651 h 977"/>
                <a:gd name="T42" fmla="*/ 1054 w 1732"/>
                <a:gd name="T43" fmla="*/ 672 h 977"/>
                <a:gd name="T44" fmla="*/ 1104 w 1732"/>
                <a:gd name="T45" fmla="*/ 690 h 977"/>
                <a:gd name="T46" fmla="*/ 1156 w 1732"/>
                <a:gd name="T47" fmla="*/ 706 h 977"/>
                <a:gd name="T48" fmla="*/ 1209 w 1732"/>
                <a:gd name="T49" fmla="*/ 719 h 977"/>
                <a:gd name="T50" fmla="*/ 1263 w 1732"/>
                <a:gd name="T51" fmla="*/ 729 h 977"/>
                <a:gd name="T52" fmla="*/ 1320 w 1732"/>
                <a:gd name="T53" fmla="*/ 735 h 977"/>
                <a:gd name="T54" fmla="*/ 1378 w 1732"/>
                <a:gd name="T55" fmla="*/ 738 h 977"/>
                <a:gd name="T56" fmla="*/ 1438 w 1732"/>
                <a:gd name="T57" fmla="*/ 738 h 977"/>
                <a:gd name="T58" fmla="*/ 1501 w 1732"/>
                <a:gd name="T59" fmla="*/ 734 h 977"/>
                <a:gd name="T60" fmla="*/ 1565 w 1732"/>
                <a:gd name="T61" fmla="*/ 725 h 977"/>
                <a:gd name="T62" fmla="*/ 1577 w 1732"/>
                <a:gd name="T63" fmla="*/ 723 h 977"/>
                <a:gd name="T64" fmla="*/ 1588 w 1732"/>
                <a:gd name="T65" fmla="*/ 723 h 977"/>
                <a:gd name="T66" fmla="*/ 1598 w 1732"/>
                <a:gd name="T67" fmla="*/ 723 h 977"/>
                <a:gd name="T68" fmla="*/ 1606 w 1732"/>
                <a:gd name="T69" fmla="*/ 725 h 977"/>
                <a:gd name="T70" fmla="*/ 1614 w 1732"/>
                <a:gd name="T71" fmla="*/ 729 h 977"/>
                <a:gd name="T72" fmla="*/ 1620 w 1732"/>
                <a:gd name="T73" fmla="*/ 733 h 977"/>
                <a:gd name="T74" fmla="*/ 1625 w 1732"/>
                <a:gd name="T75" fmla="*/ 738 h 977"/>
                <a:gd name="T76" fmla="*/ 1631 w 1732"/>
                <a:gd name="T77" fmla="*/ 744 h 977"/>
                <a:gd name="T78" fmla="*/ 1634 w 1732"/>
                <a:gd name="T79" fmla="*/ 752 h 977"/>
                <a:gd name="T80" fmla="*/ 1638 w 1732"/>
                <a:gd name="T81" fmla="*/ 759 h 977"/>
                <a:gd name="T82" fmla="*/ 1640 w 1732"/>
                <a:gd name="T83" fmla="*/ 769 h 977"/>
                <a:gd name="T84" fmla="*/ 1642 w 1732"/>
                <a:gd name="T85" fmla="*/ 777 h 977"/>
                <a:gd name="T86" fmla="*/ 1646 w 1732"/>
                <a:gd name="T87" fmla="*/ 797 h 977"/>
                <a:gd name="T88" fmla="*/ 1649 w 1732"/>
                <a:gd name="T89" fmla="*/ 820 h 977"/>
                <a:gd name="T90" fmla="*/ 1652 w 1732"/>
                <a:gd name="T91" fmla="*/ 842 h 977"/>
                <a:gd name="T92" fmla="*/ 1655 w 1732"/>
                <a:gd name="T93" fmla="*/ 865 h 977"/>
                <a:gd name="T94" fmla="*/ 1657 w 1732"/>
                <a:gd name="T95" fmla="*/ 876 h 977"/>
                <a:gd name="T96" fmla="*/ 1660 w 1732"/>
                <a:gd name="T97" fmla="*/ 888 h 977"/>
                <a:gd name="T98" fmla="*/ 1663 w 1732"/>
                <a:gd name="T99" fmla="*/ 899 h 977"/>
                <a:gd name="T100" fmla="*/ 1667 w 1732"/>
                <a:gd name="T101" fmla="*/ 910 h 977"/>
                <a:gd name="T102" fmla="*/ 1672 w 1732"/>
                <a:gd name="T103" fmla="*/ 921 h 977"/>
                <a:gd name="T104" fmla="*/ 1677 w 1732"/>
                <a:gd name="T105" fmla="*/ 930 h 977"/>
                <a:gd name="T106" fmla="*/ 1684 w 1732"/>
                <a:gd name="T107" fmla="*/ 940 h 977"/>
                <a:gd name="T108" fmla="*/ 1691 w 1732"/>
                <a:gd name="T109" fmla="*/ 948 h 977"/>
                <a:gd name="T110" fmla="*/ 1700 w 1732"/>
                <a:gd name="T111" fmla="*/ 957 h 977"/>
                <a:gd name="T112" fmla="*/ 1709 w 1732"/>
                <a:gd name="T113" fmla="*/ 964 h 977"/>
                <a:gd name="T114" fmla="*/ 1720 w 1732"/>
                <a:gd name="T115" fmla="*/ 970 h 977"/>
                <a:gd name="T116" fmla="*/ 1732 w 1732"/>
                <a:gd name="T117" fmla="*/ 977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2" h="977">
                  <a:moveTo>
                    <a:pt x="0" y="0"/>
                  </a:moveTo>
                  <a:lnTo>
                    <a:pt x="51" y="21"/>
                  </a:lnTo>
                  <a:lnTo>
                    <a:pt x="102" y="45"/>
                  </a:lnTo>
                  <a:lnTo>
                    <a:pt x="151" y="72"/>
                  </a:lnTo>
                  <a:lnTo>
                    <a:pt x="199" y="99"/>
                  </a:lnTo>
                  <a:lnTo>
                    <a:pt x="246" y="128"/>
                  </a:lnTo>
                  <a:lnTo>
                    <a:pt x="292" y="159"/>
                  </a:lnTo>
                  <a:lnTo>
                    <a:pt x="337" y="191"/>
                  </a:lnTo>
                  <a:lnTo>
                    <a:pt x="382" y="222"/>
                  </a:lnTo>
                  <a:lnTo>
                    <a:pt x="470" y="289"/>
                  </a:lnTo>
                  <a:lnTo>
                    <a:pt x="557" y="356"/>
                  </a:lnTo>
                  <a:lnTo>
                    <a:pt x="599" y="390"/>
                  </a:lnTo>
                  <a:lnTo>
                    <a:pt x="643" y="423"/>
                  </a:lnTo>
                  <a:lnTo>
                    <a:pt x="686" y="456"/>
                  </a:lnTo>
                  <a:lnTo>
                    <a:pt x="730" y="488"/>
                  </a:lnTo>
                  <a:lnTo>
                    <a:pt x="775" y="518"/>
                  </a:lnTo>
                  <a:lnTo>
                    <a:pt x="819" y="548"/>
                  </a:lnTo>
                  <a:lnTo>
                    <a:pt x="864" y="577"/>
                  </a:lnTo>
                  <a:lnTo>
                    <a:pt x="911" y="603"/>
                  </a:lnTo>
                  <a:lnTo>
                    <a:pt x="957" y="629"/>
                  </a:lnTo>
                  <a:lnTo>
                    <a:pt x="1005" y="651"/>
                  </a:lnTo>
                  <a:lnTo>
                    <a:pt x="1054" y="672"/>
                  </a:lnTo>
                  <a:lnTo>
                    <a:pt x="1104" y="690"/>
                  </a:lnTo>
                  <a:lnTo>
                    <a:pt x="1156" y="706"/>
                  </a:lnTo>
                  <a:lnTo>
                    <a:pt x="1209" y="719"/>
                  </a:lnTo>
                  <a:lnTo>
                    <a:pt x="1263" y="729"/>
                  </a:lnTo>
                  <a:lnTo>
                    <a:pt x="1320" y="735"/>
                  </a:lnTo>
                  <a:lnTo>
                    <a:pt x="1378" y="738"/>
                  </a:lnTo>
                  <a:lnTo>
                    <a:pt x="1438" y="738"/>
                  </a:lnTo>
                  <a:lnTo>
                    <a:pt x="1501" y="734"/>
                  </a:lnTo>
                  <a:lnTo>
                    <a:pt x="1565" y="725"/>
                  </a:lnTo>
                  <a:lnTo>
                    <a:pt x="1577" y="723"/>
                  </a:lnTo>
                  <a:lnTo>
                    <a:pt x="1588" y="723"/>
                  </a:lnTo>
                  <a:lnTo>
                    <a:pt x="1598" y="723"/>
                  </a:lnTo>
                  <a:lnTo>
                    <a:pt x="1606" y="725"/>
                  </a:lnTo>
                  <a:lnTo>
                    <a:pt x="1614" y="729"/>
                  </a:lnTo>
                  <a:lnTo>
                    <a:pt x="1620" y="733"/>
                  </a:lnTo>
                  <a:lnTo>
                    <a:pt x="1625" y="738"/>
                  </a:lnTo>
                  <a:lnTo>
                    <a:pt x="1631" y="744"/>
                  </a:lnTo>
                  <a:lnTo>
                    <a:pt x="1634" y="752"/>
                  </a:lnTo>
                  <a:lnTo>
                    <a:pt x="1638" y="759"/>
                  </a:lnTo>
                  <a:lnTo>
                    <a:pt x="1640" y="769"/>
                  </a:lnTo>
                  <a:lnTo>
                    <a:pt x="1642" y="777"/>
                  </a:lnTo>
                  <a:lnTo>
                    <a:pt x="1646" y="797"/>
                  </a:lnTo>
                  <a:lnTo>
                    <a:pt x="1649" y="820"/>
                  </a:lnTo>
                  <a:lnTo>
                    <a:pt x="1652" y="842"/>
                  </a:lnTo>
                  <a:lnTo>
                    <a:pt x="1655" y="865"/>
                  </a:lnTo>
                  <a:lnTo>
                    <a:pt x="1657" y="876"/>
                  </a:lnTo>
                  <a:lnTo>
                    <a:pt x="1660" y="888"/>
                  </a:lnTo>
                  <a:lnTo>
                    <a:pt x="1663" y="899"/>
                  </a:lnTo>
                  <a:lnTo>
                    <a:pt x="1667" y="910"/>
                  </a:lnTo>
                  <a:lnTo>
                    <a:pt x="1672" y="921"/>
                  </a:lnTo>
                  <a:lnTo>
                    <a:pt x="1677" y="930"/>
                  </a:lnTo>
                  <a:lnTo>
                    <a:pt x="1684" y="940"/>
                  </a:lnTo>
                  <a:lnTo>
                    <a:pt x="1691" y="948"/>
                  </a:lnTo>
                  <a:lnTo>
                    <a:pt x="1700" y="957"/>
                  </a:lnTo>
                  <a:lnTo>
                    <a:pt x="1709" y="964"/>
                  </a:lnTo>
                  <a:lnTo>
                    <a:pt x="1720" y="970"/>
                  </a:lnTo>
                  <a:lnTo>
                    <a:pt x="1732" y="977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26" name="Freeform 118">
              <a:extLst>
                <a:ext uri="{FF2B5EF4-FFF2-40B4-BE49-F238E27FC236}">
                  <a16:creationId xmlns:a16="http://schemas.microsoft.com/office/drawing/2014/main" id="{0349A95A-5780-424D-B49F-9327AD653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041"/>
              <a:ext cx="228" cy="182"/>
            </a:xfrm>
            <a:custGeom>
              <a:avLst/>
              <a:gdLst>
                <a:gd name="T0" fmla="*/ 0 w 1370"/>
                <a:gd name="T1" fmla="*/ 0 h 1088"/>
                <a:gd name="T2" fmla="*/ 31 w 1370"/>
                <a:gd name="T3" fmla="*/ 0 h 1088"/>
                <a:gd name="T4" fmla="*/ 58 w 1370"/>
                <a:gd name="T5" fmla="*/ 0 h 1088"/>
                <a:gd name="T6" fmla="*/ 83 w 1370"/>
                <a:gd name="T7" fmla="*/ 1 h 1088"/>
                <a:gd name="T8" fmla="*/ 105 w 1370"/>
                <a:gd name="T9" fmla="*/ 3 h 1088"/>
                <a:gd name="T10" fmla="*/ 116 w 1370"/>
                <a:gd name="T11" fmla="*/ 4 h 1088"/>
                <a:gd name="T12" fmla="*/ 124 w 1370"/>
                <a:gd name="T13" fmla="*/ 6 h 1088"/>
                <a:gd name="T14" fmla="*/ 134 w 1370"/>
                <a:gd name="T15" fmla="*/ 8 h 1088"/>
                <a:gd name="T16" fmla="*/ 142 w 1370"/>
                <a:gd name="T17" fmla="*/ 11 h 1088"/>
                <a:gd name="T18" fmla="*/ 150 w 1370"/>
                <a:gd name="T19" fmla="*/ 15 h 1088"/>
                <a:gd name="T20" fmla="*/ 156 w 1370"/>
                <a:gd name="T21" fmla="*/ 18 h 1088"/>
                <a:gd name="T22" fmla="*/ 162 w 1370"/>
                <a:gd name="T23" fmla="*/ 22 h 1088"/>
                <a:gd name="T24" fmla="*/ 168 w 1370"/>
                <a:gd name="T25" fmla="*/ 27 h 1088"/>
                <a:gd name="T26" fmla="*/ 209 w 1370"/>
                <a:gd name="T27" fmla="*/ 59 h 1088"/>
                <a:gd name="T28" fmla="*/ 250 w 1370"/>
                <a:gd name="T29" fmla="*/ 90 h 1088"/>
                <a:gd name="T30" fmla="*/ 289 w 1370"/>
                <a:gd name="T31" fmla="*/ 122 h 1088"/>
                <a:gd name="T32" fmla="*/ 327 w 1370"/>
                <a:gd name="T33" fmla="*/ 153 h 1088"/>
                <a:gd name="T34" fmla="*/ 401 w 1370"/>
                <a:gd name="T35" fmla="*/ 216 h 1088"/>
                <a:gd name="T36" fmla="*/ 476 w 1370"/>
                <a:gd name="T37" fmla="*/ 279 h 1088"/>
                <a:gd name="T38" fmla="*/ 549 w 1370"/>
                <a:gd name="T39" fmla="*/ 341 h 1088"/>
                <a:gd name="T40" fmla="*/ 623 w 1370"/>
                <a:gd name="T41" fmla="*/ 404 h 1088"/>
                <a:gd name="T42" fmla="*/ 663 w 1370"/>
                <a:gd name="T43" fmla="*/ 436 h 1088"/>
                <a:gd name="T44" fmla="*/ 701 w 1370"/>
                <a:gd name="T45" fmla="*/ 467 h 1088"/>
                <a:gd name="T46" fmla="*/ 741 w 1370"/>
                <a:gd name="T47" fmla="*/ 498 h 1088"/>
                <a:gd name="T48" fmla="*/ 783 w 1370"/>
                <a:gd name="T49" fmla="*/ 530 h 1088"/>
                <a:gd name="T50" fmla="*/ 824 w 1370"/>
                <a:gd name="T51" fmla="*/ 557 h 1088"/>
                <a:gd name="T52" fmla="*/ 866 w 1370"/>
                <a:gd name="T53" fmla="*/ 584 h 1088"/>
                <a:gd name="T54" fmla="*/ 906 w 1370"/>
                <a:gd name="T55" fmla="*/ 614 h 1088"/>
                <a:gd name="T56" fmla="*/ 945 w 1370"/>
                <a:gd name="T57" fmla="*/ 645 h 1088"/>
                <a:gd name="T58" fmla="*/ 984 w 1370"/>
                <a:gd name="T59" fmla="*/ 677 h 1088"/>
                <a:gd name="T60" fmla="*/ 1023 w 1370"/>
                <a:gd name="T61" fmla="*/ 708 h 1088"/>
                <a:gd name="T62" fmla="*/ 1060 w 1370"/>
                <a:gd name="T63" fmla="*/ 742 h 1088"/>
                <a:gd name="T64" fmla="*/ 1097 w 1370"/>
                <a:gd name="T65" fmla="*/ 777 h 1088"/>
                <a:gd name="T66" fmla="*/ 1133 w 1370"/>
                <a:gd name="T67" fmla="*/ 814 h 1088"/>
                <a:gd name="T68" fmla="*/ 1169 w 1370"/>
                <a:gd name="T69" fmla="*/ 851 h 1088"/>
                <a:gd name="T70" fmla="*/ 1204 w 1370"/>
                <a:gd name="T71" fmla="*/ 888 h 1088"/>
                <a:gd name="T72" fmla="*/ 1238 w 1370"/>
                <a:gd name="T73" fmla="*/ 926 h 1088"/>
                <a:gd name="T74" fmla="*/ 1272 w 1370"/>
                <a:gd name="T75" fmla="*/ 965 h 1088"/>
                <a:gd name="T76" fmla="*/ 1305 w 1370"/>
                <a:gd name="T77" fmla="*/ 1006 h 1088"/>
                <a:gd name="T78" fmla="*/ 1338 w 1370"/>
                <a:gd name="T79" fmla="*/ 1047 h 1088"/>
                <a:gd name="T80" fmla="*/ 1370 w 1370"/>
                <a:gd name="T81" fmla="*/ 1088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70" h="1088">
                  <a:moveTo>
                    <a:pt x="0" y="0"/>
                  </a:moveTo>
                  <a:lnTo>
                    <a:pt x="31" y="0"/>
                  </a:lnTo>
                  <a:lnTo>
                    <a:pt x="58" y="0"/>
                  </a:lnTo>
                  <a:lnTo>
                    <a:pt x="83" y="1"/>
                  </a:lnTo>
                  <a:lnTo>
                    <a:pt x="105" y="3"/>
                  </a:lnTo>
                  <a:lnTo>
                    <a:pt x="116" y="4"/>
                  </a:lnTo>
                  <a:lnTo>
                    <a:pt x="124" y="6"/>
                  </a:lnTo>
                  <a:lnTo>
                    <a:pt x="134" y="8"/>
                  </a:lnTo>
                  <a:lnTo>
                    <a:pt x="142" y="11"/>
                  </a:lnTo>
                  <a:lnTo>
                    <a:pt x="150" y="15"/>
                  </a:lnTo>
                  <a:lnTo>
                    <a:pt x="156" y="18"/>
                  </a:lnTo>
                  <a:lnTo>
                    <a:pt x="162" y="22"/>
                  </a:lnTo>
                  <a:lnTo>
                    <a:pt x="168" y="27"/>
                  </a:lnTo>
                  <a:lnTo>
                    <a:pt x="209" y="59"/>
                  </a:lnTo>
                  <a:lnTo>
                    <a:pt x="250" y="90"/>
                  </a:lnTo>
                  <a:lnTo>
                    <a:pt x="289" y="122"/>
                  </a:lnTo>
                  <a:lnTo>
                    <a:pt x="327" y="153"/>
                  </a:lnTo>
                  <a:lnTo>
                    <a:pt x="401" y="216"/>
                  </a:lnTo>
                  <a:lnTo>
                    <a:pt x="476" y="279"/>
                  </a:lnTo>
                  <a:lnTo>
                    <a:pt x="549" y="341"/>
                  </a:lnTo>
                  <a:lnTo>
                    <a:pt x="623" y="404"/>
                  </a:lnTo>
                  <a:lnTo>
                    <a:pt x="663" y="436"/>
                  </a:lnTo>
                  <a:lnTo>
                    <a:pt x="701" y="467"/>
                  </a:lnTo>
                  <a:lnTo>
                    <a:pt x="741" y="498"/>
                  </a:lnTo>
                  <a:lnTo>
                    <a:pt x="783" y="530"/>
                  </a:lnTo>
                  <a:lnTo>
                    <a:pt x="824" y="557"/>
                  </a:lnTo>
                  <a:lnTo>
                    <a:pt x="866" y="584"/>
                  </a:lnTo>
                  <a:lnTo>
                    <a:pt x="906" y="614"/>
                  </a:lnTo>
                  <a:lnTo>
                    <a:pt x="945" y="645"/>
                  </a:lnTo>
                  <a:lnTo>
                    <a:pt x="984" y="677"/>
                  </a:lnTo>
                  <a:lnTo>
                    <a:pt x="1023" y="708"/>
                  </a:lnTo>
                  <a:lnTo>
                    <a:pt x="1060" y="742"/>
                  </a:lnTo>
                  <a:lnTo>
                    <a:pt x="1097" y="777"/>
                  </a:lnTo>
                  <a:lnTo>
                    <a:pt x="1133" y="814"/>
                  </a:lnTo>
                  <a:lnTo>
                    <a:pt x="1169" y="851"/>
                  </a:lnTo>
                  <a:lnTo>
                    <a:pt x="1204" y="888"/>
                  </a:lnTo>
                  <a:lnTo>
                    <a:pt x="1238" y="926"/>
                  </a:lnTo>
                  <a:lnTo>
                    <a:pt x="1272" y="965"/>
                  </a:lnTo>
                  <a:lnTo>
                    <a:pt x="1305" y="1006"/>
                  </a:lnTo>
                  <a:lnTo>
                    <a:pt x="1338" y="1047"/>
                  </a:lnTo>
                  <a:lnTo>
                    <a:pt x="1370" y="1088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27" name="Freeform 119">
              <a:extLst>
                <a:ext uri="{FF2B5EF4-FFF2-40B4-BE49-F238E27FC236}">
                  <a16:creationId xmlns:a16="http://schemas.microsoft.com/office/drawing/2014/main" id="{9AE742FA-235E-0225-B0E7-CD027FB83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3153"/>
              <a:ext cx="47" cy="37"/>
            </a:xfrm>
            <a:custGeom>
              <a:avLst/>
              <a:gdLst>
                <a:gd name="T0" fmla="*/ 0 w 279"/>
                <a:gd name="T1" fmla="*/ 0 h 224"/>
                <a:gd name="T2" fmla="*/ 11 w 279"/>
                <a:gd name="T3" fmla="*/ 6 h 224"/>
                <a:gd name="T4" fmla="*/ 20 w 279"/>
                <a:gd name="T5" fmla="*/ 12 h 224"/>
                <a:gd name="T6" fmla="*/ 30 w 279"/>
                <a:gd name="T7" fmla="*/ 18 h 224"/>
                <a:gd name="T8" fmla="*/ 38 w 279"/>
                <a:gd name="T9" fmla="*/ 25 h 224"/>
                <a:gd name="T10" fmla="*/ 55 w 279"/>
                <a:gd name="T11" fmla="*/ 39 h 224"/>
                <a:gd name="T12" fmla="*/ 71 w 279"/>
                <a:gd name="T13" fmla="*/ 55 h 224"/>
                <a:gd name="T14" fmla="*/ 101 w 279"/>
                <a:gd name="T15" fmla="*/ 88 h 224"/>
                <a:gd name="T16" fmla="*/ 129 w 279"/>
                <a:gd name="T17" fmla="*/ 122 h 224"/>
                <a:gd name="T18" fmla="*/ 144 w 279"/>
                <a:gd name="T19" fmla="*/ 139 h 224"/>
                <a:gd name="T20" fmla="*/ 159 w 279"/>
                <a:gd name="T21" fmla="*/ 155 h 224"/>
                <a:gd name="T22" fmla="*/ 175 w 279"/>
                <a:gd name="T23" fmla="*/ 171 h 224"/>
                <a:gd name="T24" fmla="*/ 193 w 279"/>
                <a:gd name="T25" fmla="*/ 185 h 224"/>
                <a:gd name="T26" fmla="*/ 202 w 279"/>
                <a:gd name="T27" fmla="*/ 191 h 224"/>
                <a:gd name="T28" fmla="*/ 211 w 279"/>
                <a:gd name="T29" fmla="*/ 198 h 224"/>
                <a:gd name="T30" fmla="*/ 222 w 279"/>
                <a:gd name="T31" fmla="*/ 203 h 224"/>
                <a:gd name="T32" fmla="*/ 232 w 279"/>
                <a:gd name="T33" fmla="*/ 208 h 224"/>
                <a:gd name="T34" fmla="*/ 243 w 279"/>
                <a:gd name="T35" fmla="*/ 213 h 224"/>
                <a:gd name="T36" fmla="*/ 255 w 279"/>
                <a:gd name="T37" fmla="*/ 218 h 224"/>
                <a:gd name="T38" fmla="*/ 266 w 279"/>
                <a:gd name="T39" fmla="*/ 221 h 224"/>
                <a:gd name="T40" fmla="*/ 279 w 279"/>
                <a:gd name="T4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9" h="224">
                  <a:moveTo>
                    <a:pt x="0" y="0"/>
                  </a:moveTo>
                  <a:lnTo>
                    <a:pt x="11" y="6"/>
                  </a:lnTo>
                  <a:lnTo>
                    <a:pt x="20" y="12"/>
                  </a:lnTo>
                  <a:lnTo>
                    <a:pt x="30" y="18"/>
                  </a:lnTo>
                  <a:lnTo>
                    <a:pt x="38" y="25"/>
                  </a:lnTo>
                  <a:lnTo>
                    <a:pt x="55" y="39"/>
                  </a:lnTo>
                  <a:lnTo>
                    <a:pt x="71" y="55"/>
                  </a:lnTo>
                  <a:lnTo>
                    <a:pt x="101" y="88"/>
                  </a:lnTo>
                  <a:lnTo>
                    <a:pt x="129" y="122"/>
                  </a:lnTo>
                  <a:lnTo>
                    <a:pt x="144" y="139"/>
                  </a:lnTo>
                  <a:lnTo>
                    <a:pt x="159" y="155"/>
                  </a:lnTo>
                  <a:lnTo>
                    <a:pt x="175" y="171"/>
                  </a:lnTo>
                  <a:lnTo>
                    <a:pt x="193" y="185"/>
                  </a:lnTo>
                  <a:lnTo>
                    <a:pt x="202" y="191"/>
                  </a:lnTo>
                  <a:lnTo>
                    <a:pt x="211" y="198"/>
                  </a:lnTo>
                  <a:lnTo>
                    <a:pt x="222" y="203"/>
                  </a:lnTo>
                  <a:lnTo>
                    <a:pt x="232" y="208"/>
                  </a:lnTo>
                  <a:lnTo>
                    <a:pt x="243" y="213"/>
                  </a:lnTo>
                  <a:lnTo>
                    <a:pt x="255" y="218"/>
                  </a:lnTo>
                  <a:lnTo>
                    <a:pt x="266" y="221"/>
                  </a:lnTo>
                  <a:lnTo>
                    <a:pt x="279" y="224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28" name="Freeform 120">
              <a:extLst>
                <a:ext uri="{FF2B5EF4-FFF2-40B4-BE49-F238E27FC236}">
                  <a16:creationId xmlns:a16="http://schemas.microsoft.com/office/drawing/2014/main" id="{37B65B44-C5CF-FF60-8F2D-7E7C95523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976"/>
              <a:ext cx="163" cy="140"/>
            </a:xfrm>
            <a:custGeom>
              <a:avLst/>
              <a:gdLst>
                <a:gd name="T0" fmla="*/ 0 w 979"/>
                <a:gd name="T1" fmla="*/ 0 h 838"/>
                <a:gd name="T2" fmla="*/ 11 w 979"/>
                <a:gd name="T3" fmla="*/ 13 h 838"/>
                <a:gd name="T4" fmla="*/ 22 w 979"/>
                <a:gd name="T5" fmla="*/ 26 h 838"/>
                <a:gd name="T6" fmla="*/ 33 w 979"/>
                <a:gd name="T7" fmla="*/ 37 h 838"/>
                <a:gd name="T8" fmla="*/ 46 w 979"/>
                <a:gd name="T9" fmla="*/ 49 h 838"/>
                <a:gd name="T10" fmla="*/ 71 w 979"/>
                <a:gd name="T11" fmla="*/ 71 h 838"/>
                <a:gd name="T12" fmla="*/ 97 w 979"/>
                <a:gd name="T13" fmla="*/ 93 h 838"/>
                <a:gd name="T14" fmla="*/ 125 w 979"/>
                <a:gd name="T15" fmla="*/ 112 h 838"/>
                <a:gd name="T16" fmla="*/ 153 w 979"/>
                <a:gd name="T17" fmla="*/ 131 h 838"/>
                <a:gd name="T18" fmla="*/ 183 w 979"/>
                <a:gd name="T19" fmla="*/ 150 h 838"/>
                <a:gd name="T20" fmla="*/ 213 w 979"/>
                <a:gd name="T21" fmla="*/ 168 h 838"/>
                <a:gd name="T22" fmla="*/ 273 w 979"/>
                <a:gd name="T23" fmla="*/ 205 h 838"/>
                <a:gd name="T24" fmla="*/ 334 w 979"/>
                <a:gd name="T25" fmla="*/ 244 h 838"/>
                <a:gd name="T26" fmla="*/ 364 w 979"/>
                <a:gd name="T27" fmla="*/ 264 h 838"/>
                <a:gd name="T28" fmla="*/ 392 w 979"/>
                <a:gd name="T29" fmla="*/ 287 h 838"/>
                <a:gd name="T30" fmla="*/ 420 w 979"/>
                <a:gd name="T31" fmla="*/ 310 h 838"/>
                <a:gd name="T32" fmla="*/ 448 w 979"/>
                <a:gd name="T33" fmla="*/ 336 h 838"/>
                <a:gd name="T34" fmla="*/ 509 w 979"/>
                <a:gd name="T35" fmla="*/ 399 h 838"/>
                <a:gd name="T36" fmla="*/ 570 w 979"/>
                <a:gd name="T37" fmla="*/ 465 h 838"/>
                <a:gd name="T38" fmla="*/ 630 w 979"/>
                <a:gd name="T39" fmla="*/ 532 h 838"/>
                <a:gd name="T40" fmla="*/ 692 w 979"/>
                <a:gd name="T41" fmla="*/ 598 h 838"/>
                <a:gd name="T42" fmla="*/ 724 w 979"/>
                <a:gd name="T43" fmla="*/ 629 h 838"/>
                <a:gd name="T44" fmla="*/ 756 w 979"/>
                <a:gd name="T45" fmla="*/ 662 h 838"/>
                <a:gd name="T46" fmla="*/ 790 w 979"/>
                <a:gd name="T47" fmla="*/ 693 h 838"/>
                <a:gd name="T48" fmla="*/ 825 w 979"/>
                <a:gd name="T49" fmla="*/ 724 h 838"/>
                <a:gd name="T50" fmla="*/ 861 w 979"/>
                <a:gd name="T51" fmla="*/ 755 h 838"/>
                <a:gd name="T52" fmla="*/ 898 w 979"/>
                <a:gd name="T53" fmla="*/ 783 h 838"/>
                <a:gd name="T54" fmla="*/ 937 w 979"/>
                <a:gd name="T55" fmla="*/ 811 h 838"/>
                <a:gd name="T56" fmla="*/ 979 w 979"/>
                <a:gd name="T57" fmla="*/ 838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9" h="838">
                  <a:moveTo>
                    <a:pt x="0" y="0"/>
                  </a:moveTo>
                  <a:lnTo>
                    <a:pt x="11" y="13"/>
                  </a:lnTo>
                  <a:lnTo>
                    <a:pt x="22" y="26"/>
                  </a:lnTo>
                  <a:lnTo>
                    <a:pt x="33" y="37"/>
                  </a:lnTo>
                  <a:lnTo>
                    <a:pt x="46" y="49"/>
                  </a:lnTo>
                  <a:lnTo>
                    <a:pt x="71" y="71"/>
                  </a:lnTo>
                  <a:lnTo>
                    <a:pt x="97" y="93"/>
                  </a:lnTo>
                  <a:lnTo>
                    <a:pt x="125" y="112"/>
                  </a:lnTo>
                  <a:lnTo>
                    <a:pt x="153" y="131"/>
                  </a:lnTo>
                  <a:lnTo>
                    <a:pt x="183" y="150"/>
                  </a:lnTo>
                  <a:lnTo>
                    <a:pt x="213" y="168"/>
                  </a:lnTo>
                  <a:lnTo>
                    <a:pt x="273" y="205"/>
                  </a:lnTo>
                  <a:lnTo>
                    <a:pt x="334" y="244"/>
                  </a:lnTo>
                  <a:lnTo>
                    <a:pt x="364" y="264"/>
                  </a:lnTo>
                  <a:lnTo>
                    <a:pt x="392" y="287"/>
                  </a:lnTo>
                  <a:lnTo>
                    <a:pt x="420" y="310"/>
                  </a:lnTo>
                  <a:lnTo>
                    <a:pt x="448" y="336"/>
                  </a:lnTo>
                  <a:lnTo>
                    <a:pt x="509" y="399"/>
                  </a:lnTo>
                  <a:lnTo>
                    <a:pt x="570" y="465"/>
                  </a:lnTo>
                  <a:lnTo>
                    <a:pt x="630" y="532"/>
                  </a:lnTo>
                  <a:lnTo>
                    <a:pt x="692" y="598"/>
                  </a:lnTo>
                  <a:lnTo>
                    <a:pt x="724" y="629"/>
                  </a:lnTo>
                  <a:lnTo>
                    <a:pt x="756" y="662"/>
                  </a:lnTo>
                  <a:lnTo>
                    <a:pt x="790" y="693"/>
                  </a:lnTo>
                  <a:lnTo>
                    <a:pt x="825" y="724"/>
                  </a:lnTo>
                  <a:lnTo>
                    <a:pt x="861" y="755"/>
                  </a:lnTo>
                  <a:lnTo>
                    <a:pt x="898" y="783"/>
                  </a:lnTo>
                  <a:lnTo>
                    <a:pt x="937" y="811"/>
                  </a:lnTo>
                  <a:lnTo>
                    <a:pt x="979" y="838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29" name="Freeform 121">
              <a:extLst>
                <a:ext uri="{FF2B5EF4-FFF2-40B4-BE49-F238E27FC236}">
                  <a16:creationId xmlns:a16="http://schemas.microsoft.com/office/drawing/2014/main" id="{4FC1CE58-CCA3-6DE7-8FE3-10080DF4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906"/>
              <a:ext cx="66" cy="56"/>
            </a:xfrm>
            <a:custGeom>
              <a:avLst/>
              <a:gdLst>
                <a:gd name="T0" fmla="*/ 0 w 392"/>
                <a:gd name="T1" fmla="*/ 0 h 335"/>
                <a:gd name="T2" fmla="*/ 20 w 392"/>
                <a:gd name="T3" fmla="*/ 23 h 335"/>
                <a:gd name="T4" fmla="*/ 40 w 392"/>
                <a:gd name="T5" fmla="*/ 46 h 335"/>
                <a:gd name="T6" fmla="*/ 58 w 392"/>
                <a:gd name="T7" fmla="*/ 71 h 335"/>
                <a:gd name="T8" fmla="*/ 77 w 392"/>
                <a:gd name="T9" fmla="*/ 97 h 335"/>
                <a:gd name="T10" fmla="*/ 95 w 392"/>
                <a:gd name="T11" fmla="*/ 122 h 335"/>
                <a:gd name="T12" fmla="*/ 113 w 392"/>
                <a:gd name="T13" fmla="*/ 149 h 335"/>
                <a:gd name="T14" fmla="*/ 134 w 392"/>
                <a:gd name="T15" fmla="*/ 174 h 335"/>
                <a:gd name="T16" fmla="*/ 154 w 392"/>
                <a:gd name="T17" fmla="*/ 200 h 335"/>
                <a:gd name="T18" fmla="*/ 164 w 392"/>
                <a:gd name="T19" fmla="*/ 212 h 335"/>
                <a:gd name="T20" fmla="*/ 175 w 392"/>
                <a:gd name="T21" fmla="*/ 224 h 335"/>
                <a:gd name="T22" fmla="*/ 187 w 392"/>
                <a:gd name="T23" fmla="*/ 236 h 335"/>
                <a:gd name="T24" fmla="*/ 198 w 392"/>
                <a:gd name="T25" fmla="*/ 247 h 335"/>
                <a:gd name="T26" fmla="*/ 211 w 392"/>
                <a:gd name="T27" fmla="*/ 258 h 335"/>
                <a:gd name="T28" fmla="*/ 224 w 392"/>
                <a:gd name="T29" fmla="*/ 269 h 335"/>
                <a:gd name="T30" fmla="*/ 238 w 392"/>
                <a:gd name="T31" fmla="*/ 278 h 335"/>
                <a:gd name="T32" fmla="*/ 251 w 392"/>
                <a:gd name="T33" fmla="*/ 288 h 335"/>
                <a:gd name="T34" fmla="*/ 266 w 392"/>
                <a:gd name="T35" fmla="*/ 296 h 335"/>
                <a:gd name="T36" fmla="*/ 281 w 392"/>
                <a:gd name="T37" fmla="*/ 304 h 335"/>
                <a:gd name="T38" fmla="*/ 298 w 392"/>
                <a:gd name="T39" fmla="*/ 311 h 335"/>
                <a:gd name="T40" fmla="*/ 315 w 392"/>
                <a:gd name="T41" fmla="*/ 317 h 335"/>
                <a:gd name="T42" fmla="*/ 332 w 392"/>
                <a:gd name="T43" fmla="*/ 324 h 335"/>
                <a:gd name="T44" fmla="*/ 351 w 392"/>
                <a:gd name="T45" fmla="*/ 329 h 335"/>
                <a:gd name="T46" fmla="*/ 370 w 392"/>
                <a:gd name="T47" fmla="*/ 332 h 335"/>
                <a:gd name="T48" fmla="*/ 392 w 392"/>
                <a:gd name="T49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2" h="335">
                  <a:moveTo>
                    <a:pt x="0" y="0"/>
                  </a:moveTo>
                  <a:lnTo>
                    <a:pt x="20" y="23"/>
                  </a:lnTo>
                  <a:lnTo>
                    <a:pt x="40" y="46"/>
                  </a:lnTo>
                  <a:lnTo>
                    <a:pt x="58" y="71"/>
                  </a:lnTo>
                  <a:lnTo>
                    <a:pt x="77" y="97"/>
                  </a:lnTo>
                  <a:lnTo>
                    <a:pt x="95" y="122"/>
                  </a:lnTo>
                  <a:lnTo>
                    <a:pt x="113" y="149"/>
                  </a:lnTo>
                  <a:lnTo>
                    <a:pt x="134" y="174"/>
                  </a:lnTo>
                  <a:lnTo>
                    <a:pt x="154" y="200"/>
                  </a:lnTo>
                  <a:lnTo>
                    <a:pt x="164" y="212"/>
                  </a:lnTo>
                  <a:lnTo>
                    <a:pt x="175" y="224"/>
                  </a:lnTo>
                  <a:lnTo>
                    <a:pt x="187" y="236"/>
                  </a:lnTo>
                  <a:lnTo>
                    <a:pt x="198" y="247"/>
                  </a:lnTo>
                  <a:lnTo>
                    <a:pt x="211" y="258"/>
                  </a:lnTo>
                  <a:lnTo>
                    <a:pt x="224" y="269"/>
                  </a:lnTo>
                  <a:lnTo>
                    <a:pt x="238" y="278"/>
                  </a:lnTo>
                  <a:lnTo>
                    <a:pt x="251" y="288"/>
                  </a:lnTo>
                  <a:lnTo>
                    <a:pt x="266" y="296"/>
                  </a:lnTo>
                  <a:lnTo>
                    <a:pt x="281" y="304"/>
                  </a:lnTo>
                  <a:lnTo>
                    <a:pt x="298" y="311"/>
                  </a:lnTo>
                  <a:lnTo>
                    <a:pt x="315" y="317"/>
                  </a:lnTo>
                  <a:lnTo>
                    <a:pt x="332" y="324"/>
                  </a:lnTo>
                  <a:lnTo>
                    <a:pt x="351" y="329"/>
                  </a:lnTo>
                  <a:lnTo>
                    <a:pt x="370" y="332"/>
                  </a:lnTo>
                  <a:lnTo>
                    <a:pt x="392" y="335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30" name="Freeform 122">
              <a:extLst>
                <a:ext uri="{FF2B5EF4-FFF2-40B4-BE49-F238E27FC236}">
                  <a16:creationId xmlns:a16="http://schemas.microsoft.com/office/drawing/2014/main" id="{102A124D-8D87-17DC-C5F9-AFCA9194B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999"/>
              <a:ext cx="121" cy="107"/>
            </a:xfrm>
            <a:custGeom>
              <a:avLst/>
              <a:gdLst>
                <a:gd name="T0" fmla="*/ 0 w 727"/>
                <a:gd name="T1" fmla="*/ 0 h 642"/>
                <a:gd name="T2" fmla="*/ 26 w 727"/>
                <a:gd name="T3" fmla="*/ 16 h 642"/>
                <a:gd name="T4" fmla="*/ 51 w 727"/>
                <a:gd name="T5" fmla="*/ 33 h 642"/>
                <a:gd name="T6" fmla="*/ 76 w 727"/>
                <a:gd name="T7" fmla="*/ 52 h 642"/>
                <a:gd name="T8" fmla="*/ 99 w 727"/>
                <a:gd name="T9" fmla="*/ 71 h 642"/>
                <a:gd name="T10" fmla="*/ 123 w 727"/>
                <a:gd name="T11" fmla="*/ 92 h 642"/>
                <a:gd name="T12" fmla="*/ 145 w 727"/>
                <a:gd name="T13" fmla="*/ 112 h 642"/>
                <a:gd name="T14" fmla="*/ 167 w 727"/>
                <a:gd name="T15" fmla="*/ 133 h 642"/>
                <a:gd name="T16" fmla="*/ 188 w 727"/>
                <a:gd name="T17" fmla="*/ 155 h 642"/>
                <a:gd name="T18" fmla="*/ 231 w 727"/>
                <a:gd name="T19" fmla="*/ 201 h 642"/>
                <a:gd name="T20" fmla="*/ 272 w 727"/>
                <a:gd name="T21" fmla="*/ 248 h 642"/>
                <a:gd name="T22" fmla="*/ 313 w 727"/>
                <a:gd name="T23" fmla="*/ 295 h 642"/>
                <a:gd name="T24" fmla="*/ 353 w 727"/>
                <a:gd name="T25" fmla="*/ 342 h 642"/>
                <a:gd name="T26" fmla="*/ 394 w 727"/>
                <a:gd name="T27" fmla="*/ 389 h 642"/>
                <a:gd name="T28" fmla="*/ 436 w 727"/>
                <a:gd name="T29" fmla="*/ 434 h 642"/>
                <a:gd name="T30" fmla="*/ 457 w 727"/>
                <a:gd name="T31" fmla="*/ 457 h 642"/>
                <a:gd name="T32" fmla="*/ 478 w 727"/>
                <a:gd name="T33" fmla="*/ 478 h 642"/>
                <a:gd name="T34" fmla="*/ 501 w 727"/>
                <a:gd name="T35" fmla="*/ 498 h 642"/>
                <a:gd name="T36" fmla="*/ 523 w 727"/>
                <a:gd name="T37" fmla="*/ 518 h 642"/>
                <a:gd name="T38" fmla="*/ 546 w 727"/>
                <a:gd name="T39" fmla="*/ 537 h 642"/>
                <a:gd name="T40" fmla="*/ 570 w 727"/>
                <a:gd name="T41" fmla="*/ 556 h 642"/>
                <a:gd name="T42" fmla="*/ 594 w 727"/>
                <a:gd name="T43" fmla="*/ 573 h 642"/>
                <a:gd name="T44" fmla="*/ 618 w 727"/>
                <a:gd name="T45" fmla="*/ 589 h 642"/>
                <a:gd name="T46" fmla="*/ 645 w 727"/>
                <a:gd name="T47" fmla="*/ 605 h 642"/>
                <a:gd name="T48" fmla="*/ 672 w 727"/>
                <a:gd name="T49" fmla="*/ 619 h 642"/>
                <a:gd name="T50" fmla="*/ 698 w 727"/>
                <a:gd name="T51" fmla="*/ 632 h 642"/>
                <a:gd name="T52" fmla="*/ 727 w 727"/>
                <a:gd name="T5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7" h="642">
                  <a:moveTo>
                    <a:pt x="0" y="0"/>
                  </a:moveTo>
                  <a:lnTo>
                    <a:pt x="26" y="16"/>
                  </a:lnTo>
                  <a:lnTo>
                    <a:pt x="51" y="33"/>
                  </a:lnTo>
                  <a:lnTo>
                    <a:pt x="76" y="52"/>
                  </a:lnTo>
                  <a:lnTo>
                    <a:pt x="99" y="71"/>
                  </a:lnTo>
                  <a:lnTo>
                    <a:pt x="123" y="92"/>
                  </a:lnTo>
                  <a:lnTo>
                    <a:pt x="145" y="112"/>
                  </a:lnTo>
                  <a:lnTo>
                    <a:pt x="167" y="133"/>
                  </a:lnTo>
                  <a:lnTo>
                    <a:pt x="188" y="155"/>
                  </a:lnTo>
                  <a:lnTo>
                    <a:pt x="231" y="201"/>
                  </a:lnTo>
                  <a:lnTo>
                    <a:pt x="272" y="248"/>
                  </a:lnTo>
                  <a:lnTo>
                    <a:pt x="313" y="295"/>
                  </a:lnTo>
                  <a:lnTo>
                    <a:pt x="353" y="342"/>
                  </a:lnTo>
                  <a:lnTo>
                    <a:pt x="394" y="389"/>
                  </a:lnTo>
                  <a:lnTo>
                    <a:pt x="436" y="434"/>
                  </a:lnTo>
                  <a:lnTo>
                    <a:pt x="457" y="457"/>
                  </a:lnTo>
                  <a:lnTo>
                    <a:pt x="478" y="478"/>
                  </a:lnTo>
                  <a:lnTo>
                    <a:pt x="501" y="498"/>
                  </a:lnTo>
                  <a:lnTo>
                    <a:pt x="523" y="518"/>
                  </a:lnTo>
                  <a:lnTo>
                    <a:pt x="546" y="537"/>
                  </a:lnTo>
                  <a:lnTo>
                    <a:pt x="570" y="556"/>
                  </a:lnTo>
                  <a:lnTo>
                    <a:pt x="594" y="573"/>
                  </a:lnTo>
                  <a:lnTo>
                    <a:pt x="618" y="589"/>
                  </a:lnTo>
                  <a:lnTo>
                    <a:pt x="645" y="605"/>
                  </a:lnTo>
                  <a:lnTo>
                    <a:pt x="672" y="619"/>
                  </a:lnTo>
                  <a:lnTo>
                    <a:pt x="698" y="632"/>
                  </a:lnTo>
                  <a:lnTo>
                    <a:pt x="727" y="642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31" name="Freeform 123">
              <a:extLst>
                <a:ext uri="{FF2B5EF4-FFF2-40B4-BE49-F238E27FC236}">
                  <a16:creationId xmlns:a16="http://schemas.microsoft.com/office/drawing/2014/main" id="{70B3DEB1-5F12-CE84-A44F-47A57F09E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860"/>
              <a:ext cx="210" cy="153"/>
            </a:xfrm>
            <a:custGeom>
              <a:avLst/>
              <a:gdLst>
                <a:gd name="T0" fmla="*/ 0 w 1258"/>
                <a:gd name="T1" fmla="*/ 0 h 922"/>
                <a:gd name="T2" fmla="*/ 42 w 1258"/>
                <a:gd name="T3" fmla="*/ 27 h 922"/>
                <a:gd name="T4" fmla="*/ 83 w 1258"/>
                <a:gd name="T5" fmla="*/ 54 h 922"/>
                <a:gd name="T6" fmla="*/ 124 w 1258"/>
                <a:gd name="T7" fmla="*/ 82 h 922"/>
                <a:gd name="T8" fmla="*/ 164 w 1258"/>
                <a:gd name="T9" fmla="*/ 111 h 922"/>
                <a:gd name="T10" fmla="*/ 245 w 1258"/>
                <a:gd name="T11" fmla="*/ 168 h 922"/>
                <a:gd name="T12" fmla="*/ 322 w 1258"/>
                <a:gd name="T13" fmla="*/ 227 h 922"/>
                <a:gd name="T14" fmla="*/ 400 w 1258"/>
                <a:gd name="T15" fmla="*/ 288 h 922"/>
                <a:gd name="T16" fmla="*/ 477 w 1258"/>
                <a:gd name="T17" fmla="*/ 348 h 922"/>
                <a:gd name="T18" fmla="*/ 553 w 1258"/>
                <a:gd name="T19" fmla="*/ 410 h 922"/>
                <a:gd name="T20" fmla="*/ 629 w 1258"/>
                <a:gd name="T21" fmla="*/ 471 h 922"/>
                <a:gd name="T22" fmla="*/ 706 w 1258"/>
                <a:gd name="T23" fmla="*/ 533 h 922"/>
                <a:gd name="T24" fmla="*/ 781 w 1258"/>
                <a:gd name="T25" fmla="*/ 593 h 922"/>
                <a:gd name="T26" fmla="*/ 858 w 1258"/>
                <a:gd name="T27" fmla="*/ 653 h 922"/>
                <a:gd name="T28" fmla="*/ 936 w 1258"/>
                <a:gd name="T29" fmla="*/ 711 h 922"/>
                <a:gd name="T30" fmla="*/ 974 w 1258"/>
                <a:gd name="T31" fmla="*/ 740 h 922"/>
                <a:gd name="T32" fmla="*/ 1015 w 1258"/>
                <a:gd name="T33" fmla="*/ 767 h 922"/>
                <a:gd name="T34" fmla="*/ 1054 w 1258"/>
                <a:gd name="T35" fmla="*/ 795 h 922"/>
                <a:gd name="T36" fmla="*/ 1094 w 1258"/>
                <a:gd name="T37" fmla="*/ 821 h 922"/>
                <a:gd name="T38" fmla="*/ 1135 w 1258"/>
                <a:gd name="T39" fmla="*/ 848 h 922"/>
                <a:gd name="T40" fmla="*/ 1175 w 1258"/>
                <a:gd name="T41" fmla="*/ 873 h 922"/>
                <a:gd name="T42" fmla="*/ 1216 w 1258"/>
                <a:gd name="T43" fmla="*/ 898 h 922"/>
                <a:gd name="T44" fmla="*/ 1258 w 1258"/>
                <a:gd name="T45" fmla="*/ 922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8" h="922">
                  <a:moveTo>
                    <a:pt x="0" y="0"/>
                  </a:moveTo>
                  <a:lnTo>
                    <a:pt x="42" y="27"/>
                  </a:lnTo>
                  <a:lnTo>
                    <a:pt x="83" y="54"/>
                  </a:lnTo>
                  <a:lnTo>
                    <a:pt x="124" y="82"/>
                  </a:lnTo>
                  <a:lnTo>
                    <a:pt x="164" y="111"/>
                  </a:lnTo>
                  <a:lnTo>
                    <a:pt x="245" y="168"/>
                  </a:lnTo>
                  <a:lnTo>
                    <a:pt x="322" y="227"/>
                  </a:lnTo>
                  <a:lnTo>
                    <a:pt x="400" y="288"/>
                  </a:lnTo>
                  <a:lnTo>
                    <a:pt x="477" y="348"/>
                  </a:lnTo>
                  <a:lnTo>
                    <a:pt x="553" y="410"/>
                  </a:lnTo>
                  <a:lnTo>
                    <a:pt x="629" y="471"/>
                  </a:lnTo>
                  <a:lnTo>
                    <a:pt x="706" y="533"/>
                  </a:lnTo>
                  <a:lnTo>
                    <a:pt x="781" y="593"/>
                  </a:lnTo>
                  <a:lnTo>
                    <a:pt x="858" y="653"/>
                  </a:lnTo>
                  <a:lnTo>
                    <a:pt x="936" y="711"/>
                  </a:lnTo>
                  <a:lnTo>
                    <a:pt x="974" y="740"/>
                  </a:lnTo>
                  <a:lnTo>
                    <a:pt x="1015" y="767"/>
                  </a:lnTo>
                  <a:lnTo>
                    <a:pt x="1054" y="795"/>
                  </a:lnTo>
                  <a:lnTo>
                    <a:pt x="1094" y="821"/>
                  </a:lnTo>
                  <a:lnTo>
                    <a:pt x="1135" y="848"/>
                  </a:lnTo>
                  <a:lnTo>
                    <a:pt x="1175" y="873"/>
                  </a:lnTo>
                  <a:lnTo>
                    <a:pt x="1216" y="898"/>
                  </a:lnTo>
                  <a:lnTo>
                    <a:pt x="1258" y="922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32" name="Freeform 124">
              <a:extLst>
                <a:ext uri="{FF2B5EF4-FFF2-40B4-BE49-F238E27FC236}">
                  <a16:creationId xmlns:a16="http://schemas.microsoft.com/office/drawing/2014/main" id="{E785E0CD-CEEE-82E0-6F42-197033A22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939"/>
              <a:ext cx="52" cy="32"/>
            </a:xfrm>
            <a:custGeom>
              <a:avLst/>
              <a:gdLst>
                <a:gd name="T0" fmla="*/ 0 w 307"/>
                <a:gd name="T1" fmla="*/ 0 h 195"/>
                <a:gd name="T2" fmla="*/ 42 w 307"/>
                <a:gd name="T3" fmla="*/ 20 h 195"/>
                <a:gd name="T4" fmla="*/ 83 w 307"/>
                <a:gd name="T5" fmla="*/ 42 h 195"/>
                <a:gd name="T6" fmla="*/ 124 w 307"/>
                <a:gd name="T7" fmla="*/ 63 h 195"/>
                <a:gd name="T8" fmla="*/ 164 w 307"/>
                <a:gd name="T9" fmla="*/ 87 h 195"/>
                <a:gd name="T10" fmla="*/ 184 w 307"/>
                <a:gd name="T11" fmla="*/ 98 h 195"/>
                <a:gd name="T12" fmla="*/ 203 w 307"/>
                <a:gd name="T13" fmla="*/ 111 h 195"/>
                <a:gd name="T14" fmla="*/ 221 w 307"/>
                <a:gd name="T15" fmla="*/ 124 h 195"/>
                <a:gd name="T16" fmla="*/ 240 w 307"/>
                <a:gd name="T17" fmla="*/ 136 h 195"/>
                <a:gd name="T18" fmla="*/ 257 w 307"/>
                <a:gd name="T19" fmla="*/ 150 h 195"/>
                <a:gd name="T20" fmla="*/ 274 w 307"/>
                <a:gd name="T21" fmla="*/ 164 h 195"/>
                <a:gd name="T22" fmla="*/ 291 w 307"/>
                <a:gd name="T23" fmla="*/ 179 h 195"/>
                <a:gd name="T24" fmla="*/ 307 w 307"/>
                <a:gd name="T2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7" h="195">
                  <a:moveTo>
                    <a:pt x="0" y="0"/>
                  </a:moveTo>
                  <a:lnTo>
                    <a:pt x="42" y="20"/>
                  </a:lnTo>
                  <a:lnTo>
                    <a:pt x="83" y="42"/>
                  </a:lnTo>
                  <a:lnTo>
                    <a:pt x="124" y="63"/>
                  </a:lnTo>
                  <a:lnTo>
                    <a:pt x="164" y="87"/>
                  </a:lnTo>
                  <a:lnTo>
                    <a:pt x="184" y="98"/>
                  </a:lnTo>
                  <a:lnTo>
                    <a:pt x="203" y="111"/>
                  </a:lnTo>
                  <a:lnTo>
                    <a:pt x="221" y="124"/>
                  </a:lnTo>
                  <a:lnTo>
                    <a:pt x="240" y="136"/>
                  </a:lnTo>
                  <a:lnTo>
                    <a:pt x="257" y="150"/>
                  </a:lnTo>
                  <a:lnTo>
                    <a:pt x="274" y="164"/>
                  </a:lnTo>
                  <a:lnTo>
                    <a:pt x="291" y="179"/>
                  </a:lnTo>
                  <a:lnTo>
                    <a:pt x="307" y="195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33" name="Freeform 125">
              <a:extLst>
                <a:ext uri="{FF2B5EF4-FFF2-40B4-BE49-F238E27FC236}">
                  <a16:creationId xmlns:a16="http://schemas.microsoft.com/office/drawing/2014/main" id="{DEEE2960-68E2-3CB6-0902-637E5AAFB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846"/>
              <a:ext cx="233" cy="209"/>
            </a:xfrm>
            <a:custGeom>
              <a:avLst/>
              <a:gdLst>
                <a:gd name="T0" fmla="*/ 0 w 1398"/>
                <a:gd name="T1" fmla="*/ 0 h 1258"/>
                <a:gd name="T2" fmla="*/ 20 w 1398"/>
                <a:gd name="T3" fmla="*/ 31 h 1258"/>
                <a:gd name="T4" fmla="*/ 40 w 1398"/>
                <a:gd name="T5" fmla="*/ 60 h 1258"/>
                <a:gd name="T6" fmla="*/ 61 w 1398"/>
                <a:gd name="T7" fmla="*/ 86 h 1258"/>
                <a:gd name="T8" fmla="*/ 83 w 1398"/>
                <a:gd name="T9" fmla="*/ 112 h 1258"/>
                <a:gd name="T10" fmla="*/ 107 w 1398"/>
                <a:gd name="T11" fmla="*/ 136 h 1258"/>
                <a:gd name="T12" fmla="*/ 131 w 1398"/>
                <a:gd name="T13" fmla="*/ 158 h 1258"/>
                <a:gd name="T14" fmla="*/ 157 w 1398"/>
                <a:gd name="T15" fmla="*/ 180 h 1258"/>
                <a:gd name="T16" fmla="*/ 182 w 1398"/>
                <a:gd name="T17" fmla="*/ 199 h 1258"/>
                <a:gd name="T18" fmla="*/ 209 w 1398"/>
                <a:gd name="T19" fmla="*/ 218 h 1258"/>
                <a:gd name="T20" fmla="*/ 236 w 1398"/>
                <a:gd name="T21" fmla="*/ 236 h 1258"/>
                <a:gd name="T22" fmla="*/ 263 w 1398"/>
                <a:gd name="T23" fmla="*/ 254 h 1258"/>
                <a:gd name="T24" fmla="*/ 291 w 1398"/>
                <a:gd name="T25" fmla="*/ 270 h 1258"/>
                <a:gd name="T26" fmla="*/ 348 w 1398"/>
                <a:gd name="T27" fmla="*/ 302 h 1258"/>
                <a:gd name="T28" fmla="*/ 406 w 1398"/>
                <a:gd name="T29" fmla="*/ 332 h 1258"/>
                <a:gd name="T30" fmla="*/ 464 w 1398"/>
                <a:gd name="T31" fmla="*/ 362 h 1258"/>
                <a:gd name="T32" fmla="*/ 520 w 1398"/>
                <a:gd name="T33" fmla="*/ 393 h 1258"/>
                <a:gd name="T34" fmla="*/ 548 w 1398"/>
                <a:gd name="T35" fmla="*/ 409 h 1258"/>
                <a:gd name="T36" fmla="*/ 576 w 1398"/>
                <a:gd name="T37" fmla="*/ 426 h 1258"/>
                <a:gd name="T38" fmla="*/ 603 w 1398"/>
                <a:gd name="T39" fmla="*/ 443 h 1258"/>
                <a:gd name="T40" fmla="*/ 629 w 1398"/>
                <a:gd name="T41" fmla="*/ 460 h 1258"/>
                <a:gd name="T42" fmla="*/ 655 w 1398"/>
                <a:gd name="T43" fmla="*/ 479 h 1258"/>
                <a:gd name="T44" fmla="*/ 680 w 1398"/>
                <a:gd name="T45" fmla="*/ 498 h 1258"/>
                <a:gd name="T46" fmla="*/ 705 w 1398"/>
                <a:gd name="T47" fmla="*/ 519 h 1258"/>
                <a:gd name="T48" fmla="*/ 728 w 1398"/>
                <a:gd name="T49" fmla="*/ 541 h 1258"/>
                <a:gd name="T50" fmla="*/ 750 w 1398"/>
                <a:gd name="T51" fmla="*/ 564 h 1258"/>
                <a:gd name="T52" fmla="*/ 772 w 1398"/>
                <a:gd name="T53" fmla="*/ 589 h 1258"/>
                <a:gd name="T54" fmla="*/ 792 w 1398"/>
                <a:gd name="T55" fmla="*/ 615 h 1258"/>
                <a:gd name="T56" fmla="*/ 811 w 1398"/>
                <a:gd name="T57" fmla="*/ 643 h 1258"/>
                <a:gd name="T58" fmla="*/ 842 w 1398"/>
                <a:gd name="T59" fmla="*/ 686 h 1258"/>
                <a:gd name="T60" fmla="*/ 872 w 1398"/>
                <a:gd name="T61" fmla="*/ 730 h 1258"/>
                <a:gd name="T62" fmla="*/ 903 w 1398"/>
                <a:gd name="T63" fmla="*/ 776 h 1258"/>
                <a:gd name="T64" fmla="*/ 934 w 1398"/>
                <a:gd name="T65" fmla="*/ 822 h 1258"/>
                <a:gd name="T66" fmla="*/ 965 w 1398"/>
                <a:gd name="T67" fmla="*/ 867 h 1258"/>
                <a:gd name="T68" fmla="*/ 997 w 1398"/>
                <a:gd name="T69" fmla="*/ 914 h 1258"/>
                <a:gd name="T70" fmla="*/ 1029 w 1398"/>
                <a:gd name="T71" fmla="*/ 958 h 1258"/>
                <a:gd name="T72" fmla="*/ 1062 w 1398"/>
                <a:gd name="T73" fmla="*/ 1002 h 1258"/>
                <a:gd name="T74" fmla="*/ 1079 w 1398"/>
                <a:gd name="T75" fmla="*/ 1024 h 1258"/>
                <a:gd name="T76" fmla="*/ 1098 w 1398"/>
                <a:gd name="T77" fmla="*/ 1044 h 1258"/>
                <a:gd name="T78" fmla="*/ 1116 w 1398"/>
                <a:gd name="T79" fmla="*/ 1066 h 1258"/>
                <a:gd name="T80" fmla="*/ 1134 w 1398"/>
                <a:gd name="T81" fmla="*/ 1085 h 1258"/>
                <a:gd name="T82" fmla="*/ 1153 w 1398"/>
                <a:gd name="T83" fmla="*/ 1104 h 1258"/>
                <a:gd name="T84" fmla="*/ 1172 w 1398"/>
                <a:gd name="T85" fmla="*/ 1123 h 1258"/>
                <a:gd name="T86" fmla="*/ 1191 w 1398"/>
                <a:gd name="T87" fmla="*/ 1141 h 1258"/>
                <a:gd name="T88" fmla="*/ 1212 w 1398"/>
                <a:gd name="T89" fmla="*/ 1157 h 1258"/>
                <a:gd name="T90" fmla="*/ 1232 w 1398"/>
                <a:gd name="T91" fmla="*/ 1174 h 1258"/>
                <a:gd name="T92" fmla="*/ 1255 w 1398"/>
                <a:gd name="T93" fmla="*/ 1189 h 1258"/>
                <a:gd name="T94" fmla="*/ 1276 w 1398"/>
                <a:gd name="T95" fmla="*/ 1202 h 1258"/>
                <a:gd name="T96" fmla="*/ 1299 w 1398"/>
                <a:gd name="T97" fmla="*/ 1216 h 1258"/>
                <a:gd name="T98" fmla="*/ 1323 w 1398"/>
                <a:gd name="T99" fmla="*/ 1228 h 1258"/>
                <a:gd name="T100" fmla="*/ 1347 w 1398"/>
                <a:gd name="T101" fmla="*/ 1239 h 1258"/>
                <a:gd name="T102" fmla="*/ 1372 w 1398"/>
                <a:gd name="T103" fmla="*/ 1249 h 1258"/>
                <a:gd name="T104" fmla="*/ 1398 w 1398"/>
                <a:gd name="T105" fmla="*/ 1258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258">
                  <a:moveTo>
                    <a:pt x="0" y="0"/>
                  </a:moveTo>
                  <a:lnTo>
                    <a:pt x="20" y="31"/>
                  </a:lnTo>
                  <a:lnTo>
                    <a:pt x="40" y="60"/>
                  </a:lnTo>
                  <a:lnTo>
                    <a:pt x="61" y="86"/>
                  </a:lnTo>
                  <a:lnTo>
                    <a:pt x="83" y="112"/>
                  </a:lnTo>
                  <a:lnTo>
                    <a:pt x="107" y="136"/>
                  </a:lnTo>
                  <a:lnTo>
                    <a:pt x="131" y="158"/>
                  </a:lnTo>
                  <a:lnTo>
                    <a:pt x="157" y="180"/>
                  </a:lnTo>
                  <a:lnTo>
                    <a:pt x="182" y="199"/>
                  </a:lnTo>
                  <a:lnTo>
                    <a:pt x="209" y="218"/>
                  </a:lnTo>
                  <a:lnTo>
                    <a:pt x="236" y="236"/>
                  </a:lnTo>
                  <a:lnTo>
                    <a:pt x="263" y="254"/>
                  </a:lnTo>
                  <a:lnTo>
                    <a:pt x="291" y="270"/>
                  </a:lnTo>
                  <a:lnTo>
                    <a:pt x="348" y="302"/>
                  </a:lnTo>
                  <a:lnTo>
                    <a:pt x="406" y="332"/>
                  </a:lnTo>
                  <a:lnTo>
                    <a:pt x="464" y="362"/>
                  </a:lnTo>
                  <a:lnTo>
                    <a:pt x="520" y="393"/>
                  </a:lnTo>
                  <a:lnTo>
                    <a:pt x="548" y="409"/>
                  </a:lnTo>
                  <a:lnTo>
                    <a:pt x="576" y="426"/>
                  </a:lnTo>
                  <a:lnTo>
                    <a:pt x="603" y="443"/>
                  </a:lnTo>
                  <a:lnTo>
                    <a:pt x="629" y="460"/>
                  </a:lnTo>
                  <a:lnTo>
                    <a:pt x="655" y="479"/>
                  </a:lnTo>
                  <a:lnTo>
                    <a:pt x="680" y="498"/>
                  </a:lnTo>
                  <a:lnTo>
                    <a:pt x="705" y="519"/>
                  </a:lnTo>
                  <a:lnTo>
                    <a:pt x="728" y="541"/>
                  </a:lnTo>
                  <a:lnTo>
                    <a:pt x="750" y="564"/>
                  </a:lnTo>
                  <a:lnTo>
                    <a:pt x="772" y="589"/>
                  </a:lnTo>
                  <a:lnTo>
                    <a:pt x="792" y="615"/>
                  </a:lnTo>
                  <a:lnTo>
                    <a:pt x="811" y="643"/>
                  </a:lnTo>
                  <a:lnTo>
                    <a:pt x="842" y="686"/>
                  </a:lnTo>
                  <a:lnTo>
                    <a:pt x="872" y="730"/>
                  </a:lnTo>
                  <a:lnTo>
                    <a:pt x="903" y="776"/>
                  </a:lnTo>
                  <a:lnTo>
                    <a:pt x="934" y="822"/>
                  </a:lnTo>
                  <a:lnTo>
                    <a:pt x="965" y="867"/>
                  </a:lnTo>
                  <a:lnTo>
                    <a:pt x="997" y="914"/>
                  </a:lnTo>
                  <a:lnTo>
                    <a:pt x="1029" y="958"/>
                  </a:lnTo>
                  <a:lnTo>
                    <a:pt x="1062" y="1002"/>
                  </a:lnTo>
                  <a:lnTo>
                    <a:pt x="1079" y="1024"/>
                  </a:lnTo>
                  <a:lnTo>
                    <a:pt x="1098" y="1044"/>
                  </a:lnTo>
                  <a:lnTo>
                    <a:pt x="1116" y="1066"/>
                  </a:lnTo>
                  <a:lnTo>
                    <a:pt x="1134" y="1085"/>
                  </a:lnTo>
                  <a:lnTo>
                    <a:pt x="1153" y="1104"/>
                  </a:lnTo>
                  <a:lnTo>
                    <a:pt x="1172" y="1123"/>
                  </a:lnTo>
                  <a:lnTo>
                    <a:pt x="1191" y="1141"/>
                  </a:lnTo>
                  <a:lnTo>
                    <a:pt x="1212" y="1157"/>
                  </a:lnTo>
                  <a:lnTo>
                    <a:pt x="1232" y="1174"/>
                  </a:lnTo>
                  <a:lnTo>
                    <a:pt x="1255" y="1189"/>
                  </a:lnTo>
                  <a:lnTo>
                    <a:pt x="1276" y="1202"/>
                  </a:lnTo>
                  <a:lnTo>
                    <a:pt x="1299" y="1216"/>
                  </a:lnTo>
                  <a:lnTo>
                    <a:pt x="1323" y="1228"/>
                  </a:lnTo>
                  <a:lnTo>
                    <a:pt x="1347" y="1239"/>
                  </a:lnTo>
                  <a:lnTo>
                    <a:pt x="1372" y="1249"/>
                  </a:lnTo>
                  <a:lnTo>
                    <a:pt x="1398" y="1258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34" name="Freeform 126">
              <a:extLst>
                <a:ext uri="{FF2B5EF4-FFF2-40B4-BE49-F238E27FC236}">
                  <a16:creationId xmlns:a16="http://schemas.microsoft.com/office/drawing/2014/main" id="{ACDC55BA-EC87-7E80-8E63-7D377AFAD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3088"/>
              <a:ext cx="177" cy="144"/>
            </a:xfrm>
            <a:custGeom>
              <a:avLst/>
              <a:gdLst>
                <a:gd name="T0" fmla="*/ 0 w 1062"/>
                <a:gd name="T1" fmla="*/ 0 h 866"/>
                <a:gd name="T2" fmla="*/ 33 w 1062"/>
                <a:gd name="T3" fmla="*/ 1 h 866"/>
                <a:gd name="T4" fmla="*/ 64 w 1062"/>
                <a:gd name="T5" fmla="*/ 3 h 866"/>
                <a:gd name="T6" fmla="*/ 95 w 1062"/>
                <a:gd name="T7" fmla="*/ 7 h 866"/>
                <a:gd name="T8" fmla="*/ 125 w 1062"/>
                <a:gd name="T9" fmla="*/ 14 h 866"/>
                <a:gd name="T10" fmla="*/ 153 w 1062"/>
                <a:gd name="T11" fmla="*/ 21 h 866"/>
                <a:gd name="T12" fmla="*/ 179 w 1062"/>
                <a:gd name="T13" fmla="*/ 30 h 866"/>
                <a:gd name="T14" fmla="*/ 205 w 1062"/>
                <a:gd name="T15" fmla="*/ 40 h 866"/>
                <a:gd name="T16" fmla="*/ 229 w 1062"/>
                <a:gd name="T17" fmla="*/ 52 h 866"/>
                <a:gd name="T18" fmla="*/ 252 w 1062"/>
                <a:gd name="T19" fmla="*/ 65 h 866"/>
                <a:gd name="T20" fmla="*/ 275 w 1062"/>
                <a:gd name="T21" fmla="*/ 78 h 866"/>
                <a:gd name="T22" fmla="*/ 295 w 1062"/>
                <a:gd name="T23" fmla="*/ 94 h 866"/>
                <a:gd name="T24" fmla="*/ 315 w 1062"/>
                <a:gd name="T25" fmla="*/ 110 h 866"/>
                <a:gd name="T26" fmla="*/ 335 w 1062"/>
                <a:gd name="T27" fmla="*/ 127 h 866"/>
                <a:gd name="T28" fmla="*/ 353 w 1062"/>
                <a:gd name="T29" fmla="*/ 145 h 866"/>
                <a:gd name="T30" fmla="*/ 370 w 1062"/>
                <a:gd name="T31" fmla="*/ 164 h 866"/>
                <a:gd name="T32" fmla="*/ 387 w 1062"/>
                <a:gd name="T33" fmla="*/ 184 h 866"/>
                <a:gd name="T34" fmla="*/ 403 w 1062"/>
                <a:gd name="T35" fmla="*/ 206 h 866"/>
                <a:gd name="T36" fmla="*/ 419 w 1062"/>
                <a:gd name="T37" fmla="*/ 227 h 866"/>
                <a:gd name="T38" fmla="*/ 433 w 1062"/>
                <a:gd name="T39" fmla="*/ 248 h 866"/>
                <a:gd name="T40" fmla="*/ 448 w 1062"/>
                <a:gd name="T41" fmla="*/ 271 h 866"/>
                <a:gd name="T42" fmla="*/ 461 w 1062"/>
                <a:gd name="T43" fmla="*/ 294 h 866"/>
                <a:gd name="T44" fmla="*/ 474 w 1062"/>
                <a:gd name="T45" fmla="*/ 317 h 866"/>
                <a:gd name="T46" fmla="*/ 487 w 1062"/>
                <a:gd name="T47" fmla="*/ 340 h 866"/>
                <a:gd name="T48" fmla="*/ 499 w 1062"/>
                <a:gd name="T49" fmla="*/ 365 h 866"/>
                <a:gd name="T50" fmla="*/ 522 w 1062"/>
                <a:gd name="T51" fmla="*/ 414 h 866"/>
                <a:gd name="T52" fmla="*/ 544 w 1062"/>
                <a:gd name="T53" fmla="*/ 461 h 866"/>
                <a:gd name="T54" fmla="*/ 566 w 1062"/>
                <a:gd name="T55" fmla="*/ 510 h 866"/>
                <a:gd name="T56" fmla="*/ 587 w 1062"/>
                <a:gd name="T57" fmla="*/ 558 h 866"/>
                <a:gd name="T58" fmla="*/ 597 w 1062"/>
                <a:gd name="T59" fmla="*/ 574 h 866"/>
                <a:gd name="T60" fmla="*/ 608 w 1062"/>
                <a:gd name="T61" fmla="*/ 589 h 866"/>
                <a:gd name="T62" fmla="*/ 620 w 1062"/>
                <a:gd name="T63" fmla="*/ 602 h 866"/>
                <a:gd name="T64" fmla="*/ 630 w 1062"/>
                <a:gd name="T65" fmla="*/ 617 h 866"/>
                <a:gd name="T66" fmla="*/ 655 w 1062"/>
                <a:gd name="T67" fmla="*/ 644 h 866"/>
                <a:gd name="T68" fmla="*/ 680 w 1062"/>
                <a:gd name="T69" fmla="*/ 669 h 866"/>
                <a:gd name="T70" fmla="*/ 707 w 1062"/>
                <a:gd name="T71" fmla="*/ 693 h 866"/>
                <a:gd name="T72" fmla="*/ 734 w 1062"/>
                <a:gd name="T73" fmla="*/ 714 h 866"/>
                <a:gd name="T74" fmla="*/ 763 w 1062"/>
                <a:gd name="T75" fmla="*/ 734 h 866"/>
                <a:gd name="T76" fmla="*/ 793 w 1062"/>
                <a:gd name="T77" fmla="*/ 753 h 866"/>
                <a:gd name="T78" fmla="*/ 823 w 1062"/>
                <a:gd name="T79" fmla="*/ 771 h 866"/>
                <a:gd name="T80" fmla="*/ 855 w 1062"/>
                <a:gd name="T81" fmla="*/ 787 h 866"/>
                <a:gd name="T82" fmla="*/ 887 w 1062"/>
                <a:gd name="T83" fmla="*/ 803 h 866"/>
                <a:gd name="T84" fmla="*/ 920 w 1062"/>
                <a:gd name="T85" fmla="*/ 817 h 866"/>
                <a:gd name="T86" fmla="*/ 954 w 1062"/>
                <a:gd name="T87" fmla="*/ 831 h 866"/>
                <a:gd name="T88" fmla="*/ 989 w 1062"/>
                <a:gd name="T89" fmla="*/ 842 h 866"/>
                <a:gd name="T90" fmla="*/ 1025 w 1062"/>
                <a:gd name="T91" fmla="*/ 854 h 866"/>
                <a:gd name="T92" fmla="*/ 1062 w 1062"/>
                <a:gd name="T93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2" h="866">
                  <a:moveTo>
                    <a:pt x="0" y="0"/>
                  </a:moveTo>
                  <a:lnTo>
                    <a:pt x="33" y="1"/>
                  </a:lnTo>
                  <a:lnTo>
                    <a:pt x="64" y="3"/>
                  </a:lnTo>
                  <a:lnTo>
                    <a:pt x="95" y="7"/>
                  </a:lnTo>
                  <a:lnTo>
                    <a:pt x="125" y="14"/>
                  </a:lnTo>
                  <a:lnTo>
                    <a:pt x="153" y="21"/>
                  </a:lnTo>
                  <a:lnTo>
                    <a:pt x="179" y="30"/>
                  </a:lnTo>
                  <a:lnTo>
                    <a:pt x="205" y="40"/>
                  </a:lnTo>
                  <a:lnTo>
                    <a:pt x="229" y="52"/>
                  </a:lnTo>
                  <a:lnTo>
                    <a:pt x="252" y="65"/>
                  </a:lnTo>
                  <a:lnTo>
                    <a:pt x="275" y="78"/>
                  </a:lnTo>
                  <a:lnTo>
                    <a:pt x="295" y="94"/>
                  </a:lnTo>
                  <a:lnTo>
                    <a:pt x="315" y="110"/>
                  </a:lnTo>
                  <a:lnTo>
                    <a:pt x="335" y="127"/>
                  </a:lnTo>
                  <a:lnTo>
                    <a:pt x="353" y="145"/>
                  </a:lnTo>
                  <a:lnTo>
                    <a:pt x="370" y="164"/>
                  </a:lnTo>
                  <a:lnTo>
                    <a:pt x="387" y="184"/>
                  </a:lnTo>
                  <a:lnTo>
                    <a:pt x="403" y="206"/>
                  </a:lnTo>
                  <a:lnTo>
                    <a:pt x="419" y="227"/>
                  </a:lnTo>
                  <a:lnTo>
                    <a:pt x="433" y="248"/>
                  </a:lnTo>
                  <a:lnTo>
                    <a:pt x="448" y="271"/>
                  </a:lnTo>
                  <a:lnTo>
                    <a:pt x="461" y="294"/>
                  </a:lnTo>
                  <a:lnTo>
                    <a:pt x="474" y="317"/>
                  </a:lnTo>
                  <a:lnTo>
                    <a:pt x="487" y="340"/>
                  </a:lnTo>
                  <a:lnTo>
                    <a:pt x="499" y="365"/>
                  </a:lnTo>
                  <a:lnTo>
                    <a:pt x="522" y="414"/>
                  </a:lnTo>
                  <a:lnTo>
                    <a:pt x="544" y="461"/>
                  </a:lnTo>
                  <a:lnTo>
                    <a:pt x="566" y="510"/>
                  </a:lnTo>
                  <a:lnTo>
                    <a:pt x="587" y="558"/>
                  </a:lnTo>
                  <a:lnTo>
                    <a:pt x="597" y="574"/>
                  </a:lnTo>
                  <a:lnTo>
                    <a:pt x="608" y="589"/>
                  </a:lnTo>
                  <a:lnTo>
                    <a:pt x="620" y="602"/>
                  </a:lnTo>
                  <a:lnTo>
                    <a:pt x="630" y="617"/>
                  </a:lnTo>
                  <a:lnTo>
                    <a:pt x="655" y="644"/>
                  </a:lnTo>
                  <a:lnTo>
                    <a:pt x="680" y="669"/>
                  </a:lnTo>
                  <a:lnTo>
                    <a:pt x="707" y="693"/>
                  </a:lnTo>
                  <a:lnTo>
                    <a:pt x="734" y="714"/>
                  </a:lnTo>
                  <a:lnTo>
                    <a:pt x="763" y="734"/>
                  </a:lnTo>
                  <a:lnTo>
                    <a:pt x="793" y="753"/>
                  </a:lnTo>
                  <a:lnTo>
                    <a:pt x="823" y="771"/>
                  </a:lnTo>
                  <a:lnTo>
                    <a:pt x="855" y="787"/>
                  </a:lnTo>
                  <a:lnTo>
                    <a:pt x="887" y="803"/>
                  </a:lnTo>
                  <a:lnTo>
                    <a:pt x="920" y="817"/>
                  </a:lnTo>
                  <a:lnTo>
                    <a:pt x="954" y="831"/>
                  </a:lnTo>
                  <a:lnTo>
                    <a:pt x="989" y="842"/>
                  </a:lnTo>
                  <a:lnTo>
                    <a:pt x="1025" y="854"/>
                  </a:lnTo>
                  <a:lnTo>
                    <a:pt x="1062" y="866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35" name="Freeform 127">
              <a:extLst>
                <a:ext uri="{FF2B5EF4-FFF2-40B4-BE49-F238E27FC236}">
                  <a16:creationId xmlns:a16="http://schemas.microsoft.com/office/drawing/2014/main" id="{51127166-177C-1F8F-7CD2-26D550C2C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767"/>
              <a:ext cx="88" cy="102"/>
            </a:xfrm>
            <a:custGeom>
              <a:avLst/>
              <a:gdLst>
                <a:gd name="T0" fmla="*/ 531 w 531"/>
                <a:gd name="T1" fmla="*/ 614 h 614"/>
                <a:gd name="T2" fmla="*/ 490 w 531"/>
                <a:gd name="T3" fmla="*/ 599 h 614"/>
                <a:gd name="T4" fmla="*/ 450 w 531"/>
                <a:gd name="T5" fmla="*/ 580 h 614"/>
                <a:gd name="T6" fmla="*/ 431 w 531"/>
                <a:gd name="T7" fmla="*/ 571 h 614"/>
                <a:gd name="T8" fmla="*/ 413 w 531"/>
                <a:gd name="T9" fmla="*/ 561 h 614"/>
                <a:gd name="T10" fmla="*/ 393 w 531"/>
                <a:gd name="T11" fmla="*/ 551 h 614"/>
                <a:gd name="T12" fmla="*/ 376 w 531"/>
                <a:gd name="T13" fmla="*/ 540 h 614"/>
                <a:gd name="T14" fmla="*/ 358 w 531"/>
                <a:gd name="T15" fmla="*/ 530 h 614"/>
                <a:gd name="T16" fmla="*/ 342 w 531"/>
                <a:gd name="T17" fmla="*/ 518 h 614"/>
                <a:gd name="T18" fmla="*/ 325 w 531"/>
                <a:gd name="T19" fmla="*/ 506 h 614"/>
                <a:gd name="T20" fmla="*/ 311 w 531"/>
                <a:gd name="T21" fmla="*/ 493 h 614"/>
                <a:gd name="T22" fmla="*/ 296 w 531"/>
                <a:gd name="T23" fmla="*/ 481 h 614"/>
                <a:gd name="T24" fmla="*/ 281 w 531"/>
                <a:gd name="T25" fmla="*/ 468 h 614"/>
                <a:gd name="T26" fmla="*/ 268 w 531"/>
                <a:gd name="T27" fmla="*/ 454 h 614"/>
                <a:gd name="T28" fmla="*/ 255 w 531"/>
                <a:gd name="T29" fmla="*/ 440 h 614"/>
                <a:gd name="T30" fmla="*/ 243 w 531"/>
                <a:gd name="T31" fmla="*/ 426 h 614"/>
                <a:gd name="T32" fmla="*/ 232 w 531"/>
                <a:gd name="T33" fmla="*/ 410 h 614"/>
                <a:gd name="T34" fmla="*/ 221 w 531"/>
                <a:gd name="T35" fmla="*/ 395 h 614"/>
                <a:gd name="T36" fmla="*/ 212 w 531"/>
                <a:gd name="T37" fmla="*/ 378 h 614"/>
                <a:gd name="T38" fmla="*/ 202 w 531"/>
                <a:gd name="T39" fmla="*/ 362 h 614"/>
                <a:gd name="T40" fmla="*/ 195 w 531"/>
                <a:gd name="T41" fmla="*/ 344 h 614"/>
                <a:gd name="T42" fmla="*/ 187 w 531"/>
                <a:gd name="T43" fmla="*/ 327 h 614"/>
                <a:gd name="T44" fmla="*/ 181 w 531"/>
                <a:gd name="T45" fmla="*/ 308 h 614"/>
                <a:gd name="T46" fmla="*/ 176 w 531"/>
                <a:gd name="T47" fmla="*/ 290 h 614"/>
                <a:gd name="T48" fmla="*/ 171 w 531"/>
                <a:gd name="T49" fmla="*/ 270 h 614"/>
                <a:gd name="T50" fmla="*/ 168 w 531"/>
                <a:gd name="T51" fmla="*/ 249 h 614"/>
                <a:gd name="T52" fmla="*/ 166 w 531"/>
                <a:gd name="T53" fmla="*/ 229 h 614"/>
                <a:gd name="T54" fmla="*/ 165 w 531"/>
                <a:gd name="T55" fmla="*/ 208 h 614"/>
                <a:gd name="T56" fmla="*/ 165 w 531"/>
                <a:gd name="T57" fmla="*/ 186 h 614"/>
                <a:gd name="T58" fmla="*/ 166 w 531"/>
                <a:gd name="T59" fmla="*/ 164 h 614"/>
                <a:gd name="T60" fmla="*/ 168 w 531"/>
                <a:gd name="T61" fmla="*/ 140 h 614"/>
                <a:gd name="T62" fmla="*/ 167 w 531"/>
                <a:gd name="T63" fmla="*/ 135 h 614"/>
                <a:gd name="T64" fmla="*/ 166 w 531"/>
                <a:gd name="T65" fmla="*/ 130 h 614"/>
                <a:gd name="T66" fmla="*/ 164 w 531"/>
                <a:gd name="T67" fmla="*/ 125 h 614"/>
                <a:gd name="T68" fmla="*/ 162 w 531"/>
                <a:gd name="T69" fmla="*/ 121 h 614"/>
                <a:gd name="T70" fmla="*/ 154 w 531"/>
                <a:gd name="T71" fmla="*/ 114 h 614"/>
                <a:gd name="T72" fmla="*/ 146 w 531"/>
                <a:gd name="T73" fmla="*/ 106 h 614"/>
                <a:gd name="T74" fmla="*/ 134 w 531"/>
                <a:gd name="T75" fmla="*/ 100 h 614"/>
                <a:gd name="T76" fmla="*/ 122 w 531"/>
                <a:gd name="T77" fmla="*/ 94 h 614"/>
                <a:gd name="T78" fmla="*/ 109 w 531"/>
                <a:gd name="T79" fmla="*/ 87 h 614"/>
                <a:gd name="T80" fmla="*/ 94 w 531"/>
                <a:gd name="T81" fmla="*/ 81 h 614"/>
                <a:gd name="T82" fmla="*/ 80 w 531"/>
                <a:gd name="T83" fmla="*/ 73 h 614"/>
                <a:gd name="T84" fmla="*/ 65 w 531"/>
                <a:gd name="T85" fmla="*/ 67 h 614"/>
                <a:gd name="T86" fmla="*/ 51 w 531"/>
                <a:gd name="T87" fmla="*/ 59 h 614"/>
                <a:gd name="T88" fmla="*/ 38 w 531"/>
                <a:gd name="T89" fmla="*/ 50 h 614"/>
                <a:gd name="T90" fmla="*/ 26 w 531"/>
                <a:gd name="T91" fmla="*/ 39 h 614"/>
                <a:gd name="T92" fmla="*/ 15 w 531"/>
                <a:gd name="T93" fmla="*/ 28 h 614"/>
                <a:gd name="T94" fmla="*/ 11 w 531"/>
                <a:gd name="T95" fmla="*/ 21 h 614"/>
                <a:gd name="T96" fmla="*/ 7 w 531"/>
                <a:gd name="T97" fmla="*/ 15 h 614"/>
                <a:gd name="T98" fmla="*/ 3 w 531"/>
                <a:gd name="T99" fmla="*/ 8 h 614"/>
                <a:gd name="T100" fmla="*/ 0 w 531"/>
                <a:gd name="T101" fmla="*/ 0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1" h="614">
                  <a:moveTo>
                    <a:pt x="531" y="614"/>
                  </a:moveTo>
                  <a:lnTo>
                    <a:pt x="490" y="599"/>
                  </a:lnTo>
                  <a:lnTo>
                    <a:pt x="450" y="580"/>
                  </a:lnTo>
                  <a:lnTo>
                    <a:pt x="431" y="571"/>
                  </a:lnTo>
                  <a:lnTo>
                    <a:pt x="413" y="561"/>
                  </a:lnTo>
                  <a:lnTo>
                    <a:pt x="393" y="551"/>
                  </a:lnTo>
                  <a:lnTo>
                    <a:pt x="376" y="540"/>
                  </a:lnTo>
                  <a:lnTo>
                    <a:pt x="358" y="530"/>
                  </a:lnTo>
                  <a:lnTo>
                    <a:pt x="342" y="518"/>
                  </a:lnTo>
                  <a:lnTo>
                    <a:pt x="325" y="506"/>
                  </a:lnTo>
                  <a:lnTo>
                    <a:pt x="311" y="493"/>
                  </a:lnTo>
                  <a:lnTo>
                    <a:pt x="296" y="481"/>
                  </a:lnTo>
                  <a:lnTo>
                    <a:pt x="281" y="468"/>
                  </a:lnTo>
                  <a:lnTo>
                    <a:pt x="268" y="454"/>
                  </a:lnTo>
                  <a:lnTo>
                    <a:pt x="255" y="440"/>
                  </a:lnTo>
                  <a:lnTo>
                    <a:pt x="243" y="426"/>
                  </a:lnTo>
                  <a:lnTo>
                    <a:pt x="232" y="410"/>
                  </a:lnTo>
                  <a:lnTo>
                    <a:pt x="221" y="395"/>
                  </a:lnTo>
                  <a:lnTo>
                    <a:pt x="212" y="378"/>
                  </a:lnTo>
                  <a:lnTo>
                    <a:pt x="202" y="362"/>
                  </a:lnTo>
                  <a:lnTo>
                    <a:pt x="195" y="344"/>
                  </a:lnTo>
                  <a:lnTo>
                    <a:pt x="187" y="327"/>
                  </a:lnTo>
                  <a:lnTo>
                    <a:pt x="181" y="308"/>
                  </a:lnTo>
                  <a:lnTo>
                    <a:pt x="176" y="290"/>
                  </a:lnTo>
                  <a:lnTo>
                    <a:pt x="171" y="270"/>
                  </a:lnTo>
                  <a:lnTo>
                    <a:pt x="168" y="249"/>
                  </a:lnTo>
                  <a:lnTo>
                    <a:pt x="166" y="229"/>
                  </a:lnTo>
                  <a:lnTo>
                    <a:pt x="165" y="208"/>
                  </a:lnTo>
                  <a:lnTo>
                    <a:pt x="165" y="186"/>
                  </a:lnTo>
                  <a:lnTo>
                    <a:pt x="166" y="164"/>
                  </a:lnTo>
                  <a:lnTo>
                    <a:pt x="168" y="140"/>
                  </a:lnTo>
                  <a:lnTo>
                    <a:pt x="167" y="135"/>
                  </a:lnTo>
                  <a:lnTo>
                    <a:pt x="166" y="130"/>
                  </a:lnTo>
                  <a:lnTo>
                    <a:pt x="164" y="125"/>
                  </a:lnTo>
                  <a:lnTo>
                    <a:pt x="162" y="121"/>
                  </a:lnTo>
                  <a:lnTo>
                    <a:pt x="154" y="114"/>
                  </a:lnTo>
                  <a:lnTo>
                    <a:pt x="146" y="106"/>
                  </a:lnTo>
                  <a:lnTo>
                    <a:pt x="134" y="100"/>
                  </a:lnTo>
                  <a:lnTo>
                    <a:pt x="122" y="94"/>
                  </a:lnTo>
                  <a:lnTo>
                    <a:pt x="109" y="87"/>
                  </a:lnTo>
                  <a:lnTo>
                    <a:pt x="94" y="81"/>
                  </a:lnTo>
                  <a:lnTo>
                    <a:pt x="80" y="73"/>
                  </a:lnTo>
                  <a:lnTo>
                    <a:pt x="65" y="67"/>
                  </a:lnTo>
                  <a:lnTo>
                    <a:pt x="51" y="59"/>
                  </a:lnTo>
                  <a:lnTo>
                    <a:pt x="38" y="50"/>
                  </a:lnTo>
                  <a:lnTo>
                    <a:pt x="26" y="39"/>
                  </a:lnTo>
                  <a:lnTo>
                    <a:pt x="15" y="28"/>
                  </a:lnTo>
                  <a:lnTo>
                    <a:pt x="11" y="21"/>
                  </a:lnTo>
                  <a:lnTo>
                    <a:pt x="7" y="15"/>
                  </a:lnTo>
                  <a:lnTo>
                    <a:pt x="3" y="8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36" name="Freeform 128">
              <a:extLst>
                <a:ext uri="{FF2B5EF4-FFF2-40B4-BE49-F238E27FC236}">
                  <a16:creationId xmlns:a16="http://schemas.microsoft.com/office/drawing/2014/main" id="{7FA32B23-9624-BC59-E7A6-A95C7081A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2571"/>
              <a:ext cx="70" cy="93"/>
            </a:xfrm>
            <a:custGeom>
              <a:avLst/>
              <a:gdLst>
                <a:gd name="T0" fmla="*/ 0 w 418"/>
                <a:gd name="T1" fmla="*/ 0 h 558"/>
                <a:gd name="T2" fmla="*/ 32 w 418"/>
                <a:gd name="T3" fmla="*/ 22 h 558"/>
                <a:gd name="T4" fmla="*/ 66 w 418"/>
                <a:gd name="T5" fmla="*/ 47 h 558"/>
                <a:gd name="T6" fmla="*/ 82 w 418"/>
                <a:gd name="T7" fmla="*/ 59 h 558"/>
                <a:gd name="T8" fmla="*/ 99 w 418"/>
                <a:gd name="T9" fmla="*/ 73 h 558"/>
                <a:gd name="T10" fmla="*/ 113 w 418"/>
                <a:gd name="T11" fmla="*/ 87 h 558"/>
                <a:gd name="T12" fmla="*/ 128 w 418"/>
                <a:gd name="T13" fmla="*/ 101 h 558"/>
                <a:gd name="T14" fmla="*/ 142 w 418"/>
                <a:gd name="T15" fmla="*/ 115 h 558"/>
                <a:gd name="T16" fmla="*/ 155 w 418"/>
                <a:gd name="T17" fmla="*/ 130 h 558"/>
                <a:gd name="T18" fmla="*/ 167 w 418"/>
                <a:gd name="T19" fmla="*/ 145 h 558"/>
                <a:gd name="T20" fmla="*/ 176 w 418"/>
                <a:gd name="T21" fmla="*/ 161 h 558"/>
                <a:gd name="T22" fmla="*/ 185 w 418"/>
                <a:gd name="T23" fmla="*/ 176 h 558"/>
                <a:gd name="T24" fmla="*/ 190 w 418"/>
                <a:gd name="T25" fmla="*/ 192 h 558"/>
                <a:gd name="T26" fmla="*/ 192 w 418"/>
                <a:gd name="T27" fmla="*/ 199 h 558"/>
                <a:gd name="T28" fmla="*/ 194 w 418"/>
                <a:gd name="T29" fmla="*/ 208 h 558"/>
                <a:gd name="T30" fmla="*/ 195 w 418"/>
                <a:gd name="T31" fmla="*/ 215 h 558"/>
                <a:gd name="T32" fmla="*/ 195 w 418"/>
                <a:gd name="T33" fmla="*/ 223 h 558"/>
                <a:gd name="T34" fmla="*/ 198 w 418"/>
                <a:gd name="T35" fmla="*/ 236 h 558"/>
                <a:gd name="T36" fmla="*/ 202 w 418"/>
                <a:gd name="T37" fmla="*/ 248 h 558"/>
                <a:gd name="T38" fmla="*/ 206 w 418"/>
                <a:gd name="T39" fmla="*/ 261 h 558"/>
                <a:gd name="T40" fmla="*/ 210 w 418"/>
                <a:gd name="T41" fmla="*/ 272 h 558"/>
                <a:gd name="T42" fmla="*/ 222 w 418"/>
                <a:gd name="T43" fmla="*/ 296 h 558"/>
                <a:gd name="T44" fmla="*/ 234 w 418"/>
                <a:gd name="T45" fmla="*/ 318 h 558"/>
                <a:gd name="T46" fmla="*/ 248 w 418"/>
                <a:gd name="T47" fmla="*/ 340 h 558"/>
                <a:gd name="T48" fmla="*/ 263 w 418"/>
                <a:gd name="T49" fmla="*/ 361 h 558"/>
                <a:gd name="T50" fmla="*/ 279 w 418"/>
                <a:gd name="T51" fmla="*/ 381 h 558"/>
                <a:gd name="T52" fmla="*/ 296 w 418"/>
                <a:gd name="T53" fmla="*/ 401 h 558"/>
                <a:gd name="T54" fmla="*/ 331 w 418"/>
                <a:gd name="T55" fmla="*/ 440 h 558"/>
                <a:gd name="T56" fmla="*/ 364 w 418"/>
                <a:gd name="T57" fmla="*/ 478 h 558"/>
                <a:gd name="T58" fmla="*/ 380 w 418"/>
                <a:gd name="T59" fmla="*/ 497 h 558"/>
                <a:gd name="T60" fmla="*/ 394 w 418"/>
                <a:gd name="T61" fmla="*/ 518 h 558"/>
                <a:gd name="T62" fmla="*/ 408 w 418"/>
                <a:gd name="T63" fmla="*/ 538 h 558"/>
                <a:gd name="T64" fmla="*/ 418 w 418"/>
                <a:gd name="T65" fmla="*/ 558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8" h="558">
                  <a:moveTo>
                    <a:pt x="0" y="0"/>
                  </a:moveTo>
                  <a:lnTo>
                    <a:pt x="32" y="22"/>
                  </a:lnTo>
                  <a:lnTo>
                    <a:pt x="66" y="47"/>
                  </a:lnTo>
                  <a:lnTo>
                    <a:pt x="82" y="59"/>
                  </a:lnTo>
                  <a:lnTo>
                    <a:pt x="99" y="73"/>
                  </a:lnTo>
                  <a:lnTo>
                    <a:pt x="113" y="87"/>
                  </a:lnTo>
                  <a:lnTo>
                    <a:pt x="128" y="101"/>
                  </a:lnTo>
                  <a:lnTo>
                    <a:pt x="142" y="115"/>
                  </a:lnTo>
                  <a:lnTo>
                    <a:pt x="155" y="130"/>
                  </a:lnTo>
                  <a:lnTo>
                    <a:pt x="167" y="145"/>
                  </a:lnTo>
                  <a:lnTo>
                    <a:pt x="176" y="161"/>
                  </a:lnTo>
                  <a:lnTo>
                    <a:pt x="185" y="176"/>
                  </a:lnTo>
                  <a:lnTo>
                    <a:pt x="190" y="192"/>
                  </a:lnTo>
                  <a:lnTo>
                    <a:pt x="192" y="199"/>
                  </a:lnTo>
                  <a:lnTo>
                    <a:pt x="194" y="208"/>
                  </a:lnTo>
                  <a:lnTo>
                    <a:pt x="195" y="215"/>
                  </a:lnTo>
                  <a:lnTo>
                    <a:pt x="195" y="223"/>
                  </a:lnTo>
                  <a:lnTo>
                    <a:pt x="198" y="236"/>
                  </a:lnTo>
                  <a:lnTo>
                    <a:pt x="202" y="248"/>
                  </a:lnTo>
                  <a:lnTo>
                    <a:pt x="206" y="261"/>
                  </a:lnTo>
                  <a:lnTo>
                    <a:pt x="210" y="272"/>
                  </a:lnTo>
                  <a:lnTo>
                    <a:pt x="222" y="296"/>
                  </a:lnTo>
                  <a:lnTo>
                    <a:pt x="234" y="318"/>
                  </a:lnTo>
                  <a:lnTo>
                    <a:pt x="248" y="340"/>
                  </a:lnTo>
                  <a:lnTo>
                    <a:pt x="263" y="361"/>
                  </a:lnTo>
                  <a:lnTo>
                    <a:pt x="279" y="381"/>
                  </a:lnTo>
                  <a:lnTo>
                    <a:pt x="296" y="401"/>
                  </a:lnTo>
                  <a:lnTo>
                    <a:pt x="331" y="440"/>
                  </a:lnTo>
                  <a:lnTo>
                    <a:pt x="364" y="478"/>
                  </a:lnTo>
                  <a:lnTo>
                    <a:pt x="380" y="497"/>
                  </a:lnTo>
                  <a:lnTo>
                    <a:pt x="394" y="518"/>
                  </a:lnTo>
                  <a:lnTo>
                    <a:pt x="408" y="538"/>
                  </a:lnTo>
                  <a:lnTo>
                    <a:pt x="418" y="558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37" name="Freeform 129">
              <a:extLst>
                <a:ext uri="{FF2B5EF4-FFF2-40B4-BE49-F238E27FC236}">
                  <a16:creationId xmlns:a16="http://schemas.microsoft.com/office/drawing/2014/main" id="{70B294C4-01EC-9FF8-131D-339EE00E4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3083"/>
              <a:ext cx="168" cy="149"/>
            </a:xfrm>
            <a:custGeom>
              <a:avLst/>
              <a:gdLst>
                <a:gd name="T0" fmla="*/ 0 w 1006"/>
                <a:gd name="T1" fmla="*/ 0 h 895"/>
                <a:gd name="T2" fmla="*/ 26 w 1006"/>
                <a:gd name="T3" fmla="*/ 9 h 895"/>
                <a:gd name="T4" fmla="*/ 51 w 1006"/>
                <a:gd name="T5" fmla="*/ 18 h 895"/>
                <a:gd name="T6" fmla="*/ 76 w 1006"/>
                <a:gd name="T7" fmla="*/ 29 h 895"/>
                <a:gd name="T8" fmla="*/ 100 w 1006"/>
                <a:gd name="T9" fmla="*/ 39 h 895"/>
                <a:gd name="T10" fmla="*/ 124 w 1006"/>
                <a:gd name="T11" fmla="*/ 51 h 895"/>
                <a:gd name="T12" fmla="*/ 147 w 1006"/>
                <a:gd name="T13" fmla="*/ 64 h 895"/>
                <a:gd name="T14" fmla="*/ 169 w 1006"/>
                <a:gd name="T15" fmla="*/ 78 h 895"/>
                <a:gd name="T16" fmla="*/ 191 w 1006"/>
                <a:gd name="T17" fmla="*/ 91 h 895"/>
                <a:gd name="T18" fmla="*/ 212 w 1006"/>
                <a:gd name="T19" fmla="*/ 106 h 895"/>
                <a:gd name="T20" fmla="*/ 233 w 1006"/>
                <a:gd name="T21" fmla="*/ 122 h 895"/>
                <a:gd name="T22" fmla="*/ 253 w 1006"/>
                <a:gd name="T23" fmla="*/ 138 h 895"/>
                <a:gd name="T24" fmla="*/ 273 w 1006"/>
                <a:gd name="T25" fmla="*/ 155 h 895"/>
                <a:gd name="T26" fmla="*/ 294 w 1006"/>
                <a:gd name="T27" fmla="*/ 173 h 895"/>
                <a:gd name="T28" fmla="*/ 313 w 1006"/>
                <a:gd name="T29" fmla="*/ 190 h 895"/>
                <a:gd name="T30" fmla="*/ 332 w 1006"/>
                <a:gd name="T31" fmla="*/ 209 h 895"/>
                <a:gd name="T32" fmla="*/ 350 w 1006"/>
                <a:gd name="T33" fmla="*/ 227 h 895"/>
                <a:gd name="T34" fmla="*/ 386 w 1006"/>
                <a:gd name="T35" fmla="*/ 266 h 895"/>
                <a:gd name="T36" fmla="*/ 421 w 1006"/>
                <a:gd name="T37" fmla="*/ 307 h 895"/>
                <a:gd name="T38" fmla="*/ 455 w 1006"/>
                <a:gd name="T39" fmla="*/ 347 h 895"/>
                <a:gd name="T40" fmla="*/ 488 w 1006"/>
                <a:gd name="T41" fmla="*/ 390 h 895"/>
                <a:gd name="T42" fmla="*/ 553 w 1006"/>
                <a:gd name="T43" fmla="*/ 474 h 895"/>
                <a:gd name="T44" fmla="*/ 615 w 1006"/>
                <a:gd name="T45" fmla="*/ 559 h 895"/>
                <a:gd name="T46" fmla="*/ 626 w 1006"/>
                <a:gd name="T47" fmla="*/ 579 h 895"/>
                <a:gd name="T48" fmla="*/ 639 w 1006"/>
                <a:gd name="T49" fmla="*/ 599 h 895"/>
                <a:gd name="T50" fmla="*/ 653 w 1006"/>
                <a:gd name="T51" fmla="*/ 617 h 895"/>
                <a:gd name="T52" fmla="*/ 667 w 1006"/>
                <a:gd name="T53" fmla="*/ 632 h 895"/>
                <a:gd name="T54" fmla="*/ 682 w 1006"/>
                <a:gd name="T55" fmla="*/ 648 h 895"/>
                <a:gd name="T56" fmla="*/ 699 w 1006"/>
                <a:gd name="T57" fmla="*/ 662 h 895"/>
                <a:gd name="T58" fmla="*/ 716 w 1006"/>
                <a:gd name="T59" fmla="*/ 676 h 895"/>
                <a:gd name="T60" fmla="*/ 734 w 1006"/>
                <a:gd name="T61" fmla="*/ 688 h 895"/>
                <a:gd name="T62" fmla="*/ 752 w 1006"/>
                <a:gd name="T63" fmla="*/ 699 h 895"/>
                <a:gd name="T64" fmla="*/ 772 w 1006"/>
                <a:gd name="T65" fmla="*/ 710 h 895"/>
                <a:gd name="T66" fmla="*/ 792 w 1006"/>
                <a:gd name="T67" fmla="*/ 719 h 895"/>
                <a:gd name="T68" fmla="*/ 812 w 1006"/>
                <a:gd name="T69" fmla="*/ 728 h 895"/>
                <a:gd name="T70" fmla="*/ 832 w 1006"/>
                <a:gd name="T71" fmla="*/ 735 h 895"/>
                <a:gd name="T72" fmla="*/ 853 w 1006"/>
                <a:gd name="T73" fmla="*/ 743 h 895"/>
                <a:gd name="T74" fmla="*/ 873 w 1006"/>
                <a:gd name="T75" fmla="*/ 749 h 895"/>
                <a:gd name="T76" fmla="*/ 895 w 1006"/>
                <a:gd name="T77" fmla="*/ 754 h 895"/>
                <a:gd name="T78" fmla="*/ 916 w 1006"/>
                <a:gd name="T79" fmla="*/ 765 h 895"/>
                <a:gd name="T80" fmla="*/ 936 w 1006"/>
                <a:gd name="T81" fmla="*/ 777 h 895"/>
                <a:gd name="T82" fmla="*/ 946 w 1006"/>
                <a:gd name="T83" fmla="*/ 782 h 895"/>
                <a:gd name="T84" fmla="*/ 955 w 1006"/>
                <a:gd name="T85" fmla="*/ 788 h 895"/>
                <a:gd name="T86" fmla="*/ 964 w 1006"/>
                <a:gd name="T87" fmla="*/ 796 h 895"/>
                <a:gd name="T88" fmla="*/ 972 w 1006"/>
                <a:gd name="T89" fmla="*/ 803 h 895"/>
                <a:gd name="T90" fmla="*/ 980 w 1006"/>
                <a:gd name="T91" fmla="*/ 812 h 895"/>
                <a:gd name="T92" fmla="*/ 986 w 1006"/>
                <a:gd name="T93" fmla="*/ 820 h 895"/>
                <a:gd name="T94" fmla="*/ 992 w 1006"/>
                <a:gd name="T95" fmla="*/ 830 h 895"/>
                <a:gd name="T96" fmla="*/ 997 w 1006"/>
                <a:gd name="T97" fmla="*/ 840 h 895"/>
                <a:gd name="T98" fmla="*/ 1001 w 1006"/>
                <a:gd name="T99" fmla="*/ 852 h 895"/>
                <a:gd name="T100" fmla="*/ 1004 w 1006"/>
                <a:gd name="T101" fmla="*/ 865 h 895"/>
                <a:gd name="T102" fmla="*/ 1006 w 1006"/>
                <a:gd name="T103" fmla="*/ 879 h 895"/>
                <a:gd name="T104" fmla="*/ 1006 w 1006"/>
                <a:gd name="T105" fmla="*/ 895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06" h="895">
                  <a:moveTo>
                    <a:pt x="0" y="0"/>
                  </a:moveTo>
                  <a:lnTo>
                    <a:pt x="26" y="9"/>
                  </a:lnTo>
                  <a:lnTo>
                    <a:pt x="51" y="18"/>
                  </a:lnTo>
                  <a:lnTo>
                    <a:pt x="76" y="29"/>
                  </a:lnTo>
                  <a:lnTo>
                    <a:pt x="100" y="39"/>
                  </a:lnTo>
                  <a:lnTo>
                    <a:pt x="124" y="51"/>
                  </a:lnTo>
                  <a:lnTo>
                    <a:pt x="147" y="64"/>
                  </a:lnTo>
                  <a:lnTo>
                    <a:pt x="169" y="78"/>
                  </a:lnTo>
                  <a:lnTo>
                    <a:pt x="191" y="91"/>
                  </a:lnTo>
                  <a:lnTo>
                    <a:pt x="212" y="106"/>
                  </a:lnTo>
                  <a:lnTo>
                    <a:pt x="233" y="122"/>
                  </a:lnTo>
                  <a:lnTo>
                    <a:pt x="253" y="138"/>
                  </a:lnTo>
                  <a:lnTo>
                    <a:pt x="273" y="155"/>
                  </a:lnTo>
                  <a:lnTo>
                    <a:pt x="294" y="173"/>
                  </a:lnTo>
                  <a:lnTo>
                    <a:pt x="313" y="190"/>
                  </a:lnTo>
                  <a:lnTo>
                    <a:pt x="332" y="209"/>
                  </a:lnTo>
                  <a:lnTo>
                    <a:pt x="350" y="227"/>
                  </a:lnTo>
                  <a:lnTo>
                    <a:pt x="386" y="266"/>
                  </a:lnTo>
                  <a:lnTo>
                    <a:pt x="421" y="307"/>
                  </a:lnTo>
                  <a:lnTo>
                    <a:pt x="455" y="347"/>
                  </a:lnTo>
                  <a:lnTo>
                    <a:pt x="488" y="390"/>
                  </a:lnTo>
                  <a:lnTo>
                    <a:pt x="553" y="474"/>
                  </a:lnTo>
                  <a:lnTo>
                    <a:pt x="615" y="559"/>
                  </a:lnTo>
                  <a:lnTo>
                    <a:pt x="626" y="579"/>
                  </a:lnTo>
                  <a:lnTo>
                    <a:pt x="639" y="599"/>
                  </a:lnTo>
                  <a:lnTo>
                    <a:pt x="653" y="617"/>
                  </a:lnTo>
                  <a:lnTo>
                    <a:pt x="667" y="632"/>
                  </a:lnTo>
                  <a:lnTo>
                    <a:pt x="682" y="648"/>
                  </a:lnTo>
                  <a:lnTo>
                    <a:pt x="699" y="662"/>
                  </a:lnTo>
                  <a:lnTo>
                    <a:pt x="716" y="676"/>
                  </a:lnTo>
                  <a:lnTo>
                    <a:pt x="734" y="688"/>
                  </a:lnTo>
                  <a:lnTo>
                    <a:pt x="752" y="699"/>
                  </a:lnTo>
                  <a:lnTo>
                    <a:pt x="772" y="710"/>
                  </a:lnTo>
                  <a:lnTo>
                    <a:pt x="792" y="719"/>
                  </a:lnTo>
                  <a:lnTo>
                    <a:pt x="812" y="728"/>
                  </a:lnTo>
                  <a:lnTo>
                    <a:pt x="832" y="735"/>
                  </a:lnTo>
                  <a:lnTo>
                    <a:pt x="853" y="743"/>
                  </a:lnTo>
                  <a:lnTo>
                    <a:pt x="873" y="749"/>
                  </a:lnTo>
                  <a:lnTo>
                    <a:pt x="895" y="754"/>
                  </a:lnTo>
                  <a:lnTo>
                    <a:pt x="916" y="765"/>
                  </a:lnTo>
                  <a:lnTo>
                    <a:pt x="936" y="777"/>
                  </a:lnTo>
                  <a:lnTo>
                    <a:pt x="946" y="782"/>
                  </a:lnTo>
                  <a:lnTo>
                    <a:pt x="955" y="788"/>
                  </a:lnTo>
                  <a:lnTo>
                    <a:pt x="964" y="796"/>
                  </a:lnTo>
                  <a:lnTo>
                    <a:pt x="972" y="803"/>
                  </a:lnTo>
                  <a:lnTo>
                    <a:pt x="980" y="812"/>
                  </a:lnTo>
                  <a:lnTo>
                    <a:pt x="986" y="820"/>
                  </a:lnTo>
                  <a:lnTo>
                    <a:pt x="992" y="830"/>
                  </a:lnTo>
                  <a:lnTo>
                    <a:pt x="997" y="840"/>
                  </a:lnTo>
                  <a:lnTo>
                    <a:pt x="1001" y="852"/>
                  </a:lnTo>
                  <a:lnTo>
                    <a:pt x="1004" y="865"/>
                  </a:lnTo>
                  <a:lnTo>
                    <a:pt x="1006" y="879"/>
                  </a:lnTo>
                  <a:lnTo>
                    <a:pt x="1006" y="895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38" name="Freeform 130">
              <a:extLst>
                <a:ext uri="{FF2B5EF4-FFF2-40B4-BE49-F238E27FC236}">
                  <a16:creationId xmlns:a16="http://schemas.microsoft.com/office/drawing/2014/main" id="{CD9F3128-9D03-0B0F-E2FA-37735549F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3153"/>
              <a:ext cx="47" cy="23"/>
            </a:xfrm>
            <a:custGeom>
              <a:avLst/>
              <a:gdLst>
                <a:gd name="T0" fmla="*/ 0 w 280"/>
                <a:gd name="T1" fmla="*/ 0 h 140"/>
                <a:gd name="T2" fmla="*/ 41 w 280"/>
                <a:gd name="T3" fmla="*/ 20 h 140"/>
                <a:gd name="T4" fmla="*/ 79 w 280"/>
                <a:gd name="T5" fmla="*/ 38 h 140"/>
                <a:gd name="T6" fmla="*/ 116 w 280"/>
                <a:gd name="T7" fmla="*/ 54 h 140"/>
                <a:gd name="T8" fmla="*/ 150 w 280"/>
                <a:gd name="T9" fmla="*/ 70 h 140"/>
                <a:gd name="T10" fmla="*/ 184 w 280"/>
                <a:gd name="T11" fmla="*/ 86 h 140"/>
                <a:gd name="T12" fmla="*/ 216 w 280"/>
                <a:gd name="T13" fmla="*/ 102 h 140"/>
                <a:gd name="T14" fmla="*/ 248 w 280"/>
                <a:gd name="T15" fmla="*/ 120 h 140"/>
                <a:gd name="T16" fmla="*/ 280 w 280"/>
                <a:gd name="T1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0" h="140">
                  <a:moveTo>
                    <a:pt x="0" y="0"/>
                  </a:moveTo>
                  <a:lnTo>
                    <a:pt x="41" y="20"/>
                  </a:lnTo>
                  <a:lnTo>
                    <a:pt x="79" y="38"/>
                  </a:lnTo>
                  <a:lnTo>
                    <a:pt x="116" y="54"/>
                  </a:lnTo>
                  <a:lnTo>
                    <a:pt x="150" y="70"/>
                  </a:lnTo>
                  <a:lnTo>
                    <a:pt x="184" y="86"/>
                  </a:lnTo>
                  <a:lnTo>
                    <a:pt x="216" y="102"/>
                  </a:lnTo>
                  <a:lnTo>
                    <a:pt x="248" y="120"/>
                  </a:lnTo>
                  <a:lnTo>
                    <a:pt x="280" y="140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39" name="Freeform 131">
              <a:extLst>
                <a:ext uri="{FF2B5EF4-FFF2-40B4-BE49-F238E27FC236}">
                  <a16:creationId xmlns:a16="http://schemas.microsoft.com/office/drawing/2014/main" id="{65A91FB9-B403-8B02-D6FD-AB7A512FF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46"/>
              <a:ext cx="167" cy="177"/>
            </a:xfrm>
            <a:custGeom>
              <a:avLst/>
              <a:gdLst>
                <a:gd name="T0" fmla="*/ 0 w 1006"/>
                <a:gd name="T1" fmla="*/ 0 h 1061"/>
                <a:gd name="T2" fmla="*/ 52 w 1006"/>
                <a:gd name="T3" fmla="*/ 64 h 1061"/>
                <a:gd name="T4" fmla="*/ 104 w 1006"/>
                <a:gd name="T5" fmla="*/ 127 h 1061"/>
                <a:gd name="T6" fmla="*/ 155 w 1006"/>
                <a:gd name="T7" fmla="*/ 191 h 1061"/>
                <a:gd name="T8" fmla="*/ 206 w 1006"/>
                <a:gd name="T9" fmla="*/ 256 h 1061"/>
                <a:gd name="T10" fmla="*/ 230 w 1006"/>
                <a:gd name="T11" fmla="*/ 289 h 1061"/>
                <a:gd name="T12" fmla="*/ 255 w 1006"/>
                <a:gd name="T13" fmla="*/ 322 h 1061"/>
                <a:gd name="T14" fmla="*/ 279 w 1006"/>
                <a:gd name="T15" fmla="*/ 356 h 1061"/>
                <a:gd name="T16" fmla="*/ 303 w 1006"/>
                <a:gd name="T17" fmla="*/ 390 h 1061"/>
                <a:gd name="T18" fmla="*/ 325 w 1006"/>
                <a:gd name="T19" fmla="*/ 424 h 1061"/>
                <a:gd name="T20" fmla="*/ 347 w 1006"/>
                <a:gd name="T21" fmla="*/ 460 h 1061"/>
                <a:gd name="T22" fmla="*/ 370 w 1006"/>
                <a:gd name="T23" fmla="*/ 495 h 1061"/>
                <a:gd name="T24" fmla="*/ 391 w 1006"/>
                <a:gd name="T25" fmla="*/ 531 h 1061"/>
                <a:gd name="T26" fmla="*/ 401 w 1006"/>
                <a:gd name="T27" fmla="*/ 547 h 1061"/>
                <a:gd name="T28" fmla="*/ 413 w 1006"/>
                <a:gd name="T29" fmla="*/ 562 h 1061"/>
                <a:gd name="T30" fmla="*/ 425 w 1006"/>
                <a:gd name="T31" fmla="*/ 576 h 1061"/>
                <a:gd name="T32" fmla="*/ 436 w 1006"/>
                <a:gd name="T33" fmla="*/ 590 h 1061"/>
                <a:gd name="T34" fmla="*/ 449 w 1006"/>
                <a:gd name="T35" fmla="*/ 604 h 1061"/>
                <a:gd name="T36" fmla="*/ 462 w 1006"/>
                <a:gd name="T37" fmla="*/ 618 h 1061"/>
                <a:gd name="T38" fmla="*/ 476 w 1006"/>
                <a:gd name="T39" fmla="*/ 630 h 1061"/>
                <a:gd name="T40" fmla="*/ 490 w 1006"/>
                <a:gd name="T41" fmla="*/ 643 h 1061"/>
                <a:gd name="T42" fmla="*/ 517 w 1006"/>
                <a:gd name="T43" fmla="*/ 668 h 1061"/>
                <a:gd name="T44" fmla="*/ 548 w 1006"/>
                <a:gd name="T45" fmla="*/ 690 h 1061"/>
                <a:gd name="T46" fmla="*/ 579 w 1006"/>
                <a:gd name="T47" fmla="*/ 712 h 1061"/>
                <a:gd name="T48" fmla="*/ 611 w 1006"/>
                <a:gd name="T49" fmla="*/ 733 h 1061"/>
                <a:gd name="T50" fmla="*/ 645 w 1006"/>
                <a:gd name="T51" fmla="*/ 755 h 1061"/>
                <a:gd name="T52" fmla="*/ 679 w 1006"/>
                <a:gd name="T53" fmla="*/ 775 h 1061"/>
                <a:gd name="T54" fmla="*/ 713 w 1006"/>
                <a:gd name="T55" fmla="*/ 794 h 1061"/>
                <a:gd name="T56" fmla="*/ 749 w 1006"/>
                <a:gd name="T57" fmla="*/ 814 h 1061"/>
                <a:gd name="T58" fmla="*/ 821 w 1006"/>
                <a:gd name="T59" fmla="*/ 853 h 1061"/>
                <a:gd name="T60" fmla="*/ 894 w 1006"/>
                <a:gd name="T61" fmla="*/ 895 h 1061"/>
                <a:gd name="T62" fmla="*/ 904 w 1006"/>
                <a:gd name="T63" fmla="*/ 900 h 1061"/>
                <a:gd name="T64" fmla="*/ 912 w 1006"/>
                <a:gd name="T65" fmla="*/ 907 h 1061"/>
                <a:gd name="T66" fmla="*/ 920 w 1006"/>
                <a:gd name="T67" fmla="*/ 915 h 1061"/>
                <a:gd name="T68" fmla="*/ 927 w 1006"/>
                <a:gd name="T69" fmla="*/ 924 h 1061"/>
                <a:gd name="T70" fmla="*/ 933 w 1006"/>
                <a:gd name="T71" fmla="*/ 934 h 1061"/>
                <a:gd name="T72" fmla="*/ 939 w 1006"/>
                <a:gd name="T73" fmla="*/ 945 h 1061"/>
                <a:gd name="T74" fmla="*/ 944 w 1006"/>
                <a:gd name="T75" fmla="*/ 956 h 1061"/>
                <a:gd name="T76" fmla="*/ 949 w 1006"/>
                <a:gd name="T77" fmla="*/ 968 h 1061"/>
                <a:gd name="T78" fmla="*/ 960 w 1006"/>
                <a:gd name="T79" fmla="*/ 991 h 1061"/>
                <a:gd name="T80" fmla="*/ 973 w 1006"/>
                <a:gd name="T81" fmla="*/ 1016 h 1061"/>
                <a:gd name="T82" fmla="*/ 979 w 1006"/>
                <a:gd name="T83" fmla="*/ 1028 h 1061"/>
                <a:gd name="T84" fmla="*/ 988 w 1006"/>
                <a:gd name="T85" fmla="*/ 1040 h 1061"/>
                <a:gd name="T86" fmla="*/ 996 w 1006"/>
                <a:gd name="T87" fmla="*/ 1051 h 1061"/>
                <a:gd name="T88" fmla="*/ 1006 w 1006"/>
                <a:gd name="T89" fmla="*/ 1061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6" h="1061">
                  <a:moveTo>
                    <a:pt x="0" y="0"/>
                  </a:moveTo>
                  <a:lnTo>
                    <a:pt x="52" y="64"/>
                  </a:lnTo>
                  <a:lnTo>
                    <a:pt x="104" y="127"/>
                  </a:lnTo>
                  <a:lnTo>
                    <a:pt x="155" y="191"/>
                  </a:lnTo>
                  <a:lnTo>
                    <a:pt x="206" y="256"/>
                  </a:lnTo>
                  <a:lnTo>
                    <a:pt x="230" y="289"/>
                  </a:lnTo>
                  <a:lnTo>
                    <a:pt x="255" y="322"/>
                  </a:lnTo>
                  <a:lnTo>
                    <a:pt x="279" y="356"/>
                  </a:lnTo>
                  <a:lnTo>
                    <a:pt x="303" y="390"/>
                  </a:lnTo>
                  <a:lnTo>
                    <a:pt x="325" y="424"/>
                  </a:lnTo>
                  <a:lnTo>
                    <a:pt x="347" y="460"/>
                  </a:lnTo>
                  <a:lnTo>
                    <a:pt x="370" y="495"/>
                  </a:lnTo>
                  <a:lnTo>
                    <a:pt x="391" y="531"/>
                  </a:lnTo>
                  <a:lnTo>
                    <a:pt x="401" y="547"/>
                  </a:lnTo>
                  <a:lnTo>
                    <a:pt x="413" y="562"/>
                  </a:lnTo>
                  <a:lnTo>
                    <a:pt x="425" y="576"/>
                  </a:lnTo>
                  <a:lnTo>
                    <a:pt x="436" y="590"/>
                  </a:lnTo>
                  <a:lnTo>
                    <a:pt x="449" y="604"/>
                  </a:lnTo>
                  <a:lnTo>
                    <a:pt x="462" y="618"/>
                  </a:lnTo>
                  <a:lnTo>
                    <a:pt x="476" y="630"/>
                  </a:lnTo>
                  <a:lnTo>
                    <a:pt x="490" y="643"/>
                  </a:lnTo>
                  <a:lnTo>
                    <a:pt x="517" y="668"/>
                  </a:lnTo>
                  <a:lnTo>
                    <a:pt x="548" y="690"/>
                  </a:lnTo>
                  <a:lnTo>
                    <a:pt x="579" y="712"/>
                  </a:lnTo>
                  <a:lnTo>
                    <a:pt x="611" y="733"/>
                  </a:lnTo>
                  <a:lnTo>
                    <a:pt x="645" y="755"/>
                  </a:lnTo>
                  <a:lnTo>
                    <a:pt x="679" y="775"/>
                  </a:lnTo>
                  <a:lnTo>
                    <a:pt x="713" y="794"/>
                  </a:lnTo>
                  <a:lnTo>
                    <a:pt x="749" y="814"/>
                  </a:lnTo>
                  <a:lnTo>
                    <a:pt x="821" y="853"/>
                  </a:lnTo>
                  <a:lnTo>
                    <a:pt x="894" y="895"/>
                  </a:lnTo>
                  <a:lnTo>
                    <a:pt x="904" y="900"/>
                  </a:lnTo>
                  <a:lnTo>
                    <a:pt x="912" y="907"/>
                  </a:lnTo>
                  <a:lnTo>
                    <a:pt x="920" y="915"/>
                  </a:lnTo>
                  <a:lnTo>
                    <a:pt x="927" y="924"/>
                  </a:lnTo>
                  <a:lnTo>
                    <a:pt x="933" y="934"/>
                  </a:lnTo>
                  <a:lnTo>
                    <a:pt x="939" y="945"/>
                  </a:lnTo>
                  <a:lnTo>
                    <a:pt x="944" y="956"/>
                  </a:lnTo>
                  <a:lnTo>
                    <a:pt x="949" y="968"/>
                  </a:lnTo>
                  <a:lnTo>
                    <a:pt x="960" y="991"/>
                  </a:lnTo>
                  <a:lnTo>
                    <a:pt x="973" y="1016"/>
                  </a:lnTo>
                  <a:lnTo>
                    <a:pt x="979" y="1028"/>
                  </a:lnTo>
                  <a:lnTo>
                    <a:pt x="988" y="1040"/>
                  </a:lnTo>
                  <a:lnTo>
                    <a:pt x="996" y="1051"/>
                  </a:lnTo>
                  <a:lnTo>
                    <a:pt x="1006" y="1061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40" name="Freeform 132">
              <a:extLst>
                <a:ext uri="{FF2B5EF4-FFF2-40B4-BE49-F238E27FC236}">
                  <a16:creationId xmlns:a16="http://schemas.microsoft.com/office/drawing/2014/main" id="{EF827C4B-C6C1-06FE-3548-EAA08AF71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748"/>
              <a:ext cx="112" cy="102"/>
            </a:xfrm>
            <a:custGeom>
              <a:avLst/>
              <a:gdLst>
                <a:gd name="T0" fmla="*/ 0 w 671"/>
                <a:gd name="T1" fmla="*/ 0 h 614"/>
                <a:gd name="T2" fmla="*/ 31 w 671"/>
                <a:gd name="T3" fmla="*/ 16 h 614"/>
                <a:gd name="T4" fmla="*/ 60 w 671"/>
                <a:gd name="T5" fmla="*/ 34 h 614"/>
                <a:gd name="T6" fmla="*/ 89 w 671"/>
                <a:gd name="T7" fmla="*/ 52 h 614"/>
                <a:gd name="T8" fmla="*/ 117 w 671"/>
                <a:gd name="T9" fmla="*/ 72 h 614"/>
                <a:gd name="T10" fmla="*/ 143 w 671"/>
                <a:gd name="T11" fmla="*/ 92 h 614"/>
                <a:gd name="T12" fmla="*/ 170 w 671"/>
                <a:gd name="T13" fmla="*/ 113 h 614"/>
                <a:gd name="T14" fmla="*/ 195 w 671"/>
                <a:gd name="T15" fmla="*/ 135 h 614"/>
                <a:gd name="T16" fmla="*/ 220 w 671"/>
                <a:gd name="T17" fmla="*/ 157 h 614"/>
                <a:gd name="T18" fmla="*/ 270 w 671"/>
                <a:gd name="T19" fmla="*/ 201 h 614"/>
                <a:gd name="T20" fmla="*/ 318 w 671"/>
                <a:gd name="T21" fmla="*/ 247 h 614"/>
                <a:gd name="T22" fmla="*/ 343 w 671"/>
                <a:gd name="T23" fmla="*/ 269 h 614"/>
                <a:gd name="T24" fmla="*/ 368 w 671"/>
                <a:gd name="T25" fmla="*/ 292 h 614"/>
                <a:gd name="T26" fmla="*/ 394 w 671"/>
                <a:gd name="T27" fmla="*/ 314 h 614"/>
                <a:gd name="T28" fmla="*/ 419 w 671"/>
                <a:gd name="T29" fmla="*/ 335 h 614"/>
                <a:gd name="T30" fmla="*/ 429 w 671"/>
                <a:gd name="T31" fmla="*/ 346 h 614"/>
                <a:gd name="T32" fmla="*/ 437 w 671"/>
                <a:gd name="T33" fmla="*/ 356 h 614"/>
                <a:gd name="T34" fmla="*/ 445 w 671"/>
                <a:gd name="T35" fmla="*/ 369 h 614"/>
                <a:gd name="T36" fmla="*/ 452 w 671"/>
                <a:gd name="T37" fmla="*/ 381 h 614"/>
                <a:gd name="T38" fmla="*/ 458 w 671"/>
                <a:gd name="T39" fmla="*/ 393 h 614"/>
                <a:gd name="T40" fmla="*/ 463 w 671"/>
                <a:gd name="T41" fmla="*/ 406 h 614"/>
                <a:gd name="T42" fmla="*/ 467 w 671"/>
                <a:gd name="T43" fmla="*/ 419 h 614"/>
                <a:gd name="T44" fmla="*/ 471 w 671"/>
                <a:gd name="T45" fmla="*/ 433 h 614"/>
                <a:gd name="T46" fmla="*/ 479 w 671"/>
                <a:gd name="T47" fmla="*/ 458 h 614"/>
                <a:gd name="T48" fmla="*/ 486 w 671"/>
                <a:gd name="T49" fmla="*/ 484 h 614"/>
                <a:gd name="T50" fmla="*/ 489 w 671"/>
                <a:gd name="T51" fmla="*/ 496 h 614"/>
                <a:gd name="T52" fmla="*/ 494 w 671"/>
                <a:gd name="T53" fmla="*/ 508 h 614"/>
                <a:gd name="T54" fmla="*/ 498 w 671"/>
                <a:gd name="T55" fmla="*/ 520 h 614"/>
                <a:gd name="T56" fmla="*/ 503 w 671"/>
                <a:gd name="T57" fmla="*/ 530 h 614"/>
                <a:gd name="T58" fmla="*/ 508 w 671"/>
                <a:gd name="T59" fmla="*/ 540 h 614"/>
                <a:gd name="T60" fmla="*/ 515 w 671"/>
                <a:gd name="T61" fmla="*/ 549 h 614"/>
                <a:gd name="T62" fmla="*/ 521 w 671"/>
                <a:gd name="T63" fmla="*/ 559 h 614"/>
                <a:gd name="T64" fmla="*/ 530 w 671"/>
                <a:gd name="T65" fmla="*/ 566 h 614"/>
                <a:gd name="T66" fmla="*/ 537 w 671"/>
                <a:gd name="T67" fmla="*/ 574 h 614"/>
                <a:gd name="T68" fmla="*/ 547 w 671"/>
                <a:gd name="T69" fmla="*/ 581 h 614"/>
                <a:gd name="T70" fmla="*/ 555 w 671"/>
                <a:gd name="T71" fmla="*/ 588 h 614"/>
                <a:gd name="T72" fmla="*/ 566 w 671"/>
                <a:gd name="T73" fmla="*/ 593 h 614"/>
                <a:gd name="T74" fmla="*/ 576 w 671"/>
                <a:gd name="T75" fmla="*/ 598 h 614"/>
                <a:gd name="T76" fmla="*/ 588 w 671"/>
                <a:gd name="T77" fmla="*/ 602 h 614"/>
                <a:gd name="T78" fmla="*/ 600 w 671"/>
                <a:gd name="T79" fmla="*/ 606 h 614"/>
                <a:gd name="T80" fmla="*/ 613 w 671"/>
                <a:gd name="T81" fmla="*/ 609 h 614"/>
                <a:gd name="T82" fmla="*/ 626 w 671"/>
                <a:gd name="T83" fmla="*/ 611 h 614"/>
                <a:gd name="T84" fmla="*/ 640 w 671"/>
                <a:gd name="T85" fmla="*/ 613 h 614"/>
                <a:gd name="T86" fmla="*/ 655 w 671"/>
                <a:gd name="T87" fmla="*/ 613 h 614"/>
                <a:gd name="T88" fmla="*/ 671 w 671"/>
                <a:gd name="T89" fmla="*/ 614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1" h="614">
                  <a:moveTo>
                    <a:pt x="0" y="0"/>
                  </a:moveTo>
                  <a:lnTo>
                    <a:pt x="31" y="16"/>
                  </a:lnTo>
                  <a:lnTo>
                    <a:pt x="60" y="34"/>
                  </a:lnTo>
                  <a:lnTo>
                    <a:pt x="89" y="52"/>
                  </a:lnTo>
                  <a:lnTo>
                    <a:pt x="117" y="72"/>
                  </a:lnTo>
                  <a:lnTo>
                    <a:pt x="143" y="92"/>
                  </a:lnTo>
                  <a:lnTo>
                    <a:pt x="170" y="113"/>
                  </a:lnTo>
                  <a:lnTo>
                    <a:pt x="195" y="135"/>
                  </a:lnTo>
                  <a:lnTo>
                    <a:pt x="220" y="157"/>
                  </a:lnTo>
                  <a:lnTo>
                    <a:pt x="270" y="201"/>
                  </a:lnTo>
                  <a:lnTo>
                    <a:pt x="318" y="247"/>
                  </a:lnTo>
                  <a:lnTo>
                    <a:pt x="343" y="269"/>
                  </a:lnTo>
                  <a:lnTo>
                    <a:pt x="368" y="292"/>
                  </a:lnTo>
                  <a:lnTo>
                    <a:pt x="394" y="314"/>
                  </a:lnTo>
                  <a:lnTo>
                    <a:pt x="419" y="335"/>
                  </a:lnTo>
                  <a:lnTo>
                    <a:pt x="429" y="346"/>
                  </a:lnTo>
                  <a:lnTo>
                    <a:pt x="437" y="356"/>
                  </a:lnTo>
                  <a:lnTo>
                    <a:pt x="445" y="369"/>
                  </a:lnTo>
                  <a:lnTo>
                    <a:pt x="452" y="381"/>
                  </a:lnTo>
                  <a:lnTo>
                    <a:pt x="458" y="393"/>
                  </a:lnTo>
                  <a:lnTo>
                    <a:pt x="463" y="406"/>
                  </a:lnTo>
                  <a:lnTo>
                    <a:pt x="467" y="419"/>
                  </a:lnTo>
                  <a:lnTo>
                    <a:pt x="471" y="433"/>
                  </a:lnTo>
                  <a:lnTo>
                    <a:pt x="479" y="458"/>
                  </a:lnTo>
                  <a:lnTo>
                    <a:pt x="486" y="484"/>
                  </a:lnTo>
                  <a:lnTo>
                    <a:pt x="489" y="496"/>
                  </a:lnTo>
                  <a:lnTo>
                    <a:pt x="494" y="508"/>
                  </a:lnTo>
                  <a:lnTo>
                    <a:pt x="498" y="520"/>
                  </a:lnTo>
                  <a:lnTo>
                    <a:pt x="503" y="530"/>
                  </a:lnTo>
                  <a:lnTo>
                    <a:pt x="508" y="540"/>
                  </a:lnTo>
                  <a:lnTo>
                    <a:pt x="515" y="549"/>
                  </a:lnTo>
                  <a:lnTo>
                    <a:pt x="521" y="559"/>
                  </a:lnTo>
                  <a:lnTo>
                    <a:pt x="530" y="566"/>
                  </a:lnTo>
                  <a:lnTo>
                    <a:pt x="537" y="574"/>
                  </a:lnTo>
                  <a:lnTo>
                    <a:pt x="547" y="581"/>
                  </a:lnTo>
                  <a:lnTo>
                    <a:pt x="555" y="588"/>
                  </a:lnTo>
                  <a:lnTo>
                    <a:pt x="566" y="593"/>
                  </a:lnTo>
                  <a:lnTo>
                    <a:pt x="576" y="598"/>
                  </a:lnTo>
                  <a:lnTo>
                    <a:pt x="588" y="602"/>
                  </a:lnTo>
                  <a:lnTo>
                    <a:pt x="600" y="606"/>
                  </a:lnTo>
                  <a:lnTo>
                    <a:pt x="613" y="609"/>
                  </a:lnTo>
                  <a:lnTo>
                    <a:pt x="626" y="611"/>
                  </a:lnTo>
                  <a:lnTo>
                    <a:pt x="640" y="613"/>
                  </a:lnTo>
                  <a:lnTo>
                    <a:pt x="655" y="613"/>
                  </a:lnTo>
                  <a:lnTo>
                    <a:pt x="671" y="614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41" name="Freeform 133">
              <a:extLst>
                <a:ext uri="{FF2B5EF4-FFF2-40B4-BE49-F238E27FC236}">
                  <a16:creationId xmlns:a16="http://schemas.microsoft.com/office/drawing/2014/main" id="{A8B6BDE6-8729-40FD-F421-5E2A3A2D0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808"/>
              <a:ext cx="154" cy="126"/>
            </a:xfrm>
            <a:custGeom>
              <a:avLst/>
              <a:gdLst>
                <a:gd name="T0" fmla="*/ 0 w 922"/>
                <a:gd name="T1" fmla="*/ 0 h 753"/>
                <a:gd name="T2" fmla="*/ 22 w 922"/>
                <a:gd name="T3" fmla="*/ 21 h 753"/>
                <a:gd name="T4" fmla="*/ 43 w 922"/>
                <a:gd name="T5" fmla="*/ 41 h 753"/>
                <a:gd name="T6" fmla="*/ 65 w 922"/>
                <a:gd name="T7" fmla="*/ 62 h 753"/>
                <a:gd name="T8" fmla="*/ 88 w 922"/>
                <a:gd name="T9" fmla="*/ 83 h 753"/>
                <a:gd name="T10" fmla="*/ 112 w 922"/>
                <a:gd name="T11" fmla="*/ 105 h 753"/>
                <a:gd name="T12" fmla="*/ 137 w 922"/>
                <a:gd name="T13" fmla="*/ 125 h 753"/>
                <a:gd name="T14" fmla="*/ 166 w 922"/>
                <a:gd name="T15" fmla="*/ 146 h 753"/>
                <a:gd name="T16" fmla="*/ 196 w 922"/>
                <a:gd name="T17" fmla="*/ 167 h 753"/>
                <a:gd name="T18" fmla="*/ 212 w 922"/>
                <a:gd name="T19" fmla="*/ 183 h 753"/>
                <a:gd name="T20" fmla="*/ 227 w 922"/>
                <a:gd name="T21" fmla="*/ 202 h 753"/>
                <a:gd name="T22" fmla="*/ 241 w 922"/>
                <a:gd name="T23" fmla="*/ 222 h 753"/>
                <a:gd name="T24" fmla="*/ 254 w 922"/>
                <a:gd name="T25" fmla="*/ 244 h 753"/>
                <a:gd name="T26" fmla="*/ 282 w 922"/>
                <a:gd name="T27" fmla="*/ 289 h 753"/>
                <a:gd name="T28" fmla="*/ 307 w 922"/>
                <a:gd name="T29" fmla="*/ 338 h 753"/>
                <a:gd name="T30" fmla="*/ 334 w 922"/>
                <a:gd name="T31" fmla="*/ 388 h 753"/>
                <a:gd name="T32" fmla="*/ 362 w 922"/>
                <a:gd name="T33" fmla="*/ 438 h 753"/>
                <a:gd name="T34" fmla="*/ 375 w 922"/>
                <a:gd name="T35" fmla="*/ 462 h 753"/>
                <a:gd name="T36" fmla="*/ 389 w 922"/>
                <a:gd name="T37" fmla="*/ 486 h 753"/>
                <a:gd name="T38" fmla="*/ 404 w 922"/>
                <a:gd name="T39" fmla="*/ 509 h 753"/>
                <a:gd name="T40" fmla="*/ 420 w 922"/>
                <a:gd name="T41" fmla="*/ 530 h 753"/>
                <a:gd name="T42" fmla="*/ 425 w 922"/>
                <a:gd name="T43" fmla="*/ 540 h 753"/>
                <a:gd name="T44" fmla="*/ 432 w 922"/>
                <a:gd name="T45" fmla="*/ 549 h 753"/>
                <a:gd name="T46" fmla="*/ 438 w 922"/>
                <a:gd name="T47" fmla="*/ 558 h 753"/>
                <a:gd name="T48" fmla="*/ 445 w 922"/>
                <a:gd name="T49" fmla="*/ 564 h 753"/>
                <a:gd name="T50" fmla="*/ 453 w 922"/>
                <a:gd name="T51" fmla="*/ 571 h 753"/>
                <a:gd name="T52" fmla="*/ 461 w 922"/>
                <a:gd name="T53" fmla="*/ 577 h 753"/>
                <a:gd name="T54" fmla="*/ 471 w 922"/>
                <a:gd name="T55" fmla="*/ 582 h 753"/>
                <a:gd name="T56" fmla="*/ 479 w 922"/>
                <a:gd name="T57" fmla="*/ 586 h 753"/>
                <a:gd name="T58" fmla="*/ 490 w 922"/>
                <a:gd name="T59" fmla="*/ 591 h 753"/>
                <a:gd name="T60" fmla="*/ 500 w 922"/>
                <a:gd name="T61" fmla="*/ 594 h 753"/>
                <a:gd name="T62" fmla="*/ 510 w 922"/>
                <a:gd name="T63" fmla="*/ 596 h 753"/>
                <a:gd name="T64" fmla="*/ 521 w 922"/>
                <a:gd name="T65" fmla="*/ 598 h 753"/>
                <a:gd name="T66" fmla="*/ 543 w 922"/>
                <a:gd name="T67" fmla="*/ 601 h 753"/>
                <a:gd name="T68" fmla="*/ 567 w 922"/>
                <a:gd name="T69" fmla="*/ 603 h 753"/>
                <a:gd name="T70" fmla="*/ 614 w 922"/>
                <a:gd name="T71" fmla="*/ 604 h 753"/>
                <a:gd name="T72" fmla="*/ 663 w 922"/>
                <a:gd name="T73" fmla="*/ 604 h 753"/>
                <a:gd name="T74" fmla="*/ 688 w 922"/>
                <a:gd name="T75" fmla="*/ 605 h 753"/>
                <a:gd name="T76" fmla="*/ 711 w 922"/>
                <a:gd name="T77" fmla="*/ 606 h 753"/>
                <a:gd name="T78" fmla="*/ 733 w 922"/>
                <a:gd name="T79" fmla="*/ 610 h 753"/>
                <a:gd name="T80" fmla="*/ 755 w 922"/>
                <a:gd name="T81" fmla="*/ 614 h 753"/>
                <a:gd name="T82" fmla="*/ 770 w 922"/>
                <a:gd name="T83" fmla="*/ 619 h 753"/>
                <a:gd name="T84" fmla="*/ 784 w 922"/>
                <a:gd name="T85" fmla="*/ 626 h 753"/>
                <a:gd name="T86" fmla="*/ 797 w 922"/>
                <a:gd name="T87" fmla="*/ 632 h 753"/>
                <a:gd name="T88" fmla="*/ 809 w 922"/>
                <a:gd name="T89" fmla="*/ 639 h 753"/>
                <a:gd name="T90" fmla="*/ 819 w 922"/>
                <a:gd name="T91" fmla="*/ 647 h 753"/>
                <a:gd name="T92" fmla="*/ 830 w 922"/>
                <a:gd name="T93" fmla="*/ 655 h 753"/>
                <a:gd name="T94" fmla="*/ 839 w 922"/>
                <a:gd name="T95" fmla="*/ 664 h 753"/>
                <a:gd name="T96" fmla="*/ 849 w 922"/>
                <a:gd name="T97" fmla="*/ 673 h 753"/>
                <a:gd name="T98" fmla="*/ 867 w 922"/>
                <a:gd name="T99" fmla="*/ 692 h 753"/>
                <a:gd name="T100" fmla="*/ 885 w 922"/>
                <a:gd name="T101" fmla="*/ 711 h 753"/>
                <a:gd name="T102" fmla="*/ 903 w 922"/>
                <a:gd name="T103" fmla="*/ 733 h 753"/>
                <a:gd name="T104" fmla="*/ 922 w 922"/>
                <a:gd name="T105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2" h="753">
                  <a:moveTo>
                    <a:pt x="0" y="0"/>
                  </a:moveTo>
                  <a:lnTo>
                    <a:pt x="22" y="21"/>
                  </a:lnTo>
                  <a:lnTo>
                    <a:pt x="43" y="41"/>
                  </a:lnTo>
                  <a:lnTo>
                    <a:pt x="65" y="62"/>
                  </a:lnTo>
                  <a:lnTo>
                    <a:pt x="88" y="83"/>
                  </a:lnTo>
                  <a:lnTo>
                    <a:pt x="112" y="105"/>
                  </a:lnTo>
                  <a:lnTo>
                    <a:pt x="137" y="125"/>
                  </a:lnTo>
                  <a:lnTo>
                    <a:pt x="166" y="146"/>
                  </a:lnTo>
                  <a:lnTo>
                    <a:pt x="196" y="167"/>
                  </a:lnTo>
                  <a:lnTo>
                    <a:pt x="212" y="183"/>
                  </a:lnTo>
                  <a:lnTo>
                    <a:pt x="227" y="202"/>
                  </a:lnTo>
                  <a:lnTo>
                    <a:pt x="241" y="222"/>
                  </a:lnTo>
                  <a:lnTo>
                    <a:pt x="254" y="244"/>
                  </a:lnTo>
                  <a:lnTo>
                    <a:pt x="282" y="289"/>
                  </a:lnTo>
                  <a:lnTo>
                    <a:pt x="307" y="338"/>
                  </a:lnTo>
                  <a:lnTo>
                    <a:pt x="334" y="388"/>
                  </a:lnTo>
                  <a:lnTo>
                    <a:pt x="362" y="438"/>
                  </a:lnTo>
                  <a:lnTo>
                    <a:pt x="375" y="462"/>
                  </a:lnTo>
                  <a:lnTo>
                    <a:pt x="389" y="486"/>
                  </a:lnTo>
                  <a:lnTo>
                    <a:pt x="404" y="509"/>
                  </a:lnTo>
                  <a:lnTo>
                    <a:pt x="420" y="530"/>
                  </a:lnTo>
                  <a:lnTo>
                    <a:pt x="425" y="540"/>
                  </a:lnTo>
                  <a:lnTo>
                    <a:pt x="432" y="549"/>
                  </a:lnTo>
                  <a:lnTo>
                    <a:pt x="438" y="558"/>
                  </a:lnTo>
                  <a:lnTo>
                    <a:pt x="445" y="564"/>
                  </a:lnTo>
                  <a:lnTo>
                    <a:pt x="453" y="571"/>
                  </a:lnTo>
                  <a:lnTo>
                    <a:pt x="461" y="577"/>
                  </a:lnTo>
                  <a:lnTo>
                    <a:pt x="471" y="582"/>
                  </a:lnTo>
                  <a:lnTo>
                    <a:pt x="479" y="586"/>
                  </a:lnTo>
                  <a:lnTo>
                    <a:pt x="490" y="591"/>
                  </a:lnTo>
                  <a:lnTo>
                    <a:pt x="500" y="594"/>
                  </a:lnTo>
                  <a:lnTo>
                    <a:pt x="510" y="596"/>
                  </a:lnTo>
                  <a:lnTo>
                    <a:pt x="521" y="598"/>
                  </a:lnTo>
                  <a:lnTo>
                    <a:pt x="543" y="601"/>
                  </a:lnTo>
                  <a:lnTo>
                    <a:pt x="567" y="603"/>
                  </a:lnTo>
                  <a:lnTo>
                    <a:pt x="614" y="604"/>
                  </a:lnTo>
                  <a:lnTo>
                    <a:pt x="663" y="604"/>
                  </a:lnTo>
                  <a:lnTo>
                    <a:pt x="688" y="605"/>
                  </a:lnTo>
                  <a:lnTo>
                    <a:pt x="711" y="606"/>
                  </a:lnTo>
                  <a:lnTo>
                    <a:pt x="733" y="610"/>
                  </a:lnTo>
                  <a:lnTo>
                    <a:pt x="755" y="614"/>
                  </a:lnTo>
                  <a:lnTo>
                    <a:pt x="770" y="619"/>
                  </a:lnTo>
                  <a:lnTo>
                    <a:pt x="784" y="626"/>
                  </a:lnTo>
                  <a:lnTo>
                    <a:pt x="797" y="632"/>
                  </a:lnTo>
                  <a:lnTo>
                    <a:pt x="809" y="639"/>
                  </a:lnTo>
                  <a:lnTo>
                    <a:pt x="819" y="647"/>
                  </a:lnTo>
                  <a:lnTo>
                    <a:pt x="830" y="655"/>
                  </a:lnTo>
                  <a:lnTo>
                    <a:pt x="839" y="664"/>
                  </a:lnTo>
                  <a:lnTo>
                    <a:pt x="849" y="673"/>
                  </a:lnTo>
                  <a:lnTo>
                    <a:pt x="867" y="692"/>
                  </a:lnTo>
                  <a:lnTo>
                    <a:pt x="885" y="711"/>
                  </a:lnTo>
                  <a:lnTo>
                    <a:pt x="903" y="733"/>
                  </a:lnTo>
                  <a:lnTo>
                    <a:pt x="922" y="753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42" name="Freeform 134">
              <a:extLst>
                <a:ext uri="{FF2B5EF4-FFF2-40B4-BE49-F238E27FC236}">
                  <a16:creationId xmlns:a16="http://schemas.microsoft.com/office/drawing/2014/main" id="{A2C39ECF-8FA3-EAA7-14CB-C8DE2C638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948"/>
              <a:ext cx="116" cy="102"/>
            </a:xfrm>
            <a:custGeom>
              <a:avLst/>
              <a:gdLst>
                <a:gd name="T0" fmla="*/ 0 w 699"/>
                <a:gd name="T1" fmla="*/ 0 h 614"/>
                <a:gd name="T2" fmla="*/ 3 w 699"/>
                <a:gd name="T3" fmla="*/ 10 h 614"/>
                <a:gd name="T4" fmla="*/ 7 w 699"/>
                <a:gd name="T5" fmla="*/ 20 h 614"/>
                <a:gd name="T6" fmla="*/ 11 w 699"/>
                <a:gd name="T7" fmla="*/ 30 h 614"/>
                <a:gd name="T8" fmla="*/ 15 w 699"/>
                <a:gd name="T9" fmla="*/ 39 h 614"/>
                <a:gd name="T10" fmla="*/ 20 w 699"/>
                <a:gd name="T11" fmla="*/ 48 h 614"/>
                <a:gd name="T12" fmla="*/ 27 w 699"/>
                <a:gd name="T13" fmla="*/ 57 h 614"/>
                <a:gd name="T14" fmla="*/ 33 w 699"/>
                <a:gd name="T15" fmla="*/ 65 h 614"/>
                <a:gd name="T16" fmla="*/ 40 w 699"/>
                <a:gd name="T17" fmla="*/ 73 h 614"/>
                <a:gd name="T18" fmla="*/ 47 w 699"/>
                <a:gd name="T19" fmla="*/ 81 h 614"/>
                <a:gd name="T20" fmla="*/ 54 w 699"/>
                <a:gd name="T21" fmla="*/ 89 h 614"/>
                <a:gd name="T22" fmla="*/ 63 w 699"/>
                <a:gd name="T23" fmla="*/ 95 h 614"/>
                <a:gd name="T24" fmla="*/ 71 w 699"/>
                <a:gd name="T25" fmla="*/ 103 h 614"/>
                <a:gd name="T26" fmla="*/ 89 w 699"/>
                <a:gd name="T27" fmla="*/ 114 h 614"/>
                <a:gd name="T28" fmla="*/ 109 w 699"/>
                <a:gd name="T29" fmla="*/ 126 h 614"/>
                <a:gd name="T30" fmla="*/ 129 w 699"/>
                <a:gd name="T31" fmla="*/ 135 h 614"/>
                <a:gd name="T32" fmla="*/ 149 w 699"/>
                <a:gd name="T33" fmla="*/ 144 h 614"/>
                <a:gd name="T34" fmla="*/ 171 w 699"/>
                <a:gd name="T35" fmla="*/ 151 h 614"/>
                <a:gd name="T36" fmla="*/ 193 w 699"/>
                <a:gd name="T37" fmla="*/ 157 h 614"/>
                <a:gd name="T38" fmla="*/ 215 w 699"/>
                <a:gd name="T39" fmla="*/ 162 h 614"/>
                <a:gd name="T40" fmla="*/ 237 w 699"/>
                <a:gd name="T41" fmla="*/ 165 h 614"/>
                <a:gd name="T42" fmla="*/ 258 w 699"/>
                <a:gd name="T43" fmla="*/ 167 h 614"/>
                <a:gd name="T44" fmla="*/ 280 w 699"/>
                <a:gd name="T45" fmla="*/ 167 h 614"/>
                <a:gd name="T46" fmla="*/ 285 w 699"/>
                <a:gd name="T47" fmla="*/ 168 h 614"/>
                <a:gd name="T48" fmla="*/ 290 w 699"/>
                <a:gd name="T49" fmla="*/ 168 h 614"/>
                <a:gd name="T50" fmla="*/ 296 w 699"/>
                <a:gd name="T51" fmla="*/ 170 h 614"/>
                <a:gd name="T52" fmla="*/ 301 w 699"/>
                <a:gd name="T53" fmla="*/ 173 h 614"/>
                <a:gd name="T54" fmla="*/ 311 w 699"/>
                <a:gd name="T55" fmla="*/ 178 h 614"/>
                <a:gd name="T56" fmla="*/ 321 w 699"/>
                <a:gd name="T57" fmla="*/ 185 h 614"/>
                <a:gd name="T58" fmla="*/ 342 w 699"/>
                <a:gd name="T59" fmla="*/ 203 h 614"/>
                <a:gd name="T60" fmla="*/ 363 w 699"/>
                <a:gd name="T61" fmla="*/ 224 h 614"/>
                <a:gd name="T62" fmla="*/ 379 w 699"/>
                <a:gd name="T63" fmla="*/ 254 h 614"/>
                <a:gd name="T64" fmla="*/ 395 w 699"/>
                <a:gd name="T65" fmla="*/ 285 h 614"/>
                <a:gd name="T66" fmla="*/ 411 w 699"/>
                <a:gd name="T67" fmla="*/ 315 h 614"/>
                <a:gd name="T68" fmla="*/ 427 w 699"/>
                <a:gd name="T69" fmla="*/ 343 h 614"/>
                <a:gd name="T70" fmla="*/ 444 w 699"/>
                <a:gd name="T71" fmla="*/ 371 h 614"/>
                <a:gd name="T72" fmla="*/ 462 w 699"/>
                <a:gd name="T73" fmla="*/ 399 h 614"/>
                <a:gd name="T74" fmla="*/ 480 w 699"/>
                <a:gd name="T75" fmla="*/ 425 h 614"/>
                <a:gd name="T76" fmla="*/ 499 w 699"/>
                <a:gd name="T77" fmla="*/ 451 h 614"/>
                <a:gd name="T78" fmla="*/ 520 w 699"/>
                <a:gd name="T79" fmla="*/ 475 h 614"/>
                <a:gd name="T80" fmla="*/ 541 w 699"/>
                <a:gd name="T81" fmla="*/ 498 h 614"/>
                <a:gd name="T82" fmla="*/ 563 w 699"/>
                <a:gd name="T83" fmla="*/ 521 h 614"/>
                <a:gd name="T84" fmla="*/ 588 w 699"/>
                <a:gd name="T85" fmla="*/ 542 h 614"/>
                <a:gd name="T86" fmla="*/ 613 w 699"/>
                <a:gd name="T87" fmla="*/ 562 h 614"/>
                <a:gd name="T88" fmla="*/ 640 w 699"/>
                <a:gd name="T89" fmla="*/ 580 h 614"/>
                <a:gd name="T90" fmla="*/ 668 w 699"/>
                <a:gd name="T91" fmla="*/ 598 h 614"/>
                <a:gd name="T92" fmla="*/ 699 w 699"/>
                <a:gd name="T93" fmla="*/ 614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9" h="614">
                  <a:moveTo>
                    <a:pt x="0" y="0"/>
                  </a:moveTo>
                  <a:lnTo>
                    <a:pt x="3" y="10"/>
                  </a:lnTo>
                  <a:lnTo>
                    <a:pt x="7" y="20"/>
                  </a:lnTo>
                  <a:lnTo>
                    <a:pt x="11" y="30"/>
                  </a:lnTo>
                  <a:lnTo>
                    <a:pt x="15" y="39"/>
                  </a:lnTo>
                  <a:lnTo>
                    <a:pt x="20" y="48"/>
                  </a:lnTo>
                  <a:lnTo>
                    <a:pt x="27" y="57"/>
                  </a:lnTo>
                  <a:lnTo>
                    <a:pt x="33" y="65"/>
                  </a:lnTo>
                  <a:lnTo>
                    <a:pt x="40" y="73"/>
                  </a:lnTo>
                  <a:lnTo>
                    <a:pt x="47" y="81"/>
                  </a:lnTo>
                  <a:lnTo>
                    <a:pt x="54" y="89"/>
                  </a:lnTo>
                  <a:lnTo>
                    <a:pt x="63" y="95"/>
                  </a:lnTo>
                  <a:lnTo>
                    <a:pt x="71" y="103"/>
                  </a:lnTo>
                  <a:lnTo>
                    <a:pt x="89" y="114"/>
                  </a:lnTo>
                  <a:lnTo>
                    <a:pt x="109" y="126"/>
                  </a:lnTo>
                  <a:lnTo>
                    <a:pt x="129" y="135"/>
                  </a:lnTo>
                  <a:lnTo>
                    <a:pt x="149" y="144"/>
                  </a:lnTo>
                  <a:lnTo>
                    <a:pt x="171" y="151"/>
                  </a:lnTo>
                  <a:lnTo>
                    <a:pt x="193" y="157"/>
                  </a:lnTo>
                  <a:lnTo>
                    <a:pt x="215" y="162"/>
                  </a:lnTo>
                  <a:lnTo>
                    <a:pt x="237" y="165"/>
                  </a:lnTo>
                  <a:lnTo>
                    <a:pt x="258" y="167"/>
                  </a:lnTo>
                  <a:lnTo>
                    <a:pt x="280" y="167"/>
                  </a:lnTo>
                  <a:lnTo>
                    <a:pt x="285" y="168"/>
                  </a:lnTo>
                  <a:lnTo>
                    <a:pt x="290" y="168"/>
                  </a:lnTo>
                  <a:lnTo>
                    <a:pt x="296" y="170"/>
                  </a:lnTo>
                  <a:lnTo>
                    <a:pt x="301" y="173"/>
                  </a:lnTo>
                  <a:lnTo>
                    <a:pt x="311" y="178"/>
                  </a:lnTo>
                  <a:lnTo>
                    <a:pt x="321" y="185"/>
                  </a:lnTo>
                  <a:lnTo>
                    <a:pt x="342" y="203"/>
                  </a:lnTo>
                  <a:lnTo>
                    <a:pt x="363" y="224"/>
                  </a:lnTo>
                  <a:lnTo>
                    <a:pt x="379" y="254"/>
                  </a:lnTo>
                  <a:lnTo>
                    <a:pt x="395" y="285"/>
                  </a:lnTo>
                  <a:lnTo>
                    <a:pt x="411" y="315"/>
                  </a:lnTo>
                  <a:lnTo>
                    <a:pt x="427" y="343"/>
                  </a:lnTo>
                  <a:lnTo>
                    <a:pt x="444" y="371"/>
                  </a:lnTo>
                  <a:lnTo>
                    <a:pt x="462" y="399"/>
                  </a:lnTo>
                  <a:lnTo>
                    <a:pt x="480" y="425"/>
                  </a:lnTo>
                  <a:lnTo>
                    <a:pt x="499" y="451"/>
                  </a:lnTo>
                  <a:lnTo>
                    <a:pt x="520" y="475"/>
                  </a:lnTo>
                  <a:lnTo>
                    <a:pt x="541" y="498"/>
                  </a:lnTo>
                  <a:lnTo>
                    <a:pt x="563" y="521"/>
                  </a:lnTo>
                  <a:lnTo>
                    <a:pt x="588" y="542"/>
                  </a:lnTo>
                  <a:lnTo>
                    <a:pt x="613" y="562"/>
                  </a:lnTo>
                  <a:lnTo>
                    <a:pt x="640" y="580"/>
                  </a:lnTo>
                  <a:lnTo>
                    <a:pt x="668" y="598"/>
                  </a:lnTo>
                  <a:lnTo>
                    <a:pt x="699" y="614"/>
                  </a:lnTo>
                </a:path>
              </a:pathLst>
            </a:custGeom>
            <a:noFill/>
            <a:ln w="4763">
              <a:solidFill>
                <a:srgbClr val="CA545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43" name="Freeform 135">
              <a:extLst>
                <a:ext uri="{FF2B5EF4-FFF2-40B4-BE49-F238E27FC236}">
                  <a16:creationId xmlns:a16="http://schemas.microsoft.com/office/drawing/2014/main" id="{3F33A823-6BD8-45CB-E5F4-4E7089ACC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812"/>
              <a:ext cx="977" cy="282"/>
            </a:xfrm>
            <a:custGeom>
              <a:avLst/>
              <a:gdLst>
                <a:gd name="T0" fmla="*/ 4508 w 5861"/>
                <a:gd name="T1" fmla="*/ 1118 h 1693"/>
                <a:gd name="T2" fmla="*/ 4193 w 5861"/>
                <a:gd name="T3" fmla="*/ 1214 h 1693"/>
                <a:gd name="T4" fmla="*/ 3878 w 5861"/>
                <a:gd name="T5" fmla="*/ 1245 h 1693"/>
                <a:gd name="T6" fmla="*/ 3607 w 5861"/>
                <a:gd name="T7" fmla="*/ 1342 h 1693"/>
                <a:gd name="T8" fmla="*/ 3517 w 5861"/>
                <a:gd name="T9" fmla="*/ 1406 h 1693"/>
                <a:gd name="T10" fmla="*/ 3336 w 5861"/>
                <a:gd name="T11" fmla="*/ 1469 h 1693"/>
                <a:gd name="T12" fmla="*/ 3157 w 5861"/>
                <a:gd name="T13" fmla="*/ 1501 h 1693"/>
                <a:gd name="T14" fmla="*/ 2976 w 5861"/>
                <a:gd name="T15" fmla="*/ 1565 h 1693"/>
                <a:gd name="T16" fmla="*/ 2661 w 5861"/>
                <a:gd name="T17" fmla="*/ 1598 h 1693"/>
                <a:gd name="T18" fmla="*/ 2255 w 5861"/>
                <a:gd name="T19" fmla="*/ 1565 h 1693"/>
                <a:gd name="T20" fmla="*/ 1894 w 5861"/>
                <a:gd name="T21" fmla="*/ 1533 h 1693"/>
                <a:gd name="T22" fmla="*/ 1623 w 5861"/>
                <a:gd name="T23" fmla="*/ 1629 h 1693"/>
                <a:gd name="T24" fmla="*/ 1533 w 5861"/>
                <a:gd name="T25" fmla="*/ 1661 h 1693"/>
                <a:gd name="T26" fmla="*/ 1398 w 5861"/>
                <a:gd name="T27" fmla="*/ 1693 h 1693"/>
                <a:gd name="T28" fmla="*/ 1263 w 5861"/>
                <a:gd name="T29" fmla="*/ 1693 h 1693"/>
                <a:gd name="T30" fmla="*/ 1082 w 5861"/>
                <a:gd name="T31" fmla="*/ 1661 h 1693"/>
                <a:gd name="T32" fmla="*/ 1082 w 5861"/>
                <a:gd name="T33" fmla="*/ 1565 h 1693"/>
                <a:gd name="T34" fmla="*/ 1037 w 5861"/>
                <a:gd name="T35" fmla="*/ 1501 h 1693"/>
                <a:gd name="T36" fmla="*/ 767 w 5861"/>
                <a:gd name="T37" fmla="*/ 1342 h 1693"/>
                <a:gd name="T38" fmla="*/ 451 w 5861"/>
                <a:gd name="T39" fmla="*/ 1214 h 1693"/>
                <a:gd name="T40" fmla="*/ 181 w 5861"/>
                <a:gd name="T41" fmla="*/ 1086 h 1693"/>
                <a:gd name="T42" fmla="*/ 45 w 5861"/>
                <a:gd name="T43" fmla="*/ 958 h 1693"/>
                <a:gd name="T44" fmla="*/ 0 w 5861"/>
                <a:gd name="T45" fmla="*/ 831 h 1693"/>
                <a:gd name="T46" fmla="*/ 0 w 5861"/>
                <a:gd name="T47" fmla="*/ 734 h 1693"/>
                <a:gd name="T48" fmla="*/ 91 w 5861"/>
                <a:gd name="T49" fmla="*/ 607 h 1693"/>
                <a:gd name="T50" fmla="*/ 91 w 5861"/>
                <a:gd name="T51" fmla="*/ 575 h 1693"/>
                <a:gd name="T52" fmla="*/ 181 w 5861"/>
                <a:gd name="T53" fmla="*/ 543 h 1693"/>
                <a:gd name="T54" fmla="*/ 225 w 5861"/>
                <a:gd name="T55" fmla="*/ 478 h 1693"/>
                <a:gd name="T56" fmla="*/ 406 w 5861"/>
                <a:gd name="T57" fmla="*/ 415 h 1693"/>
                <a:gd name="T58" fmla="*/ 767 w 5861"/>
                <a:gd name="T59" fmla="*/ 351 h 1693"/>
                <a:gd name="T60" fmla="*/ 1173 w 5861"/>
                <a:gd name="T61" fmla="*/ 287 h 1693"/>
                <a:gd name="T62" fmla="*/ 1533 w 5861"/>
                <a:gd name="T63" fmla="*/ 223 h 1693"/>
                <a:gd name="T64" fmla="*/ 1894 w 5861"/>
                <a:gd name="T65" fmla="*/ 127 h 1693"/>
                <a:gd name="T66" fmla="*/ 2255 w 5861"/>
                <a:gd name="T67" fmla="*/ 95 h 1693"/>
                <a:gd name="T68" fmla="*/ 2615 w 5861"/>
                <a:gd name="T69" fmla="*/ 64 h 1693"/>
                <a:gd name="T70" fmla="*/ 3021 w 5861"/>
                <a:gd name="T71" fmla="*/ 64 h 1693"/>
                <a:gd name="T72" fmla="*/ 3426 w 5861"/>
                <a:gd name="T73" fmla="*/ 95 h 1693"/>
                <a:gd name="T74" fmla="*/ 3787 w 5861"/>
                <a:gd name="T75" fmla="*/ 159 h 1693"/>
                <a:gd name="T76" fmla="*/ 4148 w 5861"/>
                <a:gd name="T77" fmla="*/ 191 h 1693"/>
                <a:gd name="T78" fmla="*/ 4418 w 5861"/>
                <a:gd name="T79" fmla="*/ 223 h 1693"/>
                <a:gd name="T80" fmla="*/ 4689 w 5861"/>
                <a:gd name="T81" fmla="*/ 256 h 1693"/>
                <a:gd name="T82" fmla="*/ 5004 w 5861"/>
                <a:gd name="T83" fmla="*/ 256 h 1693"/>
                <a:gd name="T84" fmla="*/ 5185 w 5861"/>
                <a:gd name="T85" fmla="*/ 319 h 1693"/>
                <a:gd name="T86" fmla="*/ 5410 w 5861"/>
                <a:gd name="T87" fmla="*/ 383 h 1693"/>
                <a:gd name="T88" fmla="*/ 5636 w 5861"/>
                <a:gd name="T89" fmla="*/ 415 h 1693"/>
                <a:gd name="T90" fmla="*/ 5771 w 5861"/>
                <a:gd name="T91" fmla="*/ 447 h 1693"/>
                <a:gd name="T92" fmla="*/ 5861 w 5861"/>
                <a:gd name="T93" fmla="*/ 478 h 1693"/>
                <a:gd name="T94" fmla="*/ 5816 w 5861"/>
                <a:gd name="T95" fmla="*/ 575 h 1693"/>
                <a:gd name="T96" fmla="*/ 5725 w 5861"/>
                <a:gd name="T97" fmla="*/ 639 h 1693"/>
                <a:gd name="T98" fmla="*/ 5546 w 5861"/>
                <a:gd name="T99" fmla="*/ 670 h 1693"/>
                <a:gd name="T100" fmla="*/ 5410 w 5861"/>
                <a:gd name="T101" fmla="*/ 734 h 1693"/>
                <a:gd name="T102" fmla="*/ 5275 w 5861"/>
                <a:gd name="T103" fmla="*/ 766 h 1693"/>
                <a:gd name="T104" fmla="*/ 5095 w 5861"/>
                <a:gd name="T105" fmla="*/ 766 h 1693"/>
                <a:gd name="T106" fmla="*/ 4960 w 5861"/>
                <a:gd name="T107" fmla="*/ 799 h 1693"/>
                <a:gd name="T108" fmla="*/ 4870 w 5861"/>
                <a:gd name="T109" fmla="*/ 831 h 1693"/>
                <a:gd name="T110" fmla="*/ 4914 w 5861"/>
                <a:gd name="T111" fmla="*/ 926 h 1693"/>
                <a:gd name="T112" fmla="*/ 4914 w 5861"/>
                <a:gd name="T113" fmla="*/ 1022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61" h="1693">
                  <a:moveTo>
                    <a:pt x="4689" y="1022"/>
                  </a:moveTo>
                  <a:lnTo>
                    <a:pt x="4599" y="1086"/>
                  </a:lnTo>
                  <a:lnTo>
                    <a:pt x="4508" y="1118"/>
                  </a:lnTo>
                  <a:lnTo>
                    <a:pt x="4374" y="1150"/>
                  </a:lnTo>
                  <a:lnTo>
                    <a:pt x="4283" y="1182"/>
                  </a:lnTo>
                  <a:lnTo>
                    <a:pt x="4193" y="1214"/>
                  </a:lnTo>
                  <a:lnTo>
                    <a:pt x="4103" y="1214"/>
                  </a:lnTo>
                  <a:lnTo>
                    <a:pt x="4012" y="1214"/>
                  </a:lnTo>
                  <a:lnTo>
                    <a:pt x="3878" y="1245"/>
                  </a:lnTo>
                  <a:lnTo>
                    <a:pt x="3787" y="1277"/>
                  </a:lnTo>
                  <a:lnTo>
                    <a:pt x="3652" y="1309"/>
                  </a:lnTo>
                  <a:lnTo>
                    <a:pt x="3607" y="1342"/>
                  </a:lnTo>
                  <a:lnTo>
                    <a:pt x="3562" y="1374"/>
                  </a:lnTo>
                  <a:lnTo>
                    <a:pt x="3517" y="1374"/>
                  </a:lnTo>
                  <a:lnTo>
                    <a:pt x="3517" y="1406"/>
                  </a:lnTo>
                  <a:lnTo>
                    <a:pt x="3472" y="1437"/>
                  </a:lnTo>
                  <a:lnTo>
                    <a:pt x="3426" y="1437"/>
                  </a:lnTo>
                  <a:lnTo>
                    <a:pt x="3336" y="1469"/>
                  </a:lnTo>
                  <a:lnTo>
                    <a:pt x="3291" y="1469"/>
                  </a:lnTo>
                  <a:lnTo>
                    <a:pt x="3246" y="1501"/>
                  </a:lnTo>
                  <a:lnTo>
                    <a:pt x="3157" y="1501"/>
                  </a:lnTo>
                  <a:lnTo>
                    <a:pt x="3111" y="1533"/>
                  </a:lnTo>
                  <a:lnTo>
                    <a:pt x="3066" y="1533"/>
                  </a:lnTo>
                  <a:lnTo>
                    <a:pt x="2976" y="1565"/>
                  </a:lnTo>
                  <a:lnTo>
                    <a:pt x="2930" y="1565"/>
                  </a:lnTo>
                  <a:lnTo>
                    <a:pt x="2795" y="1598"/>
                  </a:lnTo>
                  <a:lnTo>
                    <a:pt x="2661" y="1598"/>
                  </a:lnTo>
                  <a:lnTo>
                    <a:pt x="2525" y="1565"/>
                  </a:lnTo>
                  <a:lnTo>
                    <a:pt x="2390" y="1565"/>
                  </a:lnTo>
                  <a:lnTo>
                    <a:pt x="2255" y="1565"/>
                  </a:lnTo>
                  <a:lnTo>
                    <a:pt x="2165" y="1533"/>
                  </a:lnTo>
                  <a:lnTo>
                    <a:pt x="2029" y="1533"/>
                  </a:lnTo>
                  <a:lnTo>
                    <a:pt x="1894" y="1533"/>
                  </a:lnTo>
                  <a:lnTo>
                    <a:pt x="1759" y="1565"/>
                  </a:lnTo>
                  <a:lnTo>
                    <a:pt x="1623" y="1598"/>
                  </a:lnTo>
                  <a:lnTo>
                    <a:pt x="1623" y="1629"/>
                  </a:lnTo>
                  <a:lnTo>
                    <a:pt x="1578" y="1629"/>
                  </a:lnTo>
                  <a:lnTo>
                    <a:pt x="1578" y="1661"/>
                  </a:lnTo>
                  <a:lnTo>
                    <a:pt x="1533" y="1661"/>
                  </a:lnTo>
                  <a:lnTo>
                    <a:pt x="1488" y="1661"/>
                  </a:lnTo>
                  <a:lnTo>
                    <a:pt x="1442" y="1693"/>
                  </a:lnTo>
                  <a:lnTo>
                    <a:pt x="1398" y="1693"/>
                  </a:lnTo>
                  <a:lnTo>
                    <a:pt x="1353" y="1693"/>
                  </a:lnTo>
                  <a:lnTo>
                    <a:pt x="1308" y="1693"/>
                  </a:lnTo>
                  <a:lnTo>
                    <a:pt x="1263" y="1693"/>
                  </a:lnTo>
                  <a:lnTo>
                    <a:pt x="1173" y="1693"/>
                  </a:lnTo>
                  <a:lnTo>
                    <a:pt x="1127" y="1661"/>
                  </a:lnTo>
                  <a:lnTo>
                    <a:pt x="1082" y="1661"/>
                  </a:lnTo>
                  <a:lnTo>
                    <a:pt x="1082" y="1629"/>
                  </a:lnTo>
                  <a:lnTo>
                    <a:pt x="1082" y="1598"/>
                  </a:lnTo>
                  <a:lnTo>
                    <a:pt x="1082" y="1565"/>
                  </a:lnTo>
                  <a:lnTo>
                    <a:pt x="1082" y="1533"/>
                  </a:lnTo>
                  <a:lnTo>
                    <a:pt x="1037" y="1533"/>
                  </a:lnTo>
                  <a:lnTo>
                    <a:pt x="1037" y="1501"/>
                  </a:lnTo>
                  <a:lnTo>
                    <a:pt x="992" y="1437"/>
                  </a:lnTo>
                  <a:lnTo>
                    <a:pt x="902" y="1406"/>
                  </a:lnTo>
                  <a:lnTo>
                    <a:pt x="767" y="1342"/>
                  </a:lnTo>
                  <a:lnTo>
                    <a:pt x="677" y="1309"/>
                  </a:lnTo>
                  <a:lnTo>
                    <a:pt x="586" y="1277"/>
                  </a:lnTo>
                  <a:lnTo>
                    <a:pt x="451" y="1214"/>
                  </a:lnTo>
                  <a:lnTo>
                    <a:pt x="361" y="1182"/>
                  </a:lnTo>
                  <a:lnTo>
                    <a:pt x="271" y="1150"/>
                  </a:lnTo>
                  <a:lnTo>
                    <a:pt x="181" y="1086"/>
                  </a:lnTo>
                  <a:lnTo>
                    <a:pt x="91" y="1022"/>
                  </a:lnTo>
                  <a:lnTo>
                    <a:pt x="45" y="990"/>
                  </a:lnTo>
                  <a:lnTo>
                    <a:pt x="45" y="958"/>
                  </a:lnTo>
                  <a:lnTo>
                    <a:pt x="45" y="926"/>
                  </a:lnTo>
                  <a:lnTo>
                    <a:pt x="0" y="862"/>
                  </a:lnTo>
                  <a:lnTo>
                    <a:pt x="0" y="831"/>
                  </a:lnTo>
                  <a:lnTo>
                    <a:pt x="0" y="799"/>
                  </a:lnTo>
                  <a:lnTo>
                    <a:pt x="0" y="766"/>
                  </a:lnTo>
                  <a:lnTo>
                    <a:pt x="0" y="734"/>
                  </a:lnTo>
                  <a:lnTo>
                    <a:pt x="45" y="670"/>
                  </a:lnTo>
                  <a:lnTo>
                    <a:pt x="91" y="639"/>
                  </a:lnTo>
                  <a:lnTo>
                    <a:pt x="91" y="607"/>
                  </a:lnTo>
                  <a:lnTo>
                    <a:pt x="45" y="607"/>
                  </a:lnTo>
                  <a:lnTo>
                    <a:pt x="91" y="607"/>
                  </a:lnTo>
                  <a:lnTo>
                    <a:pt x="91" y="575"/>
                  </a:lnTo>
                  <a:lnTo>
                    <a:pt x="135" y="575"/>
                  </a:lnTo>
                  <a:lnTo>
                    <a:pt x="135" y="543"/>
                  </a:lnTo>
                  <a:lnTo>
                    <a:pt x="181" y="543"/>
                  </a:lnTo>
                  <a:lnTo>
                    <a:pt x="181" y="511"/>
                  </a:lnTo>
                  <a:lnTo>
                    <a:pt x="225" y="511"/>
                  </a:lnTo>
                  <a:lnTo>
                    <a:pt x="225" y="478"/>
                  </a:lnTo>
                  <a:lnTo>
                    <a:pt x="271" y="478"/>
                  </a:lnTo>
                  <a:lnTo>
                    <a:pt x="316" y="447"/>
                  </a:lnTo>
                  <a:lnTo>
                    <a:pt x="406" y="415"/>
                  </a:lnTo>
                  <a:lnTo>
                    <a:pt x="541" y="383"/>
                  </a:lnTo>
                  <a:lnTo>
                    <a:pt x="631" y="351"/>
                  </a:lnTo>
                  <a:lnTo>
                    <a:pt x="767" y="351"/>
                  </a:lnTo>
                  <a:lnTo>
                    <a:pt x="902" y="319"/>
                  </a:lnTo>
                  <a:lnTo>
                    <a:pt x="1037" y="319"/>
                  </a:lnTo>
                  <a:lnTo>
                    <a:pt x="1173" y="287"/>
                  </a:lnTo>
                  <a:lnTo>
                    <a:pt x="1263" y="287"/>
                  </a:lnTo>
                  <a:lnTo>
                    <a:pt x="1398" y="256"/>
                  </a:lnTo>
                  <a:lnTo>
                    <a:pt x="1533" y="223"/>
                  </a:lnTo>
                  <a:lnTo>
                    <a:pt x="1669" y="191"/>
                  </a:lnTo>
                  <a:lnTo>
                    <a:pt x="1804" y="159"/>
                  </a:lnTo>
                  <a:lnTo>
                    <a:pt x="1894" y="127"/>
                  </a:lnTo>
                  <a:lnTo>
                    <a:pt x="2029" y="127"/>
                  </a:lnTo>
                  <a:lnTo>
                    <a:pt x="2119" y="127"/>
                  </a:lnTo>
                  <a:lnTo>
                    <a:pt x="2255" y="95"/>
                  </a:lnTo>
                  <a:lnTo>
                    <a:pt x="2390" y="95"/>
                  </a:lnTo>
                  <a:lnTo>
                    <a:pt x="2480" y="64"/>
                  </a:lnTo>
                  <a:lnTo>
                    <a:pt x="2615" y="64"/>
                  </a:lnTo>
                  <a:lnTo>
                    <a:pt x="2751" y="0"/>
                  </a:lnTo>
                  <a:lnTo>
                    <a:pt x="2886" y="32"/>
                  </a:lnTo>
                  <a:lnTo>
                    <a:pt x="3021" y="64"/>
                  </a:lnTo>
                  <a:lnTo>
                    <a:pt x="3157" y="64"/>
                  </a:lnTo>
                  <a:lnTo>
                    <a:pt x="3291" y="95"/>
                  </a:lnTo>
                  <a:lnTo>
                    <a:pt x="3426" y="95"/>
                  </a:lnTo>
                  <a:lnTo>
                    <a:pt x="3517" y="95"/>
                  </a:lnTo>
                  <a:lnTo>
                    <a:pt x="3652" y="127"/>
                  </a:lnTo>
                  <a:lnTo>
                    <a:pt x="3787" y="159"/>
                  </a:lnTo>
                  <a:lnTo>
                    <a:pt x="3922" y="159"/>
                  </a:lnTo>
                  <a:lnTo>
                    <a:pt x="4058" y="191"/>
                  </a:lnTo>
                  <a:lnTo>
                    <a:pt x="4148" y="191"/>
                  </a:lnTo>
                  <a:lnTo>
                    <a:pt x="4238" y="191"/>
                  </a:lnTo>
                  <a:lnTo>
                    <a:pt x="4328" y="223"/>
                  </a:lnTo>
                  <a:lnTo>
                    <a:pt x="4418" y="223"/>
                  </a:lnTo>
                  <a:lnTo>
                    <a:pt x="4508" y="223"/>
                  </a:lnTo>
                  <a:lnTo>
                    <a:pt x="4599" y="223"/>
                  </a:lnTo>
                  <a:lnTo>
                    <a:pt x="4689" y="256"/>
                  </a:lnTo>
                  <a:lnTo>
                    <a:pt x="4824" y="256"/>
                  </a:lnTo>
                  <a:lnTo>
                    <a:pt x="4914" y="256"/>
                  </a:lnTo>
                  <a:lnTo>
                    <a:pt x="5004" y="256"/>
                  </a:lnTo>
                  <a:lnTo>
                    <a:pt x="5050" y="287"/>
                  </a:lnTo>
                  <a:lnTo>
                    <a:pt x="5139" y="319"/>
                  </a:lnTo>
                  <a:lnTo>
                    <a:pt x="5185" y="319"/>
                  </a:lnTo>
                  <a:lnTo>
                    <a:pt x="5275" y="351"/>
                  </a:lnTo>
                  <a:lnTo>
                    <a:pt x="5365" y="351"/>
                  </a:lnTo>
                  <a:lnTo>
                    <a:pt x="5410" y="383"/>
                  </a:lnTo>
                  <a:lnTo>
                    <a:pt x="5500" y="383"/>
                  </a:lnTo>
                  <a:lnTo>
                    <a:pt x="5546" y="383"/>
                  </a:lnTo>
                  <a:lnTo>
                    <a:pt x="5636" y="415"/>
                  </a:lnTo>
                  <a:lnTo>
                    <a:pt x="5725" y="415"/>
                  </a:lnTo>
                  <a:lnTo>
                    <a:pt x="5771" y="415"/>
                  </a:lnTo>
                  <a:lnTo>
                    <a:pt x="5771" y="447"/>
                  </a:lnTo>
                  <a:lnTo>
                    <a:pt x="5816" y="447"/>
                  </a:lnTo>
                  <a:lnTo>
                    <a:pt x="5861" y="447"/>
                  </a:lnTo>
                  <a:lnTo>
                    <a:pt x="5861" y="478"/>
                  </a:lnTo>
                  <a:lnTo>
                    <a:pt x="5861" y="511"/>
                  </a:lnTo>
                  <a:lnTo>
                    <a:pt x="5861" y="543"/>
                  </a:lnTo>
                  <a:lnTo>
                    <a:pt x="5816" y="575"/>
                  </a:lnTo>
                  <a:lnTo>
                    <a:pt x="5816" y="607"/>
                  </a:lnTo>
                  <a:lnTo>
                    <a:pt x="5771" y="607"/>
                  </a:lnTo>
                  <a:lnTo>
                    <a:pt x="5725" y="639"/>
                  </a:lnTo>
                  <a:lnTo>
                    <a:pt x="5636" y="639"/>
                  </a:lnTo>
                  <a:lnTo>
                    <a:pt x="5591" y="670"/>
                  </a:lnTo>
                  <a:lnTo>
                    <a:pt x="5546" y="670"/>
                  </a:lnTo>
                  <a:lnTo>
                    <a:pt x="5500" y="702"/>
                  </a:lnTo>
                  <a:lnTo>
                    <a:pt x="5456" y="702"/>
                  </a:lnTo>
                  <a:lnTo>
                    <a:pt x="5410" y="734"/>
                  </a:lnTo>
                  <a:lnTo>
                    <a:pt x="5365" y="734"/>
                  </a:lnTo>
                  <a:lnTo>
                    <a:pt x="5320" y="766"/>
                  </a:lnTo>
                  <a:lnTo>
                    <a:pt x="5275" y="766"/>
                  </a:lnTo>
                  <a:lnTo>
                    <a:pt x="5230" y="766"/>
                  </a:lnTo>
                  <a:lnTo>
                    <a:pt x="5185" y="766"/>
                  </a:lnTo>
                  <a:lnTo>
                    <a:pt x="5095" y="766"/>
                  </a:lnTo>
                  <a:lnTo>
                    <a:pt x="5050" y="766"/>
                  </a:lnTo>
                  <a:lnTo>
                    <a:pt x="5004" y="766"/>
                  </a:lnTo>
                  <a:lnTo>
                    <a:pt x="4960" y="799"/>
                  </a:lnTo>
                  <a:lnTo>
                    <a:pt x="4914" y="799"/>
                  </a:lnTo>
                  <a:lnTo>
                    <a:pt x="4870" y="799"/>
                  </a:lnTo>
                  <a:lnTo>
                    <a:pt x="4870" y="831"/>
                  </a:lnTo>
                  <a:lnTo>
                    <a:pt x="4870" y="862"/>
                  </a:lnTo>
                  <a:lnTo>
                    <a:pt x="4870" y="894"/>
                  </a:lnTo>
                  <a:lnTo>
                    <a:pt x="4914" y="926"/>
                  </a:lnTo>
                  <a:lnTo>
                    <a:pt x="4914" y="958"/>
                  </a:lnTo>
                  <a:lnTo>
                    <a:pt x="4914" y="990"/>
                  </a:lnTo>
                  <a:lnTo>
                    <a:pt x="4914" y="1022"/>
                  </a:lnTo>
                  <a:lnTo>
                    <a:pt x="4689" y="1022"/>
                  </a:lnTo>
                  <a:close/>
                </a:path>
              </a:pathLst>
            </a:custGeom>
            <a:solidFill>
              <a:srgbClr val="DE62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44" name="Freeform 136">
              <a:extLst>
                <a:ext uri="{FF2B5EF4-FFF2-40B4-BE49-F238E27FC236}">
                  <a16:creationId xmlns:a16="http://schemas.microsoft.com/office/drawing/2014/main" id="{F777E862-3974-CA7A-002C-E4FF96575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" y="2035"/>
              <a:ext cx="346" cy="799"/>
            </a:xfrm>
            <a:custGeom>
              <a:avLst/>
              <a:gdLst>
                <a:gd name="T0" fmla="*/ 1226 w 2079"/>
                <a:gd name="T1" fmla="*/ 4659 h 4793"/>
                <a:gd name="T2" fmla="*/ 1422 w 2079"/>
                <a:gd name="T3" fmla="*/ 4505 h 4793"/>
                <a:gd name="T4" fmla="*/ 1598 w 2079"/>
                <a:gd name="T5" fmla="*/ 4255 h 4793"/>
                <a:gd name="T6" fmla="*/ 1748 w 2079"/>
                <a:gd name="T7" fmla="*/ 4157 h 4793"/>
                <a:gd name="T8" fmla="*/ 1565 w 2079"/>
                <a:gd name="T9" fmla="*/ 4469 h 4793"/>
                <a:gd name="T10" fmla="*/ 1355 w 2079"/>
                <a:gd name="T11" fmla="*/ 4683 h 4793"/>
                <a:gd name="T12" fmla="*/ 1121 w 2079"/>
                <a:gd name="T13" fmla="*/ 4787 h 4793"/>
                <a:gd name="T14" fmla="*/ 1766 w 2079"/>
                <a:gd name="T15" fmla="*/ 3877 h 4793"/>
                <a:gd name="T16" fmla="*/ 1883 w 2079"/>
                <a:gd name="T17" fmla="*/ 3456 h 4793"/>
                <a:gd name="T18" fmla="*/ 1959 w 2079"/>
                <a:gd name="T19" fmla="*/ 2978 h 4793"/>
                <a:gd name="T20" fmla="*/ 1990 w 2079"/>
                <a:gd name="T21" fmla="*/ 2457 h 4793"/>
                <a:gd name="T22" fmla="*/ 2063 w 2079"/>
                <a:gd name="T23" fmla="*/ 2816 h 4793"/>
                <a:gd name="T24" fmla="*/ 1999 w 2079"/>
                <a:gd name="T25" fmla="*/ 3320 h 4793"/>
                <a:gd name="T26" fmla="*/ 1893 w 2079"/>
                <a:gd name="T27" fmla="*/ 3771 h 4793"/>
                <a:gd name="T28" fmla="*/ 1991 w 2079"/>
                <a:gd name="T29" fmla="*/ 2397 h 4793"/>
                <a:gd name="T30" fmla="*/ 1965 w 2079"/>
                <a:gd name="T31" fmla="*/ 1872 h 4793"/>
                <a:gd name="T32" fmla="*/ 1893 w 2079"/>
                <a:gd name="T33" fmla="*/ 1388 h 4793"/>
                <a:gd name="T34" fmla="*/ 1781 w 2079"/>
                <a:gd name="T35" fmla="*/ 960 h 4793"/>
                <a:gd name="T36" fmla="*/ 1833 w 2079"/>
                <a:gd name="T37" fmla="*/ 844 h 4793"/>
                <a:gd name="T38" fmla="*/ 1957 w 2079"/>
                <a:gd name="T39" fmla="*/ 1266 h 4793"/>
                <a:gd name="T40" fmla="*/ 2041 w 2079"/>
                <a:gd name="T41" fmla="*/ 1749 h 4793"/>
                <a:gd name="T42" fmla="*/ 2078 w 2079"/>
                <a:gd name="T43" fmla="*/ 2275 h 4793"/>
                <a:gd name="T44" fmla="*/ 1616 w 2079"/>
                <a:gd name="T45" fmla="*/ 572 h 4793"/>
                <a:gd name="T46" fmla="*/ 1443 w 2079"/>
                <a:gd name="T47" fmla="*/ 312 h 4793"/>
                <a:gd name="T48" fmla="*/ 1249 w 2079"/>
                <a:gd name="T49" fmla="*/ 147 h 4793"/>
                <a:gd name="T50" fmla="*/ 1039 w 2079"/>
                <a:gd name="T51" fmla="*/ 88 h 4793"/>
                <a:gd name="T52" fmla="*/ 1253 w 2079"/>
                <a:gd name="T53" fmla="*/ 50 h 4793"/>
                <a:gd name="T54" fmla="*/ 1475 w 2079"/>
                <a:gd name="T55" fmla="*/ 217 h 4793"/>
                <a:gd name="T56" fmla="*/ 1670 w 2079"/>
                <a:gd name="T57" fmla="*/ 487 h 4793"/>
                <a:gd name="T58" fmla="*/ 1016 w 2079"/>
                <a:gd name="T59" fmla="*/ 89 h 4793"/>
                <a:gd name="T60" fmla="*/ 808 w 2079"/>
                <a:gd name="T61" fmla="*/ 160 h 4793"/>
                <a:gd name="T62" fmla="*/ 616 w 2079"/>
                <a:gd name="T63" fmla="*/ 336 h 4793"/>
                <a:gd name="T64" fmla="*/ 445 w 2079"/>
                <a:gd name="T65" fmla="*/ 606 h 4793"/>
                <a:gd name="T66" fmla="*/ 369 w 2079"/>
                <a:gd name="T67" fmla="*/ 559 h 4793"/>
                <a:gd name="T68" fmla="*/ 558 w 2079"/>
                <a:gd name="T69" fmla="*/ 269 h 4793"/>
                <a:gd name="T70" fmla="*/ 774 w 2079"/>
                <a:gd name="T71" fmla="*/ 78 h 4793"/>
                <a:gd name="T72" fmla="*/ 1012 w 2079"/>
                <a:gd name="T73" fmla="*/ 1 h 4793"/>
                <a:gd name="T74" fmla="*/ 284 w 2079"/>
                <a:gd name="T75" fmla="*/ 1005 h 4793"/>
                <a:gd name="T76" fmla="*/ 175 w 2079"/>
                <a:gd name="T77" fmla="*/ 1440 h 4793"/>
                <a:gd name="T78" fmla="*/ 108 w 2079"/>
                <a:gd name="T79" fmla="*/ 1928 h 4793"/>
                <a:gd name="T80" fmla="*/ 0 w 2079"/>
                <a:gd name="T81" fmla="*/ 2397 h 4793"/>
                <a:gd name="T82" fmla="*/ 25 w 2079"/>
                <a:gd name="T83" fmla="*/ 1862 h 4793"/>
                <a:gd name="T84" fmla="*/ 99 w 2079"/>
                <a:gd name="T85" fmla="*/ 1369 h 4793"/>
                <a:gd name="T86" fmla="*/ 215 w 2079"/>
                <a:gd name="T87" fmla="*/ 932 h 4793"/>
                <a:gd name="T88" fmla="*/ 90 w 2079"/>
                <a:gd name="T89" fmla="*/ 2517 h 4793"/>
                <a:gd name="T90" fmla="*/ 125 w 2079"/>
                <a:gd name="T91" fmla="*/ 3033 h 4793"/>
                <a:gd name="T92" fmla="*/ 207 w 2079"/>
                <a:gd name="T93" fmla="*/ 3505 h 4793"/>
                <a:gd name="T94" fmla="*/ 328 w 2079"/>
                <a:gd name="T95" fmla="*/ 3919 h 4793"/>
                <a:gd name="T96" fmla="*/ 215 w 2079"/>
                <a:gd name="T97" fmla="*/ 3862 h 4793"/>
                <a:gd name="T98" fmla="*/ 99 w 2079"/>
                <a:gd name="T99" fmla="*/ 3425 h 4793"/>
                <a:gd name="T100" fmla="*/ 25 w 2079"/>
                <a:gd name="T101" fmla="*/ 2931 h 4793"/>
                <a:gd name="T102" fmla="*/ 0 w 2079"/>
                <a:gd name="T103" fmla="*/ 2397 h 4793"/>
                <a:gd name="T104" fmla="*/ 499 w 2079"/>
                <a:gd name="T105" fmla="*/ 4287 h 4793"/>
                <a:gd name="T106" fmla="*/ 677 w 2079"/>
                <a:gd name="T107" fmla="*/ 4527 h 4793"/>
                <a:gd name="T108" fmla="*/ 876 w 2079"/>
                <a:gd name="T109" fmla="*/ 4669 h 4793"/>
                <a:gd name="T110" fmla="*/ 1012 w 2079"/>
                <a:gd name="T111" fmla="*/ 4793 h 4793"/>
                <a:gd name="T112" fmla="*/ 774 w 2079"/>
                <a:gd name="T113" fmla="*/ 4717 h 4793"/>
                <a:gd name="T114" fmla="*/ 558 w 2079"/>
                <a:gd name="T115" fmla="*/ 4526 h 4793"/>
                <a:gd name="T116" fmla="*/ 369 w 2079"/>
                <a:gd name="T117" fmla="*/ 4234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79" h="4793">
                  <a:moveTo>
                    <a:pt x="1039" y="4705"/>
                  </a:moveTo>
                  <a:lnTo>
                    <a:pt x="1063" y="4704"/>
                  </a:lnTo>
                  <a:lnTo>
                    <a:pt x="1087" y="4702"/>
                  </a:lnTo>
                  <a:lnTo>
                    <a:pt x="1111" y="4699"/>
                  </a:lnTo>
                  <a:lnTo>
                    <a:pt x="1134" y="4694"/>
                  </a:lnTo>
                  <a:lnTo>
                    <a:pt x="1157" y="4687"/>
                  </a:lnTo>
                  <a:lnTo>
                    <a:pt x="1181" y="4679"/>
                  </a:lnTo>
                  <a:lnTo>
                    <a:pt x="1203" y="4669"/>
                  </a:lnTo>
                  <a:lnTo>
                    <a:pt x="1226" y="4659"/>
                  </a:lnTo>
                  <a:lnTo>
                    <a:pt x="1249" y="4647"/>
                  </a:lnTo>
                  <a:lnTo>
                    <a:pt x="1271" y="4634"/>
                  </a:lnTo>
                  <a:lnTo>
                    <a:pt x="1293" y="4619"/>
                  </a:lnTo>
                  <a:lnTo>
                    <a:pt x="1315" y="4603"/>
                  </a:lnTo>
                  <a:lnTo>
                    <a:pt x="1337" y="4586"/>
                  </a:lnTo>
                  <a:lnTo>
                    <a:pt x="1359" y="4567"/>
                  </a:lnTo>
                  <a:lnTo>
                    <a:pt x="1380" y="4548"/>
                  </a:lnTo>
                  <a:lnTo>
                    <a:pt x="1401" y="4527"/>
                  </a:lnTo>
                  <a:lnTo>
                    <a:pt x="1422" y="4505"/>
                  </a:lnTo>
                  <a:lnTo>
                    <a:pt x="1443" y="4481"/>
                  </a:lnTo>
                  <a:lnTo>
                    <a:pt x="1463" y="4457"/>
                  </a:lnTo>
                  <a:lnTo>
                    <a:pt x="1483" y="4432"/>
                  </a:lnTo>
                  <a:lnTo>
                    <a:pt x="1503" y="4405"/>
                  </a:lnTo>
                  <a:lnTo>
                    <a:pt x="1523" y="4377"/>
                  </a:lnTo>
                  <a:lnTo>
                    <a:pt x="1542" y="4348"/>
                  </a:lnTo>
                  <a:lnTo>
                    <a:pt x="1561" y="4318"/>
                  </a:lnTo>
                  <a:lnTo>
                    <a:pt x="1580" y="4287"/>
                  </a:lnTo>
                  <a:lnTo>
                    <a:pt x="1598" y="4255"/>
                  </a:lnTo>
                  <a:lnTo>
                    <a:pt x="1616" y="4222"/>
                  </a:lnTo>
                  <a:lnTo>
                    <a:pt x="1634" y="4188"/>
                  </a:lnTo>
                  <a:lnTo>
                    <a:pt x="1652" y="4153"/>
                  </a:lnTo>
                  <a:lnTo>
                    <a:pt x="1669" y="4117"/>
                  </a:lnTo>
                  <a:lnTo>
                    <a:pt x="1686" y="4079"/>
                  </a:lnTo>
                  <a:lnTo>
                    <a:pt x="1702" y="4042"/>
                  </a:lnTo>
                  <a:lnTo>
                    <a:pt x="1784" y="4076"/>
                  </a:lnTo>
                  <a:lnTo>
                    <a:pt x="1766" y="4118"/>
                  </a:lnTo>
                  <a:lnTo>
                    <a:pt x="1748" y="4157"/>
                  </a:lnTo>
                  <a:lnTo>
                    <a:pt x="1729" y="4196"/>
                  </a:lnTo>
                  <a:lnTo>
                    <a:pt x="1709" y="4234"/>
                  </a:lnTo>
                  <a:lnTo>
                    <a:pt x="1690" y="4271"/>
                  </a:lnTo>
                  <a:lnTo>
                    <a:pt x="1670" y="4306"/>
                  </a:lnTo>
                  <a:lnTo>
                    <a:pt x="1650" y="4341"/>
                  </a:lnTo>
                  <a:lnTo>
                    <a:pt x="1630" y="4375"/>
                  </a:lnTo>
                  <a:lnTo>
                    <a:pt x="1609" y="4407"/>
                  </a:lnTo>
                  <a:lnTo>
                    <a:pt x="1587" y="4439"/>
                  </a:lnTo>
                  <a:lnTo>
                    <a:pt x="1565" y="4469"/>
                  </a:lnTo>
                  <a:lnTo>
                    <a:pt x="1543" y="4497"/>
                  </a:lnTo>
                  <a:lnTo>
                    <a:pt x="1520" y="4526"/>
                  </a:lnTo>
                  <a:lnTo>
                    <a:pt x="1498" y="4551"/>
                  </a:lnTo>
                  <a:lnTo>
                    <a:pt x="1475" y="4577"/>
                  </a:lnTo>
                  <a:lnTo>
                    <a:pt x="1451" y="4601"/>
                  </a:lnTo>
                  <a:lnTo>
                    <a:pt x="1427" y="4624"/>
                  </a:lnTo>
                  <a:lnTo>
                    <a:pt x="1404" y="4645"/>
                  </a:lnTo>
                  <a:lnTo>
                    <a:pt x="1379" y="4665"/>
                  </a:lnTo>
                  <a:lnTo>
                    <a:pt x="1355" y="4683"/>
                  </a:lnTo>
                  <a:lnTo>
                    <a:pt x="1329" y="4701"/>
                  </a:lnTo>
                  <a:lnTo>
                    <a:pt x="1304" y="4717"/>
                  </a:lnTo>
                  <a:lnTo>
                    <a:pt x="1278" y="4731"/>
                  </a:lnTo>
                  <a:lnTo>
                    <a:pt x="1253" y="4744"/>
                  </a:lnTo>
                  <a:lnTo>
                    <a:pt x="1227" y="4755"/>
                  </a:lnTo>
                  <a:lnTo>
                    <a:pt x="1201" y="4766"/>
                  </a:lnTo>
                  <a:lnTo>
                    <a:pt x="1174" y="4774"/>
                  </a:lnTo>
                  <a:lnTo>
                    <a:pt x="1148" y="4781"/>
                  </a:lnTo>
                  <a:lnTo>
                    <a:pt x="1121" y="4787"/>
                  </a:lnTo>
                  <a:lnTo>
                    <a:pt x="1094" y="4790"/>
                  </a:lnTo>
                  <a:lnTo>
                    <a:pt x="1067" y="4793"/>
                  </a:lnTo>
                  <a:lnTo>
                    <a:pt x="1039" y="4793"/>
                  </a:lnTo>
                  <a:lnTo>
                    <a:pt x="1039" y="4705"/>
                  </a:lnTo>
                  <a:close/>
                  <a:moveTo>
                    <a:pt x="1702" y="4042"/>
                  </a:moveTo>
                  <a:lnTo>
                    <a:pt x="1719" y="4002"/>
                  </a:lnTo>
                  <a:lnTo>
                    <a:pt x="1735" y="3962"/>
                  </a:lnTo>
                  <a:lnTo>
                    <a:pt x="1750" y="3919"/>
                  </a:lnTo>
                  <a:lnTo>
                    <a:pt x="1766" y="3877"/>
                  </a:lnTo>
                  <a:lnTo>
                    <a:pt x="1781" y="3833"/>
                  </a:lnTo>
                  <a:lnTo>
                    <a:pt x="1794" y="3789"/>
                  </a:lnTo>
                  <a:lnTo>
                    <a:pt x="1808" y="3744"/>
                  </a:lnTo>
                  <a:lnTo>
                    <a:pt x="1822" y="3697"/>
                  </a:lnTo>
                  <a:lnTo>
                    <a:pt x="1835" y="3651"/>
                  </a:lnTo>
                  <a:lnTo>
                    <a:pt x="1848" y="3603"/>
                  </a:lnTo>
                  <a:lnTo>
                    <a:pt x="1860" y="3555"/>
                  </a:lnTo>
                  <a:lnTo>
                    <a:pt x="1872" y="3505"/>
                  </a:lnTo>
                  <a:lnTo>
                    <a:pt x="1883" y="3456"/>
                  </a:lnTo>
                  <a:lnTo>
                    <a:pt x="1893" y="3406"/>
                  </a:lnTo>
                  <a:lnTo>
                    <a:pt x="1904" y="3355"/>
                  </a:lnTo>
                  <a:lnTo>
                    <a:pt x="1913" y="3303"/>
                  </a:lnTo>
                  <a:lnTo>
                    <a:pt x="1922" y="3250"/>
                  </a:lnTo>
                  <a:lnTo>
                    <a:pt x="1930" y="3197"/>
                  </a:lnTo>
                  <a:lnTo>
                    <a:pt x="1939" y="3143"/>
                  </a:lnTo>
                  <a:lnTo>
                    <a:pt x="1946" y="3088"/>
                  </a:lnTo>
                  <a:lnTo>
                    <a:pt x="1953" y="3033"/>
                  </a:lnTo>
                  <a:lnTo>
                    <a:pt x="1959" y="2978"/>
                  </a:lnTo>
                  <a:lnTo>
                    <a:pt x="1965" y="2922"/>
                  </a:lnTo>
                  <a:lnTo>
                    <a:pt x="1971" y="2866"/>
                  </a:lnTo>
                  <a:lnTo>
                    <a:pt x="1975" y="2808"/>
                  </a:lnTo>
                  <a:lnTo>
                    <a:pt x="1979" y="2751"/>
                  </a:lnTo>
                  <a:lnTo>
                    <a:pt x="1982" y="2693"/>
                  </a:lnTo>
                  <a:lnTo>
                    <a:pt x="1986" y="2634"/>
                  </a:lnTo>
                  <a:lnTo>
                    <a:pt x="1988" y="2576"/>
                  </a:lnTo>
                  <a:lnTo>
                    <a:pt x="1989" y="2517"/>
                  </a:lnTo>
                  <a:lnTo>
                    <a:pt x="1990" y="2457"/>
                  </a:lnTo>
                  <a:lnTo>
                    <a:pt x="1991" y="2397"/>
                  </a:lnTo>
                  <a:lnTo>
                    <a:pt x="2079" y="2397"/>
                  </a:lnTo>
                  <a:lnTo>
                    <a:pt x="2079" y="2458"/>
                  </a:lnTo>
                  <a:lnTo>
                    <a:pt x="2078" y="2519"/>
                  </a:lnTo>
                  <a:lnTo>
                    <a:pt x="2076" y="2579"/>
                  </a:lnTo>
                  <a:lnTo>
                    <a:pt x="2074" y="2639"/>
                  </a:lnTo>
                  <a:lnTo>
                    <a:pt x="2071" y="2698"/>
                  </a:lnTo>
                  <a:lnTo>
                    <a:pt x="2067" y="2757"/>
                  </a:lnTo>
                  <a:lnTo>
                    <a:pt x="2063" y="2816"/>
                  </a:lnTo>
                  <a:lnTo>
                    <a:pt x="2059" y="2874"/>
                  </a:lnTo>
                  <a:lnTo>
                    <a:pt x="2054" y="2931"/>
                  </a:lnTo>
                  <a:lnTo>
                    <a:pt x="2047" y="2989"/>
                  </a:lnTo>
                  <a:lnTo>
                    <a:pt x="2041" y="3046"/>
                  </a:lnTo>
                  <a:lnTo>
                    <a:pt x="2033" y="3101"/>
                  </a:lnTo>
                  <a:lnTo>
                    <a:pt x="2026" y="3157"/>
                  </a:lnTo>
                  <a:lnTo>
                    <a:pt x="2017" y="3212"/>
                  </a:lnTo>
                  <a:lnTo>
                    <a:pt x="2009" y="3266"/>
                  </a:lnTo>
                  <a:lnTo>
                    <a:pt x="1999" y="3320"/>
                  </a:lnTo>
                  <a:lnTo>
                    <a:pt x="1990" y="3373"/>
                  </a:lnTo>
                  <a:lnTo>
                    <a:pt x="1979" y="3425"/>
                  </a:lnTo>
                  <a:lnTo>
                    <a:pt x="1969" y="3477"/>
                  </a:lnTo>
                  <a:lnTo>
                    <a:pt x="1957" y="3528"/>
                  </a:lnTo>
                  <a:lnTo>
                    <a:pt x="1945" y="3578"/>
                  </a:lnTo>
                  <a:lnTo>
                    <a:pt x="1932" y="3627"/>
                  </a:lnTo>
                  <a:lnTo>
                    <a:pt x="1920" y="3676"/>
                  </a:lnTo>
                  <a:lnTo>
                    <a:pt x="1907" y="3724"/>
                  </a:lnTo>
                  <a:lnTo>
                    <a:pt x="1893" y="3771"/>
                  </a:lnTo>
                  <a:lnTo>
                    <a:pt x="1878" y="3817"/>
                  </a:lnTo>
                  <a:lnTo>
                    <a:pt x="1863" y="3862"/>
                  </a:lnTo>
                  <a:lnTo>
                    <a:pt x="1849" y="3906"/>
                  </a:lnTo>
                  <a:lnTo>
                    <a:pt x="1833" y="3951"/>
                  </a:lnTo>
                  <a:lnTo>
                    <a:pt x="1817" y="3993"/>
                  </a:lnTo>
                  <a:lnTo>
                    <a:pt x="1801" y="4035"/>
                  </a:lnTo>
                  <a:lnTo>
                    <a:pt x="1784" y="4076"/>
                  </a:lnTo>
                  <a:lnTo>
                    <a:pt x="1702" y="4042"/>
                  </a:lnTo>
                  <a:close/>
                  <a:moveTo>
                    <a:pt x="1991" y="2397"/>
                  </a:moveTo>
                  <a:lnTo>
                    <a:pt x="1990" y="2336"/>
                  </a:lnTo>
                  <a:lnTo>
                    <a:pt x="1989" y="2277"/>
                  </a:lnTo>
                  <a:lnTo>
                    <a:pt x="1988" y="2217"/>
                  </a:lnTo>
                  <a:lnTo>
                    <a:pt x="1986" y="2159"/>
                  </a:lnTo>
                  <a:lnTo>
                    <a:pt x="1982" y="2101"/>
                  </a:lnTo>
                  <a:lnTo>
                    <a:pt x="1979" y="2042"/>
                  </a:lnTo>
                  <a:lnTo>
                    <a:pt x="1975" y="1985"/>
                  </a:lnTo>
                  <a:lnTo>
                    <a:pt x="1971" y="1928"/>
                  </a:lnTo>
                  <a:lnTo>
                    <a:pt x="1965" y="1872"/>
                  </a:lnTo>
                  <a:lnTo>
                    <a:pt x="1959" y="1815"/>
                  </a:lnTo>
                  <a:lnTo>
                    <a:pt x="1953" y="1760"/>
                  </a:lnTo>
                  <a:lnTo>
                    <a:pt x="1946" y="1705"/>
                  </a:lnTo>
                  <a:lnTo>
                    <a:pt x="1939" y="1651"/>
                  </a:lnTo>
                  <a:lnTo>
                    <a:pt x="1930" y="1597"/>
                  </a:lnTo>
                  <a:lnTo>
                    <a:pt x="1922" y="1544"/>
                  </a:lnTo>
                  <a:lnTo>
                    <a:pt x="1913" y="1491"/>
                  </a:lnTo>
                  <a:lnTo>
                    <a:pt x="1904" y="1440"/>
                  </a:lnTo>
                  <a:lnTo>
                    <a:pt x="1893" y="1388"/>
                  </a:lnTo>
                  <a:lnTo>
                    <a:pt x="1883" y="1338"/>
                  </a:lnTo>
                  <a:lnTo>
                    <a:pt x="1872" y="1288"/>
                  </a:lnTo>
                  <a:lnTo>
                    <a:pt x="1860" y="1239"/>
                  </a:lnTo>
                  <a:lnTo>
                    <a:pt x="1848" y="1190"/>
                  </a:lnTo>
                  <a:lnTo>
                    <a:pt x="1835" y="1143"/>
                  </a:lnTo>
                  <a:lnTo>
                    <a:pt x="1822" y="1096"/>
                  </a:lnTo>
                  <a:lnTo>
                    <a:pt x="1808" y="1050"/>
                  </a:lnTo>
                  <a:lnTo>
                    <a:pt x="1794" y="1005"/>
                  </a:lnTo>
                  <a:lnTo>
                    <a:pt x="1781" y="960"/>
                  </a:lnTo>
                  <a:lnTo>
                    <a:pt x="1766" y="917"/>
                  </a:lnTo>
                  <a:lnTo>
                    <a:pt x="1750" y="874"/>
                  </a:lnTo>
                  <a:lnTo>
                    <a:pt x="1735" y="833"/>
                  </a:lnTo>
                  <a:lnTo>
                    <a:pt x="1719" y="792"/>
                  </a:lnTo>
                  <a:lnTo>
                    <a:pt x="1702" y="751"/>
                  </a:lnTo>
                  <a:lnTo>
                    <a:pt x="1784" y="717"/>
                  </a:lnTo>
                  <a:lnTo>
                    <a:pt x="1801" y="759"/>
                  </a:lnTo>
                  <a:lnTo>
                    <a:pt x="1817" y="800"/>
                  </a:lnTo>
                  <a:lnTo>
                    <a:pt x="1833" y="844"/>
                  </a:lnTo>
                  <a:lnTo>
                    <a:pt x="1849" y="887"/>
                  </a:lnTo>
                  <a:lnTo>
                    <a:pt x="1863" y="932"/>
                  </a:lnTo>
                  <a:lnTo>
                    <a:pt x="1878" y="976"/>
                  </a:lnTo>
                  <a:lnTo>
                    <a:pt x="1893" y="1023"/>
                  </a:lnTo>
                  <a:lnTo>
                    <a:pt x="1907" y="1070"/>
                  </a:lnTo>
                  <a:lnTo>
                    <a:pt x="1920" y="1118"/>
                  </a:lnTo>
                  <a:lnTo>
                    <a:pt x="1932" y="1166"/>
                  </a:lnTo>
                  <a:lnTo>
                    <a:pt x="1945" y="1216"/>
                  </a:lnTo>
                  <a:lnTo>
                    <a:pt x="1957" y="1266"/>
                  </a:lnTo>
                  <a:lnTo>
                    <a:pt x="1969" y="1317"/>
                  </a:lnTo>
                  <a:lnTo>
                    <a:pt x="1979" y="1369"/>
                  </a:lnTo>
                  <a:lnTo>
                    <a:pt x="1990" y="1421"/>
                  </a:lnTo>
                  <a:lnTo>
                    <a:pt x="1999" y="1474"/>
                  </a:lnTo>
                  <a:lnTo>
                    <a:pt x="2009" y="1528"/>
                  </a:lnTo>
                  <a:lnTo>
                    <a:pt x="2017" y="1582"/>
                  </a:lnTo>
                  <a:lnTo>
                    <a:pt x="2026" y="1636"/>
                  </a:lnTo>
                  <a:lnTo>
                    <a:pt x="2033" y="1692"/>
                  </a:lnTo>
                  <a:lnTo>
                    <a:pt x="2041" y="1749"/>
                  </a:lnTo>
                  <a:lnTo>
                    <a:pt x="2047" y="1805"/>
                  </a:lnTo>
                  <a:lnTo>
                    <a:pt x="2054" y="1862"/>
                  </a:lnTo>
                  <a:lnTo>
                    <a:pt x="2059" y="1919"/>
                  </a:lnTo>
                  <a:lnTo>
                    <a:pt x="2063" y="1978"/>
                  </a:lnTo>
                  <a:lnTo>
                    <a:pt x="2067" y="2036"/>
                  </a:lnTo>
                  <a:lnTo>
                    <a:pt x="2071" y="2095"/>
                  </a:lnTo>
                  <a:lnTo>
                    <a:pt x="2074" y="2155"/>
                  </a:lnTo>
                  <a:lnTo>
                    <a:pt x="2076" y="2214"/>
                  </a:lnTo>
                  <a:lnTo>
                    <a:pt x="2078" y="2275"/>
                  </a:lnTo>
                  <a:lnTo>
                    <a:pt x="2079" y="2335"/>
                  </a:lnTo>
                  <a:lnTo>
                    <a:pt x="2079" y="2397"/>
                  </a:lnTo>
                  <a:lnTo>
                    <a:pt x="1991" y="2397"/>
                  </a:lnTo>
                  <a:close/>
                  <a:moveTo>
                    <a:pt x="1702" y="751"/>
                  </a:moveTo>
                  <a:lnTo>
                    <a:pt x="1686" y="714"/>
                  </a:lnTo>
                  <a:lnTo>
                    <a:pt x="1669" y="677"/>
                  </a:lnTo>
                  <a:lnTo>
                    <a:pt x="1652" y="641"/>
                  </a:lnTo>
                  <a:lnTo>
                    <a:pt x="1634" y="606"/>
                  </a:lnTo>
                  <a:lnTo>
                    <a:pt x="1616" y="572"/>
                  </a:lnTo>
                  <a:lnTo>
                    <a:pt x="1598" y="538"/>
                  </a:lnTo>
                  <a:lnTo>
                    <a:pt x="1580" y="506"/>
                  </a:lnTo>
                  <a:lnTo>
                    <a:pt x="1561" y="475"/>
                  </a:lnTo>
                  <a:lnTo>
                    <a:pt x="1542" y="446"/>
                  </a:lnTo>
                  <a:lnTo>
                    <a:pt x="1523" y="416"/>
                  </a:lnTo>
                  <a:lnTo>
                    <a:pt x="1503" y="388"/>
                  </a:lnTo>
                  <a:lnTo>
                    <a:pt x="1483" y="362"/>
                  </a:lnTo>
                  <a:lnTo>
                    <a:pt x="1463" y="336"/>
                  </a:lnTo>
                  <a:lnTo>
                    <a:pt x="1443" y="312"/>
                  </a:lnTo>
                  <a:lnTo>
                    <a:pt x="1422" y="289"/>
                  </a:lnTo>
                  <a:lnTo>
                    <a:pt x="1401" y="266"/>
                  </a:lnTo>
                  <a:lnTo>
                    <a:pt x="1380" y="245"/>
                  </a:lnTo>
                  <a:lnTo>
                    <a:pt x="1359" y="226"/>
                  </a:lnTo>
                  <a:lnTo>
                    <a:pt x="1337" y="208"/>
                  </a:lnTo>
                  <a:lnTo>
                    <a:pt x="1315" y="190"/>
                  </a:lnTo>
                  <a:lnTo>
                    <a:pt x="1293" y="174"/>
                  </a:lnTo>
                  <a:lnTo>
                    <a:pt x="1271" y="160"/>
                  </a:lnTo>
                  <a:lnTo>
                    <a:pt x="1249" y="147"/>
                  </a:lnTo>
                  <a:lnTo>
                    <a:pt x="1226" y="135"/>
                  </a:lnTo>
                  <a:lnTo>
                    <a:pt x="1203" y="124"/>
                  </a:lnTo>
                  <a:lnTo>
                    <a:pt x="1181" y="115"/>
                  </a:lnTo>
                  <a:lnTo>
                    <a:pt x="1157" y="106"/>
                  </a:lnTo>
                  <a:lnTo>
                    <a:pt x="1134" y="100"/>
                  </a:lnTo>
                  <a:lnTo>
                    <a:pt x="1111" y="96"/>
                  </a:lnTo>
                  <a:lnTo>
                    <a:pt x="1087" y="91"/>
                  </a:lnTo>
                  <a:lnTo>
                    <a:pt x="1063" y="89"/>
                  </a:lnTo>
                  <a:lnTo>
                    <a:pt x="1039" y="88"/>
                  </a:lnTo>
                  <a:lnTo>
                    <a:pt x="1039" y="0"/>
                  </a:lnTo>
                  <a:lnTo>
                    <a:pt x="1067" y="1"/>
                  </a:lnTo>
                  <a:lnTo>
                    <a:pt x="1094" y="3"/>
                  </a:lnTo>
                  <a:lnTo>
                    <a:pt x="1121" y="8"/>
                  </a:lnTo>
                  <a:lnTo>
                    <a:pt x="1148" y="13"/>
                  </a:lnTo>
                  <a:lnTo>
                    <a:pt x="1174" y="19"/>
                  </a:lnTo>
                  <a:lnTo>
                    <a:pt x="1201" y="28"/>
                  </a:lnTo>
                  <a:lnTo>
                    <a:pt x="1227" y="38"/>
                  </a:lnTo>
                  <a:lnTo>
                    <a:pt x="1253" y="50"/>
                  </a:lnTo>
                  <a:lnTo>
                    <a:pt x="1278" y="63"/>
                  </a:lnTo>
                  <a:lnTo>
                    <a:pt x="1304" y="78"/>
                  </a:lnTo>
                  <a:lnTo>
                    <a:pt x="1329" y="93"/>
                  </a:lnTo>
                  <a:lnTo>
                    <a:pt x="1355" y="110"/>
                  </a:lnTo>
                  <a:lnTo>
                    <a:pt x="1379" y="128"/>
                  </a:lnTo>
                  <a:lnTo>
                    <a:pt x="1404" y="149"/>
                  </a:lnTo>
                  <a:lnTo>
                    <a:pt x="1427" y="170"/>
                  </a:lnTo>
                  <a:lnTo>
                    <a:pt x="1451" y="192"/>
                  </a:lnTo>
                  <a:lnTo>
                    <a:pt x="1475" y="217"/>
                  </a:lnTo>
                  <a:lnTo>
                    <a:pt x="1498" y="242"/>
                  </a:lnTo>
                  <a:lnTo>
                    <a:pt x="1520" y="269"/>
                  </a:lnTo>
                  <a:lnTo>
                    <a:pt x="1543" y="296"/>
                  </a:lnTo>
                  <a:lnTo>
                    <a:pt x="1565" y="325"/>
                  </a:lnTo>
                  <a:lnTo>
                    <a:pt x="1587" y="354"/>
                  </a:lnTo>
                  <a:lnTo>
                    <a:pt x="1609" y="386"/>
                  </a:lnTo>
                  <a:lnTo>
                    <a:pt x="1630" y="418"/>
                  </a:lnTo>
                  <a:lnTo>
                    <a:pt x="1650" y="452"/>
                  </a:lnTo>
                  <a:lnTo>
                    <a:pt x="1670" y="487"/>
                  </a:lnTo>
                  <a:lnTo>
                    <a:pt x="1690" y="523"/>
                  </a:lnTo>
                  <a:lnTo>
                    <a:pt x="1709" y="559"/>
                  </a:lnTo>
                  <a:lnTo>
                    <a:pt x="1729" y="597"/>
                  </a:lnTo>
                  <a:lnTo>
                    <a:pt x="1748" y="637"/>
                  </a:lnTo>
                  <a:lnTo>
                    <a:pt x="1766" y="676"/>
                  </a:lnTo>
                  <a:lnTo>
                    <a:pt x="1784" y="717"/>
                  </a:lnTo>
                  <a:lnTo>
                    <a:pt x="1702" y="751"/>
                  </a:lnTo>
                  <a:close/>
                  <a:moveTo>
                    <a:pt x="1039" y="88"/>
                  </a:moveTo>
                  <a:lnTo>
                    <a:pt x="1016" y="89"/>
                  </a:lnTo>
                  <a:lnTo>
                    <a:pt x="992" y="91"/>
                  </a:lnTo>
                  <a:lnTo>
                    <a:pt x="968" y="96"/>
                  </a:lnTo>
                  <a:lnTo>
                    <a:pt x="945" y="100"/>
                  </a:lnTo>
                  <a:lnTo>
                    <a:pt x="921" y="106"/>
                  </a:lnTo>
                  <a:lnTo>
                    <a:pt x="898" y="115"/>
                  </a:lnTo>
                  <a:lnTo>
                    <a:pt x="876" y="124"/>
                  </a:lnTo>
                  <a:lnTo>
                    <a:pt x="852" y="135"/>
                  </a:lnTo>
                  <a:lnTo>
                    <a:pt x="830" y="147"/>
                  </a:lnTo>
                  <a:lnTo>
                    <a:pt x="808" y="160"/>
                  </a:lnTo>
                  <a:lnTo>
                    <a:pt x="786" y="174"/>
                  </a:lnTo>
                  <a:lnTo>
                    <a:pt x="763" y="190"/>
                  </a:lnTo>
                  <a:lnTo>
                    <a:pt x="742" y="208"/>
                  </a:lnTo>
                  <a:lnTo>
                    <a:pt x="720" y="226"/>
                  </a:lnTo>
                  <a:lnTo>
                    <a:pt x="698" y="245"/>
                  </a:lnTo>
                  <a:lnTo>
                    <a:pt x="677" y="266"/>
                  </a:lnTo>
                  <a:lnTo>
                    <a:pt x="657" y="289"/>
                  </a:lnTo>
                  <a:lnTo>
                    <a:pt x="636" y="312"/>
                  </a:lnTo>
                  <a:lnTo>
                    <a:pt x="616" y="336"/>
                  </a:lnTo>
                  <a:lnTo>
                    <a:pt x="595" y="362"/>
                  </a:lnTo>
                  <a:lnTo>
                    <a:pt x="575" y="388"/>
                  </a:lnTo>
                  <a:lnTo>
                    <a:pt x="556" y="416"/>
                  </a:lnTo>
                  <a:lnTo>
                    <a:pt x="536" y="446"/>
                  </a:lnTo>
                  <a:lnTo>
                    <a:pt x="518" y="475"/>
                  </a:lnTo>
                  <a:lnTo>
                    <a:pt x="499" y="506"/>
                  </a:lnTo>
                  <a:lnTo>
                    <a:pt x="481" y="538"/>
                  </a:lnTo>
                  <a:lnTo>
                    <a:pt x="463" y="572"/>
                  </a:lnTo>
                  <a:lnTo>
                    <a:pt x="445" y="606"/>
                  </a:lnTo>
                  <a:lnTo>
                    <a:pt x="427" y="641"/>
                  </a:lnTo>
                  <a:lnTo>
                    <a:pt x="410" y="677"/>
                  </a:lnTo>
                  <a:lnTo>
                    <a:pt x="393" y="714"/>
                  </a:lnTo>
                  <a:lnTo>
                    <a:pt x="377" y="751"/>
                  </a:lnTo>
                  <a:lnTo>
                    <a:pt x="295" y="717"/>
                  </a:lnTo>
                  <a:lnTo>
                    <a:pt x="313" y="676"/>
                  </a:lnTo>
                  <a:lnTo>
                    <a:pt x="331" y="637"/>
                  </a:lnTo>
                  <a:lnTo>
                    <a:pt x="350" y="597"/>
                  </a:lnTo>
                  <a:lnTo>
                    <a:pt x="369" y="559"/>
                  </a:lnTo>
                  <a:lnTo>
                    <a:pt x="388" y="523"/>
                  </a:lnTo>
                  <a:lnTo>
                    <a:pt x="409" y="487"/>
                  </a:lnTo>
                  <a:lnTo>
                    <a:pt x="429" y="452"/>
                  </a:lnTo>
                  <a:lnTo>
                    <a:pt x="449" y="418"/>
                  </a:lnTo>
                  <a:lnTo>
                    <a:pt x="470" y="386"/>
                  </a:lnTo>
                  <a:lnTo>
                    <a:pt x="491" y="354"/>
                  </a:lnTo>
                  <a:lnTo>
                    <a:pt x="514" y="325"/>
                  </a:lnTo>
                  <a:lnTo>
                    <a:pt x="536" y="296"/>
                  </a:lnTo>
                  <a:lnTo>
                    <a:pt x="558" y="269"/>
                  </a:lnTo>
                  <a:lnTo>
                    <a:pt x="581" y="242"/>
                  </a:lnTo>
                  <a:lnTo>
                    <a:pt x="604" y="217"/>
                  </a:lnTo>
                  <a:lnTo>
                    <a:pt x="627" y="192"/>
                  </a:lnTo>
                  <a:lnTo>
                    <a:pt x="652" y="170"/>
                  </a:lnTo>
                  <a:lnTo>
                    <a:pt x="675" y="149"/>
                  </a:lnTo>
                  <a:lnTo>
                    <a:pt x="700" y="128"/>
                  </a:lnTo>
                  <a:lnTo>
                    <a:pt x="724" y="110"/>
                  </a:lnTo>
                  <a:lnTo>
                    <a:pt x="749" y="93"/>
                  </a:lnTo>
                  <a:lnTo>
                    <a:pt x="774" y="78"/>
                  </a:lnTo>
                  <a:lnTo>
                    <a:pt x="799" y="63"/>
                  </a:lnTo>
                  <a:lnTo>
                    <a:pt x="826" y="50"/>
                  </a:lnTo>
                  <a:lnTo>
                    <a:pt x="851" y="38"/>
                  </a:lnTo>
                  <a:lnTo>
                    <a:pt x="878" y="28"/>
                  </a:lnTo>
                  <a:lnTo>
                    <a:pt x="904" y="19"/>
                  </a:lnTo>
                  <a:lnTo>
                    <a:pt x="931" y="13"/>
                  </a:lnTo>
                  <a:lnTo>
                    <a:pt x="958" y="8"/>
                  </a:lnTo>
                  <a:lnTo>
                    <a:pt x="984" y="3"/>
                  </a:lnTo>
                  <a:lnTo>
                    <a:pt x="1012" y="1"/>
                  </a:lnTo>
                  <a:lnTo>
                    <a:pt x="1039" y="0"/>
                  </a:lnTo>
                  <a:lnTo>
                    <a:pt x="1039" y="88"/>
                  </a:lnTo>
                  <a:close/>
                  <a:moveTo>
                    <a:pt x="377" y="751"/>
                  </a:moveTo>
                  <a:lnTo>
                    <a:pt x="360" y="792"/>
                  </a:lnTo>
                  <a:lnTo>
                    <a:pt x="344" y="833"/>
                  </a:lnTo>
                  <a:lnTo>
                    <a:pt x="328" y="874"/>
                  </a:lnTo>
                  <a:lnTo>
                    <a:pt x="313" y="917"/>
                  </a:lnTo>
                  <a:lnTo>
                    <a:pt x="298" y="960"/>
                  </a:lnTo>
                  <a:lnTo>
                    <a:pt x="284" y="1005"/>
                  </a:lnTo>
                  <a:lnTo>
                    <a:pt x="269" y="1050"/>
                  </a:lnTo>
                  <a:lnTo>
                    <a:pt x="257" y="1096"/>
                  </a:lnTo>
                  <a:lnTo>
                    <a:pt x="244" y="1143"/>
                  </a:lnTo>
                  <a:lnTo>
                    <a:pt x="231" y="1190"/>
                  </a:lnTo>
                  <a:lnTo>
                    <a:pt x="218" y="1239"/>
                  </a:lnTo>
                  <a:lnTo>
                    <a:pt x="207" y="1288"/>
                  </a:lnTo>
                  <a:lnTo>
                    <a:pt x="196" y="1338"/>
                  </a:lnTo>
                  <a:lnTo>
                    <a:pt x="186" y="1388"/>
                  </a:lnTo>
                  <a:lnTo>
                    <a:pt x="175" y="1440"/>
                  </a:lnTo>
                  <a:lnTo>
                    <a:pt x="165" y="1491"/>
                  </a:lnTo>
                  <a:lnTo>
                    <a:pt x="157" y="1544"/>
                  </a:lnTo>
                  <a:lnTo>
                    <a:pt x="148" y="1597"/>
                  </a:lnTo>
                  <a:lnTo>
                    <a:pt x="140" y="1651"/>
                  </a:lnTo>
                  <a:lnTo>
                    <a:pt x="132" y="1705"/>
                  </a:lnTo>
                  <a:lnTo>
                    <a:pt x="125" y="1760"/>
                  </a:lnTo>
                  <a:lnTo>
                    <a:pt x="120" y="1815"/>
                  </a:lnTo>
                  <a:lnTo>
                    <a:pt x="113" y="1872"/>
                  </a:lnTo>
                  <a:lnTo>
                    <a:pt x="108" y="1928"/>
                  </a:lnTo>
                  <a:lnTo>
                    <a:pt x="104" y="1985"/>
                  </a:lnTo>
                  <a:lnTo>
                    <a:pt x="99" y="2042"/>
                  </a:lnTo>
                  <a:lnTo>
                    <a:pt x="96" y="2101"/>
                  </a:lnTo>
                  <a:lnTo>
                    <a:pt x="93" y="2159"/>
                  </a:lnTo>
                  <a:lnTo>
                    <a:pt x="91" y="2217"/>
                  </a:lnTo>
                  <a:lnTo>
                    <a:pt x="90" y="2277"/>
                  </a:lnTo>
                  <a:lnTo>
                    <a:pt x="89" y="2336"/>
                  </a:lnTo>
                  <a:lnTo>
                    <a:pt x="88" y="2397"/>
                  </a:lnTo>
                  <a:lnTo>
                    <a:pt x="0" y="2397"/>
                  </a:lnTo>
                  <a:lnTo>
                    <a:pt x="0" y="2335"/>
                  </a:lnTo>
                  <a:lnTo>
                    <a:pt x="1" y="2275"/>
                  </a:lnTo>
                  <a:lnTo>
                    <a:pt x="3" y="2214"/>
                  </a:lnTo>
                  <a:lnTo>
                    <a:pt x="5" y="2155"/>
                  </a:lnTo>
                  <a:lnTo>
                    <a:pt x="7" y="2095"/>
                  </a:lnTo>
                  <a:lnTo>
                    <a:pt x="11" y="2036"/>
                  </a:lnTo>
                  <a:lnTo>
                    <a:pt x="16" y="1978"/>
                  </a:lnTo>
                  <a:lnTo>
                    <a:pt x="20" y="1919"/>
                  </a:lnTo>
                  <a:lnTo>
                    <a:pt x="25" y="1862"/>
                  </a:lnTo>
                  <a:lnTo>
                    <a:pt x="32" y="1805"/>
                  </a:lnTo>
                  <a:lnTo>
                    <a:pt x="38" y="1749"/>
                  </a:lnTo>
                  <a:lnTo>
                    <a:pt x="45" y="1692"/>
                  </a:lnTo>
                  <a:lnTo>
                    <a:pt x="53" y="1636"/>
                  </a:lnTo>
                  <a:lnTo>
                    <a:pt x="61" y="1582"/>
                  </a:lnTo>
                  <a:lnTo>
                    <a:pt x="70" y="1528"/>
                  </a:lnTo>
                  <a:lnTo>
                    <a:pt x="79" y="1474"/>
                  </a:lnTo>
                  <a:lnTo>
                    <a:pt x="89" y="1421"/>
                  </a:lnTo>
                  <a:lnTo>
                    <a:pt x="99" y="1369"/>
                  </a:lnTo>
                  <a:lnTo>
                    <a:pt x="110" y="1317"/>
                  </a:lnTo>
                  <a:lnTo>
                    <a:pt x="122" y="1266"/>
                  </a:lnTo>
                  <a:lnTo>
                    <a:pt x="133" y="1216"/>
                  </a:lnTo>
                  <a:lnTo>
                    <a:pt x="146" y="1166"/>
                  </a:lnTo>
                  <a:lnTo>
                    <a:pt x="159" y="1118"/>
                  </a:lnTo>
                  <a:lnTo>
                    <a:pt x="172" y="1070"/>
                  </a:lnTo>
                  <a:lnTo>
                    <a:pt x="186" y="1023"/>
                  </a:lnTo>
                  <a:lnTo>
                    <a:pt x="200" y="976"/>
                  </a:lnTo>
                  <a:lnTo>
                    <a:pt x="215" y="932"/>
                  </a:lnTo>
                  <a:lnTo>
                    <a:pt x="230" y="887"/>
                  </a:lnTo>
                  <a:lnTo>
                    <a:pt x="246" y="844"/>
                  </a:lnTo>
                  <a:lnTo>
                    <a:pt x="262" y="800"/>
                  </a:lnTo>
                  <a:lnTo>
                    <a:pt x="278" y="759"/>
                  </a:lnTo>
                  <a:lnTo>
                    <a:pt x="295" y="717"/>
                  </a:lnTo>
                  <a:lnTo>
                    <a:pt x="377" y="751"/>
                  </a:lnTo>
                  <a:close/>
                  <a:moveTo>
                    <a:pt x="88" y="2397"/>
                  </a:moveTo>
                  <a:lnTo>
                    <a:pt x="89" y="2457"/>
                  </a:lnTo>
                  <a:lnTo>
                    <a:pt x="90" y="2517"/>
                  </a:lnTo>
                  <a:lnTo>
                    <a:pt x="91" y="2576"/>
                  </a:lnTo>
                  <a:lnTo>
                    <a:pt x="93" y="2634"/>
                  </a:lnTo>
                  <a:lnTo>
                    <a:pt x="96" y="2693"/>
                  </a:lnTo>
                  <a:lnTo>
                    <a:pt x="99" y="2751"/>
                  </a:lnTo>
                  <a:lnTo>
                    <a:pt x="104" y="2808"/>
                  </a:lnTo>
                  <a:lnTo>
                    <a:pt x="108" y="2866"/>
                  </a:lnTo>
                  <a:lnTo>
                    <a:pt x="113" y="2922"/>
                  </a:lnTo>
                  <a:lnTo>
                    <a:pt x="120" y="2978"/>
                  </a:lnTo>
                  <a:lnTo>
                    <a:pt x="125" y="3033"/>
                  </a:lnTo>
                  <a:lnTo>
                    <a:pt x="132" y="3088"/>
                  </a:lnTo>
                  <a:lnTo>
                    <a:pt x="140" y="3143"/>
                  </a:lnTo>
                  <a:lnTo>
                    <a:pt x="148" y="3197"/>
                  </a:lnTo>
                  <a:lnTo>
                    <a:pt x="157" y="3250"/>
                  </a:lnTo>
                  <a:lnTo>
                    <a:pt x="165" y="3303"/>
                  </a:lnTo>
                  <a:lnTo>
                    <a:pt x="175" y="3355"/>
                  </a:lnTo>
                  <a:lnTo>
                    <a:pt x="186" y="3406"/>
                  </a:lnTo>
                  <a:lnTo>
                    <a:pt x="196" y="3456"/>
                  </a:lnTo>
                  <a:lnTo>
                    <a:pt x="207" y="3505"/>
                  </a:lnTo>
                  <a:lnTo>
                    <a:pt x="218" y="3555"/>
                  </a:lnTo>
                  <a:lnTo>
                    <a:pt x="231" y="3603"/>
                  </a:lnTo>
                  <a:lnTo>
                    <a:pt x="244" y="3651"/>
                  </a:lnTo>
                  <a:lnTo>
                    <a:pt x="257" y="3697"/>
                  </a:lnTo>
                  <a:lnTo>
                    <a:pt x="269" y="3744"/>
                  </a:lnTo>
                  <a:lnTo>
                    <a:pt x="284" y="3789"/>
                  </a:lnTo>
                  <a:lnTo>
                    <a:pt x="298" y="3833"/>
                  </a:lnTo>
                  <a:lnTo>
                    <a:pt x="313" y="3877"/>
                  </a:lnTo>
                  <a:lnTo>
                    <a:pt x="328" y="3919"/>
                  </a:lnTo>
                  <a:lnTo>
                    <a:pt x="344" y="3962"/>
                  </a:lnTo>
                  <a:lnTo>
                    <a:pt x="360" y="4002"/>
                  </a:lnTo>
                  <a:lnTo>
                    <a:pt x="377" y="4042"/>
                  </a:lnTo>
                  <a:lnTo>
                    <a:pt x="295" y="4076"/>
                  </a:lnTo>
                  <a:lnTo>
                    <a:pt x="278" y="4035"/>
                  </a:lnTo>
                  <a:lnTo>
                    <a:pt x="262" y="3993"/>
                  </a:lnTo>
                  <a:lnTo>
                    <a:pt x="246" y="3951"/>
                  </a:lnTo>
                  <a:lnTo>
                    <a:pt x="230" y="3906"/>
                  </a:lnTo>
                  <a:lnTo>
                    <a:pt x="215" y="3862"/>
                  </a:lnTo>
                  <a:lnTo>
                    <a:pt x="200" y="3817"/>
                  </a:lnTo>
                  <a:lnTo>
                    <a:pt x="186" y="3771"/>
                  </a:lnTo>
                  <a:lnTo>
                    <a:pt x="172" y="3724"/>
                  </a:lnTo>
                  <a:lnTo>
                    <a:pt x="159" y="3676"/>
                  </a:lnTo>
                  <a:lnTo>
                    <a:pt x="146" y="3627"/>
                  </a:lnTo>
                  <a:lnTo>
                    <a:pt x="133" y="3578"/>
                  </a:lnTo>
                  <a:lnTo>
                    <a:pt x="122" y="3528"/>
                  </a:lnTo>
                  <a:lnTo>
                    <a:pt x="110" y="3477"/>
                  </a:lnTo>
                  <a:lnTo>
                    <a:pt x="99" y="3425"/>
                  </a:lnTo>
                  <a:lnTo>
                    <a:pt x="89" y="3373"/>
                  </a:lnTo>
                  <a:lnTo>
                    <a:pt x="79" y="3320"/>
                  </a:lnTo>
                  <a:lnTo>
                    <a:pt x="70" y="3266"/>
                  </a:lnTo>
                  <a:lnTo>
                    <a:pt x="61" y="3212"/>
                  </a:lnTo>
                  <a:lnTo>
                    <a:pt x="53" y="3157"/>
                  </a:lnTo>
                  <a:lnTo>
                    <a:pt x="45" y="3101"/>
                  </a:lnTo>
                  <a:lnTo>
                    <a:pt x="38" y="3046"/>
                  </a:lnTo>
                  <a:lnTo>
                    <a:pt x="32" y="2989"/>
                  </a:lnTo>
                  <a:lnTo>
                    <a:pt x="25" y="2931"/>
                  </a:lnTo>
                  <a:lnTo>
                    <a:pt x="20" y="2874"/>
                  </a:lnTo>
                  <a:lnTo>
                    <a:pt x="16" y="2816"/>
                  </a:lnTo>
                  <a:lnTo>
                    <a:pt x="11" y="2757"/>
                  </a:lnTo>
                  <a:lnTo>
                    <a:pt x="7" y="2698"/>
                  </a:lnTo>
                  <a:lnTo>
                    <a:pt x="5" y="2639"/>
                  </a:lnTo>
                  <a:lnTo>
                    <a:pt x="3" y="2579"/>
                  </a:lnTo>
                  <a:lnTo>
                    <a:pt x="1" y="2519"/>
                  </a:lnTo>
                  <a:lnTo>
                    <a:pt x="0" y="2458"/>
                  </a:lnTo>
                  <a:lnTo>
                    <a:pt x="0" y="2397"/>
                  </a:lnTo>
                  <a:lnTo>
                    <a:pt x="88" y="2397"/>
                  </a:lnTo>
                  <a:close/>
                  <a:moveTo>
                    <a:pt x="377" y="4042"/>
                  </a:moveTo>
                  <a:lnTo>
                    <a:pt x="393" y="4079"/>
                  </a:lnTo>
                  <a:lnTo>
                    <a:pt x="410" y="4117"/>
                  </a:lnTo>
                  <a:lnTo>
                    <a:pt x="427" y="4153"/>
                  </a:lnTo>
                  <a:lnTo>
                    <a:pt x="445" y="4188"/>
                  </a:lnTo>
                  <a:lnTo>
                    <a:pt x="463" y="4222"/>
                  </a:lnTo>
                  <a:lnTo>
                    <a:pt x="481" y="4255"/>
                  </a:lnTo>
                  <a:lnTo>
                    <a:pt x="499" y="4287"/>
                  </a:lnTo>
                  <a:lnTo>
                    <a:pt x="518" y="4318"/>
                  </a:lnTo>
                  <a:lnTo>
                    <a:pt x="536" y="4348"/>
                  </a:lnTo>
                  <a:lnTo>
                    <a:pt x="556" y="4377"/>
                  </a:lnTo>
                  <a:lnTo>
                    <a:pt x="575" y="4405"/>
                  </a:lnTo>
                  <a:lnTo>
                    <a:pt x="595" y="4432"/>
                  </a:lnTo>
                  <a:lnTo>
                    <a:pt x="616" y="4457"/>
                  </a:lnTo>
                  <a:lnTo>
                    <a:pt x="636" y="4481"/>
                  </a:lnTo>
                  <a:lnTo>
                    <a:pt x="657" y="4505"/>
                  </a:lnTo>
                  <a:lnTo>
                    <a:pt x="677" y="4527"/>
                  </a:lnTo>
                  <a:lnTo>
                    <a:pt x="698" y="4548"/>
                  </a:lnTo>
                  <a:lnTo>
                    <a:pt x="720" y="4567"/>
                  </a:lnTo>
                  <a:lnTo>
                    <a:pt x="742" y="4586"/>
                  </a:lnTo>
                  <a:lnTo>
                    <a:pt x="763" y="4603"/>
                  </a:lnTo>
                  <a:lnTo>
                    <a:pt x="786" y="4619"/>
                  </a:lnTo>
                  <a:lnTo>
                    <a:pt x="808" y="4634"/>
                  </a:lnTo>
                  <a:lnTo>
                    <a:pt x="830" y="4647"/>
                  </a:lnTo>
                  <a:lnTo>
                    <a:pt x="852" y="4659"/>
                  </a:lnTo>
                  <a:lnTo>
                    <a:pt x="876" y="4669"/>
                  </a:lnTo>
                  <a:lnTo>
                    <a:pt x="898" y="4679"/>
                  </a:lnTo>
                  <a:lnTo>
                    <a:pt x="921" y="4687"/>
                  </a:lnTo>
                  <a:lnTo>
                    <a:pt x="945" y="4694"/>
                  </a:lnTo>
                  <a:lnTo>
                    <a:pt x="968" y="4699"/>
                  </a:lnTo>
                  <a:lnTo>
                    <a:pt x="992" y="4702"/>
                  </a:lnTo>
                  <a:lnTo>
                    <a:pt x="1016" y="4704"/>
                  </a:lnTo>
                  <a:lnTo>
                    <a:pt x="1039" y="4705"/>
                  </a:lnTo>
                  <a:lnTo>
                    <a:pt x="1039" y="4793"/>
                  </a:lnTo>
                  <a:lnTo>
                    <a:pt x="1012" y="4793"/>
                  </a:lnTo>
                  <a:lnTo>
                    <a:pt x="984" y="4790"/>
                  </a:lnTo>
                  <a:lnTo>
                    <a:pt x="958" y="4787"/>
                  </a:lnTo>
                  <a:lnTo>
                    <a:pt x="931" y="4781"/>
                  </a:lnTo>
                  <a:lnTo>
                    <a:pt x="904" y="4774"/>
                  </a:lnTo>
                  <a:lnTo>
                    <a:pt x="878" y="4766"/>
                  </a:lnTo>
                  <a:lnTo>
                    <a:pt x="851" y="4755"/>
                  </a:lnTo>
                  <a:lnTo>
                    <a:pt x="826" y="4744"/>
                  </a:lnTo>
                  <a:lnTo>
                    <a:pt x="799" y="4731"/>
                  </a:lnTo>
                  <a:lnTo>
                    <a:pt x="774" y="4717"/>
                  </a:lnTo>
                  <a:lnTo>
                    <a:pt x="749" y="4701"/>
                  </a:lnTo>
                  <a:lnTo>
                    <a:pt x="724" y="4683"/>
                  </a:lnTo>
                  <a:lnTo>
                    <a:pt x="700" y="4665"/>
                  </a:lnTo>
                  <a:lnTo>
                    <a:pt x="675" y="4645"/>
                  </a:lnTo>
                  <a:lnTo>
                    <a:pt x="652" y="4624"/>
                  </a:lnTo>
                  <a:lnTo>
                    <a:pt x="627" y="4601"/>
                  </a:lnTo>
                  <a:lnTo>
                    <a:pt x="604" y="4577"/>
                  </a:lnTo>
                  <a:lnTo>
                    <a:pt x="581" y="4551"/>
                  </a:lnTo>
                  <a:lnTo>
                    <a:pt x="558" y="4526"/>
                  </a:lnTo>
                  <a:lnTo>
                    <a:pt x="536" y="4497"/>
                  </a:lnTo>
                  <a:lnTo>
                    <a:pt x="514" y="4469"/>
                  </a:lnTo>
                  <a:lnTo>
                    <a:pt x="491" y="4439"/>
                  </a:lnTo>
                  <a:lnTo>
                    <a:pt x="470" y="4407"/>
                  </a:lnTo>
                  <a:lnTo>
                    <a:pt x="449" y="4375"/>
                  </a:lnTo>
                  <a:lnTo>
                    <a:pt x="429" y="4341"/>
                  </a:lnTo>
                  <a:lnTo>
                    <a:pt x="409" y="4306"/>
                  </a:lnTo>
                  <a:lnTo>
                    <a:pt x="388" y="4271"/>
                  </a:lnTo>
                  <a:lnTo>
                    <a:pt x="369" y="4234"/>
                  </a:lnTo>
                  <a:lnTo>
                    <a:pt x="350" y="4196"/>
                  </a:lnTo>
                  <a:lnTo>
                    <a:pt x="331" y="4157"/>
                  </a:lnTo>
                  <a:lnTo>
                    <a:pt x="313" y="4118"/>
                  </a:lnTo>
                  <a:lnTo>
                    <a:pt x="295" y="4076"/>
                  </a:lnTo>
                  <a:lnTo>
                    <a:pt x="377" y="40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45" name="Rectangle 137">
              <a:extLst>
                <a:ext uri="{FF2B5EF4-FFF2-40B4-BE49-F238E27FC236}">
                  <a16:creationId xmlns:a16="http://schemas.microsoft.com/office/drawing/2014/main" id="{F13C1450-1674-2A56-1725-2AEF6E414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2202"/>
              <a:ext cx="44" cy="56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46" name="Freeform 138">
              <a:extLst>
                <a:ext uri="{FF2B5EF4-FFF2-40B4-BE49-F238E27FC236}">
                  <a16:creationId xmlns:a16="http://schemas.microsoft.com/office/drawing/2014/main" id="{09D86F0F-4B94-4946-84D1-D55E440D2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099"/>
              <a:ext cx="132" cy="205"/>
            </a:xfrm>
            <a:custGeom>
              <a:avLst/>
              <a:gdLst>
                <a:gd name="T0" fmla="*/ 399 w 798"/>
                <a:gd name="T1" fmla="*/ 664 h 1229"/>
                <a:gd name="T2" fmla="*/ 0 w 798"/>
                <a:gd name="T3" fmla="*/ 1229 h 1229"/>
                <a:gd name="T4" fmla="*/ 0 w 798"/>
                <a:gd name="T5" fmla="*/ 615 h 1229"/>
                <a:gd name="T6" fmla="*/ 398 w 798"/>
                <a:gd name="T7" fmla="*/ 0 h 1229"/>
                <a:gd name="T8" fmla="*/ 798 w 798"/>
                <a:gd name="T9" fmla="*/ 615 h 1229"/>
                <a:gd name="T10" fmla="*/ 798 w 798"/>
                <a:gd name="T11" fmla="*/ 1229 h 1229"/>
                <a:gd name="T12" fmla="*/ 399 w 798"/>
                <a:gd name="T13" fmla="*/ 664 h 1229"/>
                <a:gd name="T14" fmla="*/ 399 w 798"/>
                <a:gd name="T15" fmla="*/ 615 h 1229"/>
                <a:gd name="T16" fmla="*/ 399 w 798"/>
                <a:gd name="T17" fmla="*/ 664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8" h="1229">
                  <a:moveTo>
                    <a:pt x="399" y="664"/>
                  </a:moveTo>
                  <a:lnTo>
                    <a:pt x="0" y="1229"/>
                  </a:lnTo>
                  <a:lnTo>
                    <a:pt x="0" y="615"/>
                  </a:lnTo>
                  <a:lnTo>
                    <a:pt x="398" y="0"/>
                  </a:lnTo>
                  <a:lnTo>
                    <a:pt x="798" y="615"/>
                  </a:lnTo>
                  <a:lnTo>
                    <a:pt x="798" y="1229"/>
                  </a:lnTo>
                  <a:lnTo>
                    <a:pt x="399" y="664"/>
                  </a:lnTo>
                  <a:lnTo>
                    <a:pt x="399" y="615"/>
                  </a:lnTo>
                  <a:lnTo>
                    <a:pt x="399" y="6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47" name="Freeform 139">
              <a:extLst>
                <a:ext uri="{FF2B5EF4-FFF2-40B4-BE49-F238E27FC236}">
                  <a16:creationId xmlns:a16="http://schemas.microsoft.com/office/drawing/2014/main" id="{923F80BA-9F67-E815-42A9-394192983F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9" y="2117"/>
              <a:ext cx="466" cy="737"/>
            </a:xfrm>
            <a:custGeom>
              <a:avLst/>
              <a:gdLst>
                <a:gd name="T0" fmla="*/ 2602 w 2795"/>
                <a:gd name="T1" fmla="*/ 184 h 4421"/>
                <a:gd name="T2" fmla="*/ 2730 w 2795"/>
                <a:gd name="T3" fmla="*/ 430 h 4421"/>
                <a:gd name="T4" fmla="*/ 2791 w 2795"/>
                <a:gd name="T5" fmla="*/ 758 h 4421"/>
                <a:gd name="T6" fmla="*/ 2707 w 2795"/>
                <a:gd name="T7" fmla="*/ 929 h 4421"/>
                <a:gd name="T8" fmla="*/ 2682 w 2795"/>
                <a:gd name="T9" fmla="*/ 598 h 4421"/>
                <a:gd name="T10" fmla="*/ 2598 w 2795"/>
                <a:gd name="T11" fmla="*/ 338 h 4421"/>
                <a:gd name="T12" fmla="*/ 2453 w 2795"/>
                <a:gd name="T13" fmla="*/ 164 h 4421"/>
                <a:gd name="T14" fmla="*/ 2779 w 2795"/>
                <a:gd name="T15" fmla="*/ 1196 h 4421"/>
                <a:gd name="T16" fmla="*/ 2702 w 2795"/>
                <a:gd name="T17" fmla="*/ 1635 h 4421"/>
                <a:gd name="T18" fmla="*/ 2563 w 2795"/>
                <a:gd name="T19" fmla="*/ 2109 h 4421"/>
                <a:gd name="T20" fmla="*/ 2362 w 2795"/>
                <a:gd name="T21" fmla="*/ 2603 h 4421"/>
                <a:gd name="T22" fmla="*/ 2419 w 2795"/>
                <a:gd name="T23" fmla="*/ 2242 h 4421"/>
                <a:gd name="T24" fmla="*/ 2576 w 2795"/>
                <a:gd name="T25" fmla="*/ 1770 h 4421"/>
                <a:gd name="T26" fmla="*/ 2672 w 2795"/>
                <a:gd name="T27" fmla="*/ 1327 h 4421"/>
                <a:gd name="T28" fmla="*/ 2336 w 2795"/>
                <a:gd name="T29" fmla="*/ 2658 h 4421"/>
                <a:gd name="T30" fmla="*/ 2083 w 2795"/>
                <a:gd name="T31" fmla="*/ 3130 h 4421"/>
                <a:gd name="T32" fmla="*/ 1803 w 2795"/>
                <a:gd name="T33" fmla="*/ 3543 h 4421"/>
                <a:gd name="T34" fmla="*/ 1510 w 2795"/>
                <a:gd name="T35" fmla="*/ 3889 h 4421"/>
                <a:gd name="T36" fmla="*/ 1383 w 2795"/>
                <a:gd name="T37" fmla="*/ 3891 h 4421"/>
                <a:gd name="T38" fmla="*/ 1670 w 2795"/>
                <a:gd name="T39" fmla="*/ 3569 h 4421"/>
                <a:gd name="T40" fmla="*/ 1948 w 2795"/>
                <a:gd name="T41" fmla="*/ 3179 h 4421"/>
                <a:gd name="T42" fmla="*/ 2204 w 2795"/>
                <a:gd name="T43" fmla="*/ 2727 h 4421"/>
                <a:gd name="T44" fmla="*/ 1178 w 2795"/>
                <a:gd name="T45" fmla="*/ 4183 h 4421"/>
                <a:gd name="T46" fmla="*/ 882 w 2795"/>
                <a:gd name="T47" fmla="*/ 4353 h 4421"/>
                <a:gd name="T48" fmla="*/ 607 w 2795"/>
                <a:gd name="T49" fmla="*/ 4420 h 4421"/>
                <a:gd name="T50" fmla="*/ 364 w 2795"/>
                <a:gd name="T51" fmla="*/ 4374 h 4421"/>
                <a:gd name="T52" fmla="*/ 591 w 2795"/>
                <a:gd name="T53" fmla="*/ 4333 h 4421"/>
                <a:gd name="T54" fmla="*/ 835 w 2795"/>
                <a:gd name="T55" fmla="*/ 4278 h 4421"/>
                <a:gd name="T56" fmla="*/ 1101 w 2795"/>
                <a:gd name="T57" fmla="*/ 4128 h 4421"/>
                <a:gd name="T58" fmla="*/ 340 w 2795"/>
                <a:gd name="T59" fmla="*/ 4362 h 4421"/>
                <a:gd name="T60" fmla="*/ 158 w 2795"/>
                <a:gd name="T61" fmla="*/ 4190 h 4421"/>
                <a:gd name="T62" fmla="*/ 46 w 2795"/>
                <a:gd name="T63" fmla="*/ 3925 h 4421"/>
                <a:gd name="T64" fmla="*/ 1 w 2795"/>
                <a:gd name="T65" fmla="*/ 3581 h 4421"/>
                <a:gd name="T66" fmla="*/ 89 w 2795"/>
                <a:gd name="T67" fmla="*/ 3571 h 4421"/>
                <a:gd name="T68" fmla="*/ 127 w 2795"/>
                <a:gd name="T69" fmla="*/ 3888 h 4421"/>
                <a:gd name="T70" fmla="*/ 224 w 2795"/>
                <a:gd name="T71" fmla="*/ 4131 h 4421"/>
                <a:gd name="T72" fmla="*/ 381 w 2795"/>
                <a:gd name="T73" fmla="*/ 4283 h 4421"/>
                <a:gd name="T74" fmla="*/ 28 w 2795"/>
                <a:gd name="T75" fmla="*/ 3132 h 4421"/>
                <a:gd name="T76" fmla="*/ 119 w 2795"/>
                <a:gd name="T77" fmla="*/ 2683 h 4421"/>
                <a:gd name="T78" fmla="*/ 272 w 2795"/>
                <a:gd name="T79" fmla="*/ 2204 h 4421"/>
                <a:gd name="T80" fmla="*/ 539 w 2795"/>
                <a:gd name="T81" fmla="*/ 1802 h 4421"/>
                <a:gd name="T82" fmla="*/ 336 w 2795"/>
                <a:gd name="T83" fmla="*/ 2287 h 4421"/>
                <a:gd name="T84" fmla="*/ 192 w 2795"/>
                <a:gd name="T85" fmla="*/ 2753 h 4421"/>
                <a:gd name="T86" fmla="*/ 110 w 2795"/>
                <a:gd name="T87" fmla="*/ 3188 h 4421"/>
                <a:gd name="T88" fmla="*/ 513 w 2795"/>
                <a:gd name="T89" fmla="*/ 1654 h 4421"/>
                <a:gd name="T90" fmla="*/ 773 w 2795"/>
                <a:gd name="T91" fmla="*/ 1194 h 4421"/>
                <a:gd name="T92" fmla="*/ 1057 w 2795"/>
                <a:gd name="T93" fmla="*/ 795 h 4421"/>
                <a:gd name="T94" fmla="*/ 1351 w 2795"/>
                <a:gd name="T95" fmla="*/ 467 h 4421"/>
                <a:gd name="T96" fmla="*/ 1348 w 2795"/>
                <a:gd name="T97" fmla="*/ 596 h 4421"/>
                <a:gd name="T98" fmla="*/ 1061 w 2795"/>
                <a:gd name="T99" fmla="*/ 933 h 4421"/>
                <a:gd name="T100" fmla="*/ 788 w 2795"/>
                <a:gd name="T101" fmla="*/ 1338 h 4421"/>
                <a:gd name="T102" fmla="*/ 539 w 2795"/>
                <a:gd name="T103" fmla="*/ 1802 h 4421"/>
                <a:gd name="T104" fmla="*/ 1684 w 2795"/>
                <a:gd name="T105" fmla="*/ 192 h 4421"/>
                <a:gd name="T106" fmla="*/ 1975 w 2795"/>
                <a:gd name="T107" fmla="*/ 44 h 4421"/>
                <a:gd name="T108" fmla="*/ 2244 w 2795"/>
                <a:gd name="T109" fmla="*/ 1 h 4421"/>
                <a:gd name="T110" fmla="*/ 2370 w 2795"/>
                <a:gd name="T111" fmla="*/ 118 h 4421"/>
                <a:gd name="T112" fmla="*/ 2153 w 2795"/>
                <a:gd name="T113" fmla="*/ 92 h 4421"/>
                <a:gd name="T114" fmla="*/ 1903 w 2795"/>
                <a:gd name="T115" fmla="*/ 169 h 4421"/>
                <a:gd name="T116" fmla="*/ 1632 w 2795"/>
                <a:gd name="T117" fmla="*/ 338 h 4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95" h="4421">
                  <a:moveTo>
                    <a:pt x="2431" y="47"/>
                  </a:moveTo>
                  <a:lnTo>
                    <a:pt x="2455" y="60"/>
                  </a:lnTo>
                  <a:lnTo>
                    <a:pt x="2479" y="74"/>
                  </a:lnTo>
                  <a:lnTo>
                    <a:pt x="2501" y="89"/>
                  </a:lnTo>
                  <a:lnTo>
                    <a:pt x="2523" y="105"/>
                  </a:lnTo>
                  <a:lnTo>
                    <a:pt x="2545" y="123"/>
                  </a:lnTo>
                  <a:lnTo>
                    <a:pt x="2565" y="143"/>
                  </a:lnTo>
                  <a:lnTo>
                    <a:pt x="2584" y="163"/>
                  </a:lnTo>
                  <a:lnTo>
                    <a:pt x="2602" y="184"/>
                  </a:lnTo>
                  <a:lnTo>
                    <a:pt x="2620" y="207"/>
                  </a:lnTo>
                  <a:lnTo>
                    <a:pt x="2637" y="231"/>
                  </a:lnTo>
                  <a:lnTo>
                    <a:pt x="2653" y="256"/>
                  </a:lnTo>
                  <a:lnTo>
                    <a:pt x="2668" y="283"/>
                  </a:lnTo>
                  <a:lnTo>
                    <a:pt x="2682" y="310"/>
                  </a:lnTo>
                  <a:lnTo>
                    <a:pt x="2695" y="338"/>
                  </a:lnTo>
                  <a:lnTo>
                    <a:pt x="2708" y="367"/>
                  </a:lnTo>
                  <a:lnTo>
                    <a:pt x="2720" y="398"/>
                  </a:lnTo>
                  <a:lnTo>
                    <a:pt x="2730" y="430"/>
                  </a:lnTo>
                  <a:lnTo>
                    <a:pt x="2740" y="463"/>
                  </a:lnTo>
                  <a:lnTo>
                    <a:pt x="2749" y="497"/>
                  </a:lnTo>
                  <a:lnTo>
                    <a:pt x="2758" y="531"/>
                  </a:lnTo>
                  <a:lnTo>
                    <a:pt x="2765" y="567"/>
                  </a:lnTo>
                  <a:lnTo>
                    <a:pt x="2772" y="603"/>
                  </a:lnTo>
                  <a:lnTo>
                    <a:pt x="2778" y="640"/>
                  </a:lnTo>
                  <a:lnTo>
                    <a:pt x="2782" y="679"/>
                  </a:lnTo>
                  <a:lnTo>
                    <a:pt x="2787" y="719"/>
                  </a:lnTo>
                  <a:lnTo>
                    <a:pt x="2791" y="758"/>
                  </a:lnTo>
                  <a:lnTo>
                    <a:pt x="2793" y="799"/>
                  </a:lnTo>
                  <a:lnTo>
                    <a:pt x="2795" y="841"/>
                  </a:lnTo>
                  <a:lnTo>
                    <a:pt x="2795" y="883"/>
                  </a:lnTo>
                  <a:lnTo>
                    <a:pt x="2795" y="927"/>
                  </a:lnTo>
                  <a:lnTo>
                    <a:pt x="2795" y="970"/>
                  </a:lnTo>
                  <a:lnTo>
                    <a:pt x="2793" y="1015"/>
                  </a:lnTo>
                  <a:lnTo>
                    <a:pt x="2705" y="1011"/>
                  </a:lnTo>
                  <a:lnTo>
                    <a:pt x="2706" y="970"/>
                  </a:lnTo>
                  <a:lnTo>
                    <a:pt x="2707" y="929"/>
                  </a:lnTo>
                  <a:lnTo>
                    <a:pt x="2707" y="889"/>
                  </a:lnTo>
                  <a:lnTo>
                    <a:pt x="2706" y="850"/>
                  </a:lnTo>
                  <a:lnTo>
                    <a:pt x="2705" y="812"/>
                  </a:lnTo>
                  <a:lnTo>
                    <a:pt x="2703" y="774"/>
                  </a:lnTo>
                  <a:lnTo>
                    <a:pt x="2700" y="737"/>
                  </a:lnTo>
                  <a:lnTo>
                    <a:pt x="2696" y="701"/>
                  </a:lnTo>
                  <a:lnTo>
                    <a:pt x="2692" y="666"/>
                  </a:lnTo>
                  <a:lnTo>
                    <a:pt x="2687" y="632"/>
                  </a:lnTo>
                  <a:lnTo>
                    <a:pt x="2682" y="598"/>
                  </a:lnTo>
                  <a:lnTo>
                    <a:pt x="2675" y="565"/>
                  </a:lnTo>
                  <a:lnTo>
                    <a:pt x="2668" y="533"/>
                  </a:lnTo>
                  <a:lnTo>
                    <a:pt x="2660" y="502"/>
                  </a:lnTo>
                  <a:lnTo>
                    <a:pt x="2652" y="472"/>
                  </a:lnTo>
                  <a:lnTo>
                    <a:pt x="2642" y="444"/>
                  </a:lnTo>
                  <a:lnTo>
                    <a:pt x="2632" y="416"/>
                  </a:lnTo>
                  <a:lnTo>
                    <a:pt x="2621" y="389"/>
                  </a:lnTo>
                  <a:lnTo>
                    <a:pt x="2609" y="363"/>
                  </a:lnTo>
                  <a:lnTo>
                    <a:pt x="2598" y="338"/>
                  </a:lnTo>
                  <a:lnTo>
                    <a:pt x="2584" y="314"/>
                  </a:lnTo>
                  <a:lnTo>
                    <a:pt x="2571" y="291"/>
                  </a:lnTo>
                  <a:lnTo>
                    <a:pt x="2556" y="270"/>
                  </a:lnTo>
                  <a:lnTo>
                    <a:pt x="2541" y="249"/>
                  </a:lnTo>
                  <a:lnTo>
                    <a:pt x="2525" y="230"/>
                  </a:lnTo>
                  <a:lnTo>
                    <a:pt x="2508" y="211"/>
                  </a:lnTo>
                  <a:lnTo>
                    <a:pt x="2490" y="195"/>
                  </a:lnTo>
                  <a:lnTo>
                    <a:pt x="2472" y="179"/>
                  </a:lnTo>
                  <a:lnTo>
                    <a:pt x="2453" y="164"/>
                  </a:lnTo>
                  <a:lnTo>
                    <a:pt x="2434" y="150"/>
                  </a:lnTo>
                  <a:lnTo>
                    <a:pt x="2414" y="138"/>
                  </a:lnTo>
                  <a:lnTo>
                    <a:pt x="2393" y="128"/>
                  </a:lnTo>
                  <a:lnTo>
                    <a:pt x="2431" y="47"/>
                  </a:lnTo>
                  <a:close/>
                  <a:moveTo>
                    <a:pt x="2793" y="1015"/>
                  </a:moveTo>
                  <a:lnTo>
                    <a:pt x="2791" y="1059"/>
                  </a:lnTo>
                  <a:lnTo>
                    <a:pt x="2788" y="1104"/>
                  </a:lnTo>
                  <a:lnTo>
                    <a:pt x="2783" y="1149"/>
                  </a:lnTo>
                  <a:lnTo>
                    <a:pt x="2779" y="1196"/>
                  </a:lnTo>
                  <a:lnTo>
                    <a:pt x="2774" y="1243"/>
                  </a:lnTo>
                  <a:lnTo>
                    <a:pt x="2768" y="1289"/>
                  </a:lnTo>
                  <a:lnTo>
                    <a:pt x="2760" y="1337"/>
                  </a:lnTo>
                  <a:lnTo>
                    <a:pt x="2753" y="1386"/>
                  </a:lnTo>
                  <a:lnTo>
                    <a:pt x="2744" y="1435"/>
                  </a:lnTo>
                  <a:lnTo>
                    <a:pt x="2735" y="1485"/>
                  </a:lnTo>
                  <a:lnTo>
                    <a:pt x="2724" y="1534"/>
                  </a:lnTo>
                  <a:lnTo>
                    <a:pt x="2713" y="1584"/>
                  </a:lnTo>
                  <a:lnTo>
                    <a:pt x="2702" y="1635"/>
                  </a:lnTo>
                  <a:lnTo>
                    <a:pt x="2689" y="1687"/>
                  </a:lnTo>
                  <a:lnTo>
                    <a:pt x="2676" y="1738"/>
                  </a:lnTo>
                  <a:lnTo>
                    <a:pt x="2662" y="1790"/>
                  </a:lnTo>
                  <a:lnTo>
                    <a:pt x="2648" y="1843"/>
                  </a:lnTo>
                  <a:lnTo>
                    <a:pt x="2633" y="1895"/>
                  </a:lnTo>
                  <a:lnTo>
                    <a:pt x="2616" y="1948"/>
                  </a:lnTo>
                  <a:lnTo>
                    <a:pt x="2599" y="2002"/>
                  </a:lnTo>
                  <a:lnTo>
                    <a:pt x="2582" y="2055"/>
                  </a:lnTo>
                  <a:lnTo>
                    <a:pt x="2563" y="2109"/>
                  </a:lnTo>
                  <a:lnTo>
                    <a:pt x="2543" y="2164"/>
                  </a:lnTo>
                  <a:lnTo>
                    <a:pt x="2523" y="2218"/>
                  </a:lnTo>
                  <a:lnTo>
                    <a:pt x="2503" y="2273"/>
                  </a:lnTo>
                  <a:lnTo>
                    <a:pt x="2481" y="2327"/>
                  </a:lnTo>
                  <a:lnTo>
                    <a:pt x="2458" y="2382"/>
                  </a:lnTo>
                  <a:lnTo>
                    <a:pt x="2436" y="2437"/>
                  </a:lnTo>
                  <a:lnTo>
                    <a:pt x="2412" y="2492"/>
                  </a:lnTo>
                  <a:lnTo>
                    <a:pt x="2387" y="2548"/>
                  </a:lnTo>
                  <a:lnTo>
                    <a:pt x="2362" y="2603"/>
                  </a:lnTo>
                  <a:lnTo>
                    <a:pt x="2336" y="2658"/>
                  </a:lnTo>
                  <a:lnTo>
                    <a:pt x="2256" y="2620"/>
                  </a:lnTo>
                  <a:lnTo>
                    <a:pt x="2281" y="2566"/>
                  </a:lnTo>
                  <a:lnTo>
                    <a:pt x="2307" y="2512"/>
                  </a:lnTo>
                  <a:lnTo>
                    <a:pt x="2331" y="2457"/>
                  </a:lnTo>
                  <a:lnTo>
                    <a:pt x="2354" y="2403"/>
                  </a:lnTo>
                  <a:lnTo>
                    <a:pt x="2377" y="2349"/>
                  </a:lnTo>
                  <a:lnTo>
                    <a:pt x="2398" y="2295"/>
                  </a:lnTo>
                  <a:lnTo>
                    <a:pt x="2419" y="2242"/>
                  </a:lnTo>
                  <a:lnTo>
                    <a:pt x="2440" y="2188"/>
                  </a:lnTo>
                  <a:lnTo>
                    <a:pt x="2460" y="2135"/>
                  </a:lnTo>
                  <a:lnTo>
                    <a:pt x="2479" y="2082"/>
                  </a:lnTo>
                  <a:lnTo>
                    <a:pt x="2497" y="2029"/>
                  </a:lnTo>
                  <a:lnTo>
                    <a:pt x="2514" y="1977"/>
                  </a:lnTo>
                  <a:lnTo>
                    <a:pt x="2531" y="1925"/>
                  </a:lnTo>
                  <a:lnTo>
                    <a:pt x="2547" y="1873"/>
                  </a:lnTo>
                  <a:lnTo>
                    <a:pt x="2561" y="1821"/>
                  </a:lnTo>
                  <a:lnTo>
                    <a:pt x="2576" y="1770"/>
                  </a:lnTo>
                  <a:lnTo>
                    <a:pt x="2590" y="1719"/>
                  </a:lnTo>
                  <a:lnTo>
                    <a:pt x="2603" y="1668"/>
                  </a:lnTo>
                  <a:lnTo>
                    <a:pt x="2615" y="1618"/>
                  </a:lnTo>
                  <a:lnTo>
                    <a:pt x="2626" y="1568"/>
                  </a:lnTo>
                  <a:lnTo>
                    <a:pt x="2637" y="1519"/>
                  </a:lnTo>
                  <a:lnTo>
                    <a:pt x="2646" y="1470"/>
                  </a:lnTo>
                  <a:lnTo>
                    <a:pt x="2656" y="1422"/>
                  </a:lnTo>
                  <a:lnTo>
                    <a:pt x="2665" y="1373"/>
                  </a:lnTo>
                  <a:lnTo>
                    <a:pt x="2672" y="1327"/>
                  </a:lnTo>
                  <a:lnTo>
                    <a:pt x="2679" y="1280"/>
                  </a:lnTo>
                  <a:lnTo>
                    <a:pt x="2685" y="1233"/>
                  </a:lnTo>
                  <a:lnTo>
                    <a:pt x="2691" y="1188"/>
                  </a:lnTo>
                  <a:lnTo>
                    <a:pt x="2695" y="1143"/>
                  </a:lnTo>
                  <a:lnTo>
                    <a:pt x="2700" y="1098"/>
                  </a:lnTo>
                  <a:lnTo>
                    <a:pt x="2702" y="1054"/>
                  </a:lnTo>
                  <a:lnTo>
                    <a:pt x="2705" y="1011"/>
                  </a:lnTo>
                  <a:lnTo>
                    <a:pt x="2793" y="1015"/>
                  </a:lnTo>
                  <a:close/>
                  <a:moveTo>
                    <a:pt x="2336" y="2658"/>
                  </a:moveTo>
                  <a:lnTo>
                    <a:pt x="2310" y="2713"/>
                  </a:lnTo>
                  <a:lnTo>
                    <a:pt x="2282" y="2767"/>
                  </a:lnTo>
                  <a:lnTo>
                    <a:pt x="2255" y="2821"/>
                  </a:lnTo>
                  <a:lnTo>
                    <a:pt x="2227" y="2874"/>
                  </a:lnTo>
                  <a:lnTo>
                    <a:pt x="2198" y="2926"/>
                  </a:lnTo>
                  <a:lnTo>
                    <a:pt x="2170" y="2978"/>
                  </a:lnTo>
                  <a:lnTo>
                    <a:pt x="2141" y="3029"/>
                  </a:lnTo>
                  <a:lnTo>
                    <a:pt x="2112" y="3080"/>
                  </a:lnTo>
                  <a:lnTo>
                    <a:pt x="2083" y="3130"/>
                  </a:lnTo>
                  <a:lnTo>
                    <a:pt x="2052" y="3179"/>
                  </a:lnTo>
                  <a:lnTo>
                    <a:pt x="2022" y="3227"/>
                  </a:lnTo>
                  <a:lnTo>
                    <a:pt x="1991" y="3274"/>
                  </a:lnTo>
                  <a:lnTo>
                    <a:pt x="1960" y="3321"/>
                  </a:lnTo>
                  <a:lnTo>
                    <a:pt x="1930" y="3368"/>
                  </a:lnTo>
                  <a:lnTo>
                    <a:pt x="1898" y="3412"/>
                  </a:lnTo>
                  <a:lnTo>
                    <a:pt x="1867" y="3457"/>
                  </a:lnTo>
                  <a:lnTo>
                    <a:pt x="1835" y="3500"/>
                  </a:lnTo>
                  <a:lnTo>
                    <a:pt x="1803" y="3543"/>
                  </a:lnTo>
                  <a:lnTo>
                    <a:pt x="1771" y="3585"/>
                  </a:lnTo>
                  <a:lnTo>
                    <a:pt x="1738" y="3627"/>
                  </a:lnTo>
                  <a:lnTo>
                    <a:pt x="1707" y="3666"/>
                  </a:lnTo>
                  <a:lnTo>
                    <a:pt x="1674" y="3705"/>
                  </a:lnTo>
                  <a:lnTo>
                    <a:pt x="1641" y="3744"/>
                  </a:lnTo>
                  <a:lnTo>
                    <a:pt x="1609" y="3782"/>
                  </a:lnTo>
                  <a:lnTo>
                    <a:pt x="1576" y="3818"/>
                  </a:lnTo>
                  <a:lnTo>
                    <a:pt x="1543" y="3854"/>
                  </a:lnTo>
                  <a:lnTo>
                    <a:pt x="1510" y="3889"/>
                  </a:lnTo>
                  <a:lnTo>
                    <a:pt x="1477" y="3922"/>
                  </a:lnTo>
                  <a:lnTo>
                    <a:pt x="1444" y="3954"/>
                  </a:lnTo>
                  <a:lnTo>
                    <a:pt x="1411" y="3986"/>
                  </a:lnTo>
                  <a:lnTo>
                    <a:pt x="1378" y="4017"/>
                  </a:lnTo>
                  <a:lnTo>
                    <a:pt x="1346" y="4047"/>
                  </a:lnTo>
                  <a:lnTo>
                    <a:pt x="1287" y="3981"/>
                  </a:lnTo>
                  <a:lnTo>
                    <a:pt x="1319" y="3951"/>
                  </a:lnTo>
                  <a:lnTo>
                    <a:pt x="1351" y="3922"/>
                  </a:lnTo>
                  <a:lnTo>
                    <a:pt x="1383" y="3891"/>
                  </a:lnTo>
                  <a:lnTo>
                    <a:pt x="1416" y="3859"/>
                  </a:lnTo>
                  <a:lnTo>
                    <a:pt x="1447" y="3826"/>
                  </a:lnTo>
                  <a:lnTo>
                    <a:pt x="1479" y="3792"/>
                  </a:lnTo>
                  <a:lnTo>
                    <a:pt x="1511" y="3757"/>
                  </a:lnTo>
                  <a:lnTo>
                    <a:pt x="1544" y="3721"/>
                  </a:lnTo>
                  <a:lnTo>
                    <a:pt x="1576" y="3685"/>
                  </a:lnTo>
                  <a:lnTo>
                    <a:pt x="1608" y="3647"/>
                  </a:lnTo>
                  <a:lnTo>
                    <a:pt x="1639" y="3609"/>
                  </a:lnTo>
                  <a:lnTo>
                    <a:pt x="1670" y="3569"/>
                  </a:lnTo>
                  <a:lnTo>
                    <a:pt x="1702" y="3529"/>
                  </a:lnTo>
                  <a:lnTo>
                    <a:pt x="1734" y="3489"/>
                  </a:lnTo>
                  <a:lnTo>
                    <a:pt x="1765" y="3446"/>
                  </a:lnTo>
                  <a:lnTo>
                    <a:pt x="1796" y="3404"/>
                  </a:lnTo>
                  <a:lnTo>
                    <a:pt x="1827" y="3360"/>
                  </a:lnTo>
                  <a:lnTo>
                    <a:pt x="1857" y="3316"/>
                  </a:lnTo>
                  <a:lnTo>
                    <a:pt x="1888" y="3271"/>
                  </a:lnTo>
                  <a:lnTo>
                    <a:pt x="1918" y="3226"/>
                  </a:lnTo>
                  <a:lnTo>
                    <a:pt x="1948" y="3179"/>
                  </a:lnTo>
                  <a:lnTo>
                    <a:pt x="1977" y="3131"/>
                  </a:lnTo>
                  <a:lnTo>
                    <a:pt x="2007" y="3083"/>
                  </a:lnTo>
                  <a:lnTo>
                    <a:pt x="2036" y="3035"/>
                  </a:lnTo>
                  <a:lnTo>
                    <a:pt x="2064" y="2985"/>
                  </a:lnTo>
                  <a:lnTo>
                    <a:pt x="2093" y="2935"/>
                  </a:lnTo>
                  <a:lnTo>
                    <a:pt x="2121" y="2884"/>
                  </a:lnTo>
                  <a:lnTo>
                    <a:pt x="2149" y="2832"/>
                  </a:lnTo>
                  <a:lnTo>
                    <a:pt x="2176" y="2780"/>
                  </a:lnTo>
                  <a:lnTo>
                    <a:pt x="2204" y="2727"/>
                  </a:lnTo>
                  <a:lnTo>
                    <a:pt x="2230" y="2674"/>
                  </a:lnTo>
                  <a:lnTo>
                    <a:pt x="2256" y="2620"/>
                  </a:lnTo>
                  <a:lnTo>
                    <a:pt x="2336" y="2658"/>
                  </a:lnTo>
                  <a:close/>
                  <a:moveTo>
                    <a:pt x="1346" y="4047"/>
                  </a:moveTo>
                  <a:lnTo>
                    <a:pt x="1312" y="4076"/>
                  </a:lnTo>
                  <a:lnTo>
                    <a:pt x="1278" y="4104"/>
                  </a:lnTo>
                  <a:lnTo>
                    <a:pt x="1245" y="4132"/>
                  </a:lnTo>
                  <a:lnTo>
                    <a:pt x="1211" y="4157"/>
                  </a:lnTo>
                  <a:lnTo>
                    <a:pt x="1178" y="4183"/>
                  </a:lnTo>
                  <a:lnTo>
                    <a:pt x="1144" y="4206"/>
                  </a:lnTo>
                  <a:lnTo>
                    <a:pt x="1111" y="4229"/>
                  </a:lnTo>
                  <a:lnTo>
                    <a:pt x="1078" y="4250"/>
                  </a:lnTo>
                  <a:lnTo>
                    <a:pt x="1045" y="4271"/>
                  </a:lnTo>
                  <a:lnTo>
                    <a:pt x="1012" y="4290"/>
                  </a:lnTo>
                  <a:lnTo>
                    <a:pt x="979" y="4307"/>
                  </a:lnTo>
                  <a:lnTo>
                    <a:pt x="946" y="4324"/>
                  </a:lnTo>
                  <a:lnTo>
                    <a:pt x="914" y="4340"/>
                  </a:lnTo>
                  <a:lnTo>
                    <a:pt x="882" y="4353"/>
                  </a:lnTo>
                  <a:lnTo>
                    <a:pt x="851" y="4366"/>
                  </a:lnTo>
                  <a:lnTo>
                    <a:pt x="820" y="4378"/>
                  </a:lnTo>
                  <a:lnTo>
                    <a:pt x="788" y="4387"/>
                  </a:lnTo>
                  <a:lnTo>
                    <a:pt x="757" y="4397"/>
                  </a:lnTo>
                  <a:lnTo>
                    <a:pt x="726" y="4404"/>
                  </a:lnTo>
                  <a:lnTo>
                    <a:pt x="697" y="4410"/>
                  </a:lnTo>
                  <a:lnTo>
                    <a:pt x="667" y="4415"/>
                  </a:lnTo>
                  <a:lnTo>
                    <a:pt x="637" y="4418"/>
                  </a:lnTo>
                  <a:lnTo>
                    <a:pt x="607" y="4420"/>
                  </a:lnTo>
                  <a:lnTo>
                    <a:pt x="579" y="4421"/>
                  </a:lnTo>
                  <a:lnTo>
                    <a:pt x="551" y="4420"/>
                  </a:lnTo>
                  <a:lnTo>
                    <a:pt x="522" y="4418"/>
                  </a:lnTo>
                  <a:lnTo>
                    <a:pt x="495" y="4415"/>
                  </a:lnTo>
                  <a:lnTo>
                    <a:pt x="468" y="4410"/>
                  </a:lnTo>
                  <a:lnTo>
                    <a:pt x="442" y="4403"/>
                  </a:lnTo>
                  <a:lnTo>
                    <a:pt x="415" y="4395"/>
                  </a:lnTo>
                  <a:lnTo>
                    <a:pt x="390" y="4385"/>
                  </a:lnTo>
                  <a:lnTo>
                    <a:pt x="364" y="4374"/>
                  </a:lnTo>
                  <a:lnTo>
                    <a:pt x="402" y="4294"/>
                  </a:lnTo>
                  <a:lnTo>
                    <a:pt x="425" y="4304"/>
                  </a:lnTo>
                  <a:lnTo>
                    <a:pt x="447" y="4312"/>
                  </a:lnTo>
                  <a:lnTo>
                    <a:pt x="469" y="4318"/>
                  </a:lnTo>
                  <a:lnTo>
                    <a:pt x="493" y="4325"/>
                  </a:lnTo>
                  <a:lnTo>
                    <a:pt x="517" y="4328"/>
                  </a:lnTo>
                  <a:lnTo>
                    <a:pt x="542" y="4331"/>
                  </a:lnTo>
                  <a:lnTo>
                    <a:pt x="566" y="4332"/>
                  </a:lnTo>
                  <a:lnTo>
                    <a:pt x="591" y="4333"/>
                  </a:lnTo>
                  <a:lnTo>
                    <a:pt x="617" y="4332"/>
                  </a:lnTo>
                  <a:lnTo>
                    <a:pt x="642" y="4329"/>
                  </a:lnTo>
                  <a:lnTo>
                    <a:pt x="669" y="4326"/>
                  </a:lnTo>
                  <a:lnTo>
                    <a:pt x="696" y="4320"/>
                  </a:lnTo>
                  <a:lnTo>
                    <a:pt x="723" y="4315"/>
                  </a:lnTo>
                  <a:lnTo>
                    <a:pt x="750" y="4308"/>
                  </a:lnTo>
                  <a:lnTo>
                    <a:pt x="778" y="4299"/>
                  </a:lnTo>
                  <a:lnTo>
                    <a:pt x="806" y="4289"/>
                  </a:lnTo>
                  <a:lnTo>
                    <a:pt x="835" y="4278"/>
                  </a:lnTo>
                  <a:lnTo>
                    <a:pt x="863" y="4266"/>
                  </a:lnTo>
                  <a:lnTo>
                    <a:pt x="892" y="4253"/>
                  </a:lnTo>
                  <a:lnTo>
                    <a:pt x="922" y="4239"/>
                  </a:lnTo>
                  <a:lnTo>
                    <a:pt x="950" y="4223"/>
                  </a:lnTo>
                  <a:lnTo>
                    <a:pt x="980" y="4206"/>
                  </a:lnTo>
                  <a:lnTo>
                    <a:pt x="1010" y="4188"/>
                  </a:lnTo>
                  <a:lnTo>
                    <a:pt x="1041" y="4170"/>
                  </a:lnTo>
                  <a:lnTo>
                    <a:pt x="1070" y="4150"/>
                  </a:lnTo>
                  <a:lnTo>
                    <a:pt x="1101" y="4128"/>
                  </a:lnTo>
                  <a:lnTo>
                    <a:pt x="1132" y="4106"/>
                  </a:lnTo>
                  <a:lnTo>
                    <a:pt x="1163" y="4083"/>
                  </a:lnTo>
                  <a:lnTo>
                    <a:pt x="1194" y="4059"/>
                  </a:lnTo>
                  <a:lnTo>
                    <a:pt x="1224" y="4034"/>
                  </a:lnTo>
                  <a:lnTo>
                    <a:pt x="1255" y="4008"/>
                  </a:lnTo>
                  <a:lnTo>
                    <a:pt x="1287" y="3981"/>
                  </a:lnTo>
                  <a:lnTo>
                    <a:pt x="1346" y="4047"/>
                  </a:lnTo>
                  <a:close/>
                  <a:moveTo>
                    <a:pt x="364" y="4374"/>
                  </a:moveTo>
                  <a:lnTo>
                    <a:pt x="340" y="4362"/>
                  </a:lnTo>
                  <a:lnTo>
                    <a:pt x="316" y="4348"/>
                  </a:lnTo>
                  <a:lnTo>
                    <a:pt x="294" y="4332"/>
                  </a:lnTo>
                  <a:lnTo>
                    <a:pt x="272" y="4316"/>
                  </a:lnTo>
                  <a:lnTo>
                    <a:pt x="251" y="4298"/>
                  </a:lnTo>
                  <a:lnTo>
                    <a:pt x="230" y="4279"/>
                  </a:lnTo>
                  <a:lnTo>
                    <a:pt x="211" y="4259"/>
                  </a:lnTo>
                  <a:lnTo>
                    <a:pt x="193" y="4237"/>
                  </a:lnTo>
                  <a:lnTo>
                    <a:pt x="175" y="4214"/>
                  </a:lnTo>
                  <a:lnTo>
                    <a:pt x="158" y="4190"/>
                  </a:lnTo>
                  <a:lnTo>
                    <a:pt x="142" y="4166"/>
                  </a:lnTo>
                  <a:lnTo>
                    <a:pt x="127" y="4139"/>
                  </a:lnTo>
                  <a:lnTo>
                    <a:pt x="114" y="4111"/>
                  </a:lnTo>
                  <a:lnTo>
                    <a:pt x="100" y="4083"/>
                  </a:lnTo>
                  <a:lnTo>
                    <a:pt x="87" y="4053"/>
                  </a:lnTo>
                  <a:lnTo>
                    <a:pt x="75" y="4023"/>
                  </a:lnTo>
                  <a:lnTo>
                    <a:pt x="65" y="3992"/>
                  </a:lnTo>
                  <a:lnTo>
                    <a:pt x="55" y="3959"/>
                  </a:lnTo>
                  <a:lnTo>
                    <a:pt x="46" y="3925"/>
                  </a:lnTo>
                  <a:lnTo>
                    <a:pt x="37" y="3891"/>
                  </a:lnTo>
                  <a:lnTo>
                    <a:pt x="30" y="3855"/>
                  </a:lnTo>
                  <a:lnTo>
                    <a:pt x="23" y="3819"/>
                  </a:lnTo>
                  <a:lnTo>
                    <a:pt x="17" y="3780"/>
                  </a:lnTo>
                  <a:lnTo>
                    <a:pt x="13" y="3742"/>
                  </a:lnTo>
                  <a:lnTo>
                    <a:pt x="8" y="3703"/>
                  </a:lnTo>
                  <a:lnTo>
                    <a:pt x="4" y="3664"/>
                  </a:lnTo>
                  <a:lnTo>
                    <a:pt x="2" y="3622"/>
                  </a:lnTo>
                  <a:lnTo>
                    <a:pt x="1" y="3581"/>
                  </a:lnTo>
                  <a:lnTo>
                    <a:pt x="0" y="3539"/>
                  </a:lnTo>
                  <a:lnTo>
                    <a:pt x="0" y="3495"/>
                  </a:lnTo>
                  <a:lnTo>
                    <a:pt x="0" y="3452"/>
                  </a:lnTo>
                  <a:lnTo>
                    <a:pt x="2" y="3406"/>
                  </a:lnTo>
                  <a:lnTo>
                    <a:pt x="90" y="3410"/>
                  </a:lnTo>
                  <a:lnTo>
                    <a:pt x="89" y="3452"/>
                  </a:lnTo>
                  <a:lnTo>
                    <a:pt x="88" y="3492"/>
                  </a:lnTo>
                  <a:lnTo>
                    <a:pt x="88" y="3532"/>
                  </a:lnTo>
                  <a:lnTo>
                    <a:pt x="89" y="3571"/>
                  </a:lnTo>
                  <a:lnTo>
                    <a:pt x="90" y="3610"/>
                  </a:lnTo>
                  <a:lnTo>
                    <a:pt x="92" y="3648"/>
                  </a:lnTo>
                  <a:lnTo>
                    <a:pt x="96" y="3684"/>
                  </a:lnTo>
                  <a:lnTo>
                    <a:pt x="99" y="3720"/>
                  </a:lnTo>
                  <a:lnTo>
                    <a:pt x="103" y="3756"/>
                  </a:lnTo>
                  <a:lnTo>
                    <a:pt x="108" y="3790"/>
                  </a:lnTo>
                  <a:lnTo>
                    <a:pt x="114" y="3824"/>
                  </a:lnTo>
                  <a:lnTo>
                    <a:pt x="120" y="3857"/>
                  </a:lnTo>
                  <a:lnTo>
                    <a:pt x="127" y="3888"/>
                  </a:lnTo>
                  <a:lnTo>
                    <a:pt x="135" y="3919"/>
                  </a:lnTo>
                  <a:lnTo>
                    <a:pt x="143" y="3949"/>
                  </a:lnTo>
                  <a:lnTo>
                    <a:pt x="153" y="3978"/>
                  </a:lnTo>
                  <a:lnTo>
                    <a:pt x="164" y="4005"/>
                  </a:lnTo>
                  <a:lnTo>
                    <a:pt x="174" y="4033"/>
                  </a:lnTo>
                  <a:lnTo>
                    <a:pt x="186" y="4058"/>
                  </a:lnTo>
                  <a:lnTo>
                    <a:pt x="197" y="4084"/>
                  </a:lnTo>
                  <a:lnTo>
                    <a:pt x="210" y="4107"/>
                  </a:lnTo>
                  <a:lnTo>
                    <a:pt x="224" y="4131"/>
                  </a:lnTo>
                  <a:lnTo>
                    <a:pt x="239" y="4152"/>
                  </a:lnTo>
                  <a:lnTo>
                    <a:pt x="254" y="4172"/>
                  </a:lnTo>
                  <a:lnTo>
                    <a:pt x="270" y="4192"/>
                  </a:lnTo>
                  <a:lnTo>
                    <a:pt x="287" y="4210"/>
                  </a:lnTo>
                  <a:lnTo>
                    <a:pt x="305" y="4227"/>
                  </a:lnTo>
                  <a:lnTo>
                    <a:pt x="323" y="4243"/>
                  </a:lnTo>
                  <a:lnTo>
                    <a:pt x="342" y="4258"/>
                  </a:lnTo>
                  <a:lnTo>
                    <a:pt x="361" y="4271"/>
                  </a:lnTo>
                  <a:lnTo>
                    <a:pt x="381" y="4283"/>
                  </a:lnTo>
                  <a:lnTo>
                    <a:pt x="402" y="4294"/>
                  </a:lnTo>
                  <a:lnTo>
                    <a:pt x="364" y="4374"/>
                  </a:lnTo>
                  <a:close/>
                  <a:moveTo>
                    <a:pt x="2" y="3406"/>
                  </a:moveTo>
                  <a:lnTo>
                    <a:pt x="4" y="3362"/>
                  </a:lnTo>
                  <a:lnTo>
                    <a:pt x="7" y="3318"/>
                  </a:lnTo>
                  <a:lnTo>
                    <a:pt x="12" y="3272"/>
                  </a:lnTo>
                  <a:lnTo>
                    <a:pt x="16" y="3226"/>
                  </a:lnTo>
                  <a:lnTo>
                    <a:pt x="21" y="3179"/>
                  </a:lnTo>
                  <a:lnTo>
                    <a:pt x="28" y="3132"/>
                  </a:lnTo>
                  <a:lnTo>
                    <a:pt x="35" y="3083"/>
                  </a:lnTo>
                  <a:lnTo>
                    <a:pt x="42" y="3036"/>
                  </a:lnTo>
                  <a:lnTo>
                    <a:pt x="51" y="2987"/>
                  </a:lnTo>
                  <a:lnTo>
                    <a:pt x="60" y="2937"/>
                  </a:lnTo>
                  <a:lnTo>
                    <a:pt x="71" y="2887"/>
                  </a:lnTo>
                  <a:lnTo>
                    <a:pt x="82" y="2836"/>
                  </a:lnTo>
                  <a:lnTo>
                    <a:pt x="93" y="2786"/>
                  </a:lnTo>
                  <a:lnTo>
                    <a:pt x="106" y="2734"/>
                  </a:lnTo>
                  <a:lnTo>
                    <a:pt x="119" y="2683"/>
                  </a:lnTo>
                  <a:lnTo>
                    <a:pt x="133" y="2630"/>
                  </a:lnTo>
                  <a:lnTo>
                    <a:pt x="148" y="2578"/>
                  </a:lnTo>
                  <a:lnTo>
                    <a:pt x="162" y="2525"/>
                  </a:lnTo>
                  <a:lnTo>
                    <a:pt x="179" y="2472"/>
                  </a:lnTo>
                  <a:lnTo>
                    <a:pt x="196" y="2419"/>
                  </a:lnTo>
                  <a:lnTo>
                    <a:pt x="213" y="2366"/>
                  </a:lnTo>
                  <a:lnTo>
                    <a:pt x="233" y="2312"/>
                  </a:lnTo>
                  <a:lnTo>
                    <a:pt x="252" y="2258"/>
                  </a:lnTo>
                  <a:lnTo>
                    <a:pt x="272" y="2204"/>
                  </a:lnTo>
                  <a:lnTo>
                    <a:pt x="292" y="2149"/>
                  </a:lnTo>
                  <a:lnTo>
                    <a:pt x="314" y="2095"/>
                  </a:lnTo>
                  <a:lnTo>
                    <a:pt x="337" y="2039"/>
                  </a:lnTo>
                  <a:lnTo>
                    <a:pt x="359" y="1984"/>
                  </a:lnTo>
                  <a:lnTo>
                    <a:pt x="383" y="1929"/>
                  </a:lnTo>
                  <a:lnTo>
                    <a:pt x="408" y="1874"/>
                  </a:lnTo>
                  <a:lnTo>
                    <a:pt x="433" y="1819"/>
                  </a:lnTo>
                  <a:lnTo>
                    <a:pt x="459" y="1764"/>
                  </a:lnTo>
                  <a:lnTo>
                    <a:pt x="539" y="1802"/>
                  </a:lnTo>
                  <a:lnTo>
                    <a:pt x="514" y="1856"/>
                  </a:lnTo>
                  <a:lnTo>
                    <a:pt x="488" y="1910"/>
                  </a:lnTo>
                  <a:lnTo>
                    <a:pt x="464" y="1964"/>
                  </a:lnTo>
                  <a:lnTo>
                    <a:pt x="441" y="2018"/>
                  </a:lnTo>
                  <a:lnTo>
                    <a:pt x="418" y="2072"/>
                  </a:lnTo>
                  <a:lnTo>
                    <a:pt x="397" y="2126"/>
                  </a:lnTo>
                  <a:lnTo>
                    <a:pt x="376" y="2180"/>
                  </a:lnTo>
                  <a:lnTo>
                    <a:pt x="356" y="2233"/>
                  </a:lnTo>
                  <a:lnTo>
                    <a:pt x="336" y="2287"/>
                  </a:lnTo>
                  <a:lnTo>
                    <a:pt x="316" y="2340"/>
                  </a:lnTo>
                  <a:lnTo>
                    <a:pt x="298" y="2392"/>
                  </a:lnTo>
                  <a:lnTo>
                    <a:pt x="281" y="2445"/>
                  </a:lnTo>
                  <a:lnTo>
                    <a:pt x="264" y="2497"/>
                  </a:lnTo>
                  <a:lnTo>
                    <a:pt x="248" y="2549"/>
                  </a:lnTo>
                  <a:lnTo>
                    <a:pt x="234" y="2601"/>
                  </a:lnTo>
                  <a:lnTo>
                    <a:pt x="219" y="2652"/>
                  </a:lnTo>
                  <a:lnTo>
                    <a:pt x="205" y="2703"/>
                  </a:lnTo>
                  <a:lnTo>
                    <a:pt x="192" y="2753"/>
                  </a:lnTo>
                  <a:lnTo>
                    <a:pt x="180" y="2803"/>
                  </a:lnTo>
                  <a:lnTo>
                    <a:pt x="169" y="2853"/>
                  </a:lnTo>
                  <a:lnTo>
                    <a:pt x="158" y="2903"/>
                  </a:lnTo>
                  <a:lnTo>
                    <a:pt x="148" y="2952"/>
                  </a:lnTo>
                  <a:lnTo>
                    <a:pt x="139" y="3000"/>
                  </a:lnTo>
                  <a:lnTo>
                    <a:pt x="131" y="3047"/>
                  </a:lnTo>
                  <a:lnTo>
                    <a:pt x="123" y="3095"/>
                  </a:lnTo>
                  <a:lnTo>
                    <a:pt x="116" y="3142"/>
                  </a:lnTo>
                  <a:lnTo>
                    <a:pt x="110" y="3188"/>
                  </a:lnTo>
                  <a:lnTo>
                    <a:pt x="104" y="3234"/>
                  </a:lnTo>
                  <a:lnTo>
                    <a:pt x="100" y="3279"/>
                  </a:lnTo>
                  <a:lnTo>
                    <a:pt x="97" y="3323"/>
                  </a:lnTo>
                  <a:lnTo>
                    <a:pt x="93" y="3367"/>
                  </a:lnTo>
                  <a:lnTo>
                    <a:pt x="90" y="3410"/>
                  </a:lnTo>
                  <a:lnTo>
                    <a:pt x="2" y="3406"/>
                  </a:lnTo>
                  <a:close/>
                  <a:moveTo>
                    <a:pt x="459" y="1764"/>
                  </a:moveTo>
                  <a:lnTo>
                    <a:pt x="485" y="1708"/>
                  </a:lnTo>
                  <a:lnTo>
                    <a:pt x="513" y="1654"/>
                  </a:lnTo>
                  <a:lnTo>
                    <a:pt x="541" y="1600"/>
                  </a:lnTo>
                  <a:lnTo>
                    <a:pt x="568" y="1547"/>
                  </a:lnTo>
                  <a:lnTo>
                    <a:pt x="597" y="1495"/>
                  </a:lnTo>
                  <a:lnTo>
                    <a:pt x="625" y="1443"/>
                  </a:lnTo>
                  <a:lnTo>
                    <a:pt x="654" y="1392"/>
                  </a:lnTo>
                  <a:lnTo>
                    <a:pt x="684" y="1341"/>
                  </a:lnTo>
                  <a:lnTo>
                    <a:pt x="713" y="1292"/>
                  </a:lnTo>
                  <a:lnTo>
                    <a:pt x="743" y="1243"/>
                  </a:lnTo>
                  <a:lnTo>
                    <a:pt x="773" y="1194"/>
                  </a:lnTo>
                  <a:lnTo>
                    <a:pt x="804" y="1147"/>
                  </a:lnTo>
                  <a:lnTo>
                    <a:pt x="835" y="1101"/>
                  </a:lnTo>
                  <a:lnTo>
                    <a:pt x="865" y="1054"/>
                  </a:lnTo>
                  <a:lnTo>
                    <a:pt x="897" y="1009"/>
                  </a:lnTo>
                  <a:lnTo>
                    <a:pt x="928" y="965"/>
                  </a:lnTo>
                  <a:lnTo>
                    <a:pt x="960" y="921"/>
                  </a:lnTo>
                  <a:lnTo>
                    <a:pt x="992" y="878"/>
                  </a:lnTo>
                  <a:lnTo>
                    <a:pt x="1024" y="836"/>
                  </a:lnTo>
                  <a:lnTo>
                    <a:pt x="1057" y="795"/>
                  </a:lnTo>
                  <a:lnTo>
                    <a:pt x="1089" y="755"/>
                  </a:lnTo>
                  <a:lnTo>
                    <a:pt x="1121" y="715"/>
                  </a:lnTo>
                  <a:lnTo>
                    <a:pt x="1154" y="677"/>
                  </a:lnTo>
                  <a:lnTo>
                    <a:pt x="1186" y="640"/>
                  </a:lnTo>
                  <a:lnTo>
                    <a:pt x="1219" y="604"/>
                  </a:lnTo>
                  <a:lnTo>
                    <a:pt x="1252" y="568"/>
                  </a:lnTo>
                  <a:lnTo>
                    <a:pt x="1285" y="533"/>
                  </a:lnTo>
                  <a:lnTo>
                    <a:pt x="1318" y="500"/>
                  </a:lnTo>
                  <a:lnTo>
                    <a:pt x="1351" y="467"/>
                  </a:lnTo>
                  <a:lnTo>
                    <a:pt x="1384" y="435"/>
                  </a:lnTo>
                  <a:lnTo>
                    <a:pt x="1417" y="405"/>
                  </a:lnTo>
                  <a:lnTo>
                    <a:pt x="1450" y="375"/>
                  </a:lnTo>
                  <a:lnTo>
                    <a:pt x="1508" y="441"/>
                  </a:lnTo>
                  <a:lnTo>
                    <a:pt x="1476" y="470"/>
                  </a:lnTo>
                  <a:lnTo>
                    <a:pt x="1444" y="500"/>
                  </a:lnTo>
                  <a:lnTo>
                    <a:pt x="1412" y="531"/>
                  </a:lnTo>
                  <a:lnTo>
                    <a:pt x="1379" y="563"/>
                  </a:lnTo>
                  <a:lnTo>
                    <a:pt x="1348" y="596"/>
                  </a:lnTo>
                  <a:lnTo>
                    <a:pt x="1316" y="629"/>
                  </a:lnTo>
                  <a:lnTo>
                    <a:pt x="1284" y="665"/>
                  </a:lnTo>
                  <a:lnTo>
                    <a:pt x="1251" y="700"/>
                  </a:lnTo>
                  <a:lnTo>
                    <a:pt x="1219" y="737"/>
                  </a:lnTo>
                  <a:lnTo>
                    <a:pt x="1187" y="774"/>
                  </a:lnTo>
                  <a:lnTo>
                    <a:pt x="1155" y="813"/>
                  </a:lnTo>
                  <a:lnTo>
                    <a:pt x="1125" y="852"/>
                  </a:lnTo>
                  <a:lnTo>
                    <a:pt x="1093" y="892"/>
                  </a:lnTo>
                  <a:lnTo>
                    <a:pt x="1061" y="933"/>
                  </a:lnTo>
                  <a:lnTo>
                    <a:pt x="1030" y="975"/>
                  </a:lnTo>
                  <a:lnTo>
                    <a:pt x="999" y="1018"/>
                  </a:lnTo>
                  <a:lnTo>
                    <a:pt x="968" y="1061"/>
                  </a:lnTo>
                  <a:lnTo>
                    <a:pt x="938" y="1106"/>
                  </a:lnTo>
                  <a:lnTo>
                    <a:pt x="907" y="1150"/>
                  </a:lnTo>
                  <a:lnTo>
                    <a:pt x="877" y="1196"/>
                  </a:lnTo>
                  <a:lnTo>
                    <a:pt x="847" y="1243"/>
                  </a:lnTo>
                  <a:lnTo>
                    <a:pt x="818" y="1290"/>
                  </a:lnTo>
                  <a:lnTo>
                    <a:pt x="788" y="1338"/>
                  </a:lnTo>
                  <a:lnTo>
                    <a:pt x="759" y="1387"/>
                  </a:lnTo>
                  <a:lnTo>
                    <a:pt x="731" y="1437"/>
                  </a:lnTo>
                  <a:lnTo>
                    <a:pt x="702" y="1487"/>
                  </a:lnTo>
                  <a:lnTo>
                    <a:pt x="674" y="1538"/>
                  </a:lnTo>
                  <a:lnTo>
                    <a:pt x="646" y="1589"/>
                  </a:lnTo>
                  <a:lnTo>
                    <a:pt x="619" y="1642"/>
                  </a:lnTo>
                  <a:lnTo>
                    <a:pt x="591" y="1694"/>
                  </a:lnTo>
                  <a:lnTo>
                    <a:pt x="565" y="1748"/>
                  </a:lnTo>
                  <a:lnTo>
                    <a:pt x="539" y="1802"/>
                  </a:lnTo>
                  <a:lnTo>
                    <a:pt x="459" y="1764"/>
                  </a:lnTo>
                  <a:close/>
                  <a:moveTo>
                    <a:pt x="1450" y="375"/>
                  </a:moveTo>
                  <a:lnTo>
                    <a:pt x="1484" y="345"/>
                  </a:lnTo>
                  <a:lnTo>
                    <a:pt x="1518" y="318"/>
                  </a:lnTo>
                  <a:lnTo>
                    <a:pt x="1550" y="290"/>
                  </a:lnTo>
                  <a:lnTo>
                    <a:pt x="1584" y="263"/>
                  </a:lnTo>
                  <a:lnTo>
                    <a:pt x="1617" y="239"/>
                  </a:lnTo>
                  <a:lnTo>
                    <a:pt x="1651" y="216"/>
                  </a:lnTo>
                  <a:lnTo>
                    <a:pt x="1684" y="192"/>
                  </a:lnTo>
                  <a:lnTo>
                    <a:pt x="1717" y="171"/>
                  </a:lnTo>
                  <a:lnTo>
                    <a:pt x="1750" y="151"/>
                  </a:lnTo>
                  <a:lnTo>
                    <a:pt x="1783" y="132"/>
                  </a:lnTo>
                  <a:lnTo>
                    <a:pt x="1816" y="114"/>
                  </a:lnTo>
                  <a:lnTo>
                    <a:pt x="1849" y="98"/>
                  </a:lnTo>
                  <a:lnTo>
                    <a:pt x="1881" y="82"/>
                  </a:lnTo>
                  <a:lnTo>
                    <a:pt x="1913" y="68"/>
                  </a:lnTo>
                  <a:lnTo>
                    <a:pt x="1944" y="56"/>
                  </a:lnTo>
                  <a:lnTo>
                    <a:pt x="1975" y="44"/>
                  </a:lnTo>
                  <a:lnTo>
                    <a:pt x="2007" y="34"/>
                  </a:lnTo>
                  <a:lnTo>
                    <a:pt x="2038" y="25"/>
                  </a:lnTo>
                  <a:lnTo>
                    <a:pt x="2069" y="17"/>
                  </a:lnTo>
                  <a:lnTo>
                    <a:pt x="2098" y="11"/>
                  </a:lnTo>
                  <a:lnTo>
                    <a:pt x="2128" y="7"/>
                  </a:lnTo>
                  <a:lnTo>
                    <a:pt x="2158" y="4"/>
                  </a:lnTo>
                  <a:lnTo>
                    <a:pt x="2188" y="1"/>
                  </a:lnTo>
                  <a:lnTo>
                    <a:pt x="2216" y="0"/>
                  </a:lnTo>
                  <a:lnTo>
                    <a:pt x="2244" y="1"/>
                  </a:lnTo>
                  <a:lnTo>
                    <a:pt x="2273" y="4"/>
                  </a:lnTo>
                  <a:lnTo>
                    <a:pt x="2300" y="7"/>
                  </a:lnTo>
                  <a:lnTo>
                    <a:pt x="2327" y="12"/>
                  </a:lnTo>
                  <a:lnTo>
                    <a:pt x="2353" y="18"/>
                  </a:lnTo>
                  <a:lnTo>
                    <a:pt x="2380" y="27"/>
                  </a:lnTo>
                  <a:lnTo>
                    <a:pt x="2405" y="36"/>
                  </a:lnTo>
                  <a:lnTo>
                    <a:pt x="2431" y="47"/>
                  </a:lnTo>
                  <a:lnTo>
                    <a:pt x="2393" y="128"/>
                  </a:lnTo>
                  <a:lnTo>
                    <a:pt x="2370" y="118"/>
                  </a:lnTo>
                  <a:lnTo>
                    <a:pt x="2348" y="110"/>
                  </a:lnTo>
                  <a:lnTo>
                    <a:pt x="2326" y="102"/>
                  </a:lnTo>
                  <a:lnTo>
                    <a:pt x="2302" y="97"/>
                  </a:lnTo>
                  <a:lnTo>
                    <a:pt x="2278" y="93"/>
                  </a:lnTo>
                  <a:lnTo>
                    <a:pt x="2254" y="91"/>
                  </a:lnTo>
                  <a:lnTo>
                    <a:pt x="2229" y="88"/>
                  </a:lnTo>
                  <a:lnTo>
                    <a:pt x="2204" y="88"/>
                  </a:lnTo>
                  <a:lnTo>
                    <a:pt x="2178" y="89"/>
                  </a:lnTo>
                  <a:lnTo>
                    <a:pt x="2153" y="92"/>
                  </a:lnTo>
                  <a:lnTo>
                    <a:pt x="2126" y="96"/>
                  </a:lnTo>
                  <a:lnTo>
                    <a:pt x="2100" y="100"/>
                  </a:lnTo>
                  <a:lnTo>
                    <a:pt x="2072" y="106"/>
                  </a:lnTo>
                  <a:lnTo>
                    <a:pt x="2045" y="114"/>
                  </a:lnTo>
                  <a:lnTo>
                    <a:pt x="2017" y="122"/>
                  </a:lnTo>
                  <a:lnTo>
                    <a:pt x="1989" y="132"/>
                  </a:lnTo>
                  <a:lnTo>
                    <a:pt x="1960" y="144"/>
                  </a:lnTo>
                  <a:lnTo>
                    <a:pt x="1932" y="155"/>
                  </a:lnTo>
                  <a:lnTo>
                    <a:pt x="1903" y="169"/>
                  </a:lnTo>
                  <a:lnTo>
                    <a:pt x="1873" y="183"/>
                  </a:lnTo>
                  <a:lnTo>
                    <a:pt x="1845" y="199"/>
                  </a:lnTo>
                  <a:lnTo>
                    <a:pt x="1815" y="216"/>
                  </a:lnTo>
                  <a:lnTo>
                    <a:pt x="1785" y="233"/>
                  </a:lnTo>
                  <a:lnTo>
                    <a:pt x="1754" y="252"/>
                  </a:lnTo>
                  <a:lnTo>
                    <a:pt x="1725" y="272"/>
                  </a:lnTo>
                  <a:lnTo>
                    <a:pt x="1694" y="293"/>
                  </a:lnTo>
                  <a:lnTo>
                    <a:pt x="1663" y="315"/>
                  </a:lnTo>
                  <a:lnTo>
                    <a:pt x="1632" y="338"/>
                  </a:lnTo>
                  <a:lnTo>
                    <a:pt x="1601" y="362"/>
                  </a:lnTo>
                  <a:lnTo>
                    <a:pt x="1571" y="388"/>
                  </a:lnTo>
                  <a:lnTo>
                    <a:pt x="1540" y="414"/>
                  </a:lnTo>
                  <a:lnTo>
                    <a:pt x="1508" y="441"/>
                  </a:lnTo>
                  <a:lnTo>
                    <a:pt x="1450" y="37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48" name="Freeform 140">
              <a:extLst>
                <a:ext uri="{FF2B5EF4-FFF2-40B4-BE49-F238E27FC236}">
                  <a16:creationId xmlns:a16="http://schemas.microsoft.com/office/drawing/2014/main" id="{F9B50392-C797-9731-BC08-3ADB8B37C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266"/>
              <a:ext cx="284" cy="531"/>
            </a:xfrm>
            <a:custGeom>
              <a:avLst/>
              <a:gdLst>
                <a:gd name="T0" fmla="*/ 1467 w 1707"/>
                <a:gd name="T1" fmla="*/ 0 h 3185"/>
                <a:gd name="T2" fmla="*/ 0 w 1707"/>
                <a:gd name="T3" fmla="*/ 3071 h 3185"/>
                <a:gd name="T4" fmla="*/ 240 w 1707"/>
                <a:gd name="T5" fmla="*/ 3185 h 3185"/>
                <a:gd name="T6" fmla="*/ 1707 w 1707"/>
                <a:gd name="T7" fmla="*/ 113 h 3185"/>
                <a:gd name="T8" fmla="*/ 1467 w 1707"/>
                <a:gd name="T9" fmla="*/ 0 h 3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7" h="3185">
                  <a:moveTo>
                    <a:pt x="1467" y="0"/>
                  </a:moveTo>
                  <a:lnTo>
                    <a:pt x="0" y="3071"/>
                  </a:lnTo>
                  <a:lnTo>
                    <a:pt x="240" y="3185"/>
                  </a:lnTo>
                  <a:lnTo>
                    <a:pt x="1707" y="113"/>
                  </a:lnTo>
                  <a:lnTo>
                    <a:pt x="146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49" name="Freeform 141">
              <a:extLst>
                <a:ext uri="{FF2B5EF4-FFF2-40B4-BE49-F238E27FC236}">
                  <a16:creationId xmlns:a16="http://schemas.microsoft.com/office/drawing/2014/main" id="{2AD23F2E-683E-6397-50CB-F3E11EC9D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2183"/>
              <a:ext cx="164" cy="213"/>
            </a:xfrm>
            <a:custGeom>
              <a:avLst/>
              <a:gdLst>
                <a:gd name="T0" fmla="*/ 602 w 984"/>
                <a:gd name="T1" fmla="*/ 600 h 1280"/>
                <a:gd name="T2" fmla="*/ 0 w 984"/>
                <a:gd name="T3" fmla="*/ 937 h 1280"/>
                <a:gd name="T4" fmla="*/ 265 w 984"/>
                <a:gd name="T5" fmla="*/ 383 h 1280"/>
                <a:gd name="T6" fmla="*/ 888 w 984"/>
                <a:gd name="T7" fmla="*/ 0 h 1280"/>
                <a:gd name="T8" fmla="*/ 984 w 984"/>
                <a:gd name="T9" fmla="*/ 726 h 1280"/>
                <a:gd name="T10" fmla="*/ 719 w 984"/>
                <a:gd name="T11" fmla="*/ 1280 h 1280"/>
                <a:gd name="T12" fmla="*/ 602 w 984"/>
                <a:gd name="T13" fmla="*/ 600 h 1280"/>
                <a:gd name="T14" fmla="*/ 625 w 984"/>
                <a:gd name="T15" fmla="*/ 555 h 1280"/>
                <a:gd name="T16" fmla="*/ 602 w 984"/>
                <a:gd name="T17" fmla="*/ 60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4" h="1280">
                  <a:moveTo>
                    <a:pt x="602" y="600"/>
                  </a:moveTo>
                  <a:lnTo>
                    <a:pt x="0" y="937"/>
                  </a:lnTo>
                  <a:lnTo>
                    <a:pt x="265" y="383"/>
                  </a:lnTo>
                  <a:lnTo>
                    <a:pt x="888" y="0"/>
                  </a:lnTo>
                  <a:lnTo>
                    <a:pt x="984" y="726"/>
                  </a:lnTo>
                  <a:lnTo>
                    <a:pt x="719" y="1280"/>
                  </a:lnTo>
                  <a:lnTo>
                    <a:pt x="602" y="600"/>
                  </a:lnTo>
                  <a:lnTo>
                    <a:pt x="625" y="555"/>
                  </a:lnTo>
                  <a:lnTo>
                    <a:pt x="602" y="60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50" name="Freeform 142">
              <a:extLst>
                <a:ext uri="{FF2B5EF4-FFF2-40B4-BE49-F238E27FC236}">
                  <a16:creationId xmlns:a16="http://schemas.microsoft.com/office/drawing/2014/main" id="{08DD8E07-3828-74CB-4F36-533BE16B23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5" y="2401"/>
              <a:ext cx="676" cy="551"/>
            </a:xfrm>
            <a:custGeom>
              <a:avLst/>
              <a:gdLst>
                <a:gd name="T0" fmla="*/ 4048 w 4060"/>
                <a:gd name="T1" fmla="*/ 432 h 3304"/>
                <a:gd name="T2" fmla="*/ 4045 w 4060"/>
                <a:gd name="T3" fmla="*/ 709 h 3304"/>
                <a:gd name="T4" fmla="*/ 3943 w 4060"/>
                <a:gd name="T5" fmla="*/ 1027 h 3304"/>
                <a:gd name="T6" fmla="*/ 3789 w 4060"/>
                <a:gd name="T7" fmla="*/ 1139 h 3304"/>
                <a:gd name="T8" fmla="*/ 3923 w 4060"/>
                <a:gd name="T9" fmla="*/ 834 h 3304"/>
                <a:gd name="T10" fmla="*/ 3972 w 4060"/>
                <a:gd name="T11" fmla="*/ 566 h 3304"/>
                <a:gd name="T12" fmla="*/ 3927 w 4060"/>
                <a:gd name="T13" fmla="*/ 344 h 3304"/>
                <a:gd name="T14" fmla="*/ 3726 w 4060"/>
                <a:gd name="T15" fmla="*/ 1407 h 3304"/>
                <a:gd name="T16" fmla="*/ 3451 w 4060"/>
                <a:gd name="T17" fmla="*/ 1759 h 3304"/>
                <a:gd name="T18" fmla="*/ 3104 w 4060"/>
                <a:gd name="T19" fmla="*/ 2112 h 3304"/>
                <a:gd name="T20" fmla="*/ 2695 w 4060"/>
                <a:gd name="T21" fmla="*/ 2452 h 3304"/>
                <a:gd name="T22" fmla="*/ 2916 w 4060"/>
                <a:gd name="T23" fmla="*/ 2160 h 3304"/>
                <a:gd name="T24" fmla="*/ 3277 w 4060"/>
                <a:gd name="T25" fmla="*/ 1818 h 3304"/>
                <a:gd name="T26" fmla="*/ 3571 w 4060"/>
                <a:gd name="T27" fmla="*/ 1473 h 3304"/>
                <a:gd name="T28" fmla="*/ 2646 w 4060"/>
                <a:gd name="T29" fmla="*/ 2488 h 3304"/>
                <a:gd name="T30" fmla="*/ 2199 w 4060"/>
                <a:gd name="T31" fmla="*/ 2785 h 3304"/>
                <a:gd name="T32" fmla="*/ 1757 w 4060"/>
                <a:gd name="T33" fmla="*/ 3018 h 3304"/>
                <a:gd name="T34" fmla="*/ 1337 w 4060"/>
                <a:gd name="T35" fmla="*/ 3184 h 3304"/>
                <a:gd name="T36" fmla="*/ 1224 w 4060"/>
                <a:gd name="T37" fmla="*/ 3127 h 3304"/>
                <a:gd name="T38" fmla="*/ 1629 w 4060"/>
                <a:gd name="T39" fmla="*/ 2978 h 3304"/>
                <a:gd name="T40" fmla="*/ 2058 w 4060"/>
                <a:gd name="T41" fmla="*/ 2764 h 3304"/>
                <a:gd name="T42" fmla="*/ 2496 w 4060"/>
                <a:gd name="T43" fmla="*/ 2487 h 3304"/>
                <a:gd name="T44" fmla="*/ 904 w 4060"/>
                <a:gd name="T45" fmla="*/ 3287 h 3304"/>
                <a:gd name="T46" fmla="*/ 564 w 4060"/>
                <a:gd name="T47" fmla="*/ 3299 h 3304"/>
                <a:gd name="T48" fmla="*/ 290 w 4060"/>
                <a:gd name="T49" fmla="*/ 3229 h 3304"/>
                <a:gd name="T50" fmla="*/ 97 w 4060"/>
                <a:gd name="T51" fmla="*/ 3073 h 3304"/>
                <a:gd name="T52" fmla="*/ 316 w 4060"/>
                <a:gd name="T53" fmla="*/ 3143 h 3304"/>
                <a:gd name="T54" fmla="*/ 557 w 4060"/>
                <a:gd name="T55" fmla="*/ 3210 h 3304"/>
                <a:gd name="T56" fmla="*/ 863 w 4060"/>
                <a:gd name="T57" fmla="*/ 3203 h 3304"/>
                <a:gd name="T58" fmla="*/ 81 w 4060"/>
                <a:gd name="T59" fmla="*/ 3051 h 3304"/>
                <a:gd name="T60" fmla="*/ 3 w 4060"/>
                <a:gd name="T61" fmla="*/ 2814 h 3304"/>
                <a:gd name="T62" fmla="*/ 28 w 4060"/>
                <a:gd name="T63" fmla="*/ 2526 h 3304"/>
                <a:gd name="T64" fmla="*/ 150 w 4060"/>
                <a:gd name="T65" fmla="*/ 2202 h 3304"/>
                <a:gd name="T66" fmla="*/ 233 w 4060"/>
                <a:gd name="T67" fmla="*/ 2235 h 3304"/>
                <a:gd name="T68" fmla="*/ 118 w 4060"/>
                <a:gd name="T69" fmla="*/ 2533 h 3304"/>
                <a:gd name="T70" fmla="*/ 89 w 4060"/>
                <a:gd name="T71" fmla="*/ 2792 h 3304"/>
                <a:gd name="T72" fmla="*/ 155 w 4060"/>
                <a:gd name="T73" fmla="*/ 3001 h 3304"/>
                <a:gd name="T74" fmla="*/ 387 w 4060"/>
                <a:gd name="T75" fmla="*/ 1819 h 3304"/>
                <a:gd name="T76" fmla="*/ 678 w 4060"/>
                <a:gd name="T77" fmla="*/ 1465 h 3304"/>
                <a:gd name="T78" fmla="*/ 1040 w 4060"/>
                <a:gd name="T79" fmla="*/ 1115 h 3304"/>
                <a:gd name="T80" fmla="*/ 1465 w 4060"/>
                <a:gd name="T81" fmla="*/ 886 h 3304"/>
                <a:gd name="T82" fmla="*/ 1057 w 4060"/>
                <a:gd name="T83" fmla="*/ 1218 h 3304"/>
                <a:gd name="T84" fmla="*/ 710 w 4060"/>
                <a:gd name="T85" fmla="*/ 1563 h 3304"/>
                <a:gd name="T86" fmla="*/ 432 w 4060"/>
                <a:gd name="T87" fmla="*/ 1907 h 3304"/>
                <a:gd name="T88" fmla="*/ 1512 w 4060"/>
                <a:gd name="T89" fmla="*/ 744 h 3304"/>
                <a:gd name="T90" fmla="*/ 1959 w 4060"/>
                <a:gd name="T91" fmla="*/ 462 h 3304"/>
                <a:gd name="T92" fmla="*/ 2397 w 4060"/>
                <a:gd name="T93" fmla="*/ 243 h 3304"/>
                <a:gd name="T94" fmla="*/ 2812 w 4060"/>
                <a:gd name="T95" fmla="*/ 92 h 3304"/>
                <a:gd name="T96" fmla="*/ 2747 w 4060"/>
                <a:gd name="T97" fmla="*/ 204 h 3304"/>
                <a:gd name="T98" fmla="*/ 2336 w 4060"/>
                <a:gd name="T99" fmla="*/ 367 h 3304"/>
                <a:gd name="T100" fmla="*/ 1904 w 4060"/>
                <a:gd name="T101" fmla="*/ 596 h 3304"/>
                <a:gd name="T102" fmla="*/ 1465 w 4060"/>
                <a:gd name="T103" fmla="*/ 886 h 3304"/>
                <a:gd name="T104" fmla="*/ 3235 w 4060"/>
                <a:gd name="T105" fmla="*/ 8 h 3304"/>
                <a:gd name="T106" fmla="*/ 3562 w 4060"/>
                <a:gd name="T107" fmla="*/ 14 h 3304"/>
                <a:gd name="T108" fmla="*/ 3819 w 4060"/>
                <a:gd name="T109" fmla="*/ 102 h 3304"/>
                <a:gd name="T110" fmla="*/ 3875 w 4060"/>
                <a:gd name="T111" fmla="*/ 265 h 3304"/>
                <a:gd name="T112" fmla="*/ 3695 w 4060"/>
                <a:gd name="T113" fmla="*/ 139 h 3304"/>
                <a:gd name="T114" fmla="*/ 3438 w 4060"/>
                <a:gd name="T115" fmla="*/ 89 h 3304"/>
                <a:gd name="T116" fmla="*/ 3120 w 4060"/>
                <a:gd name="T117" fmla="*/ 112 h 3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60" h="3304">
                  <a:moveTo>
                    <a:pt x="3961" y="231"/>
                  </a:moveTo>
                  <a:lnTo>
                    <a:pt x="3977" y="254"/>
                  </a:lnTo>
                  <a:lnTo>
                    <a:pt x="3991" y="277"/>
                  </a:lnTo>
                  <a:lnTo>
                    <a:pt x="4004" y="301"/>
                  </a:lnTo>
                  <a:lnTo>
                    <a:pt x="4015" y="326"/>
                  </a:lnTo>
                  <a:lnTo>
                    <a:pt x="4026" y="352"/>
                  </a:lnTo>
                  <a:lnTo>
                    <a:pt x="4034" y="378"/>
                  </a:lnTo>
                  <a:lnTo>
                    <a:pt x="4042" y="405"/>
                  </a:lnTo>
                  <a:lnTo>
                    <a:pt x="4048" y="432"/>
                  </a:lnTo>
                  <a:lnTo>
                    <a:pt x="4052" y="461"/>
                  </a:lnTo>
                  <a:lnTo>
                    <a:pt x="4056" y="489"/>
                  </a:lnTo>
                  <a:lnTo>
                    <a:pt x="4059" y="519"/>
                  </a:lnTo>
                  <a:lnTo>
                    <a:pt x="4060" y="550"/>
                  </a:lnTo>
                  <a:lnTo>
                    <a:pt x="4059" y="581"/>
                  </a:lnTo>
                  <a:lnTo>
                    <a:pt x="4058" y="612"/>
                  </a:lnTo>
                  <a:lnTo>
                    <a:pt x="4054" y="644"/>
                  </a:lnTo>
                  <a:lnTo>
                    <a:pt x="4050" y="676"/>
                  </a:lnTo>
                  <a:lnTo>
                    <a:pt x="4045" y="709"/>
                  </a:lnTo>
                  <a:lnTo>
                    <a:pt x="4038" y="743"/>
                  </a:lnTo>
                  <a:lnTo>
                    <a:pt x="4031" y="777"/>
                  </a:lnTo>
                  <a:lnTo>
                    <a:pt x="4021" y="812"/>
                  </a:lnTo>
                  <a:lnTo>
                    <a:pt x="4011" y="847"/>
                  </a:lnTo>
                  <a:lnTo>
                    <a:pt x="4000" y="882"/>
                  </a:lnTo>
                  <a:lnTo>
                    <a:pt x="3987" y="918"/>
                  </a:lnTo>
                  <a:lnTo>
                    <a:pt x="3974" y="954"/>
                  </a:lnTo>
                  <a:lnTo>
                    <a:pt x="3959" y="990"/>
                  </a:lnTo>
                  <a:lnTo>
                    <a:pt x="3943" y="1027"/>
                  </a:lnTo>
                  <a:lnTo>
                    <a:pt x="3926" y="1064"/>
                  </a:lnTo>
                  <a:lnTo>
                    <a:pt x="3908" y="1102"/>
                  </a:lnTo>
                  <a:lnTo>
                    <a:pt x="3889" y="1140"/>
                  </a:lnTo>
                  <a:lnTo>
                    <a:pt x="3869" y="1178"/>
                  </a:lnTo>
                  <a:lnTo>
                    <a:pt x="3846" y="1216"/>
                  </a:lnTo>
                  <a:lnTo>
                    <a:pt x="3824" y="1254"/>
                  </a:lnTo>
                  <a:lnTo>
                    <a:pt x="3749" y="1210"/>
                  </a:lnTo>
                  <a:lnTo>
                    <a:pt x="3769" y="1174"/>
                  </a:lnTo>
                  <a:lnTo>
                    <a:pt x="3789" y="1139"/>
                  </a:lnTo>
                  <a:lnTo>
                    <a:pt x="3808" y="1104"/>
                  </a:lnTo>
                  <a:lnTo>
                    <a:pt x="3826" y="1069"/>
                  </a:lnTo>
                  <a:lnTo>
                    <a:pt x="3843" y="1034"/>
                  </a:lnTo>
                  <a:lnTo>
                    <a:pt x="3859" y="1000"/>
                  </a:lnTo>
                  <a:lnTo>
                    <a:pt x="3874" y="966"/>
                  </a:lnTo>
                  <a:lnTo>
                    <a:pt x="3888" y="933"/>
                  </a:lnTo>
                  <a:lnTo>
                    <a:pt x="3900" y="899"/>
                  </a:lnTo>
                  <a:lnTo>
                    <a:pt x="3912" y="867"/>
                  </a:lnTo>
                  <a:lnTo>
                    <a:pt x="3923" y="834"/>
                  </a:lnTo>
                  <a:lnTo>
                    <a:pt x="3932" y="802"/>
                  </a:lnTo>
                  <a:lnTo>
                    <a:pt x="3942" y="772"/>
                  </a:lnTo>
                  <a:lnTo>
                    <a:pt x="3949" y="741"/>
                  </a:lnTo>
                  <a:lnTo>
                    <a:pt x="3956" y="710"/>
                  </a:lnTo>
                  <a:lnTo>
                    <a:pt x="3961" y="680"/>
                  </a:lnTo>
                  <a:lnTo>
                    <a:pt x="3965" y="651"/>
                  </a:lnTo>
                  <a:lnTo>
                    <a:pt x="3968" y="622"/>
                  </a:lnTo>
                  <a:lnTo>
                    <a:pt x="3970" y="593"/>
                  </a:lnTo>
                  <a:lnTo>
                    <a:pt x="3972" y="566"/>
                  </a:lnTo>
                  <a:lnTo>
                    <a:pt x="3972" y="538"/>
                  </a:lnTo>
                  <a:lnTo>
                    <a:pt x="3969" y="512"/>
                  </a:lnTo>
                  <a:lnTo>
                    <a:pt x="3967" y="486"/>
                  </a:lnTo>
                  <a:lnTo>
                    <a:pt x="3963" y="461"/>
                  </a:lnTo>
                  <a:lnTo>
                    <a:pt x="3959" y="436"/>
                  </a:lnTo>
                  <a:lnTo>
                    <a:pt x="3952" y="412"/>
                  </a:lnTo>
                  <a:lnTo>
                    <a:pt x="3945" y="389"/>
                  </a:lnTo>
                  <a:lnTo>
                    <a:pt x="3936" y="366"/>
                  </a:lnTo>
                  <a:lnTo>
                    <a:pt x="3927" y="344"/>
                  </a:lnTo>
                  <a:lnTo>
                    <a:pt x="3915" y="323"/>
                  </a:lnTo>
                  <a:lnTo>
                    <a:pt x="3904" y="303"/>
                  </a:lnTo>
                  <a:lnTo>
                    <a:pt x="3890" y="284"/>
                  </a:lnTo>
                  <a:lnTo>
                    <a:pt x="3961" y="231"/>
                  </a:lnTo>
                  <a:close/>
                  <a:moveTo>
                    <a:pt x="3824" y="1254"/>
                  </a:moveTo>
                  <a:lnTo>
                    <a:pt x="3802" y="1293"/>
                  </a:lnTo>
                  <a:lnTo>
                    <a:pt x="3777" y="1331"/>
                  </a:lnTo>
                  <a:lnTo>
                    <a:pt x="3753" y="1369"/>
                  </a:lnTo>
                  <a:lnTo>
                    <a:pt x="3726" y="1407"/>
                  </a:lnTo>
                  <a:lnTo>
                    <a:pt x="3700" y="1446"/>
                  </a:lnTo>
                  <a:lnTo>
                    <a:pt x="3672" y="1485"/>
                  </a:lnTo>
                  <a:lnTo>
                    <a:pt x="3643" y="1524"/>
                  </a:lnTo>
                  <a:lnTo>
                    <a:pt x="3614" y="1563"/>
                  </a:lnTo>
                  <a:lnTo>
                    <a:pt x="3583" y="1602"/>
                  </a:lnTo>
                  <a:lnTo>
                    <a:pt x="3551" y="1642"/>
                  </a:lnTo>
                  <a:lnTo>
                    <a:pt x="3518" y="1681"/>
                  </a:lnTo>
                  <a:lnTo>
                    <a:pt x="3485" y="1720"/>
                  </a:lnTo>
                  <a:lnTo>
                    <a:pt x="3451" y="1759"/>
                  </a:lnTo>
                  <a:lnTo>
                    <a:pt x="3416" y="1799"/>
                  </a:lnTo>
                  <a:lnTo>
                    <a:pt x="3380" y="1838"/>
                  </a:lnTo>
                  <a:lnTo>
                    <a:pt x="3343" y="1877"/>
                  </a:lnTo>
                  <a:lnTo>
                    <a:pt x="3305" y="1916"/>
                  </a:lnTo>
                  <a:lnTo>
                    <a:pt x="3266" y="1956"/>
                  </a:lnTo>
                  <a:lnTo>
                    <a:pt x="3227" y="1995"/>
                  </a:lnTo>
                  <a:lnTo>
                    <a:pt x="3187" y="2034"/>
                  </a:lnTo>
                  <a:lnTo>
                    <a:pt x="3146" y="2072"/>
                  </a:lnTo>
                  <a:lnTo>
                    <a:pt x="3104" y="2112"/>
                  </a:lnTo>
                  <a:lnTo>
                    <a:pt x="3061" y="2150"/>
                  </a:lnTo>
                  <a:lnTo>
                    <a:pt x="3019" y="2189"/>
                  </a:lnTo>
                  <a:lnTo>
                    <a:pt x="2974" y="2227"/>
                  </a:lnTo>
                  <a:lnTo>
                    <a:pt x="2930" y="2265"/>
                  </a:lnTo>
                  <a:lnTo>
                    <a:pt x="2884" y="2303"/>
                  </a:lnTo>
                  <a:lnTo>
                    <a:pt x="2837" y="2341"/>
                  </a:lnTo>
                  <a:lnTo>
                    <a:pt x="2791" y="2378"/>
                  </a:lnTo>
                  <a:lnTo>
                    <a:pt x="2743" y="2415"/>
                  </a:lnTo>
                  <a:lnTo>
                    <a:pt x="2695" y="2452"/>
                  </a:lnTo>
                  <a:lnTo>
                    <a:pt x="2646" y="2488"/>
                  </a:lnTo>
                  <a:lnTo>
                    <a:pt x="2593" y="2417"/>
                  </a:lnTo>
                  <a:lnTo>
                    <a:pt x="2642" y="2381"/>
                  </a:lnTo>
                  <a:lnTo>
                    <a:pt x="2689" y="2345"/>
                  </a:lnTo>
                  <a:lnTo>
                    <a:pt x="2735" y="2309"/>
                  </a:lnTo>
                  <a:lnTo>
                    <a:pt x="2782" y="2272"/>
                  </a:lnTo>
                  <a:lnTo>
                    <a:pt x="2828" y="2236"/>
                  </a:lnTo>
                  <a:lnTo>
                    <a:pt x="2872" y="2199"/>
                  </a:lnTo>
                  <a:lnTo>
                    <a:pt x="2916" y="2160"/>
                  </a:lnTo>
                  <a:lnTo>
                    <a:pt x="2959" y="2123"/>
                  </a:lnTo>
                  <a:lnTo>
                    <a:pt x="3002" y="2086"/>
                  </a:lnTo>
                  <a:lnTo>
                    <a:pt x="3043" y="2048"/>
                  </a:lnTo>
                  <a:lnTo>
                    <a:pt x="3084" y="2010"/>
                  </a:lnTo>
                  <a:lnTo>
                    <a:pt x="3124" y="1972"/>
                  </a:lnTo>
                  <a:lnTo>
                    <a:pt x="3163" y="1933"/>
                  </a:lnTo>
                  <a:lnTo>
                    <a:pt x="3203" y="1895"/>
                  </a:lnTo>
                  <a:lnTo>
                    <a:pt x="3240" y="1857"/>
                  </a:lnTo>
                  <a:lnTo>
                    <a:pt x="3277" y="1818"/>
                  </a:lnTo>
                  <a:lnTo>
                    <a:pt x="3313" y="1780"/>
                  </a:lnTo>
                  <a:lnTo>
                    <a:pt x="3348" y="1741"/>
                  </a:lnTo>
                  <a:lnTo>
                    <a:pt x="3383" y="1703"/>
                  </a:lnTo>
                  <a:lnTo>
                    <a:pt x="3416" y="1664"/>
                  </a:lnTo>
                  <a:lnTo>
                    <a:pt x="3449" y="1626"/>
                  </a:lnTo>
                  <a:lnTo>
                    <a:pt x="3481" y="1587"/>
                  </a:lnTo>
                  <a:lnTo>
                    <a:pt x="3512" y="1549"/>
                  </a:lnTo>
                  <a:lnTo>
                    <a:pt x="3541" y="1511"/>
                  </a:lnTo>
                  <a:lnTo>
                    <a:pt x="3571" y="1473"/>
                  </a:lnTo>
                  <a:lnTo>
                    <a:pt x="3599" y="1435"/>
                  </a:lnTo>
                  <a:lnTo>
                    <a:pt x="3626" y="1397"/>
                  </a:lnTo>
                  <a:lnTo>
                    <a:pt x="3653" y="1359"/>
                  </a:lnTo>
                  <a:lnTo>
                    <a:pt x="3677" y="1321"/>
                  </a:lnTo>
                  <a:lnTo>
                    <a:pt x="3702" y="1284"/>
                  </a:lnTo>
                  <a:lnTo>
                    <a:pt x="3725" y="1247"/>
                  </a:lnTo>
                  <a:lnTo>
                    <a:pt x="3749" y="1210"/>
                  </a:lnTo>
                  <a:lnTo>
                    <a:pt x="3824" y="1254"/>
                  </a:lnTo>
                  <a:close/>
                  <a:moveTo>
                    <a:pt x="2646" y="2488"/>
                  </a:moveTo>
                  <a:lnTo>
                    <a:pt x="2596" y="2524"/>
                  </a:lnTo>
                  <a:lnTo>
                    <a:pt x="2546" y="2559"/>
                  </a:lnTo>
                  <a:lnTo>
                    <a:pt x="2496" y="2594"/>
                  </a:lnTo>
                  <a:lnTo>
                    <a:pt x="2448" y="2628"/>
                  </a:lnTo>
                  <a:lnTo>
                    <a:pt x="2398" y="2661"/>
                  </a:lnTo>
                  <a:lnTo>
                    <a:pt x="2348" y="2693"/>
                  </a:lnTo>
                  <a:lnTo>
                    <a:pt x="2298" y="2725"/>
                  </a:lnTo>
                  <a:lnTo>
                    <a:pt x="2248" y="2756"/>
                  </a:lnTo>
                  <a:lnTo>
                    <a:pt x="2199" y="2785"/>
                  </a:lnTo>
                  <a:lnTo>
                    <a:pt x="2149" y="2814"/>
                  </a:lnTo>
                  <a:lnTo>
                    <a:pt x="2099" y="2843"/>
                  </a:lnTo>
                  <a:lnTo>
                    <a:pt x="2050" y="2870"/>
                  </a:lnTo>
                  <a:lnTo>
                    <a:pt x="2002" y="2897"/>
                  </a:lnTo>
                  <a:lnTo>
                    <a:pt x="1952" y="2922"/>
                  </a:lnTo>
                  <a:lnTo>
                    <a:pt x="1903" y="2948"/>
                  </a:lnTo>
                  <a:lnTo>
                    <a:pt x="1854" y="2972"/>
                  </a:lnTo>
                  <a:lnTo>
                    <a:pt x="1806" y="2995"/>
                  </a:lnTo>
                  <a:lnTo>
                    <a:pt x="1757" y="3018"/>
                  </a:lnTo>
                  <a:lnTo>
                    <a:pt x="1709" y="3040"/>
                  </a:lnTo>
                  <a:lnTo>
                    <a:pt x="1662" y="3061"/>
                  </a:lnTo>
                  <a:lnTo>
                    <a:pt x="1614" y="3081"/>
                  </a:lnTo>
                  <a:lnTo>
                    <a:pt x="1567" y="3100"/>
                  </a:lnTo>
                  <a:lnTo>
                    <a:pt x="1520" y="3118"/>
                  </a:lnTo>
                  <a:lnTo>
                    <a:pt x="1474" y="3136"/>
                  </a:lnTo>
                  <a:lnTo>
                    <a:pt x="1427" y="3153"/>
                  </a:lnTo>
                  <a:lnTo>
                    <a:pt x="1381" y="3169"/>
                  </a:lnTo>
                  <a:lnTo>
                    <a:pt x="1337" y="3184"/>
                  </a:lnTo>
                  <a:lnTo>
                    <a:pt x="1291" y="3198"/>
                  </a:lnTo>
                  <a:lnTo>
                    <a:pt x="1248" y="3212"/>
                  </a:lnTo>
                  <a:lnTo>
                    <a:pt x="1203" y="3225"/>
                  </a:lnTo>
                  <a:lnTo>
                    <a:pt x="1159" y="3236"/>
                  </a:lnTo>
                  <a:lnTo>
                    <a:pt x="1117" y="3247"/>
                  </a:lnTo>
                  <a:lnTo>
                    <a:pt x="1097" y="3160"/>
                  </a:lnTo>
                  <a:lnTo>
                    <a:pt x="1138" y="3150"/>
                  </a:lnTo>
                  <a:lnTo>
                    <a:pt x="1181" y="3139"/>
                  </a:lnTo>
                  <a:lnTo>
                    <a:pt x="1224" y="3127"/>
                  </a:lnTo>
                  <a:lnTo>
                    <a:pt x="1267" y="3113"/>
                  </a:lnTo>
                  <a:lnTo>
                    <a:pt x="1311" y="3099"/>
                  </a:lnTo>
                  <a:lnTo>
                    <a:pt x="1355" y="3084"/>
                  </a:lnTo>
                  <a:lnTo>
                    <a:pt x="1400" y="3070"/>
                  </a:lnTo>
                  <a:lnTo>
                    <a:pt x="1445" y="3053"/>
                  </a:lnTo>
                  <a:lnTo>
                    <a:pt x="1491" y="3036"/>
                  </a:lnTo>
                  <a:lnTo>
                    <a:pt x="1536" y="3018"/>
                  </a:lnTo>
                  <a:lnTo>
                    <a:pt x="1583" y="2999"/>
                  </a:lnTo>
                  <a:lnTo>
                    <a:pt x="1629" y="2978"/>
                  </a:lnTo>
                  <a:lnTo>
                    <a:pt x="1675" y="2958"/>
                  </a:lnTo>
                  <a:lnTo>
                    <a:pt x="1723" y="2937"/>
                  </a:lnTo>
                  <a:lnTo>
                    <a:pt x="1770" y="2915"/>
                  </a:lnTo>
                  <a:lnTo>
                    <a:pt x="1818" y="2891"/>
                  </a:lnTo>
                  <a:lnTo>
                    <a:pt x="1866" y="2868"/>
                  </a:lnTo>
                  <a:lnTo>
                    <a:pt x="1913" y="2843"/>
                  </a:lnTo>
                  <a:lnTo>
                    <a:pt x="1961" y="2818"/>
                  </a:lnTo>
                  <a:lnTo>
                    <a:pt x="2010" y="2792"/>
                  </a:lnTo>
                  <a:lnTo>
                    <a:pt x="2058" y="2764"/>
                  </a:lnTo>
                  <a:lnTo>
                    <a:pt x="2107" y="2736"/>
                  </a:lnTo>
                  <a:lnTo>
                    <a:pt x="2156" y="2708"/>
                  </a:lnTo>
                  <a:lnTo>
                    <a:pt x="2203" y="2679"/>
                  </a:lnTo>
                  <a:lnTo>
                    <a:pt x="2252" y="2648"/>
                  </a:lnTo>
                  <a:lnTo>
                    <a:pt x="2301" y="2618"/>
                  </a:lnTo>
                  <a:lnTo>
                    <a:pt x="2350" y="2587"/>
                  </a:lnTo>
                  <a:lnTo>
                    <a:pt x="2399" y="2554"/>
                  </a:lnTo>
                  <a:lnTo>
                    <a:pt x="2448" y="2521"/>
                  </a:lnTo>
                  <a:lnTo>
                    <a:pt x="2496" y="2487"/>
                  </a:lnTo>
                  <a:lnTo>
                    <a:pt x="2545" y="2452"/>
                  </a:lnTo>
                  <a:lnTo>
                    <a:pt x="2593" y="2417"/>
                  </a:lnTo>
                  <a:lnTo>
                    <a:pt x="2646" y="2488"/>
                  </a:lnTo>
                  <a:close/>
                  <a:moveTo>
                    <a:pt x="1117" y="3247"/>
                  </a:moveTo>
                  <a:lnTo>
                    <a:pt x="1073" y="3256"/>
                  </a:lnTo>
                  <a:lnTo>
                    <a:pt x="1030" y="3266"/>
                  </a:lnTo>
                  <a:lnTo>
                    <a:pt x="987" y="3273"/>
                  </a:lnTo>
                  <a:lnTo>
                    <a:pt x="946" y="3281"/>
                  </a:lnTo>
                  <a:lnTo>
                    <a:pt x="904" y="3287"/>
                  </a:lnTo>
                  <a:lnTo>
                    <a:pt x="864" y="3292"/>
                  </a:lnTo>
                  <a:lnTo>
                    <a:pt x="824" y="3297"/>
                  </a:lnTo>
                  <a:lnTo>
                    <a:pt x="784" y="3300"/>
                  </a:lnTo>
                  <a:lnTo>
                    <a:pt x="746" y="3302"/>
                  </a:lnTo>
                  <a:lnTo>
                    <a:pt x="708" y="3303"/>
                  </a:lnTo>
                  <a:lnTo>
                    <a:pt x="671" y="3304"/>
                  </a:lnTo>
                  <a:lnTo>
                    <a:pt x="635" y="3303"/>
                  </a:lnTo>
                  <a:lnTo>
                    <a:pt x="599" y="3301"/>
                  </a:lnTo>
                  <a:lnTo>
                    <a:pt x="564" y="3299"/>
                  </a:lnTo>
                  <a:lnTo>
                    <a:pt x="530" y="3295"/>
                  </a:lnTo>
                  <a:lnTo>
                    <a:pt x="497" y="3290"/>
                  </a:lnTo>
                  <a:lnTo>
                    <a:pt x="465" y="3285"/>
                  </a:lnTo>
                  <a:lnTo>
                    <a:pt x="433" y="3278"/>
                  </a:lnTo>
                  <a:lnTo>
                    <a:pt x="402" y="3270"/>
                  </a:lnTo>
                  <a:lnTo>
                    <a:pt x="372" y="3261"/>
                  </a:lnTo>
                  <a:lnTo>
                    <a:pt x="344" y="3251"/>
                  </a:lnTo>
                  <a:lnTo>
                    <a:pt x="316" y="3240"/>
                  </a:lnTo>
                  <a:lnTo>
                    <a:pt x="290" y="3229"/>
                  </a:lnTo>
                  <a:lnTo>
                    <a:pt x="264" y="3215"/>
                  </a:lnTo>
                  <a:lnTo>
                    <a:pt x="240" y="3201"/>
                  </a:lnTo>
                  <a:lnTo>
                    <a:pt x="216" y="3186"/>
                  </a:lnTo>
                  <a:lnTo>
                    <a:pt x="193" y="3170"/>
                  </a:lnTo>
                  <a:lnTo>
                    <a:pt x="172" y="3152"/>
                  </a:lnTo>
                  <a:lnTo>
                    <a:pt x="152" y="3134"/>
                  </a:lnTo>
                  <a:lnTo>
                    <a:pt x="132" y="3115"/>
                  </a:lnTo>
                  <a:lnTo>
                    <a:pt x="114" y="3094"/>
                  </a:lnTo>
                  <a:lnTo>
                    <a:pt x="97" y="3073"/>
                  </a:lnTo>
                  <a:lnTo>
                    <a:pt x="169" y="3021"/>
                  </a:lnTo>
                  <a:lnTo>
                    <a:pt x="183" y="3039"/>
                  </a:lnTo>
                  <a:lnTo>
                    <a:pt x="199" y="3057"/>
                  </a:lnTo>
                  <a:lnTo>
                    <a:pt x="216" y="3074"/>
                  </a:lnTo>
                  <a:lnTo>
                    <a:pt x="234" y="3090"/>
                  </a:lnTo>
                  <a:lnTo>
                    <a:pt x="253" y="3105"/>
                  </a:lnTo>
                  <a:lnTo>
                    <a:pt x="273" y="3118"/>
                  </a:lnTo>
                  <a:lnTo>
                    <a:pt x="294" y="3131"/>
                  </a:lnTo>
                  <a:lnTo>
                    <a:pt x="316" y="3143"/>
                  </a:lnTo>
                  <a:lnTo>
                    <a:pt x="339" y="3154"/>
                  </a:lnTo>
                  <a:lnTo>
                    <a:pt x="363" y="3164"/>
                  </a:lnTo>
                  <a:lnTo>
                    <a:pt x="388" y="3174"/>
                  </a:lnTo>
                  <a:lnTo>
                    <a:pt x="414" y="3182"/>
                  </a:lnTo>
                  <a:lnTo>
                    <a:pt x="441" y="3190"/>
                  </a:lnTo>
                  <a:lnTo>
                    <a:pt x="469" y="3196"/>
                  </a:lnTo>
                  <a:lnTo>
                    <a:pt x="497" y="3201"/>
                  </a:lnTo>
                  <a:lnTo>
                    <a:pt x="526" y="3205"/>
                  </a:lnTo>
                  <a:lnTo>
                    <a:pt x="557" y="3210"/>
                  </a:lnTo>
                  <a:lnTo>
                    <a:pt x="588" y="3213"/>
                  </a:lnTo>
                  <a:lnTo>
                    <a:pt x="620" y="3215"/>
                  </a:lnTo>
                  <a:lnTo>
                    <a:pt x="652" y="3215"/>
                  </a:lnTo>
                  <a:lnTo>
                    <a:pt x="686" y="3216"/>
                  </a:lnTo>
                  <a:lnTo>
                    <a:pt x="720" y="3215"/>
                  </a:lnTo>
                  <a:lnTo>
                    <a:pt x="755" y="3213"/>
                  </a:lnTo>
                  <a:lnTo>
                    <a:pt x="790" y="3211"/>
                  </a:lnTo>
                  <a:lnTo>
                    <a:pt x="826" y="3208"/>
                  </a:lnTo>
                  <a:lnTo>
                    <a:pt x="863" y="3203"/>
                  </a:lnTo>
                  <a:lnTo>
                    <a:pt x="900" y="3198"/>
                  </a:lnTo>
                  <a:lnTo>
                    <a:pt x="938" y="3193"/>
                  </a:lnTo>
                  <a:lnTo>
                    <a:pt x="977" y="3185"/>
                  </a:lnTo>
                  <a:lnTo>
                    <a:pt x="1016" y="3178"/>
                  </a:lnTo>
                  <a:lnTo>
                    <a:pt x="1056" y="3169"/>
                  </a:lnTo>
                  <a:lnTo>
                    <a:pt x="1097" y="3160"/>
                  </a:lnTo>
                  <a:lnTo>
                    <a:pt x="1117" y="3247"/>
                  </a:lnTo>
                  <a:close/>
                  <a:moveTo>
                    <a:pt x="97" y="3073"/>
                  </a:moveTo>
                  <a:lnTo>
                    <a:pt x="81" y="3051"/>
                  </a:lnTo>
                  <a:lnTo>
                    <a:pt x="68" y="3027"/>
                  </a:lnTo>
                  <a:lnTo>
                    <a:pt x="55" y="3003"/>
                  </a:lnTo>
                  <a:lnTo>
                    <a:pt x="43" y="2978"/>
                  </a:lnTo>
                  <a:lnTo>
                    <a:pt x="33" y="2952"/>
                  </a:lnTo>
                  <a:lnTo>
                    <a:pt x="24" y="2926"/>
                  </a:lnTo>
                  <a:lnTo>
                    <a:pt x="17" y="2899"/>
                  </a:lnTo>
                  <a:lnTo>
                    <a:pt x="10" y="2871"/>
                  </a:lnTo>
                  <a:lnTo>
                    <a:pt x="6" y="2843"/>
                  </a:lnTo>
                  <a:lnTo>
                    <a:pt x="3" y="2814"/>
                  </a:lnTo>
                  <a:lnTo>
                    <a:pt x="0" y="2784"/>
                  </a:lnTo>
                  <a:lnTo>
                    <a:pt x="0" y="2755"/>
                  </a:lnTo>
                  <a:lnTo>
                    <a:pt x="0" y="2723"/>
                  </a:lnTo>
                  <a:lnTo>
                    <a:pt x="2" y="2692"/>
                  </a:lnTo>
                  <a:lnTo>
                    <a:pt x="4" y="2660"/>
                  </a:lnTo>
                  <a:lnTo>
                    <a:pt x="8" y="2627"/>
                  </a:lnTo>
                  <a:lnTo>
                    <a:pt x="13" y="2594"/>
                  </a:lnTo>
                  <a:lnTo>
                    <a:pt x="20" y="2560"/>
                  </a:lnTo>
                  <a:lnTo>
                    <a:pt x="28" y="2526"/>
                  </a:lnTo>
                  <a:lnTo>
                    <a:pt x="37" y="2492"/>
                  </a:lnTo>
                  <a:lnTo>
                    <a:pt x="47" y="2457"/>
                  </a:lnTo>
                  <a:lnTo>
                    <a:pt x="58" y="2422"/>
                  </a:lnTo>
                  <a:lnTo>
                    <a:pt x="71" y="2386"/>
                  </a:lnTo>
                  <a:lnTo>
                    <a:pt x="85" y="2350"/>
                  </a:lnTo>
                  <a:lnTo>
                    <a:pt x="99" y="2313"/>
                  </a:lnTo>
                  <a:lnTo>
                    <a:pt x="115" y="2277"/>
                  </a:lnTo>
                  <a:lnTo>
                    <a:pt x="132" y="2240"/>
                  </a:lnTo>
                  <a:lnTo>
                    <a:pt x="150" y="2202"/>
                  </a:lnTo>
                  <a:lnTo>
                    <a:pt x="170" y="2165"/>
                  </a:lnTo>
                  <a:lnTo>
                    <a:pt x="191" y="2126"/>
                  </a:lnTo>
                  <a:lnTo>
                    <a:pt x="212" y="2087"/>
                  </a:lnTo>
                  <a:lnTo>
                    <a:pt x="234" y="2049"/>
                  </a:lnTo>
                  <a:lnTo>
                    <a:pt x="311" y="2094"/>
                  </a:lnTo>
                  <a:lnTo>
                    <a:pt x="290" y="2130"/>
                  </a:lnTo>
                  <a:lnTo>
                    <a:pt x="269" y="2166"/>
                  </a:lnTo>
                  <a:lnTo>
                    <a:pt x="250" y="2201"/>
                  </a:lnTo>
                  <a:lnTo>
                    <a:pt x="233" y="2235"/>
                  </a:lnTo>
                  <a:lnTo>
                    <a:pt x="216" y="2270"/>
                  </a:lnTo>
                  <a:lnTo>
                    <a:pt x="200" y="2304"/>
                  </a:lnTo>
                  <a:lnTo>
                    <a:pt x="186" y="2338"/>
                  </a:lnTo>
                  <a:lnTo>
                    <a:pt x="171" y="2372"/>
                  </a:lnTo>
                  <a:lnTo>
                    <a:pt x="158" y="2404"/>
                  </a:lnTo>
                  <a:lnTo>
                    <a:pt x="146" y="2437"/>
                  </a:lnTo>
                  <a:lnTo>
                    <a:pt x="136" y="2469"/>
                  </a:lnTo>
                  <a:lnTo>
                    <a:pt x="126" y="2501"/>
                  </a:lnTo>
                  <a:lnTo>
                    <a:pt x="118" y="2533"/>
                  </a:lnTo>
                  <a:lnTo>
                    <a:pt x="109" y="2564"/>
                  </a:lnTo>
                  <a:lnTo>
                    <a:pt x="103" y="2594"/>
                  </a:lnTo>
                  <a:lnTo>
                    <a:pt x="97" y="2624"/>
                  </a:lnTo>
                  <a:lnTo>
                    <a:pt x="93" y="2654"/>
                  </a:lnTo>
                  <a:lnTo>
                    <a:pt x="90" y="2682"/>
                  </a:lnTo>
                  <a:lnTo>
                    <a:pt x="88" y="2710"/>
                  </a:lnTo>
                  <a:lnTo>
                    <a:pt x="87" y="2739"/>
                  </a:lnTo>
                  <a:lnTo>
                    <a:pt x="88" y="2765"/>
                  </a:lnTo>
                  <a:lnTo>
                    <a:pt x="89" y="2792"/>
                  </a:lnTo>
                  <a:lnTo>
                    <a:pt x="91" y="2818"/>
                  </a:lnTo>
                  <a:lnTo>
                    <a:pt x="95" y="2844"/>
                  </a:lnTo>
                  <a:lnTo>
                    <a:pt x="99" y="2868"/>
                  </a:lnTo>
                  <a:lnTo>
                    <a:pt x="106" y="2891"/>
                  </a:lnTo>
                  <a:lnTo>
                    <a:pt x="113" y="2915"/>
                  </a:lnTo>
                  <a:lnTo>
                    <a:pt x="122" y="2938"/>
                  </a:lnTo>
                  <a:lnTo>
                    <a:pt x="131" y="2959"/>
                  </a:lnTo>
                  <a:lnTo>
                    <a:pt x="143" y="2980"/>
                  </a:lnTo>
                  <a:lnTo>
                    <a:pt x="155" y="3001"/>
                  </a:lnTo>
                  <a:lnTo>
                    <a:pt x="169" y="3021"/>
                  </a:lnTo>
                  <a:lnTo>
                    <a:pt x="97" y="3073"/>
                  </a:lnTo>
                  <a:close/>
                  <a:moveTo>
                    <a:pt x="234" y="2049"/>
                  </a:moveTo>
                  <a:lnTo>
                    <a:pt x="258" y="2011"/>
                  </a:lnTo>
                  <a:lnTo>
                    <a:pt x="281" y="1973"/>
                  </a:lnTo>
                  <a:lnTo>
                    <a:pt x="307" y="1934"/>
                  </a:lnTo>
                  <a:lnTo>
                    <a:pt x="332" y="1896"/>
                  </a:lnTo>
                  <a:lnTo>
                    <a:pt x="359" y="1858"/>
                  </a:lnTo>
                  <a:lnTo>
                    <a:pt x="387" y="1819"/>
                  </a:lnTo>
                  <a:lnTo>
                    <a:pt x="416" y="1780"/>
                  </a:lnTo>
                  <a:lnTo>
                    <a:pt x="446" y="1741"/>
                  </a:lnTo>
                  <a:lnTo>
                    <a:pt x="475" y="1702"/>
                  </a:lnTo>
                  <a:lnTo>
                    <a:pt x="507" y="1663"/>
                  </a:lnTo>
                  <a:lnTo>
                    <a:pt x="540" y="1624"/>
                  </a:lnTo>
                  <a:lnTo>
                    <a:pt x="573" y="1584"/>
                  </a:lnTo>
                  <a:lnTo>
                    <a:pt x="607" y="1545"/>
                  </a:lnTo>
                  <a:lnTo>
                    <a:pt x="643" y="1506"/>
                  </a:lnTo>
                  <a:lnTo>
                    <a:pt x="678" y="1465"/>
                  </a:lnTo>
                  <a:lnTo>
                    <a:pt x="715" y="1426"/>
                  </a:lnTo>
                  <a:lnTo>
                    <a:pt x="754" y="1387"/>
                  </a:lnTo>
                  <a:lnTo>
                    <a:pt x="792" y="1348"/>
                  </a:lnTo>
                  <a:lnTo>
                    <a:pt x="831" y="1310"/>
                  </a:lnTo>
                  <a:lnTo>
                    <a:pt x="872" y="1270"/>
                  </a:lnTo>
                  <a:lnTo>
                    <a:pt x="912" y="1231"/>
                  </a:lnTo>
                  <a:lnTo>
                    <a:pt x="954" y="1192"/>
                  </a:lnTo>
                  <a:lnTo>
                    <a:pt x="997" y="1154"/>
                  </a:lnTo>
                  <a:lnTo>
                    <a:pt x="1040" y="1115"/>
                  </a:lnTo>
                  <a:lnTo>
                    <a:pt x="1084" y="1077"/>
                  </a:lnTo>
                  <a:lnTo>
                    <a:pt x="1129" y="1039"/>
                  </a:lnTo>
                  <a:lnTo>
                    <a:pt x="1174" y="1001"/>
                  </a:lnTo>
                  <a:lnTo>
                    <a:pt x="1221" y="964"/>
                  </a:lnTo>
                  <a:lnTo>
                    <a:pt x="1268" y="925"/>
                  </a:lnTo>
                  <a:lnTo>
                    <a:pt x="1315" y="888"/>
                  </a:lnTo>
                  <a:lnTo>
                    <a:pt x="1364" y="852"/>
                  </a:lnTo>
                  <a:lnTo>
                    <a:pt x="1413" y="815"/>
                  </a:lnTo>
                  <a:lnTo>
                    <a:pt x="1465" y="886"/>
                  </a:lnTo>
                  <a:lnTo>
                    <a:pt x="1417" y="922"/>
                  </a:lnTo>
                  <a:lnTo>
                    <a:pt x="1370" y="958"/>
                  </a:lnTo>
                  <a:lnTo>
                    <a:pt x="1323" y="995"/>
                  </a:lnTo>
                  <a:lnTo>
                    <a:pt x="1276" y="1032"/>
                  </a:lnTo>
                  <a:lnTo>
                    <a:pt x="1232" y="1069"/>
                  </a:lnTo>
                  <a:lnTo>
                    <a:pt x="1187" y="1106"/>
                  </a:lnTo>
                  <a:lnTo>
                    <a:pt x="1142" y="1143"/>
                  </a:lnTo>
                  <a:lnTo>
                    <a:pt x="1100" y="1180"/>
                  </a:lnTo>
                  <a:lnTo>
                    <a:pt x="1057" y="1218"/>
                  </a:lnTo>
                  <a:lnTo>
                    <a:pt x="1015" y="1256"/>
                  </a:lnTo>
                  <a:lnTo>
                    <a:pt x="975" y="1294"/>
                  </a:lnTo>
                  <a:lnTo>
                    <a:pt x="934" y="1332"/>
                  </a:lnTo>
                  <a:lnTo>
                    <a:pt x="895" y="1370"/>
                  </a:lnTo>
                  <a:lnTo>
                    <a:pt x="857" y="1409"/>
                  </a:lnTo>
                  <a:lnTo>
                    <a:pt x="818" y="1447"/>
                  </a:lnTo>
                  <a:lnTo>
                    <a:pt x="781" y="1486"/>
                  </a:lnTo>
                  <a:lnTo>
                    <a:pt x="745" y="1524"/>
                  </a:lnTo>
                  <a:lnTo>
                    <a:pt x="710" y="1563"/>
                  </a:lnTo>
                  <a:lnTo>
                    <a:pt x="676" y="1601"/>
                  </a:lnTo>
                  <a:lnTo>
                    <a:pt x="642" y="1639"/>
                  </a:lnTo>
                  <a:lnTo>
                    <a:pt x="609" y="1678"/>
                  </a:lnTo>
                  <a:lnTo>
                    <a:pt x="577" y="1717"/>
                  </a:lnTo>
                  <a:lnTo>
                    <a:pt x="547" y="1755"/>
                  </a:lnTo>
                  <a:lnTo>
                    <a:pt x="517" y="1793"/>
                  </a:lnTo>
                  <a:lnTo>
                    <a:pt x="488" y="1832"/>
                  </a:lnTo>
                  <a:lnTo>
                    <a:pt x="460" y="1870"/>
                  </a:lnTo>
                  <a:lnTo>
                    <a:pt x="432" y="1907"/>
                  </a:lnTo>
                  <a:lnTo>
                    <a:pt x="406" y="1945"/>
                  </a:lnTo>
                  <a:lnTo>
                    <a:pt x="381" y="1982"/>
                  </a:lnTo>
                  <a:lnTo>
                    <a:pt x="356" y="2020"/>
                  </a:lnTo>
                  <a:lnTo>
                    <a:pt x="333" y="2057"/>
                  </a:lnTo>
                  <a:lnTo>
                    <a:pt x="311" y="2094"/>
                  </a:lnTo>
                  <a:lnTo>
                    <a:pt x="234" y="2049"/>
                  </a:lnTo>
                  <a:close/>
                  <a:moveTo>
                    <a:pt x="1413" y="815"/>
                  </a:moveTo>
                  <a:lnTo>
                    <a:pt x="1462" y="779"/>
                  </a:lnTo>
                  <a:lnTo>
                    <a:pt x="1512" y="744"/>
                  </a:lnTo>
                  <a:lnTo>
                    <a:pt x="1562" y="710"/>
                  </a:lnTo>
                  <a:lnTo>
                    <a:pt x="1612" y="676"/>
                  </a:lnTo>
                  <a:lnTo>
                    <a:pt x="1661" y="643"/>
                  </a:lnTo>
                  <a:lnTo>
                    <a:pt x="1711" y="610"/>
                  </a:lnTo>
                  <a:lnTo>
                    <a:pt x="1760" y="580"/>
                  </a:lnTo>
                  <a:lnTo>
                    <a:pt x="1810" y="549"/>
                  </a:lnTo>
                  <a:lnTo>
                    <a:pt x="1859" y="519"/>
                  </a:lnTo>
                  <a:lnTo>
                    <a:pt x="1909" y="489"/>
                  </a:lnTo>
                  <a:lnTo>
                    <a:pt x="1959" y="462"/>
                  </a:lnTo>
                  <a:lnTo>
                    <a:pt x="2008" y="434"/>
                  </a:lnTo>
                  <a:lnTo>
                    <a:pt x="2058" y="407"/>
                  </a:lnTo>
                  <a:lnTo>
                    <a:pt x="2107" y="381"/>
                  </a:lnTo>
                  <a:lnTo>
                    <a:pt x="2156" y="356"/>
                  </a:lnTo>
                  <a:lnTo>
                    <a:pt x="2204" y="331"/>
                  </a:lnTo>
                  <a:lnTo>
                    <a:pt x="2253" y="308"/>
                  </a:lnTo>
                  <a:lnTo>
                    <a:pt x="2301" y="286"/>
                  </a:lnTo>
                  <a:lnTo>
                    <a:pt x="2349" y="263"/>
                  </a:lnTo>
                  <a:lnTo>
                    <a:pt x="2397" y="243"/>
                  </a:lnTo>
                  <a:lnTo>
                    <a:pt x="2444" y="223"/>
                  </a:lnTo>
                  <a:lnTo>
                    <a:pt x="2491" y="203"/>
                  </a:lnTo>
                  <a:lnTo>
                    <a:pt x="2538" y="185"/>
                  </a:lnTo>
                  <a:lnTo>
                    <a:pt x="2585" y="167"/>
                  </a:lnTo>
                  <a:lnTo>
                    <a:pt x="2631" y="151"/>
                  </a:lnTo>
                  <a:lnTo>
                    <a:pt x="2677" y="135"/>
                  </a:lnTo>
                  <a:lnTo>
                    <a:pt x="2722" y="119"/>
                  </a:lnTo>
                  <a:lnTo>
                    <a:pt x="2767" y="105"/>
                  </a:lnTo>
                  <a:lnTo>
                    <a:pt x="2812" y="92"/>
                  </a:lnTo>
                  <a:lnTo>
                    <a:pt x="2855" y="80"/>
                  </a:lnTo>
                  <a:lnTo>
                    <a:pt x="2899" y="68"/>
                  </a:lnTo>
                  <a:lnTo>
                    <a:pt x="2941" y="58"/>
                  </a:lnTo>
                  <a:lnTo>
                    <a:pt x="2963" y="144"/>
                  </a:lnTo>
                  <a:lnTo>
                    <a:pt x="2920" y="154"/>
                  </a:lnTo>
                  <a:lnTo>
                    <a:pt x="2878" y="166"/>
                  </a:lnTo>
                  <a:lnTo>
                    <a:pt x="2835" y="178"/>
                  </a:lnTo>
                  <a:lnTo>
                    <a:pt x="2792" y="190"/>
                  </a:lnTo>
                  <a:lnTo>
                    <a:pt x="2747" y="204"/>
                  </a:lnTo>
                  <a:lnTo>
                    <a:pt x="2704" y="219"/>
                  </a:lnTo>
                  <a:lnTo>
                    <a:pt x="2659" y="235"/>
                  </a:lnTo>
                  <a:lnTo>
                    <a:pt x="2613" y="251"/>
                  </a:lnTo>
                  <a:lnTo>
                    <a:pt x="2568" y="269"/>
                  </a:lnTo>
                  <a:lnTo>
                    <a:pt x="2522" y="287"/>
                  </a:lnTo>
                  <a:lnTo>
                    <a:pt x="2476" y="306"/>
                  </a:lnTo>
                  <a:lnTo>
                    <a:pt x="2430" y="325"/>
                  </a:lnTo>
                  <a:lnTo>
                    <a:pt x="2383" y="346"/>
                  </a:lnTo>
                  <a:lnTo>
                    <a:pt x="2336" y="367"/>
                  </a:lnTo>
                  <a:lnTo>
                    <a:pt x="2288" y="390"/>
                  </a:lnTo>
                  <a:lnTo>
                    <a:pt x="2240" y="412"/>
                  </a:lnTo>
                  <a:lnTo>
                    <a:pt x="2193" y="436"/>
                  </a:lnTo>
                  <a:lnTo>
                    <a:pt x="2145" y="461"/>
                  </a:lnTo>
                  <a:lnTo>
                    <a:pt x="2097" y="486"/>
                  </a:lnTo>
                  <a:lnTo>
                    <a:pt x="2049" y="513"/>
                  </a:lnTo>
                  <a:lnTo>
                    <a:pt x="2000" y="539"/>
                  </a:lnTo>
                  <a:lnTo>
                    <a:pt x="1952" y="567"/>
                  </a:lnTo>
                  <a:lnTo>
                    <a:pt x="1904" y="596"/>
                  </a:lnTo>
                  <a:lnTo>
                    <a:pt x="1855" y="625"/>
                  </a:lnTo>
                  <a:lnTo>
                    <a:pt x="1806" y="655"/>
                  </a:lnTo>
                  <a:lnTo>
                    <a:pt x="1757" y="686"/>
                  </a:lnTo>
                  <a:lnTo>
                    <a:pt x="1708" y="718"/>
                  </a:lnTo>
                  <a:lnTo>
                    <a:pt x="1660" y="749"/>
                  </a:lnTo>
                  <a:lnTo>
                    <a:pt x="1611" y="783"/>
                  </a:lnTo>
                  <a:lnTo>
                    <a:pt x="1562" y="816"/>
                  </a:lnTo>
                  <a:lnTo>
                    <a:pt x="1514" y="851"/>
                  </a:lnTo>
                  <a:lnTo>
                    <a:pt x="1465" y="886"/>
                  </a:lnTo>
                  <a:lnTo>
                    <a:pt x="1413" y="815"/>
                  </a:lnTo>
                  <a:close/>
                  <a:moveTo>
                    <a:pt x="2941" y="58"/>
                  </a:moveTo>
                  <a:lnTo>
                    <a:pt x="2986" y="47"/>
                  </a:lnTo>
                  <a:lnTo>
                    <a:pt x="3028" y="39"/>
                  </a:lnTo>
                  <a:lnTo>
                    <a:pt x="3071" y="30"/>
                  </a:lnTo>
                  <a:lnTo>
                    <a:pt x="3112" y="23"/>
                  </a:lnTo>
                  <a:lnTo>
                    <a:pt x="3154" y="17"/>
                  </a:lnTo>
                  <a:lnTo>
                    <a:pt x="3195" y="12"/>
                  </a:lnTo>
                  <a:lnTo>
                    <a:pt x="3235" y="8"/>
                  </a:lnTo>
                  <a:lnTo>
                    <a:pt x="3274" y="5"/>
                  </a:lnTo>
                  <a:lnTo>
                    <a:pt x="3313" y="1"/>
                  </a:lnTo>
                  <a:lnTo>
                    <a:pt x="3350" y="0"/>
                  </a:lnTo>
                  <a:lnTo>
                    <a:pt x="3387" y="0"/>
                  </a:lnTo>
                  <a:lnTo>
                    <a:pt x="3425" y="1"/>
                  </a:lnTo>
                  <a:lnTo>
                    <a:pt x="3460" y="2"/>
                  </a:lnTo>
                  <a:lnTo>
                    <a:pt x="3495" y="6"/>
                  </a:lnTo>
                  <a:lnTo>
                    <a:pt x="3529" y="9"/>
                  </a:lnTo>
                  <a:lnTo>
                    <a:pt x="3562" y="14"/>
                  </a:lnTo>
                  <a:lnTo>
                    <a:pt x="3595" y="19"/>
                  </a:lnTo>
                  <a:lnTo>
                    <a:pt x="3625" y="26"/>
                  </a:lnTo>
                  <a:lnTo>
                    <a:pt x="3656" y="34"/>
                  </a:lnTo>
                  <a:lnTo>
                    <a:pt x="3686" y="43"/>
                  </a:lnTo>
                  <a:lnTo>
                    <a:pt x="3715" y="52"/>
                  </a:lnTo>
                  <a:lnTo>
                    <a:pt x="3742" y="64"/>
                  </a:lnTo>
                  <a:lnTo>
                    <a:pt x="3769" y="76"/>
                  </a:lnTo>
                  <a:lnTo>
                    <a:pt x="3794" y="88"/>
                  </a:lnTo>
                  <a:lnTo>
                    <a:pt x="3819" y="102"/>
                  </a:lnTo>
                  <a:lnTo>
                    <a:pt x="3843" y="118"/>
                  </a:lnTo>
                  <a:lnTo>
                    <a:pt x="3865" y="134"/>
                  </a:lnTo>
                  <a:lnTo>
                    <a:pt x="3887" y="151"/>
                  </a:lnTo>
                  <a:lnTo>
                    <a:pt x="3907" y="169"/>
                  </a:lnTo>
                  <a:lnTo>
                    <a:pt x="3926" y="189"/>
                  </a:lnTo>
                  <a:lnTo>
                    <a:pt x="3944" y="209"/>
                  </a:lnTo>
                  <a:lnTo>
                    <a:pt x="3961" y="231"/>
                  </a:lnTo>
                  <a:lnTo>
                    <a:pt x="3890" y="284"/>
                  </a:lnTo>
                  <a:lnTo>
                    <a:pt x="3875" y="265"/>
                  </a:lnTo>
                  <a:lnTo>
                    <a:pt x="3859" y="246"/>
                  </a:lnTo>
                  <a:lnTo>
                    <a:pt x="3842" y="230"/>
                  </a:lnTo>
                  <a:lnTo>
                    <a:pt x="3825" y="215"/>
                  </a:lnTo>
                  <a:lnTo>
                    <a:pt x="3806" y="200"/>
                  </a:lnTo>
                  <a:lnTo>
                    <a:pt x="3786" y="186"/>
                  </a:lnTo>
                  <a:lnTo>
                    <a:pt x="3764" y="172"/>
                  </a:lnTo>
                  <a:lnTo>
                    <a:pt x="3742" y="161"/>
                  </a:lnTo>
                  <a:lnTo>
                    <a:pt x="3719" y="150"/>
                  </a:lnTo>
                  <a:lnTo>
                    <a:pt x="3695" y="139"/>
                  </a:lnTo>
                  <a:lnTo>
                    <a:pt x="3670" y="130"/>
                  </a:lnTo>
                  <a:lnTo>
                    <a:pt x="3644" y="122"/>
                  </a:lnTo>
                  <a:lnTo>
                    <a:pt x="3618" y="115"/>
                  </a:lnTo>
                  <a:lnTo>
                    <a:pt x="3590" y="109"/>
                  </a:lnTo>
                  <a:lnTo>
                    <a:pt x="3562" y="102"/>
                  </a:lnTo>
                  <a:lnTo>
                    <a:pt x="3532" y="98"/>
                  </a:lnTo>
                  <a:lnTo>
                    <a:pt x="3502" y="94"/>
                  </a:lnTo>
                  <a:lnTo>
                    <a:pt x="3470" y="92"/>
                  </a:lnTo>
                  <a:lnTo>
                    <a:pt x="3438" y="89"/>
                  </a:lnTo>
                  <a:lnTo>
                    <a:pt x="3407" y="88"/>
                  </a:lnTo>
                  <a:lnTo>
                    <a:pt x="3373" y="88"/>
                  </a:lnTo>
                  <a:lnTo>
                    <a:pt x="3339" y="89"/>
                  </a:lnTo>
                  <a:lnTo>
                    <a:pt x="3305" y="91"/>
                  </a:lnTo>
                  <a:lnTo>
                    <a:pt x="3268" y="93"/>
                  </a:lnTo>
                  <a:lnTo>
                    <a:pt x="3232" y="97"/>
                  </a:lnTo>
                  <a:lnTo>
                    <a:pt x="3196" y="100"/>
                  </a:lnTo>
                  <a:lnTo>
                    <a:pt x="3158" y="105"/>
                  </a:lnTo>
                  <a:lnTo>
                    <a:pt x="3120" y="112"/>
                  </a:lnTo>
                  <a:lnTo>
                    <a:pt x="3082" y="118"/>
                  </a:lnTo>
                  <a:lnTo>
                    <a:pt x="3042" y="126"/>
                  </a:lnTo>
                  <a:lnTo>
                    <a:pt x="3003" y="134"/>
                  </a:lnTo>
                  <a:lnTo>
                    <a:pt x="2963" y="144"/>
                  </a:lnTo>
                  <a:lnTo>
                    <a:pt x="2941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51" name="Freeform 143">
              <a:extLst>
                <a:ext uri="{FF2B5EF4-FFF2-40B4-BE49-F238E27FC236}">
                  <a16:creationId xmlns:a16="http://schemas.microsoft.com/office/drawing/2014/main" id="{9E1FE1BF-D194-9739-7570-0AB15B82E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2521"/>
              <a:ext cx="484" cy="372"/>
            </a:xfrm>
            <a:custGeom>
              <a:avLst/>
              <a:gdLst>
                <a:gd name="T0" fmla="*/ 2743 w 2900"/>
                <a:gd name="T1" fmla="*/ 0 h 2231"/>
                <a:gd name="T2" fmla="*/ 0 w 2900"/>
                <a:gd name="T3" fmla="*/ 2016 h 2231"/>
                <a:gd name="T4" fmla="*/ 157 w 2900"/>
                <a:gd name="T5" fmla="*/ 2231 h 2231"/>
                <a:gd name="T6" fmla="*/ 2900 w 2900"/>
                <a:gd name="T7" fmla="*/ 213 h 2231"/>
                <a:gd name="T8" fmla="*/ 2743 w 2900"/>
                <a:gd name="T9" fmla="*/ 0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0" h="2231">
                  <a:moveTo>
                    <a:pt x="2743" y="0"/>
                  </a:moveTo>
                  <a:lnTo>
                    <a:pt x="0" y="2016"/>
                  </a:lnTo>
                  <a:lnTo>
                    <a:pt x="157" y="2231"/>
                  </a:lnTo>
                  <a:lnTo>
                    <a:pt x="2900" y="213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52" name="Freeform 144">
              <a:extLst>
                <a:ext uri="{FF2B5EF4-FFF2-40B4-BE49-F238E27FC236}">
                  <a16:creationId xmlns:a16="http://schemas.microsoft.com/office/drawing/2014/main" id="{4A229090-FB45-0AF9-AF49-B22F9B3C6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2478"/>
              <a:ext cx="204" cy="174"/>
            </a:xfrm>
            <a:custGeom>
              <a:avLst/>
              <a:gdLst>
                <a:gd name="T0" fmla="*/ 691 w 1225"/>
                <a:gd name="T1" fmla="*/ 392 h 1046"/>
                <a:gd name="T2" fmla="*/ 0 w 1225"/>
                <a:gd name="T3" fmla="*/ 406 h 1046"/>
                <a:gd name="T4" fmla="*/ 495 w 1225"/>
                <a:gd name="T5" fmla="*/ 43 h 1046"/>
                <a:gd name="T6" fmla="*/ 1225 w 1225"/>
                <a:gd name="T7" fmla="*/ 0 h 1046"/>
                <a:gd name="T8" fmla="*/ 967 w 1225"/>
                <a:gd name="T9" fmla="*/ 683 h 1046"/>
                <a:gd name="T10" fmla="*/ 473 w 1225"/>
                <a:gd name="T11" fmla="*/ 1046 h 1046"/>
                <a:gd name="T12" fmla="*/ 691 w 1225"/>
                <a:gd name="T13" fmla="*/ 392 h 1046"/>
                <a:gd name="T14" fmla="*/ 731 w 1225"/>
                <a:gd name="T15" fmla="*/ 363 h 1046"/>
                <a:gd name="T16" fmla="*/ 691 w 1225"/>
                <a:gd name="T17" fmla="*/ 392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5" h="1046">
                  <a:moveTo>
                    <a:pt x="691" y="392"/>
                  </a:moveTo>
                  <a:lnTo>
                    <a:pt x="0" y="406"/>
                  </a:lnTo>
                  <a:lnTo>
                    <a:pt x="495" y="43"/>
                  </a:lnTo>
                  <a:lnTo>
                    <a:pt x="1225" y="0"/>
                  </a:lnTo>
                  <a:lnTo>
                    <a:pt x="967" y="683"/>
                  </a:lnTo>
                  <a:lnTo>
                    <a:pt x="473" y="1046"/>
                  </a:lnTo>
                  <a:lnTo>
                    <a:pt x="691" y="392"/>
                  </a:lnTo>
                  <a:lnTo>
                    <a:pt x="731" y="363"/>
                  </a:lnTo>
                  <a:lnTo>
                    <a:pt x="691" y="39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53" name="Freeform 145">
              <a:extLst>
                <a:ext uri="{FF2B5EF4-FFF2-40B4-BE49-F238E27FC236}">
                  <a16:creationId xmlns:a16="http://schemas.microsoft.com/office/drawing/2014/main" id="{B768F738-DB3B-1AF9-9BD1-4DD63ACC30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7" y="2069"/>
              <a:ext cx="386" cy="782"/>
            </a:xfrm>
            <a:custGeom>
              <a:avLst/>
              <a:gdLst>
                <a:gd name="T0" fmla="*/ 815 w 2314"/>
                <a:gd name="T1" fmla="*/ 12 h 4687"/>
                <a:gd name="T2" fmla="*/ 1070 w 2314"/>
                <a:gd name="T3" fmla="*/ 122 h 4687"/>
                <a:gd name="T4" fmla="*/ 1323 w 2314"/>
                <a:gd name="T5" fmla="*/ 339 h 4687"/>
                <a:gd name="T6" fmla="*/ 1366 w 2314"/>
                <a:gd name="T7" fmla="*/ 524 h 4687"/>
                <a:gd name="T8" fmla="*/ 1138 w 2314"/>
                <a:gd name="T9" fmla="*/ 283 h 4687"/>
                <a:gd name="T10" fmla="*/ 909 w 2314"/>
                <a:gd name="T11" fmla="*/ 134 h 4687"/>
                <a:gd name="T12" fmla="*/ 687 w 2314"/>
                <a:gd name="T13" fmla="*/ 89 h 4687"/>
                <a:gd name="T14" fmla="*/ 1591 w 2314"/>
                <a:gd name="T15" fmla="*/ 686 h 4687"/>
                <a:gd name="T16" fmla="*/ 1807 w 2314"/>
                <a:gd name="T17" fmla="*/ 1077 h 4687"/>
                <a:gd name="T18" fmla="*/ 1998 w 2314"/>
                <a:gd name="T19" fmla="*/ 1533 h 4687"/>
                <a:gd name="T20" fmla="*/ 2153 w 2314"/>
                <a:gd name="T21" fmla="*/ 2042 h 4687"/>
                <a:gd name="T22" fmla="*/ 1971 w 2314"/>
                <a:gd name="T23" fmla="*/ 1725 h 4687"/>
                <a:gd name="T24" fmla="*/ 1794 w 2314"/>
                <a:gd name="T25" fmla="*/ 1259 h 4687"/>
                <a:gd name="T26" fmla="*/ 1589 w 2314"/>
                <a:gd name="T27" fmla="*/ 855 h 4687"/>
                <a:gd name="T28" fmla="*/ 2168 w 2314"/>
                <a:gd name="T29" fmla="*/ 2101 h 4687"/>
                <a:gd name="T30" fmla="*/ 2268 w 2314"/>
                <a:gd name="T31" fmla="*/ 2628 h 4687"/>
                <a:gd name="T32" fmla="*/ 2312 w 2314"/>
                <a:gd name="T33" fmla="*/ 3124 h 4687"/>
                <a:gd name="T34" fmla="*/ 2301 w 2314"/>
                <a:gd name="T35" fmla="*/ 3576 h 4687"/>
                <a:gd name="T36" fmla="*/ 2204 w 2314"/>
                <a:gd name="T37" fmla="*/ 3658 h 4687"/>
                <a:gd name="T38" fmla="*/ 2226 w 2314"/>
                <a:gd name="T39" fmla="*/ 3227 h 4687"/>
                <a:gd name="T40" fmla="*/ 2194 w 2314"/>
                <a:gd name="T41" fmla="*/ 2750 h 4687"/>
                <a:gd name="T42" fmla="*/ 2109 w 2314"/>
                <a:gd name="T43" fmla="*/ 2238 h 4687"/>
                <a:gd name="T44" fmla="*/ 2228 w 2314"/>
                <a:gd name="T45" fmla="*/ 4014 h 4687"/>
                <a:gd name="T46" fmla="*/ 2107 w 2314"/>
                <a:gd name="T47" fmla="*/ 4332 h 4687"/>
                <a:gd name="T48" fmla="*/ 1936 w 2314"/>
                <a:gd name="T49" fmla="*/ 4558 h 4687"/>
                <a:gd name="T50" fmla="*/ 1718 w 2314"/>
                <a:gd name="T51" fmla="*/ 4674 h 4687"/>
                <a:gd name="T52" fmla="*/ 1868 w 2314"/>
                <a:gd name="T53" fmla="*/ 4499 h 4687"/>
                <a:gd name="T54" fmla="*/ 2023 w 2314"/>
                <a:gd name="T55" fmla="*/ 4304 h 4687"/>
                <a:gd name="T56" fmla="*/ 2135 w 2314"/>
                <a:gd name="T57" fmla="*/ 4020 h 4687"/>
                <a:gd name="T58" fmla="*/ 1690 w 2314"/>
                <a:gd name="T59" fmla="*/ 4680 h 4687"/>
                <a:gd name="T60" fmla="*/ 1442 w 2314"/>
                <a:gd name="T61" fmla="*/ 4661 h 4687"/>
                <a:gd name="T62" fmla="*/ 1187 w 2314"/>
                <a:gd name="T63" fmla="*/ 4526 h 4687"/>
                <a:gd name="T64" fmla="*/ 935 w 2314"/>
                <a:gd name="T65" fmla="*/ 4287 h 4687"/>
                <a:gd name="T66" fmla="*/ 998 w 2314"/>
                <a:gd name="T67" fmla="*/ 4225 h 4687"/>
                <a:gd name="T68" fmla="*/ 1227 w 2314"/>
                <a:gd name="T69" fmla="*/ 4446 h 4687"/>
                <a:gd name="T70" fmla="*/ 1455 w 2314"/>
                <a:gd name="T71" fmla="*/ 4573 h 4687"/>
                <a:gd name="T72" fmla="*/ 1673 w 2314"/>
                <a:gd name="T73" fmla="*/ 4593 h 4687"/>
                <a:gd name="T74" fmla="*/ 673 w 2314"/>
                <a:gd name="T75" fmla="*/ 3921 h 4687"/>
                <a:gd name="T76" fmla="*/ 461 w 2314"/>
                <a:gd name="T77" fmla="*/ 3515 h 4687"/>
                <a:gd name="T78" fmla="*/ 278 w 2314"/>
                <a:gd name="T79" fmla="*/ 3046 h 4687"/>
                <a:gd name="T80" fmla="*/ 232 w 2314"/>
                <a:gd name="T81" fmla="*/ 2566 h 4687"/>
                <a:gd name="T82" fmla="*/ 380 w 2314"/>
                <a:gd name="T83" fmla="*/ 3071 h 4687"/>
                <a:gd name="T84" fmla="*/ 563 w 2314"/>
                <a:gd name="T85" fmla="*/ 3524 h 4687"/>
                <a:gd name="T86" fmla="*/ 773 w 2314"/>
                <a:gd name="T87" fmla="*/ 3914 h 4687"/>
                <a:gd name="T88" fmla="*/ 119 w 2314"/>
                <a:gd name="T89" fmla="*/ 2468 h 4687"/>
                <a:gd name="T90" fmla="*/ 32 w 2314"/>
                <a:gd name="T91" fmla="*/ 1947 h 4687"/>
                <a:gd name="T92" fmla="*/ 0 w 2314"/>
                <a:gd name="T93" fmla="*/ 1459 h 4687"/>
                <a:gd name="T94" fmla="*/ 22 w 2314"/>
                <a:gd name="T95" fmla="*/ 1018 h 4687"/>
                <a:gd name="T96" fmla="*/ 101 w 2314"/>
                <a:gd name="T97" fmla="*/ 1120 h 4687"/>
                <a:gd name="T98" fmla="*/ 91 w 2314"/>
                <a:gd name="T99" fmla="*/ 1563 h 4687"/>
                <a:gd name="T100" fmla="*/ 133 w 2314"/>
                <a:gd name="T101" fmla="*/ 2050 h 4687"/>
                <a:gd name="T102" fmla="*/ 232 w 2314"/>
                <a:gd name="T103" fmla="*/ 2566 h 4687"/>
                <a:gd name="T104" fmla="*/ 108 w 2314"/>
                <a:gd name="T105" fmla="*/ 595 h 4687"/>
                <a:gd name="T106" fmla="*/ 241 w 2314"/>
                <a:gd name="T107" fmla="*/ 297 h 4687"/>
                <a:gd name="T108" fmla="*/ 422 w 2314"/>
                <a:gd name="T109" fmla="*/ 94 h 4687"/>
                <a:gd name="T110" fmla="*/ 593 w 2314"/>
                <a:gd name="T111" fmla="*/ 106 h 4687"/>
                <a:gd name="T112" fmla="*/ 409 w 2314"/>
                <a:gd name="T113" fmla="*/ 223 h 4687"/>
                <a:gd name="T114" fmla="*/ 263 w 2314"/>
                <a:gd name="T115" fmla="*/ 439 h 4687"/>
                <a:gd name="T116" fmla="*/ 159 w 2314"/>
                <a:gd name="T117" fmla="*/ 742 h 4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14" h="4687">
                  <a:moveTo>
                    <a:pt x="597" y="14"/>
                  </a:moveTo>
                  <a:lnTo>
                    <a:pt x="623" y="7"/>
                  </a:lnTo>
                  <a:lnTo>
                    <a:pt x="650" y="3"/>
                  </a:lnTo>
                  <a:lnTo>
                    <a:pt x="677" y="1"/>
                  </a:lnTo>
                  <a:lnTo>
                    <a:pt x="705" y="0"/>
                  </a:lnTo>
                  <a:lnTo>
                    <a:pt x="732" y="1"/>
                  </a:lnTo>
                  <a:lnTo>
                    <a:pt x="760" y="3"/>
                  </a:lnTo>
                  <a:lnTo>
                    <a:pt x="788" y="6"/>
                  </a:lnTo>
                  <a:lnTo>
                    <a:pt x="815" y="12"/>
                  </a:lnTo>
                  <a:lnTo>
                    <a:pt x="844" y="18"/>
                  </a:lnTo>
                  <a:lnTo>
                    <a:pt x="872" y="26"/>
                  </a:lnTo>
                  <a:lnTo>
                    <a:pt x="900" y="36"/>
                  </a:lnTo>
                  <a:lnTo>
                    <a:pt x="928" y="47"/>
                  </a:lnTo>
                  <a:lnTo>
                    <a:pt x="957" y="59"/>
                  </a:lnTo>
                  <a:lnTo>
                    <a:pt x="985" y="73"/>
                  </a:lnTo>
                  <a:lnTo>
                    <a:pt x="1013" y="88"/>
                  </a:lnTo>
                  <a:lnTo>
                    <a:pt x="1041" y="104"/>
                  </a:lnTo>
                  <a:lnTo>
                    <a:pt x="1070" y="122"/>
                  </a:lnTo>
                  <a:lnTo>
                    <a:pt x="1098" y="141"/>
                  </a:lnTo>
                  <a:lnTo>
                    <a:pt x="1126" y="161"/>
                  </a:lnTo>
                  <a:lnTo>
                    <a:pt x="1155" y="183"/>
                  </a:lnTo>
                  <a:lnTo>
                    <a:pt x="1183" y="206"/>
                  </a:lnTo>
                  <a:lnTo>
                    <a:pt x="1211" y="230"/>
                  </a:lnTo>
                  <a:lnTo>
                    <a:pt x="1239" y="256"/>
                  </a:lnTo>
                  <a:lnTo>
                    <a:pt x="1268" y="282"/>
                  </a:lnTo>
                  <a:lnTo>
                    <a:pt x="1295" y="310"/>
                  </a:lnTo>
                  <a:lnTo>
                    <a:pt x="1323" y="339"/>
                  </a:lnTo>
                  <a:lnTo>
                    <a:pt x="1351" y="369"/>
                  </a:lnTo>
                  <a:lnTo>
                    <a:pt x="1378" y="401"/>
                  </a:lnTo>
                  <a:lnTo>
                    <a:pt x="1406" y="433"/>
                  </a:lnTo>
                  <a:lnTo>
                    <a:pt x="1433" y="467"/>
                  </a:lnTo>
                  <a:lnTo>
                    <a:pt x="1460" y="502"/>
                  </a:lnTo>
                  <a:lnTo>
                    <a:pt x="1488" y="537"/>
                  </a:lnTo>
                  <a:lnTo>
                    <a:pt x="1416" y="590"/>
                  </a:lnTo>
                  <a:lnTo>
                    <a:pt x="1391" y="557"/>
                  </a:lnTo>
                  <a:lnTo>
                    <a:pt x="1366" y="524"/>
                  </a:lnTo>
                  <a:lnTo>
                    <a:pt x="1341" y="493"/>
                  </a:lnTo>
                  <a:lnTo>
                    <a:pt x="1317" y="464"/>
                  </a:lnTo>
                  <a:lnTo>
                    <a:pt x="1291" y="435"/>
                  </a:lnTo>
                  <a:lnTo>
                    <a:pt x="1266" y="406"/>
                  </a:lnTo>
                  <a:lnTo>
                    <a:pt x="1240" y="380"/>
                  </a:lnTo>
                  <a:lnTo>
                    <a:pt x="1215" y="354"/>
                  </a:lnTo>
                  <a:lnTo>
                    <a:pt x="1189" y="329"/>
                  </a:lnTo>
                  <a:lnTo>
                    <a:pt x="1164" y="305"/>
                  </a:lnTo>
                  <a:lnTo>
                    <a:pt x="1138" y="283"/>
                  </a:lnTo>
                  <a:lnTo>
                    <a:pt x="1113" y="262"/>
                  </a:lnTo>
                  <a:lnTo>
                    <a:pt x="1087" y="242"/>
                  </a:lnTo>
                  <a:lnTo>
                    <a:pt x="1062" y="223"/>
                  </a:lnTo>
                  <a:lnTo>
                    <a:pt x="1036" y="205"/>
                  </a:lnTo>
                  <a:lnTo>
                    <a:pt x="1011" y="188"/>
                  </a:lnTo>
                  <a:lnTo>
                    <a:pt x="985" y="173"/>
                  </a:lnTo>
                  <a:lnTo>
                    <a:pt x="960" y="159"/>
                  </a:lnTo>
                  <a:lnTo>
                    <a:pt x="934" y="145"/>
                  </a:lnTo>
                  <a:lnTo>
                    <a:pt x="909" y="134"/>
                  </a:lnTo>
                  <a:lnTo>
                    <a:pt x="883" y="124"/>
                  </a:lnTo>
                  <a:lnTo>
                    <a:pt x="859" y="114"/>
                  </a:lnTo>
                  <a:lnTo>
                    <a:pt x="833" y="107"/>
                  </a:lnTo>
                  <a:lnTo>
                    <a:pt x="809" y="101"/>
                  </a:lnTo>
                  <a:lnTo>
                    <a:pt x="784" y="95"/>
                  </a:lnTo>
                  <a:lnTo>
                    <a:pt x="760" y="92"/>
                  </a:lnTo>
                  <a:lnTo>
                    <a:pt x="736" y="90"/>
                  </a:lnTo>
                  <a:lnTo>
                    <a:pt x="711" y="89"/>
                  </a:lnTo>
                  <a:lnTo>
                    <a:pt x="687" y="89"/>
                  </a:lnTo>
                  <a:lnTo>
                    <a:pt x="663" y="91"/>
                  </a:lnTo>
                  <a:lnTo>
                    <a:pt x="640" y="94"/>
                  </a:lnTo>
                  <a:lnTo>
                    <a:pt x="617" y="100"/>
                  </a:lnTo>
                  <a:lnTo>
                    <a:pt x="597" y="14"/>
                  </a:lnTo>
                  <a:close/>
                  <a:moveTo>
                    <a:pt x="1488" y="537"/>
                  </a:moveTo>
                  <a:lnTo>
                    <a:pt x="1513" y="573"/>
                  </a:lnTo>
                  <a:lnTo>
                    <a:pt x="1540" y="610"/>
                  </a:lnTo>
                  <a:lnTo>
                    <a:pt x="1565" y="647"/>
                  </a:lnTo>
                  <a:lnTo>
                    <a:pt x="1591" y="686"/>
                  </a:lnTo>
                  <a:lnTo>
                    <a:pt x="1615" y="727"/>
                  </a:lnTo>
                  <a:lnTo>
                    <a:pt x="1640" y="767"/>
                  </a:lnTo>
                  <a:lnTo>
                    <a:pt x="1665" y="808"/>
                  </a:lnTo>
                  <a:lnTo>
                    <a:pt x="1689" y="851"/>
                  </a:lnTo>
                  <a:lnTo>
                    <a:pt x="1714" y="894"/>
                  </a:lnTo>
                  <a:lnTo>
                    <a:pt x="1738" y="939"/>
                  </a:lnTo>
                  <a:lnTo>
                    <a:pt x="1762" y="984"/>
                  </a:lnTo>
                  <a:lnTo>
                    <a:pt x="1785" y="1030"/>
                  </a:lnTo>
                  <a:lnTo>
                    <a:pt x="1807" y="1077"/>
                  </a:lnTo>
                  <a:lnTo>
                    <a:pt x="1831" y="1125"/>
                  </a:lnTo>
                  <a:lnTo>
                    <a:pt x="1853" y="1173"/>
                  </a:lnTo>
                  <a:lnTo>
                    <a:pt x="1875" y="1222"/>
                  </a:lnTo>
                  <a:lnTo>
                    <a:pt x="1896" y="1272"/>
                  </a:lnTo>
                  <a:lnTo>
                    <a:pt x="1918" y="1323"/>
                  </a:lnTo>
                  <a:lnTo>
                    <a:pt x="1938" y="1374"/>
                  </a:lnTo>
                  <a:lnTo>
                    <a:pt x="1959" y="1426"/>
                  </a:lnTo>
                  <a:lnTo>
                    <a:pt x="1978" y="1479"/>
                  </a:lnTo>
                  <a:lnTo>
                    <a:pt x="1998" y="1533"/>
                  </a:lnTo>
                  <a:lnTo>
                    <a:pt x="2017" y="1587"/>
                  </a:lnTo>
                  <a:lnTo>
                    <a:pt x="2037" y="1641"/>
                  </a:lnTo>
                  <a:lnTo>
                    <a:pt x="2055" y="1697"/>
                  </a:lnTo>
                  <a:lnTo>
                    <a:pt x="2072" y="1753"/>
                  </a:lnTo>
                  <a:lnTo>
                    <a:pt x="2090" y="1810"/>
                  </a:lnTo>
                  <a:lnTo>
                    <a:pt x="2107" y="1867"/>
                  </a:lnTo>
                  <a:lnTo>
                    <a:pt x="2123" y="1924"/>
                  </a:lnTo>
                  <a:lnTo>
                    <a:pt x="2139" y="1983"/>
                  </a:lnTo>
                  <a:lnTo>
                    <a:pt x="2153" y="2042"/>
                  </a:lnTo>
                  <a:lnTo>
                    <a:pt x="2168" y="2101"/>
                  </a:lnTo>
                  <a:lnTo>
                    <a:pt x="2081" y="2122"/>
                  </a:lnTo>
                  <a:lnTo>
                    <a:pt x="2067" y="2063"/>
                  </a:lnTo>
                  <a:lnTo>
                    <a:pt x="2053" y="2005"/>
                  </a:lnTo>
                  <a:lnTo>
                    <a:pt x="2037" y="1948"/>
                  </a:lnTo>
                  <a:lnTo>
                    <a:pt x="2021" y="1892"/>
                  </a:lnTo>
                  <a:lnTo>
                    <a:pt x="2005" y="1835"/>
                  </a:lnTo>
                  <a:lnTo>
                    <a:pt x="1988" y="1780"/>
                  </a:lnTo>
                  <a:lnTo>
                    <a:pt x="1971" y="1725"/>
                  </a:lnTo>
                  <a:lnTo>
                    <a:pt x="1953" y="1671"/>
                  </a:lnTo>
                  <a:lnTo>
                    <a:pt x="1935" y="1617"/>
                  </a:lnTo>
                  <a:lnTo>
                    <a:pt x="1916" y="1564"/>
                  </a:lnTo>
                  <a:lnTo>
                    <a:pt x="1896" y="1511"/>
                  </a:lnTo>
                  <a:lnTo>
                    <a:pt x="1876" y="1460"/>
                  </a:lnTo>
                  <a:lnTo>
                    <a:pt x="1857" y="1409"/>
                  </a:lnTo>
                  <a:lnTo>
                    <a:pt x="1836" y="1358"/>
                  </a:lnTo>
                  <a:lnTo>
                    <a:pt x="1816" y="1308"/>
                  </a:lnTo>
                  <a:lnTo>
                    <a:pt x="1794" y="1259"/>
                  </a:lnTo>
                  <a:lnTo>
                    <a:pt x="1773" y="1211"/>
                  </a:lnTo>
                  <a:lnTo>
                    <a:pt x="1751" y="1164"/>
                  </a:lnTo>
                  <a:lnTo>
                    <a:pt x="1729" y="1117"/>
                  </a:lnTo>
                  <a:lnTo>
                    <a:pt x="1706" y="1071"/>
                  </a:lnTo>
                  <a:lnTo>
                    <a:pt x="1684" y="1026"/>
                  </a:lnTo>
                  <a:lnTo>
                    <a:pt x="1661" y="982"/>
                  </a:lnTo>
                  <a:lnTo>
                    <a:pt x="1637" y="939"/>
                  </a:lnTo>
                  <a:lnTo>
                    <a:pt x="1614" y="896"/>
                  </a:lnTo>
                  <a:lnTo>
                    <a:pt x="1589" y="855"/>
                  </a:lnTo>
                  <a:lnTo>
                    <a:pt x="1566" y="814"/>
                  </a:lnTo>
                  <a:lnTo>
                    <a:pt x="1542" y="774"/>
                  </a:lnTo>
                  <a:lnTo>
                    <a:pt x="1516" y="735"/>
                  </a:lnTo>
                  <a:lnTo>
                    <a:pt x="1492" y="698"/>
                  </a:lnTo>
                  <a:lnTo>
                    <a:pt x="1467" y="661"/>
                  </a:lnTo>
                  <a:lnTo>
                    <a:pt x="1442" y="625"/>
                  </a:lnTo>
                  <a:lnTo>
                    <a:pt x="1416" y="590"/>
                  </a:lnTo>
                  <a:lnTo>
                    <a:pt x="1488" y="537"/>
                  </a:lnTo>
                  <a:close/>
                  <a:moveTo>
                    <a:pt x="2168" y="2101"/>
                  </a:moveTo>
                  <a:lnTo>
                    <a:pt x="2182" y="2161"/>
                  </a:lnTo>
                  <a:lnTo>
                    <a:pt x="2195" y="2219"/>
                  </a:lnTo>
                  <a:lnTo>
                    <a:pt x="2208" y="2279"/>
                  </a:lnTo>
                  <a:lnTo>
                    <a:pt x="2219" y="2337"/>
                  </a:lnTo>
                  <a:lnTo>
                    <a:pt x="2231" y="2397"/>
                  </a:lnTo>
                  <a:lnTo>
                    <a:pt x="2240" y="2455"/>
                  </a:lnTo>
                  <a:lnTo>
                    <a:pt x="2251" y="2512"/>
                  </a:lnTo>
                  <a:lnTo>
                    <a:pt x="2260" y="2571"/>
                  </a:lnTo>
                  <a:lnTo>
                    <a:pt x="2268" y="2628"/>
                  </a:lnTo>
                  <a:lnTo>
                    <a:pt x="2276" y="2684"/>
                  </a:lnTo>
                  <a:lnTo>
                    <a:pt x="2282" y="2740"/>
                  </a:lnTo>
                  <a:lnTo>
                    <a:pt x="2288" y="2797"/>
                  </a:lnTo>
                  <a:lnTo>
                    <a:pt x="2294" y="2853"/>
                  </a:lnTo>
                  <a:lnTo>
                    <a:pt x="2299" y="2908"/>
                  </a:lnTo>
                  <a:lnTo>
                    <a:pt x="2303" y="2963"/>
                  </a:lnTo>
                  <a:lnTo>
                    <a:pt x="2306" y="3017"/>
                  </a:lnTo>
                  <a:lnTo>
                    <a:pt x="2310" y="3070"/>
                  </a:lnTo>
                  <a:lnTo>
                    <a:pt x="2312" y="3124"/>
                  </a:lnTo>
                  <a:lnTo>
                    <a:pt x="2313" y="3176"/>
                  </a:lnTo>
                  <a:lnTo>
                    <a:pt x="2314" y="3228"/>
                  </a:lnTo>
                  <a:lnTo>
                    <a:pt x="2314" y="3280"/>
                  </a:lnTo>
                  <a:lnTo>
                    <a:pt x="2314" y="3331"/>
                  </a:lnTo>
                  <a:lnTo>
                    <a:pt x="2313" y="3382"/>
                  </a:lnTo>
                  <a:lnTo>
                    <a:pt x="2311" y="3431"/>
                  </a:lnTo>
                  <a:lnTo>
                    <a:pt x="2308" y="3481"/>
                  </a:lnTo>
                  <a:lnTo>
                    <a:pt x="2305" y="3529"/>
                  </a:lnTo>
                  <a:lnTo>
                    <a:pt x="2301" y="3576"/>
                  </a:lnTo>
                  <a:lnTo>
                    <a:pt x="2297" y="3623"/>
                  </a:lnTo>
                  <a:lnTo>
                    <a:pt x="2293" y="3670"/>
                  </a:lnTo>
                  <a:lnTo>
                    <a:pt x="2286" y="3714"/>
                  </a:lnTo>
                  <a:lnTo>
                    <a:pt x="2280" y="3759"/>
                  </a:lnTo>
                  <a:lnTo>
                    <a:pt x="2273" y="3802"/>
                  </a:lnTo>
                  <a:lnTo>
                    <a:pt x="2186" y="3788"/>
                  </a:lnTo>
                  <a:lnTo>
                    <a:pt x="2193" y="3746"/>
                  </a:lnTo>
                  <a:lnTo>
                    <a:pt x="2199" y="3703"/>
                  </a:lnTo>
                  <a:lnTo>
                    <a:pt x="2204" y="3658"/>
                  </a:lnTo>
                  <a:lnTo>
                    <a:pt x="2210" y="3613"/>
                  </a:lnTo>
                  <a:lnTo>
                    <a:pt x="2214" y="3568"/>
                  </a:lnTo>
                  <a:lnTo>
                    <a:pt x="2217" y="3521"/>
                  </a:lnTo>
                  <a:lnTo>
                    <a:pt x="2220" y="3473"/>
                  </a:lnTo>
                  <a:lnTo>
                    <a:pt x="2222" y="3426"/>
                  </a:lnTo>
                  <a:lnTo>
                    <a:pt x="2225" y="3377"/>
                  </a:lnTo>
                  <a:lnTo>
                    <a:pt x="2226" y="3328"/>
                  </a:lnTo>
                  <a:lnTo>
                    <a:pt x="2226" y="3278"/>
                  </a:lnTo>
                  <a:lnTo>
                    <a:pt x="2226" y="3227"/>
                  </a:lnTo>
                  <a:lnTo>
                    <a:pt x="2225" y="3176"/>
                  </a:lnTo>
                  <a:lnTo>
                    <a:pt x="2223" y="3125"/>
                  </a:lnTo>
                  <a:lnTo>
                    <a:pt x="2221" y="3072"/>
                  </a:lnTo>
                  <a:lnTo>
                    <a:pt x="2218" y="3020"/>
                  </a:lnTo>
                  <a:lnTo>
                    <a:pt x="2215" y="2967"/>
                  </a:lnTo>
                  <a:lnTo>
                    <a:pt x="2211" y="2913"/>
                  </a:lnTo>
                  <a:lnTo>
                    <a:pt x="2205" y="2859"/>
                  </a:lnTo>
                  <a:lnTo>
                    <a:pt x="2200" y="2804"/>
                  </a:lnTo>
                  <a:lnTo>
                    <a:pt x="2194" y="2750"/>
                  </a:lnTo>
                  <a:lnTo>
                    <a:pt x="2187" y="2694"/>
                  </a:lnTo>
                  <a:lnTo>
                    <a:pt x="2180" y="2638"/>
                  </a:lnTo>
                  <a:lnTo>
                    <a:pt x="2171" y="2582"/>
                  </a:lnTo>
                  <a:lnTo>
                    <a:pt x="2163" y="2525"/>
                  </a:lnTo>
                  <a:lnTo>
                    <a:pt x="2153" y="2469"/>
                  </a:lnTo>
                  <a:lnTo>
                    <a:pt x="2143" y="2411"/>
                  </a:lnTo>
                  <a:lnTo>
                    <a:pt x="2132" y="2354"/>
                  </a:lnTo>
                  <a:lnTo>
                    <a:pt x="2120" y="2296"/>
                  </a:lnTo>
                  <a:lnTo>
                    <a:pt x="2109" y="2238"/>
                  </a:lnTo>
                  <a:lnTo>
                    <a:pt x="2095" y="2180"/>
                  </a:lnTo>
                  <a:lnTo>
                    <a:pt x="2081" y="2122"/>
                  </a:lnTo>
                  <a:lnTo>
                    <a:pt x="2168" y="2101"/>
                  </a:lnTo>
                  <a:close/>
                  <a:moveTo>
                    <a:pt x="2273" y="3802"/>
                  </a:moveTo>
                  <a:lnTo>
                    <a:pt x="2266" y="3847"/>
                  </a:lnTo>
                  <a:lnTo>
                    <a:pt x="2257" y="3890"/>
                  </a:lnTo>
                  <a:lnTo>
                    <a:pt x="2248" y="3933"/>
                  </a:lnTo>
                  <a:lnTo>
                    <a:pt x="2238" y="3973"/>
                  </a:lnTo>
                  <a:lnTo>
                    <a:pt x="2228" y="4014"/>
                  </a:lnTo>
                  <a:lnTo>
                    <a:pt x="2217" y="4054"/>
                  </a:lnTo>
                  <a:lnTo>
                    <a:pt x="2205" y="4092"/>
                  </a:lnTo>
                  <a:lnTo>
                    <a:pt x="2194" y="4129"/>
                  </a:lnTo>
                  <a:lnTo>
                    <a:pt x="2181" y="4166"/>
                  </a:lnTo>
                  <a:lnTo>
                    <a:pt x="2167" y="4201"/>
                  </a:lnTo>
                  <a:lnTo>
                    <a:pt x="2153" y="4235"/>
                  </a:lnTo>
                  <a:lnTo>
                    <a:pt x="2139" y="4269"/>
                  </a:lnTo>
                  <a:lnTo>
                    <a:pt x="2123" y="4301"/>
                  </a:lnTo>
                  <a:lnTo>
                    <a:pt x="2107" y="4332"/>
                  </a:lnTo>
                  <a:lnTo>
                    <a:pt x="2091" y="4362"/>
                  </a:lnTo>
                  <a:lnTo>
                    <a:pt x="2073" y="4391"/>
                  </a:lnTo>
                  <a:lnTo>
                    <a:pt x="2056" y="4419"/>
                  </a:lnTo>
                  <a:lnTo>
                    <a:pt x="2037" y="4444"/>
                  </a:lnTo>
                  <a:lnTo>
                    <a:pt x="2017" y="4470"/>
                  </a:lnTo>
                  <a:lnTo>
                    <a:pt x="1998" y="4493"/>
                  </a:lnTo>
                  <a:lnTo>
                    <a:pt x="1978" y="4516"/>
                  </a:lnTo>
                  <a:lnTo>
                    <a:pt x="1957" y="4538"/>
                  </a:lnTo>
                  <a:lnTo>
                    <a:pt x="1936" y="4558"/>
                  </a:lnTo>
                  <a:lnTo>
                    <a:pt x="1913" y="4576"/>
                  </a:lnTo>
                  <a:lnTo>
                    <a:pt x="1891" y="4593"/>
                  </a:lnTo>
                  <a:lnTo>
                    <a:pt x="1868" y="4609"/>
                  </a:lnTo>
                  <a:lnTo>
                    <a:pt x="1844" y="4623"/>
                  </a:lnTo>
                  <a:lnTo>
                    <a:pt x="1820" y="4636"/>
                  </a:lnTo>
                  <a:lnTo>
                    <a:pt x="1796" y="4648"/>
                  </a:lnTo>
                  <a:lnTo>
                    <a:pt x="1770" y="4658"/>
                  </a:lnTo>
                  <a:lnTo>
                    <a:pt x="1745" y="4667"/>
                  </a:lnTo>
                  <a:lnTo>
                    <a:pt x="1718" y="4674"/>
                  </a:lnTo>
                  <a:lnTo>
                    <a:pt x="1697" y="4588"/>
                  </a:lnTo>
                  <a:lnTo>
                    <a:pt x="1720" y="4582"/>
                  </a:lnTo>
                  <a:lnTo>
                    <a:pt x="1742" y="4575"/>
                  </a:lnTo>
                  <a:lnTo>
                    <a:pt x="1765" y="4565"/>
                  </a:lnTo>
                  <a:lnTo>
                    <a:pt x="1786" y="4554"/>
                  </a:lnTo>
                  <a:lnTo>
                    <a:pt x="1807" y="4543"/>
                  </a:lnTo>
                  <a:lnTo>
                    <a:pt x="1827" y="4530"/>
                  </a:lnTo>
                  <a:lnTo>
                    <a:pt x="1848" y="4515"/>
                  </a:lnTo>
                  <a:lnTo>
                    <a:pt x="1868" y="4499"/>
                  </a:lnTo>
                  <a:lnTo>
                    <a:pt x="1887" y="4482"/>
                  </a:lnTo>
                  <a:lnTo>
                    <a:pt x="1906" y="4464"/>
                  </a:lnTo>
                  <a:lnTo>
                    <a:pt x="1924" y="4445"/>
                  </a:lnTo>
                  <a:lnTo>
                    <a:pt x="1941" y="4425"/>
                  </a:lnTo>
                  <a:lnTo>
                    <a:pt x="1959" y="4403"/>
                  </a:lnTo>
                  <a:lnTo>
                    <a:pt x="1975" y="4379"/>
                  </a:lnTo>
                  <a:lnTo>
                    <a:pt x="1992" y="4356"/>
                  </a:lnTo>
                  <a:lnTo>
                    <a:pt x="2007" y="4331"/>
                  </a:lnTo>
                  <a:lnTo>
                    <a:pt x="2023" y="4304"/>
                  </a:lnTo>
                  <a:lnTo>
                    <a:pt x="2037" y="4277"/>
                  </a:lnTo>
                  <a:lnTo>
                    <a:pt x="2051" y="4248"/>
                  </a:lnTo>
                  <a:lnTo>
                    <a:pt x="2064" y="4218"/>
                  </a:lnTo>
                  <a:lnTo>
                    <a:pt x="2078" y="4188"/>
                  </a:lnTo>
                  <a:lnTo>
                    <a:pt x="2091" y="4157"/>
                  </a:lnTo>
                  <a:lnTo>
                    <a:pt x="2102" y="4124"/>
                  </a:lnTo>
                  <a:lnTo>
                    <a:pt x="2114" y="4090"/>
                  </a:lnTo>
                  <a:lnTo>
                    <a:pt x="2125" y="4056"/>
                  </a:lnTo>
                  <a:lnTo>
                    <a:pt x="2135" y="4020"/>
                  </a:lnTo>
                  <a:lnTo>
                    <a:pt x="2145" y="3984"/>
                  </a:lnTo>
                  <a:lnTo>
                    <a:pt x="2154" y="3947"/>
                  </a:lnTo>
                  <a:lnTo>
                    <a:pt x="2163" y="3908"/>
                  </a:lnTo>
                  <a:lnTo>
                    <a:pt x="2171" y="3869"/>
                  </a:lnTo>
                  <a:lnTo>
                    <a:pt x="2179" y="3829"/>
                  </a:lnTo>
                  <a:lnTo>
                    <a:pt x="2186" y="3788"/>
                  </a:lnTo>
                  <a:lnTo>
                    <a:pt x="2273" y="3802"/>
                  </a:lnTo>
                  <a:close/>
                  <a:moveTo>
                    <a:pt x="1718" y="4674"/>
                  </a:moveTo>
                  <a:lnTo>
                    <a:pt x="1690" y="4680"/>
                  </a:lnTo>
                  <a:lnTo>
                    <a:pt x="1664" y="4684"/>
                  </a:lnTo>
                  <a:lnTo>
                    <a:pt x="1636" y="4686"/>
                  </a:lnTo>
                  <a:lnTo>
                    <a:pt x="1609" y="4687"/>
                  </a:lnTo>
                  <a:lnTo>
                    <a:pt x="1581" y="4687"/>
                  </a:lnTo>
                  <a:lnTo>
                    <a:pt x="1553" y="4685"/>
                  </a:lnTo>
                  <a:lnTo>
                    <a:pt x="1526" y="4681"/>
                  </a:lnTo>
                  <a:lnTo>
                    <a:pt x="1498" y="4675"/>
                  </a:lnTo>
                  <a:lnTo>
                    <a:pt x="1471" y="4669"/>
                  </a:lnTo>
                  <a:lnTo>
                    <a:pt x="1442" y="4661"/>
                  </a:lnTo>
                  <a:lnTo>
                    <a:pt x="1414" y="4652"/>
                  </a:lnTo>
                  <a:lnTo>
                    <a:pt x="1386" y="4640"/>
                  </a:lnTo>
                  <a:lnTo>
                    <a:pt x="1357" y="4629"/>
                  </a:lnTo>
                  <a:lnTo>
                    <a:pt x="1329" y="4615"/>
                  </a:lnTo>
                  <a:lnTo>
                    <a:pt x="1301" y="4599"/>
                  </a:lnTo>
                  <a:lnTo>
                    <a:pt x="1272" y="4583"/>
                  </a:lnTo>
                  <a:lnTo>
                    <a:pt x="1243" y="4565"/>
                  </a:lnTo>
                  <a:lnTo>
                    <a:pt x="1216" y="4546"/>
                  </a:lnTo>
                  <a:lnTo>
                    <a:pt x="1187" y="4526"/>
                  </a:lnTo>
                  <a:lnTo>
                    <a:pt x="1158" y="4505"/>
                  </a:lnTo>
                  <a:lnTo>
                    <a:pt x="1131" y="4481"/>
                  </a:lnTo>
                  <a:lnTo>
                    <a:pt x="1102" y="4457"/>
                  </a:lnTo>
                  <a:lnTo>
                    <a:pt x="1074" y="4431"/>
                  </a:lnTo>
                  <a:lnTo>
                    <a:pt x="1046" y="4405"/>
                  </a:lnTo>
                  <a:lnTo>
                    <a:pt x="1018" y="4377"/>
                  </a:lnTo>
                  <a:lnTo>
                    <a:pt x="991" y="4349"/>
                  </a:lnTo>
                  <a:lnTo>
                    <a:pt x="963" y="4318"/>
                  </a:lnTo>
                  <a:lnTo>
                    <a:pt x="935" y="4287"/>
                  </a:lnTo>
                  <a:lnTo>
                    <a:pt x="908" y="4254"/>
                  </a:lnTo>
                  <a:lnTo>
                    <a:pt x="880" y="4221"/>
                  </a:lnTo>
                  <a:lnTo>
                    <a:pt x="854" y="4186"/>
                  </a:lnTo>
                  <a:lnTo>
                    <a:pt x="826" y="4150"/>
                  </a:lnTo>
                  <a:lnTo>
                    <a:pt x="897" y="4098"/>
                  </a:lnTo>
                  <a:lnTo>
                    <a:pt x="923" y="4131"/>
                  </a:lnTo>
                  <a:lnTo>
                    <a:pt x="947" y="4163"/>
                  </a:lnTo>
                  <a:lnTo>
                    <a:pt x="972" y="4194"/>
                  </a:lnTo>
                  <a:lnTo>
                    <a:pt x="998" y="4225"/>
                  </a:lnTo>
                  <a:lnTo>
                    <a:pt x="1022" y="4253"/>
                  </a:lnTo>
                  <a:lnTo>
                    <a:pt x="1048" y="4281"/>
                  </a:lnTo>
                  <a:lnTo>
                    <a:pt x="1073" y="4308"/>
                  </a:lnTo>
                  <a:lnTo>
                    <a:pt x="1099" y="4334"/>
                  </a:lnTo>
                  <a:lnTo>
                    <a:pt x="1124" y="4358"/>
                  </a:lnTo>
                  <a:lnTo>
                    <a:pt x="1150" y="4382"/>
                  </a:lnTo>
                  <a:lnTo>
                    <a:pt x="1175" y="4405"/>
                  </a:lnTo>
                  <a:lnTo>
                    <a:pt x="1201" y="4426"/>
                  </a:lnTo>
                  <a:lnTo>
                    <a:pt x="1227" y="4446"/>
                  </a:lnTo>
                  <a:lnTo>
                    <a:pt x="1253" y="4465"/>
                  </a:lnTo>
                  <a:lnTo>
                    <a:pt x="1278" y="4482"/>
                  </a:lnTo>
                  <a:lnTo>
                    <a:pt x="1304" y="4499"/>
                  </a:lnTo>
                  <a:lnTo>
                    <a:pt x="1329" y="4515"/>
                  </a:lnTo>
                  <a:lnTo>
                    <a:pt x="1355" y="4529"/>
                  </a:lnTo>
                  <a:lnTo>
                    <a:pt x="1379" y="4542"/>
                  </a:lnTo>
                  <a:lnTo>
                    <a:pt x="1405" y="4553"/>
                  </a:lnTo>
                  <a:lnTo>
                    <a:pt x="1430" y="4564"/>
                  </a:lnTo>
                  <a:lnTo>
                    <a:pt x="1455" y="4573"/>
                  </a:lnTo>
                  <a:lnTo>
                    <a:pt x="1480" y="4581"/>
                  </a:lnTo>
                  <a:lnTo>
                    <a:pt x="1505" y="4587"/>
                  </a:lnTo>
                  <a:lnTo>
                    <a:pt x="1529" y="4592"/>
                  </a:lnTo>
                  <a:lnTo>
                    <a:pt x="1554" y="4596"/>
                  </a:lnTo>
                  <a:lnTo>
                    <a:pt x="1578" y="4598"/>
                  </a:lnTo>
                  <a:lnTo>
                    <a:pt x="1602" y="4599"/>
                  </a:lnTo>
                  <a:lnTo>
                    <a:pt x="1627" y="4598"/>
                  </a:lnTo>
                  <a:lnTo>
                    <a:pt x="1650" y="4596"/>
                  </a:lnTo>
                  <a:lnTo>
                    <a:pt x="1673" y="4593"/>
                  </a:lnTo>
                  <a:lnTo>
                    <a:pt x="1697" y="4588"/>
                  </a:lnTo>
                  <a:lnTo>
                    <a:pt x="1718" y="4674"/>
                  </a:lnTo>
                  <a:close/>
                  <a:moveTo>
                    <a:pt x="826" y="4150"/>
                  </a:moveTo>
                  <a:lnTo>
                    <a:pt x="800" y="4114"/>
                  </a:lnTo>
                  <a:lnTo>
                    <a:pt x="775" y="4078"/>
                  </a:lnTo>
                  <a:lnTo>
                    <a:pt x="748" y="4040"/>
                  </a:lnTo>
                  <a:lnTo>
                    <a:pt x="724" y="4001"/>
                  </a:lnTo>
                  <a:lnTo>
                    <a:pt x="698" y="3961"/>
                  </a:lnTo>
                  <a:lnTo>
                    <a:pt x="673" y="3921"/>
                  </a:lnTo>
                  <a:lnTo>
                    <a:pt x="649" y="3879"/>
                  </a:lnTo>
                  <a:lnTo>
                    <a:pt x="624" y="3836"/>
                  </a:lnTo>
                  <a:lnTo>
                    <a:pt x="600" y="3793"/>
                  </a:lnTo>
                  <a:lnTo>
                    <a:pt x="576" y="3749"/>
                  </a:lnTo>
                  <a:lnTo>
                    <a:pt x="552" y="3704"/>
                  </a:lnTo>
                  <a:lnTo>
                    <a:pt x="529" y="3658"/>
                  </a:lnTo>
                  <a:lnTo>
                    <a:pt x="506" y="3610"/>
                  </a:lnTo>
                  <a:lnTo>
                    <a:pt x="483" y="3564"/>
                  </a:lnTo>
                  <a:lnTo>
                    <a:pt x="461" y="3515"/>
                  </a:lnTo>
                  <a:lnTo>
                    <a:pt x="439" y="3466"/>
                  </a:lnTo>
                  <a:lnTo>
                    <a:pt x="417" y="3415"/>
                  </a:lnTo>
                  <a:lnTo>
                    <a:pt x="396" y="3365"/>
                  </a:lnTo>
                  <a:lnTo>
                    <a:pt x="376" y="3313"/>
                  </a:lnTo>
                  <a:lnTo>
                    <a:pt x="355" y="3261"/>
                  </a:lnTo>
                  <a:lnTo>
                    <a:pt x="335" y="3208"/>
                  </a:lnTo>
                  <a:lnTo>
                    <a:pt x="315" y="3155"/>
                  </a:lnTo>
                  <a:lnTo>
                    <a:pt x="296" y="3101"/>
                  </a:lnTo>
                  <a:lnTo>
                    <a:pt x="278" y="3046"/>
                  </a:lnTo>
                  <a:lnTo>
                    <a:pt x="259" y="2991"/>
                  </a:lnTo>
                  <a:lnTo>
                    <a:pt x="242" y="2934"/>
                  </a:lnTo>
                  <a:lnTo>
                    <a:pt x="224" y="2878"/>
                  </a:lnTo>
                  <a:lnTo>
                    <a:pt x="208" y="2821"/>
                  </a:lnTo>
                  <a:lnTo>
                    <a:pt x="191" y="2763"/>
                  </a:lnTo>
                  <a:lnTo>
                    <a:pt x="176" y="2704"/>
                  </a:lnTo>
                  <a:lnTo>
                    <a:pt x="160" y="2646"/>
                  </a:lnTo>
                  <a:lnTo>
                    <a:pt x="146" y="2586"/>
                  </a:lnTo>
                  <a:lnTo>
                    <a:pt x="232" y="2566"/>
                  </a:lnTo>
                  <a:lnTo>
                    <a:pt x="246" y="2625"/>
                  </a:lnTo>
                  <a:lnTo>
                    <a:pt x="261" y="2682"/>
                  </a:lnTo>
                  <a:lnTo>
                    <a:pt x="277" y="2739"/>
                  </a:lnTo>
                  <a:lnTo>
                    <a:pt x="293" y="2795"/>
                  </a:lnTo>
                  <a:lnTo>
                    <a:pt x="309" y="2852"/>
                  </a:lnTo>
                  <a:lnTo>
                    <a:pt x="326" y="2908"/>
                  </a:lnTo>
                  <a:lnTo>
                    <a:pt x="344" y="2963"/>
                  </a:lnTo>
                  <a:lnTo>
                    <a:pt x="361" y="3017"/>
                  </a:lnTo>
                  <a:lnTo>
                    <a:pt x="380" y="3071"/>
                  </a:lnTo>
                  <a:lnTo>
                    <a:pt x="398" y="3124"/>
                  </a:lnTo>
                  <a:lnTo>
                    <a:pt x="417" y="3176"/>
                  </a:lnTo>
                  <a:lnTo>
                    <a:pt x="437" y="3228"/>
                  </a:lnTo>
                  <a:lnTo>
                    <a:pt x="457" y="3279"/>
                  </a:lnTo>
                  <a:lnTo>
                    <a:pt x="478" y="3329"/>
                  </a:lnTo>
                  <a:lnTo>
                    <a:pt x="498" y="3379"/>
                  </a:lnTo>
                  <a:lnTo>
                    <a:pt x="519" y="3428"/>
                  </a:lnTo>
                  <a:lnTo>
                    <a:pt x="540" y="3477"/>
                  </a:lnTo>
                  <a:lnTo>
                    <a:pt x="563" y="3524"/>
                  </a:lnTo>
                  <a:lnTo>
                    <a:pt x="585" y="3570"/>
                  </a:lnTo>
                  <a:lnTo>
                    <a:pt x="607" y="3617"/>
                  </a:lnTo>
                  <a:lnTo>
                    <a:pt x="629" y="3661"/>
                  </a:lnTo>
                  <a:lnTo>
                    <a:pt x="653" y="3706"/>
                  </a:lnTo>
                  <a:lnTo>
                    <a:pt x="676" y="3749"/>
                  </a:lnTo>
                  <a:lnTo>
                    <a:pt x="700" y="3792"/>
                  </a:lnTo>
                  <a:lnTo>
                    <a:pt x="724" y="3833"/>
                  </a:lnTo>
                  <a:lnTo>
                    <a:pt x="748" y="3873"/>
                  </a:lnTo>
                  <a:lnTo>
                    <a:pt x="773" y="3914"/>
                  </a:lnTo>
                  <a:lnTo>
                    <a:pt x="797" y="3952"/>
                  </a:lnTo>
                  <a:lnTo>
                    <a:pt x="822" y="3990"/>
                  </a:lnTo>
                  <a:lnTo>
                    <a:pt x="847" y="4027"/>
                  </a:lnTo>
                  <a:lnTo>
                    <a:pt x="872" y="4063"/>
                  </a:lnTo>
                  <a:lnTo>
                    <a:pt x="897" y="4098"/>
                  </a:lnTo>
                  <a:lnTo>
                    <a:pt x="826" y="4150"/>
                  </a:lnTo>
                  <a:close/>
                  <a:moveTo>
                    <a:pt x="146" y="2586"/>
                  </a:moveTo>
                  <a:lnTo>
                    <a:pt x="131" y="2527"/>
                  </a:lnTo>
                  <a:lnTo>
                    <a:pt x="119" y="2468"/>
                  </a:lnTo>
                  <a:lnTo>
                    <a:pt x="106" y="2408"/>
                  </a:lnTo>
                  <a:lnTo>
                    <a:pt x="94" y="2350"/>
                  </a:lnTo>
                  <a:lnTo>
                    <a:pt x="84" y="2292"/>
                  </a:lnTo>
                  <a:lnTo>
                    <a:pt x="73" y="2233"/>
                  </a:lnTo>
                  <a:lnTo>
                    <a:pt x="63" y="2175"/>
                  </a:lnTo>
                  <a:lnTo>
                    <a:pt x="54" y="2118"/>
                  </a:lnTo>
                  <a:lnTo>
                    <a:pt x="45" y="2060"/>
                  </a:lnTo>
                  <a:lnTo>
                    <a:pt x="38" y="2003"/>
                  </a:lnTo>
                  <a:lnTo>
                    <a:pt x="32" y="1947"/>
                  </a:lnTo>
                  <a:lnTo>
                    <a:pt x="25" y="1890"/>
                  </a:lnTo>
                  <a:lnTo>
                    <a:pt x="20" y="1835"/>
                  </a:lnTo>
                  <a:lnTo>
                    <a:pt x="15" y="1780"/>
                  </a:lnTo>
                  <a:lnTo>
                    <a:pt x="10" y="1725"/>
                  </a:lnTo>
                  <a:lnTo>
                    <a:pt x="7" y="1671"/>
                  </a:lnTo>
                  <a:lnTo>
                    <a:pt x="4" y="1617"/>
                  </a:lnTo>
                  <a:lnTo>
                    <a:pt x="2" y="1564"/>
                  </a:lnTo>
                  <a:lnTo>
                    <a:pt x="1" y="1511"/>
                  </a:lnTo>
                  <a:lnTo>
                    <a:pt x="0" y="1459"/>
                  </a:lnTo>
                  <a:lnTo>
                    <a:pt x="0" y="1407"/>
                  </a:lnTo>
                  <a:lnTo>
                    <a:pt x="0" y="1356"/>
                  </a:lnTo>
                  <a:lnTo>
                    <a:pt x="1" y="1306"/>
                  </a:lnTo>
                  <a:lnTo>
                    <a:pt x="3" y="1256"/>
                  </a:lnTo>
                  <a:lnTo>
                    <a:pt x="5" y="1207"/>
                  </a:lnTo>
                  <a:lnTo>
                    <a:pt x="8" y="1158"/>
                  </a:lnTo>
                  <a:lnTo>
                    <a:pt x="12" y="1112"/>
                  </a:lnTo>
                  <a:lnTo>
                    <a:pt x="17" y="1064"/>
                  </a:lnTo>
                  <a:lnTo>
                    <a:pt x="22" y="1018"/>
                  </a:lnTo>
                  <a:lnTo>
                    <a:pt x="27" y="973"/>
                  </a:lnTo>
                  <a:lnTo>
                    <a:pt x="34" y="928"/>
                  </a:lnTo>
                  <a:lnTo>
                    <a:pt x="40" y="885"/>
                  </a:lnTo>
                  <a:lnTo>
                    <a:pt x="128" y="899"/>
                  </a:lnTo>
                  <a:lnTo>
                    <a:pt x="121" y="942"/>
                  </a:lnTo>
                  <a:lnTo>
                    <a:pt x="114" y="986"/>
                  </a:lnTo>
                  <a:lnTo>
                    <a:pt x="109" y="1029"/>
                  </a:lnTo>
                  <a:lnTo>
                    <a:pt x="105" y="1075"/>
                  </a:lnTo>
                  <a:lnTo>
                    <a:pt x="101" y="1120"/>
                  </a:lnTo>
                  <a:lnTo>
                    <a:pt x="96" y="1167"/>
                  </a:lnTo>
                  <a:lnTo>
                    <a:pt x="93" y="1214"/>
                  </a:lnTo>
                  <a:lnTo>
                    <a:pt x="91" y="1261"/>
                  </a:lnTo>
                  <a:lnTo>
                    <a:pt x="90" y="1310"/>
                  </a:lnTo>
                  <a:lnTo>
                    <a:pt x="89" y="1360"/>
                  </a:lnTo>
                  <a:lnTo>
                    <a:pt x="88" y="1410"/>
                  </a:lnTo>
                  <a:lnTo>
                    <a:pt x="88" y="1460"/>
                  </a:lnTo>
                  <a:lnTo>
                    <a:pt x="89" y="1511"/>
                  </a:lnTo>
                  <a:lnTo>
                    <a:pt x="91" y="1563"/>
                  </a:lnTo>
                  <a:lnTo>
                    <a:pt x="93" y="1615"/>
                  </a:lnTo>
                  <a:lnTo>
                    <a:pt x="95" y="1668"/>
                  </a:lnTo>
                  <a:lnTo>
                    <a:pt x="98" y="1721"/>
                  </a:lnTo>
                  <a:lnTo>
                    <a:pt x="103" y="1774"/>
                  </a:lnTo>
                  <a:lnTo>
                    <a:pt x="108" y="1829"/>
                  </a:lnTo>
                  <a:lnTo>
                    <a:pt x="113" y="1883"/>
                  </a:lnTo>
                  <a:lnTo>
                    <a:pt x="120" y="1938"/>
                  </a:lnTo>
                  <a:lnTo>
                    <a:pt x="126" y="1993"/>
                  </a:lnTo>
                  <a:lnTo>
                    <a:pt x="133" y="2050"/>
                  </a:lnTo>
                  <a:lnTo>
                    <a:pt x="142" y="2106"/>
                  </a:lnTo>
                  <a:lnTo>
                    <a:pt x="150" y="2162"/>
                  </a:lnTo>
                  <a:lnTo>
                    <a:pt x="160" y="2219"/>
                  </a:lnTo>
                  <a:lnTo>
                    <a:pt x="171" y="2277"/>
                  </a:lnTo>
                  <a:lnTo>
                    <a:pt x="181" y="2334"/>
                  </a:lnTo>
                  <a:lnTo>
                    <a:pt x="193" y="2391"/>
                  </a:lnTo>
                  <a:lnTo>
                    <a:pt x="206" y="2450"/>
                  </a:lnTo>
                  <a:lnTo>
                    <a:pt x="218" y="2508"/>
                  </a:lnTo>
                  <a:lnTo>
                    <a:pt x="232" y="2566"/>
                  </a:lnTo>
                  <a:lnTo>
                    <a:pt x="146" y="2586"/>
                  </a:lnTo>
                  <a:close/>
                  <a:moveTo>
                    <a:pt x="40" y="885"/>
                  </a:moveTo>
                  <a:lnTo>
                    <a:pt x="49" y="840"/>
                  </a:lnTo>
                  <a:lnTo>
                    <a:pt x="56" y="798"/>
                  </a:lnTo>
                  <a:lnTo>
                    <a:pt x="66" y="755"/>
                  </a:lnTo>
                  <a:lnTo>
                    <a:pt x="75" y="714"/>
                  </a:lnTo>
                  <a:lnTo>
                    <a:pt x="86" y="674"/>
                  </a:lnTo>
                  <a:lnTo>
                    <a:pt x="96" y="634"/>
                  </a:lnTo>
                  <a:lnTo>
                    <a:pt x="108" y="595"/>
                  </a:lnTo>
                  <a:lnTo>
                    <a:pt x="120" y="558"/>
                  </a:lnTo>
                  <a:lnTo>
                    <a:pt x="133" y="522"/>
                  </a:lnTo>
                  <a:lnTo>
                    <a:pt x="146" y="486"/>
                  </a:lnTo>
                  <a:lnTo>
                    <a:pt x="161" y="452"/>
                  </a:lnTo>
                  <a:lnTo>
                    <a:pt x="175" y="419"/>
                  </a:lnTo>
                  <a:lnTo>
                    <a:pt x="191" y="386"/>
                  </a:lnTo>
                  <a:lnTo>
                    <a:pt x="207" y="355"/>
                  </a:lnTo>
                  <a:lnTo>
                    <a:pt x="224" y="326"/>
                  </a:lnTo>
                  <a:lnTo>
                    <a:pt x="241" y="297"/>
                  </a:lnTo>
                  <a:lnTo>
                    <a:pt x="259" y="269"/>
                  </a:lnTo>
                  <a:lnTo>
                    <a:pt x="277" y="243"/>
                  </a:lnTo>
                  <a:lnTo>
                    <a:pt x="296" y="217"/>
                  </a:lnTo>
                  <a:lnTo>
                    <a:pt x="315" y="194"/>
                  </a:lnTo>
                  <a:lnTo>
                    <a:pt x="335" y="172"/>
                  </a:lnTo>
                  <a:lnTo>
                    <a:pt x="356" y="151"/>
                  </a:lnTo>
                  <a:lnTo>
                    <a:pt x="378" y="130"/>
                  </a:lnTo>
                  <a:lnTo>
                    <a:pt x="400" y="111"/>
                  </a:lnTo>
                  <a:lnTo>
                    <a:pt x="422" y="94"/>
                  </a:lnTo>
                  <a:lnTo>
                    <a:pt x="446" y="78"/>
                  </a:lnTo>
                  <a:lnTo>
                    <a:pt x="469" y="64"/>
                  </a:lnTo>
                  <a:lnTo>
                    <a:pt x="493" y="51"/>
                  </a:lnTo>
                  <a:lnTo>
                    <a:pt x="518" y="39"/>
                  </a:lnTo>
                  <a:lnTo>
                    <a:pt x="543" y="30"/>
                  </a:lnTo>
                  <a:lnTo>
                    <a:pt x="570" y="20"/>
                  </a:lnTo>
                  <a:lnTo>
                    <a:pt x="597" y="14"/>
                  </a:lnTo>
                  <a:lnTo>
                    <a:pt x="617" y="100"/>
                  </a:lnTo>
                  <a:lnTo>
                    <a:pt x="593" y="106"/>
                  </a:lnTo>
                  <a:lnTo>
                    <a:pt x="571" y="113"/>
                  </a:lnTo>
                  <a:lnTo>
                    <a:pt x="549" y="122"/>
                  </a:lnTo>
                  <a:lnTo>
                    <a:pt x="527" y="133"/>
                  </a:lnTo>
                  <a:lnTo>
                    <a:pt x="506" y="144"/>
                  </a:lnTo>
                  <a:lnTo>
                    <a:pt x="486" y="158"/>
                  </a:lnTo>
                  <a:lnTo>
                    <a:pt x="466" y="172"/>
                  </a:lnTo>
                  <a:lnTo>
                    <a:pt x="446" y="188"/>
                  </a:lnTo>
                  <a:lnTo>
                    <a:pt x="427" y="205"/>
                  </a:lnTo>
                  <a:lnTo>
                    <a:pt x="409" y="223"/>
                  </a:lnTo>
                  <a:lnTo>
                    <a:pt x="389" y="242"/>
                  </a:lnTo>
                  <a:lnTo>
                    <a:pt x="372" y="263"/>
                  </a:lnTo>
                  <a:lnTo>
                    <a:pt x="355" y="284"/>
                  </a:lnTo>
                  <a:lnTo>
                    <a:pt x="338" y="308"/>
                  </a:lnTo>
                  <a:lnTo>
                    <a:pt x="323" y="332"/>
                  </a:lnTo>
                  <a:lnTo>
                    <a:pt x="307" y="357"/>
                  </a:lnTo>
                  <a:lnTo>
                    <a:pt x="292" y="383"/>
                  </a:lnTo>
                  <a:lnTo>
                    <a:pt x="277" y="410"/>
                  </a:lnTo>
                  <a:lnTo>
                    <a:pt x="263" y="439"/>
                  </a:lnTo>
                  <a:lnTo>
                    <a:pt x="249" y="469"/>
                  </a:lnTo>
                  <a:lnTo>
                    <a:pt x="235" y="500"/>
                  </a:lnTo>
                  <a:lnTo>
                    <a:pt x="224" y="531"/>
                  </a:lnTo>
                  <a:lnTo>
                    <a:pt x="211" y="564"/>
                  </a:lnTo>
                  <a:lnTo>
                    <a:pt x="200" y="597"/>
                  </a:lnTo>
                  <a:lnTo>
                    <a:pt x="189" y="632"/>
                  </a:lnTo>
                  <a:lnTo>
                    <a:pt x="178" y="667"/>
                  </a:lnTo>
                  <a:lnTo>
                    <a:pt x="169" y="704"/>
                  </a:lnTo>
                  <a:lnTo>
                    <a:pt x="159" y="742"/>
                  </a:lnTo>
                  <a:lnTo>
                    <a:pt x="150" y="780"/>
                  </a:lnTo>
                  <a:lnTo>
                    <a:pt x="142" y="818"/>
                  </a:lnTo>
                  <a:lnTo>
                    <a:pt x="135" y="858"/>
                  </a:lnTo>
                  <a:lnTo>
                    <a:pt x="128" y="899"/>
                  </a:lnTo>
                  <a:lnTo>
                    <a:pt x="40" y="8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54" name="Freeform 146">
              <a:extLst>
                <a:ext uri="{FF2B5EF4-FFF2-40B4-BE49-F238E27FC236}">
                  <a16:creationId xmlns:a16="http://schemas.microsoft.com/office/drawing/2014/main" id="{CDD13A4A-E7ED-DC15-BB9B-5EC482CEA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2229"/>
              <a:ext cx="176" cy="561"/>
            </a:xfrm>
            <a:custGeom>
              <a:avLst/>
              <a:gdLst>
                <a:gd name="T0" fmla="*/ 0 w 1053"/>
                <a:gd name="T1" fmla="*/ 61 h 3369"/>
                <a:gd name="T2" fmla="*/ 795 w 1053"/>
                <a:gd name="T3" fmla="*/ 3369 h 3369"/>
                <a:gd name="T4" fmla="*/ 1053 w 1053"/>
                <a:gd name="T5" fmla="*/ 3308 h 3369"/>
                <a:gd name="T6" fmla="*/ 257 w 1053"/>
                <a:gd name="T7" fmla="*/ 0 h 3369"/>
                <a:gd name="T8" fmla="*/ 0 w 1053"/>
                <a:gd name="T9" fmla="*/ 61 h 3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3" h="3369">
                  <a:moveTo>
                    <a:pt x="0" y="61"/>
                  </a:moveTo>
                  <a:lnTo>
                    <a:pt x="795" y="3369"/>
                  </a:lnTo>
                  <a:lnTo>
                    <a:pt x="1053" y="3308"/>
                  </a:lnTo>
                  <a:lnTo>
                    <a:pt x="257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55" name="Freeform 147">
              <a:extLst>
                <a:ext uri="{FF2B5EF4-FFF2-40B4-BE49-F238E27FC236}">
                  <a16:creationId xmlns:a16="http://schemas.microsoft.com/office/drawing/2014/main" id="{2B4F85E1-E24F-184A-C567-1667CA77E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135"/>
              <a:ext cx="153" cy="213"/>
            </a:xfrm>
            <a:custGeom>
              <a:avLst/>
              <a:gdLst>
                <a:gd name="T0" fmla="*/ 398 w 915"/>
                <a:gd name="T1" fmla="*/ 643 h 1283"/>
                <a:gd name="T2" fmla="*/ 143 w 915"/>
                <a:gd name="T3" fmla="*/ 1283 h 1283"/>
                <a:gd name="T4" fmla="*/ 0 w 915"/>
                <a:gd name="T5" fmla="*/ 688 h 1283"/>
                <a:gd name="T6" fmla="*/ 243 w 915"/>
                <a:gd name="T7" fmla="*/ 0 h 1283"/>
                <a:gd name="T8" fmla="*/ 772 w 915"/>
                <a:gd name="T9" fmla="*/ 502 h 1283"/>
                <a:gd name="T10" fmla="*/ 915 w 915"/>
                <a:gd name="T11" fmla="*/ 1097 h 1283"/>
                <a:gd name="T12" fmla="*/ 398 w 915"/>
                <a:gd name="T13" fmla="*/ 643 h 1283"/>
                <a:gd name="T14" fmla="*/ 386 w 915"/>
                <a:gd name="T15" fmla="*/ 596 h 1283"/>
                <a:gd name="T16" fmla="*/ 398 w 915"/>
                <a:gd name="T17" fmla="*/ 643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5" h="1283">
                  <a:moveTo>
                    <a:pt x="398" y="643"/>
                  </a:moveTo>
                  <a:lnTo>
                    <a:pt x="143" y="1283"/>
                  </a:lnTo>
                  <a:lnTo>
                    <a:pt x="0" y="688"/>
                  </a:lnTo>
                  <a:lnTo>
                    <a:pt x="243" y="0"/>
                  </a:lnTo>
                  <a:lnTo>
                    <a:pt x="772" y="502"/>
                  </a:lnTo>
                  <a:lnTo>
                    <a:pt x="915" y="1097"/>
                  </a:lnTo>
                  <a:lnTo>
                    <a:pt x="398" y="643"/>
                  </a:lnTo>
                  <a:lnTo>
                    <a:pt x="386" y="596"/>
                  </a:lnTo>
                  <a:lnTo>
                    <a:pt x="398" y="6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56" name="Freeform 148">
              <a:extLst>
                <a:ext uri="{FF2B5EF4-FFF2-40B4-BE49-F238E27FC236}">
                  <a16:creationId xmlns:a16="http://schemas.microsoft.com/office/drawing/2014/main" id="{3B5F256E-B8C1-5D08-C26D-BF12A0D91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8" y="2218"/>
              <a:ext cx="537" cy="688"/>
            </a:xfrm>
            <a:custGeom>
              <a:avLst/>
              <a:gdLst>
                <a:gd name="T0" fmla="*/ 454 w 3222"/>
                <a:gd name="T1" fmla="*/ 8 h 4123"/>
                <a:gd name="T2" fmla="*/ 731 w 3222"/>
                <a:gd name="T3" fmla="*/ 19 h 4123"/>
                <a:gd name="T4" fmla="*/ 1046 w 3222"/>
                <a:gd name="T5" fmla="*/ 131 h 4123"/>
                <a:gd name="T6" fmla="*/ 1152 w 3222"/>
                <a:gd name="T7" fmla="*/ 289 h 4123"/>
                <a:gd name="T8" fmla="*/ 853 w 3222"/>
                <a:gd name="T9" fmla="*/ 146 h 4123"/>
                <a:gd name="T10" fmla="*/ 585 w 3222"/>
                <a:gd name="T11" fmla="*/ 88 h 4123"/>
                <a:gd name="T12" fmla="*/ 362 w 3222"/>
                <a:gd name="T13" fmla="*/ 127 h 4123"/>
                <a:gd name="T14" fmla="*/ 1420 w 3222"/>
                <a:gd name="T15" fmla="*/ 359 h 4123"/>
                <a:gd name="T16" fmla="*/ 1763 w 3222"/>
                <a:gd name="T17" fmla="*/ 645 h 4123"/>
                <a:gd name="T18" fmla="*/ 2105 w 3222"/>
                <a:gd name="T19" fmla="*/ 1002 h 4123"/>
                <a:gd name="T20" fmla="*/ 2432 w 3222"/>
                <a:gd name="T21" fmla="*/ 1422 h 4123"/>
                <a:gd name="T22" fmla="*/ 2148 w 3222"/>
                <a:gd name="T23" fmla="*/ 1193 h 4123"/>
                <a:gd name="T24" fmla="*/ 1817 w 3222"/>
                <a:gd name="T25" fmla="*/ 821 h 4123"/>
                <a:gd name="T26" fmla="*/ 1479 w 3222"/>
                <a:gd name="T27" fmla="*/ 517 h 4123"/>
                <a:gd name="T28" fmla="*/ 2467 w 3222"/>
                <a:gd name="T29" fmla="*/ 1472 h 4123"/>
                <a:gd name="T30" fmla="*/ 2749 w 3222"/>
                <a:gd name="T31" fmla="*/ 1928 h 4123"/>
                <a:gd name="T32" fmla="*/ 2969 w 3222"/>
                <a:gd name="T33" fmla="*/ 2376 h 4123"/>
                <a:gd name="T34" fmla="*/ 3122 w 3222"/>
                <a:gd name="T35" fmla="*/ 2801 h 4123"/>
                <a:gd name="T36" fmla="*/ 3062 w 3222"/>
                <a:gd name="T37" fmla="*/ 2911 h 4123"/>
                <a:gd name="T38" fmla="*/ 2927 w 3222"/>
                <a:gd name="T39" fmla="*/ 2503 h 4123"/>
                <a:gd name="T40" fmla="*/ 2725 w 3222"/>
                <a:gd name="T41" fmla="*/ 2068 h 4123"/>
                <a:gd name="T42" fmla="*/ 2461 w 3222"/>
                <a:gd name="T43" fmla="*/ 1621 h 4123"/>
                <a:gd name="T44" fmla="*/ 3211 w 3222"/>
                <a:gd name="T45" fmla="*/ 3236 h 4123"/>
                <a:gd name="T46" fmla="*/ 3212 w 3222"/>
                <a:gd name="T47" fmla="*/ 3576 h 4123"/>
                <a:gd name="T48" fmla="*/ 3134 w 3222"/>
                <a:gd name="T49" fmla="*/ 3847 h 4123"/>
                <a:gd name="T50" fmla="*/ 2972 w 3222"/>
                <a:gd name="T51" fmla="*/ 4035 h 4123"/>
                <a:gd name="T52" fmla="*/ 3050 w 3222"/>
                <a:gd name="T53" fmla="*/ 3819 h 4123"/>
                <a:gd name="T54" fmla="*/ 3124 w 3222"/>
                <a:gd name="T55" fmla="*/ 3581 h 4123"/>
                <a:gd name="T56" fmla="*/ 3127 w 3222"/>
                <a:gd name="T57" fmla="*/ 3274 h 4123"/>
                <a:gd name="T58" fmla="*/ 2950 w 3222"/>
                <a:gd name="T59" fmla="*/ 4050 h 4123"/>
                <a:gd name="T60" fmla="*/ 2710 w 3222"/>
                <a:gd name="T61" fmla="*/ 4122 h 4123"/>
                <a:gd name="T62" fmla="*/ 2424 w 3222"/>
                <a:gd name="T63" fmla="*/ 4087 h 4123"/>
                <a:gd name="T64" fmla="*/ 2103 w 3222"/>
                <a:gd name="T65" fmla="*/ 3954 h 4123"/>
                <a:gd name="T66" fmla="*/ 2139 w 3222"/>
                <a:gd name="T67" fmla="*/ 3874 h 4123"/>
                <a:gd name="T68" fmla="*/ 2433 w 3222"/>
                <a:gd name="T69" fmla="*/ 3998 h 4123"/>
                <a:gd name="T70" fmla="*/ 2691 w 3222"/>
                <a:gd name="T71" fmla="*/ 4035 h 4123"/>
                <a:gd name="T72" fmla="*/ 2902 w 3222"/>
                <a:gd name="T73" fmla="*/ 3976 h 4123"/>
                <a:gd name="T74" fmla="*/ 1727 w 3222"/>
                <a:gd name="T75" fmla="*/ 3707 h 4123"/>
                <a:gd name="T76" fmla="*/ 1384 w 3222"/>
                <a:gd name="T77" fmla="*/ 3405 h 4123"/>
                <a:gd name="T78" fmla="*/ 1044 w 3222"/>
                <a:gd name="T79" fmla="*/ 3032 h 4123"/>
                <a:gd name="T80" fmla="*/ 828 w 3222"/>
                <a:gd name="T81" fmla="*/ 2601 h 4123"/>
                <a:gd name="T82" fmla="*/ 1147 w 3222"/>
                <a:gd name="T83" fmla="*/ 3019 h 4123"/>
                <a:gd name="T84" fmla="*/ 1480 w 3222"/>
                <a:gd name="T85" fmla="*/ 3376 h 4123"/>
                <a:gd name="T86" fmla="*/ 1817 w 3222"/>
                <a:gd name="T87" fmla="*/ 3664 h 4123"/>
                <a:gd name="T88" fmla="*/ 687 w 3222"/>
                <a:gd name="T89" fmla="*/ 2550 h 4123"/>
                <a:gd name="T90" fmla="*/ 418 w 3222"/>
                <a:gd name="T91" fmla="*/ 2095 h 4123"/>
                <a:gd name="T92" fmla="*/ 213 w 3222"/>
                <a:gd name="T93" fmla="*/ 1651 h 4123"/>
                <a:gd name="T94" fmla="*/ 75 w 3222"/>
                <a:gd name="T95" fmla="*/ 1232 h 4123"/>
                <a:gd name="T96" fmla="*/ 185 w 3222"/>
                <a:gd name="T97" fmla="*/ 1299 h 4123"/>
                <a:gd name="T98" fmla="*/ 335 w 3222"/>
                <a:gd name="T99" fmla="*/ 1716 h 4123"/>
                <a:gd name="T100" fmla="*/ 550 w 3222"/>
                <a:gd name="T101" fmla="*/ 2154 h 4123"/>
                <a:gd name="T102" fmla="*/ 828 w 3222"/>
                <a:gd name="T103" fmla="*/ 2601 h 4123"/>
                <a:gd name="T104" fmla="*/ 3 w 3222"/>
                <a:gd name="T105" fmla="*/ 807 h 4123"/>
                <a:gd name="T106" fmla="*/ 20 w 3222"/>
                <a:gd name="T107" fmla="*/ 480 h 4123"/>
                <a:gd name="T108" fmla="*/ 117 w 3222"/>
                <a:gd name="T109" fmla="*/ 226 h 4123"/>
                <a:gd name="T110" fmla="*/ 280 w 3222"/>
                <a:gd name="T111" fmla="*/ 175 h 4123"/>
                <a:gd name="T112" fmla="*/ 150 w 3222"/>
                <a:gd name="T113" fmla="*/ 351 h 4123"/>
                <a:gd name="T114" fmla="*/ 91 w 3222"/>
                <a:gd name="T115" fmla="*/ 605 h 4123"/>
                <a:gd name="T116" fmla="*/ 104 w 3222"/>
                <a:gd name="T117" fmla="*/ 924 h 4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22" h="4123">
                  <a:moveTo>
                    <a:pt x="249" y="88"/>
                  </a:moveTo>
                  <a:lnTo>
                    <a:pt x="273" y="73"/>
                  </a:lnTo>
                  <a:lnTo>
                    <a:pt x="296" y="60"/>
                  </a:lnTo>
                  <a:lnTo>
                    <a:pt x="320" y="48"/>
                  </a:lnTo>
                  <a:lnTo>
                    <a:pt x="346" y="37"/>
                  </a:lnTo>
                  <a:lnTo>
                    <a:pt x="373" y="28"/>
                  </a:lnTo>
                  <a:lnTo>
                    <a:pt x="399" y="19"/>
                  </a:lnTo>
                  <a:lnTo>
                    <a:pt x="426" y="13"/>
                  </a:lnTo>
                  <a:lnTo>
                    <a:pt x="454" y="8"/>
                  </a:lnTo>
                  <a:lnTo>
                    <a:pt x="482" y="5"/>
                  </a:lnTo>
                  <a:lnTo>
                    <a:pt x="512" y="1"/>
                  </a:lnTo>
                  <a:lnTo>
                    <a:pt x="541" y="0"/>
                  </a:lnTo>
                  <a:lnTo>
                    <a:pt x="571" y="0"/>
                  </a:lnTo>
                  <a:lnTo>
                    <a:pt x="603" y="1"/>
                  </a:lnTo>
                  <a:lnTo>
                    <a:pt x="634" y="5"/>
                  </a:lnTo>
                  <a:lnTo>
                    <a:pt x="666" y="8"/>
                  </a:lnTo>
                  <a:lnTo>
                    <a:pt x="699" y="13"/>
                  </a:lnTo>
                  <a:lnTo>
                    <a:pt x="731" y="19"/>
                  </a:lnTo>
                  <a:lnTo>
                    <a:pt x="764" y="27"/>
                  </a:lnTo>
                  <a:lnTo>
                    <a:pt x="798" y="36"/>
                  </a:lnTo>
                  <a:lnTo>
                    <a:pt x="832" y="46"/>
                  </a:lnTo>
                  <a:lnTo>
                    <a:pt x="867" y="58"/>
                  </a:lnTo>
                  <a:lnTo>
                    <a:pt x="902" y="69"/>
                  </a:lnTo>
                  <a:lnTo>
                    <a:pt x="938" y="83"/>
                  </a:lnTo>
                  <a:lnTo>
                    <a:pt x="974" y="98"/>
                  </a:lnTo>
                  <a:lnTo>
                    <a:pt x="1010" y="114"/>
                  </a:lnTo>
                  <a:lnTo>
                    <a:pt x="1046" y="131"/>
                  </a:lnTo>
                  <a:lnTo>
                    <a:pt x="1082" y="149"/>
                  </a:lnTo>
                  <a:lnTo>
                    <a:pt x="1119" y="169"/>
                  </a:lnTo>
                  <a:lnTo>
                    <a:pt x="1156" y="189"/>
                  </a:lnTo>
                  <a:lnTo>
                    <a:pt x="1195" y="210"/>
                  </a:lnTo>
                  <a:lnTo>
                    <a:pt x="1232" y="233"/>
                  </a:lnTo>
                  <a:lnTo>
                    <a:pt x="1270" y="257"/>
                  </a:lnTo>
                  <a:lnTo>
                    <a:pt x="1222" y="331"/>
                  </a:lnTo>
                  <a:lnTo>
                    <a:pt x="1187" y="310"/>
                  </a:lnTo>
                  <a:lnTo>
                    <a:pt x="1152" y="289"/>
                  </a:lnTo>
                  <a:lnTo>
                    <a:pt x="1118" y="269"/>
                  </a:lnTo>
                  <a:lnTo>
                    <a:pt x="1083" y="250"/>
                  </a:lnTo>
                  <a:lnTo>
                    <a:pt x="1049" y="232"/>
                  </a:lnTo>
                  <a:lnTo>
                    <a:pt x="1015" y="215"/>
                  </a:lnTo>
                  <a:lnTo>
                    <a:pt x="982" y="199"/>
                  </a:lnTo>
                  <a:lnTo>
                    <a:pt x="949" y="184"/>
                  </a:lnTo>
                  <a:lnTo>
                    <a:pt x="916" y="170"/>
                  </a:lnTo>
                  <a:lnTo>
                    <a:pt x="884" y="157"/>
                  </a:lnTo>
                  <a:lnTo>
                    <a:pt x="853" y="146"/>
                  </a:lnTo>
                  <a:lnTo>
                    <a:pt x="821" y="134"/>
                  </a:lnTo>
                  <a:lnTo>
                    <a:pt x="790" y="124"/>
                  </a:lnTo>
                  <a:lnTo>
                    <a:pt x="759" y="116"/>
                  </a:lnTo>
                  <a:lnTo>
                    <a:pt x="728" y="108"/>
                  </a:lnTo>
                  <a:lnTo>
                    <a:pt x="699" y="102"/>
                  </a:lnTo>
                  <a:lnTo>
                    <a:pt x="670" y="97"/>
                  </a:lnTo>
                  <a:lnTo>
                    <a:pt x="640" y="94"/>
                  </a:lnTo>
                  <a:lnTo>
                    <a:pt x="613" y="90"/>
                  </a:lnTo>
                  <a:lnTo>
                    <a:pt x="585" y="88"/>
                  </a:lnTo>
                  <a:lnTo>
                    <a:pt x="557" y="88"/>
                  </a:lnTo>
                  <a:lnTo>
                    <a:pt x="531" y="88"/>
                  </a:lnTo>
                  <a:lnTo>
                    <a:pt x="505" y="90"/>
                  </a:lnTo>
                  <a:lnTo>
                    <a:pt x="480" y="93"/>
                  </a:lnTo>
                  <a:lnTo>
                    <a:pt x="454" y="97"/>
                  </a:lnTo>
                  <a:lnTo>
                    <a:pt x="431" y="102"/>
                  </a:lnTo>
                  <a:lnTo>
                    <a:pt x="407" y="110"/>
                  </a:lnTo>
                  <a:lnTo>
                    <a:pt x="384" y="117"/>
                  </a:lnTo>
                  <a:lnTo>
                    <a:pt x="362" y="127"/>
                  </a:lnTo>
                  <a:lnTo>
                    <a:pt x="341" y="136"/>
                  </a:lnTo>
                  <a:lnTo>
                    <a:pt x="319" y="148"/>
                  </a:lnTo>
                  <a:lnTo>
                    <a:pt x="299" y="160"/>
                  </a:lnTo>
                  <a:lnTo>
                    <a:pt x="249" y="88"/>
                  </a:lnTo>
                  <a:close/>
                  <a:moveTo>
                    <a:pt x="1270" y="257"/>
                  </a:moveTo>
                  <a:lnTo>
                    <a:pt x="1307" y="280"/>
                  </a:lnTo>
                  <a:lnTo>
                    <a:pt x="1344" y="306"/>
                  </a:lnTo>
                  <a:lnTo>
                    <a:pt x="1381" y="332"/>
                  </a:lnTo>
                  <a:lnTo>
                    <a:pt x="1420" y="359"/>
                  </a:lnTo>
                  <a:lnTo>
                    <a:pt x="1457" y="388"/>
                  </a:lnTo>
                  <a:lnTo>
                    <a:pt x="1495" y="416"/>
                  </a:lnTo>
                  <a:lnTo>
                    <a:pt x="1533" y="446"/>
                  </a:lnTo>
                  <a:lnTo>
                    <a:pt x="1572" y="477"/>
                  </a:lnTo>
                  <a:lnTo>
                    <a:pt x="1610" y="508"/>
                  </a:lnTo>
                  <a:lnTo>
                    <a:pt x="1648" y="541"/>
                  </a:lnTo>
                  <a:lnTo>
                    <a:pt x="1686" y="575"/>
                  </a:lnTo>
                  <a:lnTo>
                    <a:pt x="1724" y="610"/>
                  </a:lnTo>
                  <a:lnTo>
                    <a:pt x="1763" y="645"/>
                  </a:lnTo>
                  <a:lnTo>
                    <a:pt x="1801" y="681"/>
                  </a:lnTo>
                  <a:lnTo>
                    <a:pt x="1839" y="719"/>
                  </a:lnTo>
                  <a:lnTo>
                    <a:pt x="1877" y="757"/>
                  </a:lnTo>
                  <a:lnTo>
                    <a:pt x="1916" y="796"/>
                  </a:lnTo>
                  <a:lnTo>
                    <a:pt x="1954" y="835"/>
                  </a:lnTo>
                  <a:lnTo>
                    <a:pt x="1991" y="876"/>
                  </a:lnTo>
                  <a:lnTo>
                    <a:pt x="2029" y="917"/>
                  </a:lnTo>
                  <a:lnTo>
                    <a:pt x="2066" y="959"/>
                  </a:lnTo>
                  <a:lnTo>
                    <a:pt x="2105" y="1002"/>
                  </a:lnTo>
                  <a:lnTo>
                    <a:pt x="2142" y="1046"/>
                  </a:lnTo>
                  <a:lnTo>
                    <a:pt x="2179" y="1090"/>
                  </a:lnTo>
                  <a:lnTo>
                    <a:pt x="2216" y="1135"/>
                  </a:lnTo>
                  <a:lnTo>
                    <a:pt x="2252" y="1181"/>
                  </a:lnTo>
                  <a:lnTo>
                    <a:pt x="2289" y="1228"/>
                  </a:lnTo>
                  <a:lnTo>
                    <a:pt x="2326" y="1276"/>
                  </a:lnTo>
                  <a:lnTo>
                    <a:pt x="2361" y="1323"/>
                  </a:lnTo>
                  <a:lnTo>
                    <a:pt x="2397" y="1372"/>
                  </a:lnTo>
                  <a:lnTo>
                    <a:pt x="2432" y="1422"/>
                  </a:lnTo>
                  <a:lnTo>
                    <a:pt x="2467" y="1472"/>
                  </a:lnTo>
                  <a:lnTo>
                    <a:pt x="2395" y="1523"/>
                  </a:lnTo>
                  <a:lnTo>
                    <a:pt x="2360" y="1473"/>
                  </a:lnTo>
                  <a:lnTo>
                    <a:pt x="2326" y="1424"/>
                  </a:lnTo>
                  <a:lnTo>
                    <a:pt x="2291" y="1376"/>
                  </a:lnTo>
                  <a:lnTo>
                    <a:pt x="2255" y="1330"/>
                  </a:lnTo>
                  <a:lnTo>
                    <a:pt x="2219" y="1283"/>
                  </a:lnTo>
                  <a:lnTo>
                    <a:pt x="2184" y="1237"/>
                  </a:lnTo>
                  <a:lnTo>
                    <a:pt x="2148" y="1193"/>
                  </a:lnTo>
                  <a:lnTo>
                    <a:pt x="2112" y="1148"/>
                  </a:lnTo>
                  <a:lnTo>
                    <a:pt x="2075" y="1105"/>
                  </a:lnTo>
                  <a:lnTo>
                    <a:pt x="2039" y="1061"/>
                  </a:lnTo>
                  <a:lnTo>
                    <a:pt x="2002" y="1020"/>
                  </a:lnTo>
                  <a:lnTo>
                    <a:pt x="1966" y="978"/>
                  </a:lnTo>
                  <a:lnTo>
                    <a:pt x="1928" y="938"/>
                  </a:lnTo>
                  <a:lnTo>
                    <a:pt x="1891" y="898"/>
                  </a:lnTo>
                  <a:lnTo>
                    <a:pt x="1854" y="859"/>
                  </a:lnTo>
                  <a:lnTo>
                    <a:pt x="1817" y="821"/>
                  </a:lnTo>
                  <a:lnTo>
                    <a:pt x="1779" y="783"/>
                  </a:lnTo>
                  <a:lnTo>
                    <a:pt x="1741" y="747"/>
                  </a:lnTo>
                  <a:lnTo>
                    <a:pt x="1704" y="712"/>
                  </a:lnTo>
                  <a:lnTo>
                    <a:pt x="1667" y="677"/>
                  </a:lnTo>
                  <a:lnTo>
                    <a:pt x="1629" y="643"/>
                  </a:lnTo>
                  <a:lnTo>
                    <a:pt x="1592" y="610"/>
                  </a:lnTo>
                  <a:lnTo>
                    <a:pt x="1555" y="578"/>
                  </a:lnTo>
                  <a:lnTo>
                    <a:pt x="1517" y="547"/>
                  </a:lnTo>
                  <a:lnTo>
                    <a:pt x="1479" y="517"/>
                  </a:lnTo>
                  <a:lnTo>
                    <a:pt x="1442" y="487"/>
                  </a:lnTo>
                  <a:lnTo>
                    <a:pt x="1405" y="459"/>
                  </a:lnTo>
                  <a:lnTo>
                    <a:pt x="1369" y="432"/>
                  </a:lnTo>
                  <a:lnTo>
                    <a:pt x="1332" y="406"/>
                  </a:lnTo>
                  <a:lnTo>
                    <a:pt x="1294" y="380"/>
                  </a:lnTo>
                  <a:lnTo>
                    <a:pt x="1258" y="355"/>
                  </a:lnTo>
                  <a:lnTo>
                    <a:pt x="1222" y="331"/>
                  </a:lnTo>
                  <a:lnTo>
                    <a:pt x="1270" y="257"/>
                  </a:lnTo>
                  <a:close/>
                  <a:moveTo>
                    <a:pt x="2467" y="1472"/>
                  </a:moveTo>
                  <a:lnTo>
                    <a:pt x="2502" y="1523"/>
                  </a:lnTo>
                  <a:lnTo>
                    <a:pt x="2535" y="1574"/>
                  </a:lnTo>
                  <a:lnTo>
                    <a:pt x="2568" y="1624"/>
                  </a:lnTo>
                  <a:lnTo>
                    <a:pt x="2601" y="1674"/>
                  </a:lnTo>
                  <a:lnTo>
                    <a:pt x="2631" y="1725"/>
                  </a:lnTo>
                  <a:lnTo>
                    <a:pt x="2662" y="1776"/>
                  </a:lnTo>
                  <a:lnTo>
                    <a:pt x="2692" y="1826"/>
                  </a:lnTo>
                  <a:lnTo>
                    <a:pt x="2722" y="1877"/>
                  </a:lnTo>
                  <a:lnTo>
                    <a:pt x="2749" y="1928"/>
                  </a:lnTo>
                  <a:lnTo>
                    <a:pt x="2777" y="1978"/>
                  </a:lnTo>
                  <a:lnTo>
                    <a:pt x="2805" y="2028"/>
                  </a:lnTo>
                  <a:lnTo>
                    <a:pt x="2830" y="2079"/>
                  </a:lnTo>
                  <a:lnTo>
                    <a:pt x="2855" y="2129"/>
                  </a:lnTo>
                  <a:lnTo>
                    <a:pt x="2880" y="2178"/>
                  </a:lnTo>
                  <a:lnTo>
                    <a:pt x="2903" y="2228"/>
                  </a:lnTo>
                  <a:lnTo>
                    <a:pt x="2927" y="2277"/>
                  </a:lnTo>
                  <a:lnTo>
                    <a:pt x="2948" y="2327"/>
                  </a:lnTo>
                  <a:lnTo>
                    <a:pt x="2969" y="2376"/>
                  </a:lnTo>
                  <a:lnTo>
                    <a:pt x="2989" y="2425"/>
                  </a:lnTo>
                  <a:lnTo>
                    <a:pt x="3009" y="2472"/>
                  </a:lnTo>
                  <a:lnTo>
                    <a:pt x="3028" y="2520"/>
                  </a:lnTo>
                  <a:lnTo>
                    <a:pt x="3046" y="2568"/>
                  </a:lnTo>
                  <a:lnTo>
                    <a:pt x="3063" y="2615"/>
                  </a:lnTo>
                  <a:lnTo>
                    <a:pt x="3079" y="2662"/>
                  </a:lnTo>
                  <a:lnTo>
                    <a:pt x="3094" y="2709"/>
                  </a:lnTo>
                  <a:lnTo>
                    <a:pt x="3108" y="2756"/>
                  </a:lnTo>
                  <a:lnTo>
                    <a:pt x="3122" y="2801"/>
                  </a:lnTo>
                  <a:lnTo>
                    <a:pt x="3135" y="2847"/>
                  </a:lnTo>
                  <a:lnTo>
                    <a:pt x="3148" y="2891"/>
                  </a:lnTo>
                  <a:lnTo>
                    <a:pt x="3158" y="2936"/>
                  </a:lnTo>
                  <a:lnTo>
                    <a:pt x="3169" y="2979"/>
                  </a:lnTo>
                  <a:lnTo>
                    <a:pt x="3177" y="3023"/>
                  </a:lnTo>
                  <a:lnTo>
                    <a:pt x="3091" y="3040"/>
                  </a:lnTo>
                  <a:lnTo>
                    <a:pt x="3082" y="2998"/>
                  </a:lnTo>
                  <a:lnTo>
                    <a:pt x="3072" y="2955"/>
                  </a:lnTo>
                  <a:lnTo>
                    <a:pt x="3062" y="2911"/>
                  </a:lnTo>
                  <a:lnTo>
                    <a:pt x="3050" y="2868"/>
                  </a:lnTo>
                  <a:lnTo>
                    <a:pt x="3037" y="2823"/>
                  </a:lnTo>
                  <a:lnTo>
                    <a:pt x="3023" y="2779"/>
                  </a:lnTo>
                  <a:lnTo>
                    <a:pt x="3009" y="2734"/>
                  </a:lnTo>
                  <a:lnTo>
                    <a:pt x="2995" y="2689"/>
                  </a:lnTo>
                  <a:lnTo>
                    <a:pt x="2979" y="2643"/>
                  </a:lnTo>
                  <a:lnTo>
                    <a:pt x="2962" y="2596"/>
                  </a:lnTo>
                  <a:lnTo>
                    <a:pt x="2945" y="2550"/>
                  </a:lnTo>
                  <a:lnTo>
                    <a:pt x="2927" y="2503"/>
                  </a:lnTo>
                  <a:lnTo>
                    <a:pt x="2908" y="2455"/>
                  </a:lnTo>
                  <a:lnTo>
                    <a:pt x="2887" y="2408"/>
                  </a:lnTo>
                  <a:lnTo>
                    <a:pt x="2866" y="2360"/>
                  </a:lnTo>
                  <a:lnTo>
                    <a:pt x="2845" y="2312"/>
                  </a:lnTo>
                  <a:lnTo>
                    <a:pt x="2823" y="2263"/>
                  </a:lnTo>
                  <a:lnTo>
                    <a:pt x="2799" y="2214"/>
                  </a:lnTo>
                  <a:lnTo>
                    <a:pt x="2776" y="2166"/>
                  </a:lnTo>
                  <a:lnTo>
                    <a:pt x="2750" y="2117"/>
                  </a:lnTo>
                  <a:lnTo>
                    <a:pt x="2725" y="2068"/>
                  </a:lnTo>
                  <a:lnTo>
                    <a:pt x="2699" y="2018"/>
                  </a:lnTo>
                  <a:lnTo>
                    <a:pt x="2672" y="1969"/>
                  </a:lnTo>
                  <a:lnTo>
                    <a:pt x="2644" y="1920"/>
                  </a:lnTo>
                  <a:lnTo>
                    <a:pt x="2615" y="1870"/>
                  </a:lnTo>
                  <a:lnTo>
                    <a:pt x="2586" y="1820"/>
                  </a:lnTo>
                  <a:lnTo>
                    <a:pt x="2556" y="1771"/>
                  </a:lnTo>
                  <a:lnTo>
                    <a:pt x="2525" y="1721"/>
                  </a:lnTo>
                  <a:lnTo>
                    <a:pt x="2493" y="1671"/>
                  </a:lnTo>
                  <a:lnTo>
                    <a:pt x="2461" y="1621"/>
                  </a:lnTo>
                  <a:lnTo>
                    <a:pt x="2429" y="1572"/>
                  </a:lnTo>
                  <a:lnTo>
                    <a:pt x="2395" y="1523"/>
                  </a:lnTo>
                  <a:lnTo>
                    <a:pt x="2467" y="1472"/>
                  </a:lnTo>
                  <a:close/>
                  <a:moveTo>
                    <a:pt x="3177" y="3023"/>
                  </a:moveTo>
                  <a:lnTo>
                    <a:pt x="3187" y="3066"/>
                  </a:lnTo>
                  <a:lnTo>
                    <a:pt x="3194" y="3110"/>
                  </a:lnTo>
                  <a:lnTo>
                    <a:pt x="3201" y="3152"/>
                  </a:lnTo>
                  <a:lnTo>
                    <a:pt x="3207" y="3195"/>
                  </a:lnTo>
                  <a:lnTo>
                    <a:pt x="3211" y="3236"/>
                  </a:lnTo>
                  <a:lnTo>
                    <a:pt x="3216" y="3276"/>
                  </a:lnTo>
                  <a:lnTo>
                    <a:pt x="3219" y="3317"/>
                  </a:lnTo>
                  <a:lnTo>
                    <a:pt x="3221" y="3356"/>
                  </a:lnTo>
                  <a:lnTo>
                    <a:pt x="3222" y="3394"/>
                  </a:lnTo>
                  <a:lnTo>
                    <a:pt x="3222" y="3432"/>
                  </a:lnTo>
                  <a:lnTo>
                    <a:pt x="3221" y="3470"/>
                  </a:lnTo>
                  <a:lnTo>
                    <a:pt x="3220" y="3506"/>
                  </a:lnTo>
                  <a:lnTo>
                    <a:pt x="3217" y="3542"/>
                  </a:lnTo>
                  <a:lnTo>
                    <a:pt x="3212" y="3576"/>
                  </a:lnTo>
                  <a:lnTo>
                    <a:pt x="3208" y="3610"/>
                  </a:lnTo>
                  <a:lnTo>
                    <a:pt x="3203" y="3642"/>
                  </a:lnTo>
                  <a:lnTo>
                    <a:pt x="3195" y="3675"/>
                  </a:lnTo>
                  <a:lnTo>
                    <a:pt x="3188" y="3706"/>
                  </a:lnTo>
                  <a:lnTo>
                    <a:pt x="3179" y="3737"/>
                  </a:lnTo>
                  <a:lnTo>
                    <a:pt x="3170" y="3766"/>
                  </a:lnTo>
                  <a:lnTo>
                    <a:pt x="3158" y="3794"/>
                  </a:lnTo>
                  <a:lnTo>
                    <a:pt x="3146" y="3822"/>
                  </a:lnTo>
                  <a:lnTo>
                    <a:pt x="3134" y="3847"/>
                  </a:lnTo>
                  <a:lnTo>
                    <a:pt x="3120" y="3873"/>
                  </a:lnTo>
                  <a:lnTo>
                    <a:pt x="3105" y="3897"/>
                  </a:lnTo>
                  <a:lnTo>
                    <a:pt x="3089" y="3920"/>
                  </a:lnTo>
                  <a:lnTo>
                    <a:pt x="3073" y="3942"/>
                  </a:lnTo>
                  <a:lnTo>
                    <a:pt x="3055" y="3963"/>
                  </a:lnTo>
                  <a:lnTo>
                    <a:pt x="3036" y="3983"/>
                  </a:lnTo>
                  <a:lnTo>
                    <a:pt x="3016" y="4001"/>
                  </a:lnTo>
                  <a:lnTo>
                    <a:pt x="2995" y="4019"/>
                  </a:lnTo>
                  <a:lnTo>
                    <a:pt x="2972" y="4035"/>
                  </a:lnTo>
                  <a:lnTo>
                    <a:pt x="2922" y="3962"/>
                  </a:lnTo>
                  <a:lnTo>
                    <a:pt x="2942" y="3948"/>
                  </a:lnTo>
                  <a:lnTo>
                    <a:pt x="2960" y="3933"/>
                  </a:lnTo>
                  <a:lnTo>
                    <a:pt x="2977" y="3916"/>
                  </a:lnTo>
                  <a:lnTo>
                    <a:pt x="2994" y="3899"/>
                  </a:lnTo>
                  <a:lnTo>
                    <a:pt x="3008" y="3880"/>
                  </a:lnTo>
                  <a:lnTo>
                    <a:pt x="3023" y="3861"/>
                  </a:lnTo>
                  <a:lnTo>
                    <a:pt x="3037" y="3841"/>
                  </a:lnTo>
                  <a:lnTo>
                    <a:pt x="3050" y="3819"/>
                  </a:lnTo>
                  <a:lnTo>
                    <a:pt x="3062" y="3796"/>
                  </a:lnTo>
                  <a:lnTo>
                    <a:pt x="3072" y="3772"/>
                  </a:lnTo>
                  <a:lnTo>
                    <a:pt x="3083" y="3747"/>
                  </a:lnTo>
                  <a:lnTo>
                    <a:pt x="3091" y="3722"/>
                  </a:lnTo>
                  <a:lnTo>
                    <a:pt x="3100" y="3696"/>
                  </a:lnTo>
                  <a:lnTo>
                    <a:pt x="3107" y="3668"/>
                  </a:lnTo>
                  <a:lnTo>
                    <a:pt x="3114" y="3639"/>
                  </a:lnTo>
                  <a:lnTo>
                    <a:pt x="3119" y="3611"/>
                  </a:lnTo>
                  <a:lnTo>
                    <a:pt x="3124" y="3581"/>
                  </a:lnTo>
                  <a:lnTo>
                    <a:pt x="3127" y="3549"/>
                  </a:lnTo>
                  <a:lnTo>
                    <a:pt x="3131" y="3518"/>
                  </a:lnTo>
                  <a:lnTo>
                    <a:pt x="3133" y="3485"/>
                  </a:lnTo>
                  <a:lnTo>
                    <a:pt x="3134" y="3453"/>
                  </a:lnTo>
                  <a:lnTo>
                    <a:pt x="3134" y="3418"/>
                  </a:lnTo>
                  <a:lnTo>
                    <a:pt x="3134" y="3384"/>
                  </a:lnTo>
                  <a:lnTo>
                    <a:pt x="3133" y="3348"/>
                  </a:lnTo>
                  <a:lnTo>
                    <a:pt x="3129" y="3311"/>
                  </a:lnTo>
                  <a:lnTo>
                    <a:pt x="3127" y="3274"/>
                  </a:lnTo>
                  <a:lnTo>
                    <a:pt x="3123" y="3237"/>
                  </a:lnTo>
                  <a:lnTo>
                    <a:pt x="3118" y="3199"/>
                  </a:lnTo>
                  <a:lnTo>
                    <a:pt x="3112" y="3160"/>
                  </a:lnTo>
                  <a:lnTo>
                    <a:pt x="3106" y="3120"/>
                  </a:lnTo>
                  <a:lnTo>
                    <a:pt x="3099" y="3081"/>
                  </a:lnTo>
                  <a:lnTo>
                    <a:pt x="3091" y="3040"/>
                  </a:lnTo>
                  <a:lnTo>
                    <a:pt x="3177" y="3023"/>
                  </a:lnTo>
                  <a:close/>
                  <a:moveTo>
                    <a:pt x="2972" y="4035"/>
                  </a:moveTo>
                  <a:lnTo>
                    <a:pt x="2950" y="4050"/>
                  </a:lnTo>
                  <a:lnTo>
                    <a:pt x="2926" y="4064"/>
                  </a:lnTo>
                  <a:lnTo>
                    <a:pt x="2901" y="4075"/>
                  </a:lnTo>
                  <a:lnTo>
                    <a:pt x="2876" y="4086"/>
                  </a:lnTo>
                  <a:lnTo>
                    <a:pt x="2850" y="4095"/>
                  </a:lnTo>
                  <a:lnTo>
                    <a:pt x="2824" y="4104"/>
                  </a:lnTo>
                  <a:lnTo>
                    <a:pt x="2796" y="4110"/>
                  </a:lnTo>
                  <a:lnTo>
                    <a:pt x="2768" y="4116"/>
                  </a:lnTo>
                  <a:lnTo>
                    <a:pt x="2740" y="4119"/>
                  </a:lnTo>
                  <a:lnTo>
                    <a:pt x="2710" y="4122"/>
                  </a:lnTo>
                  <a:lnTo>
                    <a:pt x="2680" y="4123"/>
                  </a:lnTo>
                  <a:lnTo>
                    <a:pt x="2651" y="4123"/>
                  </a:lnTo>
                  <a:lnTo>
                    <a:pt x="2620" y="4122"/>
                  </a:lnTo>
                  <a:lnTo>
                    <a:pt x="2588" y="4119"/>
                  </a:lnTo>
                  <a:lnTo>
                    <a:pt x="2556" y="4116"/>
                  </a:lnTo>
                  <a:lnTo>
                    <a:pt x="2524" y="4110"/>
                  </a:lnTo>
                  <a:lnTo>
                    <a:pt x="2491" y="4104"/>
                  </a:lnTo>
                  <a:lnTo>
                    <a:pt x="2457" y="4097"/>
                  </a:lnTo>
                  <a:lnTo>
                    <a:pt x="2424" y="4087"/>
                  </a:lnTo>
                  <a:lnTo>
                    <a:pt x="2389" y="4077"/>
                  </a:lnTo>
                  <a:lnTo>
                    <a:pt x="2355" y="4066"/>
                  </a:lnTo>
                  <a:lnTo>
                    <a:pt x="2320" y="4053"/>
                  </a:lnTo>
                  <a:lnTo>
                    <a:pt x="2284" y="4040"/>
                  </a:lnTo>
                  <a:lnTo>
                    <a:pt x="2249" y="4025"/>
                  </a:lnTo>
                  <a:lnTo>
                    <a:pt x="2213" y="4010"/>
                  </a:lnTo>
                  <a:lnTo>
                    <a:pt x="2176" y="3993"/>
                  </a:lnTo>
                  <a:lnTo>
                    <a:pt x="2140" y="3973"/>
                  </a:lnTo>
                  <a:lnTo>
                    <a:pt x="2103" y="3954"/>
                  </a:lnTo>
                  <a:lnTo>
                    <a:pt x="2065" y="3934"/>
                  </a:lnTo>
                  <a:lnTo>
                    <a:pt x="2028" y="3913"/>
                  </a:lnTo>
                  <a:lnTo>
                    <a:pt x="1990" y="3890"/>
                  </a:lnTo>
                  <a:lnTo>
                    <a:pt x="1952" y="3866"/>
                  </a:lnTo>
                  <a:lnTo>
                    <a:pt x="2001" y="3792"/>
                  </a:lnTo>
                  <a:lnTo>
                    <a:pt x="2035" y="3813"/>
                  </a:lnTo>
                  <a:lnTo>
                    <a:pt x="2070" y="3834"/>
                  </a:lnTo>
                  <a:lnTo>
                    <a:pt x="2105" y="3855"/>
                  </a:lnTo>
                  <a:lnTo>
                    <a:pt x="2139" y="3874"/>
                  </a:lnTo>
                  <a:lnTo>
                    <a:pt x="2173" y="3892"/>
                  </a:lnTo>
                  <a:lnTo>
                    <a:pt x="2207" y="3909"/>
                  </a:lnTo>
                  <a:lnTo>
                    <a:pt x="2240" y="3925"/>
                  </a:lnTo>
                  <a:lnTo>
                    <a:pt x="2274" y="3940"/>
                  </a:lnTo>
                  <a:lnTo>
                    <a:pt x="2305" y="3953"/>
                  </a:lnTo>
                  <a:lnTo>
                    <a:pt x="2338" y="3966"/>
                  </a:lnTo>
                  <a:lnTo>
                    <a:pt x="2370" y="3978"/>
                  </a:lnTo>
                  <a:lnTo>
                    <a:pt x="2402" y="3988"/>
                  </a:lnTo>
                  <a:lnTo>
                    <a:pt x="2433" y="3998"/>
                  </a:lnTo>
                  <a:lnTo>
                    <a:pt x="2464" y="4007"/>
                  </a:lnTo>
                  <a:lnTo>
                    <a:pt x="2493" y="4015"/>
                  </a:lnTo>
                  <a:lnTo>
                    <a:pt x="2523" y="4020"/>
                  </a:lnTo>
                  <a:lnTo>
                    <a:pt x="2553" y="4025"/>
                  </a:lnTo>
                  <a:lnTo>
                    <a:pt x="2581" y="4030"/>
                  </a:lnTo>
                  <a:lnTo>
                    <a:pt x="2610" y="4033"/>
                  </a:lnTo>
                  <a:lnTo>
                    <a:pt x="2638" y="4035"/>
                  </a:lnTo>
                  <a:lnTo>
                    <a:pt x="2664" y="4035"/>
                  </a:lnTo>
                  <a:lnTo>
                    <a:pt x="2691" y="4035"/>
                  </a:lnTo>
                  <a:lnTo>
                    <a:pt x="2717" y="4033"/>
                  </a:lnTo>
                  <a:lnTo>
                    <a:pt x="2743" y="4030"/>
                  </a:lnTo>
                  <a:lnTo>
                    <a:pt x="2767" y="4025"/>
                  </a:lnTo>
                  <a:lnTo>
                    <a:pt x="2792" y="4020"/>
                  </a:lnTo>
                  <a:lnTo>
                    <a:pt x="2815" y="4014"/>
                  </a:lnTo>
                  <a:lnTo>
                    <a:pt x="2839" y="4006"/>
                  </a:lnTo>
                  <a:lnTo>
                    <a:pt x="2860" y="3997"/>
                  </a:lnTo>
                  <a:lnTo>
                    <a:pt x="2882" y="3987"/>
                  </a:lnTo>
                  <a:lnTo>
                    <a:pt x="2902" y="3976"/>
                  </a:lnTo>
                  <a:lnTo>
                    <a:pt x="2922" y="3962"/>
                  </a:lnTo>
                  <a:lnTo>
                    <a:pt x="2972" y="4035"/>
                  </a:lnTo>
                  <a:close/>
                  <a:moveTo>
                    <a:pt x="1952" y="3866"/>
                  </a:moveTo>
                  <a:lnTo>
                    <a:pt x="1915" y="3842"/>
                  </a:lnTo>
                  <a:lnTo>
                    <a:pt x="1877" y="3818"/>
                  </a:lnTo>
                  <a:lnTo>
                    <a:pt x="1840" y="3791"/>
                  </a:lnTo>
                  <a:lnTo>
                    <a:pt x="1803" y="3764"/>
                  </a:lnTo>
                  <a:lnTo>
                    <a:pt x="1765" y="3736"/>
                  </a:lnTo>
                  <a:lnTo>
                    <a:pt x="1727" y="3707"/>
                  </a:lnTo>
                  <a:lnTo>
                    <a:pt x="1689" y="3677"/>
                  </a:lnTo>
                  <a:lnTo>
                    <a:pt x="1651" y="3646"/>
                  </a:lnTo>
                  <a:lnTo>
                    <a:pt x="1613" y="3615"/>
                  </a:lnTo>
                  <a:lnTo>
                    <a:pt x="1575" y="3582"/>
                  </a:lnTo>
                  <a:lnTo>
                    <a:pt x="1536" y="3548"/>
                  </a:lnTo>
                  <a:lnTo>
                    <a:pt x="1498" y="3513"/>
                  </a:lnTo>
                  <a:lnTo>
                    <a:pt x="1460" y="3478"/>
                  </a:lnTo>
                  <a:lnTo>
                    <a:pt x="1421" y="3442"/>
                  </a:lnTo>
                  <a:lnTo>
                    <a:pt x="1384" y="3405"/>
                  </a:lnTo>
                  <a:lnTo>
                    <a:pt x="1345" y="3367"/>
                  </a:lnTo>
                  <a:lnTo>
                    <a:pt x="1307" y="3327"/>
                  </a:lnTo>
                  <a:lnTo>
                    <a:pt x="1269" y="3288"/>
                  </a:lnTo>
                  <a:lnTo>
                    <a:pt x="1231" y="3248"/>
                  </a:lnTo>
                  <a:lnTo>
                    <a:pt x="1193" y="3206"/>
                  </a:lnTo>
                  <a:lnTo>
                    <a:pt x="1155" y="3164"/>
                  </a:lnTo>
                  <a:lnTo>
                    <a:pt x="1118" y="3120"/>
                  </a:lnTo>
                  <a:lnTo>
                    <a:pt x="1081" y="3077"/>
                  </a:lnTo>
                  <a:lnTo>
                    <a:pt x="1044" y="3032"/>
                  </a:lnTo>
                  <a:lnTo>
                    <a:pt x="1007" y="2988"/>
                  </a:lnTo>
                  <a:lnTo>
                    <a:pt x="969" y="2942"/>
                  </a:lnTo>
                  <a:lnTo>
                    <a:pt x="933" y="2896"/>
                  </a:lnTo>
                  <a:lnTo>
                    <a:pt x="897" y="2848"/>
                  </a:lnTo>
                  <a:lnTo>
                    <a:pt x="861" y="2800"/>
                  </a:lnTo>
                  <a:lnTo>
                    <a:pt x="825" y="2751"/>
                  </a:lnTo>
                  <a:lnTo>
                    <a:pt x="790" y="2701"/>
                  </a:lnTo>
                  <a:lnTo>
                    <a:pt x="755" y="2652"/>
                  </a:lnTo>
                  <a:lnTo>
                    <a:pt x="828" y="2601"/>
                  </a:lnTo>
                  <a:lnTo>
                    <a:pt x="862" y="2650"/>
                  </a:lnTo>
                  <a:lnTo>
                    <a:pt x="897" y="2698"/>
                  </a:lnTo>
                  <a:lnTo>
                    <a:pt x="931" y="2747"/>
                  </a:lnTo>
                  <a:lnTo>
                    <a:pt x="967" y="2794"/>
                  </a:lnTo>
                  <a:lnTo>
                    <a:pt x="1002" y="2840"/>
                  </a:lnTo>
                  <a:lnTo>
                    <a:pt x="1038" y="2886"/>
                  </a:lnTo>
                  <a:lnTo>
                    <a:pt x="1075" y="2931"/>
                  </a:lnTo>
                  <a:lnTo>
                    <a:pt x="1111" y="2975"/>
                  </a:lnTo>
                  <a:lnTo>
                    <a:pt x="1147" y="3019"/>
                  </a:lnTo>
                  <a:lnTo>
                    <a:pt x="1183" y="3062"/>
                  </a:lnTo>
                  <a:lnTo>
                    <a:pt x="1220" y="3104"/>
                  </a:lnTo>
                  <a:lnTo>
                    <a:pt x="1257" y="3145"/>
                  </a:lnTo>
                  <a:lnTo>
                    <a:pt x="1294" y="3185"/>
                  </a:lnTo>
                  <a:lnTo>
                    <a:pt x="1332" y="3226"/>
                  </a:lnTo>
                  <a:lnTo>
                    <a:pt x="1369" y="3264"/>
                  </a:lnTo>
                  <a:lnTo>
                    <a:pt x="1406" y="3302"/>
                  </a:lnTo>
                  <a:lnTo>
                    <a:pt x="1443" y="3339"/>
                  </a:lnTo>
                  <a:lnTo>
                    <a:pt x="1480" y="3376"/>
                  </a:lnTo>
                  <a:lnTo>
                    <a:pt x="1518" y="3411"/>
                  </a:lnTo>
                  <a:lnTo>
                    <a:pt x="1556" y="3446"/>
                  </a:lnTo>
                  <a:lnTo>
                    <a:pt x="1593" y="3480"/>
                  </a:lnTo>
                  <a:lnTo>
                    <a:pt x="1630" y="3513"/>
                  </a:lnTo>
                  <a:lnTo>
                    <a:pt x="1668" y="3545"/>
                  </a:lnTo>
                  <a:lnTo>
                    <a:pt x="1705" y="3576"/>
                  </a:lnTo>
                  <a:lnTo>
                    <a:pt x="1743" y="3606"/>
                  </a:lnTo>
                  <a:lnTo>
                    <a:pt x="1780" y="3636"/>
                  </a:lnTo>
                  <a:lnTo>
                    <a:pt x="1817" y="3664"/>
                  </a:lnTo>
                  <a:lnTo>
                    <a:pt x="1854" y="3691"/>
                  </a:lnTo>
                  <a:lnTo>
                    <a:pt x="1890" y="3718"/>
                  </a:lnTo>
                  <a:lnTo>
                    <a:pt x="1927" y="3743"/>
                  </a:lnTo>
                  <a:lnTo>
                    <a:pt x="1963" y="3768"/>
                  </a:lnTo>
                  <a:lnTo>
                    <a:pt x="2001" y="3792"/>
                  </a:lnTo>
                  <a:lnTo>
                    <a:pt x="1952" y="3866"/>
                  </a:lnTo>
                  <a:close/>
                  <a:moveTo>
                    <a:pt x="755" y="2652"/>
                  </a:moveTo>
                  <a:lnTo>
                    <a:pt x="721" y="2601"/>
                  </a:lnTo>
                  <a:lnTo>
                    <a:pt x="687" y="2550"/>
                  </a:lnTo>
                  <a:lnTo>
                    <a:pt x="654" y="2500"/>
                  </a:lnTo>
                  <a:lnTo>
                    <a:pt x="622" y="2449"/>
                  </a:lnTo>
                  <a:lnTo>
                    <a:pt x="590" y="2398"/>
                  </a:lnTo>
                  <a:lnTo>
                    <a:pt x="559" y="2347"/>
                  </a:lnTo>
                  <a:lnTo>
                    <a:pt x="530" y="2297"/>
                  </a:lnTo>
                  <a:lnTo>
                    <a:pt x="501" y="2246"/>
                  </a:lnTo>
                  <a:lnTo>
                    <a:pt x="472" y="2195"/>
                  </a:lnTo>
                  <a:lnTo>
                    <a:pt x="445" y="2145"/>
                  </a:lnTo>
                  <a:lnTo>
                    <a:pt x="418" y="2095"/>
                  </a:lnTo>
                  <a:lnTo>
                    <a:pt x="392" y="2045"/>
                  </a:lnTo>
                  <a:lnTo>
                    <a:pt x="366" y="1995"/>
                  </a:lnTo>
                  <a:lnTo>
                    <a:pt x="343" y="1945"/>
                  </a:lnTo>
                  <a:lnTo>
                    <a:pt x="318" y="1895"/>
                  </a:lnTo>
                  <a:lnTo>
                    <a:pt x="296" y="1846"/>
                  </a:lnTo>
                  <a:lnTo>
                    <a:pt x="274" y="1796"/>
                  </a:lnTo>
                  <a:lnTo>
                    <a:pt x="253" y="1748"/>
                  </a:lnTo>
                  <a:lnTo>
                    <a:pt x="232" y="1699"/>
                  </a:lnTo>
                  <a:lnTo>
                    <a:pt x="213" y="1651"/>
                  </a:lnTo>
                  <a:lnTo>
                    <a:pt x="194" y="1602"/>
                  </a:lnTo>
                  <a:lnTo>
                    <a:pt x="176" y="1555"/>
                  </a:lnTo>
                  <a:lnTo>
                    <a:pt x="159" y="1508"/>
                  </a:lnTo>
                  <a:lnTo>
                    <a:pt x="143" y="1460"/>
                  </a:lnTo>
                  <a:lnTo>
                    <a:pt x="128" y="1414"/>
                  </a:lnTo>
                  <a:lnTo>
                    <a:pt x="113" y="1368"/>
                  </a:lnTo>
                  <a:lnTo>
                    <a:pt x="100" y="1322"/>
                  </a:lnTo>
                  <a:lnTo>
                    <a:pt x="87" y="1277"/>
                  </a:lnTo>
                  <a:lnTo>
                    <a:pt x="75" y="1232"/>
                  </a:lnTo>
                  <a:lnTo>
                    <a:pt x="63" y="1187"/>
                  </a:lnTo>
                  <a:lnTo>
                    <a:pt x="54" y="1144"/>
                  </a:lnTo>
                  <a:lnTo>
                    <a:pt x="44" y="1100"/>
                  </a:lnTo>
                  <a:lnTo>
                    <a:pt x="131" y="1082"/>
                  </a:lnTo>
                  <a:lnTo>
                    <a:pt x="140" y="1125"/>
                  </a:lnTo>
                  <a:lnTo>
                    <a:pt x="150" y="1168"/>
                  </a:lnTo>
                  <a:lnTo>
                    <a:pt x="161" y="1211"/>
                  </a:lnTo>
                  <a:lnTo>
                    <a:pt x="173" y="1255"/>
                  </a:lnTo>
                  <a:lnTo>
                    <a:pt x="185" y="1299"/>
                  </a:lnTo>
                  <a:lnTo>
                    <a:pt x="198" y="1344"/>
                  </a:lnTo>
                  <a:lnTo>
                    <a:pt x="212" y="1389"/>
                  </a:lnTo>
                  <a:lnTo>
                    <a:pt x="228" y="1435"/>
                  </a:lnTo>
                  <a:lnTo>
                    <a:pt x="243" y="1480"/>
                  </a:lnTo>
                  <a:lnTo>
                    <a:pt x="260" y="1527"/>
                  </a:lnTo>
                  <a:lnTo>
                    <a:pt x="278" y="1574"/>
                  </a:lnTo>
                  <a:lnTo>
                    <a:pt x="296" y="1620"/>
                  </a:lnTo>
                  <a:lnTo>
                    <a:pt x="315" y="1668"/>
                  </a:lnTo>
                  <a:lnTo>
                    <a:pt x="335" y="1716"/>
                  </a:lnTo>
                  <a:lnTo>
                    <a:pt x="356" y="1764"/>
                  </a:lnTo>
                  <a:lnTo>
                    <a:pt x="377" y="1811"/>
                  </a:lnTo>
                  <a:lnTo>
                    <a:pt x="400" y="1860"/>
                  </a:lnTo>
                  <a:lnTo>
                    <a:pt x="422" y="1909"/>
                  </a:lnTo>
                  <a:lnTo>
                    <a:pt x="447" y="1958"/>
                  </a:lnTo>
                  <a:lnTo>
                    <a:pt x="471" y="2006"/>
                  </a:lnTo>
                  <a:lnTo>
                    <a:pt x="497" y="2055"/>
                  </a:lnTo>
                  <a:lnTo>
                    <a:pt x="523" y="2105"/>
                  </a:lnTo>
                  <a:lnTo>
                    <a:pt x="550" y="2154"/>
                  </a:lnTo>
                  <a:lnTo>
                    <a:pt x="579" y="2204"/>
                  </a:lnTo>
                  <a:lnTo>
                    <a:pt x="606" y="2254"/>
                  </a:lnTo>
                  <a:lnTo>
                    <a:pt x="636" y="2302"/>
                  </a:lnTo>
                  <a:lnTo>
                    <a:pt x="666" y="2352"/>
                  </a:lnTo>
                  <a:lnTo>
                    <a:pt x="696" y="2402"/>
                  </a:lnTo>
                  <a:lnTo>
                    <a:pt x="728" y="2452"/>
                  </a:lnTo>
                  <a:lnTo>
                    <a:pt x="761" y="2502"/>
                  </a:lnTo>
                  <a:lnTo>
                    <a:pt x="794" y="2552"/>
                  </a:lnTo>
                  <a:lnTo>
                    <a:pt x="828" y="2601"/>
                  </a:lnTo>
                  <a:lnTo>
                    <a:pt x="755" y="2652"/>
                  </a:lnTo>
                  <a:close/>
                  <a:moveTo>
                    <a:pt x="44" y="1100"/>
                  </a:moveTo>
                  <a:lnTo>
                    <a:pt x="36" y="1057"/>
                  </a:lnTo>
                  <a:lnTo>
                    <a:pt x="28" y="1013"/>
                  </a:lnTo>
                  <a:lnTo>
                    <a:pt x="21" y="971"/>
                  </a:lnTo>
                  <a:lnTo>
                    <a:pt x="16" y="929"/>
                  </a:lnTo>
                  <a:lnTo>
                    <a:pt x="10" y="887"/>
                  </a:lnTo>
                  <a:lnTo>
                    <a:pt x="6" y="847"/>
                  </a:lnTo>
                  <a:lnTo>
                    <a:pt x="3" y="807"/>
                  </a:lnTo>
                  <a:lnTo>
                    <a:pt x="2" y="767"/>
                  </a:lnTo>
                  <a:lnTo>
                    <a:pt x="0" y="729"/>
                  </a:lnTo>
                  <a:lnTo>
                    <a:pt x="0" y="691"/>
                  </a:lnTo>
                  <a:lnTo>
                    <a:pt x="1" y="654"/>
                  </a:lnTo>
                  <a:lnTo>
                    <a:pt x="3" y="618"/>
                  </a:lnTo>
                  <a:lnTo>
                    <a:pt x="5" y="582"/>
                  </a:lnTo>
                  <a:lnTo>
                    <a:pt x="9" y="547"/>
                  </a:lnTo>
                  <a:lnTo>
                    <a:pt x="14" y="514"/>
                  </a:lnTo>
                  <a:lnTo>
                    <a:pt x="20" y="480"/>
                  </a:lnTo>
                  <a:lnTo>
                    <a:pt x="26" y="448"/>
                  </a:lnTo>
                  <a:lnTo>
                    <a:pt x="34" y="417"/>
                  </a:lnTo>
                  <a:lnTo>
                    <a:pt x="43" y="386"/>
                  </a:lnTo>
                  <a:lnTo>
                    <a:pt x="53" y="358"/>
                  </a:lnTo>
                  <a:lnTo>
                    <a:pt x="63" y="329"/>
                  </a:lnTo>
                  <a:lnTo>
                    <a:pt x="75" y="302"/>
                  </a:lnTo>
                  <a:lnTo>
                    <a:pt x="88" y="276"/>
                  </a:lnTo>
                  <a:lnTo>
                    <a:pt x="102" y="251"/>
                  </a:lnTo>
                  <a:lnTo>
                    <a:pt x="117" y="226"/>
                  </a:lnTo>
                  <a:lnTo>
                    <a:pt x="133" y="203"/>
                  </a:lnTo>
                  <a:lnTo>
                    <a:pt x="150" y="181"/>
                  </a:lnTo>
                  <a:lnTo>
                    <a:pt x="168" y="160"/>
                  </a:lnTo>
                  <a:lnTo>
                    <a:pt x="187" y="140"/>
                  </a:lnTo>
                  <a:lnTo>
                    <a:pt x="206" y="122"/>
                  </a:lnTo>
                  <a:lnTo>
                    <a:pt x="227" y="104"/>
                  </a:lnTo>
                  <a:lnTo>
                    <a:pt x="249" y="88"/>
                  </a:lnTo>
                  <a:lnTo>
                    <a:pt x="299" y="160"/>
                  </a:lnTo>
                  <a:lnTo>
                    <a:pt x="280" y="175"/>
                  </a:lnTo>
                  <a:lnTo>
                    <a:pt x="262" y="190"/>
                  </a:lnTo>
                  <a:lnTo>
                    <a:pt x="245" y="206"/>
                  </a:lnTo>
                  <a:lnTo>
                    <a:pt x="228" y="224"/>
                  </a:lnTo>
                  <a:lnTo>
                    <a:pt x="213" y="242"/>
                  </a:lnTo>
                  <a:lnTo>
                    <a:pt x="198" y="262"/>
                  </a:lnTo>
                  <a:lnTo>
                    <a:pt x="185" y="282"/>
                  </a:lnTo>
                  <a:lnTo>
                    <a:pt x="172" y="305"/>
                  </a:lnTo>
                  <a:lnTo>
                    <a:pt x="160" y="327"/>
                  </a:lnTo>
                  <a:lnTo>
                    <a:pt x="150" y="351"/>
                  </a:lnTo>
                  <a:lnTo>
                    <a:pt x="140" y="376"/>
                  </a:lnTo>
                  <a:lnTo>
                    <a:pt x="130" y="401"/>
                  </a:lnTo>
                  <a:lnTo>
                    <a:pt x="122" y="428"/>
                  </a:lnTo>
                  <a:lnTo>
                    <a:pt x="114" y="455"/>
                  </a:lnTo>
                  <a:lnTo>
                    <a:pt x="108" y="483"/>
                  </a:lnTo>
                  <a:lnTo>
                    <a:pt x="103" y="513"/>
                  </a:lnTo>
                  <a:lnTo>
                    <a:pt x="99" y="542"/>
                  </a:lnTo>
                  <a:lnTo>
                    <a:pt x="94" y="573"/>
                  </a:lnTo>
                  <a:lnTo>
                    <a:pt x="91" y="605"/>
                  </a:lnTo>
                  <a:lnTo>
                    <a:pt x="90" y="638"/>
                  </a:lnTo>
                  <a:lnTo>
                    <a:pt x="88" y="671"/>
                  </a:lnTo>
                  <a:lnTo>
                    <a:pt x="88" y="705"/>
                  </a:lnTo>
                  <a:lnTo>
                    <a:pt x="89" y="740"/>
                  </a:lnTo>
                  <a:lnTo>
                    <a:pt x="90" y="776"/>
                  </a:lnTo>
                  <a:lnTo>
                    <a:pt x="92" y="812"/>
                  </a:lnTo>
                  <a:lnTo>
                    <a:pt x="95" y="849"/>
                  </a:lnTo>
                  <a:lnTo>
                    <a:pt x="99" y="886"/>
                  </a:lnTo>
                  <a:lnTo>
                    <a:pt x="104" y="924"/>
                  </a:lnTo>
                  <a:lnTo>
                    <a:pt x="109" y="963"/>
                  </a:lnTo>
                  <a:lnTo>
                    <a:pt x="116" y="1003"/>
                  </a:lnTo>
                  <a:lnTo>
                    <a:pt x="123" y="1042"/>
                  </a:lnTo>
                  <a:lnTo>
                    <a:pt x="131" y="1082"/>
                  </a:lnTo>
                  <a:lnTo>
                    <a:pt x="44" y="110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57" name="Freeform 149">
              <a:extLst>
                <a:ext uri="{FF2B5EF4-FFF2-40B4-BE49-F238E27FC236}">
                  <a16:creationId xmlns:a16="http://schemas.microsoft.com/office/drawing/2014/main" id="{80B0C1E6-AD6D-E490-1E14-6507C6189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358"/>
              <a:ext cx="358" cy="492"/>
            </a:xfrm>
            <a:custGeom>
              <a:avLst/>
              <a:gdLst>
                <a:gd name="T0" fmla="*/ 0 w 2151"/>
                <a:gd name="T1" fmla="*/ 151 h 2953"/>
                <a:gd name="T2" fmla="*/ 1933 w 2151"/>
                <a:gd name="T3" fmla="*/ 2953 h 2953"/>
                <a:gd name="T4" fmla="*/ 2151 w 2151"/>
                <a:gd name="T5" fmla="*/ 2802 h 2953"/>
                <a:gd name="T6" fmla="*/ 218 w 2151"/>
                <a:gd name="T7" fmla="*/ 0 h 2953"/>
                <a:gd name="T8" fmla="*/ 0 w 2151"/>
                <a:gd name="T9" fmla="*/ 151 h 2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1" h="2953">
                  <a:moveTo>
                    <a:pt x="0" y="151"/>
                  </a:moveTo>
                  <a:lnTo>
                    <a:pt x="1933" y="2953"/>
                  </a:lnTo>
                  <a:lnTo>
                    <a:pt x="2151" y="2802"/>
                  </a:lnTo>
                  <a:lnTo>
                    <a:pt x="218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58" name="Freeform 150">
              <a:extLst>
                <a:ext uri="{FF2B5EF4-FFF2-40B4-BE49-F238E27FC236}">
                  <a16:creationId xmlns:a16="http://schemas.microsoft.com/office/drawing/2014/main" id="{0A6B71AC-CF65-5543-926A-336B2BF15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286"/>
              <a:ext cx="170" cy="206"/>
            </a:xfrm>
            <a:custGeom>
              <a:avLst/>
              <a:gdLst>
                <a:gd name="T0" fmla="*/ 377 w 1024"/>
                <a:gd name="T1" fmla="*/ 545 h 1234"/>
                <a:gd name="T2" fmla="*/ 370 w 1024"/>
                <a:gd name="T3" fmla="*/ 1234 h 1234"/>
                <a:gd name="T4" fmla="*/ 21 w 1024"/>
                <a:gd name="T5" fmla="*/ 730 h 1234"/>
                <a:gd name="T6" fmla="*/ 0 w 1024"/>
                <a:gd name="T7" fmla="*/ 0 h 1234"/>
                <a:gd name="T8" fmla="*/ 676 w 1024"/>
                <a:gd name="T9" fmla="*/ 279 h 1234"/>
                <a:gd name="T10" fmla="*/ 1024 w 1024"/>
                <a:gd name="T11" fmla="*/ 783 h 1234"/>
                <a:gd name="T12" fmla="*/ 377 w 1024"/>
                <a:gd name="T13" fmla="*/ 545 h 1234"/>
                <a:gd name="T14" fmla="*/ 349 w 1024"/>
                <a:gd name="T15" fmla="*/ 504 h 1234"/>
                <a:gd name="T16" fmla="*/ 377 w 1024"/>
                <a:gd name="T17" fmla="*/ 545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4" h="1234">
                  <a:moveTo>
                    <a:pt x="377" y="545"/>
                  </a:moveTo>
                  <a:lnTo>
                    <a:pt x="370" y="1234"/>
                  </a:lnTo>
                  <a:lnTo>
                    <a:pt x="21" y="730"/>
                  </a:lnTo>
                  <a:lnTo>
                    <a:pt x="0" y="0"/>
                  </a:lnTo>
                  <a:lnTo>
                    <a:pt x="676" y="279"/>
                  </a:lnTo>
                  <a:lnTo>
                    <a:pt x="1024" y="783"/>
                  </a:lnTo>
                  <a:lnTo>
                    <a:pt x="377" y="545"/>
                  </a:lnTo>
                  <a:lnTo>
                    <a:pt x="349" y="504"/>
                  </a:lnTo>
                  <a:lnTo>
                    <a:pt x="377" y="5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59" name="Freeform 151">
              <a:extLst>
                <a:ext uri="{FF2B5EF4-FFF2-40B4-BE49-F238E27FC236}">
                  <a16:creationId xmlns:a16="http://schemas.microsoft.com/office/drawing/2014/main" id="{37ECF72E-8198-A880-25E8-D3FBDDDE33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2" y="2645"/>
              <a:ext cx="734" cy="471"/>
            </a:xfrm>
            <a:custGeom>
              <a:avLst/>
              <a:gdLst>
                <a:gd name="T0" fmla="*/ 189 w 4405"/>
                <a:gd name="T1" fmla="*/ 185 h 2825"/>
                <a:gd name="T2" fmla="*/ 437 w 4405"/>
                <a:gd name="T3" fmla="*/ 60 h 2825"/>
                <a:gd name="T4" fmla="*/ 765 w 4405"/>
                <a:gd name="T5" fmla="*/ 4 h 2825"/>
                <a:gd name="T6" fmla="*/ 936 w 4405"/>
                <a:gd name="T7" fmla="*/ 89 h 2825"/>
                <a:gd name="T8" fmla="*/ 604 w 4405"/>
                <a:gd name="T9" fmla="*/ 111 h 2825"/>
                <a:gd name="T10" fmla="*/ 342 w 4405"/>
                <a:gd name="T11" fmla="*/ 191 h 2825"/>
                <a:gd name="T12" fmla="*/ 167 w 4405"/>
                <a:gd name="T13" fmla="*/ 332 h 2825"/>
                <a:gd name="T14" fmla="*/ 1204 w 4405"/>
                <a:gd name="T15" fmla="*/ 21 h 2825"/>
                <a:gd name="T16" fmla="*/ 1642 w 4405"/>
                <a:gd name="T17" fmla="*/ 102 h 2825"/>
                <a:gd name="T18" fmla="*/ 2115 w 4405"/>
                <a:gd name="T19" fmla="*/ 248 h 2825"/>
                <a:gd name="T20" fmla="*/ 2606 w 4405"/>
                <a:gd name="T21" fmla="*/ 453 h 2825"/>
                <a:gd name="T22" fmla="*/ 2246 w 4405"/>
                <a:gd name="T23" fmla="*/ 392 h 2825"/>
                <a:gd name="T24" fmla="*/ 1775 w 4405"/>
                <a:gd name="T25" fmla="*/ 230 h 2825"/>
                <a:gd name="T26" fmla="*/ 1333 w 4405"/>
                <a:gd name="T27" fmla="*/ 129 h 2825"/>
                <a:gd name="T28" fmla="*/ 2662 w 4405"/>
                <a:gd name="T29" fmla="*/ 480 h 2825"/>
                <a:gd name="T30" fmla="*/ 3131 w 4405"/>
                <a:gd name="T31" fmla="*/ 740 h 2825"/>
                <a:gd name="T32" fmla="*/ 3541 w 4405"/>
                <a:gd name="T33" fmla="*/ 1023 h 2825"/>
                <a:gd name="T34" fmla="*/ 3883 w 4405"/>
                <a:gd name="T35" fmla="*/ 1320 h 2825"/>
                <a:gd name="T36" fmla="*/ 3884 w 4405"/>
                <a:gd name="T37" fmla="*/ 1447 h 2825"/>
                <a:gd name="T38" fmla="*/ 3565 w 4405"/>
                <a:gd name="T39" fmla="*/ 1156 h 2825"/>
                <a:gd name="T40" fmla="*/ 3178 w 4405"/>
                <a:gd name="T41" fmla="*/ 875 h 2825"/>
                <a:gd name="T42" fmla="*/ 2730 w 4405"/>
                <a:gd name="T43" fmla="*/ 614 h 2825"/>
                <a:gd name="T44" fmla="*/ 4173 w 4405"/>
                <a:gd name="T45" fmla="*/ 1656 h 2825"/>
                <a:gd name="T46" fmla="*/ 4341 w 4405"/>
                <a:gd name="T47" fmla="*/ 1952 h 2825"/>
                <a:gd name="T48" fmla="*/ 4404 w 4405"/>
                <a:gd name="T49" fmla="*/ 2228 h 2825"/>
                <a:gd name="T50" fmla="*/ 4356 w 4405"/>
                <a:gd name="T51" fmla="*/ 2470 h 2825"/>
                <a:gd name="T52" fmla="*/ 4317 w 4405"/>
                <a:gd name="T53" fmla="*/ 2244 h 2825"/>
                <a:gd name="T54" fmla="*/ 4265 w 4405"/>
                <a:gd name="T55" fmla="*/ 2000 h 2825"/>
                <a:gd name="T56" fmla="*/ 4119 w 4405"/>
                <a:gd name="T57" fmla="*/ 1732 h 2825"/>
                <a:gd name="T58" fmla="*/ 4343 w 4405"/>
                <a:gd name="T59" fmla="*/ 2495 h 2825"/>
                <a:gd name="T60" fmla="*/ 4170 w 4405"/>
                <a:gd name="T61" fmla="*/ 2674 h 2825"/>
                <a:gd name="T62" fmla="*/ 3902 w 4405"/>
                <a:gd name="T63" fmla="*/ 2783 h 2825"/>
                <a:gd name="T64" fmla="*/ 3557 w 4405"/>
                <a:gd name="T65" fmla="*/ 2825 h 2825"/>
                <a:gd name="T66" fmla="*/ 3548 w 4405"/>
                <a:gd name="T67" fmla="*/ 2737 h 2825"/>
                <a:gd name="T68" fmla="*/ 3866 w 4405"/>
                <a:gd name="T69" fmla="*/ 2701 h 2825"/>
                <a:gd name="T70" fmla="*/ 4109 w 4405"/>
                <a:gd name="T71" fmla="*/ 2607 h 2825"/>
                <a:gd name="T72" fmla="*/ 4265 w 4405"/>
                <a:gd name="T73" fmla="*/ 2452 h 2825"/>
                <a:gd name="T74" fmla="*/ 3108 w 4405"/>
                <a:gd name="T75" fmla="*/ 2792 h 2825"/>
                <a:gd name="T76" fmla="*/ 2660 w 4405"/>
                <a:gd name="T77" fmla="*/ 2696 h 2825"/>
                <a:gd name="T78" fmla="*/ 2182 w 4405"/>
                <a:gd name="T79" fmla="*/ 2537 h 2825"/>
                <a:gd name="T80" fmla="*/ 1782 w 4405"/>
                <a:gd name="T81" fmla="*/ 2265 h 2825"/>
                <a:gd name="T82" fmla="*/ 2266 w 4405"/>
                <a:gd name="T83" fmla="*/ 2474 h 2825"/>
                <a:gd name="T84" fmla="*/ 2732 w 4405"/>
                <a:gd name="T85" fmla="*/ 2623 h 2825"/>
                <a:gd name="T86" fmla="*/ 3165 w 4405"/>
                <a:gd name="T87" fmla="*/ 2711 h 2825"/>
                <a:gd name="T88" fmla="*/ 1635 w 4405"/>
                <a:gd name="T89" fmla="*/ 2290 h 2825"/>
                <a:gd name="T90" fmla="*/ 1178 w 4405"/>
                <a:gd name="T91" fmla="*/ 2025 h 2825"/>
                <a:gd name="T92" fmla="*/ 782 w 4405"/>
                <a:gd name="T93" fmla="*/ 1736 h 2825"/>
                <a:gd name="T94" fmla="*/ 457 w 4405"/>
                <a:gd name="T95" fmla="*/ 1438 h 2825"/>
                <a:gd name="T96" fmla="*/ 585 w 4405"/>
                <a:gd name="T97" fmla="*/ 1443 h 2825"/>
                <a:gd name="T98" fmla="*/ 920 w 4405"/>
                <a:gd name="T99" fmla="*/ 1733 h 2825"/>
                <a:gd name="T100" fmla="*/ 1322 w 4405"/>
                <a:gd name="T101" fmla="*/ 2011 h 2825"/>
                <a:gd name="T102" fmla="*/ 1782 w 4405"/>
                <a:gd name="T103" fmla="*/ 2265 h 2825"/>
                <a:gd name="T104" fmla="*/ 186 w 4405"/>
                <a:gd name="T105" fmla="*/ 1102 h 2825"/>
                <a:gd name="T106" fmla="*/ 41 w 4405"/>
                <a:gd name="T107" fmla="*/ 809 h 2825"/>
                <a:gd name="T108" fmla="*/ 1 w 4405"/>
                <a:gd name="T109" fmla="*/ 540 h 2825"/>
                <a:gd name="T110" fmla="*/ 119 w 4405"/>
                <a:gd name="T111" fmla="*/ 415 h 2825"/>
                <a:gd name="T112" fmla="*/ 92 w 4405"/>
                <a:gd name="T113" fmla="*/ 633 h 2825"/>
                <a:gd name="T114" fmla="*/ 165 w 4405"/>
                <a:gd name="T115" fmla="*/ 883 h 2825"/>
                <a:gd name="T116" fmla="*/ 332 w 4405"/>
                <a:gd name="T117" fmla="*/ 1156 h 2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05" h="2825">
                  <a:moveTo>
                    <a:pt x="50" y="355"/>
                  </a:moveTo>
                  <a:lnTo>
                    <a:pt x="63" y="330"/>
                  </a:lnTo>
                  <a:lnTo>
                    <a:pt x="77" y="307"/>
                  </a:lnTo>
                  <a:lnTo>
                    <a:pt x="93" y="285"/>
                  </a:lnTo>
                  <a:lnTo>
                    <a:pt x="109" y="263"/>
                  </a:lnTo>
                  <a:lnTo>
                    <a:pt x="127" y="242"/>
                  </a:lnTo>
                  <a:lnTo>
                    <a:pt x="147" y="222"/>
                  </a:lnTo>
                  <a:lnTo>
                    <a:pt x="167" y="203"/>
                  </a:lnTo>
                  <a:lnTo>
                    <a:pt x="189" y="185"/>
                  </a:lnTo>
                  <a:lnTo>
                    <a:pt x="212" y="168"/>
                  </a:lnTo>
                  <a:lnTo>
                    <a:pt x="236" y="151"/>
                  </a:lnTo>
                  <a:lnTo>
                    <a:pt x="262" y="136"/>
                  </a:lnTo>
                  <a:lnTo>
                    <a:pt x="288" y="121"/>
                  </a:lnTo>
                  <a:lnTo>
                    <a:pt x="316" y="108"/>
                  </a:lnTo>
                  <a:lnTo>
                    <a:pt x="344" y="94"/>
                  </a:lnTo>
                  <a:lnTo>
                    <a:pt x="374" y="82"/>
                  </a:lnTo>
                  <a:lnTo>
                    <a:pt x="405" y="70"/>
                  </a:lnTo>
                  <a:lnTo>
                    <a:pt x="437" y="60"/>
                  </a:lnTo>
                  <a:lnTo>
                    <a:pt x="470" y="50"/>
                  </a:lnTo>
                  <a:lnTo>
                    <a:pt x="503" y="42"/>
                  </a:lnTo>
                  <a:lnTo>
                    <a:pt x="538" y="33"/>
                  </a:lnTo>
                  <a:lnTo>
                    <a:pt x="574" y="27"/>
                  </a:lnTo>
                  <a:lnTo>
                    <a:pt x="610" y="21"/>
                  </a:lnTo>
                  <a:lnTo>
                    <a:pt x="648" y="15"/>
                  </a:lnTo>
                  <a:lnTo>
                    <a:pt x="686" y="10"/>
                  </a:lnTo>
                  <a:lnTo>
                    <a:pt x="726" y="7"/>
                  </a:lnTo>
                  <a:lnTo>
                    <a:pt x="765" y="4"/>
                  </a:lnTo>
                  <a:lnTo>
                    <a:pt x="806" y="1"/>
                  </a:lnTo>
                  <a:lnTo>
                    <a:pt x="848" y="0"/>
                  </a:lnTo>
                  <a:lnTo>
                    <a:pt x="890" y="0"/>
                  </a:lnTo>
                  <a:lnTo>
                    <a:pt x="934" y="0"/>
                  </a:lnTo>
                  <a:lnTo>
                    <a:pt x="977" y="1"/>
                  </a:lnTo>
                  <a:lnTo>
                    <a:pt x="1023" y="4"/>
                  </a:lnTo>
                  <a:lnTo>
                    <a:pt x="1018" y="93"/>
                  </a:lnTo>
                  <a:lnTo>
                    <a:pt x="976" y="91"/>
                  </a:lnTo>
                  <a:lnTo>
                    <a:pt x="936" y="89"/>
                  </a:lnTo>
                  <a:lnTo>
                    <a:pt x="896" y="88"/>
                  </a:lnTo>
                  <a:lnTo>
                    <a:pt x="856" y="89"/>
                  </a:lnTo>
                  <a:lnTo>
                    <a:pt x="818" y="89"/>
                  </a:lnTo>
                  <a:lnTo>
                    <a:pt x="780" y="92"/>
                  </a:lnTo>
                  <a:lnTo>
                    <a:pt x="744" y="94"/>
                  </a:lnTo>
                  <a:lnTo>
                    <a:pt x="708" y="97"/>
                  </a:lnTo>
                  <a:lnTo>
                    <a:pt x="671" y="101"/>
                  </a:lnTo>
                  <a:lnTo>
                    <a:pt x="637" y="105"/>
                  </a:lnTo>
                  <a:lnTo>
                    <a:pt x="604" y="111"/>
                  </a:lnTo>
                  <a:lnTo>
                    <a:pt x="571" y="117"/>
                  </a:lnTo>
                  <a:lnTo>
                    <a:pt x="539" y="123"/>
                  </a:lnTo>
                  <a:lnTo>
                    <a:pt x="508" y="131"/>
                  </a:lnTo>
                  <a:lnTo>
                    <a:pt x="478" y="139"/>
                  </a:lnTo>
                  <a:lnTo>
                    <a:pt x="448" y="148"/>
                  </a:lnTo>
                  <a:lnTo>
                    <a:pt x="421" y="157"/>
                  </a:lnTo>
                  <a:lnTo>
                    <a:pt x="393" y="168"/>
                  </a:lnTo>
                  <a:lnTo>
                    <a:pt x="368" y="180"/>
                  </a:lnTo>
                  <a:lnTo>
                    <a:pt x="342" y="191"/>
                  </a:lnTo>
                  <a:lnTo>
                    <a:pt x="319" y="204"/>
                  </a:lnTo>
                  <a:lnTo>
                    <a:pt x="296" y="218"/>
                  </a:lnTo>
                  <a:lnTo>
                    <a:pt x="273" y="232"/>
                  </a:lnTo>
                  <a:lnTo>
                    <a:pt x="253" y="247"/>
                  </a:lnTo>
                  <a:lnTo>
                    <a:pt x="233" y="262"/>
                  </a:lnTo>
                  <a:lnTo>
                    <a:pt x="215" y="279"/>
                  </a:lnTo>
                  <a:lnTo>
                    <a:pt x="198" y="296"/>
                  </a:lnTo>
                  <a:lnTo>
                    <a:pt x="182" y="314"/>
                  </a:lnTo>
                  <a:lnTo>
                    <a:pt x="167" y="332"/>
                  </a:lnTo>
                  <a:lnTo>
                    <a:pt x="153" y="353"/>
                  </a:lnTo>
                  <a:lnTo>
                    <a:pt x="140" y="373"/>
                  </a:lnTo>
                  <a:lnTo>
                    <a:pt x="130" y="394"/>
                  </a:lnTo>
                  <a:lnTo>
                    <a:pt x="50" y="355"/>
                  </a:lnTo>
                  <a:close/>
                  <a:moveTo>
                    <a:pt x="1023" y="4"/>
                  </a:moveTo>
                  <a:lnTo>
                    <a:pt x="1067" y="7"/>
                  </a:lnTo>
                  <a:lnTo>
                    <a:pt x="1111" y="11"/>
                  </a:lnTo>
                  <a:lnTo>
                    <a:pt x="1157" y="15"/>
                  </a:lnTo>
                  <a:lnTo>
                    <a:pt x="1204" y="21"/>
                  </a:lnTo>
                  <a:lnTo>
                    <a:pt x="1250" y="27"/>
                  </a:lnTo>
                  <a:lnTo>
                    <a:pt x="1297" y="33"/>
                  </a:lnTo>
                  <a:lnTo>
                    <a:pt x="1345" y="41"/>
                  </a:lnTo>
                  <a:lnTo>
                    <a:pt x="1394" y="49"/>
                  </a:lnTo>
                  <a:lnTo>
                    <a:pt x="1442" y="59"/>
                  </a:lnTo>
                  <a:lnTo>
                    <a:pt x="1491" y="68"/>
                  </a:lnTo>
                  <a:lnTo>
                    <a:pt x="1541" y="79"/>
                  </a:lnTo>
                  <a:lnTo>
                    <a:pt x="1592" y="91"/>
                  </a:lnTo>
                  <a:lnTo>
                    <a:pt x="1642" y="102"/>
                  </a:lnTo>
                  <a:lnTo>
                    <a:pt x="1693" y="116"/>
                  </a:lnTo>
                  <a:lnTo>
                    <a:pt x="1745" y="130"/>
                  </a:lnTo>
                  <a:lnTo>
                    <a:pt x="1797" y="144"/>
                  </a:lnTo>
                  <a:lnTo>
                    <a:pt x="1849" y="160"/>
                  </a:lnTo>
                  <a:lnTo>
                    <a:pt x="1902" y="175"/>
                  </a:lnTo>
                  <a:lnTo>
                    <a:pt x="1954" y="192"/>
                  </a:lnTo>
                  <a:lnTo>
                    <a:pt x="2009" y="209"/>
                  </a:lnTo>
                  <a:lnTo>
                    <a:pt x="2062" y="228"/>
                  </a:lnTo>
                  <a:lnTo>
                    <a:pt x="2115" y="248"/>
                  </a:lnTo>
                  <a:lnTo>
                    <a:pt x="2169" y="268"/>
                  </a:lnTo>
                  <a:lnTo>
                    <a:pt x="2223" y="288"/>
                  </a:lnTo>
                  <a:lnTo>
                    <a:pt x="2277" y="309"/>
                  </a:lnTo>
                  <a:lnTo>
                    <a:pt x="2332" y="331"/>
                  </a:lnTo>
                  <a:lnTo>
                    <a:pt x="2387" y="355"/>
                  </a:lnTo>
                  <a:lnTo>
                    <a:pt x="2442" y="378"/>
                  </a:lnTo>
                  <a:lnTo>
                    <a:pt x="2496" y="402"/>
                  </a:lnTo>
                  <a:lnTo>
                    <a:pt x="2551" y="428"/>
                  </a:lnTo>
                  <a:lnTo>
                    <a:pt x="2606" y="453"/>
                  </a:lnTo>
                  <a:lnTo>
                    <a:pt x="2662" y="480"/>
                  </a:lnTo>
                  <a:lnTo>
                    <a:pt x="2622" y="559"/>
                  </a:lnTo>
                  <a:lnTo>
                    <a:pt x="2568" y="534"/>
                  </a:lnTo>
                  <a:lnTo>
                    <a:pt x="2514" y="509"/>
                  </a:lnTo>
                  <a:lnTo>
                    <a:pt x="2461" y="483"/>
                  </a:lnTo>
                  <a:lnTo>
                    <a:pt x="2407" y="460"/>
                  </a:lnTo>
                  <a:lnTo>
                    <a:pt x="2353" y="436"/>
                  </a:lnTo>
                  <a:lnTo>
                    <a:pt x="2300" y="414"/>
                  </a:lnTo>
                  <a:lnTo>
                    <a:pt x="2246" y="392"/>
                  </a:lnTo>
                  <a:lnTo>
                    <a:pt x="2193" y="371"/>
                  </a:lnTo>
                  <a:lnTo>
                    <a:pt x="2140" y="350"/>
                  </a:lnTo>
                  <a:lnTo>
                    <a:pt x="2087" y="331"/>
                  </a:lnTo>
                  <a:lnTo>
                    <a:pt x="2034" y="312"/>
                  </a:lnTo>
                  <a:lnTo>
                    <a:pt x="1982" y="294"/>
                  </a:lnTo>
                  <a:lnTo>
                    <a:pt x="1930" y="277"/>
                  </a:lnTo>
                  <a:lnTo>
                    <a:pt x="1878" y="260"/>
                  </a:lnTo>
                  <a:lnTo>
                    <a:pt x="1827" y="245"/>
                  </a:lnTo>
                  <a:lnTo>
                    <a:pt x="1775" y="230"/>
                  </a:lnTo>
                  <a:lnTo>
                    <a:pt x="1724" y="216"/>
                  </a:lnTo>
                  <a:lnTo>
                    <a:pt x="1674" y="202"/>
                  </a:lnTo>
                  <a:lnTo>
                    <a:pt x="1624" y="189"/>
                  </a:lnTo>
                  <a:lnTo>
                    <a:pt x="1574" y="178"/>
                  </a:lnTo>
                  <a:lnTo>
                    <a:pt x="1525" y="166"/>
                  </a:lnTo>
                  <a:lnTo>
                    <a:pt x="1476" y="155"/>
                  </a:lnTo>
                  <a:lnTo>
                    <a:pt x="1428" y="146"/>
                  </a:lnTo>
                  <a:lnTo>
                    <a:pt x="1380" y="137"/>
                  </a:lnTo>
                  <a:lnTo>
                    <a:pt x="1333" y="129"/>
                  </a:lnTo>
                  <a:lnTo>
                    <a:pt x="1286" y="121"/>
                  </a:lnTo>
                  <a:lnTo>
                    <a:pt x="1240" y="115"/>
                  </a:lnTo>
                  <a:lnTo>
                    <a:pt x="1194" y="109"/>
                  </a:lnTo>
                  <a:lnTo>
                    <a:pt x="1149" y="103"/>
                  </a:lnTo>
                  <a:lnTo>
                    <a:pt x="1105" y="99"/>
                  </a:lnTo>
                  <a:lnTo>
                    <a:pt x="1061" y="96"/>
                  </a:lnTo>
                  <a:lnTo>
                    <a:pt x="1018" y="93"/>
                  </a:lnTo>
                  <a:lnTo>
                    <a:pt x="1023" y="4"/>
                  </a:lnTo>
                  <a:close/>
                  <a:moveTo>
                    <a:pt x="2662" y="480"/>
                  </a:moveTo>
                  <a:lnTo>
                    <a:pt x="2716" y="507"/>
                  </a:lnTo>
                  <a:lnTo>
                    <a:pt x="2770" y="535"/>
                  </a:lnTo>
                  <a:lnTo>
                    <a:pt x="2824" y="564"/>
                  </a:lnTo>
                  <a:lnTo>
                    <a:pt x="2876" y="592"/>
                  </a:lnTo>
                  <a:lnTo>
                    <a:pt x="2929" y="621"/>
                  </a:lnTo>
                  <a:lnTo>
                    <a:pt x="2980" y="650"/>
                  </a:lnTo>
                  <a:lnTo>
                    <a:pt x="3031" y="679"/>
                  </a:lnTo>
                  <a:lnTo>
                    <a:pt x="3081" y="709"/>
                  </a:lnTo>
                  <a:lnTo>
                    <a:pt x="3131" y="740"/>
                  </a:lnTo>
                  <a:lnTo>
                    <a:pt x="3180" y="771"/>
                  </a:lnTo>
                  <a:lnTo>
                    <a:pt x="3228" y="801"/>
                  </a:lnTo>
                  <a:lnTo>
                    <a:pt x="3274" y="832"/>
                  </a:lnTo>
                  <a:lnTo>
                    <a:pt x="3321" y="864"/>
                  </a:lnTo>
                  <a:lnTo>
                    <a:pt x="3367" y="895"/>
                  </a:lnTo>
                  <a:lnTo>
                    <a:pt x="3411" y="927"/>
                  </a:lnTo>
                  <a:lnTo>
                    <a:pt x="3456" y="959"/>
                  </a:lnTo>
                  <a:lnTo>
                    <a:pt x="3499" y="991"/>
                  </a:lnTo>
                  <a:lnTo>
                    <a:pt x="3541" y="1023"/>
                  </a:lnTo>
                  <a:lnTo>
                    <a:pt x="3582" y="1056"/>
                  </a:lnTo>
                  <a:lnTo>
                    <a:pt x="3624" y="1089"/>
                  </a:lnTo>
                  <a:lnTo>
                    <a:pt x="3663" y="1122"/>
                  </a:lnTo>
                  <a:lnTo>
                    <a:pt x="3702" y="1155"/>
                  </a:lnTo>
                  <a:lnTo>
                    <a:pt x="3741" y="1188"/>
                  </a:lnTo>
                  <a:lnTo>
                    <a:pt x="3777" y="1220"/>
                  </a:lnTo>
                  <a:lnTo>
                    <a:pt x="3814" y="1254"/>
                  </a:lnTo>
                  <a:lnTo>
                    <a:pt x="3849" y="1287"/>
                  </a:lnTo>
                  <a:lnTo>
                    <a:pt x="3883" y="1320"/>
                  </a:lnTo>
                  <a:lnTo>
                    <a:pt x="3916" y="1354"/>
                  </a:lnTo>
                  <a:lnTo>
                    <a:pt x="3949" y="1387"/>
                  </a:lnTo>
                  <a:lnTo>
                    <a:pt x="3980" y="1420"/>
                  </a:lnTo>
                  <a:lnTo>
                    <a:pt x="4010" y="1454"/>
                  </a:lnTo>
                  <a:lnTo>
                    <a:pt x="4039" y="1487"/>
                  </a:lnTo>
                  <a:lnTo>
                    <a:pt x="3972" y="1544"/>
                  </a:lnTo>
                  <a:lnTo>
                    <a:pt x="3945" y="1512"/>
                  </a:lnTo>
                  <a:lnTo>
                    <a:pt x="3915" y="1479"/>
                  </a:lnTo>
                  <a:lnTo>
                    <a:pt x="3884" y="1447"/>
                  </a:lnTo>
                  <a:lnTo>
                    <a:pt x="3852" y="1415"/>
                  </a:lnTo>
                  <a:lnTo>
                    <a:pt x="3819" y="1382"/>
                  </a:lnTo>
                  <a:lnTo>
                    <a:pt x="3786" y="1350"/>
                  </a:lnTo>
                  <a:lnTo>
                    <a:pt x="3752" y="1317"/>
                  </a:lnTo>
                  <a:lnTo>
                    <a:pt x="3716" y="1285"/>
                  </a:lnTo>
                  <a:lnTo>
                    <a:pt x="3680" y="1252"/>
                  </a:lnTo>
                  <a:lnTo>
                    <a:pt x="3643" y="1220"/>
                  </a:lnTo>
                  <a:lnTo>
                    <a:pt x="3605" y="1188"/>
                  </a:lnTo>
                  <a:lnTo>
                    <a:pt x="3565" y="1156"/>
                  </a:lnTo>
                  <a:lnTo>
                    <a:pt x="3526" y="1124"/>
                  </a:lnTo>
                  <a:lnTo>
                    <a:pt x="3486" y="1092"/>
                  </a:lnTo>
                  <a:lnTo>
                    <a:pt x="3444" y="1060"/>
                  </a:lnTo>
                  <a:lnTo>
                    <a:pt x="3402" y="1028"/>
                  </a:lnTo>
                  <a:lnTo>
                    <a:pt x="3358" y="998"/>
                  </a:lnTo>
                  <a:lnTo>
                    <a:pt x="3315" y="967"/>
                  </a:lnTo>
                  <a:lnTo>
                    <a:pt x="3269" y="936"/>
                  </a:lnTo>
                  <a:lnTo>
                    <a:pt x="3225" y="905"/>
                  </a:lnTo>
                  <a:lnTo>
                    <a:pt x="3178" y="875"/>
                  </a:lnTo>
                  <a:lnTo>
                    <a:pt x="3131" y="844"/>
                  </a:lnTo>
                  <a:lnTo>
                    <a:pt x="3083" y="814"/>
                  </a:lnTo>
                  <a:lnTo>
                    <a:pt x="3034" y="784"/>
                  </a:lnTo>
                  <a:lnTo>
                    <a:pt x="2986" y="756"/>
                  </a:lnTo>
                  <a:lnTo>
                    <a:pt x="2936" y="726"/>
                  </a:lnTo>
                  <a:lnTo>
                    <a:pt x="2885" y="697"/>
                  </a:lnTo>
                  <a:lnTo>
                    <a:pt x="2834" y="670"/>
                  </a:lnTo>
                  <a:lnTo>
                    <a:pt x="2782" y="641"/>
                  </a:lnTo>
                  <a:lnTo>
                    <a:pt x="2730" y="614"/>
                  </a:lnTo>
                  <a:lnTo>
                    <a:pt x="2677" y="587"/>
                  </a:lnTo>
                  <a:lnTo>
                    <a:pt x="2622" y="559"/>
                  </a:lnTo>
                  <a:lnTo>
                    <a:pt x="2662" y="480"/>
                  </a:lnTo>
                  <a:close/>
                  <a:moveTo>
                    <a:pt x="4039" y="1487"/>
                  </a:moveTo>
                  <a:lnTo>
                    <a:pt x="4069" y="1521"/>
                  </a:lnTo>
                  <a:lnTo>
                    <a:pt x="4096" y="1555"/>
                  </a:lnTo>
                  <a:lnTo>
                    <a:pt x="4123" y="1589"/>
                  </a:lnTo>
                  <a:lnTo>
                    <a:pt x="4148" y="1623"/>
                  </a:lnTo>
                  <a:lnTo>
                    <a:pt x="4173" y="1656"/>
                  </a:lnTo>
                  <a:lnTo>
                    <a:pt x="4196" y="1690"/>
                  </a:lnTo>
                  <a:lnTo>
                    <a:pt x="4219" y="1723"/>
                  </a:lnTo>
                  <a:lnTo>
                    <a:pt x="4240" y="1756"/>
                  </a:lnTo>
                  <a:lnTo>
                    <a:pt x="4260" y="1790"/>
                  </a:lnTo>
                  <a:lnTo>
                    <a:pt x="4278" y="1823"/>
                  </a:lnTo>
                  <a:lnTo>
                    <a:pt x="4296" y="1856"/>
                  </a:lnTo>
                  <a:lnTo>
                    <a:pt x="4312" y="1888"/>
                  </a:lnTo>
                  <a:lnTo>
                    <a:pt x="4327" y="1921"/>
                  </a:lnTo>
                  <a:lnTo>
                    <a:pt x="4341" y="1952"/>
                  </a:lnTo>
                  <a:lnTo>
                    <a:pt x="4353" y="1984"/>
                  </a:lnTo>
                  <a:lnTo>
                    <a:pt x="4364" y="2016"/>
                  </a:lnTo>
                  <a:lnTo>
                    <a:pt x="4374" y="2047"/>
                  </a:lnTo>
                  <a:lnTo>
                    <a:pt x="4382" y="2079"/>
                  </a:lnTo>
                  <a:lnTo>
                    <a:pt x="4390" y="2109"/>
                  </a:lnTo>
                  <a:lnTo>
                    <a:pt x="4396" y="2139"/>
                  </a:lnTo>
                  <a:lnTo>
                    <a:pt x="4400" y="2169"/>
                  </a:lnTo>
                  <a:lnTo>
                    <a:pt x="4403" y="2199"/>
                  </a:lnTo>
                  <a:lnTo>
                    <a:pt x="4404" y="2228"/>
                  </a:lnTo>
                  <a:lnTo>
                    <a:pt x="4405" y="2257"/>
                  </a:lnTo>
                  <a:lnTo>
                    <a:pt x="4404" y="2286"/>
                  </a:lnTo>
                  <a:lnTo>
                    <a:pt x="4401" y="2313"/>
                  </a:lnTo>
                  <a:lnTo>
                    <a:pt x="4398" y="2341"/>
                  </a:lnTo>
                  <a:lnTo>
                    <a:pt x="4392" y="2367"/>
                  </a:lnTo>
                  <a:lnTo>
                    <a:pt x="4385" y="2394"/>
                  </a:lnTo>
                  <a:lnTo>
                    <a:pt x="4377" y="2420"/>
                  </a:lnTo>
                  <a:lnTo>
                    <a:pt x="4367" y="2446"/>
                  </a:lnTo>
                  <a:lnTo>
                    <a:pt x="4356" y="2470"/>
                  </a:lnTo>
                  <a:lnTo>
                    <a:pt x="4276" y="2431"/>
                  </a:lnTo>
                  <a:lnTo>
                    <a:pt x="4285" y="2410"/>
                  </a:lnTo>
                  <a:lnTo>
                    <a:pt x="4294" y="2387"/>
                  </a:lnTo>
                  <a:lnTo>
                    <a:pt x="4301" y="2365"/>
                  </a:lnTo>
                  <a:lnTo>
                    <a:pt x="4307" y="2342"/>
                  </a:lnTo>
                  <a:lnTo>
                    <a:pt x="4312" y="2317"/>
                  </a:lnTo>
                  <a:lnTo>
                    <a:pt x="4314" y="2294"/>
                  </a:lnTo>
                  <a:lnTo>
                    <a:pt x="4316" y="2269"/>
                  </a:lnTo>
                  <a:lnTo>
                    <a:pt x="4317" y="2244"/>
                  </a:lnTo>
                  <a:lnTo>
                    <a:pt x="4316" y="2219"/>
                  </a:lnTo>
                  <a:lnTo>
                    <a:pt x="4314" y="2192"/>
                  </a:lnTo>
                  <a:lnTo>
                    <a:pt x="4311" y="2166"/>
                  </a:lnTo>
                  <a:lnTo>
                    <a:pt x="4307" y="2139"/>
                  </a:lnTo>
                  <a:lnTo>
                    <a:pt x="4300" y="2112"/>
                  </a:lnTo>
                  <a:lnTo>
                    <a:pt x="4293" y="2084"/>
                  </a:lnTo>
                  <a:lnTo>
                    <a:pt x="4285" y="2056"/>
                  </a:lnTo>
                  <a:lnTo>
                    <a:pt x="4276" y="2029"/>
                  </a:lnTo>
                  <a:lnTo>
                    <a:pt x="4265" y="2000"/>
                  </a:lnTo>
                  <a:lnTo>
                    <a:pt x="4254" y="1972"/>
                  </a:lnTo>
                  <a:lnTo>
                    <a:pt x="4240" y="1942"/>
                  </a:lnTo>
                  <a:lnTo>
                    <a:pt x="4226" y="1912"/>
                  </a:lnTo>
                  <a:lnTo>
                    <a:pt x="4211" y="1884"/>
                  </a:lnTo>
                  <a:lnTo>
                    <a:pt x="4195" y="1853"/>
                  </a:lnTo>
                  <a:lnTo>
                    <a:pt x="4177" y="1823"/>
                  </a:lnTo>
                  <a:lnTo>
                    <a:pt x="4159" y="1792"/>
                  </a:lnTo>
                  <a:lnTo>
                    <a:pt x="4139" y="1763"/>
                  </a:lnTo>
                  <a:lnTo>
                    <a:pt x="4119" y="1732"/>
                  </a:lnTo>
                  <a:lnTo>
                    <a:pt x="4096" y="1701"/>
                  </a:lnTo>
                  <a:lnTo>
                    <a:pt x="4074" y="1670"/>
                  </a:lnTo>
                  <a:lnTo>
                    <a:pt x="4050" y="1638"/>
                  </a:lnTo>
                  <a:lnTo>
                    <a:pt x="4025" y="1608"/>
                  </a:lnTo>
                  <a:lnTo>
                    <a:pt x="4000" y="1576"/>
                  </a:lnTo>
                  <a:lnTo>
                    <a:pt x="3972" y="1544"/>
                  </a:lnTo>
                  <a:lnTo>
                    <a:pt x="4039" y="1487"/>
                  </a:lnTo>
                  <a:close/>
                  <a:moveTo>
                    <a:pt x="4356" y="2470"/>
                  </a:moveTo>
                  <a:lnTo>
                    <a:pt x="4343" y="2495"/>
                  </a:lnTo>
                  <a:lnTo>
                    <a:pt x="4329" y="2518"/>
                  </a:lnTo>
                  <a:lnTo>
                    <a:pt x="4313" y="2540"/>
                  </a:lnTo>
                  <a:lnTo>
                    <a:pt x="4296" y="2563"/>
                  </a:lnTo>
                  <a:lnTo>
                    <a:pt x="4278" y="2583"/>
                  </a:lnTo>
                  <a:lnTo>
                    <a:pt x="4259" y="2603"/>
                  </a:lnTo>
                  <a:lnTo>
                    <a:pt x="4239" y="2622"/>
                  </a:lnTo>
                  <a:lnTo>
                    <a:pt x="4216" y="2640"/>
                  </a:lnTo>
                  <a:lnTo>
                    <a:pt x="4193" y="2657"/>
                  </a:lnTo>
                  <a:lnTo>
                    <a:pt x="4170" y="2674"/>
                  </a:lnTo>
                  <a:lnTo>
                    <a:pt x="4144" y="2690"/>
                  </a:lnTo>
                  <a:lnTo>
                    <a:pt x="4118" y="2705"/>
                  </a:lnTo>
                  <a:lnTo>
                    <a:pt x="4090" y="2718"/>
                  </a:lnTo>
                  <a:lnTo>
                    <a:pt x="4061" y="2731"/>
                  </a:lnTo>
                  <a:lnTo>
                    <a:pt x="4032" y="2744"/>
                  </a:lnTo>
                  <a:lnTo>
                    <a:pt x="4001" y="2755"/>
                  </a:lnTo>
                  <a:lnTo>
                    <a:pt x="3969" y="2765"/>
                  </a:lnTo>
                  <a:lnTo>
                    <a:pt x="3936" y="2775"/>
                  </a:lnTo>
                  <a:lnTo>
                    <a:pt x="3902" y="2783"/>
                  </a:lnTo>
                  <a:lnTo>
                    <a:pt x="3867" y="2792"/>
                  </a:lnTo>
                  <a:lnTo>
                    <a:pt x="3832" y="2799"/>
                  </a:lnTo>
                  <a:lnTo>
                    <a:pt x="3795" y="2805"/>
                  </a:lnTo>
                  <a:lnTo>
                    <a:pt x="3758" y="2811"/>
                  </a:lnTo>
                  <a:lnTo>
                    <a:pt x="3719" y="2815"/>
                  </a:lnTo>
                  <a:lnTo>
                    <a:pt x="3680" y="2818"/>
                  </a:lnTo>
                  <a:lnTo>
                    <a:pt x="3640" y="2821"/>
                  </a:lnTo>
                  <a:lnTo>
                    <a:pt x="3599" y="2824"/>
                  </a:lnTo>
                  <a:lnTo>
                    <a:pt x="3557" y="2825"/>
                  </a:lnTo>
                  <a:lnTo>
                    <a:pt x="3514" y="2825"/>
                  </a:lnTo>
                  <a:lnTo>
                    <a:pt x="3472" y="2825"/>
                  </a:lnTo>
                  <a:lnTo>
                    <a:pt x="3427" y="2824"/>
                  </a:lnTo>
                  <a:lnTo>
                    <a:pt x="3383" y="2821"/>
                  </a:lnTo>
                  <a:lnTo>
                    <a:pt x="3388" y="2732"/>
                  </a:lnTo>
                  <a:lnTo>
                    <a:pt x="3429" y="2734"/>
                  </a:lnTo>
                  <a:lnTo>
                    <a:pt x="3470" y="2735"/>
                  </a:lnTo>
                  <a:lnTo>
                    <a:pt x="3509" y="2737"/>
                  </a:lnTo>
                  <a:lnTo>
                    <a:pt x="3548" y="2737"/>
                  </a:lnTo>
                  <a:lnTo>
                    <a:pt x="3588" y="2735"/>
                  </a:lnTo>
                  <a:lnTo>
                    <a:pt x="3625" y="2733"/>
                  </a:lnTo>
                  <a:lnTo>
                    <a:pt x="3662" y="2731"/>
                  </a:lnTo>
                  <a:lnTo>
                    <a:pt x="3698" y="2728"/>
                  </a:lnTo>
                  <a:lnTo>
                    <a:pt x="3733" y="2725"/>
                  </a:lnTo>
                  <a:lnTo>
                    <a:pt x="3768" y="2720"/>
                  </a:lnTo>
                  <a:lnTo>
                    <a:pt x="3801" y="2714"/>
                  </a:lnTo>
                  <a:lnTo>
                    <a:pt x="3834" y="2709"/>
                  </a:lnTo>
                  <a:lnTo>
                    <a:pt x="3866" y="2701"/>
                  </a:lnTo>
                  <a:lnTo>
                    <a:pt x="3897" y="2694"/>
                  </a:lnTo>
                  <a:lnTo>
                    <a:pt x="3928" y="2686"/>
                  </a:lnTo>
                  <a:lnTo>
                    <a:pt x="3956" y="2677"/>
                  </a:lnTo>
                  <a:lnTo>
                    <a:pt x="3985" y="2668"/>
                  </a:lnTo>
                  <a:lnTo>
                    <a:pt x="4011" y="2657"/>
                  </a:lnTo>
                  <a:lnTo>
                    <a:pt x="4038" y="2645"/>
                  </a:lnTo>
                  <a:lnTo>
                    <a:pt x="4062" y="2634"/>
                  </a:lnTo>
                  <a:lnTo>
                    <a:pt x="4087" y="2621"/>
                  </a:lnTo>
                  <a:lnTo>
                    <a:pt x="4109" y="2607"/>
                  </a:lnTo>
                  <a:lnTo>
                    <a:pt x="4131" y="2593"/>
                  </a:lnTo>
                  <a:lnTo>
                    <a:pt x="4153" y="2578"/>
                  </a:lnTo>
                  <a:lnTo>
                    <a:pt x="4172" y="2563"/>
                  </a:lnTo>
                  <a:lnTo>
                    <a:pt x="4190" y="2547"/>
                  </a:lnTo>
                  <a:lnTo>
                    <a:pt x="4208" y="2529"/>
                  </a:lnTo>
                  <a:lnTo>
                    <a:pt x="4224" y="2511"/>
                  </a:lnTo>
                  <a:lnTo>
                    <a:pt x="4239" y="2492"/>
                  </a:lnTo>
                  <a:lnTo>
                    <a:pt x="4253" y="2472"/>
                  </a:lnTo>
                  <a:lnTo>
                    <a:pt x="4265" y="2452"/>
                  </a:lnTo>
                  <a:lnTo>
                    <a:pt x="4276" y="2431"/>
                  </a:lnTo>
                  <a:lnTo>
                    <a:pt x="4356" y="2470"/>
                  </a:lnTo>
                  <a:close/>
                  <a:moveTo>
                    <a:pt x="3383" y="2821"/>
                  </a:moveTo>
                  <a:lnTo>
                    <a:pt x="3338" y="2818"/>
                  </a:lnTo>
                  <a:lnTo>
                    <a:pt x="3294" y="2814"/>
                  </a:lnTo>
                  <a:lnTo>
                    <a:pt x="3248" y="2810"/>
                  </a:lnTo>
                  <a:lnTo>
                    <a:pt x="3202" y="2804"/>
                  </a:lnTo>
                  <a:lnTo>
                    <a:pt x="3155" y="2799"/>
                  </a:lnTo>
                  <a:lnTo>
                    <a:pt x="3108" y="2792"/>
                  </a:lnTo>
                  <a:lnTo>
                    <a:pt x="3060" y="2784"/>
                  </a:lnTo>
                  <a:lnTo>
                    <a:pt x="3012" y="2776"/>
                  </a:lnTo>
                  <a:lnTo>
                    <a:pt x="2963" y="2767"/>
                  </a:lnTo>
                  <a:lnTo>
                    <a:pt x="2913" y="2757"/>
                  </a:lnTo>
                  <a:lnTo>
                    <a:pt x="2863" y="2746"/>
                  </a:lnTo>
                  <a:lnTo>
                    <a:pt x="2814" y="2734"/>
                  </a:lnTo>
                  <a:lnTo>
                    <a:pt x="2763" y="2723"/>
                  </a:lnTo>
                  <a:lnTo>
                    <a:pt x="2712" y="2710"/>
                  </a:lnTo>
                  <a:lnTo>
                    <a:pt x="2660" y="2696"/>
                  </a:lnTo>
                  <a:lnTo>
                    <a:pt x="2609" y="2681"/>
                  </a:lnTo>
                  <a:lnTo>
                    <a:pt x="2555" y="2665"/>
                  </a:lnTo>
                  <a:lnTo>
                    <a:pt x="2503" y="2650"/>
                  </a:lnTo>
                  <a:lnTo>
                    <a:pt x="2450" y="2633"/>
                  </a:lnTo>
                  <a:lnTo>
                    <a:pt x="2397" y="2616"/>
                  </a:lnTo>
                  <a:lnTo>
                    <a:pt x="2344" y="2596"/>
                  </a:lnTo>
                  <a:lnTo>
                    <a:pt x="2290" y="2577"/>
                  </a:lnTo>
                  <a:lnTo>
                    <a:pt x="2236" y="2558"/>
                  </a:lnTo>
                  <a:lnTo>
                    <a:pt x="2182" y="2537"/>
                  </a:lnTo>
                  <a:lnTo>
                    <a:pt x="2127" y="2516"/>
                  </a:lnTo>
                  <a:lnTo>
                    <a:pt x="2073" y="2494"/>
                  </a:lnTo>
                  <a:lnTo>
                    <a:pt x="2018" y="2471"/>
                  </a:lnTo>
                  <a:lnTo>
                    <a:pt x="1964" y="2447"/>
                  </a:lnTo>
                  <a:lnTo>
                    <a:pt x="1909" y="2422"/>
                  </a:lnTo>
                  <a:lnTo>
                    <a:pt x="1853" y="2397"/>
                  </a:lnTo>
                  <a:lnTo>
                    <a:pt x="1799" y="2372"/>
                  </a:lnTo>
                  <a:lnTo>
                    <a:pt x="1744" y="2345"/>
                  </a:lnTo>
                  <a:lnTo>
                    <a:pt x="1782" y="2265"/>
                  </a:lnTo>
                  <a:lnTo>
                    <a:pt x="1836" y="2291"/>
                  </a:lnTo>
                  <a:lnTo>
                    <a:pt x="1891" y="2316"/>
                  </a:lnTo>
                  <a:lnTo>
                    <a:pt x="1945" y="2342"/>
                  </a:lnTo>
                  <a:lnTo>
                    <a:pt x="1998" y="2365"/>
                  </a:lnTo>
                  <a:lnTo>
                    <a:pt x="2052" y="2389"/>
                  </a:lnTo>
                  <a:lnTo>
                    <a:pt x="2105" y="2411"/>
                  </a:lnTo>
                  <a:lnTo>
                    <a:pt x="2159" y="2433"/>
                  </a:lnTo>
                  <a:lnTo>
                    <a:pt x="2212" y="2454"/>
                  </a:lnTo>
                  <a:lnTo>
                    <a:pt x="2266" y="2474"/>
                  </a:lnTo>
                  <a:lnTo>
                    <a:pt x="2319" y="2494"/>
                  </a:lnTo>
                  <a:lnTo>
                    <a:pt x="2371" y="2513"/>
                  </a:lnTo>
                  <a:lnTo>
                    <a:pt x="2424" y="2531"/>
                  </a:lnTo>
                  <a:lnTo>
                    <a:pt x="2476" y="2548"/>
                  </a:lnTo>
                  <a:lnTo>
                    <a:pt x="2527" y="2565"/>
                  </a:lnTo>
                  <a:lnTo>
                    <a:pt x="2579" y="2581"/>
                  </a:lnTo>
                  <a:lnTo>
                    <a:pt x="2630" y="2595"/>
                  </a:lnTo>
                  <a:lnTo>
                    <a:pt x="2681" y="2609"/>
                  </a:lnTo>
                  <a:lnTo>
                    <a:pt x="2732" y="2623"/>
                  </a:lnTo>
                  <a:lnTo>
                    <a:pt x="2782" y="2636"/>
                  </a:lnTo>
                  <a:lnTo>
                    <a:pt x="2831" y="2647"/>
                  </a:lnTo>
                  <a:lnTo>
                    <a:pt x="2880" y="2659"/>
                  </a:lnTo>
                  <a:lnTo>
                    <a:pt x="2929" y="2670"/>
                  </a:lnTo>
                  <a:lnTo>
                    <a:pt x="2977" y="2679"/>
                  </a:lnTo>
                  <a:lnTo>
                    <a:pt x="3025" y="2689"/>
                  </a:lnTo>
                  <a:lnTo>
                    <a:pt x="3073" y="2696"/>
                  </a:lnTo>
                  <a:lnTo>
                    <a:pt x="3119" y="2704"/>
                  </a:lnTo>
                  <a:lnTo>
                    <a:pt x="3165" y="2711"/>
                  </a:lnTo>
                  <a:lnTo>
                    <a:pt x="3211" y="2716"/>
                  </a:lnTo>
                  <a:lnTo>
                    <a:pt x="3256" y="2722"/>
                  </a:lnTo>
                  <a:lnTo>
                    <a:pt x="3301" y="2726"/>
                  </a:lnTo>
                  <a:lnTo>
                    <a:pt x="3345" y="2730"/>
                  </a:lnTo>
                  <a:lnTo>
                    <a:pt x="3388" y="2732"/>
                  </a:lnTo>
                  <a:lnTo>
                    <a:pt x="3383" y="2821"/>
                  </a:lnTo>
                  <a:close/>
                  <a:moveTo>
                    <a:pt x="1744" y="2345"/>
                  </a:moveTo>
                  <a:lnTo>
                    <a:pt x="1689" y="2317"/>
                  </a:lnTo>
                  <a:lnTo>
                    <a:pt x="1635" y="2290"/>
                  </a:lnTo>
                  <a:lnTo>
                    <a:pt x="1582" y="2262"/>
                  </a:lnTo>
                  <a:lnTo>
                    <a:pt x="1529" y="2234"/>
                  </a:lnTo>
                  <a:lnTo>
                    <a:pt x="1476" y="2204"/>
                  </a:lnTo>
                  <a:lnTo>
                    <a:pt x="1424" y="2175"/>
                  </a:lnTo>
                  <a:lnTo>
                    <a:pt x="1375" y="2146"/>
                  </a:lnTo>
                  <a:lnTo>
                    <a:pt x="1324" y="2116"/>
                  </a:lnTo>
                  <a:lnTo>
                    <a:pt x="1275" y="2085"/>
                  </a:lnTo>
                  <a:lnTo>
                    <a:pt x="1226" y="2055"/>
                  </a:lnTo>
                  <a:lnTo>
                    <a:pt x="1178" y="2025"/>
                  </a:lnTo>
                  <a:lnTo>
                    <a:pt x="1130" y="1993"/>
                  </a:lnTo>
                  <a:lnTo>
                    <a:pt x="1085" y="1962"/>
                  </a:lnTo>
                  <a:lnTo>
                    <a:pt x="1039" y="1930"/>
                  </a:lnTo>
                  <a:lnTo>
                    <a:pt x="993" y="1898"/>
                  </a:lnTo>
                  <a:lnTo>
                    <a:pt x="950" y="1867"/>
                  </a:lnTo>
                  <a:lnTo>
                    <a:pt x="906" y="1834"/>
                  </a:lnTo>
                  <a:lnTo>
                    <a:pt x="864" y="1802"/>
                  </a:lnTo>
                  <a:lnTo>
                    <a:pt x="822" y="1769"/>
                  </a:lnTo>
                  <a:lnTo>
                    <a:pt x="782" y="1736"/>
                  </a:lnTo>
                  <a:lnTo>
                    <a:pt x="742" y="1703"/>
                  </a:lnTo>
                  <a:lnTo>
                    <a:pt x="703" y="1670"/>
                  </a:lnTo>
                  <a:lnTo>
                    <a:pt x="665" y="1637"/>
                  </a:lnTo>
                  <a:lnTo>
                    <a:pt x="628" y="1604"/>
                  </a:lnTo>
                  <a:lnTo>
                    <a:pt x="592" y="1572"/>
                  </a:lnTo>
                  <a:lnTo>
                    <a:pt x="557" y="1538"/>
                  </a:lnTo>
                  <a:lnTo>
                    <a:pt x="523" y="1505"/>
                  </a:lnTo>
                  <a:lnTo>
                    <a:pt x="489" y="1472"/>
                  </a:lnTo>
                  <a:lnTo>
                    <a:pt x="457" y="1438"/>
                  </a:lnTo>
                  <a:lnTo>
                    <a:pt x="425" y="1405"/>
                  </a:lnTo>
                  <a:lnTo>
                    <a:pt x="395" y="1372"/>
                  </a:lnTo>
                  <a:lnTo>
                    <a:pt x="366" y="1338"/>
                  </a:lnTo>
                  <a:lnTo>
                    <a:pt x="433" y="1281"/>
                  </a:lnTo>
                  <a:lnTo>
                    <a:pt x="461" y="1313"/>
                  </a:lnTo>
                  <a:lnTo>
                    <a:pt x="491" y="1346"/>
                  </a:lnTo>
                  <a:lnTo>
                    <a:pt x="522" y="1379"/>
                  </a:lnTo>
                  <a:lnTo>
                    <a:pt x="553" y="1410"/>
                  </a:lnTo>
                  <a:lnTo>
                    <a:pt x="585" y="1443"/>
                  </a:lnTo>
                  <a:lnTo>
                    <a:pt x="619" y="1475"/>
                  </a:lnTo>
                  <a:lnTo>
                    <a:pt x="653" y="1508"/>
                  </a:lnTo>
                  <a:lnTo>
                    <a:pt x="688" y="1541"/>
                  </a:lnTo>
                  <a:lnTo>
                    <a:pt x="725" y="1573"/>
                  </a:lnTo>
                  <a:lnTo>
                    <a:pt x="763" y="1606"/>
                  </a:lnTo>
                  <a:lnTo>
                    <a:pt x="800" y="1637"/>
                  </a:lnTo>
                  <a:lnTo>
                    <a:pt x="839" y="1669"/>
                  </a:lnTo>
                  <a:lnTo>
                    <a:pt x="880" y="1701"/>
                  </a:lnTo>
                  <a:lnTo>
                    <a:pt x="920" y="1733"/>
                  </a:lnTo>
                  <a:lnTo>
                    <a:pt x="961" y="1765"/>
                  </a:lnTo>
                  <a:lnTo>
                    <a:pt x="1004" y="1797"/>
                  </a:lnTo>
                  <a:lnTo>
                    <a:pt x="1046" y="1827"/>
                  </a:lnTo>
                  <a:lnTo>
                    <a:pt x="1091" y="1859"/>
                  </a:lnTo>
                  <a:lnTo>
                    <a:pt x="1136" y="1890"/>
                  </a:lnTo>
                  <a:lnTo>
                    <a:pt x="1181" y="1921"/>
                  </a:lnTo>
                  <a:lnTo>
                    <a:pt x="1227" y="1950"/>
                  </a:lnTo>
                  <a:lnTo>
                    <a:pt x="1275" y="1981"/>
                  </a:lnTo>
                  <a:lnTo>
                    <a:pt x="1322" y="2011"/>
                  </a:lnTo>
                  <a:lnTo>
                    <a:pt x="1370" y="2041"/>
                  </a:lnTo>
                  <a:lnTo>
                    <a:pt x="1420" y="2070"/>
                  </a:lnTo>
                  <a:lnTo>
                    <a:pt x="1470" y="2099"/>
                  </a:lnTo>
                  <a:lnTo>
                    <a:pt x="1520" y="2128"/>
                  </a:lnTo>
                  <a:lnTo>
                    <a:pt x="1571" y="2156"/>
                  </a:lnTo>
                  <a:lnTo>
                    <a:pt x="1623" y="2184"/>
                  </a:lnTo>
                  <a:lnTo>
                    <a:pt x="1676" y="2211"/>
                  </a:lnTo>
                  <a:lnTo>
                    <a:pt x="1729" y="2239"/>
                  </a:lnTo>
                  <a:lnTo>
                    <a:pt x="1782" y="2265"/>
                  </a:lnTo>
                  <a:lnTo>
                    <a:pt x="1744" y="2345"/>
                  </a:lnTo>
                  <a:close/>
                  <a:moveTo>
                    <a:pt x="366" y="1338"/>
                  </a:moveTo>
                  <a:lnTo>
                    <a:pt x="337" y="1304"/>
                  </a:lnTo>
                  <a:lnTo>
                    <a:pt x="309" y="1270"/>
                  </a:lnTo>
                  <a:lnTo>
                    <a:pt x="282" y="1236"/>
                  </a:lnTo>
                  <a:lnTo>
                    <a:pt x="256" y="1202"/>
                  </a:lnTo>
                  <a:lnTo>
                    <a:pt x="232" y="1168"/>
                  </a:lnTo>
                  <a:lnTo>
                    <a:pt x="208" y="1136"/>
                  </a:lnTo>
                  <a:lnTo>
                    <a:pt x="186" y="1102"/>
                  </a:lnTo>
                  <a:lnTo>
                    <a:pt x="165" y="1069"/>
                  </a:lnTo>
                  <a:lnTo>
                    <a:pt x="146" y="1035"/>
                  </a:lnTo>
                  <a:lnTo>
                    <a:pt x="127" y="1002"/>
                  </a:lnTo>
                  <a:lnTo>
                    <a:pt x="110" y="969"/>
                  </a:lnTo>
                  <a:lnTo>
                    <a:pt x="93" y="937"/>
                  </a:lnTo>
                  <a:lnTo>
                    <a:pt x="78" y="904"/>
                  </a:lnTo>
                  <a:lnTo>
                    <a:pt x="64" y="872"/>
                  </a:lnTo>
                  <a:lnTo>
                    <a:pt x="52" y="841"/>
                  </a:lnTo>
                  <a:lnTo>
                    <a:pt x="41" y="809"/>
                  </a:lnTo>
                  <a:lnTo>
                    <a:pt x="31" y="778"/>
                  </a:lnTo>
                  <a:lnTo>
                    <a:pt x="23" y="747"/>
                  </a:lnTo>
                  <a:lnTo>
                    <a:pt x="15" y="716"/>
                  </a:lnTo>
                  <a:lnTo>
                    <a:pt x="10" y="686"/>
                  </a:lnTo>
                  <a:lnTo>
                    <a:pt x="6" y="656"/>
                  </a:lnTo>
                  <a:lnTo>
                    <a:pt x="2" y="626"/>
                  </a:lnTo>
                  <a:lnTo>
                    <a:pt x="0" y="598"/>
                  </a:lnTo>
                  <a:lnTo>
                    <a:pt x="0" y="568"/>
                  </a:lnTo>
                  <a:lnTo>
                    <a:pt x="1" y="540"/>
                  </a:lnTo>
                  <a:lnTo>
                    <a:pt x="3" y="512"/>
                  </a:lnTo>
                  <a:lnTo>
                    <a:pt x="8" y="485"/>
                  </a:lnTo>
                  <a:lnTo>
                    <a:pt x="13" y="458"/>
                  </a:lnTo>
                  <a:lnTo>
                    <a:pt x="20" y="431"/>
                  </a:lnTo>
                  <a:lnTo>
                    <a:pt x="28" y="406"/>
                  </a:lnTo>
                  <a:lnTo>
                    <a:pt x="39" y="380"/>
                  </a:lnTo>
                  <a:lnTo>
                    <a:pt x="50" y="355"/>
                  </a:lnTo>
                  <a:lnTo>
                    <a:pt x="130" y="394"/>
                  </a:lnTo>
                  <a:lnTo>
                    <a:pt x="119" y="415"/>
                  </a:lnTo>
                  <a:lnTo>
                    <a:pt x="111" y="437"/>
                  </a:lnTo>
                  <a:lnTo>
                    <a:pt x="104" y="461"/>
                  </a:lnTo>
                  <a:lnTo>
                    <a:pt x="98" y="483"/>
                  </a:lnTo>
                  <a:lnTo>
                    <a:pt x="94" y="507"/>
                  </a:lnTo>
                  <a:lnTo>
                    <a:pt x="91" y="532"/>
                  </a:lnTo>
                  <a:lnTo>
                    <a:pt x="88" y="556"/>
                  </a:lnTo>
                  <a:lnTo>
                    <a:pt x="88" y="582"/>
                  </a:lnTo>
                  <a:lnTo>
                    <a:pt x="89" y="607"/>
                  </a:lnTo>
                  <a:lnTo>
                    <a:pt x="92" y="633"/>
                  </a:lnTo>
                  <a:lnTo>
                    <a:pt x="95" y="659"/>
                  </a:lnTo>
                  <a:lnTo>
                    <a:pt x="99" y="686"/>
                  </a:lnTo>
                  <a:lnTo>
                    <a:pt x="104" y="713"/>
                  </a:lnTo>
                  <a:lnTo>
                    <a:pt x="112" y="741"/>
                  </a:lnTo>
                  <a:lnTo>
                    <a:pt x="120" y="768"/>
                  </a:lnTo>
                  <a:lnTo>
                    <a:pt x="130" y="797"/>
                  </a:lnTo>
                  <a:lnTo>
                    <a:pt x="140" y="826"/>
                  </a:lnTo>
                  <a:lnTo>
                    <a:pt x="152" y="854"/>
                  </a:lnTo>
                  <a:lnTo>
                    <a:pt x="165" y="883"/>
                  </a:lnTo>
                  <a:lnTo>
                    <a:pt x="179" y="913"/>
                  </a:lnTo>
                  <a:lnTo>
                    <a:pt x="195" y="942"/>
                  </a:lnTo>
                  <a:lnTo>
                    <a:pt x="211" y="972"/>
                  </a:lnTo>
                  <a:lnTo>
                    <a:pt x="228" y="1002"/>
                  </a:lnTo>
                  <a:lnTo>
                    <a:pt x="247" y="1033"/>
                  </a:lnTo>
                  <a:lnTo>
                    <a:pt x="266" y="1063"/>
                  </a:lnTo>
                  <a:lnTo>
                    <a:pt x="287" y="1093"/>
                  </a:lnTo>
                  <a:lnTo>
                    <a:pt x="308" y="1125"/>
                  </a:lnTo>
                  <a:lnTo>
                    <a:pt x="332" y="1156"/>
                  </a:lnTo>
                  <a:lnTo>
                    <a:pt x="355" y="1186"/>
                  </a:lnTo>
                  <a:lnTo>
                    <a:pt x="380" y="1218"/>
                  </a:lnTo>
                  <a:lnTo>
                    <a:pt x="406" y="1249"/>
                  </a:lnTo>
                  <a:lnTo>
                    <a:pt x="433" y="1281"/>
                  </a:lnTo>
                  <a:lnTo>
                    <a:pt x="366" y="13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60" name="Freeform 152">
              <a:extLst>
                <a:ext uri="{FF2B5EF4-FFF2-40B4-BE49-F238E27FC236}">
                  <a16:creationId xmlns:a16="http://schemas.microsoft.com/office/drawing/2014/main" id="{12B73873-275D-FE40-5231-AEFC47DA3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758"/>
              <a:ext cx="528" cy="290"/>
            </a:xfrm>
            <a:custGeom>
              <a:avLst/>
              <a:gdLst>
                <a:gd name="T0" fmla="*/ 0 w 3174"/>
                <a:gd name="T1" fmla="*/ 238 h 1740"/>
                <a:gd name="T2" fmla="*/ 3057 w 3174"/>
                <a:gd name="T3" fmla="*/ 1740 h 1740"/>
                <a:gd name="T4" fmla="*/ 3174 w 3174"/>
                <a:gd name="T5" fmla="*/ 1503 h 1740"/>
                <a:gd name="T6" fmla="*/ 117 w 3174"/>
                <a:gd name="T7" fmla="*/ 0 h 1740"/>
                <a:gd name="T8" fmla="*/ 0 w 3174"/>
                <a:gd name="T9" fmla="*/ 238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4" h="1740">
                  <a:moveTo>
                    <a:pt x="0" y="238"/>
                  </a:moveTo>
                  <a:lnTo>
                    <a:pt x="3057" y="1740"/>
                  </a:lnTo>
                  <a:lnTo>
                    <a:pt x="3174" y="1503"/>
                  </a:lnTo>
                  <a:lnTo>
                    <a:pt x="117" y="0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61" name="Freeform 153">
              <a:extLst>
                <a:ext uri="{FF2B5EF4-FFF2-40B4-BE49-F238E27FC236}">
                  <a16:creationId xmlns:a16="http://schemas.microsoft.com/office/drawing/2014/main" id="{D33CB48B-B9D7-0F02-2BE0-1CA4D0499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719"/>
              <a:ext cx="212" cy="163"/>
            </a:xfrm>
            <a:custGeom>
              <a:avLst/>
              <a:gdLst>
                <a:gd name="T0" fmla="*/ 594 w 1274"/>
                <a:gd name="T1" fmla="*/ 377 h 981"/>
                <a:gd name="T2" fmla="*/ 923 w 1274"/>
                <a:gd name="T3" fmla="*/ 981 h 981"/>
                <a:gd name="T4" fmla="*/ 374 w 1274"/>
                <a:gd name="T5" fmla="*/ 712 h 981"/>
                <a:gd name="T6" fmla="*/ 0 w 1274"/>
                <a:gd name="T7" fmla="*/ 86 h 981"/>
                <a:gd name="T8" fmla="*/ 725 w 1274"/>
                <a:gd name="T9" fmla="*/ 0 h 981"/>
                <a:gd name="T10" fmla="*/ 1274 w 1274"/>
                <a:gd name="T11" fmla="*/ 270 h 981"/>
                <a:gd name="T12" fmla="*/ 594 w 1274"/>
                <a:gd name="T13" fmla="*/ 377 h 981"/>
                <a:gd name="T14" fmla="*/ 550 w 1274"/>
                <a:gd name="T15" fmla="*/ 355 h 981"/>
                <a:gd name="T16" fmla="*/ 594 w 1274"/>
                <a:gd name="T17" fmla="*/ 377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4" h="981">
                  <a:moveTo>
                    <a:pt x="594" y="377"/>
                  </a:moveTo>
                  <a:lnTo>
                    <a:pt x="923" y="981"/>
                  </a:lnTo>
                  <a:lnTo>
                    <a:pt x="374" y="712"/>
                  </a:lnTo>
                  <a:lnTo>
                    <a:pt x="0" y="86"/>
                  </a:lnTo>
                  <a:lnTo>
                    <a:pt x="725" y="0"/>
                  </a:lnTo>
                  <a:lnTo>
                    <a:pt x="1274" y="270"/>
                  </a:lnTo>
                  <a:lnTo>
                    <a:pt x="594" y="377"/>
                  </a:lnTo>
                  <a:lnTo>
                    <a:pt x="550" y="355"/>
                  </a:lnTo>
                  <a:lnTo>
                    <a:pt x="594" y="3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62" name="Freeform 154">
              <a:extLst>
                <a:ext uri="{FF2B5EF4-FFF2-40B4-BE49-F238E27FC236}">
                  <a16:creationId xmlns:a16="http://schemas.microsoft.com/office/drawing/2014/main" id="{C27B7D5E-5830-F96D-9E9A-1C0B6F6B2D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0" y="2928"/>
              <a:ext cx="765" cy="419"/>
            </a:xfrm>
            <a:custGeom>
              <a:avLst/>
              <a:gdLst>
                <a:gd name="T0" fmla="*/ 4495 w 4588"/>
                <a:gd name="T1" fmla="*/ 1819 h 2514"/>
                <a:gd name="T2" fmla="*/ 4414 w 4588"/>
                <a:gd name="T3" fmla="*/ 1584 h 2514"/>
                <a:gd name="T4" fmla="*/ 4235 w 4588"/>
                <a:gd name="T5" fmla="*/ 1336 h 2514"/>
                <a:gd name="T6" fmla="*/ 4191 w 4588"/>
                <a:gd name="T7" fmla="*/ 1163 h 2514"/>
                <a:gd name="T8" fmla="*/ 4426 w 4588"/>
                <a:gd name="T9" fmla="*/ 1436 h 2514"/>
                <a:gd name="T10" fmla="*/ 4560 w 4588"/>
                <a:gd name="T11" fmla="*/ 1706 h 2514"/>
                <a:gd name="T12" fmla="*/ 4583 w 4588"/>
                <a:gd name="T13" fmla="*/ 1959 h 2514"/>
                <a:gd name="T14" fmla="*/ 3932 w 4588"/>
                <a:gd name="T15" fmla="*/ 1054 h 2514"/>
                <a:gd name="T16" fmla="*/ 3572 w 4588"/>
                <a:gd name="T17" fmla="*/ 806 h 2514"/>
                <a:gd name="T18" fmla="*/ 3145 w 4588"/>
                <a:gd name="T19" fmla="*/ 578 h 2514"/>
                <a:gd name="T20" fmla="*/ 2661 w 4588"/>
                <a:gd name="T21" fmla="*/ 379 h 2514"/>
                <a:gd name="T22" fmla="*/ 3026 w 4588"/>
                <a:gd name="T23" fmla="*/ 426 h 2514"/>
                <a:gd name="T24" fmla="*/ 3481 w 4588"/>
                <a:gd name="T25" fmla="*/ 651 h 2514"/>
                <a:gd name="T26" fmla="*/ 3873 w 4588"/>
                <a:gd name="T27" fmla="*/ 900 h 2514"/>
                <a:gd name="T28" fmla="*/ 2605 w 4588"/>
                <a:gd name="T29" fmla="*/ 359 h 2514"/>
                <a:gd name="T30" fmla="*/ 2100 w 4588"/>
                <a:gd name="T31" fmla="*/ 211 h 2514"/>
                <a:gd name="T32" fmla="*/ 1619 w 4588"/>
                <a:gd name="T33" fmla="*/ 122 h 2514"/>
                <a:gd name="T34" fmla="*/ 1177 w 4588"/>
                <a:gd name="T35" fmla="*/ 89 h 2514"/>
                <a:gd name="T36" fmla="*/ 1083 w 4588"/>
                <a:gd name="T37" fmla="*/ 0 h 2514"/>
                <a:gd name="T38" fmla="*/ 1524 w 4588"/>
                <a:gd name="T39" fmla="*/ 21 h 2514"/>
                <a:gd name="T40" fmla="*/ 2007 w 4588"/>
                <a:gd name="T41" fmla="*/ 100 h 2514"/>
                <a:gd name="T42" fmla="*/ 2518 w 4588"/>
                <a:gd name="T43" fmla="*/ 237 h 2514"/>
                <a:gd name="T44" fmla="*/ 755 w 4588"/>
                <a:gd name="T45" fmla="*/ 117 h 2514"/>
                <a:gd name="T46" fmla="*/ 454 w 4588"/>
                <a:gd name="T47" fmla="*/ 196 h 2514"/>
                <a:gd name="T48" fmla="*/ 234 w 4588"/>
                <a:gd name="T49" fmla="*/ 326 h 2514"/>
                <a:gd name="T50" fmla="*/ 110 w 4588"/>
                <a:gd name="T51" fmla="*/ 504 h 2514"/>
                <a:gd name="T52" fmla="*/ 143 w 4588"/>
                <a:gd name="T53" fmla="*/ 290 h 2514"/>
                <a:gd name="T54" fmla="*/ 374 w 4588"/>
                <a:gd name="T55" fmla="*/ 135 h 2514"/>
                <a:gd name="T56" fmla="*/ 692 w 4588"/>
                <a:gd name="T57" fmla="*/ 37 h 2514"/>
                <a:gd name="T58" fmla="*/ 103 w 4588"/>
                <a:gd name="T59" fmla="*/ 526 h 2514"/>
                <a:gd name="T60" fmla="*/ 102 w 4588"/>
                <a:gd name="T61" fmla="*/ 746 h 2514"/>
                <a:gd name="T62" fmla="*/ 206 w 4588"/>
                <a:gd name="T63" fmla="*/ 984 h 2514"/>
                <a:gd name="T64" fmla="*/ 406 w 4588"/>
                <a:gd name="T65" fmla="*/ 1234 h 2514"/>
                <a:gd name="T66" fmla="*/ 337 w 4588"/>
                <a:gd name="T67" fmla="*/ 1290 h 2514"/>
                <a:gd name="T68" fmla="*/ 123 w 4588"/>
                <a:gd name="T69" fmla="*/ 1017 h 2514"/>
                <a:gd name="T70" fmla="*/ 13 w 4588"/>
                <a:gd name="T71" fmla="*/ 750 h 2514"/>
                <a:gd name="T72" fmla="*/ 18 w 4588"/>
                <a:gd name="T73" fmla="*/ 501 h 2514"/>
                <a:gd name="T74" fmla="*/ 731 w 4588"/>
                <a:gd name="T75" fmla="*/ 1516 h 2514"/>
                <a:gd name="T76" fmla="*/ 1107 w 4588"/>
                <a:gd name="T77" fmla="*/ 1761 h 2514"/>
                <a:gd name="T78" fmla="*/ 1547 w 4588"/>
                <a:gd name="T79" fmla="*/ 1984 h 2514"/>
                <a:gd name="T80" fmla="*/ 1955 w 4588"/>
                <a:gd name="T81" fmla="*/ 2238 h 2514"/>
                <a:gd name="T82" fmla="*/ 1457 w 4588"/>
                <a:gd name="T83" fmla="*/ 2040 h 2514"/>
                <a:gd name="T84" fmla="*/ 1014 w 4588"/>
                <a:gd name="T85" fmla="*/ 1809 h 2514"/>
                <a:gd name="T86" fmla="*/ 638 w 4588"/>
                <a:gd name="T87" fmla="*/ 1557 h 2514"/>
                <a:gd name="T88" fmla="*/ 2097 w 4588"/>
                <a:gd name="T89" fmla="*/ 2193 h 2514"/>
                <a:gd name="T90" fmla="*/ 2599 w 4588"/>
                <a:gd name="T91" fmla="*/ 2328 h 2514"/>
                <a:gd name="T92" fmla="*/ 3071 w 4588"/>
                <a:gd name="T93" fmla="*/ 2404 h 2514"/>
                <a:gd name="T94" fmla="*/ 3503 w 4588"/>
                <a:gd name="T95" fmla="*/ 2425 h 2514"/>
                <a:gd name="T96" fmla="*/ 3412 w 4588"/>
                <a:gd name="T97" fmla="*/ 2514 h 2514"/>
                <a:gd name="T98" fmla="*/ 2961 w 4588"/>
                <a:gd name="T99" fmla="*/ 2480 h 2514"/>
                <a:gd name="T100" fmla="*/ 2470 w 4588"/>
                <a:gd name="T101" fmla="*/ 2389 h 2514"/>
                <a:gd name="T102" fmla="*/ 1955 w 4588"/>
                <a:gd name="T103" fmla="*/ 2238 h 2514"/>
                <a:gd name="T104" fmla="*/ 3907 w 4588"/>
                <a:gd name="T105" fmla="*/ 2384 h 2514"/>
                <a:gd name="T106" fmla="*/ 4192 w 4588"/>
                <a:gd name="T107" fmla="*/ 2294 h 2514"/>
                <a:gd name="T108" fmla="*/ 4391 w 4588"/>
                <a:gd name="T109" fmla="*/ 2154 h 2514"/>
                <a:gd name="T110" fmla="*/ 4553 w 4588"/>
                <a:gd name="T111" fmla="*/ 2064 h 2514"/>
                <a:gd name="T112" fmla="*/ 4403 w 4588"/>
                <a:gd name="T113" fmla="*/ 2264 h 2514"/>
                <a:gd name="T114" fmla="*/ 4151 w 4588"/>
                <a:gd name="T115" fmla="*/ 2406 h 2514"/>
                <a:gd name="T116" fmla="*/ 3814 w 4588"/>
                <a:gd name="T117" fmla="*/ 2490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88" h="2514">
                  <a:moveTo>
                    <a:pt x="4479" y="2010"/>
                  </a:moveTo>
                  <a:lnTo>
                    <a:pt x="4486" y="1987"/>
                  </a:lnTo>
                  <a:lnTo>
                    <a:pt x="4491" y="1965"/>
                  </a:lnTo>
                  <a:lnTo>
                    <a:pt x="4495" y="1941"/>
                  </a:lnTo>
                  <a:lnTo>
                    <a:pt x="4499" y="1917"/>
                  </a:lnTo>
                  <a:lnTo>
                    <a:pt x="4500" y="1893"/>
                  </a:lnTo>
                  <a:lnTo>
                    <a:pt x="4500" y="1868"/>
                  </a:lnTo>
                  <a:lnTo>
                    <a:pt x="4499" y="1844"/>
                  </a:lnTo>
                  <a:lnTo>
                    <a:pt x="4495" y="1819"/>
                  </a:lnTo>
                  <a:lnTo>
                    <a:pt x="4491" y="1794"/>
                  </a:lnTo>
                  <a:lnTo>
                    <a:pt x="4486" y="1768"/>
                  </a:lnTo>
                  <a:lnTo>
                    <a:pt x="4480" y="1742"/>
                  </a:lnTo>
                  <a:lnTo>
                    <a:pt x="4472" y="1717"/>
                  </a:lnTo>
                  <a:lnTo>
                    <a:pt x="4463" y="1690"/>
                  </a:lnTo>
                  <a:lnTo>
                    <a:pt x="4452" y="1663"/>
                  </a:lnTo>
                  <a:lnTo>
                    <a:pt x="4441" y="1637"/>
                  </a:lnTo>
                  <a:lnTo>
                    <a:pt x="4428" y="1610"/>
                  </a:lnTo>
                  <a:lnTo>
                    <a:pt x="4414" y="1584"/>
                  </a:lnTo>
                  <a:lnTo>
                    <a:pt x="4399" y="1556"/>
                  </a:lnTo>
                  <a:lnTo>
                    <a:pt x="4382" y="1529"/>
                  </a:lnTo>
                  <a:lnTo>
                    <a:pt x="4365" y="1501"/>
                  </a:lnTo>
                  <a:lnTo>
                    <a:pt x="4346" y="1475"/>
                  </a:lnTo>
                  <a:lnTo>
                    <a:pt x="4326" y="1447"/>
                  </a:lnTo>
                  <a:lnTo>
                    <a:pt x="4304" y="1418"/>
                  </a:lnTo>
                  <a:lnTo>
                    <a:pt x="4283" y="1391"/>
                  </a:lnTo>
                  <a:lnTo>
                    <a:pt x="4260" y="1363"/>
                  </a:lnTo>
                  <a:lnTo>
                    <a:pt x="4235" y="1336"/>
                  </a:lnTo>
                  <a:lnTo>
                    <a:pt x="4210" y="1308"/>
                  </a:lnTo>
                  <a:lnTo>
                    <a:pt x="4183" y="1279"/>
                  </a:lnTo>
                  <a:lnTo>
                    <a:pt x="4156" y="1252"/>
                  </a:lnTo>
                  <a:lnTo>
                    <a:pt x="4127" y="1224"/>
                  </a:lnTo>
                  <a:lnTo>
                    <a:pt x="4097" y="1196"/>
                  </a:lnTo>
                  <a:lnTo>
                    <a:pt x="4068" y="1168"/>
                  </a:lnTo>
                  <a:lnTo>
                    <a:pt x="4126" y="1102"/>
                  </a:lnTo>
                  <a:lnTo>
                    <a:pt x="4159" y="1132"/>
                  </a:lnTo>
                  <a:lnTo>
                    <a:pt x="4191" y="1163"/>
                  </a:lnTo>
                  <a:lnTo>
                    <a:pt x="4221" y="1193"/>
                  </a:lnTo>
                  <a:lnTo>
                    <a:pt x="4251" y="1223"/>
                  </a:lnTo>
                  <a:lnTo>
                    <a:pt x="4280" y="1254"/>
                  </a:lnTo>
                  <a:lnTo>
                    <a:pt x="4308" y="1285"/>
                  </a:lnTo>
                  <a:lnTo>
                    <a:pt x="4334" y="1314"/>
                  </a:lnTo>
                  <a:lnTo>
                    <a:pt x="4358" y="1345"/>
                  </a:lnTo>
                  <a:lnTo>
                    <a:pt x="4383" y="1376"/>
                  </a:lnTo>
                  <a:lnTo>
                    <a:pt x="4405" y="1406"/>
                  </a:lnTo>
                  <a:lnTo>
                    <a:pt x="4426" y="1436"/>
                  </a:lnTo>
                  <a:lnTo>
                    <a:pt x="4447" y="1467"/>
                  </a:lnTo>
                  <a:lnTo>
                    <a:pt x="4466" y="1497"/>
                  </a:lnTo>
                  <a:lnTo>
                    <a:pt x="4483" y="1527"/>
                  </a:lnTo>
                  <a:lnTo>
                    <a:pt x="4500" y="1557"/>
                  </a:lnTo>
                  <a:lnTo>
                    <a:pt x="4515" y="1587"/>
                  </a:lnTo>
                  <a:lnTo>
                    <a:pt x="4528" y="1617"/>
                  </a:lnTo>
                  <a:lnTo>
                    <a:pt x="4540" y="1646"/>
                  </a:lnTo>
                  <a:lnTo>
                    <a:pt x="4551" y="1676"/>
                  </a:lnTo>
                  <a:lnTo>
                    <a:pt x="4560" y="1706"/>
                  </a:lnTo>
                  <a:lnTo>
                    <a:pt x="4569" y="1735"/>
                  </a:lnTo>
                  <a:lnTo>
                    <a:pt x="4575" y="1763"/>
                  </a:lnTo>
                  <a:lnTo>
                    <a:pt x="4580" y="1792"/>
                  </a:lnTo>
                  <a:lnTo>
                    <a:pt x="4585" y="1820"/>
                  </a:lnTo>
                  <a:lnTo>
                    <a:pt x="4587" y="1849"/>
                  </a:lnTo>
                  <a:lnTo>
                    <a:pt x="4588" y="1877"/>
                  </a:lnTo>
                  <a:lnTo>
                    <a:pt x="4588" y="1904"/>
                  </a:lnTo>
                  <a:lnTo>
                    <a:pt x="4586" y="1932"/>
                  </a:lnTo>
                  <a:lnTo>
                    <a:pt x="4583" y="1959"/>
                  </a:lnTo>
                  <a:lnTo>
                    <a:pt x="4577" y="1986"/>
                  </a:lnTo>
                  <a:lnTo>
                    <a:pt x="4571" y="2013"/>
                  </a:lnTo>
                  <a:lnTo>
                    <a:pt x="4562" y="2039"/>
                  </a:lnTo>
                  <a:lnTo>
                    <a:pt x="4479" y="2010"/>
                  </a:lnTo>
                  <a:close/>
                  <a:moveTo>
                    <a:pt x="4068" y="1168"/>
                  </a:moveTo>
                  <a:lnTo>
                    <a:pt x="4035" y="1139"/>
                  </a:lnTo>
                  <a:lnTo>
                    <a:pt x="4002" y="1111"/>
                  </a:lnTo>
                  <a:lnTo>
                    <a:pt x="3967" y="1082"/>
                  </a:lnTo>
                  <a:lnTo>
                    <a:pt x="3932" y="1054"/>
                  </a:lnTo>
                  <a:lnTo>
                    <a:pt x="3895" y="1026"/>
                  </a:lnTo>
                  <a:lnTo>
                    <a:pt x="3858" y="997"/>
                  </a:lnTo>
                  <a:lnTo>
                    <a:pt x="3820" y="970"/>
                  </a:lnTo>
                  <a:lnTo>
                    <a:pt x="3781" y="942"/>
                  </a:lnTo>
                  <a:lnTo>
                    <a:pt x="3740" y="914"/>
                  </a:lnTo>
                  <a:lnTo>
                    <a:pt x="3699" y="887"/>
                  </a:lnTo>
                  <a:lnTo>
                    <a:pt x="3658" y="860"/>
                  </a:lnTo>
                  <a:lnTo>
                    <a:pt x="3615" y="833"/>
                  </a:lnTo>
                  <a:lnTo>
                    <a:pt x="3572" y="806"/>
                  </a:lnTo>
                  <a:lnTo>
                    <a:pt x="3527" y="780"/>
                  </a:lnTo>
                  <a:lnTo>
                    <a:pt x="3482" y="753"/>
                  </a:lnTo>
                  <a:lnTo>
                    <a:pt x="3436" y="728"/>
                  </a:lnTo>
                  <a:lnTo>
                    <a:pt x="3389" y="701"/>
                  </a:lnTo>
                  <a:lnTo>
                    <a:pt x="3342" y="676"/>
                  </a:lnTo>
                  <a:lnTo>
                    <a:pt x="3293" y="651"/>
                  </a:lnTo>
                  <a:lnTo>
                    <a:pt x="3244" y="626"/>
                  </a:lnTo>
                  <a:lnTo>
                    <a:pt x="3195" y="601"/>
                  </a:lnTo>
                  <a:lnTo>
                    <a:pt x="3145" y="578"/>
                  </a:lnTo>
                  <a:lnTo>
                    <a:pt x="3094" y="554"/>
                  </a:lnTo>
                  <a:lnTo>
                    <a:pt x="3042" y="530"/>
                  </a:lnTo>
                  <a:lnTo>
                    <a:pt x="2990" y="507"/>
                  </a:lnTo>
                  <a:lnTo>
                    <a:pt x="2936" y="485"/>
                  </a:lnTo>
                  <a:lnTo>
                    <a:pt x="2882" y="462"/>
                  </a:lnTo>
                  <a:lnTo>
                    <a:pt x="2828" y="441"/>
                  </a:lnTo>
                  <a:lnTo>
                    <a:pt x="2773" y="420"/>
                  </a:lnTo>
                  <a:lnTo>
                    <a:pt x="2718" y="399"/>
                  </a:lnTo>
                  <a:lnTo>
                    <a:pt x="2661" y="379"/>
                  </a:lnTo>
                  <a:lnTo>
                    <a:pt x="2605" y="359"/>
                  </a:lnTo>
                  <a:lnTo>
                    <a:pt x="2634" y="275"/>
                  </a:lnTo>
                  <a:lnTo>
                    <a:pt x="2691" y="295"/>
                  </a:lnTo>
                  <a:lnTo>
                    <a:pt x="2749" y="316"/>
                  </a:lnTo>
                  <a:lnTo>
                    <a:pt x="2805" y="337"/>
                  </a:lnTo>
                  <a:lnTo>
                    <a:pt x="2861" y="359"/>
                  </a:lnTo>
                  <a:lnTo>
                    <a:pt x="2916" y="381"/>
                  </a:lnTo>
                  <a:lnTo>
                    <a:pt x="2972" y="404"/>
                  </a:lnTo>
                  <a:lnTo>
                    <a:pt x="3026" y="426"/>
                  </a:lnTo>
                  <a:lnTo>
                    <a:pt x="3079" y="450"/>
                  </a:lnTo>
                  <a:lnTo>
                    <a:pt x="3132" y="474"/>
                  </a:lnTo>
                  <a:lnTo>
                    <a:pt x="3184" y="499"/>
                  </a:lnTo>
                  <a:lnTo>
                    <a:pt x="3235" y="523"/>
                  </a:lnTo>
                  <a:lnTo>
                    <a:pt x="3286" y="547"/>
                  </a:lnTo>
                  <a:lnTo>
                    <a:pt x="3336" y="573"/>
                  </a:lnTo>
                  <a:lnTo>
                    <a:pt x="3385" y="599"/>
                  </a:lnTo>
                  <a:lnTo>
                    <a:pt x="3433" y="625"/>
                  </a:lnTo>
                  <a:lnTo>
                    <a:pt x="3481" y="651"/>
                  </a:lnTo>
                  <a:lnTo>
                    <a:pt x="3528" y="678"/>
                  </a:lnTo>
                  <a:lnTo>
                    <a:pt x="3574" y="704"/>
                  </a:lnTo>
                  <a:lnTo>
                    <a:pt x="3619" y="732"/>
                  </a:lnTo>
                  <a:lnTo>
                    <a:pt x="3664" y="760"/>
                  </a:lnTo>
                  <a:lnTo>
                    <a:pt x="3707" y="787"/>
                  </a:lnTo>
                  <a:lnTo>
                    <a:pt x="3750" y="815"/>
                  </a:lnTo>
                  <a:lnTo>
                    <a:pt x="3792" y="842"/>
                  </a:lnTo>
                  <a:lnTo>
                    <a:pt x="3833" y="871"/>
                  </a:lnTo>
                  <a:lnTo>
                    <a:pt x="3873" y="900"/>
                  </a:lnTo>
                  <a:lnTo>
                    <a:pt x="3912" y="928"/>
                  </a:lnTo>
                  <a:lnTo>
                    <a:pt x="3950" y="957"/>
                  </a:lnTo>
                  <a:lnTo>
                    <a:pt x="3988" y="986"/>
                  </a:lnTo>
                  <a:lnTo>
                    <a:pt x="4024" y="1014"/>
                  </a:lnTo>
                  <a:lnTo>
                    <a:pt x="4059" y="1044"/>
                  </a:lnTo>
                  <a:lnTo>
                    <a:pt x="4093" y="1073"/>
                  </a:lnTo>
                  <a:lnTo>
                    <a:pt x="4126" y="1102"/>
                  </a:lnTo>
                  <a:lnTo>
                    <a:pt x="4068" y="1168"/>
                  </a:lnTo>
                  <a:close/>
                  <a:moveTo>
                    <a:pt x="2605" y="359"/>
                  </a:moveTo>
                  <a:lnTo>
                    <a:pt x="2548" y="339"/>
                  </a:lnTo>
                  <a:lnTo>
                    <a:pt x="2491" y="321"/>
                  </a:lnTo>
                  <a:lnTo>
                    <a:pt x="2434" y="303"/>
                  </a:lnTo>
                  <a:lnTo>
                    <a:pt x="2378" y="286"/>
                  </a:lnTo>
                  <a:lnTo>
                    <a:pt x="2322" y="269"/>
                  </a:lnTo>
                  <a:lnTo>
                    <a:pt x="2266" y="253"/>
                  </a:lnTo>
                  <a:lnTo>
                    <a:pt x="2210" y="239"/>
                  </a:lnTo>
                  <a:lnTo>
                    <a:pt x="2155" y="225"/>
                  </a:lnTo>
                  <a:lnTo>
                    <a:pt x="2100" y="211"/>
                  </a:lnTo>
                  <a:lnTo>
                    <a:pt x="2044" y="198"/>
                  </a:lnTo>
                  <a:lnTo>
                    <a:pt x="1990" y="187"/>
                  </a:lnTo>
                  <a:lnTo>
                    <a:pt x="1936" y="175"/>
                  </a:lnTo>
                  <a:lnTo>
                    <a:pt x="1882" y="164"/>
                  </a:lnTo>
                  <a:lnTo>
                    <a:pt x="1829" y="155"/>
                  </a:lnTo>
                  <a:lnTo>
                    <a:pt x="1776" y="145"/>
                  </a:lnTo>
                  <a:lnTo>
                    <a:pt x="1723" y="137"/>
                  </a:lnTo>
                  <a:lnTo>
                    <a:pt x="1671" y="128"/>
                  </a:lnTo>
                  <a:lnTo>
                    <a:pt x="1619" y="122"/>
                  </a:lnTo>
                  <a:lnTo>
                    <a:pt x="1568" y="116"/>
                  </a:lnTo>
                  <a:lnTo>
                    <a:pt x="1517" y="109"/>
                  </a:lnTo>
                  <a:lnTo>
                    <a:pt x="1467" y="104"/>
                  </a:lnTo>
                  <a:lnTo>
                    <a:pt x="1417" y="100"/>
                  </a:lnTo>
                  <a:lnTo>
                    <a:pt x="1368" y="96"/>
                  </a:lnTo>
                  <a:lnTo>
                    <a:pt x="1319" y="93"/>
                  </a:lnTo>
                  <a:lnTo>
                    <a:pt x="1271" y="91"/>
                  </a:lnTo>
                  <a:lnTo>
                    <a:pt x="1223" y="90"/>
                  </a:lnTo>
                  <a:lnTo>
                    <a:pt x="1177" y="89"/>
                  </a:lnTo>
                  <a:lnTo>
                    <a:pt x="1131" y="89"/>
                  </a:lnTo>
                  <a:lnTo>
                    <a:pt x="1085" y="89"/>
                  </a:lnTo>
                  <a:lnTo>
                    <a:pt x="1041" y="90"/>
                  </a:lnTo>
                  <a:lnTo>
                    <a:pt x="997" y="92"/>
                  </a:lnTo>
                  <a:lnTo>
                    <a:pt x="954" y="94"/>
                  </a:lnTo>
                  <a:lnTo>
                    <a:pt x="948" y="6"/>
                  </a:lnTo>
                  <a:lnTo>
                    <a:pt x="992" y="3"/>
                  </a:lnTo>
                  <a:lnTo>
                    <a:pt x="1038" y="2"/>
                  </a:lnTo>
                  <a:lnTo>
                    <a:pt x="1083" y="0"/>
                  </a:lnTo>
                  <a:lnTo>
                    <a:pt x="1129" y="0"/>
                  </a:lnTo>
                  <a:lnTo>
                    <a:pt x="1177" y="0"/>
                  </a:lnTo>
                  <a:lnTo>
                    <a:pt x="1225" y="1"/>
                  </a:lnTo>
                  <a:lnTo>
                    <a:pt x="1272" y="2"/>
                  </a:lnTo>
                  <a:lnTo>
                    <a:pt x="1321" y="5"/>
                  </a:lnTo>
                  <a:lnTo>
                    <a:pt x="1371" y="7"/>
                  </a:lnTo>
                  <a:lnTo>
                    <a:pt x="1421" y="12"/>
                  </a:lnTo>
                  <a:lnTo>
                    <a:pt x="1472" y="16"/>
                  </a:lnTo>
                  <a:lnTo>
                    <a:pt x="1524" y="21"/>
                  </a:lnTo>
                  <a:lnTo>
                    <a:pt x="1575" y="26"/>
                  </a:lnTo>
                  <a:lnTo>
                    <a:pt x="1628" y="34"/>
                  </a:lnTo>
                  <a:lnTo>
                    <a:pt x="1681" y="40"/>
                  </a:lnTo>
                  <a:lnTo>
                    <a:pt x="1734" y="49"/>
                  </a:lnTo>
                  <a:lnTo>
                    <a:pt x="1787" y="57"/>
                  </a:lnTo>
                  <a:lnTo>
                    <a:pt x="1842" y="67"/>
                  </a:lnTo>
                  <a:lnTo>
                    <a:pt x="1897" y="77"/>
                  </a:lnTo>
                  <a:lnTo>
                    <a:pt x="1952" y="88"/>
                  </a:lnTo>
                  <a:lnTo>
                    <a:pt x="2007" y="100"/>
                  </a:lnTo>
                  <a:lnTo>
                    <a:pt x="2062" y="111"/>
                  </a:lnTo>
                  <a:lnTo>
                    <a:pt x="2119" y="125"/>
                  </a:lnTo>
                  <a:lnTo>
                    <a:pt x="2175" y="139"/>
                  </a:lnTo>
                  <a:lnTo>
                    <a:pt x="2231" y="153"/>
                  </a:lnTo>
                  <a:lnTo>
                    <a:pt x="2289" y="169"/>
                  </a:lnTo>
                  <a:lnTo>
                    <a:pt x="2345" y="185"/>
                  </a:lnTo>
                  <a:lnTo>
                    <a:pt x="2402" y="200"/>
                  </a:lnTo>
                  <a:lnTo>
                    <a:pt x="2460" y="218"/>
                  </a:lnTo>
                  <a:lnTo>
                    <a:pt x="2518" y="237"/>
                  </a:lnTo>
                  <a:lnTo>
                    <a:pt x="2575" y="256"/>
                  </a:lnTo>
                  <a:lnTo>
                    <a:pt x="2634" y="275"/>
                  </a:lnTo>
                  <a:lnTo>
                    <a:pt x="2605" y="359"/>
                  </a:lnTo>
                  <a:close/>
                  <a:moveTo>
                    <a:pt x="954" y="94"/>
                  </a:moveTo>
                  <a:lnTo>
                    <a:pt x="912" y="98"/>
                  </a:lnTo>
                  <a:lnTo>
                    <a:pt x="872" y="102"/>
                  </a:lnTo>
                  <a:lnTo>
                    <a:pt x="833" y="106"/>
                  </a:lnTo>
                  <a:lnTo>
                    <a:pt x="793" y="111"/>
                  </a:lnTo>
                  <a:lnTo>
                    <a:pt x="755" y="117"/>
                  </a:lnTo>
                  <a:lnTo>
                    <a:pt x="718" y="123"/>
                  </a:lnTo>
                  <a:lnTo>
                    <a:pt x="682" y="129"/>
                  </a:lnTo>
                  <a:lnTo>
                    <a:pt x="647" y="138"/>
                  </a:lnTo>
                  <a:lnTo>
                    <a:pt x="612" y="145"/>
                  </a:lnTo>
                  <a:lnTo>
                    <a:pt x="578" y="155"/>
                  </a:lnTo>
                  <a:lnTo>
                    <a:pt x="546" y="164"/>
                  </a:lnTo>
                  <a:lnTo>
                    <a:pt x="514" y="174"/>
                  </a:lnTo>
                  <a:lnTo>
                    <a:pt x="483" y="185"/>
                  </a:lnTo>
                  <a:lnTo>
                    <a:pt x="454" y="196"/>
                  </a:lnTo>
                  <a:lnTo>
                    <a:pt x="425" y="208"/>
                  </a:lnTo>
                  <a:lnTo>
                    <a:pt x="397" y="221"/>
                  </a:lnTo>
                  <a:lnTo>
                    <a:pt x="370" y="233"/>
                  </a:lnTo>
                  <a:lnTo>
                    <a:pt x="344" y="247"/>
                  </a:lnTo>
                  <a:lnTo>
                    <a:pt x="320" y="262"/>
                  </a:lnTo>
                  <a:lnTo>
                    <a:pt x="296" y="277"/>
                  </a:lnTo>
                  <a:lnTo>
                    <a:pt x="274" y="293"/>
                  </a:lnTo>
                  <a:lnTo>
                    <a:pt x="253" y="309"/>
                  </a:lnTo>
                  <a:lnTo>
                    <a:pt x="234" y="326"/>
                  </a:lnTo>
                  <a:lnTo>
                    <a:pt x="215" y="343"/>
                  </a:lnTo>
                  <a:lnTo>
                    <a:pt x="198" y="361"/>
                  </a:lnTo>
                  <a:lnTo>
                    <a:pt x="181" y="380"/>
                  </a:lnTo>
                  <a:lnTo>
                    <a:pt x="166" y="399"/>
                  </a:lnTo>
                  <a:lnTo>
                    <a:pt x="152" y="418"/>
                  </a:lnTo>
                  <a:lnTo>
                    <a:pt x="139" y="439"/>
                  </a:lnTo>
                  <a:lnTo>
                    <a:pt x="129" y="459"/>
                  </a:lnTo>
                  <a:lnTo>
                    <a:pt x="119" y="482"/>
                  </a:lnTo>
                  <a:lnTo>
                    <a:pt x="110" y="504"/>
                  </a:lnTo>
                  <a:lnTo>
                    <a:pt x="27" y="475"/>
                  </a:lnTo>
                  <a:lnTo>
                    <a:pt x="36" y="450"/>
                  </a:lnTo>
                  <a:lnTo>
                    <a:pt x="47" y="424"/>
                  </a:lnTo>
                  <a:lnTo>
                    <a:pt x="60" y="400"/>
                  </a:lnTo>
                  <a:lnTo>
                    <a:pt x="73" y="377"/>
                  </a:lnTo>
                  <a:lnTo>
                    <a:pt x="89" y="353"/>
                  </a:lnTo>
                  <a:lnTo>
                    <a:pt x="106" y="331"/>
                  </a:lnTo>
                  <a:lnTo>
                    <a:pt x="124" y="310"/>
                  </a:lnTo>
                  <a:lnTo>
                    <a:pt x="143" y="290"/>
                  </a:lnTo>
                  <a:lnTo>
                    <a:pt x="164" y="269"/>
                  </a:lnTo>
                  <a:lnTo>
                    <a:pt x="186" y="249"/>
                  </a:lnTo>
                  <a:lnTo>
                    <a:pt x="209" y="231"/>
                  </a:lnTo>
                  <a:lnTo>
                    <a:pt x="234" y="213"/>
                  </a:lnTo>
                  <a:lnTo>
                    <a:pt x="259" y="196"/>
                  </a:lnTo>
                  <a:lnTo>
                    <a:pt x="286" y="179"/>
                  </a:lnTo>
                  <a:lnTo>
                    <a:pt x="314" y="163"/>
                  </a:lnTo>
                  <a:lnTo>
                    <a:pt x="343" y="148"/>
                  </a:lnTo>
                  <a:lnTo>
                    <a:pt x="374" y="135"/>
                  </a:lnTo>
                  <a:lnTo>
                    <a:pt x="405" y="121"/>
                  </a:lnTo>
                  <a:lnTo>
                    <a:pt x="438" y="108"/>
                  </a:lnTo>
                  <a:lnTo>
                    <a:pt x="471" y="95"/>
                  </a:lnTo>
                  <a:lnTo>
                    <a:pt x="506" y="84"/>
                  </a:lnTo>
                  <a:lnTo>
                    <a:pt x="541" y="73"/>
                  </a:lnTo>
                  <a:lnTo>
                    <a:pt x="578" y="64"/>
                  </a:lnTo>
                  <a:lnTo>
                    <a:pt x="615" y="54"/>
                  </a:lnTo>
                  <a:lnTo>
                    <a:pt x="653" y="46"/>
                  </a:lnTo>
                  <a:lnTo>
                    <a:pt x="692" y="37"/>
                  </a:lnTo>
                  <a:lnTo>
                    <a:pt x="733" y="31"/>
                  </a:lnTo>
                  <a:lnTo>
                    <a:pt x="774" y="24"/>
                  </a:lnTo>
                  <a:lnTo>
                    <a:pt x="817" y="19"/>
                  </a:lnTo>
                  <a:lnTo>
                    <a:pt x="859" y="14"/>
                  </a:lnTo>
                  <a:lnTo>
                    <a:pt x="904" y="9"/>
                  </a:lnTo>
                  <a:lnTo>
                    <a:pt x="948" y="6"/>
                  </a:lnTo>
                  <a:lnTo>
                    <a:pt x="954" y="94"/>
                  </a:lnTo>
                  <a:close/>
                  <a:moveTo>
                    <a:pt x="110" y="504"/>
                  </a:moveTo>
                  <a:lnTo>
                    <a:pt x="103" y="526"/>
                  </a:lnTo>
                  <a:lnTo>
                    <a:pt x="98" y="549"/>
                  </a:lnTo>
                  <a:lnTo>
                    <a:pt x="94" y="573"/>
                  </a:lnTo>
                  <a:lnTo>
                    <a:pt x="90" y="597"/>
                  </a:lnTo>
                  <a:lnTo>
                    <a:pt x="89" y="621"/>
                  </a:lnTo>
                  <a:lnTo>
                    <a:pt x="89" y="645"/>
                  </a:lnTo>
                  <a:lnTo>
                    <a:pt x="90" y="670"/>
                  </a:lnTo>
                  <a:lnTo>
                    <a:pt x="92" y="695"/>
                  </a:lnTo>
                  <a:lnTo>
                    <a:pt x="97" y="720"/>
                  </a:lnTo>
                  <a:lnTo>
                    <a:pt x="102" y="746"/>
                  </a:lnTo>
                  <a:lnTo>
                    <a:pt x="108" y="771"/>
                  </a:lnTo>
                  <a:lnTo>
                    <a:pt x="117" y="798"/>
                  </a:lnTo>
                  <a:lnTo>
                    <a:pt x="125" y="824"/>
                  </a:lnTo>
                  <a:lnTo>
                    <a:pt x="136" y="850"/>
                  </a:lnTo>
                  <a:lnTo>
                    <a:pt x="148" y="877"/>
                  </a:lnTo>
                  <a:lnTo>
                    <a:pt x="160" y="904"/>
                  </a:lnTo>
                  <a:lnTo>
                    <a:pt x="175" y="930"/>
                  </a:lnTo>
                  <a:lnTo>
                    <a:pt x="190" y="958"/>
                  </a:lnTo>
                  <a:lnTo>
                    <a:pt x="206" y="984"/>
                  </a:lnTo>
                  <a:lnTo>
                    <a:pt x="224" y="1012"/>
                  </a:lnTo>
                  <a:lnTo>
                    <a:pt x="243" y="1040"/>
                  </a:lnTo>
                  <a:lnTo>
                    <a:pt x="262" y="1067"/>
                  </a:lnTo>
                  <a:lnTo>
                    <a:pt x="284" y="1095"/>
                  </a:lnTo>
                  <a:lnTo>
                    <a:pt x="306" y="1122"/>
                  </a:lnTo>
                  <a:lnTo>
                    <a:pt x="329" y="1151"/>
                  </a:lnTo>
                  <a:lnTo>
                    <a:pt x="354" y="1179"/>
                  </a:lnTo>
                  <a:lnTo>
                    <a:pt x="379" y="1206"/>
                  </a:lnTo>
                  <a:lnTo>
                    <a:pt x="406" y="1234"/>
                  </a:lnTo>
                  <a:lnTo>
                    <a:pt x="433" y="1262"/>
                  </a:lnTo>
                  <a:lnTo>
                    <a:pt x="462" y="1290"/>
                  </a:lnTo>
                  <a:lnTo>
                    <a:pt x="491" y="1318"/>
                  </a:lnTo>
                  <a:lnTo>
                    <a:pt x="521" y="1346"/>
                  </a:lnTo>
                  <a:lnTo>
                    <a:pt x="462" y="1412"/>
                  </a:lnTo>
                  <a:lnTo>
                    <a:pt x="429" y="1381"/>
                  </a:lnTo>
                  <a:lnTo>
                    <a:pt x="397" y="1352"/>
                  </a:lnTo>
                  <a:lnTo>
                    <a:pt x="366" y="1321"/>
                  </a:lnTo>
                  <a:lnTo>
                    <a:pt x="337" y="1290"/>
                  </a:lnTo>
                  <a:lnTo>
                    <a:pt x="308" y="1260"/>
                  </a:lnTo>
                  <a:lnTo>
                    <a:pt x="281" y="1230"/>
                  </a:lnTo>
                  <a:lnTo>
                    <a:pt x="255" y="1199"/>
                  </a:lnTo>
                  <a:lnTo>
                    <a:pt x="229" y="1169"/>
                  </a:lnTo>
                  <a:lnTo>
                    <a:pt x="206" y="1138"/>
                  </a:lnTo>
                  <a:lnTo>
                    <a:pt x="184" y="1108"/>
                  </a:lnTo>
                  <a:lnTo>
                    <a:pt x="163" y="1078"/>
                  </a:lnTo>
                  <a:lnTo>
                    <a:pt x="142" y="1047"/>
                  </a:lnTo>
                  <a:lnTo>
                    <a:pt x="123" y="1017"/>
                  </a:lnTo>
                  <a:lnTo>
                    <a:pt x="105" y="987"/>
                  </a:lnTo>
                  <a:lnTo>
                    <a:pt x="89" y="957"/>
                  </a:lnTo>
                  <a:lnTo>
                    <a:pt x="74" y="927"/>
                  </a:lnTo>
                  <a:lnTo>
                    <a:pt x="61" y="897"/>
                  </a:lnTo>
                  <a:lnTo>
                    <a:pt x="49" y="868"/>
                  </a:lnTo>
                  <a:lnTo>
                    <a:pt x="37" y="838"/>
                  </a:lnTo>
                  <a:lnTo>
                    <a:pt x="28" y="808"/>
                  </a:lnTo>
                  <a:lnTo>
                    <a:pt x="20" y="780"/>
                  </a:lnTo>
                  <a:lnTo>
                    <a:pt x="13" y="750"/>
                  </a:lnTo>
                  <a:lnTo>
                    <a:pt x="7" y="721"/>
                  </a:lnTo>
                  <a:lnTo>
                    <a:pt x="4" y="693"/>
                  </a:lnTo>
                  <a:lnTo>
                    <a:pt x="1" y="665"/>
                  </a:lnTo>
                  <a:lnTo>
                    <a:pt x="0" y="636"/>
                  </a:lnTo>
                  <a:lnTo>
                    <a:pt x="1" y="609"/>
                  </a:lnTo>
                  <a:lnTo>
                    <a:pt x="3" y="581"/>
                  </a:lnTo>
                  <a:lnTo>
                    <a:pt x="6" y="555"/>
                  </a:lnTo>
                  <a:lnTo>
                    <a:pt x="12" y="527"/>
                  </a:lnTo>
                  <a:lnTo>
                    <a:pt x="18" y="501"/>
                  </a:lnTo>
                  <a:lnTo>
                    <a:pt x="27" y="475"/>
                  </a:lnTo>
                  <a:lnTo>
                    <a:pt x="110" y="504"/>
                  </a:lnTo>
                  <a:close/>
                  <a:moveTo>
                    <a:pt x="521" y="1346"/>
                  </a:moveTo>
                  <a:lnTo>
                    <a:pt x="554" y="1375"/>
                  </a:lnTo>
                  <a:lnTo>
                    <a:pt x="587" y="1404"/>
                  </a:lnTo>
                  <a:lnTo>
                    <a:pt x="622" y="1431"/>
                  </a:lnTo>
                  <a:lnTo>
                    <a:pt x="657" y="1460"/>
                  </a:lnTo>
                  <a:lnTo>
                    <a:pt x="694" y="1488"/>
                  </a:lnTo>
                  <a:lnTo>
                    <a:pt x="731" y="1516"/>
                  </a:lnTo>
                  <a:lnTo>
                    <a:pt x="769" y="1545"/>
                  </a:lnTo>
                  <a:lnTo>
                    <a:pt x="808" y="1572"/>
                  </a:lnTo>
                  <a:lnTo>
                    <a:pt x="849" y="1600"/>
                  </a:lnTo>
                  <a:lnTo>
                    <a:pt x="889" y="1626"/>
                  </a:lnTo>
                  <a:lnTo>
                    <a:pt x="931" y="1654"/>
                  </a:lnTo>
                  <a:lnTo>
                    <a:pt x="974" y="1681"/>
                  </a:lnTo>
                  <a:lnTo>
                    <a:pt x="1017" y="1708"/>
                  </a:lnTo>
                  <a:lnTo>
                    <a:pt x="1061" y="1735"/>
                  </a:lnTo>
                  <a:lnTo>
                    <a:pt x="1107" y="1761"/>
                  </a:lnTo>
                  <a:lnTo>
                    <a:pt x="1152" y="1787"/>
                  </a:lnTo>
                  <a:lnTo>
                    <a:pt x="1199" y="1812"/>
                  </a:lnTo>
                  <a:lnTo>
                    <a:pt x="1247" y="1837"/>
                  </a:lnTo>
                  <a:lnTo>
                    <a:pt x="1295" y="1863"/>
                  </a:lnTo>
                  <a:lnTo>
                    <a:pt x="1345" y="1887"/>
                  </a:lnTo>
                  <a:lnTo>
                    <a:pt x="1393" y="1912"/>
                  </a:lnTo>
                  <a:lnTo>
                    <a:pt x="1444" y="1936"/>
                  </a:lnTo>
                  <a:lnTo>
                    <a:pt x="1495" y="1959"/>
                  </a:lnTo>
                  <a:lnTo>
                    <a:pt x="1547" y="1984"/>
                  </a:lnTo>
                  <a:lnTo>
                    <a:pt x="1599" y="2006"/>
                  </a:lnTo>
                  <a:lnTo>
                    <a:pt x="1653" y="2028"/>
                  </a:lnTo>
                  <a:lnTo>
                    <a:pt x="1707" y="2051"/>
                  </a:lnTo>
                  <a:lnTo>
                    <a:pt x="1761" y="2073"/>
                  </a:lnTo>
                  <a:lnTo>
                    <a:pt x="1816" y="2094"/>
                  </a:lnTo>
                  <a:lnTo>
                    <a:pt x="1871" y="2115"/>
                  </a:lnTo>
                  <a:lnTo>
                    <a:pt x="1928" y="2136"/>
                  </a:lnTo>
                  <a:lnTo>
                    <a:pt x="1984" y="2155"/>
                  </a:lnTo>
                  <a:lnTo>
                    <a:pt x="1955" y="2238"/>
                  </a:lnTo>
                  <a:lnTo>
                    <a:pt x="1898" y="2218"/>
                  </a:lnTo>
                  <a:lnTo>
                    <a:pt x="1840" y="2198"/>
                  </a:lnTo>
                  <a:lnTo>
                    <a:pt x="1783" y="2177"/>
                  </a:lnTo>
                  <a:lnTo>
                    <a:pt x="1728" y="2155"/>
                  </a:lnTo>
                  <a:lnTo>
                    <a:pt x="1673" y="2132"/>
                  </a:lnTo>
                  <a:lnTo>
                    <a:pt x="1617" y="2110"/>
                  </a:lnTo>
                  <a:lnTo>
                    <a:pt x="1563" y="2087"/>
                  </a:lnTo>
                  <a:lnTo>
                    <a:pt x="1510" y="2063"/>
                  </a:lnTo>
                  <a:lnTo>
                    <a:pt x="1457" y="2040"/>
                  </a:lnTo>
                  <a:lnTo>
                    <a:pt x="1405" y="2016"/>
                  </a:lnTo>
                  <a:lnTo>
                    <a:pt x="1353" y="1991"/>
                  </a:lnTo>
                  <a:lnTo>
                    <a:pt x="1303" y="1966"/>
                  </a:lnTo>
                  <a:lnTo>
                    <a:pt x="1253" y="1940"/>
                  </a:lnTo>
                  <a:lnTo>
                    <a:pt x="1203" y="1915"/>
                  </a:lnTo>
                  <a:lnTo>
                    <a:pt x="1156" y="1889"/>
                  </a:lnTo>
                  <a:lnTo>
                    <a:pt x="1108" y="1863"/>
                  </a:lnTo>
                  <a:lnTo>
                    <a:pt x="1061" y="1836"/>
                  </a:lnTo>
                  <a:lnTo>
                    <a:pt x="1014" y="1809"/>
                  </a:lnTo>
                  <a:lnTo>
                    <a:pt x="970" y="1782"/>
                  </a:lnTo>
                  <a:lnTo>
                    <a:pt x="925" y="1755"/>
                  </a:lnTo>
                  <a:lnTo>
                    <a:pt x="882" y="1727"/>
                  </a:lnTo>
                  <a:lnTo>
                    <a:pt x="839" y="1700"/>
                  </a:lnTo>
                  <a:lnTo>
                    <a:pt x="797" y="1671"/>
                  </a:lnTo>
                  <a:lnTo>
                    <a:pt x="756" y="1643"/>
                  </a:lnTo>
                  <a:lnTo>
                    <a:pt x="716" y="1615"/>
                  </a:lnTo>
                  <a:lnTo>
                    <a:pt x="677" y="1586"/>
                  </a:lnTo>
                  <a:lnTo>
                    <a:pt x="638" y="1557"/>
                  </a:lnTo>
                  <a:lnTo>
                    <a:pt x="601" y="1529"/>
                  </a:lnTo>
                  <a:lnTo>
                    <a:pt x="565" y="1499"/>
                  </a:lnTo>
                  <a:lnTo>
                    <a:pt x="530" y="1470"/>
                  </a:lnTo>
                  <a:lnTo>
                    <a:pt x="496" y="1441"/>
                  </a:lnTo>
                  <a:lnTo>
                    <a:pt x="462" y="1412"/>
                  </a:lnTo>
                  <a:lnTo>
                    <a:pt x="521" y="1346"/>
                  </a:lnTo>
                  <a:close/>
                  <a:moveTo>
                    <a:pt x="1984" y="2155"/>
                  </a:moveTo>
                  <a:lnTo>
                    <a:pt x="2041" y="2175"/>
                  </a:lnTo>
                  <a:lnTo>
                    <a:pt x="2097" y="2193"/>
                  </a:lnTo>
                  <a:lnTo>
                    <a:pt x="2154" y="2211"/>
                  </a:lnTo>
                  <a:lnTo>
                    <a:pt x="2210" y="2228"/>
                  </a:lnTo>
                  <a:lnTo>
                    <a:pt x="2266" y="2245"/>
                  </a:lnTo>
                  <a:lnTo>
                    <a:pt x="2323" y="2260"/>
                  </a:lnTo>
                  <a:lnTo>
                    <a:pt x="2378" y="2275"/>
                  </a:lnTo>
                  <a:lnTo>
                    <a:pt x="2434" y="2289"/>
                  </a:lnTo>
                  <a:lnTo>
                    <a:pt x="2489" y="2303"/>
                  </a:lnTo>
                  <a:lnTo>
                    <a:pt x="2544" y="2316"/>
                  </a:lnTo>
                  <a:lnTo>
                    <a:pt x="2599" y="2328"/>
                  </a:lnTo>
                  <a:lnTo>
                    <a:pt x="2653" y="2339"/>
                  </a:lnTo>
                  <a:lnTo>
                    <a:pt x="2706" y="2350"/>
                  </a:lnTo>
                  <a:lnTo>
                    <a:pt x="2760" y="2359"/>
                  </a:lnTo>
                  <a:lnTo>
                    <a:pt x="2813" y="2369"/>
                  </a:lnTo>
                  <a:lnTo>
                    <a:pt x="2865" y="2377"/>
                  </a:lnTo>
                  <a:lnTo>
                    <a:pt x="2918" y="2385"/>
                  </a:lnTo>
                  <a:lnTo>
                    <a:pt x="2969" y="2392"/>
                  </a:lnTo>
                  <a:lnTo>
                    <a:pt x="3021" y="2399"/>
                  </a:lnTo>
                  <a:lnTo>
                    <a:pt x="3071" y="2404"/>
                  </a:lnTo>
                  <a:lnTo>
                    <a:pt x="3122" y="2409"/>
                  </a:lnTo>
                  <a:lnTo>
                    <a:pt x="3171" y="2414"/>
                  </a:lnTo>
                  <a:lnTo>
                    <a:pt x="3221" y="2418"/>
                  </a:lnTo>
                  <a:lnTo>
                    <a:pt x="3270" y="2421"/>
                  </a:lnTo>
                  <a:lnTo>
                    <a:pt x="3318" y="2423"/>
                  </a:lnTo>
                  <a:lnTo>
                    <a:pt x="3364" y="2424"/>
                  </a:lnTo>
                  <a:lnTo>
                    <a:pt x="3411" y="2425"/>
                  </a:lnTo>
                  <a:lnTo>
                    <a:pt x="3458" y="2425"/>
                  </a:lnTo>
                  <a:lnTo>
                    <a:pt x="3503" y="2425"/>
                  </a:lnTo>
                  <a:lnTo>
                    <a:pt x="3547" y="2424"/>
                  </a:lnTo>
                  <a:lnTo>
                    <a:pt x="3592" y="2422"/>
                  </a:lnTo>
                  <a:lnTo>
                    <a:pt x="3634" y="2419"/>
                  </a:lnTo>
                  <a:lnTo>
                    <a:pt x="3641" y="2508"/>
                  </a:lnTo>
                  <a:lnTo>
                    <a:pt x="3596" y="2510"/>
                  </a:lnTo>
                  <a:lnTo>
                    <a:pt x="3551" y="2512"/>
                  </a:lnTo>
                  <a:lnTo>
                    <a:pt x="3506" y="2513"/>
                  </a:lnTo>
                  <a:lnTo>
                    <a:pt x="3459" y="2514"/>
                  </a:lnTo>
                  <a:lnTo>
                    <a:pt x="3412" y="2514"/>
                  </a:lnTo>
                  <a:lnTo>
                    <a:pt x="3364" y="2513"/>
                  </a:lnTo>
                  <a:lnTo>
                    <a:pt x="3316" y="2511"/>
                  </a:lnTo>
                  <a:lnTo>
                    <a:pt x="3267" y="2509"/>
                  </a:lnTo>
                  <a:lnTo>
                    <a:pt x="3218" y="2506"/>
                  </a:lnTo>
                  <a:lnTo>
                    <a:pt x="3167" y="2503"/>
                  </a:lnTo>
                  <a:lnTo>
                    <a:pt x="3116" y="2498"/>
                  </a:lnTo>
                  <a:lnTo>
                    <a:pt x="3065" y="2493"/>
                  </a:lnTo>
                  <a:lnTo>
                    <a:pt x="3013" y="2487"/>
                  </a:lnTo>
                  <a:lnTo>
                    <a:pt x="2961" y="2480"/>
                  </a:lnTo>
                  <a:lnTo>
                    <a:pt x="2908" y="2473"/>
                  </a:lnTo>
                  <a:lnTo>
                    <a:pt x="2855" y="2466"/>
                  </a:lnTo>
                  <a:lnTo>
                    <a:pt x="2801" y="2457"/>
                  </a:lnTo>
                  <a:lnTo>
                    <a:pt x="2746" y="2447"/>
                  </a:lnTo>
                  <a:lnTo>
                    <a:pt x="2692" y="2437"/>
                  </a:lnTo>
                  <a:lnTo>
                    <a:pt x="2637" y="2426"/>
                  </a:lnTo>
                  <a:lnTo>
                    <a:pt x="2582" y="2415"/>
                  </a:lnTo>
                  <a:lnTo>
                    <a:pt x="2527" y="2402"/>
                  </a:lnTo>
                  <a:lnTo>
                    <a:pt x="2470" y="2389"/>
                  </a:lnTo>
                  <a:lnTo>
                    <a:pt x="2414" y="2375"/>
                  </a:lnTo>
                  <a:lnTo>
                    <a:pt x="2358" y="2360"/>
                  </a:lnTo>
                  <a:lnTo>
                    <a:pt x="2300" y="2346"/>
                  </a:lnTo>
                  <a:lnTo>
                    <a:pt x="2243" y="2330"/>
                  </a:lnTo>
                  <a:lnTo>
                    <a:pt x="2186" y="2313"/>
                  </a:lnTo>
                  <a:lnTo>
                    <a:pt x="2128" y="2296"/>
                  </a:lnTo>
                  <a:lnTo>
                    <a:pt x="2071" y="2278"/>
                  </a:lnTo>
                  <a:lnTo>
                    <a:pt x="2014" y="2259"/>
                  </a:lnTo>
                  <a:lnTo>
                    <a:pt x="1955" y="2238"/>
                  </a:lnTo>
                  <a:lnTo>
                    <a:pt x="1984" y="2155"/>
                  </a:lnTo>
                  <a:close/>
                  <a:moveTo>
                    <a:pt x="3634" y="2419"/>
                  </a:moveTo>
                  <a:lnTo>
                    <a:pt x="3676" y="2416"/>
                  </a:lnTo>
                  <a:lnTo>
                    <a:pt x="3716" y="2412"/>
                  </a:lnTo>
                  <a:lnTo>
                    <a:pt x="3756" y="2408"/>
                  </a:lnTo>
                  <a:lnTo>
                    <a:pt x="3795" y="2403"/>
                  </a:lnTo>
                  <a:lnTo>
                    <a:pt x="3833" y="2398"/>
                  </a:lnTo>
                  <a:lnTo>
                    <a:pt x="3870" y="2391"/>
                  </a:lnTo>
                  <a:lnTo>
                    <a:pt x="3907" y="2384"/>
                  </a:lnTo>
                  <a:lnTo>
                    <a:pt x="3942" y="2376"/>
                  </a:lnTo>
                  <a:lnTo>
                    <a:pt x="3976" y="2368"/>
                  </a:lnTo>
                  <a:lnTo>
                    <a:pt x="4010" y="2359"/>
                  </a:lnTo>
                  <a:lnTo>
                    <a:pt x="4043" y="2350"/>
                  </a:lnTo>
                  <a:lnTo>
                    <a:pt x="4075" y="2340"/>
                  </a:lnTo>
                  <a:lnTo>
                    <a:pt x="4106" y="2330"/>
                  </a:lnTo>
                  <a:lnTo>
                    <a:pt x="4135" y="2318"/>
                  </a:lnTo>
                  <a:lnTo>
                    <a:pt x="4164" y="2306"/>
                  </a:lnTo>
                  <a:lnTo>
                    <a:pt x="4192" y="2294"/>
                  </a:lnTo>
                  <a:lnTo>
                    <a:pt x="4218" y="2281"/>
                  </a:lnTo>
                  <a:lnTo>
                    <a:pt x="4244" y="2267"/>
                  </a:lnTo>
                  <a:lnTo>
                    <a:pt x="4268" y="2252"/>
                  </a:lnTo>
                  <a:lnTo>
                    <a:pt x="4292" y="2237"/>
                  </a:lnTo>
                  <a:lnTo>
                    <a:pt x="4314" y="2222"/>
                  </a:lnTo>
                  <a:lnTo>
                    <a:pt x="4335" y="2206"/>
                  </a:lnTo>
                  <a:lnTo>
                    <a:pt x="4355" y="2189"/>
                  </a:lnTo>
                  <a:lnTo>
                    <a:pt x="4374" y="2172"/>
                  </a:lnTo>
                  <a:lnTo>
                    <a:pt x="4391" y="2154"/>
                  </a:lnTo>
                  <a:lnTo>
                    <a:pt x="4407" y="2135"/>
                  </a:lnTo>
                  <a:lnTo>
                    <a:pt x="4423" y="2115"/>
                  </a:lnTo>
                  <a:lnTo>
                    <a:pt x="4436" y="2095"/>
                  </a:lnTo>
                  <a:lnTo>
                    <a:pt x="4449" y="2075"/>
                  </a:lnTo>
                  <a:lnTo>
                    <a:pt x="4460" y="2054"/>
                  </a:lnTo>
                  <a:lnTo>
                    <a:pt x="4470" y="2033"/>
                  </a:lnTo>
                  <a:lnTo>
                    <a:pt x="4479" y="2010"/>
                  </a:lnTo>
                  <a:lnTo>
                    <a:pt x="4562" y="2039"/>
                  </a:lnTo>
                  <a:lnTo>
                    <a:pt x="4553" y="2064"/>
                  </a:lnTo>
                  <a:lnTo>
                    <a:pt x="4541" y="2090"/>
                  </a:lnTo>
                  <a:lnTo>
                    <a:pt x="4528" y="2114"/>
                  </a:lnTo>
                  <a:lnTo>
                    <a:pt x="4515" y="2138"/>
                  </a:lnTo>
                  <a:lnTo>
                    <a:pt x="4500" y="2160"/>
                  </a:lnTo>
                  <a:lnTo>
                    <a:pt x="4483" y="2182"/>
                  </a:lnTo>
                  <a:lnTo>
                    <a:pt x="4465" y="2203"/>
                  </a:lnTo>
                  <a:lnTo>
                    <a:pt x="4446" y="2225"/>
                  </a:lnTo>
                  <a:lnTo>
                    <a:pt x="4424" y="2245"/>
                  </a:lnTo>
                  <a:lnTo>
                    <a:pt x="4403" y="2264"/>
                  </a:lnTo>
                  <a:lnTo>
                    <a:pt x="4380" y="2283"/>
                  </a:lnTo>
                  <a:lnTo>
                    <a:pt x="4355" y="2301"/>
                  </a:lnTo>
                  <a:lnTo>
                    <a:pt x="4330" y="2318"/>
                  </a:lnTo>
                  <a:lnTo>
                    <a:pt x="4302" y="2334"/>
                  </a:lnTo>
                  <a:lnTo>
                    <a:pt x="4275" y="2350"/>
                  </a:lnTo>
                  <a:lnTo>
                    <a:pt x="4246" y="2365"/>
                  </a:lnTo>
                  <a:lnTo>
                    <a:pt x="4215" y="2380"/>
                  </a:lnTo>
                  <a:lnTo>
                    <a:pt x="4184" y="2393"/>
                  </a:lnTo>
                  <a:lnTo>
                    <a:pt x="4151" y="2406"/>
                  </a:lnTo>
                  <a:lnTo>
                    <a:pt x="4117" y="2419"/>
                  </a:lnTo>
                  <a:lnTo>
                    <a:pt x="4083" y="2429"/>
                  </a:lnTo>
                  <a:lnTo>
                    <a:pt x="4047" y="2441"/>
                  </a:lnTo>
                  <a:lnTo>
                    <a:pt x="4011" y="2451"/>
                  </a:lnTo>
                  <a:lnTo>
                    <a:pt x="3974" y="2460"/>
                  </a:lnTo>
                  <a:lnTo>
                    <a:pt x="3935" y="2469"/>
                  </a:lnTo>
                  <a:lnTo>
                    <a:pt x="3895" y="2476"/>
                  </a:lnTo>
                  <a:lnTo>
                    <a:pt x="3855" y="2484"/>
                  </a:lnTo>
                  <a:lnTo>
                    <a:pt x="3814" y="2490"/>
                  </a:lnTo>
                  <a:lnTo>
                    <a:pt x="3772" y="2495"/>
                  </a:lnTo>
                  <a:lnTo>
                    <a:pt x="3729" y="2501"/>
                  </a:lnTo>
                  <a:lnTo>
                    <a:pt x="3685" y="2505"/>
                  </a:lnTo>
                  <a:lnTo>
                    <a:pt x="3641" y="2508"/>
                  </a:lnTo>
                  <a:lnTo>
                    <a:pt x="3634" y="24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63" name="Freeform 155">
              <a:extLst>
                <a:ext uri="{FF2B5EF4-FFF2-40B4-BE49-F238E27FC236}">
                  <a16:creationId xmlns:a16="http://schemas.microsoft.com/office/drawing/2014/main" id="{1587FCD0-0443-CB13-1938-77EF5AF0E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3008"/>
              <a:ext cx="551" cy="227"/>
            </a:xfrm>
            <a:custGeom>
              <a:avLst/>
              <a:gdLst>
                <a:gd name="T0" fmla="*/ 3306 w 3306"/>
                <a:gd name="T1" fmla="*/ 1110 h 1360"/>
                <a:gd name="T2" fmla="*/ 86 w 3306"/>
                <a:gd name="T3" fmla="*/ 0 h 1360"/>
                <a:gd name="T4" fmla="*/ 0 w 3306"/>
                <a:gd name="T5" fmla="*/ 251 h 1360"/>
                <a:gd name="T6" fmla="*/ 3220 w 3306"/>
                <a:gd name="T7" fmla="*/ 1360 h 1360"/>
                <a:gd name="T8" fmla="*/ 3306 w 3306"/>
                <a:gd name="T9" fmla="*/ 111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6" h="1360">
                  <a:moveTo>
                    <a:pt x="3306" y="1110"/>
                  </a:moveTo>
                  <a:lnTo>
                    <a:pt x="86" y="0"/>
                  </a:lnTo>
                  <a:lnTo>
                    <a:pt x="0" y="251"/>
                  </a:lnTo>
                  <a:lnTo>
                    <a:pt x="3220" y="1360"/>
                  </a:lnTo>
                  <a:lnTo>
                    <a:pt x="3306" y="11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64" name="Freeform 156">
              <a:extLst>
                <a:ext uri="{FF2B5EF4-FFF2-40B4-BE49-F238E27FC236}">
                  <a16:creationId xmlns:a16="http://schemas.microsoft.com/office/drawing/2014/main" id="{C85F56EB-1AB0-6FA8-5C07-A9E82DC3B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3118"/>
              <a:ext cx="214" cy="158"/>
            </a:xfrm>
            <a:custGeom>
              <a:avLst/>
              <a:gdLst>
                <a:gd name="T0" fmla="*/ 661 w 1287"/>
                <a:gd name="T1" fmla="*/ 558 h 949"/>
                <a:gd name="T2" fmla="*/ 259 w 1287"/>
                <a:gd name="T3" fmla="*/ 0 h 949"/>
                <a:gd name="T4" fmla="*/ 838 w 1287"/>
                <a:gd name="T5" fmla="*/ 200 h 949"/>
                <a:gd name="T6" fmla="*/ 1287 w 1287"/>
                <a:gd name="T7" fmla="*/ 774 h 949"/>
                <a:gd name="T8" fmla="*/ 579 w 1287"/>
                <a:gd name="T9" fmla="*/ 949 h 949"/>
                <a:gd name="T10" fmla="*/ 0 w 1287"/>
                <a:gd name="T11" fmla="*/ 749 h 949"/>
                <a:gd name="T12" fmla="*/ 661 w 1287"/>
                <a:gd name="T13" fmla="*/ 558 h 949"/>
                <a:gd name="T14" fmla="*/ 708 w 1287"/>
                <a:gd name="T15" fmla="*/ 574 h 949"/>
                <a:gd name="T16" fmla="*/ 661 w 1287"/>
                <a:gd name="T17" fmla="*/ 558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7" h="949">
                  <a:moveTo>
                    <a:pt x="661" y="558"/>
                  </a:moveTo>
                  <a:lnTo>
                    <a:pt x="259" y="0"/>
                  </a:lnTo>
                  <a:lnTo>
                    <a:pt x="838" y="200"/>
                  </a:lnTo>
                  <a:lnTo>
                    <a:pt x="1287" y="774"/>
                  </a:lnTo>
                  <a:lnTo>
                    <a:pt x="579" y="949"/>
                  </a:lnTo>
                  <a:lnTo>
                    <a:pt x="0" y="749"/>
                  </a:lnTo>
                  <a:lnTo>
                    <a:pt x="661" y="558"/>
                  </a:lnTo>
                  <a:lnTo>
                    <a:pt x="708" y="574"/>
                  </a:lnTo>
                  <a:lnTo>
                    <a:pt x="661" y="5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65" name="Freeform 157">
              <a:extLst>
                <a:ext uri="{FF2B5EF4-FFF2-40B4-BE49-F238E27FC236}">
                  <a16:creationId xmlns:a16="http://schemas.microsoft.com/office/drawing/2014/main" id="{BF1A0D77-77F6-2926-8845-CF406C106D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9" y="3054"/>
              <a:ext cx="735" cy="469"/>
            </a:xfrm>
            <a:custGeom>
              <a:avLst/>
              <a:gdLst>
                <a:gd name="T0" fmla="*/ 0 w 4412"/>
                <a:gd name="T1" fmla="*/ 2239 h 2812"/>
                <a:gd name="T2" fmla="*/ 53 w 4412"/>
                <a:gd name="T3" fmla="*/ 1967 h 2812"/>
                <a:gd name="T4" fmla="*/ 211 w 4412"/>
                <a:gd name="T5" fmla="*/ 1673 h 2812"/>
                <a:gd name="T6" fmla="*/ 382 w 4412"/>
                <a:gd name="T7" fmla="*/ 1592 h 2812"/>
                <a:gd name="T8" fmla="*/ 195 w 4412"/>
                <a:gd name="T9" fmla="*/ 1866 h 2812"/>
                <a:gd name="T10" fmla="*/ 98 w 4412"/>
                <a:gd name="T11" fmla="*/ 2122 h 2812"/>
                <a:gd name="T12" fmla="*/ 103 w 4412"/>
                <a:gd name="T13" fmla="*/ 2348 h 2812"/>
                <a:gd name="T14" fmla="*/ 492 w 4412"/>
                <a:gd name="T15" fmla="*/ 1338 h 2812"/>
                <a:gd name="T16" fmla="*/ 828 w 4412"/>
                <a:gd name="T17" fmla="*/ 1043 h 2812"/>
                <a:gd name="T18" fmla="*/ 1233 w 4412"/>
                <a:gd name="T19" fmla="*/ 759 h 2812"/>
                <a:gd name="T20" fmla="*/ 1697 w 4412"/>
                <a:gd name="T21" fmla="*/ 499 h 2812"/>
                <a:gd name="T22" fmla="*/ 1427 w 4412"/>
                <a:gd name="T23" fmla="*/ 745 h 2812"/>
                <a:gd name="T24" fmla="*/ 1010 w 4412"/>
                <a:gd name="T25" fmla="*/ 1017 h 2812"/>
                <a:gd name="T26" fmla="*/ 657 w 4412"/>
                <a:gd name="T27" fmla="*/ 1303 h 2812"/>
                <a:gd name="T28" fmla="*/ 1752 w 4412"/>
                <a:gd name="T29" fmla="*/ 471 h 2812"/>
                <a:gd name="T30" fmla="*/ 2246 w 4412"/>
                <a:gd name="T31" fmla="*/ 261 h 2812"/>
                <a:gd name="T32" fmla="*/ 2722 w 4412"/>
                <a:gd name="T33" fmla="*/ 112 h 2812"/>
                <a:gd name="T34" fmla="*/ 3165 w 4412"/>
                <a:gd name="T35" fmla="*/ 25 h 2812"/>
                <a:gd name="T36" fmla="*/ 3266 w 4412"/>
                <a:gd name="T37" fmla="*/ 102 h 2812"/>
                <a:gd name="T38" fmla="*/ 2840 w 4412"/>
                <a:gd name="T39" fmla="*/ 173 h 2812"/>
                <a:gd name="T40" fmla="*/ 2380 w 4412"/>
                <a:gd name="T41" fmla="*/ 307 h 2812"/>
                <a:gd name="T42" fmla="*/ 1898 w 4412"/>
                <a:gd name="T43" fmla="*/ 500 h 2812"/>
                <a:gd name="T44" fmla="*/ 3609 w 4412"/>
                <a:gd name="T45" fmla="*/ 2 h 2812"/>
                <a:gd name="T46" fmla="*/ 3946 w 4412"/>
                <a:gd name="T47" fmla="*/ 52 h 2812"/>
                <a:gd name="T48" fmla="*/ 4203 w 4412"/>
                <a:gd name="T49" fmla="*/ 171 h 2812"/>
                <a:gd name="T50" fmla="*/ 4364 w 4412"/>
                <a:gd name="T51" fmla="*/ 359 h 2812"/>
                <a:gd name="T52" fmla="*/ 4162 w 4412"/>
                <a:gd name="T53" fmla="*/ 250 h 2812"/>
                <a:gd name="T54" fmla="*/ 3938 w 4412"/>
                <a:gd name="T55" fmla="*/ 141 h 2812"/>
                <a:gd name="T56" fmla="*/ 3635 w 4412"/>
                <a:gd name="T57" fmla="*/ 92 h 2812"/>
                <a:gd name="T58" fmla="*/ 4375 w 4412"/>
                <a:gd name="T59" fmla="*/ 383 h 2812"/>
                <a:gd name="T60" fmla="*/ 4410 w 4412"/>
                <a:gd name="T61" fmla="*/ 630 h 2812"/>
                <a:gd name="T62" fmla="*/ 4333 w 4412"/>
                <a:gd name="T63" fmla="*/ 908 h 2812"/>
                <a:gd name="T64" fmla="*/ 4153 w 4412"/>
                <a:gd name="T65" fmla="*/ 1206 h 2812"/>
                <a:gd name="T66" fmla="*/ 4079 w 4412"/>
                <a:gd name="T67" fmla="*/ 1158 h 2812"/>
                <a:gd name="T68" fmla="*/ 4247 w 4412"/>
                <a:gd name="T69" fmla="*/ 886 h 2812"/>
                <a:gd name="T70" fmla="*/ 4321 w 4412"/>
                <a:gd name="T71" fmla="*/ 637 h 2812"/>
                <a:gd name="T72" fmla="*/ 4294 w 4412"/>
                <a:gd name="T73" fmla="*/ 419 h 2812"/>
                <a:gd name="T74" fmla="*/ 3851 w 4412"/>
                <a:gd name="T75" fmla="*/ 1540 h 2812"/>
                <a:gd name="T76" fmla="*/ 3500 w 4412"/>
                <a:gd name="T77" fmla="*/ 1834 h 2812"/>
                <a:gd name="T78" fmla="*/ 3082 w 4412"/>
                <a:gd name="T79" fmla="*/ 2114 h 2812"/>
                <a:gd name="T80" fmla="*/ 2622 w 4412"/>
                <a:gd name="T81" fmla="*/ 2261 h 2812"/>
                <a:gd name="T82" fmla="*/ 3084 w 4412"/>
                <a:gd name="T83" fmla="*/ 2009 h 2812"/>
                <a:gd name="T84" fmla="*/ 3487 w 4412"/>
                <a:gd name="T85" fmla="*/ 1733 h 2812"/>
                <a:gd name="T86" fmla="*/ 3823 w 4412"/>
                <a:gd name="T87" fmla="*/ 1444 h 2812"/>
                <a:gd name="T88" fmla="*/ 2549 w 4412"/>
                <a:gd name="T89" fmla="*/ 2393 h 2812"/>
                <a:gd name="T90" fmla="*/ 2059 w 4412"/>
                <a:gd name="T91" fmla="*/ 2590 h 2812"/>
                <a:gd name="T92" fmla="*/ 1588 w 4412"/>
                <a:gd name="T93" fmla="*/ 2725 h 2812"/>
                <a:gd name="T94" fmla="*/ 1154 w 4412"/>
                <a:gd name="T95" fmla="*/ 2798 h 2812"/>
                <a:gd name="T96" fmla="*/ 1237 w 4412"/>
                <a:gd name="T97" fmla="*/ 2699 h 2812"/>
                <a:gd name="T98" fmla="*/ 1671 w 4412"/>
                <a:gd name="T99" fmla="*/ 2613 h 2812"/>
                <a:gd name="T100" fmla="*/ 2138 w 4412"/>
                <a:gd name="T101" fmla="*/ 2467 h 2812"/>
                <a:gd name="T102" fmla="*/ 2622 w 4412"/>
                <a:gd name="T103" fmla="*/ 2261 h 2812"/>
                <a:gd name="T104" fmla="*/ 722 w 4412"/>
                <a:gd name="T105" fmla="*/ 2804 h 2812"/>
                <a:gd name="T106" fmla="*/ 401 w 4412"/>
                <a:gd name="T107" fmla="*/ 2740 h 2812"/>
                <a:gd name="T108" fmla="*/ 164 w 4412"/>
                <a:gd name="T109" fmla="*/ 2605 h 2812"/>
                <a:gd name="T110" fmla="*/ 139 w 4412"/>
                <a:gd name="T111" fmla="*/ 2436 h 2812"/>
                <a:gd name="T112" fmla="*/ 293 w 4412"/>
                <a:gd name="T113" fmla="*/ 2591 h 2812"/>
                <a:gd name="T114" fmla="*/ 536 w 4412"/>
                <a:gd name="T115" fmla="*/ 2687 h 2812"/>
                <a:gd name="T116" fmla="*/ 853 w 4412"/>
                <a:gd name="T117" fmla="*/ 2723 h 2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2" h="2812">
                  <a:moveTo>
                    <a:pt x="48" y="2453"/>
                  </a:moveTo>
                  <a:lnTo>
                    <a:pt x="37" y="2428"/>
                  </a:lnTo>
                  <a:lnTo>
                    <a:pt x="27" y="2402"/>
                  </a:lnTo>
                  <a:lnTo>
                    <a:pt x="19" y="2377"/>
                  </a:lnTo>
                  <a:lnTo>
                    <a:pt x="12" y="2350"/>
                  </a:lnTo>
                  <a:lnTo>
                    <a:pt x="7" y="2323"/>
                  </a:lnTo>
                  <a:lnTo>
                    <a:pt x="3" y="2295"/>
                  </a:lnTo>
                  <a:lnTo>
                    <a:pt x="1" y="2268"/>
                  </a:lnTo>
                  <a:lnTo>
                    <a:pt x="0" y="2239"/>
                  </a:lnTo>
                  <a:lnTo>
                    <a:pt x="0" y="2210"/>
                  </a:lnTo>
                  <a:lnTo>
                    <a:pt x="2" y="2182"/>
                  </a:lnTo>
                  <a:lnTo>
                    <a:pt x="5" y="2152"/>
                  </a:lnTo>
                  <a:lnTo>
                    <a:pt x="9" y="2122"/>
                  </a:lnTo>
                  <a:lnTo>
                    <a:pt x="16" y="2091"/>
                  </a:lnTo>
                  <a:lnTo>
                    <a:pt x="23" y="2061"/>
                  </a:lnTo>
                  <a:lnTo>
                    <a:pt x="31" y="2030"/>
                  </a:lnTo>
                  <a:lnTo>
                    <a:pt x="42" y="1999"/>
                  </a:lnTo>
                  <a:lnTo>
                    <a:pt x="53" y="1967"/>
                  </a:lnTo>
                  <a:lnTo>
                    <a:pt x="65" y="1935"/>
                  </a:lnTo>
                  <a:lnTo>
                    <a:pt x="79" y="1904"/>
                  </a:lnTo>
                  <a:lnTo>
                    <a:pt x="94" y="1871"/>
                  </a:lnTo>
                  <a:lnTo>
                    <a:pt x="111" y="1839"/>
                  </a:lnTo>
                  <a:lnTo>
                    <a:pt x="128" y="1806"/>
                  </a:lnTo>
                  <a:lnTo>
                    <a:pt x="147" y="1773"/>
                  </a:lnTo>
                  <a:lnTo>
                    <a:pt x="167" y="1740"/>
                  </a:lnTo>
                  <a:lnTo>
                    <a:pt x="189" y="1707"/>
                  </a:lnTo>
                  <a:lnTo>
                    <a:pt x="211" y="1673"/>
                  </a:lnTo>
                  <a:lnTo>
                    <a:pt x="234" y="1639"/>
                  </a:lnTo>
                  <a:lnTo>
                    <a:pt x="259" y="1607"/>
                  </a:lnTo>
                  <a:lnTo>
                    <a:pt x="284" y="1573"/>
                  </a:lnTo>
                  <a:lnTo>
                    <a:pt x="312" y="1539"/>
                  </a:lnTo>
                  <a:lnTo>
                    <a:pt x="339" y="1505"/>
                  </a:lnTo>
                  <a:lnTo>
                    <a:pt x="369" y="1471"/>
                  </a:lnTo>
                  <a:lnTo>
                    <a:pt x="435" y="1529"/>
                  </a:lnTo>
                  <a:lnTo>
                    <a:pt x="408" y="1561"/>
                  </a:lnTo>
                  <a:lnTo>
                    <a:pt x="382" y="1592"/>
                  </a:lnTo>
                  <a:lnTo>
                    <a:pt x="358" y="1622"/>
                  </a:lnTo>
                  <a:lnTo>
                    <a:pt x="333" y="1654"/>
                  </a:lnTo>
                  <a:lnTo>
                    <a:pt x="311" y="1685"/>
                  </a:lnTo>
                  <a:lnTo>
                    <a:pt x="288" y="1716"/>
                  </a:lnTo>
                  <a:lnTo>
                    <a:pt x="268" y="1747"/>
                  </a:lnTo>
                  <a:lnTo>
                    <a:pt x="248" y="1776"/>
                  </a:lnTo>
                  <a:lnTo>
                    <a:pt x="229" y="1807"/>
                  </a:lnTo>
                  <a:lnTo>
                    <a:pt x="212" y="1837"/>
                  </a:lnTo>
                  <a:lnTo>
                    <a:pt x="195" y="1866"/>
                  </a:lnTo>
                  <a:lnTo>
                    <a:pt x="180" y="1896"/>
                  </a:lnTo>
                  <a:lnTo>
                    <a:pt x="165" y="1926"/>
                  </a:lnTo>
                  <a:lnTo>
                    <a:pt x="153" y="1955"/>
                  </a:lnTo>
                  <a:lnTo>
                    <a:pt x="141" y="1983"/>
                  </a:lnTo>
                  <a:lnTo>
                    <a:pt x="130" y="2012"/>
                  </a:lnTo>
                  <a:lnTo>
                    <a:pt x="121" y="2039"/>
                  </a:lnTo>
                  <a:lnTo>
                    <a:pt x="112" y="2068"/>
                  </a:lnTo>
                  <a:lnTo>
                    <a:pt x="105" y="2095"/>
                  </a:lnTo>
                  <a:lnTo>
                    <a:pt x="98" y="2122"/>
                  </a:lnTo>
                  <a:lnTo>
                    <a:pt x="94" y="2149"/>
                  </a:lnTo>
                  <a:lnTo>
                    <a:pt x="91" y="2175"/>
                  </a:lnTo>
                  <a:lnTo>
                    <a:pt x="89" y="2202"/>
                  </a:lnTo>
                  <a:lnTo>
                    <a:pt x="88" y="2227"/>
                  </a:lnTo>
                  <a:lnTo>
                    <a:pt x="88" y="2252"/>
                  </a:lnTo>
                  <a:lnTo>
                    <a:pt x="90" y="2277"/>
                  </a:lnTo>
                  <a:lnTo>
                    <a:pt x="93" y="2300"/>
                  </a:lnTo>
                  <a:lnTo>
                    <a:pt x="97" y="2325"/>
                  </a:lnTo>
                  <a:lnTo>
                    <a:pt x="103" y="2348"/>
                  </a:lnTo>
                  <a:lnTo>
                    <a:pt x="110" y="2370"/>
                  </a:lnTo>
                  <a:lnTo>
                    <a:pt x="117" y="2393"/>
                  </a:lnTo>
                  <a:lnTo>
                    <a:pt x="128" y="2415"/>
                  </a:lnTo>
                  <a:lnTo>
                    <a:pt x="48" y="2453"/>
                  </a:lnTo>
                  <a:close/>
                  <a:moveTo>
                    <a:pt x="369" y="1471"/>
                  </a:moveTo>
                  <a:lnTo>
                    <a:pt x="398" y="1438"/>
                  </a:lnTo>
                  <a:lnTo>
                    <a:pt x="429" y="1405"/>
                  </a:lnTo>
                  <a:lnTo>
                    <a:pt x="461" y="1372"/>
                  </a:lnTo>
                  <a:lnTo>
                    <a:pt x="492" y="1338"/>
                  </a:lnTo>
                  <a:lnTo>
                    <a:pt x="526" y="1305"/>
                  </a:lnTo>
                  <a:lnTo>
                    <a:pt x="560" y="1272"/>
                  </a:lnTo>
                  <a:lnTo>
                    <a:pt x="596" y="1239"/>
                  </a:lnTo>
                  <a:lnTo>
                    <a:pt x="633" y="1207"/>
                  </a:lnTo>
                  <a:lnTo>
                    <a:pt x="670" y="1174"/>
                  </a:lnTo>
                  <a:lnTo>
                    <a:pt x="708" y="1141"/>
                  </a:lnTo>
                  <a:lnTo>
                    <a:pt x="747" y="1108"/>
                  </a:lnTo>
                  <a:lnTo>
                    <a:pt x="787" y="1075"/>
                  </a:lnTo>
                  <a:lnTo>
                    <a:pt x="828" y="1043"/>
                  </a:lnTo>
                  <a:lnTo>
                    <a:pt x="869" y="1010"/>
                  </a:lnTo>
                  <a:lnTo>
                    <a:pt x="912" y="978"/>
                  </a:lnTo>
                  <a:lnTo>
                    <a:pt x="955" y="947"/>
                  </a:lnTo>
                  <a:lnTo>
                    <a:pt x="1000" y="915"/>
                  </a:lnTo>
                  <a:lnTo>
                    <a:pt x="1045" y="883"/>
                  </a:lnTo>
                  <a:lnTo>
                    <a:pt x="1090" y="851"/>
                  </a:lnTo>
                  <a:lnTo>
                    <a:pt x="1137" y="820"/>
                  </a:lnTo>
                  <a:lnTo>
                    <a:pt x="1185" y="790"/>
                  </a:lnTo>
                  <a:lnTo>
                    <a:pt x="1233" y="759"/>
                  </a:lnTo>
                  <a:lnTo>
                    <a:pt x="1281" y="729"/>
                  </a:lnTo>
                  <a:lnTo>
                    <a:pt x="1331" y="698"/>
                  </a:lnTo>
                  <a:lnTo>
                    <a:pt x="1381" y="669"/>
                  </a:lnTo>
                  <a:lnTo>
                    <a:pt x="1432" y="640"/>
                  </a:lnTo>
                  <a:lnTo>
                    <a:pt x="1484" y="610"/>
                  </a:lnTo>
                  <a:lnTo>
                    <a:pt x="1536" y="582"/>
                  </a:lnTo>
                  <a:lnTo>
                    <a:pt x="1589" y="554"/>
                  </a:lnTo>
                  <a:lnTo>
                    <a:pt x="1643" y="525"/>
                  </a:lnTo>
                  <a:lnTo>
                    <a:pt x="1697" y="499"/>
                  </a:lnTo>
                  <a:lnTo>
                    <a:pt x="1752" y="471"/>
                  </a:lnTo>
                  <a:lnTo>
                    <a:pt x="1790" y="551"/>
                  </a:lnTo>
                  <a:lnTo>
                    <a:pt x="1736" y="577"/>
                  </a:lnTo>
                  <a:lnTo>
                    <a:pt x="1683" y="605"/>
                  </a:lnTo>
                  <a:lnTo>
                    <a:pt x="1631" y="632"/>
                  </a:lnTo>
                  <a:lnTo>
                    <a:pt x="1579" y="659"/>
                  </a:lnTo>
                  <a:lnTo>
                    <a:pt x="1527" y="688"/>
                  </a:lnTo>
                  <a:lnTo>
                    <a:pt x="1477" y="716"/>
                  </a:lnTo>
                  <a:lnTo>
                    <a:pt x="1427" y="745"/>
                  </a:lnTo>
                  <a:lnTo>
                    <a:pt x="1377" y="774"/>
                  </a:lnTo>
                  <a:lnTo>
                    <a:pt x="1328" y="803"/>
                  </a:lnTo>
                  <a:lnTo>
                    <a:pt x="1280" y="833"/>
                  </a:lnTo>
                  <a:lnTo>
                    <a:pt x="1234" y="863"/>
                  </a:lnTo>
                  <a:lnTo>
                    <a:pt x="1187" y="894"/>
                  </a:lnTo>
                  <a:lnTo>
                    <a:pt x="1141" y="923"/>
                  </a:lnTo>
                  <a:lnTo>
                    <a:pt x="1097" y="954"/>
                  </a:lnTo>
                  <a:lnTo>
                    <a:pt x="1052" y="985"/>
                  </a:lnTo>
                  <a:lnTo>
                    <a:pt x="1010" y="1017"/>
                  </a:lnTo>
                  <a:lnTo>
                    <a:pt x="967" y="1047"/>
                  </a:lnTo>
                  <a:lnTo>
                    <a:pt x="925" y="1079"/>
                  </a:lnTo>
                  <a:lnTo>
                    <a:pt x="884" y="1111"/>
                  </a:lnTo>
                  <a:lnTo>
                    <a:pt x="844" y="1143"/>
                  </a:lnTo>
                  <a:lnTo>
                    <a:pt x="805" y="1175"/>
                  </a:lnTo>
                  <a:lnTo>
                    <a:pt x="766" y="1207"/>
                  </a:lnTo>
                  <a:lnTo>
                    <a:pt x="729" y="1238"/>
                  </a:lnTo>
                  <a:lnTo>
                    <a:pt x="693" y="1270"/>
                  </a:lnTo>
                  <a:lnTo>
                    <a:pt x="657" y="1303"/>
                  </a:lnTo>
                  <a:lnTo>
                    <a:pt x="623" y="1335"/>
                  </a:lnTo>
                  <a:lnTo>
                    <a:pt x="589" y="1368"/>
                  </a:lnTo>
                  <a:lnTo>
                    <a:pt x="556" y="1400"/>
                  </a:lnTo>
                  <a:lnTo>
                    <a:pt x="524" y="1433"/>
                  </a:lnTo>
                  <a:lnTo>
                    <a:pt x="493" y="1464"/>
                  </a:lnTo>
                  <a:lnTo>
                    <a:pt x="464" y="1497"/>
                  </a:lnTo>
                  <a:lnTo>
                    <a:pt x="435" y="1529"/>
                  </a:lnTo>
                  <a:lnTo>
                    <a:pt x="369" y="1471"/>
                  </a:lnTo>
                  <a:close/>
                  <a:moveTo>
                    <a:pt x="1752" y="471"/>
                  </a:moveTo>
                  <a:lnTo>
                    <a:pt x="1807" y="445"/>
                  </a:lnTo>
                  <a:lnTo>
                    <a:pt x="1862" y="419"/>
                  </a:lnTo>
                  <a:lnTo>
                    <a:pt x="1918" y="395"/>
                  </a:lnTo>
                  <a:lnTo>
                    <a:pt x="1973" y="371"/>
                  </a:lnTo>
                  <a:lnTo>
                    <a:pt x="2027" y="347"/>
                  </a:lnTo>
                  <a:lnTo>
                    <a:pt x="2082" y="324"/>
                  </a:lnTo>
                  <a:lnTo>
                    <a:pt x="2136" y="303"/>
                  </a:lnTo>
                  <a:lnTo>
                    <a:pt x="2191" y="281"/>
                  </a:lnTo>
                  <a:lnTo>
                    <a:pt x="2246" y="261"/>
                  </a:lnTo>
                  <a:lnTo>
                    <a:pt x="2299" y="241"/>
                  </a:lnTo>
                  <a:lnTo>
                    <a:pt x="2353" y="222"/>
                  </a:lnTo>
                  <a:lnTo>
                    <a:pt x="2407" y="204"/>
                  </a:lnTo>
                  <a:lnTo>
                    <a:pt x="2460" y="187"/>
                  </a:lnTo>
                  <a:lnTo>
                    <a:pt x="2513" y="170"/>
                  </a:lnTo>
                  <a:lnTo>
                    <a:pt x="2565" y="154"/>
                  </a:lnTo>
                  <a:lnTo>
                    <a:pt x="2617" y="139"/>
                  </a:lnTo>
                  <a:lnTo>
                    <a:pt x="2669" y="125"/>
                  </a:lnTo>
                  <a:lnTo>
                    <a:pt x="2722" y="112"/>
                  </a:lnTo>
                  <a:lnTo>
                    <a:pt x="2772" y="99"/>
                  </a:lnTo>
                  <a:lnTo>
                    <a:pt x="2823" y="87"/>
                  </a:lnTo>
                  <a:lnTo>
                    <a:pt x="2873" y="76"/>
                  </a:lnTo>
                  <a:lnTo>
                    <a:pt x="2923" y="65"/>
                  </a:lnTo>
                  <a:lnTo>
                    <a:pt x="2973" y="55"/>
                  </a:lnTo>
                  <a:lnTo>
                    <a:pt x="3022" y="47"/>
                  </a:lnTo>
                  <a:lnTo>
                    <a:pt x="3071" y="38"/>
                  </a:lnTo>
                  <a:lnTo>
                    <a:pt x="3119" y="31"/>
                  </a:lnTo>
                  <a:lnTo>
                    <a:pt x="3165" y="25"/>
                  </a:lnTo>
                  <a:lnTo>
                    <a:pt x="3212" y="18"/>
                  </a:lnTo>
                  <a:lnTo>
                    <a:pt x="3259" y="14"/>
                  </a:lnTo>
                  <a:lnTo>
                    <a:pt x="3305" y="10"/>
                  </a:lnTo>
                  <a:lnTo>
                    <a:pt x="3349" y="6"/>
                  </a:lnTo>
                  <a:lnTo>
                    <a:pt x="3393" y="3"/>
                  </a:lnTo>
                  <a:lnTo>
                    <a:pt x="3398" y="92"/>
                  </a:lnTo>
                  <a:lnTo>
                    <a:pt x="3354" y="95"/>
                  </a:lnTo>
                  <a:lnTo>
                    <a:pt x="3311" y="98"/>
                  </a:lnTo>
                  <a:lnTo>
                    <a:pt x="3266" y="102"/>
                  </a:lnTo>
                  <a:lnTo>
                    <a:pt x="3221" y="107"/>
                  </a:lnTo>
                  <a:lnTo>
                    <a:pt x="3175" y="113"/>
                  </a:lnTo>
                  <a:lnTo>
                    <a:pt x="3129" y="119"/>
                  </a:lnTo>
                  <a:lnTo>
                    <a:pt x="3083" y="127"/>
                  </a:lnTo>
                  <a:lnTo>
                    <a:pt x="3035" y="134"/>
                  </a:lnTo>
                  <a:lnTo>
                    <a:pt x="2987" y="144"/>
                  </a:lnTo>
                  <a:lnTo>
                    <a:pt x="2938" y="152"/>
                  </a:lnTo>
                  <a:lnTo>
                    <a:pt x="2889" y="163"/>
                  </a:lnTo>
                  <a:lnTo>
                    <a:pt x="2840" y="173"/>
                  </a:lnTo>
                  <a:lnTo>
                    <a:pt x="2791" y="186"/>
                  </a:lnTo>
                  <a:lnTo>
                    <a:pt x="2741" y="198"/>
                  </a:lnTo>
                  <a:lnTo>
                    <a:pt x="2690" y="211"/>
                  </a:lnTo>
                  <a:lnTo>
                    <a:pt x="2640" y="225"/>
                  </a:lnTo>
                  <a:lnTo>
                    <a:pt x="2588" y="240"/>
                  </a:lnTo>
                  <a:lnTo>
                    <a:pt x="2537" y="256"/>
                  </a:lnTo>
                  <a:lnTo>
                    <a:pt x="2485" y="272"/>
                  </a:lnTo>
                  <a:lnTo>
                    <a:pt x="2433" y="289"/>
                  </a:lnTo>
                  <a:lnTo>
                    <a:pt x="2380" y="307"/>
                  </a:lnTo>
                  <a:lnTo>
                    <a:pt x="2328" y="325"/>
                  </a:lnTo>
                  <a:lnTo>
                    <a:pt x="2274" y="344"/>
                  </a:lnTo>
                  <a:lnTo>
                    <a:pt x="2221" y="364"/>
                  </a:lnTo>
                  <a:lnTo>
                    <a:pt x="2167" y="385"/>
                  </a:lnTo>
                  <a:lnTo>
                    <a:pt x="2114" y="407"/>
                  </a:lnTo>
                  <a:lnTo>
                    <a:pt x="2060" y="429"/>
                  </a:lnTo>
                  <a:lnTo>
                    <a:pt x="2007" y="452"/>
                  </a:lnTo>
                  <a:lnTo>
                    <a:pt x="1953" y="476"/>
                  </a:lnTo>
                  <a:lnTo>
                    <a:pt x="1898" y="500"/>
                  </a:lnTo>
                  <a:lnTo>
                    <a:pt x="1844" y="525"/>
                  </a:lnTo>
                  <a:lnTo>
                    <a:pt x="1790" y="551"/>
                  </a:lnTo>
                  <a:lnTo>
                    <a:pt x="1752" y="471"/>
                  </a:lnTo>
                  <a:close/>
                  <a:moveTo>
                    <a:pt x="3393" y="3"/>
                  </a:moveTo>
                  <a:lnTo>
                    <a:pt x="3437" y="1"/>
                  </a:lnTo>
                  <a:lnTo>
                    <a:pt x="3482" y="0"/>
                  </a:lnTo>
                  <a:lnTo>
                    <a:pt x="3525" y="0"/>
                  </a:lnTo>
                  <a:lnTo>
                    <a:pt x="3568" y="0"/>
                  </a:lnTo>
                  <a:lnTo>
                    <a:pt x="3609" y="2"/>
                  </a:lnTo>
                  <a:lnTo>
                    <a:pt x="3650" y="5"/>
                  </a:lnTo>
                  <a:lnTo>
                    <a:pt x="3690" y="8"/>
                  </a:lnTo>
                  <a:lnTo>
                    <a:pt x="3729" y="11"/>
                  </a:lnTo>
                  <a:lnTo>
                    <a:pt x="3768" y="16"/>
                  </a:lnTo>
                  <a:lnTo>
                    <a:pt x="3806" y="22"/>
                  </a:lnTo>
                  <a:lnTo>
                    <a:pt x="3842" y="28"/>
                  </a:lnTo>
                  <a:lnTo>
                    <a:pt x="3878" y="35"/>
                  </a:lnTo>
                  <a:lnTo>
                    <a:pt x="3912" y="43"/>
                  </a:lnTo>
                  <a:lnTo>
                    <a:pt x="3946" y="52"/>
                  </a:lnTo>
                  <a:lnTo>
                    <a:pt x="3979" y="62"/>
                  </a:lnTo>
                  <a:lnTo>
                    <a:pt x="4011" y="72"/>
                  </a:lnTo>
                  <a:lnTo>
                    <a:pt x="4042" y="84"/>
                  </a:lnTo>
                  <a:lnTo>
                    <a:pt x="4071" y="97"/>
                  </a:lnTo>
                  <a:lnTo>
                    <a:pt x="4100" y="110"/>
                  </a:lnTo>
                  <a:lnTo>
                    <a:pt x="4128" y="123"/>
                  </a:lnTo>
                  <a:lnTo>
                    <a:pt x="4153" y="138"/>
                  </a:lnTo>
                  <a:lnTo>
                    <a:pt x="4179" y="154"/>
                  </a:lnTo>
                  <a:lnTo>
                    <a:pt x="4203" y="171"/>
                  </a:lnTo>
                  <a:lnTo>
                    <a:pt x="4225" y="188"/>
                  </a:lnTo>
                  <a:lnTo>
                    <a:pt x="4248" y="206"/>
                  </a:lnTo>
                  <a:lnTo>
                    <a:pt x="4268" y="226"/>
                  </a:lnTo>
                  <a:lnTo>
                    <a:pt x="4287" y="245"/>
                  </a:lnTo>
                  <a:lnTo>
                    <a:pt x="4305" y="267"/>
                  </a:lnTo>
                  <a:lnTo>
                    <a:pt x="4322" y="289"/>
                  </a:lnTo>
                  <a:lnTo>
                    <a:pt x="4337" y="311"/>
                  </a:lnTo>
                  <a:lnTo>
                    <a:pt x="4352" y="334"/>
                  </a:lnTo>
                  <a:lnTo>
                    <a:pt x="4364" y="359"/>
                  </a:lnTo>
                  <a:lnTo>
                    <a:pt x="4285" y="397"/>
                  </a:lnTo>
                  <a:lnTo>
                    <a:pt x="4273" y="376"/>
                  </a:lnTo>
                  <a:lnTo>
                    <a:pt x="4261" y="356"/>
                  </a:lnTo>
                  <a:lnTo>
                    <a:pt x="4248" y="337"/>
                  </a:lnTo>
                  <a:lnTo>
                    <a:pt x="4233" y="318"/>
                  </a:lnTo>
                  <a:lnTo>
                    <a:pt x="4217" y="299"/>
                  </a:lnTo>
                  <a:lnTo>
                    <a:pt x="4200" y="283"/>
                  </a:lnTo>
                  <a:lnTo>
                    <a:pt x="4181" y="266"/>
                  </a:lnTo>
                  <a:lnTo>
                    <a:pt x="4162" y="250"/>
                  </a:lnTo>
                  <a:lnTo>
                    <a:pt x="4140" y="235"/>
                  </a:lnTo>
                  <a:lnTo>
                    <a:pt x="4119" y="220"/>
                  </a:lnTo>
                  <a:lnTo>
                    <a:pt x="4096" y="207"/>
                  </a:lnTo>
                  <a:lnTo>
                    <a:pt x="4072" y="194"/>
                  </a:lnTo>
                  <a:lnTo>
                    <a:pt x="4047" y="182"/>
                  </a:lnTo>
                  <a:lnTo>
                    <a:pt x="4021" y="171"/>
                  </a:lnTo>
                  <a:lnTo>
                    <a:pt x="3994" y="161"/>
                  </a:lnTo>
                  <a:lnTo>
                    <a:pt x="3966" y="150"/>
                  </a:lnTo>
                  <a:lnTo>
                    <a:pt x="3938" y="141"/>
                  </a:lnTo>
                  <a:lnTo>
                    <a:pt x="3907" y="133"/>
                  </a:lnTo>
                  <a:lnTo>
                    <a:pt x="3876" y="124"/>
                  </a:lnTo>
                  <a:lnTo>
                    <a:pt x="3844" y="118"/>
                  </a:lnTo>
                  <a:lnTo>
                    <a:pt x="3811" y="112"/>
                  </a:lnTo>
                  <a:lnTo>
                    <a:pt x="3778" y="106"/>
                  </a:lnTo>
                  <a:lnTo>
                    <a:pt x="3743" y="102"/>
                  </a:lnTo>
                  <a:lnTo>
                    <a:pt x="3708" y="98"/>
                  </a:lnTo>
                  <a:lnTo>
                    <a:pt x="3672" y="95"/>
                  </a:lnTo>
                  <a:lnTo>
                    <a:pt x="3635" y="92"/>
                  </a:lnTo>
                  <a:lnTo>
                    <a:pt x="3598" y="90"/>
                  </a:lnTo>
                  <a:lnTo>
                    <a:pt x="3558" y="89"/>
                  </a:lnTo>
                  <a:lnTo>
                    <a:pt x="3519" y="88"/>
                  </a:lnTo>
                  <a:lnTo>
                    <a:pt x="3480" y="89"/>
                  </a:lnTo>
                  <a:lnTo>
                    <a:pt x="3439" y="90"/>
                  </a:lnTo>
                  <a:lnTo>
                    <a:pt x="3398" y="92"/>
                  </a:lnTo>
                  <a:lnTo>
                    <a:pt x="3393" y="3"/>
                  </a:lnTo>
                  <a:close/>
                  <a:moveTo>
                    <a:pt x="4364" y="359"/>
                  </a:moveTo>
                  <a:lnTo>
                    <a:pt x="4375" y="383"/>
                  </a:lnTo>
                  <a:lnTo>
                    <a:pt x="4386" y="410"/>
                  </a:lnTo>
                  <a:lnTo>
                    <a:pt x="4393" y="435"/>
                  </a:lnTo>
                  <a:lnTo>
                    <a:pt x="4401" y="462"/>
                  </a:lnTo>
                  <a:lnTo>
                    <a:pt x="4406" y="489"/>
                  </a:lnTo>
                  <a:lnTo>
                    <a:pt x="4409" y="516"/>
                  </a:lnTo>
                  <a:lnTo>
                    <a:pt x="4411" y="545"/>
                  </a:lnTo>
                  <a:lnTo>
                    <a:pt x="4412" y="572"/>
                  </a:lnTo>
                  <a:lnTo>
                    <a:pt x="4412" y="602"/>
                  </a:lnTo>
                  <a:lnTo>
                    <a:pt x="4410" y="630"/>
                  </a:lnTo>
                  <a:lnTo>
                    <a:pt x="4407" y="660"/>
                  </a:lnTo>
                  <a:lnTo>
                    <a:pt x="4403" y="690"/>
                  </a:lnTo>
                  <a:lnTo>
                    <a:pt x="4396" y="721"/>
                  </a:lnTo>
                  <a:lnTo>
                    <a:pt x="4389" y="751"/>
                  </a:lnTo>
                  <a:lnTo>
                    <a:pt x="4380" y="782"/>
                  </a:lnTo>
                  <a:lnTo>
                    <a:pt x="4371" y="813"/>
                  </a:lnTo>
                  <a:lnTo>
                    <a:pt x="4359" y="845"/>
                  </a:lnTo>
                  <a:lnTo>
                    <a:pt x="4346" y="877"/>
                  </a:lnTo>
                  <a:lnTo>
                    <a:pt x="4333" y="908"/>
                  </a:lnTo>
                  <a:lnTo>
                    <a:pt x="4318" y="940"/>
                  </a:lnTo>
                  <a:lnTo>
                    <a:pt x="4302" y="973"/>
                  </a:lnTo>
                  <a:lnTo>
                    <a:pt x="4284" y="1006"/>
                  </a:lnTo>
                  <a:lnTo>
                    <a:pt x="4265" y="1039"/>
                  </a:lnTo>
                  <a:lnTo>
                    <a:pt x="4245" y="1072"/>
                  </a:lnTo>
                  <a:lnTo>
                    <a:pt x="4224" y="1105"/>
                  </a:lnTo>
                  <a:lnTo>
                    <a:pt x="4202" y="1139"/>
                  </a:lnTo>
                  <a:lnTo>
                    <a:pt x="4178" y="1172"/>
                  </a:lnTo>
                  <a:lnTo>
                    <a:pt x="4153" y="1206"/>
                  </a:lnTo>
                  <a:lnTo>
                    <a:pt x="4128" y="1239"/>
                  </a:lnTo>
                  <a:lnTo>
                    <a:pt x="4100" y="1273"/>
                  </a:lnTo>
                  <a:lnTo>
                    <a:pt x="4072" y="1307"/>
                  </a:lnTo>
                  <a:lnTo>
                    <a:pt x="4044" y="1340"/>
                  </a:lnTo>
                  <a:lnTo>
                    <a:pt x="3977" y="1283"/>
                  </a:lnTo>
                  <a:lnTo>
                    <a:pt x="4003" y="1251"/>
                  </a:lnTo>
                  <a:lnTo>
                    <a:pt x="4030" y="1220"/>
                  </a:lnTo>
                  <a:lnTo>
                    <a:pt x="4054" y="1189"/>
                  </a:lnTo>
                  <a:lnTo>
                    <a:pt x="4079" y="1158"/>
                  </a:lnTo>
                  <a:lnTo>
                    <a:pt x="4102" y="1127"/>
                  </a:lnTo>
                  <a:lnTo>
                    <a:pt x="4123" y="1096"/>
                  </a:lnTo>
                  <a:lnTo>
                    <a:pt x="4145" y="1065"/>
                  </a:lnTo>
                  <a:lnTo>
                    <a:pt x="4164" y="1036"/>
                  </a:lnTo>
                  <a:lnTo>
                    <a:pt x="4183" y="1005"/>
                  </a:lnTo>
                  <a:lnTo>
                    <a:pt x="4200" y="975"/>
                  </a:lnTo>
                  <a:lnTo>
                    <a:pt x="4217" y="946"/>
                  </a:lnTo>
                  <a:lnTo>
                    <a:pt x="4232" y="916"/>
                  </a:lnTo>
                  <a:lnTo>
                    <a:pt x="4247" y="886"/>
                  </a:lnTo>
                  <a:lnTo>
                    <a:pt x="4259" y="858"/>
                  </a:lnTo>
                  <a:lnTo>
                    <a:pt x="4271" y="829"/>
                  </a:lnTo>
                  <a:lnTo>
                    <a:pt x="4283" y="800"/>
                  </a:lnTo>
                  <a:lnTo>
                    <a:pt x="4292" y="773"/>
                  </a:lnTo>
                  <a:lnTo>
                    <a:pt x="4300" y="744"/>
                  </a:lnTo>
                  <a:lnTo>
                    <a:pt x="4307" y="716"/>
                  </a:lnTo>
                  <a:lnTo>
                    <a:pt x="4313" y="690"/>
                  </a:lnTo>
                  <a:lnTo>
                    <a:pt x="4318" y="663"/>
                  </a:lnTo>
                  <a:lnTo>
                    <a:pt x="4321" y="637"/>
                  </a:lnTo>
                  <a:lnTo>
                    <a:pt x="4324" y="610"/>
                  </a:lnTo>
                  <a:lnTo>
                    <a:pt x="4324" y="585"/>
                  </a:lnTo>
                  <a:lnTo>
                    <a:pt x="4324" y="560"/>
                  </a:lnTo>
                  <a:lnTo>
                    <a:pt x="4322" y="535"/>
                  </a:lnTo>
                  <a:lnTo>
                    <a:pt x="4320" y="511"/>
                  </a:lnTo>
                  <a:lnTo>
                    <a:pt x="4316" y="487"/>
                  </a:lnTo>
                  <a:lnTo>
                    <a:pt x="4309" y="464"/>
                  </a:lnTo>
                  <a:lnTo>
                    <a:pt x="4303" y="442"/>
                  </a:lnTo>
                  <a:lnTo>
                    <a:pt x="4294" y="419"/>
                  </a:lnTo>
                  <a:lnTo>
                    <a:pt x="4285" y="397"/>
                  </a:lnTo>
                  <a:lnTo>
                    <a:pt x="4364" y="359"/>
                  </a:lnTo>
                  <a:close/>
                  <a:moveTo>
                    <a:pt x="4044" y="1340"/>
                  </a:moveTo>
                  <a:lnTo>
                    <a:pt x="4014" y="1374"/>
                  </a:lnTo>
                  <a:lnTo>
                    <a:pt x="3983" y="1407"/>
                  </a:lnTo>
                  <a:lnTo>
                    <a:pt x="3952" y="1440"/>
                  </a:lnTo>
                  <a:lnTo>
                    <a:pt x="3919" y="1473"/>
                  </a:lnTo>
                  <a:lnTo>
                    <a:pt x="3885" y="1507"/>
                  </a:lnTo>
                  <a:lnTo>
                    <a:pt x="3851" y="1540"/>
                  </a:lnTo>
                  <a:lnTo>
                    <a:pt x="3816" y="1573"/>
                  </a:lnTo>
                  <a:lnTo>
                    <a:pt x="3780" y="1605"/>
                  </a:lnTo>
                  <a:lnTo>
                    <a:pt x="3742" y="1638"/>
                  </a:lnTo>
                  <a:lnTo>
                    <a:pt x="3704" y="1671"/>
                  </a:lnTo>
                  <a:lnTo>
                    <a:pt x="3666" y="1704"/>
                  </a:lnTo>
                  <a:lnTo>
                    <a:pt x="3625" y="1737"/>
                  </a:lnTo>
                  <a:lnTo>
                    <a:pt x="3585" y="1769"/>
                  </a:lnTo>
                  <a:lnTo>
                    <a:pt x="3542" y="1802"/>
                  </a:lnTo>
                  <a:lnTo>
                    <a:pt x="3500" y="1834"/>
                  </a:lnTo>
                  <a:lnTo>
                    <a:pt x="3456" y="1865"/>
                  </a:lnTo>
                  <a:lnTo>
                    <a:pt x="3413" y="1897"/>
                  </a:lnTo>
                  <a:lnTo>
                    <a:pt x="3367" y="1929"/>
                  </a:lnTo>
                  <a:lnTo>
                    <a:pt x="3322" y="1960"/>
                  </a:lnTo>
                  <a:lnTo>
                    <a:pt x="3275" y="1992"/>
                  </a:lnTo>
                  <a:lnTo>
                    <a:pt x="3228" y="2022"/>
                  </a:lnTo>
                  <a:lnTo>
                    <a:pt x="3179" y="2053"/>
                  </a:lnTo>
                  <a:lnTo>
                    <a:pt x="3130" y="2083"/>
                  </a:lnTo>
                  <a:lnTo>
                    <a:pt x="3082" y="2114"/>
                  </a:lnTo>
                  <a:lnTo>
                    <a:pt x="3031" y="2143"/>
                  </a:lnTo>
                  <a:lnTo>
                    <a:pt x="2980" y="2172"/>
                  </a:lnTo>
                  <a:lnTo>
                    <a:pt x="2929" y="2202"/>
                  </a:lnTo>
                  <a:lnTo>
                    <a:pt x="2877" y="2229"/>
                  </a:lnTo>
                  <a:lnTo>
                    <a:pt x="2823" y="2258"/>
                  </a:lnTo>
                  <a:lnTo>
                    <a:pt x="2769" y="2286"/>
                  </a:lnTo>
                  <a:lnTo>
                    <a:pt x="2715" y="2313"/>
                  </a:lnTo>
                  <a:lnTo>
                    <a:pt x="2660" y="2341"/>
                  </a:lnTo>
                  <a:lnTo>
                    <a:pt x="2622" y="2261"/>
                  </a:lnTo>
                  <a:lnTo>
                    <a:pt x="2676" y="2235"/>
                  </a:lnTo>
                  <a:lnTo>
                    <a:pt x="2729" y="2207"/>
                  </a:lnTo>
                  <a:lnTo>
                    <a:pt x="2782" y="2181"/>
                  </a:lnTo>
                  <a:lnTo>
                    <a:pt x="2834" y="2152"/>
                  </a:lnTo>
                  <a:lnTo>
                    <a:pt x="2885" y="2124"/>
                  </a:lnTo>
                  <a:lnTo>
                    <a:pt x="2936" y="2096"/>
                  </a:lnTo>
                  <a:lnTo>
                    <a:pt x="2986" y="2067"/>
                  </a:lnTo>
                  <a:lnTo>
                    <a:pt x="3035" y="2038"/>
                  </a:lnTo>
                  <a:lnTo>
                    <a:pt x="3084" y="2009"/>
                  </a:lnTo>
                  <a:lnTo>
                    <a:pt x="3131" y="1979"/>
                  </a:lnTo>
                  <a:lnTo>
                    <a:pt x="3178" y="1949"/>
                  </a:lnTo>
                  <a:lnTo>
                    <a:pt x="3225" y="1918"/>
                  </a:lnTo>
                  <a:lnTo>
                    <a:pt x="3271" y="1889"/>
                  </a:lnTo>
                  <a:lnTo>
                    <a:pt x="3315" y="1858"/>
                  </a:lnTo>
                  <a:lnTo>
                    <a:pt x="3360" y="1826"/>
                  </a:lnTo>
                  <a:lnTo>
                    <a:pt x="3403" y="1795"/>
                  </a:lnTo>
                  <a:lnTo>
                    <a:pt x="3446" y="1765"/>
                  </a:lnTo>
                  <a:lnTo>
                    <a:pt x="3487" y="1733"/>
                  </a:lnTo>
                  <a:lnTo>
                    <a:pt x="3528" y="1701"/>
                  </a:lnTo>
                  <a:lnTo>
                    <a:pt x="3568" y="1669"/>
                  </a:lnTo>
                  <a:lnTo>
                    <a:pt x="3607" y="1637"/>
                  </a:lnTo>
                  <a:lnTo>
                    <a:pt x="3645" y="1605"/>
                  </a:lnTo>
                  <a:lnTo>
                    <a:pt x="3683" y="1574"/>
                  </a:lnTo>
                  <a:lnTo>
                    <a:pt x="3719" y="1541"/>
                  </a:lnTo>
                  <a:lnTo>
                    <a:pt x="3755" y="1509"/>
                  </a:lnTo>
                  <a:lnTo>
                    <a:pt x="3790" y="1477"/>
                  </a:lnTo>
                  <a:lnTo>
                    <a:pt x="3823" y="1444"/>
                  </a:lnTo>
                  <a:lnTo>
                    <a:pt x="3856" y="1412"/>
                  </a:lnTo>
                  <a:lnTo>
                    <a:pt x="3888" y="1380"/>
                  </a:lnTo>
                  <a:lnTo>
                    <a:pt x="3918" y="1348"/>
                  </a:lnTo>
                  <a:lnTo>
                    <a:pt x="3948" y="1315"/>
                  </a:lnTo>
                  <a:lnTo>
                    <a:pt x="3977" y="1283"/>
                  </a:lnTo>
                  <a:lnTo>
                    <a:pt x="4044" y="1340"/>
                  </a:lnTo>
                  <a:close/>
                  <a:moveTo>
                    <a:pt x="2660" y="2341"/>
                  </a:moveTo>
                  <a:lnTo>
                    <a:pt x="2605" y="2367"/>
                  </a:lnTo>
                  <a:lnTo>
                    <a:pt x="2549" y="2393"/>
                  </a:lnTo>
                  <a:lnTo>
                    <a:pt x="2495" y="2417"/>
                  </a:lnTo>
                  <a:lnTo>
                    <a:pt x="2440" y="2442"/>
                  </a:lnTo>
                  <a:lnTo>
                    <a:pt x="2385" y="2465"/>
                  </a:lnTo>
                  <a:lnTo>
                    <a:pt x="2331" y="2487"/>
                  </a:lnTo>
                  <a:lnTo>
                    <a:pt x="2275" y="2509"/>
                  </a:lnTo>
                  <a:lnTo>
                    <a:pt x="2221" y="2531"/>
                  </a:lnTo>
                  <a:lnTo>
                    <a:pt x="2167" y="2551"/>
                  </a:lnTo>
                  <a:lnTo>
                    <a:pt x="2113" y="2571"/>
                  </a:lnTo>
                  <a:lnTo>
                    <a:pt x="2059" y="2590"/>
                  </a:lnTo>
                  <a:lnTo>
                    <a:pt x="2006" y="2608"/>
                  </a:lnTo>
                  <a:lnTo>
                    <a:pt x="1953" y="2625"/>
                  </a:lnTo>
                  <a:lnTo>
                    <a:pt x="1900" y="2642"/>
                  </a:lnTo>
                  <a:lnTo>
                    <a:pt x="1846" y="2657"/>
                  </a:lnTo>
                  <a:lnTo>
                    <a:pt x="1794" y="2673"/>
                  </a:lnTo>
                  <a:lnTo>
                    <a:pt x="1742" y="2687"/>
                  </a:lnTo>
                  <a:lnTo>
                    <a:pt x="1690" y="2700"/>
                  </a:lnTo>
                  <a:lnTo>
                    <a:pt x="1639" y="2713"/>
                  </a:lnTo>
                  <a:lnTo>
                    <a:pt x="1588" y="2725"/>
                  </a:lnTo>
                  <a:lnTo>
                    <a:pt x="1538" y="2736"/>
                  </a:lnTo>
                  <a:lnTo>
                    <a:pt x="1489" y="2747"/>
                  </a:lnTo>
                  <a:lnTo>
                    <a:pt x="1439" y="2757"/>
                  </a:lnTo>
                  <a:lnTo>
                    <a:pt x="1390" y="2765"/>
                  </a:lnTo>
                  <a:lnTo>
                    <a:pt x="1342" y="2774"/>
                  </a:lnTo>
                  <a:lnTo>
                    <a:pt x="1294" y="2781"/>
                  </a:lnTo>
                  <a:lnTo>
                    <a:pt x="1246" y="2787"/>
                  </a:lnTo>
                  <a:lnTo>
                    <a:pt x="1200" y="2793"/>
                  </a:lnTo>
                  <a:lnTo>
                    <a:pt x="1154" y="2798"/>
                  </a:lnTo>
                  <a:lnTo>
                    <a:pt x="1108" y="2802"/>
                  </a:lnTo>
                  <a:lnTo>
                    <a:pt x="1064" y="2805"/>
                  </a:lnTo>
                  <a:lnTo>
                    <a:pt x="1019" y="2809"/>
                  </a:lnTo>
                  <a:lnTo>
                    <a:pt x="1015" y="2719"/>
                  </a:lnTo>
                  <a:lnTo>
                    <a:pt x="1057" y="2717"/>
                  </a:lnTo>
                  <a:lnTo>
                    <a:pt x="1102" y="2714"/>
                  </a:lnTo>
                  <a:lnTo>
                    <a:pt x="1147" y="2710"/>
                  </a:lnTo>
                  <a:lnTo>
                    <a:pt x="1191" y="2705"/>
                  </a:lnTo>
                  <a:lnTo>
                    <a:pt x="1237" y="2699"/>
                  </a:lnTo>
                  <a:lnTo>
                    <a:pt x="1284" y="2693"/>
                  </a:lnTo>
                  <a:lnTo>
                    <a:pt x="1330" y="2686"/>
                  </a:lnTo>
                  <a:lnTo>
                    <a:pt x="1377" y="2678"/>
                  </a:lnTo>
                  <a:lnTo>
                    <a:pt x="1425" y="2669"/>
                  </a:lnTo>
                  <a:lnTo>
                    <a:pt x="1474" y="2659"/>
                  </a:lnTo>
                  <a:lnTo>
                    <a:pt x="1523" y="2649"/>
                  </a:lnTo>
                  <a:lnTo>
                    <a:pt x="1571" y="2638"/>
                  </a:lnTo>
                  <a:lnTo>
                    <a:pt x="1621" y="2626"/>
                  </a:lnTo>
                  <a:lnTo>
                    <a:pt x="1671" y="2613"/>
                  </a:lnTo>
                  <a:lnTo>
                    <a:pt x="1722" y="2601"/>
                  </a:lnTo>
                  <a:lnTo>
                    <a:pt x="1773" y="2587"/>
                  </a:lnTo>
                  <a:lnTo>
                    <a:pt x="1824" y="2572"/>
                  </a:lnTo>
                  <a:lnTo>
                    <a:pt x="1876" y="2556"/>
                  </a:lnTo>
                  <a:lnTo>
                    <a:pt x="1928" y="2540"/>
                  </a:lnTo>
                  <a:lnTo>
                    <a:pt x="1980" y="2523"/>
                  </a:lnTo>
                  <a:lnTo>
                    <a:pt x="2032" y="2505"/>
                  </a:lnTo>
                  <a:lnTo>
                    <a:pt x="2085" y="2487"/>
                  </a:lnTo>
                  <a:lnTo>
                    <a:pt x="2138" y="2467"/>
                  </a:lnTo>
                  <a:lnTo>
                    <a:pt x="2192" y="2448"/>
                  </a:lnTo>
                  <a:lnTo>
                    <a:pt x="2245" y="2427"/>
                  </a:lnTo>
                  <a:lnTo>
                    <a:pt x="2298" y="2405"/>
                  </a:lnTo>
                  <a:lnTo>
                    <a:pt x="2352" y="2383"/>
                  </a:lnTo>
                  <a:lnTo>
                    <a:pt x="2406" y="2360"/>
                  </a:lnTo>
                  <a:lnTo>
                    <a:pt x="2459" y="2336"/>
                  </a:lnTo>
                  <a:lnTo>
                    <a:pt x="2513" y="2312"/>
                  </a:lnTo>
                  <a:lnTo>
                    <a:pt x="2568" y="2287"/>
                  </a:lnTo>
                  <a:lnTo>
                    <a:pt x="2622" y="2261"/>
                  </a:lnTo>
                  <a:lnTo>
                    <a:pt x="2660" y="2341"/>
                  </a:lnTo>
                  <a:close/>
                  <a:moveTo>
                    <a:pt x="1019" y="2809"/>
                  </a:moveTo>
                  <a:lnTo>
                    <a:pt x="975" y="2811"/>
                  </a:lnTo>
                  <a:lnTo>
                    <a:pt x="930" y="2812"/>
                  </a:lnTo>
                  <a:lnTo>
                    <a:pt x="887" y="2812"/>
                  </a:lnTo>
                  <a:lnTo>
                    <a:pt x="845" y="2812"/>
                  </a:lnTo>
                  <a:lnTo>
                    <a:pt x="802" y="2810"/>
                  </a:lnTo>
                  <a:lnTo>
                    <a:pt x="762" y="2808"/>
                  </a:lnTo>
                  <a:lnTo>
                    <a:pt x="722" y="2804"/>
                  </a:lnTo>
                  <a:lnTo>
                    <a:pt x="682" y="2801"/>
                  </a:lnTo>
                  <a:lnTo>
                    <a:pt x="644" y="2796"/>
                  </a:lnTo>
                  <a:lnTo>
                    <a:pt x="607" y="2791"/>
                  </a:lnTo>
                  <a:lnTo>
                    <a:pt x="570" y="2784"/>
                  </a:lnTo>
                  <a:lnTo>
                    <a:pt x="535" y="2777"/>
                  </a:lnTo>
                  <a:lnTo>
                    <a:pt x="500" y="2768"/>
                  </a:lnTo>
                  <a:lnTo>
                    <a:pt x="466" y="2760"/>
                  </a:lnTo>
                  <a:lnTo>
                    <a:pt x="433" y="2750"/>
                  </a:lnTo>
                  <a:lnTo>
                    <a:pt x="401" y="2740"/>
                  </a:lnTo>
                  <a:lnTo>
                    <a:pt x="371" y="2728"/>
                  </a:lnTo>
                  <a:lnTo>
                    <a:pt x="342" y="2715"/>
                  </a:lnTo>
                  <a:lnTo>
                    <a:pt x="313" y="2702"/>
                  </a:lnTo>
                  <a:lnTo>
                    <a:pt x="285" y="2689"/>
                  </a:lnTo>
                  <a:lnTo>
                    <a:pt x="259" y="2674"/>
                  </a:lnTo>
                  <a:lnTo>
                    <a:pt x="233" y="2658"/>
                  </a:lnTo>
                  <a:lnTo>
                    <a:pt x="209" y="2641"/>
                  </a:lnTo>
                  <a:lnTo>
                    <a:pt x="187" y="2624"/>
                  </a:lnTo>
                  <a:lnTo>
                    <a:pt x="164" y="2605"/>
                  </a:lnTo>
                  <a:lnTo>
                    <a:pt x="144" y="2586"/>
                  </a:lnTo>
                  <a:lnTo>
                    <a:pt x="125" y="2566"/>
                  </a:lnTo>
                  <a:lnTo>
                    <a:pt x="107" y="2545"/>
                  </a:lnTo>
                  <a:lnTo>
                    <a:pt x="90" y="2523"/>
                  </a:lnTo>
                  <a:lnTo>
                    <a:pt x="75" y="2501"/>
                  </a:lnTo>
                  <a:lnTo>
                    <a:pt x="61" y="2478"/>
                  </a:lnTo>
                  <a:lnTo>
                    <a:pt x="48" y="2453"/>
                  </a:lnTo>
                  <a:lnTo>
                    <a:pt x="128" y="2415"/>
                  </a:lnTo>
                  <a:lnTo>
                    <a:pt x="139" y="2436"/>
                  </a:lnTo>
                  <a:lnTo>
                    <a:pt x="151" y="2456"/>
                  </a:lnTo>
                  <a:lnTo>
                    <a:pt x="164" y="2475"/>
                  </a:lnTo>
                  <a:lnTo>
                    <a:pt x="179" y="2495"/>
                  </a:lnTo>
                  <a:lnTo>
                    <a:pt x="195" y="2513"/>
                  </a:lnTo>
                  <a:lnTo>
                    <a:pt x="213" y="2530"/>
                  </a:lnTo>
                  <a:lnTo>
                    <a:pt x="231" y="2547"/>
                  </a:lnTo>
                  <a:lnTo>
                    <a:pt x="250" y="2562"/>
                  </a:lnTo>
                  <a:lnTo>
                    <a:pt x="271" y="2577"/>
                  </a:lnTo>
                  <a:lnTo>
                    <a:pt x="293" y="2591"/>
                  </a:lnTo>
                  <a:lnTo>
                    <a:pt x="316" y="2605"/>
                  </a:lnTo>
                  <a:lnTo>
                    <a:pt x="339" y="2618"/>
                  </a:lnTo>
                  <a:lnTo>
                    <a:pt x="365" y="2630"/>
                  </a:lnTo>
                  <a:lnTo>
                    <a:pt x="391" y="2641"/>
                  </a:lnTo>
                  <a:lnTo>
                    <a:pt x="418" y="2652"/>
                  </a:lnTo>
                  <a:lnTo>
                    <a:pt x="446" y="2662"/>
                  </a:lnTo>
                  <a:lnTo>
                    <a:pt x="475" y="2671"/>
                  </a:lnTo>
                  <a:lnTo>
                    <a:pt x="505" y="2679"/>
                  </a:lnTo>
                  <a:lnTo>
                    <a:pt x="536" y="2687"/>
                  </a:lnTo>
                  <a:lnTo>
                    <a:pt x="568" y="2694"/>
                  </a:lnTo>
                  <a:lnTo>
                    <a:pt x="601" y="2700"/>
                  </a:lnTo>
                  <a:lnTo>
                    <a:pt x="635" y="2706"/>
                  </a:lnTo>
                  <a:lnTo>
                    <a:pt x="669" y="2710"/>
                  </a:lnTo>
                  <a:lnTo>
                    <a:pt x="704" y="2714"/>
                  </a:lnTo>
                  <a:lnTo>
                    <a:pt x="740" y="2717"/>
                  </a:lnTo>
                  <a:lnTo>
                    <a:pt x="777" y="2721"/>
                  </a:lnTo>
                  <a:lnTo>
                    <a:pt x="815" y="2722"/>
                  </a:lnTo>
                  <a:lnTo>
                    <a:pt x="853" y="2723"/>
                  </a:lnTo>
                  <a:lnTo>
                    <a:pt x="893" y="2724"/>
                  </a:lnTo>
                  <a:lnTo>
                    <a:pt x="932" y="2723"/>
                  </a:lnTo>
                  <a:lnTo>
                    <a:pt x="973" y="2722"/>
                  </a:lnTo>
                  <a:lnTo>
                    <a:pt x="1015" y="2719"/>
                  </a:lnTo>
                  <a:lnTo>
                    <a:pt x="1019" y="280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66" name="Freeform 158">
              <a:extLst>
                <a:ext uri="{FF2B5EF4-FFF2-40B4-BE49-F238E27FC236}">
                  <a16:creationId xmlns:a16="http://schemas.microsoft.com/office/drawing/2014/main" id="{9C03EF04-9026-D6A0-E7E3-7A324F076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3122"/>
              <a:ext cx="530" cy="288"/>
            </a:xfrm>
            <a:custGeom>
              <a:avLst/>
              <a:gdLst>
                <a:gd name="T0" fmla="*/ 114 w 3178"/>
                <a:gd name="T1" fmla="*/ 1725 h 1725"/>
                <a:gd name="T2" fmla="*/ 3178 w 3178"/>
                <a:gd name="T3" fmla="*/ 239 h 1725"/>
                <a:gd name="T4" fmla="*/ 3064 w 3178"/>
                <a:gd name="T5" fmla="*/ 0 h 1725"/>
                <a:gd name="T6" fmla="*/ 0 w 3178"/>
                <a:gd name="T7" fmla="*/ 1486 h 1725"/>
                <a:gd name="T8" fmla="*/ 114 w 3178"/>
                <a:gd name="T9" fmla="*/ 1725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8" h="1725">
                  <a:moveTo>
                    <a:pt x="114" y="1725"/>
                  </a:moveTo>
                  <a:lnTo>
                    <a:pt x="3178" y="239"/>
                  </a:lnTo>
                  <a:lnTo>
                    <a:pt x="3064" y="0"/>
                  </a:lnTo>
                  <a:lnTo>
                    <a:pt x="0" y="1486"/>
                  </a:lnTo>
                  <a:lnTo>
                    <a:pt x="114" y="17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67" name="Freeform 159">
              <a:extLst>
                <a:ext uri="{FF2B5EF4-FFF2-40B4-BE49-F238E27FC236}">
                  <a16:creationId xmlns:a16="http://schemas.microsoft.com/office/drawing/2014/main" id="{3477F664-75F6-FF1E-783A-C807353A1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286"/>
              <a:ext cx="213" cy="164"/>
            </a:xfrm>
            <a:custGeom>
              <a:avLst/>
              <a:gdLst>
                <a:gd name="T0" fmla="*/ 596 w 1276"/>
                <a:gd name="T1" fmla="*/ 603 h 983"/>
                <a:gd name="T2" fmla="*/ 1276 w 1276"/>
                <a:gd name="T3" fmla="*/ 715 h 983"/>
                <a:gd name="T4" fmla="*/ 725 w 1276"/>
                <a:gd name="T5" fmla="*/ 983 h 983"/>
                <a:gd name="T6" fmla="*/ 0 w 1276"/>
                <a:gd name="T7" fmla="*/ 893 h 983"/>
                <a:gd name="T8" fmla="*/ 377 w 1276"/>
                <a:gd name="T9" fmla="*/ 268 h 983"/>
                <a:gd name="T10" fmla="*/ 929 w 1276"/>
                <a:gd name="T11" fmla="*/ 0 h 983"/>
                <a:gd name="T12" fmla="*/ 596 w 1276"/>
                <a:gd name="T13" fmla="*/ 603 h 983"/>
                <a:gd name="T14" fmla="*/ 551 w 1276"/>
                <a:gd name="T15" fmla="*/ 625 h 983"/>
                <a:gd name="T16" fmla="*/ 596 w 1276"/>
                <a:gd name="T17" fmla="*/ 603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6" h="983">
                  <a:moveTo>
                    <a:pt x="596" y="603"/>
                  </a:moveTo>
                  <a:lnTo>
                    <a:pt x="1276" y="715"/>
                  </a:lnTo>
                  <a:lnTo>
                    <a:pt x="725" y="983"/>
                  </a:lnTo>
                  <a:lnTo>
                    <a:pt x="0" y="893"/>
                  </a:lnTo>
                  <a:lnTo>
                    <a:pt x="377" y="268"/>
                  </a:lnTo>
                  <a:lnTo>
                    <a:pt x="929" y="0"/>
                  </a:lnTo>
                  <a:lnTo>
                    <a:pt x="596" y="603"/>
                  </a:lnTo>
                  <a:lnTo>
                    <a:pt x="551" y="625"/>
                  </a:lnTo>
                  <a:lnTo>
                    <a:pt x="596" y="6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68" name="Freeform 160">
              <a:extLst>
                <a:ext uri="{FF2B5EF4-FFF2-40B4-BE49-F238E27FC236}">
                  <a16:creationId xmlns:a16="http://schemas.microsoft.com/office/drawing/2014/main" id="{406B5B95-A383-BF48-2C1C-7BF20213A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" y="3034"/>
              <a:ext cx="442" cy="751"/>
            </a:xfrm>
            <a:custGeom>
              <a:avLst/>
              <a:gdLst>
                <a:gd name="T0" fmla="*/ 238 w 2652"/>
                <a:gd name="T1" fmla="*/ 4346 h 4508"/>
                <a:gd name="T2" fmla="*/ 96 w 2652"/>
                <a:gd name="T3" fmla="*/ 4107 h 4508"/>
                <a:gd name="T4" fmla="*/ 18 w 2652"/>
                <a:gd name="T5" fmla="*/ 3784 h 4508"/>
                <a:gd name="T6" fmla="*/ 91 w 2652"/>
                <a:gd name="T7" fmla="*/ 3609 h 4508"/>
                <a:gd name="T8" fmla="*/ 135 w 2652"/>
                <a:gd name="T9" fmla="*/ 3937 h 4508"/>
                <a:gd name="T10" fmla="*/ 233 w 2652"/>
                <a:gd name="T11" fmla="*/ 4192 h 4508"/>
                <a:gd name="T12" fmla="*/ 387 w 2652"/>
                <a:gd name="T13" fmla="*/ 4358 h 4508"/>
                <a:gd name="T14" fmla="*/ 4 w 2652"/>
                <a:gd name="T15" fmla="*/ 3345 h 4508"/>
                <a:gd name="T16" fmla="*/ 56 w 2652"/>
                <a:gd name="T17" fmla="*/ 2902 h 4508"/>
                <a:gd name="T18" fmla="*/ 169 w 2652"/>
                <a:gd name="T19" fmla="*/ 2421 h 4508"/>
                <a:gd name="T20" fmla="*/ 341 w 2652"/>
                <a:gd name="T21" fmla="*/ 1917 h 4508"/>
                <a:gd name="T22" fmla="*/ 303 w 2652"/>
                <a:gd name="T23" fmla="*/ 2281 h 4508"/>
                <a:gd name="T24" fmla="*/ 174 w 2652"/>
                <a:gd name="T25" fmla="*/ 2762 h 4508"/>
                <a:gd name="T26" fmla="*/ 103 w 2652"/>
                <a:gd name="T27" fmla="*/ 3210 h 4508"/>
                <a:gd name="T28" fmla="*/ 363 w 2652"/>
                <a:gd name="T29" fmla="*/ 1861 h 4508"/>
                <a:gd name="T30" fmla="*/ 590 w 2652"/>
                <a:gd name="T31" fmla="*/ 1375 h 4508"/>
                <a:gd name="T32" fmla="*/ 845 w 2652"/>
                <a:gd name="T33" fmla="*/ 947 h 4508"/>
                <a:gd name="T34" fmla="*/ 1118 w 2652"/>
                <a:gd name="T35" fmla="*/ 586 h 4508"/>
                <a:gd name="T36" fmla="*/ 1244 w 2652"/>
                <a:gd name="T37" fmla="*/ 576 h 4508"/>
                <a:gd name="T38" fmla="*/ 976 w 2652"/>
                <a:gd name="T39" fmla="*/ 914 h 4508"/>
                <a:gd name="T40" fmla="*/ 721 w 2652"/>
                <a:gd name="T41" fmla="*/ 1319 h 4508"/>
                <a:gd name="T42" fmla="*/ 491 w 2652"/>
                <a:gd name="T43" fmla="*/ 1784 h 4508"/>
                <a:gd name="T44" fmla="*/ 1433 w 2652"/>
                <a:gd name="T45" fmla="*/ 274 h 4508"/>
                <a:gd name="T46" fmla="*/ 1718 w 2652"/>
                <a:gd name="T47" fmla="*/ 86 h 4508"/>
                <a:gd name="T48" fmla="*/ 1989 w 2652"/>
                <a:gd name="T49" fmla="*/ 3 h 4508"/>
                <a:gd name="T50" fmla="*/ 2234 w 2652"/>
                <a:gd name="T51" fmla="*/ 36 h 4508"/>
                <a:gd name="T52" fmla="*/ 2011 w 2652"/>
                <a:gd name="T53" fmla="*/ 90 h 4508"/>
                <a:gd name="T54" fmla="*/ 1771 w 2652"/>
                <a:gd name="T55" fmla="*/ 158 h 4508"/>
                <a:gd name="T56" fmla="*/ 1513 w 2652"/>
                <a:gd name="T57" fmla="*/ 323 h 4508"/>
                <a:gd name="T58" fmla="*/ 2260 w 2652"/>
                <a:gd name="T59" fmla="*/ 47 h 4508"/>
                <a:gd name="T60" fmla="*/ 2450 w 2652"/>
                <a:gd name="T61" fmla="*/ 208 h 4508"/>
                <a:gd name="T62" fmla="*/ 2578 w 2652"/>
                <a:gd name="T63" fmla="*/ 467 h 4508"/>
                <a:gd name="T64" fmla="*/ 2643 w 2652"/>
                <a:gd name="T65" fmla="*/ 808 h 4508"/>
                <a:gd name="T66" fmla="*/ 2555 w 2652"/>
                <a:gd name="T67" fmla="*/ 821 h 4508"/>
                <a:gd name="T68" fmla="*/ 2499 w 2652"/>
                <a:gd name="T69" fmla="*/ 507 h 4508"/>
                <a:gd name="T70" fmla="*/ 2388 w 2652"/>
                <a:gd name="T71" fmla="*/ 272 h 4508"/>
                <a:gd name="T72" fmla="*/ 2223 w 2652"/>
                <a:gd name="T73" fmla="*/ 128 h 4508"/>
                <a:gd name="T74" fmla="*/ 2641 w 2652"/>
                <a:gd name="T75" fmla="*/ 1257 h 4508"/>
                <a:gd name="T76" fmla="*/ 2575 w 2652"/>
                <a:gd name="T77" fmla="*/ 1711 h 4508"/>
                <a:gd name="T78" fmla="*/ 2450 w 2652"/>
                <a:gd name="T79" fmla="*/ 2199 h 4508"/>
                <a:gd name="T80" fmla="*/ 2206 w 2652"/>
                <a:gd name="T81" fmla="*/ 2614 h 4508"/>
                <a:gd name="T82" fmla="*/ 2382 w 2652"/>
                <a:gd name="T83" fmla="*/ 2119 h 4508"/>
                <a:gd name="T84" fmla="*/ 2499 w 2652"/>
                <a:gd name="T85" fmla="*/ 1645 h 4508"/>
                <a:gd name="T86" fmla="*/ 2556 w 2652"/>
                <a:gd name="T87" fmla="*/ 1206 h 4508"/>
                <a:gd name="T88" fmla="*/ 2241 w 2652"/>
                <a:gd name="T89" fmla="*/ 2760 h 4508"/>
                <a:gd name="T90" fmla="*/ 2007 w 2652"/>
                <a:gd name="T91" fmla="*/ 3234 h 4508"/>
                <a:gd name="T92" fmla="*/ 1747 w 2652"/>
                <a:gd name="T93" fmla="*/ 3649 h 4508"/>
                <a:gd name="T94" fmla="*/ 1471 w 2652"/>
                <a:gd name="T95" fmla="*/ 3993 h 4508"/>
                <a:gd name="T96" fmla="*/ 1467 w 2652"/>
                <a:gd name="T97" fmla="*/ 3864 h 4508"/>
                <a:gd name="T98" fmla="*/ 1734 w 2652"/>
                <a:gd name="T99" fmla="*/ 3511 h 4508"/>
                <a:gd name="T100" fmla="*/ 1984 w 2652"/>
                <a:gd name="T101" fmla="*/ 3091 h 4508"/>
                <a:gd name="T102" fmla="*/ 2206 w 2652"/>
                <a:gd name="T103" fmla="*/ 2614 h 4508"/>
                <a:gd name="T104" fmla="*/ 1153 w 2652"/>
                <a:gd name="T105" fmla="*/ 4285 h 4508"/>
                <a:gd name="T106" fmla="*/ 872 w 2652"/>
                <a:gd name="T107" fmla="*/ 4450 h 4508"/>
                <a:gd name="T108" fmla="*/ 605 w 2652"/>
                <a:gd name="T109" fmla="*/ 4508 h 4508"/>
                <a:gd name="T110" fmla="*/ 472 w 2652"/>
                <a:gd name="T111" fmla="*/ 4399 h 4508"/>
                <a:gd name="T112" fmla="*/ 692 w 2652"/>
                <a:gd name="T113" fmla="*/ 4413 h 4508"/>
                <a:gd name="T114" fmla="*/ 936 w 2652"/>
                <a:gd name="T115" fmla="*/ 4321 h 4508"/>
                <a:gd name="T116" fmla="*/ 1198 w 2652"/>
                <a:gd name="T117" fmla="*/ 4137 h 4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2" h="4508">
                  <a:moveTo>
                    <a:pt x="417" y="4473"/>
                  </a:moveTo>
                  <a:lnTo>
                    <a:pt x="392" y="4462"/>
                  </a:lnTo>
                  <a:lnTo>
                    <a:pt x="367" y="4449"/>
                  </a:lnTo>
                  <a:lnTo>
                    <a:pt x="344" y="4435"/>
                  </a:lnTo>
                  <a:lnTo>
                    <a:pt x="322" y="4420"/>
                  </a:lnTo>
                  <a:lnTo>
                    <a:pt x="299" y="4403"/>
                  </a:lnTo>
                  <a:lnTo>
                    <a:pt x="278" y="4385"/>
                  </a:lnTo>
                  <a:lnTo>
                    <a:pt x="258" y="4366"/>
                  </a:lnTo>
                  <a:lnTo>
                    <a:pt x="238" y="4346"/>
                  </a:lnTo>
                  <a:lnTo>
                    <a:pt x="220" y="4324"/>
                  </a:lnTo>
                  <a:lnTo>
                    <a:pt x="200" y="4301"/>
                  </a:lnTo>
                  <a:lnTo>
                    <a:pt x="183" y="4277"/>
                  </a:lnTo>
                  <a:lnTo>
                    <a:pt x="168" y="4251"/>
                  </a:lnTo>
                  <a:lnTo>
                    <a:pt x="152" y="4225"/>
                  </a:lnTo>
                  <a:lnTo>
                    <a:pt x="137" y="4197"/>
                  </a:lnTo>
                  <a:lnTo>
                    <a:pt x="122" y="4169"/>
                  </a:lnTo>
                  <a:lnTo>
                    <a:pt x="109" y="4139"/>
                  </a:lnTo>
                  <a:lnTo>
                    <a:pt x="96" y="4107"/>
                  </a:lnTo>
                  <a:lnTo>
                    <a:pt x="84" y="4075"/>
                  </a:lnTo>
                  <a:lnTo>
                    <a:pt x="73" y="4042"/>
                  </a:lnTo>
                  <a:lnTo>
                    <a:pt x="62" y="4008"/>
                  </a:lnTo>
                  <a:lnTo>
                    <a:pt x="53" y="3973"/>
                  </a:lnTo>
                  <a:lnTo>
                    <a:pt x="44" y="3937"/>
                  </a:lnTo>
                  <a:lnTo>
                    <a:pt x="37" y="3900"/>
                  </a:lnTo>
                  <a:lnTo>
                    <a:pt x="29" y="3862"/>
                  </a:lnTo>
                  <a:lnTo>
                    <a:pt x="23" y="3823"/>
                  </a:lnTo>
                  <a:lnTo>
                    <a:pt x="18" y="3784"/>
                  </a:lnTo>
                  <a:lnTo>
                    <a:pt x="12" y="3742"/>
                  </a:lnTo>
                  <a:lnTo>
                    <a:pt x="8" y="3701"/>
                  </a:lnTo>
                  <a:lnTo>
                    <a:pt x="5" y="3658"/>
                  </a:lnTo>
                  <a:lnTo>
                    <a:pt x="3" y="3616"/>
                  </a:lnTo>
                  <a:lnTo>
                    <a:pt x="1" y="3571"/>
                  </a:lnTo>
                  <a:lnTo>
                    <a:pt x="0" y="3527"/>
                  </a:lnTo>
                  <a:lnTo>
                    <a:pt x="89" y="3527"/>
                  </a:lnTo>
                  <a:lnTo>
                    <a:pt x="90" y="3567"/>
                  </a:lnTo>
                  <a:lnTo>
                    <a:pt x="91" y="3609"/>
                  </a:lnTo>
                  <a:lnTo>
                    <a:pt x="93" y="3648"/>
                  </a:lnTo>
                  <a:lnTo>
                    <a:pt x="96" y="3687"/>
                  </a:lnTo>
                  <a:lnTo>
                    <a:pt x="100" y="3725"/>
                  </a:lnTo>
                  <a:lnTo>
                    <a:pt x="104" y="3763"/>
                  </a:lnTo>
                  <a:lnTo>
                    <a:pt x="109" y="3799"/>
                  </a:lnTo>
                  <a:lnTo>
                    <a:pt x="114" y="3836"/>
                  </a:lnTo>
                  <a:lnTo>
                    <a:pt x="121" y="3871"/>
                  </a:lnTo>
                  <a:lnTo>
                    <a:pt x="127" y="3905"/>
                  </a:lnTo>
                  <a:lnTo>
                    <a:pt x="135" y="3937"/>
                  </a:lnTo>
                  <a:lnTo>
                    <a:pt x="143" y="3970"/>
                  </a:lnTo>
                  <a:lnTo>
                    <a:pt x="153" y="4001"/>
                  </a:lnTo>
                  <a:lnTo>
                    <a:pt x="162" y="4032"/>
                  </a:lnTo>
                  <a:lnTo>
                    <a:pt x="172" y="4060"/>
                  </a:lnTo>
                  <a:lnTo>
                    <a:pt x="183" y="4089"/>
                  </a:lnTo>
                  <a:lnTo>
                    <a:pt x="195" y="4117"/>
                  </a:lnTo>
                  <a:lnTo>
                    <a:pt x="207" y="4143"/>
                  </a:lnTo>
                  <a:lnTo>
                    <a:pt x="220" y="4168"/>
                  </a:lnTo>
                  <a:lnTo>
                    <a:pt x="233" y="4192"/>
                  </a:lnTo>
                  <a:lnTo>
                    <a:pt x="248" y="4215"/>
                  </a:lnTo>
                  <a:lnTo>
                    <a:pt x="263" y="4238"/>
                  </a:lnTo>
                  <a:lnTo>
                    <a:pt x="279" y="4258"/>
                  </a:lnTo>
                  <a:lnTo>
                    <a:pt x="295" y="4278"/>
                  </a:lnTo>
                  <a:lnTo>
                    <a:pt x="312" y="4296"/>
                  </a:lnTo>
                  <a:lnTo>
                    <a:pt x="330" y="4313"/>
                  </a:lnTo>
                  <a:lnTo>
                    <a:pt x="348" y="4330"/>
                  </a:lnTo>
                  <a:lnTo>
                    <a:pt x="367" y="4344"/>
                  </a:lnTo>
                  <a:lnTo>
                    <a:pt x="387" y="4358"/>
                  </a:lnTo>
                  <a:lnTo>
                    <a:pt x="408" y="4370"/>
                  </a:lnTo>
                  <a:lnTo>
                    <a:pt x="429" y="4381"/>
                  </a:lnTo>
                  <a:lnTo>
                    <a:pt x="450" y="4390"/>
                  </a:lnTo>
                  <a:lnTo>
                    <a:pt x="417" y="4473"/>
                  </a:lnTo>
                  <a:close/>
                  <a:moveTo>
                    <a:pt x="0" y="3527"/>
                  </a:moveTo>
                  <a:lnTo>
                    <a:pt x="0" y="3483"/>
                  </a:lnTo>
                  <a:lnTo>
                    <a:pt x="1" y="3438"/>
                  </a:lnTo>
                  <a:lnTo>
                    <a:pt x="2" y="3392"/>
                  </a:lnTo>
                  <a:lnTo>
                    <a:pt x="4" y="3345"/>
                  </a:lnTo>
                  <a:lnTo>
                    <a:pt x="7" y="3299"/>
                  </a:lnTo>
                  <a:lnTo>
                    <a:pt x="10" y="3251"/>
                  </a:lnTo>
                  <a:lnTo>
                    <a:pt x="15" y="3203"/>
                  </a:lnTo>
                  <a:lnTo>
                    <a:pt x="20" y="3154"/>
                  </a:lnTo>
                  <a:lnTo>
                    <a:pt x="25" y="3105"/>
                  </a:lnTo>
                  <a:lnTo>
                    <a:pt x="32" y="3055"/>
                  </a:lnTo>
                  <a:lnTo>
                    <a:pt x="39" y="3005"/>
                  </a:lnTo>
                  <a:lnTo>
                    <a:pt x="48" y="2954"/>
                  </a:lnTo>
                  <a:lnTo>
                    <a:pt x="56" y="2902"/>
                  </a:lnTo>
                  <a:lnTo>
                    <a:pt x="66" y="2851"/>
                  </a:lnTo>
                  <a:lnTo>
                    <a:pt x="76" y="2798"/>
                  </a:lnTo>
                  <a:lnTo>
                    <a:pt x="87" y="2746"/>
                  </a:lnTo>
                  <a:lnTo>
                    <a:pt x="99" y="2693"/>
                  </a:lnTo>
                  <a:lnTo>
                    <a:pt x="111" y="2639"/>
                  </a:lnTo>
                  <a:lnTo>
                    <a:pt x="124" y="2585"/>
                  </a:lnTo>
                  <a:lnTo>
                    <a:pt x="138" y="2531"/>
                  </a:lnTo>
                  <a:lnTo>
                    <a:pt x="153" y="2477"/>
                  </a:lnTo>
                  <a:lnTo>
                    <a:pt x="169" y="2421"/>
                  </a:lnTo>
                  <a:lnTo>
                    <a:pt x="185" y="2366"/>
                  </a:lnTo>
                  <a:lnTo>
                    <a:pt x="202" y="2311"/>
                  </a:lnTo>
                  <a:lnTo>
                    <a:pt x="219" y="2256"/>
                  </a:lnTo>
                  <a:lnTo>
                    <a:pt x="238" y="2200"/>
                  </a:lnTo>
                  <a:lnTo>
                    <a:pt x="257" y="2143"/>
                  </a:lnTo>
                  <a:lnTo>
                    <a:pt x="276" y="2087"/>
                  </a:lnTo>
                  <a:lnTo>
                    <a:pt x="297" y="2031"/>
                  </a:lnTo>
                  <a:lnTo>
                    <a:pt x="318" y="1975"/>
                  </a:lnTo>
                  <a:lnTo>
                    <a:pt x="341" y="1917"/>
                  </a:lnTo>
                  <a:lnTo>
                    <a:pt x="363" y="1861"/>
                  </a:lnTo>
                  <a:lnTo>
                    <a:pt x="446" y="1894"/>
                  </a:lnTo>
                  <a:lnTo>
                    <a:pt x="422" y="1950"/>
                  </a:lnTo>
                  <a:lnTo>
                    <a:pt x="401" y="2005"/>
                  </a:lnTo>
                  <a:lnTo>
                    <a:pt x="380" y="2061"/>
                  </a:lnTo>
                  <a:lnTo>
                    <a:pt x="360" y="2117"/>
                  </a:lnTo>
                  <a:lnTo>
                    <a:pt x="341" y="2171"/>
                  </a:lnTo>
                  <a:lnTo>
                    <a:pt x="322" y="2226"/>
                  </a:lnTo>
                  <a:lnTo>
                    <a:pt x="303" y="2281"/>
                  </a:lnTo>
                  <a:lnTo>
                    <a:pt x="286" y="2335"/>
                  </a:lnTo>
                  <a:lnTo>
                    <a:pt x="269" y="2390"/>
                  </a:lnTo>
                  <a:lnTo>
                    <a:pt x="254" y="2444"/>
                  </a:lnTo>
                  <a:lnTo>
                    <a:pt x="239" y="2498"/>
                  </a:lnTo>
                  <a:lnTo>
                    <a:pt x="224" y="2551"/>
                  </a:lnTo>
                  <a:lnTo>
                    <a:pt x="210" y="2605"/>
                  </a:lnTo>
                  <a:lnTo>
                    <a:pt x="197" y="2657"/>
                  </a:lnTo>
                  <a:lnTo>
                    <a:pt x="186" y="2710"/>
                  </a:lnTo>
                  <a:lnTo>
                    <a:pt x="174" y="2762"/>
                  </a:lnTo>
                  <a:lnTo>
                    <a:pt x="163" y="2813"/>
                  </a:lnTo>
                  <a:lnTo>
                    <a:pt x="153" y="2865"/>
                  </a:lnTo>
                  <a:lnTo>
                    <a:pt x="144" y="2916"/>
                  </a:lnTo>
                  <a:lnTo>
                    <a:pt x="136" y="2966"/>
                  </a:lnTo>
                  <a:lnTo>
                    <a:pt x="127" y="3015"/>
                  </a:lnTo>
                  <a:lnTo>
                    <a:pt x="120" y="3065"/>
                  </a:lnTo>
                  <a:lnTo>
                    <a:pt x="113" y="3114"/>
                  </a:lnTo>
                  <a:lnTo>
                    <a:pt x="108" y="3162"/>
                  </a:lnTo>
                  <a:lnTo>
                    <a:pt x="103" y="3210"/>
                  </a:lnTo>
                  <a:lnTo>
                    <a:pt x="99" y="3257"/>
                  </a:lnTo>
                  <a:lnTo>
                    <a:pt x="95" y="3303"/>
                  </a:lnTo>
                  <a:lnTo>
                    <a:pt x="92" y="3350"/>
                  </a:lnTo>
                  <a:lnTo>
                    <a:pt x="91" y="3394"/>
                  </a:lnTo>
                  <a:lnTo>
                    <a:pt x="89" y="3439"/>
                  </a:lnTo>
                  <a:lnTo>
                    <a:pt x="89" y="3483"/>
                  </a:lnTo>
                  <a:lnTo>
                    <a:pt x="89" y="3527"/>
                  </a:lnTo>
                  <a:lnTo>
                    <a:pt x="0" y="3527"/>
                  </a:lnTo>
                  <a:close/>
                  <a:moveTo>
                    <a:pt x="363" y="1861"/>
                  </a:moveTo>
                  <a:lnTo>
                    <a:pt x="386" y="1805"/>
                  </a:lnTo>
                  <a:lnTo>
                    <a:pt x="411" y="1749"/>
                  </a:lnTo>
                  <a:lnTo>
                    <a:pt x="435" y="1694"/>
                  </a:lnTo>
                  <a:lnTo>
                    <a:pt x="460" y="1639"/>
                  </a:lnTo>
                  <a:lnTo>
                    <a:pt x="485" y="1585"/>
                  </a:lnTo>
                  <a:lnTo>
                    <a:pt x="511" y="1531"/>
                  </a:lnTo>
                  <a:lnTo>
                    <a:pt x="537" y="1479"/>
                  </a:lnTo>
                  <a:lnTo>
                    <a:pt x="564" y="1427"/>
                  </a:lnTo>
                  <a:lnTo>
                    <a:pt x="590" y="1375"/>
                  </a:lnTo>
                  <a:lnTo>
                    <a:pt x="617" y="1325"/>
                  </a:lnTo>
                  <a:lnTo>
                    <a:pt x="644" y="1276"/>
                  </a:lnTo>
                  <a:lnTo>
                    <a:pt x="673" y="1226"/>
                  </a:lnTo>
                  <a:lnTo>
                    <a:pt x="701" y="1178"/>
                  </a:lnTo>
                  <a:lnTo>
                    <a:pt x="729" y="1130"/>
                  </a:lnTo>
                  <a:lnTo>
                    <a:pt x="758" y="1082"/>
                  </a:lnTo>
                  <a:lnTo>
                    <a:pt x="787" y="1037"/>
                  </a:lnTo>
                  <a:lnTo>
                    <a:pt x="816" y="991"/>
                  </a:lnTo>
                  <a:lnTo>
                    <a:pt x="845" y="947"/>
                  </a:lnTo>
                  <a:lnTo>
                    <a:pt x="875" y="903"/>
                  </a:lnTo>
                  <a:lnTo>
                    <a:pt x="905" y="861"/>
                  </a:lnTo>
                  <a:lnTo>
                    <a:pt x="935" y="818"/>
                  </a:lnTo>
                  <a:lnTo>
                    <a:pt x="965" y="778"/>
                  </a:lnTo>
                  <a:lnTo>
                    <a:pt x="996" y="738"/>
                  </a:lnTo>
                  <a:lnTo>
                    <a:pt x="1026" y="698"/>
                  </a:lnTo>
                  <a:lnTo>
                    <a:pt x="1056" y="660"/>
                  </a:lnTo>
                  <a:lnTo>
                    <a:pt x="1087" y="622"/>
                  </a:lnTo>
                  <a:lnTo>
                    <a:pt x="1118" y="586"/>
                  </a:lnTo>
                  <a:lnTo>
                    <a:pt x="1149" y="551"/>
                  </a:lnTo>
                  <a:lnTo>
                    <a:pt x="1181" y="516"/>
                  </a:lnTo>
                  <a:lnTo>
                    <a:pt x="1211" y="483"/>
                  </a:lnTo>
                  <a:lnTo>
                    <a:pt x="1242" y="450"/>
                  </a:lnTo>
                  <a:lnTo>
                    <a:pt x="1274" y="418"/>
                  </a:lnTo>
                  <a:lnTo>
                    <a:pt x="1336" y="481"/>
                  </a:lnTo>
                  <a:lnTo>
                    <a:pt x="1306" y="512"/>
                  </a:lnTo>
                  <a:lnTo>
                    <a:pt x="1275" y="543"/>
                  </a:lnTo>
                  <a:lnTo>
                    <a:pt x="1244" y="576"/>
                  </a:lnTo>
                  <a:lnTo>
                    <a:pt x="1215" y="610"/>
                  </a:lnTo>
                  <a:lnTo>
                    <a:pt x="1184" y="645"/>
                  </a:lnTo>
                  <a:lnTo>
                    <a:pt x="1154" y="680"/>
                  </a:lnTo>
                  <a:lnTo>
                    <a:pt x="1124" y="717"/>
                  </a:lnTo>
                  <a:lnTo>
                    <a:pt x="1095" y="755"/>
                  </a:lnTo>
                  <a:lnTo>
                    <a:pt x="1064" y="793"/>
                  </a:lnTo>
                  <a:lnTo>
                    <a:pt x="1035" y="832"/>
                  </a:lnTo>
                  <a:lnTo>
                    <a:pt x="1005" y="872"/>
                  </a:lnTo>
                  <a:lnTo>
                    <a:pt x="976" y="914"/>
                  </a:lnTo>
                  <a:lnTo>
                    <a:pt x="947" y="955"/>
                  </a:lnTo>
                  <a:lnTo>
                    <a:pt x="917" y="998"/>
                  </a:lnTo>
                  <a:lnTo>
                    <a:pt x="889" y="1041"/>
                  </a:lnTo>
                  <a:lnTo>
                    <a:pt x="860" y="1086"/>
                  </a:lnTo>
                  <a:lnTo>
                    <a:pt x="832" y="1131"/>
                  </a:lnTo>
                  <a:lnTo>
                    <a:pt x="804" y="1177"/>
                  </a:lnTo>
                  <a:lnTo>
                    <a:pt x="776" y="1224"/>
                  </a:lnTo>
                  <a:lnTo>
                    <a:pt x="748" y="1271"/>
                  </a:lnTo>
                  <a:lnTo>
                    <a:pt x="721" y="1319"/>
                  </a:lnTo>
                  <a:lnTo>
                    <a:pt x="694" y="1368"/>
                  </a:lnTo>
                  <a:lnTo>
                    <a:pt x="668" y="1418"/>
                  </a:lnTo>
                  <a:lnTo>
                    <a:pt x="641" y="1469"/>
                  </a:lnTo>
                  <a:lnTo>
                    <a:pt x="616" y="1520"/>
                  </a:lnTo>
                  <a:lnTo>
                    <a:pt x="590" y="1572"/>
                  </a:lnTo>
                  <a:lnTo>
                    <a:pt x="565" y="1624"/>
                  </a:lnTo>
                  <a:lnTo>
                    <a:pt x="540" y="1677"/>
                  </a:lnTo>
                  <a:lnTo>
                    <a:pt x="516" y="1730"/>
                  </a:lnTo>
                  <a:lnTo>
                    <a:pt x="491" y="1784"/>
                  </a:lnTo>
                  <a:lnTo>
                    <a:pt x="468" y="1839"/>
                  </a:lnTo>
                  <a:lnTo>
                    <a:pt x="446" y="1894"/>
                  </a:lnTo>
                  <a:lnTo>
                    <a:pt x="363" y="1861"/>
                  </a:lnTo>
                  <a:close/>
                  <a:moveTo>
                    <a:pt x="1274" y="418"/>
                  </a:moveTo>
                  <a:lnTo>
                    <a:pt x="1306" y="388"/>
                  </a:lnTo>
                  <a:lnTo>
                    <a:pt x="1338" y="357"/>
                  </a:lnTo>
                  <a:lnTo>
                    <a:pt x="1370" y="328"/>
                  </a:lnTo>
                  <a:lnTo>
                    <a:pt x="1402" y="301"/>
                  </a:lnTo>
                  <a:lnTo>
                    <a:pt x="1433" y="274"/>
                  </a:lnTo>
                  <a:lnTo>
                    <a:pt x="1465" y="247"/>
                  </a:lnTo>
                  <a:lnTo>
                    <a:pt x="1498" y="223"/>
                  </a:lnTo>
                  <a:lnTo>
                    <a:pt x="1530" y="200"/>
                  </a:lnTo>
                  <a:lnTo>
                    <a:pt x="1561" y="179"/>
                  </a:lnTo>
                  <a:lnTo>
                    <a:pt x="1593" y="157"/>
                  </a:lnTo>
                  <a:lnTo>
                    <a:pt x="1625" y="138"/>
                  </a:lnTo>
                  <a:lnTo>
                    <a:pt x="1656" y="119"/>
                  </a:lnTo>
                  <a:lnTo>
                    <a:pt x="1687" y="102"/>
                  </a:lnTo>
                  <a:lnTo>
                    <a:pt x="1718" y="86"/>
                  </a:lnTo>
                  <a:lnTo>
                    <a:pt x="1749" y="72"/>
                  </a:lnTo>
                  <a:lnTo>
                    <a:pt x="1780" y="59"/>
                  </a:lnTo>
                  <a:lnTo>
                    <a:pt x="1810" y="47"/>
                  </a:lnTo>
                  <a:lnTo>
                    <a:pt x="1841" y="36"/>
                  </a:lnTo>
                  <a:lnTo>
                    <a:pt x="1871" y="27"/>
                  </a:lnTo>
                  <a:lnTo>
                    <a:pt x="1901" y="19"/>
                  </a:lnTo>
                  <a:lnTo>
                    <a:pt x="1930" y="13"/>
                  </a:lnTo>
                  <a:lnTo>
                    <a:pt x="1960" y="8"/>
                  </a:lnTo>
                  <a:lnTo>
                    <a:pt x="1989" y="3"/>
                  </a:lnTo>
                  <a:lnTo>
                    <a:pt x="2018" y="1"/>
                  </a:lnTo>
                  <a:lnTo>
                    <a:pt x="2046" y="0"/>
                  </a:lnTo>
                  <a:lnTo>
                    <a:pt x="2074" y="1"/>
                  </a:lnTo>
                  <a:lnTo>
                    <a:pt x="2101" y="3"/>
                  </a:lnTo>
                  <a:lnTo>
                    <a:pt x="2129" y="7"/>
                  </a:lnTo>
                  <a:lnTo>
                    <a:pt x="2156" y="12"/>
                  </a:lnTo>
                  <a:lnTo>
                    <a:pt x="2182" y="18"/>
                  </a:lnTo>
                  <a:lnTo>
                    <a:pt x="2209" y="27"/>
                  </a:lnTo>
                  <a:lnTo>
                    <a:pt x="2234" y="36"/>
                  </a:lnTo>
                  <a:lnTo>
                    <a:pt x="2201" y="118"/>
                  </a:lnTo>
                  <a:lnTo>
                    <a:pt x="2179" y="110"/>
                  </a:lnTo>
                  <a:lnTo>
                    <a:pt x="2156" y="103"/>
                  </a:lnTo>
                  <a:lnTo>
                    <a:pt x="2132" y="98"/>
                  </a:lnTo>
                  <a:lnTo>
                    <a:pt x="2109" y="94"/>
                  </a:lnTo>
                  <a:lnTo>
                    <a:pt x="2086" y="90"/>
                  </a:lnTo>
                  <a:lnTo>
                    <a:pt x="2061" y="89"/>
                  </a:lnTo>
                  <a:lnTo>
                    <a:pt x="2036" y="89"/>
                  </a:lnTo>
                  <a:lnTo>
                    <a:pt x="2011" y="90"/>
                  </a:lnTo>
                  <a:lnTo>
                    <a:pt x="1986" y="93"/>
                  </a:lnTo>
                  <a:lnTo>
                    <a:pt x="1959" y="97"/>
                  </a:lnTo>
                  <a:lnTo>
                    <a:pt x="1934" y="102"/>
                  </a:lnTo>
                  <a:lnTo>
                    <a:pt x="1907" y="109"/>
                  </a:lnTo>
                  <a:lnTo>
                    <a:pt x="1881" y="116"/>
                  </a:lnTo>
                  <a:lnTo>
                    <a:pt x="1853" y="124"/>
                  </a:lnTo>
                  <a:lnTo>
                    <a:pt x="1826" y="135"/>
                  </a:lnTo>
                  <a:lnTo>
                    <a:pt x="1799" y="146"/>
                  </a:lnTo>
                  <a:lnTo>
                    <a:pt x="1771" y="158"/>
                  </a:lnTo>
                  <a:lnTo>
                    <a:pt x="1742" y="172"/>
                  </a:lnTo>
                  <a:lnTo>
                    <a:pt x="1715" y="187"/>
                  </a:lnTo>
                  <a:lnTo>
                    <a:pt x="1686" y="203"/>
                  </a:lnTo>
                  <a:lnTo>
                    <a:pt x="1658" y="221"/>
                  </a:lnTo>
                  <a:lnTo>
                    <a:pt x="1629" y="239"/>
                  </a:lnTo>
                  <a:lnTo>
                    <a:pt x="1600" y="258"/>
                  </a:lnTo>
                  <a:lnTo>
                    <a:pt x="1571" y="278"/>
                  </a:lnTo>
                  <a:lnTo>
                    <a:pt x="1542" y="301"/>
                  </a:lnTo>
                  <a:lnTo>
                    <a:pt x="1513" y="323"/>
                  </a:lnTo>
                  <a:lnTo>
                    <a:pt x="1483" y="347"/>
                  </a:lnTo>
                  <a:lnTo>
                    <a:pt x="1454" y="372"/>
                  </a:lnTo>
                  <a:lnTo>
                    <a:pt x="1425" y="398"/>
                  </a:lnTo>
                  <a:lnTo>
                    <a:pt x="1395" y="425"/>
                  </a:lnTo>
                  <a:lnTo>
                    <a:pt x="1365" y="452"/>
                  </a:lnTo>
                  <a:lnTo>
                    <a:pt x="1336" y="481"/>
                  </a:lnTo>
                  <a:lnTo>
                    <a:pt x="1274" y="418"/>
                  </a:lnTo>
                  <a:close/>
                  <a:moveTo>
                    <a:pt x="2234" y="36"/>
                  </a:moveTo>
                  <a:lnTo>
                    <a:pt x="2260" y="47"/>
                  </a:lnTo>
                  <a:lnTo>
                    <a:pt x="2284" y="60"/>
                  </a:lnTo>
                  <a:lnTo>
                    <a:pt x="2307" y="73"/>
                  </a:lnTo>
                  <a:lnTo>
                    <a:pt x="2330" y="89"/>
                  </a:lnTo>
                  <a:lnTo>
                    <a:pt x="2352" y="105"/>
                  </a:lnTo>
                  <a:lnTo>
                    <a:pt x="2373" y="123"/>
                  </a:lnTo>
                  <a:lnTo>
                    <a:pt x="2393" y="142"/>
                  </a:lnTo>
                  <a:lnTo>
                    <a:pt x="2414" y="164"/>
                  </a:lnTo>
                  <a:lnTo>
                    <a:pt x="2432" y="185"/>
                  </a:lnTo>
                  <a:lnTo>
                    <a:pt x="2450" y="208"/>
                  </a:lnTo>
                  <a:lnTo>
                    <a:pt x="2468" y="233"/>
                  </a:lnTo>
                  <a:lnTo>
                    <a:pt x="2484" y="257"/>
                  </a:lnTo>
                  <a:lnTo>
                    <a:pt x="2500" y="284"/>
                  </a:lnTo>
                  <a:lnTo>
                    <a:pt x="2515" y="312"/>
                  </a:lnTo>
                  <a:lnTo>
                    <a:pt x="2529" y="341"/>
                  </a:lnTo>
                  <a:lnTo>
                    <a:pt x="2542" y="371"/>
                  </a:lnTo>
                  <a:lnTo>
                    <a:pt x="2555" y="401"/>
                  </a:lnTo>
                  <a:lnTo>
                    <a:pt x="2567" y="433"/>
                  </a:lnTo>
                  <a:lnTo>
                    <a:pt x="2578" y="467"/>
                  </a:lnTo>
                  <a:lnTo>
                    <a:pt x="2589" y="501"/>
                  </a:lnTo>
                  <a:lnTo>
                    <a:pt x="2598" y="536"/>
                  </a:lnTo>
                  <a:lnTo>
                    <a:pt x="2607" y="572"/>
                  </a:lnTo>
                  <a:lnTo>
                    <a:pt x="2614" y="609"/>
                  </a:lnTo>
                  <a:lnTo>
                    <a:pt x="2622" y="647"/>
                  </a:lnTo>
                  <a:lnTo>
                    <a:pt x="2628" y="686"/>
                  </a:lnTo>
                  <a:lnTo>
                    <a:pt x="2633" y="726"/>
                  </a:lnTo>
                  <a:lnTo>
                    <a:pt x="2639" y="766"/>
                  </a:lnTo>
                  <a:lnTo>
                    <a:pt x="2643" y="808"/>
                  </a:lnTo>
                  <a:lnTo>
                    <a:pt x="2646" y="850"/>
                  </a:lnTo>
                  <a:lnTo>
                    <a:pt x="2648" y="894"/>
                  </a:lnTo>
                  <a:lnTo>
                    <a:pt x="2650" y="937"/>
                  </a:lnTo>
                  <a:lnTo>
                    <a:pt x="2652" y="982"/>
                  </a:lnTo>
                  <a:lnTo>
                    <a:pt x="2562" y="983"/>
                  </a:lnTo>
                  <a:lnTo>
                    <a:pt x="2561" y="941"/>
                  </a:lnTo>
                  <a:lnTo>
                    <a:pt x="2560" y="901"/>
                  </a:lnTo>
                  <a:lnTo>
                    <a:pt x="2558" y="861"/>
                  </a:lnTo>
                  <a:lnTo>
                    <a:pt x="2555" y="821"/>
                  </a:lnTo>
                  <a:lnTo>
                    <a:pt x="2552" y="783"/>
                  </a:lnTo>
                  <a:lnTo>
                    <a:pt x="2547" y="746"/>
                  </a:lnTo>
                  <a:lnTo>
                    <a:pt x="2542" y="709"/>
                  </a:lnTo>
                  <a:lnTo>
                    <a:pt x="2537" y="674"/>
                  </a:lnTo>
                  <a:lnTo>
                    <a:pt x="2530" y="639"/>
                  </a:lnTo>
                  <a:lnTo>
                    <a:pt x="2524" y="605"/>
                  </a:lnTo>
                  <a:lnTo>
                    <a:pt x="2517" y="571"/>
                  </a:lnTo>
                  <a:lnTo>
                    <a:pt x="2508" y="539"/>
                  </a:lnTo>
                  <a:lnTo>
                    <a:pt x="2499" y="507"/>
                  </a:lnTo>
                  <a:lnTo>
                    <a:pt x="2489" y="478"/>
                  </a:lnTo>
                  <a:lnTo>
                    <a:pt x="2480" y="448"/>
                  </a:lnTo>
                  <a:lnTo>
                    <a:pt x="2468" y="419"/>
                  </a:lnTo>
                  <a:lnTo>
                    <a:pt x="2456" y="393"/>
                  </a:lnTo>
                  <a:lnTo>
                    <a:pt x="2444" y="366"/>
                  </a:lnTo>
                  <a:lnTo>
                    <a:pt x="2431" y="341"/>
                  </a:lnTo>
                  <a:lnTo>
                    <a:pt x="2418" y="316"/>
                  </a:lnTo>
                  <a:lnTo>
                    <a:pt x="2403" y="294"/>
                  </a:lnTo>
                  <a:lnTo>
                    <a:pt x="2388" y="272"/>
                  </a:lnTo>
                  <a:lnTo>
                    <a:pt x="2372" y="251"/>
                  </a:lnTo>
                  <a:lnTo>
                    <a:pt x="2356" y="232"/>
                  </a:lnTo>
                  <a:lnTo>
                    <a:pt x="2339" y="212"/>
                  </a:lnTo>
                  <a:lnTo>
                    <a:pt x="2321" y="196"/>
                  </a:lnTo>
                  <a:lnTo>
                    <a:pt x="2303" y="180"/>
                  </a:lnTo>
                  <a:lnTo>
                    <a:pt x="2284" y="165"/>
                  </a:lnTo>
                  <a:lnTo>
                    <a:pt x="2264" y="151"/>
                  </a:lnTo>
                  <a:lnTo>
                    <a:pt x="2244" y="139"/>
                  </a:lnTo>
                  <a:lnTo>
                    <a:pt x="2223" y="128"/>
                  </a:lnTo>
                  <a:lnTo>
                    <a:pt x="2201" y="118"/>
                  </a:lnTo>
                  <a:lnTo>
                    <a:pt x="2234" y="36"/>
                  </a:lnTo>
                  <a:close/>
                  <a:moveTo>
                    <a:pt x="2652" y="982"/>
                  </a:moveTo>
                  <a:lnTo>
                    <a:pt x="2652" y="1026"/>
                  </a:lnTo>
                  <a:lnTo>
                    <a:pt x="2650" y="1071"/>
                  </a:lnTo>
                  <a:lnTo>
                    <a:pt x="2649" y="1116"/>
                  </a:lnTo>
                  <a:lnTo>
                    <a:pt x="2647" y="1163"/>
                  </a:lnTo>
                  <a:lnTo>
                    <a:pt x="2644" y="1210"/>
                  </a:lnTo>
                  <a:lnTo>
                    <a:pt x="2641" y="1257"/>
                  </a:lnTo>
                  <a:lnTo>
                    <a:pt x="2637" y="1306"/>
                  </a:lnTo>
                  <a:lnTo>
                    <a:pt x="2631" y="1354"/>
                  </a:lnTo>
                  <a:lnTo>
                    <a:pt x="2626" y="1404"/>
                  </a:lnTo>
                  <a:lnTo>
                    <a:pt x="2620" y="1454"/>
                  </a:lnTo>
                  <a:lnTo>
                    <a:pt x="2612" y="1505"/>
                  </a:lnTo>
                  <a:lnTo>
                    <a:pt x="2604" y="1556"/>
                  </a:lnTo>
                  <a:lnTo>
                    <a:pt x="2595" y="1607"/>
                  </a:lnTo>
                  <a:lnTo>
                    <a:pt x="2586" y="1659"/>
                  </a:lnTo>
                  <a:lnTo>
                    <a:pt x="2575" y="1711"/>
                  </a:lnTo>
                  <a:lnTo>
                    <a:pt x="2564" y="1764"/>
                  </a:lnTo>
                  <a:lnTo>
                    <a:pt x="2553" y="1817"/>
                  </a:lnTo>
                  <a:lnTo>
                    <a:pt x="2540" y="1870"/>
                  </a:lnTo>
                  <a:lnTo>
                    <a:pt x="2527" y="1924"/>
                  </a:lnTo>
                  <a:lnTo>
                    <a:pt x="2513" y="1978"/>
                  </a:lnTo>
                  <a:lnTo>
                    <a:pt x="2499" y="2033"/>
                  </a:lnTo>
                  <a:lnTo>
                    <a:pt x="2483" y="2087"/>
                  </a:lnTo>
                  <a:lnTo>
                    <a:pt x="2467" y="2142"/>
                  </a:lnTo>
                  <a:lnTo>
                    <a:pt x="2450" y="2199"/>
                  </a:lnTo>
                  <a:lnTo>
                    <a:pt x="2433" y="2254"/>
                  </a:lnTo>
                  <a:lnTo>
                    <a:pt x="2414" y="2310"/>
                  </a:lnTo>
                  <a:lnTo>
                    <a:pt x="2395" y="2365"/>
                  </a:lnTo>
                  <a:lnTo>
                    <a:pt x="2375" y="2421"/>
                  </a:lnTo>
                  <a:lnTo>
                    <a:pt x="2354" y="2478"/>
                  </a:lnTo>
                  <a:lnTo>
                    <a:pt x="2333" y="2535"/>
                  </a:lnTo>
                  <a:lnTo>
                    <a:pt x="2311" y="2591"/>
                  </a:lnTo>
                  <a:lnTo>
                    <a:pt x="2288" y="2647"/>
                  </a:lnTo>
                  <a:lnTo>
                    <a:pt x="2206" y="2614"/>
                  </a:lnTo>
                  <a:lnTo>
                    <a:pt x="2229" y="2559"/>
                  </a:lnTo>
                  <a:lnTo>
                    <a:pt x="2250" y="2503"/>
                  </a:lnTo>
                  <a:lnTo>
                    <a:pt x="2271" y="2448"/>
                  </a:lnTo>
                  <a:lnTo>
                    <a:pt x="2292" y="2393"/>
                  </a:lnTo>
                  <a:lnTo>
                    <a:pt x="2311" y="2338"/>
                  </a:lnTo>
                  <a:lnTo>
                    <a:pt x="2330" y="2282"/>
                  </a:lnTo>
                  <a:lnTo>
                    <a:pt x="2348" y="2228"/>
                  </a:lnTo>
                  <a:lnTo>
                    <a:pt x="2365" y="2173"/>
                  </a:lnTo>
                  <a:lnTo>
                    <a:pt x="2382" y="2119"/>
                  </a:lnTo>
                  <a:lnTo>
                    <a:pt x="2398" y="2065"/>
                  </a:lnTo>
                  <a:lnTo>
                    <a:pt x="2413" y="2011"/>
                  </a:lnTo>
                  <a:lnTo>
                    <a:pt x="2427" y="1958"/>
                  </a:lnTo>
                  <a:lnTo>
                    <a:pt x="2440" y="1905"/>
                  </a:lnTo>
                  <a:lnTo>
                    <a:pt x="2454" y="1852"/>
                  </a:lnTo>
                  <a:lnTo>
                    <a:pt x="2466" y="1800"/>
                  </a:lnTo>
                  <a:lnTo>
                    <a:pt x="2477" y="1748"/>
                  </a:lnTo>
                  <a:lnTo>
                    <a:pt x="2488" y="1696"/>
                  </a:lnTo>
                  <a:lnTo>
                    <a:pt x="2499" y="1645"/>
                  </a:lnTo>
                  <a:lnTo>
                    <a:pt x="2507" y="1594"/>
                  </a:lnTo>
                  <a:lnTo>
                    <a:pt x="2516" y="1543"/>
                  </a:lnTo>
                  <a:lnTo>
                    <a:pt x="2524" y="1493"/>
                  </a:lnTo>
                  <a:lnTo>
                    <a:pt x="2532" y="1444"/>
                  </a:lnTo>
                  <a:lnTo>
                    <a:pt x="2538" y="1395"/>
                  </a:lnTo>
                  <a:lnTo>
                    <a:pt x="2543" y="1347"/>
                  </a:lnTo>
                  <a:lnTo>
                    <a:pt x="2549" y="1299"/>
                  </a:lnTo>
                  <a:lnTo>
                    <a:pt x="2553" y="1252"/>
                  </a:lnTo>
                  <a:lnTo>
                    <a:pt x="2556" y="1206"/>
                  </a:lnTo>
                  <a:lnTo>
                    <a:pt x="2559" y="1160"/>
                  </a:lnTo>
                  <a:lnTo>
                    <a:pt x="2560" y="1114"/>
                  </a:lnTo>
                  <a:lnTo>
                    <a:pt x="2562" y="1070"/>
                  </a:lnTo>
                  <a:lnTo>
                    <a:pt x="2562" y="1026"/>
                  </a:lnTo>
                  <a:lnTo>
                    <a:pt x="2562" y="983"/>
                  </a:lnTo>
                  <a:lnTo>
                    <a:pt x="2652" y="982"/>
                  </a:lnTo>
                  <a:close/>
                  <a:moveTo>
                    <a:pt x="2288" y="2647"/>
                  </a:moveTo>
                  <a:lnTo>
                    <a:pt x="2265" y="2705"/>
                  </a:lnTo>
                  <a:lnTo>
                    <a:pt x="2241" y="2760"/>
                  </a:lnTo>
                  <a:lnTo>
                    <a:pt x="2216" y="2815"/>
                  </a:lnTo>
                  <a:lnTo>
                    <a:pt x="2192" y="2870"/>
                  </a:lnTo>
                  <a:lnTo>
                    <a:pt x="2166" y="2924"/>
                  </a:lnTo>
                  <a:lnTo>
                    <a:pt x="2141" y="2977"/>
                  </a:lnTo>
                  <a:lnTo>
                    <a:pt x="2114" y="3030"/>
                  </a:lnTo>
                  <a:lnTo>
                    <a:pt x="2088" y="3082"/>
                  </a:lnTo>
                  <a:lnTo>
                    <a:pt x="2061" y="3133"/>
                  </a:lnTo>
                  <a:lnTo>
                    <a:pt x="2035" y="3184"/>
                  </a:lnTo>
                  <a:lnTo>
                    <a:pt x="2007" y="3234"/>
                  </a:lnTo>
                  <a:lnTo>
                    <a:pt x="1978" y="3283"/>
                  </a:lnTo>
                  <a:lnTo>
                    <a:pt x="1951" y="3332"/>
                  </a:lnTo>
                  <a:lnTo>
                    <a:pt x="1922" y="3379"/>
                  </a:lnTo>
                  <a:lnTo>
                    <a:pt x="1893" y="3426"/>
                  </a:lnTo>
                  <a:lnTo>
                    <a:pt x="1865" y="3472"/>
                  </a:lnTo>
                  <a:lnTo>
                    <a:pt x="1835" y="3517"/>
                  </a:lnTo>
                  <a:lnTo>
                    <a:pt x="1806" y="3562"/>
                  </a:lnTo>
                  <a:lnTo>
                    <a:pt x="1776" y="3605"/>
                  </a:lnTo>
                  <a:lnTo>
                    <a:pt x="1747" y="3649"/>
                  </a:lnTo>
                  <a:lnTo>
                    <a:pt x="1716" y="3690"/>
                  </a:lnTo>
                  <a:lnTo>
                    <a:pt x="1686" y="3732"/>
                  </a:lnTo>
                  <a:lnTo>
                    <a:pt x="1655" y="3772"/>
                  </a:lnTo>
                  <a:lnTo>
                    <a:pt x="1626" y="3811"/>
                  </a:lnTo>
                  <a:lnTo>
                    <a:pt x="1595" y="3849"/>
                  </a:lnTo>
                  <a:lnTo>
                    <a:pt x="1564" y="3886"/>
                  </a:lnTo>
                  <a:lnTo>
                    <a:pt x="1533" y="3923"/>
                  </a:lnTo>
                  <a:lnTo>
                    <a:pt x="1502" y="3959"/>
                  </a:lnTo>
                  <a:lnTo>
                    <a:pt x="1471" y="3993"/>
                  </a:lnTo>
                  <a:lnTo>
                    <a:pt x="1440" y="4027"/>
                  </a:lnTo>
                  <a:lnTo>
                    <a:pt x="1409" y="4058"/>
                  </a:lnTo>
                  <a:lnTo>
                    <a:pt x="1377" y="4090"/>
                  </a:lnTo>
                  <a:lnTo>
                    <a:pt x="1316" y="4028"/>
                  </a:lnTo>
                  <a:lnTo>
                    <a:pt x="1345" y="3997"/>
                  </a:lnTo>
                  <a:lnTo>
                    <a:pt x="1376" y="3965"/>
                  </a:lnTo>
                  <a:lnTo>
                    <a:pt x="1407" y="3932"/>
                  </a:lnTo>
                  <a:lnTo>
                    <a:pt x="1437" y="3899"/>
                  </a:lnTo>
                  <a:lnTo>
                    <a:pt x="1467" y="3864"/>
                  </a:lnTo>
                  <a:lnTo>
                    <a:pt x="1497" y="3828"/>
                  </a:lnTo>
                  <a:lnTo>
                    <a:pt x="1527" y="3792"/>
                  </a:lnTo>
                  <a:lnTo>
                    <a:pt x="1557" y="3755"/>
                  </a:lnTo>
                  <a:lnTo>
                    <a:pt x="1586" y="3716"/>
                  </a:lnTo>
                  <a:lnTo>
                    <a:pt x="1616" y="3676"/>
                  </a:lnTo>
                  <a:lnTo>
                    <a:pt x="1646" y="3637"/>
                  </a:lnTo>
                  <a:lnTo>
                    <a:pt x="1676" y="3596"/>
                  </a:lnTo>
                  <a:lnTo>
                    <a:pt x="1704" y="3553"/>
                  </a:lnTo>
                  <a:lnTo>
                    <a:pt x="1734" y="3511"/>
                  </a:lnTo>
                  <a:lnTo>
                    <a:pt x="1763" y="3467"/>
                  </a:lnTo>
                  <a:lnTo>
                    <a:pt x="1791" y="3423"/>
                  </a:lnTo>
                  <a:lnTo>
                    <a:pt x="1819" y="3378"/>
                  </a:lnTo>
                  <a:lnTo>
                    <a:pt x="1848" y="3332"/>
                  </a:lnTo>
                  <a:lnTo>
                    <a:pt x="1875" y="3285"/>
                  </a:lnTo>
                  <a:lnTo>
                    <a:pt x="1903" y="3238"/>
                  </a:lnTo>
                  <a:lnTo>
                    <a:pt x="1930" y="3189"/>
                  </a:lnTo>
                  <a:lnTo>
                    <a:pt x="1957" y="3141"/>
                  </a:lnTo>
                  <a:lnTo>
                    <a:pt x="1984" y="3091"/>
                  </a:lnTo>
                  <a:lnTo>
                    <a:pt x="2010" y="3041"/>
                  </a:lnTo>
                  <a:lnTo>
                    <a:pt x="2036" y="2990"/>
                  </a:lnTo>
                  <a:lnTo>
                    <a:pt x="2061" y="2938"/>
                  </a:lnTo>
                  <a:lnTo>
                    <a:pt x="2087" y="2886"/>
                  </a:lnTo>
                  <a:lnTo>
                    <a:pt x="2111" y="2833"/>
                  </a:lnTo>
                  <a:lnTo>
                    <a:pt x="2135" y="2779"/>
                  </a:lnTo>
                  <a:lnTo>
                    <a:pt x="2160" y="2725"/>
                  </a:lnTo>
                  <a:lnTo>
                    <a:pt x="2183" y="2670"/>
                  </a:lnTo>
                  <a:lnTo>
                    <a:pt x="2206" y="2614"/>
                  </a:lnTo>
                  <a:lnTo>
                    <a:pt x="2288" y="2647"/>
                  </a:lnTo>
                  <a:close/>
                  <a:moveTo>
                    <a:pt x="1377" y="4090"/>
                  </a:moveTo>
                  <a:lnTo>
                    <a:pt x="1345" y="4122"/>
                  </a:lnTo>
                  <a:lnTo>
                    <a:pt x="1313" y="4152"/>
                  </a:lnTo>
                  <a:lnTo>
                    <a:pt x="1282" y="4180"/>
                  </a:lnTo>
                  <a:lnTo>
                    <a:pt x="1250" y="4209"/>
                  </a:lnTo>
                  <a:lnTo>
                    <a:pt x="1218" y="4236"/>
                  </a:lnTo>
                  <a:lnTo>
                    <a:pt x="1185" y="4261"/>
                  </a:lnTo>
                  <a:lnTo>
                    <a:pt x="1153" y="4285"/>
                  </a:lnTo>
                  <a:lnTo>
                    <a:pt x="1121" y="4309"/>
                  </a:lnTo>
                  <a:lnTo>
                    <a:pt x="1090" y="4331"/>
                  </a:lnTo>
                  <a:lnTo>
                    <a:pt x="1059" y="4351"/>
                  </a:lnTo>
                  <a:lnTo>
                    <a:pt x="1027" y="4371"/>
                  </a:lnTo>
                  <a:lnTo>
                    <a:pt x="995" y="4389"/>
                  </a:lnTo>
                  <a:lnTo>
                    <a:pt x="964" y="4406"/>
                  </a:lnTo>
                  <a:lnTo>
                    <a:pt x="933" y="4422"/>
                  </a:lnTo>
                  <a:lnTo>
                    <a:pt x="902" y="4437"/>
                  </a:lnTo>
                  <a:lnTo>
                    <a:pt x="872" y="4450"/>
                  </a:lnTo>
                  <a:lnTo>
                    <a:pt x="841" y="4463"/>
                  </a:lnTo>
                  <a:lnTo>
                    <a:pt x="810" y="4473"/>
                  </a:lnTo>
                  <a:lnTo>
                    <a:pt x="780" y="4482"/>
                  </a:lnTo>
                  <a:lnTo>
                    <a:pt x="751" y="4490"/>
                  </a:lnTo>
                  <a:lnTo>
                    <a:pt x="721" y="4497"/>
                  </a:lnTo>
                  <a:lnTo>
                    <a:pt x="691" y="4502"/>
                  </a:lnTo>
                  <a:lnTo>
                    <a:pt x="662" y="4505"/>
                  </a:lnTo>
                  <a:lnTo>
                    <a:pt x="634" y="4507"/>
                  </a:lnTo>
                  <a:lnTo>
                    <a:pt x="605" y="4508"/>
                  </a:lnTo>
                  <a:lnTo>
                    <a:pt x="577" y="4508"/>
                  </a:lnTo>
                  <a:lnTo>
                    <a:pt x="550" y="4506"/>
                  </a:lnTo>
                  <a:lnTo>
                    <a:pt x="522" y="4502"/>
                  </a:lnTo>
                  <a:lnTo>
                    <a:pt x="496" y="4498"/>
                  </a:lnTo>
                  <a:lnTo>
                    <a:pt x="469" y="4490"/>
                  </a:lnTo>
                  <a:lnTo>
                    <a:pt x="443" y="4483"/>
                  </a:lnTo>
                  <a:lnTo>
                    <a:pt x="417" y="4473"/>
                  </a:lnTo>
                  <a:lnTo>
                    <a:pt x="450" y="4390"/>
                  </a:lnTo>
                  <a:lnTo>
                    <a:pt x="472" y="4399"/>
                  </a:lnTo>
                  <a:lnTo>
                    <a:pt x="496" y="4406"/>
                  </a:lnTo>
                  <a:lnTo>
                    <a:pt x="519" y="4412"/>
                  </a:lnTo>
                  <a:lnTo>
                    <a:pt x="542" y="4416"/>
                  </a:lnTo>
                  <a:lnTo>
                    <a:pt x="566" y="4419"/>
                  </a:lnTo>
                  <a:lnTo>
                    <a:pt x="590" y="4420"/>
                  </a:lnTo>
                  <a:lnTo>
                    <a:pt x="616" y="4420"/>
                  </a:lnTo>
                  <a:lnTo>
                    <a:pt x="640" y="4419"/>
                  </a:lnTo>
                  <a:lnTo>
                    <a:pt x="666" y="4416"/>
                  </a:lnTo>
                  <a:lnTo>
                    <a:pt x="692" y="4413"/>
                  </a:lnTo>
                  <a:lnTo>
                    <a:pt x="718" y="4407"/>
                  </a:lnTo>
                  <a:lnTo>
                    <a:pt x="744" y="4401"/>
                  </a:lnTo>
                  <a:lnTo>
                    <a:pt x="771" y="4394"/>
                  </a:lnTo>
                  <a:lnTo>
                    <a:pt x="798" y="4384"/>
                  </a:lnTo>
                  <a:lnTo>
                    <a:pt x="825" y="4375"/>
                  </a:lnTo>
                  <a:lnTo>
                    <a:pt x="853" y="4363"/>
                  </a:lnTo>
                  <a:lnTo>
                    <a:pt x="880" y="4350"/>
                  </a:lnTo>
                  <a:lnTo>
                    <a:pt x="909" y="4336"/>
                  </a:lnTo>
                  <a:lnTo>
                    <a:pt x="936" y="4321"/>
                  </a:lnTo>
                  <a:lnTo>
                    <a:pt x="965" y="4306"/>
                  </a:lnTo>
                  <a:lnTo>
                    <a:pt x="994" y="4289"/>
                  </a:lnTo>
                  <a:lnTo>
                    <a:pt x="1022" y="4271"/>
                  </a:lnTo>
                  <a:lnTo>
                    <a:pt x="1051" y="4250"/>
                  </a:lnTo>
                  <a:lnTo>
                    <a:pt x="1080" y="4230"/>
                  </a:lnTo>
                  <a:lnTo>
                    <a:pt x="1110" y="4209"/>
                  </a:lnTo>
                  <a:lnTo>
                    <a:pt x="1138" y="4186"/>
                  </a:lnTo>
                  <a:lnTo>
                    <a:pt x="1168" y="4162"/>
                  </a:lnTo>
                  <a:lnTo>
                    <a:pt x="1198" y="4137"/>
                  </a:lnTo>
                  <a:lnTo>
                    <a:pt x="1226" y="4111"/>
                  </a:lnTo>
                  <a:lnTo>
                    <a:pt x="1256" y="4085"/>
                  </a:lnTo>
                  <a:lnTo>
                    <a:pt x="1286" y="4056"/>
                  </a:lnTo>
                  <a:lnTo>
                    <a:pt x="1316" y="4028"/>
                  </a:lnTo>
                  <a:lnTo>
                    <a:pt x="1377" y="409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69" name="Freeform 161">
              <a:extLst>
                <a:ext uri="{FF2B5EF4-FFF2-40B4-BE49-F238E27FC236}">
                  <a16:creationId xmlns:a16="http://schemas.microsoft.com/office/drawing/2014/main" id="{7D411945-61FC-1606-E491-54A726712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092"/>
              <a:ext cx="256" cy="541"/>
            </a:xfrm>
            <a:custGeom>
              <a:avLst/>
              <a:gdLst>
                <a:gd name="T0" fmla="*/ 245 w 1535"/>
                <a:gd name="T1" fmla="*/ 3250 h 3250"/>
                <a:gd name="T2" fmla="*/ 1535 w 1535"/>
                <a:gd name="T3" fmla="*/ 100 h 3250"/>
                <a:gd name="T4" fmla="*/ 1290 w 1535"/>
                <a:gd name="T5" fmla="*/ 0 h 3250"/>
                <a:gd name="T6" fmla="*/ 0 w 1535"/>
                <a:gd name="T7" fmla="*/ 3150 h 3250"/>
                <a:gd name="T8" fmla="*/ 245 w 1535"/>
                <a:gd name="T9" fmla="*/ 3250 h 3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5" h="3250">
                  <a:moveTo>
                    <a:pt x="245" y="3250"/>
                  </a:moveTo>
                  <a:lnTo>
                    <a:pt x="1535" y="100"/>
                  </a:lnTo>
                  <a:lnTo>
                    <a:pt x="1290" y="0"/>
                  </a:lnTo>
                  <a:lnTo>
                    <a:pt x="0" y="3150"/>
                  </a:lnTo>
                  <a:lnTo>
                    <a:pt x="245" y="32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70" name="Freeform 162">
              <a:extLst>
                <a:ext uri="{FF2B5EF4-FFF2-40B4-BE49-F238E27FC236}">
                  <a16:creationId xmlns:a16="http://schemas.microsoft.com/office/drawing/2014/main" id="{9C531210-E691-ABAD-C28F-4E1AE7195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3506"/>
              <a:ext cx="161" cy="213"/>
            </a:xfrm>
            <a:custGeom>
              <a:avLst/>
              <a:gdLst>
                <a:gd name="T0" fmla="*/ 385 w 965"/>
                <a:gd name="T1" fmla="*/ 669 h 1281"/>
                <a:gd name="T2" fmla="*/ 965 w 965"/>
                <a:gd name="T3" fmla="*/ 300 h 1281"/>
                <a:gd name="T4" fmla="*/ 734 w 965"/>
                <a:gd name="T5" fmla="*/ 866 h 1281"/>
                <a:gd name="T6" fmla="*/ 135 w 965"/>
                <a:gd name="T7" fmla="*/ 1281 h 1281"/>
                <a:gd name="T8" fmla="*/ 0 w 965"/>
                <a:gd name="T9" fmla="*/ 565 h 1281"/>
                <a:gd name="T10" fmla="*/ 231 w 965"/>
                <a:gd name="T11" fmla="*/ 0 h 1281"/>
                <a:gd name="T12" fmla="*/ 385 w 965"/>
                <a:gd name="T13" fmla="*/ 669 h 1281"/>
                <a:gd name="T14" fmla="*/ 366 w 965"/>
                <a:gd name="T15" fmla="*/ 716 h 1281"/>
                <a:gd name="T16" fmla="*/ 385 w 965"/>
                <a:gd name="T17" fmla="*/ 669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5" h="1281">
                  <a:moveTo>
                    <a:pt x="385" y="669"/>
                  </a:moveTo>
                  <a:lnTo>
                    <a:pt x="965" y="300"/>
                  </a:lnTo>
                  <a:lnTo>
                    <a:pt x="734" y="866"/>
                  </a:lnTo>
                  <a:lnTo>
                    <a:pt x="135" y="1281"/>
                  </a:lnTo>
                  <a:lnTo>
                    <a:pt x="0" y="565"/>
                  </a:lnTo>
                  <a:lnTo>
                    <a:pt x="231" y="0"/>
                  </a:lnTo>
                  <a:lnTo>
                    <a:pt x="385" y="669"/>
                  </a:lnTo>
                  <a:lnTo>
                    <a:pt x="366" y="716"/>
                  </a:lnTo>
                  <a:lnTo>
                    <a:pt x="385" y="6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71" name="Freeform 163">
              <a:extLst>
                <a:ext uri="{FF2B5EF4-FFF2-40B4-BE49-F238E27FC236}">
                  <a16:creationId xmlns:a16="http://schemas.microsoft.com/office/drawing/2014/main" id="{AB3907CF-6535-13D3-E28C-6B7BC68654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2" y="3026"/>
              <a:ext cx="389" cy="780"/>
            </a:xfrm>
            <a:custGeom>
              <a:avLst/>
              <a:gdLst>
                <a:gd name="T0" fmla="*/ 1534 w 2334"/>
                <a:gd name="T1" fmla="*/ 4666 h 4676"/>
                <a:gd name="T2" fmla="*/ 1278 w 2334"/>
                <a:gd name="T3" fmla="*/ 4558 h 4676"/>
                <a:gd name="T4" fmla="*/ 1023 w 2334"/>
                <a:gd name="T5" fmla="*/ 4344 h 4676"/>
                <a:gd name="T6" fmla="*/ 977 w 2334"/>
                <a:gd name="T7" fmla="*/ 4160 h 4676"/>
                <a:gd name="T8" fmla="*/ 1209 w 2334"/>
                <a:gd name="T9" fmla="*/ 4398 h 4676"/>
                <a:gd name="T10" fmla="*/ 1439 w 2334"/>
                <a:gd name="T11" fmla="*/ 4545 h 4676"/>
                <a:gd name="T12" fmla="*/ 1661 w 2334"/>
                <a:gd name="T13" fmla="*/ 4587 h 4676"/>
                <a:gd name="T14" fmla="*/ 752 w 2334"/>
                <a:gd name="T15" fmla="*/ 3999 h 4676"/>
                <a:gd name="T16" fmla="*/ 530 w 2334"/>
                <a:gd name="T17" fmla="*/ 3612 h 4676"/>
                <a:gd name="T18" fmla="*/ 335 w 2334"/>
                <a:gd name="T19" fmla="*/ 3158 h 4676"/>
                <a:gd name="T20" fmla="*/ 174 w 2334"/>
                <a:gd name="T21" fmla="*/ 2651 h 4676"/>
                <a:gd name="T22" fmla="*/ 360 w 2334"/>
                <a:gd name="T23" fmla="*/ 2965 h 4676"/>
                <a:gd name="T24" fmla="*/ 542 w 2334"/>
                <a:gd name="T25" fmla="*/ 3429 h 4676"/>
                <a:gd name="T26" fmla="*/ 751 w 2334"/>
                <a:gd name="T27" fmla="*/ 3832 h 4676"/>
                <a:gd name="T28" fmla="*/ 159 w 2334"/>
                <a:gd name="T29" fmla="*/ 2592 h 4676"/>
                <a:gd name="T30" fmla="*/ 53 w 2334"/>
                <a:gd name="T31" fmla="*/ 2066 h 4676"/>
                <a:gd name="T32" fmla="*/ 4 w 2334"/>
                <a:gd name="T33" fmla="*/ 1570 h 4676"/>
                <a:gd name="T34" fmla="*/ 10 w 2334"/>
                <a:gd name="T35" fmla="*/ 1118 h 4676"/>
                <a:gd name="T36" fmla="*/ 105 w 2334"/>
                <a:gd name="T37" fmla="*/ 1035 h 4676"/>
                <a:gd name="T38" fmla="*/ 89 w 2334"/>
                <a:gd name="T39" fmla="*/ 1466 h 4676"/>
                <a:gd name="T40" fmla="*/ 125 w 2334"/>
                <a:gd name="T41" fmla="*/ 1943 h 4676"/>
                <a:gd name="T42" fmla="*/ 217 w 2334"/>
                <a:gd name="T43" fmla="*/ 2454 h 4676"/>
                <a:gd name="T44" fmla="*/ 78 w 2334"/>
                <a:gd name="T45" fmla="*/ 679 h 4676"/>
                <a:gd name="T46" fmla="*/ 195 w 2334"/>
                <a:gd name="T47" fmla="*/ 359 h 4676"/>
                <a:gd name="T48" fmla="*/ 364 w 2334"/>
                <a:gd name="T49" fmla="*/ 133 h 4676"/>
                <a:gd name="T50" fmla="*/ 581 w 2334"/>
                <a:gd name="T51" fmla="*/ 13 h 4676"/>
                <a:gd name="T52" fmla="*/ 433 w 2334"/>
                <a:gd name="T53" fmla="*/ 190 h 4676"/>
                <a:gd name="T54" fmla="*/ 280 w 2334"/>
                <a:gd name="T55" fmla="*/ 387 h 4676"/>
                <a:gd name="T56" fmla="*/ 171 w 2334"/>
                <a:gd name="T57" fmla="*/ 672 h 4676"/>
                <a:gd name="T58" fmla="*/ 608 w 2334"/>
                <a:gd name="T59" fmla="*/ 7 h 4676"/>
                <a:gd name="T60" fmla="*/ 857 w 2334"/>
                <a:gd name="T61" fmla="*/ 24 h 4676"/>
                <a:gd name="T62" fmla="*/ 1113 w 2334"/>
                <a:gd name="T63" fmla="*/ 156 h 4676"/>
                <a:gd name="T64" fmla="*/ 1368 w 2334"/>
                <a:gd name="T65" fmla="*/ 392 h 4676"/>
                <a:gd name="T66" fmla="*/ 1306 w 2334"/>
                <a:gd name="T67" fmla="*/ 456 h 4676"/>
                <a:gd name="T68" fmla="*/ 1075 w 2334"/>
                <a:gd name="T69" fmla="*/ 236 h 4676"/>
                <a:gd name="T70" fmla="*/ 844 w 2334"/>
                <a:gd name="T71" fmla="*/ 112 h 4676"/>
                <a:gd name="T72" fmla="*/ 626 w 2334"/>
                <a:gd name="T73" fmla="*/ 94 h 4676"/>
                <a:gd name="T74" fmla="*/ 1633 w 2334"/>
                <a:gd name="T75" fmla="*/ 756 h 4676"/>
                <a:gd name="T76" fmla="*/ 1850 w 2334"/>
                <a:gd name="T77" fmla="*/ 1159 h 4676"/>
                <a:gd name="T78" fmla="*/ 2039 w 2334"/>
                <a:gd name="T79" fmla="*/ 1626 h 4676"/>
                <a:gd name="T80" fmla="*/ 2090 w 2334"/>
                <a:gd name="T81" fmla="*/ 2106 h 4676"/>
                <a:gd name="T82" fmla="*/ 1937 w 2334"/>
                <a:gd name="T83" fmla="*/ 1603 h 4676"/>
                <a:gd name="T84" fmla="*/ 1749 w 2334"/>
                <a:gd name="T85" fmla="*/ 1152 h 4676"/>
                <a:gd name="T86" fmla="*/ 1535 w 2334"/>
                <a:gd name="T87" fmla="*/ 765 h 4676"/>
                <a:gd name="T88" fmla="*/ 2204 w 2334"/>
                <a:gd name="T89" fmla="*/ 2202 h 4676"/>
                <a:gd name="T90" fmla="*/ 2297 w 2334"/>
                <a:gd name="T91" fmla="*/ 2723 h 4676"/>
                <a:gd name="T92" fmla="*/ 2334 w 2334"/>
                <a:gd name="T93" fmla="*/ 3210 h 4676"/>
                <a:gd name="T94" fmla="*/ 2316 w 2334"/>
                <a:gd name="T95" fmla="*/ 3651 h 4676"/>
                <a:gd name="T96" fmla="*/ 2237 w 2334"/>
                <a:gd name="T97" fmla="*/ 3550 h 4676"/>
                <a:gd name="T98" fmla="*/ 2242 w 2334"/>
                <a:gd name="T99" fmla="*/ 3107 h 4676"/>
                <a:gd name="T100" fmla="*/ 2193 w 2334"/>
                <a:gd name="T101" fmla="*/ 2621 h 4676"/>
                <a:gd name="T102" fmla="*/ 2090 w 2334"/>
                <a:gd name="T103" fmla="*/ 2106 h 4676"/>
                <a:gd name="T104" fmla="*/ 2236 w 2334"/>
                <a:gd name="T105" fmla="*/ 4075 h 4676"/>
                <a:gd name="T106" fmla="*/ 2106 w 2334"/>
                <a:gd name="T107" fmla="*/ 4375 h 4676"/>
                <a:gd name="T108" fmla="*/ 1927 w 2334"/>
                <a:gd name="T109" fmla="*/ 4579 h 4676"/>
                <a:gd name="T110" fmla="*/ 1755 w 2334"/>
                <a:gd name="T111" fmla="*/ 4569 h 4676"/>
                <a:gd name="T112" fmla="*/ 1939 w 2334"/>
                <a:gd name="T113" fmla="*/ 4450 h 4676"/>
                <a:gd name="T114" fmla="*/ 2082 w 2334"/>
                <a:gd name="T115" fmla="*/ 4233 h 4676"/>
                <a:gd name="T116" fmla="*/ 2181 w 2334"/>
                <a:gd name="T117" fmla="*/ 3929 h 4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4" h="4676">
                  <a:moveTo>
                    <a:pt x="1753" y="4661"/>
                  </a:moveTo>
                  <a:lnTo>
                    <a:pt x="1727" y="4668"/>
                  </a:lnTo>
                  <a:lnTo>
                    <a:pt x="1699" y="4672"/>
                  </a:lnTo>
                  <a:lnTo>
                    <a:pt x="1672" y="4675"/>
                  </a:lnTo>
                  <a:lnTo>
                    <a:pt x="1645" y="4676"/>
                  </a:lnTo>
                  <a:lnTo>
                    <a:pt x="1618" y="4676"/>
                  </a:lnTo>
                  <a:lnTo>
                    <a:pt x="1590" y="4674"/>
                  </a:lnTo>
                  <a:lnTo>
                    <a:pt x="1561" y="4671"/>
                  </a:lnTo>
                  <a:lnTo>
                    <a:pt x="1534" y="4666"/>
                  </a:lnTo>
                  <a:lnTo>
                    <a:pt x="1506" y="4659"/>
                  </a:lnTo>
                  <a:lnTo>
                    <a:pt x="1477" y="4652"/>
                  </a:lnTo>
                  <a:lnTo>
                    <a:pt x="1449" y="4642"/>
                  </a:lnTo>
                  <a:lnTo>
                    <a:pt x="1421" y="4632"/>
                  </a:lnTo>
                  <a:lnTo>
                    <a:pt x="1392" y="4620"/>
                  </a:lnTo>
                  <a:lnTo>
                    <a:pt x="1364" y="4606"/>
                  </a:lnTo>
                  <a:lnTo>
                    <a:pt x="1335" y="4591"/>
                  </a:lnTo>
                  <a:lnTo>
                    <a:pt x="1306" y="4575"/>
                  </a:lnTo>
                  <a:lnTo>
                    <a:pt x="1278" y="4558"/>
                  </a:lnTo>
                  <a:lnTo>
                    <a:pt x="1250" y="4539"/>
                  </a:lnTo>
                  <a:lnTo>
                    <a:pt x="1221" y="4519"/>
                  </a:lnTo>
                  <a:lnTo>
                    <a:pt x="1193" y="4498"/>
                  </a:lnTo>
                  <a:lnTo>
                    <a:pt x="1164" y="4476"/>
                  </a:lnTo>
                  <a:lnTo>
                    <a:pt x="1135" y="4451"/>
                  </a:lnTo>
                  <a:lnTo>
                    <a:pt x="1107" y="4427"/>
                  </a:lnTo>
                  <a:lnTo>
                    <a:pt x="1079" y="4400"/>
                  </a:lnTo>
                  <a:lnTo>
                    <a:pt x="1050" y="4373"/>
                  </a:lnTo>
                  <a:lnTo>
                    <a:pt x="1023" y="4344"/>
                  </a:lnTo>
                  <a:lnTo>
                    <a:pt x="994" y="4314"/>
                  </a:lnTo>
                  <a:lnTo>
                    <a:pt x="966" y="4283"/>
                  </a:lnTo>
                  <a:lnTo>
                    <a:pt x="939" y="4251"/>
                  </a:lnTo>
                  <a:lnTo>
                    <a:pt x="911" y="4218"/>
                  </a:lnTo>
                  <a:lnTo>
                    <a:pt x="884" y="4183"/>
                  </a:lnTo>
                  <a:lnTo>
                    <a:pt x="856" y="4148"/>
                  </a:lnTo>
                  <a:lnTo>
                    <a:pt x="927" y="4095"/>
                  </a:lnTo>
                  <a:lnTo>
                    <a:pt x="952" y="4128"/>
                  </a:lnTo>
                  <a:lnTo>
                    <a:pt x="977" y="4160"/>
                  </a:lnTo>
                  <a:lnTo>
                    <a:pt x="1003" y="4190"/>
                  </a:lnTo>
                  <a:lnTo>
                    <a:pt x="1028" y="4220"/>
                  </a:lnTo>
                  <a:lnTo>
                    <a:pt x="1054" y="4249"/>
                  </a:lnTo>
                  <a:lnTo>
                    <a:pt x="1080" y="4276"/>
                  </a:lnTo>
                  <a:lnTo>
                    <a:pt x="1106" y="4303"/>
                  </a:lnTo>
                  <a:lnTo>
                    <a:pt x="1131" y="4328"/>
                  </a:lnTo>
                  <a:lnTo>
                    <a:pt x="1157" y="4353"/>
                  </a:lnTo>
                  <a:lnTo>
                    <a:pt x="1183" y="4376"/>
                  </a:lnTo>
                  <a:lnTo>
                    <a:pt x="1209" y="4398"/>
                  </a:lnTo>
                  <a:lnTo>
                    <a:pt x="1234" y="4420"/>
                  </a:lnTo>
                  <a:lnTo>
                    <a:pt x="1260" y="4440"/>
                  </a:lnTo>
                  <a:lnTo>
                    <a:pt x="1286" y="4458"/>
                  </a:lnTo>
                  <a:lnTo>
                    <a:pt x="1312" y="4476"/>
                  </a:lnTo>
                  <a:lnTo>
                    <a:pt x="1337" y="4492"/>
                  </a:lnTo>
                  <a:lnTo>
                    <a:pt x="1363" y="4507"/>
                  </a:lnTo>
                  <a:lnTo>
                    <a:pt x="1388" y="4520"/>
                  </a:lnTo>
                  <a:lnTo>
                    <a:pt x="1414" y="4533"/>
                  </a:lnTo>
                  <a:lnTo>
                    <a:pt x="1439" y="4545"/>
                  </a:lnTo>
                  <a:lnTo>
                    <a:pt x="1465" y="4554"/>
                  </a:lnTo>
                  <a:lnTo>
                    <a:pt x="1490" y="4564"/>
                  </a:lnTo>
                  <a:lnTo>
                    <a:pt x="1514" y="4571"/>
                  </a:lnTo>
                  <a:lnTo>
                    <a:pt x="1540" y="4577"/>
                  </a:lnTo>
                  <a:lnTo>
                    <a:pt x="1564" y="4582"/>
                  </a:lnTo>
                  <a:lnTo>
                    <a:pt x="1589" y="4585"/>
                  </a:lnTo>
                  <a:lnTo>
                    <a:pt x="1613" y="4587"/>
                  </a:lnTo>
                  <a:lnTo>
                    <a:pt x="1638" y="4588"/>
                  </a:lnTo>
                  <a:lnTo>
                    <a:pt x="1661" y="4587"/>
                  </a:lnTo>
                  <a:lnTo>
                    <a:pt x="1685" y="4585"/>
                  </a:lnTo>
                  <a:lnTo>
                    <a:pt x="1709" y="4581"/>
                  </a:lnTo>
                  <a:lnTo>
                    <a:pt x="1732" y="4577"/>
                  </a:lnTo>
                  <a:lnTo>
                    <a:pt x="1753" y="4661"/>
                  </a:lnTo>
                  <a:close/>
                  <a:moveTo>
                    <a:pt x="856" y="4148"/>
                  </a:moveTo>
                  <a:lnTo>
                    <a:pt x="830" y="4112"/>
                  </a:lnTo>
                  <a:lnTo>
                    <a:pt x="804" y="4076"/>
                  </a:lnTo>
                  <a:lnTo>
                    <a:pt x="777" y="4039"/>
                  </a:lnTo>
                  <a:lnTo>
                    <a:pt x="752" y="3999"/>
                  </a:lnTo>
                  <a:lnTo>
                    <a:pt x="726" y="3960"/>
                  </a:lnTo>
                  <a:lnTo>
                    <a:pt x="701" y="3920"/>
                  </a:lnTo>
                  <a:lnTo>
                    <a:pt x="676" y="3878"/>
                  </a:lnTo>
                  <a:lnTo>
                    <a:pt x="651" y="3836"/>
                  </a:lnTo>
                  <a:lnTo>
                    <a:pt x="626" y="3794"/>
                  </a:lnTo>
                  <a:lnTo>
                    <a:pt x="601" y="3749"/>
                  </a:lnTo>
                  <a:lnTo>
                    <a:pt x="578" y="3704"/>
                  </a:lnTo>
                  <a:lnTo>
                    <a:pt x="553" y="3659"/>
                  </a:lnTo>
                  <a:lnTo>
                    <a:pt x="530" y="3612"/>
                  </a:lnTo>
                  <a:lnTo>
                    <a:pt x="507" y="3564"/>
                  </a:lnTo>
                  <a:lnTo>
                    <a:pt x="484" y="3517"/>
                  </a:lnTo>
                  <a:lnTo>
                    <a:pt x="462" y="3467"/>
                  </a:lnTo>
                  <a:lnTo>
                    <a:pt x="440" y="3418"/>
                  </a:lnTo>
                  <a:lnTo>
                    <a:pt x="417" y="3367"/>
                  </a:lnTo>
                  <a:lnTo>
                    <a:pt x="396" y="3316"/>
                  </a:lnTo>
                  <a:lnTo>
                    <a:pt x="375" y="3264"/>
                  </a:lnTo>
                  <a:lnTo>
                    <a:pt x="355" y="3211"/>
                  </a:lnTo>
                  <a:lnTo>
                    <a:pt x="335" y="3158"/>
                  </a:lnTo>
                  <a:lnTo>
                    <a:pt x="314" y="3104"/>
                  </a:lnTo>
                  <a:lnTo>
                    <a:pt x="295" y="3050"/>
                  </a:lnTo>
                  <a:lnTo>
                    <a:pt x="277" y="2995"/>
                  </a:lnTo>
                  <a:lnTo>
                    <a:pt x="258" y="2938"/>
                  </a:lnTo>
                  <a:lnTo>
                    <a:pt x="240" y="2882"/>
                  </a:lnTo>
                  <a:lnTo>
                    <a:pt x="223" y="2825"/>
                  </a:lnTo>
                  <a:lnTo>
                    <a:pt x="206" y="2768"/>
                  </a:lnTo>
                  <a:lnTo>
                    <a:pt x="190" y="2709"/>
                  </a:lnTo>
                  <a:lnTo>
                    <a:pt x="174" y="2651"/>
                  </a:lnTo>
                  <a:lnTo>
                    <a:pt x="159" y="2592"/>
                  </a:lnTo>
                  <a:lnTo>
                    <a:pt x="244" y="2570"/>
                  </a:lnTo>
                  <a:lnTo>
                    <a:pt x="260" y="2628"/>
                  </a:lnTo>
                  <a:lnTo>
                    <a:pt x="275" y="2686"/>
                  </a:lnTo>
                  <a:lnTo>
                    <a:pt x="291" y="2742"/>
                  </a:lnTo>
                  <a:lnTo>
                    <a:pt x="308" y="2799"/>
                  </a:lnTo>
                  <a:lnTo>
                    <a:pt x="325" y="2855"/>
                  </a:lnTo>
                  <a:lnTo>
                    <a:pt x="342" y="2911"/>
                  </a:lnTo>
                  <a:lnTo>
                    <a:pt x="360" y="2965"/>
                  </a:lnTo>
                  <a:lnTo>
                    <a:pt x="379" y="3019"/>
                  </a:lnTo>
                  <a:lnTo>
                    <a:pt x="397" y="3073"/>
                  </a:lnTo>
                  <a:lnTo>
                    <a:pt x="417" y="3126"/>
                  </a:lnTo>
                  <a:lnTo>
                    <a:pt x="437" y="3178"/>
                  </a:lnTo>
                  <a:lnTo>
                    <a:pt x="457" y="3230"/>
                  </a:lnTo>
                  <a:lnTo>
                    <a:pt x="477" y="3280"/>
                  </a:lnTo>
                  <a:lnTo>
                    <a:pt x="498" y="3331"/>
                  </a:lnTo>
                  <a:lnTo>
                    <a:pt x="519" y="3380"/>
                  </a:lnTo>
                  <a:lnTo>
                    <a:pt x="542" y="3429"/>
                  </a:lnTo>
                  <a:lnTo>
                    <a:pt x="563" y="3476"/>
                  </a:lnTo>
                  <a:lnTo>
                    <a:pt x="585" y="3524"/>
                  </a:lnTo>
                  <a:lnTo>
                    <a:pt x="609" y="3571"/>
                  </a:lnTo>
                  <a:lnTo>
                    <a:pt x="631" y="3616"/>
                  </a:lnTo>
                  <a:lnTo>
                    <a:pt x="654" y="3661"/>
                  </a:lnTo>
                  <a:lnTo>
                    <a:pt x="679" y="3704"/>
                  </a:lnTo>
                  <a:lnTo>
                    <a:pt x="702" y="3748"/>
                  </a:lnTo>
                  <a:lnTo>
                    <a:pt x="726" y="3790"/>
                  </a:lnTo>
                  <a:lnTo>
                    <a:pt x="751" y="3832"/>
                  </a:lnTo>
                  <a:lnTo>
                    <a:pt x="775" y="3872"/>
                  </a:lnTo>
                  <a:lnTo>
                    <a:pt x="800" y="3911"/>
                  </a:lnTo>
                  <a:lnTo>
                    <a:pt x="825" y="3950"/>
                  </a:lnTo>
                  <a:lnTo>
                    <a:pt x="850" y="3988"/>
                  </a:lnTo>
                  <a:lnTo>
                    <a:pt x="875" y="4024"/>
                  </a:lnTo>
                  <a:lnTo>
                    <a:pt x="902" y="4060"/>
                  </a:lnTo>
                  <a:lnTo>
                    <a:pt x="927" y="4095"/>
                  </a:lnTo>
                  <a:lnTo>
                    <a:pt x="856" y="4148"/>
                  </a:lnTo>
                  <a:close/>
                  <a:moveTo>
                    <a:pt x="159" y="2592"/>
                  </a:moveTo>
                  <a:lnTo>
                    <a:pt x="145" y="2532"/>
                  </a:lnTo>
                  <a:lnTo>
                    <a:pt x="131" y="2473"/>
                  </a:lnTo>
                  <a:lnTo>
                    <a:pt x="117" y="2414"/>
                  </a:lnTo>
                  <a:lnTo>
                    <a:pt x="105" y="2355"/>
                  </a:lnTo>
                  <a:lnTo>
                    <a:pt x="92" y="2297"/>
                  </a:lnTo>
                  <a:lnTo>
                    <a:pt x="82" y="2238"/>
                  </a:lnTo>
                  <a:lnTo>
                    <a:pt x="71" y="2181"/>
                  </a:lnTo>
                  <a:lnTo>
                    <a:pt x="62" y="2124"/>
                  </a:lnTo>
                  <a:lnTo>
                    <a:pt x="53" y="2066"/>
                  </a:lnTo>
                  <a:lnTo>
                    <a:pt x="45" y="2009"/>
                  </a:lnTo>
                  <a:lnTo>
                    <a:pt x="37" y="1953"/>
                  </a:lnTo>
                  <a:lnTo>
                    <a:pt x="31" y="1897"/>
                  </a:lnTo>
                  <a:lnTo>
                    <a:pt x="25" y="1841"/>
                  </a:lnTo>
                  <a:lnTo>
                    <a:pt x="19" y="1786"/>
                  </a:lnTo>
                  <a:lnTo>
                    <a:pt x="14" y="1731"/>
                  </a:lnTo>
                  <a:lnTo>
                    <a:pt x="11" y="1677"/>
                  </a:lnTo>
                  <a:lnTo>
                    <a:pt x="6" y="1623"/>
                  </a:lnTo>
                  <a:lnTo>
                    <a:pt x="4" y="1570"/>
                  </a:lnTo>
                  <a:lnTo>
                    <a:pt x="2" y="1517"/>
                  </a:lnTo>
                  <a:lnTo>
                    <a:pt x="0" y="1465"/>
                  </a:lnTo>
                  <a:lnTo>
                    <a:pt x="0" y="1414"/>
                  </a:lnTo>
                  <a:lnTo>
                    <a:pt x="0" y="1363"/>
                  </a:lnTo>
                  <a:lnTo>
                    <a:pt x="0" y="1312"/>
                  </a:lnTo>
                  <a:lnTo>
                    <a:pt x="1" y="1262"/>
                  </a:lnTo>
                  <a:lnTo>
                    <a:pt x="3" y="1213"/>
                  </a:lnTo>
                  <a:lnTo>
                    <a:pt x="6" y="1166"/>
                  </a:lnTo>
                  <a:lnTo>
                    <a:pt x="10" y="1118"/>
                  </a:lnTo>
                  <a:lnTo>
                    <a:pt x="13" y="1070"/>
                  </a:lnTo>
                  <a:lnTo>
                    <a:pt x="18" y="1025"/>
                  </a:lnTo>
                  <a:lnTo>
                    <a:pt x="22" y="979"/>
                  </a:lnTo>
                  <a:lnTo>
                    <a:pt x="29" y="934"/>
                  </a:lnTo>
                  <a:lnTo>
                    <a:pt x="35" y="891"/>
                  </a:lnTo>
                  <a:lnTo>
                    <a:pt x="122" y="905"/>
                  </a:lnTo>
                  <a:lnTo>
                    <a:pt x="116" y="947"/>
                  </a:lnTo>
                  <a:lnTo>
                    <a:pt x="111" y="991"/>
                  </a:lnTo>
                  <a:lnTo>
                    <a:pt x="105" y="1035"/>
                  </a:lnTo>
                  <a:lnTo>
                    <a:pt x="101" y="1080"/>
                  </a:lnTo>
                  <a:lnTo>
                    <a:pt x="98" y="1126"/>
                  </a:lnTo>
                  <a:lnTo>
                    <a:pt x="95" y="1172"/>
                  </a:lnTo>
                  <a:lnTo>
                    <a:pt x="91" y="1220"/>
                  </a:lnTo>
                  <a:lnTo>
                    <a:pt x="90" y="1267"/>
                  </a:lnTo>
                  <a:lnTo>
                    <a:pt x="89" y="1316"/>
                  </a:lnTo>
                  <a:lnTo>
                    <a:pt x="88" y="1365"/>
                  </a:lnTo>
                  <a:lnTo>
                    <a:pt x="88" y="1415"/>
                  </a:lnTo>
                  <a:lnTo>
                    <a:pt x="89" y="1466"/>
                  </a:lnTo>
                  <a:lnTo>
                    <a:pt x="90" y="1517"/>
                  </a:lnTo>
                  <a:lnTo>
                    <a:pt x="92" y="1569"/>
                  </a:lnTo>
                  <a:lnTo>
                    <a:pt x="96" y="1621"/>
                  </a:lnTo>
                  <a:lnTo>
                    <a:pt x="99" y="1673"/>
                  </a:lnTo>
                  <a:lnTo>
                    <a:pt x="103" y="1727"/>
                  </a:lnTo>
                  <a:lnTo>
                    <a:pt x="107" y="1780"/>
                  </a:lnTo>
                  <a:lnTo>
                    <a:pt x="113" y="1834"/>
                  </a:lnTo>
                  <a:lnTo>
                    <a:pt x="119" y="1888"/>
                  </a:lnTo>
                  <a:lnTo>
                    <a:pt x="125" y="1943"/>
                  </a:lnTo>
                  <a:lnTo>
                    <a:pt x="133" y="1998"/>
                  </a:lnTo>
                  <a:lnTo>
                    <a:pt x="141" y="2055"/>
                  </a:lnTo>
                  <a:lnTo>
                    <a:pt x="150" y="2111"/>
                  </a:lnTo>
                  <a:lnTo>
                    <a:pt x="159" y="2167"/>
                  </a:lnTo>
                  <a:lnTo>
                    <a:pt x="169" y="2223"/>
                  </a:lnTo>
                  <a:lnTo>
                    <a:pt x="181" y="2281"/>
                  </a:lnTo>
                  <a:lnTo>
                    <a:pt x="191" y="2338"/>
                  </a:lnTo>
                  <a:lnTo>
                    <a:pt x="204" y="2396"/>
                  </a:lnTo>
                  <a:lnTo>
                    <a:pt x="217" y="2454"/>
                  </a:lnTo>
                  <a:lnTo>
                    <a:pt x="231" y="2512"/>
                  </a:lnTo>
                  <a:lnTo>
                    <a:pt x="244" y="2570"/>
                  </a:lnTo>
                  <a:lnTo>
                    <a:pt x="159" y="2592"/>
                  </a:lnTo>
                  <a:close/>
                  <a:moveTo>
                    <a:pt x="35" y="891"/>
                  </a:moveTo>
                  <a:lnTo>
                    <a:pt x="43" y="846"/>
                  </a:lnTo>
                  <a:lnTo>
                    <a:pt x="50" y="804"/>
                  </a:lnTo>
                  <a:lnTo>
                    <a:pt x="58" y="761"/>
                  </a:lnTo>
                  <a:lnTo>
                    <a:pt x="68" y="720"/>
                  </a:lnTo>
                  <a:lnTo>
                    <a:pt x="78" y="679"/>
                  </a:lnTo>
                  <a:lnTo>
                    <a:pt x="88" y="639"/>
                  </a:lnTo>
                  <a:lnTo>
                    <a:pt x="99" y="601"/>
                  </a:lnTo>
                  <a:lnTo>
                    <a:pt x="112" y="563"/>
                  </a:lnTo>
                  <a:lnTo>
                    <a:pt x="123" y="527"/>
                  </a:lnTo>
                  <a:lnTo>
                    <a:pt x="137" y="491"/>
                  </a:lnTo>
                  <a:lnTo>
                    <a:pt x="151" y="457"/>
                  </a:lnTo>
                  <a:lnTo>
                    <a:pt x="165" y="423"/>
                  </a:lnTo>
                  <a:lnTo>
                    <a:pt x="180" y="391"/>
                  </a:lnTo>
                  <a:lnTo>
                    <a:pt x="195" y="359"/>
                  </a:lnTo>
                  <a:lnTo>
                    <a:pt x="211" y="330"/>
                  </a:lnTo>
                  <a:lnTo>
                    <a:pt x="228" y="301"/>
                  </a:lnTo>
                  <a:lnTo>
                    <a:pt x="246" y="273"/>
                  </a:lnTo>
                  <a:lnTo>
                    <a:pt x="265" y="247"/>
                  </a:lnTo>
                  <a:lnTo>
                    <a:pt x="284" y="221"/>
                  </a:lnTo>
                  <a:lnTo>
                    <a:pt x="303" y="197"/>
                  </a:lnTo>
                  <a:lnTo>
                    <a:pt x="323" y="175"/>
                  </a:lnTo>
                  <a:lnTo>
                    <a:pt x="343" y="154"/>
                  </a:lnTo>
                  <a:lnTo>
                    <a:pt x="364" y="133"/>
                  </a:lnTo>
                  <a:lnTo>
                    <a:pt x="386" y="114"/>
                  </a:lnTo>
                  <a:lnTo>
                    <a:pt x="408" y="96"/>
                  </a:lnTo>
                  <a:lnTo>
                    <a:pt x="431" y="80"/>
                  </a:lnTo>
                  <a:lnTo>
                    <a:pt x="455" y="65"/>
                  </a:lnTo>
                  <a:lnTo>
                    <a:pt x="479" y="53"/>
                  </a:lnTo>
                  <a:lnTo>
                    <a:pt x="503" y="40"/>
                  </a:lnTo>
                  <a:lnTo>
                    <a:pt x="529" y="30"/>
                  </a:lnTo>
                  <a:lnTo>
                    <a:pt x="554" y="21"/>
                  </a:lnTo>
                  <a:lnTo>
                    <a:pt x="581" y="13"/>
                  </a:lnTo>
                  <a:lnTo>
                    <a:pt x="602" y="99"/>
                  </a:lnTo>
                  <a:lnTo>
                    <a:pt x="580" y="106"/>
                  </a:lnTo>
                  <a:lnTo>
                    <a:pt x="558" y="114"/>
                  </a:lnTo>
                  <a:lnTo>
                    <a:pt x="535" y="123"/>
                  </a:lnTo>
                  <a:lnTo>
                    <a:pt x="514" y="133"/>
                  </a:lnTo>
                  <a:lnTo>
                    <a:pt x="493" y="146"/>
                  </a:lnTo>
                  <a:lnTo>
                    <a:pt x="473" y="159"/>
                  </a:lnTo>
                  <a:lnTo>
                    <a:pt x="452" y="174"/>
                  </a:lnTo>
                  <a:lnTo>
                    <a:pt x="433" y="190"/>
                  </a:lnTo>
                  <a:lnTo>
                    <a:pt x="414" y="207"/>
                  </a:lnTo>
                  <a:lnTo>
                    <a:pt x="395" y="225"/>
                  </a:lnTo>
                  <a:lnTo>
                    <a:pt x="378" y="245"/>
                  </a:lnTo>
                  <a:lnTo>
                    <a:pt x="360" y="265"/>
                  </a:lnTo>
                  <a:lnTo>
                    <a:pt x="343" y="287"/>
                  </a:lnTo>
                  <a:lnTo>
                    <a:pt x="327" y="311"/>
                  </a:lnTo>
                  <a:lnTo>
                    <a:pt x="311" y="335"/>
                  </a:lnTo>
                  <a:lnTo>
                    <a:pt x="295" y="360"/>
                  </a:lnTo>
                  <a:lnTo>
                    <a:pt x="280" y="387"/>
                  </a:lnTo>
                  <a:lnTo>
                    <a:pt x="267" y="414"/>
                  </a:lnTo>
                  <a:lnTo>
                    <a:pt x="253" y="443"/>
                  </a:lnTo>
                  <a:lnTo>
                    <a:pt x="239" y="473"/>
                  </a:lnTo>
                  <a:lnTo>
                    <a:pt x="226" y="504"/>
                  </a:lnTo>
                  <a:lnTo>
                    <a:pt x="215" y="535"/>
                  </a:lnTo>
                  <a:lnTo>
                    <a:pt x="203" y="568"/>
                  </a:lnTo>
                  <a:lnTo>
                    <a:pt x="191" y="602"/>
                  </a:lnTo>
                  <a:lnTo>
                    <a:pt x="181" y="636"/>
                  </a:lnTo>
                  <a:lnTo>
                    <a:pt x="171" y="672"/>
                  </a:lnTo>
                  <a:lnTo>
                    <a:pt x="162" y="708"/>
                  </a:lnTo>
                  <a:lnTo>
                    <a:pt x="153" y="747"/>
                  </a:lnTo>
                  <a:lnTo>
                    <a:pt x="145" y="785"/>
                  </a:lnTo>
                  <a:lnTo>
                    <a:pt x="136" y="824"/>
                  </a:lnTo>
                  <a:lnTo>
                    <a:pt x="130" y="863"/>
                  </a:lnTo>
                  <a:lnTo>
                    <a:pt x="122" y="905"/>
                  </a:lnTo>
                  <a:lnTo>
                    <a:pt x="35" y="891"/>
                  </a:lnTo>
                  <a:close/>
                  <a:moveTo>
                    <a:pt x="581" y="13"/>
                  </a:moveTo>
                  <a:lnTo>
                    <a:pt x="608" y="7"/>
                  </a:lnTo>
                  <a:lnTo>
                    <a:pt x="635" y="3"/>
                  </a:lnTo>
                  <a:lnTo>
                    <a:pt x="663" y="1"/>
                  </a:lnTo>
                  <a:lnTo>
                    <a:pt x="689" y="0"/>
                  </a:lnTo>
                  <a:lnTo>
                    <a:pt x="717" y="0"/>
                  </a:lnTo>
                  <a:lnTo>
                    <a:pt x="745" y="2"/>
                  </a:lnTo>
                  <a:lnTo>
                    <a:pt x="773" y="5"/>
                  </a:lnTo>
                  <a:lnTo>
                    <a:pt x="801" y="9"/>
                  </a:lnTo>
                  <a:lnTo>
                    <a:pt x="828" y="16"/>
                  </a:lnTo>
                  <a:lnTo>
                    <a:pt x="857" y="24"/>
                  </a:lnTo>
                  <a:lnTo>
                    <a:pt x="886" y="33"/>
                  </a:lnTo>
                  <a:lnTo>
                    <a:pt x="913" y="43"/>
                  </a:lnTo>
                  <a:lnTo>
                    <a:pt x="942" y="56"/>
                  </a:lnTo>
                  <a:lnTo>
                    <a:pt x="971" y="69"/>
                  </a:lnTo>
                  <a:lnTo>
                    <a:pt x="999" y="83"/>
                  </a:lnTo>
                  <a:lnTo>
                    <a:pt x="1028" y="99"/>
                  </a:lnTo>
                  <a:lnTo>
                    <a:pt x="1057" y="117"/>
                  </a:lnTo>
                  <a:lnTo>
                    <a:pt x="1085" y="135"/>
                  </a:lnTo>
                  <a:lnTo>
                    <a:pt x="1113" y="156"/>
                  </a:lnTo>
                  <a:lnTo>
                    <a:pt x="1142" y="178"/>
                  </a:lnTo>
                  <a:lnTo>
                    <a:pt x="1170" y="200"/>
                  </a:lnTo>
                  <a:lnTo>
                    <a:pt x="1199" y="224"/>
                  </a:lnTo>
                  <a:lnTo>
                    <a:pt x="1228" y="249"/>
                  </a:lnTo>
                  <a:lnTo>
                    <a:pt x="1255" y="276"/>
                  </a:lnTo>
                  <a:lnTo>
                    <a:pt x="1284" y="303"/>
                  </a:lnTo>
                  <a:lnTo>
                    <a:pt x="1312" y="332"/>
                  </a:lnTo>
                  <a:lnTo>
                    <a:pt x="1340" y="361"/>
                  </a:lnTo>
                  <a:lnTo>
                    <a:pt x="1368" y="392"/>
                  </a:lnTo>
                  <a:lnTo>
                    <a:pt x="1396" y="424"/>
                  </a:lnTo>
                  <a:lnTo>
                    <a:pt x="1423" y="458"/>
                  </a:lnTo>
                  <a:lnTo>
                    <a:pt x="1451" y="492"/>
                  </a:lnTo>
                  <a:lnTo>
                    <a:pt x="1478" y="528"/>
                  </a:lnTo>
                  <a:lnTo>
                    <a:pt x="1407" y="581"/>
                  </a:lnTo>
                  <a:lnTo>
                    <a:pt x="1383" y="548"/>
                  </a:lnTo>
                  <a:lnTo>
                    <a:pt x="1357" y="516"/>
                  </a:lnTo>
                  <a:lnTo>
                    <a:pt x="1332" y="486"/>
                  </a:lnTo>
                  <a:lnTo>
                    <a:pt x="1306" y="456"/>
                  </a:lnTo>
                  <a:lnTo>
                    <a:pt x="1281" y="427"/>
                  </a:lnTo>
                  <a:lnTo>
                    <a:pt x="1255" y="400"/>
                  </a:lnTo>
                  <a:lnTo>
                    <a:pt x="1229" y="373"/>
                  </a:lnTo>
                  <a:lnTo>
                    <a:pt x="1203" y="348"/>
                  </a:lnTo>
                  <a:lnTo>
                    <a:pt x="1178" y="323"/>
                  </a:lnTo>
                  <a:lnTo>
                    <a:pt x="1151" y="300"/>
                  </a:lnTo>
                  <a:lnTo>
                    <a:pt x="1126" y="278"/>
                  </a:lnTo>
                  <a:lnTo>
                    <a:pt x="1100" y="256"/>
                  </a:lnTo>
                  <a:lnTo>
                    <a:pt x="1075" y="236"/>
                  </a:lnTo>
                  <a:lnTo>
                    <a:pt x="1048" y="217"/>
                  </a:lnTo>
                  <a:lnTo>
                    <a:pt x="1023" y="200"/>
                  </a:lnTo>
                  <a:lnTo>
                    <a:pt x="997" y="183"/>
                  </a:lnTo>
                  <a:lnTo>
                    <a:pt x="972" y="168"/>
                  </a:lnTo>
                  <a:lnTo>
                    <a:pt x="946" y="155"/>
                  </a:lnTo>
                  <a:lnTo>
                    <a:pt x="921" y="142"/>
                  </a:lnTo>
                  <a:lnTo>
                    <a:pt x="895" y="131"/>
                  </a:lnTo>
                  <a:lnTo>
                    <a:pt x="870" y="121"/>
                  </a:lnTo>
                  <a:lnTo>
                    <a:pt x="844" y="112"/>
                  </a:lnTo>
                  <a:lnTo>
                    <a:pt x="820" y="105"/>
                  </a:lnTo>
                  <a:lnTo>
                    <a:pt x="794" y="98"/>
                  </a:lnTo>
                  <a:lnTo>
                    <a:pt x="770" y="94"/>
                  </a:lnTo>
                  <a:lnTo>
                    <a:pt x="746" y="90"/>
                  </a:lnTo>
                  <a:lnTo>
                    <a:pt x="721" y="88"/>
                  </a:lnTo>
                  <a:lnTo>
                    <a:pt x="697" y="88"/>
                  </a:lnTo>
                  <a:lnTo>
                    <a:pt x="673" y="89"/>
                  </a:lnTo>
                  <a:lnTo>
                    <a:pt x="650" y="91"/>
                  </a:lnTo>
                  <a:lnTo>
                    <a:pt x="626" y="94"/>
                  </a:lnTo>
                  <a:lnTo>
                    <a:pt x="602" y="99"/>
                  </a:lnTo>
                  <a:lnTo>
                    <a:pt x="581" y="13"/>
                  </a:lnTo>
                  <a:close/>
                  <a:moveTo>
                    <a:pt x="1478" y="528"/>
                  </a:moveTo>
                  <a:lnTo>
                    <a:pt x="1505" y="563"/>
                  </a:lnTo>
                  <a:lnTo>
                    <a:pt x="1530" y="600"/>
                  </a:lnTo>
                  <a:lnTo>
                    <a:pt x="1557" y="637"/>
                  </a:lnTo>
                  <a:lnTo>
                    <a:pt x="1582" y="675"/>
                  </a:lnTo>
                  <a:lnTo>
                    <a:pt x="1608" y="715"/>
                  </a:lnTo>
                  <a:lnTo>
                    <a:pt x="1633" y="756"/>
                  </a:lnTo>
                  <a:lnTo>
                    <a:pt x="1659" y="797"/>
                  </a:lnTo>
                  <a:lnTo>
                    <a:pt x="1683" y="839"/>
                  </a:lnTo>
                  <a:lnTo>
                    <a:pt x="1709" y="882"/>
                  </a:lnTo>
                  <a:lnTo>
                    <a:pt x="1733" y="927"/>
                  </a:lnTo>
                  <a:lnTo>
                    <a:pt x="1757" y="971"/>
                  </a:lnTo>
                  <a:lnTo>
                    <a:pt x="1781" y="1017"/>
                  </a:lnTo>
                  <a:lnTo>
                    <a:pt x="1804" y="1064"/>
                  </a:lnTo>
                  <a:lnTo>
                    <a:pt x="1828" y="1112"/>
                  </a:lnTo>
                  <a:lnTo>
                    <a:pt x="1850" y="1159"/>
                  </a:lnTo>
                  <a:lnTo>
                    <a:pt x="1872" y="1208"/>
                  </a:lnTo>
                  <a:lnTo>
                    <a:pt x="1895" y="1258"/>
                  </a:lnTo>
                  <a:lnTo>
                    <a:pt x="1917" y="1309"/>
                  </a:lnTo>
                  <a:lnTo>
                    <a:pt x="1938" y="1360"/>
                  </a:lnTo>
                  <a:lnTo>
                    <a:pt x="1959" y="1412"/>
                  </a:lnTo>
                  <a:lnTo>
                    <a:pt x="1980" y="1464"/>
                  </a:lnTo>
                  <a:lnTo>
                    <a:pt x="2000" y="1518"/>
                  </a:lnTo>
                  <a:lnTo>
                    <a:pt x="2020" y="1571"/>
                  </a:lnTo>
                  <a:lnTo>
                    <a:pt x="2039" y="1626"/>
                  </a:lnTo>
                  <a:lnTo>
                    <a:pt x="2057" y="1681"/>
                  </a:lnTo>
                  <a:lnTo>
                    <a:pt x="2076" y="1737"/>
                  </a:lnTo>
                  <a:lnTo>
                    <a:pt x="2094" y="1794"/>
                  </a:lnTo>
                  <a:lnTo>
                    <a:pt x="2111" y="1850"/>
                  </a:lnTo>
                  <a:lnTo>
                    <a:pt x="2128" y="1908"/>
                  </a:lnTo>
                  <a:lnTo>
                    <a:pt x="2144" y="1967"/>
                  </a:lnTo>
                  <a:lnTo>
                    <a:pt x="2160" y="2025"/>
                  </a:lnTo>
                  <a:lnTo>
                    <a:pt x="2176" y="2084"/>
                  </a:lnTo>
                  <a:lnTo>
                    <a:pt x="2090" y="2106"/>
                  </a:lnTo>
                  <a:lnTo>
                    <a:pt x="2074" y="2047"/>
                  </a:lnTo>
                  <a:lnTo>
                    <a:pt x="2059" y="1990"/>
                  </a:lnTo>
                  <a:lnTo>
                    <a:pt x="2043" y="1933"/>
                  </a:lnTo>
                  <a:lnTo>
                    <a:pt x="2026" y="1876"/>
                  </a:lnTo>
                  <a:lnTo>
                    <a:pt x="2009" y="1820"/>
                  </a:lnTo>
                  <a:lnTo>
                    <a:pt x="1992" y="1765"/>
                  </a:lnTo>
                  <a:lnTo>
                    <a:pt x="1974" y="1710"/>
                  </a:lnTo>
                  <a:lnTo>
                    <a:pt x="1955" y="1656"/>
                  </a:lnTo>
                  <a:lnTo>
                    <a:pt x="1937" y="1603"/>
                  </a:lnTo>
                  <a:lnTo>
                    <a:pt x="1917" y="1550"/>
                  </a:lnTo>
                  <a:lnTo>
                    <a:pt x="1898" y="1498"/>
                  </a:lnTo>
                  <a:lnTo>
                    <a:pt x="1878" y="1446"/>
                  </a:lnTo>
                  <a:lnTo>
                    <a:pt x="1856" y="1395"/>
                  </a:lnTo>
                  <a:lnTo>
                    <a:pt x="1836" y="1345"/>
                  </a:lnTo>
                  <a:lnTo>
                    <a:pt x="1815" y="1295"/>
                  </a:lnTo>
                  <a:lnTo>
                    <a:pt x="1793" y="1246"/>
                  </a:lnTo>
                  <a:lnTo>
                    <a:pt x="1771" y="1199"/>
                  </a:lnTo>
                  <a:lnTo>
                    <a:pt x="1749" y="1152"/>
                  </a:lnTo>
                  <a:lnTo>
                    <a:pt x="1726" y="1105"/>
                  </a:lnTo>
                  <a:lnTo>
                    <a:pt x="1704" y="1060"/>
                  </a:lnTo>
                  <a:lnTo>
                    <a:pt x="1680" y="1015"/>
                  </a:lnTo>
                  <a:lnTo>
                    <a:pt x="1657" y="970"/>
                  </a:lnTo>
                  <a:lnTo>
                    <a:pt x="1632" y="928"/>
                  </a:lnTo>
                  <a:lnTo>
                    <a:pt x="1608" y="886"/>
                  </a:lnTo>
                  <a:lnTo>
                    <a:pt x="1584" y="844"/>
                  </a:lnTo>
                  <a:lnTo>
                    <a:pt x="1559" y="804"/>
                  </a:lnTo>
                  <a:lnTo>
                    <a:pt x="1535" y="765"/>
                  </a:lnTo>
                  <a:lnTo>
                    <a:pt x="1509" y="725"/>
                  </a:lnTo>
                  <a:lnTo>
                    <a:pt x="1485" y="688"/>
                  </a:lnTo>
                  <a:lnTo>
                    <a:pt x="1459" y="651"/>
                  </a:lnTo>
                  <a:lnTo>
                    <a:pt x="1434" y="615"/>
                  </a:lnTo>
                  <a:lnTo>
                    <a:pt x="1407" y="581"/>
                  </a:lnTo>
                  <a:lnTo>
                    <a:pt x="1478" y="528"/>
                  </a:lnTo>
                  <a:close/>
                  <a:moveTo>
                    <a:pt x="2176" y="2084"/>
                  </a:moveTo>
                  <a:lnTo>
                    <a:pt x="2190" y="2144"/>
                  </a:lnTo>
                  <a:lnTo>
                    <a:pt x="2204" y="2202"/>
                  </a:lnTo>
                  <a:lnTo>
                    <a:pt x="2218" y="2262"/>
                  </a:lnTo>
                  <a:lnTo>
                    <a:pt x="2229" y="2320"/>
                  </a:lnTo>
                  <a:lnTo>
                    <a:pt x="2242" y="2378"/>
                  </a:lnTo>
                  <a:lnTo>
                    <a:pt x="2253" y="2437"/>
                  </a:lnTo>
                  <a:lnTo>
                    <a:pt x="2263" y="2495"/>
                  </a:lnTo>
                  <a:lnTo>
                    <a:pt x="2273" y="2552"/>
                  </a:lnTo>
                  <a:lnTo>
                    <a:pt x="2281" y="2610"/>
                  </a:lnTo>
                  <a:lnTo>
                    <a:pt x="2290" y="2666"/>
                  </a:lnTo>
                  <a:lnTo>
                    <a:pt x="2297" y="2723"/>
                  </a:lnTo>
                  <a:lnTo>
                    <a:pt x="2304" y="2779"/>
                  </a:lnTo>
                  <a:lnTo>
                    <a:pt x="2310" y="2834"/>
                  </a:lnTo>
                  <a:lnTo>
                    <a:pt x="2315" y="2890"/>
                  </a:lnTo>
                  <a:lnTo>
                    <a:pt x="2321" y="2945"/>
                  </a:lnTo>
                  <a:lnTo>
                    <a:pt x="2325" y="2999"/>
                  </a:lnTo>
                  <a:lnTo>
                    <a:pt x="2328" y="3052"/>
                  </a:lnTo>
                  <a:lnTo>
                    <a:pt x="2330" y="3106"/>
                  </a:lnTo>
                  <a:lnTo>
                    <a:pt x="2332" y="3158"/>
                  </a:lnTo>
                  <a:lnTo>
                    <a:pt x="2334" y="3210"/>
                  </a:lnTo>
                  <a:lnTo>
                    <a:pt x="2334" y="3262"/>
                  </a:lnTo>
                  <a:lnTo>
                    <a:pt x="2334" y="3313"/>
                  </a:lnTo>
                  <a:lnTo>
                    <a:pt x="2334" y="3363"/>
                  </a:lnTo>
                  <a:lnTo>
                    <a:pt x="2333" y="3413"/>
                  </a:lnTo>
                  <a:lnTo>
                    <a:pt x="2331" y="3461"/>
                  </a:lnTo>
                  <a:lnTo>
                    <a:pt x="2328" y="3510"/>
                  </a:lnTo>
                  <a:lnTo>
                    <a:pt x="2325" y="3558"/>
                  </a:lnTo>
                  <a:lnTo>
                    <a:pt x="2322" y="3605"/>
                  </a:lnTo>
                  <a:lnTo>
                    <a:pt x="2316" y="3651"/>
                  </a:lnTo>
                  <a:lnTo>
                    <a:pt x="2312" y="3696"/>
                  </a:lnTo>
                  <a:lnTo>
                    <a:pt x="2306" y="3741"/>
                  </a:lnTo>
                  <a:lnTo>
                    <a:pt x="2299" y="3785"/>
                  </a:lnTo>
                  <a:lnTo>
                    <a:pt x="2212" y="3771"/>
                  </a:lnTo>
                  <a:lnTo>
                    <a:pt x="2219" y="3729"/>
                  </a:lnTo>
                  <a:lnTo>
                    <a:pt x="2224" y="3685"/>
                  </a:lnTo>
                  <a:lnTo>
                    <a:pt x="2229" y="3641"/>
                  </a:lnTo>
                  <a:lnTo>
                    <a:pt x="2233" y="3595"/>
                  </a:lnTo>
                  <a:lnTo>
                    <a:pt x="2237" y="3550"/>
                  </a:lnTo>
                  <a:lnTo>
                    <a:pt x="2240" y="3503"/>
                  </a:lnTo>
                  <a:lnTo>
                    <a:pt x="2242" y="3456"/>
                  </a:lnTo>
                  <a:lnTo>
                    <a:pt x="2244" y="3407"/>
                  </a:lnTo>
                  <a:lnTo>
                    <a:pt x="2245" y="3360"/>
                  </a:lnTo>
                  <a:lnTo>
                    <a:pt x="2246" y="3310"/>
                  </a:lnTo>
                  <a:lnTo>
                    <a:pt x="2246" y="3260"/>
                  </a:lnTo>
                  <a:lnTo>
                    <a:pt x="2245" y="3210"/>
                  </a:lnTo>
                  <a:lnTo>
                    <a:pt x="2244" y="3159"/>
                  </a:lnTo>
                  <a:lnTo>
                    <a:pt x="2242" y="3107"/>
                  </a:lnTo>
                  <a:lnTo>
                    <a:pt x="2239" y="3055"/>
                  </a:lnTo>
                  <a:lnTo>
                    <a:pt x="2236" y="3002"/>
                  </a:lnTo>
                  <a:lnTo>
                    <a:pt x="2231" y="2949"/>
                  </a:lnTo>
                  <a:lnTo>
                    <a:pt x="2227" y="2896"/>
                  </a:lnTo>
                  <a:lnTo>
                    <a:pt x="2222" y="2842"/>
                  </a:lnTo>
                  <a:lnTo>
                    <a:pt x="2215" y="2787"/>
                  </a:lnTo>
                  <a:lnTo>
                    <a:pt x="2209" y="2732"/>
                  </a:lnTo>
                  <a:lnTo>
                    <a:pt x="2202" y="2676"/>
                  </a:lnTo>
                  <a:lnTo>
                    <a:pt x="2193" y="2621"/>
                  </a:lnTo>
                  <a:lnTo>
                    <a:pt x="2185" y="2565"/>
                  </a:lnTo>
                  <a:lnTo>
                    <a:pt x="2175" y="2509"/>
                  </a:lnTo>
                  <a:lnTo>
                    <a:pt x="2165" y="2451"/>
                  </a:lnTo>
                  <a:lnTo>
                    <a:pt x="2155" y="2394"/>
                  </a:lnTo>
                  <a:lnTo>
                    <a:pt x="2143" y="2337"/>
                  </a:lnTo>
                  <a:lnTo>
                    <a:pt x="2130" y="2280"/>
                  </a:lnTo>
                  <a:lnTo>
                    <a:pt x="2118" y="2222"/>
                  </a:lnTo>
                  <a:lnTo>
                    <a:pt x="2104" y="2164"/>
                  </a:lnTo>
                  <a:lnTo>
                    <a:pt x="2090" y="2106"/>
                  </a:lnTo>
                  <a:lnTo>
                    <a:pt x="2176" y="2084"/>
                  </a:lnTo>
                  <a:close/>
                  <a:moveTo>
                    <a:pt x="2299" y="3785"/>
                  </a:moveTo>
                  <a:lnTo>
                    <a:pt x="2292" y="3829"/>
                  </a:lnTo>
                  <a:lnTo>
                    <a:pt x="2284" y="3872"/>
                  </a:lnTo>
                  <a:lnTo>
                    <a:pt x="2276" y="3915"/>
                  </a:lnTo>
                  <a:lnTo>
                    <a:pt x="2266" y="3956"/>
                  </a:lnTo>
                  <a:lnTo>
                    <a:pt x="2257" y="3996"/>
                  </a:lnTo>
                  <a:lnTo>
                    <a:pt x="2246" y="4035"/>
                  </a:lnTo>
                  <a:lnTo>
                    <a:pt x="2236" y="4075"/>
                  </a:lnTo>
                  <a:lnTo>
                    <a:pt x="2223" y="4112"/>
                  </a:lnTo>
                  <a:lnTo>
                    <a:pt x="2211" y="4149"/>
                  </a:lnTo>
                  <a:lnTo>
                    <a:pt x="2197" y="4184"/>
                  </a:lnTo>
                  <a:lnTo>
                    <a:pt x="2184" y="4219"/>
                  </a:lnTo>
                  <a:lnTo>
                    <a:pt x="2170" y="4252"/>
                  </a:lnTo>
                  <a:lnTo>
                    <a:pt x="2155" y="4285"/>
                  </a:lnTo>
                  <a:lnTo>
                    <a:pt x="2139" y="4316"/>
                  </a:lnTo>
                  <a:lnTo>
                    <a:pt x="2123" y="4345"/>
                  </a:lnTo>
                  <a:lnTo>
                    <a:pt x="2106" y="4375"/>
                  </a:lnTo>
                  <a:lnTo>
                    <a:pt x="2088" y="4403"/>
                  </a:lnTo>
                  <a:lnTo>
                    <a:pt x="2070" y="4429"/>
                  </a:lnTo>
                  <a:lnTo>
                    <a:pt x="2051" y="4455"/>
                  </a:lnTo>
                  <a:lnTo>
                    <a:pt x="2032" y="4478"/>
                  </a:lnTo>
                  <a:lnTo>
                    <a:pt x="2012" y="4501"/>
                  </a:lnTo>
                  <a:lnTo>
                    <a:pt x="1991" y="4522"/>
                  </a:lnTo>
                  <a:lnTo>
                    <a:pt x="1970" y="4543"/>
                  </a:lnTo>
                  <a:lnTo>
                    <a:pt x="1949" y="4562"/>
                  </a:lnTo>
                  <a:lnTo>
                    <a:pt x="1927" y="4579"/>
                  </a:lnTo>
                  <a:lnTo>
                    <a:pt x="1903" y="4595"/>
                  </a:lnTo>
                  <a:lnTo>
                    <a:pt x="1880" y="4609"/>
                  </a:lnTo>
                  <a:lnTo>
                    <a:pt x="1855" y="4623"/>
                  </a:lnTo>
                  <a:lnTo>
                    <a:pt x="1831" y="4635"/>
                  </a:lnTo>
                  <a:lnTo>
                    <a:pt x="1805" y="4645"/>
                  </a:lnTo>
                  <a:lnTo>
                    <a:pt x="1780" y="4654"/>
                  </a:lnTo>
                  <a:lnTo>
                    <a:pt x="1753" y="4661"/>
                  </a:lnTo>
                  <a:lnTo>
                    <a:pt x="1732" y="4577"/>
                  </a:lnTo>
                  <a:lnTo>
                    <a:pt x="1755" y="4569"/>
                  </a:lnTo>
                  <a:lnTo>
                    <a:pt x="1777" y="4562"/>
                  </a:lnTo>
                  <a:lnTo>
                    <a:pt x="1799" y="4552"/>
                  </a:lnTo>
                  <a:lnTo>
                    <a:pt x="1820" y="4542"/>
                  </a:lnTo>
                  <a:lnTo>
                    <a:pt x="1842" y="4530"/>
                  </a:lnTo>
                  <a:lnTo>
                    <a:pt x="1862" y="4516"/>
                  </a:lnTo>
                  <a:lnTo>
                    <a:pt x="1882" y="4502"/>
                  </a:lnTo>
                  <a:lnTo>
                    <a:pt x="1901" y="4486"/>
                  </a:lnTo>
                  <a:lnTo>
                    <a:pt x="1920" y="4468"/>
                  </a:lnTo>
                  <a:lnTo>
                    <a:pt x="1939" y="4450"/>
                  </a:lnTo>
                  <a:lnTo>
                    <a:pt x="1956" y="4431"/>
                  </a:lnTo>
                  <a:lnTo>
                    <a:pt x="1974" y="4410"/>
                  </a:lnTo>
                  <a:lnTo>
                    <a:pt x="1991" y="4388"/>
                  </a:lnTo>
                  <a:lnTo>
                    <a:pt x="2007" y="4365"/>
                  </a:lnTo>
                  <a:lnTo>
                    <a:pt x="2023" y="4341"/>
                  </a:lnTo>
                  <a:lnTo>
                    <a:pt x="2039" y="4316"/>
                  </a:lnTo>
                  <a:lnTo>
                    <a:pt x="2054" y="4289"/>
                  </a:lnTo>
                  <a:lnTo>
                    <a:pt x="2068" y="4261"/>
                  </a:lnTo>
                  <a:lnTo>
                    <a:pt x="2082" y="4233"/>
                  </a:lnTo>
                  <a:lnTo>
                    <a:pt x="2095" y="4203"/>
                  </a:lnTo>
                  <a:lnTo>
                    <a:pt x="2108" y="4172"/>
                  </a:lnTo>
                  <a:lnTo>
                    <a:pt x="2120" y="4140"/>
                  </a:lnTo>
                  <a:lnTo>
                    <a:pt x="2132" y="4108"/>
                  </a:lnTo>
                  <a:lnTo>
                    <a:pt x="2143" y="4074"/>
                  </a:lnTo>
                  <a:lnTo>
                    <a:pt x="2154" y="4039"/>
                  </a:lnTo>
                  <a:lnTo>
                    <a:pt x="2163" y="4004"/>
                  </a:lnTo>
                  <a:lnTo>
                    <a:pt x="2173" y="3966"/>
                  </a:lnTo>
                  <a:lnTo>
                    <a:pt x="2181" y="3929"/>
                  </a:lnTo>
                  <a:lnTo>
                    <a:pt x="2190" y="3891"/>
                  </a:lnTo>
                  <a:lnTo>
                    <a:pt x="2198" y="3852"/>
                  </a:lnTo>
                  <a:lnTo>
                    <a:pt x="2205" y="3812"/>
                  </a:lnTo>
                  <a:lnTo>
                    <a:pt x="2212" y="3771"/>
                  </a:lnTo>
                  <a:lnTo>
                    <a:pt x="2299" y="37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72" name="Freeform 164">
              <a:extLst>
                <a:ext uri="{FF2B5EF4-FFF2-40B4-BE49-F238E27FC236}">
                  <a16:creationId xmlns:a16="http://schemas.microsoft.com/office/drawing/2014/main" id="{BA53BB83-B35D-64FD-2DA3-0B2C643F4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086"/>
              <a:ext cx="182" cy="561"/>
            </a:xfrm>
            <a:custGeom>
              <a:avLst/>
              <a:gdLst>
                <a:gd name="T0" fmla="*/ 1090 w 1090"/>
                <a:gd name="T1" fmla="*/ 3301 h 3365"/>
                <a:gd name="T2" fmla="*/ 257 w 1090"/>
                <a:gd name="T3" fmla="*/ 0 h 3365"/>
                <a:gd name="T4" fmla="*/ 0 w 1090"/>
                <a:gd name="T5" fmla="*/ 65 h 3365"/>
                <a:gd name="T6" fmla="*/ 832 w 1090"/>
                <a:gd name="T7" fmla="*/ 3365 h 3365"/>
                <a:gd name="T8" fmla="*/ 1090 w 1090"/>
                <a:gd name="T9" fmla="*/ 3301 h 3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0" h="3365">
                  <a:moveTo>
                    <a:pt x="1090" y="3301"/>
                  </a:moveTo>
                  <a:lnTo>
                    <a:pt x="257" y="0"/>
                  </a:lnTo>
                  <a:lnTo>
                    <a:pt x="0" y="65"/>
                  </a:lnTo>
                  <a:lnTo>
                    <a:pt x="832" y="3365"/>
                  </a:lnTo>
                  <a:lnTo>
                    <a:pt x="1090" y="3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73" name="Freeform 165">
              <a:extLst>
                <a:ext uri="{FF2B5EF4-FFF2-40B4-BE49-F238E27FC236}">
                  <a16:creationId xmlns:a16="http://schemas.microsoft.com/office/drawing/2014/main" id="{743C081A-3376-E594-F850-4C2815BDF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3526"/>
              <a:ext cx="154" cy="215"/>
            </a:xfrm>
            <a:custGeom>
              <a:avLst/>
              <a:gdLst>
                <a:gd name="T0" fmla="*/ 523 w 922"/>
                <a:gd name="T1" fmla="*/ 643 h 1286"/>
                <a:gd name="T2" fmla="*/ 772 w 922"/>
                <a:gd name="T3" fmla="*/ 0 h 1286"/>
                <a:gd name="T4" fmla="*/ 922 w 922"/>
                <a:gd name="T5" fmla="*/ 594 h 1286"/>
                <a:gd name="T6" fmla="*/ 686 w 922"/>
                <a:gd name="T7" fmla="*/ 1286 h 1286"/>
                <a:gd name="T8" fmla="*/ 150 w 922"/>
                <a:gd name="T9" fmla="*/ 788 h 1286"/>
                <a:gd name="T10" fmla="*/ 0 w 922"/>
                <a:gd name="T11" fmla="*/ 194 h 1286"/>
                <a:gd name="T12" fmla="*/ 523 w 922"/>
                <a:gd name="T13" fmla="*/ 643 h 1286"/>
                <a:gd name="T14" fmla="*/ 536 w 922"/>
                <a:gd name="T15" fmla="*/ 692 h 1286"/>
                <a:gd name="T16" fmla="*/ 523 w 922"/>
                <a:gd name="T17" fmla="*/ 643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2" h="1286">
                  <a:moveTo>
                    <a:pt x="523" y="643"/>
                  </a:moveTo>
                  <a:lnTo>
                    <a:pt x="772" y="0"/>
                  </a:lnTo>
                  <a:lnTo>
                    <a:pt x="922" y="594"/>
                  </a:lnTo>
                  <a:lnTo>
                    <a:pt x="686" y="1286"/>
                  </a:lnTo>
                  <a:lnTo>
                    <a:pt x="150" y="788"/>
                  </a:lnTo>
                  <a:lnTo>
                    <a:pt x="0" y="194"/>
                  </a:lnTo>
                  <a:lnTo>
                    <a:pt x="523" y="643"/>
                  </a:lnTo>
                  <a:lnTo>
                    <a:pt x="536" y="692"/>
                  </a:lnTo>
                  <a:lnTo>
                    <a:pt x="523" y="6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74" name="Freeform 166">
              <a:extLst>
                <a:ext uri="{FF2B5EF4-FFF2-40B4-BE49-F238E27FC236}">
                  <a16:creationId xmlns:a16="http://schemas.microsoft.com/office/drawing/2014/main" id="{CC4CD922-378A-837F-4A76-D0D68ED82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145"/>
              <a:ext cx="1289" cy="849"/>
            </a:xfrm>
            <a:custGeom>
              <a:avLst/>
              <a:gdLst>
                <a:gd name="T0" fmla="*/ 504 w 7731"/>
                <a:gd name="T1" fmla="*/ 5016 h 5097"/>
                <a:gd name="T2" fmla="*/ 672 w 7731"/>
                <a:gd name="T3" fmla="*/ 4968 h 5097"/>
                <a:gd name="T4" fmla="*/ 1187 w 7731"/>
                <a:gd name="T5" fmla="*/ 4949 h 5097"/>
                <a:gd name="T6" fmla="*/ 1657 w 7731"/>
                <a:gd name="T7" fmla="*/ 4969 h 5097"/>
                <a:gd name="T8" fmla="*/ 2029 w 7731"/>
                <a:gd name="T9" fmla="*/ 5048 h 5097"/>
                <a:gd name="T10" fmla="*/ 2306 w 7731"/>
                <a:gd name="T11" fmla="*/ 5054 h 5097"/>
                <a:gd name="T12" fmla="*/ 2820 w 7731"/>
                <a:gd name="T13" fmla="*/ 5000 h 5097"/>
                <a:gd name="T14" fmla="*/ 3180 w 7731"/>
                <a:gd name="T15" fmla="*/ 4918 h 5097"/>
                <a:gd name="T16" fmla="*/ 3532 w 7731"/>
                <a:gd name="T17" fmla="*/ 4796 h 5097"/>
                <a:gd name="T18" fmla="*/ 4262 w 7731"/>
                <a:gd name="T19" fmla="*/ 4456 h 5097"/>
                <a:gd name="T20" fmla="*/ 5212 w 7731"/>
                <a:gd name="T21" fmla="*/ 4008 h 5097"/>
                <a:gd name="T22" fmla="*/ 5742 w 7731"/>
                <a:gd name="T23" fmla="*/ 3701 h 5097"/>
                <a:gd name="T24" fmla="*/ 5997 w 7731"/>
                <a:gd name="T25" fmla="*/ 3400 h 5097"/>
                <a:gd name="T26" fmla="*/ 6129 w 7731"/>
                <a:gd name="T27" fmla="*/ 3048 h 5097"/>
                <a:gd name="T28" fmla="*/ 6033 w 7731"/>
                <a:gd name="T29" fmla="*/ 2730 h 5097"/>
                <a:gd name="T30" fmla="*/ 5787 w 7731"/>
                <a:gd name="T31" fmla="*/ 2586 h 5097"/>
                <a:gd name="T32" fmla="*/ 5589 w 7731"/>
                <a:gd name="T33" fmla="*/ 2583 h 5097"/>
                <a:gd name="T34" fmla="*/ 5395 w 7731"/>
                <a:gd name="T35" fmla="*/ 2653 h 5097"/>
                <a:gd name="T36" fmla="*/ 5107 w 7731"/>
                <a:gd name="T37" fmla="*/ 2840 h 5097"/>
                <a:gd name="T38" fmla="*/ 4783 w 7731"/>
                <a:gd name="T39" fmla="*/ 3014 h 5097"/>
                <a:gd name="T40" fmla="*/ 4418 w 7731"/>
                <a:gd name="T41" fmla="*/ 3116 h 5097"/>
                <a:gd name="T42" fmla="*/ 3984 w 7731"/>
                <a:gd name="T43" fmla="*/ 3172 h 5097"/>
                <a:gd name="T44" fmla="*/ 3541 w 7731"/>
                <a:gd name="T45" fmla="*/ 3187 h 5097"/>
                <a:gd name="T46" fmla="*/ 3319 w 7731"/>
                <a:gd name="T47" fmla="*/ 3130 h 5097"/>
                <a:gd name="T48" fmla="*/ 3312 w 7731"/>
                <a:gd name="T49" fmla="*/ 2967 h 5097"/>
                <a:gd name="T50" fmla="*/ 3490 w 7731"/>
                <a:gd name="T51" fmla="*/ 2546 h 5097"/>
                <a:gd name="T52" fmla="*/ 3625 w 7731"/>
                <a:gd name="T53" fmla="*/ 2372 h 5097"/>
                <a:gd name="T54" fmla="*/ 3892 w 7731"/>
                <a:gd name="T55" fmla="*/ 2151 h 5097"/>
                <a:gd name="T56" fmla="*/ 4233 w 7731"/>
                <a:gd name="T57" fmla="*/ 1952 h 5097"/>
                <a:gd name="T58" fmla="*/ 4852 w 7731"/>
                <a:gd name="T59" fmla="*/ 1671 h 5097"/>
                <a:gd name="T60" fmla="*/ 5313 w 7731"/>
                <a:gd name="T61" fmla="*/ 1450 h 5097"/>
                <a:gd name="T62" fmla="*/ 5562 w 7731"/>
                <a:gd name="T63" fmla="*/ 1381 h 5097"/>
                <a:gd name="T64" fmla="*/ 5827 w 7731"/>
                <a:gd name="T65" fmla="*/ 1389 h 5097"/>
                <a:gd name="T66" fmla="*/ 6127 w 7731"/>
                <a:gd name="T67" fmla="*/ 1549 h 5097"/>
                <a:gd name="T68" fmla="*/ 6514 w 7731"/>
                <a:gd name="T69" fmla="*/ 1865 h 5097"/>
                <a:gd name="T70" fmla="*/ 6832 w 7731"/>
                <a:gd name="T71" fmla="*/ 2063 h 5097"/>
                <a:gd name="T72" fmla="*/ 7139 w 7731"/>
                <a:gd name="T73" fmla="*/ 2092 h 5097"/>
                <a:gd name="T74" fmla="*/ 7427 w 7731"/>
                <a:gd name="T75" fmla="*/ 2003 h 5097"/>
                <a:gd name="T76" fmla="*/ 7655 w 7731"/>
                <a:gd name="T77" fmla="*/ 1843 h 5097"/>
                <a:gd name="T78" fmla="*/ 7729 w 7731"/>
                <a:gd name="T79" fmla="*/ 1633 h 5097"/>
                <a:gd name="T80" fmla="*/ 7526 w 7731"/>
                <a:gd name="T81" fmla="*/ 1344 h 5097"/>
                <a:gd name="T82" fmla="*/ 7155 w 7731"/>
                <a:gd name="T83" fmla="*/ 1002 h 5097"/>
                <a:gd name="T84" fmla="*/ 6597 w 7731"/>
                <a:gd name="T85" fmla="*/ 594 h 5097"/>
                <a:gd name="T86" fmla="*/ 5959 w 7731"/>
                <a:gd name="T87" fmla="*/ 195 h 5097"/>
                <a:gd name="T88" fmla="*/ 5669 w 7731"/>
                <a:gd name="T89" fmla="*/ 166 h 5097"/>
                <a:gd name="T90" fmla="*/ 5248 w 7731"/>
                <a:gd name="T91" fmla="*/ 257 h 5097"/>
                <a:gd name="T92" fmla="*/ 4909 w 7731"/>
                <a:gd name="T93" fmla="*/ 308 h 5097"/>
                <a:gd name="T94" fmla="*/ 4727 w 7731"/>
                <a:gd name="T95" fmla="*/ 290 h 5097"/>
                <a:gd name="T96" fmla="*/ 4337 w 7731"/>
                <a:gd name="T97" fmla="*/ 166 h 5097"/>
                <a:gd name="T98" fmla="*/ 4003 w 7731"/>
                <a:gd name="T99" fmla="*/ 126 h 5097"/>
                <a:gd name="T100" fmla="*/ 3296 w 7731"/>
                <a:gd name="T101" fmla="*/ 35 h 5097"/>
                <a:gd name="T102" fmla="*/ 2816 w 7731"/>
                <a:gd name="T103" fmla="*/ 0 h 5097"/>
                <a:gd name="T104" fmla="*/ 2390 w 7731"/>
                <a:gd name="T105" fmla="*/ 61 h 5097"/>
                <a:gd name="T106" fmla="*/ 2006 w 7731"/>
                <a:gd name="T107" fmla="*/ 286 h 5097"/>
                <a:gd name="T108" fmla="*/ 1484 w 7731"/>
                <a:gd name="T109" fmla="*/ 779 h 5097"/>
                <a:gd name="T110" fmla="*/ 599 w 7731"/>
                <a:gd name="T111" fmla="*/ 1702 h 5097"/>
                <a:gd name="T112" fmla="*/ 211 w 7731"/>
                <a:gd name="T113" fmla="*/ 2077 h 5097"/>
                <a:gd name="T114" fmla="*/ 87 w 7731"/>
                <a:gd name="T115" fmla="*/ 2146 h 5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1" h="5097">
                  <a:moveTo>
                    <a:pt x="0" y="5097"/>
                  </a:moveTo>
                  <a:lnTo>
                    <a:pt x="106" y="5082"/>
                  </a:lnTo>
                  <a:lnTo>
                    <a:pt x="198" y="5068"/>
                  </a:lnTo>
                  <a:lnTo>
                    <a:pt x="279" y="5056"/>
                  </a:lnTo>
                  <a:lnTo>
                    <a:pt x="349" y="5045"/>
                  </a:lnTo>
                  <a:lnTo>
                    <a:pt x="409" y="5034"/>
                  </a:lnTo>
                  <a:lnTo>
                    <a:pt x="460" y="5024"/>
                  </a:lnTo>
                  <a:lnTo>
                    <a:pt x="504" y="5016"/>
                  </a:lnTo>
                  <a:lnTo>
                    <a:pt x="539" y="5009"/>
                  </a:lnTo>
                  <a:lnTo>
                    <a:pt x="569" y="5001"/>
                  </a:lnTo>
                  <a:lnTo>
                    <a:pt x="592" y="4995"/>
                  </a:lnTo>
                  <a:lnTo>
                    <a:pt x="611" y="4989"/>
                  </a:lnTo>
                  <a:lnTo>
                    <a:pt x="626" y="4985"/>
                  </a:lnTo>
                  <a:lnTo>
                    <a:pt x="647" y="4977"/>
                  </a:lnTo>
                  <a:lnTo>
                    <a:pt x="663" y="4970"/>
                  </a:lnTo>
                  <a:lnTo>
                    <a:pt x="672" y="4968"/>
                  </a:lnTo>
                  <a:lnTo>
                    <a:pt x="680" y="4966"/>
                  </a:lnTo>
                  <a:lnTo>
                    <a:pt x="692" y="4964"/>
                  </a:lnTo>
                  <a:lnTo>
                    <a:pt x="706" y="4963"/>
                  </a:lnTo>
                  <a:lnTo>
                    <a:pt x="745" y="4960"/>
                  </a:lnTo>
                  <a:lnTo>
                    <a:pt x="807" y="4958"/>
                  </a:lnTo>
                  <a:lnTo>
                    <a:pt x="896" y="4955"/>
                  </a:lnTo>
                  <a:lnTo>
                    <a:pt x="1020" y="4952"/>
                  </a:lnTo>
                  <a:lnTo>
                    <a:pt x="1187" y="4949"/>
                  </a:lnTo>
                  <a:lnTo>
                    <a:pt x="1401" y="4944"/>
                  </a:lnTo>
                  <a:lnTo>
                    <a:pt x="1428" y="4944"/>
                  </a:lnTo>
                  <a:lnTo>
                    <a:pt x="1454" y="4944"/>
                  </a:lnTo>
                  <a:lnTo>
                    <a:pt x="1480" y="4945"/>
                  </a:lnTo>
                  <a:lnTo>
                    <a:pt x="1505" y="4947"/>
                  </a:lnTo>
                  <a:lnTo>
                    <a:pt x="1556" y="4952"/>
                  </a:lnTo>
                  <a:lnTo>
                    <a:pt x="1607" y="4961"/>
                  </a:lnTo>
                  <a:lnTo>
                    <a:pt x="1657" y="4969"/>
                  </a:lnTo>
                  <a:lnTo>
                    <a:pt x="1707" y="4980"/>
                  </a:lnTo>
                  <a:lnTo>
                    <a:pt x="1756" y="4992"/>
                  </a:lnTo>
                  <a:lnTo>
                    <a:pt x="1806" y="5003"/>
                  </a:lnTo>
                  <a:lnTo>
                    <a:pt x="1855" y="5014"/>
                  </a:lnTo>
                  <a:lnTo>
                    <a:pt x="1905" y="5026"/>
                  </a:lnTo>
                  <a:lnTo>
                    <a:pt x="1954" y="5035"/>
                  </a:lnTo>
                  <a:lnTo>
                    <a:pt x="2003" y="5045"/>
                  </a:lnTo>
                  <a:lnTo>
                    <a:pt x="2029" y="5048"/>
                  </a:lnTo>
                  <a:lnTo>
                    <a:pt x="2054" y="5051"/>
                  </a:lnTo>
                  <a:lnTo>
                    <a:pt x="2080" y="5054"/>
                  </a:lnTo>
                  <a:lnTo>
                    <a:pt x="2105" y="5056"/>
                  </a:lnTo>
                  <a:lnTo>
                    <a:pt x="2131" y="5057"/>
                  </a:lnTo>
                  <a:lnTo>
                    <a:pt x="2157" y="5058"/>
                  </a:lnTo>
                  <a:lnTo>
                    <a:pt x="2183" y="5058"/>
                  </a:lnTo>
                  <a:lnTo>
                    <a:pt x="2209" y="5057"/>
                  </a:lnTo>
                  <a:lnTo>
                    <a:pt x="2306" y="5054"/>
                  </a:lnTo>
                  <a:lnTo>
                    <a:pt x="2402" y="5049"/>
                  </a:lnTo>
                  <a:lnTo>
                    <a:pt x="2496" y="5041"/>
                  </a:lnTo>
                  <a:lnTo>
                    <a:pt x="2591" y="5032"/>
                  </a:lnTo>
                  <a:lnTo>
                    <a:pt x="2636" y="5027"/>
                  </a:lnTo>
                  <a:lnTo>
                    <a:pt x="2683" y="5021"/>
                  </a:lnTo>
                  <a:lnTo>
                    <a:pt x="2729" y="5015"/>
                  </a:lnTo>
                  <a:lnTo>
                    <a:pt x="2774" y="5007"/>
                  </a:lnTo>
                  <a:lnTo>
                    <a:pt x="2820" y="5000"/>
                  </a:lnTo>
                  <a:lnTo>
                    <a:pt x="2866" y="4992"/>
                  </a:lnTo>
                  <a:lnTo>
                    <a:pt x="2911" y="4983"/>
                  </a:lnTo>
                  <a:lnTo>
                    <a:pt x="2956" y="4974"/>
                  </a:lnTo>
                  <a:lnTo>
                    <a:pt x="3002" y="4964"/>
                  </a:lnTo>
                  <a:lnTo>
                    <a:pt x="3046" y="4953"/>
                  </a:lnTo>
                  <a:lnTo>
                    <a:pt x="3091" y="4943"/>
                  </a:lnTo>
                  <a:lnTo>
                    <a:pt x="3136" y="4931"/>
                  </a:lnTo>
                  <a:lnTo>
                    <a:pt x="3180" y="4918"/>
                  </a:lnTo>
                  <a:lnTo>
                    <a:pt x="3224" y="4906"/>
                  </a:lnTo>
                  <a:lnTo>
                    <a:pt x="3268" y="4892"/>
                  </a:lnTo>
                  <a:lnTo>
                    <a:pt x="3312" y="4878"/>
                  </a:lnTo>
                  <a:lnTo>
                    <a:pt x="3356" y="4863"/>
                  </a:lnTo>
                  <a:lnTo>
                    <a:pt x="3400" y="4847"/>
                  </a:lnTo>
                  <a:lnTo>
                    <a:pt x="3443" y="4831"/>
                  </a:lnTo>
                  <a:lnTo>
                    <a:pt x="3488" y="4814"/>
                  </a:lnTo>
                  <a:lnTo>
                    <a:pt x="3532" y="4796"/>
                  </a:lnTo>
                  <a:lnTo>
                    <a:pt x="3575" y="4778"/>
                  </a:lnTo>
                  <a:lnTo>
                    <a:pt x="3619" y="4759"/>
                  </a:lnTo>
                  <a:lnTo>
                    <a:pt x="3662" y="4739"/>
                  </a:lnTo>
                  <a:lnTo>
                    <a:pt x="3783" y="4681"/>
                  </a:lnTo>
                  <a:lnTo>
                    <a:pt x="3903" y="4623"/>
                  </a:lnTo>
                  <a:lnTo>
                    <a:pt x="4023" y="4566"/>
                  </a:lnTo>
                  <a:lnTo>
                    <a:pt x="4143" y="4511"/>
                  </a:lnTo>
                  <a:lnTo>
                    <a:pt x="4262" y="4456"/>
                  </a:lnTo>
                  <a:lnTo>
                    <a:pt x="4381" y="4401"/>
                  </a:lnTo>
                  <a:lnTo>
                    <a:pt x="4500" y="4345"/>
                  </a:lnTo>
                  <a:lnTo>
                    <a:pt x="4618" y="4290"/>
                  </a:lnTo>
                  <a:lnTo>
                    <a:pt x="4737" y="4235"/>
                  </a:lnTo>
                  <a:lnTo>
                    <a:pt x="4856" y="4180"/>
                  </a:lnTo>
                  <a:lnTo>
                    <a:pt x="4975" y="4123"/>
                  </a:lnTo>
                  <a:lnTo>
                    <a:pt x="5093" y="4066"/>
                  </a:lnTo>
                  <a:lnTo>
                    <a:pt x="5212" y="4008"/>
                  </a:lnTo>
                  <a:lnTo>
                    <a:pt x="5332" y="3949"/>
                  </a:lnTo>
                  <a:lnTo>
                    <a:pt x="5451" y="3887"/>
                  </a:lnTo>
                  <a:lnTo>
                    <a:pt x="5571" y="3825"/>
                  </a:lnTo>
                  <a:lnTo>
                    <a:pt x="5605" y="3805"/>
                  </a:lnTo>
                  <a:lnTo>
                    <a:pt x="5639" y="3783"/>
                  </a:lnTo>
                  <a:lnTo>
                    <a:pt x="5673" y="3759"/>
                  </a:lnTo>
                  <a:lnTo>
                    <a:pt x="5708" y="3731"/>
                  </a:lnTo>
                  <a:lnTo>
                    <a:pt x="5742" y="3701"/>
                  </a:lnTo>
                  <a:lnTo>
                    <a:pt x="5777" y="3670"/>
                  </a:lnTo>
                  <a:lnTo>
                    <a:pt x="5811" y="3636"/>
                  </a:lnTo>
                  <a:lnTo>
                    <a:pt x="5845" y="3601"/>
                  </a:lnTo>
                  <a:lnTo>
                    <a:pt x="5878" y="3564"/>
                  </a:lnTo>
                  <a:lnTo>
                    <a:pt x="5909" y="3524"/>
                  </a:lnTo>
                  <a:lnTo>
                    <a:pt x="5939" y="3484"/>
                  </a:lnTo>
                  <a:lnTo>
                    <a:pt x="5969" y="3443"/>
                  </a:lnTo>
                  <a:lnTo>
                    <a:pt x="5997" y="3400"/>
                  </a:lnTo>
                  <a:lnTo>
                    <a:pt x="6022" y="3358"/>
                  </a:lnTo>
                  <a:lnTo>
                    <a:pt x="6045" y="3314"/>
                  </a:lnTo>
                  <a:lnTo>
                    <a:pt x="6067" y="3270"/>
                  </a:lnTo>
                  <a:lnTo>
                    <a:pt x="6085" y="3225"/>
                  </a:lnTo>
                  <a:lnTo>
                    <a:pt x="6101" y="3181"/>
                  </a:lnTo>
                  <a:lnTo>
                    <a:pt x="6113" y="3136"/>
                  </a:lnTo>
                  <a:lnTo>
                    <a:pt x="6123" y="3091"/>
                  </a:lnTo>
                  <a:lnTo>
                    <a:pt x="6129" y="3048"/>
                  </a:lnTo>
                  <a:lnTo>
                    <a:pt x="6132" y="3004"/>
                  </a:lnTo>
                  <a:lnTo>
                    <a:pt x="6131" y="2962"/>
                  </a:lnTo>
                  <a:lnTo>
                    <a:pt x="6126" y="2920"/>
                  </a:lnTo>
                  <a:lnTo>
                    <a:pt x="6117" y="2879"/>
                  </a:lnTo>
                  <a:lnTo>
                    <a:pt x="6103" y="2840"/>
                  </a:lnTo>
                  <a:lnTo>
                    <a:pt x="6085" y="2802"/>
                  </a:lnTo>
                  <a:lnTo>
                    <a:pt x="6061" y="2765"/>
                  </a:lnTo>
                  <a:lnTo>
                    <a:pt x="6033" y="2730"/>
                  </a:lnTo>
                  <a:lnTo>
                    <a:pt x="5999" y="2697"/>
                  </a:lnTo>
                  <a:lnTo>
                    <a:pt x="5958" y="2666"/>
                  </a:lnTo>
                  <a:lnTo>
                    <a:pt x="5914" y="2637"/>
                  </a:lnTo>
                  <a:lnTo>
                    <a:pt x="5888" y="2624"/>
                  </a:lnTo>
                  <a:lnTo>
                    <a:pt x="5863" y="2612"/>
                  </a:lnTo>
                  <a:lnTo>
                    <a:pt x="5837" y="2601"/>
                  </a:lnTo>
                  <a:lnTo>
                    <a:pt x="5813" y="2593"/>
                  </a:lnTo>
                  <a:lnTo>
                    <a:pt x="5787" y="2586"/>
                  </a:lnTo>
                  <a:lnTo>
                    <a:pt x="5762" y="2581"/>
                  </a:lnTo>
                  <a:lnTo>
                    <a:pt x="5737" y="2577"/>
                  </a:lnTo>
                  <a:lnTo>
                    <a:pt x="5712" y="2575"/>
                  </a:lnTo>
                  <a:lnTo>
                    <a:pt x="5687" y="2574"/>
                  </a:lnTo>
                  <a:lnTo>
                    <a:pt x="5663" y="2575"/>
                  </a:lnTo>
                  <a:lnTo>
                    <a:pt x="5638" y="2577"/>
                  </a:lnTo>
                  <a:lnTo>
                    <a:pt x="5613" y="2579"/>
                  </a:lnTo>
                  <a:lnTo>
                    <a:pt x="5589" y="2583"/>
                  </a:lnTo>
                  <a:lnTo>
                    <a:pt x="5564" y="2589"/>
                  </a:lnTo>
                  <a:lnTo>
                    <a:pt x="5540" y="2595"/>
                  </a:lnTo>
                  <a:lnTo>
                    <a:pt x="5515" y="2602"/>
                  </a:lnTo>
                  <a:lnTo>
                    <a:pt x="5491" y="2611"/>
                  </a:lnTo>
                  <a:lnTo>
                    <a:pt x="5468" y="2620"/>
                  </a:lnTo>
                  <a:lnTo>
                    <a:pt x="5443" y="2631"/>
                  </a:lnTo>
                  <a:lnTo>
                    <a:pt x="5420" y="2642"/>
                  </a:lnTo>
                  <a:lnTo>
                    <a:pt x="5395" y="2653"/>
                  </a:lnTo>
                  <a:lnTo>
                    <a:pt x="5372" y="2665"/>
                  </a:lnTo>
                  <a:lnTo>
                    <a:pt x="5349" y="2678"/>
                  </a:lnTo>
                  <a:lnTo>
                    <a:pt x="5325" y="2691"/>
                  </a:lnTo>
                  <a:lnTo>
                    <a:pt x="5279" y="2720"/>
                  </a:lnTo>
                  <a:lnTo>
                    <a:pt x="5233" y="2750"/>
                  </a:lnTo>
                  <a:lnTo>
                    <a:pt x="5187" y="2781"/>
                  </a:lnTo>
                  <a:lnTo>
                    <a:pt x="5143" y="2812"/>
                  </a:lnTo>
                  <a:lnTo>
                    <a:pt x="5107" y="2840"/>
                  </a:lnTo>
                  <a:lnTo>
                    <a:pt x="5068" y="2867"/>
                  </a:lnTo>
                  <a:lnTo>
                    <a:pt x="5030" y="2892"/>
                  </a:lnTo>
                  <a:lnTo>
                    <a:pt x="4991" y="2915"/>
                  </a:lnTo>
                  <a:lnTo>
                    <a:pt x="4950" y="2938"/>
                  </a:lnTo>
                  <a:lnTo>
                    <a:pt x="4910" y="2959"/>
                  </a:lnTo>
                  <a:lnTo>
                    <a:pt x="4868" y="2979"/>
                  </a:lnTo>
                  <a:lnTo>
                    <a:pt x="4825" y="2997"/>
                  </a:lnTo>
                  <a:lnTo>
                    <a:pt x="4783" y="3014"/>
                  </a:lnTo>
                  <a:lnTo>
                    <a:pt x="4739" y="3031"/>
                  </a:lnTo>
                  <a:lnTo>
                    <a:pt x="4695" y="3046"/>
                  </a:lnTo>
                  <a:lnTo>
                    <a:pt x="4650" y="3060"/>
                  </a:lnTo>
                  <a:lnTo>
                    <a:pt x="4604" y="3072"/>
                  </a:lnTo>
                  <a:lnTo>
                    <a:pt x="4559" y="3085"/>
                  </a:lnTo>
                  <a:lnTo>
                    <a:pt x="4513" y="3096"/>
                  </a:lnTo>
                  <a:lnTo>
                    <a:pt x="4466" y="3106"/>
                  </a:lnTo>
                  <a:lnTo>
                    <a:pt x="4418" y="3116"/>
                  </a:lnTo>
                  <a:lnTo>
                    <a:pt x="4372" y="3124"/>
                  </a:lnTo>
                  <a:lnTo>
                    <a:pt x="4324" y="3133"/>
                  </a:lnTo>
                  <a:lnTo>
                    <a:pt x="4275" y="3140"/>
                  </a:lnTo>
                  <a:lnTo>
                    <a:pt x="4227" y="3147"/>
                  </a:lnTo>
                  <a:lnTo>
                    <a:pt x="4178" y="3153"/>
                  </a:lnTo>
                  <a:lnTo>
                    <a:pt x="4131" y="3158"/>
                  </a:lnTo>
                  <a:lnTo>
                    <a:pt x="4082" y="3164"/>
                  </a:lnTo>
                  <a:lnTo>
                    <a:pt x="3984" y="3172"/>
                  </a:lnTo>
                  <a:lnTo>
                    <a:pt x="3885" y="3179"/>
                  </a:lnTo>
                  <a:lnTo>
                    <a:pt x="3788" y="3185"/>
                  </a:lnTo>
                  <a:lnTo>
                    <a:pt x="3691" y="3190"/>
                  </a:lnTo>
                  <a:lnTo>
                    <a:pt x="3660" y="3191"/>
                  </a:lnTo>
                  <a:lnTo>
                    <a:pt x="3629" y="3192"/>
                  </a:lnTo>
                  <a:lnTo>
                    <a:pt x="3600" y="3191"/>
                  </a:lnTo>
                  <a:lnTo>
                    <a:pt x="3570" y="3189"/>
                  </a:lnTo>
                  <a:lnTo>
                    <a:pt x="3541" y="3187"/>
                  </a:lnTo>
                  <a:lnTo>
                    <a:pt x="3511" y="3183"/>
                  </a:lnTo>
                  <a:lnTo>
                    <a:pt x="3484" y="3177"/>
                  </a:lnTo>
                  <a:lnTo>
                    <a:pt x="3455" y="3172"/>
                  </a:lnTo>
                  <a:lnTo>
                    <a:pt x="3428" y="3165"/>
                  </a:lnTo>
                  <a:lnTo>
                    <a:pt x="3400" y="3157"/>
                  </a:lnTo>
                  <a:lnTo>
                    <a:pt x="3372" y="3149"/>
                  </a:lnTo>
                  <a:lnTo>
                    <a:pt x="3346" y="3139"/>
                  </a:lnTo>
                  <a:lnTo>
                    <a:pt x="3319" y="3130"/>
                  </a:lnTo>
                  <a:lnTo>
                    <a:pt x="3294" y="3119"/>
                  </a:lnTo>
                  <a:lnTo>
                    <a:pt x="3268" y="3107"/>
                  </a:lnTo>
                  <a:lnTo>
                    <a:pt x="3243" y="3095"/>
                  </a:lnTo>
                  <a:lnTo>
                    <a:pt x="3256" y="3074"/>
                  </a:lnTo>
                  <a:lnTo>
                    <a:pt x="3268" y="3053"/>
                  </a:lnTo>
                  <a:lnTo>
                    <a:pt x="3280" y="3032"/>
                  </a:lnTo>
                  <a:lnTo>
                    <a:pt x="3292" y="3011"/>
                  </a:lnTo>
                  <a:lnTo>
                    <a:pt x="3312" y="2967"/>
                  </a:lnTo>
                  <a:lnTo>
                    <a:pt x="3331" y="2923"/>
                  </a:lnTo>
                  <a:lnTo>
                    <a:pt x="3366" y="2834"/>
                  </a:lnTo>
                  <a:lnTo>
                    <a:pt x="3400" y="2744"/>
                  </a:lnTo>
                  <a:lnTo>
                    <a:pt x="3418" y="2700"/>
                  </a:lnTo>
                  <a:lnTo>
                    <a:pt x="3436" y="2655"/>
                  </a:lnTo>
                  <a:lnTo>
                    <a:pt x="3456" y="2611"/>
                  </a:lnTo>
                  <a:lnTo>
                    <a:pt x="3479" y="2568"/>
                  </a:lnTo>
                  <a:lnTo>
                    <a:pt x="3490" y="2546"/>
                  </a:lnTo>
                  <a:lnTo>
                    <a:pt x="3503" y="2525"/>
                  </a:lnTo>
                  <a:lnTo>
                    <a:pt x="3517" y="2505"/>
                  </a:lnTo>
                  <a:lnTo>
                    <a:pt x="3531" y="2484"/>
                  </a:lnTo>
                  <a:lnTo>
                    <a:pt x="3545" y="2463"/>
                  </a:lnTo>
                  <a:lnTo>
                    <a:pt x="3561" y="2443"/>
                  </a:lnTo>
                  <a:lnTo>
                    <a:pt x="3577" y="2423"/>
                  </a:lnTo>
                  <a:lnTo>
                    <a:pt x="3595" y="2403"/>
                  </a:lnTo>
                  <a:lnTo>
                    <a:pt x="3625" y="2372"/>
                  </a:lnTo>
                  <a:lnTo>
                    <a:pt x="3656" y="2342"/>
                  </a:lnTo>
                  <a:lnTo>
                    <a:pt x="3688" y="2313"/>
                  </a:lnTo>
                  <a:lnTo>
                    <a:pt x="3720" y="2284"/>
                  </a:lnTo>
                  <a:lnTo>
                    <a:pt x="3754" y="2255"/>
                  </a:lnTo>
                  <a:lnTo>
                    <a:pt x="3787" y="2229"/>
                  </a:lnTo>
                  <a:lnTo>
                    <a:pt x="3822" y="2202"/>
                  </a:lnTo>
                  <a:lnTo>
                    <a:pt x="3857" y="2177"/>
                  </a:lnTo>
                  <a:lnTo>
                    <a:pt x="3892" y="2151"/>
                  </a:lnTo>
                  <a:lnTo>
                    <a:pt x="3928" y="2127"/>
                  </a:lnTo>
                  <a:lnTo>
                    <a:pt x="3965" y="2103"/>
                  </a:lnTo>
                  <a:lnTo>
                    <a:pt x="4002" y="2079"/>
                  </a:lnTo>
                  <a:lnTo>
                    <a:pt x="4039" y="2057"/>
                  </a:lnTo>
                  <a:lnTo>
                    <a:pt x="4078" y="2035"/>
                  </a:lnTo>
                  <a:lnTo>
                    <a:pt x="4116" y="2014"/>
                  </a:lnTo>
                  <a:lnTo>
                    <a:pt x="4154" y="1992"/>
                  </a:lnTo>
                  <a:lnTo>
                    <a:pt x="4233" y="1952"/>
                  </a:lnTo>
                  <a:lnTo>
                    <a:pt x="4311" y="1913"/>
                  </a:lnTo>
                  <a:lnTo>
                    <a:pt x="4391" y="1875"/>
                  </a:lnTo>
                  <a:lnTo>
                    <a:pt x="4472" y="1838"/>
                  </a:lnTo>
                  <a:lnTo>
                    <a:pt x="4551" y="1802"/>
                  </a:lnTo>
                  <a:lnTo>
                    <a:pt x="4631" y="1768"/>
                  </a:lnTo>
                  <a:lnTo>
                    <a:pt x="4710" y="1733"/>
                  </a:lnTo>
                  <a:lnTo>
                    <a:pt x="4789" y="1701"/>
                  </a:lnTo>
                  <a:lnTo>
                    <a:pt x="4852" y="1671"/>
                  </a:lnTo>
                  <a:lnTo>
                    <a:pt x="4913" y="1640"/>
                  </a:lnTo>
                  <a:lnTo>
                    <a:pt x="4975" y="1609"/>
                  </a:lnTo>
                  <a:lnTo>
                    <a:pt x="5036" y="1577"/>
                  </a:lnTo>
                  <a:lnTo>
                    <a:pt x="5098" y="1547"/>
                  </a:lnTo>
                  <a:lnTo>
                    <a:pt x="5159" y="1517"/>
                  </a:lnTo>
                  <a:lnTo>
                    <a:pt x="5220" y="1489"/>
                  </a:lnTo>
                  <a:lnTo>
                    <a:pt x="5282" y="1463"/>
                  </a:lnTo>
                  <a:lnTo>
                    <a:pt x="5313" y="1450"/>
                  </a:lnTo>
                  <a:lnTo>
                    <a:pt x="5343" y="1438"/>
                  </a:lnTo>
                  <a:lnTo>
                    <a:pt x="5374" y="1428"/>
                  </a:lnTo>
                  <a:lnTo>
                    <a:pt x="5405" y="1417"/>
                  </a:lnTo>
                  <a:lnTo>
                    <a:pt x="5436" y="1409"/>
                  </a:lnTo>
                  <a:lnTo>
                    <a:pt x="5468" y="1400"/>
                  </a:lnTo>
                  <a:lnTo>
                    <a:pt x="5498" y="1393"/>
                  </a:lnTo>
                  <a:lnTo>
                    <a:pt x="5530" y="1387"/>
                  </a:lnTo>
                  <a:lnTo>
                    <a:pt x="5562" y="1381"/>
                  </a:lnTo>
                  <a:lnTo>
                    <a:pt x="5594" y="1378"/>
                  </a:lnTo>
                  <a:lnTo>
                    <a:pt x="5626" y="1375"/>
                  </a:lnTo>
                  <a:lnTo>
                    <a:pt x="5659" y="1374"/>
                  </a:lnTo>
                  <a:lnTo>
                    <a:pt x="5691" y="1374"/>
                  </a:lnTo>
                  <a:lnTo>
                    <a:pt x="5724" y="1375"/>
                  </a:lnTo>
                  <a:lnTo>
                    <a:pt x="5757" y="1377"/>
                  </a:lnTo>
                  <a:lnTo>
                    <a:pt x="5791" y="1382"/>
                  </a:lnTo>
                  <a:lnTo>
                    <a:pt x="5827" y="1389"/>
                  </a:lnTo>
                  <a:lnTo>
                    <a:pt x="5864" y="1400"/>
                  </a:lnTo>
                  <a:lnTo>
                    <a:pt x="5901" y="1414"/>
                  </a:lnTo>
                  <a:lnTo>
                    <a:pt x="5938" y="1430"/>
                  </a:lnTo>
                  <a:lnTo>
                    <a:pt x="5975" y="1449"/>
                  </a:lnTo>
                  <a:lnTo>
                    <a:pt x="6014" y="1471"/>
                  </a:lnTo>
                  <a:lnTo>
                    <a:pt x="6051" y="1495"/>
                  </a:lnTo>
                  <a:lnTo>
                    <a:pt x="6089" y="1521"/>
                  </a:lnTo>
                  <a:lnTo>
                    <a:pt x="6127" y="1549"/>
                  </a:lnTo>
                  <a:lnTo>
                    <a:pt x="6164" y="1577"/>
                  </a:lnTo>
                  <a:lnTo>
                    <a:pt x="6203" y="1607"/>
                  </a:lnTo>
                  <a:lnTo>
                    <a:pt x="6242" y="1639"/>
                  </a:lnTo>
                  <a:lnTo>
                    <a:pt x="6318" y="1703"/>
                  </a:lnTo>
                  <a:lnTo>
                    <a:pt x="6396" y="1768"/>
                  </a:lnTo>
                  <a:lnTo>
                    <a:pt x="6435" y="1801"/>
                  </a:lnTo>
                  <a:lnTo>
                    <a:pt x="6474" y="1833"/>
                  </a:lnTo>
                  <a:lnTo>
                    <a:pt x="6514" y="1865"/>
                  </a:lnTo>
                  <a:lnTo>
                    <a:pt x="6553" y="1895"/>
                  </a:lnTo>
                  <a:lnTo>
                    <a:pt x="6592" y="1924"/>
                  </a:lnTo>
                  <a:lnTo>
                    <a:pt x="6632" y="1952"/>
                  </a:lnTo>
                  <a:lnTo>
                    <a:pt x="6672" y="1979"/>
                  </a:lnTo>
                  <a:lnTo>
                    <a:pt x="6711" y="2003"/>
                  </a:lnTo>
                  <a:lnTo>
                    <a:pt x="6752" y="2025"/>
                  </a:lnTo>
                  <a:lnTo>
                    <a:pt x="6792" y="2045"/>
                  </a:lnTo>
                  <a:lnTo>
                    <a:pt x="6832" y="2063"/>
                  </a:lnTo>
                  <a:lnTo>
                    <a:pt x="6873" y="2077"/>
                  </a:lnTo>
                  <a:lnTo>
                    <a:pt x="6913" y="2089"/>
                  </a:lnTo>
                  <a:lnTo>
                    <a:pt x="6953" y="2097"/>
                  </a:lnTo>
                  <a:lnTo>
                    <a:pt x="6995" y="2103"/>
                  </a:lnTo>
                  <a:lnTo>
                    <a:pt x="7036" y="2104"/>
                  </a:lnTo>
                  <a:lnTo>
                    <a:pt x="7069" y="2102"/>
                  </a:lnTo>
                  <a:lnTo>
                    <a:pt x="7104" y="2097"/>
                  </a:lnTo>
                  <a:lnTo>
                    <a:pt x="7139" y="2092"/>
                  </a:lnTo>
                  <a:lnTo>
                    <a:pt x="7175" y="2086"/>
                  </a:lnTo>
                  <a:lnTo>
                    <a:pt x="7211" y="2077"/>
                  </a:lnTo>
                  <a:lnTo>
                    <a:pt x="7248" y="2069"/>
                  </a:lnTo>
                  <a:lnTo>
                    <a:pt x="7285" y="2058"/>
                  </a:lnTo>
                  <a:lnTo>
                    <a:pt x="7321" y="2045"/>
                  </a:lnTo>
                  <a:lnTo>
                    <a:pt x="7357" y="2033"/>
                  </a:lnTo>
                  <a:lnTo>
                    <a:pt x="7392" y="2018"/>
                  </a:lnTo>
                  <a:lnTo>
                    <a:pt x="7427" y="2003"/>
                  </a:lnTo>
                  <a:lnTo>
                    <a:pt x="7460" y="1986"/>
                  </a:lnTo>
                  <a:lnTo>
                    <a:pt x="7493" y="1968"/>
                  </a:lnTo>
                  <a:lnTo>
                    <a:pt x="7525" y="1950"/>
                  </a:lnTo>
                  <a:lnTo>
                    <a:pt x="7554" y="1930"/>
                  </a:lnTo>
                  <a:lnTo>
                    <a:pt x="7582" y="1910"/>
                  </a:lnTo>
                  <a:lnTo>
                    <a:pt x="7609" y="1888"/>
                  </a:lnTo>
                  <a:lnTo>
                    <a:pt x="7633" y="1865"/>
                  </a:lnTo>
                  <a:lnTo>
                    <a:pt x="7655" y="1843"/>
                  </a:lnTo>
                  <a:lnTo>
                    <a:pt x="7675" y="1818"/>
                  </a:lnTo>
                  <a:lnTo>
                    <a:pt x="7691" y="1794"/>
                  </a:lnTo>
                  <a:lnTo>
                    <a:pt x="7706" y="1768"/>
                  </a:lnTo>
                  <a:lnTo>
                    <a:pt x="7717" y="1742"/>
                  </a:lnTo>
                  <a:lnTo>
                    <a:pt x="7725" y="1715"/>
                  </a:lnTo>
                  <a:lnTo>
                    <a:pt x="7730" y="1689"/>
                  </a:lnTo>
                  <a:lnTo>
                    <a:pt x="7731" y="1661"/>
                  </a:lnTo>
                  <a:lnTo>
                    <a:pt x="7729" y="1633"/>
                  </a:lnTo>
                  <a:lnTo>
                    <a:pt x="7722" y="1604"/>
                  </a:lnTo>
                  <a:lnTo>
                    <a:pt x="7712" y="1575"/>
                  </a:lnTo>
                  <a:lnTo>
                    <a:pt x="7697" y="1546"/>
                  </a:lnTo>
                  <a:lnTo>
                    <a:pt x="7678" y="1516"/>
                  </a:lnTo>
                  <a:lnTo>
                    <a:pt x="7653" y="1486"/>
                  </a:lnTo>
                  <a:lnTo>
                    <a:pt x="7612" y="1437"/>
                  </a:lnTo>
                  <a:lnTo>
                    <a:pt x="7568" y="1391"/>
                  </a:lnTo>
                  <a:lnTo>
                    <a:pt x="7526" y="1344"/>
                  </a:lnTo>
                  <a:lnTo>
                    <a:pt x="7481" y="1298"/>
                  </a:lnTo>
                  <a:lnTo>
                    <a:pt x="7437" y="1254"/>
                  </a:lnTo>
                  <a:lnTo>
                    <a:pt x="7391" y="1209"/>
                  </a:lnTo>
                  <a:lnTo>
                    <a:pt x="7345" y="1167"/>
                  </a:lnTo>
                  <a:lnTo>
                    <a:pt x="7299" y="1124"/>
                  </a:lnTo>
                  <a:lnTo>
                    <a:pt x="7252" y="1083"/>
                  </a:lnTo>
                  <a:lnTo>
                    <a:pt x="7204" y="1043"/>
                  </a:lnTo>
                  <a:lnTo>
                    <a:pt x="7155" y="1002"/>
                  </a:lnTo>
                  <a:lnTo>
                    <a:pt x="7106" y="963"/>
                  </a:lnTo>
                  <a:lnTo>
                    <a:pt x="7057" y="924"/>
                  </a:lnTo>
                  <a:lnTo>
                    <a:pt x="7008" y="886"/>
                  </a:lnTo>
                  <a:lnTo>
                    <a:pt x="6958" y="848"/>
                  </a:lnTo>
                  <a:lnTo>
                    <a:pt x="6908" y="810"/>
                  </a:lnTo>
                  <a:lnTo>
                    <a:pt x="6805" y="737"/>
                  </a:lnTo>
                  <a:lnTo>
                    <a:pt x="6702" y="665"/>
                  </a:lnTo>
                  <a:lnTo>
                    <a:pt x="6597" y="594"/>
                  </a:lnTo>
                  <a:lnTo>
                    <a:pt x="6490" y="524"/>
                  </a:lnTo>
                  <a:lnTo>
                    <a:pt x="6384" y="454"/>
                  </a:lnTo>
                  <a:lnTo>
                    <a:pt x="6277" y="385"/>
                  </a:lnTo>
                  <a:lnTo>
                    <a:pt x="6169" y="315"/>
                  </a:lnTo>
                  <a:lnTo>
                    <a:pt x="6060" y="245"/>
                  </a:lnTo>
                  <a:lnTo>
                    <a:pt x="6027" y="225"/>
                  </a:lnTo>
                  <a:lnTo>
                    <a:pt x="5993" y="209"/>
                  </a:lnTo>
                  <a:lnTo>
                    <a:pt x="5959" y="195"/>
                  </a:lnTo>
                  <a:lnTo>
                    <a:pt x="5924" y="183"/>
                  </a:lnTo>
                  <a:lnTo>
                    <a:pt x="5889" y="175"/>
                  </a:lnTo>
                  <a:lnTo>
                    <a:pt x="5854" y="169"/>
                  </a:lnTo>
                  <a:lnTo>
                    <a:pt x="5818" y="164"/>
                  </a:lnTo>
                  <a:lnTo>
                    <a:pt x="5781" y="162"/>
                  </a:lnTo>
                  <a:lnTo>
                    <a:pt x="5745" y="162"/>
                  </a:lnTo>
                  <a:lnTo>
                    <a:pt x="5708" y="163"/>
                  </a:lnTo>
                  <a:lnTo>
                    <a:pt x="5669" y="166"/>
                  </a:lnTo>
                  <a:lnTo>
                    <a:pt x="5632" y="171"/>
                  </a:lnTo>
                  <a:lnTo>
                    <a:pt x="5594" y="177"/>
                  </a:lnTo>
                  <a:lnTo>
                    <a:pt x="5556" y="183"/>
                  </a:lnTo>
                  <a:lnTo>
                    <a:pt x="5518" y="191"/>
                  </a:lnTo>
                  <a:lnTo>
                    <a:pt x="5479" y="199"/>
                  </a:lnTo>
                  <a:lnTo>
                    <a:pt x="5402" y="218"/>
                  </a:lnTo>
                  <a:lnTo>
                    <a:pt x="5324" y="238"/>
                  </a:lnTo>
                  <a:lnTo>
                    <a:pt x="5248" y="257"/>
                  </a:lnTo>
                  <a:lnTo>
                    <a:pt x="5171" y="275"/>
                  </a:lnTo>
                  <a:lnTo>
                    <a:pt x="5133" y="283"/>
                  </a:lnTo>
                  <a:lnTo>
                    <a:pt x="5095" y="291"/>
                  </a:lnTo>
                  <a:lnTo>
                    <a:pt x="5057" y="296"/>
                  </a:lnTo>
                  <a:lnTo>
                    <a:pt x="5020" y="301"/>
                  </a:lnTo>
                  <a:lnTo>
                    <a:pt x="4982" y="304"/>
                  </a:lnTo>
                  <a:lnTo>
                    <a:pt x="4946" y="306"/>
                  </a:lnTo>
                  <a:lnTo>
                    <a:pt x="4909" y="308"/>
                  </a:lnTo>
                  <a:lnTo>
                    <a:pt x="4873" y="305"/>
                  </a:lnTo>
                  <a:lnTo>
                    <a:pt x="4853" y="305"/>
                  </a:lnTo>
                  <a:lnTo>
                    <a:pt x="4832" y="304"/>
                  </a:lnTo>
                  <a:lnTo>
                    <a:pt x="4810" y="302"/>
                  </a:lnTo>
                  <a:lnTo>
                    <a:pt x="4789" y="300"/>
                  </a:lnTo>
                  <a:lnTo>
                    <a:pt x="4769" y="297"/>
                  </a:lnTo>
                  <a:lnTo>
                    <a:pt x="4748" y="294"/>
                  </a:lnTo>
                  <a:lnTo>
                    <a:pt x="4727" y="290"/>
                  </a:lnTo>
                  <a:lnTo>
                    <a:pt x="4707" y="284"/>
                  </a:lnTo>
                  <a:lnTo>
                    <a:pt x="4666" y="274"/>
                  </a:lnTo>
                  <a:lnTo>
                    <a:pt x="4625" y="262"/>
                  </a:lnTo>
                  <a:lnTo>
                    <a:pt x="4584" y="249"/>
                  </a:lnTo>
                  <a:lnTo>
                    <a:pt x="4544" y="234"/>
                  </a:lnTo>
                  <a:lnTo>
                    <a:pt x="4462" y="206"/>
                  </a:lnTo>
                  <a:lnTo>
                    <a:pt x="4379" y="178"/>
                  </a:lnTo>
                  <a:lnTo>
                    <a:pt x="4337" y="166"/>
                  </a:lnTo>
                  <a:lnTo>
                    <a:pt x="4294" y="155"/>
                  </a:lnTo>
                  <a:lnTo>
                    <a:pt x="4252" y="145"/>
                  </a:lnTo>
                  <a:lnTo>
                    <a:pt x="4208" y="138"/>
                  </a:lnTo>
                  <a:lnTo>
                    <a:pt x="4167" y="134"/>
                  </a:lnTo>
                  <a:lnTo>
                    <a:pt x="4125" y="131"/>
                  </a:lnTo>
                  <a:lnTo>
                    <a:pt x="4084" y="128"/>
                  </a:lnTo>
                  <a:lnTo>
                    <a:pt x="4042" y="127"/>
                  </a:lnTo>
                  <a:lnTo>
                    <a:pt x="4003" y="126"/>
                  </a:lnTo>
                  <a:lnTo>
                    <a:pt x="3965" y="124"/>
                  </a:lnTo>
                  <a:lnTo>
                    <a:pt x="3929" y="123"/>
                  </a:lnTo>
                  <a:lnTo>
                    <a:pt x="3896" y="121"/>
                  </a:lnTo>
                  <a:lnTo>
                    <a:pt x="3758" y="101"/>
                  </a:lnTo>
                  <a:lnTo>
                    <a:pt x="3622" y="81"/>
                  </a:lnTo>
                  <a:lnTo>
                    <a:pt x="3489" y="61"/>
                  </a:lnTo>
                  <a:lnTo>
                    <a:pt x="3360" y="43"/>
                  </a:lnTo>
                  <a:lnTo>
                    <a:pt x="3296" y="35"/>
                  </a:lnTo>
                  <a:lnTo>
                    <a:pt x="3233" y="27"/>
                  </a:lnTo>
                  <a:lnTo>
                    <a:pt x="3171" y="20"/>
                  </a:lnTo>
                  <a:lnTo>
                    <a:pt x="3110" y="14"/>
                  </a:lnTo>
                  <a:lnTo>
                    <a:pt x="3049" y="9"/>
                  </a:lnTo>
                  <a:lnTo>
                    <a:pt x="2989" y="5"/>
                  </a:lnTo>
                  <a:lnTo>
                    <a:pt x="2931" y="2"/>
                  </a:lnTo>
                  <a:lnTo>
                    <a:pt x="2873" y="1"/>
                  </a:lnTo>
                  <a:lnTo>
                    <a:pt x="2816" y="0"/>
                  </a:lnTo>
                  <a:lnTo>
                    <a:pt x="2760" y="2"/>
                  </a:lnTo>
                  <a:lnTo>
                    <a:pt x="2704" y="4"/>
                  </a:lnTo>
                  <a:lnTo>
                    <a:pt x="2649" y="9"/>
                  </a:lnTo>
                  <a:lnTo>
                    <a:pt x="2596" y="16"/>
                  </a:lnTo>
                  <a:lnTo>
                    <a:pt x="2543" y="24"/>
                  </a:lnTo>
                  <a:lnTo>
                    <a:pt x="2491" y="34"/>
                  </a:lnTo>
                  <a:lnTo>
                    <a:pt x="2440" y="47"/>
                  </a:lnTo>
                  <a:lnTo>
                    <a:pt x="2390" y="61"/>
                  </a:lnTo>
                  <a:lnTo>
                    <a:pt x="2341" y="78"/>
                  </a:lnTo>
                  <a:lnTo>
                    <a:pt x="2293" y="97"/>
                  </a:lnTo>
                  <a:lnTo>
                    <a:pt x="2246" y="120"/>
                  </a:lnTo>
                  <a:lnTo>
                    <a:pt x="2200" y="144"/>
                  </a:lnTo>
                  <a:lnTo>
                    <a:pt x="2154" y="172"/>
                  </a:lnTo>
                  <a:lnTo>
                    <a:pt x="2111" y="201"/>
                  </a:lnTo>
                  <a:lnTo>
                    <a:pt x="2067" y="234"/>
                  </a:lnTo>
                  <a:lnTo>
                    <a:pt x="2006" y="286"/>
                  </a:lnTo>
                  <a:lnTo>
                    <a:pt x="1946" y="339"/>
                  </a:lnTo>
                  <a:lnTo>
                    <a:pt x="1887" y="392"/>
                  </a:lnTo>
                  <a:lnTo>
                    <a:pt x="1827" y="447"/>
                  </a:lnTo>
                  <a:lnTo>
                    <a:pt x="1769" y="501"/>
                  </a:lnTo>
                  <a:lnTo>
                    <a:pt x="1710" y="556"/>
                  </a:lnTo>
                  <a:lnTo>
                    <a:pt x="1653" y="611"/>
                  </a:lnTo>
                  <a:lnTo>
                    <a:pt x="1597" y="667"/>
                  </a:lnTo>
                  <a:lnTo>
                    <a:pt x="1484" y="779"/>
                  </a:lnTo>
                  <a:lnTo>
                    <a:pt x="1373" y="892"/>
                  </a:lnTo>
                  <a:lnTo>
                    <a:pt x="1262" y="1007"/>
                  </a:lnTo>
                  <a:lnTo>
                    <a:pt x="1152" y="1122"/>
                  </a:lnTo>
                  <a:lnTo>
                    <a:pt x="1042" y="1238"/>
                  </a:lnTo>
                  <a:lnTo>
                    <a:pt x="933" y="1354"/>
                  </a:lnTo>
                  <a:lnTo>
                    <a:pt x="822" y="1470"/>
                  </a:lnTo>
                  <a:lnTo>
                    <a:pt x="711" y="1586"/>
                  </a:lnTo>
                  <a:lnTo>
                    <a:pt x="599" y="1702"/>
                  </a:lnTo>
                  <a:lnTo>
                    <a:pt x="486" y="1816"/>
                  </a:lnTo>
                  <a:lnTo>
                    <a:pt x="428" y="1872"/>
                  </a:lnTo>
                  <a:lnTo>
                    <a:pt x="370" y="1930"/>
                  </a:lnTo>
                  <a:lnTo>
                    <a:pt x="312" y="1986"/>
                  </a:lnTo>
                  <a:lnTo>
                    <a:pt x="252" y="2042"/>
                  </a:lnTo>
                  <a:lnTo>
                    <a:pt x="239" y="2055"/>
                  </a:lnTo>
                  <a:lnTo>
                    <a:pt x="225" y="2067"/>
                  </a:lnTo>
                  <a:lnTo>
                    <a:pt x="211" y="2077"/>
                  </a:lnTo>
                  <a:lnTo>
                    <a:pt x="196" y="2088"/>
                  </a:lnTo>
                  <a:lnTo>
                    <a:pt x="181" y="2097"/>
                  </a:lnTo>
                  <a:lnTo>
                    <a:pt x="166" y="2107"/>
                  </a:lnTo>
                  <a:lnTo>
                    <a:pt x="151" y="2116"/>
                  </a:lnTo>
                  <a:lnTo>
                    <a:pt x="135" y="2124"/>
                  </a:lnTo>
                  <a:lnTo>
                    <a:pt x="119" y="2132"/>
                  </a:lnTo>
                  <a:lnTo>
                    <a:pt x="104" y="2140"/>
                  </a:lnTo>
                  <a:lnTo>
                    <a:pt x="87" y="2146"/>
                  </a:lnTo>
                  <a:lnTo>
                    <a:pt x="70" y="2152"/>
                  </a:lnTo>
                  <a:lnTo>
                    <a:pt x="36" y="2164"/>
                  </a:lnTo>
                  <a:lnTo>
                    <a:pt x="0" y="2174"/>
                  </a:lnTo>
                  <a:lnTo>
                    <a:pt x="0" y="5097"/>
                  </a:lnTo>
                  <a:close/>
                </a:path>
              </a:pathLst>
            </a:custGeom>
            <a:solidFill>
              <a:srgbClr val="F9D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75" name="Freeform 167">
              <a:extLst>
                <a:ext uri="{FF2B5EF4-FFF2-40B4-BE49-F238E27FC236}">
                  <a16:creationId xmlns:a16="http://schemas.microsoft.com/office/drawing/2014/main" id="{E2EAFFF9-2D19-A1F1-8279-B8176532E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145"/>
              <a:ext cx="1289" cy="849"/>
            </a:xfrm>
            <a:custGeom>
              <a:avLst/>
              <a:gdLst>
                <a:gd name="T0" fmla="*/ 504 w 7731"/>
                <a:gd name="T1" fmla="*/ 5016 h 5097"/>
                <a:gd name="T2" fmla="*/ 672 w 7731"/>
                <a:gd name="T3" fmla="*/ 4968 h 5097"/>
                <a:gd name="T4" fmla="*/ 1187 w 7731"/>
                <a:gd name="T5" fmla="*/ 4949 h 5097"/>
                <a:gd name="T6" fmla="*/ 1657 w 7731"/>
                <a:gd name="T7" fmla="*/ 4969 h 5097"/>
                <a:gd name="T8" fmla="*/ 2029 w 7731"/>
                <a:gd name="T9" fmla="*/ 5048 h 5097"/>
                <a:gd name="T10" fmla="*/ 2306 w 7731"/>
                <a:gd name="T11" fmla="*/ 5054 h 5097"/>
                <a:gd name="T12" fmla="*/ 2820 w 7731"/>
                <a:gd name="T13" fmla="*/ 5000 h 5097"/>
                <a:gd name="T14" fmla="*/ 3180 w 7731"/>
                <a:gd name="T15" fmla="*/ 4918 h 5097"/>
                <a:gd name="T16" fmla="*/ 3532 w 7731"/>
                <a:gd name="T17" fmla="*/ 4796 h 5097"/>
                <a:gd name="T18" fmla="*/ 4262 w 7731"/>
                <a:gd name="T19" fmla="*/ 4456 h 5097"/>
                <a:gd name="T20" fmla="*/ 5212 w 7731"/>
                <a:gd name="T21" fmla="*/ 4008 h 5097"/>
                <a:gd name="T22" fmla="*/ 5742 w 7731"/>
                <a:gd name="T23" fmla="*/ 3701 h 5097"/>
                <a:gd name="T24" fmla="*/ 5997 w 7731"/>
                <a:gd name="T25" fmla="*/ 3400 h 5097"/>
                <a:gd name="T26" fmla="*/ 6129 w 7731"/>
                <a:gd name="T27" fmla="*/ 3048 h 5097"/>
                <a:gd name="T28" fmla="*/ 6033 w 7731"/>
                <a:gd name="T29" fmla="*/ 2730 h 5097"/>
                <a:gd name="T30" fmla="*/ 5787 w 7731"/>
                <a:gd name="T31" fmla="*/ 2586 h 5097"/>
                <a:gd name="T32" fmla="*/ 5589 w 7731"/>
                <a:gd name="T33" fmla="*/ 2583 h 5097"/>
                <a:gd name="T34" fmla="*/ 5395 w 7731"/>
                <a:gd name="T35" fmla="*/ 2653 h 5097"/>
                <a:gd name="T36" fmla="*/ 5107 w 7731"/>
                <a:gd name="T37" fmla="*/ 2840 h 5097"/>
                <a:gd name="T38" fmla="*/ 4783 w 7731"/>
                <a:gd name="T39" fmla="*/ 3014 h 5097"/>
                <a:gd name="T40" fmla="*/ 4418 w 7731"/>
                <a:gd name="T41" fmla="*/ 3116 h 5097"/>
                <a:gd name="T42" fmla="*/ 3984 w 7731"/>
                <a:gd name="T43" fmla="*/ 3172 h 5097"/>
                <a:gd name="T44" fmla="*/ 3541 w 7731"/>
                <a:gd name="T45" fmla="*/ 3187 h 5097"/>
                <a:gd name="T46" fmla="*/ 3319 w 7731"/>
                <a:gd name="T47" fmla="*/ 3130 h 5097"/>
                <a:gd name="T48" fmla="*/ 3312 w 7731"/>
                <a:gd name="T49" fmla="*/ 2967 h 5097"/>
                <a:gd name="T50" fmla="*/ 3490 w 7731"/>
                <a:gd name="T51" fmla="*/ 2546 h 5097"/>
                <a:gd name="T52" fmla="*/ 3625 w 7731"/>
                <a:gd name="T53" fmla="*/ 2372 h 5097"/>
                <a:gd name="T54" fmla="*/ 3892 w 7731"/>
                <a:gd name="T55" fmla="*/ 2151 h 5097"/>
                <a:gd name="T56" fmla="*/ 4233 w 7731"/>
                <a:gd name="T57" fmla="*/ 1952 h 5097"/>
                <a:gd name="T58" fmla="*/ 4852 w 7731"/>
                <a:gd name="T59" fmla="*/ 1671 h 5097"/>
                <a:gd name="T60" fmla="*/ 5313 w 7731"/>
                <a:gd name="T61" fmla="*/ 1450 h 5097"/>
                <a:gd name="T62" fmla="*/ 5562 w 7731"/>
                <a:gd name="T63" fmla="*/ 1381 h 5097"/>
                <a:gd name="T64" fmla="*/ 5827 w 7731"/>
                <a:gd name="T65" fmla="*/ 1389 h 5097"/>
                <a:gd name="T66" fmla="*/ 6127 w 7731"/>
                <a:gd name="T67" fmla="*/ 1549 h 5097"/>
                <a:gd name="T68" fmla="*/ 6514 w 7731"/>
                <a:gd name="T69" fmla="*/ 1865 h 5097"/>
                <a:gd name="T70" fmla="*/ 6832 w 7731"/>
                <a:gd name="T71" fmla="*/ 2063 h 5097"/>
                <a:gd name="T72" fmla="*/ 7139 w 7731"/>
                <a:gd name="T73" fmla="*/ 2092 h 5097"/>
                <a:gd name="T74" fmla="*/ 7427 w 7731"/>
                <a:gd name="T75" fmla="*/ 2003 h 5097"/>
                <a:gd name="T76" fmla="*/ 7655 w 7731"/>
                <a:gd name="T77" fmla="*/ 1843 h 5097"/>
                <a:gd name="T78" fmla="*/ 7729 w 7731"/>
                <a:gd name="T79" fmla="*/ 1633 h 5097"/>
                <a:gd name="T80" fmla="*/ 7526 w 7731"/>
                <a:gd name="T81" fmla="*/ 1344 h 5097"/>
                <a:gd name="T82" fmla="*/ 7155 w 7731"/>
                <a:gd name="T83" fmla="*/ 1002 h 5097"/>
                <a:gd name="T84" fmla="*/ 6597 w 7731"/>
                <a:gd name="T85" fmla="*/ 594 h 5097"/>
                <a:gd name="T86" fmla="*/ 5959 w 7731"/>
                <a:gd name="T87" fmla="*/ 195 h 5097"/>
                <a:gd name="T88" fmla="*/ 5669 w 7731"/>
                <a:gd name="T89" fmla="*/ 166 h 5097"/>
                <a:gd name="T90" fmla="*/ 5248 w 7731"/>
                <a:gd name="T91" fmla="*/ 257 h 5097"/>
                <a:gd name="T92" fmla="*/ 4909 w 7731"/>
                <a:gd name="T93" fmla="*/ 308 h 5097"/>
                <a:gd name="T94" fmla="*/ 4727 w 7731"/>
                <a:gd name="T95" fmla="*/ 290 h 5097"/>
                <a:gd name="T96" fmla="*/ 4337 w 7731"/>
                <a:gd name="T97" fmla="*/ 166 h 5097"/>
                <a:gd name="T98" fmla="*/ 4003 w 7731"/>
                <a:gd name="T99" fmla="*/ 126 h 5097"/>
                <a:gd name="T100" fmla="*/ 3296 w 7731"/>
                <a:gd name="T101" fmla="*/ 35 h 5097"/>
                <a:gd name="T102" fmla="*/ 2816 w 7731"/>
                <a:gd name="T103" fmla="*/ 0 h 5097"/>
                <a:gd name="T104" fmla="*/ 2390 w 7731"/>
                <a:gd name="T105" fmla="*/ 61 h 5097"/>
                <a:gd name="T106" fmla="*/ 2006 w 7731"/>
                <a:gd name="T107" fmla="*/ 286 h 5097"/>
                <a:gd name="T108" fmla="*/ 1484 w 7731"/>
                <a:gd name="T109" fmla="*/ 779 h 5097"/>
                <a:gd name="T110" fmla="*/ 599 w 7731"/>
                <a:gd name="T111" fmla="*/ 1702 h 5097"/>
                <a:gd name="T112" fmla="*/ 211 w 7731"/>
                <a:gd name="T113" fmla="*/ 2077 h 5097"/>
                <a:gd name="T114" fmla="*/ 87 w 7731"/>
                <a:gd name="T115" fmla="*/ 2146 h 5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1" h="5097">
                  <a:moveTo>
                    <a:pt x="0" y="5097"/>
                  </a:moveTo>
                  <a:lnTo>
                    <a:pt x="106" y="5082"/>
                  </a:lnTo>
                  <a:lnTo>
                    <a:pt x="198" y="5068"/>
                  </a:lnTo>
                  <a:lnTo>
                    <a:pt x="279" y="5056"/>
                  </a:lnTo>
                  <a:lnTo>
                    <a:pt x="349" y="5045"/>
                  </a:lnTo>
                  <a:lnTo>
                    <a:pt x="409" y="5034"/>
                  </a:lnTo>
                  <a:lnTo>
                    <a:pt x="460" y="5024"/>
                  </a:lnTo>
                  <a:lnTo>
                    <a:pt x="504" y="5016"/>
                  </a:lnTo>
                  <a:lnTo>
                    <a:pt x="539" y="5009"/>
                  </a:lnTo>
                  <a:lnTo>
                    <a:pt x="569" y="5001"/>
                  </a:lnTo>
                  <a:lnTo>
                    <a:pt x="592" y="4995"/>
                  </a:lnTo>
                  <a:lnTo>
                    <a:pt x="611" y="4989"/>
                  </a:lnTo>
                  <a:lnTo>
                    <a:pt x="626" y="4985"/>
                  </a:lnTo>
                  <a:lnTo>
                    <a:pt x="647" y="4977"/>
                  </a:lnTo>
                  <a:lnTo>
                    <a:pt x="663" y="4970"/>
                  </a:lnTo>
                  <a:lnTo>
                    <a:pt x="672" y="4968"/>
                  </a:lnTo>
                  <a:lnTo>
                    <a:pt x="680" y="4966"/>
                  </a:lnTo>
                  <a:lnTo>
                    <a:pt x="692" y="4964"/>
                  </a:lnTo>
                  <a:lnTo>
                    <a:pt x="706" y="4963"/>
                  </a:lnTo>
                  <a:lnTo>
                    <a:pt x="745" y="4960"/>
                  </a:lnTo>
                  <a:lnTo>
                    <a:pt x="807" y="4958"/>
                  </a:lnTo>
                  <a:lnTo>
                    <a:pt x="896" y="4955"/>
                  </a:lnTo>
                  <a:lnTo>
                    <a:pt x="1020" y="4952"/>
                  </a:lnTo>
                  <a:lnTo>
                    <a:pt x="1187" y="4949"/>
                  </a:lnTo>
                  <a:lnTo>
                    <a:pt x="1401" y="4944"/>
                  </a:lnTo>
                  <a:lnTo>
                    <a:pt x="1428" y="4944"/>
                  </a:lnTo>
                  <a:lnTo>
                    <a:pt x="1454" y="4944"/>
                  </a:lnTo>
                  <a:lnTo>
                    <a:pt x="1480" y="4945"/>
                  </a:lnTo>
                  <a:lnTo>
                    <a:pt x="1505" y="4947"/>
                  </a:lnTo>
                  <a:lnTo>
                    <a:pt x="1556" y="4952"/>
                  </a:lnTo>
                  <a:lnTo>
                    <a:pt x="1607" y="4961"/>
                  </a:lnTo>
                  <a:lnTo>
                    <a:pt x="1657" y="4969"/>
                  </a:lnTo>
                  <a:lnTo>
                    <a:pt x="1707" y="4980"/>
                  </a:lnTo>
                  <a:lnTo>
                    <a:pt x="1756" y="4992"/>
                  </a:lnTo>
                  <a:lnTo>
                    <a:pt x="1806" y="5003"/>
                  </a:lnTo>
                  <a:lnTo>
                    <a:pt x="1855" y="5014"/>
                  </a:lnTo>
                  <a:lnTo>
                    <a:pt x="1905" y="5026"/>
                  </a:lnTo>
                  <a:lnTo>
                    <a:pt x="1954" y="5035"/>
                  </a:lnTo>
                  <a:lnTo>
                    <a:pt x="2003" y="5045"/>
                  </a:lnTo>
                  <a:lnTo>
                    <a:pt x="2029" y="5048"/>
                  </a:lnTo>
                  <a:lnTo>
                    <a:pt x="2054" y="5051"/>
                  </a:lnTo>
                  <a:lnTo>
                    <a:pt x="2080" y="5054"/>
                  </a:lnTo>
                  <a:lnTo>
                    <a:pt x="2105" y="5056"/>
                  </a:lnTo>
                  <a:lnTo>
                    <a:pt x="2131" y="5057"/>
                  </a:lnTo>
                  <a:lnTo>
                    <a:pt x="2157" y="5058"/>
                  </a:lnTo>
                  <a:lnTo>
                    <a:pt x="2183" y="5058"/>
                  </a:lnTo>
                  <a:lnTo>
                    <a:pt x="2209" y="5057"/>
                  </a:lnTo>
                  <a:lnTo>
                    <a:pt x="2306" y="5054"/>
                  </a:lnTo>
                  <a:lnTo>
                    <a:pt x="2402" y="5049"/>
                  </a:lnTo>
                  <a:lnTo>
                    <a:pt x="2496" y="5041"/>
                  </a:lnTo>
                  <a:lnTo>
                    <a:pt x="2591" y="5032"/>
                  </a:lnTo>
                  <a:lnTo>
                    <a:pt x="2636" y="5027"/>
                  </a:lnTo>
                  <a:lnTo>
                    <a:pt x="2683" y="5021"/>
                  </a:lnTo>
                  <a:lnTo>
                    <a:pt x="2729" y="5015"/>
                  </a:lnTo>
                  <a:lnTo>
                    <a:pt x="2774" y="5007"/>
                  </a:lnTo>
                  <a:lnTo>
                    <a:pt x="2820" y="5000"/>
                  </a:lnTo>
                  <a:lnTo>
                    <a:pt x="2866" y="4992"/>
                  </a:lnTo>
                  <a:lnTo>
                    <a:pt x="2911" y="4983"/>
                  </a:lnTo>
                  <a:lnTo>
                    <a:pt x="2956" y="4974"/>
                  </a:lnTo>
                  <a:lnTo>
                    <a:pt x="3002" y="4964"/>
                  </a:lnTo>
                  <a:lnTo>
                    <a:pt x="3046" y="4953"/>
                  </a:lnTo>
                  <a:lnTo>
                    <a:pt x="3091" y="4943"/>
                  </a:lnTo>
                  <a:lnTo>
                    <a:pt x="3136" y="4931"/>
                  </a:lnTo>
                  <a:lnTo>
                    <a:pt x="3180" y="4918"/>
                  </a:lnTo>
                  <a:lnTo>
                    <a:pt x="3224" y="4906"/>
                  </a:lnTo>
                  <a:lnTo>
                    <a:pt x="3268" y="4892"/>
                  </a:lnTo>
                  <a:lnTo>
                    <a:pt x="3312" y="4878"/>
                  </a:lnTo>
                  <a:lnTo>
                    <a:pt x="3356" y="4863"/>
                  </a:lnTo>
                  <a:lnTo>
                    <a:pt x="3400" y="4847"/>
                  </a:lnTo>
                  <a:lnTo>
                    <a:pt x="3443" y="4831"/>
                  </a:lnTo>
                  <a:lnTo>
                    <a:pt x="3488" y="4814"/>
                  </a:lnTo>
                  <a:lnTo>
                    <a:pt x="3532" y="4796"/>
                  </a:lnTo>
                  <a:lnTo>
                    <a:pt x="3575" y="4778"/>
                  </a:lnTo>
                  <a:lnTo>
                    <a:pt x="3619" y="4759"/>
                  </a:lnTo>
                  <a:lnTo>
                    <a:pt x="3662" y="4739"/>
                  </a:lnTo>
                  <a:lnTo>
                    <a:pt x="3783" y="4681"/>
                  </a:lnTo>
                  <a:lnTo>
                    <a:pt x="3903" y="4623"/>
                  </a:lnTo>
                  <a:lnTo>
                    <a:pt x="4023" y="4566"/>
                  </a:lnTo>
                  <a:lnTo>
                    <a:pt x="4143" y="4511"/>
                  </a:lnTo>
                  <a:lnTo>
                    <a:pt x="4262" y="4456"/>
                  </a:lnTo>
                  <a:lnTo>
                    <a:pt x="4381" y="4401"/>
                  </a:lnTo>
                  <a:lnTo>
                    <a:pt x="4500" y="4345"/>
                  </a:lnTo>
                  <a:lnTo>
                    <a:pt x="4618" y="4290"/>
                  </a:lnTo>
                  <a:lnTo>
                    <a:pt x="4737" y="4235"/>
                  </a:lnTo>
                  <a:lnTo>
                    <a:pt x="4856" y="4180"/>
                  </a:lnTo>
                  <a:lnTo>
                    <a:pt x="4975" y="4123"/>
                  </a:lnTo>
                  <a:lnTo>
                    <a:pt x="5093" y="4066"/>
                  </a:lnTo>
                  <a:lnTo>
                    <a:pt x="5212" y="4008"/>
                  </a:lnTo>
                  <a:lnTo>
                    <a:pt x="5332" y="3949"/>
                  </a:lnTo>
                  <a:lnTo>
                    <a:pt x="5451" y="3887"/>
                  </a:lnTo>
                  <a:lnTo>
                    <a:pt x="5571" y="3825"/>
                  </a:lnTo>
                  <a:lnTo>
                    <a:pt x="5605" y="3805"/>
                  </a:lnTo>
                  <a:lnTo>
                    <a:pt x="5639" y="3783"/>
                  </a:lnTo>
                  <a:lnTo>
                    <a:pt x="5673" y="3759"/>
                  </a:lnTo>
                  <a:lnTo>
                    <a:pt x="5708" y="3731"/>
                  </a:lnTo>
                  <a:lnTo>
                    <a:pt x="5742" y="3701"/>
                  </a:lnTo>
                  <a:lnTo>
                    <a:pt x="5777" y="3670"/>
                  </a:lnTo>
                  <a:lnTo>
                    <a:pt x="5811" y="3636"/>
                  </a:lnTo>
                  <a:lnTo>
                    <a:pt x="5845" y="3601"/>
                  </a:lnTo>
                  <a:lnTo>
                    <a:pt x="5878" y="3564"/>
                  </a:lnTo>
                  <a:lnTo>
                    <a:pt x="5909" y="3524"/>
                  </a:lnTo>
                  <a:lnTo>
                    <a:pt x="5939" y="3484"/>
                  </a:lnTo>
                  <a:lnTo>
                    <a:pt x="5969" y="3443"/>
                  </a:lnTo>
                  <a:lnTo>
                    <a:pt x="5997" y="3400"/>
                  </a:lnTo>
                  <a:lnTo>
                    <a:pt x="6022" y="3358"/>
                  </a:lnTo>
                  <a:lnTo>
                    <a:pt x="6045" y="3314"/>
                  </a:lnTo>
                  <a:lnTo>
                    <a:pt x="6067" y="3270"/>
                  </a:lnTo>
                  <a:lnTo>
                    <a:pt x="6085" y="3225"/>
                  </a:lnTo>
                  <a:lnTo>
                    <a:pt x="6101" y="3181"/>
                  </a:lnTo>
                  <a:lnTo>
                    <a:pt x="6113" y="3136"/>
                  </a:lnTo>
                  <a:lnTo>
                    <a:pt x="6123" y="3091"/>
                  </a:lnTo>
                  <a:lnTo>
                    <a:pt x="6129" y="3048"/>
                  </a:lnTo>
                  <a:lnTo>
                    <a:pt x="6132" y="3004"/>
                  </a:lnTo>
                  <a:lnTo>
                    <a:pt x="6131" y="2962"/>
                  </a:lnTo>
                  <a:lnTo>
                    <a:pt x="6126" y="2920"/>
                  </a:lnTo>
                  <a:lnTo>
                    <a:pt x="6117" y="2879"/>
                  </a:lnTo>
                  <a:lnTo>
                    <a:pt x="6103" y="2840"/>
                  </a:lnTo>
                  <a:lnTo>
                    <a:pt x="6085" y="2802"/>
                  </a:lnTo>
                  <a:lnTo>
                    <a:pt x="6061" y="2765"/>
                  </a:lnTo>
                  <a:lnTo>
                    <a:pt x="6033" y="2730"/>
                  </a:lnTo>
                  <a:lnTo>
                    <a:pt x="5999" y="2697"/>
                  </a:lnTo>
                  <a:lnTo>
                    <a:pt x="5958" y="2666"/>
                  </a:lnTo>
                  <a:lnTo>
                    <a:pt x="5914" y="2637"/>
                  </a:lnTo>
                  <a:lnTo>
                    <a:pt x="5888" y="2624"/>
                  </a:lnTo>
                  <a:lnTo>
                    <a:pt x="5863" y="2612"/>
                  </a:lnTo>
                  <a:lnTo>
                    <a:pt x="5837" y="2601"/>
                  </a:lnTo>
                  <a:lnTo>
                    <a:pt x="5813" y="2593"/>
                  </a:lnTo>
                  <a:lnTo>
                    <a:pt x="5787" y="2586"/>
                  </a:lnTo>
                  <a:lnTo>
                    <a:pt x="5762" y="2581"/>
                  </a:lnTo>
                  <a:lnTo>
                    <a:pt x="5737" y="2577"/>
                  </a:lnTo>
                  <a:lnTo>
                    <a:pt x="5712" y="2575"/>
                  </a:lnTo>
                  <a:lnTo>
                    <a:pt x="5687" y="2574"/>
                  </a:lnTo>
                  <a:lnTo>
                    <a:pt x="5663" y="2575"/>
                  </a:lnTo>
                  <a:lnTo>
                    <a:pt x="5638" y="2577"/>
                  </a:lnTo>
                  <a:lnTo>
                    <a:pt x="5613" y="2579"/>
                  </a:lnTo>
                  <a:lnTo>
                    <a:pt x="5589" y="2583"/>
                  </a:lnTo>
                  <a:lnTo>
                    <a:pt x="5564" y="2589"/>
                  </a:lnTo>
                  <a:lnTo>
                    <a:pt x="5540" y="2595"/>
                  </a:lnTo>
                  <a:lnTo>
                    <a:pt x="5515" y="2602"/>
                  </a:lnTo>
                  <a:lnTo>
                    <a:pt x="5491" y="2611"/>
                  </a:lnTo>
                  <a:lnTo>
                    <a:pt x="5468" y="2620"/>
                  </a:lnTo>
                  <a:lnTo>
                    <a:pt x="5443" y="2631"/>
                  </a:lnTo>
                  <a:lnTo>
                    <a:pt x="5420" y="2642"/>
                  </a:lnTo>
                  <a:lnTo>
                    <a:pt x="5395" y="2653"/>
                  </a:lnTo>
                  <a:lnTo>
                    <a:pt x="5372" y="2665"/>
                  </a:lnTo>
                  <a:lnTo>
                    <a:pt x="5349" y="2678"/>
                  </a:lnTo>
                  <a:lnTo>
                    <a:pt x="5325" y="2691"/>
                  </a:lnTo>
                  <a:lnTo>
                    <a:pt x="5279" y="2720"/>
                  </a:lnTo>
                  <a:lnTo>
                    <a:pt x="5233" y="2750"/>
                  </a:lnTo>
                  <a:lnTo>
                    <a:pt x="5187" y="2781"/>
                  </a:lnTo>
                  <a:lnTo>
                    <a:pt x="5143" y="2812"/>
                  </a:lnTo>
                  <a:lnTo>
                    <a:pt x="5107" y="2840"/>
                  </a:lnTo>
                  <a:lnTo>
                    <a:pt x="5068" y="2867"/>
                  </a:lnTo>
                  <a:lnTo>
                    <a:pt x="5030" y="2892"/>
                  </a:lnTo>
                  <a:lnTo>
                    <a:pt x="4991" y="2915"/>
                  </a:lnTo>
                  <a:lnTo>
                    <a:pt x="4950" y="2938"/>
                  </a:lnTo>
                  <a:lnTo>
                    <a:pt x="4910" y="2959"/>
                  </a:lnTo>
                  <a:lnTo>
                    <a:pt x="4868" y="2979"/>
                  </a:lnTo>
                  <a:lnTo>
                    <a:pt x="4825" y="2997"/>
                  </a:lnTo>
                  <a:lnTo>
                    <a:pt x="4783" y="3014"/>
                  </a:lnTo>
                  <a:lnTo>
                    <a:pt x="4739" y="3031"/>
                  </a:lnTo>
                  <a:lnTo>
                    <a:pt x="4695" y="3046"/>
                  </a:lnTo>
                  <a:lnTo>
                    <a:pt x="4650" y="3060"/>
                  </a:lnTo>
                  <a:lnTo>
                    <a:pt x="4604" y="3072"/>
                  </a:lnTo>
                  <a:lnTo>
                    <a:pt x="4559" y="3085"/>
                  </a:lnTo>
                  <a:lnTo>
                    <a:pt x="4513" y="3096"/>
                  </a:lnTo>
                  <a:lnTo>
                    <a:pt x="4466" y="3106"/>
                  </a:lnTo>
                  <a:lnTo>
                    <a:pt x="4418" y="3116"/>
                  </a:lnTo>
                  <a:lnTo>
                    <a:pt x="4372" y="3124"/>
                  </a:lnTo>
                  <a:lnTo>
                    <a:pt x="4324" y="3133"/>
                  </a:lnTo>
                  <a:lnTo>
                    <a:pt x="4275" y="3140"/>
                  </a:lnTo>
                  <a:lnTo>
                    <a:pt x="4227" y="3147"/>
                  </a:lnTo>
                  <a:lnTo>
                    <a:pt x="4178" y="3153"/>
                  </a:lnTo>
                  <a:lnTo>
                    <a:pt x="4131" y="3158"/>
                  </a:lnTo>
                  <a:lnTo>
                    <a:pt x="4082" y="3164"/>
                  </a:lnTo>
                  <a:lnTo>
                    <a:pt x="3984" y="3172"/>
                  </a:lnTo>
                  <a:lnTo>
                    <a:pt x="3885" y="3179"/>
                  </a:lnTo>
                  <a:lnTo>
                    <a:pt x="3788" y="3185"/>
                  </a:lnTo>
                  <a:lnTo>
                    <a:pt x="3691" y="3190"/>
                  </a:lnTo>
                  <a:lnTo>
                    <a:pt x="3660" y="3191"/>
                  </a:lnTo>
                  <a:lnTo>
                    <a:pt x="3629" y="3192"/>
                  </a:lnTo>
                  <a:lnTo>
                    <a:pt x="3600" y="3191"/>
                  </a:lnTo>
                  <a:lnTo>
                    <a:pt x="3570" y="3189"/>
                  </a:lnTo>
                  <a:lnTo>
                    <a:pt x="3541" y="3187"/>
                  </a:lnTo>
                  <a:lnTo>
                    <a:pt x="3511" y="3183"/>
                  </a:lnTo>
                  <a:lnTo>
                    <a:pt x="3484" y="3177"/>
                  </a:lnTo>
                  <a:lnTo>
                    <a:pt x="3455" y="3172"/>
                  </a:lnTo>
                  <a:lnTo>
                    <a:pt x="3428" y="3165"/>
                  </a:lnTo>
                  <a:lnTo>
                    <a:pt x="3400" y="3157"/>
                  </a:lnTo>
                  <a:lnTo>
                    <a:pt x="3372" y="3149"/>
                  </a:lnTo>
                  <a:lnTo>
                    <a:pt x="3346" y="3139"/>
                  </a:lnTo>
                  <a:lnTo>
                    <a:pt x="3319" y="3130"/>
                  </a:lnTo>
                  <a:lnTo>
                    <a:pt x="3294" y="3119"/>
                  </a:lnTo>
                  <a:lnTo>
                    <a:pt x="3268" y="3107"/>
                  </a:lnTo>
                  <a:lnTo>
                    <a:pt x="3243" y="3095"/>
                  </a:lnTo>
                  <a:lnTo>
                    <a:pt x="3256" y="3074"/>
                  </a:lnTo>
                  <a:lnTo>
                    <a:pt x="3268" y="3053"/>
                  </a:lnTo>
                  <a:lnTo>
                    <a:pt x="3280" y="3032"/>
                  </a:lnTo>
                  <a:lnTo>
                    <a:pt x="3292" y="3011"/>
                  </a:lnTo>
                  <a:lnTo>
                    <a:pt x="3312" y="2967"/>
                  </a:lnTo>
                  <a:lnTo>
                    <a:pt x="3331" y="2923"/>
                  </a:lnTo>
                  <a:lnTo>
                    <a:pt x="3366" y="2834"/>
                  </a:lnTo>
                  <a:lnTo>
                    <a:pt x="3400" y="2744"/>
                  </a:lnTo>
                  <a:lnTo>
                    <a:pt x="3418" y="2700"/>
                  </a:lnTo>
                  <a:lnTo>
                    <a:pt x="3436" y="2655"/>
                  </a:lnTo>
                  <a:lnTo>
                    <a:pt x="3456" y="2611"/>
                  </a:lnTo>
                  <a:lnTo>
                    <a:pt x="3479" y="2568"/>
                  </a:lnTo>
                  <a:lnTo>
                    <a:pt x="3490" y="2546"/>
                  </a:lnTo>
                  <a:lnTo>
                    <a:pt x="3503" y="2525"/>
                  </a:lnTo>
                  <a:lnTo>
                    <a:pt x="3517" y="2505"/>
                  </a:lnTo>
                  <a:lnTo>
                    <a:pt x="3531" y="2484"/>
                  </a:lnTo>
                  <a:lnTo>
                    <a:pt x="3545" y="2463"/>
                  </a:lnTo>
                  <a:lnTo>
                    <a:pt x="3561" y="2443"/>
                  </a:lnTo>
                  <a:lnTo>
                    <a:pt x="3577" y="2423"/>
                  </a:lnTo>
                  <a:lnTo>
                    <a:pt x="3595" y="2403"/>
                  </a:lnTo>
                  <a:lnTo>
                    <a:pt x="3625" y="2372"/>
                  </a:lnTo>
                  <a:lnTo>
                    <a:pt x="3656" y="2342"/>
                  </a:lnTo>
                  <a:lnTo>
                    <a:pt x="3688" y="2313"/>
                  </a:lnTo>
                  <a:lnTo>
                    <a:pt x="3720" y="2284"/>
                  </a:lnTo>
                  <a:lnTo>
                    <a:pt x="3754" y="2255"/>
                  </a:lnTo>
                  <a:lnTo>
                    <a:pt x="3787" y="2229"/>
                  </a:lnTo>
                  <a:lnTo>
                    <a:pt x="3822" y="2202"/>
                  </a:lnTo>
                  <a:lnTo>
                    <a:pt x="3857" y="2177"/>
                  </a:lnTo>
                  <a:lnTo>
                    <a:pt x="3892" y="2151"/>
                  </a:lnTo>
                  <a:lnTo>
                    <a:pt x="3928" y="2127"/>
                  </a:lnTo>
                  <a:lnTo>
                    <a:pt x="3965" y="2103"/>
                  </a:lnTo>
                  <a:lnTo>
                    <a:pt x="4002" y="2079"/>
                  </a:lnTo>
                  <a:lnTo>
                    <a:pt x="4039" y="2057"/>
                  </a:lnTo>
                  <a:lnTo>
                    <a:pt x="4078" y="2035"/>
                  </a:lnTo>
                  <a:lnTo>
                    <a:pt x="4116" y="2014"/>
                  </a:lnTo>
                  <a:lnTo>
                    <a:pt x="4154" y="1992"/>
                  </a:lnTo>
                  <a:lnTo>
                    <a:pt x="4233" y="1952"/>
                  </a:lnTo>
                  <a:lnTo>
                    <a:pt x="4311" y="1913"/>
                  </a:lnTo>
                  <a:lnTo>
                    <a:pt x="4391" y="1875"/>
                  </a:lnTo>
                  <a:lnTo>
                    <a:pt x="4472" y="1838"/>
                  </a:lnTo>
                  <a:lnTo>
                    <a:pt x="4551" y="1802"/>
                  </a:lnTo>
                  <a:lnTo>
                    <a:pt x="4631" y="1768"/>
                  </a:lnTo>
                  <a:lnTo>
                    <a:pt x="4710" y="1733"/>
                  </a:lnTo>
                  <a:lnTo>
                    <a:pt x="4789" y="1701"/>
                  </a:lnTo>
                  <a:lnTo>
                    <a:pt x="4852" y="1671"/>
                  </a:lnTo>
                  <a:lnTo>
                    <a:pt x="4913" y="1640"/>
                  </a:lnTo>
                  <a:lnTo>
                    <a:pt x="4975" y="1609"/>
                  </a:lnTo>
                  <a:lnTo>
                    <a:pt x="5036" y="1577"/>
                  </a:lnTo>
                  <a:lnTo>
                    <a:pt x="5098" y="1547"/>
                  </a:lnTo>
                  <a:lnTo>
                    <a:pt x="5159" y="1517"/>
                  </a:lnTo>
                  <a:lnTo>
                    <a:pt x="5220" y="1489"/>
                  </a:lnTo>
                  <a:lnTo>
                    <a:pt x="5282" y="1463"/>
                  </a:lnTo>
                  <a:lnTo>
                    <a:pt x="5313" y="1450"/>
                  </a:lnTo>
                  <a:lnTo>
                    <a:pt x="5343" y="1438"/>
                  </a:lnTo>
                  <a:lnTo>
                    <a:pt x="5374" y="1428"/>
                  </a:lnTo>
                  <a:lnTo>
                    <a:pt x="5405" y="1417"/>
                  </a:lnTo>
                  <a:lnTo>
                    <a:pt x="5436" y="1409"/>
                  </a:lnTo>
                  <a:lnTo>
                    <a:pt x="5468" y="1400"/>
                  </a:lnTo>
                  <a:lnTo>
                    <a:pt x="5498" y="1393"/>
                  </a:lnTo>
                  <a:lnTo>
                    <a:pt x="5530" y="1387"/>
                  </a:lnTo>
                  <a:lnTo>
                    <a:pt x="5562" y="1381"/>
                  </a:lnTo>
                  <a:lnTo>
                    <a:pt x="5594" y="1378"/>
                  </a:lnTo>
                  <a:lnTo>
                    <a:pt x="5626" y="1375"/>
                  </a:lnTo>
                  <a:lnTo>
                    <a:pt x="5659" y="1374"/>
                  </a:lnTo>
                  <a:lnTo>
                    <a:pt x="5691" y="1374"/>
                  </a:lnTo>
                  <a:lnTo>
                    <a:pt x="5724" y="1375"/>
                  </a:lnTo>
                  <a:lnTo>
                    <a:pt x="5757" y="1377"/>
                  </a:lnTo>
                  <a:lnTo>
                    <a:pt x="5791" y="1382"/>
                  </a:lnTo>
                  <a:lnTo>
                    <a:pt x="5827" y="1389"/>
                  </a:lnTo>
                  <a:lnTo>
                    <a:pt x="5864" y="1400"/>
                  </a:lnTo>
                  <a:lnTo>
                    <a:pt x="5901" y="1414"/>
                  </a:lnTo>
                  <a:lnTo>
                    <a:pt x="5938" y="1430"/>
                  </a:lnTo>
                  <a:lnTo>
                    <a:pt x="5975" y="1449"/>
                  </a:lnTo>
                  <a:lnTo>
                    <a:pt x="6014" y="1471"/>
                  </a:lnTo>
                  <a:lnTo>
                    <a:pt x="6051" y="1495"/>
                  </a:lnTo>
                  <a:lnTo>
                    <a:pt x="6089" y="1521"/>
                  </a:lnTo>
                  <a:lnTo>
                    <a:pt x="6127" y="1549"/>
                  </a:lnTo>
                  <a:lnTo>
                    <a:pt x="6164" y="1577"/>
                  </a:lnTo>
                  <a:lnTo>
                    <a:pt x="6203" y="1607"/>
                  </a:lnTo>
                  <a:lnTo>
                    <a:pt x="6242" y="1639"/>
                  </a:lnTo>
                  <a:lnTo>
                    <a:pt x="6318" y="1703"/>
                  </a:lnTo>
                  <a:lnTo>
                    <a:pt x="6396" y="1768"/>
                  </a:lnTo>
                  <a:lnTo>
                    <a:pt x="6435" y="1801"/>
                  </a:lnTo>
                  <a:lnTo>
                    <a:pt x="6474" y="1833"/>
                  </a:lnTo>
                  <a:lnTo>
                    <a:pt x="6514" y="1865"/>
                  </a:lnTo>
                  <a:lnTo>
                    <a:pt x="6553" y="1895"/>
                  </a:lnTo>
                  <a:lnTo>
                    <a:pt x="6592" y="1924"/>
                  </a:lnTo>
                  <a:lnTo>
                    <a:pt x="6632" y="1952"/>
                  </a:lnTo>
                  <a:lnTo>
                    <a:pt x="6672" y="1979"/>
                  </a:lnTo>
                  <a:lnTo>
                    <a:pt x="6711" y="2003"/>
                  </a:lnTo>
                  <a:lnTo>
                    <a:pt x="6752" y="2025"/>
                  </a:lnTo>
                  <a:lnTo>
                    <a:pt x="6792" y="2045"/>
                  </a:lnTo>
                  <a:lnTo>
                    <a:pt x="6832" y="2063"/>
                  </a:lnTo>
                  <a:lnTo>
                    <a:pt x="6873" y="2077"/>
                  </a:lnTo>
                  <a:lnTo>
                    <a:pt x="6913" y="2089"/>
                  </a:lnTo>
                  <a:lnTo>
                    <a:pt x="6953" y="2097"/>
                  </a:lnTo>
                  <a:lnTo>
                    <a:pt x="6995" y="2103"/>
                  </a:lnTo>
                  <a:lnTo>
                    <a:pt x="7036" y="2104"/>
                  </a:lnTo>
                  <a:lnTo>
                    <a:pt x="7069" y="2102"/>
                  </a:lnTo>
                  <a:lnTo>
                    <a:pt x="7104" y="2097"/>
                  </a:lnTo>
                  <a:lnTo>
                    <a:pt x="7139" y="2092"/>
                  </a:lnTo>
                  <a:lnTo>
                    <a:pt x="7175" y="2086"/>
                  </a:lnTo>
                  <a:lnTo>
                    <a:pt x="7211" y="2077"/>
                  </a:lnTo>
                  <a:lnTo>
                    <a:pt x="7248" y="2069"/>
                  </a:lnTo>
                  <a:lnTo>
                    <a:pt x="7285" y="2058"/>
                  </a:lnTo>
                  <a:lnTo>
                    <a:pt x="7321" y="2045"/>
                  </a:lnTo>
                  <a:lnTo>
                    <a:pt x="7357" y="2033"/>
                  </a:lnTo>
                  <a:lnTo>
                    <a:pt x="7392" y="2018"/>
                  </a:lnTo>
                  <a:lnTo>
                    <a:pt x="7427" y="2003"/>
                  </a:lnTo>
                  <a:lnTo>
                    <a:pt x="7460" y="1986"/>
                  </a:lnTo>
                  <a:lnTo>
                    <a:pt x="7493" y="1968"/>
                  </a:lnTo>
                  <a:lnTo>
                    <a:pt x="7525" y="1950"/>
                  </a:lnTo>
                  <a:lnTo>
                    <a:pt x="7554" y="1930"/>
                  </a:lnTo>
                  <a:lnTo>
                    <a:pt x="7582" y="1910"/>
                  </a:lnTo>
                  <a:lnTo>
                    <a:pt x="7609" y="1888"/>
                  </a:lnTo>
                  <a:lnTo>
                    <a:pt x="7633" y="1865"/>
                  </a:lnTo>
                  <a:lnTo>
                    <a:pt x="7655" y="1843"/>
                  </a:lnTo>
                  <a:lnTo>
                    <a:pt x="7675" y="1818"/>
                  </a:lnTo>
                  <a:lnTo>
                    <a:pt x="7691" y="1794"/>
                  </a:lnTo>
                  <a:lnTo>
                    <a:pt x="7706" y="1768"/>
                  </a:lnTo>
                  <a:lnTo>
                    <a:pt x="7717" y="1742"/>
                  </a:lnTo>
                  <a:lnTo>
                    <a:pt x="7725" y="1715"/>
                  </a:lnTo>
                  <a:lnTo>
                    <a:pt x="7730" y="1689"/>
                  </a:lnTo>
                  <a:lnTo>
                    <a:pt x="7731" y="1661"/>
                  </a:lnTo>
                  <a:lnTo>
                    <a:pt x="7729" y="1633"/>
                  </a:lnTo>
                  <a:lnTo>
                    <a:pt x="7722" y="1604"/>
                  </a:lnTo>
                  <a:lnTo>
                    <a:pt x="7712" y="1575"/>
                  </a:lnTo>
                  <a:lnTo>
                    <a:pt x="7697" y="1546"/>
                  </a:lnTo>
                  <a:lnTo>
                    <a:pt x="7678" y="1516"/>
                  </a:lnTo>
                  <a:lnTo>
                    <a:pt x="7653" y="1486"/>
                  </a:lnTo>
                  <a:lnTo>
                    <a:pt x="7612" y="1437"/>
                  </a:lnTo>
                  <a:lnTo>
                    <a:pt x="7568" y="1391"/>
                  </a:lnTo>
                  <a:lnTo>
                    <a:pt x="7526" y="1344"/>
                  </a:lnTo>
                  <a:lnTo>
                    <a:pt x="7481" y="1298"/>
                  </a:lnTo>
                  <a:lnTo>
                    <a:pt x="7437" y="1254"/>
                  </a:lnTo>
                  <a:lnTo>
                    <a:pt x="7391" y="1209"/>
                  </a:lnTo>
                  <a:lnTo>
                    <a:pt x="7345" y="1167"/>
                  </a:lnTo>
                  <a:lnTo>
                    <a:pt x="7299" y="1124"/>
                  </a:lnTo>
                  <a:lnTo>
                    <a:pt x="7252" y="1083"/>
                  </a:lnTo>
                  <a:lnTo>
                    <a:pt x="7204" y="1043"/>
                  </a:lnTo>
                  <a:lnTo>
                    <a:pt x="7155" y="1002"/>
                  </a:lnTo>
                  <a:lnTo>
                    <a:pt x="7106" y="963"/>
                  </a:lnTo>
                  <a:lnTo>
                    <a:pt x="7057" y="924"/>
                  </a:lnTo>
                  <a:lnTo>
                    <a:pt x="7008" y="886"/>
                  </a:lnTo>
                  <a:lnTo>
                    <a:pt x="6958" y="848"/>
                  </a:lnTo>
                  <a:lnTo>
                    <a:pt x="6908" y="810"/>
                  </a:lnTo>
                  <a:lnTo>
                    <a:pt x="6805" y="737"/>
                  </a:lnTo>
                  <a:lnTo>
                    <a:pt x="6702" y="665"/>
                  </a:lnTo>
                  <a:lnTo>
                    <a:pt x="6597" y="594"/>
                  </a:lnTo>
                  <a:lnTo>
                    <a:pt x="6490" y="524"/>
                  </a:lnTo>
                  <a:lnTo>
                    <a:pt x="6384" y="454"/>
                  </a:lnTo>
                  <a:lnTo>
                    <a:pt x="6277" y="385"/>
                  </a:lnTo>
                  <a:lnTo>
                    <a:pt x="6169" y="315"/>
                  </a:lnTo>
                  <a:lnTo>
                    <a:pt x="6060" y="245"/>
                  </a:lnTo>
                  <a:lnTo>
                    <a:pt x="6027" y="225"/>
                  </a:lnTo>
                  <a:lnTo>
                    <a:pt x="5993" y="209"/>
                  </a:lnTo>
                  <a:lnTo>
                    <a:pt x="5959" y="195"/>
                  </a:lnTo>
                  <a:lnTo>
                    <a:pt x="5924" y="183"/>
                  </a:lnTo>
                  <a:lnTo>
                    <a:pt x="5889" y="175"/>
                  </a:lnTo>
                  <a:lnTo>
                    <a:pt x="5854" y="169"/>
                  </a:lnTo>
                  <a:lnTo>
                    <a:pt x="5818" y="164"/>
                  </a:lnTo>
                  <a:lnTo>
                    <a:pt x="5781" y="162"/>
                  </a:lnTo>
                  <a:lnTo>
                    <a:pt x="5745" y="162"/>
                  </a:lnTo>
                  <a:lnTo>
                    <a:pt x="5708" y="163"/>
                  </a:lnTo>
                  <a:lnTo>
                    <a:pt x="5669" y="166"/>
                  </a:lnTo>
                  <a:lnTo>
                    <a:pt x="5632" y="171"/>
                  </a:lnTo>
                  <a:lnTo>
                    <a:pt x="5594" y="177"/>
                  </a:lnTo>
                  <a:lnTo>
                    <a:pt x="5556" y="183"/>
                  </a:lnTo>
                  <a:lnTo>
                    <a:pt x="5518" y="191"/>
                  </a:lnTo>
                  <a:lnTo>
                    <a:pt x="5479" y="199"/>
                  </a:lnTo>
                  <a:lnTo>
                    <a:pt x="5402" y="218"/>
                  </a:lnTo>
                  <a:lnTo>
                    <a:pt x="5324" y="238"/>
                  </a:lnTo>
                  <a:lnTo>
                    <a:pt x="5248" y="257"/>
                  </a:lnTo>
                  <a:lnTo>
                    <a:pt x="5171" y="275"/>
                  </a:lnTo>
                  <a:lnTo>
                    <a:pt x="5133" y="283"/>
                  </a:lnTo>
                  <a:lnTo>
                    <a:pt x="5095" y="291"/>
                  </a:lnTo>
                  <a:lnTo>
                    <a:pt x="5057" y="296"/>
                  </a:lnTo>
                  <a:lnTo>
                    <a:pt x="5020" y="301"/>
                  </a:lnTo>
                  <a:lnTo>
                    <a:pt x="4982" y="304"/>
                  </a:lnTo>
                  <a:lnTo>
                    <a:pt x="4946" y="306"/>
                  </a:lnTo>
                  <a:lnTo>
                    <a:pt x="4909" y="308"/>
                  </a:lnTo>
                  <a:lnTo>
                    <a:pt x="4873" y="305"/>
                  </a:lnTo>
                  <a:lnTo>
                    <a:pt x="4853" y="305"/>
                  </a:lnTo>
                  <a:lnTo>
                    <a:pt x="4832" y="304"/>
                  </a:lnTo>
                  <a:lnTo>
                    <a:pt x="4810" y="302"/>
                  </a:lnTo>
                  <a:lnTo>
                    <a:pt x="4789" y="300"/>
                  </a:lnTo>
                  <a:lnTo>
                    <a:pt x="4769" y="297"/>
                  </a:lnTo>
                  <a:lnTo>
                    <a:pt x="4748" y="294"/>
                  </a:lnTo>
                  <a:lnTo>
                    <a:pt x="4727" y="290"/>
                  </a:lnTo>
                  <a:lnTo>
                    <a:pt x="4707" y="284"/>
                  </a:lnTo>
                  <a:lnTo>
                    <a:pt x="4666" y="274"/>
                  </a:lnTo>
                  <a:lnTo>
                    <a:pt x="4625" y="262"/>
                  </a:lnTo>
                  <a:lnTo>
                    <a:pt x="4584" y="249"/>
                  </a:lnTo>
                  <a:lnTo>
                    <a:pt x="4544" y="234"/>
                  </a:lnTo>
                  <a:lnTo>
                    <a:pt x="4462" y="206"/>
                  </a:lnTo>
                  <a:lnTo>
                    <a:pt x="4379" y="178"/>
                  </a:lnTo>
                  <a:lnTo>
                    <a:pt x="4337" y="166"/>
                  </a:lnTo>
                  <a:lnTo>
                    <a:pt x="4294" y="155"/>
                  </a:lnTo>
                  <a:lnTo>
                    <a:pt x="4252" y="145"/>
                  </a:lnTo>
                  <a:lnTo>
                    <a:pt x="4208" y="138"/>
                  </a:lnTo>
                  <a:lnTo>
                    <a:pt x="4167" y="134"/>
                  </a:lnTo>
                  <a:lnTo>
                    <a:pt x="4125" y="131"/>
                  </a:lnTo>
                  <a:lnTo>
                    <a:pt x="4084" y="128"/>
                  </a:lnTo>
                  <a:lnTo>
                    <a:pt x="4042" y="127"/>
                  </a:lnTo>
                  <a:lnTo>
                    <a:pt x="4003" y="126"/>
                  </a:lnTo>
                  <a:lnTo>
                    <a:pt x="3965" y="124"/>
                  </a:lnTo>
                  <a:lnTo>
                    <a:pt x="3929" y="123"/>
                  </a:lnTo>
                  <a:lnTo>
                    <a:pt x="3896" y="121"/>
                  </a:lnTo>
                  <a:lnTo>
                    <a:pt x="3758" y="101"/>
                  </a:lnTo>
                  <a:lnTo>
                    <a:pt x="3622" y="81"/>
                  </a:lnTo>
                  <a:lnTo>
                    <a:pt x="3489" y="61"/>
                  </a:lnTo>
                  <a:lnTo>
                    <a:pt x="3360" y="43"/>
                  </a:lnTo>
                  <a:lnTo>
                    <a:pt x="3296" y="35"/>
                  </a:lnTo>
                  <a:lnTo>
                    <a:pt x="3233" y="27"/>
                  </a:lnTo>
                  <a:lnTo>
                    <a:pt x="3171" y="20"/>
                  </a:lnTo>
                  <a:lnTo>
                    <a:pt x="3110" y="14"/>
                  </a:lnTo>
                  <a:lnTo>
                    <a:pt x="3049" y="9"/>
                  </a:lnTo>
                  <a:lnTo>
                    <a:pt x="2989" y="5"/>
                  </a:lnTo>
                  <a:lnTo>
                    <a:pt x="2931" y="2"/>
                  </a:lnTo>
                  <a:lnTo>
                    <a:pt x="2873" y="1"/>
                  </a:lnTo>
                  <a:lnTo>
                    <a:pt x="2816" y="0"/>
                  </a:lnTo>
                  <a:lnTo>
                    <a:pt x="2760" y="2"/>
                  </a:lnTo>
                  <a:lnTo>
                    <a:pt x="2704" y="4"/>
                  </a:lnTo>
                  <a:lnTo>
                    <a:pt x="2649" y="9"/>
                  </a:lnTo>
                  <a:lnTo>
                    <a:pt x="2596" y="16"/>
                  </a:lnTo>
                  <a:lnTo>
                    <a:pt x="2543" y="24"/>
                  </a:lnTo>
                  <a:lnTo>
                    <a:pt x="2491" y="34"/>
                  </a:lnTo>
                  <a:lnTo>
                    <a:pt x="2440" y="47"/>
                  </a:lnTo>
                  <a:lnTo>
                    <a:pt x="2390" y="61"/>
                  </a:lnTo>
                  <a:lnTo>
                    <a:pt x="2341" y="78"/>
                  </a:lnTo>
                  <a:lnTo>
                    <a:pt x="2293" y="97"/>
                  </a:lnTo>
                  <a:lnTo>
                    <a:pt x="2246" y="120"/>
                  </a:lnTo>
                  <a:lnTo>
                    <a:pt x="2200" y="144"/>
                  </a:lnTo>
                  <a:lnTo>
                    <a:pt x="2154" y="172"/>
                  </a:lnTo>
                  <a:lnTo>
                    <a:pt x="2111" y="201"/>
                  </a:lnTo>
                  <a:lnTo>
                    <a:pt x="2067" y="234"/>
                  </a:lnTo>
                  <a:lnTo>
                    <a:pt x="2006" y="286"/>
                  </a:lnTo>
                  <a:lnTo>
                    <a:pt x="1946" y="339"/>
                  </a:lnTo>
                  <a:lnTo>
                    <a:pt x="1887" y="392"/>
                  </a:lnTo>
                  <a:lnTo>
                    <a:pt x="1827" y="447"/>
                  </a:lnTo>
                  <a:lnTo>
                    <a:pt x="1769" y="501"/>
                  </a:lnTo>
                  <a:lnTo>
                    <a:pt x="1710" y="556"/>
                  </a:lnTo>
                  <a:lnTo>
                    <a:pt x="1653" y="611"/>
                  </a:lnTo>
                  <a:lnTo>
                    <a:pt x="1597" y="667"/>
                  </a:lnTo>
                  <a:lnTo>
                    <a:pt x="1484" y="779"/>
                  </a:lnTo>
                  <a:lnTo>
                    <a:pt x="1373" y="892"/>
                  </a:lnTo>
                  <a:lnTo>
                    <a:pt x="1262" y="1007"/>
                  </a:lnTo>
                  <a:lnTo>
                    <a:pt x="1152" y="1122"/>
                  </a:lnTo>
                  <a:lnTo>
                    <a:pt x="1042" y="1238"/>
                  </a:lnTo>
                  <a:lnTo>
                    <a:pt x="933" y="1354"/>
                  </a:lnTo>
                  <a:lnTo>
                    <a:pt x="822" y="1470"/>
                  </a:lnTo>
                  <a:lnTo>
                    <a:pt x="711" y="1586"/>
                  </a:lnTo>
                  <a:lnTo>
                    <a:pt x="599" y="1702"/>
                  </a:lnTo>
                  <a:lnTo>
                    <a:pt x="486" y="1816"/>
                  </a:lnTo>
                  <a:lnTo>
                    <a:pt x="428" y="1872"/>
                  </a:lnTo>
                  <a:lnTo>
                    <a:pt x="370" y="1930"/>
                  </a:lnTo>
                  <a:lnTo>
                    <a:pt x="312" y="1986"/>
                  </a:lnTo>
                  <a:lnTo>
                    <a:pt x="252" y="2042"/>
                  </a:lnTo>
                  <a:lnTo>
                    <a:pt x="239" y="2055"/>
                  </a:lnTo>
                  <a:lnTo>
                    <a:pt x="225" y="2067"/>
                  </a:lnTo>
                  <a:lnTo>
                    <a:pt x="211" y="2077"/>
                  </a:lnTo>
                  <a:lnTo>
                    <a:pt x="196" y="2088"/>
                  </a:lnTo>
                  <a:lnTo>
                    <a:pt x="181" y="2097"/>
                  </a:lnTo>
                  <a:lnTo>
                    <a:pt x="166" y="2107"/>
                  </a:lnTo>
                  <a:lnTo>
                    <a:pt x="151" y="2116"/>
                  </a:lnTo>
                  <a:lnTo>
                    <a:pt x="135" y="2124"/>
                  </a:lnTo>
                  <a:lnTo>
                    <a:pt x="119" y="2132"/>
                  </a:lnTo>
                  <a:lnTo>
                    <a:pt x="104" y="2140"/>
                  </a:lnTo>
                  <a:lnTo>
                    <a:pt x="87" y="2146"/>
                  </a:lnTo>
                  <a:lnTo>
                    <a:pt x="70" y="2152"/>
                  </a:lnTo>
                  <a:lnTo>
                    <a:pt x="36" y="2164"/>
                  </a:lnTo>
                  <a:lnTo>
                    <a:pt x="0" y="2174"/>
                  </a:lnTo>
                  <a:lnTo>
                    <a:pt x="0" y="5097"/>
                  </a:lnTo>
                  <a:close/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76" name="Freeform 168">
              <a:extLst>
                <a:ext uri="{FF2B5EF4-FFF2-40B4-BE49-F238E27FC236}">
                  <a16:creationId xmlns:a16="http://schemas.microsoft.com/office/drawing/2014/main" id="{0A1613E4-EF07-2A5B-014D-E802719C0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199"/>
              <a:ext cx="257" cy="65"/>
            </a:xfrm>
            <a:custGeom>
              <a:avLst/>
              <a:gdLst>
                <a:gd name="T0" fmla="*/ 1545 w 1545"/>
                <a:gd name="T1" fmla="*/ 0 h 386"/>
                <a:gd name="T2" fmla="*/ 1495 w 1545"/>
                <a:gd name="T3" fmla="*/ 7 h 386"/>
                <a:gd name="T4" fmla="*/ 1446 w 1545"/>
                <a:gd name="T5" fmla="*/ 16 h 386"/>
                <a:gd name="T6" fmla="*/ 1397 w 1545"/>
                <a:gd name="T7" fmla="*/ 24 h 386"/>
                <a:gd name="T8" fmla="*/ 1348 w 1545"/>
                <a:gd name="T9" fmla="*/ 34 h 386"/>
                <a:gd name="T10" fmla="*/ 1299 w 1545"/>
                <a:gd name="T11" fmla="*/ 44 h 386"/>
                <a:gd name="T12" fmla="*/ 1251 w 1545"/>
                <a:gd name="T13" fmla="*/ 55 h 386"/>
                <a:gd name="T14" fmla="*/ 1202 w 1545"/>
                <a:gd name="T15" fmla="*/ 67 h 386"/>
                <a:gd name="T16" fmla="*/ 1154 w 1545"/>
                <a:gd name="T17" fmla="*/ 78 h 386"/>
                <a:gd name="T18" fmla="*/ 1058 w 1545"/>
                <a:gd name="T19" fmla="*/ 103 h 386"/>
                <a:gd name="T20" fmla="*/ 962 w 1545"/>
                <a:gd name="T21" fmla="*/ 129 h 386"/>
                <a:gd name="T22" fmla="*/ 866 w 1545"/>
                <a:gd name="T23" fmla="*/ 157 h 386"/>
                <a:gd name="T24" fmla="*/ 771 w 1545"/>
                <a:gd name="T25" fmla="*/ 184 h 386"/>
                <a:gd name="T26" fmla="*/ 675 w 1545"/>
                <a:gd name="T27" fmla="*/ 212 h 386"/>
                <a:gd name="T28" fmla="*/ 580 w 1545"/>
                <a:gd name="T29" fmla="*/ 241 h 386"/>
                <a:gd name="T30" fmla="*/ 484 w 1545"/>
                <a:gd name="T31" fmla="*/ 267 h 386"/>
                <a:gd name="T32" fmla="*/ 389 w 1545"/>
                <a:gd name="T33" fmla="*/ 295 h 386"/>
                <a:gd name="T34" fmla="*/ 292 w 1545"/>
                <a:gd name="T35" fmla="*/ 320 h 386"/>
                <a:gd name="T36" fmla="*/ 195 w 1545"/>
                <a:gd name="T37" fmla="*/ 344 h 386"/>
                <a:gd name="T38" fmla="*/ 147 w 1545"/>
                <a:gd name="T39" fmla="*/ 355 h 386"/>
                <a:gd name="T40" fmla="*/ 98 w 1545"/>
                <a:gd name="T41" fmla="*/ 366 h 386"/>
                <a:gd name="T42" fmla="*/ 49 w 1545"/>
                <a:gd name="T43" fmla="*/ 376 h 386"/>
                <a:gd name="T44" fmla="*/ 0 w 1545"/>
                <a:gd name="T45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45" h="386">
                  <a:moveTo>
                    <a:pt x="1545" y="0"/>
                  </a:moveTo>
                  <a:lnTo>
                    <a:pt x="1495" y="7"/>
                  </a:lnTo>
                  <a:lnTo>
                    <a:pt x="1446" y="16"/>
                  </a:lnTo>
                  <a:lnTo>
                    <a:pt x="1397" y="24"/>
                  </a:lnTo>
                  <a:lnTo>
                    <a:pt x="1348" y="34"/>
                  </a:lnTo>
                  <a:lnTo>
                    <a:pt x="1299" y="44"/>
                  </a:lnTo>
                  <a:lnTo>
                    <a:pt x="1251" y="55"/>
                  </a:lnTo>
                  <a:lnTo>
                    <a:pt x="1202" y="67"/>
                  </a:lnTo>
                  <a:lnTo>
                    <a:pt x="1154" y="78"/>
                  </a:lnTo>
                  <a:lnTo>
                    <a:pt x="1058" y="103"/>
                  </a:lnTo>
                  <a:lnTo>
                    <a:pt x="962" y="129"/>
                  </a:lnTo>
                  <a:lnTo>
                    <a:pt x="866" y="157"/>
                  </a:lnTo>
                  <a:lnTo>
                    <a:pt x="771" y="184"/>
                  </a:lnTo>
                  <a:lnTo>
                    <a:pt x="675" y="212"/>
                  </a:lnTo>
                  <a:lnTo>
                    <a:pt x="580" y="241"/>
                  </a:lnTo>
                  <a:lnTo>
                    <a:pt x="484" y="267"/>
                  </a:lnTo>
                  <a:lnTo>
                    <a:pt x="389" y="295"/>
                  </a:lnTo>
                  <a:lnTo>
                    <a:pt x="292" y="320"/>
                  </a:lnTo>
                  <a:lnTo>
                    <a:pt x="195" y="344"/>
                  </a:lnTo>
                  <a:lnTo>
                    <a:pt x="147" y="355"/>
                  </a:lnTo>
                  <a:lnTo>
                    <a:pt x="98" y="366"/>
                  </a:lnTo>
                  <a:lnTo>
                    <a:pt x="49" y="376"/>
                  </a:lnTo>
                  <a:lnTo>
                    <a:pt x="0" y="386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77" name="Freeform 169">
              <a:extLst>
                <a:ext uri="{FF2B5EF4-FFF2-40B4-BE49-F238E27FC236}">
                  <a16:creationId xmlns:a16="http://schemas.microsoft.com/office/drawing/2014/main" id="{30E06820-8969-3B7E-378E-D0D1B8F8E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166"/>
              <a:ext cx="136" cy="48"/>
            </a:xfrm>
            <a:custGeom>
              <a:avLst/>
              <a:gdLst>
                <a:gd name="T0" fmla="*/ 818 w 818"/>
                <a:gd name="T1" fmla="*/ 0 h 292"/>
                <a:gd name="T2" fmla="*/ 791 w 818"/>
                <a:gd name="T3" fmla="*/ 6 h 292"/>
                <a:gd name="T4" fmla="*/ 765 w 818"/>
                <a:gd name="T5" fmla="*/ 13 h 292"/>
                <a:gd name="T6" fmla="*/ 739 w 818"/>
                <a:gd name="T7" fmla="*/ 20 h 292"/>
                <a:gd name="T8" fmla="*/ 713 w 818"/>
                <a:gd name="T9" fmla="*/ 28 h 292"/>
                <a:gd name="T10" fmla="*/ 663 w 818"/>
                <a:gd name="T11" fmla="*/ 46 h 292"/>
                <a:gd name="T12" fmla="*/ 612 w 818"/>
                <a:gd name="T13" fmla="*/ 64 h 292"/>
                <a:gd name="T14" fmla="*/ 562 w 818"/>
                <a:gd name="T15" fmla="*/ 84 h 292"/>
                <a:gd name="T16" fmla="*/ 513 w 818"/>
                <a:gd name="T17" fmla="*/ 105 h 292"/>
                <a:gd name="T18" fmla="*/ 463 w 818"/>
                <a:gd name="T19" fmla="*/ 127 h 292"/>
                <a:gd name="T20" fmla="*/ 414 w 818"/>
                <a:gd name="T21" fmla="*/ 150 h 292"/>
                <a:gd name="T22" fmla="*/ 364 w 818"/>
                <a:gd name="T23" fmla="*/ 171 h 292"/>
                <a:gd name="T24" fmla="*/ 316 w 818"/>
                <a:gd name="T25" fmla="*/ 193 h 292"/>
                <a:gd name="T26" fmla="*/ 265 w 818"/>
                <a:gd name="T27" fmla="*/ 213 h 292"/>
                <a:gd name="T28" fmla="*/ 214 w 818"/>
                <a:gd name="T29" fmla="*/ 233 h 292"/>
                <a:gd name="T30" fmla="*/ 188 w 818"/>
                <a:gd name="T31" fmla="*/ 242 h 292"/>
                <a:gd name="T32" fmla="*/ 163 w 818"/>
                <a:gd name="T33" fmla="*/ 252 h 292"/>
                <a:gd name="T34" fmla="*/ 136 w 818"/>
                <a:gd name="T35" fmla="*/ 259 h 292"/>
                <a:gd name="T36" fmla="*/ 110 w 818"/>
                <a:gd name="T37" fmla="*/ 267 h 292"/>
                <a:gd name="T38" fmla="*/ 83 w 818"/>
                <a:gd name="T39" fmla="*/ 274 h 292"/>
                <a:gd name="T40" fmla="*/ 55 w 818"/>
                <a:gd name="T41" fmla="*/ 281 h 292"/>
                <a:gd name="T42" fmla="*/ 29 w 818"/>
                <a:gd name="T43" fmla="*/ 287 h 292"/>
                <a:gd name="T44" fmla="*/ 0 w 818"/>
                <a:gd name="T45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8" h="292">
                  <a:moveTo>
                    <a:pt x="818" y="0"/>
                  </a:moveTo>
                  <a:lnTo>
                    <a:pt x="791" y="6"/>
                  </a:lnTo>
                  <a:lnTo>
                    <a:pt x="765" y="13"/>
                  </a:lnTo>
                  <a:lnTo>
                    <a:pt x="739" y="20"/>
                  </a:lnTo>
                  <a:lnTo>
                    <a:pt x="713" y="28"/>
                  </a:lnTo>
                  <a:lnTo>
                    <a:pt x="663" y="46"/>
                  </a:lnTo>
                  <a:lnTo>
                    <a:pt x="612" y="64"/>
                  </a:lnTo>
                  <a:lnTo>
                    <a:pt x="562" y="84"/>
                  </a:lnTo>
                  <a:lnTo>
                    <a:pt x="513" y="105"/>
                  </a:lnTo>
                  <a:lnTo>
                    <a:pt x="463" y="127"/>
                  </a:lnTo>
                  <a:lnTo>
                    <a:pt x="414" y="150"/>
                  </a:lnTo>
                  <a:lnTo>
                    <a:pt x="364" y="171"/>
                  </a:lnTo>
                  <a:lnTo>
                    <a:pt x="316" y="193"/>
                  </a:lnTo>
                  <a:lnTo>
                    <a:pt x="265" y="213"/>
                  </a:lnTo>
                  <a:lnTo>
                    <a:pt x="214" y="233"/>
                  </a:lnTo>
                  <a:lnTo>
                    <a:pt x="188" y="242"/>
                  </a:lnTo>
                  <a:lnTo>
                    <a:pt x="163" y="252"/>
                  </a:lnTo>
                  <a:lnTo>
                    <a:pt x="136" y="259"/>
                  </a:lnTo>
                  <a:lnTo>
                    <a:pt x="110" y="267"/>
                  </a:lnTo>
                  <a:lnTo>
                    <a:pt x="83" y="274"/>
                  </a:lnTo>
                  <a:lnTo>
                    <a:pt x="55" y="281"/>
                  </a:lnTo>
                  <a:lnTo>
                    <a:pt x="29" y="287"/>
                  </a:lnTo>
                  <a:lnTo>
                    <a:pt x="0" y="292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78" name="Freeform 170">
              <a:extLst>
                <a:ext uri="{FF2B5EF4-FFF2-40B4-BE49-F238E27FC236}">
                  <a16:creationId xmlns:a16="http://schemas.microsoft.com/office/drawing/2014/main" id="{F9941769-37C0-B9A5-FA73-9B3A246AB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2772"/>
              <a:ext cx="5" cy="40"/>
            </a:xfrm>
            <a:custGeom>
              <a:avLst/>
              <a:gdLst>
                <a:gd name="T0" fmla="*/ 0 w 30"/>
                <a:gd name="T1" fmla="*/ 0 h 243"/>
                <a:gd name="T2" fmla="*/ 11 w 30"/>
                <a:gd name="T3" fmla="*/ 32 h 243"/>
                <a:gd name="T4" fmla="*/ 18 w 30"/>
                <a:gd name="T5" fmla="*/ 62 h 243"/>
                <a:gd name="T6" fmla="*/ 24 w 30"/>
                <a:gd name="T7" fmla="*/ 91 h 243"/>
                <a:gd name="T8" fmla="*/ 27 w 30"/>
                <a:gd name="T9" fmla="*/ 119 h 243"/>
                <a:gd name="T10" fmla="*/ 29 w 30"/>
                <a:gd name="T11" fmla="*/ 147 h 243"/>
                <a:gd name="T12" fmla="*/ 30 w 30"/>
                <a:gd name="T13" fmla="*/ 177 h 243"/>
                <a:gd name="T14" fmla="*/ 29 w 30"/>
                <a:gd name="T15" fmla="*/ 209 h 243"/>
                <a:gd name="T16" fmla="*/ 28 w 30"/>
                <a:gd name="T17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43">
                  <a:moveTo>
                    <a:pt x="0" y="0"/>
                  </a:moveTo>
                  <a:lnTo>
                    <a:pt x="11" y="32"/>
                  </a:lnTo>
                  <a:lnTo>
                    <a:pt x="18" y="62"/>
                  </a:lnTo>
                  <a:lnTo>
                    <a:pt x="24" y="91"/>
                  </a:lnTo>
                  <a:lnTo>
                    <a:pt x="27" y="119"/>
                  </a:lnTo>
                  <a:lnTo>
                    <a:pt x="29" y="147"/>
                  </a:lnTo>
                  <a:lnTo>
                    <a:pt x="30" y="177"/>
                  </a:lnTo>
                  <a:lnTo>
                    <a:pt x="29" y="209"/>
                  </a:lnTo>
                  <a:lnTo>
                    <a:pt x="28" y="243"/>
                  </a:lnTo>
                </a:path>
              </a:pathLst>
            </a:custGeom>
            <a:noFill/>
            <a:ln w="9525">
              <a:solidFill>
                <a:srgbClr val="BF9A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79" name="Freeform 171">
              <a:extLst>
                <a:ext uri="{FF2B5EF4-FFF2-40B4-BE49-F238E27FC236}">
                  <a16:creationId xmlns:a16="http://schemas.microsoft.com/office/drawing/2014/main" id="{93180336-285D-8B8D-4CD1-B6CFFB7C9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304"/>
              <a:ext cx="20" cy="19"/>
            </a:xfrm>
            <a:custGeom>
              <a:avLst/>
              <a:gdLst>
                <a:gd name="T0" fmla="*/ 119 w 119"/>
                <a:gd name="T1" fmla="*/ 116 h 116"/>
                <a:gd name="T2" fmla="*/ 104 w 119"/>
                <a:gd name="T3" fmla="*/ 102 h 116"/>
                <a:gd name="T4" fmla="*/ 89 w 119"/>
                <a:gd name="T5" fmla="*/ 86 h 116"/>
                <a:gd name="T6" fmla="*/ 77 w 119"/>
                <a:gd name="T7" fmla="*/ 69 h 116"/>
                <a:gd name="T8" fmla="*/ 63 w 119"/>
                <a:gd name="T9" fmla="*/ 53 h 116"/>
                <a:gd name="T10" fmla="*/ 49 w 119"/>
                <a:gd name="T11" fmla="*/ 37 h 116"/>
                <a:gd name="T12" fmla="*/ 34 w 119"/>
                <a:gd name="T13" fmla="*/ 23 h 116"/>
                <a:gd name="T14" fmla="*/ 27 w 119"/>
                <a:gd name="T15" fmla="*/ 16 h 116"/>
                <a:gd name="T16" fmla="*/ 18 w 119"/>
                <a:gd name="T17" fmla="*/ 10 h 116"/>
                <a:gd name="T18" fmla="*/ 10 w 119"/>
                <a:gd name="T19" fmla="*/ 4 h 116"/>
                <a:gd name="T20" fmla="*/ 0 w 119"/>
                <a:gd name="T2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116">
                  <a:moveTo>
                    <a:pt x="119" y="116"/>
                  </a:moveTo>
                  <a:lnTo>
                    <a:pt x="104" y="102"/>
                  </a:lnTo>
                  <a:lnTo>
                    <a:pt x="89" y="86"/>
                  </a:lnTo>
                  <a:lnTo>
                    <a:pt x="77" y="69"/>
                  </a:lnTo>
                  <a:lnTo>
                    <a:pt x="63" y="53"/>
                  </a:lnTo>
                  <a:lnTo>
                    <a:pt x="49" y="37"/>
                  </a:lnTo>
                  <a:lnTo>
                    <a:pt x="34" y="23"/>
                  </a:lnTo>
                  <a:lnTo>
                    <a:pt x="27" y="16"/>
                  </a:lnTo>
                  <a:lnTo>
                    <a:pt x="18" y="10"/>
                  </a:lnTo>
                  <a:lnTo>
                    <a:pt x="10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D9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80" name="Freeform 172">
              <a:extLst>
                <a:ext uri="{FF2B5EF4-FFF2-40B4-BE49-F238E27FC236}">
                  <a16:creationId xmlns:a16="http://schemas.microsoft.com/office/drawing/2014/main" id="{6A11FFDD-C855-71A4-ECDC-D22CF5F7F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608"/>
              <a:ext cx="111" cy="132"/>
            </a:xfrm>
            <a:custGeom>
              <a:avLst/>
              <a:gdLst>
                <a:gd name="T0" fmla="*/ 465 w 667"/>
                <a:gd name="T1" fmla="*/ 11 h 789"/>
                <a:gd name="T2" fmla="*/ 436 w 667"/>
                <a:gd name="T3" fmla="*/ 34 h 789"/>
                <a:gd name="T4" fmla="*/ 386 w 667"/>
                <a:gd name="T5" fmla="*/ 64 h 789"/>
                <a:gd name="T6" fmla="*/ 313 w 667"/>
                <a:gd name="T7" fmla="*/ 101 h 789"/>
                <a:gd name="T8" fmla="*/ 238 w 667"/>
                <a:gd name="T9" fmla="*/ 134 h 789"/>
                <a:gd name="T10" fmla="*/ 166 w 667"/>
                <a:gd name="T11" fmla="*/ 164 h 789"/>
                <a:gd name="T12" fmla="*/ 103 w 667"/>
                <a:gd name="T13" fmla="*/ 191 h 789"/>
                <a:gd name="T14" fmla="*/ 66 w 667"/>
                <a:gd name="T15" fmla="*/ 210 h 789"/>
                <a:gd name="T16" fmla="*/ 46 w 667"/>
                <a:gd name="T17" fmla="*/ 221 h 789"/>
                <a:gd name="T18" fmla="*/ 31 w 667"/>
                <a:gd name="T19" fmla="*/ 234 h 789"/>
                <a:gd name="T20" fmla="*/ 23 w 667"/>
                <a:gd name="T21" fmla="*/ 246 h 789"/>
                <a:gd name="T22" fmla="*/ 15 w 667"/>
                <a:gd name="T23" fmla="*/ 285 h 789"/>
                <a:gd name="T24" fmla="*/ 6 w 667"/>
                <a:gd name="T25" fmla="*/ 359 h 789"/>
                <a:gd name="T26" fmla="*/ 0 w 667"/>
                <a:gd name="T27" fmla="*/ 439 h 789"/>
                <a:gd name="T28" fmla="*/ 2 w 667"/>
                <a:gd name="T29" fmla="*/ 519 h 789"/>
                <a:gd name="T30" fmla="*/ 9 w 667"/>
                <a:gd name="T31" fmla="*/ 578 h 789"/>
                <a:gd name="T32" fmla="*/ 15 w 667"/>
                <a:gd name="T33" fmla="*/ 614 h 789"/>
                <a:gd name="T34" fmla="*/ 26 w 667"/>
                <a:gd name="T35" fmla="*/ 649 h 789"/>
                <a:gd name="T36" fmla="*/ 37 w 667"/>
                <a:gd name="T37" fmla="*/ 681 h 789"/>
                <a:gd name="T38" fmla="*/ 52 w 667"/>
                <a:gd name="T39" fmla="*/ 708 h 789"/>
                <a:gd name="T40" fmla="*/ 71 w 667"/>
                <a:gd name="T41" fmla="*/ 733 h 789"/>
                <a:gd name="T42" fmla="*/ 93 w 667"/>
                <a:gd name="T43" fmla="*/ 753 h 789"/>
                <a:gd name="T44" fmla="*/ 118 w 667"/>
                <a:gd name="T45" fmla="*/ 768 h 789"/>
                <a:gd name="T46" fmla="*/ 147 w 667"/>
                <a:gd name="T47" fmla="*/ 778 h 789"/>
                <a:gd name="T48" fmla="*/ 178 w 667"/>
                <a:gd name="T49" fmla="*/ 785 h 789"/>
                <a:gd name="T50" fmla="*/ 211 w 667"/>
                <a:gd name="T51" fmla="*/ 789 h 789"/>
                <a:gd name="T52" fmla="*/ 246 w 667"/>
                <a:gd name="T53" fmla="*/ 789 h 789"/>
                <a:gd name="T54" fmla="*/ 283 w 667"/>
                <a:gd name="T55" fmla="*/ 788 h 789"/>
                <a:gd name="T56" fmla="*/ 320 w 667"/>
                <a:gd name="T57" fmla="*/ 783 h 789"/>
                <a:gd name="T58" fmla="*/ 358 w 667"/>
                <a:gd name="T59" fmla="*/ 775 h 789"/>
                <a:gd name="T60" fmla="*/ 396 w 667"/>
                <a:gd name="T61" fmla="*/ 765 h 789"/>
                <a:gd name="T62" fmla="*/ 434 w 667"/>
                <a:gd name="T63" fmla="*/ 751 h 789"/>
                <a:gd name="T64" fmla="*/ 471 w 667"/>
                <a:gd name="T65" fmla="*/ 735 h 789"/>
                <a:gd name="T66" fmla="*/ 507 w 667"/>
                <a:gd name="T67" fmla="*/ 715 h 789"/>
                <a:gd name="T68" fmla="*/ 541 w 667"/>
                <a:gd name="T69" fmla="*/ 692 h 789"/>
                <a:gd name="T70" fmla="*/ 574 w 667"/>
                <a:gd name="T71" fmla="*/ 667 h 789"/>
                <a:gd name="T72" fmla="*/ 605 w 667"/>
                <a:gd name="T73" fmla="*/ 638 h 789"/>
                <a:gd name="T74" fmla="*/ 632 w 667"/>
                <a:gd name="T75" fmla="*/ 606 h 789"/>
                <a:gd name="T76" fmla="*/ 657 w 667"/>
                <a:gd name="T77" fmla="*/ 572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67" h="789">
                  <a:moveTo>
                    <a:pt x="478" y="0"/>
                  </a:moveTo>
                  <a:lnTo>
                    <a:pt x="465" y="11"/>
                  </a:lnTo>
                  <a:lnTo>
                    <a:pt x="451" y="23"/>
                  </a:lnTo>
                  <a:lnTo>
                    <a:pt x="436" y="34"/>
                  </a:lnTo>
                  <a:lnTo>
                    <a:pt x="419" y="44"/>
                  </a:lnTo>
                  <a:lnTo>
                    <a:pt x="386" y="64"/>
                  </a:lnTo>
                  <a:lnTo>
                    <a:pt x="350" y="83"/>
                  </a:lnTo>
                  <a:lnTo>
                    <a:pt x="313" y="101"/>
                  </a:lnTo>
                  <a:lnTo>
                    <a:pt x="275" y="118"/>
                  </a:lnTo>
                  <a:lnTo>
                    <a:pt x="238" y="134"/>
                  </a:lnTo>
                  <a:lnTo>
                    <a:pt x="201" y="149"/>
                  </a:lnTo>
                  <a:lnTo>
                    <a:pt x="166" y="164"/>
                  </a:lnTo>
                  <a:lnTo>
                    <a:pt x="134" y="178"/>
                  </a:lnTo>
                  <a:lnTo>
                    <a:pt x="103" y="191"/>
                  </a:lnTo>
                  <a:lnTo>
                    <a:pt x="78" y="203"/>
                  </a:lnTo>
                  <a:lnTo>
                    <a:pt x="66" y="210"/>
                  </a:lnTo>
                  <a:lnTo>
                    <a:pt x="56" y="216"/>
                  </a:lnTo>
                  <a:lnTo>
                    <a:pt x="46" y="221"/>
                  </a:lnTo>
                  <a:lnTo>
                    <a:pt x="39" y="228"/>
                  </a:lnTo>
                  <a:lnTo>
                    <a:pt x="31" y="234"/>
                  </a:lnTo>
                  <a:lnTo>
                    <a:pt x="27" y="239"/>
                  </a:lnTo>
                  <a:lnTo>
                    <a:pt x="23" y="246"/>
                  </a:lnTo>
                  <a:lnTo>
                    <a:pt x="22" y="251"/>
                  </a:lnTo>
                  <a:lnTo>
                    <a:pt x="15" y="285"/>
                  </a:lnTo>
                  <a:lnTo>
                    <a:pt x="10" y="321"/>
                  </a:lnTo>
                  <a:lnTo>
                    <a:pt x="6" y="359"/>
                  </a:lnTo>
                  <a:lnTo>
                    <a:pt x="2" y="398"/>
                  </a:lnTo>
                  <a:lnTo>
                    <a:pt x="0" y="439"/>
                  </a:lnTo>
                  <a:lnTo>
                    <a:pt x="0" y="479"/>
                  </a:lnTo>
                  <a:lnTo>
                    <a:pt x="2" y="519"/>
                  </a:lnTo>
                  <a:lnTo>
                    <a:pt x="6" y="559"/>
                  </a:lnTo>
                  <a:lnTo>
                    <a:pt x="9" y="578"/>
                  </a:lnTo>
                  <a:lnTo>
                    <a:pt x="12" y="596"/>
                  </a:lnTo>
                  <a:lnTo>
                    <a:pt x="15" y="614"/>
                  </a:lnTo>
                  <a:lnTo>
                    <a:pt x="20" y="632"/>
                  </a:lnTo>
                  <a:lnTo>
                    <a:pt x="26" y="649"/>
                  </a:lnTo>
                  <a:lnTo>
                    <a:pt x="31" y="665"/>
                  </a:lnTo>
                  <a:lnTo>
                    <a:pt x="37" y="681"/>
                  </a:lnTo>
                  <a:lnTo>
                    <a:pt x="45" y="694"/>
                  </a:lnTo>
                  <a:lnTo>
                    <a:pt x="52" y="708"/>
                  </a:lnTo>
                  <a:lnTo>
                    <a:pt x="62" y="721"/>
                  </a:lnTo>
                  <a:lnTo>
                    <a:pt x="71" y="733"/>
                  </a:lnTo>
                  <a:lnTo>
                    <a:pt x="81" y="743"/>
                  </a:lnTo>
                  <a:lnTo>
                    <a:pt x="93" y="753"/>
                  </a:lnTo>
                  <a:lnTo>
                    <a:pt x="104" y="761"/>
                  </a:lnTo>
                  <a:lnTo>
                    <a:pt x="118" y="768"/>
                  </a:lnTo>
                  <a:lnTo>
                    <a:pt x="132" y="773"/>
                  </a:lnTo>
                  <a:lnTo>
                    <a:pt x="147" y="778"/>
                  </a:lnTo>
                  <a:lnTo>
                    <a:pt x="162" y="781"/>
                  </a:lnTo>
                  <a:lnTo>
                    <a:pt x="178" y="785"/>
                  </a:lnTo>
                  <a:lnTo>
                    <a:pt x="194" y="787"/>
                  </a:lnTo>
                  <a:lnTo>
                    <a:pt x="211" y="789"/>
                  </a:lnTo>
                  <a:lnTo>
                    <a:pt x="229" y="789"/>
                  </a:lnTo>
                  <a:lnTo>
                    <a:pt x="246" y="789"/>
                  </a:lnTo>
                  <a:lnTo>
                    <a:pt x="265" y="789"/>
                  </a:lnTo>
                  <a:lnTo>
                    <a:pt x="283" y="788"/>
                  </a:lnTo>
                  <a:lnTo>
                    <a:pt x="301" y="786"/>
                  </a:lnTo>
                  <a:lnTo>
                    <a:pt x="320" y="783"/>
                  </a:lnTo>
                  <a:lnTo>
                    <a:pt x="339" y="779"/>
                  </a:lnTo>
                  <a:lnTo>
                    <a:pt x="358" y="775"/>
                  </a:lnTo>
                  <a:lnTo>
                    <a:pt x="377" y="770"/>
                  </a:lnTo>
                  <a:lnTo>
                    <a:pt x="396" y="765"/>
                  </a:lnTo>
                  <a:lnTo>
                    <a:pt x="414" y="758"/>
                  </a:lnTo>
                  <a:lnTo>
                    <a:pt x="434" y="751"/>
                  </a:lnTo>
                  <a:lnTo>
                    <a:pt x="453" y="743"/>
                  </a:lnTo>
                  <a:lnTo>
                    <a:pt x="471" y="735"/>
                  </a:lnTo>
                  <a:lnTo>
                    <a:pt x="489" y="725"/>
                  </a:lnTo>
                  <a:lnTo>
                    <a:pt x="507" y="715"/>
                  </a:lnTo>
                  <a:lnTo>
                    <a:pt x="524" y="704"/>
                  </a:lnTo>
                  <a:lnTo>
                    <a:pt x="541" y="692"/>
                  </a:lnTo>
                  <a:lnTo>
                    <a:pt x="558" y="680"/>
                  </a:lnTo>
                  <a:lnTo>
                    <a:pt x="574" y="667"/>
                  </a:lnTo>
                  <a:lnTo>
                    <a:pt x="590" y="653"/>
                  </a:lnTo>
                  <a:lnTo>
                    <a:pt x="605" y="638"/>
                  </a:lnTo>
                  <a:lnTo>
                    <a:pt x="618" y="623"/>
                  </a:lnTo>
                  <a:lnTo>
                    <a:pt x="632" y="606"/>
                  </a:lnTo>
                  <a:lnTo>
                    <a:pt x="644" y="589"/>
                  </a:lnTo>
                  <a:lnTo>
                    <a:pt x="657" y="572"/>
                  </a:lnTo>
                  <a:lnTo>
                    <a:pt x="667" y="553"/>
                  </a:lnTo>
                </a:path>
              </a:pathLst>
            </a:custGeom>
            <a:noFill/>
            <a:ln w="9525">
              <a:solidFill>
                <a:srgbClr val="BF9A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81" name="Freeform 173">
              <a:extLst>
                <a:ext uri="{FF2B5EF4-FFF2-40B4-BE49-F238E27FC236}">
                  <a16:creationId xmlns:a16="http://schemas.microsoft.com/office/drawing/2014/main" id="{65A944F8-79D1-A582-FD39-DB8CBDC4A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326"/>
              <a:ext cx="412" cy="603"/>
            </a:xfrm>
            <a:custGeom>
              <a:avLst/>
              <a:gdLst>
                <a:gd name="T0" fmla="*/ 2318 w 2469"/>
                <a:gd name="T1" fmla="*/ 1734 h 3621"/>
                <a:gd name="T2" fmla="*/ 2414 w 2469"/>
                <a:gd name="T3" fmla="*/ 1492 h 3621"/>
                <a:gd name="T4" fmla="*/ 2409 w 2469"/>
                <a:gd name="T5" fmla="*/ 1382 h 3621"/>
                <a:gd name="T6" fmla="*/ 2328 w 2469"/>
                <a:gd name="T7" fmla="*/ 1293 h 3621"/>
                <a:gd name="T8" fmla="*/ 2441 w 2469"/>
                <a:gd name="T9" fmla="*/ 1251 h 3621"/>
                <a:gd name="T10" fmla="*/ 2468 w 2469"/>
                <a:gd name="T11" fmla="*/ 1124 h 3621"/>
                <a:gd name="T12" fmla="*/ 2406 w 2469"/>
                <a:gd name="T13" fmla="*/ 999 h 3621"/>
                <a:gd name="T14" fmla="*/ 2279 w 2469"/>
                <a:gd name="T15" fmla="*/ 925 h 3621"/>
                <a:gd name="T16" fmla="*/ 2151 w 2469"/>
                <a:gd name="T17" fmla="*/ 886 h 3621"/>
                <a:gd name="T18" fmla="*/ 2085 w 2469"/>
                <a:gd name="T19" fmla="*/ 722 h 3621"/>
                <a:gd name="T20" fmla="*/ 1963 w 2469"/>
                <a:gd name="T21" fmla="*/ 601 h 3621"/>
                <a:gd name="T22" fmla="*/ 1802 w 2469"/>
                <a:gd name="T23" fmla="*/ 574 h 3621"/>
                <a:gd name="T24" fmla="*/ 1639 w 2469"/>
                <a:gd name="T25" fmla="*/ 448 h 3621"/>
                <a:gd name="T26" fmla="*/ 1534 w 2469"/>
                <a:gd name="T27" fmla="*/ 366 h 3621"/>
                <a:gd name="T28" fmla="*/ 1406 w 2469"/>
                <a:gd name="T29" fmla="*/ 355 h 3621"/>
                <a:gd name="T30" fmla="*/ 1325 w 2469"/>
                <a:gd name="T31" fmla="*/ 133 h 3621"/>
                <a:gd name="T32" fmla="*/ 1255 w 2469"/>
                <a:gd name="T33" fmla="*/ 39 h 3621"/>
                <a:gd name="T34" fmla="*/ 1132 w 2469"/>
                <a:gd name="T35" fmla="*/ 2 h 3621"/>
                <a:gd name="T36" fmla="*/ 1025 w 2469"/>
                <a:gd name="T37" fmla="*/ 91 h 3621"/>
                <a:gd name="T38" fmla="*/ 965 w 2469"/>
                <a:gd name="T39" fmla="*/ 94 h 3621"/>
                <a:gd name="T40" fmla="*/ 866 w 2469"/>
                <a:gd name="T41" fmla="*/ 29 h 3621"/>
                <a:gd name="T42" fmla="*/ 704 w 2469"/>
                <a:gd name="T43" fmla="*/ 26 h 3621"/>
                <a:gd name="T44" fmla="*/ 585 w 2469"/>
                <a:gd name="T45" fmla="*/ 88 h 3621"/>
                <a:gd name="T46" fmla="*/ 495 w 2469"/>
                <a:gd name="T47" fmla="*/ 279 h 3621"/>
                <a:gd name="T48" fmla="*/ 433 w 2469"/>
                <a:gd name="T49" fmla="*/ 476 h 3621"/>
                <a:gd name="T50" fmla="*/ 435 w 2469"/>
                <a:gd name="T51" fmla="*/ 705 h 3621"/>
                <a:gd name="T52" fmla="*/ 235 w 2469"/>
                <a:gd name="T53" fmla="*/ 746 h 3621"/>
                <a:gd name="T54" fmla="*/ 90 w 2469"/>
                <a:gd name="T55" fmla="*/ 876 h 3621"/>
                <a:gd name="T56" fmla="*/ 10 w 2469"/>
                <a:gd name="T57" fmla="*/ 1207 h 3621"/>
                <a:gd name="T58" fmla="*/ 11 w 2469"/>
                <a:gd name="T59" fmla="*/ 1441 h 3621"/>
                <a:gd name="T60" fmla="*/ 100 w 2469"/>
                <a:gd name="T61" fmla="*/ 1583 h 3621"/>
                <a:gd name="T62" fmla="*/ 190 w 2469"/>
                <a:gd name="T63" fmla="*/ 1600 h 3621"/>
                <a:gd name="T64" fmla="*/ 424 w 2469"/>
                <a:gd name="T65" fmla="*/ 1533 h 3621"/>
                <a:gd name="T66" fmla="*/ 632 w 2469"/>
                <a:gd name="T67" fmla="*/ 1590 h 3621"/>
                <a:gd name="T68" fmla="*/ 824 w 2469"/>
                <a:gd name="T69" fmla="*/ 1751 h 3621"/>
                <a:gd name="T70" fmla="*/ 860 w 2469"/>
                <a:gd name="T71" fmla="*/ 1838 h 3621"/>
                <a:gd name="T72" fmla="*/ 832 w 2469"/>
                <a:gd name="T73" fmla="*/ 2040 h 3621"/>
                <a:gd name="T74" fmla="*/ 744 w 2469"/>
                <a:gd name="T75" fmla="*/ 2324 h 3621"/>
                <a:gd name="T76" fmla="*/ 635 w 2469"/>
                <a:gd name="T77" fmla="*/ 2480 h 3621"/>
                <a:gd name="T78" fmla="*/ 494 w 2469"/>
                <a:gd name="T79" fmla="*/ 2631 h 3621"/>
                <a:gd name="T80" fmla="*/ 447 w 2469"/>
                <a:gd name="T81" fmla="*/ 2718 h 3621"/>
                <a:gd name="T82" fmla="*/ 502 w 2469"/>
                <a:gd name="T83" fmla="*/ 2867 h 3621"/>
                <a:gd name="T84" fmla="*/ 612 w 2469"/>
                <a:gd name="T85" fmla="*/ 2971 h 3621"/>
                <a:gd name="T86" fmla="*/ 768 w 2469"/>
                <a:gd name="T87" fmla="*/ 2987 h 3621"/>
                <a:gd name="T88" fmla="*/ 831 w 2469"/>
                <a:gd name="T89" fmla="*/ 3196 h 3621"/>
                <a:gd name="T90" fmla="*/ 914 w 2469"/>
                <a:gd name="T91" fmla="*/ 3328 h 3621"/>
                <a:gd name="T92" fmla="*/ 1054 w 2469"/>
                <a:gd name="T93" fmla="*/ 3374 h 3621"/>
                <a:gd name="T94" fmla="*/ 1162 w 2469"/>
                <a:gd name="T95" fmla="*/ 3481 h 3621"/>
                <a:gd name="T96" fmla="*/ 1287 w 2469"/>
                <a:gd name="T97" fmla="*/ 3581 h 3621"/>
                <a:gd name="T98" fmla="*/ 1441 w 2469"/>
                <a:gd name="T99" fmla="*/ 3618 h 3621"/>
                <a:gd name="T100" fmla="*/ 1580 w 2469"/>
                <a:gd name="T101" fmla="*/ 3598 h 3621"/>
                <a:gd name="T102" fmla="*/ 1631 w 2469"/>
                <a:gd name="T103" fmla="*/ 3621 h 3621"/>
                <a:gd name="T104" fmla="*/ 1822 w 2469"/>
                <a:gd name="T105" fmla="*/ 3553 h 3621"/>
                <a:gd name="T106" fmla="*/ 1963 w 2469"/>
                <a:gd name="T107" fmla="*/ 3392 h 3621"/>
                <a:gd name="T108" fmla="*/ 2044 w 2469"/>
                <a:gd name="T109" fmla="*/ 3183 h 3621"/>
                <a:gd name="T110" fmla="*/ 2074 w 2469"/>
                <a:gd name="T111" fmla="*/ 2897 h 3621"/>
                <a:gd name="T112" fmla="*/ 2014 w 2469"/>
                <a:gd name="T113" fmla="*/ 2648 h 3621"/>
                <a:gd name="T114" fmla="*/ 2106 w 2469"/>
                <a:gd name="T115" fmla="*/ 2573 h 3621"/>
                <a:gd name="T116" fmla="*/ 2229 w 2469"/>
                <a:gd name="T117" fmla="*/ 2498 h 3621"/>
                <a:gd name="T118" fmla="*/ 2321 w 2469"/>
                <a:gd name="T119" fmla="*/ 2362 h 3621"/>
                <a:gd name="T120" fmla="*/ 2348 w 2469"/>
                <a:gd name="T121" fmla="*/ 2203 h 3621"/>
                <a:gd name="T122" fmla="*/ 2310 w 2469"/>
                <a:gd name="T123" fmla="*/ 2046 h 3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9" h="3621">
                  <a:moveTo>
                    <a:pt x="2235" y="1856"/>
                  </a:moveTo>
                  <a:lnTo>
                    <a:pt x="2246" y="1847"/>
                  </a:lnTo>
                  <a:lnTo>
                    <a:pt x="2254" y="1838"/>
                  </a:lnTo>
                  <a:lnTo>
                    <a:pt x="2264" y="1828"/>
                  </a:lnTo>
                  <a:lnTo>
                    <a:pt x="2271" y="1819"/>
                  </a:lnTo>
                  <a:lnTo>
                    <a:pt x="2286" y="1799"/>
                  </a:lnTo>
                  <a:lnTo>
                    <a:pt x="2298" y="1777"/>
                  </a:lnTo>
                  <a:lnTo>
                    <a:pt x="2308" y="1756"/>
                  </a:lnTo>
                  <a:lnTo>
                    <a:pt x="2318" y="1734"/>
                  </a:lnTo>
                  <a:lnTo>
                    <a:pt x="2327" y="1712"/>
                  </a:lnTo>
                  <a:lnTo>
                    <a:pt x="2334" y="1688"/>
                  </a:lnTo>
                  <a:lnTo>
                    <a:pt x="2348" y="1642"/>
                  </a:lnTo>
                  <a:lnTo>
                    <a:pt x="2364" y="1594"/>
                  </a:lnTo>
                  <a:lnTo>
                    <a:pt x="2373" y="1569"/>
                  </a:lnTo>
                  <a:lnTo>
                    <a:pt x="2383" y="1546"/>
                  </a:lnTo>
                  <a:lnTo>
                    <a:pt x="2396" y="1523"/>
                  </a:lnTo>
                  <a:lnTo>
                    <a:pt x="2409" y="1499"/>
                  </a:lnTo>
                  <a:lnTo>
                    <a:pt x="2414" y="1492"/>
                  </a:lnTo>
                  <a:lnTo>
                    <a:pt x="2417" y="1486"/>
                  </a:lnTo>
                  <a:lnTo>
                    <a:pt x="2419" y="1478"/>
                  </a:lnTo>
                  <a:lnTo>
                    <a:pt x="2421" y="1472"/>
                  </a:lnTo>
                  <a:lnTo>
                    <a:pt x="2424" y="1457"/>
                  </a:lnTo>
                  <a:lnTo>
                    <a:pt x="2425" y="1442"/>
                  </a:lnTo>
                  <a:lnTo>
                    <a:pt x="2423" y="1427"/>
                  </a:lnTo>
                  <a:lnTo>
                    <a:pt x="2421" y="1411"/>
                  </a:lnTo>
                  <a:lnTo>
                    <a:pt x="2416" y="1397"/>
                  </a:lnTo>
                  <a:lnTo>
                    <a:pt x="2409" y="1382"/>
                  </a:lnTo>
                  <a:lnTo>
                    <a:pt x="2402" y="1367"/>
                  </a:lnTo>
                  <a:lnTo>
                    <a:pt x="2393" y="1353"/>
                  </a:lnTo>
                  <a:lnTo>
                    <a:pt x="2383" y="1340"/>
                  </a:lnTo>
                  <a:lnTo>
                    <a:pt x="2371" y="1329"/>
                  </a:lnTo>
                  <a:lnTo>
                    <a:pt x="2359" y="1317"/>
                  </a:lnTo>
                  <a:lnTo>
                    <a:pt x="2347" y="1307"/>
                  </a:lnTo>
                  <a:lnTo>
                    <a:pt x="2333" y="1299"/>
                  </a:lnTo>
                  <a:lnTo>
                    <a:pt x="2318" y="1293"/>
                  </a:lnTo>
                  <a:lnTo>
                    <a:pt x="2328" y="1293"/>
                  </a:lnTo>
                  <a:lnTo>
                    <a:pt x="2337" y="1293"/>
                  </a:lnTo>
                  <a:lnTo>
                    <a:pt x="2347" y="1291"/>
                  </a:lnTo>
                  <a:lnTo>
                    <a:pt x="2356" y="1289"/>
                  </a:lnTo>
                  <a:lnTo>
                    <a:pt x="2376" y="1284"/>
                  </a:lnTo>
                  <a:lnTo>
                    <a:pt x="2396" y="1278"/>
                  </a:lnTo>
                  <a:lnTo>
                    <a:pt x="2413" y="1270"/>
                  </a:lnTo>
                  <a:lnTo>
                    <a:pt x="2428" y="1261"/>
                  </a:lnTo>
                  <a:lnTo>
                    <a:pt x="2435" y="1256"/>
                  </a:lnTo>
                  <a:lnTo>
                    <a:pt x="2441" y="1251"/>
                  </a:lnTo>
                  <a:lnTo>
                    <a:pt x="2445" y="1246"/>
                  </a:lnTo>
                  <a:lnTo>
                    <a:pt x="2450" y="1242"/>
                  </a:lnTo>
                  <a:lnTo>
                    <a:pt x="2456" y="1224"/>
                  </a:lnTo>
                  <a:lnTo>
                    <a:pt x="2461" y="1207"/>
                  </a:lnTo>
                  <a:lnTo>
                    <a:pt x="2466" y="1190"/>
                  </a:lnTo>
                  <a:lnTo>
                    <a:pt x="2468" y="1174"/>
                  </a:lnTo>
                  <a:lnTo>
                    <a:pt x="2469" y="1157"/>
                  </a:lnTo>
                  <a:lnTo>
                    <a:pt x="2469" y="1141"/>
                  </a:lnTo>
                  <a:lnTo>
                    <a:pt x="2468" y="1124"/>
                  </a:lnTo>
                  <a:lnTo>
                    <a:pt x="2465" y="1109"/>
                  </a:lnTo>
                  <a:lnTo>
                    <a:pt x="2461" y="1093"/>
                  </a:lnTo>
                  <a:lnTo>
                    <a:pt x="2456" y="1078"/>
                  </a:lnTo>
                  <a:lnTo>
                    <a:pt x="2450" y="1063"/>
                  </a:lnTo>
                  <a:lnTo>
                    <a:pt x="2443" y="1050"/>
                  </a:lnTo>
                  <a:lnTo>
                    <a:pt x="2435" y="1036"/>
                  </a:lnTo>
                  <a:lnTo>
                    <a:pt x="2426" y="1023"/>
                  </a:lnTo>
                  <a:lnTo>
                    <a:pt x="2417" y="1010"/>
                  </a:lnTo>
                  <a:lnTo>
                    <a:pt x="2406" y="999"/>
                  </a:lnTo>
                  <a:lnTo>
                    <a:pt x="2395" y="987"/>
                  </a:lnTo>
                  <a:lnTo>
                    <a:pt x="2382" y="976"/>
                  </a:lnTo>
                  <a:lnTo>
                    <a:pt x="2369" y="967"/>
                  </a:lnTo>
                  <a:lnTo>
                    <a:pt x="2355" y="957"/>
                  </a:lnTo>
                  <a:lnTo>
                    <a:pt x="2341" y="950"/>
                  </a:lnTo>
                  <a:lnTo>
                    <a:pt x="2327" y="942"/>
                  </a:lnTo>
                  <a:lnTo>
                    <a:pt x="2312" y="936"/>
                  </a:lnTo>
                  <a:lnTo>
                    <a:pt x="2296" y="930"/>
                  </a:lnTo>
                  <a:lnTo>
                    <a:pt x="2279" y="925"/>
                  </a:lnTo>
                  <a:lnTo>
                    <a:pt x="2263" y="922"/>
                  </a:lnTo>
                  <a:lnTo>
                    <a:pt x="2246" y="919"/>
                  </a:lnTo>
                  <a:lnTo>
                    <a:pt x="2228" y="918"/>
                  </a:lnTo>
                  <a:lnTo>
                    <a:pt x="2211" y="917"/>
                  </a:lnTo>
                  <a:lnTo>
                    <a:pt x="2193" y="918"/>
                  </a:lnTo>
                  <a:lnTo>
                    <a:pt x="2175" y="920"/>
                  </a:lnTo>
                  <a:lnTo>
                    <a:pt x="2157" y="923"/>
                  </a:lnTo>
                  <a:lnTo>
                    <a:pt x="2154" y="905"/>
                  </a:lnTo>
                  <a:lnTo>
                    <a:pt x="2151" y="886"/>
                  </a:lnTo>
                  <a:lnTo>
                    <a:pt x="2147" y="867"/>
                  </a:lnTo>
                  <a:lnTo>
                    <a:pt x="2143" y="848"/>
                  </a:lnTo>
                  <a:lnTo>
                    <a:pt x="2136" y="829"/>
                  </a:lnTo>
                  <a:lnTo>
                    <a:pt x="2130" y="811"/>
                  </a:lnTo>
                  <a:lnTo>
                    <a:pt x="2123" y="792"/>
                  </a:lnTo>
                  <a:lnTo>
                    <a:pt x="2115" y="774"/>
                  </a:lnTo>
                  <a:lnTo>
                    <a:pt x="2106" y="756"/>
                  </a:lnTo>
                  <a:lnTo>
                    <a:pt x="2096" y="739"/>
                  </a:lnTo>
                  <a:lnTo>
                    <a:pt x="2085" y="722"/>
                  </a:lnTo>
                  <a:lnTo>
                    <a:pt x="2075" y="705"/>
                  </a:lnTo>
                  <a:lnTo>
                    <a:pt x="2063" y="689"/>
                  </a:lnTo>
                  <a:lnTo>
                    <a:pt x="2050" y="674"/>
                  </a:lnTo>
                  <a:lnTo>
                    <a:pt x="2038" y="659"/>
                  </a:lnTo>
                  <a:lnTo>
                    <a:pt x="2024" y="646"/>
                  </a:lnTo>
                  <a:lnTo>
                    <a:pt x="2010" y="634"/>
                  </a:lnTo>
                  <a:lnTo>
                    <a:pt x="1995" y="621"/>
                  </a:lnTo>
                  <a:lnTo>
                    <a:pt x="1979" y="610"/>
                  </a:lnTo>
                  <a:lnTo>
                    <a:pt x="1963" y="601"/>
                  </a:lnTo>
                  <a:lnTo>
                    <a:pt x="1947" y="592"/>
                  </a:lnTo>
                  <a:lnTo>
                    <a:pt x="1930" y="585"/>
                  </a:lnTo>
                  <a:lnTo>
                    <a:pt x="1913" y="580"/>
                  </a:lnTo>
                  <a:lnTo>
                    <a:pt x="1896" y="574"/>
                  </a:lnTo>
                  <a:lnTo>
                    <a:pt x="1878" y="571"/>
                  </a:lnTo>
                  <a:lnTo>
                    <a:pt x="1859" y="570"/>
                  </a:lnTo>
                  <a:lnTo>
                    <a:pt x="1841" y="570"/>
                  </a:lnTo>
                  <a:lnTo>
                    <a:pt x="1822" y="571"/>
                  </a:lnTo>
                  <a:lnTo>
                    <a:pt x="1802" y="574"/>
                  </a:lnTo>
                  <a:lnTo>
                    <a:pt x="1783" y="580"/>
                  </a:lnTo>
                  <a:lnTo>
                    <a:pt x="1763" y="587"/>
                  </a:lnTo>
                  <a:lnTo>
                    <a:pt x="1742" y="596"/>
                  </a:lnTo>
                  <a:lnTo>
                    <a:pt x="1729" y="571"/>
                  </a:lnTo>
                  <a:lnTo>
                    <a:pt x="1713" y="547"/>
                  </a:lnTo>
                  <a:lnTo>
                    <a:pt x="1696" y="521"/>
                  </a:lnTo>
                  <a:lnTo>
                    <a:pt x="1679" y="496"/>
                  </a:lnTo>
                  <a:lnTo>
                    <a:pt x="1660" y="471"/>
                  </a:lnTo>
                  <a:lnTo>
                    <a:pt x="1639" y="448"/>
                  </a:lnTo>
                  <a:lnTo>
                    <a:pt x="1629" y="436"/>
                  </a:lnTo>
                  <a:lnTo>
                    <a:pt x="1618" y="426"/>
                  </a:lnTo>
                  <a:lnTo>
                    <a:pt x="1608" y="415"/>
                  </a:lnTo>
                  <a:lnTo>
                    <a:pt x="1596" y="406"/>
                  </a:lnTo>
                  <a:lnTo>
                    <a:pt x="1584" y="396"/>
                  </a:lnTo>
                  <a:lnTo>
                    <a:pt x="1573" y="388"/>
                  </a:lnTo>
                  <a:lnTo>
                    <a:pt x="1560" y="380"/>
                  </a:lnTo>
                  <a:lnTo>
                    <a:pt x="1547" y="373"/>
                  </a:lnTo>
                  <a:lnTo>
                    <a:pt x="1534" y="366"/>
                  </a:lnTo>
                  <a:lnTo>
                    <a:pt x="1522" y="361"/>
                  </a:lnTo>
                  <a:lnTo>
                    <a:pt x="1508" y="357"/>
                  </a:lnTo>
                  <a:lnTo>
                    <a:pt x="1494" y="353"/>
                  </a:lnTo>
                  <a:lnTo>
                    <a:pt x="1480" y="350"/>
                  </a:lnTo>
                  <a:lnTo>
                    <a:pt x="1466" y="348"/>
                  </a:lnTo>
                  <a:lnTo>
                    <a:pt x="1451" y="348"/>
                  </a:lnTo>
                  <a:lnTo>
                    <a:pt x="1437" y="349"/>
                  </a:lnTo>
                  <a:lnTo>
                    <a:pt x="1421" y="351"/>
                  </a:lnTo>
                  <a:lnTo>
                    <a:pt x="1406" y="355"/>
                  </a:lnTo>
                  <a:lnTo>
                    <a:pt x="1390" y="359"/>
                  </a:lnTo>
                  <a:lnTo>
                    <a:pt x="1374" y="365"/>
                  </a:lnTo>
                  <a:lnTo>
                    <a:pt x="1366" y="311"/>
                  </a:lnTo>
                  <a:lnTo>
                    <a:pt x="1358" y="255"/>
                  </a:lnTo>
                  <a:lnTo>
                    <a:pt x="1353" y="227"/>
                  </a:lnTo>
                  <a:lnTo>
                    <a:pt x="1346" y="200"/>
                  </a:lnTo>
                  <a:lnTo>
                    <a:pt x="1339" y="172"/>
                  </a:lnTo>
                  <a:lnTo>
                    <a:pt x="1330" y="146"/>
                  </a:lnTo>
                  <a:lnTo>
                    <a:pt x="1325" y="133"/>
                  </a:lnTo>
                  <a:lnTo>
                    <a:pt x="1319" y="121"/>
                  </a:lnTo>
                  <a:lnTo>
                    <a:pt x="1313" y="109"/>
                  </a:lnTo>
                  <a:lnTo>
                    <a:pt x="1306" y="97"/>
                  </a:lnTo>
                  <a:lnTo>
                    <a:pt x="1300" y="86"/>
                  </a:lnTo>
                  <a:lnTo>
                    <a:pt x="1292" y="76"/>
                  </a:lnTo>
                  <a:lnTo>
                    <a:pt x="1284" y="65"/>
                  </a:lnTo>
                  <a:lnTo>
                    <a:pt x="1274" y="55"/>
                  </a:lnTo>
                  <a:lnTo>
                    <a:pt x="1265" y="47"/>
                  </a:lnTo>
                  <a:lnTo>
                    <a:pt x="1255" y="39"/>
                  </a:lnTo>
                  <a:lnTo>
                    <a:pt x="1243" y="30"/>
                  </a:lnTo>
                  <a:lnTo>
                    <a:pt x="1233" y="24"/>
                  </a:lnTo>
                  <a:lnTo>
                    <a:pt x="1220" y="17"/>
                  </a:lnTo>
                  <a:lnTo>
                    <a:pt x="1207" y="12"/>
                  </a:lnTo>
                  <a:lnTo>
                    <a:pt x="1192" y="7"/>
                  </a:lnTo>
                  <a:lnTo>
                    <a:pt x="1179" y="4"/>
                  </a:lnTo>
                  <a:lnTo>
                    <a:pt x="1162" y="0"/>
                  </a:lnTo>
                  <a:lnTo>
                    <a:pt x="1147" y="0"/>
                  </a:lnTo>
                  <a:lnTo>
                    <a:pt x="1132" y="2"/>
                  </a:lnTo>
                  <a:lnTo>
                    <a:pt x="1117" y="6"/>
                  </a:lnTo>
                  <a:lnTo>
                    <a:pt x="1103" y="12"/>
                  </a:lnTo>
                  <a:lnTo>
                    <a:pt x="1089" y="18"/>
                  </a:lnTo>
                  <a:lnTo>
                    <a:pt x="1077" y="27"/>
                  </a:lnTo>
                  <a:lnTo>
                    <a:pt x="1065" y="37"/>
                  </a:lnTo>
                  <a:lnTo>
                    <a:pt x="1053" y="49"/>
                  </a:lnTo>
                  <a:lnTo>
                    <a:pt x="1044" y="62"/>
                  </a:lnTo>
                  <a:lnTo>
                    <a:pt x="1033" y="76"/>
                  </a:lnTo>
                  <a:lnTo>
                    <a:pt x="1025" y="91"/>
                  </a:lnTo>
                  <a:lnTo>
                    <a:pt x="1016" y="106"/>
                  </a:lnTo>
                  <a:lnTo>
                    <a:pt x="1010" y="123"/>
                  </a:lnTo>
                  <a:lnTo>
                    <a:pt x="1003" y="141"/>
                  </a:lnTo>
                  <a:lnTo>
                    <a:pt x="997" y="159"/>
                  </a:lnTo>
                  <a:lnTo>
                    <a:pt x="993" y="145"/>
                  </a:lnTo>
                  <a:lnTo>
                    <a:pt x="986" y="131"/>
                  </a:lnTo>
                  <a:lnTo>
                    <a:pt x="980" y="117"/>
                  </a:lnTo>
                  <a:lnTo>
                    <a:pt x="972" y="104"/>
                  </a:lnTo>
                  <a:lnTo>
                    <a:pt x="965" y="94"/>
                  </a:lnTo>
                  <a:lnTo>
                    <a:pt x="957" y="83"/>
                  </a:lnTo>
                  <a:lnTo>
                    <a:pt x="947" y="74"/>
                  </a:lnTo>
                  <a:lnTo>
                    <a:pt x="936" y="65"/>
                  </a:lnTo>
                  <a:lnTo>
                    <a:pt x="926" y="57"/>
                  </a:lnTo>
                  <a:lnTo>
                    <a:pt x="915" y="49"/>
                  </a:lnTo>
                  <a:lnTo>
                    <a:pt x="903" y="43"/>
                  </a:lnTo>
                  <a:lnTo>
                    <a:pt x="892" y="37"/>
                  </a:lnTo>
                  <a:lnTo>
                    <a:pt x="879" y="33"/>
                  </a:lnTo>
                  <a:lnTo>
                    <a:pt x="866" y="29"/>
                  </a:lnTo>
                  <a:lnTo>
                    <a:pt x="854" y="25"/>
                  </a:lnTo>
                  <a:lnTo>
                    <a:pt x="841" y="23"/>
                  </a:lnTo>
                  <a:lnTo>
                    <a:pt x="827" y="20"/>
                  </a:lnTo>
                  <a:lnTo>
                    <a:pt x="813" y="18"/>
                  </a:lnTo>
                  <a:lnTo>
                    <a:pt x="799" y="17"/>
                  </a:lnTo>
                  <a:lnTo>
                    <a:pt x="786" y="17"/>
                  </a:lnTo>
                  <a:lnTo>
                    <a:pt x="758" y="18"/>
                  </a:lnTo>
                  <a:lnTo>
                    <a:pt x="730" y="20"/>
                  </a:lnTo>
                  <a:lnTo>
                    <a:pt x="704" y="26"/>
                  </a:lnTo>
                  <a:lnTo>
                    <a:pt x="677" y="31"/>
                  </a:lnTo>
                  <a:lnTo>
                    <a:pt x="653" y="40"/>
                  </a:lnTo>
                  <a:lnTo>
                    <a:pt x="629" y="48"/>
                  </a:lnTo>
                  <a:lnTo>
                    <a:pt x="621" y="52"/>
                  </a:lnTo>
                  <a:lnTo>
                    <a:pt x="614" y="58"/>
                  </a:lnTo>
                  <a:lnTo>
                    <a:pt x="606" y="64"/>
                  </a:lnTo>
                  <a:lnTo>
                    <a:pt x="599" y="71"/>
                  </a:lnTo>
                  <a:lnTo>
                    <a:pt x="591" y="79"/>
                  </a:lnTo>
                  <a:lnTo>
                    <a:pt x="585" y="88"/>
                  </a:lnTo>
                  <a:lnTo>
                    <a:pt x="578" y="98"/>
                  </a:lnTo>
                  <a:lnTo>
                    <a:pt x="572" y="107"/>
                  </a:lnTo>
                  <a:lnTo>
                    <a:pt x="560" y="129"/>
                  </a:lnTo>
                  <a:lnTo>
                    <a:pt x="550" y="151"/>
                  </a:lnTo>
                  <a:lnTo>
                    <a:pt x="539" y="175"/>
                  </a:lnTo>
                  <a:lnTo>
                    <a:pt x="531" y="199"/>
                  </a:lnTo>
                  <a:lnTo>
                    <a:pt x="519" y="227"/>
                  </a:lnTo>
                  <a:lnTo>
                    <a:pt x="506" y="254"/>
                  </a:lnTo>
                  <a:lnTo>
                    <a:pt x="495" y="279"/>
                  </a:lnTo>
                  <a:lnTo>
                    <a:pt x="483" y="304"/>
                  </a:lnTo>
                  <a:lnTo>
                    <a:pt x="472" y="329"/>
                  </a:lnTo>
                  <a:lnTo>
                    <a:pt x="462" y="354"/>
                  </a:lnTo>
                  <a:lnTo>
                    <a:pt x="452" y="380"/>
                  </a:lnTo>
                  <a:lnTo>
                    <a:pt x="444" y="408"/>
                  </a:lnTo>
                  <a:lnTo>
                    <a:pt x="439" y="424"/>
                  </a:lnTo>
                  <a:lnTo>
                    <a:pt x="436" y="442"/>
                  </a:lnTo>
                  <a:lnTo>
                    <a:pt x="434" y="459"/>
                  </a:lnTo>
                  <a:lnTo>
                    <a:pt x="433" y="476"/>
                  </a:lnTo>
                  <a:lnTo>
                    <a:pt x="433" y="494"/>
                  </a:lnTo>
                  <a:lnTo>
                    <a:pt x="434" y="512"/>
                  </a:lnTo>
                  <a:lnTo>
                    <a:pt x="436" y="530"/>
                  </a:lnTo>
                  <a:lnTo>
                    <a:pt x="438" y="548"/>
                  </a:lnTo>
                  <a:lnTo>
                    <a:pt x="445" y="585"/>
                  </a:lnTo>
                  <a:lnTo>
                    <a:pt x="453" y="622"/>
                  </a:lnTo>
                  <a:lnTo>
                    <a:pt x="462" y="660"/>
                  </a:lnTo>
                  <a:lnTo>
                    <a:pt x="470" y="698"/>
                  </a:lnTo>
                  <a:lnTo>
                    <a:pt x="435" y="705"/>
                  </a:lnTo>
                  <a:lnTo>
                    <a:pt x="399" y="709"/>
                  </a:lnTo>
                  <a:lnTo>
                    <a:pt x="364" y="712"/>
                  </a:lnTo>
                  <a:lnTo>
                    <a:pt x="329" y="716"/>
                  </a:lnTo>
                  <a:lnTo>
                    <a:pt x="311" y="720"/>
                  </a:lnTo>
                  <a:lnTo>
                    <a:pt x="295" y="723"/>
                  </a:lnTo>
                  <a:lnTo>
                    <a:pt x="279" y="727"/>
                  </a:lnTo>
                  <a:lnTo>
                    <a:pt x="263" y="732"/>
                  </a:lnTo>
                  <a:lnTo>
                    <a:pt x="249" y="739"/>
                  </a:lnTo>
                  <a:lnTo>
                    <a:pt x="235" y="746"/>
                  </a:lnTo>
                  <a:lnTo>
                    <a:pt x="223" y="755"/>
                  </a:lnTo>
                  <a:lnTo>
                    <a:pt x="211" y="765"/>
                  </a:lnTo>
                  <a:lnTo>
                    <a:pt x="188" y="783"/>
                  </a:lnTo>
                  <a:lnTo>
                    <a:pt x="164" y="802"/>
                  </a:lnTo>
                  <a:lnTo>
                    <a:pt x="141" y="821"/>
                  </a:lnTo>
                  <a:lnTo>
                    <a:pt x="119" y="843"/>
                  </a:lnTo>
                  <a:lnTo>
                    <a:pt x="109" y="853"/>
                  </a:lnTo>
                  <a:lnTo>
                    <a:pt x="98" y="864"/>
                  </a:lnTo>
                  <a:lnTo>
                    <a:pt x="90" y="876"/>
                  </a:lnTo>
                  <a:lnTo>
                    <a:pt x="81" y="887"/>
                  </a:lnTo>
                  <a:lnTo>
                    <a:pt x="74" y="900"/>
                  </a:lnTo>
                  <a:lnTo>
                    <a:pt x="68" y="913"/>
                  </a:lnTo>
                  <a:lnTo>
                    <a:pt x="62" y="927"/>
                  </a:lnTo>
                  <a:lnTo>
                    <a:pt x="58" y="940"/>
                  </a:lnTo>
                  <a:lnTo>
                    <a:pt x="42" y="1025"/>
                  </a:lnTo>
                  <a:lnTo>
                    <a:pt x="25" y="1115"/>
                  </a:lnTo>
                  <a:lnTo>
                    <a:pt x="17" y="1161"/>
                  </a:lnTo>
                  <a:lnTo>
                    <a:pt x="10" y="1207"/>
                  </a:lnTo>
                  <a:lnTo>
                    <a:pt x="5" y="1251"/>
                  </a:lnTo>
                  <a:lnTo>
                    <a:pt x="1" y="1296"/>
                  </a:lnTo>
                  <a:lnTo>
                    <a:pt x="1" y="1318"/>
                  </a:lnTo>
                  <a:lnTo>
                    <a:pt x="0" y="1339"/>
                  </a:lnTo>
                  <a:lnTo>
                    <a:pt x="1" y="1360"/>
                  </a:lnTo>
                  <a:lnTo>
                    <a:pt x="2" y="1382"/>
                  </a:lnTo>
                  <a:lnTo>
                    <a:pt x="4" y="1402"/>
                  </a:lnTo>
                  <a:lnTo>
                    <a:pt x="7" y="1421"/>
                  </a:lnTo>
                  <a:lnTo>
                    <a:pt x="11" y="1441"/>
                  </a:lnTo>
                  <a:lnTo>
                    <a:pt x="16" y="1459"/>
                  </a:lnTo>
                  <a:lnTo>
                    <a:pt x="22" y="1477"/>
                  </a:lnTo>
                  <a:lnTo>
                    <a:pt x="29" y="1495"/>
                  </a:lnTo>
                  <a:lnTo>
                    <a:pt x="38" y="1512"/>
                  </a:lnTo>
                  <a:lnTo>
                    <a:pt x="47" y="1528"/>
                  </a:lnTo>
                  <a:lnTo>
                    <a:pt x="58" y="1543"/>
                  </a:lnTo>
                  <a:lnTo>
                    <a:pt x="71" y="1558"/>
                  </a:lnTo>
                  <a:lnTo>
                    <a:pt x="84" y="1572"/>
                  </a:lnTo>
                  <a:lnTo>
                    <a:pt x="100" y="1583"/>
                  </a:lnTo>
                  <a:lnTo>
                    <a:pt x="107" y="1590"/>
                  </a:lnTo>
                  <a:lnTo>
                    <a:pt x="114" y="1594"/>
                  </a:lnTo>
                  <a:lnTo>
                    <a:pt x="122" y="1598"/>
                  </a:lnTo>
                  <a:lnTo>
                    <a:pt x="130" y="1600"/>
                  </a:lnTo>
                  <a:lnTo>
                    <a:pt x="140" y="1602"/>
                  </a:lnTo>
                  <a:lnTo>
                    <a:pt x="149" y="1603"/>
                  </a:lnTo>
                  <a:lnTo>
                    <a:pt x="159" y="1603"/>
                  </a:lnTo>
                  <a:lnTo>
                    <a:pt x="169" y="1602"/>
                  </a:lnTo>
                  <a:lnTo>
                    <a:pt x="190" y="1600"/>
                  </a:lnTo>
                  <a:lnTo>
                    <a:pt x="212" y="1595"/>
                  </a:lnTo>
                  <a:lnTo>
                    <a:pt x="235" y="1587"/>
                  </a:lnTo>
                  <a:lnTo>
                    <a:pt x="259" y="1580"/>
                  </a:lnTo>
                  <a:lnTo>
                    <a:pt x="307" y="1562"/>
                  </a:lnTo>
                  <a:lnTo>
                    <a:pt x="355" y="1546"/>
                  </a:lnTo>
                  <a:lnTo>
                    <a:pt x="379" y="1540"/>
                  </a:lnTo>
                  <a:lnTo>
                    <a:pt x="402" y="1535"/>
                  </a:lnTo>
                  <a:lnTo>
                    <a:pt x="413" y="1534"/>
                  </a:lnTo>
                  <a:lnTo>
                    <a:pt x="424" y="1533"/>
                  </a:lnTo>
                  <a:lnTo>
                    <a:pt x="435" y="1533"/>
                  </a:lnTo>
                  <a:lnTo>
                    <a:pt x="445" y="1534"/>
                  </a:lnTo>
                  <a:lnTo>
                    <a:pt x="472" y="1539"/>
                  </a:lnTo>
                  <a:lnTo>
                    <a:pt x="500" y="1543"/>
                  </a:lnTo>
                  <a:lnTo>
                    <a:pt x="526" y="1550"/>
                  </a:lnTo>
                  <a:lnTo>
                    <a:pt x="554" y="1558"/>
                  </a:lnTo>
                  <a:lnTo>
                    <a:pt x="581" y="1567"/>
                  </a:lnTo>
                  <a:lnTo>
                    <a:pt x="606" y="1578"/>
                  </a:lnTo>
                  <a:lnTo>
                    <a:pt x="632" y="1590"/>
                  </a:lnTo>
                  <a:lnTo>
                    <a:pt x="657" y="1602"/>
                  </a:lnTo>
                  <a:lnTo>
                    <a:pt x="682" y="1617"/>
                  </a:lnTo>
                  <a:lnTo>
                    <a:pt x="705" y="1632"/>
                  </a:lnTo>
                  <a:lnTo>
                    <a:pt x="727" y="1649"/>
                  </a:lnTo>
                  <a:lnTo>
                    <a:pt x="748" y="1667"/>
                  </a:lnTo>
                  <a:lnTo>
                    <a:pt x="770" y="1686"/>
                  </a:lnTo>
                  <a:lnTo>
                    <a:pt x="789" y="1706"/>
                  </a:lnTo>
                  <a:lnTo>
                    <a:pt x="807" y="1729"/>
                  </a:lnTo>
                  <a:lnTo>
                    <a:pt x="824" y="1751"/>
                  </a:lnTo>
                  <a:lnTo>
                    <a:pt x="829" y="1759"/>
                  </a:lnTo>
                  <a:lnTo>
                    <a:pt x="834" y="1768"/>
                  </a:lnTo>
                  <a:lnTo>
                    <a:pt x="840" y="1776"/>
                  </a:lnTo>
                  <a:lnTo>
                    <a:pt x="844" y="1786"/>
                  </a:lnTo>
                  <a:lnTo>
                    <a:pt x="848" y="1795"/>
                  </a:lnTo>
                  <a:lnTo>
                    <a:pt x="851" y="1806"/>
                  </a:lnTo>
                  <a:lnTo>
                    <a:pt x="855" y="1817"/>
                  </a:lnTo>
                  <a:lnTo>
                    <a:pt x="858" y="1827"/>
                  </a:lnTo>
                  <a:lnTo>
                    <a:pt x="860" y="1838"/>
                  </a:lnTo>
                  <a:lnTo>
                    <a:pt x="861" y="1848"/>
                  </a:lnTo>
                  <a:lnTo>
                    <a:pt x="862" y="1859"/>
                  </a:lnTo>
                  <a:lnTo>
                    <a:pt x="862" y="1870"/>
                  </a:lnTo>
                  <a:lnTo>
                    <a:pt x="862" y="1880"/>
                  </a:lnTo>
                  <a:lnTo>
                    <a:pt x="861" y="1891"/>
                  </a:lnTo>
                  <a:lnTo>
                    <a:pt x="860" y="1900"/>
                  </a:lnTo>
                  <a:lnTo>
                    <a:pt x="858" y="1910"/>
                  </a:lnTo>
                  <a:lnTo>
                    <a:pt x="845" y="1976"/>
                  </a:lnTo>
                  <a:lnTo>
                    <a:pt x="832" y="2040"/>
                  </a:lnTo>
                  <a:lnTo>
                    <a:pt x="826" y="2073"/>
                  </a:lnTo>
                  <a:lnTo>
                    <a:pt x="819" y="2106"/>
                  </a:lnTo>
                  <a:lnTo>
                    <a:pt x="811" y="2139"/>
                  </a:lnTo>
                  <a:lnTo>
                    <a:pt x="803" y="2171"/>
                  </a:lnTo>
                  <a:lnTo>
                    <a:pt x="793" y="2203"/>
                  </a:lnTo>
                  <a:lnTo>
                    <a:pt x="782" y="2234"/>
                  </a:lnTo>
                  <a:lnTo>
                    <a:pt x="772" y="2264"/>
                  </a:lnTo>
                  <a:lnTo>
                    <a:pt x="758" y="2295"/>
                  </a:lnTo>
                  <a:lnTo>
                    <a:pt x="744" y="2324"/>
                  </a:lnTo>
                  <a:lnTo>
                    <a:pt x="727" y="2353"/>
                  </a:lnTo>
                  <a:lnTo>
                    <a:pt x="719" y="2367"/>
                  </a:lnTo>
                  <a:lnTo>
                    <a:pt x="709" y="2381"/>
                  </a:lnTo>
                  <a:lnTo>
                    <a:pt x="700" y="2395"/>
                  </a:lnTo>
                  <a:lnTo>
                    <a:pt x="690" y="2409"/>
                  </a:lnTo>
                  <a:lnTo>
                    <a:pt x="675" y="2426"/>
                  </a:lnTo>
                  <a:lnTo>
                    <a:pt x="661" y="2443"/>
                  </a:lnTo>
                  <a:lnTo>
                    <a:pt x="649" y="2461"/>
                  </a:lnTo>
                  <a:lnTo>
                    <a:pt x="635" y="2480"/>
                  </a:lnTo>
                  <a:lnTo>
                    <a:pt x="608" y="2517"/>
                  </a:lnTo>
                  <a:lnTo>
                    <a:pt x="581" y="2553"/>
                  </a:lnTo>
                  <a:lnTo>
                    <a:pt x="567" y="2570"/>
                  </a:lnTo>
                  <a:lnTo>
                    <a:pt x="552" y="2586"/>
                  </a:lnTo>
                  <a:lnTo>
                    <a:pt x="536" y="2601"/>
                  </a:lnTo>
                  <a:lnTo>
                    <a:pt x="519" y="2614"/>
                  </a:lnTo>
                  <a:lnTo>
                    <a:pt x="511" y="2621"/>
                  </a:lnTo>
                  <a:lnTo>
                    <a:pt x="502" y="2626"/>
                  </a:lnTo>
                  <a:lnTo>
                    <a:pt x="494" y="2631"/>
                  </a:lnTo>
                  <a:lnTo>
                    <a:pt x="484" y="2637"/>
                  </a:lnTo>
                  <a:lnTo>
                    <a:pt x="474" y="2641"/>
                  </a:lnTo>
                  <a:lnTo>
                    <a:pt x="465" y="2644"/>
                  </a:lnTo>
                  <a:lnTo>
                    <a:pt x="454" y="2647"/>
                  </a:lnTo>
                  <a:lnTo>
                    <a:pt x="444" y="2651"/>
                  </a:lnTo>
                  <a:lnTo>
                    <a:pt x="444" y="2668"/>
                  </a:lnTo>
                  <a:lnTo>
                    <a:pt x="444" y="2684"/>
                  </a:lnTo>
                  <a:lnTo>
                    <a:pt x="445" y="2701"/>
                  </a:lnTo>
                  <a:lnTo>
                    <a:pt x="447" y="2718"/>
                  </a:lnTo>
                  <a:lnTo>
                    <a:pt x="450" y="2736"/>
                  </a:lnTo>
                  <a:lnTo>
                    <a:pt x="454" y="2753"/>
                  </a:lnTo>
                  <a:lnTo>
                    <a:pt x="458" y="2770"/>
                  </a:lnTo>
                  <a:lnTo>
                    <a:pt x="464" y="2787"/>
                  </a:lnTo>
                  <a:lnTo>
                    <a:pt x="470" y="2804"/>
                  </a:lnTo>
                  <a:lnTo>
                    <a:pt x="477" y="2820"/>
                  </a:lnTo>
                  <a:lnTo>
                    <a:pt x="484" y="2836"/>
                  </a:lnTo>
                  <a:lnTo>
                    <a:pt x="492" y="2852"/>
                  </a:lnTo>
                  <a:lnTo>
                    <a:pt x="502" y="2867"/>
                  </a:lnTo>
                  <a:lnTo>
                    <a:pt x="512" y="2882"/>
                  </a:lnTo>
                  <a:lnTo>
                    <a:pt x="522" y="2896"/>
                  </a:lnTo>
                  <a:lnTo>
                    <a:pt x="533" y="2908"/>
                  </a:lnTo>
                  <a:lnTo>
                    <a:pt x="545" y="2921"/>
                  </a:lnTo>
                  <a:lnTo>
                    <a:pt x="557" y="2933"/>
                  </a:lnTo>
                  <a:lnTo>
                    <a:pt x="570" y="2943"/>
                  </a:lnTo>
                  <a:lnTo>
                    <a:pt x="583" y="2954"/>
                  </a:lnTo>
                  <a:lnTo>
                    <a:pt x="598" y="2962"/>
                  </a:lnTo>
                  <a:lnTo>
                    <a:pt x="612" y="2971"/>
                  </a:lnTo>
                  <a:lnTo>
                    <a:pt x="627" y="2977"/>
                  </a:lnTo>
                  <a:lnTo>
                    <a:pt x="643" y="2984"/>
                  </a:lnTo>
                  <a:lnTo>
                    <a:pt x="659" y="2988"/>
                  </a:lnTo>
                  <a:lnTo>
                    <a:pt x="676" y="2991"/>
                  </a:lnTo>
                  <a:lnTo>
                    <a:pt x="693" y="2993"/>
                  </a:lnTo>
                  <a:lnTo>
                    <a:pt x="711" y="2994"/>
                  </a:lnTo>
                  <a:lnTo>
                    <a:pt x="729" y="2993"/>
                  </a:lnTo>
                  <a:lnTo>
                    <a:pt x="748" y="2990"/>
                  </a:lnTo>
                  <a:lnTo>
                    <a:pt x="768" y="2987"/>
                  </a:lnTo>
                  <a:lnTo>
                    <a:pt x="787" y="2980"/>
                  </a:lnTo>
                  <a:lnTo>
                    <a:pt x="790" y="3014"/>
                  </a:lnTo>
                  <a:lnTo>
                    <a:pt x="795" y="3051"/>
                  </a:lnTo>
                  <a:lnTo>
                    <a:pt x="802" y="3087"/>
                  </a:lnTo>
                  <a:lnTo>
                    <a:pt x="809" y="3124"/>
                  </a:lnTo>
                  <a:lnTo>
                    <a:pt x="814" y="3142"/>
                  </a:lnTo>
                  <a:lnTo>
                    <a:pt x="819" y="3160"/>
                  </a:lnTo>
                  <a:lnTo>
                    <a:pt x="825" y="3178"/>
                  </a:lnTo>
                  <a:lnTo>
                    <a:pt x="831" y="3196"/>
                  </a:lnTo>
                  <a:lnTo>
                    <a:pt x="838" y="3213"/>
                  </a:lnTo>
                  <a:lnTo>
                    <a:pt x="845" y="3230"/>
                  </a:lnTo>
                  <a:lnTo>
                    <a:pt x="852" y="3246"/>
                  </a:lnTo>
                  <a:lnTo>
                    <a:pt x="861" y="3262"/>
                  </a:lnTo>
                  <a:lnTo>
                    <a:pt x="871" y="3276"/>
                  </a:lnTo>
                  <a:lnTo>
                    <a:pt x="880" y="3291"/>
                  </a:lnTo>
                  <a:lnTo>
                    <a:pt x="891" y="3305"/>
                  </a:lnTo>
                  <a:lnTo>
                    <a:pt x="902" y="3317"/>
                  </a:lnTo>
                  <a:lnTo>
                    <a:pt x="914" y="3328"/>
                  </a:lnTo>
                  <a:lnTo>
                    <a:pt x="926" y="3339"/>
                  </a:lnTo>
                  <a:lnTo>
                    <a:pt x="940" y="3349"/>
                  </a:lnTo>
                  <a:lnTo>
                    <a:pt x="953" y="3356"/>
                  </a:lnTo>
                  <a:lnTo>
                    <a:pt x="968" y="3363"/>
                  </a:lnTo>
                  <a:lnTo>
                    <a:pt x="984" y="3369"/>
                  </a:lnTo>
                  <a:lnTo>
                    <a:pt x="1000" y="3372"/>
                  </a:lnTo>
                  <a:lnTo>
                    <a:pt x="1017" y="3374"/>
                  </a:lnTo>
                  <a:lnTo>
                    <a:pt x="1035" y="3375"/>
                  </a:lnTo>
                  <a:lnTo>
                    <a:pt x="1054" y="3374"/>
                  </a:lnTo>
                  <a:lnTo>
                    <a:pt x="1074" y="3372"/>
                  </a:lnTo>
                  <a:lnTo>
                    <a:pt x="1095" y="3367"/>
                  </a:lnTo>
                  <a:lnTo>
                    <a:pt x="1102" y="3385"/>
                  </a:lnTo>
                  <a:lnTo>
                    <a:pt x="1111" y="3403"/>
                  </a:lnTo>
                  <a:lnTo>
                    <a:pt x="1119" y="3420"/>
                  </a:lnTo>
                  <a:lnTo>
                    <a:pt x="1129" y="3437"/>
                  </a:lnTo>
                  <a:lnTo>
                    <a:pt x="1139" y="3452"/>
                  </a:lnTo>
                  <a:lnTo>
                    <a:pt x="1150" y="3467"/>
                  </a:lnTo>
                  <a:lnTo>
                    <a:pt x="1162" y="3481"/>
                  </a:lnTo>
                  <a:lnTo>
                    <a:pt x="1173" y="3495"/>
                  </a:lnTo>
                  <a:lnTo>
                    <a:pt x="1186" y="3509"/>
                  </a:lnTo>
                  <a:lnTo>
                    <a:pt x="1199" y="3522"/>
                  </a:lnTo>
                  <a:lnTo>
                    <a:pt x="1213" y="3533"/>
                  </a:lnTo>
                  <a:lnTo>
                    <a:pt x="1226" y="3544"/>
                  </a:lnTo>
                  <a:lnTo>
                    <a:pt x="1241" y="3554"/>
                  </a:lnTo>
                  <a:lnTo>
                    <a:pt x="1256" y="3564"/>
                  </a:lnTo>
                  <a:lnTo>
                    <a:pt x="1271" y="3574"/>
                  </a:lnTo>
                  <a:lnTo>
                    <a:pt x="1287" y="3581"/>
                  </a:lnTo>
                  <a:lnTo>
                    <a:pt x="1303" y="3588"/>
                  </a:lnTo>
                  <a:lnTo>
                    <a:pt x="1320" y="3596"/>
                  </a:lnTo>
                  <a:lnTo>
                    <a:pt x="1336" y="3601"/>
                  </a:lnTo>
                  <a:lnTo>
                    <a:pt x="1353" y="3606"/>
                  </a:lnTo>
                  <a:lnTo>
                    <a:pt x="1370" y="3611"/>
                  </a:lnTo>
                  <a:lnTo>
                    <a:pt x="1388" y="3614"/>
                  </a:lnTo>
                  <a:lnTo>
                    <a:pt x="1406" y="3616"/>
                  </a:lnTo>
                  <a:lnTo>
                    <a:pt x="1423" y="3618"/>
                  </a:lnTo>
                  <a:lnTo>
                    <a:pt x="1441" y="3618"/>
                  </a:lnTo>
                  <a:lnTo>
                    <a:pt x="1460" y="3618"/>
                  </a:lnTo>
                  <a:lnTo>
                    <a:pt x="1478" y="3617"/>
                  </a:lnTo>
                  <a:lnTo>
                    <a:pt x="1496" y="3616"/>
                  </a:lnTo>
                  <a:lnTo>
                    <a:pt x="1515" y="3613"/>
                  </a:lnTo>
                  <a:lnTo>
                    <a:pt x="1533" y="3609"/>
                  </a:lnTo>
                  <a:lnTo>
                    <a:pt x="1552" y="3604"/>
                  </a:lnTo>
                  <a:lnTo>
                    <a:pt x="1571" y="3598"/>
                  </a:lnTo>
                  <a:lnTo>
                    <a:pt x="1576" y="3598"/>
                  </a:lnTo>
                  <a:lnTo>
                    <a:pt x="1580" y="3598"/>
                  </a:lnTo>
                  <a:lnTo>
                    <a:pt x="1583" y="3599"/>
                  </a:lnTo>
                  <a:lnTo>
                    <a:pt x="1587" y="3600"/>
                  </a:lnTo>
                  <a:lnTo>
                    <a:pt x="1596" y="3604"/>
                  </a:lnTo>
                  <a:lnTo>
                    <a:pt x="1603" y="3610"/>
                  </a:lnTo>
                  <a:lnTo>
                    <a:pt x="1611" y="3614"/>
                  </a:lnTo>
                  <a:lnTo>
                    <a:pt x="1619" y="3618"/>
                  </a:lnTo>
                  <a:lnTo>
                    <a:pt x="1622" y="3620"/>
                  </a:lnTo>
                  <a:lnTo>
                    <a:pt x="1627" y="3620"/>
                  </a:lnTo>
                  <a:lnTo>
                    <a:pt x="1631" y="3621"/>
                  </a:lnTo>
                  <a:lnTo>
                    <a:pt x="1635" y="3620"/>
                  </a:lnTo>
                  <a:lnTo>
                    <a:pt x="1662" y="3617"/>
                  </a:lnTo>
                  <a:lnTo>
                    <a:pt x="1688" y="3613"/>
                  </a:lnTo>
                  <a:lnTo>
                    <a:pt x="1713" y="3606"/>
                  </a:lnTo>
                  <a:lnTo>
                    <a:pt x="1736" y="3598"/>
                  </a:lnTo>
                  <a:lnTo>
                    <a:pt x="1759" y="3588"/>
                  </a:lnTo>
                  <a:lnTo>
                    <a:pt x="1781" y="3579"/>
                  </a:lnTo>
                  <a:lnTo>
                    <a:pt x="1802" y="3566"/>
                  </a:lnTo>
                  <a:lnTo>
                    <a:pt x="1822" y="3553"/>
                  </a:lnTo>
                  <a:lnTo>
                    <a:pt x="1841" y="3540"/>
                  </a:lnTo>
                  <a:lnTo>
                    <a:pt x="1859" y="3524"/>
                  </a:lnTo>
                  <a:lnTo>
                    <a:pt x="1876" y="3508"/>
                  </a:lnTo>
                  <a:lnTo>
                    <a:pt x="1893" y="3491"/>
                  </a:lnTo>
                  <a:lnTo>
                    <a:pt x="1908" y="3472"/>
                  </a:lnTo>
                  <a:lnTo>
                    <a:pt x="1923" y="3454"/>
                  </a:lnTo>
                  <a:lnTo>
                    <a:pt x="1938" y="3433"/>
                  </a:lnTo>
                  <a:lnTo>
                    <a:pt x="1951" y="3413"/>
                  </a:lnTo>
                  <a:lnTo>
                    <a:pt x="1963" y="3392"/>
                  </a:lnTo>
                  <a:lnTo>
                    <a:pt x="1975" y="3370"/>
                  </a:lnTo>
                  <a:lnTo>
                    <a:pt x="1986" y="3348"/>
                  </a:lnTo>
                  <a:lnTo>
                    <a:pt x="1996" y="3325"/>
                  </a:lnTo>
                  <a:lnTo>
                    <a:pt x="2006" y="3302"/>
                  </a:lnTo>
                  <a:lnTo>
                    <a:pt x="2014" y="3279"/>
                  </a:lnTo>
                  <a:lnTo>
                    <a:pt x="2023" y="3255"/>
                  </a:lnTo>
                  <a:lnTo>
                    <a:pt x="2030" y="3232"/>
                  </a:lnTo>
                  <a:lnTo>
                    <a:pt x="2038" y="3208"/>
                  </a:lnTo>
                  <a:lnTo>
                    <a:pt x="2044" y="3183"/>
                  </a:lnTo>
                  <a:lnTo>
                    <a:pt x="2049" y="3160"/>
                  </a:lnTo>
                  <a:lnTo>
                    <a:pt x="2055" y="3135"/>
                  </a:lnTo>
                  <a:lnTo>
                    <a:pt x="2064" y="3089"/>
                  </a:lnTo>
                  <a:lnTo>
                    <a:pt x="2071" y="3042"/>
                  </a:lnTo>
                  <a:lnTo>
                    <a:pt x="2073" y="3012"/>
                  </a:lnTo>
                  <a:lnTo>
                    <a:pt x="2075" y="2984"/>
                  </a:lnTo>
                  <a:lnTo>
                    <a:pt x="2075" y="2954"/>
                  </a:lnTo>
                  <a:lnTo>
                    <a:pt x="2075" y="2925"/>
                  </a:lnTo>
                  <a:lnTo>
                    <a:pt x="2074" y="2897"/>
                  </a:lnTo>
                  <a:lnTo>
                    <a:pt x="2072" y="2868"/>
                  </a:lnTo>
                  <a:lnTo>
                    <a:pt x="2068" y="2840"/>
                  </a:lnTo>
                  <a:lnTo>
                    <a:pt x="2064" y="2812"/>
                  </a:lnTo>
                  <a:lnTo>
                    <a:pt x="2059" y="2784"/>
                  </a:lnTo>
                  <a:lnTo>
                    <a:pt x="2053" y="2757"/>
                  </a:lnTo>
                  <a:lnTo>
                    <a:pt x="2044" y="2729"/>
                  </a:lnTo>
                  <a:lnTo>
                    <a:pt x="2036" y="2703"/>
                  </a:lnTo>
                  <a:lnTo>
                    <a:pt x="2026" y="2675"/>
                  </a:lnTo>
                  <a:lnTo>
                    <a:pt x="2014" y="2648"/>
                  </a:lnTo>
                  <a:lnTo>
                    <a:pt x="2003" y="2623"/>
                  </a:lnTo>
                  <a:lnTo>
                    <a:pt x="1989" y="2596"/>
                  </a:lnTo>
                  <a:lnTo>
                    <a:pt x="2006" y="2594"/>
                  </a:lnTo>
                  <a:lnTo>
                    <a:pt x="2023" y="2592"/>
                  </a:lnTo>
                  <a:lnTo>
                    <a:pt x="2040" y="2590"/>
                  </a:lnTo>
                  <a:lnTo>
                    <a:pt x="2057" y="2586"/>
                  </a:lnTo>
                  <a:lnTo>
                    <a:pt x="2074" y="2583"/>
                  </a:lnTo>
                  <a:lnTo>
                    <a:pt x="2090" y="2577"/>
                  </a:lnTo>
                  <a:lnTo>
                    <a:pt x="2106" y="2573"/>
                  </a:lnTo>
                  <a:lnTo>
                    <a:pt x="2122" y="2567"/>
                  </a:lnTo>
                  <a:lnTo>
                    <a:pt x="2136" y="2560"/>
                  </a:lnTo>
                  <a:lnTo>
                    <a:pt x="2151" y="2554"/>
                  </a:lnTo>
                  <a:lnTo>
                    <a:pt x="2166" y="2545"/>
                  </a:lnTo>
                  <a:lnTo>
                    <a:pt x="2180" y="2538"/>
                  </a:lnTo>
                  <a:lnTo>
                    <a:pt x="2193" y="2529"/>
                  </a:lnTo>
                  <a:lnTo>
                    <a:pt x="2205" y="2519"/>
                  </a:lnTo>
                  <a:lnTo>
                    <a:pt x="2217" y="2509"/>
                  </a:lnTo>
                  <a:lnTo>
                    <a:pt x="2229" y="2498"/>
                  </a:lnTo>
                  <a:lnTo>
                    <a:pt x="2243" y="2485"/>
                  </a:lnTo>
                  <a:lnTo>
                    <a:pt x="2255" y="2471"/>
                  </a:lnTo>
                  <a:lnTo>
                    <a:pt x="2267" y="2456"/>
                  </a:lnTo>
                  <a:lnTo>
                    <a:pt x="2279" y="2442"/>
                  </a:lnTo>
                  <a:lnTo>
                    <a:pt x="2288" y="2427"/>
                  </a:lnTo>
                  <a:lnTo>
                    <a:pt x="2298" y="2411"/>
                  </a:lnTo>
                  <a:lnTo>
                    <a:pt x="2306" y="2395"/>
                  </a:lnTo>
                  <a:lnTo>
                    <a:pt x="2315" y="2379"/>
                  </a:lnTo>
                  <a:lnTo>
                    <a:pt x="2321" y="2362"/>
                  </a:lnTo>
                  <a:lnTo>
                    <a:pt x="2328" y="2345"/>
                  </a:lnTo>
                  <a:lnTo>
                    <a:pt x="2333" y="2328"/>
                  </a:lnTo>
                  <a:lnTo>
                    <a:pt x="2337" y="2310"/>
                  </a:lnTo>
                  <a:lnTo>
                    <a:pt x="2341" y="2292"/>
                  </a:lnTo>
                  <a:lnTo>
                    <a:pt x="2345" y="2275"/>
                  </a:lnTo>
                  <a:lnTo>
                    <a:pt x="2347" y="2257"/>
                  </a:lnTo>
                  <a:lnTo>
                    <a:pt x="2348" y="2239"/>
                  </a:lnTo>
                  <a:lnTo>
                    <a:pt x="2348" y="2221"/>
                  </a:lnTo>
                  <a:lnTo>
                    <a:pt x="2348" y="2203"/>
                  </a:lnTo>
                  <a:lnTo>
                    <a:pt x="2347" y="2185"/>
                  </a:lnTo>
                  <a:lnTo>
                    <a:pt x="2345" y="2167"/>
                  </a:lnTo>
                  <a:lnTo>
                    <a:pt x="2342" y="2149"/>
                  </a:lnTo>
                  <a:lnTo>
                    <a:pt x="2338" y="2132"/>
                  </a:lnTo>
                  <a:lnTo>
                    <a:pt x="2334" y="2114"/>
                  </a:lnTo>
                  <a:lnTo>
                    <a:pt x="2330" y="2097"/>
                  </a:lnTo>
                  <a:lnTo>
                    <a:pt x="2323" y="2080"/>
                  </a:lnTo>
                  <a:lnTo>
                    <a:pt x="2317" y="2063"/>
                  </a:lnTo>
                  <a:lnTo>
                    <a:pt x="2310" y="2046"/>
                  </a:lnTo>
                  <a:lnTo>
                    <a:pt x="2301" y="2030"/>
                  </a:lnTo>
                  <a:lnTo>
                    <a:pt x="2291" y="2014"/>
                  </a:lnTo>
                  <a:lnTo>
                    <a:pt x="2282" y="1999"/>
                  </a:lnTo>
                  <a:lnTo>
                    <a:pt x="2271" y="1984"/>
                  </a:lnTo>
                  <a:lnTo>
                    <a:pt x="2260" y="1969"/>
                  </a:lnTo>
                  <a:lnTo>
                    <a:pt x="2235" y="18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82" name="Freeform 174">
              <a:extLst>
                <a:ext uri="{FF2B5EF4-FFF2-40B4-BE49-F238E27FC236}">
                  <a16:creationId xmlns:a16="http://schemas.microsoft.com/office/drawing/2014/main" id="{018AE56E-2A17-C83B-F670-5FF89C9F9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326"/>
              <a:ext cx="412" cy="603"/>
            </a:xfrm>
            <a:custGeom>
              <a:avLst/>
              <a:gdLst>
                <a:gd name="T0" fmla="*/ 2318 w 2469"/>
                <a:gd name="T1" fmla="*/ 1734 h 3621"/>
                <a:gd name="T2" fmla="*/ 2414 w 2469"/>
                <a:gd name="T3" fmla="*/ 1492 h 3621"/>
                <a:gd name="T4" fmla="*/ 2409 w 2469"/>
                <a:gd name="T5" fmla="*/ 1382 h 3621"/>
                <a:gd name="T6" fmla="*/ 2328 w 2469"/>
                <a:gd name="T7" fmla="*/ 1293 h 3621"/>
                <a:gd name="T8" fmla="*/ 2441 w 2469"/>
                <a:gd name="T9" fmla="*/ 1251 h 3621"/>
                <a:gd name="T10" fmla="*/ 2468 w 2469"/>
                <a:gd name="T11" fmla="*/ 1124 h 3621"/>
                <a:gd name="T12" fmla="*/ 2406 w 2469"/>
                <a:gd name="T13" fmla="*/ 999 h 3621"/>
                <a:gd name="T14" fmla="*/ 2279 w 2469"/>
                <a:gd name="T15" fmla="*/ 925 h 3621"/>
                <a:gd name="T16" fmla="*/ 2151 w 2469"/>
                <a:gd name="T17" fmla="*/ 886 h 3621"/>
                <a:gd name="T18" fmla="*/ 2085 w 2469"/>
                <a:gd name="T19" fmla="*/ 722 h 3621"/>
                <a:gd name="T20" fmla="*/ 1963 w 2469"/>
                <a:gd name="T21" fmla="*/ 601 h 3621"/>
                <a:gd name="T22" fmla="*/ 1802 w 2469"/>
                <a:gd name="T23" fmla="*/ 574 h 3621"/>
                <a:gd name="T24" fmla="*/ 1639 w 2469"/>
                <a:gd name="T25" fmla="*/ 448 h 3621"/>
                <a:gd name="T26" fmla="*/ 1534 w 2469"/>
                <a:gd name="T27" fmla="*/ 366 h 3621"/>
                <a:gd name="T28" fmla="*/ 1406 w 2469"/>
                <a:gd name="T29" fmla="*/ 355 h 3621"/>
                <a:gd name="T30" fmla="*/ 1325 w 2469"/>
                <a:gd name="T31" fmla="*/ 133 h 3621"/>
                <a:gd name="T32" fmla="*/ 1255 w 2469"/>
                <a:gd name="T33" fmla="*/ 39 h 3621"/>
                <a:gd name="T34" fmla="*/ 1132 w 2469"/>
                <a:gd name="T35" fmla="*/ 2 h 3621"/>
                <a:gd name="T36" fmla="*/ 1025 w 2469"/>
                <a:gd name="T37" fmla="*/ 91 h 3621"/>
                <a:gd name="T38" fmla="*/ 965 w 2469"/>
                <a:gd name="T39" fmla="*/ 94 h 3621"/>
                <a:gd name="T40" fmla="*/ 866 w 2469"/>
                <a:gd name="T41" fmla="*/ 29 h 3621"/>
                <a:gd name="T42" fmla="*/ 704 w 2469"/>
                <a:gd name="T43" fmla="*/ 26 h 3621"/>
                <a:gd name="T44" fmla="*/ 585 w 2469"/>
                <a:gd name="T45" fmla="*/ 88 h 3621"/>
                <a:gd name="T46" fmla="*/ 495 w 2469"/>
                <a:gd name="T47" fmla="*/ 279 h 3621"/>
                <a:gd name="T48" fmla="*/ 433 w 2469"/>
                <a:gd name="T49" fmla="*/ 476 h 3621"/>
                <a:gd name="T50" fmla="*/ 435 w 2469"/>
                <a:gd name="T51" fmla="*/ 705 h 3621"/>
                <a:gd name="T52" fmla="*/ 235 w 2469"/>
                <a:gd name="T53" fmla="*/ 746 h 3621"/>
                <a:gd name="T54" fmla="*/ 90 w 2469"/>
                <a:gd name="T55" fmla="*/ 876 h 3621"/>
                <a:gd name="T56" fmla="*/ 10 w 2469"/>
                <a:gd name="T57" fmla="*/ 1207 h 3621"/>
                <a:gd name="T58" fmla="*/ 11 w 2469"/>
                <a:gd name="T59" fmla="*/ 1441 h 3621"/>
                <a:gd name="T60" fmla="*/ 100 w 2469"/>
                <a:gd name="T61" fmla="*/ 1583 h 3621"/>
                <a:gd name="T62" fmla="*/ 190 w 2469"/>
                <a:gd name="T63" fmla="*/ 1600 h 3621"/>
                <a:gd name="T64" fmla="*/ 424 w 2469"/>
                <a:gd name="T65" fmla="*/ 1533 h 3621"/>
                <a:gd name="T66" fmla="*/ 632 w 2469"/>
                <a:gd name="T67" fmla="*/ 1590 h 3621"/>
                <a:gd name="T68" fmla="*/ 824 w 2469"/>
                <a:gd name="T69" fmla="*/ 1751 h 3621"/>
                <a:gd name="T70" fmla="*/ 860 w 2469"/>
                <a:gd name="T71" fmla="*/ 1838 h 3621"/>
                <a:gd name="T72" fmla="*/ 832 w 2469"/>
                <a:gd name="T73" fmla="*/ 2040 h 3621"/>
                <a:gd name="T74" fmla="*/ 744 w 2469"/>
                <a:gd name="T75" fmla="*/ 2324 h 3621"/>
                <a:gd name="T76" fmla="*/ 635 w 2469"/>
                <a:gd name="T77" fmla="*/ 2480 h 3621"/>
                <a:gd name="T78" fmla="*/ 494 w 2469"/>
                <a:gd name="T79" fmla="*/ 2631 h 3621"/>
                <a:gd name="T80" fmla="*/ 447 w 2469"/>
                <a:gd name="T81" fmla="*/ 2718 h 3621"/>
                <a:gd name="T82" fmla="*/ 502 w 2469"/>
                <a:gd name="T83" fmla="*/ 2867 h 3621"/>
                <a:gd name="T84" fmla="*/ 612 w 2469"/>
                <a:gd name="T85" fmla="*/ 2971 h 3621"/>
                <a:gd name="T86" fmla="*/ 768 w 2469"/>
                <a:gd name="T87" fmla="*/ 2987 h 3621"/>
                <a:gd name="T88" fmla="*/ 831 w 2469"/>
                <a:gd name="T89" fmla="*/ 3196 h 3621"/>
                <a:gd name="T90" fmla="*/ 914 w 2469"/>
                <a:gd name="T91" fmla="*/ 3328 h 3621"/>
                <a:gd name="T92" fmla="*/ 1054 w 2469"/>
                <a:gd name="T93" fmla="*/ 3374 h 3621"/>
                <a:gd name="T94" fmla="*/ 1162 w 2469"/>
                <a:gd name="T95" fmla="*/ 3481 h 3621"/>
                <a:gd name="T96" fmla="*/ 1287 w 2469"/>
                <a:gd name="T97" fmla="*/ 3581 h 3621"/>
                <a:gd name="T98" fmla="*/ 1441 w 2469"/>
                <a:gd name="T99" fmla="*/ 3618 h 3621"/>
                <a:gd name="T100" fmla="*/ 1580 w 2469"/>
                <a:gd name="T101" fmla="*/ 3598 h 3621"/>
                <a:gd name="T102" fmla="*/ 1631 w 2469"/>
                <a:gd name="T103" fmla="*/ 3621 h 3621"/>
                <a:gd name="T104" fmla="*/ 1822 w 2469"/>
                <a:gd name="T105" fmla="*/ 3553 h 3621"/>
                <a:gd name="T106" fmla="*/ 1963 w 2469"/>
                <a:gd name="T107" fmla="*/ 3392 h 3621"/>
                <a:gd name="T108" fmla="*/ 2044 w 2469"/>
                <a:gd name="T109" fmla="*/ 3183 h 3621"/>
                <a:gd name="T110" fmla="*/ 2074 w 2469"/>
                <a:gd name="T111" fmla="*/ 2897 h 3621"/>
                <a:gd name="T112" fmla="*/ 2014 w 2469"/>
                <a:gd name="T113" fmla="*/ 2648 h 3621"/>
                <a:gd name="T114" fmla="*/ 2106 w 2469"/>
                <a:gd name="T115" fmla="*/ 2573 h 3621"/>
                <a:gd name="T116" fmla="*/ 2229 w 2469"/>
                <a:gd name="T117" fmla="*/ 2498 h 3621"/>
                <a:gd name="T118" fmla="*/ 2321 w 2469"/>
                <a:gd name="T119" fmla="*/ 2362 h 3621"/>
                <a:gd name="T120" fmla="*/ 2348 w 2469"/>
                <a:gd name="T121" fmla="*/ 2203 h 3621"/>
                <a:gd name="T122" fmla="*/ 2310 w 2469"/>
                <a:gd name="T123" fmla="*/ 2046 h 3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9" h="3621">
                  <a:moveTo>
                    <a:pt x="2235" y="1856"/>
                  </a:moveTo>
                  <a:lnTo>
                    <a:pt x="2246" y="1847"/>
                  </a:lnTo>
                  <a:lnTo>
                    <a:pt x="2254" y="1838"/>
                  </a:lnTo>
                  <a:lnTo>
                    <a:pt x="2264" y="1828"/>
                  </a:lnTo>
                  <a:lnTo>
                    <a:pt x="2271" y="1819"/>
                  </a:lnTo>
                  <a:lnTo>
                    <a:pt x="2286" y="1799"/>
                  </a:lnTo>
                  <a:lnTo>
                    <a:pt x="2298" y="1777"/>
                  </a:lnTo>
                  <a:lnTo>
                    <a:pt x="2308" y="1756"/>
                  </a:lnTo>
                  <a:lnTo>
                    <a:pt x="2318" y="1734"/>
                  </a:lnTo>
                  <a:lnTo>
                    <a:pt x="2327" y="1712"/>
                  </a:lnTo>
                  <a:lnTo>
                    <a:pt x="2334" y="1688"/>
                  </a:lnTo>
                  <a:lnTo>
                    <a:pt x="2348" y="1642"/>
                  </a:lnTo>
                  <a:lnTo>
                    <a:pt x="2364" y="1594"/>
                  </a:lnTo>
                  <a:lnTo>
                    <a:pt x="2373" y="1569"/>
                  </a:lnTo>
                  <a:lnTo>
                    <a:pt x="2383" y="1546"/>
                  </a:lnTo>
                  <a:lnTo>
                    <a:pt x="2396" y="1523"/>
                  </a:lnTo>
                  <a:lnTo>
                    <a:pt x="2409" y="1499"/>
                  </a:lnTo>
                  <a:lnTo>
                    <a:pt x="2414" y="1492"/>
                  </a:lnTo>
                  <a:lnTo>
                    <a:pt x="2417" y="1486"/>
                  </a:lnTo>
                  <a:lnTo>
                    <a:pt x="2419" y="1478"/>
                  </a:lnTo>
                  <a:lnTo>
                    <a:pt x="2421" y="1472"/>
                  </a:lnTo>
                  <a:lnTo>
                    <a:pt x="2424" y="1457"/>
                  </a:lnTo>
                  <a:lnTo>
                    <a:pt x="2425" y="1442"/>
                  </a:lnTo>
                  <a:lnTo>
                    <a:pt x="2423" y="1427"/>
                  </a:lnTo>
                  <a:lnTo>
                    <a:pt x="2421" y="1411"/>
                  </a:lnTo>
                  <a:lnTo>
                    <a:pt x="2416" y="1397"/>
                  </a:lnTo>
                  <a:lnTo>
                    <a:pt x="2409" y="1382"/>
                  </a:lnTo>
                  <a:lnTo>
                    <a:pt x="2402" y="1367"/>
                  </a:lnTo>
                  <a:lnTo>
                    <a:pt x="2393" y="1353"/>
                  </a:lnTo>
                  <a:lnTo>
                    <a:pt x="2383" y="1340"/>
                  </a:lnTo>
                  <a:lnTo>
                    <a:pt x="2371" y="1329"/>
                  </a:lnTo>
                  <a:lnTo>
                    <a:pt x="2359" y="1317"/>
                  </a:lnTo>
                  <a:lnTo>
                    <a:pt x="2347" y="1307"/>
                  </a:lnTo>
                  <a:lnTo>
                    <a:pt x="2333" y="1299"/>
                  </a:lnTo>
                  <a:lnTo>
                    <a:pt x="2318" y="1293"/>
                  </a:lnTo>
                  <a:lnTo>
                    <a:pt x="2328" y="1293"/>
                  </a:lnTo>
                  <a:lnTo>
                    <a:pt x="2337" y="1293"/>
                  </a:lnTo>
                  <a:lnTo>
                    <a:pt x="2347" y="1291"/>
                  </a:lnTo>
                  <a:lnTo>
                    <a:pt x="2356" y="1289"/>
                  </a:lnTo>
                  <a:lnTo>
                    <a:pt x="2376" y="1284"/>
                  </a:lnTo>
                  <a:lnTo>
                    <a:pt x="2396" y="1278"/>
                  </a:lnTo>
                  <a:lnTo>
                    <a:pt x="2413" y="1270"/>
                  </a:lnTo>
                  <a:lnTo>
                    <a:pt x="2428" y="1261"/>
                  </a:lnTo>
                  <a:lnTo>
                    <a:pt x="2435" y="1256"/>
                  </a:lnTo>
                  <a:lnTo>
                    <a:pt x="2441" y="1251"/>
                  </a:lnTo>
                  <a:lnTo>
                    <a:pt x="2445" y="1246"/>
                  </a:lnTo>
                  <a:lnTo>
                    <a:pt x="2450" y="1242"/>
                  </a:lnTo>
                  <a:lnTo>
                    <a:pt x="2456" y="1224"/>
                  </a:lnTo>
                  <a:lnTo>
                    <a:pt x="2461" y="1207"/>
                  </a:lnTo>
                  <a:lnTo>
                    <a:pt x="2466" y="1190"/>
                  </a:lnTo>
                  <a:lnTo>
                    <a:pt x="2468" y="1174"/>
                  </a:lnTo>
                  <a:lnTo>
                    <a:pt x="2469" y="1157"/>
                  </a:lnTo>
                  <a:lnTo>
                    <a:pt x="2469" y="1141"/>
                  </a:lnTo>
                  <a:lnTo>
                    <a:pt x="2468" y="1124"/>
                  </a:lnTo>
                  <a:lnTo>
                    <a:pt x="2465" y="1109"/>
                  </a:lnTo>
                  <a:lnTo>
                    <a:pt x="2461" y="1093"/>
                  </a:lnTo>
                  <a:lnTo>
                    <a:pt x="2456" y="1078"/>
                  </a:lnTo>
                  <a:lnTo>
                    <a:pt x="2450" y="1063"/>
                  </a:lnTo>
                  <a:lnTo>
                    <a:pt x="2443" y="1050"/>
                  </a:lnTo>
                  <a:lnTo>
                    <a:pt x="2435" y="1036"/>
                  </a:lnTo>
                  <a:lnTo>
                    <a:pt x="2426" y="1023"/>
                  </a:lnTo>
                  <a:lnTo>
                    <a:pt x="2417" y="1010"/>
                  </a:lnTo>
                  <a:lnTo>
                    <a:pt x="2406" y="999"/>
                  </a:lnTo>
                  <a:lnTo>
                    <a:pt x="2395" y="987"/>
                  </a:lnTo>
                  <a:lnTo>
                    <a:pt x="2382" y="976"/>
                  </a:lnTo>
                  <a:lnTo>
                    <a:pt x="2369" y="967"/>
                  </a:lnTo>
                  <a:lnTo>
                    <a:pt x="2355" y="957"/>
                  </a:lnTo>
                  <a:lnTo>
                    <a:pt x="2341" y="950"/>
                  </a:lnTo>
                  <a:lnTo>
                    <a:pt x="2327" y="942"/>
                  </a:lnTo>
                  <a:lnTo>
                    <a:pt x="2312" y="936"/>
                  </a:lnTo>
                  <a:lnTo>
                    <a:pt x="2296" y="930"/>
                  </a:lnTo>
                  <a:lnTo>
                    <a:pt x="2279" y="925"/>
                  </a:lnTo>
                  <a:lnTo>
                    <a:pt x="2263" y="922"/>
                  </a:lnTo>
                  <a:lnTo>
                    <a:pt x="2246" y="919"/>
                  </a:lnTo>
                  <a:lnTo>
                    <a:pt x="2228" y="918"/>
                  </a:lnTo>
                  <a:lnTo>
                    <a:pt x="2211" y="917"/>
                  </a:lnTo>
                  <a:lnTo>
                    <a:pt x="2193" y="918"/>
                  </a:lnTo>
                  <a:lnTo>
                    <a:pt x="2175" y="920"/>
                  </a:lnTo>
                  <a:lnTo>
                    <a:pt x="2157" y="923"/>
                  </a:lnTo>
                  <a:lnTo>
                    <a:pt x="2154" y="905"/>
                  </a:lnTo>
                  <a:lnTo>
                    <a:pt x="2151" y="886"/>
                  </a:lnTo>
                  <a:lnTo>
                    <a:pt x="2147" y="867"/>
                  </a:lnTo>
                  <a:lnTo>
                    <a:pt x="2143" y="848"/>
                  </a:lnTo>
                  <a:lnTo>
                    <a:pt x="2136" y="829"/>
                  </a:lnTo>
                  <a:lnTo>
                    <a:pt x="2130" y="811"/>
                  </a:lnTo>
                  <a:lnTo>
                    <a:pt x="2123" y="792"/>
                  </a:lnTo>
                  <a:lnTo>
                    <a:pt x="2115" y="774"/>
                  </a:lnTo>
                  <a:lnTo>
                    <a:pt x="2106" y="756"/>
                  </a:lnTo>
                  <a:lnTo>
                    <a:pt x="2096" y="739"/>
                  </a:lnTo>
                  <a:lnTo>
                    <a:pt x="2085" y="722"/>
                  </a:lnTo>
                  <a:lnTo>
                    <a:pt x="2075" y="705"/>
                  </a:lnTo>
                  <a:lnTo>
                    <a:pt x="2063" y="689"/>
                  </a:lnTo>
                  <a:lnTo>
                    <a:pt x="2050" y="674"/>
                  </a:lnTo>
                  <a:lnTo>
                    <a:pt x="2038" y="659"/>
                  </a:lnTo>
                  <a:lnTo>
                    <a:pt x="2024" y="646"/>
                  </a:lnTo>
                  <a:lnTo>
                    <a:pt x="2010" y="634"/>
                  </a:lnTo>
                  <a:lnTo>
                    <a:pt x="1995" y="621"/>
                  </a:lnTo>
                  <a:lnTo>
                    <a:pt x="1979" y="610"/>
                  </a:lnTo>
                  <a:lnTo>
                    <a:pt x="1963" y="601"/>
                  </a:lnTo>
                  <a:lnTo>
                    <a:pt x="1947" y="592"/>
                  </a:lnTo>
                  <a:lnTo>
                    <a:pt x="1930" y="585"/>
                  </a:lnTo>
                  <a:lnTo>
                    <a:pt x="1913" y="580"/>
                  </a:lnTo>
                  <a:lnTo>
                    <a:pt x="1896" y="574"/>
                  </a:lnTo>
                  <a:lnTo>
                    <a:pt x="1878" y="571"/>
                  </a:lnTo>
                  <a:lnTo>
                    <a:pt x="1859" y="570"/>
                  </a:lnTo>
                  <a:lnTo>
                    <a:pt x="1841" y="570"/>
                  </a:lnTo>
                  <a:lnTo>
                    <a:pt x="1822" y="571"/>
                  </a:lnTo>
                  <a:lnTo>
                    <a:pt x="1802" y="574"/>
                  </a:lnTo>
                  <a:lnTo>
                    <a:pt x="1783" y="580"/>
                  </a:lnTo>
                  <a:lnTo>
                    <a:pt x="1763" y="587"/>
                  </a:lnTo>
                  <a:lnTo>
                    <a:pt x="1742" y="596"/>
                  </a:lnTo>
                  <a:lnTo>
                    <a:pt x="1729" y="571"/>
                  </a:lnTo>
                  <a:lnTo>
                    <a:pt x="1713" y="547"/>
                  </a:lnTo>
                  <a:lnTo>
                    <a:pt x="1696" y="521"/>
                  </a:lnTo>
                  <a:lnTo>
                    <a:pt x="1679" y="496"/>
                  </a:lnTo>
                  <a:lnTo>
                    <a:pt x="1660" y="471"/>
                  </a:lnTo>
                  <a:lnTo>
                    <a:pt x="1639" y="448"/>
                  </a:lnTo>
                  <a:lnTo>
                    <a:pt x="1629" y="436"/>
                  </a:lnTo>
                  <a:lnTo>
                    <a:pt x="1618" y="426"/>
                  </a:lnTo>
                  <a:lnTo>
                    <a:pt x="1608" y="415"/>
                  </a:lnTo>
                  <a:lnTo>
                    <a:pt x="1596" y="406"/>
                  </a:lnTo>
                  <a:lnTo>
                    <a:pt x="1584" y="396"/>
                  </a:lnTo>
                  <a:lnTo>
                    <a:pt x="1573" y="388"/>
                  </a:lnTo>
                  <a:lnTo>
                    <a:pt x="1560" y="380"/>
                  </a:lnTo>
                  <a:lnTo>
                    <a:pt x="1547" y="373"/>
                  </a:lnTo>
                  <a:lnTo>
                    <a:pt x="1534" y="366"/>
                  </a:lnTo>
                  <a:lnTo>
                    <a:pt x="1522" y="361"/>
                  </a:lnTo>
                  <a:lnTo>
                    <a:pt x="1508" y="357"/>
                  </a:lnTo>
                  <a:lnTo>
                    <a:pt x="1494" y="353"/>
                  </a:lnTo>
                  <a:lnTo>
                    <a:pt x="1480" y="350"/>
                  </a:lnTo>
                  <a:lnTo>
                    <a:pt x="1466" y="348"/>
                  </a:lnTo>
                  <a:lnTo>
                    <a:pt x="1451" y="348"/>
                  </a:lnTo>
                  <a:lnTo>
                    <a:pt x="1437" y="349"/>
                  </a:lnTo>
                  <a:lnTo>
                    <a:pt x="1421" y="351"/>
                  </a:lnTo>
                  <a:lnTo>
                    <a:pt x="1406" y="355"/>
                  </a:lnTo>
                  <a:lnTo>
                    <a:pt x="1390" y="359"/>
                  </a:lnTo>
                  <a:lnTo>
                    <a:pt x="1374" y="365"/>
                  </a:lnTo>
                  <a:lnTo>
                    <a:pt x="1366" y="311"/>
                  </a:lnTo>
                  <a:lnTo>
                    <a:pt x="1358" y="255"/>
                  </a:lnTo>
                  <a:lnTo>
                    <a:pt x="1353" y="227"/>
                  </a:lnTo>
                  <a:lnTo>
                    <a:pt x="1346" y="200"/>
                  </a:lnTo>
                  <a:lnTo>
                    <a:pt x="1339" y="172"/>
                  </a:lnTo>
                  <a:lnTo>
                    <a:pt x="1330" y="146"/>
                  </a:lnTo>
                  <a:lnTo>
                    <a:pt x="1325" y="133"/>
                  </a:lnTo>
                  <a:lnTo>
                    <a:pt x="1319" y="121"/>
                  </a:lnTo>
                  <a:lnTo>
                    <a:pt x="1313" y="109"/>
                  </a:lnTo>
                  <a:lnTo>
                    <a:pt x="1306" y="97"/>
                  </a:lnTo>
                  <a:lnTo>
                    <a:pt x="1300" y="86"/>
                  </a:lnTo>
                  <a:lnTo>
                    <a:pt x="1292" y="76"/>
                  </a:lnTo>
                  <a:lnTo>
                    <a:pt x="1284" y="65"/>
                  </a:lnTo>
                  <a:lnTo>
                    <a:pt x="1274" y="55"/>
                  </a:lnTo>
                  <a:lnTo>
                    <a:pt x="1265" y="47"/>
                  </a:lnTo>
                  <a:lnTo>
                    <a:pt x="1255" y="39"/>
                  </a:lnTo>
                  <a:lnTo>
                    <a:pt x="1243" y="30"/>
                  </a:lnTo>
                  <a:lnTo>
                    <a:pt x="1233" y="24"/>
                  </a:lnTo>
                  <a:lnTo>
                    <a:pt x="1220" y="17"/>
                  </a:lnTo>
                  <a:lnTo>
                    <a:pt x="1207" y="12"/>
                  </a:lnTo>
                  <a:lnTo>
                    <a:pt x="1192" y="7"/>
                  </a:lnTo>
                  <a:lnTo>
                    <a:pt x="1179" y="4"/>
                  </a:lnTo>
                  <a:lnTo>
                    <a:pt x="1162" y="0"/>
                  </a:lnTo>
                  <a:lnTo>
                    <a:pt x="1147" y="0"/>
                  </a:lnTo>
                  <a:lnTo>
                    <a:pt x="1132" y="2"/>
                  </a:lnTo>
                  <a:lnTo>
                    <a:pt x="1117" y="6"/>
                  </a:lnTo>
                  <a:lnTo>
                    <a:pt x="1103" y="12"/>
                  </a:lnTo>
                  <a:lnTo>
                    <a:pt x="1089" y="18"/>
                  </a:lnTo>
                  <a:lnTo>
                    <a:pt x="1077" y="27"/>
                  </a:lnTo>
                  <a:lnTo>
                    <a:pt x="1065" y="37"/>
                  </a:lnTo>
                  <a:lnTo>
                    <a:pt x="1053" y="49"/>
                  </a:lnTo>
                  <a:lnTo>
                    <a:pt x="1044" y="62"/>
                  </a:lnTo>
                  <a:lnTo>
                    <a:pt x="1033" y="76"/>
                  </a:lnTo>
                  <a:lnTo>
                    <a:pt x="1025" y="91"/>
                  </a:lnTo>
                  <a:lnTo>
                    <a:pt x="1016" y="106"/>
                  </a:lnTo>
                  <a:lnTo>
                    <a:pt x="1010" y="123"/>
                  </a:lnTo>
                  <a:lnTo>
                    <a:pt x="1003" y="141"/>
                  </a:lnTo>
                  <a:lnTo>
                    <a:pt x="997" y="159"/>
                  </a:lnTo>
                  <a:lnTo>
                    <a:pt x="993" y="145"/>
                  </a:lnTo>
                  <a:lnTo>
                    <a:pt x="986" y="131"/>
                  </a:lnTo>
                  <a:lnTo>
                    <a:pt x="980" y="117"/>
                  </a:lnTo>
                  <a:lnTo>
                    <a:pt x="972" y="104"/>
                  </a:lnTo>
                  <a:lnTo>
                    <a:pt x="965" y="94"/>
                  </a:lnTo>
                  <a:lnTo>
                    <a:pt x="957" y="83"/>
                  </a:lnTo>
                  <a:lnTo>
                    <a:pt x="947" y="74"/>
                  </a:lnTo>
                  <a:lnTo>
                    <a:pt x="936" y="65"/>
                  </a:lnTo>
                  <a:lnTo>
                    <a:pt x="926" y="57"/>
                  </a:lnTo>
                  <a:lnTo>
                    <a:pt x="915" y="49"/>
                  </a:lnTo>
                  <a:lnTo>
                    <a:pt x="903" y="43"/>
                  </a:lnTo>
                  <a:lnTo>
                    <a:pt x="892" y="37"/>
                  </a:lnTo>
                  <a:lnTo>
                    <a:pt x="879" y="33"/>
                  </a:lnTo>
                  <a:lnTo>
                    <a:pt x="866" y="29"/>
                  </a:lnTo>
                  <a:lnTo>
                    <a:pt x="854" y="25"/>
                  </a:lnTo>
                  <a:lnTo>
                    <a:pt x="841" y="23"/>
                  </a:lnTo>
                  <a:lnTo>
                    <a:pt x="827" y="20"/>
                  </a:lnTo>
                  <a:lnTo>
                    <a:pt x="813" y="18"/>
                  </a:lnTo>
                  <a:lnTo>
                    <a:pt x="799" y="17"/>
                  </a:lnTo>
                  <a:lnTo>
                    <a:pt x="786" y="17"/>
                  </a:lnTo>
                  <a:lnTo>
                    <a:pt x="758" y="18"/>
                  </a:lnTo>
                  <a:lnTo>
                    <a:pt x="730" y="20"/>
                  </a:lnTo>
                  <a:lnTo>
                    <a:pt x="704" y="26"/>
                  </a:lnTo>
                  <a:lnTo>
                    <a:pt x="677" y="31"/>
                  </a:lnTo>
                  <a:lnTo>
                    <a:pt x="653" y="40"/>
                  </a:lnTo>
                  <a:lnTo>
                    <a:pt x="629" y="48"/>
                  </a:lnTo>
                  <a:lnTo>
                    <a:pt x="621" y="52"/>
                  </a:lnTo>
                  <a:lnTo>
                    <a:pt x="614" y="58"/>
                  </a:lnTo>
                  <a:lnTo>
                    <a:pt x="606" y="64"/>
                  </a:lnTo>
                  <a:lnTo>
                    <a:pt x="599" y="71"/>
                  </a:lnTo>
                  <a:lnTo>
                    <a:pt x="591" y="79"/>
                  </a:lnTo>
                  <a:lnTo>
                    <a:pt x="585" y="88"/>
                  </a:lnTo>
                  <a:lnTo>
                    <a:pt x="578" y="98"/>
                  </a:lnTo>
                  <a:lnTo>
                    <a:pt x="572" y="107"/>
                  </a:lnTo>
                  <a:lnTo>
                    <a:pt x="560" y="129"/>
                  </a:lnTo>
                  <a:lnTo>
                    <a:pt x="550" y="151"/>
                  </a:lnTo>
                  <a:lnTo>
                    <a:pt x="539" y="175"/>
                  </a:lnTo>
                  <a:lnTo>
                    <a:pt x="531" y="199"/>
                  </a:lnTo>
                  <a:lnTo>
                    <a:pt x="519" y="227"/>
                  </a:lnTo>
                  <a:lnTo>
                    <a:pt x="506" y="254"/>
                  </a:lnTo>
                  <a:lnTo>
                    <a:pt x="495" y="279"/>
                  </a:lnTo>
                  <a:lnTo>
                    <a:pt x="483" y="304"/>
                  </a:lnTo>
                  <a:lnTo>
                    <a:pt x="472" y="329"/>
                  </a:lnTo>
                  <a:lnTo>
                    <a:pt x="462" y="354"/>
                  </a:lnTo>
                  <a:lnTo>
                    <a:pt x="452" y="380"/>
                  </a:lnTo>
                  <a:lnTo>
                    <a:pt x="444" y="408"/>
                  </a:lnTo>
                  <a:lnTo>
                    <a:pt x="439" y="424"/>
                  </a:lnTo>
                  <a:lnTo>
                    <a:pt x="436" y="442"/>
                  </a:lnTo>
                  <a:lnTo>
                    <a:pt x="434" y="459"/>
                  </a:lnTo>
                  <a:lnTo>
                    <a:pt x="433" y="476"/>
                  </a:lnTo>
                  <a:lnTo>
                    <a:pt x="433" y="494"/>
                  </a:lnTo>
                  <a:lnTo>
                    <a:pt x="434" y="512"/>
                  </a:lnTo>
                  <a:lnTo>
                    <a:pt x="436" y="530"/>
                  </a:lnTo>
                  <a:lnTo>
                    <a:pt x="438" y="548"/>
                  </a:lnTo>
                  <a:lnTo>
                    <a:pt x="445" y="585"/>
                  </a:lnTo>
                  <a:lnTo>
                    <a:pt x="453" y="622"/>
                  </a:lnTo>
                  <a:lnTo>
                    <a:pt x="462" y="660"/>
                  </a:lnTo>
                  <a:lnTo>
                    <a:pt x="470" y="698"/>
                  </a:lnTo>
                  <a:lnTo>
                    <a:pt x="435" y="705"/>
                  </a:lnTo>
                  <a:lnTo>
                    <a:pt x="399" y="709"/>
                  </a:lnTo>
                  <a:lnTo>
                    <a:pt x="364" y="712"/>
                  </a:lnTo>
                  <a:lnTo>
                    <a:pt x="329" y="716"/>
                  </a:lnTo>
                  <a:lnTo>
                    <a:pt x="311" y="720"/>
                  </a:lnTo>
                  <a:lnTo>
                    <a:pt x="295" y="723"/>
                  </a:lnTo>
                  <a:lnTo>
                    <a:pt x="279" y="727"/>
                  </a:lnTo>
                  <a:lnTo>
                    <a:pt x="263" y="732"/>
                  </a:lnTo>
                  <a:lnTo>
                    <a:pt x="249" y="739"/>
                  </a:lnTo>
                  <a:lnTo>
                    <a:pt x="235" y="746"/>
                  </a:lnTo>
                  <a:lnTo>
                    <a:pt x="223" y="755"/>
                  </a:lnTo>
                  <a:lnTo>
                    <a:pt x="211" y="765"/>
                  </a:lnTo>
                  <a:lnTo>
                    <a:pt x="188" y="783"/>
                  </a:lnTo>
                  <a:lnTo>
                    <a:pt x="164" y="802"/>
                  </a:lnTo>
                  <a:lnTo>
                    <a:pt x="141" y="821"/>
                  </a:lnTo>
                  <a:lnTo>
                    <a:pt x="119" y="843"/>
                  </a:lnTo>
                  <a:lnTo>
                    <a:pt x="109" y="853"/>
                  </a:lnTo>
                  <a:lnTo>
                    <a:pt x="98" y="864"/>
                  </a:lnTo>
                  <a:lnTo>
                    <a:pt x="90" y="876"/>
                  </a:lnTo>
                  <a:lnTo>
                    <a:pt x="81" y="887"/>
                  </a:lnTo>
                  <a:lnTo>
                    <a:pt x="74" y="900"/>
                  </a:lnTo>
                  <a:lnTo>
                    <a:pt x="68" y="913"/>
                  </a:lnTo>
                  <a:lnTo>
                    <a:pt x="62" y="927"/>
                  </a:lnTo>
                  <a:lnTo>
                    <a:pt x="58" y="940"/>
                  </a:lnTo>
                  <a:lnTo>
                    <a:pt x="42" y="1025"/>
                  </a:lnTo>
                  <a:lnTo>
                    <a:pt x="25" y="1115"/>
                  </a:lnTo>
                  <a:lnTo>
                    <a:pt x="17" y="1161"/>
                  </a:lnTo>
                  <a:lnTo>
                    <a:pt x="10" y="1207"/>
                  </a:lnTo>
                  <a:lnTo>
                    <a:pt x="5" y="1251"/>
                  </a:lnTo>
                  <a:lnTo>
                    <a:pt x="1" y="1296"/>
                  </a:lnTo>
                  <a:lnTo>
                    <a:pt x="1" y="1318"/>
                  </a:lnTo>
                  <a:lnTo>
                    <a:pt x="0" y="1339"/>
                  </a:lnTo>
                  <a:lnTo>
                    <a:pt x="1" y="1360"/>
                  </a:lnTo>
                  <a:lnTo>
                    <a:pt x="2" y="1382"/>
                  </a:lnTo>
                  <a:lnTo>
                    <a:pt x="4" y="1402"/>
                  </a:lnTo>
                  <a:lnTo>
                    <a:pt x="7" y="1421"/>
                  </a:lnTo>
                  <a:lnTo>
                    <a:pt x="11" y="1441"/>
                  </a:lnTo>
                  <a:lnTo>
                    <a:pt x="16" y="1459"/>
                  </a:lnTo>
                  <a:lnTo>
                    <a:pt x="22" y="1477"/>
                  </a:lnTo>
                  <a:lnTo>
                    <a:pt x="29" y="1495"/>
                  </a:lnTo>
                  <a:lnTo>
                    <a:pt x="38" y="1512"/>
                  </a:lnTo>
                  <a:lnTo>
                    <a:pt x="47" y="1528"/>
                  </a:lnTo>
                  <a:lnTo>
                    <a:pt x="58" y="1543"/>
                  </a:lnTo>
                  <a:lnTo>
                    <a:pt x="71" y="1558"/>
                  </a:lnTo>
                  <a:lnTo>
                    <a:pt x="84" y="1572"/>
                  </a:lnTo>
                  <a:lnTo>
                    <a:pt x="100" y="1583"/>
                  </a:lnTo>
                  <a:lnTo>
                    <a:pt x="107" y="1590"/>
                  </a:lnTo>
                  <a:lnTo>
                    <a:pt x="114" y="1594"/>
                  </a:lnTo>
                  <a:lnTo>
                    <a:pt x="122" y="1598"/>
                  </a:lnTo>
                  <a:lnTo>
                    <a:pt x="130" y="1600"/>
                  </a:lnTo>
                  <a:lnTo>
                    <a:pt x="140" y="1602"/>
                  </a:lnTo>
                  <a:lnTo>
                    <a:pt x="149" y="1603"/>
                  </a:lnTo>
                  <a:lnTo>
                    <a:pt x="159" y="1603"/>
                  </a:lnTo>
                  <a:lnTo>
                    <a:pt x="169" y="1602"/>
                  </a:lnTo>
                  <a:lnTo>
                    <a:pt x="190" y="1600"/>
                  </a:lnTo>
                  <a:lnTo>
                    <a:pt x="212" y="1595"/>
                  </a:lnTo>
                  <a:lnTo>
                    <a:pt x="235" y="1587"/>
                  </a:lnTo>
                  <a:lnTo>
                    <a:pt x="259" y="1580"/>
                  </a:lnTo>
                  <a:lnTo>
                    <a:pt x="307" y="1562"/>
                  </a:lnTo>
                  <a:lnTo>
                    <a:pt x="355" y="1546"/>
                  </a:lnTo>
                  <a:lnTo>
                    <a:pt x="379" y="1540"/>
                  </a:lnTo>
                  <a:lnTo>
                    <a:pt x="402" y="1535"/>
                  </a:lnTo>
                  <a:lnTo>
                    <a:pt x="413" y="1534"/>
                  </a:lnTo>
                  <a:lnTo>
                    <a:pt x="424" y="1533"/>
                  </a:lnTo>
                  <a:lnTo>
                    <a:pt x="435" y="1533"/>
                  </a:lnTo>
                  <a:lnTo>
                    <a:pt x="445" y="1534"/>
                  </a:lnTo>
                  <a:lnTo>
                    <a:pt x="472" y="1539"/>
                  </a:lnTo>
                  <a:lnTo>
                    <a:pt x="500" y="1543"/>
                  </a:lnTo>
                  <a:lnTo>
                    <a:pt x="526" y="1550"/>
                  </a:lnTo>
                  <a:lnTo>
                    <a:pt x="554" y="1558"/>
                  </a:lnTo>
                  <a:lnTo>
                    <a:pt x="581" y="1567"/>
                  </a:lnTo>
                  <a:lnTo>
                    <a:pt x="606" y="1578"/>
                  </a:lnTo>
                  <a:lnTo>
                    <a:pt x="632" y="1590"/>
                  </a:lnTo>
                  <a:lnTo>
                    <a:pt x="657" y="1602"/>
                  </a:lnTo>
                  <a:lnTo>
                    <a:pt x="682" y="1617"/>
                  </a:lnTo>
                  <a:lnTo>
                    <a:pt x="705" y="1632"/>
                  </a:lnTo>
                  <a:lnTo>
                    <a:pt x="727" y="1649"/>
                  </a:lnTo>
                  <a:lnTo>
                    <a:pt x="748" y="1667"/>
                  </a:lnTo>
                  <a:lnTo>
                    <a:pt x="770" y="1686"/>
                  </a:lnTo>
                  <a:lnTo>
                    <a:pt x="789" y="1706"/>
                  </a:lnTo>
                  <a:lnTo>
                    <a:pt x="807" y="1729"/>
                  </a:lnTo>
                  <a:lnTo>
                    <a:pt x="824" y="1751"/>
                  </a:lnTo>
                  <a:lnTo>
                    <a:pt x="829" y="1759"/>
                  </a:lnTo>
                  <a:lnTo>
                    <a:pt x="834" y="1768"/>
                  </a:lnTo>
                  <a:lnTo>
                    <a:pt x="840" y="1776"/>
                  </a:lnTo>
                  <a:lnTo>
                    <a:pt x="844" y="1786"/>
                  </a:lnTo>
                  <a:lnTo>
                    <a:pt x="848" y="1795"/>
                  </a:lnTo>
                  <a:lnTo>
                    <a:pt x="851" y="1806"/>
                  </a:lnTo>
                  <a:lnTo>
                    <a:pt x="855" y="1817"/>
                  </a:lnTo>
                  <a:lnTo>
                    <a:pt x="858" y="1827"/>
                  </a:lnTo>
                  <a:lnTo>
                    <a:pt x="860" y="1838"/>
                  </a:lnTo>
                  <a:lnTo>
                    <a:pt x="861" y="1848"/>
                  </a:lnTo>
                  <a:lnTo>
                    <a:pt x="862" y="1859"/>
                  </a:lnTo>
                  <a:lnTo>
                    <a:pt x="862" y="1870"/>
                  </a:lnTo>
                  <a:lnTo>
                    <a:pt x="862" y="1880"/>
                  </a:lnTo>
                  <a:lnTo>
                    <a:pt x="861" y="1891"/>
                  </a:lnTo>
                  <a:lnTo>
                    <a:pt x="860" y="1900"/>
                  </a:lnTo>
                  <a:lnTo>
                    <a:pt x="858" y="1910"/>
                  </a:lnTo>
                  <a:lnTo>
                    <a:pt x="845" y="1976"/>
                  </a:lnTo>
                  <a:lnTo>
                    <a:pt x="832" y="2040"/>
                  </a:lnTo>
                  <a:lnTo>
                    <a:pt x="826" y="2073"/>
                  </a:lnTo>
                  <a:lnTo>
                    <a:pt x="819" y="2106"/>
                  </a:lnTo>
                  <a:lnTo>
                    <a:pt x="811" y="2139"/>
                  </a:lnTo>
                  <a:lnTo>
                    <a:pt x="803" y="2171"/>
                  </a:lnTo>
                  <a:lnTo>
                    <a:pt x="793" y="2203"/>
                  </a:lnTo>
                  <a:lnTo>
                    <a:pt x="782" y="2234"/>
                  </a:lnTo>
                  <a:lnTo>
                    <a:pt x="772" y="2264"/>
                  </a:lnTo>
                  <a:lnTo>
                    <a:pt x="758" y="2295"/>
                  </a:lnTo>
                  <a:lnTo>
                    <a:pt x="744" y="2324"/>
                  </a:lnTo>
                  <a:lnTo>
                    <a:pt x="727" y="2353"/>
                  </a:lnTo>
                  <a:lnTo>
                    <a:pt x="719" y="2367"/>
                  </a:lnTo>
                  <a:lnTo>
                    <a:pt x="709" y="2381"/>
                  </a:lnTo>
                  <a:lnTo>
                    <a:pt x="700" y="2395"/>
                  </a:lnTo>
                  <a:lnTo>
                    <a:pt x="690" y="2409"/>
                  </a:lnTo>
                  <a:lnTo>
                    <a:pt x="675" y="2426"/>
                  </a:lnTo>
                  <a:lnTo>
                    <a:pt x="661" y="2443"/>
                  </a:lnTo>
                  <a:lnTo>
                    <a:pt x="649" y="2461"/>
                  </a:lnTo>
                  <a:lnTo>
                    <a:pt x="635" y="2480"/>
                  </a:lnTo>
                  <a:lnTo>
                    <a:pt x="608" y="2517"/>
                  </a:lnTo>
                  <a:lnTo>
                    <a:pt x="581" y="2553"/>
                  </a:lnTo>
                  <a:lnTo>
                    <a:pt x="567" y="2570"/>
                  </a:lnTo>
                  <a:lnTo>
                    <a:pt x="552" y="2586"/>
                  </a:lnTo>
                  <a:lnTo>
                    <a:pt x="536" y="2601"/>
                  </a:lnTo>
                  <a:lnTo>
                    <a:pt x="519" y="2614"/>
                  </a:lnTo>
                  <a:lnTo>
                    <a:pt x="511" y="2621"/>
                  </a:lnTo>
                  <a:lnTo>
                    <a:pt x="502" y="2626"/>
                  </a:lnTo>
                  <a:lnTo>
                    <a:pt x="494" y="2631"/>
                  </a:lnTo>
                  <a:lnTo>
                    <a:pt x="484" y="2637"/>
                  </a:lnTo>
                  <a:lnTo>
                    <a:pt x="474" y="2641"/>
                  </a:lnTo>
                  <a:lnTo>
                    <a:pt x="465" y="2644"/>
                  </a:lnTo>
                  <a:lnTo>
                    <a:pt x="454" y="2647"/>
                  </a:lnTo>
                  <a:lnTo>
                    <a:pt x="444" y="2651"/>
                  </a:lnTo>
                  <a:lnTo>
                    <a:pt x="444" y="2668"/>
                  </a:lnTo>
                  <a:lnTo>
                    <a:pt x="444" y="2684"/>
                  </a:lnTo>
                  <a:lnTo>
                    <a:pt x="445" y="2701"/>
                  </a:lnTo>
                  <a:lnTo>
                    <a:pt x="447" y="2718"/>
                  </a:lnTo>
                  <a:lnTo>
                    <a:pt x="450" y="2736"/>
                  </a:lnTo>
                  <a:lnTo>
                    <a:pt x="454" y="2753"/>
                  </a:lnTo>
                  <a:lnTo>
                    <a:pt x="458" y="2770"/>
                  </a:lnTo>
                  <a:lnTo>
                    <a:pt x="464" y="2787"/>
                  </a:lnTo>
                  <a:lnTo>
                    <a:pt x="470" y="2804"/>
                  </a:lnTo>
                  <a:lnTo>
                    <a:pt x="477" y="2820"/>
                  </a:lnTo>
                  <a:lnTo>
                    <a:pt x="484" y="2836"/>
                  </a:lnTo>
                  <a:lnTo>
                    <a:pt x="492" y="2852"/>
                  </a:lnTo>
                  <a:lnTo>
                    <a:pt x="502" y="2867"/>
                  </a:lnTo>
                  <a:lnTo>
                    <a:pt x="512" y="2882"/>
                  </a:lnTo>
                  <a:lnTo>
                    <a:pt x="522" y="2896"/>
                  </a:lnTo>
                  <a:lnTo>
                    <a:pt x="533" y="2908"/>
                  </a:lnTo>
                  <a:lnTo>
                    <a:pt x="545" y="2921"/>
                  </a:lnTo>
                  <a:lnTo>
                    <a:pt x="557" y="2933"/>
                  </a:lnTo>
                  <a:lnTo>
                    <a:pt x="570" y="2943"/>
                  </a:lnTo>
                  <a:lnTo>
                    <a:pt x="583" y="2954"/>
                  </a:lnTo>
                  <a:lnTo>
                    <a:pt x="598" y="2962"/>
                  </a:lnTo>
                  <a:lnTo>
                    <a:pt x="612" y="2971"/>
                  </a:lnTo>
                  <a:lnTo>
                    <a:pt x="627" y="2977"/>
                  </a:lnTo>
                  <a:lnTo>
                    <a:pt x="643" y="2984"/>
                  </a:lnTo>
                  <a:lnTo>
                    <a:pt x="659" y="2988"/>
                  </a:lnTo>
                  <a:lnTo>
                    <a:pt x="676" y="2991"/>
                  </a:lnTo>
                  <a:lnTo>
                    <a:pt x="693" y="2993"/>
                  </a:lnTo>
                  <a:lnTo>
                    <a:pt x="711" y="2994"/>
                  </a:lnTo>
                  <a:lnTo>
                    <a:pt x="729" y="2993"/>
                  </a:lnTo>
                  <a:lnTo>
                    <a:pt x="748" y="2990"/>
                  </a:lnTo>
                  <a:lnTo>
                    <a:pt x="768" y="2987"/>
                  </a:lnTo>
                  <a:lnTo>
                    <a:pt x="787" y="2980"/>
                  </a:lnTo>
                  <a:lnTo>
                    <a:pt x="790" y="3014"/>
                  </a:lnTo>
                  <a:lnTo>
                    <a:pt x="795" y="3051"/>
                  </a:lnTo>
                  <a:lnTo>
                    <a:pt x="802" y="3087"/>
                  </a:lnTo>
                  <a:lnTo>
                    <a:pt x="809" y="3124"/>
                  </a:lnTo>
                  <a:lnTo>
                    <a:pt x="814" y="3142"/>
                  </a:lnTo>
                  <a:lnTo>
                    <a:pt x="819" y="3160"/>
                  </a:lnTo>
                  <a:lnTo>
                    <a:pt x="825" y="3178"/>
                  </a:lnTo>
                  <a:lnTo>
                    <a:pt x="831" y="3196"/>
                  </a:lnTo>
                  <a:lnTo>
                    <a:pt x="838" y="3213"/>
                  </a:lnTo>
                  <a:lnTo>
                    <a:pt x="845" y="3230"/>
                  </a:lnTo>
                  <a:lnTo>
                    <a:pt x="852" y="3246"/>
                  </a:lnTo>
                  <a:lnTo>
                    <a:pt x="861" y="3262"/>
                  </a:lnTo>
                  <a:lnTo>
                    <a:pt x="871" y="3276"/>
                  </a:lnTo>
                  <a:lnTo>
                    <a:pt x="880" y="3291"/>
                  </a:lnTo>
                  <a:lnTo>
                    <a:pt x="891" y="3305"/>
                  </a:lnTo>
                  <a:lnTo>
                    <a:pt x="902" y="3317"/>
                  </a:lnTo>
                  <a:lnTo>
                    <a:pt x="914" y="3328"/>
                  </a:lnTo>
                  <a:lnTo>
                    <a:pt x="926" y="3339"/>
                  </a:lnTo>
                  <a:lnTo>
                    <a:pt x="940" y="3349"/>
                  </a:lnTo>
                  <a:lnTo>
                    <a:pt x="953" y="3356"/>
                  </a:lnTo>
                  <a:lnTo>
                    <a:pt x="968" y="3363"/>
                  </a:lnTo>
                  <a:lnTo>
                    <a:pt x="984" y="3369"/>
                  </a:lnTo>
                  <a:lnTo>
                    <a:pt x="1000" y="3372"/>
                  </a:lnTo>
                  <a:lnTo>
                    <a:pt x="1017" y="3374"/>
                  </a:lnTo>
                  <a:lnTo>
                    <a:pt x="1035" y="3375"/>
                  </a:lnTo>
                  <a:lnTo>
                    <a:pt x="1054" y="3374"/>
                  </a:lnTo>
                  <a:lnTo>
                    <a:pt x="1074" y="3372"/>
                  </a:lnTo>
                  <a:lnTo>
                    <a:pt x="1095" y="3367"/>
                  </a:lnTo>
                  <a:lnTo>
                    <a:pt x="1102" y="3385"/>
                  </a:lnTo>
                  <a:lnTo>
                    <a:pt x="1111" y="3403"/>
                  </a:lnTo>
                  <a:lnTo>
                    <a:pt x="1119" y="3420"/>
                  </a:lnTo>
                  <a:lnTo>
                    <a:pt x="1129" y="3437"/>
                  </a:lnTo>
                  <a:lnTo>
                    <a:pt x="1139" y="3452"/>
                  </a:lnTo>
                  <a:lnTo>
                    <a:pt x="1150" y="3467"/>
                  </a:lnTo>
                  <a:lnTo>
                    <a:pt x="1162" y="3481"/>
                  </a:lnTo>
                  <a:lnTo>
                    <a:pt x="1173" y="3495"/>
                  </a:lnTo>
                  <a:lnTo>
                    <a:pt x="1186" y="3509"/>
                  </a:lnTo>
                  <a:lnTo>
                    <a:pt x="1199" y="3522"/>
                  </a:lnTo>
                  <a:lnTo>
                    <a:pt x="1213" y="3533"/>
                  </a:lnTo>
                  <a:lnTo>
                    <a:pt x="1226" y="3544"/>
                  </a:lnTo>
                  <a:lnTo>
                    <a:pt x="1241" y="3554"/>
                  </a:lnTo>
                  <a:lnTo>
                    <a:pt x="1256" y="3564"/>
                  </a:lnTo>
                  <a:lnTo>
                    <a:pt x="1271" y="3574"/>
                  </a:lnTo>
                  <a:lnTo>
                    <a:pt x="1287" y="3581"/>
                  </a:lnTo>
                  <a:lnTo>
                    <a:pt x="1303" y="3588"/>
                  </a:lnTo>
                  <a:lnTo>
                    <a:pt x="1320" y="3596"/>
                  </a:lnTo>
                  <a:lnTo>
                    <a:pt x="1336" y="3601"/>
                  </a:lnTo>
                  <a:lnTo>
                    <a:pt x="1353" y="3606"/>
                  </a:lnTo>
                  <a:lnTo>
                    <a:pt x="1370" y="3611"/>
                  </a:lnTo>
                  <a:lnTo>
                    <a:pt x="1388" y="3614"/>
                  </a:lnTo>
                  <a:lnTo>
                    <a:pt x="1406" y="3616"/>
                  </a:lnTo>
                  <a:lnTo>
                    <a:pt x="1423" y="3618"/>
                  </a:lnTo>
                  <a:lnTo>
                    <a:pt x="1441" y="3618"/>
                  </a:lnTo>
                  <a:lnTo>
                    <a:pt x="1460" y="3618"/>
                  </a:lnTo>
                  <a:lnTo>
                    <a:pt x="1478" y="3617"/>
                  </a:lnTo>
                  <a:lnTo>
                    <a:pt x="1496" y="3616"/>
                  </a:lnTo>
                  <a:lnTo>
                    <a:pt x="1515" y="3613"/>
                  </a:lnTo>
                  <a:lnTo>
                    <a:pt x="1533" y="3609"/>
                  </a:lnTo>
                  <a:lnTo>
                    <a:pt x="1552" y="3604"/>
                  </a:lnTo>
                  <a:lnTo>
                    <a:pt x="1571" y="3598"/>
                  </a:lnTo>
                  <a:lnTo>
                    <a:pt x="1576" y="3598"/>
                  </a:lnTo>
                  <a:lnTo>
                    <a:pt x="1580" y="3598"/>
                  </a:lnTo>
                  <a:lnTo>
                    <a:pt x="1583" y="3599"/>
                  </a:lnTo>
                  <a:lnTo>
                    <a:pt x="1587" y="3600"/>
                  </a:lnTo>
                  <a:lnTo>
                    <a:pt x="1596" y="3604"/>
                  </a:lnTo>
                  <a:lnTo>
                    <a:pt x="1603" y="3610"/>
                  </a:lnTo>
                  <a:lnTo>
                    <a:pt x="1611" y="3614"/>
                  </a:lnTo>
                  <a:lnTo>
                    <a:pt x="1619" y="3618"/>
                  </a:lnTo>
                  <a:lnTo>
                    <a:pt x="1622" y="3620"/>
                  </a:lnTo>
                  <a:lnTo>
                    <a:pt x="1627" y="3620"/>
                  </a:lnTo>
                  <a:lnTo>
                    <a:pt x="1631" y="3621"/>
                  </a:lnTo>
                  <a:lnTo>
                    <a:pt x="1635" y="3620"/>
                  </a:lnTo>
                  <a:lnTo>
                    <a:pt x="1662" y="3617"/>
                  </a:lnTo>
                  <a:lnTo>
                    <a:pt x="1688" y="3613"/>
                  </a:lnTo>
                  <a:lnTo>
                    <a:pt x="1713" y="3606"/>
                  </a:lnTo>
                  <a:lnTo>
                    <a:pt x="1736" y="3598"/>
                  </a:lnTo>
                  <a:lnTo>
                    <a:pt x="1759" y="3588"/>
                  </a:lnTo>
                  <a:lnTo>
                    <a:pt x="1781" y="3579"/>
                  </a:lnTo>
                  <a:lnTo>
                    <a:pt x="1802" y="3566"/>
                  </a:lnTo>
                  <a:lnTo>
                    <a:pt x="1822" y="3553"/>
                  </a:lnTo>
                  <a:lnTo>
                    <a:pt x="1841" y="3540"/>
                  </a:lnTo>
                  <a:lnTo>
                    <a:pt x="1859" y="3524"/>
                  </a:lnTo>
                  <a:lnTo>
                    <a:pt x="1876" y="3508"/>
                  </a:lnTo>
                  <a:lnTo>
                    <a:pt x="1893" y="3491"/>
                  </a:lnTo>
                  <a:lnTo>
                    <a:pt x="1908" y="3472"/>
                  </a:lnTo>
                  <a:lnTo>
                    <a:pt x="1923" y="3454"/>
                  </a:lnTo>
                  <a:lnTo>
                    <a:pt x="1938" y="3433"/>
                  </a:lnTo>
                  <a:lnTo>
                    <a:pt x="1951" y="3413"/>
                  </a:lnTo>
                  <a:lnTo>
                    <a:pt x="1963" y="3392"/>
                  </a:lnTo>
                  <a:lnTo>
                    <a:pt x="1975" y="3370"/>
                  </a:lnTo>
                  <a:lnTo>
                    <a:pt x="1986" y="3348"/>
                  </a:lnTo>
                  <a:lnTo>
                    <a:pt x="1996" y="3325"/>
                  </a:lnTo>
                  <a:lnTo>
                    <a:pt x="2006" y="3302"/>
                  </a:lnTo>
                  <a:lnTo>
                    <a:pt x="2014" y="3279"/>
                  </a:lnTo>
                  <a:lnTo>
                    <a:pt x="2023" y="3255"/>
                  </a:lnTo>
                  <a:lnTo>
                    <a:pt x="2030" y="3232"/>
                  </a:lnTo>
                  <a:lnTo>
                    <a:pt x="2038" y="3208"/>
                  </a:lnTo>
                  <a:lnTo>
                    <a:pt x="2044" y="3183"/>
                  </a:lnTo>
                  <a:lnTo>
                    <a:pt x="2049" y="3160"/>
                  </a:lnTo>
                  <a:lnTo>
                    <a:pt x="2055" y="3135"/>
                  </a:lnTo>
                  <a:lnTo>
                    <a:pt x="2064" y="3089"/>
                  </a:lnTo>
                  <a:lnTo>
                    <a:pt x="2071" y="3042"/>
                  </a:lnTo>
                  <a:lnTo>
                    <a:pt x="2073" y="3012"/>
                  </a:lnTo>
                  <a:lnTo>
                    <a:pt x="2075" y="2984"/>
                  </a:lnTo>
                  <a:lnTo>
                    <a:pt x="2075" y="2954"/>
                  </a:lnTo>
                  <a:lnTo>
                    <a:pt x="2075" y="2925"/>
                  </a:lnTo>
                  <a:lnTo>
                    <a:pt x="2074" y="2897"/>
                  </a:lnTo>
                  <a:lnTo>
                    <a:pt x="2072" y="2868"/>
                  </a:lnTo>
                  <a:lnTo>
                    <a:pt x="2068" y="2840"/>
                  </a:lnTo>
                  <a:lnTo>
                    <a:pt x="2064" y="2812"/>
                  </a:lnTo>
                  <a:lnTo>
                    <a:pt x="2059" y="2784"/>
                  </a:lnTo>
                  <a:lnTo>
                    <a:pt x="2053" y="2757"/>
                  </a:lnTo>
                  <a:lnTo>
                    <a:pt x="2044" y="2729"/>
                  </a:lnTo>
                  <a:lnTo>
                    <a:pt x="2036" y="2703"/>
                  </a:lnTo>
                  <a:lnTo>
                    <a:pt x="2026" y="2675"/>
                  </a:lnTo>
                  <a:lnTo>
                    <a:pt x="2014" y="2648"/>
                  </a:lnTo>
                  <a:lnTo>
                    <a:pt x="2003" y="2623"/>
                  </a:lnTo>
                  <a:lnTo>
                    <a:pt x="1989" y="2596"/>
                  </a:lnTo>
                  <a:lnTo>
                    <a:pt x="2006" y="2594"/>
                  </a:lnTo>
                  <a:lnTo>
                    <a:pt x="2023" y="2592"/>
                  </a:lnTo>
                  <a:lnTo>
                    <a:pt x="2040" y="2590"/>
                  </a:lnTo>
                  <a:lnTo>
                    <a:pt x="2057" y="2586"/>
                  </a:lnTo>
                  <a:lnTo>
                    <a:pt x="2074" y="2583"/>
                  </a:lnTo>
                  <a:lnTo>
                    <a:pt x="2090" y="2577"/>
                  </a:lnTo>
                  <a:lnTo>
                    <a:pt x="2106" y="2573"/>
                  </a:lnTo>
                  <a:lnTo>
                    <a:pt x="2122" y="2567"/>
                  </a:lnTo>
                  <a:lnTo>
                    <a:pt x="2136" y="2560"/>
                  </a:lnTo>
                  <a:lnTo>
                    <a:pt x="2151" y="2554"/>
                  </a:lnTo>
                  <a:lnTo>
                    <a:pt x="2166" y="2545"/>
                  </a:lnTo>
                  <a:lnTo>
                    <a:pt x="2180" y="2538"/>
                  </a:lnTo>
                  <a:lnTo>
                    <a:pt x="2193" y="2529"/>
                  </a:lnTo>
                  <a:lnTo>
                    <a:pt x="2205" y="2519"/>
                  </a:lnTo>
                  <a:lnTo>
                    <a:pt x="2217" y="2509"/>
                  </a:lnTo>
                  <a:lnTo>
                    <a:pt x="2229" y="2498"/>
                  </a:lnTo>
                  <a:lnTo>
                    <a:pt x="2243" y="2485"/>
                  </a:lnTo>
                  <a:lnTo>
                    <a:pt x="2255" y="2471"/>
                  </a:lnTo>
                  <a:lnTo>
                    <a:pt x="2267" y="2456"/>
                  </a:lnTo>
                  <a:lnTo>
                    <a:pt x="2279" y="2442"/>
                  </a:lnTo>
                  <a:lnTo>
                    <a:pt x="2288" y="2427"/>
                  </a:lnTo>
                  <a:lnTo>
                    <a:pt x="2298" y="2411"/>
                  </a:lnTo>
                  <a:lnTo>
                    <a:pt x="2306" y="2395"/>
                  </a:lnTo>
                  <a:lnTo>
                    <a:pt x="2315" y="2379"/>
                  </a:lnTo>
                  <a:lnTo>
                    <a:pt x="2321" y="2362"/>
                  </a:lnTo>
                  <a:lnTo>
                    <a:pt x="2328" y="2345"/>
                  </a:lnTo>
                  <a:lnTo>
                    <a:pt x="2333" y="2328"/>
                  </a:lnTo>
                  <a:lnTo>
                    <a:pt x="2337" y="2310"/>
                  </a:lnTo>
                  <a:lnTo>
                    <a:pt x="2341" y="2292"/>
                  </a:lnTo>
                  <a:lnTo>
                    <a:pt x="2345" y="2275"/>
                  </a:lnTo>
                  <a:lnTo>
                    <a:pt x="2347" y="2257"/>
                  </a:lnTo>
                  <a:lnTo>
                    <a:pt x="2348" y="2239"/>
                  </a:lnTo>
                  <a:lnTo>
                    <a:pt x="2348" y="2221"/>
                  </a:lnTo>
                  <a:lnTo>
                    <a:pt x="2348" y="2203"/>
                  </a:lnTo>
                  <a:lnTo>
                    <a:pt x="2347" y="2185"/>
                  </a:lnTo>
                  <a:lnTo>
                    <a:pt x="2345" y="2167"/>
                  </a:lnTo>
                  <a:lnTo>
                    <a:pt x="2342" y="2149"/>
                  </a:lnTo>
                  <a:lnTo>
                    <a:pt x="2338" y="2132"/>
                  </a:lnTo>
                  <a:lnTo>
                    <a:pt x="2334" y="2114"/>
                  </a:lnTo>
                  <a:lnTo>
                    <a:pt x="2330" y="2097"/>
                  </a:lnTo>
                  <a:lnTo>
                    <a:pt x="2323" y="2080"/>
                  </a:lnTo>
                  <a:lnTo>
                    <a:pt x="2317" y="2063"/>
                  </a:lnTo>
                  <a:lnTo>
                    <a:pt x="2310" y="2046"/>
                  </a:lnTo>
                  <a:lnTo>
                    <a:pt x="2301" y="2030"/>
                  </a:lnTo>
                  <a:lnTo>
                    <a:pt x="2291" y="2014"/>
                  </a:lnTo>
                  <a:lnTo>
                    <a:pt x="2282" y="1999"/>
                  </a:lnTo>
                  <a:lnTo>
                    <a:pt x="2271" y="1984"/>
                  </a:lnTo>
                  <a:lnTo>
                    <a:pt x="2260" y="1969"/>
                  </a:lnTo>
                  <a:lnTo>
                    <a:pt x="2235" y="1856"/>
                  </a:lnTo>
                  <a:close/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83" name="Freeform 175">
              <a:extLst>
                <a:ext uri="{FF2B5EF4-FFF2-40B4-BE49-F238E27FC236}">
                  <a16:creationId xmlns:a16="http://schemas.microsoft.com/office/drawing/2014/main" id="{0266BF6E-37B6-C756-EAE1-531DC64B0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585"/>
              <a:ext cx="31" cy="102"/>
            </a:xfrm>
            <a:custGeom>
              <a:avLst/>
              <a:gdLst>
                <a:gd name="T0" fmla="*/ 136 w 188"/>
                <a:gd name="T1" fmla="*/ 31 h 613"/>
                <a:gd name="T2" fmla="*/ 153 w 188"/>
                <a:gd name="T3" fmla="*/ 90 h 613"/>
                <a:gd name="T4" fmla="*/ 170 w 188"/>
                <a:gd name="T5" fmla="*/ 145 h 613"/>
                <a:gd name="T6" fmla="*/ 183 w 188"/>
                <a:gd name="T7" fmla="*/ 198 h 613"/>
                <a:gd name="T8" fmla="*/ 187 w 188"/>
                <a:gd name="T9" fmla="*/ 236 h 613"/>
                <a:gd name="T10" fmla="*/ 187 w 188"/>
                <a:gd name="T11" fmla="*/ 262 h 613"/>
                <a:gd name="T12" fmla="*/ 184 w 188"/>
                <a:gd name="T13" fmla="*/ 287 h 613"/>
                <a:gd name="T14" fmla="*/ 177 w 188"/>
                <a:gd name="T15" fmla="*/ 313 h 613"/>
                <a:gd name="T16" fmla="*/ 167 w 188"/>
                <a:gd name="T17" fmla="*/ 339 h 613"/>
                <a:gd name="T18" fmla="*/ 151 w 188"/>
                <a:gd name="T19" fmla="*/ 366 h 613"/>
                <a:gd name="T20" fmla="*/ 131 w 188"/>
                <a:gd name="T21" fmla="*/ 393 h 613"/>
                <a:gd name="T22" fmla="*/ 105 w 188"/>
                <a:gd name="T23" fmla="*/ 421 h 613"/>
                <a:gd name="T24" fmla="*/ 85 w 188"/>
                <a:gd name="T25" fmla="*/ 440 h 613"/>
                <a:gd name="T26" fmla="*/ 77 w 188"/>
                <a:gd name="T27" fmla="*/ 454 h 613"/>
                <a:gd name="T28" fmla="*/ 73 w 188"/>
                <a:gd name="T29" fmla="*/ 484 h 613"/>
                <a:gd name="T30" fmla="*/ 70 w 188"/>
                <a:gd name="T31" fmla="*/ 522 h 613"/>
                <a:gd name="T32" fmla="*/ 66 w 188"/>
                <a:gd name="T33" fmla="*/ 549 h 613"/>
                <a:gd name="T34" fmla="*/ 57 w 188"/>
                <a:gd name="T35" fmla="*/ 577 h 613"/>
                <a:gd name="T36" fmla="*/ 42 w 188"/>
                <a:gd name="T37" fmla="*/ 602 h 613"/>
                <a:gd name="T38" fmla="*/ 26 w 188"/>
                <a:gd name="T39" fmla="*/ 598 h 613"/>
                <a:gd name="T40" fmla="*/ 17 w 188"/>
                <a:gd name="T41" fmla="*/ 567 h 613"/>
                <a:gd name="T42" fmla="*/ 9 w 188"/>
                <a:gd name="T43" fmla="*/ 535 h 613"/>
                <a:gd name="T44" fmla="*/ 4 w 188"/>
                <a:gd name="T45" fmla="*/ 505 h 613"/>
                <a:gd name="T46" fmla="*/ 1 w 188"/>
                <a:gd name="T47" fmla="*/ 456 h 613"/>
                <a:gd name="T48" fmla="*/ 1 w 188"/>
                <a:gd name="T49" fmla="*/ 391 h 613"/>
                <a:gd name="T50" fmla="*/ 7 w 188"/>
                <a:gd name="T51" fmla="*/ 293 h 613"/>
                <a:gd name="T52" fmla="*/ 12 w 188"/>
                <a:gd name="T53" fmla="*/ 195 h 613"/>
                <a:gd name="T54" fmla="*/ 11 w 188"/>
                <a:gd name="T55" fmla="*/ 129 h 613"/>
                <a:gd name="T56" fmla="*/ 7 w 188"/>
                <a:gd name="T57" fmla="*/ 88 h 613"/>
                <a:gd name="T58" fmla="*/ 14 w 188"/>
                <a:gd name="T59" fmla="*/ 72 h 613"/>
                <a:gd name="T60" fmla="*/ 24 w 188"/>
                <a:gd name="T61" fmla="*/ 58 h 613"/>
                <a:gd name="T62" fmla="*/ 39 w 188"/>
                <a:gd name="T63" fmla="*/ 45 h 613"/>
                <a:gd name="T64" fmla="*/ 67 w 188"/>
                <a:gd name="T65" fmla="*/ 28 h 613"/>
                <a:gd name="T66" fmla="*/ 107 w 188"/>
                <a:gd name="T67" fmla="*/ 9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8" h="613">
                  <a:moveTo>
                    <a:pt x="128" y="0"/>
                  </a:moveTo>
                  <a:lnTo>
                    <a:pt x="136" y="31"/>
                  </a:lnTo>
                  <a:lnTo>
                    <a:pt x="144" y="61"/>
                  </a:lnTo>
                  <a:lnTo>
                    <a:pt x="153" y="90"/>
                  </a:lnTo>
                  <a:lnTo>
                    <a:pt x="161" y="118"/>
                  </a:lnTo>
                  <a:lnTo>
                    <a:pt x="170" y="145"/>
                  </a:lnTo>
                  <a:lnTo>
                    <a:pt x="177" y="171"/>
                  </a:lnTo>
                  <a:lnTo>
                    <a:pt x="183" y="198"/>
                  </a:lnTo>
                  <a:lnTo>
                    <a:pt x="186" y="223"/>
                  </a:lnTo>
                  <a:lnTo>
                    <a:pt x="187" y="236"/>
                  </a:lnTo>
                  <a:lnTo>
                    <a:pt x="188" y="249"/>
                  </a:lnTo>
                  <a:lnTo>
                    <a:pt x="187" y="262"/>
                  </a:lnTo>
                  <a:lnTo>
                    <a:pt x="186" y="274"/>
                  </a:lnTo>
                  <a:lnTo>
                    <a:pt x="184" y="287"/>
                  </a:lnTo>
                  <a:lnTo>
                    <a:pt x="181" y="300"/>
                  </a:lnTo>
                  <a:lnTo>
                    <a:pt x="177" y="313"/>
                  </a:lnTo>
                  <a:lnTo>
                    <a:pt x="173" y="326"/>
                  </a:lnTo>
                  <a:lnTo>
                    <a:pt x="167" y="339"/>
                  </a:lnTo>
                  <a:lnTo>
                    <a:pt x="159" y="352"/>
                  </a:lnTo>
                  <a:lnTo>
                    <a:pt x="151" y="366"/>
                  </a:lnTo>
                  <a:lnTo>
                    <a:pt x="142" y="379"/>
                  </a:lnTo>
                  <a:lnTo>
                    <a:pt x="131" y="393"/>
                  </a:lnTo>
                  <a:lnTo>
                    <a:pt x="119" y="407"/>
                  </a:lnTo>
                  <a:lnTo>
                    <a:pt x="105" y="421"/>
                  </a:lnTo>
                  <a:lnTo>
                    <a:pt x="90" y="436"/>
                  </a:lnTo>
                  <a:lnTo>
                    <a:pt x="85" y="440"/>
                  </a:lnTo>
                  <a:lnTo>
                    <a:pt x="81" y="445"/>
                  </a:lnTo>
                  <a:lnTo>
                    <a:pt x="77" y="454"/>
                  </a:lnTo>
                  <a:lnTo>
                    <a:pt x="76" y="462"/>
                  </a:lnTo>
                  <a:lnTo>
                    <a:pt x="73" y="484"/>
                  </a:lnTo>
                  <a:lnTo>
                    <a:pt x="71" y="509"/>
                  </a:lnTo>
                  <a:lnTo>
                    <a:pt x="70" y="522"/>
                  </a:lnTo>
                  <a:lnTo>
                    <a:pt x="68" y="535"/>
                  </a:lnTo>
                  <a:lnTo>
                    <a:pt x="66" y="549"/>
                  </a:lnTo>
                  <a:lnTo>
                    <a:pt x="61" y="563"/>
                  </a:lnTo>
                  <a:lnTo>
                    <a:pt x="57" y="577"/>
                  </a:lnTo>
                  <a:lnTo>
                    <a:pt x="51" y="589"/>
                  </a:lnTo>
                  <a:lnTo>
                    <a:pt x="42" y="602"/>
                  </a:lnTo>
                  <a:lnTo>
                    <a:pt x="33" y="613"/>
                  </a:lnTo>
                  <a:lnTo>
                    <a:pt x="26" y="598"/>
                  </a:lnTo>
                  <a:lnTo>
                    <a:pt x="21" y="583"/>
                  </a:lnTo>
                  <a:lnTo>
                    <a:pt x="17" y="567"/>
                  </a:lnTo>
                  <a:lnTo>
                    <a:pt x="13" y="551"/>
                  </a:lnTo>
                  <a:lnTo>
                    <a:pt x="9" y="535"/>
                  </a:lnTo>
                  <a:lnTo>
                    <a:pt x="6" y="519"/>
                  </a:lnTo>
                  <a:lnTo>
                    <a:pt x="4" y="505"/>
                  </a:lnTo>
                  <a:lnTo>
                    <a:pt x="2" y="488"/>
                  </a:lnTo>
                  <a:lnTo>
                    <a:pt x="1" y="456"/>
                  </a:lnTo>
                  <a:lnTo>
                    <a:pt x="0" y="424"/>
                  </a:lnTo>
                  <a:lnTo>
                    <a:pt x="1" y="391"/>
                  </a:lnTo>
                  <a:lnTo>
                    <a:pt x="3" y="358"/>
                  </a:lnTo>
                  <a:lnTo>
                    <a:pt x="7" y="293"/>
                  </a:lnTo>
                  <a:lnTo>
                    <a:pt x="12" y="228"/>
                  </a:lnTo>
                  <a:lnTo>
                    <a:pt x="12" y="195"/>
                  </a:lnTo>
                  <a:lnTo>
                    <a:pt x="12" y="162"/>
                  </a:lnTo>
                  <a:lnTo>
                    <a:pt x="11" y="129"/>
                  </a:lnTo>
                  <a:lnTo>
                    <a:pt x="6" y="97"/>
                  </a:lnTo>
                  <a:lnTo>
                    <a:pt x="7" y="88"/>
                  </a:lnTo>
                  <a:lnTo>
                    <a:pt x="11" y="80"/>
                  </a:lnTo>
                  <a:lnTo>
                    <a:pt x="14" y="72"/>
                  </a:lnTo>
                  <a:lnTo>
                    <a:pt x="19" y="64"/>
                  </a:lnTo>
                  <a:lnTo>
                    <a:pt x="24" y="58"/>
                  </a:lnTo>
                  <a:lnTo>
                    <a:pt x="32" y="52"/>
                  </a:lnTo>
                  <a:lnTo>
                    <a:pt x="39" y="45"/>
                  </a:lnTo>
                  <a:lnTo>
                    <a:pt x="48" y="39"/>
                  </a:lnTo>
                  <a:lnTo>
                    <a:pt x="67" y="28"/>
                  </a:lnTo>
                  <a:lnTo>
                    <a:pt x="87" y="18"/>
                  </a:lnTo>
                  <a:lnTo>
                    <a:pt x="107" y="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E25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384" name="Freeform 176">
              <a:extLst>
                <a:ext uri="{FF2B5EF4-FFF2-40B4-BE49-F238E27FC236}">
                  <a16:creationId xmlns:a16="http://schemas.microsoft.com/office/drawing/2014/main" id="{79F4A1EE-555A-A8C2-61B2-369367F9C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657"/>
              <a:ext cx="51" cy="180"/>
            </a:xfrm>
            <a:custGeom>
              <a:avLst/>
              <a:gdLst>
                <a:gd name="T0" fmla="*/ 211 w 306"/>
                <a:gd name="T1" fmla="*/ 39 h 1083"/>
                <a:gd name="T2" fmla="*/ 231 w 306"/>
                <a:gd name="T3" fmla="*/ 116 h 1083"/>
                <a:gd name="T4" fmla="*/ 263 w 306"/>
                <a:gd name="T5" fmla="*/ 233 h 1083"/>
                <a:gd name="T6" fmla="*/ 289 w 306"/>
                <a:gd name="T7" fmla="*/ 348 h 1083"/>
                <a:gd name="T8" fmla="*/ 301 w 306"/>
                <a:gd name="T9" fmla="*/ 423 h 1083"/>
                <a:gd name="T10" fmla="*/ 305 w 306"/>
                <a:gd name="T11" fmla="*/ 478 h 1083"/>
                <a:gd name="T12" fmla="*/ 305 w 306"/>
                <a:gd name="T13" fmla="*/ 513 h 1083"/>
                <a:gd name="T14" fmla="*/ 303 w 306"/>
                <a:gd name="T15" fmla="*/ 548 h 1083"/>
                <a:gd name="T16" fmla="*/ 298 w 306"/>
                <a:gd name="T17" fmla="*/ 582 h 1083"/>
                <a:gd name="T18" fmla="*/ 287 w 306"/>
                <a:gd name="T19" fmla="*/ 626 h 1083"/>
                <a:gd name="T20" fmla="*/ 281 w 306"/>
                <a:gd name="T21" fmla="*/ 685 h 1083"/>
                <a:gd name="T22" fmla="*/ 280 w 306"/>
                <a:gd name="T23" fmla="*/ 743 h 1083"/>
                <a:gd name="T24" fmla="*/ 284 w 306"/>
                <a:gd name="T25" fmla="*/ 800 h 1083"/>
                <a:gd name="T26" fmla="*/ 291 w 306"/>
                <a:gd name="T27" fmla="*/ 887 h 1083"/>
                <a:gd name="T28" fmla="*/ 298 w 306"/>
                <a:gd name="T29" fmla="*/ 970 h 1083"/>
                <a:gd name="T30" fmla="*/ 297 w 306"/>
                <a:gd name="T31" fmla="*/ 1023 h 1083"/>
                <a:gd name="T32" fmla="*/ 293 w 306"/>
                <a:gd name="T33" fmla="*/ 1052 h 1083"/>
                <a:gd name="T34" fmla="*/ 292 w 306"/>
                <a:gd name="T35" fmla="*/ 1056 h 1083"/>
                <a:gd name="T36" fmla="*/ 286 w 306"/>
                <a:gd name="T37" fmla="*/ 1061 h 1083"/>
                <a:gd name="T38" fmla="*/ 270 w 306"/>
                <a:gd name="T39" fmla="*/ 1070 h 1083"/>
                <a:gd name="T40" fmla="*/ 251 w 306"/>
                <a:gd name="T41" fmla="*/ 1076 h 1083"/>
                <a:gd name="T42" fmla="*/ 230 w 306"/>
                <a:gd name="T43" fmla="*/ 1080 h 1083"/>
                <a:gd name="T44" fmla="*/ 210 w 306"/>
                <a:gd name="T45" fmla="*/ 1083 h 1083"/>
                <a:gd name="T46" fmla="*/ 193 w 306"/>
                <a:gd name="T47" fmla="*/ 1082 h 1083"/>
                <a:gd name="T48" fmla="*/ 184 w 306"/>
                <a:gd name="T49" fmla="*/ 1078 h 1083"/>
                <a:gd name="T50" fmla="*/ 181 w 306"/>
                <a:gd name="T51" fmla="*/ 1075 h 1083"/>
                <a:gd name="T52" fmla="*/ 163 w 306"/>
                <a:gd name="T53" fmla="*/ 1042 h 1083"/>
                <a:gd name="T54" fmla="*/ 130 w 306"/>
                <a:gd name="T55" fmla="*/ 978 h 1083"/>
                <a:gd name="T56" fmla="*/ 99 w 306"/>
                <a:gd name="T57" fmla="*/ 912 h 1083"/>
                <a:gd name="T58" fmla="*/ 72 w 306"/>
                <a:gd name="T59" fmla="*/ 843 h 1083"/>
                <a:gd name="T60" fmla="*/ 48 w 306"/>
                <a:gd name="T61" fmla="*/ 773 h 1083"/>
                <a:gd name="T62" fmla="*/ 29 w 306"/>
                <a:gd name="T63" fmla="*/ 703 h 1083"/>
                <a:gd name="T64" fmla="*/ 14 w 306"/>
                <a:gd name="T65" fmla="*/ 631 h 1083"/>
                <a:gd name="T66" fmla="*/ 5 w 306"/>
                <a:gd name="T67" fmla="*/ 560 h 1083"/>
                <a:gd name="T68" fmla="*/ 0 w 306"/>
                <a:gd name="T69" fmla="*/ 488 h 1083"/>
                <a:gd name="T70" fmla="*/ 3 w 306"/>
                <a:gd name="T71" fmla="*/ 417 h 1083"/>
                <a:gd name="T72" fmla="*/ 11 w 306"/>
                <a:gd name="T73" fmla="*/ 347 h 1083"/>
                <a:gd name="T74" fmla="*/ 27 w 306"/>
                <a:gd name="T75" fmla="*/ 279 h 1083"/>
                <a:gd name="T76" fmla="*/ 51 w 306"/>
                <a:gd name="T77" fmla="*/ 213 h 1083"/>
                <a:gd name="T78" fmla="*/ 83 w 306"/>
                <a:gd name="T79" fmla="*/ 148 h 1083"/>
                <a:gd name="T80" fmla="*/ 124 w 306"/>
                <a:gd name="T81" fmla="*/ 86 h 1083"/>
                <a:gd name="T82" fmla="*/ 173 w 306"/>
                <a:gd name="T83" fmla="*/ 28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6" h="1083">
                  <a:moveTo>
                    <a:pt x="202" y="0"/>
                  </a:moveTo>
                  <a:lnTo>
                    <a:pt x="211" y="39"/>
                  </a:lnTo>
                  <a:lnTo>
                    <a:pt x="220" y="78"/>
                  </a:lnTo>
                  <a:lnTo>
                    <a:pt x="231" y="116"/>
                  </a:lnTo>
                  <a:lnTo>
                    <a:pt x="241" y="155"/>
                  </a:lnTo>
                  <a:lnTo>
                    <a:pt x="263" y="233"/>
                  </a:lnTo>
                  <a:lnTo>
                    <a:pt x="282" y="310"/>
                  </a:lnTo>
                  <a:lnTo>
                    <a:pt x="289" y="348"/>
                  </a:lnTo>
                  <a:lnTo>
                    <a:pt x="297" y="386"/>
                  </a:lnTo>
                  <a:lnTo>
                    <a:pt x="301" y="423"/>
                  </a:lnTo>
                  <a:lnTo>
                    <a:pt x="305" y="460"/>
                  </a:lnTo>
                  <a:lnTo>
                    <a:pt x="305" y="478"/>
                  </a:lnTo>
                  <a:lnTo>
                    <a:pt x="306" y="496"/>
                  </a:lnTo>
                  <a:lnTo>
                    <a:pt x="305" y="513"/>
                  </a:lnTo>
                  <a:lnTo>
                    <a:pt x="304" y="531"/>
                  </a:lnTo>
                  <a:lnTo>
                    <a:pt x="303" y="548"/>
                  </a:lnTo>
                  <a:lnTo>
                    <a:pt x="301" y="565"/>
                  </a:lnTo>
                  <a:lnTo>
                    <a:pt x="298" y="582"/>
                  </a:lnTo>
                  <a:lnTo>
                    <a:pt x="293" y="599"/>
                  </a:lnTo>
                  <a:lnTo>
                    <a:pt x="287" y="626"/>
                  </a:lnTo>
                  <a:lnTo>
                    <a:pt x="283" y="655"/>
                  </a:lnTo>
                  <a:lnTo>
                    <a:pt x="281" y="685"/>
                  </a:lnTo>
                  <a:lnTo>
                    <a:pt x="280" y="713"/>
                  </a:lnTo>
                  <a:lnTo>
                    <a:pt x="280" y="743"/>
                  </a:lnTo>
                  <a:lnTo>
                    <a:pt x="282" y="772"/>
                  </a:lnTo>
                  <a:lnTo>
                    <a:pt x="284" y="800"/>
                  </a:lnTo>
                  <a:lnTo>
                    <a:pt x="286" y="830"/>
                  </a:lnTo>
                  <a:lnTo>
                    <a:pt x="291" y="887"/>
                  </a:lnTo>
                  <a:lnTo>
                    <a:pt x="297" y="944"/>
                  </a:lnTo>
                  <a:lnTo>
                    <a:pt x="298" y="970"/>
                  </a:lnTo>
                  <a:lnTo>
                    <a:pt x="298" y="998"/>
                  </a:lnTo>
                  <a:lnTo>
                    <a:pt x="297" y="1023"/>
                  </a:lnTo>
                  <a:lnTo>
                    <a:pt x="293" y="1049"/>
                  </a:lnTo>
                  <a:lnTo>
                    <a:pt x="293" y="1052"/>
                  </a:lnTo>
                  <a:lnTo>
                    <a:pt x="293" y="1054"/>
                  </a:lnTo>
                  <a:lnTo>
                    <a:pt x="292" y="1056"/>
                  </a:lnTo>
                  <a:lnTo>
                    <a:pt x="290" y="1058"/>
                  </a:lnTo>
                  <a:lnTo>
                    <a:pt x="286" y="1061"/>
                  </a:lnTo>
                  <a:lnTo>
                    <a:pt x="279" y="1066"/>
                  </a:lnTo>
                  <a:lnTo>
                    <a:pt x="270" y="1070"/>
                  </a:lnTo>
                  <a:lnTo>
                    <a:pt x="262" y="1073"/>
                  </a:lnTo>
                  <a:lnTo>
                    <a:pt x="251" y="1076"/>
                  </a:lnTo>
                  <a:lnTo>
                    <a:pt x="240" y="1078"/>
                  </a:lnTo>
                  <a:lnTo>
                    <a:pt x="230" y="1080"/>
                  </a:lnTo>
                  <a:lnTo>
                    <a:pt x="219" y="1082"/>
                  </a:lnTo>
                  <a:lnTo>
                    <a:pt x="210" y="1083"/>
                  </a:lnTo>
                  <a:lnTo>
                    <a:pt x="201" y="1083"/>
                  </a:lnTo>
                  <a:lnTo>
                    <a:pt x="193" y="1082"/>
                  </a:lnTo>
                  <a:lnTo>
                    <a:pt x="186" y="1079"/>
                  </a:lnTo>
                  <a:lnTo>
                    <a:pt x="184" y="1078"/>
                  </a:lnTo>
                  <a:lnTo>
                    <a:pt x="182" y="1077"/>
                  </a:lnTo>
                  <a:lnTo>
                    <a:pt x="181" y="1075"/>
                  </a:lnTo>
                  <a:lnTo>
                    <a:pt x="180" y="1073"/>
                  </a:lnTo>
                  <a:lnTo>
                    <a:pt x="163" y="1042"/>
                  </a:lnTo>
                  <a:lnTo>
                    <a:pt x="146" y="1010"/>
                  </a:lnTo>
                  <a:lnTo>
                    <a:pt x="130" y="978"/>
                  </a:lnTo>
                  <a:lnTo>
                    <a:pt x="114" y="945"/>
                  </a:lnTo>
                  <a:lnTo>
                    <a:pt x="99" y="912"/>
                  </a:lnTo>
                  <a:lnTo>
                    <a:pt x="85" y="878"/>
                  </a:lnTo>
                  <a:lnTo>
                    <a:pt x="72" y="843"/>
                  </a:lnTo>
                  <a:lnTo>
                    <a:pt x="60" y="809"/>
                  </a:lnTo>
                  <a:lnTo>
                    <a:pt x="48" y="773"/>
                  </a:lnTo>
                  <a:lnTo>
                    <a:pt x="38" y="738"/>
                  </a:lnTo>
                  <a:lnTo>
                    <a:pt x="29" y="703"/>
                  </a:lnTo>
                  <a:lnTo>
                    <a:pt x="21" y="667"/>
                  </a:lnTo>
                  <a:lnTo>
                    <a:pt x="14" y="631"/>
                  </a:lnTo>
                  <a:lnTo>
                    <a:pt x="9" y="596"/>
                  </a:lnTo>
                  <a:lnTo>
                    <a:pt x="5" y="560"/>
                  </a:lnTo>
                  <a:lnTo>
                    <a:pt x="1" y="523"/>
                  </a:lnTo>
                  <a:lnTo>
                    <a:pt x="0" y="488"/>
                  </a:lnTo>
                  <a:lnTo>
                    <a:pt x="0" y="452"/>
                  </a:lnTo>
                  <a:lnTo>
                    <a:pt x="3" y="417"/>
                  </a:lnTo>
                  <a:lnTo>
                    <a:pt x="6" y="382"/>
                  </a:lnTo>
                  <a:lnTo>
                    <a:pt x="11" y="347"/>
                  </a:lnTo>
                  <a:lnTo>
                    <a:pt x="18" y="313"/>
                  </a:lnTo>
                  <a:lnTo>
                    <a:pt x="27" y="279"/>
                  </a:lnTo>
                  <a:lnTo>
                    <a:pt x="39" y="246"/>
                  </a:lnTo>
                  <a:lnTo>
                    <a:pt x="51" y="213"/>
                  </a:lnTo>
                  <a:lnTo>
                    <a:pt x="66" y="180"/>
                  </a:lnTo>
                  <a:lnTo>
                    <a:pt x="83" y="148"/>
                  </a:lnTo>
                  <a:lnTo>
                    <a:pt x="102" y="117"/>
                  </a:lnTo>
                  <a:lnTo>
                    <a:pt x="124" y="86"/>
                  </a:lnTo>
                  <a:lnTo>
                    <a:pt x="148" y="58"/>
                  </a:lnTo>
                  <a:lnTo>
                    <a:pt x="173" y="28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25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34385" name="Picture 177">
            <a:extLst>
              <a:ext uri="{FF2B5EF4-FFF2-40B4-BE49-F238E27FC236}">
                <a16:creationId xmlns:a16="http://schemas.microsoft.com/office/drawing/2014/main" id="{0F6E9C19-E2C9-639A-DDD8-B3DE8F7B1C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5410200"/>
            <a:ext cx="2057400" cy="882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8850" name="Group 2">
            <a:extLst>
              <a:ext uri="{FF2B5EF4-FFF2-40B4-BE49-F238E27FC236}">
                <a16:creationId xmlns:a16="http://schemas.microsoft.com/office/drawing/2014/main" id="{AC36FE61-1F70-964E-312B-E19389D5A664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18851" name="Rectangle 3">
              <a:extLst>
                <a:ext uri="{FF2B5EF4-FFF2-40B4-BE49-F238E27FC236}">
                  <a16:creationId xmlns:a16="http://schemas.microsoft.com/office/drawing/2014/main" id="{2C94A43C-CF5F-4D63-3D68-4C9612072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52" name="Rectangle 4">
              <a:extLst>
                <a:ext uri="{FF2B5EF4-FFF2-40B4-BE49-F238E27FC236}">
                  <a16:creationId xmlns:a16="http://schemas.microsoft.com/office/drawing/2014/main" id="{D98C06DF-F530-9798-3F10-4246B4483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53" name="Freeform 5">
              <a:extLst>
                <a:ext uri="{FF2B5EF4-FFF2-40B4-BE49-F238E27FC236}">
                  <a16:creationId xmlns:a16="http://schemas.microsoft.com/office/drawing/2014/main" id="{1F782CED-9C5E-3EB1-2040-A6479C2C3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54" name="Freeform 6">
              <a:extLst>
                <a:ext uri="{FF2B5EF4-FFF2-40B4-BE49-F238E27FC236}">
                  <a16:creationId xmlns:a16="http://schemas.microsoft.com/office/drawing/2014/main" id="{6D97DC3C-26C2-B46A-0002-6CF392376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55" name="Freeform 7">
              <a:extLst>
                <a:ext uri="{FF2B5EF4-FFF2-40B4-BE49-F238E27FC236}">
                  <a16:creationId xmlns:a16="http://schemas.microsoft.com/office/drawing/2014/main" id="{DB8855F8-1CB4-3B65-8914-B31BC8077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56" name="Freeform 8">
              <a:extLst>
                <a:ext uri="{FF2B5EF4-FFF2-40B4-BE49-F238E27FC236}">
                  <a16:creationId xmlns:a16="http://schemas.microsoft.com/office/drawing/2014/main" id="{CEBF68A2-98C4-7914-11E2-AC175070F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57" name="Freeform 9">
              <a:extLst>
                <a:ext uri="{FF2B5EF4-FFF2-40B4-BE49-F238E27FC236}">
                  <a16:creationId xmlns:a16="http://schemas.microsoft.com/office/drawing/2014/main" id="{02D6D22E-74DC-EE27-1797-44130133A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58" name="Freeform 10">
              <a:extLst>
                <a:ext uri="{FF2B5EF4-FFF2-40B4-BE49-F238E27FC236}">
                  <a16:creationId xmlns:a16="http://schemas.microsoft.com/office/drawing/2014/main" id="{0B36340F-4BD9-2A20-E92C-3D6E4CF6D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59" name="Freeform 11">
              <a:extLst>
                <a:ext uri="{FF2B5EF4-FFF2-40B4-BE49-F238E27FC236}">
                  <a16:creationId xmlns:a16="http://schemas.microsoft.com/office/drawing/2014/main" id="{F706C184-6139-778C-CBE9-02F42592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60" name="Freeform 12">
              <a:extLst>
                <a:ext uri="{FF2B5EF4-FFF2-40B4-BE49-F238E27FC236}">
                  <a16:creationId xmlns:a16="http://schemas.microsoft.com/office/drawing/2014/main" id="{5B0170BC-32EB-4737-1AB7-9AB00EE02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8861" name="Rectangle 13">
            <a:extLst>
              <a:ext uri="{FF2B5EF4-FFF2-40B4-BE49-F238E27FC236}">
                <a16:creationId xmlns:a16="http://schemas.microsoft.com/office/drawing/2014/main" id="{E419595E-BD24-63C8-A2E9-3A7F3D7A6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Inmediáto General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18862" name="Text Box 14">
            <a:extLst>
              <a:ext uri="{FF2B5EF4-FFF2-40B4-BE49-F238E27FC236}">
                <a16:creationId xmlns:a16="http://schemas.microsoft.com/office/drawing/2014/main" id="{E3AEBA5F-9E0B-74B5-10B0-0FC147C09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de Menor Severidad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18863" name="Picture 15">
            <a:extLst>
              <a:ext uri="{FF2B5EF4-FFF2-40B4-BE49-F238E27FC236}">
                <a16:creationId xmlns:a16="http://schemas.microsoft.com/office/drawing/2014/main" id="{F8BA3E4A-3162-0DA3-3AC9-C79146857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8864" name="Picture 16">
            <a:extLst>
              <a:ext uri="{FF2B5EF4-FFF2-40B4-BE49-F238E27FC236}">
                <a16:creationId xmlns:a16="http://schemas.microsoft.com/office/drawing/2014/main" id="{A0C71951-B57A-E5C0-1C9C-EB1D18C0B1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8865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0F98247-E170-08B6-E8DC-0284BEF5C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866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AACD5805-73C6-3AEC-A4E1-105144BC8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86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1984A84-B8DD-0A5B-458B-C9ADA3AA9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86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35DF533-23E6-8CA0-4EFF-C638D4571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869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18D44CF0-78DE-1A16-8B95-C2A256F7D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870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65B2E675-8E9C-E62B-9DBA-64C013328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871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2930E34-E6AE-EE48-C799-120B2EE1F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872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B7DC8E5-3FB6-0ED3-08DE-BD688A99A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18873" name="Picture 25">
            <a:extLst>
              <a:ext uri="{FF2B5EF4-FFF2-40B4-BE49-F238E27FC236}">
                <a16:creationId xmlns:a16="http://schemas.microsoft.com/office/drawing/2014/main" id="{7B0938C7-4A82-B345-1197-9FC89582BA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8874" name="Text Box 26">
            <a:extLst>
              <a:ext uri="{FF2B5EF4-FFF2-40B4-BE49-F238E27FC236}">
                <a16:creationId xmlns:a16="http://schemas.microsoft.com/office/drawing/2014/main" id="{3807F01F-26DB-49BF-0C5F-F87F74928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Limpie la herida con agua y jabón: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18877" name="Text Box 29">
            <a:extLst>
              <a:ext uri="{FF2B5EF4-FFF2-40B4-BE49-F238E27FC236}">
                <a16:creationId xmlns:a16="http://schemas.microsoft.com/office/drawing/2014/main" id="{6586041B-A02F-1392-C921-AA27BA0E1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4161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Lavar sus manos/guantes látex.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18878" name="Picture 30">
            <a:extLst>
              <a:ext uri="{FF2B5EF4-FFF2-40B4-BE49-F238E27FC236}">
                <a16:creationId xmlns:a16="http://schemas.microsoft.com/office/drawing/2014/main" id="{9068C521-95A1-0AAC-D6F3-0BCF833B92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4479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8879" name="Text Box 31">
            <a:extLst>
              <a:ext uri="{FF2B5EF4-FFF2-40B4-BE49-F238E27FC236}">
                <a16:creationId xmlns:a16="http://schemas.microsoft.com/office/drawing/2014/main" id="{F6EDC808-F9D4-3F4E-8BCF-ABEB5F6FE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9495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Limpiar alrededores de la herida.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18880" name="Picture 32">
            <a:extLst>
              <a:ext uri="{FF2B5EF4-FFF2-40B4-BE49-F238E27FC236}">
                <a16:creationId xmlns:a16="http://schemas.microsoft.com/office/drawing/2014/main" id="{EE028EAF-7961-B2A9-70E0-D1E010FF4D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9813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8881" name="Text Box 33">
            <a:extLst>
              <a:ext uri="{FF2B5EF4-FFF2-40B4-BE49-F238E27FC236}">
                <a16:creationId xmlns:a16="http://schemas.microsoft.com/office/drawing/2014/main" id="{C59DF5A7-21A3-30B5-E0B0-94E4850A92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4956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Enjuagar herida con agua.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18882" name="Picture 34">
            <a:extLst>
              <a:ext uri="{FF2B5EF4-FFF2-40B4-BE49-F238E27FC236}">
                <a16:creationId xmlns:a16="http://schemas.microsoft.com/office/drawing/2014/main" id="{E211B260-F8AF-707D-BFE2-9216B3C386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5274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8883" name="Text Box 35">
            <a:extLst>
              <a:ext uri="{FF2B5EF4-FFF2-40B4-BE49-F238E27FC236}">
                <a16:creationId xmlns:a16="http://schemas.microsoft.com/office/drawing/2014/main" id="{39778865-F71F-90AD-83F3-E5E7A19306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0290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Evite el uso de: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18884" name="Picture 36">
            <a:extLst>
              <a:ext uri="{FF2B5EF4-FFF2-40B4-BE49-F238E27FC236}">
                <a16:creationId xmlns:a16="http://schemas.microsoft.com/office/drawing/2014/main" id="{74DD319E-BDB2-FBA5-206C-AB840E3864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0608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8885" name="Picture 37">
            <a:extLst>
              <a:ext uri="{FF2B5EF4-FFF2-40B4-BE49-F238E27FC236}">
                <a16:creationId xmlns:a16="http://schemas.microsoft.com/office/drawing/2014/main" id="{EF90E098-5538-E38D-CA2D-34A44E001F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3188" y="4543425"/>
            <a:ext cx="379412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8886" name="Text Box 38">
            <a:extLst>
              <a:ext uri="{FF2B5EF4-FFF2-40B4-BE49-F238E27FC236}">
                <a16:creationId xmlns:a16="http://schemas.microsoft.com/office/drawing/2014/main" id="{C65AE09C-9697-2281-F902-A09AF35063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0850" y="4405313"/>
            <a:ext cx="7118350" cy="561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1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Mercurio cromo</a:t>
            </a:r>
          </a:p>
        </p:txBody>
      </p:sp>
      <p:pic>
        <p:nvPicPr>
          <p:cNvPr id="718887" name="Picture 39">
            <a:extLst>
              <a:ext uri="{FF2B5EF4-FFF2-40B4-BE49-F238E27FC236}">
                <a16:creationId xmlns:a16="http://schemas.microsoft.com/office/drawing/2014/main" id="{1AA42C7D-879E-7BF8-3F91-E2352CDEB0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138738"/>
            <a:ext cx="379413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8888" name="Text Box 40">
            <a:extLst>
              <a:ext uri="{FF2B5EF4-FFF2-40B4-BE49-F238E27FC236}">
                <a16:creationId xmlns:a16="http://schemas.microsoft.com/office/drawing/2014/main" id="{F86D1B6D-57C8-BEA3-238B-A5A68BD0AB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9263" y="5000625"/>
            <a:ext cx="7118350" cy="561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1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Mertiolato</a:t>
            </a:r>
          </a:p>
        </p:txBody>
      </p:sp>
      <p:pic>
        <p:nvPicPr>
          <p:cNvPr id="718889" name="Picture 41">
            <a:extLst>
              <a:ext uri="{FF2B5EF4-FFF2-40B4-BE49-F238E27FC236}">
                <a16:creationId xmlns:a16="http://schemas.microsoft.com/office/drawing/2014/main" id="{65611C8D-F01D-04F9-D1A6-4B02D498DE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3188" y="5748338"/>
            <a:ext cx="379412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8890" name="Text Box 42">
            <a:extLst>
              <a:ext uri="{FF2B5EF4-FFF2-40B4-BE49-F238E27FC236}">
                <a16:creationId xmlns:a16="http://schemas.microsoft.com/office/drawing/2014/main" id="{B2530F15-0EAD-5D7C-6D3E-06C80ACA1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0850" y="5610225"/>
            <a:ext cx="7118350" cy="561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1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Yodo</a:t>
            </a:r>
          </a:p>
        </p:txBody>
      </p:sp>
      <p:pic>
        <p:nvPicPr>
          <p:cNvPr id="718891" name="Picture 43">
            <a:extLst>
              <a:ext uri="{FF2B5EF4-FFF2-40B4-BE49-F238E27FC236}">
                <a16:creationId xmlns:a16="http://schemas.microsoft.com/office/drawing/2014/main" id="{419941D9-D1FA-F92B-AAA6-A9BF87FEAB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260600"/>
            <a:ext cx="1828800" cy="1219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8894" name="Picture 46">
            <a:extLst>
              <a:ext uri="{FF2B5EF4-FFF2-40B4-BE49-F238E27FC236}">
                <a16:creationId xmlns:a16="http://schemas.microsoft.com/office/drawing/2014/main" id="{D3427D76-8A13-39F6-16D7-6AEED31C3B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00" t="6667" r="14999" b="16667"/>
          <a:stretch>
            <a:fillRect/>
          </a:stretch>
        </p:blipFill>
        <p:spPr bwMode="auto">
          <a:xfrm>
            <a:off x="4953000" y="3962400"/>
            <a:ext cx="3124200" cy="231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9874" name="Group 2">
            <a:extLst>
              <a:ext uri="{FF2B5EF4-FFF2-40B4-BE49-F238E27FC236}">
                <a16:creationId xmlns:a16="http://schemas.microsoft.com/office/drawing/2014/main" id="{B8DE2205-56F4-B40A-7120-F0B7F5DE57B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19875" name="Rectangle 3">
              <a:extLst>
                <a:ext uri="{FF2B5EF4-FFF2-40B4-BE49-F238E27FC236}">
                  <a16:creationId xmlns:a16="http://schemas.microsoft.com/office/drawing/2014/main" id="{26891C5B-B0EA-60D6-5902-02F2A923A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9876" name="Rectangle 4">
              <a:extLst>
                <a:ext uri="{FF2B5EF4-FFF2-40B4-BE49-F238E27FC236}">
                  <a16:creationId xmlns:a16="http://schemas.microsoft.com/office/drawing/2014/main" id="{8C765855-10DD-A27D-8367-04CEE90FD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877" name="Freeform 5">
              <a:extLst>
                <a:ext uri="{FF2B5EF4-FFF2-40B4-BE49-F238E27FC236}">
                  <a16:creationId xmlns:a16="http://schemas.microsoft.com/office/drawing/2014/main" id="{729B5E8D-0553-29DA-98C4-75DC19C8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9878" name="Freeform 6">
              <a:extLst>
                <a:ext uri="{FF2B5EF4-FFF2-40B4-BE49-F238E27FC236}">
                  <a16:creationId xmlns:a16="http://schemas.microsoft.com/office/drawing/2014/main" id="{638534BF-E09D-C646-AFC6-2ACA42E87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879" name="Freeform 7">
              <a:extLst>
                <a:ext uri="{FF2B5EF4-FFF2-40B4-BE49-F238E27FC236}">
                  <a16:creationId xmlns:a16="http://schemas.microsoft.com/office/drawing/2014/main" id="{197D6543-34DD-C501-82B5-3C990D55B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9880" name="Freeform 8">
              <a:extLst>
                <a:ext uri="{FF2B5EF4-FFF2-40B4-BE49-F238E27FC236}">
                  <a16:creationId xmlns:a16="http://schemas.microsoft.com/office/drawing/2014/main" id="{7C62A270-7667-66A8-FD2E-4F7466CAB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881" name="Freeform 9">
              <a:extLst>
                <a:ext uri="{FF2B5EF4-FFF2-40B4-BE49-F238E27FC236}">
                  <a16:creationId xmlns:a16="http://schemas.microsoft.com/office/drawing/2014/main" id="{61123600-2F49-E4E6-8A6C-64857F03B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9882" name="Freeform 10">
              <a:extLst>
                <a:ext uri="{FF2B5EF4-FFF2-40B4-BE49-F238E27FC236}">
                  <a16:creationId xmlns:a16="http://schemas.microsoft.com/office/drawing/2014/main" id="{2F5DBA63-F683-E22F-FE3C-2F1E69033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883" name="Freeform 11">
              <a:extLst>
                <a:ext uri="{FF2B5EF4-FFF2-40B4-BE49-F238E27FC236}">
                  <a16:creationId xmlns:a16="http://schemas.microsoft.com/office/drawing/2014/main" id="{8638CDA6-CB40-0C32-184A-306A5471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9884" name="Freeform 12">
              <a:extLst>
                <a:ext uri="{FF2B5EF4-FFF2-40B4-BE49-F238E27FC236}">
                  <a16:creationId xmlns:a16="http://schemas.microsoft.com/office/drawing/2014/main" id="{BA45755D-6EB8-ECAB-56F9-E1553D15F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9885" name="Rectangle 13">
            <a:extLst>
              <a:ext uri="{FF2B5EF4-FFF2-40B4-BE49-F238E27FC236}">
                <a16:creationId xmlns:a16="http://schemas.microsoft.com/office/drawing/2014/main" id="{90C421C6-5934-1B55-B88E-E97DA78A7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Inmediáto General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19886" name="Text Box 14">
            <a:extLst>
              <a:ext uri="{FF2B5EF4-FFF2-40B4-BE49-F238E27FC236}">
                <a16:creationId xmlns:a16="http://schemas.microsoft.com/office/drawing/2014/main" id="{598C08B6-0942-8415-8C5B-A2C521988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de Menor Severidad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19887" name="Picture 15">
            <a:extLst>
              <a:ext uri="{FF2B5EF4-FFF2-40B4-BE49-F238E27FC236}">
                <a16:creationId xmlns:a16="http://schemas.microsoft.com/office/drawing/2014/main" id="{E101A8DE-6586-4887-5BC2-6D3E95495A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9888" name="Picture 16">
            <a:extLst>
              <a:ext uri="{FF2B5EF4-FFF2-40B4-BE49-F238E27FC236}">
                <a16:creationId xmlns:a16="http://schemas.microsoft.com/office/drawing/2014/main" id="{EE9692C6-A1AF-E0F9-516C-13270C5FEB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988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726E183-C5BE-9406-0411-6AC56A1DD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89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934043BA-530C-F4E9-1A49-5428FCB7F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89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1EDF990-7712-5390-9B0B-805D0C75D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89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37758EE-252A-2DBA-5C16-18837E0D1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89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E4EC3D9B-9DB1-B467-E08A-0BB9490EB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89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3B0F7007-BC85-5EBC-44C2-60E09C9D1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89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2F427CF7-F3D5-0D5B-D913-3E032C456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89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B351A1D-A20F-EBC5-7369-B2CB4F828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19897" name="Picture 25">
            <a:extLst>
              <a:ext uri="{FF2B5EF4-FFF2-40B4-BE49-F238E27FC236}">
                <a16:creationId xmlns:a16="http://schemas.microsoft.com/office/drawing/2014/main" id="{ECD45190-FF2C-06FC-F7C2-200C90C724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9898" name="Text Box 26">
            <a:extLst>
              <a:ext uri="{FF2B5EF4-FFF2-40B4-BE49-F238E27FC236}">
                <a16:creationId xmlns:a16="http://schemas.microsoft.com/office/drawing/2014/main" id="{B970B121-A206-A6DC-5523-8D05DF918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Cubre la herida con un apósito/compresa de gaza: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19899" name="Text Box 27">
            <a:extLst>
              <a:ext uri="{FF2B5EF4-FFF2-40B4-BE49-F238E27FC236}">
                <a16:creationId xmlns:a16="http://schemas.microsoft.com/office/drawing/2014/main" id="{248B686F-006F-84F5-6ED9-E38EC418DC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8194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Necesarios durante las primeras 24 horas.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19900" name="Picture 28">
            <a:extLst>
              <a:ext uri="{FF2B5EF4-FFF2-40B4-BE49-F238E27FC236}">
                <a16:creationId xmlns:a16="http://schemas.microsoft.com/office/drawing/2014/main" id="{5321AB11-AC1D-70C3-835D-2DE1DB4362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8511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9901" name="Text Box 29">
            <a:extLst>
              <a:ext uri="{FF2B5EF4-FFF2-40B4-BE49-F238E27FC236}">
                <a16:creationId xmlns:a16="http://schemas.microsoft.com/office/drawing/2014/main" id="{A29ED9D3-A48F-35FB-923B-B94BAEF9E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3528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Deben ser suficientemente anchos.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19902" name="Picture 30">
            <a:extLst>
              <a:ext uri="{FF2B5EF4-FFF2-40B4-BE49-F238E27FC236}">
                <a16:creationId xmlns:a16="http://schemas.microsoft.com/office/drawing/2014/main" id="{1DE6EF50-211D-9316-4229-5A34C3036A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3845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9903" name="Text Box 31">
            <a:extLst>
              <a:ext uri="{FF2B5EF4-FFF2-40B4-BE49-F238E27FC236}">
                <a16:creationId xmlns:a16="http://schemas.microsoft.com/office/drawing/2014/main" id="{139AAB3E-9921-4CEC-4B70-02785DE020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8989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deben ser herméticos.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19904" name="Picture 32">
            <a:extLst>
              <a:ext uri="{FF2B5EF4-FFF2-40B4-BE49-F238E27FC236}">
                <a16:creationId xmlns:a16="http://schemas.microsoft.com/office/drawing/2014/main" id="{1FB2C023-AE2B-4B1D-C25B-9E39707D4F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9306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9913" name="Text Box 41">
            <a:extLst>
              <a:ext uri="{FF2B5EF4-FFF2-40B4-BE49-F238E27FC236}">
                <a16:creationId xmlns:a16="http://schemas.microsoft.com/office/drawing/2014/main" id="{A627A721-B943-0902-6AD2-BFFC2FEBA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441825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Los apósitos que no se pegan a la piel son ideales para las abrasiones.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19914" name="Picture 42">
            <a:extLst>
              <a:ext uri="{FF2B5EF4-FFF2-40B4-BE49-F238E27FC236}">
                <a16:creationId xmlns:a16="http://schemas.microsoft.com/office/drawing/2014/main" id="{0F1B7540-C7D4-36FF-3B00-C791159645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4735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074" name="Group 2">
            <a:extLst>
              <a:ext uri="{FF2B5EF4-FFF2-40B4-BE49-F238E27FC236}">
                <a16:creationId xmlns:a16="http://schemas.microsoft.com/office/drawing/2014/main" id="{6BE02DB7-7D58-F94D-3E55-927AE81C6A3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43075" name="Rectangle 3">
              <a:extLst>
                <a:ext uri="{FF2B5EF4-FFF2-40B4-BE49-F238E27FC236}">
                  <a16:creationId xmlns:a16="http://schemas.microsoft.com/office/drawing/2014/main" id="{08776EE6-D7F3-75AD-8EA8-69CDA9447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76" name="Rectangle 4">
              <a:extLst>
                <a:ext uri="{FF2B5EF4-FFF2-40B4-BE49-F238E27FC236}">
                  <a16:creationId xmlns:a16="http://schemas.microsoft.com/office/drawing/2014/main" id="{24B7A07C-657E-1969-441E-F3640591C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77" name="Freeform 5">
              <a:extLst>
                <a:ext uri="{FF2B5EF4-FFF2-40B4-BE49-F238E27FC236}">
                  <a16:creationId xmlns:a16="http://schemas.microsoft.com/office/drawing/2014/main" id="{AE9C6E5B-7CC3-4A41-0211-405F493AA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78" name="Freeform 6">
              <a:extLst>
                <a:ext uri="{FF2B5EF4-FFF2-40B4-BE49-F238E27FC236}">
                  <a16:creationId xmlns:a16="http://schemas.microsoft.com/office/drawing/2014/main" id="{9E399F84-1D31-8308-999A-4A7387004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79" name="Freeform 7">
              <a:extLst>
                <a:ext uri="{FF2B5EF4-FFF2-40B4-BE49-F238E27FC236}">
                  <a16:creationId xmlns:a16="http://schemas.microsoft.com/office/drawing/2014/main" id="{9E34ADC2-9ABC-13CD-E4B9-725DA3D2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0" name="Freeform 8">
              <a:extLst>
                <a:ext uri="{FF2B5EF4-FFF2-40B4-BE49-F238E27FC236}">
                  <a16:creationId xmlns:a16="http://schemas.microsoft.com/office/drawing/2014/main" id="{13451745-1ECF-11DF-809C-A84E27641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1" name="Freeform 9">
              <a:extLst>
                <a:ext uri="{FF2B5EF4-FFF2-40B4-BE49-F238E27FC236}">
                  <a16:creationId xmlns:a16="http://schemas.microsoft.com/office/drawing/2014/main" id="{F26C6ABA-0F03-2AB2-A747-CBDB4EAD6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2" name="Freeform 10">
              <a:extLst>
                <a:ext uri="{FF2B5EF4-FFF2-40B4-BE49-F238E27FC236}">
                  <a16:creationId xmlns:a16="http://schemas.microsoft.com/office/drawing/2014/main" id="{4A2B3795-56EC-84E4-FF00-8CDDC5BA1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3" name="Freeform 11">
              <a:extLst>
                <a:ext uri="{FF2B5EF4-FFF2-40B4-BE49-F238E27FC236}">
                  <a16:creationId xmlns:a16="http://schemas.microsoft.com/office/drawing/2014/main" id="{232D4FF0-B2EB-2AF1-02C8-AE3E0FE22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4" name="Freeform 12">
              <a:extLst>
                <a:ext uri="{FF2B5EF4-FFF2-40B4-BE49-F238E27FC236}">
                  <a16:creationId xmlns:a16="http://schemas.microsoft.com/office/drawing/2014/main" id="{6D2BED8B-D5E7-C732-7B55-FE1A17DE3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3085" name="Rectangle 13">
            <a:extLst>
              <a:ext uri="{FF2B5EF4-FFF2-40B4-BE49-F238E27FC236}">
                <a16:creationId xmlns:a16="http://schemas.microsoft.com/office/drawing/2014/main" id="{B9172923-9466-737E-0BEC-C75872114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Herida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43086" name="Text Box 14">
            <a:extLst>
              <a:ext uri="{FF2B5EF4-FFF2-40B4-BE49-F238E27FC236}">
                <a16:creationId xmlns:a16="http://schemas.microsoft.com/office/drawing/2014/main" id="{5B416FC4-A06B-9DAF-DB14-FFC4DE259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Definiciones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43087" name="Rectangle 15">
            <a:extLst>
              <a:ext uri="{FF2B5EF4-FFF2-40B4-BE49-F238E27FC236}">
                <a16:creationId xmlns:a16="http://schemas.microsoft.com/office/drawing/2014/main" id="{BA9100D1-480B-5C5D-BD6B-A04984A7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828800"/>
            <a:ext cx="83058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5000">
                <a:solidFill>
                  <a:schemeClr val="tx1"/>
                </a:solidFill>
              </a:rPr>
              <a:t>Cualquier lesión que cause rotura en los tejidos del cuerpo (piel, membranas mucosas, músculos, huesos, entre otros) ya sea </a:t>
            </a:r>
            <a:br>
              <a:rPr lang="es-PR" altLang="en-US" sz="5000">
                <a:solidFill>
                  <a:schemeClr val="tx1"/>
                </a:solidFill>
              </a:rPr>
            </a:br>
            <a:r>
              <a:rPr lang="es-PR" altLang="en-US" sz="5000">
                <a:solidFill>
                  <a:schemeClr val="tx1"/>
                </a:solidFill>
              </a:rPr>
              <a:t>interna o externa</a:t>
            </a:r>
          </a:p>
        </p:txBody>
      </p:sp>
      <p:pic>
        <p:nvPicPr>
          <p:cNvPr id="643098" name="Picture 26">
            <a:extLst>
              <a:ext uri="{FF2B5EF4-FFF2-40B4-BE49-F238E27FC236}">
                <a16:creationId xmlns:a16="http://schemas.microsoft.com/office/drawing/2014/main" id="{366CE1F5-60E0-AA54-EF94-7FDF7CC5CA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3099" name="Picture 27">
            <a:extLst>
              <a:ext uri="{FF2B5EF4-FFF2-40B4-BE49-F238E27FC236}">
                <a16:creationId xmlns:a16="http://schemas.microsoft.com/office/drawing/2014/main" id="{15C2B05E-79E9-EF7C-756D-8F5FD82534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3100" name="AutoShape 2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CD36AEB-D7F6-F290-F6FD-D441CC9BE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1" name="AutoShape 2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6D1E287-0B6F-059C-2ED2-C2CD734FF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2" name="AutoShape 3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277F13B-6CA7-AE92-EA49-9FB2CC10E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3" name="AutoShape 3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3B1AE14-C6C1-7B76-8A34-0825AB3EF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4" name="AutoShape 3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D0A5B097-0662-4876-6E60-7EB238684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5" name="AutoShape 3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925AD55-1009-8F60-9E4D-8D544838A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6" name="AutoShape 3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E760DC78-7272-F500-E31D-4F7949548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7" name="AutoShape 3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50BC7F9-5E20-7FB2-D1A4-617904ACD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898" name="Group 2">
            <a:extLst>
              <a:ext uri="{FF2B5EF4-FFF2-40B4-BE49-F238E27FC236}">
                <a16:creationId xmlns:a16="http://schemas.microsoft.com/office/drawing/2014/main" id="{60B41F75-E0EB-E58C-9AC7-DD6376FD14C7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20899" name="Rectangle 3">
              <a:extLst>
                <a:ext uri="{FF2B5EF4-FFF2-40B4-BE49-F238E27FC236}">
                  <a16:creationId xmlns:a16="http://schemas.microsoft.com/office/drawing/2014/main" id="{AE0DCCB0-10D1-6DFC-CC89-3774477F7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0900" name="Rectangle 4">
              <a:extLst>
                <a:ext uri="{FF2B5EF4-FFF2-40B4-BE49-F238E27FC236}">
                  <a16:creationId xmlns:a16="http://schemas.microsoft.com/office/drawing/2014/main" id="{3AE8B59F-B5C3-238A-4E8D-A164DD58C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901" name="Freeform 5">
              <a:extLst>
                <a:ext uri="{FF2B5EF4-FFF2-40B4-BE49-F238E27FC236}">
                  <a16:creationId xmlns:a16="http://schemas.microsoft.com/office/drawing/2014/main" id="{762CE5FF-A0C6-1034-1615-5B0DE432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0902" name="Freeform 6">
              <a:extLst>
                <a:ext uri="{FF2B5EF4-FFF2-40B4-BE49-F238E27FC236}">
                  <a16:creationId xmlns:a16="http://schemas.microsoft.com/office/drawing/2014/main" id="{4F46DAC2-ED71-AC16-36C3-DE610AEF6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903" name="Freeform 7">
              <a:extLst>
                <a:ext uri="{FF2B5EF4-FFF2-40B4-BE49-F238E27FC236}">
                  <a16:creationId xmlns:a16="http://schemas.microsoft.com/office/drawing/2014/main" id="{AC485688-051F-FF8C-FECE-81A8257A5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0904" name="Freeform 8">
              <a:extLst>
                <a:ext uri="{FF2B5EF4-FFF2-40B4-BE49-F238E27FC236}">
                  <a16:creationId xmlns:a16="http://schemas.microsoft.com/office/drawing/2014/main" id="{560C2F80-4E46-40C2-EA32-CBAC94783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905" name="Freeform 9">
              <a:extLst>
                <a:ext uri="{FF2B5EF4-FFF2-40B4-BE49-F238E27FC236}">
                  <a16:creationId xmlns:a16="http://schemas.microsoft.com/office/drawing/2014/main" id="{5C4F9ECE-9826-44BB-8240-F7C886FBB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0906" name="Freeform 10">
              <a:extLst>
                <a:ext uri="{FF2B5EF4-FFF2-40B4-BE49-F238E27FC236}">
                  <a16:creationId xmlns:a16="http://schemas.microsoft.com/office/drawing/2014/main" id="{25BDC6C7-95CC-8B23-2986-433CA881A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907" name="Freeform 11">
              <a:extLst>
                <a:ext uri="{FF2B5EF4-FFF2-40B4-BE49-F238E27FC236}">
                  <a16:creationId xmlns:a16="http://schemas.microsoft.com/office/drawing/2014/main" id="{F1E6F759-7CFB-F28A-2E30-C62A79751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0908" name="Freeform 12">
              <a:extLst>
                <a:ext uri="{FF2B5EF4-FFF2-40B4-BE49-F238E27FC236}">
                  <a16:creationId xmlns:a16="http://schemas.microsoft.com/office/drawing/2014/main" id="{D7E69D8B-81D1-B9EF-CFD5-20D7CBFA0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0909" name="Rectangle 13">
            <a:extLst>
              <a:ext uri="{FF2B5EF4-FFF2-40B4-BE49-F238E27FC236}">
                <a16:creationId xmlns:a16="http://schemas.microsoft.com/office/drawing/2014/main" id="{1622338B-0FA1-004E-C039-CFCF5DB45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Inmediáto General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20910" name="Text Box 14">
            <a:extLst>
              <a:ext uri="{FF2B5EF4-FFF2-40B4-BE49-F238E27FC236}">
                <a16:creationId xmlns:a16="http://schemas.microsoft.com/office/drawing/2014/main" id="{2864628F-CF60-2D18-7EED-A90D15EFA7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de Menor Severidad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20911" name="Picture 15">
            <a:extLst>
              <a:ext uri="{FF2B5EF4-FFF2-40B4-BE49-F238E27FC236}">
                <a16:creationId xmlns:a16="http://schemas.microsoft.com/office/drawing/2014/main" id="{F4398C5B-2AC4-84FE-2D84-8C228D33B6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0912" name="Picture 16">
            <a:extLst>
              <a:ext uri="{FF2B5EF4-FFF2-40B4-BE49-F238E27FC236}">
                <a16:creationId xmlns:a16="http://schemas.microsoft.com/office/drawing/2014/main" id="{610AA571-B83D-A518-7B96-4855947565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091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A4533F4-0724-FE6F-1047-374B6EB9A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91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495984B-D2E3-CC2B-5A3F-9146D4A79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91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FC5B606-96BE-AA1C-6E05-90B41F9BB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91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0E6F127-322F-140B-39F0-ADDDE858B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91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7D240472-C330-1E99-FA67-0A29116AD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91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9CAE73BA-27BD-EF03-ABC9-E6E740E44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91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D255A7C6-B8D8-7AA6-FDA5-2DDBAA320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92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C1BC829-EC9E-A26B-4DDC-57CFDBE3C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20921" name="Picture 25">
            <a:extLst>
              <a:ext uri="{FF2B5EF4-FFF2-40B4-BE49-F238E27FC236}">
                <a16:creationId xmlns:a16="http://schemas.microsoft.com/office/drawing/2014/main" id="{E470496D-AD45-BE72-2B95-91E40A96D1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0922" name="Text Box 26">
            <a:extLst>
              <a:ext uri="{FF2B5EF4-FFF2-40B4-BE49-F238E27FC236}">
                <a16:creationId xmlns:a16="http://schemas.microsoft.com/office/drawing/2014/main" id="{17398886-163B-AA9D-E145-6B5FB56E06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Fijar el apósito con un vendaje: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20923" name="Text Box 27">
            <a:extLst>
              <a:ext uri="{FF2B5EF4-FFF2-40B4-BE49-F238E27FC236}">
                <a16:creationId xmlns:a16="http://schemas.microsoft.com/office/drawing/2014/main" id="{6635E1D0-F4A8-44F1-740B-92EBDA9FFF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4384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debe aplicarse muy apretado.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0924" name="Picture 28">
            <a:extLst>
              <a:ext uri="{FF2B5EF4-FFF2-40B4-BE49-F238E27FC236}">
                <a16:creationId xmlns:a16="http://schemas.microsoft.com/office/drawing/2014/main" id="{A53604B1-BE7F-85A1-65E0-1A9942689F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4701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0925" name="Text Box 29">
            <a:extLst>
              <a:ext uri="{FF2B5EF4-FFF2-40B4-BE49-F238E27FC236}">
                <a16:creationId xmlns:a16="http://schemas.microsoft.com/office/drawing/2014/main" id="{0B1AABD6-2883-E8FC-9484-1179AF42D6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971800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Asegurar el vendaje con un amarre (nudo) o abrochado.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0926" name="Picture 30">
            <a:extLst>
              <a:ext uri="{FF2B5EF4-FFF2-40B4-BE49-F238E27FC236}">
                <a16:creationId xmlns:a16="http://schemas.microsoft.com/office/drawing/2014/main" id="{50655CBD-32E8-C68E-2601-4E66881EF5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0035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0931" name="Picture 35">
            <a:extLst>
              <a:ext uri="{FF2B5EF4-FFF2-40B4-BE49-F238E27FC236}">
                <a16:creationId xmlns:a16="http://schemas.microsoft.com/office/drawing/2014/main" id="{0CC39B98-7550-5EF7-1837-43122F266E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3581400"/>
            <a:ext cx="2524125" cy="2551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0932" name="Picture 36">
            <a:extLst>
              <a:ext uri="{FF2B5EF4-FFF2-40B4-BE49-F238E27FC236}">
                <a16:creationId xmlns:a16="http://schemas.microsoft.com/office/drawing/2014/main" id="{E7840C74-F516-D28F-39D6-7ECEC163BD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886200"/>
            <a:ext cx="3386138" cy="2155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922" name="Group 2">
            <a:extLst>
              <a:ext uri="{FF2B5EF4-FFF2-40B4-BE49-F238E27FC236}">
                <a16:creationId xmlns:a16="http://schemas.microsoft.com/office/drawing/2014/main" id="{565026B0-D765-4243-C23E-1B4C4D61CB9E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21923" name="Rectangle 3">
              <a:extLst>
                <a:ext uri="{FF2B5EF4-FFF2-40B4-BE49-F238E27FC236}">
                  <a16:creationId xmlns:a16="http://schemas.microsoft.com/office/drawing/2014/main" id="{9754DFFB-5E29-E033-04B0-FDFFDD62D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1924" name="Rectangle 4">
              <a:extLst>
                <a:ext uri="{FF2B5EF4-FFF2-40B4-BE49-F238E27FC236}">
                  <a16:creationId xmlns:a16="http://schemas.microsoft.com/office/drawing/2014/main" id="{B4C26C67-5837-1E25-2539-D52DCC312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925" name="Freeform 5">
              <a:extLst>
                <a:ext uri="{FF2B5EF4-FFF2-40B4-BE49-F238E27FC236}">
                  <a16:creationId xmlns:a16="http://schemas.microsoft.com/office/drawing/2014/main" id="{8CD7ECC0-2D0D-E825-9BEE-206D677E5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1926" name="Freeform 6">
              <a:extLst>
                <a:ext uri="{FF2B5EF4-FFF2-40B4-BE49-F238E27FC236}">
                  <a16:creationId xmlns:a16="http://schemas.microsoft.com/office/drawing/2014/main" id="{8059D73D-B1F6-1A9A-266A-B0FA27689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927" name="Freeform 7">
              <a:extLst>
                <a:ext uri="{FF2B5EF4-FFF2-40B4-BE49-F238E27FC236}">
                  <a16:creationId xmlns:a16="http://schemas.microsoft.com/office/drawing/2014/main" id="{EAFA39A2-217F-05BF-AAFE-79F067BE7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1928" name="Freeform 8">
              <a:extLst>
                <a:ext uri="{FF2B5EF4-FFF2-40B4-BE49-F238E27FC236}">
                  <a16:creationId xmlns:a16="http://schemas.microsoft.com/office/drawing/2014/main" id="{85911EB5-CD58-E8B0-1A37-938F74EB9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929" name="Freeform 9">
              <a:extLst>
                <a:ext uri="{FF2B5EF4-FFF2-40B4-BE49-F238E27FC236}">
                  <a16:creationId xmlns:a16="http://schemas.microsoft.com/office/drawing/2014/main" id="{1C435E70-3F9D-A4F3-99CD-E0CAA81D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1930" name="Freeform 10">
              <a:extLst>
                <a:ext uri="{FF2B5EF4-FFF2-40B4-BE49-F238E27FC236}">
                  <a16:creationId xmlns:a16="http://schemas.microsoft.com/office/drawing/2014/main" id="{B777FE52-1EF5-90D9-0E58-E5708D23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931" name="Freeform 11">
              <a:extLst>
                <a:ext uri="{FF2B5EF4-FFF2-40B4-BE49-F238E27FC236}">
                  <a16:creationId xmlns:a16="http://schemas.microsoft.com/office/drawing/2014/main" id="{8275019D-9EC8-06EA-C798-465FE4B9C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1932" name="Freeform 12">
              <a:extLst>
                <a:ext uri="{FF2B5EF4-FFF2-40B4-BE49-F238E27FC236}">
                  <a16:creationId xmlns:a16="http://schemas.microsoft.com/office/drawing/2014/main" id="{78DEC14D-305A-D547-C2A4-FFF97C99B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1933" name="Rectangle 13">
            <a:extLst>
              <a:ext uri="{FF2B5EF4-FFF2-40B4-BE49-F238E27FC236}">
                <a16:creationId xmlns:a16="http://schemas.microsoft.com/office/drawing/2014/main" id="{723A5337-7138-B9EC-E18C-1367A24DD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Inmediáto General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21934" name="Text Box 14">
            <a:extLst>
              <a:ext uri="{FF2B5EF4-FFF2-40B4-BE49-F238E27FC236}">
                <a16:creationId xmlns:a16="http://schemas.microsoft.com/office/drawing/2014/main" id="{34DB58EB-B835-D63B-609E-4C8009F3FC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de Menor Severidad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21935" name="Picture 15">
            <a:extLst>
              <a:ext uri="{FF2B5EF4-FFF2-40B4-BE49-F238E27FC236}">
                <a16:creationId xmlns:a16="http://schemas.microsoft.com/office/drawing/2014/main" id="{C3B26E44-7AB9-3BC5-5C76-C0A5848950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1936" name="Picture 16">
            <a:extLst>
              <a:ext uri="{FF2B5EF4-FFF2-40B4-BE49-F238E27FC236}">
                <a16:creationId xmlns:a16="http://schemas.microsoft.com/office/drawing/2014/main" id="{13055828-1C02-FDA5-F7B6-267E135291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193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35A4C26-130A-BCB7-22AF-50A1CD7CF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93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921EA270-E251-416B-A9F0-760A1E80B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93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D03E504-5DFA-CB55-DC68-BC38ABDE7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94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FFB2679-1EFD-ED2F-DBE5-5F03A8C15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94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3F2F990-1681-FB75-E605-7AD916C9A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94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8D8ED0A0-07F5-8B07-25D9-2E400AFCF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94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C859115-DA5C-7EE5-B662-85D936F43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94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E1D6A34-9EBF-55C3-448B-15D488A36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21945" name="Picture 25">
            <a:extLst>
              <a:ext uri="{FF2B5EF4-FFF2-40B4-BE49-F238E27FC236}">
                <a16:creationId xmlns:a16="http://schemas.microsoft.com/office/drawing/2014/main" id="{A45E580C-44A1-CDCD-1B3F-3D9DA9BC71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1946" name="Text Box 26">
            <a:extLst>
              <a:ext uri="{FF2B5EF4-FFF2-40B4-BE49-F238E27FC236}">
                <a16:creationId xmlns:a16="http://schemas.microsoft.com/office/drawing/2014/main" id="{D1821DB7-CA4C-DC40-3EC9-DA453B6D7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Vela por signos de infección: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21947" name="Text Box 27">
            <a:extLst>
              <a:ext uri="{FF2B5EF4-FFF2-40B4-BE49-F238E27FC236}">
                <a16:creationId xmlns:a16="http://schemas.microsoft.com/office/drawing/2014/main" id="{223E4E78-4926-8925-BE4F-59E3B8590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4130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Pus.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1948" name="Picture 28">
            <a:extLst>
              <a:ext uri="{FF2B5EF4-FFF2-40B4-BE49-F238E27FC236}">
                <a16:creationId xmlns:a16="http://schemas.microsoft.com/office/drawing/2014/main" id="{B1D3D52F-D102-644D-B320-3E46F88FFF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4447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1949" name="Text Box 29">
            <a:extLst>
              <a:ext uri="{FF2B5EF4-FFF2-40B4-BE49-F238E27FC236}">
                <a16:creationId xmlns:a16="http://schemas.microsoft.com/office/drawing/2014/main" id="{DAC14DD9-C0C4-6401-7777-F4E3A33F8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9464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Dolor.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1950" name="Picture 30">
            <a:extLst>
              <a:ext uri="{FF2B5EF4-FFF2-40B4-BE49-F238E27FC236}">
                <a16:creationId xmlns:a16="http://schemas.microsoft.com/office/drawing/2014/main" id="{C69924A7-73BE-4E70-2642-279AA2088E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9781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1951" name="Text Box 31">
            <a:extLst>
              <a:ext uri="{FF2B5EF4-FFF2-40B4-BE49-F238E27FC236}">
                <a16:creationId xmlns:a16="http://schemas.microsoft.com/office/drawing/2014/main" id="{2A0473E5-5041-1F7F-BB97-C61CBCBDA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4925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Enrojecimiento alrededor de la herida.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1952" name="Picture 32">
            <a:extLst>
              <a:ext uri="{FF2B5EF4-FFF2-40B4-BE49-F238E27FC236}">
                <a16:creationId xmlns:a16="http://schemas.microsoft.com/office/drawing/2014/main" id="{084DB16D-1575-4E12-E897-1C36DCC23C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5242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1953" name="Text Box 33">
            <a:extLst>
              <a:ext uri="{FF2B5EF4-FFF2-40B4-BE49-F238E27FC236}">
                <a16:creationId xmlns:a16="http://schemas.microsoft.com/office/drawing/2014/main" id="{721C4FDE-FFF1-7FB2-2D8D-27E2B91E0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03542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Fiebre.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1954" name="Picture 34">
            <a:extLst>
              <a:ext uri="{FF2B5EF4-FFF2-40B4-BE49-F238E27FC236}">
                <a16:creationId xmlns:a16="http://schemas.microsoft.com/office/drawing/2014/main" id="{7F8BB98F-5DC4-79FC-E8AB-91AA64A1DD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0671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970" name="Group 2">
            <a:extLst>
              <a:ext uri="{FF2B5EF4-FFF2-40B4-BE49-F238E27FC236}">
                <a16:creationId xmlns:a16="http://schemas.microsoft.com/office/drawing/2014/main" id="{4C5D8662-559C-B4F8-D842-7270AF3356C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23971" name="Rectangle 3">
              <a:extLst>
                <a:ext uri="{FF2B5EF4-FFF2-40B4-BE49-F238E27FC236}">
                  <a16:creationId xmlns:a16="http://schemas.microsoft.com/office/drawing/2014/main" id="{A3040A13-D244-6680-531C-E7DC03181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3972" name="Rectangle 4">
              <a:extLst>
                <a:ext uri="{FF2B5EF4-FFF2-40B4-BE49-F238E27FC236}">
                  <a16:creationId xmlns:a16="http://schemas.microsoft.com/office/drawing/2014/main" id="{9DC05084-5E2E-E2CE-8342-890BEB10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973" name="Freeform 5">
              <a:extLst>
                <a:ext uri="{FF2B5EF4-FFF2-40B4-BE49-F238E27FC236}">
                  <a16:creationId xmlns:a16="http://schemas.microsoft.com/office/drawing/2014/main" id="{5828CB68-879D-5597-2801-75974C13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3974" name="Freeform 6">
              <a:extLst>
                <a:ext uri="{FF2B5EF4-FFF2-40B4-BE49-F238E27FC236}">
                  <a16:creationId xmlns:a16="http://schemas.microsoft.com/office/drawing/2014/main" id="{80E158A7-DE26-9358-E9BB-4663840C9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975" name="Freeform 7">
              <a:extLst>
                <a:ext uri="{FF2B5EF4-FFF2-40B4-BE49-F238E27FC236}">
                  <a16:creationId xmlns:a16="http://schemas.microsoft.com/office/drawing/2014/main" id="{29A537FF-5FC7-DF38-EBBC-6880AB8D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3976" name="Freeform 8">
              <a:extLst>
                <a:ext uri="{FF2B5EF4-FFF2-40B4-BE49-F238E27FC236}">
                  <a16:creationId xmlns:a16="http://schemas.microsoft.com/office/drawing/2014/main" id="{77FA56FB-A0CA-6926-929A-F2655B6C6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977" name="Freeform 9">
              <a:extLst>
                <a:ext uri="{FF2B5EF4-FFF2-40B4-BE49-F238E27FC236}">
                  <a16:creationId xmlns:a16="http://schemas.microsoft.com/office/drawing/2014/main" id="{1A3D2302-50A6-6B0B-EB2D-D76413AB6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3978" name="Freeform 10">
              <a:extLst>
                <a:ext uri="{FF2B5EF4-FFF2-40B4-BE49-F238E27FC236}">
                  <a16:creationId xmlns:a16="http://schemas.microsoft.com/office/drawing/2014/main" id="{1E9774E4-4C48-EE73-716F-F5BF58B60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979" name="Freeform 11">
              <a:extLst>
                <a:ext uri="{FF2B5EF4-FFF2-40B4-BE49-F238E27FC236}">
                  <a16:creationId xmlns:a16="http://schemas.microsoft.com/office/drawing/2014/main" id="{AE4B670A-C0AB-9DD0-9D4C-2B3B56092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3980" name="Freeform 12">
              <a:extLst>
                <a:ext uri="{FF2B5EF4-FFF2-40B4-BE49-F238E27FC236}">
                  <a16:creationId xmlns:a16="http://schemas.microsoft.com/office/drawing/2014/main" id="{344EA90A-172A-04D4-1D98-F4E5BF1C3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3981" name="Rectangle 13">
            <a:extLst>
              <a:ext uri="{FF2B5EF4-FFF2-40B4-BE49-F238E27FC236}">
                <a16:creationId xmlns:a16="http://schemas.microsoft.com/office/drawing/2014/main" id="{FC7F1ED0-002C-FF72-2DD0-E3F646148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Inmediáto General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23982" name="Text Box 14">
            <a:extLst>
              <a:ext uri="{FF2B5EF4-FFF2-40B4-BE49-F238E27FC236}">
                <a16:creationId xmlns:a16="http://schemas.microsoft.com/office/drawing/2014/main" id="{E050FB57-9CFC-8084-4DD8-AF6F489CF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de Menor Severidad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23983" name="Picture 15">
            <a:extLst>
              <a:ext uri="{FF2B5EF4-FFF2-40B4-BE49-F238E27FC236}">
                <a16:creationId xmlns:a16="http://schemas.microsoft.com/office/drawing/2014/main" id="{58DD9552-47E2-529F-7C76-95ED8B7B03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3984" name="Picture 16">
            <a:extLst>
              <a:ext uri="{FF2B5EF4-FFF2-40B4-BE49-F238E27FC236}">
                <a16:creationId xmlns:a16="http://schemas.microsoft.com/office/drawing/2014/main" id="{C974524C-5A8F-394D-E392-8368B701F0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3985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55C3256-1ADD-E741-18AB-113CC6322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986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B008325-37A8-ED4D-ED13-7153D556A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98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DF9AE0C-D848-3AB0-5BA1-F2189CF6D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98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832152E-F7CD-53E7-1760-DBE4C91C6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989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B136B4D-4E58-AF16-98AC-09847455C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990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2A5921B-3719-D539-2C79-A1315ADDE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991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96FCA62-5FF4-7378-F9CA-18DE3593A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3992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F55BD8C-C60F-557F-E0A5-95602A66A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23993" name="Picture 25">
            <a:extLst>
              <a:ext uri="{FF2B5EF4-FFF2-40B4-BE49-F238E27FC236}">
                <a16:creationId xmlns:a16="http://schemas.microsoft.com/office/drawing/2014/main" id="{DA0AD23E-0201-9DAF-25C9-ED7F7FEE0A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28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3994" name="Text Box 26">
            <a:extLst>
              <a:ext uri="{FF2B5EF4-FFF2-40B4-BE49-F238E27FC236}">
                <a16:creationId xmlns:a16="http://schemas.microsoft.com/office/drawing/2014/main" id="{D67EB4E0-FACB-1CCB-FC2E-7DB1E5ADED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288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Nunca intente remover objetos incrustados en la herida.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3995" name="Picture 27">
            <a:extLst>
              <a:ext uri="{FF2B5EF4-FFF2-40B4-BE49-F238E27FC236}">
                <a16:creationId xmlns:a16="http://schemas.microsoft.com/office/drawing/2014/main" id="{7A6B7323-EE7A-B2A5-554D-DCA2AF5955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429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3996" name="Text Box 28">
            <a:extLst>
              <a:ext uri="{FF2B5EF4-FFF2-40B4-BE49-F238E27FC236}">
                <a16:creationId xmlns:a16="http://schemas.microsoft.com/office/drawing/2014/main" id="{37E1C798-C203-8113-7C7C-898854820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4290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Nunca intente reponer órganos internos que sobresalgan de la víctima: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23997" name="Text Box 29">
            <a:extLst>
              <a:ext uri="{FF2B5EF4-FFF2-40B4-BE49-F238E27FC236}">
                <a16:creationId xmlns:a16="http://schemas.microsoft.com/office/drawing/2014/main" id="{BFF186CC-3C7F-109F-DC15-A4984A50B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667000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Inmovilice cualquier objeto que haya penetrado en la herida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3998" name="Picture 30">
            <a:extLst>
              <a:ext uri="{FF2B5EF4-FFF2-40B4-BE49-F238E27FC236}">
                <a16:creationId xmlns:a16="http://schemas.microsoft.com/office/drawing/2014/main" id="{3776C42B-EBE3-C76D-036C-86A9373055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6987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3999" name="Text Box 31">
            <a:extLst>
              <a:ext uri="{FF2B5EF4-FFF2-40B4-BE49-F238E27FC236}">
                <a16:creationId xmlns:a16="http://schemas.microsoft.com/office/drawing/2014/main" id="{4577B027-252E-0F87-DECA-EC7B3581A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267200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Cubra estas viceras con un apósito húmedo (o papel de celofán) y fíjelo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4000" name="Picture 32">
            <a:extLst>
              <a:ext uri="{FF2B5EF4-FFF2-40B4-BE49-F238E27FC236}">
                <a16:creationId xmlns:a16="http://schemas.microsoft.com/office/drawing/2014/main" id="{6741986B-EEE4-3BB3-01E2-9E4B86F8EC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2989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4003" name="Picture 35">
            <a:extLst>
              <a:ext uri="{FF2B5EF4-FFF2-40B4-BE49-F238E27FC236}">
                <a16:creationId xmlns:a16="http://schemas.microsoft.com/office/drawing/2014/main" id="{2BB8E741-0941-74FF-95EA-0F4CC51F9B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71" t="4762" b="19048"/>
          <a:stretch>
            <a:fillRect/>
          </a:stretch>
        </p:blipFill>
        <p:spPr bwMode="auto">
          <a:xfrm>
            <a:off x="3157538" y="5029200"/>
            <a:ext cx="2252662" cy="1219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946" name="Group 2">
            <a:extLst>
              <a:ext uri="{FF2B5EF4-FFF2-40B4-BE49-F238E27FC236}">
                <a16:creationId xmlns:a16="http://schemas.microsoft.com/office/drawing/2014/main" id="{A7613EB1-A846-7C5B-96BD-DEC2EFDD4A48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22947" name="Rectangle 3">
              <a:extLst>
                <a:ext uri="{FF2B5EF4-FFF2-40B4-BE49-F238E27FC236}">
                  <a16:creationId xmlns:a16="http://schemas.microsoft.com/office/drawing/2014/main" id="{24BC4480-6B88-F294-AA63-76C7BD438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48" name="Rectangle 4">
              <a:extLst>
                <a:ext uri="{FF2B5EF4-FFF2-40B4-BE49-F238E27FC236}">
                  <a16:creationId xmlns:a16="http://schemas.microsoft.com/office/drawing/2014/main" id="{2C118BBC-3DD4-964A-6C6A-7B839794F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49" name="Freeform 5">
              <a:extLst>
                <a:ext uri="{FF2B5EF4-FFF2-40B4-BE49-F238E27FC236}">
                  <a16:creationId xmlns:a16="http://schemas.microsoft.com/office/drawing/2014/main" id="{AD4852FF-D609-3B24-8348-12BA2F332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50" name="Freeform 6">
              <a:extLst>
                <a:ext uri="{FF2B5EF4-FFF2-40B4-BE49-F238E27FC236}">
                  <a16:creationId xmlns:a16="http://schemas.microsoft.com/office/drawing/2014/main" id="{0CAF0A4C-FB7C-B18C-2AE0-84A892C7C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51" name="Freeform 7">
              <a:extLst>
                <a:ext uri="{FF2B5EF4-FFF2-40B4-BE49-F238E27FC236}">
                  <a16:creationId xmlns:a16="http://schemas.microsoft.com/office/drawing/2014/main" id="{D62BB361-1944-83B1-5C22-3A52D1AE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52" name="Freeform 8">
              <a:extLst>
                <a:ext uri="{FF2B5EF4-FFF2-40B4-BE49-F238E27FC236}">
                  <a16:creationId xmlns:a16="http://schemas.microsoft.com/office/drawing/2014/main" id="{35267734-57C4-D4D1-D650-4289C1210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53" name="Freeform 9">
              <a:extLst>
                <a:ext uri="{FF2B5EF4-FFF2-40B4-BE49-F238E27FC236}">
                  <a16:creationId xmlns:a16="http://schemas.microsoft.com/office/drawing/2014/main" id="{45647CB8-1A21-3DEA-A72C-B6A189D97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54" name="Freeform 10">
              <a:extLst>
                <a:ext uri="{FF2B5EF4-FFF2-40B4-BE49-F238E27FC236}">
                  <a16:creationId xmlns:a16="http://schemas.microsoft.com/office/drawing/2014/main" id="{DB133549-8E17-B280-6250-1E46A7C68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55" name="Freeform 11">
              <a:extLst>
                <a:ext uri="{FF2B5EF4-FFF2-40B4-BE49-F238E27FC236}">
                  <a16:creationId xmlns:a16="http://schemas.microsoft.com/office/drawing/2014/main" id="{40C6FC86-093D-DCDE-1FE6-4091D424B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56" name="Freeform 12">
              <a:extLst>
                <a:ext uri="{FF2B5EF4-FFF2-40B4-BE49-F238E27FC236}">
                  <a16:creationId xmlns:a16="http://schemas.microsoft.com/office/drawing/2014/main" id="{BFD61F18-F3D4-879D-FB82-5CD86AEF7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2957" name="Rectangle 13">
            <a:extLst>
              <a:ext uri="{FF2B5EF4-FFF2-40B4-BE49-F238E27FC236}">
                <a16:creationId xmlns:a16="http://schemas.microsoft.com/office/drawing/2014/main" id="{A30D65F9-2800-16D1-D6B9-805DF94D8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Inmediáto General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22958" name="Text Box 14">
            <a:extLst>
              <a:ext uri="{FF2B5EF4-FFF2-40B4-BE49-F238E27FC236}">
                <a16:creationId xmlns:a16="http://schemas.microsoft.com/office/drawing/2014/main" id="{BEF901C7-D913-C6EC-0EDC-D511901306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de Menor Severidad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22959" name="Picture 15">
            <a:extLst>
              <a:ext uri="{FF2B5EF4-FFF2-40B4-BE49-F238E27FC236}">
                <a16:creationId xmlns:a16="http://schemas.microsoft.com/office/drawing/2014/main" id="{0012E0C3-CD6E-BD6B-ACDA-0A10CC54A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2960" name="Picture 16">
            <a:extLst>
              <a:ext uri="{FF2B5EF4-FFF2-40B4-BE49-F238E27FC236}">
                <a16:creationId xmlns:a16="http://schemas.microsoft.com/office/drawing/2014/main" id="{1DD2421E-F411-FD15-5553-9CC7EA2E97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2961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7DB8AFDF-FB98-8D07-5B31-798973E62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962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D268954-1867-3E29-C410-4C12D6B7D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963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0D099AA-E533-DFBC-AE92-16B92B24E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96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7F1E947-1211-1DDB-F425-27A4BBDAB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965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171DCA06-09EB-D411-AD79-CAB40793E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966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3EAE87B-4D41-2371-76B4-144A3B61F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967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053B9CA-DF98-C4B2-3359-51836C55E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2968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D94B19BF-B26B-6C5F-A602-78650B62C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22969" name="Picture 25">
            <a:extLst>
              <a:ext uri="{FF2B5EF4-FFF2-40B4-BE49-F238E27FC236}">
                <a16:creationId xmlns:a16="http://schemas.microsoft.com/office/drawing/2014/main" id="{A97FC853-464A-F676-C5D5-40983BFEAF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2970" name="Text Box 26">
            <a:extLst>
              <a:ext uri="{FF2B5EF4-FFF2-40B4-BE49-F238E27FC236}">
                <a16:creationId xmlns:a16="http://schemas.microsoft.com/office/drawing/2014/main" id="{7FE4EC9B-D98A-E567-36C2-722FF8DF5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Inmovilice la parte lesionada.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2979" name="Picture 35">
            <a:extLst>
              <a:ext uri="{FF2B5EF4-FFF2-40B4-BE49-F238E27FC236}">
                <a16:creationId xmlns:a16="http://schemas.microsoft.com/office/drawing/2014/main" id="{E97368FC-6D7B-A555-EA65-0E40A655E8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828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2980" name="Text Box 36">
            <a:extLst>
              <a:ext uri="{FF2B5EF4-FFF2-40B4-BE49-F238E27FC236}">
                <a16:creationId xmlns:a16="http://schemas.microsoft.com/office/drawing/2014/main" id="{F0554B87-E296-1987-7F62-4838A2AFA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782888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Entablille toda fractura ósea abierta.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2985" name="Picture 41">
            <a:extLst>
              <a:ext uri="{FF2B5EF4-FFF2-40B4-BE49-F238E27FC236}">
                <a16:creationId xmlns:a16="http://schemas.microsoft.com/office/drawing/2014/main" id="{A71B838C-979E-04B4-1095-FD99FE3E31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6210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2986" name="Text Box 42">
            <a:extLst>
              <a:ext uri="{FF2B5EF4-FFF2-40B4-BE49-F238E27FC236}">
                <a16:creationId xmlns:a16="http://schemas.microsoft.com/office/drawing/2014/main" id="{D2549A39-C697-EE3E-AB29-2005778AC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621088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Calme a la víctima.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2987" name="Picture 43">
            <a:extLst>
              <a:ext uri="{FF2B5EF4-FFF2-40B4-BE49-F238E27FC236}">
                <a16:creationId xmlns:a16="http://schemas.microsoft.com/office/drawing/2014/main" id="{5FFBA2B9-96E3-C588-EA6D-82424CCFA7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4592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2988" name="Text Box 44">
            <a:extLst>
              <a:ext uri="{FF2B5EF4-FFF2-40B4-BE49-F238E27FC236}">
                <a16:creationId xmlns:a16="http://schemas.microsoft.com/office/drawing/2014/main" id="{96B2A25B-C7AE-9386-CA09-5AF3CFB30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459288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Provea tratamiento para shock.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2989" name="Picture 45">
            <a:extLst>
              <a:ext uri="{FF2B5EF4-FFF2-40B4-BE49-F238E27FC236}">
                <a16:creationId xmlns:a16="http://schemas.microsoft.com/office/drawing/2014/main" id="{6B6D9901-BAF1-97A2-BAAE-9F208BB7C0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3213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2990" name="Text Box 46">
            <a:extLst>
              <a:ext uri="{FF2B5EF4-FFF2-40B4-BE49-F238E27FC236}">
                <a16:creationId xmlns:a16="http://schemas.microsoft.com/office/drawing/2014/main" id="{98188D6A-1504-06B1-64FC-34E7D6674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3213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Llame al médico de la víctima y pregúntale si es necesario una inyección antitetánica.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grpSp>
        <p:nvGrpSpPr>
          <p:cNvPr id="722993" name="Group 49">
            <a:extLst>
              <a:ext uri="{FF2B5EF4-FFF2-40B4-BE49-F238E27FC236}">
                <a16:creationId xmlns:a16="http://schemas.microsoft.com/office/drawing/2014/main" id="{6B37EA79-CFBA-787F-017E-653AFDF37A1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00600" y="3284538"/>
            <a:ext cx="3662363" cy="1439862"/>
            <a:chOff x="3024" y="2016"/>
            <a:chExt cx="2307" cy="907"/>
          </a:xfrm>
        </p:grpSpPr>
        <p:sp>
          <p:nvSpPr>
            <p:cNvPr id="722992" name="AutoShape 48">
              <a:extLst>
                <a:ext uri="{FF2B5EF4-FFF2-40B4-BE49-F238E27FC236}">
                  <a16:creationId xmlns:a16="http://schemas.microsoft.com/office/drawing/2014/main" id="{80D858E1-9B9B-9301-BBD3-749F8D9CD8C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024" y="2016"/>
              <a:ext cx="2307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94" name="Freeform 50">
              <a:extLst>
                <a:ext uri="{FF2B5EF4-FFF2-40B4-BE49-F238E27FC236}">
                  <a16:creationId xmlns:a16="http://schemas.microsoft.com/office/drawing/2014/main" id="{C57E24CC-1FA0-782C-EC28-0E915EAF5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759"/>
              <a:ext cx="164" cy="90"/>
            </a:xfrm>
            <a:custGeom>
              <a:avLst/>
              <a:gdLst>
                <a:gd name="T0" fmla="*/ 36 w 326"/>
                <a:gd name="T1" fmla="*/ 179 h 179"/>
                <a:gd name="T2" fmla="*/ 53 w 326"/>
                <a:gd name="T3" fmla="*/ 179 h 179"/>
                <a:gd name="T4" fmla="*/ 72 w 326"/>
                <a:gd name="T5" fmla="*/ 178 h 179"/>
                <a:gd name="T6" fmla="*/ 90 w 326"/>
                <a:gd name="T7" fmla="*/ 176 h 179"/>
                <a:gd name="T8" fmla="*/ 107 w 326"/>
                <a:gd name="T9" fmla="*/ 171 h 179"/>
                <a:gd name="T10" fmla="*/ 117 w 326"/>
                <a:gd name="T11" fmla="*/ 169 h 179"/>
                <a:gd name="T12" fmla="*/ 157 w 326"/>
                <a:gd name="T13" fmla="*/ 159 h 179"/>
                <a:gd name="T14" fmla="*/ 200 w 326"/>
                <a:gd name="T15" fmla="*/ 155 h 179"/>
                <a:gd name="T16" fmla="*/ 244 w 326"/>
                <a:gd name="T17" fmla="*/ 152 h 179"/>
                <a:gd name="T18" fmla="*/ 287 w 326"/>
                <a:gd name="T19" fmla="*/ 147 h 179"/>
                <a:gd name="T20" fmla="*/ 326 w 326"/>
                <a:gd name="T21" fmla="*/ 138 h 179"/>
                <a:gd name="T22" fmla="*/ 323 w 326"/>
                <a:gd name="T23" fmla="*/ 136 h 179"/>
                <a:gd name="T24" fmla="*/ 307 w 326"/>
                <a:gd name="T25" fmla="*/ 129 h 179"/>
                <a:gd name="T26" fmla="*/ 280 w 326"/>
                <a:gd name="T27" fmla="*/ 121 h 179"/>
                <a:gd name="T28" fmla="*/ 247 w 326"/>
                <a:gd name="T29" fmla="*/ 112 h 179"/>
                <a:gd name="T30" fmla="*/ 214 w 326"/>
                <a:gd name="T31" fmla="*/ 105 h 179"/>
                <a:gd name="T32" fmla="*/ 202 w 326"/>
                <a:gd name="T33" fmla="*/ 103 h 179"/>
                <a:gd name="T34" fmla="*/ 169 w 326"/>
                <a:gd name="T35" fmla="*/ 93 h 179"/>
                <a:gd name="T36" fmla="*/ 126 w 326"/>
                <a:gd name="T37" fmla="*/ 67 h 179"/>
                <a:gd name="T38" fmla="*/ 85 w 326"/>
                <a:gd name="T39" fmla="*/ 36 h 179"/>
                <a:gd name="T40" fmla="*/ 52 w 326"/>
                <a:gd name="T41" fmla="*/ 10 h 179"/>
                <a:gd name="T42" fmla="*/ 38 w 326"/>
                <a:gd name="T43" fmla="*/ 0 h 179"/>
                <a:gd name="T44" fmla="*/ 38 w 326"/>
                <a:gd name="T45" fmla="*/ 1 h 179"/>
                <a:gd name="T46" fmla="*/ 29 w 326"/>
                <a:gd name="T47" fmla="*/ 17 h 179"/>
                <a:gd name="T48" fmla="*/ 19 w 326"/>
                <a:gd name="T49" fmla="*/ 43 h 179"/>
                <a:gd name="T50" fmla="*/ 9 w 326"/>
                <a:gd name="T51" fmla="*/ 72 h 179"/>
                <a:gd name="T52" fmla="*/ 2 w 326"/>
                <a:gd name="T53" fmla="*/ 98 h 179"/>
                <a:gd name="T54" fmla="*/ 0 w 326"/>
                <a:gd name="T55" fmla="*/ 109 h 179"/>
                <a:gd name="T56" fmla="*/ 3 w 326"/>
                <a:gd name="T57" fmla="*/ 128 h 179"/>
                <a:gd name="T58" fmla="*/ 10 w 326"/>
                <a:gd name="T59" fmla="*/ 147 h 179"/>
                <a:gd name="T60" fmla="*/ 17 w 326"/>
                <a:gd name="T61" fmla="*/ 164 h 179"/>
                <a:gd name="T62" fmla="*/ 24 w 326"/>
                <a:gd name="T63" fmla="*/ 174 h 179"/>
                <a:gd name="T64" fmla="*/ 26 w 326"/>
                <a:gd name="T6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6" h="179">
                  <a:moveTo>
                    <a:pt x="26" y="179"/>
                  </a:moveTo>
                  <a:lnTo>
                    <a:pt x="36" y="179"/>
                  </a:lnTo>
                  <a:lnTo>
                    <a:pt x="45" y="179"/>
                  </a:lnTo>
                  <a:lnTo>
                    <a:pt x="53" y="179"/>
                  </a:lnTo>
                  <a:lnTo>
                    <a:pt x="64" y="178"/>
                  </a:lnTo>
                  <a:lnTo>
                    <a:pt x="72" y="178"/>
                  </a:lnTo>
                  <a:lnTo>
                    <a:pt x="81" y="178"/>
                  </a:lnTo>
                  <a:lnTo>
                    <a:pt x="90" y="176"/>
                  </a:lnTo>
                  <a:lnTo>
                    <a:pt x="98" y="174"/>
                  </a:lnTo>
                  <a:lnTo>
                    <a:pt x="107" y="171"/>
                  </a:lnTo>
                  <a:lnTo>
                    <a:pt x="117" y="169"/>
                  </a:lnTo>
                  <a:lnTo>
                    <a:pt x="117" y="169"/>
                  </a:lnTo>
                  <a:lnTo>
                    <a:pt x="136" y="162"/>
                  </a:lnTo>
                  <a:lnTo>
                    <a:pt x="157" y="159"/>
                  </a:lnTo>
                  <a:lnTo>
                    <a:pt x="178" y="157"/>
                  </a:lnTo>
                  <a:lnTo>
                    <a:pt x="200" y="155"/>
                  </a:lnTo>
                  <a:lnTo>
                    <a:pt x="221" y="154"/>
                  </a:lnTo>
                  <a:lnTo>
                    <a:pt x="244" y="152"/>
                  </a:lnTo>
                  <a:lnTo>
                    <a:pt x="266" y="150"/>
                  </a:lnTo>
                  <a:lnTo>
                    <a:pt x="287" y="147"/>
                  </a:lnTo>
                  <a:lnTo>
                    <a:pt x="307" y="143"/>
                  </a:lnTo>
                  <a:lnTo>
                    <a:pt x="326" y="138"/>
                  </a:lnTo>
                  <a:lnTo>
                    <a:pt x="326" y="138"/>
                  </a:lnTo>
                  <a:lnTo>
                    <a:pt x="323" y="136"/>
                  </a:lnTo>
                  <a:lnTo>
                    <a:pt x="318" y="135"/>
                  </a:lnTo>
                  <a:lnTo>
                    <a:pt x="307" y="129"/>
                  </a:lnTo>
                  <a:lnTo>
                    <a:pt x="294" y="126"/>
                  </a:lnTo>
                  <a:lnTo>
                    <a:pt x="280" y="121"/>
                  </a:lnTo>
                  <a:lnTo>
                    <a:pt x="263" y="116"/>
                  </a:lnTo>
                  <a:lnTo>
                    <a:pt x="247" y="112"/>
                  </a:lnTo>
                  <a:lnTo>
                    <a:pt x="230" y="107"/>
                  </a:lnTo>
                  <a:lnTo>
                    <a:pt x="214" y="105"/>
                  </a:lnTo>
                  <a:lnTo>
                    <a:pt x="202" y="103"/>
                  </a:lnTo>
                  <a:lnTo>
                    <a:pt x="202" y="103"/>
                  </a:lnTo>
                  <a:lnTo>
                    <a:pt x="187" y="102"/>
                  </a:lnTo>
                  <a:lnTo>
                    <a:pt x="169" y="93"/>
                  </a:lnTo>
                  <a:lnTo>
                    <a:pt x="149" y="81"/>
                  </a:lnTo>
                  <a:lnTo>
                    <a:pt x="126" y="67"/>
                  </a:lnTo>
                  <a:lnTo>
                    <a:pt x="105" y="52"/>
                  </a:lnTo>
                  <a:lnTo>
                    <a:pt x="85" y="36"/>
                  </a:lnTo>
                  <a:lnTo>
                    <a:pt x="66" y="22"/>
                  </a:lnTo>
                  <a:lnTo>
                    <a:pt x="52" y="10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4" y="7"/>
                  </a:lnTo>
                  <a:lnTo>
                    <a:pt x="29" y="17"/>
                  </a:lnTo>
                  <a:lnTo>
                    <a:pt x="24" y="29"/>
                  </a:lnTo>
                  <a:lnTo>
                    <a:pt x="19" y="43"/>
                  </a:lnTo>
                  <a:lnTo>
                    <a:pt x="14" y="57"/>
                  </a:lnTo>
                  <a:lnTo>
                    <a:pt x="9" y="72"/>
                  </a:lnTo>
                  <a:lnTo>
                    <a:pt x="3" y="86"/>
                  </a:lnTo>
                  <a:lnTo>
                    <a:pt x="2" y="98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2" y="119"/>
                  </a:lnTo>
                  <a:lnTo>
                    <a:pt x="3" y="128"/>
                  </a:lnTo>
                  <a:lnTo>
                    <a:pt x="7" y="138"/>
                  </a:lnTo>
                  <a:lnTo>
                    <a:pt x="10" y="147"/>
                  </a:lnTo>
                  <a:lnTo>
                    <a:pt x="14" y="155"/>
                  </a:lnTo>
                  <a:lnTo>
                    <a:pt x="17" y="164"/>
                  </a:lnTo>
                  <a:lnTo>
                    <a:pt x="21" y="171"/>
                  </a:lnTo>
                  <a:lnTo>
                    <a:pt x="24" y="174"/>
                  </a:lnTo>
                  <a:lnTo>
                    <a:pt x="26" y="178"/>
                  </a:lnTo>
                  <a:lnTo>
                    <a:pt x="26" y="179"/>
                  </a:lnTo>
                  <a:lnTo>
                    <a:pt x="26" y="179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95" name="Freeform 51">
              <a:extLst>
                <a:ext uri="{FF2B5EF4-FFF2-40B4-BE49-F238E27FC236}">
                  <a16:creationId xmlns:a16="http://schemas.microsoft.com/office/drawing/2014/main" id="{2D966AC6-116D-6458-4B1C-C5C4A21E7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759"/>
              <a:ext cx="164" cy="90"/>
            </a:xfrm>
            <a:custGeom>
              <a:avLst/>
              <a:gdLst>
                <a:gd name="T0" fmla="*/ 36 w 326"/>
                <a:gd name="T1" fmla="*/ 179 h 179"/>
                <a:gd name="T2" fmla="*/ 53 w 326"/>
                <a:gd name="T3" fmla="*/ 179 h 179"/>
                <a:gd name="T4" fmla="*/ 72 w 326"/>
                <a:gd name="T5" fmla="*/ 178 h 179"/>
                <a:gd name="T6" fmla="*/ 90 w 326"/>
                <a:gd name="T7" fmla="*/ 176 h 179"/>
                <a:gd name="T8" fmla="*/ 107 w 326"/>
                <a:gd name="T9" fmla="*/ 171 h 179"/>
                <a:gd name="T10" fmla="*/ 117 w 326"/>
                <a:gd name="T11" fmla="*/ 169 h 179"/>
                <a:gd name="T12" fmla="*/ 157 w 326"/>
                <a:gd name="T13" fmla="*/ 159 h 179"/>
                <a:gd name="T14" fmla="*/ 200 w 326"/>
                <a:gd name="T15" fmla="*/ 155 h 179"/>
                <a:gd name="T16" fmla="*/ 244 w 326"/>
                <a:gd name="T17" fmla="*/ 152 h 179"/>
                <a:gd name="T18" fmla="*/ 287 w 326"/>
                <a:gd name="T19" fmla="*/ 147 h 179"/>
                <a:gd name="T20" fmla="*/ 326 w 326"/>
                <a:gd name="T21" fmla="*/ 138 h 179"/>
                <a:gd name="T22" fmla="*/ 323 w 326"/>
                <a:gd name="T23" fmla="*/ 136 h 179"/>
                <a:gd name="T24" fmla="*/ 307 w 326"/>
                <a:gd name="T25" fmla="*/ 129 h 179"/>
                <a:gd name="T26" fmla="*/ 280 w 326"/>
                <a:gd name="T27" fmla="*/ 121 h 179"/>
                <a:gd name="T28" fmla="*/ 247 w 326"/>
                <a:gd name="T29" fmla="*/ 112 h 179"/>
                <a:gd name="T30" fmla="*/ 214 w 326"/>
                <a:gd name="T31" fmla="*/ 105 h 179"/>
                <a:gd name="T32" fmla="*/ 202 w 326"/>
                <a:gd name="T33" fmla="*/ 103 h 179"/>
                <a:gd name="T34" fmla="*/ 169 w 326"/>
                <a:gd name="T35" fmla="*/ 93 h 179"/>
                <a:gd name="T36" fmla="*/ 126 w 326"/>
                <a:gd name="T37" fmla="*/ 67 h 179"/>
                <a:gd name="T38" fmla="*/ 85 w 326"/>
                <a:gd name="T39" fmla="*/ 36 h 179"/>
                <a:gd name="T40" fmla="*/ 52 w 326"/>
                <a:gd name="T41" fmla="*/ 10 h 179"/>
                <a:gd name="T42" fmla="*/ 38 w 326"/>
                <a:gd name="T43" fmla="*/ 0 h 179"/>
                <a:gd name="T44" fmla="*/ 38 w 326"/>
                <a:gd name="T45" fmla="*/ 1 h 179"/>
                <a:gd name="T46" fmla="*/ 29 w 326"/>
                <a:gd name="T47" fmla="*/ 17 h 179"/>
                <a:gd name="T48" fmla="*/ 19 w 326"/>
                <a:gd name="T49" fmla="*/ 43 h 179"/>
                <a:gd name="T50" fmla="*/ 9 w 326"/>
                <a:gd name="T51" fmla="*/ 72 h 179"/>
                <a:gd name="T52" fmla="*/ 2 w 326"/>
                <a:gd name="T53" fmla="*/ 98 h 179"/>
                <a:gd name="T54" fmla="*/ 0 w 326"/>
                <a:gd name="T55" fmla="*/ 109 h 179"/>
                <a:gd name="T56" fmla="*/ 3 w 326"/>
                <a:gd name="T57" fmla="*/ 128 h 179"/>
                <a:gd name="T58" fmla="*/ 10 w 326"/>
                <a:gd name="T59" fmla="*/ 147 h 179"/>
                <a:gd name="T60" fmla="*/ 17 w 326"/>
                <a:gd name="T61" fmla="*/ 164 h 179"/>
                <a:gd name="T62" fmla="*/ 24 w 326"/>
                <a:gd name="T63" fmla="*/ 174 h 179"/>
                <a:gd name="T64" fmla="*/ 26 w 326"/>
                <a:gd name="T6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6" h="179">
                  <a:moveTo>
                    <a:pt x="26" y="179"/>
                  </a:moveTo>
                  <a:lnTo>
                    <a:pt x="36" y="179"/>
                  </a:lnTo>
                  <a:lnTo>
                    <a:pt x="45" y="179"/>
                  </a:lnTo>
                  <a:lnTo>
                    <a:pt x="53" y="179"/>
                  </a:lnTo>
                  <a:lnTo>
                    <a:pt x="64" y="178"/>
                  </a:lnTo>
                  <a:lnTo>
                    <a:pt x="72" y="178"/>
                  </a:lnTo>
                  <a:lnTo>
                    <a:pt x="81" y="178"/>
                  </a:lnTo>
                  <a:lnTo>
                    <a:pt x="90" y="176"/>
                  </a:lnTo>
                  <a:lnTo>
                    <a:pt x="98" y="174"/>
                  </a:lnTo>
                  <a:lnTo>
                    <a:pt x="107" y="171"/>
                  </a:lnTo>
                  <a:lnTo>
                    <a:pt x="117" y="169"/>
                  </a:lnTo>
                  <a:lnTo>
                    <a:pt x="117" y="169"/>
                  </a:lnTo>
                  <a:lnTo>
                    <a:pt x="136" y="162"/>
                  </a:lnTo>
                  <a:lnTo>
                    <a:pt x="157" y="159"/>
                  </a:lnTo>
                  <a:lnTo>
                    <a:pt x="178" y="157"/>
                  </a:lnTo>
                  <a:lnTo>
                    <a:pt x="200" y="155"/>
                  </a:lnTo>
                  <a:lnTo>
                    <a:pt x="221" y="154"/>
                  </a:lnTo>
                  <a:lnTo>
                    <a:pt x="244" y="152"/>
                  </a:lnTo>
                  <a:lnTo>
                    <a:pt x="266" y="150"/>
                  </a:lnTo>
                  <a:lnTo>
                    <a:pt x="287" y="147"/>
                  </a:lnTo>
                  <a:lnTo>
                    <a:pt x="307" y="143"/>
                  </a:lnTo>
                  <a:lnTo>
                    <a:pt x="326" y="138"/>
                  </a:lnTo>
                  <a:lnTo>
                    <a:pt x="326" y="138"/>
                  </a:lnTo>
                  <a:lnTo>
                    <a:pt x="323" y="136"/>
                  </a:lnTo>
                  <a:lnTo>
                    <a:pt x="318" y="135"/>
                  </a:lnTo>
                  <a:lnTo>
                    <a:pt x="307" y="129"/>
                  </a:lnTo>
                  <a:lnTo>
                    <a:pt x="294" y="126"/>
                  </a:lnTo>
                  <a:lnTo>
                    <a:pt x="280" y="121"/>
                  </a:lnTo>
                  <a:lnTo>
                    <a:pt x="263" y="116"/>
                  </a:lnTo>
                  <a:lnTo>
                    <a:pt x="247" y="112"/>
                  </a:lnTo>
                  <a:lnTo>
                    <a:pt x="230" y="107"/>
                  </a:lnTo>
                  <a:lnTo>
                    <a:pt x="214" y="105"/>
                  </a:lnTo>
                  <a:lnTo>
                    <a:pt x="202" y="103"/>
                  </a:lnTo>
                  <a:lnTo>
                    <a:pt x="202" y="103"/>
                  </a:lnTo>
                  <a:lnTo>
                    <a:pt x="187" y="102"/>
                  </a:lnTo>
                  <a:lnTo>
                    <a:pt x="169" y="93"/>
                  </a:lnTo>
                  <a:lnTo>
                    <a:pt x="149" y="81"/>
                  </a:lnTo>
                  <a:lnTo>
                    <a:pt x="126" y="67"/>
                  </a:lnTo>
                  <a:lnTo>
                    <a:pt x="105" y="52"/>
                  </a:lnTo>
                  <a:lnTo>
                    <a:pt x="85" y="36"/>
                  </a:lnTo>
                  <a:lnTo>
                    <a:pt x="66" y="22"/>
                  </a:lnTo>
                  <a:lnTo>
                    <a:pt x="52" y="10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4" y="7"/>
                  </a:lnTo>
                  <a:lnTo>
                    <a:pt x="29" y="17"/>
                  </a:lnTo>
                  <a:lnTo>
                    <a:pt x="24" y="29"/>
                  </a:lnTo>
                  <a:lnTo>
                    <a:pt x="19" y="43"/>
                  </a:lnTo>
                  <a:lnTo>
                    <a:pt x="14" y="57"/>
                  </a:lnTo>
                  <a:lnTo>
                    <a:pt x="9" y="72"/>
                  </a:lnTo>
                  <a:lnTo>
                    <a:pt x="3" y="86"/>
                  </a:lnTo>
                  <a:lnTo>
                    <a:pt x="2" y="98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2" y="119"/>
                  </a:lnTo>
                  <a:lnTo>
                    <a:pt x="3" y="128"/>
                  </a:lnTo>
                  <a:lnTo>
                    <a:pt x="7" y="138"/>
                  </a:lnTo>
                  <a:lnTo>
                    <a:pt x="10" y="147"/>
                  </a:lnTo>
                  <a:lnTo>
                    <a:pt x="14" y="155"/>
                  </a:lnTo>
                  <a:lnTo>
                    <a:pt x="17" y="164"/>
                  </a:lnTo>
                  <a:lnTo>
                    <a:pt x="21" y="171"/>
                  </a:lnTo>
                  <a:lnTo>
                    <a:pt x="24" y="174"/>
                  </a:lnTo>
                  <a:lnTo>
                    <a:pt x="26" y="178"/>
                  </a:lnTo>
                  <a:lnTo>
                    <a:pt x="26" y="179"/>
                  </a:lnTo>
                  <a:lnTo>
                    <a:pt x="26" y="17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96" name="Freeform 52">
              <a:extLst>
                <a:ext uri="{FF2B5EF4-FFF2-40B4-BE49-F238E27FC236}">
                  <a16:creationId xmlns:a16="http://schemas.microsoft.com/office/drawing/2014/main" id="{2749254F-4AAD-D634-A652-4285856C5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660"/>
              <a:ext cx="190" cy="177"/>
            </a:xfrm>
            <a:custGeom>
              <a:avLst/>
              <a:gdLst>
                <a:gd name="T0" fmla="*/ 3 w 380"/>
                <a:gd name="T1" fmla="*/ 223 h 352"/>
                <a:gd name="T2" fmla="*/ 19 w 380"/>
                <a:gd name="T3" fmla="*/ 228 h 352"/>
                <a:gd name="T4" fmla="*/ 41 w 380"/>
                <a:gd name="T5" fmla="*/ 250 h 352"/>
                <a:gd name="T6" fmla="*/ 62 w 380"/>
                <a:gd name="T7" fmla="*/ 273 h 352"/>
                <a:gd name="T8" fmla="*/ 69 w 380"/>
                <a:gd name="T9" fmla="*/ 283 h 352"/>
                <a:gd name="T10" fmla="*/ 63 w 380"/>
                <a:gd name="T11" fmla="*/ 278 h 352"/>
                <a:gd name="T12" fmla="*/ 74 w 380"/>
                <a:gd name="T13" fmla="*/ 285 h 352"/>
                <a:gd name="T14" fmla="*/ 84 w 380"/>
                <a:gd name="T15" fmla="*/ 292 h 352"/>
                <a:gd name="T16" fmla="*/ 98 w 380"/>
                <a:gd name="T17" fmla="*/ 299 h 352"/>
                <a:gd name="T18" fmla="*/ 114 w 380"/>
                <a:gd name="T19" fmla="*/ 302 h 352"/>
                <a:gd name="T20" fmla="*/ 126 w 380"/>
                <a:gd name="T21" fmla="*/ 304 h 352"/>
                <a:gd name="T22" fmla="*/ 133 w 380"/>
                <a:gd name="T23" fmla="*/ 304 h 352"/>
                <a:gd name="T24" fmla="*/ 140 w 380"/>
                <a:gd name="T25" fmla="*/ 304 h 352"/>
                <a:gd name="T26" fmla="*/ 143 w 380"/>
                <a:gd name="T27" fmla="*/ 304 h 352"/>
                <a:gd name="T28" fmla="*/ 145 w 380"/>
                <a:gd name="T29" fmla="*/ 304 h 352"/>
                <a:gd name="T30" fmla="*/ 145 w 380"/>
                <a:gd name="T31" fmla="*/ 306 h 352"/>
                <a:gd name="T32" fmla="*/ 145 w 380"/>
                <a:gd name="T33" fmla="*/ 306 h 352"/>
                <a:gd name="T34" fmla="*/ 145 w 380"/>
                <a:gd name="T35" fmla="*/ 307 h 352"/>
                <a:gd name="T36" fmla="*/ 150 w 380"/>
                <a:gd name="T37" fmla="*/ 313 h 352"/>
                <a:gd name="T38" fmla="*/ 162 w 380"/>
                <a:gd name="T39" fmla="*/ 318 h 352"/>
                <a:gd name="T40" fmla="*/ 179 w 380"/>
                <a:gd name="T41" fmla="*/ 319 h 352"/>
                <a:gd name="T42" fmla="*/ 205 w 380"/>
                <a:gd name="T43" fmla="*/ 316 h 352"/>
                <a:gd name="T44" fmla="*/ 212 w 380"/>
                <a:gd name="T45" fmla="*/ 316 h 352"/>
                <a:gd name="T46" fmla="*/ 221 w 380"/>
                <a:gd name="T47" fmla="*/ 319 h 352"/>
                <a:gd name="T48" fmla="*/ 228 w 380"/>
                <a:gd name="T49" fmla="*/ 326 h 352"/>
                <a:gd name="T50" fmla="*/ 235 w 380"/>
                <a:gd name="T51" fmla="*/ 333 h 352"/>
                <a:gd name="T52" fmla="*/ 250 w 380"/>
                <a:gd name="T53" fmla="*/ 335 h 352"/>
                <a:gd name="T54" fmla="*/ 260 w 380"/>
                <a:gd name="T55" fmla="*/ 335 h 352"/>
                <a:gd name="T56" fmla="*/ 285 w 380"/>
                <a:gd name="T57" fmla="*/ 333 h 352"/>
                <a:gd name="T58" fmla="*/ 305 w 380"/>
                <a:gd name="T59" fmla="*/ 337 h 352"/>
                <a:gd name="T60" fmla="*/ 326 w 380"/>
                <a:gd name="T61" fmla="*/ 342 h 352"/>
                <a:gd name="T62" fmla="*/ 350 w 380"/>
                <a:gd name="T63" fmla="*/ 349 h 352"/>
                <a:gd name="T64" fmla="*/ 380 w 380"/>
                <a:gd name="T65" fmla="*/ 352 h 352"/>
                <a:gd name="T66" fmla="*/ 264 w 380"/>
                <a:gd name="T67" fmla="*/ 34 h 352"/>
                <a:gd name="T68" fmla="*/ 195 w 380"/>
                <a:gd name="T69" fmla="*/ 0 h 352"/>
                <a:gd name="T70" fmla="*/ 186 w 380"/>
                <a:gd name="T71" fmla="*/ 5 h 352"/>
                <a:gd name="T72" fmla="*/ 167 w 380"/>
                <a:gd name="T73" fmla="*/ 17 h 352"/>
                <a:gd name="T74" fmla="*/ 141 w 380"/>
                <a:gd name="T75" fmla="*/ 38 h 352"/>
                <a:gd name="T76" fmla="*/ 112 w 380"/>
                <a:gd name="T77" fmla="*/ 60 h 352"/>
                <a:gd name="T78" fmla="*/ 88 w 380"/>
                <a:gd name="T79" fmla="*/ 83 h 352"/>
                <a:gd name="T80" fmla="*/ 77 w 380"/>
                <a:gd name="T81" fmla="*/ 95 h 352"/>
                <a:gd name="T82" fmla="*/ 53 w 380"/>
                <a:gd name="T83" fmla="*/ 128 h 352"/>
                <a:gd name="T84" fmla="*/ 31 w 380"/>
                <a:gd name="T85" fmla="*/ 164 h 352"/>
                <a:gd name="T86" fmla="*/ 12 w 380"/>
                <a:gd name="T87" fmla="*/ 197 h 352"/>
                <a:gd name="T88" fmla="*/ 1 w 380"/>
                <a:gd name="T89" fmla="*/ 221 h 352"/>
                <a:gd name="T90" fmla="*/ 0 w 380"/>
                <a:gd name="T91" fmla="*/ 23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0" h="352">
                  <a:moveTo>
                    <a:pt x="0" y="230"/>
                  </a:moveTo>
                  <a:lnTo>
                    <a:pt x="3" y="223"/>
                  </a:lnTo>
                  <a:lnTo>
                    <a:pt x="8" y="223"/>
                  </a:lnTo>
                  <a:lnTo>
                    <a:pt x="19" y="228"/>
                  </a:lnTo>
                  <a:lnTo>
                    <a:pt x="29" y="238"/>
                  </a:lnTo>
                  <a:lnTo>
                    <a:pt x="41" y="250"/>
                  </a:lnTo>
                  <a:lnTo>
                    <a:pt x="51" y="262"/>
                  </a:lnTo>
                  <a:lnTo>
                    <a:pt x="62" y="273"/>
                  </a:lnTo>
                  <a:lnTo>
                    <a:pt x="67" y="280"/>
                  </a:lnTo>
                  <a:lnTo>
                    <a:pt x="69" y="283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9" y="281"/>
                  </a:lnTo>
                  <a:lnTo>
                    <a:pt x="74" y="285"/>
                  </a:lnTo>
                  <a:lnTo>
                    <a:pt x="79" y="290"/>
                  </a:lnTo>
                  <a:lnTo>
                    <a:pt x="84" y="292"/>
                  </a:lnTo>
                  <a:lnTo>
                    <a:pt x="91" y="295"/>
                  </a:lnTo>
                  <a:lnTo>
                    <a:pt x="98" y="299"/>
                  </a:lnTo>
                  <a:lnTo>
                    <a:pt x="105" y="300"/>
                  </a:lnTo>
                  <a:lnTo>
                    <a:pt x="114" y="302"/>
                  </a:lnTo>
                  <a:lnTo>
                    <a:pt x="121" y="302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33" y="304"/>
                  </a:lnTo>
                  <a:lnTo>
                    <a:pt x="136" y="304"/>
                  </a:lnTo>
                  <a:lnTo>
                    <a:pt x="140" y="304"/>
                  </a:lnTo>
                  <a:lnTo>
                    <a:pt x="141" y="304"/>
                  </a:lnTo>
                  <a:lnTo>
                    <a:pt x="143" y="304"/>
                  </a:lnTo>
                  <a:lnTo>
                    <a:pt x="145" y="304"/>
                  </a:lnTo>
                  <a:lnTo>
                    <a:pt x="145" y="304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45" y="307"/>
                  </a:lnTo>
                  <a:lnTo>
                    <a:pt x="148" y="309"/>
                  </a:lnTo>
                  <a:lnTo>
                    <a:pt x="150" y="313"/>
                  </a:lnTo>
                  <a:lnTo>
                    <a:pt x="155" y="316"/>
                  </a:lnTo>
                  <a:lnTo>
                    <a:pt x="162" y="318"/>
                  </a:lnTo>
                  <a:lnTo>
                    <a:pt x="169" y="319"/>
                  </a:lnTo>
                  <a:lnTo>
                    <a:pt x="179" y="319"/>
                  </a:lnTo>
                  <a:lnTo>
                    <a:pt x="190" y="319"/>
                  </a:lnTo>
                  <a:lnTo>
                    <a:pt x="205" y="316"/>
                  </a:lnTo>
                  <a:lnTo>
                    <a:pt x="205" y="316"/>
                  </a:lnTo>
                  <a:lnTo>
                    <a:pt x="212" y="316"/>
                  </a:lnTo>
                  <a:lnTo>
                    <a:pt x="217" y="316"/>
                  </a:lnTo>
                  <a:lnTo>
                    <a:pt x="221" y="319"/>
                  </a:lnTo>
                  <a:lnTo>
                    <a:pt x="224" y="323"/>
                  </a:lnTo>
                  <a:lnTo>
                    <a:pt x="228" y="326"/>
                  </a:lnTo>
                  <a:lnTo>
                    <a:pt x="231" y="330"/>
                  </a:lnTo>
                  <a:lnTo>
                    <a:pt x="235" y="333"/>
                  </a:lnTo>
                  <a:lnTo>
                    <a:pt x="241" y="335"/>
                  </a:lnTo>
                  <a:lnTo>
                    <a:pt x="250" y="335"/>
                  </a:lnTo>
                  <a:lnTo>
                    <a:pt x="260" y="335"/>
                  </a:lnTo>
                  <a:lnTo>
                    <a:pt x="260" y="335"/>
                  </a:lnTo>
                  <a:lnTo>
                    <a:pt x="274" y="333"/>
                  </a:lnTo>
                  <a:lnTo>
                    <a:pt x="285" y="333"/>
                  </a:lnTo>
                  <a:lnTo>
                    <a:pt x="295" y="335"/>
                  </a:lnTo>
                  <a:lnTo>
                    <a:pt x="305" y="337"/>
                  </a:lnTo>
                  <a:lnTo>
                    <a:pt x="316" y="340"/>
                  </a:lnTo>
                  <a:lnTo>
                    <a:pt x="326" y="342"/>
                  </a:lnTo>
                  <a:lnTo>
                    <a:pt x="338" y="345"/>
                  </a:lnTo>
                  <a:lnTo>
                    <a:pt x="350" y="349"/>
                  </a:lnTo>
                  <a:lnTo>
                    <a:pt x="364" y="351"/>
                  </a:lnTo>
                  <a:lnTo>
                    <a:pt x="380" y="352"/>
                  </a:lnTo>
                  <a:lnTo>
                    <a:pt x="328" y="228"/>
                  </a:lnTo>
                  <a:lnTo>
                    <a:pt x="264" y="34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3" y="0"/>
                  </a:lnTo>
                  <a:lnTo>
                    <a:pt x="186" y="5"/>
                  </a:lnTo>
                  <a:lnTo>
                    <a:pt x="178" y="10"/>
                  </a:lnTo>
                  <a:lnTo>
                    <a:pt x="167" y="17"/>
                  </a:lnTo>
                  <a:lnTo>
                    <a:pt x="155" y="27"/>
                  </a:lnTo>
                  <a:lnTo>
                    <a:pt x="141" y="38"/>
                  </a:lnTo>
                  <a:lnTo>
                    <a:pt x="126" y="48"/>
                  </a:lnTo>
                  <a:lnTo>
                    <a:pt x="112" y="60"/>
                  </a:lnTo>
                  <a:lnTo>
                    <a:pt x="100" y="72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77" y="95"/>
                  </a:lnTo>
                  <a:lnTo>
                    <a:pt x="65" y="110"/>
                  </a:lnTo>
                  <a:lnTo>
                    <a:pt x="53" y="128"/>
                  </a:lnTo>
                  <a:lnTo>
                    <a:pt x="41" y="145"/>
                  </a:lnTo>
                  <a:lnTo>
                    <a:pt x="31" y="164"/>
                  </a:lnTo>
                  <a:lnTo>
                    <a:pt x="20" y="181"/>
                  </a:lnTo>
                  <a:lnTo>
                    <a:pt x="12" y="197"/>
                  </a:lnTo>
                  <a:lnTo>
                    <a:pt x="5" y="211"/>
                  </a:lnTo>
                  <a:lnTo>
                    <a:pt x="1" y="221"/>
                  </a:lnTo>
                  <a:lnTo>
                    <a:pt x="0" y="230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97" name="Freeform 53">
              <a:extLst>
                <a:ext uri="{FF2B5EF4-FFF2-40B4-BE49-F238E27FC236}">
                  <a16:creationId xmlns:a16="http://schemas.microsoft.com/office/drawing/2014/main" id="{44AEF4A4-908D-2617-5209-FEBD1B707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660"/>
              <a:ext cx="190" cy="177"/>
            </a:xfrm>
            <a:custGeom>
              <a:avLst/>
              <a:gdLst>
                <a:gd name="T0" fmla="*/ 3 w 380"/>
                <a:gd name="T1" fmla="*/ 223 h 352"/>
                <a:gd name="T2" fmla="*/ 19 w 380"/>
                <a:gd name="T3" fmla="*/ 228 h 352"/>
                <a:gd name="T4" fmla="*/ 41 w 380"/>
                <a:gd name="T5" fmla="*/ 250 h 352"/>
                <a:gd name="T6" fmla="*/ 62 w 380"/>
                <a:gd name="T7" fmla="*/ 273 h 352"/>
                <a:gd name="T8" fmla="*/ 69 w 380"/>
                <a:gd name="T9" fmla="*/ 283 h 352"/>
                <a:gd name="T10" fmla="*/ 63 w 380"/>
                <a:gd name="T11" fmla="*/ 278 h 352"/>
                <a:gd name="T12" fmla="*/ 74 w 380"/>
                <a:gd name="T13" fmla="*/ 285 h 352"/>
                <a:gd name="T14" fmla="*/ 84 w 380"/>
                <a:gd name="T15" fmla="*/ 292 h 352"/>
                <a:gd name="T16" fmla="*/ 98 w 380"/>
                <a:gd name="T17" fmla="*/ 299 h 352"/>
                <a:gd name="T18" fmla="*/ 114 w 380"/>
                <a:gd name="T19" fmla="*/ 302 h 352"/>
                <a:gd name="T20" fmla="*/ 126 w 380"/>
                <a:gd name="T21" fmla="*/ 304 h 352"/>
                <a:gd name="T22" fmla="*/ 133 w 380"/>
                <a:gd name="T23" fmla="*/ 304 h 352"/>
                <a:gd name="T24" fmla="*/ 140 w 380"/>
                <a:gd name="T25" fmla="*/ 304 h 352"/>
                <a:gd name="T26" fmla="*/ 143 w 380"/>
                <a:gd name="T27" fmla="*/ 304 h 352"/>
                <a:gd name="T28" fmla="*/ 145 w 380"/>
                <a:gd name="T29" fmla="*/ 304 h 352"/>
                <a:gd name="T30" fmla="*/ 145 w 380"/>
                <a:gd name="T31" fmla="*/ 306 h 352"/>
                <a:gd name="T32" fmla="*/ 145 w 380"/>
                <a:gd name="T33" fmla="*/ 306 h 352"/>
                <a:gd name="T34" fmla="*/ 145 w 380"/>
                <a:gd name="T35" fmla="*/ 307 h 352"/>
                <a:gd name="T36" fmla="*/ 150 w 380"/>
                <a:gd name="T37" fmla="*/ 313 h 352"/>
                <a:gd name="T38" fmla="*/ 162 w 380"/>
                <a:gd name="T39" fmla="*/ 318 h 352"/>
                <a:gd name="T40" fmla="*/ 179 w 380"/>
                <a:gd name="T41" fmla="*/ 319 h 352"/>
                <a:gd name="T42" fmla="*/ 205 w 380"/>
                <a:gd name="T43" fmla="*/ 316 h 352"/>
                <a:gd name="T44" fmla="*/ 212 w 380"/>
                <a:gd name="T45" fmla="*/ 316 h 352"/>
                <a:gd name="T46" fmla="*/ 221 w 380"/>
                <a:gd name="T47" fmla="*/ 319 h 352"/>
                <a:gd name="T48" fmla="*/ 228 w 380"/>
                <a:gd name="T49" fmla="*/ 326 h 352"/>
                <a:gd name="T50" fmla="*/ 235 w 380"/>
                <a:gd name="T51" fmla="*/ 333 h 352"/>
                <a:gd name="T52" fmla="*/ 250 w 380"/>
                <a:gd name="T53" fmla="*/ 335 h 352"/>
                <a:gd name="T54" fmla="*/ 260 w 380"/>
                <a:gd name="T55" fmla="*/ 335 h 352"/>
                <a:gd name="T56" fmla="*/ 285 w 380"/>
                <a:gd name="T57" fmla="*/ 333 h 352"/>
                <a:gd name="T58" fmla="*/ 305 w 380"/>
                <a:gd name="T59" fmla="*/ 337 h 352"/>
                <a:gd name="T60" fmla="*/ 326 w 380"/>
                <a:gd name="T61" fmla="*/ 342 h 352"/>
                <a:gd name="T62" fmla="*/ 350 w 380"/>
                <a:gd name="T63" fmla="*/ 349 h 352"/>
                <a:gd name="T64" fmla="*/ 380 w 380"/>
                <a:gd name="T65" fmla="*/ 352 h 352"/>
                <a:gd name="T66" fmla="*/ 264 w 380"/>
                <a:gd name="T67" fmla="*/ 34 h 352"/>
                <a:gd name="T68" fmla="*/ 195 w 380"/>
                <a:gd name="T69" fmla="*/ 0 h 352"/>
                <a:gd name="T70" fmla="*/ 186 w 380"/>
                <a:gd name="T71" fmla="*/ 5 h 352"/>
                <a:gd name="T72" fmla="*/ 167 w 380"/>
                <a:gd name="T73" fmla="*/ 17 h 352"/>
                <a:gd name="T74" fmla="*/ 141 w 380"/>
                <a:gd name="T75" fmla="*/ 38 h 352"/>
                <a:gd name="T76" fmla="*/ 112 w 380"/>
                <a:gd name="T77" fmla="*/ 60 h 352"/>
                <a:gd name="T78" fmla="*/ 88 w 380"/>
                <a:gd name="T79" fmla="*/ 83 h 352"/>
                <a:gd name="T80" fmla="*/ 77 w 380"/>
                <a:gd name="T81" fmla="*/ 95 h 352"/>
                <a:gd name="T82" fmla="*/ 53 w 380"/>
                <a:gd name="T83" fmla="*/ 128 h 352"/>
                <a:gd name="T84" fmla="*/ 31 w 380"/>
                <a:gd name="T85" fmla="*/ 164 h 352"/>
                <a:gd name="T86" fmla="*/ 12 w 380"/>
                <a:gd name="T87" fmla="*/ 197 h 352"/>
                <a:gd name="T88" fmla="*/ 1 w 380"/>
                <a:gd name="T89" fmla="*/ 221 h 352"/>
                <a:gd name="T90" fmla="*/ 0 w 380"/>
                <a:gd name="T91" fmla="*/ 23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0" h="352">
                  <a:moveTo>
                    <a:pt x="0" y="230"/>
                  </a:moveTo>
                  <a:lnTo>
                    <a:pt x="3" y="223"/>
                  </a:lnTo>
                  <a:lnTo>
                    <a:pt x="8" y="223"/>
                  </a:lnTo>
                  <a:lnTo>
                    <a:pt x="19" y="228"/>
                  </a:lnTo>
                  <a:lnTo>
                    <a:pt x="29" y="238"/>
                  </a:lnTo>
                  <a:lnTo>
                    <a:pt x="41" y="250"/>
                  </a:lnTo>
                  <a:lnTo>
                    <a:pt x="51" y="262"/>
                  </a:lnTo>
                  <a:lnTo>
                    <a:pt x="62" y="273"/>
                  </a:lnTo>
                  <a:lnTo>
                    <a:pt x="67" y="280"/>
                  </a:lnTo>
                  <a:lnTo>
                    <a:pt x="69" y="283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9" y="281"/>
                  </a:lnTo>
                  <a:lnTo>
                    <a:pt x="74" y="285"/>
                  </a:lnTo>
                  <a:lnTo>
                    <a:pt x="79" y="290"/>
                  </a:lnTo>
                  <a:lnTo>
                    <a:pt x="84" y="292"/>
                  </a:lnTo>
                  <a:lnTo>
                    <a:pt x="91" y="295"/>
                  </a:lnTo>
                  <a:lnTo>
                    <a:pt x="98" y="299"/>
                  </a:lnTo>
                  <a:lnTo>
                    <a:pt x="105" y="300"/>
                  </a:lnTo>
                  <a:lnTo>
                    <a:pt x="114" y="302"/>
                  </a:lnTo>
                  <a:lnTo>
                    <a:pt x="121" y="302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33" y="304"/>
                  </a:lnTo>
                  <a:lnTo>
                    <a:pt x="136" y="304"/>
                  </a:lnTo>
                  <a:lnTo>
                    <a:pt x="140" y="304"/>
                  </a:lnTo>
                  <a:lnTo>
                    <a:pt x="141" y="304"/>
                  </a:lnTo>
                  <a:lnTo>
                    <a:pt x="143" y="304"/>
                  </a:lnTo>
                  <a:lnTo>
                    <a:pt x="145" y="304"/>
                  </a:lnTo>
                  <a:lnTo>
                    <a:pt x="145" y="304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45" y="307"/>
                  </a:lnTo>
                  <a:lnTo>
                    <a:pt x="148" y="309"/>
                  </a:lnTo>
                  <a:lnTo>
                    <a:pt x="150" y="313"/>
                  </a:lnTo>
                  <a:lnTo>
                    <a:pt x="155" y="316"/>
                  </a:lnTo>
                  <a:lnTo>
                    <a:pt x="162" y="318"/>
                  </a:lnTo>
                  <a:lnTo>
                    <a:pt x="169" y="319"/>
                  </a:lnTo>
                  <a:lnTo>
                    <a:pt x="179" y="319"/>
                  </a:lnTo>
                  <a:lnTo>
                    <a:pt x="190" y="319"/>
                  </a:lnTo>
                  <a:lnTo>
                    <a:pt x="205" y="316"/>
                  </a:lnTo>
                  <a:lnTo>
                    <a:pt x="205" y="316"/>
                  </a:lnTo>
                  <a:lnTo>
                    <a:pt x="212" y="316"/>
                  </a:lnTo>
                  <a:lnTo>
                    <a:pt x="217" y="316"/>
                  </a:lnTo>
                  <a:lnTo>
                    <a:pt x="221" y="319"/>
                  </a:lnTo>
                  <a:lnTo>
                    <a:pt x="224" y="323"/>
                  </a:lnTo>
                  <a:lnTo>
                    <a:pt x="228" y="326"/>
                  </a:lnTo>
                  <a:lnTo>
                    <a:pt x="231" y="330"/>
                  </a:lnTo>
                  <a:lnTo>
                    <a:pt x="235" y="333"/>
                  </a:lnTo>
                  <a:lnTo>
                    <a:pt x="241" y="335"/>
                  </a:lnTo>
                  <a:lnTo>
                    <a:pt x="250" y="335"/>
                  </a:lnTo>
                  <a:lnTo>
                    <a:pt x="260" y="335"/>
                  </a:lnTo>
                  <a:lnTo>
                    <a:pt x="260" y="335"/>
                  </a:lnTo>
                  <a:lnTo>
                    <a:pt x="274" y="333"/>
                  </a:lnTo>
                  <a:lnTo>
                    <a:pt x="285" y="333"/>
                  </a:lnTo>
                  <a:lnTo>
                    <a:pt x="295" y="335"/>
                  </a:lnTo>
                  <a:lnTo>
                    <a:pt x="305" y="337"/>
                  </a:lnTo>
                  <a:lnTo>
                    <a:pt x="316" y="340"/>
                  </a:lnTo>
                  <a:lnTo>
                    <a:pt x="326" y="342"/>
                  </a:lnTo>
                  <a:lnTo>
                    <a:pt x="338" y="345"/>
                  </a:lnTo>
                  <a:lnTo>
                    <a:pt x="350" y="349"/>
                  </a:lnTo>
                  <a:lnTo>
                    <a:pt x="364" y="351"/>
                  </a:lnTo>
                  <a:lnTo>
                    <a:pt x="380" y="352"/>
                  </a:lnTo>
                  <a:lnTo>
                    <a:pt x="328" y="228"/>
                  </a:lnTo>
                  <a:lnTo>
                    <a:pt x="264" y="34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3" y="0"/>
                  </a:lnTo>
                  <a:lnTo>
                    <a:pt x="186" y="5"/>
                  </a:lnTo>
                  <a:lnTo>
                    <a:pt x="178" y="10"/>
                  </a:lnTo>
                  <a:lnTo>
                    <a:pt x="167" y="17"/>
                  </a:lnTo>
                  <a:lnTo>
                    <a:pt x="155" y="27"/>
                  </a:lnTo>
                  <a:lnTo>
                    <a:pt x="141" y="38"/>
                  </a:lnTo>
                  <a:lnTo>
                    <a:pt x="126" y="48"/>
                  </a:lnTo>
                  <a:lnTo>
                    <a:pt x="112" y="60"/>
                  </a:lnTo>
                  <a:lnTo>
                    <a:pt x="100" y="72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77" y="95"/>
                  </a:lnTo>
                  <a:lnTo>
                    <a:pt x="65" y="110"/>
                  </a:lnTo>
                  <a:lnTo>
                    <a:pt x="53" y="128"/>
                  </a:lnTo>
                  <a:lnTo>
                    <a:pt x="41" y="145"/>
                  </a:lnTo>
                  <a:lnTo>
                    <a:pt x="31" y="164"/>
                  </a:lnTo>
                  <a:lnTo>
                    <a:pt x="20" y="181"/>
                  </a:lnTo>
                  <a:lnTo>
                    <a:pt x="12" y="197"/>
                  </a:lnTo>
                  <a:lnTo>
                    <a:pt x="5" y="211"/>
                  </a:lnTo>
                  <a:lnTo>
                    <a:pt x="1" y="221"/>
                  </a:lnTo>
                  <a:lnTo>
                    <a:pt x="0" y="230"/>
                  </a:lnTo>
                  <a:lnTo>
                    <a:pt x="0" y="23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98" name="Freeform 54">
              <a:extLst>
                <a:ext uri="{FF2B5EF4-FFF2-40B4-BE49-F238E27FC236}">
                  <a16:creationId xmlns:a16="http://schemas.microsoft.com/office/drawing/2014/main" id="{A7A9A630-A141-38FC-210A-4BE332398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733"/>
              <a:ext cx="28" cy="83"/>
            </a:xfrm>
            <a:custGeom>
              <a:avLst/>
              <a:gdLst>
                <a:gd name="T0" fmla="*/ 57 w 57"/>
                <a:gd name="T1" fmla="*/ 166 h 166"/>
                <a:gd name="T2" fmla="*/ 43 w 57"/>
                <a:gd name="T3" fmla="*/ 154 h 166"/>
                <a:gd name="T4" fmla="*/ 31 w 57"/>
                <a:gd name="T5" fmla="*/ 140 h 166"/>
                <a:gd name="T6" fmla="*/ 24 w 57"/>
                <a:gd name="T7" fmla="*/ 124 h 166"/>
                <a:gd name="T8" fmla="*/ 18 w 57"/>
                <a:gd name="T9" fmla="*/ 107 h 166"/>
                <a:gd name="T10" fmla="*/ 14 w 57"/>
                <a:gd name="T11" fmla="*/ 90 h 166"/>
                <a:gd name="T12" fmla="*/ 11 w 57"/>
                <a:gd name="T13" fmla="*/ 72 h 166"/>
                <a:gd name="T14" fmla="*/ 11 w 57"/>
                <a:gd name="T15" fmla="*/ 53 h 166"/>
                <a:gd name="T16" fmla="*/ 9 w 57"/>
                <a:gd name="T17" fmla="*/ 34 h 166"/>
                <a:gd name="T18" fmla="*/ 7 w 57"/>
                <a:gd name="T19" fmla="*/ 17 h 166"/>
                <a:gd name="T20" fmla="*/ 7 w 57"/>
                <a:gd name="T21" fmla="*/ 0 h 166"/>
                <a:gd name="T22" fmla="*/ 7 w 57"/>
                <a:gd name="T23" fmla="*/ 0 h 166"/>
                <a:gd name="T24" fmla="*/ 4 w 57"/>
                <a:gd name="T25" fmla="*/ 17 h 166"/>
                <a:gd name="T26" fmla="*/ 2 w 57"/>
                <a:gd name="T27" fmla="*/ 36 h 166"/>
                <a:gd name="T28" fmla="*/ 0 w 57"/>
                <a:gd name="T29" fmla="*/ 55 h 166"/>
                <a:gd name="T30" fmla="*/ 0 w 57"/>
                <a:gd name="T31" fmla="*/ 76 h 166"/>
                <a:gd name="T32" fmla="*/ 4 w 57"/>
                <a:gd name="T33" fmla="*/ 97 h 166"/>
                <a:gd name="T34" fmla="*/ 7 w 57"/>
                <a:gd name="T35" fmla="*/ 116 h 166"/>
                <a:gd name="T36" fmla="*/ 14 w 57"/>
                <a:gd name="T37" fmla="*/ 133 h 166"/>
                <a:gd name="T38" fmla="*/ 24 w 57"/>
                <a:gd name="T39" fmla="*/ 147 h 166"/>
                <a:gd name="T40" fmla="*/ 38 w 57"/>
                <a:gd name="T41" fmla="*/ 159 h 166"/>
                <a:gd name="T42" fmla="*/ 57 w 57"/>
                <a:gd name="T43" fmla="*/ 166 h 166"/>
                <a:gd name="T44" fmla="*/ 57 w 57"/>
                <a:gd name="T4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7" h="166">
                  <a:moveTo>
                    <a:pt x="57" y="166"/>
                  </a:moveTo>
                  <a:lnTo>
                    <a:pt x="43" y="154"/>
                  </a:lnTo>
                  <a:lnTo>
                    <a:pt x="31" y="140"/>
                  </a:lnTo>
                  <a:lnTo>
                    <a:pt x="24" y="124"/>
                  </a:lnTo>
                  <a:lnTo>
                    <a:pt x="18" y="107"/>
                  </a:lnTo>
                  <a:lnTo>
                    <a:pt x="14" y="90"/>
                  </a:lnTo>
                  <a:lnTo>
                    <a:pt x="11" y="72"/>
                  </a:lnTo>
                  <a:lnTo>
                    <a:pt x="11" y="53"/>
                  </a:lnTo>
                  <a:lnTo>
                    <a:pt x="9" y="34"/>
                  </a:lnTo>
                  <a:lnTo>
                    <a:pt x="7" y="17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17"/>
                  </a:lnTo>
                  <a:lnTo>
                    <a:pt x="2" y="36"/>
                  </a:lnTo>
                  <a:lnTo>
                    <a:pt x="0" y="55"/>
                  </a:lnTo>
                  <a:lnTo>
                    <a:pt x="0" y="76"/>
                  </a:lnTo>
                  <a:lnTo>
                    <a:pt x="4" y="97"/>
                  </a:lnTo>
                  <a:lnTo>
                    <a:pt x="7" y="116"/>
                  </a:lnTo>
                  <a:lnTo>
                    <a:pt x="14" y="133"/>
                  </a:lnTo>
                  <a:lnTo>
                    <a:pt x="24" y="147"/>
                  </a:lnTo>
                  <a:lnTo>
                    <a:pt x="38" y="159"/>
                  </a:lnTo>
                  <a:lnTo>
                    <a:pt x="57" y="166"/>
                  </a:lnTo>
                  <a:lnTo>
                    <a:pt x="57" y="166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99" name="Freeform 55">
              <a:extLst>
                <a:ext uri="{FF2B5EF4-FFF2-40B4-BE49-F238E27FC236}">
                  <a16:creationId xmlns:a16="http://schemas.microsoft.com/office/drawing/2014/main" id="{5E22BE0C-AD71-E944-569F-85BEA5DBD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733"/>
              <a:ext cx="28" cy="83"/>
            </a:xfrm>
            <a:custGeom>
              <a:avLst/>
              <a:gdLst>
                <a:gd name="T0" fmla="*/ 57 w 57"/>
                <a:gd name="T1" fmla="*/ 166 h 166"/>
                <a:gd name="T2" fmla="*/ 43 w 57"/>
                <a:gd name="T3" fmla="*/ 154 h 166"/>
                <a:gd name="T4" fmla="*/ 31 w 57"/>
                <a:gd name="T5" fmla="*/ 140 h 166"/>
                <a:gd name="T6" fmla="*/ 24 w 57"/>
                <a:gd name="T7" fmla="*/ 124 h 166"/>
                <a:gd name="T8" fmla="*/ 18 w 57"/>
                <a:gd name="T9" fmla="*/ 107 h 166"/>
                <a:gd name="T10" fmla="*/ 14 w 57"/>
                <a:gd name="T11" fmla="*/ 90 h 166"/>
                <a:gd name="T12" fmla="*/ 11 w 57"/>
                <a:gd name="T13" fmla="*/ 72 h 166"/>
                <a:gd name="T14" fmla="*/ 11 w 57"/>
                <a:gd name="T15" fmla="*/ 53 h 166"/>
                <a:gd name="T16" fmla="*/ 9 w 57"/>
                <a:gd name="T17" fmla="*/ 34 h 166"/>
                <a:gd name="T18" fmla="*/ 7 w 57"/>
                <a:gd name="T19" fmla="*/ 17 h 166"/>
                <a:gd name="T20" fmla="*/ 7 w 57"/>
                <a:gd name="T21" fmla="*/ 0 h 166"/>
                <a:gd name="T22" fmla="*/ 7 w 57"/>
                <a:gd name="T23" fmla="*/ 0 h 166"/>
                <a:gd name="T24" fmla="*/ 4 w 57"/>
                <a:gd name="T25" fmla="*/ 17 h 166"/>
                <a:gd name="T26" fmla="*/ 2 w 57"/>
                <a:gd name="T27" fmla="*/ 36 h 166"/>
                <a:gd name="T28" fmla="*/ 0 w 57"/>
                <a:gd name="T29" fmla="*/ 55 h 166"/>
                <a:gd name="T30" fmla="*/ 0 w 57"/>
                <a:gd name="T31" fmla="*/ 76 h 166"/>
                <a:gd name="T32" fmla="*/ 4 w 57"/>
                <a:gd name="T33" fmla="*/ 97 h 166"/>
                <a:gd name="T34" fmla="*/ 7 w 57"/>
                <a:gd name="T35" fmla="*/ 116 h 166"/>
                <a:gd name="T36" fmla="*/ 14 w 57"/>
                <a:gd name="T37" fmla="*/ 133 h 166"/>
                <a:gd name="T38" fmla="*/ 24 w 57"/>
                <a:gd name="T39" fmla="*/ 147 h 166"/>
                <a:gd name="T40" fmla="*/ 38 w 57"/>
                <a:gd name="T41" fmla="*/ 159 h 166"/>
                <a:gd name="T42" fmla="*/ 57 w 57"/>
                <a:gd name="T43" fmla="*/ 166 h 166"/>
                <a:gd name="T44" fmla="*/ 57 w 57"/>
                <a:gd name="T4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7" h="166">
                  <a:moveTo>
                    <a:pt x="57" y="166"/>
                  </a:moveTo>
                  <a:lnTo>
                    <a:pt x="43" y="154"/>
                  </a:lnTo>
                  <a:lnTo>
                    <a:pt x="31" y="140"/>
                  </a:lnTo>
                  <a:lnTo>
                    <a:pt x="24" y="124"/>
                  </a:lnTo>
                  <a:lnTo>
                    <a:pt x="18" y="107"/>
                  </a:lnTo>
                  <a:lnTo>
                    <a:pt x="14" y="90"/>
                  </a:lnTo>
                  <a:lnTo>
                    <a:pt x="11" y="72"/>
                  </a:lnTo>
                  <a:lnTo>
                    <a:pt x="11" y="53"/>
                  </a:lnTo>
                  <a:lnTo>
                    <a:pt x="9" y="34"/>
                  </a:lnTo>
                  <a:lnTo>
                    <a:pt x="7" y="17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17"/>
                  </a:lnTo>
                  <a:lnTo>
                    <a:pt x="2" y="36"/>
                  </a:lnTo>
                  <a:lnTo>
                    <a:pt x="0" y="55"/>
                  </a:lnTo>
                  <a:lnTo>
                    <a:pt x="0" y="76"/>
                  </a:lnTo>
                  <a:lnTo>
                    <a:pt x="4" y="97"/>
                  </a:lnTo>
                  <a:lnTo>
                    <a:pt x="7" y="116"/>
                  </a:lnTo>
                  <a:lnTo>
                    <a:pt x="14" y="133"/>
                  </a:lnTo>
                  <a:lnTo>
                    <a:pt x="24" y="147"/>
                  </a:lnTo>
                  <a:lnTo>
                    <a:pt x="38" y="159"/>
                  </a:lnTo>
                  <a:lnTo>
                    <a:pt x="57" y="166"/>
                  </a:lnTo>
                  <a:lnTo>
                    <a:pt x="57" y="166"/>
                  </a:lnTo>
                </a:path>
              </a:pathLst>
            </a:custGeom>
            <a:noFill/>
            <a:ln w="3175">
              <a:solidFill>
                <a:srgbClr val="D8D8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00" name="Freeform 56">
              <a:extLst>
                <a:ext uri="{FF2B5EF4-FFF2-40B4-BE49-F238E27FC236}">
                  <a16:creationId xmlns:a16="http://schemas.microsoft.com/office/drawing/2014/main" id="{6E6A67D6-C12F-475C-2E2E-1B73EBEB7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703"/>
              <a:ext cx="70" cy="95"/>
            </a:xfrm>
            <a:custGeom>
              <a:avLst/>
              <a:gdLst>
                <a:gd name="T0" fmla="*/ 99 w 140"/>
                <a:gd name="T1" fmla="*/ 57 h 190"/>
                <a:gd name="T2" fmla="*/ 80 w 140"/>
                <a:gd name="T3" fmla="*/ 82 h 190"/>
                <a:gd name="T4" fmla="*/ 73 w 140"/>
                <a:gd name="T5" fmla="*/ 111 h 190"/>
                <a:gd name="T6" fmla="*/ 71 w 140"/>
                <a:gd name="T7" fmla="*/ 144 h 190"/>
                <a:gd name="T8" fmla="*/ 71 w 140"/>
                <a:gd name="T9" fmla="*/ 177 h 190"/>
                <a:gd name="T10" fmla="*/ 71 w 140"/>
                <a:gd name="T11" fmla="*/ 190 h 190"/>
                <a:gd name="T12" fmla="*/ 67 w 140"/>
                <a:gd name="T13" fmla="*/ 190 h 190"/>
                <a:gd name="T14" fmla="*/ 66 w 140"/>
                <a:gd name="T15" fmla="*/ 189 h 190"/>
                <a:gd name="T16" fmla="*/ 62 w 140"/>
                <a:gd name="T17" fmla="*/ 187 h 190"/>
                <a:gd name="T18" fmla="*/ 59 w 140"/>
                <a:gd name="T19" fmla="*/ 187 h 190"/>
                <a:gd name="T20" fmla="*/ 57 w 140"/>
                <a:gd name="T21" fmla="*/ 185 h 190"/>
                <a:gd name="T22" fmla="*/ 50 w 140"/>
                <a:gd name="T23" fmla="*/ 180 h 190"/>
                <a:gd name="T24" fmla="*/ 40 w 140"/>
                <a:gd name="T25" fmla="*/ 168 h 190"/>
                <a:gd name="T26" fmla="*/ 29 w 140"/>
                <a:gd name="T27" fmla="*/ 156 h 190"/>
                <a:gd name="T28" fmla="*/ 19 w 140"/>
                <a:gd name="T29" fmla="*/ 144 h 190"/>
                <a:gd name="T30" fmla="*/ 7 w 140"/>
                <a:gd name="T31" fmla="*/ 133 h 190"/>
                <a:gd name="T32" fmla="*/ 0 w 140"/>
                <a:gd name="T33" fmla="*/ 128 h 190"/>
                <a:gd name="T34" fmla="*/ 14 w 140"/>
                <a:gd name="T35" fmla="*/ 109 h 190"/>
                <a:gd name="T36" fmla="*/ 24 w 140"/>
                <a:gd name="T37" fmla="*/ 87 h 190"/>
                <a:gd name="T38" fmla="*/ 35 w 140"/>
                <a:gd name="T39" fmla="*/ 66 h 190"/>
                <a:gd name="T40" fmla="*/ 45 w 140"/>
                <a:gd name="T41" fmla="*/ 47 h 190"/>
                <a:gd name="T42" fmla="*/ 62 w 140"/>
                <a:gd name="T43" fmla="*/ 35 h 190"/>
                <a:gd name="T44" fmla="*/ 69 w 140"/>
                <a:gd name="T45" fmla="*/ 32 h 190"/>
                <a:gd name="T46" fmla="*/ 85 w 140"/>
                <a:gd name="T47" fmla="*/ 21 h 190"/>
                <a:gd name="T48" fmla="*/ 100 w 140"/>
                <a:gd name="T49" fmla="*/ 11 h 190"/>
                <a:gd name="T50" fmla="*/ 116 w 140"/>
                <a:gd name="T51" fmla="*/ 2 h 190"/>
                <a:gd name="T52" fmla="*/ 128 w 140"/>
                <a:gd name="T53" fmla="*/ 0 h 190"/>
                <a:gd name="T54" fmla="*/ 131 w 140"/>
                <a:gd name="T55" fmla="*/ 2 h 190"/>
                <a:gd name="T56" fmla="*/ 140 w 140"/>
                <a:gd name="T57" fmla="*/ 16 h 190"/>
                <a:gd name="T58" fmla="*/ 137 w 140"/>
                <a:gd name="T59" fmla="*/ 28 h 190"/>
                <a:gd name="T60" fmla="*/ 126 w 140"/>
                <a:gd name="T61" fmla="*/ 38 h 190"/>
                <a:gd name="T62" fmla="*/ 118 w 140"/>
                <a:gd name="T63" fmla="*/ 45 h 190"/>
                <a:gd name="T64" fmla="*/ 112 w 140"/>
                <a:gd name="T65" fmla="*/ 4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190">
                  <a:moveTo>
                    <a:pt x="112" y="49"/>
                  </a:moveTo>
                  <a:lnTo>
                    <a:pt x="99" y="57"/>
                  </a:lnTo>
                  <a:lnTo>
                    <a:pt x="86" y="68"/>
                  </a:lnTo>
                  <a:lnTo>
                    <a:pt x="80" y="82"/>
                  </a:lnTo>
                  <a:lnTo>
                    <a:pt x="74" y="95"/>
                  </a:lnTo>
                  <a:lnTo>
                    <a:pt x="73" y="111"/>
                  </a:lnTo>
                  <a:lnTo>
                    <a:pt x="71" y="127"/>
                  </a:lnTo>
                  <a:lnTo>
                    <a:pt x="71" y="144"/>
                  </a:lnTo>
                  <a:lnTo>
                    <a:pt x="71" y="159"/>
                  </a:lnTo>
                  <a:lnTo>
                    <a:pt x="71" y="177"/>
                  </a:lnTo>
                  <a:lnTo>
                    <a:pt x="71" y="190"/>
                  </a:lnTo>
                  <a:lnTo>
                    <a:pt x="71" y="190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89"/>
                  </a:lnTo>
                  <a:lnTo>
                    <a:pt x="66" y="189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1" y="187"/>
                  </a:lnTo>
                  <a:lnTo>
                    <a:pt x="59" y="187"/>
                  </a:lnTo>
                  <a:lnTo>
                    <a:pt x="59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0" y="180"/>
                  </a:lnTo>
                  <a:lnTo>
                    <a:pt x="45" y="175"/>
                  </a:lnTo>
                  <a:lnTo>
                    <a:pt x="40" y="168"/>
                  </a:lnTo>
                  <a:lnTo>
                    <a:pt x="35" y="161"/>
                  </a:lnTo>
                  <a:lnTo>
                    <a:pt x="29" y="156"/>
                  </a:lnTo>
                  <a:lnTo>
                    <a:pt x="24" y="149"/>
                  </a:lnTo>
                  <a:lnTo>
                    <a:pt x="19" y="144"/>
                  </a:lnTo>
                  <a:lnTo>
                    <a:pt x="14" y="137"/>
                  </a:lnTo>
                  <a:lnTo>
                    <a:pt x="7" y="133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7" y="120"/>
                  </a:lnTo>
                  <a:lnTo>
                    <a:pt x="14" y="109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9" y="76"/>
                  </a:lnTo>
                  <a:lnTo>
                    <a:pt x="35" y="66"/>
                  </a:lnTo>
                  <a:lnTo>
                    <a:pt x="40" y="56"/>
                  </a:lnTo>
                  <a:lnTo>
                    <a:pt x="45" y="47"/>
                  </a:lnTo>
                  <a:lnTo>
                    <a:pt x="54" y="40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9" y="32"/>
                  </a:lnTo>
                  <a:lnTo>
                    <a:pt x="76" y="26"/>
                  </a:lnTo>
                  <a:lnTo>
                    <a:pt x="85" y="21"/>
                  </a:lnTo>
                  <a:lnTo>
                    <a:pt x="92" y="16"/>
                  </a:lnTo>
                  <a:lnTo>
                    <a:pt x="100" y="11"/>
                  </a:lnTo>
                  <a:lnTo>
                    <a:pt x="107" y="6"/>
                  </a:lnTo>
                  <a:lnTo>
                    <a:pt x="116" y="2"/>
                  </a:lnTo>
                  <a:lnTo>
                    <a:pt x="121" y="0"/>
                  </a:lnTo>
                  <a:lnTo>
                    <a:pt x="128" y="0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8" y="9"/>
                  </a:lnTo>
                  <a:lnTo>
                    <a:pt x="140" y="16"/>
                  </a:lnTo>
                  <a:lnTo>
                    <a:pt x="140" y="21"/>
                  </a:lnTo>
                  <a:lnTo>
                    <a:pt x="137" y="28"/>
                  </a:lnTo>
                  <a:lnTo>
                    <a:pt x="131" y="33"/>
                  </a:lnTo>
                  <a:lnTo>
                    <a:pt x="126" y="38"/>
                  </a:lnTo>
                  <a:lnTo>
                    <a:pt x="121" y="42"/>
                  </a:lnTo>
                  <a:lnTo>
                    <a:pt x="118" y="45"/>
                  </a:lnTo>
                  <a:lnTo>
                    <a:pt x="114" y="47"/>
                  </a:lnTo>
                  <a:lnTo>
                    <a:pt x="112" y="49"/>
                  </a:lnTo>
                  <a:lnTo>
                    <a:pt x="112" y="49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01" name="Freeform 57">
              <a:extLst>
                <a:ext uri="{FF2B5EF4-FFF2-40B4-BE49-F238E27FC236}">
                  <a16:creationId xmlns:a16="http://schemas.microsoft.com/office/drawing/2014/main" id="{01844DC4-3E3B-DF80-5A99-048AA8B4D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703"/>
              <a:ext cx="70" cy="95"/>
            </a:xfrm>
            <a:custGeom>
              <a:avLst/>
              <a:gdLst>
                <a:gd name="T0" fmla="*/ 99 w 140"/>
                <a:gd name="T1" fmla="*/ 57 h 190"/>
                <a:gd name="T2" fmla="*/ 80 w 140"/>
                <a:gd name="T3" fmla="*/ 82 h 190"/>
                <a:gd name="T4" fmla="*/ 73 w 140"/>
                <a:gd name="T5" fmla="*/ 111 h 190"/>
                <a:gd name="T6" fmla="*/ 71 w 140"/>
                <a:gd name="T7" fmla="*/ 144 h 190"/>
                <a:gd name="T8" fmla="*/ 71 w 140"/>
                <a:gd name="T9" fmla="*/ 177 h 190"/>
                <a:gd name="T10" fmla="*/ 71 w 140"/>
                <a:gd name="T11" fmla="*/ 190 h 190"/>
                <a:gd name="T12" fmla="*/ 67 w 140"/>
                <a:gd name="T13" fmla="*/ 190 h 190"/>
                <a:gd name="T14" fmla="*/ 66 w 140"/>
                <a:gd name="T15" fmla="*/ 189 h 190"/>
                <a:gd name="T16" fmla="*/ 62 w 140"/>
                <a:gd name="T17" fmla="*/ 187 h 190"/>
                <a:gd name="T18" fmla="*/ 59 w 140"/>
                <a:gd name="T19" fmla="*/ 187 h 190"/>
                <a:gd name="T20" fmla="*/ 57 w 140"/>
                <a:gd name="T21" fmla="*/ 185 h 190"/>
                <a:gd name="T22" fmla="*/ 50 w 140"/>
                <a:gd name="T23" fmla="*/ 180 h 190"/>
                <a:gd name="T24" fmla="*/ 40 w 140"/>
                <a:gd name="T25" fmla="*/ 168 h 190"/>
                <a:gd name="T26" fmla="*/ 29 w 140"/>
                <a:gd name="T27" fmla="*/ 156 h 190"/>
                <a:gd name="T28" fmla="*/ 19 w 140"/>
                <a:gd name="T29" fmla="*/ 144 h 190"/>
                <a:gd name="T30" fmla="*/ 7 w 140"/>
                <a:gd name="T31" fmla="*/ 133 h 190"/>
                <a:gd name="T32" fmla="*/ 0 w 140"/>
                <a:gd name="T33" fmla="*/ 128 h 190"/>
                <a:gd name="T34" fmla="*/ 14 w 140"/>
                <a:gd name="T35" fmla="*/ 109 h 190"/>
                <a:gd name="T36" fmla="*/ 24 w 140"/>
                <a:gd name="T37" fmla="*/ 87 h 190"/>
                <a:gd name="T38" fmla="*/ 35 w 140"/>
                <a:gd name="T39" fmla="*/ 66 h 190"/>
                <a:gd name="T40" fmla="*/ 45 w 140"/>
                <a:gd name="T41" fmla="*/ 47 h 190"/>
                <a:gd name="T42" fmla="*/ 62 w 140"/>
                <a:gd name="T43" fmla="*/ 35 h 190"/>
                <a:gd name="T44" fmla="*/ 69 w 140"/>
                <a:gd name="T45" fmla="*/ 32 h 190"/>
                <a:gd name="T46" fmla="*/ 85 w 140"/>
                <a:gd name="T47" fmla="*/ 21 h 190"/>
                <a:gd name="T48" fmla="*/ 100 w 140"/>
                <a:gd name="T49" fmla="*/ 11 h 190"/>
                <a:gd name="T50" fmla="*/ 116 w 140"/>
                <a:gd name="T51" fmla="*/ 2 h 190"/>
                <a:gd name="T52" fmla="*/ 128 w 140"/>
                <a:gd name="T53" fmla="*/ 0 h 190"/>
                <a:gd name="T54" fmla="*/ 131 w 140"/>
                <a:gd name="T55" fmla="*/ 2 h 190"/>
                <a:gd name="T56" fmla="*/ 140 w 140"/>
                <a:gd name="T57" fmla="*/ 16 h 190"/>
                <a:gd name="T58" fmla="*/ 137 w 140"/>
                <a:gd name="T59" fmla="*/ 28 h 190"/>
                <a:gd name="T60" fmla="*/ 126 w 140"/>
                <a:gd name="T61" fmla="*/ 38 h 190"/>
                <a:gd name="T62" fmla="*/ 118 w 140"/>
                <a:gd name="T63" fmla="*/ 45 h 190"/>
                <a:gd name="T64" fmla="*/ 112 w 140"/>
                <a:gd name="T65" fmla="*/ 4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190">
                  <a:moveTo>
                    <a:pt x="112" y="49"/>
                  </a:moveTo>
                  <a:lnTo>
                    <a:pt x="99" y="57"/>
                  </a:lnTo>
                  <a:lnTo>
                    <a:pt x="86" y="68"/>
                  </a:lnTo>
                  <a:lnTo>
                    <a:pt x="80" y="82"/>
                  </a:lnTo>
                  <a:lnTo>
                    <a:pt x="74" y="95"/>
                  </a:lnTo>
                  <a:lnTo>
                    <a:pt x="73" y="111"/>
                  </a:lnTo>
                  <a:lnTo>
                    <a:pt x="71" y="127"/>
                  </a:lnTo>
                  <a:lnTo>
                    <a:pt x="71" y="144"/>
                  </a:lnTo>
                  <a:lnTo>
                    <a:pt x="71" y="159"/>
                  </a:lnTo>
                  <a:lnTo>
                    <a:pt x="71" y="177"/>
                  </a:lnTo>
                  <a:lnTo>
                    <a:pt x="71" y="190"/>
                  </a:lnTo>
                  <a:lnTo>
                    <a:pt x="71" y="190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89"/>
                  </a:lnTo>
                  <a:lnTo>
                    <a:pt x="66" y="189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1" y="187"/>
                  </a:lnTo>
                  <a:lnTo>
                    <a:pt x="59" y="187"/>
                  </a:lnTo>
                  <a:lnTo>
                    <a:pt x="59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0" y="180"/>
                  </a:lnTo>
                  <a:lnTo>
                    <a:pt x="45" y="175"/>
                  </a:lnTo>
                  <a:lnTo>
                    <a:pt x="40" y="168"/>
                  </a:lnTo>
                  <a:lnTo>
                    <a:pt x="35" y="161"/>
                  </a:lnTo>
                  <a:lnTo>
                    <a:pt x="29" y="156"/>
                  </a:lnTo>
                  <a:lnTo>
                    <a:pt x="24" y="149"/>
                  </a:lnTo>
                  <a:lnTo>
                    <a:pt x="19" y="144"/>
                  </a:lnTo>
                  <a:lnTo>
                    <a:pt x="14" y="137"/>
                  </a:lnTo>
                  <a:lnTo>
                    <a:pt x="7" y="133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7" y="120"/>
                  </a:lnTo>
                  <a:lnTo>
                    <a:pt x="14" y="109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9" y="76"/>
                  </a:lnTo>
                  <a:lnTo>
                    <a:pt x="35" y="66"/>
                  </a:lnTo>
                  <a:lnTo>
                    <a:pt x="40" y="56"/>
                  </a:lnTo>
                  <a:lnTo>
                    <a:pt x="45" y="47"/>
                  </a:lnTo>
                  <a:lnTo>
                    <a:pt x="54" y="40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9" y="32"/>
                  </a:lnTo>
                  <a:lnTo>
                    <a:pt x="76" y="26"/>
                  </a:lnTo>
                  <a:lnTo>
                    <a:pt x="85" y="21"/>
                  </a:lnTo>
                  <a:lnTo>
                    <a:pt x="92" y="16"/>
                  </a:lnTo>
                  <a:lnTo>
                    <a:pt x="100" y="11"/>
                  </a:lnTo>
                  <a:lnTo>
                    <a:pt x="107" y="6"/>
                  </a:lnTo>
                  <a:lnTo>
                    <a:pt x="116" y="2"/>
                  </a:lnTo>
                  <a:lnTo>
                    <a:pt x="121" y="0"/>
                  </a:lnTo>
                  <a:lnTo>
                    <a:pt x="128" y="0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8" y="9"/>
                  </a:lnTo>
                  <a:lnTo>
                    <a:pt x="140" y="16"/>
                  </a:lnTo>
                  <a:lnTo>
                    <a:pt x="140" y="21"/>
                  </a:lnTo>
                  <a:lnTo>
                    <a:pt x="137" y="28"/>
                  </a:lnTo>
                  <a:lnTo>
                    <a:pt x="131" y="33"/>
                  </a:lnTo>
                  <a:lnTo>
                    <a:pt x="126" y="38"/>
                  </a:lnTo>
                  <a:lnTo>
                    <a:pt x="121" y="42"/>
                  </a:lnTo>
                  <a:lnTo>
                    <a:pt x="118" y="45"/>
                  </a:lnTo>
                  <a:lnTo>
                    <a:pt x="114" y="47"/>
                  </a:lnTo>
                  <a:lnTo>
                    <a:pt x="112" y="49"/>
                  </a:lnTo>
                  <a:lnTo>
                    <a:pt x="112" y="49"/>
                  </a:lnTo>
                </a:path>
              </a:pathLst>
            </a:custGeom>
            <a:noFill/>
            <a:ln w="3175">
              <a:solidFill>
                <a:srgbClr val="D8D8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02" name="Freeform 58">
              <a:extLst>
                <a:ext uri="{FF2B5EF4-FFF2-40B4-BE49-F238E27FC236}">
                  <a16:creationId xmlns:a16="http://schemas.microsoft.com/office/drawing/2014/main" id="{F3DF0053-2A8A-EADE-12A8-6DC59676A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606"/>
              <a:ext cx="159" cy="189"/>
            </a:xfrm>
            <a:custGeom>
              <a:avLst/>
              <a:gdLst>
                <a:gd name="T0" fmla="*/ 173 w 318"/>
                <a:gd name="T1" fmla="*/ 280 h 378"/>
                <a:gd name="T2" fmla="*/ 249 w 318"/>
                <a:gd name="T3" fmla="*/ 176 h 378"/>
                <a:gd name="T4" fmla="*/ 318 w 318"/>
                <a:gd name="T5" fmla="*/ 14 h 378"/>
                <a:gd name="T6" fmla="*/ 318 w 318"/>
                <a:gd name="T7" fmla="*/ 14 h 378"/>
                <a:gd name="T8" fmla="*/ 316 w 318"/>
                <a:gd name="T9" fmla="*/ 16 h 378"/>
                <a:gd name="T10" fmla="*/ 309 w 318"/>
                <a:gd name="T11" fmla="*/ 16 h 378"/>
                <a:gd name="T12" fmla="*/ 299 w 318"/>
                <a:gd name="T13" fmla="*/ 16 h 378"/>
                <a:gd name="T14" fmla="*/ 285 w 318"/>
                <a:gd name="T15" fmla="*/ 16 h 378"/>
                <a:gd name="T16" fmla="*/ 271 w 318"/>
                <a:gd name="T17" fmla="*/ 16 h 378"/>
                <a:gd name="T18" fmla="*/ 255 w 318"/>
                <a:gd name="T19" fmla="*/ 16 h 378"/>
                <a:gd name="T20" fmla="*/ 240 w 318"/>
                <a:gd name="T21" fmla="*/ 16 h 378"/>
                <a:gd name="T22" fmla="*/ 226 w 318"/>
                <a:gd name="T23" fmla="*/ 14 h 378"/>
                <a:gd name="T24" fmla="*/ 212 w 318"/>
                <a:gd name="T25" fmla="*/ 12 h 378"/>
                <a:gd name="T26" fmla="*/ 204 w 318"/>
                <a:gd name="T27" fmla="*/ 9 h 378"/>
                <a:gd name="T28" fmla="*/ 204 w 318"/>
                <a:gd name="T29" fmla="*/ 9 h 378"/>
                <a:gd name="T30" fmla="*/ 200 w 318"/>
                <a:gd name="T31" fmla="*/ 7 h 378"/>
                <a:gd name="T32" fmla="*/ 190 w 318"/>
                <a:gd name="T33" fmla="*/ 5 h 378"/>
                <a:gd name="T34" fmla="*/ 176 w 318"/>
                <a:gd name="T35" fmla="*/ 2 h 378"/>
                <a:gd name="T36" fmla="*/ 157 w 318"/>
                <a:gd name="T37" fmla="*/ 0 h 378"/>
                <a:gd name="T38" fmla="*/ 136 w 318"/>
                <a:gd name="T39" fmla="*/ 0 h 378"/>
                <a:gd name="T40" fmla="*/ 114 w 318"/>
                <a:gd name="T41" fmla="*/ 5 h 378"/>
                <a:gd name="T42" fmla="*/ 93 w 318"/>
                <a:gd name="T43" fmla="*/ 14 h 378"/>
                <a:gd name="T44" fmla="*/ 71 w 318"/>
                <a:gd name="T45" fmla="*/ 28 h 378"/>
                <a:gd name="T46" fmla="*/ 52 w 318"/>
                <a:gd name="T47" fmla="*/ 48 h 378"/>
                <a:gd name="T48" fmla="*/ 36 w 318"/>
                <a:gd name="T49" fmla="*/ 79 h 378"/>
                <a:gd name="T50" fmla="*/ 36 w 318"/>
                <a:gd name="T51" fmla="*/ 79 h 378"/>
                <a:gd name="T52" fmla="*/ 22 w 318"/>
                <a:gd name="T53" fmla="*/ 112 h 378"/>
                <a:gd name="T54" fmla="*/ 14 w 318"/>
                <a:gd name="T55" fmla="*/ 143 h 378"/>
                <a:gd name="T56" fmla="*/ 8 w 318"/>
                <a:gd name="T57" fmla="*/ 171 h 378"/>
                <a:gd name="T58" fmla="*/ 3 w 318"/>
                <a:gd name="T59" fmla="*/ 195 h 378"/>
                <a:gd name="T60" fmla="*/ 1 w 318"/>
                <a:gd name="T61" fmla="*/ 216 h 378"/>
                <a:gd name="T62" fmla="*/ 1 w 318"/>
                <a:gd name="T63" fmla="*/ 231 h 378"/>
                <a:gd name="T64" fmla="*/ 1 w 318"/>
                <a:gd name="T65" fmla="*/ 245 h 378"/>
                <a:gd name="T66" fmla="*/ 1 w 318"/>
                <a:gd name="T67" fmla="*/ 256 h 378"/>
                <a:gd name="T68" fmla="*/ 1 w 318"/>
                <a:gd name="T69" fmla="*/ 261 h 378"/>
                <a:gd name="T70" fmla="*/ 0 w 318"/>
                <a:gd name="T71" fmla="*/ 263 h 378"/>
                <a:gd name="T72" fmla="*/ 0 w 318"/>
                <a:gd name="T73" fmla="*/ 263 h 378"/>
                <a:gd name="T74" fmla="*/ 12 w 318"/>
                <a:gd name="T75" fmla="*/ 266 h 378"/>
                <a:gd name="T76" fmla="*/ 24 w 318"/>
                <a:gd name="T77" fmla="*/ 271 h 378"/>
                <a:gd name="T78" fmla="*/ 36 w 318"/>
                <a:gd name="T79" fmla="*/ 276 h 378"/>
                <a:gd name="T80" fmla="*/ 48 w 318"/>
                <a:gd name="T81" fmla="*/ 282 h 378"/>
                <a:gd name="T82" fmla="*/ 58 w 318"/>
                <a:gd name="T83" fmla="*/ 287 h 378"/>
                <a:gd name="T84" fmla="*/ 69 w 318"/>
                <a:gd name="T85" fmla="*/ 292 h 378"/>
                <a:gd name="T86" fmla="*/ 79 w 318"/>
                <a:gd name="T87" fmla="*/ 297 h 378"/>
                <a:gd name="T88" fmla="*/ 90 w 318"/>
                <a:gd name="T89" fmla="*/ 304 h 378"/>
                <a:gd name="T90" fmla="*/ 98 w 318"/>
                <a:gd name="T91" fmla="*/ 309 h 378"/>
                <a:gd name="T92" fmla="*/ 107 w 318"/>
                <a:gd name="T93" fmla="*/ 314 h 378"/>
                <a:gd name="T94" fmla="*/ 107 w 318"/>
                <a:gd name="T95" fmla="*/ 314 h 378"/>
                <a:gd name="T96" fmla="*/ 116 w 318"/>
                <a:gd name="T97" fmla="*/ 320 h 378"/>
                <a:gd name="T98" fmla="*/ 122 w 318"/>
                <a:gd name="T99" fmla="*/ 325 h 378"/>
                <a:gd name="T100" fmla="*/ 128 w 318"/>
                <a:gd name="T101" fmla="*/ 330 h 378"/>
                <a:gd name="T102" fmla="*/ 131 w 318"/>
                <a:gd name="T103" fmla="*/ 335 h 378"/>
                <a:gd name="T104" fmla="*/ 135 w 318"/>
                <a:gd name="T105" fmla="*/ 340 h 378"/>
                <a:gd name="T106" fmla="*/ 140 w 318"/>
                <a:gd name="T107" fmla="*/ 345 h 378"/>
                <a:gd name="T108" fmla="*/ 145 w 318"/>
                <a:gd name="T109" fmla="*/ 352 h 378"/>
                <a:gd name="T110" fmla="*/ 150 w 318"/>
                <a:gd name="T111" fmla="*/ 359 h 378"/>
                <a:gd name="T112" fmla="*/ 157 w 318"/>
                <a:gd name="T113" fmla="*/ 368 h 378"/>
                <a:gd name="T114" fmla="*/ 166 w 318"/>
                <a:gd name="T115" fmla="*/ 378 h 378"/>
                <a:gd name="T116" fmla="*/ 173 w 318"/>
                <a:gd name="T117" fmla="*/ 280 h 378"/>
                <a:gd name="T118" fmla="*/ 173 w 318"/>
                <a:gd name="T119" fmla="*/ 28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378">
                  <a:moveTo>
                    <a:pt x="173" y="280"/>
                  </a:moveTo>
                  <a:lnTo>
                    <a:pt x="249" y="176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6" y="16"/>
                  </a:lnTo>
                  <a:lnTo>
                    <a:pt x="309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16"/>
                  </a:lnTo>
                  <a:lnTo>
                    <a:pt x="255" y="16"/>
                  </a:lnTo>
                  <a:lnTo>
                    <a:pt x="240" y="16"/>
                  </a:lnTo>
                  <a:lnTo>
                    <a:pt x="226" y="14"/>
                  </a:lnTo>
                  <a:lnTo>
                    <a:pt x="212" y="12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0" y="7"/>
                  </a:lnTo>
                  <a:lnTo>
                    <a:pt x="190" y="5"/>
                  </a:lnTo>
                  <a:lnTo>
                    <a:pt x="176" y="2"/>
                  </a:lnTo>
                  <a:lnTo>
                    <a:pt x="157" y="0"/>
                  </a:lnTo>
                  <a:lnTo>
                    <a:pt x="136" y="0"/>
                  </a:lnTo>
                  <a:lnTo>
                    <a:pt x="114" y="5"/>
                  </a:lnTo>
                  <a:lnTo>
                    <a:pt x="93" y="14"/>
                  </a:lnTo>
                  <a:lnTo>
                    <a:pt x="71" y="28"/>
                  </a:lnTo>
                  <a:lnTo>
                    <a:pt x="52" y="48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22" y="112"/>
                  </a:lnTo>
                  <a:lnTo>
                    <a:pt x="14" y="143"/>
                  </a:lnTo>
                  <a:lnTo>
                    <a:pt x="8" y="171"/>
                  </a:lnTo>
                  <a:lnTo>
                    <a:pt x="3" y="195"/>
                  </a:lnTo>
                  <a:lnTo>
                    <a:pt x="1" y="216"/>
                  </a:lnTo>
                  <a:lnTo>
                    <a:pt x="1" y="231"/>
                  </a:lnTo>
                  <a:lnTo>
                    <a:pt x="1" y="245"/>
                  </a:lnTo>
                  <a:lnTo>
                    <a:pt x="1" y="256"/>
                  </a:lnTo>
                  <a:lnTo>
                    <a:pt x="1" y="261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12" y="266"/>
                  </a:lnTo>
                  <a:lnTo>
                    <a:pt x="24" y="271"/>
                  </a:lnTo>
                  <a:lnTo>
                    <a:pt x="36" y="276"/>
                  </a:lnTo>
                  <a:lnTo>
                    <a:pt x="48" y="282"/>
                  </a:lnTo>
                  <a:lnTo>
                    <a:pt x="58" y="287"/>
                  </a:lnTo>
                  <a:lnTo>
                    <a:pt x="69" y="292"/>
                  </a:lnTo>
                  <a:lnTo>
                    <a:pt x="79" y="297"/>
                  </a:lnTo>
                  <a:lnTo>
                    <a:pt x="90" y="304"/>
                  </a:lnTo>
                  <a:lnTo>
                    <a:pt x="98" y="309"/>
                  </a:lnTo>
                  <a:lnTo>
                    <a:pt x="107" y="314"/>
                  </a:lnTo>
                  <a:lnTo>
                    <a:pt x="107" y="314"/>
                  </a:lnTo>
                  <a:lnTo>
                    <a:pt x="116" y="320"/>
                  </a:lnTo>
                  <a:lnTo>
                    <a:pt x="122" y="325"/>
                  </a:lnTo>
                  <a:lnTo>
                    <a:pt x="128" y="330"/>
                  </a:lnTo>
                  <a:lnTo>
                    <a:pt x="131" y="335"/>
                  </a:lnTo>
                  <a:lnTo>
                    <a:pt x="135" y="340"/>
                  </a:lnTo>
                  <a:lnTo>
                    <a:pt x="140" y="345"/>
                  </a:lnTo>
                  <a:lnTo>
                    <a:pt x="145" y="352"/>
                  </a:lnTo>
                  <a:lnTo>
                    <a:pt x="150" y="359"/>
                  </a:lnTo>
                  <a:lnTo>
                    <a:pt x="157" y="368"/>
                  </a:lnTo>
                  <a:lnTo>
                    <a:pt x="166" y="378"/>
                  </a:lnTo>
                  <a:lnTo>
                    <a:pt x="173" y="280"/>
                  </a:lnTo>
                  <a:lnTo>
                    <a:pt x="173" y="2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03" name="Freeform 59">
              <a:extLst>
                <a:ext uri="{FF2B5EF4-FFF2-40B4-BE49-F238E27FC236}">
                  <a16:creationId xmlns:a16="http://schemas.microsoft.com/office/drawing/2014/main" id="{BB8106CF-8CBB-7979-67E7-95F415A3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606"/>
              <a:ext cx="159" cy="189"/>
            </a:xfrm>
            <a:custGeom>
              <a:avLst/>
              <a:gdLst>
                <a:gd name="T0" fmla="*/ 173 w 318"/>
                <a:gd name="T1" fmla="*/ 280 h 378"/>
                <a:gd name="T2" fmla="*/ 249 w 318"/>
                <a:gd name="T3" fmla="*/ 176 h 378"/>
                <a:gd name="T4" fmla="*/ 318 w 318"/>
                <a:gd name="T5" fmla="*/ 14 h 378"/>
                <a:gd name="T6" fmla="*/ 318 w 318"/>
                <a:gd name="T7" fmla="*/ 14 h 378"/>
                <a:gd name="T8" fmla="*/ 316 w 318"/>
                <a:gd name="T9" fmla="*/ 16 h 378"/>
                <a:gd name="T10" fmla="*/ 309 w 318"/>
                <a:gd name="T11" fmla="*/ 16 h 378"/>
                <a:gd name="T12" fmla="*/ 299 w 318"/>
                <a:gd name="T13" fmla="*/ 16 h 378"/>
                <a:gd name="T14" fmla="*/ 285 w 318"/>
                <a:gd name="T15" fmla="*/ 16 h 378"/>
                <a:gd name="T16" fmla="*/ 271 w 318"/>
                <a:gd name="T17" fmla="*/ 16 h 378"/>
                <a:gd name="T18" fmla="*/ 255 w 318"/>
                <a:gd name="T19" fmla="*/ 16 h 378"/>
                <a:gd name="T20" fmla="*/ 240 w 318"/>
                <a:gd name="T21" fmla="*/ 16 h 378"/>
                <a:gd name="T22" fmla="*/ 226 w 318"/>
                <a:gd name="T23" fmla="*/ 14 h 378"/>
                <a:gd name="T24" fmla="*/ 212 w 318"/>
                <a:gd name="T25" fmla="*/ 12 h 378"/>
                <a:gd name="T26" fmla="*/ 204 w 318"/>
                <a:gd name="T27" fmla="*/ 9 h 378"/>
                <a:gd name="T28" fmla="*/ 204 w 318"/>
                <a:gd name="T29" fmla="*/ 9 h 378"/>
                <a:gd name="T30" fmla="*/ 200 w 318"/>
                <a:gd name="T31" fmla="*/ 7 h 378"/>
                <a:gd name="T32" fmla="*/ 190 w 318"/>
                <a:gd name="T33" fmla="*/ 5 h 378"/>
                <a:gd name="T34" fmla="*/ 176 w 318"/>
                <a:gd name="T35" fmla="*/ 2 h 378"/>
                <a:gd name="T36" fmla="*/ 157 w 318"/>
                <a:gd name="T37" fmla="*/ 0 h 378"/>
                <a:gd name="T38" fmla="*/ 136 w 318"/>
                <a:gd name="T39" fmla="*/ 0 h 378"/>
                <a:gd name="T40" fmla="*/ 114 w 318"/>
                <a:gd name="T41" fmla="*/ 5 h 378"/>
                <a:gd name="T42" fmla="*/ 93 w 318"/>
                <a:gd name="T43" fmla="*/ 14 h 378"/>
                <a:gd name="T44" fmla="*/ 71 w 318"/>
                <a:gd name="T45" fmla="*/ 28 h 378"/>
                <a:gd name="T46" fmla="*/ 52 w 318"/>
                <a:gd name="T47" fmla="*/ 48 h 378"/>
                <a:gd name="T48" fmla="*/ 36 w 318"/>
                <a:gd name="T49" fmla="*/ 79 h 378"/>
                <a:gd name="T50" fmla="*/ 36 w 318"/>
                <a:gd name="T51" fmla="*/ 79 h 378"/>
                <a:gd name="T52" fmla="*/ 22 w 318"/>
                <a:gd name="T53" fmla="*/ 112 h 378"/>
                <a:gd name="T54" fmla="*/ 14 w 318"/>
                <a:gd name="T55" fmla="*/ 143 h 378"/>
                <a:gd name="T56" fmla="*/ 8 w 318"/>
                <a:gd name="T57" fmla="*/ 171 h 378"/>
                <a:gd name="T58" fmla="*/ 3 w 318"/>
                <a:gd name="T59" fmla="*/ 195 h 378"/>
                <a:gd name="T60" fmla="*/ 1 w 318"/>
                <a:gd name="T61" fmla="*/ 216 h 378"/>
                <a:gd name="T62" fmla="*/ 1 w 318"/>
                <a:gd name="T63" fmla="*/ 231 h 378"/>
                <a:gd name="T64" fmla="*/ 1 w 318"/>
                <a:gd name="T65" fmla="*/ 245 h 378"/>
                <a:gd name="T66" fmla="*/ 1 w 318"/>
                <a:gd name="T67" fmla="*/ 256 h 378"/>
                <a:gd name="T68" fmla="*/ 1 w 318"/>
                <a:gd name="T69" fmla="*/ 261 h 378"/>
                <a:gd name="T70" fmla="*/ 0 w 318"/>
                <a:gd name="T71" fmla="*/ 263 h 378"/>
                <a:gd name="T72" fmla="*/ 0 w 318"/>
                <a:gd name="T73" fmla="*/ 263 h 378"/>
                <a:gd name="T74" fmla="*/ 12 w 318"/>
                <a:gd name="T75" fmla="*/ 266 h 378"/>
                <a:gd name="T76" fmla="*/ 24 w 318"/>
                <a:gd name="T77" fmla="*/ 271 h 378"/>
                <a:gd name="T78" fmla="*/ 36 w 318"/>
                <a:gd name="T79" fmla="*/ 276 h 378"/>
                <a:gd name="T80" fmla="*/ 48 w 318"/>
                <a:gd name="T81" fmla="*/ 282 h 378"/>
                <a:gd name="T82" fmla="*/ 58 w 318"/>
                <a:gd name="T83" fmla="*/ 287 h 378"/>
                <a:gd name="T84" fmla="*/ 69 w 318"/>
                <a:gd name="T85" fmla="*/ 292 h 378"/>
                <a:gd name="T86" fmla="*/ 79 w 318"/>
                <a:gd name="T87" fmla="*/ 297 h 378"/>
                <a:gd name="T88" fmla="*/ 90 w 318"/>
                <a:gd name="T89" fmla="*/ 304 h 378"/>
                <a:gd name="T90" fmla="*/ 98 w 318"/>
                <a:gd name="T91" fmla="*/ 309 h 378"/>
                <a:gd name="T92" fmla="*/ 107 w 318"/>
                <a:gd name="T93" fmla="*/ 314 h 378"/>
                <a:gd name="T94" fmla="*/ 107 w 318"/>
                <a:gd name="T95" fmla="*/ 314 h 378"/>
                <a:gd name="T96" fmla="*/ 116 w 318"/>
                <a:gd name="T97" fmla="*/ 320 h 378"/>
                <a:gd name="T98" fmla="*/ 122 w 318"/>
                <a:gd name="T99" fmla="*/ 325 h 378"/>
                <a:gd name="T100" fmla="*/ 128 w 318"/>
                <a:gd name="T101" fmla="*/ 330 h 378"/>
                <a:gd name="T102" fmla="*/ 131 w 318"/>
                <a:gd name="T103" fmla="*/ 335 h 378"/>
                <a:gd name="T104" fmla="*/ 135 w 318"/>
                <a:gd name="T105" fmla="*/ 340 h 378"/>
                <a:gd name="T106" fmla="*/ 140 w 318"/>
                <a:gd name="T107" fmla="*/ 345 h 378"/>
                <a:gd name="T108" fmla="*/ 145 w 318"/>
                <a:gd name="T109" fmla="*/ 352 h 378"/>
                <a:gd name="T110" fmla="*/ 150 w 318"/>
                <a:gd name="T111" fmla="*/ 359 h 378"/>
                <a:gd name="T112" fmla="*/ 157 w 318"/>
                <a:gd name="T113" fmla="*/ 368 h 378"/>
                <a:gd name="T114" fmla="*/ 166 w 318"/>
                <a:gd name="T115" fmla="*/ 378 h 378"/>
                <a:gd name="T116" fmla="*/ 173 w 318"/>
                <a:gd name="T117" fmla="*/ 280 h 378"/>
                <a:gd name="T118" fmla="*/ 173 w 318"/>
                <a:gd name="T119" fmla="*/ 28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378">
                  <a:moveTo>
                    <a:pt x="173" y="280"/>
                  </a:moveTo>
                  <a:lnTo>
                    <a:pt x="249" y="176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6" y="16"/>
                  </a:lnTo>
                  <a:lnTo>
                    <a:pt x="309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16"/>
                  </a:lnTo>
                  <a:lnTo>
                    <a:pt x="255" y="16"/>
                  </a:lnTo>
                  <a:lnTo>
                    <a:pt x="240" y="16"/>
                  </a:lnTo>
                  <a:lnTo>
                    <a:pt x="226" y="14"/>
                  </a:lnTo>
                  <a:lnTo>
                    <a:pt x="212" y="12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0" y="7"/>
                  </a:lnTo>
                  <a:lnTo>
                    <a:pt x="190" y="5"/>
                  </a:lnTo>
                  <a:lnTo>
                    <a:pt x="176" y="2"/>
                  </a:lnTo>
                  <a:lnTo>
                    <a:pt x="157" y="0"/>
                  </a:lnTo>
                  <a:lnTo>
                    <a:pt x="136" y="0"/>
                  </a:lnTo>
                  <a:lnTo>
                    <a:pt x="114" y="5"/>
                  </a:lnTo>
                  <a:lnTo>
                    <a:pt x="93" y="14"/>
                  </a:lnTo>
                  <a:lnTo>
                    <a:pt x="71" y="28"/>
                  </a:lnTo>
                  <a:lnTo>
                    <a:pt x="52" y="48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22" y="112"/>
                  </a:lnTo>
                  <a:lnTo>
                    <a:pt x="14" y="143"/>
                  </a:lnTo>
                  <a:lnTo>
                    <a:pt x="8" y="171"/>
                  </a:lnTo>
                  <a:lnTo>
                    <a:pt x="3" y="195"/>
                  </a:lnTo>
                  <a:lnTo>
                    <a:pt x="1" y="216"/>
                  </a:lnTo>
                  <a:lnTo>
                    <a:pt x="1" y="231"/>
                  </a:lnTo>
                  <a:lnTo>
                    <a:pt x="1" y="245"/>
                  </a:lnTo>
                  <a:lnTo>
                    <a:pt x="1" y="256"/>
                  </a:lnTo>
                  <a:lnTo>
                    <a:pt x="1" y="261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12" y="266"/>
                  </a:lnTo>
                  <a:lnTo>
                    <a:pt x="24" y="271"/>
                  </a:lnTo>
                  <a:lnTo>
                    <a:pt x="36" y="276"/>
                  </a:lnTo>
                  <a:lnTo>
                    <a:pt x="48" y="282"/>
                  </a:lnTo>
                  <a:lnTo>
                    <a:pt x="58" y="287"/>
                  </a:lnTo>
                  <a:lnTo>
                    <a:pt x="69" y="292"/>
                  </a:lnTo>
                  <a:lnTo>
                    <a:pt x="79" y="297"/>
                  </a:lnTo>
                  <a:lnTo>
                    <a:pt x="90" y="304"/>
                  </a:lnTo>
                  <a:lnTo>
                    <a:pt x="98" y="309"/>
                  </a:lnTo>
                  <a:lnTo>
                    <a:pt x="107" y="314"/>
                  </a:lnTo>
                  <a:lnTo>
                    <a:pt x="107" y="314"/>
                  </a:lnTo>
                  <a:lnTo>
                    <a:pt x="116" y="320"/>
                  </a:lnTo>
                  <a:lnTo>
                    <a:pt x="122" y="325"/>
                  </a:lnTo>
                  <a:lnTo>
                    <a:pt x="128" y="330"/>
                  </a:lnTo>
                  <a:lnTo>
                    <a:pt x="131" y="335"/>
                  </a:lnTo>
                  <a:lnTo>
                    <a:pt x="135" y="340"/>
                  </a:lnTo>
                  <a:lnTo>
                    <a:pt x="140" y="345"/>
                  </a:lnTo>
                  <a:lnTo>
                    <a:pt x="145" y="352"/>
                  </a:lnTo>
                  <a:lnTo>
                    <a:pt x="150" y="359"/>
                  </a:lnTo>
                  <a:lnTo>
                    <a:pt x="157" y="368"/>
                  </a:lnTo>
                  <a:lnTo>
                    <a:pt x="166" y="378"/>
                  </a:lnTo>
                  <a:lnTo>
                    <a:pt x="173" y="280"/>
                  </a:lnTo>
                  <a:lnTo>
                    <a:pt x="173" y="28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04" name="Freeform 60">
              <a:extLst>
                <a:ext uri="{FF2B5EF4-FFF2-40B4-BE49-F238E27FC236}">
                  <a16:creationId xmlns:a16="http://schemas.microsoft.com/office/drawing/2014/main" id="{2318387D-4C63-9769-8B40-0839EC007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360"/>
              <a:ext cx="1088" cy="489"/>
            </a:xfrm>
            <a:custGeom>
              <a:avLst/>
              <a:gdLst>
                <a:gd name="T0" fmla="*/ 83 w 2176"/>
                <a:gd name="T1" fmla="*/ 499 h 977"/>
                <a:gd name="T2" fmla="*/ 149 w 2176"/>
                <a:gd name="T3" fmla="*/ 471 h 977"/>
                <a:gd name="T4" fmla="*/ 199 w 2176"/>
                <a:gd name="T5" fmla="*/ 397 h 977"/>
                <a:gd name="T6" fmla="*/ 213 w 2176"/>
                <a:gd name="T7" fmla="*/ 369 h 977"/>
                <a:gd name="T8" fmla="*/ 138 w 2176"/>
                <a:gd name="T9" fmla="*/ 345 h 977"/>
                <a:gd name="T10" fmla="*/ 90 w 2176"/>
                <a:gd name="T11" fmla="*/ 340 h 977"/>
                <a:gd name="T12" fmla="*/ 88 w 2176"/>
                <a:gd name="T13" fmla="*/ 295 h 977"/>
                <a:gd name="T14" fmla="*/ 135 w 2176"/>
                <a:gd name="T15" fmla="*/ 269 h 977"/>
                <a:gd name="T16" fmla="*/ 340 w 2176"/>
                <a:gd name="T17" fmla="*/ 183 h 977"/>
                <a:gd name="T18" fmla="*/ 460 w 2176"/>
                <a:gd name="T19" fmla="*/ 117 h 977"/>
                <a:gd name="T20" fmla="*/ 593 w 2176"/>
                <a:gd name="T21" fmla="*/ 62 h 977"/>
                <a:gd name="T22" fmla="*/ 700 w 2176"/>
                <a:gd name="T23" fmla="*/ 64 h 977"/>
                <a:gd name="T24" fmla="*/ 797 w 2176"/>
                <a:gd name="T25" fmla="*/ 58 h 977"/>
                <a:gd name="T26" fmla="*/ 909 w 2176"/>
                <a:gd name="T27" fmla="*/ 43 h 977"/>
                <a:gd name="T28" fmla="*/ 956 w 2176"/>
                <a:gd name="T29" fmla="*/ 1 h 977"/>
                <a:gd name="T30" fmla="*/ 983 w 2176"/>
                <a:gd name="T31" fmla="*/ 32 h 977"/>
                <a:gd name="T32" fmla="*/ 1051 w 2176"/>
                <a:gd name="T33" fmla="*/ 46 h 977"/>
                <a:gd name="T34" fmla="*/ 1218 w 2176"/>
                <a:gd name="T35" fmla="*/ 51 h 977"/>
                <a:gd name="T36" fmla="*/ 1329 w 2176"/>
                <a:gd name="T37" fmla="*/ 39 h 977"/>
                <a:gd name="T38" fmla="*/ 1379 w 2176"/>
                <a:gd name="T39" fmla="*/ 72 h 977"/>
                <a:gd name="T40" fmla="*/ 1398 w 2176"/>
                <a:gd name="T41" fmla="*/ 93 h 977"/>
                <a:gd name="T42" fmla="*/ 1436 w 2176"/>
                <a:gd name="T43" fmla="*/ 155 h 977"/>
                <a:gd name="T44" fmla="*/ 1522 w 2176"/>
                <a:gd name="T45" fmla="*/ 228 h 977"/>
                <a:gd name="T46" fmla="*/ 1645 w 2176"/>
                <a:gd name="T47" fmla="*/ 285 h 977"/>
                <a:gd name="T48" fmla="*/ 1706 w 2176"/>
                <a:gd name="T49" fmla="*/ 326 h 977"/>
                <a:gd name="T50" fmla="*/ 1721 w 2176"/>
                <a:gd name="T51" fmla="*/ 345 h 977"/>
                <a:gd name="T52" fmla="*/ 1889 w 2176"/>
                <a:gd name="T53" fmla="*/ 412 h 977"/>
                <a:gd name="T54" fmla="*/ 1967 w 2176"/>
                <a:gd name="T55" fmla="*/ 452 h 977"/>
                <a:gd name="T56" fmla="*/ 2065 w 2176"/>
                <a:gd name="T57" fmla="*/ 483 h 977"/>
                <a:gd name="T58" fmla="*/ 2170 w 2176"/>
                <a:gd name="T59" fmla="*/ 478 h 977"/>
                <a:gd name="T60" fmla="*/ 2162 w 2176"/>
                <a:gd name="T61" fmla="*/ 506 h 977"/>
                <a:gd name="T62" fmla="*/ 2103 w 2176"/>
                <a:gd name="T63" fmla="*/ 499 h 977"/>
                <a:gd name="T64" fmla="*/ 1961 w 2176"/>
                <a:gd name="T65" fmla="*/ 627 h 977"/>
                <a:gd name="T66" fmla="*/ 1951 w 2176"/>
                <a:gd name="T67" fmla="*/ 687 h 977"/>
                <a:gd name="T68" fmla="*/ 1583 w 2176"/>
                <a:gd name="T69" fmla="*/ 627 h 977"/>
                <a:gd name="T70" fmla="*/ 1560 w 2176"/>
                <a:gd name="T71" fmla="*/ 616 h 977"/>
                <a:gd name="T72" fmla="*/ 1498 w 2176"/>
                <a:gd name="T73" fmla="*/ 639 h 977"/>
                <a:gd name="T74" fmla="*/ 1396 w 2176"/>
                <a:gd name="T75" fmla="*/ 741 h 977"/>
                <a:gd name="T76" fmla="*/ 1343 w 2176"/>
                <a:gd name="T77" fmla="*/ 869 h 977"/>
                <a:gd name="T78" fmla="*/ 1329 w 2176"/>
                <a:gd name="T79" fmla="*/ 919 h 977"/>
                <a:gd name="T80" fmla="*/ 1338 w 2176"/>
                <a:gd name="T81" fmla="*/ 946 h 977"/>
                <a:gd name="T82" fmla="*/ 1355 w 2176"/>
                <a:gd name="T83" fmla="*/ 969 h 977"/>
                <a:gd name="T84" fmla="*/ 1353 w 2176"/>
                <a:gd name="T85" fmla="*/ 976 h 977"/>
                <a:gd name="T86" fmla="*/ 1275 w 2176"/>
                <a:gd name="T87" fmla="*/ 972 h 977"/>
                <a:gd name="T88" fmla="*/ 1210 w 2176"/>
                <a:gd name="T89" fmla="*/ 938 h 977"/>
                <a:gd name="T90" fmla="*/ 1111 w 2176"/>
                <a:gd name="T91" fmla="*/ 905 h 977"/>
                <a:gd name="T92" fmla="*/ 911 w 2176"/>
                <a:gd name="T93" fmla="*/ 843 h 977"/>
                <a:gd name="T94" fmla="*/ 648 w 2176"/>
                <a:gd name="T95" fmla="*/ 763 h 977"/>
                <a:gd name="T96" fmla="*/ 327 w 2176"/>
                <a:gd name="T97" fmla="*/ 665 h 977"/>
                <a:gd name="T98" fmla="*/ 159 w 2176"/>
                <a:gd name="T99" fmla="*/ 601 h 977"/>
                <a:gd name="T100" fmla="*/ 40 w 2176"/>
                <a:gd name="T101" fmla="*/ 547 h 977"/>
                <a:gd name="T102" fmla="*/ 0 w 2176"/>
                <a:gd name="T103" fmla="*/ 506 h 977"/>
                <a:gd name="T104" fmla="*/ 12 w 2176"/>
                <a:gd name="T105" fmla="*/ 502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6" h="977">
                  <a:moveTo>
                    <a:pt x="16" y="502"/>
                  </a:moveTo>
                  <a:lnTo>
                    <a:pt x="26" y="502"/>
                  </a:lnTo>
                  <a:lnTo>
                    <a:pt x="40" y="502"/>
                  </a:lnTo>
                  <a:lnTo>
                    <a:pt x="54" y="502"/>
                  </a:lnTo>
                  <a:lnTo>
                    <a:pt x="69" y="501"/>
                  </a:lnTo>
                  <a:lnTo>
                    <a:pt x="83" y="499"/>
                  </a:lnTo>
                  <a:lnTo>
                    <a:pt x="98" y="495"/>
                  </a:lnTo>
                  <a:lnTo>
                    <a:pt x="114" y="492"/>
                  </a:lnTo>
                  <a:lnTo>
                    <a:pt x="128" y="487"/>
                  </a:lnTo>
                  <a:lnTo>
                    <a:pt x="138" y="480"/>
                  </a:lnTo>
                  <a:lnTo>
                    <a:pt x="149" y="471"/>
                  </a:lnTo>
                  <a:lnTo>
                    <a:pt x="149" y="471"/>
                  </a:lnTo>
                  <a:lnTo>
                    <a:pt x="157" y="461"/>
                  </a:lnTo>
                  <a:lnTo>
                    <a:pt x="166" y="449"/>
                  </a:lnTo>
                  <a:lnTo>
                    <a:pt x="175" y="437"/>
                  </a:lnTo>
                  <a:lnTo>
                    <a:pt x="183" y="423"/>
                  </a:lnTo>
                  <a:lnTo>
                    <a:pt x="192" y="409"/>
                  </a:lnTo>
                  <a:lnTo>
                    <a:pt x="199" y="397"/>
                  </a:lnTo>
                  <a:lnTo>
                    <a:pt x="206" y="387"/>
                  </a:lnTo>
                  <a:lnTo>
                    <a:pt x="211" y="378"/>
                  </a:lnTo>
                  <a:lnTo>
                    <a:pt x="214" y="373"/>
                  </a:lnTo>
                  <a:lnTo>
                    <a:pt x="214" y="369"/>
                  </a:lnTo>
                  <a:lnTo>
                    <a:pt x="214" y="369"/>
                  </a:lnTo>
                  <a:lnTo>
                    <a:pt x="213" y="369"/>
                  </a:lnTo>
                  <a:lnTo>
                    <a:pt x="206" y="366"/>
                  </a:lnTo>
                  <a:lnTo>
                    <a:pt x="195" y="362"/>
                  </a:lnTo>
                  <a:lnTo>
                    <a:pt x="183" y="359"/>
                  </a:lnTo>
                  <a:lnTo>
                    <a:pt x="169" y="354"/>
                  </a:lnTo>
                  <a:lnTo>
                    <a:pt x="154" y="349"/>
                  </a:lnTo>
                  <a:lnTo>
                    <a:pt x="138" y="345"/>
                  </a:lnTo>
                  <a:lnTo>
                    <a:pt x="124" y="343"/>
                  </a:lnTo>
                  <a:lnTo>
                    <a:pt x="112" y="342"/>
                  </a:lnTo>
                  <a:lnTo>
                    <a:pt x="102" y="343"/>
                  </a:lnTo>
                  <a:lnTo>
                    <a:pt x="102" y="343"/>
                  </a:lnTo>
                  <a:lnTo>
                    <a:pt x="95" y="343"/>
                  </a:lnTo>
                  <a:lnTo>
                    <a:pt x="90" y="340"/>
                  </a:lnTo>
                  <a:lnTo>
                    <a:pt x="86" y="335"/>
                  </a:lnTo>
                  <a:lnTo>
                    <a:pt x="86" y="328"/>
                  </a:lnTo>
                  <a:lnTo>
                    <a:pt x="86" y="319"/>
                  </a:lnTo>
                  <a:lnTo>
                    <a:pt x="86" y="311"/>
                  </a:lnTo>
                  <a:lnTo>
                    <a:pt x="88" y="302"/>
                  </a:lnTo>
                  <a:lnTo>
                    <a:pt x="88" y="295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90" y="288"/>
                  </a:lnTo>
                  <a:lnTo>
                    <a:pt x="95" y="286"/>
                  </a:lnTo>
                  <a:lnTo>
                    <a:pt x="111" y="279"/>
                  </a:lnTo>
                  <a:lnTo>
                    <a:pt x="135" y="269"/>
                  </a:lnTo>
                  <a:lnTo>
                    <a:pt x="166" y="257"/>
                  </a:lnTo>
                  <a:lnTo>
                    <a:pt x="199" y="243"/>
                  </a:lnTo>
                  <a:lnTo>
                    <a:pt x="235" y="228"/>
                  </a:lnTo>
                  <a:lnTo>
                    <a:pt x="273" y="212"/>
                  </a:lnTo>
                  <a:lnTo>
                    <a:pt x="308" y="197"/>
                  </a:lnTo>
                  <a:lnTo>
                    <a:pt x="340" y="183"/>
                  </a:lnTo>
                  <a:lnTo>
                    <a:pt x="366" y="171"/>
                  </a:lnTo>
                  <a:lnTo>
                    <a:pt x="366" y="171"/>
                  </a:lnTo>
                  <a:lnTo>
                    <a:pt x="391" y="160"/>
                  </a:lnTo>
                  <a:lnTo>
                    <a:pt x="413" y="146"/>
                  </a:lnTo>
                  <a:lnTo>
                    <a:pt x="437" y="133"/>
                  </a:lnTo>
                  <a:lnTo>
                    <a:pt x="460" y="117"/>
                  </a:lnTo>
                  <a:lnTo>
                    <a:pt x="482" y="103"/>
                  </a:lnTo>
                  <a:lnTo>
                    <a:pt x="506" y="91"/>
                  </a:lnTo>
                  <a:lnTo>
                    <a:pt x="529" y="79"/>
                  </a:lnTo>
                  <a:lnTo>
                    <a:pt x="550" y="70"/>
                  </a:lnTo>
                  <a:lnTo>
                    <a:pt x="572" y="64"/>
                  </a:lnTo>
                  <a:lnTo>
                    <a:pt x="593" y="62"/>
                  </a:lnTo>
                  <a:lnTo>
                    <a:pt x="593" y="62"/>
                  </a:lnTo>
                  <a:lnTo>
                    <a:pt x="613" y="62"/>
                  </a:lnTo>
                  <a:lnTo>
                    <a:pt x="636" y="62"/>
                  </a:lnTo>
                  <a:lnTo>
                    <a:pt x="657" y="64"/>
                  </a:lnTo>
                  <a:lnTo>
                    <a:pt x="679" y="64"/>
                  </a:lnTo>
                  <a:lnTo>
                    <a:pt x="700" y="64"/>
                  </a:lnTo>
                  <a:lnTo>
                    <a:pt x="721" y="64"/>
                  </a:lnTo>
                  <a:lnTo>
                    <a:pt x="741" y="62"/>
                  </a:lnTo>
                  <a:lnTo>
                    <a:pt x="760" y="62"/>
                  </a:lnTo>
                  <a:lnTo>
                    <a:pt x="779" y="60"/>
                  </a:lnTo>
                  <a:lnTo>
                    <a:pt x="797" y="58"/>
                  </a:lnTo>
                  <a:lnTo>
                    <a:pt x="797" y="58"/>
                  </a:lnTo>
                  <a:lnTo>
                    <a:pt x="814" y="57"/>
                  </a:lnTo>
                  <a:lnTo>
                    <a:pt x="831" y="55"/>
                  </a:lnTo>
                  <a:lnTo>
                    <a:pt x="852" y="53"/>
                  </a:lnTo>
                  <a:lnTo>
                    <a:pt x="871" y="51"/>
                  </a:lnTo>
                  <a:lnTo>
                    <a:pt x="890" y="48"/>
                  </a:lnTo>
                  <a:lnTo>
                    <a:pt x="909" y="43"/>
                  </a:lnTo>
                  <a:lnTo>
                    <a:pt x="925" y="38"/>
                  </a:lnTo>
                  <a:lnTo>
                    <a:pt x="938" y="27"/>
                  </a:lnTo>
                  <a:lnTo>
                    <a:pt x="949" y="15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56" y="1"/>
                  </a:lnTo>
                  <a:lnTo>
                    <a:pt x="957" y="3"/>
                  </a:lnTo>
                  <a:lnTo>
                    <a:pt x="961" y="8"/>
                  </a:lnTo>
                  <a:lnTo>
                    <a:pt x="964" y="13"/>
                  </a:lnTo>
                  <a:lnTo>
                    <a:pt x="969" y="20"/>
                  </a:lnTo>
                  <a:lnTo>
                    <a:pt x="975" y="26"/>
                  </a:lnTo>
                  <a:lnTo>
                    <a:pt x="983" y="32"/>
                  </a:lnTo>
                  <a:lnTo>
                    <a:pt x="992" y="36"/>
                  </a:lnTo>
                  <a:lnTo>
                    <a:pt x="1002" y="41"/>
                  </a:lnTo>
                  <a:lnTo>
                    <a:pt x="1014" y="43"/>
                  </a:lnTo>
                  <a:lnTo>
                    <a:pt x="1014" y="43"/>
                  </a:lnTo>
                  <a:lnTo>
                    <a:pt x="1030" y="45"/>
                  </a:lnTo>
                  <a:lnTo>
                    <a:pt x="1051" y="46"/>
                  </a:lnTo>
                  <a:lnTo>
                    <a:pt x="1073" y="50"/>
                  </a:lnTo>
                  <a:lnTo>
                    <a:pt x="1101" y="51"/>
                  </a:lnTo>
                  <a:lnTo>
                    <a:pt x="1130" y="53"/>
                  </a:lnTo>
                  <a:lnTo>
                    <a:pt x="1160" y="53"/>
                  </a:lnTo>
                  <a:lnTo>
                    <a:pt x="1189" y="53"/>
                  </a:lnTo>
                  <a:lnTo>
                    <a:pt x="1218" y="51"/>
                  </a:lnTo>
                  <a:lnTo>
                    <a:pt x="1246" y="48"/>
                  </a:lnTo>
                  <a:lnTo>
                    <a:pt x="1272" y="43"/>
                  </a:lnTo>
                  <a:lnTo>
                    <a:pt x="1272" y="43"/>
                  </a:lnTo>
                  <a:lnTo>
                    <a:pt x="1293" y="38"/>
                  </a:lnTo>
                  <a:lnTo>
                    <a:pt x="1312" y="38"/>
                  </a:lnTo>
                  <a:lnTo>
                    <a:pt x="1329" y="39"/>
                  </a:lnTo>
                  <a:lnTo>
                    <a:pt x="1343" y="43"/>
                  </a:lnTo>
                  <a:lnTo>
                    <a:pt x="1353" y="50"/>
                  </a:lnTo>
                  <a:lnTo>
                    <a:pt x="1363" y="57"/>
                  </a:lnTo>
                  <a:lnTo>
                    <a:pt x="1370" y="64"/>
                  </a:lnTo>
                  <a:lnTo>
                    <a:pt x="1376" y="69"/>
                  </a:lnTo>
                  <a:lnTo>
                    <a:pt x="1379" y="72"/>
                  </a:lnTo>
                  <a:lnTo>
                    <a:pt x="1381" y="74"/>
                  </a:lnTo>
                  <a:lnTo>
                    <a:pt x="1381" y="74"/>
                  </a:lnTo>
                  <a:lnTo>
                    <a:pt x="1382" y="76"/>
                  </a:lnTo>
                  <a:lnTo>
                    <a:pt x="1386" y="79"/>
                  </a:lnTo>
                  <a:lnTo>
                    <a:pt x="1391" y="84"/>
                  </a:lnTo>
                  <a:lnTo>
                    <a:pt x="1398" y="93"/>
                  </a:lnTo>
                  <a:lnTo>
                    <a:pt x="1407" y="102"/>
                  </a:lnTo>
                  <a:lnTo>
                    <a:pt x="1414" y="112"/>
                  </a:lnTo>
                  <a:lnTo>
                    <a:pt x="1422" y="122"/>
                  </a:lnTo>
                  <a:lnTo>
                    <a:pt x="1427" y="134"/>
                  </a:lnTo>
                  <a:lnTo>
                    <a:pt x="1433" y="145"/>
                  </a:lnTo>
                  <a:lnTo>
                    <a:pt x="1436" y="155"/>
                  </a:lnTo>
                  <a:lnTo>
                    <a:pt x="1436" y="155"/>
                  </a:lnTo>
                  <a:lnTo>
                    <a:pt x="1441" y="167"/>
                  </a:lnTo>
                  <a:lnTo>
                    <a:pt x="1453" y="181"/>
                  </a:lnTo>
                  <a:lnTo>
                    <a:pt x="1472" y="197"/>
                  </a:lnTo>
                  <a:lnTo>
                    <a:pt x="1497" y="212"/>
                  </a:lnTo>
                  <a:lnTo>
                    <a:pt x="1522" y="228"/>
                  </a:lnTo>
                  <a:lnTo>
                    <a:pt x="1550" y="243"/>
                  </a:lnTo>
                  <a:lnTo>
                    <a:pt x="1579" y="257"/>
                  </a:lnTo>
                  <a:lnTo>
                    <a:pt x="1605" y="269"/>
                  </a:lnTo>
                  <a:lnTo>
                    <a:pt x="1628" y="278"/>
                  </a:lnTo>
                  <a:lnTo>
                    <a:pt x="1645" y="285"/>
                  </a:lnTo>
                  <a:lnTo>
                    <a:pt x="1645" y="285"/>
                  </a:lnTo>
                  <a:lnTo>
                    <a:pt x="1661" y="290"/>
                  </a:lnTo>
                  <a:lnTo>
                    <a:pt x="1673" y="297"/>
                  </a:lnTo>
                  <a:lnTo>
                    <a:pt x="1683" y="304"/>
                  </a:lnTo>
                  <a:lnTo>
                    <a:pt x="1692" y="312"/>
                  </a:lnTo>
                  <a:lnTo>
                    <a:pt x="1700" y="319"/>
                  </a:lnTo>
                  <a:lnTo>
                    <a:pt x="1706" y="326"/>
                  </a:lnTo>
                  <a:lnTo>
                    <a:pt x="1711" y="333"/>
                  </a:lnTo>
                  <a:lnTo>
                    <a:pt x="1714" y="338"/>
                  </a:lnTo>
                  <a:lnTo>
                    <a:pt x="1716" y="342"/>
                  </a:lnTo>
                  <a:lnTo>
                    <a:pt x="1716" y="343"/>
                  </a:lnTo>
                  <a:lnTo>
                    <a:pt x="1716" y="343"/>
                  </a:lnTo>
                  <a:lnTo>
                    <a:pt x="1721" y="345"/>
                  </a:lnTo>
                  <a:lnTo>
                    <a:pt x="1738" y="352"/>
                  </a:lnTo>
                  <a:lnTo>
                    <a:pt x="1763" y="361"/>
                  </a:lnTo>
                  <a:lnTo>
                    <a:pt x="1792" y="373"/>
                  </a:lnTo>
                  <a:lnTo>
                    <a:pt x="1825" y="385"/>
                  </a:lnTo>
                  <a:lnTo>
                    <a:pt x="1858" y="399"/>
                  </a:lnTo>
                  <a:lnTo>
                    <a:pt x="1889" y="412"/>
                  </a:lnTo>
                  <a:lnTo>
                    <a:pt x="1916" y="425"/>
                  </a:lnTo>
                  <a:lnTo>
                    <a:pt x="1937" y="433"/>
                  </a:lnTo>
                  <a:lnTo>
                    <a:pt x="1949" y="440"/>
                  </a:lnTo>
                  <a:lnTo>
                    <a:pt x="1949" y="440"/>
                  </a:lnTo>
                  <a:lnTo>
                    <a:pt x="1958" y="445"/>
                  </a:lnTo>
                  <a:lnTo>
                    <a:pt x="1967" y="452"/>
                  </a:lnTo>
                  <a:lnTo>
                    <a:pt x="1979" y="459"/>
                  </a:lnTo>
                  <a:lnTo>
                    <a:pt x="1991" y="466"/>
                  </a:lnTo>
                  <a:lnTo>
                    <a:pt x="2006" y="471"/>
                  </a:lnTo>
                  <a:lnTo>
                    <a:pt x="2024" y="476"/>
                  </a:lnTo>
                  <a:lnTo>
                    <a:pt x="2043" y="480"/>
                  </a:lnTo>
                  <a:lnTo>
                    <a:pt x="2065" y="483"/>
                  </a:lnTo>
                  <a:lnTo>
                    <a:pt x="2089" y="482"/>
                  </a:lnTo>
                  <a:lnTo>
                    <a:pt x="2117" y="480"/>
                  </a:lnTo>
                  <a:lnTo>
                    <a:pt x="2117" y="480"/>
                  </a:lnTo>
                  <a:lnTo>
                    <a:pt x="2143" y="476"/>
                  </a:lnTo>
                  <a:lnTo>
                    <a:pt x="2160" y="476"/>
                  </a:lnTo>
                  <a:lnTo>
                    <a:pt x="2170" y="478"/>
                  </a:lnTo>
                  <a:lnTo>
                    <a:pt x="2174" y="482"/>
                  </a:lnTo>
                  <a:lnTo>
                    <a:pt x="2176" y="487"/>
                  </a:lnTo>
                  <a:lnTo>
                    <a:pt x="2174" y="492"/>
                  </a:lnTo>
                  <a:lnTo>
                    <a:pt x="2169" y="497"/>
                  </a:lnTo>
                  <a:lnTo>
                    <a:pt x="2165" y="502"/>
                  </a:lnTo>
                  <a:lnTo>
                    <a:pt x="2162" y="506"/>
                  </a:lnTo>
                  <a:lnTo>
                    <a:pt x="2160" y="506"/>
                  </a:lnTo>
                  <a:lnTo>
                    <a:pt x="2160" y="506"/>
                  </a:lnTo>
                  <a:lnTo>
                    <a:pt x="2157" y="506"/>
                  </a:lnTo>
                  <a:lnTo>
                    <a:pt x="2145" y="502"/>
                  </a:lnTo>
                  <a:lnTo>
                    <a:pt x="2126" y="501"/>
                  </a:lnTo>
                  <a:lnTo>
                    <a:pt x="2103" y="499"/>
                  </a:lnTo>
                  <a:lnTo>
                    <a:pt x="2077" y="502"/>
                  </a:lnTo>
                  <a:lnTo>
                    <a:pt x="2050" y="509"/>
                  </a:lnTo>
                  <a:lnTo>
                    <a:pt x="2024" y="525"/>
                  </a:lnTo>
                  <a:lnTo>
                    <a:pt x="1999" y="549"/>
                  </a:lnTo>
                  <a:lnTo>
                    <a:pt x="1977" y="582"/>
                  </a:lnTo>
                  <a:lnTo>
                    <a:pt x="1961" y="627"/>
                  </a:lnTo>
                  <a:lnTo>
                    <a:pt x="1961" y="627"/>
                  </a:lnTo>
                  <a:lnTo>
                    <a:pt x="1961" y="630"/>
                  </a:lnTo>
                  <a:lnTo>
                    <a:pt x="1960" y="639"/>
                  </a:lnTo>
                  <a:lnTo>
                    <a:pt x="1956" y="653"/>
                  </a:lnTo>
                  <a:lnTo>
                    <a:pt x="1954" y="668"/>
                  </a:lnTo>
                  <a:lnTo>
                    <a:pt x="1951" y="687"/>
                  </a:lnTo>
                  <a:lnTo>
                    <a:pt x="1948" y="706"/>
                  </a:lnTo>
                  <a:lnTo>
                    <a:pt x="1946" y="725"/>
                  </a:lnTo>
                  <a:lnTo>
                    <a:pt x="1944" y="742"/>
                  </a:lnTo>
                  <a:lnTo>
                    <a:pt x="1944" y="756"/>
                  </a:lnTo>
                  <a:lnTo>
                    <a:pt x="1946" y="768"/>
                  </a:lnTo>
                  <a:lnTo>
                    <a:pt x="1583" y="627"/>
                  </a:lnTo>
                  <a:lnTo>
                    <a:pt x="1583" y="627"/>
                  </a:lnTo>
                  <a:lnTo>
                    <a:pt x="1583" y="627"/>
                  </a:lnTo>
                  <a:lnTo>
                    <a:pt x="1579" y="623"/>
                  </a:lnTo>
                  <a:lnTo>
                    <a:pt x="1576" y="622"/>
                  </a:lnTo>
                  <a:lnTo>
                    <a:pt x="1569" y="618"/>
                  </a:lnTo>
                  <a:lnTo>
                    <a:pt x="1560" y="616"/>
                  </a:lnTo>
                  <a:lnTo>
                    <a:pt x="1552" y="615"/>
                  </a:lnTo>
                  <a:lnTo>
                    <a:pt x="1540" y="616"/>
                  </a:lnTo>
                  <a:lnTo>
                    <a:pt x="1528" y="620"/>
                  </a:lnTo>
                  <a:lnTo>
                    <a:pt x="1514" y="627"/>
                  </a:lnTo>
                  <a:lnTo>
                    <a:pt x="1498" y="639"/>
                  </a:lnTo>
                  <a:lnTo>
                    <a:pt x="1498" y="639"/>
                  </a:lnTo>
                  <a:lnTo>
                    <a:pt x="1481" y="653"/>
                  </a:lnTo>
                  <a:lnTo>
                    <a:pt x="1464" y="668"/>
                  </a:lnTo>
                  <a:lnTo>
                    <a:pt x="1446" y="684"/>
                  </a:lnTo>
                  <a:lnTo>
                    <a:pt x="1429" y="701"/>
                  </a:lnTo>
                  <a:lnTo>
                    <a:pt x="1412" y="720"/>
                  </a:lnTo>
                  <a:lnTo>
                    <a:pt x="1396" y="741"/>
                  </a:lnTo>
                  <a:lnTo>
                    <a:pt x="1381" y="761"/>
                  </a:lnTo>
                  <a:lnTo>
                    <a:pt x="1369" y="786"/>
                  </a:lnTo>
                  <a:lnTo>
                    <a:pt x="1358" y="813"/>
                  </a:lnTo>
                  <a:lnTo>
                    <a:pt x="1350" y="841"/>
                  </a:lnTo>
                  <a:lnTo>
                    <a:pt x="1350" y="841"/>
                  </a:lnTo>
                  <a:lnTo>
                    <a:pt x="1343" y="869"/>
                  </a:lnTo>
                  <a:lnTo>
                    <a:pt x="1338" y="888"/>
                  </a:lnTo>
                  <a:lnTo>
                    <a:pt x="1334" y="901"/>
                  </a:lnTo>
                  <a:lnTo>
                    <a:pt x="1332" y="910"/>
                  </a:lnTo>
                  <a:lnTo>
                    <a:pt x="1331" y="914"/>
                  </a:lnTo>
                  <a:lnTo>
                    <a:pt x="1329" y="917"/>
                  </a:lnTo>
                  <a:lnTo>
                    <a:pt x="1329" y="919"/>
                  </a:lnTo>
                  <a:lnTo>
                    <a:pt x="1331" y="922"/>
                  </a:lnTo>
                  <a:lnTo>
                    <a:pt x="1332" y="926"/>
                  </a:lnTo>
                  <a:lnTo>
                    <a:pt x="1334" y="931"/>
                  </a:lnTo>
                  <a:lnTo>
                    <a:pt x="1334" y="931"/>
                  </a:lnTo>
                  <a:lnTo>
                    <a:pt x="1336" y="939"/>
                  </a:lnTo>
                  <a:lnTo>
                    <a:pt x="1338" y="946"/>
                  </a:lnTo>
                  <a:lnTo>
                    <a:pt x="1339" y="952"/>
                  </a:lnTo>
                  <a:lnTo>
                    <a:pt x="1341" y="957"/>
                  </a:lnTo>
                  <a:lnTo>
                    <a:pt x="1344" y="960"/>
                  </a:lnTo>
                  <a:lnTo>
                    <a:pt x="1348" y="964"/>
                  </a:lnTo>
                  <a:lnTo>
                    <a:pt x="1351" y="967"/>
                  </a:lnTo>
                  <a:lnTo>
                    <a:pt x="1355" y="969"/>
                  </a:lnTo>
                  <a:lnTo>
                    <a:pt x="1362" y="972"/>
                  </a:lnTo>
                  <a:lnTo>
                    <a:pt x="1369" y="974"/>
                  </a:lnTo>
                  <a:lnTo>
                    <a:pt x="1369" y="974"/>
                  </a:lnTo>
                  <a:lnTo>
                    <a:pt x="1367" y="974"/>
                  </a:lnTo>
                  <a:lnTo>
                    <a:pt x="1362" y="976"/>
                  </a:lnTo>
                  <a:lnTo>
                    <a:pt x="1353" y="976"/>
                  </a:lnTo>
                  <a:lnTo>
                    <a:pt x="1343" y="977"/>
                  </a:lnTo>
                  <a:lnTo>
                    <a:pt x="1331" y="977"/>
                  </a:lnTo>
                  <a:lnTo>
                    <a:pt x="1317" y="977"/>
                  </a:lnTo>
                  <a:lnTo>
                    <a:pt x="1303" y="977"/>
                  </a:lnTo>
                  <a:lnTo>
                    <a:pt x="1289" y="974"/>
                  </a:lnTo>
                  <a:lnTo>
                    <a:pt x="1275" y="972"/>
                  </a:lnTo>
                  <a:lnTo>
                    <a:pt x="1263" y="967"/>
                  </a:lnTo>
                  <a:lnTo>
                    <a:pt x="1263" y="967"/>
                  </a:lnTo>
                  <a:lnTo>
                    <a:pt x="1251" y="960"/>
                  </a:lnTo>
                  <a:lnTo>
                    <a:pt x="1239" y="953"/>
                  </a:lnTo>
                  <a:lnTo>
                    <a:pt x="1225" y="946"/>
                  </a:lnTo>
                  <a:lnTo>
                    <a:pt x="1210" y="938"/>
                  </a:lnTo>
                  <a:lnTo>
                    <a:pt x="1194" y="931"/>
                  </a:lnTo>
                  <a:lnTo>
                    <a:pt x="1179" y="924"/>
                  </a:lnTo>
                  <a:lnTo>
                    <a:pt x="1163" y="917"/>
                  </a:lnTo>
                  <a:lnTo>
                    <a:pt x="1146" y="912"/>
                  </a:lnTo>
                  <a:lnTo>
                    <a:pt x="1128" y="907"/>
                  </a:lnTo>
                  <a:lnTo>
                    <a:pt x="1111" y="905"/>
                  </a:lnTo>
                  <a:lnTo>
                    <a:pt x="1111" y="905"/>
                  </a:lnTo>
                  <a:lnTo>
                    <a:pt x="1089" y="900"/>
                  </a:lnTo>
                  <a:lnTo>
                    <a:pt x="1054" y="889"/>
                  </a:lnTo>
                  <a:lnTo>
                    <a:pt x="1013" y="875"/>
                  </a:lnTo>
                  <a:lnTo>
                    <a:pt x="964" y="860"/>
                  </a:lnTo>
                  <a:lnTo>
                    <a:pt x="911" y="843"/>
                  </a:lnTo>
                  <a:lnTo>
                    <a:pt x="855" y="824"/>
                  </a:lnTo>
                  <a:lnTo>
                    <a:pt x="798" y="806"/>
                  </a:lnTo>
                  <a:lnTo>
                    <a:pt x="745" y="789"/>
                  </a:lnTo>
                  <a:lnTo>
                    <a:pt x="693" y="775"/>
                  </a:lnTo>
                  <a:lnTo>
                    <a:pt x="648" y="763"/>
                  </a:lnTo>
                  <a:lnTo>
                    <a:pt x="648" y="763"/>
                  </a:lnTo>
                  <a:lnTo>
                    <a:pt x="601" y="753"/>
                  </a:lnTo>
                  <a:lnTo>
                    <a:pt x="550" y="737"/>
                  </a:lnTo>
                  <a:lnTo>
                    <a:pt x="494" y="720"/>
                  </a:lnTo>
                  <a:lnTo>
                    <a:pt x="437" y="703"/>
                  </a:lnTo>
                  <a:lnTo>
                    <a:pt x="382" y="684"/>
                  </a:lnTo>
                  <a:lnTo>
                    <a:pt x="327" y="665"/>
                  </a:lnTo>
                  <a:lnTo>
                    <a:pt x="276" y="646"/>
                  </a:lnTo>
                  <a:lnTo>
                    <a:pt x="233" y="630"/>
                  </a:lnTo>
                  <a:lnTo>
                    <a:pt x="199" y="616"/>
                  </a:lnTo>
                  <a:lnTo>
                    <a:pt x="176" y="608"/>
                  </a:lnTo>
                  <a:lnTo>
                    <a:pt x="176" y="608"/>
                  </a:lnTo>
                  <a:lnTo>
                    <a:pt x="159" y="601"/>
                  </a:lnTo>
                  <a:lnTo>
                    <a:pt x="140" y="594"/>
                  </a:lnTo>
                  <a:lnTo>
                    <a:pt x="119" y="585"/>
                  </a:lnTo>
                  <a:lnTo>
                    <a:pt x="98" y="577"/>
                  </a:lnTo>
                  <a:lnTo>
                    <a:pt x="79" y="568"/>
                  </a:lnTo>
                  <a:lnTo>
                    <a:pt x="59" y="558"/>
                  </a:lnTo>
                  <a:lnTo>
                    <a:pt x="40" y="547"/>
                  </a:lnTo>
                  <a:lnTo>
                    <a:pt x="24" y="535"/>
                  </a:lnTo>
                  <a:lnTo>
                    <a:pt x="10" y="521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6"/>
                  </a:lnTo>
                  <a:lnTo>
                    <a:pt x="2" y="506"/>
                  </a:lnTo>
                  <a:lnTo>
                    <a:pt x="3" y="506"/>
                  </a:lnTo>
                  <a:lnTo>
                    <a:pt x="5" y="504"/>
                  </a:lnTo>
                  <a:lnTo>
                    <a:pt x="7" y="504"/>
                  </a:lnTo>
                  <a:lnTo>
                    <a:pt x="10" y="504"/>
                  </a:lnTo>
                  <a:lnTo>
                    <a:pt x="12" y="502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6" y="502"/>
                  </a:lnTo>
                  <a:close/>
                </a:path>
              </a:pathLst>
            </a:custGeom>
            <a:solidFill>
              <a:srgbClr val="197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05" name="Freeform 61">
              <a:extLst>
                <a:ext uri="{FF2B5EF4-FFF2-40B4-BE49-F238E27FC236}">
                  <a16:creationId xmlns:a16="http://schemas.microsoft.com/office/drawing/2014/main" id="{2B6FE3D3-6058-8EC5-D01F-92579005C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360"/>
              <a:ext cx="1088" cy="489"/>
            </a:xfrm>
            <a:custGeom>
              <a:avLst/>
              <a:gdLst>
                <a:gd name="T0" fmla="*/ 83 w 2176"/>
                <a:gd name="T1" fmla="*/ 499 h 977"/>
                <a:gd name="T2" fmla="*/ 149 w 2176"/>
                <a:gd name="T3" fmla="*/ 471 h 977"/>
                <a:gd name="T4" fmla="*/ 199 w 2176"/>
                <a:gd name="T5" fmla="*/ 397 h 977"/>
                <a:gd name="T6" fmla="*/ 213 w 2176"/>
                <a:gd name="T7" fmla="*/ 369 h 977"/>
                <a:gd name="T8" fmla="*/ 138 w 2176"/>
                <a:gd name="T9" fmla="*/ 345 h 977"/>
                <a:gd name="T10" fmla="*/ 90 w 2176"/>
                <a:gd name="T11" fmla="*/ 340 h 977"/>
                <a:gd name="T12" fmla="*/ 88 w 2176"/>
                <a:gd name="T13" fmla="*/ 295 h 977"/>
                <a:gd name="T14" fmla="*/ 135 w 2176"/>
                <a:gd name="T15" fmla="*/ 269 h 977"/>
                <a:gd name="T16" fmla="*/ 340 w 2176"/>
                <a:gd name="T17" fmla="*/ 183 h 977"/>
                <a:gd name="T18" fmla="*/ 460 w 2176"/>
                <a:gd name="T19" fmla="*/ 117 h 977"/>
                <a:gd name="T20" fmla="*/ 593 w 2176"/>
                <a:gd name="T21" fmla="*/ 62 h 977"/>
                <a:gd name="T22" fmla="*/ 700 w 2176"/>
                <a:gd name="T23" fmla="*/ 64 h 977"/>
                <a:gd name="T24" fmla="*/ 797 w 2176"/>
                <a:gd name="T25" fmla="*/ 58 h 977"/>
                <a:gd name="T26" fmla="*/ 909 w 2176"/>
                <a:gd name="T27" fmla="*/ 43 h 977"/>
                <a:gd name="T28" fmla="*/ 956 w 2176"/>
                <a:gd name="T29" fmla="*/ 1 h 977"/>
                <a:gd name="T30" fmla="*/ 983 w 2176"/>
                <a:gd name="T31" fmla="*/ 32 h 977"/>
                <a:gd name="T32" fmla="*/ 1051 w 2176"/>
                <a:gd name="T33" fmla="*/ 46 h 977"/>
                <a:gd name="T34" fmla="*/ 1218 w 2176"/>
                <a:gd name="T35" fmla="*/ 51 h 977"/>
                <a:gd name="T36" fmla="*/ 1329 w 2176"/>
                <a:gd name="T37" fmla="*/ 39 h 977"/>
                <a:gd name="T38" fmla="*/ 1379 w 2176"/>
                <a:gd name="T39" fmla="*/ 72 h 977"/>
                <a:gd name="T40" fmla="*/ 1398 w 2176"/>
                <a:gd name="T41" fmla="*/ 93 h 977"/>
                <a:gd name="T42" fmla="*/ 1436 w 2176"/>
                <a:gd name="T43" fmla="*/ 155 h 977"/>
                <a:gd name="T44" fmla="*/ 1522 w 2176"/>
                <a:gd name="T45" fmla="*/ 228 h 977"/>
                <a:gd name="T46" fmla="*/ 1645 w 2176"/>
                <a:gd name="T47" fmla="*/ 285 h 977"/>
                <a:gd name="T48" fmla="*/ 1706 w 2176"/>
                <a:gd name="T49" fmla="*/ 326 h 977"/>
                <a:gd name="T50" fmla="*/ 1721 w 2176"/>
                <a:gd name="T51" fmla="*/ 345 h 977"/>
                <a:gd name="T52" fmla="*/ 1889 w 2176"/>
                <a:gd name="T53" fmla="*/ 412 h 977"/>
                <a:gd name="T54" fmla="*/ 1967 w 2176"/>
                <a:gd name="T55" fmla="*/ 452 h 977"/>
                <a:gd name="T56" fmla="*/ 2065 w 2176"/>
                <a:gd name="T57" fmla="*/ 483 h 977"/>
                <a:gd name="T58" fmla="*/ 2170 w 2176"/>
                <a:gd name="T59" fmla="*/ 478 h 977"/>
                <a:gd name="T60" fmla="*/ 2162 w 2176"/>
                <a:gd name="T61" fmla="*/ 506 h 977"/>
                <a:gd name="T62" fmla="*/ 2103 w 2176"/>
                <a:gd name="T63" fmla="*/ 499 h 977"/>
                <a:gd name="T64" fmla="*/ 1961 w 2176"/>
                <a:gd name="T65" fmla="*/ 627 h 977"/>
                <a:gd name="T66" fmla="*/ 1951 w 2176"/>
                <a:gd name="T67" fmla="*/ 687 h 977"/>
                <a:gd name="T68" fmla="*/ 1583 w 2176"/>
                <a:gd name="T69" fmla="*/ 627 h 977"/>
                <a:gd name="T70" fmla="*/ 1560 w 2176"/>
                <a:gd name="T71" fmla="*/ 616 h 977"/>
                <a:gd name="T72" fmla="*/ 1498 w 2176"/>
                <a:gd name="T73" fmla="*/ 639 h 977"/>
                <a:gd name="T74" fmla="*/ 1396 w 2176"/>
                <a:gd name="T75" fmla="*/ 741 h 977"/>
                <a:gd name="T76" fmla="*/ 1343 w 2176"/>
                <a:gd name="T77" fmla="*/ 869 h 977"/>
                <a:gd name="T78" fmla="*/ 1329 w 2176"/>
                <a:gd name="T79" fmla="*/ 919 h 977"/>
                <a:gd name="T80" fmla="*/ 1338 w 2176"/>
                <a:gd name="T81" fmla="*/ 946 h 977"/>
                <a:gd name="T82" fmla="*/ 1355 w 2176"/>
                <a:gd name="T83" fmla="*/ 969 h 977"/>
                <a:gd name="T84" fmla="*/ 1353 w 2176"/>
                <a:gd name="T85" fmla="*/ 976 h 977"/>
                <a:gd name="T86" fmla="*/ 1275 w 2176"/>
                <a:gd name="T87" fmla="*/ 972 h 977"/>
                <a:gd name="T88" fmla="*/ 1210 w 2176"/>
                <a:gd name="T89" fmla="*/ 938 h 977"/>
                <a:gd name="T90" fmla="*/ 1111 w 2176"/>
                <a:gd name="T91" fmla="*/ 905 h 977"/>
                <a:gd name="T92" fmla="*/ 911 w 2176"/>
                <a:gd name="T93" fmla="*/ 843 h 977"/>
                <a:gd name="T94" fmla="*/ 648 w 2176"/>
                <a:gd name="T95" fmla="*/ 763 h 977"/>
                <a:gd name="T96" fmla="*/ 327 w 2176"/>
                <a:gd name="T97" fmla="*/ 665 h 977"/>
                <a:gd name="T98" fmla="*/ 159 w 2176"/>
                <a:gd name="T99" fmla="*/ 601 h 977"/>
                <a:gd name="T100" fmla="*/ 40 w 2176"/>
                <a:gd name="T101" fmla="*/ 547 h 977"/>
                <a:gd name="T102" fmla="*/ 0 w 2176"/>
                <a:gd name="T103" fmla="*/ 506 h 977"/>
                <a:gd name="T104" fmla="*/ 12 w 2176"/>
                <a:gd name="T105" fmla="*/ 502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6" h="977">
                  <a:moveTo>
                    <a:pt x="16" y="502"/>
                  </a:moveTo>
                  <a:lnTo>
                    <a:pt x="26" y="502"/>
                  </a:lnTo>
                  <a:lnTo>
                    <a:pt x="40" y="502"/>
                  </a:lnTo>
                  <a:lnTo>
                    <a:pt x="54" y="502"/>
                  </a:lnTo>
                  <a:lnTo>
                    <a:pt x="69" y="501"/>
                  </a:lnTo>
                  <a:lnTo>
                    <a:pt x="83" y="499"/>
                  </a:lnTo>
                  <a:lnTo>
                    <a:pt x="98" y="495"/>
                  </a:lnTo>
                  <a:lnTo>
                    <a:pt x="114" y="492"/>
                  </a:lnTo>
                  <a:lnTo>
                    <a:pt x="128" y="487"/>
                  </a:lnTo>
                  <a:lnTo>
                    <a:pt x="138" y="480"/>
                  </a:lnTo>
                  <a:lnTo>
                    <a:pt x="149" y="471"/>
                  </a:lnTo>
                  <a:lnTo>
                    <a:pt x="149" y="471"/>
                  </a:lnTo>
                  <a:lnTo>
                    <a:pt x="157" y="461"/>
                  </a:lnTo>
                  <a:lnTo>
                    <a:pt x="166" y="449"/>
                  </a:lnTo>
                  <a:lnTo>
                    <a:pt x="175" y="437"/>
                  </a:lnTo>
                  <a:lnTo>
                    <a:pt x="183" y="423"/>
                  </a:lnTo>
                  <a:lnTo>
                    <a:pt x="192" y="409"/>
                  </a:lnTo>
                  <a:lnTo>
                    <a:pt x="199" y="397"/>
                  </a:lnTo>
                  <a:lnTo>
                    <a:pt x="206" y="387"/>
                  </a:lnTo>
                  <a:lnTo>
                    <a:pt x="211" y="378"/>
                  </a:lnTo>
                  <a:lnTo>
                    <a:pt x="214" y="373"/>
                  </a:lnTo>
                  <a:lnTo>
                    <a:pt x="214" y="369"/>
                  </a:lnTo>
                  <a:lnTo>
                    <a:pt x="214" y="369"/>
                  </a:lnTo>
                  <a:lnTo>
                    <a:pt x="213" y="369"/>
                  </a:lnTo>
                  <a:lnTo>
                    <a:pt x="206" y="366"/>
                  </a:lnTo>
                  <a:lnTo>
                    <a:pt x="195" y="362"/>
                  </a:lnTo>
                  <a:lnTo>
                    <a:pt x="183" y="359"/>
                  </a:lnTo>
                  <a:lnTo>
                    <a:pt x="169" y="354"/>
                  </a:lnTo>
                  <a:lnTo>
                    <a:pt x="154" y="349"/>
                  </a:lnTo>
                  <a:lnTo>
                    <a:pt x="138" y="345"/>
                  </a:lnTo>
                  <a:lnTo>
                    <a:pt x="124" y="343"/>
                  </a:lnTo>
                  <a:lnTo>
                    <a:pt x="112" y="342"/>
                  </a:lnTo>
                  <a:lnTo>
                    <a:pt x="102" y="343"/>
                  </a:lnTo>
                  <a:lnTo>
                    <a:pt x="102" y="343"/>
                  </a:lnTo>
                  <a:lnTo>
                    <a:pt x="95" y="343"/>
                  </a:lnTo>
                  <a:lnTo>
                    <a:pt x="90" y="340"/>
                  </a:lnTo>
                  <a:lnTo>
                    <a:pt x="86" y="335"/>
                  </a:lnTo>
                  <a:lnTo>
                    <a:pt x="86" y="328"/>
                  </a:lnTo>
                  <a:lnTo>
                    <a:pt x="86" y="319"/>
                  </a:lnTo>
                  <a:lnTo>
                    <a:pt x="86" y="311"/>
                  </a:lnTo>
                  <a:lnTo>
                    <a:pt x="88" y="302"/>
                  </a:lnTo>
                  <a:lnTo>
                    <a:pt x="88" y="295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90" y="288"/>
                  </a:lnTo>
                  <a:lnTo>
                    <a:pt x="95" y="286"/>
                  </a:lnTo>
                  <a:lnTo>
                    <a:pt x="111" y="279"/>
                  </a:lnTo>
                  <a:lnTo>
                    <a:pt x="135" y="269"/>
                  </a:lnTo>
                  <a:lnTo>
                    <a:pt x="166" y="257"/>
                  </a:lnTo>
                  <a:lnTo>
                    <a:pt x="199" y="243"/>
                  </a:lnTo>
                  <a:lnTo>
                    <a:pt x="235" y="228"/>
                  </a:lnTo>
                  <a:lnTo>
                    <a:pt x="273" y="212"/>
                  </a:lnTo>
                  <a:lnTo>
                    <a:pt x="308" y="197"/>
                  </a:lnTo>
                  <a:lnTo>
                    <a:pt x="340" y="183"/>
                  </a:lnTo>
                  <a:lnTo>
                    <a:pt x="366" y="171"/>
                  </a:lnTo>
                  <a:lnTo>
                    <a:pt x="366" y="171"/>
                  </a:lnTo>
                  <a:lnTo>
                    <a:pt x="391" y="160"/>
                  </a:lnTo>
                  <a:lnTo>
                    <a:pt x="413" y="146"/>
                  </a:lnTo>
                  <a:lnTo>
                    <a:pt x="437" y="133"/>
                  </a:lnTo>
                  <a:lnTo>
                    <a:pt x="460" y="117"/>
                  </a:lnTo>
                  <a:lnTo>
                    <a:pt x="482" y="103"/>
                  </a:lnTo>
                  <a:lnTo>
                    <a:pt x="506" y="91"/>
                  </a:lnTo>
                  <a:lnTo>
                    <a:pt x="529" y="79"/>
                  </a:lnTo>
                  <a:lnTo>
                    <a:pt x="550" y="70"/>
                  </a:lnTo>
                  <a:lnTo>
                    <a:pt x="572" y="64"/>
                  </a:lnTo>
                  <a:lnTo>
                    <a:pt x="593" y="62"/>
                  </a:lnTo>
                  <a:lnTo>
                    <a:pt x="593" y="62"/>
                  </a:lnTo>
                  <a:lnTo>
                    <a:pt x="613" y="62"/>
                  </a:lnTo>
                  <a:lnTo>
                    <a:pt x="636" y="62"/>
                  </a:lnTo>
                  <a:lnTo>
                    <a:pt x="657" y="64"/>
                  </a:lnTo>
                  <a:lnTo>
                    <a:pt x="679" y="64"/>
                  </a:lnTo>
                  <a:lnTo>
                    <a:pt x="700" y="64"/>
                  </a:lnTo>
                  <a:lnTo>
                    <a:pt x="721" y="64"/>
                  </a:lnTo>
                  <a:lnTo>
                    <a:pt x="741" y="62"/>
                  </a:lnTo>
                  <a:lnTo>
                    <a:pt x="760" y="62"/>
                  </a:lnTo>
                  <a:lnTo>
                    <a:pt x="779" y="60"/>
                  </a:lnTo>
                  <a:lnTo>
                    <a:pt x="797" y="58"/>
                  </a:lnTo>
                  <a:lnTo>
                    <a:pt x="797" y="58"/>
                  </a:lnTo>
                  <a:lnTo>
                    <a:pt x="814" y="57"/>
                  </a:lnTo>
                  <a:lnTo>
                    <a:pt x="831" y="55"/>
                  </a:lnTo>
                  <a:lnTo>
                    <a:pt x="852" y="53"/>
                  </a:lnTo>
                  <a:lnTo>
                    <a:pt x="871" y="51"/>
                  </a:lnTo>
                  <a:lnTo>
                    <a:pt x="890" y="48"/>
                  </a:lnTo>
                  <a:lnTo>
                    <a:pt x="909" y="43"/>
                  </a:lnTo>
                  <a:lnTo>
                    <a:pt x="925" y="38"/>
                  </a:lnTo>
                  <a:lnTo>
                    <a:pt x="938" y="27"/>
                  </a:lnTo>
                  <a:lnTo>
                    <a:pt x="949" y="15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56" y="1"/>
                  </a:lnTo>
                  <a:lnTo>
                    <a:pt x="957" y="3"/>
                  </a:lnTo>
                  <a:lnTo>
                    <a:pt x="961" y="8"/>
                  </a:lnTo>
                  <a:lnTo>
                    <a:pt x="964" y="13"/>
                  </a:lnTo>
                  <a:lnTo>
                    <a:pt x="969" y="20"/>
                  </a:lnTo>
                  <a:lnTo>
                    <a:pt x="975" y="26"/>
                  </a:lnTo>
                  <a:lnTo>
                    <a:pt x="983" y="32"/>
                  </a:lnTo>
                  <a:lnTo>
                    <a:pt x="992" y="36"/>
                  </a:lnTo>
                  <a:lnTo>
                    <a:pt x="1002" y="41"/>
                  </a:lnTo>
                  <a:lnTo>
                    <a:pt x="1014" y="43"/>
                  </a:lnTo>
                  <a:lnTo>
                    <a:pt x="1014" y="43"/>
                  </a:lnTo>
                  <a:lnTo>
                    <a:pt x="1030" y="45"/>
                  </a:lnTo>
                  <a:lnTo>
                    <a:pt x="1051" y="46"/>
                  </a:lnTo>
                  <a:lnTo>
                    <a:pt x="1073" y="50"/>
                  </a:lnTo>
                  <a:lnTo>
                    <a:pt x="1101" y="51"/>
                  </a:lnTo>
                  <a:lnTo>
                    <a:pt x="1130" y="53"/>
                  </a:lnTo>
                  <a:lnTo>
                    <a:pt x="1160" y="53"/>
                  </a:lnTo>
                  <a:lnTo>
                    <a:pt x="1189" y="53"/>
                  </a:lnTo>
                  <a:lnTo>
                    <a:pt x="1218" y="51"/>
                  </a:lnTo>
                  <a:lnTo>
                    <a:pt x="1246" y="48"/>
                  </a:lnTo>
                  <a:lnTo>
                    <a:pt x="1272" y="43"/>
                  </a:lnTo>
                  <a:lnTo>
                    <a:pt x="1272" y="43"/>
                  </a:lnTo>
                  <a:lnTo>
                    <a:pt x="1293" y="38"/>
                  </a:lnTo>
                  <a:lnTo>
                    <a:pt x="1312" y="38"/>
                  </a:lnTo>
                  <a:lnTo>
                    <a:pt x="1329" y="39"/>
                  </a:lnTo>
                  <a:lnTo>
                    <a:pt x="1343" y="43"/>
                  </a:lnTo>
                  <a:lnTo>
                    <a:pt x="1353" y="50"/>
                  </a:lnTo>
                  <a:lnTo>
                    <a:pt x="1363" y="57"/>
                  </a:lnTo>
                  <a:lnTo>
                    <a:pt x="1370" y="64"/>
                  </a:lnTo>
                  <a:lnTo>
                    <a:pt x="1376" y="69"/>
                  </a:lnTo>
                  <a:lnTo>
                    <a:pt x="1379" y="72"/>
                  </a:lnTo>
                  <a:lnTo>
                    <a:pt x="1381" y="74"/>
                  </a:lnTo>
                  <a:lnTo>
                    <a:pt x="1381" y="74"/>
                  </a:lnTo>
                  <a:lnTo>
                    <a:pt x="1382" y="76"/>
                  </a:lnTo>
                  <a:lnTo>
                    <a:pt x="1386" y="79"/>
                  </a:lnTo>
                  <a:lnTo>
                    <a:pt x="1391" y="84"/>
                  </a:lnTo>
                  <a:lnTo>
                    <a:pt x="1398" y="93"/>
                  </a:lnTo>
                  <a:lnTo>
                    <a:pt x="1407" y="102"/>
                  </a:lnTo>
                  <a:lnTo>
                    <a:pt x="1414" y="112"/>
                  </a:lnTo>
                  <a:lnTo>
                    <a:pt x="1422" y="122"/>
                  </a:lnTo>
                  <a:lnTo>
                    <a:pt x="1427" y="134"/>
                  </a:lnTo>
                  <a:lnTo>
                    <a:pt x="1433" y="145"/>
                  </a:lnTo>
                  <a:lnTo>
                    <a:pt x="1436" y="155"/>
                  </a:lnTo>
                  <a:lnTo>
                    <a:pt x="1436" y="155"/>
                  </a:lnTo>
                  <a:lnTo>
                    <a:pt x="1441" y="167"/>
                  </a:lnTo>
                  <a:lnTo>
                    <a:pt x="1453" y="181"/>
                  </a:lnTo>
                  <a:lnTo>
                    <a:pt x="1472" y="197"/>
                  </a:lnTo>
                  <a:lnTo>
                    <a:pt x="1497" y="212"/>
                  </a:lnTo>
                  <a:lnTo>
                    <a:pt x="1522" y="228"/>
                  </a:lnTo>
                  <a:lnTo>
                    <a:pt x="1550" y="243"/>
                  </a:lnTo>
                  <a:lnTo>
                    <a:pt x="1579" y="257"/>
                  </a:lnTo>
                  <a:lnTo>
                    <a:pt x="1605" y="269"/>
                  </a:lnTo>
                  <a:lnTo>
                    <a:pt x="1628" y="278"/>
                  </a:lnTo>
                  <a:lnTo>
                    <a:pt x="1645" y="285"/>
                  </a:lnTo>
                  <a:lnTo>
                    <a:pt x="1645" y="285"/>
                  </a:lnTo>
                  <a:lnTo>
                    <a:pt x="1661" y="290"/>
                  </a:lnTo>
                  <a:lnTo>
                    <a:pt x="1673" y="297"/>
                  </a:lnTo>
                  <a:lnTo>
                    <a:pt x="1683" y="304"/>
                  </a:lnTo>
                  <a:lnTo>
                    <a:pt x="1692" y="312"/>
                  </a:lnTo>
                  <a:lnTo>
                    <a:pt x="1700" y="319"/>
                  </a:lnTo>
                  <a:lnTo>
                    <a:pt x="1706" y="326"/>
                  </a:lnTo>
                  <a:lnTo>
                    <a:pt x="1711" y="333"/>
                  </a:lnTo>
                  <a:lnTo>
                    <a:pt x="1714" y="338"/>
                  </a:lnTo>
                  <a:lnTo>
                    <a:pt x="1716" y="342"/>
                  </a:lnTo>
                  <a:lnTo>
                    <a:pt x="1716" y="343"/>
                  </a:lnTo>
                  <a:lnTo>
                    <a:pt x="1716" y="343"/>
                  </a:lnTo>
                  <a:lnTo>
                    <a:pt x="1721" y="345"/>
                  </a:lnTo>
                  <a:lnTo>
                    <a:pt x="1738" y="352"/>
                  </a:lnTo>
                  <a:lnTo>
                    <a:pt x="1763" y="361"/>
                  </a:lnTo>
                  <a:lnTo>
                    <a:pt x="1792" y="373"/>
                  </a:lnTo>
                  <a:lnTo>
                    <a:pt x="1825" y="385"/>
                  </a:lnTo>
                  <a:lnTo>
                    <a:pt x="1858" y="399"/>
                  </a:lnTo>
                  <a:lnTo>
                    <a:pt x="1889" y="412"/>
                  </a:lnTo>
                  <a:lnTo>
                    <a:pt x="1916" y="425"/>
                  </a:lnTo>
                  <a:lnTo>
                    <a:pt x="1937" y="433"/>
                  </a:lnTo>
                  <a:lnTo>
                    <a:pt x="1949" y="440"/>
                  </a:lnTo>
                  <a:lnTo>
                    <a:pt x="1949" y="440"/>
                  </a:lnTo>
                  <a:lnTo>
                    <a:pt x="1958" y="445"/>
                  </a:lnTo>
                  <a:lnTo>
                    <a:pt x="1967" y="452"/>
                  </a:lnTo>
                  <a:lnTo>
                    <a:pt x="1979" y="459"/>
                  </a:lnTo>
                  <a:lnTo>
                    <a:pt x="1991" y="466"/>
                  </a:lnTo>
                  <a:lnTo>
                    <a:pt x="2006" y="471"/>
                  </a:lnTo>
                  <a:lnTo>
                    <a:pt x="2024" y="476"/>
                  </a:lnTo>
                  <a:lnTo>
                    <a:pt x="2043" y="480"/>
                  </a:lnTo>
                  <a:lnTo>
                    <a:pt x="2065" y="483"/>
                  </a:lnTo>
                  <a:lnTo>
                    <a:pt x="2089" y="482"/>
                  </a:lnTo>
                  <a:lnTo>
                    <a:pt x="2117" y="480"/>
                  </a:lnTo>
                  <a:lnTo>
                    <a:pt x="2117" y="480"/>
                  </a:lnTo>
                  <a:lnTo>
                    <a:pt x="2143" y="476"/>
                  </a:lnTo>
                  <a:lnTo>
                    <a:pt x="2160" y="476"/>
                  </a:lnTo>
                  <a:lnTo>
                    <a:pt x="2170" y="478"/>
                  </a:lnTo>
                  <a:lnTo>
                    <a:pt x="2174" y="482"/>
                  </a:lnTo>
                  <a:lnTo>
                    <a:pt x="2176" y="487"/>
                  </a:lnTo>
                  <a:lnTo>
                    <a:pt x="2174" y="492"/>
                  </a:lnTo>
                  <a:lnTo>
                    <a:pt x="2169" y="497"/>
                  </a:lnTo>
                  <a:lnTo>
                    <a:pt x="2165" y="502"/>
                  </a:lnTo>
                  <a:lnTo>
                    <a:pt x="2162" y="506"/>
                  </a:lnTo>
                  <a:lnTo>
                    <a:pt x="2160" y="506"/>
                  </a:lnTo>
                  <a:lnTo>
                    <a:pt x="2160" y="506"/>
                  </a:lnTo>
                  <a:lnTo>
                    <a:pt x="2157" y="506"/>
                  </a:lnTo>
                  <a:lnTo>
                    <a:pt x="2145" y="502"/>
                  </a:lnTo>
                  <a:lnTo>
                    <a:pt x="2126" y="501"/>
                  </a:lnTo>
                  <a:lnTo>
                    <a:pt x="2103" y="499"/>
                  </a:lnTo>
                  <a:lnTo>
                    <a:pt x="2077" y="502"/>
                  </a:lnTo>
                  <a:lnTo>
                    <a:pt x="2050" y="509"/>
                  </a:lnTo>
                  <a:lnTo>
                    <a:pt x="2024" y="525"/>
                  </a:lnTo>
                  <a:lnTo>
                    <a:pt x="1999" y="549"/>
                  </a:lnTo>
                  <a:lnTo>
                    <a:pt x="1977" y="582"/>
                  </a:lnTo>
                  <a:lnTo>
                    <a:pt x="1961" y="627"/>
                  </a:lnTo>
                  <a:lnTo>
                    <a:pt x="1961" y="627"/>
                  </a:lnTo>
                  <a:lnTo>
                    <a:pt x="1961" y="630"/>
                  </a:lnTo>
                  <a:lnTo>
                    <a:pt x="1960" y="639"/>
                  </a:lnTo>
                  <a:lnTo>
                    <a:pt x="1956" y="653"/>
                  </a:lnTo>
                  <a:lnTo>
                    <a:pt x="1954" y="668"/>
                  </a:lnTo>
                  <a:lnTo>
                    <a:pt x="1951" y="687"/>
                  </a:lnTo>
                  <a:lnTo>
                    <a:pt x="1948" y="706"/>
                  </a:lnTo>
                  <a:lnTo>
                    <a:pt x="1946" y="725"/>
                  </a:lnTo>
                  <a:lnTo>
                    <a:pt x="1944" y="742"/>
                  </a:lnTo>
                  <a:lnTo>
                    <a:pt x="1944" y="756"/>
                  </a:lnTo>
                  <a:lnTo>
                    <a:pt x="1946" y="768"/>
                  </a:lnTo>
                  <a:lnTo>
                    <a:pt x="1583" y="627"/>
                  </a:lnTo>
                  <a:lnTo>
                    <a:pt x="1583" y="627"/>
                  </a:lnTo>
                  <a:lnTo>
                    <a:pt x="1583" y="627"/>
                  </a:lnTo>
                  <a:lnTo>
                    <a:pt x="1579" y="623"/>
                  </a:lnTo>
                  <a:lnTo>
                    <a:pt x="1576" y="622"/>
                  </a:lnTo>
                  <a:lnTo>
                    <a:pt x="1569" y="618"/>
                  </a:lnTo>
                  <a:lnTo>
                    <a:pt x="1560" y="616"/>
                  </a:lnTo>
                  <a:lnTo>
                    <a:pt x="1552" y="615"/>
                  </a:lnTo>
                  <a:lnTo>
                    <a:pt x="1540" y="616"/>
                  </a:lnTo>
                  <a:lnTo>
                    <a:pt x="1528" y="620"/>
                  </a:lnTo>
                  <a:lnTo>
                    <a:pt x="1514" y="627"/>
                  </a:lnTo>
                  <a:lnTo>
                    <a:pt x="1498" y="639"/>
                  </a:lnTo>
                  <a:lnTo>
                    <a:pt x="1498" y="639"/>
                  </a:lnTo>
                  <a:lnTo>
                    <a:pt x="1481" y="653"/>
                  </a:lnTo>
                  <a:lnTo>
                    <a:pt x="1464" y="668"/>
                  </a:lnTo>
                  <a:lnTo>
                    <a:pt x="1446" y="684"/>
                  </a:lnTo>
                  <a:lnTo>
                    <a:pt x="1429" y="701"/>
                  </a:lnTo>
                  <a:lnTo>
                    <a:pt x="1412" y="720"/>
                  </a:lnTo>
                  <a:lnTo>
                    <a:pt x="1396" y="741"/>
                  </a:lnTo>
                  <a:lnTo>
                    <a:pt x="1381" y="761"/>
                  </a:lnTo>
                  <a:lnTo>
                    <a:pt x="1369" y="786"/>
                  </a:lnTo>
                  <a:lnTo>
                    <a:pt x="1358" y="813"/>
                  </a:lnTo>
                  <a:lnTo>
                    <a:pt x="1350" y="841"/>
                  </a:lnTo>
                  <a:lnTo>
                    <a:pt x="1350" y="841"/>
                  </a:lnTo>
                  <a:lnTo>
                    <a:pt x="1343" y="869"/>
                  </a:lnTo>
                  <a:lnTo>
                    <a:pt x="1338" y="888"/>
                  </a:lnTo>
                  <a:lnTo>
                    <a:pt x="1334" y="901"/>
                  </a:lnTo>
                  <a:lnTo>
                    <a:pt x="1332" y="910"/>
                  </a:lnTo>
                  <a:lnTo>
                    <a:pt x="1331" y="914"/>
                  </a:lnTo>
                  <a:lnTo>
                    <a:pt x="1329" y="917"/>
                  </a:lnTo>
                  <a:lnTo>
                    <a:pt x="1329" y="919"/>
                  </a:lnTo>
                  <a:lnTo>
                    <a:pt x="1331" y="922"/>
                  </a:lnTo>
                  <a:lnTo>
                    <a:pt x="1332" y="926"/>
                  </a:lnTo>
                  <a:lnTo>
                    <a:pt x="1334" y="931"/>
                  </a:lnTo>
                  <a:lnTo>
                    <a:pt x="1334" y="931"/>
                  </a:lnTo>
                  <a:lnTo>
                    <a:pt x="1336" y="939"/>
                  </a:lnTo>
                  <a:lnTo>
                    <a:pt x="1338" y="946"/>
                  </a:lnTo>
                  <a:lnTo>
                    <a:pt x="1339" y="952"/>
                  </a:lnTo>
                  <a:lnTo>
                    <a:pt x="1341" y="957"/>
                  </a:lnTo>
                  <a:lnTo>
                    <a:pt x="1344" y="960"/>
                  </a:lnTo>
                  <a:lnTo>
                    <a:pt x="1348" y="964"/>
                  </a:lnTo>
                  <a:lnTo>
                    <a:pt x="1351" y="967"/>
                  </a:lnTo>
                  <a:lnTo>
                    <a:pt x="1355" y="969"/>
                  </a:lnTo>
                  <a:lnTo>
                    <a:pt x="1362" y="972"/>
                  </a:lnTo>
                  <a:lnTo>
                    <a:pt x="1369" y="974"/>
                  </a:lnTo>
                  <a:lnTo>
                    <a:pt x="1369" y="974"/>
                  </a:lnTo>
                  <a:lnTo>
                    <a:pt x="1367" y="974"/>
                  </a:lnTo>
                  <a:lnTo>
                    <a:pt x="1362" y="976"/>
                  </a:lnTo>
                  <a:lnTo>
                    <a:pt x="1353" y="976"/>
                  </a:lnTo>
                  <a:lnTo>
                    <a:pt x="1343" y="977"/>
                  </a:lnTo>
                  <a:lnTo>
                    <a:pt x="1331" y="977"/>
                  </a:lnTo>
                  <a:lnTo>
                    <a:pt x="1317" y="977"/>
                  </a:lnTo>
                  <a:lnTo>
                    <a:pt x="1303" y="977"/>
                  </a:lnTo>
                  <a:lnTo>
                    <a:pt x="1289" y="974"/>
                  </a:lnTo>
                  <a:lnTo>
                    <a:pt x="1275" y="972"/>
                  </a:lnTo>
                  <a:lnTo>
                    <a:pt x="1263" y="967"/>
                  </a:lnTo>
                  <a:lnTo>
                    <a:pt x="1263" y="967"/>
                  </a:lnTo>
                  <a:lnTo>
                    <a:pt x="1251" y="960"/>
                  </a:lnTo>
                  <a:lnTo>
                    <a:pt x="1239" y="953"/>
                  </a:lnTo>
                  <a:lnTo>
                    <a:pt x="1225" y="946"/>
                  </a:lnTo>
                  <a:lnTo>
                    <a:pt x="1210" y="938"/>
                  </a:lnTo>
                  <a:lnTo>
                    <a:pt x="1194" y="931"/>
                  </a:lnTo>
                  <a:lnTo>
                    <a:pt x="1179" y="924"/>
                  </a:lnTo>
                  <a:lnTo>
                    <a:pt x="1163" y="917"/>
                  </a:lnTo>
                  <a:lnTo>
                    <a:pt x="1146" y="912"/>
                  </a:lnTo>
                  <a:lnTo>
                    <a:pt x="1128" y="907"/>
                  </a:lnTo>
                  <a:lnTo>
                    <a:pt x="1111" y="905"/>
                  </a:lnTo>
                  <a:lnTo>
                    <a:pt x="1111" y="905"/>
                  </a:lnTo>
                  <a:lnTo>
                    <a:pt x="1089" y="900"/>
                  </a:lnTo>
                  <a:lnTo>
                    <a:pt x="1054" y="889"/>
                  </a:lnTo>
                  <a:lnTo>
                    <a:pt x="1013" y="875"/>
                  </a:lnTo>
                  <a:lnTo>
                    <a:pt x="964" y="860"/>
                  </a:lnTo>
                  <a:lnTo>
                    <a:pt x="911" y="843"/>
                  </a:lnTo>
                  <a:lnTo>
                    <a:pt x="855" y="824"/>
                  </a:lnTo>
                  <a:lnTo>
                    <a:pt x="798" y="806"/>
                  </a:lnTo>
                  <a:lnTo>
                    <a:pt x="745" y="789"/>
                  </a:lnTo>
                  <a:lnTo>
                    <a:pt x="693" y="775"/>
                  </a:lnTo>
                  <a:lnTo>
                    <a:pt x="648" y="763"/>
                  </a:lnTo>
                  <a:lnTo>
                    <a:pt x="648" y="763"/>
                  </a:lnTo>
                  <a:lnTo>
                    <a:pt x="601" y="753"/>
                  </a:lnTo>
                  <a:lnTo>
                    <a:pt x="550" y="737"/>
                  </a:lnTo>
                  <a:lnTo>
                    <a:pt x="494" y="720"/>
                  </a:lnTo>
                  <a:lnTo>
                    <a:pt x="437" y="703"/>
                  </a:lnTo>
                  <a:lnTo>
                    <a:pt x="382" y="684"/>
                  </a:lnTo>
                  <a:lnTo>
                    <a:pt x="327" y="665"/>
                  </a:lnTo>
                  <a:lnTo>
                    <a:pt x="276" y="646"/>
                  </a:lnTo>
                  <a:lnTo>
                    <a:pt x="233" y="630"/>
                  </a:lnTo>
                  <a:lnTo>
                    <a:pt x="199" y="616"/>
                  </a:lnTo>
                  <a:lnTo>
                    <a:pt x="176" y="608"/>
                  </a:lnTo>
                  <a:lnTo>
                    <a:pt x="176" y="608"/>
                  </a:lnTo>
                  <a:lnTo>
                    <a:pt x="159" y="601"/>
                  </a:lnTo>
                  <a:lnTo>
                    <a:pt x="140" y="594"/>
                  </a:lnTo>
                  <a:lnTo>
                    <a:pt x="119" y="585"/>
                  </a:lnTo>
                  <a:lnTo>
                    <a:pt x="98" y="577"/>
                  </a:lnTo>
                  <a:lnTo>
                    <a:pt x="79" y="568"/>
                  </a:lnTo>
                  <a:lnTo>
                    <a:pt x="59" y="558"/>
                  </a:lnTo>
                  <a:lnTo>
                    <a:pt x="40" y="547"/>
                  </a:lnTo>
                  <a:lnTo>
                    <a:pt x="24" y="535"/>
                  </a:lnTo>
                  <a:lnTo>
                    <a:pt x="10" y="521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6"/>
                  </a:lnTo>
                  <a:lnTo>
                    <a:pt x="2" y="506"/>
                  </a:lnTo>
                  <a:lnTo>
                    <a:pt x="3" y="506"/>
                  </a:lnTo>
                  <a:lnTo>
                    <a:pt x="5" y="504"/>
                  </a:lnTo>
                  <a:lnTo>
                    <a:pt x="7" y="504"/>
                  </a:lnTo>
                  <a:lnTo>
                    <a:pt x="10" y="504"/>
                  </a:lnTo>
                  <a:lnTo>
                    <a:pt x="12" y="502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6" y="50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06" name="Freeform 62">
              <a:extLst>
                <a:ext uri="{FF2B5EF4-FFF2-40B4-BE49-F238E27FC236}">
                  <a16:creationId xmlns:a16="http://schemas.microsoft.com/office/drawing/2014/main" id="{E5A13713-2FA0-6BA7-AAD6-59F61A359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360"/>
              <a:ext cx="414" cy="291"/>
            </a:xfrm>
            <a:custGeom>
              <a:avLst/>
              <a:gdLst>
                <a:gd name="T0" fmla="*/ 5 w 828"/>
                <a:gd name="T1" fmla="*/ 69 h 582"/>
                <a:gd name="T2" fmla="*/ 12 w 828"/>
                <a:gd name="T3" fmla="*/ 76 h 582"/>
                <a:gd name="T4" fmla="*/ 17 w 828"/>
                <a:gd name="T5" fmla="*/ 83 h 582"/>
                <a:gd name="T6" fmla="*/ 52 w 828"/>
                <a:gd name="T7" fmla="*/ 107 h 582"/>
                <a:gd name="T8" fmla="*/ 90 w 828"/>
                <a:gd name="T9" fmla="*/ 127 h 582"/>
                <a:gd name="T10" fmla="*/ 121 w 828"/>
                <a:gd name="T11" fmla="*/ 150 h 582"/>
                <a:gd name="T12" fmla="*/ 163 w 828"/>
                <a:gd name="T13" fmla="*/ 197 h 582"/>
                <a:gd name="T14" fmla="*/ 208 w 828"/>
                <a:gd name="T15" fmla="*/ 236 h 582"/>
                <a:gd name="T16" fmla="*/ 227 w 828"/>
                <a:gd name="T17" fmla="*/ 247 h 582"/>
                <a:gd name="T18" fmla="*/ 271 w 828"/>
                <a:gd name="T19" fmla="*/ 260 h 582"/>
                <a:gd name="T20" fmla="*/ 332 w 828"/>
                <a:gd name="T21" fmla="*/ 290 h 582"/>
                <a:gd name="T22" fmla="*/ 373 w 828"/>
                <a:gd name="T23" fmla="*/ 326 h 582"/>
                <a:gd name="T24" fmla="*/ 434 w 828"/>
                <a:gd name="T25" fmla="*/ 385 h 582"/>
                <a:gd name="T26" fmla="*/ 496 w 828"/>
                <a:gd name="T27" fmla="*/ 421 h 582"/>
                <a:gd name="T28" fmla="*/ 595 w 828"/>
                <a:gd name="T29" fmla="*/ 476 h 582"/>
                <a:gd name="T30" fmla="*/ 690 w 828"/>
                <a:gd name="T31" fmla="*/ 533 h 582"/>
                <a:gd name="T32" fmla="*/ 748 w 828"/>
                <a:gd name="T33" fmla="*/ 559 h 582"/>
                <a:gd name="T34" fmla="*/ 780 w 828"/>
                <a:gd name="T35" fmla="*/ 568 h 582"/>
                <a:gd name="T36" fmla="*/ 811 w 828"/>
                <a:gd name="T37" fmla="*/ 577 h 582"/>
                <a:gd name="T38" fmla="*/ 821 w 828"/>
                <a:gd name="T39" fmla="*/ 578 h 582"/>
                <a:gd name="T40" fmla="*/ 824 w 828"/>
                <a:gd name="T41" fmla="*/ 580 h 582"/>
                <a:gd name="T42" fmla="*/ 828 w 828"/>
                <a:gd name="T43" fmla="*/ 582 h 582"/>
                <a:gd name="T44" fmla="*/ 802 w 828"/>
                <a:gd name="T45" fmla="*/ 556 h 582"/>
                <a:gd name="T46" fmla="*/ 750 w 828"/>
                <a:gd name="T47" fmla="*/ 504 h 582"/>
                <a:gd name="T48" fmla="*/ 709 w 828"/>
                <a:gd name="T49" fmla="*/ 442 h 582"/>
                <a:gd name="T50" fmla="*/ 693 w 828"/>
                <a:gd name="T51" fmla="*/ 435 h 582"/>
                <a:gd name="T52" fmla="*/ 659 w 828"/>
                <a:gd name="T53" fmla="*/ 451 h 582"/>
                <a:gd name="T54" fmla="*/ 631 w 828"/>
                <a:gd name="T55" fmla="*/ 459 h 582"/>
                <a:gd name="T56" fmla="*/ 610 w 828"/>
                <a:gd name="T57" fmla="*/ 451 h 582"/>
                <a:gd name="T58" fmla="*/ 589 w 828"/>
                <a:gd name="T59" fmla="*/ 433 h 582"/>
                <a:gd name="T60" fmla="*/ 564 w 828"/>
                <a:gd name="T61" fmla="*/ 425 h 582"/>
                <a:gd name="T62" fmla="*/ 543 w 828"/>
                <a:gd name="T63" fmla="*/ 392 h 582"/>
                <a:gd name="T64" fmla="*/ 526 w 828"/>
                <a:gd name="T65" fmla="*/ 349 h 582"/>
                <a:gd name="T66" fmla="*/ 510 w 828"/>
                <a:gd name="T67" fmla="*/ 335 h 582"/>
                <a:gd name="T68" fmla="*/ 484 w 828"/>
                <a:gd name="T69" fmla="*/ 331 h 582"/>
                <a:gd name="T70" fmla="*/ 456 w 828"/>
                <a:gd name="T71" fmla="*/ 328 h 582"/>
                <a:gd name="T72" fmla="*/ 439 w 828"/>
                <a:gd name="T73" fmla="*/ 311 h 582"/>
                <a:gd name="T74" fmla="*/ 425 w 828"/>
                <a:gd name="T75" fmla="*/ 279 h 582"/>
                <a:gd name="T76" fmla="*/ 411 w 828"/>
                <a:gd name="T77" fmla="*/ 264 h 582"/>
                <a:gd name="T78" fmla="*/ 335 w 828"/>
                <a:gd name="T79" fmla="*/ 254 h 582"/>
                <a:gd name="T80" fmla="*/ 270 w 828"/>
                <a:gd name="T81" fmla="*/ 231 h 582"/>
                <a:gd name="T82" fmla="*/ 259 w 828"/>
                <a:gd name="T83" fmla="*/ 176 h 582"/>
                <a:gd name="T84" fmla="*/ 294 w 828"/>
                <a:gd name="T85" fmla="*/ 108 h 582"/>
                <a:gd name="T86" fmla="*/ 360 w 828"/>
                <a:gd name="T87" fmla="*/ 62 h 582"/>
                <a:gd name="T88" fmla="*/ 360 w 828"/>
                <a:gd name="T89" fmla="*/ 51 h 582"/>
                <a:gd name="T90" fmla="*/ 306 w 828"/>
                <a:gd name="T91" fmla="*/ 48 h 582"/>
                <a:gd name="T92" fmla="*/ 266 w 828"/>
                <a:gd name="T93" fmla="*/ 43 h 582"/>
                <a:gd name="T94" fmla="*/ 237 w 828"/>
                <a:gd name="T95" fmla="*/ 36 h 582"/>
                <a:gd name="T96" fmla="*/ 209 w 828"/>
                <a:gd name="T97" fmla="*/ 13 h 582"/>
                <a:gd name="T98" fmla="*/ 201 w 828"/>
                <a:gd name="T99" fmla="*/ 0 h 582"/>
                <a:gd name="T100" fmla="*/ 170 w 828"/>
                <a:gd name="T101" fmla="*/ 38 h 582"/>
                <a:gd name="T102" fmla="*/ 97 w 828"/>
                <a:gd name="T103" fmla="*/ 53 h 582"/>
                <a:gd name="T104" fmla="*/ 42 w 828"/>
                <a:gd name="T105" fmla="*/ 58 h 582"/>
                <a:gd name="T106" fmla="*/ 26 w 828"/>
                <a:gd name="T107" fmla="*/ 60 h 582"/>
                <a:gd name="T108" fmla="*/ 11 w 828"/>
                <a:gd name="T109" fmla="*/ 62 h 582"/>
                <a:gd name="T110" fmla="*/ 0 w 828"/>
                <a:gd name="T111" fmla="*/ 6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8" h="582">
                  <a:moveTo>
                    <a:pt x="0" y="62"/>
                  </a:moveTo>
                  <a:lnTo>
                    <a:pt x="2" y="64"/>
                  </a:lnTo>
                  <a:lnTo>
                    <a:pt x="4" y="65"/>
                  </a:lnTo>
                  <a:lnTo>
                    <a:pt x="5" y="69"/>
                  </a:lnTo>
                  <a:lnTo>
                    <a:pt x="7" y="70"/>
                  </a:lnTo>
                  <a:lnTo>
                    <a:pt x="9" y="72"/>
                  </a:lnTo>
                  <a:lnTo>
                    <a:pt x="11" y="74"/>
                  </a:lnTo>
                  <a:lnTo>
                    <a:pt x="12" y="76"/>
                  </a:lnTo>
                  <a:lnTo>
                    <a:pt x="14" y="79"/>
                  </a:lnTo>
                  <a:lnTo>
                    <a:pt x="16" y="81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4" y="89"/>
                  </a:lnTo>
                  <a:lnTo>
                    <a:pt x="33" y="96"/>
                  </a:lnTo>
                  <a:lnTo>
                    <a:pt x="42" y="102"/>
                  </a:lnTo>
                  <a:lnTo>
                    <a:pt x="52" y="107"/>
                  </a:lnTo>
                  <a:lnTo>
                    <a:pt x="61" y="112"/>
                  </a:lnTo>
                  <a:lnTo>
                    <a:pt x="71" y="117"/>
                  </a:lnTo>
                  <a:lnTo>
                    <a:pt x="80" y="122"/>
                  </a:lnTo>
                  <a:lnTo>
                    <a:pt x="90" y="127"/>
                  </a:lnTo>
                  <a:lnTo>
                    <a:pt x="99" y="133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21" y="150"/>
                  </a:lnTo>
                  <a:lnTo>
                    <a:pt x="132" y="162"/>
                  </a:lnTo>
                  <a:lnTo>
                    <a:pt x="144" y="174"/>
                  </a:lnTo>
                  <a:lnTo>
                    <a:pt x="152" y="184"/>
                  </a:lnTo>
                  <a:lnTo>
                    <a:pt x="163" y="197"/>
                  </a:lnTo>
                  <a:lnTo>
                    <a:pt x="173" y="209"/>
                  </a:lnTo>
                  <a:lnTo>
                    <a:pt x="183" y="219"/>
                  </a:lnTo>
                  <a:lnTo>
                    <a:pt x="194" y="228"/>
                  </a:lnTo>
                  <a:lnTo>
                    <a:pt x="208" y="236"/>
                  </a:lnTo>
                  <a:lnTo>
                    <a:pt x="221" y="243"/>
                  </a:lnTo>
                  <a:lnTo>
                    <a:pt x="221" y="243"/>
                  </a:lnTo>
                  <a:lnTo>
                    <a:pt x="223" y="245"/>
                  </a:lnTo>
                  <a:lnTo>
                    <a:pt x="227" y="247"/>
                  </a:lnTo>
                  <a:lnTo>
                    <a:pt x="235" y="250"/>
                  </a:lnTo>
                  <a:lnTo>
                    <a:pt x="244" y="252"/>
                  </a:lnTo>
                  <a:lnTo>
                    <a:pt x="258" y="255"/>
                  </a:lnTo>
                  <a:lnTo>
                    <a:pt x="271" y="260"/>
                  </a:lnTo>
                  <a:lnTo>
                    <a:pt x="285" y="266"/>
                  </a:lnTo>
                  <a:lnTo>
                    <a:pt x="301" y="273"/>
                  </a:lnTo>
                  <a:lnTo>
                    <a:pt x="316" y="281"/>
                  </a:lnTo>
                  <a:lnTo>
                    <a:pt x="332" y="290"/>
                  </a:lnTo>
                  <a:lnTo>
                    <a:pt x="332" y="290"/>
                  </a:lnTo>
                  <a:lnTo>
                    <a:pt x="346" y="300"/>
                  </a:lnTo>
                  <a:lnTo>
                    <a:pt x="360" y="314"/>
                  </a:lnTo>
                  <a:lnTo>
                    <a:pt x="373" y="326"/>
                  </a:lnTo>
                  <a:lnTo>
                    <a:pt x="387" y="342"/>
                  </a:lnTo>
                  <a:lnTo>
                    <a:pt x="403" y="355"/>
                  </a:lnTo>
                  <a:lnTo>
                    <a:pt x="417" y="371"/>
                  </a:lnTo>
                  <a:lnTo>
                    <a:pt x="434" y="385"/>
                  </a:lnTo>
                  <a:lnTo>
                    <a:pt x="453" y="399"/>
                  </a:lnTo>
                  <a:lnTo>
                    <a:pt x="472" y="411"/>
                  </a:lnTo>
                  <a:lnTo>
                    <a:pt x="496" y="421"/>
                  </a:lnTo>
                  <a:lnTo>
                    <a:pt x="496" y="421"/>
                  </a:lnTo>
                  <a:lnTo>
                    <a:pt x="522" y="433"/>
                  </a:lnTo>
                  <a:lnTo>
                    <a:pt x="546" y="447"/>
                  </a:lnTo>
                  <a:lnTo>
                    <a:pt x="570" y="461"/>
                  </a:lnTo>
                  <a:lnTo>
                    <a:pt x="595" y="476"/>
                  </a:lnTo>
                  <a:lnTo>
                    <a:pt x="619" y="490"/>
                  </a:lnTo>
                  <a:lnTo>
                    <a:pt x="641" y="506"/>
                  </a:lnTo>
                  <a:lnTo>
                    <a:pt x="665" y="520"/>
                  </a:lnTo>
                  <a:lnTo>
                    <a:pt x="690" y="533"/>
                  </a:lnTo>
                  <a:lnTo>
                    <a:pt x="716" y="546"/>
                  </a:lnTo>
                  <a:lnTo>
                    <a:pt x="742" y="556"/>
                  </a:lnTo>
                  <a:lnTo>
                    <a:pt x="742" y="556"/>
                  </a:lnTo>
                  <a:lnTo>
                    <a:pt x="748" y="559"/>
                  </a:lnTo>
                  <a:lnTo>
                    <a:pt x="757" y="561"/>
                  </a:lnTo>
                  <a:lnTo>
                    <a:pt x="764" y="565"/>
                  </a:lnTo>
                  <a:lnTo>
                    <a:pt x="771" y="566"/>
                  </a:lnTo>
                  <a:lnTo>
                    <a:pt x="780" y="568"/>
                  </a:lnTo>
                  <a:lnTo>
                    <a:pt x="786" y="570"/>
                  </a:lnTo>
                  <a:lnTo>
                    <a:pt x="795" y="573"/>
                  </a:lnTo>
                  <a:lnTo>
                    <a:pt x="802" y="575"/>
                  </a:lnTo>
                  <a:lnTo>
                    <a:pt x="811" y="577"/>
                  </a:lnTo>
                  <a:lnTo>
                    <a:pt x="818" y="578"/>
                  </a:lnTo>
                  <a:lnTo>
                    <a:pt x="818" y="578"/>
                  </a:lnTo>
                  <a:lnTo>
                    <a:pt x="819" y="578"/>
                  </a:lnTo>
                  <a:lnTo>
                    <a:pt x="821" y="578"/>
                  </a:lnTo>
                  <a:lnTo>
                    <a:pt x="821" y="578"/>
                  </a:lnTo>
                  <a:lnTo>
                    <a:pt x="823" y="578"/>
                  </a:lnTo>
                  <a:lnTo>
                    <a:pt x="823" y="578"/>
                  </a:lnTo>
                  <a:lnTo>
                    <a:pt x="824" y="580"/>
                  </a:lnTo>
                  <a:lnTo>
                    <a:pt x="826" y="580"/>
                  </a:lnTo>
                  <a:lnTo>
                    <a:pt x="826" y="580"/>
                  </a:lnTo>
                  <a:lnTo>
                    <a:pt x="828" y="580"/>
                  </a:lnTo>
                  <a:lnTo>
                    <a:pt x="828" y="582"/>
                  </a:lnTo>
                  <a:lnTo>
                    <a:pt x="828" y="582"/>
                  </a:lnTo>
                  <a:lnTo>
                    <a:pt x="828" y="582"/>
                  </a:lnTo>
                  <a:lnTo>
                    <a:pt x="814" y="568"/>
                  </a:lnTo>
                  <a:lnTo>
                    <a:pt x="802" y="556"/>
                  </a:lnTo>
                  <a:lnTo>
                    <a:pt x="788" y="544"/>
                  </a:lnTo>
                  <a:lnTo>
                    <a:pt x="774" y="532"/>
                  </a:lnTo>
                  <a:lnTo>
                    <a:pt x="762" y="518"/>
                  </a:lnTo>
                  <a:lnTo>
                    <a:pt x="750" y="504"/>
                  </a:lnTo>
                  <a:lnTo>
                    <a:pt x="738" y="490"/>
                  </a:lnTo>
                  <a:lnTo>
                    <a:pt x="728" y="476"/>
                  </a:lnTo>
                  <a:lnTo>
                    <a:pt x="717" y="459"/>
                  </a:lnTo>
                  <a:lnTo>
                    <a:pt x="709" y="442"/>
                  </a:lnTo>
                  <a:lnTo>
                    <a:pt x="709" y="442"/>
                  </a:lnTo>
                  <a:lnTo>
                    <a:pt x="705" y="437"/>
                  </a:lnTo>
                  <a:lnTo>
                    <a:pt x="700" y="435"/>
                  </a:lnTo>
                  <a:lnTo>
                    <a:pt x="693" y="435"/>
                  </a:lnTo>
                  <a:lnTo>
                    <a:pt x="684" y="437"/>
                  </a:lnTo>
                  <a:lnTo>
                    <a:pt x="676" y="442"/>
                  </a:lnTo>
                  <a:lnTo>
                    <a:pt x="667" y="445"/>
                  </a:lnTo>
                  <a:lnTo>
                    <a:pt x="659" y="451"/>
                  </a:lnTo>
                  <a:lnTo>
                    <a:pt x="648" y="456"/>
                  </a:lnTo>
                  <a:lnTo>
                    <a:pt x="640" y="459"/>
                  </a:lnTo>
                  <a:lnTo>
                    <a:pt x="631" y="459"/>
                  </a:lnTo>
                  <a:lnTo>
                    <a:pt x="631" y="459"/>
                  </a:lnTo>
                  <a:lnTo>
                    <a:pt x="626" y="459"/>
                  </a:lnTo>
                  <a:lnTo>
                    <a:pt x="621" y="457"/>
                  </a:lnTo>
                  <a:lnTo>
                    <a:pt x="615" y="454"/>
                  </a:lnTo>
                  <a:lnTo>
                    <a:pt x="610" y="451"/>
                  </a:lnTo>
                  <a:lnTo>
                    <a:pt x="605" y="445"/>
                  </a:lnTo>
                  <a:lnTo>
                    <a:pt x="602" y="442"/>
                  </a:lnTo>
                  <a:lnTo>
                    <a:pt x="595" y="437"/>
                  </a:lnTo>
                  <a:lnTo>
                    <a:pt x="589" y="433"/>
                  </a:lnTo>
                  <a:lnTo>
                    <a:pt x="583" y="430"/>
                  </a:lnTo>
                  <a:lnTo>
                    <a:pt x="574" y="428"/>
                  </a:lnTo>
                  <a:lnTo>
                    <a:pt x="574" y="428"/>
                  </a:lnTo>
                  <a:lnTo>
                    <a:pt x="564" y="425"/>
                  </a:lnTo>
                  <a:lnTo>
                    <a:pt x="557" y="419"/>
                  </a:lnTo>
                  <a:lnTo>
                    <a:pt x="550" y="412"/>
                  </a:lnTo>
                  <a:lnTo>
                    <a:pt x="546" y="402"/>
                  </a:lnTo>
                  <a:lnTo>
                    <a:pt x="543" y="392"/>
                  </a:lnTo>
                  <a:lnTo>
                    <a:pt x="539" y="381"/>
                  </a:lnTo>
                  <a:lnTo>
                    <a:pt x="534" y="369"/>
                  </a:lnTo>
                  <a:lnTo>
                    <a:pt x="531" y="359"/>
                  </a:lnTo>
                  <a:lnTo>
                    <a:pt x="526" y="349"/>
                  </a:lnTo>
                  <a:lnTo>
                    <a:pt x="519" y="340"/>
                  </a:lnTo>
                  <a:lnTo>
                    <a:pt x="519" y="340"/>
                  </a:lnTo>
                  <a:lnTo>
                    <a:pt x="515" y="338"/>
                  </a:lnTo>
                  <a:lnTo>
                    <a:pt x="510" y="335"/>
                  </a:lnTo>
                  <a:lnTo>
                    <a:pt x="503" y="335"/>
                  </a:lnTo>
                  <a:lnTo>
                    <a:pt x="498" y="333"/>
                  </a:lnTo>
                  <a:lnTo>
                    <a:pt x="491" y="333"/>
                  </a:lnTo>
                  <a:lnTo>
                    <a:pt x="484" y="331"/>
                  </a:lnTo>
                  <a:lnTo>
                    <a:pt x="477" y="331"/>
                  </a:lnTo>
                  <a:lnTo>
                    <a:pt x="470" y="331"/>
                  </a:lnTo>
                  <a:lnTo>
                    <a:pt x="463" y="330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49" y="323"/>
                  </a:lnTo>
                  <a:lnTo>
                    <a:pt x="444" y="317"/>
                  </a:lnTo>
                  <a:lnTo>
                    <a:pt x="439" y="311"/>
                  </a:lnTo>
                  <a:lnTo>
                    <a:pt x="436" y="302"/>
                  </a:lnTo>
                  <a:lnTo>
                    <a:pt x="432" y="295"/>
                  </a:lnTo>
                  <a:lnTo>
                    <a:pt x="429" y="286"/>
                  </a:lnTo>
                  <a:lnTo>
                    <a:pt x="425" y="279"/>
                  </a:lnTo>
                  <a:lnTo>
                    <a:pt x="422" y="273"/>
                  </a:lnTo>
                  <a:lnTo>
                    <a:pt x="417" y="267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394" y="259"/>
                  </a:lnTo>
                  <a:lnTo>
                    <a:pt x="375" y="255"/>
                  </a:lnTo>
                  <a:lnTo>
                    <a:pt x="354" y="254"/>
                  </a:lnTo>
                  <a:lnTo>
                    <a:pt x="335" y="254"/>
                  </a:lnTo>
                  <a:lnTo>
                    <a:pt x="316" y="250"/>
                  </a:lnTo>
                  <a:lnTo>
                    <a:pt x="297" y="247"/>
                  </a:lnTo>
                  <a:lnTo>
                    <a:pt x="282" y="241"/>
                  </a:lnTo>
                  <a:lnTo>
                    <a:pt x="270" y="231"/>
                  </a:lnTo>
                  <a:lnTo>
                    <a:pt x="263" y="217"/>
                  </a:lnTo>
                  <a:lnTo>
                    <a:pt x="259" y="197"/>
                  </a:lnTo>
                  <a:lnTo>
                    <a:pt x="259" y="197"/>
                  </a:lnTo>
                  <a:lnTo>
                    <a:pt x="259" y="176"/>
                  </a:lnTo>
                  <a:lnTo>
                    <a:pt x="265" y="157"/>
                  </a:lnTo>
                  <a:lnTo>
                    <a:pt x="271" y="140"/>
                  </a:lnTo>
                  <a:lnTo>
                    <a:pt x="282" y="122"/>
                  </a:lnTo>
                  <a:lnTo>
                    <a:pt x="294" y="108"/>
                  </a:lnTo>
                  <a:lnTo>
                    <a:pt x="308" y="95"/>
                  </a:lnTo>
                  <a:lnTo>
                    <a:pt x="323" y="83"/>
                  </a:lnTo>
                  <a:lnTo>
                    <a:pt x="341" y="72"/>
                  </a:lnTo>
                  <a:lnTo>
                    <a:pt x="360" y="62"/>
                  </a:lnTo>
                  <a:lnTo>
                    <a:pt x="377" y="51"/>
                  </a:lnTo>
                  <a:lnTo>
                    <a:pt x="375" y="53"/>
                  </a:lnTo>
                  <a:lnTo>
                    <a:pt x="375" y="53"/>
                  </a:lnTo>
                  <a:lnTo>
                    <a:pt x="360" y="51"/>
                  </a:lnTo>
                  <a:lnTo>
                    <a:pt x="346" y="51"/>
                  </a:lnTo>
                  <a:lnTo>
                    <a:pt x="332" y="50"/>
                  </a:lnTo>
                  <a:lnTo>
                    <a:pt x="318" y="50"/>
                  </a:lnTo>
                  <a:lnTo>
                    <a:pt x="306" y="48"/>
                  </a:lnTo>
                  <a:lnTo>
                    <a:pt x="296" y="46"/>
                  </a:lnTo>
                  <a:lnTo>
                    <a:pt x="284" y="45"/>
                  </a:lnTo>
                  <a:lnTo>
                    <a:pt x="275" y="45"/>
                  </a:lnTo>
                  <a:lnTo>
                    <a:pt x="266" y="43"/>
                  </a:lnTo>
                  <a:lnTo>
                    <a:pt x="259" y="43"/>
                  </a:lnTo>
                  <a:lnTo>
                    <a:pt x="259" y="43"/>
                  </a:lnTo>
                  <a:lnTo>
                    <a:pt x="247" y="41"/>
                  </a:lnTo>
                  <a:lnTo>
                    <a:pt x="237" y="36"/>
                  </a:lnTo>
                  <a:lnTo>
                    <a:pt x="228" y="32"/>
                  </a:lnTo>
                  <a:lnTo>
                    <a:pt x="220" y="26"/>
                  </a:lnTo>
                  <a:lnTo>
                    <a:pt x="214" y="20"/>
                  </a:lnTo>
                  <a:lnTo>
                    <a:pt x="209" y="13"/>
                  </a:lnTo>
                  <a:lnTo>
                    <a:pt x="206" y="8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194" y="15"/>
                  </a:lnTo>
                  <a:lnTo>
                    <a:pt x="183" y="27"/>
                  </a:lnTo>
                  <a:lnTo>
                    <a:pt x="170" y="38"/>
                  </a:lnTo>
                  <a:lnTo>
                    <a:pt x="154" y="43"/>
                  </a:lnTo>
                  <a:lnTo>
                    <a:pt x="135" y="48"/>
                  </a:lnTo>
                  <a:lnTo>
                    <a:pt x="116" y="51"/>
                  </a:lnTo>
                  <a:lnTo>
                    <a:pt x="97" y="53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36" y="58"/>
                  </a:lnTo>
                  <a:lnTo>
                    <a:pt x="33" y="60"/>
                  </a:lnTo>
                  <a:lnTo>
                    <a:pt x="30" y="60"/>
                  </a:lnTo>
                  <a:lnTo>
                    <a:pt x="26" y="60"/>
                  </a:lnTo>
                  <a:lnTo>
                    <a:pt x="23" y="60"/>
                  </a:lnTo>
                  <a:lnTo>
                    <a:pt x="17" y="60"/>
                  </a:lnTo>
                  <a:lnTo>
                    <a:pt x="14" y="62"/>
                  </a:lnTo>
                  <a:lnTo>
                    <a:pt x="11" y="62"/>
                  </a:lnTo>
                  <a:lnTo>
                    <a:pt x="5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07" name="Freeform 63">
              <a:extLst>
                <a:ext uri="{FF2B5EF4-FFF2-40B4-BE49-F238E27FC236}">
                  <a16:creationId xmlns:a16="http://schemas.microsoft.com/office/drawing/2014/main" id="{8DD9B43C-3DC9-380E-0954-B6DAD937F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360"/>
              <a:ext cx="414" cy="291"/>
            </a:xfrm>
            <a:custGeom>
              <a:avLst/>
              <a:gdLst>
                <a:gd name="T0" fmla="*/ 5 w 828"/>
                <a:gd name="T1" fmla="*/ 69 h 582"/>
                <a:gd name="T2" fmla="*/ 12 w 828"/>
                <a:gd name="T3" fmla="*/ 76 h 582"/>
                <a:gd name="T4" fmla="*/ 17 w 828"/>
                <a:gd name="T5" fmla="*/ 83 h 582"/>
                <a:gd name="T6" fmla="*/ 52 w 828"/>
                <a:gd name="T7" fmla="*/ 107 h 582"/>
                <a:gd name="T8" fmla="*/ 90 w 828"/>
                <a:gd name="T9" fmla="*/ 127 h 582"/>
                <a:gd name="T10" fmla="*/ 121 w 828"/>
                <a:gd name="T11" fmla="*/ 150 h 582"/>
                <a:gd name="T12" fmla="*/ 163 w 828"/>
                <a:gd name="T13" fmla="*/ 197 h 582"/>
                <a:gd name="T14" fmla="*/ 208 w 828"/>
                <a:gd name="T15" fmla="*/ 236 h 582"/>
                <a:gd name="T16" fmla="*/ 227 w 828"/>
                <a:gd name="T17" fmla="*/ 247 h 582"/>
                <a:gd name="T18" fmla="*/ 271 w 828"/>
                <a:gd name="T19" fmla="*/ 260 h 582"/>
                <a:gd name="T20" fmla="*/ 332 w 828"/>
                <a:gd name="T21" fmla="*/ 290 h 582"/>
                <a:gd name="T22" fmla="*/ 373 w 828"/>
                <a:gd name="T23" fmla="*/ 326 h 582"/>
                <a:gd name="T24" fmla="*/ 434 w 828"/>
                <a:gd name="T25" fmla="*/ 385 h 582"/>
                <a:gd name="T26" fmla="*/ 496 w 828"/>
                <a:gd name="T27" fmla="*/ 421 h 582"/>
                <a:gd name="T28" fmla="*/ 595 w 828"/>
                <a:gd name="T29" fmla="*/ 476 h 582"/>
                <a:gd name="T30" fmla="*/ 690 w 828"/>
                <a:gd name="T31" fmla="*/ 533 h 582"/>
                <a:gd name="T32" fmla="*/ 748 w 828"/>
                <a:gd name="T33" fmla="*/ 559 h 582"/>
                <a:gd name="T34" fmla="*/ 780 w 828"/>
                <a:gd name="T35" fmla="*/ 568 h 582"/>
                <a:gd name="T36" fmla="*/ 811 w 828"/>
                <a:gd name="T37" fmla="*/ 577 h 582"/>
                <a:gd name="T38" fmla="*/ 821 w 828"/>
                <a:gd name="T39" fmla="*/ 578 h 582"/>
                <a:gd name="T40" fmla="*/ 824 w 828"/>
                <a:gd name="T41" fmla="*/ 580 h 582"/>
                <a:gd name="T42" fmla="*/ 828 w 828"/>
                <a:gd name="T43" fmla="*/ 582 h 582"/>
                <a:gd name="T44" fmla="*/ 802 w 828"/>
                <a:gd name="T45" fmla="*/ 556 h 582"/>
                <a:gd name="T46" fmla="*/ 750 w 828"/>
                <a:gd name="T47" fmla="*/ 504 h 582"/>
                <a:gd name="T48" fmla="*/ 709 w 828"/>
                <a:gd name="T49" fmla="*/ 442 h 582"/>
                <a:gd name="T50" fmla="*/ 693 w 828"/>
                <a:gd name="T51" fmla="*/ 435 h 582"/>
                <a:gd name="T52" fmla="*/ 659 w 828"/>
                <a:gd name="T53" fmla="*/ 451 h 582"/>
                <a:gd name="T54" fmla="*/ 631 w 828"/>
                <a:gd name="T55" fmla="*/ 459 h 582"/>
                <a:gd name="T56" fmla="*/ 610 w 828"/>
                <a:gd name="T57" fmla="*/ 451 h 582"/>
                <a:gd name="T58" fmla="*/ 589 w 828"/>
                <a:gd name="T59" fmla="*/ 433 h 582"/>
                <a:gd name="T60" fmla="*/ 564 w 828"/>
                <a:gd name="T61" fmla="*/ 425 h 582"/>
                <a:gd name="T62" fmla="*/ 543 w 828"/>
                <a:gd name="T63" fmla="*/ 392 h 582"/>
                <a:gd name="T64" fmla="*/ 526 w 828"/>
                <a:gd name="T65" fmla="*/ 349 h 582"/>
                <a:gd name="T66" fmla="*/ 510 w 828"/>
                <a:gd name="T67" fmla="*/ 335 h 582"/>
                <a:gd name="T68" fmla="*/ 484 w 828"/>
                <a:gd name="T69" fmla="*/ 331 h 582"/>
                <a:gd name="T70" fmla="*/ 456 w 828"/>
                <a:gd name="T71" fmla="*/ 328 h 582"/>
                <a:gd name="T72" fmla="*/ 439 w 828"/>
                <a:gd name="T73" fmla="*/ 311 h 582"/>
                <a:gd name="T74" fmla="*/ 425 w 828"/>
                <a:gd name="T75" fmla="*/ 279 h 582"/>
                <a:gd name="T76" fmla="*/ 411 w 828"/>
                <a:gd name="T77" fmla="*/ 264 h 582"/>
                <a:gd name="T78" fmla="*/ 335 w 828"/>
                <a:gd name="T79" fmla="*/ 254 h 582"/>
                <a:gd name="T80" fmla="*/ 270 w 828"/>
                <a:gd name="T81" fmla="*/ 231 h 582"/>
                <a:gd name="T82" fmla="*/ 259 w 828"/>
                <a:gd name="T83" fmla="*/ 176 h 582"/>
                <a:gd name="T84" fmla="*/ 294 w 828"/>
                <a:gd name="T85" fmla="*/ 108 h 582"/>
                <a:gd name="T86" fmla="*/ 360 w 828"/>
                <a:gd name="T87" fmla="*/ 62 h 582"/>
                <a:gd name="T88" fmla="*/ 360 w 828"/>
                <a:gd name="T89" fmla="*/ 51 h 582"/>
                <a:gd name="T90" fmla="*/ 306 w 828"/>
                <a:gd name="T91" fmla="*/ 48 h 582"/>
                <a:gd name="T92" fmla="*/ 266 w 828"/>
                <a:gd name="T93" fmla="*/ 43 h 582"/>
                <a:gd name="T94" fmla="*/ 237 w 828"/>
                <a:gd name="T95" fmla="*/ 36 h 582"/>
                <a:gd name="T96" fmla="*/ 209 w 828"/>
                <a:gd name="T97" fmla="*/ 13 h 582"/>
                <a:gd name="T98" fmla="*/ 201 w 828"/>
                <a:gd name="T99" fmla="*/ 0 h 582"/>
                <a:gd name="T100" fmla="*/ 170 w 828"/>
                <a:gd name="T101" fmla="*/ 38 h 582"/>
                <a:gd name="T102" fmla="*/ 97 w 828"/>
                <a:gd name="T103" fmla="*/ 53 h 582"/>
                <a:gd name="T104" fmla="*/ 42 w 828"/>
                <a:gd name="T105" fmla="*/ 58 h 582"/>
                <a:gd name="T106" fmla="*/ 26 w 828"/>
                <a:gd name="T107" fmla="*/ 60 h 582"/>
                <a:gd name="T108" fmla="*/ 11 w 828"/>
                <a:gd name="T109" fmla="*/ 62 h 582"/>
                <a:gd name="T110" fmla="*/ 0 w 828"/>
                <a:gd name="T111" fmla="*/ 6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8" h="582">
                  <a:moveTo>
                    <a:pt x="0" y="62"/>
                  </a:moveTo>
                  <a:lnTo>
                    <a:pt x="2" y="64"/>
                  </a:lnTo>
                  <a:lnTo>
                    <a:pt x="4" y="65"/>
                  </a:lnTo>
                  <a:lnTo>
                    <a:pt x="5" y="69"/>
                  </a:lnTo>
                  <a:lnTo>
                    <a:pt x="7" y="70"/>
                  </a:lnTo>
                  <a:lnTo>
                    <a:pt x="9" y="72"/>
                  </a:lnTo>
                  <a:lnTo>
                    <a:pt x="11" y="74"/>
                  </a:lnTo>
                  <a:lnTo>
                    <a:pt x="12" y="76"/>
                  </a:lnTo>
                  <a:lnTo>
                    <a:pt x="14" y="79"/>
                  </a:lnTo>
                  <a:lnTo>
                    <a:pt x="16" y="81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4" y="89"/>
                  </a:lnTo>
                  <a:lnTo>
                    <a:pt x="33" y="96"/>
                  </a:lnTo>
                  <a:lnTo>
                    <a:pt x="42" y="102"/>
                  </a:lnTo>
                  <a:lnTo>
                    <a:pt x="52" y="107"/>
                  </a:lnTo>
                  <a:lnTo>
                    <a:pt x="61" y="112"/>
                  </a:lnTo>
                  <a:lnTo>
                    <a:pt x="71" y="117"/>
                  </a:lnTo>
                  <a:lnTo>
                    <a:pt x="80" y="122"/>
                  </a:lnTo>
                  <a:lnTo>
                    <a:pt x="90" y="127"/>
                  </a:lnTo>
                  <a:lnTo>
                    <a:pt x="99" y="133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21" y="150"/>
                  </a:lnTo>
                  <a:lnTo>
                    <a:pt x="132" y="162"/>
                  </a:lnTo>
                  <a:lnTo>
                    <a:pt x="144" y="174"/>
                  </a:lnTo>
                  <a:lnTo>
                    <a:pt x="152" y="184"/>
                  </a:lnTo>
                  <a:lnTo>
                    <a:pt x="163" y="197"/>
                  </a:lnTo>
                  <a:lnTo>
                    <a:pt x="173" y="209"/>
                  </a:lnTo>
                  <a:lnTo>
                    <a:pt x="183" y="219"/>
                  </a:lnTo>
                  <a:lnTo>
                    <a:pt x="194" y="228"/>
                  </a:lnTo>
                  <a:lnTo>
                    <a:pt x="208" y="236"/>
                  </a:lnTo>
                  <a:lnTo>
                    <a:pt x="221" y="243"/>
                  </a:lnTo>
                  <a:lnTo>
                    <a:pt x="221" y="243"/>
                  </a:lnTo>
                  <a:lnTo>
                    <a:pt x="223" y="245"/>
                  </a:lnTo>
                  <a:lnTo>
                    <a:pt x="227" y="247"/>
                  </a:lnTo>
                  <a:lnTo>
                    <a:pt x="235" y="250"/>
                  </a:lnTo>
                  <a:lnTo>
                    <a:pt x="244" y="252"/>
                  </a:lnTo>
                  <a:lnTo>
                    <a:pt x="258" y="255"/>
                  </a:lnTo>
                  <a:lnTo>
                    <a:pt x="271" y="260"/>
                  </a:lnTo>
                  <a:lnTo>
                    <a:pt x="285" y="266"/>
                  </a:lnTo>
                  <a:lnTo>
                    <a:pt x="301" y="273"/>
                  </a:lnTo>
                  <a:lnTo>
                    <a:pt x="316" y="281"/>
                  </a:lnTo>
                  <a:lnTo>
                    <a:pt x="332" y="290"/>
                  </a:lnTo>
                  <a:lnTo>
                    <a:pt x="332" y="290"/>
                  </a:lnTo>
                  <a:lnTo>
                    <a:pt x="346" y="300"/>
                  </a:lnTo>
                  <a:lnTo>
                    <a:pt x="360" y="314"/>
                  </a:lnTo>
                  <a:lnTo>
                    <a:pt x="373" y="326"/>
                  </a:lnTo>
                  <a:lnTo>
                    <a:pt x="387" y="342"/>
                  </a:lnTo>
                  <a:lnTo>
                    <a:pt x="403" y="355"/>
                  </a:lnTo>
                  <a:lnTo>
                    <a:pt x="417" y="371"/>
                  </a:lnTo>
                  <a:lnTo>
                    <a:pt x="434" y="385"/>
                  </a:lnTo>
                  <a:lnTo>
                    <a:pt x="453" y="399"/>
                  </a:lnTo>
                  <a:lnTo>
                    <a:pt x="472" y="411"/>
                  </a:lnTo>
                  <a:lnTo>
                    <a:pt x="496" y="421"/>
                  </a:lnTo>
                  <a:lnTo>
                    <a:pt x="496" y="421"/>
                  </a:lnTo>
                  <a:lnTo>
                    <a:pt x="522" y="433"/>
                  </a:lnTo>
                  <a:lnTo>
                    <a:pt x="546" y="447"/>
                  </a:lnTo>
                  <a:lnTo>
                    <a:pt x="570" y="461"/>
                  </a:lnTo>
                  <a:lnTo>
                    <a:pt x="595" y="476"/>
                  </a:lnTo>
                  <a:lnTo>
                    <a:pt x="619" y="490"/>
                  </a:lnTo>
                  <a:lnTo>
                    <a:pt x="641" y="506"/>
                  </a:lnTo>
                  <a:lnTo>
                    <a:pt x="665" y="520"/>
                  </a:lnTo>
                  <a:lnTo>
                    <a:pt x="690" y="533"/>
                  </a:lnTo>
                  <a:lnTo>
                    <a:pt x="716" y="546"/>
                  </a:lnTo>
                  <a:lnTo>
                    <a:pt x="742" y="556"/>
                  </a:lnTo>
                  <a:lnTo>
                    <a:pt x="742" y="556"/>
                  </a:lnTo>
                  <a:lnTo>
                    <a:pt x="748" y="559"/>
                  </a:lnTo>
                  <a:lnTo>
                    <a:pt x="757" y="561"/>
                  </a:lnTo>
                  <a:lnTo>
                    <a:pt x="764" y="565"/>
                  </a:lnTo>
                  <a:lnTo>
                    <a:pt x="771" y="566"/>
                  </a:lnTo>
                  <a:lnTo>
                    <a:pt x="780" y="568"/>
                  </a:lnTo>
                  <a:lnTo>
                    <a:pt x="786" y="570"/>
                  </a:lnTo>
                  <a:lnTo>
                    <a:pt x="795" y="573"/>
                  </a:lnTo>
                  <a:lnTo>
                    <a:pt x="802" y="575"/>
                  </a:lnTo>
                  <a:lnTo>
                    <a:pt x="811" y="577"/>
                  </a:lnTo>
                  <a:lnTo>
                    <a:pt x="818" y="578"/>
                  </a:lnTo>
                  <a:lnTo>
                    <a:pt x="818" y="578"/>
                  </a:lnTo>
                  <a:lnTo>
                    <a:pt x="819" y="578"/>
                  </a:lnTo>
                  <a:lnTo>
                    <a:pt x="821" y="578"/>
                  </a:lnTo>
                  <a:lnTo>
                    <a:pt x="821" y="578"/>
                  </a:lnTo>
                  <a:lnTo>
                    <a:pt x="823" y="578"/>
                  </a:lnTo>
                  <a:lnTo>
                    <a:pt x="823" y="578"/>
                  </a:lnTo>
                  <a:lnTo>
                    <a:pt x="824" y="580"/>
                  </a:lnTo>
                  <a:lnTo>
                    <a:pt x="826" y="580"/>
                  </a:lnTo>
                  <a:lnTo>
                    <a:pt x="826" y="580"/>
                  </a:lnTo>
                  <a:lnTo>
                    <a:pt x="828" y="580"/>
                  </a:lnTo>
                  <a:lnTo>
                    <a:pt x="828" y="582"/>
                  </a:lnTo>
                  <a:lnTo>
                    <a:pt x="828" y="582"/>
                  </a:lnTo>
                  <a:lnTo>
                    <a:pt x="828" y="582"/>
                  </a:lnTo>
                  <a:lnTo>
                    <a:pt x="814" y="568"/>
                  </a:lnTo>
                  <a:lnTo>
                    <a:pt x="802" y="556"/>
                  </a:lnTo>
                  <a:lnTo>
                    <a:pt x="788" y="544"/>
                  </a:lnTo>
                  <a:lnTo>
                    <a:pt x="774" y="532"/>
                  </a:lnTo>
                  <a:lnTo>
                    <a:pt x="762" y="518"/>
                  </a:lnTo>
                  <a:lnTo>
                    <a:pt x="750" y="504"/>
                  </a:lnTo>
                  <a:lnTo>
                    <a:pt x="738" y="490"/>
                  </a:lnTo>
                  <a:lnTo>
                    <a:pt x="728" y="476"/>
                  </a:lnTo>
                  <a:lnTo>
                    <a:pt x="717" y="459"/>
                  </a:lnTo>
                  <a:lnTo>
                    <a:pt x="709" y="442"/>
                  </a:lnTo>
                  <a:lnTo>
                    <a:pt x="709" y="442"/>
                  </a:lnTo>
                  <a:lnTo>
                    <a:pt x="705" y="437"/>
                  </a:lnTo>
                  <a:lnTo>
                    <a:pt x="700" y="435"/>
                  </a:lnTo>
                  <a:lnTo>
                    <a:pt x="693" y="435"/>
                  </a:lnTo>
                  <a:lnTo>
                    <a:pt x="684" y="437"/>
                  </a:lnTo>
                  <a:lnTo>
                    <a:pt x="676" y="442"/>
                  </a:lnTo>
                  <a:lnTo>
                    <a:pt x="667" y="445"/>
                  </a:lnTo>
                  <a:lnTo>
                    <a:pt x="659" y="451"/>
                  </a:lnTo>
                  <a:lnTo>
                    <a:pt x="648" y="456"/>
                  </a:lnTo>
                  <a:lnTo>
                    <a:pt x="640" y="459"/>
                  </a:lnTo>
                  <a:lnTo>
                    <a:pt x="631" y="459"/>
                  </a:lnTo>
                  <a:lnTo>
                    <a:pt x="631" y="459"/>
                  </a:lnTo>
                  <a:lnTo>
                    <a:pt x="626" y="459"/>
                  </a:lnTo>
                  <a:lnTo>
                    <a:pt x="621" y="457"/>
                  </a:lnTo>
                  <a:lnTo>
                    <a:pt x="615" y="454"/>
                  </a:lnTo>
                  <a:lnTo>
                    <a:pt x="610" y="451"/>
                  </a:lnTo>
                  <a:lnTo>
                    <a:pt x="605" y="445"/>
                  </a:lnTo>
                  <a:lnTo>
                    <a:pt x="602" y="442"/>
                  </a:lnTo>
                  <a:lnTo>
                    <a:pt x="595" y="437"/>
                  </a:lnTo>
                  <a:lnTo>
                    <a:pt x="589" y="433"/>
                  </a:lnTo>
                  <a:lnTo>
                    <a:pt x="583" y="430"/>
                  </a:lnTo>
                  <a:lnTo>
                    <a:pt x="574" y="428"/>
                  </a:lnTo>
                  <a:lnTo>
                    <a:pt x="574" y="428"/>
                  </a:lnTo>
                  <a:lnTo>
                    <a:pt x="564" y="425"/>
                  </a:lnTo>
                  <a:lnTo>
                    <a:pt x="557" y="419"/>
                  </a:lnTo>
                  <a:lnTo>
                    <a:pt x="550" y="412"/>
                  </a:lnTo>
                  <a:lnTo>
                    <a:pt x="546" y="402"/>
                  </a:lnTo>
                  <a:lnTo>
                    <a:pt x="543" y="392"/>
                  </a:lnTo>
                  <a:lnTo>
                    <a:pt x="539" y="381"/>
                  </a:lnTo>
                  <a:lnTo>
                    <a:pt x="534" y="369"/>
                  </a:lnTo>
                  <a:lnTo>
                    <a:pt x="531" y="359"/>
                  </a:lnTo>
                  <a:lnTo>
                    <a:pt x="526" y="349"/>
                  </a:lnTo>
                  <a:lnTo>
                    <a:pt x="519" y="340"/>
                  </a:lnTo>
                  <a:lnTo>
                    <a:pt x="519" y="340"/>
                  </a:lnTo>
                  <a:lnTo>
                    <a:pt x="515" y="338"/>
                  </a:lnTo>
                  <a:lnTo>
                    <a:pt x="510" y="335"/>
                  </a:lnTo>
                  <a:lnTo>
                    <a:pt x="503" y="335"/>
                  </a:lnTo>
                  <a:lnTo>
                    <a:pt x="498" y="333"/>
                  </a:lnTo>
                  <a:lnTo>
                    <a:pt x="491" y="333"/>
                  </a:lnTo>
                  <a:lnTo>
                    <a:pt x="484" y="331"/>
                  </a:lnTo>
                  <a:lnTo>
                    <a:pt x="477" y="331"/>
                  </a:lnTo>
                  <a:lnTo>
                    <a:pt x="470" y="331"/>
                  </a:lnTo>
                  <a:lnTo>
                    <a:pt x="463" y="330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49" y="323"/>
                  </a:lnTo>
                  <a:lnTo>
                    <a:pt x="444" y="317"/>
                  </a:lnTo>
                  <a:lnTo>
                    <a:pt x="439" y="311"/>
                  </a:lnTo>
                  <a:lnTo>
                    <a:pt x="436" y="302"/>
                  </a:lnTo>
                  <a:lnTo>
                    <a:pt x="432" y="295"/>
                  </a:lnTo>
                  <a:lnTo>
                    <a:pt x="429" y="286"/>
                  </a:lnTo>
                  <a:lnTo>
                    <a:pt x="425" y="279"/>
                  </a:lnTo>
                  <a:lnTo>
                    <a:pt x="422" y="273"/>
                  </a:lnTo>
                  <a:lnTo>
                    <a:pt x="417" y="267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394" y="259"/>
                  </a:lnTo>
                  <a:lnTo>
                    <a:pt x="375" y="255"/>
                  </a:lnTo>
                  <a:lnTo>
                    <a:pt x="354" y="254"/>
                  </a:lnTo>
                  <a:lnTo>
                    <a:pt x="335" y="254"/>
                  </a:lnTo>
                  <a:lnTo>
                    <a:pt x="316" y="250"/>
                  </a:lnTo>
                  <a:lnTo>
                    <a:pt x="297" y="247"/>
                  </a:lnTo>
                  <a:lnTo>
                    <a:pt x="282" y="241"/>
                  </a:lnTo>
                  <a:lnTo>
                    <a:pt x="270" y="231"/>
                  </a:lnTo>
                  <a:lnTo>
                    <a:pt x="263" y="217"/>
                  </a:lnTo>
                  <a:lnTo>
                    <a:pt x="259" y="197"/>
                  </a:lnTo>
                  <a:lnTo>
                    <a:pt x="259" y="197"/>
                  </a:lnTo>
                  <a:lnTo>
                    <a:pt x="259" y="176"/>
                  </a:lnTo>
                  <a:lnTo>
                    <a:pt x="265" y="157"/>
                  </a:lnTo>
                  <a:lnTo>
                    <a:pt x="271" y="140"/>
                  </a:lnTo>
                  <a:lnTo>
                    <a:pt x="282" y="122"/>
                  </a:lnTo>
                  <a:lnTo>
                    <a:pt x="294" y="108"/>
                  </a:lnTo>
                  <a:lnTo>
                    <a:pt x="308" y="95"/>
                  </a:lnTo>
                  <a:lnTo>
                    <a:pt x="323" y="83"/>
                  </a:lnTo>
                  <a:lnTo>
                    <a:pt x="341" y="72"/>
                  </a:lnTo>
                  <a:lnTo>
                    <a:pt x="360" y="62"/>
                  </a:lnTo>
                  <a:lnTo>
                    <a:pt x="377" y="51"/>
                  </a:lnTo>
                  <a:lnTo>
                    <a:pt x="375" y="53"/>
                  </a:lnTo>
                  <a:lnTo>
                    <a:pt x="375" y="53"/>
                  </a:lnTo>
                  <a:lnTo>
                    <a:pt x="360" y="51"/>
                  </a:lnTo>
                  <a:lnTo>
                    <a:pt x="346" y="51"/>
                  </a:lnTo>
                  <a:lnTo>
                    <a:pt x="332" y="50"/>
                  </a:lnTo>
                  <a:lnTo>
                    <a:pt x="318" y="50"/>
                  </a:lnTo>
                  <a:lnTo>
                    <a:pt x="306" y="48"/>
                  </a:lnTo>
                  <a:lnTo>
                    <a:pt x="296" y="46"/>
                  </a:lnTo>
                  <a:lnTo>
                    <a:pt x="284" y="45"/>
                  </a:lnTo>
                  <a:lnTo>
                    <a:pt x="275" y="45"/>
                  </a:lnTo>
                  <a:lnTo>
                    <a:pt x="266" y="43"/>
                  </a:lnTo>
                  <a:lnTo>
                    <a:pt x="259" y="43"/>
                  </a:lnTo>
                  <a:lnTo>
                    <a:pt x="259" y="43"/>
                  </a:lnTo>
                  <a:lnTo>
                    <a:pt x="247" y="41"/>
                  </a:lnTo>
                  <a:lnTo>
                    <a:pt x="237" y="36"/>
                  </a:lnTo>
                  <a:lnTo>
                    <a:pt x="228" y="32"/>
                  </a:lnTo>
                  <a:lnTo>
                    <a:pt x="220" y="26"/>
                  </a:lnTo>
                  <a:lnTo>
                    <a:pt x="214" y="20"/>
                  </a:lnTo>
                  <a:lnTo>
                    <a:pt x="209" y="13"/>
                  </a:lnTo>
                  <a:lnTo>
                    <a:pt x="206" y="8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194" y="15"/>
                  </a:lnTo>
                  <a:lnTo>
                    <a:pt x="183" y="27"/>
                  </a:lnTo>
                  <a:lnTo>
                    <a:pt x="170" y="38"/>
                  </a:lnTo>
                  <a:lnTo>
                    <a:pt x="154" y="43"/>
                  </a:lnTo>
                  <a:lnTo>
                    <a:pt x="135" y="48"/>
                  </a:lnTo>
                  <a:lnTo>
                    <a:pt x="116" y="51"/>
                  </a:lnTo>
                  <a:lnTo>
                    <a:pt x="97" y="53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36" y="58"/>
                  </a:lnTo>
                  <a:lnTo>
                    <a:pt x="33" y="60"/>
                  </a:lnTo>
                  <a:lnTo>
                    <a:pt x="30" y="60"/>
                  </a:lnTo>
                  <a:lnTo>
                    <a:pt x="26" y="60"/>
                  </a:lnTo>
                  <a:lnTo>
                    <a:pt x="23" y="60"/>
                  </a:lnTo>
                  <a:lnTo>
                    <a:pt x="17" y="60"/>
                  </a:lnTo>
                  <a:lnTo>
                    <a:pt x="14" y="62"/>
                  </a:lnTo>
                  <a:lnTo>
                    <a:pt x="11" y="62"/>
                  </a:lnTo>
                  <a:lnTo>
                    <a:pt x="5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</a:path>
              </a:pathLst>
            </a:custGeom>
            <a:noFill/>
            <a:ln w="3175">
              <a:solidFill>
                <a:srgbClr val="004C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08" name="Freeform 64">
              <a:extLst>
                <a:ext uri="{FF2B5EF4-FFF2-40B4-BE49-F238E27FC236}">
                  <a16:creationId xmlns:a16="http://schemas.microsoft.com/office/drawing/2014/main" id="{8445E9D5-E8FF-FA38-D042-E64FCBEB4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206"/>
              <a:ext cx="474" cy="245"/>
            </a:xfrm>
            <a:custGeom>
              <a:avLst/>
              <a:gdLst>
                <a:gd name="T0" fmla="*/ 36 w 947"/>
                <a:gd name="T1" fmla="*/ 249 h 491"/>
                <a:gd name="T2" fmla="*/ 12 w 947"/>
                <a:gd name="T3" fmla="*/ 244 h 491"/>
                <a:gd name="T4" fmla="*/ 0 w 947"/>
                <a:gd name="T5" fmla="*/ 228 h 491"/>
                <a:gd name="T6" fmla="*/ 12 w 947"/>
                <a:gd name="T7" fmla="*/ 206 h 491"/>
                <a:gd name="T8" fmla="*/ 45 w 947"/>
                <a:gd name="T9" fmla="*/ 164 h 491"/>
                <a:gd name="T10" fmla="*/ 90 w 947"/>
                <a:gd name="T11" fmla="*/ 119 h 491"/>
                <a:gd name="T12" fmla="*/ 169 w 947"/>
                <a:gd name="T13" fmla="*/ 80 h 491"/>
                <a:gd name="T14" fmla="*/ 247 w 947"/>
                <a:gd name="T15" fmla="*/ 61 h 491"/>
                <a:gd name="T16" fmla="*/ 373 w 947"/>
                <a:gd name="T17" fmla="*/ 42 h 491"/>
                <a:gd name="T18" fmla="*/ 487 w 947"/>
                <a:gd name="T19" fmla="*/ 31 h 491"/>
                <a:gd name="T20" fmla="*/ 577 w 947"/>
                <a:gd name="T21" fmla="*/ 35 h 491"/>
                <a:gd name="T22" fmla="*/ 584 w 947"/>
                <a:gd name="T23" fmla="*/ 31 h 491"/>
                <a:gd name="T24" fmla="*/ 620 w 947"/>
                <a:gd name="T25" fmla="*/ 19 h 491"/>
                <a:gd name="T26" fmla="*/ 674 w 947"/>
                <a:gd name="T27" fmla="*/ 7 h 491"/>
                <a:gd name="T28" fmla="*/ 714 w 947"/>
                <a:gd name="T29" fmla="*/ 4 h 491"/>
                <a:gd name="T30" fmla="*/ 785 w 947"/>
                <a:gd name="T31" fmla="*/ 4 h 491"/>
                <a:gd name="T32" fmla="*/ 859 w 947"/>
                <a:gd name="T33" fmla="*/ 2 h 491"/>
                <a:gd name="T34" fmla="*/ 904 w 947"/>
                <a:gd name="T35" fmla="*/ 0 h 491"/>
                <a:gd name="T36" fmla="*/ 911 w 947"/>
                <a:gd name="T37" fmla="*/ 4 h 491"/>
                <a:gd name="T38" fmla="*/ 932 w 947"/>
                <a:gd name="T39" fmla="*/ 57 h 491"/>
                <a:gd name="T40" fmla="*/ 947 w 947"/>
                <a:gd name="T41" fmla="*/ 131 h 491"/>
                <a:gd name="T42" fmla="*/ 923 w 947"/>
                <a:gd name="T43" fmla="*/ 180 h 491"/>
                <a:gd name="T44" fmla="*/ 887 w 947"/>
                <a:gd name="T45" fmla="*/ 213 h 491"/>
                <a:gd name="T46" fmla="*/ 835 w 947"/>
                <a:gd name="T47" fmla="*/ 313 h 491"/>
                <a:gd name="T48" fmla="*/ 798 w 947"/>
                <a:gd name="T49" fmla="*/ 408 h 491"/>
                <a:gd name="T50" fmla="*/ 792 w 947"/>
                <a:gd name="T51" fmla="*/ 432 h 491"/>
                <a:gd name="T52" fmla="*/ 757 w 947"/>
                <a:gd name="T53" fmla="*/ 444 h 491"/>
                <a:gd name="T54" fmla="*/ 683 w 947"/>
                <a:gd name="T55" fmla="*/ 465 h 491"/>
                <a:gd name="T56" fmla="*/ 607 w 947"/>
                <a:gd name="T57" fmla="*/ 482 h 491"/>
                <a:gd name="T58" fmla="*/ 572 w 947"/>
                <a:gd name="T59" fmla="*/ 484 h 491"/>
                <a:gd name="T60" fmla="*/ 529 w 947"/>
                <a:gd name="T61" fmla="*/ 486 h 491"/>
                <a:gd name="T62" fmla="*/ 498 w 947"/>
                <a:gd name="T63" fmla="*/ 489 h 491"/>
                <a:gd name="T64" fmla="*/ 487 w 947"/>
                <a:gd name="T65" fmla="*/ 491 h 491"/>
                <a:gd name="T66" fmla="*/ 479 w 947"/>
                <a:gd name="T67" fmla="*/ 482 h 491"/>
                <a:gd name="T68" fmla="*/ 448 w 947"/>
                <a:gd name="T69" fmla="*/ 448 h 491"/>
                <a:gd name="T70" fmla="*/ 408 w 947"/>
                <a:gd name="T71" fmla="*/ 410 h 491"/>
                <a:gd name="T72" fmla="*/ 385 w 947"/>
                <a:gd name="T73" fmla="*/ 397 h 491"/>
                <a:gd name="T74" fmla="*/ 360 w 947"/>
                <a:gd name="T75" fmla="*/ 396 h 491"/>
                <a:gd name="T76" fmla="*/ 339 w 947"/>
                <a:gd name="T77" fmla="*/ 397 h 491"/>
                <a:gd name="T78" fmla="*/ 318 w 947"/>
                <a:gd name="T79" fmla="*/ 396 h 491"/>
                <a:gd name="T80" fmla="*/ 303 w 947"/>
                <a:gd name="T81" fmla="*/ 389 h 491"/>
                <a:gd name="T82" fmla="*/ 266 w 947"/>
                <a:gd name="T83" fmla="*/ 361 h 491"/>
                <a:gd name="T84" fmla="*/ 228 w 947"/>
                <a:gd name="T85" fmla="*/ 330 h 491"/>
                <a:gd name="T86" fmla="*/ 211 w 947"/>
                <a:gd name="T87" fmla="*/ 316 h 491"/>
                <a:gd name="T88" fmla="*/ 195 w 947"/>
                <a:gd name="T89" fmla="*/ 313 h 491"/>
                <a:gd name="T90" fmla="*/ 138 w 947"/>
                <a:gd name="T91" fmla="*/ 299 h 491"/>
                <a:gd name="T92" fmla="*/ 73 w 947"/>
                <a:gd name="T93" fmla="*/ 273 h 491"/>
                <a:gd name="T94" fmla="*/ 43 w 947"/>
                <a:gd name="T95" fmla="*/ 249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47" h="491">
                  <a:moveTo>
                    <a:pt x="43" y="249"/>
                  </a:moveTo>
                  <a:lnTo>
                    <a:pt x="40" y="249"/>
                  </a:lnTo>
                  <a:lnTo>
                    <a:pt x="36" y="249"/>
                  </a:lnTo>
                  <a:lnTo>
                    <a:pt x="28" y="249"/>
                  </a:lnTo>
                  <a:lnTo>
                    <a:pt x="21" y="247"/>
                  </a:lnTo>
                  <a:lnTo>
                    <a:pt x="12" y="244"/>
                  </a:lnTo>
                  <a:lnTo>
                    <a:pt x="5" y="240"/>
                  </a:lnTo>
                  <a:lnTo>
                    <a:pt x="0" y="235"/>
                  </a:lnTo>
                  <a:lnTo>
                    <a:pt x="0" y="228"/>
                  </a:lnTo>
                  <a:lnTo>
                    <a:pt x="4" y="218"/>
                  </a:lnTo>
                  <a:lnTo>
                    <a:pt x="12" y="206"/>
                  </a:lnTo>
                  <a:lnTo>
                    <a:pt x="12" y="206"/>
                  </a:lnTo>
                  <a:lnTo>
                    <a:pt x="23" y="194"/>
                  </a:lnTo>
                  <a:lnTo>
                    <a:pt x="33" y="178"/>
                  </a:lnTo>
                  <a:lnTo>
                    <a:pt x="45" y="164"/>
                  </a:lnTo>
                  <a:lnTo>
                    <a:pt x="57" y="149"/>
                  </a:lnTo>
                  <a:lnTo>
                    <a:pt x="73" y="133"/>
                  </a:lnTo>
                  <a:lnTo>
                    <a:pt x="90" y="119"/>
                  </a:lnTo>
                  <a:lnTo>
                    <a:pt x="111" y="105"/>
                  </a:lnTo>
                  <a:lnTo>
                    <a:pt x="137" y="92"/>
                  </a:lnTo>
                  <a:lnTo>
                    <a:pt x="169" y="80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47" y="61"/>
                  </a:lnTo>
                  <a:lnTo>
                    <a:pt x="290" y="54"/>
                  </a:lnTo>
                  <a:lnTo>
                    <a:pt x="332" y="47"/>
                  </a:lnTo>
                  <a:lnTo>
                    <a:pt x="373" y="42"/>
                  </a:lnTo>
                  <a:lnTo>
                    <a:pt x="413" y="36"/>
                  </a:lnTo>
                  <a:lnTo>
                    <a:pt x="451" y="33"/>
                  </a:lnTo>
                  <a:lnTo>
                    <a:pt x="487" y="31"/>
                  </a:lnTo>
                  <a:lnTo>
                    <a:pt x="522" y="31"/>
                  </a:lnTo>
                  <a:lnTo>
                    <a:pt x="551" y="33"/>
                  </a:lnTo>
                  <a:lnTo>
                    <a:pt x="577" y="35"/>
                  </a:lnTo>
                  <a:lnTo>
                    <a:pt x="577" y="35"/>
                  </a:lnTo>
                  <a:lnTo>
                    <a:pt x="579" y="35"/>
                  </a:lnTo>
                  <a:lnTo>
                    <a:pt x="584" y="31"/>
                  </a:lnTo>
                  <a:lnTo>
                    <a:pt x="593" y="28"/>
                  </a:lnTo>
                  <a:lnTo>
                    <a:pt x="605" y="24"/>
                  </a:lnTo>
                  <a:lnTo>
                    <a:pt x="620" y="19"/>
                  </a:lnTo>
                  <a:lnTo>
                    <a:pt x="636" y="14"/>
                  </a:lnTo>
                  <a:lnTo>
                    <a:pt x="655" y="10"/>
                  </a:lnTo>
                  <a:lnTo>
                    <a:pt x="674" y="7"/>
                  </a:lnTo>
                  <a:lnTo>
                    <a:pt x="693" y="5"/>
                  </a:lnTo>
                  <a:lnTo>
                    <a:pt x="714" y="4"/>
                  </a:lnTo>
                  <a:lnTo>
                    <a:pt x="714" y="4"/>
                  </a:lnTo>
                  <a:lnTo>
                    <a:pt x="735" y="4"/>
                  </a:lnTo>
                  <a:lnTo>
                    <a:pt x="759" y="4"/>
                  </a:lnTo>
                  <a:lnTo>
                    <a:pt x="785" y="4"/>
                  </a:lnTo>
                  <a:lnTo>
                    <a:pt x="811" y="2"/>
                  </a:lnTo>
                  <a:lnTo>
                    <a:pt x="835" y="2"/>
                  </a:lnTo>
                  <a:lnTo>
                    <a:pt x="859" y="2"/>
                  </a:lnTo>
                  <a:lnTo>
                    <a:pt x="878" y="0"/>
                  </a:lnTo>
                  <a:lnTo>
                    <a:pt x="894" y="0"/>
                  </a:lnTo>
                  <a:lnTo>
                    <a:pt x="904" y="0"/>
                  </a:lnTo>
                  <a:lnTo>
                    <a:pt x="907" y="0"/>
                  </a:lnTo>
                  <a:lnTo>
                    <a:pt x="907" y="0"/>
                  </a:lnTo>
                  <a:lnTo>
                    <a:pt x="911" y="4"/>
                  </a:lnTo>
                  <a:lnTo>
                    <a:pt x="916" y="17"/>
                  </a:lnTo>
                  <a:lnTo>
                    <a:pt x="923" y="35"/>
                  </a:lnTo>
                  <a:lnTo>
                    <a:pt x="932" y="57"/>
                  </a:lnTo>
                  <a:lnTo>
                    <a:pt x="940" y="83"/>
                  </a:lnTo>
                  <a:lnTo>
                    <a:pt x="945" y="107"/>
                  </a:lnTo>
                  <a:lnTo>
                    <a:pt x="947" y="131"/>
                  </a:lnTo>
                  <a:lnTo>
                    <a:pt x="945" y="154"/>
                  </a:lnTo>
                  <a:lnTo>
                    <a:pt x="938" y="169"/>
                  </a:lnTo>
                  <a:lnTo>
                    <a:pt x="923" y="180"/>
                  </a:lnTo>
                  <a:lnTo>
                    <a:pt x="923" y="180"/>
                  </a:lnTo>
                  <a:lnTo>
                    <a:pt x="906" y="192"/>
                  </a:lnTo>
                  <a:lnTo>
                    <a:pt x="887" y="213"/>
                  </a:lnTo>
                  <a:lnTo>
                    <a:pt x="868" y="242"/>
                  </a:lnTo>
                  <a:lnTo>
                    <a:pt x="850" y="276"/>
                  </a:lnTo>
                  <a:lnTo>
                    <a:pt x="835" y="313"/>
                  </a:lnTo>
                  <a:lnTo>
                    <a:pt x="819" y="349"/>
                  </a:lnTo>
                  <a:lnTo>
                    <a:pt x="809" y="382"/>
                  </a:lnTo>
                  <a:lnTo>
                    <a:pt x="798" y="408"/>
                  </a:lnTo>
                  <a:lnTo>
                    <a:pt x="793" y="427"/>
                  </a:lnTo>
                  <a:lnTo>
                    <a:pt x="792" y="432"/>
                  </a:lnTo>
                  <a:lnTo>
                    <a:pt x="792" y="432"/>
                  </a:lnTo>
                  <a:lnTo>
                    <a:pt x="786" y="434"/>
                  </a:lnTo>
                  <a:lnTo>
                    <a:pt x="776" y="437"/>
                  </a:lnTo>
                  <a:lnTo>
                    <a:pt x="757" y="444"/>
                  </a:lnTo>
                  <a:lnTo>
                    <a:pt x="736" y="451"/>
                  </a:lnTo>
                  <a:lnTo>
                    <a:pt x="710" y="458"/>
                  </a:lnTo>
                  <a:lnTo>
                    <a:pt x="683" y="465"/>
                  </a:lnTo>
                  <a:lnTo>
                    <a:pt x="657" y="472"/>
                  </a:lnTo>
                  <a:lnTo>
                    <a:pt x="631" y="479"/>
                  </a:lnTo>
                  <a:lnTo>
                    <a:pt x="607" y="482"/>
                  </a:lnTo>
                  <a:lnTo>
                    <a:pt x="588" y="484"/>
                  </a:lnTo>
                  <a:lnTo>
                    <a:pt x="588" y="484"/>
                  </a:lnTo>
                  <a:lnTo>
                    <a:pt x="572" y="484"/>
                  </a:lnTo>
                  <a:lnTo>
                    <a:pt x="557" y="484"/>
                  </a:lnTo>
                  <a:lnTo>
                    <a:pt x="543" y="486"/>
                  </a:lnTo>
                  <a:lnTo>
                    <a:pt x="529" y="486"/>
                  </a:lnTo>
                  <a:lnTo>
                    <a:pt x="517" y="487"/>
                  </a:lnTo>
                  <a:lnTo>
                    <a:pt x="506" y="489"/>
                  </a:lnTo>
                  <a:lnTo>
                    <a:pt x="498" y="489"/>
                  </a:lnTo>
                  <a:lnTo>
                    <a:pt x="493" y="491"/>
                  </a:lnTo>
                  <a:lnTo>
                    <a:pt x="489" y="491"/>
                  </a:lnTo>
                  <a:lnTo>
                    <a:pt x="487" y="491"/>
                  </a:lnTo>
                  <a:lnTo>
                    <a:pt x="487" y="491"/>
                  </a:lnTo>
                  <a:lnTo>
                    <a:pt x="486" y="489"/>
                  </a:lnTo>
                  <a:lnTo>
                    <a:pt x="479" y="482"/>
                  </a:lnTo>
                  <a:lnTo>
                    <a:pt x="472" y="472"/>
                  </a:lnTo>
                  <a:lnTo>
                    <a:pt x="460" y="460"/>
                  </a:lnTo>
                  <a:lnTo>
                    <a:pt x="448" y="448"/>
                  </a:lnTo>
                  <a:lnTo>
                    <a:pt x="436" y="434"/>
                  </a:lnTo>
                  <a:lnTo>
                    <a:pt x="422" y="422"/>
                  </a:lnTo>
                  <a:lnTo>
                    <a:pt x="408" y="410"/>
                  </a:lnTo>
                  <a:lnTo>
                    <a:pt x="396" y="403"/>
                  </a:lnTo>
                  <a:lnTo>
                    <a:pt x="385" y="397"/>
                  </a:lnTo>
                  <a:lnTo>
                    <a:pt x="385" y="397"/>
                  </a:lnTo>
                  <a:lnTo>
                    <a:pt x="377" y="396"/>
                  </a:lnTo>
                  <a:lnTo>
                    <a:pt x="368" y="396"/>
                  </a:lnTo>
                  <a:lnTo>
                    <a:pt x="360" y="396"/>
                  </a:lnTo>
                  <a:lnTo>
                    <a:pt x="353" y="396"/>
                  </a:lnTo>
                  <a:lnTo>
                    <a:pt x="346" y="397"/>
                  </a:lnTo>
                  <a:lnTo>
                    <a:pt x="339" y="397"/>
                  </a:lnTo>
                  <a:lnTo>
                    <a:pt x="332" y="397"/>
                  </a:lnTo>
                  <a:lnTo>
                    <a:pt x="325" y="397"/>
                  </a:lnTo>
                  <a:lnTo>
                    <a:pt x="318" y="396"/>
                  </a:lnTo>
                  <a:lnTo>
                    <a:pt x="311" y="394"/>
                  </a:lnTo>
                  <a:lnTo>
                    <a:pt x="311" y="394"/>
                  </a:lnTo>
                  <a:lnTo>
                    <a:pt x="303" y="389"/>
                  </a:lnTo>
                  <a:lnTo>
                    <a:pt x="292" y="380"/>
                  </a:lnTo>
                  <a:lnTo>
                    <a:pt x="280" y="372"/>
                  </a:lnTo>
                  <a:lnTo>
                    <a:pt x="266" y="361"/>
                  </a:lnTo>
                  <a:lnTo>
                    <a:pt x="252" y="351"/>
                  </a:lnTo>
                  <a:lnTo>
                    <a:pt x="239" y="340"/>
                  </a:lnTo>
                  <a:lnTo>
                    <a:pt x="228" y="330"/>
                  </a:lnTo>
                  <a:lnTo>
                    <a:pt x="218" y="323"/>
                  </a:lnTo>
                  <a:lnTo>
                    <a:pt x="213" y="318"/>
                  </a:lnTo>
                  <a:lnTo>
                    <a:pt x="211" y="316"/>
                  </a:lnTo>
                  <a:lnTo>
                    <a:pt x="211" y="316"/>
                  </a:lnTo>
                  <a:lnTo>
                    <a:pt x="206" y="315"/>
                  </a:lnTo>
                  <a:lnTo>
                    <a:pt x="195" y="313"/>
                  </a:lnTo>
                  <a:lnTo>
                    <a:pt x="180" y="309"/>
                  </a:lnTo>
                  <a:lnTo>
                    <a:pt x="161" y="304"/>
                  </a:lnTo>
                  <a:lnTo>
                    <a:pt x="138" y="299"/>
                  </a:lnTo>
                  <a:lnTo>
                    <a:pt x="116" y="292"/>
                  </a:lnTo>
                  <a:lnTo>
                    <a:pt x="92" y="283"/>
                  </a:lnTo>
                  <a:lnTo>
                    <a:pt x="73" y="273"/>
                  </a:lnTo>
                  <a:lnTo>
                    <a:pt x="55" y="261"/>
                  </a:lnTo>
                  <a:lnTo>
                    <a:pt x="43" y="249"/>
                  </a:lnTo>
                  <a:lnTo>
                    <a:pt x="43" y="249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09" name="Freeform 65">
              <a:extLst>
                <a:ext uri="{FF2B5EF4-FFF2-40B4-BE49-F238E27FC236}">
                  <a16:creationId xmlns:a16="http://schemas.microsoft.com/office/drawing/2014/main" id="{FF5E5AFE-242F-206E-9773-3AB446BE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206"/>
              <a:ext cx="474" cy="245"/>
            </a:xfrm>
            <a:custGeom>
              <a:avLst/>
              <a:gdLst>
                <a:gd name="T0" fmla="*/ 36 w 947"/>
                <a:gd name="T1" fmla="*/ 249 h 491"/>
                <a:gd name="T2" fmla="*/ 12 w 947"/>
                <a:gd name="T3" fmla="*/ 244 h 491"/>
                <a:gd name="T4" fmla="*/ 0 w 947"/>
                <a:gd name="T5" fmla="*/ 228 h 491"/>
                <a:gd name="T6" fmla="*/ 12 w 947"/>
                <a:gd name="T7" fmla="*/ 206 h 491"/>
                <a:gd name="T8" fmla="*/ 45 w 947"/>
                <a:gd name="T9" fmla="*/ 164 h 491"/>
                <a:gd name="T10" fmla="*/ 90 w 947"/>
                <a:gd name="T11" fmla="*/ 119 h 491"/>
                <a:gd name="T12" fmla="*/ 169 w 947"/>
                <a:gd name="T13" fmla="*/ 80 h 491"/>
                <a:gd name="T14" fmla="*/ 247 w 947"/>
                <a:gd name="T15" fmla="*/ 61 h 491"/>
                <a:gd name="T16" fmla="*/ 373 w 947"/>
                <a:gd name="T17" fmla="*/ 42 h 491"/>
                <a:gd name="T18" fmla="*/ 487 w 947"/>
                <a:gd name="T19" fmla="*/ 31 h 491"/>
                <a:gd name="T20" fmla="*/ 577 w 947"/>
                <a:gd name="T21" fmla="*/ 35 h 491"/>
                <a:gd name="T22" fmla="*/ 584 w 947"/>
                <a:gd name="T23" fmla="*/ 31 h 491"/>
                <a:gd name="T24" fmla="*/ 620 w 947"/>
                <a:gd name="T25" fmla="*/ 19 h 491"/>
                <a:gd name="T26" fmla="*/ 674 w 947"/>
                <a:gd name="T27" fmla="*/ 7 h 491"/>
                <a:gd name="T28" fmla="*/ 714 w 947"/>
                <a:gd name="T29" fmla="*/ 4 h 491"/>
                <a:gd name="T30" fmla="*/ 785 w 947"/>
                <a:gd name="T31" fmla="*/ 4 h 491"/>
                <a:gd name="T32" fmla="*/ 859 w 947"/>
                <a:gd name="T33" fmla="*/ 2 h 491"/>
                <a:gd name="T34" fmla="*/ 904 w 947"/>
                <a:gd name="T35" fmla="*/ 0 h 491"/>
                <a:gd name="T36" fmla="*/ 911 w 947"/>
                <a:gd name="T37" fmla="*/ 4 h 491"/>
                <a:gd name="T38" fmla="*/ 932 w 947"/>
                <a:gd name="T39" fmla="*/ 57 h 491"/>
                <a:gd name="T40" fmla="*/ 947 w 947"/>
                <a:gd name="T41" fmla="*/ 131 h 491"/>
                <a:gd name="T42" fmla="*/ 923 w 947"/>
                <a:gd name="T43" fmla="*/ 180 h 491"/>
                <a:gd name="T44" fmla="*/ 887 w 947"/>
                <a:gd name="T45" fmla="*/ 213 h 491"/>
                <a:gd name="T46" fmla="*/ 835 w 947"/>
                <a:gd name="T47" fmla="*/ 313 h 491"/>
                <a:gd name="T48" fmla="*/ 798 w 947"/>
                <a:gd name="T49" fmla="*/ 408 h 491"/>
                <a:gd name="T50" fmla="*/ 792 w 947"/>
                <a:gd name="T51" fmla="*/ 432 h 491"/>
                <a:gd name="T52" fmla="*/ 757 w 947"/>
                <a:gd name="T53" fmla="*/ 444 h 491"/>
                <a:gd name="T54" fmla="*/ 683 w 947"/>
                <a:gd name="T55" fmla="*/ 465 h 491"/>
                <a:gd name="T56" fmla="*/ 607 w 947"/>
                <a:gd name="T57" fmla="*/ 482 h 491"/>
                <a:gd name="T58" fmla="*/ 572 w 947"/>
                <a:gd name="T59" fmla="*/ 484 h 491"/>
                <a:gd name="T60" fmla="*/ 529 w 947"/>
                <a:gd name="T61" fmla="*/ 486 h 491"/>
                <a:gd name="T62" fmla="*/ 498 w 947"/>
                <a:gd name="T63" fmla="*/ 489 h 491"/>
                <a:gd name="T64" fmla="*/ 487 w 947"/>
                <a:gd name="T65" fmla="*/ 491 h 491"/>
                <a:gd name="T66" fmla="*/ 479 w 947"/>
                <a:gd name="T67" fmla="*/ 482 h 491"/>
                <a:gd name="T68" fmla="*/ 448 w 947"/>
                <a:gd name="T69" fmla="*/ 448 h 491"/>
                <a:gd name="T70" fmla="*/ 408 w 947"/>
                <a:gd name="T71" fmla="*/ 410 h 491"/>
                <a:gd name="T72" fmla="*/ 385 w 947"/>
                <a:gd name="T73" fmla="*/ 397 h 491"/>
                <a:gd name="T74" fmla="*/ 360 w 947"/>
                <a:gd name="T75" fmla="*/ 396 h 491"/>
                <a:gd name="T76" fmla="*/ 339 w 947"/>
                <a:gd name="T77" fmla="*/ 397 h 491"/>
                <a:gd name="T78" fmla="*/ 318 w 947"/>
                <a:gd name="T79" fmla="*/ 396 h 491"/>
                <a:gd name="T80" fmla="*/ 303 w 947"/>
                <a:gd name="T81" fmla="*/ 389 h 491"/>
                <a:gd name="T82" fmla="*/ 266 w 947"/>
                <a:gd name="T83" fmla="*/ 361 h 491"/>
                <a:gd name="T84" fmla="*/ 228 w 947"/>
                <a:gd name="T85" fmla="*/ 330 h 491"/>
                <a:gd name="T86" fmla="*/ 211 w 947"/>
                <a:gd name="T87" fmla="*/ 316 h 491"/>
                <a:gd name="T88" fmla="*/ 195 w 947"/>
                <a:gd name="T89" fmla="*/ 313 h 491"/>
                <a:gd name="T90" fmla="*/ 138 w 947"/>
                <a:gd name="T91" fmla="*/ 299 h 491"/>
                <a:gd name="T92" fmla="*/ 73 w 947"/>
                <a:gd name="T93" fmla="*/ 273 h 491"/>
                <a:gd name="T94" fmla="*/ 43 w 947"/>
                <a:gd name="T95" fmla="*/ 249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47" h="491">
                  <a:moveTo>
                    <a:pt x="43" y="249"/>
                  </a:moveTo>
                  <a:lnTo>
                    <a:pt x="40" y="249"/>
                  </a:lnTo>
                  <a:lnTo>
                    <a:pt x="36" y="249"/>
                  </a:lnTo>
                  <a:lnTo>
                    <a:pt x="28" y="249"/>
                  </a:lnTo>
                  <a:lnTo>
                    <a:pt x="21" y="247"/>
                  </a:lnTo>
                  <a:lnTo>
                    <a:pt x="12" y="244"/>
                  </a:lnTo>
                  <a:lnTo>
                    <a:pt x="5" y="240"/>
                  </a:lnTo>
                  <a:lnTo>
                    <a:pt x="0" y="235"/>
                  </a:lnTo>
                  <a:lnTo>
                    <a:pt x="0" y="228"/>
                  </a:lnTo>
                  <a:lnTo>
                    <a:pt x="4" y="218"/>
                  </a:lnTo>
                  <a:lnTo>
                    <a:pt x="12" y="206"/>
                  </a:lnTo>
                  <a:lnTo>
                    <a:pt x="12" y="206"/>
                  </a:lnTo>
                  <a:lnTo>
                    <a:pt x="23" y="194"/>
                  </a:lnTo>
                  <a:lnTo>
                    <a:pt x="33" y="178"/>
                  </a:lnTo>
                  <a:lnTo>
                    <a:pt x="45" y="164"/>
                  </a:lnTo>
                  <a:lnTo>
                    <a:pt x="57" y="149"/>
                  </a:lnTo>
                  <a:lnTo>
                    <a:pt x="73" y="133"/>
                  </a:lnTo>
                  <a:lnTo>
                    <a:pt x="90" y="119"/>
                  </a:lnTo>
                  <a:lnTo>
                    <a:pt x="111" y="105"/>
                  </a:lnTo>
                  <a:lnTo>
                    <a:pt x="137" y="92"/>
                  </a:lnTo>
                  <a:lnTo>
                    <a:pt x="169" y="80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47" y="61"/>
                  </a:lnTo>
                  <a:lnTo>
                    <a:pt x="290" y="54"/>
                  </a:lnTo>
                  <a:lnTo>
                    <a:pt x="332" y="47"/>
                  </a:lnTo>
                  <a:lnTo>
                    <a:pt x="373" y="42"/>
                  </a:lnTo>
                  <a:lnTo>
                    <a:pt x="413" y="36"/>
                  </a:lnTo>
                  <a:lnTo>
                    <a:pt x="451" y="33"/>
                  </a:lnTo>
                  <a:lnTo>
                    <a:pt x="487" y="31"/>
                  </a:lnTo>
                  <a:lnTo>
                    <a:pt x="522" y="31"/>
                  </a:lnTo>
                  <a:lnTo>
                    <a:pt x="551" y="33"/>
                  </a:lnTo>
                  <a:lnTo>
                    <a:pt x="577" y="35"/>
                  </a:lnTo>
                  <a:lnTo>
                    <a:pt x="577" y="35"/>
                  </a:lnTo>
                  <a:lnTo>
                    <a:pt x="579" y="35"/>
                  </a:lnTo>
                  <a:lnTo>
                    <a:pt x="584" y="31"/>
                  </a:lnTo>
                  <a:lnTo>
                    <a:pt x="593" y="28"/>
                  </a:lnTo>
                  <a:lnTo>
                    <a:pt x="605" y="24"/>
                  </a:lnTo>
                  <a:lnTo>
                    <a:pt x="620" y="19"/>
                  </a:lnTo>
                  <a:lnTo>
                    <a:pt x="636" y="14"/>
                  </a:lnTo>
                  <a:lnTo>
                    <a:pt x="655" y="10"/>
                  </a:lnTo>
                  <a:lnTo>
                    <a:pt x="674" y="7"/>
                  </a:lnTo>
                  <a:lnTo>
                    <a:pt x="693" y="5"/>
                  </a:lnTo>
                  <a:lnTo>
                    <a:pt x="714" y="4"/>
                  </a:lnTo>
                  <a:lnTo>
                    <a:pt x="714" y="4"/>
                  </a:lnTo>
                  <a:lnTo>
                    <a:pt x="735" y="4"/>
                  </a:lnTo>
                  <a:lnTo>
                    <a:pt x="759" y="4"/>
                  </a:lnTo>
                  <a:lnTo>
                    <a:pt x="785" y="4"/>
                  </a:lnTo>
                  <a:lnTo>
                    <a:pt x="811" y="2"/>
                  </a:lnTo>
                  <a:lnTo>
                    <a:pt x="835" y="2"/>
                  </a:lnTo>
                  <a:lnTo>
                    <a:pt x="859" y="2"/>
                  </a:lnTo>
                  <a:lnTo>
                    <a:pt x="878" y="0"/>
                  </a:lnTo>
                  <a:lnTo>
                    <a:pt x="894" y="0"/>
                  </a:lnTo>
                  <a:lnTo>
                    <a:pt x="904" y="0"/>
                  </a:lnTo>
                  <a:lnTo>
                    <a:pt x="907" y="0"/>
                  </a:lnTo>
                  <a:lnTo>
                    <a:pt x="907" y="0"/>
                  </a:lnTo>
                  <a:lnTo>
                    <a:pt x="911" y="4"/>
                  </a:lnTo>
                  <a:lnTo>
                    <a:pt x="916" y="17"/>
                  </a:lnTo>
                  <a:lnTo>
                    <a:pt x="923" y="35"/>
                  </a:lnTo>
                  <a:lnTo>
                    <a:pt x="932" y="57"/>
                  </a:lnTo>
                  <a:lnTo>
                    <a:pt x="940" y="83"/>
                  </a:lnTo>
                  <a:lnTo>
                    <a:pt x="945" y="107"/>
                  </a:lnTo>
                  <a:lnTo>
                    <a:pt x="947" y="131"/>
                  </a:lnTo>
                  <a:lnTo>
                    <a:pt x="945" y="154"/>
                  </a:lnTo>
                  <a:lnTo>
                    <a:pt x="938" y="169"/>
                  </a:lnTo>
                  <a:lnTo>
                    <a:pt x="923" y="180"/>
                  </a:lnTo>
                  <a:lnTo>
                    <a:pt x="923" y="180"/>
                  </a:lnTo>
                  <a:lnTo>
                    <a:pt x="906" y="192"/>
                  </a:lnTo>
                  <a:lnTo>
                    <a:pt x="887" y="213"/>
                  </a:lnTo>
                  <a:lnTo>
                    <a:pt x="868" y="242"/>
                  </a:lnTo>
                  <a:lnTo>
                    <a:pt x="850" y="276"/>
                  </a:lnTo>
                  <a:lnTo>
                    <a:pt x="835" y="313"/>
                  </a:lnTo>
                  <a:lnTo>
                    <a:pt x="819" y="349"/>
                  </a:lnTo>
                  <a:lnTo>
                    <a:pt x="809" y="382"/>
                  </a:lnTo>
                  <a:lnTo>
                    <a:pt x="798" y="408"/>
                  </a:lnTo>
                  <a:lnTo>
                    <a:pt x="793" y="427"/>
                  </a:lnTo>
                  <a:lnTo>
                    <a:pt x="792" y="432"/>
                  </a:lnTo>
                  <a:lnTo>
                    <a:pt x="792" y="432"/>
                  </a:lnTo>
                  <a:lnTo>
                    <a:pt x="786" y="434"/>
                  </a:lnTo>
                  <a:lnTo>
                    <a:pt x="776" y="437"/>
                  </a:lnTo>
                  <a:lnTo>
                    <a:pt x="757" y="444"/>
                  </a:lnTo>
                  <a:lnTo>
                    <a:pt x="736" y="451"/>
                  </a:lnTo>
                  <a:lnTo>
                    <a:pt x="710" y="458"/>
                  </a:lnTo>
                  <a:lnTo>
                    <a:pt x="683" y="465"/>
                  </a:lnTo>
                  <a:lnTo>
                    <a:pt x="657" y="472"/>
                  </a:lnTo>
                  <a:lnTo>
                    <a:pt x="631" y="479"/>
                  </a:lnTo>
                  <a:lnTo>
                    <a:pt x="607" y="482"/>
                  </a:lnTo>
                  <a:lnTo>
                    <a:pt x="588" y="484"/>
                  </a:lnTo>
                  <a:lnTo>
                    <a:pt x="588" y="484"/>
                  </a:lnTo>
                  <a:lnTo>
                    <a:pt x="572" y="484"/>
                  </a:lnTo>
                  <a:lnTo>
                    <a:pt x="557" y="484"/>
                  </a:lnTo>
                  <a:lnTo>
                    <a:pt x="543" y="486"/>
                  </a:lnTo>
                  <a:lnTo>
                    <a:pt x="529" y="486"/>
                  </a:lnTo>
                  <a:lnTo>
                    <a:pt x="517" y="487"/>
                  </a:lnTo>
                  <a:lnTo>
                    <a:pt x="506" y="489"/>
                  </a:lnTo>
                  <a:lnTo>
                    <a:pt x="498" y="489"/>
                  </a:lnTo>
                  <a:lnTo>
                    <a:pt x="493" y="491"/>
                  </a:lnTo>
                  <a:lnTo>
                    <a:pt x="489" y="491"/>
                  </a:lnTo>
                  <a:lnTo>
                    <a:pt x="487" y="491"/>
                  </a:lnTo>
                  <a:lnTo>
                    <a:pt x="487" y="491"/>
                  </a:lnTo>
                  <a:lnTo>
                    <a:pt x="486" y="489"/>
                  </a:lnTo>
                  <a:lnTo>
                    <a:pt x="479" y="482"/>
                  </a:lnTo>
                  <a:lnTo>
                    <a:pt x="472" y="472"/>
                  </a:lnTo>
                  <a:lnTo>
                    <a:pt x="460" y="460"/>
                  </a:lnTo>
                  <a:lnTo>
                    <a:pt x="448" y="448"/>
                  </a:lnTo>
                  <a:lnTo>
                    <a:pt x="436" y="434"/>
                  </a:lnTo>
                  <a:lnTo>
                    <a:pt x="422" y="422"/>
                  </a:lnTo>
                  <a:lnTo>
                    <a:pt x="408" y="410"/>
                  </a:lnTo>
                  <a:lnTo>
                    <a:pt x="396" y="403"/>
                  </a:lnTo>
                  <a:lnTo>
                    <a:pt x="385" y="397"/>
                  </a:lnTo>
                  <a:lnTo>
                    <a:pt x="385" y="397"/>
                  </a:lnTo>
                  <a:lnTo>
                    <a:pt x="377" y="396"/>
                  </a:lnTo>
                  <a:lnTo>
                    <a:pt x="368" y="396"/>
                  </a:lnTo>
                  <a:lnTo>
                    <a:pt x="360" y="396"/>
                  </a:lnTo>
                  <a:lnTo>
                    <a:pt x="353" y="396"/>
                  </a:lnTo>
                  <a:lnTo>
                    <a:pt x="346" y="397"/>
                  </a:lnTo>
                  <a:lnTo>
                    <a:pt x="339" y="397"/>
                  </a:lnTo>
                  <a:lnTo>
                    <a:pt x="332" y="397"/>
                  </a:lnTo>
                  <a:lnTo>
                    <a:pt x="325" y="397"/>
                  </a:lnTo>
                  <a:lnTo>
                    <a:pt x="318" y="396"/>
                  </a:lnTo>
                  <a:lnTo>
                    <a:pt x="311" y="394"/>
                  </a:lnTo>
                  <a:lnTo>
                    <a:pt x="311" y="394"/>
                  </a:lnTo>
                  <a:lnTo>
                    <a:pt x="303" y="389"/>
                  </a:lnTo>
                  <a:lnTo>
                    <a:pt x="292" y="380"/>
                  </a:lnTo>
                  <a:lnTo>
                    <a:pt x="280" y="372"/>
                  </a:lnTo>
                  <a:lnTo>
                    <a:pt x="266" y="361"/>
                  </a:lnTo>
                  <a:lnTo>
                    <a:pt x="252" y="351"/>
                  </a:lnTo>
                  <a:lnTo>
                    <a:pt x="239" y="340"/>
                  </a:lnTo>
                  <a:lnTo>
                    <a:pt x="228" y="330"/>
                  </a:lnTo>
                  <a:lnTo>
                    <a:pt x="218" y="323"/>
                  </a:lnTo>
                  <a:lnTo>
                    <a:pt x="213" y="318"/>
                  </a:lnTo>
                  <a:lnTo>
                    <a:pt x="211" y="316"/>
                  </a:lnTo>
                  <a:lnTo>
                    <a:pt x="211" y="316"/>
                  </a:lnTo>
                  <a:lnTo>
                    <a:pt x="206" y="315"/>
                  </a:lnTo>
                  <a:lnTo>
                    <a:pt x="195" y="313"/>
                  </a:lnTo>
                  <a:lnTo>
                    <a:pt x="180" y="309"/>
                  </a:lnTo>
                  <a:lnTo>
                    <a:pt x="161" y="304"/>
                  </a:lnTo>
                  <a:lnTo>
                    <a:pt x="138" y="299"/>
                  </a:lnTo>
                  <a:lnTo>
                    <a:pt x="116" y="292"/>
                  </a:lnTo>
                  <a:lnTo>
                    <a:pt x="92" y="283"/>
                  </a:lnTo>
                  <a:lnTo>
                    <a:pt x="73" y="273"/>
                  </a:lnTo>
                  <a:lnTo>
                    <a:pt x="55" y="261"/>
                  </a:lnTo>
                  <a:lnTo>
                    <a:pt x="43" y="249"/>
                  </a:lnTo>
                  <a:lnTo>
                    <a:pt x="43" y="24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10" name="Freeform 66">
              <a:extLst>
                <a:ext uri="{FF2B5EF4-FFF2-40B4-BE49-F238E27FC236}">
                  <a16:creationId xmlns:a16="http://schemas.microsoft.com/office/drawing/2014/main" id="{AB309BF7-29B2-91BA-24B3-7E1E76A7D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314"/>
              <a:ext cx="360" cy="116"/>
            </a:xfrm>
            <a:custGeom>
              <a:avLst/>
              <a:gdLst>
                <a:gd name="T0" fmla="*/ 0 w 721"/>
                <a:gd name="T1" fmla="*/ 0 h 232"/>
                <a:gd name="T2" fmla="*/ 16 w 721"/>
                <a:gd name="T3" fmla="*/ 16 h 232"/>
                <a:gd name="T4" fmla="*/ 33 w 721"/>
                <a:gd name="T5" fmla="*/ 28 h 232"/>
                <a:gd name="T6" fmla="*/ 52 w 721"/>
                <a:gd name="T7" fmla="*/ 36 h 232"/>
                <a:gd name="T8" fmla="*/ 73 w 721"/>
                <a:gd name="T9" fmla="*/ 43 h 232"/>
                <a:gd name="T10" fmla="*/ 93 w 721"/>
                <a:gd name="T11" fmla="*/ 48 h 232"/>
                <a:gd name="T12" fmla="*/ 114 w 721"/>
                <a:gd name="T13" fmla="*/ 52 h 232"/>
                <a:gd name="T14" fmla="*/ 135 w 721"/>
                <a:gd name="T15" fmla="*/ 55 h 232"/>
                <a:gd name="T16" fmla="*/ 156 w 721"/>
                <a:gd name="T17" fmla="*/ 60 h 232"/>
                <a:gd name="T18" fmla="*/ 175 w 721"/>
                <a:gd name="T19" fmla="*/ 67 h 232"/>
                <a:gd name="T20" fmla="*/ 194 w 721"/>
                <a:gd name="T21" fmla="*/ 74 h 232"/>
                <a:gd name="T22" fmla="*/ 194 w 721"/>
                <a:gd name="T23" fmla="*/ 74 h 232"/>
                <a:gd name="T24" fmla="*/ 213 w 721"/>
                <a:gd name="T25" fmla="*/ 86 h 232"/>
                <a:gd name="T26" fmla="*/ 232 w 721"/>
                <a:gd name="T27" fmla="*/ 99 h 232"/>
                <a:gd name="T28" fmla="*/ 249 w 721"/>
                <a:gd name="T29" fmla="*/ 109 h 232"/>
                <a:gd name="T30" fmla="*/ 266 w 721"/>
                <a:gd name="T31" fmla="*/ 121 h 232"/>
                <a:gd name="T32" fmla="*/ 283 w 721"/>
                <a:gd name="T33" fmla="*/ 131 h 232"/>
                <a:gd name="T34" fmla="*/ 301 w 721"/>
                <a:gd name="T35" fmla="*/ 140 h 232"/>
                <a:gd name="T36" fmla="*/ 320 w 721"/>
                <a:gd name="T37" fmla="*/ 150 h 232"/>
                <a:gd name="T38" fmla="*/ 340 w 721"/>
                <a:gd name="T39" fmla="*/ 157 h 232"/>
                <a:gd name="T40" fmla="*/ 361 w 721"/>
                <a:gd name="T41" fmla="*/ 164 h 232"/>
                <a:gd name="T42" fmla="*/ 384 w 721"/>
                <a:gd name="T43" fmla="*/ 171 h 232"/>
                <a:gd name="T44" fmla="*/ 384 w 721"/>
                <a:gd name="T45" fmla="*/ 171 h 232"/>
                <a:gd name="T46" fmla="*/ 391 w 721"/>
                <a:gd name="T47" fmla="*/ 173 h 232"/>
                <a:gd name="T48" fmla="*/ 399 w 721"/>
                <a:gd name="T49" fmla="*/ 178 h 232"/>
                <a:gd name="T50" fmla="*/ 406 w 721"/>
                <a:gd name="T51" fmla="*/ 185 h 232"/>
                <a:gd name="T52" fmla="*/ 415 w 721"/>
                <a:gd name="T53" fmla="*/ 194 h 232"/>
                <a:gd name="T54" fmla="*/ 423 w 721"/>
                <a:gd name="T55" fmla="*/ 202 h 232"/>
                <a:gd name="T56" fmla="*/ 430 w 721"/>
                <a:gd name="T57" fmla="*/ 211 h 232"/>
                <a:gd name="T58" fmla="*/ 437 w 721"/>
                <a:gd name="T59" fmla="*/ 218 h 232"/>
                <a:gd name="T60" fmla="*/ 444 w 721"/>
                <a:gd name="T61" fmla="*/ 225 h 232"/>
                <a:gd name="T62" fmla="*/ 449 w 721"/>
                <a:gd name="T63" fmla="*/ 228 h 232"/>
                <a:gd name="T64" fmla="*/ 455 w 721"/>
                <a:gd name="T65" fmla="*/ 230 h 232"/>
                <a:gd name="T66" fmla="*/ 455 w 721"/>
                <a:gd name="T67" fmla="*/ 230 h 232"/>
                <a:gd name="T68" fmla="*/ 482 w 721"/>
                <a:gd name="T69" fmla="*/ 232 h 232"/>
                <a:gd name="T70" fmla="*/ 510 w 721"/>
                <a:gd name="T71" fmla="*/ 230 h 232"/>
                <a:gd name="T72" fmla="*/ 537 w 721"/>
                <a:gd name="T73" fmla="*/ 228 h 232"/>
                <a:gd name="T74" fmla="*/ 563 w 721"/>
                <a:gd name="T75" fmla="*/ 225 h 232"/>
                <a:gd name="T76" fmla="*/ 588 w 721"/>
                <a:gd name="T77" fmla="*/ 219 h 232"/>
                <a:gd name="T78" fmla="*/ 614 w 721"/>
                <a:gd name="T79" fmla="*/ 213 h 232"/>
                <a:gd name="T80" fmla="*/ 639 w 721"/>
                <a:gd name="T81" fmla="*/ 206 h 232"/>
                <a:gd name="T82" fmla="*/ 665 w 721"/>
                <a:gd name="T83" fmla="*/ 197 h 232"/>
                <a:gd name="T84" fmla="*/ 693 w 721"/>
                <a:gd name="T85" fmla="*/ 188 h 232"/>
                <a:gd name="T86" fmla="*/ 721 w 721"/>
                <a:gd name="T87" fmla="*/ 18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21" h="232">
                  <a:moveTo>
                    <a:pt x="0" y="0"/>
                  </a:moveTo>
                  <a:lnTo>
                    <a:pt x="16" y="16"/>
                  </a:lnTo>
                  <a:lnTo>
                    <a:pt x="33" y="28"/>
                  </a:lnTo>
                  <a:lnTo>
                    <a:pt x="52" y="36"/>
                  </a:lnTo>
                  <a:lnTo>
                    <a:pt x="73" y="43"/>
                  </a:lnTo>
                  <a:lnTo>
                    <a:pt x="93" y="48"/>
                  </a:lnTo>
                  <a:lnTo>
                    <a:pt x="114" y="52"/>
                  </a:lnTo>
                  <a:lnTo>
                    <a:pt x="135" y="55"/>
                  </a:lnTo>
                  <a:lnTo>
                    <a:pt x="156" y="60"/>
                  </a:lnTo>
                  <a:lnTo>
                    <a:pt x="175" y="6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213" y="86"/>
                  </a:lnTo>
                  <a:lnTo>
                    <a:pt x="232" y="99"/>
                  </a:lnTo>
                  <a:lnTo>
                    <a:pt x="249" y="109"/>
                  </a:lnTo>
                  <a:lnTo>
                    <a:pt x="266" y="121"/>
                  </a:lnTo>
                  <a:lnTo>
                    <a:pt x="283" y="131"/>
                  </a:lnTo>
                  <a:lnTo>
                    <a:pt x="301" y="140"/>
                  </a:lnTo>
                  <a:lnTo>
                    <a:pt x="320" y="150"/>
                  </a:lnTo>
                  <a:lnTo>
                    <a:pt x="340" y="157"/>
                  </a:lnTo>
                  <a:lnTo>
                    <a:pt x="361" y="164"/>
                  </a:lnTo>
                  <a:lnTo>
                    <a:pt x="384" y="171"/>
                  </a:lnTo>
                  <a:lnTo>
                    <a:pt x="384" y="171"/>
                  </a:lnTo>
                  <a:lnTo>
                    <a:pt x="391" y="173"/>
                  </a:lnTo>
                  <a:lnTo>
                    <a:pt x="399" y="178"/>
                  </a:lnTo>
                  <a:lnTo>
                    <a:pt x="406" y="185"/>
                  </a:lnTo>
                  <a:lnTo>
                    <a:pt x="415" y="194"/>
                  </a:lnTo>
                  <a:lnTo>
                    <a:pt x="423" y="202"/>
                  </a:lnTo>
                  <a:lnTo>
                    <a:pt x="430" y="211"/>
                  </a:lnTo>
                  <a:lnTo>
                    <a:pt x="437" y="218"/>
                  </a:lnTo>
                  <a:lnTo>
                    <a:pt x="444" y="225"/>
                  </a:lnTo>
                  <a:lnTo>
                    <a:pt x="449" y="228"/>
                  </a:lnTo>
                  <a:lnTo>
                    <a:pt x="455" y="230"/>
                  </a:lnTo>
                  <a:lnTo>
                    <a:pt x="455" y="230"/>
                  </a:lnTo>
                  <a:lnTo>
                    <a:pt x="482" y="232"/>
                  </a:lnTo>
                  <a:lnTo>
                    <a:pt x="510" y="230"/>
                  </a:lnTo>
                  <a:lnTo>
                    <a:pt x="537" y="228"/>
                  </a:lnTo>
                  <a:lnTo>
                    <a:pt x="563" y="225"/>
                  </a:lnTo>
                  <a:lnTo>
                    <a:pt x="588" y="219"/>
                  </a:lnTo>
                  <a:lnTo>
                    <a:pt x="614" y="213"/>
                  </a:lnTo>
                  <a:lnTo>
                    <a:pt x="639" y="206"/>
                  </a:lnTo>
                  <a:lnTo>
                    <a:pt x="665" y="197"/>
                  </a:lnTo>
                  <a:lnTo>
                    <a:pt x="693" y="188"/>
                  </a:lnTo>
                  <a:lnTo>
                    <a:pt x="721" y="18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11" name="Freeform 67">
              <a:extLst>
                <a:ext uri="{FF2B5EF4-FFF2-40B4-BE49-F238E27FC236}">
                  <a16:creationId xmlns:a16="http://schemas.microsoft.com/office/drawing/2014/main" id="{F79E6908-B165-0642-A1BB-82897B922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223"/>
              <a:ext cx="97" cy="28"/>
            </a:xfrm>
            <a:custGeom>
              <a:avLst/>
              <a:gdLst>
                <a:gd name="T0" fmla="*/ 0 w 194"/>
                <a:gd name="T1" fmla="*/ 0 h 55"/>
                <a:gd name="T2" fmla="*/ 21 w 194"/>
                <a:gd name="T3" fmla="*/ 0 h 55"/>
                <a:gd name="T4" fmla="*/ 42 w 194"/>
                <a:gd name="T5" fmla="*/ 3 h 55"/>
                <a:gd name="T6" fmla="*/ 61 w 194"/>
                <a:gd name="T7" fmla="*/ 7 h 55"/>
                <a:gd name="T8" fmla="*/ 80 w 194"/>
                <a:gd name="T9" fmla="*/ 12 h 55"/>
                <a:gd name="T10" fmla="*/ 101 w 194"/>
                <a:gd name="T11" fmla="*/ 17 h 55"/>
                <a:gd name="T12" fmla="*/ 120 w 194"/>
                <a:gd name="T13" fmla="*/ 24 h 55"/>
                <a:gd name="T14" fmla="*/ 137 w 194"/>
                <a:gd name="T15" fmla="*/ 31 h 55"/>
                <a:gd name="T16" fmla="*/ 156 w 194"/>
                <a:gd name="T17" fmla="*/ 39 h 55"/>
                <a:gd name="T18" fmla="*/ 175 w 194"/>
                <a:gd name="T19" fmla="*/ 46 h 55"/>
                <a:gd name="T20" fmla="*/ 194 w 194"/>
                <a:gd name="T2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55">
                  <a:moveTo>
                    <a:pt x="0" y="0"/>
                  </a:moveTo>
                  <a:lnTo>
                    <a:pt x="21" y="0"/>
                  </a:lnTo>
                  <a:lnTo>
                    <a:pt x="42" y="3"/>
                  </a:lnTo>
                  <a:lnTo>
                    <a:pt x="61" y="7"/>
                  </a:lnTo>
                  <a:lnTo>
                    <a:pt x="80" y="12"/>
                  </a:lnTo>
                  <a:lnTo>
                    <a:pt x="101" y="17"/>
                  </a:lnTo>
                  <a:lnTo>
                    <a:pt x="120" y="24"/>
                  </a:lnTo>
                  <a:lnTo>
                    <a:pt x="137" y="31"/>
                  </a:lnTo>
                  <a:lnTo>
                    <a:pt x="156" y="39"/>
                  </a:lnTo>
                  <a:lnTo>
                    <a:pt x="175" y="46"/>
                  </a:lnTo>
                  <a:lnTo>
                    <a:pt x="194" y="5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12" name="Freeform 68">
              <a:extLst>
                <a:ext uri="{FF2B5EF4-FFF2-40B4-BE49-F238E27FC236}">
                  <a16:creationId xmlns:a16="http://schemas.microsoft.com/office/drawing/2014/main" id="{8B62E04F-7DF4-9904-0098-8EFF38FBF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253"/>
              <a:ext cx="189" cy="15"/>
            </a:xfrm>
            <a:custGeom>
              <a:avLst/>
              <a:gdLst>
                <a:gd name="T0" fmla="*/ 379 w 379"/>
                <a:gd name="T1" fmla="*/ 26 h 31"/>
                <a:gd name="T2" fmla="*/ 343 w 379"/>
                <a:gd name="T3" fmla="*/ 19 h 31"/>
                <a:gd name="T4" fmla="*/ 304 w 379"/>
                <a:gd name="T5" fmla="*/ 12 h 31"/>
                <a:gd name="T6" fmla="*/ 266 w 379"/>
                <a:gd name="T7" fmla="*/ 7 h 31"/>
                <a:gd name="T8" fmla="*/ 228 w 379"/>
                <a:gd name="T9" fmla="*/ 4 h 31"/>
                <a:gd name="T10" fmla="*/ 190 w 379"/>
                <a:gd name="T11" fmla="*/ 0 h 31"/>
                <a:gd name="T12" fmla="*/ 151 w 379"/>
                <a:gd name="T13" fmla="*/ 0 h 31"/>
                <a:gd name="T14" fmla="*/ 113 w 379"/>
                <a:gd name="T15" fmla="*/ 0 h 31"/>
                <a:gd name="T16" fmla="*/ 75 w 379"/>
                <a:gd name="T17" fmla="*/ 6 h 31"/>
                <a:gd name="T18" fmla="*/ 38 w 379"/>
                <a:gd name="T19" fmla="*/ 11 h 31"/>
                <a:gd name="T20" fmla="*/ 0 w 379"/>
                <a:gd name="T21" fmla="*/ 21 h 31"/>
                <a:gd name="T22" fmla="*/ 0 w 379"/>
                <a:gd name="T23" fmla="*/ 21 h 31"/>
                <a:gd name="T24" fmla="*/ 35 w 379"/>
                <a:gd name="T25" fmla="*/ 28 h 31"/>
                <a:gd name="T26" fmla="*/ 71 w 379"/>
                <a:gd name="T27" fmla="*/ 30 h 31"/>
                <a:gd name="T28" fmla="*/ 106 w 379"/>
                <a:gd name="T29" fmla="*/ 31 h 31"/>
                <a:gd name="T30" fmla="*/ 140 w 379"/>
                <a:gd name="T31" fmla="*/ 30 h 31"/>
                <a:gd name="T32" fmla="*/ 175 w 379"/>
                <a:gd name="T33" fmla="*/ 28 h 31"/>
                <a:gd name="T34" fmla="*/ 209 w 379"/>
                <a:gd name="T35" fmla="*/ 25 h 31"/>
                <a:gd name="T36" fmla="*/ 244 w 379"/>
                <a:gd name="T37" fmla="*/ 23 h 31"/>
                <a:gd name="T38" fmla="*/ 279 w 379"/>
                <a:gd name="T39" fmla="*/ 21 h 31"/>
                <a:gd name="T40" fmla="*/ 313 w 379"/>
                <a:gd name="T41" fmla="*/ 21 h 31"/>
                <a:gd name="T42" fmla="*/ 348 w 379"/>
                <a:gd name="T43" fmla="*/ 21 h 31"/>
                <a:gd name="T44" fmla="*/ 379 w 379"/>
                <a:gd name="T45" fmla="*/ 26 h 31"/>
                <a:gd name="T46" fmla="*/ 379 w 379"/>
                <a:gd name="T4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9" h="31">
                  <a:moveTo>
                    <a:pt x="379" y="26"/>
                  </a:moveTo>
                  <a:lnTo>
                    <a:pt x="343" y="19"/>
                  </a:lnTo>
                  <a:lnTo>
                    <a:pt x="304" y="12"/>
                  </a:lnTo>
                  <a:lnTo>
                    <a:pt x="266" y="7"/>
                  </a:lnTo>
                  <a:lnTo>
                    <a:pt x="228" y="4"/>
                  </a:lnTo>
                  <a:lnTo>
                    <a:pt x="190" y="0"/>
                  </a:lnTo>
                  <a:lnTo>
                    <a:pt x="151" y="0"/>
                  </a:lnTo>
                  <a:lnTo>
                    <a:pt x="113" y="0"/>
                  </a:lnTo>
                  <a:lnTo>
                    <a:pt x="75" y="6"/>
                  </a:lnTo>
                  <a:lnTo>
                    <a:pt x="38" y="1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5" y="28"/>
                  </a:lnTo>
                  <a:lnTo>
                    <a:pt x="71" y="30"/>
                  </a:lnTo>
                  <a:lnTo>
                    <a:pt x="106" y="31"/>
                  </a:lnTo>
                  <a:lnTo>
                    <a:pt x="140" y="30"/>
                  </a:lnTo>
                  <a:lnTo>
                    <a:pt x="175" y="28"/>
                  </a:lnTo>
                  <a:lnTo>
                    <a:pt x="209" y="25"/>
                  </a:lnTo>
                  <a:lnTo>
                    <a:pt x="244" y="23"/>
                  </a:lnTo>
                  <a:lnTo>
                    <a:pt x="279" y="21"/>
                  </a:lnTo>
                  <a:lnTo>
                    <a:pt x="313" y="21"/>
                  </a:lnTo>
                  <a:lnTo>
                    <a:pt x="348" y="21"/>
                  </a:lnTo>
                  <a:lnTo>
                    <a:pt x="379" y="26"/>
                  </a:lnTo>
                  <a:lnTo>
                    <a:pt x="379" y="26"/>
                  </a:lnTo>
                  <a:close/>
                </a:path>
              </a:pathLst>
            </a:custGeom>
            <a:solidFill>
              <a:srgbClr val="E5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13" name="Freeform 69">
              <a:extLst>
                <a:ext uri="{FF2B5EF4-FFF2-40B4-BE49-F238E27FC236}">
                  <a16:creationId xmlns:a16="http://schemas.microsoft.com/office/drawing/2014/main" id="{F6122D8A-D2FE-B2F7-5173-75AF6A860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253"/>
              <a:ext cx="189" cy="15"/>
            </a:xfrm>
            <a:custGeom>
              <a:avLst/>
              <a:gdLst>
                <a:gd name="T0" fmla="*/ 379 w 379"/>
                <a:gd name="T1" fmla="*/ 26 h 31"/>
                <a:gd name="T2" fmla="*/ 343 w 379"/>
                <a:gd name="T3" fmla="*/ 19 h 31"/>
                <a:gd name="T4" fmla="*/ 304 w 379"/>
                <a:gd name="T5" fmla="*/ 12 h 31"/>
                <a:gd name="T6" fmla="*/ 266 w 379"/>
                <a:gd name="T7" fmla="*/ 7 h 31"/>
                <a:gd name="T8" fmla="*/ 228 w 379"/>
                <a:gd name="T9" fmla="*/ 4 h 31"/>
                <a:gd name="T10" fmla="*/ 190 w 379"/>
                <a:gd name="T11" fmla="*/ 0 h 31"/>
                <a:gd name="T12" fmla="*/ 151 w 379"/>
                <a:gd name="T13" fmla="*/ 0 h 31"/>
                <a:gd name="T14" fmla="*/ 113 w 379"/>
                <a:gd name="T15" fmla="*/ 0 h 31"/>
                <a:gd name="T16" fmla="*/ 75 w 379"/>
                <a:gd name="T17" fmla="*/ 6 h 31"/>
                <a:gd name="T18" fmla="*/ 38 w 379"/>
                <a:gd name="T19" fmla="*/ 11 h 31"/>
                <a:gd name="T20" fmla="*/ 0 w 379"/>
                <a:gd name="T21" fmla="*/ 21 h 31"/>
                <a:gd name="T22" fmla="*/ 0 w 379"/>
                <a:gd name="T23" fmla="*/ 21 h 31"/>
                <a:gd name="T24" fmla="*/ 35 w 379"/>
                <a:gd name="T25" fmla="*/ 28 h 31"/>
                <a:gd name="T26" fmla="*/ 71 w 379"/>
                <a:gd name="T27" fmla="*/ 30 h 31"/>
                <a:gd name="T28" fmla="*/ 106 w 379"/>
                <a:gd name="T29" fmla="*/ 31 h 31"/>
                <a:gd name="T30" fmla="*/ 140 w 379"/>
                <a:gd name="T31" fmla="*/ 30 h 31"/>
                <a:gd name="T32" fmla="*/ 175 w 379"/>
                <a:gd name="T33" fmla="*/ 28 h 31"/>
                <a:gd name="T34" fmla="*/ 209 w 379"/>
                <a:gd name="T35" fmla="*/ 25 h 31"/>
                <a:gd name="T36" fmla="*/ 244 w 379"/>
                <a:gd name="T37" fmla="*/ 23 h 31"/>
                <a:gd name="T38" fmla="*/ 279 w 379"/>
                <a:gd name="T39" fmla="*/ 21 h 31"/>
                <a:gd name="T40" fmla="*/ 313 w 379"/>
                <a:gd name="T41" fmla="*/ 21 h 31"/>
                <a:gd name="T42" fmla="*/ 348 w 379"/>
                <a:gd name="T43" fmla="*/ 21 h 31"/>
                <a:gd name="T44" fmla="*/ 379 w 379"/>
                <a:gd name="T45" fmla="*/ 26 h 31"/>
                <a:gd name="T46" fmla="*/ 379 w 379"/>
                <a:gd name="T4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9" h="31">
                  <a:moveTo>
                    <a:pt x="379" y="26"/>
                  </a:moveTo>
                  <a:lnTo>
                    <a:pt x="343" y="19"/>
                  </a:lnTo>
                  <a:lnTo>
                    <a:pt x="304" y="12"/>
                  </a:lnTo>
                  <a:lnTo>
                    <a:pt x="266" y="7"/>
                  </a:lnTo>
                  <a:lnTo>
                    <a:pt x="228" y="4"/>
                  </a:lnTo>
                  <a:lnTo>
                    <a:pt x="190" y="0"/>
                  </a:lnTo>
                  <a:lnTo>
                    <a:pt x="151" y="0"/>
                  </a:lnTo>
                  <a:lnTo>
                    <a:pt x="113" y="0"/>
                  </a:lnTo>
                  <a:lnTo>
                    <a:pt x="75" y="6"/>
                  </a:lnTo>
                  <a:lnTo>
                    <a:pt x="38" y="1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5" y="28"/>
                  </a:lnTo>
                  <a:lnTo>
                    <a:pt x="71" y="30"/>
                  </a:lnTo>
                  <a:lnTo>
                    <a:pt x="106" y="31"/>
                  </a:lnTo>
                  <a:lnTo>
                    <a:pt x="140" y="30"/>
                  </a:lnTo>
                  <a:lnTo>
                    <a:pt x="175" y="28"/>
                  </a:lnTo>
                  <a:lnTo>
                    <a:pt x="209" y="25"/>
                  </a:lnTo>
                  <a:lnTo>
                    <a:pt x="244" y="23"/>
                  </a:lnTo>
                  <a:lnTo>
                    <a:pt x="279" y="21"/>
                  </a:lnTo>
                  <a:lnTo>
                    <a:pt x="313" y="21"/>
                  </a:lnTo>
                  <a:lnTo>
                    <a:pt x="348" y="21"/>
                  </a:lnTo>
                  <a:lnTo>
                    <a:pt x="379" y="26"/>
                  </a:lnTo>
                  <a:lnTo>
                    <a:pt x="379" y="26"/>
                  </a:lnTo>
                </a:path>
              </a:pathLst>
            </a:custGeom>
            <a:noFill/>
            <a:ln w="3175">
              <a:solidFill>
                <a:srgbClr val="E5E5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14" name="Freeform 70">
              <a:extLst>
                <a:ext uri="{FF2B5EF4-FFF2-40B4-BE49-F238E27FC236}">
                  <a16:creationId xmlns:a16="http://schemas.microsoft.com/office/drawing/2014/main" id="{8A9DB6FD-5523-FE6D-95F3-E939278DF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299"/>
              <a:ext cx="119" cy="50"/>
            </a:xfrm>
            <a:custGeom>
              <a:avLst/>
              <a:gdLst>
                <a:gd name="T0" fmla="*/ 0 w 238"/>
                <a:gd name="T1" fmla="*/ 0 h 100"/>
                <a:gd name="T2" fmla="*/ 22 w 238"/>
                <a:gd name="T3" fmla="*/ 7 h 100"/>
                <a:gd name="T4" fmla="*/ 46 w 238"/>
                <a:gd name="T5" fmla="*/ 12 h 100"/>
                <a:gd name="T6" fmla="*/ 71 w 238"/>
                <a:gd name="T7" fmla="*/ 15 h 100"/>
                <a:gd name="T8" fmla="*/ 95 w 238"/>
                <a:gd name="T9" fmla="*/ 15 h 100"/>
                <a:gd name="T10" fmla="*/ 119 w 238"/>
                <a:gd name="T11" fmla="*/ 15 h 100"/>
                <a:gd name="T12" fmla="*/ 143 w 238"/>
                <a:gd name="T13" fmla="*/ 15 h 100"/>
                <a:gd name="T14" fmla="*/ 166 w 238"/>
                <a:gd name="T15" fmla="*/ 13 h 100"/>
                <a:gd name="T16" fmla="*/ 190 w 238"/>
                <a:gd name="T17" fmla="*/ 10 h 100"/>
                <a:gd name="T18" fmla="*/ 214 w 238"/>
                <a:gd name="T19" fmla="*/ 7 h 100"/>
                <a:gd name="T20" fmla="*/ 238 w 238"/>
                <a:gd name="T21" fmla="*/ 1 h 100"/>
                <a:gd name="T22" fmla="*/ 238 w 238"/>
                <a:gd name="T23" fmla="*/ 1 h 100"/>
                <a:gd name="T24" fmla="*/ 223 w 238"/>
                <a:gd name="T25" fmla="*/ 10 h 100"/>
                <a:gd name="T26" fmla="*/ 205 w 238"/>
                <a:gd name="T27" fmla="*/ 19 h 100"/>
                <a:gd name="T28" fmla="*/ 190 w 238"/>
                <a:gd name="T29" fmla="*/ 26 h 100"/>
                <a:gd name="T30" fmla="*/ 173 w 238"/>
                <a:gd name="T31" fmla="*/ 31 h 100"/>
                <a:gd name="T32" fmla="*/ 157 w 238"/>
                <a:gd name="T33" fmla="*/ 38 h 100"/>
                <a:gd name="T34" fmla="*/ 142 w 238"/>
                <a:gd name="T35" fmla="*/ 46 h 100"/>
                <a:gd name="T36" fmla="*/ 128 w 238"/>
                <a:gd name="T37" fmla="*/ 57 h 100"/>
                <a:gd name="T38" fmla="*/ 114 w 238"/>
                <a:gd name="T39" fmla="*/ 67 h 100"/>
                <a:gd name="T40" fmla="*/ 104 w 238"/>
                <a:gd name="T41" fmla="*/ 83 h 100"/>
                <a:gd name="T42" fmla="*/ 95 w 238"/>
                <a:gd name="T43" fmla="*/ 100 h 100"/>
                <a:gd name="T44" fmla="*/ 95 w 238"/>
                <a:gd name="T45" fmla="*/ 100 h 100"/>
                <a:gd name="T46" fmla="*/ 93 w 238"/>
                <a:gd name="T47" fmla="*/ 98 h 100"/>
                <a:gd name="T48" fmla="*/ 91 w 238"/>
                <a:gd name="T49" fmla="*/ 96 h 100"/>
                <a:gd name="T50" fmla="*/ 91 w 238"/>
                <a:gd name="T51" fmla="*/ 95 h 100"/>
                <a:gd name="T52" fmla="*/ 91 w 238"/>
                <a:gd name="T53" fmla="*/ 91 h 100"/>
                <a:gd name="T54" fmla="*/ 91 w 238"/>
                <a:gd name="T55" fmla="*/ 89 h 100"/>
                <a:gd name="T56" fmla="*/ 91 w 238"/>
                <a:gd name="T57" fmla="*/ 88 h 100"/>
                <a:gd name="T58" fmla="*/ 91 w 238"/>
                <a:gd name="T59" fmla="*/ 86 h 100"/>
                <a:gd name="T60" fmla="*/ 91 w 238"/>
                <a:gd name="T61" fmla="*/ 84 h 100"/>
                <a:gd name="T62" fmla="*/ 91 w 238"/>
                <a:gd name="T63" fmla="*/ 83 h 100"/>
                <a:gd name="T64" fmla="*/ 90 w 238"/>
                <a:gd name="T65" fmla="*/ 81 h 100"/>
                <a:gd name="T66" fmla="*/ 90 w 238"/>
                <a:gd name="T67" fmla="*/ 81 h 100"/>
                <a:gd name="T68" fmla="*/ 81 w 238"/>
                <a:gd name="T69" fmla="*/ 72 h 100"/>
                <a:gd name="T70" fmla="*/ 69 w 238"/>
                <a:gd name="T71" fmla="*/ 67 h 100"/>
                <a:gd name="T72" fmla="*/ 57 w 238"/>
                <a:gd name="T73" fmla="*/ 60 h 100"/>
                <a:gd name="T74" fmla="*/ 45 w 238"/>
                <a:gd name="T75" fmla="*/ 55 h 100"/>
                <a:gd name="T76" fmla="*/ 33 w 238"/>
                <a:gd name="T77" fmla="*/ 48 h 100"/>
                <a:gd name="T78" fmla="*/ 22 w 238"/>
                <a:gd name="T79" fmla="*/ 43 h 100"/>
                <a:gd name="T80" fmla="*/ 14 w 238"/>
                <a:gd name="T81" fmla="*/ 34 h 100"/>
                <a:gd name="T82" fmla="*/ 5 w 238"/>
                <a:gd name="T83" fmla="*/ 26 h 100"/>
                <a:gd name="T84" fmla="*/ 2 w 238"/>
                <a:gd name="T85" fmla="*/ 13 h 100"/>
                <a:gd name="T86" fmla="*/ 0 w 238"/>
                <a:gd name="T87" fmla="*/ 0 h 100"/>
                <a:gd name="T88" fmla="*/ 0 w 238"/>
                <a:gd name="T8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8" h="100">
                  <a:moveTo>
                    <a:pt x="0" y="0"/>
                  </a:moveTo>
                  <a:lnTo>
                    <a:pt x="22" y="7"/>
                  </a:lnTo>
                  <a:lnTo>
                    <a:pt x="46" y="12"/>
                  </a:lnTo>
                  <a:lnTo>
                    <a:pt x="71" y="15"/>
                  </a:lnTo>
                  <a:lnTo>
                    <a:pt x="95" y="15"/>
                  </a:lnTo>
                  <a:lnTo>
                    <a:pt x="119" y="15"/>
                  </a:lnTo>
                  <a:lnTo>
                    <a:pt x="143" y="15"/>
                  </a:lnTo>
                  <a:lnTo>
                    <a:pt x="166" y="13"/>
                  </a:lnTo>
                  <a:lnTo>
                    <a:pt x="190" y="10"/>
                  </a:lnTo>
                  <a:lnTo>
                    <a:pt x="214" y="7"/>
                  </a:lnTo>
                  <a:lnTo>
                    <a:pt x="238" y="1"/>
                  </a:lnTo>
                  <a:lnTo>
                    <a:pt x="238" y="1"/>
                  </a:lnTo>
                  <a:lnTo>
                    <a:pt x="223" y="10"/>
                  </a:lnTo>
                  <a:lnTo>
                    <a:pt x="205" y="19"/>
                  </a:lnTo>
                  <a:lnTo>
                    <a:pt x="190" y="26"/>
                  </a:lnTo>
                  <a:lnTo>
                    <a:pt x="173" y="31"/>
                  </a:lnTo>
                  <a:lnTo>
                    <a:pt x="157" y="38"/>
                  </a:lnTo>
                  <a:lnTo>
                    <a:pt x="142" y="46"/>
                  </a:lnTo>
                  <a:lnTo>
                    <a:pt x="128" y="57"/>
                  </a:lnTo>
                  <a:lnTo>
                    <a:pt x="114" y="67"/>
                  </a:lnTo>
                  <a:lnTo>
                    <a:pt x="104" y="83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91" y="95"/>
                  </a:lnTo>
                  <a:lnTo>
                    <a:pt x="91" y="91"/>
                  </a:lnTo>
                  <a:lnTo>
                    <a:pt x="91" y="89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81" y="72"/>
                  </a:lnTo>
                  <a:lnTo>
                    <a:pt x="69" y="67"/>
                  </a:lnTo>
                  <a:lnTo>
                    <a:pt x="57" y="60"/>
                  </a:lnTo>
                  <a:lnTo>
                    <a:pt x="45" y="55"/>
                  </a:lnTo>
                  <a:lnTo>
                    <a:pt x="33" y="48"/>
                  </a:lnTo>
                  <a:lnTo>
                    <a:pt x="22" y="43"/>
                  </a:lnTo>
                  <a:lnTo>
                    <a:pt x="14" y="34"/>
                  </a:lnTo>
                  <a:lnTo>
                    <a:pt x="5" y="26"/>
                  </a:lnTo>
                  <a:lnTo>
                    <a:pt x="2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15" name="Freeform 71">
              <a:extLst>
                <a:ext uri="{FF2B5EF4-FFF2-40B4-BE49-F238E27FC236}">
                  <a16:creationId xmlns:a16="http://schemas.microsoft.com/office/drawing/2014/main" id="{C88D7E28-80DE-FC19-B5B1-08C3AD93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299"/>
              <a:ext cx="119" cy="50"/>
            </a:xfrm>
            <a:custGeom>
              <a:avLst/>
              <a:gdLst>
                <a:gd name="T0" fmla="*/ 0 w 238"/>
                <a:gd name="T1" fmla="*/ 0 h 100"/>
                <a:gd name="T2" fmla="*/ 22 w 238"/>
                <a:gd name="T3" fmla="*/ 7 h 100"/>
                <a:gd name="T4" fmla="*/ 46 w 238"/>
                <a:gd name="T5" fmla="*/ 12 h 100"/>
                <a:gd name="T6" fmla="*/ 71 w 238"/>
                <a:gd name="T7" fmla="*/ 15 h 100"/>
                <a:gd name="T8" fmla="*/ 95 w 238"/>
                <a:gd name="T9" fmla="*/ 15 h 100"/>
                <a:gd name="T10" fmla="*/ 119 w 238"/>
                <a:gd name="T11" fmla="*/ 15 h 100"/>
                <a:gd name="T12" fmla="*/ 143 w 238"/>
                <a:gd name="T13" fmla="*/ 15 h 100"/>
                <a:gd name="T14" fmla="*/ 166 w 238"/>
                <a:gd name="T15" fmla="*/ 13 h 100"/>
                <a:gd name="T16" fmla="*/ 190 w 238"/>
                <a:gd name="T17" fmla="*/ 10 h 100"/>
                <a:gd name="T18" fmla="*/ 214 w 238"/>
                <a:gd name="T19" fmla="*/ 7 h 100"/>
                <a:gd name="T20" fmla="*/ 238 w 238"/>
                <a:gd name="T21" fmla="*/ 1 h 100"/>
                <a:gd name="T22" fmla="*/ 238 w 238"/>
                <a:gd name="T23" fmla="*/ 1 h 100"/>
                <a:gd name="T24" fmla="*/ 223 w 238"/>
                <a:gd name="T25" fmla="*/ 10 h 100"/>
                <a:gd name="T26" fmla="*/ 205 w 238"/>
                <a:gd name="T27" fmla="*/ 19 h 100"/>
                <a:gd name="T28" fmla="*/ 190 w 238"/>
                <a:gd name="T29" fmla="*/ 26 h 100"/>
                <a:gd name="T30" fmla="*/ 173 w 238"/>
                <a:gd name="T31" fmla="*/ 31 h 100"/>
                <a:gd name="T32" fmla="*/ 157 w 238"/>
                <a:gd name="T33" fmla="*/ 38 h 100"/>
                <a:gd name="T34" fmla="*/ 142 w 238"/>
                <a:gd name="T35" fmla="*/ 46 h 100"/>
                <a:gd name="T36" fmla="*/ 128 w 238"/>
                <a:gd name="T37" fmla="*/ 57 h 100"/>
                <a:gd name="T38" fmla="*/ 114 w 238"/>
                <a:gd name="T39" fmla="*/ 67 h 100"/>
                <a:gd name="T40" fmla="*/ 104 w 238"/>
                <a:gd name="T41" fmla="*/ 83 h 100"/>
                <a:gd name="T42" fmla="*/ 95 w 238"/>
                <a:gd name="T43" fmla="*/ 100 h 100"/>
                <a:gd name="T44" fmla="*/ 95 w 238"/>
                <a:gd name="T45" fmla="*/ 100 h 100"/>
                <a:gd name="T46" fmla="*/ 93 w 238"/>
                <a:gd name="T47" fmla="*/ 98 h 100"/>
                <a:gd name="T48" fmla="*/ 91 w 238"/>
                <a:gd name="T49" fmla="*/ 96 h 100"/>
                <a:gd name="T50" fmla="*/ 91 w 238"/>
                <a:gd name="T51" fmla="*/ 95 h 100"/>
                <a:gd name="T52" fmla="*/ 91 w 238"/>
                <a:gd name="T53" fmla="*/ 91 h 100"/>
                <a:gd name="T54" fmla="*/ 91 w 238"/>
                <a:gd name="T55" fmla="*/ 89 h 100"/>
                <a:gd name="T56" fmla="*/ 91 w 238"/>
                <a:gd name="T57" fmla="*/ 88 h 100"/>
                <a:gd name="T58" fmla="*/ 91 w 238"/>
                <a:gd name="T59" fmla="*/ 86 h 100"/>
                <a:gd name="T60" fmla="*/ 91 w 238"/>
                <a:gd name="T61" fmla="*/ 84 h 100"/>
                <a:gd name="T62" fmla="*/ 91 w 238"/>
                <a:gd name="T63" fmla="*/ 83 h 100"/>
                <a:gd name="T64" fmla="*/ 90 w 238"/>
                <a:gd name="T65" fmla="*/ 81 h 100"/>
                <a:gd name="T66" fmla="*/ 90 w 238"/>
                <a:gd name="T67" fmla="*/ 81 h 100"/>
                <a:gd name="T68" fmla="*/ 81 w 238"/>
                <a:gd name="T69" fmla="*/ 72 h 100"/>
                <a:gd name="T70" fmla="*/ 69 w 238"/>
                <a:gd name="T71" fmla="*/ 67 h 100"/>
                <a:gd name="T72" fmla="*/ 57 w 238"/>
                <a:gd name="T73" fmla="*/ 60 h 100"/>
                <a:gd name="T74" fmla="*/ 45 w 238"/>
                <a:gd name="T75" fmla="*/ 55 h 100"/>
                <a:gd name="T76" fmla="*/ 33 w 238"/>
                <a:gd name="T77" fmla="*/ 48 h 100"/>
                <a:gd name="T78" fmla="*/ 22 w 238"/>
                <a:gd name="T79" fmla="*/ 43 h 100"/>
                <a:gd name="T80" fmla="*/ 14 w 238"/>
                <a:gd name="T81" fmla="*/ 34 h 100"/>
                <a:gd name="T82" fmla="*/ 5 w 238"/>
                <a:gd name="T83" fmla="*/ 26 h 100"/>
                <a:gd name="T84" fmla="*/ 2 w 238"/>
                <a:gd name="T85" fmla="*/ 13 h 100"/>
                <a:gd name="T86" fmla="*/ 0 w 238"/>
                <a:gd name="T87" fmla="*/ 0 h 100"/>
                <a:gd name="T88" fmla="*/ 0 w 238"/>
                <a:gd name="T8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8" h="100">
                  <a:moveTo>
                    <a:pt x="0" y="0"/>
                  </a:moveTo>
                  <a:lnTo>
                    <a:pt x="22" y="7"/>
                  </a:lnTo>
                  <a:lnTo>
                    <a:pt x="46" y="12"/>
                  </a:lnTo>
                  <a:lnTo>
                    <a:pt x="71" y="15"/>
                  </a:lnTo>
                  <a:lnTo>
                    <a:pt x="95" y="15"/>
                  </a:lnTo>
                  <a:lnTo>
                    <a:pt x="119" y="15"/>
                  </a:lnTo>
                  <a:lnTo>
                    <a:pt x="143" y="15"/>
                  </a:lnTo>
                  <a:lnTo>
                    <a:pt x="166" y="13"/>
                  </a:lnTo>
                  <a:lnTo>
                    <a:pt x="190" y="10"/>
                  </a:lnTo>
                  <a:lnTo>
                    <a:pt x="214" y="7"/>
                  </a:lnTo>
                  <a:lnTo>
                    <a:pt x="238" y="1"/>
                  </a:lnTo>
                  <a:lnTo>
                    <a:pt x="238" y="1"/>
                  </a:lnTo>
                  <a:lnTo>
                    <a:pt x="223" y="10"/>
                  </a:lnTo>
                  <a:lnTo>
                    <a:pt x="205" y="19"/>
                  </a:lnTo>
                  <a:lnTo>
                    <a:pt x="190" y="26"/>
                  </a:lnTo>
                  <a:lnTo>
                    <a:pt x="173" y="31"/>
                  </a:lnTo>
                  <a:lnTo>
                    <a:pt x="157" y="38"/>
                  </a:lnTo>
                  <a:lnTo>
                    <a:pt x="142" y="46"/>
                  </a:lnTo>
                  <a:lnTo>
                    <a:pt x="128" y="57"/>
                  </a:lnTo>
                  <a:lnTo>
                    <a:pt x="114" y="67"/>
                  </a:lnTo>
                  <a:lnTo>
                    <a:pt x="104" y="83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91" y="95"/>
                  </a:lnTo>
                  <a:lnTo>
                    <a:pt x="91" y="91"/>
                  </a:lnTo>
                  <a:lnTo>
                    <a:pt x="91" y="89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81" y="72"/>
                  </a:lnTo>
                  <a:lnTo>
                    <a:pt x="69" y="67"/>
                  </a:lnTo>
                  <a:lnTo>
                    <a:pt x="57" y="60"/>
                  </a:lnTo>
                  <a:lnTo>
                    <a:pt x="45" y="55"/>
                  </a:lnTo>
                  <a:lnTo>
                    <a:pt x="33" y="48"/>
                  </a:lnTo>
                  <a:lnTo>
                    <a:pt x="22" y="43"/>
                  </a:lnTo>
                  <a:lnTo>
                    <a:pt x="14" y="34"/>
                  </a:lnTo>
                  <a:lnTo>
                    <a:pt x="5" y="26"/>
                  </a:lnTo>
                  <a:lnTo>
                    <a:pt x="2" y="1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E5E5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16" name="Freeform 72">
              <a:extLst>
                <a:ext uri="{FF2B5EF4-FFF2-40B4-BE49-F238E27FC236}">
                  <a16:creationId xmlns:a16="http://schemas.microsoft.com/office/drawing/2014/main" id="{47DE59CB-6EFB-6AA7-8565-5D2113387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032"/>
              <a:ext cx="220" cy="254"/>
            </a:xfrm>
            <a:custGeom>
              <a:avLst/>
              <a:gdLst>
                <a:gd name="T0" fmla="*/ 409 w 440"/>
                <a:gd name="T1" fmla="*/ 74 h 506"/>
                <a:gd name="T2" fmla="*/ 362 w 440"/>
                <a:gd name="T3" fmla="*/ 86 h 506"/>
                <a:gd name="T4" fmla="*/ 343 w 440"/>
                <a:gd name="T5" fmla="*/ 109 h 506"/>
                <a:gd name="T6" fmla="*/ 333 w 440"/>
                <a:gd name="T7" fmla="*/ 133 h 506"/>
                <a:gd name="T8" fmla="*/ 316 w 440"/>
                <a:gd name="T9" fmla="*/ 141 h 506"/>
                <a:gd name="T10" fmla="*/ 304 w 440"/>
                <a:gd name="T11" fmla="*/ 154 h 506"/>
                <a:gd name="T12" fmla="*/ 300 w 440"/>
                <a:gd name="T13" fmla="*/ 173 h 506"/>
                <a:gd name="T14" fmla="*/ 298 w 440"/>
                <a:gd name="T15" fmla="*/ 190 h 506"/>
                <a:gd name="T16" fmla="*/ 285 w 440"/>
                <a:gd name="T17" fmla="*/ 202 h 506"/>
                <a:gd name="T18" fmla="*/ 266 w 440"/>
                <a:gd name="T19" fmla="*/ 226 h 506"/>
                <a:gd name="T20" fmla="*/ 260 w 440"/>
                <a:gd name="T21" fmla="*/ 259 h 506"/>
                <a:gd name="T22" fmla="*/ 267 w 440"/>
                <a:gd name="T23" fmla="*/ 280 h 506"/>
                <a:gd name="T24" fmla="*/ 276 w 440"/>
                <a:gd name="T25" fmla="*/ 292 h 506"/>
                <a:gd name="T26" fmla="*/ 279 w 440"/>
                <a:gd name="T27" fmla="*/ 292 h 506"/>
                <a:gd name="T28" fmla="*/ 278 w 440"/>
                <a:gd name="T29" fmla="*/ 302 h 506"/>
                <a:gd name="T30" fmla="*/ 279 w 440"/>
                <a:gd name="T31" fmla="*/ 326 h 506"/>
                <a:gd name="T32" fmla="*/ 286 w 440"/>
                <a:gd name="T33" fmla="*/ 347 h 506"/>
                <a:gd name="T34" fmla="*/ 266 w 440"/>
                <a:gd name="T35" fmla="*/ 351 h 506"/>
                <a:gd name="T36" fmla="*/ 226 w 440"/>
                <a:gd name="T37" fmla="*/ 357 h 506"/>
                <a:gd name="T38" fmla="*/ 200 w 440"/>
                <a:gd name="T39" fmla="*/ 387 h 506"/>
                <a:gd name="T40" fmla="*/ 169 w 440"/>
                <a:gd name="T41" fmla="*/ 444 h 506"/>
                <a:gd name="T42" fmla="*/ 139 w 440"/>
                <a:gd name="T43" fmla="*/ 484 h 506"/>
                <a:gd name="T44" fmla="*/ 112 w 440"/>
                <a:gd name="T45" fmla="*/ 494 h 506"/>
                <a:gd name="T46" fmla="*/ 67 w 440"/>
                <a:gd name="T47" fmla="*/ 504 h 506"/>
                <a:gd name="T48" fmla="*/ 39 w 440"/>
                <a:gd name="T49" fmla="*/ 506 h 506"/>
                <a:gd name="T50" fmla="*/ 24 w 440"/>
                <a:gd name="T51" fmla="*/ 485 h 506"/>
                <a:gd name="T52" fmla="*/ 1 w 440"/>
                <a:gd name="T53" fmla="*/ 425 h 506"/>
                <a:gd name="T54" fmla="*/ 3 w 440"/>
                <a:gd name="T55" fmla="*/ 361 h 506"/>
                <a:gd name="T56" fmla="*/ 17 w 440"/>
                <a:gd name="T57" fmla="*/ 299 h 506"/>
                <a:gd name="T58" fmla="*/ 38 w 440"/>
                <a:gd name="T59" fmla="*/ 268 h 506"/>
                <a:gd name="T60" fmla="*/ 57 w 440"/>
                <a:gd name="T61" fmla="*/ 257 h 506"/>
                <a:gd name="T62" fmla="*/ 76 w 440"/>
                <a:gd name="T63" fmla="*/ 250 h 506"/>
                <a:gd name="T64" fmla="*/ 82 w 440"/>
                <a:gd name="T65" fmla="*/ 249 h 506"/>
                <a:gd name="T66" fmla="*/ 84 w 440"/>
                <a:gd name="T67" fmla="*/ 237 h 506"/>
                <a:gd name="T68" fmla="*/ 96 w 440"/>
                <a:gd name="T69" fmla="*/ 197 h 506"/>
                <a:gd name="T70" fmla="*/ 117 w 440"/>
                <a:gd name="T71" fmla="*/ 167 h 506"/>
                <a:gd name="T72" fmla="*/ 157 w 440"/>
                <a:gd name="T73" fmla="*/ 145 h 506"/>
                <a:gd name="T74" fmla="*/ 186 w 440"/>
                <a:gd name="T75" fmla="*/ 138 h 506"/>
                <a:gd name="T76" fmla="*/ 191 w 440"/>
                <a:gd name="T77" fmla="*/ 136 h 506"/>
                <a:gd name="T78" fmla="*/ 202 w 440"/>
                <a:gd name="T79" fmla="*/ 103 h 506"/>
                <a:gd name="T80" fmla="*/ 233 w 440"/>
                <a:gd name="T81" fmla="*/ 62 h 506"/>
                <a:gd name="T82" fmla="*/ 264 w 440"/>
                <a:gd name="T83" fmla="*/ 50 h 506"/>
                <a:gd name="T84" fmla="*/ 281 w 440"/>
                <a:gd name="T85" fmla="*/ 50 h 506"/>
                <a:gd name="T86" fmla="*/ 281 w 440"/>
                <a:gd name="T87" fmla="*/ 53 h 506"/>
                <a:gd name="T88" fmla="*/ 298 w 440"/>
                <a:gd name="T89" fmla="*/ 48 h 506"/>
                <a:gd name="T90" fmla="*/ 311 w 440"/>
                <a:gd name="T91" fmla="*/ 36 h 506"/>
                <a:gd name="T92" fmla="*/ 321 w 440"/>
                <a:gd name="T93" fmla="*/ 26 h 506"/>
                <a:gd name="T94" fmla="*/ 335 w 440"/>
                <a:gd name="T95" fmla="*/ 21 h 506"/>
                <a:gd name="T96" fmla="*/ 352 w 440"/>
                <a:gd name="T97" fmla="*/ 17 h 506"/>
                <a:gd name="T98" fmla="*/ 364 w 440"/>
                <a:gd name="T99" fmla="*/ 14 h 506"/>
                <a:gd name="T100" fmla="*/ 383 w 440"/>
                <a:gd name="T101" fmla="*/ 3 h 506"/>
                <a:gd name="T102" fmla="*/ 404 w 440"/>
                <a:gd name="T103" fmla="*/ 0 h 506"/>
                <a:gd name="T104" fmla="*/ 426 w 440"/>
                <a:gd name="T105" fmla="*/ 10 h 506"/>
                <a:gd name="T106" fmla="*/ 440 w 440"/>
                <a:gd name="T107" fmla="*/ 38 h 506"/>
                <a:gd name="T108" fmla="*/ 428 w 440"/>
                <a:gd name="T109" fmla="*/ 72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0" h="506">
                  <a:moveTo>
                    <a:pt x="428" y="72"/>
                  </a:moveTo>
                  <a:lnTo>
                    <a:pt x="425" y="72"/>
                  </a:lnTo>
                  <a:lnTo>
                    <a:pt x="419" y="72"/>
                  </a:lnTo>
                  <a:lnTo>
                    <a:pt x="409" y="74"/>
                  </a:lnTo>
                  <a:lnTo>
                    <a:pt x="399" y="76"/>
                  </a:lnTo>
                  <a:lnTo>
                    <a:pt x="387" y="78"/>
                  </a:lnTo>
                  <a:lnTo>
                    <a:pt x="374" y="81"/>
                  </a:lnTo>
                  <a:lnTo>
                    <a:pt x="362" y="86"/>
                  </a:lnTo>
                  <a:lnTo>
                    <a:pt x="354" y="93"/>
                  </a:lnTo>
                  <a:lnTo>
                    <a:pt x="347" y="100"/>
                  </a:lnTo>
                  <a:lnTo>
                    <a:pt x="343" y="109"/>
                  </a:lnTo>
                  <a:lnTo>
                    <a:pt x="343" y="109"/>
                  </a:lnTo>
                  <a:lnTo>
                    <a:pt x="342" y="117"/>
                  </a:lnTo>
                  <a:lnTo>
                    <a:pt x="340" y="124"/>
                  </a:lnTo>
                  <a:lnTo>
                    <a:pt x="336" y="129"/>
                  </a:lnTo>
                  <a:lnTo>
                    <a:pt x="333" y="133"/>
                  </a:lnTo>
                  <a:lnTo>
                    <a:pt x="330" y="135"/>
                  </a:lnTo>
                  <a:lnTo>
                    <a:pt x="324" y="138"/>
                  </a:lnTo>
                  <a:lnTo>
                    <a:pt x="321" y="140"/>
                  </a:lnTo>
                  <a:lnTo>
                    <a:pt x="316" y="141"/>
                  </a:lnTo>
                  <a:lnTo>
                    <a:pt x="311" y="145"/>
                  </a:lnTo>
                  <a:lnTo>
                    <a:pt x="307" y="148"/>
                  </a:lnTo>
                  <a:lnTo>
                    <a:pt x="307" y="148"/>
                  </a:lnTo>
                  <a:lnTo>
                    <a:pt x="304" y="154"/>
                  </a:lnTo>
                  <a:lnTo>
                    <a:pt x="302" y="157"/>
                  </a:lnTo>
                  <a:lnTo>
                    <a:pt x="300" y="162"/>
                  </a:lnTo>
                  <a:lnTo>
                    <a:pt x="300" y="167"/>
                  </a:lnTo>
                  <a:lnTo>
                    <a:pt x="300" y="173"/>
                  </a:lnTo>
                  <a:lnTo>
                    <a:pt x="300" y="176"/>
                  </a:lnTo>
                  <a:lnTo>
                    <a:pt x="300" y="181"/>
                  </a:lnTo>
                  <a:lnTo>
                    <a:pt x="300" y="185"/>
                  </a:lnTo>
                  <a:lnTo>
                    <a:pt x="298" y="190"/>
                  </a:lnTo>
                  <a:lnTo>
                    <a:pt x="295" y="193"/>
                  </a:lnTo>
                  <a:lnTo>
                    <a:pt x="295" y="193"/>
                  </a:lnTo>
                  <a:lnTo>
                    <a:pt x="290" y="197"/>
                  </a:lnTo>
                  <a:lnTo>
                    <a:pt x="285" y="202"/>
                  </a:lnTo>
                  <a:lnTo>
                    <a:pt x="279" y="207"/>
                  </a:lnTo>
                  <a:lnTo>
                    <a:pt x="274" y="212"/>
                  </a:lnTo>
                  <a:lnTo>
                    <a:pt x="271" y="219"/>
                  </a:lnTo>
                  <a:lnTo>
                    <a:pt x="266" y="226"/>
                  </a:lnTo>
                  <a:lnTo>
                    <a:pt x="262" y="233"/>
                  </a:lnTo>
                  <a:lnTo>
                    <a:pt x="260" y="242"/>
                  </a:lnTo>
                  <a:lnTo>
                    <a:pt x="259" y="250"/>
                  </a:lnTo>
                  <a:lnTo>
                    <a:pt x="260" y="259"/>
                  </a:lnTo>
                  <a:lnTo>
                    <a:pt x="260" y="259"/>
                  </a:lnTo>
                  <a:lnTo>
                    <a:pt x="262" y="268"/>
                  </a:lnTo>
                  <a:lnTo>
                    <a:pt x="264" y="275"/>
                  </a:lnTo>
                  <a:lnTo>
                    <a:pt x="267" y="280"/>
                  </a:lnTo>
                  <a:lnTo>
                    <a:pt x="269" y="285"/>
                  </a:lnTo>
                  <a:lnTo>
                    <a:pt x="273" y="287"/>
                  </a:lnTo>
                  <a:lnTo>
                    <a:pt x="274" y="290"/>
                  </a:lnTo>
                  <a:lnTo>
                    <a:pt x="276" y="292"/>
                  </a:lnTo>
                  <a:lnTo>
                    <a:pt x="278" y="292"/>
                  </a:lnTo>
                  <a:lnTo>
                    <a:pt x="279" y="292"/>
                  </a:lnTo>
                  <a:lnTo>
                    <a:pt x="279" y="292"/>
                  </a:lnTo>
                  <a:lnTo>
                    <a:pt x="279" y="292"/>
                  </a:lnTo>
                  <a:lnTo>
                    <a:pt x="279" y="294"/>
                  </a:lnTo>
                  <a:lnTo>
                    <a:pt x="279" y="295"/>
                  </a:lnTo>
                  <a:lnTo>
                    <a:pt x="278" y="297"/>
                  </a:lnTo>
                  <a:lnTo>
                    <a:pt x="278" y="302"/>
                  </a:lnTo>
                  <a:lnTo>
                    <a:pt x="278" y="306"/>
                  </a:lnTo>
                  <a:lnTo>
                    <a:pt x="278" y="313"/>
                  </a:lnTo>
                  <a:lnTo>
                    <a:pt x="279" y="318"/>
                  </a:lnTo>
                  <a:lnTo>
                    <a:pt x="279" y="326"/>
                  </a:lnTo>
                  <a:lnTo>
                    <a:pt x="283" y="333"/>
                  </a:lnTo>
                  <a:lnTo>
                    <a:pt x="285" y="342"/>
                  </a:lnTo>
                  <a:lnTo>
                    <a:pt x="285" y="342"/>
                  </a:lnTo>
                  <a:lnTo>
                    <a:pt x="286" y="347"/>
                  </a:lnTo>
                  <a:lnTo>
                    <a:pt x="285" y="351"/>
                  </a:lnTo>
                  <a:lnTo>
                    <a:pt x="281" y="352"/>
                  </a:lnTo>
                  <a:lnTo>
                    <a:pt x="274" y="352"/>
                  </a:lnTo>
                  <a:lnTo>
                    <a:pt x="266" y="351"/>
                  </a:lnTo>
                  <a:lnTo>
                    <a:pt x="257" y="351"/>
                  </a:lnTo>
                  <a:lnTo>
                    <a:pt x="247" y="351"/>
                  </a:lnTo>
                  <a:lnTo>
                    <a:pt x="236" y="352"/>
                  </a:lnTo>
                  <a:lnTo>
                    <a:pt x="226" y="357"/>
                  </a:lnTo>
                  <a:lnTo>
                    <a:pt x="217" y="364"/>
                  </a:lnTo>
                  <a:lnTo>
                    <a:pt x="217" y="364"/>
                  </a:lnTo>
                  <a:lnTo>
                    <a:pt x="209" y="375"/>
                  </a:lnTo>
                  <a:lnTo>
                    <a:pt x="200" y="387"/>
                  </a:lnTo>
                  <a:lnTo>
                    <a:pt x="191" y="401"/>
                  </a:lnTo>
                  <a:lnTo>
                    <a:pt x="184" y="416"/>
                  </a:lnTo>
                  <a:lnTo>
                    <a:pt x="176" y="430"/>
                  </a:lnTo>
                  <a:lnTo>
                    <a:pt x="169" y="444"/>
                  </a:lnTo>
                  <a:lnTo>
                    <a:pt x="162" y="458"/>
                  </a:lnTo>
                  <a:lnTo>
                    <a:pt x="153" y="468"/>
                  </a:lnTo>
                  <a:lnTo>
                    <a:pt x="146" y="477"/>
                  </a:lnTo>
                  <a:lnTo>
                    <a:pt x="139" y="484"/>
                  </a:lnTo>
                  <a:lnTo>
                    <a:pt x="139" y="484"/>
                  </a:lnTo>
                  <a:lnTo>
                    <a:pt x="131" y="487"/>
                  </a:lnTo>
                  <a:lnTo>
                    <a:pt x="120" y="490"/>
                  </a:lnTo>
                  <a:lnTo>
                    <a:pt x="112" y="494"/>
                  </a:lnTo>
                  <a:lnTo>
                    <a:pt x="100" y="497"/>
                  </a:lnTo>
                  <a:lnTo>
                    <a:pt x="89" y="501"/>
                  </a:lnTo>
                  <a:lnTo>
                    <a:pt x="77" y="503"/>
                  </a:lnTo>
                  <a:lnTo>
                    <a:pt x="67" y="504"/>
                  </a:lnTo>
                  <a:lnTo>
                    <a:pt x="57" y="506"/>
                  </a:lnTo>
                  <a:lnTo>
                    <a:pt x="48" y="506"/>
                  </a:lnTo>
                  <a:lnTo>
                    <a:pt x="39" y="506"/>
                  </a:lnTo>
                  <a:lnTo>
                    <a:pt x="39" y="506"/>
                  </a:lnTo>
                  <a:lnTo>
                    <a:pt x="38" y="506"/>
                  </a:lnTo>
                  <a:lnTo>
                    <a:pt x="34" y="501"/>
                  </a:lnTo>
                  <a:lnTo>
                    <a:pt x="29" y="494"/>
                  </a:lnTo>
                  <a:lnTo>
                    <a:pt x="24" y="485"/>
                  </a:lnTo>
                  <a:lnTo>
                    <a:pt x="17" y="473"/>
                  </a:lnTo>
                  <a:lnTo>
                    <a:pt x="10" y="459"/>
                  </a:lnTo>
                  <a:lnTo>
                    <a:pt x="5" y="442"/>
                  </a:lnTo>
                  <a:lnTo>
                    <a:pt x="1" y="425"/>
                  </a:lnTo>
                  <a:lnTo>
                    <a:pt x="0" y="404"/>
                  </a:lnTo>
                  <a:lnTo>
                    <a:pt x="1" y="382"/>
                  </a:lnTo>
                  <a:lnTo>
                    <a:pt x="1" y="382"/>
                  </a:lnTo>
                  <a:lnTo>
                    <a:pt x="3" y="361"/>
                  </a:lnTo>
                  <a:lnTo>
                    <a:pt x="6" y="342"/>
                  </a:lnTo>
                  <a:lnTo>
                    <a:pt x="10" y="325"/>
                  </a:lnTo>
                  <a:lnTo>
                    <a:pt x="13" y="311"/>
                  </a:lnTo>
                  <a:lnTo>
                    <a:pt x="17" y="299"/>
                  </a:lnTo>
                  <a:lnTo>
                    <a:pt x="22" y="288"/>
                  </a:lnTo>
                  <a:lnTo>
                    <a:pt x="27" y="280"/>
                  </a:lnTo>
                  <a:lnTo>
                    <a:pt x="32" y="273"/>
                  </a:lnTo>
                  <a:lnTo>
                    <a:pt x="38" y="268"/>
                  </a:lnTo>
                  <a:lnTo>
                    <a:pt x="43" y="262"/>
                  </a:lnTo>
                  <a:lnTo>
                    <a:pt x="43" y="262"/>
                  </a:lnTo>
                  <a:lnTo>
                    <a:pt x="50" y="261"/>
                  </a:lnTo>
                  <a:lnTo>
                    <a:pt x="57" y="257"/>
                  </a:lnTo>
                  <a:lnTo>
                    <a:pt x="62" y="256"/>
                  </a:lnTo>
                  <a:lnTo>
                    <a:pt x="67" y="254"/>
                  </a:lnTo>
                  <a:lnTo>
                    <a:pt x="70" y="252"/>
                  </a:lnTo>
                  <a:lnTo>
                    <a:pt x="76" y="250"/>
                  </a:lnTo>
                  <a:lnTo>
                    <a:pt x="77" y="250"/>
                  </a:lnTo>
                  <a:lnTo>
                    <a:pt x="81" y="250"/>
                  </a:lnTo>
                  <a:lnTo>
                    <a:pt x="82" y="250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3"/>
                  </a:lnTo>
                  <a:lnTo>
                    <a:pt x="84" y="237"/>
                  </a:lnTo>
                  <a:lnTo>
                    <a:pt x="86" y="228"/>
                  </a:lnTo>
                  <a:lnTo>
                    <a:pt x="88" y="219"/>
                  </a:lnTo>
                  <a:lnTo>
                    <a:pt x="91" y="209"/>
                  </a:lnTo>
                  <a:lnTo>
                    <a:pt x="96" y="197"/>
                  </a:lnTo>
                  <a:lnTo>
                    <a:pt x="101" y="186"/>
                  </a:lnTo>
                  <a:lnTo>
                    <a:pt x="108" y="176"/>
                  </a:lnTo>
                  <a:lnTo>
                    <a:pt x="117" y="167"/>
                  </a:lnTo>
                  <a:lnTo>
                    <a:pt x="117" y="167"/>
                  </a:lnTo>
                  <a:lnTo>
                    <a:pt x="127" y="160"/>
                  </a:lnTo>
                  <a:lnTo>
                    <a:pt x="138" y="154"/>
                  </a:lnTo>
                  <a:lnTo>
                    <a:pt x="146" y="150"/>
                  </a:lnTo>
                  <a:lnTo>
                    <a:pt x="157" y="145"/>
                  </a:lnTo>
                  <a:lnTo>
                    <a:pt x="165" y="143"/>
                  </a:lnTo>
                  <a:lnTo>
                    <a:pt x="174" y="141"/>
                  </a:lnTo>
                  <a:lnTo>
                    <a:pt x="181" y="140"/>
                  </a:lnTo>
                  <a:lnTo>
                    <a:pt x="186" y="138"/>
                  </a:lnTo>
                  <a:lnTo>
                    <a:pt x="190" y="138"/>
                  </a:lnTo>
                  <a:lnTo>
                    <a:pt x="191" y="138"/>
                  </a:lnTo>
                  <a:lnTo>
                    <a:pt x="191" y="138"/>
                  </a:lnTo>
                  <a:lnTo>
                    <a:pt x="191" y="136"/>
                  </a:lnTo>
                  <a:lnTo>
                    <a:pt x="193" y="131"/>
                  </a:lnTo>
                  <a:lnTo>
                    <a:pt x="195" y="124"/>
                  </a:lnTo>
                  <a:lnTo>
                    <a:pt x="198" y="114"/>
                  </a:lnTo>
                  <a:lnTo>
                    <a:pt x="202" y="103"/>
                  </a:lnTo>
                  <a:lnTo>
                    <a:pt x="207" y="91"/>
                  </a:lnTo>
                  <a:lnTo>
                    <a:pt x="214" y="81"/>
                  </a:lnTo>
                  <a:lnTo>
                    <a:pt x="222" y="71"/>
                  </a:lnTo>
                  <a:lnTo>
                    <a:pt x="233" y="62"/>
                  </a:lnTo>
                  <a:lnTo>
                    <a:pt x="245" y="57"/>
                  </a:lnTo>
                  <a:lnTo>
                    <a:pt x="245" y="57"/>
                  </a:lnTo>
                  <a:lnTo>
                    <a:pt x="255" y="53"/>
                  </a:lnTo>
                  <a:lnTo>
                    <a:pt x="264" y="50"/>
                  </a:lnTo>
                  <a:lnTo>
                    <a:pt x="271" y="48"/>
                  </a:lnTo>
                  <a:lnTo>
                    <a:pt x="276" y="48"/>
                  </a:lnTo>
                  <a:lnTo>
                    <a:pt x="279" y="48"/>
                  </a:lnTo>
                  <a:lnTo>
                    <a:pt x="281" y="50"/>
                  </a:lnTo>
                  <a:lnTo>
                    <a:pt x="281" y="50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8" y="52"/>
                  </a:lnTo>
                  <a:lnTo>
                    <a:pt x="293" y="50"/>
                  </a:lnTo>
                  <a:lnTo>
                    <a:pt x="298" y="48"/>
                  </a:lnTo>
                  <a:lnTo>
                    <a:pt x="302" y="46"/>
                  </a:lnTo>
                  <a:lnTo>
                    <a:pt x="305" y="43"/>
                  </a:lnTo>
                  <a:lnTo>
                    <a:pt x="309" y="40"/>
                  </a:lnTo>
                  <a:lnTo>
                    <a:pt x="311" y="36"/>
                  </a:lnTo>
                  <a:lnTo>
                    <a:pt x="314" y="33"/>
                  </a:lnTo>
                  <a:lnTo>
                    <a:pt x="317" y="29"/>
                  </a:lnTo>
                  <a:lnTo>
                    <a:pt x="321" y="26"/>
                  </a:lnTo>
                  <a:lnTo>
                    <a:pt x="321" y="26"/>
                  </a:lnTo>
                  <a:lnTo>
                    <a:pt x="324" y="24"/>
                  </a:lnTo>
                  <a:lnTo>
                    <a:pt x="326" y="22"/>
                  </a:lnTo>
                  <a:lnTo>
                    <a:pt x="331" y="21"/>
                  </a:lnTo>
                  <a:lnTo>
                    <a:pt x="335" y="21"/>
                  </a:lnTo>
                  <a:lnTo>
                    <a:pt x="338" y="19"/>
                  </a:lnTo>
                  <a:lnTo>
                    <a:pt x="343" y="17"/>
                  </a:lnTo>
                  <a:lnTo>
                    <a:pt x="349" y="17"/>
                  </a:lnTo>
                  <a:lnTo>
                    <a:pt x="352" y="17"/>
                  </a:lnTo>
                  <a:lnTo>
                    <a:pt x="355" y="15"/>
                  </a:lnTo>
                  <a:lnTo>
                    <a:pt x="359" y="15"/>
                  </a:lnTo>
                  <a:lnTo>
                    <a:pt x="359" y="15"/>
                  </a:lnTo>
                  <a:lnTo>
                    <a:pt x="364" y="14"/>
                  </a:lnTo>
                  <a:lnTo>
                    <a:pt x="369" y="12"/>
                  </a:lnTo>
                  <a:lnTo>
                    <a:pt x="373" y="8"/>
                  </a:lnTo>
                  <a:lnTo>
                    <a:pt x="378" y="7"/>
                  </a:lnTo>
                  <a:lnTo>
                    <a:pt x="383" y="3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7" y="0"/>
                  </a:lnTo>
                  <a:lnTo>
                    <a:pt x="404" y="0"/>
                  </a:lnTo>
                  <a:lnTo>
                    <a:pt x="409" y="2"/>
                  </a:lnTo>
                  <a:lnTo>
                    <a:pt x="409" y="2"/>
                  </a:lnTo>
                  <a:lnTo>
                    <a:pt x="419" y="5"/>
                  </a:lnTo>
                  <a:lnTo>
                    <a:pt x="426" y="10"/>
                  </a:lnTo>
                  <a:lnTo>
                    <a:pt x="433" y="17"/>
                  </a:lnTo>
                  <a:lnTo>
                    <a:pt x="437" y="24"/>
                  </a:lnTo>
                  <a:lnTo>
                    <a:pt x="440" y="31"/>
                  </a:lnTo>
                  <a:lnTo>
                    <a:pt x="440" y="38"/>
                  </a:lnTo>
                  <a:lnTo>
                    <a:pt x="440" y="46"/>
                  </a:lnTo>
                  <a:lnTo>
                    <a:pt x="437" y="55"/>
                  </a:lnTo>
                  <a:lnTo>
                    <a:pt x="433" y="64"/>
                  </a:lnTo>
                  <a:lnTo>
                    <a:pt x="428" y="72"/>
                  </a:lnTo>
                  <a:lnTo>
                    <a:pt x="428" y="7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17" name="Freeform 73">
              <a:extLst>
                <a:ext uri="{FF2B5EF4-FFF2-40B4-BE49-F238E27FC236}">
                  <a16:creationId xmlns:a16="http://schemas.microsoft.com/office/drawing/2014/main" id="{23093FDE-58F6-8D96-4E1E-C4E5E1600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032"/>
              <a:ext cx="220" cy="254"/>
            </a:xfrm>
            <a:custGeom>
              <a:avLst/>
              <a:gdLst>
                <a:gd name="T0" fmla="*/ 409 w 440"/>
                <a:gd name="T1" fmla="*/ 74 h 506"/>
                <a:gd name="T2" fmla="*/ 362 w 440"/>
                <a:gd name="T3" fmla="*/ 86 h 506"/>
                <a:gd name="T4" fmla="*/ 343 w 440"/>
                <a:gd name="T5" fmla="*/ 109 h 506"/>
                <a:gd name="T6" fmla="*/ 333 w 440"/>
                <a:gd name="T7" fmla="*/ 133 h 506"/>
                <a:gd name="T8" fmla="*/ 316 w 440"/>
                <a:gd name="T9" fmla="*/ 141 h 506"/>
                <a:gd name="T10" fmla="*/ 304 w 440"/>
                <a:gd name="T11" fmla="*/ 154 h 506"/>
                <a:gd name="T12" fmla="*/ 300 w 440"/>
                <a:gd name="T13" fmla="*/ 173 h 506"/>
                <a:gd name="T14" fmla="*/ 298 w 440"/>
                <a:gd name="T15" fmla="*/ 190 h 506"/>
                <a:gd name="T16" fmla="*/ 285 w 440"/>
                <a:gd name="T17" fmla="*/ 202 h 506"/>
                <a:gd name="T18" fmla="*/ 266 w 440"/>
                <a:gd name="T19" fmla="*/ 226 h 506"/>
                <a:gd name="T20" fmla="*/ 260 w 440"/>
                <a:gd name="T21" fmla="*/ 259 h 506"/>
                <a:gd name="T22" fmla="*/ 267 w 440"/>
                <a:gd name="T23" fmla="*/ 280 h 506"/>
                <a:gd name="T24" fmla="*/ 276 w 440"/>
                <a:gd name="T25" fmla="*/ 292 h 506"/>
                <a:gd name="T26" fmla="*/ 279 w 440"/>
                <a:gd name="T27" fmla="*/ 292 h 506"/>
                <a:gd name="T28" fmla="*/ 278 w 440"/>
                <a:gd name="T29" fmla="*/ 302 h 506"/>
                <a:gd name="T30" fmla="*/ 279 w 440"/>
                <a:gd name="T31" fmla="*/ 326 h 506"/>
                <a:gd name="T32" fmla="*/ 286 w 440"/>
                <a:gd name="T33" fmla="*/ 347 h 506"/>
                <a:gd name="T34" fmla="*/ 266 w 440"/>
                <a:gd name="T35" fmla="*/ 351 h 506"/>
                <a:gd name="T36" fmla="*/ 226 w 440"/>
                <a:gd name="T37" fmla="*/ 357 h 506"/>
                <a:gd name="T38" fmla="*/ 200 w 440"/>
                <a:gd name="T39" fmla="*/ 387 h 506"/>
                <a:gd name="T40" fmla="*/ 169 w 440"/>
                <a:gd name="T41" fmla="*/ 444 h 506"/>
                <a:gd name="T42" fmla="*/ 139 w 440"/>
                <a:gd name="T43" fmla="*/ 484 h 506"/>
                <a:gd name="T44" fmla="*/ 112 w 440"/>
                <a:gd name="T45" fmla="*/ 494 h 506"/>
                <a:gd name="T46" fmla="*/ 67 w 440"/>
                <a:gd name="T47" fmla="*/ 504 h 506"/>
                <a:gd name="T48" fmla="*/ 39 w 440"/>
                <a:gd name="T49" fmla="*/ 506 h 506"/>
                <a:gd name="T50" fmla="*/ 24 w 440"/>
                <a:gd name="T51" fmla="*/ 485 h 506"/>
                <a:gd name="T52" fmla="*/ 1 w 440"/>
                <a:gd name="T53" fmla="*/ 425 h 506"/>
                <a:gd name="T54" fmla="*/ 3 w 440"/>
                <a:gd name="T55" fmla="*/ 361 h 506"/>
                <a:gd name="T56" fmla="*/ 17 w 440"/>
                <a:gd name="T57" fmla="*/ 299 h 506"/>
                <a:gd name="T58" fmla="*/ 38 w 440"/>
                <a:gd name="T59" fmla="*/ 268 h 506"/>
                <a:gd name="T60" fmla="*/ 57 w 440"/>
                <a:gd name="T61" fmla="*/ 257 h 506"/>
                <a:gd name="T62" fmla="*/ 76 w 440"/>
                <a:gd name="T63" fmla="*/ 250 h 506"/>
                <a:gd name="T64" fmla="*/ 82 w 440"/>
                <a:gd name="T65" fmla="*/ 249 h 506"/>
                <a:gd name="T66" fmla="*/ 84 w 440"/>
                <a:gd name="T67" fmla="*/ 237 h 506"/>
                <a:gd name="T68" fmla="*/ 96 w 440"/>
                <a:gd name="T69" fmla="*/ 197 h 506"/>
                <a:gd name="T70" fmla="*/ 117 w 440"/>
                <a:gd name="T71" fmla="*/ 167 h 506"/>
                <a:gd name="T72" fmla="*/ 157 w 440"/>
                <a:gd name="T73" fmla="*/ 145 h 506"/>
                <a:gd name="T74" fmla="*/ 186 w 440"/>
                <a:gd name="T75" fmla="*/ 138 h 506"/>
                <a:gd name="T76" fmla="*/ 191 w 440"/>
                <a:gd name="T77" fmla="*/ 136 h 506"/>
                <a:gd name="T78" fmla="*/ 202 w 440"/>
                <a:gd name="T79" fmla="*/ 103 h 506"/>
                <a:gd name="T80" fmla="*/ 233 w 440"/>
                <a:gd name="T81" fmla="*/ 62 h 506"/>
                <a:gd name="T82" fmla="*/ 264 w 440"/>
                <a:gd name="T83" fmla="*/ 50 h 506"/>
                <a:gd name="T84" fmla="*/ 281 w 440"/>
                <a:gd name="T85" fmla="*/ 50 h 506"/>
                <a:gd name="T86" fmla="*/ 281 w 440"/>
                <a:gd name="T87" fmla="*/ 53 h 506"/>
                <a:gd name="T88" fmla="*/ 298 w 440"/>
                <a:gd name="T89" fmla="*/ 48 h 506"/>
                <a:gd name="T90" fmla="*/ 311 w 440"/>
                <a:gd name="T91" fmla="*/ 36 h 506"/>
                <a:gd name="T92" fmla="*/ 321 w 440"/>
                <a:gd name="T93" fmla="*/ 26 h 506"/>
                <a:gd name="T94" fmla="*/ 335 w 440"/>
                <a:gd name="T95" fmla="*/ 21 h 506"/>
                <a:gd name="T96" fmla="*/ 352 w 440"/>
                <a:gd name="T97" fmla="*/ 17 h 506"/>
                <a:gd name="T98" fmla="*/ 364 w 440"/>
                <a:gd name="T99" fmla="*/ 14 h 506"/>
                <a:gd name="T100" fmla="*/ 383 w 440"/>
                <a:gd name="T101" fmla="*/ 3 h 506"/>
                <a:gd name="T102" fmla="*/ 404 w 440"/>
                <a:gd name="T103" fmla="*/ 0 h 506"/>
                <a:gd name="T104" fmla="*/ 426 w 440"/>
                <a:gd name="T105" fmla="*/ 10 h 506"/>
                <a:gd name="T106" fmla="*/ 440 w 440"/>
                <a:gd name="T107" fmla="*/ 38 h 506"/>
                <a:gd name="T108" fmla="*/ 428 w 440"/>
                <a:gd name="T109" fmla="*/ 72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0" h="506">
                  <a:moveTo>
                    <a:pt x="428" y="72"/>
                  </a:moveTo>
                  <a:lnTo>
                    <a:pt x="425" y="72"/>
                  </a:lnTo>
                  <a:lnTo>
                    <a:pt x="419" y="72"/>
                  </a:lnTo>
                  <a:lnTo>
                    <a:pt x="409" y="74"/>
                  </a:lnTo>
                  <a:lnTo>
                    <a:pt x="399" y="76"/>
                  </a:lnTo>
                  <a:lnTo>
                    <a:pt x="387" y="78"/>
                  </a:lnTo>
                  <a:lnTo>
                    <a:pt x="374" y="81"/>
                  </a:lnTo>
                  <a:lnTo>
                    <a:pt x="362" y="86"/>
                  </a:lnTo>
                  <a:lnTo>
                    <a:pt x="354" y="93"/>
                  </a:lnTo>
                  <a:lnTo>
                    <a:pt x="347" y="100"/>
                  </a:lnTo>
                  <a:lnTo>
                    <a:pt x="343" y="109"/>
                  </a:lnTo>
                  <a:lnTo>
                    <a:pt x="343" y="109"/>
                  </a:lnTo>
                  <a:lnTo>
                    <a:pt x="342" y="117"/>
                  </a:lnTo>
                  <a:lnTo>
                    <a:pt x="340" y="124"/>
                  </a:lnTo>
                  <a:lnTo>
                    <a:pt x="336" y="129"/>
                  </a:lnTo>
                  <a:lnTo>
                    <a:pt x="333" y="133"/>
                  </a:lnTo>
                  <a:lnTo>
                    <a:pt x="330" y="135"/>
                  </a:lnTo>
                  <a:lnTo>
                    <a:pt x="324" y="138"/>
                  </a:lnTo>
                  <a:lnTo>
                    <a:pt x="321" y="140"/>
                  </a:lnTo>
                  <a:lnTo>
                    <a:pt x="316" y="141"/>
                  </a:lnTo>
                  <a:lnTo>
                    <a:pt x="311" y="145"/>
                  </a:lnTo>
                  <a:lnTo>
                    <a:pt x="307" y="148"/>
                  </a:lnTo>
                  <a:lnTo>
                    <a:pt x="307" y="148"/>
                  </a:lnTo>
                  <a:lnTo>
                    <a:pt x="304" y="154"/>
                  </a:lnTo>
                  <a:lnTo>
                    <a:pt x="302" y="157"/>
                  </a:lnTo>
                  <a:lnTo>
                    <a:pt x="300" y="162"/>
                  </a:lnTo>
                  <a:lnTo>
                    <a:pt x="300" y="167"/>
                  </a:lnTo>
                  <a:lnTo>
                    <a:pt x="300" y="173"/>
                  </a:lnTo>
                  <a:lnTo>
                    <a:pt x="300" y="176"/>
                  </a:lnTo>
                  <a:lnTo>
                    <a:pt x="300" y="181"/>
                  </a:lnTo>
                  <a:lnTo>
                    <a:pt x="300" y="185"/>
                  </a:lnTo>
                  <a:lnTo>
                    <a:pt x="298" y="190"/>
                  </a:lnTo>
                  <a:lnTo>
                    <a:pt x="295" y="193"/>
                  </a:lnTo>
                  <a:lnTo>
                    <a:pt x="295" y="193"/>
                  </a:lnTo>
                  <a:lnTo>
                    <a:pt x="290" y="197"/>
                  </a:lnTo>
                  <a:lnTo>
                    <a:pt x="285" y="202"/>
                  </a:lnTo>
                  <a:lnTo>
                    <a:pt x="279" y="207"/>
                  </a:lnTo>
                  <a:lnTo>
                    <a:pt x="274" y="212"/>
                  </a:lnTo>
                  <a:lnTo>
                    <a:pt x="271" y="219"/>
                  </a:lnTo>
                  <a:lnTo>
                    <a:pt x="266" y="226"/>
                  </a:lnTo>
                  <a:lnTo>
                    <a:pt x="262" y="233"/>
                  </a:lnTo>
                  <a:lnTo>
                    <a:pt x="260" y="242"/>
                  </a:lnTo>
                  <a:lnTo>
                    <a:pt x="259" y="250"/>
                  </a:lnTo>
                  <a:lnTo>
                    <a:pt x="260" y="259"/>
                  </a:lnTo>
                  <a:lnTo>
                    <a:pt x="260" y="259"/>
                  </a:lnTo>
                  <a:lnTo>
                    <a:pt x="262" y="268"/>
                  </a:lnTo>
                  <a:lnTo>
                    <a:pt x="264" y="275"/>
                  </a:lnTo>
                  <a:lnTo>
                    <a:pt x="267" y="280"/>
                  </a:lnTo>
                  <a:lnTo>
                    <a:pt x="269" y="285"/>
                  </a:lnTo>
                  <a:lnTo>
                    <a:pt x="273" y="287"/>
                  </a:lnTo>
                  <a:lnTo>
                    <a:pt x="274" y="290"/>
                  </a:lnTo>
                  <a:lnTo>
                    <a:pt x="276" y="292"/>
                  </a:lnTo>
                  <a:lnTo>
                    <a:pt x="278" y="292"/>
                  </a:lnTo>
                  <a:lnTo>
                    <a:pt x="279" y="292"/>
                  </a:lnTo>
                  <a:lnTo>
                    <a:pt x="279" y="292"/>
                  </a:lnTo>
                  <a:lnTo>
                    <a:pt x="279" y="292"/>
                  </a:lnTo>
                  <a:lnTo>
                    <a:pt x="279" y="294"/>
                  </a:lnTo>
                  <a:lnTo>
                    <a:pt x="279" y="295"/>
                  </a:lnTo>
                  <a:lnTo>
                    <a:pt x="278" y="297"/>
                  </a:lnTo>
                  <a:lnTo>
                    <a:pt x="278" y="302"/>
                  </a:lnTo>
                  <a:lnTo>
                    <a:pt x="278" y="306"/>
                  </a:lnTo>
                  <a:lnTo>
                    <a:pt x="278" y="313"/>
                  </a:lnTo>
                  <a:lnTo>
                    <a:pt x="279" y="318"/>
                  </a:lnTo>
                  <a:lnTo>
                    <a:pt x="279" y="326"/>
                  </a:lnTo>
                  <a:lnTo>
                    <a:pt x="283" y="333"/>
                  </a:lnTo>
                  <a:lnTo>
                    <a:pt x="285" y="342"/>
                  </a:lnTo>
                  <a:lnTo>
                    <a:pt x="285" y="342"/>
                  </a:lnTo>
                  <a:lnTo>
                    <a:pt x="286" y="347"/>
                  </a:lnTo>
                  <a:lnTo>
                    <a:pt x="285" y="351"/>
                  </a:lnTo>
                  <a:lnTo>
                    <a:pt x="281" y="352"/>
                  </a:lnTo>
                  <a:lnTo>
                    <a:pt x="274" y="352"/>
                  </a:lnTo>
                  <a:lnTo>
                    <a:pt x="266" y="351"/>
                  </a:lnTo>
                  <a:lnTo>
                    <a:pt x="257" y="351"/>
                  </a:lnTo>
                  <a:lnTo>
                    <a:pt x="247" y="351"/>
                  </a:lnTo>
                  <a:lnTo>
                    <a:pt x="236" y="352"/>
                  </a:lnTo>
                  <a:lnTo>
                    <a:pt x="226" y="357"/>
                  </a:lnTo>
                  <a:lnTo>
                    <a:pt x="217" y="364"/>
                  </a:lnTo>
                  <a:lnTo>
                    <a:pt x="217" y="364"/>
                  </a:lnTo>
                  <a:lnTo>
                    <a:pt x="209" y="375"/>
                  </a:lnTo>
                  <a:lnTo>
                    <a:pt x="200" y="387"/>
                  </a:lnTo>
                  <a:lnTo>
                    <a:pt x="191" y="401"/>
                  </a:lnTo>
                  <a:lnTo>
                    <a:pt x="184" y="416"/>
                  </a:lnTo>
                  <a:lnTo>
                    <a:pt x="176" y="430"/>
                  </a:lnTo>
                  <a:lnTo>
                    <a:pt x="169" y="444"/>
                  </a:lnTo>
                  <a:lnTo>
                    <a:pt x="162" y="458"/>
                  </a:lnTo>
                  <a:lnTo>
                    <a:pt x="153" y="468"/>
                  </a:lnTo>
                  <a:lnTo>
                    <a:pt x="146" y="477"/>
                  </a:lnTo>
                  <a:lnTo>
                    <a:pt x="139" y="484"/>
                  </a:lnTo>
                  <a:lnTo>
                    <a:pt x="139" y="484"/>
                  </a:lnTo>
                  <a:lnTo>
                    <a:pt x="131" y="487"/>
                  </a:lnTo>
                  <a:lnTo>
                    <a:pt x="120" y="490"/>
                  </a:lnTo>
                  <a:lnTo>
                    <a:pt x="112" y="494"/>
                  </a:lnTo>
                  <a:lnTo>
                    <a:pt x="100" y="497"/>
                  </a:lnTo>
                  <a:lnTo>
                    <a:pt x="89" y="501"/>
                  </a:lnTo>
                  <a:lnTo>
                    <a:pt x="77" y="503"/>
                  </a:lnTo>
                  <a:lnTo>
                    <a:pt x="67" y="504"/>
                  </a:lnTo>
                  <a:lnTo>
                    <a:pt x="57" y="506"/>
                  </a:lnTo>
                  <a:lnTo>
                    <a:pt x="48" y="506"/>
                  </a:lnTo>
                  <a:lnTo>
                    <a:pt x="39" y="506"/>
                  </a:lnTo>
                  <a:lnTo>
                    <a:pt x="39" y="506"/>
                  </a:lnTo>
                  <a:lnTo>
                    <a:pt x="38" y="506"/>
                  </a:lnTo>
                  <a:lnTo>
                    <a:pt x="34" y="501"/>
                  </a:lnTo>
                  <a:lnTo>
                    <a:pt x="29" y="494"/>
                  </a:lnTo>
                  <a:lnTo>
                    <a:pt x="24" y="485"/>
                  </a:lnTo>
                  <a:lnTo>
                    <a:pt x="17" y="473"/>
                  </a:lnTo>
                  <a:lnTo>
                    <a:pt x="10" y="459"/>
                  </a:lnTo>
                  <a:lnTo>
                    <a:pt x="5" y="442"/>
                  </a:lnTo>
                  <a:lnTo>
                    <a:pt x="1" y="425"/>
                  </a:lnTo>
                  <a:lnTo>
                    <a:pt x="0" y="404"/>
                  </a:lnTo>
                  <a:lnTo>
                    <a:pt x="1" y="382"/>
                  </a:lnTo>
                  <a:lnTo>
                    <a:pt x="1" y="382"/>
                  </a:lnTo>
                  <a:lnTo>
                    <a:pt x="3" y="361"/>
                  </a:lnTo>
                  <a:lnTo>
                    <a:pt x="6" y="342"/>
                  </a:lnTo>
                  <a:lnTo>
                    <a:pt x="10" y="325"/>
                  </a:lnTo>
                  <a:lnTo>
                    <a:pt x="13" y="311"/>
                  </a:lnTo>
                  <a:lnTo>
                    <a:pt x="17" y="299"/>
                  </a:lnTo>
                  <a:lnTo>
                    <a:pt x="22" y="288"/>
                  </a:lnTo>
                  <a:lnTo>
                    <a:pt x="27" y="280"/>
                  </a:lnTo>
                  <a:lnTo>
                    <a:pt x="32" y="273"/>
                  </a:lnTo>
                  <a:lnTo>
                    <a:pt x="38" y="268"/>
                  </a:lnTo>
                  <a:lnTo>
                    <a:pt x="43" y="262"/>
                  </a:lnTo>
                  <a:lnTo>
                    <a:pt x="43" y="262"/>
                  </a:lnTo>
                  <a:lnTo>
                    <a:pt x="50" y="261"/>
                  </a:lnTo>
                  <a:lnTo>
                    <a:pt x="57" y="257"/>
                  </a:lnTo>
                  <a:lnTo>
                    <a:pt x="62" y="256"/>
                  </a:lnTo>
                  <a:lnTo>
                    <a:pt x="67" y="254"/>
                  </a:lnTo>
                  <a:lnTo>
                    <a:pt x="70" y="252"/>
                  </a:lnTo>
                  <a:lnTo>
                    <a:pt x="76" y="250"/>
                  </a:lnTo>
                  <a:lnTo>
                    <a:pt x="77" y="250"/>
                  </a:lnTo>
                  <a:lnTo>
                    <a:pt x="81" y="250"/>
                  </a:lnTo>
                  <a:lnTo>
                    <a:pt x="82" y="250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3"/>
                  </a:lnTo>
                  <a:lnTo>
                    <a:pt x="84" y="237"/>
                  </a:lnTo>
                  <a:lnTo>
                    <a:pt x="86" y="228"/>
                  </a:lnTo>
                  <a:lnTo>
                    <a:pt x="88" y="219"/>
                  </a:lnTo>
                  <a:lnTo>
                    <a:pt x="91" y="209"/>
                  </a:lnTo>
                  <a:lnTo>
                    <a:pt x="96" y="197"/>
                  </a:lnTo>
                  <a:lnTo>
                    <a:pt x="101" y="186"/>
                  </a:lnTo>
                  <a:lnTo>
                    <a:pt x="108" y="176"/>
                  </a:lnTo>
                  <a:lnTo>
                    <a:pt x="117" y="167"/>
                  </a:lnTo>
                  <a:lnTo>
                    <a:pt x="117" y="167"/>
                  </a:lnTo>
                  <a:lnTo>
                    <a:pt x="127" y="160"/>
                  </a:lnTo>
                  <a:lnTo>
                    <a:pt x="138" y="154"/>
                  </a:lnTo>
                  <a:lnTo>
                    <a:pt x="146" y="150"/>
                  </a:lnTo>
                  <a:lnTo>
                    <a:pt x="157" y="145"/>
                  </a:lnTo>
                  <a:lnTo>
                    <a:pt x="165" y="143"/>
                  </a:lnTo>
                  <a:lnTo>
                    <a:pt x="174" y="141"/>
                  </a:lnTo>
                  <a:lnTo>
                    <a:pt x="181" y="140"/>
                  </a:lnTo>
                  <a:lnTo>
                    <a:pt x="186" y="138"/>
                  </a:lnTo>
                  <a:lnTo>
                    <a:pt x="190" y="138"/>
                  </a:lnTo>
                  <a:lnTo>
                    <a:pt x="191" y="138"/>
                  </a:lnTo>
                  <a:lnTo>
                    <a:pt x="191" y="138"/>
                  </a:lnTo>
                  <a:lnTo>
                    <a:pt x="191" y="136"/>
                  </a:lnTo>
                  <a:lnTo>
                    <a:pt x="193" y="131"/>
                  </a:lnTo>
                  <a:lnTo>
                    <a:pt x="195" y="124"/>
                  </a:lnTo>
                  <a:lnTo>
                    <a:pt x="198" y="114"/>
                  </a:lnTo>
                  <a:lnTo>
                    <a:pt x="202" y="103"/>
                  </a:lnTo>
                  <a:lnTo>
                    <a:pt x="207" y="91"/>
                  </a:lnTo>
                  <a:lnTo>
                    <a:pt x="214" y="81"/>
                  </a:lnTo>
                  <a:lnTo>
                    <a:pt x="222" y="71"/>
                  </a:lnTo>
                  <a:lnTo>
                    <a:pt x="233" y="62"/>
                  </a:lnTo>
                  <a:lnTo>
                    <a:pt x="245" y="57"/>
                  </a:lnTo>
                  <a:lnTo>
                    <a:pt x="245" y="57"/>
                  </a:lnTo>
                  <a:lnTo>
                    <a:pt x="255" y="53"/>
                  </a:lnTo>
                  <a:lnTo>
                    <a:pt x="264" y="50"/>
                  </a:lnTo>
                  <a:lnTo>
                    <a:pt x="271" y="48"/>
                  </a:lnTo>
                  <a:lnTo>
                    <a:pt x="276" y="48"/>
                  </a:lnTo>
                  <a:lnTo>
                    <a:pt x="279" y="48"/>
                  </a:lnTo>
                  <a:lnTo>
                    <a:pt x="281" y="50"/>
                  </a:lnTo>
                  <a:lnTo>
                    <a:pt x="281" y="50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8" y="52"/>
                  </a:lnTo>
                  <a:lnTo>
                    <a:pt x="293" y="50"/>
                  </a:lnTo>
                  <a:lnTo>
                    <a:pt x="298" y="48"/>
                  </a:lnTo>
                  <a:lnTo>
                    <a:pt x="302" y="46"/>
                  </a:lnTo>
                  <a:lnTo>
                    <a:pt x="305" y="43"/>
                  </a:lnTo>
                  <a:lnTo>
                    <a:pt x="309" y="40"/>
                  </a:lnTo>
                  <a:lnTo>
                    <a:pt x="311" y="36"/>
                  </a:lnTo>
                  <a:lnTo>
                    <a:pt x="314" y="33"/>
                  </a:lnTo>
                  <a:lnTo>
                    <a:pt x="317" y="29"/>
                  </a:lnTo>
                  <a:lnTo>
                    <a:pt x="321" y="26"/>
                  </a:lnTo>
                  <a:lnTo>
                    <a:pt x="321" y="26"/>
                  </a:lnTo>
                  <a:lnTo>
                    <a:pt x="324" y="24"/>
                  </a:lnTo>
                  <a:lnTo>
                    <a:pt x="326" y="22"/>
                  </a:lnTo>
                  <a:lnTo>
                    <a:pt x="331" y="21"/>
                  </a:lnTo>
                  <a:lnTo>
                    <a:pt x="335" y="21"/>
                  </a:lnTo>
                  <a:lnTo>
                    <a:pt x="338" y="19"/>
                  </a:lnTo>
                  <a:lnTo>
                    <a:pt x="343" y="17"/>
                  </a:lnTo>
                  <a:lnTo>
                    <a:pt x="349" y="17"/>
                  </a:lnTo>
                  <a:lnTo>
                    <a:pt x="352" y="17"/>
                  </a:lnTo>
                  <a:lnTo>
                    <a:pt x="355" y="15"/>
                  </a:lnTo>
                  <a:lnTo>
                    <a:pt x="359" y="15"/>
                  </a:lnTo>
                  <a:lnTo>
                    <a:pt x="359" y="15"/>
                  </a:lnTo>
                  <a:lnTo>
                    <a:pt x="364" y="14"/>
                  </a:lnTo>
                  <a:lnTo>
                    <a:pt x="369" y="12"/>
                  </a:lnTo>
                  <a:lnTo>
                    <a:pt x="373" y="8"/>
                  </a:lnTo>
                  <a:lnTo>
                    <a:pt x="378" y="7"/>
                  </a:lnTo>
                  <a:lnTo>
                    <a:pt x="383" y="3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7" y="0"/>
                  </a:lnTo>
                  <a:lnTo>
                    <a:pt x="404" y="0"/>
                  </a:lnTo>
                  <a:lnTo>
                    <a:pt x="409" y="2"/>
                  </a:lnTo>
                  <a:lnTo>
                    <a:pt x="409" y="2"/>
                  </a:lnTo>
                  <a:lnTo>
                    <a:pt x="419" y="5"/>
                  </a:lnTo>
                  <a:lnTo>
                    <a:pt x="426" y="10"/>
                  </a:lnTo>
                  <a:lnTo>
                    <a:pt x="433" y="17"/>
                  </a:lnTo>
                  <a:lnTo>
                    <a:pt x="437" y="24"/>
                  </a:lnTo>
                  <a:lnTo>
                    <a:pt x="440" y="31"/>
                  </a:lnTo>
                  <a:lnTo>
                    <a:pt x="440" y="38"/>
                  </a:lnTo>
                  <a:lnTo>
                    <a:pt x="440" y="46"/>
                  </a:lnTo>
                  <a:lnTo>
                    <a:pt x="437" y="55"/>
                  </a:lnTo>
                  <a:lnTo>
                    <a:pt x="433" y="64"/>
                  </a:lnTo>
                  <a:lnTo>
                    <a:pt x="428" y="72"/>
                  </a:lnTo>
                  <a:lnTo>
                    <a:pt x="428" y="7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18" name="Freeform 74">
              <a:extLst>
                <a:ext uri="{FF2B5EF4-FFF2-40B4-BE49-F238E27FC236}">
                  <a16:creationId xmlns:a16="http://schemas.microsoft.com/office/drawing/2014/main" id="{3D3D57F4-37D8-E77C-5C41-DC653FDFF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070"/>
              <a:ext cx="46" cy="31"/>
            </a:xfrm>
            <a:custGeom>
              <a:avLst/>
              <a:gdLst>
                <a:gd name="T0" fmla="*/ 0 w 92"/>
                <a:gd name="T1" fmla="*/ 4 h 62"/>
                <a:gd name="T2" fmla="*/ 4 w 92"/>
                <a:gd name="T3" fmla="*/ 4 h 62"/>
                <a:gd name="T4" fmla="*/ 6 w 92"/>
                <a:gd name="T5" fmla="*/ 5 h 62"/>
                <a:gd name="T6" fmla="*/ 9 w 92"/>
                <a:gd name="T7" fmla="*/ 5 h 62"/>
                <a:gd name="T8" fmla="*/ 13 w 92"/>
                <a:gd name="T9" fmla="*/ 5 h 62"/>
                <a:gd name="T10" fmla="*/ 14 w 92"/>
                <a:gd name="T11" fmla="*/ 5 h 62"/>
                <a:gd name="T12" fmla="*/ 18 w 92"/>
                <a:gd name="T13" fmla="*/ 7 h 62"/>
                <a:gd name="T14" fmla="*/ 19 w 92"/>
                <a:gd name="T15" fmla="*/ 7 h 62"/>
                <a:gd name="T16" fmla="*/ 23 w 92"/>
                <a:gd name="T17" fmla="*/ 5 h 62"/>
                <a:gd name="T18" fmla="*/ 25 w 92"/>
                <a:gd name="T19" fmla="*/ 5 h 62"/>
                <a:gd name="T20" fmla="*/ 26 w 92"/>
                <a:gd name="T21" fmla="*/ 5 h 62"/>
                <a:gd name="T22" fmla="*/ 26 w 92"/>
                <a:gd name="T23" fmla="*/ 5 h 62"/>
                <a:gd name="T24" fmla="*/ 32 w 92"/>
                <a:gd name="T25" fmla="*/ 4 h 62"/>
                <a:gd name="T26" fmla="*/ 35 w 92"/>
                <a:gd name="T27" fmla="*/ 2 h 62"/>
                <a:gd name="T28" fmla="*/ 38 w 92"/>
                <a:gd name="T29" fmla="*/ 0 h 62"/>
                <a:gd name="T30" fmla="*/ 44 w 92"/>
                <a:gd name="T31" fmla="*/ 0 h 62"/>
                <a:gd name="T32" fmla="*/ 47 w 92"/>
                <a:gd name="T33" fmla="*/ 0 h 62"/>
                <a:gd name="T34" fmla="*/ 51 w 92"/>
                <a:gd name="T35" fmla="*/ 0 h 62"/>
                <a:gd name="T36" fmla="*/ 54 w 92"/>
                <a:gd name="T37" fmla="*/ 0 h 62"/>
                <a:gd name="T38" fmla="*/ 57 w 92"/>
                <a:gd name="T39" fmla="*/ 2 h 62"/>
                <a:gd name="T40" fmla="*/ 61 w 92"/>
                <a:gd name="T41" fmla="*/ 2 h 62"/>
                <a:gd name="T42" fmla="*/ 64 w 92"/>
                <a:gd name="T43" fmla="*/ 4 h 62"/>
                <a:gd name="T44" fmla="*/ 64 w 92"/>
                <a:gd name="T45" fmla="*/ 4 h 62"/>
                <a:gd name="T46" fmla="*/ 68 w 92"/>
                <a:gd name="T47" fmla="*/ 9 h 62"/>
                <a:gd name="T48" fmla="*/ 71 w 92"/>
                <a:gd name="T49" fmla="*/ 14 h 62"/>
                <a:gd name="T50" fmla="*/ 76 w 92"/>
                <a:gd name="T51" fmla="*/ 19 h 62"/>
                <a:gd name="T52" fmla="*/ 80 w 92"/>
                <a:gd name="T53" fmla="*/ 24 h 62"/>
                <a:gd name="T54" fmla="*/ 82 w 92"/>
                <a:gd name="T55" fmla="*/ 31 h 62"/>
                <a:gd name="T56" fmla="*/ 85 w 92"/>
                <a:gd name="T57" fmla="*/ 36 h 62"/>
                <a:gd name="T58" fmla="*/ 87 w 92"/>
                <a:gd name="T59" fmla="*/ 43 h 62"/>
                <a:gd name="T60" fmla="*/ 90 w 92"/>
                <a:gd name="T61" fmla="*/ 50 h 62"/>
                <a:gd name="T62" fmla="*/ 90 w 92"/>
                <a:gd name="T63" fmla="*/ 55 h 62"/>
                <a:gd name="T64" fmla="*/ 92 w 92"/>
                <a:gd name="T65" fmla="*/ 62 h 62"/>
                <a:gd name="T66" fmla="*/ 92 w 92"/>
                <a:gd name="T67" fmla="*/ 62 h 62"/>
                <a:gd name="T68" fmla="*/ 83 w 92"/>
                <a:gd name="T69" fmla="*/ 59 h 62"/>
                <a:gd name="T70" fmla="*/ 75 w 92"/>
                <a:gd name="T71" fmla="*/ 54 h 62"/>
                <a:gd name="T72" fmla="*/ 66 w 92"/>
                <a:gd name="T73" fmla="*/ 48 h 62"/>
                <a:gd name="T74" fmla="*/ 59 w 92"/>
                <a:gd name="T75" fmla="*/ 42 h 62"/>
                <a:gd name="T76" fmla="*/ 51 w 92"/>
                <a:gd name="T77" fmla="*/ 35 h 62"/>
                <a:gd name="T78" fmla="*/ 44 w 92"/>
                <a:gd name="T79" fmla="*/ 26 h 62"/>
                <a:gd name="T80" fmla="*/ 35 w 92"/>
                <a:gd name="T81" fmla="*/ 19 h 62"/>
                <a:gd name="T82" fmla="*/ 28 w 92"/>
                <a:gd name="T83" fmla="*/ 14 h 62"/>
                <a:gd name="T84" fmla="*/ 19 w 92"/>
                <a:gd name="T85" fmla="*/ 7 h 62"/>
                <a:gd name="T86" fmla="*/ 11 w 92"/>
                <a:gd name="T87" fmla="*/ 4 h 62"/>
                <a:gd name="T88" fmla="*/ 0 w 92"/>
                <a:gd name="T89" fmla="*/ 4 h 62"/>
                <a:gd name="T90" fmla="*/ 0 w 92"/>
                <a:gd name="T91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2" h="62">
                  <a:moveTo>
                    <a:pt x="0" y="4"/>
                  </a:moveTo>
                  <a:lnTo>
                    <a:pt x="4" y="4"/>
                  </a:lnTo>
                  <a:lnTo>
                    <a:pt x="6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5" y="2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7" y="2"/>
                  </a:lnTo>
                  <a:lnTo>
                    <a:pt x="61" y="2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9"/>
                  </a:lnTo>
                  <a:lnTo>
                    <a:pt x="71" y="14"/>
                  </a:lnTo>
                  <a:lnTo>
                    <a:pt x="76" y="19"/>
                  </a:lnTo>
                  <a:lnTo>
                    <a:pt x="80" y="24"/>
                  </a:lnTo>
                  <a:lnTo>
                    <a:pt x="82" y="31"/>
                  </a:lnTo>
                  <a:lnTo>
                    <a:pt x="85" y="36"/>
                  </a:lnTo>
                  <a:lnTo>
                    <a:pt x="87" y="43"/>
                  </a:lnTo>
                  <a:lnTo>
                    <a:pt x="90" y="50"/>
                  </a:lnTo>
                  <a:lnTo>
                    <a:pt x="90" y="55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83" y="59"/>
                  </a:lnTo>
                  <a:lnTo>
                    <a:pt x="75" y="54"/>
                  </a:lnTo>
                  <a:lnTo>
                    <a:pt x="66" y="48"/>
                  </a:lnTo>
                  <a:lnTo>
                    <a:pt x="59" y="42"/>
                  </a:lnTo>
                  <a:lnTo>
                    <a:pt x="51" y="35"/>
                  </a:lnTo>
                  <a:lnTo>
                    <a:pt x="44" y="26"/>
                  </a:lnTo>
                  <a:lnTo>
                    <a:pt x="35" y="19"/>
                  </a:lnTo>
                  <a:lnTo>
                    <a:pt x="28" y="14"/>
                  </a:lnTo>
                  <a:lnTo>
                    <a:pt x="19" y="7"/>
                  </a:lnTo>
                  <a:lnTo>
                    <a:pt x="11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19" name="Freeform 75">
              <a:extLst>
                <a:ext uri="{FF2B5EF4-FFF2-40B4-BE49-F238E27FC236}">
                  <a16:creationId xmlns:a16="http://schemas.microsoft.com/office/drawing/2014/main" id="{BDC10F68-9599-7BAB-E295-9F702B41B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070"/>
              <a:ext cx="46" cy="31"/>
            </a:xfrm>
            <a:custGeom>
              <a:avLst/>
              <a:gdLst>
                <a:gd name="T0" fmla="*/ 0 w 92"/>
                <a:gd name="T1" fmla="*/ 4 h 62"/>
                <a:gd name="T2" fmla="*/ 4 w 92"/>
                <a:gd name="T3" fmla="*/ 4 h 62"/>
                <a:gd name="T4" fmla="*/ 6 w 92"/>
                <a:gd name="T5" fmla="*/ 5 h 62"/>
                <a:gd name="T6" fmla="*/ 9 w 92"/>
                <a:gd name="T7" fmla="*/ 5 h 62"/>
                <a:gd name="T8" fmla="*/ 13 w 92"/>
                <a:gd name="T9" fmla="*/ 5 h 62"/>
                <a:gd name="T10" fmla="*/ 14 w 92"/>
                <a:gd name="T11" fmla="*/ 5 h 62"/>
                <a:gd name="T12" fmla="*/ 18 w 92"/>
                <a:gd name="T13" fmla="*/ 7 h 62"/>
                <a:gd name="T14" fmla="*/ 19 w 92"/>
                <a:gd name="T15" fmla="*/ 7 h 62"/>
                <a:gd name="T16" fmla="*/ 23 w 92"/>
                <a:gd name="T17" fmla="*/ 5 h 62"/>
                <a:gd name="T18" fmla="*/ 25 w 92"/>
                <a:gd name="T19" fmla="*/ 5 h 62"/>
                <a:gd name="T20" fmla="*/ 26 w 92"/>
                <a:gd name="T21" fmla="*/ 5 h 62"/>
                <a:gd name="T22" fmla="*/ 26 w 92"/>
                <a:gd name="T23" fmla="*/ 5 h 62"/>
                <a:gd name="T24" fmla="*/ 32 w 92"/>
                <a:gd name="T25" fmla="*/ 4 h 62"/>
                <a:gd name="T26" fmla="*/ 35 w 92"/>
                <a:gd name="T27" fmla="*/ 2 h 62"/>
                <a:gd name="T28" fmla="*/ 38 w 92"/>
                <a:gd name="T29" fmla="*/ 0 h 62"/>
                <a:gd name="T30" fmla="*/ 44 w 92"/>
                <a:gd name="T31" fmla="*/ 0 h 62"/>
                <a:gd name="T32" fmla="*/ 47 w 92"/>
                <a:gd name="T33" fmla="*/ 0 h 62"/>
                <a:gd name="T34" fmla="*/ 51 w 92"/>
                <a:gd name="T35" fmla="*/ 0 h 62"/>
                <a:gd name="T36" fmla="*/ 54 w 92"/>
                <a:gd name="T37" fmla="*/ 0 h 62"/>
                <a:gd name="T38" fmla="*/ 57 w 92"/>
                <a:gd name="T39" fmla="*/ 2 h 62"/>
                <a:gd name="T40" fmla="*/ 61 w 92"/>
                <a:gd name="T41" fmla="*/ 2 h 62"/>
                <a:gd name="T42" fmla="*/ 64 w 92"/>
                <a:gd name="T43" fmla="*/ 4 h 62"/>
                <a:gd name="T44" fmla="*/ 64 w 92"/>
                <a:gd name="T45" fmla="*/ 4 h 62"/>
                <a:gd name="T46" fmla="*/ 68 w 92"/>
                <a:gd name="T47" fmla="*/ 9 h 62"/>
                <a:gd name="T48" fmla="*/ 71 w 92"/>
                <a:gd name="T49" fmla="*/ 14 h 62"/>
                <a:gd name="T50" fmla="*/ 76 w 92"/>
                <a:gd name="T51" fmla="*/ 19 h 62"/>
                <a:gd name="T52" fmla="*/ 80 w 92"/>
                <a:gd name="T53" fmla="*/ 24 h 62"/>
                <a:gd name="T54" fmla="*/ 82 w 92"/>
                <a:gd name="T55" fmla="*/ 31 h 62"/>
                <a:gd name="T56" fmla="*/ 85 w 92"/>
                <a:gd name="T57" fmla="*/ 36 h 62"/>
                <a:gd name="T58" fmla="*/ 87 w 92"/>
                <a:gd name="T59" fmla="*/ 43 h 62"/>
                <a:gd name="T60" fmla="*/ 90 w 92"/>
                <a:gd name="T61" fmla="*/ 50 h 62"/>
                <a:gd name="T62" fmla="*/ 90 w 92"/>
                <a:gd name="T63" fmla="*/ 55 h 62"/>
                <a:gd name="T64" fmla="*/ 92 w 92"/>
                <a:gd name="T65" fmla="*/ 62 h 62"/>
                <a:gd name="T66" fmla="*/ 92 w 92"/>
                <a:gd name="T67" fmla="*/ 62 h 62"/>
                <a:gd name="T68" fmla="*/ 83 w 92"/>
                <a:gd name="T69" fmla="*/ 59 h 62"/>
                <a:gd name="T70" fmla="*/ 75 w 92"/>
                <a:gd name="T71" fmla="*/ 54 h 62"/>
                <a:gd name="T72" fmla="*/ 66 w 92"/>
                <a:gd name="T73" fmla="*/ 48 h 62"/>
                <a:gd name="T74" fmla="*/ 59 w 92"/>
                <a:gd name="T75" fmla="*/ 42 h 62"/>
                <a:gd name="T76" fmla="*/ 51 w 92"/>
                <a:gd name="T77" fmla="*/ 35 h 62"/>
                <a:gd name="T78" fmla="*/ 44 w 92"/>
                <a:gd name="T79" fmla="*/ 26 h 62"/>
                <a:gd name="T80" fmla="*/ 35 w 92"/>
                <a:gd name="T81" fmla="*/ 19 h 62"/>
                <a:gd name="T82" fmla="*/ 28 w 92"/>
                <a:gd name="T83" fmla="*/ 14 h 62"/>
                <a:gd name="T84" fmla="*/ 19 w 92"/>
                <a:gd name="T85" fmla="*/ 7 h 62"/>
                <a:gd name="T86" fmla="*/ 11 w 92"/>
                <a:gd name="T87" fmla="*/ 4 h 62"/>
                <a:gd name="T88" fmla="*/ 0 w 92"/>
                <a:gd name="T89" fmla="*/ 4 h 62"/>
                <a:gd name="T90" fmla="*/ 0 w 92"/>
                <a:gd name="T91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2" h="62">
                  <a:moveTo>
                    <a:pt x="0" y="4"/>
                  </a:moveTo>
                  <a:lnTo>
                    <a:pt x="4" y="4"/>
                  </a:lnTo>
                  <a:lnTo>
                    <a:pt x="6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5" y="2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7" y="2"/>
                  </a:lnTo>
                  <a:lnTo>
                    <a:pt x="61" y="2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9"/>
                  </a:lnTo>
                  <a:lnTo>
                    <a:pt x="71" y="14"/>
                  </a:lnTo>
                  <a:lnTo>
                    <a:pt x="76" y="19"/>
                  </a:lnTo>
                  <a:lnTo>
                    <a:pt x="80" y="24"/>
                  </a:lnTo>
                  <a:lnTo>
                    <a:pt x="82" y="31"/>
                  </a:lnTo>
                  <a:lnTo>
                    <a:pt x="85" y="36"/>
                  </a:lnTo>
                  <a:lnTo>
                    <a:pt x="87" y="43"/>
                  </a:lnTo>
                  <a:lnTo>
                    <a:pt x="90" y="50"/>
                  </a:lnTo>
                  <a:lnTo>
                    <a:pt x="90" y="55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83" y="59"/>
                  </a:lnTo>
                  <a:lnTo>
                    <a:pt x="75" y="54"/>
                  </a:lnTo>
                  <a:lnTo>
                    <a:pt x="66" y="48"/>
                  </a:lnTo>
                  <a:lnTo>
                    <a:pt x="59" y="42"/>
                  </a:lnTo>
                  <a:lnTo>
                    <a:pt x="51" y="35"/>
                  </a:lnTo>
                  <a:lnTo>
                    <a:pt x="44" y="26"/>
                  </a:lnTo>
                  <a:lnTo>
                    <a:pt x="35" y="19"/>
                  </a:lnTo>
                  <a:lnTo>
                    <a:pt x="28" y="14"/>
                  </a:lnTo>
                  <a:lnTo>
                    <a:pt x="19" y="7"/>
                  </a:lnTo>
                  <a:lnTo>
                    <a:pt x="1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20" name="Freeform 76">
              <a:extLst>
                <a:ext uri="{FF2B5EF4-FFF2-40B4-BE49-F238E27FC236}">
                  <a16:creationId xmlns:a16="http://schemas.microsoft.com/office/drawing/2014/main" id="{FC103E50-E5C8-73A6-C5DE-F6482C641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069"/>
              <a:ext cx="179" cy="139"/>
            </a:xfrm>
            <a:custGeom>
              <a:avLst/>
              <a:gdLst>
                <a:gd name="T0" fmla="*/ 188 w 357"/>
                <a:gd name="T1" fmla="*/ 2 h 279"/>
                <a:gd name="T2" fmla="*/ 230 w 357"/>
                <a:gd name="T3" fmla="*/ 16 h 279"/>
                <a:gd name="T4" fmla="*/ 266 w 357"/>
                <a:gd name="T5" fmla="*/ 40 h 279"/>
                <a:gd name="T6" fmla="*/ 288 w 357"/>
                <a:gd name="T7" fmla="*/ 63 h 279"/>
                <a:gd name="T8" fmla="*/ 299 w 357"/>
                <a:gd name="T9" fmla="*/ 68 h 279"/>
                <a:gd name="T10" fmla="*/ 311 w 357"/>
                <a:gd name="T11" fmla="*/ 71 h 279"/>
                <a:gd name="T12" fmla="*/ 323 w 357"/>
                <a:gd name="T13" fmla="*/ 73 h 279"/>
                <a:gd name="T14" fmla="*/ 332 w 357"/>
                <a:gd name="T15" fmla="*/ 75 h 279"/>
                <a:gd name="T16" fmla="*/ 342 w 357"/>
                <a:gd name="T17" fmla="*/ 82 h 279"/>
                <a:gd name="T18" fmla="*/ 351 w 357"/>
                <a:gd name="T19" fmla="*/ 88 h 279"/>
                <a:gd name="T20" fmla="*/ 357 w 357"/>
                <a:gd name="T21" fmla="*/ 97 h 279"/>
                <a:gd name="T22" fmla="*/ 352 w 357"/>
                <a:gd name="T23" fmla="*/ 99 h 279"/>
                <a:gd name="T24" fmla="*/ 340 w 357"/>
                <a:gd name="T25" fmla="*/ 104 h 279"/>
                <a:gd name="T26" fmla="*/ 326 w 357"/>
                <a:gd name="T27" fmla="*/ 109 h 279"/>
                <a:gd name="T28" fmla="*/ 314 w 357"/>
                <a:gd name="T29" fmla="*/ 114 h 279"/>
                <a:gd name="T30" fmla="*/ 278 w 357"/>
                <a:gd name="T31" fmla="*/ 135 h 279"/>
                <a:gd name="T32" fmla="*/ 212 w 357"/>
                <a:gd name="T33" fmla="*/ 170 h 279"/>
                <a:gd name="T34" fmla="*/ 154 w 357"/>
                <a:gd name="T35" fmla="*/ 201 h 279"/>
                <a:gd name="T36" fmla="*/ 128 w 357"/>
                <a:gd name="T37" fmla="*/ 216 h 279"/>
                <a:gd name="T38" fmla="*/ 102 w 357"/>
                <a:gd name="T39" fmla="*/ 239 h 279"/>
                <a:gd name="T40" fmla="*/ 81 w 357"/>
                <a:gd name="T41" fmla="*/ 263 h 279"/>
                <a:gd name="T42" fmla="*/ 64 w 357"/>
                <a:gd name="T43" fmla="*/ 277 h 279"/>
                <a:gd name="T44" fmla="*/ 52 w 357"/>
                <a:gd name="T45" fmla="*/ 279 h 279"/>
                <a:gd name="T46" fmla="*/ 43 w 357"/>
                <a:gd name="T47" fmla="*/ 270 h 279"/>
                <a:gd name="T48" fmla="*/ 34 w 357"/>
                <a:gd name="T49" fmla="*/ 258 h 279"/>
                <a:gd name="T50" fmla="*/ 22 w 357"/>
                <a:gd name="T51" fmla="*/ 254 h 279"/>
                <a:gd name="T52" fmla="*/ 20 w 357"/>
                <a:gd name="T53" fmla="*/ 249 h 279"/>
                <a:gd name="T54" fmla="*/ 19 w 357"/>
                <a:gd name="T55" fmla="*/ 234 h 279"/>
                <a:gd name="T56" fmla="*/ 19 w 357"/>
                <a:gd name="T57" fmla="*/ 223 h 279"/>
                <a:gd name="T58" fmla="*/ 20 w 357"/>
                <a:gd name="T59" fmla="*/ 220 h 279"/>
                <a:gd name="T60" fmla="*/ 19 w 357"/>
                <a:gd name="T61" fmla="*/ 220 h 279"/>
                <a:gd name="T62" fmla="*/ 14 w 357"/>
                <a:gd name="T63" fmla="*/ 215 h 279"/>
                <a:gd name="T64" fmla="*/ 5 w 357"/>
                <a:gd name="T65" fmla="*/ 203 h 279"/>
                <a:gd name="T66" fmla="*/ 1 w 357"/>
                <a:gd name="T67" fmla="*/ 187 h 279"/>
                <a:gd name="T68" fmla="*/ 3 w 357"/>
                <a:gd name="T69" fmla="*/ 161 h 279"/>
                <a:gd name="T70" fmla="*/ 15 w 357"/>
                <a:gd name="T71" fmla="*/ 140 h 279"/>
                <a:gd name="T72" fmla="*/ 31 w 357"/>
                <a:gd name="T73" fmla="*/ 125 h 279"/>
                <a:gd name="T74" fmla="*/ 39 w 357"/>
                <a:gd name="T75" fmla="*/ 118 h 279"/>
                <a:gd name="T76" fmla="*/ 41 w 357"/>
                <a:gd name="T77" fmla="*/ 104 h 279"/>
                <a:gd name="T78" fmla="*/ 41 w 357"/>
                <a:gd name="T79" fmla="*/ 90 h 279"/>
                <a:gd name="T80" fmla="*/ 48 w 357"/>
                <a:gd name="T81" fmla="*/ 76 h 279"/>
                <a:gd name="T82" fmla="*/ 57 w 357"/>
                <a:gd name="T83" fmla="*/ 69 h 279"/>
                <a:gd name="T84" fmla="*/ 71 w 357"/>
                <a:gd name="T85" fmla="*/ 63 h 279"/>
                <a:gd name="T86" fmla="*/ 81 w 357"/>
                <a:gd name="T87" fmla="*/ 52 h 279"/>
                <a:gd name="T88" fmla="*/ 84 w 357"/>
                <a:gd name="T89" fmla="*/ 37 h 279"/>
                <a:gd name="T90" fmla="*/ 103 w 357"/>
                <a:gd name="T91" fmla="*/ 14 h 279"/>
                <a:gd name="T92" fmla="*/ 140 w 357"/>
                <a:gd name="T93" fmla="*/ 4 h 279"/>
                <a:gd name="T94" fmla="*/ 166 w 357"/>
                <a:gd name="T95" fmla="*/ 0 h 279"/>
                <a:gd name="T96" fmla="*/ 160 w 357"/>
                <a:gd name="T9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7" h="279">
                  <a:moveTo>
                    <a:pt x="160" y="0"/>
                  </a:moveTo>
                  <a:lnTo>
                    <a:pt x="174" y="0"/>
                  </a:lnTo>
                  <a:lnTo>
                    <a:pt x="188" y="2"/>
                  </a:lnTo>
                  <a:lnTo>
                    <a:pt x="204" y="6"/>
                  </a:lnTo>
                  <a:lnTo>
                    <a:pt x="216" y="11"/>
                  </a:lnTo>
                  <a:lnTo>
                    <a:pt x="230" y="16"/>
                  </a:lnTo>
                  <a:lnTo>
                    <a:pt x="242" y="23"/>
                  </a:lnTo>
                  <a:lnTo>
                    <a:pt x="254" y="31"/>
                  </a:lnTo>
                  <a:lnTo>
                    <a:pt x="266" y="40"/>
                  </a:lnTo>
                  <a:lnTo>
                    <a:pt x="278" y="50"/>
                  </a:lnTo>
                  <a:lnTo>
                    <a:pt x="288" y="63"/>
                  </a:lnTo>
                  <a:lnTo>
                    <a:pt x="288" y="63"/>
                  </a:lnTo>
                  <a:lnTo>
                    <a:pt x="292" y="64"/>
                  </a:lnTo>
                  <a:lnTo>
                    <a:pt x="295" y="66"/>
                  </a:lnTo>
                  <a:lnTo>
                    <a:pt x="299" y="68"/>
                  </a:lnTo>
                  <a:lnTo>
                    <a:pt x="302" y="69"/>
                  </a:lnTo>
                  <a:lnTo>
                    <a:pt x="306" y="69"/>
                  </a:lnTo>
                  <a:lnTo>
                    <a:pt x="311" y="71"/>
                  </a:lnTo>
                  <a:lnTo>
                    <a:pt x="314" y="71"/>
                  </a:lnTo>
                  <a:lnTo>
                    <a:pt x="319" y="71"/>
                  </a:lnTo>
                  <a:lnTo>
                    <a:pt x="323" y="73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32" y="75"/>
                  </a:lnTo>
                  <a:lnTo>
                    <a:pt x="335" y="76"/>
                  </a:lnTo>
                  <a:lnTo>
                    <a:pt x="338" y="78"/>
                  </a:lnTo>
                  <a:lnTo>
                    <a:pt x="342" y="82"/>
                  </a:lnTo>
                  <a:lnTo>
                    <a:pt x="344" y="83"/>
                  </a:lnTo>
                  <a:lnTo>
                    <a:pt x="347" y="85"/>
                  </a:lnTo>
                  <a:lnTo>
                    <a:pt x="351" y="88"/>
                  </a:lnTo>
                  <a:lnTo>
                    <a:pt x="352" y="92"/>
                  </a:lnTo>
                  <a:lnTo>
                    <a:pt x="356" y="95"/>
                  </a:lnTo>
                  <a:lnTo>
                    <a:pt x="357" y="97"/>
                  </a:lnTo>
                  <a:lnTo>
                    <a:pt x="357" y="97"/>
                  </a:lnTo>
                  <a:lnTo>
                    <a:pt x="357" y="97"/>
                  </a:lnTo>
                  <a:lnTo>
                    <a:pt x="352" y="99"/>
                  </a:lnTo>
                  <a:lnTo>
                    <a:pt x="349" y="101"/>
                  </a:lnTo>
                  <a:lnTo>
                    <a:pt x="344" y="102"/>
                  </a:lnTo>
                  <a:lnTo>
                    <a:pt x="340" y="104"/>
                  </a:lnTo>
                  <a:lnTo>
                    <a:pt x="335" y="106"/>
                  </a:lnTo>
                  <a:lnTo>
                    <a:pt x="332" y="107"/>
                  </a:lnTo>
                  <a:lnTo>
                    <a:pt x="326" y="109"/>
                  </a:lnTo>
                  <a:lnTo>
                    <a:pt x="323" y="111"/>
                  </a:lnTo>
                  <a:lnTo>
                    <a:pt x="319" y="113"/>
                  </a:lnTo>
                  <a:lnTo>
                    <a:pt x="314" y="114"/>
                  </a:lnTo>
                  <a:lnTo>
                    <a:pt x="314" y="114"/>
                  </a:lnTo>
                  <a:lnTo>
                    <a:pt x="297" y="125"/>
                  </a:lnTo>
                  <a:lnTo>
                    <a:pt x="278" y="135"/>
                  </a:lnTo>
                  <a:lnTo>
                    <a:pt x="255" y="147"/>
                  </a:lnTo>
                  <a:lnTo>
                    <a:pt x="235" y="159"/>
                  </a:lnTo>
                  <a:lnTo>
                    <a:pt x="212" y="170"/>
                  </a:lnTo>
                  <a:lnTo>
                    <a:pt x="192" y="182"/>
                  </a:lnTo>
                  <a:lnTo>
                    <a:pt x="171" y="192"/>
                  </a:lnTo>
                  <a:lnTo>
                    <a:pt x="154" y="201"/>
                  </a:lnTo>
                  <a:lnTo>
                    <a:pt x="140" y="209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19" y="223"/>
                  </a:lnTo>
                  <a:lnTo>
                    <a:pt x="110" y="230"/>
                  </a:lnTo>
                  <a:lnTo>
                    <a:pt x="102" y="239"/>
                  </a:lnTo>
                  <a:lnTo>
                    <a:pt x="95" y="247"/>
                  </a:lnTo>
                  <a:lnTo>
                    <a:pt x="88" y="254"/>
                  </a:lnTo>
                  <a:lnTo>
                    <a:pt x="81" y="263"/>
                  </a:lnTo>
                  <a:lnTo>
                    <a:pt x="76" y="268"/>
                  </a:lnTo>
                  <a:lnTo>
                    <a:pt x="69" y="273"/>
                  </a:lnTo>
                  <a:lnTo>
                    <a:pt x="64" y="277"/>
                  </a:lnTo>
                  <a:lnTo>
                    <a:pt x="57" y="279"/>
                  </a:lnTo>
                  <a:lnTo>
                    <a:pt x="57" y="279"/>
                  </a:lnTo>
                  <a:lnTo>
                    <a:pt x="52" y="279"/>
                  </a:lnTo>
                  <a:lnTo>
                    <a:pt x="48" y="275"/>
                  </a:lnTo>
                  <a:lnTo>
                    <a:pt x="45" y="273"/>
                  </a:lnTo>
                  <a:lnTo>
                    <a:pt x="43" y="270"/>
                  </a:lnTo>
                  <a:lnTo>
                    <a:pt x="39" y="265"/>
                  </a:lnTo>
                  <a:lnTo>
                    <a:pt x="38" y="261"/>
                  </a:lnTo>
                  <a:lnTo>
                    <a:pt x="34" y="258"/>
                  </a:lnTo>
                  <a:lnTo>
                    <a:pt x="31" y="256"/>
                  </a:lnTo>
                  <a:lnTo>
                    <a:pt x="27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9" y="244"/>
                  </a:lnTo>
                  <a:lnTo>
                    <a:pt x="19" y="239"/>
                  </a:lnTo>
                  <a:lnTo>
                    <a:pt x="19" y="234"/>
                  </a:lnTo>
                  <a:lnTo>
                    <a:pt x="19" y="230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0"/>
                  </a:lnTo>
                  <a:lnTo>
                    <a:pt x="20" y="220"/>
                  </a:lnTo>
                  <a:lnTo>
                    <a:pt x="20" y="220"/>
                  </a:lnTo>
                  <a:lnTo>
                    <a:pt x="19" y="220"/>
                  </a:lnTo>
                  <a:lnTo>
                    <a:pt x="17" y="220"/>
                  </a:lnTo>
                  <a:lnTo>
                    <a:pt x="15" y="218"/>
                  </a:lnTo>
                  <a:lnTo>
                    <a:pt x="14" y="215"/>
                  </a:lnTo>
                  <a:lnTo>
                    <a:pt x="10" y="213"/>
                  </a:lnTo>
                  <a:lnTo>
                    <a:pt x="8" y="208"/>
                  </a:lnTo>
                  <a:lnTo>
                    <a:pt x="5" y="203"/>
                  </a:lnTo>
                  <a:lnTo>
                    <a:pt x="3" y="19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78"/>
                  </a:lnTo>
                  <a:lnTo>
                    <a:pt x="1" y="170"/>
                  </a:lnTo>
                  <a:lnTo>
                    <a:pt x="3" y="161"/>
                  </a:lnTo>
                  <a:lnTo>
                    <a:pt x="7" y="154"/>
                  </a:lnTo>
                  <a:lnTo>
                    <a:pt x="12" y="147"/>
                  </a:lnTo>
                  <a:lnTo>
                    <a:pt x="15" y="140"/>
                  </a:lnTo>
                  <a:lnTo>
                    <a:pt x="20" y="135"/>
                  </a:lnTo>
                  <a:lnTo>
                    <a:pt x="26" y="130"/>
                  </a:lnTo>
                  <a:lnTo>
                    <a:pt x="31" y="125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9" y="118"/>
                  </a:lnTo>
                  <a:lnTo>
                    <a:pt x="41" y="113"/>
                  </a:lnTo>
                  <a:lnTo>
                    <a:pt x="41" y="109"/>
                  </a:lnTo>
                  <a:lnTo>
                    <a:pt x="41" y="104"/>
                  </a:lnTo>
                  <a:lnTo>
                    <a:pt x="41" y="101"/>
                  </a:lnTo>
                  <a:lnTo>
                    <a:pt x="41" y="95"/>
                  </a:lnTo>
                  <a:lnTo>
                    <a:pt x="41" y="90"/>
                  </a:lnTo>
                  <a:lnTo>
                    <a:pt x="43" y="85"/>
                  </a:lnTo>
                  <a:lnTo>
                    <a:pt x="45" y="82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2" y="73"/>
                  </a:lnTo>
                  <a:lnTo>
                    <a:pt x="57" y="69"/>
                  </a:lnTo>
                  <a:lnTo>
                    <a:pt x="62" y="68"/>
                  </a:lnTo>
                  <a:lnTo>
                    <a:pt x="65" y="66"/>
                  </a:lnTo>
                  <a:lnTo>
                    <a:pt x="71" y="63"/>
                  </a:lnTo>
                  <a:lnTo>
                    <a:pt x="74" y="61"/>
                  </a:lnTo>
                  <a:lnTo>
                    <a:pt x="77" y="57"/>
                  </a:lnTo>
                  <a:lnTo>
                    <a:pt x="81" y="52"/>
                  </a:lnTo>
                  <a:lnTo>
                    <a:pt x="83" y="45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88" y="28"/>
                  </a:lnTo>
                  <a:lnTo>
                    <a:pt x="95" y="21"/>
                  </a:lnTo>
                  <a:lnTo>
                    <a:pt x="103" y="14"/>
                  </a:lnTo>
                  <a:lnTo>
                    <a:pt x="115" y="9"/>
                  </a:lnTo>
                  <a:lnTo>
                    <a:pt x="128" y="6"/>
                  </a:lnTo>
                  <a:lnTo>
                    <a:pt x="140" y="4"/>
                  </a:lnTo>
                  <a:lnTo>
                    <a:pt x="150" y="2"/>
                  </a:lnTo>
                  <a:lnTo>
                    <a:pt x="160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60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21" name="Freeform 77">
              <a:extLst>
                <a:ext uri="{FF2B5EF4-FFF2-40B4-BE49-F238E27FC236}">
                  <a16:creationId xmlns:a16="http://schemas.microsoft.com/office/drawing/2014/main" id="{C47CFC0A-7A09-3871-B41E-29C34348A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069"/>
              <a:ext cx="179" cy="139"/>
            </a:xfrm>
            <a:custGeom>
              <a:avLst/>
              <a:gdLst>
                <a:gd name="T0" fmla="*/ 188 w 357"/>
                <a:gd name="T1" fmla="*/ 2 h 279"/>
                <a:gd name="T2" fmla="*/ 230 w 357"/>
                <a:gd name="T3" fmla="*/ 16 h 279"/>
                <a:gd name="T4" fmla="*/ 266 w 357"/>
                <a:gd name="T5" fmla="*/ 40 h 279"/>
                <a:gd name="T6" fmla="*/ 288 w 357"/>
                <a:gd name="T7" fmla="*/ 63 h 279"/>
                <a:gd name="T8" fmla="*/ 299 w 357"/>
                <a:gd name="T9" fmla="*/ 68 h 279"/>
                <a:gd name="T10" fmla="*/ 311 w 357"/>
                <a:gd name="T11" fmla="*/ 71 h 279"/>
                <a:gd name="T12" fmla="*/ 323 w 357"/>
                <a:gd name="T13" fmla="*/ 73 h 279"/>
                <a:gd name="T14" fmla="*/ 332 w 357"/>
                <a:gd name="T15" fmla="*/ 75 h 279"/>
                <a:gd name="T16" fmla="*/ 342 w 357"/>
                <a:gd name="T17" fmla="*/ 82 h 279"/>
                <a:gd name="T18" fmla="*/ 351 w 357"/>
                <a:gd name="T19" fmla="*/ 88 h 279"/>
                <a:gd name="T20" fmla="*/ 357 w 357"/>
                <a:gd name="T21" fmla="*/ 97 h 279"/>
                <a:gd name="T22" fmla="*/ 352 w 357"/>
                <a:gd name="T23" fmla="*/ 99 h 279"/>
                <a:gd name="T24" fmla="*/ 340 w 357"/>
                <a:gd name="T25" fmla="*/ 104 h 279"/>
                <a:gd name="T26" fmla="*/ 326 w 357"/>
                <a:gd name="T27" fmla="*/ 109 h 279"/>
                <a:gd name="T28" fmla="*/ 314 w 357"/>
                <a:gd name="T29" fmla="*/ 114 h 279"/>
                <a:gd name="T30" fmla="*/ 278 w 357"/>
                <a:gd name="T31" fmla="*/ 135 h 279"/>
                <a:gd name="T32" fmla="*/ 212 w 357"/>
                <a:gd name="T33" fmla="*/ 170 h 279"/>
                <a:gd name="T34" fmla="*/ 154 w 357"/>
                <a:gd name="T35" fmla="*/ 201 h 279"/>
                <a:gd name="T36" fmla="*/ 128 w 357"/>
                <a:gd name="T37" fmla="*/ 216 h 279"/>
                <a:gd name="T38" fmla="*/ 102 w 357"/>
                <a:gd name="T39" fmla="*/ 239 h 279"/>
                <a:gd name="T40" fmla="*/ 81 w 357"/>
                <a:gd name="T41" fmla="*/ 263 h 279"/>
                <a:gd name="T42" fmla="*/ 64 w 357"/>
                <a:gd name="T43" fmla="*/ 277 h 279"/>
                <a:gd name="T44" fmla="*/ 52 w 357"/>
                <a:gd name="T45" fmla="*/ 279 h 279"/>
                <a:gd name="T46" fmla="*/ 43 w 357"/>
                <a:gd name="T47" fmla="*/ 270 h 279"/>
                <a:gd name="T48" fmla="*/ 34 w 357"/>
                <a:gd name="T49" fmla="*/ 258 h 279"/>
                <a:gd name="T50" fmla="*/ 22 w 357"/>
                <a:gd name="T51" fmla="*/ 254 h 279"/>
                <a:gd name="T52" fmla="*/ 20 w 357"/>
                <a:gd name="T53" fmla="*/ 249 h 279"/>
                <a:gd name="T54" fmla="*/ 19 w 357"/>
                <a:gd name="T55" fmla="*/ 234 h 279"/>
                <a:gd name="T56" fmla="*/ 19 w 357"/>
                <a:gd name="T57" fmla="*/ 223 h 279"/>
                <a:gd name="T58" fmla="*/ 20 w 357"/>
                <a:gd name="T59" fmla="*/ 220 h 279"/>
                <a:gd name="T60" fmla="*/ 19 w 357"/>
                <a:gd name="T61" fmla="*/ 220 h 279"/>
                <a:gd name="T62" fmla="*/ 14 w 357"/>
                <a:gd name="T63" fmla="*/ 215 h 279"/>
                <a:gd name="T64" fmla="*/ 5 w 357"/>
                <a:gd name="T65" fmla="*/ 203 h 279"/>
                <a:gd name="T66" fmla="*/ 1 w 357"/>
                <a:gd name="T67" fmla="*/ 187 h 279"/>
                <a:gd name="T68" fmla="*/ 3 w 357"/>
                <a:gd name="T69" fmla="*/ 161 h 279"/>
                <a:gd name="T70" fmla="*/ 15 w 357"/>
                <a:gd name="T71" fmla="*/ 140 h 279"/>
                <a:gd name="T72" fmla="*/ 31 w 357"/>
                <a:gd name="T73" fmla="*/ 125 h 279"/>
                <a:gd name="T74" fmla="*/ 39 w 357"/>
                <a:gd name="T75" fmla="*/ 118 h 279"/>
                <a:gd name="T76" fmla="*/ 41 w 357"/>
                <a:gd name="T77" fmla="*/ 104 h 279"/>
                <a:gd name="T78" fmla="*/ 41 w 357"/>
                <a:gd name="T79" fmla="*/ 90 h 279"/>
                <a:gd name="T80" fmla="*/ 48 w 357"/>
                <a:gd name="T81" fmla="*/ 76 h 279"/>
                <a:gd name="T82" fmla="*/ 57 w 357"/>
                <a:gd name="T83" fmla="*/ 69 h 279"/>
                <a:gd name="T84" fmla="*/ 71 w 357"/>
                <a:gd name="T85" fmla="*/ 63 h 279"/>
                <a:gd name="T86" fmla="*/ 81 w 357"/>
                <a:gd name="T87" fmla="*/ 52 h 279"/>
                <a:gd name="T88" fmla="*/ 84 w 357"/>
                <a:gd name="T89" fmla="*/ 37 h 279"/>
                <a:gd name="T90" fmla="*/ 103 w 357"/>
                <a:gd name="T91" fmla="*/ 14 h 279"/>
                <a:gd name="T92" fmla="*/ 140 w 357"/>
                <a:gd name="T93" fmla="*/ 4 h 279"/>
                <a:gd name="T94" fmla="*/ 166 w 357"/>
                <a:gd name="T95" fmla="*/ 0 h 279"/>
                <a:gd name="T96" fmla="*/ 160 w 357"/>
                <a:gd name="T9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7" h="279">
                  <a:moveTo>
                    <a:pt x="160" y="0"/>
                  </a:moveTo>
                  <a:lnTo>
                    <a:pt x="174" y="0"/>
                  </a:lnTo>
                  <a:lnTo>
                    <a:pt x="188" y="2"/>
                  </a:lnTo>
                  <a:lnTo>
                    <a:pt x="204" y="6"/>
                  </a:lnTo>
                  <a:lnTo>
                    <a:pt x="216" y="11"/>
                  </a:lnTo>
                  <a:lnTo>
                    <a:pt x="230" y="16"/>
                  </a:lnTo>
                  <a:lnTo>
                    <a:pt x="242" y="23"/>
                  </a:lnTo>
                  <a:lnTo>
                    <a:pt x="254" y="31"/>
                  </a:lnTo>
                  <a:lnTo>
                    <a:pt x="266" y="40"/>
                  </a:lnTo>
                  <a:lnTo>
                    <a:pt x="278" y="50"/>
                  </a:lnTo>
                  <a:lnTo>
                    <a:pt x="288" y="63"/>
                  </a:lnTo>
                  <a:lnTo>
                    <a:pt x="288" y="63"/>
                  </a:lnTo>
                  <a:lnTo>
                    <a:pt x="292" y="64"/>
                  </a:lnTo>
                  <a:lnTo>
                    <a:pt x="295" y="66"/>
                  </a:lnTo>
                  <a:lnTo>
                    <a:pt x="299" y="68"/>
                  </a:lnTo>
                  <a:lnTo>
                    <a:pt x="302" y="69"/>
                  </a:lnTo>
                  <a:lnTo>
                    <a:pt x="306" y="69"/>
                  </a:lnTo>
                  <a:lnTo>
                    <a:pt x="311" y="71"/>
                  </a:lnTo>
                  <a:lnTo>
                    <a:pt x="314" y="71"/>
                  </a:lnTo>
                  <a:lnTo>
                    <a:pt x="319" y="71"/>
                  </a:lnTo>
                  <a:lnTo>
                    <a:pt x="323" y="73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32" y="75"/>
                  </a:lnTo>
                  <a:lnTo>
                    <a:pt x="335" y="76"/>
                  </a:lnTo>
                  <a:lnTo>
                    <a:pt x="338" y="78"/>
                  </a:lnTo>
                  <a:lnTo>
                    <a:pt x="342" y="82"/>
                  </a:lnTo>
                  <a:lnTo>
                    <a:pt x="344" y="83"/>
                  </a:lnTo>
                  <a:lnTo>
                    <a:pt x="347" y="85"/>
                  </a:lnTo>
                  <a:lnTo>
                    <a:pt x="351" y="88"/>
                  </a:lnTo>
                  <a:lnTo>
                    <a:pt x="352" y="92"/>
                  </a:lnTo>
                  <a:lnTo>
                    <a:pt x="356" y="95"/>
                  </a:lnTo>
                  <a:lnTo>
                    <a:pt x="357" y="97"/>
                  </a:lnTo>
                  <a:lnTo>
                    <a:pt x="357" y="97"/>
                  </a:lnTo>
                  <a:lnTo>
                    <a:pt x="357" y="97"/>
                  </a:lnTo>
                  <a:lnTo>
                    <a:pt x="352" y="99"/>
                  </a:lnTo>
                  <a:lnTo>
                    <a:pt x="349" y="101"/>
                  </a:lnTo>
                  <a:lnTo>
                    <a:pt x="344" y="102"/>
                  </a:lnTo>
                  <a:lnTo>
                    <a:pt x="340" y="104"/>
                  </a:lnTo>
                  <a:lnTo>
                    <a:pt x="335" y="106"/>
                  </a:lnTo>
                  <a:lnTo>
                    <a:pt x="332" y="107"/>
                  </a:lnTo>
                  <a:lnTo>
                    <a:pt x="326" y="109"/>
                  </a:lnTo>
                  <a:lnTo>
                    <a:pt x="323" y="111"/>
                  </a:lnTo>
                  <a:lnTo>
                    <a:pt x="319" y="113"/>
                  </a:lnTo>
                  <a:lnTo>
                    <a:pt x="314" y="114"/>
                  </a:lnTo>
                  <a:lnTo>
                    <a:pt x="314" y="114"/>
                  </a:lnTo>
                  <a:lnTo>
                    <a:pt x="297" y="125"/>
                  </a:lnTo>
                  <a:lnTo>
                    <a:pt x="278" y="135"/>
                  </a:lnTo>
                  <a:lnTo>
                    <a:pt x="255" y="147"/>
                  </a:lnTo>
                  <a:lnTo>
                    <a:pt x="235" y="159"/>
                  </a:lnTo>
                  <a:lnTo>
                    <a:pt x="212" y="170"/>
                  </a:lnTo>
                  <a:lnTo>
                    <a:pt x="192" y="182"/>
                  </a:lnTo>
                  <a:lnTo>
                    <a:pt x="171" y="192"/>
                  </a:lnTo>
                  <a:lnTo>
                    <a:pt x="154" y="201"/>
                  </a:lnTo>
                  <a:lnTo>
                    <a:pt x="140" y="209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19" y="223"/>
                  </a:lnTo>
                  <a:lnTo>
                    <a:pt x="110" y="230"/>
                  </a:lnTo>
                  <a:lnTo>
                    <a:pt x="102" y="239"/>
                  </a:lnTo>
                  <a:lnTo>
                    <a:pt x="95" y="247"/>
                  </a:lnTo>
                  <a:lnTo>
                    <a:pt x="88" y="254"/>
                  </a:lnTo>
                  <a:lnTo>
                    <a:pt x="81" y="263"/>
                  </a:lnTo>
                  <a:lnTo>
                    <a:pt x="76" y="268"/>
                  </a:lnTo>
                  <a:lnTo>
                    <a:pt x="69" y="273"/>
                  </a:lnTo>
                  <a:lnTo>
                    <a:pt x="64" y="277"/>
                  </a:lnTo>
                  <a:lnTo>
                    <a:pt x="57" y="279"/>
                  </a:lnTo>
                  <a:lnTo>
                    <a:pt x="57" y="279"/>
                  </a:lnTo>
                  <a:lnTo>
                    <a:pt x="52" y="279"/>
                  </a:lnTo>
                  <a:lnTo>
                    <a:pt x="48" y="275"/>
                  </a:lnTo>
                  <a:lnTo>
                    <a:pt x="45" y="273"/>
                  </a:lnTo>
                  <a:lnTo>
                    <a:pt x="43" y="270"/>
                  </a:lnTo>
                  <a:lnTo>
                    <a:pt x="39" y="265"/>
                  </a:lnTo>
                  <a:lnTo>
                    <a:pt x="38" y="261"/>
                  </a:lnTo>
                  <a:lnTo>
                    <a:pt x="34" y="258"/>
                  </a:lnTo>
                  <a:lnTo>
                    <a:pt x="31" y="256"/>
                  </a:lnTo>
                  <a:lnTo>
                    <a:pt x="27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9" y="244"/>
                  </a:lnTo>
                  <a:lnTo>
                    <a:pt x="19" y="239"/>
                  </a:lnTo>
                  <a:lnTo>
                    <a:pt x="19" y="234"/>
                  </a:lnTo>
                  <a:lnTo>
                    <a:pt x="19" y="230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0"/>
                  </a:lnTo>
                  <a:lnTo>
                    <a:pt x="20" y="220"/>
                  </a:lnTo>
                  <a:lnTo>
                    <a:pt x="20" y="220"/>
                  </a:lnTo>
                  <a:lnTo>
                    <a:pt x="19" y="220"/>
                  </a:lnTo>
                  <a:lnTo>
                    <a:pt x="17" y="220"/>
                  </a:lnTo>
                  <a:lnTo>
                    <a:pt x="15" y="218"/>
                  </a:lnTo>
                  <a:lnTo>
                    <a:pt x="14" y="215"/>
                  </a:lnTo>
                  <a:lnTo>
                    <a:pt x="10" y="213"/>
                  </a:lnTo>
                  <a:lnTo>
                    <a:pt x="8" y="208"/>
                  </a:lnTo>
                  <a:lnTo>
                    <a:pt x="5" y="203"/>
                  </a:lnTo>
                  <a:lnTo>
                    <a:pt x="3" y="19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78"/>
                  </a:lnTo>
                  <a:lnTo>
                    <a:pt x="1" y="170"/>
                  </a:lnTo>
                  <a:lnTo>
                    <a:pt x="3" y="161"/>
                  </a:lnTo>
                  <a:lnTo>
                    <a:pt x="7" y="154"/>
                  </a:lnTo>
                  <a:lnTo>
                    <a:pt x="12" y="147"/>
                  </a:lnTo>
                  <a:lnTo>
                    <a:pt x="15" y="140"/>
                  </a:lnTo>
                  <a:lnTo>
                    <a:pt x="20" y="135"/>
                  </a:lnTo>
                  <a:lnTo>
                    <a:pt x="26" y="130"/>
                  </a:lnTo>
                  <a:lnTo>
                    <a:pt x="31" y="125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9" y="118"/>
                  </a:lnTo>
                  <a:lnTo>
                    <a:pt x="41" y="113"/>
                  </a:lnTo>
                  <a:lnTo>
                    <a:pt x="41" y="109"/>
                  </a:lnTo>
                  <a:lnTo>
                    <a:pt x="41" y="104"/>
                  </a:lnTo>
                  <a:lnTo>
                    <a:pt x="41" y="101"/>
                  </a:lnTo>
                  <a:lnTo>
                    <a:pt x="41" y="95"/>
                  </a:lnTo>
                  <a:lnTo>
                    <a:pt x="41" y="90"/>
                  </a:lnTo>
                  <a:lnTo>
                    <a:pt x="43" y="85"/>
                  </a:lnTo>
                  <a:lnTo>
                    <a:pt x="45" y="82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2" y="73"/>
                  </a:lnTo>
                  <a:lnTo>
                    <a:pt x="57" y="69"/>
                  </a:lnTo>
                  <a:lnTo>
                    <a:pt x="62" y="68"/>
                  </a:lnTo>
                  <a:lnTo>
                    <a:pt x="65" y="66"/>
                  </a:lnTo>
                  <a:lnTo>
                    <a:pt x="71" y="63"/>
                  </a:lnTo>
                  <a:lnTo>
                    <a:pt x="74" y="61"/>
                  </a:lnTo>
                  <a:lnTo>
                    <a:pt x="77" y="57"/>
                  </a:lnTo>
                  <a:lnTo>
                    <a:pt x="81" y="52"/>
                  </a:lnTo>
                  <a:lnTo>
                    <a:pt x="83" y="45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88" y="28"/>
                  </a:lnTo>
                  <a:lnTo>
                    <a:pt x="95" y="21"/>
                  </a:lnTo>
                  <a:lnTo>
                    <a:pt x="103" y="14"/>
                  </a:lnTo>
                  <a:lnTo>
                    <a:pt x="115" y="9"/>
                  </a:lnTo>
                  <a:lnTo>
                    <a:pt x="128" y="6"/>
                  </a:lnTo>
                  <a:lnTo>
                    <a:pt x="140" y="4"/>
                  </a:lnTo>
                  <a:lnTo>
                    <a:pt x="150" y="2"/>
                  </a:lnTo>
                  <a:lnTo>
                    <a:pt x="160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60" y="0"/>
                  </a:lnTo>
                  <a:lnTo>
                    <a:pt x="16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22" name="Freeform 78">
              <a:extLst>
                <a:ext uri="{FF2B5EF4-FFF2-40B4-BE49-F238E27FC236}">
                  <a16:creationId xmlns:a16="http://schemas.microsoft.com/office/drawing/2014/main" id="{6FBAF792-17BA-F0C4-C142-E8508348A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83"/>
              <a:ext cx="1327" cy="546"/>
            </a:xfrm>
            <a:custGeom>
              <a:avLst/>
              <a:gdLst>
                <a:gd name="T0" fmla="*/ 1313 w 2652"/>
                <a:gd name="T1" fmla="*/ 0 h 1092"/>
                <a:gd name="T2" fmla="*/ 1223 w 2652"/>
                <a:gd name="T3" fmla="*/ 8 h 1092"/>
                <a:gd name="T4" fmla="*/ 1092 w 2652"/>
                <a:gd name="T5" fmla="*/ 8 h 1092"/>
                <a:gd name="T6" fmla="*/ 983 w 2652"/>
                <a:gd name="T7" fmla="*/ 46 h 1092"/>
                <a:gd name="T8" fmla="*/ 869 w 2652"/>
                <a:gd name="T9" fmla="*/ 62 h 1092"/>
                <a:gd name="T10" fmla="*/ 739 w 2652"/>
                <a:gd name="T11" fmla="*/ 117 h 1092"/>
                <a:gd name="T12" fmla="*/ 612 w 2652"/>
                <a:gd name="T13" fmla="*/ 186 h 1092"/>
                <a:gd name="T14" fmla="*/ 553 w 2652"/>
                <a:gd name="T15" fmla="*/ 243 h 1092"/>
                <a:gd name="T16" fmla="*/ 523 w 2652"/>
                <a:gd name="T17" fmla="*/ 235 h 1092"/>
                <a:gd name="T18" fmla="*/ 484 w 2652"/>
                <a:gd name="T19" fmla="*/ 228 h 1092"/>
                <a:gd name="T20" fmla="*/ 366 w 2652"/>
                <a:gd name="T21" fmla="*/ 363 h 1092"/>
                <a:gd name="T22" fmla="*/ 342 w 2652"/>
                <a:gd name="T23" fmla="*/ 383 h 1092"/>
                <a:gd name="T24" fmla="*/ 257 w 2652"/>
                <a:gd name="T25" fmla="*/ 395 h 1092"/>
                <a:gd name="T26" fmla="*/ 135 w 2652"/>
                <a:gd name="T27" fmla="*/ 456 h 1092"/>
                <a:gd name="T28" fmla="*/ 3 w 2652"/>
                <a:gd name="T29" fmla="*/ 575 h 1092"/>
                <a:gd name="T30" fmla="*/ 14 w 2652"/>
                <a:gd name="T31" fmla="*/ 570 h 1092"/>
                <a:gd name="T32" fmla="*/ 102 w 2652"/>
                <a:gd name="T33" fmla="*/ 534 h 1092"/>
                <a:gd name="T34" fmla="*/ 211 w 2652"/>
                <a:gd name="T35" fmla="*/ 509 h 1092"/>
                <a:gd name="T36" fmla="*/ 420 w 2652"/>
                <a:gd name="T37" fmla="*/ 471 h 1092"/>
                <a:gd name="T38" fmla="*/ 587 w 2652"/>
                <a:gd name="T39" fmla="*/ 613 h 1092"/>
                <a:gd name="T40" fmla="*/ 617 w 2652"/>
                <a:gd name="T41" fmla="*/ 722 h 1092"/>
                <a:gd name="T42" fmla="*/ 714 w 2652"/>
                <a:gd name="T43" fmla="*/ 857 h 1092"/>
                <a:gd name="T44" fmla="*/ 757 w 2652"/>
                <a:gd name="T45" fmla="*/ 872 h 1092"/>
                <a:gd name="T46" fmla="*/ 809 w 2652"/>
                <a:gd name="T47" fmla="*/ 910 h 1092"/>
                <a:gd name="T48" fmla="*/ 879 w 2652"/>
                <a:gd name="T49" fmla="*/ 957 h 1092"/>
                <a:gd name="T50" fmla="*/ 962 w 2652"/>
                <a:gd name="T51" fmla="*/ 1002 h 1092"/>
                <a:gd name="T52" fmla="*/ 1037 w 2652"/>
                <a:gd name="T53" fmla="*/ 1033 h 1092"/>
                <a:gd name="T54" fmla="*/ 1135 w 2652"/>
                <a:gd name="T55" fmla="*/ 1031 h 1092"/>
                <a:gd name="T56" fmla="*/ 1223 w 2652"/>
                <a:gd name="T57" fmla="*/ 1090 h 1092"/>
                <a:gd name="T58" fmla="*/ 1270 w 2652"/>
                <a:gd name="T59" fmla="*/ 1061 h 1092"/>
                <a:gd name="T60" fmla="*/ 1353 w 2652"/>
                <a:gd name="T61" fmla="*/ 1052 h 1092"/>
                <a:gd name="T62" fmla="*/ 1436 w 2652"/>
                <a:gd name="T63" fmla="*/ 1002 h 1092"/>
                <a:gd name="T64" fmla="*/ 1484 w 2652"/>
                <a:gd name="T65" fmla="*/ 922 h 1092"/>
                <a:gd name="T66" fmla="*/ 1408 w 2652"/>
                <a:gd name="T67" fmla="*/ 898 h 1092"/>
                <a:gd name="T68" fmla="*/ 1356 w 2652"/>
                <a:gd name="T69" fmla="*/ 881 h 1092"/>
                <a:gd name="T70" fmla="*/ 1365 w 2652"/>
                <a:gd name="T71" fmla="*/ 839 h 1092"/>
                <a:gd name="T72" fmla="*/ 1610 w 2652"/>
                <a:gd name="T73" fmla="*/ 736 h 1092"/>
                <a:gd name="T74" fmla="*/ 1776 w 2652"/>
                <a:gd name="T75" fmla="*/ 644 h 1092"/>
                <a:gd name="T76" fmla="*/ 1927 w 2652"/>
                <a:gd name="T77" fmla="*/ 617 h 1092"/>
                <a:gd name="T78" fmla="*/ 2067 w 2652"/>
                <a:gd name="T79" fmla="*/ 611 h 1092"/>
                <a:gd name="T80" fmla="*/ 2208 w 2652"/>
                <a:gd name="T81" fmla="*/ 580 h 1092"/>
                <a:gd name="T82" fmla="*/ 2239 w 2652"/>
                <a:gd name="T83" fmla="*/ 573 h 1092"/>
                <a:gd name="T84" fmla="*/ 2321 w 2652"/>
                <a:gd name="T85" fmla="*/ 599 h 1092"/>
                <a:gd name="T86" fmla="*/ 2542 w 2652"/>
                <a:gd name="T87" fmla="*/ 596 h 1092"/>
                <a:gd name="T88" fmla="*/ 2640 w 2652"/>
                <a:gd name="T89" fmla="*/ 617 h 1092"/>
                <a:gd name="T90" fmla="*/ 2652 w 2652"/>
                <a:gd name="T91" fmla="*/ 613 h 1092"/>
                <a:gd name="T92" fmla="*/ 2614 w 2652"/>
                <a:gd name="T93" fmla="*/ 572 h 1092"/>
                <a:gd name="T94" fmla="*/ 2450 w 2652"/>
                <a:gd name="T95" fmla="*/ 501 h 1092"/>
                <a:gd name="T96" fmla="*/ 2348 w 2652"/>
                <a:gd name="T97" fmla="*/ 435 h 1092"/>
                <a:gd name="T98" fmla="*/ 2150 w 2652"/>
                <a:gd name="T99" fmla="*/ 354 h 1092"/>
                <a:gd name="T100" fmla="*/ 1984 w 2652"/>
                <a:gd name="T101" fmla="*/ 280 h 1092"/>
                <a:gd name="T102" fmla="*/ 1849 w 2652"/>
                <a:gd name="T103" fmla="*/ 205 h 1092"/>
                <a:gd name="T104" fmla="*/ 1742 w 2652"/>
                <a:gd name="T105" fmla="*/ 160 h 1092"/>
                <a:gd name="T106" fmla="*/ 1654 w 2652"/>
                <a:gd name="T107" fmla="*/ 129 h 1092"/>
                <a:gd name="T108" fmla="*/ 1552 w 2652"/>
                <a:gd name="T109" fmla="*/ 109 h 1092"/>
                <a:gd name="T110" fmla="*/ 1474 w 2652"/>
                <a:gd name="T111" fmla="*/ 34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52" h="1092">
                  <a:moveTo>
                    <a:pt x="1422" y="15"/>
                  </a:moveTo>
                  <a:lnTo>
                    <a:pt x="1405" y="14"/>
                  </a:lnTo>
                  <a:lnTo>
                    <a:pt x="1388" y="12"/>
                  </a:lnTo>
                  <a:lnTo>
                    <a:pt x="1372" y="8"/>
                  </a:lnTo>
                  <a:lnTo>
                    <a:pt x="1356" y="7"/>
                  </a:lnTo>
                  <a:lnTo>
                    <a:pt x="1341" y="3"/>
                  </a:lnTo>
                  <a:lnTo>
                    <a:pt x="1327" y="1"/>
                  </a:lnTo>
                  <a:lnTo>
                    <a:pt x="1313" y="0"/>
                  </a:lnTo>
                  <a:lnTo>
                    <a:pt x="1299" y="0"/>
                  </a:lnTo>
                  <a:lnTo>
                    <a:pt x="1286" y="0"/>
                  </a:lnTo>
                  <a:lnTo>
                    <a:pt x="1275" y="3"/>
                  </a:lnTo>
                  <a:lnTo>
                    <a:pt x="1275" y="3"/>
                  </a:lnTo>
                  <a:lnTo>
                    <a:pt x="1263" y="7"/>
                  </a:lnTo>
                  <a:lnTo>
                    <a:pt x="1251" y="8"/>
                  </a:lnTo>
                  <a:lnTo>
                    <a:pt x="1237" y="8"/>
                  </a:lnTo>
                  <a:lnTo>
                    <a:pt x="1223" y="8"/>
                  </a:lnTo>
                  <a:lnTo>
                    <a:pt x="1210" y="8"/>
                  </a:lnTo>
                  <a:lnTo>
                    <a:pt x="1194" y="7"/>
                  </a:lnTo>
                  <a:lnTo>
                    <a:pt x="1177" y="7"/>
                  </a:lnTo>
                  <a:lnTo>
                    <a:pt x="1158" y="7"/>
                  </a:lnTo>
                  <a:lnTo>
                    <a:pt x="1137" y="7"/>
                  </a:lnTo>
                  <a:lnTo>
                    <a:pt x="1114" y="7"/>
                  </a:lnTo>
                  <a:lnTo>
                    <a:pt x="1114" y="7"/>
                  </a:lnTo>
                  <a:lnTo>
                    <a:pt x="1092" y="8"/>
                  </a:lnTo>
                  <a:lnTo>
                    <a:pt x="1075" y="12"/>
                  </a:lnTo>
                  <a:lnTo>
                    <a:pt x="1057" y="17"/>
                  </a:lnTo>
                  <a:lnTo>
                    <a:pt x="1044" y="22"/>
                  </a:lnTo>
                  <a:lnTo>
                    <a:pt x="1030" y="27"/>
                  </a:lnTo>
                  <a:lnTo>
                    <a:pt x="1019" y="33"/>
                  </a:lnTo>
                  <a:lnTo>
                    <a:pt x="1007" y="38"/>
                  </a:lnTo>
                  <a:lnTo>
                    <a:pt x="995" y="43"/>
                  </a:lnTo>
                  <a:lnTo>
                    <a:pt x="983" y="46"/>
                  </a:lnTo>
                  <a:lnTo>
                    <a:pt x="971" y="50"/>
                  </a:lnTo>
                  <a:lnTo>
                    <a:pt x="971" y="50"/>
                  </a:lnTo>
                  <a:lnTo>
                    <a:pt x="955" y="52"/>
                  </a:lnTo>
                  <a:lnTo>
                    <a:pt x="940" y="53"/>
                  </a:lnTo>
                  <a:lnTo>
                    <a:pt x="923" y="55"/>
                  </a:lnTo>
                  <a:lnTo>
                    <a:pt x="905" y="57"/>
                  </a:lnTo>
                  <a:lnTo>
                    <a:pt x="888" y="58"/>
                  </a:lnTo>
                  <a:lnTo>
                    <a:pt x="869" y="62"/>
                  </a:lnTo>
                  <a:lnTo>
                    <a:pt x="850" y="65"/>
                  </a:lnTo>
                  <a:lnTo>
                    <a:pt x="833" y="71"/>
                  </a:lnTo>
                  <a:lnTo>
                    <a:pt x="816" y="77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81" y="95"/>
                  </a:lnTo>
                  <a:lnTo>
                    <a:pt x="762" y="105"/>
                  </a:lnTo>
                  <a:lnTo>
                    <a:pt x="739" y="117"/>
                  </a:lnTo>
                  <a:lnTo>
                    <a:pt x="719" y="129"/>
                  </a:lnTo>
                  <a:lnTo>
                    <a:pt x="696" y="140"/>
                  </a:lnTo>
                  <a:lnTo>
                    <a:pt x="676" y="152"/>
                  </a:lnTo>
                  <a:lnTo>
                    <a:pt x="655" y="162"/>
                  </a:lnTo>
                  <a:lnTo>
                    <a:pt x="638" y="171"/>
                  </a:lnTo>
                  <a:lnTo>
                    <a:pt x="624" y="179"/>
                  </a:lnTo>
                  <a:lnTo>
                    <a:pt x="612" y="186"/>
                  </a:lnTo>
                  <a:lnTo>
                    <a:pt x="612" y="186"/>
                  </a:lnTo>
                  <a:lnTo>
                    <a:pt x="603" y="193"/>
                  </a:lnTo>
                  <a:lnTo>
                    <a:pt x="594" y="200"/>
                  </a:lnTo>
                  <a:lnTo>
                    <a:pt x="586" y="209"/>
                  </a:lnTo>
                  <a:lnTo>
                    <a:pt x="579" y="217"/>
                  </a:lnTo>
                  <a:lnTo>
                    <a:pt x="572" y="224"/>
                  </a:lnTo>
                  <a:lnTo>
                    <a:pt x="565" y="233"/>
                  </a:lnTo>
                  <a:lnTo>
                    <a:pt x="560" y="238"/>
                  </a:lnTo>
                  <a:lnTo>
                    <a:pt x="553" y="243"/>
                  </a:lnTo>
                  <a:lnTo>
                    <a:pt x="548" y="247"/>
                  </a:lnTo>
                  <a:lnTo>
                    <a:pt x="541" y="249"/>
                  </a:lnTo>
                  <a:lnTo>
                    <a:pt x="541" y="249"/>
                  </a:lnTo>
                  <a:lnTo>
                    <a:pt x="536" y="249"/>
                  </a:lnTo>
                  <a:lnTo>
                    <a:pt x="532" y="245"/>
                  </a:lnTo>
                  <a:lnTo>
                    <a:pt x="529" y="242"/>
                  </a:lnTo>
                  <a:lnTo>
                    <a:pt x="525" y="238"/>
                  </a:lnTo>
                  <a:lnTo>
                    <a:pt x="523" y="235"/>
                  </a:lnTo>
                  <a:lnTo>
                    <a:pt x="520" y="230"/>
                  </a:lnTo>
                  <a:lnTo>
                    <a:pt x="517" y="228"/>
                  </a:lnTo>
                  <a:lnTo>
                    <a:pt x="513" y="224"/>
                  </a:lnTo>
                  <a:lnTo>
                    <a:pt x="508" y="224"/>
                  </a:lnTo>
                  <a:lnTo>
                    <a:pt x="503" y="226"/>
                  </a:lnTo>
                  <a:lnTo>
                    <a:pt x="503" y="226"/>
                  </a:lnTo>
                  <a:lnTo>
                    <a:pt x="494" y="228"/>
                  </a:lnTo>
                  <a:lnTo>
                    <a:pt x="484" y="228"/>
                  </a:lnTo>
                  <a:lnTo>
                    <a:pt x="473" y="230"/>
                  </a:lnTo>
                  <a:lnTo>
                    <a:pt x="460" y="235"/>
                  </a:lnTo>
                  <a:lnTo>
                    <a:pt x="446" y="242"/>
                  </a:lnTo>
                  <a:lnTo>
                    <a:pt x="430" y="252"/>
                  </a:lnTo>
                  <a:lnTo>
                    <a:pt x="415" y="269"/>
                  </a:lnTo>
                  <a:lnTo>
                    <a:pt x="399" y="292"/>
                  </a:lnTo>
                  <a:lnTo>
                    <a:pt x="382" y="323"/>
                  </a:lnTo>
                  <a:lnTo>
                    <a:pt x="366" y="363"/>
                  </a:lnTo>
                  <a:lnTo>
                    <a:pt x="366" y="363"/>
                  </a:lnTo>
                  <a:lnTo>
                    <a:pt x="366" y="363"/>
                  </a:lnTo>
                  <a:lnTo>
                    <a:pt x="364" y="364"/>
                  </a:lnTo>
                  <a:lnTo>
                    <a:pt x="361" y="368"/>
                  </a:lnTo>
                  <a:lnTo>
                    <a:pt x="358" y="371"/>
                  </a:lnTo>
                  <a:lnTo>
                    <a:pt x="354" y="375"/>
                  </a:lnTo>
                  <a:lnTo>
                    <a:pt x="349" y="380"/>
                  </a:lnTo>
                  <a:lnTo>
                    <a:pt x="342" y="383"/>
                  </a:lnTo>
                  <a:lnTo>
                    <a:pt x="333" y="387"/>
                  </a:lnTo>
                  <a:lnTo>
                    <a:pt x="325" y="388"/>
                  </a:lnTo>
                  <a:lnTo>
                    <a:pt x="314" y="388"/>
                  </a:lnTo>
                  <a:lnTo>
                    <a:pt x="314" y="388"/>
                  </a:lnTo>
                  <a:lnTo>
                    <a:pt x="304" y="390"/>
                  </a:lnTo>
                  <a:lnTo>
                    <a:pt x="290" y="390"/>
                  </a:lnTo>
                  <a:lnTo>
                    <a:pt x="275" y="394"/>
                  </a:lnTo>
                  <a:lnTo>
                    <a:pt x="257" y="395"/>
                  </a:lnTo>
                  <a:lnTo>
                    <a:pt x="238" y="401"/>
                  </a:lnTo>
                  <a:lnTo>
                    <a:pt x="221" y="406"/>
                  </a:lnTo>
                  <a:lnTo>
                    <a:pt x="202" y="413"/>
                  </a:lnTo>
                  <a:lnTo>
                    <a:pt x="185" y="421"/>
                  </a:lnTo>
                  <a:lnTo>
                    <a:pt x="167" y="432"/>
                  </a:lnTo>
                  <a:lnTo>
                    <a:pt x="152" y="444"/>
                  </a:lnTo>
                  <a:lnTo>
                    <a:pt x="152" y="444"/>
                  </a:lnTo>
                  <a:lnTo>
                    <a:pt x="135" y="456"/>
                  </a:lnTo>
                  <a:lnTo>
                    <a:pt x="117" y="466"/>
                  </a:lnTo>
                  <a:lnTo>
                    <a:pt x="97" y="477"/>
                  </a:lnTo>
                  <a:lnTo>
                    <a:pt x="78" y="487"/>
                  </a:lnTo>
                  <a:lnTo>
                    <a:pt x="59" y="497"/>
                  </a:lnTo>
                  <a:lnTo>
                    <a:pt x="40" y="511"/>
                  </a:lnTo>
                  <a:lnTo>
                    <a:pt x="24" y="528"/>
                  </a:lnTo>
                  <a:lnTo>
                    <a:pt x="12" y="549"/>
                  </a:lnTo>
                  <a:lnTo>
                    <a:pt x="3" y="575"/>
                  </a:lnTo>
                  <a:lnTo>
                    <a:pt x="0" y="608"/>
                  </a:lnTo>
                  <a:lnTo>
                    <a:pt x="0" y="608"/>
                  </a:lnTo>
                  <a:lnTo>
                    <a:pt x="0" y="606"/>
                  </a:lnTo>
                  <a:lnTo>
                    <a:pt x="0" y="601"/>
                  </a:lnTo>
                  <a:lnTo>
                    <a:pt x="2" y="596"/>
                  </a:lnTo>
                  <a:lnTo>
                    <a:pt x="3" y="587"/>
                  </a:lnTo>
                  <a:lnTo>
                    <a:pt x="8" y="579"/>
                  </a:lnTo>
                  <a:lnTo>
                    <a:pt x="14" y="570"/>
                  </a:lnTo>
                  <a:lnTo>
                    <a:pt x="21" y="561"/>
                  </a:lnTo>
                  <a:lnTo>
                    <a:pt x="29" y="553"/>
                  </a:lnTo>
                  <a:lnTo>
                    <a:pt x="40" y="546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69" y="539"/>
                  </a:lnTo>
                  <a:lnTo>
                    <a:pt x="85" y="535"/>
                  </a:lnTo>
                  <a:lnTo>
                    <a:pt x="102" y="534"/>
                  </a:lnTo>
                  <a:lnTo>
                    <a:pt x="117" y="532"/>
                  </a:lnTo>
                  <a:lnTo>
                    <a:pt x="133" y="530"/>
                  </a:lnTo>
                  <a:lnTo>
                    <a:pt x="150" y="528"/>
                  </a:lnTo>
                  <a:lnTo>
                    <a:pt x="166" y="525"/>
                  </a:lnTo>
                  <a:lnTo>
                    <a:pt x="181" y="521"/>
                  </a:lnTo>
                  <a:lnTo>
                    <a:pt x="195" y="516"/>
                  </a:lnTo>
                  <a:lnTo>
                    <a:pt x="211" y="509"/>
                  </a:lnTo>
                  <a:lnTo>
                    <a:pt x="211" y="509"/>
                  </a:lnTo>
                  <a:lnTo>
                    <a:pt x="226" y="502"/>
                  </a:lnTo>
                  <a:lnTo>
                    <a:pt x="245" y="494"/>
                  </a:lnTo>
                  <a:lnTo>
                    <a:pt x="268" y="485"/>
                  </a:lnTo>
                  <a:lnTo>
                    <a:pt x="294" y="477"/>
                  </a:lnTo>
                  <a:lnTo>
                    <a:pt x="323" y="470"/>
                  </a:lnTo>
                  <a:lnTo>
                    <a:pt x="352" y="466"/>
                  </a:lnTo>
                  <a:lnTo>
                    <a:pt x="385" y="468"/>
                  </a:lnTo>
                  <a:lnTo>
                    <a:pt x="420" y="471"/>
                  </a:lnTo>
                  <a:lnTo>
                    <a:pt x="454" y="482"/>
                  </a:lnTo>
                  <a:lnTo>
                    <a:pt x="491" y="499"/>
                  </a:lnTo>
                  <a:lnTo>
                    <a:pt x="491" y="499"/>
                  </a:lnTo>
                  <a:lnTo>
                    <a:pt x="523" y="520"/>
                  </a:lnTo>
                  <a:lnTo>
                    <a:pt x="548" y="542"/>
                  </a:lnTo>
                  <a:lnTo>
                    <a:pt x="567" y="565"/>
                  </a:lnTo>
                  <a:lnTo>
                    <a:pt x="579" y="589"/>
                  </a:lnTo>
                  <a:lnTo>
                    <a:pt x="587" y="613"/>
                  </a:lnTo>
                  <a:lnTo>
                    <a:pt x="594" y="634"/>
                  </a:lnTo>
                  <a:lnTo>
                    <a:pt x="598" y="655"/>
                  </a:lnTo>
                  <a:lnTo>
                    <a:pt x="599" y="672"/>
                  </a:lnTo>
                  <a:lnTo>
                    <a:pt x="601" y="687"/>
                  </a:lnTo>
                  <a:lnTo>
                    <a:pt x="603" y="698"/>
                  </a:lnTo>
                  <a:lnTo>
                    <a:pt x="603" y="698"/>
                  </a:lnTo>
                  <a:lnTo>
                    <a:pt x="608" y="708"/>
                  </a:lnTo>
                  <a:lnTo>
                    <a:pt x="617" y="722"/>
                  </a:lnTo>
                  <a:lnTo>
                    <a:pt x="627" y="741"/>
                  </a:lnTo>
                  <a:lnTo>
                    <a:pt x="638" y="760"/>
                  </a:lnTo>
                  <a:lnTo>
                    <a:pt x="651" y="781"/>
                  </a:lnTo>
                  <a:lnTo>
                    <a:pt x="665" y="801"/>
                  </a:lnTo>
                  <a:lnTo>
                    <a:pt x="677" y="820"/>
                  </a:lnTo>
                  <a:lnTo>
                    <a:pt x="691" y="838"/>
                  </a:lnTo>
                  <a:lnTo>
                    <a:pt x="703" y="850"/>
                  </a:lnTo>
                  <a:lnTo>
                    <a:pt x="714" y="857"/>
                  </a:lnTo>
                  <a:lnTo>
                    <a:pt x="714" y="857"/>
                  </a:lnTo>
                  <a:lnTo>
                    <a:pt x="722" y="860"/>
                  </a:lnTo>
                  <a:lnTo>
                    <a:pt x="729" y="864"/>
                  </a:lnTo>
                  <a:lnTo>
                    <a:pt x="736" y="865"/>
                  </a:lnTo>
                  <a:lnTo>
                    <a:pt x="741" y="867"/>
                  </a:lnTo>
                  <a:lnTo>
                    <a:pt x="746" y="869"/>
                  </a:lnTo>
                  <a:lnTo>
                    <a:pt x="752" y="870"/>
                  </a:lnTo>
                  <a:lnTo>
                    <a:pt x="757" y="872"/>
                  </a:lnTo>
                  <a:lnTo>
                    <a:pt x="762" y="876"/>
                  </a:lnTo>
                  <a:lnTo>
                    <a:pt x="769" y="879"/>
                  </a:lnTo>
                  <a:lnTo>
                    <a:pt x="776" y="884"/>
                  </a:lnTo>
                  <a:lnTo>
                    <a:pt x="776" y="884"/>
                  </a:lnTo>
                  <a:lnTo>
                    <a:pt x="783" y="889"/>
                  </a:lnTo>
                  <a:lnTo>
                    <a:pt x="791" y="896"/>
                  </a:lnTo>
                  <a:lnTo>
                    <a:pt x="800" y="903"/>
                  </a:lnTo>
                  <a:lnTo>
                    <a:pt x="809" y="910"/>
                  </a:lnTo>
                  <a:lnTo>
                    <a:pt x="819" y="917"/>
                  </a:lnTo>
                  <a:lnTo>
                    <a:pt x="829" y="924"/>
                  </a:lnTo>
                  <a:lnTo>
                    <a:pt x="840" y="931"/>
                  </a:lnTo>
                  <a:lnTo>
                    <a:pt x="850" y="938"/>
                  </a:lnTo>
                  <a:lnTo>
                    <a:pt x="859" y="945"/>
                  </a:lnTo>
                  <a:lnTo>
                    <a:pt x="869" y="950"/>
                  </a:lnTo>
                  <a:lnTo>
                    <a:pt x="869" y="950"/>
                  </a:lnTo>
                  <a:lnTo>
                    <a:pt x="879" y="957"/>
                  </a:lnTo>
                  <a:lnTo>
                    <a:pt x="892" y="962"/>
                  </a:lnTo>
                  <a:lnTo>
                    <a:pt x="904" y="967"/>
                  </a:lnTo>
                  <a:lnTo>
                    <a:pt x="916" y="972"/>
                  </a:lnTo>
                  <a:lnTo>
                    <a:pt x="930" y="978"/>
                  </a:lnTo>
                  <a:lnTo>
                    <a:pt x="940" y="984"/>
                  </a:lnTo>
                  <a:lnTo>
                    <a:pt x="950" y="990"/>
                  </a:lnTo>
                  <a:lnTo>
                    <a:pt x="957" y="995"/>
                  </a:lnTo>
                  <a:lnTo>
                    <a:pt x="962" y="1002"/>
                  </a:lnTo>
                  <a:lnTo>
                    <a:pt x="962" y="1009"/>
                  </a:lnTo>
                  <a:lnTo>
                    <a:pt x="962" y="1009"/>
                  </a:lnTo>
                  <a:lnTo>
                    <a:pt x="964" y="1016"/>
                  </a:lnTo>
                  <a:lnTo>
                    <a:pt x="973" y="1021"/>
                  </a:lnTo>
                  <a:lnTo>
                    <a:pt x="985" y="1026"/>
                  </a:lnTo>
                  <a:lnTo>
                    <a:pt x="1000" y="1029"/>
                  </a:lnTo>
                  <a:lnTo>
                    <a:pt x="1018" y="1031"/>
                  </a:lnTo>
                  <a:lnTo>
                    <a:pt x="1037" y="1033"/>
                  </a:lnTo>
                  <a:lnTo>
                    <a:pt x="1056" y="1033"/>
                  </a:lnTo>
                  <a:lnTo>
                    <a:pt x="1073" y="1031"/>
                  </a:lnTo>
                  <a:lnTo>
                    <a:pt x="1087" y="1028"/>
                  </a:lnTo>
                  <a:lnTo>
                    <a:pt x="1099" y="1024"/>
                  </a:lnTo>
                  <a:lnTo>
                    <a:pt x="1099" y="1024"/>
                  </a:lnTo>
                  <a:lnTo>
                    <a:pt x="1109" y="1023"/>
                  </a:lnTo>
                  <a:lnTo>
                    <a:pt x="1121" y="1024"/>
                  </a:lnTo>
                  <a:lnTo>
                    <a:pt x="1135" y="1031"/>
                  </a:lnTo>
                  <a:lnTo>
                    <a:pt x="1149" y="1038"/>
                  </a:lnTo>
                  <a:lnTo>
                    <a:pt x="1165" y="1048"/>
                  </a:lnTo>
                  <a:lnTo>
                    <a:pt x="1178" y="1059"/>
                  </a:lnTo>
                  <a:lnTo>
                    <a:pt x="1192" y="1071"/>
                  </a:lnTo>
                  <a:lnTo>
                    <a:pt x="1204" y="1080"/>
                  </a:lnTo>
                  <a:lnTo>
                    <a:pt x="1215" y="1086"/>
                  </a:lnTo>
                  <a:lnTo>
                    <a:pt x="1223" y="1090"/>
                  </a:lnTo>
                  <a:lnTo>
                    <a:pt x="1223" y="1090"/>
                  </a:lnTo>
                  <a:lnTo>
                    <a:pt x="1230" y="1092"/>
                  </a:lnTo>
                  <a:lnTo>
                    <a:pt x="1235" y="1090"/>
                  </a:lnTo>
                  <a:lnTo>
                    <a:pt x="1242" y="1086"/>
                  </a:lnTo>
                  <a:lnTo>
                    <a:pt x="1248" y="1081"/>
                  </a:lnTo>
                  <a:lnTo>
                    <a:pt x="1253" y="1076"/>
                  </a:lnTo>
                  <a:lnTo>
                    <a:pt x="1258" y="1071"/>
                  </a:lnTo>
                  <a:lnTo>
                    <a:pt x="1263" y="1064"/>
                  </a:lnTo>
                  <a:lnTo>
                    <a:pt x="1270" y="1061"/>
                  </a:lnTo>
                  <a:lnTo>
                    <a:pt x="1277" y="1057"/>
                  </a:lnTo>
                  <a:lnTo>
                    <a:pt x="1286" y="1055"/>
                  </a:lnTo>
                  <a:lnTo>
                    <a:pt x="1286" y="1055"/>
                  </a:lnTo>
                  <a:lnTo>
                    <a:pt x="1296" y="1055"/>
                  </a:lnTo>
                  <a:lnTo>
                    <a:pt x="1310" y="1055"/>
                  </a:lnTo>
                  <a:lnTo>
                    <a:pt x="1324" y="1055"/>
                  </a:lnTo>
                  <a:lnTo>
                    <a:pt x="1339" y="1054"/>
                  </a:lnTo>
                  <a:lnTo>
                    <a:pt x="1353" y="1052"/>
                  </a:lnTo>
                  <a:lnTo>
                    <a:pt x="1368" y="1048"/>
                  </a:lnTo>
                  <a:lnTo>
                    <a:pt x="1384" y="1045"/>
                  </a:lnTo>
                  <a:lnTo>
                    <a:pt x="1398" y="1040"/>
                  </a:lnTo>
                  <a:lnTo>
                    <a:pt x="1408" y="1033"/>
                  </a:lnTo>
                  <a:lnTo>
                    <a:pt x="1419" y="1024"/>
                  </a:lnTo>
                  <a:lnTo>
                    <a:pt x="1419" y="1024"/>
                  </a:lnTo>
                  <a:lnTo>
                    <a:pt x="1427" y="1014"/>
                  </a:lnTo>
                  <a:lnTo>
                    <a:pt x="1436" y="1002"/>
                  </a:lnTo>
                  <a:lnTo>
                    <a:pt x="1445" y="990"/>
                  </a:lnTo>
                  <a:lnTo>
                    <a:pt x="1453" y="976"/>
                  </a:lnTo>
                  <a:lnTo>
                    <a:pt x="1462" y="962"/>
                  </a:lnTo>
                  <a:lnTo>
                    <a:pt x="1469" y="950"/>
                  </a:lnTo>
                  <a:lnTo>
                    <a:pt x="1476" y="940"/>
                  </a:lnTo>
                  <a:lnTo>
                    <a:pt x="1481" y="931"/>
                  </a:lnTo>
                  <a:lnTo>
                    <a:pt x="1484" y="926"/>
                  </a:lnTo>
                  <a:lnTo>
                    <a:pt x="1484" y="922"/>
                  </a:lnTo>
                  <a:lnTo>
                    <a:pt x="1484" y="922"/>
                  </a:lnTo>
                  <a:lnTo>
                    <a:pt x="1483" y="922"/>
                  </a:lnTo>
                  <a:lnTo>
                    <a:pt x="1476" y="919"/>
                  </a:lnTo>
                  <a:lnTo>
                    <a:pt x="1465" y="915"/>
                  </a:lnTo>
                  <a:lnTo>
                    <a:pt x="1453" y="912"/>
                  </a:lnTo>
                  <a:lnTo>
                    <a:pt x="1439" y="907"/>
                  </a:lnTo>
                  <a:lnTo>
                    <a:pt x="1424" y="902"/>
                  </a:lnTo>
                  <a:lnTo>
                    <a:pt x="1408" y="898"/>
                  </a:lnTo>
                  <a:lnTo>
                    <a:pt x="1394" y="896"/>
                  </a:lnTo>
                  <a:lnTo>
                    <a:pt x="1382" y="895"/>
                  </a:lnTo>
                  <a:lnTo>
                    <a:pt x="1372" y="896"/>
                  </a:lnTo>
                  <a:lnTo>
                    <a:pt x="1372" y="896"/>
                  </a:lnTo>
                  <a:lnTo>
                    <a:pt x="1365" y="896"/>
                  </a:lnTo>
                  <a:lnTo>
                    <a:pt x="1360" y="893"/>
                  </a:lnTo>
                  <a:lnTo>
                    <a:pt x="1356" y="888"/>
                  </a:lnTo>
                  <a:lnTo>
                    <a:pt x="1356" y="881"/>
                  </a:lnTo>
                  <a:lnTo>
                    <a:pt x="1356" y="872"/>
                  </a:lnTo>
                  <a:lnTo>
                    <a:pt x="1356" y="864"/>
                  </a:lnTo>
                  <a:lnTo>
                    <a:pt x="1358" y="855"/>
                  </a:lnTo>
                  <a:lnTo>
                    <a:pt x="1358" y="848"/>
                  </a:lnTo>
                  <a:lnTo>
                    <a:pt x="1360" y="843"/>
                  </a:lnTo>
                  <a:lnTo>
                    <a:pt x="1360" y="841"/>
                  </a:lnTo>
                  <a:lnTo>
                    <a:pt x="1360" y="841"/>
                  </a:lnTo>
                  <a:lnTo>
                    <a:pt x="1365" y="839"/>
                  </a:lnTo>
                  <a:lnTo>
                    <a:pt x="1381" y="832"/>
                  </a:lnTo>
                  <a:lnTo>
                    <a:pt x="1405" y="822"/>
                  </a:lnTo>
                  <a:lnTo>
                    <a:pt x="1436" y="810"/>
                  </a:lnTo>
                  <a:lnTo>
                    <a:pt x="1469" y="796"/>
                  </a:lnTo>
                  <a:lnTo>
                    <a:pt x="1505" y="781"/>
                  </a:lnTo>
                  <a:lnTo>
                    <a:pt x="1543" y="765"/>
                  </a:lnTo>
                  <a:lnTo>
                    <a:pt x="1578" y="750"/>
                  </a:lnTo>
                  <a:lnTo>
                    <a:pt x="1610" y="736"/>
                  </a:lnTo>
                  <a:lnTo>
                    <a:pt x="1636" y="724"/>
                  </a:lnTo>
                  <a:lnTo>
                    <a:pt x="1636" y="724"/>
                  </a:lnTo>
                  <a:lnTo>
                    <a:pt x="1661" y="713"/>
                  </a:lnTo>
                  <a:lnTo>
                    <a:pt x="1683" y="699"/>
                  </a:lnTo>
                  <a:lnTo>
                    <a:pt x="1707" y="686"/>
                  </a:lnTo>
                  <a:lnTo>
                    <a:pt x="1730" y="670"/>
                  </a:lnTo>
                  <a:lnTo>
                    <a:pt x="1752" y="656"/>
                  </a:lnTo>
                  <a:lnTo>
                    <a:pt x="1776" y="644"/>
                  </a:lnTo>
                  <a:lnTo>
                    <a:pt x="1799" y="632"/>
                  </a:lnTo>
                  <a:lnTo>
                    <a:pt x="1820" y="623"/>
                  </a:lnTo>
                  <a:lnTo>
                    <a:pt x="1842" y="617"/>
                  </a:lnTo>
                  <a:lnTo>
                    <a:pt x="1863" y="615"/>
                  </a:lnTo>
                  <a:lnTo>
                    <a:pt x="1863" y="615"/>
                  </a:lnTo>
                  <a:lnTo>
                    <a:pt x="1883" y="615"/>
                  </a:lnTo>
                  <a:lnTo>
                    <a:pt x="1906" y="615"/>
                  </a:lnTo>
                  <a:lnTo>
                    <a:pt x="1927" y="617"/>
                  </a:lnTo>
                  <a:lnTo>
                    <a:pt x="1949" y="617"/>
                  </a:lnTo>
                  <a:lnTo>
                    <a:pt x="1970" y="617"/>
                  </a:lnTo>
                  <a:lnTo>
                    <a:pt x="1991" y="617"/>
                  </a:lnTo>
                  <a:lnTo>
                    <a:pt x="2011" y="615"/>
                  </a:lnTo>
                  <a:lnTo>
                    <a:pt x="2030" y="615"/>
                  </a:lnTo>
                  <a:lnTo>
                    <a:pt x="2049" y="613"/>
                  </a:lnTo>
                  <a:lnTo>
                    <a:pt x="2067" y="611"/>
                  </a:lnTo>
                  <a:lnTo>
                    <a:pt x="2067" y="611"/>
                  </a:lnTo>
                  <a:lnTo>
                    <a:pt x="2084" y="610"/>
                  </a:lnTo>
                  <a:lnTo>
                    <a:pt x="2101" y="608"/>
                  </a:lnTo>
                  <a:lnTo>
                    <a:pt x="2122" y="606"/>
                  </a:lnTo>
                  <a:lnTo>
                    <a:pt x="2141" y="604"/>
                  </a:lnTo>
                  <a:lnTo>
                    <a:pt x="2160" y="601"/>
                  </a:lnTo>
                  <a:lnTo>
                    <a:pt x="2179" y="596"/>
                  </a:lnTo>
                  <a:lnTo>
                    <a:pt x="2195" y="591"/>
                  </a:lnTo>
                  <a:lnTo>
                    <a:pt x="2208" y="580"/>
                  </a:lnTo>
                  <a:lnTo>
                    <a:pt x="2219" y="568"/>
                  </a:lnTo>
                  <a:lnTo>
                    <a:pt x="2226" y="553"/>
                  </a:lnTo>
                  <a:lnTo>
                    <a:pt x="2226" y="553"/>
                  </a:lnTo>
                  <a:lnTo>
                    <a:pt x="2226" y="554"/>
                  </a:lnTo>
                  <a:lnTo>
                    <a:pt x="2227" y="556"/>
                  </a:lnTo>
                  <a:lnTo>
                    <a:pt x="2231" y="561"/>
                  </a:lnTo>
                  <a:lnTo>
                    <a:pt x="2234" y="566"/>
                  </a:lnTo>
                  <a:lnTo>
                    <a:pt x="2239" y="573"/>
                  </a:lnTo>
                  <a:lnTo>
                    <a:pt x="2245" y="579"/>
                  </a:lnTo>
                  <a:lnTo>
                    <a:pt x="2253" y="585"/>
                  </a:lnTo>
                  <a:lnTo>
                    <a:pt x="2262" y="589"/>
                  </a:lnTo>
                  <a:lnTo>
                    <a:pt x="2272" y="594"/>
                  </a:lnTo>
                  <a:lnTo>
                    <a:pt x="2284" y="596"/>
                  </a:lnTo>
                  <a:lnTo>
                    <a:pt x="2284" y="596"/>
                  </a:lnTo>
                  <a:lnTo>
                    <a:pt x="2300" y="598"/>
                  </a:lnTo>
                  <a:lnTo>
                    <a:pt x="2321" y="599"/>
                  </a:lnTo>
                  <a:lnTo>
                    <a:pt x="2343" y="603"/>
                  </a:lnTo>
                  <a:lnTo>
                    <a:pt x="2371" y="604"/>
                  </a:lnTo>
                  <a:lnTo>
                    <a:pt x="2400" y="606"/>
                  </a:lnTo>
                  <a:lnTo>
                    <a:pt x="2430" y="606"/>
                  </a:lnTo>
                  <a:lnTo>
                    <a:pt x="2459" y="606"/>
                  </a:lnTo>
                  <a:lnTo>
                    <a:pt x="2488" y="604"/>
                  </a:lnTo>
                  <a:lnTo>
                    <a:pt x="2516" y="601"/>
                  </a:lnTo>
                  <a:lnTo>
                    <a:pt x="2542" y="596"/>
                  </a:lnTo>
                  <a:lnTo>
                    <a:pt x="2542" y="596"/>
                  </a:lnTo>
                  <a:lnTo>
                    <a:pt x="2563" y="591"/>
                  </a:lnTo>
                  <a:lnTo>
                    <a:pt x="2582" y="591"/>
                  </a:lnTo>
                  <a:lnTo>
                    <a:pt x="2599" y="592"/>
                  </a:lnTo>
                  <a:lnTo>
                    <a:pt x="2613" y="596"/>
                  </a:lnTo>
                  <a:lnTo>
                    <a:pt x="2623" y="603"/>
                  </a:lnTo>
                  <a:lnTo>
                    <a:pt x="2633" y="610"/>
                  </a:lnTo>
                  <a:lnTo>
                    <a:pt x="2640" y="617"/>
                  </a:lnTo>
                  <a:lnTo>
                    <a:pt x="2646" y="622"/>
                  </a:lnTo>
                  <a:lnTo>
                    <a:pt x="2649" y="625"/>
                  </a:lnTo>
                  <a:lnTo>
                    <a:pt x="2651" y="627"/>
                  </a:lnTo>
                  <a:lnTo>
                    <a:pt x="2651" y="627"/>
                  </a:lnTo>
                  <a:lnTo>
                    <a:pt x="2651" y="625"/>
                  </a:lnTo>
                  <a:lnTo>
                    <a:pt x="2651" y="623"/>
                  </a:lnTo>
                  <a:lnTo>
                    <a:pt x="2652" y="618"/>
                  </a:lnTo>
                  <a:lnTo>
                    <a:pt x="2652" y="613"/>
                  </a:lnTo>
                  <a:lnTo>
                    <a:pt x="2652" y="606"/>
                  </a:lnTo>
                  <a:lnTo>
                    <a:pt x="2651" y="599"/>
                  </a:lnTo>
                  <a:lnTo>
                    <a:pt x="2647" y="592"/>
                  </a:lnTo>
                  <a:lnTo>
                    <a:pt x="2644" y="585"/>
                  </a:lnTo>
                  <a:lnTo>
                    <a:pt x="2637" y="580"/>
                  </a:lnTo>
                  <a:lnTo>
                    <a:pt x="2627" y="577"/>
                  </a:lnTo>
                  <a:lnTo>
                    <a:pt x="2627" y="577"/>
                  </a:lnTo>
                  <a:lnTo>
                    <a:pt x="2614" y="572"/>
                  </a:lnTo>
                  <a:lnTo>
                    <a:pt x="2597" y="566"/>
                  </a:lnTo>
                  <a:lnTo>
                    <a:pt x="2578" y="558"/>
                  </a:lnTo>
                  <a:lnTo>
                    <a:pt x="2556" y="549"/>
                  </a:lnTo>
                  <a:lnTo>
                    <a:pt x="2533" y="540"/>
                  </a:lnTo>
                  <a:lnTo>
                    <a:pt x="2511" y="530"/>
                  </a:lnTo>
                  <a:lnTo>
                    <a:pt x="2488" y="520"/>
                  </a:lnTo>
                  <a:lnTo>
                    <a:pt x="2468" y="509"/>
                  </a:lnTo>
                  <a:lnTo>
                    <a:pt x="2450" y="501"/>
                  </a:lnTo>
                  <a:lnTo>
                    <a:pt x="2436" y="490"/>
                  </a:lnTo>
                  <a:lnTo>
                    <a:pt x="2436" y="490"/>
                  </a:lnTo>
                  <a:lnTo>
                    <a:pt x="2424" y="482"/>
                  </a:lnTo>
                  <a:lnTo>
                    <a:pt x="2412" y="471"/>
                  </a:lnTo>
                  <a:lnTo>
                    <a:pt x="2398" y="463"/>
                  </a:lnTo>
                  <a:lnTo>
                    <a:pt x="2385" y="454"/>
                  </a:lnTo>
                  <a:lnTo>
                    <a:pt x="2367" y="445"/>
                  </a:lnTo>
                  <a:lnTo>
                    <a:pt x="2348" y="435"/>
                  </a:lnTo>
                  <a:lnTo>
                    <a:pt x="2329" y="425"/>
                  </a:lnTo>
                  <a:lnTo>
                    <a:pt x="2305" y="414"/>
                  </a:lnTo>
                  <a:lnTo>
                    <a:pt x="2279" y="404"/>
                  </a:lnTo>
                  <a:lnTo>
                    <a:pt x="2250" y="394"/>
                  </a:lnTo>
                  <a:lnTo>
                    <a:pt x="2250" y="394"/>
                  </a:lnTo>
                  <a:lnTo>
                    <a:pt x="2217" y="382"/>
                  </a:lnTo>
                  <a:lnTo>
                    <a:pt x="2184" y="368"/>
                  </a:lnTo>
                  <a:lnTo>
                    <a:pt x="2150" y="354"/>
                  </a:lnTo>
                  <a:lnTo>
                    <a:pt x="2117" y="340"/>
                  </a:lnTo>
                  <a:lnTo>
                    <a:pt x="2086" y="328"/>
                  </a:lnTo>
                  <a:lnTo>
                    <a:pt x="2056" y="316"/>
                  </a:lnTo>
                  <a:lnTo>
                    <a:pt x="2032" y="304"/>
                  </a:lnTo>
                  <a:lnTo>
                    <a:pt x="2010" y="293"/>
                  </a:lnTo>
                  <a:lnTo>
                    <a:pt x="1994" y="287"/>
                  </a:lnTo>
                  <a:lnTo>
                    <a:pt x="1984" y="280"/>
                  </a:lnTo>
                  <a:lnTo>
                    <a:pt x="1984" y="280"/>
                  </a:lnTo>
                  <a:lnTo>
                    <a:pt x="1975" y="274"/>
                  </a:lnTo>
                  <a:lnTo>
                    <a:pt x="1963" y="266"/>
                  </a:lnTo>
                  <a:lnTo>
                    <a:pt x="1947" y="257"/>
                  </a:lnTo>
                  <a:lnTo>
                    <a:pt x="1930" y="247"/>
                  </a:lnTo>
                  <a:lnTo>
                    <a:pt x="1911" y="236"/>
                  </a:lnTo>
                  <a:lnTo>
                    <a:pt x="1890" y="226"/>
                  </a:lnTo>
                  <a:lnTo>
                    <a:pt x="1870" y="216"/>
                  </a:lnTo>
                  <a:lnTo>
                    <a:pt x="1849" y="205"/>
                  </a:lnTo>
                  <a:lnTo>
                    <a:pt x="1828" y="197"/>
                  </a:lnTo>
                  <a:lnTo>
                    <a:pt x="1809" y="190"/>
                  </a:lnTo>
                  <a:lnTo>
                    <a:pt x="1809" y="190"/>
                  </a:lnTo>
                  <a:lnTo>
                    <a:pt x="1792" y="185"/>
                  </a:lnTo>
                  <a:lnTo>
                    <a:pt x="1776" y="178"/>
                  </a:lnTo>
                  <a:lnTo>
                    <a:pt x="1764" y="173"/>
                  </a:lnTo>
                  <a:lnTo>
                    <a:pt x="1752" y="166"/>
                  </a:lnTo>
                  <a:lnTo>
                    <a:pt x="1742" y="160"/>
                  </a:lnTo>
                  <a:lnTo>
                    <a:pt x="1731" y="155"/>
                  </a:lnTo>
                  <a:lnTo>
                    <a:pt x="1721" y="148"/>
                  </a:lnTo>
                  <a:lnTo>
                    <a:pt x="1711" y="145"/>
                  </a:lnTo>
                  <a:lnTo>
                    <a:pt x="1699" y="140"/>
                  </a:lnTo>
                  <a:lnTo>
                    <a:pt x="1683" y="136"/>
                  </a:lnTo>
                  <a:lnTo>
                    <a:pt x="1683" y="136"/>
                  </a:lnTo>
                  <a:lnTo>
                    <a:pt x="1669" y="133"/>
                  </a:lnTo>
                  <a:lnTo>
                    <a:pt x="1654" y="129"/>
                  </a:lnTo>
                  <a:lnTo>
                    <a:pt x="1638" y="128"/>
                  </a:lnTo>
                  <a:lnTo>
                    <a:pt x="1624" y="126"/>
                  </a:lnTo>
                  <a:lnTo>
                    <a:pt x="1610" y="124"/>
                  </a:lnTo>
                  <a:lnTo>
                    <a:pt x="1597" y="121"/>
                  </a:lnTo>
                  <a:lnTo>
                    <a:pt x="1585" y="119"/>
                  </a:lnTo>
                  <a:lnTo>
                    <a:pt x="1572" y="116"/>
                  </a:lnTo>
                  <a:lnTo>
                    <a:pt x="1560" y="112"/>
                  </a:lnTo>
                  <a:lnTo>
                    <a:pt x="1552" y="109"/>
                  </a:lnTo>
                  <a:lnTo>
                    <a:pt x="1552" y="109"/>
                  </a:lnTo>
                  <a:lnTo>
                    <a:pt x="1541" y="102"/>
                  </a:lnTo>
                  <a:lnTo>
                    <a:pt x="1533" y="93"/>
                  </a:lnTo>
                  <a:lnTo>
                    <a:pt x="1522" y="83"/>
                  </a:lnTo>
                  <a:lnTo>
                    <a:pt x="1512" y="71"/>
                  </a:lnTo>
                  <a:lnTo>
                    <a:pt x="1500" y="57"/>
                  </a:lnTo>
                  <a:lnTo>
                    <a:pt x="1488" y="45"/>
                  </a:lnTo>
                  <a:lnTo>
                    <a:pt x="1474" y="34"/>
                  </a:lnTo>
                  <a:lnTo>
                    <a:pt x="1458" y="24"/>
                  </a:lnTo>
                  <a:lnTo>
                    <a:pt x="1441" y="19"/>
                  </a:lnTo>
                  <a:lnTo>
                    <a:pt x="1422" y="15"/>
                  </a:lnTo>
                  <a:lnTo>
                    <a:pt x="1422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23" name="Freeform 79">
              <a:extLst>
                <a:ext uri="{FF2B5EF4-FFF2-40B4-BE49-F238E27FC236}">
                  <a16:creationId xmlns:a16="http://schemas.microsoft.com/office/drawing/2014/main" id="{1F90DC1C-3FDA-5211-C367-A39D1403D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83"/>
              <a:ext cx="1327" cy="546"/>
            </a:xfrm>
            <a:custGeom>
              <a:avLst/>
              <a:gdLst>
                <a:gd name="T0" fmla="*/ 1313 w 2652"/>
                <a:gd name="T1" fmla="*/ 0 h 1092"/>
                <a:gd name="T2" fmla="*/ 1223 w 2652"/>
                <a:gd name="T3" fmla="*/ 8 h 1092"/>
                <a:gd name="T4" fmla="*/ 1092 w 2652"/>
                <a:gd name="T5" fmla="*/ 8 h 1092"/>
                <a:gd name="T6" fmla="*/ 983 w 2652"/>
                <a:gd name="T7" fmla="*/ 46 h 1092"/>
                <a:gd name="T8" fmla="*/ 869 w 2652"/>
                <a:gd name="T9" fmla="*/ 62 h 1092"/>
                <a:gd name="T10" fmla="*/ 739 w 2652"/>
                <a:gd name="T11" fmla="*/ 117 h 1092"/>
                <a:gd name="T12" fmla="*/ 612 w 2652"/>
                <a:gd name="T13" fmla="*/ 186 h 1092"/>
                <a:gd name="T14" fmla="*/ 553 w 2652"/>
                <a:gd name="T15" fmla="*/ 243 h 1092"/>
                <a:gd name="T16" fmla="*/ 523 w 2652"/>
                <a:gd name="T17" fmla="*/ 235 h 1092"/>
                <a:gd name="T18" fmla="*/ 484 w 2652"/>
                <a:gd name="T19" fmla="*/ 228 h 1092"/>
                <a:gd name="T20" fmla="*/ 366 w 2652"/>
                <a:gd name="T21" fmla="*/ 363 h 1092"/>
                <a:gd name="T22" fmla="*/ 342 w 2652"/>
                <a:gd name="T23" fmla="*/ 383 h 1092"/>
                <a:gd name="T24" fmla="*/ 257 w 2652"/>
                <a:gd name="T25" fmla="*/ 395 h 1092"/>
                <a:gd name="T26" fmla="*/ 135 w 2652"/>
                <a:gd name="T27" fmla="*/ 456 h 1092"/>
                <a:gd name="T28" fmla="*/ 3 w 2652"/>
                <a:gd name="T29" fmla="*/ 575 h 1092"/>
                <a:gd name="T30" fmla="*/ 14 w 2652"/>
                <a:gd name="T31" fmla="*/ 570 h 1092"/>
                <a:gd name="T32" fmla="*/ 102 w 2652"/>
                <a:gd name="T33" fmla="*/ 534 h 1092"/>
                <a:gd name="T34" fmla="*/ 211 w 2652"/>
                <a:gd name="T35" fmla="*/ 509 h 1092"/>
                <a:gd name="T36" fmla="*/ 420 w 2652"/>
                <a:gd name="T37" fmla="*/ 471 h 1092"/>
                <a:gd name="T38" fmla="*/ 587 w 2652"/>
                <a:gd name="T39" fmla="*/ 613 h 1092"/>
                <a:gd name="T40" fmla="*/ 617 w 2652"/>
                <a:gd name="T41" fmla="*/ 722 h 1092"/>
                <a:gd name="T42" fmla="*/ 714 w 2652"/>
                <a:gd name="T43" fmla="*/ 857 h 1092"/>
                <a:gd name="T44" fmla="*/ 757 w 2652"/>
                <a:gd name="T45" fmla="*/ 872 h 1092"/>
                <a:gd name="T46" fmla="*/ 809 w 2652"/>
                <a:gd name="T47" fmla="*/ 910 h 1092"/>
                <a:gd name="T48" fmla="*/ 879 w 2652"/>
                <a:gd name="T49" fmla="*/ 957 h 1092"/>
                <a:gd name="T50" fmla="*/ 962 w 2652"/>
                <a:gd name="T51" fmla="*/ 1002 h 1092"/>
                <a:gd name="T52" fmla="*/ 1037 w 2652"/>
                <a:gd name="T53" fmla="*/ 1033 h 1092"/>
                <a:gd name="T54" fmla="*/ 1135 w 2652"/>
                <a:gd name="T55" fmla="*/ 1031 h 1092"/>
                <a:gd name="T56" fmla="*/ 1223 w 2652"/>
                <a:gd name="T57" fmla="*/ 1090 h 1092"/>
                <a:gd name="T58" fmla="*/ 1270 w 2652"/>
                <a:gd name="T59" fmla="*/ 1061 h 1092"/>
                <a:gd name="T60" fmla="*/ 1353 w 2652"/>
                <a:gd name="T61" fmla="*/ 1052 h 1092"/>
                <a:gd name="T62" fmla="*/ 1436 w 2652"/>
                <a:gd name="T63" fmla="*/ 1002 h 1092"/>
                <a:gd name="T64" fmla="*/ 1484 w 2652"/>
                <a:gd name="T65" fmla="*/ 922 h 1092"/>
                <a:gd name="T66" fmla="*/ 1408 w 2652"/>
                <a:gd name="T67" fmla="*/ 898 h 1092"/>
                <a:gd name="T68" fmla="*/ 1356 w 2652"/>
                <a:gd name="T69" fmla="*/ 881 h 1092"/>
                <a:gd name="T70" fmla="*/ 1365 w 2652"/>
                <a:gd name="T71" fmla="*/ 839 h 1092"/>
                <a:gd name="T72" fmla="*/ 1610 w 2652"/>
                <a:gd name="T73" fmla="*/ 736 h 1092"/>
                <a:gd name="T74" fmla="*/ 1776 w 2652"/>
                <a:gd name="T75" fmla="*/ 644 h 1092"/>
                <a:gd name="T76" fmla="*/ 1927 w 2652"/>
                <a:gd name="T77" fmla="*/ 617 h 1092"/>
                <a:gd name="T78" fmla="*/ 2067 w 2652"/>
                <a:gd name="T79" fmla="*/ 611 h 1092"/>
                <a:gd name="T80" fmla="*/ 2208 w 2652"/>
                <a:gd name="T81" fmla="*/ 580 h 1092"/>
                <a:gd name="T82" fmla="*/ 2239 w 2652"/>
                <a:gd name="T83" fmla="*/ 573 h 1092"/>
                <a:gd name="T84" fmla="*/ 2321 w 2652"/>
                <a:gd name="T85" fmla="*/ 599 h 1092"/>
                <a:gd name="T86" fmla="*/ 2542 w 2652"/>
                <a:gd name="T87" fmla="*/ 596 h 1092"/>
                <a:gd name="T88" fmla="*/ 2640 w 2652"/>
                <a:gd name="T89" fmla="*/ 617 h 1092"/>
                <a:gd name="T90" fmla="*/ 2652 w 2652"/>
                <a:gd name="T91" fmla="*/ 613 h 1092"/>
                <a:gd name="T92" fmla="*/ 2614 w 2652"/>
                <a:gd name="T93" fmla="*/ 572 h 1092"/>
                <a:gd name="T94" fmla="*/ 2450 w 2652"/>
                <a:gd name="T95" fmla="*/ 501 h 1092"/>
                <a:gd name="T96" fmla="*/ 2348 w 2652"/>
                <a:gd name="T97" fmla="*/ 435 h 1092"/>
                <a:gd name="T98" fmla="*/ 2150 w 2652"/>
                <a:gd name="T99" fmla="*/ 354 h 1092"/>
                <a:gd name="T100" fmla="*/ 1984 w 2652"/>
                <a:gd name="T101" fmla="*/ 280 h 1092"/>
                <a:gd name="T102" fmla="*/ 1849 w 2652"/>
                <a:gd name="T103" fmla="*/ 205 h 1092"/>
                <a:gd name="T104" fmla="*/ 1742 w 2652"/>
                <a:gd name="T105" fmla="*/ 160 h 1092"/>
                <a:gd name="T106" fmla="*/ 1654 w 2652"/>
                <a:gd name="T107" fmla="*/ 129 h 1092"/>
                <a:gd name="T108" fmla="*/ 1552 w 2652"/>
                <a:gd name="T109" fmla="*/ 109 h 1092"/>
                <a:gd name="T110" fmla="*/ 1474 w 2652"/>
                <a:gd name="T111" fmla="*/ 34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52" h="1092">
                  <a:moveTo>
                    <a:pt x="1422" y="15"/>
                  </a:moveTo>
                  <a:lnTo>
                    <a:pt x="1405" y="14"/>
                  </a:lnTo>
                  <a:lnTo>
                    <a:pt x="1388" y="12"/>
                  </a:lnTo>
                  <a:lnTo>
                    <a:pt x="1372" y="8"/>
                  </a:lnTo>
                  <a:lnTo>
                    <a:pt x="1356" y="7"/>
                  </a:lnTo>
                  <a:lnTo>
                    <a:pt x="1341" y="3"/>
                  </a:lnTo>
                  <a:lnTo>
                    <a:pt x="1327" y="1"/>
                  </a:lnTo>
                  <a:lnTo>
                    <a:pt x="1313" y="0"/>
                  </a:lnTo>
                  <a:lnTo>
                    <a:pt x="1299" y="0"/>
                  </a:lnTo>
                  <a:lnTo>
                    <a:pt x="1286" y="0"/>
                  </a:lnTo>
                  <a:lnTo>
                    <a:pt x="1275" y="3"/>
                  </a:lnTo>
                  <a:lnTo>
                    <a:pt x="1275" y="3"/>
                  </a:lnTo>
                  <a:lnTo>
                    <a:pt x="1263" y="7"/>
                  </a:lnTo>
                  <a:lnTo>
                    <a:pt x="1251" y="8"/>
                  </a:lnTo>
                  <a:lnTo>
                    <a:pt x="1237" y="8"/>
                  </a:lnTo>
                  <a:lnTo>
                    <a:pt x="1223" y="8"/>
                  </a:lnTo>
                  <a:lnTo>
                    <a:pt x="1210" y="8"/>
                  </a:lnTo>
                  <a:lnTo>
                    <a:pt x="1194" y="7"/>
                  </a:lnTo>
                  <a:lnTo>
                    <a:pt x="1177" y="7"/>
                  </a:lnTo>
                  <a:lnTo>
                    <a:pt x="1158" y="7"/>
                  </a:lnTo>
                  <a:lnTo>
                    <a:pt x="1137" y="7"/>
                  </a:lnTo>
                  <a:lnTo>
                    <a:pt x="1114" y="7"/>
                  </a:lnTo>
                  <a:lnTo>
                    <a:pt x="1114" y="7"/>
                  </a:lnTo>
                  <a:lnTo>
                    <a:pt x="1092" y="8"/>
                  </a:lnTo>
                  <a:lnTo>
                    <a:pt x="1075" y="12"/>
                  </a:lnTo>
                  <a:lnTo>
                    <a:pt x="1057" y="17"/>
                  </a:lnTo>
                  <a:lnTo>
                    <a:pt x="1044" y="22"/>
                  </a:lnTo>
                  <a:lnTo>
                    <a:pt x="1030" y="27"/>
                  </a:lnTo>
                  <a:lnTo>
                    <a:pt x="1019" y="33"/>
                  </a:lnTo>
                  <a:lnTo>
                    <a:pt x="1007" y="38"/>
                  </a:lnTo>
                  <a:lnTo>
                    <a:pt x="995" y="43"/>
                  </a:lnTo>
                  <a:lnTo>
                    <a:pt x="983" y="46"/>
                  </a:lnTo>
                  <a:lnTo>
                    <a:pt x="971" y="50"/>
                  </a:lnTo>
                  <a:lnTo>
                    <a:pt x="971" y="50"/>
                  </a:lnTo>
                  <a:lnTo>
                    <a:pt x="955" y="52"/>
                  </a:lnTo>
                  <a:lnTo>
                    <a:pt x="940" y="53"/>
                  </a:lnTo>
                  <a:lnTo>
                    <a:pt x="923" y="55"/>
                  </a:lnTo>
                  <a:lnTo>
                    <a:pt x="905" y="57"/>
                  </a:lnTo>
                  <a:lnTo>
                    <a:pt x="888" y="58"/>
                  </a:lnTo>
                  <a:lnTo>
                    <a:pt x="869" y="62"/>
                  </a:lnTo>
                  <a:lnTo>
                    <a:pt x="850" y="65"/>
                  </a:lnTo>
                  <a:lnTo>
                    <a:pt x="833" y="71"/>
                  </a:lnTo>
                  <a:lnTo>
                    <a:pt x="816" y="77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81" y="95"/>
                  </a:lnTo>
                  <a:lnTo>
                    <a:pt x="762" y="105"/>
                  </a:lnTo>
                  <a:lnTo>
                    <a:pt x="739" y="117"/>
                  </a:lnTo>
                  <a:lnTo>
                    <a:pt x="719" y="129"/>
                  </a:lnTo>
                  <a:lnTo>
                    <a:pt x="696" y="140"/>
                  </a:lnTo>
                  <a:lnTo>
                    <a:pt x="676" y="152"/>
                  </a:lnTo>
                  <a:lnTo>
                    <a:pt x="655" y="162"/>
                  </a:lnTo>
                  <a:lnTo>
                    <a:pt x="638" y="171"/>
                  </a:lnTo>
                  <a:lnTo>
                    <a:pt x="624" y="179"/>
                  </a:lnTo>
                  <a:lnTo>
                    <a:pt x="612" y="186"/>
                  </a:lnTo>
                  <a:lnTo>
                    <a:pt x="612" y="186"/>
                  </a:lnTo>
                  <a:lnTo>
                    <a:pt x="603" y="193"/>
                  </a:lnTo>
                  <a:lnTo>
                    <a:pt x="594" y="200"/>
                  </a:lnTo>
                  <a:lnTo>
                    <a:pt x="586" y="209"/>
                  </a:lnTo>
                  <a:lnTo>
                    <a:pt x="579" y="217"/>
                  </a:lnTo>
                  <a:lnTo>
                    <a:pt x="572" y="224"/>
                  </a:lnTo>
                  <a:lnTo>
                    <a:pt x="565" y="233"/>
                  </a:lnTo>
                  <a:lnTo>
                    <a:pt x="560" y="238"/>
                  </a:lnTo>
                  <a:lnTo>
                    <a:pt x="553" y="243"/>
                  </a:lnTo>
                  <a:lnTo>
                    <a:pt x="548" y="247"/>
                  </a:lnTo>
                  <a:lnTo>
                    <a:pt x="541" y="249"/>
                  </a:lnTo>
                  <a:lnTo>
                    <a:pt x="541" y="249"/>
                  </a:lnTo>
                  <a:lnTo>
                    <a:pt x="536" y="249"/>
                  </a:lnTo>
                  <a:lnTo>
                    <a:pt x="532" y="245"/>
                  </a:lnTo>
                  <a:lnTo>
                    <a:pt x="529" y="242"/>
                  </a:lnTo>
                  <a:lnTo>
                    <a:pt x="525" y="238"/>
                  </a:lnTo>
                  <a:lnTo>
                    <a:pt x="523" y="235"/>
                  </a:lnTo>
                  <a:lnTo>
                    <a:pt x="520" y="230"/>
                  </a:lnTo>
                  <a:lnTo>
                    <a:pt x="517" y="228"/>
                  </a:lnTo>
                  <a:lnTo>
                    <a:pt x="513" y="224"/>
                  </a:lnTo>
                  <a:lnTo>
                    <a:pt x="508" y="224"/>
                  </a:lnTo>
                  <a:lnTo>
                    <a:pt x="503" y="226"/>
                  </a:lnTo>
                  <a:lnTo>
                    <a:pt x="503" y="226"/>
                  </a:lnTo>
                  <a:lnTo>
                    <a:pt x="494" y="228"/>
                  </a:lnTo>
                  <a:lnTo>
                    <a:pt x="484" y="228"/>
                  </a:lnTo>
                  <a:lnTo>
                    <a:pt x="473" y="230"/>
                  </a:lnTo>
                  <a:lnTo>
                    <a:pt x="460" y="235"/>
                  </a:lnTo>
                  <a:lnTo>
                    <a:pt x="446" y="242"/>
                  </a:lnTo>
                  <a:lnTo>
                    <a:pt x="430" y="252"/>
                  </a:lnTo>
                  <a:lnTo>
                    <a:pt x="415" y="269"/>
                  </a:lnTo>
                  <a:lnTo>
                    <a:pt x="399" y="292"/>
                  </a:lnTo>
                  <a:lnTo>
                    <a:pt x="382" y="323"/>
                  </a:lnTo>
                  <a:lnTo>
                    <a:pt x="366" y="363"/>
                  </a:lnTo>
                  <a:lnTo>
                    <a:pt x="366" y="363"/>
                  </a:lnTo>
                  <a:lnTo>
                    <a:pt x="366" y="363"/>
                  </a:lnTo>
                  <a:lnTo>
                    <a:pt x="364" y="364"/>
                  </a:lnTo>
                  <a:lnTo>
                    <a:pt x="361" y="368"/>
                  </a:lnTo>
                  <a:lnTo>
                    <a:pt x="358" y="371"/>
                  </a:lnTo>
                  <a:lnTo>
                    <a:pt x="354" y="375"/>
                  </a:lnTo>
                  <a:lnTo>
                    <a:pt x="349" y="380"/>
                  </a:lnTo>
                  <a:lnTo>
                    <a:pt x="342" y="383"/>
                  </a:lnTo>
                  <a:lnTo>
                    <a:pt x="333" y="387"/>
                  </a:lnTo>
                  <a:lnTo>
                    <a:pt x="325" y="388"/>
                  </a:lnTo>
                  <a:lnTo>
                    <a:pt x="314" y="388"/>
                  </a:lnTo>
                  <a:lnTo>
                    <a:pt x="314" y="388"/>
                  </a:lnTo>
                  <a:lnTo>
                    <a:pt x="304" y="390"/>
                  </a:lnTo>
                  <a:lnTo>
                    <a:pt x="290" y="390"/>
                  </a:lnTo>
                  <a:lnTo>
                    <a:pt x="275" y="394"/>
                  </a:lnTo>
                  <a:lnTo>
                    <a:pt x="257" y="395"/>
                  </a:lnTo>
                  <a:lnTo>
                    <a:pt x="238" y="401"/>
                  </a:lnTo>
                  <a:lnTo>
                    <a:pt x="221" y="406"/>
                  </a:lnTo>
                  <a:lnTo>
                    <a:pt x="202" y="413"/>
                  </a:lnTo>
                  <a:lnTo>
                    <a:pt x="185" y="421"/>
                  </a:lnTo>
                  <a:lnTo>
                    <a:pt x="167" y="432"/>
                  </a:lnTo>
                  <a:lnTo>
                    <a:pt x="152" y="444"/>
                  </a:lnTo>
                  <a:lnTo>
                    <a:pt x="152" y="444"/>
                  </a:lnTo>
                  <a:lnTo>
                    <a:pt x="135" y="456"/>
                  </a:lnTo>
                  <a:lnTo>
                    <a:pt x="117" y="466"/>
                  </a:lnTo>
                  <a:lnTo>
                    <a:pt x="97" y="477"/>
                  </a:lnTo>
                  <a:lnTo>
                    <a:pt x="78" y="487"/>
                  </a:lnTo>
                  <a:lnTo>
                    <a:pt x="59" y="497"/>
                  </a:lnTo>
                  <a:lnTo>
                    <a:pt x="40" y="511"/>
                  </a:lnTo>
                  <a:lnTo>
                    <a:pt x="24" y="528"/>
                  </a:lnTo>
                  <a:lnTo>
                    <a:pt x="12" y="549"/>
                  </a:lnTo>
                  <a:lnTo>
                    <a:pt x="3" y="575"/>
                  </a:lnTo>
                  <a:lnTo>
                    <a:pt x="0" y="608"/>
                  </a:lnTo>
                  <a:lnTo>
                    <a:pt x="0" y="608"/>
                  </a:lnTo>
                  <a:lnTo>
                    <a:pt x="0" y="606"/>
                  </a:lnTo>
                  <a:lnTo>
                    <a:pt x="0" y="601"/>
                  </a:lnTo>
                  <a:lnTo>
                    <a:pt x="2" y="596"/>
                  </a:lnTo>
                  <a:lnTo>
                    <a:pt x="3" y="587"/>
                  </a:lnTo>
                  <a:lnTo>
                    <a:pt x="8" y="579"/>
                  </a:lnTo>
                  <a:lnTo>
                    <a:pt x="14" y="570"/>
                  </a:lnTo>
                  <a:lnTo>
                    <a:pt x="21" y="561"/>
                  </a:lnTo>
                  <a:lnTo>
                    <a:pt x="29" y="553"/>
                  </a:lnTo>
                  <a:lnTo>
                    <a:pt x="40" y="546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69" y="539"/>
                  </a:lnTo>
                  <a:lnTo>
                    <a:pt x="85" y="535"/>
                  </a:lnTo>
                  <a:lnTo>
                    <a:pt x="102" y="534"/>
                  </a:lnTo>
                  <a:lnTo>
                    <a:pt x="117" y="532"/>
                  </a:lnTo>
                  <a:lnTo>
                    <a:pt x="133" y="530"/>
                  </a:lnTo>
                  <a:lnTo>
                    <a:pt x="150" y="528"/>
                  </a:lnTo>
                  <a:lnTo>
                    <a:pt x="166" y="525"/>
                  </a:lnTo>
                  <a:lnTo>
                    <a:pt x="181" y="521"/>
                  </a:lnTo>
                  <a:lnTo>
                    <a:pt x="195" y="516"/>
                  </a:lnTo>
                  <a:lnTo>
                    <a:pt x="211" y="509"/>
                  </a:lnTo>
                  <a:lnTo>
                    <a:pt x="211" y="509"/>
                  </a:lnTo>
                  <a:lnTo>
                    <a:pt x="226" y="502"/>
                  </a:lnTo>
                  <a:lnTo>
                    <a:pt x="245" y="494"/>
                  </a:lnTo>
                  <a:lnTo>
                    <a:pt x="268" y="485"/>
                  </a:lnTo>
                  <a:lnTo>
                    <a:pt x="294" y="477"/>
                  </a:lnTo>
                  <a:lnTo>
                    <a:pt x="323" y="470"/>
                  </a:lnTo>
                  <a:lnTo>
                    <a:pt x="352" y="466"/>
                  </a:lnTo>
                  <a:lnTo>
                    <a:pt x="385" y="468"/>
                  </a:lnTo>
                  <a:lnTo>
                    <a:pt x="420" y="471"/>
                  </a:lnTo>
                  <a:lnTo>
                    <a:pt x="454" y="482"/>
                  </a:lnTo>
                  <a:lnTo>
                    <a:pt x="491" y="499"/>
                  </a:lnTo>
                  <a:lnTo>
                    <a:pt x="491" y="499"/>
                  </a:lnTo>
                  <a:lnTo>
                    <a:pt x="523" y="520"/>
                  </a:lnTo>
                  <a:lnTo>
                    <a:pt x="548" y="542"/>
                  </a:lnTo>
                  <a:lnTo>
                    <a:pt x="567" y="565"/>
                  </a:lnTo>
                  <a:lnTo>
                    <a:pt x="579" y="589"/>
                  </a:lnTo>
                  <a:lnTo>
                    <a:pt x="587" y="613"/>
                  </a:lnTo>
                  <a:lnTo>
                    <a:pt x="594" y="634"/>
                  </a:lnTo>
                  <a:lnTo>
                    <a:pt x="598" y="655"/>
                  </a:lnTo>
                  <a:lnTo>
                    <a:pt x="599" y="672"/>
                  </a:lnTo>
                  <a:lnTo>
                    <a:pt x="601" y="687"/>
                  </a:lnTo>
                  <a:lnTo>
                    <a:pt x="603" y="698"/>
                  </a:lnTo>
                  <a:lnTo>
                    <a:pt x="603" y="698"/>
                  </a:lnTo>
                  <a:lnTo>
                    <a:pt x="608" y="708"/>
                  </a:lnTo>
                  <a:lnTo>
                    <a:pt x="617" y="722"/>
                  </a:lnTo>
                  <a:lnTo>
                    <a:pt x="627" y="741"/>
                  </a:lnTo>
                  <a:lnTo>
                    <a:pt x="638" y="760"/>
                  </a:lnTo>
                  <a:lnTo>
                    <a:pt x="651" y="781"/>
                  </a:lnTo>
                  <a:lnTo>
                    <a:pt x="665" y="801"/>
                  </a:lnTo>
                  <a:lnTo>
                    <a:pt x="677" y="820"/>
                  </a:lnTo>
                  <a:lnTo>
                    <a:pt x="691" y="838"/>
                  </a:lnTo>
                  <a:lnTo>
                    <a:pt x="703" y="850"/>
                  </a:lnTo>
                  <a:lnTo>
                    <a:pt x="714" y="857"/>
                  </a:lnTo>
                  <a:lnTo>
                    <a:pt x="714" y="857"/>
                  </a:lnTo>
                  <a:lnTo>
                    <a:pt x="722" y="860"/>
                  </a:lnTo>
                  <a:lnTo>
                    <a:pt x="729" y="864"/>
                  </a:lnTo>
                  <a:lnTo>
                    <a:pt x="736" y="865"/>
                  </a:lnTo>
                  <a:lnTo>
                    <a:pt x="741" y="867"/>
                  </a:lnTo>
                  <a:lnTo>
                    <a:pt x="746" y="869"/>
                  </a:lnTo>
                  <a:lnTo>
                    <a:pt x="752" y="870"/>
                  </a:lnTo>
                  <a:lnTo>
                    <a:pt x="757" y="872"/>
                  </a:lnTo>
                  <a:lnTo>
                    <a:pt x="762" y="876"/>
                  </a:lnTo>
                  <a:lnTo>
                    <a:pt x="769" y="879"/>
                  </a:lnTo>
                  <a:lnTo>
                    <a:pt x="776" y="884"/>
                  </a:lnTo>
                  <a:lnTo>
                    <a:pt x="776" y="884"/>
                  </a:lnTo>
                  <a:lnTo>
                    <a:pt x="783" y="889"/>
                  </a:lnTo>
                  <a:lnTo>
                    <a:pt x="791" y="896"/>
                  </a:lnTo>
                  <a:lnTo>
                    <a:pt x="800" y="903"/>
                  </a:lnTo>
                  <a:lnTo>
                    <a:pt x="809" y="910"/>
                  </a:lnTo>
                  <a:lnTo>
                    <a:pt x="819" y="917"/>
                  </a:lnTo>
                  <a:lnTo>
                    <a:pt x="829" y="924"/>
                  </a:lnTo>
                  <a:lnTo>
                    <a:pt x="840" y="931"/>
                  </a:lnTo>
                  <a:lnTo>
                    <a:pt x="850" y="938"/>
                  </a:lnTo>
                  <a:lnTo>
                    <a:pt x="859" y="945"/>
                  </a:lnTo>
                  <a:lnTo>
                    <a:pt x="869" y="950"/>
                  </a:lnTo>
                  <a:lnTo>
                    <a:pt x="869" y="950"/>
                  </a:lnTo>
                  <a:lnTo>
                    <a:pt x="879" y="957"/>
                  </a:lnTo>
                  <a:lnTo>
                    <a:pt x="892" y="962"/>
                  </a:lnTo>
                  <a:lnTo>
                    <a:pt x="904" y="967"/>
                  </a:lnTo>
                  <a:lnTo>
                    <a:pt x="916" y="972"/>
                  </a:lnTo>
                  <a:lnTo>
                    <a:pt x="930" y="978"/>
                  </a:lnTo>
                  <a:lnTo>
                    <a:pt x="940" y="984"/>
                  </a:lnTo>
                  <a:lnTo>
                    <a:pt x="950" y="990"/>
                  </a:lnTo>
                  <a:lnTo>
                    <a:pt x="957" y="995"/>
                  </a:lnTo>
                  <a:lnTo>
                    <a:pt x="962" y="1002"/>
                  </a:lnTo>
                  <a:lnTo>
                    <a:pt x="962" y="1009"/>
                  </a:lnTo>
                  <a:lnTo>
                    <a:pt x="962" y="1009"/>
                  </a:lnTo>
                  <a:lnTo>
                    <a:pt x="964" y="1016"/>
                  </a:lnTo>
                  <a:lnTo>
                    <a:pt x="973" y="1021"/>
                  </a:lnTo>
                  <a:lnTo>
                    <a:pt x="985" y="1026"/>
                  </a:lnTo>
                  <a:lnTo>
                    <a:pt x="1000" y="1029"/>
                  </a:lnTo>
                  <a:lnTo>
                    <a:pt x="1018" y="1031"/>
                  </a:lnTo>
                  <a:lnTo>
                    <a:pt x="1037" y="1033"/>
                  </a:lnTo>
                  <a:lnTo>
                    <a:pt x="1056" y="1033"/>
                  </a:lnTo>
                  <a:lnTo>
                    <a:pt x="1073" y="1031"/>
                  </a:lnTo>
                  <a:lnTo>
                    <a:pt x="1087" y="1028"/>
                  </a:lnTo>
                  <a:lnTo>
                    <a:pt x="1099" y="1024"/>
                  </a:lnTo>
                  <a:lnTo>
                    <a:pt x="1099" y="1024"/>
                  </a:lnTo>
                  <a:lnTo>
                    <a:pt x="1109" y="1023"/>
                  </a:lnTo>
                  <a:lnTo>
                    <a:pt x="1121" y="1024"/>
                  </a:lnTo>
                  <a:lnTo>
                    <a:pt x="1135" y="1031"/>
                  </a:lnTo>
                  <a:lnTo>
                    <a:pt x="1149" y="1038"/>
                  </a:lnTo>
                  <a:lnTo>
                    <a:pt x="1165" y="1048"/>
                  </a:lnTo>
                  <a:lnTo>
                    <a:pt x="1178" y="1059"/>
                  </a:lnTo>
                  <a:lnTo>
                    <a:pt x="1192" y="1071"/>
                  </a:lnTo>
                  <a:lnTo>
                    <a:pt x="1204" y="1080"/>
                  </a:lnTo>
                  <a:lnTo>
                    <a:pt x="1215" y="1086"/>
                  </a:lnTo>
                  <a:lnTo>
                    <a:pt x="1223" y="1090"/>
                  </a:lnTo>
                  <a:lnTo>
                    <a:pt x="1223" y="1090"/>
                  </a:lnTo>
                  <a:lnTo>
                    <a:pt x="1230" y="1092"/>
                  </a:lnTo>
                  <a:lnTo>
                    <a:pt x="1235" y="1090"/>
                  </a:lnTo>
                  <a:lnTo>
                    <a:pt x="1242" y="1086"/>
                  </a:lnTo>
                  <a:lnTo>
                    <a:pt x="1248" y="1081"/>
                  </a:lnTo>
                  <a:lnTo>
                    <a:pt x="1253" y="1076"/>
                  </a:lnTo>
                  <a:lnTo>
                    <a:pt x="1258" y="1071"/>
                  </a:lnTo>
                  <a:lnTo>
                    <a:pt x="1263" y="1064"/>
                  </a:lnTo>
                  <a:lnTo>
                    <a:pt x="1270" y="1061"/>
                  </a:lnTo>
                  <a:lnTo>
                    <a:pt x="1277" y="1057"/>
                  </a:lnTo>
                  <a:lnTo>
                    <a:pt x="1286" y="1055"/>
                  </a:lnTo>
                  <a:lnTo>
                    <a:pt x="1286" y="1055"/>
                  </a:lnTo>
                  <a:lnTo>
                    <a:pt x="1296" y="1055"/>
                  </a:lnTo>
                  <a:lnTo>
                    <a:pt x="1310" y="1055"/>
                  </a:lnTo>
                  <a:lnTo>
                    <a:pt x="1324" y="1055"/>
                  </a:lnTo>
                  <a:lnTo>
                    <a:pt x="1339" y="1054"/>
                  </a:lnTo>
                  <a:lnTo>
                    <a:pt x="1353" y="1052"/>
                  </a:lnTo>
                  <a:lnTo>
                    <a:pt x="1368" y="1048"/>
                  </a:lnTo>
                  <a:lnTo>
                    <a:pt x="1384" y="1045"/>
                  </a:lnTo>
                  <a:lnTo>
                    <a:pt x="1398" y="1040"/>
                  </a:lnTo>
                  <a:lnTo>
                    <a:pt x="1408" y="1033"/>
                  </a:lnTo>
                  <a:lnTo>
                    <a:pt x="1419" y="1024"/>
                  </a:lnTo>
                  <a:lnTo>
                    <a:pt x="1419" y="1024"/>
                  </a:lnTo>
                  <a:lnTo>
                    <a:pt x="1427" y="1014"/>
                  </a:lnTo>
                  <a:lnTo>
                    <a:pt x="1436" y="1002"/>
                  </a:lnTo>
                  <a:lnTo>
                    <a:pt x="1445" y="990"/>
                  </a:lnTo>
                  <a:lnTo>
                    <a:pt x="1453" y="976"/>
                  </a:lnTo>
                  <a:lnTo>
                    <a:pt x="1462" y="962"/>
                  </a:lnTo>
                  <a:lnTo>
                    <a:pt x="1469" y="950"/>
                  </a:lnTo>
                  <a:lnTo>
                    <a:pt x="1476" y="940"/>
                  </a:lnTo>
                  <a:lnTo>
                    <a:pt x="1481" y="931"/>
                  </a:lnTo>
                  <a:lnTo>
                    <a:pt x="1484" y="926"/>
                  </a:lnTo>
                  <a:lnTo>
                    <a:pt x="1484" y="922"/>
                  </a:lnTo>
                  <a:lnTo>
                    <a:pt x="1484" y="922"/>
                  </a:lnTo>
                  <a:lnTo>
                    <a:pt x="1483" y="922"/>
                  </a:lnTo>
                  <a:lnTo>
                    <a:pt x="1476" y="919"/>
                  </a:lnTo>
                  <a:lnTo>
                    <a:pt x="1465" y="915"/>
                  </a:lnTo>
                  <a:lnTo>
                    <a:pt x="1453" y="912"/>
                  </a:lnTo>
                  <a:lnTo>
                    <a:pt x="1439" y="907"/>
                  </a:lnTo>
                  <a:lnTo>
                    <a:pt x="1424" y="902"/>
                  </a:lnTo>
                  <a:lnTo>
                    <a:pt x="1408" y="898"/>
                  </a:lnTo>
                  <a:lnTo>
                    <a:pt x="1394" y="896"/>
                  </a:lnTo>
                  <a:lnTo>
                    <a:pt x="1382" y="895"/>
                  </a:lnTo>
                  <a:lnTo>
                    <a:pt x="1372" y="896"/>
                  </a:lnTo>
                  <a:lnTo>
                    <a:pt x="1372" y="896"/>
                  </a:lnTo>
                  <a:lnTo>
                    <a:pt x="1365" y="896"/>
                  </a:lnTo>
                  <a:lnTo>
                    <a:pt x="1360" y="893"/>
                  </a:lnTo>
                  <a:lnTo>
                    <a:pt x="1356" y="888"/>
                  </a:lnTo>
                  <a:lnTo>
                    <a:pt x="1356" y="881"/>
                  </a:lnTo>
                  <a:lnTo>
                    <a:pt x="1356" y="872"/>
                  </a:lnTo>
                  <a:lnTo>
                    <a:pt x="1356" y="864"/>
                  </a:lnTo>
                  <a:lnTo>
                    <a:pt x="1358" y="855"/>
                  </a:lnTo>
                  <a:lnTo>
                    <a:pt x="1358" y="848"/>
                  </a:lnTo>
                  <a:lnTo>
                    <a:pt x="1360" y="843"/>
                  </a:lnTo>
                  <a:lnTo>
                    <a:pt x="1360" y="841"/>
                  </a:lnTo>
                  <a:lnTo>
                    <a:pt x="1360" y="841"/>
                  </a:lnTo>
                  <a:lnTo>
                    <a:pt x="1365" y="839"/>
                  </a:lnTo>
                  <a:lnTo>
                    <a:pt x="1381" y="832"/>
                  </a:lnTo>
                  <a:lnTo>
                    <a:pt x="1405" y="822"/>
                  </a:lnTo>
                  <a:lnTo>
                    <a:pt x="1436" y="810"/>
                  </a:lnTo>
                  <a:lnTo>
                    <a:pt x="1469" y="796"/>
                  </a:lnTo>
                  <a:lnTo>
                    <a:pt x="1505" y="781"/>
                  </a:lnTo>
                  <a:lnTo>
                    <a:pt x="1543" y="765"/>
                  </a:lnTo>
                  <a:lnTo>
                    <a:pt x="1578" y="750"/>
                  </a:lnTo>
                  <a:lnTo>
                    <a:pt x="1610" y="736"/>
                  </a:lnTo>
                  <a:lnTo>
                    <a:pt x="1636" y="724"/>
                  </a:lnTo>
                  <a:lnTo>
                    <a:pt x="1636" y="724"/>
                  </a:lnTo>
                  <a:lnTo>
                    <a:pt x="1661" y="713"/>
                  </a:lnTo>
                  <a:lnTo>
                    <a:pt x="1683" y="699"/>
                  </a:lnTo>
                  <a:lnTo>
                    <a:pt x="1707" y="686"/>
                  </a:lnTo>
                  <a:lnTo>
                    <a:pt x="1730" y="670"/>
                  </a:lnTo>
                  <a:lnTo>
                    <a:pt x="1752" y="656"/>
                  </a:lnTo>
                  <a:lnTo>
                    <a:pt x="1776" y="644"/>
                  </a:lnTo>
                  <a:lnTo>
                    <a:pt x="1799" y="632"/>
                  </a:lnTo>
                  <a:lnTo>
                    <a:pt x="1820" y="623"/>
                  </a:lnTo>
                  <a:lnTo>
                    <a:pt x="1842" y="617"/>
                  </a:lnTo>
                  <a:lnTo>
                    <a:pt x="1863" y="615"/>
                  </a:lnTo>
                  <a:lnTo>
                    <a:pt x="1863" y="615"/>
                  </a:lnTo>
                  <a:lnTo>
                    <a:pt x="1883" y="615"/>
                  </a:lnTo>
                  <a:lnTo>
                    <a:pt x="1906" y="615"/>
                  </a:lnTo>
                  <a:lnTo>
                    <a:pt x="1927" y="617"/>
                  </a:lnTo>
                  <a:lnTo>
                    <a:pt x="1949" y="617"/>
                  </a:lnTo>
                  <a:lnTo>
                    <a:pt x="1970" y="617"/>
                  </a:lnTo>
                  <a:lnTo>
                    <a:pt x="1991" y="617"/>
                  </a:lnTo>
                  <a:lnTo>
                    <a:pt x="2011" y="615"/>
                  </a:lnTo>
                  <a:lnTo>
                    <a:pt x="2030" y="615"/>
                  </a:lnTo>
                  <a:lnTo>
                    <a:pt x="2049" y="613"/>
                  </a:lnTo>
                  <a:lnTo>
                    <a:pt x="2067" y="611"/>
                  </a:lnTo>
                  <a:lnTo>
                    <a:pt x="2067" y="611"/>
                  </a:lnTo>
                  <a:lnTo>
                    <a:pt x="2084" y="610"/>
                  </a:lnTo>
                  <a:lnTo>
                    <a:pt x="2101" y="608"/>
                  </a:lnTo>
                  <a:lnTo>
                    <a:pt x="2122" y="606"/>
                  </a:lnTo>
                  <a:lnTo>
                    <a:pt x="2141" y="604"/>
                  </a:lnTo>
                  <a:lnTo>
                    <a:pt x="2160" y="601"/>
                  </a:lnTo>
                  <a:lnTo>
                    <a:pt x="2179" y="596"/>
                  </a:lnTo>
                  <a:lnTo>
                    <a:pt x="2195" y="591"/>
                  </a:lnTo>
                  <a:lnTo>
                    <a:pt x="2208" y="580"/>
                  </a:lnTo>
                  <a:lnTo>
                    <a:pt x="2219" y="568"/>
                  </a:lnTo>
                  <a:lnTo>
                    <a:pt x="2226" y="553"/>
                  </a:lnTo>
                  <a:lnTo>
                    <a:pt x="2226" y="553"/>
                  </a:lnTo>
                  <a:lnTo>
                    <a:pt x="2226" y="554"/>
                  </a:lnTo>
                  <a:lnTo>
                    <a:pt x="2227" y="556"/>
                  </a:lnTo>
                  <a:lnTo>
                    <a:pt x="2231" y="561"/>
                  </a:lnTo>
                  <a:lnTo>
                    <a:pt x="2234" y="566"/>
                  </a:lnTo>
                  <a:lnTo>
                    <a:pt x="2239" y="573"/>
                  </a:lnTo>
                  <a:lnTo>
                    <a:pt x="2245" y="579"/>
                  </a:lnTo>
                  <a:lnTo>
                    <a:pt x="2253" y="585"/>
                  </a:lnTo>
                  <a:lnTo>
                    <a:pt x="2262" y="589"/>
                  </a:lnTo>
                  <a:lnTo>
                    <a:pt x="2272" y="594"/>
                  </a:lnTo>
                  <a:lnTo>
                    <a:pt x="2284" y="596"/>
                  </a:lnTo>
                  <a:lnTo>
                    <a:pt x="2284" y="596"/>
                  </a:lnTo>
                  <a:lnTo>
                    <a:pt x="2300" y="598"/>
                  </a:lnTo>
                  <a:lnTo>
                    <a:pt x="2321" y="599"/>
                  </a:lnTo>
                  <a:lnTo>
                    <a:pt x="2343" y="603"/>
                  </a:lnTo>
                  <a:lnTo>
                    <a:pt x="2371" y="604"/>
                  </a:lnTo>
                  <a:lnTo>
                    <a:pt x="2400" y="606"/>
                  </a:lnTo>
                  <a:lnTo>
                    <a:pt x="2430" y="606"/>
                  </a:lnTo>
                  <a:lnTo>
                    <a:pt x="2459" y="606"/>
                  </a:lnTo>
                  <a:lnTo>
                    <a:pt x="2488" y="604"/>
                  </a:lnTo>
                  <a:lnTo>
                    <a:pt x="2516" y="601"/>
                  </a:lnTo>
                  <a:lnTo>
                    <a:pt x="2542" y="596"/>
                  </a:lnTo>
                  <a:lnTo>
                    <a:pt x="2542" y="596"/>
                  </a:lnTo>
                  <a:lnTo>
                    <a:pt x="2563" y="591"/>
                  </a:lnTo>
                  <a:lnTo>
                    <a:pt x="2582" y="591"/>
                  </a:lnTo>
                  <a:lnTo>
                    <a:pt x="2599" y="592"/>
                  </a:lnTo>
                  <a:lnTo>
                    <a:pt x="2613" y="596"/>
                  </a:lnTo>
                  <a:lnTo>
                    <a:pt x="2623" y="603"/>
                  </a:lnTo>
                  <a:lnTo>
                    <a:pt x="2633" y="610"/>
                  </a:lnTo>
                  <a:lnTo>
                    <a:pt x="2640" y="617"/>
                  </a:lnTo>
                  <a:lnTo>
                    <a:pt x="2646" y="622"/>
                  </a:lnTo>
                  <a:lnTo>
                    <a:pt x="2649" y="625"/>
                  </a:lnTo>
                  <a:lnTo>
                    <a:pt x="2651" y="627"/>
                  </a:lnTo>
                  <a:lnTo>
                    <a:pt x="2651" y="627"/>
                  </a:lnTo>
                  <a:lnTo>
                    <a:pt x="2651" y="625"/>
                  </a:lnTo>
                  <a:lnTo>
                    <a:pt x="2651" y="623"/>
                  </a:lnTo>
                  <a:lnTo>
                    <a:pt x="2652" y="618"/>
                  </a:lnTo>
                  <a:lnTo>
                    <a:pt x="2652" y="613"/>
                  </a:lnTo>
                  <a:lnTo>
                    <a:pt x="2652" y="606"/>
                  </a:lnTo>
                  <a:lnTo>
                    <a:pt x="2651" y="599"/>
                  </a:lnTo>
                  <a:lnTo>
                    <a:pt x="2647" y="592"/>
                  </a:lnTo>
                  <a:lnTo>
                    <a:pt x="2644" y="585"/>
                  </a:lnTo>
                  <a:lnTo>
                    <a:pt x="2637" y="580"/>
                  </a:lnTo>
                  <a:lnTo>
                    <a:pt x="2627" y="577"/>
                  </a:lnTo>
                  <a:lnTo>
                    <a:pt x="2627" y="577"/>
                  </a:lnTo>
                  <a:lnTo>
                    <a:pt x="2614" y="572"/>
                  </a:lnTo>
                  <a:lnTo>
                    <a:pt x="2597" y="566"/>
                  </a:lnTo>
                  <a:lnTo>
                    <a:pt x="2578" y="558"/>
                  </a:lnTo>
                  <a:lnTo>
                    <a:pt x="2556" y="549"/>
                  </a:lnTo>
                  <a:lnTo>
                    <a:pt x="2533" y="540"/>
                  </a:lnTo>
                  <a:lnTo>
                    <a:pt x="2511" y="530"/>
                  </a:lnTo>
                  <a:lnTo>
                    <a:pt x="2488" y="520"/>
                  </a:lnTo>
                  <a:lnTo>
                    <a:pt x="2468" y="509"/>
                  </a:lnTo>
                  <a:lnTo>
                    <a:pt x="2450" y="501"/>
                  </a:lnTo>
                  <a:lnTo>
                    <a:pt x="2436" y="490"/>
                  </a:lnTo>
                  <a:lnTo>
                    <a:pt x="2436" y="490"/>
                  </a:lnTo>
                  <a:lnTo>
                    <a:pt x="2424" y="482"/>
                  </a:lnTo>
                  <a:lnTo>
                    <a:pt x="2412" y="471"/>
                  </a:lnTo>
                  <a:lnTo>
                    <a:pt x="2398" y="463"/>
                  </a:lnTo>
                  <a:lnTo>
                    <a:pt x="2385" y="454"/>
                  </a:lnTo>
                  <a:lnTo>
                    <a:pt x="2367" y="445"/>
                  </a:lnTo>
                  <a:lnTo>
                    <a:pt x="2348" y="435"/>
                  </a:lnTo>
                  <a:lnTo>
                    <a:pt x="2329" y="425"/>
                  </a:lnTo>
                  <a:lnTo>
                    <a:pt x="2305" y="414"/>
                  </a:lnTo>
                  <a:lnTo>
                    <a:pt x="2279" y="404"/>
                  </a:lnTo>
                  <a:lnTo>
                    <a:pt x="2250" y="394"/>
                  </a:lnTo>
                  <a:lnTo>
                    <a:pt x="2250" y="394"/>
                  </a:lnTo>
                  <a:lnTo>
                    <a:pt x="2217" y="382"/>
                  </a:lnTo>
                  <a:lnTo>
                    <a:pt x="2184" y="368"/>
                  </a:lnTo>
                  <a:lnTo>
                    <a:pt x="2150" y="354"/>
                  </a:lnTo>
                  <a:lnTo>
                    <a:pt x="2117" y="340"/>
                  </a:lnTo>
                  <a:lnTo>
                    <a:pt x="2086" y="328"/>
                  </a:lnTo>
                  <a:lnTo>
                    <a:pt x="2056" y="316"/>
                  </a:lnTo>
                  <a:lnTo>
                    <a:pt x="2032" y="304"/>
                  </a:lnTo>
                  <a:lnTo>
                    <a:pt x="2010" y="293"/>
                  </a:lnTo>
                  <a:lnTo>
                    <a:pt x="1994" y="287"/>
                  </a:lnTo>
                  <a:lnTo>
                    <a:pt x="1984" y="280"/>
                  </a:lnTo>
                  <a:lnTo>
                    <a:pt x="1984" y="280"/>
                  </a:lnTo>
                  <a:lnTo>
                    <a:pt x="1975" y="274"/>
                  </a:lnTo>
                  <a:lnTo>
                    <a:pt x="1963" y="266"/>
                  </a:lnTo>
                  <a:lnTo>
                    <a:pt x="1947" y="257"/>
                  </a:lnTo>
                  <a:lnTo>
                    <a:pt x="1930" y="247"/>
                  </a:lnTo>
                  <a:lnTo>
                    <a:pt x="1911" y="236"/>
                  </a:lnTo>
                  <a:lnTo>
                    <a:pt x="1890" y="226"/>
                  </a:lnTo>
                  <a:lnTo>
                    <a:pt x="1870" y="216"/>
                  </a:lnTo>
                  <a:lnTo>
                    <a:pt x="1849" y="205"/>
                  </a:lnTo>
                  <a:lnTo>
                    <a:pt x="1828" y="197"/>
                  </a:lnTo>
                  <a:lnTo>
                    <a:pt x="1809" y="190"/>
                  </a:lnTo>
                  <a:lnTo>
                    <a:pt x="1809" y="190"/>
                  </a:lnTo>
                  <a:lnTo>
                    <a:pt x="1792" y="185"/>
                  </a:lnTo>
                  <a:lnTo>
                    <a:pt x="1776" y="178"/>
                  </a:lnTo>
                  <a:lnTo>
                    <a:pt x="1764" y="173"/>
                  </a:lnTo>
                  <a:lnTo>
                    <a:pt x="1752" y="166"/>
                  </a:lnTo>
                  <a:lnTo>
                    <a:pt x="1742" y="160"/>
                  </a:lnTo>
                  <a:lnTo>
                    <a:pt x="1731" y="155"/>
                  </a:lnTo>
                  <a:lnTo>
                    <a:pt x="1721" y="148"/>
                  </a:lnTo>
                  <a:lnTo>
                    <a:pt x="1711" y="145"/>
                  </a:lnTo>
                  <a:lnTo>
                    <a:pt x="1699" y="140"/>
                  </a:lnTo>
                  <a:lnTo>
                    <a:pt x="1683" y="136"/>
                  </a:lnTo>
                  <a:lnTo>
                    <a:pt x="1683" y="136"/>
                  </a:lnTo>
                  <a:lnTo>
                    <a:pt x="1669" y="133"/>
                  </a:lnTo>
                  <a:lnTo>
                    <a:pt x="1654" y="129"/>
                  </a:lnTo>
                  <a:lnTo>
                    <a:pt x="1638" y="128"/>
                  </a:lnTo>
                  <a:lnTo>
                    <a:pt x="1624" y="126"/>
                  </a:lnTo>
                  <a:lnTo>
                    <a:pt x="1610" y="124"/>
                  </a:lnTo>
                  <a:lnTo>
                    <a:pt x="1597" y="121"/>
                  </a:lnTo>
                  <a:lnTo>
                    <a:pt x="1585" y="119"/>
                  </a:lnTo>
                  <a:lnTo>
                    <a:pt x="1572" y="116"/>
                  </a:lnTo>
                  <a:lnTo>
                    <a:pt x="1560" y="112"/>
                  </a:lnTo>
                  <a:lnTo>
                    <a:pt x="1552" y="109"/>
                  </a:lnTo>
                  <a:lnTo>
                    <a:pt x="1552" y="109"/>
                  </a:lnTo>
                  <a:lnTo>
                    <a:pt x="1541" y="102"/>
                  </a:lnTo>
                  <a:lnTo>
                    <a:pt x="1533" y="93"/>
                  </a:lnTo>
                  <a:lnTo>
                    <a:pt x="1522" y="83"/>
                  </a:lnTo>
                  <a:lnTo>
                    <a:pt x="1512" y="71"/>
                  </a:lnTo>
                  <a:lnTo>
                    <a:pt x="1500" y="57"/>
                  </a:lnTo>
                  <a:lnTo>
                    <a:pt x="1488" y="45"/>
                  </a:lnTo>
                  <a:lnTo>
                    <a:pt x="1474" y="34"/>
                  </a:lnTo>
                  <a:lnTo>
                    <a:pt x="1458" y="24"/>
                  </a:lnTo>
                  <a:lnTo>
                    <a:pt x="1441" y="19"/>
                  </a:lnTo>
                  <a:lnTo>
                    <a:pt x="1422" y="15"/>
                  </a:lnTo>
                  <a:lnTo>
                    <a:pt x="1422" y="1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24" name="Freeform 80">
              <a:extLst>
                <a:ext uri="{FF2B5EF4-FFF2-40B4-BE49-F238E27FC236}">
                  <a16:creationId xmlns:a16="http://schemas.microsoft.com/office/drawing/2014/main" id="{796E3096-2A6F-835C-E8D9-468CA7B29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219"/>
              <a:ext cx="64" cy="188"/>
            </a:xfrm>
            <a:custGeom>
              <a:avLst/>
              <a:gdLst>
                <a:gd name="T0" fmla="*/ 0 w 130"/>
                <a:gd name="T1" fmla="*/ 3 h 377"/>
                <a:gd name="T2" fmla="*/ 4 w 130"/>
                <a:gd name="T3" fmla="*/ 5 h 377"/>
                <a:gd name="T4" fmla="*/ 6 w 130"/>
                <a:gd name="T5" fmla="*/ 9 h 377"/>
                <a:gd name="T6" fmla="*/ 7 w 130"/>
                <a:gd name="T7" fmla="*/ 12 h 377"/>
                <a:gd name="T8" fmla="*/ 9 w 130"/>
                <a:gd name="T9" fmla="*/ 16 h 377"/>
                <a:gd name="T10" fmla="*/ 11 w 130"/>
                <a:gd name="T11" fmla="*/ 19 h 377"/>
                <a:gd name="T12" fmla="*/ 12 w 130"/>
                <a:gd name="T13" fmla="*/ 22 h 377"/>
                <a:gd name="T14" fmla="*/ 14 w 130"/>
                <a:gd name="T15" fmla="*/ 26 h 377"/>
                <a:gd name="T16" fmla="*/ 16 w 130"/>
                <a:gd name="T17" fmla="*/ 29 h 377"/>
                <a:gd name="T18" fmla="*/ 16 w 130"/>
                <a:gd name="T19" fmla="*/ 31 h 377"/>
                <a:gd name="T20" fmla="*/ 18 w 130"/>
                <a:gd name="T21" fmla="*/ 35 h 377"/>
                <a:gd name="T22" fmla="*/ 18 w 130"/>
                <a:gd name="T23" fmla="*/ 35 h 377"/>
                <a:gd name="T24" fmla="*/ 21 w 130"/>
                <a:gd name="T25" fmla="*/ 54 h 377"/>
                <a:gd name="T26" fmla="*/ 23 w 130"/>
                <a:gd name="T27" fmla="*/ 73 h 377"/>
                <a:gd name="T28" fmla="*/ 23 w 130"/>
                <a:gd name="T29" fmla="*/ 92 h 377"/>
                <a:gd name="T30" fmla="*/ 21 w 130"/>
                <a:gd name="T31" fmla="*/ 111 h 377"/>
                <a:gd name="T32" fmla="*/ 19 w 130"/>
                <a:gd name="T33" fmla="*/ 130 h 377"/>
                <a:gd name="T34" fmla="*/ 19 w 130"/>
                <a:gd name="T35" fmla="*/ 147 h 377"/>
                <a:gd name="T36" fmla="*/ 19 w 130"/>
                <a:gd name="T37" fmla="*/ 164 h 377"/>
                <a:gd name="T38" fmla="*/ 21 w 130"/>
                <a:gd name="T39" fmla="*/ 181 h 377"/>
                <a:gd name="T40" fmla="*/ 26 w 130"/>
                <a:gd name="T41" fmla="*/ 197 h 377"/>
                <a:gd name="T42" fmla="*/ 33 w 130"/>
                <a:gd name="T43" fmla="*/ 212 h 377"/>
                <a:gd name="T44" fmla="*/ 33 w 130"/>
                <a:gd name="T45" fmla="*/ 212 h 377"/>
                <a:gd name="T46" fmla="*/ 44 w 130"/>
                <a:gd name="T47" fmla="*/ 228 h 377"/>
                <a:gd name="T48" fmla="*/ 54 w 130"/>
                <a:gd name="T49" fmla="*/ 242 h 377"/>
                <a:gd name="T50" fmla="*/ 64 w 130"/>
                <a:gd name="T51" fmla="*/ 259 h 377"/>
                <a:gd name="T52" fmla="*/ 76 w 130"/>
                <a:gd name="T53" fmla="*/ 275 h 377"/>
                <a:gd name="T54" fmla="*/ 87 w 130"/>
                <a:gd name="T55" fmla="*/ 290 h 377"/>
                <a:gd name="T56" fmla="*/ 97 w 130"/>
                <a:gd name="T57" fmla="*/ 306 h 377"/>
                <a:gd name="T58" fmla="*/ 106 w 130"/>
                <a:gd name="T59" fmla="*/ 323 h 377"/>
                <a:gd name="T60" fmla="*/ 116 w 130"/>
                <a:gd name="T61" fmla="*/ 340 h 377"/>
                <a:gd name="T62" fmla="*/ 123 w 130"/>
                <a:gd name="T63" fmla="*/ 359 h 377"/>
                <a:gd name="T64" fmla="*/ 130 w 130"/>
                <a:gd name="T65" fmla="*/ 377 h 377"/>
                <a:gd name="T66" fmla="*/ 130 w 130"/>
                <a:gd name="T67" fmla="*/ 377 h 377"/>
                <a:gd name="T68" fmla="*/ 120 w 130"/>
                <a:gd name="T69" fmla="*/ 346 h 377"/>
                <a:gd name="T70" fmla="*/ 113 w 130"/>
                <a:gd name="T71" fmla="*/ 313 h 377"/>
                <a:gd name="T72" fmla="*/ 107 w 130"/>
                <a:gd name="T73" fmla="*/ 280 h 377"/>
                <a:gd name="T74" fmla="*/ 101 w 130"/>
                <a:gd name="T75" fmla="*/ 245 h 377"/>
                <a:gd name="T76" fmla="*/ 95 w 130"/>
                <a:gd name="T77" fmla="*/ 212 h 377"/>
                <a:gd name="T78" fmla="*/ 90 w 130"/>
                <a:gd name="T79" fmla="*/ 180 h 377"/>
                <a:gd name="T80" fmla="*/ 83 w 130"/>
                <a:gd name="T81" fmla="*/ 147 h 377"/>
                <a:gd name="T82" fmla="*/ 75 w 130"/>
                <a:gd name="T83" fmla="*/ 114 h 377"/>
                <a:gd name="T84" fmla="*/ 64 w 130"/>
                <a:gd name="T85" fmla="*/ 83 h 377"/>
                <a:gd name="T86" fmla="*/ 50 w 130"/>
                <a:gd name="T87" fmla="*/ 52 h 377"/>
                <a:gd name="T88" fmla="*/ 50 w 130"/>
                <a:gd name="T89" fmla="*/ 52 h 377"/>
                <a:gd name="T90" fmla="*/ 49 w 130"/>
                <a:gd name="T91" fmla="*/ 45 h 377"/>
                <a:gd name="T92" fmla="*/ 45 w 130"/>
                <a:gd name="T93" fmla="*/ 38 h 377"/>
                <a:gd name="T94" fmla="*/ 44 w 130"/>
                <a:gd name="T95" fmla="*/ 31 h 377"/>
                <a:gd name="T96" fmla="*/ 38 w 130"/>
                <a:gd name="T97" fmla="*/ 22 h 377"/>
                <a:gd name="T98" fmla="*/ 35 w 130"/>
                <a:gd name="T99" fmla="*/ 16 h 377"/>
                <a:gd name="T100" fmla="*/ 30 w 130"/>
                <a:gd name="T101" fmla="*/ 9 h 377"/>
                <a:gd name="T102" fmla="*/ 25 w 130"/>
                <a:gd name="T103" fmla="*/ 3 h 377"/>
                <a:gd name="T104" fmla="*/ 18 w 130"/>
                <a:gd name="T105" fmla="*/ 2 h 377"/>
                <a:gd name="T106" fmla="*/ 9 w 130"/>
                <a:gd name="T107" fmla="*/ 0 h 377"/>
                <a:gd name="T108" fmla="*/ 0 w 130"/>
                <a:gd name="T109" fmla="*/ 3 h 377"/>
                <a:gd name="T110" fmla="*/ 0 w 130"/>
                <a:gd name="T111" fmla="*/ 3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" h="377">
                  <a:moveTo>
                    <a:pt x="0" y="3"/>
                  </a:moveTo>
                  <a:lnTo>
                    <a:pt x="4" y="5"/>
                  </a:lnTo>
                  <a:lnTo>
                    <a:pt x="6" y="9"/>
                  </a:lnTo>
                  <a:lnTo>
                    <a:pt x="7" y="12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1" y="54"/>
                  </a:lnTo>
                  <a:lnTo>
                    <a:pt x="23" y="73"/>
                  </a:lnTo>
                  <a:lnTo>
                    <a:pt x="23" y="92"/>
                  </a:lnTo>
                  <a:lnTo>
                    <a:pt x="21" y="111"/>
                  </a:lnTo>
                  <a:lnTo>
                    <a:pt x="19" y="130"/>
                  </a:lnTo>
                  <a:lnTo>
                    <a:pt x="19" y="147"/>
                  </a:lnTo>
                  <a:lnTo>
                    <a:pt x="19" y="164"/>
                  </a:lnTo>
                  <a:lnTo>
                    <a:pt x="21" y="181"/>
                  </a:lnTo>
                  <a:lnTo>
                    <a:pt x="26" y="197"/>
                  </a:lnTo>
                  <a:lnTo>
                    <a:pt x="33" y="212"/>
                  </a:lnTo>
                  <a:lnTo>
                    <a:pt x="33" y="212"/>
                  </a:lnTo>
                  <a:lnTo>
                    <a:pt x="44" y="228"/>
                  </a:lnTo>
                  <a:lnTo>
                    <a:pt x="54" y="242"/>
                  </a:lnTo>
                  <a:lnTo>
                    <a:pt x="64" y="259"/>
                  </a:lnTo>
                  <a:lnTo>
                    <a:pt x="76" y="275"/>
                  </a:lnTo>
                  <a:lnTo>
                    <a:pt x="87" y="290"/>
                  </a:lnTo>
                  <a:lnTo>
                    <a:pt x="97" y="306"/>
                  </a:lnTo>
                  <a:lnTo>
                    <a:pt x="106" y="323"/>
                  </a:lnTo>
                  <a:lnTo>
                    <a:pt x="116" y="340"/>
                  </a:lnTo>
                  <a:lnTo>
                    <a:pt x="123" y="359"/>
                  </a:lnTo>
                  <a:lnTo>
                    <a:pt x="130" y="377"/>
                  </a:lnTo>
                  <a:lnTo>
                    <a:pt x="130" y="377"/>
                  </a:lnTo>
                  <a:lnTo>
                    <a:pt x="120" y="346"/>
                  </a:lnTo>
                  <a:lnTo>
                    <a:pt x="113" y="313"/>
                  </a:lnTo>
                  <a:lnTo>
                    <a:pt x="107" y="280"/>
                  </a:lnTo>
                  <a:lnTo>
                    <a:pt x="101" y="245"/>
                  </a:lnTo>
                  <a:lnTo>
                    <a:pt x="95" y="212"/>
                  </a:lnTo>
                  <a:lnTo>
                    <a:pt x="90" y="180"/>
                  </a:lnTo>
                  <a:lnTo>
                    <a:pt x="83" y="147"/>
                  </a:lnTo>
                  <a:lnTo>
                    <a:pt x="75" y="114"/>
                  </a:lnTo>
                  <a:lnTo>
                    <a:pt x="64" y="83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45"/>
                  </a:lnTo>
                  <a:lnTo>
                    <a:pt x="45" y="38"/>
                  </a:lnTo>
                  <a:lnTo>
                    <a:pt x="44" y="31"/>
                  </a:lnTo>
                  <a:lnTo>
                    <a:pt x="38" y="22"/>
                  </a:lnTo>
                  <a:lnTo>
                    <a:pt x="35" y="16"/>
                  </a:lnTo>
                  <a:lnTo>
                    <a:pt x="30" y="9"/>
                  </a:lnTo>
                  <a:lnTo>
                    <a:pt x="25" y="3"/>
                  </a:lnTo>
                  <a:lnTo>
                    <a:pt x="18" y="2"/>
                  </a:lnTo>
                  <a:lnTo>
                    <a:pt x="9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25" name="Freeform 81">
              <a:extLst>
                <a:ext uri="{FF2B5EF4-FFF2-40B4-BE49-F238E27FC236}">
                  <a16:creationId xmlns:a16="http://schemas.microsoft.com/office/drawing/2014/main" id="{FBCFC727-345C-6EE7-0D11-5FD94D09F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219"/>
              <a:ext cx="64" cy="188"/>
            </a:xfrm>
            <a:custGeom>
              <a:avLst/>
              <a:gdLst>
                <a:gd name="T0" fmla="*/ 0 w 130"/>
                <a:gd name="T1" fmla="*/ 3 h 377"/>
                <a:gd name="T2" fmla="*/ 4 w 130"/>
                <a:gd name="T3" fmla="*/ 5 h 377"/>
                <a:gd name="T4" fmla="*/ 6 w 130"/>
                <a:gd name="T5" fmla="*/ 9 h 377"/>
                <a:gd name="T6" fmla="*/ 7 w 130"/>
                <a:gd name="T7" fmla="*/ 12 h 377"/>
                <a:gd name="T8" fmla="*/ 9 w 130"/>
                <a:gd name="T9" fmla="*/ 16 h 377"/>
                <a:gd name="T10" fmla="*/ 11 w 130"/>
                <a:gd name="T11" fmla="*/ 19 h 377"/>
                <a:gd name="T12" fmla="*/ 12 w 130"/>
                <a:gd name="T13" fmla="*/ 22 h 377"/>
                <a:gd name="T14" fmla="*/ 14 w 130"/>
                <a:gd name="T15" fmla="*/ 26 h 377"/>
                <a:gd name="T16" fmla="*/ 16 w 130"/>
                <a:gd name="T17" fmla="*/ 29 h 377"/>
                <a:gd name="T18" fmla="*/ 16 w 130"/>
                <a:gd name="T19" fmla="*/ 31 h 377"/>
                <a:gd name="T20" fmla="*/ 18 w 130"/>
                <a:gd name="T21" fmla="*/ 35 h 377"/>
                <a:gd name="T22" fmla="*/ 18 w 130"/>
                <a:gd name="T23" fmla="*/ 35 h 377"/>
                <a:gd name="T24" fmla="*/ 21 w 130"/>
                <a:gd name="T25" fmla="*/ 54 h 377"/>
                <a:gd name="T26" fmla="*/ 23 w 130"/>
                <a:gd name="T27" fmla="*/ 73 h 377"/>
                <a:gd name="T28" fmla="*/ 23 w 130"/>
                <a:gd name="T29" fmla="*/ 92 h 377"/>
                <a:gd name="T30" fmla="*/ 21 w 130"/>
                <a:gd name="T31" fmla="*/ 111 h 377"/>
                <a:gd name="T32" fmla="*/ 19 w 130"/>
                <a:gd name="T33" fmla="*/ 130 h 377"/>
                <a:gd name="T34" fmla="*/ 19 w 130"/>
                <a:gd name="T35" fmla="*/ 147 h 377"/>
                <a:gd name="T36" fmla="*/ 19 w 130"/>
                <a:gd name="T37" fmla="*/ 164 h 377"/>
                <a:gd name="T38" fmla="*/ 21 w 130"/>
                <a:gd name="T39" fmla="*/ 181 h 377"/>
                <a:gd name="T40" fmla="*/ 26 w 130"/>
                <a:gd name="T41" fmla="*/ 197 h 377"/>
                <a:gd name="T42" fmla="*/ 33 w 130"/>
                <a:gd name="T43" fmla="*/ 212 h 377"/>
                <a:gd name="T44" fmla="*/ 33 w 130"/>
                <a:gd name="T45" fmla="*/ 212 h 377"/>
                <a:gd name="T46" fmla="*/ 44 w 130"/>
                <a:gd name="T47" fmla="*/ 228 h 377"/>
                <a:gd name="T48" fmla="*/ 54 w 130"/>
                <a:gd name="T49" fmla="*/ 242 h 377"/>
                <a:gd name="T50" fmla="*/ 64 w 130"/>
                <a:gd name="T51" fmla="*/ 259 h 377"/>
                <a:gd name="T52" fmla="*/ 76 w 130"/>
                <a:gd name="T53" fmla="*/ 275 h 377"/>
                <a:gd name="T54" fmla="*/ 87 w 130"/>
                <a:gd name="T55" fmla="*/ 290 h 377"/>
                <a:gd name="T56" fmla="*/ 97 w 130"/>
                <a:gd name="T57" fmla="*/ 306 h 377"/>
                <a:gd name="T58" fmla="*/ 106 w 130"/>
                <a:gd name="T59" fmla="*/ 323 h 377"/>
                <a:gd name="T60" fmla="*/ 116 w 130"/>
                <a:gd name="T61" fmla="*/ 340 h 377"/>
                <a:gd name="T62" fmla="*/ 123 w 130"/>
                <a:gd name="T63" fmla="*/ 359 h 377"/>
                <a:gd name="T64" fmla="*/ 130 w 130"/>
                <a:gd name="T65" fmla="*/ 377 h 377"/>
                <a:gd name="T66" fmla="*/ 130 w 130"/>
                <a:gd name="T67" fmla="*/ 377 h 377"/>
                <a:gd name="T68" fmla="*/ 120 w 130"/>
                <a:gd name="T69" fmla="*/ 346 h 377"/>
                <a:gd name="T70" fmla="*/ 113 w 130"/>
                <a:gd name="T71" fmla="*/ 313 h 377"/>
                <a:gd name="T72" fmla="*/ 107 w 130"/>
                <a:gd name="T73" fmla="*/ 280 h 377"/>
                <a:gd name="T74" fmla="*/ 101 w 130"/>
                <a:gd name="T75" fmla="*/ 245 h 377"/>
                <a:gd name="T76" fmla="*/ 95 w 130"/>
                <a:gd name="T77" fmla="*/ 212 h 377"/>
                <a:gd name="T78" fmla="*/ 90 w 130"/>
                <a:gd name="T79" fmla="*/ 180 h 377"/>
                <a:gd name="T80" fmla="*/ 83 w 130"/>
                <a:gd name="T81" fmla="*/ 147 h 377"/>
                <a:gd name="T82" fmla="*/ 75 w 130"/>
                <a:gd name="T83" fmla="*/ 114 h 377"/>
                <a:gd name="T84" fmla="*/ 64 w 130"/>
                <a:gd name="T85" fmla="*/ 83 h 377"/>
                <a:gd name="T86" fmla="*/ 50 w 130"/>
                <a:gd name="T87" fmla="*/ 52 h 377"/>
                <a:gd name="T88" fmla="*/ 50 w 130"/>
                <a:gd name="T89" fmla="*/ 52 h 377"/>
                <a:gd name="T90" fmla="*/ 49 w 130"/>
                <a:gd name="T91" fmla="*/ 45 h 377"/>
                <a:gd name="T92" fmla="*/ 45 w 130"/>
                <a:gd name="T93" fmla="*/ 38 h 377"/>
                <a:gd name="T94" fmla="*/ 44 w 130"/>
                <a:gd name="T95" fmla="*/ 31 h 377"/>
                <a:gd name="T96" fmla="*/ 38 w 130"/>
                <a:gd name="T97" fmla="*/ 22 h 377"/>
                <a:gd name="T98" fmla="*/ 35 w 130"/>
                <a:gd name="T99" fmla="*/ 16 h 377"/>
                <a:gd name="T100" fmla="*/ 30 w 130"/>
                <a:gd name="T101" fmla="*/ 9 h 377"/>
                <a:gd name="T102" fmla="*/ 25 w 130"/>
                <a:gd name="T103" fmla="*/ 3 h 377"/>
                <a:gd name="T104" fmla="*/ 18 w 130"/>
                <a:gd name="T105" fmla="*/ 2 h 377"/>
                <a:gd name="T106" fmla="*/ 9 w 130"/>
                <a:gd name="T107" fmla="*/ 0 h 377"/>
                <a:gd name="T108" fmla="*/ 0 w 130"/>
                <a:gd name="T109" fmla="*/ 3 h 377"/>
                <a:gd name="T110" fmla="*/ 0 w 130"/>
                <a:gd name="T111" fmla="*/ 3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" h="377">
                  <a:moveTo>
                    <a:pt x="0" y="3"/>
                  </a:moveTo>
                  <a:lnTo>
                    <a:pt x="4" y="5"/>
                  </a:lnTo>
                  <a:lnTo>
                    <a:pt x="6" y="9"/>
                  </a:lnTo>
                  <a:lnTo>
                    <a:pt x="7" y="12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1" y="54"/>
                  </a:lnTo>
                  <a:lnTo>
                    <a:pt x="23" y="73"/>
                  </a:lnTo>
                  <a:lnTo>
                    <a:pt x="23" y="92"/>
                  </a:lnTo>
                  <a:lnTo>
                    <a:pt x="21" y="111"/>
                  </a:lnTo>
                  <a:lnTo>
                    <a:pt x="19" y="130"/>
                  </a:lnTo>
                  <a:lnTo>
                    <a:pt x="19" y="147"/>
                  </a:lnTo>
                  <a:lnTo>
                    <a:pt x="19" y="164"/>
                  </a:lnTo>
                  <a:lnTo>
                    <a:pt x="21" y="181"/>
                  </a:lnTo>
                  <a:lnTo>
                    <a:pt x="26" y="197"/>
                  </a:lnTo>
                  <a:lnTo>
                    <a:pt x="33" y="212"/>
                  </a:lnTo>
                  <a:lnTo>
                    <a:pt x="33" y="212"/>
                  </a:lnTo>
                  <a:lnTo>
                    <a:pt x="44" y="228"/>
                  </a:lnTo>
                  <a:lnTo>
                    <a:pt x="54" y="242"/>
                  </a:lnTo>
                  <a:lnTo>
                    <a:pt x="64" y="259"/>
                  </a:lnTo>
                  <a:lnTo>
                    <a:pt x="76" y="275"/>
                  </a:lnTo>
                  <a:lnTo>
                    <a:pt x="87" y="290"/>
                  </a:lnTo>
                  <a:lnTo>
                    <a:pt x="97" y="306"/>
                  </a:lnTo>
                  <a:lnTo>
                    <a:pt x="106" y="323"/>
                  </a:lnTo>
                  <a:lnTo>
                    <a:pt x="116" y="340"/>
                  </a:lnTo>
                  <a:lnTo>
                    <a:pt x="123" y="359"/>
                  </a:lnTo>
                  <a:lnTo>
                    <a:pt x="130" y="377"/>
                  </a:lnTo>
                  <a:lnTo>
                    <a:pt x="130" y="377"/>
                  </a:lnTo>
                  <a:lnTo>
                    <a:pt x="120" y="346"/>
                  </a:lnTo>
                  <a:lnTo>
                    <a:pt x="113" y="313"/>
                  </a:lnTo>
                  <a:lnTo>
                    <a:pt x="107" y="280"/>
                  </a:lnTo>
                  <a:lnTo>
                    <a:pt x="101" y="245"/>
                  </a:lnTo>
                  <a:lnTo>
                    <a:pt x="95" y="212"/>
                  </a:lnTo>
                  <a:lnTo>
                    <a:pt x="90" y="180"/>
                  </a:lnTo>
                  <a:lnTo>
                    <a:pt x="83" y="147"/>
                  </a:lnTo>
                  <a:lnTo>
                    <a:pt x="75" y="114"/>
                  </a:lnTo>
                  <a:lnTo>
                    <a:pt x="64" y="83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45"/>
                  </a:lnTo>
                  <a:lnTo>
                    <a:pt x="45" y="38"/>
                  </a:lnTo>
                  <a:lnTo>
                    <a:pt x="44" y="31"/>
                  </a:lnTo>
                  <a:lnTo>
                    <a:pt x="38" y="22"/>
                  </a:lnTo>
                  <a:lnTo>
                    <a:pt x="35" y="16"/>
                  </a:lnTo>
                  <a:lnTo>
                    <a:pt x="30" y="9"/>
                  </a:lnTo>
                  <a:lnTo>
                    <a:pt x="25" y="3"/>
                  </a:lnTo>
                  <a:lnTo>
                    <a:pt x="18" y="2"/>
                  </a:lnTo>
                  <a:lnTo>
                    <a:pt x="9" y="0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E5E5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26" name="Freeform 82">
              <a:extLst>
                <a:ext uri="{FF2B5EF4-FFF2-40B4-BE49-F238E27FC236}">
                  <a16:creationId xmlns:a16="http://schemas.microsoft.com/office/drawing/2014/main" id="{8721EF38-2A43-F288-BCB4-0CA6053AB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263"/>
              <a:ext cx="109" cy="170"/>
            </a:xfrm>
            <a:custGeom>
              <a:avLst/>
              <a:gdLst>
                <a:gd name="T0" fmla="*/ 2 w 218"/>
                <a:gd name="T1" fmla="*/ 321 h 340"/>
                <a:gd name="T2" fmla="*/ 7 w 218"/>
                <a:gd name="T3" fmla="*/ 306 h 340"/>
                <a:gd name="T4" fmla="*/ 10 w 218"/>
                <a:gd name="T5" fmla="*/ 290 h 340"/>
                <a:gd name="T6" fmla="*/ 16 w 218"/>
                <a:gd name="T7" fmla="*/ 278 h 340"/>
                <a:gd name="T8" fmla="*/ 24 w 218"/>
                <a:gd name="T9" fmla="*/ 268 h 340"/>
                <a:gd name="T10" fmla="*/ 31 w 218"/>
                <a:gd name="T11" fmla="*/ 264 h 340"/>
                <a:gd name="T12" fmla="*/ 66 w 218"/>
                <a:gd name="T13" fmla="*/ 256 h 340"/>
                <a:gd name="T14" fmla="*/ 99 w 218"/>
                <a:gd name="T15" fmla="*/ 245 h 340"/>
                <a:gd name="T16" fmla="*/ 128 w 218"/>
                <a:gd name="T17" fmla="*/ 230 h 340"/>
                <a:gd name="T18" fmla="*/ 150 w 218"/>
                <a:gd name="T19" fmla="*/ 207 h 340"/>
                <a:gd name="T20" fmla="*/ 164 w 218"/>
                <a:gd name="T21" fmla="*/ 176 h 340"/>
                <a:gd name="T22" fmla="*/ 169 w 218"/>
                <a:gd name="T23" fmla="*/ 156 h 340"/>
                <a:gd name="T24" fmla="*/ 171 w 218"/>
                <a:gd name="T25" fmla="*/ 114 h 340"/>
                <a:gd name="T26" fmla="*/ 166 w 218"/>
                <a:gd name="T27" fmla="*/ 74 h 340"/>
                <a:gd name="T28" fmla="*/ 150 w 218"/>
                <a:gd name="T29" fmla="*/ 38 h 340"/>
                <a:gd name="T30" fmla="*/ 121 w 218"/>
                <a:gd name="T31" fmla="*/ 10 h 340"/>
                <a:gd name="T32" fmla="*/ 102 w 218"/>
                <a:gd name="T33" fmla="*/ 0 h 340"/>
                <a:gd name="T34" fmla="*/ 135 w 218"/>
                <a:gd name="T35" fmla="*/ 12 h 340"/>
                <a:gd name="T36" fmla="*/ 168 w 218"/>
                <a:gd name="T37" fmla="*/ 26 h 340"/>
                <a:gd name="T38" fmla="*/ 194 w 218"/>
                <a:gd name="T39" fmla="*/ 43 h 340"/>
                <a:gd name="T40" fmla="*/ 211 w 218"/>
                <a:gd name="T41" fmla="*/ 67 h 340"/>
                <a:gd name="T42" fmla="*/ 218 w 218"/>
                <a:gd name="T43" fmla="*/ 102 h 340"/>
                <a:gd name="T44" fmla="*/ 218 w 218"/>
                <a:gd name="T45" fmla="*/ 123 h 340"/>
                <a:gd name="T46" fmla="*/ 216 w 218"/>
                <a:gd name="T47" fmla="*/ 166 h 340"/>
                <a:gd name="T48" fmla="*/ 207 w 218"/>
                <a:gd name="T49" fmla="*/ 207 h 340"/>
                <a:gd name="T50" fmla="*/ 190 w 218"/>
                <a:gd name="T51" fmla="*/ 244 h 340"/>
                <a:gd name="T52" fmla="*/ 162 w 218"/>
                <a:gd name="T53" fmla="*/ 266 h 340"/>
                <a:gd name="T54" fmla="*/ 143 w 218"/>
                <a:gd name="T55" fmla="*/ 271 h 340"/>
                <a:gd name="T56" fmla="*/ 109 w 218"/>
                <a:gd name="T57" fmla="*/ 277 h 340"/>
                <a:gd name="T58" fmla="*/ 78 w 218"/>
                <a:gd name="T59" fmla="*/ 285 h 340"/>
                <a:gd name="T60" fmla="*/ 50 w 218"/>
                <a:gd name="T61" fmla="*/ 299 h 340"/>
                <a:gd name="T62" fmla="*/ 24 w 218"/>
                <a:gd name="T63" fmla="*/ 318 h 340"/>
                <a:gd name="T64" fmla="*/ 0 w 218"/>
                <a:gd name="T65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8" h="340">
                  <a:moveTo>
                    <a:pt x="0" y="328"/>
                  </a:moveTo>
                  <a:lnTo>
                    <a:pt x="2" y="321"/>
                  </a:lnTo>
                  <a:lnTo>
                    <a:pt x="5" y="315"/>
                  </a:lnTo>
                  <a:lnTo>
                    <a:pt x="7" y="306"/>
                  </a:lnTo>
                  <a:lnTo>
                    <a:pt x="9" y="299"/>
                  </a:lnTo>
                  <a:lnTo>
                    <a:pt x="10" y="290"/>
                  </a:lnTo>
                  <a:lnTo>
                    <a:pt x="12" y="283"/>
                  </a:lnTo>
                  <a:lnTo>
                    <a:pt x="16" y="278"/>
                  </a:lnTo>
                  <a:lnTo>
                    <a:pt x="19" y="273"/>
                  </a:lnTo>
                  <a:lnTo>
                    <a:pt x="24" y="268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48" y="261"/>
                  </a:lnTo>
                  <a:lnTo>
                    <a:pt x="66" y="256"/>
                  </a:lnTo>
                  <a:lnTo>
                    <a:pt x="83" y="251"/>
                  </a:lnTo>
                  <a:lnTo>
                    <a:pt x="99" y="245"/>
                  </a:lnTo>
                  <a:lnTo>
                    <a:pt x="114" y="239"/>
                  </a:lnTo>
                  <a:lnTo>
                    <a:pt x="128" y="230"/>
                  </a:lnTo>
                  <a:lnTo>
                    <a:pt x="140" y="220"/>
                  </a:lnTo>
                  <a:lnTo>
                    <a:pt x="150" y="207"/>
                  </a:lnTo>
                  <a:lnTo>
                    <a:pt x="159" y="194"/>
                  </a:lnTo>
                  <a:lnTo>
                    <a:pt x="164" y="176"/>
                  </a:lnTo>
                  <a:lnTo>
                    <a:pt x="164" y="176"/>
                  </a:lnTo>
                  <a:lnTo>
                    <a:pt x="169" y="156"/>
                  </a:lnTo>
                  <a:lnTo>
                    <a:pt x="171" y="135"/>
                  </a:lnTo>
                  <a:lnTo>
                    <a:pt x="171" y="114"/>
                  </a:lnTo>
                  <a:lnTo>
                    <a:pt x="169" y="93"/>
                  </a:lnTo>
                  <a:lnTo>
                    <a:pt x="166" y="74"/>
                  </a:lnTo>
                  <a:lnTo>
                    <a:pt x="159" y="55"/>
                  </a:lnTo>
                  <a:lnTo>
                    <a:pt x="150" y="38"/>
                  </a:lnTo>
                  <a:lnTo>
                    <a:pt x="137" y="23"/>
                  </a:lnTo>
                  <a:lnTo>
                    <a:pt x="121" y="1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19" y="7"/>
                  </a:lnTo>
                  <a:lnTo>
                    <a:pt x="135" y="12"/>
                  </a:lnTo>
                  <a:lnTo>
                    <a:pt x="152" y="19"/>
                  </a:lnTo>
                  <a:lnTo>
                    <a:pt x="168" y="26"/>
                  </a:lnTo>
                  <a:lnTo>
                    <a:pt x="181" y="33"/>
                  </a:lnTo>
                  <a:lnTo>
                    <a:pt x="194" y="43"/>
                  </a:lnTo>
                  <a:lnTo>
                    <a:pt x="204" y="54"/>
                  </a:lnTo>
                  <a:lnTo>
                    <a:pt x="211" y="67"/>
                  </a:lnTo>
                  <a:lnTo>
                    <a:pt x="216" y="83"/>
                  </a:lnTo>
                  <a:lnTo>
                    <a:pt x="218" y="102"/>
                  </a:lnTo>
                  <a:lnTo>
                    <a:pt x="218" y="102"/>
                  </a:lnTo>
                  <a:lnTo>
                    <a:pt x="218" y="123"/>
                  </a:lnTo>
                  <a:lnTo>
                    <a:pt x="218" y="143"/>
                  </a:lnTo>
                  <a:lnTo>
                    <a:pt x="216" y="166"/>
                  </a:lnTo>
                  <a:lnTo>
                    <a:pt x="213" y="187"/>
                  </a:lnTo>
                  <a:lnTo>
                    <a:pt x="207" y="207"/>
                  </a:lnTo>
                  <a:lnTo>
                    <a:pt x="199" y="226"/>
                  </a:lnTo>
                  <a:lnTo>
                    <a:pt x="190" y="244"/>
                  </a:lnTo>
                  <a:lnTo>
                    <a:pt x="178" y="256"/>
                  </a:lnTo>
                  <a:lnTo>
                    <a:pt x="162" y="266"/>
                  </a:lnTo>
                  <a:lnTo>
                    <a:pt x="143" y="271"/>
                  </a:lnTo>
                  <a:lnTo>
                    <a:pt x="143" y="271"/>
                  </a:lnTo>
                  <a:lnTo>
                    <a:pt x="126" y="273"/>
                  </a:lnTo>
                  <a:lnTo>
                    <a:pt x="109" y="277"/>
                  </a:lnTo>
                  <a:lnTo>
                    <a:pt x="93" y="280"/>
                  </a:lnTo>
                  <a:lnTo>
                    <a:pt x="78" y="285"/>
                  </a:lnTo>
                  <a:lnTo>
                    <a:pt x="64" y="292"/>
                  </a:lnTo>
                  <a:lnTo>
                    <a:pt x="50" y="299"/>
                  </a:lnTo>
                  <a:lnTo>
                    <a:pt x="38" y="308"/>
                  </a:lnTo>
                  <a:lnTo>
                    <a:pt x="24" y="318"/>
                  </a:lnTo>
                  <a:lnTo>
                    <a:pt x="12" y="328"/>
                  </a:lnTo>
                  <a:lnTo>
                    <a:pt x="0" y="340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27" name="Freeform 83">
              <a:extLst>
                <a:ext uri="{FF2B5EF4-FFF2-40B4-BE49-F238E27FC236}">
                  <a16:creationId xmlns:a16="http://schemas.microsoft.com/office/drawing/2014/main" id="{962A9481-5622-1E9F-AD29-253AA2D5F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263"/>
              <a:ext cx="109" cy="170"/>
            </a:xfrm>
            <a:custGeom>
              <a:avLst/>
              <a:gdLst>
                <a:gd name="T0" fmla="*/ 2 w 218"/>
                <a:gd name="T1" fmla="*/ 321 h 340"/>
                <a:gd name="T2" fmla="*/ 7 w 218"/>
                <a:gd name="T3" fmla="*/ 306 h 340"/>
                <a:gd name="T4" fmla="*/ 10 w 218"/>
                <a:gd name="T5" fmla="*/ 290 h 340"/>
                <a:gd name="T6" fmla="*/ 16 w 218"/>
                <a:gd name="T7" fmla="*/ 278 h 340"/>
                <a:gd name="T8" fmla="*/ 24 w 218"/>
                <a:gd name="T9" fmla="*/ 268 h 340"/>
                <a:gd name="T10" fmla="*/ 31 w 218"/>
                <a:gd name="T11" fmla="*/ 264 h 340"/>
                <a:gd name="T12" fmla="*/ 66 w 218"/>
                <a:gd name="T13" fmla="*/ 256 h 340"/>
                <a:gd name="T14" fmla="*/ 99 w 218"/>
                <a:gd name="T15" fmla="*/ 245 h 340"/>
                <a:gd name="T16" fmla="*/ 128 w 218"/>
                <a:gd name="T17" fmla="*/ 230 h 340"/>
                <a:gd name="T18" fmla="*/ 150 w 218"/>
                <a:gd name="T19" fmla="*/ 207 h 340"/>
                <a:gd name="T20" fmla="*/ 164 w 218"/>
                <a:gd name="T21" fmla="*/ 176 h 340"/>
                <a:gd name="T22" fmla="*/ 169 w 218"/>
                <a:gd name="T23" fmla="*/ 156 h 340"/>
                <a:gd name="T24" fmla="*/ 171 w 218"/>
                <a:gd name="T25" fmla="*/ 114 h 340"/>
                <a:gd name="T26" fmla="*/ 166 w 218"/>
                <a:gd name="T27" fmla="*/ 74 h 340"/>
                <a:gd name="T28" fmla="*/ 150 w 218"/>
                <a:gd name="T29" fmla="*/ 38 h 340"/>
                <a:gd name="T30" fmla="*/ 121 w 218"/>
                <a:gd name="T31" fmla="*/ 10 h 340"/>
                <a:gd name="T32" fmla="*/ 102 w 218"/>
                <a:gd name="T33" fmla="*/ 0 h 340"/>
                <a:gd name="T34" fmla="*/ 135 w 218"/>
                <a:gd name="T35" fmla="*/ 12 h 340"/>
                <a:gd name="T36" fmla="*/ 168 w 218"/>
                <a:gd name="T37" fmla="*/ 26 h 340"/>
                <a:gd name="T38" fmla="*/ 194 w 218"/>
                <a:gd name="T39" fmla="*/ 43 h 340"/>
                <a:gd name="T40" fmla="*/ 211 w 218"/>
                <a:gd name="T41" fmla="*/ 67 h 340"/>
                <a:gd name="T42" fmla="*/ 218 w 218"/>
                <a:gd name="T43" fmla="*/ 102 h 340"/>
                <a:gd name="T44" fmla="*/ 218 w 218"/>
                <a:gd name="T45" fmla="*/ 123 h 340"/>
                <a:gd name="T46" fmla="*/ 216 w 218"/>
                <a:gd name="T47" fmla="*/ 166 h 340"/>
                <a:gd name="T48" fmla="*/ 207 w 218"/>
                <a:gd name="T49" fmla="*/ 207 h 340"/>
                <a:gd name="T50" fmla="*/ 190 w 218"/>
                <a:gd name="T51" fmla="*/ 244 h 340"/>
                <a:gd name="T52" fmla="*/ 162 w 218"/>
                <a:gd name="T53" fmla="*/ 266 h 340"/>
                <a:gd name="T54" fmla="*/ 143 w 218"/>
                <a:gd name="T55" fmla="*/ 271 h 340"/>
                <a:gd name="T56" fmla="*/ 109 w 218"/>
                <a:gd name="T57" fmla="*/ 277 h 340"/>
                <a:gd name="T58" fmla="*/ 78 w 218"/>
                <a:gd name="T59" fmla="*/ 285 h 340"/>
                <a:gd name="T60" fmla="*/ 50 w 218"/>
                <a:gd name="T61" fmla="*/ 299 h 340"/>
                <a:gd name="T62" fmla="*/ 24 w 218"/>
                <a:gd name="T63" fmla="*/ 318 h 340"/>
                <a:gd name="T64" fmla="*/ 0 w 218"/>
                <a:gd name="T65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8" h="340">
                  <a:moveTo>
                    <a:pt x="0" y="328"/>
                  </a:moveTo>
                  <a:lnTo>
                    <a:pt x="2" y="321"/>
                  </a:lnTo>
                  <a:lnTo>
                    <a:pt x="5" y="315"/>
                  </a:lnTo>
                  <a:lnTo>
                    <a:pt x="7" y="306"/>
                  </a:lnTo>
                  <a:lnTo>
                    <a:pt x="9" y="299"/>
                  </a:lnTo>
                  <a:lnTo>
                    <a:pt x="10" y="290"/>
                  </a:lnTo>
                  <a:lnTo>
                    <a:pt x="12" y="283"/>
                  </a:lnTo>
                  <a:lnTo>
                    <a:pt x="16" y="278"/>
                  </a:lnTo>
                  <a:lnTo>
                    <a:pt x="19" y="273"/>
                  </a:lnTo>
                  <a:lnTo>
                    <a:pt x="24" y="268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48" y="261"/>
                  </a:lnTo>
                  <a:lnTo>
                    <a:pt x="66" y="256"/>
                  </a:lnTo>
                  <a:lnTo>
                    <a:pt x="83" y="251"/>
                  </a:lnTo>
                  <a:lnTo>
                    <a:pt x="99" y="245"/>
                  </a:lnTo>
                  <a:lnTo>
                    <a:pt x="114" y="239"/>
                  </a:lnTo>
                  <a:lnTo>
                    <a:pt x="128" y="230"/>
                  </a:lnTo>
                  <a:lnTo>
                    <a:pt x="140" y="220"/>
                  </a:lnTo>
                  <a:lnTo>
                    <a:pt x="150" y="207"/>
                  </a:lnTo>
                  <a:lnTo>
                    <a:pt x="159" y="194"/>
                  </a:lnTo>
                  <a:lnTo>
                    <a:pt x="164" y="176"/>
                  </a:lnTo>
                  <a:lnTo>
                    <a:pt x="164" y="176"/>
                  </a:lnTo>
                  <a:lnTo>
                    <a:pt x="169" y="156"/>
                  </a:lnTo>
                  <a:lnTo>
                    <a:pt x="171" y="135"/>
                  </a:lnTo>
                  <a:lnTo>
                    <a:pt x="171" y="114"/>
                  </a:lnTo>
                  <a:lnTo>
                    <a:pt x="169" y="93"/>
                  </a:lnTo>
                  <a:lnTo>
                    <a:pt x="166" y="74"/>
                  </a:lnTo>
                  <a:lnTo>
                    <a:pt x="159" y="55"/>
                  </a:lnTo>
                  <a:lnTo>
                    <a:pt x="150" y="38"/>
                  </a:lnTo>
                  <a:lnTo>
                    <a:pt x="137" y="23"/>
                  </a:lnTo>
                  <a:lnTo>
                    <a:pt x="121" y="1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19" y="7"/>
                  </a:lnTo>
                  <a:lnTo>
                    <a:pt x="135" y="12"/>
                  </a:lnTo>
                  <a:lnTo>
                    <a:pt x="152" y="19"/>
                  </a:lnTo>
                  <a:lnTo>
                    <a:pt x="168" y="26"/>
                  </a:lnTo>
                  <a:lnTo>
                    <a:pt x="181" y="33"/>
                  </a:lnTo>
                  <a:lnTo>
                    <a:pt x="194" y="43"/>
                  </a:lnTo>
                  <a:lnTo>
                    <a:pt x="204" y="54"/>
                  </a:lnTo>
                  <a:lnTo>
                    <a:pt x="211" y="67"/>
                  </a:lnTo>
                  <a:lnTo>
                    <a:pt x="216" y="83"/>
                  </a:lnTo>
                  <a:lnTo>
                    <a:pt x="218" y="102"/>
                  </a:lnTo>
                  <a:lnTo>
                    <a:pt x="218" y="102"/>
                  </a:lnTo>
                  <a:lnTo>
                    <a:pt x="218" y="123"/>
                  </a:lnTo>
                  <a:lnTo>
                    <a:pt x="218" y="143"/>
                  </a:lnTo>
                  <a:lnTo>
                    <a:pt x="216" y="166"/>
                  </a:lnTo>
                  <a:lnTo>
                    <a:pt x="213" y="187"/>
                  </a:lnTo>
                  <a:lnTo>
                    <a:pt x="207" y="207"/>
                  </a:lnTo>
                  <a:lnTo>
                    <a:pt x="199" y="226"/>
                  </a:lnTo>
                  <a:lnTo>
                    <a:pt x="190" y="244"/>
                  </a:lnTo>
                  <a:lnTo>
                    <a:pt x="178" y="256"/>
                  </a:lnTo>
                  <a:lnTo>
                    <a:pt x="162" y="266"/>
                  </a:lnTo>
                  <a:lnTo>
                    <a:pt x="143" y="271"/>
                  </a:lnTo>
                  <a:lnTo>
                    <a:pt x="143" y="271"/>
                  </a:lnTo>
                  <a:lnTo>
                    <a:pt x="126" y="273"/>
                  </a:lnTo>
                  <a:lnTo>
                    <a:pt x="109" y="277"/>
                  </a:lnTo>
                  <a:lnTo>
                    <a:pt x="93" y="280"/>
                  </a:lnTo>
                  <a:lnTo>
                    <a:pt x="78" y="285"/>
                  </a:lnTo>
                  <a:lnTo>
                    <a:pt x="64" y="292"/>
                  </a:lnTo>
                  <a:lnTo>
                    <a:pt x="50" y="299"/>
                  </a:lnTo>
                  <a:lnTo>
                    <a:pt x="38" y="308"/>
                  </a:lnTo>
                  <a:lnTo>
                    <a:pt x="24" y="318"/>
                  </a:lnTo>
                  <a:lnTo>
                    <a:pt x="12" y="328"/>
                  </a:lnTo>
                  <a:lnTo>
                    <a:pt x="0" y="340"/>
                  </a:lnTo>
                </a:path>
              </a:pathLst>
            </a:custGeom>
            <a:noFill/>
            <a:ln w="3175">
              <a:solidFill>
                <a:srgbClr val="E5E5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28" name="Freeform 84">
              <a:extLst>
                <a:ext uri="{FF2B5EF4-FFF2-40B4-BE49-F238E27FC236}">
                  <a16:creationId xmlns:a16="http://schemas.microsoft.com/office/drawing/2014/main" id="{88207FBF-4C62-CCAA-A717-A6DF8C843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322"/>
              <a:ext cx="95" cy="125"/>
            </a:xfrm>
            <a:custGeom>
              <a:avLst/>
              <a:gdLst>
                <a:gd name="T0" fmla="*/ 0 w 188"/>
                <a:gd name="T1" fmla="*/ 250 h 250"/>
                <a:gd name="T2" fmla="*/ 3 w 188"/>
                <a:gd name="T3" fmla="*/ 247 h 250"/>
                <a:gd name="T4" fmla="*/ 5 w 188"/>
                <a:gd name="T5" fmla="*/ 245 h 250"/>
                <a:gd name="T6" fmla="*/ 8 w 188"/>
                <a:gd name="T7" fmla="*/ 241 h 250"/>
                <a:gd name="T8" fmla="*/ 10 w 188"/>
                <a:gd name="T9" fmla="*/ 238 h 250"/>
                <a:gd name="T10" fmla="*/ 10 w 188"/>
                <a:gd name="T11" fmla="*/ 235 h 250"/>
                <a:gd name="T12" fmla="*/ 12 w 188"/>
                <a:gd name="T13" fmla="*/ 231 h 250"/>
                <a:gd name="T14" fmla="*/ 14 w 188"/>
                <a:gd name="T15" fmla="*/ 226 h 250"/>
                <a:gd name="T16" fmla="*/ 15 w 188"/>
                <a:gd name="T17" fmla="*/ 222 h 250"/>
                <a:gd name="T18" fmla="*/ 17 w 188"/>
                <a:gd name="T19" fmla="*/ 219 h 250"/>
                <a:gd name="T20" fmla="*/ 19 w 188"/>
                <a:gd name="T21" fmla="*/ 216 h 250"/>
                <a:gd name="T22" fmla="*/ 19 w 188"/>
                <a:gd name="T23" fmla="*/ 216 h 250"/>
                <a:gd name="T24" fmla="*/ 33 w 188"/>
                <a:gd name="T25" fmla="*/ 198 h 250"/>
                <a:gd name="T26" fmla="*/ 52 w 188"/>
                <a:gd name="T27" fmla="*/ 183 h 250"/>
                <a:gd name="T28" fmla="*/ 71 w 188"/>
                <a:gd name="T29" fmla="*/ 169 h 250"/>
                <a:gd name="T30" fmla="*/ 91 w 188"/>
                <a:gd name="T31" fmla="*/ 155 h 250"/>
                <a:gd name="T32" fmla="*/ 110 w 188"/>
                <a:gd name="T33" fmla="*/ 141 h 250"/>
                <a:gd name="T34" fmla="*/ 128 w 188"/>
                <a:gd name="T35" fmla="*/ 126 h 250"/>
                <a:gd name="T36" fmla="*/ 140 w 188"/>
                <a:gd name="T37" fmla="*/ 108 h 250"/>
                <a:gd name="T38" fmla="*/ 148 w 188"/>
                <a:gd name="T39" fmla="*/ 89 h 250"/>
                <a:gd name="T40" fmla="*/ 152 w 188"/>
                <a:gd name="T41" fmla="*/ 69 h 250"/>
                <a:gd name="T42" fmla="*/ 148 w 188"/>
                <a:gd name="T43" fmla="*/ 43 h 250"/>
                <a:gd name="T44" fmla="*/ 148 w 188"/>
                <a:gd name="T45" fmla="*/ 43 h 250"/>
                <a:gd name="T46" fmla="*/ 147 w 188"/>
                <a:gd name="T47" fmla="*/ 38 h 250"/>
                <a:gd name="T48" fmla="*/ 148 w 188"/>
                <a:gd name="T49" fmla="*/ 34 h 250"/>
                <a:gd name="T50" fmla="*/ 148 w 188"/>
                <a:gd name="T51" fmla="*/ 29 h 250"/>
                <a:gd name="T52" fmla="*/ 152 w 188"/>
                <a:gd name="T53" fmla="*/ 24 h 250"/>
                <a:gd name="T54" fmla="*/ 155 w 188"/>
                <a:gd name="T55" fmla="*/ 19 h 250"/>
                <a:gd name="T56" fmla="*/ 159 w 188"/>
                <a:gd name="T57" fmla="*/ 15 h 250"/>
                <a:gd name="T58" fmla="*/ 162 w 188"/>
                <a:gd name="T59" fmla="*/ 10 h 250"/>
                <a:gd name="T60" fmla="*/ 167 w 188"/>
                <a:gd name="T61" fmla="*/ 6 h 250"/>
                <a:gd name="T62" fmla="*/ 173 w 188"/>
                <a:gd name="T63" fmla="*/ 3 h 250"/>
                <a:gd name="T64" fmla="*/ 179 w 188"/>
                <a:gd name="T65" fmla="*/ 0 h 250"/>
                <a:gd name="T66" fmla="*/ 179 w 188"/>
                <a:gd name="T67" fmla="*/ 0 h 250"/>
                <a:gd name="T68" fmla="*/ 188 w 188"/>
                <a:gd name="T69" fmla="*/ 38 h 250"/>
                <a:gd name="T70" fmla="*/ 188 w 188"/>
                <a:gd name="T71" fmla="*/ 70 h 250"/>
                <a:gd name="T72" fmla="*/ 181 w 188"/>
                <a:gd name="T73" fmla="*/ 102 h 250"/>
                <a:gd name="T74" fmla="*/ 166 w 188"/>
                <a:gd name="T75" fmla="*/ 131 h 250"/>
                <a:gd name="T76" fmla="*/ 145 w 188"/>
                <a:gd name="T77" fmla="*/ 157 h 250"/>
                <a:gd name="T78" fmla="*/ 121 w 188"/>
                <a:gd name="T79" fmla="*/ 179 h 250"/>
                <a:gd name="T80" fmla="*/ 93 w 188"/>
                <a:gd name="T81" fmla="*/ 200 h 250"/>
                <a:gd name="T82" fmla="*/ 62 w 188"/>
                <a:gd name="T83" fmla="*/ 219 h 250"/>
                <a:gd name="T84" fmla="*/ 31 w 188"/>
                <a:gd name="T85" fmla="*/ 235 h 250"/>
                <a:gd name="T86" fmla="*/ 0 w 188"/>
                <a:gd name="T87" fmla="*/ 250 h 250"/>
                <a:gd name="T88" fmla="*/ 0 w 188"/>
                <a:gd name="T89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8" h="250">
                  <a:moveTo>
                    <a:pt x="0" y="250"/>
                  </a:moveTo>
                  <a:lnTo>
                    <a:pt x="3" y="247"/>
                  </a:lnTo>
                  <a:lnTo>
                    <a:pt x="5" y="245"/>
                  </a:lnTo>
                  <a:lnTo>
                    <a:pt x="8" y="241"/>
                  </a:lnTo>
                  <a:lnTo>
                    <a:pt x="10" y="238"/>
                  </a:lnTo>
                  <a:lnTo>
                    <a:pt x="10" y="235"/>
                  </a:lnTo>
                  <a:lnTo>
                    <a:pt x="12" y="231"/>
                  </a:lnTo>
                  <a:lnTo>
                    <a:pt x="14" y="226"/>
                  </a:lnTo>
                  <a:lnTo>
                    <a:pt x="15" y="222"/>
                  </a:lnTo>
                  <a:lnTo>
                    <a:pt x="17" y="219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33" y="198"/>
                  </a:lnTo>
                  <a:lnTo>
                    <a:pt x="52" y="183"/>
                  </a:lnTo>
                  <a:lnTo>
                    <a:pt x="71" y="169"/>
                  </a:lnTo>
                  <a:lnTo>
                    <a:pt x="91" y="155"/>
                  </a:lnTo>
                  <a:lnTo>
                    <a:pt x="110" y="141"/>
                  </a:lnTo>
                  <a:lnTo>
                    <a:pt x="128" y="126"/>
                  </a:lnTo>
                  <a:lnTo>
                    <a:pt x="140" y="108"/>
                  </a:lnTo>
                  <a:lnTo>
                    <a:pt x="148" y="89"/>
                  </a:lnTo>
                  <a:lnTo>
                    <a:pt x="152" y="69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7" y="38"/>
                  </a:lnTo>
                  <a:lnTo>
                    <a:pt x="148" y="34"/>
                  </a:lnTo>
                  <a:lnTo>
                    <a:pt x="148" y="29"/>
                  </a:lnTo>
                  <a:lnTo>
                    <a:pt x="152" y="24"/>
                  </a:lnTo>
                  <a:lnTo>
                    <a:pt x="155" y="19"/>
                  </a:lnTo>
                  <a:lnTo>
                    <a:pt x="159" y="15"/>
                  </a:lnTo>
                  <a:lnTo>
                    <a:pt x="162" y="10"/>
                  </a:lnTo>
                  <a:lnTo>
                    <a:pt x="167" y="6"/>
                  </a:lnTo>
                  <a:lnTo>
                    <a:pt x="173" y="3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88" y="38"/>
                  </a:lnTo>
                  <a:lnTo>
                    <a:pt x="188" y="70"/>
                  </a:lnTo>
                  <a:lnTo>
                    <a:pt x="181" y="102"/>
                  </a:lnTo>
                  <a:lnTo>
                    <a:pt x="166" y="131"/>
                  </a:lnTo>
                  <a:lnTo>
                    <a:pt x="145" y="157"/>
                  </a:lnTo>
                  <a:lnTo>
                    <a:pt x="121" y="179"/>
                  </a:lnTo>
                  <a:lnTo>
                    <a:pt x="93" y="200"/>
                  </a:lnTo>
                  <a:lnTo>
                    <a:pt x="62" y="219"/>
                  </a:lnTo>
                  <a:lnTo>
                    <a:pt x="31" y="235"/>
                  </a:lnTo>
                  <a:lnTo>
                    <a:pt x="0" y="25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29" name="Freeform 85">
              <a:extLst>
                <a:ext uri="{FF2B5EF4-FFF2-40B4-BE49-F238E27FC236}">
                  <a16:creationId xmlns:a16="http://schemas.microsoft.com/office/drawing/2014/main" id="{56E0052A-2038-D046-2959-E5A644A19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322"/>
              <a:ext cx="95" cy="125"/>
            </a:xfrm>
            <a:custGeom>
              <a:avLst/>
              <a:gdLst>
                <a:gd name="T0" fmla="*/ 0 w 188"/>
                <a:gd name="T1" fmla="*/ 250 h 250"/>
                <a:gd name="T2" fmla="*/ 3 w 188"/>
                <a:gd name="T3" fmla="*/ 247 h 250"/>
                <a:gd name="T4" fmla="*/ 5 w 188"/>
                <a:gd name="T5" fmla="*/ 245 h 250"/>
                <a:gd name="T6" fmla="*/ 8 w 188"/>
                <a:gd name="T7" fmla="*/ 241 h 250"/>
                <a:gd name="T8" fmla="*/ 10 w 188"/>
                <a:gd name="T9" fmla="*/ 238 h 250"/>
                <a:gd name="T10" fmla="*/ 10 w 188"/>
                <a:gd name="T11" fmla="*/ 235 h 250"/>
                <a:gd name="T12" fmla="*/ 12 w 188"/>
                <a:gd name="T13" fmla="*/ 231 h 250"/>
                <a:gd name="T14" fmla="*/ 14 w 188"/>
                <a:gd name="T15" fmla="*/ 226 h 250"/>
                <a:gd name="T16" fmla="*/ 15 w 188"/>
                <a:gd name="T17" fmla="*/ 222 h 250"/>
                <a:gd name="T18" fmla="*/ 17 w 188"/>
                <a:gd name="T19" fmla="*/ 219 h 250"/>
                <a:gd name="T20" fmla="*/ 19 w 188"/>
                <a:gd name="T21" fmla="*/ 216 h 250"/>
                <a:gd name="T22" fmla="*/ 19 w 188"/>
                <a:gd name="T23" fmla="*/ 216 h 250"/>
                <a:gd name="T24" fmla="*/ 33 w 188"/>
                <a:gd name="T25" fmla="*/ 198 h 250"/>
                <a:gd name="T26" fmla="*/ 52 w 188"/>
                <a:gd name="T27" fmla="*/ 183 h 250"/>
                <a:gd name="T28" fmla="*/ 71 w 188"/>
                <a:gd name="T29" fmla="*/ 169 h 250"/>
                <a:gd name="T30" fmla="*/ 91 w 188"/>
                <a:gd name="T31" fmla="*/ 155 h 250"/>
                <a:gd name="T32" fmla="*/ 110 w 188"/>
                <a:gd name="T33" fmla="*/ 141 h 250"/>
                <a:gd name="T34" fmla="*/ 128 w 188"/>
                <a:gd name="T35" fmla="*/ 126 h 250"/>
                <a:gd name="T36" fmla="*/ 140 w 188"/>
                <a:gd name="T37" fmla="*/ 108 h 250"/>
                <a:gd name="T38" fmla="*/ 148 w 188"/>
                <a:gd name="T39" fmla="*/ 89 h 250"/>
                <a:gd name="T40" fmla="*/ 152 w 188"/>
                <a:gd name="T41" fmla="*/ 69 h 250"/>
                <a:gd name="T42" fmla="*/ 148 w 188"/>
                <a:gd name="T43" fmla="*/ 43 h 250"/>
                <a:gd name="T44" fmla="*/ 148 w 188"/>
                <a:gd name="T45" fmla="*/ 43 h 250"/>
                <a:gd name="T46" fmla="*/ 147 w 188"/>
                <a:gd name="T47" fmla="*/ 38 h 250"/>
                <a:gd name="T48" fmla="*/ 148 w 188"/>
                <a:gd name="T49" fmla="*/ 34 h 250"/>
                <a:gd name="T50" fmla="*/ 148 w 188"/>
                <a:gd name="T51" fmla="*/ 29 h 250"/>
                <a:gd name="T52" fmla="*/ 152 w 188"/>
                <a:gd name="T53" fmla="*/ 24 h 250"/>
                <a:gd name="T54" fmla="*/ 155 w 188"/>
                <a:gd name="T55" fmla="*/ 19 h 250"/>
                <a:gd name="T56" fmla="*/ 159 w 188"/>
                <a:gd name="T57" fmla="*/ 15 h 250"/>
                <a:gd name="T58" fmla="*/ 162 w 188"/>
                <a:gd name="T59" fmla="*/ 10 h 250"/>
                <a:gd name="T60" fmla="*/ 167 w 188"/>
                <a:gd name="T61" fmla="*/ 6 h 250"/>
                <a:gd name="T62" fmla="*/ 173 w 188"/>
                <a:gd name="T63" fmla="*/ 3 h 250"/>
                <a:gd name="T64" fmla="*/ 179 w 188"/>
                <a:gd name="T65" fmla="*/ 0 h 250"/>
                <a:gd name="T66" fmla="*/ 179 w 188"/>
                <a:gd name="T67" fmla="*/ 0 h 250"/>
                <a:gd name="T68" fmla="*/ 188 w 188"/>
                <a:gd name="T69" fmla="*/ 38 h 250"/>
                <a:gd name="T70" fmla="*/ 188 w 188"/>
                <a:gd name="T71" fmla="*/ 70 h 250"/>
                <a:gd name="T72" fmla="*/ 181 w 188"/>
                <a:gd name="T73" fmla="*/ 102 h 250"/>
                <a:gd name="T74" fmla="*/ 166 w 188"/>
                <a:gd name="T75" fmla="*/ 131 h 250"/>
                <a:gd name="T76" fmla="*/ 145 w 188"/>
                <a:gd name="T77" fmla="*/ 157 h 250"/>
                <a:gd name="T78" fmla="*/ 121 w 188"/>
                <a:gd name="T79" fmla="*/ 179 h 250"/>
                <a:gd name="T80" fmla="*/ 93 w 188"/>
                <a:gd name="T81" fmla="*/ 200 h 250"/>
                <a:gd name="T82" fmla="*/ 62 w 188"/>
                <a:gd name="T83" fmla="*/ 219 h 250"/>
                <a:gd name="T84" fmla="*/ 31 w 188"/>
                <a:gd name="T85" fmla="*/ 235 h 250"/>
                <a:gd name="T86" fmla="*/ 0 w 188"/>
                <a:gd name="T87" fmla="*/ 250 h 250"/>
                <a:gd name="T88" fmla="*/ 0 w 188"/>
                <a:gd name="T89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8" h="250">
                  <a:moveTo>
                    <a:pt x="0" y="250"/>
                  </a:moveTo>
                  <a:lnTo>
                    <a:pt x="3" y="247"/>
                  </a:lnTo>
                  <a:lnTo>
                    <a:pt x="5" y="245"/>
                  </a:lnTo>
                  <a:lnTo>
                    <a:pt x="8" y="241"/>
                  </a:lnTo>
                  <a:lnTo>
                    <a:pt x="10" y="238"/>
                  </a:lnTo>
                  <a:lnTo>
                    <a:pt x="10" y="235"/>
                  </a:lnTo>
                  <a:lnTo>
                    <a:pt x="12" y="231"/>
                  </a:lnTo>
                  <a:lnTo>
                    <a:pt x="14" y="226"/>
                  </a:lnTo>
                  <a:lnTo>
                    <a:pt x="15" y="222"/>
                  </a:lnTo>
                  <a:lnTo>
                    <a:pt x="17" y="219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33" y="198"/>
                  </a:lnTo>
                  <a:lnTo>
                    <a:pt x="52" y="183"/>
                  </a:lnTo>
                  <a:lnTo>
                    <a:pt x="71" y="169"/>
                  </a:lnTo>
                  <a:lnTo>
                    <a:pt x="91" y="155"/>
                  </a:lnTo>
                  <a:lnTo>
                    <a:pt x="110" y="141"/>
                  </a:lnTo>
                  <a:lnTo>
                    <a:pt x="128" y="126"/>
                  </a:lnTo>
                  <a:lnTo>
                    <a:pt x="140" y="108"/>
                  </a:lnTo>
                  <a:lnTo>
                    <a:pt x="148" y="89"/>
                  </a:lnTo>
                  <a:lnTo>
                    <a:pt x="152" y="69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7" y="38"/>
                  </a:lnTo>
                  <a:lnTo>
                    <a:pt x="148" y="34"/>
                  </a:lnTo>
                  <a:lnTo>
                    <a:pt x="148" y="29"/>
                  </a:lnTo>
                  <a:lnTo>
                    <a:pt x="152" y="24"/>
                  </a:lnTo>
                  <a:lnTo>
                    <a:pt x="155" y="19"/>
                  </a:lnTo>
                  <a:lnTo>
                    <a:pt x="159" y="15"/>
                  </a:lnTo>
                  <a:lnTo>
                    <a:pt x="162" y="10"/>
                  </a:lnTo>
                  <a:lnTo>
                    <a:pt x="167" y="6"/>
                  </a:lnTo>
                  <a:lnTo>
                    <a:pt x="173" y="3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88" y="38"/>
                  </a:lnTo>
                  <a:lnTo>
                    <a:pt x="188" y="70"/>
                  </a:lnTo>
                  <a:lnTo>
                    <a:pt x="181" y="102"/>
                  </a:lnTo>
                  <a:lnTo>
                    <a:pt x="166" y="131"/>
                  </a:lnTo>
                  <a:lnTo>
                    <a:pt x="145" y="157"/>
                  </a:lnTo>
                  <a:lnTo>
                    <a:pt x="121" y="179"/>
                  </a:lnTo>
                  <a:lnTo>
                    <a:pt x="93" y="200"/>
                  </a:lnTo>
                  <a:lnTo>
                    <a:pt x="62" y="219"/>
                  </a:lnTo>
                  <a:lnTo>
                    <a:pt x="31" y="235"/>
                  </a:lnTo>
                  <a:lnTo>
                    <a:pt x="0" y="250"/>
                  </a:lnTo>
                  <a:lnTo>
                    <a:pt x="0" y="250"/>
                  </a:lnTo>
                </a:path>
              </a:pathLst>
            </a:custGeom>
            <a:noFill/>
            <a:ln w="3175">
              <a:solidFill>
                <a:srgbClr val="E5E5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30" name="Freeform 86">
              <a:extLst>
                <a:ext uri="{FF2B5EF4-FFF2-40B4-BE49-F238E27FC236}">
                  <a16:creationId xmlns:a16="http://schemas.microsoft.com/office/drawing/2014/main" id="{1C85ABFA-FAA5-769A-5B5D-7D3826F4E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106"/>
              <a:ext cx="212" cy="42"/>
            </a:xfrm>
            <a:custGeom>
              <a:avLst/>
              <a:gdLst>
                <a:gd name="T0" fmla="*/ 406 w 425"/>
                <a:gd name="T1" fmla="*/ 72 h 84"/>
                <a:gd name="T2" fmla="*/ 372 w 425"/>
                <a:gd name="T3" fmla="*/ 67 h 84"/>
                <a:gd name="T4" fmla="*/ 336 w 425"/>
                <a:gd name="T5" fmla="*/ 62 h 84"/>
                <a:gd name="T6" fmla="*/ 299 w 425"/>
                <a:gd name="T7" fmla="*/ 62 h 84"/>
                <a:gd name="T8" fmla="*/ 265 w 425"/>
                <a:gd name="T9" fmla="*/ 64 h 84"/>
                <a:gd name="T10" fmla="*/ 246 w 425"/>
                <a:gd name="T11" fmla="*/ 65 h 84"/>
                <a:gd name="T12" fmla="*/ 196 w 425"/>
                <a:gd name="T13" fmla="*/ 74 h 84"/>
                <a:gd name="T14" fmla="*/ 147 w 425"/>
                <a:gd name="T15" fmla="*/ 79 h 84"/>
                <a:gd name="T16" fmla="*/ 97 w 425"/>
                <a:gd name="T17" fmla="*/ 83 h 84"/>
                <a:gd name="T18" fmla="*/ 49 w 425"/>
                <a:gd name="T19" fmla="*/ 84 h 84"/>
                <a:gd name="T20" fmla="*/ 0 w 425"/>
                <a:gd name="T21" fmla="*/ 84 h 84"/>
                <a:gd name="T22" fmla="*/ 23 w 425"/>
                <a:gd name="T23" fmla="*/ 83 h 84"/>
                <a:gd name="T24" fmla="*/ 70 w 425"/>
                <a:gd name="T25" fmla="*/ 77 h 84"/>
                <a:gd name="T26" fmla="*/ 116 w 425"/>
                <a:gd name="T27" fmla="*/ 67 h 84"/>
                <a:gd name="T28" fmla="*/ 159 w 425"/>
                <a:gd name="T29" fmla="*/ 57 h 84"/>
                <a:gd name="T30" fmla="*/ 199 w 425"/>
                <a:gd name="T31" fmla="*/ 41 h 84"/>
                <a:gd name="T32" fmla="*/ 216 w 425"/>
                <a:gd name="T33" fmla="*/ 32 h 84"/>
                <a:gd name="T34" fmla="*/ 235 w 425"/>
                <a:gd name="T35" fmla="*/ 27 h 84"/>
                <a:gd name="T36" fmla="*/ 254 w 425"/>
                <a:gd name="T37" fmla="*/ 31 h 84"/>
                <a:gd name="T38" fmla="*/ 273 w 425"/>
                <a:gd name="T39" fmla="*/ 38 h 84"/>
                <a:gd name="T40" fmla="*/ 292 w 425"/>
                <a:gd name="T41" fmla="*/ 39 h 84"/>
                <a:gd name="T42" fmla="*/ 310 w 425"/>
                <a:gd name="T43" fmla="*/ 32 h 84"/>
                <a:gd name="T44" fmla="*/ 313 w 425"/>
                <a:gd name="T45" fmla="*/ 27 h 84"/>
                <a:gd name="T46" fmla="*/ 320 w 425"/>
                <a:gd name="T47" fmla="*/ 19 h 84"/>
                <a:gd name="T48" fmla="*/ 322 w 425"/>
                <a:gd name="T49" fmla="*/ 12 h 84"/>
                <a:gd name="T50" fmla="*/ 324 w 425"/>
                <a:gd name="T51" fmla="*/ 7 h 84"/>
                <a:gd name="T52" fmla="*/ 324 w 425"/>
                <a:gd name="T53" fmla="*/ 1 h 84"/>
                <a:gd name="T54" fmla="*/ 324 w 425"/>
                <a:gd name="T55" fmla="*/ 0 h 84"/>
                <a:gd name="T56" fmla="*/ 339 w 425"/>
                <a:gd name="T57" fmla="*/ 15 h 84"/>
                <a:gd name="T58" fmla="*/ 358 w 425"/>
                <a:gd name="T59" fmla="*/ 34 h 84"/>
                <a:gd name="T60" fmla="*/ 379 w 425"/>
                <a:gd name="T61" fmla="*/ 53 h 84"/>
                <a:gd name="T62" fmla="*/ 401 w 425"/>
                <a:gd name="T63" fmla="*/ 69 h 84"/>
                <a:gd name="T64" fmla="*/ 425 w 425"/>
                <a:gd name="T65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5" h="84">
                  <a:moveTo>
                    <a:pt x="425" y="76"/>
                  </a:moveTo>
                  <a:lnTo>
                    <a:pt x="406" y="72"/>
                  </a:lnTo>
                  <a:lnTo>
                    <a:pt x="389" y="69"/>
                  </a:lnTo>
                  <a:lnTo>
                    <a:pt x="372" y="67"/>
                  </a:lnTo>
                  <a:lnTo>
                    <a:pt x="353" y="64"/>
                  </a:lnTo>
                  <a:lnTo>
                    <a:pt x="336" y="62"/>
                  </a:lnTo>
                  <a:lnTo>
                    <a:pt x="318" y="62"/>
                  </a:lnTo>
                  <a:lnTo>
                    <a:pt x="299" y="62"/>
                  </a:lnTo>
                  <a:lnTo>
                    <a:pt x="282" y="62"/>
                  </a:lnTo>
                  <a:lnTo>
                    <a:pt x="265" y="64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22" y="71"/>
                  </a:lnTo>
                  <a:lnTo>
                    <a:pt x="196" y="74"/>
                  </a:lnTo>
                  <a:lnTo>
                    <a:pt x="171" y="77"/>
                  </a:lnTo>
                  <a:lnTo>
                    <a:pt x="147" y="79"/>
                  </a:lnTo>
                  <a:lnTo>
                    <a:pt x="121" y="81"/>
                  </a:lnTo>
                  <a:lnTo>
                    <a:pt x="97" y="83"/>
                  </a:lnTo>
                  <a:lnTo>
                    <a:pt x="73" y="84"/>
                  </a:lnTo>
                  <a:lnTo>
                    <a:pt x="49" y="84"/>
                  </a:lnTo>
                  <a:lnTo>
                    <a:pt x="25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3" y="83"/>
                  </a:lnTo>
                  <a:lnTo>
                    <a:pt x="47" y="79"/>
                  </a:lnTo>
                  <a:lnTo>
                    <a:pt x="70" y="77"/>
                  </a:lnTo>
                  <a:lnTo>
                    <a:pt x="94" y="72"/>
                  </a:lnTo>
                  <a:lnTo>
                    <a:pt x="116" y="67"/>
                  </a:lnTo>
                  <a:lnTo>
                    <a:pt x="137" y="62"/>
                  </a:lnTo>
                  <a:lnTo>
                    <a:pt x="159" y="57"/>
                  </a:lnTo>
                  <a:lnTo>
                    <a:pt x="178" y="48"/>
                  </a:lnTo>
                  <a:lnTo>
                    <a:pt x="199" y="41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25" y="29"/>
                  </a:lnTo>
                  <a:lnTo>
                    <a:pt x="235" y="27"/>
                  </a:lnTo>
                  <a:lnTo>
                    <a:pt x="244" y="29"/>
                  </a:lnTo>
                  <a:lnTo>
                    <a:pt x="254" y="31"/>
                  </a:lnTo>
                  <a:lnTo>
                    <a:pt x="263" y="34"/>
                  </a:lnTo>
                  <a:lnTo>
                    <a:pt x="273" y="38"/>
                  </a:lnTo>
                  <a:lnTo>
                    <a:pt x="282" y="39"/>
                  </a:lnTo>
                  <a:lnTo>
                    <a:pt x="292" y="39"/>
                  </a:lnTo>
                  <a:lnTo>
                    <a:pt x="301" y="38"/>
                  </a:lnTo>
                  <a:lnTo>
                    <a:pt x="310" y="32"/>
                  </a:lnTo>
                  <a:lnTo>
                    <a:pt x="310" y="32"/>
                  </a:lnTo>
                  <a:lnTo>
                    <a:pt x="313" y="27"/>
                  </a:lnTo>
                  <a:lnTo>
                    <a:pt x="317" y="22"/>
                  </a:lnTo>
                  <a:lnTo>
                    <a:pt x="320" y="19"/>
                  </a:lnTo>
                  <a:lnTo>
                    <a:pt x="322" y="15"/>
                  </a:lnTo>
                  <a:lnTo>
                    <a:pt x="322" y="12"/>
                  </a:lnTo>
                  <a:lnTo>
                    <a:pt x="324" y="8"/>
                  </a:lnTo>
                  <a:lnTo>
                    <a:pt x="324" y="7"/>
                  </a:lnTo>
                  <a:lnTo>
                    <a:pt x="324" y="3"/>
                  </a:lnTo>
                  <a:lnTo>
                    <a:pt x="324" y="1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7"/>
                  </a:lnTo>
                  <a:lnTo>
                    <a:pt x="339" y="15"/>
                  </a:lnTo>
                  <a:lnTo>
                    <a:pt x="349" y="26"/>
                  </a:lnTo>
                  <a:lnTo>
                    <a:pt x="358" y="34"/>
                  </a:lnTo>
                  <a:lnTo>
                    <a:pt x="368" y="45"/>
                  </a:lnTo>
                  <a:lnTo>
                    <a:pt x="379" y="53"/>
                  </a:lnTo>
                  <a:lnTo>
                    <a:pt x="391" y="62"/>
                  </a:lnTo>
                  <a:lnTo>
                    <a:pt x="401" y="69"/>
                  </a:lnTo>
                  <a:lnTo>
                    <a:pt x="413" y="72"/>
                  </a:lnTo>
                  <a:lnTo>
                    <a:pt x="425" y="76"/>
                  </a:lnTo>
                  <a:lnTo>
                    <a:pt x="425" y="7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31" name="Freeform 87">
              <a:extLst>
                <a:ext uri="{FF2B5EF4-FFF2-40B4-BE49-F238E27FC236}">
                  <a16:creationId xmlns:a16="http://schemas.microsoft.com/office/drawing/2014/main" id="{0BC2DD8C-2EDC-E747-2D57-7DC422DE1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106"/>
              <a:ext cx="212" cy="42"/>
            </a:xfrm>
            <a:custGeom>
              <a:avLst/>
              <a:gdLst>
                <a:gd name="T0" fmla="*/ 406 w 425"/>
                <a:gd name="T1" fmla="*/ 72 h 84"/>
                <a:gd name="T2" fmla="*/ 372 w 425"/>
                <a:gd name="T3" fmla="*/ 67 h 84"/>
                <a:gd name="T4" fmla="*/ 336 w 425"/>
                <a:gd name="T5" fmla="*/ 62 h 84"/>
                <a:gd name="T6" fmla="*/ 299 w 425"/>
                <a:gd name="T7" fmla="*/ 62 h 84"/>
                <a:gd name="T8" fmla="*/ 265 w 425"/>
                <a:gd name="T9" fmla="*/ 64 h 84"/>
                <a:gd name="T10" fmla="*/ 246 w 425"/>
                <a:gd name="T11" fmla="*/ 65 h 84"/>
                <a:gd name="T12" fmla="*/ 196 w 425"/>
                <a:gd name="T13" fmla="*/ 74 h 84"/>
                <a:gd name="T14" fmla="*/ 147 w 425"/>
                <a:gd name="T15" fmla="*/ 79 h 84"/>
                <a:gd name="T16" fmla="*/ 97 w 425"/>
                <a:gd name="T17" fmla="*/ 83 h 84"/>
                <a:gd name="T18" fmla="*/ 49 w 425"/>
                <a:gd name="T19" fmla="*/ 84 h 84"/>
                <a:gd name="T20" fmla="*/ 0 w 425"/>
                <a:gd name="T21" fmla="*/ 84 h 84"/>
                <a:gd name="T22" fmla="*/ 23 w 425"/>
                <a:gd name="T23" fmla="*/ 83 h 84"/>
                <a:gd name="T24" fmla="*/ 70 w 425"/>
                <a:gd name="T25" fmla="*/ 77 h 84"/>
                <a:gd name="T26" fmla="*/ 116 w 425"/>
                <a:gd name="T27" fmla="*/ 67 h 84"/>
                <a:gd name="T28" fmla="*/ 159 w 425"/>
                <a:gd name="T29" fmla="*/ 57 h 84"/>
                <a:gd name="T30" fmla="*/ 199 w 425"/>
                <a:gd name="T31" fmla="*/ 41 h 84"/>
                <a:gd name="T32" fmla="*/ 216 w 425"/>
                <a:gd name="T33" fmla="*/ 32 h 84"/>
                <a:gd name="T34" fmla="*/ 235 w 425"/>
                <a:gd name="T35" fmla="*/ 27 h 84"/>
                <a:gd name="T36" fmla="*/ 254 w 425"/>
                <a:gd name="T37" fmla="*/ 31 h 84"/>
                <a:gd name="T38" fmla="*/ 273 w 425"/>
                <a:gd name="T39" fmla="*/ 38 h 84"/>
                <a:gd name="T40" fmla="*/ 292 w 425"/>
                <a:gd name="T41" fmla="*/ 39 h 84"/>
                <a:gd name="T42" fmla="*/ 310 w 425"/>
                <a:gd name="T43" fmla="*/ 32 h 84"/>
                <a:gd name="T44" fmla="*/ 313 w 425"/>
                <a:gd name="T45" fmla="*/ 27 h 84"/>
                <a:gd name="T46" fmla="*/ 320 w 425"/>
                <a:gd name="T47" fmla="*/ 19 h 84"/>
                <a:gd name="T48" fmla="*/ 322 w 425"/>
                <a:gd name="T49" fmla="*/ 12 h 84"/>
                <a:gd name="T50" fmla="*/ 324 w 425"/>
                <a:gd name="T51" fmla="*/ 7 h 84"/>
                <a:gd name="T52" fmla="*/ 324 w 425"/>
                <a:gd name="T53" fmla="*/ 1 h 84"/>
                <a:gd name="T54" fmla="*/ 324 w 425"/>
                <a:gd name="T55" fmla="*/ 0 h 84"/>
                <a:gd name="T56" fmla="*/ 339 w 425"/>
                <a:gd name="T57" fmla="*/ 15 h 84"/>
                <a:gd name="T58" fmla="*/ 358 w 425"/>
                <a:gd name="T59" fmla="*/ 34 h 84"/>
                <a:gd name="T60" fmla="*/ 379 w 425"/>
                <a:gd name="T61" fmla="*/ 53 h 84"/>
                <a:gd name="T62" fmla="*/ 401 w 425"/>
                <a:gd name="T63" fmla="*/ 69 h 84"/>
                <a:gd name="T64" fmla="*/ 425 w 425"/>
                <a:gd name="T65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5" h="84">
                  <a:moveTo>
                    <a:pt x="425" y="76"/>
                  </a:moveTo>
                  <a:lnTo>
                    <a:pt x="406" y="72"/>
                  </a:lnTo>
                  <a:lnTo>
                    <a:pt x="389" y="69"/>
                  </a:lnTo>
                  <a:lnTo>
                    <a:pt x="372" y="67"/>
                  </a:lnTo>
                  <a:lnTo>
                    <a:pt x="353" y="64"/>
                  </a:lnTo>
                  <a:lnTo>
                    <a:pt x="336" y="62"/>
                  </a:lnTo>
                  <a:lnTo>
                    <a:pt x="318" y="62"/>
                  </a:lnTo>
                  <a:lnTo>
                    <a:pt x="299" y="62"/>
                  </a:lnTo>
                  <a:lnTo>
                    <a:pt x="282" y="62"/>
                  </a:lnTo>
                  <a:lnTo>
                    <a:pt x="265" y="64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22" y="71"/>
                  </a:lnTo>
                  <a:lnTo>
                    <a:pt x="196" y="74"/>
                  </a:lnTo>
                  <a:lnTo>
                    <a:pt x="171" y="77"/>
                  </a:lnTo>
                  <a:lnTo>
                    <a:pt x="147" y="79"/>
                  </a:lnTo>
                  <a:lnTo>
                    <a:pt x="121" y="81"/>
                  </a:lnTo>
                  <a:lnTo>
                    <a:pt x="97" y="83"/>
                  </a:lnTo>
                  <a:lnTo>
                    <a:pt x="73" y="84"/>
                  </a:lnTo>
                  <a:lnTo>
                    <a:pt x="49" y="84"/>
                  </a:lnTo>
                  <a:lnTo>
                    <a:pt x="25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3" y="83"/>
                  </a:lnTo>
                  <a:lnTo>
                    <a:pt x="47" y="79"/>
                  </a:lnTo>
                  <a:lnTo>
                    <a:pt x="70" y="77"/>
                  </a:lnTo>
                  <a:lnTo>
                    <a:pt x="94" y="72"/>
                  </a:lnTo>
                  <a:lnTo>
                    <a:pt x="116" y="67"/>
                  </a:lnTo>
                  <a:lnTo>
                    <a:pt x="137" y="62"/>
                  </a:lnTo>
                  <a:lnTo>
                    <a:pt x="159" y="57"/>
                  </a:lnTo>
                  <a:lnTo>
                    <a:pt x="178" y="48"/>
                  </a:lnTo>
                  <a:lnTo>
                    <a:pt x="199" y="41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25" y="29"/>
                  </a:lnTo>
                  <a:lnTo>
                    <a:pt x="235" y="27"/>
                  </a:lnTo>
                  <a:lnTo>
                    <a:pt x="244" y="29"/>
                  </a:lnTo>
                  <a:lnTo>
                    <a:pt x="254" y="31"/>
                  </a:lnTo>
                  <a:lnTo>
                    <a:pt x="263" y="34"/>
                  </a:lnTo>
                  <a:lnTo>
                    <a:pt x="273" y="38"/>
                  </a:lnTo>
                  <a:lnTo>
                    <a:pt x="282" y="39"/>
                  </a:lnTo>
                  <a:lnTo>
                    <a:pt x="292" y="39"/>
                  </a:lnTo>
                  <a:lnTo>
                    <a:pt x="301" y="38"/>
                  </a:lnTo>
                  <a:lnTo>
                    <a:pt x="310" y="32"/>
                  </a:lnTo>
                  <a:lnTo>
                    <a:pt x="310" y="32"/>
                  </a:lnTo>
                  <a:lnTo>
                    <a:pt x="313" y="27"/>
                  </a:lnTo>
                  <a:lnTo>
                    <a:pt x="317" y="22"/>
                  </a:lnTo>
                  <a:lnTo>
                    <a:pt x="320" y="19"/>
                  </a:lnTo>
                  <a:lnTo>
                    <a:pt x="322" y="15"/>
                  </a:lnTo>
                  <a:lnTo>
                    <a:pt x="322" y="12"/>
                  </a:lnTo>
                  <a:lnTo>
                    <a:pt x="324" y="8"/>
                  </a:lnTo>
                  <a:lnTo>
                    <a:pt x="324" y="7"/>
                  </a:lnTo>
                  <a:lnTo>
                    <a:pt x="324" y="3"/>
                  </a:lnTo>
                  <a:lnTo>
                    <a:pt x="324" y="1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7"/>
                  </a:lnTo>
                  <a:lnTo>
                    <a:pt x="339" y="15"/>
                  </a:lnTo>
                  <a:lnTo>
                    <a:pt x="349" y="26"/>
                  </a:lnTo>
                  <a:lnTo>
                    <a:pt x="358" y="34"/>
                  </a:lnTo>
                  <a:lnTo>
                    <a:pt x="368" y="45"/>
                  </a:lnTo>
                  <a:lnTo>
                    <a:pt x="379" y="53"/>
                  </a:lnTo>
                  <a:lnTo>
                    <a:pt x="391" y="62"/>
                  </a:lnTo>
                  <a:lnTo>
                    <a:pt x="401" y="69"/>
                  </a:lnTo>
                  <a:lnTo>
                    <a:pt x="413" y="72"/>
                  </a:lnTo>
                  <a:lnTo>
                    <a:pt x="425" y="76"/>
                  </a:lnTo>
                  <a:lnTo>
                    <a:pt x="425" y="76"/>
                  </a:lnTo>
                </a:path>
              </a:pathLst>
            </a:custGeom>
            <a:noFill/>
            <a:ln w="3175">
              <a:solidFill>
                <a:srgbClr val="E5E5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32" name="Freeform 88">
              <a:extLst>
                <a:ext uri="{FF2B5EF4-FFF2-40B4-BE49-F238E27FC236}">
                  <a16:creationId xmlns:a16="http://schemas.microsoft.com/office/drawing/2014/main" id="{6235093B-61C0-113F-741C-E50C42A48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254"/>
              <a:ext cx="289" cy="126"/>
            </a:xfrm>
            <a:custGeom>
              <a:avLst/>
              <a:gdLst>
                <a:gd name="T0" fmla="*/ 392 w 577"/>
                <a:gd name="T1" fmla="*/ 207 h 252"/>
                <a:gd name="T2" fmla="*/ 378 w 577"/>
                <a:gd name="T3" fmla="*/ 199 h 252"/>
                <a:gd name="T4" fmla="*/ 368 w 577"/>
                <a:gd name="T5" fmla="*/ 192 h 252"/>
                <a:gd name="T6" fmla="*/ 356 w 577"/>
                <a:gd name="T7" fmla="*/ 181 h 252"/>
                <a:gd name="T8" fmla="*/ 344 w 577"/>
                <a:gd name="T9" fmla="*/ 175 h 252"/>
                <a:gd name="T10" fmla="*/ 339 w 577"/>
                <a:gd name="T11" fmla="*/ 169 h 252"/>
                <a:gd name="T12" fmla="*/ 297 w 577"/>
                <a:gd name="T13" fmla="*/ 149 h 252"/>
                <a:gd name="T14" fmla="*/ 257 w 577"/>
                <a:gd name="T15" fmla="*/ 128 h 252"/>
                <a:gd name="T16" fmla="*/ 216 w 577"/>
                <a:gd name="T17" fmla="*/ 109 h 252"/>
                <a:gd name="T18" fmla="*/ 176 w 577"/>
                <a:gd name="T19" fmla="*/ 90 h 252"/>
                <a:gd name="T20" fmla="*/ 135 w 577"/>
                <a:gd name="T21" fmla="*/ 71 h 252"/>
                <a:gd name="T22" fmla="*/ 121 w 577"/>
                <a:gd name="T23" fmla="*/ 64 h 252"/>
                <a:gd name="T24" fmla="*/ 93 w 577"/>
                <a:gd name="T25" fmla="*/ 50 h 252"/>
                <a:gd name="T26" fmla="*/ 67 w 577"/>
                <a:gd name="T27" fmla="*/ 36 h 252"/>
                <a:gd name="T28" fmla="*/ 40 w 577"/>
                <a:gd name="T29" fmla="*/ 23 h 252"/>
                <a:gd name="T30" fmla="*/ 14 w 577"/>
                <a:gd name="T31" fmla="*/ 7 h 252"/>
                <a:gd name="T32" fmla="*/ 0 w 577"/>
                <a:gd name="T33" fmla="*/ 0 h 252"/>
                <a:gd name="T34" fmla="*/ 62 w 577"/>
                <a:gd name="T35" fmla="*/ 29 h 252"/>
                <a:gd name="T36" fmla="*/ 126 w 577"/>
                <a:gd name="T37" fmla="*/ 57 h 252"/>
                <a:gd name="T38" fmla="*/ 190 w 577"/>
                <a:gd name="T39" fmla="*/ 80 h 252"/>
                <a:gd name="T40" fmla="*/ 256 w 577"/>
                <a:gd name="T41" fmla="*/ 100 h 252"/>
                <a:gd name="T42" fmla="*/ 323 w 577"/>
                <a:gd name="T43" fmla="*/ 118 h 252"/>
                <a:gd name="T44" fmla="*/ 320 w 577"/>
                <a:gd name="T45" fmla="*/ 123 h 252"/>
                <a:gd name="T46" fmla="*/ 316 w 577"/>
                <a:gd name="T47" fmla="*/ 131 h 252"/>
                <a:gd name="T48" fmla="*/ 321 w 577"/>
                <a:gd name="T49" fmla="*/ 138 h 252"/>
                <a:gd name="T50" fmla="*/ 330 w 577"/>
                <a:gd name="T51" fmla="*/ 145 h 252"/>
                <a:gd name="T52" fmla="*/ 339 w 577"/>
                <a:gd name="T53" fmla="*/ 150 h 252"/>
                <a:gd name="T54" fmla="*/ 344 w 577"/>
                <a:gd name="T55" fmla="*/ 150 h 252"/>
                <a:gd name="T56" fmla="*/ 370 w 577"/>
                <a:gd name="T57" fmla="*/ 156 h 252"/>
                <a:gd name="T58" fmla="*/ 394 w 577"/>
                <a:gd name="T59" fmla="*/ 162 h 252"/>
                <a:gd name="T60" fmla="*/ 420 w 577"/>
                <a:gd name="T61" fmla="*/ 169 h 252"/>
                <a:gd name="T62" fmla="*/ 444 w 577"/>
                <a:gd name="T63" fmla="*/ 176 h 252"/>
                <a:gd name="T64" fmla="*/ 468 w 577"/>
                <a:gd name="T65" fmla="*/ 183 h 252"/>
                <a:gd name="T66" fmla="*/ 466 w 577"/>
                <a:gd name="T67" fmla="*/ 183 h 252"/>
                <a:gd name="T68" fmla="*/ 461 w 577"/>
                <a:gd name="T69" fmla="*/ 183 h 252"/>
                <a:gd name="T70" fmla="*/ 458 w 577"/>
                <a:gd name="T71" fmla="*/ 185 h 252"/>
                <a:gd name="T72" fmla="*/ 454 w 577"/>
                <a:gd name="T73" fmla="*/ 187 h 252"/>
                <a:gd name="T74" fmla="*/ 451 w 577"/>
                <a:gd name="T75" fmla="*/ 187 h 252"/>
                <a:gd name="T76" fmla="*/ 447 w 577"/>
                <a:gd name="T77" fmla="*/ 187 h 252"/>
                <a:gd name="T78" fmla="*/ 468 w 577"/>
                <a:gd name="T79" fmla="*/ 206 h 252"/>
                <a:gd name="T80" fmla="*/ 494 w 577"/>
                <a:gd name="T81" fmla="*/ 218 h 252"/>
                <a:gd name="T82" fmla="*/ 524 w 577"/>
                <a:gd name="T83" fmla="*/ 226 h 252"/>
                <a:gd name="T84" fmla="*/ 551 w 577"/>
                <a:gd name="T85" fmla="*/ 235 h 252"/>
                <a:gd name="T86" fmla="*/ 577 w 577"/>
                <a:gd name="T87" fmla="*/ 251 h 252"/>
                <a:gd name="T88" fmla="*/ 558 w 577"/>
                <a:gd name="T89" fmla="*/ 252 h 252"/>
                <a:gd name="T90" fmla="*/ 520 w 577"/>
                <a:gd name="T91" fmla="*/ 251 h 252"/>
                <a:gd name="T92" fmla="*/ 485 w 577"/>
                <a:gd name="T93" fmla="*/ 244 h 252"/>
                <a:gd name="T94" fmla="*/ 451 w 577"/>
                <a:gd name="T95" fmla="*/ 232 h 252"/>
                <a:gd name="T96" fmla="*/ 415 w 577"/>
                <a:gd name="T97" fmla="*/ 218 h 252"/>
                <a:gd name="T98" fmla="*/ 397 w 577"/>
                <a:gd name="T99" fmla="*/ 21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7" h="252">
                  <a:moveTo>
                    <a:pt x="397" y="211"/>
                  </a:moveTo>
                  <a:lnTo>
                    <a:pt x="392" y="207"/>
                  </a:lnTo>
                  <a:lnTo>
                    <a:pt x="385" y="204"/>
                  </a:lnTo>
                  <a:lnTo>
                    <a:pt x="378" y="199"/>
                  </a:lnTo>
                  <a:lnTo>
                    <a:pt x="373" y="195"/>
                  </a:lnTo>
                  <a:lnTo>
                    <a:pt x="368" y="192"/>
                  </a:lnTo>
                  <a:lnTo>
                    <a:pt x="361" y="187"/>
                  </a:lnTo>
                  <a:lnTo>
                    <a:pt x="356" y="181"/>
                  </a:lnTo>
                  <a:lnTo>
                    <a:pt x="351" y="178"/>
                  </a:lnTo>
                  <a:lnTo>
                    <a:pt x="344" y="175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18" y="159"/>
                  </a:lnTo>
                  <a:lnTo>
                    <a:pt x="297" y="149"/>
                  </a:lnTo>
                  <a:lnTo>
                    <a:pt x="278" y="138"/>
                  </a:lnTo>
                  <a:lnTo>
                    <a:pt x="257" y="128"/>
                  </a:lnTo>
                  <a:lnTo>
                    <a:pt x="237" y="118"/>
                  </a:lnTo>
                  <a:lnTo>
                    <a:pt x="216" y="109"/>
                  </a:lnTo>
                  <a:lnTo>
                    <a:pt x="197" y="99"/>
                  </a:lnTo>
                  <a:lnTo>
                    <a:pt x="176" y="90"/>
                  </a:lnTo>
                  <a:lnTo>
                    <a:pt x="155" y="80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21" y="64"/>
                  </a:lnTo>
                  <a:lnTo>
                    <a:pt x="107" y="57"/>
                  </a:lnTo>
                  <a:lnTo>
                    <a:pt x="93" y="50"/>
                  </a:lnTo>
                  <a:lnTo>
                    <a:pt x="79" y="43"/>
                  </a:lnTo>
                  <a:lnTo>
                    <a:pt x="67" y="36"/>
                  </a:lnTo>
                  <a:lnTo>
                    <a:pt x="53" y="29"/>
                  </a:lnTo>
                  <a:lnTo>
                    <a:pt x="40" y="23"/>
                  </a:lnTo>
                  <a:lnTo>
                    <a:pt x="26" y="16"/>
                  </a:lnTo>
                  <a:lnTo>
                    <a:pt x="14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31" y="16"/>
                  </a:lnTo>
                  <a:lnTo>
                    <a:pt x="62" y="29"/>
                  </a:lnTo>
                  <a:lnTo>
                    <a:pt x="95" y="43"/>
                  </a:lnTo>
                  <a:lnTo>
                    <a:pt x="126" y="57"/>
                  </a:lnTo>
                  <a:lnTo>
                    <a:pt x="159" y="69"/>
                  </a:lnTo>
                  <a:lnTo>
                    <a:pt x="190" y="80"/>
                  </a:lnTo>
                  <a:lnTo>
                    <a:pt x="223" y="92"/>
                  </a:lnTo>
                  <a:lnTo>
                    <a:pt x="256" y="100"/>
                  </a:lnTo>
                  <a:lnTo>
                    <a:pt x="290" y="10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0" y="123"/>
                  </a:lnTo>
                  <a:lnTo>
                    <a:pt x="318" y="126"/>
                  </a:lnTo>
                  <a:lnTo>
                    <a:pt x="316" y="131"/>
                  </a:lnTo>
                  <a:lnTo>
                    <a:pt x="318" y="135"/>
                  </a:lnTo>
                  <a:lnTo>
                    <a:pt x="321" y="138"/>
                  </a:lnTo>
                  <a:lnTo>
                    <a:pt x="325" y="142"/>
                  </a:lnTo>
                  <a:lnTo>
                    <a:pt x="330" y="145"/>
                  </a:lnTo>
                  <a:lnTo>
                    <a:pt x="333" y="149"/>
                  </a:lnTo>
                  <a:lnTo>
                    <a:pt x="339" y="150"/>
                  </a:lnTo>
                  <a:lnTo>
                    <a:pt x="344" y="150"/>
                  </a:lnTo>
                  <a:lnTo>
                    <a:pt x="344" y="150"/>
                  </a:lnTo>
                  <a:lnTo>
                    <a:pt x="356" y="154"/>
                  </a:lnTo>
                  <a:lnTo>
                    <a:pt x="370" y="156"/>
                  </a:lnTo>
                  <a:lnTo>
                    <a:pt x="382" y="159"/>
                  </a:lnTo>
                  <a:lnTo>
                    <a:pt x="394" y="162"/>
                  </a:lnTo>
                  <a:lnTo>
                    <a:pt x="406" y="166"/>
                  </a:lnTo>
                  <a:lnTo>
                    <a:pt x="420" y="169"/>
                  </a:lnTo>
                  <a:lnTo>
                    <a:pt x="432" y="173"/>
                  </a:lnTo>
                  <a:lnTo>
                    <a:pt x="444" y="176"/>
                  </a:lnTo>
                  <a:lnTo>
                    <a:pt x="456" y="180"/>
                  </a:lnTo>
                  <a:lnTo>
                    <a:pt x="468" y="183"/>
                  </a:lnTo>
                  <a:lnTo>
                    <a:pt x="468" y="183"/>
                  </a:lnTo>
                  <a:lnTo>
                    <a:pt x="466" y="183"/>
                  </a:lnTo>
                  <a:lnTo>
                    <a:pt x="463" y="183"/>
                  </a:lnTo>
                  <a:lnTo>
                    <a:pt x="461" y="183"/>
                  </a:lnTo>
                  <a:lnTo>
                    <a:pt x="460" y="185"/>
                  </a:lnTo>
                  <a:lnTo>
                    <a:pt x="458" y="185"/>
                  </a:lnTo>
                  <a:lnTo>
                    <a:pt x="456" y="185"/>
                  </a:lnTo>
                  <a:lnTo>
                    <a:pt x="454" y="187"/>
                  </a:lnTo>
                  <a:lnTo>
                    <a:pt x="453" y="187"/>
                  </a:lnTo>
                  <a:lnTo>
                    <a:pt x="451" y="187"/>
                  </a:lnTo>
                  <a:lnTo>
                    <a:pt x="447" y="187"/>
                  </a:lnTo>
                  <a:lnTo>
                    <a:pt x="447" y="187"/>
                  </a:lnTo>
                  <a:lnTo>
                    <a:pt x="458" y="199"/>
                  </a:lnTo>
                  <a:lnTo>
                    <a:pt x="468" y="206"/>
                  </a:lnTo>
                  <a:lnTo>
                    <a:pt x="480" y="213"/>
                  </a:lnTo>
                  <a:lnTo>
                    <a:pt x="494" y="218"/>
                  </a:lnTo>
                  <a:lnTo>
                    <a:pt x="508" y="221"/>
                  </a:lnTo>
                  <a:lnTo>
                    <a:pt x="524" y="226"/>
                  </a:lnTo>
                  <a:lnTo>
                    <a:pt x="537" y="230"/>
                  </a:lnTo>
                  <a:lnTo>
                    <a:pt x="551" y="235"/>
                  </a:lnTo>
                  <a:lnTo>
                    <a:pt x="565" y="242"/>
                  </a:lnTo>
                  <a:lnTo>
                    <a:pt x="577" y="251"/>
                  </a:lnTo>
                  <a:lnTo>
                    <a:pt x="577" y="251"/>
                  </a:lnTo>
                  <a:lnTo>
                    <a:pt x="558" y="252"/>
                  </a:lnTo>
                  <a:lnTo>
                    <a:pt x="539" y="252"/>
                  </a:lnTo>
                  <a:lnTo>
                    <a:pt x="520" y="251"/>
                  </a:lnTo>
                  <a:lnTo>
                    <a:pt x="503" y="247"/>
                  </a:lnTo>
                  <a:lnTo>
                    <a:pt x="485" y="244"/>
                  </a:lnTo>
                  <a:lnTo>
                    <a:pt x="468" y="237"/>
                  </a:lnTo>
                  <a:lnTo>
                    <a:pt x="451" y="232"/>
                  </a:lnTo>
                  <a:lnTo>
                    <a:pt x="434" y="225"/>
                  </a:lnTo>
                  <a:lnTo>
                    <a:pt x="415" y="218"/>
                  </a:lnTo>
                  <a:lnTo>
                    <a:pt x="397" y="211"/>
                  </a:lnTo>
                  <a:lnTo>
                    <a:pt x="397" y="2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33" name="Freeform 89">
              <a:extLst>
                <a:ext uri="{FF2B5EF4-FFF2-40B4-BE49-F238E27FC236}">
                  <a16:creationId xmlns:a16="http://schemas.microsoft.com/office/drawing/2014/main" id="{A257D7FB-D3A7-8140-2B80-FA470B2E1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254"/>
              <a:ext cx="289" cy="126"/>
            </a:xfrm>
            <a:custGeom>
              <a:avLst/>
              <a:gdLst>
                <a:gd name="T0" fmla="*/ 392 w 577"/>
                <a:gd name="T1" fmla="*/ 207 h 252"/>
                <a:gd name="T2" fmla="*/ 378 w 577"/>
                <a:gd name="T3" fmla="*/ 199 h 252"/>
                <a:gd name="T4" fmla="*/ 368 w 577"/>
                <a:gd name="T5" fmla="*/ 192 h 252"/>
                <a:gd name="T6" fmla="*/ 356 w 577"/>
                <a:gd name="T7" fmla="*/ 181 h 252"/>
                <a:gd name="T8" fmla="*/ 344 w 577"/>
                <a:gd name="T9" fmla="*/ 175 h 252"/>
                <a:gd name="T10" fmla="*/ 339 w 577"/>
                <a:gd name="T11" fmla="*/ 169 h 252"/>
                <a:gd name="T12" fmla="*/ 297 w 577"/>
                <a:gd name="T13" fmla="*/ 149 h 252"/>
                <a:gd name="T14" fmla="*/ 257 w 577"/>
                <a:gd name="T15" fmla="*/ 128 h 252"/>
                <a:gd name="T16" fmla="*/ 216 w 577"/>
                <a:gd name="T17" fmla="*/ 109 h 252"/>
                <a:gd name="T18" fmla="*/ 176 w 577"/>
                <a:gd name="T19" fmla="*/ 90 h 252"/>
                <a:gd name="T20" fmla="*/ 135 w 577"/>
                <a:gd name="T21" fmla="*/ 71 h 252"/>
                <a:gd name="T22" fmla="*/ 121 w 577"/>
                <a:gd name="T23" fmla="*/ 64 h 252"/>
                <a:gd name="T24" fmla="*/ 93 w 577"/>
                <a:gd name="T25" fmla="*/ 50 h 252"/>
                <a:gd name="T26" fmla="*/ 67 w 577"/>
                <a:gd name="T27" fmla="*/ 36 h 252"/>
                <a:gd name="T28" fmla="*/ 40 w 577"/>
                <a:gd name="T29" fmla="*/ 23 h 252"/>
                <a:gd name="T30" fmla="*/ 14 w 577"/>
                <a:gd name="T31" fmla="*/ 7 h 252"/>
                <a:gd name="T32" fmla="*/ 0 w 577"/>
                <a:gd name="T33" fmla="*/ 0 h 252"/>
                <a:gd name="T34" fmla="*/ 62 w 577"/>
                <a:gd name="T35" fmla="*/ 29 h 252"/>
                <a:gd name="T36" fmla="*/ 126 w 577"/>
                <a:gd name="T37" fmla="*/ 57 h 252"/>
                <a:gd name="T38" fmla="*/ 190 w 577"/>
                <a:gd name="T39" fmla="*/ 80 h 252"/>
                <a:gd name="T40" fmla="*/ 256 w 577"/>
                <a:gd name="T41" fmla="*/ 100 h 252"/>
                <a:gd name="T42" fmla="*/ 323 w 577"/>
                <a:gd name="T43" fmla="*/ 118 h 252"/>
                <a:gd name="T44" fmla="*/ 320 w 577"/>
                <a:gd name="T45" fmla="*/ 123 h 252"/>
                <a:gd name="T46" fmla="*/ 316 w 577"/>
                <a:gd name="T47" fmla="*/ 131 h 252"/>
                <a:gd name="T48" fmla="*/ 321 w 577"/>
                <a:gd name="T49" fmla="*/ 138 h 252"/>
                <a:gd name="T50" fmla="*/ 330 w 577"/>
                <a:gd name="T51" fmla="*/ 145 h 252"/>
                <a:gd name="T52" fmla="*/ 339 w 577"/>
                <a:gd name="T53" fmla="*/ 150 h 252"/>
                <a:gd name="T54" fmla="*/ 344 w 577"/>
                <a:gd name="T55" fmla="*/ 150 h 252"/>
                <a:gd name="T56" fmla="*/ 370 w 577"/>
                <a:gd name="T57" fmla="*/ 156 h 252"/>
                <a:gd name="T58" fmla="*/ 394 w 577"/>
                <a:gd name="T59" fmla="*/ 162 h 252"/>
                <a:gd name="T60" fmla="*/ 420 w 577"/>
                <a:gd name="T61" fmla="*/ 169 h 252"/>
                <a:gd name="T62" fmla="*/ 444 w 577"/>
                <a:gd name="T63" fmla="*/ 176 h 252"/>
                <a:gd name="T64" fmla="*/ 468 w 577"/>
                <a:gd name="T65" fmla="*/ 183 h 252"/>
                <a:gd name="T66" fmla="*/ 466 w 577"/>
                <a:gd name="T67" fmla="*/ 183 h 252"/>
                <a:gd name="T68" fmla="*/ 461 w 577"/>
                <a:gd name="T69" fmla="*/ 183 h 252"/>
                <a:gd name="T70" fmla="*/ 458 w 577"/>
                <a:gd name="T71" fmla="*/ 185 h 252"/>
                <a:gd name="T72" fmla="*/ 454 w 577"/>
                <a:gd name="T73" fmla="*/ 187 h 252"/>
                <a:gd name="T74" fmla="*/ 451 w 577"/>
                <a:gd name="T75" fmla="*/ 187 h 252"/>
                <a:gd name="T76" fmla="*/ 447 w 577"/>
                <a:gd name="T77" fmla="*/ 187 h 252"/>
                <a:gd name="T78" fmla="*/ 468 w 577"/>
                <a:gd name="T79" fmla="*/ 206 h 252"/>
                <a:gd name="T80" fmla="*/ 494 w 577"/>
                <a:gd name="T81" fmla="*/ 218 h 252"/>
                <a:gd name="T82" fmla="*/ 524 w 577"/>
                <a:gd name="T83" fmla="*/ 226 h 252"/>
                <a:gd name="T84" fmla="*/ 551 w 577"/>
                <a:gd name="T85" fmla="*/ 235 h 252"/>
                <a:gd name="T86" fmla="*/ 577 w 577"/>
                <a:gd name="T87" fmla="*/ 251 h 252"/>
                <a:gd name="T88" fmla="*/ 558 w 577"/>
                <a:gd name="T89" fmla="*/ 252 h 252"/>
                <a:gd name="T90" fmla="*/ 520 w 577"/>
                <a:gd name="T91" fmla="*/ 251 h 252"/>
                <a:gd name="T92" fmla="*/ 485 w 577"/>
                <a:gd name="T93" fmla="*/ 244 h 252"/>
                <a:gd name="T94" fmla="*/ 451 w 577"/>
                <a:gd name="T95" fmla="*/ 232 h 252"/>
                <a:gd name="T96" fmla="*/ 415 w 577"/>
                <a:gd name="T97" fmla="*/ 218 h 252"/>
                <a:gd name="T98" fmla="*/ 397 w 577"/>
                <a:gd name="T99" fmla="*/ 21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7" h="252">
                  <a:moveTo>
                    <a:pt x="397" y="211"/>
                  </a:moveTo>
                  <a:lnTo>
                    <a:pt x="392" y="207"/>
                  </a:lnTo>
                  <a:lnTo>
                    <a:pt x="385" y="204"/>
                  </a:lnTo>
                  <a:lnTo>
                    <a:pt x="378" y="199"/>
                  </a:lnTo>
                  <a:lnTo>
                    <a:pt x="373" y="195"/>
                  </a:lnTo>
                  <a:lnTo>
                    <a:pt x="368" y="192"/>
                  </a:lnTo>
                  <a:lnTo>
                    <a:pt x="361" y="187"/>
                  </a:lnTo>
                  <a:lnTo>
                    <a:pt x="356" y="181"/>
                  </a:lnTo>
                  <a:lnTo>
                    <a:pt x="351" y="178"/>
                  </a:lnTo>
                  <a:lnTo>
                    <a:pt x="344" y="175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18" y="159"/>
                  </a:lnTo>
                  <a:lnTo>
                    <a:pt x="297" y="149"/>
                  </a:lnTo>
                  <a:lnTo>
                    <a:pt x="278" y="138"/>
                  </a:lnTo>
                  <a:lnTo>
                    <a:pt x="257" y="128"/>
                  </a:lnTo>
                  <a:lnTo>
                    <a:pt x="237" y="118"/>
                  </a:lnTo>
                  <a:lnTo>
                    <a:pt x="216" y="109"/>
                  </a:lnTo>
                  <a:lnTo>
                    <a:pt x="197" y="99"/>
                  </a:lnTo>
                  <a:lnTo>
                    <a:pt x="176" y="90"/>
                  </a:lnTo>
                  <a:lnTo>
                    <a:pt x="155" y="80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21" y="64"/>
                  </a:lnTo>
                  <a:lnTo>
                    <a:pt x="107" y="57"/>
                  </a:lnTo>
                  <a:lnTo>
                    <a:pt x="93" y="50"/>
                  </a:lnTo>
                  <a:lnTo>
                    <a:pt x="79" y="43"/>
                  </a:lnTo>
                  <a:lnTo>
                    <a:pt x="67" y="36"/>
                  </a:lnTo>
                  <a:lnTo>
                    <a:pt x="53" y="29"/>
                  </a:lnTo>
                  <a:lnTo>
                    <a:pt x="40" y="23"/>
                  </a:lnTo>
                  <a:lnTo>
                    <a:pt x="26" y="16"/>
                  </a:lnTo>
                  <a:lnTo>
                    <a:pt x="14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31" y="16"/>
                  </a:lnTo>
                  <a:lnTo>
                    <a:pt x="62" y="29"/>
                  </a:lnTo>
                  <a:lnTo>
                    <a:pt x="95" y="43"/>
                  </a:lnTo>
                  <a:lnTo>
                    <a:pt x="126" y="57"/>
                  </a:lnTo>
                  <a:lnTo>
                    <a:pt x="159" y="69"/>
                  </a:lnTo>
                  <a:lnTo>
                    <a:pt x="190" y="80"/>
                  </a:lnTo>
                  <a:lnTo>
                    <a:pt x="223" y="92"/>
                  </a:lnTo>
                  <a:lnTo>
                    <a:pt x="256" y="100"/>
                  </a:lnTo>
                  <a:lnTo>
                    <a:pt x="290" y="10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0" y="123"/>
                  </a:lnTo>
                  <a:lnTo>
                    <a:pt x="318" y="126"/>
                  </a:lnTo>
                  <a:lnTo>
                    <a:pt x="316" y="131"/>
                  </a:lnTo>
                  <a:lnTo>
                    <a:pt x="318" y="135"/>
                  </a:lnTo>
                  <a:lnTo>
                    <a:pt x="321" y="138"/>
                  </a:lnTo>
                  <a:lnTo>
                    <a:pt x="325" y="142"/>
                  </a:lnTo>
                  <a:lnTo>
                    <a:pt x="330" y="145"/>
                  </a:lnTo>
                  <a:lnTo>
                    <a:pt x="333" y="149"/>
                  </a:lnTo>
                  <a:lnTo>
                    <a:pt x="339" y="150"/>
                  </a:lnTo>
                  <a:lnTo>
                    <a:pt x="344" y="150"/>
                  </a:lnTo>
                  <a:lnTo>
                    <a:pt x="344" y="150"/>
                  </a:lnTo>
                  <a:lnTo>
                    <a:pt x="356" y="154"/>
                  </a:lnTo>
                  <a:lnTo>
                    <a:pt x="370" y="156"/>
                  </a:lnTo>
                  <a:lnTo>
                    <a:pt x="382" y="159"/>
                  </a:lnTo>
                  <a:lnTo>
                    <a:pt x="394" y="162"/>
                  </a:lnTo>
                  <a:lnTo>
                    <a:pt x="406" y="166"/>
                  </a:lnTo>
                  <a:lnTo>
                    <a:pt x="420" y="169"/>
                  </a:lnTo>
                  <a:lnTo>
                    <a:pt x="432" y="173"/>
                  </a:lnTo>
                  <a:lnTo>
                    <a:pt x="444" y="176"/>
                  </a:lnTo>
                  <a:lnTo>
                    <a:pt x="456" y="180"/>
                  </a:lnTo>
                  <a:lnTo>
                    <a:pt x="468" y="183"/>
                  </a:lnTo>
                  <a:lnTo>
                    <a:pt x="468" y="183"/>
                  </a:lnTo>
                  <a:lnTo>
                    <a:pt x="466" y="183"/>
                  </a:lnTo>
                  <a:lnTo>
                    <a:pt x="463" y="183"/>
                  </a:lnTo>
                  <a:lnTo>
                    <a:pt x="461" y="183"/>
                  </a:lnTo>
                  <a:lnTo>
                    <a:pt x="460" y="185"/>
                  </a:lnTo>
                  <a:lnTo>
                    <a:pt x="458" y="185"/>
                  </a:lnTo>
                  <a:lnTo>
                    <a:pt x="456" y="185"/>
                  </a:lnTo>
                  <a:lnTo>
                    <a:pt x="454" y="187"/>
                  </a:lnTo>
                  <a:lnTo>
                    <a:pt x="453" y="187"/>
                  </a:lnTo>
                  <a:lnTo>
                    <a:pt x="451" y="187"/>
                  </a:lnTo>
                  <a:lnTo>
                    <a:pt x="447" y="187"/>
                  </a:lnTo>
                  <a:lnTo>
                    <a:pt x="447" y="187"/>
                  </a:lnTo>
                  <a:lnTo>
                    <a:pt x="458" y="199"/>
                  </a:lnTo>
                  <a:lnTo>
                    <a:pt x="468" y="206"/>
                  </a:lnTo>
                  <a:lnTo>
                    <a:pt x="480" y="213"/>
                  </a:lnTo>
                  <a:lnTo>
                    <a:pt x="494" y="218"/>
                  </a:lnTo>
                  <a:lnTo>
                    <a:pt x="508" y="221"/>
                  </a:lnTo>
                  <a:lnTo>
                    <a:pt x="524" y="226"/>
                  </a:lnTo>
                  <a:lnTo>
                    <a:pt x="537" y="230"/>
                  </a:lnTo>
                  <a:lnTo>
                    <a:pt x="551" y="235"/>
                  </a:lnTo>
                  <a:lnTo>
                    <a:pt x="565" y="242"/>
                  </a:lnTo>
                  <a:lnTo>
                    <a:pt x="577" y="251"/>
                  </a:lnTo>
                  <a:lnTo>
                    <a:pt x="577" y="251"/>
                  </a:lnTo>
                  <a:lnTo>
                    <a:pt x="558" y="252"/>
                  </a:lnTo>
                  <a:lnTo>
                    <a:pt x="539" y="252"/>
                  </a:lnTo>
                  <a:lnTo>
                    <a:pt x="520" y="251"/>
                  </a:lnTo>
                  <a:lnTo>
                    <a:pt x="503" y="247"/>
                  </a:lnTo>
                  <a:lnTo>
                    <a:pt x="485" y="244"/>
                  </a:lnTo>
                  <a:lnTo>
                    <a:pt x="468" y="237"/>
                  </a:lnTo>
                  <a:lnTo>
                    <a:pt x="451" y="232"/>
                  </a:lnTo>
                  <a:lnTo>
                    <a:pt x="434" y="225"/>
                  </a:lnTo>
                  <a:lnTo>
                    <a:pt x="415" y="218"/>
                  </a:lnTo>
                  <a:lnTo>
                    <a:pt x="397" y="211"/>
                  </a:lnTo>
                  <a:lnTo>
                    <a:pt x="397" y="211"/>
                  </a:lnTo>
                </a:path>
              </a:pathLst>
            </a:custGeom>
            <a:noFill/>
            <a:ln w="3175">
              <a:solidFill>
                <a:srgbClr val="E5E5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34" name="Freeform 90">
              <a:extLst>
                <a:ext uri="{FF2B5EF4-FFF2-40B4-BE49-F238E27FC236}">
                  <a16:creationId xmlns:a16="http://schemas.microsoft.com/office/drawing/2014/main" id="{1BA96F34-EA6F-1634-6E53-C94E208AD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190"/>
              <a:ext cx="155" cy="161"/>
            </a:xfrm>
            <a:custGeom>
              <a:avLst/>
              <a:gdLst>
                <a:gd name="T0" fmla="*/ 311 w 311"/>
                <a:gd name="T1" fmla="*/ 0 h 323"/>
                <a:gd name="T2" fmla="*/ 283 w 311"/>
                <a:gd name="T3" fmla="*/ 5 h 323"/>
                <a:gd name="T4" fmla="*/ 254 w 311"/>
                <a:gd name="T5" fmla="*/ 9 h 323"/>
                <a:gd name="T6" fmla="*/ 224 w 311"/>
                <a:gd name="T7" fmla="*/ 14 h 323"/>
                <a:gd name="T8" fmla="*/ 197 w 311"/>
                <a:gd name="T9" fmla="*/ 21 h 323"/>
                <a:gd name="T10" fmla="*/ 169 w 311"/>
                <a:gd name="T11" fmla="*/ 28 h 323"/>
                <a:gd name="T12" fmla="*/ 143 w 311"/>
                <a:gd name="T13" fmla="*/ 37 h 323"/>
                <a:gd name="T14" fmla="*/ 119 w 311"/>
                <a:gd name="T15" fmla="*/ 49 h 323"/>
                <a:gd name="T16" fmla="*/ 96 w 311"/>
                <a:gd name="T17" fmla="*/ 64 h 323"/>
                <a:gd name="T18" fmla="*/ 77 w 311"/>
                <a:gd name="T19" fmla="*/ 83 h 323"/>
                <a:gd name="T20" fmla="*/ 63 w 311"/>
                <a:gd name="T21" fmla="*/ 106 h 323"/>
                <a:gd name="T22" fmla="*/ 63 w 311"/>
                <a:gd name="T23" fmla="*/ 106 h 323"/>
                <a:gd name="T24" fmla="*/ 55 w 311"/>
                <a:gd name="T25" fmla="*/ 126 h 323"/>
                <a:gd name="T26" fmla="*/ 48 w 311"/>
                <a:gd name="T27" fmla="*/ 147 h 323"/>
                <a:gd name="T28" fmla="*/ 44 w 311"/>
                <a:gd name="T29" fmla="*/ 170 h 323"/>
                <a:gd name="T30" fmla="*/ 43 w 311"/>
                <a:gd name="T31" fmla="*/ 194 h 323"/>
                <a:gd name="T32" fmla="*/ 41 w 311"/>
                <a:gd name="T33" fmla="*/ 216 h 323"/>
                <a:gd name="T34" fmla="*/ 38 w 311"/>
                <a:gd name="T35" fmla="*/ 240 h 323"/>
                <a:gd name="T36" fmla="*/ 32 w 311"/>
                <a:gd name="T37" fmla="*/ 263 h 323"/>
                <a:gd name="T38" fmla="*/ 25 w 311"/>
                <a:gd name="T39" fmla="*/ 284 h 323"/>
                <a:gd name="T40" fmla="*/ 15 w 311"/>
                <a:gd name="T41" fmla="*/ 304 h 323"/>
                <a:gd name="T42" fmla="*/ 0 w 311"/>
                <a:gd name="T43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1" h="323">
                  <a:moveTo>
                    <a:pt x="311" y="0"/>
                  </a:moveTo>
                  <a:lnTo>
                    <a:pt x="283" y="5"/>
                  </a:lnTo>
                  <a:lnTo>
                    <a:pt x="254" y="9"/>
                  </a:lnTo>
                  <a:lnTo>
                    <a:pt x="224" y="14"/>
                  </a:lnTo>
                  <a:lnTo>
                    <a:pt x="197" y="21"/>
                  </a:lnTo>
                  <a:lnTo>
                    <a:pt x="169" y="28"/>
                  </a:lnTo>
                  <a:lnTo>
                    <a:pt x="143" y="37"/>
                  </a:lnTo>
                  <a:lnTo>
                    <a:pt x="119" y="49"/>
                  </a:lnTo>
                  <a:lnTo>
                    <a:pt x="96" y="64"/>
                  </a:lnTo>
                  <a:lnTo>
                    <a:pt x="77" y="8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5" y="126"/>
                  </a:lnTo>
                  <a:lnTo>
                    <a:pt x="48" y="147"/>
                  </a:lnTo>
                  <a:lnTo>
                    <a:pt x="44" y="170"/>
                  </a:lnTo>
                  <a:lnTo>
                    <a:pt x="43" y="194"/>
                  </a:lnTo>
                  <a:lnTo>
                    <a:pt x="41" y="216"/>
                  </a:lnTo>
                  <a:lnTo>
                    <a:pt x="38" y="240"/>
                  </a:lnTo>
                  <a:lnTo>
                    <a:pt x="32" y="263"/>
                  </a:lnTo>
                  <a:lnTo>
                    <a:pt x="25" y="284"/>
                  </a:lnTo>
                  <a:lnTo>
                    <a:pt x="15" y="304"/>
                  </a:lnTo>
                  <a:lnTo>
                    <a:pt x="0" y="32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35" name="Freeform 91">
              <a:extLst>
                <a:ext uri="{FF2B5EF4-FFF2-40B4-BE49-F238E27FC236}">
                  <a16:creationId xmlns:a16="http://schemas.microsoft.com/office/drawing/2014/main" id="{1F1419A8-2DEC-F8B2-3E15-6C953AEA6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488"/>
              <a:ext cx="202" cy="95"/>
            </a:xfrm>
            <a:custGeom>
              <a:avLst/>
              <a:gdLst>
                <a:gd name="T0" fmla="*/ 299 w 403"/>
                <a:gd name="T1" fmla="*/ 73 h 190"/>
                <a:gd name="T2" fmla="*/ 313 w 403"/>
                <a:gd name="T3" fmla="*/ 92 h 190"/>
                <a:gd name="T4" fmla="*/ 335 w 403"/>
                <a:gd name="T5" fmla="*/ 104 h 190"/>
                <a:gd name="T6" fmla="*/ 361 w 403"/>
                <a:gd name="T7" fmla="*/ 111 h 190"/>
                <a:gd name="T8" fmla="*/ 387 w 403"/>
                <a:gd name="T9" fmla="*/ 116 h 190"/>
                <a:gd name="T10" fmla="*/ 397 w 403"/>
                <a:gd name="T11" fmla="*/ 121 h 190"/>
                <a:gd name="T12" fmla="*/ 401 w 403"/>
                <a:gd name="T13" fmla="*/ 125 h 190"/>
                <a:gd name="T14" fmla="*/ 403 w 403"/>
                <a:gd name="T15" fmla="*/ 126 h 190"/>
                <a:gd name="T16" fmla="*/ 403 w 403"/>
                <a:gd name="T17" fmla="*/ 130 h 190"/>
                <a:gd name="T18" fmla="*/ 403 w 403"/>
                <a:gd name="T19" fmla="*/ 133 h 190"/>
                <a:gd name="T20" fmla="*/ 401 w 403"/>
                <a:gd name="T21" fmla="*/ 135 h 190"/>
                <a:gd name="T22" fmla="*/ 394 w 403"/>
                <a:gd name="T23" fmla="*/ 138 h 190"/>
                <a:gd name="T24" fmla="*/ 384 w 403"/>
                <a:gd name="T25" fmla="*/ 149 h 190"/>
                <a:gd name="T26" fmla="*/ 373 w 403"/>
                <a:gd name="T27" fmla="*/ 159 h 190"/>
                <a:gd name="T28" fmla="*/ 366 w 403"/>
                <a:gd name="T29" fmla="*/ 171 h 190"/>
                <a:gd name="T30" fmla="*/ 359 w 403"/>
                <a:gd name="T31" fmla="*/ 185 h 190"/>
                <a:gd name="T32" fmla="*/ 356 w 403"/>
                <a:gd name="T33" fmla="*/ 190 h 190"/>
                <a:gd name="T34" fmla="*/ 346 w 403"/>
                <a:gd name="T35" fmla="*/ 168 h 190"/>
                <a:gd name="T36" fmla="*/ 330 w 403"/>
                <a:gd name="T37" fmla="*/ 151 h 190"/>
                <a:gd name="T38" fmla="*/ 309 w 403"/>
                <a:gd name="T39" fmla="*/ 137 h 190"/>
                <a:gd name="T40" fmla="*/ 287 w 403"/>
                <a:gd name="T41" fmla="*/ 126 h 190"/>
                <a:gd name="T42" fmla="*/ 264 w 403"/>
                <a:gd name="T43" fmla="*/ 116 h 190"/>
                <a:gd name="T44" fmla="*/ 237 w 403"/>
                <a:gd name="T45" fmla="*/ 106 h 190"/>
                <a:gd name="T46" fmla="*/ 181 w 403"/>
                <a:gd name="T47" fmla="*/ 88 h 190"/>
                <a:gd name="T48" fmla="*/ 126 w 403"/>
                <a:gd name="T49" fmla="*/ 71 h 190"/>
                <a:gd name="T50" fmla="*/ 71 w 403"/>
                <a:gd name="T51" fmla="*/ 50 h 190"/>
                <a:gd name="T52" fmla="*/ 22 w 403"/>
                <a:gd name="T53" fmla="*/ 21 h 190"/>
                <a:gd name="T54" fmla="*/ 0 w 403"/>
                <a:gd name="T55" fmla="*/ 0 h 190"/>
                <a:gd name="T56" fmla="*/ 57 w 403"/>
                <a:gd name="T57" fmla="*/ 24 h 190"/>
                <a:gd name="T58" fmla="*/ 116 w 403"/>
                <a:gd name="T59" fmla="*/ 49 h 190"/>
                <a:gd name="T60" fmla="*/ 176 w 403"/>
                <a:gd name="T61" fmla="*/ 68 h 190"/>
                <a:gd name="T62" fmla="*/ 237 w 403"/>
                <a:gd name="T63" fmla="*/ 73 h 190"/>
                <a:gd name="T64" fmla="*/ 297 w 403"/>
                <a:gd name="T65" fmla="*/ 5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90">
                  <a:moveTo>
                    <a:pt x="297" y="59"/>
                  </a:moveTo>
                  <a:lnTo>
                    <a:pt x="299" y="73"/>
                  </a:lnTo>
                  <a:lnTo>
                    <a:pt x="306" y="83"/>
                  </a:lnTo>
                  <a:lnTo>
                    <a:pt x="313" y="92"/>
                  </a:lnTo>
                  <a:lnTo>
                    <a:pt x="323" y="99"/>
                  </a:lnTo>
                  <a:lnTo>
                    <a:pt x="335" y="104"/>
                  </a:lnTo>
                  <a:lnTo>
                    <a:pt x="347" y="107"/>
                  </a:lnTo>
                  <a:lnTo>
                    <a:pt x="361" y="111"/>
                  </a:lnTo>
                  <a:lnTo>
                    <a:pt x="373" y="113"/>
                  </a:lnTo>
                  <a:lnTo>
                    <a:pt x="387" y="116"/>
                  </a:lnTo>
                  <a:lnTo>
                    <a:pt x="397" y="121"/>
                  </a:lnTo>
                  <a:lnTo>
                    <a:pt x="397" y="121"/>
                  </a:lnTo>
                  <a:lnTo>
                    <a:pt x="399" y="123"/>
                  </a:lnTo>
                  <a:lnTo>
                    <a:pt x="401" y="125"/>
                  </a:lnTo>
                  <a:lnTo>
                    <a:pt x="401" y="125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3" y="130"/>
                  </a:lnTo>
                  <a:lnTo>
                    <a:pt x="403" y="132"/>
                  </a:lnTo>
                  <a:lnTo>
                    <a:pt x="403" y="133"/>
                  </a:lnTo>
                  <a:lnTo>
                    <a:pt x="403" y="135"/>
                  </a:lnTo>
                  <a:lnTo>
                    <a:pt x="401" y="135"/>
                  </a:lnTo>
                  <a:lnTo>
                    <a:pt x="401" y="135"/>
                  </a:lnTo>
                  <a:lnTo>
                    <a:pt x="394" y="138"/>
                  </a:lnTo>
                  <a:lnTo>
                    <a:pt x="389" y="144"/>
                  </a:lnTo>
                  <a:lnTo>
                    <a:pt x="384" y="149"/>
                  </a:lnTo>
                  <a:lnTo>
                    <a:pt x="378" y="154"/>
                  </a:lnTo>
                  <a:lnTo>
                    <a:pt x="373" y="159"/>
                  </a:lnTo>
                  <a:lnTo>
                    <a:pt x="370" y="166"/>
                  </a:lnTo>
                  <a:lnTo>
                    <a:pt x="366" y="171"/>
                  </a:lnTo>
                  <a:lnTo>
                    <a:pt x="363" y="178"/>
                  </a:lnTo>
                  <a:lnTo>
                    <a:pt x="359" y="185"/>
                  </a:lnTo>
                  <a:lnTo>
                    <a:pt x="356" y="190"/>
                  </a:lnTo>
                  <a:lnTo>
                    <a:pt x="356" y="190"/>
                  </a:lnTo>
                  <a:lnTo>
                    <a:pt x="352" y="180"/>
                  </a:lnTo>
                  <a:lnTo>
                    <a:pt x="346" y="168"/>
                  </a:lnTo>
                  <a:lnTo>
                    <a:pt x="339" y="159"/>
                  </a:lnTo>
                  <a:lnTo>
                    <a:pt x="330" y="151"/>
                  </a:lnTo>
                  <a:lnTo>
                    <a:pt x="320" y="144"/>
                  </a:lnTo>
                  <a:lnTo>
                    <a:pt x="309" y="137"/>
                  </a:lnTo>
                  <a:lnTo>
                    <a:pt x="297" y="132"/>
                  </a:lnTo>
                  <a:lnTo>
                    <a:pt x="287" y="126"/>
                  </a:lnTo>
                  <a:lnTo>
                    <a:pt x="275" y="121"/>
                  </a:lnTo>
                  <a:lnTo>
                    <a:pt x="264" y="116"/>
                  </a:lnTo>
                  <a:lnTo>
                    <a:pt x="264" y="116"/>
                  </a:lnTo>
                  <a:lnTo>
                    <a:pt x="237" y="106"/>
                  </a:lnTo>
                  <a:lnTo>
                    <a:pt x="209" y="97"/>
                  </a:lnTo>
                  <a:lnTo>
                    <a:pt x="181" y="88"/>
                  </a:lnTo>
                  <a:lnTo>
                    <a:pt x="154" y="80"/>
                  </a:lnTo>
                  <a:lnTo>
                    <a:pt x="126" y="71"/>
                  </a:lnTo>
                  <a:lnTo>
                    <a:pt x="98" y="62"/>
                  </a:lnTo>
                  <a:lnTo>
                    <a:pt x="71" y="50"/>
                  </a:lnTo>
                  <a:lnTo>
                    <a:pt x="47" y="37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12"/>
                  </a:lnTo>
                  <a:lnTo>
                    <a:pt x="57" y="24"/>
                  </a:lnTo>
                  <a:lnTo>
                    <a:pt x="86" y="37"/>
                  </a:lnTo>
                  <a:lnTo>
                    <a:pt x="116" y="49"/>
                  </a:lnTo>
                  <a:lnTo>
                    <a:pt x="145" y="59"/>
                  </a:lnTo>
                  <a:lnTo>
                    <a:pt x="176" y="68"/>
                  </a:lnTo>
                  <a:lnTo>
                    <a:pt x="206" y="73"/>
                  </a:lnTo>
                  <a:lnTo>
                    <a:pt x="237" y="73"/>
                  </a:lnTo>
                  <a:lnTo>
                    <a:pt x="266" y="69"/>
                  </a:lnTo>
                  <a:lnTo>
                    <a:pt x="297" y="59"/>
                  </a:lnTo>
                  <a:lnTo>
                    <a:pt x="297" y="5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36" name="Freeform 92">
              <a:extLst>
                <a:ext uri="{FF2B5EF4-FFF2-40B4-BE49-F238E27FC236}">
                  <a16:creationId xmlns:a16="http://schemas.microsoft.com/office/drawing/2014/main" id="{ACEB3C59-CAED-FED3-3FDF-396A6E880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488"/>
              <a:ext cx="202" cy="95"/>
            </a:xfrm>
            <a:custGeom>
              <a:avLst/>
              <a:gdLst>
                <a:gd name="T0" fmla="*/ 299 w 403"/>
                <a:gd name="T1" fmla="*/ 73 h 190"/>
                <a:gd name="T2" fmla="*/ 313 w 403"/>
                <a:gd name="T3" fmla="*/ 92 h 190"/>
                <a:gd name="T4" fmla="*/ 335 w 403"/>
                <a:gd name="T5" fmla="*/ 104 h 190"/>
                <a:gd name="T6" fmla="*/ 361 w 403"/>
                <a:gd name="T7" fmla="*/ 111 h 190"/>
                <a:gd name="T8" fmla="*/ 387 w 403"/>
                <a:gd name="T9" fmla="*/ 116 h 190"/>
                <a:gd name="T10" fmla="*/ 397 w 403"/>
                <a:gd name="T11" fmla="*/ 121 h 190"/>
                <a:gd name="T12" fmla="*/ 401 w 403"/>
                <a:gd name="T13" fmla="*/ 125 h 190"/>
                <a:gd name="T14" fmla="*/ 403 w 403"/>
                <a:gd name="T15" fmla="*/ 126 h 190"/>
                <a:gd name="T16" fmla="*/ 403 w 403"/>
                <a:gd name="T17" fmla="*/ 130 h 190"/>
                <a:gd name="T18" fmla="*/ 403 w 403"/>
                <a:gd name="T19" fmla="*/ 133 h 190"/>
                <a:gd name="T20" fmla="*/ 401 w 403"/>
                <a:gd name="T21" fmla="*/ 135 h 190"/>
                <a:gd name="T22" fmla="*/ 394 w 403"/>
                <a:gd name="T23" fmla="*/ 138 h 190"/>
                <a:gd name="T24" fmla="*/ 384 w 403"/>
                <a:gd name="T25" fmla="*/ 149 h 190"/>
                <a:gd name="T26" fmla="*/ 373 w 403"/>
                <a:gd name="T27" fmla="*/ 159 h 190"/>
                <a:gd name="T28" fmla="*/ 366 w 403"/>
                <a:gd name="T29" fmla="*/ 171 h 190"/>
                <a:gd name="T30" fmla="*/ 359 w 403"/>
                <a:gd name="T31" fmla="*/ 185 h 190"/>
                <a:gd name="T32" fmla="*/ 356 w 403"/>
                <a:gd name="T33" fmla="*/ 190 h 190"/>
                <a:gd name="T34" fmla="*/ 346 w 403"/>
                <a:gd name="T35" fmla="*/ 168 h 190"/>
                <a:gd name="T36" fmla="*/ 330 w 403"/>
                <a:gd name="T37" fmla="*/ 151 h 190"/>
                <a:gd name="T38" fmla="*/ 309 w 403"/>
                <a:gd name="T39" fmla="*/ 137 h 190"/>
                <a:gd name="T40" fmla="*/ 287 w 403"/>
                <a:gd name="T41" fmla="*/ 126 h 190"/>
                <a:gd name="T42" fmla="*/ 264 w 403"/>
                <a:gd name="T43" fmla="*/ 116 h 190"/>
                <a:gd name="T44" fmla="*/ 237 w 403"/>
                <a:gd name="T45" fmla="*/ 106 h 190"/>
                <a:gd name="T46" fmla="*/ 181 w 403"/>
                <a:gd name="T47" fmla="*/ 88 h 190"/>
                <a:gd name="T48" fmla="*/ 126 w 403"/>
                <a:gd name="T49" fmla="*/ 71 h 190"/>
                <a:gd name="T50" fmla="*/ 71 w 403"/>
                <a:gd name="T51" fmla="*/ 50 h 190"/>
                <a:gd name="T52" fmla="*/ 22 w 403"/>
                <a:gd name="T53" fmla="*/ 21 h 190"/>
                <a:gd name="T54" fmla="*/ 0 w 403"/>
                <a:gd name="T55" fmla="*/ 0 h 190"/>
                <a:gd name="T56" fmla="*/ 57 w 403"/>
                <a:gd name="T57" fmla="*/ 24 h 190"/>
                <a:gd name="T58" fmla="*/ 116 w 403"/>
                <a:gd name="T59" fmla="*/ 49 h 190"/>
                <a:gd name="T60" fmla="*/ 176 w 403"/>
                <a:gd name="T61" fmla="*/ 68 h 190"/>
                <a:gd name="T62" fmla="*/ 237 w 403"/>
                <a:gd name="T63" fmla="*/ 73 h 190"/>
                <a:gd name="T64" fmla="*/ 297 w 403"/>
                <a:gd name="T65" fmla="*/ 5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90">
                  <a:moveTo>
                    <a:pt x="297" y="59"/>
                  </a:moveTo>
                  <a:lnTo>
                    <a:pt x="299" y="73"/>
                  </a:lnTo>
                  <a:lnTo>
                    <a:pt x="306" y="83"/>
                  </a:lnTo>
                  <a:lnTo>
                    <a:pt x="313" y="92"/>
                  </a:lnTo>
                  <a:lnTo>
                    <a:pt x="323" y="99"/>
                  </a:lnTo>
                  <a:lnTo>
                    <a:pt x="335" y="104"/>
                  </a:lnTo>
                  <a:lnTo>
                    <a:pt x="347" y="107"/>
                  </a:lnTo>
                  <a:lnTo>
                    <a:pt x="361" y="111"/>
                  </a:lnTo>
                  <a:lnTo>
                    <a:pt x="373" y="113"/>
                  </a:lnTo>
                  <a:lnTo>
                    <a:pt x="387" y="116"/>
                  </a:lnTo>
                  <a:lnTo>
                    <a:pt x="397" y="121"/>
                  </a:lnTo>
                  <a:lnTo>
                    <a:pt x="397" y="121"/>
                  </a:lnTo>
                  <a:lnTo>
                    <a:pt x="399" y="123"/>
                  </a:lnTo>
                  <a:lnTo>
                    <a:pt x="401" y="125"/>
                  </a:lnTo>
                  <a:lnTo>
                    <a:pt x="401" y="125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3" y="130"/>
                  </a:lnTo>
                  <a:lnTo>
                    <a:pt x="403" y="132"/>
                  </a:lnTo>
                  <a:lnTo>
                    <a:pt x="403" y="133"/>
                  </a:lnTo>
                  <a:lnTo>
                    <a:pt x="403" y="135"/>
                  </a:lnTo>
                  <a:lnTo>
                    <a:pt x="401" y="135"/>
                  </a:lnTo>
                  <a:lnTo>
                    <a:pt x="401" y="135"/>
                  </a:lnTo>
                  <a:lnTo>
                    <a:pt x="394" y="138"/>
                  </a:lnTo>
                  <a:lnTo>
                    <a:pt x="389" y="144"/>
                  </a:lnTo>
                  <a:lnTo>
                    <a:pt x="384" y="149"/>
                  </a:lnTo>
                  <a:lnTo>
                    <a:pt x="378" y="154"/>
                  </a:lnTo>
                  <a:lnTo>
                    <a:pt x="373" y="159"/>
                  </a:lnTo>
                  <a:lnTo>
                    <a:pt x="370" y="166"/>
                  </a:lnTo>
                  <a:lnTo>
                    <a:pt x="366" y="171"/>
                  </a:lnTo>
                  <a:lnTo>
                    <a:pt x="363" y="178"/>
                  </a:lnTo>
                  <a:lnTo>
                    <a:pt x="359" y="185"/>
                  </a:lnTo>
                  <a:lnTo>
                    <a:pt x="356" y="190"/>
                  </a:lnTo>
                  <a:lnTo>
                    <a:pt x="356" y="190"/>
                  </a:lnTo>
                  <a:lnTo>
                    <a:pt x="352" y="180"/>
                  </a:lnTo>
                  <a:lnTo>
                    <a:pt x="346" y="168"/>
                  </a:lnTo>
                  <a:lnTo>
                    <a:pt x="339" y="159"/>
                  </a:lnTo>
                  <a:lnTo>
                    <a:pt x="330" y="151"/>
                  </a:lnTo>
                  <a:lnTo>
                    <a:pt x="320" y="144"/>
                  </a:lnTo>
                  <a:lnTo>
                    <a:pt x="309" y="137"/>
                  </a:lnTo>
                  <a:lnTo>
                    <a:pt x="297" y="132"/>
                  </a:lnTo>
                  <a:lnTo>
                    <a:pt x="287" y="126"/>
                  </a:lnTo>
                  <a:lnTo>
                    <a:pt x="275" y="121"/>
                  </a:lnTo>
                  <a:lnTo>
                    <a:pt x="264" y="116"/>
                  </a:lnTo>
                  <a:lnTo>
                    <a:pt x="264" y="116"/>
                  </a:lnTo>
                  <a:lnTo>
                    <a:pt x="237" y="106"/>
                  </a:lnTo>
                  <a:lnTo>
                    <a:pt x="209" y="97"/>
                  </a:lnTo>
                  <a:lnTo>
                    <a:pt x="181" y="88"/>
                  </a:lnTo>
                  <a:lnTo>
                    <a:pt x="154" y="80"/>
                  </a:lnTo>
                  <a:lnTo>
                    <a:pt x="126" y="71"/>
                  </a:lnTo>
                  <a:lnTo>
                    <a:pt x="98" y="62"/>
                  </a:lnTo>
                  <a:lnTo>
                    <a:pt x="71" y="50"/>
                  </a:lnTo>
                  <a:lnTo>
                    <a:pt x="47" y="37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12"/>
                  </a:lnTo>
                  <a:lnTo>
                    <a:pt x="57" y="24"/>
                  </a:lnTo>
                  <a:lnTo>
                    <a:pt x="86" y="37"/>
                  </a:lnTo>
                  <a:lnTo>
                    <a:pt x="116" y="49"/>
                  </a:lnTo>
                  <a:lnTo>
                    <a:pt x="145" y="59"/>
                  </a:lnTo>
                  <a:lnTo>
                    <a:pt x="176" y="68"/>
                  </a:lnTo>
                  <a:lnTo>
                    <a:pt x="206" y="73"/>
                  </a:lnTo>
                  <a:lnTo>
                    <a:pt x="237" y="73"/>
                  </a:lnTo>
                  <a:lnTo>
                    <a:pt x="266" y="69"/>
                  </a:lnTo>
                  <a:lnTo>
                    <a:pt x="297" y="59"/>
                  </a:lnTo>
                  <a:lnTo>
                    <a:pt x="297" y="59"/>
                  </a:lnTo>
                </a:path>
              </a:pathLst>
            </a:custGeom>
            <a:noFill/>
            <a:ln w="3175">
              <a:solidFill>
                <a:srgbClr val="E5E5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37" name="Freeform 93">
              <a:extLst>
                <a:ext uri="{FF2B5EF4-FFF2-40B4-BE49-F238E27FC236}">
                  <a16:creationId xmlns:a16="http://schemas.microsoft.com/office/drawing/2014/main" id="{8075B6A8-0C46-BA86-F51C-9ECAB50B6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509"/>
              <a:ext cx="126" cy="87"/>
            </a:xfrm>
            <a:custGeom>
              <a:avLst/>
              <a:gdLst>
                <a:gd name="T0" fmla="*/ 0 w 253"/>
                <a:gd name="T1" fmla="*/ 0 h 175"/>
                <a:gd name="T2" fmla="*/ 23 w 253"/>
                <a:gd name="T3" fmla="*/ 23 h 175"/>
                <a:gd name="T4" fmla="*/ 45 w 253"/>
                <a:gd name="T5" fmla="*/ 44 h 175"/>
                <a:gd name="T6" fmla="*/ 68 w 253"/>
                <a:gd name="T7" fmla="*/ 64 h 175"/>
                <a:gd name="T8" fmla="*/ 92 w 253"/>
                <a:gd name="T9" fmla="*/ 85 h 175"/>
                <a:gd name="T10" fmla="*/ 116 w 253"/>
                <a:gd name="T11" fmla="*/ 106 h 175"/>
                <a:gd name="T12" fmla="*/ 140 w 253"/>
                <a:gd name="T13" fmla="*/ 123 h 175"/>
                <a:gd name="T14" fmla="*/ 168 w 253"/>
                <a:gd name="T15" fmla="*/ 139 h 175"/>
                <a:gd name="T16" fmla="*/ 196 w 253"/>
                <a:gd name="T17" fmla="*/ 154 h 175"/>
                <a:gd name="T18" fmla="*/ 223 w 253"/>
                <a:gd name="T19" fmla="*/ 166 h 175"/>
                <a:gd name="T20" fmla="*/ 253 w 253"/>
                <a:gd name="T2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175">
                  <a:moveTo>
                    <a:pt x="0" y="0"/>
                  </a:moveTo>
                  <a:lnTo>
                    <a:pt x="23" y="23"/>
                  </a:lnTo>
                  <a:lnTo>
                    <a:pt x="45" y="44"/>
                  </a:lnTo>
                  <a:lnTo>
                    <a:pt x="68" y="64"/>
                  </a:lnTo>
                  <a:lnTo>
                    <a:pt x="92" y="85"/>
                  </a:lnTo>
                  <a:lnTo>
                    <a:pt x="116" y="106"/>
                  </a:lnTo>
                  <a:lnTo>
                    <a:pt x="140" y="123"/>
                  </a:lnTo>
                  <a:lnTo>
                    <a:pt x="168" y="139"/>
                  </a:lnTo>
                  <a:lnTo>
                    <a:pt x="196" y="154"/>
                  </a:lnTo>
                  <a:lnTo>
                    <a:pt x="223" y="166"/>
                  </a:lnTo>
                  <a:lnTo>
                    <a:pt x="253" y="17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38" name="Freeform 94">
              <a:extLst>
                <a:ext uri="{FF2B5EF4-FFF2-40B4-BE49-F238E27FC236}">
                  <a16:creationId xmlns:a16="http://schemas.microsoft.com/office/drawing/2014/main" id="{686ED6FB-CEEC-08DE-C9AD-AB474DE1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137"/>
              <a:ext cx="340" cy="11"/>
            </a:xfrm>
            <a:custGeom>
              <a:avLst/>
              <a:gdLst>
                <a:gd name="T0" fmla="*/ 0 w 681"/>
                <a:gd name="T1" fmla="*/ 22 h 22"/>
                <a:gd name="T2" fmla="*/ 24 w 681"/>
                <a:gd name="T3" fmla="*/ 21 h 22"/>
                <a:gd name="T4" fmla="*/ 50 w 681"/>
                <a:gd name="T5" fmla="*/ 21 h 22"/>
                <a:gd name="T6" fmla="*/ 76 w 681"/>
                <a:gd name="T7" fmla="*/ 19 h 22"/>
                <a:gd name="T8" fmla="*/ 104 w 681"/>
                <a:gd name="T9" fmla="*/ 19 h 22"/>
                <a:gd name="T10" fmla="*/ 130 w 681"/>
                <a:gd name="T11" fmla="*/ 21 h 22"/>
                <a:gd name="T12" fmla="*/ 152 w 681"/>
                <a:gd name="T13" fmla="*/ 21 h 22"/>
                <a:gd name="T14" fmla="*/ 173 w 681"/>
                <a:gd name="T15" fmla="*/ 21 h 22"/>
                <a:gd name="T16" fmla="*/ 189 w 681"/>
                <a:gd name="T17" fmla="*/ 22 h 22"/>
                <a:gd name="T18" fmla="*/ 199 w 681"/>
                <a:gd name="T19" fmla="*/ 22 h 22"/>
                <a:gd name="T20" fmla="*/ 202 w 681"/>
                <a:gd name="T21" fmla="*/ 22 h 22"/>
                <a:gd name="T22" fmla="*/ 202 w 681"/>
                <a:gd name="T23" fmla="*/ 22 h 22"/>
                <a:gd name="T24" fmla="*/ 227 w 681"/>
                <a:gd name="T25" fmla="*/ 22 h 22"/>
                <a:gd name="T26" fmla="*/ 251 w 681"/>
                <a:gd name="T27" fmla="*/ 22 h 22"/>
                <a:gd name="T28" fmla="*/ 275 w 681"/>
                <a:gd name="T29" fmla="*/ 22 h 22"/>
                <a:gd name="T30" fmla="*/ 299 w 681"/>
                <a:gd name="T31" fmla="*/ 21 h 22"/>
                <a:gd name="T32" fmla="*/ 323 w 681"/>
                <a:gd name="T33" fmla="*/ 19 h 22"/>
                <a:gd name="T34" fmla="*/ 349 w 681"/>
                <a:gd name="T35" fmla="*/ 17 h 22"/>
                <a:gd name="T36" fmla="*/ 373 w 681"/>
                <a:gd name="T37" fmla="*/ 15 h 22"/>
                <a:gd name="T38" fmla="*/ 398 w 681"/>
                <a:gd name="T39" fmla="*/ 12 h 22"/>
                <a:gd name="T40" fmla="*/ 424 w 681"/>
                <a:gd name="T41" fmla="*/ 9 h 22"/>
                <a:gd name="T42" fmla="*/ 448 w 681"/>
                <a:gd name="T43" fmla="*/ 3 h 22"/>
                <a:gd name="T44" fmla="*/ 448 w 681"/>
                <a:gd name="T45" fmla="*/ 3 h 22"/>
                <a:gd name="T46" fmla="*/ 467 w 681"/>
                <a:gd name="T47" fmla="*/ 2 h 22"/>
                <a:gd name="T48" fmla="*/ 484 w 681"/>
                <a:gd name="T49" fmla="*/ 0 h 22"/>
                <a:gd name="T50" fmla="*/ 501 w 681"/>
                <a:gd name="T51" fmla="*/ 0 h 22"/>
                <a:gd name="T52" fmla="*/ 520 w 681"/>
                <a:gd name="T53" fmla="*/ 0 h 22"/>
                <a:gd name="T54" fmla="*/ 538 w 681"/>
                <a:gd name="T55" fmla="*/ 0 h 22"/>
                <a:gd name="T56" fmla="*/ 555 w 681"/>
                <a:gd name="T57" fmla="*/ 2 h 22"/>
                <a:gd name="T58" fmla="*/ 574 w 681"/>
                <a:gd name="T59" fmla="*/ 5 h 22"/>
                <a:gd name="T60" fmla="*/ 591 w 681"/>
                <a:gd name="T61" fmla="*/ 7 h 22"/>
                <a:gd name="T62" fmla="*/ 608 w 681"/>
                <a:gd name="T63" fmla="*/ 10 h 22"/>
                <a:gd name="T64" fmla="*/ 627 w 681"/>
                <a:gd name="T65" fmla="*/ 14 h 22"/>
                <a:gd name="T66" fmla="*/ 681 w 681"/>
                <a:gd name="T6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1" h="22">
                  <a:moveTo>
                    <a:pt x="0" y="22"/>
                  </a:moveTo>
                  <a:lnTo>
                    <a:pt x="24" y="21"/>
                  </a:lnTo>
                  <a:lnTo>
                    <a:pt x="50" y="21"/>
                  </a:lnTo>
                  <a:lnTo>
                    <a:pt x="76" y="19"/>
                  </a:lnTo>
                  <a:lnTo>
                    <a:pt x="104" y="19"/>
                  </a:lnTo>
                  <a:lnTo>
                    <a:pt x="130" y="21"/>
                  </a:lnTo>
                  <a:lnTo>
                    <a:pt x="152" y="21"/>
                  </a:lnTo>
                  <a:lnTo>
                    <a:pt x="173" y="21"/>
                  </a:lnTo>
                  <a:lnTo>
                    <a:pt x="189" y="22"/>
                  </a:lnTo>
                  <a:lnTo>
                    <a:pt x="199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27" y="22"/>
                  </a:lnTo>
                  <a:lnTo>
                    <a:pt x="251" y="22"/>
                  </a:lnTo>
                  <a:lnTo>
                    <a:pt x="275" y="22"/>
                  </a:lnTo>
                  <a:lnTo>
                    <a:pt x="299" y="21"/>
                  </a:lnTo>
                  <a:lnTo>
                    <a:pt x="323" y="19"/>
                  </a:lnTo>
                  <a:lnTo>
                    <a:pt x="349" y="17"/>
                  </a:lnTo>
                  <a:lnTo>
                    <a:pt x="373" y="15"/>
                  </a:lnTo>
                  <a:lnTo>
                    <a:pt x="398" y="12"/>
                  </a:lnTo>
                  <a:lnTo>
                    <a:pt x="424" y="9"/>
                  </a:lnTo>
                  <a:lnTo>
                    <a:pt x="448" y="3"/>
                  </a:lnTo>
                  <a:lnTo>
                    <a:pt x="448" y="3"/>
                  </a:lnTo>
                  <a:lnTo>
                    <a:pt x="467" y="2"/>
                  </a:lnTo>
                  <a:lnTo>
                    <a:pt x="484" y="0"/>
                  </a:lnTo>
                  <a:lnTo>
                    <a:pt x="501" y="0"/>
                  </a:lnTo>
                  <a:lnTo>
                    <a:pt x="520" y="0"/>
                  </a:lnTo>
                  <a:lnTo>
                    <a:pt x="538" y="0"/>
                  </a:lnTo>
                  <a:lnTo>
                    <a:pt x="555" y="2"/>
                  </a:lnTo>
                  <a:lnTo>
                    <a:pt x="574" y="5"/>
                  </a:lnTo>
                  <a:lnTo>
                    <a:pt x="591" y="7"/>
                  </a:lnTo>
                  <a:lnTo>
                    <a:pt x="608" y="10"/>
                  </a:lnTo>
                  <a:lnTo>
                    <a:pt x="627" y="14"/>
                  </a:lnTo>
                  <a:lnTo>
                    <a:pt x="681" y="2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39" name="Freeform 95">
              <a:extLst>
                <a:ext uri="{FF2B5EF4-FFF2-40B4-BE49-F238E27FC236}">
                  <a16:creationId xmlns:a16="http://schemas.microsoft.com/office/drawing/2014/main" id="{34DD8E70-4717-D89A-F68E-D50BD76B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220"/>
              <a:ext cx="250" cy="139"/>
            </a:xfrm>
            <a:custGeom>
              <a:avLst/>
              <a:gdLst>
                <a:gd name="T0" fmla="*/ 501 w 501"/>
                <a:gd name="T1" fmla="*/ 278 h 278"/>
                <a:gd name="T2" fmla="*/ 496 w 501"/>
                <a:gd name="T3" fmla="*/ 274 h 278"/>
                <a:gd name="T4" fmla="*/ 489 w 501"/>
                <a:gd name="T5" fmla="*/ 271 h 278"/>
                <a:gd name="T6" fmla="*/ 482 w 501"/>
                <a:gd name="T7" fmla="*/ 266 h 278"/>
                <a:gd name="T8" fmla="*/ 477 w 501"/>
                <a:gd name="T9" fmla="*/ 262 h 278"/>
                <a:gd name="T10" fmla="*/ 472 w 501"/>
                <a:gd name="T11" fmla="*/ 259 h 278"/>
                <a:gd name="T12" fmla="*/ 465 w 501"/>
                <a:gd name="T13" fmla="*/ 254 h 278"/>
                <a:gd name="T14" fmla="*/ 460 w 501"/>
                <a:gd name="T15" fmla="*/ 248 h 278"/>
                <a:gd name="T16" fmla="*/ 455 w 501"/>
                <a:gd name="T17" fmla="*/ 245 h 278"/>
                <a:gd name="T18" fmla="*/ 448 w 501"/>
                <a:gd name="T19" fmla="*/ 242 h 278"/>
                <a:gd name="T20" fmla="*/ 443 w 501"/>
                <a:gd name="T21" fmla="*/ 236 h 278"/>
                <a:gd name="T22" fmla="*/ 443 w 501"/>
                <a:gd name="T23" fmla="*/ 236 h 278"/>
                <a:gd name="T24" fmla="*/ 422 w 501"/>
                <a:gd name="T25" fmla="*/ 226 h 278"/>
                <a:gd name="T26" fmla="*/ 401 w 501"/>
                <a:gd name="T27" fmla="*/ 216 h 278"/>
                <a:gd name="T28" fmla="*/ 382 w 501"/>
                <a:gd name="T29" fmla="*/ 205 h 278"/>
                <a:gd name="T30" fmla="*/ 361 w 501"/>
                <a:gd name="T31" fmla="*/ 195 h 278"/>
                <a:gd name="T32" fmla="*/ 341 w 501"/>
                <a:gd name="T33" fmla="*/ 185 h 278"/>
                <a:gd name="T34" fmla="*/ 320 w 501"/>
                <a:gd name="T35" fmla="*/ 176 h 278"/>
                <a:gd name="T36" fmla="*/ 301 w 501"/>
                <a:gd name="T37" fmla="*/ 166 h 278"/>
                <a:gd name="T38" fmla="*/ 280 w 501"/>
                <a:gd name="T39" fmla="*/ 157 h 278"/>
                <a:gd name="T40" fmla="*/ 259 w 501"/>
                <a:gd name="T41" fmla="*/ 147 h 278"/>
                <a:gd name="T42" fmla="*/ 239 w 501"/>
                <a:gd name="T43" fmla="*/ 138 h 278"/>
                <a:gd name="T44" fmla="*/ 239 w 501"/>
                <a:gd name="T45" fmla="*/ 138 h 278"/>
                <a:gd name="T46" fmla="*/ 225 w 501"/>
                <a:gd name="T47" fmla="*/ 131 h 278"/>
                <a:gd name="T48" fmla="*/ 211 w 501"/>
                <a:gd name="T49" fmla="*/ 124 h 278"/>
                <a:gd name="T50" fmla="*/ 197 w 501"/>
                <a:gd name="T51" fmla="*/ 117 h 278"/>
                <a:gd name="T52" fmla="*/ 183 w 501"/>
                <a:gd name="T53" fmla="*/ 110 h 278"/>
                <a:gd name="T54" fmla="*/ 171 w 501"/>
                <a:gd name="T55" fmla="*/ 103 h 278"/>
                <a:gd name="T56" fmla="*/ 157 w 501"/>
                <a:gd name="T57" fmla="*/ 96 h 278"/>
                <a:gd name="T58" fmla="*/ 144 w 501"/>
                <a:gd name="T59" fmla="*/ 90 h 278"/>
                <a:gd name="T60" fmla="*/ 130 w 501"/>
                <a:gd name="T61" fmla="*/ 83 h 278"/>
                <a:gd name="T62" fmla="*/ 118 w 501"/>
                <a:gd name="T63" fmla="*/ 74 h 278"/>
                <a:gd name="T64" fmla="*/ 104 w 501"/>
                <a:gd name="T65" fmla="*/ 67 h 278"/>
                <a:gd name="T66" fmla="*/ 104 w 501"/>
                <a:gd name="T67" fmla="*/ 67 h 278"/>
                <a:gd name="T68" fmla="*/ 100 w 501"/>
                <a:gd name="T69" fmla="*/ 65 h 278"/>
                <a:gd name="T70" fmla="*/ 92 w 501"/>
                <a:gd name="T71" fmla="*/ 62 h 278"/>
                <a:gd name="T72" fmla="*/ 80 w 501"/>
                <a:gd name="T73" fmla="*/ 57 h 278"/>
                <a:gd name="T74" fmla="*/ 66 w 501"/>
                <a:gd name="T75" fmla="*/ 50 h 278"/>
                <a:gd name="T76" fmla="*/ 49 w 501"/>
                <a:gd name="T77" fmla="*/ 43 h 278"/>
                <a:gd name="T78" fmla="*/ 33 w 501"/>
                <a:gd name="T79" fmla="*/ 34 h 278"/>
                <a:gd name="T80" fmla="*/ 19 w 501"/>
                <a:gd name="T81" fmla="*/ 26 h 278"/>
                <a:gd name="T82" fmla="*/ 9 w 501"/>
                <a:gd name="T83" fmla="*/ 15 h 278"/>
                <a:gd name="T84" fmla="*/ 2 w 501"/>
                <a:gd name="T85" fmla="*/ 7 h 278"/>
                <a:gd name="T86" fmla="*/ 0 w 501"/>
                <a:gd name="T87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1" h="278">
                  <a:moveTo>
                    <a:pt x="501" y="278"/>
                  </a:moveTo>
                  <a:lnTo>
                    <a:pt x="496" y="274"/>
                  </a:lnTo>
                  <a:lnTo>
                    <a:pt x="489" y="271"/>
                  </a:lnTo>
                  <a:lnTo>
                    <a:pt x="482" y="266"/>
                  </a:lnTo>
                  <a:lnTo>
                    <a:pt x="477" y="262"/>
                  </a:lnTo>
                  <a:lnTo>
                    <a:pt x="472" y="259"/>
                  </a:lnTo>
                  <a:lnTo>
                    <a:pt x="465" y="254"/>
                  </a:lnTo>
                  <a:lnTo>
                    <a:pt x="460" y="248"/>
                  </a:lnTo>
                  <a:lnTo>
                    <a:pt x="455" y="245"/>
                  </a:lnTo>
                  <a:lnTo>
                    <a:pt x="448" y="242"/>
                  </a:lnTo>
                  <a:lnTo>
                    <a:pt x="443" y="236"/>
                  </a:lnTo>
                  <a:lnTo>
                    <a:pt x="443" y="236"/>
                  </a:lnTo>
                  <a:lnTo>
                    <a:pt x="422" y="226"/>
                  </a:lnTo>
                  <a:lnTo>
                    <a:pt x="401" y="216"/>
                  </a:lnTo>
                  <a:lnTo>
                    <a:pt x="382" y="205"/>
                  </a:lnTo>
                  <a:lnTo>
                    <a:pt x="361" y="195"/>
                  </a:lnTo>
                  <a:lnTo>
                    <a:pt x="341" y="185"/>
                  </a:lnTo>
                  <a:lnTo>
                    <a:pt x="320" y="176"/>
                  </a:lnTo>
                  <a:lnTo>
                    <a:pt x="301" y="166"/>
                  </a:lnTo>
                  <a:lnTo>
                    <a:pt x="280" y="157"/>
                  </a:lnTo>
                  <a:lnTo>
                    <a:pt x="259" y="147"/>
                  </a:lnTo>
                  <a:lnTo>
                    <a:pt x="239" y="138"/>
                  </a:lnTo>
                  <a:lnTo>
                    <a:pt x="239" y="138"/>
                  </a:lnTo>
                  <a:lnTo>
                    <a:pt x="225" y="131"/>
                  </a:lnTo>
                  <a:lnTo>
                    <a:pt x="211" y="124"/>
                  </a:lnTo>
                  <a:lnTo>
                    <a:pt x="197" y="117"/>
                  </a:lnTo>
                  <a:lnTo>
                    <a:pt x="183" y="110"/>
                  </a:lnTo>
                  <a:lnTo>
                    <a:pt x="171" y="103"/>
                  </a:lnTo>
                  <a:lnTo>
                    <a:pt x="157" y="96"/>
                  </a:lnTo>
                  <a:lnTo>
                    <a:pt x="144" y="90"/>
                  </a:lnTo>
                  <a:lnTo>
                    <a:pt x="130" y="83"/>
                  </a:lnTo>
                  <a:lnTo>
                    <a:pt x="118" y="74"/>
                  </a:lnTo>
                  <a:lnTo>
                    <a:pt x="104" y="67"/>
                  </a:lnTo>
                  <a:lnTo>
                    <a:pt x="104" y="67"/>
                  </a:lnTo>
                  <a:lnTo>
                    <a:pt x="100" y="65"/>
                  </a:lnTo>
                  <a:lnTo>
                    <a:pt x="92" y="62"/>
                  </a:lnTo>
                  <a:lnTo>
                    <a:pt x="80" y="57"/>
                  </a:lnTo>
                  <a:lnTo>
                    <a:pt x="66" y="50"/>
                  </a:lnTo>
                  <a:lnTo>
                    <a:pt x="49" y="43"/>
                  </a:lnTo>
                  <a:lnTo>
                    <a:pt x="33" y="34"/>
                  </a:lnTo>
                  <a:lnTo>
                    <a:pt x="19" y="26"/>
                  </a:lnTo>
                  <a:lnTo>
                    <a:pt x="9" y="15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40" name="Freeform 96">
              <a:extLst>
                <a:ext uri="{FF2B5EF4-FFF2-40B4-BE49-F238E27FC236}">
                  <a16:creationId xmlns:a16="http://schemas.microsoft.com/office/drawing/2014/main" id="{D646FD74-B352-6C32-808E-F08B00CB8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2317"/>
              <a:ext cx="230" cy="262"/>
            </a:xfrm>
            <a:custGeom>
              <a:avLst/>
              <a:gdLst>
                <a:gd name="T0" fmla="*/ 68 w 460"/>
                <a:gd name="T1" fmla="*/ 5 h 525"/>
                <a:gd name="T2" fmla="*/ 102 w 460"/>
                <a:gd name="T3" fmla="*/ 0 h 525"/>
                <a:gd name="T4" fmla="*/ 139 w 460"/>
                <a:gd name="T5" fmla="*/ 2 h 525"/>
                <a:gd name="T6" fmla="*/ 178 w 460"/>
                <a:gd name="T7" fmla="*/ 7 h 525"/>
                <a:gd name="T8" fmla="*/ 220 w 460"/>
                <a:gd name="T9" fmla="*/ 23 h 525"/>
                <a:gd name="T10" fmla="*/ 241 w 460"/>
                <a:gd name="T11" fmla="*/ 33 h 525"/>
                <a:gd name="T12" fmla="*/ 298 w 460"/>
                <a:gd name="T13" fmla="*/ 76 h 525"/>
                <a:gd name="T14" fmla="*/ 329 w 460"/>
                <a:gd name="T15" fmla="*/ 123 h 525"/>
                <a:gd name="T16" fmla="*/ 344 w 460"/>
                <a:gd name="T17" fmla="*/ 168 h 525"/>
                <a:gd name="T18" fmla="*/ 349 w 460"/>
                <a:gd name="T19" fmla="*/ 206 h 525"/>
                <a:gd name="T20" fmla="*/ 353 w 460"/>
                <a:gd name="T21" fmla="*/ 232 h 525"/>
                <a:gd name="T22" fmla="*/ 356 w 460"/>
                <a:gd name="T23" fmla="*/ 237 h 525"/>
                <a:gd name="T24" fmla="*/ 365 w 460"/>
                <a:gd name="T25" fmla="*/ 254 h 525"/>
                <a:gd name="T26" fmla="*/ 379 w 460"/>
                <a:gd name="T27" fmla="*/ 278 h 525"/>
                <a:gd name="T28" fmla="*/ 394 w 460"/>
                <a:gd name="T29" fmla="*/ 304 h 525"/>
                <a:gd name="T30" fmla="*/ 410 w 460"/>
                <a:gd name="T31" fmla="*/ 330 h 525"/>
                <a:gd name="T32" fmla="*/ 420 w 460"/>
                <a:gd name="T33" fmla="*/ 344 h 525"/>
                <a:gd name="T34" fmla="*/ 427 w 460"/>
                <a:gd name="T35" fmla="*/ 351 h 525"/>
                <a:gd name="T36" fmla="*/ 439 w 460"/>
                <a:gd name="T37" fmla="*/ 365 h 525"/>
                <a:gd name="T38" fmla="*/ 448 w 460"/>
                <a:gd name="T39" fmla="*/ 379 h 525"/>
                <a:gd name="T40" fmla="*/ 455 w 460"/>
                <a:gd name="T41" fmla="*/ 394 h 525"/>
                <a:gd name="T42" fmla="*/ 458 w 460"/>
                <a:gd name="T43" fmla="*/ 410 h 525"/>
                <a:gd name="T44" fmla="*/ 460 w 460"/>
                <a:gd name="T45" fmla="*/ 420 h 525"/>
                <a:gd name="T46" fmla="*/ 458 w 460"/>
                <a:gd name="T47" fmla="*/ 423 h 525"/>
                <a:gd name="T48" fmla="*/ 455 w 460"/>
                <a:gd name="T49" fmla="*/ 427 h 525"/>
                <a:gd name="T50" fmla="*/ 451 w 460"/>
                <a:gd name="T51" fmla="*/ 432 h 525"/>
                <a:gd name="T52" fmla="*/ 448 w 460"/>
                <a:gd name="T53" fmla="*/ 436 h 525"/>
                <a:gd name="T54" fmla="*/ 445 w 460"/>
                <a:gd name="T55" fmla="*/ 439 h 525"/>
                <a:gd name="T56" fmla="*/ 280 w 460"/>
                <a:gd name="T57" fmla="*/ 508 h 525"/>
                <a:gd name="T58" fmla="*/ 273 w 460"/>
                <a:gd name="T59" fmla="*/ 513 h 525"/>
                <a:gd name="T60" fmla="*/ 263 w 460"/>
                <a:gd name="T61" fmla="*/ 520 h 525"/>
                <a:gd name="T62" fmla="*/ 253 w 460"/>
                <a:gd name="T63" fmla="*/ 524 h 525"/>
                <a:gd name="T64" fmla="*/ 241 w 460"/>
                <a:gd name="T65" fmla="*/ 524 h 525"/>
                <a:gd name="T66" fmla="*/ 230 w 460"/>
                <a:gd name="T67" fmla="*/ 517 h 525"/>
                <a:gd name="T68" fmla="*/ 218 w 460"/>
                <a:gd name="T69" fmla="*/ 503 h 525"/>
                <a:gd name="T70" fmla="*/ 199 w 460"/>
                <a:gd name="T71" fmla="*/ 486 h 525"/>
                <a:gd name="T72" fmla="*/ 182 w 460"/>
                <a:gd name="T73" fmla="*/ 474 h 525"/>
                <a:gd name="T74" fmla="*/ 165 w 460"/>
                <a:gd name="T75" fmla="*/ 463 h 525"/>
                <a:gd name="T76" fmla="*/ 146 w 460"/>
                <a:gd name="T77" fmla="*/ 453 h 525"/>
                <a:gd name="T78" fmla="*/ 135 w 460"/>
                <a:gd name="T79" fmla="*/ 444 h 525"/>
                <a:gd name="T80" fmla="*/ 113 w 460"/>
                <a:gd name="T81" fmla="*/ 418 h 525"/>
                <a:gd name="T82" fmla="*/ 99 w 460"/>
                <a:gd name="T83" fmla="*/ 385 h 525"/>
                <a:gd name="T84" fmla="*/ 89 w 460"/>
                <a:gd name="T85" fmla="*/ 353 h 525"/>
                <a:gd name="T86" fmla="*/ 76 w 460"/>
                <a:gd name="T87" fmla="*/ 322 h 525"/>
                <a:gd name="T88" fmla="*/ 56 w 460"/>
                <a:gd name="T89" fmla="*/ 297 h 525"/>
                <a:gd name="T90" fmla="*/ 32 w 460"/>
                <a:gd name="T91" fmla="*/ 273 h 525"/>
                <a:gd name="T92" fmla="*/ 4 w 460"/>
                <a:gd name="T93" fmla="*/ 218 h 525"/>
                <a:gd name="T94" fmla="*/ 0 w 460"/>
                <a:gd name="T95" fmla="*/ 154 h 525"/>
                <a:gd name="T96" fmla="*/ 13 w 460"/>
                <a:gd name="T97" fmla="*/ 90 h 525"/>
                <a:gd name="T98" fmla="*/ 37 w 460"/>
                <a:gd name="T99" fmla="*/ 31 h 525"/>
                <a:gd name="T100" fmla="*/ 51 w 460"/>
                <a:gd name="T101" fmla="*/ 9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0" h="525">
                  <a:moveTo>
                    <a:pt x="51" y="9"/>
                  </a:moveTo>
                  <a:lnTo>
                    <a:pt x="68" y="5"/>
                  </a:lnTo>
                  <a:lnTo>
                    <a:pt x="83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39" y="2"/>
                  </a:lnTo>
                  <a:lnTo>
                    <a:pt x="159" y="4"/>
                  </a:lnTo>
                  <a:lnTo>
                    <a:pt x="178" y="7"/>
                  </a:lnTo>
                  <a:lnTo>
                    <a:pt x="199" y="14"/>
                  </a:lnTo>
                  <a:lnTo>
                    <a:pt x="220" y="23"/>
                  </a:lnTo>
                  <a:lnTo>
                    <a:pt x="241" y="33"/>
                  </a:lnTo>
                  <a:lnTo>
                    <a:pt x="241" y="33"/>
                  </a:lnTo>
                  <a:lnTo>
                    <a:pt x="273" y="54"/>
                  </a:lnTo>
                  <a:lnTo>
                    <a:pt x="298" y="76"/>
                  </a:lnTo>
                  <a:lnTo>
                    <a:pt x="317" y="99"/>
                  </a:lnTo>
                  <a:lnTo>
                    <a:pt x="329" y="123"/>
                  </a:lnTo>
                  <a:lnTo>
                    <a:pt x="337" y="147"/>
                  </a:lnTo>
                  <a:lnTo>
                    <a:pt x="344" y="168"/>
                  </a:lnTo>
                  <a:lnTo>
                    <a:pt x="348" y="189"/>
                  </a:lnTo>
                  <a:lnTo>
                    <a:pt x="349" y="206"/>
                  </a:lnTo>
                  <a:lnTo>
                    <a:pt x="351" y="221"/>
                  </a:lnTo>
                  <a:lnTo>
                    <a:pt x="353" y="232"/>
                  </a:lnTo>
                  <a:lnTo>
                    <a:pt x="353" y="232"/>
                  </a:lnTo>
                  <a:lnTo>
                    <a:pt x="356" y="237"/>
                  </a:lnTo>
                  <a:lnTo>
                    <a:pt x="360" y="246"/>
                  </a:lnTo>
                  <a:lnTo>
                    <a:pt x="365" y="254"/>
                  </a:lnTo>
                  <a:lnTo>
                    <a:pt x="372" y="266"/>
                  </a:lnTo>
                  <a:lnTo>
                    <a:pt x="379" y="278"/>
                  </a:lnTo>
                  <a:lnTo>
                    <a:pt x="386" y="290"/>
                  </a:lnTo>
                  <a:lnTo>
                    <a:pt x="394" y="304"/>
                  </a:lnTo>
                  <a:lnTo>
                    <a:pt x="401" y="316"/>
                  </a:lnTo>
                  <a:lnTo>
                    <a:pt x="410" y="330"/>
                  </a:lnTo>
                  <a:lnTo>
                    <a:pt x="419" y="342"/>
                  </a:lnTo>
                  <a:lnTo>
                    <a:pt x="420" y="344"/>
                  </a:lnTo>
                  <a:lnTo>
                    <a:pt x="420" y="344"/>
                  </a:lnTo>
                  <a:lnTo>
                    <a:pt x="427" y="351"/>
                  </a:lnTo>
                  <a:lnTo>
                    <a:pt x="432" y="358"/>
                  </a:lnTo>
                  <a:lnTo>
                    <a:pt x="439" y="365"/>
                  </a:lnTo>
                  <a:lnTo>
                    <a:pt x="445" y="372"/>
                  </a:lnTo>
                  <a:lnTo>
                    <a:pt x="448" y="379"/>
                  </a:lnTo>
                  <a:lnTo>
                    <a:pt x="453" y="385"/>
                  </a:lnTo>
                  <a:lnTo>
                    <a:pt x="455" y="394"/>
                  </a:lnTo>
                  <a:lnTo>
                    <a:pt x="458" y="401"/>
                  </a:lnTo>
                  <a:lnTo>
                    <a:pt x="458" y="410"/>
                  </a:lnTo>
                  <a:lnTo>
                    <a:pt x="460" y="420"/>
                  </a:lnTo>
                  <a:lnTo>
                    <a:pt x="460" y="420"/>
                  </a:lnTo>
                  <a:lnTo>
                    <a:pt x="458" y="422"/>
                  </a:lnTo>
                  <a:lnTo>
                    <a:pt x="458" y="423"/>
                  </a:lnTo>
                  <a:lnTo>
                    <a:pt x="457" y="425"/>
                  </a:lnTo>
                  <a:lnTo>
                    <a:pt x="455" y="427"/>
                  </a:lnTo>
                  <a:lnTo>
                    <a:pt x="453" y="429"/>
                  </a:lnTo>
                  <a:lnTo>
                    <a:pt x="451" y="432"/>
                  </a:lnTo>
                  <a:lnTo>
                    <a:pt x="450" y="434"/>
                  </a:lnTo>
                  <a:lnTo>
                    <a:pt x="448" y="436"/>
                  </a:lnTo>
                  <a:lnTo>
                    <a:pt x="446" y="437"/>
                  </a:lnTo>
                  <a:lnTo>
                    <a:pt x="445" y="439"/>
                  </a:lnTo>
                  <a:lnTo>
                    <a:pt x="280" y="508"/>
                  </a:lnTo>
                  <a:lnTo>
                    <a:pt x="280" y="508"/>
                  </a:lnTo>
                  <a:lnTo>
                    <a:pt x="277" y="512"/>
                  </a:lnTo>
                  <a:lnTo>
                    <a:pt x="273" y="513"/>
                  </a:lnTo>
                  <a:lnTo>
                    <a:pt x="268" y="517"/>
                  </a:lnTo>
                  <a:lnTo>
                    <a:pt x="263" y="520"/>
                  </a:lnTo>
                  <a:lnTo>
                    <a:pt x="258" y="522"/>
                  </a:lnTo>
                  <a:lnTo>
                    <a:pt x="253" y="524"/>
                  </a:lnTo>
                  <a:lnTo>
                    <a:pt x="246" y="525"/>
                  </a:lnTo>
                  <a:lnTo>
                    <a:pt x="241" y="524"/>
                  </a:lnTo>
                  <a:lnTo>
                    <a:pt x="235" y="520"/>
                  </a:lnTo>
                  <a:lnTo>
                    <a:pt x="230" y="517"/>
                  </a:lnTo>
                  <a:lnTo>
                    <a:pt x="230" y="517"/>
                  </a:lnTo>
                  <a:lnTo>
                    <a:pt x="218" y="503"/>
                  </a:lnTo>
                  <a:lnTo>
                    <a:pt x="208" y="494"/>
                  </a:lnTo>
                  <a:lnTo>
                    <a:pt x="199" y="486"/>
                  </a:lnTo>
                  <a:lnTo>
                    <a:pt x="191" y="479"/>
                  </a:lnTo>
                  <a:lnTo>
                    <a:pt x="182" y="474"/>
                  </a:lnTo>
                  <a:lnTo>
                    <a:pt x="173" y="468"/>
                  </a:lnTo>
                  <a:lnTo>
                    <a:pt x="165" y="463"/>
                  </a:lnTo>
                  <a:lnTo>
                    <a:pt x="156" y="458"/>
                  </a:lnTo>
                  <a:lnTo>
                    <a:pt x="146" y="453"/>
                  </a:lnTo>
                  <a:lnTo>
                    <a:pt x="135" y="444"/>
                  </a:lnTo>
                  <a:lnTo>
                    <a:pt x="135" y="444"/>
                  </a:lnTo>
                  <a:lnTo>
                    <a:pt x="123" y="432"/>
                  </a:lnTo>
                  <a:lnTo>
                    <a:pt x="113" y="418"/>
                  </a:lnTo>
                  <a:lnTo>
                    <a:pt x="104" y="403"/>
                  </a:lnTo>
                  <a:lnTo>
                    <a:pt x="99" y="385"/>
                  </a:lnTo>
                  <a:lnTo>
                    <a:pt x="94" y="370"/>
                  </a:lnTo>
                  <a:lnTo>
                    <a:pt x="89" y="353"/>
                  </a:lnTo>
                  <a:lnTo>
                    <a:pt x="83" y="337"/>
                  </a:lnTo>
                  <a:lnTo>
                    <a:pt x="76" y="322"/>
                  </a:lnTo>
                  <a:lnTo>
                    <a:pt x="66" y="308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32" y="273"/>
                  </a:lnTo>
                  <a:lnTo>
                    <a:pt x="14" y="247"/>
                  </a:lnTo>
                  <a:lnTo>
                    <a:pt x="4" y="218"/>
                  </a:lnTo>
                  <a:lnTo>
                    <a:pt x="0" y="187"/>
                  </a:lnTo>
                  <a:lnTo>
                    <a:pt x="0" y="154"/>
                  </a:lnTo>
                  <a:lnTo>
                    <a:pt x="6" y="123"/>
                  </a:lnTo>
                  <a:lnTo>
                    <a:pt x="13" y="90"/>
                  </a:lnTo>
                  <a:lnTo>
                    <a:pt x="25" y="61"/>
                  </a:lnTo>
                  <a:lnTo>
                    <a:pt x="37" y="31"/>
                  </a:lnTo>
                  <a:lnTo>
                    <a:pt x="52" y="7"/>
                  </a:lnTo>
                  <a:lnTo>
                    <a:pt x="51" y="9"/>
                  </a:lnTo>
                  <a:lnTo>
                    <a:pt x="51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41" name="Freeform 97">
              <a:extLst>
                <a:ext uri="{FF2B5EF4-FFF2-40B4-BE49-F238E27FC236}">
                  <a16:creationId xmlns:a16="http://schemas.microsoft.com/office/drawing/2014/main" id="{9C7F067E-7396-0174-25E0-6537EBAF3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2317"/>
              <a:ext cx="230" cy="262"/>
            </a:xfrm>
            <a:custGeom>
              <a:avLst/>
              <a:gdLst>
                <a:gd name="T0" fmla="*/ 68 w 460"/>
                <a:gd name="T1" fmla="*/ 5 h 525"/>
                <a:gd name="T2" fmla="*/ 102 w 460"/>
                <a:gd name="T3" fmla="*/ 0 h 525"/>
                <a:gd name="T4" fmla="*/ 139 w 460"/>
                <a:gd name="T5" fmla="*/ 2 h 525"/>
                <a:gd name="T6" fmla="*/ 178 w 460"/>
                <a:gd name="T7" fmla="*/ 7 h 525"/>
                <a:gd name="T8" fmla="*/ 220 w 460"/>
                <a:gd name="T9" fmla="*/ 23 h 525"/>
                <a:gd name="T10" fmla="*/ 241 w 460"/>
                <a:gd name="T11" fmla="*/ 33 h 525"/>
                <a:gd name="T12" fmla="*/ 298 w 460"/>
                <a:gd name="T13" fmla="*/ 76 h 525"/>
                <a:gd name="T14" fmla="*/ 329 w 460"/>
                <a:gd name="T15" fmla="*/ 123 h 525"/>
                <a:gd name="T16" fmla="*/ 344 w 460"/>
                <a:gd name="T17" fmla="*/ 168 h 525"/>
                <a:gd name="T18" fmla="*/ 349 w 460"/>
                <a:gd name="T19" fmla="*/ 206 h 525"/>
                <a:gd name="T20" fmla="*/ 353 w 460"/>
                <a:gd name="T21" fmla="*/ 232 h 525"/>
                <a:gd name="T22" fmla="*/ 356 w 460"/>
                <a:gd name="T23" fmla="*/ 237 h 525"/>
                <a:gd name="T24" fmla="*/ 365 w 460"/>
                <a:gd name="T25" fmla="*/ 254 h 525"/>
                <a:gd name="T26" fmla="*/ 379 w 460"/>
                <a:gd name="T27" fmla="*/ 278 h 525"/>
                <a:gd name="T28" fmla="*/ 394 w 460"/>
                <a:gd name="T29" fmla="*/ 304 h 525"/>
                <a:gd name="T30" fmla="*/ 410 w 460"/>
                <a:gd name="T31" fmla="*/ 330 h 525"/>
                <a:gd name="T32" fmla="*/ 420 w 460"/>
                <a:gd name="T33" fmla="*/ 344 h 525"/>
                <a:gd name="T34" fmla="*/ 427 w 460"/>
                <a:gd name="T35" fmla="*/ 351 h 525"/>
                <a:gd name="T36" fmla="*/ 439 w 460"/>
                <a:gd name="T37" fmla="*/ 365 h 525"/>
                <a:gd name="T38" fmla="*/ 448 w 460"/>
                <a:gd name="T39" fmla="*/ 379 h 525"/>
                <a:gd name="T40" fmla="*/ 455 w 460"/>
                <a:gd name="T41" fmla="*/ 394 h 525"/>
                <a:gd name="T42" fmla="*/ 458 w 460"/>
                <a:gd name="T43" fmla="*/ 410 h 525"/>
                <a:gd name="T44" fmla="*/ 460 w 460"/>
                <a:gd name="T45" fmla="*/ 420 h 525"/>
                <a:gd name="T46" fmla="*/ 458 w 460"/>
                <a:gd name="T47" fmla="*/ 423 h 525"/>
                <a:gd name="T48" fmla="*/ 455 w 460"/>
                <a:gd name="T49" fmla="*/ 427 h 525"/>
                <a:gd name="T50" fmla="*/ 451 w 460"/>
                <a:gd name="T51" fmla="*/ 432 h 525"/>
                <a:gd name="T52" fmla="*/ 448 w 460"/>
                <a:gd name="T53" fmla="*/ 436 h 525"/>
                <a:gd name="T54" fmla="*/ 445 w 460"/>
                <a:gd name="T55" fmla="*/ 439 h 525"/>
                <a:gd name="T56" fmla="*/ 280 w 460"/>
                <a:gd name="T57" fmla="*/ 508 h 525"/>
                <a:gd name="T58" fmla="*/ 273 w 460"/>
                <a:gd name="T59" fmla="*/ 513 h 525"/>
                <a:gd name="T60" fmla="*/ 263 w 460"/>
                <a:gd name="T61" fmla="*/ 520 h 525"/>
                <a:gd name="T62" fmla="*/ 253 w 460"/>
                <a:gd name="T63" fmla="*/ 524 h 525"/>
                <a:gd name="T64" fmla="*/ 241 w 460"/>
                <a:gd name="T65" fmla="*/ 524 h 525"/>
                <a:gd name="T66" fmla="*/ 230 w 460"/>
                <a:gd name="T67" fmla="*/ 517 h 525"/>
                <a:gd name="T68" fmla="*/ 218 w 460"/>
                <a:gd name="T69" fmla="*/ 503 h 525"/>
                <a:gd name="T70" fmla="*/ 199 w 460"/>
                <a:gd name="T71" fmla="*/ 486 h 525"/>
                <a:gd name="T72" fmla="*/ 182 w 460"/>
                <a:gd name="T73" fmla="*/ 474 h 525"/>
                <a:gd name="T74" fmla="*/ 165 w 460"/>
                <a:gd name="T75" fmla="*/ 463 h 525"/>
                <a:gd name="T76" fmla="*/ 146 w 460"/>
                <a:gd name="T77" fmla="*/ 453 h 525"/>
                <a:gd name="T78" fmla="*/ 135 w 460"/>
                <a:gd name="T79" fmla="*/ 444 h 525"/>
                <a:gd name="T80" fmla="*/ 113 w 460"/>
                <a:gd name="T81" fmla="*/ 418 h 525"/>
                <a:gd name="T82" fmla="*/ 99 w 460"/>
                <a:gd name="T83" fmla="*/ 385 h 525"/>
                <a:gd name="T84" fmla="*/ 89 w 460"/>
                <a:gd name="T85" fmla="*/ 353 h 525"/>
                <a:gd name="T86" fmla="*/ 76 w 460"/>
                <a:gd name="T87" fmla="*/ 322 h 525"/>
                <a:gd name="T88" fmla="*/ 56 w 460"/>
                <a:gd name="T89" fmla="*/ 297 h 525"/>
                <a:gd name="T90" fmla="*/ 32 w 460"/>
                <a:gd name="T91" fmla="*/ 273 h 525"/>
                <a:gd name="T92" fmla="*/ 4 w 460"/>
                <a:gd name="T93" fmla="*/ 218 h 525"/>
                <a:gd name="T94" fmla="*/ 0 w 460"/>
                <a:gd name="T95" fmla="*/ 154 h 525"/>
                <a:gd name="T96" fmla="*/ 13 w 460"/>
                <a:gd name="T97" fmla="*/ 90 h 525"/>
                <a:gd name="T98" fmla="*/ 37 w 460"/>
                <a:gd name="T99" fmla="*/ 31 h 525"/>
                <a:gd name="T100" fmla="*/ 51 w 460"/>
                <a:gd name="T101" fmla="*/ 9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0" h="525">
                  <a:moveTo>
                    <a:pt x="51" y="9"/>
                  </a:moveTo>
                  <a:lnTo>
                    <a:pt x="68" y="5"/>
                  </a:lnTo>
                  <a:lnTo>
                    <a:pt x="83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39" y="2"/>
                  </a:lnTo>
                  <a:lnTo>
                    <a:pt x="159" y="4"/>
                  </a:lnTo>
                  <a:lnTo>
                    <a:pt x="178" y="7"/>
                  </a:lnTo>
                  <a:lnTo>
                    <a:pt x="199" y="14"/>
                  </a:lnTo>
                  <a:lnTo>
                    <a:pt x="220" y="23"/>
                  </a:lnTo>
                  <a:lnTo>
                    <a:pt x="241" y="33"/>
                  </a:lnTo>
                  <a:lnTo>
                    <a:pt x="241" y="33"/>
                  </a:lnTo>
                  <a:lnTo>
                    <a:pt x="273" y="54"/>
                  </a:lnTo>
                  <a:lnTo>
                    <a:pt x="298" y="76"/>
                  </a:lnTo>
                  <a:lnTo>
                    <a:pt x="317" y="99"/>
                  </a:lnTo>
                  <a:lnTo>
                    <a:pt x="329" y="123"/>
                  </a:lnTo>
                  <a:lnTo>
                    <a:pt x="337" y="147"/>
                  </a:lnTo>
                  <a:lnTo>
                    <a:pt x="344" y="168"/>
                  </a:lnTo>
                  <a:lnTo>
                    <a:pt x="348" y="189"/>
                  </a:lnTo>
                  <a:lnTo>
                    <a:pt x="349" y="206"/>
                  </a:lnTo>
                  <a:lnTo>
                    <a:pt x="351" y="221"/>
                  </a:lnTo>
                  <a:lnTo>
                    <a:pt x="353" y="232"/>
                  </a:lnTo>
                  <a:lnTo>
                    <a:pt x="353" y="232"/>
                  </a:lnTo>
                  <a:lnTo>
                    <a:pt x="356" y="237"/>
                  </a:lnTo>
                  <a:lnTo>
                    <a:pt x="360" y="246"/>
                  </a:lnTo>
                  <a:lnTo>
                    <a:pt x="365" y="254"/>
                  </a:lnTo>
                  <a:lnTo>
                    <a:pt x="372" y="266"/>
                  </a:lnTo>
                  <a:lnTo>
                    <a:pt x="379" y="278"/>
                  </a:lnTo>
                  <a:lnTo>
                    <a:pt x="386" y="290"/>
                  </a:lnTo>
                  <a:lnTo>
                    <a:pt x="394" y="304"/>
                  </a:lnTo>
                  <a:lnTo>
                    <a:pt x="401" y="316"/>
                  </a:lnTo>
                  <a:lnTo>
                    <a:pt x="410" y="330"/>
                  </a:lnTo>
                  <a:lnTo>
                    <a:pt x="419" y="342"/>
                  </a:lnTo>
                  <a:lnTo>
                    <a:pt x="420" y="344"/>
                  </a:lnTo>
                  <a:lnTo>
                    <a:pt x="420" y="344"/>
                  </a:lnTo>
                  <a:lnTo>
                    <a:pt x="427" y="351"/>
                  </a:lnTo>
                  <a:lnTo>
                    <a:pt x="432" y="358"/>
                  </a:lnTo>
                  <a:lnTo>
                    <a:pt x="439" y="365"/>
                  </a:lnTo>
                  <a:lnTo>
                    <a:pt x="445" y="372"/>
                  </a:lnTo>
                  <a:lnTo>
                    <a:pt x="448" y="379"/>
                  </a:lnTo>
                  <a:lnTo>
                    <a:pt x="453" y="385"/>
                  </a:lnTo>
                  <a:lnTo>
                    <a:pt x="455" y="394"/>
                  </a:lnTo>
                  <a:lnTo>
                    <a:pt x="458" y="401"/>
                  </a:lnTo>
                  <a:lnTo>
                    <a:pt x="458" y="410"/>
                  </a:lnTo>
                  <a:lnTo>
                    <a:pt x="460" y="420"/>
                  </a:lnTo>
                  <a:lnTo>
                    <a:pt x="460" y="420"/>
                  </a:lnTo>
                  <a:lnTo>
                    <a:pt x="458" y="422"/>
                  </a:lnTo>
                  <a:lnTo>
                    <a:pt x="458" y="423"/>
                  </a:lnTo>
                  <a:lnTo>
                    <a:pt x="457" y="425"/>
                  </a:lnTo>
                  <a:lnTo>
                    <a:pt x="455" y="427"/>
                  </a:lnTo>
                  <a:lnTo>
                    <a:pt x="453" y="429"/>
                  </a:lnTo>
                  <a:lnTo>
                    <a:pt x="451" y="432"/>
                  </a:lnTo>
                  <a:lnTo>
                    <a:pt x="450" y="434"/>
                  </a:lnTo>
                  <a:lnTo>
                    <a:pt x="448" y="436"/>
                  </a:lnTo>
                  <a:lnTo>
                    <a:pt x="446" y="437"/>
                  </a:lnTo>
                  <a:lnTo>
                    <a:pt x="445" y="439"/>
                  </a:lnTo>
                  <a:lnTo>
                    <a:pt x="280" y="508"/>
                  </a:lnTo>
                  <a:lnTo>
                    <a:pt x="280" y="508"/>
                  </a:lnTo>
                  <a:lnTo>
                    <a:pt x="277" y="512"/>
                  </a:lnTo>
                  <a:lnTo>
                    <a:pt x="273" y="513"/>
                  </a:lnTo>
                  <a:lnTo>
                    <a:pt x="268" y="517"/>
                  </a:lnTo>
                  <a:lnTo>
                    <a:pt x="263" y="520"/>
                  </a:lnTo>
                  <a:lnTo>
                    <a:pt x="258" y="522"/>
                  </a:lnTo>
                  <a:lnTo>
                    <a:pt x="253" y="524"/>
                  </a:lnTo>
                  <a:lnTo>
                    <a:pt x="246" y="525"/>
                  </a:lnTo>
                  <a:lnTo>
                    <a:pt x="241" y="524"/>
                  </a:lnTo>
                  <a:lnTo>
                    <a:pt x="235" y="520"/>
                  </a:lnTo>
                  <a:lnTo>
                    <a:pt x="230" y="517"/>
                  </a:lnTo>
                  <a:lnTo>
                    <a:pt x="230" y="517"/>
                  </a:lnTo>
                  <a:lnTo>
                    <a:pt x="218" y="503"/>
                  </a:lnTo>
                  <a:lnTo>
                    <a:pt x="208" y="494"/>
                  </a:lnTo>
                  <a:lnTo>
                    <a:pt x="199" y="486"/>
                  </a:lnTo>
                  <a:lnTo>
                    <a:pt x="191" y="479"/>
                  </a:lnTo>
                  <a:lnTo>
                    <a:pt x="182" y="474"/>
                  </a:lnTo>
                  <a:lnTo>
                    <a:pt x="173" y="468"/>
                  </a:lnTo>
                  <a:lnTo>
                    <a:pt x="165" y="463"/>
                  </a:lnTo>
                  <a:lnTo>
                    <a:pt x="156" y="458"/>
                  </a:lnTo>
                  <a:lnTo>
                    <a:pt x="146" y="453"/>
                  </a:lnTo>
                  <a:lnTo>
                    <a:pt x="135" y="444"/>
                  </a:lnTo>
                  <a:lnTo>
                    <a:pt x="135" y="444"/>
                  </a:lnTo>
                  <a:lnTo>
                    <a:pt x="123" y="432"/>
                  </a:lnTo>
                  <a:lnTo>
                    <a:pt x="113" y="418"/>
                  </a:lnTo>
                  <a:lnTo>
                    <a:pt x="104" y="403"/>
                  </a:lnTo>
                  <a:lnTo>
                    <a:pt x="99" y="385"/>
                  </a:lnTo>
                  <a:lnTo>
                    <a:pt x="94" y="370"/>
                  </a:lnTo>
                  <a:lnTo>
                    <a:pt x="89" y="353"/>
                  </a:lnTo>
                  <a:lnTo>
                    <a:pt x="83" y="337"/>
                  </a:lnTo>
                  <a:lnTo>
                    <a:pt x="76" y="322"/>
                  </a:lnTo>
                  <a:lnTo>
                    <a:pt x="66" y="308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32" y="273"/>
                  </a:lnTo>
                  <a:lnTo>
                    <a:pt x="14" y="247"/>
                  </a:lnTo>
                  <a:lnTo>
                    <a:pt x="4" y="218"/>
                  </a:lnTo>
                  <a:lnTo>
                    <a:pt x="0" y="187"/>
                  </a:lnTo>
                  <a:lnTo>
                    <a:pt x="0" y="154"/>
                  </a:lnTo>
                  <a:lnTo>
                    <a:pt x="6" y="123"/>
                  </a:lnTo>
                  <a:lnTo>
                    <a:pt x="13" y="90"/>
                  </a:lnTo>
                  <a:lnTo>
                    <a:pt x="25" y="61"/>
                  </a:lnTo>
                  <a:lnTo>
                    <a:pt x="37" y="31"/>
                  </a:lnTo>
                  <a:lnTo>
                    <a:pt x="52" y="7"/>
                  </a:lnTo>
                  <a:lnTo>
                    <a:pt x="51" y="9"/>
                  </a:lnTo>
                  <a:lnTo>
                    <a:pt x="51" y="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42" name="Freeform 98">
              <a:extLst>
                <a:ext uri="{FF2B5EF4-FFF2-40B4-BE49-F238E27FC236}">
                  <a16:creationId xmlns:a16="http://schemas.microsoft.com/office/drawing/2014/main" id="{45BB77F5-9310-BDAC-4F23-2B7E21984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320"/>
              <a:ext cx="149" cy="146"/>
            </a:xfrm>
            <a:custGeom>
              <a:avLst/>
              <a:gdLst>
                <a:gd name="T0" fmla="*/ 2 w 297"/>
                <a:gd name="T1" fmla="*/ 95 h 292"/>
                <a:gd name="T2" fmla="*/ 9 w 297"/>
                <a:gd name="T3" fmla="*/ 87 h 292"/>
                <a:gd name="T4" fmla="*/ 15 w 297"/>
                <a:gd name="T5" fmla="*/ 80 h 292"/>
                <a:gd name="T6" fmla="*/ 24 w 297"/>
                <a:gd name="T7" fmla="*/ 74 h 292"/>
                <a:gd name="T8" fmla="*/ 36 w 297"/>
                <a:gd name="T9" fmla="*/ 69 h 292"/>
                <a:gd name="T10" fmla="*/ 41 w 297"/>
                <a:gd name="T11" fmla="*/ 67 h 292"/>
                <a:gd name="T12" fmla="*/ 73 w 297"/>
                <a:gd name="T13" fmla="*/ 62 h 292"/>
                <a:gd name="T14" fmla="*/ 105 w 297"/>
                <a:gd name="T15" fmla="*/ 59 h 292"/>
                <a:gd name="T16" fmla="*/ 138 w 297"/>
                <a:gd name="T17" fmla="*/ 55 h 292"/>
                <a:gd name="T18" fmla="*/ 169 w 297"/>
                <a:gd name="T19" fmla="*/ 48 h 292"/>
                <a:gd name="T20" fmla="*/ 199 w 297"/>
                <a:gd name="T21" fmla="*/ 36 h 292"/>
                <a:gd name="T22" fmla="*/ 204 w 297"/>
                <a:gd name="T23" fmla="*/ 33 h 292"/>
                <a:gd name="T24" fmla="*/ 219 w 297"/>
                <a:gd name="T25" fmla="*/ 26 h 292"/>
                <a:gd name="T26" fmla="*/ 237 w 297"/>
                <a:gd name="T27" fmla="*/ 19 h 292"/>
                <a:gd name="T28" fmla="*/ 256 w 297"/>
                <a:gd name="T29" fmla="*/ 12 h 292"/>
                <a:gd name="T30" fmla="*/ 276 w 297"/>
                <a:gd name="T31" fmla="*/ 5 h 292"/>
                <a:gd name="T32" fmla="*/ 290 w 297"/>
                <a:gd name="T33" fmla="*/ 0 h 292"/>
                <a:gd name="T34" fmla="*/ 275 w 297"/>
                <a:gd name="T35" fmla="*/ 24 h 292"/>
                <a:gd name="T36" fmla="*/ 251 w 297"/>
                <a:gd name="T37" fmla="*/ 83 h 292"/>
                <a:gd name="T38" fmla="*/ 238 w 297"/>
                <a:gd name="T39" fmla="*/ 147 h 292"/>
                <a:gd name="T40" fmla="*/ 242 w 297"/>
                <a:gd name="T41" fmla="*/ 211 h 292"/>
                <a:gd name="T42" fmla="*/ 270 w 297"/>
                <a:gd name="T43" fmla="*/ 266 h 292"/>
                <a:gd name="T44" fmla="*/ 297 w 297"/>
                <a:gd name="T45" fmla="*/ 292 h 292"/>
                <a:gd name="T46" fmla="*/ 268 w 297"/>
                <a:gd name="T47" fmla="*/ 290 h 292"/>
                <a:gd name="T48" fmla="*/ 223 w 297"/>
                <a:gd name="T49" fmla="*/ 271 h 292"/>
                <a:gd name="T50" fmla="*/ 188 w 297"/>
                <a:gd name="T51" fmla="*/ 237 h 292"/>
                <a:gd name="T52" fmla="*/ 159 w 297"/>
                <a:gd name="T53" fmla="*/ 192 h 292"/>
                <a:gd name="T54" fmla="*/ 136 w 297"/>
                <a:gd name="T55" fmla="*/ 144 h 292"/>
                <a:gd name="T56" fmla="*/ 124 w 297"/>
                <a:gd name="T57" fmla="*/ 119 h 292"/>
                <a:gd name="T58" fmla="*/ 109 w 297"/>
                <a:gd name="T59" fmla="*/ 100 h 292"/>
                <a:gd name="T60" fmla="*/ 85 w 297"/>
                <a:gd name="T61" fmla="*/ 87 h 292"/>
                <a:gd name="T62" fmla="*/ 57 w 297"/>
                <a:gd name="T63" fmla="*/ 83 h 292"/>
                <a:gd name="T64" fmla="*/ 28 w 297"/>
                <a:gd name="T65" fmla="*/ 87 h 292"/>
                <a:gd name="T66" fmla="*/ 0 w 297"/>
                <a:gd name="T67" fmla="*/ 9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7" h="292">
                  <a:moveTo>
                    <a:pt x="0" y="99"/>
                  </a:moveTo>
                  <a:lnTo>
                    <a:pt x="2" y="95"/>
                  </a:lnTo>
                  <a:lnTo>
                    <a:pt x="5" y="90"/>
                  </a:lnTo>
                  <a:lnTo>
                    <a:pt x="9" y="87"/>
                  </a:lnTo>
                  <a:lnTo>
                    <a:pt x="12" y="83"/>
                  </a:lnTo>
                  <a:lnTo>
                    <a:pt x="15" y="80"/>
                  </a:lnTo>
                  <a:lnTo>
                    <a:pt x="21" y="78"/>
                  </a:lnTo>
                  <a:lnTo>
                    <a:pt x="24" y="74"/>
                  </a:lnTo>
                  <a:lnTo>
                    <a:pt x="29" y="73"/>
                  </a:lnTo>
                  <a:lnTo>
                    <a:pt x="36" y="69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57" y="66"/>
                  </a:lnTo>
                  <a:lnTo>
                    <a:pt x="73" y="62"/>
                  </a:lnTo>
                  <a:lnTo>
                    <a:pt x="90" y="61"/>
                  </a:lnTo>
                  <a:lnTo>
                    <a:pt x="105" y="59"/>
                  </a:lnTo>
                  <a:lnTo>
                    <a:pt x="121" y="57"/>
                  </a:lnTo>
                  <a:lnTo>
                    <a:pt x="138" y="55"/>
                  </a:lnTo>
                  <a:lnTo>
                    <a:pt x="154" y="52"/>
                  </a:lnTo>
                  <a:lnTo>
                    <a:pt x="169" y="48"/>
                  </a:lnTo>
                  <a:lnTo>
                    <a:pt x="183" y="43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204" y="33"/>
                  </a:lnTo>
                  <a:lnTo>
                    <a:pt x="211" y="31"/>
                  </a:lnTo>
                  <a:lnTo>
                    <a:pt x="219" y="26"/>
                  </a:lnTo>
                  <a:lnTo>
                    <a:pt x="226" y="23"/>
                  </a:lnTo>
                  <a:lnTo>
                    <a:pt x="237" y="19"/>
                  </a:lnTo>
                  <a:lnTo>
                    <a:pt x="245" y="16"/>
                  </a:lnTo>
                  <a:lnTo>
                    <a:pt x="256" y="12"/>
                  </a:lnTo>
                  <a:lnTo>
                    <a:pt x="266" y="9"/>
                  </a:lnTo>
                  <a:lnTo>
                    <a:pt x="276" y="5"/>
                  </a:lnTo>
                  <a:lnTo>
                    <a:pt x="289" y="2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275" y="24"/>
                  </a:lnTo>
                  <a:lnTo>
                    <a:pt x="263" y="54"/>
                  </a:lnTo>
                  <a:lnTo>
                    <a:pt x="251" y="83"/>
                  </a:lnTo>
                  <a:lnTo>
                    <a:pt x="244" y="116"/>
                  </a:lnTo>
                  <a:lnTo>
                    <a:pt x="238" y="147"/>
                  </a:lnTo>
                  <a:lnTo>
                    <a:pt x="238" y="180"/>
                  </a:lnTo>
                  <a:lnTo>
                    <a:pt x="242" y="211"/>
                  </a:lnTo>
                  <a:lnTo>
                    <a:pt x="252" y="240"/>
                  </a:lnTo>
                  <a:lnTo>
                    <a:pt x="270" y="266"/>
                  </a:lnTo>
                  <a:lnTo>
                    <a:pt x="294" y="290"/>
                  </a:lnTo>
                  <a:lnTo>
                    <a:pt x="297" y="292"/>
                  </a:lnTo>
                  <a:lnTo>
                    <a:pt x="297" y="292"/>
                  </a:lnTo>
                  <a:lnTo>
                    <a:pt x="268" y="290"/>
                  </a:lnTo>
                  <a:lnTo>
                    <a:pt x="244" y="283"/>
                  </a:lnTo>
                  <a:lnTo>
                    <a:pt x="223" y="271"/>
                  </a:lnTo>
                  <a:lnTo>
                    <a:pt x="204" y="256"/>
                  </a:lnTo>
                  <a:lnTo>
                    <a:pt x="188" y="237"/>
                  </a:lnTo>
                  <a:lnTo>
                    <a:pt x="173" y="216"/>
                  </a:lnTo>
                  <a:lnTo>
                    <a:pt x="159" y="192"/>
                  </a:lnTo>
                  <a:lnTo>
                    <a:pt x="147" y="168"/>
                  </a:lnTo>
                  <a:lnTo>
                    <a:pt x="136" y="144"/>
                  </a:lnTo>
                  <a:lnTo>
                    <a:pt x="124" y="119"/>
                  </a:lnTo>
                  <a:lnTo>
                    <a:pt x="124" y="119"/>
                  </a:lnTo>
                  <a:lnTo>
                    <a:pt x="117" y="109"/>
                  </a:lnTo>
                  <a:lnTo>
                    <a:pt x="109" y="100"/>
                  </a:lnTo>
                  <a:lnTo>
                    <a:pt x="97" y="92"/>
                  </a:lnTo>
                  <a:lnTo>
                    <a:pt x="85" y="87"/>
                  </a:lnTo>
                  <a:lnTo>
                    <a:pt x="71" y="85"/>
                  </a:lnTo>
                  <a:lnTo>
                    <a:pt x="57" y="83"/>
                  </a:lnTo>
                  <a:lnTo>
                    <a:pt x="41" y="83"/>
                  </a:lnTo>
                  <a:lnTo>
                    <a:pt x="28" y="87"/>
                  </a:lnTo>
                  <a:lnTo>
                    <a:pt x="12" y="92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43" name="Freeform 99">
              <a:extLst>
                <a:ext uri="{FF2B5EF4-FFF2-40B4-BE49-F238E27FC236}">
                  <a16:creationId xmlns:a16="http://schemas.microsoft.com/office/drawing/2014/main" id="{4DEB5ABA-4B16-9413-D579-B75BF97F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320"/>
              <a:ext cx="149" cy="146"/>
            </a:xfrm>
            <a:custGeom>
              <a:avLst/>
              <a:gdLst>
                <a:gd name="T0" fmla="*/ 2 w 297"/>
                <a:gd name="T1" fmla="*/ 95 h 292"/>
                <a:gd name="T2" fmla="*/ 9 w 297"/>
                <a:gd name="T3" fmla="*/ 87 h 292"/>
                <a:gd name="T4" fmla="*/ 15 w 297"/>
                <a:gd name="T5" fmla="*/ 80 h 292"/>
                <a:gd name="T6" fmla="*/ 24 w 297"/>
                <a:gd name="T7" fmla="*/ 74 h 292"/>
                <a:gd name="T8" fmla="*/ 36 w 297"/>
                <a:gd name="T9" fmla="*/ 69 h 292"/>
                <a:gd name="T10" fmla="*/ 41 w 297"/>
                <a:gd name="T11" fmla="*/ 67 h 292"/>
                <a:gd name="T12" fmla="*/ 73 w 297"/>
                <a:gd name="T13" fmla="*/ 62 h 292"/>
                <a:gd name="T14" fmla="*/ 105 w 297"/>
                <a:gd name="T15" fmla="*/ 59 h 292"/>
                <a:gd name="T16" fmla="*/ 138 w 297"/>
                <a:gd name="T17" fmla="*/ 55 h 292"/>
                <a:gd name="T18" fmla="*/ 169 w 297"/>
                <a:gd name="T19" fmla="*/ 48 h 292"/>
                <a:gd name="T20" fmla="*/ 199 w 297"/>
                <a:gd name="T21" fmla="*/ 36 h 292"/>
                <a:gd name="T22" fmla="*/ 204 w 297"/>
                <a:gd name="T23" fmla="*/ 33 h 292"/>
                <a:gd name="T24" fmla="*/ 219 w 297"/>
                <a:gd name="T25" fmla="*/ 26 h 292"/>
                <a:gd name="T26" fmla="*/ 237 w 297"/>
                <a:gd name="T27" fmla="*/ 19 h 292"/>
                <a:gd name="T28" fmla="*/ 256 w 297"/>
                <a:gd name="T29" fmla="*/ 12 h 292"/>
                <a:gd name="T30" fmla="*/ 276 w 297"/>
                <a:gd name="T31" fmla="*/ 5 h 292"/>
                <a:gd name="T32" fmla="*/ 290 w 297"/>
                <a:gd name="T33" fmla="*/ 0 h 292"/>
                <a:gd name="T34" fmla="*/ 275 w 297"/>
                <a:gd name="T35" fmla="*/ 24 h 292"/>
                <a:gd name="T36" fmla="*/ 251 w 297"/>
                <a:gd name="T37" fmla="*/ 83 h 292"/>
                <a:gd name="T38" fmla="*/ 238 w 297"/>
                <a:gd name="T39" fmla="*/ 147 h 292"/>
                <a:gd name="T40" fmla="*/ 242 w 297"/>
                <a:gd name="T41" fmla="*/ 211 h 292"/>
                <a:gd name="T42" fmla="*/ 270 w 297"/>
                <a:gd name="T43" fmla="*/ 266 h 292"/>
                <a:gd name="T44" fmla="*/ 297 w 297"/>
                <a:gd name="T45" fmla="*/ 292 h 292"/>
                <a:gd name="T46" fmla="*/ 268 w 297"/>
                <a:gd name="T47" fmla="*/ 290 h 292"/>
                <a:gd name="T48" fmla="*/ 223 w 297"/>
                <a:gd name="T49" fmla="*/ 271 h 292"/>
                <a:gd name="T50" fmla="*/ 188 w 297"/>
                <a:gd name="T51" fmla="*/ 237 h 292"/>
                <a:gd name="T52" fmla="*/ 159 w 297"/>
                <a:gd name="T53" fmla="*/ 192 h 292"/>
                <a:gd name="T54" fmla="*/ 136 w 297"/>
                <a:gd name="T55" fmla="*/ 144 h 292"/>
                <a:gd name="T56" fmla="*/ 124 w 297"/>
                <a:gd name="T57" fmla="*/ 119 h 292"/>
                <a:gd name="T58" fmla="*/ 109 w 297"/>
                <a:gd name="T59" fmla="*/ 100 h 292"/>
                <a:gd name="T60" fmla="*/ 85 w 297"/>
                <a:gd name="T61" fmla="*/ 87 h 292"/>
                <a:gd name="T62" fmla="*/ 57 w 297"/>
                <a:gd name="T63" fmla="*/ 83 h 292"/>
                <a:gd name="T64" fmla="*/ 28 w 297"/>
                <a:gd name="T65" fmla="*/ 87 h 292"/>
                <a:gd name="T66" fmla="*/ 0 w 297"/>
                <a:gd name="T67" fmla="*/ 9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7" h="292">
                  <a:moveTo>
                    <a:pt x="0" y="99"/>
                  </a:moveTo>
                  <a:lnTo>
                    <a:pt x="2" y="95"/>
                  </a:lnTo>
                  <a:lnTo>
                    <a:pt x="5" y="90"/>
                  </a:lnTo>
                  <a:lnTo>
                    <a:pt x="9" y="87"/>
                  </a:lnTo>
                  <a:lnTo>
                    <a:pt x="12" y="83"/>
                  </a:lnTo>
                  <a:lnTo>
                    <a:pt x="15" y="80"/>
                  </a:lnTo>
                  <a:lnTo>
                    <a:pt x="21" y="78"/>
                  </a:lnTo>
                  <a:lnTo>
                    <a:pt x="24" y="74"/>
                  </a:lnTo>
                  <a:lnTo>
                    <a:pt x="29" y="73"/>
                  </a:lnTo>
                  <a:lnTo>
                    <a:pt x="36" y="69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57" y="66"/>
                  </a:lnTo>
                  <a:lnTo>
                    <a:pt x="73" y="62"/>
                  </a:lnTo>
                  <a:lnTo>
                    <a:pt x="90" y="61"/>
                  </a:lnTo>
                  <a:lnTo>
                    <a:pt x="105" y="59"/>
                  </a:lnTo>
                  <a:lnTo>
                    <a:pt x="121" y="57"/>
                  </a:lnTo>
                  <a:lnTo>
                    <a:pt x="138" y="55"/>
                  </a:lnTo>
                  <a:lnTo>
                    <a:pt x="154" y="52"/>
                  </a:lnTo>
                  <a:lnTo>
                    <a:pt x="169" y="48"/>
                  </a:lnTo>
                  <a:lnTo>
                    <a:pt x="183" y="43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204" y="33"/>
                  </a:lnTo>
                  <a:lnTo>
                    <a:pt x="211" y="31"/>
                  </a:lnTo>
                  <a:lnTo>
                    <a:pt x="219" y="26"/>
                  </a:lnTo>
                  <a:lnTo>
                    <a:pt x="226" y="23"/>
                  </a:lnTo>
                  <a:lnTo>
                    <a:pt x="237" y="19"/>
                  </a:lnTo>
                  <a:lnTo>
                    <a:pt x="245" y="16"/>
                  </a:lnTo>
                  <a:lnTo>
                    <a:pt x="256" y="12"/>
                  </a:lnTo>
                  <a:lnTo>
                    <a:pt x="266" y="9"/>
                  </a:lnTo>
                  <a:lnTo>
                    <a:pt x="276" y="5"/>
                  </a:lnTo>
                  <a:lnTo>
                    <a:pt x="289" y="2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275" y="24"/>
                  </a:lnTo>
                  <a:lnTo>
                    <a:pt x="263" y="54"/>
                  </a:lnTo>
                  <a:lnTo>
                    <a:pt x="251" y="83"/>
                  </a:lnTo>
                  <a:lnTo>
                    <a:pt x="244" y="116"/>
                  </a:lnTo>
                  <a:lnTo>
                    <a:pt x="238" y="147"/>
                  </a:lnTo>
                  <a:lnTo>
                    <a:pt x="238" y="180"/>
                  </a:lnTo>
                  <a:lnTo>
                    <a:pt x="242" y="211"/>
                  </a:lnTo>
                  <a:lnTo>
                    <a:pt x="252" y="240"/>
                  </a:lnTo>
                  <a:lnTo>
                    <a:pt x="270" y="266"/>
                  </a:lnTo>
                  <a:lnTo>
                    <a:pt x="294" y="290"/>
                  </a:lnTo>
                  <a:lnTo>
                    <a:pt x="297" y="292"/>
                  </a:lnTo>
                  <a:lnTo>
                    <a:pt x="297" y="292"/>
                  </a:lnTo>
                  <a:lnTo>
                    <a:pt x="268" y="290"/>
                  </a:lnTo>
                  <a:lnTo>
                    <a:pt x="244" y="283"/>
                  </a:lnTo>
                  <a:lnTo>
                    <a:pt x="223" y="271"/>
                  </a:lnTo>
                  <a:lnTo>
                    <a:pt x="204" y="256"/>
                  </a:lnTo>
                  <a:lnTo>
                    <a:pt x="188" y="237"/>
                  </a:lnTo>
                  <a:lnTo>
                    <a:pt x="173" y="216"/>
                  </a:lnTo>
                  <a:lnTo>
                    <a:pt x="159" y="192"/>
                  </a:lnTo>
                  <a:lnTo>
                    <a:pt x="147" y="168"/>
                  </a:lnTo>
                  <a:lnTo>
                    <a:pt x="136" y="144"/>
                  </a:lnTo>
                  <a:lnTo>
                    <a:pt x="124" y="119"/>
                  </a:lnTo>
                  <a:lnTo>
                    <a:pt x="124" y="119"/>
                  </a:lnTo>
                  <a:lnTo>
                    <a:pt x="117" y="109"/>
                  </a:lnTo>
                  <a:lnTo>
                    <a:pt x="109" y="100"/>
                  </a:lnTo>
                  <a:lnTo>
                    <a:pt x="97" y="92"/>
                  </a:lnTo>
                  <a:lnTo>
                    <a:pt x="85" y="87"/>
                  </a:lnTo>
                  <a:lnTo>
                    <a:pt x="71" y="85"/>
                  </a:lnTo>
                  <a:lnTo>
                    <a:pt x="57" y="83"/>
                  </a:lnTo>
                  <a:lnTo>
                    <a:pt x="41" y="83"/>
                  </a:lnTo>
                  <a:lnTo>
                    <a:pt x="28" y="87"/>
                  </a:lnTo>
                  <a:lnTo>
                    <a:pt x="12" y="92"/>
                  </a:lnTo>
                  <a:lnTo>
                    <a:pt x="0" y="9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44" name="Freeform 100">
              <a:extLst>
                <a:ext uri="{FF2B5EF4-FFF2-40B4-BE49-F238E27FC236}">
                  <a16:creationId xmlns:a16="http://schemas.microsoft.com/office/drawing/2014/main" id="{C37F32A5-B9A6-C45F-A19C-5DFA02345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495"/>
              <a:ext cx="210" cy="216"/>
            </a:xfrm>
            <a:custGeom>
              <a:avLst/>
              <a:gdLst>
                <a:gd name="T0" fmla="*/ 171 w 420"/>
                <a:gd name="T1" fmla="*/ 22 h 432"/>
                <a:gd name="T2" fmla="*/ 197 w 420"/>
                <a:gd name="T3" fmla="*/ 55 h 432"/>
                <a:gd name="T4" fmla="*/ 209 w 420"/>
                <a:gd name="T5" fmla="*/ 71 h 432"/>
                <a:gd name="T6" fmla="*/ 218 w 420"/>
                <a:gd name="T7" fmla="*/ 78 h 432"/>
                <a:gd name="T8" fmla="*/ 233 w 420"/>
                <a:gd name="T9" fmla="*/ 86 h 432"/>
                <a:gd name="T10" fmla="*/ 275 w 420"/>
                <a:gd name="T11" fmla="*/ 97 h 432"/>
                <a:gd name="T12" fmla="*/ 299 w 420"/>
                <a:gd name="T13" fmla="*/ 105 h 432"/>
                <a:gd name="T14" fmla="*/ 326 w 420"/>
                <a:gd name="T15" fmla="*/ 121 h 432"/>
                <a:gd name="T16" fmla="*/ 351 w 420"/>
                <a:gd name="T17" fmla="*/ 133 h 432"/>
                <a:gd name="T18" fmla="*/ 373 w 420"/>
                <a:gd name="T19" fmla="*/ 140 h 432"/>
                <a:gd name="T20" fmla="*/ 378 w 420"/>
                <a:gd name="T21" fmla="*/ 141 h 432"/>
                <a:gd name="T22" fmla="*/ 396 w 420"/>
                <a:gd name="T23" fmla="*/ 148 h 432"/>
                <a:gd name="T24" fmla="*/ 418 w 420"/>
                <a:gd name="T25" fmla="*/ 167 h 432"/>
                <a:gd name="T26" fmla="*/ 415 w 420"/>
                <a:gd name="T27" fmla="*/ 188 h 432"/>
                <a:gd name="T28" fmla="*/ 385 w 420"/>
                <a:gd name="T29" fmla="*/ 199 h 432"/>
                <a:gd name="T30" fmla="*/ 356 w 420"/>
                <a:gd name="T31" fmla="*/ 197 h 432"/>
                <a:gd name="T32" fmla="*/ 337 w 420"/>
                <a:gd name="T33" fmla="*/ 188 h 432"/>
                <a:gd name="T34" fmla="*/ 320 w 420"/>
                <a:gd name="T35" fmla="*/ 181 h 432"/>
                <a:gd name="T36" fmla="*/ 290 w 420"/>
                <a:gd name="T37" fmla="*/ 176 h 432"/>
                <a:gd name="T38" fmla="*/ 306 w 420"/>
                <a:gd name="T39" fmla="*/ 256 h 432"/>
                <a:gd name="T40" fmla="*/ 344 w 420"/>
                <a:gd name="T41" fmla="*/ 371 h 432"/>
                <a:gd name="T42" fmla="*/ 342 w 420"/>
                <a:gd name="T43" fmla="*/ 392 h 432"/>
                <a:gd name="T44" fmla="*/ 325 w 420"/>
                <a:gd name="T45" fmla="*/ 402 h 432"/>
                <a:gd name="T46" fmla="*/ 306 w 420"/>
                <a:gd name="T47" fmla="*/ 392 h 432"/>
                <a:gd name="T48" fmla="*/ 278 w 420"/>
                <a:gd name="T49" fmla="*/ 323 h 432"/>
                <a:gd name="T50" fmla="*/ 280 w 420"/>
                <a:gd name="T51" fmla="*/ 406 h 432"/>
                <a:gd name="T52" fmla="*/ 280 w 420"/>
                <a:gd name="T53" fmla="*/ 413 h 432"/>
                <a:gd name="T54" fmla="*/ 273 w 420"/>
                <a:gd name="T55" fmla="*/ 428 h 432"/>
                <a:gd name="T56" fmla="*/ 254 w 420"/>
                <a:gd name="T57" fmla="*/ 430 h 432"/>
                <a:gd name="T58" fmla="*/ 238 w 420"/>
                <a:gd name="T59" fmla="*/ 420 h 432"/>
                <a:gd name="T60" fmla="*/ 235 w 420"/>
                <a:gd name="T61" fmla="*/ 418 h 432"/>
                <a:gd name="T62" fmla="*/ 226 w 420"/>
                <a:gd name="T63" fmla="*/ 420 h 432"/>
                <a:gd name="T64" fmla="*/ 211 w 420"/>
                <a:gd name="T65" fmla="*/ 418 h 432"/>
                <a:gd name="T66" fmla="*/ 199 w 420"/>
                <a:gd name="T67" fmla="*/ 408 h 432"/>
                <a:gd name="T68" fmla="*/ 190 w 420"/>
                <a:gd name="T69" fmla="*/ 399 h 432"/>
                <a:gd name="T70" fmla="*/ 181 w 420"/>
                <a:gd name="T71" fmla="*/ 401 h 432"/>
                <a:gd name="T72" fmla="*/ 162 w 420"/>
                <a:gd name="T73" fmla="*/ 397 h 432"/>
                <a:gd name="T74" fmla="*/ 143 w 420"/>
                <a:gd name="T75" fmla="*/ 387 h 432"/>
                <a:gd name="T76" fmla="*/ 126 w 420"/>
                <a:gd name="T77" fmla="*/ 376 h 432"/>
                <a:gd name="T78" fmla="*/ 123 w 420"/>
                <a:gd name="T79" fmla="*/ 375 h 432"/>
                <a:gd name="T80" fmla="*/ 110 w 420"/>
                <a:gd name="T81" fmla="*/ 368 h 432"/>
                <a:gd name="T82" fmla="*/ 100 w 420"/>
                <a:gd name="T83" fmla="*/ 354 h 432"/>
                <a:gd name="T84" fmla="*/ 74 w 420"/>
                <a:gd name="T85" fmla="*/ 302 h 432"/>
                <a:gd name="T86" fmla="*/ 65 w 420"/>
                <a:gd name="T87" fmla="*/ 287 h 432"/>
                <a:gd name="T88" fmla="*/ 55 w 420"/>
                <a:gd name="T89" fmla="*/ 275 h 432"/>
                <a:gd name="T90" fmla="*/ 46 w 420"/>
                <a:gd name="T91" fmla="*/ 259 h 432"/>
                <a:gd name="T92" fmla="*/ 43 w 420"/>
                <a:gd name="T93" fmla="*/ 245 h 432"/>
                <a:gd name="T94" fmla="*/ 43 w 420"/>
                <a:gd name="T95" fmla="*/ 240 h 432"/>
                <a:gd name="T96" fmla="*/ 40 w 420"/>
                <a:gd name="T97" fmla="*/ 228 h 432"/>
                <a:gd name="T98" fmla="*/ 33 w 420"/>
                <a:gd name="T99" fmla="*/ 167 h 432"/>
                <a:gd name="T100" fmla="*/ 33 w 420"/>
                <a:gd name="T101" fmla="*/ 140 h 432"/>
                <a:gd name="T102" fmla="*/ 26 w 420"/>
                <a:gd name="T103" fmla="*/ 117 h 432"/>
                <a:gd name="T104" fmla="*/ 14 w 420"/>
                <a:gd name="T105" fmla="*/ 102 h 432"/>
                <a:gd name="T106" fmla="*/ 3 w 420"/>
                <a:gd name="T107" fmla="*/ 93 h 432"/>
                <a:gd name="T108" fmla="*/ 2 w 420"/>
                <a:gd name="T109" fmla="*/ 90 h 432"/>
                <a:gd name="T110" fmla="*/ 31 w 420"/>
                <a:gd name="T111" fmla="*/ 50 h 432"/>
                <a:gd name="T112" fmla="*/ 72 w 420"/>
                <a:gd name="T113" fmla="*/ 15 h 432"/>
                <a:gd name="T114" fmla="*/ 124 w 420"/>
                <a:gd name="T115" fmla="*/ 0 h 432"/>
                <a:gd name="T116" fmla="*/ 159 w 420"/>
                <a:gd name="T117" fmla="*/ 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0" h="432">
                  <a:moveTo>
                    <a:pt x="159" y="7"/>
                  </a:moveTo>
                  <a:lnTo>
                    <a:pt x="159" y="8"/>
                  </a:lnTo>
                  <a:lnTo>
                    <a:pt x="162" y="12"/>
                  </a:lnTo>
                  <a:lnTo>
                    <a:pt x="166" y="15"/>
                  </a:lnTo>
                  <a:lnTo>
                    <a:pt x="171" y="22"/>
                  </a:lnTo>
                  <a:lnTo>
                    <a:pt x="176" y="27"/>
                  </a:lnTo>
                  <a:lnTo>
                    <a:pt x="181" y="34"/>
                  </a:lnTo>
                  <a:lnTo>
                    <a:pt x="186" y="41"/>
                  </a:lnTo>
                  <a:lnTo>
                    <a:pt x="192" y="48"/>
                  </a:lnTo>
                  <a:lnTo>
                    <a:pt x="197" y="55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204" y="64"/>
                  </a:lnTo>
                  <a:lnTo>
                    <a:pt x="207" y="67"/>
                  </a:lnTo>
                  <a:lnTo>
                    <a:pt x="209" y="71"/>
                  </a:lnTo>
                  <a:lnTo>
                    <a:pt x="211" y="72"/>
                  </a:lnTo>
                  <a:lnTo>
                    <a:pt x="212" y="74"/>
                  </a:lnTo>
                  <a:lnTo>
                    <a:pt x="214" y="76"/>
                  </a:lnTo>
                  <a:lnTo>
                    <a:pt x="216" y="76"/>
                  </a:lnTo>
                  <a:lnTo>
                    <a:pt x="218" y="78"/>
                  </a:lnTo>
                  <a:lnTo>
                    <a:pt x="219" y="79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6" y="84"/>
                  </a:lnTo>
                  <a:lnTo>
                    <a:pt x="233" y="86"/>
                  </a:lnTo>
                  <a:lnTo>
                    <a:pt x="240" y="88"/>
                  </a:lnTo>
                  <a:lnTo>
                    <a:pt x="249" y="91"/>
                  </a:lnTo>
                  <a:lnTo>
                    <a:pt x="257" y="93"/>
                  </a:lnTo>
                  <a:lnTo>
                    <a:pt x="266" y="95"/>
                  </a:lnTo>
                  <a:lnTo>
                    <a:pt x="275" y="97"/>
                  </a:lnTo>
                  <a:lnTo>
                    <a:pt x="281" y="100"/>
                  </a:lnTo>
                  <a:lnTo>
                    <a:pt x="290" y="102"/>
                  </a:lnTo>
                  <a:lnTo>
                    <a:pt x="295" y="103"/>
                  </a:lnTo>
                  <a:lnTo>
                    <a:pt x="295" y="103"/>
                  </a:lnTo>
                  <a:lnTo>
                    <a:pt x="299" y="105"/>
                  </a:lnTo>
                  <a:lnTo>
                    <a:pt x="304" y="107"/>
                  </a:lnTo>
                  <a:lnTo>
                    <a:pt x="309" y="110"/>
                  </a:lnTo>
                  <a:lnTo>
                    <a:pt x="314" y="114"/>
                  </a:lnTo>
                  <a:lnTo>
                    <a:pt x="320" y="117"/>
                  </a:lnTo>
                  <a:lnTo>
                    <a:pt x="326" y="121"/>
                  </a:lnTo>
                  <a:lnTo>
                    <a:pt x="332" y="124"/>
                  </a:lnTo>
                  <a:lnTo>
                    <a:pt x="339" y="126"/>
                  </a:lnTo>
                  <a:lnTo>
                    <a:pt x="344" y="129"/>
                  </a:lnTo>
                  <a:lnTo>
                    <a:pt x="351" y="133"/>
                  </a:lnTo>
                  <a:lnTo>
                    <a:pt x="351" y="133"/>
                  </a:lnTo>
                  <a:lnTo>
                    <a:pt x="358" y="135"/>
                  </a:lnTo>
                  <a:lnTo>
                    <a:pt x="363" y="136"/>
                  </a:lnTo>
                  <a:lnTo>
                    <a:pt x="366" y="138"/>
                  </a:lnTo>
                  <a:lnTo>
                    <a:pt x="370" y="138"/>
                  </a:lnTo>
                  <a:lnTo>
                    <a:pt x="373" y="140"/>
                  </a:lnTo>
                  <a:lnTo>
                    <a:pt x="375" y="140"/>
                  </a:lnTo>
                  <a:lnTo>
                    <a:pt x="375" y="140"/>
                  </a:lnTo>
                  <a:lnTo>
                    <a:pt x="377" y="141"/>
                  </a:lnTo>
                  <a:lnTo>
                    <a:pt x="378" y="141"/>
                  </a:lnTo>
                  <a:lnTo>
                    <a:pt x="378" y="141"/>
                  </a:lnTo>
                  <a:lnTo>
                    <a:pt x="378" y="141"/>
                  </a:lnTo>
                  <a:lnTo>
                    <a:pt x="380" y="143"/>
                  </a:lnTo>
                  <a:lnTo>
                    <a:pt x="385" y="143"/>
                  </a:lnTo>
                  <a:lnTo>
                    <a:pt x="389" y="145"/>
                  </a:lnTo>
                  <a:lnTo>
                    <a:pt x="396" y="148"/>
                  </a:lnTo>
                  <a:lnTo>
                    <a:pt x="401" y="150"/>
                  </a:lnTo>
                  <a:lnTo>
                    <a:pt x="406" y="154"/>
                  </a:lnTo>
                  <a:lnTo>
                    <a:pt x="411" y="157"/>
                  </a:lnTo>
                  <a:lnTo>
                    <a:pt x="416" y="162"/>
                  </a:lnTo>
                  <a:lnTo>
                    <a:pt x="418" y="167"/>
                  </a:lnTo>
                  <a:lnTo>
                    <a:pt x="420" y="173"/>
                  </a:lnTo>
                  <a:lnTo>
                    <a:pt x="420" y="173"/>
                  </a:lnTo>
                  <a:lnTo>
                    <a:pt x="420" y="180"/>
                  </a:lnTo>
                  <a:lnTo>
                    <a:pt x="416" y="185"/>
                  </a:lnTo>
                  <a:lnTo>
                    <a:pt x="415" y="188"/>
                  </a:lnTo>
                  <a:lnTo>
                    <a:pt x="409" y="192"/>
                  </a:lnTo>
                  <a:lnTo>
                    <a:pt x="404" y="193"/>
                  </a:lnTo>
                  <a:lnTo>
                    <a:pt x="399" y="195"/>
                  </a:lnTo>
                  <a:lnTo>
                    <a:pt x="392" y="197"/>
                  </a:lnTo>
                  <a:lnTo>
                    <a:pt x="385" y="199"/>
                  </a:lnTo>
                  <a:lnTo>
                    <a:pt x="377" y="199"/>
                  </a:lnTo>
                  <a:lnTo>
                    <a:pt x="370" y="199"/>
                  </a:lnTo>
                  <a:lnTo>
                    <a:pt x="370" y="199"/>
                  </a:lnTo>
                  <a:lnTo>
                    <a:pt x="361" y="199"/>
                  </a:lnTo>
                  <a:lnTo>
                    <a:pt x="356" y="197"/>
                  </a:lnTo>
                  <a:lnTo>
                    <a:pt x="351" y="195"/>
                  </a:lnTo>
                  <a:lnTo>
                    <a:pt x="347" y="193"/>
                  </a:lnTo>
                  <a:lnTo>
                    <a:pt x="344" y="192"/>
                  </a:lnTo>
                  <a:lnTo>
                    <a:pt x="340" y="190"/>
                  </a:lnTo>
                  <a:lnTo>
                    <a:pt x="337" y="188"/>
                  </a:lnTo>
                  <a:lnTo>
                    <a:pt x="333" y="186"/>
                  </a:lnTo>
                  <a:lnTo>
                    <a:pt x="328" y="185"/>
                  </a:lnTo>
                  <a:lnTo>
                    <a:pt x="325" y="183"/>
                  </a:lnTo>
                  <a:lnTo>
                    <a:pt x="325" y="183"/>
                  </a:lnTo>
                  <a:lnTo>
                    <a:pt x="320" y="181"/>
                  </a:lnTo>
                  <a:lnTo>
                    <a:pt x="313" y="181"/>
                  </a:lnTo>
                  <a:lnTo>
                    <a:pt x="307" y="180"/>
                  </a:lnTo>
                  <a:lnTo>
                    <a:pt x="302" y="178"/>
                  </a:lnTo>
                  <a:lnTo>
                    <a:pt x="295" y="178"/>
                  </a:lnTo>
                  <a:lnTo>
                    <a:pt x="290" y="176"/>
                  </a:lnTo>
                  <a:lnTo>
                    <a:pt x="285" y="176"/>
                  </a:lnTo>
                  <a:lnTo>
                    <a:pt x="278" y="176"/>
                  </a:lnTo>
                  <a:lnTo>
                    <a:pt x="273" y="176"/>
                  </a:lnTo>
                  <a:lnTo>
                    <a:pt x="268" y="174"/>
                  </a:lnTo>
                  <a:lnTo>
                    <a:pt x="306" y="256"/>
                  </a:lnTo>
                  <a:lnTo>
                    <a:pt x="328" y="316"/>
                  </a:lnTo>
                  <a:lnTo>
                    <a:pt x="344" y="368"/>
                  </a:lnTo>
                  <a:lnTo>
                    <a:pt x="344" y="368"/>
                  </a:lnTo>
                  <a:lnTo>
                    <a:pt x="344" y="370"/>
                  </a:lnTo>
                  <a:lnTo>
                    <a:pt x="344" y="371"/>
                  </a:lnTo>
                  <a:lnTo>
                    <a:pt x="344" y="375"/>
                  </a:lnTo>
                  <a:lnTo>
                    <a:pt x="344" y="378"/>
                  </a:lnTo>
                  <a:lnTo>
                    <a:pt x="344" y="383"/>
                  </a:lnTo>
                  <a:lnTo>
                    <a:pt x="344" y="389"/>
                  </a:lnTo>
                  <a:lnTo>
                    <a:pt x="342" y="392"/>
                  </a:lnTo>
                  <a:lnTo>
                    <a:pt x="339" y="395"/>
                  </a:lnTo>
                  <a:lnTo>
                    <a:pt x="335" y="399"/>
                  </a:lnTo>
                  <a:lnTo>
                    <a:pt x="330" y="401"/>
                  </a:lnTo>
                  <a:lnTo>
                    <a:pt x="330" y="401"/>
                  </a:lnTo>
                  <a:lnTo>
                    <a:pt x="325" y="402"/>
                  </a:lnTo>
                  <a:lnTo>
                    <a:pt x="320" y="401"/>
                  </a:lnTo>
                  <a:lnTo>
                    <a:pt x="314" y="399"/>
                  </a:lnTo>
                  <a:lnTo>
                    <a:pt x="311" y="397"/>
                  </a:lnTo>
                  <a:lnTo>
                    <a:pt x="307" y="395"/>
                  </a:lnTo>
                  <a:lnTo>
                    <a:pt x="306" y="392"/>
                  </a:lnTo>
                  <a:lnTo>
                    <a:pt x="304" y="390"/>
                  </a:lnTo>
                  <a:lnTo>
                    <a:pt x="302" y="387"/>
                  </a:lnTo>
                  <a:lnTo>
                    <a:pt x="300" y="387"/>
                  </a:lnTo>
                  <a:lnTo>
                    <a:pt x="300" y="385"/>
                  </a:lnTo>
                  <a:lnTo>
                    <a:pt x="278" y="323"/>
                  </a:lnTo>
                  <a:lnTo>
                    <a:pt x="256" y="275"/>
                  </a:lnTo>
                  <a:lnTo>
                    <a:pt x="230" y="238"/>
                  </a:lnTo>
                  <a:lnTo>
                    <a:pt x="250" y="299"/>
                  </a:lnTo>
                  <a:lnTo>
                    <a:pt x="268" y="356"/>
                  </a:lnTo>
                  <a:lnTo>
                    <a:pt x="280" y="406"/>
                  </a:lnTo>
                  <a:lnTo>
                    <a:pt x="280" y="406"/>
                  </a:lnTo>
                  <a:lnTo>
                    <a:pt x="280" y="406"/>
                  </a:lnTo>
                  <a:lnTo>
                    <a:pt x="280" y="408"/>
                  </a:lnTo>
                  <a:lnTo>
                    <a:pt x="280" y="409"/>
                  </a:lnTo>
                  <a:lnTo>
                    <a:pt x="280" y="413"/>
                  </a:lnTo>
                  <a:lnTo>
                    <a:pt x="280" y="416"/>
                  </a:lnTo>
                  <a:lnTo>
                    <a:pt x="280" y="420"/>
                  </a:lnTo>
                  <a:lnTo>
                    <a:pt x="278" y="423"/>
                  </a:lnTo>
                  <a:lnTo>
                    <a:pt x="276" y="425"/>
                  </a:lnTo>
                  <a:lnTo>
                    <a:pt x="273" y="428"/>
                  </a:lnTo>
                  <a:lnTo>
                    <a:pt x="268" y="430"/>
                  </a:lnTo>
                  <a:lnTo>
                    <a:pt x="268" y="430"/>
                  </a:lnTo>
                  <a:lnTo>
                    <a:pt x="262" y="432"/>
                  </a:lnTo>
                  <a:lnTo>
                    <a:pt x="257" y="432"/>
                  </a:lnTo>
                  <a:lnTo>
                    <a:pt x="254" y="430"/>
                  </a:lnTo>
                  <a:lnTo>
                    <a:pt x="249" y="428"/>
                  </a:lnTo>
                  <a:lnTo>
                    <a:pt x="245" y="427"/>
                  </a:lnTo>
                  <a:lnTo>
                    <a:pt x="242" y="423"/>
                  </a:lnTo>
                  <a:lnTo>
                    <a:pt x="240" y="421"/>
                  </a:lnTo>
                  <a:lnTo>
                    <a:pt x="238" y="420"/>
                  </a:lnTo>
                  <a:lnTo>
                    <a:pt x="237" y="418"/>
                  </a:lnTo>
                  <a:lnTo>
                    <a:pt x="237" y="416"/>
                  </a:lnTo>
                  <a:lnTo>
                    <a:pt x="237" y="416"/>
                  </a:lnTo>
                  <a:lnTo>
                    <a:pt x="237" y="416"/>
                  </a:lnTo>
                  <a:lnTo>
                    <a:pt x="235" y="418"/>
                  </a:lnTo>
                  <a:lnTo>
                    <a:pt x="235" y="418"/>
                  </a:lnTo>
                  <a:lnTo>
                    <a:pt x="233" y="418"/>
                  </a:lnTo>
                  <a:lnTo>
                    <a:pt x="231" y="418"/>
                  </a:lnTo>
                  <a:lnTo>
                    <a:pt x="228" y="420"/>
                  </a:lnTo>
                  <a:lnTo>
                    <a:pt x="226" y="420"/>
                  </a:lnTo>
                  <a:lnTo>
                    <a:pt x="223" y="420"/>
                  </a:lnTo>
                  <a:lnTo>
                    <a:pt x="219" y="420"/>
                  </a:lnTo>
                  <a:lnTo>
                    <a:pt x="214" y="418"/>
                  </a:lnTo>
                  <a:lnTo>
                    <a:pt x="214" y="418"/>
                  </a:lnTo>
                  <a:lnTo>
                    <a:pt x="211" y="418"/>
                  </a:lnTo>
                  <a:lnTo>
                    <a:pt x="207" y="416"/>
                  </a:lnTo>
                  <a:lnTo>
                    <a:pt x="205" y="414"/>
                  </a:lnTo>
                  <a:lnTo>
                    <a:pt x="202" y="413"/>
                  </a:lnTo>
                  <a:lnTo>
                    <a:pt x="200" y="411"/>
                  </a:lnTo>
                  <a:lnTo>
                    <a:pt x="199" y="408"/>
                  </a:lnTo>
                  <a:lnTo>
                    <a:pt x="195" y="406"/>
                  </a:lnTo>
                  <a:lnTo>
                    <a:pt x="193" y="404"/>
                  </a:lnTo>
                  <a:lnTo>
                    <a:pt x="192" y="401"/>
                  </a:lnTo>
                  <a:lnTo>
                    <a:pt x="190" y="399"/>
                  </a:lnTo>
                  <a:lnTo>
                    <a:pt x="190" y="399"/>
                  </a:lnTo>
                  <a:lnTo>
                    <a:pt x="190" y="399"/>
                  </a:lnTo>
                  <a:lnTo>
                    <a:pt x="188" y="399"/>
                  </a:lnTo>
                  <a:lnTo>
                    <a:pt x="186" y="401"/>
                  </a:lnTo>
                  <a:lnTo>
                    <a:pt x="185" y="401"/>
                  </a:lnTo>
                  <a:lnTo>
                    <a:pt x="181" y="401"/>
                  </a:lnTo>
                  <a:lnTo>
                    <a:pt x="178" y="401"/>
                  </a:lnTo>
                  <a:lnTo>
                    <a:pt x="174" y="401"/>
                  </a:lnTo>
                  <a:lnTo>
                    <a:pt x="171" y="399"/>
                  </a:lnTo>
                  <a:lnTo>
                    <a:pt x="167" y="399"/>
                  </a:lnTo>
                  <a:lnTo>
                    <a:pt x="162" y="397"/>
                  </a:lnTo>
                  <a:lnTo>
                    <a:pt x="162" y="397"/>
                  </a:lnTo>
                  <a:lnTo>
                    <a:pt x="157" y="395"/>
                  </a:lnTo>
                  <a:lnTo>
                    <a:pt x="152" y="392"/>
                  </a:lnTo>
                  <a:lnTo>
                    <a:pt x="147" y="390"/>
                  </a:lnTo>
                  <a:lnTo>
                    <a:pt x="143" y="387"/>
                  </a:lnTo>
                  <a:lnTo>
                    <a:pt x="138" y="385"/>
                  </a:lnTo>
                  <a:lnTo>
                    <a:pt x="135" y="382"/>
                  </a:lnTo>
                  <a:lnTo>
                    <a:pt x="131" y="380"/>
                  </a:lnTo>
                  <a:lnTo>
                    <a:pt x="128" y="378"/>
                  </a:lnTo>
                  <a:lnTo>
                    <a:pt x="126" y="376"/>
                  </a:lnTo>
                  <a:lnTo>
                    <a:pt x="126" y="376"/>
                  </a:lnTo>
                  <a:lnTo>
                    <a:pt x="126" y="376"/>
                  </a:lnTo>
                  <a:lnTo>
                    <a:pt x="124" y="376"/>
                  </a:lnTo>
                  <a:lnTo>
                    <a:pt x="124" y="375"/>
                  </a:lnTo>
                  <a:lnTo>
                    <a:pt x="123" y="375"/>
                  </a:lnTo>
                  <a:lnTo>
                    <a:pt x="121" y="373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2" y="370"/>
                  </a:lnTo>
                  <a:lnTo>
                    <a:pt x="110" y="368"/>
                  </a:lnTo>
                  <a:lnTo>
                    <a:pt x="107" y="366"/>
                  </a:lnTo>
                  <a:lnTo>
                    <a:pt x="105" y="364"/>
                  </a:lnTo>
                  <a:lnTo>
                    <a:pt x="105" y="364"/>
                  </a:lnTo>
                  <a:lnTo>
                    <a:pt x="103" y="361"/>
                  </a:lnTo>
                  <a:lnTo>
                    <a:pt x="100" y="354"/>
                  </a:lnTo>
                  <a:lnTo>
                    <a:pt x="95" y="345"/>
                  </a:lnTo>
                  <a:lnTo>
                    <a:pt x="90" y="335"/>
                  </a:lnTo>
                  <a:lnTo>
                    <a:pt x="84" y="323"/>
                  </a:lnTo>
                  <a:lnTo>
                    <a:pt x="79" y="313"/>
                  </a:lnTo>
                  <a:lnTo>
                    <a:pt x="74" y="302"/>
                  </a:lnTo>
                  <a:lnTo>
                    <a:pt x="71" y="294"/>
                  </a:lnTo>
                  <a:lnTo>
                    <a:pt x="67" y="288"/>
                  </a:lnTo>
                  <a:lnTo>
                    <a:pt x="67" y="287"/>
                  </a:lnTo>
                  <a:lnTo>
                    <a:pt x="67" y="287"/>
                  </a:lnTo>
                  <a:lnTo>
                    <a:pt x="65" y="287"/>
                  </a:lnTo>
                  <a:lnTo>
                    <a:pt x="65" y="285"/>
                  </a:lnTo>
                  <a:lnTo>
                    <a:pt x="64" y="283"/>
                  </a:lnTo>
                  <a:lnTo>
                    <a:pt x="60" y="281"/>
                  </a:lnTo>
                  <a:lnTo>
                    <a:pt x="59" y="278"/>
                  </a:lnTo>
                  <a:lnTo>
                    <a:pt x="55" y="275"/>
                  </a:lnTo>
                  <a:lnTo>
                    <a:pt x="53" y="271"/>
                  </a:lnTo>
                  <a:lnTo>
                    <a:pt x="50" y="268"/>
                  </a:lnTo>
                  <a:lnTo>
                    <a:pt x="48" y="264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6" y="256"/>
                  </a:lnTo>
                  <a:lnTo>
                    <a:pt x="45" y="252"/>
                  </a:lnTo>
                  <a:lnTo>
                    <a:pt x="45" y="249"/>
                  </a:lnTo>
                  <a:lnTo>
                    <a:pt x="45" y="247"/>
                  </a:lnTo>
                  <a:lnTo>
                    <a:pt x="43" y="245"/>
                  </a:lnTo>
                  <a:lnTo>
                    <a:pt x="43" y="243"/>
                  </a:lnTo>
                  <a:lnTo>
                    <a:pt x="43" y="242"/>
                  </a:lnTo>
                  <a:lnTo>
                    <a:pt x="43" y="242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3" y="238"/>
                  </a:lnTo>
                  <a:lnTo>
                    <a:pt x="43" y="237"/>
                  </a:lnTo>
                  <a:lnTo>
                    <a:pt x="41" y="233"/>
                  </a:lnTo>
                  <a:lnTo>
                    <a:pt x="40" y="228"/>
                  </a:lnTo>
                  <a:lnTo>
                    <a:pt x="38" y="221"/>
                  </a:lnTo>
                  <a:lnTo>
                    <a:pt x="36" y="211"/>
                  </a:lnTo>
                  <a:lnTo>
                    <a:pt x="34" y="200"/>
                  </a:lnTo>
                  <a:lnTo>
                    <a:pt x="34" y="185"/>
                  </a:lnTo>
                  <a:lnTo>
                    <a:pt x="33" y="16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4" y="145"/>
                  </a:lnTo>
                  <a:lnTo>
                    <a:pt x="33" y="143"/>
                  </a:lnTo>
                  <a:lnTo>
                    <a:pt x="33" y="140"/>
                  </a:lnTo>
                  <a:lnTo>
                    <a:pt x="33" y="136"/>
                  </a:lnTo>
                  <a:lnTo>
                    <a:pt x="31" y="133"/>
                  </a:lnTo>
                  <a:lnTo>
                    <a:pt x="29" y="128"/>
                  </a:lnTo>
                  <a:lnTo>
                    <a:pt x="27" y="122"/>
                  </a:lnTo>
                  <a:lnTo>
                    <a:pt x="26" y="117"/>
                  </a:lnTo>
                  <a:lnTo>
                    <a:pt x="24" y="114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7" y="105"/>
                  </a:lnTo>
                  <a:lnTo>
                    <a:pt x="14" y="102"/>
                  </a:lnTo>
                  <a:lnTo>
                    <a:pt x="10" y="98"/>
                  </a:lnTo>
                  <a:lnTo>
                    <a:pt x="8" y="97"/>
                  </a:lnTo>
                  <a:lnTo>
                    <a:pt x="5" y="95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90"/>
                  </a:lnTo>
                  <a:lnTo>
                    <a:pt x="5" y="84"/>
                  </a:lnTo>
                  <a:lnTo>
                    <a:pt x="8" y="79"/>
                  </a:lnTo>
                  <a:lnTo>
                    <a:pt x="15" y="71"/>
                  </a:lnTo>
                  <a:lnTo>
                    <a:pt x="22" y="60"/>
                  </a:lnTo>
                  <a:lnTo>
                    <a:pt x="31" y="50"/>
                  </a:lnTo>
                  <a:lnTo>
                    <a:pt x="40" y="40"/>
                  </a:lnTo>
                  <a:lnTo>
                    <a:pt x="50" y="31"/>
                  </a:lnTo>
                  <a:lnTo>
                    <a:pt x="60" y="22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84" y="10"/>
                  </a:lnTo>
                  <a:lnTo>
                    <a:pt x="95" y="7"/>
                  </a:lnTo>
                  <a:lnTo>
                    <a:pt x="105" y="3"/>
                  </a:lnTo>
                  <a:lnTo>
                    <a:pt x="114" y="2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40" y="0"/>
                  </a:lnTo>
                  <a:lnTo>
                    <a:pt x="147" y="2"/>
                  </a:lnTo>
                  <a:lnTo>
                    <a:pt x="154" y="5"/>
                  </a:lnTo>
                  <a:lnTo>
                    <a:pt x="159" y="7"/>
                  </a:lnTo>
                  <a:lnTo>
                    <a:pt x="159" y="7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45" name="Freeform 101">
              <a:extLst>
                <a:ext uri="{FF2B5EF4-FFF2-40B4-BE49-F238E27FC236}">
                  <a16:creationId xmlns:a16="http://schemas.microsoft.com/office/drawing/2014/main" id="{C95A9607-9832-CA2C-CAD2-B5CB93401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495"/>
              <a:ext cx="210" cy="216"/>
            </a:xfrm>
            <a:custGeom>
              <a:avLst/>
              <a:gdLst>
                <a:gd name="T0" fmla="*/ 171 w 420"/>
                <a:gd name="T1" fmla="*/ 22 h 432"/>
                <a:gd name="T2" fmla="*/ 197 w 420"/>
                <a:gd name="T3" fmla="*/ 55 h 432"/>
                <a:gd name="T4" fmla="*/ 209 w 420"/>
                <a:gd name="T5" fmla="*/ 71 h 432"/>
                <a:gd name="T6" fmla="*/ 218 w 420"/>
                <a:gd name="T7" fmla="*/ 78 h 432"/>
                <a:gd name="T8" fmla="*/ 233 w 420"/>
                <a:gd name="T9" fmla="*/ 86 h 432"/>
                <a:gd name="T10" fmla="*/ 275 w 420"/>
                <a:gd name="T11" fmla="*/ 97 h 432"/>
                <a:gd name="T12" fmla="*/ 299 w 420"/>
                <a:gd name="T13" fmla="*/ 105 h 432"/>
                <a:gd name="T14" fmla="*/ 326 w 420"/>
                <a:gd name="T15" fmla="*/ 121 h 432"/>
                <a:gd name="T16" fmla="*/ 351 w 420"/>
                <a:gd name="T17" fmla="*/ 133 h 432"/>
                <a:gd name="T18" fmla="*/ 373 w 420"/>
                <a:gd name="T19" fmla="*/ 140 h 432"/>
                <a:gd name="T20" fmla="*/ 378 w 420"/>
                <a:gd name="T21" fmla="*/ 141 h 432"/>
                <a:gd name="T22" fmla="*/ 396 w 420"/>
                <a:gd name="T23" fmla="*/ 148 h 432"/>
                <a:gd name="T24" fmla="*/ 418 w 420"/>
                <a:gd name="T25" fmla="*/ 167 h 432"/>
                <a:gd name="T26" fmla="*/ 415 w 420"/>
                <a:gd name="T27" fmla="*/ 188 h 432"/>
                <a:gd name="T28" fmla="*/ 385 w 420"/>
                <a:gd name="T29" fmla="*/ 199 h 432"/>
                <a:gd name="T30" fmla="*/ 356 w 420"/>
                <a:gd name="T31" fmla="*/ 197 h 432"/>
                <a:gd name="T32" fmla="*/ 337 w 420"/>
                <a:gd name="T33" fmla="*/ 188 h 432"/>
                <a:gd name="T34" fmla="*/ 320 w 420"/>
                <a:gd name="T35" fmla="*/ 181 h 432"/>
                <a:gd name="T36" fmla="*/ 290 w 420"/>
                <a:gd name="T37" fmla="*/ 176 h 432"/>
                <a:gd name="T38" fmla="*/ 306 w 420"/>
                <a:gd name="T39" fmla="*/ 256 h 432"/>
                <a:gd name="T40" fmla="*/ 344 w 420"/>
                <a:gd name="T41" fmla="*/ 371 h 432"/>
                <a:gd name="T42" fmla="*/ 342 w 420"/>
                <a:gd name="T43" fmla="*/ 392 h 432"/>
                <a:gd name="T44" fmla="*/ 325 w 420"/>
                <a:gd name="T45" fmla="*/ 402 h 432"/>
                <a:gd name="T46" fmla="*/ 306 w 420"/>
                <a:gd name="T47" fmla="*/ 392 h 432"/>
                <a:gd name="T48" fmla="*/ 278 w 420"/>
                <a:gd name="T49" fmla="*/ 323 h 432"/>
                <a:gd name="T50" fmla="*/ 280 w 420"/>
                <a:gd name="T51" fmla="*/ 406 h 432"/>
                <a:gd name="T52" fmla="*/ 280 w 420"/>
                <a:gd name="T53" fmla="*/ 413 h 432"/>
                <a:gd name="T54" fmla="*/ 273 w 420"/>
                <a:gd name="T55" fmla="*/ 428 h 432"/>
                <a:gd name="T56" fmla="*/ 254 w 420"/>
                <a:gd name="T57" fmla="*/ 430 h 432"/>
                <a:gd name="T58" fmla="*/ 238 w 420"/>
                <a:gd name="T59" fmla="*/ 420 h 432"/>
                <a:gd name="T60" fmla="*/ 235 w 420"/>
                <a:gd name="T61" fmla="*/ 418 h 432"/>
                <a:gd name="T62" fmla="*/ 226 w 420"/>
                <a:gd name="T63" fmla="*/ 420 h 432"/>
                <a:gd name="T64" fmla="*/ 211 w 420"/>
                <a:gd name="T65" fmla="*/ 418 h 432"/>
                <a:gd name="T66" fmla="*/ 199 w 420"/>
                <a:gd name="T67" fmla="*/ 408 h 432"/>
                <a:gd name="T68" fmla="*/ 190 w 420"/>
                <a:gd name="T69" fmla="*/ 399 h 432"/>
                <a:gd name="T70" fmla="*/ 181 w 420"/>
                <a:gd name="T71" fmla="*/ 401 h 432"/>
                <a:gd name="T72" fmla="*/ 162 w 420"/>
                <a:gd name="T73" fmla="*/ 397 h 432"/>
                <a:gd name="T74" fmla="*/ 143 w 420"/>
                <a:gd name="T75" fmla="*/ 387 h 432"/>
                <a:gd name="T76" fmla="*/ 126 w 420"/>
                <a:gd name="T77" fmla="*/ 376 h 432"/>
                <a:gd name="T78" fmla="*/ 123 w 420"/>
                <a:gd name="T79" fmla="*/ 375 h 432"/>
                <a:gd name="T80" fmla="*/ 110 w 420"/>
                <a:gd name="T81" fmla="*/ 368 h 432"/>
                <a:gd name="T82" fmla="*/ 100 w 420"/>
                <a:gd name="T83" fmla="*/ 354 h 432"/>
                <a:gd name="T84" fmla="*/ 74 w 420"/>
                <a:gd name="T85" fmla="*/ 302 h 432"/>
                <a:gd name="T86" fmla="*/ 65 w 420"/>
                <a:gd name="T87" fmla="*/ 287 h 432"/>
                <a:gd name="T88" fmla="*/ 55 w 420"/>
                <a:gd name="T89" fmla="*/ 275 h 432"/>
                <a:gd name="T90" fmla="*/ 46 w 420"/>
                <a:gd name="T91" fmla="*/ 259 h 432"/>
                <a:gd name="T92" fmla="*/ 43 w 420"/>
                <a:gd name="T93" fmla="*/ 245 h 432"/>
                <a:gd name="T94" fmla="*/ 43 w 420"/>
                <a:gd name="T95" fmla="*/ 240 h 432"/>
                <a:gd name="T96" fmla="*/ 40 w 420"/>
                <a:gd name="T97" fmla="*/ 228 h 432"/>
                <a:gd name="T98" fmla="*/ 33 w 420"/>
                <a:gd name="T99" fmla="*/ 167 h 432"/>
                <a:gd name="T100" fmla="*/ 33 w 420"/>
                <a:gd name="T101" fmla="*/ 140 h 432"/>
                <a:gd name="T102" fmla="*/ 26 w 420"/>
                <a:gd name="T103" fmla="*/ 117 h 432"/>
                <a:gd name="T104" fmla="*/ 14 w 420"/>
                <a:gd name="T105" fmla="*/ 102 h 432"/>
                <a:gd name="T106" fmla="*/ 3 w 420"/>
                <a:gd name="T107" fmla="*/ 93 h 432"/>
                <a:gd name="T108" fmla="*/ 2 w 420"/>
                <a:gd name="T109" fmla="*/ 90 h 432"/>
                <a:gd name="T110" fmla="*/ 31 w 420"/>
                <a:gd name="T111" fmla="*/ 50 h 432"/>
                <a:gd name="T112" fmla="*/ 72 w 420"/>
                <a:gd name="T113" fmla="*/ 15 h 432"/>
                <a:gd name="T114" fmla="*/ 124 w 420"/>
                <a:gd name="T115" fmla="*/ 0 h 432"/>
                <a:gd name="T116" fmla="*/ 159 w 420"/>
                <a:gd name="T117" fmla="*/ 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0" h="432">
                  <a:moveTo>
                    <a:pt x="159" y="7"/>
                  </a:moveTo>
                  <a:lnTo>
                    <a:pt x="159" y="8"/>
                  </a:lnTo>
                  <a:lnTo>
                    <a:pt x="162" y="12"/>
                  </a:lnTo>
                  <a:lnTo>
                    <a:pt x="166" y="15"/>
                  </a:lnTo>
                  <a:lnTo>
                    <a:pt x="171" y="22"/>
                  </a:lnTo>
                  <a:lnTo>
                    <a:pt x="176" y="27"/>
                  </a:lnTo>
                  <a:lnTo>
                    <a:pt x="181" y="34"/>
                  </a:lnTo>
                  <a:lnTo>
                    <a:pt x="186" y="41"/>
                  </a:lnTo>
                  <a:lnTo>
                    <a:pt x="192" y="48"/>
                  </a:lnTo>
                  <a:lnTo>
                    <a:pt x="197" y="55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204" y="64"/>
                  </a:lnTo>
                  <a:lnTo>
                    <a:pt x="207" y="67"/>
                  </a:lnTo>
                  <a:lnTo>
                    <a:pt x="209" y="71"/>
                  </a:lnTo>
                  <a:lnTo>
                    <a:pt x="211" y="72"/>
                  </a:lnTo>
                  <a:lnTo>
                    <a:pt x="212" y="74"/>
                  </a:lnTo>
                  <a:lnTo>
                    <a:pt x="214" y="76"/>
                  </a:lnTo>
                  <a:lnTo>
                    <a:pt x="216" y="76"/>
                  </a:lnTo>
                  <a:lnTo>
                    <a:pt x="218" y="78"/>
                  </a:lnTo>
                  <a:lnTo>
                    <a:pt x="219" y="79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6" y="84"/>
                  </a:lnTo>
                  <a:lnTo>
                    <a:pt x="233" y="86"/>
                  </a:lnTo>
                  <a:lnTo>
                    <a:pt x="240" y="88"/>
                  </a:lnTo>
                  <a:lnTo>
                    <a:pt x="249" y="91"/>
                  </a:lnTo>
                  <a:lnTo>
                    <a:pt x="257" y="93"/>
                  </a:lnTo>
                  <a:lnTo>
                    <a:pt x="266" y="95"/>
                  </a:lnTo>
                  <a:lnTo>
                    <a:pt x="275" y="97"/>
                  </a:lnTo>
                  <a:lnTo>
                    <a:pt x="281" y="100"/>
                  </a:lnTo>
                  <a:lnTo>
                    <a:pt x="290" y="102"/>
                  </a:lnTo>
                  <a:lnTo>
                    <a:pt x="295" y="103"/>
                  </a:lnTo>
                  <a:lnTo>
                    <a:pt x="295" y="103"/>
                  </a:lnTo>
                  <a:lnTo>
                    <a:pt x="299" y="105"/>
                  </a:lnTo>
                  <a:lnTo>
                    <a:pt x="304" y="107"/>
                  </a:lnTo>
                  <a:lnTo>
                    <a:pt x="309" y="110"/>
                  </a:lnTo>
                  <a:lnTo>
                    <a:pt x="314" y="114"/>
                  </a:lnTo>
                  <a:lnTo>
                    <a:pt x="320" y="117"/>
                  </a:lnTo>
                  <a:lnTo>
                    <a:pt x="326" y="121"/>
                  </a:lnTo>
                  <a:lnTo>
                    <a:pt x="332" y="124"/>
                  </a:lnTo>
                  <a:lnTo>
                    <a:pt x="339" y="126"/>
                  </a:lnTo>
                  <a:lnTo>
                    <a:pt x="344" y="129"/>
                  </a:lnTo>
                  <a:lnTo>
                    <a:pt x="351" y="133"/>
                  </a:lnTo>
                  <a:lnTo>
                    <a:pt x="351" y="133"/>
                  </a:lnTo>
                  <a:lnTo>
                    <a:pt x="358" y="135"/>
                  </a:lnTo>
                  <a:lnTo>
                    <a:pt x="363" y="136"/>
                  </a:lnTo>
                  <a:lnTo>
                    <a:pt x="366" y="138"/>
                  </a:lnTo>
                  <a:lnTo>
                    <a:pt x="370" y="138"/>
                  </a:lnTo>
                  <a:lnTo>
                    <a:pt x="373" y="140"/>
                  </a:lnTo>
                  <a:lnTo>
                    <a:pt x="375" y="140"/>
                  </a:lnTo>
                  <a:lnTo>
                    <a:pt x="375" y="140"/>
                  </a:lnTo>
                  <a:lnTo>
                    <a:pt x="377" y="141"/>
                  </a:lnTo>
                  <a:lnTo>
                    <a:pt x="378" y="141"/>
                  </a:lnTo>
                  <a:lnTo>
                    <a:pt x="378" y="141"/>
                  </a:lnTo>
                  <a:lnTo>
                    <a:pt x="378" y="141"/>
                  </a:lnTo>
                  <a:lnTo>
                    <a:pt x="380" y="143"/>
                  </a:lnTo>
                  <a:lnTo>
                    <a:pt x="385" y="143"/>
                  </a:lnTo>
                  <a:lnTo>
                    <a:pt x="389" y="145"/>
                  </a:lnTo>
                  <a:lnTo>
                    <a:pt x="396" y="148"/>
                  </a:lnTo>
                  <a:lnTo>
                    <a:pt x="401" y="150"/>
                  </a:lnTo>
                  <a:lnTo>
                    <a:pt x="406" y="154"/>
                  </a:lnTo>
                  <a:lnTo>
                    <a:pt x="411" y="157"/>
                  </a:lnTo>
                  <a:lnTo>
                    <a:pt x="416" y="162"/>
                  </a:lnTo>
                  <a:lnTo>
                    <a:pt x="418" y="167"/>
                  </a:lnTo>
                  <a:lnTo>
                    <a:pt x="420" y="173"/>
                  </a:lnTo>
                  <a:lnTo>
                    <a:pt x="420" y="173"/>
                  </a:lnTo>
                  <a:lnTo>
                    <a:pt x="420" y="180"/>
                  </a:lnTo>
                  <a:lnTo>
                    <a:pt x="416" y="185"/>
                  </a:lnTo>
                  <a:lnTo>
                    <a:pt x="415" y="188"/>
                  </a:lnTo>
                  <a:lnTo>
                    <a:pt x="409" y="192"/>
                  </a:lnTo>
                  <a:lnTo>
                    <a:pt x="404" y="193"/>
                  </a:lnTo>
                  <a:lnTo>
                    <a:pt x="399" y="195"/>
                  </a:lnTo>
                  <a:lnTo>
                    <a:pt x="392" y="197"/>
                  </a:lnTo>
                  <a:lnTo>
                    <a:pt x="385" y="199"/>
                  </a:lnTo>
                  <a:lnTo>
                    <a:pt x="377" y="199"/>
                  </a:lnTo>
                  <a:lnTo>
                    <a:pt x="370" y="199"/>
                  </a:lnTo>
                  <a:lnTo>
                    <a:pt x="370" y="199"/>
                  </a:lnTo>
                  <a:lnTo>
                    <a:pt x="361" y="199"/>
                  </a:lnTo>
                  <a:lnTo>
                    <a:pt x="356" y="197"/>
                  </a:lnTo>
                  <a:lnTo>
                    <a:pt x="351" y="195"/>
                  </a:lnTo>
                  <a:lnTo>
                    <a:pt x="347" y="193"/>
                  </a:lnTo>
                  <a:lnTo>
                    <a:pt x="344" y="192"/>
                  </a:lnTo>
                  <a:lnTo>
                    <a:pt x="340" y="190"/>
                  </a:lnTo>
                  <a:lnTo>
                    <a:pt x="337" y="188"/>
                  </a:lnTo>
                  <a:lnTo>
                    <a:pt x="333" y="186"/>
                  </a:lnTo>
                  <a:lnTo>
                    <a:pt x="328" y="185"/>
                  </a:lnTo>
                  <a:lnTo>
                    <a:pt x="325" y="183"/>
                  </a:lnTo>
                  <a:lnTo>
                    <a:pt x="325" y="183"/>
                  </a:lnTo>
                  <a:lnTo>
                    <a:pt x="320" y="181"/>
                  </a:lnTo>
                  <a:lnTo>
                    <a:pt x="313" y="181"/>
                  </a:lnTo>
                  <a:lnTo>
                    <a:pt x="307" y="180"/>
                  </a:lnTo>
                  <a:lnTo>
                    <a:pt x="302" y="178"/>
                  </a:lnTo>
                  <a:lnTo>
                    <a:pt x="295" y="178"/>
                  </a:lnTo>
                  <a:lnTo>
                    <a:pt x="290" y="176"/>
                  </a:lnTo>
                  <a:lnTo>
                    <a:pt x="285" y="176"/>
                  </a:lnTo>
                  <a:lnTo>
                    <a:pt x="278" y="176"/>
                  </a:lnTo>
                  <a:lnTo>
                    <a:pt x="273" y="176"/>
                  </a:lnTo>
                  <a:lnTo>
                    <a:pt x="268" y="174"/>
                  </a:lnTo>
                  <a:lnTo>
                    <a:pt x="306" y="256"/>
                  </a:lnTo>
                  <a:lnTo>
                    <a:pt x="328" y="316"/>
                  </a:lnTo>
                  <a:lnTo>
                    <a:pt x="344" y="368"/>
                  </a:lnTo>
                  <a:lnTo>
                    <a:pt x="344" y="368"/>
                  </a:lnTo>
                  <a:lnTo>
                    <a:pt x="344" y="370"/>
                  </a:lnTo>
                  <a:lnTo>
                    <a:pt x="344" y="371"/>
                  </a:lnTo>
                  <a:lnTo>
                    <a:pt x="344" y="375"/>
                  </a:lnTo>
                  <a:lnTo>
                    <a:pt x="344" y="378"/>
                  </a:lnTo>
                  <a:lnTo>
                    <a:pt x="344" y="383"/>
                  </a:lnTo>
                  <a:lnTo>
                    <a:pt x="344" y="389"/>
                  </a:lnTo>
                  <a:lnTo>
                    <a:pt x="342" y="392"/>
                  </a:lnTo>
                  <a:lnTo>
                    <a:pt x="339" y="395"/>
                  </a:lnTo>
                  <a:lnTo>
                    <a:pt x="335" y="399"/>
                  </a:lnTo>
                  <a:lnTo>
                    <a:pt x="330" y="401"/>
                  </a:lnTo>
                  <a:lnTo>
                    <a:pt x="330" y="401"/>
                  </a:lnTo>
                  <a:lnTo>
                    <a:pt x="325" y="402"/>
                  </a:lnTo>
                  <a:lnTo>
                    <a:pt x="320" y="401"/>
                  </a:lnTo>
                  <a:lnTo>
                    <a:pt x="314" y="399"/>
                  </a:lnTo>
                  <a:lnTo>
                    <a:pt x="311" y="397"/>
                  </a:lnTo>
                  <a:lnTo>
                    <a:pt x="307" y="395"/>
                  </a:lnTo>
                  <a:lnTo>
                    <a:pt x="306" y="392"/>
                  </a:lnTo>
                  <a:lnTo>
                    <a:pt x="304" y="390"/>
                  </a:lnTo>
                  <a:lnTo>
                    <a:pt x="302" y="387"/>
                  </a:lnTo>
                  <a:lnTo>
                    <a:pt x="300" y="387"/>
                  </a:lnTo>
                  <a:lnTo>
                    <a:pt x="300" y="385"/>
                  </a:lnTo>
                  <a:lnTo>
                    <a:pt x="278" y="323"/>
                  </a:lnTo>
                  <a:lnTo>
                    <a:pt x="256" y="275"/>
                  </a:lnTo>
                  <a:lnTo>
                    <a:pt x="230" y="238"/>
                  </a:lnTo>
                  <a:lnTo>
                    <a:pt x="250" y="299"/>
                  </a:lnTo>
                  <a:lnTo>
                    <a:pt x="268" y="356"/>
                  </a:lnTo>
                  <a:lnTo>
                    <a:pt x="280" y="406"/>
                  </a:lnTo>
                  <a:lnTo>
                    <a:pt x="280" y="406"/>
                  </a:lnTo>
                  <a:lnTo>
                    <a:pt x="280" y="406"/>
                  </a:lnTo>
                  <a:lnTo>
                    <a:pt x="280" y="408"/>
                  </a:lnTo>
                  <a:lnTo>
                    <a:pt x="280" y="409"/>
                  </a:lnTo>
                  <a:lnTo>
                    <a:pt x="280" y="413"/>
                  </a:lnTo>
                  <a:lnTo>
                    <a:pt x="280" y="416"/>
                  </a:lnTo>
                  <a:lnTo>
                    <a:pt x="280" y="420"/>
                  </a:lnTo>
                  <a:lnTo>
                    <a:pt x="278" y="423"/>
                  </a:lnTo>
                  <a:lnTo>
                    <a:pt x="276" y="425"/>
                  </a:lnTo>
                  <a:lnTo>
                    <a:pt x="273" y="428"/>
                  </a:lnTo>
                  <a:lnTo>
                    <a:pt x="268" y="430"/>
                  </a:lnTo>
                  <a:lnTo>
                    <a:pt x="268" y="430"/>
                  </a:lnTo>
                  <a:lnTo>
                    <a:pt x="262" y="432"/>
                  </a:lnTo>
                  <a:lnTo>
                    <a:pt x="257" y="432"/>
                  </a:lnTo>
                  <a:lnTo>
                    <a:pt x="254" y="430"/>
                  </a:lnTo>
                  <a:lnTo>
                    <a:pt x="249" y="428"/>
                  </a:lnTo>
                  <a:lnTo>
                    <a:pt x="245" y="427"/>
                  </a:lnTo>
                  <a:lnTo>
                    <a:pt x="242" y="423"/>
                  </a:lnTo>
                  <a:lnTo>
                    <a:pt x="240" y="421"/>
                  </a:lnTo>
                  <a:lnTo>
                    <a:pt x="238" y="420"/>
                  </a:lnTo>
                  <a:lnTo>
                    <a:pt x="237" y="418"/>
                  </a:lnTo>
                  <a:lnTo>
                    <a:pt x="237" y="416"/>
                  </a:lnTo>
                  <a:lnTo>
                    <a:pt x="237" y="416"/>
                  </a:lnTo>
                  <a:lnTo>
                    <a:pt x="237" y="416"/>
                  </a:lnTo>
                  <a:lnTo>
                    <a:pt x="235" y="418"/>
                  </a:lnTo>
                  <a:lnTo>
                    <a:pt x="235" y="418"/>
                  </a:lnTo>
                  <a:lnTo>
                    <a:pt x="233" y="418"/>
                  </a:lnTo>
                  <a:lnTo>
                    <a:pt x="231" y="418"/>
                  </a:lnTo>
                  <a:lnTo>
                    <a:pt x="228" y="420"/>
                  </a:lnTo>
                  <a:lnTo>
                    <a:pt x="226" y="420"/>
                  </a:lnTo>
                  <a:lnTo>
                    <a:pt x="223" y="420"/>
                  </a:lnTo>
                  <a:lnTo>
                    <a:pt x="219" y="420"/>
                  </a:lnTo>
                  <a:lnTo>
                    <a:pt x="214" y="418"/>
                  </a:lnTo>
                  <a:lnTo>
                    <a:pt x="214" y="418"/>
                  </a:lnTo>
                  <a:lnTo>
                    <a:pt x="211" y="418"/>
                  </a:lnTo>
                  <a:lnTo>
                    <a:pt x="207" y="416"/>
                  </a:lnTo>
                  <a:lnTo>
                    <a:pt x="205" y="414"/>
                  </a:lnTo>
                  <a:lnTo>
                    <a:pt x="202" y="413"/>
                  </a:lnTo>
                  <a:lnTo>
                    <a:pt x="200" y="411"/>
                  </a:lnTo>
                  <a:lnTo>
                    <a:pt x="199" y="408"/>
                  </a:lnTo>
                  <a:lnTo>
                    <a:pt x="195" y="406"/>
                  </a:lnTo>
                  <a:lnTo>
                    <a:pt x="193" y="404"/>
                  </a:lnTo>
                  <a:lnTo>
                    <a:pt x="192" y="401"/>
                  </a:lnTo>
                  <a:lnTo>
                    <a:pt x="190" y="399"/>
                  </a:lnTo>
                  <a:lnTo>
                    <a:pt x="190" y="399"/>
                  </a:lnTo>
                  <a:lnTo>
                    <a:pt x="190" y="399"/>
                  </a:lnTo>
                  <a:lnTo>
                    <a:pt x="188" y="399"/>
                  </a:lnTo>
                  <a:lnTo>
                    <a:pt x="186" y="401"/>
                  </a:lnTo>
                  <a:lnTo>
                    <a:pt x="185" y="401"/>
                  </a:lnTo>
                  <a:lnTo>
                    <a:pt x="181" y="401"/>
                  </a:lnTo>
                  <a:lnTo>
                    <a:pt x="178" y="401"/>
                  </a:lnTo>
                  <a:lnTo>
                    <a:pt x="174" y="401"/>
                  </a:lnTo>
                  <a:lnTo>
                    <a:pt x="171" y="399"/>
                  </a:lnTo>
                  <a:lnTo>
                    <a:pt x="167" y="399"/>
                  </a:lnTo>
                  <a:lnTo>
                    <a:pt x="162" y="397"/>
                  </a:lnTo>
                  <a:lnTo>
                    <a:pt x="162" y="397"/>
                  </a:lnTo>
                  <a:lnTo>
                    <a:pt x="157" y="395"/>
                  </a:lnTo>
                  <a:lnTo>
                    <a:pt x="152" y="392"/>
                  </a:lnTo>
                  <a:lnTo>
                    <a:pt x="147" y="390"/>
                  </a:lnTo>
                  <a:lnTo>
                    <a:pt x="143" y="387"/>
                  </a:lnTo>
                  <a:lnTo>
                    <a:pt x="138" y="385"/>
                  </a:lnTo>
                  <a:lnTo>
                    <a:pt x="135" y="382"/>
                  </a:lnTo>
                  <a:lnTo>
                    <a:pt x="131" y="380"/>
                  </a:lnTo>
                  <a:lnTo>
                    <a:pt x="128" y="378"/>
                  </a:lnTo>
                  <a:lnTo>
                    <a:pt x="126" y="376"/>
                  </a:lnTo>
                  <a:lnTo>
                    <a:pt x="126" y="376"/>
                  </a:lnTo>
                  <a:lnTo>
                    <a:pt x="126" y="376"/>
                  </a:lnTo>
                  <a:lnTo>
                    <a:pt x="124" y="376"/>
                  </a:lnTo>
                  <a:lnTo>
                    <a:pt x="124" y="375"/>
                  </a:lnTo>
                  <a:lnTo>
                    <a:pt x="123" y="375"/>
                  </a:lnTo>
                  <a:lnTo>
                    <a:pt x="121" y="373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2" y="370"/>
                  </a:lnTo>
                  <a:lnTo>
                    <a:pt x="110" y="368"/>
                  </a:lnTo>
                  <a:lnTo>
                    <a:pt x="107" y="366"/>
                  </a:lnTo>
                  <a:lnTo>
                    <a:pt x="105" y="364"/>
                  </a:lnTo>
                  <a:lnTo>
                    <a:pt x="105" y="364"/>
                  </a:lnTo>
                  <a:lnTo>
                    <a:pt x="103" y="361"/>
                  </a:lnTo>
                  <a:lnTo>
                    <a:pt x="100" y="354"/>
                  </a:lnTo>
                  <a:lnTo>
                    <a:pt x="95" y="345"/>
                  </a:lnTo>
                  <a:lnTo>
                    <a:pt x="90" y="335"/>
                  </a:lnTo>
                  <a:lnTo>
                    <a:pt x="84" y="323"/>
                  </a:lnTo>
                  <a:lnTo>
                    <a:pt x="79" y="313"/>
                  </a:lnTo>
                  <a:lnTo>
                    <a:pt x="74" y="302"/>
                  </a:lnTo>
                  <a:lnTo>
                    <a:pt x="71" y="294"/>
                  </a:lnTo>
                  <a:lnTo>
                    <a:pt x="67" y="288"/>
                  </a:lnTo>
                  <a:lnTo>
                    <a:pt x="67" y="287"/>
                  </a:lnTo>
                  <a:lnTo>
                    <a:pt x="67" y="287"/>
                  </a:lnTo>
                  <a:lnTo>
                    <a:pt x="65" y="287"/>
                  </a:lnTo>
                  <a:lnTo>
                    <a:pt x="65" y="285"/>
                  </a:lnTo>
                  <a:lnTo>
                    <a:pt x="64" y="283"/>
                  </a:lnTo>
                  <a:lnTo>
                    <a:pt x="60" y="281"/>
                  </a:lnTo>
                  <a:lnTo>
                    <a:pt x="59" y="278"/>
                  </a:lnTo>
                  <a:lnTo>
                    <a:pt x="55" y="275"/>
                  </a:lnTo>
                  <a:lnTo>
                    <a:pt x="53" y="271"/>
                  </a:lnTo>
                  <a:lnTo>
                    <a:pt x="50" y="268"/>
                  </a:lnTo>
                  <a:lnTo>
                    <a:pt x="48" y="264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6" y="256"/>
                  </a:lnTo>
                  <a:lnTo>
                    <a:pt x="45" y="252"/>
                  </a:lnTo>
                  <a:lnTo>
                    <a:pt x="45" y="249"/>
                  </a:lnTo>
                  <a:lnTo>
                    <a:pt x="45" y="247"/>
                  </a:lnTo>
                  <a:lnTo>
                    <a:pt x="43" y="245"/>
                  </a:lnTo>
                  <a:lnTo>
                    <a:pt x="43" y="243"/>
                  </a:lnTo>
                  <a:lnTo>
                    <a:pt x="43" y="242"/>
                  </a:lnTo>
                  <a:lnTo>
                    <a:pt x="43" y="242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3" y="238"/>
                  </a:lnTo>
                  <a:lnTo>
                    <a:pt x="43" y="237"/>
                  </a:lnTo>
                  <a:lnTo>
                    <a:pt x="41" y="233"/>
                  </a:lnTo>
                  <a:lnTo>
                    <a:pt x="40" y="228"/>
                  </a:lnTo>
                  <a:lnTo>
                    <a:pt x="38" y="221"/>
                  </a:lnTo>
                  <a:lnTo>
                    <a:pt x="36" y="211"/>
                  </a:lnTo>
                  <a:lnTo>
                    <a:pt x="34" y="200"/>
                  </a:lnTo>
                  <a:lnTo>
                    <a:pt x="34" y="185"/>
                  </a:lnTo>
                  <a:lnTo>
                    <a:pt x="33" y="16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4" y="145"/>
                  </a:lnTo>
                  <a:lnTo>
                    <a:pt x="33" y="143"/>
                  </a:lnTo>
                  <a:lnTo>
                    <a:pt x="33" y="140"/>
                  </a:lnTo>
                  <a:lnTo>
                    <a:pt x="33" y="136"/>
                  </a:lnTo>
                  <a:lnTo>
                    <a:pt x="31" y="133"/>
                  </a:lnTo>
                  <a:lnTo>
                    <a:pt x="29" y="128"/>
                  </a:lnTo>
                  <a:lnTo>
                    <a:pt x="27" y="122"/>
                  </a:lnTo>
                  <a:lnTo>
                    <a:pt x="26" y="117"/>
                  </a:lnTo>
                  <a:lnTo>
                    <a:pt x="24" y="114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7" y="105"/>
                  </a:lnTo>
                  <a:lnTo>
                    <a:pt x="14" y="102"/>
                  </a:lnTo>
                  <a:lnTo>
                    <a:pt x="10" y="98"/>
                  </a:lnTo>
                  <a:lnTo>
                    <a:pt x="8" y="97"/>
                  </a:lnTo>
                  <a:lnTo>
                    <a:pt x="5" y="95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90"/>
                  </a:lnTo>
                  <a:lnTo>
                    <a:pt x="5" y="84"/>
                  </a:lnTo>
                  <a:lnTo>
                    <a:pt x="8" y="79"/>
                  </a:lnTo>
                  <a:lnTo>
                    <a:pt x="15" y="71"/>
                  </a:lnTo>
                  <a:lnTo>
                    <a:pt x="22" y="60"/>
                  </a:lnTo>
                  <a:lnTo>
                    <a:pt x="31" y="50"/>
                  </a:lnTo>
                  <a:lnTo>
                    <a:pt x="40" y="40"/>
                  </a:lnTo>
                  <a:lnTo>
                    <a:pt x="50" y="31"/>
                  </a:lnTo>
                  <a:lnTo>
                    <a:pt x="60" y="22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84" y="10"/>
                  </a:lnTo>
                  <a:lnTo>
                    <a:pt x="95" y="7"/>
                  </a:lnTo>
                  <a:lnTo>
                    <a:pt x="105" y="3"/>
                  </a:lnTo>
                  <a:lnTo>
                    <a:pt x="114" y="2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40" y="0"/>
                  </a:lnTo>
                  <a:lnTo>
                    <a:pt x="147" y="2"/>
                  </a:lnTo>
                  <a:lnTo>
                    <a:pt x="154" y="5"/>
                  </a:lnTo>
                  <a:lnTo>
                    <a:pt x="159" y="7"/>
                  </a:lnTo>
                  <a:lnTo>
                    <a:pt x="159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46" name="Freeform 102">
              <a:extLst>
                <a:ext uri="{FF2B5EF4-FFF2-40B4-BE49-F238E27FC236}">
                  <a16:creationId xmlns:a16="http://schemas.microsoft.com/office/drawing/2014/main" id="{4B0B1199-1BBD-4854-996E-D049C2ED2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618"/>
              <a:ext cx="34" cy="84"/>
            </a:xfrm>
            <a:custGeom>
              <a:avLst/>
              <a:gdLst>
                <a:gd name="T0" fmla="*/ 68 w 68"/>
                <a:gd name="T1" fmla="*/ 168 h 168"/>
                <a:gd name="T2" fmla="*/ 51 w 68"/>
                <a:gd name="T3" fmla="*/ 130 h 168"/>
                <a:gd name="T4" fmla="*/ 28 w 68"/>
                <a:gd name="T5" fmla="*/ 76 h 168"/>
                <a:gd name="T6" fmla="*/ 28 w 68"/>
                <a:gd name="T7" fmla="*/ 76 h 168"/>
                <a:gd name="T8" fmla="*/ 28 w 68"/>
                <a:gd name="T9" fmla="*/ 74 h 168"/>
                <a:gd name="T10" fmla="*/ 26 w 68"/>
                <a:gd name="T11" fmla="*/ 69 h 168"/>
                <a:gd name="T12" fmla="*/ 23 w 68"/>
                <a:gd name="T13" fmla="*/ 61 h 168"/>
                <a:gd name="T14" fmla="*/ 19 w 68"/>
                <a:gd name="T15" fmla="*/ 52 h 168"/>
                <a:gd name="T16" fmla="*/ 14 w 68"/>
                <a:gd name="T17" fmla="*/ 40 h 168"/>
                <a:gd name="T18" fmla="*/ 11 w 68"/>
                <a:gd name="T19" fmla="*/ 30 h 168"/>
                <a:gd name="T20" fmla="*/ 7 w 68"/>
                <a:gd name="T21" fmla="*/ 19 h 168"/>
                <a:gd name="T22" fmla="*/ 4 w 68"/>
                <a:gd name="T23" fmla="*/ 11 h 168"/>
                <a:gd name="T24" fmla="*/ 2 w 68"/>
                <a:gd name="T25" fmla="*/ 4 h 168"/>
                <a:gd name="T26" fmla="*/ 0 w 68"/>
                <a:gd name="T2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168">
                  <a:moveTo>
                    <a:pt x="68" y="168"/>
                  </a:moveTo>
                  <a:lnTo>
                    <a:pt x="51" y="13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6" y="69"/>
                  </a:lnTo>
                  <a:lnTo>
                    <a:pt x="23" y="61"/>
                  </a:lnTo>
                  <a:lnTo>
                    <a:pt x="19" y="52"/>
                  </a:lnTo>
                  <a:lnTo>
                    <a:pt x="14" y="40"/>
                  </a:lnTo>
                  <a:lnTo>
                    <a:pt x="11" y="30"/>
                  </a:lnTo>
                  <a:lnTo>
                    <a:pt x="7" y="19"/>
                  </a:lnTo>
                  <a:lnTo>
                    <a:pt x="4" y="11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47" name="Freeform 103">
              <a:extLst>
                <a:ext uri="{FF2B5EF4-FFF2-40B4-BE49-F238E27FC236}">
                  <a16:creationId xmlns:a16="http://schemas.microsoft.com/office/drawing/2014/main" id="{8C32400B-DE49-9BF2-365E-BB12957C1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632"/>
              <a:ext cx="35" cy="62"/>
            </a:xfrm>
            <a:custGeom>
              <a:avLst/>
              <a:gdLst>
                <a:gd name="T0" fmla="*/ 69 w 69"/>
                <a:gd name="T1" fmla="*/ 124 h 124"/>
                <a:gd name="T2" fmla="*/ 48 w 69"/>
                <a:gd name="T3" fmla="*/ 103 h 124"/>
                <a:gd name="T4" fmla="*/ 48 w 69"/>
                <a:gd name="T5" fmla="*/ 103 h 124"/>
                <a:gd name="T6" fmla="*/ 48 w 69"/>
                <a:gd name="T7" fmla="*/ 102 h 124"/>
                <a:gd name="T8" fmla="*/ 47 w 69"/>
                <a:gd name="T9" fmla="*/ 100 h 124"/>
                <a:gd name="T10" fmla="*/ 45 w 69"/>
                <a:gd name="T11" fmla="*/ 98 h 124"/>
                <a:gd name="T12" fmla="*/ 43 w 69"/>
                <a:gd name="T13" fmla="*/ 97 h 124"/>
                <a:gd name="T14" fmla="*/ 42 w 69"/>
                <a:gd name="T15" fmla="*/ 93 h 124"/>
                <a:gd name="T16" fmla="*/ 38 w 69"/>
                <a:gd name="T17" fmla="*/ 90 h 124"/>
                <a:gd name="T18" fmla="*/ 36 w 69"/>
                <a:gd name="T19" fmla="*/ 86 h 124"/>
                <a:gd name="T20" fmla="*/ 35 w 69"/>
                <a:gd name="T21" fmla="*/ 83 h 124"/>
                <a:gd name="T22" fmla="*/ 33 w 69"/>
                <a:gd name="T23" fmla="*/ 81 h 124"/>
                <a:gd name="T24" fmla="*/ 31 w 69"/>
                <a:gd name="T25" fmla="*/ 79 h 124"/>
                <a:gd name="T26" fmla="*/ 31 w 69"/>
                <a:gd name="T27" fmla="*/ 79 h 124"/>
                <a:gd name="T28" fmla="*/ 29 w 69"/>
                <a:gd name="T29" fmla="*/ 74 h 124"/>
                <a:gd name="T30" fmla="*/ 26 w 69"/>
                <a:gd name="T31" fmla="*/ 65 h 124"/>
                <a:gd name="T32" fmla="*/ 23 w 69"/>
                <a:gd name="T33" fmla="*/ 57 h 124"/>
                <a:gd name="T34" fmla="*/ 19 w 69"/>
                <a:gd name="T35" fmla="*/ 46 h 124"/>
                <a:gd name="T36" fmla="*/ 14 w 69"/>
                <a:gd name="T37" fmla="*/ 34 h 124"/>
                <a:gd name="T38" fmla="*/ 10 w 69"/>
                <a:gd name="T39" fmla="*/ 24 h 124"/>
                <a:gd name="T40" fmla="*/ 7 w 69"/>
                <a:gd name="T41" fmla="*/ 14 h 124"/>
                <a:gd name="T42" fmla="*/ 4 w 69"/>
                <a:gd name="T43" fmla="*/ 7 h 124"/>
                <a:gd name="T44" fmla="*/ 2 w 69"/>
                <a:gd name="T45" fmla="*/ 2 h 124"/>
                <a:gd name="T46" fmla="*/ 0 w 69"/>
                <a:gd name="T4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124">
                  <a:moveTo>
                    <a:pt x="69" y="124"/>
                  </a:moveTo>
                  <a:lnTo>
                    <a:pt x="48" y="103"/>
                  </a:lnTo>
                  <a:lnTo>
                    <a:pt x="48" y="103"/>
                  </a:lnTo>
                  <a:lnTo>
                    <a:pt x="48" y="102"/>
                  </a:lnTo>
                  <a:lnTo>
                    <a:pt x="47" y="100"/>
                  </a:lnTo>
                  <a:lnTo>
                    <a:pt x="45" y="98"/>
                  </a:lnTo>
                  <a:lnTo>
                    <a:pt x="43" y="97"/>
                  </a:lnTo>
                  <a:lnTo>
                    <a:pt x="42" y="93"/>
                  </a:lnTo>
                  <a:lnTo>
                    <a:pt x="38" y="90"/>
                  </a:lnTo>
                  <a:lnTo>
                    <a:pt x="36" y="86"/>
                  </a:lnTo>
                  <a:lnTo>
                    <a:pt x="35" y="83"/>
                  </a:lnTo>
                  <a:lnTo>
                    <a:pt x="33" y="81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29" y="74"/>
                  </a:lnTo>
                  <a:lnTo>
                    <a:pt x="26" y="65"/>
                  </a:lnTo>
                  <a:lnTo>
                    <a:pt x="23" y="57"/>
                  </a:lnTo>
                  <a:lnTo>
                    <a:pt x="19" y="46"/>
                  </a:lnTo>
                  <a:lnTo>
                    <a:pt x="14" y="34"/>
                  </a:lnTo>
                  <a:lnTo>
                    <a:pt x="10" y="24"/>
                  </a:lnTo>
                  <a:lnTo>
                    <a:pt x="7" y="14"/>
                  </a:lnTo>
                  <a:lnTo>
                    <a:pt x="4" y="7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48" name="Freeform 104">
              <a:extLst>
                <a:ext uri="{FF2B5EF4-FFF2-40B4-BE49-F238E27FC236}">
                  <a16:creationId xmlns:a16="http://schemas.microsoft.com/office/drawing/2014/main" id="{1BEB4229-0153-85DD-3350-F51662B68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495"/>
              <a:ext cx="105" cy="77"/>
            </a:xfrm>
            <a:custGeom>
              <a:avLst/>
              <a:gdLst>
                <a:gd name="T0" fmla="*/ 33 w 209"/>
                <a:gd name="T1" fmla="*/ 152 h 154"/>
                <a:gd name="T2" fmla="*/ 33 w 209"/>
                <a:gd name="T3" fmla="*/ 152 h 154"/>
                <a:gd name="T4" fmla="*/ 31 w 209"/>
                <a:gd name="T5" fmla="*/ 152 h 154"/>
                <a:gd name="T6" fmla="*/ 28 w 209"/>
                <a:gd name="T7" fmla="*/ 154 h 154"/>
                <a:gd name="T8" fmla="*/ 24 w 209"/>
                <a:gd name="T9" fmla="*/ 154 h 154"/>
                <a:gd name="T10" fmla="*/ 21 w 209"/>
                <a:gd name="T11" fmla="*/ 154 h 154"/>
                <a:gd name="T12" fmla="*/ 17 w 209"/>
                <a:gd name="T13" fmla="*/ 154 h 154"/>
                <a:gd name="T14" fmla="*/ 12 w 209"/>
                <a:gd name="T15" fmla="*/ 152 h 154"/>
                <a:gd name="T16" fmla="*/ 9 w 209"/>
                <a:gd name="T17" fmla="*/ 150 h 154"/>
                <a:gd name="T18" fmla="*/ 5 w 209"/>
                <a:gd name="T19" fmla="*/ 147 h 154"/>
                <a:gd name="T20" fmla="*/ 2 w 209"/>
                <a:gd name="T21" fmla="*/ 141 h 154"/>
                <a:gd name="T22" fmla="*/ 2 w 209"/>
                <a:gd name="T23" fmla="*/ 141 h 154"/>
                <a:gd name="T24" fmla="*/ 0 w 209"/>
                <a:gd name="T25" fmla="*/ 136 h 154"/>
                <a:gd name="T26" fmla="*/ 0 w 209"/>
                <a:gd name="T27" fmla="*/ 129 h 154"/>
                <a:gd name="T28" fmla="*/ 0 w 209"/>
                <a:gd name="T29" fmla="*/ 122 h 154"/>
                <a:gd name="T30" fmla="*/ 2 w 209"/>
                <a:gd name="T31" fmla="*/ 116 h 154"/>
                <a:gd name="T32" fmla="*/ 5 w 209"/>
                <a:gd name="T33" fmla="*/ 109 h 154"/>
                <a:gd name="T34" fmla="*/ 7 w 209"/>
                <a:gd name="T35" fmla="*/ 103 h 154"/>
                <a:gd name="T36" fmla="*/ 10 w 209"/>
                <a:gd name="T37" fmla="*/ 98 h 154"/>
                <a:gd name="T38" fmla="*/ 12 w 209"/>
                <a:gd name="T39" fmla="*/ 95 h 154"/>
                <a:gd name="T40" fmla="*/ 14 w 209"/>
                <a:gd name="T41" fmla="*/ 91 h 154"/>
                <a:gd name="T42" fmla="*/ 14 w 209"/>
                <a:gd name="T43" fmla="*/ 91 h 154"/>
                <a:gd name="T44" fmla="*/ 14 w 209"/>
                <a:gd name="T45" fmla="*/ 91 h 154"/>
                <a:gd name="T46" fmla="*/ 16 w 209"/>
                <a:gd name="T47" fmla="*/ 90 h 154"/>
                <a:gd name="T48" fmla="*/ 19 w 209"/>
                <a:gd name="T49" fmla="*/ 84 h 154"/>
                <a:gd name="T50" fmla="*/ 22 w 209"/>
                <a:gd name="T51" fmla="*/ 79 h 154"/>
                <a:gd name="T52" fmla="*/ 29 w 209"/>
                <a:gd name="T53" fmla="*/ 71 h 154"/>
                <a:gd name="T54" fmla="*/ 36 w 209"/>
                <a:gd name="T55" fmla="*/ 60 h 154"/>
                <a:gd name="T56" fmla="*/ 45 w 209"/>
                <a:gd name="T57" fmla="*/ 50 h 154"/>
                <a:gd name="T58" fmla="*/ 54 w 209"/>
                <a:gd name="T59" fmla="*/ 40 h 154"/>
                <a:gd name="T60" fmla="*/ 64 w 209"/>
                <a:gd name="T61" fmla="*/ 31 h 154"/>
                <a:gd name="T62" fmla="*/ 74 w 209"/>
                <a:gd name="T63" fmla="*/ 22 h 154"/>
                <a:gd name="T64" fmla="*/ 86 w 209"/>
                <a:gd name="T65" fmla="*/ 15 h 154"/>
                <a:gd name="T66" fmla="*/ 86 w 209"/>
                <a:gd name="T67" fmla="*/ 15 h 154"/>
                <a:gd name="T68" fmla="*/ 98 w 209"/>
                <a:gd name="T69" fmla="*/ 10 h 154"/>
                <a:gd name="T70" fmla="*/ 109 w 209"/>
                <a:gd name="T71" fmla="*/ 7 h 154"/>
                <a:gd name="T72" fmla="*/ 119 w 209"/>
                <a:gd name="T73" fmla="*/ 3 h 154"/>
                <a:gd name="T74" fmla="*/ 128 w 209"/>
                <a:gd name="T75" fmla="*/ 2 h 154"/>
                <a:gd name="T76" fmla="*/ 138 w 209"/>
                <a:gd name="T77" fmla="*/ 0 h 154"/>
                <a:gd name="T78" fmla="*/ 145 w 209"/>
                <a:gd name="T79" fmla="*/ 0 h 154"/>
                <a:gd name="T80" fmla="*/ 154 w 209"/>
                <a:gd name="T81" fmla="*/ 0 h 154"/>
                <a:gd name="T82" fmla="*/ 161 w 209"/>
                <a:gd name="T83" fmla="*/ 2 h 154"/>
                <a:gd name="T84" fmla="*/ 168 w 209"/>
                <a:gd name="T85" fmla="*/ 5 h 154"/>
                <a:gd name="T86" fmla="*/ 173 w 209"/>
                <a:gd name="T87" fmla="*/ 7 h 154"/>
                <a:gd name="T88" fmla="*/ 173 w 209"/>
                <a:gd name="T89" fmla="*/ 7 h 154"/>
                <a:gd name="T90" fmla="*/ 173 w 209"/>
                <a:gd name="T91" fmla="*/ 8 h 154"/>
                <a:gd name="T92" fmla="*/ 176 w 209"/>
                <a:gd name="T93" fmla="*/ 8 h 154"/>
                <a:gd name="T94" fmla="*/ 180 w 209"/>
                <a:gd name="T95" fmla="*/ 12 h 154"/>
                <a:gd name="T96" fmla="*/ 185 w 209"/>
                <a:gd name="T97" fmla="*/ 14 h 154"/>
                <a:gd name="T98" fmla="*/ 190 w 209"/>
                <a:gd name="T99" fmla="*/ 17 h 154"/>
                <a:gd name="T100" fmla="*/ 195 w 209"/>
                <a:gd name="T101" fmla="*/ 22 h 154"/>
                <a:gd name="T102" fmla="*/ 199 w 209"/>
                <a:gd name="T103" fmla="*/ 27 h 154"/>
                <a:gd name="T104" fmla="*/ 204 w 209"/>
                <a:gd name="T105" fmla="*/ 33 h 154"/>
                <a:gd name="T106" fmla="*/ 207 w 209"/>
                <a:gd name="T107" fmla="*/ 38 h 154"/>
                <a:gd name="T108" fmla="*/ 209 w 209"/>
                <a:gd name="T109" fmla="*/ 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9" h="154">
                  <a:moveTo>
                    <a:pt x="33" y="152"/>
                  </a:moveTo>
                  <a:lnTo>
                    <a:pt x="33" y="152"/>
                  </a:lnTo>
                  <a:lnTo>
                    <a:pt x="31" y="152"/>
                  </a:lnTo>
                  <a:lnTo>
                    <a:pt x="28" y="154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7" y="154"/>
                  </a:lnTo>
                  <a:lnTo>
                    <a:pt x="12" y="152"/>
                  </a:lnTo>
                  <a:lnTo>
                    <a:pt x="9" y="150"/>
                  </a:lnTo>
                  <a:lnTo>
                    <a:pt x="5" y="147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36"/>
                  </a:lnTo>
                  <a:lnTo>
                    <a:pt x="0" y="129"/>
                  </a:lnTo>
                  <a:lnTo>
                    <a:pt x="0" y="122"/>
                  </a:lnTo>
                  <a:lnTo>
                    <a:pt x="2" y="116"/>
                  </a:lnTo>
                  <a:lnTo>
                    <a:pt x="5" y="109"/>
                  </a:lnTo>
                  <a:lnTo>
                    <a:pt x="7" y="103"/>
                  </a:lnTo>
                  <a:lnTo>
                    <a:pt x="10" y="98"/>
                  </a:lnTo>
                  <a:lnTo>
                    <a:pt x="12" y="95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6" y="90"/>
                  </a:lnTo>
                  <a:lnTo>
                    <a:pt x="19" y="84"/>
                  </a:lnTo>
                  <a:lnTo>
                    <a:pt x="22" y="79"/>
                  </a:lnTo>
                  <a:lnTo>
                    <a:pt x="29" y="71"/>
                  </a:lnTo>
                  <a:lnTo>
                    <a:pt x="36" y="60"/>
                  </a:lnTo>
                  <a:lnTo>
                    <a:pt x="45" y="50"/>
                  </a:lnTo>
                  <a:lnTo>
                    <a:pt x="54" y="40"/>
                  </a:lnTo>
                  <a:lnTo>
                    <a:pt x="64" y="31"/>
                  </a:lnTo>
                  <a:lnTo>
                    <a:pt x="74" y="22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98" y="10"/>
                  </a:lnTo>
                  <a:lnTo>
                    <a:pt x="109" y="7"/>
                  </a:lnTo>
                  <a:lnTo>
                    <a:pt x="119" y="3"/>
                  </a:lnTo>
                  <a:lnTo>
                    <a:pt x="128" y="2"/>
                  </a:lnTo>
                  <a:lnTo>
                    <a:pt x="138" y="0"/>
                  </a:lnTo>
                  <a:lnTo>
                    <a:pt x="145" y="0"/>
                  </a:lnTo>
                  <a:lnTo>
                    <a:pt x="154" y="0"/>
                  </a:lnTo>
                  <a:lnTo>
                    <a:pt x="161" y="2"/>
                  </a:lnTo>
                  <a:lnTo>
                    <a:pt x="168" y="5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73" y="8"/>
                  </a:lnTo>
                  <a:lnTo>
                    <a:pt x="176" y="8"/>
                  </a:lnTo>
                  <a:lnTo>
                    <a:pt x="180" y="12"/>
                  </a:lnTo>
                  <a:lnTo>
                    <a:pt x="185" y="14"/>
                  </a:lnTo>
                  <a:lnTo>
                    <a:pt x="190" y="17"/>
                  </a:lnTo>
                  <a:lnTo>
                    <a:pt x="195" y="22"/>
                  </a:lnTo>
                  <a:lnTo>
                    <a:pt x="199" y="27"/>
                  </a:lnTo>
                  <a:lnTo>
                    <a:pt x="204" y="33"/>
                  </a:lnTo>
                  <a:lnTo>
                    <a:pt x="207" y="38"/>
                  </a:lnTo>
                  <a:lnTo>
                    <a:pt x="209" y="4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49" name="Freeform 105">
              <a:extLst>
                <a:ext uri="{FF2B5EF4-FFF2-40B4-BE49-F238E27FC236}">
                  <a16:creationId xmlns:a16="http://schemas.microsoft.com/office/drawing/2014/main" id="{DD6839DA-BF5A-209D-6133-99B33F633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461"/>
              <a:ext cx="91" cy="86"/>
            </a:xfrm>
            <a:custGeom>
              <a:avLst/>
              <a:gdLst>
                <a:gd name="T0" fmla="*/ 9 w 181"/>
                <a:gd name="T1" fmla="*/ 172 h 172"/>
                <a:gd name="T2" fmla="*/ 2 w 181"/>
                <a:gd name="T3" fmla="*/ 155 h 172"/>
                <a:gd name="T4" fmla="*/ 0 w 181"/>
                <a:gd name="T5" fmla="*/ 138 h 172"/>
                <a:gd name="T6" fmla="*/ 5 w 181"/>
                <a:gd name="T7" fmla="*/ 119 h 172"/>
                <a:gd name="T8" fmla="*/ 12 w 181"/>
                <a:gd name="T9" fmla="*/ 100 h 172"/>
                <a:gd name="T10" fmla="*/ 22 w 181"/>
                <a:gd name="T11" fmla="*/ 83 h 172"/>
                <a:gd name="T12" fmla="*/ 34 w 181"/>
                <a:gd name="T13" fmla="*/ 65 h 172"/>
                <a:gd name="T14" fmla="*/ 48 w 181"/>
                <a:gd name="T15" fmla="*/ 52 h 172"/>
                <a:gd name="T16" fmla="*/ 62 w 181"/>
                <a:gd name="T17" fmla="*/ 38 h 172"/>
                <a:gd name="T18" fmla="*/ 74 w 181"/>
                <a:gd name="T19" fmla="*/ 27 h 172"/>
                <a:gd name="T20" fmla="*/ 86 w 181"/>
                <a:gd name="T21" fmla="*/ 20 h 172"/>
                <a:gd name="T22" fmla="*/ 86 w 181"/>
                <a:gd name="T23" fmla="*/ 20 h 172"/>
                <a:gd name="T24" fmla="*/ 98 w 181"/>
                <a:gd name="T25" fmla="*/ 15 h 172"/>
                <a:gd name="T26" fmla="*/ 109 w 181"/>
                <a:gd name="T27" fmla="*/ 10 h 172"/>
                <a:gd name="T28" fmla="*/ 121 w 181"/>
                <a:gd name="T29" fmla="*/ 7 h 172"/>
                <a:gd name="T30" fmla="*/ 131 w 181"/>
                <a:gd name="T31" fmla="*/ 3 h 172"/>
                <a:gd name="T32" fmla="*/ 142 w 181"/>
                <a:gd name="T33" fmla="*/ 1 h 172"/>
                <a:gd name="T34" fmla="*/ 152 w 181"/>
                <a:gd name="T35" fmla="*/ 0 h 172"/>
                <a:gd name="T36" fmla="*/ 161 w 181"/>
                <a:gd name="T37" fmla="*/ 0 h 172"/>
                <a:gd name="T38" fmla="*/ 169 w 181"/>
                <a:gd name="T39" fmla="*/ 1 h 172"/>
                <a:gd name="T40" fmla="*/ 176 w 181"/>
                <a:gd name="T41" fmla="*/ 3 h 172"/>
                <a:gd name="T42" fmla="*/ 181 w 181"/>
                <a:gd name="T43" fmla="*/ 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1" h="172">
                  <a:moveTo>
                    <a:pt x="9" y="172"/>
                  </a:moveTo>
                  <a:lnTo>
                    <a:pt x="2" y="155"/>
                  </a:lnTo>
                  <a:lnTo>
                    <a:pt x="0" y="138"/>
                  </a:lnTo>
                  <a:lnTo>
                    <a:pt x="5" y="119"/>
                  </a:lnTo>
                  <a:lnTo>
                    <a:pt x="12" y="100"/>
                  </a:lnTo>
                  <a:lnTo>
                    <a:pt x="22" y="83"/>
                  </a:lnTo>
                  <a:lnTo>
                    <a:pt x="34" y="65"/>
                  </a:lnTo>
                  <a:lnTo>
                    <a:pt x="48" y="52"/>
                  </a:lnTo>
                  <a:lnTo>
                    <a:pt x="62" y="38"/>
                  </a:lnTo>
                  <a:lnTo>
                    <a:pt x="74" y="27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98" y="15"/>
                  </a:lnTo>
                  <a:lnTo>
                    <a:pt x="109" y="10"/>
                  </a:lnTo>
                  <a:lnTo>
                    <a:pt x="121" y="7"/>
                  </a:lnTo>
                  <a:lnTo>
                    <a:pt x="131" y="3"/>
                  </a:lnTo>
                  <a:lnTo>
                    <a:pt x="142" y="1"/>
                  </a:lnTo>
                  <a:lnTo>
                    <a:pt x="152" y="0"/>
                  </a:lnTo>
                  <a:lnTo>
                    <a:pt x="161" y="0"/>
                  </a:lnTo>
                  <a:lnTo>
                    <a:pt x="169" y="1"/>
                  </a:lnTo>
                  <a:lnTo>
                    <a:pt x="176" y="3"/>
                  </a:lnTo>
                  <a:lnTo>
                    <a:pt x="181" y="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50" name="Freeform 106">
              <a:extLst>
                <a:ext uri="{FF2B5EF4-FFF2-40B4-BE49-F238E27FC236}">
                  <a16:creationId xmlns:a16="http://schemas.microsoft.com/office/drawing/2014/main" id="{1D6F0EA5-230E-7E70-571A-264467D10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352"/>
              <a:ext cx="59" cy="107"/>
            </a:xfrm>
            <a:custGeom>
              <a:avLst/>
              <a:gdLst>
                <a:gd name="T0" fmla="*/ 116 w 118"/>
                <a:gd name="T1" fmla="*/ 211 h 214"/>
                <a:gd name="T2" fmla="*/ 111 w 118"/>
                <a:gd name="T3" fmla="*/ 202 h 214"/>
                <a:gd name="T4" fmla="*/ 107 w 118"/>
                <a:gd name="T5" fmla="*/ 194 h 214"/>
                <a:gd name="T6" fmla="*/ 104 w 118"/>
                <a:gd name="T7" fmla="*/ 185 h 214"/>
                <a:gd name="T8" fmla="*/ 100 w 118"/>
                <a:gd name="T9" fmla="*/ 176 h 214"/>
                <a:gd name="T10" fmla="*/ 100 w 118"/>
                <a:gd name="T11" fmla="*/ 171 h 214"/>
                <a:gd name="T12" fmla="*/ 95 w 118"/>
                <a:gd name="T13" fmla="*/ 137 h 214"/>
                <a:gd name="T14" fmla="*/ 85 w 118"/>
                <a:gd name="T15" fmla="*/ 107 h 214"/>
                <a:gd name="T16" fmla="*/ 73 w 118"/>
                <a:gd name="T17" fmla="*/ 85 h 214"/>
                <a:gd name="T18" fmla="*/ 57 w 118"/>
                <a:gd name="T19" fmla="*/ 69 h 214"/>
                <a:gd name="T20" fmla="*/ 42 w 118"/>
                <a:gd name="T21" fmla="*/ 62 h 214"/>
                <a:gd name="T22" fmla="*/ 35 w 118"/>
                <a:gd name="T23" fmla="*/ 61 h 214"/>
                <a:gd name="T24" fmla="*/ 28 w 118"/>
                <a:gd name="T25" fmla="*/ 48 h 214"/>
                <a:gd name="T26" fmla="*/ 26 w 118"/>
                <a:gd name="T27" fmla="*/ 33 h 214"/>
                <a:gd name="T28" fmla="*/ 24 w 118"/>
                <a:gd name="T29" fmla="*/ 16 h 214"/>
                <a:gd name="T30" fmla="*/ 19 w 118"/>
                <a:gd name="T31" fmla="*/ 2 h 214"/>
                <a:gd name="T32" fmla="*/ 16 w 118"/>
                <a:gd name="T33" fmla="*/ 0 h 214"/>
                <a:gd name="T34" fmla="*/ 7 w 118"/>
                <a:gd name="T35" fmla="*/ 5 h 214"/>
                <a:gd name="T36" fmla="*/ 2 w 118"/>
                <a:gd name="T37" fmla="*/ 26 h 214"/>
                <a:gd name="T38" fmla="*/ 0 w 118"/>
                <a:gd name="T39" fmla="*/ 54 h 214"/>
                <a:gd name="T40" fmla="*/ 4 w 118"/>
                <a:gd name="T41" fmla="*/ 83 h 214"/>
                <a:gd name="T42" fmla="*/ 12 w 118"/>
                <a:gd name="T43" fmla="*/ 105 h 214"/>
                <a:gd name="T44" fmla="*/ 16 w 118"/>
                <a:gd name="T45" fmla="*/ 111 h 214"/>
                <a:gd name="T46" fmla="*/ 19 w 118"/>
                <a:gd name="T47" fmla="*/ 116 h 214"/>
                <a:gd name="T48" fmla="*/ 23 w 118"/>
                <a:gd name="T49" fmla="*/ 119 h 214"/>
                <a:gd name="T50" fmla="*/ 31 w 118"/>
                <a:gd name="T51" fmla="*/ 121 h 214"/>
                <a:gd name="T52" fmla="*/ 45 w 118"/>
                <a:gd name="T53" fmla="*/ 126 h 214"/>
                <a:gd name="T54" fmla="*/ 56 w 118"/>
                <a:gd name="T55" fmla="*/ 131 h 214"/>
                <a:gd name="T56" fmla="*/ 71 w 118"/>
                <a:gd name="T57" fmla="*/ 143 h 214"/>
                <a:gd name="T58" fmla="*/ 87 w 118"/>
                <a:gd name="T59" fmla="*/ 162 h 214"/>
                <a:gd name="T60" fmla="*/ 100 w 118"/>
                <a:gd name="T61" fmla="*/ 185 h 214"/>
                <a:gd name="T62" fmla="*/ 113 w 118"/>
                <a:gd name="T63" fmla="*/ 204 h 214"/>
                <a:gd name="T64" fmla="*/ 118 w 118"/>
                <a:gd name="T6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8" h="214">
                  <a:moveTo>
                    <a:pt x="118" y="214"/>
                  </a:moveTo>
                  <a:lnTo>
                    <a:pt x="116" y="211"/>
                  </a:lnTo>
                  <a:lnTo>
                    <a:pt x="114" y="206"/>
                  </a:lnTo>
                  <a:lnTo>
                    <a:pt x="111" y="202"/>
                  </a:lnTo>
                  <a:lnTo>
                    <a:pt x="109" y="197"/>
                  </a:lnTo>
                  <a:lnTo>
                    <a:pt x="107" y="194"/>
                  </a:lnTo>
                  <a:lnTo>
                    <a:pt x="106" y="188"/>
                  </a:lnTo>
                  <a:lnTo>
                    <a:pt x="104" y="185"/>
                  </a:lnTo>
                  <a:lnTo>
                    <a:pt x="102" y="180"/>
                  </a:lnTo>
                  <a:lnTo>
                    <a:pt x="100" y="176"/>
                  </a:lnTo>
                  <a:lnTo>
                    <a:pt x="100" y="171"/>
                  </a:lnTo>
                  <a:lnTo>
                    <a:pt x="100" y="171"/>
                  </a:lnTo>
                  <a:lnTo>
                    <a:pt x="99" y="154"/>
                  </a:lnTo>
                  <a:lnTo>
                    <a:pt x="95" y="137"/>
                  </a:lnTo>
                  <a:lnTo>
                    <a:pt x="90" y="121"/>
                  </a:lnTo>
                  <a:lnTo>
                    <a:pt x="85" y="107"/>
                  </a:lnTo>
                  <a:lnTo>
                    <a:pt x="80" y="95"/>
                  </a:lnTo>
                  <a:lnTo>
                    <a:pt x="73" y="85"/>
                  </a:lnTo>
                  <a:lnTo>
                    <a:pt x="66" y="76"/>
                  </a:lnTo>
                  <a:lnTo>
                    <a:pt x="57" y="69"/>
                  </a:lnTo>
                  <a:lnTo>
                    <a:pt x="50" y="6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35" y="61"/>
                  </a:lnTo>
                  <a:lnTo>
                    <a:pt x="30" y="55"/>
                  </a:lnTo>
                  <a:lnTo>
                    <a:pt x="28" y="48"/>
                  </a:lnTo>
                  <a:lnTo>
                    <a:pt x="26" y="40"/>
                  </a:lnTo>
                  <a:lnTo>
                    <a:pt x="26" y="33"/>
                  </a:lnTo>
                  <a:lnTo>
                    <a:pt x="24" y="24"/>
                  </a:lnTo>
                  <a:lnTo>
                    <a:pt x="24" y="16"/>
                  </a:lnTo>
                  <a:lnTo>
                    <a:pt x="23" y="9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5"/>
                  </a:lnTo>
                  <a:lnTo>
                    <a:pt x="4" y="14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0" y="54"/>
                  </a:lnTo>
                  <a:lnTo>
                    <a:pt x="2" y="67"/>
                  </a:lnTo>
                  <a:lnTo>
                    <a:pt x="4" y="83"/>
                  </a:lnTo>
                  <a:lnTo>
                    <a:pt x="7" y="9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6" y="111"/>
                  </a:lnTo>
                  <a:lnTo>
                    <a:pt x="18" y="114"/>
                  </a:lnTo>
                  <a:lnTo>
                    <a:pt x="19" y="116"/>
                  </a:lnTo>
                  <a:lnTo>
                    <a:pt x="21" y="118"/>
                  </a:lnTo>
                  <a:lnTo>
                    <a:pt x="23" y="119"/>
                  </a:lnTo>
                  <a:lnTo>
                    <a:pt x="26" y="121"/>
                  </a:lnTo>
                  <a:lnTo>
                    <a:pt x="31" y="121"/>
                  </a:lnTo>
                  <a:lnTo>
                    <a:pt x="37" y="124"/>
                  </a:lnTo>
                  <a:lnTo>
                    <a:pt x="45" y="126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62" y="135"/>
                  </a:lnTo>
                  <a:lnTo>
                    <a:pt x="71" y="143"/>
                  </a:lnTo>
                  <a:lnTo>
                    <a:pt x="78" y="152"/>
                  </a:lnTo>
                  <a:lnTo>
                    <a:pt x="87" y="162"/>
                  </a:lnTo>
                  <a:lnTo>
                    <a:pt x="94" y="173"/>
                  </a:lnTo>
                  <a:lnTo>
                    <a:pt x="100" y="185"/>
                  </a:lnTo>
                  <a:lnTo>
                    <a:pt x="107" y="195"/>
                  </a:lnTo>
                  <a:lnTo>
                    <a:pt x="113" y="204"/>
                  </a:lnTo>
                  <a:lnTo>
                    <a:pt x="116" y="211"/>
                  </a:lnTo>
                  <a:lnTo>
                    <a:pt x="118" y="214"/>
                  </a:lnTo>
                  <a:lnTo>
                    <a:pt x="118" y="2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51" name="Freeform 107">
              <a:extLst>
                <a:ext uri="{FF2B5EF4-FFF2-40B4-BE49-F238E27FC236}">
                  <a16:creationId xmlns:a16="http://schemas.microsoft.com/office/drawing/2014/main" id="{9D25337C-BA56-1B22-D193-5957F3683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352"/>
              <a:ext cx="59" cy="107"/>
            </a:xfrm>
            <a:custGeom>
              <a:avLst/>
              <a:gdLst>
                <a:gd name="T0" fmla="*/ 116 w 118"/>
                <a:gd name="T1" fmla="*/ 211 h 214"/>
                <a:gd name="T2" fmla="*/ 111 w 118"/>
                <a:gd name="T3" fmla="*/ 202 h 214"/>
                <a:gd name="T4" fmla="*/ 107 w 118"/>
                <a:gd name="T5" fmla="*/ 194 h 214"/>
                <a:gd name="T6" fmla="*/ 104 w 118"/>
                <a:gd name="T7" fmla="*/ 185 h 214"/>
                <a:gd name="T8" fmla="*/ 100 w 118"/>
                <a:gd name="T9" fmla="*/ 176 h 214"/>
                <a:gd name="T10" fmla="*/ 100 w 118"/>
                <a:gd name="T11" fmla="*/ 171 h 214"/>
                <a:gd name="T12" fmla="*/ 95 w 118"/>
                <a:gd name="T13" fmla="*/ 137 h 214"/>
                <a:gd name="T14" fmla="*/ 85 w 118"/>
                <a:gd name="T15" fmla="*/ 107 h 214"/>
                <a:gd name="T16" fmla="*/ 73 w 118"/>
                <a:gd name="T17" fmla="*/ 85 h 214"/>
                <a:gd name="T18" fmla="*/ 57 w 118"/>
                <a:gd name="T19" fmla="*/ 69 h 214"/>
                <a:gd name="T20" fmla="*/ 42 w 118"/>
                <a:gd name="T21" fmla="*/ 62 h 214"/>
                <a:gd name="T22" fmla="*/ 35 w 118"/>
                <a:gd name="T23" fmla="*/ 61 h 214"/>
                <a:gd name="T24" fmla="*/ 28 w 118"/>
                <a:gd name="T25" fmla="*/ 48 h 214"/>
                <a:gd name="T26" fmla="*/ 26 w 118"/>
                <a:gd name="T27" fmla="*/ 33 h 214"/>
                <a:gd name="T28" fmla="*/ 24 w 118"/>
                <a:gd name="T29" fmla="*/ 16 h 214"/>
                <a:gd name="T30" fmla="*/ 19 w 118"/>
                <a:gd name="T31" fmla="*/ 2 h 214"/>
                <a:gd name="T32" fmla="*/ 16 w 118"/>
                <a:gd name="T33" fmla="*/ 0 h 214"/>
                <a:gd name="T34" fmla="*/ 7 w 118"/>
                <a:gd name="T35" fmla="*/ 5 h 214"/>
                <a:gd name="T36" fmla="*/ 2 w 118"/>
                <a:gd name="T37" fmla="*/ 26 h 214"/>
                <a:gd name="T38" fmla="*/ 0 w 118"/>
                <a:gd name="T39" fmla="*/ 54 h 214"/>
                <a:gd name="T40" fmla="*/ 4 w 118"/>
                <a:gd name="T41" fmla="*/ 83 h 214"/>
                <a:gd name="T42" fmla="*/ 12 w 118"/>
                <a:gd name="T43" fmla="*/ 105 h 214"/>
                <a:gd name="T44" fmla="*/ 16 w 118"/>
                <a:gd name="T45" fmla="*/ 111 h 214"/>
                <a:gd name="T46" fmla="*/ 19 w 118"/>
                <a:gd name="T47" fmla="*/ 116 h 214"/>
                <a:gd name="T48" fmla="*/ 23 w 118"/>
                <a:gd name="T49" fmla="*/ 119 h 214"/>
                <a:gd name="T50" fmla="*/ 31 w 118"/>
                <a:gd name="T51" fmla="*/ 121 h 214"/>
                <a:gd name="T52" fmla="*/ 45 w 118"/>
                <a:gd name="T53" fmla="*/ 126 h 214"/>
                <a:gd name="T54" fmla="*/ 56 w 118"/>
                <a:gd name="T55" fmla="*/ 131 h 214"/>
                <a:gd name="T56" fmla="*/ 71 w 118"/>
                <a:gd name="T57" fmla="*/ 143 h 214"/>
                <a:gd name="T58" fmla="*/ 87 w 118"/>
                <a:gd name="T59" fmla="*/ 162 h 214"/>
                <a:gd name="T60" fmla="*/ 100 w 118"/>
                <a:gd name="T61" fmla="*/ 185 h 214"/>
                <a:gd name="T62" fmla="*/ 113 w 118"/>
                <a:gd name="T63" fmla="*/ 204 h 214"/>
                <a:gd name="T64" fmla="*/ 118 w 118"/>
                <a:gd name="T6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8" h="214">
                  <a:moveTo>
                    <a:pt x="118" y="214"/>
                  </a:moveTo>
                  <a:lnTo>
                    <a:pt x="116" y="211"/>
                  </a:lnTo>
                  <a:lnTo>
                    <a:pt x="114" y="206"/>
                  </a:lnTo>
                  <a:lnTo>
                    <a:pt x="111" y="202"/>
                  </a:lnTo>
                  <a:lnTo>
                    <a:pt x="109" y="197"/>
                  </a:lnTo>
                  <a:lnTo>
                    <a:pt x="107" y="194"/>
                  </a:lnTo>
                  <a:lnTo>
                    <a:pt x="106" y="188"/>
                  </a:lnTo>
                  <a:lnTo>
                    <a:pt x="104" y="185"/>
                  </a:lnTo>
                  <a:lnTo>
                    <a:pt x="102" y="180"/>
                  </a:lnTo>
                  <a:lnTo>
                    <a:pt x="100" y="176"/>
                  </a:lnTo>
                  <a:lnTo>
                    <a:pt x="100" y="171"/>
                  </a:lnTo>
                  <a:lnTo>
                    <a:pt x="100" y="171"/>
                  </a:lnTo>
                  <a:lnTo>
                    <a:pt x="99" y="154"/>
                  </a:lnTo>
                  <a:lnTo>
                    <a:pt x="95" y="137"/>
                  </a:lnTo>
                  <a:lnTo>
                    <a:pt x="90" y="121"/>
                  </a:lnTo>
                  <a:lnTo>
                    <a:pt x="85" y="107"/>
                  </a:lnTo>
                  <a:lnTo>
                    <a:pt x="80" y="95"/>
                  </a:lnTo>
                  <a:lnTo>
                    <a:pt x="73" y="85"/>
                  </a:lnTo>
                  <a:lnTo>
                    <a:pt x="66" y="76"/>
                  </a:lnTo>
                  <a:lnTo>
                    <a:pt x="57" y="69"/>
                  </a:lnTo>
                  <a:lnTo>
                    <a:pt x="50" y="6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35" y="61"/>
                  </a:lnTo>
                  <a:lnTo>
                    <a:pt x="30" y="55"/>
                  </a:lnTo>
                  <a:lnTo>
                    <a:pt x="28" y="48"/>
                  </a:lnTo>
                  <a:lnTo>
                    <a:pt x="26" y="40"/>
                  </a:lnTo>
                  <a:lnTo>
                    <a:pt x="26" y="33"/>
                  </a:lnTo>
                  <a:lnTo>
                    <a:pt x="24" y="24"/>
                  </a:lnTo>
                  <a:lnTo>
                    <a:pt x="24" y="16"/>
                  </a:lnTo>
                  <a:lnTo>
                    <a:pt x="23" y="9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5"/>
                  </a:lnTo>
                  <a:lnTo>
                    <a:pt x="4" y="14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0" y="54"/>
                  </a:lnTo>
                  <a:lnTo>
                    <a:pt x="2" y="67"/>
                  </a:lnTo>
                  <a:lnTo>
                    <a:pt x="4" y="83"/>
                  </a:lnTo>
                  <a:lnTo>
                    <a:pt x="7" y="9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6" y="111"/>
                  </a:lnTo>
                  <a:lnTo>
                    <a:pt x="18" y="114"/>
                  </a:lnTo>
                  <a:lnTo>
                    <a:pt x="19" y="116"/>
                  </a:lnTo>
                  <a:lnTo>
                    <a:pt x="21" y="118"/>
                  </a:lnTo>
                  <a:lnTo>
                    <a:pt x="23" y="119"/>
                  </a:lnTo>
                  <a:lnTo>
                    <a:pt x="26" y="121"/>
                  </a:lnTo>
                  <a:lnTo>
                    <a:pt x="31" y="121"/>
                  </a:lnTo>
                  <a:lnTo>
                    <a:pt x="37" y="124"/>
                  </a:lnTo>
                  <a:lnTo>
                    <a:pt x="45" y="126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62" y="135"/>
                  </a:lnTo>
                  <a:lnTo>
                    <a:pt x="71" y="143"/>
                  </a:lnTo>
                  <a:lnTo>
                    <a:pt x="78" y="152"/>
                  </a:lnTo>
                  <a:lnTo>
                    <a:pt x="87" y="162"/>
                  </a:lnTo>
                  <a:lnTo>
                    <a:pt x="94" y="173"/>
                  </a:lnTo>
                  <a:lnTo>
                    <a:pt x="100" y="185"/>
                  </a:lnTo>
                  <a:lnTo>
                    <a:pt x="107" y="195"/>
                  </a:lnTo>
                  <a:lnTo>
                    <a:pt x="113" y="204"/>
                  </a:lnTo>
                  <a:lnTo>
                    <a:pt x="116" y="211"/>
                  </a:lnTo>
                  <a:lnTo>
                    <a:pt x="118" y="214"/>
                  </a:lnTo>
                  <a:lnTo>
                    <a:pt x="118" y="214"/>
                  </a:lnTo>
                </a:path>
              </a:pathLst>
            </a:custGeom>
            <a:noFill/>
            <a:ln w="3175">
              <a:solidFill>
                <a:srgbClr val="E5E5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52" name="Freeform 108">
              <a:extLst>
                <a:ext uri="{FF2B5EF4-FFF2-40B4-BE49-F238E27FC236}">
                  <a16:creationId xmlns:a16="http://schemas.microsoft.com/office/drawing/2014/main" id="{3A103BC1-5A50-A592-758A-121C531F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423"/>
              <a:ext cx="55" cy="94"/>
            </a:xfrm>
            <a:custGeom>
              <a:avLst/>
              <a:gdLst>
                <a:gd name="T0" fmla="*/ 0 w 108"/>
                <a:gd name="T1" fmla="*/ 0 h 188"/>
                <a:gd name="T2" fmla="*/ 20 w 108"/>
                <a:gd name="T3" fmla="*/ 3 h 188"/>
                <a:gd name="T4" fmla="*/ 38 w 108"/>
                <a:gd name="T5" fmla="*/ 14 h 188"/>
                <a:gd name="T6" fmla="*/ 53 w 108"/>
                <a:gd name="T7" fmla="*/ 27 h 188"/>
                <a:gd name="T8" fmla="*/ 65 w 108"/>
                <a:gd name="T9" fmla="*/ 45 h 188"/>
                <a:gd name="T10" fmla="*/ 74 w 108"/>
                <a:gd name="T11" fmla="*/ 65 h 188"/>
                <a:gd name="T12" fmla="*/ 81 w 108"/>
                <a:gd name="T13" fmla="*/ 88 h 188"/>
                <a:gd name="T14" fmla="*/ 86 w 108"/>
                <a:gd name="T15" fmla="*/ 109 h 188"/>
                <a:gd name="T16" fmla="*/ 89 w 108"/>
                <a:gd name="T17" fmla="*/ 126 h 188"/>
                <a:gd name="T18" fmla="*/ 91 w 108"/>
                <a:gd name="T19" fmla="*/ 141 h 188"/>
                <a:gd name="T20" fmla="*/ 93 w 108"/>
                <a:gd name="T21" fmla="*/ 152 h 188"/>
                <a:gd name="T22" fmla="*/ 93 w 108"/>
                <a:gd name="T23" fmla="*/ 152 h 188"/>
                <a:gd name="T24" fmla="*/ 93 w 108"/>
                <a:gd name="T25" fmla="*/ 155 h 188"/>
                <a:gd name="T26" fmla="*/ 93 w 108"/>
                <a:gd name="T27" fmla="*/ 159 h 188"/>
                <a:gd name="T28" fmla="*/ 95 w 108"/>
                <a:gd name="T29" fmla="*/ 162 h 188"/>
                <a:gd name="T30" fmla="*/ 96 w 108"/>
                <a:gd name="T31" fmla="*/ 166 h 188"/>
                <a:gd name="T32" fmla="*/ 98 w 108"/>
                <a:gd name="T33" fmla="*/ 171 h 188"/>
                <a:gd name="T34" fmla="*/ 100 w 108"/>
                <a:gd name="T35" fmla="*/ 174 h 188"/>
                <a:gd name="T36" fmla="*/ 102 w 108"/>
                <a:gd name="T37" fmla="*/ 178 h 188"/>
                <a:gd name="T38" fmla="*/ 103 w 108"/>
                <a:gd name="T39" fmla="*/ 181 h 188"/>
                <a:gd name="T40" fmla="*/ 107 w 108"/>
                <a:gd name="T41" fmla="*/ 185 h 188"/>
                <a:gd name="T42" fmla="*/ 108 w 108"/>
                <a:gd name="T4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188">
                  <a:moveTo>
                    <a:pt x="0" y="0"/>
                  </a:moveTo>
                  <a:lnTo>
                    <a:pt x="20" y="3"/>
                  </a:lnTo>
                  <a:lnTo>
                    <a:pt x="38" y="14"/>
                  </a:lnTo>
                  <a:lnTo>
                    <a:pt x="53" y="27"/>
                  </a:lnTo>
                  <a:lnTo>
                    <a:pt x="65" y="45"/>
                  </a:lnTo>
                  <a:lnTo>
                    <a:pt x="74" y="65"/>
                  </a:lnTo>
                  <a:lnTo>
                    <a:pt x="81" y="88"/>
                  </a:lnTo>
                  <a:lnTo>
                    <a:pt x="86" y="109"/>
                  </a:lnTo>
                  <a:lnTo>
                    <a:pt x="89" y="126"/>
                  </a:lnTo>
                  <a:lnTo>
                    <a:pt x="91" y="141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3" y="155"/>
                  </a:lnTo>
                  <a:lnTo>
                    <a:pt x="93" y="159"/>
                  </a:lnTo>
                  <a:lnTo>
                    <a:pt x="95" y="162"/>
                  </a:lnTo>
                  <a:lnTo>
                    <a:pt x="96" y="166"/>
                  </a:lnTo>
                  <a:lnTo>
                    <a:pt x="98" y="171"/>
                  </a:lnTo>
                  <a:lnTo>
                    <a:pt x="100" y="174"/>
                  </a:lnTo>
                  <a:lnTo>
                    <a:pt x="102" y="178"/>
                  </a:lnTo>
                  <a:lnTo>
                    <a:pt x="103" y="181"/>
                  </a:lnTo>
                  <a:lnTo>
                    <a:pt x="107" y="185"/>
                  </a:lnTo>
                  <a:lnTo>
                    <a:pt x="108" y="18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53" name="Freeform 109">
              <a:extLst>
                <a:ext uri="{FF2B5EF4-FFF2-40B4-BE49-F238E27FC236}">
                  <a16:creationId xmlns:a16="http://schemas.microsoft.com/office/drawing/2014/main" id="{CA57F730-7E6C-86EB-AB52-266FA2A34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033"/>
              <a:ext cx="30" cy="31"/>
            </a:xfrm>
            <a:custGeom>
              <a:avLst/>
              <a:gdLst>
                <a:gd name="T0" fmla="*/ 0 w 58"/>
                <a:gd name="T1" fmla="*/ 15 h 62"/>
                <a:gd name="T2" fmla="*/ 5 w 58"/>
                <a:gd name="T3" fmla="*/ 12 h 62"/>
                <a:gd name="T4" fmla="*/ 10 w 58"/>
                <a:gd name="T5" fmla="*/ 8 h 62"/>
                <a:gd name="T6" fmla="*/ 17 w 58"/>
                <a:gd name="T7" fmla="*/ 5 h 62"/>
                <a:gd name="T8" fmla="*/ 22 w 58"/>
                <a:gd name="T9" fmla="*/ 1 h 62"/>
                <a:gd name="T10" fmla="*/ 29 w 58"/>
                <a:gd name="T11" fmla="*/ 0 h 62"/>
                <a:gd name="T12" fmla="*/ 34 w 58"/>
                <a:gd name="T13" fmla="*/ 0 h 62"/>
                <a:gd name="T14" fmla="*/ 39 w 58"/>
                <a:gd name="T15" fmla="*/ 0 h 62"/>
                <a:gd name="T16" fmla="*/ 45 w 58"/>
                <a:gd name="T17" fmla="*/ 1 h 62"/>
                <a:gd name="T18" fmla="*/ 50 w 58"/>
                <a:gd name="T19" fmla="*/ 6 h 62"/>
                <a:gd name="T20" fmla="*/ 53 w 58"/>
                <a:gd name="T21" fmla="*/ 12 h 62"/>
                <a:gd name="T22" fmla="*/ 53 w 58"/>
                <a:gd name="T23" fmla="*/ 12 h 62"/>
                <a:gd name="T24" fmla="*/ 55 w 58"/>
                <a:gd name="T25" fmla="*/ 17 h 62"/>
                <a:gd name="T26" fmla="*/ 57 w 58"/>
                <a:gd name="T27" fmla="*/ 22 h 62"/>
                <a:gd name="T28" fmla="*/ 58 w 58"/>
                <a:gd name="T29" fmla="*/ 27 h 62"/>
                <a:gd name="T30" fmla="*/ 58 w 58"/>
                <a:gd name="T31" fmla="*/ 32 h 62"/>
                <a:gd name="T32" fmla="*/ 58 w 58"/>
                <a:gd name="T33" fmla="*/ 38 h 62"/>
                <a:gd name="T34" fmla="*/ 57 w 58"/>
                <a:gd name="T35" fmla="*/ 43 h 62"/>
                <a:gd name="T36" fmla="*/ 57 w 58"/>
                <a:gd name="T37" fmla="*/ 48 h 62"/>
                <a:gd name="T38" fmla="*/ 55 w 58"/>
                <a:gd name="T39" fmla="*/ 53 h 62"/>
                <a:gd name="T40" fmla="*/ 52 w 58"/>
                <a:gd name="T41" fmla="*/ 58 h 62"/>
                <a:gd name="T42" fmla="*/ 48 w 58"/>
                <a:gd name="T4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62">
                  <a:moveTo>
                    <a:pt x="0" y="15"/>
                  </a:moveTo>
                  <a:lnTo>
                    <a:pt x="5" y="12"/>
                  </a:lnTo>
                  <a:lnTo>
                    <a:pt x="10" y="8"/>
                  </a:lnTo>
                  <a:lnTo>
                    <a:pt x="17" y="5"/>
                  </a:lnTo>
                  <a:lnTo>
                    <a:pt x="22" y="1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50" y="6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5" y="17"/>
                  </a:lnTo>
                  <a:lnTo>
                    <a:pt x="57" y="22"/>
                  </a:lnTo>
                  <a:lnTo>
                    <a:pt x="58" y="27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7" y="43"/>
                  </a:lnTo>
                  <a:lnTo>
                    <a:pt x="57" y="48"/>
                  </a:lnTo>
                  <a:lnTo>
                    <a:pt x="55" y="53"/>
                  </a:lnTo>
                  <a:lnTo>
                    <a:pt x="52" y="58"/>
                  </a:lnTo>
                  <a:lnTo>
                    <a:pt x="48" y="62"/>
                  </a:lnTo>
                </a:path>
              </a:pathLst>
            </a:custGeom>
            <a:noFill/>
            <a:ln w="7938">
              <a:solidFill>
                <a:srgbClr val="4C4C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54" name="Freeform 110">
              <a:extLst>
                <a:ext uri="{FF2B5EF4-FFF2-40B4-BE49-F238E27FC236}">
                  <a16:creationId xmlns:a16="http://schemas.microsoft.com/office/drawing/2014/main" id="{DA9D4CCC-0E73-095D-425F-BE4063E51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050"/>
              <a:ext cx="18" cy="20"/>
            </a:xfrm>
            <a:custGeom>
              <a:avLst/>
              <a:gdLst>
                <a:gd name="T0" fmla="*/ 0 w 36"/>
                <a:gd name="T1" fmla="*/ 40 h 40"/>
                <a:gd name="T2" fmla="*/ 4 w 36"/>
                <a:gd name="T3" fmla="*/ 40 h 40"/>
                <a:gd name="T4" fmla="*/ 7 w 36"/>
                <a:gd name="T5" fmla="*/ 40 h 40"/>
                <a:gd name="T6" fmla="*/ 9 w 36"/>
                <a:gd name="T7" fmla="*/ 38 h 40"/>
                <a:gd name="T8" fmla="*/ 12 w 36"/>
                <a:gd name="T9" fmla="*/ 37 h 40"/>
                <a:gd name="T10" fmla="*/ 14 w 36"/>
                <a:gd name="T11" fmla="*/ 37 h 40"/>
                <a:gd name="T12" fmla="*/ 17 w 36"/>
                <a:gd name="T13" fmla="*/ 35 h 40"/>
                <a:gd name="T14" fmla="*/ 19 w 36"/>
                <a:gd name="T15" fmla="*/ 33 h 40"/>
                <a:gd name="T16" fmla="*/ 21 w 36"/>
                <a:gd name="T17" fmla="*/ 30 h 40"/>
                <a:gd name="T18" fmla="*/ 24 w 36"/>
                <a:gd name="T19" fmla="*/ 28 h 40"/>
                <a:gd name="T20" fmla="*/ 26 w 36"/>
                <a:gd name="T21" fmla="*/ 26 h 40"/>
                <a:gd name="T22" fmla="*/ 26 w 36"/>
                <a:gd name="T23" fmla="*/ 26 h 40"/>
                <a:gd name="T24" fmla="*/ 28 w 36"/>
                <a:gd name="T25" fmla="*/ 25 h 40"/>
                <a:gd name="T26" fmla="*/ 31 w 36"/>
                <a:gd name="T27" fmla="*/ 23 h 40"/>
                <a:gd name="T28" fmla="*/ 33 w 36"/>
                <a:gd name="T29" fmla="*/ 21 h 40"/>
                <a:gd name="T30" fmla="*/ 35 w 36"/>
                <a:gd name="T31" fmla="*/ 18 h 40"/>
                <a:gd name="T32" fmla="*/ 36 w 36"/>
                <a:gd name="T33" fmla="*/ 16 h 40"/>
                <a:gd name="T34" fmla="*/ 36 w 36"/>
                <a:gd name="T35" fmla="*/ 12 h 40"/>
                <a:gd name="T36" fmla="*/ 36 w 36"/>
                <a:gd name="T37" fmla="*/ 9 h 40"/>
                <a:gd name="T38" fmla="*/ 36 w 36"/>
                <a:gd name="T39" fmla="*/ 7 h 40"/>
                <a:gd name="T40" fmla="*/ 35 w 36"/>
                <a:gd name="T41" fmla="*/ 4 h 40"/>
                <a:gd name="T42" fmla="*/ 33 w 36"/>
                <a:gd name="T4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0">
                  <a:moveTo>
                    <a:pt x="0" y="40"/>
                  </a:moveTo>
                  <a:lnTo>
                    <a:pt x="4" y="40"/>
                  </a:lnTo>
                  <a:lnTo>
                    <a:pt x="7" y="40"/>
                  </a:lnTo>
                  <a:lnTo>
                    <a:pt x="9" y="38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7" y="35"/>
                  </a:lnTo>
                  <a:lnTo>
                    <a:pt x="19" y="33"/>
                  </a:lnTo>
                  <a:lnTo>
                    <a:pt x="21" y="30"/>
                  </a:lnTo>
                  <a:lnTo>
                    <a:pt x="24" y="28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8" y="25"/>
                  </a:lnTo>
                  <a:lnTo>
                    <a:pt x="31" y="23"/>
                  </a:lnTo>
                  <a:lnTo>
                    <a:pt x="33" y="21"/>
                  </a:lnTo>
                  <a:lnTo>
                    <a:pt x="35" y="18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5" y="4"/>
                  </a:lnTo>
                  <a:lnTo>
                    <a:pt x="33" y="0"/>
                  </a:lnTo>
                </a:path>
              </a:pathLst>
            </a:custGeom>
            <a:noFill/>
            <a:ln w="7938">
              <a:solidFill>
                <a:srgbClr val="4C4C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55" name="Freeform 111">
              <a:extLst>
                <a:ext uri="{FF2B5EF4-FFF2-40B4-BE49-F238E27FC236}">
                  <a16:creationId xmlns:a16="http://schemas.microsoft.com/office/drawing/2014/main" id="{63C81C46-821C-048F-C874-83F785F1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095"/>
              <a:ext cx="46" cy="31"/>
            </a:xfrm>
            <a:custGeom>
              <a:avLst/>
              <a:gdLst>
                <a:gd name="T0" fmla="*/ 88 w 92"/>
                <a:gd name="T1" fmla="*/ 9 h 62"/>
                <a:gd name="T2" fmla="*/ 90 w 92"/>
                <a:gd name="T3" fmla="*/ 9 h 62"/>
                <a:gd name="T4" fmla="*/ 92 w 92"/>
                <a:gd name="T5" fmla="*/ 7 h 62"/>
                <a:gd name="T6" fmla="*/ 92 w 92"/>
                <a:gd name="T7" fmla="*/ 7 h 62"/>
                <a:gd name="T8" fmla="*/ 92 w 92"/>
                <a:gd name="T9" fmla="*/ 7 h 62"/>
                <a:gd name="T10" fmla="*/ 92 w 92"/>
                <a:gd name="T11" fmla="*/ 7 h 62"/>
                <a:gd name="T12" fmla="*/ 90 w 92"/>
                <a:gd name="T13" fmla="*/ 5 h 62"/>
                <a:gd name="T14" fmla="*/ 90 w 92"/>
                <a:gd name="T15" fmla="*/ 5 h 62"/>
                <a:gd name="T16" fmla="*/ 88 w 92"/>
                <a:gd name="T17" fmla="*/ 4 h 62"/>
                <a:gd name="T18" fmla="*/ 86 w 92"/>
                <a:gd name="T19" fmla="*/ 4 h 62"/>
                <a:gd name="T20" fmla="*/ 85 w 92"/>
                <a:gd name="T21" fmla="*/ 2 h 62"/>
                <a:gd name="T22" fmla="*/ 85 w 92"/>
                <a:gd name="T23" fmla="*/ 2 h 62"/>
                <a:gd name="T24" fmla="*/ 79 w 92"/>
                <a:gd name="T25" fmla="*/ 0 h 62"/>
                <a:gd name="T26" fmla="*/ 71 w 92"/>
                <a:gd name="T27" fmla="*/ 0 h 62"/>
                <a:gd name="T28" fmla="*/ 62 w 92"/>
                <a:gd name="T29" fmla="*/ 2 h 62"/>
                <a:gd name="T30" fmla="*/ 52 w 92"/>
                <a:gd name="T31" fmla="*/ 5 h 62"/>
                <a:gd name="T32" fmla="*/ 40 w 92"/>
                <a:gd name="T33" fmla="*/ 11 h 62"/>
                <a:gd name="T34" fmla="*/ 29 w 92"/>
                <a:gd name="T35" fmla="*/ 16 h 62"/>
                <a:gd name="T36" fmla="*/ 19 w 92"/>
                <a:gd name="T37" fmla="*/ 24 h 62"/>
                <a:gd name="T38" fmla="*/ 10 w 92"/>
                <a:gd name="T39" fmla="*/ 36 h 62"/>
                <a:gd name="T40" fmla="*/ 3 w 92"/>
                <a:gd name="T41" fmla="*/ 49 h 62"/>
                <a:gd name="T42" fmla="*/ 0 w 92"/>
                <a:gd name="T43" fmla="*/ 62 h 62"/>
                <a:gd name="T44" fmla="*/ 0 w 92"/>
                <a:gd name="T45" fmla="*/ 62 h 62"/>
                <a:gd name="T46" fmla="*/ 7 w 92"/>
                <a:gd name="T47" fmla="*/ 54 h 62"/>
                <a:gd name="T48" fmla="*/ 12 w 92"/>
                <a:gd name="T49" fmla="*/ 47 h 62"/>
                <a:gd name="T50" fmla="*/ 19 w 92"/>
                <a:gd name="T51" fmla="*/ 40 h 62"/>
                <a:gd name="T52" fmla="*/ 28 w 92"/>
                <a:gd name="T53" fmla="*/ 31 h 62"/>
                <a:gd name="T54" fmla="*/ 36 w 92"/>
                <a:gd name="T55" fmla="*/ 26 h 62"/>
                <a:gd name="T56" fmla="*/ 45 w 92"/>
                <a:gd name="T57" fmla="*/ 19 h 62"/>
                <a:gd name="T58" fmla="*/ 55 w 92"/>
                <a:gd name="T59" fmla="*/ 14 h 62"/>
                <a:gd name="T60" fmla="*/ 66 w 92"/>
                <a:gd name="T61" fmla="*/ 11 h 62"/>
                <a:gd name="T62" fmla="*/ 76 w 92"/>
                <a:gd name="T63" fmla="*/ 9 h 62"/>
                <a:gd name="T64" fmla="*/ 88 w 92"/>
                <a:gd name="T65" fmla="*/ 9 h 62"/>
                <a:gd name="T66" fmla="*/ 88 w 92"/>
                <a:gd name="T67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62">
                  <a:moveTo>
                    <a:pt x="88" y="9"/>
                  </a:moveTo>
                  <a:lnTo>
                    <a:pt x="90" y="9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2" y="2"/>
                  </a:lnTo>
                  <a:lnTo>
                    <a:pt x="52" y="5"/>
                  </a:lnTo>
                  <a:lnTo>
                    <a:pt x="40" y="11"/>
                  </a:lnTo>
                  <a:lnTo>
                    <a:pt x="29" y="16"/>
                  </a:lnTo>
                  <a:lnTo>
                    <a:pt x="19" y="24"/>
                  </a:lnTo>
                  <a:lnTo>
                    <a:pt x="10" y="36"/>
                  </a:lnTo>
                  <a:lnTo>
                    <a:pt x="3" y="49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7" y="54"/>
                  </a:lnTo>
                  <a:lnTo>
                    <a:pt x="12" y="47"/>
                  </a:lnTo>
                  <a:lnTo>
                    <a:pt x="19" y="40"/>
                  </a:lnTo>
                  <a:lnTo>
                    <a:pt x="28" y="31"/>
                  </a:lnTo>
                  <a:lnTo>
                    <a:pt x="36" y="26"/>
                  </a:lnTo>
                  <a:lnTo>
                    <a:pt x="45" y="19"/>
                  </a:lnTo>
                  <a:lnTo>
                    <a:pt x="55" y="14"/>
                  </a:lnTo>
                  <a:lnTo>
                    <a:pt x="66" y="11"/>
                  </a:lnTo>
                  <a:lnTo>
                    <a:pt x="76" y="9"/>
                  </a:lnTo>
                  <a:lnTo>
                    <a:pt x="88" y="9"/>
                  </a:lnTo>
                  <a:lnTo>
                    <a:pt x="88" y="9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56" name="Freeform 112">
              <a:extLst>
                <a:ext uri="{FF2B5EF4-FFF2-40B4-BE49-F238E27FC236}">
                  <a16:creationId xmlns:a16="http://schemas.microsoft.com/office/drawing/2014/main" id="{1E18A2D4-A8E6-D01D-6439-C6F9AB8A3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095"/>
              <a:ext cx="46" cy="31"/>
            </a:xfrm>
            <a:custGeom>
              <a:avLst/>
              <a:gdLst>
                <a:gd name="T0" fmla="*/ 88 w 92"/>
                <a:gd name="T1" fmla="*/ 9 h 62"/>
                <a:gd name="T2" fmla="*/ 90 w 92"/>
                <a:gd name="T3" fmla="*/ 9 h 62"/>
                <a:gd name="T4" fmla="*/ 92 w 92"/>
                <a:gd name="T5" fmla="*/ 7 h 62"/>
                <a:gd name="T6" fmla="*/ 92 w 92"/>
                <a:gd name="T7" fmla="*/ 7 h 62"/>
                <a:gd name="T8" fmla="*/ 92 w 92"/>
                <a:gd name="T9" fmla="*/ 7 h 62"/>
                <a:gd name="T10" fmla="*/ 92 w 92"/>
                <a:gd name="T11" fmla="*/ 7 h 62"/>
                <a:gd name="T12" fmla="*/ 90 w 92"/>
                <a:gd name="T13" fmla="*/ 5 h 62"/>
                <a:gd name="T14" fmla="*/ 90 w 92"/>
                <a:gd name="T15" fmla="*/ 5 h 62"/>
                <a:gd name="T16" fmla="*/ 88 w 92"/>
                <a:gd name="T17" fmla="*/ 4 h 62"/>
                <a:gd name="T18" fmla="*/ 86 w 92"/>
                <a:gd name="T19" fmla="*/ 4 h 62"/>
                <a:gd name="T20" fmla="*/ 85 w 92"/>
                <a:gd name="T21" fmla="*/ 2 h 62"/>
                <a:gd name="T22" fmla="*/ 85 w 92"/>
                <a:gd name="T23" fmla="*/ 2 h 62"/>
                <a:gd name="T24" fmla="*/ 79 w 92"/>
                <a:gd name="T25" fmla="*/ 0 h 62"/>
                <a:gd name="T26" fmla="*/ 71 w 92"/>
                <a:gd name="T27" fmla="*/ 0 h 62"/>
                <a:gd name="T28" fmla="*/ 62 w 92"/>
                <a:gd name="T29" fmla="*/ 2 h 62"/>
                <a:gd name="T30" fmla="*/ 52 w 92"/>
                <a:gd name="T31" fmla="*/ 5 h 62"/>
                <a:gd name="T32" fmla="*/ 40 w 92"/>
                <a:gd name="T33" fmla="*/ 11 h 62"/>
                <a:gd name="T34" fmla="*/ 29 w 92"/>
                <a:gd name="T35" fmla="*/ 16 h 62"/>
                <a:gd name="T36" fmla="*/ 19 w 92"/>
                <a:gd name="T37" fmla="*/ 24 h 62"/>
                <a:gd name="T38" fmla="*/ 10 w 92"/>
                <a:gd name="T39" fmla="*/ 36 h 62"/>
                <a:gd name="T40" fmla="*/ 3 w 92"/>
                <a:gd name="T41" fmla="*/ 49 h 62"/>
                <a:gd name="T42" fmla="*/ 0 w 92"/>
                <a:gd name="T43" fmla="*/ 62 h 62"/>
                <a:gd name="T44" fmla="*/ 0 w 92"/>
                <a:gd name="T45" fmla="*/ 62 h 62"/>
                <a:gd name="T46" fmla="*/ 7 w 92"/>
                <a:gd name="T47" fmla="*/ 54 h 62"/>
                <a:gd name="T48" fmla="*/ 12 w 92"/>
                <a:gd name="T49" fmla="*/ 47 h 62"/>
                <a:gd name="T50" fmla="*/ 19 w 92"/>
                <a:gd name="T51" fmla="*/ 40 h 62"/>
                <a:gd name="T52" fmla="*/ 28 w 92"/>
                <a:gd name="T53" fmla="*/ 31 h 62"/>
                <a:gd name="T54" fmla="*/ 36 w 92"/>
                <a:gd name="T55" fmla="*/ 26 h 62"/>
                <a:gd name="T56" fmla="*/ 45 w 92"/>
                <a:gd name="T57" fmla="*/ 19 h 62"/>
                <a:gd name="T58" fmla="*/ 55 w 92"/>
                <a:gd name="T59" fmla="*/ 14 h 62"/>
                <a:gd name="T60" fmla="*/ 66 w 92"/>
                <a:gd name="T61" fmla="*/ 11 h 62"/>
                <a:gd name="T62" fmla="*/ 76 w 92"/>
                <a:gd name="T63" fmla="*/ 9 h 62"/>
                <a:gd name="T64" fmla="*/ 88 w 92"/>
                <a:gd name="T65" fmla="*/ 9 h 62"/>
                <a:gd name="T66" fmla="*/ 88 w 92"/>
                <a:gd name="T67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62">
                  <a:moveTo>
                    <a:pt x="88" y="9"/>
                  </a:moveTo>
                  <a:lnTo>
                    <a:pt x="90" y="9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2" y="2"/>
                  </a:lnTo>
                  <a:lnTo>
                    <a:pt x="52" y="5"/>
                  </a:lnTo>
                  <a:lnTo>
                    <a:pt x="40" y="11"/>
                  </a:lnTo>
                  <a:lnTo>
                    <a:pt x="29" y="16"/>
                  </a:lnTo>
                  <a:lnTo>
                    <a:pt x="19" y="24"/>
                  </a:lnTo>
                  <a:lnTo>
                    <a:pt x="10" y="36"/>
                  </a:lnTo>
                  <a:lnTo>
                    <a:pt x="3" y="49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7" y="54"/>
                  </a:lnTo>
                  <a:lnTo>
                    <a:pt x="12" y="47"/>
                  </a:lnTo>
                  <a:lnTo>
                    <a:pt x="19" y="40"/>
                  </a:lnTo>
                  <a:lnTo>
                    <a:pt x="28" y="31"/>
                  </a:lnTo>
                  <a:lnTo>
                    <a:pt x="36" y="26"/>
                  </a:lnTo>
                  <a:lnTo>
                    <a:pt x="45" y="19"/>
                  </a:lnTo>
                  <a:lnTo>
                    <a:pt x="55" y="14"/>
                  </a:lnTo>
                  <a:lnTo>
                    <a:pt x="66" y="11"/>
                  </a:lnTo>
                  <a:lnTo>
                    <a:pt x="76" y="9"/>
                  </a:lnTo>
                  <a:lnTo>
                    <a:pt x="88" y="9"/>
                  </a:lnTo>
                  <a:lnTo>
                    <a:pt x="88" y="9"/>
                  </a:lnTo>
                </a:path>
              </a:pathLst>
            </a:custGeom>
            <a:noFill/>
            <a:ln w="3175">
              <a:solidFill>
                <a:srgbClr val="4C4C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57" name="Freeform 113">
              <a:extLst>
                <a:ext uri="{FF2B5EF4-FFF2-40B4-BE49-F238E27FC236}">
                  <a16:creationId xmlns:a16="http://schemas.microsoft.com/office/drawing/2014/main" id="{798EFF55-A7E5-4F7C-3E1D-7E1E00F3B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113"/>
              <a:ext cx="8" cy="14"/>
            </a:xfrm>
            <a:custGeom>
              <a:avLst/>
              <a:gdLst>
                <a:gd name="T0" fmla="*/ 10 w 16"/>
                <a:gd name="T1" fmla="*/ 0 h 28"/>
                <a:gd name="T2" fmla="*/ 9 w 16"/>
                <a:gd name="T3" fmla="*/ 2 h 28"/>
                <a:gd name="T4" fmla="*/ 7 w 16"/>
                <a:gd name="T5" fmla="*/ 6 h 28"/>
                <a:gd name="T6" fmla="*/ 5 w 16"/>
                <a:gd name="T7" fmla="*/ 7 h 28"/>
                <a:gd name="T8" fmla="*/ 3 w 16"/>
                <a:gd name="T9" fmla="*/ 9 h 28"/>
                <a:gd name="T10" fmla="*/ 2 w 16"/>
                <a:gd name="T11" fmla="*/ 13 h 28"/>
                <a:gd name="T12" fmla="*/ 0 w 16"/>
                <a:gd name="T13" fmla="*/ 14 h 28"/>
                <a:gd name="T14" fmla="*/ 0 w 16"/>
                <a:gd name="T15" fmla="*/ 18 h 28"/>
                <a:gd name="T16" fmla="*/ 0 w 16"/>
                <a:gd name="T17" fmla="*/ 19 h 28"/>
                <a:gd name="T18" fmla="*/ 0 w 16"/>
                <a:gd name="T19" fmla="*/ 23 h 28"/>
                <a:gd name="T20" fmla="*/ 0 w 16"/>
                <a:gd name="T21" fmla="*/ 26 h 28"/>
                <a:gd name="T22" fmla="*/ 0 w 16"/>
                <a:gd name="T23" fmla="*/ 26 h 28"/>
                <a:gd name="T24" fmla="*/ 2 w 16"/>
                <a:gd name="T25" fmla="*/ 28 h 28"/>
                <a:gd name="T26" fmla="*/ 3 w 16"/>
                <a:gd name="T27" fmla="*/ 28 h 28"/>
                <a:gd name="T28" fmla="*/ 3 w 16"/>
                <a:gd name="T29" fmla="*/ 28 h 28"/>
                <a:gd name="T30" fmla="*/ 5 w 16"/>
                <a:gd name="T31" fmla="*/ 28 h 28"/>
                <a:gd name="T32" fmla="*/ 7 w 16"/>
                <a:gd name="T33" fmla="*/ 28 h 28"/>
                <a:gd name="T34" fmla="*/ 7 w 16"/>
                <a:gd name="T35" fmla="*/ 26 h 28"/>
                <a:gd name="T36" fmla="*/ 9 w 16"/>
                <a:gd name="T37" fmla="*/ 25 h 28"/>
                <a:gd name="T38" fmla="*/ 9 w 16"/>
                <a:gd name="T39" fmla="*/ 23 h 28"/>
                <a:gd name="T40" fmla="*/ 10 w 16"/>
                <a:gd name="T41" fmla="*/ 23 h 28"/>
                <a:gd name="T42" fmla="*/ 10 w 16"/>
                <a:gd name="T43" fmla="*/ 21 h 28"/>
                <a:gd name="T44" fmla="*/ 10 w 16"/>
                <a:gd name="T45" fmla="*/ 21 h 28"/>
                <a:gd name="T46" fmla="*/ 12 w 16"/>
                <a:gd name="T47" fmla="*/ 19 h 28"/>
                <a:gd name="T48" fmla="*/ 14 w 16"/>
                <a:gd name="T49" fmla="*/ 18 h 28"/>
                <a:gd name="T50" fmla="*/ 14 w 16"/>
                <a:gd name="T51" fmla="*/ 14 h 28"/>
                <a:gd name="T52" fmla="*/ 14 w 16"/>
                <a:gd name="T53" fmla="*/ 13 h 28"/>
                <a:gd name="T54" fmla="*/ 16 w 16"/>
                <a:gd name="T55" fmla="*/ 9 h 28"/>
                <a:gd name="T56" fmla="*/ 16 w 16"/>
                <a:gd name="T57" fmla="*/ 6 h 28"/>
                <a:gd name="T58" fmla="*/ 14 w 16"/>
                <a:gd name="T59" fmla="*/ 4 h 28"/>
                <a:gd name="T60" fmla="*/ 14 w 16"/>
                <a:gd name="T61" fmla="*/ 2 h 28"/>
                <a:gd name="T62" fmla="*/ 12 w 16"/>
                <a:gd name="T63" fmla="*/ 0 h 28"/>
                <a:gd name="T64" fmla="*/ 10 w 16"/>
                <a:gd name="T65" fmla="*/ 0 h 28"/>
                <a:gd name="T66" fmla="*/ 10 w 16"/>
                <a:gd name="T6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28">
                  <a:moveTo>
                    <a:pt x="10" y="0"/>
                  </a:moveTo>
                  <a:lnTo>
                    <a:pt x="9" y="2"/>
                  </a:lnTo>
                  <a:lnTo>
                    <a:pt x="7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8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58" name="Freeform 114">
              <a:extLst>
                <a:ext uri="{FF2B5EF4-FFF2-40B4-BE49-F238E27FC236}">
                  <a16:creationId xmlns:a16="http://schemas.microsoft.com/office/drawing/2014/main" id="{DD70D55F-E756-4CE6-35D9-1D980F99F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113"/>
              <a:ext cx="8" cy="14"/>
            </a:xfrm>
            <a:custGeom>
              <a:avLst/>
              <a:gdLst>
                <a:gd name="T0" fmla="*/ 10 w 16"/>
                <a:gd name="T1" fmla="*/ 0 h 28"/>
                <a:gd name="T2" fmla="*/ 9 w 16"/>
                <a:gd name="T3" fmla="*/ 2 h 28"/>
                <a:gd name="T4" fmla="*/ 7 w 16"/>
                <a:gd name="T5" fmla="*/ 6 h 28"/>
                <a:gd name="T6" fmla="*/ 5 w 16"/>
                <a:gd name="T7" fmla="*/ 7 h 28"/>
                <a:gd name="T8" fmla="*/ 3 w 16"/>
                <a:gd name="T9" fmla="*/ 9 h 28"/>
                <a:gd name="T10" fmla="*/ 2 w 16"/>
                <a:gd name="T11" fmla="*/ 13 h 28"/>
                <a:gd name="T12" fmla="*/ 0 w 16"/>
                <a:gd name="T13" fmla="*/ 14 h 28"/>
                <a:gd name="T14" fmla="*/ 0 w 16"/>
                <a:gd name="T15" fmla="*/ 18 h 28"/>
                <a:gd name="T16" fmla="*/ 0 w 16"/>
                <a:gd name="T17" fmla="*/ 19 h 28"/>
                <a:gd name="T18" fmla="*/ 0 w 16"/>
                <a:gd name="T19" fmla="*/ 23 h 28"/>
                <a:gd name="T20" fmla="*/ 0 w 16"/>
                <a:gd name="T21" fmla="*/ 26 h 28"/>
                <a:gd name="T22" fmla="*/ 0 w 16"/>
                <a:gd name="T23" fmla="*/ 26 h 28"/>
                <a:gd name="T24" fmla="*/ 2 w 16"/>
                <a:gd name="T25" fmla="*/ 28 h 28"/>
                <a:gd name="T26" fmla="*/ 3 w 16"/>
                <a:gd name="T27" fmla="*/ 28 h 28"/>
                <a:gd name="T28" fmla="*/ 3 w 16"/>
                <a:gd name="T29" fmla="*/ 28 h 28"/>
                <a:gd name="T30" fmla="*/ 5 w 16"/>
                <a:gd name="T31" fmla="*/ 28 h 28"/>
                <a:gd name="T32" fmla="*/ 7 w 16"/>
                <a:gd name="T33" fmla="*/ 28 h 28"/>
                <a:gd name="T34" fmla="*/ 7 w 16"/>
                <a:gd name="T35" fmla="*/ 26 h 28"/>
                <a:gd name="T36" fmla="*/ 9 w 16"/>
                <a:gd name="T37" fmla="*/ 25 h 28"/>
                <a:gd name="T38" fmla="*/ 9 w 16"/>
                <a:gd name="T39" fmla="*/ 23 h 28"/>
                <a:gd name="T40" fmla="*/ 10 w 16"/>
                <a:gd name="T41" fmla="*/ 23 h 28"/>
                <a:gd name="T42" fmla="*/ 10 w 16"/>
                <a:gd name="T43" fmla="*/ 21 h 28"/>
                <a:gd name="T44" fmla="*/ 10 w 16"/>
                <a:gd name="T45" fmla="*/ 21 h 28"/>
                <a:gd name="T46" fmla="*/ 12 w 16"/>
                <a:gd name="T47" fmla="*/ 19 h 28"/>
                <a:gd name="T48" fmla="*/ 14 w 16"/>
                <a:gd name="T49" fmla="*/ 18 h 28"/>
                <a:gd name="T50" fmla="*/ 14 w 16"/>
                <a:gd name="T51" fmla="*/ 14 h 28"/>
                <a:gd name="T52" fmla="*/ 14 w 16"/>
                <a:gd name="T53" fmla="*/ 13 h 28"/>
                <a:gd name="T54" fmla="*/ 16 w 16"/>
                <a:gd name="T55" fmla="*/ 9 h 28"/>
                <a:gd name="T56" fmla="*/ 16 w 16"/>
                <a:gd name="T57" fmla="*/ 6 h 28"/>
                <a:gd name="T58" fmla="*/ 14 w 16"/>
                <a:gd name="T59" fmla="*/ 4 h 28"/>
                <a:gd name="T60" fmla="*/ 14 w 16"/>
                <a:gd name="T61" fmla="*/ 2 h 28"/>
                <a:gd name="T62" fmla="*/ 12 w 16"/>
                <a:gd name="T63" fmla="*/ 0 h 28"/>
                <a:gd name="T64" fmla="*/ 10 w 16"/>
                <a:gd name="T65" fmla="*/ 0 h 28"/>
                <a:gd name="T66" fmla="*/ 10 w 16"/>
                <a:gd name="T6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28">
                  <a:moveTo>
                    <a:pt x="10" y="0"/>
                  </a:moveTo>
                  <a:lnTo>
                    <a:pt x="9" y="2"/>
                  </a:lnTo>
                  <a:lnTo>
                    <a:pt x="7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8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59" name="Freeform 115">
              <a:extLst>
                <a:ext uri="{FF2B5EF4-FFF2-40B4-BE49-F238E27FC236}">
                  <a16:creationId xmlns:a16="http://schemas.microsoft.com/office/drawing/2014/main" id="{1DB78312-DAC3-138A-C57B-BA54DCCC0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127"/>
              <a:ext cx="41" cy="21"/>
            </a:xfrm>
            <a:custGeom>
              <a:avLst/>
              <a:gdLst>
                <a:gd name="T0" fmla="*/ 83 w 83"/>
                <a:gd name="T1" fmla="*/ 0 h 41"/>
                <a:gd name="T2" fmla="*/ 81 w 83"/>
                <a:gd name="T3" fmla="*/ 0 h 41"/>
                <a:gd name="T4" fmla="*/ 79 w 83"/>
                <a:gd name="T5" fmla="*/ 0 h 41"/>
                <a:gd name="T6" fmla="*/ 78 w 83"/>
                <a:gd name="T7" fmla="*/ 2 h 41"/>
                <a:gd name="T8" fmla="*/ 76 w 83"/>
                <a:gd name="T9" fmla="*/ 2 h 41"/>
                <a:gd name="T10" fmla="*/ 74 w 83"/>
                <a:gd name="T11" fmla="*/ 3 h 41"/>
                <a:gd name="T12" fmla="*/ 73 w 83"/>
                <a:gd name="T13" fmla="*/ 3 h 41"/>
                <a:gd name="T14" fmla="*/ 71 w 83"/>
                <a:gd name="T15" fmla="*/ 5 h 41"/>
                <a:gd name="T16" fmla="*/ 69 w 83"/>
                <a:gd name="T17" fmla="*/ 7 h 41"/>
                <a:gd name="T18" fmla="*/ 67 w 83"/>
                <a:gd name="T19" fmla="*/ 7 h 41"/>
                <a:gd name="T20" fmla="*/ 66 w 83"/>
                <a:gd name="T21" fmla="*/ 7 h 41"/>
                <a:gd name="T22" fmla="*/ 66 w 83"/>
                <a:gd name="T23" fmla="*/ 7 h 41"/>
                <a:gd name="T24" fmla="*/ 62 w 83"/>
                <a:gd name="T25" fmla="*/ 9 h 41"/>
                <a:gd name="T26" fmla="*/ 59 w 83"/>
                <a:gd name="T27" fmla="*/ 9 h 41"/>
                <a:gd name="T28" fmla="*/ 57 w 83"/>
                <a:gd name="T29" fmla="*/ 9 h 41"/>
                <a:gd name="T30" fmla="*/ 54 w 83"/>
                <a:gd name="T31" fmla="*/ 9 h 41"/>
                <a:gd name="T32" fmla="*/ 50 w 83"/>
                <a:gd name="T33" fmla="*/ 9 h 41"/>
                <a:gd name="T34" fmla="*/ 47 w 83"/>
                <a:gd name="T35" fmla="*/ 9 h 41"/>
                <a:gd name="T36" fmla="*/ 43 w 83"/>
                <a:gd name="T37" fmla="*/ 9 h 41"/>
                <a:gd name="T38" fmla="*/ 40 w 83"/>
                <a:gd name="T39" fmla="*/ 9 h 41"/>
                <a:gd name="T40" fmla="*/ 38 w 83"/>
                <a:gd name="T41" fmla="*/ 10 h 41"/>
                <a:gd name="T42" fmla="*/ 35 w 83"/>
                <a:gd name="T43" fmla="*/ 10 h 41"/>
                <a:gd name="T44" fmla="*/ 35 w 83"/>
                <a:gd name="T45" fmla="*/ 10 h 41"/>
                <a:gd name="T46" fmla="*/ 31 w 83"/>
                <a:gd name="T47" fmla="*/ 12 h 41"/>
                <a:gd name="T48" fmla="*/ 26 w 83"/>
                <a:gd name="T49" fmla="*/ 14 h 41"/>
                <a:gd name="T50" fmla="*/ 22 w 83"/>
                <a:gd name="T51" fmla="*/ 17 h 41"/>
                <a:gd name="T52" fmla="*/ 19 w 83"/>
                <a:gd name="T53" fmla="*/ 19 h 41"/>
                <a:gd name="T54" fmla="*/ 16 w 83"/>
                <a:gd name="T55" fmla="*/ 22 h 41"/>
                <a:gd name="T56" fmla="*/ 12 w 83"/>
                <a:gd name="T57" fmla="*/ 26 h 41"/>
                <a:gd name="T58" fmla="*/ 9 w 83"/>
                <a:gd name="T59" fmla="*/ 29 h 41"/>
                <a:gd name="T60" fmla="*/ 5 w 83"/>
                <a:gd name="T61" fmla="*/ 33 h 41"/>
                <a:gd name="T62" fmla="*/ 2 w 83"/>
                <a:gd name="T63" fmla="*/ 36 h 41"/>
                <a:gd name="T64" fmla="*/ 0 w 83"/>
                <a:gd name="T6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" h="41">
                  <a:moveTo>
                    <a:pt x="83" y="0"/>
                  </a:moveTo>
                  <a:lnTo>
                    <a:pt x="81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3"/>
                  </a:lnTo>
                  <a:lnTo>
                    <a:pt x="73" y="3"/>
                  </a:lnTo>
                  <a:lnTo>
                    <a:pt x="71" y="5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0" y="9"/>
                  </a:lnTo>
                  <a:lnTo>
                    <a:pt x="47" y="9"/>
                  </a:lnTo>
                  <a:lnTo>
                    <a:pt x="43" y="9"/>
                  </a:lnTo>
                  <a:lnTo>
                    <a:pt x="40" y="9"/>
                  </a:lnTo>
                  <a:lnTo>
                    <a:pt x="38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1" y="12"/>
                  </a:lnTo>
                  <a:lnTo>
                    <a:pt x="26" y="14"/>
                  </a:lnTo>
                  <a:lnTo>
                    <a:pt x="22" y="17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2" y="26"/>
                  </a:lnTo>
                  <a:lnTo>
                    <a:pt x="9" y="29"/>
                  </a:lnTo>
                  <a:lnTo>
                    <a:pt x="5" y="33"/>
                  </a:lnTo>
                  <a:lnTo>
                    <a:pt x="2" y="36"/>
                  </a:lnTo>
                  <a:lnTo>
                    <a:pt x="0" y="4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60" name="Freeform 116">
              <a:extLst>
                <a:ext uri="{FF2B5EF4-FFF2-40B4-BE49-F238E27FC236}">
                  <a16:creationId xmlns:a16="http://schemas.microsoft.com/office/drawing/2014/main" id="{66784969-BFDE-DA2E-4A91-31B8D2AF5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145"/>
              <a:ext cx="15" cy="4"/>
            </a:xfrm>
            <a:custGeom>
              <a:avLst/>
              <a:gdLst>
                <a:gd name="T0" fmla="*/ 0 w 29"/>
                <a:gd name="T1" fmla="*/ 9 h 9"/>
                <a:gd name="T2" fmla="*/ 3 w 29"/>
                <a:gd name="T3" fmla="*/ 9 h 9"/>
                <a:gd name="T4" fmla="*/ 5 w 29"/>
                <a:gd name="T5" fmla="*/ 9 h 9"/>
                <a:gd name="T6" fmla="*/ 8 w 29"/>
                <a:gd name="T7" fmla="*/ 9 h 9"/>
                <a:gd name="T8" fmla="*/ 12 w 29"/>
                <a:gd name="T9" fmla="*/ 7 h 9"/>
                <a:gd name="T10" fmla="*/ 15 w 29"/>
                <a:gd name="T11" fmla="*/ 7 h 9"/>
                <a:gd name="T12" fmla="*/ 19 w 29"/>
                <a:gd name="T13" fmla="*/ 6 h 9"/>
                <a:gd name="T14" fmla="*/ 20 w 29"/>
                <a:gd name="T15" fmla="*/ 4 h 9"/>
                <a:gd name="T16" fmla="*/ 24 w 29"/>
                <a:gd name="T17" fmla="*/ 4 h 9"/>
                <a:gd name="T18" fmla="*/ 26 w 29"/>
                <a:gd name="T19" fmla="*/ 2 h 9"/>
                <a:gd name="T20" fmla="*/ 29 w 29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9">
                  <a:moveTo>
                    <a:pt x="0" y="9"/>
                  </a:moveTo>
                  <a:lnTo>
                    <a:pt x="3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12" y="7"/>
                  </a:lnTo>
                  <a:lnTo>
                    <a:pt x="15" y="7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2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61" name="Freeform 117">
              <a:extLst>
                <a:ext uri="{FF2B5EF4-FFF2-40B4-BE49-F238E27FC236}">
                  <a16:creationId xmlns:a16="http://schemas.microsoft.com/office/drawing/2014/main" id="{657FA8D0-D81A-1086-E6C9-0E9077176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101"/>
              <a:ext cx="39" cy="20"/>
            </a:xfrm>
            <a:custGeom>
              <a:avLst/>
              <a:gdLst>
                <a:gd name="T0" fmla="*/ 0 w 78"/>
                <a:gd name="T1" fmla="*/ 2 h 42"/>
                <a:gd name="T2" fmla="*/ 2 w 78"/>
                <a:gd name="T3" fmla="*/ 4 h 42"/>
                <a:gd name="T4" fmla="*/ 5 w 78"/>
                <a:gd name="T5" fmla="*/ 5 h 42"/>
                <a:gd name="T6" fmla="*/ 7 w 78"/>
                <a:gd name="T7" fmla="*/ 7 h 42"/>
                <a:gd name="T8" fmla="*/ 11 w 78"/>
                <a:gd name="T9" fmla="*/ 7 h 42"/>
                <a:gd name="T10" fmla="*/ 12 w 78"/>
                <a:gd name="T11" fmla="*/ 7 h 42"/>
                <a:gd name="T12" fmla="*/ 16 w 78"/>
                <a:gd name="T13" fmla="*/ 7 h 42"/>
                <a:gd name="T14" fmla="*/ 19 w 78"/>
                <a:gd name="T15" fmla="*/ 7 h 42"/>
                <a:gd name="T16" fmla="*/ 23 w 78"/>
                <a:gd name="T17" fmla="*/ 7 h 42"/>
                <a:gd name="T18" fmla="*/ 26 w 78"/>
                <a:gd name="T19" fmla="*/ 5 h 42"/>
                <a:gd name="T20" fmla="*/ 30 w 78"/>
                <a:gd name="T21" fmla="*/ 4 h 42"/>
                <a:gd name="T22" fmla="*/ 30 w 78"/>
                <a:gd name="T23" fmla="*/ 4 h 42"/>
                <a:gd name="T24" fmla="*/ 35 w 78"/>
                <a:gd name="T25" fmla="*/ 2 h 42"/>
                <a:gd name="T26" fmla="*/ 40 w 78"/>
                <a:gd name="T27" fmla="*/ 2 h 42"/>
                <a:gd name="T28" fmla="*/ 43 w 78"/>
                <a:gd name="T29" fmla="*/ 0 h 42"/>
                <a:gd name="T30" fmla="*/ 47 w 78"/>
                <a:gd name="T31" fmla="*/ 0 h 42"/>
                <a:gd name="T32" fmla="*/ 50 w 78"/>
                <a:gd name="T33" fmla="*/ 2 h 42"/>
                <a:gd name="T34" fmla="*/ 54 w 78"/>
                <a:gd name="T35" fmla="*/ 4 h 42"/>
                <a:gd name="T36" fmla="*/ 57 w 78"/>
                <a:gd name="T37" fmla="*/ 5 h 42"/>
                <a:gd name="T38" fmla="*/ 59 w 78"/>
                <a:gd name="T39" fmla="*/ 7 h 42"/>
                <a:gd name="T40" fmla="*/ 61 w 78"/>
                <a:gd name="T41" fmla="*/ 9 h 42"/>
                <a:gd name="T42" fmla="*/ 62 w 78"/>
                <a:gd name="T43" fmla="*/ 12 h 42"/>
                <a:gd name="T44" fmla="*/ 62 w 78"/>
                <a:gd name="T45" fmla="*/ 12 h 42"/>
                <a:gd name="T46" fmla="*/ 64 w 78"/>
                <a:gd name="T47" fmla="*/ 14 h 42"/>
                <a:gd name="T48" fmla="*/ 66 w 78"/>
                <a:gd name="T49" fmla="*/ 14 h 42"/>
                <a:gd name="T50" fmla="*/ 68 w 78"/>
                <a:gd name="T51" fmla="*/ 16 h 42"/>
                <a:gd name="T52" fmla="*/ 69 w 78"/>
                <a:gd name="T53" fmla="*/ 18 h 42"/>
                <a:gd name="T54" fmla="*/ 71 w 78"/>
                <a:gd name="T55" fmla="*/ 21 h 42"/>
                <a:gd name="T56" fmla="*/ 75 w 78"/>
                <a:gd name="T57" fmla="*/ 24 h 42"/>
                <a:gd name="T58" fmla="*/ 76 w 78"/>
                <a:gd name="T59" fmla="*/ 28 h 42"/>
                <a:gd name="T60" fmla="*/ 76 w 78"/>
                <a:gd name="T61" fmla="*/ 31 h 42"/>
                <a:gd name="T62" fmla="*/ 78 w 78"/>
                <a:gd name="T63" fmla="*/ 37 h 42"/>
                <a:gd name="T64" fmla="*/ 76 w 78"/>
                <a:gd name="T6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42">
                  <a:moveTo>
                    <a:pt x="0" y="2"/>
                  </a:moveTo>
                  <a:lnTo>
                    <a:pt x="2" y="4"/>
                  </a:lnTo>
                  <a:lnTo>
                    <a:pt x="5" y="5"/>
                  </a:lnTo>
                  <a:lnTo>
                    <a:pt x="7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23" y="7"/>
                  </a:lnTo>
                  <a:lnTo>
                    <a:pt x="26" y="5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5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7" y="5"/>
                  </a:lnTo>
                  <a:lnTo>
                    <a:pt x="59" y="7"/>
                  </a:lnTo>
                  <a:lnTo>
                    <a:pt x="61" y="9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4" y="14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69" y="18"/>
                  </a:lnTo>
                  <a:lnTo>
                    <a:pt x="71" y="21"/>
                  </a:lnTo>
                  <a:lnTo>
                    <a:pt x="75" y="24"/>
                  </a:lnTo>
                  <a:lnTo>
                    <a:pt x="76" y="28"/>
                  </a:lnTo>
                  <a:lnTo>
                    <a:pt x="76" y="31"/>
                  </a:lnTo>
                  <a:lnTo>
                    <a:pt x="78" y="37"/>
                  </a:lnTo>
                  <a:lnTo>
                    <a:pt x="76" y="4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62" name="Freeform 118">
              <a:extLst>
                <a:ext uri="{FF2B5EF4-FFF2-40B4-BE49-F238E27FC236}">
                  <a16:creationId xmlns:a16="http://schemas.microsoft.com/office/drawing/2014/main" id="{8963C106-14A0-7C31-753E-397B3250A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115"/>
              <a:ext cx="34" cy="25"/>
            </a:xfrm>
            <a:custGeom>
              <a:avLst/>
              <a:gdLst>
                <a:gd name="T0" fmla="*/ 67 w 67"/>
                <a:gd name="T1" fmla="*/ 0 h 48"/>
                <a:gd name="T2" fmla="*/ 67 w 67"/>
                <a:gd name="T3" fmla="*/ 0 h 48"/>
                <a:gd name="T4" fmla="*/ 65 w 67"/>
                <a:gd name="T5" fmla="*/ 0 h 48"/>
                <a:gd name="T6" fmla="*/ 65 w 67"/>
                <a:gd name="T7" fmla="*/ 0 h 48"/>
                <a:gd name="T8" fmla="*/ 64 w 67"/>
                <a:gd name="T9" fmla="*/ 0 h 48"/>
                <a:gd name="T10" fmla="*/ 64 w 67"/>
                <a:gd name="T11" fmla="*/ 1 h 48"/>
                <a:gd name="T12" fmla="*/ 62 w 67"/>
                <a:gd name="T13" fmla="*/ 1 h 48"/>
                <a:gd name="T14" fmla="*/ 62 w 67"/>
                <a:gd name="T15" fmla="*/ 1 h 48"/>
                <a:gd name="T16" fmla="*/ 60 w 67"/>
                <a:gd name="T17" fmla="*/ 1 h 48"/>
                <a:gd name="T18" fmla="*/ 60 w 67"/>
                <a:gd name="T19" fmla="*/ 3 h 48"/>
                <a:gd name="T20" fmla="*/ 59 w 67"/>
                <a:gd name="T21" fmla="*/ 3 h 48"/>
                <a:gd name="T22" fmla="*/ 59 w 67"/>
                <a:gd name="T23" fmla="*/ 3 h 48"/>
                <a:gd name="T24" fmla="*/ 50 w 67"/>
                <a:gd name="T25" fmla="*/ 3 h 48"/>
                <a:gd name="T26" fmla="*/ 40 w 67"/>
                <a:gd name="T27" fmla="*/ 5 h 48"/>
                <a:gd name="T28" fmla="*/ 33 w 67"/>
                <a:gd name="T29" fmla="*/ 8 h 48"/>
                <a:gd name="T30" fmla="*/ 24 w 67"/>
                <a:gd name="T31" fmla="*/ 12 h 48"/>
                <a:gd name="T32" fmla="*/ 19 w 67"/>
                <a:gd name="T33" fmla="*/ 17 h 48"/>
                <a:gd name="T34" fmla="*/ 12 w 67"/>
                <a:gd name="T35" fmla="*/ 22 h 48"/>
                <a:gd name="T36" fmla="*/ 8 w 67"/>
                <a:gd name="T37" fmla="*/ 29 h 48"/>
                <a:gd name="T38" fmla="*/ 3 w 67"/>
                <a:gd name="T39" fmla="*/ 34 h 48"/>
                <a:gd name="T40" fmla="*/ 1 w 67"/>
                <a:gd name="T41" fmla="*/ 41 h 48"/>
                <a:gd name="T42" fmla="*/ 0 w 67"/>
                <a:gd name="T4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48">
                  <a:moveTo>
                    <a:pt x="67" y="0"/>
                  </a:move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0" y="3"/>
                  </a:lnTo>
                  <a:lnTo>
                    <a:pt x="40" y="5"/>
                  </a:lnTo>
                  <a:lnTo>
                    <a:pt x="33" y="8"/>
                  </a:lnTo>
                  <a:lnTo>
                    <a:pt x="24" y="12"/>
                  </a:lnTo>
                  <a:lnTo>
                    <a:pt x="19" y="17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3" y="34"/>
                  </a:lnTo>
                  <a:lnTo>
                    <a:pt x="1" y="41"/>
                  </a:lnTo>
                  <a:lnTo>
                    <a:pt x="0" y="4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63" name="Freeform 119">
              <a:extLst>
                <a:ext uri="{FF2B5EF4-FFF2-40B4-BE49-F238E27FC236}">
                  <a16:creationId xmlns:a16="http://schemas.microsoft.com/office/drawing/2014/main" id="{A8E9240A-8635-F3EF-50EE-037A616DC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02"/>
              <a:ext cx="12" cy="3"/>
            </a:xfrm>
            <a:custGeom>
              <a:avLst/>
              <a:gdLst>
                <a:gd name="T0" fmla="*/ 0 w 25"/>
                <a:gd name="T1" fmla="*/ 1 h 5"/>
                <a:gd name="T2" fmla="*/ 2 w 25"/>
                <a:gd name="T3" fmla="*/ 0 h 5"/>
                <a:gd name="T4" fmla="*/ 6 w 25"/>
                <a:gd name="T5" fmla="*/ 0 h 5"/>
                <a:gd name="T6" fmla="*/ 9 w 25"/>
                <a:gd name="T7" fmla="*/ 0 h 5"/>
                <a:gd name="T8" fmla="*/ 11 w 25"/>
                <a:gd name="T9" fmla="*/ 0 h 5"/>
                <a:gd name="T10" fmla="*/ 14 w 25"/>
                <a:gd name="T11" fmla="*/ 0 h 5"/>
                <a:gd name="T12" fmla="*/ 16 w 25"/>
                <a:gd name="T13" fmla="*/ 1 h 5"/>
                <a:gd name="T14" fmla="*/ 19 w 25"/>
                <a:gd name="T15" fmla="*/ 1 h 5"/>
                <a:gd name="T16" fmla="*/ 21 w 25"/>
                <a:gd name="T17" fmla="*/ 3 h 5"/>
                <a:gd name="T18" fmla="*/ 23 w 25"/>
                <a:gd name="T19" fmla="*/ 3 h 5"/>
                <a:gd name="T20" fmla="*/ 25 w 25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5">
                  <a:moveTo>
                    <a:pt x="0" y="1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64" name="Freeform 120">
              <a:extLst>
                <a:ext uri="{FF2B5EF4-FFF2-40B4-BE49-F238E27FC236}">
                  <a16:creationId xmlns:a16="http://schemas.microsoft.com/office/drawing/2014/main" id="{F5A0CB8F-53D5-C2F8-0FA1-3BEAA87D2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085"/>
              <a:ext cx="40" cy="9"/>
            </a:xfrm>
            <a:custGeom>
              <a:avLst/>
              <a:gdLst>
                <a:gd name="T0" fmla="*/ 72 w 81"/>
                <a:gd name="T1" fmla="*/ 9 h 17"/>
                <a:gd name="T2" fmla="*/ 65 w 81"/>
                <a:gd name="T3" fmla="*/ 5 h 17"/>
                <a:gd name="T4" fmla="*/ 58 w 81"/>
                <a:gd name="T5" fmla="*/ 4 h 17"/>
                <a:gd name="T6" fmla="*/ 52 w 81"/>
                <a:gd name="T7" fmla="*/ 2 h 17"/>
                <a:gd name="T8" fmla="*/ 43 w 81"/>
                <a:gd name="T9" fmla="*/ 0 h 17"/>
                <a:gd name="T10" fmla="*/ 36 w 81"/>
                <a:gd name="T11" fmla="*/ 0 h 17"/>
                <a:gd name="T12" fmla="*/ 29 w 81"/>
                <a:gd name="T13" fmla="*/ 0 h 17"/>
                <a:gd name="T14" fmla="*/ 20 w 81"/>
                <a:gd name="T15" fmla="*/ 0 h 17"/>
                <a:gd name="T16" fmla="*/ 14 w 81"/>
                <a:gd name="T17" fmla="*/ 2 h 17"/>
                <a:gd name="T18" fmla="*/ 7 w 81"/>
                <a:gd name="T19" fmla="*/ 4 h 17"/>
                <a:gd name="T20" fmla="*/ 1 w 81"/>
                <a:gd name="T21" fmla="*/ 9 h 17"/>
                <a:gd name="T22" fmla="*/ 1 w 81"/>
                <a:gd name="T23" fmla="*/ 9 h 17"/>
                <a:gd name="T24" fmla="*/ 0 w 81"/>
                <a:gd name="T25" fmla="*/ 9 h 17"/>
                <a:gd name="T26" fmla="*/ 0 w 81"/>
                <a:gd name="T27" fmla="*/ 9 h 17"/>
                <a:gd name="T28" fmla="*/ 1 w 81"/>
                <a:gd name="T29" fmla="*/ 11 h 17"/>
                <a:gd name="T30" fmla="*/ 1 w 81"/>
                <a:gd name="T31" fmla="*/ 11 h 17"/>
                <a:gd name="T32" fmla="*/ 3 w 81"/>
                <a:gd name="T33" fmla="*/ 12 h 17"/>
                <a:gd name="T34" fmla="*/ 3 w 81"/>
                <a:gd name="T35" fmla="*/ 12 h 17"/>
                <a:gd name="T36" fmla="*/ 5 w 81"/>
                <a:gd name="T37" fmla="*/ 14 h 17"/>
                <a:gd name="T38" fmla="*/ 7 w 81"/>
                <a:gd name="T39" fmla="*/ 14 h 17"/>
                <a:gd name="T40" fmla="*/ 7 w 81"/>
                <a:gd name="T41" fmla="*/ 14 h 17"/>
                <a:gd name="T42" fmla="*/ 7 w 81"/>
                <a:gd name="T43" fmla="*/ 14 h 17"/>
                <a:gd name="T44" fmla="*/ 7 w 81"/>
                <a:gd name="T45" fmla="*/ 14 h 17"/>
                <a:gd name="T46" fmla="*/ 15 w 81"/>
                <a:gd name="T47" fmla="*/ 12 h 17"/>
                <a:gd name="T48" fmla="*/ 22 w 81"/>
                <a:gd name="T49" fmla="*/ 9 h 17"/>
                <a:gd name="T50" fmla="*/ 29 w 81"/>
                <a:gd name="T51" fmla="*/ 9 h 17"/>
                <a:gd name="T52" fmla="*/ 36 w 81"/>
                <a:gd name="T53" fmla="*/ 7 h 17"/>
                <a:gd name="T54" fmla="*/ 43 w 81"/>
                <a:gd name="T55" fmla="*/ 7 h 17"/>
                <a:gd name="T56" fmla="*/ 52 w 81"/>
                <a:gd name="T57" fmla="*/ 9 h 17"/>
                <a:gd name="T58" fmla="*/ 58 w 81"/>
                <a:gd name="T59" fmla="*/ 11 h 17"/>
                <a:gd name="T60" fmla="*/ 65 w 81"/>
                <a:gd name="T61" fmla="*/ 12 h 17"/>
                <a:gd name="T62" fmla="*/ 74 w 81"/>
                <a:gd name="T63" fmla="*/ 14 h 17"/>
                <a:gd name="T64" fmla="*/ 81 w 81"/>
                <a:gd name="T65" fmla="*/ 17 h 17"/>
                <a:gd name="T66" fmla="*/ 72 w 81"/>
                <a:gd name="T67" fmla="*/ 9 h 17"/>
                <a:gd name="T68" fmla="*/ 72 w 81"/>
                <a:gd name="T6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17">
                  <a:moveTo>
                    <a:pt x="72" y="9"/>
                  </a:moveTo>
                  <a:lnTo>
                    <a:pt x="65" y="5"/>
                  </a:lnTo>
                  <a:lnTo>
                    <a:pt x="58" y="4"/>
                  </a:lnTo>
                  <a:lnTo>
                    <a:pt x="52" y="2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5" y="12"/>
                  </a:lnTo>
                  <a:lnTo>
                    <a:pt x="22" y="9"/>
                  </a:lnTo>
                  <a:lnTo>
                    <a:pt x="29" y="9"/>
                  </a:lnTo>
                  <a:lnTo>
                    <a:pt x="36" y="7"/>
                  </a:lnTo>
                  <a:lnTo>
                    <a:pt x="43" y="7"/>
                  </a:lnTo>
                  <a:lnTo>
                    <a:pt x="52" y="9"/>
                  </a:lnTo>
                  <a:lnTo>
                    <a:pt x="58" y="11"/>
                  </a:lnTo>
                  <a:lnTo>
                    <a:pt x="65" y="12"/>
                  </a:lnTo>
                  <a:lnTo>
                    <a:pt x="74" y="14"/>
                  </a:lnTo>
                  <a:lnTo>
                    <a:pt x="81" y="17"/>
                  </a:lnTo>
                  <a:lnTo>
                    <a:pt x="72" y="9"/>
                  </a:lnTo>
                  <a:lnTo>
                    <a:pt x="72" y="9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65" name="Freeform 121">
              <a:extLst>
                <a:ext uri="{FF2B5EF4-FFF2-40B4-BE49-F238E27FC236}">
                  <a16:creationId xmlns:a16="http://schemas.microsoft.com/office/drawing/2014/main" id="{4138559F-0C56-8F1F-08C7-9268C7B7E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085"/>
              <a:ext cx="40" cy="9"/>
            </a:xfrm>
            <a:custGeom>
              <a:avLst/>
              <a:gdLst>
                <a:gd name="T0" fmla="*/ 72 w 81"/>
                <a:gd name="T1" fmla="*/ 9 h 17"/>
                <a:gd name="T2" fmla="*/ 65 w 81"/>
                <a:gd name="T3" fmla="*/ 5 h 17"/>
                <a:gd name="T4" fmla="*/ 58 w 81"/>
                <a:gd name="T5" fmla="*/ 4 h 17"/>
                <a:gd name="T6" fmla="*/ 52 w 81"/>
                <a:gd name="T7" fmla="*/ 2 h 17"/>
                <a:gd name="T8" fmla="*/ 43 w 81"/>
                <a:gd name="T9" fmla="*/ 0 h 17"/>
                <a:gd name="T10" fmla="*/ 36 w 81"/>
                <a:gd name="T11" fmla="*/ 0 h 17"/>
                <a:gd name="T12" fmla="*/ 29 w 81"/>
                <a:gd name="T13" fmla="*/ 0 h 17"/>
                <a:gd name="T14" fmla="*/ 20 w 81"/>
                <a:gd name="T15" fmla="*/ 0 h 17"/>
                <a:gd name="T16" fmla="*/ 14 w 81"/>
                <a:gd name="T17" fmla="*/ 2 h 17"/>
                <a:gd name="T18" fmla="*/ 7 w 81"/>
                <a:gd name="T19" fmla="*/ 4 h 17"/>
                <a:gd name="T20" fmla="*/ 1 w 81"/>
                <a:gd name="T21" fmla="*/ 9 h 17"/>
                <a:gd name="T22" fmla="*/ 1 w 81"/>
                <a:gd name="T23" fmla="*/ 9 h 17"/>
                <a:gd name="T24" fmla="*/ 0 w 81"/>
                <a:gd name="T25" fmla="*/ 9 h 17"/>
                <a:gd name="T26" fmla="*/ 0 w 81"/>
                <a:gd name="T27" fmla="*/ 9 h 17"/>
                <a:gd name="T28" fmla="*/ 1 w 81"/>
                <a:gd name="T29" fmla="*/ 11 h 17"/>
                <a:gd name="T30" fmla="*/ 1 w 81"/>
                <a:gd name="T31" fmla="*/ 11 h 17"/>
                <a:gd name="T32" fmla="*/ 3 w 81"/>
                <a:gd name="T33" fmla="*/ 12 h 17"/>
                <a:gd name="T34" fmla="*/ 3 w 81"/>
                <a:gd name="T35" fmla="*/ 12 h 17"/>
                <a:gd name="T36" fmla="*/ 5 w 81"/>
                <a:gd name="T37" fmla="*/ 14 h 17"/>
                <a:gd name="T38" fmla="*/ 7 w 81"/>
                <a:gd name="T39" fmla="*/ 14 h 17"/>
                <a:gd name="T40" fmla="*/ 7 w 81"/>
                <a:gd name="T41" fmla="*/ 14 h 17"/>
                <a:gd name="T42" fmla="*/ 7 w 81"/>
                <a:gd name="T43" fmla="*/ 14 h 17"/>
                <a:gd name="T44" fmla="*/ 7 w 81"/>
                <a:gd name="T45" fmla="*/ 14 h 17"/>
                <a:gd name="T46" fmla="*/ 15 w 81"/>
                <a:gd name="T47" fmla="*/ 12 h 17"/>
                <a:gd name="T48" fmla="*/ 22 w 81"/>
                <a:gd name="T49" fmla="*/ 9 h 17"/>
                <a:gd name="T50" fmla="*/ 29 w 81"/>
                <a:gd name="T51" fmla="*/ 9 h 17"/>
                <a:gd name="T52" fmla="*/ 36 w 81"/>
                <a:gd name="T53" fmla="*/ 7 h 17"/>
                <a:gd name="T54" fmla="*/ 43 w 81"/>
                <a:gd name="T55" fmla="*/ 7 h 17"/>
                <a:gd name="T56" fmla="*/ 52 w 81"/>
                <a:gd name="T57" fmla="*/ 9 h 17"/>
                <a:gd name="T58" fmla="*/ 58 w 81"/>
                <a:gd name="T59" fmla="*/ 11 h 17"/>
                <a:gd name="T60" fmla="*/ 65 w 81"/>
                <a:gd name="T61" fmla="*/ 12 h 17"/>
                <a:gd name="T62" fmla="*/ 74 w 81"/>
                <a:gd name="T63" fmla="*/ 14 h 17"/>
                <a:gd name="T64" fmla="*/ 81 w 81"/>
                <a:gd name="T65" fmla="*/ 17 h 17"/>
                <a:gd name="T66" fmla="*/ 72 w 81"/>
                <a:gd name="T67" fmla="*/ 9 h 17"/>
                <a:gd name="T68" fmla="*/ 72 w 81"/>
                <a:gd name="T6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17">
                  <a:moveTo>
                    <a:pt x="72" y="9"/>
                  </a:moveTo>
                  <a:lnTo>
                    <a:pt x="65" y="5"/>
                  </a:lnTo>
                  <a:lnTo>
                    <a:pt x="58" y="4"/>
                  </a:lnTo>
                  <a:lnTo>
                    <a:pt x="52" y="2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5" y="12"/>
                  </a:lnTo>
                  <a:lnTo>
                    <a:pt x="22" y="9"/>
                  </a:lnTo>
                  <a:lnTo>
                    <a:pt x="29" y="9"/>
                  </a:lnTo>
                  <a:lnTo>
                    <a:pt x="36" y="7"/>
                  </a:lnTo>
                  <a:lnTo>
                    <a:pt x="43" y="7"/>
                  </a:lnTo>
                  <a:lnTo>
                    <a:pt x="52" y="9"/>
                  </a:lnTo>
                  <a:lnTo>
                    <a:pt x="58" y="11"/>
                  </a:lnTo>
                  <a:lnTo>
                    <a:pt x="65" y="12"/>
                  </a:lnTo>
                  <a:lnTo>
                    <a:pt x="74" y="14"/>
                  </a:lnTo>
                  <a:lnTo>
                    <a:pt x="81" y="17"/>
                  </a:lnTo>
                  <a:lnTo>
                    <a:pt x="72" y="9"/>
                  </a:lnTo>
                  <a:lnTo>
                    <a:pt x="72" y="9"/>
                  </a:lnTo>
                </a:path>
              </a:pathLst>
            </a:custGeom>
            <a:noFill/>
            <a:ln w="3175">
              <a:solidFill>
                <a:srgbClr val="4C4C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66" name="Freeform 122">
              <a:extLst>
                <a:ext uri="{FF2B5EF4-FFF2-40B4-BE49-F238E27FC236}">
                  <a16:creationId xmlns:a16="http://schemas.microsoft.com/office/drawing/2014/main" id="{31D6FF63-8F67-3D94-2784-0FE7B6AC5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109"/>
              <a:ext cx="7" cy="12"/>
            </a:xfrm>
            <a:custGeom>
              <a:avLst/>
              <a:gdLst>
                <a:gd name="T0" fmla="*/ 2 w 14"/>
                <a:gd name="T1" fmla="*/ 0 h 24"/>
                <a:gd name="T2" fmla="*/ 5 w 14"/>
                <a:gd name="T3" fmla="*/ 1 h 24"/>
                <a:gd name="T4" fmla="*/ 7 w 14"/>
                <a:gd name="T5" fmla="*/ 3 h 24"/>
                <a:gd name="T6" fmla="*/ 9 w 14"/>
                <a:gd name="T7" fmla="*/ 5 h 24"/>
                <a:gd name="T8" fmla="*/ 11 w 14"/>
                <a:gd name="T9" fmla="*/ 6 h 24"/>
                <a:gd name="T10" fmla="*/ 11 w 14"/>
                <a:gd name="T11" fmla="*/ 8 h 24"/>
                <a:gd name="T12" fmla="*/ 12 w 14"/>
                <a:gd name="T13" fmla="*/ 12 h 24"/>
                <a:gd name="T14" fmla="*/ 14 w 14"/>
                <a:gd name="T15" fmla="*/ 13 h 24"/>
                <a:gd name="T16" fmla="*/ 14 w 14"/>
                <a:gd name="T17" fmla="*/ 15 h 24"/>
                <a:gd name="T18" fmla="*/ 14 w 14"/>
                <a:gd name="T19" fmla="*/ 19 h 24"/>
                <a:gd name="T20" fmla="*/ 14 w 14"/>
                <a:gd name="T21" fmla="*/ 20 h 24"/>
                <a:gd name="T22" fmla="*/ 14 w 14"/>
                <a:gd name="T23" fmla="*/ 20 h 24"/>
                <a:gd name="T24" fmla="*/ 14 w 14"/>
                <a:gd name="T25" fmla="*/ 22 h 24"/>
                <a:gd name="T26" fmla="*/ 12 w 14"/>
                <a:gd name="T27" fmla="*/ 24 h 24"/>
                <a:gd name="T28" fmla="*/ 12 w 14"/>
                <a:gd name="T29" fmla="*/ 24 h 24"/>
                <a:gd name="T30" fmla="*/ 11 w 14"/>
                <a:gd name="T31" fmla="*/ 24 h 24"/>
                <a:gd name="T32" fmla="*/ 11 w 14"/>
                <a:gd name="T33" fmla="*/ 22 h 24"/>
                <a:gd name="T34" fmla="*/ 9 w 14"/>
                <a:gd name="T35" fmla="*/ 22 h 24"/>
                <a:gd name="T36" fmla="*/ 7 w 14"/>
                <a:gd name="T37" fmla="*/ 20 h 24"/>
                <a:gd name="T38" fmla="*/ 7 w 14"/>
                <a:gd name="T39" fmla="*/ 20 h 24"/>
                <a:gd name="T40" fmla="*/ 5 w 14"/>
                <a:gd name="T41" fmla="*/ 19 h 24"/>
                <a:gd name="T42" fmla="*/ 5 w 14"/>
                <a:gd name="T43" fmla="*/ 19 h 24"/>
                <a:gd name="T44" fmla="*/ 5 w 14"/>
                <a:gd name="T45" fmla="*/ 19 h 24"/>
                <a:gd name="T46" fmla="*/ 4 w 14"/>
                <a:gd name="T47" fmla="*/ 17 h 24"/>
                <a:gd name="T48" fmla="*/ 2 w 14"/>
                <a:gd name="T49" fmla="*/ 15 h 24"/>
                <a:gd name="T50" fmla="*/ 2 w 14"/>
                <a:gd name="T51" fmla="*/ 13 h 24"/>
                <a:gd name="T52" fmla="*/ 0 w 14"/>
                <a:gd name="T53" fmla="*/ 10 h 24"/>
                <a:gd name="T54" fmla="*/ 0 w 14"/>
                <a:gd name="T55" fmla="*/ 8 h 24"/>
                <a:gd name="T56" fmla="*/ 0 w 14"/>
                <a:gd name="T57" fmla="*/ 6 h 24"/>
                <a:gd name="T58" fmla="*/ 0 w 14"/>
                <a:gd name="T59" fmla="*/ 3 h 24"/>
                <a:gd name="T60" fmla="*/ 0 w 14"/>
                <a:gd name="T61" fmla="*/ 1 h 24"/>
                <a:gd name="T62" fmla="*/ 2 w 14"/>
                <a:gd name="T63" fmla="*/ 1 h 24"/>
                <a:gd name="T64" fmla="*/ 2 w 14"/>
                <a:gd name="T65" fmla="*/ 0 h 24"/>
                <a:gd name="T66" fmla="*/ 2 w 14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4">
                  <a:moveTo>
                    <a:pt x="2" y="0"/>
                  </a:moveTo>
                  <a:lnTo>
                    <a:pt x="5" y="1"/>
                  </a:lnTo>
                  <a:lnTo>
                    <a:pt x="7" y="3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2" y="12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67" name="Freeform 123">
              <a:extLst>
                <a:ext uri="{FF2B5EF4-FFF2-40B4-BE49-F238E27FC236}">
                  <a16:creationId xmlns:a16="http://schemas.microsoft.com/office/drawing/2014/main" id="{22A30F07-ADAE-DC5F-E755-4DADCEA4F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109"/>
              <a:ext cx="7" cy="12"/>
            </a:xfrm>
            <a:custGeom>
              <a:avLst/>
              <a:gdLst>
                <a:gd name="T0" fmla="*/ 2 w 14"/>
                <a:gd name="T1" fmla="*/ 0 h 24"/>
                <a:gd name="T2" fmla="*/ 5 w 14"/>
                <a:gd name="T3" fmla="*/ 1 h 24"/>
                <a:gd name="T4" fmla="*/ 7 w 14"/>
                <a:gd name="T5" fmla="*/ 3 h 24"/>
                <a:gd name="T6" fmla="*/ 9 w 14"/>
                <a:gd name="T7" fmla="*/ 5 h 24"/>
                <a:gd name="T8" fmla="*/ 11 w 14"/>
                <a:gd name="T9" fmla="*/ 6 h 24"/>
                <a:gd name="T10" fmla="*/ 11 w 14"/>
                <a:gd name="T11" fmla="*/ 8 h 24"/>
                <a:gd name="T12" fmla="*/ 12 w 14"/>
                <a:gd name="T13" fmla="*/ 12 h 24"/>
                <a:gd name="T14" fmla="*/ 14 w 14"/>
                <a:gd name="T15" fmla="*/ 13 h 24"/>
                <a:gd name="T16" fmla="*/ 14 w 14"/>
                <a:gd name="T17" fmla="*/ 15 h 24"/>
                <a:gd name="T18" fmla="*/ 14 w 14"/>
                <a:gd name="T19" fmla="*/ 19 h 24"/>
                <a:gd name="T20" fmla="*/ 14 w 14"/>
                <a:gd name="T21" fmla="*/ 20 h 24"/>
                <a:gd name="T22" fmla="*/ 14 w 14"/>
                <a:gd name="T23" fmla="*/ 20 h 24"/>
                <a:gd name="T24" fmla="*/ 14 w 14"/>
                <a:gd name="T25" fmla="*/ 22 h 24"/>
                <a:gd name="T26" fmla="*/ 12 w 14"/>
                <a:gd name="T27" fmla="*/ 24 h 24"/>
                <a:gd name="T28" fmla="*/ 12 w 14"/>
                <a:gd name="T29" fmla="*/ 24 h 24"/>
                <a:gd name="T30" fmla="*/ 11 w 14"/>
                <a:gd name="T31" fmla="*/ 24 h 24"/>
                <a:gd name="T32" fmla="*/ 11 w 14"/>
                <a:gd name="T33" fmla="*/ 22 h 24"/>
                <a:gd name="T34" fmla="*/ 9 w 14"/>
                <a:gd name="T35" fmla="*/ 22 h 24"/>
                <a:gd name="T36" fmla="*/ 7 w 14"/>
                <a:gd name="T37" fmla="*/ 20 h 24"/>
                <a:gd name="T38" fmla="*/ 7 w 14"/>
                <a:gd name="T39" fmla="*/ 20 h 24"/>
                <a:gd name="T40" fmla="*/ 5 w 14"/>
                <a:gd name="T41" fmla="*/ 19 h 24"/>
                <a:gd name="T42" fmla="*/ 5 w 14"/>
                <a:gd name="T43" fmla="*/ 19 h 24"/>
                <a:gd name="T44" fmla="*/ 5 w 14"/>
                <a:gd name="T45" fmla="*/ 19 h 24"/>
                <a:gd name="T46" fmla="*/ 4 w 14"/>
                <a:gd name="T47" fmla="*/ 17 h 24"/>
                <a:gd name="T48" fmla="*/ 2 w 14"/>
                <a:gd name="T49" fmla="*/ 15 h 24"/>
                <a:gd name="T50" fmla="*/ 2 w 14"/>
                <a:gd name="T51" fmla="*/ 13 h 24"/>
                <a:gd name="T52" fmla="*/ 0 w 14"/>
                <a:gd name="T53" fmla="*/ 10 h 24"/>
                <a:gd name="T54" fmla="*/ 0 w 14"/>
                <a:gd name="T55" fmla="*/ 8 h 24"/>
                <a:gd name="T56" fmla="*/ 0 w 14"/>
                <a:gd name="T57" fmla="*/ 6 h 24"/>
                <a:gd name="T58" fmla="*/ 0 w 14"/>
                <a:gd name="T59" fmla="*/ 3 h 24"/>
                <a:gd name="T60" fmla="*/ 0 w 14"/>
                <a:gd name="T61" fmla="*/ 1 h 24"/>
                <a:gd name="T62" fmla="*/ 2 w 14"/>
                <a:gd name="T63" fmla="*/ 1 h 24"/>
                <a:gd name="T64" fmla="*/ 2 w 14"/>
                <a:gd name="T65" fmla="*/ 0 h 24"/>
                <a:gd name="T66" fmla="*/ 2 w 14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4">
                  <a:moveTo>
                    <a:pt x="2" y="0"/>
                  </a:moveTo>
                  <a:lnTo>
                    <a:pt x="5" y="1"/>
                  </a:lnTo>
                  <a:lnTo>
                    <a:pt x="7" y="3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2" y="12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68" name="Freeform 124">
              <a:extLst>
                <a:ext uri="{FF2B5EF4-FFF2-40B4-BE49-F238E27FC236}">
                  <a16:creationId xmlns:a16="http://schemas.microsoft.com/office/drawing/2014/main" id="{96A3DACE-A169-AD50-DB84-D317528BB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134"/>
              <a:ext cx="68" cy="83"/>
            </a:xfrm>
            <a:custGeom>
              <a:avLst/>
              <a:gdLst>
                <a:gd name="T0" fmla="*/ 137 w 137"/>
                <a:gd name="T1" fmla="*/ 0 h 166"/>
                <a:gd name="T2" fmla="*/ 131 w 137"/>
                <a:gd name="T3" fmla="*/ 10 h 166"/>
                <a:gd name="T4" fmla="*/ 126 w 137"/>
                <a:gd name="T5" fmla="*/ 17 h 166"/>
                <a:gd name="T6" fmla="*/ 119 w 137"/>
                <a:gd name="T7" fmla="*/ 22 h 166"/>
                <a:gd name="T8" fmla="*/ 111 w 137"/>
                <a:gd name="T9" fmla="*/ 26 h 166"/>
                <a:gd name="T10" fmla="*/ 102 w 137"/>
                <a:gd name="T11" fmla="*/ 29 h 166"/>
                <a:gd name="T12" fmla="*/ 92 w 137"/>
                <a:gd name="T13" fmla="*/ 31 h 166"/>
                <a:gd name="T14" fmla="*/ 81 w 137"/>
                <a:gd name="T15" fmla="*/ 31 h 166"/>
                <a:gd name="T16" fmla="*/ 71 w 137"/>
                <a:gd name="T17" fmla="*/ 33 h 166"/>
                <a:gd name="T18" fmla="*/ 62 w 137"/>
                <a:gd name="T19" fmla="*/ 34 h 166"/>
                <a:gd name="T20" fmla="*/ 52 w 137"/>
                <a:gd name="T21" fmla="*/ 36 h 166"/>
                <a:gd name="T22" fmla="*/ 52 w 137"/>
                <a:gd name="T23" fmla="*/ 36 h 166"/>
                <a:gd name="T24" fmla="*/ 48 w 137"/>
                <a:gd name="T25" fmla="*/ 38 h 166"/>
                <a:gd name="T26" fmla="*/ 47 w 137"/>
                <a:gd name="T27" fmla="*/ 39 h 166"/>
                <a:gd name="T28" fmla="*/ 43 w 137"/>
                <a:gd name="T29" fmla="*/ 41 h 166"/>
                <a:gd name="T30" fmla="*/ 41 w 137"/>
                <a:gd name="T31" fmla="*/ 45 h 166"/>
                <a:gd name="T32" fmla="*/ 41 w 137"/>
                <a:gd name="T33" fmla="*/ 48 h 166"/>
                <a:gd name="T34" fmla="*/ 41 w 137"/>
                <a:gd name="T35" fmla="*/ 52 h 166"/>
                <a:gd name="T36" fmla="*/ 41 w 137"/>
                <a:gd name="T37" fmla="*/ 55 h 166"/>
                <a:gd name="T38" fmla="*/ 41 w 137"/>
                <a:gd name="T39" fmla="*/ 58 h 166"/>
                <a:gd name="T40" fmla="*/ 43 w 137"/>
                <a:gd name="T41" fmla="*/ 62 h 166"/>
                <a:gd name="T42" fmla="*/ 45 w 137"/>
                <a:gd name="T43" fmla="*/ 65 h 166"/>
                <a:gd name="T44" fmla="*/ 45 w 137"/>
                <a:gd name="T45" fmla="*/ 65 h 166"/>
                <a:gd name="T46" fmla="*/ 48 w 137"/>
                <a:gd name="T47" fmla="*/ 67 h 166"/>
                <a:gd name="T48" fmla="*/ 50 w 137"/>
                <a:gd name="T49" fmla="*/ 71 h 166"/>
                <a:gd name="T50" fmla="*/ 52 w 137"/>
                <a:gd name="T51" fmla="*/ 72 h 166"/>
                <a:gd name="T52" fmla="*/ 54 w 137"/>
                <a:gd name="T53" fmla="*/ 76 h 166"/>
                <a:gd name="T54" fmla="*/ 55 w 137"/>
                <a:gd name="T55" fmla="*/ 77 h 166"/>
                <a:gd name="T56" fmla="*/ 55 w 137"/>
                <a:gd name="T57" fmla="*/ 81 h 166"/>
                <a:gd name="T58" fmla="*/ 57 w 137"/>
                <a:gd name="T59" fmla="*/ 84 h 166"/>
                <a:gd name="T60" fmla="*/ 57 w 137"/>
                <a:gd name="T61" fmla="*/ 86 h 166"/>
                <a:gd name="T62" fmla="*/ 57 w 137"/>
                <a:gd name="T63" fmla="*/ 90 h 166"/>
                <a:gd name="T64" fmla="*/ 55 w 137"/>
                <a:gd name="T65" fmla="*/ 93 h 166"/>
                <a:gd name="T66" fmla="*/ 55 w 137"/>
                <a:gd name="T67" fmla="*/ 93 h 166"/>
                <a:gd name="T68" fmla="*/ 52 w 137"/>
                <a:gd name="T69" fmla="*/ 102 h 166"/>
                <a:gd name="T70" fmla="*/ 48 w 137"/>
                <a:gd name="T71" fmla="*/ 110 h 166"/>
                <a:gd name="T72" fmla="*/ 45 w 137"/>
                <a:gd name="T73" fmla="*/ 121 h 166"/>
                <a:gd name="T74" fmla="*/ 41 w 137"/>
                <a:gd name="T75" fmla="*/ 128 h 166"/>
                <a:gd name="T76" fmla="*/ 36 w 137"/>
                <a:gd name="T77" fmla="*/ 136 h 166"/>
                <a:gd name="T78" fmla="*/ 29 w 137"/>
                <a:gd name="T79" fmla="*/ 143 h 166"/>
                <a:gd name="T80" fmla="*/ 24 w 137"/>
                <a:gd name="T81" fmla="*/ 150 h 166"/>
                <a:gd name="T82" fmla="*/ 17 w 137"/>
                <a:gd name="T83" fmla="*/ 157 h 166"/>
                <a:gd name="T84" fmla="*/ 9 w 137"/>
                <a:gd name="T85" fmla="*/ 160 h 166"/>
                <a:gd name="T86" fmla="*/ 0 w 137"/>
                <a:gd name="T87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" h="166">
                  <a:moveTo>
                    <a:pt x="137" y="0"/>
                  </a:moveTo>
                  <a:lnTo>
                    <a:pt x="131" y="10"/>
                  </a:lnTo>
                  <a:lnTo>
                    <a:pt x="126" y="17"/>
                  </a:lnTo>
                  <a:lnTo>
                    <a:pt x="119" y="22"/>
                  </a:lnTo>
                  <a:lnTo>
                    <a:pt x="111" y="26"/>
                  </a:lnTo>
                  <a:lnTo>
                    <a:pt x="102" y="29"/>
                  </a:lnTo>
                  <a:lnTo>
                    <a:pt x="92" y="31"/>
                  </a:lnTo>
                  <a:lnTo>
                    <a:pt x="81" y="31"/>
                  </a:lnTo>
                  <a:lnTo>
                    <a:pt x="71" y="33"/>
                  </a:lnTo>
                  <a:lnTo>
                    <a:pt x="62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7" y="39"/>
                  </a:lnTo>
                  <a:lnTo>
                    <a:pt x="43" y="41"/>
                  </a:lnTo>
                  <a:lnTo>
                    <a:pt x="41" y="45"/>
                  </a:lnTo>
                  <a:lnTo>
                    <a:pt x="41" y="48"/>
                  </a:lnTo>
                  <a:lnTo>
                    <a:pt x="41" y="52"/>
                  </a:lnTo>
                  <a:lnTo>
                    <a:pt x="41" y="55"/>
                  </a:lnTo>
                  <a:lnTo>
                    <a:pt x="41" y="58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8" y="67"/>
                  </a:lnTo>
                  <a:lnTo>
                    <a:pt x="50" y="71"/>
                  </a:lnTo>
                  <a:lnTo>
                    <a:pt x="52" y="72"/>
                  </a:lnTo>
                  <a:lnTo>
                    <a:pt x="54" y="76"/>
                  </a:lnTo>
                  <a:lnTo>
                    <a:pt x="55" y="77"/>
                  </a:lnTo>
                  <a:lnTo>
                    <a:pt x="55" y="81"/>
                  </a:lnTo>
                  <a:lnTo>
                    <a:pt x="57" y="84"/>
                  </a:lnTo>
                  <a:lnTo>
                    <a:pt x="57" y="86"/>
                  </a:lnTo>
                  <a:lnTo>
                    <a:pt x="57" y="90"/>
                  </a:lnTo>
                  <a:lnTo>
                    <a:pt x="55" y="93"/>
                  </a:lnTo>
                  <a:lnTo>
                    <a:pt x="55" y="93"/>
                  </a:lnTo>
                  <a:lnTo>
                    <a:pt x="52" y="102"/>
                  </a:lnTo>
                  <a:lnTo>
                    <a:pt x="48" y="110"/>
                  </a:lnTo>
                  <a:lnTo>
                    <a:pt x="45" y="121"/>
                  </a:lnTo>
                  <a:lnTo>
                    <a:pt x="41" y="128"/>
                  </a:lnTo>
                  <a:lnTo>
                    <a:pt x="36" y="136"/>
                  </a:lnTo>
                  <a:lnTo>
                    <a:pt x="29" y="143"/>
                  </a:lnTo>
                  <a:lnTo>
                    <a:pt x="24" y="150"/>
                  </a:lnTo>
                  <a:lnTo>
                    <a:pt x="17" y="157"/>
                  </a:lnTo>
                  <a:lnTo>
                    <a:pt x="9" y="160"/>
                  </a:lnTo>
                  <a:lnTo>
                    <a:pt x="0" y="16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69" name="Freeform 125">
              <a:extLst>
                <a:ext uri="{FF2B5EF4-FFF2-40B4-BE49-F238E27FC236}">
                  <a16:creationId xmlns:a16="http://schemas.microsoft.com/office/drawing/2014/main" id="{ECA01AFD-2418-15BC-0B35-BF0CA9F8B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193"/>
              <a:ext cx="34" cy="63"/>
            </a:xfrm>
            <a:custGeom>
              <a:avLst/>
              <a:gdLst>
                <a:gd name="T0" fmla="*/ 67 w 67"/>
                <a:gd name="T1" fmla="*/ 0 h 126"/>
                <a:gd name="T2" fmla="*/ 67 w 67"/>
                <a:gd name="T3" fmla="*/ 2 h 126"/>
                <a:gd name="T4" fmla="*/ 67 w 67"/>
                <a:gd name="T5" fmla="*/ 4 h 126"/>
                <a:gd name="T6" fmla="*/ 66 w 67"/>
                <a:gd name="T7" fmla="*/ 7 h 126"/>
                <a:gd name="T8" fmla="*/ 64 w 67"/>
                <a:gd name="T9" fmla="*/ 9 h 126"/>
                <a:gd name="T10" fmla="*/ 64 w 67"/>
                <a:gd name="T11" fmla="*/ 11 h 126"/>
                <a:gd name="T12" fmla="*/ 62 w 67"/>
                <a:gd name="T13" fmla="*/ 12 h 126"/>
                <a:gd name="T14" fmla="*/ 60 w 67"/>
                <a:gd name="T15" fmla="*/ 14 h 126"/>
                <a:gd name="T16" fmla="*/ 59 w 67"/>
                <a:gd name="T17" fmla="*/ 16 h 126"/>
                <a:gd name="T18" fmla="*/ 57 w 67"/>
                <a:gd name="T19" fmla="*/ 16 h 126"/>
                <a:gd name="T20" fmla="*/ 57 w 67"/>
                <a:gd name="T21" fmla="*/ 17 h 126"/>
                <a:gd name="T22" fmla="*/ 57 w 67"/>
                <a:gd name="T23" fmla="*/ 17 h 126"/>
                <a:gd name="T24" fmla="*/ 45 w 67"/>
                <a:gd name="T25" fmla="*/ 26 h 126"/>
                <a:gd name="T26" fmla="*/ 31 w 67"/>
                <a:gd name="T27" fmla="*/ 36 h 126"/>
                <a:gd name="T28" fmla="*/ 21 w 67"/>
                <a:gd name="T29" fmla="*/ 47 h 126"/>
                <a:gd name="T30" fmla="*/ 10 w 67"/>
                <a:gd name="T31" fmla="*/ 57 h 126"/>
                <a:gd name="T32" fmla="*/ 3 w 67"/>
                <a:gd name="T33" fmla="*/ 69 h 126"/>
                <a:gd name="T34" fmla="*/ 0 w 67"/>
                <a:gd name="T35" fmla="*/ 80 h 126"/>
                <a:gd name="T36" fmla="*/ 0 w 67"/>
                <a:gd name="T37" fmla="*/ 92 h 126"/>
                <a:gd name="T38" fmla="*/ 5 w 67"/>
                <a:gd name="T39" fmla="*/ 104 h 126"/>
                <a:gd name="T40" fmla="*/ 14 w 67"/>
                <a:gd name="T41" fmla="*/ 114 h 126"/>
                <a:gd name="T42" fmla="*/ 31 w 67"/>
                <a:gd name="T43" fmla="*/ 126 h 126"/>
                <a:gd name="T44" fmla="*/ 31 w 67"/>
                <a:gd name="T45" fmla="*/ 126 h 126"/>
                <a:gd name="T46" fmla="*/ 22 w 67"/>
                <a:gd name="T47" fmla="*/ 114 h 126"/>
                <a:gd name="T48" fmla="*/ 17 w 67"/>
                <a:gd name="T49" fmla="*/ 102 h 126"/>
                <a:gd name="T50" fmla="*/ 16 w 67"/>
                <a:gd name="T51" fmla="*/ 92 h 126"/>
                <a:gd name="T52" fmla="*/ 17 w 67"/>
                <a:gd name="T53" fmla="*/ 81 h 126"/>
                <a:gd name="T54" fmla="*/ 21 w 67"/>
                <a:gd name="T55" fmla="*/ 71 h 126"/>
                <a:gd name="T56" fmla="*/ 26 w 67"/>
                <a:gd name="T57" fmla="*/ 62 h 126"/>
                <a:gd name="T58" fmla="*/ 35 w 67"/>
                <a:gd name="T59" fmla="*/ 54 h 126"/>
                <a:gd name="T60" fmla="*/ 41 w 67"/>
                <a:gd name="T61" fmla="*/ 43 h 126"/>
                <a:gd name="T62" fmla="*/ 50 w 67"/>
                <a:gd name="T63" fmla="*/ 33 h 126"/>
                <a:gd name="T64" fmla="*/ 59 w 67"/>
                <a:gd name="T65" fmla="*/ 23 h 126"/>
                <a:gd name="T66" fmla="*/ 59 w 67"/>
                <a:gd name="T67" fmla="*/ 23 h 126"/>
                <a:gd name="T68" fmla="*/ 60 w 67"/>
                <a:gd name="T69" fmla="*/ 21 h 126"/>
                <a:gd name="T70" fmla="*/ 62 w 67"/>
                <a:gd name="T71" fmla="*/ 19 h 126"/>
                <a:gd name="T72" fmla="*/ 64 w 67"/>
                <a:gd name="T73" fmla="*/ 16 h 126"/>
                <a:gd name="T74" fmla="*/ 64 w 67"/>
                <a:gd name="T75" fmla="*/ 14 h 126"/>
                <a:gd name="T76" fmla="*/ 66 w 67"/>
                <a:gd name="T77" fmla="*/ 12 h 126"/>
                <a:gd name="T78" fmla="*/ 66 w 67"/>
                <a:gd name="T79" fmla="*/ 9 h 126"/>
                <a:gd name="T80" fmla="*/ 67 w 67"/>
                <a:gd name="T81" fmla="*/ 7 h 126"/>
                <a:gd name="T82" fmla="*/ 67 w 67"/>
                <a:gd name="T83" fmla="*/ 5 h 126"/>
                <a:gd name="T84" fmla="*/ 67 w 67"/>
                <a:gd name="T85" fmla="*/ 2 h 126"/>
                <a:gd name="T86" fmla="*/ 67 w 67"/>
                <a:gd name="T87" fmla="*/ 0 h 126"/>
                <a:gd name="T88" fmla="*/ 67 w 67"/>
                <a:gd name="T8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" h="126">
                  <a:moveTo>
                    <a:pt x="67" y="0"/>
                  </a:moveTo>
                  <a:lnTo>
                    <a:pt x="67" y="2"/>
                  </a:lnTo>
                  <a:lnTo>
                    <a:pt x="67" y="4"/>
                  </a:lnTo>
                  <a:lnTo>
                    <a:pt x="66" y="7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2" y="12"/>
                  </a:lnTo>
                  <a:lnTo>
                    <a:pt x="60" y="14"/>
                  </a:lnTo>
                  <a:lnTo>
                    <a:pt x="59" y="16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45" y="26"/>
                  </a:lnTo>
                  <a:lnTo>
                    <a:pt x="31" y="36"/>
                  </a:lnTo>
                  <a:lnTo>
                    <a:pt x="21" y="47"/>
                  </a:lnTo>
                  <a:lnTo>
                    <a:pt x="10" y="57"/>
                  </a:lnTo>
                  <a:lnTo>
                    <a:pt x="3" y="69"/>
                  </a:lnTo>
                  <a:lnTo>
                    <a:pt x="0" y="80"/>
                  </a:lnTo>
                  <a:lnTo>
                    <a:pt x="0" y="92"/>
                  </a:lnTo>
                  <a:lnTo>
                    <a:pt x="5" y="104"/>
                  </a:lnTo>
                  <a:lnTo>
                    <a:pt x="14" y="114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22" y="114"/>
                  </a:lnTo>
                  <a:lnTo>
                    <a:pt x="17" y="102"/>
                  </a:lnTo>
                  <a:lnTo>
                    <a:pt x="16" y="92"/>
                  </a:lnTo>
                  <a:lnTo>
                    <a:pt x="17" y="81"/>
                  </a:lnTo>
                  <a:lnTo>
                    <a:pt x="21" y="71"/>
                  </a:lnTo>
                  <a:lnTo>
                    <a:pt x="26" y="62"/>
                  </a:lnTo>
                  <a:lnTo>
                    <a:pt x="35" y="54"/>
                  </a:lnTo>
                  <a:lnTo>
                    <a:pt x="41" y="43"/>
                  </a:lnTo>
                  <a:lnTo>
                    <a:pt x="50" y="3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0" y="21"/>
                  </a:lnTo>
                  <a:lnTo>
                    <a:pt x="62" y="19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6" y="12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5"/>
                  </a:lnTo>
                  <a:lnTo>
                    <a:pt x="67" y="2"/>
                  </a:lnTo>
                  <a:lnTo>
                    <a:pt x="67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70" name="Freeform 126">
              <a:extLst>
                <a:ext uri="{FF2B5EF4-FFF2-40B4-BE49-F238E27FC236}">
                  <a16:creationId xmlns:a16="http://schemas.microsoft.com/office/drawing/2014/main" id="{3F758926-C3E2-30C7-27F7-8F755593F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193"/>
              <a:ext cx="34" cy="63"/>
            </a:xfrm>
            <a:custGeom>
              <a:avLst/>
              <a:gdLst>
                <a:gd name="T0" fmla="*/ 67 w 67"/>
                <a:gd name="T1" fmla="*/ 0 h 126"/>
                <a:gd name="T2" fmla="*/ 67 w 67"/>
                <a:gd name="T3" fmla="*/ 2 h 126"/>
                <a:gd name="T4" fmla="*/ 67 w 67"/>
                <a:gd name="T5" fmla="*/ 4 h 126"/>
                <a:gd name="T6" fmla="*/ 66 w 67"/>
                <a:gd name="T7" fmla="*/ 7 h 126"/>
                <a:gd name="T8" fmla="*/ 64 w 67"/>
                <a:gd name="T9" fmla="*/ 9 h 126"/>
                <a:gd name="T10" fmla="*/ 64 w 67"/>
                <a:gd name="T11" fmla="*/ 11 h 126"/>
                <a:gd name="T12" fmla="*/ 62 w 67"/>
                <a:gd name="T13" fmla="*/ 12 h 126"/>
                <a:gd name="T14" fmla="*/ 60 w 67"/>
                <a:gd name="T15" fmla="*/ 14 h 126"/>
                <a:gd name="T16" fmla="*/ 59 w 67"/>
                <a:gd name="T17" fmla="*/ 16 h 126"/>
                <a:gd name="T18" fmla="*/ 57 w 67"/>
                <a:gd name="T19" fmla="*/ 16 h 126"/>
                <a:gd name="T20" fmla="*/ 57 w 67"/>
                <a:gd name="T21" fmla="*/ 17 h 126"/>
                <a:gd name="T22" fmla="*/ 57 w 67"/>
                <a:gd name="T23" fmla="*/ 17 h 126"/>
                <a:gd name="T24" fmla="*/ 45 w 67"/>
                <a:gd name="T25" fmla="*/ 26 h 126"/>
                <a:gd name="T26" fmla="*/ 31 w 67"/>
                <a:gd name="T27" fmla="*/ 36 h 126"/>
                <a:gd name="T28" fmla="*/ 21 w 67"/>
                <a:gd name="T29" fmla="*/ 47 h 126"/>
                <a:gd name="T30" fmla="*/ 10 w 67"/>
                <a:gd name="T31" fmla="*/ 57 h 126"/>
                <a:gd name="T32" fmla="*/ 3 w 67"/>
                <a:gd name="T33" fmla="*/ 69 h 126"/>
                <a:gd name="T34" fmla="*/ 0 w 67"/>
                <a:gd name="T35" fmla="*/ 80 h 126"/>
                <a:gd name="T36" fmla="*/ 0 w 67"/>
                <a:gd name="T37" fmla="*/ 92 h 126"/>
                <a:gd name="T38" fmla="*/ 5 w 67"/>
                <a:gd name="T39" fmla="*/ 104 h 126"/>
                <a:gd name="T40" fmla="*/ 14 w 67"/>
                <a:gd name="T41" fmla="*/ 114 h 126"/>
                <a:gd name="T42" fmla="*/ 31 w 67"/>
                <a:gd name="T43" fmla="*/ 126 h 126"/>
                <a:gd name="T44" fmla="*/ 31 w 67"/>
                <a:gd name="T45" fmla="*/ 126 h 126"/>
                <a:gd name="T46" fmla="*/ 22 w 67"/>
                <a:gd name="T47" fmla="*/ 114 h 126"/>
                <a:gd name="T48" fmla="*/ 17 w 67"/>
                <a:gd name="T49" fmla="*/ 102 h 126"/>
                <a:gd name="T50" fmla="*/ 16 w 67"/>
                <a:gd name="T51" fmla="*/ 92 h 126"/>
                <a:gd name="T52" fmla="*/ 17 w 67"/>
                <a:gd name="T53" fmla="*/ 81 h 126"/>
                <a:gd name="T54" fmla="*/ 21 w 67"/>
                <a:gd name="T55" fmla="*/ 71 h 126"/>
                <a:gd name="T56" fmla="*/ 26 w 67"/>
                <a:gd name="T57" fmla="*/ 62 h 126"/>
                <a:gd name="T58" fmla="*/ 35 w 67"/>
                <a:gd name="T59" fmla="*/ 54 h 126"/>
                <a:gd name="T60" fmla="*/ 41 w 67"/>
                <a:gd name="T61" fmla="*/ 43 h 126"/>
                <a:gd name="T62" fmla="*/ 50 w 67"/>
                <a:gd name="T63" fmla="*/ 33 h 126"/>
                <a:gd name="T64" fmla="*/ 59 w 67"/>
                <a:gd name="T65" fmla="*/ 23 h 126"/>
                <a:gd name="T66" fmla="*/ 59 w 67"/>
                <a:gd name="T67" fmla="*/ 23 h 126"/>
                <a:gd name="T68" fmla="*/ 60 w 67"/>
                <a:gd name="T69" fmla="*/ 21 h 126"/>
                <a:gd name="T70" fmla="*/ 62 w 67"/>
                <a:gd name="T71" fmla="*/ 19 h 126"/>
                <a:gd name="T72" fmla="*/ 64 w 67"/>
                <a:gd name="T73" fmla="*/ 16 h 126"/>
                <a:gd name="T74" fmla="*/ 64 w 67"/>
                <a:gd name="T75" fmla="*/ 14 h 126"/>
                <a:gd name="T76" fmla="*/ 66 w 67"/>
                <a:gd name="T77" fmla="*/ 12 h 126"/>
                <a:gd name="T78" fmla="*/ 66 w 67"/>
                <a:gd name="T79" fmla="*/ 9 h 126"/>
                <a:gd name="T80" fmla="*/ 67 w 67"/>
                <a:gd name="T81" fmla="*/ 7 h 126"/>
                <a:gd name="T82" fmla="*/ 67 w 67"/>
                <a:gd name="T83" fmla="*/ 5 h 126"/>
                <a:gd name="T84" fmla="*/ 67 w 67"/>
                <a:gd name="T85" fmla="*/ 2 h 126"/>
                <a:gd name="T86" fmla="*/ 67 w 67"/>
                <a:gd name="T87" fmla="*/ 0 h 126"/>
                <a:gd name="T88" fmla="*/ 67 w 67"/>
                <a:gd name="T8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" h="126">
                  <a:moveTo>
                    <a:pt x="67" y="0"/>
                  </a:moveTo>
                  <a:lnTo>
                    <a:pt x="67" y="2"/>
                  </a:lnTo>
                  <a:lnTo>
                    <a:pt x="67" y="4"/>
                  </a:lnTo>
                  <a:lnTo>
                    <a:pt x="66" y="7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2" y="12"/>
                  </a:lnTo>
                  <a:lnTo>
                    <a:pt x="60" y="14"/>
                  </a:lnTo>
                  <a:lnTo>
                    <a:pt x="59" y="16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45" y="26"/>
                  </a:lnTo>
                  <a:lnTo>
                    <a:pt x="31" y="36"/>
                  </a:lnTo>
                  <a:lnTo>
                    <a:pt x="21" y="47"/>
                  </a:lnTo>
                  <a:lnTo>
                    <a:pt x="10" y="57"/>
                  </a:lnTo>
                  <a:lnTo>
                    <a:pt x="3" y="69"/>
                  </a:lnTo>
                  <a:lnTo>
                    <a:pt x="0" y="80"/>
                  </a:lnTo>
                  <a:lnTo>
                    <a:pt x="0" y="92"/>
                  </a:lnTo>
                  <a:lnTo>
                    <a:pt x="5" y="104"/>
                  </a:lnTo>
                  <a:lnTo>
                    <a:pt x="14" y="114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22" y="114"/>
                  </a:lnTo>
                  <a:lnTo>
                    <a:pt x="17" y="102"/>
                  </a:lnTo>
                  <a:lnTo>
                    <a:pt x="16" y="92"/>
                  </a:lnTo>
                  <a:lnTo>
                    <a:pt x="17" y="81"/>
                  </a:lnTo>
                  <a:lnTo>
                    <a:pt x="21" y="71"/>
                  </a:lnTo>
                  <a:lnTo>
                    <a:pt x="26" y="62"/>
                  </a:lnTo>
                  <a:lnTo>
                    <a:pt x="35" y="54"/>
                  </a:lnTo>
                  <a:lnTo>
                    <a:pt x="41" y="43"/>
                  </a:lnTo>
                  <a:lnTo>
                    <a:pt x="50" y="3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0" y="21"/>
                  </a:lnTo>
                  <a:lnTo>
                    <a:pt x="62" y="19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6" y="12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5"/>
                  </a:lnTo>
                  <a:lnTo>
                    <a:pt x="67" y="2"/>
                  </a:lnTo>
                  <a:lnTo>
                    <a:pt x="67" y="0"/>
                  </a:lnTo>
                  <a:lnTo>
                    <a:pt x="67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71" name="Freeform 127">
              <a:extLst>
                <a:ext uri="{FF2B5EF4-FFF2-40B4-BE49-F238E27FC236}">
                  <a16:creationId xmlns:a16="http://schemas.microsoft.com/office/drawing/2014/main" id="{6DEFDFEC-8D20-7984-5069-F2EF2159D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088"/>
              <a:ext cx="46" cy="50"/>
            </a:xfrm>
            <a:custGeom>
              <a:avLst/>
              <a:gdLst>
                <a:gd name="T0" fmla="*/ 92 w 92"/>
                <a:gd name="T1" fmla="*/ 0 h 101"/>
                <a:gd name="T2" fmla="*/ 87 w 92"/>
                <a:gd name="T3" fmla="*/ 7 h 101"/>
                <a:gd name="T4" fmla="*/ 83 w 92"/>
                <a:gd name="T5" fmla="*/ 14 h 101"/>
                <a:gd name="T6" fmla="*/ 80 w 92"/>
                <a:gd name="T7" fmla="*/ 23 h 101"/>
                <a:gd name="T8" fmla="*/ 78 w 92"/>
                <a:gd name="T9" fmla="*/ 31 h 101"/>
                <a:gd name="T10" fmla="*/ 76 w 92"/>
                <a:gd name="T11" fmla="*/ 38 h 101"/>
                <a:gd name="T12" fmla="*/ 74 w 92"/>
                <a:gd name="T13" fmla="*/ 47 h 101"/>
                <a:gd name="T14" fmla="*/ 73 w 92"/>
                <a:gd name="T15" fmla="*/ 56 h 101"/>
                <a:gd name="T16" fmla="*/ 71 w 92"/>
                <a:gd name="T17" fmla="*/ 64 h 101"/>
                <a:gd name="T18" fmla="*/ 68 w 92"/>
                <a:gd name="T19" fmla="*/ 73 h 101"/>
                <a:gd name="T20" fmla="*/ 64 w 92"/>
                <a:gd name="T21" fmla="*/ 82 h 101"/>
                <a:gd name="T22" fmla="*/ 64 w 92"/>
                <a:gd name="T23" fmla="*/ 82 h 101"/>
                <a:gd name="T24" fmla="*/ 61 w 92"/>
                <a:gd name="T25" fmla="*/ 85 h 101"/>
                <a:gd name="T26" fmla="*/ 59 w 92"/>
                <a:gd name="T27" fmla="*/ 89 h 101"/>
                <a:gd name="T28" fmla="*/ 55 w 92"/>
                <a:gd name="T29" fmla="*/ 92 h 101"/>
                <a:gd name="T30" fmla="*/ 52 w 92"/>
                <a:gd name="T31" fmla="*/ 94 h 101"/>
                <a:gd name="T32" fmla="*/ 49 w 92"/>
                <a:gd name="T33" fmla="*/ 97 h 101"/>
                <a:gd name="T34" fmla="*/ 45 w 92"/>
                <a:gd name="T35" fmla="*/ 99 h 101"/>
                <a:gd name="T36" fmla="*/ 42 w 92"/>
                <a:gd name="T37" fmla="*/ 101 h 101"/>
                <a:gd name="T38" fmla="*/ 36 w 92"/>
                <a:gd name="T39" fmla="*/ 101 h 101"/>
                <a:gd name="T40" fmla="*/ 33 w 92"/>
                <a:gd name="T41" fmla="*/ 101 h 101"/>
                <a:gd name="T42" fmla="*/ 28 w 92"/>
                <a:gd name="T43" fmla="*/ 101 h 101"/>
                <a:gd name="T44" fmla="*/ 28 w 92"/>
                <a:gd name="T45" fmla="*/ 101 h 101"/>
                <a:gd name="T46" fmla="*/ 24 w 92"/>
                <a:gd name="T47" fmla="*/ 99 h 101"/>
                <a:gd name="T48" fmla="*/ 21 w 92"/>
                <a:gd name="T49" fmla="*/ 99 h 101"/>
                <a:gd name="T50" fmla="*/ 17 w 92"/>
                <a:gd name="T51" fmla="*/ 97 h 101"/>
                <a:gd name="T52" fmla="*/ 12 w 92"/>
                <a:gd name="T53" fmla="*/ 95 h 101"/>
                <a:gd name="T54" fmla="*/ 9 w 92"/>
                <a:gd name="T55" fmla="*/ 95 h 101"/>
                <a:gd name="T56" fmla="*/ 5 w 92"/>
                <a:gd name="T57" fmla="*/ 92 h 101"/>
                <a:gd name="T58" fmla="*/ 4 w 92"/>
                <a:gd name="T59" fmla="*/ 90 h 101"/>
                <a:gd name="T60" fmla="*/ 2 w 92"/>
                <a:gd name="T61" fmla="*/ 87 h 101"/>
                <a:gd name="T62" fmla="*/ 0 w 92"/>
                <a:gd name="T63" fmla="*/ 83 h 101"/>
                <a:gd name="T64" fmla="*/ 2 w 92"/>
                <a:gd name="T65" fmla="*/ 80 h 101"/>
                <a:gd name="T66" fmla="*/ 2 w 92"/>
                <a:gd name="T67" fmla="*/ 80 h 101"/>
                <a:gd name="T68" fmla="*/ 2 w 92"/>
                <a:gd name="T69" fmla="*/ 80 h 101"/>
                <a:gd name="T70" fmla="*/ 4 w 92"/>
                <a:gd name="T71" fmla="*/ 80 h 101"/>
                <a:gd name="T72" fmla="*/ 4 w 92"/>
                <a:gd name="T73" fmla="*/ 80 h 101"/>
                <a:gd name="T74" fmla="*/ 7 w 92"/>
                <a:gd name="T75" fmla="*/ 82 h 101"/>
                <a:gd name="T76" fmla="*/ 9 w 92"/>
                <a:gd name="T77" fmla="*/ 83 h 101"/>
                <a:gd name="T78" fmla="*/ 12 w 92"/>
                <a:gd name="T79" fmla="*/ 85 h 101"/>
                <a:gd name="T80" fmla="*/ 17 w 92"/>
                <a:gd name="T81" fmla="*/ 87 h 101"/>
                <a:gd name="T82" fmla="*/ 23 w 92"/>
                <a:gd name="T83" fmla="*/ 87 h 101"/>
                <a:gd name="T84" fmla="*/ 30 w 92"/>
                <a:gd name="T85" fmla="*/ 87 h 101"/>
                <a:gd name="T86" fmla="*/ 36 w 92"/>
                <a:gd name="T87" fmla="*/ 85 h 101"/>
                <a:gd name="T88" fmla="*/ 36 w 92"/>
                <a:gd name="T89" fmla="*/ 85 h 101"/>
                <a:gd name="T90" fmla="*/ 43 w 92"/>
                <a:gd name="T91" fmla="*/ 82 h 101"/>
                <a:gd name="T92" fmla="*/ 49 w 92"/>
                <a:gd name="T93" fmla="*/ 75 h 101"/>
                <a:gd name="T94" fmla="*/ 54 w 92"/>
                <a:gd name="T95" fmla="*/ 66 h 101"/>
                <a:gd name="T96" fmla="*/ 59 w 92"/>
                <a:gd name="T97" fmla="*/ 57 h 101"/>
                <a:gd name="T98" fmla="*/ 62 w 92"/>
                <a:gd name="T99" fmla="*/ 47 h 101"/>
                <a:gd name="T100" fmla="*/ 66 w 92"/>
                <a:gd name="T101" fmla="*/ 35 h 101"/>
                <a:gd name="T102" fmla="*/ 71 w 92"/>
                <a:gd name="T103" fmla="*/ 25 h 101"/>
                <a:gd name="T104" fmla="*/ 76 w 92"/>
                <a:gd name="T105" fmla="*/ 16 h 101"/>
                <a:gd name="T106" fmla="*/ 83 w 92"/>
                <a:gd name="T107" fmla="*/ 7 h 101"/>
                <a:gd name="T108" fmla="*/ 92 w 92"/>
                <a:gd name="T109" fmla="*/ 0 h 101"/>
                <a:gd name="T110" fmla="*/ 92 w 92"/>
                <a:gd name="T11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101">
                  <a:moveTo>
                    <a:pt x="92" y="0"/>
                  </a:moveTo>
                  <a:lnTo>
                    <a:pt x="87" y="7"/>
                  </a:lnTo>
                  <a:lnTo>
                    <a:pt x="83" y="14"/>
                  </a:lnTo>
                  <a:lnTo>
                    <a:pt x="80" y="23"/>
                  </a:lnTo>
                  <a:lnTo>
                    <a:pt x="78" y="31"/>
                  </a:lnTo>
                  <a:lnTo>
                    <a:pt x="76" y="38"/>
                  </a:lnTo>
                  <a:lnTo>
                    <a:pt x="74" y="47"/>
                  </a:lnTo>
                  <a:lnTo>
                    <a:pt x="73" y="56"/>
                  </a:lnTo>
                  <a:lnTo>
                    <a:pt x="71" y="64"/>
                  </a:lnTo>
                  <a:lnTo>
                    <a:pt x="68" y="73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1" y="85"/>
                  </a:lnTo>
                  <a:lnTo>
                    <a:pt x="59" y="89"/>
                  </a:lnTo>
                  <a:lnTo>
                    <a:pt x="55" y="92"/>
                  </a:lnTo>
                  <a:lnTo>
                    <a:pt x="52" y="94"/>
                  </a:lnTo>
                  <a:lnTo>
                    <a:pt x="49" y="97"/>
                  </a:lnTo>
                  <a:lnTo>
                    <a:pt x="45" y="99"/>
                  </a:lnTo>
                  <a:lnTo>
                    <a:pt x="42" y="101"/>
                  </a:lnTo>
                  <a:lnTo>
                    <a:pt x="36" y="101"/>
                  </a:lnTo>
                  <a:lnTo>
                    <a:pt x="33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4" y="99"/>
                  </a:lnTo>
                  <a:lnTo>
                    <a:pt x="21" y="99"/>
                  </a:lnTo>
                  <a:lnTo>
                    <a:pt x="17" y="97"/>
                  </a:lnTo>
                  <a:lnTo>
                    <a:pt x="12" y="95"/>
                  </a:lnTo>
                  <a:lnTo>
                    <a:pt x="9" y="95"/>
                  </a:lnTo>
                  <a:lnTo>
                    <a:pt x="5" y="92"/>
                  </a:lnTo>
                  <a:lnTo>
                    <a:pt x="4" y="90"/>
                  </a:lnTo>
                  <a:lnTo>
                    <a:pt x="2" y="87"/>
                  </a:lnTo>
                  <a:lnTo>
                    <a:pt x="0" y="83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7" y="82"/>
                  </a:lnTo>
                  <a:lnTo>
                    <a:pt x="9" y="83"/>
                  </a:lnTo>
                  <a:lnTo>
                    <a:pt x="12" y="85"/>
                  </a:lnTo>
                  <a:lnTo>
                    <a:pt x="17" y="87"/>
                  </a:lnTo>
                  <a:lnTo>
                    <a:pt x="23" y="87"/>
                  </a:lnTo>
                  <a:lnTo>
                    <a:pt x="30" y="87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43" y="82"/>
                  </a:lnTo>
                  <a:lnTo>
                    <a:pt x="49" y="75"/>
                  </a:lnTo>
                  <a:lnTo>
                    <a:pt x="54" y="66"/>
                  </a:lnTo>
                  <a:lnTo>
                    <a:pt x="59" y="57"/>
                  </a:lnTo>
                  <a:lnTo>
                    <a:pt x="62" y="47"/>
                  </a:lnTo>
                  <a:lnTo>
                    <a:pt x="66" y="35"/>
                  </a:lnTo>
                  <a:lnTo>
                    <a:pt x="71" y="25"/>
                  </a:lnTo>
                  <a:lnTo>
                    <a:pt x="76" y="16"/>
                  </a:lnTo>
                  <a:lnTo>
                    <a:pt x="83" y="7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72" name="Freeform 128">
              <a:extLst>
                <a:ext uri="{FF2B5EF4-FFF2-40B4-BE49-F238E27FC236}">
                  <a16:creationId xmlns:a16="http://schemas.microsoft.com/office/drawing/2014/main" id="{E98D8673-CE82-CD80-FE49-D8B465EA0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088"/>
              <a:ext cx="46" cy="50"/>
            </a:xfrm>
            <a:custGeom>
              <a:avLst/>
              <a:gdLst>
                <a:gd name="T0" fmla="*/ 92 w 92"/>
                <a:gd name="T1" fmla="*/ 0 h 101"/>
                <a:gd name="T2" fmla="*/ 87 w 92"/>
                <a:gd name="T3" fmla="*/ 7 h 101"/>
                <a:gd name="T4" fmla="*/ 83 w 92"/>
                <a:gd name="T5" fmla="*/ 14 h 101"/>
                <a:gd name="T6" fmla="*/ 80 w 92"/>
                <a:gd name="T7" fmla="*/ 23 h 101"/>
                <a:gd name="T8" fmla="*/ 78 w 92"/>
                <a:gd name="T9" fmla="*/ 31 h 101"/>
                <a:gd name="T10" fmla="*/ 76 w 92"/>
                <a:gd name="T11" fmla="*/ 38 h 101"/>
                <a:gd name="T12" fmla="*/ 74 w 92"/>
                <a:gd name="T13" fmla="*/ 47 h 101"/>
                <a:gd name="T14" fmla="*/ 73 w 92"/>
                <a:gd name="T15" fmla="*/ 56 h 101"/>
                <a:gd name="T16" fmla="*/ 71 w 92"/>
                <a:gd name="T17" fmla="*/ 64 h 101"/>
                <a:gd name="T18" fmla="*/ 68 w 92"/>
                <a:gd name="T19" fmla="*/ 73 h 101"/>
                <a:gd name="T20" fmla="*/ 64 w 92"/>
                <a:gd name="T21" fmla="*/ 82 h 101"/>
                <a:gd name="T22" fmla="*/ 64 w 92"/>
                <a:gd name="T23" fmla="*/ 82 h 101"/>
                <a:gd name="T24" fmla="*/ 61 w 92"/>
                <a:gd name="T25" fmla="*/ 85 h 101"/>
                <a:gd name="T26" fmla="*/ 59 w 92"/>
                <a:gd name="T27" fmla="*/ 89 h 101"/>
                <a:gd name="T28" fmla="*/ 55 w 92"/>
                <a:gd name="T29" fmla="*/ 92 h 101"/>
                <a:gd name="T30" fmla="*/ 52 w 92"/>
                <a:gd name="T31" fmla="*/ 94 h 101"/>
                <a:gd name="T32" fmla="*/ 49 w 92"/>
                <a:gd name="T33" fmla="*/ 97 h 101"/>
                <a:gd name="T34" fmla="*/ 45 w 92"/>
                <a:gd name="T35" fmla="*/ 99 h 101"/>
                <a:gd name="T36" fmla="*/ 42 w 92"/>
                <a:gd name="T37" fmla="*/ 101 h 101"/>
                <a:gd name="T38" fmla="*/ 36 w 92"/>
                <a:gd name="T39" fmla="*/ 101 h 101"/>
                <a:gd name="T40" fmla="*/ 33 w 92"/>
                <a:gd name="T41" fmla="*/ 101 h 101"/>
                <a:gd name="T42" fmla="*/ 28 w 92"/>
                <a:gd name="T43" fmla="*/ 101 h 101"/>
                <a:gd name="T44" fmla="*/ 28 w 92"/>
                <a:gd name="T45" fmla="*/ 101 h 101"/>
                <a:gd name="T46" fmla="*/ 24 w 92"/>
                <a:gd name="T47" fmla="*/ 99 h 101"/>
                <a:gd name="T48" fmla="*/ 21 w 92"/>
                <a:gd name="T49" fmla="*/ 99 h 101"/>
                <a:gd name="T50" fmla="*/ 17 w 92"/>
                <a:gd name="T51" fmla="*/ 97 h 101"/>
                <a:gd name="T52" fmla="*/ 12 w 92"/>
                <a:gd name="T53" fmla="*/ 95 h 101"/>
                <a:gd name="T54" fmla="*/ 9 w 92"/>
                <a:gd name="T55" fmla="*/ 95 h 101"/>
                <a:gd name="T56" fmla="*/ 5 w 92"/>
                <a:gd name="T57" fmla="*/ 92 h 101"/>
                <a:gd name="T58" fmla="*/ 4 w 92"/>
                <a:gd name="T59" fmla="*/ 90 h 101"/>
                <a:gd name="T60" fmla="*/ 2 w 92"/>
                <a:gd name="T61" fmla="*/ 87 h 101"/>
                <a:gd name="T62" fmla="*/ 0 w 92"/>
                <a:gd name="T63" fmla="*/ 83 h 101"/>
                <a:gd name="T64" fmla="*/ 2 w 92"/>
                <a:gd name="T65" fmla="*/ 80 h 101"/>
                <a:gd name="T66" fmla="*/ 2 w 92"/>
                <a:gd name="T67" fmla="*/ 80 h 101"/>
                <a:gd name="T68" fmla="*/ 2 w 92"/>
                <a:gd name="T69" fmla="*/ 80 h 101"/>
                <a:gd name="T70" fmla="*/ 4 w 92"/>
                <a:gd name="T71" fmla="*/ 80 h 101"/>
                <a:gd name="T72" fmla="*/ 4 w 92"/>
                <a:gd name="T73" fmla="*/ 80 h 101"/>
                <a:gd name="T74" fmla="*/ 7 w 92"/>
                <a:gd name="T75" fmla="*/ 82 h 101"/>
                <a:gd name="T76" fmla="*/ 9 w 92"/>
                <a:gd name="T77" fmla="*/ 83 h 101"/>
                <a:gd name="T78" fmla="*/ 12 w 92"/>
                <a:gd name="T79" fmla="*/ 85 h 101"/>
                <a:gd name="T80" fmla="*/ 17 w 92"/>
                <a:gd name="T81" fmla="*/ 87 h 101"/>
                <a:gd name="T82" fmla="*/ 23 w 92"/>
                <a:gd name="T83" fmla="*/ 87 h 101"/>
                <a:gd name="T84" fmla="*/ 30 w 92"/>
                <a:gd name="T85" fmla="*/ 87 h 101"/>
                <a:gd name="T86" fmla="*/ 36 w 92"/>
                <a:gd name="T87" fmla="*/ 85 h 101"/>
                <a:gd name="T88" fmla="*/ 36 w 92"/>
                <a:gd name="T89" fmla="*/ 85 h 101"/>
                <a:gd name="T90" fmla="*/ 43 w 92"/>
                <a:gd name="T91" fmla="*/ 82 h 101"/>
                <a:gd name="T92" fmla="*/ 49 w 92"/>
                <a:gd name="T93" fmla="*/ 75 h 101"/>
                <a:gd name="T94" fmla="*/ 54 w 92"/>
                <a:gd name="T95" fmla="*/ 66 h 101"/>
                <a:gd name="T96" fmla="*/ 59 w 92"/>
                <a:gd name="T97" fmla="*/ 57 h 101"/>
                <a:gd name="T98" fmla="*/ 62 w 92"/>
                <a:gd name="T99" fmla="*/ 47 h 101"/>
                <a:gd name="T100" fmla="*/ 66 w 92"/>
                <a:gd name="T101" fmla="*/ 35 h 101"/>
                <a:gd name="T102" fmla="*/ 71 w 92"/>
                <a:gd name="T103" fmla="*/ 25 h 101"/>
                <a:gd name="T104" fmla="*/ 76 w 92"/>
                <a:gd name="T105" fmla="*/ 16 h 101"/>
                <a:gd name="T106" fmla="*/ 83 w 92"/>
                <a:gd name="T107" fmla="*/ 7 h 101"/>
                <a:gd name="T108" fmla="*/ 92 w 92"/>
                <a:gd name="T109" fmla="*/ 0 h 101"/>
                <a:gd name="T110" fmla="*/ 92 w 92"/>
                <a:gd name="T11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101">
                  <a:moveTo>
                    <a:pt x="92" y="0"/>
                  </a:moveTo>
                  <a:lnTo>
                    <a:pt x="87" y="7"/>
                  </a:lnTo>
                  <a:lnTo>
                    <a:pt x="83" y="14"/>
                  </a:lnTo>
                  <a:lnTo>
                    <a:pt x="80" y="23"/>
                  </a:lnTo>
                  <a:lnTo>
                    <a:pt x="78" y="31"/>
                  </a:lnTo>
                  <a:lnTo>
                    <a:pt x="76" y="38"/>
                  </a:lnTo>
                  <a:lnTo>
                    <a:pt x="74" y="47"/>
                  </a:lnTo>
                  <a:lnTo>
                    <a:pt x="73" y="56"/>
                  </a:lnTo>
                  <a:lnTo>
                    <a:pt x="71" y="64"/>
                  </a:lnTo>
                  <a:lnTo>
                    <a:pt x="68" y="73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1" y="85"/>
                  </a:lnTo>
                  <a:lnTo>
                    <a:pt x="59" y="89"/>
                  </a:lnTo>
                  <a:lnTo>
                    <a:pt x="55" y="92"/>
                  </a:lnTo>
                  <a:lnTo>
                    <a:pt x="52" y="94"/>
                  </a:lnTo>
                  <a:lnTo>
                    <a:pt x="49" y="97"/>
                  </a:lnTo>
                  <a:lnTo>
                    <a:pt x="45" y="99"/>
                  </a:lnTo>
                  <a:lnTo>
                    <a:pt x="42" y="101"/>
                  </a:lnTo>
                  <a:lnTo>
                    <a:pt x="36" y="101"/>
                  </a:lnTo>
                  <a:lnTo>
                    <a:pt x="33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4" y="99"/>
                  </a:lnTo>
                  <a:lnTo>
                    <a:pt x="21" y="99"/>
                  </a:lnTo>
                  <a:lnTo>
                    <a:pt x="17" y="97"/>
                  </a:lnTo>
                  <a:lnTo>
                    <a:pt x="12" y="95"/>
                  </a:lnTo>
                  <a:lnTo>
                    <a:pt x="9" y="95"/>
                  </a:lnTo>
                  <a:lnTo>
                    <a:pt x="5" y="92"/>
                  </a:lnTo>
                  <a:lnTo>
                    <a:pt x="4" y="90"/>
                  </a:lnTo>
                  <a:lnTo>
                    <a:pt x="2" y="87"/>
                  </a:lnTo>
                  <a:lnTo>
                    <a:pt x="0" y="83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7" y="82"/>
                  </a:lnTo>
                  <a:lnTo>
                    <a:pt x="9" y="83"/>
                  </a:lnTo>
                  <a:lnTo>
                    <a:pt x="12" y="85"/>
                  </a:lnTo>
                  <a:lnTo>
                    <a:pt x="17" y="87"/>
                  </a:lnTo>
                  <a:lnTo>
                    <a:pt x="23" y="87"/>
                  </a:lnTo>
                  <a:lnTo>
                    <a:pt x="30" y="87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43" y="82"/>
                  </a:lnTo>
                  <a:lnTo>
                    <a:pt x="49" y="75"/>
                  </a:lnTo>
                  <a:lnTo>
                    <a:pt x="54" y="66"/>
                  </a:lnTo>
                  <a:lnTo>
                    <a:pt x="59" y="57"/>
                  </a:lnTo>
                  <a:lnTo>
                    <a:pt x="62" y="47"/>
                  </a:lnTo>
                  <a:lnTo>
                    <a:pt x="66" y="35"/>
                  </a:lnTo>
                  <a:lnTo>
                    <a:pt x="71" y="25"/>
                  </a:lnTo>
                  <a:lnTo>
                    <a:pt x="76" y="16"/>
                  </a:lnTo>
                  <a:lnTo>
                    <a:pt x="83" y="7"/>
                  </a:lnTo>
                  <a:lnTo>
                    <a:pt x="92" y="0"/>
                  </a:lnTo>
                  <a:lnTo>
                    <a:pt x="9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73" name="Freeform 129">
              <a:extLst>
                <a:ext uri="{FF2B5EF4-FFF2-40B4-BE49-F238E27FC236}">
                  <a16:creationId xmlns:a16="http://schemas.microsoft.com/office/drawing/2014/main" id="{45037470-41E3-C0CC-9089-2E1F9E591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142"/>
              <a:ext cx="24" cy="31"/>
            </a:xfrm>
            <a:custGeom>
              <a:avLst/>
              <a:gdLst>
                <a:gd name="T0" fmla="*/ 49 w 49"/>
                <a:gd name="T1" fmla="*/ 0 h 62"/>
                <a:gd name="T2" fmla="*/ 49 w 49"/>
                <a:gd name="T3" fmla="*/ 0 h 62"/>
                <a:gd name="T4" fmla="*/ 44 w 49"/>
                <a:gd name="T5" fmla="*/ 0 h 62"/>
                <a:gd name="T6" fmla="*/ 38 w 49"/>
                <a:gd name="T7" fmla="*/ 0 h 62"/>
                <a:gd name="T8" fmla="*/ 32 w 49"/>
                <a:gd name="T9" fmla="*/ 0 h 62"/>
                <a:gd name="T10" fmla="*/ 25 w 49"/>
                <a:gd name="T11" fmla="*/ 2 h 62"/>
                <a:gd name="T12" fmla="*/ 18 w 49"/>
                <a:gd name="T13" fmla="*/ 4 h 62"/>
                <a:gd name="T14" fmla="*/ 11 w 49"/>
                <a:gd name="T15" fmla="*/ 7 h 62"/>
                <a:gd name="T16" fmla="*/ 6 w 49"/>
                <a:gd name="T17" fmla="*/ 12 h 62"/>
                <a:gd name="T18" fmla="*/ 2 w 49"/>
                <a:gd name="T19" fmla="*/ 19 h 62"/>
                <a:gd name="T20" fmla="*/ 0 w 49"/>
                <a:gd name="T21" fmla="*/ 28 h 62"/>
                <a:gd name="T22" fmla="*/ 0 w 49"/>
                <a:gd name="T23" fmla="*/ 28 h 62"/>
                <a:gd name="T24" fmla="*/ 2 w 49"/>
                <a:gd name="T25" fmla="*/ 37 h 62"/>
                <a:gd name="T26" fmla="*/ 2 w 49"/>
                <a:gd name="T27" fmla="*/ 43 h 62"/>
                <a:gd name="T28" fmla="*/ 2 w 49"/>
                <a:gd name="T29" fmla="*/ 49 h 62"/>
                <a:gd name="T30" fmla="*/ 2 w 49"/>
                <a:gd name="T31" fmla="*/ 52 h 62"/>
                <a:gd name="T32" fmla="*/ 4 w 49"/>
                <a:gd name="T33" fmla="*/ 56 h 62"/>
                <a:gd name="T34" fmla="*/ 4 w 49"/>
                <a:gd name="T35" fmla="*/ 57 h 62"/>
                <a:gd name="T36" fmla="*/ 4 w 49"/>
                <a:gd name="T37" fmla="*/ 59 h 62"/>
                <a:gd name="T38" fmla="*/ 4 w 49"/>
                <a:gd name="T39" fmla="*/ 61 h 62"/>
                <a:gd name="T40" fmla="*/ 4 w 49"/>
                <a:gd name="T41" fmla="*/ 62 h 62"/>
                <a:gd name="T42" fmla="*/ 2 w 49"/>
                <a:gd name="T4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62">
                  <a:moveTo>
                    <a:pt x="49" y="0"/>
                  </a:moveTo>
                  <a:lnTo>
                    <a:pt x="49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8" y="4"/>
                  </a:lnTo>
                  <a:lnTo>
                    <a:pt x="11" y="7"/>
                  </a:lnTo>
                  <a:lnTo>
                    <a:pt x="6" y="12"/>
                  </a:lnTo>
                  <a:lnTo>
                    <a:pt x="2" y="1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7"/>
                  </a:lnTo>
                  <a:lnTo>
                    <a:pt x="2" y="43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2" y="6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74" name="Freeform 130">
              <a:extLst>
                <a:ext uri="{FF2B5EF4-FFF2-40B4-BE49-F238E27FC236}">
                  <a16:creationId xmlns:a16="http://schemas.microsoft.com/office/drawing/2014/main" id="{93D5A39D-2B67-2B13-CAB8-EFA15E77E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216"/>
              <a:ext cx="32" cy="45"/>
            </a:xfrm>
            <a:custGeom>
              <a:avLst/>
              <a:gdLst>
                <a:gd name="T0" fmla="*/ 64 w 64"/>
                <a:gd name="T1" fmla="*/ 0 h 90"/>
                <a:gd name="T2" fmla="*/ 62 w 64"/>
                <a:gd name="T3" fmla="*/ 2 h 90"/>
                <a:gd name="T4" fmla="*/ 62 w 64"/>
                <a:gd name="T5" fmla="*/ 3 h 90"/>
                <a:gd name="T6" fmla="*/ 60 w 64"/>
                <a:gd name="T7" fmla="*/ 5 h 90"/>
                <a:gd name="T8" fmla="*/ 60 w 64"/>
                <a:gd name="T9" fmla="*/ 5 h 90"/>
                <a:gd name="T10" fmla="*/ 59 w 64"/>
                <a:gd name="T11" fmla="*/ 7 h 90"/>
                <a:gd name="T12" fmla="*/ 57 w 64"/>
                <a:gd name="T13" fmla="*/ 8 h 90"/>
                <a:gd name="T14" fmla="*/ 55 w 64"/>
                <a:gd name="T15" fmla="*/ 8 h 90"/>
                <a:gd name="T16" fmla="*/ 55 w 64"/>
                <a:gd name="T17" fmla="*/ 10 h 90"/>
                <a:gd name="T18" fmla="*/ 53 w 64"/>
                <a:gd name="T19" fmla="*/ 10 h 90"/>
                <a:gd name="T20" fmla="*/ 52 w 64"/>
                <a:gd name="T21" fmla="*/ 10 h 90"/>
                <a:gd name="T22" fmla="*/ 52 w 64"/>
                <a:gd name="T23" fmla="*/ 10 h 90"/>
                <a:gd name="T24" fmla="*/ 41 w 64"/>
                <a:gd name="T25" fmla="*/ 17 h 90"/>
                <a:gd name="T26" fmla="*/ 31 w 64"/>
                <a:gd name="T27" fmla="*/ 22 h 90"/>
                <a:gd name="T28" fmla="*/ 22 w 64"/>
                <a:gd name="T29" fmla="*/ 29 h 90"/>
                <a:gd name="T30" fmla="*/ 14 w 64"/>
                <a:gd name="T31" fmla="*/ 36 h 90"/>
                <a:gd name="T32" fmla="*/ 7 w 64"/>
                <a:gd name="T33" fmla="*/ 43 h 90"/>
                <a:gd name="T34" fmla="*/ 2 w 64"/>
                <a:gd name="T35" fmla="*/ 52 h 90"/>
                <a:gd name="T36" fmla="*/ 0 w 64"/>
                <a:gd name="T37" fmla="*/ 60 h 90"/>
                <a:gd name="T38" fmla="*/ 3 w 64"/>
                <a:gd name="T39" fmla="*/ 69 h 90"/>
                <a:gd name="T40" fmla="*/ 9 w 64"/>
                <a:gd name="T41" fmla="*/ 78 h 90"/>
                <a:gd name="T42" fmla="*/ 21 w 64"/>
                <a:gd name="T43" fmla="*/ 90 h 90"/>
                <a:gd name="T44" fmla="*/ 21 w 64"/>
                <a:gd name="T45" fmla="*/ 90 h 90"/>
                <a:gd name="T46" fmla="*/ 14 w 64"/>
                <a:gd name="T47" fmla="*/ 79 h 90"/>
                <a:gd name="T48" fmla="*/ 12 w 64"/>
                <a:gd name="T49" fmla="*/ 69 h 90"/>
                <a:gd name="T50" fmla="*/ 12 w 64"/>
                <a:gd name="T51" fmla="*/ 62 h 90"/>
                <a:gd name="T52" fmla="*/ 14 w 64"/>
                <a:gd name="T53" fmla="*/ 53 h 90"/>
                <a:gd name="T54" fmla="*/ 19 w 64"/>
                <a:gd name="T55" fmla="*/ 46 h 90"/>
                <a:gd name="T56" fmla="*/ 24 w 64"/>
                <a:gd name="T57" fmla="*/ 41 h 90"/>
                <a:gd name="T58" fmla="*/ 31 w 64"/>
                <a:gd name="T59" fmla="*/ 34 h 90"/>
                <a:gd name="T60" fmla="*/ 38 w 64"/>
                <a:gd name="T61" fmla="*/ 29 h 90"/>
                <a:gd name="T62" fmla="*/ 47 w 64"/>
                <a:gd name="T63" fmla="*/ 22 h 90"/>
                <a:gd name="T64" fmla="*/ 53 w 64"/>
                <a:gd name="T65" fmla="*/ 15 h 90"/>
                <a:gd name="T66" fmla="*/ 53 w 64"/>
                <a:gd name="T67" fmla="*/ 15 h 90"/>
                <a:gd name="T68" fmla="*/ 55 w 64"/>
                <a:gd name="T69" fmla="*/ 14 h 90"/>
                <a:gd name="T70" fmla="*/ 57 w 64"/>
                <a:gd name="T71" fmla="*/ 12 h 90"/>
                <a:gd name="T72" fmla="*/ 57 w 64"/>
                <a:gd name="T73" fmla="*/ 12 h 90"/>
                <a:gd name="T74" fmla="*/ 59 w 64"/>
                <a:gd name="T75" fmla="*/ 10 h 90"/>
                <a:gd name="T76" fmla="*/ 60 w 64"/>
                <a:gd name="T77" fmla="*/ 8 h 90"/>
                <a:gd name="T78" fmla="*/ 60 w 64"/>
                <a:gd name="T79" fmla="*/ 7 h 90"/>
                <a:gd name="T80" fmla="*/ 62 w 64"/>
                <a:gd name="T81" fmla="*/ 5 h 90"/>
                <a:gd name="T82" fmla="*/ 62 w 64"/>
                <a:gd name="T83" fmla="*/ 3 h 90"/>
                <a:gd name="T84" fmla="*/ 62 w 64"/>
                <a:gd name="T85" fmla="*/ 2 h 90"/>
                <a:gd name="T86" fmla="*/ 64 w 64"/>
                <a:gd name="T87" fmla="*/ 0 h 90"/>
                <a:gd name="T88" fmla="*/ 64 w 64"/>
                <a:gd name="T8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90">
                  <a:moveTo>
                    <a:pt x="64" y="0"/>
                  </a:moveTo>
                  <a:lnTo>
                    <a:pt x="62" y="2"/>
                  </a:lnTo>
                  <a:lnTo>
                    <a:pt x="62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59" y="7"/>
                  </a:lnTo>
                  <a:lnTo>
                    <a:pt x="57" y="8"/>
                  </a:lnTo>
                  <a:lnTo>
                    <a:pt x="55" y="8"/>
                  </a:lnTo>
                  <a:lnTo>
                    <a:pt x="55" y="10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1" y="17"/>
                  </a:lnTo>
                  <a:lnTo>
                    <a:pt x="31" y="22"/>
                  </a:lnTo>
                  <a:lnTo>
                    <a:pt x="22" y="29"/>
                  </a:lnTo>
                  <a:lnTo>
                    <a:pt x="14" y="36"/>
                  </a:lnTo>
                  <a:lnTo>
                    <a:pt x="7" y="43"/>
                  </a:lnTo>
                  <a:lnTo>
                    <a:pt x="2" y="52"/>
                  </a:lnTo>
                  <a:lnTo>
                    <a:pt x="0" y="60"/>
                  </a:lnTo>
                  <a:lnTo>
                    <a:pt x="3" y="69"/>
                  </a:lnTo>
                  <a:lnTo>
                    <a:pt x="9" y="7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14" y="79"/>
                  </a:lnTo>
                  <a:lnTo>
                    <a:pt x="12" y="69"/>
                  </a:lnTo>
                  <a:lnTo>
                    <a:pt x="12" y="62"/>
                  </a:lnTo>
                  <a:lnTo>
                    <a:pt x="14" y="53"/>
                  </a:lnTo>
                  <a:lnTo>
                    <a:pt x="19" y="46"/>
                  </a:lnTo>
                  <a:lnTo>
                    <a:pt x="24" y="41"/>
                  </a:lnTo>
                  <a:lnTo>
                    <a:pt x="31" y="34"/>
                  </a:lnTo>
                  <a:lnTo>
                    <a:pt x="38" y="29"/>
                  </a:lnTo>
                  <a:lnTo>
                    <a:pt x="47" y="22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5" y="14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75" name="Freeform 131">
              <a:extLst>
                <a:ext uri="{FF2B5EF4-FFF2-40B4-BE49-F238E27FC236}">
                  <a16:creationId xmlns:a16="http://schemas.microsoft.com/office/drawing/2014/main" id="{2BA0EEE8-A96B-5732-74D8-446C2F9D2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216"/>
              <a:ext cx="32" cy="45"/>
            </a:xfrm>
            <a:custGeom>
              <a:avLst/>
              <a:gdLst>
                <a:gd name="T0" fmla="*/ 64 w 64"/>
                <a:gd name="T1" fmla="*/ 0 h 90"/>
                <a:gd name="T2" fmla="*/ 62 w 64"/>
                <a:gd name="T3" fmla="*/ 2 h 90"/>
                <a:gd name="T4" fmla="*/ 62 w 64"/>
                <a:gd name="T5" fmla="*/ 3 h 90"/>
                <a:gd name="T6" fmla="*/ 60 w 64"/>
                <a:gd name="T7" fmla="*/ 5 h 90"/>
                <a:gd name="T8" fmla="*/ 60 w 64"/>
                <a:gd name="T9" fmla="*/ 5 h 90"/>
                <a:gd name="T10" fmla="*/ 59 w 64"/>
                <a:gd name="T11" fmla="*/ 7 h 90"/>
                <a:gd name="T12" fmla="*/ 57 w 64"/>
                <a:gd name="T13" fmla="*/ 8 h 90"/>
                <a:gd name="T14" fmla="*/ 55 w 64"/>
                <a:gd name="T15" fmla="*/ 8 h 90"/>
                <a:gd name="T16" fmla="*/ 55 w 64"/>
                <a:gd name="T17" fmla="*/ 10 h 90"/>
                <a:gd name="T18" fmla="*/ 53 w 64"/>
                <a:gd name="T19" fmla="*/ 10 h 90"/>
                <a:gd name="T20" fmla="*/ 52 w 64"/>
                <a:gd name="T21" fmla="*/ 10 h 90"/>
                <a:gd name="T22" fmla="*/ 52 w 64"/>
                <a:gd name="T23" fmla="*/ 10 h 90"/>
                <a:gd name="T24" fmla="*/ 41 w 64"/>
                <a:gd name="T25" fmla="*/ 17 h 90"/>
                <a:gd name="T26" fmla="*/ 31 w 64"/>
                <a:gd name="T27" fmla="*/ 22 h 90"/>
                <a:gd name="T28" fmla="*/ 22 w 64"/>
                <a:gd name="T29" fmla="*/ 29 h 90"/>
                <a:gd name="T30" fmla="*/ 14 w 64"/>
                <a:gd name="T31" fmla="*/ 36 h 90"/>
                <a:gd name="T32" fmla="*/ 7 w 64"/>
                <a:gd name="T33" fmla="*/ 43 h 90"/>
                <a:gd name="T34" fmla="*/ 2 w 64"/>
                <a:gd name="T35" fmla="*/ 52 h 90"/>
                <a:gd name="T36" fmla="*/ 0 w 64"/>
                <a:gd name="T37" fmla="*/ 60 h 90"/>
                <a:gd name="T38" fmla="*/ 3 w 64"/>
                <a:gd name="T39" fmla="*/ 69 h 90"/>
                <a:gd name="T40" fmla="*/ 9 w 64"/>
                <a:gd name="T41" fmla="*/ 78 h 90"/>
                <a:gd name="T42" fmla="*/ 21 w 64"/>
                <a:gd name="T43" fmla="*/ 90 h 90"/>
                <a:gd name="T44" fmla="*/ 21 w 64"/>
                <a:gd name="T45" fmla="*/ 90 h 90"/>
                <a:gd name="T46" fmla="*/ 14 w 64"/>
                <a:gd name="T47" fmla="*/ 79 h 90"/>
                <a:gd name="T48" fmla="*/ 12 w 64"/>
                <a:gd name="T49" fmla="*/ 69 h 90"/>
                <a:gd name="T50" fmla="*/ 12 w 64"/>
                <a:gd name="T51" fmla="*/ 62 h 90"/>
                <a:gd name="T52" fmla="*/ 14 w 64"/>
                <a:gd name="T53" fmla="*/ 53 h 90"/>
                <a:gd name="T54" fmla="*/ 19 w 64"/>
                <a:gd name="T55" fmla="*/ 46 h 90"/>
                <a:gd name="T56" fmla="*/ 24 w 64"/>
                <a:gd name="T57" fmla="*/ 41 h 90"/>
                <a:gd name="T58" fmla="*/ 31 w 64"/>
                <a:gd name="T59" fmla="*/ 34 h 90"/>
                <a:gd name="T60" fmla="*/ 38 w 64"/>
                <a:gd name="T61" fmla="*/ 29 h 90"/>
                <a:gd name="T62" fmla="*/ 47 w 64"/>
                <a:gd name="T63" fmla="*/ 22 h 90"/>
                <a:gd name="T64" fmla="*/ 53 w 64"/>
                <a:gd name="T65" fmla="*/ 15 h 90"/>
                <a:gd name="T66" fmla="*/ 53 w 64"/>
                <a:gd name="T67" fmla="*/ 15 h 90"/>
                <a:gd name="T68" fmla="*/ 55 w 64"/>
                <a:gd name="T69" fmla="*/ 14 h 90"/>
                <a:gd name="T70" fmla="*/ 57 w 64"/>
                <a:gd name="T71" fmla="*/ 12 h 90"/>
                <a:gd name="T72" fmla="*/ 57 w 64"/>
                <a:gd name="T73" fmla="*/ 12 h 90"/>
                <a:gd name="T74" fmla="*/ 59 w 64"/>
                <a:gd name="T75" fmla="*/ 10 h 90"/>
                <a:gd name="T76" fmla="*/ 60 w 64"/>
                <a:gd name="T77" fmla="*/ 8 h 90"/>
                <a:gd name="T78" fmla="*/ 60 w 64"/>
                <a:gd name="T79" fmla="*/ 7 h 90"/>
                <a:gd name="T80" fmla="*/ 62 w 64"/>
                <a:gd name="T81" fmla="*/ 5 h 90"/>
                <a:gd name="T82" fmla="*/ 62 w 64"/>
                <a:gd name="T83" fmla="*/ 3 h 90"/>
                <a:gd name="T84" fmla="*/ 62 w 64"/>
                <a:gd name="T85" fmla="*/ 2 h 90"/>
                <a:gd name="T86" fmla="*/ 64 w 64"/>
                <a:gd name="T87" fmla="*/ 0 h 90"/>
                <a:gd name="T88" fmla="*/ 64 w 64"/>
                <a:gd name="T8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90">
                  <a:moveTo>
                    <a:pt x="64" y="0"/>
                  </a:moveTo>
                  <a:lnTo>
                    <a:pt x="62" y="2"/>
                  </a:lnTo>
                  <a:lnTo>
                    <a:pt x="62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59" y="7"/>
                  </a:lnTo>
                  <a:lnTo>
                    <a:pt x="57" y="8"/>
                  </a:lnTo>
                  <a:lnTo>
                    <a:pt x="55" y="8"/>
                  </a:lnTo>
                  <a:lnTo>
                    <a:pt x="55" y="10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1" y="17"/>
                  </a:lnTo>
                  <a:lnTo>
                    <a:pt x="31" y="22"/>
                  </a:lnTo>
                  <a:lnTo>
                    <a:pt x="22" y="29"/>
                  </a:lnTo>
                  <a:lnTo>
                    <a:pt x="14" y="36"/>
                  </a:lnTo>
                  <a:lnTo>
                    <a:pt x="7" y="43"/>
                  </a:lnTo>
                  <a:lnTo>
                    <a:pt x="2" y="52"/>
                  </a:lnTo>
                  <a:lnTo>
                    <a:pt x="0" y="60"/>
                  </a:lnTo>
                  <a:lnTo>
                    <a:pt x="3" y="69"/>
                  </a:lnTo>
                  <a:lnTo>
                    <a:pt x="9" y="7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14" y="79"/>
                  </a:lnTo>
                  <a:lnTo>
                    <a:pt x="12" y="69"/>
                  </a:lnTo>
                  <a:lnTo>
                    <a:pt x="12" y="62"/>
                  </a:lnTo>
                  <a:lnTo>
                    <a:pt x="14" y="53"/>
                  </a:lnTo>
                  <a:lnTo>
                    <a:pt x="19" y="46"/>
                  </a:lnTo>
                  <a:lnTo>
                    <a:pt x="24" y="41"/>
                  </a:lnTo>
                  <a:lnTo>
                    <a:pt x="31" y="34"/>
                  </a:lnTo>
                  <a:lnTo>
                    <a:pt x="38" y="29"/>
                  </a:lnTo>
                  <a:lnTo>
                    <a:pt x="47" y="22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5" y="14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76" name="Freeform 132">
              <a:extLst>
                <a:ext uri="{FF2B5EF4-FFF2-40B4-BE49-F238E27FC236}">
                  <a16:creationId xmlns:a16="http://schemas.microsoft.com/office/drawing/2014/main" id="{EC2410EA-DE40-B9B1-F649-88286AFE7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391"/>
              <a:ext cx="424" cy="287"/>
            </a:xfrm>
            <a:custGeom>
              <a:avLst/>
              <a:gdLst>
                <a:gd name="T0" fmla="*/ 847 w 849"/>
                <a:gd name="T1" fmla="*/ 573 h 573"/>
                <a:gd name="T2" fmla="*/ 847 w 849"/>
                <a:gd name="T3" fmla="*/ 570 h 573"/>
                <a:gd name="T4" fmla="*/ 847 w 849"/>
                <a:gd name="T5" fmla="*/ 565 h 573"/>
                <a:gd name="T6" fmla="*/ 849 w 849"/>
                <a:gd name="T7" fmla="*/ 558 h 573"/>
                <a:gd name="T8" fmla="*/ 849 w 849"/>
                <a:gd name="T9" fmla="*/ 551 h 573"/>
                <a:gd name="T10" fmla="*/ 849 w 849"/>
                <a:gd name="T11" fmla="*/ 546 h 573"/>
                <a:gd name="T12" fmla="*/ 845 w 849"/>
                <a:gd name="T13" fmla="*/ 537 h 573"/>
                <a:gd name="T14" fmla="*/ 840 w 849"/>
                <a:gd name="T15" fmla="*/ 530 h 573"/>
                <a:gd name="T16" fmla="*/ 835 w 849"/>
                <a:gd name="T17" fmla="*/ 525 h 573"/>
                <a:gd name="T18" fmla="*/ 830 w 849"/>
                <a:gd name="T19" fmla="*/ 520 h 573"/>
                <a:gd name="T20" fmla="*/ 828 w 849"/>
                <a:gd name="T21" fmla="*/ 520 h 573"/>
                <a:gd name="T22" fmla="*/ 818 w 849"/>
                <a:gd name="T23" fmla="*/ 516 h 573"/>
                <a:gd name="T24" fmla="*/ 802 w 849"/>
                <a:gd name="T25" fmla="*/ 513 h 573"/>
                <a:gd name="T26" fmla="*/ 786 w 849"/>
                <a:gd name="T27" fmla="*/ 508 h 573"/>
                <a:gd name="T28" fmla="*/ 771 w 849"/>
                <a:gd name="T29" fmla="*/ 504 h 573"/>
                <a:gd name="T30" fmla="*/ 757 w 849"/>
                <a:gd name="T31" fmla="*/ 499 h 573"/>
                <a:gd name="T32" fmla="*/ 742 w 849"/>
                <a:gd name="T33" fmla="*/ 494 h 573"/>
                <a:gd name="T34" fmla="*/ 716 w 849"/>
                <a:gd name="T35" fmla="*/ 484 h 573"/>
                <a:gd name="T36" fmla="*/ 665 w 849"/>
                <a:gd name="T37" fmla="*/ 458 h 573"/>
                <a:gd name="T38" fmla="*/ 619 w 849"/>
                <a:gd name="T39" fmla="*/ 428 h 573"/>
                <a:gd name="T40" fmla="*/ 570 w 849"/>
                <a:gd name="T41" fmla="*/ 399 h 573"/>
                <a:gd name="T42" fmla="*/ 522 w 849"/>
                <a:gd name="T43" fmla="*/ 371 h 573"/>
                <a:gd name="T44" fmla="*/ 496 w 849"/>
                <a:gd name="T45" fmla="*/ 359 h 573"/>
                <a:gd name="T46" fmla="*/ 453 w 849"/>
                <a:gd name="T47" fmla="*/ 337 h 573"/>
                <a:gd name="T48" fmla="*/ 417 w 849"/>
                <a:gd name="T49" fmla="*/ 309 h 573"/>
                <a:gd name="T50" fmla="*/ 387 w 849"/>
                <a:gd name="T51" fmla="*/ 280 h 573"/>
                <a:gd name="T52" fmla="*/ 360 w 849"/>
                <a:gd name="T53" fmla="*/ 252 h 573"/>
                <a:gd name="T54" fmla="*/ 332 w 849"/>
                <a:gd name="T55" fmla="*/ 228 h 573"/>
                <a:gd name="T56" fmla="*/ 316 w 849"/>
                <a:gd name="T57" fmla="*/ 219 h 573"/>
                <a:gd name="T58" fmla="*/ 285 w 849"/>
                <a:gd name="T59" fmla="*/ 204 h 573"/>
                <a:gd name="T60" fmla="*/ 258 w 849"/>
                <a:gd name="T61" fmla="*/ 193 h 573"/>
                <a:gd name="T62" fmla="*/ 235 w 849"/>
                <a:gd name="T63" fmla="*/ 188 h 573"/>
                <a:gd name="T64" fmla="*/ 223 w 849"/>
                <a:gd name="T65" fmla="*/ 183 h 573"/>
                <a:gd name="T66" fmla="*/ 221 w 849"/>
                <a:gd name="T67" fmla="*/ 181 h 573"/>
                <a:gd name="T68" fmla="*/ 194 w 849"/>
                <a:gd name="T69" fmla="*/ 166 h 573"/>
                <a:gd name="T70" fmla="*/ 173 w 849"/>
                <a:gd name="T71" fmla="*/ 147 h 573"/>
                <a:gd name="T72" fmla="*/ 152 w 849"/>
                <a:gd name="T73" fmla="*/ 122 h 573"/>
                <a:gd name="T74" fmla="*/ 132 w 849"/>
                <a:gd name="T75" fmla="*/ 100 h 573"/>
                <a:gd name="T76" fmla="*/ 107 w 849"/>
                <a:gd name="T77" fmla="*/ 78 h 573"/>
                <a:gd name="T78" fmla="*/ 99 w 849"/>
                <a:gd name="T79" fmla="*/ 71 h 573"/>
                <a:gd name="T80" fmla="*/ 80 w 849"/>
                <a:gd name="T81" fmla="*/ 60 h 573"/>
                <a:gd name="T82" fmla="*/ 61 w 849"/>
                <a:gd name="T83" fmla="*/ 50 h 573"/>
                <a:gd name="T84" fmla="*/ 42 w 849"/>
                <a:gd name="T85" fmla="*/ 40 h 573"/>
                <a:gd name="T86" fmla="*/ 24 w 849"/>
                <a:gd name="T87" fmla="*/ 27 h 573"/>
                <a:gd name="T88" fmla="*/ 17 w 849"/>
                <a:gd name="T89" fmla="*/ 21 h 573"/>
                <a:gd name="T90" fmla="*/ 14 w 849"/>
                <a:gd name="T91" fmla="*/ 17 h 573"/>
                <a:gd name="T92" fmla="*/ 11 w 849"/>
                <a:gd name="T93" fmla="*/ 12 h 573"/>
                <a:gd name="T94" fmla="*/ 7 w 849"/>
                <a:gd name="T95" fmla="*/ 8 h 573"/>
                <a:gd name="T96" fmla="*/ 4 w 849"/>
                <a:gd name="T97" fmla="*/ 3 h 573"/>
                <a:gd name="T98" fmla="*/ 0 w 849"/>
                <a:gd name="T99" fmla="*/ 0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49" h="573">
                  <a:moveTo>
                    <a:pt x="847" y="573"/>
                  </a:moveTo>
                  <a:lnTo>
                    <a:pt x="847" y="573"/>
                  </a:lnTo>
                  <a:lnTo>
                    <a:pt x="847" y="572"/>
                  </a:lnTo>
                  <a:lnTo>
                    <a:pt x="847" y="570"/>
                  </a:lnTo>
                  <a:lnTo>
                    <a:pt x="847" y="568"/>
                  </a:lnTo>
                  <a:lnTo>
                    <a:pt x="847" y="565"/>
                  </a:lnTo>
                  <a:lnTo>
                    <a:pt x="849" y="563"/>
                  </a:lnTo>
                  <a:lnTo>
                    <a:pt x="849" y="558"/>
                  </a:lnTo>
                  <a:lnTo>
                    <a:pt x="849" y="554"/>
                  </a:lnTo>
                  <a:lnTo>
                    <a:pt x="849" y="551"/>
                  </a:lnTo>
                  <a:lnTo>
                    <a:pt x="849" y="546"/>
                  </a:lnTo>
                  <a:lnTo>
                    <a:pt x="849" y="546"/>
                  </a:lnTo>
                  <a:lnTo>
                    <a:pt x="847" y="541"/>
                  </a:lnTo>
                  <a:lnTo>
                    <a:pt x="845" y="537"/>
                  </a:lnTo>
                  <a:lnTo>
                    <a:pt x="843" y="534"/>
                  </a:lnTo>
                  <a:lnTo>
                    <a:pt x="840" y="530"/>
                  </a:lnTo>
                  <a:lnTo>
                    <a:pt x="838" y="527"/>
                  </a:lnTo>
                  <a:lnTo>
                    <a:pt x="835" y="525"/>
                  </a:lnTo>
                  <a:lnTo>
                    <a:pt x="831" y="522"/>
                  </a:lnTo>
                  <a:lnTo>
                    <a:pt x="830" y="520"/>
                  </a:lnTo>
                  <a:lnTo>
                    <a:pt x="828" y="520"/>
                  </a:lnTo>
                  <a:lnTo>
                    <a:pt x="828" y="520"/>
                  </a:lnTo>
                  <a:lnTo>
                    <a:pt x="818" y="516"/>
                  </a:lnTo>
                  <a:lnTo>
                    <a:pt x="818" y="516"/>
                  </a:lnTo>
                  <a:lnTo>
                    <a:pt x="811" y="515"/>
                  </a:lnTo>
                  <a:lnTo>
                    <a:pt x="802" y="513"/>
                  </a:lnTo>
                  <a:lnTo>
                    <a:pt x="795" y="511"/>
                  </a:lnTo>
                  <a:lnTo>
                    <a:pt x="786" y="508"/>
                  </a:lnTo>
                  <a:lnTo>
                    <a:pt x="780" y="506"/>
                  </a:lnTo>
                  <a:lnTo>
                    <a:pt x="771" y="504"/>
                  </a:lnTo>
                  <a:lnTo>
                    <a:pt x="764" y="503"/>
                  </a:lnTo>
                  <a:lnTo>
                    <a:pt x="757" y="499"/>
                  </a:lnTo>
                  <a:lnTo>
                    <a:pt x="748" y="497"/>
                  </a:lnTo>
                  <a:lnTo>
                    <a:pt x="742" y="494"/>
                  </a:lnTo>
                  <a:lnTo>
                    <a:pt x="742" y="494"/>
                  </a:lnTo>
                  <a:lnTo>
                    <a:pt x="716" y="484"/>
                  </a:lnTo>
                  <a:lnTo>
                    <a:pt x="690" y="471"/>
                  </a:lnTo>
                  <a:lnTo>
                    <a:pt x="665" y="458"/>
                  </a:lnTo>
                  <a:lnTo>
                    <a:pt x="641" y="444"/>
                  </a:lnTo>
                  <a:lnTo>
                    <a:pt x="619" y="428"/>
                  </a:lnTo>
                  <a:lnTo>
                    <a:pt x="595" y="414"/>
                  </a:lnTo>
                  <a:lnTo>
                    <a:pt x="570" y="399"/>
                  </a:lnTo>
                  <a:lnTo>
                    <a:pt x="546" y="385"/>
                  </a:lnTo>
                  <a:lnTo>
                    <a:pt x="522" y="371"/>
                  </a:lnTo>
                  <a:lnTo>
                    <a:pt x="496" y="359"/>
                  </a:lnTo>
                  <a:lnTo>
                    <a:pt x="496" y="359"/>
                  </a:lnTo>
                  <a:lnTo>
                    <a:pt x="472" y="349"/>
                  </a:lnTo>
                  <a:lnTo>
                    <a:pt x="453" y="337"/>
                  </a:lnTo>
                  <a:lnTo>
                    <a:pt x="434" y="323"/>
                  </a:lnTo>
                  <a:lnTo>
                    <a:pt x="417" y="309"/>
                  </a:lnTo>
                  <a:lnTo>
                    <a:pt x="403" y="293"/>
                  </a:lnTo>
                  <a:lnTo>
                    <a:pt x="387" y="280"/>
                  </a:lnTo>
                  <a:lnTo>
                    <a:pt x="373" y="264"/>
                  </a:lnTo>
                  <a:lnTo>
                    <a:pt x="360" y="252"/>
                  </a:lnTo>
                  <a:lnTo>
                    <a:pt x="346" y="238"/>
                  </a:lnTo>
                  <a:lnTo>
                    <a:pt x="332" y="228"/>
                  </a:lnTo>
                  <a:lnTo>
                    <a:pt x="332" y="228"/>
                  </a:lnTo>
                  <a:lnTo>
                    <a:pt x="316" y="219"/>
                  </a:lnTo>
                  <a:lnTo>
                    <a:pt x="301" y="211"/>
                  </a:lnTo>
                  <a:lnTo>
                    <a:pt x="285" y="204"/>
                  </a:lnTo>
                  <a:lnTo>
                    <a:pt x="271" y="198"/>
                  </a:lnTo>
                  <a:lnTo>
                    <a:pt x="258" y="193"/>
                  </a:lnTo>
                  <a:lnTo>
                    <a:pt x="244" y="190"/>
                  </a:lnTo>
                  <a:lnTo>
                    <a:pt x="235" y="188"/>
                  </a:lnTo>
                  <a:lnTo>
                    <a:pt x="227" y="185"/>
                  </a:lnTo>
                  <a:lnTo>
                    <a:pt x="223" y="183"/>
                  </a:lnTo>
                  <a:lnTo>
                    <a:pt x="221" y="181"/>
                  </a:lnTo>
                  <a:lnTo>
                    <a:pt x="221" y="181"/>
                  </a:lnTo>
                  <a:lnTo>
                    <a:pt x="208" y="174"/>
                  </a:lnTo>
                  <a:lnTo>
                    <a:pt x="194" y="166"/>
                  </a:lnTo>
                  <a:lnTo>
                    <a:pt x="183" y="157"/>
                  </a:lnTo>
                  <a:lnTo>
                    <a:pt x="173" y="147"/>
                  </a:lnTo>
                  <a:lnTo>
                    <a:pt x="163" y="135"/>
                  </a:lnTo>
                  <a:lnTo>
                    <a:pt x="152" y="122"/>
                  </a:lnTo>
                  <a:lnTo>
                    <a:pt x="144" y="112"/>
                  </a:lnTo>
                  <a:lnTo>
                    <a:pt x="132" y="100"/>
                  </a:lnTo>
                  <a:lnTo>
                    <a:pt x="121" y="88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99" y="71"/>
                  </a:lnTo>
                  <a:lnTo>
                    <a:pt x="90" y="65"/>
                  </a:lnTo>
                  <a:lnTo>
                    <a:pt x="80" y="60"/>
                  </a:lnTo>
                  <a:lnTo>
                    <a:pt x="71" y="55"/>
                  </a:lnTo>
                  <a:lnTo>
                    <a:pt x="61" y="50"/>
                  </a:lnTo>
                  <a:lnTo>
                    <a:pt x="52" y="45"/>
                  </a:lnTo>
                  <a:lnTo>
                    <a:pt x="42" y="40"/>
                  </a:lnTo>
                  <a:lnTo>
                    <a:pt x="33" y="34"/>
                  </a:lnTo>
                  <a:lnTo>
                    <a:pt x="24" y="27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6" y="19"/>
                  </a:lnTo>
                  <a:lnTo>
                    <a:pt x="14" y="17"/>
                  </a:lnTo>
                  <a:lnTo>
                    <a:pt x="12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5" y="7"/>
                  </a:ln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77" name="Freeform 133">
              <a:extLst>
                <a:ext uri="{FF2B5EF4-FFF2-40B4-BE49-F238E27FC236}">
                  <a16:creationId xmlns:a16="http://schemas.microsoft.com/office/drawing/2014/main" id="{6CCB743A-E54E-14E3-4CE1-D8B7C26B1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666"/>
              <a:ext cx="413" cy="66"/>
            </a:xfrm>
            <a:custGeom>
              <a:avLst/>
              <a:gdLst>
                <a:gd name="T0" fmla="*/ 16 w 826"/>
                <a:gd name="T1" fmla="*/ 83 h 131"/>
                <a:gd name="T2" fmla="*/ 40 w 826"/>
                <a:gd name="T3" fmla="*/ 90 h 131"/>
                <a:gd name="T4" fmla="*/ 64 w 826"/>
                <a:gd name="T5" fmla="*/ 97 h 131"/>
                <a:gd name="T6" fmla="*/ 88 w 826"/>
                <a:gd name="T7" fmla="*/ 102 h 131"/>
                <a:gd name="T8" fmla="*/ 114 w 826"/>
                <a:gd name="T9" fmla="*/ 107 h 131"/>
                <a:gd name="T10" fmla="*/ 138 w 826"/>
                <a:gd name="T11" fmla="*/ 112 h 131"/>
                <a:gd name="T12" fmla="*/ 162 w 826"/>
                <a:gd name="T13" fmla="*/ 116 h 131"/>
                <a:gd name="T14" fmla="*/ 188 w 826"/>
                <a:gd name="T15" fmla="*/ 119 h 131"/>
                <a:gd name="T16" fmla="*/ 214 w 826"/>
                <a:gd name="T17" fmla="*/ 123 h 131"/>
                <a:gd name="T18" fmla="*/ 238 w 826"/>
                <a:gd name="T19" fmla="*/ 126 h 131"/>
                <a:gd name="T20" fmla="*/ 264 w 826"/>
                <a:gd name="T21" fmla="*/ 129 h 131"/>
                <a:gd name="T22" fmla="*/ 264 w 826"/>
                <a:gd name="T23" fmla="*/ 129 h 131"/>
                <a:gd name="T24" fmla="*/ 276 w 826"/>
                <a:gd name="T25" fmla="*/ 131 h 131"/>
                <a:gd name="T26" fmla="*/ 287 w 826"/>
                <a:gd name="T27" fmla="*/ 131 h 131"/>
                <a:gd name="T28" fmla="*/ 299 w 826"/>
                <a:gd name="T29" fmla="*/ 129 h 131"/>
                <a:gd name="T30" fmla="*/ 309 w 826"/>
                <a:gd name="T31" fmla="*/ 128 h 131"/>
                <a:gd name="T32" fmla="*/ 320 w 826"/>
                <a:gd name="T33" fmla="*/ 126 h 131"/>
                <a:gd name="T34" fmla="*/ 332 w 826"/>
                <a:gd name="T35" fmla="*/ 124 h 131"/>
                <a:gd name="T36" fmla="*/ 342 w 826"/>
                <a:gd name="T37" fmla="*/ 121 h 131"/>
                <a:gd name="T38" fmla="*/ 354 w 826"/>
                <a:gd name="T39" fmla="*/ 117 h 131"/>
                <a:gd name="T40" fmla="*/ 365 w 826"/>
                <a:gd name="T41" fmla="*/ 116 h 131"/>
                <a:gd name="T42" fmla="*/ 377 w 826"/>
                <a:gd name="T43" fmla="*/ 114 h 131"/>
                <a:gd name="T44" fmla="*/ 377 w 826"/>
                <a:gd name="T45" fmla="*/ 114 h 131"/>
                <a:gd name="T46" fmla="*/ 423 w 826"/>
                <a:gd name="T47" fmla="*/ 104 h 131"/>
                <a:gd name="T48" fmla="*/ 468 w 826"/>
                <a:gd name="T49" fmla="*/ 91 h 131"/>
                <a:gd name="T50" fmla="*/ 513 w 826"/>
                <a:gd name="T51" fmla="*/ 78 h 131"/>
                <a:gd name="T52" fmla="*/ 556 w 826"/>
                <a:gd name="T53" fmla="*/ 62 h 131"/>
                <a:gd name="T54" fmla="*/ 601 w 826"/>
                <a:gd name="T55" fmla="*/ 48 h 131"/>
                <a:gd name="T56" fmla="*/ 645 w 826"/>
                <a:gd name="T57" fmla="*/ 34 h 131"/>
                <a:gd name="T58" fmla="*/ 689 w 826"/>
                <a:gd name="T59" fmla="*/ 22 h 131"/>
                <a:gd name="T60" fmla="*/ 734 w 826"/>
                <a:gd name="T61" fmla="*/ 12 h 131"/>
                <a:gd name="T62" fmla="*/ 779 w 826"/>
                <a:gd name="T63" fmla="*/ 3 h 131"/>
                <a:gd name="T64" fmla="*/ 826 w 826"/>
                <a:gd name="T65" fmla="*/ 0 h 131"/>
                <a:gd name="T66" fmla="*/ 826 w 826"/>
                <a:gd name="T67" fmla="*/ 0 h 131"/>
                <a:gd name="T68" fmla="*/ 759 w 826"/>
                <a:gd name="T69" fmla="*/ 0 h 131"/>
                <a:gd name="T70" fmla="*/ 693 w 826"/>
                <a:gd name="T71" fmla="*/ 2 h 131"/>
                <a:gd name="T72" fmla="*/ 627 w 826"/>
                <a:gd name="T73" fmla="*/ 3 h 131"/>
                <a:gd name="T74" fmla="*/ 562 w 826"/>
                <a:gd name="T75" fmla="*/ 7 h 131"/>
                <a:gd name="T76" fmla="*/ 496 w 826"/>
                <a:gd name="T77" fmla="*/ 10 h 131"/>
                <a:gd name="T78" fmla="*/ 430 w 826"/>
                <a:gd name="T79" fmla="*/ 19 h 131"/>
                <a:gd name="T80" fmla="*/ 365 w 826"/>
                <a:gd name="T81" fmla="*/ 28 h 131"/>
                <a:gd name="T82" fmla="*/ 299 w 826"/>
                <a:gd name="T83" fmla="*/ 41 h 131"/>
                <a:gd name="T84" fmla="*/ 235 w 826"/>
                <a:gd name="T85" fmla="*/ 57 h 131"/>
                <a:gd name="T86" fmla="*/ 169 w 826"/>
                <a:gd name="T87" fmla="*/ 76 h 131"/>
                <a:gd name="T88" fmla="*/ 169 w 826"/>
                <a:gd name="T89" fmla="*/ 76 h 131"/>
                <a:gd name="T90" fmla="*/ 154 w 826"/>
                <a:gd name="T91" fmla="*/ 79 h 131"/>
                <a:gd name="T92" fmla="*/ 137 w 826"/>
                <a:gd name="T93" fmla="*/ 79 h 131"/>
                <a:gd name="T94" fmla="*/ 119 w 826"/>
                <a:gd name="T95" fmla="*/ 76 h 131"/>
                <a:gd name="T96" fmla="*/ 102 w 826"/>
                <a:gd name="T97" fmla="*/ 72 h 131"/>
                <a:gd name="T98" fmla="*/ 83 w 826"/>
                <a:gd name="T99" fmla="*/ 69 h 131"/>
                <a:gd name="T100" fmla="*/ 66 w 826"/>
                <a:gd name="T101" fmla="*/ 67 h 131"/>
                <a:gd name="T102" fmla="*/ 48 w 826"/>
                <a:gd name="T103" fmla="*/ 66 h 131"/>
                <a:gd name="T104" fmla="*/ 31 w 826"/>
                <a:gd name="T105" fmla="*/ 69 h 131"/>
                <a:gd name="T106" fmla="*/ 16 w 826"/>
                <a:gd name="T107" fmla="*/ 74 h 131"/>
                <a:gd name="T108" fmla="*/ 0 w 826"/>
                <a:gd name="T109" fmla="*/ 86 h 131"/>
                <a:gd name="T110" fmla="*/ 16 w 826"/>
                <a:gd name="T111" fmla="*/ 8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6" h="131">
                  <a:moveTo>
                    <a:pt x="16" y="83"/>
                  </a:moveTo>
                  <a:lnTo>
                    <a:pt x="40" y="90"/>
                  </a:lnTo>
                  <a:lnTo>
                    <a:pt x="64" y="97"/>
                  </a:lnTo>
                  <a:lnTo>
                    <a:pt x="88" y="102"/>
                  </a:lnTo>
                  <a:lnTo>
                    <a:pt x="114" y="107"/>
                  </a:lnTo>
                  <a:lnTo>
                    <a:pt x="138" y="112"/>
                  </a:lnTo>
                  <a:lnTo>
                    <a:pt x="162" y="116"/>
                  </a:lnTo>
                  <a:lnTo>
                    <a:pt x="188" y="119"/>
                  </a:lnTo>
                  <a:lnTo>
                    <a:pt x="214" y="123"/>
                  </a:lnTo>
                  <a:lnTo>
                    <a:pt x="238" y="126"/>
                  </a:lnTo>
                  <a:lnTo>
                    <a:pt x="264" y="129"/>
                  </a:lnTo>
                  <a:lnTo>
                    <a:pt x="264" y="129"/>
                  </a:lnTo>
                  <a:lnTo>
                    <a:pt x="276" y="131"/>
                  </a:lnTo>
                  <a:lnTo>
                    <a:pt x="287" y="131"/>
                  </a:lnTo>
                  <a:lnTo>
                    <a:pt x="299" y="129"/>
                  </a:lnTo>
                  <a:lnTo>
                    <a:pt x="309" y="128"/>
                  </a:lnTo>
                  <a:lnTo>
                    <a:pt x="320" y="126"/>
                  </a:lnTo>
                  <a:lnTo>
                    <a:pt x="332" y="124"/>
                  </a:lnTo>
                  <a:lnTo>
                    <a:pt x="342" y="121"/>
                  </a:lnTo>
                  <a:lnTo>
                    <a:pt x="354" y="117"/>
                  </a:lnTo>
                  <a:lnTo>
                    <a:pt x="365" y="116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423" y="104"/>
                  </a:lnTo>
                  <a:lnTo>
                    <a:pt x="468" y="91"/>
                  </a:lnTo>
                  <a:lnTo>
                    <a:pt x="513" y="78"/>
                  </a:lnTo>
                  <a:lnTo>
                    <a:pt x="556" y="62"/>
                  </a:lnTo>
                  <a:lnTo>
                    <a:pt x="601" y="48"/>
                  </a:lnTo>
                  <a:lnTo>
                    <a:pt x="645" y="34"/>
                  </a:lnTo>
                  <a:lnTo>
                    <a:pt x="689" y="22"/>
                  </a:lnTo>
                  <a:lnTo>
                    <a:pt x="734" y="12"/>
                  </a:lnTo>
                  <a:lnTo>
                    <a:pt x="779" y="3"/>
                  </a:lnTo>
                  <a:lnTo>
                    <a:pt x="826" y="0"/>
                  </a:lnTo>
                  <a:lnTo>
                    <a:pt x="826" y="0"/>
                  </a:lnTo>
                  <a:lnTo>
                    <a:pt x="759" y="0"/>
                  </a:lnTo>
                  <a:lnTo>
                    <a:pt x="693" y="2"/>
                  </a:lnTo>
                  <a:lnTo>
                    <a:pt x="627" y="3"/>
                  </a:lnTo>
                  <a:lnTo>
                    <a:pt x="562" y="7"/>
                  </a:lnTo>
                  <a:lnTo>
                    <a:pt x="496" y="10"/>
                  </a:lnTo>
                  <a:lnTo>
                    <a:pt x="430" y="19"/>
                  </a:lnTo>
                  <a:lnTo>
                    <a:pt x="365" y="28"/>
                  </a:lnTo>
                  <a:lnTo>
                    <a:pt x="299" y="41"/>
                  </a:lnTo>
                  <a:lnTo>
                    <a:pt x="235" y="5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54" y="79"/>
                  </a:lnTo>
                  <a:lnTo>
                    <a:pt x="137" y="79"/>
                  </a:lnTo>
                  <a:lnTo>
                    <a:pt x="119" y="76"/>
                  </a:lnTo>
                  <a:lnTo>
                    <a:pt x="102" y="72"/>
                  </a:lnTo>
                  <a:lnTo>
                    <a:pt x="83" y="69"/>
                  </a:lnTo>
                  <a:lnTo>
                    <a:pt x="66" y="67"/>
                  </a:lnTo>
                  <a:lnTo>
                    <a:pt x="48" y="66"/>
                  </a:lnTo>
                  <a:lnTo>
                    <a:pt x="31" y="69"/>
                  </a:lnTo>
                  <a:lnTo>
                    <a:pt x="16" y="74"/>
                  </a:lnTo>
                  <a:lnTo>
                    <a:pt x="0" y="86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78" name="Freeform 134">
              <a:extLst>
                <a:ext uri="{FF2B5EF4-FFF2-40B4-BE49-F238E27FC236}">
                  <a16:creationId xmlns:a16="http://schemas.microsoft.com/office/drawing/2014/main" id="{708968D5-6670-4C82-CB6D-D61075D3E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666"/>
              <a:ext cx="413" cy="66"/>
            </a:xfrm>
            <a:custGeom>
              <a:avLst/>
              <a:gdLst>
                <a:gd name="T0" fmla="*/ 16 w 826"/>
                <a:gd name="T1" fmla="*/ 83 h 131"/>
                <a:gd name="T2" fmla="*/ 40 w 826"/>
                <a:gd name="T3" fmla="*/ 90 h 131"/>
                <a:gd name="T4" fmla="*/ 64 w 826"/>
                <a:gd name="T5" fmla="*/ 97 h 131"/>
                <a:gd name="T6" fmla="*/ 88 w 826"/>
                <a:gd name="T7" fmla="*/ 102 h 131"/>
                <a:gd name="T8" fmla="*/ 114 w 826"/>
                <a:gd name="T9" fmla="*/ 107 h 131"/>
                <a:gd name="T10" fmla="*/ 138 w 826"/>
                <a:gd name="T11" fmla="*/ 112 h 131"/>
                <a:gd name="T12" fmla="*/ 162 w 826"/>
                <a:gd name="T13" fmla="*/ 116 h 131"/>
                <a:gd name="T14" fmla="*/ 188 w 826"/>
                <a:gd name="T15" fmla="*/ 119 h 131"/>
                <a:gd name="T16" fmla="*/ 214 w 826"/>
                <a:gd name="T17" fmla="*/ 123 h 131"/>
                <a:gd name="T18" fmla="*/ 238 w 826"/>
                <a:gd name="T19" fmla="*/ 126 h 131"/>
                <a:gd name="T20" fmla="*/ 264 w 826"/>
                <a:gd name="T21" fmla="*/ 129 h 131"/>
                <a:gd name="T22" fmla="*/ 264 w 826"/>
                <a:gd name="T23" fmla="*/ 129 h 131"/>
                <a:gd name="T24" fmla="*/ 276 w 826"/>
                <a:gd name="T25" fmla="*/ 131 h 131"/>
                <a:gd name="T26" fmla="*/ 287 w 826"/>
                <a:gd name="T27" fmla="*/ 131 h 131"/>
                <a:gd name="T28" fmla="*/ 299 w 826"/>
                <a:gd name="T29" fmla="*/ 129 h 131"/>
                <a:gd name="T30" fmla="*/ 309 w 826"/>
                <a:gd name="T31" fmla="*/ 128 h 131"/>
                <a:gd name="T32" fmla="*/ 320 w 826"/>
                <a:gd name="T33" fmla="*/ 126 h 131"/>
                <a:gd name="T34" fmla="*/ 332 w 826"/>
                <a:gd name="T35" fmla="*/ 124 h 131"/>
                <a:gd name="T36" fmla="*/ 342 w 826"/>
                <a:gd name="T37" fmla="*/ 121 h 131"/>
                <a:gd name="T38" fmla="*/ 354 w 826"/>
                <a:gd name="T39" fmla="*/ 117 h 131"/>
                <a:gd name="T40" fmla="*/ 365 w 826"/>
                <a:gd name="T41" fmla="*/ 116 h 131"/>
                <a:gd name="T42" fmla="*/ 377 w 826"/>
                <a:gd name="T43" fmla="*/ 114 h 131"/>
                <a:gd name="T44" fmla="*/ 377 w 826"/>
                <a:gd name="T45" fmla="*/ 114 h 131"/>
                <a:gd name="T46" fmla="*/ 423 w 826"/>
                <a:gd name="T47" fmla="*/ 104 h 131"/>
                <a:gd name="T48" fmla="*/ 468 w 826"/>
                <a:gd name="T49" fmla="*/ 91 h 131"/>
                <a:gd name="T50" fmla="*/ 513 w 826"/>
                <a:gd name="T51" fmla="*/ 78 h 131"/>
                <a:gd name="T52" fmla="*/ 556 w 826"/>
                <a:gd name="T53" fmla="*/ 62 h 131"/>
                <a:gd name="T54" fmla="*/ 601 w 826"/>
                <a:gd name="T55" fmla="*/ 48 h 131"/>
                <a:gd name="T56" fmla="*/ 645 w 826"/>
                <a:gd name="T57" fmla="*/ 34 h 131"/>
                <a:gd name="T58" fmla="*/ 689 w 826"/>
                <a:gd name="T59" fmla="*/ 22 h 131"/>
                <a:gd name="T60" fmla="*/ 734 w 826"/>
                <a:gd name="T61" fmla="*/ 12 h 131"/>
                <a:gd name="T62" fmla="*/ 779 w 826"/>
                <a:gd name="T63" fmla="*/ 3 h 131"/>
                <a:gd name="T64" fmla="*/ 826 w 826"/>
                <a:gd name="T65" fmla="*/ 0 h 131"/>
                <a:gd name="T66" fmla="*/ 826 w 826"/>
                <a:gd name="T67" fmla="*/ 0 h 131"/>
                <a:gd name="T68" fmla="*/ 759 w 826"/>
                <a:gd name="T69" fmla="*/ 0 h 131"/>
                <a:gd name="T70" fmla="*/ 693 w 826"/>
                <a:gd name="T71" fmla="*/ 2 h 131"/>
                <a:gd name="T72" fmla="*/ 627 w 826"/>
                <a:gd name="T73" fmla="*/ 3 h 131"/>
                <a:gd name="T74" fmla="*/ 562 w 826"/>
                <a:gd name="T75" fmla="*/ 7 h 131"/>
                <a:gd name="T76" fmla="*/ 496 w 826"/>
                <a:gd name="T77" fmla="*/ 10 h 131"/>
                <a:gd name="T78" fmla="*/ 430 w 826"/>
                <a:gd name="T79" fmla="*/ 19 h 131"/>
                <a:gd name="T80" fmla="*/ 365 w 826"/>
                <a:gd name="T81" fmla="*/ 28 h 131"/>
                <a:gd name="T82" fmla="*/ 299 w 826"/>
                <a:gd name="T83" fmla="*/ 41 h 131"/>
                <a:gd name="T84" fmla="*/ 235 w 826"/>
                <a:gd name="T85" fmla="*/ 57 h 131"/>
                <a:gd name="T86" fmla="*/ 169 w 826"/>
                <a:gd name="T87" fmla="*/ 76 h 131"/>
                <a:gd name="T88" fmla="*/ 169 w 826"/>
                <a:gd name="T89" fmla="*/ 76 h 131"/>
                <a:gd name="T90" fmla="*/ 154 w 826"/>
                <a:gd name="T91" fmla="*/ 79 h 131"/>
                <a:gd name="T92" fmla="*/ 137 w 826"/>
                <a:gd name="T93" fmla="*/ 79 h 131"/>
                <a:gd name="T94" fmla="*/ 119 w 826"/>
                <a:gd name="T95" fmla="*/ 76 h 131"/>
                <a:gd name="T96" fmla="*/ 102 w 826"/>
                <a:gd name="T97" fmla="*/ 72 h 131"/>
                <a:gd name="T98" fmla="*/ 83 w 826"/>
                <a:gd name="T99" fmla="*/ 69 h 131"/>
                <a:gd name="T100" fmla="*/ 66 w 826"/>
                <a:gd name="T101" fmla="*/ 67 h 131"/>
                <a:gd name="T102" fmla="*/ 48 w 826"/>
                <a:gd name="T103" fmla="*/ 66 h 131"/>
                <a:gd name="T104" fmla="*/ 31 w 826"/>
                <a:gd name="T105" fmla="*/ 69 h 131"/>
                <a:gd name="T106" fmla="*/ 16 w 826"/>
                <a:gd name="T107" fmla="*/ 74 h 131"/>
                <a:gd name="T108" fmla="*/ 0 w 826"/>
                <a:gd name="T109" fmla="*/ 8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26" h="131">
                  <a:moveTo>
                    <a:pt x="16" y="83"/>
                  </a:moveTo>
                  <a:lnTo>
                    <a:pt x="40" y="90"/>
                  </a:lnTo>
                  <a:lnTo>
                    <a:pt x="64" y="97"/>
                  </a:lnTo>
                  <a:lnTo>
                    <a:pt x="88" y="102"/>
                  </a:lnTo>
                  <a:lnTo>
                    <a:pt x="114" y="107"/>
                  </a:lnTo>
                  <a:lnTo>
                    <a:pt x="138" y="112"/>
                  </a:lnTo>
                  <a:lnTo>
                    <a:pt x="162" y="116"/>
                  </a:lnTo>
                  <a:lnTo>
                    <a:pt x="188" y="119"/>
                  </a:lnTo>
                  <a:lnTo>
                    <a:pt x="214" y="123"/>
                  </a:lnTo>
                  <a:lnTo>
                    <a:pt x="238" y="126"/>
                  </a:lnTo>
                  <a:lnTo>
                    <a:pt x="264" y="129"/>
                  </a:lnTo>
                  <a:lnTo>
                    <a:pt x="264" y="129"/>
                  </a:lnTo>
                  <a:lnTo>
                    <a:pt x="276" y="131"/>
                  </a:lnTo>
                  <a:lnTo>
                    <a:pt x="287" y="131"/>
                  </a:lnTo>
                  <a:lnTo>
                    <a:pt x="299" y="129"/>
                  </a:lnTo>
                  <a:lnTo>
                    <a:pt x="309" y="128"/>
                  </a:lnTo>
                  <a:lnTo>
                    <a:pt x="320" y="126"/>
                  </a:lnTo>
                  <a:lnTo>
                    <a:pt x="332" y="124"/>
                  </a:lnTo>
                  <a:lnTo>
                    <a:pt x="342" y="121"/>
                  </a:lnTo>
                  <a:lnTo>
                    <a:pt x="354" y="117"/>
                  </a:lnTo>
                  <a:lnTo>
                    <a:pt x="365" y="116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423" y="104"/>
                  </a:lnTo>
                  <a:lnTo>
                    <a:pt x="468" y="91"/>
                  </a:lnTo>
                  <a:lnTo>
                    <a:pt x="513" y="78"/>
                  </a:lnTo>
                  <a:lnTo>
                    <a:pt x="556" y="62"/>
                  </a:lnTo>
                  <a:lnTo>
                    <a:pt x="601" y="48"/>
                  </a:lnTo>
                  <a:lnTo>
                    <a:pt x="645" y="34"/>
                  </a:lnTo>
                  <a:lnTo>
                    <a:pt x="689" y="22"/>
                  </a:lnTo>
                  <a:lnTo>
                    <a:pt x="734" y="12"/>
                  </a:lnTo>
                  <a:lnTo>
                    <a:pt x="779" y="3"/>
                  </a:lnTo>
                  <a:lnTo>
                    <a:pt x="826" y="0"/>
                  </a:lnTo>
                  <a:lnTo>
                    <a:pt x="826" y="0"/>
                  </a:lnTo>
                  <a:lnTo>
                    <a:pt x="759" y="0"/>
                  </a:lnTo>
                  <a:lnTo>
                    <a:pt x="693" y="2"/>
                  </a:lnTo>
                  <a:lnTo>
                    <a:pt x="627" y="3"/>
                  </a:lnTo>
                  <a:lnTo>
                    <a:pt x="562" y="7"/>
                  </a:lnTo>
                  <a:lnTo>
                    <a:pt x="496" y="10"/>
                  </a:lnTo>
                  <a:lnTo>
                    <a:pt x="430" y="19"/>
                  </a:lnTo>
                  <a:lnTo>
                    <a:pt x="365" y="28"/>
                  </a:lnTo>
                  <a:lnTo>
                    <a:pt x="299" y="41"/>
                  </a:lnTo>
                  <a:lnTo>
                    <a:pt x="235" y="5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54" y="79"/>
                  </a:lnTo>
                  <a:lnTo>
                    <a:pt x="137" y="79"/>
                  </a:lnTo>
                  <a:lnTo>
                    <a:pt x="119" y="76"/>
                  </a:lnTo>
                  <a:lnTo>
                    <a:pt x="102" y="72"/>
                  </a:lnTo>
                  <a:lnTo>
                    <a:pt x="83" y="69"/>
                  </a:lnTo>
                  <a:lnTo>
                    <a:pt x="66" y="67"/>
                  </a:lnTo>
                  <a:lnTo>
                    <a:pt x="48" y="66"/>
                  </a:lnTo>
                  <a:lnTo>
                    <a:pt x="31" y="69"/>
                  </a:lnTo>
                  <a:lnTo>
                    <a:pt x="16" y="74"/>
                  </a:lnTo>
                  <a:lnTo>
                    <a:pt x="0" y="86"/>
                  </a:lnTo>
                </a:path>
              </a:pathLst>
            </a:custGeom>
            <a:noFill/>
            <a:ln w="3175">
              <a:solidFill>
                <a:srgbClr val="004C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79" name="Freeform 135">
              <a:extLst>
                <a:ext uri="{FF2B5EF4-FFF2-40B4-BE49-F238E27FC236}">
                  <a16:creationId xmlns:a16="http://schemas.microsoft.com/office/drawing/2014/main" id="{03F6B649-6063-FBDD-9873-60489B9D4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515"/>
              <a:ext cx="255" cy="84"/>
            </a:xfrm>
            <a:custGeom>
              <a:avLst/>
              <a:gdLst>
                <a:gd name="T0" fmla="*/ 510 w 510"/>
                <a:gd name="T1" fmla="*/ 81 h 167"/>
                <a:gd name="T2" fmla="*/ 478 w 510"/>
                <a:gd name="T3" fmla="*/ 46 h 167"/>
                <a:gd name="T4" fmla="*/ 442 w 510"/>
                <a:gd name="T5" fmla="*/ 22 h 167"/>
                <a:gd name="T6" fmla="*/ 402 w 510"/>
                <a:gd name="T7" fmla="*/ 6 h 167"/>
                <a:gd name="T8" fmla="*/ 361 w 510"/>
                <a:gd name="T9" fmla="*/ 0 h 167"/>
                <a:gd name="T10" fmla="*/ 318 w 510"/>
                <a:gd name="T11" fmla="*/ 0 h 167"/>
                <a:gd name="T12" fmla="*/ 273 w 510"/>
                <a:gd name="T13" fmla="*/ 8 h 167"/>
                <a:gd name="T14" fmla="*/ 231 w 510"/>
                <a:gd name="T15" fmla="*/ 22 h 167"/>
                <a:gd name="T16" fmla="*/ 190 w 510"/>
                <a:gd name="T17" fmla="*/ 44 h 167"/>
                <a:gd name="T18" fmla="*/ 154 w 510"/>
                <a:gd name="T19" fmla="*/ 70 h 167"/>
                <a:gd name="T20" fmla="*/ 119 w 510"/>
                <a:gd name="T21" fmla="*/ 103 h 167"/>
                <a:gd name="T22" fmla="*/ 119 w 510"/>
                <a:gd name="T23" fmla="*/ 103 h 167"/>
                <a:gd name="T24" fmla="*/ 110 w 510"/>
                <a:gd name="T25" fmla="*/ 112 h 167"/>
                <a:gd name="T26" fmla="*/ 100 w 510"/>
                <a:gd name="T27" fmla="*/ 120 h 167"/>
                <a:gd name="T28" fmla="*/ 90 w 510"/>
                <a:gd name="T29" fmla="*/ 127 h 167"/>
                <a:gd name="T30" fmla="*/ 78 w 510"/>
                <a:gd name="T31" fmla="*/ 134 h 167"/>
                <a:gd name="T32" fmla="*/ 65 w 510"/>
                <a:gd name="T33" fmla="*/ 140 h 167"/>
                <a:gd name="T34" fmla="*/ 52 w 510"/>
                <a:gd name="T35" fmla="*/ 145 h 167"/>
                <a:gd name="T36" fmla="*/ 38 w 510"/>
                <a:gd name="T37" fmla="*/ 150 h 167"/>
                <a:gd name="T38" fmla="*/ 26 w 510"/>
                <a:gd name="T39" fmla="*/ 155 h 167"/>
                <a:gd name="T40" fmla="*/ 12 w 510"/>
                <a:gd name="T41" fmla="*/ 160 h 167"/>
                <a:gd name="T42" fmla="*/ 0 w 510"/>
                <a:gd name="T43" fmla="*/ 167 h 167"/>
                <a:gd name="T44" fmla="*/ 0 w 510"/>
                <a:gd name="T45" fmla="*/ 167 h 167"/>
                <a:gd name="T46" fmla="*/ 3 w 510"/>
                <a:gd name="T47" fmla="*/ 164 h 167"/>
                <a:gd name="T48" fmla="*/ 8 w 510"/>
                <a:gd name="T49" fmla="*/ 162 h 167"/>
                <a:gd name="T50" fmla="*/ 12 w 510"/>
                <a:gd name="T51" fmla="*/ 160 h 167"/>
                <a:gd name="T52" fmla="*/ 17 w 510"/>
                <a:gd name="T53" fmla="*/ 160 h 167"/>
                <a:gd name="T54" fmla="*/ 20 w 510"/>
                <a:gd name="T55" fmla="*/ 160 h 167"/>
                <a:gd name="T56" fmla="*/ 26 w 510"/>
                <a:gd name="T57" fmla="*/ 159 h 167"/>
                <a:gd name="T58" fmla="*/ 29 w 510"/>
                <a:gd name="T59" fmla="*/ 159 h 167"/>
                <a:gd name="T60" fmla="*/ 34 w 510"/>
                <a:gd name="T61" fmla="*/ 159 h 167"/>
                <a:gd name="T62" fmla="*/ 38 w 510"/>
                <a:gd name="T63" fmla="*/ 159 h 167"/>
                <a:gd name="T64" fmla="*/ 41 w 510"/>
                <a:gd name="T65" fmla="*/ 157 h 167"/>
                <a:gd name="T66" fmla="*/ 41 w 510"/>
                <a:gd name="T67" fmla="*/ 157 h 167"/>
                <a:gd name="T68" fmla="*/ 86 w 510"/>
                <a:gd name="T69" fmla="*/ 134 h 167"/>
                <a:gd name="T70" fmla="*/ 131 w 510"/>
                <a:gd name="T71" fmla="*/ 112 h 167"/>
                <a:gd name="T72" fmla="*/ 178 w 510"/>
                <a:gd name="T73" fmla="*/ 89 h 167"/>
                <a:gd name="T74" fmla="*/ 224 w 510"/>
                <a:gd name="T75" fmla="*/ 69 h 167"/>
                <a:gd name="T76" fmla="*/ 273 w 510"/>
                <a:gd name="T77" fmla="*/ 51 h 167"/>
                <a:gd name="T78" fmla="*/ 321 w 510"/>
                <a:gd name="T79" fmla="*/ 39 h 167"/>
                <a:gd name="T80" fmla="*/ 370 w 510"/>
                <a:gd name="T81" fmla="*/ 36 h 167"/>
                <a:gd name="T82" fmla="*/ 418 w 510"/>
                <a:gd name="T83" fmla="*/ 39 h 167"/>
                <a:gd name="T84" fmla="*/ 465 w 510"/>
                <a:gd name="T85" fmla="*/ 55 h 167"/>
                <a:gd name="T86" fmla="*/ 510 w 510"/>
                <a:gd name="T87" fmla="*/ 81 h 167"/>
                <a:gd name="T88" fmla="*/ 510 w 510"/>
                <a:gd name="T89" fmla="*/ 8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0" h="167">
                  <a:moveTo>
                    <a:pt x="510" y="81"/>
                  </a:moveTo>
                  <a:lnTo>
                    <a:pt x="478" y="46"/>
                  </a:lnTo>
                  <a:lnTo>
                    <a:pt x="442" y="22"/>
                  </a:lnTo>
                  <a:lnTo>
                    <a:pt x="402" y="6"/>
                  </a:lnTo>
                  <a:lnTo>
                    <a:pt x="361" y="0"/>
                  </a:lnTo>
                  <a:lnTo>
                    <a:pt x="318" y="0"/>
                  </a:lnTo>
                  <a:lnTo>
                    <a:pt x="273" y="8"/>
                  </a:lnTo>
                  <a:lnTo>
                    <a:pt x="231" y="22"/>
                  </a:lnTo>
                  <a:lnTo>
                    <a:pt x="190" y="44"/>
                  </a:lnTo>
                  <a:lnTo>
                    <a:pt x="154" y="70"/>
                  </a:lnTo>
                  <a:lnTo>
                    <a:pt x="119" y="103"/>
                  </a:lnTo>
                  <a:lnTo>
                    <a:pt x="119" y="103"/>
                  </a:lnTo>
                  <a:lnTo>
                    <a:pt x="110" y="112"/>
                  </a:lnTo>
                  <a:lnTo>
                    <a:pt x="100" y="120"/>
                  </a:lnTo>
                  <a:lnTo>
                    <a:pt x="90" y="127"/>
                  </a:lnTo>
                  <a:lnTo>
                    <a:pt x="78" y="134"/>
                  </a:lnTo>
                  <a:lnTo>
                    <a:pt x="65" y="140"/>
                  </a:lnTo>
                  <a:lnTo>
                    <a:pt x="52" y="145"/>
                  </a:lnTo>
                  <a:lnTo>
                    <a:pt x="38" y="150"/>
                  </a:lnTo>
                  <a:lnTo>
                    <a:pt x="26" y="155"/>
                  </a:lnTo>
                  <a:lnTo>
                    <a:pt x="12" y="160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3" y="164"/>
                  </a:lnTo>
                  <a:lnTo>
                    <a:pt x="8" y="162"/>
                  </a:lnTo>
                  <a:lnTo>
                    <a:pt x="12" y="160"/>
                  </a:lnTo>
                  <a:lnTo>
                    <a:pt x="17" y="160"/>
                  </a:lnTo>
                  <a:lnTo>
                    <a:pt x="20" y="160"/>
                  </a:lnTo>
                  <a:lnTo>
                    <a:pt x="26" y="159"/>
                  </a:lnTo>
                  <a:lnTo>
                    <a:pt x="29" y="159"/>
                  </a:lnTo>
                  <a:lnTo>
                    <a:pt x="34" y="159"/>
                  </a:lnTo>
                  <a:lnTo>
                    <a:pt x="38" y="159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86" y="134"/>
                  </a:lnTo>
                  <a:lnTo>
                    <a:pt x="131" y="112"/>
                  </a:lnTo>
                  <a:lnTo>
                    <a:pt x="178" y="89"/>
                  </a:lnTo>
                  <a:lnTo>
                    <a:pt x="224" y="69"/>
                  </a:lnTo>
                  <a:lnTo>
                    <a:pt x="273" y="51"/>
                  </a:lnTo>
                  <a:lnTo>
                    <a:pt x="321" y="39"/>
                  </a:lnTo>
                  <a:lnTo>
                    <a:pt x="370" y="36"/>
                  </a:lnTo>
                  <a:lnTo>
                    <a:pt x="418" y="39"/>
                  </a:lnTo>
                  <a:lnTo>
                    <a:pt x="465" y="55"/>
                  </a:lnTo>
                  <a:lnTo>
                    <a:pt x="510" y="81"/>
                  </a:lnTo>
                  <a:lnTo>
                    <a:pt x="510" y="81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80" name="Freeform 136">
              <a:extLst>
                <a:ext uri="{FF2B5EF4-FFF2-40B4-BE49-F238E27FC236}">
                  <a16:creationId xmlns:a16="http://schemas.microsoft.com/office/drawing/2014/main" id="{5A82EE75-3EB7-D750-93AE-AD6D0B059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515"/>
              <a:ext cx="255" cy="84"/>
            </a:xfrm>
            <a:custGeom>
              <a:avLst/>
              <a:gdLst>
                <a:gd name="T0" fmla="*/ 510 w 510"/>
                <a:gd name="T1" fmla="*/ 81 h 167"/>
                <a:gd name="T2" fmla="*/ 478 w 510"/>
                <a:gd name="T3" fmla="*/ 46 h 167"/>
                <a:gd name="T4" fmla="*/ 442 w 510"/>
                <a:gd name="T5" fmla="*/ 22 h 167"/>
                <a:gd name="T6" fmla="*/ 402 w 510"/>
                <a:gd name="T7" fmla="*/ 6 h 167"/>
                <a:gd name="T8" fmla="*/ 361 w 510"/>
                <a:gd name="T9" fmla="*/ 0 h 167"/>
                <a:gd name="T10" fmla="*/ 318 w 510"/>
                <a:gd name="T11" fmla="*/ 0 h 167"/>
                <a:gd name="T12" fmla="*/ 273 w 510"/>
                <a:gd name="T13" fmla="*/ 8 h 167"/>
                <a:gd name="T14" fmla="*/ 231 w 510"/>
                <a:gd name="T15" fmla="*/ 22 h 167"/>
                <a:gd name="T16" fmla="*/ 190 w 510"/>
                <a:gd name="T17" fmla="*/ 44 h 167"/>
                <a:gd name="T18" fmla="*/ 154 w 510"/>
                <a:gd name="T19" fmla="*/ 70 h 167"/>
                <a:gd name="T20" fmla="*/ 119 w 510"/>
                <a:gd name="T21" fmla="*/ 103 h 167"/>
                <a:gd name="T22" fmla="*/ 119 w 510"/>
                <a:gd name="T23" fmla="*/ 103 h 167"/>
                <a:gd name="T24" fmla="*/ 110 w 510"/>
                <a:gd name="T25" fmla="*/ 112 h 167"/>
                <a:gd name="T26" fmla="*/ 100 w 510"/>
                <a:gd name="T27" fmla="*/ 120 h 167"/>
                <a:gd name="T28" fmla="*/ 90 w 510"/>
                <a:gd name="T29" fmla="*/ 127 h 167"/>
                <a:gd name="T30" fmla="*/ 78 w 510"/>
                <a:gd name="T31" fmla="*/ 134 h 167"/>
                <a:gd name="T32" fmla="*/ 65 w 510"/>
                <a:gd name="T33" fmla="*/ 140 h 167"/>
                <a:gd name="T34" fmla="*/ 52 w 510"/>
                <a:gd name="T35" fmla="*/ 145 h 167"/>
                <a:gd name="T36" fmla="*/ 38 w 510"/>
                <a:gd name="T37" fmla="*/ 150 h 167"/>
                <a:gd name="T38" fmla="*/ 26 w 510"/>
                <a:gd name="T39" fmla="*/ 155 h 167"/>
                <a:gd name="T40" fmla="*/ 12 w 510"/>
                <a:gd name="T41" fmla="*/ 160 h 167"/>
                <a:gd name="T42" fmla="*/ 0 w 510"/>
                <a:gd name="T43" fmla="*/ 167 h 167"/>
                <a:gd name="T44" fmla="*/ 0 w 510"/>
                <a:gd name="T45" fmla="*/ 167 h 167"/>
                <a:gd name="T46" fmla="*/ 3 w 510"/>
                <a:gd name="T47" fmla="*/ 164 h 167"/>
                <a:gd name="T48" fmla="*/ 8 w 510"/>
                <a:gd name="T49" fmla="*/ 162 h 167"/>
                <a:gd name="T50" fmla="*/ 12 w 510"/>
                <a:gd name="T51" fmla="*/ 160 h 167"/>
                <a:gd name="T52" fmla="*/ 17 w 510"/>
                <a:gd name="T53" fmla="*/ 160 h 167"/>
                <a:gd name="T54" fmla="*/ 20 w 510"/>
                <a:gd name="T55" fmla="*/ 160 h 167"/>
                <a:gd name="T56" fmla="*/ 26 w 510"/>
                <a:gd name="T57" fmla="*/ 159 h 167"/>
                <a:gd name="T58" fmla="*/ 29 w 510"/>
                <a:gd name="T59" fmla="*/ 159 h 167"/>
                <a:gd name="T60" fmla="*/ 34 w 510"/>
                <a:gd name="T61" fmla="*/ 159 h 167"/>
                <a:gd name="T62" fmla="*/ 38 w 510"/>
                <a:gd name="T63" fmla="*/ 159 h 167"/>
                <a:gd name="T64" fmla="*/ 41 w 510"/>
                <a:gd name="T65" fmla="*/ 157 h 167"/>
                <a:gd name="T66" fmla="*/ 41 w 510"/>
                <a:gd name="T67" fmla="*/ 157 h 167"/>
                <a:gd name="T68" fmla="*/ 86 w 510"/>
                <a:gd name="T69" fmla="*/ 134 h 167"/>
                <a:gd name="T70" fmla="*/ 131 w 510"/>
                <a:gd name="T71" fmla="*/ 112 h 167"/>
                <a:gd name="T72" fmla="*/ 178 w 510"/>
                <a:gd name="T73" fmla="*/ 89 h 167"/>
                <a:gd name="T74" fmla="*/ 224 w 510"/>
                <a:gd name="T75" fmla="*/ 69 h 167"/>
                <a:gd name="T76" fmla="*/ 273 w 510"/>
                <a:gd name="T77" fmla="*/ 51 h 167"/>
                <a:gd name="T78" fmla="*/ 321 w 510"/>
                <a:gd name="T79" fmla="*/ 39 h 167"/>
                <a:gd name="T80" fmla="*/ 370 w 510"/>
                <a:gd name="T81" fmla="*/ 36 h 167"/>
                <a:gd name="T82" fmla="*/ 418 w 510"/>
                <a:gd name="T83" fmla="*/ 39 h 167"/>
                <a:gd name="T84" fmla="*/ 465 w 510"/>
                <a:gd name="T85" fmla="*/ 55 h 167"/>
                <a:gd name="T86" fmla="*/ 510 w 510"/>
                <a:gd name="T87" fmla="*/ 81 h 167"/>
                <a:gd name="T88" fmla="*/ 510 w 510"/>
                <a:gd name="T89" fmla="*/ 8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0" h="167">
                  <a:moveTo>
                    <a:pt x="510" y="81"/>
                  </a:moveTo>
                  <a:lnTo>
                    <a:pt x="478" y="46"/>
                  </a:lnTo>
                  <a:lnTo>
                    <a:pt x="442" y="22"/>
                  </a:lnTo>
                  <a:lnTo>
                    <a:pt x="402" y="6"/>
                  </a:lnTo>
                  <a:lnTo>
                    <a:pt x="361" y="0"/>
                  </a:lnTo>
                  <a:lnTo>
                    <a:pt x="318" y="0"/>
                  </a:lnTo>
                  <a:lnTo>
                    <a:pt x="273" y="8"/>
                  </a:lnTo>
                  <a:lnTo>
                    <a:pt x="231" y="22"/>
                  </a:lnTo>
                  <a:lnTo>
                    <a:pt x="190" y="44"/>
                  </a:lnTo>
                  <a:lnTo>
                    <a:pt x="154" y="70"/>
                  </a:lnTo>
                  <a:lnTo>
                    <a:pt x="119" y="103"/>
                  </a:lnTo>
                  <a:lnTo>
                    <a:pt x="119" y="103"/>
                  </a:lnTo>
                  <a:lnTo>
                    <a:pt x="110" y="112"/>
                  </a:lnTo>
                  <a:lnTo>
                    <a:pt x="100" y="120"/>
                  </a:lnTo>
                  <a:lnTo>
                    <a:pt x="90" y="127"/>
                  </a:lnTo>
                  <a:lnTo>
                    <a:pt x="78" y="134"/>
                  </a:lnTo>
                  <a:lnTo>
                    <a:pt x="65" y="140"/>
                  </a:lnTo>
                  <a:lnTo>
                    <a:pt x="52" y="145"/>
                  </a:lnTo>
                  <a:lnTo>
                    <a:pt x="38" y="150"/>
                  </a:lnTo>
                  <a:lnTo>
                    <a:pt x="26" y="155"/>
                  </a:lnTo>
                  <a:lnTo>
                    <a:pt x="12" y="160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3" y="164"/>
                  </a:lnTo>
                  <a:lnTo>
                    <a:pt x="8" y="162"/>
                  </a:lnTo>
                  <a:lnTo>
                    <a:pt x="12" y="160"/>
                  </a:lnTo>
                  <a:lnTo>
                    <a:pt x="17" y="160"/>
                  </a:lnTo>
                  <a:lnTo>
                    <a:pt x="20" y="160"/>
                  </a:lnTo>
                  <a:lnTo>
                    <a:pt x="26" y="159"/>
                  </a:lnTo>
                  <a:lnTo>
                    <a:pt x="29" y="159"/>
                  </a:lnTo>
                  <a:lnTo>
                    <a:pt x="34" y="159"/>
                  </a:lnTo>
                  <a:lnTo>
                    <a:pt x="38" y="159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86" y="134"/>
                  </a:lnTo>
                  <a:lnTo>
                    <a:pt x="131" y="112"/>
                  </a:lnTo>
                  <a:lnTo>
                    <a:pt x="178" y="89"/>
                  </a:lnTo>
                  <a:lnTo>
                    <a:pt x="224" y="69"/>
                  </a:lnTo>
                  <a:lnTo>
                    <a:pt x="273" y="51"/>
                  </a:lnTo>
                  <a:lnTo>
                    <a:pt x="321" y="39"/>
                  </a:lnTo>
                  <a:lnTo>
                    <a:pt x="370" y="36"/>
                  </a:lnTo>
                  <a:lnTo>
                    <a:pt x="418" y="39"/>
                  </a:lnTo>
                  <a:lnTo>
                    <a:pt x="465" y="55"/>
                  </a:lnTo>
                  <a:lnTo>
                    <a:pt x="510" y="81"/>
                  </a:lnTo>
                  <a:lnTo>
                    <a:pt x="510" y="81"/>
                  </a:lnTo>
                </a:path>
              </a:pathLst>
            </a:custGeom>
            <a:noFill/>
            <a:ln w="3175">
              <a:solidFill>
                <a:srgbClr val="004C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81" name="Freeform 137">
              <a:extLst>
                <a:ext uri="{FF2B5EF4-FFF2-40B4-BE49-F238E27FC236}">
                  <a16:creationId xmlns:a16="http://schemas.microsoft.com/office/drawing/2014/main" id="{F446B44F-9EEB-F295-8A69-C42304D36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483"/>
              <a:ext cx="197" cy="44"/>
            </a:xfrm>
            <a:custGeom>
              <a:avLst/>
              <a:gdLst>
                <a:gd name="T0" fmla="*/ 394 w 394"/>
                <a:gd name="T1" fmla="*/ 0 h 86"/>
                <a:gd name="T2" fmla="*/ 392 w 394"/>
                <a:gd name="T3" fmla="*/ 5 h 86"/>
                <a:gd name="T4" fmla="*/ 390 w 394"/>
                <a:gd name="T5" fmla="*/ 8 h 86"/>
                <a:gd name="T6" fmla="*/ 387 w 394"/>
                <a:gd name="T7" fmla="*/ 12 h 86"/>
                <a:gd name="T8" fmla="*/ 385 w 394"/>
                <a:gd name="T9" fmla="*/ 15 h 86"/>
                <a:gd name="T10" fmla="*/ 382 w 394"/>
                <a:gd name="T11" fmla="*/ 19 h 86"/>
                <a:gd name="T12" fmla="*/ 378 w 394"/>
                <a:gd name="T13" fmla="*/ 22 h 86"/>
                <a:gd name="T14" fmla="*/ 375 w 394"/>
                <a:gd name="T15" fmla="*/ 24 h 86"/>
                <a:gd name="T16" fmla="*/ 371 w 394"/>
                <a:gd name="T17" fmla="*/ 26 h 86"/>
                <a:gd name="T18" fmla="*/ 370 w 394"/>
                <a:gd name="T19" fmla="*/ 27 h 86"/>
                <a:gd name="T20" fmla="*/ 366 w 394"/>
                <a:gd name="T21" fmla="*/ 29 h 86"/>
                <a:gd name="T22" fmla="*/ 366 w 394"/>
                <a:gd name="T23" fmla="*/ 29 h 86"/>
                <a:gd name="T24" fmla="*/ 328 w 394"/>
                <a:gd name="T25" fmla="*/ 36 h 86"/>
                <a:gd name="T26" fmla="*/ 288 w 394"/>
                <a:gd name="T27" fmla="*/ 38 h 86"/>
                <a:gd name="T28" fmla="*/ 250 w 394"/>
                <a:gd name="T29" fmla="*/ 38 h 86"/>
                <a:gd name="T30" fmla="*/ 212 w 394"/>
                <a:gd name="T31" fmla="*/ 34 h 86"/>
                <a:gd name="T32" fmla="*/ 174 w 394"/>
                <a:gd name="T33" fmla="*/ 32 h 86"/>
                <a:gd name="T34" fmla="*/ 138 w 394"/>
                <a:gd name="T35" fmla="*/ 34 h 86"/>
                <a:gd name="T36" fmla="*/ 102 w 394"/>
                <a:gd name="T37" fmla="*/ 38 h 86"/>
                <a:gd name="T38" fmla="*/ 67 w 394"/>
                <a:gd name="T39" fmla="*/ 46 h 86"/>
                <a:gd name="T40" fmla="*/ 33 w 394"/>
                <a:gd name="T41" fmla="*/ 62 h 86"/>
                <a:gd name="T42" fmla="*/ 0 w 394"/>
                <a:gd name="T43" fmla="*/ 86 h 86"/>
                <a:gd name="T44" fmla="*/ 0 w 394"/>
                <a:gd name="T45" fmla="*/ 86 h 86"/>
                <a:gd name="T46" fmla="*/ 24 w 394"/>
                <a:gd name="T47" fmla="*/ 60 h 86"/>
                <a:gd name="T48" fmla="*/ 52 w 394"/>
                <a:gd name="T49" fmla="*/ 41 h 86"/>
                <a:gd name="T50" fmla="*/ 83 w 394"/>
                <a:gd name="T51" fmla="*/ 27 h 86"/>
                <a:gd name="T52" fmla="*/ 116 w 394"/>
                <a:gd name="T53" fmla="*/ 19 h 86"/>
                <a:gd name="T54" fmla="*/ 148 w 394"/>
                <a:gd name="T55" fmla="*/ 13 h 86"/>
                <a:gd name="T56" fmla="*/ 183 w 394"/>
                <a:gd name="T57" fmla="*/ 12 h 86"/>
                <a:gd name="T58" fmla="*/ 219 w 394"/>
                <a:gd name="T59" fmla="*/ 12 h 86"/>
                <a:gd name="T60" fmla="*/ 254 w 394"/>
                <a:gd name="T61" fmla="*/ 12 h 86"/>
                <a:gd name="T62" fmla="*/ 290 w 394"/>
                <a:gd name="T63" fmla="*/ 13 h 86"/>
                <a:gd name="T64" fmla="*/ 323 w 394"/>
                <a:gd name="T65" fmla="*/ 12 h 86"/>
                <a:gd name="T66" fmla="*/ 323 w 394"/>
                <a:gd name="T67" fmla="*/ 12 h 86"/>
                <a:gd name="T68" fmla="*/ 330 w 394"/>
                <a:gd name="T69" fmla="*/ 12 h 86"/>
                <a:gd name="T70" fmla="*/ 337 w 394"/>
                <a:gd name="T71" fmla="*/ 12 h 86"/>
                <a:gd name="T72" fmla="*/ 344 w 394"/>
                <a:gd name="T73" fmla="*/ 10 h 86"/>
                <a:gd name="T74" fmla="*/ 351 w 394"/>
                <a:gd name="T75" fmla="*/ 8 h 86"/>
                <a:gd name="T76" fmla="*/ 358 w 394"/>
                <a:gd name="T77" fmla="*/ 8 h 86"/>
                <a:gd name="T78" fmla="*/ 364 w 394"/>
                <a:gd name="T79" fmla="*/ 7 h 86"/>
                <a:gd name="T80" fmla="*/ 373 w 394"/>
                <a:gd name="T81" fmla="*/ 5 h 86"/>
                <a:gd name="T82" fmla="*/ 380 w 394"/>
                <a:gd name="T83" fmla="*/ 3 h 86"/>
                <a:gd name="T84" fmla="*/ 387 w 394"/>
                <a:gd name="T85" fmla="*/ 1 h 86"/>
                <a:gd name="T86" fmla="*/ 394 w 394"/>
                <a:gd name="T87" fmla="*/ 0 h 86"/>
                <a:gd name="T88" fmla="*/ 394 w 394"/>
                <a:gd name="T8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4" h="86">
                  <a:moveTo>
                    <a:pt x="394" y="0"/>
                  </a:moveTo>
                  <a:lnTo>
                    <a:pt x="392" y="5"/>
                  </a:lnTo>
                  <a:lnTo>
                    <a:pt x="390" y="8"/>
                  </a:lnTo>
                  <a:lnTo>
                    <a:pt x="387" y="12"/>
                  </a:lnTo>
                  <a:lnTo>
                    <a:pt x="385" y="15"/>
                  </a:lnTo>
                  <a:lnTo>
                    <a:pt x="382" y="19"/>
                  </a:lnTo>
                  <a:lnTo>
                    <a:pt x="378" y="22"/>
                  </a:lnTo>
                  <a:lnTo>
                    <a:pt x="375" y="24"/>
                  </a:lnTo>
                  <a:lnTo>
                    <a:pt x="371" y="26"/>
                  </a:lnTo>
                  <a:lnTo>
                    <a:pt x="370" y="27"/>
                  </a:lnTo>
                  <a:lnTo>
                    <a:pt x="366" y="29"/>
                  </a:lnTo>
                  <a:lnTo>
                    <a:pt x="366" y="29"/>
                  </a:lnTo>
                  <a:lnTo>
                    <a:pt x="328" y="36"/>
                  </a:lnTo>
                  <a:lnTo>
                    <a:pt x="288" y="38"/>
                  </a:lnTo>
                  <a:lnTo>
                    <a:pt x="250" y="38"/>
                  </a:lnTo>
                  <a:lnTo>
                    <a:pt x="212" y="34"/>
                  </a:lnTo>
                  <a:lnTo>
                    <a:pt x="174" y="32"/>
                  </a:lnTo>
                  <a:lnTo>
                    <a:pt x="138" y="34"/>
                  </a:lnTo>
                  <a:lnTo>
                    <a:pt x="102" y="38"/>
                  </a:lnTo>
                  <a:lnTo>
                    <a:pt x="67" y="46"/>
                  </a:lnTo>
                  <a:lnTo>
                    <a:pt x="33" y="6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4" y="60"/>
                  </a:lnTo>
                  <a:lnTo>
                    <a:pt x="52" y="41"/>
                  </a:lnTo>
                  <a:lnTo>
                    <a:pt x="83" y="27"/>
                  </a:lnTo>
                  <a:lnTo>
                    <a:pt x="116" y="19"/>
                  </a:lnTo>
                  <a:lnTo>
                    <a:pt x="148" y="13"/>
                  </a:lnTo>
                  <a:lnTo>
                    <a:pt x="183" y="12"/>
                  </a:lnTo>
                  <a:lnTo>
                    <a:pt x="219" y="12"/>
                  </a:lnTo>
                  <a:lnTo>
                    <a:pt x="254" y="12"/>
                  </a:lnTo>
                  <a:lnTo>
                    <a:pt x="290" y="13"/>
                  </a:lnTo>
                  <a:lnTo>
                    <a:pt x="323" y="12"/>
                  </a:lnTo>
                  <a:lnTo>
                    <a:pt x="323" y="12"/>
                  </a:lnTo>
                  <a:lnTo>
                    <a:pt x="330" y="12"/>
                  </a:lnTo>
                  <a:lnTo>
                    <a:pt x="337" y="12"/>
                  </a:lnTo>
                  <a:lnTo>
                    <a:pt x="344" y="10"/>
                  </a:lnTo>
                  <a:lnTo>
                    <a:pt x="351" y="8"/>
                  </a:lnTo>
                  <a:lnTo>
                    <a:pt x="358" y="8"/>
                  </a:lnTo>
                  <a:lnTo>
                    <a:pt x="364" y="7"/>
                  </a:lnTo>
                  <a:lnTo>
                    <a:pt x="373" y="5"/>
                  </a:lnTo>
                  <a:lnTo>
                    <a:pt x="380" y="3"/>
                  </a:lnTo>
                  <a:lnTo>
                    <a:pt x="387" y="1"/>
                  </a:lnTo>
                  <a:lnTo>
                    <a:pt x="394" y="0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82" name="Freeform 138">
              <a:extLst>
                <a:ext uri="{FF2B5EF4-FFF2-40B4-BE49-F238E27FC236}">
                  <a16:creationId xmlns:a16="http://schemas.microsoft.com/office/drawing/2014/main" id="{A0E802CF-E1DD-5229-93EF-F663A27F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483"/>
              <a:ext cx="197" cy="44"/>
            </a:xfrm>
            <a:custGeom>
              <a:avLst/>
              <a:gdLst>
                <a:gd name="T0" fmla="*/ 394 w 394"/>
                <a:gd name="T1" fmla="*/ 0 h 86"/>
                <a:gd name="T2" fmla="*/ 392 w 394"/>
                <a:gd name="T3" fmla="*/ 5 h 86"/>
                <a:gd name="T4" fmla="*/ 390 w 394"/>
                <a:gd name="T5" fmla="*/ 8 h 86"/>
                <a:gd name="T6" fmla="*/ 387 w 394"/>
                <a:gd name="T7" fmla="*/ 12 h 86"/>
                <a:gd name="T8" fmla="*/ 385 w 394"/>
                <a:gd name="T9" fmla="*/ 15 h 86"/>
                <a:gd name="T10" fmla="*/ 382 w 394"/>
                <a:gd name="T11" fmla="*/ 19 h 86"/>
                <a:gd name="T12" fmla="*/ 378 w 394"/>
                <a:gd name="T13" fmla="*/ 22 h 86"/>
                <a:gd name="T14" fmla="*/ 375 w 394"/>
                <a:gd name="T15" fmla="*/ 24 h 86"/>
                <a:gd name="T16" fmla="*/ 371 w 394"/>
                <a:gd name="T17" fmla="*/ 26 h 86"/>
                <a:gd name="T18" fmla="*/ 370 w 394"/>
                <a:gd name="T19" fmla="*/ 27 h 86"/>
                <a:gd name="T20" fmla="*/ 366 w 394"/>
                <a:gd name="T21" fmla="*/ 29 h 86"/>
                <a:gd name="T22" fmla="*/ 366 w 394"/>
                <a:gd name="T23" fmla="*/ 29 h 86"/>
                <a:gd name="T24" fmla="*/ 328 w 394"/>
                <a:gd name="T25" fmla="*/ 36 h 86"/>
                <a:gd name="T26" fmla="*/ 288 w 394"/>
                <a:gd name="T27" fmla="*/ 38 h 86"/>
                <a:gd name="T28" fmla="*/ 250 w 394"/>
                <a:gd name="T29" fmla="*/ 38 h 86"/>
                <a:gd name="T30" fmla="*/ 212 w 394"/>
                <a:gd name="T31" fmla="*/ 34 h 86"/>
                <a:gd name="T32" fmla="*/ 174 w 394"/>
                <a:gd name="T33" fmla="*/ 32 h 86"/>
                <a:gd name="T34" fmla="*/ 138 w 394"/>
                <a:gd name="T35" fmla="*/ 34 h 86"/>
                <a:gd name="T36" fmla="*/ 102 w 394"/>
                <a:gd name="T37" fmla="*/ 38 h 86"/>
                <a:gd name="T38" fmla="*/ 67 w 394"/>
                <a:gd name="T39" fmla="*/ 46 h 86"/>
                <a:gd name="T40" fmla="*/ 33 w 394"/>
                <a:gd name="T41" fmla="*/ 62 h 86"/>
                <a:gd name="T42" fmla="*/ 0 w 394"/>
                <a:gd name="T43" fmla="*/ 86 h 86"/>
                <a:gd name="T44" fmla="*/ 0 w 394"/>
                <a:gd name="T45" fmla="*/ 86 h 86"/>
                <a:gd name="T46" fmla="*/ 24 w 394"/>
                <a:gd name="T47" fmla="*/ 60 h 86"/>
                <a:gd name="T48" fmla="*/ 52 w 394"/>
                <a:gd name="T49" fmla="*/ 41 h 86"/>
                <a:gd name="T50" fmla="*/ 83 w 394"/>
                <a:gd name="T51" fmla="*/ 27 h 86"/>
                <a:gd name="T52" fmla="*/ 116 w 394"/>
                <a:gd name="T53" fmla="*/ 19 h 86"/>
                <a:gd name="T54" fmla="*/ 148 w 394"/>
                <a:gd name="T55" fmla="*/ 13 h 86"/>
                <a:gd name="T56" fmla="*/ 183 w 394"/>
                <a:gd name="T57" fmla="*/ 12 h 86"/>
                <a:gd name="T58" fmla="*/ 219 w 394"/>
                <a:gd name="T59" fmla="*/ 12 h 86"/>
                <a:gd name="T60" fmla="*/ 254 w 394"/>
                <a:gd name="T61" fmla="*/ 12 h 86"/>
                <a:gd name="T62" fmla="*/ 290 w 394"/>
                <a:gd name="T63" fmla="*/ 13 h 86"/>
                <a:gd name="T64" fmla="*/ 323 w 394"/>
                <a:gd name="T65" fmla="*/ 12 h 86"/>
                <a:gd name="T66" fmla="*/ 323 w 394"/>
                <a:gd name="T67" fmla="*/ 12 h 86"/>
                <a:gd name="T68" fmla="*/ 330 w 394"/>
                <a:gd name="T69" fmla="*/ 12 h 86"/>
                <a:gd name="T70" fmla="*/ 337 w 394"/>
                <a:gd name="T71" fmla="*/ 12 h 86"/>
                <a:gd name="T72" fmla="*/ 344 w 394"/>
                <a:gd name="T73" fmla="*/ 10 h 86"/>
                <a:gd name="T74" fmla="*/ 351 w 394"/>
                <a:gd name="T75" fmla="*/ 8 h 86"/>
                <a:gd name="T76" fmla="*/ 358 w 394"/>
                <a:gd name="T77" fmla="*/ 8 h 86"/>
                <a:gd name="T78" fmla="*/ 364 w 394"/>
                <a:gd name="T79" fmla="*/ 7 h 86"/>
                <a:gd name="T80" fmla="*/ 373 w 394"/>
                <a:gd name="T81" fmla="*/ 5 h 86"/>
                <a:gd name="T82" fmla="*/ 380 w 394"/>
                <a:gd name="T83" fmla="*/ 3 h 86"/>
                <a:gd name="T84" fmla="*/ 387 w 394"/>
                <a:gd name="T85" fmla="*/ 1 h 86"/>
                <a:gd name="T86" fmla="*/ 394 w 394"/>
                <a:gd name="T87" fmla="*/ 0 h 86"/>
                <a:gd name="T88" fmla="*/ 394 w 394"/>
                <a:gd name="T8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4" h="86">
                  <a:moveTo>
                    <a:pt x="394" y="0"/>
                  </a:moveTo>
                  <a:lnTo>
                    <a:pt x="392" y="5"/>
                  </a:lnTo>
                  <a:lnTo>
                    <a:pt x="390" y="8"/>
                  </a:lnTo>
                  <a:lnTo>
                    <a:pt x="387" y="12"/>
                  </a:lnTo>
                  <a:lnTo>
                    <a:pt x="385" y="15"/>
                  </a:lnTo>
                  <a:lnTo>
                    <a:pt x="382" y="19"/>
                  </a:lnTo>
                  <a:lnTo>
                    <a:pt x="378" y="22"/>
                  </a:lnTo>
                  <a:lnTo>
                    <a:pt x="375" y="24"/>
                  </a:lnTo>
                  <a:lnTo>
                    <a:pt x="371" y="26"/>
                  </a:lnTo>
                  <a:lnTo>
                    <a:pt x="370" y="27"/>
                  </a:lnTo>
                  <a:lnTo>
                    <a:pt x="366" y="29"/>
                  </a:lnTo>
                  <a:lnTo>
                    <a:pt x="366" y="29"/>
                  </a:lnTo>
                  <a:lnTo>
                    <a:pt x="328" y="36"/>
                  </a:lnTo>
                  <a:lnTo>
                    <a:pt x="288" y="38"/>
                  </a:lnTo>
                  <a:lnTo>
                    <a:pt x="250" y="38"/>
                  </a:lnTo>
                  <a:lnTo>
                    <a:pt x="212" y="34"/>
                  </a:lnTo>
                  <a:lnTo>
                    <a:pt x="174" y="32"/>
                  </a:lnTo>
                  <a:lnTo>
                    <a:pt x="138" y="34"/>
                  </a:lnTo>
                  <a:lnTo>
                    <a:pt x="102" y="38"/>
                  </a:lnTo>
                  <a:lnTo>
                    <a:pt x="67" y="46"/>
                  </a:lnTo>
                  <a:lnTo>
                    <a:pt x="33" y="6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4" y="60"/>
                  </a:lnTo>
                  <a:lnTo>
                    <a:pt x="52" y="41"/>
                  </a:lnTo>
                  <a:lnTo>
                    <a:pt x="83" y="27"/>
                  </a:lnTo>
                  <a:lnTo>
                    <a:pt x="116" y="19"/>
                  </a:lnTo>
                  <a:lnTo>
                    <a:pt x="148" y="13"/>
                  </a:lnTo>
                  <a:lnTo>
                    <a:pt x="183" y="12"/>
                  </a:lnTo>
                  <a:lnTo>
                    <a:pt x="219" y="12"/>
                  </a:lnTo>
                  <a:lnTo>
                    <a:pt x="254" y="12"/>
                  </a:lnTo>
                  <a:lnTo>
                    <a:pt x="290" y="13"/>
                  </a:lnTo>
                  <a:lnTo>
                    <a:pt x="323" y="12"/>
                  </a:lnTo>
                  <a:lnTo>
                    <a:pt x="323" y="12"/>
                  </a:lnTo>
                  <a:lnTo>
                    <a:pt x="330" y="12"/>
                  </a:lnTo>
                  <a:lnTo>
                    <a:pt x="337" y="12"/>
                  </a:lnTo>
                  <a:lnTo>
                    <a:pt x="344" y="10"/>
                  </a:lnTo>
                  <a:lnTo>
                    <a:pt x="351" y="8"/>
                  </a:lnTo>
                  <a:lnTo>
                    <a:pt x="358" y="8"/>
                  </a:lnTo>
                  <a:lnTo>
                    <a:pt x="364" y="7"/>
                  </a:lnTo>
                  <a:lnTo>
                    <a:pt x="373" y="5"/>
                  </a:lnTo>
                  <a:lnTo>
                    <a:pt x="380" y="3"/>
                  </a:lnTo>
                  <a:lnTo>
                    <a:pt x="387" y="1"/>
                  </a:lnTo>
                  <a:lnTo>
                    <a:pt x="394" y="0"/>
                  </a:lnTo>
                  <a:lnTo>
                    <a:pt x="394" y="0"/>
                  </a:lnTo>
                </a:path>
              </a:pathLst>
            </a:custGeom>
            <a:noFill/>
            <a:ln w="3175">
              <a:solidFill>
                <a:srgbClr val="004C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83" name="Freeform 139">
              <a:extLst>
                <a:ext uri="{FF2B5EF4-FFF2-40B4-BE49-F238E27FC236}">
                  <a16:creationId xmlns:a16="http://schemas.microsoft.com/office/drawing/2014/main" id="{91E21C43-C59C-5A2F-5D02-C276DB8A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609"/>
              <a:ext cx="85" cy="38"/>
            </a:xfrm>
            <a:custGeom>
              <a:avLst/>
              <a:gdLst>
                <a:gd name="T0" fmla="*/ 0 w 171"/>
                <a:gd name="T1" fmla="*/ 50 h 76"/>
                <a:gd name="T2" fmla="*/ 19 w 171"/>
                <a:gd name="T3" fmla="*/ 57 h 76"/>
                <a:gd name="T4" fmla="*/ 36 w 171"/>
                <a:gd name="T5" fmla="*/ 59 h 76"/>
                <a:gd name="T6" fmla="*/ 55 w 171"/>
                <a:gd name="T7" fmla="*/ 57 h 76"/>
                <a:gd name="T8" fmla="*/ 71 w 171"/>
                <a:gd name="T9" fmla="*/ 52 h 76"/>
                <a:gd name="T10" fmla="*/ 88 w 171"/>
                <a:gd name="T11" fmla="*/ 45 h 76"/>
                <a:gd name="T12" fmla="*/ 105 w 171"/>
                <a:gd name="T13" fmla="*/ 35 h 76"/>
                <a:gd name="T14" fmla="*/ 121 w 171"/>
                <a:gd name="T15" fmla="*/ 26 h 76"/>
                <a:gd name="T16" fmla="*/ 138 w 171"/>
                <a:gd name="T17" fmla="*/ 16 h 76"/>
                <a:gd name="T18" fmla="*/ 155 w 171"/>
                <a:gd name="T19" fmla="*/ 7 h 76"/>
                <a:gd name="T20" fmla="*/ 171 w 171"/>
                <a:gd name="T21" fmla="*/ 0 h 76"/>
                <a:gd name="T22" fmla="*/ 171 w 171"/>
                <a:gd name="T23" fmla="*/ 0 h 76"/>
                <a:gd name="T24" fmla="*/ 157 w 171"/>
                <a:gd name="T25" fmla="*/ 2 h 76"/>
                <a:gd name="T26" fmla="*/ 145 w 171"/>
                <a:gd name="T27" fmla="*/ 7 h 76"/>
                <a:gd name="T28" fmla="*/ 133 w 171"/>
                <a:gd name="T29" fmla="*/ 14 h 76"/>
                <a:gd name="T30" fmla="*/ 123 w 171"/>
                <a:gd name="T31" fmla="*/ 24 h 76"/>
                <a:gd name="T32" fmla="*/ 112 w 171"/>
                <a:gd name="T33" fmla="*/ 35 h 76"/>
                <a:gd name="T34" fmla="*/ 104 w 171"/>
                <a:gd name="T35" fmla="*/ 47 h 76"/>
                <a:gd name="T36" fmla="*/ 93 w 171"/>
                <a:gd name="T37" fmla="*/ 57 h 76"/>
                <a:gd name="T38" fmla="*/ 81 w 171"/>
                <a:gd name="T39" fmla="*/ 66 h 76"/>
                <a:gd name="T40" fmla="*/ 69 w 171"/>
                <a:gd name="T41" fmla="*/ 73 h 76"/>
                <a:gd name="T42" fmla="*/ 53 w 171"/>
                <a:gd name="T43" fmla="*/ 76 h 76"/>
                <a:gd name="T44" fmla="*/ 53 w 171"/>
                <a:gd name="T45" fmla="*/ 76 h 76"/>
                <a:gd name="T46" fmla="*/ 50 w 171"/>
                <a:gd name="T47" fmla="*/ 76 h 76"/>
                <a:gd name="T48" fmla="*/ 45 w 171"/>
                <a:gd name="T49" fmla="*/ 76 h 76"/>
                <a:gd name="T50" fmla="*/ 40 w 171"/>
                <a:gd name="T51" fmla="*/ 76 h 76"/>
                <a:gd name="T52" fmla="*/ 34 w 171"/>
                <a:gd name="T53" fmla="*/ 74 h 76"/>
                <a:gd name="T54" fmla="*/ 29 w 171"/>
                <a:gd name="T55" fmla="*/ 73 h 76"/>
                <a:gd name="T56" fmla="*/ 24 w 171"/>
                <a:gd name="T57" fmla="*/ 71 h 76"/>
                <a:gd name="T58" fmla="*/ 21 w 171"/>
                <a:gd name="T59" fmla="*/ 68 h 76"/>
                <a:gd name="T60" fmla="*/ 17 w 171"/>
                <a:gd name="T61" fmla="*/ 64 h 76"/>
                <a:gd name="T62" fmla="*/ 14 w 171"/>
                <a:gd name="T63" fmla="*/ 59 h 76"/>
                <a:gd name="T64" fmla="*/ 12 w 171"/>
                <a:gd name="T65" fmla="*/ 54 h 76"/>
                <a:gd name="T66" fmla="*/ 0 w 171"/>
                <a:gd name="T67" fmla="*/ 5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76">
                  <a:moveTo>
                    <a:pt x="0" y="50"/>
                  </a:moveTo>
                  <a:lnTo>
                    <a:pt x="19" y="57"/>
                  </a:lnTo>
                  <a:lnTo>
                    <a:pt x="36" y="59"/>
                  </a:lnTo>
                  <a:lnTo>
                    <a:pt x="55" y="57"/>
                  </a:lnTo>
                  <a:lnTo>
                    <a:pt x="71" y="52"/>
                  </a:lnTo>
                  <a:lnTo>
                    <a:pt x="88" y="45"/>
                  </a:lnTo>
                  <a:lnTo>
                    <a:pt x="105" y="35"/>
                  </a:lnTo>
                  <a:lnTo>
                    <a:pt x="121" y="26"/>
                  </a:lnTo>
                  <a:lnTo>
                    <a:pt x="138" y="16"/>
                  </a:lnTo>
                  <a:lnTo>
                    <a:pt x="155" y="7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57" y="2"/>
                  </a:lnTo>
                  <a:lnTo>
                    <a:pt x="145" y="7"/>
                  </a:lnTo>
                  <a:lnTo>
                    <a:pt x="133" y="14"/>
                  </a:lnTo>
                  <a:lnTo>
                    <a:pt x="123" y="24"/>
                  </a:lnTo>
                  <a:lnTo>
                    <a:pt x="112" y="35"/>
                  </a:lnTo>
                  <a:lnTo>
                    <a:pt x="104" y="47"/>
                  </a:lnTo>
                  <a:lnTo>
                    <a:pt x="93" y="57"/>
                  </a:lnTo>
                  <a:lnTo>
                    <a:pt x="81" y="66"/>
                  </a:lnTo>
                  <a:lnTo>
                    <a:pt x="69" y="73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0" y="76"/>
                  </a:lnTo>
                  <a:lnTo>
                    <a:pt x="45" y="76"/>
                  </a:lnTo>
                  <a:lnTo>
                    <a:pt x="40" y="76"/>
                  </a:lnTo>
                  <a:lnTo>
                    <a:pt x="34" y="74"/>
                  </a:lnTo>
                  <a:lnTo>
                    <a:pt x="29" y="73"/>
                  </a:lnTo>
                  <a:lnTo>
                    <a:pt x="24" y="71"/>
                  </a:lnTo>
                  <a:lnTo>
                    <a:pt x="21" y="68"/>
                  </a:lnTo>
                  <a:lnTo>
                    <a:pt x="17" y="64"/>
                  </a:lnTo>
                  <a:lnTo>
                    <a:pt x="14" y="59"/>
                  </a:lnTo>
                  <a:lnTo>
                    <a:pt x="12" y="54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84" name="Freeform 140">
              <a:extLst>
                <a:ext uri="{FF2B5EF4-FFF2-40B4-BE49-F238E27FC236}">
                  <a16:creationId xmlns:a16="http://schemas.microsoft.com/office/drawing/2014/main" id="{9F5FFEFC-5DFA-986B-8265-2BEA516CD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609"/>
              <a:ext cx="85" cy="38"/>
            </a:xfrm>
            <a:custGeom>
              <a:avLst/>
              <a:gdLst>
                <a:gd name="T0" fmla="*/ 0 w 171"/>
                <a:gd name="T1" fmla="*/ 50 h 76"/>
                <a:gd name="T2" fmla="*/ 19 w 171"/>
                <a:gd name="T3" fmla="*/ 57 h 76"/>
                <a:gd name="T4" fmla="*/ 36 w 171"/>
                <a:gd name="T5" fmla="*/ 59 h 76"/>
                <a:gd name="T6" fmla="*/ 55 w 171"/>
                <a:gd name="T7" fmla="*/ 57 h 76"/>
                <a:gd name="T8" fmla="*/ 71 w 171"/>
                <a:gd name="T9" fmla="*/ 52 h 76"/>
                <a:gd name="T10" fmla="*/ 88 w 171"/>
                <a:gd name="T11" fmla="*/ 45 h 76"/>
                <a:gd name="T12" fmla="*/ 105 w 171"/>
                <a:gd name="T13" fmla="*/ 35 h 76"/>
                <a:gd name="T14" fmla="*/ 121 w 171"/>
                <a:gd name="T15" fmla="*/ 26 h 76"/>
                <a:gd name="T16" fmla="*/ 138 w 171"/>
                <a:gd name="T17" fmla="*/ 16 h 76"/>
                <a:gd name="T18" fmla="*/ 155 w 171"/>
                <a:gd name="T19" fmla="*/ 7 h 76"/>
                <a:gd name="T20" fmla="*/ 171 w 171"/>
                <a:gd name="T21" fmla="*/ 0 h 76"/>
                <a:gd name="T22" fmla="*/ 171 w 171"/>
                <a:gd name="T23" fmla="*/ 0 h 76"/>
                <a:gd name="T24" fmla="*/ 157 w 171"/>
                <a:gd name="T25" fmla="*/ 2 h 76"/>
                <a:gd name="T26" fmla="*/ 145 w 171"/>
                <a:gd name="T27" fmla="*/ 7 h 76"/>
                <a:gd name="T28" fmla="*/ 133 w 171"/>
                <a:gd name="T29" fmla="*/ 14 h 76"/>
                <a:gd name="T30" fmla="*/ 123 w 171"/>
                <a:gd name="T31" fmla="*/ 24 h 76"/>
                <a:gd name="T32" fmla="*/ 112 w 171"/>
                <a:gd name="T33" fmla="*/ 35 h 76"/>
                <a:gd name="T34" fmla="*/ 104 w 171"/>
                <a:gd name="T35" fmla="*/ 47 h 76"/>
                <a:gd name="T36" fmla="*/ 93 w 171"/>
                <a:gd name="T37" fmla="*/ 57 h 76"/>
                <a:gd name="T38" fmla="*/ 81 w 171"/>
                <a:gd name="T39" fmla="*/ 66 h 76"/>
                <a:gd name="T40" fmla="*/ 69 w 171"/>
                <a:gd name="T41" fmla="*/ 73 h 76"/>
                <a:gd name="T42" fmla="*/ 53 w 171"/>
                <a:gd name="T43" fmla="*/ 76 h 76"/>
                <a:gd name="T44" fmla="*/ 53 w 171"/>
                <a:gd name="T45" fmla="*/ 76 h 76"/>
                <a:gd name="T46" fmla="*/ 50 w 171"/>
                <a:gd name="T47" fmla="*/ 76 h 76"/>
                <a:gd name="T48" fmla="*/ 45 w 171"/>
                <a:gd name="T49" fmla="*/ 76 h 76"/>
                <a:gd name="T50" fmla="*/ 40 w 171"/>
                <a:gd name="T51" fmla="*/ 76 h 76"/>
                <a:gd name="T52" fmla="*/ 34 w 171"/>
                <a:gd name="T53" fmla="*/ 74 h 76"/>
                <a:gd name="T54" fmla="*/ 29 w 171"/>
                <a:gd name="T55" fmla="*/ 73 h 76"/>
                <a:gd name="T56" fmla="*/ 24 w 171"/>
                <a:gd name="T57" fmla="*/ 71 h 76"/>
                <a:gd name="T58" fmla="*/ 21 w 171"/>
                <a:gd name="T59" fmla="*/ 68 h 76"/>
                <a:gd name="T60" fmla="*/ 17 w 171"/>
                <a:gd name="T61" fmla="*/ 64 h 76"/>
                <a:gd name="T62" fmla="*/ 14 w 171"/>
                <a:gd name="T63" fmla="*/ 59 h 76"/>
                <a:gd name="T64" fmla="*/ 12 w 171"/>
                <a:gd name="T65" fmla="*/ 5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1" h="76">
                  <a:moveTo>
                    <a:pt x="0" y="50"/>
                  </a:moveTo>
                  <a:lnTo>
                    <a:pt x="19" y="57"/>
                  </a:lnTo>
                  <a:lnTo>
                    <a:pt x="36" y="59"/>
                  </a:lnTo>
                  <a:lnTo>
                    <a:pt x="55" y="57"/>
                  </a:lnTo>
                  <a:lnTo>
                    <a:pt x="71" y="52"/>
                  </a:lnTo>
                  <a:lnTo>
                    <a:pt x="88" y="45"/>
                  </a:lnTo>
                  <a:lnTo>
                    <a:pt x="105" y="35"/>
                  </a:lnTo>
                  <a:lnTo>
                    <a:pt x="121" y="26"/>
                  </a:lnTo>
                  <a:lnTo>
                    <a:pt x="138" y="16"/>
                  </a:lnTo>
                  <a:lnTo>
                    <a:pt x="155" y="7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57" y="2"/>
                  </a:lnTo>
                  <a:lnTo>
                    <a:pt x="145" y="7"/>
                  </a:lnTo>
                  <a:lnTo>
                    <a:pt x="133" y="14"/>
                  </a:lnTo>
                  <a:lnTo>
                    <a:pt x="123" y="24"/>
                  </a:lnTo>
                  <a:lnTo>
                    <a:pt x="112" y="35"/>
                  </a:lnTo>
                  <a:lnTo>
                    <a:pt x="104" y="47"/>
                  </a:lnTo>
                  <a:lnTo>
                    <a:pt x="93" y="57"/>
                  </a:lnTo>
                  <a:lnTo>
                    <a:pt x="81" y="66"/>
                  </a:lnTo>
                  <a:lnTo>
                    <a:pt x="69" y="73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0" y="76"/>
                  </a:lnTo>
                  <a:lnTo>
                    <a:pt x="45" y="76"/>
                  </a:lnTo>
                  <a:lnTo>
                    <a:pt x="40" y="76"/>
                  </a:lnTo>
                  <a:lnTo>
                    <a:pt x="34" y="74"/>
                  </a:lnTo>
                  <a:lnTo>
                    <a:pt x="29" y="73"/>
                  </a:lnTo>
                  <a:lnTo>
                    <a:pt x="24" y="71"/>
                  </a:lnTo>
                  <a:lnTo>
                    <a:pt x="21" y="68"/>
                  </a:lnTo>
                  <a:lnTo>
                    <a:pt x="17" y="64"/>
                  </a:lnTo>
                  <a:lnTo>
                    <a:pt x="14" y="59"/>
                  </a:lnTo>
                  <a:lnTo>
                    <a:pt x="12" y="54"/>
                  </a:lnTo>
                </a:path>
              </a:pathLst>
            </a:custGeom>
            <a:noFill/>
            <a:ln w="3175">
              <a:solidFill>
                <a:srgbClr val="004C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85" name="Freeform 141">
              <a:extLst>
                <a:ext uri="{FF2B5EF4-FFF2-40B4-BE49-F238E27FC236}">
                  <a16:creationId xmlns:a16="http://schemas.microsoft.com/office/drawing/2014/main" id="{278CE42C-DDE3-0B94-8869-00C8F8FAC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620"/>
              <a:ext cx="63" cy="33"/>
            </a:xfrm>
            <a:custGeom>
              <a:avLst/>
              <a:gdLst>
                <a:gd name="T0" fmla="*/ 8 w 126"/>
                <a:gd name="T1" fmla="*/ 62 h 67"/>
                <a:gd name="T2" fmla="*/ 20 w 126"/>
                <a:gd name="T3" fmla="*/ 57 h 67"/>
                <a:gd name="T4" fmla="*/ 32 w 126"/>
                <a:gd name="T5" fmla="*/ 50 h 67"/>
                <a:gd name="T6" fmla="*/ 44 w 126"/>
                <a:gd name="T7" fmla="*/ 43 h 67"/>
                <a:gd name="T8" fmla="*/ 55 w 126"/>
                <a:gd name="T9" fmla="*/ 36 h 67"/>
                <a:gd name="T10" fmla="*/ 65 w 126"/>
                <a:gd name="T11" fmla="*/ 29 h 67"/>
                <a:gd name="T12" fmla="*/ 77 w 126"/>
                <a:gd name="T13" fmla="*/ 22 h 67"/>
                <a:gd name="T14" fmla="*/ 88 w 126"/>
                <a:gd name="T15" fmla="*/ 15 h 67"/>
                <a:gd name="T16" fmla="*/ 100 w 126"/>
                <a:gd name="T17" fmla="*/ 8 h 67"/>
                <a:gd name="T18" fmla="*/ 112 w 126"/>
                <a:gd name="T19" fmla="*/ 5 h 67"/>
                <a:gd name="T20" fmla="*/ 126 w 126"/>
                <a:gd name="T21" fmla="*/ 0 h 67"/>
                <a:gd name="T22" fmla="*/ 126 w 126"/>
                <a:gd name="T23" fmla="*/ 0 h 67"/>
                <a:gd name="T24" fmla="*/ 112 w 126"/>
                <a:gd name="T25" fmla="*/ 7 h 67"/>
                <a:gd name="T26" fmla="*/ 100 w 126"/>
                <a:gd name="T27" fmla="*/ 13 h 67"/>
                <a:gd name="T28" fmla="*/ 88 w 126"/>
                <a:gd name="T29" fmla="*/ 20 h 67"/>
                <a:gd name="T30" fmla="*/ 76 w 126"/>
                <a:gd name="T31" fmla="*/ 29 h 67"/>
                <a:gd name="T32" fmla="*/ 65 w 126"/>
                <a:gd name="T33" fmla="*/ 38 h 67"/>
                <a:gd name="T34" fmla="*/ 53 w 126"/>
                <a:gd name="T35" fmla="*/ 45 h 67"/>
                <a:gd name="T36" fmla="*/ 41 w 126"/>
                <a:gd name="T37" fmla="*/ 51 h 67"/>
                <a:gd name="T38" fmla="*/ 29 w 126"/>
                <a:gd name="T39" fmla="*/ 58 h 67"/>
                <a:gd name="T40" fmla="*/ 15 w 126"/>
                <a:gd name="T41" fmla="*/ 64 h 67"/>
                <a:gd name="T42" fmla="*/ 0 w 126"/>
                <a:gd name="T43" fmla="*/ 67 h 67"/>
                <a:gd name="T44" fmla="*/ 0 w 126"/>
                <a:gd name="T45" fmla="*/ 67 h 67"/>
                <a:gd name="T46" fmla="*/ 1 w 126"/>
                <a:gd name="T47" fmla="*/ 65 h 67"/>
                <a:gd name="T48" fmla="*/ 1 w 126"/>
                <a:gd name="T49" fmla="*/ 65 h 67"/>
                <a:gd name="T50" fmla="*/ 3 w 126"/>
                <a:gd name="T51" fmla="*/ 65 h 67"/>
                <a:gd name="T52" fmla="*/ 3 w 126"/>
                <a:gd name="T53" fmla="*/ 65 h 67"/>
                <a:gd name="T54" fmla="*/ 5 w 126"/>
                <a:gd name="T55" fmla="*/ 65 h 67"/>
                <a:gd name="T56" fmla="*/ 5 w 126"/>
                <a:gd name="T57" fmla="*/ 64 h 67"/>
                <a:gd name="T58" fmla="*/ 6 w 126"/>
                <a:gd name="T59" fmla="*/ 64 h 67"/>
                <a:gd name="T60" fmla="*/ 6 w 126"/>
                <a:gd name="T61" fmla="*/ 64 h 67"/>
                <a:gd name="T62" fmla="*/ 8 w 126"/>
                <a:gd name="T63" fmla="*/ 64 h 67"/>
                <a:gd name="T64" fmla="*/ 8 w 126"/>
                <a:gd name="T65" fmla="*/ 62 h 67"/>
                <a:gd name="T66" fmla="*/ 8 w 126"/>
                <a:gd name="T67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67">
                  <a:moveTo>
                    <a:pt x="8" y="62"/>
                  </a:moveTo>
                  <a:lnTo>
                    <a:pt x="20" y="57"/>
                  </a:lnTo>
                  <a:lnTo>
                    <a:pt x="32" y="50"/>
                  </a:lnTo>
                  <a:lnTo>
                    <a:pt x="44" y="43"/>
                  </a:lnTo>
                  <a:lnTo>
                    <a:pt x="55" y="36"/>
                  </a:lnTo>
                  <a:lnTo>
                    <a:pt x="65" y="29"/>
                  </a:lnTo>
                  <a:lnTo>
                    <a:pt x="77" y="22"/>
                  </a:lnTo>
                  <a:lnTo>
                    <a:pt x="88" y="15"/>
                  </a:lnTo>
                  <a:lnTo>
                    <a:pt x="100" y="8"/>
                  </a:lnTo>
                  <a:lnTo>
                    <a:pt x="112" y="5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2" y="7"/>
                  </a:lnTo>
                  <a:lnTo>
                    <a:pt x="100" y="13"/>
                  </a:lnTo>
                  <a:lnTo>
                    <a:pt x="88" y="20"/>
                  </a:lnTo>
                  <a:lnTo>
                    <a:pt x="76" y="29"/>
                  </a:lnTo>
                  <a:lnTo>
                    <a:pt x="65" y="38"/>
                  </a:lnTo>
                  <a:lnTo>
                    <a:pt x="53" y="45"/>
                  </a:lnTo>
                  <a:lnTo>
                    <a:pt x="41" y="51"/>
                  </a:lnTo>
                  <a:lnTo>
                    <a:pt x="29" y="58"/>
                  </a:lnTo>
                  <a:lnTo>
                    <a:pt x="15" y="64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8" y="62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86" name="Freeform 142">
              <a:extLst>
                <a:ext uri="{FF2B5EF4-FFF2-40B4-BE49-F238E27FC236}">
                  <a16:creationId xmlns:a16="http://schemas.microsoft.com/office/drawing/2014/main" id="{89FAC102-12A2-7FD0-FEB0-C0DDE1A10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620"/>
              <a:ext cx="63" cy="33"/>
            </a:xfrm>
            <a:custGeom>
              <a:avLst/>
              <a:gdLst>
                <a:gd name="T0" fmla="*/ 8 w 126"/>
                <a:gd name="T1" fmla="*/ 62 h 67"/>
                <a:gd name="T2" fmla="*/ 20 w 126"/>
                <a:gd name="T3" fmla="*/ 57 h 67"/>
                <a:gd name="T4" fmla="*/ 32 w 126"/>
                <a:gd name="T5" fmla="*/ 50 h 67"/>
                <a:gd name="T6" fmla="*/ 44 w 126"/>
                <a:gd name="T7" fmla="*/ 43 h 67"/>
                <a:gd name="T8" fmla="*/ 55 w 126"/>
                <a:gd name="T9" fmla="*/ 36 h 67"/>
                <a:gd name="T10" fmla="*/ 65 w 126"/>
                <a:gd name="T11" fmla="*/ 29 h 67"/>
                <a:gd name="T12" fmla="*/ 77 w 126"/>
                <a:gd name="T13" fmla="*/ 22 h 67"/>
                <a:gd name="T14" fmla="*/ 88 w 126"/>
                <a:gd name="T15" fmla="*/ 15 h 67"/>
                <a:gd name="T16" fmla="*/ 100 w 126"/>
                <a:gd name="T17" fmla="*/ 8 h 67"/>
                <a:gd name="T18" fmla="*/ 112 w 126"/>
                <a:gd name="T19" fmla="*/ 5 h 67"/>
                <a:gd name="T20" fmla="*/ 126 w 126"/>
                <a:gd name="T21" fmla="*/ 0 h 67"/>
                <a:gd name="T22" fmla="*/ 126 w 126"/>
                <a:gd name="T23" fmla="*/ 0 h 67"/>
                <a:gd name="T24" fmla="*/ 112 w 126"/>
                <a:gd name="T25" fmla="*/ 7 h 67"/>
                <a:gd name="T26" fmla="*/ 100 w 126"/>
                <a:gd name="T27" fmla="*/ 13 h 67"/>
                <a:gd name="T28" fmla="*/ 88 w 126"/>
                <a:gd name="T29" fmla="*/ 20 h 67"/>
                <a:gd name="T30" fmla="*/ 76 w 126"/>
                <a:gd name="T31" fmla="*/ 29 h 67"/>
                <a:gd name="T32" fmla="*/ 65 w 126"/>
                <a:gd name="T33" fmla="*/ 38 h 67"/>
                <a:gd name="T34" fmla="*/ 53 w 126"/>
                <a:gd name="T35" fmla="*/ 45 h 67"/>
                <a:gd name="T36" fmla="*/ 41 w 126"/>
                <a:gd name="T37" fmla="*/ 51 h 67"/>
                <a:gd name="T38" fmla="*/ 29 w 126"/>
                <a:gd name="T39" fmla="*/ 58 h 67"/>
                <a:gd name="T40" fmla="*/ 15 w 126"/>
                <a:gd name="T41" fmla="*/ 64 h 67"/>
                <a:gd name="T42" fmla="*/ 0 w 126"/>
                <a:gd name="T43" fmla="*/ 67 h 67"/>
                <a:gd name="T44" fmla="*/ 0 w 126"/>
                <a:gd name="T45" fmla="*/ 67 h 67"/>
                <a:gd name="T46" fmla="*/ 1 w 126"/>
                <a:gd name="T47" fmla="*/ 65 h 67"/>
                <a:gd name="T48" fmla="*/ 1 w 126"/>
                <a:gd name="T49" fmla="*/ 65 h 67"/>
                <a:gd name="T50" fmla="*/ 3 w 126"/>
                <a:gd name="T51" fmla="*/ 65 h 67"/>
                <a:gd name="T52" fmla="*/ 3 w 126"/>
                <a:gd name="T53" fmla="*/ 65 h 67"/>
                <a:gd name="T54" fmla="*/ 5 w 126"/>
                <a:gd name="T55" fmla="*/ 65 h 67"/>
                <a:gd name="T56" fmla="*/ 5 w 126"/>
                <a:gd name="T57" fmla="*/ 64 h 67"/>
                <a:gd name="T58" fmla="*/ 6 w 126"/>
                <a:gd name="T59" fmla="*/ 64 h 67"/>
                <a:gd name="T60" fmla="*/ 6 w 126"/>
                <a:gd name="T61" fmla="*/ 64 h 67"/>
                <a:gd name="T62" fmla="*/ 8 w 126"/>
                <a:gd name="T63" fmla="*/ 64 h 67"/>
                <a:gd name="T64" fmla="*/ 8 w 126"/>
                <a:gd name="T65" fmla="*/ 62 h 67"/>
                <a:gd name="T66" fmla="*/ 8 w 126"/>
                <a:gd name="T67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67">
                  <a:moveTo>
                    <a:pt x="8" y="62"/>
                  </a:moveTo>
                  <a:lnTo>
                    <a:pt x="20" y="57"/>
                  </a:lnTo>
                  <a:lnTo>
                    <a:pt x="32" y="50"/>
                  </a:lnTo>
                  <a:lnTo>
                    <a:pt x="44" y="43"/>
                  </a:lnTo>
                  <a:lnTo>
                    <a:pt x="55" y="36"/>
                  </a:lnTo>
                  <a:lnTo>
                    <a:pt x="65" y="29"/>
                  </a:lnTo>
                  <a:lnTo>
                    <a:pt x="77" y="22"/>
                  </a:lnTo>
                  <a:lnTo>
                    <a:pt x="88" y="15"/>
                  </a:lnTo>
                  <a:lnTo>
                    <a:pt x="100" y="8"/>
                  </a:lnTo>
                  <a:lnTo>
                    <a:pt x="112" y="5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2" y="7"/>
                  </a:lnTo>
                  <a:lnTo>
                    <a:pt x="100" y="13"/>
                  </a:lnTo>
                  <a:lnTo>
                    <a:pt x="88" y="20"/>
                  </a:lnTo>
                  <a:lnTo>
                    <a:pt x="76" y="29"/>
                  </a:lnTo>
                  <a:lnTo>
                    <a:pt x="65" y="38"/>
                  </a:lnTo>
                  <a:lnTo>
                    <a:pt x="53" y="45"/>
                  </a:lnTo>
                  <a:lnTo>
                    <a:pt x="41" y="51"/>
                  </a:lnTo>
                  <a:lnTo>
                    <a:pt x="29" y="58"/>
                  </a:lnTo>
                  <a:lnTo>
                    <a:pt x="15" y="64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8" y="62"/>
                  </a:lnTo>
                </a:path>
              </a:pathLst>
            </a:custGeom>
            <a:noFill/>
            <a:ln w="3175">
              <a:solidFill>
                <a:srgbClr val="004C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87" name="Freeform 143">
              <a:extLst>
                <a:ext uri="{FF2B5EF4-FFF2-40B4-BE49-F238E27FC236}">
                  <a16:creationId xmlns:a16="http://schemas.microsoft.com/office/drawing/2014/main" id="{F1C2049A-A57C-1508-9799-133ECCE6C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657"/>
              <a:ext cx="99" cy="35"/>
            </a:xfrm>
            <a:custGeom>
              <a:avLst/>
              <a:gdLst>
                <a:gd name="T0" fmla="*/ 0 w 199"/>
                <a:gd name="T1" fmla="*/ 19 h 71"/>
                <a:gd name="T2" fmla="*/ 14 w 199"/>
                <a:gd name="T3" fmla="*/ 19 h 71"/>
                <a:gd name="T4" fmla="*/ 28 w 199"/>
                <a:gd name="T5" fmla="*/ 17 h 71"/>
                <a:gd name="T6" fmla="*/ 41 w 199"/>
                <a:gd name="T7" fmla="*/ 15 h 71"/>
                <a:gd name="T8" fmla="*/ 55 w 199"/>
                <a:gd name="T9" fmla="*/ 12 h 71"/>
                <a:gd name="T10" fmla="*/ 67 w 199"/>
                <a:gd name="T11" fmla="*/ 9 h 71"/>
                <a:gd name="T12" fmla="*/ 81 w 199"/>
                <a:gd name="T13" fmla="*/ 5 h 71"/>
                <a:gd name="T14" fmla="*/ 95 w 199"/>
                <a:gd name="T15" fmla="*/ 2 h 71"/>
                <a:gd name="T16" fmla="*/ 109 w 199"/>
                <a:gd name="T17" fmla="*/ 0 h 71"/>
                <a:gd name="T18" fmla="*/ 123 w 199"/>
                <a:gd name="T19" fmla="*/ 0 h 71"/>
                <a:gd name="T20" fmla="*/ 136 w 199"/>
                <a:gd name="T21" fmla="*/ 0 h 71"/>
                <a:gd name="T22" fmla="*/ 136 w 199"/>
                <a:gd name="T23" fmla="*/ 0 h 71"/>
                <a:gd name="T24" fmla="*/ 131 w 199"/>
                <a:gd name="T25" fmla="*/ 3 h 71"/>
                <a:gd name="T26" fmla="*/ 123 w 199"/>
                <a:gd name="T27" fmla="*/ 7 h 71"/>
                <a:gd name="T28" fmla="*/ 114 w 199"/>
                <a:gd name="T29" fmla="*/ 10 h 71"/>
                <a:gd name="T30" fmla="*/ 105 w 199"/>
                <a:gd name="T31" fmla="*/ 14 h 71"/>
                <a:gd name="T32" fmla="*/ 97 w 199"/>
                <a:gd name="T33" fmla="*/ 17 h 71"/>
                <a:gd name="T34" fmla="*/ 88 w 199"/>
                <a:gd name="T35" fmla="*/ 21 h 71"/>
                <a:gd name="T36" fmla="*/ 83 w 199"/>
                <a:gd name="T37" fmla="*/ 24 h 71"/>
                <a:gd name="T38" fmla="*/ 79 w 199"/>
                <a:gd name="T39" fmla="*/ 28 h 71"/>
                <a:gd name="T40" fmla="*/ 81 w 199"/>
                <a:gd name="T41" fmla="*/ 31 h 71"/>
                <a:gd name="T42" fmla="*/ 85 w 199"/>
                <a:gd name="T43" fmla="*/ 34 h 71"/>
                <a:gd name="T44" fmla="*/ 85 w 199"/>
                <a:gd name="T45" fmla="*/ 34 h 71"/>
                <a:gd name="T46" fmla="*/ 95 w 199"/>
                <a:gd name="T47" fmla="*/ 40 h 71"/>
                <a:gd name="T48" fmla="*/ 107 w 199"/>
                <a:gd name="T49" fmla="*/ 43 h 71"/>
                <a:gd name="T50" fmla="*/ 119 w 199"/>
                <a:gd name="T51" fmla="*/ 45 h 71"/>
                <a:gd name="T52" fmla="*/ 131 w 199"/>
                <a:gd name="T53" fmla="*/ 47 h 71"/>
                <a:gd name="T54" fmla="*/ 145 w 199"/>
                <a:gd name="T55" fmla="*/ 47 h 71"/>
                <a:gd name="T56" fmla="*/ 157 w 199"/>
                <a:gd name="T57" fmla="*/ 48 h 71"/>
                <a:gd name="T58" fmla="*/ 169 w 199"/>
                <a:gd name="T59" fmla="*/ 50 h 71"/>
                <a:gd name="T60" fmla="*/ 180 w 199"/>
                <a:gd name="T61" fmla="*/ 53 h 71"/>
                <a:gd name="T62" fmla="*/ 190 w 199"/>
                <a:gd name="T63" fmla="*/ 60 h 71"/>
                <a:gd name="T64" fmla="*/ 199 w 199"/>
                <a:gd name="T65" fmla="*/ 71 h 71"/>
                <a:gd name="T66" fmla="*/ 199 w 199"/>
                <a:gd name="T67" fmla="*/ 71 h 71"/>
                <a:gd name="T68" fmla="*/ 178 w 199"/>
                <a:gd name="T69" fmla="*/ 67 h 71"/>
                <a:gd name="T70" fmla="*/ 159 w 199"/>
                <a:gd name="T71" fmla="*/ 62 h 71"/>
                <a:gd name="T72" fmla="*/ 138 w 199"/>
                <a:gd name="T73" fmla="*/ 57 h 71"/>
                <a:gd name="T74" fmla="*/ 119 w 199"/>
                <a:gd name="T75" fmla="*/ 52 h 71"/>
                <a:gd name="T76" fmla="*/ 100 w 199"/>
                <a:gd name="T77" fmla="*/ 45 h 71"/>
                <a:gd name="T78" fmla="*/ 79 w 199"/>
                <a:gd name="T79" fmla="*/ 40 h 71"/>
                <a:gd name="T80" fmla="*/ 60 w 199"/>
                <a:gd name="T81" fmla="*/ 33 h 71"/>
                <a:gd name="T82" fmla="*/ 40 w 199"/>
                <a:gd name="T83" fmla="*/ 28 h 71"/>
                <a:gd name="T84" fmla="*/ 21 w 199"/>
                <a:gd name="T85" fmla="*/ 24 h 71"/>
                <a:gd name="T86" fmla="*/ 0 w 199"/>
                <a:gd name="T87" fmla="*/ 19 h 71"/>
                <a:gd name="T88" fmla="*/ 0 w 199"/>
                <a:gd name="T89" fmla="*/ 1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9" h="71">
                  <a:moveTo>
                    <a:pt x="0" y="19"/>
                  </a:moveTo>
                  <a:lnTo>
                    <a:pt x="14" y="19"/>
                  </a:lnTo>
                  <a:lnTo>
                    <a:pt x="28" y="17"/>
                  </a:lnTo>
                  <a:lnTo>
                    <a:pt x="41" y="15"/>
                  </a:lnTo>
                  <a:lnTo>
                    <a:pt x="55" y="12"/>
                  </a:lnTo>
                  <a:lnTo>
                    <a:pt x="67" y="9"/>
                  </a:lnTo>
                  <a:lnTo>
                    <a:pt x="81" y="5"/>
                  </a:lnTo>
                  <a:lnTo>
                    <a:pt x="95" y="2"/>
                  </a:lnTo>
                  <a:lnTo>
                    <a:pt x="109" y="0"/>
                  </a:lnTo>
                  <a:lnTo>
                    <a:pt x="123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1" y="3"/>
                  </a:lnTo>
                  <a:lnTo>
                    <a:pt x="123" y="7"/>
                  </a:lnTo>
                  <a:lnTo>
                    <a:pt x="114" y="10"/>
                  </a:lnTo>
                  <a:lnTo>
                    <a:pt x="105" y="14"/>
                  </a:lnTo>
                  <a:lnTo>
                    <a:pt x="97" y="17"/>
                  </a:lnTo>
                  <a:lnTo>
                    <a:pt x="88" y="21"/>
                  </a:lnTo>
                  <a:lnTo>
                    <a:pt x="83" y="24"/>
                  </a:lnTo>
                  <a:lnTo>
                    <a:pt x="79" y="28"/>
                  </a:lnTo>
                  <a:lnTo>
                    <a:pt x="81" y="31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95" y="40"/>
                  </a:lnTo>
                  <a:lnTo>
                    <a:pt x="107" y="43"/>
                  </a:lnTo>
                  <a:lnTo>
                    <a:pt x="119" y="45"/>
                  </a:lnTo>
                  <a:lnTo>
                    <a:pt x="131" y="47"/>
                  </a:lnTo>
                  <a:lnTo>
                    <a:pt x="145" y="47"/>
                  </a:lnTo>
                  <a:lnTo>
                    <a:pt x="157" y="48"/>
                  </a:lnTo>
                  <a:lnTo>
                    <a:pt x="169" y="50"/>
                  </a:lnTo>
                  <a:lnTo>
                    <a:pt x="180" y="53"/>
                  </a:lnTo>
                  <a:lnTo>
                    <a:pt x="190" y="60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78" y="67"/>
                  </a:lnTo>
                  <a:lnTo>
                    <a:pt x="159" y="62"/>
                  </a:lnTo>
                  <a:lnTo>
                    <a:pt x="138" y="57"/>
                  </a:lnTo>
                  <a:lnTo>
                    <a:pt x="119" y="52"/>
                  </a:lnTo>
                  <a:lnTo>
                    <a:pt x="100" y="45"/>
                  </a:lnTo>
                  <a:lnTo>
                    <a:pt x="79" y="40"/>
                  </a:lnTo>
                  <a:lnTo>
                    <a:pt x="60" y="33"/>
                  </a:lnTo>
                  <a:lnTo>
                    <a:pt x="40" y="28"/>
                  </a:lnTo>
                  <a:lnTo>
                    <a:pt x="21" y="24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88" name="Freeform 144">
              <a:extLst>
                <a:ext uri="{FF2B5EF4-FFF2-40B4-BE49-F238E27FC236}">
                  <a16:creationId xmlns:a16="http://schemas.microsoft.com/office/drawing/2014/main" id="{CFACCE09-B523-B7BD-EE79-E2997A171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657"/>
              <a:ext cx="99" cy="35"/>
            </a:xfrm>
            <a:custGeom>
              <a:avLst/>
              <a:gdLst>
                <a:gd name="T0" fmla="*/ 0 w 199"/>
                <a:gd name="T1" fmla="*/ 19 h 71"/>
                <a:gd name="T2" fmla="*/ 14 w 199"/>
                <a:gd name="T3" fmla="*/ 19 h 71"/>
                <a:gd name="T4" fmla="*/ 28 w 199"/>
                <a:gd name="T5" fmla="*/ 17 h 71"/>
                <a:gd name="T6" fmla="*/ 41 w 199"/>
                <a:gd name="T7" fmla="*/ 15 h 71"/>
                <a:gd name="T8" fmla="*/ 55 w 199"/>
                <a:gd name="T9" fmla="*/ 12 h 71"/>
                <a:gd name="T10" fmla="*/ 67 w 199"/>
                <a:gd name="T11" fmla="*/ 9 h 71"/>
                <a:gd name="T12" fmla="*/ 81 w 199"/>
                <a:gd name="T13" fmla="*/ 5 h 71"/>
                <a:gd name="T14" fmla="*/ 95 w 199"/>
                <a:gd name="T15" fmla="*/ 2 h 71"/>
                <a:gd name="T16" fmla="*/ 109 w 199"/>
                <a:gd name="T17" fmla="*/ 0 h 71"/>
                <a:gd name="T18" fmla="*/ 123 w 199"/>
                <a:gd name="T19" fmla="*/ 0 h 71"/>
                <a:gd name="T20" fmla="*/ 136 w 199"/>
                <a:gd name="T21" fmla="*/ 0 h 71"/>
                <a:gd name="T22" fmla="*/ 136 w 199"/>
                <a:gd name="T23" fmla="*/ 0 h 71"/>
                <a:gd name="T24" fmla="*/ 131 w 199"/>
                <a:gd name="T25" fmla="*/ 3 h 71"/>
                <a:gd name="T26" fmla="*/ 123 w 199"/>
                <a:gd name="T27" fmla="*/ 7 h 71"/>
                <a:gd name="T28" fmla="*/ 114 w 199"/>
                <a:gd name="T29" fmla="*/ 10 h 71"/>
                <a:gd name="T30" fmla="*/ 105 w 199"/>
                <a:gd name="T31" fmla="*/ 14 h 71"/>
                <a:gd name="T32" fmla="*/ 97 w 199"/>
                <a:gd name="T33" fmla="*/ 17 h 71"/>
                <a:gd name="T34" fmla="*/ 88 w 199"/>
                <a:gd name="T35" fmla="*/ 21 h 71"/>
                <a:gd name="T36" fmla="*/ 83 w 199"/>
                <a:gd name="T37" fmla="*/ 24 h 71"/>
                <a:gd name="T38" fmla="*/ 79 w 199"/>
                <a:gd name="T39" fmla="*/ 28 h 71"/>
                <a:gd name="T40" fmla="*/ 81 w 199"/>
                <a:gd name="T41" fmla="*/ 31 h 71"/>
                <a:gd name="T42" fmla="*/ 85 w 199"/>
                <a:gd name="T43" fmla="*/ 34 h 71"/>
                <a:gd name="T44" fmla="*/ 85 w 199"/>
                <a:gd name="T45" fmla="*/ 34 h 71"/>
                <a:gd name="T46" fmla="*/ 95 w 199"/>
                <a:gd name="T47" fmla="*/ 40 h 71"/>
                <a:gd name="T48" fmla="*/ 107 w 199"/>
                <a:gd name="T49" fmla="*/ 43 h 71"/>
                <a:gd name="T50" fmla="*/ 119 w 199"/>
                <a:gd name="T51" fmla="*/ 45 h 71"/>
                <a:gd name="T52" fmla="*/ 131 w 199"/>
                <a:gd name="T53" fmla="*/ 47 h 71"/>
                <a:gd name="T54" fmla="*/ 145 w 199"/>
                <a:gd name="T55" fmla="*/ 47 h 71"/>
                <a:gd name="T56" fmla="*/ 157 w 199"/>
                <a:gd name="T57" fmla="*/ 48 h 71"/>
                <a:gd name="T58" fmla="*/ 169 w 199"/>
                <a:gd name="T59" fmla="*/ 50 h 71"/>
                <a:gd name="T60" fmla="*/ 180 w 199"/>
                <a:gd name="T61" fmla="*/ 53 h 71"/>
                <a:gd name="T62" fmla="*/ 190 w 199"/>
                <a:gd name="T63" fmla="*/ 60 h 71"/>
                <a:gd name="T64" fmla="*/ 199 w 199"/>
                <a:gd name="T65" fmla="*/ 71 h 71"/>
                <a:gd name="T66" fmla="*/ 199 w 199"/>
                <a:gd name="T67" fmla="*/ 71 h 71"/>
                <a:gd name="T68" fmla="*/ 178 w 199"/>
                <a:gd name="T69" fmla="*/ 67 h 71"/>
                <a:gd name="T70" fmla="*/ 159 w 199"/>
                <a:gd name="T71" fmla="*/ 62 h 71"/>
                <a:gd name="T72" fmla="*/ 138 w 199"/>
                <a:gd name="T73" fmla="*/ 57 h 71"/>
                <a:gd name="T74" fmla="*/ 119 w 199"/>
                <a:gd name="T75" fmla="*/ 52 h 71"/>
                <a:gd name="T76" fmla="*/ 100 w 199"/>
                <a:gd name="T77" fmla="*/ 45 h 71"/>
                <a:gd name="T78" fmla="*/ 79 w 199"/>
                <a:gd name="T79" fmla="*/ 40 h 71"/>
                <a:gd name="T80" fmla="*/ 60 w 199"/>
                <a:gd name="T81" fmla="*/ 33 h 71"/>
                <a:gd name="T82" fmla="*/ 40 w 199"/>
                <a:gd name="T83" fmla="*/ 28 h 71"/>
                <a:gd name="T84" fmla="*/ 21 w 199"/>
                <a:gd name="T85" fmla="*/ 24 h 71"/>
                <a:gd name="T86" fmla="*/ 0 w 199"/>
                <a:gd name="T87" fmla="*/ 19 h 71"/>
                <a:gd name="T88" fmla="*/ 0 w 199"/>
                <a:gd name="T89" fmla="*/ 1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9" h="71">
                  <a:moveTo>
                    <a:pt x="0" y="19"/>
                  </a:moveTo>
                  <a:lnTo>
                    <a:pt x="14" y="19"/>
                  </a:lnTo>
                  <a:lnTo>
                    <a:pt x="28" y="17"/>
                  </a:lnTo>
                  <a:lnTo>
                    <a:pt x="41" y="15"/>
                  </a:lnTo>
                  <a:lnTo>
                    <a:pt x="55" y="12"/>
                  </a:lnTo>
                  <a:lnTo>
                    <a:pt x="67" y="9"/>
                  </a:lnTo>
                  <a:lnTo>
                    <a:pt x="81" y="5"/>
                  </a:lnTo>
                  <a:lnTo>
                    <a:pt x="95" y="2"/>
                  </a:lnTo>
                  <a:lnTo>
                    <a:pt x="109" y="0"/>
                  </a:lnTo>
                  <a:lnTo>
                    <a:pt x="123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1" y="3"/>
                  </a:lnTo>
                  <a:lnTo>
                    <a:pt x="123" y="7"/>
                  </a:lnTo>
                  <a:lnTo>
                    <a:pt x="114" y="10"/>
                  </a:lnTo>
                  <a:lnTo>
                    <a:pt x="105" y="14"/>
                  </a:lnTo>
                  <a:lnTo>
                    <a:pt x="97" y="17"/>
                  </a:lnTo>
                  <a:lnTo>
                    <a:pt x="88" y="21"/>
                  </a:lnTo>
                  <a:lnTo>
                    <a:pt x="83" y="24"/>
                  </a:lnTo>
                  <a:lnTo>
                    <a:pt x="79" y="28"/>
                  </a:lnTo>
                  <a:lnTo>
                    <a:pt x="81" y="31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95" y="40"/>
                  </a:lnTo>
                  <a:lnTo>
                    <a:pt x="107" y="43"/>
                  </a:lnTo>
                  <a:lnTo>
                    <a:pt x="119" y="45"/>
                  </a:lnTo>
                  <a:lnTo>
                    <a:pt x="131" y="47"/>
                  </a:lnTo>
                  <a:lnTo>
                    <a:pt x="145" y="47"/>
                  </a:lnTo>
                  <a:lnTo>
                    <a:pt x="157" y="48"/>
                  </a:lnTo>
                  <a:lnTo>
                    <a:pt x="169" y="50"/>
                  </a:lnTo>
                  <a:lnTo>
                    <a:pt x="180" y="53"/>
                  </a:lnTo>
                  <a:lnTo>
                    <a:pt x="190" y="60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78" y="67"/>
                  </a:lnTo>
                  <a:lnTo>
                    <a:pt x="159" y="62"/>
                  </a:lnTo>
                  <a:lnTo>
                    <a:pt x="138" y="57"/>
                  </a:lnTo>
                  <a:lnTo>
                    <a:pt x="119" y="52"/>
                  </a:lnTo>
                  <a:lnTo>
                    <a:pt x="100" y="45"/>
                  </a:lnTo>
                  <a:lnTo>
                    <a:pt x="79" y="40"/>
                  </a:lnTo>
                  <a:lnTo>
                    <a:pt x="60" y="33"/>
                  </a:lnTo>
                  <a:lnTo>
                    <a:pt x="40" y="28"/>
                  </a:lnTo>
                  <a:lnTo>
                    <a:pt x="21" y="24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3175">
              <a:solidFill>
                <a:srgbClr val="004C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89" name="Freeform 145">
              <a:extLst>
                <a:ext uri="{FF2B5EF4-FFF2-40B4-BE49-F238E27FC236}">
                  <a16:creationId xmlns:a16="http://schemas.microsoft.com/office/drawing/2014/main" id="{C919B3CC-12F2-955B-3C7B-5845A7507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442"/>
              <a:ext cx="67" cy="22"/>
            </a:xfrm>
            <a:custGeom>
              <a:avLst/>
              <a:gdLst>
                <a:gd name="T0" fmla="*/ 121 w 133"/>
                <a:gd name="T1" fmla="*/ 0 h 45"/>
                <a:gd name="T2" fmla="*/ 126 w 133"/>
                <a:gd name="T3" fmla="*/ 0 h 45"/>
                <a:gd name="T4" fmla="*/ 129 w 133"/>
                <a:gd name="T5" fmla="*/ 1 h 45"/>
                <a:gd name="T6" fmla="*/ 131 w 133"/>
                <a:gd name="T7" fmla="*/ 5 h 45"/>
                <a:gd name="T8" fmla="*/ 133 w 133"/>
                <a:gd name="T9" fmla="*/ 8 h 45"/>
                <a:gd name="T10" fmla="*/ 133 w 133"/>
                <a:gd name="T11" fmla="*/ 12 h 45"/>
                <a:gd name="T12" fmla="*/ 133 w 133"/>
                <a:gd name="T13" fmla="*/ 17 h 45"/>
                <a:gd name="T14" fmla="*/ 131 w 133"/>
                <a:gd name="T15" fmla="*/ 20 h 45"/>
                <a:gd name="T16" fmla="*/ 129 w 133"/>
                <a:gd name="T17" fmla="*/ 24 h 45"/>
                <a:gd name="T18" fmla="*/ 128 w 133"/>
                <a:gd name="T19" fmla="*/ 26 h 45"/>
                <a:gd name="T20" fmla="*/ 126 w 133"/>
                <a:gd name="T21" fmla="*/ 26 h 45"/>
                <a:gd name="T22" fmla="*/ 126 w 133"/>
                <a:gd name="T23" fmla="*/ 26 h 45"/>
                <a:gd name="T24" fmla="*/ 112 w 133"/>
                <a:gd name="T25" fmla="*/ 27 h 45"/>
                <a:gd name="T26" fmla="*/ 100 w 133"/>
                <a:gd name="T27" fmla="*/ 27 h 45"/>
                <a:gd name="T28" fmla="*/ 86 w 133"/>
                <a:gd name="T29" fmla="*/ 27 h 45"/>
                <a:gd name="T30" fmla="*/ 74 w 133"/>
                <a:gd name="T31" fmla="*/ 27 h 45"/>
                <a:gd name="T32" fmla="*/ 60 w 133"/>
                <a:gd name="T33" fmla="*/ 27 h 45"/>
                <a:gd name="T34" fmla="*/ 48 w 133"/>
                <a:gd name="T35" fmla="*/ 27 h 45"/>
                <a:gd name="T36" fmla="*/ 36 w 133"/>
                <a:gd name="T37" fmla="*/ 29 h 45"/>
                <a:gd name="T38" fmla="*/ 24 w 133"/>
                <a:gd name="T39" fmla="*/ 33 h 45"/>
                <a:gd name="T40" fmla="*/ 12 w 133"/>
                <a:gd name="T41" fmla="*/ 38 h 45"/>
                <a:gd name="T42" fmla="*/ 0 w 133"/>
                <a:gd name="T43" fmla="*/ 45 h 45"/>
                <a:gd name="T44" fmla="*/ 0 w 133"/>
                <a:gd name="T45" fmla="*/ 45 h 45"/>
                <a:gd name="T46" fmla="*/ 8 w 133"/>
                <a:gd name="T47" fmla="*/ 33 h 45"/>
                <a:gd name="T48" fmla="*/ 19 w 133"/>
                <a:gd name="T49" fmla="*/ 22 h 45"/>
                <a:gd name="T50" fmla="*/ 29 w 133"/>
                <a:gd name="T51" fmla="*/ 14 h 45"/>
                <a:gd name="T52" fmla="*/ 41 w 133"/>
                <a:gd name="T53" fmla="*/ 8 h 45"/>
                <a:gd name="T54" fmla="*/ 53 w 133"/>
                <a:gd name="T55" fmla="*/ 5 h 45"/>
                <a:gd name="T56" fmla="*/ 67 w 133"/>
                <a:gd name="T57" fmla="*/ 3 h 45"/>
                <a:gd name="T58" fmla="*/ 81 w 133"/>
                <a:gd name="T59" fmla="*/ 1 h 45"/>
                <a:gd name="T60" fmla="*/ 95 w 133"/>
                <a:gd name="T61" fmla="*/ 0 h 45"/>
                <a:gd name="T62" fmla="*/ 109 w 133"/>
                <a:gd name="T63" fmla="*/ 0 h 45"/>
                <a:gd name="T64" fmla="*/ 121 w 133"/>
                <a:gd name="T65" fmla="*/ 0 h 45"/>
                <a:gd name="T66" fmla="*/ 121 w 133"/>
                <a:gd name="T6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45">
                  <a:moveTo>
                    <a:pt x="121" y="0"/>
                  </a:moveTo>
                  <a:lnTo>
                    <a:pt x="126" y="0"/>
                  </a:lnTo>
                  <a:lnTo>
                    <a:pt x="129" y="1"/>
                  </a:lnTo>
                  <a:lnTo>
                    <a:pt x="131" y="5"/>
                  </a:lnTo>
                  <a:lnTo>
                    <a:pt x="133" y="8"/>
                  </a:lnTo>
                  <a:lnTo>
                    <a:pt x="133" y="12"/>
                  </a:lnTo>
                  <a:lnTo>
                    <a:pt x="133" y="17"/>
                  </a:lnTo>
                  <a:lnTo>
                    <a:pt x="131" y="20"/>
                  </a:lnTo>
                  <a:lnTo>
                    <a:pt x="129" y="24"/>
                  </a:lnTo>
                  <a:lnTo>
                    <a:pt x="128" y="26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12" y="27"/>
                  </a:lnTo>
                  <a:lnTo>
                    <a:pt x="100" y="27"/>
                  </a:lnTo>
                  <a:lnTo>
                    <a:pt x="86" y="27"/>
                  </a:lnTo>
                  <a:lnTo>
                    <a:pt x="74" y="27"/>
                  </a:lnTo>
                  <a:lnTo>
                    <a:pt x="60" y="27"/>
                  </a:lnTo>
                  <a:lnTo>
                    <a:pt x="48" y="27"/>
                  </a:lnTo>
                  <a:lnTo>
                    <a:pt x="36" y="29"/>
                  </a:lnTo>
                  <a:lnTo>
                    <a:pt x="24" y="33"/>
                  </a:lnTo>
                  <a:lnTo>
                    <a:pt x="12" y="38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8" y="33"/>
                  </a:lnTo>
                  <a:lnTo>
                    <a:pt x="19" y="22"/>
                  </a:lnTo>
                  <a:lnTo>
                    <a:pt x="29" y="14"/>
                  </a:lnTo>
                  <a:lnTo>
                    <a:pt x="41" y="8"/>
                  </a:lnTo>
                  <a:lnTo>
                    <a:pt x="53" y="5"/>
                  </a:lnTo>
                  <a:lnTo>
                    <a:pt x="67" y="3"/>
                  </a:lnTo>
                  <a:lnTo>
                    <a:pt x="81" y="1"/>
                  </a:lnTo>
                  <a:lnTo>
                    <a:pt x="95" y="0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90" name="Freeform 146">
              <a:extLst>
                <a:ext uri="{FF2B5EF4-FFF2-40B4-BE49-F238E27FC236}">
                  <a16:creationId xmlns:a16="http://schemas.microsoft.com/office/drawing/2014/main" id="{3F39FB86-31B1-82B7-20DA-0D186629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442"/>
              <a:ext cx="67" cy="22"/>
            </a:xfrm>
            <a:custGeom>
              <a:avLst/>
              <a:gdLst>
                <a:gd name="T0" fmla="*/ 121 w 133"/>
                <a:gd name="T1" fmla="*/ 0 h 45"/>
                <a:gd name="T2" fmla="*/ 126 w 133"/>
                <a:gd name="T3" fmla="*/ 0 h 45"/>
                <a:gd name="T4" fmla="*/ 129 w 133"/>
                <a:gd name="T5" fmla="*/ 1 h 45"/>
                <a:gd name="T6" fmla="*/ 131 w 133"/>
                <a:gd name="T7" fmla="*/ 5 h 45"/>
                <a:gd name="T8" fmla="*/ 133 w 133"/>
                <a:gd name="T9" fmla="*/ 8 h 45"/>
                <a:gd name="T10" fmla="*/ 133 w 133"/>
                <a:gd name="T11" fmla="*/ 12 h 45"/>
                <a:gd name="T12" fmla="*/ 133 w 133"/>
                <a:gd name="T13" fmla="*/ 17 h 45"/>
                <a:gd name="T14" fmla="*/ 131 w 133"/>
                <a:gd name="T15" fmla="*/ 20 h 45"/>
                <a:gd name="T16" fmla="*/ 129 w 133"/>
                <a:gd name="T17" fmla="*/ 24 h 45"/>
                <a:gd name="T18" fmla="*/ 128 w 133"/>
                <a:gd name="T19" fmla="*/ 26 h 45"/>
                <a:gd name="T20" fmla="*/ 126 w 133"/>
                <a:gd name="T21" fmla="*/ 26 h 45"/>
                <a:gd name="T22" fmla="*/ 126 w 133"/>
                <a:gd name="T23" fmla="*/ 26 h 45"/>
                <a:gd name="T24" fmla="*/ 112 w 133"/>
                <a:gd name="T25" fmla="*/ 27 h 45"/>
                <a:gd name="T26" fmla="*/ 100 w 133"/>
                <a:gd name="T27" fmla="*/ 27 h 45"/>
                <a:gd name="T28" fmla="*/ 86 w 133"/>
                <a:gd name="T29" fmla="*/ 27 h 45"/>
                <a:gd name="T30" fmla="*/ 74 w 133"/>
                <a:gd name="T31" fmla="*/ 27 h 45"/>
                <a:gd name="T32" fmla="*/ 60 w 133"/>
                <a:gd name="T33" fmla="*/ 27 h 45"/>
                <a:gd name="T34" fmla="*/ 48 w 133"/>
                <a:gd name="T35" fmla="*/ 27 h 45"/>
                <a:gd name="T36" fmla="*/ 36 w 133"/>
                <a:gd name="T37" fmla="*/ 29 h 45"/>
                <a:gd name="T38" fmla="*/ 24 w 133"/>
                <a:gd name="T39" fmla="*/ 33 h 45"/>
                <a:gd name="T40" fmla="*/ 12 w 133"/>
                <a:gd name="T41" fmla="*/ 38 h 45"/>
                <a:gd name="T42" fmla="*/ 0 w 133"/>
                <a:gd name="T43" fmla="*/ 45 h 45"/>
                <a:gd name="T44" fmla="*/ 0 w 133"/>
                <a:gd name="T45" fmla="*/ 45 h 45"/>
                <a:gd name="T46" fmla="*/ 8 w 133"/>
                <a:gd name="T47" fmla="*/ 33 h 45"/>
                <a:gd name="T48" fmla="*/ 19 w 133"/>
                <a:gd name="T49" fmla="*/ 22 h 45"/>
                <a:gd name="T50" fmla="*/ 29 w 133"/>
                <a:gd name="T51" fmla="*/ 14 h 45"/>
                <a:gd name="T52" fmla="*/ 41 w 133"/>
                <a:gd name="T53" fmla="*/ 8 h 45"/>
                <a:gd name="T54" fmla="*/ 53 w 133"/>
                <a:gd name="T55" fmla="*/ 5 h 45"/>
                <a:gd name="T56" fmla="*/ 67 w 133"/>
                <a:gd name="T57" fmla="*/ 3 h 45"/>
                <a:gd name="T58" fmla="*/ 81 w 133"/>
                <a:gd name="T59" fmla="*/ 1 h 45"/>
                <a:gd name="T60" fmla="*/ 95 w 133"/>
                <a:gd name="T61" fmla="*/ 0 h 45"/>
                <a:gd name="T62" fmla="*/ 109 w 133"/>
                <a:gd name="T63" fmla="*/ 0 h 45"/>
                <a:gd name="T64" fmla="*/ 121 w 133"/>
                <a:gd name="T65" fmla="*/ 0 h 45"/>
                <a:gd name="T66" fmla="*/ 121 w 133"/>
                <a:gd name="T6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45">
                  <a:moveTo>
                    <a:pt x="121" y="0"/>
                  </a:moveTo>
                  <a:lnTo>
                    <a:pt x="126" y="0"/>
                  </a:lnTo>
                  <a:lnTo>
                    <a:pt x="129" y="1"/>
                  </a:lnTo>
                  <a:lnTo>
                    <a:pt x="131" y="5"/>
                  </a:lnTo>
                  <a:lnTo>
                    <a:pt x="133" y="8"/>
                  </a:lnTo>
                  <a:lnTo>
                    <a:pt x="133" y="12"/>
                  </a:lnTo>
                  <a:lnTo>
                    <a:pt x="133" y="17"/>
                  </a:lnTo>
                  <a:lnTo>
                    <a:pt x="131" y="20"/>
                  </a:lnTo>
                  <a:lnTo>
                    <a:pt x="129" y="24"/>
                  </a:lnTo>
                  <a:lnTo>
                    <a:pt x="128" y="26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12" y="27"/>
                  </a:lnTo>
                  <a:lnTo>
                    <a:pt x="100" y="27"/>
                  </a:lnTo>
                  <a:lnTo>
                    <a:pt x="86" y="27"/>
                  </a:lnTo>
                  <a:lnTo>
                    <a:pt x="74" y="27"/>
                  </a:lnTo>
                  <a:lnTo>
                    <a:pt x="60" y="27"/>
                  </a:lnTo>
                  <a:lnTo>
                    <a:pt x="48" y="27"/>
                  </a:lnTo>
                  <a:lnTo>
                    <a:pt x="36" y="29"/>
                  </a:lnTo>
                  <a:lnTo>
                    <a:pt x="24" y="33"/>
                  </a:lnTo>
                  <a:lnTo>
                    <a:pt x="12" y="38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8" y="33"/>
                  </a:lnTo>
                  <a:lnTo>
                    <a:pt x="19" y="22"/>
                  </a:lnTo>
                  <a:lnTo>
                    <a:pt x="29" y="14"/>
                  </a:lnTo>
                  <a:lnTo>
                    <a:pt x="41" y="8"/>
                  </a:lnTo>
                  <a:lnTo>
                    <a:pt x="53" y="5"/>
                  </a:lnTo>
                  <a:lnTo>
                    <a:pt x="67" y="3"/>
                  </a:lnTo>
                  <a:lnTo>
                    <a:pt x="81" y="1"/>
                  </a:lnTo>
                  <a:lnTo>
                    <a:pt x="95" y="0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21" y="0"/>
                  </a:lnTo>
                </a:path>
              </a:pathLst>
            </a:custGeom>
            <a:noFill/>
            <a:ln w="3175">
              <a:solidFill>
                <a:srgbClr val="004C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91" name="Freeform 147">
              <a:extLst>
                <a:ext uri="{FF2B5EF4-FFF2-40B4-BE49-F238E27FC236}">
                  <a16:creationId xmlns:a16="http://schemas.microsoft.com/office/drawing/2014/main" id="{B5C5F38C-7DD1-FD0A-576D-4054E9BFD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2747"/>
              <a:ext cx="151" cy="57"/>
            </a:xfrm>
            <a:custGeom>
              <a:avLst/>
              <a:gdLst>
                <a:gd name="T0" fmla="*/ 22 w 300"/>
                <a:gd name="T1" fmla="*/ 12 h 114"/>
                <a:gd name="T2" fmla="*/ 45 w 300"/>
                <a:gd name="T3" fmla="*/ 15 h 114"/>
                <a:gd name="T4" fmla="*/ 65 w 300"/>
                <a:gd name="T5" fmla="*/ 15 h 114"/>
                <a:gd name="T6" fmla="*/ 88 w 300"/>
                <a:gd name="T7" fmla="*/ 12 h 114"/>
                <a:gd name="T8" fmla="*/ 107 w 300"/>
                <a:gd name="T9" fmla="*/ 5 h 114"/>
                <a:gd name="T10" fmla="*/ 117 w 300"/>
                <a:gd name="T11" fmla="*/ 0 h 114"/>
                <a:gd name="T12" fmla="*/ 110 w 300"/>
                <a:gd name="T13" fmla="*/ 1 h 114"/>
                <a:gd name="T14" fmla="*/ 105 w 300"/>
                <a:gd name="T15" fmla="*/ 3 h 114"/>
                <a:gd name="T16" fmla="*/ 100 w 300"/>
                <a:gd name="T17" fmla="*/ 6 h 114"/>
                <a:gd name="T18" fmla="*/ 95 w 300"/>
                <a:gd name="T19" fmla="*/ 12 h 114"/>
                <a:gd name="T20" fmla="*/ 91 w 300"/>
                <a:gd name="T21" fmla="*/ 17 h 114"/>
                <a:gd name="T22" fmla="*/ 91 w 300"/>
                <a:gd name="T23" fmla="*/ 19 h 114"/>
                <a:gd name="T24" fmla="*/ 91 w 300"/>
                <a:gd name="T25" fmla="*/ 24 h 114"/>
                <a:gd name="T26" fmla="*/ 96 w 300"/>
                <a:gd name="T27" fmla="*/ 29 h 114"/>
                <a:gd name="T28" fmla="*/ 102 w 300"/>
                <a:gd name="T29" fmla="*/ 32 h 114"/>
                <a:gd name="T30" fmla="*/ 107 w 300"/>
                <a:gd name="T31" fmla="*/ 36 h 114"/>
                <a:gd name="T32" fmla="*/ 110 w 300"/>
                <a:gd name="T33" fmla="*/ 36 h 114"/>
                <a:gd name="T34" fmla="*/ 126 w 300"/>
                <a:gd name="T35" fmla="*/ 39 h 114"/>
                <a:gd name="T36" fmla="*/ 143 w 300"/>
                <a:gd name="T37" fmla="*/ 39 h 114"/>
                <a:gd name="T38" fmla="*/ 160 w 300"/>
                <a:gd name="T39" fmla="*/ 43 h 114"/>
                <a:gd name="T40" fmla="*/ 178 w 300"/>
                <a:gd name="T41" fmla="*/ 50 h 114"/>
                <a:gd name="T42" fmla="*/ 192 w 300"/>
                <a:gd name="T43" fmla="*/ 63 h 114"/>
                <a:gd name="T44" fmla="*/ 193 w 300"/>
                <a:gd name="T45" fmla="*/ 67 h 114"/>
                <a:gd name="T46" fmla="*/ 200 w 300"/>
                <a:gd name="T47" fmla="*/ 65 h 114"/>
                <a:gd name="T48" fmla="*/ 209 w 300"/>
                <a:gd name="T49" fmla="*/ 60 h 114"/>
                <a:gd name="T50" fmla="*/ 217 w 300"/>
                <a:gd name="T51" fmla="*/ 55 h 114"/>
                <a:gd name="T52" fmla="*/ 224 w 300"/>
                <a:gd name="T53" fmla="*/ 55 h 114"/>
                <a:gd name="T54" fmla="*/ 228 w 300"/>
                <a:gd name="T55" fmla="*/ 57 h 114"/>
                <a:gd name="T56" fmla="*/ 240 w 300"/>
                <a:gd name="T57" fmla="*/ 70 h 114"/>
                <a:gd name="T58" fmla="*/ 254 w 300"/>
                <a:gd name="T59" fmla="*/ 82 h 114"/>
                <a:gd name="T60" fmla="*/ 269 w 300"/>
                <a:gd name="T61" fmla="*/ 93 h 114"/>
                <a:gd name="T62" fmla="*/ 285 w 300"/>
                <a:gd name="T63" fmla="*/ 103 h 114"/>
                <a:gd name="T64" fmla="*/ 300 w 300"/>
                <a:gd name="T65" fmla="*/ 112 h 114"/>
                <a:gd name="T66" fmla="*/ 295 w 300"/>
                <a:gd name="T67" fmla="*/ 112 h 114"/>
                <a:gd name="T68" fmla="*/ 287 w 300"/>
                <a:gd name="T69" fmla="*/ 114 h 114"/>
                <a:gd name="T70" fmla="*/ 276 w 300"/>
                <a:gd name="T71" fmla="*/ 112 h 114"/>
                <a:gd name="T72" fmla="*/ 268 w 300"/>
                <a:gd name="T73" fmla="*/ 112 h 114"/>
                <a:gd name="T74" fmla="*/ 259 w 300"/>
                <a:gd name="T75" fmla="*/ 110 h 114"/>
                <a:gd name="T76" fmla="*/ 254 w 300"/>
                <a:gd name="T77" fmla="*/ 108 h 114"/>
                <a:gd name="T78" fmla="*/ 228 w 300"/>
                <a:gd name="T79" fmla="*/ 100 h 114"/>
                <a:gd name="T80" fmla="*/ 204 w 300"/>
                <a:gd name="T81" fmla="*/ 89 h 114"/>
                <a:gd name="T82" fmla="*/ 178 w 300"/>
                <a:gd name="T83" fmla="*/ 81 h 114"/>
                <a:gd name="T84" fmla="*/ 152 w 300"/>
                <a:gd name="T85" fmla="*/ 72 h 114"/>
                <a:gd name="T86" fmla="*/ 126 w 300"/>
                <a:gd name="T87" fmla="*/ 65 h 114"/>
                <a:gd name="T88" fmla="*/ 114 w 300"/>
                <a:gd name="T89" fmla="*/ 62 h 114"/>
                <a:gd name="T90" fmla="*/ 88 w 300"/>
                <a:gd name="T91" fmla="*/ 51 h 114"/>
                <a:gd name="T92" fmla="*/ 64 w 300"/>
                <a:gd name="T93" fmla="*/ 38 h 114"/>
                <a:gd name="T94" fmla="*/ 39 w 300"/>
                <a:gd name="T95" fmla="*/ 24 h 114"/>
                <a:gd name="T96" fmla="*/ 14 w 300"/>
                <a:gd name="T97" fmla="*/ 12 h 114"/>
                <a:gd name="T98" fmla="*/ 12 w 300"/>
                <a:gd name="T99" fmla="*/ 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14">
                  <a:moveTo>
                    <a:pt x="12" y="12"/>
                  </a:moveTo>
                  <a:lnTo>
                    <a:pt x="22" y="12"/>
                  </a:lnTo>
                  <a:lnTo>
                    <a:pt x="34" y="13"/>
                  </a:lnTo>
                  <a:lnTo>
                    <a:pt x="45" y="15"/>
                  </a:lnTo>
                  <a:lnTo>
                    <a:pt x="55" y="15"/>
                  </a:lnTo>
                  <a:lnTo>
                    <a:pt x="65" y="15"/>
                  </a:lnTo>
                  <a:lnTo>
                    <a:pt x="77" y="13"/>
                  </a:lnTo>
                  <a:lnTo>
                    <a:pt x="88" y="12"/>
                  </a:lnTo>
                  <a:lnTo>
                    <a:pt x="96" y="8"/>
                  </a:lnTo>
                  <a:lnTo>
                    <a:pt x="107" y="5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5" y="3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6" y="10"/>
                  </a:lnTo>
                  <a:lnTo>
                    <a:pt x="95" y="12"/>
                  </a:lnTo>
                  <a:lnTo>
                    <a:pt x="93" y="13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9"/>
                  </a:lnTo>
                  <a:lnTo>
                    <a:pt x="91" y="22"/>
                  </a:lnTo>
                  <a:lnTo>
                    <a:pt x="91" y="24"/>
                  </a:lnTo>
                  <a:lnTo>
                    <a:pt x="93" y="27"/>
                  </a:lnTo>
                  <a:lnTo>
                    <a:pt x="96" y="29"/>
                  </a:lnTo>
                  <a:lnTo>
                    <a:pt x="98" y="31"/>
                  </a:lnTo>
                  <a:lnTo>
                    <a:pt x="102" y="32"/>
                  </a:lnTo>
                  <a:lnTo>
                    <a:pt x="105" y="34"/>
                  </a:lnTo>
                  <a:lnTo>
                    <a:pt x="107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7" y="38"/>
                  </a:lnTo>
                  <a:lnTo>
                    <a:pt x="126" y="39"/>
                  </a:lnTo>
                  <a:lnTo>
                    <a:pt x="134" y="39"/>
                  </a:lnTo>
                  <a:lnTo>
                    <a:pt x="143" y="39"/>
                  </a:lnTo>
                  <a:lnTo>
                    <a:pt x="152" y="41"/>
                  </a:lnTo>
                  <a:lnTo>
                    <a:pt x="160" y="43"/>
                  </a:lnTo>
                  <a:lnTo>
                    <a:pt x="169" y="44"/>
                  </a:lnTo>
                  <a:lnTo>
                    <a:pt x="178" y="50"/>
                  </a:lnTo>
                  <a:lnTo>
                    <a:pt x="185" y="55"/>
                  </a:lnTo>
                  <a:lnTo>
                    <a:pt x="192" y="63"/>
                  </a:lnTo>
                  <a:lnTo>
                    <a:pt x="192" y="63"/>
                  </a:lnTo>
                  <a:lnTo>
                    <a:pt x="193" y="67"/>
                  </a:lnTo>
                  <a:lnTo>
                    <a:pt x="197" y="67"/>
                  </a:lnTo>
                  <a:lnTo>
                    <a:pt x="200" y="65"/>
                  </a:lnTo>
                  <a:lnTo>
                    <a:pt x="205" y="63"/>
                  </a:lnTo>
                  <a:lnTo>
                    <a:pt x="209" y="60"/>
                  </a:lnTo>
                  <a:lnTo>
                    <a:pt x="212" y="58"/>
                  </a:lnTo>
                  <a:lnTo>
                    <a:pt x="217" y="55"/>
                  </a:lnTo>
                  <a:lnTo>
                    <a:pt x="221" y="55"/>
                  </a:lnTo>
                  <a:lnTo>
                    <a:pt x="224" y="55"/>
                  </a:lnTo>
                  <a:lnTo>
                    <a:pt x="228" y="57"/>
                  </a:lnTo>
                  <a:lnTo>
                    <a:pt x="228" y="57"/>
                  </a:lnTo>
                  <a:lnTo>
                    <a:pt x="233" y="63"/>
                  </a:lnTo>
                  <a:lnTo>
                    <a:pt x="240" y="70"/>
                  </a:lnTo>
                  <a:lnTo>
                    <a:pt x="247" y="77"/>
                  </a:lnTo>
                  <a:lnTo>
                    <a:pt x="254" y="82"/>
                  </a:lnTo>
                  <a:lnTo>
                    <a:pt x="261" y="88"/>
                  </a:lnTo>
                  <a:lnTo>
                    <a:pt x="269" y="93"/>
                  </a:lnTo>
                  <a:lnTo>
                    <a:pt x="276" y="98"/>
                  </a:lnTo>
                  <a:lnTo>
                    <a:pt x="285" y="103"/>
                  </a:lnTo>
                  <a:lnTo>
                    <a:pt x="292" y="108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295" y="112"/>
                  </a:lnTo>
                  <a:lnTo>
                    <a:pt x="292" y="114"/>
                  </a:lnTo>
                  <a:lnTo>
                    <a:pt x="287" y="114"/>
                  </a:lnTo>
                  <a:lnTo>
                    <a:pt x="281" y="114"/>
                  </a:lnTo>
                  <a:lnTo>
                    <a:pt x="276" y="112"/>
                  </a:lnTo>
                  <a:lnTo>
                    <a:pt x="273" y="112"/>
                  </a:lnTo>
                  <a:lnTo>
                    <a:pt x="268" y="112"/>
                  </a:lnTo>
                  <a:lnTo>
                    <a:pt x="262" y="112"/>
                  </a:lnTo>
                  <a:lnTo>
                    <a:pt x="259" y="110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42" y="103"/>
                  </a:lnTo>
                  <a:lnTo>
                    <a:pt x="228" y="100"/>
                  </a:lnTo>
                  <a:lnTo>
                    <a:pt x="216" y="95"/>
                  </a:lnTo>
                  <a:lnTo>
                    <a:pt x="204" y="89"/>
                  </a:lnTo>
                  <a:lnTo>
                    <a:pt x="190" y="86"/>
                  </a:lnTo>
                  <a:lnTo>
                    <a:pt x="178" y="81"/>
                  </a:lnTo>
                  <a:lnTo>
                    <a:pt x="166" y="77"/>
                  </a:lnTo>
                  <a:lnTo>
                    <a:pt x="152" y="72"/>
                  </a:lnTo>
                  <a:lnTo>
                    <a:pt x="140" y="69"/>
                  </a:lnTo>
                  <a:lnTo>
                    <a:pt x="126" y="65"/>
                  </a:lnTo>
                  <a:lnTo>
                    <a:pt x="126" y="65"/>
                  </a:lnTo>
                  <a:lnTo>
                    <a:pt x="114" y="62"/>
                  </a:lnTo>
                  <a:lnTo>
                    <a:pt x="100" y="57"/>
                  </a:lnTo>
                  <a:lnTo>
                    <a:pt x="88" y="51"/>
                  </a:lnTo>
                  <a:lnTo>
                    <a:pt x="76" y="44"/>
                  </a:lnTo>
                  <a:lnTo>
                    <a:pt x="64" y="38"/>
                  </a:lnTo>
                  <a:lnTo>
                    <a:pt x="52" y="31"/>
                  </a:lnTo>
                  <a:lnTo>
                    <a:pt x="39" y="24"/>
                  </a:lnTo>
                  <a:lnTo>
                    <a:pt x="26" y="17"/>
                  </a:lnTo>
                  <a:lnTo>
                    <a:pt x="14" y="12"/>
                  </a:lnTo>
                  <a:lnTo>
                    <a:pt x="0" y="8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92" name="Freeform 148">
              <a:extLst>
                <a:ext uri="{FF2B5EF4-FFF2-40B4-BE49-F238E27FC236}">
                  <a16:creationId xmlns:a16="http://schemas.microsoft.com/office/drawing/2014/main" id="{6B425CAE-7A0D-2312-ABC9-FD31B1828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2747"/>
              <a:ext cx="151" cy="57"/>
            </a:xfrm>
            <a:custGeom>
              <a:avLst/>
              <a:gdLst>
                <a:gd name="T0" fmla="*/ 22 w 300"/>
                <a:gd name="T1" fmla="*/ 12 h 114"/>
                <a:gd name="T2" fmla="*/ 45 w 300"/>
                <a:gd name="T3" fmla="*/ 15 h 114"/>
                <a:gd name="T4" fmla="*/ 65 w 300"/>
                <a:gd name="T5" fmla="*/ 15 h 114"/>
                <a:gd name="T6" fmla="*/ 88 w 300"/>
                <a:gd name="T7" fmla="*/ 12 h 114"/>
                <a:gd name="T8" fmla="*/ 107 w 300"/>
                <a:gd name="T9" fmla="*/ 5 h 114"/>
                <a:gd name="T10" fmla="*/ 117 w 300"/>
                <a:gd name="T11" fmla="*/ 0 h 114"/>
                <a:gd name="T12" fmla="*/ 110 w 300"/>
                <a:gd name="T13" fmla="*/ 1 h 114"/>
                <a:gd name="T14" fmla="*/ 105 w 300"/>
                <a:gd name="T15" fmla="*/ 3 h 114"/>
                <a:gd name="T16" fmla="*/ 100 w 300"/>
                <a:gd name="T17" fmla="*/ 6 h 114"/>
                <a:gd name="T18" fmla="*/ 95 w 300"/>
                <a:gd name="T19" fmla="*/ 12 h 114"/>
                <a:gd name="T20" fmla="*/ 91 w 300"/>
                <a:gd name="T21" fmla="*/ 17 h 114"/>
                <a:gd name="T22" fmla="*/ 91 w 300"/>
                <a:gd name="T23" fmla="*/ 19 h 114"/>
                <a:gd name="T24" fmla="*/ 91 w 300"/>
                <a:gd name="T25" fmla="*/ 24 h 114"/>
                <a:gd name="T26" fmla="*/ 96 w 300"/>
                <a:gd name="T27" fmla="*/ 29 h 114"/>
                <a:gd name="T28" fmla="*/ 102 w 300"/>
                <a:gd name="T29" fmla="*/ 32 h 114"/>
                <a:gd name="T30" fmla="*/ 107 w 300"/>
                <a:gd name="T31" fmla="*/ 36 h 114"/>
                <a:gd name="T32" fmla="*/ 110 w 300"/>
                <a:gd name="T33" fmla="*/ 36 h 114"/>
                <a:gd name="T34" fmla="*/ 126 w 300"/>
                <a:gd name="T35" fmla="*/ 39 h 114"/>
                <a:gd name="T36" fmla="*/ 143 w 300"/>
                <a:gd name="T37" fmla="*/ 39 h 114"/>
                <a:gd name="T38" fmla="*/ 160 w 300"/>
                <a:gd name="T39" fmla="*/ 43 h 114"/>
                <a:gd name="T40" fmla="*/ 178 w 300"/>
                <a:gd name="T41" fmla="*/ 50 h 114"/>
                <a:gd name="T42" fmla="*/ 192 w 300"/>
                <a:gd name="T43" fmla="*/ 63 h 114"/>
                <a:gd name="T44" fmla="*/ 193 w 300"/>
                <a:gd name="T45" fmla="*/ 67 h 114"/>
                <a:gd name="T46" fmla="*/ 200 w 300"/>
                <a:gd name="T47" fmla="*/ 65 h 114"/>
                <a:gd name="T48" fmla="*/ 209 w 300"/>
                <a:gd name="T49" fmla="*/ 60 h 114"/>
                <a:gd name="T50" fmla="*/ 217 w 300"/>
                <a:gd name="T51" fmla="*/ 55 h 114"/>
                <a:gd name="T52" fmla="*/ 224 w 300"/>
                <a:gd name="T53" fmla="*/ 55 h 114"/>
                <a:gd name="T54" fmla="*/ 228 w 300"/>
                <a:gd name="T55" fmla="*/ 57 h 114"/>
                <a:gd name="T56" fmla="*/ 240 w 300"/>
                <a:gd name="T57" fmla="*/ 70 h 114"/>
                <a:gd name="T58" fmla="*/ 254 w 300"/>
                <a:gd name="T59" fmla="*/ 82 h 114"/>
                <a:gd name="T60" fmla="*/ 269 w 300"/>
                <a:gd name="T61" fmla="*/ 93 h 114"/>
                <a:gd name="T62" fmla="*/ 285 w 300"/>
                <a:gd name="T63" fmla="*/ 103 h 114"/>
                <a:gd name="T64" fmla="*/ 300 w 300"/>
                <a:gd name="T65" fmla="*/ 112 h 114"/>
                <a:gd name="T66" fmla="*/ 295 w 300"/>
                <a:gd name="T67" fmla="*/ 112 h 114"/>
                <a:gd name="T68" fmla="*/ 287 w 300"/>
                <a:gd name="T69" fmla="*/ 114 h 114"/>
                <a:gd name="T70" fmla="*/ 276 w 300"/>
                <a:gd name="T71" fmla="*/ 112 h 114"/>
                <a:gd name="T72" fmla="*/ 268 w 300"/>
                <a:gd name="T73" fmla="*/ 112 h 114"/>
                <a:gd name="T74" fmla="*/ 259 w 300"/>
                <a:gd name="T75" fmla="*/ 110 h 114"/>
                <a:gd name="T76" fmla="*/ 254 w 300"/>
                <a:gd name="T77" fmla="*/ 108 h 114"/>
                <a:gd name="T78" fmla="*/ 228 w 300"/>
                <a:gd name="T79" fmla="*/ 100 h 114"/>
                <a:gd name="T80" fmla="*/ 204 w 300"/>
                <a:gd name="T81" fmla="*/ 89 h 114"/>
                <a:gd name="T82" fmla="*/ 178 w 300"/>
                <a:gd name="T83" fmla="*/ 81 h 114"/>
                <a:gd name="T84" fmla="*/ 152 w 300"/>
                <a:gd name="T85" fmla="*/ 72 h 114"/>
                <a:gd name="T86" fmla="*/ 126 w 300"/>
                <a:gd name="T87" fmla="*/ 65 h 114"/>
                <a:gd name="T88" fmla="*/ 114 w 300"/>
                <a:gd name="T89" fmla="*/ 62 h 114"/>
                <a:gd name="T90" fmla="*/ 88 w 300"/>
                <a:gd name="T91" fmla="*/ 51 h 114"/>
                <a:gd name="T92" fmla="*/ 64 w 300"/>
                <a:gd name="T93" fmla="*/ 38 h 114"/>
                <a:gd name="T94" fmla="*/ 39 w 300"/>
                <a:gd name="T95" fmla="*/ 24 h 114"/>
                <a:gd name="T96" fmla="*/ 14 w 300"/>
                <a:gd name="T97" fmla="*/ 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0" h="114">
                  <a:moveTo>
                    <a:pt x="12" y="12"/>
                  </a:moveTo>
                  <a:lnTo>
                    <a:pt x="22" y="12"/>
                  </a:lnTo>
                  <a:lnTo>
                    <a:pt x="34" y="13"/>
                  </a:lnTo>
                  <a:lnTo>
                    <a:pt x="45" y="15"/>
                  </a:lnTo>
                  <a:lnTo>
                    <a:pt x="55" y="15"/>
                  </a:lnTo>
                  <a:lnTo>
                    <a:pt x="65" y="15"/>
                  </a:lnTo>
                  <a:lnTo>
                    <a:pt x="77" y="13"/>
                  </a:lnTo>
                  <a:lnTo>
                    <a:pt x="88" y="12"/>
                  </a:lnTo>
                  <a:lnTo>
                    <a:pt x="96" y="8"/>
                  </a:lnTo>
                  <a:lnTo>
                    <a:pt x="107" y="5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5" y="3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6" y="10"/>
                  </a:lnTo>
                  <a:lnTo>
                    <a:pt x="95" y="12"/>
                  </a:lnTo>
                  <a:lnTo>
                    <a:pt x="93" y="13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9"/>
                  </a:lnTo>
                  <a:lnTo>
                    <a:pt x="91" y="22"/>
                  </a:lnTo>
                  <a:lnTo>
                    <a:pt x="91" y="24"/>
                  </a:lnTo>
                  <a:lnTo>
                    <a:pt x="93" y="27"/>
                  </a:lnTo>
                  <a:lnTo>
                    <a:pt x="96" y="29"/>
                  </a:lnTo>
                  <a:lnTo>
                    <a:pt x="98" y="31"/>
                  </a:lnTo>
                  <a:lnTo>
                    <a:pt x="102" y="32"/>
                  </a:lnTo>
                  <a:lnTo>
                    <a:pt x="105" y="34"/>
                  </a:lnTo>
                  <a:lnTo>
                    <a:pt x="107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7" y="38"/>
                  </a:lnTo>
                  <a:lnTo>
                    <a:pt x="126" y="39"/>
                  </a:lnTo>
                  <a:lnTo>
                    <a:pt x="134" y="39"/>
                  </a:lnTo>
                  <a:lnTo>
                    <a:pt x="143" y="39"/>
                  </a:lnTo>
                  <a:lnTo>
                    <a:pt x="152" y="41"/>
                  </a:lnTo>
                  <a:lnTo>
                    <a:pt x="160" y="43"/>
                  </a:lnTo>
                  <a:lnTo>
                    <a:pt x="169" y="44"/>
                  </a:lnTo>
                  <a:lnTo>
                    <a:pt x="178" y="50"/>
                  </a:lnTo>
                  <a:lnTo>
                    <a:pt x="185" y="55"/>
                  </a:lnTo>
                  <a:lnTo>
                    <a:pt x="192" y="63"/>
                  </a:lnTo>
                  <a:lnTo>
                    <a:pt x="192" y="63"/>
                  </a:lnTo>
                  <a:lnTo>
                    <a:pt x="193" y="67"/>
                  </a:lnTo>
                  <a:lnTo>
                    <a:pt x="197" y="67"/>
                  </a:lnTo>
                  <a:lnTo>
                    <a:pt x="200" y="65"/>
                  </a:lnTo>
                  <a:lnTo>
                    <a:pt x="205" y="63"/>
                  </a:lnTo>
                  <a:lnTo>
                    <a:pt x="209" y="60"/>
                  </a:lnTo>
                  <a:lnTo>
                    <a:pt x="212" y="58"/>
                  </a:lnTo>
                  <a:lnTo>
                    <a:pt x="217" y="55"/>
                  </a:lnTo>
                  <a:lnTo>
                    <a:pt x="221" y="55"/>
                  </a:lnTo>
                  <a:lnTo>
                    <a:pt x="224" y="55"/>
                  </a:lnTo>
                  <a:lnTo>
                    <a:pt x="228" y="57"/>
                  </a:lnTo>
                  <a:lnTo>
                    <a:pt x="228" y="57"/>
                  </a:lnTo>
                  <a:lnTo>
                    <a:pt x="233" y="63"/>
                  </a:lnTo>
                  <a:lnTo>
                    <a:pt x="240" y="70"/>
                  </a:lnTo>
                  <a:lnTo>
                    <a:pt x="247" y="77"/>
                  </a:lnTo>
                  <a:lnTo>
                    <a:pt x="254" y="82"/>
                  </a:lnTo>
                  <a:lnTo>
                    <a:pt x="261" y="88"/>
                  </a:lnTo>
                  <a:lnTo>
                    <a:pt x="269" y="93"/>
                  </a:lnTo>
                  <a:lnTo>
                    <a:pt x="276" y="98"/>
                  </a:lnTo>
                  <a:lnTo>
                    <a:pt x="285" y="103"/>
                  </a:lnTo>
                  <a:lnTo>
                    <a:pt x="292" y="108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295" y="112"/>
                  </a:lnTo>
                  <a:lnTo>
                    <a:pt x="292" y="114"/>
                  </a:lnTo>
                  <a:lnTo>
                    <a:pt x="287" y="114"/>
                  </a:lnTo>
                  <a:lnTo>
                    <a:pt x="281" y="114"/>
                  </a:lnTo>
                  <a:lnTo>
                    <a:pt x="276" y="112"/>
                  </a:lnTo>
                  <a:lnTo>
                    <a:pt x="273" y="112"/>
                  </a:lnTo>
                  <a:lnTo>
                    <a:pt x="268" y="112"/>
                  </a:lnTo>
                  <a:lnTo>
                    <a:pt x="262" y="112"/>
                  </a:lnTo>
                  <a:lnTo>
                    <a:pt x="259" y="110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42" y="103"/>
                  </a:lnTo>
                  <a:lnTo>
                    <a:pt x="228" y="100"/>
                  </a:lnTo>
                  <a:lnTo>
                    <a:pt x="216" y="95"/>
                  </a:lnTo>
                  <a:lnTo>
                    <a:pt x="204" y="89"/>
                  </a:lnTo>
                  <a:lnTo>
                    <a:pt x="190" y="86"/>
                  </a:lnTo>
                  <a:lnTo>
                    <a:pt x="178" y="81"/>
                  </a:lnTo>
                  <a:lnTo>
                    <a:pt x="166" y="77"/>
                  </a:lnTo>
                  <a:lnTo>
                    <a:pt x="152" y="72"/>
                  </a:lnTo>
                  <a:lnTo>
                    <a:pt x="140" y="69"/>
                  </a:lnTo>
                  <a:lnTo>
                    <a:pt x="126" y="65"/>
                  </a:lnTo>
                  <a:lnTo>
                    <a:pt x="126" y="65"/>
                  </a:lnTo>
                  <a:lnTo>
                    <a:pt x="114" y="62"/>
                  </a:lnTo>
                  <a:lnTo>
                    <a:pt x="100" y="57"/>
                  </a:lnTo>
                  <a:lnTo>
                    <a:pt x="88" y="51"/>
                  </a:lnTo>
                  <a:lnTo>
                    <a:pt x="76" y="44"/>
                  </a:lnTo>
                  <a:lnTo>
                    <a:pt x="64" y="38"/>
                  </a:lnTo>
                  <a:lnTo>
                    <a:pt x="52" y="31"/>
                  </a:lnTo>
                  <a:lnTo>
                    <a:pt x="39" y="24"/>
                  </a:lnTo>
                  <a:lnTo>
                    <a:pt x="26" y="17"/>
                  </a:lnTo>
                  <a:lnTo>
                    <a:pt x="14" y="12"/>
                  </a:lnTo>
                  <a:lnTo>
                    <a:pt x="0" y="8"/>
                  </a:lnTo>
                </a:path>
              </a:pathLst>
            </a:custGeom>
            <a:noFill/>
            <a:ln w="3175">
              <a:solidFill>
                <a:srgbClr val="004C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93" name="Freeform 149">
              <a:extLst>
                <a:ext uri="{FF2B5EF4-FFF2-40B4-BE49-F238E27FC236}">
                  <a16:creationId xmlns:a16="http://schemas.microsoft.com/office/drawing/2014/main" id="{56ADC8FE-7FC1-0BDC-9E4E-61935D42C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2407"/>
              <a:ext cx="90" cy="32"/>
            </a:xfrm>
            <a:custGeom>
              <a:avLst/>
              <a:gdLst>
                <a:gd name="T0" fmla="*/ 66 w 180"/>
                <a:gd name="T1" fmla="*/ 12 h 64"/>
                <a:gd name="T2" fmla="*/ 78 w 180"/>
                <a:gd name="T3" fmla="*/ 3 h 64"/>
                <a:gd name="T4" fmla="*/ 90 w 180"/>
                <a:gd name="T5" fmla="*/ 0 h 64"/>
                <a:gd name="T6" fmla="*/ 104 w 180"/>
                <a:gd name="T7" fmla="*/ 0 h 64"/>
                <a:gd name="T8" fmla="*/ 118 w 180"/>
                <a:gd name="T9" fmla="*/ 1 h 64"/>
                <a:gd name="T10" fmla="*/ 130 w 180"/>
                <a:gd name="T11" fmla="*/ 7 h 64"/>
                <a:gd name="T12" fmla="*/ 144 w 180"/>
                <a:gd name="T13" fmla="*/ 13 h 64"/>
                <a:gd name="T14" fmla="*/ 156 w 180"/>
                <a:gd name="T15" fmla="*/ 24 h 64"/>
                <a:gd name="T16" fmla="*/ 166 w 180"/>
                <a:gd name="T17" fmla="*/ 34 h 64"/>
                <a:gd name="T18" fmla="*/ 175 w 180"/>
                <a:gd name="T19" fmla="*/ 46 h 64"/>
                <a:gd name="T20" fmla="*/ 180 w 180"/>
                <a:gd name="T21" fmla="*/ 58 h 64"/>
                <a:gd name="T22" fmla="*/ 180 w 180"/>
                <a:gd name="T23" fmla="*/ 58 h 64"/>
                <a:gd name="T24" fmla="*/ 171 w 180"/>
                <a:gd name="T25" fmla="*/ 51 h 64"/>
                <a:gd name="T26" fmla="*/ 159 w 180"/>
                <a:gd name="T27" fmla="*/ 45 h 64"/>
                <a:gd name="T28" fmla="*/ 149 w 180"/>
                <a:gd name="T29" fmla="*/ 41 h 64"/>
                <a:gd name="T30" fmla="*/ 137 w 180"/>
                <a:gd name="T31" fmla="*/ 41 h 64"/>
                <a:gd name="T32" fmla="*/ 125 w 180"/>
                <a:gd name="T33" fmla="*/ 41 h 64"/>
                <a:gd name="T34" fmla="*/ 111 w 180"/>
                <a:gd name="T35" fmla="*/ 43 h 64"/>
                <a:gd name="T36" fmla="*/ 99 w 180"/>
                <a:gd name="T37" fmla="*/ 45 h 64"/>
                <a:gd name="T38" fmla="*/ 87 w 180"/>
                <a:gd name="T39" fmla="*/ 48 h 64"/>
                <a:gd name="T40" fmla="*/ 75 w 180"/>
                <a:gd name="T41" fmla="*/ 51 h 64"/>
                <a:gd name="T42" fmla="*/ 63 w 180"/>
                <a:gd name="T43" fmla="*/ 55 h 64"/>
                <a:gd name="T44" fmla="*/ 63 w 180"/>
                <a:gd name="T45" fmla="*/ 55 h 64"/>
                <a:gd name="T46" fmla="*/ 56 w 180"/>
                <a:gd name="T47" fmla="*/ 57 h 64"/>
                <a:gd name="T48" fmla="*/ 49 w 180"/>
                <a:gd name="T49" fmla="*/ 58 h 64"/>
                <a:gd name="T50" fmla="*/ 40 w 180"/>
                <a:gd name="T51" fmla="*/ 60 h 64"/>
                <a:gd name="T52" fmla="*/ 31 w 180"/>
                <a:gd name="T53" fmla="*/ 62 h 64"/>
                <a:gd name="T54" fmla="*/ 25 w 180"/>
                <a:gd name="T55" fmla="*/ 64 h 64"/>
                <a:gd name="T56" fmla="*/ 16 w 180"/>
                <a:gd name="T57" fmla="*/ 64 h 64"/>
                <a:gd name="T58" fmla="*/ 9 w 180"/>
                <a:gd name="T59" fmla="*/ 62 h 64"/>
                <a:gd name="T60" fmla="*/ 4 w 180"/>
                <a:gd name="T61" fmla="*/ 58 h 64"/>
                <a:gd name="T62" fmla="*/ 2 w 180"/>
                <a:gd name="T63" fmla="*/ 55 h 64"/>
                <a:gd name="T64" fmla="*/ 0 w 180"/>
                <a:gd name="T65" fmla="*/ 48 h 64"/>
                <a:gd name="T66" fmla="*/ 0 w 180"/>
                <a:gd name="T67" fmla="*/ 48 h 64"/>
                <a:gd name="T68" fmla="*/ 2 w 180"/>
                <a:gd name="T69" fmla="*/ 43 h 64"/>
                <a:gd name="T70" fmla="*/ 5 w 180"/>
                <a:gd name="T71" fmla="*/ 38 h 64"/>
                <a:gd name="T72" fmla="*/ 11 w 180"/>
                <a:gd name="T73" fmla="*/ 36 h 64"/>
                <a:gd name="T74" fmla="*/ 18 w 180"/>
                <a:gd name="T75" fmla="*/ 32 h 64"/>
                <a:gd name="T76" fmla="*/ 25 w 180"/>
                <a:gd name="T77" fmla="*/ 31 h 64"/>
                <a:gd name="T78" fmla="*/ 33 w 180"/>
                <a:gd name="T79" fmla="*/ 27 h 64"/>
                <a:gd name="T80" fmla="*/ 42 w 180"/>
                <a:gd name="T81" fmla="*/ 26 h 64"/>
                <a:gd name="T82" fmla="*/ 50 w 180"/>
                <a:gd name="T83" fmla="*/ 22 h 64"/>
                <a:gd name="T84" fmla="*/ 59 w 180"/>
                <a:gd name="T85" fmla="*/ 17 h 64"/>
                <a:gd name="T86" fmla="*/ 66 w 180"/>
                <a:gd name="T87" fmla="*/ 12 h 64"/>
                <a:gd name="T88" fmla="*/ 66 w 180"/>
                <a:gd name="T8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" h="64">
                  <a:moveTo>
                    <a:pt x="66" y="12"/>
                  </a:moveTo>
                  <a:lnTo>
                    <a:pt x="78" y="3"/>
                  </a:lnTo>
                  <a:lnTo>
                    <a:pt x="90" y="0"/>
                  </a:lnTo>
                  <a:lnTo>
                    <a:pt x="104" y="0"/>
                  </a:lnTo>
                  <a:lnTo>
                    <a:pt x="118" y="1"/>
                  </a:lnTo>
                  <a:lnTo>
                    <a:pt x="130" y="7"/>
                  </a:lnTo>
                  <a:lnTo>
                    <a:pt x="144" y="13"/>
                  </a:lnTo>
                  <a:lnTo>
                    <a:pt x="156" y="24"/>
                  </a:lnTo>
                  <a:lnTo>
                    <a:pt x="166" y="34"/>
                  </a:lnTo>
                  <a:lnTo>
                    <a:pt x="175" y="46"/>
                  </a:lnTo>
                  <a:lnTo>
                    <a:pt x="180" y="58"/>
                  </a:lnTo>
                  <a:lnTo>
                    <a:pt x="180" y="58"/>
                  </a:lnTo>
                  <a:lnTo>
                    <a:pt x="171" y="51"/>
                  </a:lnTo>
                  <a:lnTo>
                    <a:pt x="159" y="45"/>
                  </a:lnTo>
                  <a:lnTo>
                    <a:pt x="149" y="41"/>
                  </a:lnTo>
                  <a:lnTo>
                    <a:pt x="137" y="41"/>
                  </a:lnTo>
                  <a:lnTo>
                    <a:pt x="125" y="41"/>
                  </a:lnTo>
                  <a:lnTo>
                    <a:pt x="111" y="43"/>
                  </a:lnTo>
                  <a:lnTo>
                    <a:pt x="99" y="45"/>
                  </a:lnTo>
                  <a:lnTo>
                    <a:pt x="87" y="48"/>
                  </a:lnTo>
                  <a:lnTo>
                    <a:pt x="75" y="51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56" y="57"/>
                  </a:lnTo>
                  <a:lnTo>
                    <a:pt x="49" y="58"/>
                  </a:lnTo>
                  <a:lnTo>
                    <a:pt x="40" y="60"/>
                  </a:lnTo>
                  <a:lnTo>
                    <a:pt x="31" y="62"/>
                  </a:lnTo>
                  <a:lnTo>
                    <a:pt x="25" y="64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4" y="58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43"/>
                  </a:lnTo>
                  <a:lnTo>
                    <a:pt x="5" y="38"/>
                  </a:lnTo>
                  <a:lnTo>
                    <a:pt x="11" y="36"/>
                  </a:lnTo>
                  <a:lnTo>
                    <a:pt x="18" y="32"/>
                  </a:lnTo>
                  <a:lnTo>
                    <a:pt x="25" y="31"/>
                  </a:lnTo>
                  <a:lnTo>
                    <a:pt x="33" y="27"/>
                  </a:lnTo>
                  <a:lnTo>
                    <a:pt x="42" y="26"/>
                  </a:lnTo>
                  <a:lnTo>
                    <a:pt x="50" y="22"/>
                  </a:lnTo>
                  <a:lnTo>
                    <a:pt x="59" y="17"/>
                  </a:lnTo>
                  <a:lnTo>
                    <a:pt x="66" y="12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94" name="Freeform 150">
              <a:extLst>
                <a:ext uri="{FF2B5EF4-FFF2-40B4-BE49-F238E27FC236}">
                  <a16:creationId xmlns:a16="http://schemas.microsoft.com/office/drawing/2014/main" id="{F418719E-2C63-CA48-E4AA-90499205C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2407"/>
              <a:ext cx="90" cy="32"/>
            </a:xfrm>
            <a:custGeom>
              <a:avLst/>
              <a:gdLst>
                <a:gd name="T0" fmla="*/ 66 w 180"/>
                <a:gd name="T1" fmla="*/ 12 h 64"/>
                <a:gd name="T2" fmla="*/ 78 w 180"/>
                <a:gd name="T3" fmla="*/ 3 h 64"/>
                <a:gd name="T4" fmla="*/ 90 w 180"/>
                <a:gd name="T5" fmla="*/ 0 h 64"/>
                <a:gd name="T6" fmla="*/ 104 w 180"/>
                <a:gd name="T7" fmla="*/ 0 h 64"/>
                <a:gd name="T8" fmla="*/ 118 w 180"/>
                <a:gd name="T9" fmla="*/ 1 h 64"/>
                <a:gd name="T10" fmla="*/ 130 w 180"/>
                <a:gd name="T11" fmla="*/ 7 h 64"/>
                <a:gd name="T12" fmla="*/ 144 w 180"/>
                <a:gd name="T13" fmla="*/ 13 h 64"/>
                <a:gd name="T14" fmla="*/ 156 w 180"/>
                <a:gd name="T15" fmla="*/ 24 h 64"/>
                <a:gd name="T16" fmla="*/ 166 w 180"/>
                <a:gd name="T17" fmla="*/ 34 h 64"/>
                <a:gd name="T18" fmla="*/ 175 w 180"/>
                <a:gd name="T19" fmla="*/ 46 h 64"/>
                <a:gd name="T20" fmla="*/ 180 w 180"/>
                <a:gd name="T21" fmla="*/ 58 h 64"/>
                <a:gd name="T22" fmla="*/ 180 w 180"/>
                <a:gd name="T23" fmla="*/ 58 h 64"/>
                <a:gd name="T24" fmla="*/ 171 w 180"/>
                <a:gd name="T25" fmla="*/ 51 h 64"/>
                <a:gd name="T26" fmla="*/ 159 w 180"/>
                <a:gd name="T27" fmla="*/ 45 h 64"/>
                <a:gd name="T28" fmla="*/ 149 w 180"/>
                <a:gd name="T29" fmla="*/ 41 h 64"/>
                <a:gd name="T30" fmla="*/ 137 w 180"/>
                <a:gd name="T31" fmla="*/ 41 h 64"/>
                <a:gd name="T32" fmla="*/ 125 w 180"/>
                <a:gd name="T33" fmla="*/ 41 h 64"/>
                <a:gd name="T34" fmla="*/ 111 w 180"/>
                <a:gd name="T35" fmla="*/ 43 h 64"/>
                <a:gd name="T36" fmla="*/ 99 w 180"/>
                <a:gd name="T37" fmla="*/ 45 h 64"/>
                <a:gd name="T38" fmla="*/ 87 w 180"/>
                <a:gd name="T39" fmla="*/ 48 h 64"/>
                <a:gd name="T40" fmla="*/ 75 w 180"/>
                <a:gd name="T41" fmla="*/ 51 h 64"/>
                <a:gd name="T42" fmla="*/ 63 w 180"/>
                <a:gd name="T43" fmla="*/ 55 h 64"/>
                <a:gd name="T44" fmla="*/ 63 w 180"/>
                <a:gd name="T45" fmla="*/ 55 h 64"/>
                <a:gd name="T46" fmla="*/ 56 w 180"/>
                <a:gd name="T47" fmla="*/ 57 h 64"/>
                <a:gd name="T48" fmla="*/ 49 w 180"/>
                <a:gd name="T49" fmla="*/ 58 h 64"/>
                <a:gd name="T50" fmla="*/ 40 w 180"/>
                <a:gd name="T51" fmla="*/ 60 h 64"/>
                <a:gd name="T52" fmla="*/ 31 w 180"/>
                <a:gd name="T53" fmla="*/ 62 h 64"/>
                <a:gd name="T54" fmla="*/ 25 w 180"/>
                <a:gd name="T55" fmla="*/ 64 h 64"/>
                <a:gd name="T56" fmla="*/ 16 w 180"/>
                <a:gd name="T57" fmla="*/ 64 h 64"/>
                <a:gd name="T58" fmla="*/ 9 w 180"/>
                <a:gd name="T59" fmla="*/ 62 h 64"/>
                <a:gd name="T60" fmla="*/ 4 w 180"/>
                <a:gd name="T61" fmla="*/ 58 h 64"/>
                <a:gd name="T62" fmla="*/ 2 w 180"/>
                <a:gd name="T63" fmla="*/ 55 h 64"/>
                <a:gd name="T64" fmla="*/ 0 w 180"/>
                <a:gd name="T65" fmla="*/ 48 h 64"/>
                <a:gd name="T66" fmla="*/ 0 w 180"/>
                <a:gd name="T67" fmla="*/ 48 h 64"/>
                <a:gd name="T68" fmla="*/ 2 w 180"/>
                <a:gd name="T69" fmla="*/ 43 h 64"/>
                <a:gd name="T70" fmla="*/ 5 w 180"/>
                <a:gd name="T71" fmla="*/ 38 h 64"/>
                <a:gd name="T72" fmla="*/ 11 w 180"/>
                <a:gd name="T73" fmla="*/ 36 h 64"/>
                <a:gd name="T74" fmla="*/ 18 w 180"/>
                <a:gd name="T75" fmla="*/ 32 h 64"/>
                <a:gd name="T76" fmla="*/ 25 w 180"/>
                <a:gd name="T77" fmla="*/ 31 h 64"/>
                <a:gd name="T78" fmla="*/ 33 w 180"/>
                <a:gd name="T79" fmla="*/ 27 h 64"/>
                <a:gd name="T80" fmla="*/ 42 w 180"/>
                <a:gd name="T81" fmla="*/ 26 h 64"/>
                <a:gd name="T82" fmla="*/ 50 w 180"/>
                <a:gd name="T83" fmla="*/ 22 h 64"/>
                <a:gd name="T84" fmla="*/ 59 w 180"/>
                <a:gd name="T85" fmla="*/ 17 h 64"/>
                <a:gd name="T86" fmla="*/ 66 w 180"/>
                <a:gd name="T87" fmla="*/ 12 h 64"/>
                <a:gd name="T88" fmla="*/ 66 w 180"/>
                <a:gd name="T8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" h="64">
                  <a:moveTo>
                    <a:pt x="66" y="12"/>
                  </a:moveTo>
                  <a:lnTo>
                    <a:pt x="78" y="3"/>
                  </a:lnTo>
                  <a:lnTo>
                    <a:pt x="90" y="0"/>
                  </a:lnTo>
                  <a:lnTo>
                    <a:pt x="104" y="0"/>
                  </a:lnTo>
                  <a:lnTo>
                    <a:pt x="118" y="1"/>
                  </a:lnTo>
                  <a:lnTo>
                    <a:pt x="130" y="7"/>
                  </a:lnTo>
                  <a:lnTo>
                    <a:pt x="144" y="13"/>
                  </a:lnTo>
                  <a:lnTo>
                    <a:pt x="156" y="24"/>
                  </a:lnTo>
                  <a:lnTo>
                    <a:pt x="166" y="34"/>
                  </a:lnTo>
                  <a:lnTo>
                    <a:pt x="175" y="46"/>
                  </a:lnTo>
                  <a:lnTo>
                    <a:pt x="180" y="58"/>
                  </a:lnTo>
                  <a:lnTo>
                    <a:pt x="180" y="58"/>
                  </a:lnTo>
                  <a:lnTo>
                    <a:pt x="171" y="51"/>
                  </a:lnTo>
                  <a:lnTo>
                    <a:pt x="159" y="45"/>
                  </a:lnTo>
                  <a:lnTo>
                    <a:pt x="149" y="41"/>
                  </a:lnTo>
                  <a:lnTo>
                    <a:pt x="137" y="41"/>
                  </a:lnTo>
                  <a:lnTo>
                    <a:pt x="125" y="41"/>
                  </a:lnTo>
                  <a:lnTo>
                    <a:pt x="111" y="43"/>
                  </a:lnTo>
                  <a:lnTo>
                    <a:pt x="99" y="45"/>
                  </a:lnTo>
                  <a:lnTo>
                    <a:pt x="87" y="48"/>
                  </a:lnTo>
                  <a:lnTo>
                    <a:pt x="75" y="51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56" y="57"/>
                  </a:lnTo>
                  <a:lnTo>
                    <a:pt x="49" y="58"/>
                  </a:lnTo>
                  <a:lnTo>
                    <a:pt x="40" y="60"/>
                  </a:lnTo>
                  <a:lnTo>
                    <a:pt x="31" y="62"/>
                  </a:lnTo>
                  <a:lnTo>
                    <a:pt x="25" y="64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4" y="58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43"/>
                  </a:lnTo>
                  <a:lnTo>
                    <a:pt x="5" y="38"/>
                  </a:lnTo>
                  <a:lnTo>
                    <a:pt x="11" y="36"/>
                  </a:lnTo>
                  <a:lnTo>
                    <a:pt x="18" y="32"/>
                  </a:lnTo>
                  <a:lnTo>
                    <a:pt x="25" y="31"/>
                  </a:lnTo>
                  <a:lnTo>
                    <a:pt x="33" y="27"/>
                  </a:lnTo>
                  <a:lnTo>
                    <a:pt x="42" y="26"/>
                  </a:lnTo>
                  <a:lnTo>
                    <a:pt x="50" y="22"/>
                  </a:lnTo>
                  <a:lnTo>
                    <a:pt x="59" y="17"/>
                  </a:lnTo>
                  <a:lnTo>
                    <a:pt x="66" y="12"/>
                  </a:lnTo>
                  <a:lnTo>
                    <a:pt x="66" y="12"/>
                  </a:lnTo>
                </a:path>
              </a:pathLst>
            </a:custGeom>
            <a:noFill/>
            <a:ln w="3175">
              <a:solidFill>
                <a:srgbClr val="004C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95" name="Freeform 151">
              <a:extLst>
                <a:ext uri="{FF2B5EF4-FFF2-40B4-BE49-F238E27FC236}">
                  <a16:creationId xmlns:a16="http://schemas.microsoft.com/office/drawing/2014/main" id="{852BD15E-EF57-4CA4-086A-85288267F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501"/>
              <a:ext cx="67" cy="37"/>
            </a:xfrm>
            <a:custGeom>
              <a:avLst/>
              <a:gdLst>
                <a:gd name="T0" fmla="*/ 133 w 133"/>
                <a:gd name="T1" fmla="*/ 55 h 72"/>
                <a:gd name="T2" fmla="*/ 119 w 133"/>
                <a:gd name="T3" fmla="*/ 50 h 72"/>
                <a:gd name="T4" fmla="*/ 107 w 133"/>
                <a:gd name="T5" fmla="*/ 48 h 72"/>
                <a:gd name="T6" fmla="*/ 93 w 133"/>
                <a:gd name="T7" fmla="*/ 50 h 72"/>
                <a:gd name="T8" fmla="*/ 79 w 133"/>
                <a:gd name="T9" fmla="*/ 55 h 72"/>
                <a:gd name="T10" fmla="*/ 65 w 133"/>
                <a:gd name="T11" fmla="*/ 60 h 72"/>
                <a:gd name="T12" fmla="*/ 53 w 133"/>
                <a:gd name="T13" fmla="*/ 66 h 72"/>
                <a:gd name="T14" fmla="*/ 39 w 133"/>
                <a:gd name="T15" fmla="*/ 69 h 72"/>
                <a:gd name="T16" fmla="*/ 26 w 133"/>
                <a:gd name="T17" fmla="*/ 72 h 72"/>
                <a:gd name="T18" fmla="*/ 13 w 133"/>
                <a:gd name="T19" fmla="*/ 72 h 72"/>
                <a:gd name="T20" fmla="*/ 0 w 133"/>
                <a:gd name="T21" fmla="*/ 69 h 72"/>
                <a:gd name="T22" fmla="*/ 0 w 133"/>
                <a:gd name="T23" fmla="*/ 69 h 72"/>
                <a:gd name="T24" fmla="*/ 3 w 133"/>
                <a:gd name="T25" fmla="*/ 66 h 72"/>
                <a:gd name="T26" fmla="*/ 5 w 133"/>
                <a:gd name="T27" fmla="*/ 62 h 72"/>
                <a:gd name="T28" fmla="*/ 7 w 133"/>
                <a:gd name="T29" fmla="*/ 57 h 72"/>
                <a:gd name="T30" fmla="*/ 10 w 133"/>
                <a:gd name="T31" fmla="*/ 53 h 72"/>
                <a:gd name="T32" fmla="*/ 12 w 133"/>
                <a:gd name="T33" fmla="*/ 48 h 72"/>
                <a:gd name="T34" fmla="*/ 15 w 133"/>
                <a:gd name="T35" fmla="*/ 45 h 72"/>
                <a:gd name="T36" fmla="*/ 17 w 133"/>
                <a:gd name="T37" fmla="*/ 41 h 72"/>
                <a:gd name="T38" fmla="*/ 22 w 133"/>
                <a:gd name="T39" fmla="*/ 40 h 72"/>
                <a:gd name="T40" fmla="*/ 26 w 133"/>
                <a:gd name="T41" fmla="*/ 38 h 72"/>
                <a:gd name="T42" fmla="*/ 31 w 133"/>
                <a:gd name="T43" fmla="*/ 38 h 72"/>
                <a:gd name="T44" fmla="*/ 31 w 133"/>
                <a:gd name="T45" fmla="*/ 38 h 72"/>
                <a:gd name="T46" fmla="*/ 31 w 133"/>
                <a:gd name="T47" fmla="*/ 33 h 72"/>
                <a:gd name="T48" fmla="*/ 31 w 133"/>
                <a:gd name="T49" fmla="*/ 29 h 72"/>
                <a:gd name="T50" fmla="*/ 29 w 133"/>
                <a:gd name="T51" fmla="*/ 24 h 72"/>
                <a:gd name="T52" fmla="*/ 27 w 133"/>
                <a:gd name="T53" fmla="*/ 21 h 72"/>
                <a:gd name="T54" fmla="*/ 24 w 133"/>
                <a:gd name="T55" fmla="*/ 17 h 72"/>
                <a:gd name="T56" fmla="*/ 22 w 133"/>
                <a:gd name="T57" fmla="*/ 14 h 72"/>
                <a:gd name="T58" fmla="*/ 19 w 133"/>
                <a:gd name="T59" fmla="*/ 10 h 72"/>
                <a:gd name="T60" fmla="*/ 15 w 133"/>
                <a:gd name="T61" fmla="*/ 7 h 72"/>
                <a:gd name="T62" fmla="*/ 13 w 133"/>
                <a:gd name="T63" fmla="*/ 3 h 72"/>
                <a:gd name="T64" fmla="*/ 12 w 133"/>
                <a:gd name="T65" fmla="*/ 0 h 72"/>
                <a:gd name="T66" fmla="*/ 12 w 133"/>
                <a:gd name="T67" fmla="*/ 0 h 72"/>
                <a:gd name="T68" fmla="*/ 22 w 133"/>
                <a:gd name="T69" fmla="*/ 7 h 72"/>
                <a:gd name="T70" fmla="*/ 34 w 133"/>
                <a:gd name="T71" fmla="*/ 10 h 72"/>
                <a:gd name="T72" fmla="*/ 48 w 133"/>
                <a:gd name="T73" fmla="*/ 14 h 72"/>
                <a:gd name="T74" fmla="*/ 60 w 133"/>
                <a:gd name="T75" fmla="*/ 15 h 72"/>
                <a:gd name="T76" fmla="*/ 74 w 133"/>
                <a:gd name="T77" fmla="*/ 19 h 72"/>
                <a:gd name="T78" fmla="*/ 88 w 133"/>
                <a:gd name="T79" fmla="*/ 21 h 72"/>
                <a:gd name="T80" fmla="*/ 100 w 133"/>
                <a:gd name="T81" fmla="*/ 26 h 72"/>
                <a:gd name="T82" fmla="*/ 112 w 133"/>
                <a:gd name="T83" fmla="*/ 33 h 72"/>
                <a:gd name="T84" fmla="*/ 124 w 133"/>
                <a:gd name="T85" fmla="*/ 43 h 72"/>
                <a:gd name="T86" fmla="*/ 133 w 133"/>
                <a:gd name="T87" fmla="*/ 55 h 72"/>
                <a:gd name="T88" fmla="*/ 133 w 133"/>
                <a:gd name="T89" fmla="*/ 5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3" h="72">
                  <a:moveTo>
                    <a:pt x="133" y="55"/>
                  </a:moveTo>
                  <a:lnTo>
                    <a:pt x="119" y="50"/>
                  </a:lnTo>
                  <a:lnTo>
                    <a:pt x="107" y="48"/>
                  </a:lnTo>
                  <a:lnTo>
                    <a:pt x="93" y="50"/>
                  </a:lnTo>
                  <a:lnTo>
                    <a:pt x="79" y="55"/>
                  </a:lnTo>
                  <a:lnTo>
                    <a:pt x="65" y="60"/>
                  </a:lnTo>
                  <a:lnTo>
                    <a:pt x="53" y="66"/>
                  </a:lnTo>
                  <a:lnTo>
                    <a:pt x="39" y="69"/>
                  </a:lnTo>
                  <a:lnTo>
                    <a:pt x="26" y="72"/>
                  </a:lnTo>
                  <a:lnTo>
                    <a:pt x="13" y="72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3" y="66"/>
                  </a:lnTo>
                  <a:lnTo>
                    <a:pt x="5" y="62"/>
                  </a:lnTo>
                  <a:lnTo>
                    <a:pt x="7" y="57"/>
                  </a:lnTo>
                  <a:lnTo>
                    <a:pt x="10" y="53"/>
                  </a:lnTo>
                  <a:lnTo>
                    <a:pt x="12" y="48"/>
                  </a:lnTo>
                  <a:lnTo>
                    <a:pt x="15" y="45"/>
                  </a:lnTo>
                  <a:lnTo>
                    <a:pt x="17" y="41"/>
                  </a:lnTo>
                  <a:lnTo>
                    <a:pt x="22" y="40"/>
                  </a:lnTo>
                  <a:lnTo>
                    <a:pt x="26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3"/>
                  </a:lnTo>
                  <a:lnTo>
                    <a:pt x="31" y="29"/>
                  </a:lnTo>
                  <a:lnTo>
                    <a:pt x="29" y="24"/>
                  </a:lnTo>
                  <a:lnTo>
                    <a:pt x="27" y="21"/>
                  </a:lnTo>
                  <a:lnTo>
                    <a:pt x="24" y="17"/>
                  </a:lnTo>
                  <a:lnTo>
                    <a:pt x="22" y="14"/>
                  </a:lnTo>
                  <a:lnTo>
                    <a:pt x="19" y="10"/>
                  </a:lnTo>
                  <a:lnTo>
                    <a:pt x="15" y="7"/>
                  </a:lnTo>
                  <a:lnTo>
                    <a:pt x="13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2" y="7"/>
                  </a:lnTo>
                  <a:lnTo>
                    <a:pt x="34" y="10"/>
                  </a:lnTo>
                  <a:lnTo>
                    <a:pt x="48" y="14"/>
                  </a:lnTo>
                  <a:lnTo>
                    <a:pt x="60" y="15"/>
                  </a:lnTo>
                  <a:lnTo>
                    <a:pt x="74" y="19"/>
                  </a:lnTo>
                  <a:lnTo>
                    <a:pt x="88" y="21"/>
                  </a:lnTo>
                  <a:lnTo>
                    <a:pt x="100" y="26"/>
                  </a:lnTo>
                  <a:lnTo>
                    <a:pt x="112" y="33"/>
                  </a:lnTo>
                  <a:lnTo>
                    <a:pt x="124" y="43"/>
                  </a:lnTo>
                  <a:lnTo>
                    <a:pt x="133" y="55"/>
                  </a:lnTo>
                  <a:lnTo>
                    <a:pt x="133" y="55"/>
                  </a:lnTo>
                  <a:close/>
                </a:path>
              </a:pathLst>
            </a:custGeom>
            <a:solidFill>
              <a:srgbClr val="00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96" name="Freeform 152">
              <a:extLst>
                <a:ext uri="{FF2B5EF4-FFF2-40B4-BE49-F238E27FC236}">
                  <a16:creationId xmlns:a16="http://schemas.microsoft.com/office/drawing/2014/main" id="{785DBD4E-8A25-E032-F4F0-3F0F6947E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501"/>
              <a:ext cx="67" cy="37"/>
            </a:xfrm>
            <a:custGeom>
              <a:avLst/>
              <a:gdLst>
                <a:gd name="T0" fmla="*/ 133 w 133"/>
                <a:gd name="T1" fmla="*/ 55 h 72"/>
                <a:gd name="T2" fmla="*/ 119 w 133"/>
                <a:gd name="T3" fmla="*/ 50 h 72"/>
                <a:gd name="T4" fmla="*/ 107 w 133"/>
                <a:gd name="T5" fmla="*/ 48 h 72"/>
                <a:gd name="T6" fmla="*/ 93 w 133"/>
                <a:gd name="T7" fmla="*/ 50 h 72"/>
                <a:gd name="T8" fmla="*/ 79 w 133"/>
                <a:gd name="T9" fmla="*/ 55 h 72"/>
                <a:gd name="T10" fmla="*/ 65 w 133"/>
                <a:gd name="T11" fmla="*/ 60 h 72"/>
                <a:gd name="T12" fmla="*/ 53 w 133"/>
                <a:gd name="T13" fmla="*/ 66 h 72"/>
                <a:gd name="T14" fmla="*/ 39 w 133"/>
                <a:gd name="T15" fmla="*/ 69 h 72"/>
                <a:gd name="T16" fmla="*/ 26 w 133"/>
                <a:gd name="T17" fmla="*/ 72 h 72"/>
                <a:gd name="T18" fmla="*/ 13 w 133"/>
                <a:gd name="T19" fmla="*/ 72 h 72"/>
                <a:gd name="T20" fmla="*/ 0 w 133"/>
                <a:gd name="T21" fmla="*/ 69 h 72"/>
                <a:gd name="T22" fmla="*/ 0 w 133"/>
                <a:gd name="T23" fmla="*/ 69 h 72"/>
                <a:gd name="T24" fmla="*/ 3 w 133"/>
                <a:gd name="T25" fmla="*/ 66 h 72"/>
                <a:gd name="T26" fmla="*/ 5 w 133"/>
                <a:gd name="T27" fmla="*/ 62 h 72"/>
                <a:gd name="T28" fmla="*/ 7 w 133"/>
                <a:gd name="T29" fmla="*/ 57 h 72"/>
                <a:gd name="T30" fmla="*/ 10 w 133"/>
                <a:gd name="T31" fmla="*/ 53 h 72"/>
                <a:gd name="T32" fmla="*/ 12 w 133"/>
                <a:gd name="T33" fmla="*/ 48 h 72"/>
                <a:gd name="T34" fmla="*/ 15 w 133"/>
                <a:gd name="T35" fmla="*/ 45 h 72"/>
                <a:gd name="T36" fmla="*/ 17 w 133"/>
                <a:gd name="T37" fmla="*/ 41 h 72"/>
                <a:gd name="T38" fmla="*/ 22 w 133"/>
                <a:gd name="T39" fmla="*/ 40 h 72"/>
                <a:gd name="T40" fmla="*/ 26 w 133"/>
                <a:gd name="T41" fmla="*/ 38 h 72"/>
                <a:gd name="T42" fmla="*/ 31 w 133"/>
                <a:gd name="T43" fmla="*/ 38 h 72"/>
                <a:gd name="T44" fmla="*/ 31 w 133"/>
                <a:gd name="T45" fmla="*/ 38 h 72"/>
                <a:gd name="T46" fmla="*/ 31 w 133"/>
                <a:gd name="T47" fmla="*/ 33 h 72"/>
                <a:gd name="T48" fmla="*/ 31 w 133"/>
                <a:gd name="T49" fmla="*/ 29 h 72"/>
                <a:gd name="T50" fmla="*/ 29 w 133"/>
                <a:gd name="T51" fmla="*/ 24 h 72"/>
                <a:gd name="T52" fmla="*/ 27 w 133"/>
                <a:gd name="T53" fmla="*/ 21 h 72"/>
                <a:gd name="T54" fmla="*/ 24 w 133"/>
                <a:gd name="T55" fmla="*/ 17 h 72"/>
                <a:gd name="T56" fmla="*/ 22 w 133"/>
                <a:gd name="T57" fmla="*/ 14 h 72"/>
                <a:gd name="T58" fmla="*/ 19 w 133"/>
                <a:gd name="T59" fmla="*/ 10 h 72"/>
                <a:gd name="T60" fmla="*/ 15 w 133"/>
                <a:gd name="T61" fmla="*/ 7 h 72"/>
                <a:gd name="T62" fmla="*/ 13 w 133"/>
                <a:gd name="T63" fmla="*/ 3 h 72"/>
                <a:gd name="T64" fmla="*/ 12 w 133"/>
                <a:gd name="T65" fmla="*/ 0 h 72"/>
                <a:gd name="T66" fmla="*/ 12 w 133"/>
                <a:gd name="T67" fmla="*/ 0 h 72"/>
                <a:gd name="T68" fmla="*/ 22 w 133"/>
                <a:gd name="T69" fmla="*/ 7 h 72"/>
                <a:gd name="T70" fmla="*/ 34 w 133"/>
                <a:gd name="T71" fmla="*/ 10 h 72"/>
                <a:gd name="T72" fmla="*/ 48 w 133"/>
                <a:gd name="T73" fmla="*/ 14 h 72"/>
                <a:gd name="T74" fmla="*/ 60 w 133"/>
                <a:gd name="T75" fmla="*/ 15 h 72"/>
                <a:gd name="T76" fmla="*/ 74 w 133"/>
                <a:gd name="T77" fmla="*/ 19 h 72"/>
                <a:gd name="T78" fmla="*/ 88 w 133"/>
                <a:gd name="T79" fmla="*/ 21 h 72"/>
                <a:gd name="T80" fmla="*/ 100 w 133"/>
                <a:gd name="T81" fmla="*/ 26 h 72"/>
                <a:gd name="T82" fmla="*/ 112 w 133"/>
                <a:gd name="T83" fmla="*/ 33 h 72"/>
                <a:gd name="T84" fmla="*/ 124 w 133"/>
                <a:gd name="T85" fmla="*/ 43 h 72"/>
                <a:gd name="T86" fmla="*/ 133 w 133"/>
                <a:gd name="T87" fmla="*/ 55 h 72"/>
                <a:gd name="T88" fmla="*/ 133 w 133"/>
                <a:gd name="T89" fmla="*/ 5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3" h="72">
                  <a:moveTo>
                    <a:pt x="133" y="55"/>
                  </a:moveTo>
                  <a:lnTo>
                    <a:pt x="119" y="50"/>
                  </a:lnTo>
                  <a:lnTo>
                    <a:pt x="107" y="48"/>
                  </a:lnTo>
                  <a:lnTo>
                    <a:pt x="93" y="50"/>
                  </a:lnTo>
                  <a:lnTo>
                    <a:pt x="79" y="55"/>
                  </a:lnTo>
                  <a:lnTo>
                    <a:pt x="65" y="60"/>
                  </a:lnTo>
                  <a:lnTo>
                    <a:pt x="53" y="66"/>
                  </a:lnTo>
                  <a:lnTo>
                    <a:pt x="39" y="69"/>
                  </a:lnTo>
                  <a:lnTo>
                    <a:pt x="26" y="72"/>
                  </a:lnTo>
                  <a:lnTo>
                    <a:pt x="13" y="72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3" y="66"/>
                  </a:lnTo>
                  <a:lnTo>
                    <a:pt x="5" y="62"/>
                  </a:lnTo>
                  <a:lnTo>
                    <a:pt x="7" y="57"/>
                  </a:lnTo>
                  <a:lnTo>
                    <a:pt x="10" y="53"/>
                  </a:lnTo>
                  <a:lnTo>
                    <a:pt x="12" y="48"/>
                  </a:lnTo>
                  <a:lnTo>
                    <a:pt x="15" y="45"/>
                  </a:lnTo>
                  <a:lnTo>
                    <a:pt x="17" y="41"/>
                  </a:lnTo>
                  <a:lnTo>
                    <a:pt x="22" y="40"/>
                  </a:lnTo>
                  <a:lnTo>
                    <a:pt x="26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3"/>
                  </a:lnTo>
                  <a:lnTo>
                    <a:pt x="31" y="29"/>
                  </a:lnTo>
                  <a:lnTo>
                    <a:pt x="29" y="24"/>
                  </a:lnTo>
                  <a:lnTo>
                    <a:pt x="27" y="21"/>
                  </a:lnTo>
                  <a:lnTo>
                    <a:pt x="24" y="17"/>
                  </a:lnTo>
                  <a:lnTo>
                    <a:pt x="22" y="14"/>
                  </a:lnTo>
                  <a:lnTo>
                    <a:pt x="19" y="10"/>
                  </a:lnTo>
                  <a:lnTo>
                    <a:pt x="15" y="7"/>
                  </a:lnTo>
                  <a:lnTo>
                    <a:pt x="13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2" y="7"/>
                  </a:lnTo>
                  <a:lnTo>
                    <a:pt x="34" y="10"/>
                  </a:lnTo>
                  <a:lnTo>
                    <a:pt x="48" y="14"/>
                  </a:lnTo>
                  <a:lnTo>
                    <a:pt x="60" y="15"/>
                  </a:lnTo>
                  <a:lnTo>
                    <a:pt x="74" y="19"/>
                  </a:lnTo>
                  <a:lnTo>
                    <a:pt x="88" y="21"/>
                  </a:lnTo>
                  <a:lnTo>
                    <a:pt x="100" y="26"/>
                  </a:lnTo>
                  <a:lnTo>
                    <a:pt x="112" y="33"/>
                  </a:lnTo>
                  <a:lnTo>
                    <a:pt x="124" y="43"/>
                  </a:lnTo>
                  <a:lnTo>
                    <a:pt x="133" y="55"/>
                  </a:lnTo>
                  <a:lnTo>
                    <a:pt x="133" y="55"/>
                  </a:lnTo>
                </a:path>
              </a:pathLst>
            </a:custGeom>
            <a:noFill/>
            <a:ln w="3175">
              <a:solidFill>
                <a:srgbClr val="004C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97" name="Freeform 153">
              <a:extLst>
                <a:ext uri="{FF2B5EF4-FFF2-40B4-BE49-F238E27FC236}">
                  <a16:creationId xmlns:a16="http://schemas.microsoft.com/office/drawing/2014/main" id="{65EEE787-BD3C-78AB-8A82-21FDE8615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594"/>
              <a:ext cx="227" cy="298"/>
            </a:xfrm>
            <a:custGeom>
              <a:avLst/>
              <a:gdLst>
                <a:gd name="T0" fmla="*/ 437 w 453"/>
                <a:gd name="T1" fmla="*/ 541 h 596"/>
                <a:gd name="T2" fmla="*/ 425 w 453"/>
                <a:gd name="T3" fmla="*/ 558 h 596"/>
                <a:gd name="T4" fmla="*/ 404 w 453"/>
                <a:gd name="T5" fmla="*/ 579 h 596"/>
                <a:gd name="T6" fmla="*/ 373 w 453"/>
                <a:gd name="T7" fmla="*/ 594 h 596"/>
                <a:gd name="T8" fmla="*/ 333 w 453"/>
                <a:gd name="T9" fmla="*/ 594 h 596"/>
                <a:gd name="T10" fmla="*/ 309 w 453"/>
                <a:gd name="T11" fmla="*/ 584 h 596"/>
                <a:gd name="T12" fmla="*/ 270 w 453"/>
                <a:gd name="T13" fmla="*/ 560 h 596"/>
                <a:gd name="T14" fmla="*/ 244 w 453"/>
                <a:gd name="T15" fmla="*/ 539 h 596"/>
                <a:gd name="T16" fmla="*/ 228 w 453"/>
                <a:gd name="T17" fmla="*/ 520 h 596"/>
                <a:gd name="T18" fmla="*/ 214 w 453"/>
                <a:gd name="T19" fmla="*/ 504 h 596"/>
                <a:gd name="T20" fmla="*/ 200 w 453"/>
                <a:gd name="T21" fmla="*/ 490 h 596"/>
                <a:gd name="T22" fmla="*/ 192 w 453"/>
                <a:gd name="T23" fmla="*/ 484 h 596"/>
                <a:gd name="T24" fmla="*/ 166 w 453"/>
                <a:gd name="T25" fmla="*/ 465 h 596"/>
                <a:gd name="T26" fmla="*/ 136 w 453"/>
                <a:gd name="T27" fmla="*/ 440 h 596"/>
                <a:gd name="T28" fmla="*/ 105 w 453"/>
                <a:gd name="T29" fmla="*/ 413 h 596"/>
                <a:gd name="T30" fmla="*/ 79 w 453"/>
                <a:gd name="T31" fmla="*/ 383 h 596"/>
                <a:gd name="T32" fmla="*/ 67 w 453"/>
                <a:gd name="T33" fmla="*/ 369 h 596"/>
                <a:gd name="T34" fmla="*/ 48 w 453"/>
                <a:gd name="T35" fmla="*/ 338 h 596"/>
                <a:gd name="T36" fmla="*/ 28 w 453"/>
                <a:gd name="T37" fmla="*/ 297 h 596"/>
                <a:gd name="T38" fmla="*/ 10 w 453"/>
                <a:gd name="T39" fmla="*/ 249 h 596"/>
                <a:gd name="T40" fmla="*/ 0 w 453"/>
                <a:gd name="T41" fmla="*/ 192 h 596"/>
                <a:gd name="T42" fmla="*/ 2 w 453"/>
                <a:gd name="T43" fmla="*/ 128 h 596"/>
                <a:gd name="T44" fmla="*/ 5 w 453"/>
                <a:gd name="T45" fmla="*/ 114 h 596"/>
                <a:gd name="T46" fmla="*/ 16 w 453"/>
                <a:gd name="T47" fmla="*/ 79 h 596"/>
                <a:gd name="T48" fmla="*/ 31 w 453"/>
                <a:gd name="T49" fmla="*/ 46 h 596"/>
                <a:gd name="T50" fmla="*/ 55 w 453"/>
                <a:gd name="T51" fmla="*/ 19 h 596"/>
                <a:gd name="T52" fmla="*/ 88 w 453"/>
                <a:gd name="T53" fmla="*/ 2 h 596"/>
                <a:gd name="T54" fmla="*/ 107 w 453"/>
                <a:gd name="T55" fmla="*/ 0 h 596"/>
                <a:gd name="T56" fmla="*/ 145 w 453"/>
                <a:gd name="T57" fmla="*/ 7 h 596"/>
                <a:gd name="T58" fmla="*/ 181 w 453"/>
                <a:gd name="T59" fmla="*/ 27 h 596"/>
                <a:gd name="T60" fmla="*/ 214 w 453"/>
                <a:gd name="T61" fmla="*/ 55 h 596"/>
                <a:gd name="T62" fmla="*/ 240 w 453"/>
                <a:gd name="T63" fmla="*/ 84 h 596"/>
                <a:gd name="T64" fmla="*/ 256 w 453"/>
                <a:gd name="T65" fmla="*/ 112 h 596"/>
                <a:gd name="T66" fmla="*/ 259 w 453"/>
                <a:gd name="T67" fmla="*/ 128 h 596"/>
                <a:gd name="T68" fmla="*/ 268 w 453"/>
                <a:gd name="T69" fmla="*/ 164 h 596"/>
                <a:gd name="T70" fmla="*/ 276 w 453"/>
                <a:gd name="T71" fmla="*/ 205 h 596"/>
                <a:gd name="T72" fmla="*/ 285 w 453"/>
                <a:gd name="T73" fmla="*/ 243 h 596"/>
                <a:gd name="T74" fmla="*/ 297 w 453"/>
                <a:gd name="T75" fmla="*/ 278 h 596"/>
                <a:gd name="T76" fmla="*/ 306 w 453"/>
                <a:gd name="T77" fmla="*/ 292 h 596"/>
                <a:gd name="T78" fmla="*/ 330 w 453"/>
                <a:gd name="T79" fmla="*/ 319 h 596"/>
                <a:gd name="T80" fmla="*/ 359 w 453"/>
                <a:gd name="T81" fmla="*/ 347 h 596"/>
                <a:gd name="T82" fmla="*/ 391 w 453"/>
                <a:gd name="T83" fmla="*/ 375 h 596"/>
                <a:gd name="T84" fmla="*/ 416 w 453"/>
                <a:gd name="T85" fmla="*/ 397 h 596"/>
                <a:gd name="T86" fmla="*/ 430 w 453"/>
                <a:gd name="T87" fmla="*/ 413 h 596"/>
                <a:gd name="T88" fmla="*/ 435 w 453"/>
                <a:gd name="T89" fmla="*/ 420 h 596"/>
                <a:gd name="T90" fmla="*/ 444 w 453"/>
                <a:gd name="T91" fmla="*/ 440 h 596"/>
                <a:gd name="T92" fmla="*/ 451 w 453"/>
                <a:gd name="T93" fmla="*/ 468 h 596"/>
                <a:gd name="T94" fmla="*/ 453 w 453"/>
                <a:gd name="T95" fmla="*/ 497 h 596"/>
                <a:gd name="T96" fmla="*/ 446 w 453"/>
                <a:gd name="T97" fmla="*/ 525 h 596"/>
                <a:gd name="T98" fmla="*/ 439 w 453"/>
                <a:gd name="T99" fmla="*/ 537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3" h="596">
                  <a:moveTo>
                    <a:pt x="439" y="537"/>
                  </a:moveTo>
                  <a:lnTo>
                    <a:pt x="437" y="541"/>
                  </a:lnTo>
                  <a:lnTo>
                    <a:pt x="432" y="547"/>
                  </a:lnTo>
                  <a:lnTo>
                    <a:pt x="425" y="558"/>
                  </a:lnTo>
                  <a:lnTo>
                    <a:pt x="416" y="568"/>
                  </a:lnTo>
                  <a:lnTo>
                    <a:pt x="404" y="579"/>
                  </a:lnTo>
                  <a:lnTo>
                    <a:pt x="391" y="587"/>
                  </a:lnTo>
                  <a:lnTo>
                    <a:pt x="373" y="594"/>
                  </a:lnTo>
                  <a:lnTo>
                    <a:pt x="354" y="596"/>
                  </a:lnTo>
                  <a:lnTo>
                    <a:pt x="333" y="594"/>
                  </a:lnTo>
                  <a:lnTo>
                    <a:pt x="309" y="584"/>
                  </a:lnTo>
                  <a:lnTo>
                    <a:pt x="309" y="584"/>
                  </a:lnTo>
                  <a:lnTo>
                    <a:pt x="289" y="572"/>
                  </a:lnTo>
                  <a:lnTo>
                    <a:pt x="270" y="560"/>
                  </a:lnTo>
                  <a:lnTo>
                    <a:pt x="256" y="549"/>
                  </a:lnTo>
                  <a:lnTo>
                    <a:pt x="244" y="539"/>
                  </a:lnTo>
                  <a:lnTo>
                    <a:pt x="235" y="528"/>
                  </a:lnTo>
                  <a:lnTo>
                    <a:pt x="228" y="520"/>
                  </a:lnTo>
                  <a:lnTo>
                    <a:pt x="221" y="511"/>
                  </a:lnTo>
                  <a:lnTo>
                    <a:pt x="214" y="504"/>
                  </a:lnTo>
                  <a:lnTo>
                    <a:pt x="209" y="497"/>
                  </a:lnTo>
                  <a:lnTo>
                    <a:pt x="200" y="490"/>
                  </a:lnTo>
                  <a:lnTo>
                    <a:pt x="200" y="490"/>
                  </a:lnTo>
                  <a:lnTo>
                    <a:pt x="192" y="484"/>
                  </a:lnTo>
                  <a:lnTo>
                    <a:pt x="180" y="475"/>
                  </a:lnTo>
                  <a:lnTo>
                    <a:pt x="166" y="465"/>
                  </a:lnTo>
                  <a:lnTo>
                    <a:pt x="152" y="452"/>
                  </a:lnTo>
                  <a:lnTo>
                    <a:pt x="136" y="440"/>
                  </a:lnTo>
                  <a:lnTo>
                    <a:pt x="121" y="426"/>
                  </a:lnTo>
                  <a:lnTo>
                    <a:pt x="105" y="413"/>
                  </a:lnTo>
                  <a:lnTo>
                    <a:pt x="92" y="399"/>
                  </a:lnTo>
                  <a:lnTo>
                    <a:pt x="79" y="383"/>
                  </a:lnTo>
                  <a:lnTo>
                    <a:pt x="67" y="369"/>
                  </a:lnTo>
                  <a:lnTo>
                    <a:pt x="67" y="369"/>
                  </a:lnTo>
                  <a:lnTo>
                    <a:pt x="59" y="354"/>
                  </a:lnTo>
                  <a:lnTo>
                    <a:pt x="48" y="338"/>
                  </a:lnTo>
                  <a:lnTo>
                    <a:pt x="38" y="318"/>
                  </a:lnTo>
                  <a:lnTo>
                    <a:pt x="28" y="297"/>
                  </a:lnTo>
                  <a:lnTo>
                    <a:pt x="17" y="274"/>
                  </a:lnTo>
                  <a:lnTo>
                    <a:pt x="10" y="249"/>
                  </a:lnTo>
                  <a:lnTo>
                    <a:pt x="3" y="221"/>
                  </a:lnTo>
                  <a:lnTo>
                    <a:pt x="0" y="192"/>
                  </a:lnTo>
                  <a:lnTo>
                    <a:pt x="0" y="160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5" y="114"/>
                  </a:lnTo>
                  <a:lnTo>
                    <a:pt x="9" y="97"/>
                  </a:lnTo>
                  <a:lnTo>
                    <a:pt x="16" y="79"/>
                  </a:lnTo>
                  <a:lnTo>
                    <a:pt x="22" y="64"/>
                  </a:lnTo>
                  <a:lnTo>
                    <a:pt x="31" y="46"/>
                  </a:lnTo>
                  <a:lnTo>
                    <a:pt x="43" y="31"/>
                  </a:lnTo>
                  <a:lnTo>
                    <a:pt x="55" y="19"/>
                  </a:lnTo>
                  <a:lnTo>
                    <a:pt x="71" y="8"/>
                  </a:lnTo>
                  <a:lnTo>
                    <a:pt x="88" y="2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26" y="2"/>
                  </a:lnTo>
                  <a:lnTo>
                    <a:pt x="145" y="7"/>
                  </a:lnTo>
                  <a:lnTo>
                    <a:pt x="164" y="15"/>
                  </a:lnTo>
                  <a:lnTo>
                    <a:pt x="181" y="27"/>
                  </a:lnTo>
                  <a:lnTo>
                    <a:pt x="199" y="40"/>
                  </a:lnTo>
                  <a:lnTo>
                    <a:pt x="214" y="55"/>
                  </a:lnTo>
                  <a:lnTo>
                    <a:pt x="228" y="69"/>
                  </a:lnTo>
                  <a:lnTo>
                    <a:pt x="240" y="84"/>
                  </a:lnTo>
                  <a:lnTo>
                    <a:pt x="249" y="98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9" y="128"/>
                  </a:lnTo>
                  <a:lnTo>
                    <a:pt x="264" y="145"/>
                  </a:lnTo>
                  <a:lnTo>
                    <a:pt x="268" y="164"/>
                  </a:lnTo>
                  <a:lnTo>
                    <a:pt x="271" y="185"/>
                  </a:lnTo>
                  <a:lnTo>
                    <a:pt x="276" y="205"/>
                  </a:lnTo>
                  <a:lnTo>
                    <a:pt x="280" y="224"/>
                  </a:lnTo>
                  <a:lnTo>
                    <a:pt x="285" y="243"/>
                  </a:lnTo>
                  <a:lnTo>
                    <a:pt x="292" y="262"/>
                  </a:lnTo>
                  <a:lnTo>
                    <a:pt x="297" y="278"/>
                  </a:lnTo>
                  <a:lnTo>
                    <a:pt x="306" y="292"/>
                  </a:lnTo>
                  <a:lnTo>
                    <a:pt x="306" y="292"/>
                  </a:lnTo>
                  <a:lnTo>
                    <a:pt x="316" y="306"/>
                  </a:lnTo>
                  <a:lnTo>
                    <a:pt x="330" y="319"/>
                  </a:lnTo>
                  <a:lnTo>
                    <a:pt x="344" y="333"/>
                  </a:lnTo>
                  <a:lnTo>
                    <a:pt x="359" y="347"/>
                  </a:lnTo>
                  <a:lnTo>
                    <a:pt x="375" y="361"/>
                  </a:lnTo>
                  <a:lnTo>
                    <a:pt x="391" y="375"/>
                  </a:lnTo>
                  <a:lnTo>
                    <a:pt x="404" y="387"/>
                  </a:lnTo>
                  <a:lnTo>
                    <a:pt x="416" y="397"/>
                  </a:lnTo>
                  <a:lnTo>
                    <a:pt x="425" y="406"/>
                  </a:lnTo>
                  <a:lnTo>
                    <a:pt x="430" y="413"/>
                  </a:lnTo>
                  <a:lnTo>
                    <a:pt x="430" y="413"/>
                  </a:lnTo>
                  <a:lnTo>
                    <a:pt x="435" y="420"/>
                  </a:lnTo>
                  <a:lnTo>
                    <a:pt x="439" y="430"/>
                  </a:lnTo>
                  <a:lnTo>
                    <a:pt x="444" y="440"/>
                  </a:lnTo>
                  <a:lnTo>
                    <a:pt x="448" y="454"/>
                  </a:lnTo>
                  <a:lnTo>
                    <a:pt x="451" y="468"/>
                  </a:lnTo>
                  <a:lnTo>
                    <a:pt x="453" y="482"/>
                  </a:lnTo>
                  <a:lnTo>
                    <a:pt x="453" y="497"/>
                  </a:lnTo>
                  <a:lnTo>
                    <a:pt x="451" y="511"/>
                  </a:lnTo>
                  <a:lnTo>
                    <a:pt x="446" y="525"/>
                  </a:lnTo>
                  <a:lnTo>
                    <a:pt x="439" y="537"/>
                  </a:lnTo>
                  <a:lnTo>
                    <a:pt x="439" y="53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98" name="Freeform 154">
              <a:extLst>
                <a:ext uri="{FF2B5EF4-FFF2-40B4-BE49-F238E27FC236}">
                  <a16:creationId xmlns:a16="http://schemas.microsoft.com/office/drawing/2014/main" id="{AA687210-EF18-E081-DE33-793F9ACA6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594"/>
              <a:ext cx="227" cy="298"/>
            </a:xfrm>
            <a:custGeom>
              <a:avLst/>
              <a:gdLst>
                <a:gd name="T0" fmla="*/ 437 w 453"/>
                <a:gd name="T1" fmla="*/ 541 h 596"/>
                <a:gd name="T2" fmla="*/ 425 w 453"/>
                <a:gd name="T3" fmla="*/ 558 h 596"/>
                <a:gd name="T4" fmla="*/ 404 w 453"/>
                <a:gd name="T5" fmla="*/ 579 h 596"/>
                <a:gd name="T6" fmla="*/ 373 w 453"/>
                <a:gd name="T7" fmla="*/ 594 h 596"/>
                <a:gd name="T8" fmla="*/ 333 w 453"/>
                <a:gd name="T9" fmla="*/ 594 h 596"/>
                <a:gd name="T10" fmla="*/ 309 w 453"/>
                <a:gd name="T11" fmla="*/ 584 h 596"/>
                <a:gd name="T12" fmla="*/ 270 w 453"/>
                <a:gd name="T13" fmla="*/ 560 h 596"/>
                <a:gd name="T14" fmla="*/ 244 w 453"/>
                <a:gd name="T15" fmla="*/ 539 h 596"/>
                <a:gd name="T16" fmla="*/ 228 w 453"/>
                <a:gd name="T17" fmla="*/ 520 h 596"/>
                <a:gd name="T18" fmla="*/ 214 w 453"/>
                <a:gd name="T19" fmla="*/ 504 h 596"/>
                <a:gd name="T20" fmla="*/ 200 w 453"/>
                <a:gd name="T21" fmla="*/ 490 h 596"/>
                <a:gd name="T22" fmla="*/ 192 w 453"/>
                <a:gd name="T23" fmla="*/ 484 h 596"/>
                <a:gd name="T24" fmla="*/ 166 w 453"/>
                <a:gd name="T25" fmla="*/ 465 h 596"/>
                <a:gd name="T26" fmla="*/ 136 w 453"/>
                <a:gd name="T27" fmla="*/ 440 h 596"/>
                <a:gd name="T28" fmla="*/ 105 w 453"/>
                <a:gd name="T29" fmla="*/ 413 h 596"/>
                <a:gd name="T30" fmla="*/ 79 w 453"/>
                <a:gd name="T31" fmla="*/ 383 h 596"/>
                <a:gd name="T32" fmla="*/ 67 w 453"/>
                <a:gd name="T33" fmla="*/ 369 h 596"/>
                <a:gd name="T34" fmla="*/ 48 w 453"/>
                <a:gd name="T35" fmla="*/ 338 h 596"/>
                <a:gd name="T36" fmla="*/ 28 w 453"/>
                <a:gd name="T37" fmla="*/ 297 h 596"/>
                <a:gd name="T38" fmla="*/ 10 w 453"/>
                <a:gd name="T39" fmla="*/ 249 h 596"/>
                <a:gd name="T40" fmla="*/ 0 w 453"/>
                <a:gd name="T41" fmla="*/ 192 h 596"/>
                <a:gd name="T42" fmla="*/ 2 w 453"/>
                <a:gd name="T43" fmla="*/ 128 h 596"/>
                <a:gd name="T44" fmla="*/ 5 w 453"/>
                <a:gd name="T45" fmla="*/ 114 h 596"/>
                <a:gd name="T46" fmla="*/ 16 w 453"/>
                <a:gd name="T47" fmla="*/ 79 h 596"/>
                <a:gd name="T48" fmla="*/ 31 w 453"/>
                <a:gd name="T49" fmla="*/ 46 h 596"/>
                <a:gd name="T50" fmla="*/ 55 w 453"/>
                <a:gd name="T51" fmla="*/ 19 h 596"/>
                <a:gd name="T52" fmla="*/ 88 w 453"/>
                <a:gd name="T53" fmla="*/ 2 h 596"/>
                <a:gd name="T54" fmla="*/ 107 w 453"/>
                <a:gd name="T55" fmla="*/ 0 h 596"/>
                <a:gd name="T56" fmla="*/ 145 w 453"/>
                <a:gd name="T57" fmla="*/ 7 h 596"/>
                <a:gd name="T58" fmla="*/ 181 w 453"/>
                <a:gd name="T59" fmla="*/ 27 h 596"/>
                <a:gd name="T60" fmla="*/ 214 w 453"/>
                <a:gd name="T61" fmla="*/ 55 h 596"/>
                <a:gd name="T62" fmla="*/ 240 w 453"/>
                <a:gd name="T63" fmla="*/ 84 h 596"/>
                <a:gd name="T64" fmla="*/ 256 w 453"/>
                <a:gd name="T65" fmla="*/ 112 h 596"/>
                <a:gd name="T66" fmla="*/ 259 w 453"/>
                <a:gd name="T67" fmla="*/ 128 h 596"/>
                <a:gd name="T68" fmla="*/ 268 w 453"/>
                <a:gd name="T69" fmla="*/ 164 h 596"/>
                <a:gd name="T70" fmla="*/ 276 w 453"/>
                <a:gd name="T71" fmla="*/ 205 h 596"/>
                <a:gd name="T72" fmla="*/ 285 w 453"/>
                <a:gd name="T73" fmla="*/ 243 h 596"/>
                <a:gd name="T74" fmla="*/ 297 w 453"/>
                <a:gd name="T75" fmla="*/ 278 h 596"/>
                <a:gd name="T76" fmla="*/ 306 w 453"/>
                <a:gd name="T77" fmla="*/ 292 h 596"/>
                <a:gd name="T78" fmla="*/ 330 w 453"/>
                <a:gd name="T79" fmla="*/ 319 h 596"/>
                <a:gd name="T80" fmla="*/ 359 w 453"/>
                <a:gd name="T81" fmla="*/ 347 h 596"/>
                <a:gd name="T82" fmla="*/ 391 w 453"/>
                <a:gd name="T83" fmla="*/ 375 h 596"/>
                <a:gd name="T84" fmla="*/ 416 w 453"/>
                <a:gd name="T85" fmla="*/ 397 h 596"/>
                <a:gd name="T86" fmla="*/ 430 w 453"/>
                <a:gd name="T87" fmla="*/ 413 h 596"/>
                <a:gd name="T88" fmla="*/ 435 w 453"/>
                <a:gd name="T89" fmla="*/ 420 h 596"/>
                <a:gd name="T90" fmla="*/ 444 w 453"/>
                <a:gd name="T91" fmla="*/ 440 h 596"/>
                <a:gd name="T92" fmla="*/ 451 w 453"/>
                <a:gd name="T93" fmla="*/ 468 h 596"/>
                <a:gd name="T94" fmla="*/ 453 w 453"/>
                <a:gd name="T95" fmla="*/ 497 h 596"/>
                <a:gd name="T96" fmla="*/ 446 w 453"/>
                <a:gd name="T97" fmla="*/ 525 h 596"/>
                <a:gd name="T98" fmla="*/ 439 w 453"/>
                <a:gd name="T99" fmla="*/ 537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3" h="596">
                  <a:moveTo>
                    <a:pt x="439" y="537"/>
                  </a:moveTo>
                  <a:lnTo>
                    <a:pt x="437" y="541"/>
                  </a:lnTo>
                  <a:lnTo>
                    <a:pt x="432" y="547"/>
                  </a:lnTo>
                  <a:lnTo>
                    <a:pt x="425" y="558"/>
                  </a:lnTo>
                  <a:lnTo>
                    <a:pt x="416" y="568"/>
                  </a:lnTo>
                  <a:lnTo>
                    <a:pt x="404" y="579"/>
                  </a:lnTo>
                  <a:lnTo>
                    <a:pt x="391" y="587"/>
                  </a:lnTo>
                  <a:lnTo>
                    <a:pt x="373" y="594"/>
                  </a:lnTo>
                  <a:lnTo>
                    <a:pt x="354" y="596"/>
                  </a:lnTo>
                  <a:lnTo>
                    <a:pt x="333" y="594"/>
                  </a:lnTo>
                  <a:lnTo>
                    <a:pt x="309" y="584"/>
                  </a:lnTo>
                  <a:lnTo>
                    <a:pt x="309" y="584"/>
                  </a:lnTo>
                  <a:lnTo>
                    <a:pt x="289" y="572"/>
                  </a:lnTo>
                  <a:lnTo>
                    <a:pt x="270" y="560"/>
                  </a:lnTo>
                  <a:lnTo>
                    <a:pt x="256" y="549"/>
                  </a:lnTo>
                  <a:lnTo>
                    <a:pt x="244" y="539"/>
                  </a:lnTo>
                  <a:lnTo>
                    <a:pt x="235" y="528"/>
                  </a:lnTo>
                  <a:lnTo>
                    <a:pt x="228" y="520"/>
                  </a:lnTo>
                  <a:lnTo>
                    <a:pt x="221" y="511"/>
                  </a:lnTo>
                  <a:lnTo>
                    <a:pt x="214" y="504"/>
                  </a:lnTo>
                  <a:lnTo>
                    <a:pt x="209" y="497"/>
                  </a:lnTo>
                  <a:lnTo>
                    <a:pt x="200" y="490"/>
                  </a:lnTo>
                  <a:lnTo>
                    <a:pt x="200" y="490"/>
                  </a:lnTo>
                  <a:lnTo>
                    <a:pt x="192" y="484"/>
                  </a:lnTo>
                  <a:lnTo>
                    <a:pt x="180" y="475"/>
                  </a:lnTo>
                  <a:lnTo>
                    <a:pt x="166" y="465"/>
                  </a:lnTo>
                  <a:lnTo>
                    <a:pt x="152" y="452"/>
                  </a:lnTo>
                  <a:lnTo>
                    <a:pt x="136" y="440"/>
                  </a:lnTo>
                  <a:lnTo>
                    <a:pt x="121" y="426"/>
                  </a:lnTo>
                  <a:lnTo>
                    <a:pt x="105" y="413"/>
                  </a:lnTo>
                  <a:lnTo>
                    <a:pt x="92" y="399"/>
                  </a:lnTo>
                  <a:lnTo>
                    <a:pt x="79" y="383"/>
                  </a:lnTo>
                  <a:lnTo>
                    <a:pt x="67" y="369"/>
                  </a:lnTo>
                  <a:lnTo>
                    <a:pt x="67" y="369"/>
                  </a:lnTo>
                  <a:lnTo>
                    <a:pt x="59" y="354"/>
                  </a:lnTo>
                  <a:lnTo>
                    <a:pt x="48" y="338"/>
                  </a:lnTo>
                  <a:lnTo>
                    <a:pt x="38" y="318"/>
                  </a:lnTo>
                  <a:lnTo>
                    <a:pt x="28" y="297"/>
                  </a:lnTo>
                  <a:lnTo>
                    <a:pt x="17" y="274"/>
                  </a:lnTo>
                  <a:lnTo>
                    <a:pt x="10" y="249"/>
                  </a:lnTo>
                  <a:lnTo>
                    <a:pt x="3" y="221"/>
                  </a:lnTo>
                  <a:lnTo>
                    <a:pt x="0" y="192"/>
                  </a:lnTo>
                  <a:lnTo>
                    <a:pt x="0" y="160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5" y="114"/>
                  </a:lnTo>
                  <a:lnTo>
                    <a:pt x="9" y="97"/>
                  </a:lnTo>
                  <a:lnTo>
                    <a:pt x="16" y="79"/>
                  </a:lnTo>
                  <a:lnTo>
                    <a:pt x="22" y="64"/>
                  </a:lnTo>
                  <a:lnTo>
                    <a:pt x="31" y="46"/>
                  </a:lnTo>
                  <a:lnTo>
                    <a:pt x="43" y="31"/>
                  </a:lnTo>
                  <a:lnTo>
                    <a:pt x="55" y="19"/>
                  </a:lnTo>
                  <a:lnTo>
                    <a:pt x="71" y="8"/>
                  </a:lnTo>
                  <a:lnTo>
                    <a:pt x="88" y="2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26" y="2"/>
                  </a:lnTo>
                  <a:lnTo>
                    <a:pt x="145" y="7"/>
                  </a:lnTo>
                  <a:lnTo>
                    <a:pt x="164" y="15"/>
                  </a:lnTo>
                  <a:lnTo>
                    <a:pt x="181" y="27"/>
                  </a:lnTo>
                  <a:lnTo>
                    <a:pt x="199" y="40"/>
                  </a:lnTo>
                  <a:lnTo>
                    <a:pt x="214" y="55"/>
                  </a:lnTo>
                  <a:lnTo>
                    <a:pt x="228" y="69"/>
                  </a:lnTo>
                  <a:lnTo>
                    <a:pt x="240" y="84"/>
                  </a:lnTo>
                  <a:lnTo>
                    <a:pt x="249" y="98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9" y="128"/>
                  </a:lnTo>
                  <a:lnTo>
                    <a:pt x="264" y="145"/>
                  </a:lnTo>
                  <a:lnTo>
                    <a:pt x="268" y="164"/>
                  </a:lnTo>
                  <a:lnTo>
                    <a:pt x="271" y="185"/>
                  </a:lnTo>
                  <a:lnTo>
                    <a:pt x="276" y="205"/>
                  </a:lnTo>
                  <a:lnTo>
                    <a:pt x="280" y="224"/>
                  </a:lnTo>
                  <a:lnTo>
                    <a:pt x="285" y="243"/>
                  </a:lnTo>
                  <a:lnTo>
                    <a:pt x="292" y="262"/>
                  </a:lnTo>
                  <a:lnTo>
                    <a:pt x="297" y="278"/>
                  </a:lnTo>
                  <a:lnTo>
                    <a:pt x="306" y="292"/>
                  </a:lnTo>
                  <a:lnTo>
                    <a:pt x="306" y="292"/>
                  </a:lnTo>
                  <a:lnTo>
                    <a:pt x="316" y="306"/>
                  </a:lnTo>
                  <a:lnTo>
                    <a:pt x="330" y="319"/>
                  </a:lnTo>
                  <a:lnTo>
                    <a:pt x="344" y="333"/>
                  </a:lnTo>
                  <a:lnTo>
                    <a:pt x="359" y="347"/>
                  </a:lnTo>
                  <a:lnTo>
                    <a:pt x="375" y="361"/>
                  </a:lnTo>
                  <a:lnTo>
                    <a:pt x="391" y="375"/>
                  </a:lnTo>
                  <a:lnTo>
                    <a:pt x="404" y="387"/>
                  </a:lnTo>
                  <a:lnTo>
                    <a:pt x="416" y="397"/>
                  </a:lnTo>
                  <a:lnTo>
                    <a:pt x="425" y="406"/>
                  </a:lnTo>
                  <a:lnTo>
                    <a:pt x="430" y="413"/>
                  </a:lnTo>
                  <a:lnTo>
                    <a:pt x="430" y="413"/>
                  </a:lnTo>
                  <a:lnTo>
                    <a:pt x="435" y="420"/>
                  </a:lnTo>
                  <a:lnTo>
                    <a:pt x="439" y="430"/>
                  </a:lnTo>
                  <a:lnTo>
                    <a:pt x="444" y="440"/>
                  </a:lnTo>
                  <a:lnTo>
                    <a:pt x="448" y="454"/>
                  </a:lnTo>
                  <a:lnTo>
                    <a:pt x="451" y="468"/>
                  </a:lnTo>
                  <a:lnTo>
                    <a:pt x="453" y="482"/>
                  </a:lnTo>
                  <a:lnTo>
                    <a:pt x="453" y="497"/>
                  </a:lnTo>
                  <a:lnTo>
                    <a:pt x="451" y="511"/>
                  </a:lnTo>
                  <a:lnTo>
                    <a:pt x="446" y="525"/>
                  </a:lnTo>
                  <a:lnTo>
                    <a:pt x="439" y="537"/>
                  </a:lnTo>
                  <a:lnTo>
                    <a:pt x="439" y="53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99" name="Freeform 155">
              <a:extLst>
                <a:ext uri="{FF2B5EF4-FFF2-40B4-BE49-F238E27FC236}">
                  <a16:creationId xmlns:a16="http://schemas.microsoft.com/office/drawing/2014/main" id="{8A376588-F7A7-02EA-8B10-05AEC8E9E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592"/>
              <a:ext cx="180" cy="293"/>
            </a:xfrm>
            <a:custGeom>
              <a:avLst/>
              <a:gdLst>
                <a:gd name="T0" fmla="*/ 338 w 359"/>
                <a:gd name="T1" fmla="*/ 574 h 586"/>
                <a:gd name="T2" fmla="*/ 309 w 359"/>
                <a:gd name="T3" fmla="*/ 551 h 586"/>
                <a:gd name="T4" fmla="*/ 288 w 359"/>
                <a:gd name="T5" fmla="*/ 532 h 586"/>
                <a:gd name="T6" fmla="*/ 276 w 359"/>
                <a:gd name="T7" fmla="*/ 515 h 586"/>
                <a:gd name="T8" fmla="*/ 262 w 359"/>
                <a:gd name="T9" fmla="*/ 501 h 586"/>
                <a:gd name="T10" fmla="*/ 255 w 359"/>
                <a:gd name="T11" fmla="*/ 494 h 586"/>
                <a:gd name="T12" fmla="*/ 235 w 359"/>
                <a:gd name="T13" fmla="*/ 479 h 586"/>
                <a:gd name="T14" fmla="*/ 207 w 359"/>
                <a:gd name="T15" fmla="*/ 456 h 586"/>
                <a:gd name="T16" fmla="*/ 176 w 359"/>
                <a:gd name="T17" fmla="*/ 430 h 586"/>
                <a:gd name="T18" fmla="*/ 147 w 359"/>
                <a:gd name="T19" fmla="*/ 403 h 586"/>
                <a:gd name="T20" fmla="*/ 122 w 359"/>
                <a:gd name="T21" fmla="*/ 373 h 586"/>
                <a:gd name="T22" fmla="*/ 114 w 359"/>
                <a:gd name="T23" fmla="*/ 358 h 586"/>
                <a:gd name="T24" fmla="*/ 93 w 359"/>
                <a:gd name="T25" fmla="*/ 322 h 586"/>
                <a:gd name="T26" fmla="*/ 72 w 359"/>
                <a:gd name="T27" fmla="*/ 278 h 586"/>
                <a:gd name="T28" fmla="*/ 58 w 359"/>
                <a:gd name="T29" fmla="*/ 225 h 586"/>
                <a:gd name="T30" fmla="*/ 55 w 359"/>
                <a:gd name="T31" fmla="*/ 164 h 586"/>
                <a:gd name="T32" fmla="*/ 57 w 359"/>
                <a:gd name="T33" fmla="*/ 132 h 586"/>
                <a:gd name="T34" fmla="*/ 64 w 359"/>
                <a:gd name="T35" fmla="*/ 101 h 586"/>
                <a:gd name="T36" fmla="*/ 77 w 359"/>
                <a:gd name="T37" fmla="*/ 68 h 586"/>
                <a:gd name="T38" fmla="*/ 98 w 359"/>
                <a:gd name="T39" fmla="*/ 35 h 586"/>
                <a:gd name="T40" fmla="*/ 126 w 359"/>
                <a:gd name="T41" fmla="*/ 12 h 586"/>
                <a:gd name="T42" fmla="*/ 162 w 359"/>
                <a:gd name="T43" fmla="*/ 4 h 586"/>
                <a:gd name="T44" fmla="*/ 162 w 359"/>
                <a:gd name="T45" fmla="*/ 4 h 586"/>
                <a:gd name="T46" fmla="*/ 155 w 359"/>
                <a:gd name="T47" fmla="*/ 4 h 586"/>
                <a:gd name="T48" fmla="*/ 148 w 359"/>
                <a:gd name="T49" fmla="*/ 2 h 586"/>
                <a:gd name="T50" fmla="*/ 140 w 359"/>
                <a:gd name="T51" fmla="*/ 0 h 586"/>
                <a:gd name="T52" fmla="*/ 133 w 359"/>
                <a:gd name="T53" fmla="*/ 0 h 586"/>
                <a:gd name="T54" fmla="*/ 128 w 359"/>
                <a:gd name="T55" fmla="*/ 0 h 586"/>
                <a:gd name="T56" fmla="*/ 121 w 359"/>
                <a:gd name="T57" fmla="*/ 0 h 586"/>
                <a:gd name="T58" fmla="*/ 109 w 359"/>
                <a:gd name="T59" fmla="*/ 0 h 586"/>
                <a:gd name="T60" fmla="*/ 96 w 359"/>
                <a:gd name="T61" fmla="*/ 4 h 586"/>
                <a:gd name="T62" fmla="*/ 84 w 359"/>
                <a:gd name="T63" fmla="*/ 9 h 586"/>
                <a:gd name="T64" fmla="*/ 71 w 359"/>
                <a:gd name="T65" fmla="*/ 19 h 586"/>
                <a:gd name="T66" fmla="*/ 64 w 359"/>
                <a:gd name="T67" fmla="*/ 25 h 586"/>
                <a:gd name="T68" fmla="*/ 45 w 359"/>
                <a:gd name="T69" fmla="*/ 45 h 586"/>
                <a:gd name="T70" fmla="*/ 26 w 359"/>
                <a:gd name="T71" fmla="*/ 73 h 586"/>
                <a:gd name="T72" fmla="*/ 10 w 359"/>
                <a:gd name="T73" fmla="*/ 111 h 586"/>
                <a:gd name="T74" fmla="*/ 1 w 359"/>
                <a:gd name="T75" fmla="*/ 154 h 586"/>
                <a:gd name="T76" fmla="*/ 3 w 359"/>
                <a:gd name="T77" fmla="*/ 202 h 586"/>
                <a:gd name="T78" fmla="*/ 7 w 359"/>
                <a:gd name="T79" fmla="*/ 227 h 586"/>
                <a:gd name="T80" fmla="*/ 13 w 359"/>
                <a:gd name="T81" fmla="*/ 268 h 586"/>
                <a:gd name="T82" fmla="*/ 24 w 359"/>
                <a:gd name="T83" fmla="*/ 303 h 586"/>
                <a:gd name="T84" fmla="*/ 36 w 359"/>
                <a:gd name="T85" fmla="*/ 332 h 586"/>
                <a:gd name="T86" fmla="*/ 51 w 359"/>
                <a:gd name="T87" fmla="*/ 360 h 586"/>
                <a:gd name="T88" fmla="*/ 60 w 359"/>
                <a:gd name="T89" fmla="*/ 373 h 586"/>
                <a:gd name="T90" fmla="*/ 76 w 359"/>
                <a:gd name="T91" fmla="*/ 401 h 586"/>
                <a:gd name="T92" fmla="*/ 88 w 359"/>
                <a:gd name="T93" fmla="*/ 424 h 586"/>
                <a:gd name="T94" fmla="*/ 100 w 359"/>
                <a:gd name="T95" fmla="*/ 448 h 586"/>
                <a:gd name="T96" fmla="*/ 115 w 359"/>
                <a:gd name="T97" fmla="*/ 472 h 586"/>
                <a:gd name="T98" fmla="*/ 140 w 359"/>
                <a:gd name="T99" fmla="*/ 496 h 586"/>
                <a:gd name="T100" fmla="*/ 153 w 359"/>
                <a:gd name="T101" fmla="*/ 510 h 586"/>
                <a:gd name="T102" fmla="*/ 181 w 359"/>
                <a:gd name="T103" fmla="*/ 531 h 586"/>
                <a:gd name="T104" fmla="*/ 205 w 359"/>
                <a:gd name="T105" fmla="*/ 545 h 586"/>
                <a:gd name="T106" fmla="*/ 228 w 359"/>
                <a:gd name="T107" fmla="*/ 557 h 586"/>
                <a:gd name="T108" fmla="*/ 247 w 359"/>
                <a:gd name="T109" fmla="*/ 564 h 586"/>
                <a:gd name="T110" fmla="*/ 255 w 359"/>
                <a:gd name="T111" fmla="*/ 565 h 586"/>
                <a:gd name="T112" fmla="*/ 271 w 359"/>
                <a:gd name="T113" fmla="*/ 569 h 586"/>
                <a:gd name="T114" fmla="*/ 292 w 359"/>
                <a:gd name="T115" fmla="*/ 572 h 586"/>
                <a:gd name="T116" fmla="*/ 314 w 359"/>
                <a:gd name="T117" fmla="*/ 577 h 586"/>
                <a:gd name="T118" fmla="*/ 338 w 359"/>
                <a:gd name="T119" fmla="*/ 581 h 586"/>
                <a:gd name="T120" fmla="*/ 359 w 359"/>
                <a:gd name="T121" fmla="*/ 584 h 586"/>
                <a:gd name="T122" fmla="*/ 359 w 359"/>
                <a:gd name="T123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9" h="586">
                  <a:moveTo>
                    <a:pt x="359" y="586"/>
                  </a:moveTo>
                  <a:lnTo>
                    <a:pt x="338" y="574"/>
                  </a:lnTo>
                  <a:lnTo>
                    <a:pt x="321" y="562"/>
                  </a:lnTo>
                  <a:lnTo>
                    <a:pt x="309" y="551"/>
                  </a:lnTo>
                  <a:lnTo>
                    <a:pt x="297" y="541"/>
                  </a:lnTo>
                  <a:lnTo>
                    <a:pt x="288" y="532"/>
                  </a:lnTo>
                  <a:lnTo>
                    <a:pt x="281" y="524"/>
                  </a:lnTo>
                  <a:lnTo>
                    <a:pt x="276" y="515"/>
                  </a:lnTo>
                  <a:lnTo>
                    <a:pt x="269" y="508"/>
                  </a:lnTo>
                  <a:lnTo>
                    <a:pt x="262" y="501"/>
                  </a:lnTo>
                  <a:lnTo>
                    <a:pt x="255" y="494"/>
                  </a:lnTo>
                  <a:lnTo>
                    <a:pt x="255" y="494"/>
                  </a:lnTo>
                  <a:lnTo>
                    <a:pt x="247" y="488"/>
                  </a:lnTo>
                  <a:lnTo>
                    <a:pt x="235" y="479"/>
                  </a:lnTo>
                  <a:lnTo>
                    <a:pt x="221" y="469"/>
                  </a:lnTo>
                  <a:lnTo>
                    <a:pt x="207" y="456"/>
                  </a:lnTo>
                  <a:lnTo>
                    <a:pt x="191" y="444"/>
                  </a:lnTo>
                  <a:lnTo>
                    <a:pt x="176" y="430"/>
                  </a:lnTo>
                  <a:lnTo>
                    <a:pt x="160" y="417"/>
                  </a:lnTo>
                  <a:lnTo>
                    <a:pt x="147" y="403"/>
                  </a:lnTo>
                  <a:lnTo>
                    <a:pt x="134" y="387"/>
                  </a:lnTo>
                  <a:lnTo>
                    <a:pt x="122" y="373"/>
                  </a:lnTo>
                  <a:lnTo>
                    <a:pt x="122" y="373"/>
                  </a:lnTo>
                  <a:lnTo>
                    <a:pt x="114" y="358"/>
                  </a:lnTo>
                  <a:lnTo>
                    <a:pt x="103" y="342"/>
                  </a:lnTo>
                  <a:lnTo>
                    <a:pt x="93" y="322"/>
                  </a:lnTo>
                  <a:lnTo>
                    <a:pt x="83" y="301"/>
                  </a:lnTo>
                  <a:lnTo>
                    <a:pt x="72" y="278"/>
                  </a:lnTo>
                  <a:lnTo>
                    <a:pt x="65" y="253"/>
                  </a:lnTo>
                  <a:lnTo>
                    <a:pt x="58" y="225"/>
                  </a:lnTo>
                  <a:lnTo>
                    <a:pt x="55" y="196"/>
                  </a:lnTo>
                  <a:lnTo>
                    <a:pt x="55" y="164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60" y="118"/>
                  </a:lnTo>
                  <a:lnTo>
                    <a:pt x="64" y="101"/>
                  </a:lnTo>
                  <a:lnTo>
                    <a:pt x="71" y="83"/>
                  </a:lnTo>
                  <a:lnTo>
                    <a:pt x="77" y="68"/>
                  </a:lnTo>
                  <a:lnTo>
                    <a:pt x="86" y="50"/>
                  </a:lnTo>
                  <a:lnTo>
                    <a:pt x="98" y="35"/>
                  </a:lnTo>
                  <a:lnTo>
                    <a:pt x="110" y="23"/>
                  </a:lnTo>
                  <a:lnTo>
                    <a:pt x="126" y="12"/>
                  </a:lnTo>
                  <a:lnTo>
                    <a:pt x="143" y="6"/>
                  </a:lnTo>
                  <a:lnTo>
                    <a:pt x="162" y="4"/>
                  </a:lnTo>
                  <a:lnTo>
                    <a:pt x="162" y="4"/>
                  </a:lnTo>
                  <a:lnTo>
                    <a:pt x="162" y="4"/>
                  </a:lnTo>
                  <a:lnTo>
                    <a:pt x="159" y="4"/>
                  </a:lnTo>
                  <a:lnTo>
                    <a:pt x="155" y="4"/>
                  </a:lnTo>
                  <a:lnTo>
                    <a:pt x="152" y="2"/>
                  </a:lnTo>
                  <a:lnTo>
                    <a:pt x="148" y="2"/>
                  </a:lnTo>
                  <a:lnTo>
                    <a:pt x="145" y="2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09" y="0"/>
                  </a:lnTo>
                  <a:lnTo>
                    <a:pt x="103" y="2"/>
                  </a:lnTo>
                  <a:lnTo>
                    <a:pt x="96" y="4"/>
                  </a:lnTo>
                  <a:lnTo>
                    <a:pt x="91" y="6"/>
                  </a:lnTo>
                  <a:lnTo>
                    <a:pt x="84" y="9"/>
                  </a:lnTo>
                  <a:lnTo>
                    <a:pt x="77" y="14"/>
                  </a:lnTo>
                  <a:lnTo>
                    <a:pt x="71" y="1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55" y="33"/>
                  </a:lnTo>
                  <a:lnTo>
                    <a:pt x="45" y="45"/>
                  </a:lnTo>
                  <a:lnTo>
                    <a:pt x="36" y="59"/>
                  </a:lnTo>
                  <a:lnTo>
                    <a:pt x="26" y="73"/>
                  </a:lnTo>
                  <a:lnTo>
                    <a:pt x="19" y="92"/>
                  </a:lnTo>
                  <a:lnTo>
                    <a:pt x="10" y="111"/>
                  </a:lnTo>
                  <a:lnTo>
                    <a:pt x="5" y="132"/>
                  </a:lnTo>
                  <a:lnTo>
                    <a:pt x="1" y="154"/>
                  </a:lnTo>
                  <a:lnTo>
                    <a:pt x="0" y="177"/>
                  </a:lnTo>
                  <a:lnTo>
                    <a:pt x="3" y="202"/>
                  </a:lnTo>
                  <a:lnTo>
                    <a:pt x="3" y="202"/>
                  </a:lnTo>
                  <a:lnTo>
                    <a:pt x="7" y="227"/>
                  </a:lnTo>
                  <a:lnTo>
                    <a:pt x="10" y="249"/>
                  </a:lnTo>
                  <a:lnTo>
                    <a:pt x="13" y="268"/>
                  </a:lnTo>
                  <a:lnTo>
                    <a:pt x="19" y="287"/>
                  </a:lnTo>
                  <a:lnTo>
                    <a:pt x="24" y="303"/>
                  </a:lnTo>
                  <a:lnTo>
                    <a:pt x="31" y="318"/>
                  </a:lnTo>
                  <a:lnTo>
                    <a:pt x="36" y="332"/>
                  </a:lnTo>
                  <a:lnTo>
                    <a:pt x="45" y="346"/>
                  </a:lnTo>
                  <a:lnTo>
                    <a:pt x="51" y="360"/>
                  </a:lnTo>
                  <a:lnTo>
                    <a:pt x="60" y="373"/>
                  </a:lnTo>
                  <a:lnTo>
                    <a:pt x="60" y="373"/>
                  </a:lnTo>
                  <a:lnTo>
                    <a:pt x="69" y="387"/>
                  </a:lnTo>
                  <a:lnTo>
                    <a:pt x="76" y="401"/>
                  </a:lnTo>
                  <a:lnTo>
                    <a:pt x="83" y="413"/>
                  </a:lnTo>
                  <a:lnTo>
                    <a:pt x="88" y="424"/>
                  </a:lnTo>
                  <a:lnTo>
                    <a:pt x="93" y="436"/>
                  </a:lnTo>
                  <a:lnTo>
                    <a:pt x="100" y="448"/>
                  </a:lnTo>
                  <a:lnTo>
                    <a:pt x="107" y="460"/>
                  </a:lnTo>
                  <a:lnTo>
                    <a:pt x="115" y="472"/>
                  </a:lnTo>
                  <a:lnTo>
                    <a:pt x="126" y="484"/>
                  </a:lnTo>
                  <a:lnTo>
                    <a:pt x="140" y="496"/>
                  </a:lnTo>
                  <a:lnTo>
                    <a:pt x="140" y="496"/>
                  </a:lnTo>
                  <a:lnTo>
                    <a:pt x="153" y="510"/>
                  </a:lnTo>
                  <a:lnTo>
                    <a:pt x="167" y="520"/>
                  </a:lnTo>
                  <a:lnTo>
                    <a:pt x="181" y="531"/>
                  </a:lnTo>
                  <a:lnTo>
                    <a:pt x="193" y="538"/>
                  </a:lnTo>
                  <a:lnTo>
                    <a:pt x="205" y="545"/>
                  </a:lnTo>
                  <a:lnTo>
                    <a:pt x="217" y="551"/>
                  </a:lnTo>
                  <a:lnTo>
                    <a:pt x="228" y="557"/>
                  </a:lnTo>
                  <a:lnTo>
                    <a:pt x="238" y="560"/>
                  </a:lnTo>
                  <a:lnTo>
                    <a:pt x="247" y="564"/>
                  </a:lnTo>
                  <a:lnTo>
                    <a:pt x="255" y="565"/>
                  </a:lnTo>
                  <a:lnTo>
                    <a:pt x="255" y="565"/>
                  </a:lnTo>
                  <a:lnTo>
                    <a:pt x="262" y="567"/>
                  </a:lnTo>
                  <a:lnTo>
                    <a:pt x="271" y="569"/>
                  </a:lnTo>
                  <a:lnTo>
                    <a:pt x="280" y="570"/>
                  </a:lnTo>
                  <a:lnTo>
                    <a:pt x="292" y="572"/>
                  </a:lnTo>
                  <a:lnTo>
                    <a:pt x="302" y="574"/>
                  </a:lnTo>
                  <a:lnTo>
                    <a:pt x="314" y="577"/>
                  </a:lnTo>
                  <a:lnTo>
                    <a:pt x="326" y="579"/>
                  </a:lnTo>
                  <a:lnTo>
                    <a:pt x="338" y="581"/>
                  </a:lnTo>
                  <a:lnTo>
                    <a:pt x="349" y="583"/>
                  </a:lnTo>
                  <a:lnTo>
                    <a:pt x="359" y="584"/>
                  </a:lnTo>
                  <a:lnTo>
                    <a:pt x="359" y="586"/>
                  </a:lnTo>
                  <a:lnTo>
                    <a:pt x="359" y="5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100" name="Freeform 156">
              <a:extLst>
                <a:ext uri="{FF2B5EF4-FFF2-40B4-BE49-F238E27FC236}">
                  <a16:creationId xmlns:a16="http://schemas.microsoft.com/office/drawing/2014/main" id="{F0EA401E-AC87-0345-A146-1F10357A8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592"/>
              <a:ext cx="180" cy="293"/>
            </a:xfrm>
            <a:custGeom>
              <a:avLst/>
              <a:gdLst>
                <a:gd name="T0" fmla="*/ 338 w 359"/>
                <a:gd name="T1" fmla="*/ 574 h 586"/>
                <a:gd name="T2" fmla="*/ 309 w 359"/>
                <a:gd name="T3" fmla="*/ 551 h 586"/>
                <a:gd name="T4" fmla="*/ 288 w 359"/>
                <a:gd name="T5" fmla="*/ 532 h 586"/>
                <a:gd name="T6" fmla="*/ 276 w 359"/>
                <a:gd name="T7" fmla="*/ 515 h 586"/>
                <a:gd name="T8" fmla="*/ 262 w 359"/>
                <a:gd name="T9" fmla="*/ 501 h 586"/>
                <a:gd name="T10" fmla="*/ 255 w 359"/>
                <a:gd name="T11" fmla="*/ 494 h 586"/>
                <a:gd name="T12" fmla="*/ 235 w 359"/>
                <a:gd name="T13" fmla="*/ 479 h 586"/>
                <a:gd name="T14" fmla="*/ 207 w 359"/>
                <a:gd name="T15" fmla="*/ 456 h 586"/>
                <a:gd name="T16" fmla="*/ 176 w 359"/>
                <a:gd name="T17" fmla="*/ 430 h 586"/>
                <a:gd name="T18" fmla="*/ 147 w 359"/>
                <a:gd name="T19" fmla="*/ 403 h 586"/>
                <a:gd name="T20" fmla="*/ 122 w 359"/>
                <a:gd name="T21" fmla="*/ 373 h 586"/>
                <a:gd name="T22" fmla="*/ 114 w 359"/>
                <a:gd name="T23" fmla="*/ 358 h 586"/>
                <a:gd name="T24" fmla="*/ 93 w 359"/>
                <a:gd name="T25" fmla="*/ 322 h 586"/>
                <a:gd name="T26" fmla="*/ 72 w 359"/>
                <a:gd name="T27" fmla="*/ 278 h 586"/>
                <a:gd name="T28" fmla="*/ 58 w 359"/>
                <a:gd name="T29" fmla="*/ 225 h 586"/>
                <a:gd name="T30" fmla="*/ 55 w 359"/>
                <a:gd name="T31" fmla="*/ 164 h 586"/>
                <a:gd name="T32" fmla="*/ 57 w 359"/>
                <a:gd name="T33" fmla="*/ 132 h 586"/>
                <a:gd name="T34" fmla="*/ 64 w 359"/>
                <a:gd name="T35" fmla="*/ 101 h 586"/>
                <a:gd name="T36" fmla="*/ 77 w 359"/>
                <a:gd name="T37" fmla="*/ 68 h 586"/>
                <a:gd name="T38" fmla="*/ 98 w 359"/>
                <a:gd name="T39" fmla="*/ 35 h 586"/>
                <a:gd name="T40" fmla="*/ 126 w 359"/>
                <a:gd name="T41" fmla="*/ 12 h 586"/>
                <a:gd name="T42" fmla="*/ 162 w 359"/>
                <a:gd name="T43" fmla="*/ 4 h 586"/>
                <a:gd name="T44" fmla="*/ 162 w 359"/>
                <a:gd name="T45" fmla="*/ 4 h 586"/>
                <a:gd name="T46" fmla="*/ 155 w 359"/>
                <a:gd name="T47" fmla="*/ 4 h 586"/>
                <a:gd name="T48" fmla="*/ 148 w 359"/>
                <a:gd name="T49" fmla="*/ 2 h 586"/>
                <a:gd name="T50" fmla="*/ 140 w 359"/>
                <a:gd name="T51" fmla="*/ 0 h 586"/>
                <a:gd name="T52" fmla="*/ 133 w 359"/>
                <a:gd name="T53" fmla="*/ 0 h 586"/>
                <a:gd name="T54" fmla="*/ 128 w 359"/>
                <a:gd name="T55" fmla="*/ 0 h 586"/>
                <a:gd name="T56" fmla="*/ 121 w 359"/>
                <a:gd name="T57" fmla="*/ 0 h 586"/>
                <a:gd name="T58" fmla="*/ 109 w 359"/>
                <a:gd name="T59" fmla="*/ 0 h 586"/>
                <a:gd name="T60" fmla="*/ 96 w 359"/>
                <a:gd name="T61" fmla="*/ 4 h 586"/>
                <a:gd name="T62" fmla="*/ 84 w 359"/>
                <a:gd name="T63" fmla="*/ 9 h 586"/>
                <a:gd name="T64" fmla="*/ 71 w 359"/>
                <a:gd name="T65" fmla="*/ 19 h 586"/>
                <a:gd name="T66" fmla="*/ 64 w 359"/>
                <a:gd name="T67" fmla="*/ 25 h 586"/>
                <a:gd name="T68" fmla="*/ 45 w 359"/>
                <a:gd name="T69" fmla="*/ 45 h 586"/>
                <a:gd name="T70" fmla="*/ 26 w 359"/>
                <a:gd name="T71" fmla="*/ 73 h 586"/>
                <a:gd name="T72" fmla="*/ 10 w 359"/>
                <a:gd name="T73" fmla="*/ 111 h 586"/>
                <a:gd name="T74" fmla="*/ 1 w 359"/>
                <a:gd name="T75" fmla="*/ 154 h 586"/>
                <a:gd name="T76" fmla="*/ 3 w 359"/>
                <a:gd name="T77" fmla="*/ 202 h 586"/>
                <a:gd name="T78" fmla="*/ 7 w 359"/>
                <a:gd name="T79" fmla="*/ 227 h 586"/>
                <a:gd name="T80" fmla="*/ 13 w 359"/>
                <a:gd name="T81" fmla="*/ 268 h 586"/>
                <a:gd name="T82" fmla="*/ 24 w 359"/>
                <a:gd name="T83" fmla="*/ 303 h 586"/>
                <a:gd name="T84" fmla="*/ 36 w 359"/>
                <a:gd name="T85" fmla="*/ 332 h 586"/>
                <a:gd name="T86" fmla="*/ 51 w 359"/>
                <a:gd name="T87" fmla="*/ 360 h 586"/>
                <a:gd name="T88" fmla="*/ 60 w 359"/>
                <a:gd name="T89" fmla="*/ 373 h 586"/>
                <a:gd name="T90" fmla="*/ 76 w 359"/>
                <a:gd name="T91" fmla="*/ 401 h 586"/>
                <a:gd name="T92" fmla="*/ 88 w 359"/>
                <a:gd name="T93" fmla="*/ 424 h 586"/>
                <a:gd name="T94" fmla="*/ 100 w 359"/>
                <a:gd name="T95" fmla="*/ 448 h 586"/>
                <a:gd name="T96" fmla="*/ 115 w 359"/>
                <a:gd name="T97" fmla="*/ 472 h 586"/>
                <a:gd name="T98" fmla="*/ 140 w 359"/>
                <a:gd name="T99" fmla="*/ 496 h 586"/>
                <a:gd name="T100" fmla="*/ 153 w 359"/>
                <a:gd name="T101" fmla="*/ 510 h 586"/>
                <a:gd name="T102" fmla="*/ 181 w 359"/>
                <a:gd name="T103" fmla="*/ 531 h 586"/>
                <a:gd name="T104" fmla="*/ 205 w 359"/>
                <a:gd name="T105" fmla="*/ 545 h 586"/>
                <a:gd name="T106" fmla="*/ 228 w 359"/>
                <a:gd name="T107" fmla="*/ 557 h 586"/>
                <a:gd name="T108" fmla="*/ 247 w 359"/>
                <a:gd name="T109" fmla="*/ 564 h 586"/>
                <a:gd name="T110" fmla="*/ 255 w 359"/>
                <a:gd name="T111" fmla="*/ 565 h 586"/>
                <a:gd name="T112" fmla="*/ 271 w 359"/>
                <a:gd name="T113" fmla="*/ 569 h 586"/>
                <a:gd name="T114" fmla="*/ 292 w 359"/>
                <a:gd name="T115" fmla="*/ 572 h 586"/>
                <a:gd name="T116" fmla="*/ 314 w 359"/>
                <a:gd name="T117" fmla="*/ 577 h 586"/>
                <a:gd name="T118" fmla="*/ 338 w 359"/>
                <a:gd name="T119" fmla="*/ 581 h 586"/>
                <a:gd name="T120" fmla="*/ 359 w 359"/>
                <a:gd name="T121" fmla="*/ 584 h 586"/>
                <a:gd name="T122" fmla="*/ 359 w 359"/>
                <a:gd name="T123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9" h="586">
                  <a:moveTo>
                    <a:pt x="359" y="586"/>
                  </a:moveTo>
                  <a:lnTo>
                    <a:pt x="338" y="574"/>
                  </a:lnTo>
                  <a:lnTo>
                    <a:pt x="321" y="562"/>
                  </a:lnTo>
                  <a:lnTo>
                    <a:pt x="309" y="551"/>
                  </a:lnTo>
                  <a:lnTo>
                    <a:pt x="297" y="541"/>
                  </a:lnTo>
                  <a:lnTo>
                    <a:pt x="288" y="532"/>
                  </a:lnTo>
                  <a:lnTo>
                    <a:pt x="281" y="524"/>
                  </a:lnTo>
                  <a:lnTo>
                    <a:pt x="276" y="515"/>
                  </a:lnTo>
                  <a:lnTo>
                    <a:pt x="269" y="508"/>
                  </a:lnTo>
                  <a:lnTo>
                    <a:pt x="262" y="501"/>
                  </a:lnTo>
                  <a:lnTo>
                    <a:pt x="255" y="494"/>
                  </a:lnTo>
                  <a:lnTo>
                    <a:pt x="255" y="494"/>
                  </a:lnTo>
                  <a:lnTo>
                    <a:pt x="247" y="488"/>
                  </a:lnTo>
                  <a:lnTo>
                    <a:pt x="235" y="479"/>
                  </a:lnTo>
                  <a:lnTo>
                    <a:pt x="221" y="469"/>
                  </a:lnTo>
                  <a:lnTo>
                    <a:pt x="207" y="456"/>
                  </a:lnTo>
                  <a:lnTo>
                    <a:pt x="191" y="444"/>
                  </a:lnTo>
                  <a:lnTo>
                    <a:pt x="176" y="430"/>
                  </a:lnTo>
                  <a:lnTo>
                    <a:pt x="160" y="417"/>
                  </a:lnTo>
                  <a:lnTo>
                    <a:pt x="147" y="403"/>
                  </a:lnTo>
                  <a:lnTo>
                    <a:pt x="134" y="387"/>
                  </a:lnTo>
                  <a:lnTo>
                    <a:pt x="122" y="373"/>
                  </a:lnTo>
                  <a:lnTo>
                    <a:pt x="122" y="373"/>
                  </a:lnTo>
                  <a:lnTo>
                    <a:pt x="114" y="358"/>
                  </a:lnTo>
                  <a:lnTo>
                    <a:pt x="103" y="342"/>
                  </a:lnTo>
                  <a:lnTo>
                    <a:pt x="93" y="322"/>
                  </a:lnTo>
                  <a:lnTo>
                    <a:pt x="83" y="301"/>
                  </a:lnTo>
                  <a:lnTo>
                    <a:pt x="72" y="278"/>
                  </a:lnTo>
                  <a:lnTo>
                    <a:pt x="65" y="253"/>
                  </a:lnTo>
                  <a:lnTo>
                    <a:pt x="58" y="225"/>
                  </a:lnTo>
                  <a:lnTo>
                    <a:pt x="55" y="196"/>
                  </a:lnTo>
                  <a:lnTo>
                    <a:pt x="55" y="164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60" y="118"/>
                  </a:lnTo>
                  <a:lnTo>
                    <a:pt x="64" y="101"/>
                  </a:lnTo>
                  <a:lnTo>
                    <a:pt x="71" y="83"/>
                  </a:lnTo>
                  <a:lnTo>
                    <a:pt x="77" y="68"/>
                  </a:lnTo>
                  <a:lnTo>
                    <a:pt x="86" y="50"/>
                  </a:lnTo>
                  <a:lnTo>
                    <a:pt x="98" y="35"/>
                  </a:lnTo>
                  <a:lnTo>
                    <a:pt x="110" y="23"/>
                  </a:lnTo>
                  <a:lnTo>
                    <a:pt x="126" y="12"/>
                  </a:lnTo>
                  <a:lnTo>
                    <a:pt x="143" y="6"/>
                  </a:lnTo>
                  <a:lnTo>
                    <a:pt x="162" y="4"/>
                  </a:lnTo>
                  <a:lnTo>
                    <a:pt x="162" y="4"/>
                  </a:lnTo>
                  <a:lnTo>
                    <a:pt x="162" y="4"/>
                  </a:lnTo>
                  <a:lnTo>
                    <a:pt x="159" y="4"/>
                  </a:lnTo>
                  <a:lnTo>
                    <a:pt x="155" y="4"/>
                  </a:lnTo>
                  <a:lnTo>
                    <a:pt x="152" y="2"/>
                  </a:lnTo>
                  <a:lnTo>
                    <a:pt x="148" y="2"/>
                  </a:lnTo>
                  <a:lnTo>
                    <a:pt x="145" y="2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09" y="0"/>
                  </a:lnTo>
                  <a:lnTo>
                    <a:pt x="103" y="2"/>
                  </a:lnTo>
                  <a:lnTo>
                    <a:pt x="96" y="4"/>
                  </a:lnTo>
                  <a:lnTo>
                    <a:pt x="91" y="6"/>
                  </a:lnTo>
                  <a:lnTo>
                    <a:pt x="84" y="9"/>
                  </a:lnTo>
                  <a:lnTo>
                    <a:pt x="77" y="14"/>
                  </a:lnTo>
                  <a:lnTo>
                    <a:pt x="71" y="1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55" y="33"/>
                  </a:lnTo>
                  <a:lnTo>
                    <a:pt x="45" y="45"/>
                  </a:lnTo>
                  <a:lnTo>
                    <a:pt x="36" y="59"/>
                  </a:lnTo>
                  <a:lnTo>
                    <a:pt x="26" y="73"/>
                  </a:lnTo>
                  <a:lnTo>
                    <a:pt x="19" y="92"/>
                  </a:lnTo>
                  <a:lnTo>
                    <a:pt x="10" y="111"/>
                  </a:lnTo>
                  <a:lnTo>
                    <a:pt x="5" y="132"/>
                  </a:lnTo>
                  <a:lnTo>
                    <a:pt x="1" y="154"/>
                  </a:lnTo>
                  <a:lnTo>
                    <a:pt x="0" y="177"/>
                  </a:lnTo>
                  <a:lnTo>
                    <a:pt x="3" y="202"/>
                  </a:lnTo>
                  <a:lnTo>
                    <a:pt x="3" y="202"/>
                  </a:lnTo>
                  <a:lnTo>
                    <a:pt x="7" y="227"/>
                  </a:lnTo>
                  <a:lnTo>
                    <a:pt x="10" y="249"/>
                  </a:lnTo>
                  <a:lnTo>
                    <a:pt x="13" y="268"/>
                  </a:lnTo>
                  <a:lnTo>
                    <a:pt x="19" y="287"/>
                  </a:lnTo>
                  <a:lnTo>
                    <a:pt x="24" y="303"/>
                  </a:lnTo>
                  <a:lnTo>
                    <a:pt x="31" y="318"/>
                  </a:lnTo>
                  <a:lnTo>
                    <a:pt x="36" y="332"/>
                  </a:lnTo>
                  <a:lnTo>
                    <a:pt x="45" y="346"/>
                  </a:lnTo>
                  <a:lnTo>
                    <a:pt x="51" y="360"/>
                  </a:lnTo>
                  <a:lnTo>
                    <a:pt x="60" y="373"/>
                  </a:lnTo>
                  <a:lnTo>
                    <a:pt x="60" y="373"/>
                  </a:lnTo>
                  <a:lnTo>
                    <a:pt x="69" y="387"/>
                  </a:lnTo>
                  <a:lnTo>
                    <a:pt x="76" y="401"/>
                  </a:lnTo>
                  <a:lnTo>
                    <a:pt x="83" y="413"/>
                  </a:lnTo>
                  <a:lnTo>
                    <a:pt x="88" y="424"/>
                  </a:lnTo>
                  <a:lnTo>
                    <a:pt x="93" y="436"/>
                  </a:lnTo>
                  <a:lnTo>
                    <a:pt x="100" y="448"/>
                  </a:lnTo>
                  <a:lnTo>
                    <a:pt x="107" y="460"/>
                  </a:lnTo>
                  <a:lnTo>
                    <a:pt x="115" y="472"/>
                  </a:lnTo>
                  <a:lnTo>
                    <a:pt x="126" y="484"/>
                  </a:lnTo>
                  <a:lnTo>
                    <a:pt x="140" y="496"/>
                  </a:lnTo>
                  <a:lnTo>
                    <a:pt x="140" y="496"/>
                  </a:lnTo>
                  <a:lnTo>
                    <a:pt x="153" y="510"/>
                  </a:lnTo>
                  <a:lnTo>
                    <a:pt x="167" y="520"/>
                  </a:lnTo>
                  <a:lnTo>
                    <a:pt x="181" y="531"/>
                  </a:lnTo>
                  <a:lnTo>
                    <a:pt x="193" y="538"/>
                  </a:lnTo>
                  <a:lnTo>
                    <a:pt x="205" y="545"/>
                  </a:lnTo>
                  <a:lnTo>
                    <a:pt x="217" y="551"/>
                  </a:lnTo>
                  <a:lnTo>
                    <a:pt x="228" y="557"/>
                  </a:lnTo>
                  <a:lnTo>
                    <a:pt x="238" y="560"/>
                  </a:lnTo>
                  <a:lnTo>
                    <a:pt x="247" y="564"/>
                  </a:lnTo>
                  <a:lnTo>
                    <a:pt x="255" y="565"/>
                  </a:lnTo>
                  <a:lnTo>
                    <a:pt x="255" y="565"/>
                  </a:lnTo>
                  <a:lnTo>
                    <a:pt x="262" y="567"/>
                  </a:lnTo>
                  <a:lnTo>
                    <a:pt x="271" y="569"/>
                  </a:lnTo>
                  <a:lnTo>
                    <a:pt x="280" y="570"/>
                  </a:lnTo>
                  <a:lnTo>
                    <a:pt x="292" y="572"/>
                  </a:lnTo>
                  <a:lnTo>
                    <a:pt x="302" y="574"/>
                  </a:lnTo>
                  <a:lnTo>
                    <a:pt x="314" y="577"/>
                  </a:lnTo>
                  <a:lnTo>
                    <a:pt x="326" y="579"/>
                  </a:lnTo>
                  <a:lnTo>
                    <a:pt x="338" y="581"/>
                  </a:lnTo>
                  <a:lnTo>
                    <a:pt x="349" y="583"/>
                  </a:lnTo>
                  <a:lnTo>
                    <a:pt x="359" y="584"/>
                  </a:lnTo>
                  <a:lnTo>
                    <a:pt x="359" y="586"/>
                  </a:lnTo>
                  <a:lnTo>
                    <a:pt x="359" y="58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101" name="Freeform 157">
              <a:extLst>
                <a:ext uri="{FF2B5EF4-FFF2-40B4-BE49-F238E27FC236}">
                  <a16:creationId xmlns:a16="http://schemas.microsoft.com/office/drawing/2014/main" id="{CD99A040-92AF-E1D6-1E9D-024FEF806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450"/>
              <a:ext cx="242" cy="398"/>
            </a:xfrm>
            <a:custGeom>
              <a:avLst/>
              <a:gdLst>
                <a:gd name="T0" fmla="*/ 400 w 484"/>
                <a:gd name="T1" fmla="*/ 5 h 797"/>
                <a:gd name="T2" fmla="*/ 427 w 484"/>
                <a:gd name="T3" fmla="*/ 23 h 797"/>
                <a:gd name="T4" fmla="*/ 450 w 484"/>
                <a:gd name="T5" fmla="*/ 52 h 797"/>
                <a:gd name="T6" fmla="*/ 469 w 484"/>
                <a:gd name="T7" fmla="*/ 88 h 797"/>
                <a:gd name="T8" fmla="*/ 481 w 484"/>
                <a:gd name="T9" fmla="*/ 128 h 797"/>
                <a:gd name="T10" fmla="*/ 483 w 484"/>
                <a:gd name="T11" fmla="*/ 149 h 797"/>
                <a:gd name="T12" fmla="*/ 484 w 484"/>
                <a:gd name="T13" fmla="*/ 206 h 797"/>
                <a:gd name="T14" fmla="*/ 479 w 484"/>
                <a:gd name="T15" fmla="*/ 256 h 797"/>
                <a:gd name="T16" fmla="*/ 471 w 484"/>
                <a:gd name="T17" fmla="*/ 303 h 797"/>
                <a:gd name="T18" fmla="*/ 458 w 484"/>
                <a:gd name="T19" fmla="*/ 342 h 797"/>
                <a:gd name="T20" fmla="*/ 443 w 484"/>
                <a:gd name="T21" fmla="*/ 377 h 797"/>
                <a:gd name="T22" fmla="*/ 434 w 484"/>
                <a:gd name="T23" fmla="*/ 394 h 797"/>
                <a:gd name="T24" fmla="*/ 412 w 484"/>
                <a:gd name="T25" fmla="*/ 425 h 797"/>
                <a:gd name="T26" fmla="*/ 389 w 484"/>
                <a:gd name="T27" fmla="*/ 456 h 797"/>
                <a:gd name="T28" fmla="*/ 365 w 484"/>
                <a:gd name="T29" fmla="*/ 484 h 797"/>
                <a:gd name="T30" fmla="*/ 344 w 484"/>
                <a:gd name="T31" fmla="*/ 508 h 797"/>
                <a:gd name="T32" fmla="*/ 336 w 484"/>
                <a:gd name="T33" fmla="*/ 519 h 797"/>
                <a:gd name="T34" fmla="*/ 296 w 484"/>
                <a:gd name="T35" fmla="*/ 576 h 797"/>
                <a:gd name="T36" fmla="*/ 261 w 484"/>
                <a:gd name="T37" fmla="*/ 638 h 797"/>
                <a:gd name="T38" fmla="*/ 225 w 484"/>
                <a:gd name="T39" fmla="*/ 696 h 797"/>
                <a:gd name="T40" fmla="*/ 184 w 484"/>
                <a:gd name="T41" fmla="*/ 748 h 797"/>
                <a:gd name="T42" fmla="*/ 130 w 484"/>
                <a:gd name="T43" fmla="*/ 788 h 797"/>
                <a:gd name="T44" fmla="*/ 108 w 484"/>
                <a:gd name="T45" fmla="*/ 795 h 797"/>
                <a:gd name="T46" fmla="*/ 64 w 484"/>
                <a:gd name="T47" fmla="*/ 792 h 797"/>
                <a:gd name="T48" fmla="*/ 32 w 484"/>
                <a:gd name="T49" fmla="*/ 769 h 797"/>
                <a:gd name="T50" fmla="*/ 9 w 484"/>
                <a:gd name="T51" fmla="*/ 731 h 797"/>
                <a:gd name="T52" fmla="*/ 0 w 484"/>
                <a:gd name="T53" fmla="*/ 686 h 797"/>
                <a:gd name="T54" fmla="*/ 2 w 484"/>
                <a:gd name="T55" fmla="*/ 662 h 797"/>
                <a:gd name="T56" fmla="*/ 19 w 484"/>
                <a:gd name="T57" fmla="*/ 614 h 797"/>
                <a:gd name="T58" fmla="*/ 54 w 484"/>
                <a:gd name="T59" fmla="*/ 563 h 797"/>
                <a:gd name="T60" fmla="*/ 96 w 484"/>
                <a:gd name="T61" fmla="*/ 513 h 797"/>
                <a:gd name="T62" fmla="*/ 137 w 484"/>
                <a:gd name="T63" fmla="*/ 467 h 797"/>
                <a:gd name="T64" fmla="*/ 173 w 484"/>
                <a:gd name="T65" fmla="*/ 424 h 797"/>
                <a:gd name="T66" fmla="*/ 185 w 484"/>
                <a:gd name="T67" fmla="*/ 403 h 797"/>
                <a:gd name="T68" fmla="*/ 201 w 484"/>
                <a:gd name="T69" fmla="*/ 360 h 797"/>
                <a:gd name="T70" fmla="*/ 210 w 484"/>
                <a:gd name="T71" fmla="*/ 313 h 797"/>
                <a:gd name="T72" fmla="*/ 215 w 484"/>
                <a:gd name="T73" fmla="*/ 261 h 797"/>
                <a:gd name="T74" fmla="*/ 223 w 484"/>
                <a:gd name="T75" fmla="*/ 208 h 797"/>
                <a:gd name="T76" fmla="*/ 230 w 484"/>
                <a:gd name="T77" fmla="*/ 178 h 797"/>
                <a:gd name="T78" fmla="*/ 253 w 484"/>
                <a:gd name="T79" fmla="*/ 121 h 797"/>
                <a:gd name="T80" fmla="*/ 282 w 484"/>
                <a:gd name="T81" fmla="*/ 71 h 797"/>
                <a:gd name="T82" fmla="*/ 317 w 484"/>
                <a:gd name="T83" fmla="*/ 33 h 797"/>
                <a:gd name="T84" fmla="*/ 351 w 484"/>
                <a:gd name="T85" fmla="*/ 7 h 797"/>
                <a:gd name="T86" fmla="*/ 384 w 484"/>
                <a:gd name="T87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" h="797">
                  <a:moveTo>
                    <a:pt x="384" y="0"/>
                  </a:moveTo>
                  <a:lnTo>
                    <a:pt x="400" y="5"/>
                  </a:lnTo>
                  <a:lnTo>
                    <a:pt x="413" y="12"/>
                  </a:lnTo>
                  <a:lnTo>
                    <a:pt x="427" y="23"/>
                  </a:lnTo>
                  <a:lnTo>
                    <a:pt x="439" y="37"/>
                  </a:lnTo>
                  <a:lnTo>
                    <a:pt x="450" y="52"/>
                  </a:lnTo>
                  <a:lnTo>
                    <a:pt x="460" y="69"/>
                  </a:lnTo>
                  <a:lnTo>
                    <a:pt x="469" y="88"/>
                  </a:lnTo>
                  <a:lnTo>
                    <a:pt x="476" y="107"/>
                  </a:lnTo>
                  <a:lnTo>
                    <a:pt x="481" y="128"/>
                  </a:lnTo>
                  <a:lnTo>
                    <a:pt x="483" y="149"/>
                  </a:lnTo>
                  <a:lnTo>
                    <a:pt x="483" y="149"/>
                  </a:lnTo>
                  <a:lnTo>
                    <a:pt x="484" y="178"/>
                  </a:lnTo>
                  <a:lnTo>
                    <a:pt x="484" y="206"/>
                  </a:lnTo>
                  <a:lnTo>
                    <a:pt x="483" y="232"/>
                  </a:lnTo>
                  <a:lnTo>
                    <a:pt x="479" y="256"/>
                  </a:lnTo>
                  <a:lnTo>
                    <a:pt x="476" y="280"/>
                  </a:lnTo>
                  <a:lnTo>
                    <a:pt x="471" y="303"/>
                  </a:lnTo>
                  <a:lnTo>
                    <a:pt x="465" y="323"/>
                  </a:lnTo>
                  <a:lnTo>
                    <a:pt x="458" y="342"/>
                  </a:lnTo>
                  <a:lnTo>
                    <a:pt x="452" y="361"/>
                  </a:lnTo>
                  <a:lnTo>
                    <a:pt x="443" y="377"/>
                  </a:lnTo>
                  <a:lnTo>
                    <a:pt x="443" y="377"/>
                  </a:lnTo>
                  <a:lnTo>
                    <a:pt x="434" y="394"/>
                  </a:lnTo>
                  <a:lnTo>
                    <a:pt x="424" y="410"/>
                  </a:lnTo>
                  <a:lnTo>
                    <a:pt x="412" y="425"/>
                  </a:lnTo>
                  <a:lnTo>
                    <a:pt x="400" y="441"/>
                  </a:lnTo>
                  <a:lnTo>
                    <a:pt x="389" y="456"/>
                  </a:lnTo>
                  <a:lnTo>
                    <a:pt x="377" y="470"/>
                  </a:lnTo>
                  <a:lnTo>
                    <a:pt x="365" y="484"/>
                  </a:lnTo>
                  <a:lnTo>
                    <a:pt x="355" y="498"/>
                  </a:lnTo>
                  <a:lnTo>
                    <a:pt x="344" y="508"/>
                  </a:lnTo>
                  <a:lnTo>
                    <a:pt x="336" y="519"/>
                  </a:lnTo>
                  <a:lnTo>
                    <a:pt x="336" y="519"/>
                  </a:lnTo>
                  <a:lnTo>
                    <a:pt x="315" y="546"/>
                  </a:lnTo>
                  <a:lnTo>
                    <a:pt x="296" y="576"/>
                  </a:lnTo>
                  <a:lnTo>
                    <a:pt x="279" y="607"/>
                  </a:lnTo>
                  <a:lnTo>
                    <a:pt x="261" y="638"/>
                  </a:lnTo>
                  <a:lnTo>
                    <a:pt x="244" y="667"/>
                  </a:lnTo>
                  <a:lnTo>
                    <a:pt x="225" y="696"/>
                  </a:lnTo>
                  <a:lnTo>
                    <a:pt x="206" y="724"/>
                  </a:lnTo>
                  <a:lnTo>
                    <a:pt x="184" y="748"/>
                  </a:lnTo>
                  <a:lnTo>
                    <a:pt x="159" y="771"/>
                  </a:lnTo>
                  <a:lnTo>
                    <a:pt x="130" y="788"/>
                  </a:lnTo>
                  <a:lnTo>
                    <a:pt x="130" y="788"/>
                  </a:lnTo>
                  <a:lnTo>
                    <a:pt x="108" y="795"/>
                  </a:lnTo>
                  <a:lnTo>
                    <a:pt x="85" y="797"/>
                  </a:lnTo>
                  <a:lnTo>
                    <a:pt x="64" y="792"/>
                  </a:lnTo>
                  <a:lnTo>
                    <a:pt x="47" y="783"/>
                  </a:lnTo>
                  <a:lnTo>
                    <a:pt x="32" y="769"/>
                  </a:lnTo>
                  <a:lnTo>
                    <a:pt x="18" y="750"/>
                  </a:lnTo>
                  <a:lnTo>
                    <a:pt x="9" y="731"/>
                  </a:lnTo>
                  <a:lnTo>
                    <a:pt x="2" y="709"/>
                  </a:lnTo>
                  <a:lnTo>
                    <a:pt x="0" y="686"/>
                  </a:lnTo>
                  <a:lnTo>
                    <a:pt x="2" y="662"/>
                  </a:lnTo>
                  <a:lnTo>
                    <a:pt x="2" y="662"/>
                  </a:lnTo>
                  <a:lnTo>
                    <a:pt x="9" y="638"/>
                  </a:lnTo>
                  <a:lnTo>
                    <a:pt x="19" y="614"/>
                  </a:lnTo>
                  <a:lnTo>
                    <a:pt x="35" y="589"/>
                  </a:lnTo>
                  <a:lnTo>
                    <a:pt x="54" y="563"/>
                  </a:lnTo>
                  <a:lnTo>
                    <a:pt x="73" y="539"/>
                  </a:lnTo>
                  <a:lnTo>
                    <a:pt x="96" y="513"/>
                  </a:lnTo>
                  <a:lnTo>
                    <a:pt x="116" y="489"/>
                  </a:lnTo>
                  <a:lnTo>
                    <a:pt x="137" y="467"/>
                  </a:lnTo>
                  <a:lnTo>
                    <a:pt x="156" y="444"/>
                  </a:lnTo>
                  <a:lnTo>
                    <a:pt x="173" y="424"/>
                  </a:lnTo>
                  <a:lnTo>
                    <a:pt x="173" y="424"/>
                  </a:lnTo>
                  <a:lnTo>
                    <a:pt x="185" y="403"/>
                  </a:lnTo>
                  <a:lnTo>
                    <a:pt x="196" y="382"/>
                  </a:lnTo>
                  <a:lnTo>
                    <a:pt x="201" y="360"/>
                  </a:lnTo>
                  <a:lnTo>
                    <a:pt x="206" y="337"/>
                  </a:lnTo>
                  <a:lnTo>
                    <a:pt x="210" y="313"/>
                  </a:lnTo>
                  <a:lnTo>
                    <a:pt x="213" y="287"/>
                  </a:lnTo>
                  <a:lnTo>
                    <a:pt x="215" y="261"/>
                  </a:lnTo>
                  <a:lnTo>
                    <a:pt x="218" y="235"/>
                  </a:lnTo>
                  <a:lnTo>
                    <a:pt x="223" y="208"/>
                  </a:lnTo>
                  <a:lnTo>
                    <a:pt x="230" y="178"/>
                  </a:lnTo>
                  <a:lnTo>
                    <a:pt x="230" y="178"/>
                  </a:lnTo>
                  <a:lnTo>
                    <a:pt x="241" y="149"/>
                  </a:lnTo>
                  <a:lnTo>
                    <a:pt x="253" y="121"/>
                  </a:lnTo>
                  <a:lnTo>
                    <a:pt x="267" y="95"/>
                  </a:lnTo>
                  <a:lnTo>
                    <a:pt x="282" y="71"/>
                  </a:lnTo>
                  <a:lnTo>
                    <a:pt x="299" y="50"/>
                  </a:lnTo>
                  <a:lnTo>
                    <a:pt x="317" y="33"/>
                  </a:lnTo>
                  <a:lnTo>
                    <a:pt x="334" y="18"/>
                  </a:lnTo>
                  <a:lnTo>
                    <a:pt x="351" y="7"/>
                  </a:lnTo>
                  <a:lnTo>
                    <a:pt x="369" y="2"/>
                  </a:lnTo>
                  <a:lnTo>
                    <a:pt x="384" y="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102" name="Freeform 158">
              <a:extLst>
                <a:ext uri="{FF2B5EF4-FFF2-40B4-BE49-F238E27FC236}">
                  <a16:creationId xmlns:a16="http://schemas.microsoft.com/office/drawing/2014/main" id="{555373FB-76AE-6E30-9AD3-2436631A1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450"/>
              <a:ext cx="242" cy="398"/>
            </a:xfrm>
            <a:custGeom>
              <a:avLst/>
              <a:gdLst>
                <a:gd name="T0" fmla="*/ 400 w 484"/>
                <a:gd name="T1" fmla="*/ 5 h 797"/>
                <a:gd name="T2" fmla="*/ 427 w 484"/>
                <a:gd name="T3" fmla="*/ 23 h 797"/>
                <a:gd name="T4" fmla="*/ 450 w 484"/>
                <a:gd name="T5" fmla="*/ 52 h 797"/>
                <a:gd name="T6" fmla="*/ 469 w 484"/>
                <a:gd name="T7" fmla="*/ 88 h 797"/>
                <a:gd name="T8" fmla="*/ 481 w 484"/>
                <a:gd name="T9" fmla="*/ 128 h 797"/>
                <a:gd name="T10" fmla="*/ 483 w 484"/>
                <a:gd name="T11" fmla="*/ 149 h 797"/>
                <a:gd name="T12" fmla="*/ 484 w 484"/>
                <a:gd name="T13" fmla="*/ 206 h 797"/>
                <a:gd name="T14" fmla="*/ 479 w 484"/>
                <a:gd name="T15" fmla="*/ 256 h 797"/>
                <a:gd name="T16" fmla="*/ 471 w 484"/>
                <a:gd name="T17" fmla="*/ 303 h 797"/>
                <a:gd name="T18" fmla="*/ 458 w 484"/>
                <a:gd name="T19" fmla="*/ 342 h 797"/>
                <a:gd name="T20" fmla="*/ 443 w 484"/>
                <a:gd name="T21" fmla="*/ 377 h 797"/>
                <a:gd name="T22" fmla="*/ 434 w 484"/>
                <a:gd name="T23" fmla="*/ 394 h 797"/>
                <a:gd name="T24" fmla="*/ 412 w 484"/>
                <a:gd name="T25" fmla="*/ 425 h 797"/>
                <a:gd name="T26" fmla="*/ 389 w 484"/>
                <a:gd name="T27" fmla="*/ 456 h 797"/>
                <a:gd name="T28" fmla="*/ 365 w 484"/>
                <a:gd name="T29" fmla="*/ 484 h 797"/>
                <a:gd name="T30" fmla="*/ 344 w 484"/>
                <a:gd name="T31" fmla="*/ 508 h 797"/>
                <a:gd name="T32" fmla="*/ 336 w 484"/>
                <a:gd name="T33" fmla="*/ 519 h 797"/>
                <a:gd name="T34" fmla="*/ 296 w 484"/>
                <a:gd name="T35" fmla="*/ 576 h 797"/>
                <a:gd name="T36" fmla="*/ 261 w 484"/>
                <a:gd name="T37" fmla="*/ 638 h 797"/>
                <a:gd name="T38" fmla="*/ 225 w 484"/>
                <a:gd name="T39" fmla="*/ 696 h 797"/>
                <a:gd name="T40" fmla="*/ 184 w 484"/>
                <a:gd name="T41" fmla="*/ 748 h 797"/>
                <a:gd name="T42" fmla="*/ 130 w 484"/>
                <a:gd name="T43" fmla="*/ 788 h 797"/>
                <a:gd name="T44" fmla="*/ 108 w 484"/>
                <a:gd name="T45" fmla="*/ 795 h 797"/>
                <a:gd name="T46" fmla="*/ 64 w 484"/>
                <a:gd name="T47" fmla="*/ 792 h 797"/>
                <a:gd name="T48" fmla="*/ 32 w 484"/>
                <a:gd name="T49" fmla="*/ 769 h 797"/>
                <a:gd name="T50" fmla="*/ 9 w 484"/>
                <a:gd name="T51" fmla="*/ 731 h 797"/>
                <a:gd name="T52" fmla="*/ 0 w 484"/>
                <a:gd name="T53" fmla="*/ 686 h 797"/>
                <a:gd name="T54" fmla="*/ 2 w 484"/>
                <a:gd name="T55" fmla="*/ 662 h 797"/>
                <a:gd name="T56" fmla="*/ 19 w 484"/>
                <a:gd name="T57" fmla="*/ 614 h 797"/>
                <a:gd name="T58" fmla="*/ 54 w 484"/>
                <a:gd name="T59" fmla="*/ 563 h 797"/>
                <a:gd name="T60" fmla="*/ 96 w 484"/>
                <a:gd name="T61" fmla="*/ 513 h 797"/>
                <a:gd name="T62" fmla="*/ 137 w 484"/>
                <a:gd name="T63" fmla="*/ 467 h 797"/>
                <a:gd name="T64" fmla="*/ 173 w 484"/>
                <a:gd name="T65" fmla="*/ 424 h 797"/>
                <a:gd name="T66" fmla="*/ 185 w 484"/>
                <a:gd name="T67" fmla="*/ 403 h 797"/>
                <a:gd name="T68" fmla="*/ 201 w 484"/>
                <a:gd name="T69" fmla="*/ 360 h 797"/>
                <a:gd name="T70" fmla="*/ 210 w 484"/>
                <a:gd name="T71" fmla="*/ 313 h 797"/>
                <a:gd name="T72" fmla="*/ 215 w 484"/>
                <a:gd name="T73" fmla="*/ 261 h 797"/>
                <a:gd name="T74" fmla="*/ 223 w 484"/>
                <a:gd name="T75" fmla="*/ 208 h 797"/>
                <a:gd name="T76" fmla="*/ 230 w 484"/>
                <a:gd name="T77" fmla="*/ 178 h 797"/>
                <a:gd name="T78" fmla="*/ 253 w 484"/>
                <a:gd name="T79" fmla="*/ 121 h 797"/>
                <a:gd name="T80" fmla="*/ 282 w 484"/>
                <a:gd name="T81" fmla="*/ 71 h 797"/>
                <a:gd name="T82" fmla="*/ 317 w 484"/>
                <a:gd name="T83" fmla="*/ 33 h 797"/>
                <a:gd name="T84" fmla="*/ 351 w 484"/>
                <a:gd name="T85" fmla="*/ 7 h 797"/>
                <a:gd name="T86" fmla="*/ 384 w 484"/>
                <a:gd name="T87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" h="797">
                  <a:moveTo>
                    <a:pt x="384" y="0"/>
                  </a:moveTo>
                  <a:lnTo>
                    <a:pt x="400" y="5"/>
                  </a:lnTo>
                  <a:lnTo>
                    <a:pt x="413" y="12"/>
                  </a:lnTo>
                  <a:lnTo>
                    <a:pt x="427" y="23"/>
                  </a:lnTo>
                  <a:lnTo>
                    <a:pt x="439" y="37"/>
                  </a:lnTo>
                  <a:lnTo>
                    <a:pt x="450" y="52"/>
                  </a:lnTo>
                  <a:lnTo>
                    <a:pt x="460" y="69"/>
                  </a:lnTo>
                  <a:lnTo>
                    <a:pt x="469" y="88"/>
                  </a:lnTo>
                  <a:lnTo>
                    <a:pt x="476" y="107"/>
                  </a:lnTo>
                  <a:lnTo>
                    <a:pt x="481" y="128"/>
                  </a:lnTo>
                  <a:lnTo>
                    <a:pt x="483" y="149"/>
                  </a:lnTo>
                  <a:lnTo>
                    <a:pt x="483" y="149"/>
                  </a:lnTo>
                  <a:lnTo>
                    <a:pt x="484" y="178"/>
                  </a:lnTo>
                  <a:lnTo>
                    <a:pt x="484" y="206"/>
                  </a:lnTo>
                  <a:lnTo>
                    <a:pt x="483" y="232"/>
                  </a:lnTo>
                  <a:lnTo>
                    <a:pt x="479" y="256"/>
                  </a:lnTo>
                  <a:lnTo>
                    <a:pt x="476" y="280"/>
                  </a:lnTo>
                  <a:lnTo>
                    <a:pt x="471" y="303"/>
                  </a:lnTo>
                  <a:lnTo>
                    <a:pt x="465" y="323"/>
                  </a:lnTo>
                  <a:lnTo>
                    <a:pt x="458" y="342"/>
                  </a:lnTo>
                  <a:lnTo>
                    <a:pt x="452" y="361"/>
                  </a:lnTo>
                  <a:lnTo>
                    <a:pt x="443" y="377"/>
                  </a:lnTo>
                  <a:lnTo>
                    <a:pt x="443" y="377"/>
                  </a:lnTo>
                  <a:lnTo>
                    <a:pt x="434" y="394"/>
                  </a:lnTo>
                  <a:lnTo>
                    <a:pt x="424" y="410"/>
                  </a:lnTo>
                  <a:lnTo>
                    <a:pt x="412" y="425"/>
                  </a:lnTo>
                  <a:lnTo>
                    <a:pt x="400" y="441"/>
                  </a:lnTo>
                  <a:lnTo>
                    <a:pt x="389" y="456"/>
                  </a:lnTo>
                  <a:lnTo>
                    <a:pt x="377" y="470"/>
                  </a:lnTo>
                  <a:lnTo>
                    <a:pt x="365" y="484"/>
                  </a:lnTo>
                  <a:lnTo>
                    <a:pt x="355" y="498"/>
                  </a:lnTo>
                  <a:lnTo>
                    <a:pt x="344" y="508"/>
                  </a:lnTo>
                  <a:lnTo>
                    <a:pt x="336" y="519"/>
                  </a:lnTo>
                  <a:lnTo>
                    <a:pt x="336" y="519"/>
                  </a:lnTo>
                  <a:lnTo>
                    <a:pt x="315" y="546"/>
                  </a:lnTo>
                  <a:lnTo>
                    <a:pt x="296" y="576"/>
                  </a:lnTo>
                  <a:lnTo>
                    <a:pt x="279" y="607"/>
                  </a:lnTo>
                  <a:lnTo>
                    <a:pt x="261" y="638"/>
                  </a:lnTo>
                  <a:lnTo>
                    <a:pt x="244" y="667"/>
                  </a:lnTo>
                  <a:lnTo>
                    <a:pt x="225" y="696"/>
                  </a:lnTo>
                  <a:lnTo>
                    <a:pt x="206" y="724"/>
                  </a:lnTo>
                  <a:lnTo>
                    <a:pt x="184" y="748"/>
                  </a:lnTo>
                  <a:lnTo>
                    <a:pt x="159" y="771"/>
                  </a:lnTo>
                  <a:lnTo>
                    <a:pt x="130" y="788"/>
                  </a:lnTo>
                  <a:lnTo>
                    <a:pt x="130" y="788"/>
                  </a:lnTo>
                  <a:lnTo>
                    <a:pt x="108" y="795"/>
                  </a:lnTo>
                  <a:lnTo>
                    <a:pt x="85" y="797"/>
                  </a:lnTo>
                  <a:lnTo>
                    <a:pt x="64" y="792"/>
                  </a:lnTo>
                  <a:lnTo>
                    <a:pt x="47" y="783"/>
                  </a:lnTo>
                  <a:lnTo>
                    <a:pt x="32" y="769"/>
                  </a:lnTo>
                  <a:lnTo>
                    <a:pt x="18" y="750"/>
                  </a:lnTo>
                  <a:lnTo>
                    <a:pt x="9" y="731"/>
                  </a:lnTo>
                  <a:lnTo>
                    <a:pt x="2" y="709"/>
                  </a:lnTo>
                  <a:lnTo>
                    <a:pt x="0" y="686"/>
                  </a:lnTo>
                  <a:lnTo>
                    <a:pt x="2" y="662"/>
                  </a:lnTo>
                  <a:lnTo>
                    <a:pt x="2" y="662"/>
                  </a:lnTo>
                  <a:lnTo>
                    <a:pt x="9" y="638"/>
                  </a:lnTo>
                  <a:lnTo>
                    <a:pt x="19" y="614"/>
                  </a:lnTo>
                  <a:lnTo>
                    <a:pt x="35" y="589"/>
                  </a:lnTo>
                  <a:lnTo>
                    <a:pt x="54" y="563"/>
                  </a:lnTo>
                  <a:lnTo>
                    <a:pt x="73" y="539"/>
                  </a:lnTo>
                  <a:lnTo>
                    <a:pt x="96" y="513"/>
                  </a:lnTo>
                  <a:lnTo>
                    <a:pt x="116" y="489"/>
                  </a:lnTo>
                  <a:lnTo>
                    <a:pt x="137" y="467"/>
                  </a:lnTo>
                  <a:lnTo>
                    <a:pt x="156" y="444"/>
                  </a:lnTo>
                  <a:lnTo>
                    <a:pt x="173" y="424"/>
                  </a:lnTo>
                  <a:lnTo>
                    <a:pt x="173" y="424"/>
                  </a:lnTo>
                  <a:lnTo>
                    <a:pt x="185" y="403"/>
                  </a:lnTo>
                  <a:lnTo>
                    <a:pt x="196" y="382"/>
                  </a:lnTo>
                  <a:lnTo>
                    <a:pt x="201" y="360"/>
                  </a:lnTo>
                  <a:lnTo>
                    <a:pt x="206" y="337"/>
                  </a:lnTo>
                  <a:lnTo>
                    <a:pt x="210" y="313"/>
                  </a:lnTo>
                  <a:lnTo>
                    <a:pt x="213" y="287"/>
                  </a:lnTo>
                  <a:lnTo>
                    <a:pt x="215" y="261"/>
                  </a:lnTo>
                  <a:lnTo>
                    <a:pt x="218" y="235"/>
                  </a:lnTo>
                  <a:lnTo>
                    <a:pt x="223" y="208"/>
                  </a:lnTo>
                  <a:lnTo>
                    <a:pt x="230" y="178"/>
                  </a:lnTo>
                  <a:lnTo>
                    <a:pt x="230" y="178"/>
                  </a:lnTo>
                  <a:lnTo>
                    <a:pt x="241" y="149"/>
                  </a:lnTo>
                  <a:lnTo>
                    <a:pt x="253" y="121"/>
                  </a:lnTo>
                  <a:lnTo>
                    <a:pt x="267" y="95"/>
                  </a:lnTo>
                  <a:lnTo>
                    <a:pt x="282" y="71"/>
                  </a:lnTo>
                  <a:lnTo>
                    <a:pt x="299" y="50"/>
                  </a:lnTo>
                  <a:lnTo>
                    <a:pt x="317" y="33"/>
                  </a:lnTo>
                  <a:lnTo>
                    <a:pt x="334" y="18"/>
                  </a:lnTo>
                  <a:lnTo>
                    <a:pt x="351" y="7"/>
                  </a:lnTo>
                  <a:lnTo>
                    <a:pt x="369" y="2"/>
                  </a:lnTo>
                  <a:lnTo>
                    <a:pt x="384" y="0"/>
                  </a:lnTo>
                  <a:lnTo>
                    <a:pt x="38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103" name="Freeform 159">
              <a:extLst>
                <a:ext uri="{FF2B5EF4-FFF2-40B4-BE49-F238E27FC236}">
                  <a16:creationId xmlns:a16="http://schemas.microsoft.com/office/drawing/2014/main" id="{C8DE08EB-428C-C923-3EB5-26413CB76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2452"/>
              <a:ext cx="227" cy="389"/>
            </a:xfrm>
            <a:custGeom>
              <a:avLst/>
              <a:gdLst>
                <a:gd name="T0" fmla="*/ 137 w 455"/>
                <a:gd name="T1" fmla="*/ 769 h 778"/>
                <a:gd name="T2" fmla="*/ 121 w 455"/>
                <a:gd name="T3" fmla="*/ 750 h 778"/>
                <a:gd name="T4" fmla="*/ 109 w 455"/>
                <a:gd name="T5" fmla="*/ 726 h 778"/>
                <a:gd name="T6" fmla="*/ 100 w 455"/>
                <a:gd name="T7" fmla="*/ 698 h 778"/>
                <a:gd name="T8" fmla="*/ 100 w 455"/>
                <a:gd name="T9" fmla="*/ 671 h 778"/>
                <a:gd name="T10" fmla="*/ 102 w 455"/>
                <a:gd name="T11" fmla="*/ 657 h 778"/>
                <a:gd name="T12" fmla="*/ 119 w 455"/>
                <a:gd name="T13" fmla="*/ 609 h 778"/>
                <a:gd name="T14" fmla="*/ 154 w 455"/>
                <a:gd name="T15" fmla="*/ 558 h 778"/>
                <a:gd name="T16" fmla="*/ 196 w 455"/>
                <a:gd name="T17" fmla="*/ 508 h 778"/>
                <a:gd name="T18" fmla="*/ 237 w 455"/>
                <a:gd name="T19" fmla="*/ 462 h 778"/>
                <a:gd name="T20" fmla="*/ 273 w 455"/>
                <a:gd name="T21" fmla="*/ 419 h 778"/>
                <a:gd name="T22" fmla="*/ 285 w 455"/>
                <a:gd name="T23" fmla="*/ 398 h 778"/>
                <a:gd name="T24" fmla="*/ 301 w 455"/>
                <a:gd name="T25" fmla="*/ 355 h 778"/>
                <a:gd name="T26" fmla="*/ 310 w 455"/>
                <a:gd name="T27" fmla="*/ 308 h 778"/>
                <a:gd name="T28" fmla="*/ 315 w 455"/>
                <a:gd name="T29" fmla="*/ 256 h 778"/>
                <a:gd name="T30" fmla="*/ 323 w 455"/>
                <a:gd name="T31" fmla="*/ 203 h 778"/>
                <a:gd name="T32" fmla="*/ 330 w 455"/>
                <a:gd name="T33" fmla="*/ 173 h 778"/>
                <a:gd name="T34" fmla="*/ 348 w 455"/>
                <a:gd name="T35" fmla="*/ 127 h 778"/>
                <a:gd name="T36" fmla="*/ 372 w 455"/>
                <a:gd name="T37" fmla="*/ 83 h 778"/>
                <a:gd name="T38" fmla="*/ 398 w 455"/>
                <a:gd name="T39" fmla="*/ 47 h 778"/>
                <a:gd name="T40" fmla="*/ 427 w 455"/>
                <a:gd name="T41" fmla="*/ 19 h 778"/>
                <a:gd name="T42" fmla="*/ 455 w 455"/>
                <a:gd name="T43" fmla="*/ 0 h 778"/>
                <a:gd name="T44" fmla="*/ 425 w 455"/>
                <a:gd name="T45" fmla="*/ 0 h 778"/>
                <a:gd name="T46" fmla="*/ 424 w 455"/>
                <a:gd name="T47" fmla="*/ 2 h 778"/>
                <a:gd name="T48" fmla="*/ 417 w 455"/>
                <a:gd name="T49" fmla="*/ 4 h 778"/>
                <a:gd name="T50" fmla="*/ 403 w 455"/>
                <a:gd name="T51" fmla="*/ 9 h 778"/>
                <a:gd name="T52" fmla="*/ 387 w 455"/>
                <a:gd name="T53" fmla="*/ 18 h 778"/>
                <a:gd name="T54" fmla="*/ 372 w 455"/>
                <a:gd name="T55" fmla="*/ 28 h 778"/>
                <a:gd name="T56" fmla="*/ 367 w 455"/>
                <a:gd name="T57" fmla="*/ 35 h 778"/>
                <a:gd name="T58" fmla="*/ 351 w 455"/>
                <a:gd name="T59" fmla="*/ 56 h 778"/>
                <a:gd name="T60" fmla="*/ 330 w 455"/>
                <a:gd name="T61" fmla="*/ 87 h 778"/>
                <a:gd name="T62" fmla="*/ 310 w 455"/>
                <a:gd name="T63" fmla="*/ 120 h 778"/>
                <a:gd name="T64" fmla="*/ 291 w 455"/>
                <a:gd name="T65" fmla="*/ 149 h 778"/>
                <a:gd name="T66" fmla="*/ 277 w 455"/>
                <a:gd name="T67" fmla="*/ 166 h 778"/>
                <a:gd name="T68" fmla="*/ 270 w 455"/>
                <a:gd name="T69" fmla="*/ 173 h 778"/>
                <a:gd name="T70" fmla="*/ 249 w 455"/>
                <a:gd name="T71" fmla="*/ 199 h 778"/>
                <a:gd name="T72" fmla="*/ 221 w 455"/>
                <a:gd name="T73" fmla="*/ 235 h 778"/>
                <a:gd name="T74" fmla="*/ 194 w 455"/>
                <a:gd name="T75" fmla="*/ 272 h 778"/>
                <a:gd name="T76" fmla="*/ 171 w 455"/>
                <a:gd name="T77" fmla="*/ 303 h 778"/>
                <a:gd name="T78" fmla="*/ 164 w 455"/>
                <a:gd name="T79" fmla="*/ 315 h 778"/>
                <a:gd name="T80" fmla="*/ 152 w 455"/>
                <a:gd name="T81" fmla="*/ 337 h 778"/>
                <a:gd name="T82" fmla="*/ 137 w 455"/>
                <a:gd name="T83" fmla="*/ 370 h 778"/>
                <a:gd name="T84" fmla="*/ 121 w 455"/>
                <a:gd name="T85" fmla="*/ 405 h 778"/>
                <a:gd name="T86" fmla="*/ 107 w 455"/>
                <a:gd name="T87" fmla="*/ 436 h 778"/>
                <a:gd name="T88" fmla="*/ 94 w 455"/>
                <a:gd name="T89" fmla="*/ 460 h 778"/>
                <a:gd name="T90" fmla="*/ 87 w 455"/>
                <a:gd name="T91" fmla="*/ 470 h 778"/>
                <a:gd name="T92" fmla="*/ 66 w 455"/>
                <a:gd name="T93" fmla="*/ 501 h 778"/>
                <a:gd name="T94" fmla="*/ 40 w 455"/>
                <a:gd name="T95" fmla="*/ 538 h 778"/>
                <a:gd name="T96" fmla="*/ 18 w 455"/>
                <a:gd name="T97" fmla="*/ 577 h 778"/>
                <a:gd name="T98" fmla="*/ 4 w 455"/>
                <a:gd name="T99" fmla="*/ 610 h 778"/>
                <a:gd name="T100" fmla="*/ 0 w 455"/>
                <a:gd name="T101" fmla="*/ 624 h 778"/>
                <a:gd name="T102" fmla="*/ 2 w 455"/>
                <a:gd name="T103" fmla="*/ 647 h 778"/>
                <a:gd name="T104" fmla="*/ 7 w 455"/>
                <a:gd name="T105" fmla="*/ 671 h 778"/>
                <a:gd name="T106" fmla="*/ 14 w 455"/>
                <a:gd name="T107" fmla="*/ 695 h 778"/>
                <a:gd name="T108" fmla="*/ 23 w 455"/>
                <a:gd name="T109" fmla="*/ 716 h 778"/>
                <a:gd name="T110" fmla="*/ 31 w 455"/>
                <a:gd name="T111" fmla="*/ 731 h 778"/>
                <a:gd name="T112" fmla="*/ 37 w 455"/>
                <a:gd name="T113" fmla="*/ 738 h 778"/>
                <a:gd name="T114" fmla="*/ 52 w 455"/>
                <a:gd name="T115" fmla="*/ 749 h 778"/>
                <a:gd name="T116" fmla="*/ 75 w 455"/>
                <a:gd name="T117" fmla="*/ 761 h 778"/>
                <a:gd name="T118" fmla="*/ 102 w 455"/>
                <a:gd name="T119" fmla="*/ 769 h 778"/>
                <a:gd name="T120" fmla="*/ 132 w 455"/>
                <a:gd name="T121" fmla="*/ 774 h 778"/>
                <a:gd name="T122" fmla="*/ 147 w 455"/>
                <a:gd name="T123" fmla="*/ 778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5" h="778">
                  <a:moveTo>
                    <a:pt x="147" y="778"/>
                  </a:moveTo>
                  <a:lnTo>
                    <a:pt x="137" y="769"/>
                  </a:lnTo>
                  <a:lnTo>
                    <a:pt x="128" y="761"/>
                  </a:lnTo>
                  <a:lnTo>
                    <a:pt x="121" y="750"/>
                  </a:lnTo>
                  <a:lnTo>
                    <a:pt x="114" y="738"/>
                  </a:lnTo>
                  <a:lnTo>
                    <a:pt x="109" y="726"/>
                  </a:lnTo>
                  <a:lnTo>
                    <a:pt x="104" y="712"/>
                  </a:lnTo>
                  <a:lnTo>
                    <a:pt x="100" y="698"/>
                  </a:lnTo>
                  <a:lnTo>
                    <a:pt x="100" y="685"/>
                  </a:lnTo>
                  <a:lnTo>
                    <a:pt x="100" y="671"/>
                  </a:lnTo>
                  <a:lnTo>
                    <a:pt x="102" y="657"/>
                  </a:lnTo>
                  <a:lnTo>
                    <a:pt x="102" y="657"/>
                  </a:lnTo>
                  <a:lnTo>
                    <a:pt x="109" y="633"/>
                  </a:lnTo>
                  <a:lnTo>
                    <a:pt x="119" y="609"/>
                  </a:lnTo>
                  <a:lnTo>
                    <a:pt x="135" y="584"/>
                  </a:lnTo>
                  <a:lnTo>
                    <a:pt x="154" y="558"/>
                  </a:lnTo>
                  <a:lnTo>
                    <a:pt x="173" y="534"/>
                  </a:lnTo>
                  <a:lnTo>
                    <a:pt x="196" y="508"/>
                  </a:lnTo>
                  <a:lnTo>
                    <a:pt x="216" y="484"/>
                  </a:lnTo>
                  <a:lnTo>
                    <a:pt x="237" y="462"/>
                  </a:lnTo>
                  <a:lnTo>
                    <a:pt x="256" y="439"/>
                  </a:lnTo>
                  <a:lnTo>
                    <a:pt x="273" y="419"/>
                  </a:lnTo>
                  <a:lnTo>
                    <a:pt x="273" y="419"/>
                  </a:lnTo>
                  <a:lnTo>
                    <a:pt x="285" y="398"/>
                  </a:lnTo>
                  <a:lnTo>
                    <a:pt x="296" y="377"/>
                  </a:lnTo>
                  <a:lnTo>
                    <a:pt x="301" y="355"/>
                  </a:lnTo>
                  <a:lnTo>
                    <a:pt x="306" y="332"/>
                  </a:lnTo>
                  <a:lnTo>
                    <a:pt x="310" y="308"/>
                  </a:lnTo>
                  <a:lnTo>
                    <a:pt x="313" y="282"/>
                  </a:lnTo>
                  <a:lnTo>
                    <a:pt x="315" y="256"/>
                  </a:lnTo>
                  <a:lnTo>
                    <a:pt x="318" y="230"/>
                  </a:lnTo>
                  <a:lnTo>
                    <a:pt x="323" y="203"/>
                  </a:lnTo>
                  <a:lnTo>
                    <a:pt x="330" y="173"/>
                  </a:lnTo>
                  <a:lnTo>
                    <a:pt x="330" y="173"/>
                  </a:lnTo>
                  <a:lnTo>
                    <a:pt x="339" y="149"/>
                  </a:lnTo>
                  <a:lnTo>
                    <a:pt x="348" y="127"/>
                  </a:lnTo>
                  <a:lnTo>
                    <a:pt x="360" y="104"/>
                  </a:lnTo>
                  <a:lnTo>
                    <a:pt x="372" y="83"/>
                  </a:lnTo>
                  <a:lnTo>
                    <a:pt x="384" y="64"/>
                  </a:lnTo>
                  <a:lnTo>
                    <a:pt x="398" y="47"/>
                  </a:lnTo>
                  <a:lnTo>
                    <a:pt x="412" y="32"/>
                  </a:lnTo>
                  <a:lnTo>
                    <a:pt x="427" y="19"/>
                  </a:lnTo>
                  <a:lnTo>
                    <a:pt x="441" y="9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25" y="0"/>
                  </a:lnTo>
                  <a:lnTo>
                    <a:pt x="425" y="0"/>
                  </a:lnTo>
                  <a:lnTo>
                    <a:pt x="424" y="2"/>
                  </a:lnTo>
                  <a:lnTo>
                    <a:pt x="422" y="2"/>
                  </a:lnTo>
                  <a:lnTo>
                    <a:pt x="417" y="4"/>
                  </a:lnTo>
                  <a:lnTo>
                    <a:pt x="410" y="7"/>
                  </a:lnTo>
                  <a:lnTo>
                    <a:pt x="403" y="9"/>
                  </a:lnTo>
                  <a:lnTo>
                    <a:pt x="394" y="13"/>
                  </a:lnTo>
                  <a:lnTo>
                    <a:pt x="387" y="18"/>
                  </a:lnTo>
                  <a:lnTo>
                    <a:pt x="379" y="23"/>
                  </a:lnTo>
                  <a:lnTo>
                    <a:pt x="372" y="28"/>
                  </a:lnTo>
                  <a:lnTo>
                    <a:pt x="367" y="35"/>
                  </a:lnTo>
                  <a:lnTo>
                    <a:pt x="367" y="35"/>
                  </a:lnTo>
                  <a:lnTo>
                    <a:pt x="360" y="44"/>
                  </a:lnTo>
                  <a:lnTo>
                    <a:pt x="351" y="56"/>
                  </a:lnTo>
                  <a:lnTo>
                    <a:pt x="341" y="70"/>
                  </a:lnTo>
                  <a:lnTo>
                    <a:pt x="330" y="87"/>
                  </a:lnTo>
                  <a:lnTo>
                    <a:pt x="320" y="104"/>
                  </a:lnTo>
                  <a:lnTo>
                    <a:pt x="310" y="120"/>
                  </a:lnTo>
                  <a:lnTo>
                    <a:pt x="299" y="137"/>
                  </a:lnTo>
                  <a:lnTo>
                    <a:pt x="291" y="149"/>
                  </a:lnTo>
                  <a:lnTo>
                    <a:pt x="282" y="161"/>
                  </a:lnTo>
                  <a:lnTo>
                    <a:pt x="277" y="166"/>
                  </a:lnTo>
                  <a:lnTo>
                    <a:pt x="277" y="166"/>
                  </a:lnTo>
                  <a:lnTo>
                    <a:pt x="270" y="173"/>
                  </a:lnTo>
                  <a:lnTo>
                    <a:pt x="261" y="185"/>
                  </a:lnTo>
                  <a:lnTo>
                    <a:pt x="249" y="199"/>
                  </a:lnTo>
                  <a:lnTo>
                    <a:pt x="237" y="216"/>
                  </a:lnTo>
                  <a:lnTo>
                    <a:pt x="221" y="235"/>
                  </a:lnTo>
                  <a:lnTo>
                    <a:pt x="208" y="254"/>
                  </a:lnTo>
                  <a:lnTo>
                    <a:pt x="194" y="272"/>
                  </a:lnTo>
                  <a:lnTo>
                    <a:pt x="182" y="289"/>
                  </a:lnTo>
                  <a:lnTo>
                    <a:pt x="171" y="303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59" y="325"/>
                  </a:lnTo>
                  <a:lnTo>
                    <a:pt x="152" y="337"/>
                  </a:lnTo>
                  <a:lnTo>
                    <a:pt x="145" y="353"/>
                  </a:lnTo>
                  <a:lnTo>
                    <a:pt x="137" y="370"/>
                  </a:lnTo>
                  <a:lnTo>
                    <a:pt x="130" y="387"/>
                  </a:lnTo>
                  <a:lnTo>
                    <a:pt x="121" y="405"/>
                  </a:lnTo>
                  <a:lnTo>
                    <a:pt x="114" y="420"/>
                  </a:lnTo>
                  <a:lnTo>
                    <a:pt x="107" y="436"/>
                  </a:lnTo>
                  <a:lnTo>
                    <a:pt x="100" y="450"/>
                  </a:lnTo>
                  <a:lnTo>
                    <a:pt x="94" y="460"/>
                  </a:lnTo>
                  <a:lnTo>
                    <a:pt x="94" y="460"/>
                  </a:lnTo>
                  <a:lnTo>
                    <a:pt x="87" y="470"/>
                  </a:lnTo>
                  <a:lnTo>
                    <a:pt x="78" y="484"/>
                  </a:lnTo>
                  <a:lnTo>
                    <a:pt x="66" y="501"/>
                  </a:lnTo>
                  <a:lnTo>
                    <a:pt x="54" y="519"/>
                  </a:lnTo>
                  <a:lnTo>
                    <a:pt x="40" y="538"/>
                  </a:lnTo>
                  <a:lnTo>
                    <a:pt x="28" y="558"/>
                  </a:lnTo>
                  <a:lnTo>
                    <a:pt x="18" y="577"/>
                  </a:lnTo>
                  <a:lnTo>
                    <a:pt x="9" y="595"/>
                  </a:lnTo>
                  <a:lnTo>
                    <a:pt x="4" y="610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2" y="634"/>
                  </a:lnTo>
                  <a:lnTo>
                    <a:pt x="2" y="647"/>
                  </a:lnTo>
                  <a:lnTo>
                    <a:pt x="4" y="659"/>
                  </a:lnTo>
                  <a:lnTo>
                    <a:pt x="7" y="671"/>
                  </a:lnTo>
                  <a:lnTo>
                    <a:pt x="11" y="683"/>
                  </a:lnTo>
                  <a:lnTo>
                    <a:pt x="14" y="695"/>
                  </a:lnTo>
                  <a:lnTo>
                    <a:pt x="18" y="705"/>
                  </a:lnTo>
                  <a:lnTo>
                    <a:pt x="23" y="716"/>
                  </a:lnTo>
                  <a:lnTo>
                    <a:pt x="26" y="724"/>
                  </a:lnTo>
                  <a:lnTo>
                    <a:pt x="31" y="731"/>
                  </a:lnTo>
                  <a:lnTo>
                    <a:pt x="31" y="731"/>
                  </a:lnTo>
                  <a:lnTo>
                    <a:pt x="37" y="738"/>
                  </a:lnTo>
                  <a:lnTo>
                    <a:pt x="43" y="743"/>
                  </a:lnTo>
                  <a:lnTo>
                    <a:pt x="52" y="749"/>
                  </a:lnTo>
                  <a:lnTo>
                    <a:pt x="62" y="755"/>
                  </a:lnTo>
                  <a:lnTo>
                    <a:pt x="75" y="761"/>
                  </a:lnTo>
                  <a:lnTo>
                    <a:pt x="88" y="766"/>
                  </a:lnTo>
                  <a:lnTo>
                    <a:pt x="102" y="769"/>
                  </a:lnTo>
                  <a:lnTo>
                    <a:pt x="116" y="773"/>
                  </a:lnTo>
                  <a:lnTo>
                    <a:pt x="132" y="774"/>
                  </a:lnTo>
                  <a:lnTo>
                    <a:pt x="145" y="776"/>
                  </a:lnTo>
                  <a:lnTo>
                    <a:pt x="147" y="778"/>
                  </a:lnTo>
                  <a:lnTo>
                    <a:pt x="147" y="7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104" name="Freeform 160">
              <a:extLst>
                <a:ext uri="{FF2B5EF4-FFF2-40B4-BE49-F238E27FC236}">
                  <a16:creationId xmlns:a16="http://schemas.microsoft.com/office/drawing/2014/main" id="{A0B08C31-09EF-C5E3-FF5E-A680F966A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2452"/>
              <a:ext cx="227" cy="389"/>
            </a:xfrm>
            <a:custGeom>
              <a:avLst/>
              <a:gdLst>
                <a:gd name="T0" fmla="*/ 137 w 455"/>
                <a:gd name="T1" fmla="*/ 769 h 778"/>
                <a:gd name="T2" fmla="*/ 121 w 455"/>
                <a:gd name="T3" fmla="*/ 750 h 778"/>
                <a:gd name="T4" fmla="*/ 109 w 455"/>
                <a:gd name="T5" fmla="*/ 726 h 778"/>
                <a:gd name="T6" fmla="*/ 100 w 455"/>
                <a:gd name="T7" fmla="*/ 698 h 778"/>
                <a:gd name="T8" fmla="*/ 100 w 455"/>
                <a:gd name="T9" fmla="*/ 671 h 778"/>
                <a:gd name="T10" fmla="*/ 102 w 455"/>
                <a:gd name="T11" fmla="*/ 657 h 778"/>
                <a:gd name="T12" fmla="*/ 119 w 455"/>
                <a:gd name="T13" fmla="*/ 609 h 778"/>
                <a:gd name="T14" fmla="*/ 154 w 455"/>
                <a:gd name="T15" fmla="*/ 558 h 778"/>
                <a:gd name="T16" fmla="*/ 196 w 455"/>
                <a:gd name="T17" fmla="*/ 508 h 778"/>
                <a:gd name="T18" fmla="*/ 237 w 455"/>
                <a:gd name="T19" fmla="*/ 462 h 778"/>
                <a:gd name="T20" fmla="*/ 273 w 455"/>
                <a:gd name="T21" fmla="*/ 419 h 778"/>
                <a:gd name="T22" fmla="*/ 285 w 455"/>
                <a:gd name="T23" fmla="*/ 398 h 778"/>
                <a:gd name="T24" fmla="*/ 301 w 455"/>
                <a:gd name="T25" fmla="*/ 355 h 778"/>
                <a:gd name="T26" fmla="*/ 310 w 455"/>
                <a:gd name="T27" fmla="*/ 308 h 778"/>
                <a:gd name="T28" fmla="*/ 315 w 455"/>
                <a:gd name="T29" fmla="*/ 256 h 778"/>
                <a:gd name="T30" fmla="*/ 323 w 455"/>
                <a:gd name="T31" fmla="*/ 203 h 778"/>
                <a:gd name="T32" fmla="*/ 330 w 455"/>
                <a:gd name="T33" fmla="*/ 173 h 778"/>
                <a:gd name="T34" fmla="*/ 348 w 455"/>
                <a:gd name="T35" fmla="*/ 127 h 778"/>
                <a:gd name="T36" fmla="*/ 372 w 455"/>
                <a:gd name="T37" fmla="*/ 83 h 778"/>
                <a:gd name="T38" fmla="*/ 398 w 455"/>
                <a:gd name="T39" fmla="*/ 47 h 778"/>
                <a:gd name="T40" fmla="*/ 427 w 455"/>
                <a:gd name="T41" fmla="*/ 19 h 778"/>
                <a:gd name="T42" fmla="*/ 455 w 455"/>
                <a:gd name="T43" fmla="*/ 0 h 778"/>
                <a:gd name="T44" fmla="*/ 425 w 455"/>
                <a:gd name="T45" fmla="*/ 0 h 778"/>
                <a:gd name="T46" fmla="*/ 424 w 455"/>
                <a:gd name="T47" fmla="*/ 2 h 778"/>
                <a:gd name="T48" fmla="*/ 417 w 455"/>
                <a:gd name="T49" fmla="*/ 4 h 778"/>
                <a:gd name="T50" fmla="*/ 403 w 455"/>
                <a:gd name="T51" fmla="*/ 9 h 778"/>
                <a:gd name="T52" fmla="*/ 387 w 455"/>
                <a:gd name="T53" fmla="*/ 18 h 778"/>
                <a:gd name="T54" fmla="*/ 372 w 455"/>
                <a:gd name="T55" fmla="*/ 28 h 778"/>
                <a:gd name="T56" fmla="*/ 367 w 455"/>
                <a:gd name="T57" fmla="*/ 35 h 778"/>
                <a:gd name="T58" fmla="*/ 351 w 455"/>
                <a:gd name="T59" fmla="*/ 56 h 778"/>
                <a:gd name="T60" fmla="*/ 330 w 455"/>
                <a:gd name="T61" fmla="*/ 87 h 778"/>
                <a:gd name="T62" fmla="*/ 310 w 455"/>
                <a:gd name="T63" fmla="*/ 120 h 778"/>
                <a:gd name="T64" fmla="*/ 291 w 455"/>
                <a:gd name="T65" fmla="*/ 149 h 778"/>
                <a:gd name="T66" fmla="*/ 277 w 455"/>
                <a:gd name="T67" fmla="*/ 166 h 778"/>
                <a:gd name="T68" fmla="*/ 270 w 455"/>
                <a:gd name="T69" fmla="*/ 173 h 778"/>
                <a:gd name="T70" fmla="*/ 249 w 455"/>
                <a:gd name="T71" fmla="*/ 199 h 778"/>
                <a:gd name="T72" fmla="*/ 221 w 455"/>
                <a:gd name="T73" fmla="*/ 235 h 778"/>
                <a:gd name="T74" fmla="*/ 194 w 455"/>
                <a:gd name="T75" fmla="*/ 272 h 778"/>
                <a:gd name="T76" fmla="*/ 171 w 455"/>
                <a:gd name="T77" fmla="*/ 303 h 778"/>
                <a:gd name="T78" fmla="*/ 164 w 455"/>
                <a:gd name="T79" fmla="*/ 315 h 778"/>
                <a:gd name="T80" fmla="*/ 152 w 455"/>
                <a:gd name="T81" fmla="*/ 337 h 778"/>
                <a:gd name="T82" fmla="*/ 137 w 455"/>
                <a:gd name="T83" fmla="*/ 370 h 778"/>
                <a:gd name="T84" fmla="*/ 121 w 455"/>
                <a:gd name="T85" fmla="*/ 405 h 778"/>
                <a:gd name="T86" fmla="*/ 107 w 455"/>
                <a:gd name="T87" fmla="*/ 436 h 778"/>
                <a:gd name="T88" fmla="*/ 94 w 455"/>
                <a:gd name="T89" fmla="*/ 460 h 778"/>
                <a:gd name="T90" fmla="*/ 87 w 455"/>
                <a:gd name="T91" fmla="*/ 470 h 778"/>
                <a:gd name="T92" fmla="*/ 66 w 455"/>
                <a:gd name="T93" fmla="*/ 501 h 778"/>
                <a:gd name="T94" fmla="*/ 40 w 455"/>
                <a:gd name="T95" fmla="*/ 538 h 778"/>
                <a:gd name="T96" fmla="*/ 18 w 455"/>
                <a:gd name="T97" fmla="*/ 577 h 778"/>
                <a:gd name="T98" fmla="*/ 4 w 455"/>
                <a:gd name="T99" fmla="*/ 610 h 778"/>
                <a:gd name="T100" fmla="*/ 0 w 455"/>
                <a:gd name="T101" fmla="*/ 624 h 778"/>
                <a:gd name="T102" fmla="*/ 2 w 455"/>
                <a:gd name="T103" fmla="*/ 647 h 778"/>
                <a:gd name="T104" fmla="*/ 7 w 455"/>
                <a:gd name="T105" fmla="*/ 671 h 778"/>
                <a:gd name="T106" fmla="*/ 14 w 455"/>
                <a:gd name="T107" fmla="*/ 695 h 778"/>
                <a:gd name="T108" fmla="*/ 23 w 455"/>
                <a:gd name="T109" fmla="*/ 716 h 778"/>
                <a:gd name="T110" fmla="*/ 31 w 455"/>
                <a:gd name="T111" fmla="*/ 731 h 778"/>
                <a:gd name="T112" fmla="*/ 37 w 455"/>
                <a:gd name="T113" fmla="*/ 738 h 778"/>
                <a:gd name="T114" fmla="*/ 52 w 455"/>
                <a:gd name="T115" fmla="*/ 749 h 778"/>
                <a:gd name="T116" fmla="*/ 75 w 455"/>
                <a:gd name="T117" fmla="*/ 761 h 778"/>
                <a:gd name="T118" fmla="*/ 102 w 455"/>
                <a:gd name="T119" fmla="*/ 769 h 778"/>
                <a:gd name="T120" fmla="*/ 132 w 455"/>
                <a:gd name="T121" fmla="*/ 774 h 778"/>
                <a:gd name="T122" fmla="*/ 147 w 455"/>
                <a:gd name="T123" fmla="*/ 778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5" h="778">
                  <a:moveTo>
                    <a:pt x="147" y="778"/>
                  </a:moveTo>
                  <a:lnTo>
                    <a:pt x="137" y="769"/>
                  </a:lnTo>
                  <a:lnTo>
                    <a:pt x="128" y="761"/>
                  </a:lnTo>
                  <a:lnTo>
                    <a:pt x="121" y="750"/>
                  </a:lnTo>
                  <a:lnTo>
                    <a:pt x="114" y="738"/>
                  </a:lnTo>
                  <a:lnTo>
                    <a:pt x="109" y="726"/>
                  </a:lnTo>
                  <a:lnTo>
                    <a:pt x="104" y="712"/>
                  </a:lnTo>
                  <a:lnTo>
                    <a:pt x="100" y="698"/>
                  </a:lnTo>
                  <a:lnTo>
                    <a:pt x="100" y="685"/>
                  </a:lnTo>
                  <a:lnTo>
                    <a:pt x="100" y="671"/>
                  </a:lnTo>
                  <a:lnTo>
                    <a:pt x="102" y="657"/>
                  </a:lnTo>
                  <a:lnTo>
                    <a:pt x="102" y="657"/>
                  </a:lnTo>
                  <a:lnTo>
                    <a:pt x="109" y="633"/>
                  </a:lnTo>
                  <a:lnTo>
                    <a:pt x="119" y="609"/>
                  </a:lnTo>
                  <a:lnTo>
                    <a:pt x="135" y="584"/>
                  </a:lnTo>
                  <a:lnTo>
                    <a:pt x="154" y="558"/>
                  </a:lnTo>
                  <a:lnTo>
                    <a:pt x="173" y="534"/>
                  </a:lnTo>
                  <a:lnTo>
                    <a:pt x="196" y="508"/>
                  </a:lnTo>
                  <a:lnTo>
                    <a:pt x="216" y="484"/>
                  </a:lnTo>
                  <a:lnTo>
                    <a:pt x="237" y="462"/>
                  </a:lnTo>
                  <a:lnTo>
                    <a:pt x="256" y="439"/>
                  </a:lnTo>
                  <a:lnTo>
                    <a:pt x="273" y="419"/>
                  </a:lnTo>
                  <a:lnTo>
                    <a:pt x="273" y="419"/>
                  </a:lnTo>
                  <a:lnTo>
                    <a:pt x="285" y="398"/>
                  </a:lnTo>
                  <a:lnTo>
                    <a:pt x="296" y="377"/>
                  </a:lnTo>
                  <a:lnTo>
                    <a:pt x="301" y="355"/>
                  </a:lnTo>
                  <a:lnTo>
                    <a:pt x="306" y="332"/>
                  </a:lnTo>
                  <a:lnTo>
                    <a:pt x="310" y="308"/>
                  </a:lnTo>
                  <a:lnTo>
                    <a:pt x="313" y="282"/>
                  </a:lnTo>
                  <a:lnTo>
                    <a:pt x="315" y="256"/>
                  </a:lnTo>
                  <a:lnTo>
                    <a:pt x="318" y="230"/>
                  </a:lnTo>
                  <a:lnTo>
                    <a:pt x="323" y="203"/>
                  </a:lnTo>
                  <a:lnTo>
                    <a:pt x="330" y="173"/>
                  </a:lnTo>
                  <a:lnTo>
                    <a:pt x="330" y="173"/>
                  </a:lnTo>
                  <a:lnTo>
                    <a:pt x="339" y="149"/>
                  </a:lnTo>
                  <a:lnTo>
                    <a:pt x="348" y="127"/>
                  </a:lnTo>
                  <a:lnTo>
                    <a:pt x="360" y="104"/>
                  </a:lnTo>
                  <a:lnTo>
                    <a:pt x="372" y="83"/>
                  </a:lnTo>
                  <a:lnTo>
                    <a:pt x="384" y="64"/>
                  </a:lnTo>
                  <a:lnTo>
                    <a:pt x="398" y="47"/>
                  </a:lnTo>
                  <a:lnTo>
                    <a:pt x="412" y="32"/>
                  </a:lnTo>
                  <a:lnTo>
                    <a:pt x="427" y="19"/>
                  </a:lnTo>
                  <a:lnTo>
                    <a:pt x="441" y="9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25" y="0"/>
                  </a:lnTo>
                  <a:lnTo>
                    <a:pt x="425" y="0"/>
                  </a:lnTo>
                  <a:lnTo>
                    <a:pt x="424" y="2"/>
                  </a:lnTo>
                  <a:lnTo>
                    <a:pt x="422" y="2"/>
                  </a:lnTo>
                  <a:lnTo>
                    <a:pt x="417" y="4"/>
                  </a:lnTo>
                  <a:lnTo>
                    <a:pt x="410" y="7"/>
                  </a:lnTo>
                  <a:lnTo>
                    <a:pt x="403" y="9"/>
                  </a:lnTo>
                  <a:lnTo>
                    <a:pt x="394" y="13"/>
                  </a:lnTo>
                  <a:lnTo>
                    <a:pt x="387" y="18"/>
                  </a:lnTo>
                  <a:lnTo>
                    <a:pt x="379" y="23"/>
                  </a:lnTo>
                  <a:lnTo>
                    <a:pt x="372" y="28"/>
                  </a:lnTo>
                  <a:lnTo>
                    <a:pt x="367" y="35"/>
                  </a:lnTo>
                  <a:lnTo>
                    <a:pt x="367" y="35"/>
                  </a:lnTo>
                  <a:lnTo>
                    <a:pt x="360" y="44"/>
                  </a:lnTo>
                  <a:lnTo>
                    <a:pt x="351" y="56"/>
                  </a:lnTo>
                  <a:lnTo>
                    <a:pt x="341" y="70"/>
                  </a:lnTo>
                  <a:lnTo>
                    <a:pt x="330" y="87"/>
                  </a:lnTo>
                  <a:lnTo>
                    <a:pt x="320" y="104"/>
                  </a:lnTo>
                  <a:lnTo>
                    <a:pt x="310" y="120"/>
                  </a:lnTo>
                  <a:lnTo>
                    <a:pt x="299" y="137"/>
                  </a:lnTo>
                  <a:lnTo>
                    <a:pt x="291" y="149"/>
                  </a:lnTo>
                  <a:lnTo>
                    <a:pt x="282" y="161"/>
                  </a:lnTo>
                  <a:lnTo>
                    <a:pt x="277" y="166"/>
                  </a:lnTo>
                  <a:lnTo>
                    <a:pt x="277" y="166"/>
                  </a:lnTo>
                  <a:lnTo>
                    <a:pt x="270" y="173"/>
                  </a:lnTo>
                  <a:lnTo>
                    <a:pt x="261" y="185"/>
                  </a:lnTo>
                  <a:lnTo>
                    <a:pt x="249" y="199"/>
                  </a:lnTo>
                  <a:lnTo>
                    <a:pt x="237" y="216"/>
                  </a:lnTo>
                  <a:lnTo>
                    <a:pt x="221" y="235"/>
                  </a:lnTo>
                  <a:lnTo>
                    <a:pt x="208" y="254"/>
                  </a:lnTo>
                  <a:lnTo>
                    <a:pt x="194" y="272"/>
                  </a:lnTo>
                  <a:lnTo>
                    <a:pt x="182" y="289"/>
                  </a:lnTo>
                  <a:lnTo>
                    <a:pt x="171" y="303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59" y="325"/>
                  </a:lnTo>
                  <a:lnTo>
                    <a:pt x="152" y="337"/>
                  </a:lnTo>
                  <a:lnTo>
                    <a:pt x="145" y="353"/>
                  </a:lnTo>
                  <a:lnTo>
                    <a:pt x="137" y="370"/>
                  </a:lnTo>
                  <a:lnTo>
                    <a:pt x="130" y="387"/>
                  </a:lnTo>
                  <a:lnTo>
                    <a:pt x="121" y="405"/>
                  </a:lnTo>
                  <a:lnTo>
                    <a:pt x="114" y="420"/>
                  </a:lnTo>
                  <a:lnTo>
                    <a:pt x="107" y="436"/>
                  </a:lnTo>
                  <a:lnTo>
                    <a:pt x="100" y="450"/>
                  </a:lnTo>
                  <a:lnTo>
                    <a:pt x="94" y="460"/>
                  </a:lnTo>
                  <a:lnTo>
                    <a:pt x="94" y="460"/>
                  </a:lnTo>
                  <a:lnTo>
                    <a:pt x="87" y="470"/>
                  </a:lnTo>
                  <a:lnTo>
                    <a:pt x="78" y="484"/>
                  </a:lnTo>
                  <a:lnTo>
                    <a:pt x="66" y="501"/>
                  </a:lnTo>
                  <a:lnTo>
                    <a:pt x="54" y="519"/>
                  </a:lnTo>
                  <a:lnTo>
                    <a:pt x="40" y="538"/>
                  </a:lnTo>
                  <a:lnTo>
                    <a:pt x="28" y="558"/>
                  </a:lnTo>
                  <a:lnTo>
                    <a:pt x="18" y="577"/>
                  </a:lnTo>
                  <a:lnTo>
                    <a:pt x="9" y="595"/>
                  </a:lnTo>
                  <a:lnTo>
                    <a:pt x="4" y="610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2" y="634"/>
                  </a:lnTo>
                  <a:lnTo>
                    <a:pt x="2" y="647"/>
                  </a:lnTo>
                  <a:lnTo>
                    <a:pt x="4" y="659"/>
                  </a:lnTo>
                  <a:lnTo>
                    <a:pt x="7" y="671"/>
                  </a:lnTo>
                  <a:lnTo>
                    <a:pt x="11" y="683"/>
                  </a:lnTo>
                  <a:lnTo>
                    <a:pt x="14" y="695"/>
                  </a:lnTo>
                  <a:lnTo>
                    <a:pt x="18" y="705"/>
                  </a:lnTo>
                  <a:lnTo>
                    <a:pt x="23" y="716"/>
                  </a:lnTo>
                  <a:lnTo>
                    <a:pt x="26" y="724"/>
                  </a:lnTo>
                  <a:lnTo>
                    <a:pt x="31" y="731"/>
                  </a:lnTo>
                  <a:lnTo>
                    <a:pt x="31" y="731"/>
                  </a:lnTo>
                  <a:lnTo>
                    <a:pt x="37" y="738"/>
                  </a:lnTo>
                  <a:lnTo>
                    <a:pt x="43" y="743"/>
                  </a:lnTo>
                  <a:lnTo>
                    <a:pt x="52" y="749"/>
                  </a:lnTo>
                  <a:lnTo>
                    <a:pt x="62" y="755"/>
                  </a:lnTo>
                  <a:lnTo>
                    <a:pt x="75" y="761"/>
                  </a:lnTo>
                  <a:lnTo>
                    <a:pt x="88" y="766"/>
                  </a:lnTo>
                  <a:lnTo>
                    <a:pt x="102" y="769"/>
                  </a:lnTo>
                  <a:lnTo>
                    <a:pt x="116" y="773"/>
                  </a:lnTo>
                  <a:lnTo>
                    <a:pt x="132" y="774"/>
                  </a:lnTo>
                  <a:lnTo>
                    <a:pt x="145" y="776"/>
                  </a:lnTo>
                  <a:lnTo>
                    <a:pt x="147" y="778"/>
                  </a:lnTo>
                  <a:lnTo>
                    <a:pt x="147" y="77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105" name="Freeform 161">
              <a:extLst>
                <a:ext uri="{FF2B5EF4-FFF2-40B4-BE49-F238E27FC236}">
                  <a16:creationId xmlns:a16="http://schemas.microsoft.com/office/drawing/2014/main" id="{E0436797-D2BB-BD5C-5E99-9421F49F8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2547"/>
              <a:ext cx="5" cy="77"/>
            </a:xfrm>
            <a:custGeom>
              <a:avLst/>
              <a:gdLst>
                <a:gd name="T0" fmla="*/ 11 w 11"/>
                <a:gd name="T1" fmla="*/ 0 h 154"/>
                <a:gd name="T2" fmla="*/ 9 w 11"/>
                <a:gd name="T3" fmla="*/ 2 h 154"/>
                <a:gd name="T4" fmla="*/ 7 w 11"/>
                <a:gd name="T5" fmla="*/ 6 h 154"/>
                <a:gd name="T6" fmla="*/ 6 w 11"/>
                <a:gd name="T7" fmla="*/ 11 h 154"/>
                <a:gd name="T8" fmla="*/ 4 w 11"/>
                <a:gd name="T9" fmla="*/ 21 h 154"/>
                <a:gd name="T10" fmla="*/ 2 w 11"/>
                <a:gd name="T11" fmla="*/ 33 h 154"/>
                <a:gd name="T12" fmla="*/ 0 w 11"/>
                <a:gd name="T13" fmla="*/ 49 h 154"/>
                <a:gd name="T14" fmla="*/ 0 w 11"/>
                <a:gd name="T15" fmla="*/ 68 h 154"/>
                <a:gd name="T16" fmla="*/ 2 w 11"/>
                <a:gd name="T17" fmla="*/ 92 h 154"/>
                <a:gd name="T18" fmla="*/ 4 w 11"/>
                <a:gd name="T19" fmla="*/ 121 h 154"/>
                <a:gd name="T20" fmla="*/ 11 w 11"/>
                <a:gd name="T2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54">
                  <a:moveTo>
                    <a:pt x="11" y="0"/>
                  </a:moveTo>
                  <a:lnTo>
                    <a:pt x="9" y="2"/>
                  </a:lnTo>
                  <a:lnTo>
                    <a:pt x="7" y="6"/>
                  </a:lnTo>
                  <a:lnTo>
                    <a:pt x="6" y="11"/>
                  </a:lnTo>
                  <a:lnTo>
                    <a:pt x="4" y="21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0" y="68"/>
                  </a:lnTo>
                  <a:lnTo>
                    <a:pt x="2" y="92"/>
                  </a:lnTo>
                  <a:lnTo>
                    <a:pt x="4" y="121"/>
                  </a:lnTo>
                  <a:lnTo>
                    <a:pt x="11" y="15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106" name="Freeform 162">
              <a:extLst>
                <a:ext uri="{FF2B5EF4-FFF2-40B4-BE49-F238E27FC236}">
                  <a16:creationId xmlns:a16="http://schemas.microsoft.com/office/drawing/2014/main" id="{BC9F06E6-86AD-9241-170F-95D6F4F14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700"/>
              <a:ext cx="81" cy="73"/>
            </a:xfrm>
            <a:custGeom>
              <a:avLst/>
              <a:gdLst>
                <a:gd name="T0" fmla="*/ 0 w 160"/>
                <a:gd name="T1" fmla="*/ 145 h 145"/>
                <a:gd name="T2" fmla="*/ 1 w 160"/>
                <a:gd name="T3" fmla="*/ 145 h 145"/>
                <a:gd name="T4" fmla="*/ 3 w 160"/>
                <a:gd name="T5" fmla="*/ 145 h 145"/>
                <a:gd name="T6" fmla="*/ 5 w 160"/>
                <a:gd name="T7" fmla="*/ 145 h 145"/>
                <a:gd name="T8" fmla="*/ 8 w 160"/>
                <a:gd name="T9" fmla="*/ 145 h 145"/>
                <a:gd name="T10" fmla="*/ 12 w 160"/>
                <a:gd name="T11" fmla="*/ 142 h 145"/>
                <a:gd name="T12" fmla="*/ 15 w 160"/>
                <a:gd name="T13" fmla="*/ 140 h 145"/>
                <a:gd name="T14" fmla="*/ 20 w 160"/>
                <a:gd name="T15" fmla="*/ 135 h 145"/>
                <a:gd name="T16" fmla="*/ 24 w 160"/>
                <a:gd name="T17" fmla="*/ 128 h 145"/>
                <a:gd name="T18" fmla="*/ 29 w 160"/>
                <a:gd name="T19" fmla="*/ 119 h 145"/>
                <a:gd name="T20" fmla="*/ 34 w 160"/>
                <a:gd name="T21" fmla="*/ 109 h 145"/>
                <a:gd name="T22" fmla="*/ 34 w 160"/>
                <a:gd name="T23" fmla="*/ 109 h 145"/>
                <a:gd name="T24" fmla="*/ 39 w 160"/>
                <a:gd name="T25" fmla="*/ 95 h 145"/>
                <a:gd name="T26" fmla="*/ 48 w 160"/>
                <a:gd name="T27" fmla="*/ 81 h 145"/>
                <a:gd name="T28" fmla="*/ 58 w 160"/>
                <a:gd name="T29" fmla="*/ 68 h 145"/>
                <a:gd name="T30" fmla="*/ 72 w 160"/>
                <a:gd name="T31" fmla="*/ 54 h 145"/>
                <a:gd name="T32" fmla="*/ 86 w 160"/>
                <a:gd name="T33" fmla="*/ 40 h 145"/>
                <a:gd name="T34" fmla="*/ 102 w 160"/>
                <a:gd name="T35" fmla="*/ 28 h 145"/>
                <a:gd name="T36" fmla="*/ 116 w 160"/>
                <a:gd name="T37" fmla="*/ 18 h 145"/>
                <a:gd name="T38" fmla="*/ 131 w 160"/>
                <a:gd name="T39" fmla="*/ 9 h 145"/>
                <a:gd name="T40" fmla="*/ 147 w 160"/>
                <a:gd name="T41" fmla="*/ 4 h 145"/>
                <a:gd name="T42" fmla="*/ 160 w 160"/>
                <a:gd name="T4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45">
                  <a:moveTo>
                    <a:pt x="0" y="145"/>
                  </a:moveTo>
                  <a:lnTo>
                    <a:pt x="1" y="145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8" y="145"/>
                  </a:lnTo>
                  <a:lnTo>
                    <a:pt x="12" y="142"/>
                  </a:lnTo>
                  <a:lnTo>
                    <a:pt x="15" y="140"/>
                  </a:lnTo>
                  <a:lnTo>
                    <a:pt x="20" y="135"/>
                  </a:lnTo>
                  <a:lnTo>
                    <a:pt x="24" y="128"/>
                  </a:lnTo>
                  <a:lnTo>
                    <a:pt x="29" y="119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9" y="95"/>
                  </a:lnTo>
                  <a:lnTo>
                    <a:pt x="48" y="81"/>
                  </a:lnTo>
                  <a:lnTo>
                    <a:pt x="58" y="68"/>
                  </a:lnTo>
                  <a:lnTo>
                    <a:pt x="72" y="54"/>
                  </a:lnTo>
                  <a:lnTo>
                    <a:pt x="86" y="40"/>
                  </a:lnTo>
                  <a:lnTo>
                    <a:pt x="102" y="28"/>
                  </a:lnTo>
                  <a:lnTo>
                    <a:pt x="116" y="18"/>
                  </a:lnTo>
                  <a:lnTo>
                    <a:pt x="131" y="9"/>
                  </a:lnTo>
                  <a:lnTo>
                    <a:pt x="147" y="4"/>
                  </a:lnTo>
                  <a:lnTo>
                    <a:pt x="16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107" name="Freeform 163">
              <a:extLst>
                <a:ext uri="{FF2B5EF4-FFF2-40B4-BE49-F238E27FC236}">
                  <a16:creationId xmlns:a16="http://schemas.microsoft.com/office/drawing/2014/main" id="{CF544905-2D27-2131-6686-99BF85F2E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752"/>
              <a:ext cx="55" cy="54"/>
            </a:xfrm>
            <a:custGeom>
              <a:avLst/>
              <a:gdLst>
                <a:gd name="T0" fmla="*/ 0 w 110"/>
                <a:gd name="T1" fmla="*/ 0 h 109"/>
                <a:gd name="T2" fmla="*/ 1 w 110"/>
                <a:gd name="T3" fmla="*/ 2 h 109"/>
                <a:gd name="T4" fmla="*/ 5 w 110"/>
                <a:gd name="T5" fmla="*/ 10 h 109"/>
                <a:gd name="T6" fmla="*/ 10 w 110"/>
                <a:gd name="T7" fmla="*/ 22 h 109"/>
                <a:gd name="T8" fmla="*/ 19 w 110"/>
                <a:gd name="T9" fmla="*/ 36 h 109"/>
                <a:gd name="T10" fmla="*/ 31 w 110"/>
                <a:gd name="T11" fmla="*/ 52 h 109"/>
                <a:gd name="T12" fmla="*/ 43 w 110"/>
                <a:gd name="T13" fmla="*/ 67 h 109"/>
                <a:gd name="T14" fmla="*/ 57 w 110"/>
                <a:gd name="T15" fmla="*/ 83 h 109"/>
                <a:gd name="T16" fmla="*/ 74 w 110"/>
                <a:gd name="T17" fmla="*/ 95 h 109"/>
                <a:gd name="T18" fmla="*/ 91 w 110"/>
                <a:gd name="T19" fmla="*/ 104 h 109"/>
                <a:gd name="T20" fmla="*/ 110 w 110"/>
                <a:gd name="T2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09">
                  <a:moveTo>
                    <a:pt x="0" y="0"/>
                  </a:moveTo>
                  <a:lnTo>
                    <a:pt x="1" y="2"/>
                  </a:lnTo>
                  <a:lnTo>
                    <a:pt x="5" y="10"/>
                  </a:lnTo>
                  <a:lnTo>
                    <a:pt x="10" y="22"/>
                  </a:lnTo>
                  <a:lnTo>
                    <a:pt x="19" y="36"/>
                  </a:lnTo>
                  <a:lnTo>
                    <a:pt x="31" y="52"/>
                  </a:lnTo>
                  <a:lnTo>
                    <a:pt x="43" y="67"/>
                  </a:lnTo>
                  <a:lnTo>
                    <a:pt x="57" y="83"/>
                  </a:lnTo>
                  <a:lnTo>
                    <a:pt x="74" y="95"/>
                  </a:lnTo>
                  <a:lnTo>
                    <a:pt x="91" y="104"/>
                  </a:lnTo>
                  <a:lnTo>
                    <a:pt x="110" y="10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108" name="Freeform 164">
              <a:extLst>
                <a:ext uri="{FF2B5EF4-FFF2-40B4-BE49-F238E27FC236}">
                  <a16:creationId xmlns:a16="http://schemas.microsoft.com/office/drawing/2014/main" id="{628249A1-4D53-4C09-E1D4-B0FDC88A3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2676"/>
              <a:ext cx="22" cy="79"/>
            </a:xfrm>
            <a:custGeom>
              <a:avLst/>
              <a:gdLst>
                <a:gd name="T0" fmla="*/ 45 w 45"/>
                <a:gd name="T1" fmla="*/ 0 h 159"/>
                <a:gd name="T2" fmla="*/ 35 w 45"/>
                <a:gd name="T3" fmla="*/ 14 h 159"/>
                <a:gd name="T4" fmla="*/ 28 w 45"/>
                <a:gd name="T5" fmla="*/ 28 h 159"/>
                <a:gd name="T6" fmla="*/ 23 w 45"/>
                <a:gd name="T7" fmla="*/ 43 h 159"/>
                <a:gd name="T8" fmla="*/ 21 w 45"/>
                <a:gd name="T9" fmla="*/ 59 h 159"/>
                <a:gd name="T10" fmla="*/ 23 w 45"/>
                <a:gd name="T11" fmla="*/ 76 h 159"/>
                <a:gd name="T12" fmla="*/ 24 w 45"/>
                <a:gd name="T13" fmla="*/ 93 h 159"/>
                <a:gd name="T14" fmla="*/ 28 w 45"/>
                <a:gd name="T15" fmla="*/ 110 h 159"/>
                <a:gd name="T16" fmla="*/ 31 w 45"/>
                <a:gd name="T17" fmla="*/ 126 h 159"/>
                <a:gd name="T18" fmla="*/ 36 w 45"/>
                <a:gd name="T19" fmla="*/ 143 h 159"/>
                <a:gd name="T20" fmla="*/ 40 w 45"/>
                <a:gd name="T21" fmla="*/ 159 h 159"/>
                <a:gd name="T22" fmla="*/ 40 w 45"/>
                <a:gd name="T23" fmla="*/ 159 h 159"/>
                <a:gd name="T24" fmla="*/ 33 w 45"/>
                <a:gd name="T25" fmla="*/ 150 h 159"/>
                <a:gd name="T26" fmla="*/ 28 w 45"/>
                <a:gd name="T27" fmla="*/ 142 h 159"/>
                <a:gd name="T28" fmla="*/ 21 w 45"/>
                <a:gd name="T29" fmla="*/ 135 h 159"/>
                <a:gd name="T30" fmla="*/ 16 w 45"/>
                <a:gd name="T31" fmla="*/ 128 h 159"/>
                <a:gd name="T32" fmla="*/ 10 w 45"/>
                <a:gd name="T33" fmla="*/ 121 h 159"/>
                <a:gd name="T34" fmla="*/ 7 w 45"/>
                <a:gd name="T35" fmla="*/ 114 h 159"/>
                <a:gd name="T36" fmla="*/ 3 w 45"/>
                <a:gd name="T37" fmla="*/ 105 h 159"/>
                <a:gd name="T38" fmla="*/ 2 w 45"/>
                <a:gd name="T39" fmla="*/ 97 h 159"/>
                <a:gd name="T40" fmla="*/ 0 w 45"/>
                <a:gd name="T41" fmla="*/ 86 h 159"/>
                <a:gd name="T42" fmla="*/ 0 w 45"/>
                <a:gd name="T43" fmla="*/ 76 h 159"/>
                <a:gd name="T44" fmla="*/ 0 w 45"/>
                <a:gd name="T45" fmla="*/ 76 h 159"/>
                <a:gd name="T46" fmla="*/ 0 w 45"/>
                <a:gd name="T47" fmla="*/ 67 h 159"/>
                <a:gd name="T48" fmla="*/ 2 w 45"/>
                <a:gd name="T49" fmla="*/ 59 h 159"/>
                <a:gd name="T50" fmla="*/ 5 w 45"/>
                <a:gd name="T51" fmla="*/ 50 h 159"/>
                <a:gd name="T52" fmla="*/ 7 w 45"/>
                <a:gd name="T53" fmla="*/ 40 h 159"/>
                <a:gd name="T54" fmla="*/ 12 w 45"/>
                <a:gd name="T55" fmla="*/ 31 h 159"/>
                <a:gd name="T56" fmla="*/ 17 w 45"/>
                <a:gd name="T57" fmla="*/ 21 h 159"/>
                <a:gd name="T58" fmla="*/ 23 w 45"/>
                <a:gd name="T59" fmla="*/ 14 h 159"/>
                <a:gd name="T60" fmla="*/ 29 w 45"/>
                <a:gd name="T61" fmla="*/ 7 h 159"/>
                <a:gd name="T62" fmla="*/ 36 w 45"/>
                <a:gd name="T63" fmla="*/ 2 h 159"/>
                <a:gd name="T64" fmla="*/ 45 w 45"/>
                <a:gd name="T65" fmla="*/ 0 h 159"/>
                <a:gd name="T66" fmla="*/ 45 w 45"/>
                <a:gd name="T6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159">
                  <a:moveTo>
                    <a:pt x="45" y="0"/>
                  </a:moveTo>
                  <a:lnTo>
                    <a:pt x="35" y="14"/>
                  </a:lnTo>
                  <a:lnTo>
                    <a:pt x="28" y="28"/>
                  </a:lnTo>
                  <a:lnTo>
                    <a:pt x="23" y="43"/>
                  </a:lnTo>
                  <a:lnTo>
                    <a:pt x="21" y="59"/>
                  </a:lnTo>
                  <a:lnTo>
                    <a:pt x="23" y="76"/>
                  </a:lnTo>
                  <a:lnTo>
                    <a:pt x="24" y="93"/>
                  </a:lnTo>
                  <a:lnTo>
                    <a:pt x="28" y="110"/>
                  </a:lnTo>
                  <a:lnTo>
                    <a:pt x="31" y="126"/>
                  </a:lnTo>
                  <a:lnTo>
                    <a:pt x="36" y="143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33" y="150"/>
                  </a:lnTo>
                  <a:lnTo>
                    <a:pt x="28" y="142"/>
                  </a:lnTo>
                  <a:lnTo>
                    <a:pt x="21" y="135"/>
                  </a:lnTo>
                  <a:lnTo>
                    <a:pt x="16" y="128"/>
                  </a:lnTo>
                  <a:lnTo>
                    <a:pt x="10" y="121"/>
                  </a:lnTo>
                  <a:lnTo>
                    <a:pt x="7" y="114"/>
                  </a:lnTo>
                  <a:lnTo>
                    <a:pt x="3" y="105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2" y="59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12" y="31"/>
                  </a:lnTo>
                  <a:lnTo>
                    <a:pt x="17" y="21"/>
                  </a:lnTo>
                  <a:lnTo>
                    <a:pt x="23" y="14"/>
                  </a:lnTo>
                  <a:lnTo>
                    <a:pt x="29" y="7"/>
                  </a:lnTo>
                  <a:lnTo>
                    <a:pt x="36" y="2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109" name="Freeform 165">
              <a:extLst>
                <a:ext uri="{FF2B5EF4-FFF2-40B4-BE49-F238E27FC236}">
                  <a16:creationId xmlns:a16="http://schemas.microsoft.com/office/drawing/2014/main" id="{8BA8DEB9-36EB-5601-86E5-12593A135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2676"/>
              <a:ext cx="22" cy="79"/>
            </a:xfrm>
            <a:custGeom>
              <a:avLst/>
              <a:gdLst>
                <a:gd name="T0" fmla="*/ 45 w 45"/>
                <a:gd name="T1" fmla="*/ 0 h 159"/>
                <a:gd name="T2" fmla="*/ 35 w 45"/>
                <a:gd name="T3" fmla="*/ 14 h 159"/>
                <a:gd name="T4" fmla="*/ 28 w 45"/>
                <a:gd name="T5" fmla="*/ 28 h 159"/>
                <a:gd name="T6" fmla="*/ 23 w 45"/>
                <a:gd name="T7" fmla="*/ 43 h 159"/>
                <a:gd name="T8" fmla="*/ 21 w 45"/>
                <a:gd name="T9" fmla="*/ 59 h 159"/>
                <a:gd name="T10" fmla="*/ 23 w 45"/>
                <a:gd name="T11" fmla="*/ 76 h 159"/>
                <a:gd name="T12" fmla="*/ 24 w 45"/>
                <a:gd name="T13" fmla="*/ 93 h 159"/>
                <a:gd name="T14" fmla="*/ 28 w 45"/>
                <a:gd name="T15" fmla="*/ 110 h 159"/>
                <a:gd name="T16" fmla="*/ 31 w 45"/>
                <a:gd name="T17" fmla="*/ 126 h 159"/>
                <a:gd name="T18" fmla="*/ 36 w 45"/>
                <a:gd name="T19" fmla="*/ 143 h 159"/>
                <a:gd name="T20" fmla="*/ 40 w 45"/>
                <a:gd name="T21" fmla="*/ 159 h 159"/>
                <a:gd name="T22" fmla="*/ 40 w 45"/>
                <a:gd name="T23" fmla="*/ 159 h 159"/>
                <a:gd name="T24" fmla="*/ 33 w 45"/>
                <a:gd name="T25" fmla="*/ 150 h 159"/>
                <a:gd name="T26" fmla="*/ 28 w 45"/>
                <a:gd name="T27" fmla="*/ 142 h 159"/>
                <a:gd name="T28" fmla="*/ 21 w 45"/>
                <a:gd name="T29" fmla="*/ 135 h 159"/>
                <a:gd name="T30" fmla="*/ 16 w 45"/>
                <a:gd name="T31" fmla="*/ 128 h 159"/>
                <a:gd name="T32" fmla="*/ 10 w 45"/>
                <a:gd name="T33" fmla="*/ 121 h 159"/>
                <a:gd name="T34" fmla="*/ 7 w 45"/>
                <a:gd name="T35" fmla="*/ 114 h 159"/>
                <a:gd name="T36" fmla="*/ 3 w 45"/>
                <a:gd name="T37" fmla="*/ 105 h 159"/>
                <a:gd name="T38" fmla="*/ 2 w 45"/>
                <a:gd name="T39" fmla="*/ 97 h 159"/>
                <a:gd name="T40" fmla="*/ 0 w 45"/>
                <a:gd name="T41" fmla="*/ 86 h 159"/>
                <a:gd name="T42" fmla="*/ 0 w 45"/>
                <a:gd name="T43" fmla="*/ 76 h 159"/>
                <a:gd name="T44" fmla="*/ 0 w 45"/>
                <a:gd name="T45" fmla="*/ 76 h 159"/>
                <a:gd name="T46" fmla="*/ 0 w 45"/>
                <a:gd name="T47" fmla="*/ 67 h 159"/>
                <a:gd name="T48" fmla="*/ 2 w 45"/>
                <a:gd name="T49" fmla="*/ 59 h 159"/>
                <a:gd name="T50" fmla="*/ 5 w 45"/>
                <a:gd name="T51" fmla="*/ 50 h 159"/>
                <a:gd name="T52" fmla="*/ 7 w 45"/>
                <a:gd name="T53" fmla="*/ 40 h 159"/>
                <a:gd name="T54" fmla="*/ 12 w 45"/>
                <a:gd name="T55" fmla="*/ 31 h 159"/>
                <a:gd name="T56" fmla="*/ 17 w 45"/>
                <a:gd name="T57" fmla="*/ 21 h 159"/>
                <a:gd name="T58" fmla="*/ 23 w 45"/>
                <a:gd name="T59" fmla="*/ 14 h 159"/>
                <a:gd name="T60" fmla="*/ 29 w 45"/>
                <a:gd name="T61" fmla="*/ 7 h 159"/>
                <a:gd name="T62" fmla="*/ 36 w 45"/>
                <a:gd name="T63" fmla="*/ 2 h 159"/>
                <a:gd name="T64" fmla="*/ 45 w 45"/>
                <a:gd name="T65" fmla="*/ 0 h 159"/>
                <a:gd name="T66" fmla="*/ 45 w 45"/>
                <a:gd name="T6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159">
                  <a:moveTo>
                    <a:pt x="45" y="0"/>
                  </a:moveTo>
                  <a:lnTo>
                    <a:pt x="35" y="14"/>
                  </a:lnTo>
                  <a:lnTo>
                    <a:pt x="28" y="28"/>
                  </a:lnTo>
                  <a:lnTo>
                    <a:pt x="23" y="43"/>
                  </a:lnTo>
                  <a:lnTo>
                    <a:pt x="21" y="59"/>
                  </a:lnTo>
                  <a:lnTo>
                    <a:pt x="23" y="76"/>
                  </a:lnTo>
                  <a:lnTo>
                    <a:pt x="24" y="93"/>
                  </a:lnTo>
                  <a:lnTo>
                    <a:pt x="28" y="110"/>
                  </a:lnTo>
                  <a:lnTo>
                    <a:pt x="31" y="126"/>
                  </a:lnTo>
                  <a:lnTo>
                    <a:pt x="36" y="143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33" y="150"/>
                  </a:lnTo>
                  <a:lnTo>
                    <a:pt x="28" y="142"/>
                  </a:lnTo>
                  <a:lnTo>
                    <a:pt x="21" y="135"/>
                  </a:lnTo>
                  <a:lnTo>
                    <a:pt x="16" y="128"/>
                  </a:lnTo>
                  <a:lnTo>
                    <a:pt x="10" y="121"/>
                  </a:lnTo>
                  <a:lnTo>
                    <a:pt x="7" y="114"/>
                  </a:lnTo>
                  <a:lnTo>
                    <a:pt x="3" y="105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2" y="59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12" y="31"/>
                  </a:lnTo>
                  <a:lnTo>
                    <a:pt x="17" y="21"/>
                  </a:lnTo>
                  <a:lnTo>
                    <a:pt x="23" y="14"/>
                  </a:lnTo>
                  <a:lnTo>
                    <a:pt x="29" y="7"/>
                  </a:lnTo>
                  <a:lnTo>
                    <a:pt x="36" y="2"/>
                  </a:lnTo>
                  <a:lnTo>
                    <a:pt x="45" y="0"/>
                  </a:lnTo>
                  <a:lnTo>
                    <a:pt x="45" y="0"/>
                  </a:lnTo>
                </a:path>
              </a:pathLst>
            </a:custGeom>
            <a:noFill/>
            <a:ln w="3175">
              <a:solidFill>
                <a:srgbClr val="D8D8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4994" name="Group 2">
            <a:extLst>
              <a:ext uri="{FF2B5EF4-FFF2-40B4-BE49-F238E27FC236}">
                <a16:creationId xmlns:a16="http://schemas.microsoft.com/office/drawing/2014/main" id="{FC584F31-6922-40E2-D711-8FEF4733004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24995" name="Rectangle 3">
              <a:extLst>
                <a:ext uri="{FF2B5EF4-FFF2-40B4-BE49-F238E27FC236}">
                  <a16:creationId xmlns:a16="http://schemas.microsoft.com/office/drawing/2014/main" id="{D3D2F3D8-BFED-625A-B3D8-35A5CCC7B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4996" name="Rectangle 4">
              <a:extLst>
                <a:ext uri="{FF2B5EF4-FFF2-40B4-BE49-F238E27FC236}">
                  <a16:creationId xmlns:a16="http://schemas.microsoft.com/office/drawing/2014/main" id="{3ED1D366-04D2-76F7-8378-85D0A4978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4997" name="Freeform 5">
              <a:extLst>
                <a:ext uri="{FF2B5EF4-FFF2-40B4-BE49-F238E27FC236}">
                  <a16:creationId xmlns:a16="http://schemas.microsoft.com/office/drawing/2014/main" id="{84FB31E5-0909-E473-9785-5078AF462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4998" name="Freeform 6">
              <a:extLst>
                <a:ext uri="{FF2B5EF4-FFF2-40B4-BE49-F238E27FC236}">
                  <a16:creationId xmlns:a16="http://schemas.microsoft.com/office/drawing/2014/main" id="{79AEEE8C-2FCA-5F6A-8919-3C36CD92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4999" name="Freeform 7">
              <a:extLst>
                <a:ext uri="{FF2B5EF4-FFF2-40B4-BE49-F238E27FC236}">
                  <a16:creationId xmlns:a16="http://schemas.microsoft.com/office/drawing/2014/main" id="{E317D8B5-68CF-BE47-594E-AF986576F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5000" name="Freeform 8">
              <a:extLst>
                <a:ext uri="{FF2B5EF4-FFF2-40B4-BE49-F238E27FC236}">
                  <a16:creationId xmlns:a16="http://schemas.microsoft.com/office/drawing/2014/main" id="{BF5793FE-949F-1105-AEC1-A6973F465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5001" name="Freeform 9">
              <a:extLst>
                <a:ext uri="{FF2B5EF4-FFF2-40B4-BE49-F238E27FC236}">
                  <a16:creationId xmlns:a16="http://schemas.microsoft.com/office/drawing/2014/main" id="{42868C83-26E3-3FA8-A9E8-C3D1FE311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5002" name="Freeform 10">
              <a:extLst>
                <a:ext uri="{FF2B5EF4-FFF2-40B4-BE49-F238E27FC236}">
                  <a16:creationId xmlns:a16="http://schemas.microsoft.com/office/drawing/2014/main" id="{51873193-6AE3-DF4B-0612-AED4307DB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5003" name="Freeform 11">
              <a:extLst>
                <a:ext uri="{FF2B5EF4-FFF2-40B4-BE49-F238E27FC236}">
                  <a16:creationId xmlns:a16="http://schemas.microsoft.com/office/drawing/2014/main" id="{F0CF264C-05EF-EE67-A5F5-B47BC6269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5004" name="Freeform 12">
              <a:extLst>
                <a:ext uri="{FF2B5EF4-FFF2-40B4-BE49-F238E27FC236}">
                  <a16:creationId xmlns:a16="http://schemas.microsoft.com/office/drawing/2014/main" id="{EA4295A9-8D83-C520-1EF9-D9CF562B8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5005" name="Rectangle 13">
            <a:extLst>
              <a:ext uri="{FF2B5EF4-FFF2-40B4-BE49-F238E27FC236}">
                <a16:creationId xmlns:a16="http://schemas.microsoft.com/office/drawing/2014/main" id="{A8AB3A47-8C29-C3E8-5D05-B278A4DBC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Inmediáto para Heridas Severas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25006" name="Text Box 14">
            <a:extLst>
              <a:ext uri="{FF2B5EF4-FFF2-40B4-BE49-F238E27FC236}">
                <a16:creationId xmlns:a16="http://schemas.microsoft.com/office/drawing/2014/main" id="{B5E8CC18-7C41-055A-572B-19D721637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 ser Evaluadas por el Médico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25007" name="Picture 15">
            <a:extLst>
              <a:ext uri="{FF2B5EF4-FFF2-40B4-BE49-F238E27FC236}">
                <a16:creationId xmlns:a16="http://schemas.microsoft.com/office/drawing/2014/main" id="{D7E1D0DF-A9AA-EB92-E6A4-BC40F437F1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5008" name="Picture 16">
            <a:extLst>
              <a:ext uri="{FF2B5EF4-FFF2-40B4-BE49-F238E27FC236}">
                <a16:creationId xmlns:a16="http://schemas.microsoft.com/office/drawing/2014/main" id="{ECB5A2DB-50A1-B11B-8615-A75005B98E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500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7E788A02-628D-1F81-AC3F-2594D3F21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01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79F1102-72DC-D021-E232-6717D59F0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01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A8B7899-C44E-EA98-0BA2-F56810547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01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FDA0117-9BFE-2408-286E-654C8CEDD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01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A543B304-5167-1549-D34E-BF5329491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01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9FA5F28-1EBE-EC0B-CA5E-1BDAD4904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01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FD89496-DB2E-4940-1383-74DA64E31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501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83901ED-07F6-B58A-9314-414077D17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25017" name="Picture 25">
            <a:extLst>
              <a:ext uri="{FF2B5EF4-FFF2-40B4-BE49-F238E27FC236}">
                <a16:creationId xmlns:a16="http://schemas.microsoft.com/office/drawing/2014/main" id="{6C14C393-6863-210E-ADA6-3099C72EA1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5018" name="Text Box 26">
            <a:extLst>
              <a:ext uri="{FF2B5EF4-FFF2-40B4-BE49-F238E27FC236}">
                <a16:creationId xmlns:a16="http://schemas.microsoft.com/office/drawing/2014/main" id="{0C1BCE02-C268-5CB1-E921-CCA0C61AB3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Remueva toda ropa que cubra a la herida.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25019" name="Text Box 27">
            <a:extLst>
              <a:ext uri="{FF2B5EF4-FFF2-40B4-BE49-F238E27FC236}">
                <a16:creationId xmlns:a16="http://schemas.microsoft.com/office/drawing/2014/main" id="{5CD926A0-461A-DD56-78A5-B026E2DEC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6576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Aplique un apósito esterelizado.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5020" name="Picture 28">
            <a:extLst>
              <a:ext uri="{FF2B5EF4-FFF2-40B4-BE49-F238E27FC236}">
                <a16:creationId xmlns:a16="http://schemas.microsoft.com/office/drawing/2014/main" id="{E5A212C5-5B53-2D17-FBC2-290E900486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6893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5021" name="Text Box 29">
            <a:extLst>
              <a:ext uri="{FF2B5EF4-FFF2-40B4-BE49-F238E27FC236}">
                <a16:creationId xmlns:a16="http://schemas.microsoft.com/office/drawing/2014/main" id="{B2F3C9AD-801F-E8CD-A7FC-04AC7ED1D5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1910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lave la herida: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5022" name="Picture 30">
            <a:extLst>
              <a:ext uri="{FF2B5EF4-FFF2-40B4-BE49-F238E27FC236}">
                <a16:creationId xmlns:a16="http://schemas.microsoft.com/office/drawing/2014/main" id="{E66DFAA0-CF34-D6E9-4E4D-DC824DBDDA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2227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5027" name="Picture 35">
            <a:extLst>
              <a:ext uri="{FF2B5EF4-FFF2-40B4-BE49-F238E27FC236}">
                <a16:creationId xmlns:a16="http://schemas.microsoft.com/office/drawing/2014/main" id="{17BDC8EF-98FC-A578-045A-3D7EBF79D5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3188" y="4695825"/>
            <a:ext cx="379412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5028" name="Text Box 36">
            <a:extLst>
              <a:ext uri="{FF2B5EF4-FFF2-40B4-BE49-F238E27FC236}">
                <a16:creationId xmlns:a16="http://schemas.microsoft.com/office/drawing/2014/main" id="{A7577D8C-05FC-6D9D-EF13-3955A1D68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0850" y="4557713"/>
            <a:ext cx="7118350" cy="561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1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El médico se encargará de limpiar la herida</a:t>
            </a:r>
          </a:p>
        </p:txBody>
      </p:sp>
      <p:pic>
        <p:nvPicPr>
          <p:cNvPr id="725029" name="Picture 37">
            <a:extLst>
              <a:ext uri="{FF2B5EF4-FFF2-40B4-BE49-F238E27FC236}">
                <a16:creationId xmlns:a16="http://schemas.microsoft.com/office/drawing/2014/main" id="{0387AF80-12BE-D645-02A3-ACEE625F4D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291138"/>
            <a:ext cx="379413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5030" name="Text Box 38">
            <a:extLst>
              <a:ext uri="{FF2B5EF4-FFF2-40B4-BE49-F238E27FC236}">
                <a16:creationId xmlns:a16="http://schemas.microsoft.com/office/drawing/2014/main" id="{27F09D89-DD4B-05A1-CED9-40FB13629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9263" y="5245100"/>
            <a:ext cx="711835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Si la asistencia médica demora por muchas horas, limpie la herida, asegurando que la hemorragia se encuentre controlada:</a:t>
            </a:r>
          </a:p>
        </p:txBody>
      </p:sp>
      <p:pic>
        <p:nvPicPr>
          <p:cNvPr id="725035" name="Picture 43">
            <a:extLst>
              <a:ext uri="{FF2B5EF4-FFF2-40B4-BE49-F238E27FC236}">
                <a16:creationId xmlns:a16="http://schemas.microsoft.com/office/drawing/2014/main" id="{5FF2C654-3C99-BC95-B669-DD7900C451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4526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5036" name="Text Box 44">
            <a:extLst>
              <a:ext uri="{FF2B5EF4-FFF2-40B4-BE49-F238E27FC236}">
                <a16:creationId xmlns:a16="http://schemas.microsoft.com/office/drawing/2014/main" id="{C235E4A0-8A74-A062-1EC3-70B06E7D1F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452688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Controle la hemorragia.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5037" name="Picture 45">
            <a:extLst>
              <a:ext uri="{FF2B5EF4-FFF2-40B4-BE49-F238E27FC236}">
                <a16:creationId xmlns:a16="http://schemas.microsoft.com/office/drawing/2014/main" id="{685E7EA2-1897-3A4B-CF00-09A1C65098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0718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5038" name="Text Box 46">
            <a:extLst>
              <a:ext uri="{FF2B5EF4-FFF2-40B4-BE49-F238E27FC236}">
                <a16:creationId xmlns:a16="http://schemas.microsoft.com/office/drawing/2014/main" id="{E3466C93-77EB-80D7-5494-FF36C06A2B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718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Evite que la herida se contamine: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5039" name="Picture 47">
            <a:extLst>
              <a:ext uri="{FF2B5EF4-FFF2-40B4-BE49-F238E27FC236}">
                <a16:creationId xmlns:a16="http://schemas.microsoft.com/office/drawing/2014/main" id="{1AE84A2A-5CB0-DFEA-8EE6-AA7555AA05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2971800"/>
            <a:ext cx="1905000" cy="1117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6018" name="Group 2">
            <a:extLst>
              <a:ext uri="{FF2B5EF4-FFF2-40B4-BE49-F238E27FC236}">
                <a16:creationId xmlns:a16="http://schemas.microsoft.com/office/drawing/2014/main" id="{44A45091-C715-80AE-3E06-4E87CAC2596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26019" name="Rectangle 3">
              <a:extLst>
                <a:ext uri="{FF2B5EF4-FFF2-40B4-BE49-F238E27FC236}">
                  <a16:creationId xmlns:a16="http://schemas.microsoft.com/office/drawing/2014/main" id="{DCEA6476-CF4B-C82F-CE4E-6E34AAF5D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6020" name="Rectangle 4">
              <a:extLst>
                <a:ext uri="{FF2B5EF4-FFF2-40B4-BE49-F238E27FC236}">
                  <a16:creationId xmlns:a16="http://schemas.microsoft.com/office/drawing/2014/main" id="{8DAA922D-5399-0F1E-6B13-5347584FD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6021" name="Freeform 5">
              <a:extLst>
                <a:ext uri="{FF2B5EF4-FFF2-40B4-BE49-F238E27FC236}">
                  <a16:creationId xmlns:a16="http://schemas.microsoft.com/office/drawing/2014/main" id="{7213F420-E75E-B665-F45F-6938B2624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6022" name="Freeform 6">
              <a:extLst>
                <a:ext uri="{FF2B5EF4-FFF2-40B4-BE49-F238E27FC236}">
                  <a16:creationId xmlns:a16="http://schemas.microsoft.com/office/drawing/2014/main" id="{133B0BD9-D740-DB3A-C4BA-B386FD20A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6023" name="Freeform 7">
              <a:extLst>
                <a:ext uri="{FF2B5EF4-FFF2-40B4-BE49-F238E27FC236}">
                  <a16:creationId xmlns:a16="http://schemas.microsoft.com/office/drawing/2014/main" id="{2930C629-9CA1-D097-1978-52451AC31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6024" name="Freeform 8">
              <a:extLst>
                <a:ext uri="{FF2B5EF4-FFF2-40B4-BE49-F238E27FC236}">
                  <a16:creationId xmlns:a16="http://schemas.microsoft.com/office/drawing/2014/main" id="{D7B0F8E6-0AD0-AD6A-C770-FCE660F46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6025" name="Freeform 9">
              <a:extLst>
                <a:ext uri="{FF2B5EF4-FFF2-40B4-BE49-F238E27FC236}">
                  <a16:creationId xmlns:a16="http://schemas.microsoft.com/office/drawing/2014/main" id="{697A878B-8012-EF1D-0E21-013B952EF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6026" name="Freeform 10">
              <a:extLst>
                <a:ext uri="{FF2B5EF4-FFF2-40B4-BE49-F238E27FC236}">
                  <a16:creationId xmlns:a16="http://schemas.microsoft.com/office/drawing/2014/main" id="{0B7F82DD-59D1-89EE-67DA-230D7DD77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6027" name="Freeform 11">
              <a:extLst>
                <a:ext uri="{FF2B5EF4-FFF2-40B4-BE49-F238E27FC236}">
                  <a16:creationId xmlns:a16="http://schemas.microsoft.com/office/drawing/2014/main" id="{C8E7E2F3-3F3E-8DAD-08F3-208689858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6028" name="Freeform 12">
              <a:extLst>
                <a:ext uri="{FF2B5EF4-FFF2-40B4-BE49-F238E27FC236}">
                  <a16:creationId xmlns:a16="http://schemas.microsoft.com/office/drawing/2014/main" id="{89FAB5EB-4C1C-10EB-DF1B-48F67E958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6029" name="Rectangle 13">
            <a:extLst>
              <a:ext uri="{FF2B5EF4-FFF2-40B4-BE49-F238E27FC236}">
                <a16:creationId xmlns:a16="http://schemas.microsoft.com/office/drawing/2014/main" id="{0501E087-3DD4-05DF-2B88-0D73145BD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Tipos de Heridas Abiertas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26030" name="Text Box 14">
            <a:extLst>
              <a:ext uri="{FF2B5EF4-FFF2-40B4-BE49-F238E27FC236}">
                <a16:creationId xmlns:a16="http://schemas.microsoft.com/office/drawing/2014/main" id="{25CFF253-6D28-9DA1-132F-533140458B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26031" name="Picture 15">
            <a:extLst>
              <a:ext uri="{FF2B5EF4-FFF2-40B4-BE49-F238E27FC236}">
                <a16:creationId xmlns:a16="http://schemas.microsoft.com/office/drawing/2014/main" id="{55C7A161-E2F9-DA62-31F0-8C918BC63A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6032" name="Picture 16">
            <a:extLst>
              <a:ext uri="{FF2B5EF4-FFF2-40B4-BE49-F238E27FC236}">
                <a16:creationId xmlns:a16="http://schemas.microsoft.com/office/drawing/2014/main" id="{E0AB6D8D-99B5-24BD-B1AD-F3C11CA726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603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814FF66-5C11-EBE5-F8CF-EECCB689A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03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7070169-A1A5-2892-AA1F-9BF52E995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03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234DBB3-9D68-8B5C-B0A3-F8538715B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03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42F87EA-F7AD-3E75-9E57-AE6B70181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03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D1C7B8F0-D16E-BBE4-30E4-E0B681FAF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03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E803F58C-DE8A-9809-3603-0BF1ADC0F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03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636E684E-B50A-0C51-E911-E3A853EC2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604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9FFC88FC-E634-8A9A-E2C0-D88853004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26041" name="Picture 25">
            <a:extLst>
              <a:ext uri="{FF2B5EF4-FFF2-40B4-BE49-F238E27FC236}">
                <a16:creationId xmlns:a16="http://schemas.microsoft.com/office/drawing/2014/main" id="{D78FD3FE-B052-5FAF-3F63-874385A801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6042" name="Text Box 26">
            <a:extLst>
              <a:ext uri="{FF2B5EF4-FFF2-40B4-BE49-F238E27FC236}">
                <a16:creationId xmlns:a16="http://schemas.microsoft.com/office/drawing/2014/main" id="{09B03416-6E28-A869-EC99-4D709DC06C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Abrasiones.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6051" name="Picture 35">
            <a:extLst>
              <a:ext uri="{FF2B5EF4-FFF2-40B4-BE49-F238E27FC236}">
                <a16:creationId xmlns:a16="http://schemas.microsoft.com/office/drawing/2014/main" id="{D19F09DB-C8AC-CEBC-8399-61016C639E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4526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6052" name="Text Box 36">
            <a:extLst>
              <a:ext uri="{FF2B5EF4-FFF2-40B4-BE49-F238E27FC236}">
                <a16:creationId xmlns:a16="http://schemas.microsoft.com/office/drawing/2014/main" id="{04E1B820-61B3-DBD7-D953-A1265294C3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452688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Incisiones.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6053" name="Picture 37">
            <a:extLst>
              <a:ext uri="{FF2B5EF4-FFF2-40B4-BE49-F238E27FC236}">
                <a16:creationId xmlns:a16="http://schemas.microsoft.com/office/drawing/2014/main" id="{08371369-BC6C-EFFC-AF6C-43C427821F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0718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6054" name="Text Box 38">
            <a:extLst>
              <a:ext uri="{FF2B5EF4-FFF2-40B4-BE49-F238E27FC236}">
                <a16:creationId xmlns:a16="http://schemas.microsoft.com/office/drawing/2014/main" id="{B124CF02-B857-87C5-7D86-D4979A0110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718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Laceraciones.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6055" name="Picture 39">
            <a:extLst>
              <a:ext uri="{FF2B5EF4-FFF2-40B4-BE49-F238E27FC236}">
                <a16:creationId xmlns:a16="http://schemas.microsoft.com/office/drawing/2014/main" id="{E1BFE886-44D9-299D-D861-E65393B3A2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733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6056" name="Text Box 40">
            <a:extLst>
              <a:ext uri="{FF2B5EF4-FFF2-40B4-BE49-F238E27FC236}">
                <a16:creationId xmlns:a16="http://schemas.microsoft.com/office/drawing/2014/main" id="{DA96642F-9DB1-EC19-8763-117CE0010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7338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Punzaduras (Heridas Punzantes).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6057" name="Picture 41">
            <a:extLst>
              <a:ext uri="{FF2B5EF4-FFF2-40B4-BE49-F238E27FC236}">
                <a16:creationId xmlns:a16="http://schemas.microsoft.com/office/drawing/2014/main" id="{87DE71B3-963F-BA99-963D-2955381482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2814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6058" name="Text Box 42">
            <a:extLst>
              <a:ext uri="{FF2B5EF4-FFF2-40B4-BE49-F238E27FC236}">
                <a16:creationId xmlns:a16="http://schemas.microsoft.com/office/drawing/2014/main" id="{08FD984B-2648-60B2-A87A-9C9F3F3557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281488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Avulsiones (Amputaciones Traumáticas).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6059" name="Picture 43">
            <a:extLst>
              <a:ext uri="{FF2B5EF4-FFF2-40B4-BE49-F238E27FC236}">
                <a16:creationId xmlns:a16="http://schemas.microsoft.com/office/drawing/2014/main" id="{158A67DD-C833-CF6A-98D1-D6F9867659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900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6060" name="Text Box 44">
            <a:extLst>
              <a:ext uri="{FF2B5EF4-FFF2-40B4-BE49-F238E27FC236}">
                <a16:creationId xmlns:a16="http://schemas.microsoft.com/office/drawing/2014/main" id="{7E81023F-0127-3D46-9E85-D065F9DF3A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9006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Lesiones por aplastamiento.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6061" name="Picture 45">
            <a:extLst>
              <a:ext uri="{FF2B5EF4-FFF2-40B4-BE49-F238E27FC236}">
                <a16:creationId xmlns:a16="http://schemas.microsoft.com/office/drawing/2014/main" id="{37EAD274-C32D-8430-1800-E4FB76E3C8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5864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6062" name="Text Box 46">
            <a:extLst>
              <a:ext uri="{FF2B5EF4-FFF2-40B4-BE49-F238E27FC236}">
                <a16:creationId xmlns:a16="http://schemas.microsoft.com/office/drawing/2014/main" id="{B199C056-120F-8B41-7584-96C5CACBA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5864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Heridas Penetrantes.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77" name="Rectangle 17">
            <a:extLst>
              <a:ext uri="{FF2B5EF4-FFF2-40B4-BE49-F238E27FC236}">
                <a16:creationId xmlns:a16="http://schemas.microsoft.com/office/drawing/2014/main" id="{081CDCEF-865E-BEE6-CFAA-D66F7BACF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3726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78576" name="Picture 16">
            <a:extLst>
              <a:ext uri="{FF2B5EF4-FFF2-40B4-BE49-F238E27FC236}">
                <a16:creationId xmlns:a16="http://schemas.microsoft.com/office/drawing/2014/main" id="{A66F8249-B09B-8E24-7B3C-632BEA7133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0"/>
            <a:ext cx="6934200" cy="6881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8578" name="Picture 18">
            <a:extLst>
              <a:ext uri="{FF2B5EF4-FFF2-40B4-BE49-F238E27FC236}">
                <a16:creationId xmlns:a16="http://schemas.microsoft.com/office/drawing/2014/main" id="{E42A2969-D40D-8E7F-E7CF-3675F34974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20063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8579" name="Picture 19">
            <a:extLst>
              <a:ext uri="{FF2B5EF4-FFF2-40B4-BE49-F238E27FC236}">
                <a16:creationId xmlns:a16="http://schemas.microsoft.com/office/drawing/2014/main" id="{3C351DA4-33CF-3341-FCE4-917B67179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29663" y="6491288"/>
            <a:ext cx="414337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8580" name="AutoShape 20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26E6CAE-FC9E-2074-BAAE-79028066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581" name="AutoShape 21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4D76CFB-8F35-4BC8-2D77-AC26C0314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582" name="AutoShape 2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085451B-E967-5366-74F8-34ADEDB8E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583" name="AutoShape 2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127835E-D694-6B7E-6B8D-B19F7BF3F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584" name="AutoShape 24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14C1DAE6-B3EC-768B-F5C7-70A24BCCE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585" name="AutoShape 25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8D6DB81E-0B6C-944D-EBA6-92EBB46C6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586" name="AutoShape 26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390690BD-D06C-113F-AD52-09F995F58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8587" name="AutoShape 27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3E50A1AE-DB3D-A63E-DA4C-406377843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42" name="Group 2">
            <a:extLst>
              <a:ext uri="{FF2B5EF4-FFF2-40B4-BE49-F238E27FC236}">
                <a16:creationId xmlns:a16="http://schemas.microsoft.com/office/drawing/2014/main" id="{797FA2AD-C1CD-444A-686A-5910AB94394C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27043" name="Rectangle 3">
              <a:extLst>
                <a:ext uri="{FF2B5EF4-FFF2-40B4-BE49-F238E27FC236}">
                  <a16:creationId xmlns:a16="http://schemas.microsoft.com/office/drawing/2014/main" id="{0F2D282C-256F-9552-76AA-75B8F3D2D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44" name="Rectangle 4">
              <a:extLst>
                <a:ext uri="{FF2B5EF4-FFF2-40B4-BE49-F238E27FC236}">
                  <a16:creationId xmlns:a16="http://schemas.microsoft.com/office/drawing/2014/main" id="{81198BBF-44F0-3DB5-A69F-16802EA33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45" name="Freeform 5">
              <a:extLst>
                <a:ext uri="{FF2B5EF4-FFF2-40B4-BE49-F238E27FC236}">
                  <a16:creationId xmlns:a16="http://schemas.microsoft.com/office/drawing/2014/main" id="{106599F5-6C8F-64CA-E8EE-A659234B2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46" name="Freeform 6">
              <a:extLst>
                <a:ext uri="{FF2B5EF4-FFF2-40B4-BE49-F238E27FC236}">
                  <a16:creationId xmlns:a16="http://schemas.microsoft.com/office/drawing/2014/main" id="{6C071C9F-27E9-4346-C7E5-713DC98A7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47" name="Freeform 7">
              <a:extLst>
                <a:ext uri="{FF2B5EF4-FFF2-40B4-BE49-F238E27FC236}">
                  <a16:creationId xmlns:a16="http://schemas.microsoft.com/office/drawing/2014/main" id="{410D0589-9716-4DF2-B79A-C85C446BC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48" name="Freeform 8">
              <a:extLst>
                <a:ext uri="{FF2B5EF4-FFF2-40B4-BE49-F238E27FC236}">
                  <a16:creationId xmlns:a16="http://schemas.microsoft.com/office/drawing/2014/main" id="{18AF6306-BF98-AD0F-725A-263323CEC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49" name="Freeform 9">
              <a:extLst>
                <a:ext uri="{FF2B5EF4-FFF2-40B4-BE49-F238E27FC236}">
                  <a16:creationId xmlns:a16="http://schemas.microsoft.com/office/drawing/2014/main" id="{CCD38636-F461-870E-78CB-B044C3433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50" name="Freeform 10">
              <a:extLst>
                <a:ext uri="{FF2B5EF4-FFF2-40B4-BE49-F238E27FC236}">
                  <a16:creationId xmlns:a16="http://schemas.microsoft.com/office/drawing/2014/main" id="{37524ECC-BEA6-68D7-0046-035DA8EF1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51" name="Freeform 11">
              <a:extLst>
                <a:ext uri="{FF2B5EF4-FFF2-40B4-BE49-F238E27FC236}">
                  <a16:creationId xmlns:a16="http://schemas.microsoft.com/office/drawing/2014/main" id="{EF4459C5-E989-F23B-C72D-6BB30869A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52" name="Freeform 12">
              <a:extLst>
                <a:ext uri="{FF2B5EF4-FFF2-40B4-BE49-F238E27FC236}">
                  <a16:creationId xmlns:a16="http://schemas.microsoft.com/office/drawing/2014/main" id="{65C979F9-B4A8-1028-2310-AB04E4CC5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7053" name="Rectangle 13">
            <a:extLst>
              <a:ext uri="{FF2B5EF4-FFF2-40B4-BE49-F238E27FC236}">
                <a16:creationId xmlns:a16="http://schemas.microsoft.com/office/drawing/2014/main" id="{C0A38BDF-D535-BEE5-BB81-EF08A9789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Abrasion: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Concepto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27054" name="Text Box 14">
            <a:extLst>
              <a:ext uri="{FF2B5EF4-FFF2-40B4-BE49-F238E27FC236}">
                <a16:creationId xmlns:a16="http://schemas.microsoft.com/office/drawing/2014/main" id="{B2E45E12-D9D1-104D-CD1D-10C79C151D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27055" name="Picture 15">
            <a:extLst>
              <a:ext uri="{FF2B5EF4-FFF2-40B4-BE49-F238E27FC236}">
                <a16:creationId xmlns:a16="http://schemas.microsoft.com/office/drawing/2014/main" id="{59C910B3-BE90-4B85-BDFD-7808930C37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7056" name="Picture 16">
            <a:extLst>
              <a:ext uri="{FF2B5EF4-FFF2-40B4-BE49-F238E27FC236}">
                <a16:creationId xmlns:a16="http://schemas.microsoft.com/office/drawing/2014/main" id="{EC6F18E2-06D4-BD8F-A27B-F9BBF008D8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705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E341B97-8CCC-AF3B-32FC-0F8AE1002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5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B33B1154-38C5-10D1-FC3A-6752014E0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5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57F760E-C013-45AA-0BF2-C9E89033F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6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25C1C43-B48B-319A-302D-E5906F902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6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E08A5AA-63ED-BD4E-C7F9-DB6D3935E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6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93270914-9CE1-B04F-D9C5-9B600747A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6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E7491AA8-231F-8BAB-8DBC-807E1BD3E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6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3217A48-AADE-5B77-9563-ED40DCE6F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79" name="Rectangle 39">
            <a:extLst>
              <a:ext uri="{FF2B5EF4-FFF2-40B4-BE49-F238E27FC236}">
                <a16:creationId xmlns:a16="http://schemas.microsoft.com/office/drawing/2014/main" id="{DB541CFE-5E2C-DC17-1F51-C02841347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828800"/>
            <a:ext cx="5029200" cy="434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s-PR" altLang="en-US" sz="6000">
                <a:solidFill>
                  <a:schemeClr val="tx1"/>
                </a:solidFill>
              </a:rPr>
              <a:t>Raspadura Involucrando la Primera capa de la Piel</a:t>
            </a:r>
          </a:p>
        </p:txBody>
      </p:sp>
      <p:grpSp>
        <p:nvGrpSpPr>
          <p:cNvPr id="727080" name="Group 40">
            <a:extLst>
              <a:ext uri="{FF2B5EF4-FFF2-40B4-BE49-F238E27FC236}">
                <a16:creationId xmlns:a16="http://schemas.microsoft.com/office/drawing/2014/main" id="{BDDD26B3-4552-643D-1757-78AA49259A4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81075" y="3200400"/>
            <a:ext cx="2192338" cy="3124200"/>
            <a:chOff x="1872" y="1200"/>
            <a:chExt cx="1322" cy="1884"/>
          </a:xfrm>
        </p:grpSpPr>
        <p:sp>
          <p:nvSpPr>
            <p:cNvPr id="727081" name="AutoShape 41">
              <a:extLst>
                <a:ext uri="{FF2B5EF4-FFF2-40B4-BE49-F238E27FC236}">
                  <a16:creationId xmlns:a16="http://schemas.microsoft.com/office/drawing/2014/main" id="{7EB02D02-AD20-0503-E714-9AB0810B7F2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72" y="1200"/>
              <a:ext cx="1322" cy="18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082" name="Group 42">
              <a:extLst>
                <a:ext uri="{FF2B5EF4-FFF2-40B4-BE49-F238E27FC236}">
                  <a16:creationId xmlns:a16="http://schemas.microsoft.com/office/drawing/2014/main" id="{1A866F58-10C5-CEC8-3600-4D83DBE9E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8" y="1207"/>
              <a:ext cx="1288" cy="1876"/>
              <a:chOff x="1888" y="1207"/>
              <a:chExt cx="1288" cy="1876"/>
            </a:xfrm>
          </p:grpSpPr>
          <p:sp>
            <p:nvSpPr>
              <p:cNvPr id="727083" name="Freeform 43">
                <a:extLst>
                  <a:ext uri="{FF2B5EF4-FFF2-40B4-BE49-F238E27FC236}">
                    <a16:creationId xmlns:a16="http://schemas.microsoft.com/office/drawing/2014/main" id="{0AC278A7-E133-3F2C-7F09-7B2B1AEA1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937"/>
                <a:ext cx="506" cy="1146"/>
              </a:xfrm>
              <a:custGeom>
                <a:avLst/>
                <a:gdLst>
                  <a:gd name="T0" fmla="*/ 1012 w 1012"/>
                  <a:gd name="T1" fmla="*/ 2292 h 2292"/>
                  <a:gd name="T2" fmla="*/ 1006 w 1012"/>
                  <a:gd name="T3" fmla="*/ 645 h 2292"/>
                  <a:gd name="T4" fmla="*/ 0 w 1012"/>
                  <a:gd name="T5" fmla="*/ 0 h 2292"/>
                  <a:gd name="T6" fmla="*/ 0 w 1012"/>
                  <a:gd name="T7" fmla="*/ 1217 h 2292"/>
                  <a:gd name="T8" fmla="*/ 0 w 1012"/>
                  <a:gd name="T9" fmla="*/ 1476 h 2292"/>
                  <a:gd name="T10" fmla="*/ 1012 w 1012"/>
                  <a:gd name="T11" fmla="*/ 2292 h 2292"/>
                  <a:gd name="T12" fmla="*/ 1012 w 1012"/>
                  <a:gd name="T13" fmla="*/ 2292 h 2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2" h="2292">
                    <a:moveTo>
                      <a:pt x="1012" y="2292"/>
                    </a:moveTo>
                    <a:lnTo>
                      <a:pt x="1006" y="645"/>
                    </a:lnTo>
                    <a:lnTo>
                      <a:pt x="0" y="0"/>
                    </a:lnTo>
                    <a:lnTo>
                      <a:pt x="0" y="1217"/>
                    </a:lnTo>
                    <a:lnTo>
                      <a:pt x="0" y="1476"/>
                    </a:lnTo>
                    <a:lnTo>
                      <a:pt x="1012" y="2292"/>
                    </a:lnTo>
                    <a:lnTo>
                      <a:pt x="1012" y="2292"/>
                    </a:lnTo>
                    <a:close/>
                  </a:path>
                </a:pathLst>
              </a:custGeom>
              <a:solidFill>
                <a:srgbClr val="FFC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84" name="Freeform 44">
                <a:extLst>
                  <a:ext uri="{FF2B5EF4-FFF2-40B4-BE49-F238E27FC236}">
                    <a16:creationId xmlns:a16="http://schemas.microsoft.com/office/drawing/2014/main" id="{B08F45A3-A107-01F1-7066-829591BB4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937"/>
                <a:ext cx="506" cy="1146"/>
              </a:xfrm>
              <a:custGeom>
                <a:avLst/>
                <a:gdLst>
                  <a:gd name="T0" fmla="*/ 1012 w 1012"/>
                  <a:gd name="T1" fmla="*/ 2292 h 2292"/>
                  <a:gd name="T2" fmla="*/ 1006 w 1012"/>
                  <a:gd name="T3" fmla="*/ 645 h 2292"/>
                  <a:gd name="T4" fmla="*/ 0 w 1012"/>
                  <a:gd name="T5" fmla="*/ 0 h 2292"/>
                  <a:gd name="T6" fmla="*/ 0 w 1012"/>
                  <a:gd name="T7" fmla="*/ 1217 h 2292"/>
                  <a:gd name="T8" fmla="*/ 0 w 1012"/>
                  <a:gd name="T9" fmla="*/ 1476 h 2292"/>
                  <a:gd name="T10" fmla="*/ 1012 w 1012"/>
                  <a:gd name="T11" fmla="*/ 2292 h 2292"/>
                  <a:gd name="T12" fmla="*/ 1012 w 1012"/>
                  <a:gd name="T13" fmla="*/ 2292 h 2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2" h="2292">
                    <a:moveTo>
                      <a:pt x="1012" y="2292"/>
                    </a:moveTo>
                    <a:lnTo>
                      <a:pt x="1006" y="645"/>
                    </a:lnTo>
                    <a:lnTo>
                      <a:pt x="0" y="0"/>
                    </a:lnTo>
                    <a:lnTo>
                      <a:pt x="0" y="1217"/>
                    </a:lnTo>
                    <a:lnTo>
                      <a:pt x="0" y="1476"/>
                    </a:lnTo>
                    <a:lnTo>
                      <a:pt x="1012" y="2292"/>
                    </a:lnTo>
                    <a:lnTo>
                      <a:pt x="1012" y="229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85" name="Freeform 45">
                <a:extLst>
                  <a:ext uri="{FF2B5EF4-FFF2-40B4-BE49-F238E27FC236}">
                    <a16:creationId xmlns:a16="http://schemas.microsoft.com/office/drawing/2014/main" id="{2F93932C-6B85-A5E5-AE00-0600CEAB2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483"/>
                <a:ext cx="509" cy="599"/>
              </a:xfrm>
              <a:custGeom>
                <a:avLst/>
                <a:gdLst>
                  <a:gd name="T0" fmla="*/ 0 w 1018"/>
                  <a:gd name="T1" fmla="*/ 122 h 1198"/>
                  <a:gd name="T2" fmla="*/ 1012 w 1018"/>
                  <a:gd name="T3" fmla="*/ 1198 h 1198"/>
                  <a:gd name="T4" fmla="*/ 1018 w 1018"/>
                  <a:gd name="T5" fmla="*/ 822 h 1198"/>
                  <a:gd name="T6" fmla="*/ 1011 w 1018"/>
                  <a:gd name="T7" fmla="*/ 819 h 1198"/>
                  <a:gd name="T8" fmla="*/ 973 w 1018"/>
                  <a:gd name="T9" fmla="*/ 793 h 1198"/>
                  <a:gd name="T10" fmla="*/ 912 w 1018"/>
                  <a:gd name="T11" fmla="*/ 752 h 1198"/>
                  <a:gd name="T12" fmla="*/ 847 w 1018"/>
                  <a:gd name="T13" fmla="*/ 707 h 1198"/>
                  <a:gd name="T14" fmla="*/ 791 w 1018"/>
                  <a:gd name="T15" fmla="*/ 669 h 1198"/>
                  <a:gd name="T16" fmla="*/ 774 w 1018"/>
                  <a:gd name="T17" fmla="*/ 657 h 1198"/>
                  <a:gd name="T18" fmla="*/ 751 w 1018"/>
                  <a:gd name="T19" fmla="*/ 634 h 1198"/>
                  <a:gd name="T20" fmla="*/ 734 w 1018"/>
                  <a:gd name="T21" fmla="*/ 608 h 1198"/>
                  <a:gd name="T22" fmla="*/ 719 w 1018"/>
                  <a:gd name="T23" fmla="*/ 580 h 1198"/>
                  <a:gd name="T24" fmla="*/ 701 w 1018"/>
                  <a:gd name="T25" fmla="*/ 551 h 1198"/>
                  <a:gd name="T26" fmla="*/ 679 w 1018"/>
                  <a:gd name="T27" fmla="*/ 522 h 1198"/>
                  <a:gd name="T28" fmla="*/ 663 w 1018"/>
                  <a:gd name="T29" fmla="*/ 508 h 1198"/>
                  <a:gd name="T30" fmla="*/ 632 w 1018"/>
                  <a:gd name="T31" fmla="*/ 492 h 1198"/>
                  <a:gd name="T32" fmla="*/ 599 w 1018"/>
                  <a:gd name="T33" fmla="*/ 489 h 1198"/>
                  <a:gd name="T34" fmla="*/ 573 w 1018"/>
                  <a:gd name="T35" fmla="*/ 491 h 1198"/>
                  <a:gd name="T36" fmla="*/ 556 w 1018"/>
                  <a:gd name="T37" fmla="*/ 492 h 1198"/>
                  <a:gd name="T38" fmla="*/ 554 w 1018"/>
                  <a:gd name="T39" fmla="*/ 494 h 1198"/>
                  <a:gd name="T40" fmla="*/ 551 w 1018"/>
                  <a:gd name="T41" fmla="*/ 489 h 1198"/>
                  <a:gd name="T42" fmla="*/ 541 w 1018"/>
                  <a:gd name="T43" fmla="*/ 477 h 1198"/>
                  <a:gd name="T44" fmla="*/ 527 w 1018"/>
                  <a:gd name="T45" fmla="*/ 456 h 1198"/>
                  <a:gd name="T46" fmla="*/ 510 w 1018"/>
                  <a:gd name="T47" fmla="*/ 432 h 1198"/>
                  <a:gd name="T48" fmla="*/ 492 w 1018"/>
                  <a:gd name="T49" fmla="*/ 404 h 1198"/>
                  <a:gd name="T50" fmla="*/ 482 w 1018"/>
                  <a:gd name="T51" fmla="*/ 389 h 1198"/>
                  <a:gd name="T52" fmla="*/ 449 w 1018"/>
                  <a:gd name="T53" fmla="*/ 359 h 1198"/>
                  <a:gd name="T54" fmla="*/ 406 w 1018"/>
                  <a:gd name="T55" fmla="*/ 330 h 1198"/>
                  <a:gd name="T56" fmla="*/ 363 w 1018"/>
                  <a:gd name="T57" fmla="*/ 306 h 1198"/>
                  <a:gd name="T58" fmla="*/ 323 w 1018"/>
                  <a:gd name="T59" fmla="*/ 283 h 1198"/>
                  <a:gd name="T60" fmla="*/ 307 w 1018"/>
                  <a:gd name="T61" fmla="*/ 275 h 1198"/>
                  <a:gd name="T62" fmla="*/ 280 w 1018"/>
                  <a:gd name="T63" fmla="*/ 261 h 1198"/>
                  <a:gd name="T64" fmla="*/ 250 w 1018"/>
                  <a:gd name="T65" fmla="*/ 249 h 1198"/>
                  <a:gd name="T66" fmla="*/ 223 w 1018"/>
                  <a:gd name="T67" fmla="*/ 235 h 1198"/>
                  <a:gd name="T68" fmla="*/ 198 w 1018"/>
                  <a:gd name="T69" fmla="*/ 214 h 1198"/>
                  <a:gd name="T70" fmla="*/ 178 w 1018"/>
                  <a:gd name="T71" fmla="*/ 185 h 1198"/>
                  <a:gd name="T72" fmla="*/ 167 w 1018"/>
                  <a:gd name="T73" fmla="*/ 164 h 1198"/>
                  <a:gd name="T74" fmla="*/ 128 w 1018"/>
                  <a:gd name="T75" fmla="*/ 117 h 1198"/>
                  <a:gd name="T76" fmla="*/ 78 w 1018"/>
                  <a:gd name="T77" fmla="*/ 69 h 1198"/>
                  <a:gd name="T78" fmla="*/ 33 w 1018"/>
                  <a:gd name="T79" fmla="*/ 27 h 1198"/>
                  <a:gd name="T80" fmla="*/ 3 w 1018"/>
                  <a:gd name="T81" fmla="*/ 3 h 1198"/>
                  <a:gd name="T82" fmla="*/ 0 w 1018"/>
                  <a:gd name="T83" fmla="*/ 1 h 1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8" h="1198">
                    <a:moveTo>
                      <a:pt x="0" y="1"/>
                    </a:moveTo>
                    <a:lnTo>
                      <a:pt x="0" y="122"/>
                    </a:lnTo>
                    <a:lnTo>
                      <a:pt x="0" y="382"/>
                    </a:lnTo>
                    <a:lnTo>
                      <a:pt x="1012" y="1198"/>
                    </a:lnTo>
                    <a:lnTo>
                      <a:pt x="1012" y="821"/>
                    </a:lnTo>
                    <a:lnTo>
                      <a:pt x="1018" y="822"/>
                    </a:lnTo>
                    <a:lnTo>
                      <a:pt x="1018" y="822"/>
                    </a:lnTo>
                    <a:lnTo>
                      <a:pt x="1011" y="819"/>
                    </a:lnTo>
                    <a:lnTo>
                      <a:pt x="997" y="809"/>
                    </a:lnTo>
                    <a:lnTo>
                      <a:pt x="973" y="793"/>
                    </a:lnTo>
                    <a:lnTo>
                      <a:pt x="945" y="774"/>
                    </a:lnTo>
                    <a:lnTo>
                      <a:pt x="912" y="752"/>
                    </a:lnTo>
                    <a:lnTo>
                      <a:pt x="879" y="729"/>
                    </a:lnTo>
                    <a:lnTo>
                      <a:pt x="847" y="707"/>
                    </a:lnTo>
                    <a:lnTo>
                      <a:pt x="815" y="686"/>
                    </a:lnTo>
                    <a:lnTo>
                      <a:pt x="791" y="669"/>
                    </a:lnTo>
                    <a:lnTo>
                      <a:pt x="774" y="657"/>
                    </a:lnTo>
                    <a:lnTo>
                      <a:pt x="774" y="657"/>
                    </a:lnTo>
                    <a:lnTo>
                      <a:pt x="762" y="646"/>
                    </a:lnTo>
                    <a:lnTo>
                      <a:pt x="751" y="634"/>
                    </a:lnTo>
                    <a:lnTo>
                      <a:pt x="741" y="622"/>
                    </a:lnTo>
                    <a:lnTo>
                      <a:pt x="734" y="608"/>
                    </a:lnTo>
                    <a:lnTo>
                      <a:pt x="726" y="594"/>
                    </a:lnTo>
                    <a:lnTo>
                      <a:pt x="719" y="580"/>
                    </a:lnTo>
                    <a:lnTo>
                      <a:pt x="710" y="567"/>
                    </a:lnTo>
                    <a:lnTo>
                      <a:pt x="701" y="551"/>
                    </a:lnTo>
                    <a:lnTo>
                      <a:pt x="691" y="537"/>
                    </a:lnTo>
                    <a:lnTo>
                      <a:pt x="679" y="522"/>
                    </a:lnTo>
                    <a:lnTo>
                      <a:pt x="679" y="522"/>
                    </a:lnTo>
                    <a:lnTo>
                      <a:pt x="663" y="508"/>
                    </a:lnTo>
                    <a:lnTo>
                      <a:pt x="648" y="499"/>
                    </a:lnTo>
                    <a:lnTo>
                      <a:pt x="632" y="492"/>
                    </a:lnTo>
                    <a:lnTo>
                      <a:pt x="615" y="489"/>
                    </a:lnTo>
                    <a:lnTo>
                      <a:pt x="599" y="489"/>
                    </a:lnTo>
                    <a:lnTo>
                      <a:pt x="586" y="489"/>
                    </a:lnTo>
                    <a:lnTo>
                      <a:pt x="573" y="491"/>
                    </a:lnTo>
                    <a:lnTo>
                      <a:pt x="563" y="491"/>
                    </a:lnTo>
                    <a:lnTo>
                      <a:pt x="556" y="492"/>
                    </a:lnTo>
                    <a:lnTo>
                      <a:pt x="554" y="494"/>
                    </a:lnTo>
                    <a:lnTo>
                      <a:pt x="554" y="494"/>
                    </a:lnTo>
                    <a:lnTo>
                      <a:pt x="554" y="492"/>
                    </a:lnTo>
                    <a:lnTo>
                      <a:pt x="551" y="489"/>
                    </a:lnTo>
                    <a:lnTo>
                      <a:pt x="548" y="484"/>
                    </a:lnTo>
                    <a:lnTo>
                      <a:pt x="541" y="477"/>
                    </a:lnTo>
                    <a:lnTo>
                      <a:pt x="534" y="468"/>
                    </a:lnTo>
                    <a:lnTo>
                      <a:pt x="527" y="456"/>
                    </a:lnTo>
                    <a:lnTo>
                      <a:pt x="518" y="446"/>
                    </a:lnTo>
                    <a:lnTo>
                      <a:pt x="510" y="432"/>
                    </a:lnTo>
                    <a:lnTo>
                      <a:pt x="501" y="418"/>
                    </a:lnTo>
                    <a:lnTo>
                      <a:pt x="492" y="404"/>
                    </a:lnTo>
                    <a:lnTo>
                      <a:pt x="492" y="404"/>
                    </a:lnTo>
                    <a:lnTo>
                      <a:pt x="482" y="389"/>
                    </a:lnTo>
                    <a:lnTo>
                      <a:pt x="468" y="373"/>
                    </a:lnTo>
                    <a:lnTo>
                      <a:pt x="449" y="359"/>
                    </a:lnTo>
                    <a:lnTo>
                      <a:pt x="428" y="344"/>
                    </a:lnTo>
                    <a:lnTo>
                      <a:pt x="406" y="330"/>
                    </a:lnTo>
                    <a:lnTo>
                      <a:pt x="385" y="318"/>
                    </a:lnTo>
                    <a:lnTo>
                      <a:pt x="363" y="306"/>
                    </a:lnTo>
                    <a:lnTo>
                      <a:pt x="342" y="294"/>
                    </a:lnTo>
                    <a:lnTo>
                      <a:pt x="323" y="283"/>
                    </a:lnTo>
                    <a:lnTo>
                      <a:pt x="307" y="275"/>
                    </a:lnTo>
                    <a:lnTo>
                      <a:pt x="307" y="275"/>
                    </a:lnTo>
                    <a:lnTo>
                      <a:pt x="294" y="266"/>
                    </a:lnTo>
                    <a:lnTo>
                      <a:pt x="280" y="261"/>
                    </a:lnTo>
                    <a:lnTo>
                      <a:pt x="266" y="254"/>
                    </a:lnTo>
                    <a:lnTo>
                      <a:pt x="250" y="249"/>
                    </a:lnTo>
                    <a:lnTo>
                      <a:pt x="237" y="242"/>
                    </a:lnTo>
                    <a:lnTo>
                      <a:pt x="223" y="235"/>
                    </a:lnTo>
                    <a:lnTo>
                      <a:pt x="211" y="226"/>
                    </a:lnTo>
                    <a:lnTo>
                      <a:pt x="198" y="214"/>
                    </a:lnTo>
                    <a:lnTo>
                      <a:pt x="188" y="202"/>
                    </a:lnTo>
                    <a:lnTo>
                      <a:pt x="178" y="185"/>
                    </a:lnTo>
                    <a:lnTo>
                      <a:pt x="178" y="185"/>
                    </a:lnTo>
                    <a:lnTo>
                      <a:pt x="167" y="164"/>
                    </a:lnTo>
                    <a:lnTo>
                      <a:pt x="148" y="141"/>
                    </a:lnTo>
                    <a:lnTo>
                      <a:pt x="128" y="117"/>
                    </a:lnTo>
                    <a:lnTo>
                      <a:pt x="103" y="93"/>
                    </a:lnTo>
                    <a:lnTo>
                      <a:pt x="78" y="69"/>
                    </a:lnTo>
                    <a:lnTo>
                      <a:pt x="53" y="46"/>
                    </a:lnTo>
                    <a:lnTo>
                      <a:pt x="33" y="27"/>
                    </a:lnTo>
                    <a:lnTo>
                      <a:pt x="15" y="12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8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86" name="Freeform 46">
                <a:extLst>
                  <a:ext uri="{FF2B5EF4-FFF2-40B4-BE49-F238E27FC236}">
                    <a16:creationId xmlns:a16="http://schemas.microsoft.com/office/drawing/2014/main" id="{3FBB9589-60B8-5F49-9BF7-C22222FC1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483"/>
                <a:ext cx="509" cy="599"/>
              </a:xfrm>
              <a:custGeom>
                <a:avLst/>
                <a:gdLst>
                  <a:gd name="T0" fmla="*/ 0 w 1018"/>
                  <a:gd name="T1" fmla="*/ 122 h 1198"/>
                  <a:gd name="T2" fmla="*/ 1012 w 1018"/>
                  <a:gd name="T3" fmla="*/ 1198 h 1198"/>
                  <a:gd name="T4" fmla="*/ 1018 w 1018"/>
                  <a:gd name="T5" fmla="*/ 822 h 1198"/>
                  <a:gd name="T6" fmla="*/ 1011 w 1018"/>
                  <a:gd name="T7" fmla="*/ 819 h 1198"/>
                  <a:gd name="T8" fmla="*/ 973 w 1018"/>
                  <a:gd name="T9" fmla="*/ 793 h 1198"/>
                  <a:gd name="T10" fmla="*/ 912 w 1018"/>
                  <a:gd name="T11" fmla="*/ 752 h 1198"/>
                  <a:gd name="T12" fmla="*/ 847 w 1018"/>
                  <a:gd name="T13" fmla="*/ 707 h 1198"/>
                  <a:gd name="T14" fmla="*/ 791 w 1018"/>
                  <a:gd name="T15" fmla="*/ 669 h 1198"/>
                  <a:gd name="T16" fmla="*/ 774 w 1018"/>
                  <a:gd name="T17" fmla="*/ 657 h 1198"/>
                  <a:gd name="T18" fmla="*/ 751 w 1018"/>
                  <a:gd name="T19" fmla="*/ 634 h 1198"/>
                  <a:gd name="T20" fmla="*/ 734 w 1018"/>
                  <a:gd name="T21" fmla="*/ 608 h 1198"/>
                  <a:gd name="T22" fmla="*/ 719 w 1018"/>
                  <a:gd name="T23" fmla="*/ 580 h 1198"/>
                  <a:gd name="T24" fmla="*/ 701 w 1018"/>
                  <a:gd name="T25" fmla="*/ 551 h 1198"/>
                  <a:gd name="T26" fmla="*/ 679 w 1018"/>
                  <a:gd name="T27" fmla="*/ 522 h 1198"/>
                  <a:gd name="T28" fmla="*/ 663 w 1018"/>
                  <a:gd name="T29" fmla="*/ 508 h 1198"/>
                  <a:gd name="T30" fmla="*/ 632 w 1018"/>
                  <a:gd name="T31" fmla="*/ 492 h 1198"/>
                  <a:gd name="T32" fmla="*/ 599 w 1018"/>
                  <a:gd name="T33" fmla="*/ 489 h 1198"/>
                  <a:gd name="T34" fmla="*/ 573 w 1018"/>
                  <a:gd name="T35" fmla="*/ 491 h 1198"/>
                  <a:gd name="T36" fmla="*/ 556 w 1018"/>
                  <a:gd name="T37" fmla="*/ 492 h 1198"/>
                  <a:gd name="T38" fmla="*/ 554 w 1018"/>
                  <a:gd name="T39" fmla="*/ 494 h 1198"/>
                  <a:gd name="T40" fmla="*/ 551 w 1018"/>
                  <a:gd name="T41" fmla="*/ 489 h 1198"/>
                  <a:gd name="T42" fmla="*/ 541 w 1018"/>
                  <a:gd name="T43" fmla="*/ 477 h 1198"/>
                  <a:gd name="T44" fmla="*/ 527 w 1018"/>
                  <a:gd name="T45" fmla="*/ 456 h 1198"/>
                  <a:gd name="T46" fmla="*/ 510 w 1018"/>
                  <a:gd name="T47" fmla="*/ 432 h 1198"/>
                  <a:gd name="T48" fmla="*/ 492 w 1018"/>
                  <a:gd name="T49" fmla="*/ 404 h 1198"/>
                  <a:gd name="T50" fmla="*/ 482 w 1018"/>
                  <a:gd name="T51" fmla="*/ 389 h 1198"/>
                  <a:gd name="T52" fmla="*/ 449 w 1018"/>
                  <a:gd name="T53" fmla="*/ 359 h 1198"/>
                  <a:gd name="T54" fmla="*/ 406 w 1018"/>
                  <a:gd name="T55" fmla="*/ 330 h 1198"/>
                  <a:gd name="T56" fmla="*/ 363 w 1018"/>
                  <a:gd name="T57" fmla="*/ 306 h 1198"/>
                  <a:gd name="T58" fmla="*/ 323 w 1018"/>
                  <a:gd name="T59" fmla="*/ 283 h 1198"/>
                  <a:gd name="T60" fmla="*/ 307 w 1018"/>
                  <a:gd name="T61" fmla="*/ 275 h 1198"/>
                  <a:gd name="T62" fmla="*/ 280 w 1018"/>
                  <a:gd name="T63" fmla="*/ 261 h 1198"/>
                  <a:gd name="T64" fmla="*/ 250 w 1018"/>
                  <a:gd name="T65" fmla="*/ 249 h 1198"/>
                  <a:gd name="T66" fmla="*/ 223 w 1018"/>
                  <a:gd name="T67" fmla="*/ 235 h 1198"/>
                  <a:gd name="T68" fmla="*/ 198 w 1018"/>
                  <a:gd name="T69" fmla="*/ 214 h 1198"/>
                  <a:gd name="T70" fmla="*/ 178 w 1018"/>
                  <a:gd name="T71" fmla="*/ 185 h 1198"/>
                  <a:gd name="T72" fmla="*/ 167 w 1018"/>
                  <a:gd name="T73" fmla="*/ 164 h 1198"/>
                  <a:gd name="T74" fmla="*/ 128 w 1018"/>
                  <a:gd name="T75" fmla="*/ 117 h 1198"/>
                  <a:gd name="T76" fmla="*/ 78 w 1018"/>
                  <a:gd name="T77" fmla="*/ 69 h 1198"/>
                  <a:gd name="T78" fmla="*/ 33 w 1018"/>
                  <a:gd name="T79" fmla="*/ 27 h 1198"/>
                  <a:gd name="T80" fmla="*/ 3 w 1018"/>
                  <a:gd name="T81" fmla="*/ 3 h 1198"/>
                  <a:gd name="T82" fmla="*/ 0 w 1018"/>
                  <a:gd name="T83" fmla="*/ 1 h 1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8" h="1198">
                    <a:moveTo>
                      <a:pt x="0" y="1"/>
                    </a:moveTo>
                    <a:lnTo>
                      <a:pt x="0" y="122"/>
                    </a:lnTo>
                    <a:lnTo>
                      <a:pt x="0" y="382"/>
                    </a:lnTo>
                    <a:lnTo>
                      <a:pt x="1012" y="1198"/>
                    </a:lnTo>
                    <a:lnTo>
                      <a:pt x="1012" y="821"/>
                    </a:lnTo>
                    <a:lnTo>
                      <a:pt x="1018" y="822"/>
                    </a:lnTo>
                    <a:lnTo>
                      <a:pt x="1018" y="822"/>
                    </a:lnTo>
                    <a:lnTo>
                      <a:pt x="1011" y="819"/>
                    </a:lnTo>
                    <a:lnTo>
                      <a:pt x="997" y="809"/>
                    </a:lnTo>
                    <a:lnTo>
                      <a:pt x="973" y="793"/>
                    </a:lnTo>
                    <a:lnTo>
                      <a:pt x="945" y="774"/>
                    </a:lnTo>
                    <a:lnTo>
                      <a:pt x="912" y="752"/>
                    </a:lnTo>
                    <a:lnTo>
                      <a:pt x="879" y="729"/>
                    </a:lnTo>
                    <a:lnTo>
                      <a:pt x="847" y="707"/>
                    </a:lnTo>
                    <a:lnTo>
                      <a:pt x="815" y="686"/>
                    </a:lnTo>
                    <a:lnTo>
                      <a:pt x="791" y="669"/>
                    </a:lnTo>
                    <a:lnTo>
                      <a:pt x="774" y="657"/>
                    </a:lnTo>
                    <a:lnTo>
                      <a:pt x="774" y="657"/>
                    </a:lnTo>
                    <a:lnTo>
                      <a:pt x="762" y="646"/>
                    </a:lnTo>
                    <a:lnTo>
                      <a:pt x="751" y="634"/>
                    </a:lnTo>
                    <a:lnTo>
                      <a:pt x="741" y="622"/>
                    </a:lnTo>
                    <a:lnTo>
                      <a:pt x="734" y="608"/>
                    </a:lnTo>
                    <a:lnTo>
                      <a:pt x="726" y="594"/>
                    </a:lnTo>
                    <a:lnTo>
                      <a:pt x="719" y="580"/>
                    </a:lnTo>
                    <a:lnTo>
                      <a:pt x="710" y="567"/>
                    </a:lnTo>
                    <a:lnTo>
                      <a:pt x="701" y="551"/>
                    </a:lnTo>
                    <a:lnTo>
                      <a:pt x="691" y="537"/>
                    </a:lnTo>
                    <a:lnTo>
                      <a:pt x="679" y="522"/>
                    </a:lnTo>
                    <a:lnTo>
                      <a:pt x="679" y="522"/>
                    </a:lnTo>
                    <a:lnTo>
                      <a:pt x="663" y="508"/>
                    </a:lnTo>
                    <a:lnTo>
                      <a:pt x="648" y="499"/>
                    </a:lnTo>
                    <a:lnTo>
                      <a:pt x="632" y="492"/>
                    </a:lnTo>
                    <a:lnTo>
                      <a:pt x="615" y="489"/>
                    </a:lnTo>
                    <a:lnTo>
                      <a:pt x="599" y="489"/>
                    </a:lnTo>
                    <a:lnTo>
                      <a:pt x="586" y="489"/>
                    </a:lnTo>
                    <a:lnTo>
                      <a:pt x="573" y="491"/>
                    </a:lnTo>
                    <a:lnTo>
                      <a:pt x="563" y="491"/>
                    </a:lnTo>
                    <a:lnTo>
                      <a:pt x="556" y="492"/>
                    </a:lnTo>
                    <a:lnTo>
                      <a:pt x="554" y="494"/>
                    </a:lnTo>
                    <a:lnTo>
                      <a:pt x="554" y="494"/>
                    </a:lnTo>
                    <a:lnTo>
                      <a:pt x="554" y="492"/>
                    </a:lnTo>
                    <a:lnTo>
                      <a:pt x="551" y="489"/>
                    </a:lnTo>
                    <a:lnTo>
                      <a:pt x="548" y="484"/>
                    </a:lnTo>
                    <a:lnTo>
                      <a:pt x="541" y="477"/>
                    </a:lnTo>
                    <a:lnTo>
                      <a:pt x="534" y="468"/>
                    </a:lnTo>
                    <a:lnTo>
                      <a:pt x="527" y="456"/>
                    </a:lnTo>
                    <a:lnTo>
                      <a:pt x="518" y="446"/>
                    </a:lnTo>
                    <a:lnTo>
                      <a:pt x="510" y="432"/>
                    </a:lnTo>
                    <a:lnTo>
                      <a:pt x="501" y="418"/>
                    </a:lnTo>
                    <a:lnTo>
                      <a:pt x="492" y="404"/>
                    </a:lnTo>
                    <a:lnTo>
                      <a:pt x="492" y="404"/>
                    </a:lnTo>
                    <a:lnTo>
                      <a:pt x="482" y="389"/>
                    </a:lnTo>
                    <a:lnTo>
                      <a:pt x="468" y="373"/>
                    </a:lnTo>
                    <a:lnTo>
                      <a:pt x="449" y="359"/>
                    </a:lnTo>
                    <a:lnTo>
                      <a:pt x="428" y="344"/>
                    </a:lnTo>
                    <a:lnTo>
                      <a:pt x="406" y="330"/>
                    </a:lnTo>
                    <a:lnTo>
                      <a:pt x="385" y="318"/>
                    </a:lnTo>
                    <a:lnTo>
                      <a:pt x="363" y="306"/>
                    </a:lnTo>
                    <a:lnTo>
                      <a:pt x="342" y="294"/>
                    </a:lnTo>
                    <a:lnTo>
                      <a:pt x="323" y="283"/>
                    </a:lnTo>
                    <a:lnTo>
                      <a:pt x="307" y="275"/>
                    </a:lnTo>
                    <a:lnTo>
                      <a:pt x="307" y="275"/>
                    </a:lnTo>
                    <a:lnTo>
                      <a:pt x="294" y="266"/>
                    </a:lnTo>
                    <a:lnTo>
                      <a:pt x="280" y="261"/>
                    </a:lnTo>
                    <a:lnTo>
                      <a:pt x="266" y="254"/>
                    </a:lnTo>
                    <a:lnTo>
                      <a:pt x="250" y="249"/>
                    </a:lnTo>
                    <a:lnTo>
                      <a:pt x="237" y="242"/>
                    </a:lnTo>
                    <a:lnTo>
                      <a:pt x="223" y="235"/>
                    </a:lnTo>
                    <a:lnTo>
                      <a:pt x="211" y="226"/>
                    </a:lnTo>
                    <a:lnTo>
                      <a:pt x="198" y="214"/>
                    </a:lnTo>
                    <a:lnTo>
                      <a:pt x="188" y="202"/>
                    </a:lnTo>
                    <a:lnTo>
                      <a:pt x="178" y="185"/>
                    </a:lnTo>
                    <a:lnTo>
                      <a:pt x="178" y="185"/>
                    </a:lnTo>
                    <a:lnTo>
                      <a:pt x="167" y="164"/>
                    </a:lnTo>
                    <a:lnTo>
                      <a:pt x="148" y="141"/>
                    </a:lnTo>
                    <a:lnTo>
                      <a:pt x="128" y="117"/>
                    </a:lnTo>
                    <a:lnTo>
                      <a:pt x="103" y="93"/>
                    </a:lnTo>
                    <a:lnTo>
                      <a:pt x="78" y="69"/>
                    </a:lnTo>
                    <a:lnTo>
                      <a:pt x="53" y="46"/>
                    </a:lnTo>
                    <a:lnTo>
                      <a:pt x="33" y="27"/>
                    </a:lnTo>
                    <a:lnTo>
                      <a:pt x="15" y="12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87" name="Freeform 47">
                <a:extLst>
                  <a:ext uri="{FF2B5EF4-FFF2-40B4-BE49-F238E27FC236}">
                    <a16:creationId xmlns:a16="http://schemas.microsoft.com/office/drawing/2014/main" id="{CA28137D-851E-7138-B01B-726573C37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922"/>
                <a:ext cx="709" cy="1161"/>
              </a:xfrm>
              <a:custGeom>
                <a:avLst/>
                <a:gdLst>
                  <a:gd name="T0" fmla="*/ 1418 w 1418"/>
                  <a:gd name="T1" fmla="*/ 0 h 2321"/>
                  <a:gd name="T2" fmla="*/ 1418 w 1418"/>
                  <a:gd name="T3" fmla="*/ 1609 h 2321"/>
                  <a:gd name="T4" fmla="*/ 6 w 1418"/>
                  <a:gd name="T5" fmla="*/ 2321 h 2321"/>
                  <a:gd name="T6" fmla="*/ 0 w 1418"/>
                  <a:gd name="T7" fmla="*/ 674 h 2321"/>
                  <a:gd name="T8" fmla="*/ 1418 w 1418"/>
                  <a:gd name="T9" fmla="*/ 0 h 2321"/>
                  <a:gd name="T10" fmla="*/ 1418 w 1418"/>
                  <a:gd name="T11" fmla="*/ 0 h 2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8" h="2321">
                    <a:moveTo>
                      <a:pt x="1418" y="0"/>
                    </a:moveTo>
                    <a:lnTo>
                      <a:pt x="1418" y="1609"/>
                    </a:lnTo>
                    <a:lnTo>
                      <a:pt x="6" y="2321"/>
                    </a:lnTo>
                    <a:lnTo>
                      <a:pt x="0" y="674"/>
                    </a:lnTo>
                    <a:lnTo>
                      <a:pt x="1418" y="0"/>
                    </a:lnTo>
                    <a:lnTo>
                      <a:pt x="1418" y="0"/>
                    </a:lnTo>
                    <a:close/>
                  </a:path>
                </a:pathLst>
              </a:custGeom>
              <a:solidFill>
                <a:srgbClr val="FF9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88" name="Freeform 48">
                <a:extLst>
                  <a:ext uri="{FF2B5EF4-FFF2-40B4-BE49-F238E27FC236}">
                    <a16:creationId xmlns:a16="http://schemas.microsoft.com/office/drawing/2014/main" id="{CD34891D-C7D5-70F5-E006-B9A11F925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922"/>
                <a:ext cx="709" cy="1161"/>
              </a:xfrm>
              <a:custGeom>
                <a:avLst/>
                <a:gdLst>
                  <a:gd name="T0" fmla="*/ 1418 w 1418"/>
                  <a:gd name="T1" fmla="*/ 0 h 2321"/>
                  <a:gd name="T2" fmla="*/ 1418 w 1418"/>
                  <a:gd name="T3" fmla="*/ 1609 h 2321"/>
                  <a:gd name="T4" fmla="*/ 6 w 1418"/>
                  <a:gd name="T5" fmla="*/ 2321 h 2321"/>
                  <a:gd name="T6" fmla="*/ 0 w 1418"/>
                  <a:gd name="T7" fmla="*/ 674 h 2321"/>
                  <a:gd name="T8" fmla="*/ 1418 w 1418"/>
                  <a:gd name="T9" fmla="*/ 0 h 2321"/>
                  <a:gd name="T10" fmla="*/ 1418 w 1418"/>
                  <a:gd name="T11" fmla="*/ 0 h 2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8" h="2321">
                    <a:moveTo>
                      <a:pt x="1418" y="0"/>
                    </a:moveTo>
                    <a:lnTo>
                      <a:pt x="1418" y="1609"/>
                    </a:lnTo>
                    <a:lnTo>
                      <a:pt x="6" y="2321"/>
                    </a:lnTo>
                    <a:lnTo>
                      <a:pt x="0" y="674"/>
                    </a:lnTo>
                    <a:lnTo>
                      <a:pt x="1418" y="0"/>
                    </a:lnTo>
                    <a:lnTo>
                      <a:pt x="1418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89" name="Freeform 49">
                <a:extLst>
                  <a:ext uri="{FF2B5EF4-FFF2-40B4-BE49-F238E27FC236}">
                    <a16:creationId xmlns:a16="http://schemas.microsoft.com/office/drawing/2014/main" id="{5C752FAA-0E0F-1CCD-8118-951DC38D6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2516"/>
                <a:ext cx="708" cy="566"/>
              </a:xfrm>
              <a:custGeom>
                <a:avLst/>
                <a:gdLst>
                  <a:gd name="T0" fmla="*/ 2 w 1415"/>
                  <a:gd name="T1" fmla="*/ 1133 h 1133"/>
                  <a:gd name="T2" fmla="*/ 0 w 1415"/>
                  <a:gd name="T3" fmla="*/ 759 h 1133"/>
                  <a:gd name="T4" fmla="*/ 9 w 1415"/>
                  <a:gd name="T5" fmla="*/ 759 h 1133"/>
                  <a:gd name="T6" fmla="*/ 50 w 1415"/>
                  <a:gd name="T7" fmla="*/ 752 h 1133"/>
                  <a:gd name="T8" fmla="*/ 118 w 1415"/>
                  <a:gd name="T9" fmla="*/ 718 h 1133"/>
                  <a:gd name="T10" fmla="*/ 173 w 1415"/>
                  <a:gd name="T11" fmla="*/ 669 h 1133"/>
                  <a:gd name="T12" fmla="*/ 227 w 1415"/>
                  <a:gd name="T13" fmla="*/ 628 h 1133"/>
                  <a:gd name="T14" fmla="*/ 266 w 1415"/>
                  <a:gd name="T15" fmla="*/ 621 h 1133"/>
                  <a:gd name="T16" fmla="*/ 304 w 1415"/>
                  <a:gd name="T17" fmla="*/ 617 h 1133"/>
                  <a:gd name="T18" fmla="*/ 323 w 1415"/>
                  <a:gd name="T19" fmla="*/ 611 h 1133"/>
                  <a:gd name="T20" fmla="*/ 346 w 1415"/>
                  <a:gd name="T21" fmla="*/ 597 h 1133"/>
                  <a:gd name="T22" fmla="*/ 372 w 1415"/>
                  <a:gd name="T23" fmla="*/ 576 h 1133"/>
                  <a:gd name="T24" fmla="*/ 398 w 1415"/>
                  <a:gd name="T25" fmla="*/ 557 h 1133"/>
                  <a:gd name="T26" fmla="*/ 392 w 1415"/>
                  <a:gd name="T27" fmla="*/ 540 h 1133"/>
                  <a:gd name="T28" fmla="*/ 405 w 1415"/>
                  <a:gd name="T29" fmla="*/ 538 h 1133"/>
                  <a:gd name="T30" fmla="*/ 427 w 1415"/>
                  <a:gd name="T31" fmla="*/ 531 h 1133"/>
                  <a:gd name="T32" fmla="*/ 458 w 1415"/>
                  <a:gd name="T33" fmla="*/ 519 h 1133"/>
                  <a:gd name="T34" fmla="*/ 481 w 1415"/>
                  <a:gd name="T35" fmla="*/ 503 h 1133"/>
                  <a:gd name="T36" fmla="*/ 510 w 1415"/>
                  <a:gd name="T37" fmla="*/ 469 h 1133"/>
                  <a:gd name="T38" fmla="*/ 541 w 1415"/>
                  <a:gd name="T39" fmla="*/ 433 h 1133"/>
                  <a:gd name="T40" fmla="*/ 602 w 1415"/>
                  <a:gd name="T41" fmla="*/ 414 h 1133"/>
                  <a:gd name="T42" fmla="*/ 619 w 1415"/>
                  <a:gd name="T43" fmla="*/ 419 h 1133"/>
                  <a:gd name="T44" fmla="*/ 660 w 1415"/>
                  <a:gd name="T45" fmla="*/ 414 h 1133"/>
                  <a:gd name="T46" fmla="*/ 709 w 1415"/>
                  <a:gd name="T47" fmla="*/ 398 h 1133"/>
                  <a:gd name="T48" fmla="*/ 740 w 1415"/>
                  <a:gd name="T49" fmla="*/ 384 h 1133"/>
                  <a:gd name="T50" fmla="*/ 776 w 1415"/>
                  <a:gd name="T51" fmla="*/ 358 h 1133"/>
                  <a:gd name="T52" fmla="*/ 800 w 1415"/>
                  <a:gd name="T53" fmla="*/ 337 h 1133"/>
                  <a:gd name="T54" fmla="*/ 811 w 1415"/>
                  <a:gd name="T55" fmla="*/ 324 h 1133"/>
                  <a:gd name="T56" fmla="*/ 811 w 1415"/>
                  <a:gd name="T57" fmla="*/ 324 h 1133"/>
                  <a:gd name="T58" fmla="*/ 821 w 1415"/>
                  <a:gd name="T59" fmla="*/ 327 h 1133"/>
                  <a:gd name="T60" fmla="*/ 850 w 1415"/>
                  <a:gd name="T61" fmla="*/ 324 h 1133"/>
                  <a:gd name="T62" fmla="*/ 911 w 1415"/>
                  <a:gd name="T63" fmla="*/ 301 h 1133"/>
                  <a:gd name="T64" fmla="*/ 958 w 1415"/>
                  <a:gd name="T65" fmla="*/ 277 h 1133"/>
                  <a:gd name="T66" fmla="*/ 999 w 1415"/>
                  <a:gd name="T67" fmla="*/ 239 h 1133"/>
                  <a:gd name="T68" fmla="*/ 1018 w 1415"/>
                  <a:gd name="T69" fmla="*/ 213 h 1133"/>
                  <a:gd name="T70" fmla="*/ 1020 w 1415"/>
                  <a:gd name="T71" fmla="*/ 208 h 1133"/>
                  <a:gd name="T72" fmla="*/ 1021 w 1415"/>
                  <a:gd name="T73" fmla="*/ 210 h 1133"/>
                  <a:gd name="T74" fmla="*/ 1039 w 1415"/>
                  <a:gd name="T75" fmla="*/ 208 h 1133"/>
                  <a:gd name="T76" fmla="*/ 1092 w 1415"/>
                  <a:gd name="T77" fmla="*/ 185 h 1133"/>
                  <a:gd name="T78" fmla="*/ 1153 w 1415"/>
                  <a:gd name="T79" fmla="*/ 153 h 1133"/>
                  <a:gd name="T80" fmla="*/ 1225 w 1415"/>
                  <a:gd name="T81" fmla="*/ 101 h 1133"/>
                  <a:gd name="T82" fmla="*/ 1269 w 1415"/>
                  <a:gd name="T83" fmla="*/ 57 h 1133"/>
                  <a:gd name="T84" fmla="*/ 1284 w 1415"/>
                  <a:gd name="T85" fmla="*/ 40 h 1133"/>
                  <a:gd name="T86" fmla="*/ 1295 w 1415"/>
                  <a:gd name="T87" fmla="*/ 40 h 1133"/>
                  <a:gd name="T88" fmla="*/ 1334 w 1415"/>
                  <a:gd name="T89" fmla="*/ 33 h 1133"/>
                  <a:gd name="T90" fmla="*/ 1386 w 1415"/>
                  <a:gd name="T91" fmla="*/ 19 h 1133"/>
                  <a:gd name="T92" fmla="*/ 1414 w 1415"/>
                  <a:gd name="T93" fmla="*/ 0 h 1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15" h="1133">
                    <a:moveTo>
                      <a:pt x="1414" y="0"/>
                    </a:moveTo>
                    <a:lnTo>
                      <a:pt x="1414" y="420"/>
                    </a:lnTo>
                    <a:lnTo>
                      <a:pt x="2" y="1133"/>
                    </a:lnTo>
                    <a:lnTo>
                      <a:pt x="0" y="757"/>
                    </a:lnTo>
                    <a:lnTo>
                      <a:pt x="0" y="747"/>
                    </a:lnTo>
                    <a:lnTo>
                      <a:pt x="0" y="759"/>
                    </a:lnTo>
                    <a:lnTo>
                      <a:pt x="0" y="759"/>
                    </a:lnTo>
                    <a:lnTo>
                      <a:pt x="2" y="759"/>
                    </a:lnTo>
                    <a:lnTo>
                      <a:pt x="9" y="759"/>
                    </a:lnTo>
                    <a:lnTo>
                      <a:pt x="19" y="759"/>
                    </a:lnTo>
                    <a:lnTo>
                      <a:pt x="33" y="757"/>
                    </a:lnTo>
                    <a:lnTo>
                      <a:pt x="50" y="752"/>
                    </a:lnTo>
                    <a:lnTo>
                      <a:pt x="71" y="745"/>
                    </a:lnTo>
                    <a:lnTo>
                      <a:pt x="93" y="733"/>
                    </a:lnTo>
                    <a:lnTo>
                      <a:pt x="118" y="718"/>
                    </a:lnTo>
                    <a:lnTo>
                      <a:pt x="144" y="697"/>
                    </a:lnTo>
                    <a:lnTo>
                      <a:pt x="173" y="669"/>
                    </a:lnTo>
                    <a:lnTo>
                      <a:pt x="173" y="669"/>
                    </a:lnTo>
                    <a:lnTo>
                      <a:pt x="192" y="650"/>
                    </a:lnTo>
                    <a:lnTo>
                      <a:pt x="211" y="636"/>
                    </a:lnTo>
                    <a:lnTo>
                      <a:pt x="227" y="628"/>
                    </a:lnTo>
                    <a:lnTo>
                      <a:pt x="240" y="623"/>
                    </a:lnTo>
                    <a:lnTo>
                      <a:pt x="254" y="621"/>
                    </a:lnTo>
                    <a:lnTo>
                      <a:pt x="266" y="621"/>
                    </a:lnTo>
                    <a:lnTo>
                      <a:pt x="280" y="621"/>
                    </a:lnTo>
                    <a:lnTo>
                      <a:pt x="292" y="619"/>
                    </a:lnTo>
                    <a:lnTo>
                      <a:pt x="304" y="617"/>
                    </a:lnTo>
                    <a:lnTo>
                      <a:pt x="318" y="614"/>
                    </a:lnTo>
                    <a:lnTo>
                      <a:pt x="318" y="614"/>
                    </a:lnTo>
                    <a:lnTo>
                      <a:pt x="323" y="611"/>
                    </a:lnTo>
                    <a:lnTo>
                      <a:pt x="330" y="607"/>
                    </a:lnTo>
                    <a:lnTo>
                      <a:pt x="337" y="602"/>
                    </a:lnTo>
                    <a:lnTo>
                      <a:pt x="346" y="597"/>
                    </a:lnTo>
                    <a:lnTo>
                      <a:pt x="354" y="590"/>
                    </a:lnTo>
                    <a:lnTo>
                      <a:pt x="363" y="583"/>
                    </a:lnTo>
                    <a:lnTo>
                      <a:pt x="372" y="576"/>
                    </a:lnTo>
                    <a:lnTo>
                      <a:pt x="380" y="569"/>
                    </a:lnTo>
                    <a:lnTo>
                      <a:pt x="389" y="564"/>
                    </a:lnTo>
                    <a:lnTo>
                      <a:pt x="398" y="557"/>
                    </a:lnTo>
                    <a:lnTo>
                      <a:pt x="391" y="541"/>
                    </a:lnTo>
                    <a:lnTo>
                      <a:pt x="391" y="541"/>
                    </a:lnTo>
                    <a:lnTo>
                      <a:pt x="392" y="540"/>
                    </a:lnTo>
                    <a:lnTo>
                      <a:pt x="394" y="540"/>
                    </a:lnTo>
                    <a:lnTo>
                      <a:pt x="399" y="540"/>
                    </a:lnTo>
                    <a:lnTo>
                      <a:pt x="405" y="538"/>
                    </a:lnTo>
                    <a:lnTo>
                      <a:pt x="410" y="536"/>
                    </a:lnTo>
                    <a:lnTo>
                      <a:pt x="418" y="533"/>
                    </a:lnTo>
                    <a:lnTo>
                      <a:pt x="427" y="531"/>
                    </a:lnTo>
                    <a:lnTo>
                      <a:pt x="437" y="528"/>
                    </a:lnTo>
                    <a:lnTo>
                      <a:pt x="448" y="522"/>
                    </a:lnTo>
                    <a:lnTo>
                      <a:pt x="458" y="519"/>
                    </a:lnTo>
                    <a:lnTo>
                      <a:pt x="458" y="519"/>
                    </a:lnTo>
                    <a:lnTo>
                      <a:pt x="470" y="512"/>
                    </a:lnTo>
                    <a:lnTo>
                      <a:pt x="481" y="503"/>
                    </a:lnTo>
                    <a:lnTo>
                      <a:pt x="491" y="493"/>
                    </a:lnTo>
                    <a:lnTo>
                      <a:pt x="500" y="481"/>
                    </a:lnTo>
                    <a:lnTo>
                      <a:pt x="510" y="469"/>
                    </a:lnTo>
                    <a:lnTo>
                      <a:pt x="520" y="457"/>
                    </a:lnTo>
                    <a:lnTo>
                      <a:pt x="531" y="443"/>
                    </a:lnTo>
                    <a:lnTo>
                      <a:pt x="541" y="433"/>
                    </a:lnTo>
                    <a:lnTo>
                      <a:pt x="553" y="420"/>
                    </a:lnTo>
                    <a:lnTo>
                      <a:pt x="565" y="412"/>
                    </a:lnTo>
                    <a:lnTo>
                      <a:pt x="602" y="414"/>
                    </a:lnTo>
                    <a:lnTo>
                      <a:pt x="602" y="414"/>
                    </a:lnTo>
                    <a:lnTo>
                      <a:pt x="608" y="417"/>
                    </a:lnTo>
                    <a:lnTo>
                      <a:pt x="619" y="419"/>
                    </a:lnTo>
                    <a:lnTo>
                      <a:pt x="631" y="419"/>
                    </a:lnTo>
                    <a:lnTo>
                      <a:pt x="645" y="417"/>
                    </a:lnTo>
                    <a:lnTo>
                      <a:pt x="660" y="414"/>
                    </a:lnTo>
                    <a:lnTo>
                      <a:pt x="676" y="410"/>
                    </a:lnTo>
                    <a:lnTo>
                      <a:pt x="691" y="405"/>
                    </a:lnTo>
                    <a:lnTo>
                      <a:pt x="709" y="398"/>
                    </a:lnTo>
                    <a:lnTo>
                      <a:pt x="724" y="391"/>
                    </a:lnTo>
                    <a:lnTo>
                      <a:pt x="740" y="384"/>
                    </a:lnTo>
                    <a:lnTo>
                      <a:pt x="740" y="384"/>
                    </a:lnTo>
                    <a:lnTo>
                      <a:pt x="754" y="375"/>
                    </a:lnTo>
                    <a:lnTo>
                      <a:pt x="766" y="367"/>
                    </a:lnTo>
                    <a:lnTo>
                      <a:pt x="776" y="358"/>
                    </a:lnTo>
                    <a:lnTo>
                      <a:pt x="785" y="351"/>
                    </a:lnTo>
                    <a:lnTo>
                      <a:pt x="793" y="344"/>
                    </a:lnTo>
                    <a:lnTo>
                      <a:pt x="800" y="337"/>
                    </a:lnTo>
                    <a:lnTo>
                      <a:pt x="804" y="332"/>
                    </a:lnTo>
                    <a:lnTo>
                      <a:pt x="807" y="327"/>
                    </a:lnTo>
                    <a:lnTo>
                      <a:pt x="811" y="324"/>
                    </a:lnTo>
                    <a:lnTo>
                      <a:pt x="811" y="324"/>
                    </a:lnTo>
                    <a:lnTo>
                      <a:pt x="811" y="324"/>
                    </a:lnTo>
                    <a:lnTo>
                      <a:pt x="811" y="324"/>
                    </a:lnTo>
                    <a:lnTo>
                      <a:pt x="812" y="325"/>
                    </a:lnTo>
                    <a:lnTo>
                      <a:pt x="816" y="325"/>
                    </a:lnTo>
                    <a:lnTo>
                      <a:pt x="821" y="327"/>
                    </a:lnTo>
                    <a:lnTo>
                      <a:pt x="828" y="327"/>
                    </a:lnTo>
                    <a:lnTo>
                      <a:pt x="837" y="325"/>
                    </a:lnTo>
                    <a:lnTo>
                      <a:pt x="850" y="324"/>
                    </a:lnTo>
                    <a:lnTo>
                      <a:pt x="866" y="318"/>
                    </a:lnTo>
                    <a:lnTo>
                      <a:pt x="887" y="312"/>
                    </a:lnTo>
                    <a:lnTo>
                      <a:pt x="911" y="301"/>
                    </a:lnTo>
                    <a:lnTo>
                      <a:pt x="911" y="301"/>
                    </a:lnTo>
                    <a:lnTo>
                      <a:pt x="937" y="289"/>
                    </a:lnTo>
                    <a:lnTo>
                      <a:pt x="958" y="277"/>
                    </a:lnTo>
                    <a:lnTo>
                      <a:pt x="975" y="263"/>
                    </a:lnTo>
                    <a:lnTo>
                      <a:pt x="989" y="251"/>
                    </a:lnTo>
                    <a:lnTo>
                      <a:pt x="999" y="239"/>
                    </a:lnTo>
                    <a:lnTo>
                      <a:pt x="1008" y="229"/>
                    </a:lnTo>
                    <a:lnTo>
                      <a:pt x="1015" y="220"/>
                    </a:lnTo>
                    <a:lnTo>
                      <a:pt x="1018" y="213"/>
                    </a:lnTo>
                    <a:lnTo>
                      <a:pt x="1020" y="210"/>
                    </a:lnTo>
                    <a:lnTo>
                      <a:pt x="1020" y="208"/>
                    </a:lnTo>
                    <a:lnTo>
                      <a:pt x="1020" y="208"/>
                    </a:lnTo>
                    <a:lnTo>
                      <a:pt x="1020" y="208"/>
                    </a:lnTo>
                    <a:lnTo>
                      <a:pt x="1020" y="210"/>
                    </a:lnTo>
                    <a:lnTo>
                      <a:pt x="1021" y="210"/>
                    </a:lnTo>
                    <a:lnTo>
                      <a:pt x="1025" y="210"/>
                    </a:lnTo>
                    <a:lnTo>
                      <a:pt x="1030" y="210"/>
                    </a:lnTo>
                    <a:lnTo>
                      <a:pt x="1039" y="208"/>
                    </a:lnTo>
                    <a:lnTo>
                      <a:pt x="1051" y="203"/>
                    </a:lnTo>
                    <a:lnTo>
                      <a:pt x="1070" y="196"/>
                    </a:lnTo>
                    <a:lnTo>
                      <a:pt x="1092" y="185"/>
                    </a:lnTo>
                    <a:lnTo>
                      <a:pt x="1122" y="170"/>
                    </a:lnTo>
                    <a:lnTo>
                      <a:pt x="1122" y="170"/>
                    </a:lnTo>
                    <a:lnTo>
                      <a:pt x="1153" y="153"/>
                    </a:lnTo>
                    <a:lnTo>
                      <a:pt x="1180" y="135"/>
                    </a:lnTo>
                    <a:lnTo>
                      <a:pt x="1205" y="118"/>
                    </a:lnTo>
                    <a:lnTo>
                      <a:pt x="1225" y="101"/>
                    </a:lnTo>
                    <a:lnTo>
                      <a:pt x="1243" y="85"/>
                    </a:lnTo>
                    <a:lnTo>
                      <a:pt x="1258" y="70"/>
                    </a:lnTo>
                    <a:lnTo>
                      <a:pt x="1269" y="57"/>
                    </a:lnTo>
                    <a:lnTo>
                      <a:pt x="1277" y="49"/>
                    </a:lnTo>
                    <a:lnTo>
                      <a:pt x="1282" y="44"/>
                    </a:lnTo>
                    <a:lnTo>
                      <a:pt x="1284" y="40"/>
                    </a:lnTo>
                    <a:lnTo>
                      <a:pt x="1284" y="40"/>
                    </a:lnTo>
                    <a:lnTo>
                      <a:pt x="1286" y="40"/>
                    </a:lnTo>
                    <a:lnTo>
                      <a:pt x="1295" y="40"/>
                    </a:lnTo>
                    <a:lnTo>
                      <a:pt x="1305" y="38"/>
                    </a:lnTo>
                    <a:lnTo>
                      <a:pt x="1319" y="37"/>
                    </a:lnTo>
                    <a:lnTo>
                      <a:pt x="1334" y="33"/>
                    </a:lnTo>
                    <a:lnTo>
                      <a:pt x="1352" y="30"/>
                    </a:lnTo>
                    <a:lnTo>
                      <a:pt x="1369" y="26"/>
                    </a:lnTo>
                    <a:lnTo>
                      <a:pt x="1386" y="19"/>
                    </a:lnTo>
                    <a:lnTo>
                      <a:pt x="1402" y="14"/>
                    </a:lnTo>
                    <a:lnTo>
                      <a:pt x="1415" y="6"/>
                    </a:lnTo>
                    <a:lnTo>
                      <a:pt x="1414" y="0"/>
                    </a:lnTo>
                    <a:lnTo>
                      <a:pt x="1414" y="0"/>
                    </a:lnTo>
                    <a:close/>
                  </a:path>
                </a:pathLst>
              </a:custGeom>
              <a:solidFill>
                <a:srgbClr val="CE2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90" name="Freeform 50">
                <a:extLst>
                  <a:ext uri="{FF2B5EF4-FFF2-40B4-BE49-F238E27FC236}">
                    <a16:creationId xmlns:a16="http://schemas.microsoft.com/office/drawing/2014/main" id="{79F8DFA0-0C13-B0B1-44DA-E8B14B95B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2516"/>
                <a:ext cx="708" cy="566"/>
              </a:xfrm>
              <a:custGeom>
                <a:avLst/>
                <a:gdLst>
                  <a:gd name="T0" fmla="*/ 2 w 1415"/>
                  <a:gd name="T1" fmla="*/ 1133 h 1133"/>
                  <a:gd name="T2" fmla="*/ 0 w 1415"/>
                  <a:gd name="T3" fmla="*/ 759 h 1133"/>
                  <a:gd name="T4" fmla="*/ 9 w 1415"/>
                  <a:gd name="T5" fmla="*/ 759 h 1133"/>
                  <a:gd name="T6" fmla="*/ 50 w 1415"/>
                  <a:gd name="T7" fmla="*/ 752 h 1133"/>
                  <a:gd name="T8" fmla="*/ 118 w 1415"/>
                  <a:gd name="T9" fmla="*/ 718 h 1133"/>
                  <a:gd name="T10" fmla="*/ 173 w 1415"/>
                  <a:gd name="T11" fmla="*/ 669 h 1133"/>
                  <a:gd name="T12" fmla="*/ 227 w 1415"/>
                  <a:gd name="T13" fmla="*/ 628 h 1133"/>
                  <a:gd name="T14" fmla="*/ 266 w 1415"/>
                  <a:gd name="T15" fmla="*/ 621 h 1133"/>
                  <a:gd name="T16" fmla="*/ 304 w 1415"/>
                  <a:gd name="T17" fmla="*/ 617 h 1133"/>
                  <a:gd name="T18" fmla="*/ 323 w 1415"/>
                  <a:gd name="T19" fmla="*/ 611 h 1133"/>
                  <a:gd name="T20" fmla="*/ 346 w 1415"/>
                  <a:gd name="T21" fmla="*/ 597 h 1133"/>
                  <a:gd name="T22" fmla="*/ 372 w 1415"/>
                  <a:gd name="T23" fmla="*/ 576 h 1133"/>
                  <a:gd name="T24" fmla="*/ 398 w 1415"/>
                  <a:gd name="T25" fmla="*/ 557 h 1133"/>
                  <a:gd name="T26" fmla="*/ 392 w 1415"/>
                  <a:gd name="T27" fmla="*/ 540 h 1133"/>
                  <a:gd name="T28" fmla="*/ 405 w 1415"/>
                  <a:gd name="T29" fmla="*/ 538 h 1133"/>
                  <a:gd name="T30" fmla="*/ 427 w 1415"/>
                  <a:gd name="T31" fmla="*/ 531 h 1133"/>
                  <a:gd name="T32" fmla="*/ 458 w 1415"/>
                  <a:gd name="T33" fmla="*/ 519 h 1133"/>
                  <a:gd name="T34" fmla="*/ 481 w 1415"/>
                  <a:gd name="T35" fmla="*/ 503 h 1133"/>
                  <a:gd name="T36" fmla="*/ 510 w 1415"/>
                  <a:gd name="T37" fmla="*/ 469 h 1133"/>
                  <a:gd name="T38" fmla="*/ 541 w 1415"/>
                  <a:gd name="T39" fmla="*/ 433 h 1133"/>
                  <a:gd name="T40" fmla="*/ 602 w 1415"/>
                  <a:gd name="T41" fmla="*/ 414 h 1133"/>
                  <a:gd name="T42" fmla="*/ 619 w 1415"/>
                  <a:gd name="T43" fmla="*/ 419 h 1133"/>
                  <a:gd name="T44" fmla="*/ 660 w 1415"/>
                  <a:gd name="T45" fmla="*/ 414 h 1133"/>
                  <a:gd name="T46" fmla="*/ 709 w 1415"/>
                  <a:gd name="T47" fmla="*/ 398 h 1133"/>
                  <a:gd name="T48" fmla="*/ 740 w 1415"/>
                  <a:gd name="T49" fmla="*/ 384 h 1133"/>
                  <a:gd name="T50" fmla="*/ 776 w 1415"/>
                  <a:gd name="T51" fmla="*/ 358 h 1133"/>
                  <a:gd name="T52" fmla="*/ 800 w 1415"/>
                  <a:gd name="T53" fmla="*/ 337 h 1133"/>
                  <a:gd name="T54" fmla="*/ 811 w 1415"/>
                  <a:gd name="T55" fmla="*/ 324 h 1133"/>
                  <a:gd name="T56" fmla="*/ 811 w 1415"/>
                  <a:gd name="T57" fmla="*/ 324 h 1133"/>
                  <a:gd name="T58" fmla="*/ 821 w 1415"/>
                  <a:gd name="T59" fmla="*/ 327 h 1133"/>
                  <a:gd name="T60" fmla="*/ 850 w 1415"/>
                  <a:gd name="T61" fmla="*/ 324 h 1133"/>
                  <a:gd name="T62" fmla="*/ 911 w 1415"/>
                  <a:gd name="T63" fmla="*/ 301 h 1133"/>
                  <a:gd name="T64" fmla="*/ 958 w 1415"/>
                  <a:gd name="T65" fmla="*/ 277 h 1133"/>
                  <a:gd name="T66" fmla="*/ 999 w 1415"/>
                  <a:gd name="T67" fmla="*/ 239 h 1133"/>
                  <a:gd name="T68" fmla="*/ 1018 w 1415"/>
                  <a:gd name="T69" fmla="*/ 213 h 1133"/>
                  <a:gd name="T70" fmla="*/ 1020 w 1415"/>
                  <a:gd name="T71" fmla="*/ 208 h 1133"/>
                  <a:gd name="T72" fmla="*/ 1021 w 1415"/>
                  <a:gd name="T73" fmla="*/ 210 h 1133"/>
                  <a:gd name="T74" fmla="*/ 1039 w 1415"/>
                  <a:gd name="T75" fmla="*/ 208 h 1133"/>
                  <a:gd name="T76" fmla="*/ 1092 w 1415"/>
                  <a:gd name="T77" fmla="*/ 185 h 1133"/>
                  <a:gd name="T78" fmla="*/ 1153 w 1415"/>
                  <a:gd name="T79" fmla="*/ 153 h 1133"/>
                  <a:gd name="T80" fmla="*/ 1225 w 1415"/>
                  <a:gd name="T81" fmla="*/ 101 h 1133"/>
                  <a:gd name="T82" fmla="*/ 1269 w 1415"/>
                  <a:gd name="T83" fmla="*/ 57 h 1133"/>
                  <a:gd name="T84" fmla="*/ 1284 w 1415"/>
                  <a:gd name="T85" fmla="*/ 40 h 1133"/>
                  <a:gd name="T86" fmla="*/ 1295 w 1415"/>
                  <a:gd name="T87" fmla="*/ 40 h 1133"/>
                  <a:gd name="T88" fmla="*/ 1334 w 1415"/>
                  <a:gd name="T89" fmla="*/ 33 h 1133"/>
                  <a:gd name="T90" fmla="*/ 1386 w 1415"/>
                  <a:gd name="T91" fmla="*/ 19 h 1133"/>
                  <a:gd name="T92" fmla="*/ 1414 w 1415"/>
                  <a:gd name="T93" fmla="*/ 0 h 1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15" h="1133">
                    <a:moveTo>
                      <a:pt x="1414" y="0"/>
                    </a:moveTo>
                    <a:lnTo>
                      <a:pt x="1414" y="420"/>
                    </a:lnTo>
                    <a:lnTo>
                      <a:pt x="2" y="1133"/>
                    </a:lnTo>
                    <a:lnTo>
                      <a:pt x="0" y="757"/>
                    </a:lnTo>
                    <a:lnTo>
                      <a:pt x="0" y="747"/>
                    </a:lnTo>
                    <a:lnTo>
                      <a:pt x="0" y="759"/>
                    </a:lnTo>
                    <a:lnTo>
                      <a:pt x="0" y="759"/>
                    </a:lnTo>
                    <a:lnTo>
                      <a:pt x="2" y="759"/>
                    </a:lnTo>
                    <a:lnTo>
                      <a:pt x="9" y="759"/>
                    </a:lnTo>
                    <a:lnTo>
                      <a:pt x="19" y="759"/>
                    </a:lnTo>
                    <a:lnTo>
                      <a:pt x="33" y="757"/>
                    </a:lnTo>
                    <a:lnTo>
                      <a:pt x="50" y="752"/>
                    </a:lnTo>
                    <a:lnTo>
                      <a:pt x="71" y="745"/>
                    </a:lnTo>
                    <a:lnTo>
                      <a:pt x="93" y="733"/>
                    </a:lnTo>
                    <a:lnTo>
                      <a:pt x="118" y="718"/>
                    </a:lnTo>
                    <a:lnTo>
                      <a:pt x="144" y="697"/>
                    </a:lnTo>
                    <a:lnTo>
                      <a:pt x="173" y="669"/>
                    </a:lnTo>
                    <a:lnTo>
                      <a:pt x="173" y="669"/>
                    </a:lnTo>
                    <a:lnTo>
                      <a:pt x="192" y="650"/>
                    </a:lnTo>
                    <a:lnTo>
                      <a:pt x="211" y="636"/>
                    </a:lnTo>
                    <a:lnTo>
                      <a:pt x="227" y="628"/>
                    </a:lnTo>
                    <a:lnTo>
                      <a:pt x="240" y="623"/>
                    </a:lnTo>
                    <a:lnTo>
                      <a:pt x="254" y="621"/>
                    </a:lnTo>
                    <a:lnTo>
                      <a:pt x="266" y="621"/>
                    </a:lnTo>
                    <a:lnTo>
                      <a:pt x="280" y="621"/>
                    </a:lnTo>
                    <a:lnTo>
                      <a:pt x="292" y="619"/>
                    </a:lnTo>
                    <a:lnTo>
                      <a:pt x="304" y="617"/>
                    </a:lnTo>
                    <a:lnTo>
                      <a:pt x="318" y="614"/>
                    </a:lnTo>
                    <a:lnTo>
                      <a:pt x="318" y="614"/>
                    </a:lnTo>
                    <a:lnTo>
                      <a:pt x="323" y="611"/>
                    </a:lnTo>
                    <a:lnTo>
                      <a:pt x="330" y="607"/>
                    </a:lnTo>
                    <a:lnTo>
                      <a:pt x="337" y="602"/>
                    </a:lnTo>
                    <a:lnTo>
                      <a:pt x="346" y="597"/>
                    </a:lnTo>
                    <a:lnTo>
                      <a:pt x="354" y="590"/>
                    </a:lnTo>
                    <a:lnTo>
                      <a:pt x="363" y="583"/>
                    </a:lnTo>
                    <a:lnTo>
                      <a:pt x="372" y="576"/>
                    </a:lnTo>
                    <a:lnTo>
                      <a:pt x="380" y="569"/>
                    </a:lnTo>
                    <a:lnTo>
                      <a:pt x="389" y="564"/>
                    </a:lnTo>
                    <a:lnTo>
                      <a:pt x="398" y="557"/>
                    </a:lnTo>
                    <a:lnTo>
                      <a:pt x="391" y="541"/>
                    </a:lnTo>
                    <a:lnTo>
                      <a:pt x="391" y="541"/>
                    </a:lnTo>
                    <a:lnTo>
                      <a:pt x="392" y="540"/>
                    </a:lnTo>
                    <a:lnTo>
                      <a:pt x="394" y="540"/>
                    </a:lnTo>
                    <a:lnTo>
                      <a:pt x="399" y="540"/>
                    </a:lnTo>
                    <a:lnTo>
                      <a:pt x="405" y="538"/>
                    </a:lnTo>
                    <a:lnTo>
                      <a:pt x="410" y="536"/>
                    </a:lnTo>
                    <a:lnTo>
                      <a:pt x="418" y="533"/>
                    </a:lnTo>
                    <a:lnTo>
                      <a:pt x="427" y="531"/>
                    </a:lnTo>
                    <a:lnTo>
                      <a:pt x="437" y="528"/>
                    </a:lnTo>
                    <a:lnTo>
                      <a:pt x="448" y="522"/>
                    </a:lnTo>
                    <a:lnTo>
                      <a:pt x="458" y="519"/>
                    </a:lnTo>
                    <a:lnTo>
                      <a:pt x="458" y="519"/>
                    </a:lnTo>
                    <a:lnTo>
                      <a:pt x="470" y="512"/>
                    </a:lnTo>
                    <a:lnTo>
                      <a:pt x="481" y="503"/>
                    </a:lnTo>
                    <a:lnTo>
                      <a:pt x="491" y="493"/>
                    </a:lnTo>
                    <a:lnTo>
                      <a:pt x="500" y="481"/>
                    </a:lnTo>
                    <a:lnTo>
                      <a:pt x="510" y="469"/>
                    </a:lnTo>
                    <a:lnTo>
                      <a:pt x="520" y="457"/>
                    </a:lnTo>
                    <a:lnTo>
                      <a:pt x="531" y="443"/>
                    </a:lnTo>
                    <a:lnTo>
                      <a:pt x="541" y="433"/>
                    </a:lnTo>
                    <a:lnTo>
                      <a:pt x="553" y="420"/>
                    </a:lnTo>
                    <a:lnTo>
                      <a:pt x="565" y="412"/>
                    </a:lnTo>
                    <a:lnTo>
                      <a:pt x="602" y="414"/>
                    </a:lnTo>
                    <a:lnTo>
                      <a:pt x="602" y="414"/>
                    </a:lnTo>
                    <a:lnTo>
                      <a:pt x="608" y="417"/>
                    </a:lnTo>
                    <a:lnTo>
                      <a:pt x="619" y="419"/>
                    </a:lnTo>
                    <a:lnTo>
                      <a:pt x="631" y="419"/>
                    </a:lnTo>
                    <a:lnTo>
                      <a:pt x="645" y="417"/>
                    </a:lnTo>
                    <a:lnTo>
                      <a:pt x="660" y="414"/>
                    </a:lnTo>
                    <a:lnTo>
                      <a:pt x="676" y="410"/>
                    </a:lnTo>
                    <a:lnTo>
                      <a:pt x="691" y="405"/>
                    </a:lnTo>
                    <a:lnTo>
                      <a:pt x="709" y="398"/>
                    </a:lnTo>
                    <a:lnTo>
                      <a:pt x="724" y="391"/>
                    </a:lnTo>
                    <a:lnTo>
                      <a:pt x="740" y="384"/>
                    </a:lnTo>
                    <a:lnTo>
                      <a:pt x="740" y="384"/>
                    </a:lnTo>
                    <a:lnTo>
                      <a:pt x="754" y="375"/>
                    </a:lnTo>
                    <a:lnTo>
                      <a:pt x="766" y="367"/>
                    </a:lnTo>
                    <a:lnTo>
                      <a:pt x="776" y="358"/>
                    </a:lnTo>
                    <a:lnTo>
                      <a:pt x="785" y="351"/>
                    </a:lnTo>
                    <a:lnTo>
                      <a:pt x="793" y="344"/>
                    </a:lnTo>
                    <a:lnTo>
                      <a:pt x="800" y="337"/>
                    </a:lnTo>
                    <a:lnTo>
                      <a:pt x="804" y="332"/>
                    </a:lnTo>
                    <a:lnTo>
                      <a:pt x="807" y="327"/>
                    </a:lnTo>
                    <a:lnTo>
                      <a:pt x="811" y="324"/>
                    </a:lnTo>
                    <a:lnTo>
                      <a:pt x="811" y="324"/>
                    </a:lnTo>
                    <a:lnTo>
                      <a:pt x="811" y="324"/>
                    </a:lnTo>
                    <a:lnTo>
                      <a:pt x="811" y="324"/>
                    </a:lnTo>
                    <a:lnTo>
                      <a:pt x="812" y="325"/>
                    </a:lnTo>
                    <a:lnTo>
                      <a:pt x="816" y="325"/>
                    </a:lnTo>
                    <a:lnTo>
                      <a:pt x="821" y="327"/>
                    </a:lnTo>
                    <a:lnTo>
                      <a:pt x="828" y="327"/>
                    </a:lnTo>
                    <a:lnTo>
                      <a:pt x="837" y="325"/>
                    </a:lnTo>
                    <a:lnTo>
                      <a:pt x="850" y="324"/>
                    </a:lnTo>
                    <a:lnTo>
                      <a:pt x="866" y="318"/>
                    </a:lnTo>
                    <a:lnTo>
                      <a:pt x="887" y="312"/>
                    </a:lnTo>
                    <a:lnTo>
                      <a:pt x="911" y="301"/>
                    </a:lnTo>
                    <a:lnTo>
                      <a:pt x="911" y="301"/>
                    </a:lnTo>
                    <a:lnTo>
                      <a:pt x="937" y="289"/>
                    </a:lnTo>
                    <a:lnTo>
                      <a:pt x="958" y="277"/>
                    </a:lnTo>
                    <a:lnTo>
                      <a:pt x="975" y="263"/>
                    </a:lnTo>
                    <a:lnTo>
                      <a:pt x="989" y="251"/>
                    </a:lnTo>
                    <a:lnTo>
                      <a:pt x="999" y="239"/>
                    </a:lnTo>
                    <a:lnTo>
                      <a:pt x="1008" y="229"/>
                    </a:lnTo>
                    <a:lnTo>
                      <a:pt x="1015" y="220"/>
                    </a:lnTo>
                    <a:lnTo>
                      <a:pt x="1018" y="213"/>
                    </a:lnTo>
                    <a:lnTo>
                      <a:pt x="1020" y="210"/>
                    </a:lnTo>
                    <a:lnTo>
                      <a:pt x="1020" y="208"/>
                    </a:lnTo>
                    <a:lnTo>
                      <a:pt x="1020" y="208"/>
                    </a:lnTo>
                    <a:lnTo>
                      <a:pt x="1020" y="208"/>
                    </a:lnTo>
                    <a:lnTo>
                      <a:pt x="1020" y="210"/>
                    </a:lnTo>
                    <a:lnTo>
                      <a:pt x="1021" y="210"/>
                    </a:lnTo>
                    <a:lnTo>
                      <a:pt x="1025" y="210"/>
                    </a:lnTo>
                    <a:lnTo>
                      <a:pt x="1030" y="210"/>
                    </a:lnTo>
                    <a:lnTo>
                      <a:pt x="1039" y="208"/>
                    </a:lnTo>
                    <a:lnTo>
                      <a:pt x="1051" y="203"/>
                    </a:lnTo>
                    <a:lnTo>
                      <a:pt x="1070" y="196"/>
                    </a:lnTo>
                    <a:lnTo>
                      <a:pt x="1092" y="185"/>
                    </a:lnTo>
                    <a:lnTo>
                      <a:pt x="1122" y="170"/>
                    </a:lnTo>
                    <a:lnTo>
                      <a:pt x="1122" y="170"/>
                    </a:lnTo>
                    <a:lnTo>
                      <a:pt x="1153" y="153"/>
                    </a:lnTo>
                    <a:lnTo>
                      <a:pt x="1180" y="135"/>
                    </a:lnTo>
                    <a:lnTo>
                      <a:pt x="1205" y="118"/>
                    </a:lnTo>
                    <a:lnTo>
                      <a:pt x="1225" y="101"/>
                    </a:lnTo>
                    <a:lnTo>
                      <a:pt x="1243" y="85"/>
                    </a:lnTo>
                    <a:lnTo>
                      <a:pt x="1258" y="70"/>
                    </a:lnTo>
                    <a:lnTo>
                      <a:pt x="1269" y="57"/>
                    </a:lnTo>
                    <a:lnTo>
                      <a:pt x="1277" y="49"/>
                    </a:lnTo>
                    <a:lnTo>
                      <a:pt x="1282" y="44"/>
                    </a:lnTo>
                    <a:lnTo>
                      <a:pt x="1284" y="40"/>
                    </a:lnTo>
                    <a:lnTo>
                      <a:pt x="1284" y="40"/>
                    </a:lnTo>
                    <a:lnTo>
                      <a:pt x="1286" y="40"/>
                    </a:lnTo>
                    <a:lnTo>
                      <a:pt x="1295" y="40"/>
                    </a:lnTo>
                    <a:lnTo>
                      <a:pt x="1305" y="38"/>
                    </a:lnTo>
                    <a:lnTo>
                      <a:pt x="1319" y="37"/>
                    </a:lnTo>
                    <a:lnTo>
                      <a:pt x="1334" y="33"/>
                    </a:lnTo>
                    <a:lnTo>
                      <a:pt x="1352" y="30"/>
                    </a:lnTo>
                    <a:lnTo>
                      <a:pt x="1369" y="26"/>
                    </a:lnTo>
                    <a:lnTo>
                      <a:pt x="1386" y="19"/>
                    </a:lnTo>
                    <a:lnTo>
                      <a:pt x="1402" y="14"/>
                    </a:lnTo>
                    <a:lnTo>
                      <a:pt x="1415" y="6"/>
                    </a:lnTo>
                    <a:lnTo>
                      <a:pt x="1414" y="0"/>
                    </a:lnTo>
                    <a:lnTo>
                      <a:pt x="141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91" name="Freeform 51">
                <a:extLst>
                  <a:ext uri="{FF2B5EF4-FFF2-40B4-BE49-F238E27FC236}">
                    <a16:creationId xmlns:a16="http://schemas.microsoft.com/office/drawing/2014/main" id="{2ECB6492-C726-4E19-EFFC-FD88349DE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642"/>
                <a:ext cx="200" cy="255"/>
              </a:xfrm>
              <a:custGeom>
                <a:avLst/>
                <a:gdLst>
                  <a:gd name="T0" fmla="*/ 2 w 400"/>
                  <a:gd name="T1" fmla="*/ 508 h 510"/>
                  <a:gd name="T2" fmla="*/ 19 w 400"/>
                  <a:gd name="T3" fmla="*/ 508 h 510"/>
                  <a:gd name="T4" fmla="*/ 51 w 400"/>
                  <a:gd name="T5" fmla="*/ 501 h 510"/>
                  <a:gd name="T6" fmla="*/ 92 w 400"/>
                  <a:gd name="T7" fmla="*/ 482 h 510"/>
                  <a:gd name="T8" fmla="*/ 144 w 400"/>
                  <a:gd name="T9" fmla="*/ 446 h 510"/>
                  <a:gd name="T10" fmla="*/ 172 w 400"/>
                  <a:gd name="T11" fmla="*/ 418 h 510"/>
                  <a:gd name="T12" fmla="*/ 210 w 400"/>
                  <a:gd name="T13" fmla="*/ 385 h 510"/>
                  <a:gd name="T14" fmla="*/ 241 w 400"/>
                  <a:gd name="T15" fmla="*/ 371 h 510"/>
                  <a:gd name="T16" fmla="*/ 267 w 400"/>
                  <a:gd name="T17" fmla="*/ 370 h 510"/>
                  <a:gd name="T18" fmla="*/ 291 w 400"/>
                  <a:gd name="T19" fmla="*/ 368 h 510"/>
                  <a:gd name="T20" fmla="*/ 318 w 400"/>
                  <a:gd name="T21" fmla="*/ 363 h 510"/>
                  <a:gd name="T22" fmla="*/ 324 w 400"/>
                  <a:gd name="T23" fmla="*/ 359 h 510"/>
                  <a:gd name="T24" fmla="*/ 337 w 400"/>
                  <a:gd name="T25" fmla="*/ 351 h 510"/>
                  <a:gd name="T26" fmla="*/ 353 w 400"/>
                  <a:gd name="T27" fmla="*/ 339 h 510"/>
                  <a:gd name="T28" fmla="*/ 372 w 400"/>
                  <a:gd name="T29" fmla="*/ 325 h 510"/>
                  <a:gd name="T30" fmla="*/ 389 w 400"/>
                  <a:gd name="T31" fmla="*/ 313 h 510"/>
                  <a:gd name="T32" fmla="*/ 396 w 400"/>
                  <a:gd name="T33" fmla="*/ 306 h 510"/>
                  <a:gd name="T34" fmla="*/ 398 w 400"/>
                  <a:gd name="T35" fmla="*/ 292 h 510"/>
                  <a:gd name="T36" fmla="*/ 377 w 400"/>
                  <a:gd name="T37" fmla="*/ 271 h 510"/>
                  <a:gd name="T38" fmla="*/ 343 w 400"/>
                  <a:gd name="T39" fmla="*/ 250 h 510"/>
                  <a:gd name="T40" fmla="*/ 299 w 400"/>
                  <a:gd name="T41" fmla="*/ 233 h 510"/>
                  <a:gd name="T42" fmla="*/ 256 w 400"/>
                  <a:gd name="T43" fmla="*/ 224 h 510"/>
                  <a:gd name="T44" fmla="*/ 246 w 400"/>
                  <a:gd name="T45" fmla="*/ 224 h 510"/>
                  <a:gd name="T46" fmla="*/ 227 w 400"/>
                  <a:gd name="T47" fmla="*/ 224 h 510"/>
                  <a:gd name="T48" fmla="*/ 213 w 400"/>
                  <a:gd name="T49" fmla="*/ 224 h 510"/>
                  <a:gd name="T50" fmla="*/ 203 w 400"/>
                  <a:gd name="T51" fmla="*/ 226 h 510"/>
                  <a:gd name="T52" fmla="*/ 197 w 400"/>
                  <a:gd name="T53" fmla="*/ 226 h 510"/>
                  <a:gd name="T54" fmla="*/ 197 w 400"/>
                  <a:gd name="T55" fmla="*/ 226 h 510"/>
                  <a:gd name="T56" fmla="*/ 197 w 400"/>
                  <a:gd name="T57" fmla="*/ 231 h 510"/>
                  <a:gd name="T58" fmla="*/ 196 w 400"/>
                  <a:gd name="T59" fmla="*/ 238 h 510"/>
                  <a:gd name="T60" fmla="*/ 194 w 400"/>
                  <a:gd name="T61" fmla="*/ 240 h 510"/>
                  <a:gd name="T62" fmla="*/ 192 w 400"/>
                  <a:gd name="T63" fmla="*/ 223 h 510"/>
                  <a:gd name="T64" fmla="*/ 189 w 400"/>
                  <a:gd name="T65" fmla="*/ 181 h 510"/>
                  <a:gd name="T66" fmla="*/ 185 w 400"/>
                  <a:gd name="T67" fmla="*/ 155 h 510"/>
                  <a:gd name="T68" fmla="*/ 170 w 400"/>
                  <a:gd name="T69" fmla="*/ 119 h 510"/>
                  <a:gd name="T70" fmla="*/ 151 w 400"/>
                  <a:gd name="T71" fmla="*/ 100 h 510"/>
                  <a:gd name="T72" fmla="*/ 133 w 400"/>
                  <a:gd name="T73" fmla="*/ 93 h 510"/>
                  <a:gd name="T74" fmla="*/ 121 w 400"/>
                  <a:gd name="T75" fmla="*/ 93 h 510"/>
                  <a:gd name="T76" fmla="*/ 120 w 400"/>
                  <a:gd name="T77" fmla="*/ 93 h 510"/>
                  <a:gd name="T78" fmla="*/ 120 w 400"/>
                  <a:gd name="T79" fmla="*/ 86 h 510"/>
                  <a:gd name="T80" fmla="*/ 116 w 400"/>
                  <a:gd name="T81" fmla="*/ 67 h 510"/>
                  <a:gd name="T82" fmla="*/ 108 w 400"/>
                  <a:gd name="T83" fmla="*/ 45 h 510"/>
                  <a:gd name="T84" fmla="*/ 92 w 400"/>
                  <a:gd name="T85" fmla="*/ 22 h 510"/>
                  <a:gd name="T86" fmla="*/ 64 w 400"/>
                  <a:gd name="T87" fmla="*/ 7 h 510"/>
                  <a:gd name="T88" fmla="*/ 51 w 400"/>
                  <a:gd name="T89" fmla="*/ 3 h 510"/>
                  <a:gd name="T90" fmla="*/ 26 w 400"/>
                  <a:gd name="T91" fmla="*/ 0 h 510"/>
                  <a:gd name="T92" fmla="*/ 13 w 400"/>
                  <a:gd name="T93" fmla="*/ 1 h 510"/>
                  <a:gd name="T94" fmla="*/ 4 w 400"/>
                  <a:gd name="T95" fmla="*/ 3 h 510"/>
                  <a:gd name="T96" fmla="*/ 0 w 400"/>
                  <a:gd name="T97" fmla="*/ 7 h 510"/>
                  <a:gd name="T98" fmla="*/ 0 w 400"/>
                  <a:gd name="T99" fmla="*/ 508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0" h="510">
                    <a:moveTo>
                      <a:pt x="0" y="508"/>
                    </a:moveTo>
                    <a:lnTo>
                      <a:pt x="2" y="508"/>
                    </a:lnTo>
                    <a:lnTo>
                      <a:pt x="9" y="510"/>
                    </a:lnTo>
                    <a:lnTo>
                      <a:pt x="19" y="508"/>
                    </a:lnTo>
                    <a:lnTo>
                      <a:pt x="33" y="506"/>
                    </a:lnTo>
                    <a:lnTo>
                      <a:pt x="51" y="501"/>
                    </a:lnTo>
                    <a:lnTo>
                      <a:pt x="70" y="494"/>
                    </a:lnTo>
                    <a:lnTo>
                      <a:pt x="92" y="482"/>
                    </a:lnTo>
                    <a:lnTo>
                      <a:pt x="116" y="466"/>
                    </a:lnTo>
                    <a:lnTo>
                      <a:pt x="144" y="446"/>
                    </a:lnTo>
                    <a:lnTo>
                      <a:pt x="172" y="418"/>
                    </a:lnTo>
                    <a:lnTo>
                      <a:pt x="172" y="418"/>
                    </a:lnTo>
                    <a:lnTo>
                      <a:pt x="192" y="399"/>
                    </a:lnTo>
                    <a:lnTo>
                      <a:pt x="210" y="385"/>
                    </a:lnTo>
                    <a:lnTo>
                      <a:pt x="225" y="377"/>
                    </a:lnTo>
                    <a:lnTo>
                      <a:pt x="241" y="371"/>
                    </a:lnTo>
                    <a:lnTo>
                      <a:pt x="254" y="370"/>
                    </a:lnTo>
                    <a:lnTo>
                      <a:pt x="267" y="370"/>
                    </a:lnTo>
                    <a:lnTo>
                      <a:pt x="279" y="370"/>
                    </a:lnTo>
                    <a:lnTo>
                      <a:pt x="291" y="368"/>
                    </a:lnTo>
                    <a:lnTo>
                      <a:pt x="305" y="366"/>
                    </a:lnTo>
                    <a:lnTo>
                      <a:pt x="318" y="363"/>
                    </a:lnTo>
                    <a:lnTo>
                      <a:pt x="318" y="363"/>
                    </a:lnTo>
                    <a:lnTo>
                      <a:pt x="324" y="359"/>
                    </a:lnTo>
                    <a:lnTo>
                      <a:pt x="329" y="356"/>
                    </a:lnTo>
                    <a:lnTo>
                      <a:pt x="337" y="351"/>
                    </a:lnTo>
                    <a:lnTo>
                      <a:pt x="344" y="345"/>
                    </a:lnTo>
                    <a:lnTo>
                      <a:pt x="353" y="339"/>
                    </a:lnTo>
                    <a:lnTo>
                      <a:pt x="362" y="332"/>
                    </a:lnTo>
                    <a:lnTo>
                      <a:pt x="372" y="325"/>
                    </a:lnTo>
                    <a:lnTo>
                      <a:pt x="381" y="318"/>
                    </a:lnTo>
                    <a:lnTo>
                      <a:pt x="389" y="313"/>
                    </a:lnTo>
                    <a:lnTo>
                      <a:pt x="396" y="306"/>
                    </a:lnTo>
                    <a:lnTo>
                      <a:pt x="396" y="306"/>
                    </a:lnTo>
                    <a:lnTo>
                      <a:pt x="400" y="301"/>
                    </a:lnTo>
                    <a:lnTo>
                      <a:pt x="398" y="292"/>
                    </a:lnTo>
                    <a:lnTo>
                      <a:pt x="389" y="282"/>
                    </a:lnTo>
                    <a:lnTo>
                      <a:pt x="377" y="271"/>
                    </a:lnTo>
                    <a:lnTo>
                      <a:pt x="362" y="261"/>
                    </a:lnTo>
                    <a:lnTo>
                      <a:pt x="343" y="250"/>
                    </a:lnTo>
                    <a:lnTo>
                      <a:pt x="322" y="240"/>
                    </a:lnTo>
                    <a:lnTo>
                      <a:pt x="299" y="233"/>
                    </a:lnTo>
                    <a:lnTo>
                      <a:pt x="277" y="228"/>
                    </a:lnTo>
                    <a:lnTo>
                      <a:pt x="256" y="224"/>
                    </a:lnTo>
                    <a:lnTo>
                      <a:pt x="256" y="224"/>
                    </a:lnTo>
                    <a:lnTo>
                      <a:pt x="246" y="224"/>
                    </a:lnTo>
                    <a:lnTo>
                      <a:pt x="235" y="224"/>
                    </a:lnTo>
                    <a:lnTo>
                      <a:pt x="227" y="224"/>
                    </a:lnTo>
                    <a:lnTo>
                      <a:pt x="220" y="224"/>
                    </a:lnTo>
                    <a:lnTo>
                      <a:pt x="213" y="224"/>
                    </a:lnTo>
                    <a:lnTo>
                      <a:pt x="208" y="226"/>
                    </a:lnTo>
                    <a:lnTo>
                      <a:pt x="203" y="226"/>
                    </a:lnTo>
                    <a:lnTo>
                      <a:pt x="199" y="226"/>
                    </a:lnTo>
                    <a:lnTo>
                      <a:pt x="197" y="226"/>
                    </a:lnTo>
                    <a:lnTo>
                      <a:pt x="197" y="226"/>
                    </a:lnTo>
                    <a:lnTo>
                      <a:pt x="197" y="226"/>
                    </a:lnTo>
                    <a:lnTo>
                      <a:pt x="197" y="228"/>
                    </a:lnTo>
                    <a:lnTo>
                      <a:pt x="197" y="231"/>
                    </a:lnTo>
                    <a:lnTo>
                      <a:pt x="196" y="235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4" y="240"/>
                    </a:lnTo>
                    <a:lnTo>
                      <a:pt x="194" y="235"/>
                    </a:lnTo>
                    <a:lnTo>
                      <a:pt x="192" y="223"/>
                    </a:lnTo>
                    <a:lnTo>
                      <a:pt x="191" y="205"/>
                    </a:lnTo>
                    <a:lnTo>
                      <a:pt x="189" y="181"/>
                    </a:lnTo>
                    <a:lnTo>
                      <a:pt x="189" y="181"/>
                    </a:lnTo>
                    <a:lnTo>
                      <a:pt x="185" y="155"/>
                    </a:lnTo>
                    <a:lnTo>
                      <a:pt x="178" y="135"/>
                    </a:lnTo>
                    <a:lnTo>
                      <a:pt x="170" y="119"/>
                    </a:lnTo>
                    <a:lnTo>
                      <a:pt x="161" y="109"/>
                    </a:lnTo>
                    <a:lnTo>
                      <a:pt x="151" y="100"/>
                    </a:lnTo>
                    <a:lnTo>
                      <a:pt x="142" y="97"/>
                    </a:lnTo>
                    <a:lnTo>
                      <a:pt x="133" y="93"/>
                    </a:lnTo>
                    <a:lnTo>
                      <a:pt x="127" y="93"/>
                    </a:lnTo>
                    <a:lnTo>
                      <a:pt x="121" y="93"/>
                    </a:lnTo>
                    <a:lnTo>
                      <a:pt x="120" y="93"/>
                    </a:lnTo>
                    <a:lnTo>
                      <a:pt x="120" y="93"/>
                    </a:lnTo>
                    <a:lnTo>
                      <a:pt x="120" y="91"/>
                    </a:lnTo>
                    <a:lnTo>
                      <a:pt x="120" y="86"/>
                    </a:lnTo>
                    <a:lnTo>
                      <a:pt x="118" y="78"/>
                    </a:lnTo>
                    <a:lnTo>
                      <a:pt x="116" y="67"/>
                    </a:lnTo>
                    <a:lnTo>
                      <a:pt x="113" y="57"/>
                    </a:lnTo>
                    <a:lnTo>
                      <a:pt x="108" y="45"/>
                    </a:lnTo>
                    <a:lnTo>
                      <a:pt x="101" y="33"/>
                    </a:lnTo>
                    <a:lnTo>
                      <a:pt x="92" y="22"/>
                    </a:lnTo>
                    <a:lnTo>
                      <a:pt x="80" y="14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51" y="3"/>
                    </a:lnTo>
                    <a:lnTo>
                      <a:pt x="37" y="1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08"/>
                    </a:lnTo>
                    <a:lnTo>
                      <a:pt x="0" y="508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92" name="Freeform 52">
                <a:extLst>
                  <a:ext uri="{FF2B5EF4-FFF2-40B4-BE49-F238E27FC236}">
                    <a16:creationId xmlns:a16="http://schemas.microsoft.com/office/drawing/2014/main" id="{01B6A952-3671-6F58-5EE8-1C5CA990C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642"/>
                <a:ext cx="200" cy="255"/>
              </a:xfrm>
              <a:custGeom>
                <a:avLst/>
                <a:gdLst>
                  <a:gd name="T0" fmla="*/ 2 w 400"/>
                  <a:gd name="T1" fmla="*/ 508 h 510"/>
                  <a:gd name="T2" fmla="*/ 19 w 400"/>
                  <a:gd name="T3" fmla="*/ 508 h 510"/>
                  <a:gd name="T4" fmla="*/ 51 w 400"/>
                  <a:gd name="T5" fmla="*/ 501 h 510"/>
                  <a:gd name="T6" fmla="*/ 92 w 400"/>
                  <a:gd name="T7" fmla="*/ 482 h 510"/>
                  <a:gd name="T8" fmla="*/ 144 w 400"/>
                  <a:gd name="T9" fmla="*/ 446 h 510"/>
                  <a:gd name="T10" fmla="*/ 172 w 400"/>
                  <a:gd name="T11" fmla="*/ 418 h 510"/>
                  <a:gd name="T12" fmla="*/ 210 w 400"/>
                  <a:gd name="T13" fmla="*/ 385 h 510"/>
                  <a:gd name="T14" fmla="*/ 241 w 400"/>
                  <a:gd name="T15" fmla="*/ 371 h 510"/>
                  <a:gd name="T16" fmla="*/ 267 w 400"/>
                  <a:gd name="T17" fmla="*/ 370 h 510"/>
                  <a:gd name="T18" fmla="*/ 291 w 400"/>
                  <a:gd name="T19" fmla="*/ 368 h 510"/>
                  <a:gd name="T20" fmla="*/ 318 w 400"/>
                  <a:gd name="T21" fmla="*/ 363 h 510"/>
                  <a:gd name="T22" fmla="*/ 324 w 400"/>
                  <a:gd name="T23" fmla="*/ 359 h 510"/>
                  <a:gd name="T24" fmla="*/ 337 w 400"/>
                  <a:gd name="T25" fmla="*/ 351 h 510"/>
                  <a:gd name="T26" fmla="*/ 353 w 400"/>
                  <a:gd name="T27" fmla="*/ 339 h 510"/>
                  <a:gd name="T28" fmla="*/ 372 w 400"/>
                  <a:gd name="T29" fmla="*/ 325 h 510"/>
                  <a:gd name="T30" fmla="*/ 389 w 400"/>
                  <a:gd name="T31" fmla="*/ 313 h 510"/>
                  <a:gd name="T32" fmla="*/ 396 w 400"/>
                  <a:gd name="T33" fmla="*/ 306 h 510"/>
                  <a:gd name="T34" fmla="*/ 398 w 400"/>
                  <a:gd name="T35" fmla="*/ 292 h 510"/>
                  <a:gd name="T36" fmla="*/ 377 w 400"/>
                  <a:gd name="T37" fmla="*/ 271 h 510"/>
                  <a:gd name="T38" fmla="*/ 343 w 400"/>
                  <a:gd name="T39" fmla="*/ 250 h 510"/>
                  <a:gd name="T40" fmla="*/ 299 w 400"/>
                  <a:gd name="T41" fmla="*/ 233 h 510"/>
                  <a:gd name="T42" fmla="*/ 256 w 400"/>
                  <a:gd name="T43" fmla="*/ 224 h 510"/>
                  <a:gd name="T44" fmla="*/ 246 w 400"/>
                  <a:gd name="T45" fmla="*/ 224 h 510"/>
                  <a:gd name="T46" fmla="*/ 227 w 400"/>
                  <a:gd name="T47" fmla="*/ 224 h 510"/>
                  <a:gd name="T48" fmla="*/ 213 w 400"/>
                  <a:gd name="T49" fmla="*/ 224 h 510"/>
                  <a:gd name="T50" fmla="*/ 203 w 400"/>
                  <a:gd name="T51" fmla="*/ 226 h 510"/>
                  <a:gd name="T52" fmla="*/ 197 w 400"/>
                  <a:gd name="T53" fmla="*/ 226 h 510"/>
                  <a:gd name="T54" fmla="*/ 197 w 400"/>
                  <a:gd name="T55" fmla="*/ 226 h 510"/>
                  <a:gd name="T56" fmla="*/ 197 w 400"/>
                  <a:gd name="T57" fmla="*/ 231 h 510"/>
                  <a:gd name="T58" fmla="*/ 196 w 400"/>
                  <a:gd name="T59" fmla="*/ 238 h 510"/>
                  <a:gd name="T60" fmla="*/ 194 w 400"/>
                  <a:gd name="T61" fmla="*/ 240 h 510"/>
                  <a:gd name="T62" fmla="*/ 192 w 400"/>
                  <a:gd name="T63" fmla="*/ 223 h 510"/>
                  <a:gd name="T64" fmla="*/ 189 w 400"/>
                  <a:gd name="T65" fmla="*/ 181 h 510"/>
                  <a:gd name="T66" fmla="*/ 185 w 400"/>
                  <a:gd name="T67" fmla="*/ 155 h 510"/>
                  <a:gd name="T68" fmla="*/ 170 w 400"/>
                  <a:gd name="T69" fmla="*/ 119 h 510"/>
                  <a:gd name="T70" fmla="*/ 151 w 400"/>
                  <a:gd name="T71" fmla="*/ 100 h 510"/>
                  <a:gd name="T72" fmla="*/ 133 w 400"/>
                  <a:gd name="T73" fmla="*/ 93 h 510"/>
                  <a:gd name="T74" fmla="*/ 121 w 400"/>
                  <a:gd name="T75" fmla="*/ 93 h 510"/>
                  <a:gd name="T76" fmla="*/ 120 w 400"/>
                  <a:gd name="T77" fmla="*/ 93 h 510"/>
                  <a:gd name="T78" fmla="*/ 120 w 400"/>
                  <a:gd name="T79" fmla="*/ 86 h 510"/>
                  <a:gd name="T80" fmla="*/ 116 w 400"/>
                  <a:gd name="T81" fmla="*/ 67 h 510"/>
                  <a:gd name="T82" fmla="*/ 108 w 400"/>
                  <a:gd name="T83" fmla="*/ 45 h 510"/>
                  <a:gd name="T84" fmla="*/ 92 w 400"/>
                  <a:gd name="T85" fmla="*/ 22 h 510"/>
                  <a:gd name="T86" fmla="*/ 64 w 400"/>
                  <a:gd name="T87" fmla="*/ 7 h 510"/>
                  <a:gd name="T88" fmla="*/ 51 w 400"/>
                  <a:gd name="T89" fmla="*/ 3 h 510"/>
                  <a:gd name="T90" fmla="*/ 26 w 400"/>
                  <a:gd name="T91" fmla="*/ 0 h 510"/>
                  <a:gd name="T92" fmla="*/ 13 w 400"/>
                  <a:gd name="T93" fmla="*/ 1 h 510"/>
                  <a:gd name="T94" fmla="*/ 4 w 400"/>
                  <a:gd name="T95" fmla="*/ 3 h 510"/>
                  <a:gd name="T96" fmla="*/ 0 w 400"/>
                  <a:gd name="T97" fmla="*/ 7 h 510"/>
                  <a:gd name="T98" fmla="*/ 0 w 400"/>
                  <a:gd name="T99" fmla="*/ 508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0" h="510">
                    <a:moveTo>
                      <a:pt x="0" y="508"/>
                    </a:moveTo>
                    <a:lnTo>
                      <a:pt x="2" y="508"/>
                    </a:lnTo>
                    <a:lnTo>
                      <a:pt x="9" y="510"/>
                    </a:lnTo>
                    <a:lnTo>
                      <a:pt x="19" y="508"/>
                    </a:lnTo>
                    <a:lnTo>
                      <a:pt x="33" y="506"/>
                    </a:lnTo>
                    <a:lnTo>
                      <a:pt x="51" y="501"/>
                    </a:lnTo>
                    <a:lnTo>
                      <a:pt x="70" y="494"/>
                    </a:lnTo>
                    <a:lnTo>
                      <a:pt x="92" y="482"/>
                    </a:lnTo>
                    <a:lnTo>
                      <a:pt x="116" y="466"/>
                    </a:lnTo>
                    <a:lnTo>
                      <a:pt x="144" y="446"/>
                    </a:lnTo>
                    <a:lnTo>
                      <a:pt x="172" y="418"/>
                    </a:lnTo>
                    <a:lnTo>
                      <a:pt x="172" y="418"/>
                    </a:lnTo>
                    <a:lnTo>
                      <a:pt x="192" y="399"/>
                    </a:lnTo>
                    <a:lnTo>
                      <a:pt x="210" y="385"/>
                    </a:lnTo>
                    <a:lnTo>
                      <a:pt x="225" y="377"/>
                    </a:lnTo>
                    <a:lnTo>
                      <a:pt x="241" y="371"/>
                    </a:lnTo>
                    <a:lnTo>
                      <a:pt x="254" y="370"/>
                    </a:lnTo>
                    <a:lnTo>
                      <a:pt x="267" y="370"/>
                    </a:lnTo>
                    <a:lnTo>
                      <a:pt x="279" y="370"/>
                    </a:lnTo>
                    <a:lnTo>
                      <a:pt x="291" y="368"/>
                    </a:lnTo>
                    <a:lnTo>
                      <a:pt x="305" y="366"/>
                    </a:lnTo>
                    <a:lnTo>
                      <a:pt x="318" y="363"/>
                    </a:lnTo>
                    <a:lnTo>
                      <a:pt x="318" y="363"/>
                    </a:lnTo>
                    <a:lnTo>
                      <a:pt x="324" y="359"/>
                    </a:lnTo>
                    <a:lnTo>
                      <a:pt x="329" y="356"/>
                    </a:lnTo>
                    <a:lnTo>
                      <a:pt x="337" y="351"/>
                    </a:lnTo>
                    <a:lnTo>
                      <a:pt x="344" y="345"/>
                    </a:lnTo>
                    <a:lnTo>
                      <a:pt x="353" y="339"/>
                    </a:lnTo>
                    <a:lnTo>
                      <a:pt x="362" y="332"/>
                    </a:lnTo>
                    <a:lnTo>
                      <a:pt x="372" y="325"/>
                    </a:lnTo>
                    <a:lnTo>
                      <a:pt x="381" y="318"/>
                    </a:lnTo>
                    <a:lnTo>
                      <a:pt x="389" y="313"/>
                    </a:lnTo>
                    <a:lnTo>
                      <a:pt x="396" y="306"/>
                    </a:lnTo>
                    <a:lnTo>
                      <a:pt x="396" y="306"/>
                    </a:lnTo>
                    <a:lnTo>
                      <a:pt x="400" y="301"/>
                    </a:lnTo>
                    <a:lnTo>
                      <a:pt x="398" y="292"/>
                    </a:lnTo>
                    <a:lnTo>
                      <a:pt x="389" y="282"/>
                    </a:lnTo>
                    <a:lnTo>
                      <a:pt x="377" y="271"/>
                    </a:lnTo>
                    <a:lnTo>
                      <a:pt x="362" y="261"/>
                    </a:lnTo>
                    <a:lnTo>
                      <a:pt x="343" y="250"/>
                    </a:lnTo>
                    <a:lnTo>
                      <a:pt x="322" y="240"/>
                    </a:lnTo>
                    <a:lnTo>
                      <a:pt x="299" y="233"/>
                    </a:lnTo>
                    <a:lnTo>
                      <a:pt x="277" y="228"/>
                    </a:lnTo>
                    <a:lnTo>
                      <a:pt x="256" y="224"/>
                    </a:lnTo>
                    <a:lnTo>
                      <a:pt x="256" y="224"/>
                    </a:lnTo>
                    <a:lnTo>
                      <a:pt x="246" y="224"/>
                    </a:lnTo>
                    <a:lnTo>
                      <a:pt x="235" y="224"/>
                    </a:lnTo>
                    <a:lnTo>
                      <a:pt x="227" y="224"/>
                    </a:lnTo>
                    <a:lnTo>
                      <a:pt x="220" y="224"/>
                    </a:lnTo>
                    <a:lnTo>
                      <a:pt x="213" y="224"/>
                    </a:lnTo>
                    <a:lnTo>
                      <a:pt x="208" y="226"/>
                    </a:lnTo>
                    <a:lnTo>
                      <a:pt x="203" y="226"/>
                    </a:lnTo>
                    <a:lnTo>
                      <a:pt x="199" y="226"/>
                    </a:lnTo>
                    <a:lnTo>
                      <a:pt x="197" y="226"/>
                    </a:lnTo>
                    <a:lnTo>
                      <a:pt x="197" y="226"/>
                    </a:lnTo>
                    <a:lnTo>
                      <a:pt x="197" y="226"/>
                    </a:lnTo>
                    <a:lnTo>
                      <a:pt x="197" y="228"/>
                    </a:lnTo>
                    <a:lnTo>
                      <a:pt x="197" y="231"/>
                    </a:lnTo>
                    <a:lnTo>
                      <a:pt x="196" y="235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4" y="240"/>
                    </a:lnTo>
                    <a:lnTo>
                      <a:pt x="194" y="235"/>
                    </a:lnTo>
                    <a:lnTo>
                      <a:pt x="192" y="223"/>
                    </a:lnTo>
                    <a:lnTo>
                      <a:pt x="191" y="205"/>
                    </a:lnTo>
                    <a:lnTo>
                      <a:pt x="189" y="181"/>
                    </a:lnTo>
                    <a:lnTo>
                      <a:pt x="189" y="181"/>
                    </a:lnTo>
                    <a:lnTo>
                      <a:pt x="185" y="155"/>
                    </a:lnTo>
                    <a:lnTo>
                      <a:pt x="178" y="135"/>
                    </a:lnTo>
                    <a:lnTo>
                      <a:pt x="170" y="119"/>
                    </a:lnTo>
                    <a:lnTo>
                      <a:pt x="161" y="109"/>
                    </a:lnTo>
                    <a:lnTo>
                      <a:pt x="151" y="100"/>
                    </a:lnTo>
                    <a:lnTo>
                      <a:pt x="142" y="97"/>
                    </a:lnTo>
                    <a:lnTo>
                      <a:pt x="133" y="93"/>
                    </a:lnTo>
                    <a:lnTo>
                      <a:pt x="127" y="93"/>
                    </a:lnTo>
                    <a:lnTo>
                      <a:pt x="121" y="93"/>
                    </a:lnTo>
                    <a:lnTo>
                      <a:pt x="120" y="93"/>
                    </a:lnTo>
                    <a:lnTo>
                      <a:pt x="120" y="93"/>
                    </a:lnTo>
                    <a:lnTo>
                      <a:pt x="120" y="91"/>
                    </a:lnTo>
                    <a:lnTo>
                      <a:pt x="120" y="86"/>
                    </a:lnTo>
                    <a:lnTo>
                      <a:pt x="118" y="78"/>
                    </a:lnTo>
                    <a:lnTo>
                      <a:pt x="116" y="67"/>
                    </a:lnTo>
                    <a:lnTo>
                      <a:pt x="113" y="57"/>
                    </a:lnTo>
                    <a:lnTo>
                      <a:pt x="108" y="45"/>
                    </a:lnTo>
                    <a:lnTo>
                      <a:pt x="101" y="33"/>
                    </a:lnTo>
                    <a:lnTo>
                      <a:pt x="92" y="22"/>
                    </a:lnTo>
                    <a:lnTo>
                      <a:pt x="80" y="14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51" y="3"/>
                    </a:lnTo>
                    <a:lnTo>
                      <a:pt x="37" y="1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08"/>
                    </a:lnTo>
                    <a:lnTo>
                      <a:pt x="0" y="5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93" name="Freeform 53">
                <a:extLst>
                  <a:ext uri="{FF2B5EF4-FFF2-40B4-BE49-F238E27FC236}">
                    <a16:creationId xmlns:a16="http://schemas.microsoft.com/office/drawing/2014/main" id="{5CDA2053-BCDC-0D95-76A9-57115F380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513"/>
                <a:ext cx="1256" cy="645"/>
              </a:xfrm>
              <a:custGeom>
                <a:avLst/>
                <a:gdLst>
                  <a:gd name="T0" fmla="*/ 2393 w 2511"/>
                  <a:gd name="T1" fmla="*/ 624 h 1291"/>
                  <a:gd name="T2" fmla="*/ 2201 w 2511"/>
                  <a:gd name="T3" fmla="*/ 755 h 1291"/>
                  <a:gd name="T4" fmla="*/ 2122 w 2511"/>
                  <a:gd name="T5" fmla="*/ 819 h 1291"/>
                  <a:gd name="T6" fmla="*/ 2018 w 2511"/>
                  <a:gd name="T7" fmla="*/ 850 h 1291"/>
                  <a:gd name="T8" fmla="*/ 1852 w 2511"/>
                  <a:gd name="T9" fmla="*/ 897 h 1291"/>
                  <a:gd name="T10" fmla="*/ 1750 w 2511"/>
                  <a:gd name="T11" fmla="*/ 945 h 1291"/>
                  <a:gd name="T12" fmla="*/ 1626 w 2511"/>
                  <a:gd name="T13" fmla="*/ 1035 h 1291"/>
                  <a:gd name="T14" fmla="*/ 1529 w 2511"/>
                  <a:gd name="T15" fmla="*/ 1113 h 1291"/>
                  <a:gd name="T16" fmla="*/ 1451 w 2511"/>
                  <a:gd name="T17" fmla="*/ 1158 h 1291"/>
                  <a:gd name="T18" fmla="*/ 1199 w 2511"/>
                  <a:gd name="T19" fmla="*/ 1249 h 1291"/>
                  <a:gd name="T20" fmla="*/ 1037 w 2511"/>
                  <a:gd name="T21" fmla="*/ 1291 h 1291"/>
                  <a:gd name="T22" fmla="*/ 971 w 2511"/>
                  <a:gd name="T23" fmla="*/ 1255 h 1291"/>
                  <a:gd name="T24" fmla="*/ 790 w 2511"/>
                  <a:gd name="T25" fmla="*/ 1154 h 1291"/>
                  <a:gd name="T26" fmla="*/ 655 w 2511"/>
                  <a:gd name="T27" fmla="*/ 1066 h 1291"/>
                  <a:gd name="T28" fmla="*/ 542 w 2511"/>
                  <a:gd name="T29" fmla="*/ 1000 h 1291"/>
                  <a:gd name="T30" fmla="*/ 442 w 2511"/>
                  <a:gd name="T31" fmla="*/ 947 h 1291"/>
                  <a:gd name="T32" fmla="*/ 337 w 2511"/>
                  <a:gd name="T33" fmla="*/ 854 h 1291"/>
                  <a:gd name="T34" fmla="*/ 223 w 2511"/>
                  <a:gd name="T35" fmla="*/ 779 h 1291"/>
                  <a:gd name="T36" fmla="*/ 121 w 2511"/>
                  <a:gd name="T37" fmla="*/ 736 h 1291"/>
                  <a:gd name="T38" fmla="*/ 74 w 2511"/>
                  <a:gd name="T39" fmla="*/ 714 h 1291"/>
                  <a:gd name="T40" fmla="*/ 31 w 2511"/>
                  <a:gd name="T41" fmla="*/ 682 h 1291"/>
                  <a:gd name="T42" fmla="*/ 0 w 2511"/>
                  <a:gd name="T43" fmla="*/ 662 h 1291"/>
                  <a:gd name="T44" fmla="*/ 40 w 2511"/>
                  <a:gd name="T45" fmla="*/ 629 h 1291"/>
                  <a:gd name="T46" fmla="*/ 133 w 2511"/>
                  <a:gd name="T47" fmla="*/ 574 h 1291"/>
                  <a:gd name="T48" fmla="*/ 243 w 2511"/>
                  <a:gd name="T49" fmla="*/ 522 h 1291"/>
                  <a:gd name="T50" fmla="*/ 339 w 2511"/>
                  <a:gd name="T51" fmla="*/ 487 h 1291"/>
                  <a:gd name="T52" fmla="*/ 461 w 2511"/>
                  <a:gd name="T53" fmla="*/ 446 h 1291"/>
                  <a:gd name="T54" fmla="*/ 537 w 2511"/>
                  <a:gd name="T55" fmla="*/ 420 h 1291"/>
                  <a:gd name="T56" fmla="*/ 644 w 2511"/>
                  <a:gd name="T57" fmla="*/ 351 h 1291"/>
                  <a:gd name="T58" fmla="*/ 776 w 2511"/>
                  <a:gd name="T59" fmla="*/ 266 h 1291"/>
                  <a:gd name="T60" fmla="*/ 879 w 2511"/>
                  <a:gd name="T61" fmla="*/ 243 h 1291"/>
                  <a:gd name="T62" fmla="*/ 969 w 2511"/>
                  <a:gd name="T63" fmla="*/ 230 h 1291"/>
                  <a:gd name="T64" fmla="*/ 1047 w 2511"/>
                  <a:gd name="T65" fmla="*/ 209 h 1291"/>
                  <a:gd name="T66" fmla="*/ 1146 w 2511"/>
                  <a:gd name="T67" fmla="*/ 169 h 1291"/>
                  <a:gd name="T68" fmla="*/ 1348 w 2511"/>
                  <a:gd name="T69" fmla="*/ 64 h 1291"/>
                  <a:gd name="T70" fmla="*/ 1493 w 2511"/>
                  <a:gd name="T71" fmla="*/ 0 h 1291"/>
                  <a:gd name="T72" fmla="*/ 1534 w 2511"/>
                  <a:gd name="T73" fmla="*/ 12 h 1291"/>
                  <a:gd name="T74" fmla="*/ 1590 w 2511"/>
                  <a:gd name="T75" fmla="*/ 57 h 1291"/>
                  <a:gd name="T76" fmla="*/ 1638 w 2511"/>
                  <a:gd name="T77" fmla="*/ 83 h 1291"/>
                  <a:gd name="T78" fmla="*/ 1711 w 2511"/>
                  <a:gd name="T79" fmla="*/ 107 h 1291"/>
                  <a:gd name="T80" fmla="*/ 1794 w 2511"/>
                  <a:gd name="T81" fmla="*/ 147 h 1291"/>
                  <a:gd name="T82" fmla="*/ 1871 w 2511"/>
                  <a:gd name="T83" fmla="*/ 188 h 1291"/>
                  <a:gd name="T84" fmla="*/ 1913 w 2511"/>
                  <a:gd name="T85" fmla="*/ 231 h 1291"/>
                  <a:gd name="T86" fmla="*/ 1946 w 2511"/>
                  <a:gd name="T87" fmla="*/ 266 h 1291"/>
                  <a:gd name="T88" fmla="*/ 2015 w 2511"/>
                  <a:gd name="T89" fmla="*/ 294 h 1291"/>
                  <a:gd name="T90" fmla="*/ 2134 w 2511"/>
                  <a:gd name="T91" fmla="*/ 344 h 1291"/>
                  <a:gd name="T92" fmla="*/ 2239 w 2511"/>
                  <a:gd name="T93" fmla="*/ 402 h 1291"/>
                  <a:gd name="T94" fmla="*/ 2315 w 2511"/>
                  <a:gd name="T95" fmla="*/ 461 h 1291"/>
                  <a:gd name="T96" fmla="*/ 2438 w 2511"/>
                  <a:gd name="T97" fmla="*/ 546 h 1291"/>
                  <a:gd name="T98" fmla="*/ 2511 w 2511"/>
                  <a:gd name="T99" fmla="*/ 579 h 1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11" h="1291">
                    <a:moveTo>
                      <a:pt x="2511" y="579"/>
                    </a:moveTo>
                    <a:lnTo>
                      <a:pt x="2478" y="584"/>
                    </a:lnTo>
                    <a:lnTo>
                      <a:pt x="2438" y="599"/>
                    </a:lnTo>
                    <a:lnTo>
                      <a:pt x="2393" y="624"/>
                    </a:lnTo>
                    <a:lnTo>
                      <a:pt x="2343" y="653"/>
                    </a:lnTo>
                    <a:lnTo>
                      <a:pt x="2293" y="688"/>
                    </a:lnTo>
                    <a:lnTo>
                      <a:pt x="2245" y="722"/>
                    </a:lnTo>
                    <a:lnTo>
                      <a:pt x="2201" y="755"/>
                    </a:lnTo>
                    <a:lnTo>
                      <a:pt x="2165" y="784"/>
                    </a:lnTo>
                    <a:lnTo>
                      <a:pt x="2137" y="807"/>
                    </a:lnTo>
                    <a:lnTo>
                      <a:pt x="2122" y="819"/>
                    </a:lnTo>
                    <a:lnTo>
                      <a:pt x="2122" y="819"/>
                    </a:lnTo>
                    <a:lnTo>
                      <a:pt x="2106" y="826"/>
                    </a:lnTo>
                    <a:lnTo>
                      <a:pt x="2084" y="833"/>
                    </a:lnTo>
                    <a:lnTo>
                      <a:pt x="2053" y="841"/>
                    </a:lnTo>
                    <a:lnTo>
                      <a:pt x="2018" y="850"/>
                    </a:lnTo>
                    <a:lnTo>
                      <a:pt x="1979" y="860"/>
                    </a:lnTo>
                    <a:lnTo>
                      <a:pt x="1935" y="871"/>
                    </a:lnTo>
                    <a:lnTo>
                      <a:pt x="1894" y="883"/>
                    </a:lnTo>
                    <a:lnTo>
                      <a:pt x="1852" y="897"/>
                    </a:lnTo>
                    <a:lnTo>
                      <a:pt x="1814" y="911"/>
                    </a:lnTo>
                    <a:lnTo>
                      <a:pt x="1782" y="928"/>
                    </a:lnTo>
                    <a:lnTo>
                      <a:pt x="1782" y="928"/>
                    </a:lnTo>
                    <a:lnTo>
                      <a:pt x="1750" y="945"/>
                    </a:lnTo>
                    <a:lnTo>
                      <a:pt x="1718" y="966"/>
                    </a:lnTo>
                    <a:lnTo>
                      <a:pt x="1686" y="988"/>
                    </a:lnTo>
                    <a:lnTo>
                      <a:pt x="1655" y="1013"/>
                    </a:lnTo>
                    <a:lnTo>
                      <a:pt x="1626" y="1035"/>
                    </a:lnTo>
                    <a:lnTo>
                      <a:pt x="1597" y="1058"/>
                    </a:lnTo>
                    <a:lnTo>
                      <a:pt x="1571" y="1078"/>
                    </a:lnTo>
                    <a:lnTo>
                      <a:pt x="1548" y="1097"/>
                    </a:lnTo>
                    <a:lnTo>
                      <a:pt x="1529" y="1113"/>
                    </a:lnTo>
                    <a:lnTo>
                      <a:pt x="1515" y="1127"/>
                    </a:lnTo>
                    <a:lnTo>
                      <a:pt x="1515" y="1127"/>
                    </a:lnTo>
                    <a:lnTo>
                      <a:pt x="1491" y="1139"/>
                    </a:lnTo>
                    <a:lnTo>
                      <a:pt x="1451" y="1158"/>
                    </a:lnTo>
                    <a:lnTo>
                      <a:pt x="1396" y="1178"/>
                    </a:lnTo>
                    <a:lnTo>
                      <a:pt x="1332" y="1203"/>
                    </a:lnTo>
                    <a:lnTo>
                      <a:pt x="1265" y="1227"/>
                    </a:lnTo>
                    <a:lnTo>
                      <a:pt x="1199" y="1249"/>
                    </a:lnTo>
                    <a:lnTo>
                      <a:pt x="1139" y="1268"/>
                    </a:lnTo>
                    <a:lnTo>
                      <a:pt x="1087" y="1282"/>
                    </a:lnTo>
                    <a:lnTo>
                      <a:pt x="1052" y="1291"/>
                    </a:lnTo>
                    <a:lnTo>
                      <a:pt x="1037" y="1291"/>
                    </a:lnTo>
                    <a:lnTo>
                      <a:pt x="1037" y="1291"/>
                    </a:lnTo>
                    <a:lnTo>
                      <a:pt x="1025" y="1284"/>
                    </a:lnTo>
                    <a:lnTo>
                      <a:pt x="1002" y="1270"/>
                    </a:lnTo>
                    <a:lnTo>
                      <a:pt x="971" y="1255"/>
                    </a:lnTo>
                    <a:lnTo>
                      <a:pt x="931" y="1234"/>
                    </a:lnTo>
                    <a:lnTo>
                      <a:pt x="886" y="1210"/>
                    </a:lnTo>
                    <a:lnTo>
                      <a:pt x="840" y="1182"/>
                    </a:lnTo>
                    <a:lnTo>
                      <a:pt x="790" y="1154"/>
                    </a:lnTo>
                    <a:lnTo>
                      <a:pt x="741" y="1125"/>
                    </a:lnTo>
                    <a:lnTo>
                      <a:pt x="695" y="1096"/>
                    </a:lnTo>
                    <a:lnTo>
                      <a:pt x="655" y="1066"/>
                    </a:lnTo>
                    <a:lnTo>
                      <a:pt x="655" y="1066"/>
                    </a:lnTo>
                    <a:lnTo>
                      <a:pt x="618" y="1040"/>
                    </a:lnTo>
                    <a:lnTo>
                      <a:pt x="589" y="1023"/>
                    </a:lnTo>
                    <a:lnTo>
                      <a:pt x="565" y="1011"/>
                    </a:lnTo>
                    <a:lnTo>
                      <a:pt x="542" y="1000"/>
                    </a:lnTo>
                    <a:lnTo>
                      <a:pt x="520" y="992"/>
                    </a:lnTo>
                    <a:lnTo>
                      <a:pt x="498" y="981"/>
                    </a:lnTo>
                    <a:lnTo>
                      <a:pt x="472" y="968"/>
                    </a:lnTo>
                    <a:lnTo>
                      <a:pt x="442" y="947"/>
                    </a:lnTo>
                    <a:lnTo>
                      <a:pt x="408" y="919"/>
                    </a:lnTo>
                    <a:lnTo>
                      <a:pt x="366" y="881"/>
                    </a:lnTo>
                    <a:lnTo>
                      <a:pt x="366" y="881"/>
                    </a:lnTo>
                    <a:lnTo>
                      <a:pt x="337" y="854"/>
                    </a:lnTo>
                    <a:lnTo>
                      <a:pt x="307" y="829"/>
                    </a:lnTo>
                    <a:lnTo>
                      <a:pt x="278" y="810"/>
                    </a:lnTo>
                    <a:lnTo>
                      <a:pt x="250" y="793"/>
                    </a:lnTo>
                    <a:lnTo>
                      <a:pt x="223" y="779"/>
                    </a:lnTo>
                    <a:lnTo>
                      <a:pt x="195" y="767"/>
                    </a:lnTo>
                    <a:lnTo>
                      <a:pt x="169" y="755"/>
                    </a:lnTo>
                    <a:lnTo>
                      <a:pt x="145" y="745"/>
                    </a:lnTo>
                    <a:lnTo>
                      <a:pt x="121" y="736"/>
                    </a:lnTo>
                    <a:lnTo>
                      <a:pt x="97" y="726"/>
                    </a:lnTo>
                    <a:lnTo>
                      <a:pt x="97" y="726"/>
                    </a:lnTo>
                    <a:lnTo>
                      <a:pt x="86" y="720"/>
                    </a:lnTo>
                    <a:lnTo>
                      <a:pt x="74" y="714"/>
                    </a:lnTo>
                    <a:lnTo>
                      <a:pt x="62" y="707"/>
                    </a:lnTo>
                    <a:lnTo>
                      <a:pt x="52" y="698"/>
                    </a:lnTo>
                    <a:lnTo>
                      <a:pt x="41" y="689"/>
                    </a:lnTo>
                    <a:lnTo>
                      <a:pt x="31" y="682"/>
                    </a:lnTo>
                    <a:lnTo>
                      <a:pt x="22" y="674"/>
                    </a:lnTo>
                    <a:lnTo>
                      <a:pt x="14" y="669"/>
                    </a:lnTo>
                    <a:lnTo>
                      <a:pt x="5" y="663"/>
                    </a:lnTo>
                    <a:lnTo>
                      <a:pt x="0" y="662"/>
                    </a:lnTo>
                    <a:lnTo>
                      <a:pt x="15" y="650"/>
                    </a:lnTo>
                    <a:lnTo>
                      <a:pt x="15" y="650"/>
                    </a:lnTo>
                    <a:lnTo>
                      <a:pt x="26" y="641"/>
                    </a:lnTo>
                    <a:lnTo>
                      <a:pt x="40" y="629"/>
                    </a:lnTo>
                    <a:lnTo>
                      <a:pt x="59" y="617"/>
                    </a:lnTo>
                    <a:lnTo>
                      <a:pt x="81" y="603"/>
                    </a:lnTo>
                    <a:lnTo>
                      <a:pt x="107" y="587"/>
                    </a:lnTo>
                    <a:lnTo>
                      <a:pt x="133" y="574"/>
                    </a:lnTo>
                    <a:lnTo>
                      <a:pt x="161" y="558"/>
                    </a:lnTo>
                    <a:lnTo>
                      <a:pt x="190" y="544"/>
                    </a:lnTo>
                    <a:lnTo>
                      <a:pt x="218" y="532"/>
                    </a:lnTo>
                    <a:lnTo>
                      <a:pt x="243" y="522"/>
                    </a:lnTo>
                    <a:lnTo>
                      <a:pt x="243" y="522"/>
                    </a:lnTo>
                    <a:lnTo>
                      <a:pt x="275" y="510"/>
                    </a:lnTo>
                    <a:lnTo>
                      <a:pt x="307" y="497"/>
                    </a:lnTo>
                    <a:lnTo>
                      <a:pt x="339" y="487"/>
                    </a:lnTo>
                    <a:lnTo>
                      <a:pt x="371" y="475"/>
                    </a:lnTo>
                    <a:lnTo>
                      <a:pt x="402" y="466"/>
                    </a:lnTo>
                    <a:lnTo>
                      <a:pt x="434" y="456"/>
                    </a:lnTo>
                    <a:lnTo>
                      <a:pt x="461" y="446"/>
                    </a:lnTo>
                    <a:lnTo>
                      <a:pt x="489" y="437"/>
                    </a:lnTo>
                    <a:lnTo>
                      <a:pt x="515" y="428"/>
                    </a:lnTo>
                    <a:lnTo>
                      <a:pt x="537" y="420"/>
                    </a:lnTo>
                    <a:lnTo>
                      <a:pt x="537" y="420"/>
                    </a:lnTo>
                    <a:lnTo>
                      <a:pt x="561" y="409"/>
                    </a:lnTo>
                    <a:lnTo>
                      <a:pt x="587" y="392"/>
                    </a:lnTo>
                    <a:lnTo>
                      <a:pt x="615" y="373"/>
                    </a:lnTo>
                    <a:lnTo>
                      <a:pt x="644" y="351"/>
                    </a:lnTo>
                    <a:lnTo>
                      <a:pt x="676" y="326"/>
                    </a:lnTo>
                    <a:lnTo>
                      <a:pt x="708" y="304"/>
                    </a:lnTo>
                    <a:lnTo>
                      <a:pt x="741" y="283"/>
                    </a:lnTo>
                    <a:lnTo>
                      <a:pt x="776" y="266"/>
                    </a:lnTo>
                    <a:lnTo>
                      <a:pt x="812" y="252"/>
                    </a:lnTo>
                    <a:lnTo>
                      <a:pt x="847" y="247"/>
                    </a:lnTo>
                    <a:lnTo>
                      <a:pt x="847" y="247"/>
                    </a:lnTo>
                    <a:lnTo>
                      <a:pt x="879" y="243"/>
                    </a:lnTo>
                    <a:lnTo>
                      <a:pt x="907" y="240"/>
                    </a:lnTo>
                    <a:lnTo>
                      <a:pt x="930" y="236"/>
                    </a:lnTo>
                    <a:lnTo>
                      <a:pt x="950" y="233"/>
                    </a:lnTo>
                    <a:lnTo>
                      <a:pt x="969" y="230"/>
                    </a:lnTo>
                    <a:lnTo>
                      <a:pt x="988" y="226"/>
                    </a:lnTo>
                    <a:lnTo>
                      <a:pt x="1006" y="221"/>
                    </a:lnTo>
                    <a:lnTo>
                      <a:pt x="1025" y="216"/>
                    </a:lnTo>
                    <a:lnTo>
                      <a:pt x="1047" y="209"/>
                    </a:lnTo>
                    <a:lnTo>
                      <a:pt x="1071" y="202"/>
                    </a:lnTo>
                    <a:lnTo>
                      <a:pt x="1071" y="202"/>
                    </a:lnTo>
                    <a:lnTo>
                      <a:pt x="1104" y="188"/>
                    </a:lnTo>
                    <a:lnTo>
                      <a:pt x="1146" y="169"/>
                    </a:lnTo>
                    <a:lnTo>
                      <a:pt x="1192" y="147"/>
                    </a:lnTo>
                    <a:lnTo>
                      <a:pt x="1244" y="119"/>
                    </a:lnTo>
                    <a:lnTo>
                      <a:pt x="1296" y="91"/>
                    </a:lnTo>
                    <a:lnTo>
                      <a:pt x="1348" y="64"/>
                    </a:lnTo>
                    <a:lnTo>
                      <a:pt x="1396" y="39"/>
                    </a:lnTo>
                    <a:lnTo>
                      <a:pt x="1438" y="19"/>
                    </a:lnTo>
                    <a:lnTo>
                      <a:pt x="1470" y="5"/>
                    </a:lnTo>
                    <a:lnTo>
                      <a:pt x="1493" y="0"/>
                    </a:lnTo>
                    <a:lnTo>
                      <a:pt x="1493" y="0"/>
                    </a:lnTo>
                    <a:lnTo>
                      <a:pt x="1507" y="0"/>
                    </a:lnTo>
                    <a:lnTo>
                      <a:pt x="1521" y="3"/>
                    </a:lnTo>
                    <a:lnTo>
                      <a:pt x="1534" y="12"/>
                    </a:lnTo>
                    <a:lnTo>
                      <a:pt x="1548" y="22"/>
                    </a:lnTo>
                    <a:lnTo>
                      <a:pt x="1562" y="33"/>
                    </a:lnTo>
                    <a:lnTo>
                      <a:pt x="1574" y="45"/>
                    </a:lnTo>
                    <a:lnTo>
                      <a:pt x="1590" y="57"/>
                    </a:lnTo>
                    <a:lnTo>
                      <a:pt x="1605" y="67"/>
                    </a:lnTo>
                    <a:lnTo>
                      <a:pt x="1621" y="76"/>
                    </a:lnTo>
                    <a:lnTo>
                      <a:pt x="1638" y="83"/>
                    </a:lnTo>
                    <a:lnTo>
                      <a:pt x="1638" y="83"/>
                    </a:lnTo>
                    <a:lnTo>
                      <a:pt x="1657" y="88"/>
                    </a:lnTo>
                    <a:lnTo>
                      <a:pt x="1674" y="95"/>
                    </a:lnTo>
                    <a:lnTo>
                      <a:pt x="1693" y="100"/>
                    </a:lnTo>
                    <a:lnTo>
                      <a:pt x="1711" y="107"/>
                    </a:lnTo>
                    <a:lnTo>
                      <a:pt x="1730" y="116"/>
                    </a:lnTo>
                    <a:lnTo>
                      <a:pt x="1750" y="124"/>
                    </a:lnTo>
                    <a:lnTo>
                      <a:pt x="1771" y="135"/>
                    </a:lnTo>
                    <a:lnTo>
                      <a:pt x="1794" y="147"/>
                    </a:lnTo>
                    <a:lnTo>
                      <a:pt x="1820" y="159"/>
                    </a:lnTo>
                    <a:lnTo>
                      <a:pt x="1845" y="173"/>
                    </a:lnTo>
                    <a:lnTo>
                      <a:pt x="1845" y="173"/>
                    </a:lnTo>
                    <a:lnTo>
                      <a:pt x="1871" y="188"/>
                    </a:lnTo>
                    <a:lnTo>
                      <a:pt x="1889" y="200"/>
                    </a:lnTo>
                    <a:lnTo>
                      <a:pt x="1901" y="212"/>
                    </a:lnTo>
                    <a:lnTo>
                      <a:pt x="1908" y="223"/>
                    </a:lnTo>
                    <a:lnTo>
                      <a:pt x="1913" y="231"/>
                    </a:lnTo>
                    <a:lnTo>
                      <a:pt x="1918" y="242"/>
                    </a:lnTo>
                    <a:lnTo>
                      <a:pt x="1925" y="249"/>
                    </a:lnTo>
                    <a:lnTo>
                      <a:pt x="1934" y="257"/>
                    </a:lnTo>
                    <a:lnTo>
                      <a:pt x="1946" y="266"/>
                    </a:lnTo>
                    <a:lnTo>
                      <a:pt x="1965" y="275"/>
                    </a:lnTo>
                    <a:lnTo>
                      <a:pt x="1965" y="275"/>
                    </a:lnTo>
                    <a:lnTo>
                      <a:pt x="1987" y="283"/>
                    </a:lnTo>
                    <a:lnTo>
                      <a:pt x="2015" y="294"/>
                    </a:lnTo>
                    <a:lnTo>
                      <a:pt x="2042" y="306"/>
                    </a:lnTo>
                    <a:lnTo>
                      <a:pt x="2074" y="318"/>
                    </a:lnTo>
                    <a:lnTo>
                      <a:pt x="2103" y="330"/>
                    </a:lnTo>
                    <a:lnTo>
                      <a:pt x="2134" y="344"/>
                    </a:lnTo>
                    <a:lnTo>
                      <a:pt x="2163" y="359"/>
                    </a:lnTo>
                    <a:lnTo>
                      <a:pt x="2191" y="373"/>
                    </a:lnTo>
                    <a:lnTo>
                      <a:pt x="2217" y="389"/>
                    </a:lnTo>
                    <a:lnTo>
                      <a:pt x="2239" y="402"/>
                    </a:lnTo>
                    <a:lnTo>
                      <a:pt x="2239" y="402"/>
                    </a:lnTo>
                    <a:lnTo>
                      <a:pt x="2262" y="420"/>
                    </a:lnTo>
                    <a:lnTo>
                      <a:pt x="2288" y="440"/>
                    </a:lnTo>
                    <a:lnTo>
                      <a:pt x="2315" y="461"/>
                    </a:lnTo>
                    <a:lnTo>
                      <a:pt x="2347" y="484"/>
                    </a:lnTo>
                    <a:lnTo>
                      <a:pt x="2378" y="506"/>
                    </a:lnTo>
                    <a:lnTo>
                      <a:pt x="2407" y="527"/>
                    </a:lnTo>
                    <a:lnTo>
                      <a:pt x="2438" y="546"/>
                    </a:lnTo>
                    <a:lnTo>
                      <a:pt x="2466" y="561"/>
                    </a:lnTo>
                    <a:lnTo>
                      <a:pt x="2490" y="574"/>
                    </a:lnTo>
                    <a:lnTo>
                      <a:pt x="2511" y="579"/>
                    </a:lnTo>
                    <a:lnTo>
                      <a:pt x="2511" y="579"/>
                    </a:lnTo>
                    <a:close/>
                  </a:path>
                </a:pathLst>
              </a:custGeom>
              <a:solidFill>
                <a:srgbClr val="FF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94" name="Freeform 54">
                <a:extLst>
                  <a:ext uri="{FF2B5EF4-FFF2-40B4-BE49-F238E27FC236}">
                    <a16:creationId xmlns:a16="http://schemas.microsoft.com/office/drawing/2014/main" id="{C72277DA-99A5-2077-FD18-5DE1B3873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513"/>
                <a:ext cx="1256" cy="645"/>
              </a:xfrm>
              <a:custGeom>
                <a:avLst/>
                <a:gdLst>
                  <a:gd name="T0" fmla="*/ 2393 w 2511"/>
                  <a:gd name="T1" fmla="*/ 624 h 1291"/>
                  <a:gd name="T2" fmla="*/ 2201 w 2511"/>
                  <a:gd name="T3" fmla="*/ 755 h 1291"/>
                  <a:gd name="T4" fmla="*/ 2122 w 2511"/>
                  <a:gd name="T5" fmla="*/ 819 h 1291"/>
                  <a:gd name="T6" fmla="*/ 2018 w 2511"/>
                  <a:gd name="T7" fmla="*/ 850 h 1291"/>
                  <a:gd name="T8" fmla="*/ 1852 w 2511"/>
                  <a:gd name="T9" fmla="*/ 897 h 1291"/>
                  <a:gd name="T10" fmla="*/ 1750 w 2511"/>
                  <a:gd name="T11" fmla="*/ 945 h 1291"/>
                  <a:gd name="T12" fmla="*/ 1626 w 2511"/>
                  <a:gd name="T13" fmla="*/ 1035 h 1291"/>
                  <a:gd name="T14" fmla="*/ 1529 w 2511"/>
                  <a:gd name="T15" fmla="*/ 1113 h 1291"/>
                  <a:gd name="T16" fmla="*/ 1451 w 2511"/>
                  <a:gd name="T17" fmla="*/ 1158 h 1291"/>
                  <a:gd name="T18" fmla="*/ 1199 w 2511"/>
                  <a:gd name="T19" fmla="*/ 1249 h 1291"/>
                  <a:gd name="T20" fmla="*/ 1037 w 2511"/>
                  <a:gd name="T21" fmla="*/ 1291 h 1291"/>
                  <a:gd name="T22" fmla="*/ 971 w 2511"/>
                  <a:gd name="T23" fmla="*/ 1255 h 1291"/>
                  <a:gd name="T24" fmla="*/ 790 w 2511"/>
                  <a:gd name="T25" fmla="*/ 1154 h 1291"/>
                  <a:gd name="T26" fmla="*/ 655 w 2511"/>
                  <a:gd name="T27" fmla="*/ 1066 h 1291"/>
                  <a:gd name="T28" fmla="*/ 542 w 2511"/>
                  <a:gd name="T29" fmla="*/ 1000 h 1291"/>
                  <a:gd name="T30" fmla="*/ 442 w 2511"/>
                  <a:gd name="T31" fmla="*/ 947 h 1291"/>
                  <a:gd name="T32" fmla="*/ 337 w 2511"/>
                  <a:gd name="T33" fmla="*/ 854 h 1291"/>
                  <a:gd name="T34" fmla="*/ 223 w 2511"/>
                  <a:gd name="T35" fmla="*/ 779 h 1291"/>
                  <a:gd name="T36" fmla="*/ 121 w 2511"/>
                  <a:gd name="T37" fmla="*/ 736 h 1291"/>
                  <a:gd name="T38" fmla="*/ 74 w 2511"/>
                  <a:gd name="T39" fmla="*/ 714 h 1291"/>
                  <a:gd name="T40" fmla="*/ 31 w 2511"/>
                  <a:gd name="T41" fmla="*/ 682 h 1291"/>
                  <a:gd name="T42" fmla="*/ 0 w 2511"/>
                  <a:gd name="T43" fmla="*/ 662 h 1291"/>
                  <a:gd name="T44" fmla="*/ 40 w 2511"/>
                  <a:gd name="T45" fmla="*/ 629 h 1291"/>
                  <a:gd name="T46" fmla="*/ 133 w 2511"/>
                  <a:gd name="T47" fmla="*/ 574 h 1291"/>
                  <a:gd name="T48" fmla="*/ 243 w 2511"/>
                  <a:gd name="T49" fmla="*/ 522 h 1291"/>
                  <a:gd name="T50" fmla="*/ 339 w 2511"/>
                  <a:gd name="T51" fmla="*/ 487 h 1291"/>
                  <a:gd name="T52" fmla="*/ 461 w 2511"/>
                  <a:gd name="T53" fmla="*/ 446 h 1291"/>
                  <a:gd name="T54" fmla="*/ 537 w 2511"/>
                  <a:gd name="T55" fmla="*/ 420 h 1291"/>
                  <a:gd name="T56" fmla="*/ 644 w 2511"/>
                  <a:gd name="T57" fmla="*/ 351 h 1291"/>
                  <a:gd name="T58" fmla="*/ 776 w 2511"/>
                  <a:gd name="T59" fmla="*/ 266 h 1291"/>
                  <a:gd name="T60" fmla="*/ 879 w 2511"/>
                  <a:gd name="T61" fmla="*/ 243 h 1291"/>
                  <a:gd name="T62" fmla="*/ 969 w 2511"/>
                  <a:gd name="T63" fmla="*/ 230 h 1291"/>
                  <a:gd name="T64" fmla="*/ 1047 w 2511"/>
                  <a:gd name="T65" fmla="*/ 209 h 1291"/>
                  <a:gd name="T66" fmla="*/ 1146 w 2511"/>
                  <a:gd name="T67" fmla="*/ 169 h 1291"/>
                  <a:gd name="T68" fmla="*/ 1348 w 2511"/>
                  <a:gd name="T69" fmla="*/ 64 h 1291"/>
                  <a:gd name="T70" fmla="*/ 1493 w 2511"/>
                  <a:gd name="T71" fmla="*/ 0 h 1291"/>
                  <a:gd name="T72" fmla="*/ 1534 w 2511"/>
                  <a:gd name="T73" fmla="*/ 12 h 1291"/>
                  <a:gd name="T74" fmla="*/ 1590 w 2511"/>
                  <a:gd name="T75" fmla="*/ 57 h 1291"/>
                  <a:gd name="T76" fmla="*/ 1638 w 2511"/>
                  <a:gd name="T77" fmla="*/ 83 h 1291"/>
                  <a:gd name="T78" fmla="*/ 1711 w 2511"/>
                  <a:gd name="T79" fmla="*/ 107 h 1291"/>
                  <a:gd name="T80" fmla="*/ 1794 w 2511"/>
                  <a:gd name="T81" fmla="*/ 147 h 1291"/>
                  <a:gd name="T82" fmla="*/ 1871 w 2511"/>
                  <a:gd name="T83" fmla="*/ 188 h 1291"/>
                  <a:gd name="T84" fmla="*/ 1913 w 2511"/>
                  <a:gd name="T85" fmla="*/ 231 h 1291"/>
                  <a:gd name="T86" fmla="*/ 1946 w 2511"/>
                  <a:gd name="T87" fmla="*/ 266 h 1291"/>
                  <a:gd name="T88" fmla="*/ 2015 w 2511"/>
                  <a:gd name="T89" fmla="*/ 294 h 1291"/>
                  <a:gd name="T90" fmla="*/ 2134 w 2511"/>
                  <a:gd name="T91" fmla="*/ 344 h 1291"/>
                  <a:gd name="T92" fmla="*/ 2239 w 2511"/>
                  <a:gd name="T93" fmla="*/ 402 h 1291"/>
                  <a:gd name="T94" fmla="*/ 2315 w 2511"/>
                  <a:gd name="T95" fmla="*/ 461 h 1291"/>
                  <a:gd name="T96" fmla="*/ 2438 w 2511"/>
                  <a:gd name="T97" fmla="*/ 546 h 1291"/>
                  <a:gd name="T98" fmla="*/ 2511 w 2511"/>
                  <a:gd name="T99" fmla="*/ 579 h 1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11" h="1291">
                    <a:moveTo>
                      <a:pt x="2511" y="579"/>
                    </a:moveTo>
                    <a:lnTo>
                      <a:pt x="2478" y="584"/>
                    </a:lnTo>
                    <a:lnTo>
                      <a:pt x="2438" y="599"/>
                    </a:lnTo>
                    <a:lnTo>
                      <a:pt x="2393" y="624"/>
                    </a:lnTo>
                    <a:lnTo>
                      <a:pt x="2343" y="653"/>
                    </a:lnTo>
                    <a:lnTo>
                      <a:pt x="2293" y="688"/>
                    </a:lnTo>
                    <a:lnTo>
                      <a:pt x="2245" y="722"/>
                    </a:lnTo>
                    <a:lnTo>
                      <a:pt x="2201" y="755"/>
                    </a:lnTo>
                    <a:lnTo>
                      <a:pt x="2165" y="784"/>
                    </a:lnTo>
                    <a:lnTo>
                      <a:pt x="2137" y="807"/>
                    </a:lnTo>
                    <a:lnTo>
                      <a:pt x="2122" y="819"/>
                    </a:lnTo>
                    <a:lnTo>
                      <a:pt x="2122" y="819"/>
                    </a:lnTo>
                    <a:lnTo>
                      <a:pt x="2106" y="826"/>
                    </a:lnTo>
                    <a:lnTo>
                      <a:pt x="2084" y="833"/>
                    </a:lnTo>
                    <a:lnTo>
                      <a:pt x="2053" y="841"/>
                    </a:lnTo>
                    <a:lnTo>
                      <a:pt x="2018" y="850"/>
                    </a:lnTo>
                    <a:lnTo>
                      <a:pt x="1979" y="860"/>
                    </a:lnTo>
                    <a:lnTo>
                      <a:pt x="1935" y="871"/>
                    </a:lnTo>
                    <a:lnTo>
                      <a:pt x="1894" y="883"/>
                    </a:lnTo>
                    <a:lnTo>
                      <a:pt x="1852" y="897"/>
                    </a:lnTo>
                    <a:lnTo>
                      <a:pt x="1814" y="911"/>
                    </a:lnTo>
                    <a:lnTo>
                      <a:pt x="1782" y="928"/>
                    </a:lnTo>
                    <a:lnTo>
                      <a:pt x="1782" y="928"/>
                    </a:lnTo>
                    <a:lnTo>
                      <a:pt x="1750" y="945"/>
                    </a:lnTo>
                    <a:lnTo>
                      <a:pt x="1718" y="966"/>
                    </a:lnTo>
                    <a:lnTo>
                      <a:pt x="1686" y="988"/>
                    </a:lnTo>
                    <a:lnTo>
                      <a:pt x="1655" y="1013"/>
                    </a:lnTo>
                    <a:lnTo>
                      <a:pt x="1626" y="1035"/>
                    </a:lnTo>
                    <a:lnTo>
                      <a:pt x="1597" y="1058"/>
                    </a:lnTo>
                    <a:lnTo>
                      <a:pt x="1571" y="1078"/>
                    </a:lnTo>
                    <a:lnTo>
                      <a:pt x="1548" y="1097"/>
                    </a:lnTo>
                    <a:lnTo>
                      <a:pt x="1529" y="1113"/>
                    </a:lnTo>
                    <a:lnTo>
                      <a:pt x="1515" y="1127"/>
                    </a:lnTo>
                    <a:lnTo>
                      <a:pt x="1515" y="1127"/>
                    </a:lnTo>
                    <a:lnTo>
                      <a:pt x="1491" y="1139"/>
                    </a:lnTo>
                    <a:lnTo>
                      <a:pt x="1451" y="1158"/>
                    </a:lnTo>
                    <a:lnTo>
                      <a:pt x="1396" y="1178"/>
                    </a:lnTo>
                    <a:lnTo>
                      <a:pt x="1332" y="1203"/>
                    </a:lnTo>
                    <a:lnTo>
                      <a:pt x="1265" y="1227"/>
                    </a:lnTo>
                    <a:lnTo>
                      <a:pt x="1199" y="1249"/>
                    </a:lnTo>
                    <a:lnTo>
                      <a:pt x="1139" y="1268"/>
                    </a:lnTo>
                    <a:lnTo>
                      <a:pt x="1087" y="1282"/>
                    </a:lnTo>
                    <a:lnTo>
                      <a:pt x="1052" y="1291"/>
                    </a:lnTo>
                    <a:lnTo>
                      <a:pt x="1037" y="1291"/>
                    </a:lnTo>
                    <a:lnTo>
                      <a:pt x="1037" y="1291"/>
                    </a:lnTo>
                    <a:lnTo>
                      <a:pt x="1025" y="1284"/>
                    </a:lnTo>
                    <a:lnTo>
                      <a:pt x="1002" y="1270"/>
                    </a:lnTo>
                    <a:lnTo>
                      <a:pt x="971" y="1255"/>
                    </a:lnTo>
                    <a:lnTo>
                      <a:pt x="931" y="1234"/>
                    </a:lnTo>
                    <a:lnTo>
                      <a:pt x="886" y="1210"/>
                    </a:lnTo>
                    <a:lnTo>
                      <a:pt x="840" y="1182"/>
                    </a:lnTo>
                    <a:lnTo>
                      <a:pt x="790" y="1154"/>
                    </a:lnTo>
                    <a:lnTo>
                      <a:pt x="741" y="1125"/>
                    </a:lnTo>
                    <a:lnTo>
                      <a:pt x="695" y="1096"/>
                    </a:lnTo>
                    <a:lnTo>
                      <a:pt x="655" y="1066"/>
                    </a:lnTo>
                    <a:lnTo>
                      <a:pt x="655" y="1066"/>
                    </a:lnTo>
                    <a:lnTo>
                      <a:pt x="618" y="1040"/>
                    </a:lnTo>
                    <a:lnTo>
                      <a:pt x="589" y="1023"/>
                    </a:lnTo>
                    <a:lnTo>
                      <a:pt x="565" y="1011"/>
                    </a:lnTo>
                    <a:lnTo>
                      <a:pt x="542" y="1000"/>
                    </a:lnTo>
                    <a:lnTo>
                      <a:pt x="520" y="992"/>
                    </a:lnTo>
                    <a:lnTo>
                      <a:pt x="498" y="981"/>
                    </a:lnTo>
                    <a:lnTo>
                      <a:pt x="472" y="968"/>
                    </a:lnTo>
                    <a:lnTo>
                      <a:pt x="442" y="947"/>
                    </a:lnTo>
                    <a:lnTo>
                      <a:pt x="408" y="919"/>
                    </a:lnTo>
                    <a:lnTo>
                      <a:pt x="366" y="881"/>
                    </a:lnTo>
                    <a:lnTo>
                      <a:pt x="366" y="881"/>
                    </a:lnTo>
                    <a:lnTo>
                      <a:pt x="337" y="854"/>
                    </a:lnTo>
                    <a:lnTo>
                      <a:pt x="307" y="829"/>
                    </a:lnTo>
                    <a:lnTo>
                      <a:pt x="278" y="810"/>
                    </a:lnTo>
                    <a:lnTo>
                      <a:pt x="250" y="793"/>
                    </a:lnTo>
                    <a:lnTo>
                      <a:pt x="223" y="779"/>
                    </a:lnTo>
                    <a:lnTo>
                      <a:pt x="195" y="767"/>
                    </a:lnTo>
                    <a:lnTo>
                      <a:pt x="169" y="755"/>
                    </a:lnTo>
                    <a:lnTo>
                      <a:pt x="145" y="745"/>
                    </a:lnTo>
                    <a:lnTo>
                      <a:pt x="121" y="736"/>
                    </a:lnTo>
                    <a:lnTo>
                      <a:pt x="97" y="726"/>
                    </a:lnTo>
                    <a:lnTo>
                      <a:pt x="97" y="726"/>
                    </a:lnTo>
                    <a:lnTo>
                      <a:pt x="86" y="720"/>
                    </a:lnTo>
                    <a:lnTo>
                      <a:pt x="74" y="714"/>
                    </a:lnTo>
                    <a:lnTo>
                      <a:pt x="62" y="707"/>
                    </a:lnTo>
                    <a:lnTo>
                      <a:pt x="52" y="698"/>
                    </a:lnTo>
                    <a:lnTo>
                      <a:pt x="41" y="689"/>
                    </a:lnTo>
                    <a:lnTo>
                      <a:pt x="31" y="682"/>
                    </a:lnTo>
                    <a:lnTo>
                      <a:pt x="22" y="674"/>
                    </a:lnTo>
                    <a:lnTo>
                      <a:pt x="14" y="669"/>
                    </a:lnTo>
                    <a:lnTo>
                      <a:pt x="5" y="663"/>
                    </a:lnTo>
                    <a:lnTo>
                      <a:pt x="0" y="662"/>
                    </a:lnTo>
                    <a:lnTo>
                      <a:pt x="15" y="650"/>
                    </a:lnTo>
                    <a:lnTo>
                      <a:pt x="15" y="650"/>
                    </a:lnTo>
                    <a:lnTo>
                      <a:pt x="26" y="641"/>
                    </a:lnTo>
                    <a:lnTo>
                      <a:pt x="40" y="629"/>
                    </a:lnTo>
                    <a:lnTo>
                      <a:pt x="59" y="617"/>
                    </a:lnTo>
                    <a:lnTo>
                      <a:pt x="81" y="603"/>
                    </a:lnTo>
                    <a:lnTo>
                      <a:pt x="107" y="587"/>
                    </a:lnTo>
                    <a:lnTo>
                      <a:pt x="133" y="574"/>
                    </a:lnTo>
                    <a:lnTo>
                      <a:pt x="161" y="558"/>
                    </a:lnTo>
                    <a:lnTo>
                      <a:pt x="190" y="544"/>
                    </a:lnTo>
                    <a:lnTo>
                      <a:pt x="218" y="532"/>
                    </a:lnTo>
                    <a:lnTo>
                      <a:pt x="243" y="522"/>
                    </a:lnTo>
                    <a:lnTo>
                      <a:pt x="243" y="522"/>
                    </a:lnTo>
                    <a:lnTo>
                      <a:pt x="275" y="510"/>
                    </a:lnTo>
                    <a:lnTo>
                      <a:pt x="307" y="497"/>
                    </a:lnTo>
                    <a:lnTo>
                      <a:pt x="339" y="487"/>
                    </a:lnTo>
                    <a:lnTo>
                      <a:pt x="371" y="475"/>
                    </a:lnTo>
                    <a:lnTo>
                      <a:pt x="402" y="466"/>
                    </a:lnTo>
                    <a:lnTo>
                      <a:pt x="434" y="456"/>
                    </a:lnTo>
                    <a:lnTo>
                      <a:pt x="461" y="446"/>
                    </a:lnTo>
                    <a:lnTo>
                      <a:pt x="489" y="437"/>
                    </a:lnTo>
                    <a:lnTo>
                      <a:pt x="515" y="428"/>
                    </a:lnTo>
                    <a:lnTo>
                      <a:pt x="537" y="420"/>
                    </a:lnTo>
                    <a:lnTo>
                      <a:pt x="537" y="420"/>
                    </a:lnTo>
                    <a:lnTo>
                      <a:pt x="561" y="409"/>
                    </a:lnTo>
                    <a:lnTo>
                      <a:pt x="587" y="392"/>
                    </a:lnTo>
                    <a:lnTo>
                      <a:pt x="615" y="373"/>
                    </a:lnTo>
                    <a:lnTo>
                      <a:pt x="644" y="351"/>
                    </a:lnTo>
                    <a:lnTo>
                      <a:pt x="676" y="326"/>
                    </a:lnTo>
                    <a:lnTo>
                      <a:pt x="708" y="304"/>
                    </a:lnTo>
                    <a:lnTo>
                      <a:pt x="741" y="283"/>
                    </a:lnTo>
                    <a:lnTo>
                      <a:pt x="776" y="266"/>
                    </a:lnTo>
                    <a:lnTo>
                      <a:pt x="812" y="252"/>
                    </a:lnTo>
                    <a:lnTo>
                      <a:pt x="847" y="247"/>
                    </a:lnTo>
                    <a:lnTo>
                      <a:pt x="847" y="247"/>
                    </a:lnTo>
                    <a:lnTo>
                      <a:pt x="879" y="243"/>
                    </a:lnTo>
                    <a:lnTo>
                      <a:pt x="907" y="240"/>
                    </a:lnTo>
                    <a:lnTo>
                      <a:pt x="930" y="236"/>
                    </a:lnTo>
                    <a:lnTo>
                      <a:pt x="950" y="233"/>
                    </a:lnTo>
                    <a:lnTo>
                      <a:pt x="969" y="230"/>
                    </a:lnTo>
                    <a:lnTo>
                      <a:pt x="988" y="226"/>
                    </a:lnTo>
                    <a:lnTo>
                      <a:pt x="1006" y="221"/>
                    </a:lnTo>
                    <a:lnTo>
                      <a:pt x="1025" y="216"/>
                    </a:lnTo>
                    <a:lnTo>
                      <a:pt x="1047" y="209"/>
                    </a:lnTo>
                    <a:lnTo>
                      <a:pt x="1071" y="202"/>
                    </a:lnTo>
                    <a:lnTo>
                      <a:pt x="1071" y="202"/>
                    </a:lnTo>
                    <a:lnTo>
                      <a:pt x="1104" y="188"/>
                    </a:lnTo>
                    <a:lnTo>
                      <a:pt x="1146" y="169"/>
                    </a:lnTo>
                    <a:lnTo>
                      <a:pt x="1192" y="147"/>
                    </a:lnTo>
                    <a:lnTo>
                      <a:pt x="1244" y="119"/>
                    </a:lnTo>
                    <a:lnTo>
                      <a:pt x="1296" y="91"/>
                    </a:lnTo>
                    <a:lnTo>
                      <a:pt x="1348" y="64"/>
                    </a:lnTo>
                    <a:lnTo>
                      <a:pt x="1396" y="39"/>
                    </a:lnTo>
                    <a:lnTo>
                      <a:pt x="1438" y="19"/>
                    </a:lnTo>
                    <a:lnTo>
                      <a:pt x="1470" y="5"/>
                    </a:lnTo>
                    <a:lnTo>
                      <a:pt x="1493" y="0"/>
                    </a:lnTo>
                    <a:lnTo>
                      <a:pt x="1493" y="0"/>
                    </a:lnTo>
                    <a:lnTo>
                      <a:pt x="1507" y="0"/>
                    </a:lnTo>
                    <a:lnTo>
                      <a:pt x="1521" y="3"/>
                    </a:lnTo>
                    <a:lnTo>
                      <a:pt x="1534" y="12"/>
                    </a:lnTo>
                    <a:lnTo>
                      <a:pt x="1548" y="22"/>
                    </a:lnTo>
                    <a:lnTo>
                      <a:pt x="1562" y="33"/>
                    </a:lnTo>
                    <a:lnTo>
                      <a:pt x="1574" y="45"/>
                    </a:lnTo>
                    <a:lnTo>
                      <a:pt x="1590" y="57"/>
                    </a:lnTo>
                    <a:lnTo>
                      <a:pt x="1605" y="67"/>
                    </a:lnTo>
                    <a:lnTo>
                      <a:pt x="1621" y="76"/>
                    </a:lnTo>
                    <a:lnTo>
                      <a:pt x="1638" y="83"/>
                    </a:lnTo>
                    <a:lnTo>
                      <a:pt x="1638" y="83"/>
                    </a:lnTo>
                    <a:lnTo>
                      <a:pt x="1657" y="88"/>
                    </a:lnTo>
                    <a:lnTo>
                      <a:pt x="1674" y="95"/>
                    </a:lnTo>
                    <a:lnTo>
                      <a:pt x="1693" y="100"/>
                    </a:lnTo>
                    <a:lnTo>
                      <a:pt x="1711" y="107"/>
                    </a:lnTo>
                    <a:lnTo>
                      <a:pt x="1730" y="116"/>
                    </a:lnTo>
                    <a:lnTo>
                      <a:pt x="1750" y="124"/>
                    </a:lnTo>
                    <a:lnTo>
                      <a:pt x="1771" y="135"/>
                    </a:lnTo>
                    <a:lnTo>
                      <a:pt x="1794" y="147"/>
                    </a:lnTo>
                    <a:lnTo>
                      <a:pt x="1820" y="159"/>
                    </a:lnTo>
                    <a:lnTo>
                      <a:pt x="1845" y="173"/>
                    </a:lnTo>
                    <a:lnTo>
                      <a:pt x="1845" y="173"/>
                    </a:lnTo>
                    <a:lnTo>
                      <a:pt x="1871" y="188"/>
                    </a:lnTo>
                    <a:lnTo>
                      <a:pt x="1889" y="200"/>
                    </a:lnTo>
                    <a:lnTo>
                      <a:pt x="1901" y="212"/>
                    </a:lnTo>
                    <a:lnTo>
                      <a:pt x="1908" y="223"/>
                    </a:lnTo>
                    <a:lnTo>
                      <a:pt x="1913" y="231"/>
                    </a:lnTo>
                    <a:lnTo>
                      <a:pt x="1918" y="242"/>
                    </a:lnTo>
                    <a:lnTo>
                      <a:pt x="1925" y="249"/>
                    </a:lnTo>
                    <a:lnTo>
                      <a:pt x="1934" y="257"/>
                    </a:lnTo>
                    <a:lnTo>
                      <a:pt x="1946" y="266"/>
                    </a:lnTo>
                    <a:lnTo>
                      <a:pt x="1965" y="275"/>
                    </a:lnTo>
                    <a:lnTo>
                      <a:pt x="1965" y="275"/>
                    </a:lnTo>
                    <a:lnTo>
                      <a:pt x="1987" y="283"/>
                    </a:lnTo>
                    <a:lnTo>
                      <a:pt x="2015" y="294"/>
                    </a:lnTo>
                    <a:lnTo>
                      <a:pt x="2042" y="306"/>
                    </a:lnTo>
                    <a:lnTo>
                      <a:pt x="2074" y="318"/>
                    </a:lnTo>
                    <a:lnTo>
                      <a:pt x="2103" y="330"/>
                    </a:lnTo>
                    <a:lnTo>
                      <a:pt x="2134" y="344"/>
                    </a:lnTo>
                    <a:lnTo>
                      <a:pt x="2163" y="359"/>
                    </a:lnTo>
                    <a:lnTo>
                      <a:pt x="2191" y="373"/>
                    </a:lnTo>
                    <a:lnTo>
                      <a:pt x="2217" y="389"/>
                    </a:lnTo>
                    <a:lnTo>
                      <a:pt x="2239" y="402"/>
                    </a:lnTo>
                    <a:lnTo>
                      <a:pt x="2239" y="402"/>
                    </a:lnTo>
                    <a:lnTo>
                      <a:pt x="2262" y="420"/>
                    </a:lnTo>
                    <a:lnTo>
                      <a:pt x="2288" y="440"/>
                    </a:lnTo>
                    <a:lnTo>
                      <a:pt x="2315" y="461"/>
                    </a:lnTo>
                    <a:lnTo>
                      <a:pt x="2347" y="484"/>
                    </a:lnTo>
                    <a:lnTo>
                      <a:pt x="2378" y="506"/>
                    </a:lnTo>
                    <a:lnTo>
                      <a:pt x="2407" y="527"/>
                    </a:lnTo>
                    <a:lnTo>
                      <a:pt x="2438" y="546"/>
                    </a:lnTo>
                    <a:lnTo>
                      <a:pt x="2466" y="561"/>
                    </a:lnTo>
                    <a:lnTo>
                      <a:pt x="2490" y="574"/>
                    </a:lnTo>
                    <a:lnTo>
                      <a:pt x="2511" y="579"/>
                    </a:lnTo>
                    <a:lnTo>
                      <a:pt x="2511" y="57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95" name="Freeform 55">
                <a:extLst>
                  <a:ext uri="{FF2B5EF4-FFF2-40B4-BE49-F238E27FC236}">
                    <a16:creationId xmlns:a16="http://schemas.microsoft.com/office/drawing/2014/main" id="{A950CB44-DAEC-0779-33D8-731145F8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802"/>
                <a:ext cx="1256" cy="458"/>
              </a:xfrm>
              <a:custGeom>
                <a:avLst/>
                <a:gdLst>
                  <a:gd name="T0" fmla="*/ 2469 w 2511"/>
                  <a:gd name="T1" fmla="*/ 240 h 914"/>
                  <a:gd name="T2" fmla="*/ 2468 w 2511"/>
                  <a:gd name="T3" fmla="*/ 202 h 914"/>
                  <a:gd name="T4" fmla="*/ 2471 w 2511"/>
                  <a:gd name="T5" fmla="*/ 131 h 914"/>
                  <a:gd name="T6" fmla="*/ 2485 w 2511"/>
                  <a:gd name="T7" fmla="*/ 72 h 914"/>
                  <a:gd name="T8" fmla="*/ 2499 w 2511"/>
                  <a:gd name="T9" fmla="*/ 27 h 914"/>
                  <a:gd name="T10" fmla="*/ 2509 w 2511"/>
                  <a:gd name="T11" fmla="*/ 3 h 914"/>
                  <a:gd name="T12" fmla="*/ 2511 w 2511"/>
                  <a:gd name="T13" fmla="*/ 0 h 914"/>
                  <a:gd name="T14" fmla="*/ 2438 w 2511"/>
                  <a:gd name="T15" fmla="*/ 20 h 914"/>
                  <a:gd name="T16" fmla="*/ 2343 w 2511"/>
                  <a:gd name="T17" fmla="*/ 74 h 914"/>
                  <a:gd name="T18" fmla="*/ 2245 w 2511"/>
                  <a:gd name="T19" fmla="*/ 143 h 914"/>
                  <a:gd name="T20" fmla="*/ 2165 w 2511"/>
                  <a:gd name="T21" fmla="*/ 205 h 914"/>
                  <a:gd name="T22" fmla="*/ 2122 w 2511"/>
                  <a:gd name="T23" fmla="*/ 240 h 914"/>
                  <a:gd name="T24" fmla="*/ 2106 w 2511"/>
                  <a:gd name="T25" fmla="*/ 247 h 914"/>
                  <a:gd name="T26" fmla="*/ 2053 w 2511"/>
                  <a:gd name="T27" fmla="*/ 262 h 914"/>
                  <a:gd name="T28" fmla="*/ 1979 w 2511"/>
                  <a:gd name="T29" fmla="*/ 281 h 914"/>
                  <a:gd name="T30" fmla="*/ 1894 w 2511"/>
                  <a:gd name="T31" fmla="*/ 304 h 914"/>
                  <a:gd name="T32" fmla="*/ 1814 w 2511"/>
                  <a:gd name="T33" fmla="*/ 332 h 914"/>
                  <a:gd name="T34" fmla="*/ 1782 w 2511"/>
                  <a:gd name="T35" fmla="*/ 349 h 914"/>
                  <a:gd name="T36" fmla="*/ 1718 w 2511"/>
                  <a:gd name="T37" fmla="*/ 387 h 914"/>
                  <a:gd name="T38" fmla="*/ 1655 w 2511"/>
                  <a:gd name="T39" fmla="*/ 434 h 914"/>
                  <a:gd name="T40" fmla="*/ 1597 w 2511"/>
                  <a:gd name="T41" fmla="*/ 479 h 914"/>
                  <a:gd name="T42" fmla="*/ 1548 w 2511"/>
                  <a:gd name="T43" fmla="*/ 518 h 914"/>
                  <a:gd name="T44" fmla="*/ 1515 w 2511"/>
                  <a:gd name="T45" fmla="*/ 548 h 914"/>
                  <a:gd name="T46" fmla="*/ 1491 w 2511"/>
                  <a:gd name="T47" fmla="*/ 560 h 914"/>
                  <a:gd name="T48" fmla="*/ 1396 w 2511"/>
                  <a:gd name="T49" fmla="*/ 599 h 914"/>
                  <a:gd name="T50" fmla="*/ 1265 w 2511"/>
                  <a:gd name="T51" fmla="*/ 648 h 914"/>
                  <a:gd name="T52" fmla="*/ 1139 w 2511"/>
                  <a:gd name="T53" fmla="*/ 689 h 914"/>
                  <a:gd name="T54" fmla="*/ 1052 w 2511"/>
                  <a:gd name="T55" fmla="*/ 712 h 914"/>
                  <a:gd name="T56" fmla="*/ 1037 w 2511"/>
                  <a:gd name="T57" fmla="*/ 712 h 914"/>
                  <a:gd name="T58" fmla="*/ 1002 w 2511"/>
                  <a:gd name="T59" fmla="*/ 691 h 914"/>
                  <a:gd name="T60" fmla="*/ 931 w 2511"/>
                  <a:gd name="T61" fmla="*/ 655 h 914"/>
                  <a:gd name="T62" fmla="*/ 840 w 2511"/>
                  <a:gd name="T63" fmla="*/ 603 h 914"/>
                  <a:gd name="T64" fmla="*/ 741 w 2511"/>
                  <a:gd name="T65" fmla="*/ 546 h 914"/>
                  <a:gd name="T66" fmla="*/ 655 w 2511"/>
                  <a:gd name="T67" fmla="*/ 487 h 914"/>
                  <a:gd name="T68" fmla="*/ 618 w 2511"/>
                  <a:gd name="T69" fmla="*/ 461 h 914"/>
                  <a:gd name="T70" fmla="*/ 565 w 2511"/>
                  <a:gd name="T71" fmla="*/ 432 h 914"/>
                  <a:gd name="T72" fmla="*/ 520 w 2511"/>
                  <a:gd name="T73" fmla="*/ 413 h 914"/>
                  <a:gd name="T74" fmla="*/ 472 w 2511"/>
                  <a:gd name="T75" fmla="*/ 389 h 914"/>
                  <a:gd name="T76" fmla="*/ 408 w 2511"/>
                  <a:gd name="T77" fmla="*/ 340 h 914"/>
                  <a:gd name="T78" fmla="*/ 366 w 2511"/>
                  <a:gd name="T79" fmla="*/ 302 h 914"/>
                  <a:gd name="T80" fmla="*/ 307 w 2511"/>
                  <a:gd name="T81" fmla="*/ 250 h 914"/>
                  <a:gd name="T82" fmla="*/ 250 w 2511"/>
                  <a:gd name="T83" fmla="*/ 214 h 914"/>
                  <a:gd name="T84" fmla="*/ 195 w 2511"/>
                  <a:gd name="T85" fmla="*/ 188 h 914"/>
                  <a:gd name="T86" fmla="*/ 145 w 2511"/>
                  <a:gd name="T87" fmla="*/ 166 h 914"/>
                  <a:gd name="T88" fmla="*/ 97 w 2511"/>
                  <a:gd name="T89" fmla="*/ 147 h 914"/>
                  <a:gd name="T90" fmla="*/ 86 w 2511"/>
                  <a:gd name="T91" fmla="*/ 141 h 914"/>
                  <a:gd name="T92" fmla="*/ 62 w 2511"/>
                  <a:gd name="T93" fmla="*/ 128 h 914"/>
                  <a:gd name="T94" fmla="*/ 41 w 2511"/>
                  <a:gd name="T95" fmla="*/ 110 h 914"/>
                  <a:gd name="T96" fmla="*/ 22 w 2511"/>
                  <a:gd name="T97" fmla="*/ 95 h 914"/>
                  <a:gd name="T98" fmla="*/ 5 w 2511"/>
                  <a:gd name="T99" fmla="*/ 84 h 914"/>
                  <a:gd name="T100" fmla="*/ 7 w 2511"/>
                  <a:gd name="T101" fmla="*/ 86 h 914"/>
                  <a:gd name="T102" fmla="*/ 15 w 2511"/>
                  <a:gd name="T103" fmla="*/ 97 h 914"/>
                  <a:gd name="T104" fmla="*/ 27 w 2511"/>
                  <a:gd name="T105" fmla="*/ 135 h 914"/>
                  <a:gd name="T106" fmla="*/ 36 w 2511"/>
                  <a:gd name="T107" fmla="*/ 186 h 914"/>
                  <a:gd name="T108" fmla="*/ 41 w 2511"/>
                  <a:gd name="T109" fmla="*/ 235 h 914"/>
                  <a:gd name="T110" fmla="*/ 43 w 2511"/>
                  <a:gd name="T111" fmla="*/ 266 h 914"/>
                  <a:gd name="T112" fmla="*/ 1051 w 2511"/>
                  <a:gd name="T113" fmla="*/ 914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11" h="914">
                    <a:moveTo>
                      <a:pt x="1051" y="914"/>
                    </a:moveTo>
                    <a:lnTo>
                      <a:pt x="2469" y="240"/>
                    </a:lnTo>
                    <a:lnTo>
                      <a:pt x="2469" y="240"/>
                    </a:lnTo>
                    <a:lnTo>
                      <a:pt x="2468" y="202"/>
                    </a:lnTo>
                    <a:lnTo>
                      <a:pt x="2468" y="166"/>
                    </a:lnTo>
                    <a:lnTo>
                      <a:pt x="2471" y="131"/>
                    </a:lnTo>
                    <a:lnTo>
                      <a:pt x="2478" y="100"/>
                    </a:lnTo>
                    <a:lnTo>
                      <a:pt x="2485" y="72"/>
                    </a:lnTo>
                    <a:lnTo>
                      <a:pt x="2492" y="48"/>
                    </a:lnTo>
                    <a:lnTo>
                      <a:pt x="2499" y="27"/>
                    </a:lnTo>
                    <a:lnTo>
                      <a:pt x="2506" y="14"/>
                    </a:lnTo>
                    <a:lnTo>
                      <a:pt x="2509" y="3"/>
                    </a:lnTo>
                    <a:lnTo>
                      <a:pt x="2511" y="0"/>
                    </a:lnTo>
                    <a:lnTo>
                      <a:pt x="2511" y="0"/>
                    </a:lnTo>
                    <a:lnTo>
                      <a:pt x="2478" y="5"/>
                    </a:lnTo>
                    <a:lnTo>
                      <a:pt x="2438" y="20"/>
                    </a:lnTo>
                    <a:lnTo>
                      <a:pt x="2393" y="45"/>
                    </a:lnTo>
                    <a:lnTo>
                      <a:pt x="2343" y="74"/>
                    </a:lnTo>
                    <a:lnTo>
                      <a:pt x="2293" y="109"/>
                    </a:lnTo>
                    <a:lnTo>
                      <a:pt x="2245" y="143"/>
                    </a:lnTo>
                    <a:lnTo>
                      <a:pt x="2201" y="176"/>
                    </a:lnTo>
                    <a:lnTo>
                      <a:pt x="2165" y="205"/>
                    </a:lnTo>
                    <a:lnTo>
                      <a:pt x="2137" y="228"/>
                    </a:lnTo>
                    <a:lnTo>
                      <a:pt x="2122" y="240"/>
                    </a:lnTo>
                    <a:lnTo>
                      <a:pt x="2122" y="240"/>
                    </a:lnTo>
                    <a:lnTo>
                      <a:pt x="2106" y="247"/>
                    </a:lnTo>
                    <a:lnTo>
                      <a:pt x="2084" y="254"/>
                    </a:lnTo>
                    <a:lnTo>
                      <a:pt x="2053" y="262"/>
                    </a:lnTo>
                    <a:lnTo>
                      <a:pt x="2018" y="271"/>
                    </a:lnTo>
                    <a:lnTo>
                      <a:pt x="1979" y="281"/>
                    </a:lnTo>
                    <a:lnTo>
                      <a:pt x="1935" y="292"/>
                    </a:lnTo>
                    <a:lnTo>
                      <a:pt x="1894" y="304"/>
                    </a:lnTo>
                    <a:lnTo>
                      <a:pt x="1852" y="318"/>
                    </a:lnTo>
                    <a:lnTo>
                      <a:pt x="1814" y="332"/>
                    </a:lnTo>
                    <a:lnTo>
                      <a:pt x="1782" y="349"/>
                    </a:lnTo>
                    <a:lnTo>
                      <a:pt x="1782" y="349"/>
                    </a:lnTo>
                    <a:lnTo>
                      <a:pt x="1750" y="366"/>
                    </a:lnTo>
                    <a:lnTo>
                      <a:pt x="1718" y="387"/>
                    </a:lnTo>
                    <a:lnTo>
                      <a:pt x="1686" y="409"/>
                    </a:lnTo>
                    <a:lnTo>
                      <a:pt x="1655" y="434"/>
                    </a:lnTo>
                    <a:lnTo>
                      <a:pt x="1626" y="456"/>
                    </a:lnTo>
                    <a:lnTo>
                      <a:pt x="1597" y="479"/>
                    </a:lnTo>
                    <a:lnTo>
                      <a:pt x="1571" y="499"/>
                    </a:lnTo>
                    <a:lnTo>
                      <a:pt x="1548" y="518"/>
                    </a:lnTo>
                    <a:lnTo>
                      <a:pt x="1529" y="534"/>
                    </a:lnTo>
                    <a:lnTo>
                      <a:pt x="1515" y="548"/>
                    </a:lnTo>
                    <a:lnTo>
                      <a:pt x="1515" y="548"/>
                    </a:lnTo>
                    <a:lnTo>
                      <a:pt x="1491" y="560"/>
                    </a:lnTo>
                    <a:lnTo>
                      <a:pt x="1451" y="579"/>
                    </a:lnTo>
                    <a:lnTo>
                      <a:pt x="1396" y="599"/>
                    </a:lnTo>
                    <a:lnTo>
                      <a:pt x="1332" y="624"/>
                    </a:lnTo>
                    <a:lnTo>
                      <a:pt x="1265" y="648"/>
                    </a:lnTo>
                    <a:lnTo>
                      <a:pt x="1199" y="670"/>
                    </a:lnTo>
                    <a:lnTo>
                      <a:pt x="1139" y="689"/>
                    </a:lnTo>
                    <a:lnTo>
                      <a:pt x="1087" y="703"/>
                    </a:lnTo>
                    <a:lnTo>
                      <a:pt x="1052" y="712"/>
                    </a:lnTo>
                    <a:lnTo>
                      <a:pt x="1037" y="712"/>
                    </a:lnTo>
                    <a:lnTo>
                      <a:pt x="1037" y="712"/>
                    </a:lnTo>
                    <a:lnTo>
                      <a:pt x="1025" y="705"/>
                    </a:lnTo>
                    <a:lnTo>
                      <a:pt x="1002" y="691"/>
                    </a:lnTo>
                    <a:lnTo>
                      <a:pt x="971" y="676"/>
                    </a:lnTo>
                    <a:lnTo>
                      <a:pt x="931" y="655"/>
                    </a:lnTo>
                    <a:lnTo>
                      <a:pt x="886" y="631"/>
                    </a:lnTo>
                    <a:lnTo>
                      <a:pt x="840" y="603"/>
                    </a:lnTo>
                    <a:lnTo>
                      <a:pt x="790" y="575"/>
                    </a:lnTo>
                    <a:lnTo>
                      <a:pt x="741" y="546"/>
                    </a:lnTo>
                    <a:lnTo>
                      <a:pt x="695" y="517"/>
                    </a:lnTo>
                    <a:lnTo>
                      <a:pt x="655" y="487"/>
                    </a:lnTo>
                    <a:lnTo>
                      <a:pt x="655" y="487"/>
                    </a:lnTo>
                    <a:lnTo>
                      <a:pt x="618" y="461"/>
                    </a:lnTo>
                    <a:lnTo>
                      <a:pt x="589" y="444"/>
                    </a:lnTo>
                    <a:lnTo>
                      <a:pt x="565" y="432"/>
                    </a:lnTo>
                    <a:lnTo>
                      <a:pt x="542" y="421"/>
                    </a:lnTo>
                    <a:lnTo>
                      <a:pt x="520" y="413"/>
                    </a:lnTo>
                    <a:lnTo>
                      <a:pt x="498" y="402"/>
                    </a:lnTo>
                    <a:lnTo>
                      <a:pt x="472" y="389"/>
                    </a:lnTo>
                    <a:lnTo>
                      <a:pt x="442" y="368"/>
                    </a:lnTo>
                    <a:lnTo>
                      <a:pt x="408" y="340"/>
                    </a:lnTo>
                    <a:lnTo>
                      <a:pt x="366" y="302"/>
                    </a:lnTo>
                    <a:lnTo>
                      <a:pt x="366" y="302"/>
                    </a:lnTo>
                    <a:lnTo>
                      <a:pt x="337" y="275"/>
                    </a:lnTo>
                    <a:lnTo>
                      <a:pt x="307" y="250"/>
                    </a:lnTo>
                    <a:lnTo>
                      <a:pt x="278" y="231"/>
                    </a:lnTo>
                    <a:lnTo>
                      <a:pt x="250" y="214"/>
                    </a:lnTo>
                    <a:lnTo>
                      <a:pt x="223" y="200"/>
                    </a:lnTo>
                    <a:lnTo>
                      <a:pt x="195" y="188"/>
                    </a:lnTo>
                    <a:lnTo>
                      <a:pt x="169" y="176"/>
                    </a:lnTo>
                    <a:lnTo>
                      <a:pt x="145" y="166"/>
                    </a:lnTo>
                    <a:lnTo>
                      <a:pt x="121" y="157"/>
                    </a:lnTo>
                    <a:lnTo>
                      <a:pt x="97" y="147"/>
                    </a:lnTo>
                    <a:lnTo>
                      <a:pt x="97" y="147"/>
                    </a:lnTo>
                    <a:lnTo>
                      <a:pt x="86" y="141"/>
                    </a:lnTo>
                    <a:lnTo>
                      <a:pt x="74" y="135"/>
                    </a:lnTo>
                    <a:lnTo>
                      <a:pt x="62" y="128"/>
                    </a:lnTo>
                    <a:lnTo>
                      <a:pt x="52" y="119"/>
                    </a:lnTo>
                    <a:lnTo>
                      <a:pt x="41" y="110"/>
                    </a:lnTo>
                    <a:lnTo>
                      <a:pt x="31" y="103"/>
                    </a:lnTo>
                    <a:lnTo>
                      <a:pt x="22" y="95"/>
                    </a:lnTo>
                    <a:lnTo>
                      <a:pt x="14" y="90"/>
                    </a:lnTo>
                    <a:lnTo>
                      <a:pt x="5" y="84"/>
                    </a:lnTo>
                    <a:lnTo>
                      <a:pt x="0" y="83"/>
                    </a:lnTo>
                    <a:lnTo>
                      <a:pt x="7" y="86"/>
                    </a:lnTo>
                    <a:lnTo>
                      <a:pt x="7" y="86"/>
                    </a:lnTo>
                    <a:lnTo>
                      <a:pt x="15" y="97"/>
                    </a:lnTo>
                    <a:lnTo>
                      <a:pt x="22" y="114"/>
                    </a:lnTo>
                    <a:lnTo>
                      <a:pt x="27" y="135"/>
                    </a:lnTo>
                    <a:lnTo>
                      <a:pt x="33" y="160"/>
                    </a:lnTo>
                    <a:lnTo>
                      <a:pt x="36" y="186"/>
                    </a:lnTo>
                    <a:lnTo>
                      <a:pt x="40" y="211"/>
                    </a:lnTo>
                    <a:lnTo>
                      <a:pt x="41" y="235"/>
                    </a:lnTo>
                    <a:lnTo>
                      <a:pt x="43" y="252"/>
                    </a:lnTo>
                    <a:lnTo>
                      <a:pt x="43" y="266"/>
                    </a:lnTo>
                    <a:lnTo>
                      <a:pt x="45" y="269"/>
                    </a:lnTo>
                    <a:lnTo>
                      <a:pt x="1051" y="914"/>
                    </a:lnTo>
                    <a:close/>
                  </a:path>
                </a:pathLst>
              </a:custGeom>
              <a:solidFill>
                <a:srgbClr val="E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96" name="Freeform 56">
                <a:extLst>
                  <a:ext uri="{FF2B5EF4-FFF2-40B4-BE49-F238E27FC236}">
                    <a16:creationId xmlns:a16="http://schemas.microsoft.com/office/drawing/2014/main" id="{5B544BC9-019E-137F-8110-65516C1A0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844"/>
                <a:ext cx="526" cy="416"/>
              </a:xfrm>
              <a:custGeom>
                <a:avLst/>
                <a:gdLst>
                  <a:gd name="T0" fmla="*/ 1037 w 1051"/>
                  <a:gd name="T1" fmla="*/ 629 h 831"/>
                  <a:gd name="T2" fmla="*/ 1025 w 1051"/>
                  <a:gd name="T3" fmla="*/ 622 h 831"/>
                  <a:gd name="T4" fmla="*/ 1002 w 1051"/>
                  <a:gd name="T5" fmla="*/ 608 h 831"/>
                  <a:gd name="T6" fmla="*/ 971 w 1051"/>
                  <a:gd name="T7" fmla="*/ 593 h 831"/>
                  <a:gd name="T8" fmla="*/ 931 w 1051"/>
                  <a:gd name="T9" fmla="*/ 572 h 831"/>
                  <a:gd name="T10" fmla="*/ 886 w 1051"/>
                  <a:gd name="T11" fmla="*/ 548 h 831"/>
                  <a:gd name="T12" fmla="*/ 840 w 1051"/>
                  <a:gd name="T13" fmla="*/ 520 h 831"/>
                  <a:gd name="T14" fmla="*/ 790 w 1051"/>
                  <a:gd name="T15" fmla="*/ 492 h 831"/>
                  <a:gd name="T16" fmla="*/ 741 w 1051"/>
                  <a:gd name="T17" fmla="*/ 463 h 831"/>
                  <a:gd name="T18" fmla="*/ 695 w 1051"/>
                  <a:gd name="T19" fmla="*/ 434 h 831"/>
                  <a:gd name="T20" fmla="*/ 655 w 1051"/>
                  <a:gd name="T21" fmla="*/ 404 h 831"/>
                  <a:gd name="T22" fmla="*/ 655 w 1051"/>
                  <a:gd name="T23" fmla="*/ 404 h 831"/>
                  <a:gd name="T24" fmla="*/ 618 w 1051"/>
                  <a:gd name="T25" fmla="*/ 378 h 831"/>
                  <a:gd name="T26" fmla="*/ 589 w 1051"/>
                  <a:gd name="T27" fmla="*/ 361 h 831"/>
                  <a:gd name="T28" fmla="*/ 565 w 1051"/>
                  <a:gd name="T29" fmla="*/ 349 h 831"/>
                  <a:gd name="T30" fmla="*/ 542 w 1051"/>
                  <a:gd name="T31" fmla="*/ 338 h 831"/>
                  <a:gd name="T32" fmla="*/ 520 w 1051"/>
                  <a:gd name="T33" fmla="*/ 330 h 831"/>
                  <a:gd name="T34" fmla="*/ 498 w 1051"/>
                  <a:gd name="T35" fmla="*/ 319 h 831"/>
                  <a:gd name="T36" fmla="*/ 472 w 1051"/>
                  <a:gd name="T37" fmla="*/ 306 h 831"/>
                  <a:gd name="T38" fmla="*/ 442 w 1051"/>
                  <a:gd name="T39" fmla="*/ 285 h 831"/>
                  <a:gd name="T40" fmla="*/ 408 w 1051"/>
                  <a:gd name="T41" fmla="*/ 257 h 831"/>
                  <a:gd name="T42" fmla="*/ 366 w 1051"/>
                  <a:gd name="T43" fmla="*/ 219 h 831"/>
                  <a:gd name="T44" fmla="*/ 366 w 1051"/>
                  <a:gd name="T45" fmla="*/ 219 h 831"/>
                  <a:gd name="T46" fmla="*/ 337 w 1051"/>
                  <a:gd name="T47" fmla="*/ 192 h 831"/>
                  <a:gd name="T48" fmla="*/ 307 w 1051"/>
                  <a:gd name="T49" fmla="*/ 167 h 831"/>
                  <a:gd name="T50" fmla="*/ 278 w 1051"/>
                  <a:gd name="T51" fmla="*/ 148 h 831"/>
                  <a:gd name="T52" fmla="*/ 250 w 1051"/>
                  <a:gd name="T53" fmla="*/ 131 h 831"/>
                  <a:gd name="T54" fmla="*/ 223 w 1051"/>
                  <a:gd name="T55" fmla="*/ 117 h 831"/>
                  <a:gd name="T56" fmla="*/ 195 w 1051"/>
                  <a:gd name="T57" fmla="*/ 105 h 831"/>
                  <a:gd name="T58" fmla="*/ 169 w 1051"/>
                  <a:gd name="T59" fmla="*/ 93 h 831"/>
                  <a:gd name="T60" fmla="*/ 145 w 1051"/>
                  <a:gd name="T61" fmla="*/ 83 h 831"/>
                  <a:gd name="T62" fmla="*/ 121 w 1051"/>
                  <a:gd name="T63" fmla="*/ 74 h 831"/>
                  <a:gd name="T64" fmla="*/ 97 w 1051"/>
                  <a:gd name="T65" fmla="*/ 64 h 831"/>
                  <a:gd name="T66" fmla="*/ 97 w 1051"/>
                  <a:gd name="T67" fmla="*/ 64 h 831"/>
                  <a:gd name="T68" fmla="*/ 86 w 1051"/>
                  <a:gd name="T69" fmla="*/ 58 h 831"/>
                  <a:gd name="T70" fmla="*/ 74 w 1051"/>
                  <a:gd name="T71" fmla="*/ 52 h 831"/>
                  <a:gd name="T72" fmla="*/ 62 w 1051"/>
                  <a:gd name="T73" fmla="*/ 45 h 831"/>
                  <a:gd name="T74" fmla="*/ 52 w 1051"/>
                  <a:gd name="T75" fmla="*/ 36 h 831"/>
                  <a:gd name="T76" fmla="*/ 41 w 1051"/>
                  <a:gd name="T77" fmla="*/ 27 h 831"/>
                  <a:gd name="T78" fmla="*/ 31 w 1051"/>
                  <a:gd name="T79" fmla="*/ 20 h 831"/>
                  <a:gd name="T80" fmla="*/ 22 w 1051"/>
                  <a:gd name="T81" fmla="*/ 12 h 831"/>
                  <a:gd name="T82" fmla="*/ 14 w 1051"/>
                  <a:gd name="T83" fmla="*/ 7 h 831"/>
                  <a:gd name="T84" fmla="*/ 5 w 1051"/>
                  <a:gd name="T85" fmla="*/ 1 h 831"/>
                  <a:gd name="T86" fmla="*/ 0 w 1051"/>
                  <a:gd name="T87" fmla="*/ 0 h 831"/>
                  <a:gd name="T88" fmla="*/ 7 w 1051"/>
                  <a:gd name="T89" fmla="*/ 3 h 831"/>
                  <a:gd name="T90" fmla="*/ 7 w 1051"/>
                  <a:gd name="T91" fmla="*/ 3 h 831"/>
                  <a:gd name="T92" fmla="*/ 15 w 1051"/>
                  <a:gd name="T93" fmla="*/ 14 h 831"/>
                  <a:gd name="T94" fmla="*/ 22 w 1051"/>
                  <a:gd name="T95" fmla="*/ 31 h 831"/>
                  <a:gd name="T96" fmla="*/ 27 w 1051"/>
                  <a:gd name="T97" fmla="*/ 52 h 831"/>
                  <a:gd name="T98" fmla="*/ 33 w 1051"/>
                  <a:gd name="T99" fmla="*/ 77 h 831"/>
                  <a:gd name="T100" fmla="*/ 36 w 1051"/>
                  <a:gd name="T101" fmla="*/ 103 h 831"/>
                  <a:gd name="T102" fmla="*/ 40 w 1051"/>
                  <a:gd name="T103" fmla="*/ 128 h 831"/>
                  <a:gd name="T104" fmla="*/ 41 w 1051"/>
                  <a:gd name="T105" fmla="*/ 152 h 831"/>
                  <a:gd name="T106" fmla="*/ 43 w 1051"/>
                  <a:gd name="T107" fmla="*/ 169 h 831"/>
                  <a:gd name="T108" fmla="*/ 43 w 1051"/>
                  <a:gd name="T109" fmla="*/ 183 h 831"/>
                  <a:gd name="T110" fmla="*/ 45 w 1051"/>
                  <a:gd name="T111" fmla="*/ 186 h 831"/>
                  <a:gd name="T112" fmla="*/ 1051 w 1051"/>
                  <a:gd name="T113" fmla="*/ 831 h 831"/>
                  <a:gd name="T114" fmla="*/ 1037 w 1051"/>
                  <a:gd name="T115" fmla="*/ 629 h 831"/>
                  <a:gd name="T116" fmla="*/ 1037 w 1051"/>
                  <a:gd name="T117" fmla="*/ 629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51" h="831">
                    <a:moveTo>
                      <a:pt x="1037" y="629"/>
                    </a:moveTo>
                    <a:lnTo>
                      <a:pt x="1025" y="622"/>
                    </a:lnTo>
                    <a:lnTo>
                      <a:pt x="1002" y="608"/>
                    </a:lnTo>
                    <a:lnTo>
                      <a:pt x="971" y="593"/>
                    </a:lnTo>
                    <a:lnTo>
                      <a:pt x="931" y="572"/>
                    </a:lnTo>
                    <a:lnTo>
                      <a:pt x="886" y="548"/>
                    </a:lnTo>
                    <a:lnTo>
                      <a:pt x="840" y="520"/>
                    </a:lnTo>
                    <a:lnTo>
                      <a:pt x="790" y="492"/>
                    </a:lnTo>
                    <a:lnTo>
                      <a:pt x="741" y="463"/>
                    </a:lnTo>
                    <a:lnTo>
                      <a:pt x="695" y="434"/>
                    </a:lnTo>
                    <a:lnTo>
                      <a:pt x="655" y="404"/>
                    </a:lnTo>
                    <a:lnTo>
                      <a:pt x="655" y="404"/>
                    </a:lnTo>
                    <a:lnTo>
                      <a:pt x="618" y="378"/>
                    </a:lnTo>
                    <a:lnTo>
                      <a:pt x="589" y="361"/>
                    </a:lnTo>
                    <a:lnTo>
                      <a:pt x="565" y="349"/>
                    </a:lnTo>
                    <a:lnTo>
                      <a:pt x="542" y="338"/>
                    </a:lnTo>
                    <a:lnTo>
                      <a:pt x="520" y="330"/>
                    </a:lnTo>
                    <a:lnTo>
                      <a:pt x="498" y="319"/>
                    </a:lnTo>
                    <a:lnTo>
                      <a:pt x="472" y="306"/>
                    </a:lnTo>
                    <a:lnTo>
                      <a:pt x="442" y="285"/>
                    </a:lnTo>
                    <a:lnTo>
                      <a:pt x="408" y="257"/>
                    </a:lnTo>
                    <a:lnTo>
                      <a:pt x="366" y="219"/>
                    </a:lnTo>
                    <a:lnTo>
                      <a:pt x="366" y="219"/>
                    </a:lnTo>
                    <a:lnTo>
                      <a:pt x="337" y="192"/>
                    </a:lnTo>
                    <a:lnTo>
                      <a:pt x="307" y="167"/>
                    </a:lnTo>
                    <a:lnTo>
                      <a:pt x="278" y="148"/>
                    </a:lnTo>
                    <a:lnTo>
                      <a:pt x="250" y="131"/>
                    </a:lnTo>
                    <a:lnTo>
                      <a:pt x="223" y="117"/>
                    </a:lnTo>
                    <a:lnTo>
                      <a:pt x="195" y="105"/>
                    </a:lnTo>
                    <a:lnTo>
                      <a:pt x="169" y="93"/>
                    </a:lnTo>
                    <a:lnTo>
                      <a:pt x="145" y="83"/>
                    </a:lnTo>
                    <a:lnTo>
                      <a:pt x="121" y="74"/>
                    </a:lnTo>
                    <a:lnTo>
                      <a:pt x="97" y="64"/>
                    </a:lnTo>
                    <a:lnTo>
                      <a:pt x="97" y="64"/>
                    </a:lnTo>
                    <a:lnTo>
                      <a:pt x="86" y="58"/>
                    </a:lnTo>
                    <a:lnTo>
                      <a:pt x="74" y="52"/>
                    </a:lnTo>
                    <a:lnTo>
                      <a:pt x="62" y="45"/>
                    </a:lnTo>
                    <a:lnTo>
                      <a:pt x="52" y="36"/>
                    </a:lnTo>
                    <a:lnTo>
                      <a:pt x="41" y="27"/>
                    </a:lnTo>
                    <a:lnTo>
                      <a:pt x="31" y="20"/>
                    </a:lnTo>
                    <a:lnTo>
                      <a:pt x="22" y="12"/>
                    </a:lnTo>
                    <a:lnTo>
                      <a:pt x="14" y="7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5" y="14"/>
                    </a:lnTo>
                    <a:lnTo>
                      <a:pt x="22" y="31"/>
                    </a:lnTo>
                    <a:lnTo>
                      <a:pt x="27" y="52"/>
                    </a:lnTo>
                    <a:lnTo>
                      <a:pt x="33" y="77"/>
                    </a:lnTo>
                    <a:lnTo>
                      <a:pt x="36" y="103"/>
                    </a:lnTo>
                    <a:lnTo>
                      <a:pt x="40" y="128"/>
                    </a:lnTo>
                    <a:lnTo>
                      <a:pt x="41" y="152"/>
                    </a:lnTo>
                    <a:lnTo>
                      <a:pt x="43" y="169"/>
                    </a:lnTo>
                    <a:lnTo>
                      <a:pt x="43" y="183"/>
                    </a:lnTo>
                    <a:lnTo>
                      <a:pt x="45" y="186"/>
                    </a:lnTo>
                    <a:lnTo>
                      <a:pt x="1051" y="831"/>
                    </a:lnTo>
                    <a:lnTo>
                      <a:pt x="1037" y="629"/>
                    </a:lnTo>
                    <a:lnTo>
                      <a:pt x="1037" y="629"/>
                    </a:lnTo>
                    <a:close/>
                  </a:path>
                </a:pathLst>
              </a:cu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97" name="Freeform 57">
                <a:extLst>
                  <a:ext uri="{FF2B5EF4-FFF2-40B4-BE49-F238E27FC236}">
                    <a16:creationId xmlns:a16="http://schemas.microsoft.com/office/drawing/2014/main" id="{2D648199-30EC-EC3B-BD64-32F3292CB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844"/>
                <a:ext cx="526" cy="416"/>
              </a:xfrm>
              <a:custGeom>
                <a:avLst/>
                <a:gdLst>
                  <a:gd name="T0" fmla="*/ 1037 w 1051"/>
                  <a:gd name="T1" fmla="*/ 629 h 831"/>
                  <a:gd name="T2" fmla="*/ 1025 w 1051"/>
                  <a:gd name="T3" fmla="*/ 622 h 831"/>
                  <a:gd name="T4" fmla="*/ 1002 w 1051"/>
                  <a:gd name="T5" fmla="*/ 608 h 831"/>
                  <a:gd name="T6" fmla="*/ 971 w 1051"/>
                  <a:gd name="T7" fmla="*/ 593 h 831"/>
                  <a:gd name="T8" fmla="*/ 931 w 1051"/>
                  <a:gd name="T9" fmla="*/ 572 h 831"/>
                  <a:gd name="T10" fmla="*/ 886 w 1051"/>
                  <a:gd name="T11" fmla="*/ 548 h 831"/>
                  <a:gd name="T12" fmla="*/ 840 w 1051"/>
                  <a:gd name="T13" fmla="*/ 520 h 831"/>
                  <a:gd name="T14" fmla="*/ 790 w 1051"/>
                  <a:gd name="T15" fmla="*/ 492 h 831"/>
                  <a:gd name="T16" fmla="*/ 741 w 1051"/>
                  <a:gd name="T17" fmla="*/ 463 h 831"/>
                  <a:gd name="T18" fmla="*/ 695 w 1051"/>
                  <a:gd name="T19" fmla="*/ 434 h 831"/>
                  <a:gd name="T20" fmla="*/ 655 w 1051"/>
                  <a:gd name="T21" fmla="*/ 404 h 831"/>
                  <a:gd name="T22" fmla="*/ 655 w 1051"/>
                  <a:gd name="T23" fmla="*/ 404 h 831"/>
                  <a:gd name="T24" fmla="*/ 618 w 1051"/>
                  <a:gd name="T25" fmla="*/ 378 h 831"/>
                  <a:gd name="T26" fmla="*/ 589 w 1051"/>
                  <a:gd name="T27" fmla="*/ 361 h 831"/>
                  <a:gd name="T28" fmla="*/ 565 w 1051"/>
                  <a:gd name="T29" fmla="*/ 349 h 831"/>
                  <a:gd name="T30" fmla="*/ 542 w 1051"/>
                  <a:gd name="T31" fmla="*/ 338 h 831"/>
                  <a:gd name="T32" fmla="*/ 520 w 1051"/>
                  <a:gd name="T33" fmla="*/ 330 h 831"/>
                  <a:gd name="T34" fmla="*/ 498 w 1051"/>
                  <a:gd name="T35" fmla="*/ 319 h 831"/>
                  <a:gd name="T36" fmla="*/ 472 w 1051"/>
                  <a:gd name="T37" fmla="*/ 306 h 831"/>
                  <a:gd name="T38" fmla="*/ 442 w 1051"/>
                  <a:gd name="T39" fmla="*/ 285 h 831"/>
                  <a:gd name="T40" fmla="*/ 408 w 1051"/>
                  <a:gd name="T41" fmla="*/ 257 h 831"/>
                  <a:gd name="T42" fmla="*/ 366 w 1051"/>
                  <a:gd name="T43" fmla="*/ 219 h 831"/>
                  <a:gd name="T44" fmla="*/ 366 w 1051"/>
                  <a:gd name="T45" fmla="*/ 219 h 831"/>
                  <a:gd name="T46" fmla="*/ 337 w 1051"/>
                  <a:gd name="T47" fmla="*/ 192 h 831"/>
                  <a:gd name="T48" fmla="*/ 307 w 1051"/>
                  <a:gd name="T49" fmla="*/ 167 h 831"/>
                  <a:gd name="T50" fmla="*/ 278 w 1051"/>
                  <a:gd name="T51" fmla="*/ 148 h 831"/>
                  <a:gd name="T52" fmla="*/ 250 w 1051"/>
                  <a:gd name="T53" fmla="*/ 131 h 831"/>
                  <a:gd name="T54" fmla="*/ 223 w 1051"/>
                  <a:gd name="T55" fmla="*/ 117 h 831"/>
                  <a:gd name="T56" fmla="*/ 195 w 1051"/>
                  <a:gd name="T57" fmla="*/ 105 h 831"/>
                  <a:gd name="T58" fmla="*/ 169 w 1051"/>
                  <a:gd name="T59" fmla="*/ 93 h 831"/>
                  <a:gd name="T60" fmla="*/ 145 w 1051"/>
                  <a:gd name="T61" fmla="*/ 83 h 831"/>
                  <a:gd name="T62" fmla="*/ 121 w 1051"/>
                  <a:gd name="T63" fmla="*/ 74 h 831"/>
                  <a:gd name="T64" fmla="*/ 97 w 1051"/>
                  <a:gd name="T65" fmla="*/ 64 h 831"/>
                  <a:gd name="T66" fmla="*/ 97 w 1051"/>
                  <a:gd name="T67" fmla="*/ 64 h 831"/>
                  <a:gd name="T68" fmla="*/ 86 w 1051"/>
                  <a:gd name="T69" fmla="*/ 58 h 831"/>
                  <a:gd name="T70" fmla="*/ 74 w 1051"/>
                  <a:gd name="T71" fmla="*/ 52 h 831"/>
                  <a:gd name="T72" fmla="*/ 62 w 1051"/>
                  <a:gd name="T73" fmla="*/ 45 h 831"/>
                  <a:gd name="T74" fmla="*/ 52 w 1051"/>
                  <a:gd name="T75" fmla="*/ 36 h 831"/>
                  <a:gd name="T76" fmla="*/ 41 w 1051"/>
                  <a:gd name="T77" fmla="*/ 27 h 831"/>
                  <a:gd name="T78" fmla="*/ 31 w 1051"/>
                  <a:gd name="T79" fmla="*/ 20 h 831"/>
                  <a:gd name="T80" fmla="*/ 22 w 1051"/>
                  <a:gd name="T81" fmla="*/ 12 h 831"/>
                  <a:gd name="T82" fmla="*/ 14 w 1051"/>
                  <a:gd name="T83" fmla="*/ 7 h 831"/>
                  <a:gd name="T84" fmla="*/ 5 w 1051"/>
                  <a:gd name="T85" fmla="*/ 1 h 831"/>
                  <a:gd name="T86" fmla="*/ 0 w 1051"/>
                  <a:gd name="T87" fmla="*/ 0 h 831"/>
                  <a:gd name="T88" fmla="*/ 7 w 1051"/>
                  <a:gd name="T89" fmla="*/ 3 h 831"/>
                  <a:gd name="T90" fmla="*/ 7 w 1051"/>
                  <a:gd name="T91" fmla="*/ 3 h 831"/>
                  <a:gd name="T92" fmla="*/ 15 w 1051"/>
                  <a:gd name="T93" fmla="*/ 14 h 831"/>
                  <a:gd name="T94" fmla="*/ 22 w 1051"/>
                  <a:gd name="T95" fmla="*/ 31 h 831"/>
                  <a:gd name="T96" fmla="*/ 27 w 1051"/>
                  <a:gd name="T97" fmla="*/ 52 h 831"/>
                  <a:gd name="T98" fmla="*/ 33 w 1051"/>
                  <a:gd name="T99" fmla="*/ 77 h 831"/>
                  <a:gd name="T100" fmla="*/ 36 w 1051"/>
                  <a:gd name="T101" fmla="*/ 103 h 831"/>
                  <a:gd name="T102" fmla="*/ 40 w 1051"/>
                  <a:gd name="T103" fmla="*/ 128 h 831"/>
                  <a:gd name="T104" fmla="*/ 41 w 1051"/>
                  <a:gd name="T105" fmla="*/ 152 h 831"/>
                  <a:gd name="T106" fmla="*/ 43 w 1051"/>
                  <a:gd name="T107" fmla="*/ 169 h 831"/>
                  <a:gd name="T108" fmla="*/ 43 w 1051"/>
                  <a:gd name="T109" fmla="*/ 183 h 831"/>
                  <a:gd name="T110" fmla="*/ 45 w 1051"/>
                  <a:gd name="T111" fmla="*/ 186 h 831"/>
                  <a:gd name="T112" fmla="*/ 1051 w 1051"/>
                  <a:gd name="T113" fmla="*/ 831 h 831"/>
                  <a:gd name="T114" fmla="*/ 1037 w 1051"/>
                  <a:gd name="T115" fmla="*/ 629 h 831"/>
                  <a:gd name="T116" fmla="*/ 1037 w 1051"/>
                  <a:gd name="T117" fmla="*/ 629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51" h="831">
                    <a:moveTo>
                      <a:pt x="1037" y="629"/>
                    </a:moveTo>
                    <a:lnTo>
                      <a:pt x="1025" y="622"/>
                    </a:lnTo>
                    <a:lnTo>
                      <a:pt x="1002" y="608"/>
                    </a:lnTo>
                    <a:lnTo>
                      <a:pt x="971" y="593"/>
                    </a:lnTo>
                    <a:lnTo>
                      <a:pt x="931" y="572"/>
                    </a:lnTo>
                    <a:lnTo>
                      <a:pt x="886" y="548"/>
                    </a:lnTo>
                    <a:lnTo>
                      <a:pt x="840" y="520"/>
                    </a:lnTo>
                    <a:lnTo>
                      <a:pt x="790" y="492"/>
                    </a:lnTo>
                    <a:lnTo>
                      <a:pt x="741" y="463"/>
                    </a:lnTo>
                    <a:lnTo>
                      <a:pt x="695" y="434"/>
                    </a:lnTo>
                    <a:lnTo>
                      <a:pt x="655" y="404"/>
                    </a:lnTo>
                    <a:lnTo>
                      <a:pt x="655" y="404"/>
                    </a:lnTo>
                    <a:lnTo>
                      <a:pt x="618" y="378"/>
                    </a:lnTo>
                    <a:lnTo>
                      <a:pt x="589" y="361"/>
                    </a:lnTo>
                    <a:lnTo>
                      <a:pt x="565" y="349"/>
                    </a:lnTo>
                    <a:lnTo>
                      <a:pt x="542" y="338"/>
                    </a:lnTo>
                    <a:lnTo>
                      <a:pt x="520" y="330"/>
                    </a:lnTo>
                    <a:lnTo>
                      <a:pt x="498" y="319"/>
                    </a:lnTo>
                    <a:lnTo>
                      <a:pt x="472" y="306"/>
                    </a:lnTo>
                    <a:lnTo>
                      <a:pt x="442" y="285"/>
                    </a:lnTo>
                    <a:lnTo>
                      <a:pt x="408" y="257"/>
                    </a:lnTo>
                    <a:lnTo>
                      <a:pt x="366" y="219"/>
                    </a:lnTo>
                    <a:lnTo>
                      <a:pt x="366" y="219"/>
                    </a:lnTo>
                    <a:lnTo>
                      <a:pt x="337" y="192"/>
                    </a:lnTo>
                    <a:lnTo>
                      <a:pt x="307" y="167"/>
                    </a:lnTo>
                    <a:lnTo>
                      <a:pt x="278" y="148"/>
                    </a:lnTo>
                    <a:lnTo>
                      <a:pt x="250" y="131"/>
                    </a:lnTo>
                    <a:lnTo>
                      <a:pt x="223" y="117"/>
                    </a:lnTo>
                    <a:lnTo>
                      <a:pt x="195" y="105"/>
                    </a:lnTo>
                    <a:lnTo>
                      <a:pt x="169" y="93"/>
                    </a:lnTo>
                    <a:lnTo>
                      <a:pt x="145" y="83"/>
                    </a:lnTo>
                    <a:lnTo>
                      <a:pt x="121" y="74"/>
                    </a:lnTo>
                    <a:lnTo>
                      <a:pt x="97" y="64"/>
                    </a:lnTo>
                    <a:lnTo>
                      <a:pt x="97" y="64"/>
                    </a:lnTo>
                    <a:lnTo>
                      <a:pt x="86" y="58"/>
                    </a:lnTo>
                    <a:lnTo>
                      <a:pt x="74" y="52"/>
                    </a:lnTo>
                    <a:lnTo>
                      <a:pt x="62" y="45"/>
                    </a:lnTo>
                    <a:lnTo>
                      <a:pt x="52" y="36"/>
                    </a:lnTo>
                    <a:lnTo>
                      <a:pt x="41" y="27"/>
                    </a:lnTo>
                    <a:lnTo>
                      <a:pt x="31" y="20"/>
                    </a:lnTo>
                    <a:lnTo>
                      <a:pt x="22" y="12"/>
                    </a:lnTo>
                    <a:lnTo>
                      <a:pt x="14" y="7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5" y="14"/>
                    </a:lnTo>
                    <a:lnTo>
                      <a:pt x="22" y="31"/>
                    </a:lnTo>
                    <a:lnTo>
                      <a:pt x="27" y="52"/>
                    </a:lnTo>
                    <a:lnTo>
                      <a:pt x="33" y="77"/>
                    </a:lnTo>
                    <a:lnTo>
                      <a:pt x="36" y="103"/>
                    </a:lnTo>
                    <a:lnTo>
                      <a:pt x="40" y="128"/>
                    </a:lnTo>
                    <a:lnTo>
                      <a:pt x="41" y="152"/>
                    </a:lnTo>
                    <a:lnTo>
                      <a:pt x="43" y="169"/>
                    </a:lnTo>
                    <a:lnTo>
                      <a:pt x="43" y="183"/>
                    </a:lnTo>
                    <a:lnTo>
                      <a:pt x="45" y="186"/>
                    </a:lnTo>
                    <a:lnTo>
                      <a:pt x="1051" y="831"/>
                    </a:lnTo>
                    <a:lnTo>
                      <a:pt x="1037" y="629"/>
                    </a:lnTo>
                    <a:lnTo>
                      <a:pt x="1037" y="62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98" name="Freeform 58">
                <a:extLst>
                  <a:ext uri="{FF2B5EF4-FFF2-40B4-BE49-F238E27FC236}">
                    <a16:creationId xmlns:a16="http://schemas.microsoft.com/office/drawing/2014/main" id="{F0573A48-E7A1-3FED-8119-12249998B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802"/>
                <a:ext cx="1256" cy="458"/>
              </a:xfrm>
              <a:custGeom>
                <a:avLst/>
                <a:gdLst>
                  <a:gd name="T0" fmla="*/ 2469 w 2511"/>
                  <a:gd name="T1" fmla="*/ 240 h 914"/>
                  <a:gd name="T2" fmla="*/ 2468 w 2511"/>
                  <a:gd name="T3" fmla="*/ 202 h 914"/>
                  <a:gd name="T4" fmla="*/ 2471 w 2511"/>
                  <a:gd name="T5" fmla="*/ 131 h 914"/>
                  <a:gd name="T6" fmla="*/ 2485 w 2511"/>
                  <a:gd name="T7" fmla="*/ 72 h 914"/>
                  <a:gd name="T8" fmla="*/ 2499 w 2511"/>
                  <a:gd name="T9" fmla="*/ 27 h 914"/>
                  <a:gd name="T10" fmla="*/ 2509 w 2511"/>
                  <a:gd name="T11" fmla="*/ 3 h 914"/>
                  <a:gd name="T12" fmla="*/ 2511 w 2511"/>
                  <a:gd name="T13" fmla="*/ 0 h 914"/>
                  <a:gd name="T14" fmla="*/ 2438 w 2511"/>
                  <a:gd name="T15" fmla="*/ 20 h 914"/>
                  <a:gd name="T16" fmla="*/ 2343 w 2511"/>
                  <a:gd name="T17" fmla="*/ 74 h 914"/>
                  <a:gd name="T18" fmla="*/ 2245 w 2511"/>
                  <a:gd name="T19" fmla="*/ 143 h 914"/>
                  <a:gd name="T20" fmla="*/ 2165 w 2511"/>
                  <a:gd name="T21" fmla="*/ 205 h 914"/>
                  <a:gd name="T22" fmla="*/ 2122 w 2511"/>
                  <a:gd name="T23" fmla="*/ 240 h 914"/>
                  <a:gd name="T24" fmla="*/ 2106 w 2511"/>
                  <a:gd name="T25" fmla="*/ 247 h 914"/>
                  <a:gd name="T26" fmla="*/ 2053 w 2511"/>
                  <a:gd name="T27" fmla="*/ 262 h 914"/>
                  <a:gd name="T28" fmla="*/ 1979 w 2511"/>
                  <a:gd name="T29" fmla="*/ 281 h 914"/>
                  <a:gd name="T30" fmla="*/ 1894 w 2511"/>
                  <a:gd name="T31" fmla="*/ 304 h 914"/>
                  <a:gd name="T32" fmla="*/ 1814 w 2511"/>
                  <a:gd name="T33" fmla="*/ 332 h 914"/>
                  <a:gd name="T34" fmla="*/ 1782 w 2511"/>
                  <a:gd name="T35" fmla="*/ 349 h 914"/>
                  <a:gd name="T36" fmla="*/ 1718 w 2511"/>
                  <a:gd name="T37" fmla="*/ 387 h 914"/>
                  <a:gd name="T38" fmla="*/ 1655 w 2511"/>
                  <a:gd name="T39" fmla="*/ 434 h 914"/>
                  <a:gd name="T40" fmla="*/ 1597 w 2511"/>
                  <a:gd name="T41" fmla="*/ 479 h 914"/>
                  <a:gd name="T42" fmla="*/ 1548 w 2511"/>
                  <a:gd name="T43" fmla="*/ 518 h 914"/>
                  <a:gd name="T44" fmla="*/ 1515 w 2511"/>
                  <a:gd name="T45" fmla="*/ 548 h 914"/>
                  <a:gd name="T46" fmla="*/ 1491 w 2511"/>
                  <a:gd name="T47" fmla="*/ 560 h 914"/>
                  <a:gd name="T48" fmla="*/ 1396 w 2511"/>
                  <a:gd name="T49" fmla="*/ 599 h 914"/>
                  <a:gd name="T50" fmla="*/ 1265 w 2511"/>
                  <a:gd name="T51" fmla="*/ 648 h 914"/>
                  <a:gd name="T52" fmla="*/ 1139 w 2511"/>
                  <a:gd name="T53" fmla="*/ 689 h 914"/>
                  <a:gd name="T54" fmla="*/ 1052 w 2511"/>
                  <a:gd name="T55" fmla="*/ 712 h 914"/>
                  <a:gd name="T56" fmla="*/ 1037 w 2511"/>
                  <a:gd name="T57" fmla="*/ 712 h 914"/>
                  <a:gd name="T58" fmla="*/ 1002 w 2511"/>
                  <a:gd name="T59" fmla="*/ 691 h 914"/>
                  <a:gd name="T60" fmla="*/ 931 w 2511"/>
                  <a:gd name="T61" fmla="*/ 655 h 914"/>
                  <a:gd name="T62" fmla="*/ 840 w 2511"/>
                  <a:gd name="T63" fmla="*/ 603 h 914"/>
                  <a:gd name="T64" fmla="*/ 741 w 2511"/>
                  <a:gd name="T65" fmla="*/ 546 h 914"/>
                  <a:gd name="T66" fmla="*/ 655 w 2511"/>
                  <a:gd name="T67" fmla="*/ 487 h 914"/>
                  <a:gd name="T68" fmla="*/ 618 w 2511"/>
                  <a:gd name="T69" fmla="*/ 461 h 914"/>
                  <a:gd name="T70" fmla="*/ 565 w 2511"/>
                  <a:gd name="T71" fmla="*/ 432 h 914"/>
                  <a:gd name="T72" fmla="*/ 520 w 2511"/>
                  <a:gd name="T73" fmla="*/ 413 h 914"/>
                  <a:gd name="T74" fmla="*/ 472 w 2511"/>
                  <a:gd name="T75" fmla="*/ 389 h 914"/>
                  <a:gd name="T76" fmla="*/ 408 w 2511"/>
                  <a:gd name="T77" fmla="*/ 340 h 914"/>
                  <a:gd name="T78" fmla="*/ 366 w 2511"/>
                  <a:gd name="T79" fmla="*/ 302 h 914"/>
                  <a:gd name="T80" fmla="*/ 307 w 2511"/>
                  <a:gd name="T81" fmla="*/ 250 h 914"/>
                  <a:gd name="T82" fmla="*/ 250 w 2511"/>
                  <a:gd name="T83" fmla="*/ 214 h 914"/>
                  <a:gd name="T84" fmla="*/ 195 w 2511"/>
                  <a:gd name="T85" fmla="*/ 188 h 914"/>
                  <a:gd name="T86" fmla="*/ 145 w 2511"/>
                  <a:gd name="T87" fmla="*/ 166 h 914"/>
                  <a:gd name="T88" fmla="*/ 97 w 2511"/>
                  <a:gd name="T89" fmla="*/ 147 h 914"/>
                  <a:gd name="T90" fmla="*/ 86 w 2511"/>
                  <a:gd name="T91" fmla="*/ 141 h 914"/>
                  <a:gd name="T92" fmla="*/ 62 w 2511"/>
                  <a:gd name="T93" fmla="*/ 128 h 914"/>
                  <a:gd name="T94" fmla="*/ 41 w 2511"/>
                  <a:gd name="T95" fmla="*/ 110 h 914"/>
                  <a:gd name="T96" fmla="*/ 22 w 2511"/>
                  <a:gd name="T97" fmla="*/ 95 h 914"/>
                  <a:gd name="T98" fmla="*/ 5 w 2511"/>
                  <a:gd name="T99" fmla="*/ 84 h 914"/>
                  <a:gd name="T100" fmla="*/ 7 w 2511"/>
                  <a:gd name="T101" fmla="*/ 86 h 914"/>
                  <a:gd name="T102" fmla="*/ 15 w 2511"/>
                  <a:gd name="T103" fmla="*/ 97 h 914"/>
                  <a:gd name="T104" fmla="*/ 27 w 2511"/>
                  <a:gd name="T105" fmla="*/ 135 h 914"/>
                  <a:gd name="T106" fmla="*/ 36 w 2511"/>
                  <a:gd name="T107" fmla="*/ 186 h 914"/>
                  <a:gd name="T108" fmla="*/ 41 w 2511"/>
                  <a:gd name="T109" fmla="*/ 235 h 914"/>
                  <a:gd name="T110" fmla="*/ 43 w 2511"/>
                  <a:gd name="T111" fmla="*/ 266 h 914"/>
                  <a:gd name="T112" fmla="*/ 1051 w 2511"/>
                  <a:gd name="T113" fmla="*/ 914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11" h="914">
                    <a:moveTo>
                      <a:pt x="1051" y="914"/>
                    </a:moveTo>
                    <a:lnTo>
                      <a:pt x="2469" y="240"/>
                    </a:lnTo>
                    <a:lnTo>
                      <a:pt x="2469" y="240"/>
                    </a:lnTo>
                    <a:lnTo>
                      <a:pt x="2468" y="202"/>
                    </a:lnTo>
                    <a:lnTo>
                      <a:pt x="2468" y="166"/>
                    </a:lnTo>
                    <a:lnTo>
                      <a:pt x="2471" y="131"/>
                    </a:lnTo>
                    <a:lnTo>
                      <a:pt x="2478" y="100"/>
                    </a:lnTo>
                    <a:lnTo>
                      <a:pt x="2485" y="72"/>
                    </a:lnTo>
                    <a:lnTo>
                      <a:pt x="2492" y="48"/>
                    </a:lnTo>
                    <a:lnTo>
                      <a:pt x="2499" y="27"/>
                    </a:lnTo>
                    <a:lnTo>
                      <a:pt x="2506" y="14"/>
                    </a:lnTo>
                    <a:lnTo>
                      <a:pt x="2509" y="3"/>
                    </a:lnTo>
                    <a:lnTo>
                      <a:pt x="2511" y="0"/>
                    </a:lnTo>
                    <a:lnTo>
                      <a:pt x="2511" y="0"/>
                    </a:lnTo>
                    <a:lnTo>
                      <a:pt x="2478" y="5"/>
                    </a:lnTo>
                    <a:lnTo>
                      <a:pt x="2438" y="20"/>
                    </a:lnTo>
                    <a:lnTo>
                      <a:pt x="2393" y="45"/>
                    </a:lnTo>
                    <a:lnTo>
                      <a:pt x="2343" y="74"/>
                    </a:lnTo>
                    <a:lnTo>
                      <a:pt x="2293" y="109"/>
                    </a:lnTo>
                    <a:lnTo>
                      <a:pt x="2245" y="143"/>
                    </a:lnTo>
                    <a:lnTo>
                      <a:pt x="2201" y="176"/>
                    </a:lnTo>
                    <a:lnTo>
                      <a:pt x="2165" y="205"/>
                    </a:lnTo>
                    <a:lnTo>
                      <a:pt x="2137" y="228"/>
                    </a:lnTo>
                    <a:lnTo>
                      <a:pt x="2122" y="240"/>
                    </a:lnTo>
                    <a:lnTo>
                      <a:pt x="2122" y="240"/>
                    </a:lnTo>
                    <a:lnTo>
                      <a:pt x="2106" y="247"/>
                    </a:lnTo>
                    <a:lnTo>
                      <a:pt x="2084" y="254"/>
                    </a:lnTo>
                    <a:lnTo>
                      <a:pt x="2053" y="262"/>
                    </a:lnTo>
                    <a:lnTo>
                      <a:pt x="2018" y="271"/>
                    </a:lnTo>
                    <a:lnTo>
                      <a:pt x="1979" y="281"/>
                    </a:lnTo>
                    <a:lnTo>
                      <a:pt x="1935" y="292"/>
                    </a:lnTo>
                    <a:lnTo>
                      <a:pt x="1894" y="304"/>
                    </a:lnTo>
                    <a:lnTo>
                      <a:pt x="1852" y="318"/>
                    </a:lnTo>
                    <a:lnTo>
                      <a:pt x="1814" y="332"/>
                    </a:lnTo>
                    <a:lnTo>
                      <a:pt x="1782" y="349"/>
                    </a:lnTo>
                    <a:lnTo>
                      <a:pt x="1782" y="349"/>
                    </a:lnTo>
                    <a:lnTo>
                      <a:pt x="1750" y="366"/>
                    </a:lnTo>
                    <a:lnTo>
                      <a:pt x="1718" y="387"/>
                    </a:lnTo>
                    <a:lnTo>
                      <a:pt x="1686" y="409"/>
                    </a:lnTo>
                    <a:lnTo>
                      <a:pt x="1655" y="434"/>
                    </a:lnTo>
                    <a:lnTo>
                      <a:pt x="1626" y="456"/>
                    </a:lnTo>
                    <a:lnTo>
                      <a:pt x="1597" y="479"/>
                    </a:lnTo>
                    <a:lnTo>
                      <a:pt x="1571" y="499"/>
                    </a:lnTo>
                    <a:lnTo>
                      <a:pt x="1548" y="518"/>
                    </a:lnTo>
                    <a:lnTo>
                      <a:pt x="1529" y="534"/>
                    </a:lnTo>
                    <a:lnTo>
                      <a:pt x="1515" y="548"/>
                    </a:lnTo>
                    <a:lnTo>
                      <a:pt x="1515" y="548"/>
                    </a:lnTo>
                    <a:lnTo>
                      <a:pt x="1491" y="560"/>
                    </a:lnTo>
                    <a:lnTo>
                      <a:pt x="1451" y="579"/>
                    </a:lnTo>
                    <a:lnTo>
                      <a:pt x="1396" y="599"/>
                    </a:lnTo>
                    <a:lnTo>
                      <a:pt x="1332" y="624"/>
                    </a:lnTo>
                    <a:lnTo>
                      <a:pt x="1265" y="648"/>
                    </a:lnTo>
                    <a:lnTo>
                      <a:pt x="1199" y="670"/>
                    </a:lnTo>
                    <a:lnTo>
                      <a:pt x="1139" y="689"/>
                    </a:lnTo>
                    <a:lnTo>
                      <a:pt x="1087" y="703"/>
                    </a:lnTo>
                    <a:lnTo>
                      <a:pt x="1052" y="712"/>
                    </a:lnTo>
                    <a:lnTo>
                      <a:pt x="1037" y="712"/>
                    </a:lnTo>
                    <a:lnTo>
                      <a:pt x="1037" y="712"/>
                    </a:lnTo>
                    <a:lnTo>
                      <a:pt x="1025" y="705"/>
                    </a:lnTo>
                    <a:lnTo>
                      <a:pt x="1002" y="691"/>
                    </a:lnTo>
                    <a:lnTo>
                      <a:pt x="971" y="676"/>
                    </a:lnTo>
                    <a:lnTo>
                      <a:pt x="931" y="655"/>
                    </a:lnTo>
                    <a:lnTo>
                      <a:pt x="886" y="631"/>
                    </a:lnTo>
                    <a:lnTo>
                      <a:pt x="840" y="603"/>
                    </a:lnTo>
                    <a:lnTo>
                      <a:pt x="790" y="575"/>
                    </a:lnTo>
                    <a:lnTo>
                      <a:pt x="741" y="546"/>
                    </a:lnTo>
                    <a:lnTo>
                      <a:pt x="695" y="517"/>
                    </a:lnTo>
                    <a:lnTo>
                      <a:pt x="655" y="487"/>
                    </a:lnTo>
                    <a:lnTo>
                      <a:pt x="655" y="487"/>
                    </a:lnTo>
                    <a:lnTo>
                      <a:pt x="618" y="461"/>
                    </a:lnTo>
                    <a:lnTo>
                      <a:pt x="589" y="444"/>
                    </a:lnTo>
                    <a:lnTo>
                      <a:pt x="565" y="432"/>
                    </a:lnTo>
                    <a:lnTo>
                      <a:pt x="542" y="421"/>
                    </a:lnTo>
                    <a:lnTo>
                      <a:pt x="520" y="413"/>
                    </a:lnTo>
                    <a:lnTo>
                      <a:pt x="498" y="402"/>
                    </a:lnTo>
                    <a:lnTo>
                      <a:pt x="472" y="389"/>
                    </a:lnTo>
                    <a:lnTo>
                      <a:pt x="442" y="368"/>
                    </a:lnTo>
                    <a:lnTo>
                      <a:pt x="408" y="340"/>
                    </a:lnTo>
                    <a:lnTo>
                      <a:pt x="366" y="302"/>
                    </a:lnTo>
                    <a:lnTo>
                      <a:pt x="366" y="302"/>
                    </a:lnTo>
                    <a:lnTo>
                      <a:pt x="337" y="275"/>
                    </a:lnTo>
                    <a:lnTo>
                      <a:pt x="307" y="250"/>
                    </a:lnTo>
                    <a:lnTo>
                      <a:pt x="278" y="231"/>
                    </a:lnTo>
                    <a:lnTo>
                      <a:pt x="250" y="214"/>
                    </a:lnTo>
                    <a:lnTo>
                      <a:pt x="223" y="200"/>
                    </a:lnTo>
                    <a:lnTo>
                      <a:pt x="195" y="188"/>
                    </a:lnTo>
                    <a:lnTo>
                      <a:pt x="169" y="176"/>
                    </a:lnTo>
                    <a:lnTo>
                      <a:pt x="145" y="166"/>
                    </a:lnTo>
                    <a:lnTo>
                      <a:pt x="121" y="157"/>
                    </a:lnTo>
                    <a:lnTo>
                      <a:pt x="97" y="147"/>
                    </a:lnTo>
                    <a:lnTo>
                      <a:pt x="97" y="147"/>
                    </a:lnTo>
                    <a:lnTo>
                      <a:pt x="86" y="141"/>
                    </a:lnTo>
                    <a:lnTo>
                      <a:pt x="74" y="135"/>
                    </a:lnTo>
                    <a:lnTo>
                      <a:pt x="62" y="128"/>
                    </a:lnTo>
                    <a:lnTo>
                      <a:pt x="52" y="119"/>
                    </a:lnTo>
                    <a:lnTo>
                      <a:pt x="41" y="110"/>
                    </a:lnTo>
                    <a:lnTo>
                      <a:pt x="31" y="103"/>
                    </a:lnTo>
                    <a:lnTo>
                      <a:pt x="22" y="95"/>
                    </a:lnTo>
                    <a:lnTo>
                      <a:pt x="14" y="90"/>
                    </a:lnTo>
                    <a:lnTo>
                      <a:pt x="5" y="84"/>
                    </a:lnTo>
                    <a:lnTo>
                      <a:pt x="0" y="83"/>
                    </a:lnTo>
                    <a:lnTo>
                      <a:pt x="7" y="86"/>
                    </a:lnTo>
                    <a:lnTo>
                      <a:pt x="7" y="86"/>
                    </a:lnTo>
                    <a:lnTo>
                      <a:pt x="15" y="97"/>
                    </a:lnTo>
                    <a:lnTo>
                      <a:pt x="22" y="114"/>
                    </a:lnTo>
                    <a:lnTo>
                      <a:pt x="27" y="135"/>
                    </a:lnTo>
                    <a:lnTo>
                      <a:pt x="33" y="160"/>
                    </a:lnTo>
                    <a:lnTo>
                      <a:pt x="36" y="186"/>
                    </a:lnTo>
                    <a:lnTo>
                      <a:pt x="40" y="211"/>
                    </a:lnTo>
                    <a:lnTo>
                      <a:pt x="41" y="235"/>
                    </a:lnTo>
                    <a:lnTo>
                      <a:pt x="43" y="252"/>
                    </a:lnTo>
                    <a:lnTo>
                      <a:pt x="43" y="266"/>
                    </a:lnTo>
                    <a:lnTo>
                      <a:pt x="45" y="269"/>
                    </a:lnTo>
                    <a:lnTo>
                      <a:pt x="1051" y="91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99" name="Freeform 59">
                <a:extLst>
                  <a:ext uri="{FF2B5EF4-FFF2-40B4-BE49-F238E27FC236}">
                    <a16:creationId xmlns:a16="http://schemas.microsoft.com/office/drawing/2014/main" id="{23DD77E2-B3A3-E65C-36E0-BEB77596C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669"/>
                <a:ext cx="703" cy="355"/>
              </a:xfrm>
              <a:custGeom>
                <a:avLst/>
                <a:gdLst>
                  <a:gd name="T0" fmla="*/ 1407 w 1407"/>
                  <a:gd name="T1" fmla="*/ 0 h 709"/>
                  <a:gd name="T2" fmla="*/ 1389 w 1407"/>
                  <a:gd name="T3" fmla="*/ 7 h 709"/>
                  <a:gd name="T4" fmla="*/ 1363 w 1407"/>
                  <a:gd name="T5" fmla="*/ 23 h 709"/>
                  <a:gd name="T6" fmla="*/ 1332 w 1407"/>
                  <a:gd name="T7" fmla="*/ 45 h 709"/>
                  <a:gd name="T8" fmla="*/ 1296 w 1407"/>
                  <a:gd name="T9" fmla="*/ 71 h 709"/>
                  <a:gd name="T10" fmla="*/ 1260 w 1407"/>
                  <a:gd name="T11" fmla="*/ 99 h 709"/>
                  <a:gd name="T12" fmla="*/ 1222 w 1407"/>
                  <a:gd name="T13" fmla="*/ 127 h 709"/>
                  <a:gd name="T14" fmla="*/ 1185 w 1407"/>
                  <a:gd name="T15" fmla="*/ 154 h 709"/>
                  <a:gd name="T16" fmla="*/ 1154 w 1407"/>
                  <a:gd name="T17" fmla="*/ 180 h 709"/>
                  <a:gd name="T18" fmla="*/ 1128 w 1407"/>
                  <a:gd name="T19" fmla="*/ 201 h 709"/>
                  <a:gd name="T20" fmla="*/ 1111 w 1407"/>
                  <a:gd name="T21" fmla="*/ 215 h 709"/>
                  <a:gd name="T22" fmla="*/ 1111 w 1407"/>
                  <a:gd name="T23" fmla="*/ 215 h 709"/>
                  <a:gd name="T24" fmla="*/ 1094 w 1407"/>
                  <a:gd name="T25" fmla="*/ 227 h 709"/>
                  <a:gd name="T26" fmla="*/ 1066 w 1407"/>
                  <a:gd name="T27" fmla="*/ 241 h 709"/>
                  <a:gd name="T28" fmla="*/ 1033 w 1407"/>
                  <a:gd name="T29" fmla="*/ 258 h 709"/>
                  <a:gd name="T30" fmla="*/ 994 w 1407"/>
                  <a:gd name="T31" fmla="*/ 275 h 709"/>
                  <a:gd name="T32" fmla="*/ 949 w 1407"/>
                  <a:gd name="T33" fmla="*/ 292 h 709"/>
                  <a:gd name="T34" fmla="*/ 899 w 1407"/>
                  <a:gd name="T35" fmla="*/ 310 h 709"/>
                  <a:gd name="T36" fmla="*/ 843 w 1407"/>
                  <a:gd name="T37" fmla="*/ 324 h 709"/>
                  <a:gd name="T38" fmla="*/ 786 w 1407"/>
                  <a:gd name="T39" fmla="*/ 336 h 709"/>
                  <a:gd name="T40" fmla="*/ 727 w 1407"/>
                  <a:gd name="T41" fmla="*/ 343 h 709"/>
                  <a:gd name="T42" fmla="*/ 667 w 1407"/>
                  <a:gd name="T43" fmla="*/ 343 h 709"/>
                  <a:gd name="T44" fmla="*/ 667 w 1407"/>
                  <a:gd name="T45" fmla="*/ 343 h 709"/>
                  <a:gd name="T46" fmla="*/ 601 w 1407"/>
                  <a:gd name="T47" fmla="*/ 348 h 709"/>
                  <a:gd name="T48" fmla="*/ 536 w 1407"/>
                  <a:gd name="T49" fmla="*/ 365 h 709"/>
                  <a:gd name="T50" fmla="*/ 475 w 1407"/>
                  <a:gd name="T51" fmla="*/ 391 h 709"/>
                  <a:gd name="T52" fmla="*/ 416 w 1407"/>
                  <a:gd name="T53" fmla="*/ 424 h 709"/>
                  <a:gd name="T54" fmla="*/ 363 w 1407"/>
                  <a:gd name="T55" fmla="*/ 460 h 709"/>
                  <a:gd name="T56" fmla="*/ 313 w 1407"/>
                  <a:gd name="T57" fmla="*/ 500 h 709"/>
                  <a:gd name="T58" fmla="*/ 269 w 1407"/>
                  <a:gd name="T59" fmla="*/ 538 h 709"/>
                  <a:gd name="T60" fmla="*/ 231 w 1407"/>
                  <a:gd name="T61" fmla="*/ 572 h 709"/>
                  <a:gd name="T62" fmla="*/ 202 w 1407"/>
                  <a:gd name="T63" fmla="*/ 602 h 709"/>
                  <a:gd name="T64" fmla="*/ 180 w 1407"/>
                  <a:gd name="T65" fmla="*/ 624 h 709"/>
                  <a:gd name="T66" fmla="*/ 180 w 1407"/>
                  <a:gd name="T67" fmla="*/ 624 h 709"/>
                  <a:gd name="T68" fmla="*/ 159 w 1407"/>
                  <a:gd name="T69" fmla="*/ 640 h 709"/>
                  <a:gd name="T70" fmla="*/ 136 w 1407"/>
                  <a:gd name="T71" fmla="*/ 654 h 709"/>
                  <a:gd name="T72" fmla="*/ 112 w 1407"/>
                  <a:gd name="T73" fmla="*/ 668 h 709"/>
                  <a:gd name="T74" fmla="*/ 90 w 1407"/>
                  <a:gd name="T75" fmla="*/ 678 h 709"/>
                  <a:gd name="T76" fmla="*/ 66 w 1407"/>
                  <a:gd name="T77" fmla="*/ 687 h 709"/>
                  <a:gd name="T78" fmla="*/ 45 w 1407"/>
                  <a:gd name="T79" fmla="*/ 695 h 709"/>
                  <a:gd name="T80" fmla="*/ 26 w 1407"/>
                  <a:gd name="T81" fmla="*/ 700 h 709"/>
                  <a:gd name="T82" fmla="*/ 12 w 1407"/>
                  <a:gd name="T83" fmla="*/ 706 h 709"/>
                  <a:gd name="T84" fmla="*/ 3 w 1407"/>
                  <a:gd name="T85" fmla="*/ 707 h 709"/>
                  <a:gd name="T86" fmla="*/ 0 w 1407"/>
                  <a:gd name="T87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07" h="709">
                    <a:moveTo>
                      <a:pt x="1407" y="0"/>
                    </a:moveTo>
                    <a:lnTo>
                      <a:pt x="1389" y="7"/>
                    </a:lnTo>
                    <a:lnTo>
                      <a:pt x="1363" y="23"/>
                    </a:lnTo>
                    <a:lnTo>
                      <a:pt x="1332" y="45"/>
                    </a:lnTo>
                    <a:lnTo>
                      <a:pt x="1296" y="71"/>
                    </a:lnTo>
                    <a:lnTo>
                      <a:pt x="1260" y="99"/>
                    </a:lnTo>
                    <a:lnTo>
                      <a:pt x="1222" y="127"/>
                    </a:lnTo>
                    <a:lnTo>
                      <a:pt x="1185" y="154"/>
                    </a:lnTo>
                    <a:lnTo>
                      <a:pt x="1154" y="180"/>
                    </a:lnTo>
                    <a:lnTo>
                      <a:pt x="1128" y="201"/>
                    </a:lnTo>
                    <a:lnTo>
                      <a:pt x="1111" y="215"/>
                    </a:lnTo>
                    <a:lnTo>
                      <a:pt x="1111" y="215"/>
                    </a:lnTo>
                    <a:lnTo>
                      <a:pt x="1094" y="227"/>
                    </a:lnTo>
                    <a:lnTo>
                      <a:pt x="1066" y="241"/>
                    </a:lnTo>
                    <a:lnTo>
                      <a:pt x="1033" y="258"/>
                    </a:lnTo>
                    <a:lnTo>
                      <a:pt x="994" y="275"/>
                    </a:lnTo>
                    <a:lnTo>
                      <a:pt x="949" y="292"/>
                    </a:lnTo>
                    <a:lnTo>
                      <a:pt x="899" y="310"/>
                    </a:lnTo>
                    <a:lnTo>
                      <a:pt x="843" y="324"/>
                    </a:lnTo>
                    <a:lnTo>
                      <a:pt x="786" y="336"/>
                    </a:lnTo>
                    <a:lnTo>
                      <a:pt x="727" y="343"/>
                    </a:lnTo>
                    <a:lnTo>
                      <a:pt x="667" y="343"/>
                    </a:lnTo>
                    <a:lnTo>
                      <a:pt x="667" y="343"/>
                    </a:lnTo>
                    <a:lnTo>
                      <a:pt x="601" y="348"/>
                    </a:lnTo>
                    <a:lnTo>
                      <a:pt x="536" y="365"/>
                    </a:lnTo>
                    <a:lnTo>
                      <a:pt x="475" y="391"/>
                    </a:lnTo>
                    <a:lnTo>
                      <a:pt x="416" y="424"/>
                    </a:lnTo>
                    <a:lnTo>
                      <a:pt x="363" y="460"/>
                    </a:lnTo>
                    <a:lnTo>
                      <a:pt x="313" y="500"/>
                    </a:lnTo>
                    <a:lnTo>
                      <a:pt x="269" y="538"/>
                    </a:lnTo>
                    <a:lnTo>
                      <a:pt x="231" y="572"/>
                    </a:lnTo>
                    <a:lnTo>
                      <a:pt x="202" y="602"/>
                    </a:lnTo>
                    <a:lnTo>
                      <a:pt x="180" y="624"/>
                    </a:lnTo>
                    <a:lnTo>
                      <a:pt x="180" y="624"/>
                    </a:lnTo>
                    <a:lnTo>
                      <a:pt x="159" y="640"/>
                    </a:lnTo>
                    <a:lnTo>
                      <a:pt x="136" y="654"/>
                    </a:lnTo>
                    <a:lnTo>
                      <a:pt x="112" y="668"/>
                    </a:lnTo>
                    <a:lnTo>
                      <a:pt x="90" y="678"/>
                    </a:lnTo>
                    <a:lnTo>
                      <a:pt x="66" y="687"/>
                    </a:lnTo>
                    <a:lnTo>
                      <a:pt x="45" y="695"/>
                    </a:lnTo>
                    <a:lnTo>
                      <a:pt x="26" y="700"/>
                    </a:lnTo>
                    <a:lnTo>
                      <a:pt x="12" y="706"/>
                    </a:lnTo>
                    <a:lnTo>
                      <a:pt x="3" y="707"/>
                    </a:lnTo>
                    <a:lnTo>
                      <a:pt x="0" y="7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00" name="Freeform 60">
                <a:extLst>
                  <a:ext uri="{FF2B5EF4-FFF2-40B4-BE49-F238E27FC236}">
                    <a16:creationId xmlns:a16="http://schemas.microsoft.com/office/drawing/2014/main" id="{80AB17B8-B7FB-9555-3232-8E7BD71ED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686"/>
                <a:ext cx="634" cy="327"/>
              </a:xfrm>
              <a:custGeom>
                <a:avLst/>
                <a:gdLst>
                  <a:gd name="T0" fmla="*/ 1268 w 1268"/>
                  <a:gd name="T1" fmla="*/ 0 h 653"/>
                  <a:gd name="T2" fmla="*/ 1259 w 1268"/>
                  <a:gd name="T3" fmla="*/ 2 h 653"/>
                  <a:gd name="T4" fmla="*/ 1234 w 1268"/>
                  <a:gd name="T5" fmla="*/ 10 h 653"/>
                  <a:gd name="T6" fmla="*/ 1196 w 1268"/>
                  <a:gd name="T7" fmla="*/ 21 h 653"/>
                  <a:gd name="T8" fmla="*/ 1149 w 1268"/>
                  <a:gd name="T9" fmla="*/ 36 h 653"/>
                  <a:gd name="T10" fmla="*/ 1099 w 1268"/>
                  <a:gd name="T11" fmla="*/ 53 h 653"/>
                  <a:gd name="T12" fmla="*/ 1045 w 1268"/>
                  <a:gd name="T13" fmla="*/ 71 h 653"/>
                  <a:gd name="T14" fmla="*/ 995 w 1268"/>
                  <a:gd name="T15" fmla="*/ 90 h 653"/>
                  <a:gd name="T16" fmla="*/ 952 w 1268"/>
                  <a:gd name="T17" fmla="*/ 107 h 653"/>
                  <a:gd name="T18" fmla="*/ 917 w 1268"/>
                  <a:gd name="T19" fmla="*/ 124 h 653"/>
                  <a:gd name="T20" fmla="*/ 898 w 1268"/>
                  <a:gd name="T21" fmla="*/ 140 h 653"/>
                  <a:gd name="T22" fmla="*/ 898 w 1268"/>
                  <a:gd name="T23" fmla="*/ 140 h 653"/>
                  <a:gd name="T24" fmla="*/ 881 w 1268"/>
                  <a:gd name="T25" fmla="*/ 154 h 653"/>
                  <a:gd name="T26" fmla="*/ 852 w 1268"/>
                  <a:gd name="T27" fmla="*/ 171 h 653"/>
                  <a:gd name="T28" fmla="*/ 815 w 1268"/>
                  <a:gd name="T29" fmla="*/ 192 h 653"/>
                  <a:gd name="T30" fmla="*/ 774 w 1268"/>
                  <a:gd name="T31" fmla="*/ 214 h 653"/>
                  <a:gd name="T32" fmla="*/ 727 w 1268"/>
                  <a:gd name="T33" fmla="*/ 240 h 653"/>
                  <a:gd name="T34" fmla="*/ 679 w 1268"/>
                  <a:gd name="T35" fmla="*/ 270 h 653"/>
                  <a:gd name="T36" fmla="*/ 630 w 1268"/>
                  <a:gd name="T37" fmla="*/ 301 h 653"/>
                  <a:gd name="T38" fmla="*/ 584 w 1268"/>
                  <a:gd name="T39" fmla="*/ 337 h 653"/>
                  <a:gd name="T40" fmla="*/ 541 w 1268"/>
                  <a:gd name="T41" fmla="*/ 377 h 653"/>
                  <a:gd name="T42" fmla="*/ 504 w 1268"/>
                  <a:gd name="T43" fmla="*/ 420 h 653"/>
                  <a:gd name="T44" fmla="*/ 504 w 1268"/>
                  <a:gd name="T45" fmla="*/ 420 h 653"/>
                  <a:gd name="T46" fmla="*/ 468 w 1268"/>
                  <a:gd name="T47" fmla="*/ 465 h 653"/>
                  <a:gd name="T48" fmla="*/ 423 w 1268"/>
                  <a:gd name="T49" fmla="*/ 505 h 653"/>
                  <a:gd name="T50" fmla="*/ 373 w 1268"/>
                  <a:gd name="T51" fmla="*/ 541 h 653"/>
                  <a:gd name="T52" fmla="*/ 316 w 1268"/>
                  <a:gd name="T53" fmla="*/ 572 h 653"/>
                  <a:gd name="T54" fmla="*/ 259 w 1268"/>
                  <a:gd name="T55" fmla="*/ 598 h 653"/>
                  <a:gd name="T56" fmla="*/ 200 w 1268"/>
                  <a:gd name="T57" fmla="*/ 620 h 653"/>
                  <a:gd name="T58" fmla="*/ 143 w 1268"/>
                  <a:gd name="T59" fmla="*/ 638 h 653"/>
                  <a:gd name="T60" fmla="*/ 90 w 1268"/>
                  <a:gd name="T61" fmla="*/ 648 h 653"/>
                  <a:gd name="T62" fmla="*/ 41 w 1268"/>
                  <a:gd name="T63" fmla="*/ 653 h 653"/>
                  <a:gd name="T64" fmla="*/ 0 w 1268"/>
                  <a:gd name="T65" fmla="*/ 652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8" h="653">
                    <a:moveTo>
                      <a:pt x="1268" y="0"/>
                    </a:moveTo>
                    <a:lnTo>
                      <a:pt x="1259" y="2"/>
                    </a:lnTo>
                    <a:lnTo>
                      <a:pt x="1234" y="10"/>
                    </a:lnTo>
                    <a:lnTo>
                      <a:pt x="1196" y="21"/>
                    </a:lnTo>
                    <a:lnTo>
                      <a:pt x="1149" y="36"/>
                    </a:lnTo>
                    <a:lnTo>
                      <a:pt x="1099" y="53"/>
                    </a:lnTo>
                    <a:lnTo>
                      <a:pt x="1045" y="71"/>
                    </a:lnTo>
                    <a:lnTo>
                      <a:pt x="995" y="90"/>
                    </a:lnTo>
                    <a:lnTo>
                      <a:pt x="952" y="107"/>
                    </a:lnTo>
                    <a:lnTo>
                      <a:pt x="917" y="124"/>
                    </a:lnTo>
                    <a:lnTo>
                      <a:pt x="898" y="140"/>
                    </a:lnTo>
                    <a:lnTo>
                      <a:pt x="898" y="140"/>
                    </a:lnTo>
                    <a:lnTo>
                      <a:pt x="881" y="154"/>
                    </a:lnTo>
                    <a:lnTo>
                      <a:pt x="852" y="171"/>
                    </a:lnTo>
                    <a:lnTo>
                      <a:pt x="815" y="192"/>
                    </a:lnTo>
                    <a:lnTo>
                      <a:pt x="774" y="214"/>
                    </a:lnTo>
                    <a:lnTo>
                      <a:pt x="727" y="240"/>
                    </a:lnTo>
                    <a:lnTo>
                      <a:pt x="679" y="270"/>
                    </a:lnTo>
                    <a:lnTo>
                      <a:pt x="630" y="301"/>
                    </a:lnTo>
                    <a:lnTo>
                      <a:pt x="584" y="337"/>
                    </a:lnTo>
                    <a:lnTo>
                      <a:pt x="541" y="377"/>
                    </a:lnTo>
                    <a:lnTo>
                      <a:pt x="504" y="420"/>
                    </a:lnTo>
                    <a:lnTo>
                      <a:pt x="504" y="420"/>
                    </a:lnTo>
                    <a:lnTo>
                      <a:pt x="468" y="465"/>
                    </a:lnTo>
                    <a:lnTo>
                      <a:pt x="423" y="505"/>
                    </a:lnTo>
                    <a:lnTo>
                      <a:pt x="373" y="541"/>
                    </a:lnTo>
                    <a:lnTo>
                      <a:pt x="316" y="572"/>
                    </a:lnTo>
                    <a:lnTo>
                      <a:pt x="259" y="598"/>
                    </a:lnTo>
                    <a:lnTo>
                      <a:pt x="200" y="620"/>
                    </a:lnTo>
                    <a:lnTo>
                      <a:pt x="143" y="638"/>
                    </a:lnTo>
                    <a:lnTo>
                      <a:pt x="90" y="648"/>
                    </a:lnTo>
                    <a:lnTo>
                      <a:pt x="41" y="653"/>
                    </a:lnTo>
                    <a:lnTo>
                      <a:pt x="0" y="65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01" name="Freeform 61">
                <a:extLst>
                  <a:ext uri="{FF2B5EF4-FFF2-40B4-BE49-F238E27FC236}">
                    <a16:creationId xmlns:a16="http://schemas.microsoft.com/office/drawing/2014/main" id="{3B1354E0-5A67-8186-B5C8-451DF3191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755"/>
                <a:ext cx="301" cy="136"/>
              </a:xfrm>
              <a:custGeom>
                <a:avLst/>
                <a:gdLst>
                  <a:gd name="T0" fmla="*/ 601 w 601"/>
                  <a:gd name="T1" fmla="*/ 4 h 274"/>
                  <a:gd name="T2" fmla="*/ 596 w 601"/>
                  <a:gd name="T3" fmla="*/ 2 h 274"/>
                  <a:gd name="T4" fmla="*/ 581 w 601"/>
                  <a:gd name="T5" fmla="*/ 2 h 274"/>
                  <a:gd name="T6" fmla="*/ 555 w 601"/>
                  <a:gd name="T7" fmla="*/ 0 h 274"/>
                  <a:gd name="T8" fmla="*/ 522 w 601"/>
                  <a:gd name="T9" fmla="*/ 0 h 274"/>
                  <a:gd name="T10" fmla="*/ 484 w 601"/>
                  <a:gd name="T11" fmla="*/ 2 h 274"/>
                  <a:gd name="T12" fmla="*/ 439 w 601"/>
                  <a:gd name="T13" fmla="*/ 7 h 274"/>
                  <a:gd name="T14" fmla="*/ 390 w 601"/>
                  <a:gd name="T15" fmla="*/ 18 h 274"/>
                  <a:gd name="T16" fmla="*/ 340 w 601"/>
                  <a:gd name="T17" fmla="*/ 32 h 274"/>
                  <a:gd name="T18" fmla="*/ 288 w 601"/>
                  <a:gd name="T19" fmla="*/ 52 h 274"/>
                  <a:gd name="T20" fmla="*/ 237 w 601"/>
                  <a:gd name="T21" fmla="*/ 80 h 274"/>
                  <a:gd name="T22" fmla="*/ 237 w 601"/>
                  <a:gd name="T23" fmla="*/ 80 h 274"/>
                  <a:gd name="T24" fmla="*/ 188 w 601"/>
                  <a:gd name="T25" fmla="*/ 111 h 274"/>
                  <a:gd name="T26" fmla="*/ 145 w 601"/>
                  <a:gd name="T27" fmla="*/ 140 h 274"/>
                  <a:gd name="T28" fmla="*/ 109 w 601"/>
                  <a:gd name="T29" fmla="*/ 168 h 274"/>
                  <a:gd name="T30" fmla="*/ 79 w 601"/>
                  <a:gd name="T31" fmla="*/ 194 h 274"/>
                  <a:gd name="T32" fmla="*/ 53 w 601"/>
                  <a:gd name="T33" fmla="*/ 217 h 274"/>
                  <a:gd name="T34" fmla="*/ 34 w 601"/>
                  <a:gd name="T35" fmla="*/ 236 h 274"/>
                  <a:gd name="T36" fmla="*/ 19 w 601"/>
                  <a:gd name="T37" fmla="*/ 251 h 274"/>
                  <a:gd name="T38" fmla="*/ 9 w 601"/>
                  <a:gd name="T39" fmla="*/ 263 h 274"/>
                  <a:gd name="T40" fmla="*/ 2 w 601"/>
                  <a:gd name="T41" fmla="*/ 270 h 274"/>
                  <a:gd name="T42" fmla="*/ 0 w 601"/>
                  <a:gd name="T43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1" h="274">
                    <a:moveTo>
                      <a:pt x="601" y="4"/>
                    </a:moveTo>
                    <a:lnTo>
                      <a:pt x="596" y="2"/>
                    </a:lnTo>
                    <a:lnTo>
                      <a:pt x="581" y="2"/>
                    </a:lnTo>
                    <a:lnTo>
                      <a:pt x="555" y="0"/>
                    </a:lnTo>
                    <a:lnTo>
                      <a:pt x="522" y="0"/>
                    </a:lnTo>
                    <a:lnTo>
                      <a:pt x="484" y="2"/>
                    </a:lnTo>
                    <a:lnTo>
                      <a:pt x="439" y="7"/>
                    </a:lnTo>
                    <a:lnTo>
                      <a:pt x="390" y="18"/>
                    </a:lnTo>
                    <a:lnTo>
                      <a:pt x="340" y="32"/>
                    </a:lnTo>
                    <a:lnTo>
                      <a:pt x="288" y="52"/>
                    </a:lnTo>
                    <a:lnTo>
                      <a:pt x="237" y="80"/>
                    </a:lnTo>
                    <a:lnTo>
                      <a:pt x="237" y="80"/>
                    </a:lnTo>
                    <a:lnTo>
                      <a:pt x="188" y="111"/>
                    </a:lnTo>
                    <a:lnTo>
                      <a:pt x="145" y="140"/>
                    </a:lnTo>
                    <a:lnTo>
                      <a:pt x="109" y="168"/>
                    </a:lnTo>
                    <a:lnTo>
                      <a:pt x="79" y="194"/>
                    </a:lnTo>
                    <a:lnTo>
                      <a:pt x="53" y="217"/>
                    </a:lnTo>
                    <a:lnTo>
                      <a:pt x="34" y="236"/>
                    </a:lnTo>
                    <a:lnTo>
                      <a:pt x="19" y="251"/>
                    </a:lnTo>
                    <a:lnTo>
                      <a:pt x="9" y="263"/>
                    </a:lnTo>
                    <a:lnTo>
                      <a:pt x="2" y="270"/>
                    </a:lnTo>
                    <a:lnTo>
                      <a:pt x="0" y="27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02" name="Freeform 62">
                <a:extLst>
                  <a:ext uri="{FF2B5EF4-FFF2-40B4-BE49-F238E27FC236}">
                    <a16:creationId xmlns:a16="http://schemas.microsoft.com/office/drawing/2014/main" id="{6508B627-B974-4360-D503-B905D9E4A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88"/>
                <a:ext cx="230" cy="166"/>
              </a:xfrm>
              <a:custGeom>
                <a:avLst/>
                <a:gdLst>
                  <a:gd name="T0" fmla="*/ 0 w 459"/>
                  <a:gd name="T1" fmla="*/ 332 h 332"/>
                  <a:gd name="T2" fmla="*/ 10 w 459"/>
                  <a:gd name="T3" fmla="*/ 321 h 332"/>
                  <a:gd name="T4" fmla="*/ 38 w 459"/>
                  <a:gd name="T5" fmla="*/ 297 h 332"/>
                  <a:gd name="T6" fmla="*/ 81 w 459"/>
                  <a:gd name="T7" fmla="*/ 261 h 332"/>
                  <a:gd name="T8" fmla="*/ 133 w 459"/>
                  <a:gd name="T9" fmla="*/ 216 h 332"/>
                  <a:gd name="T10" fmla="*/ 193 w 459"/>
                  <a:gd name="T11" fmla="*/ 168 h 332"/>
                  <a:gd name="T12" fmla="*/ 255 w 459"/>
                  <a:gd name="T13" fmla="*/ 119 h 332"/>
                  <a:gd name="T14" fmla="*/ 318 w 459"/>
                  <a:gd name="T15" fmla="*/ 74 h 332"/>
                  <a:gd name="T16" fmla="*/ 375 w 459"/>
                  <a:gd name="T17" fmla="*/ 38 h 332"/>
                  <a:gd name="T18" fmla="*/ 423 w 459"/>
                  <a:gd name="T19" fmla="*/ 10 h 332"/>
                  <a:gd name="T20" fmla="*/ 459 w 459"/>
                  <a:gd name="T21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9" h="332">
                    <a:moveTo>
                      <a:pt x="0" y="332"/>
                    </a:moveTo>
                    <a:lnTo>
                      <a:pt x="10" y="321"/>
                    </a:lnTo>
                    <a:lnTo>
                      <a:pt x="38" y="297"/>
                    </a:lnTo>
                    <a:lnTo>
                      <a:pt x="81" y="261"/>
                    </a:lnTo>
                    <a:lnTo>
                      <a:pt x="133" y="216"/>
                    </a:lnTo>
                    <a:lnTo>
                      <a:pt x="193" y="168"/>
                    </a:lnTo>
                    <a:lnTo>
                      <a:pt x="255" y="119"/>
                    </a:lnTo>
                    <a:lnTo>
                      <a:pt x="318" y="74"/>
                    </a:lnTo>
                    <a:lnTo>
                      <a:pt x="375" y="38"/>
                    </a:lnTo>
                    <a:lnTo>
                      <a:pt x="423" y="10"/>
                    </a:lnTo>
                    <a:lnTo>
                      <a:pt x="459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03" name="Freeform 63">
                <a:extLst>
                  <a:ext uri="{FF2B5EF4-FFF2-40B4-BE49-F238E27FC236}">
                    <a16:creationId xmlns:a16="http://schemas.microsoft.com/office/drawing/2014/main" id="{FE6B4618-57ED-7030-BA24-2F9B21B86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537"/>
                <a:ext cx="63" cy="83"/>
              </a:xfrm>
              <a:custGeom>
                <a:avLst/>
                <a:gdLst>
                  <a:gd name="T0" fmla="*/ 0 w 126"/>
                  <a:gd name="T1" fmla="*/ 166 h 166"/>
                  <a:gd name="T2" fmla="*/ 2 w 126"/>
                  <a:gd name="T3" fmla="*/ 161 h 166"/>
                  <a:gd name="T4" fmla="*/ 7 w 126"/>
                  <a:gd name="T5" fmla="*/ 150 h 166"/>
                  <a:gd name="T6" fmla="*/ 17 w 126"/>
                  <a:gd name="T7" fmla="*/ 133 h 166"/>
                  <a:gd name="T8" fmla="*/ 30 w 126"/>
                  <a:gd name="T9" fmla="*/ 112 h 166"/>
                  <a:gd name="T10" fmla="*/ 43 w 126"/>
                  <a:gd name="T11" fmla="*/ 90 h 166"/>
                  <a:gd name="T12" fmla="*/ 59 w 126"/>
                  <a:gd name="T13" fmla="*/ 66 h 166"/>
                  <a:gd name="T14" fmla="*/ 76 w 126"/>
                  <a:gd name="T15" fmla="*/ 43 h 166"/>
                  <a:gd name="T16" fmla="*/ 93 w 126"/>
                  <a:gd name="T17" fmla="*/ 24 h 166"/>
                  <a:gd name="T18" fmla="*/ 111 w 126"/>
                  <a:gd name="T19" fmla="*/ 9 h 166"/>
                  <a:gd name="T20" fmla="*/ 126 w 126"/>
                  <a:gd name="T2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66">
                    <a:moveTo>
                      <a:pt x="0" y="166"/>
                    </a:moveTo>
                    <a:lnTo>
                      <a:pt x="2" y="161"/>
                    </a:lnTo>
                    <a:lnTo>
                      <a:pt x="7" y="150"/>
                    </a:lnTo>
                    <a:lnTo>
                      <a:pt x="17" y="133"/>
                    </a:lnTo>
                    <a:lnTo>
                      <a:pt x="30" y="112"/>
                    </a:lnTo>
                    <a:lnTo>
                      <a:pt x="43" y="90"/>
                    </a:lnTo>
                    <a:lnTo>
                      <a:pt x="59" y="66"/>
                    </a:lnTo>
                    <a:lnTo>
                      <a:pt x="76" y="43"/>
                    </a:lnTo>
                    <a:lnTo>
                      <a:pt x="93" y="24"/>
                    </a:lnTo>
                    <a:lnTo>
                      <a:pt x="111" y="9"/>
                    </a:lnTo>
                    <a:lnTo>
                      <a:pt x="126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04" name="Freeform 64">
                <a:extLst>
                  <a:ext uri="{FF2B5EF4-FFF2-40B4-BE49-F238E27FC236}">
                    <a16:creationId xmlns:a16="http://schemas.microsoft.com/office/drawing/2014/main" id="{1E20BFA2-7D78-F235-5A2F-B4E255385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649"/>
                <a:ext cx="307" cy="155"/>
              </a:xfrm>
              <a:custGeom>
                <a:avLst/>
                <a:gdLst>
                  <a:gd name="T0" fmla="*/ 614 w 614"/>
                  <a:gd name="T1" fmla="*/ 0 h 309"/>
                  <a:gd name="T2" fmla="*/ 600 w 614"/>
                  <a:gd name="T3" fmla="*/ 1 h 309"/>
                  <a:gd name="T4" fmla="*/ 564 w 614"/>
                  <a:gd name="T5" fmla="*/ 7 h 309"/>
                  <a:gd name="T6" fmla="*/ 508 w 614"/>
                  <a:gd name="T7" fmla="*/ 17 h 309"/>
                  <a:gd name="T8" fmla="*/ 441 w 614"/>
                  <a:gd name="T9" fmla="*/ 34 h 309"/>
                  <a:gd name="T10" fmla="*/ 363 w 614"/>
                  <a:gd name="T11" fmla="*/ 57 h 309"/>
                  <a:gd name="T12" fmla="*/ 282 w 614"/>
                  <a:gd name="T13" fmla="*/ 88 h 309"/>
                  <a:gd name="T14" fmla="*/ 199 w 614"/>
                  <a:gd name="T15" fmla="*/ 127 h 309"/>
                  <a:gd name="T16" fmla="*/ 123 w 614"/>
                  <a:gd name="T17" fmla="*/ 176 h 309"/>
                  <a:gd name="T18" fmla="*/ 54 w 614"/>
                  <a:gd name="T19" fmla="*/ 236 h 309"/>
                  <a:gd name="T20" fmla="*/ 0 w 614"/>
                  <a:gd name="T2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4" h="309">
                    <a:moveTo>
                      <a:pt x="614" y="0"/>
                    </a:moveTo>
                    <a:lnTo>
                      <a:pt x="600" y="1"/>
                    </a:lnTo>
                    <a:lnTo>
                      <a:pt x="564" y="7"/>
                    </a:lnTo>
                    <a:lnTo>
                      <a:pt x="508" y="17"/>
                    </a:lnTo>
                    <a:lnTo>
                      <a:pt x="441" y="34"/>
                    </a:lnTo>
                    <a:lnTo>
                      <a:pt x="363" y="57"/>
                    </a:lnTo>
                    <a:lnTo>
                      <a:pt x="282" y="88"/>
                    </a:lnTo>
                    <a:lnTo>
                      <a:pt x="199" y="127"/>
                    </a:lnTo>
                    <a:lnTo>
                      <a:pt x="123" y="176"/>
                    </a:lnTo>
                    <a:lnTo>
                      <a:pt x="54" y="236"/>
                    </a:lnTo>
                    <a:lnTo>
                      <a:pt x="0" y="3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05" name="Freeform 65">
                <a:extLst>
                  <a:ext uri="{FF2B5EF4-FFF2-40B4-BE49-F238E27FC236}">
                    <a16:creationId xmlns:a16="http://schemas.microsoft.com/office/drawing/2014/main" id="{C424157F-6CA3-1BBB-3CC5-54B7962EA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677"/>
                <a:ext cx="50" cy="43"/>
              </a:xfrm>
              <a:custGeom>
                <a:avLst/>
                <a:gdLst>
                  <a:gd name="T0" fmla="*/ 0 w 98"/>
                  <a:gd name="T1" fmla="*/ 86 h 86"/>
                  <a:gd name="T2" fmla="*/ 2 w 98"/>
                  <a:gd name="T3" fmla="*/ 85 h 86"/>
                  <a:gd name="T4" fmla="*/ 7 w 98"/>
                  <a:gd name="T5" fmla="*/ 81 h 86"/>
                  <a:gd name="T6" fmla="*/ 15 w 98"/>
                  <a:gd name="T7" fmla="*/ 76 h 86"/>
                  <a:gd name="T8" fmla="*/ 26 w 98"/>
                  <a:gd name="T9" fmla="*/ 69 h 86"/>
                  <a:gd name="T10" fmla="*/ 38 w 98"/>
                  <a:gd name="T11" fmla="*/ 60 h 86"/>
                  <a:gd name="T12" fmla="*/ 50 w 98"/>
                  <a:gd name="T13" fmla="*/ 50 h 86"/>
                  <a:gd name="T14" fmla="*/ 62 w 98"/>
                  <a:gd name="T15" fmla="*/ 38 h 86"/>
                  <a:gd name="T16" fmla="*/ 76 w 98"/>
                  <a:gd name="T17" fmla="*/ 26 h 86"/>
                  <a:gd name="T18" fmla="*/ 88 w 98"/>
                  <a:gd name="T19" fmla="*/ 14 h 86"/>
                  <a:gd name="T20" fmla="*/ 98 w 98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86">
                    <a:moveTo>
                      <a:pt x="0" y="86"/>
                    </a:moveTo>
                    <a:lnTo>
                      <a:pt x="2" y="85"/>
                    </a:lnTo>
                    <a:lnTo>
                      <a:pt x="7" y="81"/>
                    </a:lnTo>
                    <a:lnTo>
                      <a:pt x="15" y="76"/>
                    </a:lnTo>
                    <a:lnTo>
                      <a:pt x="26" y="69"/>
                    </a:lnTo>
                    <a:lnTo>
                      <a:pt x="38" y="60"/>
                    </a:lnTo>
                    <a:lnTo>
                      <a:pt x="50" y="50"/>
                    </a:lnTo>
                    <a:lnTo>
                      <a:pt x="62" y="38"/>
                    </a:lnTo>
                    <a:lnTo>
                      <a:pt x="76" y="26"/>
                    </a:lnTo>
                    <a:lnTo>
                      <a:pt x="88" y="14"/>
                    </a:lnTo>
                    <a:lnTo>
                      <a:pt x="98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06" name="Freeform 66">
                <a:extLst>
                  <a:ext uri="{FF2B5EF4-FFF2-40B4-BE49-F238E27FC236}">
                    <a16:creationId xmlns:a16="http://schemas.microsoft.com/office/drawing/2014/main" id="{77578BA9-407A-55E4-CD91-0202B84F8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808"/>
                <a:ext cx="184" cy="151"/>
              </a:xfrm>
              <a:custGeom>
                <a:avLst/>
                <a:gdLst>
                  <a:gd name="T0" fmla="*/ 366 w 366"/>
                  <a:gd name="T1" fmla="*/ 0 h 300"/>
                  <a:gd name="T2" fmla="*/ 359 w 366"/>
                  <a:gd name="T3" fmla="*/ 7 h 300"/>
                  <a:gd name="T4" fmla="*/ 344 w 366"/>
                  <a:gd name="T5" fmla="*/ 29 h 300"/>
                  <a:gd name="T6" fmla="*/ 320 w 366"/>
                  <a:gd name="T7" fmla="*/ 60 h 300"/>
                  <a:gd name="T8" fmla="*/ 287 w 366"/>
                  <a:gd name="T9" fmla="*/ 98 h 300"/>
                  <a:gd name="T10" fmla="*/ 249 w 366"/>
                  <a:gd name="T11" fmla="*/ 141 h 300"/>
                  <a:gd name="T12" fmla="*/ 204 w 366"/>
                  <a:gd name="T13" fmla="*/ 185 h 300"/>
                  <a:gd name="T14" fmla="*/ 156 w 366"/>
                  <a:gd name="T15" fmla="*/ 226 h 300"/>
                  <a:gd name="T16" fmla="*/ 105 w 366"/>
                  <a:gd name="T17" fmla="*/ 261 h 300"/>
                  <a:gd name="T18" fmla="*/ 54 w 366"/>
                  <a:gd name="T19" fmla="*/ 287 h 300"/>
                  <a:gd name="T20" fmla="*/ 0 w 366"/>
                  <a:gd name="T21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6" h="300">
                    <a:moveTo>
                      <a:pt x="366" y="0"/>
                    </a:moveTo>
                    <a:lnTo>
                      <a:pt x="359" y="7"/>
                    </a:lnTo>
                    <a:lnTo>
                      <a:pt x="344" y="29"/>
                    </a:lnTo>
                    <a:lnTo>
                      <a:pt x="320" y="60"/>
                    </a:lnTo>
                    <a:lnTo>
                      <a:pt x="287" y="98"/>
                    </a:lnTo>
                    <a:lnTo>
                      <a:pt x="249" y="141"/>
                    </a:lnTo>
                    <a:lnTo>
                      <a:pt x="204" y="185"/>
                    </a:lnTo>
                    <a:lnTo>
                      <a:pt x="156" y="226"/>
                    </a:lnTo>
                    <a:lnTo>
                      <a:pt x="105" y="261"/>
                    </a:lnTo>
                    <a:lnTo>
                      <a:pt x="54" y="287"/>
                    </a:lnTo>
                    <a:lnTo>
                      <a:pt x="0" y="30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07" name="Freeform 67">
                <a:extLst>
                  <a:ext uri="{FF2B5EF4-FFF2-40B4-BE49-F238E27FC236}">
                    <a16:creationId xmlns:a16="http://schemas.microsoft.com/office/drawing/2014/main" id="{10EAD80B-88FB-0B90-A6FD-AAA768547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911"/>
                <a:ext cx="129" cy="31"/>
              </a:xfrm>
              <a:custGeom>
                <a:avLst/>
                <a:gdLst>
                  <a:gd name="T0" fmla="*/ 0 w 259"/>
                  <a:gd name="T1" fmla="*/ 61 h 63"/>
                  <a:gd name="T2" fmla="*/ 5 w 259"/>
                  <a:gd name="T3" fmla="*/ 61 h 63"/>
                  <a:gd name="T4" fmla="*/ 17 w 259"/>
                  <a:gd name="T5" fmla="*/ 63 h 63"/>
                  <a:gd name="T6" fmla="*/ 36 w 259"/>
                  <a:gd name="T7" fmla="*/ 63 h 63"/>
                  <a:gd name="T8" fmla="*/ 60 w 259"/>
                  <a:gd name="T9" fmla="*/ 63 h 63"/>
                  <a:gd name="T10" fmla="*/ 88 w 259"/>
                  <a:gd name="T11" fmla="*/ 59 h 63"/>
                  <a:gd name="T12" fmla="*/ 119 w 259"/>
                  <a:gd name="T13" fmla="*/ 56 h 63"/>
                  <a:gd name="T14" fmla="*/ 150 w 259"/>
                  <a:gd name="T15" fmla="*/ 50 h 63"/>
                  <a:gd name="T16" fmla="*/ 181 w 259"/>
                  <a:gd name="T17" fmla="*/ 42 h 63"/>
                  <a:gd name="T18" fmla="*/ 210 w 259"/>
                  <a:gd name="T19" fmla="*/ 31 h 63"/>
                  <a:gd name="T20" fmla="*/ 236 w 259"/>
                  <a:gd name="T21" fmla="*/ 16 h 63"/>
                  <a:gd name="T22" fmla="*/ 236 w 259"/>
                  <a:gd name="T23" fmla="*/ 16 h 63"/>
                  <a:gd name="T24" fmla="*/ 240 w 259"/>
                  <a:gd name="T25" fmla="*/ 14 h 63"/>
                  <a:gd name="T26" fmla="*/ 243 w 259"/>
                  <a:gd name="T27" fmla="*/ 11 h 63"/>
                  <a:gd name="T28" fmla="*/ 247 w 259"/>
                  <a:gd name="T29" fmla="*/ 9 h 63"/>
                  <a:gd name="T30" fmla="*/ 250 w 259"/>
                  <a:gd name="T31" fmla="*/ 5 h 63"/>
                  <a:gd name="T32" fmla="*/ 252 w 259"/>
                  <a:gd name="T33" fmla="*/ 4 h 63"/>
                  <a:gd name="T34" fmla="*/ 254 w 259"/>
                  <a:gd name="T35" fmla="*/ 2 h 63"/>
                  <a:gd name="T36" fmla="*/ 255 w 259"/>
                  <a:gd name="T37" fmla="*/ 2 h 63"/>
                  <a:gd name="T38" fmla="*/ 257 w 259"/>
                  <a:gd name="T39" fmla="*/ 0 h 63"/>
                  <a:gd name="T40" fmla="*/ 257 w 259"/>
                  <a:gd name="T41" fmla="*/ 0 h 63"/>
                  <a:gd name="T42" fmla="*/ 259 w 259"/>
                  <a:gd name="T4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9" h="63">
                    <a:moveTo>
                      <a:pt x="0" y="61"/>
                    </a:moveTo>
                    <a:lnTo>
                      <a:pt x="5" y="61"/>
                    </a:lnTo>
                    <a:lnTo>
                      <a:pt x="17" y="63"/>
                    </a:lnTo>
                    <a:lnTo>
                      <a:pt x="36" y="63"/>
                    </a:lnTo>
                    <a:lnTo>
                      <a:pt x="60" y="63"/>
                    </a:lnTo>
                    <a:lnTo>
                      <a:pt x="88" y="59"/>
                    </a:lnTo>
                    <a:lnTo>
                      <a:pt x="119" y="56"/>
                    </a:lnTo>
                    <a:lnTo>
                      <a:pt x="150" y="50"/>
                    </a:lnTo>
                    <a:lnTo>
                      <a:pt x="181" y="42"/>
                    </a:lnTo>
                    <a:lnTo>
                      <a:pt x="210" y="31"/>
                    </a:lnTo>
                    <a:lnTo>
                      <a:pt x="236" y="16"/>
                    </a:lnTo>
                    <a:lnTo>
                      <a:pt x="236" y="16"/>
                    </a:lnTo>
                    <a:lnTo>
                      <a:pt x="240" y="14"/>
                    </a:lnTo>
                    <a:lnTo>
                      <a:pt x="243" y="11"/>
                    </a:lnTo>
                    <a:lnTo>
                      <a:pt x="247" y="9"/>
                    </a:lnTo>
                    <a:lnTo>
                      <a:pt x="250" y="5"/>
                    </a:lnTo>
                    <a:lnTo>
                      <a:pt x="252" y="4"/>
                    </a:lnTo>
                    <a:lnTo>
                      <a:pt x="254" y="2"/>
                    </a:lnTo>
                    <a:lnTo>
                      <a:pt x="255" y="2"/>
                    </a:lnTo>
                    <a:lnTo>
                      <a:pt x="257" y="0"/>
                    </a:lnTo>
                    <a:lnTo>
                      <a:pt x="257" y="0"/>
                    </a:lnTo>
                    <a:lnTo>
                      <a:pt x="259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08" name="Freeform 68">
                <a:extLst>
                  <a:ext uri="{FF2B5EF4-FFF2-40B4-BE49-F238E27FC236}">
                    <a16:creationId xmlns:a16="http://schemas.microsoft.com/office/drawing/2014/main" id="{234F3BDC-BC80-6427-CD0F-10E704F75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794"/>
                <a:ext cx="177" cy="75"/>
              </a:xfrm>
              <a:custGeom>
                <a:avLst/>
                <a:gdLst>
                  <a:gd name="T0" fmla="*/ 0 w 355"/>
                  <a:gd name="T1" fmla="*/ 149 h 149"/>
                  <a:gd name="T2" fmla="*/ 9 w 355"/>
                  <a:gd name="T3" fmla="*/ 145 h 149"/>
                  <a:gd name="T4" fmla="*/ 31 w 355"/>
                  <a:gd name="T5" fmla="*/ 137 h 149"/>
                  <a:gd name="T6" fmla="*/ 64 w 355"/>
                  <a:gd name="T7" fmla="*/ 124 h 149"/>
                  <a:gd name="T8" fmla="*/ 108 w 355"/>
                  <a:gd name="T9" fmla="*/ 109 h 149"/>
                  <a:gd name="T10" fmla="*/ 154 w 355"/>
                  <a:gd name="T11" fmla="*/ 90 h 149"/>
                  <a:gd name="T12" fmla="*/ 203 w 355"/>
                  <a:gd name="T13" fmla="*/ 71 h 149"/>
                  <a:gd name="T14" fmla="*/ 251 w 355"/>
                  <a:gd name="T15" fmla="*/ 50 h 149"/>
                  <a:gd name="T16" fmla="*/ 294 w 355"/>
                  <a:gd name="T17" fmla="*/ 31 h 149"/>
                  <a:gd name="T18" fmla="*/ 329 w 355"/>
                  <a:gd name="T19" fmla="*/ 14 h 149"/>
                  <a:gd name="T20" fmla="*/ 355 w 355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5" h="149">
                    <a:moveTo>
                      <a:pt x="0" y="149"/>
                    </a:moveTo>
                    <a:lnTo>
                      <a:pt x="9" y="145"/>
                    </a:lnTo>
                    <a:lnTo>
                      <a:pt x="31" y="137"/>
                    </a:lnTo>
                    <a:lnTo>
                      <a:pt x="64" y="124"/>
                    </a:lnTo>
                    <a:lnTo>
                      <a:pt x="108" y="109"/>
                    </a:lnTo>
                    <a:lnTo>
                      <a:pt x="154" y="90"/>
                    </a:lnTo>
                    <a:lnTo>
                      <a:pt x="203" y="71"/>
                    </a:lnTo>
                    <a:lnTo>
                      <a:pt x="251" y="50"/>
                    </a:lnTo>
                    <a:lnTo>
                      <a:pt x="294" y="31"/>
                    </a:lnTo>
                    <a:lnTo>
                      <a:pt x="329" y="14"/>
                    </a:lnTo>
                    <a:lnTo>
                      <a:pt x="355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09" name="Freeform 69">
                <a:extLst>
                  <a:ext uri="{FF2B5EF4-FFF2-40B4-BE49-F238E27FC236}">
                    <a16:creationId xmlns:a16="http://schemas.microsoft.com/office/drawing/2014/main" id="{B888F414-C7AC-684A-7C66-D850CC167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2720"/>
                <a:ext cx="97" cy="48"/>
              </a:xfrm>
              <a:custGeom>
                <a:avLst/>
                <a:gdLst>
                  <a:gd name="T0" fmla="*/ 0 w 193"/>
                  <a:gd name="T1" fmla="*/ 95 h 95"/>
                  <a:gd name="T2" fmla="*/ 5 w 193"/>
                  <a:gd name="T3" fmla="*/ 92 h 95"/>
                  <a:gd name="T4" fmla="*/ 17 w 193"/>
                  <a:gd name="T5" fmla="*/ 85 h 95"/>
                  <a:gd name="T6" fmla="*/ 36 w 193"/>
                  <a:gd name="T7" fmla="*/ 75 h 95"/>
                  <a:gd name="T8" fmla="*/ 58 w 193"/>
                  <a:gd name="T9" fmla="*/ 61 h 95"/>
                  <a:gd name="T10" fmla="*/ 84 w 193"/>
                  <a:gd name="T11" fmla="*/ 47 h 95"/>
                  <a:gd name="T12" fmla="*/ 112 w 193"/>
                  <a:gd name="T13" fmla="*/ 33 h 95"/>
                  <a:gd name="T14" fmla="*/ 138 w 193"/>
                  <a:gd name="T15" fmla="*/ 21 h 95"/>
                  <a:gd name="T16" fmla="*/ 160 w 193"/>
                  <a:gd name="T17" fmla="*/ 9 h 95"/>
                  <a:gd name="T18" fmla="*/ 181 w 193"/>
                  <a:gd name="T19" fmla="*/ 2 h 95"/>
                  <a:gd name="T20" fmla="*/ 193 w 193"/>
                  <a:gd name="T2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3" h="95">
                    <a:moveTo>
                      <a:pt x="0" y="95"/>
                    </a:moveTo>
                    <a:lnTo>
                      <a:pt x="5" y="92"/>
                    </a:lnTo>
                    <a:lnTo>
                      <a:pt x="17" y="85"/>
                    </a:lnTo>
                    <a:lnTo>
                      <a:pt x="36" y="75"/>
                    </a:lnTo>
                    <a:lnTo>
                      <a:pt x="58" y="61"/>
                    </a:lnTo>
                    <a:lnTo>
                      <a:pt x="84" y="47"/>
                    </a:lnTo>
                    <a:lnTo>
                      <a:pt x="112" y="33"/>
                    </a:lnTo>
                    <a:lnTo>
                      <a:pt x="138" y="21"/>
                    </a:lnTo>
                    <a:lnTo>
                      <a:pt x="160" y="9"/>
                    </a:lnTo>
                    <a:lnTo>
                      <a:pt x="181" y="2"/>
                    </a:lnTo>
                    <a:lnTo>
                      <a:pt x="193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10" name="Freeform 70">
                <a:extLst>
                  <a:ext uri="{FF2B5EF4-FFF2-40B4-BE49-F238E27FC236}">
                    <a16:creationId xmlns:a16="http://schemas.microsoft.com/office/drawing/2014/main" id="{C01FA763-E1FF-4328-9A6F-F371E7E0C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788"/>
                <a:ext cx="269" cy="137"/>
              </a:xfrm>
              <a:custGeom>
                <a:avLst/>
                <a:gdLst>
                  <a:gd name="T0" fmla="*/ 539 w 539"/>
                  <a:gd name="T1" fmla="*/ 0 h 275"/>
                  <a:gd name="T2" fmla="*/ 529 w 539"/>
                  <a:gd name="T3" fmla="*/ 7 h 275"/>
                  <a:gd name="T4" fmla="*/ 501 w 539"/>
                  <a:gd name="T5" fmla="*/ 30 h 275"/>
                  <a:gd name="T6" fmla="*/ 458 w 539"/>
                  <a:gd name="T7" fmla="*/ 61 h 275"/>
                  <a:gd name="T8" fmla="*/ 403 w 539"/>
                  <a:gd name="T9" fmla="*/ 100 h 275"/>
                  <a:gd name="T10" fmla="*/ 337 w 539"/>
                  <a:gd name="T11" fmla="*/ 142 h 275"/>
                  <a:gd name="T12" fmla="*/ 268 w 539"/>
                  <a:gd name="T13" fmla="*/ 183 h 275"/>
                  <a:gd name="T14" fmla="*/ 197 w 539"/>
                  <a:gd name="T15" fmla="*/ 220 h 275"/>
                  <a:gd name="T16" fmla="*/ 126 w 539"/>
                  <a:gd name="T17" fmla="*/ 251 h 275"/>
                  <a:gd name="T18" fmla="*/ 59 w 539"/>
                  <a:gd name="T19" fmla="*/ 270 h 275"/>
                  <a:gd name="T20" fmla="*/ 0 w 539"/>
                  <a:gd name="T21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9" h="275">
                    <a:moveTo>
                      <a:pt x="539" y="0"/>
                    </a:moveTo>
                    <a:lnTo>
                      <a:pt x="529" y="7"/>
                    </a:lnTo>
                    <a:lnTo>
                      <a:pt x="501" y="30"/>
                    </a:lnTo>
                    <a:lnTo>
                      <a:pt x="458" y="61"/>
                    </a:lnTo>
                    <a:lnTo>
                      <a:pt x="403" y="100"/>
                    </a:lnTo>
                    <a:lnTo>
                      <a:pt x="337" y="142"/>
                    </a:lnTo>
                    <a:lnTo>
                      <a:pt x="268" y="183"/>
                    </a:lnTo>
                    <a:lnTo>
                      <a:pt x="197" y="220"/>
                    </a:lnTo>
                    <a:lnTo>
                      <a:pt x="126" y="251"/>
                    </a:lnTo>
                    <a:lnTo>
                      <a:pt x="59" y="270"/>
                    </a:lnTo>
                    <a:lnTo>
                      <a:pt x="0" y="27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11" name="Freeform 71">
                <a:extLst>
                  <a:ext uri="{FF2B5EF4-FFF2-40B4-BE49-F238E27FC236}">
                    <a16:creationId xmlns:a16="http://schemas.microsoft.com/office/drawing/2014/main" id="{45055CFC-B05A-C289-5459-5385DDADE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723"/>
                <a:ext cx="87" cy="65"/>
              </a:xfrm>
              <a:custGeom>
                <a:avLst/>
                <a:gdLst>
                  <a:gd name="T0" fmla="*/ 0 w 173"/>
                  <a:gd name="T1" fmla="*/ 129 h 129"/>
                  <a:gd name="T2" fmla="*/ 0 w 173"/>
                  <a:gd name="T3" fmla="*/ 127 h 129"/>
                  <a:gd name="T4" fmla="*/ 3 w 173"/>
                  <a:gd name="T5" fmla="*/ 127 h 129"/>
                  <a:gd name="T6" fmla="*/ 7 w 173"/>
                  <a:gd name="T7" fmla="*/ 127 h 129"/>
                  <a:gd name="T8" fmla="*/ 12 w 173"/>
                  <a:gd name="T9" fmla="*/ 126 h 129"/>
                  <a:gd name="T10" fmla="*/ 19 w 173"/>
                  <a:gd name="T11" fmla="*/ 124 h 129"/>
                  <a:gd name="T12" fmla="*/ 26 w 173"/>
                  <a:gd name="T13" fmla="*/ 121 h 129"/>
                  <a:gd name="T14" fmla="*/ 35 w 173"/>
                  <a:gd name="T15" fmla="*/ 119 h 129"/>
                  <a:gd name="T16" fmla="*/ 45 w 173"/>
                  <a:gd name="T17" fmla="*/ 115 h 129"/>
                  <a:gd name="T18" fmla="*/ 55 w 173"/>
                  <a:gd name="T19" fmla="*/ 110 h 129"/>
                  <a:gd name="T20" fmla="*/ 67 w 173"/>
                  <a:gd name="T21" fmla="*/ 107 h 129"/>
                  <a:gd name="T22" fmla="*/ 67 w 173"/>
                  <a:gd name="T23" fmla="*/ 107 h 129"/>
                  <a:gd name="T24" fmla="*/ 78 w 173"/>
                  <a:gd name="T25" fmla="*/ 100 h 129"/>
                  <a:gd name="T26" fmla="*/ 88 w 173"/>
                  <a:gd name="T27" fmla="*/ 91 h 129"/>
                  <a:gd name="T28" fmla="*/ 98 w 173"/>
                  <a:gd name="T29" fmla="*/ 81 h 129"/>
                  <a:gd name="T30" fmla="*/ 109 w 173"/>
                  <a:gd name="T31" fmla="*/ 69 h 129"/>
                  <a:gd name="T32" fmla="*/ 117 w 173"/>
                  <a:gd name="T33" fmla="*/ 57 h 129"/>
                  <a:gd name="T34" fmla="*/ 128 w 173"/>
                  <a:gd name="T35" fmla="*/ 44 h 129"/>
                  <a:gd name="T36" fmla="*/ 138 w 173"/>
                  <a:gd name="T37" fmla="*/ 32 h 129"/>
                  <a:gd name="T38" fmla="*/ 149 w 173"/>
                  <a:gd name="T39" fmla="*/ 20 h 129"/>
                  <a:gd name="T40" fmla="*/ 161 w 173"/>
                  <a:gd name="T41" fmla="*/ 8 h 129"/>
                  <a:gd name="T42" fmla="*/ 173 w 173"/>
                  <a:gd name="T4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3" h="129">
                    <a:moveTo>
                      <a:pt x="0" y="129"/>
                    </a:moveTo>
                    <a:lnTo>
                      <a:pt x="0" y="127"/>
                    </a:lnTo>
                    <a:lnTo>
                      <a:pt x="3" y="127"/>
                    </a:lnTo>
                    <a:lnTo>
                      <a:pt x="7" y="127"/>
                    </a:lnTo>
                    <a:lnTo>
                      <a:pt x="12" y="126"/>
                    </a:lnTo>
                    <a:lnTo>
                      <a:pt x="19" y="124"/>
                    </a:lnTo>
                    <a:lnTo>
                      <a:pt x="26" y="121"/>
                    </a:lnTo>
                    <a:lnTo>
                      <a:pt x="35" y="119"/>
                    </a:lnTo>
                    <a:lnTo>
                      <a:pt x="45" y="115"/>
                    </a:lnTo>
                    <a:lnTo>
                      <a:pt x="55" y="110"/>
                    </a:lnTo>
                    <a:lnTo>
                      <a:pt x="67" y="107"/>
                    </a:lnTo>
                    <a:lnTo>
                      <a:pt x="67" y="107"/>
                    </a:lnTo>
                    <a:lnTo>
                      <a:pt x="78" y="100"/>
                    </a:lnTo>
                    <a:lnTo>
                      <a:pt x="88" y="91"/>
                    </a:lnTo>
                    <a:lnTo>
                      <a:pt x="98" y="81"/>
                    </a:lnTo>
                    <a:lnTo>
                      <a:pt x="109" y="69"/>
                    </a:lnTo>
                    <a:lnTo>
                      <a:pt x="117" y="57"/>
                    </a:lnTo>
                    <a:lnTo>
                      <a:pt x="128" y="44"/>
                    </a:lnTo>
                    <a:lnTo>
                      <a:pt x="138" y="32"/>
                    </a:lnTo>
                    <a:lnTo>
                      <a:pt x="149" y="20"/>
                    </a:lnTo>
                    <a:lnTo>
                      <a:pt x="161" y="8"/>
                    </a:lnTo>
                    <a:lnTo>
                      <a:pt x="173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12" name="Freeform 72">
                <a:extLst>
                  <a:ext uri="{FF2B5EF4-FFF2-40B4-BE49-F238E27FC236}">
                    <a16:creationId xmlns:a16="http://schemas.microsoft.com/office/drawing/2014/main" id="{D044EAF7-9830-9F77-B0A2-3212C6943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665"/>
                <a:ext cx="11" cy="12"/>
              </a:xfrm>
              <a:custGeom>
                <a:avLst/>
                <a:gdLst>
                  <a:gd name="T0" fmla="*/ 0 w 21"/>
                  <a:gd name="T1" fmla="*/ 24 h 24"/>
                  <a:gd name="T2" fmla="*/ 0 w 21"/>
                  <a:gd name="T3" fmla="*/ 24 h 24"/>
                  <a:gd name="T4" fmla="*/ 0 w 21"/>
                  <a:gd name="T5" fmla="*/ 22 h 24"/>
                  <a:gd name="T6" fmla="*/ 2 w 21"/>
                  <a:gd name="T7" fmla="*/ 19 h 24"/>
                  <a:gd name="T8" fmla="*/ 2 w 21"/>
                  <a:gd name="T9" fmla="*/ 17 h 24"/>
                  <a:gd name="T10" fmla="*/ 5 w 21"/>
                  <a:gd name="T11" fmla="*/ 12 h 24"/>
                  <a:gd name="T12" fmla="*/ 7 w 21"/>
                  <a:gd name="T13" fmla="*/ 8 h 24"/>
                  <a:gd name="T14" fmla="*/ 9 w 21"/>
                  <a:gd name="T15" fmla="*/ 5 h 24"/>
                  <a:gd name="T16" fmla="*/ 12 w 21"/>
                  <a:gd name="T17" fmla="*/ 3 h 24"/>
                  <a:gd name="T18" fmla="*/ 15 w 21"/>
                  <a:gd name="T19" fmla="*/ 0 h 24"/>
                  <a:gd name="T20" fmla="*/ 21 w 21"/>
                  <a:gd name="T21" fmla="*/ 0 h 24"/>
                  <a:gd name="T22" fmla="*/ 0 w 21"/>
                  <a:gd name="T2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4">
                    <a:moveTo>
                      <a:pt x="0" y="24"/>
                    </a:moveTo>
                    <a:lnTo>
                      <a:pt x="0" y="24"/>
                    </a:lnTo>
                    <a:lnTo>
                      <a:pt x="0" y="22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5" y="12"/>
                    </a:lnTo>
                    <a:lnTo>
                      <a:pt x="7" y="8"/>
                    </a:lnTo>
                    <a:lnTo>
                      <a:pt x="9" y="5"/>
                    </a:lnTo>
                    <a:lnTo>
                      <a:pt x="12" y="3"/>
                    </a:lnTo>
                    <a:lnTo>
                      <a:pt x="15" y="0"/>
                    </a:lnTo>
                    <a:lnTo>
                      <a:pt x="2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13" name="Freeform 73">
                <a:extLst>
                  <a:ext uri="{FF2B5EF4-FFF2-40B4-BE49-F238E27FC236}">
                    <a16:creationId xmlns:a16="http://schemas.microsoft.com/office/drawing/2014/main" id="{FE525F95-B713-B3F1-AB90-FAD2C1A8C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665"/>
                <a:ext cx="11" cy="12"/>
              </a:xfrm>
              <a:custGeom>
                <a:avLst/>
                <a:gdLst>
                  <a:gd name="T0" fmla="*/ 0 w 21"/>
                  <a:gd name="T1" fmla="*/ 24 h 24"/>
                  <a:gd name="T2" fmla="*/ 0 w 21"/>
                  <a:gd name="T3" fmla="*/ 24 h 24"/>
                  <a:gd name="T4" fmla="*/ 0 w 21"/>
                  <a:gd name="T5" fmla="*/ 22 h 24"/>
                  <a:gd name="T6" fmla="*/ 2 w 21"/>
                  <a:gd name="T7" fmla="*/ 19 h 24"/>
                  <a:gd name="T8" fmla="*/ 2 w 21"/>
                  <a:gd name="T9" fmla="*/ 17 h 24"/>
                  <a:gd name="T10" fmla="*/ 5 w 21"/>
                  <a:gd name="T11" fmla="*/ 12 h 24"/>
                  <a:gd name="T12" fmla="*/ 7 w 21"/>
                  <a:gd name="T13" fmla="*/ 8 h 24"/>
                  <a:gd name="T14" fmla="*/ 9 w 21"/>
                  <a:gd name="T15" fmla="*/ 5 h 24"/>
                  <a:gd name="T16" fmla="*/ 12 w 21"/>
                  <a:gd name="T17" fmla="*/ 3 h 24"/>
                  <a:gd name="T18" fmla="*/ 15 w 21"/>
                  <a:gd name="T19" fmla="*/ 0 h 24"/>
                  <a:gd name="T20" fmla="*/ 21 w 21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4">
                    <a:moveTo>
                      <a:pt x="0" y="24"/>
                    </a:moveTo>
                    <a:lnTo>
                      <a:pt x="0" y="24"/>
                    </a:lnTo>
                    <a:lnTo>
                      <a:pt x="0" y="22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5" y="12"/>
                    </a:lnTo>
                    <a:lnTo>
                      <a:pt x="7" y="8"/>
                    </a:lnTo>
                    <a:lnTo>
                      <a:pt x="9" y="5"/>
                    </a:lnTo>
                    <a:lnTo>
                      <a:pt x="12" y="3"/>
                    </a:lnTo>
                    <a:lnTo>
                      <a:pt x="15" y="0"/>
                    </a:lnTo>
                    <a:lnTo>
                      <a:pt x="21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14" name="Freeform 74">
                <a:extLst>
                  <a:ext uri="{FF2B5EF4-FFF2-40B4-BE49-F238E27FC236}">
                    <a16:creationId xmlns:a16="http://schemas.microsoft.com/office/drawing/2014/main" id="{941B0BE9-75D3-7AE4-8DFB-2D294EA6D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763"/>
                <a:ext cx="15" cy="63"/>
              </a:xfrm>
              <a:custGeom>
                <a:avLst/>
                <a:gdLst>
                  <a:gd name="T0" fmla="*/ 29 w 29"/>
                  <a:gd name="T1" fmla="*/ 0 h 128"/>
                  <a:gd name="T2" fmla="*/ 28 w 29"/>
                  <a:gd name="T3" fmla="*/ 2 h 128"/>
                  <a:gd name="T4" fmla="*/ 22 w 29"/>
                  <a:gd name="T5" fmla="*/ 7 h 128"/>
                  <a:gd name="T6" fmla="*/ 17 w 29"/>
                  <a:gd name="T7" fmla="*/ 14 h 128"/>
                  <a:gd name="T8" fmla="*/ 10 w 29"/>
                  <a:gd name="T9" fmla="*/ 22 h 128"/>
                  <a:gd name="T10" fmla="*/ 5 w 29"/>
                  <a:gd name="T11" fmla="*/ 35 h 128"/>
                  <a:gd name="T12" fmla="*/ 2 w 29"/>
                  <a:gd name="T13" fmla="*/ 50 h 128"/>
                  <a:gd name="T14" fmla="*/ 0 w 29"/>
                  <a:gd name="T15" fmla="*/ 66 h 128"/>
                  <a:gd name="T16" fmla="*/ 3 w 29"/>
                  <a:gd name="T17" fmla="*/ 85 h 128"/>
                  <a:gd name="T18" fmla="*/ 10 w 29"/>
                  <a:gd name="T19" fmla="*/ 105 h 128"/>
                  <a:gd name="T20" fmla="*/ 26 w 29"/>
                  <a:gd name="T21" fmla="*/ 128 h 128"/>
                  <a:gd name="T22" fmla="*/ 29 w 29"/>
                  <a:gd name="T2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28">
                    <a:moveTo>
                      <a:pt x="29" y="0"/>
                    </a:moveTo>
                    <a:lnTo>
                      <a:pt x="28" y="2"/>
                    </a:lnTo>
                    <a:lnTo>
                      <a:pt x="22" y="7"/>
                    </a:lnTo>
                    <a:lnTo>
                      <a:pt x="17" y="14"/>
                    </a:lnTo>
                    <a:lnTo>
                      <a:pt x="10" y="22"/>
                    </a:lnTo>
                    <a:lnTo>
                      <a:pt x="5" y="35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3" y="85"/>
                    </a:lnTo>
                    <a:lnTo>
                      <a:pt x="10" y="105"/>
                    </a:lnTo>
                    <a:lnTo>
                      <a:pt x="26" y="12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15" name="Freeform 75">
                <a:extLst>
                  <a:ext uri="{FF2B5EF4-FFF2-40B4-BE49-F238E27FC236}">
                    <a16:creationId xmlns:a16="http://schemas.microsoft.com/office/drawing/2014/main" id="{E0FD6856-50DE-0AB7-F1FD-58E903050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763"/>
                <a:ext cx="15" cy="63"/>
              </a:xfrm>
              <a:custGeom>
                <a:avLst/>
                <a:gdLst>
                  <a:gd name="T0" fmla="*/ 29 w 29"/>
                  <a:gd name="T1" fmla="*/ 0 h 128"/>
                  <a:gd name="T2" fmla="*/ 28 w 29"/>
                  <a:gd name="T3" fmla="*/ 2 h 128"/>
                  <a:gd name="T4" fmla="*/ 22 w 29"/>
                  <a:gd name="T5" fmla="*/ 7 h 128"/>
                  <a:gd name="T6" fmla="*/ 17 w 29"/>
                  <a:gd name="T7" fmla="*/ 14 h 128"/>
                  <a:gd name="T8" fmla="*/ 10 w 29"/>
                  <a:gd name="T9" fmla="*/ 22 h 128"/>
                  <a:gd name="T10" fmla="*/ 5 w 29"/>
                  <a:gd name="T11" fmla="*/ 35 h 128"/>
                  <a:gd name="T12" fmla="*/ 2 w 29"/>
                  <a:gd name="T13" fmla="*/ 50 h 128"/>
                  <a:gd name="T14" fmla="*/ 0 w 29"/>
                  <a:gd name="T15" fmla="*/ 66 h 128"/>
                  <a:gd name="T16" fmla="*/ 3 w 29"/>
                  <a:gd name="T17" fmla="*/ 85 h 128"/>
                  <a:gd name="T18" fmla="*/ 10 w 29"/>
                  <a:gd name="T19" fmla="*/ 105 h 128"/>
                  <a:gd name="T20" fmla="*/ 26 w 29"/>
                  <a:gd name="T2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28">
                    <a:moveTo>
                      <a:pt x="29" y="0"/>
                    </a:moveTo>
                    <a:lnTo>
                      <a:pt x="28" y="2"/>
                    </a:lnTo>
                    <a:lnTo>
                      <a:pt x="22" y="7"/>
                    </a:lnTo>
                    <a:lnTo>
                      <a:pt x="17" y="14"/>
                    </a:lnTo>
                    <a:lnTo>
                      <a:pt x="10" y="22"/>
                    </a:lnTo>
                    <a:lnTo>
                      <a:pt x="5" y="35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3" y="85"/>
                    </a:lnTo>
                    <a:lnTo>
                      <a:pt x="10" y="105"/>
                    </a:lnTo>
                    <a:lnTo>
                      <a:pt x="26" y="12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16" name="Freeform 76">
                <a:extLst>
                  <a:ext uri="{FF2B5EF4-FFF2-40B4-BE49-F238E27FC236}">
                    <a16:creationId xmlns:a16="http://schemas.microsoft.com/office/drawing/2014/main" id="{BDB4BFAD-6603-16A4-2AD5-93F929B16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789"/>
                <a:ext cx="28" cy="26"/>
              </a:xfrm>
              <a:custGeom>
                <a:avLst/>
                <a:gdLst>
                  <a:gd name="T0" fmla="*/ 57 w 57"/>
                  <a:gd name="T1" fmla="*/ 0 h 51"/>
                  <a:gd name="T2" fmla="*/ 55 w 57"/>
                  <a:gd name="T3" fmla="*/ 0 h 51"/>
                  <a:gd name="T4" fmla="*/ 52 w 57"/>
                  <a:gd name="T5" fmla="*/ 5 h 51"/>
                  <a:gd name="T6" fmla="*/ 48 w 57"/>
                  <a:gd name="T7" fmla="*/ 8 h 51"/>
                  <a:gd name="T8" fmla="*/ 41 w 57"/>
                  <a:gd name="T9" fmla="*/ 15 h 51"/>
                  <a:gd name="T10" fmla="*/ 34 w 57"/>
                  <a:gd name="T11" fmla="*/ 22 h 51"/>
                  <a:gd name="T12" fmla="*/ 27 w 57"/>
                  <a:gd name="T13" fmla="*/ 31 h 51"/>
                  <a:gd name="T14" fmla="*/ 21 w 57"/>
                  <a:gd name="T15" fmla="*/ 38 h 51"/>
                  <a:gd name="T16" fmla="*/ 14 w 57"/>
                  <a:gd name="T17" fmla="*/ 43 h 51"/>
                  <a:gd name="T18" fmla="*/ 7 w 57"/>
                  <a:gd name="T19" fmla="*/ 48 h 51"/>
                  <a:gd name="T20" fmla="*/ 0 w 57"/>
                  <a:gd name="T21" fmla="*/ 51 h 51"/>
                  <a:gd name="T22" fmla="*/ 57 w 57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1">
                    <a:moveTo>
                      <a:pt x="57" y="0"/>
                    </a:moveTo>
                    <a:lnTo>
                      <a:pt x="55" y="0"/>
                    </a:lnTo>
                    <a:lnTo>
                      <a:pt x="52" y="5"/>
                    </a:lnTo>
                    <a:lnTo>
                      <a:pt x="48" y="8"/>
                    </a:lnTo>
                    <a:lnTo>
                      <a:pt x="41" y="15"/>
                    </a:lnTo>
                    <a:lnTo>
                      <a:pt x="34" y="22"/>
                    </a:lnTo>
                    <a:lnTo>
                      <a:pt x="27" y="31"/>
                    </a:lnTo>
                    <a:lnTo>
                      <a:pt x="21" y="38"/>
                    </a:lnTo>
                    <a:lnTo>
                      <a:pt x="14" y="43"/>
                    </a:lnTo>
                    <a:lnTo>
                      <a:pt x="7" y="48"/>
                    </a:lnTo>
                    <a:lnTo>
                      <a:pt x="0" y="5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17" name="Freeform 77">
                <a:extLst>
                  <a:ext uri="{FF2B5EF4-FFF2-40B4-BE49-F238E27FC236}">
                    <a16:creationId xmlns:a16="http://schemas.microsoft.com/office/drawing/2014/main" id="{600BB21F-06F1-178E-4FDF-DE109DA94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789"/>
                <a:ext cx="28" cy="26"/>
              </a:xfrm>
              <a:custGeom>
                <a:avLst/>
                <a:gdLst>
                  <a:gd name="T0" fmla="*/ 57 w 57"/>
                  <a:gd name="T1" fmla="*/ 0 h 51"/>
                  <a:gd name="T2" fmla="*/ 55 w 57"/>
                  <a:gd name="T3" fmla="*/ 0 h 51"/>
                  <a:gd name="T4" fmla="*/ 52 w 57"/>
                  <a:gd name="T5" fmla="*/ 5 h 51"/>
                  <a:gd name="T6" fmla="*/ 48 w 57"/>
                  <a:gd name="T7" fmla="*/ 8 h 51"/>
                  <a:gd name="T8" fmla="*/ 41 w 57"/>
                  <a:gd name="T9" fmla="*/ 15 h 51"/>
                  <a:gd name="T10" fmla="*/ 34 w 57"/>
                  <a:gd name="T11" fmla="*/ 22 h 51"/>
                  <a:gd name="T12" fmla="*/ 27 w 57"/>
                  <a:gd name="T13" fmla="*/ 31 h 51"/>
                  <a:gd name="T14" fmla="*/ 21 w 57"/>
                  <a:gd name="T15" fmla="*/ 38 h 51"/>
                  <a:gd name="T16" fmla="*/ 14 w 57"/>
                  <a:gd name="T17" fmla="*/ 43 h 51"/>
                  <a:gd name="T18" fmla="*/ 7 w 57"/>
                  <a:gd name="T19" fmla="*/ 48 h 51"/>
                  <a:gd name="T20" fmla="*/ 0 w 57"/>
                  <a:gd name="T2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51">
                    <a:moveTo>
                      <a:pt x="57" y="0"/>
                    </a:moveTo>
                    <a:lnTo>
                      <a:pt x="55" y="0"/>
                    </a:lnTo>
                    <a:lnTo>
                      <a:pt x="52" y="5"/>
                    </a:lnTo>
                    <a:lnTo>
                      <a:pt x="48" y="8"/>
                    </a:lnTo>
                    <a:lnTo>
                      <a:pt x="41" y="15"/>
                    </a:lnTo>
                    <a:lnTo>
                      <a:pt x="34" y="22"/>
                    </a:lnTo>
                    <a:lnTo>
                      <a:pt x="27" y="31"/>
                    </a:lnTo>
                    <a:lnTo>
                      <a:pt x="21" y="38"/>
                    </a:lnTo>
                    <a:lnTo>
                      <a:pt x="14" y="43"/>
                    </a:lnTo>
                    <a:lnTo>
                      <a:pt x="7" y="48"/>
                    </a:lnTo>
                    <a:lnTo>
                      <a:pt x="0" y="5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18" name="Freeform 78">
                <a:extLst>
                  <a:ext uri="{FF2B5EF4-FFF2-40B4-BE49-F238E27FC236}">
                    <a16:creationId xmlns:a16="http://schemas.microsoft.com/office/drawing/2014/main" id="{2236778B-20AE-FC1C-D45B-EEEF7D981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689"/>
                <a:ext cx="37" cy="38"/>
              </a:xfrm>
              <a:custGeom>
                <a:avLst/>
                <a:gdLst>
                  <a:gd name="T0" fmla="*/ 75 w 75"/>
                  <a:gd name="T1" fmla="*/ 0 h 76"/>
                  <a:gd name="T2" fmla="*/ 73 w 75"/>
                  <a:gd name="T3" fmla="*/ 2 h 76"/>
                  <a:gd name="T4" fmla="*/ 69 w 75"/>
                  <a:gd name="T5" fmla="*/ 7 h 76"/>
                  <a:gd name="T6" fmla="*/ 66 w 75"/>
                  <a:gd name="T7" fmla="*/ 16 h 76"/>
                  <a:gd name="T8" fmla="*/ 59 w 75"/>
                  <a:gd name="T9" fmla="*/ 24 h 76"/>
                  <a:gd name="T10" fmla="*/ 50 w 75"/>
                  <a:gd name="T11" fmla="*/ 35 h 76"/>
                  <a:gd name="T12" fmla="*/ 42 w 75"/>
                  <a:gd name="T13" fmla="*/ 47 h 76"/>
                  <a:gd name="T14" fmla="*/ 31 w 75"/>
                  <a:gd name="T15" fmla="*/ 57 h 76"/>
                  <a:gd name="T16" fmla="*/ 21 w 75"/>
                  <a:gd name="T17" fmla="*/ 66 h 76"/>
                  <a:gd name="T18" fmla="*/ 11 w 75"/>
                  <a:gd name="T19" fmla="*/ 73 h 76"/>
                  <a:gd name="T20" fmla="*/ 0 w 75"/>
                  <a:gd name="T21" fmla="*/ 76 h 76"/>
                  <a:gd name="T22" fmla="*/ 75 w 75"/>
                  <a:gd name="T2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76">
                    <a:moveTo>
                      <a:pt x="75" y="0"/>
                    </a:moveTo>
                    <a:lnTo>
                      <a:pt x="73" y="2"/>
                    </a:lnTo>
                    <a:lnTo>
                      <a:pt x="69" y="7"/>
                    </a:lnTo>
                    <a:lnTo>
                      <a:pt x="66" y="16"/>
                    </a:lnTo>
                    <a:lnTo>
                      <a:pt x="59" y="24"/>
                    </a:lnTo>
                    <a:lnTo>
                      <a:pt x="50" y="35"/>
                    </a:lnTo>
                    <a:lnTo>
                      <a:pt x="42" y="47"/>
                    </a:lnTo>
                    <a:lnTo>
                      <a:pt x="31" y="57"/>
                    </a:lnTo>
                    <a:lnTo>
                      <a:pt x="21" y="66"/>
                    </a:lnTo>
                    <a:lnTo>
                      <a:pt x="11" y="73"/>
                    </a:lnTo>
                    <a:lnTo>
                      <a:pt x="0" y="76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19" name="Freeform 79">
                <a:extLst>
                  <a:ext uri="{FF2B5EF4-FFF2-40B4-BE49-F238E27FC236}">
                    <a16:creationId xmlns:a16="http://schemas.microsoft.com/office/drawing/2014/main" id="{7BAF52E4-7DCB-12F5-AE4C-B7DAA2F93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689"/>
                <a:ext cx="37" cy="38"/>
              </a:xfrm>
              <a:custGeom>
                <a:avLst/>
                <a:gdLst>
                  <a:gd name="T0" fmla="*/ 75 w 75"/>
                  <a:gd name="T1" fmla="*/ 0 h 76"/>
                  <a:gd name="T2" fmla="*/ 73 w 75"/>
                  <a:gd name="T3" fmla="*/ 2 h 76"/>
                  <a:gd name="T4" fmla="*/ 69 w 75"/>
                  <a:gd name="T5" fmla="*/ 7 h 76"/>
                  <a:gd name="T6" fmla="*/ 66 w 75"/>
                  <a:gd name="T7" fmla="*/ 16 h 76"/>
                  <a:gd name="T8" fmla="*/ 59 w 75"/>
                  <a:gd name="T9" fmla="*/ 24 h 76"/>
                  <a:gd name="T10" fmla="*/ 50 w 75"/>
                  <a:gd name="T11" fmla="*/ 35 h 76"/>
                  <a:gd name="T12" fmla="*/ 42 w 75"/>
                  <a:gd name="T13" fmla="*/ 47 h 76"/>
                  <a:gd name="T14" fmla="*/ 31 w 75"/>
                  <a:gd name="T15" fmla="*/ 57 h 76"/>
                  <a:gd name="T16" fmla="*/ 21 w 75"/>
                  <a:gd name="T17" fmla="*/ 66 h 76"/>
                  <a:gd name="T18" fmla="*/ 11 w 75"/>
                  <a:gd name="T19" fmla="*/ 73 h 76"/>
                  <a:gd name="T20" fmla="*/ 0 w 75"/>
                  <a:gd name="T2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76">
                    <a:moveTo>
                      <a:pt x="75" y="0"/>
                    </a:moveTo>
                    <a:lnTo>
                      <a:pt x="73" y="2"/>
                    </a:lnTo>
                    <a:lnTo>
                      <a:pt x="69" y="7"/>
                    </a:lnTo>
                    <a:lnTo>
                      <a:pt x="66" y="16"/>
                    </a:lnTo>
                    <a:lnTo>
                      <a:pt x="59" y="24"/>
                    </a:lnTo>
                    <a:lnTo>
                      <a:pt x="50" y="35"/>
                    </a:lnTo>
                    <a:lnTo>
                      <a:pt x="42" y="47"/>
                    </a:lnTo>
                    <a:lnTo>
                      <a:pt x="31" y="57"/>
                    </a:lnTo>
                    <a:lnTo>
                      <a:pt x="21" y="66"/>
                    </a:lnTo>
                    <a:lnTo>
                      <a:pt x="11" y="73"/>
                    </a:lnTo>
                    <a:lnTo>
                      <a:pt x="0" y="7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20" name="Freeform 80">
                <a:extLst>
                  <a:ext uri="{FF2B5EF4-FFF2-40B4-BE49-F238E27FC236}">
                    <a16:creationId xmlns:a16="http://schemas.microsoft.com/office/drawing/2014/main" id="{EA6E86FF-4524-FED4-D268-4AC1BFC1C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95"/>
                <a:ext cx="449" cy="531"/>
              </a:xfrm>
              <a:custGeom>
                <a:avLst/>
                <a:gdLst>
                  <a:gd name="T0" fmla="*/ 826 w 899"/>
                  <a:gd name="T1" fmla="*/ 82 h 1063"/>
                  <a:gd name="T2" fmla="*/ 773 w 899"/>
                  <a:gd name="T3" fmla="*/ 111 h 1063"/>
                  <a:gd name="T4" fmla="*/ 745 w 899"/>
                  <a:gd name="T5" fmla="*/ 135 h 1063"/>
                  <a:gd name="T6" fmla="*/ 681 w 899"/>
                  <a:gd name="T7" fmla="*/ 165 h 1063"/>
                  <a:gd name="T8" fmla="*/ 647 w 899"/>
                  <a:gd name="T9" fmla="*/ 222 h 1063"/>
                  <a:gd name="T10" fmla="*/ 641 w 899"/>
                  <a:gd name="T11" fmla="*/ 274 h 1063"/>
                  <a:gd name="T12" fmla="*/ 641 w 899"/>
                  <a:gd name="T13" fmla="*/ 284 h 1063"/>
                  <a:gd name="T14" fmla="*/ 621 w 899"/>
                  <a:gd name="T15" fmla="*/ 303 h 1063"/>
                  <a:gd name="T16" fmla="*/ 605 w 899"/>
                  <a:gd name="T17" fmla="*/ 334 h 1063"/>
                  <a:gd name="T18" fmla="*/ 602 w 899"/>
                  <a:gd name="T19" fmla="*/ 376 h 1063"/>
                  <a:gd name="T20" fmla="*/ 602 w 899"/>
                  <a:gd name="T21" fmla="*/ 400 h 1063"/>
                  <a:gd name="T22" fmla="*/ 565 w 899"/>
                  <a:gd name="T23" fmla="*/ 426 h 1063"/>
                  <a:gd name="T24" fmla="*/ 517 w 899"/>
                  <a:gd name="T25" fmla="*/ 512 h 1063"/>
                  <a:gd name="T26" fmla="*/ 514 w 899"/>
                  <a:gd name="T27" fmla="*/ 585 h 1063"/>
                  <a:gd name="T28" fmla="*/ 441 w 899"/>
                  <a:gd name="T29" fmla="*/ 640 h 1063"/>
                  <a:gd name="T30" fmla="*/ 382 w 899"/>
                  <a:gd name="T31" fmla="*/ 680 h 1063"/>
                  <a:gd name="T32" fmla="*/ 336 w 899"/>
                  <a:gd name="T33" fmla="*/ 749 h 1063"/>
                  <a:gd name="T34" fmla="*/ 330 w 899"/>
                  <a:gd name="T35" fmla="*/ 770 h 1063"/>
                  <a:gd name="T36" fmla="*/ 294 w 899"/>
                  <a:gd name="T37" fmla="*/ 759 h 1063"/>
                  <a:gd name="T38" fmla="*/ 235 w 899"/>
                  <a:gd name="T39" fmla="*/ 770 h 1063"/>
                  <a:gd name="T40" fmla="*/ 142 w 899"/>
                  <a:gd name="T41" fmla="*/ 842 h 1063"/>
                  <a:gd name="T42" fmla="*/ 128 w 899"/>
                  <a:gd name="T43" fmla="*/ 882 h 1063"/>
                  <a:gd name="T44" fmla="*/ 90 w 899"/>
                  <a:gd name="T45" fmla="*/ 899 h 1063"/>
                  <a:gd name="T46" fmla="*/ 12 w 899"/>
                  <a:gd name="T47" fmla="*/ 977 h 1063"/>
                  <a:gd name="T48" fmla="*/ 2 w 899"/>
                  <a:gd name="T49" fmla="*/ 1044 h 1063"/>
                  <a:gd name="T50" fmla="*/ 26 w 899"/>
                  <a:gd name="T51" fmla="*/ 1055 h 1063"/>
                  <a:gd name="T52" fmla="*/ 57 w 899"/>
                  <a:gd name="T53" fmla="*/ 1063 h 1063"/>
                  <a:gd name="T54" fmla="*/ 132 w 899"/>
                  <a:gd name="T55" fmla="*/ 1050 h 1063"/>
                  <a:gd name="T56" fmla="*/ 192 w 899"/>
                  <a:gd name="T57" fmla="*/ 1020 h 1063"/>
                  <a:gd name="T58" fmla="*/ 239 w 899"/>
                  <a:gd name="T59" fmla="*/ 982 h 1063"/>
                  <a:gd name="T60" fmla="*/ 249 w 899"/>
                  <a:gd name="T61" fmla="*/ 968 h 1063"/>
                  <a:gd name="T62" fmla="*/ 266 w 899"/>
                  <a:gd name="T63" fmla="*/ 972 h 1063"/>
                  <a:gd name="T64" fmla="*/ 351 w 899"/>
                  <a:gd name="T65" fmla="*/ 946 h 1063"/>
                  <a:gd name="T66" fmla="*/ 427 w 899"/>
                  <a:gd name="T67" fmla="*/ 896 h 1063"/>
                  <a:gd name="T68" fmla="*/ 458 w 899"/>
                  <a:gd name="T69" fmla="*/ 854 h 1063"/>
                  <a:gd name="T70" fmla="*/ 460 w 899"/>
                  <a:gd name="T71" fmla="*/ 854 h 1063"/>
                  <a:gd name="T72" fmla="*/ 508 w 899"/>
                  <a:gd name="T73" fmla="*/ 840 h 1063"/>
                  <a:gd name="T74" fmla="*/ 619 w 899"/>
                  <a:gd name="T75" fmla="*/ 780 h 1063"/>
                  <a:gd name="T76" fmla="*/ 709 w 899"/>
                  <a:gd name="T77" fmla="*/ 702 h 1063"/>
                  <a:gd name="T78" fmla="*/ 726 w 899"/>
                  <a:gd name="T79" fmla="*/ 685 h 1063"/>
                  <a:gd name="T80" fmla="*/ 800 w 899"/>
                  <a:gd name="T81" fmla="*/ 668 h 1063"/>
                  <a:gd name="T82" fmla="*/ 857 w 899"/>
                  <a:gd name="T83" fmla="*/ 631 h 1063"/>
                  <a:gd name="T84" fmla="*/ 868 w 899"/>
                  <a:gd name="T85" fmla="*/ 579 h 1063"/>
                  <a:gd name="T86" fmla="*/ 857 w 899"/>
                  <a:gd name="T87" fmla="*/ 559 h 1063"/>
                  <a:gd name="T88" fmla="*/ 873 w 899"/>
                  <a:gd name="T89" fmla="*/ 531 h 1063"/>
                  <a:gd name="T90" fmla="*/ 897 w 899"/>
                  <a:gd name="T91" fmla="*/ 448 h 1063"/>
                  <a:gd name="T92" fmla="*/ 889 w 899"/>
                  <a:gd name="T93" fmla="*/ 374 h 1063"/>
                  <a:gd name="T94" fmla="*/ 870 w 899"/>
                  <a:gd name="T95" fmla="*/ 312 h 1063"/>
                  <a:gd name="T96" fmla="*/ 871 w 899"/>
                  <a:gd name="T97" fmla="*/ 303 h 1063"/>
                  <a:gd name="T98" fmla="*/ 890 w 899"/>
                  <a:gd name="T99" fmla="*/ 258 h 1063"/>
                  <a:gd name="T100" fmla="*/ 897 w 899"/>
                  <a:gd name="T101" fmla="*/ 166 h 1063"/>
                  <a:gd name="T102" fmla="*/ 892 w 899"/>
                  <a:gd name="T103" fmla="*/ 47 h 1063"/>
                  <a:gd name="T104" fmla="*/ 852 w 899"/>
                  <a:gd name="T105" fmla="*/ 75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9" h="1063">
                    <a:moveTo>
                      <a:pt x="852" y="75"/>
                    </a:moveTo>
                    <a:lnTo>
                      <a:pt x="851" y="76"/>
                    </a:lnTo>
                    <a:lnTo>
                      <a:pt x="845" y="76"/>
                    </a:lnTo>
                    <a:lnTo>
                      <a:pt x="837" y="80"/>
                    </a:lnTo>
                    <a:lnTo>
                      <a:pt x="826" y="82"/>
                    </a:lnTo>
                    <a:lnTo>
                      <a:pt x="814" y="87"/>
                    </a:lnTo>
                    <a:lnTo>
                      <a:pt x="802" y="92"/>
                    </a:lnTo>
                    <a:lnTo>
                      <a:pt x="792" y="97"/>
                    </a:lnTo>
                    <a:lnTo>
                      <a:pt x="781" y="102"/>
                    </a:lnTo>
                    <a:lnTo>
                      <a:pt x="773" y="111"/>
                    </a:lnTo>
                    <a:lnTo>
                      <a:pt x="768" y="118"/>
                    </a:lnTo>
                    <a:lnTo>
                      <a:pt x="768" y="118"/>
                    </a:lnTo>
                    <a:lnTo>
                      <a:pt x="762" y="125"/>
                    </a:lnTo>
                    <a:lnTo>
                      <a:pt x="756" y="132"/>
                    </a:lnTo>
                    <a:lnTo>
                      <a:pt x="745" y="135"/>
                    </a:lnTo>
                    <a:lnTo>
                      <a:pt x="735" y="139"/>
                    </a:lnTo>
                    <a:lnTo>
                      <a:pt x="721" y="142"/>
                    </a:lnTo>
                    <a:lnTo>
                      <a:pt x="707" y="147"/>
                    </a:lnTo>
                    <a:lnTo>
                      <a:pt x="695" y="154"/>
                    </a:lnTo>
                    <a:lnTo>
                      <a:pt x="681" y="165"/>
                    </a:lnTo>
                    <a:lnTo>
                      <a:pt x="669" y="177"/>
                    </a:lnTo>
                    <a:lnTo>
                      <a:pt x="657" y="194"/>
                    </a:lnTo>
                    <a:lnTo>
                      <a:pt x="657" y="194"/>
                    </a:lnTo>
                    <a:lnTo>
                      <a:pt x="652" y="208"/>
                    </a:lnTo>
                    <a:lnTo>
                      <a:pt x="647" y="222"/>
                    </a:lnTo>
                    <a:lnTo>
                      <a:pt x="643" y="234"/>
                    </a:lnTo>
                    <a:lnTo>
                      <a:pt x="641" y="246"/>
                    </a:lnTo>
                    <a:lnTo>
                      <a:pt x="640" y="256"/>
                    </a:lnTo>
                    <a:lnTo>
                      <a:pt x="640" y="265"/>
                    </a:lnTo>
                    <a:lnTo>
                      <a:pt x="641" y="274"/>
                    </a:lnTo>
                    <a:lnTo>
                      <a:pt x="641" y="279"/>
                    </a:lnTo>
                    <a:lnTo>
                      <a:pt x="643" y="282"/>
                    </a:lnTo>
                    <a:lnTo>
                      <a:pt x="643" y="284"/>
                    </a:lnTo>
                    <a:lnTo>
                      <a:pt x="643" y="284"/>
                    </a:lnTo>
                    <a:lnTo>
                      <a:pt x="641" y="284"/>
                    </a:lnTo>
                    <a:lnTo>
                      <a:pt x="640" y="286"/>
                    </a:lnTo>
                    <a:lnTo>
                      <a:pt x="636" y="289"/>
                    </a:lnTo>
                    <a:lnTo>
                      <a:pt x="631" y="293"/>
                    </a:lnTo>
                    <a:lnTo>
                      <a:pt x="626" y="298"/>
                    </a:lnTo>
                    <a:lnTo>
                      <a:pt x="621" y="303"/>
                    </a:lnTo>
                    <a:lnTo>
                      <a:pt x="617" y="310"/>
                    </a:lnTo>
                    <a:lnTo>
                      <a:pt x="612" y="317"/>
                    </a:lnTo>
                    <a:lnTo>
                      <a:pt x="609" y="325"/>
                    </a:lnTo>
                    <a:lnTo>
                      <a:pt x="605" y="334"/>
                    </a:lnTo>
                    <a:lnTo>
                      <a:pt x="605" y="334"/>
                    </a:lnTo>
                    <a:lnTo>
                      <a:pt x="603" y="341"/>
                    </a:lnTo>
                    <a:lnTo>
                      <a:pt x="603" y="350"/>
                    </a:lnTo>
                    <a:lnTo>
                      <a:pt x="602" y="358"/>
                    </a:lnTo>
                    <a:lnTo>
                      <a:pt x="602" y="367"/>
                    </a:lnTo>
                    <a:lnTo>
                      <a:pt x="602" y="376"/>
                    </a:lnTo>
                    <a:lnTo>
                      <a:pt x="602" y="382"/>
                    </a:lnTo>
                    <a:lnTo>
                      <a:pt x="602" y="389"/>
                    </a:lnTo>
                    <a:lnTo>
                      <a:pt x="602" y="395"/>
                    </a:lnTo>
                    <a:lnTo>
                      <a:pt x="602" y="398"/>
                    </a:lnTo>
                    <a:lnTo>
                      <a:pt x="602" y="400"/>
                    </a:lnTo>
                    <a:lnTo>
                      <a:pt x="602" y="400"/>
                    </a:lnTo>
                    <a:lnTo>
                      <a:pt x="598" y="401"/>
                    </a:lnTo>
                    <a:lnTo>
                      <a:pt x="591" y="407"/>
                    </a:lnTo>
                    <a:lnTo>
                      <a:pt x="579" y="415"/>
                    </a:lnTo>
                    <a:lnTo>
                      <a:pt x="565" y="426"/>
                    </a:lnTo>
                    <a:lnTo>
                      <a:pt x="552" y="439"/>
                    </a:lnTo>
                    <a:lnTo>
                      <a:pt x="538" y="455"/>
                    </a:lnTo>
                    <a:lnTo>
                      <a:pt x="526" y="472"/>
                    </a:lnTo>
                    <a:lnTo>
                      <a:pt x="519" y="491"/>
                    </a:lnTo>
                    <a:lnTo>
                      <a:pt x="517" y="512"/>
                    </a:lnTo>
                    <a:lnTo>
                      <a:pt x="520" y="535"/>
                    </a:lnTo>
                    <a:lnTo>
                      <a:pt x="520" y="535"/>
                    </a:lnTo>
                    <a:lnTo>
                      <a:pt x="526" y="554"/>
                    </a:lnTo>
                    <a:lnTo>
                      <a:pt x="522" y="571"/>
                    </a:lnTo>
                    <a:lnTo>
                      <a:pt x="514" y="585"/>
                    </a:lnTo>
                    <a:lnTo>
                      <a:pt x="501" y="597"/>
                    </a:lnTo>
                    <a:lnTo>
                      <a:pt x="486" y="607"/>
                    </a:lnTo>
                    <a:lnTo>
                      <a:pt x="470" y="617"/>
                    </a:lnTo>
                    <a:lnTo>
                      <a:pt x="455" y="630"/>
                    </a:lnTo>
                    <a:lnTo>
                      <a:pt x="441" y="640"/>
                    </a:lnTo>
                    <a:lnTo>
                      <a:pt x="431" y="654"/>
                    </a:lnTo>
                    <a:lnTo>
                      <a:pt x="425" y="669"/>
                    </a:lnTo>
                    <a:lnTo>
                      <a:pt x="425" y="669"/>
                    </a:lnTo>
                    <a:lnTo>
                      <a:pt x="403" y="673"/>
                    </a:lnTo>
                    <a:lnTo>
                      <a:pt x="382" y="680"/>
                    </a:lnTo>
                    <a:lnTo>
                      <a:pt x="367" y="692"/>
                    </a:lnTo>
                    <a:lnTo>
                      <a:pt x="356" y="706"/>
                    </a:lnTo>
                    <a:lnTo>
                      <a:pt x="346" y="719"/>
                    </a:lnTo>
                    <a:lnTo>
                      <a:pt x="341" y="735"/>
                    </a:lnTo>
                    <a:lnTo>
                      <a:pt x="336" y="749"/>
                    </a:lnTo>
                    <a:lnTo>
                      <a:pt x="334" y="759"/>
                    </a:lnTo>
                    <a:lnTo>
                      <a:pt x="332" y="768"/>
                    </a:lnTo>
                    <a:lnTo>
                      <a:pt x="332" y="770"/>
                    </a:lnTo>
                    <a:lnTo>
                      <a:pt x="332" y="770"/>
                    </a:lnTo>
                    <a:lnTo>
                      <a:pt x="330" y="770"/>
                    </a:lnTo>
                    <a:lnTo>
                      <a:pt x="327" y="768"/>
                    </a:lnTo>
                    <a:lnTo>
                      <a:pt x="322" y="764"/>
                    </a:lnTo>
                    <a:lnTo>
                      <a:pt x="315" y="763"/>
                    </a:lnTo>
                    <a:lnTo>
                      <a:pt x="306" y="761"/>
                    </a:lnTo>
                    <a:lnTo>
                      <a:pt x="294" y="759"/>
                    </a:lnTo>
                    <a:lnTo>
                      <a:pt x="282" y="759"/>
                    </a:lnTo>
                    <a:lnTo>
                      <a:pt x="268" y="761"/>
                    </a:lnTo>
                    <a:lnTo>
                      <a:pt x="253" y="764"/>
                    </a:lnTo>
                    <a:lnTo>
                      <a:pt x="235" y="770"/>
                    </a:lnTo>
                    <a:lnTo>
                      <a:pt x="235" y="770"/>
                    </a:lnTo>
                    <a:lnTo>
                      <a:pt x="206" y="783"/>
                    </a:lnTo>
                    <a:lnTo>
                      <a:pt x="184" y="799"/>
                    </a:lnTo>
                    <a:lnTo>
                      <a:pt x="165" y="815"/>
                    </a:lnTo>
                    <a:lnTo>
                      <a:pt x="151" y="828"/>
                    </a:lnTo>
                    <a:lnTo>
                      <a:pt x="142" y="842"/>
                    </a:lnTo>
                    <a:lnTo>
                      <a:pt x="135" y="856"/>
                    </a:lnTo>
                    <a:lnTo>
                      <a:pt x="132" y="866"/>
                    </a:lnTo>
                    <a:lnTo>
                      <a:pt x="128" y="875"/>
                    </a:lnTo>
                    <a:lnTo>
                      <a:pt x="128" y="880"/>
                    </a:lnTo>
                    <a:lnTo>
                      <a:pt x="128" y="882"/>
                    </a:lnTo>
                    <a:lnTo>
                      <a:pt x="128" y="882"/>
                    </a:lnTo>
                    <a:lnTo>
                      <a:pt x="125" y="884"/>
                    </a:lnTo>
                    <a:lnTo>
                      <a:pt x="116" y="887"/>
                    </a:lnTo>
                    <a:lnTo>
                      <a:pt x="104" y="892"/>
                    </a:lnTo>
                    <a:lnTo>
                      <a:pt x="90" y="899"/>
                    </a:lnTo>
                    <a:lnTo>
                      <a:pt x="73" y="910"/>
                    </a:lnTo>
                    <a:lnTo>
                      <a:pt x="56" y="922"/>
                    </a:lnTo>
                    <a:lnTo>
                      <a:pt x="38" y="937"/>
                    </a:lnTo>
                    <a:lnTo>
                      <a:pt x="25" y="956"/>
                    </a:lnTo>
                    <a:lnTo>
                      <a:pt x="12" y="977"/>
                    </a:lnTo>
                    <a:lnTo>
                      <a:pt x="4" y="999"/>
                    </a:lnTo>
                    <a:lnTo>
                      <a:pt x="4" y="999"/>
                    </a:lnTo>
                    <a:lnTo>
                      <a:pt x="2" y="1020"/>
                    </a:lnTo>
                    <a:lnTo>
                      <a:pt x="0" y="1036"/>
                    </a:lnTo>
                    <a:lnTo>
                      <a:pt x="2" y="1044"/>
                    </a:lnTo>
                    <a:lnTo>
                      <a:pt x="4" y="1050"/>
                    </a:lnTo>
                    <a:lnTo>
                      <a:pt x="9" y="1053"/>
                    </a:lnTo>
                    <a:lnTo>
                      <a:pt x="14" y="1055"/>
                    </a:lnTo>
                    <a:lnTo>
                      <a:pt x="21" y="1055"/>
                    </a:lnTo>
                    <a:lnTo>
                      <a:pt x="26" y="1055"/>
                    </a:lnTo>
                    <a:lnTo>
                      <a:pt x="33" y="1055"/>
                    </a:lnTo>
                    <a:lnTo>
                      <a:pt x="40" y="1058"/>
                    </a:lnTo>
                    <a:lnTo>
                      <a:pt x="40" y="1058"/>
                    </a:lnTo>
                    <a:lnTo>
                      <a:pt x="47" y="1062"/>
                    </a:lnTo>
                    <a:lnTo>
                      <a:pt x="57" y="1063"/>
                    </a:lnTo>
                    <a:lnTo>
                      <a:pt x="69" y="1063"/>
                    </a:lnTo>
                    <a:lnTo>
                      <a:pt x="83" y="1062"/>
                    </a:lnTo>
                    <a:lnTo>
                      <a:pt x="99" y="1058"/>
                    </a:lnTo>
                    <a:lnTo>
                      <a:pt x="114" y="1055"/>
                    </a:lnTo>
                    <a:lnTo>
                      <a:pt x="132" y="1050"/>
                    </a:lnTo>
                    <a:lnTo>
                      <a:pt x="147" y="1043"/>
                    </a:lnTo>
                    <a:lnTo>
                      <a:pt x="163" y="1036"/>
                    </a:lnTo>
                    <a:lnTo>
                      <a:pt x="178" y="1029"/>
                    </a:lnTo>
                    <a:lnTo>
                      <a:pt x="178" y="1029"/>
                    </a:lnTo>
                    <a:lnTo>
                      <a:pt x="192" y="1020"/>
                    </a:lnTo>
                    <a:lnTo>
                      <a:pt x="204" y="1012"/>
                    </a:lnTo>
                    <a:lnTo>
                      <a:pt x="216" y="1003"/>
                    </a:lnTo>
                    <a:lnTo>
                      <a:pt x="225" y="996"/>
                    </a:lnTo>
                    <a:lnTo>
                      <a:pt x="232" y="989"/>
                    </a:lnTo>
                    <a:lnTo>
                      <a:pt x="239" y="982"/>
                    </a:lnTo>
                    <a:lnTo>
                      <a:pt x="244" y="977"/>
                    </a:lnTo>
                    <a:lnTo>
                      <a:pt x="247" y="972"/>
                    </a:lnTo>
                    <a:lnTo>
                      <a:pt x="249" y="970"/>
                    </a:lnTo>
                    <a:lnTo>
                      <a:pt x="249" y="968"/>
                    </a:lnTo>
                    <a:lnTo>
                      <a:pt x="249" y="968"/>
                    </a:lnTo>
                    <a:lnTo>
                      <a:pt x="251" y="968"/>
                    </a:lnTo>
                    <a:lnTo>
                      <a:pt x="251" y="970"/>
                    </a:lnTo>
                    <a:lnTo>
                      <a:pt x="254" y="970"/>
                    </a:lnTo>
                    <a:lnTo>
                      <a:pt x="260" y="972"/>
                    </a:lnTo>
                    <a:lnTo>
                      <a:pt x="266" y="972"/>
                    </a:lnTo>
                    <a:lnTo>
                      <a:pt x="277" y="970"/>
                    </a:lnTo>
                    <a:lnTo>
                      <a:pt x="289" y="968"/>
                    </a:lnTo>
                    <a:lnTo>
                      <a:pt x="306" y="963"/>
                    </a:lnTo>
                    <a:lnTo>
                      <a:pt x="327" y="956"/>
                    </a:lnTo>
                    <a:lnTo>
                      <a:pt x="351" y="946"/>
                    </a:lnTo>
                    <a:lnTo>
                      <a:pt x="351" y="946"/>
                    </a:lnTo>
                    <a:lnTo>
                      <a:pt x="375" y="934"/>
                    </a:lnTo>
                    <a:lnTo>
                      <a:pt x="396" y="922"/>
                    </a:lnTo>
                    <a:lnTo>
                      <a:pt x="413" y="908"/>
                    </a:lnTo>
                    <a:lnTo>
                      <a:pt x="427" y="896"/>
                    </a:lnTo>
                    <a:lnTo>
                      <a:pt x="439" y="884"/>
                    </a:lnTo>
                    <a:lnTo>
                      <a:pt x="448" y="873"/>
                    </a:lnTo>
                    <a:lnTo>
                      <a:pt x="453" y="865"/>
                    </a:lnTo>
                    <a:lnTo>
                      <a:pt x="457" y="858"/>
                    </a:lnTo>
                    <a:lnTo>
                      <a:pt x="458" y="854"/>
                    </a:lnTo>
                    <a:lnTo>
                      <a:pt x="460" y="853"/>
                    </a:lnTo>
                    <a:lnTo>
                      <a:pt x="460" y="853"/>
                    </a:lnTo>
                    <a:lnTo>
                      <a:pt x="460" y="853"/>
                    </a:lnTo>
                    <a:lnTo>
                      <a:pt x="460" y="854"/>
                    </a:lnTo>
                    <a:lnTo>
                      <a:pt x="460" y="854"/>
                    </a:lnTo>
                    <a:lnTo>
                      <a:pt x="463" y="856"/>
                    </a:lnTo>
                    <a:lnTo>
                      <a:pt x="469" y="854"/>
                    </a:lnTo>
                    <a:lnTo>
                      <a:pt x="477" y="853"/>
                    </a:lnTo>
                    <a:lnTo>
                      <a:pt x="491" y="847"/>
                    </a:lnTo>
                    <a:lnTo>
                      <a:pt x="508" y="840"/>
                    </a:lnTo>
                    <a:lnTo>
                      <a:pt x="531" y="830"/>
                    </a:lnTo>
                    <a:lnTo>
                      <a:pt x="560" y="815"/>
                    </a:lnTo>
                    <a:lnTo>
                      <a:pt x="560" y="815"/>
                    </a:lnTo>
                    <a:lnTo>
                      <a:pt x="591" y="797"/>
                    </a:lnTo>
                    <a:lnTo>
                      <a:pt x="619" y="780"/>
                    </a:lnTo>
                    <a:lnTo>
                      <a:pt x="643" y="763"/>
                    </a:lnTo>
                    <a:lnTo>
                      <a:pt x="664" y="745"/>
                    </a:lnTo>
                    <a:lnTo>
                      <a:pt x="683" y="730"/>
                    </a:lnTo>
                    <a:lnTo>
                      <a:pt x="697" y="714"/>
                    </a:lnTo>
                    <a:lnTo>
                      <a:pt x="709" y="702"/>
                    </a:lnTo>
                    <a:lnTo>
                      <a:pt x="718" y="694"/>
                    </a:lnTo>
                    <a:lnTo>
                      <a:pt x="721" y="688"/>
                    </a:lnTo>
                    <a:lnTo>
                      <a:pt x="723" y="685"/>
                    </a:lnTo>
                    <a:lnTo>
                      <a:pt x="723" y="685"/>
                    </a:lnTo>
                    <a:lnTo>
                      <a:pt x="726" y="685"/>
                    </a:lnTo>
                    <a:lnTo>
                      <a:pt x="735" y="683"/>
                    </a:lnTo>
                    <a:lnTo>
                      <a:pt x="749" y="681"/>
                    </a:lnTo>
                    <a:lnTo>
                      <a:pt x="764" y="678"/>
                    </a:lnTo>
                    <a:lnTo>
                      <a:pt x="781" y="675"/>
                    </a:lnTo>
                    <a:lnTo>
                      <a:pt x="800" y="668"/>
                    </a:lnTo>
                    <a:lnTo>
                      <a:pt x="818" y="661"/>
                    </a:lnTo>
                    <a:lnTo>
                      <a:pt x="835" y="652"/>
                    </a:lnTo>
                    <a:lnTo>
                      <a:pt x="849" y="643"/>
                    </a:lnTo>
                    <a:lnTo>
                      <a:pt x="857" y="631"/>
                    </a:lnTo>
                    <a:lnTo>
                      <a:pt x="857" y="631"/>
                    </a:lnTo>
                    <a:lnTo>
                      <a:pt x="864" y="619"/>
                    </a:lnTo>
                    <a:lnTo>
                      <a:pt x="868" y="607"/>
                    </a:lnTo>
                    <a:lnTo>
                      <a:pt x="870" y="597"/>
                    </a:lnTo>
                    <a:lnTo>
                      <a:pt x="868" y="588"/>
                    </a:lnTo>
                    <a:lnTo>
                      <a:pt x="868" y="579"/>
                    </a:lnTo>
                    <a:lnTo>
                      <a:pt x="864" y="573"/>
                    </a:lnTo>
                    <a:lnTo>
                      <a:pt x="863" y="566"/>
                    </a:lnTo>
                    <a:lnTo>
                      <a:pt x="861" y="562"/>
                    </a:lnTo>
                    <a:lnTo>
                      <a:pt x="859" y="559"/>
                    </a:lnTo>
                    <a:lnTo>
                      <a:pt x="857" y="559"/>
                    </a:lnTo>
                    <a:lnTo>
                      <a:pt x="857" y="559"/>
                    </a:lnTo>
                    <a:lnTo>
                      <a:pt x="859" y="557"/>
                    </a:lnTo>
                    <a:lnTo>
                      <a:pt x="863" y="552"/>
                    </a:lnTo>
                    <a:lnTo>
                      <a:pt x="868" y="543"/>
                    </a:lnTo>
                    <a:lnTo>
                      <a:pt x="873" y="531"/>
                    </a:lnTo>
                    <a:lnTo>
                      <a:pt x="880" y="517"/>
                    </a:lnTo>
                    <a:lnTo>
                      <a:pt x="885" y="502"/>
                    </a:lnTo>
                    <a:lnTo>
                      <a:pt x="890" y="484"/>
                    </a:lnTo>
                    <a:lnTo>
                      <a:pt x="895" y="467"/>
                    </a:lnTo>
                    <a:lnTo>
                      <a:pt x="897" y="448"/>
                    </a:lnTo>
                    <a:lnTo>
                      <a:pt x="897" y="429"/>
                    </a:lnTo>
                    <a:lnTo>
                      <a:pt x="897" y="429"/>
                    </a:lnTo>
                    <a:lnTo>
                      <a:pt x="895" y="410"/>
                    </a:lnTo>
                    <a:lnTo>
                      <a:pt x="892" y="391"/>
                    </a:lnTo>
                    <a:lnTo>
                      <a:pt x="889" y="374"/>
                    </a:lnTo>
                    <a:lnTo>
                      <a:pt x="885" y="358"/>
                    </a:lnTo>
                    <a:lnTo>
                      <a:pt x="882" y="344"/>
                    </a:lnTo>
                    <a:lnTo>
                      <a:pt x="876" y="331"/>
                    </a:lnTo>
                    <a:lnTo>
                      <a:pt x="873" y="320"/>
                    </a:lnTo>
                    <a:lnTo>
                      <a:pt x="870" y="312"/>
                    </a:lnTo>
                    <a:lnTo>
                      <a:pt x="868" y="308"/>
                    </a:lnTo>
                    <a:lnTo>
                      <a:pt x="868" y="306"/>
                    </a:lnTo>
                    <a:lnTo>
                      <a:pt x="868" y="306"/>
                    </a:lnTo>
                    <a:lnTo>
                      <a:pt x="868" y="305"/>
                    </a:lnTo>
                    <a:lnTo>
                      <a:pt x="871" y="303"/>
                    </a:lnTo>
                    <a:lnTo>
                      <a:pt x="873" y="298"/>
                    </a:lnTo>
                    <a:lnTo>
                      <a:pt x="878" y="293"/>
                    </a:lnTo>
                    <a:lnTo>
                      <a:pt x="882" y="284"/>
                    </a:lnTo>
                    <a:lnTo>
                      <a:pt x="887" y="272"/>
                    </a:lnTo>
                    <a:lnTo>
                      <a:pt x="890" y="258"/>
                    </a:lnTo>
                    <a:lnTo>
                      <a:pt x="894" y="239"/>
                    </a:lnTo>
                    <a:lnTo>
                      <a:pt x="897" y="218"/>
                    </a:lnTo>
                    <a:lnTo>
                      <a:pt x="897" y="194"/>
                    </a:lnTo>
                    <a:lnTo>
                      <a:pt x="897" y="194"/>
                    </a:lnTo>
                    <a:lnTo>
                      <a:pt x="897" y="166"/>
                    </a:lnTo>
                    <a:lnTo>
                      <a:pt x="897" y="140"/>
                    </a:lnTo>
                    <a:lnTo>
                      <a:pt x="899" y="115"/>
                    </a:lnTo>
                    <a:lnTo>
                      <a:pt x="897" y="90"/>
                    </a:lnTo>
                    <a:lnTo>
                      <a:pt x="895" y="68"/>
                    </a:lnTo>
                    <a:lnTo>
                      <a:pt x="892" y="47"/>
                    </a:lnTo>
                    <a:lnTo>
                      <a:pt x="887" y="30"/>
                    </a:lnTo>
                    <a:lnTo>
                      <a:pt x="878" y="16"/>
                    </a:lnTo>
                    <a:lnTo>
                      <a:pt x="868" y="6"/>
                    </a:lnTo>
                    <a:lnTo>
                      <a:pt x="852" y="0"/>
                    </a:lnTo>
                    <a:lnTo>
                      <a:pt x="852" y="75"/>
                    </a:lnTo>
                    <a:lnTo>
                      <a:pt x="852" y="75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21" name="Freeform 81">
                <a:extLst>
                  <a:ext uri="{FF2B5EF4-FFF2-40B4-BE49-F238E27FC236}">
                    <a16:creationId xmlns:a16="http://schemas.microsoft.com/office/drawing/2014/main" id="{3918B6D7-2A64-55FD-F432-B39793EC6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95"/>
                <a:ext cx="449" cy="531"/>
              </a:xfrm>
              <a:custGeom>
                <a:avLst/>
                <a:gdLst>
                  <a:gd name="T0" fmla="*/ 826 w 899"/>
                  <a:gd name="T1" fmla="*/ 82 h 1063"/>
                  <a:gd name="T2" fmla="*/ 773 w 899"/>
                  <a:gd name="T3" fmla="*/ 111 h 1063"/>
                  <a:gd name="T4" fmla="*/ 745 w 899"/>
                  <a:gd name="T5" fmla="*/ 135 h 1063"/>
                  <a:gd name="T6" fmla="*/ 681 w 899"/>
                  <a:gd name="T7" fmla="*/ 165 h 1063"/>
                  <a:gd name="T8" fmla="*/ 647 w 899"/>
                  <a:gd name="T9" fmla="*/ 222 h 1063"/>
                  <a:gd name="T10" fmla="*/ 641 w 899"/>
                  <a:gd name="T11" fmla="*/ 274 h 1063"/>
                  <a:gd name="T12" fmla="*/ 641 w 899"/>
                  <a:gd name="T13" fmla="*/ 284 h 1063"/>
                  <a:gd name="T14" fmla="*/ 621 w 899"/>
                  <a:gd name="T15" fmla="*/ 303 h 1063"/>
                  <a:gd name="T16" fmla="*/ 605 w 899"/>
                  <a:gd name="T17" fmla="*/ 334 h 1063"/>
                  <a:gd name="T18" fmla="*/ 602 w 899"/>
                  <a:gd name="T19" fmla="*/ 376 h 1063"/>
                  <a:gd name="T20" fmla="*/ 602 w 899"/>
                  <a:gd name="T21" fmla="*/ 400 h 1063"/>
                  <a:gd name="T22" fmla="*/ 565 w 899"/>
                  <a:gd name="T23" fmla="*/ 426 h 1063"/>
                  <a:gd name="T24" fmla="*/ 517 w 899"/>
                  <a:gd name="T25" fmla="*/ 512 h 1063"/>
                  <a:gd name="T26" fmla="*/ 514 w 899"/>
                  <a:gd name="T27" fmla="*/ 585 h 1063"/>
                  <a:gd name="T28" fmla="*/ 441 w 899"/>
                  <a:gd name="T29" fmla="*/ 640 h 1063"/>
                  <a:gd name="T30" fmla="*/ 382 w 899"/>
                  <a:gd name="T31" fmla="*/ 680 h 1063"/>
                  <a:gd name="T32" fmla="*/ 336 w 899"/>
                  <a:gd name="T33" fmla="*/ 749 h 1063"/>
                  <a:gd name="T34" fmla="*/ 330 w 899"/>
                  <a:gd name="T35" fmla="*/ 770 h 1063"/>
                  <a:gd name="T36" fmla="*/ 294 w 899"/>
                  <a:gd name="T37" fmla="*/ 759 h 1063"/>
                  <a:gd name="T38" fmla="*/ 235 w 899"/>
                  <a:gd name="T39" fmla="*/ 770 h 1063"/>
                  <a:gd name="T40" fmla="*/ 142 w 899"/>
                  <a:gd name="T41" fmla="*/ 842 h 1063"/>
                  <a:gd name="T42" fmla="*/ 128 w 899"/>
                  <a:gd name="T43" fmla="*/ 882 h 1063"/>
                  <a:gd name="T44" fmla="*/ 90 w 899"/>
                  <a:gd name="T45" fmla="*/ 899 h 1063"/>
                  <a:gd name="T46" fmla="*/ 12 w 899"/>
                  <a:gd name="T47" fmla="*/ 977 h 1063"/>
                  <a:gd name="T48" fmla="*/ 2 w 899"/>
                  <a:gd name="T49" fmla="*/ 1044 h 1063"/>
                  <a:gd name="T50" fmla="*/ 26 w 899"/>
                  <a:gd name="T51" fmla="*/ 1055 h 1063"/>
                  <a:gd name="T52" fmla="*/ 57 w 899"/>
                  <a:gd name="T53" fmla="*/ 1063 h 1063"/>
                  <a:gd name="T54" fmla="*/ 132 w 899"/>
                  <a:gd name="T55" fmla="*/ 1050 h 1063"/>
                  <a:gd name="T56" fmla="*/ 192 w 899"/>
                  <a:gd name="T57" fmla="*/ 1020 h 1063"/>
                  <a:gd name="T58" fmla="*/ 239 w 899"/>
                  <a:gd name="T59" fmla="*/ 982 h 1063"/>
                  <a:gd name="T60" fmla="*/ 249 w 899"/>
                  <a:gd name="T61" fmla="*/ 968 h 1063"/>
                  <a:gd name="T62" fmla="*/ 266 w 899"/>
                  <a:gd name="T63" fmla="*/ 972 h 1063"/>
                  <a:gd name="T64" fmla="*/ 351 w 899"/>
                  <a:gd name="T65" fmla="*/ 946 h 1063"/>
                  <a:gd name="T66" fmla="*/ 427 w 899"/>
                  <a:gd name="T67" fmla="*/ 896 h 1063"/>
                  <a:gd name="T68" fmla="*/ 458 w 899"/>
                  <a:gd name="T69" fmla="*/ 854 h 1063"/>
                  <a:gd name="T70" fmla="*/ 460 w 899"/>
                  <a:gd name="T71" fmla="*/ 854 h 1063"/>
                  <a:gd name="T72" fmla="*/ 508 w 899"/>
                  <a:gd name="T73" fmla="*/ 840 h 1063"/>
                  <a:gd name="T74" fmla="*/ 619 w 899"/>
                  <a:gd name="T75" fmla="*/ 780 h 1063"/>
                  <a:gd name="T76" fmla="*/ 709 w 899"/>
                  <a:gd name="T77" fmla="*/ 702 h 1063"/>
                  <a:gd name="T78" fmla="*/ 726 w 899"/>
                  <a:gd name="T79" fmla="*/ 685 h 1063"/>
                  <a:gd name="T80" fmla="*/ 800 w 899"/>
                  <a:gd name="T81" fmla="*/ 668 h 1063"/>
                  <a:gd name="T82" fmla="*/ 857 w 899"/>
                  <a:gd name="T83" fmla="*/ 631 h 1063"/>
                  <a:gd name="T84" fmla="*/ 868 w 899"/>
                  <a:gd name="T85" fmla="*/ 579 h 1063"/>
                  <a:gd name="T86" fmla="*/ 857 w 899"/>
                  <a:gd name="T87" fmla="*/ 559 h 1063"/>
                  <a:gd name="T88" fmla="*/ 873 w 899"/>
                  <a:gd name="T89" fmla="*/ 531 h 1063"/>
                  <a:gd name="T90" fmla="*/ 897 w 899"/>
                  <a:gd name="T91" fmla="*/ 448 h 1063"/>
                  <a:gd name="T92" fmla="*/ 889 w 899"/>
                  <a:gd name="T93" fmla="*/ 374 h 1063"/>
                  <a:gd name="T94" fmla="*/ 870 w 899"/>
                  <a:gd name="T95" fmla="*/ 312 h 1063"/>
                  <a:gd name="T96" fmla="*/ 871 w 899"/>
                  <a:gd name="T97" fmla="*/ 303 h 1063"/>
                  <a:gd name="T98" fmla="*/ 890 w 899"/>
                  <a:gd name="T99" fmla="*/ 258 h 1063"/>
                  <a:gd name="T100" fmla="*/ 897 w 899"/>
                  <a:gd name="T101" fmla="*/ 166 h 1063"/>
                  <a:gd name="T102" fmla="*/ 892 w 899"/>
                  <a:gd name="T103" fmla="*/ 47 h 1063"/>
                  <a:gd name="T104" fmla="*/ 852 w 899"/>
                  <a:gd name="T105" fmla="*/ 75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9" h="1063">
                    <a:moveTo>
                      <a:pt x="852" y="75"/>
                    </a:moveTo>
                    <a:lnTo>
                      <a:pt x="851" y="76"/>
                    </a:lnTo>
                    <a:lnTo>
                      <a:pt x="845" y="76"/>
                    </a:lnTo>
                    <a:lnTo>
                      <a:pt x="837" y="80"/>
                    </a:lnTo>
                    <a:lnTo>
                      <a:pt x="826" y="82"/>
                    </a:lnTo>
                    <a:lnTo>
                      <a:pt x="814" y="87"/>
                    </a:lnTo>
                    <a:lnTo>
                      <a:pt x="802" y="92"/>
                    </a:lnTo>
                    <a:lnTo>
                      <a:pt x="792" y="97"/>
                    </a:lnTo>
                    <a:lnTo>
                      <a:pt x="781" y="102"/>
                    </a:lnTo>
                    <a:lnTo>
                      <a:pt x="773" y="111"/>
                    </a:lnTo>
                    <a:lnTo>
                      <a:pt x="768" y="118"/>
                    </a:lnTo>
                    <a:lnTo>
                      <a:pt x="768" y="118"/>
                    </a:lnTo>
                    <a:lnTo>
                      <a:pt x="762" y="125"/>
                    </a:lnTo>
                    <a:lnTo>
                      <a:pt x="756" y="132"/>
                    </a:lnTo>
                    <a:lnTo>
                      <a:pt x="745" y="135"/>
                    </a:lnTo>
                    <a:lnTo>
                      <a:pt x="735" y="139"/>
                    </a:lnTo>
                    <a:lnTo>
                      <a:pt x="721" y="142"/>
                    </a:lnTo>
                    <a:lnTo>
                      <a:pt x="707" y="147"/>
                    </a:lnTo>
                    <a:lnTo>
                      <a:pt x="695" y="154"/>
                    </a:lnTo>
                    <a:lnTo>
                      <a:pt x="681" y="165"/>
                    </a:lnTo>
                    <a:lnTo>
                      <a:pt x="669" y="177"/>
                    </a:lnTo>
                    <a:lnTo>
                      <a:pt x="657" y="194"/>
                    </a:lnTo>
                    <a:lnTo>
                      <a:pt x="657" y="194"/>
                    </a:lnTo>
                    <a:lnTo>
                      <a:pt x="652" y="208"/>
                    </a:lnTo>
                    <a:lnTo>
                      <a:pt x="647" y="222"/>
                    </a:lnTo>
                    <a:lnTo>
                      <a:pt x="643" y="234"/>
                    </a:lnTo>
                    <a:lnTo>
                      <a:pt x="641" y="246"/>
                    </a:lnTo>
                    <a:lnTo>
                      <a:pt x="640" y="256"/>
                    </a:lnTo>
                    <a:lnTo>
                      <a:pt x="640" y="265"/>
                    </a:lnTo>
                    <a:lnTo>
                      <a:pt x="641" y="274"/>
                    </a:lnTo>
                    <a:lnTo>
                      <a:pt x="641" y="279"/>
                    </a:lnTo>
                    <a:lnTo>
                      <a:pt x="643" y="282"/>
                    </a:lnTo>
                    <a:lnTo>
                      <a:pt x="643" y="284"/>
                    </a:lnTo>
                    <a:lnTo>
                      <a:pt x="643" y="284"/>
                    </a:lnTo>
                    <a:lnTo>
                      <a:pt x="641" y="284"/>
                    </a:lnTo>
                    <a:lnTo>
                      <a:pt x="640" y="286"/>
                    </a:lnTo>
                    <a:lnTo>
                      <a:pt x="636" y="289"/>
                    </a:lnTo>
                    <a:lnTo>
                      <a:pt x="631" y="293"/>
                    </a:lnTo>
                    <a:lnTo>
                      <a:pt x="626" y="298"/>
                    </a:lnTo>
                    <a:lnTo>
                      <a:pt x="621" y="303"/>
                    </a:lnTo>
                    <a:lnTo>
                      <a:pt x="617" y="310"/>
                    </a:lnTo>
                    <a:lnTo>
                      <a:pt x="612" y="317"/>
                    </a:lnTo>
                    <a:lnTo>
                      <a:pt x="609" y="325"/>
                    </a:lnTo>
                    <a:lnTo>
                      <a:pt x="605" y="334"/>
                    </a:lnTo>
                    <a:lnTo>
                      <a:pt x="605" y="334"/>
                    </a:lnTo>
                    <a:lnTo>
                      <a:pt x="603" y="341"/>
                    </a:lnTo>
                    <a:lnTo>
                      <a:pt x="603" y="350"/>
                    </a:lnTo>
                    <a:lnTo>
                      <a:pt x="602" y="358"/>
                    </a:lnTo>
                    <a:lnTo>
                      <a:pt x="602" y="367"/>
                    </a:lnTo>
                    <a:lnTo>
                      <a:pt x="602" y="376"/>
                    </a:lnTo>
                    <a:lnTo>
                      <a:pt x="602" y="382"/>
                    </a:lnTo>
                    <a:lnTo>
                      <a:pt x="602" y="389"/>
                    </a:lnTo>
                    <a:lnTo>
                      <a:pt x="602" y="395"/>
                    </a:lnTo>
                    <a:lnTo>
                      <a:pt x="602" y="398"/>
                    </a:lnTo>
                    <a:lnTo>
                      <a:pt x="602" y="400"/>
                    </a:lnTo>
                    <a:lnTo>
                      <a:pt x="602" y="400"/>
                    </a:lnTo>
                    <a:lnTo>
                      <a:pt x="598" y="401"/>
                    </a:lnTo>
                    <a:lnTo>
                      <a:pt x="591" y="407"/>
                    </a:lnTo>
                    <a:lnTo>
                      <a:pt x="579" y="415"/>
                    </a:lnTo>
                    <a:lnTo>
                      <a:pt x="565" y="426"/>
                    </a:lnTo>
                    <a:lnTo>
                      <a:pt x="552" y="439"/>
                    </a:lnTo>
                    <a:lnTo>
                      <a:pt x="538" y="455"/>
                    </a:lnTo>
                    <a:lnTo>
                      <a:pt x="526" y="472"/>
                    </a:lnTo>
                    <a:lnTo>
                      <a:pt x="519" y="491"/>
                    </a:lnTo>
                    <a:lnTo>
                      <a:pt x="517" y="512"/>
                    </a:lnTo>
                    <a:lnTo>
                      <a:pt x="520" y="535"/>
                    </a:lnTo>
                    <a:lnTo>
                      <a:pt x="520" y="535"/>
                    </a:lnTo>
                    <a:lnTo>
                      <a:pt x="526" y="554"/>
                    </a:lnTo>
                    <a:lnTo>
                      <a:pt x="522" y="571"/>
                    </a:lnTo>
                    <a:lnTo>
                      <a:pt x="514" y="585"/>
                    </a:lnTo>
                    <a:lnTo>
                      <a:pt x="501" y="597"/>
                    </a:lnTo>
                    <a:lnTo>
                      <a:pt x="486" y="607"/>
                    </a:lnTo>
                    <a:lnTo>
                      <a:pt x="470" y="617"/>
                    </a:lnTo>
                    <a:lnTo>
                      <a:pt x="455" y="630"/>
                    </a:lnTo>
                    <a:lnTo>
                      <a:pt x="441" y="640"/>
                    </a:lnTo>
                    <a:lnTo>
                      <a:pt x="431" y="654"/>
                    </a:lnTo>
                    <a:lnTo>
                      <a:pt x="425" y="669"/>
                    </a:lnTo>
                    <a:lnTo>
                      <a:pt x="425" y="669"/>
                    </a:lnTo>
                    <a:lnTo>
                      <a:pt x="403" y="673"/>
                    </a:lnTo>
                    <a:lnTo>
                      <a:pt x="382" y="680"/>
                    </a:lnTo>
                    <a:lnTo>
                      <a:pt x="367" y="692"/>
                    </a:lnTo>
                    <a:lnTo>
                      <a:pt x="356" y="706"/>
                    </a:lnTo>
                    <a:lnTo>
                      <a:pt x="346" y="719"/>
                    </a:lnTo>
                    <a:lnTo>
                      <a:pt x="341" y="735"/>
                    </a:lnTo>
                    <a:lnTo>
                      <a:pt x="336" y="749"/>
                    </a:lnTo>
                    <a:lnTo>
                      <a:pt x="334" y="759"/>
                    </a:lnTo>
                    <a:lnTo>
                      <a:pt x="332" y="768"/>
                    </a:lnTo>
                    <a:lnTo>
                      <a:pt x="332" y="770"/>
                    </a:lnTo>
                    <a:lnTo>
                      <a:pt x="332" y="770"/>
                    </a:lnTo>
                    <a:lnTo>
                      <a:pt x="330" y="770"/>
                    </a:lnTo>
                    <a:lnTo>
                      <a:pt x="327" y="768"/>
                    </a:lnTo>
                    <a:lnTo>
                      <a:pt x="322" y="764"/>
                    </a:lnTo>
                    <a:lnTo>
                      <a:pt x="315" y="763"/>
                    </a:lnTo>
                    <a:lnTo>
                      <a:pt x="306" y="761"/>
                    </a:lnTo>
                    <a:lnTo>
                      <a:pt x="294" y="759"/>
                    </a:lnTo>
                    <a:lnTo>
                      <a:pt x="282" y="759"/>
                    </a:lnTo>
                    <a:lnTo>
                      <a:pt x="268" y="761"/>
                    </a:lnTo>
                    <a:lnTo>
                      <a:pt x="253" y="764"/>
                    </a:lnTo>
                    <a:lnTo>
                      <a:pt x="235" y="770"/>
                    </a:lnTo>
                    <a:lnTo>
                      <a:pt x="235" y="770"/>
                    </a:lnTo>
                    <a:lnTo>
                      <a:pt x="206" y="783"/>
                    </a:lnTo>
                    <a:lnTo>
                      <a:pt x="184" y="799"/>
                    </a:lnTo>
                    <a:lnTo>
                      <a:pt x="165" y="815"/>
                    </a:lnTo>
                    <a:lnTo>
                      <a:pt x="151" y="828"/>
                    </a:lnTo>
                    <a:lnTo>
                      <a:pt x="142" y="842"/>
                    </a:lnTo>
                    <a:lnTo>
                      <a:pt x="135" y="856"/>
                    </a:lnTo>
                    <a:lnTo>
                      <a:pt x="132" y="866"/>
                    </a:lnTo>
                    <a:lnTo>
                      <a:pt x="128" y="875"/>
                    </a:lnTo>
                    <a:lnTo>
                      <a:pt x="128" y="880"/>
                    </a:lnTo>
                    <a:lnTo>
                      <a:pt x="128" y="882"/>
                    </a:lnTo>
                    <a:lnTo>
                      <a:pt x="128" y="882"/>
                    </a:lnTo>
                    <a:lnTo>
                      <a:pt x="125" y="884"/>
                    </a:lnTo>
                    <a:lnTo>
                      <a:pt x="116" y="887"/>
                    </a:lnTo>
                    <a:lnTo>
                      <a:pt x="104" y="892"/>
                    </a:lnTo>
                    <a:lnTo>
                      <a:pt x="90" y="899"/>
                    </a:lnTo>
                    <a:lnTo>
                      <a:pt x="73" y="910"/>
                    </a:lnTo>
                    <a:lnTo>
                      <a:pt x="56" y="922"/>
                    </a:lnTo>
                    <a:lnTo>
                      <a:pt x="38" y="937"/>
                    </a:lnTo>
                    <a:lnTo>
                      <a:pt x="25" y="956"/>
                    </a:lnTo>
                    <a:lnTo>
                      <a:pt x="12" y="977"/>
                    </a:lnTo>
                    <a:lnTo>
                      <a:pt x="4" y="999"/>
                    </a:lnTo>
                    <a:lnTo>
                      <a:pt x="4" y="999"/>
                    </a:lnTo>
                    <a:lnTo>
                      <a:pt x="2" y="1020"/>
                    </a:lnTo>
                    <a:lnTo>
                      <a:pt x="0" y="1036"/>
                    </a:lnTo>
                    <a:lnTo>
                      <a:pt x="2" y="1044"/>
                    </a:lnTo>
                    <a:lnTo>
                      <a:pt x="4" y="1050"/>
                    </a:lnTo>
                    <a:lnTo>
                      <a:pt x="9" y="1053"/>
                    </a:lnTo>
                    <a:lnTo>
                      <a:pt x="14" y="1055"/>
                    </a:lnTo>
                    <a:lnTo>
                      <a:pt x="21" y="1055"/>
                    </a:lnTo>
                    <a:lnTo>
                      <a:pt x="26" y="1055"/>
                    </a:lnTo>
                    <a:lnTo>
                      <a:pt x="33" y="1055"/>
                    </a:lnTo>
                    <a:lnTo>
                      <a:pt x="40" y="1058"/>
                    </a:lnTo>
                    <a:lnTo>
                      <a:pt x="40" y="1058"/>
                    </a:lnTo>
                    <a:lnTo>
                      <a:pt x="47" y="1062"/>
                    </a:lnTo>
                    <a:lnTo>
                      <a:pt x="57" y="1063"/>
                    </a:lnTo>
                    <a:lnTo>
                      <a:pt x="69" y="1063"/>
                    </a:lnTo>
                    <a:lnTo>
                      <a:pt x="83" y="1062"/>
                    </a:lnTo>
                    <a:lnTo>
                      <a:pt x="99" y="1058"/>
                    </a:lnTo>
                    <a:lnTo>
                      <a:pt x="114" y="1055"/>
                    </a:lnTo>
                    <a:lnTo>
                      <a:pt x="132" y="1050"/>
                    </a:lnTo>
                    <a:lnTo>
                      <a:pt x="147" y="1043"/>
                    </a:lnTo>
                    <a:lnTo>
                      <a:pt x="163" y="1036"/>
                    </a:lnTo>
                    <a:lnTo>
                      <a:pt x="178" y="1029"/>
                    </a:lnTo>
                    <a:lnTo>
                      <a:pt x="178" y="1029"/>
                    </a:lnTo>
                    <a:lnTo>
                      <a:pt x="192" y="1020"/>
                    </a:lnTo>
                    <a:lnTo>
                      <a:pt x="204" y="1012"/>
                    </a:lnTo>
                    <a:lnTo>
                      <a:pt x="216" y="1003"/>
                    </a:lnTo>
                    <a:lnTo>
                      <a:pt x="225" y="996"/>
                    </a:lnTo>
                    <a:lnTo>
                      <a:pt x="232" y="989"/>
                    </a:lnTo>
                    <a:lnTo>
                      <a:pt x="239" y="982"/>
                    </a:lnTo>
                    <a:lnTo>
                      <a:pt x="244" y="977"/>
                    </a:lnTo>
                    <a:lnTo>
                      <a:pt x="247" y="972"/>
                    </a:lnTo>
                    <a:lnTo>
                      <a:pt x="249" y="970"/>
                    </a:lnTo>
                    <a:lnTo>
                      <a:pt x="249" y="968"/>
                    </a:lnTo>
                    <a:lnTo>
                      <a:pt x="249" y="968"/>
                    </a:lnTo>
                    <a:lnTo>
                      <a:pt x="251" y="968"/>
                    </a:lnTo>
                    <a:lnTo>
                      <a:pt x="251" y="970"/>
                    </a:lnTo>
                    <a:lnTo>
                      <a:pt x="254" y="970"/>
                    </a:lnTo>
                    <a:lnTo>
                      <a:pt x="260" y="972"/>
                    </a:lnTo>
                    <a:lnTo>
                      <a:pt x="266" y="972"/>
                    </a:lnTo>
                    <a:lnTo>
                      <a:pt x="277" y="970"/>
                    </a:lnTo>
                    <a:lnTo>
                      <a:pt x="289" y="968"/>
                    </a:lnTo>
                    <a:lnTo>
                      <a:pt x="306" y="963"/>
                    </a:lnTo>
                    <a:lnTo>
                      <a:pt x="327" y="956"/>
                    </a:lnTo>
                    <a:lnTo>
                      <a:pt x="351" y="946"/>
                    </a:lnTo>
                    <a:lnTo>
                      <a:pt x="351" y="946"/>
                    </a:lnTo>
                    <a:lnTo>
                      <a:pt x="375" y="934"/>
                    </a:lnTo>
                    <a:lnTo>
                      <a:pt x="396" y="922"/>
                    </a:lnTo>
                    <a:lnTo>
                      <a:pt x="413" y="908"/>
                    </a:lnTo>
                    <a:lnTo>
                      <a:pt x="427" y="896"/>
                    </a:lnTo>
                    <a:lnTo>
                      <a:pt x="439" y="884"/>
                    </a:lnTo>
                    <a:lnTo>
                      <a:pt x="448" y="873"/>
                    </a:lnTo>
                    <a:lnTo>
                      <a:pt x="453" y="865"/>
                    </a:lnTo>
                    <a:lnTo>
                      <a:pt x="457" y="858"/>
                    </a:lnTo>
                    <a:lnTo>
                      <a:pt x="458" y="854"/>
                    </a:lnTo>
                    <a:lnTo>
                      <a:pt x="460" y="853"/>
                    </a:lnTo>
                    <a:lnTo>
                      <a:pt x="460" y="853"/>
                    </a:lnTo>
                    <a:lnTo>
                      <a:pt x="460" y="853"/>
                    </a:lnTo>
                    <a:lnTo>
                      <a:pt x="460" y="854"/>
                    </a:lnTo>
                    <a:lnTo>
                      <a:pt x="460" y="854"/>
                    </a:lnTo>
                    <a:lnTo>
                      <a:pt x="463" y="856"/>
                    </a:lnTo>
                    <a:lnTo>
                      <a:pt x="469" y="854"/>
                    </a:lnTo>
                    <a:lnTo>
                      <a:pt x="477" y="853"/>
                    </a:lnTo>
                    <a:lnTo>
                      <a:pt x="491" y="847"/>
                    </a:lnTo>
                    <a:lnTo>
                      <a:pt x="508" y="840"/>
                    </a:lnTo>
                    <a:lnTo>
                      <a:pt x="531" y="830"/>
                    </a:lnTo>
                    <a:lnTo>
                      <a:pt x="560" y="815"/>
                    </a:lnTo>
                    <a:lnTo>
                      <a:pt x="560" y="815"/>
                    </a:lnTo>
                    <a:lnTo>
                      <a:pt x="591" y="797"/>
                    </a:lnTo>
                    <a:lnTo>
                      <a:pt x="619" y="780"/>
                    </a:lnTo>
                    <a:lnTo>
                      <a:pt x="643" y="763"/>
                    </a:lnTo>
                    <a:lnTo>
                      <a:pt x="664" y="745"/>
                    </a:lnTo>
                    <a:lnTo>
                      <a:pt x="683" y="730"/>
                    </a:lnTo>
                    <a:lnTo>
                      <a:pt x="697" y="714"/>
                    </a:lnTo>
                    <a:lnTo>
                      <a:pt x="709" y="702"/>
                    </a:lnTo>
                    <a:lnTo>
                      <a:pt x="718" y="694"/>
                    </a:lnTo>
                    <a:lnTo>
                      <a:pt x="721" y="688"/>
                    </a:lnTo>
                    <a:lnTo>
                      <a:pt x="723" y="685"/>
                    </a:lnTo>
                    <a:lnTo>
                      <a:pt x="723" y="685"/>
                    </a:lnTo>
                    <a:lnTo>
                      <a:pt x="726" y="685"/>
                    </a:lnTo>
                    <a:lnTo>
                      <a:pt x="735" y="683"/>
                    </a:lnTo>
                    <a:lnTo>
                      <a:pt x="749" y="681"/>
                    </a:lnTo>
                    <a:lnTo>
                      <a:pt x="764" y="678"/>
                    </a:lnTo>
                    <a:lnTo>
                      <a:pt x="781" y="675"/>
                    </a:lnTo>
                    <a:lnTo>
                      <a:pt x="800" y="668"/>
                    </a:lnTo>
                    <a:lnTo>
                      <a:pt x="818" y="661"/>
                    </a:lnTo>
                    <a:lnTo>
                      <a:pt x="835" y="652"/>
                    </a:lnTo>
                    <a:lnTo>
                      <a:pt x="849" y="643"/>
                    </a:lnTo>
                    <a:lnTo>
                      <a:pt x="857" y="631"/>
                    </a:lnTo>
                    <a:lnTo>
                      <a:pt x="857" y="631"/>
                    </a:lnTo>
                    <a:lnTo>
                      <a:pt x="864" y="619"/>
                    </a:lnTo>
                    <a:lnTo>
                      <a:pt x="868" y="607"/>
                    </a:lnTo>
                    <a:lnTo>
                      <a:pt x="870" y="597"/>
                    </a:lnTo>
                    <a:lnTo>
                      <a:pt x="868" y="588"/>
                    </a:lnTo>
                    <a:lnTo>
                      <a:pt x="868" y="579"/>
                    </a:lnTo>
                    <a:lnTo>
                      <a:pt x="864" y="573"/>
                    </a:lnTo>
                    <a:lnTo>
                      <a:pt x="863" y="566"/>
                    </a:lnTo>
                    <a:lnTo>
                      <a:pt x="861" y="562"/>
                    </a:lnTo>
                    <a:lnTo>
                      <a:pt x="859" y="559"/>
                    </a:lnTo>
                    <a:lnTo>
                      <a:pt x="857" y="559"/>
                    </a:lnTo>
                    <a:lnTo>
                      <a:pt x="857" y="559"/>
                    </a:lnTo>
                    <a:lnTo>
                      <a:pt x="859" y="557"/>
                    </a:lnTo>
                    <a:lnTo>
                      <a:pt x="863" y="552"/>
                    </a:lnTo>
                    <a:lnTo>
                      <a:pt x="868" y="543"/>
                    </a:lnTo>
                    <a:lnTo>
                      <a:pt x="873" y="531"/>
                    </a:lnTo>
                    <a:lnTo>
                      <a:pt x="880" y="517"/>
                    </a:lnTo>
                    <a:lnTo>
                      <a:pt x="885" y="502"/>
                    </a:lnTo>
                    <a:lnTo>
                      <a:pt x="890" y="484"/>
                    </a:lnTo>
                    <a:lnTo>
                      <a:pt x="895" y="467"/>
                    </a:lnTo>
                    <a:lnTo>
                      <a:pt x="897" y="448"/>
                    </a:lnTo>
                    <a:lnTo>
                      <a:pt x="897" y="429"/>
                    </a:lnTo>
                    <a:lnTo>
                      <a:pt x="897" y="429"/>
                    </a:lnTo>
                    <a:lnTo>
                      <a:pt x="895" y="410"/>
                    </a:lnTo>
                    <a:lnTo>
                      <a:pt x="892" y="391"/>
                    </a:lnTo>
                    <a:lnTo>
                      <a:pt x="889" y="374"/>
                    </a:lnTo>
                    <a:lnTo>
                      <a:pt x="885" y="358"/>
                    </a:lnTo>
                    <a:lnTo>
                      <a:pt x="882" y="344"/>
                    </a:lnTo>
                    <a:lnTo>
                      <a:pt x="876" y="331"/>
                    </a:lnTo>
                    <a:lnTo>
                      <a:pt x="873" y="320"/>
                    </a:lnTo>
                    <a:lnTo>
                      <a:pt x="870" y="312"/>
                    </a:lnTo>
                    <a:lnTo>
                      <a:pt x="868" y="308"/>
                    </a:lnTo>
                    <a:lnTo>
                      <a:pt x="868" y="306"/>
                    </a:lnTo>
                    <a:lnTo>
                      <a:pt x="868" y="306"/>
                    </a:lnTo>
                    <a:lnTo>
                      <a:pt x="868" y="305"/>
                    </a:lnTo>
                    <a:lnTo>
                      <a:pt x="871" y="303"/>
                    </a:lnTo>
                    <a:lnTo>
                      <a:pt x="873" y="298"/>
                    </a:lnTo>
                    <a:lnTo>
                      <a:pt x="878" y="293"/>
                    </a:lnTo>
                    <a:lnTo>
                      <a:pt x="882" y="284"/>
                    </a:lnTo>
                    <a:lnTo>
                      <a:pt x="887" y="272"/>
                    </a:lnTo>
                    <a:lnTo>
                      <a:pt x="890" y="258"/>
                    </a:lnTo>
                    <a:lnTo>
                      <a:pt x="894" y="239"/>
                    </a:lnTo>
                    <a:lnTo>
                      <a:pt x="897" y="218"/>
                    </a:lnTo>
                    <a:lnTo>
                      <a:pt x="897" y="194"/>
                    </a:lnTo>
                    <a:lnTo>
                      <a:pt x="897" y="194"/>
                    </a:lnTo>
                    <a:lnTo>
                      <a:pt x="897" y="166"/>
                    </a:lnTo>
                    <a:lnTo>
                      <a:pt x="897" y="140"/>
                    </a:lnTo>
                    <a:lnTo>
                      <a:pt x="899" y="115"/>
                    </a:lnTo>
                    <a:lnTo>
                      <a:pt x="897" y="90"/>
                    </a:lnTo>
                    <a:lnTo>
                      <a:pt x="895" y="68"/>
                    </a:lnTo>
                    <a:lnTo>
                      <a:pt x="892" y="47"/>
                    </a:lnTo>
                    <a:lnTo>
                      <a:pt x="887" y="30"/>
                    </a:lnTo>
                    <a:lnTo>
                      <a:pt x="878" y="16"/>
                    </a:lnTo>
                    <a:lnTo>
                      <a:pt x="868" y="6"/>
                    </a:lnTo>
                    <a:lnTo>
                      <a:pt x="852" y="0"/>
                    </a:lnTo>
                    <a:lnTo>
                      <a:pt x="852" y="75"/>
                    </a:lnTo>
                    <a:lnTo>
                      <a:pt x="852" y="7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22" name="Freeform 82">
                <a:extLst>
                  <a:ext uri="{FF2B5EF4-FFF2-40B4-BE49-F238E27FC236}">
                    <a16:creationId xmlns:a16="http://schemas.microsoft.com/office/drawing/2014/main" id="{A7EB5F5B-E45F-CE2E-0849-E14393110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345"/>
                <a:ext cx="45" cy="10"/>
              </a:xfrm>
              <a:custGeom>
                <a:avLst/>
                <a:gdLst>
                  <a:gd name="T0" fmla="*/ 90 w 90"/>
                  <a:gd name="T1" fmla="*/ 5 h 19"/>
                  <a:gd name="T2" fmla="*/ 88 w 90"/>
                  <a:gd name="T3" fmla="*/ 5 h 19"/>
                  <a:gd name="T4" fmla="*/ 85 w 90"/>
                  <a:gd name="T5" fmla="*/ 7 h 19"/>
                  <a:gd name="T6" fmla="*/ 78 w 90"/>
                  <a:gd name="T7" fmla="*/ 11 h 19"/>
                  <a:gd name="T8" fmla="*/ 69 w 90"/>
                  <a:gd name="T9" fmla="*/ 14 h 19"/>
                  <a:gd name="T10" fmla="*/ 60 w 90"/>
                  <a:gd name="T11" fmla="*/ 17 h 19"/>
                  <a:gd name="T12" fmla="*/ 48 w 90"/>
                  <a:gd name="T13" fmla="*/ 19 h 19"/>
                  <a:gd name="T14" fmla="*/ 36 w 90"/>
                  <a:gd name="T15" fmla="*/ 17 h 19"/>
                  <a:gd name="T16" fmla="*/ 24 w 90"/>
                  <a:gd name="T17" fmla="*/ 16 h 19"/>
                  <a:gd name="T18" fmla="*/ 12 w 90"/>
                  <a:gd name="T19" fmla="*/ 11 h 19"/>
                  <a:gd name="T20" fmla="*/ 0 w 90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19">
                    <a:moveTo>
                      <a:pt x="90" y="5"/>
                    </a:moveTo>
                    <a:lnTo>
                      <a:pt x="88" y="5"/>
                    </a:lnTo>
                    <a:lnTo>
                      <a:pt x="85" y="7"/>
                    </a:lnTo>
                    <a:lnTo>
                      <a:pt x="78" y="11"/>
                    </a:lnTo>
                    <a:lnTo>
                      <a:pt x="69" y="14"/>
                    </a:lnTo>
                    <a:lnTo>
                      <a:pt x="60" y="17"/>
                    </a:lnTo>
                    <a:lnTo>
                      <a:pt x="48" y="19"/>
                    </a:lnTo>
                    <a:lnTo>
                      <a:pt x="36" y="17"/>
                    </a:lnTo>
                    <a:lnTo>
                      <a:pt x="24" y="16"/>
                    </a:lnTo>
                    <a:lnTo>
                      <a:pt x="12" y="11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23" name="Freeform 83">
                <a:extLst>
                  <a:ext uri="{FF2B5EF4-FFF2-40B4-BE49-F238E27FC236}">
                    <a16:creationId xmlns:a16="http://schemas.microsoft.com/office/drawing/2014/main" id="{8998CB02-9DE7-BDFF-F844-8A05A3AE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550"/>
                <a:ext cx="21" cy="71"/>
              </a:xfrm>
              <a:custGeom>
                <a:avLst/>
                <a:gdLst>
                  <a:gd name="T0" fmla="*/ 41 w 41"/>
                  <a:gd name="T1" fmla="*/ 142 h 142"/>
                  <a:gd name="T2" fmla="*/ 38 w 41"/>
                  <a:gd name="T3" fmla="*/ 140 h 142"/>
                  <a:gd name="T4" fmla="*/ 32 w 41"/>
                  <a:gd name="T5" fmla="*/ 136 h 142"/>
                  <a:gd name="T6" fmla="*/ 25 w 41"/>
                  <a:gd name="T7" fmla="*/ 129 h 142"/>
                  <a:gd name="T8" fmla="*/ 17 w 41"/>
                  <a:gd name="T9" fmla="*/ 121 h 142"/>
                  <a:gd name="T10" fmla="*/ 10 w 41"/>
                  <a:gd name="T11" fmla="*/ 109 h 142"/>
                  <a:gd name="T12" fmla="*/ 3 w 41"/>
                  <a:gd name="T13" fmla="*/ 93 h 142"/>
                  <a:gd name="T14" fmla="*/ 0 w 41"/>
                  <a:gd name="T15" fmla="*/ 74 h 142"/>
                  <a:gd name="T16" fmla="*/ 0 w 41"/>
                  <a:gd name="T17" fmla="*/ 53 h 142"/>
                  <a:gd name="T18" fmla="*/ 6 w 41"/>
                  <a:gd name="T19" fmla="*/ 27 h 142"/>
                  <a:gd name="T20" fmla="*/ 19 w 41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142">
                    <a:moveTo>
                      <a:pt x="41" y="142"/>
                    </a:moveTo>
                    <a:lnTo>
                      <a:pt x="38" y="140"/>
                    </a:lnTo>
                    <a:lnTo>
                      <a:pt x="32" y="136"/>
                    </a:lnTo>
                    <a:lnTo>
                      <a:pt x="25" y="129"/>
                    </a:lnTo>
                    <a:lnTo>
                      <a:pt x="17" y="121"/>
                    </a:lnTo>
                    <a:lnTo>
                      <a:pt x="10" y="109"/>
                    </a:lnTo>
                    <a:lnTo>
                      <a:pt x="3" y="93"/>
                    </a:lnTo>
                    <a:lnTo>
                      <a:pt x="0" y="74"/>
                    </a:lnTo>
                    <a:lnTo>
                      <a:pt x="0" y="53"/>
                    </a:lnTo>
                    <a:lnTo>
                      <a:pt x="6" y="27"/>
                    </a:lnTo>
                    <a:lnTo>
                      <a:pt x="19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24" name="Freeform 84">
                <a:extLst>
                  <a:ext uri="{FF2B5EF4-FFF2-40B4-BE49-F238E27FC236}">
                    <a16:creationId xmlns:a16="http://schemas.microsoft.com/office/drawing/2014/main" id="{ED471475-8B84-99C0-E405-D539FCA70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578"/>
                <a:ext cx="34" cy="19"/>
              </a:xfrm>
              <a:custGeom>
                <a:avLst/>
                <a:gdLst>
                  <a:gd name="T0" fmla="*/ 69 w 69"/>
                  <a:gd name="T1" fmla="*/ 38 h 38"/>
                  <a:gd name="T2" fmla="*/ 68 w 69"/>
                  <a:gd name="T3" fmla="*/ 36 h 38"/>
                  <a:gd name="T4" fmla="*/ 66 w 69"/>
                  <a:gd name="T5" fmla="*/ 33 h 38"/>
                  <a:gd name="T6" fmla="*/ 61 w 69"/>
                  <a:gd name="T7" fmla="*/ 26 h 38"/>
                  <a:gd name="T8" fmla="*/ 54 w 69"/>
                  <a:gd name="T9" fmla="*/ 21 h 38"/>
                  <a:gd name="T10" fmla="*/ 47 w 69"/>
                  <a:gd name="T11" fmla="*/ 14 h 38"/>
                  <a:gd name="T12" fmla="*/ 38 w 69"/>
                  <a:gd name="T13" fmla="*/ 7 h 38"/>
                  <a:gd name="T14" fmla="*/ 30 w 69"/>
                  <a:gd name="T15" fmla="*/ 4 h 38"/>
                  <a:gd name="T16" fmla="*/ 19 w 69"/>
                  <a:gd name="T17" fmla="*/ 0 h 38"/>
                  <a:gd name="T18" fmla="*/ 11 w 69"/>
                  <a:gd name="T19" fmla="*/ 0 h 38"/>
                  <a:gd name="T20" fmla="*/ 0 w 69"/>
                  <a:gd name="T21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38">
                    <a:moveTo>
                      <a:pt x="69" y="38"/>
                    </a:moveTo>
                    <a:lnTo>
                      <a:pt x="68" y="36"/>
                    </a:lnTo>
                    <a:lnTo>
                      <a:pt x="66" y="33"/>
                    </a:lnTo>
                    <a:lnTo>
                      <a:pt x="61" y="26"/>
                    </a:lnTo>
                    <a:lnTo>
                      <a:pt x="54" y="21"/>
                    </a:lnTo>
                    <a:lnTo>
                      <a:pt x="47" y="14"/>
                    </a:lnTo>
                    <a:lnTo>
                      <a:pt x="38" y="7"/>
                    </a:lnTo>
                    <a:lnTo>
                      <a:pt x="30" y="4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25" name="Freeform 85">
                <a:extLst>
                  <a:ext uri="{FF2B5EF4-FFF2-40B4-BE49-F238E27FC236}">
                    <a16:creationId xmlns:a16="http://schemas.microsoft.com/office/drawing/2014/main" id="{2B5676C7-B5F5-D226-E06E-A3ED16865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2635"/>
                <a:ext cx="42" cy="36"/>
              </a:xfrm>
              <a:custGeom>
                <a:avLst/>
                <a:gdLst>
                  <a:gd name="T0" fmla="*/ 0 w 83"/>
                  <a:gd name="T1" fmla="*/ 2 h 73"/>
                  <a:gd name="T2" fmla="*/ 4 w 83"/>
                  <a:gd name="T3" fmla="*/ 2 h 73"/>
                  <a:gd name="T4" fmla="*/ 14 w 83"/>
                  <a:gd name="T5" fmla="*/ 0 h 73"/>
                  <a:gd name="T6" fmla="*/ 26 w 83"/>
                  <a:gd name="T7" fmla="*/ 0 h 73"/>
                  <a:gd name="T8" fmla="*/ 42 w 83"/>
                  <a:gd name="T9" fmla="*/ 2 h 73"/>
                  <a:gd name="T10" fmla="*/ 57 w 83"/>
                  <a:gd name="T11" fmla="*/ 4 h 73"/>
                  <a:gd name="T12" fmla="*/ 71 w 83"/>
                  <a:gd name="T13" fmla="*/ 9 h 73"/>
                  <a:gd name="T14" fmla="*/ 80 w 83"/>
                  <a:gd name="T15" fmla="*/ 17 h 73"/>
                  <a:gd name="T16" fmla="*/ 83 w 83"/>
                  <a:gd name="T17" fmla="*/ 31 h 73"/>
                  <a:gd name="T18" fmla="*/ 78 w 83"/>
                  <a:gd name="T19" fmla="*/ 50 h 73"/>
                  <a:gd name="T20" fmla="*/ 62 w 83"/>
                  <a:gd name="T2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73">
                    <a:moveTo>
                      <a:pt x="0" y="2"/>
                    </a:moveTo>
                    <a:lnTo>
                      <a:pt x="4" y="2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7" y="4"/>
                    </a:lnTo>
                    <a:lnTo>
                      <a:pt x="71" y="9"/>
                    </a:lnTo>
                    <a:lnTo>
                      <a:pt x="80" y="17"/>
                    </a:lnTo>
                    <a:lnTo>
                      <a:pt x="83" y="31"/>
                    </a:lnTo>
                    <a:lnTo>
                      <a:pt x="78" y="50"/>
                    </a:lnTo>
                    <a:lnTo>
                      <a:pt x="62" y="7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26" name="Freeform 86">
                <a:extLst>
                  <a:ext uri="{FF2B5EF4-FFF2-40B4-BE49-F238E27FC236}">
                    <a16:creationId xmlns:a16="http://schemas.microsoft.com/office/drawing/2014/main" id="{30F79BFF-2E7C-5222-7AD3-37D599D18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2406"/>
                <a:ext cx="36" cy="86"/>
              </a:xfrm>
              <a:custGeom>
                <a:avLst/>
                <a:gdLst>
                  <a:gd name="T0" fmla="*/ 25 w 72"/>
                  <a:gd name="T1" fmla="*/ 0 h 173"/>
                  <a:gd name="T2" fmla="*/ 27 w 72"/>
                  <a:gd name="T3" fmla="*/ 2 h 173"/>
                  <a:gd name="T4" fmla="*/ 32 w 72"/>
                  <a:gd name="T5" fmla="*/ 5 h 173"/>
                  <a:gd name="T6" fmla="*/ 38 w 72"/>
                  <a:gd name="T7" fmla="*/ 12 h 173"/>
                  <a:gd name="T8" fmla="*/ 46 w 72"/>
                  <a:gd name="T9" fmla="*/ 21 h 173"/>
                  <a:gd name="T10" fmla="*/ 53 w 72"/>
                  <a:gd name="T11" fmla="*/ 31 h 173"/>
                  <a:gd name="T12" fmla="*/ 60 w 72"/>
                  <a:gd name="T13" fmla="*/ 47 h 173"/>
                  <a:gd name="T14" fmla="*/ 67 w 72"/>
                  <a:gd name="T15" fmla="*/ 62 h 173"/>
                  <a:gd name="T16" fmla="*/ 70 w 72"/>
                  <a:gd name="T17" fmla="*/ 81 h 173"/>
                  <a:gd name="T18" fmla="*/ 72 w 72"/>
                  <a:gd name="T19" fmla="*/ 104 h 173"/>
                  <a:gd name="T20" fmla="*/ 70 w 72"/>
                  <a:gd name="T21" fmla="*/ 126 h 173"/>
                  <a:gd name="T22" fmla="*/ 70 w 72"/>
                  <a:gd name="T23" fmla="*/ 126 h 173"/>
                  <a:gd name="T24" fmla="*/ 67 w 72"/>
                  <a:gd name="T25" fmla="*/ 140 h 173"/>
                  <a:gd name="T26" fmla="*/ 60 w 72"/>
                  <a:gd name="T27" fmla="*/ 152 h 173"/>
                  <a:gd name="T28" fmla="*/ 53 w 72"/>
                  <a:gd name="T29" fmla="*/ 159 h 173"/>
                  <a:gd name="T30" fmla="*/ 43 w 72"/>
                  <a:gd name="T31" fmla="*/ 166 h 173"/>
                  <a:gd name="T32" fmla="*/ 32 w 72"/>
                  <a:gd name="T33" fmla="*/ 170 h 173"/>
                  <a:gd name="T34" fmla="*/ 24 w 72"/>
                  <a:gd name="T35" fmla="*/ 171 h 173"/>
                  <a:gd name="T36" fmla="*/ 13 w 72"/>
                  <a:gd name="T37" fmla="*/ 171 h 173"/>
                  <a:gd name="T38" fmla="*/ 6 w 72"/>
                  <a:gd name="T39" fmla="*/ 173 h 173"/>
                  <a:gd name="T40" fmla="*/ 1 w 72"/>
                  <a:gd name="T41" fmla="*/ 171 h 173"/>
                  <a:gd name="T42" fmla="*/ 0 w 72"/>
                  <a:gd name="T43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2" h="173">
                    <a:moveTo>
                      <a:pt x="25" y="0"/>
                    </a:moveTo>
                    <a:lnTo>
                      <a:pt x="27" y="2"/>
                    </a:lnTo>
                    <a:lnTo>
                      <a:pt x="32" y="5"/>
                    </a:lnTo>
                    <a:lnTo>
                      <a:pt x="38" y="12"/>
                    </a:lnTo>
                    <a:lnTo>
                      <a:pt x="46" y="21"/>
                    </a:lnTo>
                    <a:lnTo>
                      <a:pt x="53" y="31"/>
                    </a:lnTo>
                    <a:lnTo>
                      <a:pt x="60" y="47"/>
                    </a:lnTo>
                    <a:lnTo>
                      <a:pt x="67" y="62"/>
                    </a:lnTo>
                    <a:lnTo>
                      <a:pt x="70" y="81"/>
                    </a:lnTo>
                    <a:lnTo>
                      <a:pt x="72" y="104"/>
                    </a:lnTo>
                    <a:lnTo>
                      <a:pt x="70" y="126"/>
                    </a:lnTo>
                    <a:lnTo>
                      <a:pt x="70" y="126"/>
                    </a:lnTo>
                    <a:lnTo>
                      <a:pt x="67" y="140"/>
                    </a:lnTo>
                    <a:lnTo>
                      <a:pt x="60" y="152"/>
                    </a:lnTo>
                    <a:lnTo>
                      <a:pt x="53" y="159"/>
                    </a:lnTo>
                    <a:lnTo>
                      <a:pt x="43" y="166"/>
                    </a:lnTo>
                    <a:lnTo>
                      <a:pt x="32" y="170"/>
                    </a:lnTo>
                    <a:lnTo>
                      <a:pt x="24" y="171"/>
                    </a:lnTo>
                    <a:lnTo>
                      <a:pt x="13" y="171"/>
                    </a:lnTo>
                    <a:lnTo>
                      <a:pt x="6" y="173"/>
                    </a:lnTo>
                    <a:lnTo>
                      <a:pt x="1" y="171"/>
                    </a:lnTo>
                    <a:lnTo>
                      <a:pt x="0" y="17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27" name="Freeform 87">
                <a:extLst>
                  <a:ext uri="{FF2B5EF4-FFF2-40B4-BE49-F238E27FC236}">
                    <a16:creationId xmlns:a16="http://schemas.microsoft.com/office/drawing/2014/main" id="{9E7A245D-571F-54AD-E6A0-16B84EAB5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2398"/>
                <a:ext cx="27" cy="40"/>
              </a:xfrm>
              <a:custGeom>
                <a:avLst/>
                <a:gdLst>
                  <a:gd name="T0" fmla="*/ 0 w 54"/>
                  <a:gd name="T1" fmla="*/ 79 h 79"/>
                  <a:gd name="T2" fmla="*/ 2 w 54"/>
                  <a:gd name="T3" fmla="*/ 76 h 79"/>
                  <a:gd name="T4" fmla="*/ 3 w 54"/>
                  <a:gd name="T5" fmla="*/ 70 h 79"/>
                  <a:gd name="T6" fmla="*/ 5 w 54"/>
                  <a:gd name="T7" fmla="*/ 62 h 79"/>
                  <a:gd name="T8" fmla="*/ 9 w 54"/>
                  <a:gd name="T9" fmla="*/ 51 h 79"/>
                  <a:gd name="T10" fmla="*/ 14 w 54"/>
                  <a:gd name="T11" fmla="*/ 41 h 79"/>
                  <a:gd name="T12" fmla="*/ 19 w 54"/>
                  <a:gd name="T13" fmla="*/ 29 h 79"/>
                  <a:gd name="T14" fmla="*/ 26 w 54"/>
                  <a:gd name="T15" fmla="*/ 19 h 79"/>
                  <a:gd name="T16" fmla="*/ 35 w 54"/>
                  <a:gd name="T17" fmla="*/ 10 h 79"/>
                  <a:gd name="T18" fmla="*/ 43 w 54"/>
                  <a:gd name="T19" fmla="*/ 3 h 79"/>
                  <a:gd name="T20" fmla="*/ 54 w 54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79">
                    <a:moveTo>
                      <a:pt x="0" y="79"/>
                    </a:moveTo>
                    <a:lnTo>
                      <a:pt x="2" y="76"/>
                    </a:lnTo>
                    <a:lnTo>
                      <a:pt x="3" y="70"/>
                    </a:lnTo>
                    <a:lnTo>
                      <a:pt x="5" y="62"/>
                    </a:lnTo>
                    <a:lnTo>
                      <a:pt x="9" y="51"/>
                    </a:lnTo>
                    <a:lnTo>
                      <a:pt x="14" y="41"/>
                    </a:lnTo>
                    <a:lnTo>
                      <a:pt x="19" y="29"/>
                    </a:lnTo>
                    <a:lnTo>
                      <a:pt x="26" y="19"/>
                    </a:lnTo>
                    <a:lnTo>
                      <a:pt x="35" y="10"/>
                    </a:lnTo>
                    <a:lnTo>
                      <a:pt x="43" y="3"/>
                    </a:lnTo>
                    <a:lnTo>
                      <a:pt x="5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28" name="Freeform 88">
                <a:extLst>
                  <a:ext uri="{FF2B5EF4-FFF2-40B4-BE49-F238E27FC236}">
                    <a16:creationId xmlns:a16="http://schemas.microsoft.com/office/drawing/2014/main" id="{1FB808CC-BD03-9BC6-A493-81A3E3139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2469"/>
                <a:ext cx="67" cy="21"/>
              </a:xfrm>
              <a:custGeom>
                <a:avLst/>
                <a:gdLst>
                  <a:gd name="T0" fmla="*/ 0 w 133"/>
                  <a:gd name="T1" fmla="*/ 0 h 44"/>
                  <a:gd name="T2" fmla="*/ 2 w 133"/>
                  <a:gd name="T3" fmla="*/ 4 h 44"/>
                  <a:gd name="T4" fmla="*/ 7 w 133"/>
                  <a:gd name="T5" fmla="*/ 9 h 44"/>
                  <a:gd name="T6" fmla="*/ 13 w 133"/>
                  <a:gd name="T7" fmla="*/ 18 h 44"/>
                  <a:gd name="T8" fmla="*/ 23 w 133"/>
                  <a:gd name="T9" fmla="*/ 28 h 44"/>
                  <a:gd name="T10" fmla="*/ 35 w 133"/>
                  <a:gd name="T11" fmla="*/ 37 h 44"/>
                  <a:gd name="T12" fmla="*/ 49 w 133"/>
                  <a:gd name="T13" fmla="*/ 42 h 44"/>
                  <a:gd name="T14" fmla="*/ 66 w 133"/>
                  <a:gd name="T15" fmla="*/ 44 h 44"/>
                  <a:gd name="T16" fmla="*/ 87 w 133"/>
                  <a:gd name="T17" fmla="*/ 40 h 44"/>
                  <a:gd name="T18" fmla="*/ 109 w 133"/>
                  <a:gd name="T19" fmla="*/ 30 h 44"/>
                  <a:gd name="T20" fmla="*/ 133 w 133"/>
                  <a:gd name="T2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44">
                    <a:moveTo>
                      <a:pt x="0" y="0"/>
                    </a:moveTo>
                    <a:lnTo>
                      <a:pt x="2" y="4"/>
                    </a:lnTo>
                    <a:lnTo>
                      <a:pt x="7" y="9"/>
                    </a:lnTo>
                    <a:lnTo>
                      <a:pt x="13" y="18"/>
                    </a:lnTo>
                    <a:lnTo>
                      <a:pt x="23" y="28"/>
                    </a:lnTo>
                    <a:lnTo>
                      <a:pt x="35" y="37"/>
                    </a:lnTo>
                    <a:lnTo>
                      <a:pt x="49" y="42"/>
                    </a:lnTo>
                    <a:lnTo>
                      <a:pt x="66" y="44"/>
                    </a:lnTo>
                    <a:lnTo>
                      <a:pt x="87" y="40"/>
                    </a:lnTo>
                    <a:lnTo>
                      <a:pt x="109" y="30"/>
                    </a:lnTo>
                    <a:lnTo>
                      <a:pt x="133" y="1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29" name="Freeform 89">
                <a:extLst>
                  <a:ext uri="{FF2B5EF4-FFF2-40B4-BE49-F238E27FC236}">
                    <a16:creationId xmlns:a16="http://schemas.microsoft.com/office/drawing/2014/main" id="{8A6531A9-99D8-983B-872D-3372AB69C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336"/>
                <a:ext cx="13" cy="5"/>
              </a:xfrm>
              <a:custGeom>
                <a:avLst/>
                <a:gdLst>
                  <a:gd name="T0" fmla="*/ 0 w 26"/>
                  <a:gd name="T1" fmla="*/ 0 h 9"/>
                  <a:gd name="T2" fmla="*/ 0 w 26"/>
                  <a:gd name="T3" fmla="*/ 0 h 9"/>
                  <a:gd name="T4" fmla="*/ 0 w 26"/>
                  <a:gd name="T5" fmla="*/ 0 h 9"/>
                  <a:gd name="T6" fmla="*/ 0 w 26"/>
                  <a:gd name="T7" fmla="*/ 2 h 9"/>
                  <a:gd name="T8" fmla="*/ 2 w 26"/>
                  <a:gd name="T9" fmla="*/ 3 h 9"/>
                  <a:gd name="T10" fmla="*/ 4 w 26"/>
                  <a:gd name="T11" fmla="*/ 5 h 9"/>
                  <a:gd name="T12" fmla="*/ 5 w 26"/>
                  <a:gd name="T13" fmla="*/ 7 h 9"/>
                  <a:gd name="T14" fmla="*/ 9 w 26"/>
                  <a:gd name="T15" fmla="*/ 9 h 9"/>
                  <a:gd name="T16" fmla="*/ 14 w 26"/>
                  <a:gd name="T17" fmla="*/ 9 h 9"/>
                  <a:gd name="T18" fmla="*/ 19 w 26"/>
                  <a:gd name="T19" fmla="*/ 9 h 9"/>
                  <a:gd name="T20" fmla="*/ 26 w 26"/>
                  <a:gd name="T2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9" y="9"/>
                    </a:lnTo>
                    <a:lnTo>
                      <a:pt x="26" y="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30" name="Freeform 90">
                <a:extLst>
                  <a:ext uri="{FF2B5EF4-FFF2-40B4-BE49-F238E27FC236}">
                    <a16:creationId xmlns:a16="http://schemas.microsoft.com/office/drawing/2014/main" id="{84C8A1B6-7B8D-6FC6-4E2F-383E7EF01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394"/>
                <a:ext cx="14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0 h 1"/>
                  <a:gd name="T4" fmla="*/ 1 w 27"/>
                  <a:gd name="T5" fmla="*/ 0 h 1"/>
                  <a:gd name="T6" fmla="*/ 3 w 27"/>
                  <a:gd name="T7" fmla="*/ 0 h 1"/>
                  <a:gd name="T8" fmla="*/ 7 w 27"/>
                  <a:gd name="T9" fmla="*/ 0 h 1"/>
                  <a:gd name="T10" fmla="*/ 10 w 27"/>
                  <a:gd name="T11" fmla="*/ 0 h 1"/>
                  <a:gd name="T12" fmla="*/ 14 w 27"/>
                  <a:gd name="T13" fmla="*/ 0 h 1"/>
                  <a:gd name="T14" fmla="*/ 17 w 27"/>
                  <a:gd name="T15" fmla="*/ 0 h 1"/>
                  <a:gd name="T16" fmla="*/ 20 w 27"/>
                  <a:gd name="T17" fmla="*/ 0 h 1"/>
                  <a:gd name="T18" fmla="*/ 24 w 27"/>
                  <a:gd name="T19" fmla="*/ 0 h 1"/>
                  <a:gd name="T20" fmla="*/ 27 w 27"/>
                  <a:gd name="T21" fmla="*/ 1 h 1"/>
                  <a:gd name="T22" fmla="*/ 0 w 27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31" name="Freeform 91">
                <a:extLst>
                  <a:ext uri="{FF2B5EF4-FFF2-40B4-BE49-F238E27FC236}">
                    <a16:creationId xmlns:a16="http://schemas.microsoft.com/office/drawing/2014/main" id="{0B278B9A-929D-CC4A-D7C4-22A0D3850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394"/>
                <a:ext cx="14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0 h 1"/>
                  <a:gd name="T4" fmla="*/ 1 w 27"/>
                  <a:gd name="T5" fmla="*/ 0 h 1"/>
                  <a:gd name="T6" fmla="*/ 3 w 27"/>
                  <a:gd name="T7" fmla="*/ 0 h 1"/>
                  <a:gd name="T8" fmla="*/ 7 w 27"/>
                  <a:gd name="T9" fmla="*/ 0 h 1"/>
                  <a:gd name="T10" fmla="*/ 10 w 27"/>
                  <a:gd name="T11" fmla="*/ 0 h 1"/>
                  <a:gd name="T12" fmla="*/ 14 w 27"/>
                  <a:gd name="T13" fmla="*/ 0 h 1"/>
                  <a:gd name="T14" fmla="*/ 17 w 27"/>
                  <a:gd name="T15" fmla="*/ 0 h 1"/>
                  <a:gd name="T16" fmla="*/ 20 w 27"/>
                  <a:gd name="T17" fmla="*/ 0 h 1"/>
                  <a:gd name="T18" fmla="*/ 24 w 27"/>
                  <a:gd name="T19" fmla="*/ 0 h 1"/>
                  <a:gd name="T20" fmla="*/ 27 w 27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32" name="Freeform 92">
                <a:extLst>
                  <a:ext uri="{FF2B5EF4-FFF2-40B4-BE49-F238E27FC236}">
                    <a16:creationId xmlns:a16="http://schemas.microsoft.com/office/drawing/2014/main" id="{8320B896-C41F-8BDD-7FA5-AB5A91C28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632"/>
                <a:ext cx="15" cy="6"/>
              </a:xfrm>
              <a:custGeom>
                <a:avLst/>
                <a:gdLst>
                  <a:gd name="T0" fmla="*/ 0 w 29"/>
                  <a:gd name="T1" fmla="*/ 12 h 12"/>
                  <a:gd name="T2" fmla="*/ 0 w 29"/>
                  <a:gd name="T3" fmla="*/ 12 h 12"/>
                  <a:gd name="T4" fmla="*/ 2 w 29"/>
                  <a:gd name="T5" fmla="*/ 12 h 12"/>
                  <a:gd name="T6" fmla="*/ 5 w 29"/>
                  <a:gd name="T7" fmla="*/ 10 h 12"/>
                  <a:gd name="T8" fmla="*/ 8 w 29"/>
                  <a:gd name="T9" fmla="*/ 10 h 12"/>
                  <a:gd name="T10" fmla="*/ 12 w 29"/>
                  <a:gd name="T11" fmla="*/ 9 h 12"/>
                  <a:gd name="T12" fmla="*/ 15 w 29"/>
                  <a:gd name="T13" fmla="*/ 7 h 12"/>
                  <a:gd name="T14" fmla="*/ 19 w 29"/>
                  <a:gd name="T15" fmla="*/ 5 h 12"/>
                  <a:gd name="T16" fmla="*/ 24 w 29"/>
                  <a:gd name="T17" fmla="*/ 3 h 12"/>
                  <a:gd name="T18" fmla="*/ 27 w 29"/>
                  <a:gd name="T19" fmla="*/ 2 h 12"/>
                  <a:gd name="T20" fmla="*/ 29 w 29"/>
                  <a:gd name="T21" fmla="*/ 0 h 12"/>
                  <a:gd name="T22" fmla="*/ 0 w 29"/>
                  <a:gd name="T2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2">
                    <a:moveTo>
                      <a:pt x="0" y="1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12" y="9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27" y="2"/>
                    </a:lnTo>
                    <a:lnTo>
                      <a:pt x="2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33" name="Freeform 93">
                <a:extLst>
                  <a:ext uri="{FF2B5EF4-FFF2-40B4-BE49-F238E27FC236}">
                    <a16:creationId xmlns:a16="http://schemas.microsoft.com/office/drawing/2014/main" id="{DDC1D92F-4609-E864-CEFA-9F97631CD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632"/>
                <a:ext cx="15" cy="6"/>
              </a:xfrm>
              <a:custGeom>
                <a:avLst/>
                <a:gdLst>
                  <a:gd name="T0" fmla="*/ 0 w 29"/>
                  <a:gd name="T1" fmla="*/ 12 h 12"/>
                  <a:gd name="T2" fmla="*/ 0 w 29"/>
                  <a:gd name="T3" fmla="*/ 12 h 12"/>
                  <a:gd name="T4" fmla="*/ 2 w 29"/>
                  <a:gd name="T5" fmla="*/ 12 h 12"/>
                  <a:gd name="T6" fmla="*/ 5 w 29"/>
                  <a:gd name="T7" fmla="*/ 10 h 12"/>
                  <a:gd name="T8" fmla="*/ 8 w 29"/>
                  <a:gd name="T9" fmla="*/ 10 h 12"/>
                  <a:gd name="T10" fmla="*/ 12 w 29"/>
                  <a:gd name="T11" fmla="*/ 9 h 12"/>
                  <a:gd name="T12" fmla="*/ 15 w 29"/>
                  <a:gd name="T13" fmla="*/ 7 h 12"/>
                  <a:gd name="T14" fmla="*/ 19 w 29"/>
                  <a:gd name="T15" fmla="*/ 5 h 12"/>
                  <a:gd name="T16" fmla="*/ 24 w 29"/>
                  <a:gd name="T17" fmla="*/ 3 h 12"/>
                  <a:gd name="T18" fmla="*/ 27 w 29"/>
                  <a:gd name="T19" fmla="*/ 2 h 12"/>
                  <a:gd name="T20" fmla="*/ 29 w 29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2">
                    <a:moveTo>
                      <a:pt x="0" y="1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12" y="9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27" y="2"/>
                    </a:lnTo>
                    <a:lnTo>
                      <a:pt x="29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34" name="Freeform 94">
                <a:extLst>
                  <a:ext uri="{FF2B5EF4-FFF2-40B4-BE49-F238E27FC236}">
                    <a16:creationId xmlns:a16="http://schemas.microsoft.com/office/drawing/2014/main" id="{831E3D43-640A-77AB-324C-3ECDE6C5F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484"/>
                <a:ext cx="509" cy="412"/>
              </a:xfrm>
              <a:custGeom>
                <a:avLst/>
                <a:gdLst>
                  <a:gd name="T0" fmla="*/ 3 w 1018"/>
                  <a:gd name="T1" fmla="*/ 4 h 823"/>
                  <a:gd name="T2" fmla="*/ 33 w 1018"/>
                  <a:gd name="T3" fmla="*/ 28 h 823"/>
                  <a:gd name="T4" fmla="*/ 78 w 1018"/>
                  <a:gd name="T5" fmla="*/ 70 h 823"/>
                  <a:gd name="T6" fmla="*/ 128 w 1018"/>
                  <a:gd name="T7" fmla="*/ 118 h 823"/>
                  <a:gd name="T8" fmla="*/ 167 w 1018"/>
                  <a:gd name="T9" fmla="*/ 165 h 823"/>
                  <a:gd name="T10" fmla="*/ 178 w 1018"/>
                  <a:gd name="T11" fmla="*/ 185 h 823"/>
                  <a:gd name="T12" fmla="*/ 198 w 1018"/>
                  <a:gd name="T13" fmla="*/ 215 h 823"/>
                  <a:gd name="T14" fmla="*/ 223 w 1018"/>
                  <a:gd name="T15" fmla="*/ 236 h 823"/>
                  <a:gd name="T16" fmla="*/ 250 w 1018"/>
                  <a:gd name="T17" fmla="*/ 249 h 823"/>
                  <a:gd name="T18" fmla="*/ 280 w 1018"/>
                  <a:gd name="T19" fmla="*/ 261 h 823"/>
                  <a:gd name="T20" fmla="*/ 307 w 1018"/>
                  <a:gd name="T21" fmla="*/ 275 h 823"/>
                  <a:gd name="T22" fmla="*/ 323 w 1018"/>
                  <a:gd name="T23" fmla="*/ 284 h 823"/>
                  <a:gd name="T24" fmla="*/ 363 w 1018"/>
                  <a:gd name="T25" fmla="*/ 306 h 823"/>
                  <a:gd name="T26" fmla="*/ 406 w 1018"/>
                  <a:gd name="T27" fmla="*/ 331 h 823"/>
                  <a:gd name="T28" fmla="*/ 449 w 1018"/>
                  <a:gd name="T29" fmla="*/ 360 h 823"/>
                  <a:gd name="T30" fmla="*/ 482 w 1018"/>
                  <a:gd name="T31" fmla="*/ 389 h 823"/>
                  <a:gd name="T32" fmla="*/ 492 w 1018"/>
                  <a:gd name="T33" fmla="*/ 405 h 823"/>
                  <a:gd name="T34" fmla="*/ 510 w 1018"/>
                  <a:gd name="T35" fmla="*/ 433 h 823"/>
                  <a:gd name="T36" fmla="*/ 527 w 1018"/>
                  <a:gd name="T37" fmla="*/ 458 h 823"/>
                  <a:gd name="T38" fmla="*/ 541 w 1018"/>
                  <a:gd name="T39" fmla="*/ 478 h 823"/>
                  <a:gd name="T40" fmla="*/ 551 w 1018"/>
                  <a:gd name="T41" fmla="*/ 490 h 823"/>
                  <a:gd name="T42" fmla="*/ 554 w 1018"/>
                  <a:gd name="T43" fmla="*/ 495 h 823"/>
                  <a:gd name="T44" fmla="*/ 556 w 1018"/>
                  <a:gd name="T45" fmla="*/ 493 h 823"/>
                  <a:gd name="T46" fmla="*/ 573 w 1018"/>
                  <a:gd name="T47" fmla="*/ 491 h 823"/>
                  <a:gd name="T48" fmla="*/ 599 w 1018"/>
                  <a:gd name="T49" fmla="*/ 490 h 823"/>
                  <a:gd name="T50" fmla="*/ 632 w 1018"/>
                  <a:gd name="T51" fmla="*/ 493 h 823"/>
                  <a:gd name="T52" fmla="*/ 663 w 1018"/>
                  <a:gd name="T53" fmla="*/ 509 h 823"/>
                  <a:gd name="T54" fmla="*/ 679 w 1018"/>
                  <a:gd name="T55" fmla="*/ 522 h 823"/>
                  <a:gd name="T56" fmla="*/ 701 w 1018"/>
                  <a:gd name="T57" fmla="*/ 552 h 823"/>
                  <a:gd name="T58" fmla="*/ 719 w 1018"/>
                  <a:gd name="T59" fmla="*/ 581 h 823"/>
                  <a:gd name="T60" fmla="*/ 734 w 1018"/>
                  <a:gd name="T61" fmla="*/ 609 h 823"/>
                  <a:gd name="T62" fmla="*/ 751 w 1018"/>
                  <a:gd name="T63" fmla="*/ 635 h 823"/>
                  <a:gd name="T64" fmla="*/ 774 w 1018"/>
                  <a:gd name="T65" fmla="*/ 657 h 823"/>
                  <a:gd name="T66" fmla="*/ 791 w 1018"/>
                  <a:gd name="T67" fmla="*/ 669 h 823"/>
                  <a:gd name="T68" fmla="*/ 847 w 1018"/>
                  <a:gd name="T69" fmla="*/ 707 h 823"/>
                  <a:gd name="T70" fmla="*/ 912 w 1018"/>
                  <a:gd name="T71" fmla="*/ 752 h 823"/>
                  <a:gd name="T72" fmla="*/ 973 w 1018"/>
                  <a:gd name="T73" fmla="*/ 794 h 823"/>
                  <a:gd name="T74" fmla="*/ 1011 w 1018"/>
                  <a:gd name="T75" fmla="*/ 820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18" h="823">
                    <a:moveTo>
                      <a:pt x="0" y="0"/>
                    </a:moveTo>
                    <a:lnTo>
                      <a:pt x="3" y="4"/>
                    </a:lnTo>
                    <a:lnTo>
                      <a:pt x="15" y="13"/>
                    </a:lnTo>
                    <a:lnTo>
                      <a:pt x="33" y="28"/>
                    </a:lnTo>
                    <a:lnTo>
                      <a:pt x="53" y="47"/>
                    </a:lnTo>
                    <a:lnTo>
                      <a:pt x="78" y="70"/>
                    </a:lnTo>
                    <a:lnTo>
                      <a:pt x="103" y="94"/>
                    </a:lnTo>
                    <a:lnTo>
                      <a:pt x="128" y="118"/>
                    </a:lnTo>
                    <a:lnTo>
                      <a:pt x="148" y="142"/>
                    </a:lnTo>
                    <a:lnTo>
                      <a:pt x="167" y="165"/>
                    </a:lnTo>
                    <a:lnTo>
                      <a:pt x="178" y="185"/>
                    </a:lnTo>
                    <a:lnTo>
                      <a:pt x="178" y="185"/>
                    </a:lnTo>
                    <a:lnTo>
                      <a:pt x="188" y="203"/>
                    </a:lnTo>
                    <a:lnTo>
                      <a:pt x="198" y="215"/>
                    </a:lnTo>
                    <a:lnTo>
                      <a:pt x="211" y="227"/>
                    </a:lnTo>
                    <a:lnTo>
                      <a:pt x="223" y="236"/>
                    </a:lnTo>
                    <a:lnTo>
                      <a:pt x="237" y="242"/>
                    </a:lnTo>
                    <a:lnTo>
                      <a:pt x="250" y="249"/>
                    </a:lnTo>
                    <a:lnTo>
                      <a:pt x="266" y="255"/>
                    </a:lnTo>
                    <a:lnTo>
                      <a:pt x="280" y="261"/>
                    </a:lnTo>
                    <a:lnTo>
                      <a:pt x="294" y="267"/>
                    </a:lnTo>
                    <a:lnTo>
                      <a:pt x="307" y="275"/>
                    </a:lnTo>
                    <a:lnTo>
                      <a:pt x="307" y="275"/>
                    </a:lnTo>
                    <a:lnTo>
                      <a:pt x="323" y="284"/>
                    </a:lnTo>
                    <a:lnTo>
                      <a:pt x="342" y="294"/>
                    </a:lnTo>
                    <a:lnTo>
                      <a:pt x="363" y="306"/>
                    </a:lnTo>
                    <a:lnTo>
                      <a:pt x="385" y="318"/>
                    </a:lnTo>
                    <a:lnTo>
                      <a:pt x="406" y="331"/>
                    </a:lnTo>
                    <a:lnTo>
                      <a:pt x="428" y="344"/>
                    </a:lnTo>
                    <a:lnTo>
                      <a:pt x="449" y="360"/>
                    </a:lnTo>
                    <a:lnTo>
                      <a:pt x="468" y="374"/>
                    </a:lnTo>
                    <a:lnTo>
                      <a:pt x="482" y="389"/>
                    </a:lnTo>
                    <a:lnTo>
                      <a:pt x="492" y="405"/>
                    </a:lnTo>
                    <a:lnTo>
                      <a:pt x="492" y="405"/>
                    </a:lnTo>
                    <a:lnTo>
                      <a:pt x="501" y="419"/>
                    </a:lnTo>
                    <a:lnTo>
                      <a:pt x="510" y="433"/>
                    </a:lnTo>
                    <a:lnTo>
                      <a:pt x="518" y="446"/>
                    </a:lnTo>
                    <a:lnTo>
                      <a:pt x="527" y="458"/>
                    </a:lnTo>
                    <a:lnTo>
                      <a:pt x="534" y="469"/>
                    </a:lnTo>
                    <a:lnTo>
                      <a:pt x="541" y="478"/>
                    </a:lnTo>
                    <a:lnTo>
                      <a:pt x="548" y="484"/>
                    </a:lnTo>
                    <a:lnTo>
                      <a:pt x="551" y="490"/>
                    </a:lnTo>
                    <a:lnTo>
                      <a:pt x="554" y="493"/>
                    </a:lnTo>
                    <a:lnTo>
                      <a:pt x="554" y="495"/>
                    </a:lnTo>
                    <a:lnTo>
                      <a:pt x="554" y="495"/>
                    </a:lnTo>
                    <a:lnTo>
                      <a:pt x="556" y="493"/>
                    </a:lnTo>
                    <a:lnTo>
                      <a:pt x="563" y="493"/>
                    </a:lnTo>
                    <a:lnTo>
                      <a:pt x="573" y="491"/>
                    </a:lnTo>
                    <a:lnTo>
                      <a:pt x="586" y="490"/>
                    </a:lnTo>
                    <a:lnTo>
                      <a:pt x="599" y="490"/>
                    </a:lnTo>
                    <a:lnTo>
                      <a:pt x="615" y="491"/>
                    </a:lnTo>
                    <a:lnTo>
                      <a:pt x="632" y="493"/>
                    </a:lnTo>
                    <a:lnTo>
                      <a:pt x="648" y="500"/>
                    </a:lnTo>
                    <a:lnTo>
                      <a:pt x="663" y="509"/>
                    </a:lnTo>
                    <a:lnTo>
                      <a:pt x="679" y="522"/>
                    </a:lnTo>
                    <a:lnTo>
                      <a:pt x="679" y="522"/>
                    </a:lnTo>
                    <a:lnTo>
                      <a:pt x="691" y="538"/>
                    </a:lnTo>
                    <a:lnTo>
                      <a:pt x="701" y="552"/>
                    </a:lnTo>
                    <a:lnTo>
                      <a:pt x="710" y="567"/>
                    </a:lnTo>
                    <a:lnTo>
                      <a:pt x="719" y="581"/>
                    </a:lnTo>
                    <a:lnTo>
                      <a:pt x="726" y="597"/>
                    </a:lnTo>
                    <a:lnTo>
                      <a:pt x="734" y="609"/>
                    </a:lnTo>
                    <a:lnTo>
                      <a:pt x="741" y="623"/>
                    </a:lnTo>
                    <a:lnTo>
                      <a:pt x="751" y="635"/>
                    </a:lnTo>
                    <a:lnTo>
                      <a:pt x="762" y="647"/>
                    </a:lnTo>
                    <a:lnTo>
                      <a:pt x="774" y="657"/>
                    </a:lnTo>
                    <a:lnTo>
                      <a:pt x="774" y="657"/>
                    </a:lnTo>
                    <a:lnTo>
                      <a:pt x="791" y="669"/>
                    </a:lnTo>
                    <a:lnTo>
                      <a:pt x="815" y="687"/>
                    </a:lnTo>
                    <a:lnTo>
                      <a:pt x="847" y="707"/>
                    </a:lnTo>
                    <a:lnTo>
                      <a:pt x="879" y="730"/>
                    </a:lnTo>
                    <a:lnTo>
                      <a:pt x="912" y="752"/>
                    </a:lnTo>
                    <a:lnTo>
                      <a:pt x="945" y="775"/>
                    </a:lnTo>
                    <a:lnTo>
                      <a:pt x="973" y="794"/>
                    </a:lnTo>
                    <a:lnTo>
                      <a:pt x="997" y="809"/>
                    </a:lnTo>
                    <a:lnTo>
                      <a:pt x="1011" y="820"/>
                    </a:lnTo>
                    <a:lnTo>
                      <a:pt x="1018" y="82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35" name="Freeform 95">
                <a:extLst>
                  <a:ext uri="{FF2B5EF4-FFF2-40B4-BE49-F238E27FC236}">
                    <a16:creationId xmlns:a16="http://schemas.microsoft.com/office/drawing/2014/main" id="{562BBFB6-85E7-8D6F-EC43-D3D01E7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2950"/>
                <a:ext cx="168" cy="70"/>
              </a:xfrm>
              <a:custGeom>
                <a:avLst/>
                <a:gdLst>
                  <a:gd name="T0" fmla="*/ 335 w 335"/>
                  <a:gd name="T1" fmla="*/ 140 h 140"/>
                  <a:gd name="T2" fmla="*/ 333 w 335"/>
                  <a:gd name="T3" fmla="*/ 140 h 140"/>
                  <a:gd name="T4" fmla="*/ 331 w 335"/>
                  <a:gd name="T5" fmla="*/ 137 h 140"/>
                  <a:gd name="T6" fmla="*/ 328 w 335"/>
                  <a:gd name="T7" fmla="*/ 131 h 140"/>
                  <a:gd name="T8" fmla="*/ 321 w 335"/>
                  <a:gd name="T9" fmla="*/ 126 h 140"/>
                  <a:gd name="T10" fmla="*/ 311 w 335"/>
                  <a:gd name="T11" fmla="*/ 118 h 140"/>
                  <a:gd name="T12" fmla="*/ 295 w 335"/>
                  <a:gd name="T13" fmla="*/ 107 h 140"/>
                  <a:gd name="T14" fmla="*/ 274 w 335"/>
                  <a:gd name="T15" fmla="*/ 93 h 140"/>
                  <a:gd name="T16" fmla="*/ 248 w 335"/>
                  <a:gd name="T17" fmla="*/ 80 h 140"/>
                  <a:gd name="T18" fmla="*/ 214 w 335"/>
                  <a:gd name="T19" fmla="*/ 64 h 140"/>
                  <a:gd name="T20" fmla="*/ 171 w 335"/>
                  <a:gd name="T21" fmla="*/ 45 h 140"/>
                  <a:gd name="T22" fmla="*/ 171 w 335"/>
                  <a:gd name="T23" fmla="*/ 45 h 140"/>
                  <a:gd name="T24" fmla="*/ 159 w 335"/>
                  <a:gd name="T25" fmla="*/ 40 h 140"/>
                  <a:gd name="T26" fmla="*/ 143 w 335"/>
                  <a:gd name="T27" fmla="*/ 36 h 140"/>
                  <a:gd name="T28" fmla="*/ 126 w 335"/>
                  <a:gd name="T29" fmla="*/ 31 h 140"/>
                  <a:gd name="T30" fmla="*/ 109 w 335"/>
                  <a:gd name="T31" fmla="*/ 26 h 140"/>
                  <a:gd name="T32" fmla="*/ 89 w 335"/>
                  <a:gd name="T33" fmla="*/ 23 h 140"/>
                  <a:gd name="T34" fmla="*/ 70 w 335"/>
                  <a:gd name="T35" fmla="*/ 17 h 140"/>
                  <a:gd name="T36" fmla="*/ 51 w 335"/>
                  <a:gd name="T37" fmla="*/ 14 h 140"/>
                  <a:gd name="T38" fmla="*/ 32 w 335"/>
                  <a:gd name="T39" fmla="*/ 9 h 140"/>
                  <a:gd name="T40" fmla="*/ 15 w 335"/>
                  <a:gd name="T41" fmla="*/ 5 h 140"/>
                  <a:gd name="T42" fmla="*/ 0 w 335"/>
                  <a:gd name="T4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5" h="140">
                    <a:moveTo>
                      <a:pt x="335" y="140"/>
                    </a:moveTo>
                    <a:lnTo>
                      <a:pt x="333" y="140"/>
                    </a:lnTo>
                    <a:lnTo>
                      <a:pt x="331" y="137"/>
                    </a:lnTo>
                    <a:lnTo>
                      <a:pt x="328" y="131"/>
                    </a:lnTo>
                    <a:lnTo>
                      <a:pt x="321" y="126"/>
                    </a:lnTo>
                    <a:lnTo>
                      <a:pt x="311" y="118"/>
                    </a:lnTo>
                    <a:lnTo>
                      <a:pt x="295" y="107"/>
                    </a:lnTo>
                    <a:lnTo>
                      <a:pt x="274" y="93"/>
                    </a:lnTo>
                    <a:lnTo>
                      <a:pt x="248" y="80"/>
                    </a:lnTo>
                    <a:lnTo>
                      <a:pt x="214" y="64"/>
                    </a:lnTo>
                    <a:lnTo>
                      <a:pt x="171" y="45"/>
                    </a:lnTo>
                    <a:lnTo>
                      <a:pt x="171" y="45"/>
                    </a:lnTo>
                    <a:lnTo>
                      <a:pt x="159" y="40"/>
                    </a:lnTo>
                    <a:lnTo>
                      <a:pt x="143" y="36"/>
                    </a:lnTo>
                    <a:lnTo>
                      <a:pt x="126" y="31"/>
                    </a:lnTo>
                    <a:lnTo>
                      <a:pt x="109" y="26"/>
                    </a:lnTo>
                    <a:lnTo>
                      <a:pt x="89" y="23"/>
                    </a:lnTo>
                    <a:lnTo>
                      <a:pt x="70" y="17"/>
                    </a:lnTo>
                    <a:lnTo>
                      <a:pt x="51" y="14"/>
                    </a:lnTo>
                    <a:lnTo>
                      <a:pt x="32" y="9"/>
                    </a:lnTo>
                    <a:lnTo>
                      <a:pt x="15" y="5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36" name="Freeform 96">
                <a:extLst>
                  <a:ext uri="{FF2B5EF4-FFF2-40B4-BE49-F238E27FC236}">
                    <a16:creationId xmlns:a16="http://schemas.microsoft.com/office/drawing/2014/main" id="{4A0A4368-E062-BE76-543B-0E363EC78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675"/>
                <a:ext cx="508" cy="272"/>
              </a:xfrm>
              <a:custGeom>
                <a:avLst/>
                <a:gdLst>
                  <a:gd name="T0" fmla="*/ 1016 w 1016"/>
                  <a:gd name="T1" fmla="*/ 545 h 545"/>
                  <a:gd name="T2" fmla="*/ 1004 w 1016"/>
                  <a:gd name="T3" fmla="*/ 531 h 545"/>
                  <a:gd name="T4" fmla="*/ 988 w 1016"/>
                  <a:gd name="T5" fmla="*/ 516 h 545"/>
                  <a:gd name="T6" fmla="*/ 969 w 1016"/>
                  <a:gd name="T7" fmla="*/ 500 h 545"/>
                  <a:gd name="T8" fmla="*/ 948 w 1016"/>
                  <a:gd name="T9" fmla="*/ 483 h 545"/>
                  <a:gd name="T10" fmla="*/ 926 w 1016"/>
                  <a:gd name="T11" fmla="*/ 465 h 545"/>
                  <a:gd name="T12" fmla="*/ 904 w 1016"/>
                  <a:gd name="T13" fmla="*/ 450 h 545"/>
                  <a:gd name="T14" fmla="*/ 883 w 1016"/>
                  <a:gd name="T15" fmla="*/ 434 h 545"/>
                  <a:gd name="T16" fmla="*/ 864 w 1016"/>
                  <a:gd name="T17" fmla="*/ 419 h 545"/>
                  <a:gd name="T18" fmla="*/ 847 w 1016"/>
                  <a:gd name="T19" fmla="*/ 405 h 545"/>
                  <a:gd name="T20" fmla="*/ 836 w 1016"/>
                  <a:gd name="T21" fmla="*/ 393 h 545"/>
                  <a:gd name="T22" fmla="*/ 836 w 1016"/>
                  <a:gd name="T23" fmla="*/ 393 h 545"/>
                  <a:gd name="T24" fmla="*/ 772 w 1016"/>
                  <a:gd name="T25" fmla="*/ 324 h 545"/>
                  <a:gd name="T26" fmla="*/ 712 w 1016"/>
                  <a:gd name="T27" fmla="*/ 263 h 545"/>
                  <a:gd name="T28" fmla="*/ 651 w 1016"/>
                  <a:gd name="T29" fmla="*/ 213 h 545"/>
                  <a:gd name="T30" fmla="*/ 593 w 1016"/>
                  <a:gd name="T31" fmla="*/ 170 h 545"/>
                  <a:gd name="T32" fmla="*/ 537 w 1016"/>
                  <a:gd name="T33" fmla="*/ 135 h 545"/>
                  <a:gd name="T34" fmla="*/ 484 w 1016"/>
                  <a:gd name="T35" fmla="*/ 109 h 545"/>
                  <a:gd name="T36" fmla="*/ 435 w 1016"/>
                  <a:gd name="T37" fmla="*/ 87 h 545"/>
                  <a:gd name="T38" fmla="*/ 392 w 1016"/>
                  <a:gd name="T39" fmla="*/ 71 h 545"/>
                  <a:gd name="T40" fmla="*/ 352 w 1016"/>
                  <a:gd name="T41" fmla="*/ 59 h 545"/>
                  <a:gd name="T42" fmla="*/ 318 w 1016"/>
                  <a:gd name="T43" fmla="*/ 52 h 545"/>
                  <a:gd name="T44" fmla="*/ 318 w 1016"/>
                  <a:gd name="T45" fmla="*/ 52 h 545"/>
                  <a:gd name="T46" fmla="*/ 304 w 1016"/>
                  <a:gd name="T47" fmla="*/ 51 h 545"/>
                  <a:gd name="T48" fmla="*/ 294 w 1016"/>
                  <a:gd name="T49" fmla="*/ 49 h 545"/>
                  <a:gd name="T50" fmla="*/ 281 w 1016"/>
                  <a:gd name="T51" fmla="*/ 47 h 545"/>
                  <a:gd name="T52" fmla="*/ 273 w 1016"/>
                  <a:gd name="T53" fmla="*/ 45 h 545"/>
                  <a:gd name="T54" fmla="*/ 264 w 1016"/>
                  <a:gd name="T55" fmla="*/ 45 h 545"/>
                  <a:gd name="T56" fmla="*/ 259 w 1016"/>
                  <a:gd name="T57" fmla="*/ 45 h 545"/>
                  <a:gd name="T58" fmla="*/ 252 w 1016"/>
                  <a:gd name="T59" fmla="*/ 45 h 545"/>
                  <a:gd name="T60" fmla="*/ 249 w 1016"/>
                  <a:gd name="T61" fmla="*/ 45 h 545"/>
                  <a:gd name="T62" fmla="*/ 247 w 1016"/>
                  <a:gd name="T63" fmla="*/ 45 h 545"/>
                  <a:gd name="T64" fmla="*/ 245 w 1016"/>
                  <a:gd name="T65" fmla="*/ 45 h 545"/>
                  <a:gd name="T66" fmla="*/ 245 w 1016"/>
                  <a:gd name="T67" fmla="*/ 45 h 545"/>
                  <a:gd name="T68" fmla="*/ 242 w 1016"/>
                  <a:gd name="T69" fmla="*/ 45 h 545"/>
                  <a:gd name="T70" fmla="*/ 233 w 1016"/>
                  <a:gd name="T71" fmla="*/ 45 h 545"/>
                  <a:gd name="T72" fmla="*/ 218 w 1016"/>
                  <a:gd name="T73" fmla="*/ 45 h 545"/>
                  <a:gd name="T74" fmla="*/ 197 w 1016"/>
                  <a:gd name="T75" fmla="*/ 44 h 545"/>
                  <a:gd name="T76" fmla="*/ 171 w 1016"/>
                  <a:gd name="T77" fmla="*/ 42 h 545"/>
                  <a:gd name="T78" fmla="*/ 141 w 1016"/>
                  <a:gd name="T79" fmla="*/ 37 h 545"/>
                  <a:gd name="T80" fmla="*/ 109 w 1016"/>
                  <a:gd name="T81" fmla="*/ 32 h 545"/>
                  <a:gd name="T82" fmla="*/ 74 w 1016"/>
                  <a:gd name="T83" fmla="*/ 25 h 545"/>
                  <a:gd name="T84" fmla="*/ 38 w 1016"/>
                  <a:gd name="T85" fmla="*/ 13 h 545"/>
                  <a:gd name="T86" fmla="*/ 0 w 1016"/>
                  <a:gd name="T87" fmla="*/ 0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6" h="545">
                    <a:moveTo>
                      <a:pt x="1016" y="545"/>
                    </a:moveTo>
                    <a:lnTo>
                      <a:pt x="1004" y="531"/>
                    </a:lnTo>
                    <a:lnTo>
                      <a:pt x="988" y="516"/>
                    </a:lnTo>
                    <a:lnTo>
                      <a:pt x="969" y="500"/>
                    </a:lnTo>
                    <a:lnTo>
                      <a:pt x="948" y="483"/>
                    </a:lnTo>
                    <a:lnTo>
                      <a:pt x="926" y="465"/>
                    </a:lnTo>
                    <a:lnTo>
                      <a:pt x="904" y="450"/>
                    </a:lnTo>
                    <a:lnTo>
                      <a:pt x="883" y="434"/>
                    </a:lnTo>
                    <a:lnTo>
                      <a:pt x="864" y="419"/>
                    </a:lnTo>
                    <a:lnTo>
                      <a:pt x="847" y="405"/>
                    </a:lnTo>
                    <a:lnTo>
                      <a:pt x="836" y="393"/>
                    </a:lnTo>
                    <a:lnTo>
                      <a:pt x="836" y="393"/>
                    </a:lnTo>
                    <a:lnTo>
                      <a:pt x="772" y="324"/>
                    </a:lnTo>
                    <a:lnTo>
                      <a:pt x="712" y="263"/>
                    </a:lnTo>
                    <a:lnTo>
                      <a:pt x="651" y="213"/>
                    </a:lnTo>
                    <a:lnTo>
                      <a:pt x="593" y="170"/>
                    </a:lnTo>
                    <a:lnTo>
                      <a:pt x="537" y="135"/>
                    </a:lnTo>
                    <a:lnTo>
                      <a:pt x="484" y="109"/>
                    </a:lnTo>
                    <a:lnTo>
                      <a:pt x="435" y="87"/>
                    </a:lnTo>
                    <a:lnTo>
                      <a:pt x="392" y="71"/>
                    </a:lnTo>
                    <a:lnTo>
                      <a:pt x="352" y="59"/>
                    </a:lnTo>
                    <a:lnTo>
                      <a:pt x="318" y="52"/>
                    </a:lnTo>
                    <a:lnTo>
                      <a:pt x="318" y="52"/>
                    </a:lnTo>
                    <a:lnTo>
                      <a:pt x="304" y="51"/>
                    </a:lnTo>
                    <a:lnTo>
                      <a:pt x="294" y="49"/>
                    </a:lnTo>
                    <a:lnTo>
                      <a:pt x="281" y="47"/>
                    </a:lnTo>
                    <a:lnTo>
                      <a:pt x="273" y="45"/>
                    </a:lnTo>
                    <a:lnTo>
                      <a:pt x="264" y="45"/>
                    </a:lnTo>
                    <a:lnTo>
                      <a:pt x="259" y="45"/>
                    </a:lnTo>
                    <a:lnTo>
                      <a:pt x="252" y="45"/>
                    </a:lnTo>
                    <a:lnTo>
                      <a:pt x="249" y="45"/>
                    </a:lnTo>
                    <a:lnTo>
                      <a:pt x="247" y="45"/>
                    </a:lnTo>
                    <a:lnTo>
                      <a:pt x="245" y="45"/>
                    </a:lnTo>
                    <a:lnTo>
                      <a:pt x="245" y="45"/>
                    </a:lnTo>
                    <a:lnTo>
                      <a:pt x="242" y="45"/>
                    </a:lnTo>
                    <a:lnTo>
                      <a:pt x="233" y="45"/>
                    </a:lnTo>
                    <a:lnTo>
                      <a:pt x="218" y="45"/>
                    </a:lnTo>
                    <a:lnTo>
                      <a:pt x="197" y="44"/>
                    </a:lnTo>
                    <a:lnTo>
                      <a:pt x="171" y="42"/>
                    </a:lnTo>
                    <a:lnTo>
                      <a:pt x="141" y="37"/>
                    </a:lnTo>
                    <a:lnTo>
                      <a:pt x="109" y="32"/>
                    </a:lnTo>
                    <a:lnTo>
                      <a:pt x="74" y="25"/>
                    </a:lnTo>
                    <a:lnTo>
                      <a:pt x="38" y="13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37" name="Freeform 97">
                <a:extLst>
                  <a:ext uri="{FF2B5EF4-FFF2-40B4-BE49-F238E27FC236}">
                    <a16:creationId xmlns:a16="http://schemas.microsoft.com/office/drawing/2014/main" id="{E1DDF11A-9E4C-C606-0126-B6F2E75C8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770"/>
                <a:ext cx="344" cy="141"/>
              </a:xfrm>
              <a:custGeom>
                <a:avLst/>
                <a:gdLst>
                  <a:gd name="T0" fmla="*/ 0 w 688"/>
                  <a:gd name="T1" fmla="*/ 0 h 281"/>
                  <a:gd name="T2" fmla="*/ 7 w 688"/>
                  <a:gd name="T3" fmla="*/ 3 h 281"/>
                  <a:gd name="T4" fmla="*/ 26 w 688"/>
                  <a:gd name="T5" fmla="*/ 10 h 281"/>
                  <a:gd name="T6" fmla="*/ 54 w 688"/>
                  <a:gd name="T7" fmla="*/ 20 h 281"/>
                  <a:gd name="T8" fmla="*/ 88 w 688"/>
                  <a:gd name="T9" fmla="*/ 32 h 281"/>
                  <a:gd name="T10" fmla="*/ 128 w 688"/>
                  <a:gd name="T11" fmla="*/ 46 h 281"/>
                  <a:gd name="T12" fmla="*/ 170 w 688"/>
                  <a:gd name="T13" fmla="*/ 62 h 281"/>
                  <a:gd name="T14" fmla="*/ 211 w 688"/>
                  <a:gd name="T15" fmla="*/ 76 h 281"/>
                  <a:gd name="T16" fmla="*/ 251 w 688"/>
                  <a:gd name="T17" fmla="*/ 89 h 281"/>
                  <a:gd name="T18" fmla="*/ 285 w 688"/>
                  <a:gd name="T19" fmla="*/ 100 h 281"/>
                  <a:gd name="T20" fmla="*/ 311 w 688"/>
                  <a:gd name="T21" fmla="*/ 107 h 281"/>
                  <a:gd name="T22" fmla="*/ 311 w 688"/>
                  <a:gd name="T23" fmla="*/ 107 h 281"/>
                  <a:gd name="T24" fmla="*/ 339 w 688"/>
                  <a:gd name="T25" fmla="*/ 115 h 281"/>
                  <a:gd name="T26" fmla="*/ 374 w 688"/>
                  <a:gd name="T27" fmla="*/ 129 h 281"/>
                  <a:gd name="T28" fmla="*/ 412 w 688"/>
                  <a:gd name="T29" fmla="*/ 146 h 281"/>
                  <a:gd name="T30" fmla="*/ 453 w 688"/>
                  <a:gd name="T31" fmla="*/ 167 h 281"/>
                  <a:gd name="T32" fmla="*/ 494 w 688"/>
                  <a:gd name="T33" fmla="*/ 190 h 281"/>
                  <a:gd name="T34" fmla="*/ 538 w 688"/>
                  <a:gd name="T35" fmla="*/ 212 h 281"/>
                  <a:gd name="T36" fmla="*/ 579 w 688"/>
                  <a:gd name="T37" fmla="*/ 235 h 281"/>
                  <a:gd name="T38" fmla="*/ 619 w 688"/>
                  <a:gd name="T39" fmla="*/ 254 h 281"/>
                  <a:gd name="T40" fmla="*/ 655 w 688"/>
                  <a:gd name="T41" fmla="*/ 269 h 281"/>
                  <a:gd name="T42" fmla="*/ 688 w 688"/>
                  <a:gd name="T43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88" h="281">
                    <a:moveTo>
                      <a:pt x="0" y="0"/>
                    </a:moveTo>
                    <a:lnTo>
                      <a:pt x="7" y="3"/>
                    </a:lnTo>
                    <a:lnTo>
                      <a:pt x="26" y="10"/>
                    </a:lnTo>
                    <a:lnTo>
                      <a:pt x="54" y="20"/>
                    </a:lnTo>
                    <a:lnTo>
                      <a:pt x="88" y="32"/>
                    </a:lnTo>
                    <a:lnTo>
                      <a:pt x="128" y="46"/>
                    </a:lnTo>
                    <a:lnTo>
                      <a:pt x="170" y="62"/>
                    </a:lnTo>
                    <a:lnTo>
                      <a:pt x="211" y="76"/>
                    </a:lnTo>
                    <a:lnTo>
                      <a:pt x="251" y="89"/>
                    </a:lnTo>
                    <a:lnTo>
                      <a:pt x="285" y="100"/>
                    </a:lnTo>
                    <a:lnTo>
                      <a:pt x="311" y="107"/>
                    </a:lnTo>
                    <a:lnTo>
                      <a:pt x="311" y="107"/>
                    </a:lnTo>
                    <a:lnTo>
                      <a:pt x="339" y="115"/>
                    </a:lnTo>
                    <a:lnTo>
                      <a:pt x="374" y="129"/>
                    </a:lnTo>
                    <a:lnTo>
                      <a:pt x="412" y="146"/>
                    </a:lnTo>
                    <a:lnTo>
                      <a:pt x="453" y="167"/>
                    </a:lnTo>
                    <a:lnTo>
                      <a:pt x="494" y="190"/>
                    </a:lnTo>
                    <a:lnTo>
                      <a:pt x="538" y="212"/>
                    </a:lnTo>
                    <a:lnTo>
                      <a:pt x="579" y="235"/>
                    </a:lnTo>
                    <a:lnTo>
                      <a:pt x="619" y="254"/>
                    </a:lnTo>
                    <a:lnTo>
                      <a:pt x="655" y="269"/>
                    </a:lnTo>
                    <a:lnTo>
                      <a:pt x="688" y="28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38" name="Freeform 98">
                <a:extLst>
                  <a:ext uri="{FF2B5EF4-FFF2-40B4-BE49-F238E27FC236}">
                    <a16:creationId xmlns:a16="http://schemas.microsoft.com/office/drawing/2014/main" id="{FE523218-9B81-2D1D-3EE0-26B4CD7D5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731"/>
                <a:ext cx="48" cy="49"/>
              </a:xfrm>
              <a:custGeom>
                <a:avLst/>
                <a:gdLst>
                  <a:gd name="T0" fmla="*/ 0 w 96"/>
                  <a:gd name="T1" fmla="*/ 0 h 97"/>
                  <a:gd name="T2" fmla="*/ 2 w 96"/>
                  <a:gd name="T3" fmla="*/ 2 h 97"/>
                  <a:gd name="T4" fmla="*/ 7 w 96"/>
                  <a:gd name="T5" fmla="*/ 7 h 97"/>
                  <a:gd name="T6" fmla="*/ 14 w 96"/>
                  <a:gd name="T7" fmla="*/ 15 h 97"/>
                  <a:gd name="T8" fmla="*/ 23 w 96"/>
                  <a:gd name="T9" fmla="*/ 26 h 97"/>
                  <a:gd name="T10" fmla="*/ 33 w 96"/>
                  <a:gd name="T11" fmla="*/ 38 h 97"/>
                  <a:gd name="T12" fmla="*/ 45 w 96"/>
                  <a:gd name="T13" fmla="*/ 52 h 97"/>
                  <a:gd name="T14" fmla="*/ 58 w 96"/>
                  <a:gd name="T15" fmla="*/ 64 h 97"/>
                  <a:gd name="T16" fmla="*/ 71 w 96"/>
                  <a:gd name="T17" fmla="*/ 76 h 97"/>
                  <a:gd name="T18" fmla="*/ 83 w 96"/>
                  <a:gd name="T19" fmla="*/ 88 h 97"/>
                  <a:gd name="T20" fmla="*/ 96 w 96"/>
                  <a:gd name="T21" fmla="*/ 97 h 97"/>
                  <a:gd name="T22" fmla="*/ 0 w 96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" h="97">
                    <a:moveTo>
                      <a:pt x="0" y="0"/>
                    </a:moveTo>
                    <a:lnTo>
                      <a:pt x="2" y="2"/>
                    </a:lnTo>
                    <a:lnTo>
                      <a:pt x="7" y="7"/>
                    </a:lnTo>
                    <a:lnTo>
                      <a:pt x="14" y="15"/>
                    </a:lnTo>
                    <a:lnTo>
                      <a:pt x="23" y="26"/>
                    </a:lnTo>
                    <a:lnTo>
                      <a:pt x="33" y="38"/>
                    </a:lnTo>
                    <a:lnTo>
                      <a:pt x="45" y="52"/>
                    </a:lnTo>
                    <a:lnTo>
                      <a:pt x="58" y="64"/>
                    </a:lnTo>
                    <a:lnTo>
                      <a:pt x="71" y="76"/>
                    </a:lnTo>
                    <a:lnTo>
                      <a:pt x="83" y="88"/>
                    </a:lnTo>
                    <a:lnTo>
                      <a:pt x="96" y="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39" name="Freeform 99">
                <a:extLst>
                  <a:ext uri="{FF2B5EF4-FFF2-40B4-BE49-F238E27FC236}">
                    <a16:creationId xmlns:a16="http://schemas.microsoft.com/office/drawing/2014/main" id="{941672AF-21F3-F1D9-B740-98C717CA1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731"/>
                <a:ext cx="48" cy="49"/>
              </a:xfrm>
              <a:custGeom>
                <a:avLst/>
                <a:gdLst>
                  <a:gd name="T0" fmla="*/ 0 w 96"/>
                  <a:gd name="T1" fmla="*/ 0 h 97"/>
                  <a:gd name="T2" fmla="*/ 2 w 96"/>
                  <a:gd name="T3" fmla="*/ 2 h 97"/>
                  <a:gd name="T4" fmla="*/ 7 w 96"/>
                  <a:gd name="T5" fmla="*/ 7 h 97"/>
                  <a:gd name="T6" fmla="*/ 14 w 96"/>
                  <a:gd name="T7" fmla="*/ 15 h 97"/>
                  <a:gd name="T8" fmla="*/ 23 w 96"/>
                  <a:gd name="T9" fmla="*/ 26 h 97"/>
                  <a:gd name="T10" fmla="*/ 33 w 96"/>
                  <a:gd name="T11" fmla="*/ 38 h 97"/>
                  <a:gd name="T12" fmla="*/ 45 w 96"/>
                  <a:gd name="T13" fmla="*/ 52 h 97"/>
                  <a:gd name="T14" fmla="*/ 58 w 96"/>
                  <a:gd name="T15" fmla="*/ 64 h 97"/>
                  <a:gd name="T16" fmla="*/ 71 w 96"/>
                  <a:gd name="T17" fmla="*/ 76 h 97"/>
                  <a:gd name="T18" fmla="*/ 83 w 96"/>
                  <a:gd name="T19" fmla="*/ 88 h 97"/>
                  <a:gd name="T20" fmla="*/ 96 w 96"/>
                  <a:gd name="T21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97">
                    <a:moveTo>
                      <a:pt x="0" y="0"/>
                    </a:moveTo>
                    <a:lnTo>
                      <a:pt x="2" y="2"/>
                    </a:lnTo>
                    <a:lnTo>
                      <a:pt x="7" y="7"/>
                    </a:lnTo>
                    <a:lnTo>
                      <a:pt x="14" y="15"/>
                    </a:lnTo>
                    <a:lnTo>
                      <a:pt x="23" y="26"/>
                    </a:lnTo>
                    <a:lnTo>
                      <a:pt x="33" y="38"/>
                    </a:lnTo>
                    <a:lnTo>
                      <a:pt x="45" y="52"/>
                    </a:lnTo>
                    <a:lnTo>
                      <a:pt x="58" y="64"/>
                    </a:lnTo>
                    <a:lnTo>
                      <a:pt x="71" y="76"/>
                    </a:lnTo>
                    <a:lnTo>
                      <a:pt x="83" y="88"/>
                    </a:lnTo>
                    <a:lnTo>
                      <a:pt x="96" y="9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40" name="Freeform 100">
                <a:extLst>
                  <a:ext uri="{FF2B5EF4-FFF2-40B4-BE49-F238E27FC236}">
                    <a16:creationId xmlns:a16="http://schemas.microsoft.com/office/drawing/2014/main" id="{76BFA582-F136-F4F4-E3EE-68147A736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836"/>
                <a:ext cx="172" cy="161"/>
              </a:xfrm>
              <a:custGeom>
                <a:avLst/>
                <a:gdLst>
                  <a:gd name="T0" fmla="*/ 0 w 346"/>
                  <a:gd name="T1" fmla="*/ 0 h 321"/>
                  <a:gd name="T2" fmla="*/ 7 w 346"/>
                  <a:gd name="T3" fmla="*/ 7 h 321"/>
                  <a:gd name="T4" fmla="*/ 28 w 346"/>
                  <a:gd name="T5" fmla="*/ 29 h 321"/>
                  <a:gd name="T6" fmla="*/ 57 w 346"/>
                  <a:gd name="T7" fmla="*/ 60 h 321"/>
                  <a:gd name="T8" fmla="*/ 95 w 346"/>
                  <a:gd name="T9" fmla="*/ 98 h 321"/>
                  <a:gd name="T10" fmla="*/ 138 w 346"/>
                  <a:gd name="T11" fmla="*/ 142 h 321"/>
                  <a:gd name="T12" fmla="*/ 183 w 346"/>
                  <a:gd name="T13" fmla="*/ 187 h 321"/>
                  <a:gd name="T14" fmla="*/ 230 w 346"/>
                  <a:gd name="T15" fmla="*/ 232 h 321"/>
                  <a:gd name="T16" fmla="*/ 273 w 346"/>
                  <a:gd name="T17" fmla="*/ 270 h 321"/>
                  <a:gd name="T18" fmla="*/ 313 w 346"/>
                  <a:gd name="T19" fmla="*/ 301 h 321"/>
                  <a:gd name="T20" fmla="*/ 346 w 346"/>
                  <a:gd name="T21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6" h="321">
                    <a:moveTo>
                      <a:pt x="0" y="0"/>
                    </a:moveTo>
                    <a:lnTo>
                      <a:pt x="7" y="7"/>
                    </a:lnTo>
                    <a:lnTo>
                      <a:pt x="28" y="29"/>
                    </a:lnTo>
                    <a:lnTo>
                      <a:pt x="57" y="60"/>
                    </a:lnTo>
                    <a:lnTo>
                      <a:pt x="95" y="98"/>
                    </a:lnTo>
                    <a:lnTo>
                      <a:pt x="138" y="142"/>
                    </a:lnTo>
                    <a:lnTo>
                      <a:pt x="183" y="187"/>
                    </a:lnTo>
                    <a:lnTo>
                      <a:pt x="230" y="232"/>
                    </a:lnTo>
                    <a:lnTo>
                      <a:pt x="273" y="270"/>
                    </a:lnTo>
                    <a:lnTo>
                      <a:pt x="313" y="301"/>
                    </a:lnTo>
                    <a:lnTo>
                      <a:pt x="346" y="32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41" name="Freeform 101">
                <a:extLst>
                  <a:ext uri="{FF2B5EF4-FFF2-40B4-BE49-F238E27FC236}">
                    <a16:creationId xmlns:a16="http://schemas.microsoft.com/office/drawing/2014/main" id="{D2BC6960-55A7-5535-1DA7-B88E9AF20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698"/>
                <a:ext cx="186" cy="126"/>
              </a:xfrm>
              <a:custGeom>
                <a:avLst/>
                <a:gdLst>
                  <a:gd name="T0" fmla="*/ 371 w 371"/>
                  <a:gd name="T1" fmla="*/ 253 h 253"/>
                  <a:gd name="T2" fmla="*/ 366 w 371"/>
                  <a:gd name="T3" fmla="*/ 248 h 253"/>
                  <a:gd name="T4" fmla="*/ 349 w 371"/>
                  <a:gd name="T5" fmla="*/ 230 h 253"/>
                  <a:gd name="T6" fmla="*/ 323 w 371"/>
                  <a:gd name="T7" fmla="*/ 208 h 253"/>
                  <a:gd name="T8" fmla="*/ 290 w 371"/>
                  <a:gd name="T9" fmla="*/ 177 h 253"/>
                  <a:gd name="T10" fmla="*/ 249 w 371"/>
                  <a:gd name="T11" fmla="*/ 144 h 253"/>
                  <a:gd name="T12" fmla="*/ 204 w 371"/>
                  <a:gd name="T13" fmla="*/ 109 h 253"/>
                  <a:gd name="T14" fmla="*/ 155 w 371"/>
                  <a:gd name="T15" fmla="*/ 76 h 253"/>
                  <a:gd name="T16" fmla="*/ 103 w 371"/>
                  <a:gd name="T17" fmla="*/ 45 h 253"/>
                  <a:gd name="T18" fmla="*/ 52 w 371"/>
                  <a:gd name="T19" fmla="*/ 19 h 253"/>
                  <a:gd name="T20" fmla="*/ 0 w 371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1" h="253">
                    <a:moveTo>
                      <a:pt x="371" y="253"/>
                    </a:moveTo>
                    <a:lnTo>
                      <a:pt x="366" y="248"/>
                    </a:lnTo>
                    <a:lnTo>
                      <a:pt x="349" y="230"/>
                    </a:lnTo>
                    <a:lnTo>
                      <a:pt x="323" y="208"/>
                    </a:lnTo>
                    <a:lnTo>
                      <a:pt x="290" y="177"/>
                    </a:lnTo>
                    <a:lnTo>
                      <a:pt x="249" y="144"/>
                    </a:lnTo>
                    <a:lnTo>
                      <a:pt x="204" y="109"/>
                    </a:lnTo>
                    <a:lnTo>
                      <a:pt x="155" y="76"/>
                    </a:lnTo>
                    <a:lnTo>
                      <a:pt x="103" y="45"/>
                    </a:lnTo>
                    <a:lnTo>
                      <a:pt x="52" y="1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42" name="Freeform 102">
                <a:extLst>
                  <a:ext uri="{FF2B5EF4-FFF2-40B4-BE49-F238E27FC236}">
                    <a16:creationId xmlns:a16="http://schemas.microsoft.com/office/drawing/2014/main" id="{F918B416-2088-6E29-7D3F-4CC2F342A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546"/>
                <a:ext cx="134" cy="149"/>
              </a:xfrm>
              <a:custGeom>
                <a:avLst/>
                <a:gdLst>
                  <a:gd name="T0" fmla="*/ 0 w 268"/>
                  <a:gd name="T1" fmla="*/ 0 h 299"/>
                  <a:gd name="T2" fmla="*/ 1 w 268"/>
                  <a:gd name="T3" fmla="*/ 5 h 299"/>
                  <a:gd name="T4" fmla="*/ 12 w 268"/>
                  <a:gd name="T5" fmla="*/ 21 h 299"/>
                  <a:gd name="T6" fmla="*/ 27 w 268"/>
                  <a:gd name="T7" fmla="*/ 45 h 299"/>
                  <a:gd name="T8" fmla="*/ 48 w 268"/>
                  <a:gd name="T9" fmla="*/ 76 h 299"/>
                  <a:gd name="T10" fmla="*/ 74 w 268"/>
                  <a:gd name="T11" fmla="*/ 111 h 299"/>
                  <a:gd name="T12" fmla="*/ 103 w 268"/>
                  <a:gd name="T13" fmla="*/ 149 h 299"/>
                  <a:gd name="T14" fmla="*/ 140 w 268"/>
                  <a:gd name="T15" fmla="*/ 189 h 299"/>
                  <a:gd name="T16" fmla="*/ 178 w 268"/>
                  <a:gd name="T17" fmla="*/ 228 h 299"/>
                  <a:gd name="T18" fmla="*/ 221 w 268"/>
                  <a:gd name="T19" fmla="*/ 266 h 299"/>
                  <a:gd name="T20" fmla="*/ 268 w 268"/>
                  <a:gd name="T21" fmla="*/ 299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8" h="299">
                    <a:moveTo>
                      <a:pt x="0" y="0"/>
                    </a:moveTo>
                    <a:lnTo>
                      <a:pt x="1" y="5"/>
                    </a:lnTo>
                    <a:lnTo>
                      <a:pt x="12" y="21"/>
                    </a:lnTo>
                    <a:lnTo>
                      <a:pt x="27" y="45"/>
                    </a:lnTo>
                    <a:lnTo>
                      <a:pt x="48" y="76"/>
                    </a:lnTo>
                    <a:lnTo>
                      <a:pt x="74" y="111"/>
                    </a:lnTo>
                    <a:lnTo>
                      <a:pt x="103" y="149"/>
                    </a:lnTo>
                    <a:lnTo>
                      <a:pt x="140" y="189"/>
                    </a:lnTo>
                    <a:lnTo>
                      <a:pt x="178" y="228"/>
                    </a:lnTo>
                    <a:lnTo>
                      <a:pt x="221" y="266"/>
                    </a:lnTo>
                    <a:lnTo>
                      <a:pt x="268" y="29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43" name="Freeform 103">
                <a:extLst>
                  <a:ext uri="{FF2B5EF4-FFF2-40B4-BE49-F238E27FC236}">
                    <a16:creationId xmlns:a16="http://schemas.microsoft.com/office/drawing/2014/main" id="{6AB8D0EA-713F-F79D-D498-74B9835BA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580"/>
                <a:ext cx="22" cy="95"/>
              </a:xfrm>
              <a:custGeom>
                <a:avLst/>
                <a:gdLst>
                  <a:gd name="T0" fmla="*/ 0 w 44"/>
                  <a:gd name="T1" fmla="*/ 0 h 190"/>
                  <a:gd name="T2" fmla="*/ 2 w 44"/>
                  <a:gd name="T3" fmla="*/ 6 h 190"/>
                  <a:gd name="T4" fmla="*/ 6 w 44"/>
                  <a:gd name="T5" fmla="*/ 18 h 190"/>
                  <a:gd name="T6" fmla="*/ 12 w 44"/>
                  <a:gd name="T7" fmla="*/ 37 h 190"/>
                  <a:gd name="T8" fmla="*/ 19 w 44"/>
                  <a:gd name="T9" fmla="*/ 59 h 190"/>
                  <a:gd name="T10" fmla="*/ 26 w 44"/>
                  <a:gd name="T11" fmla="*/ 83 h 190"/>
                  <a:gd name="T12" fmla="*/ 33 w 44"/>
                  <a:gd name="T13" fmla="*/ 111 h 190"/>
                  <a:gd name="T14" fmla="*/ 38 w 44"/>
                  <a:gd name="T15" fmla="*/ 135 h 190"/>
                  <a:gd name="T16" fmla="*/ 42 w 44"/>
                  <a:gd name="T17" fmla="*/ 159 h 190"/>
                  <a:gd name="T18" fmla="*/ 44 w 44"/>
                  <a:gd name="T19" fmla="*/ 177 h 190"/>
                  <a:gd name="T20" fmla="*/ 42 w 44"/>
                  <a:gd name="T21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190">
                    <a:moveTo>
                      <a:pt x="0" y="0"/>
                    </a:moveTo>
                    <a:lnTo>
                      <a:pt x="2" y="6"/>
                    </a:lnTo>
                    <a:lnTo>
                      <a:pt x="6" y="18"/>
                    </a:lnTo>
                    <a:lnTo>
                      <a:pt x="12" y="37"/>
                    </a:lnTo>
                    <a:lnTo>
                      <a:pt x="19" y="59"/>
                    </a:lnTo>
                    <a:lnTo>
                      <a:pt x="26" y="83"/>
                    </a:lnTo>
                    <a:lnTo>
                      <a:pt x="33" y="111"/>
                    </a:lnTo>
                    <a:lnTo>
                      <a:pt x="38" y="135"/>
                    </a:lnTo>
                    <a:lnTo>
                      <a:pt x="42" y="159"/>
                    </a:lnTo>
                    <a:lnTo>
                      <a:pt x="44" y="177"/>
                    </a:lnTo>
                    <a:lnTo>
                      <a:pt x="42" y="19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44" name="Freeform 104">
                <a:extLst>
                  <a:ext uri="{FF2B5EF4-FFF2-40B4-BE49-F238E27FC236}">
                    <a16:creationId xmlns:a16="http://schemas.microsoft.com/office/drawing/2014/main" id="{1D7F18C1-39AC-B58A-0550-EFAB1AB11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620"/>
                <a:ext cx="65" cy="17"/>
              </a:xfrm>
              <a:custGeom>
                <a:avLst/>
                <a:gdLst>
                  <a:gd name="T0" fmla="*/ 129 w 129"/>
                  <a:gd name="T1" fmla="*/ 34 h 34"/>
                  <a:gd name="T2" fmla="*/ 128 w 129"/>
                  <a:gd name="T3" fmla="*/ 34 h 34"/>
                  <a:gd name="T4" fmla="*/ 121 w 129"/>
                  <a:gd name="T5" fmla="*/ 31 h 34"/>
                  <a:gd name="T6" fmla="*/ 112 w 129"/>
                  <a:gd name="T7" fmla="*/ 27 h 34"/>
                  <a:gd name="T8" fmla="*/ 98 w 129"/>
                  <a:gd name="T9" fmla="*/ 22 h 34"/>
                  <a:gd name="T10" fmla="*/ 84 w 129"/>
                  <a:gd name="T11" fmla="*/ 17 h 34"/>
                  <a:gd name="T12" fmla="*/ 67 w 129"/>
                  <a:gd name="T13" fmla="*/ 12 h 34"/>
                  <a:gd name="T14" fmla="*/ 50 w 129"/>
                  <a:gd name="T15" fmla="*/ 7 h 34"/>
                  <a:gd name="T16" fmla="*/ 33 w 129"/>
                  <a:gd name="T17" fmla="*/ 2 h 34"/>
                  <a:gd name="T18" fmla="*/ 15 w 129"/>
                  <a:gd name="T19" fmla="*/ 0 h 34"/>
                  <a:gd name="T20" fmla="*/ 0 w 129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9" h="34">
                    <a:moveTo>
                      <a:pt x="129" y="34"/>
                    </a:moveTo>
                    <a:lnTo>
                      <a:pt x="128" y="34"/>
                    </a:lnTo>
                    <a:lnTo>
                      <a:pt x="121" y="31"/>
                    </a:lnTo>
                    <a:lnTo>
                      <a:pt x="112" y="27"/>
                    </a:lnTo>
                    <a:lnTo>
                      <a:pt x="98" y="22"/>
                    </a:lnTo>
                    <a:lnTo>
                      <a:pt x="84" y="17"/>
                    </a:lnTo>
                    <a:lnTo>
                      <a:pt x="67" y="12"/>
                    </a:lnTo>
                    <a:lnTo>
                      <a:pt x="50" y="7"/>
                    </a:lnTo>
                    <a:lnTo>
                      <a:pt x="33" y="2"/>
                    </a:lnTo>
                    <a:lnTo>
                      <a:pt x="15" y="0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45" name="Freeform 105">
                <a:extLst>
                  <a:ext uri="{FF2B5EF4-FFF2-40B4-BE49-F238E27FC236}">
                    <a16:creationId xmlns:a16="http://schemas.microsoft.com/office/drawing/2014/main" id="{8CA90B68-01E6-90A1-C196-390B7BF77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2776"/>
                <a:ext cx="29" cy="62"/>
              </a:xfrm>
              <a:custGeom>
                <a:avLst/>
                <a:gdLst>
                  <a:gd name="T0" fmla="*/ 0 w 57"/>
                  <a:gd name="T1" fmla="*/ 0 h 122"/>
                  <a:gd name="T2" fmla="*/ 57 w 57"/>
                  <a:gd name="T3" fmla="*/ 122 h 122"/>
                  <a:gd name="T4" fmla="*/ 0 w 57"/>
                  <a:gd name="T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122">
                    <a:moveTo>
                      <a:pt x="0" y="0"/>
                    </a:moveTo>
                    <a:lnTo>
                      <a:pt x="57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46" name="Line 106">
                <a:extLst>
                  <a:ext uri="{FF2B5EF4-FFF2-40B4-BE49-F238E27FC236}">
                    <a16:creationId xmlns:a16="http://schemas.microsoft.com/office/drawing/2014/main" id="{8AFFBC4B-F14A-176A-904F-4616BAD5E4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9" y="2776"/>
                <a:ext cx="29" cy="62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47" name="Freeform 107">
                <a:extLst>
                  <a:ext uri="{FF2B5EF4-FFF2-40B4-BE49-F238E27FC236}">
                    <a16:creationId xmlns:a16="http://schemas.microsoft.com/office/drawing/2014/main" id="{D52DF7AE-FA1C-8EB7-1558-1C98AA16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279"/>
                <a:ext cx="240" cy="387"/>
              </a:xfrm>
              <a:custGeom>
                <a:avLst/>
                <a:gdLst>
                  <a:gd name="T0" fmla="*/ 59 w 480"/>
                  <a:gd name="T1" fmla="*/ 437 h 772"/>
                  <a:gd name="T2" fmla="*/ 154 w 480"/>
                  <a:gd name="T3" fmla="*/ 527 h 772"/>
                  <a:gd name="T4" fmla="*/ 204 w 480"/>
                  <a:gd name="T5" fmla="*/ 594 h 772"/>
                  <a:gd name="T6" fmla="*/ 249 w 480"/>
                  <a:gd name="T7" fmla="*/ 645 h 772"/>
                  <a:gd name="T8" fmla="*/ 306 w 480"/>
                  <a:gd name="T9" fmla="*/ 670 h 772"/>
                  <a:gd name="T10" fmla="*/ 344 w 480"/>
                  <a:gd name="T11" fmla="*/ 691 h 772"/>
                  <a:gd name="T12" fmla="*/ 402 w 480"/>
                  <a:gd name="T13" fmla="*/ 722 h 772"/>
                  <a:gd name="T14" fmla="*/ 466 w 480"/>
                  <a:gd name="T15" fmla="*/ 762 h 772"/>
                  <a:gd name="T16" fmla="*/ 480 w 480"/>
                  <a:gd name="T17" fmla="*/ 767 h 772"/>
                  <a:gd name="T18" fmla="*/ 480 w 480"/>
                  <a:gd name="T19" fmla="*/ 727 h 772"/>
                  <a:gd name="T20" fmla="*/ 465 w 480"/>
                  <a:gd name="T21" fmla="*/ 662 h 772"/>
                  <a:gd name="T22" fmla="*/ 434 w 480"/>
                  <a:gd name="T23" fmla="*/ 617 h 772"/>
                  <a:gd name="T24" fmla="*/ 389 w 480"/>
                  <a:gd name="T25" fmla="*/ 586 h 772"/>
                  <a:gd name="T26" fmla="*/ 368 w 480"/>
                  <a:gd name="T27" fmla="*/ 577 h 772"/>
                  <a:gd name="T28" fmla="*/ 366 w 480"/>
                  <a:gd name="T29" fmla="*/ 562 h 772"/>
                  <a:gd name="T30" fmla="*/ 352 w 480"/>
                  <a:gd name="T31" fmla="*/ 506 h 772"/>
                  <a:gd name="T32" fmla="*/ 316 w 480"/>
                  <a:gd name="T33" fmla="*/ 458 h 772"/>
                  <a:gd name="T34" fmla="*/ 266 w 480"/>
                  <a:gd name="T35" fmla="*/ 416 h 772"/>
                  <a:gd name="T36" fmla="*/ 242 w 480"/>
                  <a:gd name="T37" fmla="*/ 406 h 772"/>
                  <a:gd name="T38" fmla="*/ 238 w 480"/>
                  <a:gd name="T39" fmla="*/ 404 h 772"/>
                  <a:gd name="T40" fmla="*/ 244 w 480"/>
                  <a:gd name="T41" fmla="*/ 366 h 772"/>
                  <a:gd name="T42" fmla="*/ 235 w 480"/>
                  <a:gd name="T43" fmla="*/ 302 h 772"/>
                  <a:gd name="T44" fmla="*/ 207 w 480"/>
                  <a:gd name="T45" fmla="*/ 261 h 772"/>
                  <a:gd name="T46" fmla="*/ 167 w 480"/>
                  <a:gd name="T47" fmla="*/ 238 h 772"/>
                  <a:gd name="T48" fmla="*/ 148 w 480"/>
                  <a:gd name="T49" fmla="*/ 235 h 772"/>
                  <a:gd name="T50" fmla="*/ 150 w 480"/>
                  <a:gd name="T51" fmla="*/ 226 h 772"/>
                  <a:gd name="T52" fmla="*/ 145 w 480"/>
                  <a:gd name="T53" fmla="*/ 190 h 772"/>
                  <a:gd name="T54" fmla="*/ 126 w 480"/>
                  <a:gd name="T55" fmla="*/ 147 h 772"/>
                  <a:gd name="T56" fmla="*/ 95 w 480"/>
                  <a:gd name="T57" fmla="*/ 112 h 772"/>
                  <a:gd name="T58" fmla="*/ 79 w 480"/>
                  <a:gd name="T59" fmla="*/ 110 h 772"/>
                  <a:gd name="T60" fmla="*/ 79 w 480"/>
                  <a:gd name="T61" fmla="*/ 85 h 772"/>
                  <a:gd name="T62" fmla="*/ 55 w 480"/>
                  <a:gd name="T63" fmla="*/ 22 h 772"/>
                  <a:gd name="T64" fmla="*/ 27 w 480"/>
                  <a:gd name="T65" fmla="*/ 0 h 772"/>
                  <a:gd name="T66" fmla="*/ 22 w 480"/>
                  <a:gd name="T67" fmla="*/ 0 h 772"/>
                  <a:gd name="T68" fmla="*/ 5 w 480"/>
                  <a:gd name="T69" fmla="*/ 22 h 772"/>
                  <a:gd name="T70" fmla="*/ 3 w 480"/>
                  <a:gd name="T71" fmla="*/ 114 h 772"/>
                  <a:gd name="T72" fmla="*/ 5 w 480"/>
                  <a:gd name="T73" fmla="*/ 150 h 772"/>
                  <a:gd name="T74" fmla="*/ 7 w 480"/>
                  <a:gd name="T75" fmla="*/ 185 h 772"/>
                  <a:gd name="T76" fmla="*/ 14 w 480"/>
                  <a:gd name="T77" fmla="*/ 202 h 772"/>
                  <a:gd name="T78" fmla="*/ 22 w 480"/>
                  <a:gd name="T79" fmla="*/ 223 h 772"/>
                  <a:gd name="T80" fmla="*/ 17 w 480"/>
                  <a:gd name="T81" fmla="*/ 245 h 772"/>
                  <a:gd name="T82" fmla="*/ 12 w 480"/>
                  <a:gd name="T83" fmla="*/ 266 h 772"/>
                  <a:gd name="T84" fmla="*/ 10 w 480"/>
                  <a:gd name="T85" fmla="*/ 292 h 772"/>
                  <a:gd name="T86" fmla="*/ 14 w 480"/>
                  <a:gd name="T87" fmla="*/ 318 h 772"/>
                  <a:gd name="T88" fmla="*/ 17 w 480"/>
                  <a:gd name="T89" fmla="*/ 328 h 772"/>
                  <a:gd name="T90" fmla="*/ 15 w 480"/>
                  <a:gd name="T91" fmla="*/ 354 h 772"/>
                  <a:gd name="T92" fmla="*/ 17 w 480"/>
                  <a:gd name="T93" fmla="*/ 378 h 772"/>
                  <a:gd name="T94" fmla="*/ 21 w 480"/>
                  <a:gd name="T95" fmla="*/ 394 h 772"/>
                  <a:gd name="T96" fmla="*/ 24 w 480"/>
                  <a:gd name="T97" fmla="*/ 401 h 772"/>
                  <a:gd name="T98" fmla="*/ 26 w 480"/>
                  <a:gd name="T99" fmla="*/ 409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0" h="772">
                    <a:moveTo>
                      <a:pt x="26" y="409"/>
                    </a:moveTo>
                    <a:lnTo>
                      <a:pt x="29" y="413"/>
                    </a:lnTo>
                    <a:lnTo>
                      <a:pt x="41" y="422"/>
                    </a:lnTo>
                    <a:lnTo>
                      <a:pt x="59" y="437"/>
                    </a:lnTo>
                    <a:lnTo>
                      <a:pt x="79" y="456"/>
                    </a:lnTo>
                    <a:lnTo>
                      <a:pt x="104" y="479"/>
                    </a:lnTo>
                    <a:lnTo>
                      <a:pt x="129" y="503"/>
                    </a:lnTo>
                    <a:lnTo>
                      <a:pt x="154" y="527"/>
                    </a:lnTo>
                    <a:lnTo>
                      <a:pt x="174" y="551"/>
                    </a:lnTo>
                    <a:lnTo>
                      <a:pt x="193" y="574"/>
                    </a:lnTo>
                    <a:lnTo>
                      <a:pt x="204" y="594"/>
                    </a:lnTo>
                    <a:lnTo>
                      <a:pt x="204" y="594"/>
                    </a:lnTo>
                    <a:lnTo>
                      <a:pt x="214" y="612"/>
                    </a:lnTo>
                    <a:lnTo>
                      <a:pt x="224" y="624"/>
                    </a:lnTo>
                    <a:lnTo>
                      <a:pt x="237" y="636"/>
                    </a:lnTo>
                    <a:lnTo>
                      <a:pt x="249" y="645"/>
                    </a:lnTo>
                    <a:lnTo>
                      <a:pt x="263" y="651"/>
                    </a:lnTo>
                    <a:lnTo>
                      <a:pt x="276" y="658"/>
                    </a:lnTo>
                    <a:lnTo>
                      <a:pt x="292" y="664"/>
                    </a:lnTo>
                    <a:lnTo>
                      <a:pt x="306" y="670"/>
                    </a:lnTo>
                    <a:lnTo>
                      <a:pt x="320" y="676"/>
                    </a:lnTo>
                    <a:lnTo>
                      <a:pt x="333" y="684"/>
                    </a:lnTo>
                    <a:lnTo>
                      <a:pt x="333" y="684"/>
                    </a:lnTo>
                    <a:lnTo>
                      <a:pt x="344" y="691"/>
                    </a:lnTo>
                    <a:lnTo>
                      <a:pt x="358" y="698"/>
                    </a:lnTo>
                    <a:lnTo>
                      <a:pt x="371" y="705"/>
                    </a:lnTo>
                    <a:lnTo>
                      <a:pt x="387" y="714"/>
                    </a:lnTo>
                    <a:lnTo>
                      <a:pt x="402" y="722"/>
                    </a:lnTo>
                    <a:lnTo>
                      <a:pt x="418" y="731"/>
                    </a:lnTo>
                    <a:lnTo>
                      <a:pt x="435" y="741"/>
                    </a:lnTo>
                    <a:lnTo>
                      <a:pt x="451" y="752"/>
                    </a:lnTo>
                    <a:lnTo>
                      <a:pt x="466" y="762"/>
                    </a:lnTo>
                    <a:lnTo>
                      <a:pt x="480" y="772"/>
                    </a:lnTo>
                    <a:lnTo>
                      <a:pt x="480" y="769"/>
                    </a:lnTo>
                    <a:lnTo>
                      <a:pt x="480" y="769"/>
                    </a:lnTo>
                    <a:lnTo>
                      <a:pt x="480" y="767"/>
                    </a:lnTo>
                    <a:lnTo>
                      <a:pt x="480" y="760"/>
                    </a:lnTo>
                    <a:lnTo>
                      <a:pt x="480" y="752"/>
                    </a:lnTo>
                    <a:lnTo>
                      <a:pt x="480" y="741"/>
                    </a:lnTo>
                    <a:lnTo>
                      <a:pt x="480" y="727"/>
                    </a:lnTo>
                    <a:lnTo>
                      <a:pt x="479" y="712"/>
                    </a:lnTo>
                    <a:lnTo>
                      <a:pt x="475" y="696"/>
                    </a:lnTo>
                    <a:lnTo>
                      <a:pt x="472" y="679"/>
                    </a:lnTo>
                    <a:lnTo>
                      <a:pt x="465" y="662"/>
                    </a:lnTo>
                    <a:lnTo>
                      <a:pt x="456" y="645"/>
                    </a:lnTo>
                    <a:lnTo>
                      <a:pt x="456" y="645"/>
                    </a:lnTo>
                    <a:lnTo>
                      <a:pt x="444" y="629"/>
                    </a:lnTo>
                    <a:lnTo>
                      <a:pt x="434" y="617"/>
                    </a:lnTo>
                    <a:lnTo>
                      <a:pt x="422" y="605"/>
                    </a:lnTo>
                    <a:lnTo>
                      <a:pt x="409" y="596"/>
                    </a:lnTo>
                    <a:lnTo>
                      <a:pt x="399" y="589"/>
                    </a:lnTo>
                    <a:lnTo>
                      <a:pt x="389" y="586"/>
                    </a:lnTo>
                    <a:lnTo>
                      <a:pt x="380" y="581"/>
                    </a:lnTo>
                    <a:lnTo>
                      <a:pt x="373" y="579"/>
                    </a:lnTo>
                    <a:lnTo>
                      <a:pt x="370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0"/>
                    </a:lnTo>
                    <a:lnTo>
                      <a:pt x="366" y="562"/>
                    </a:lnTo>
                    <a:lnTo>
                      <a:pt x="364" y="551"/>
                    </a:lnTo>
                    <a:lnTo>
                      <a:pt x="363" y="537"/>
                    </a:lnTo>
                    <a:lnTo>
                      <a:pt x="358" y="522"/>
                    </a:lnTo>
                    <a:lnTo>
                      <a:pt x="352" y="506"/>
                    </a:lnTo>
                    <a:lnTo>
                      <a:pt x="344" y="491"/>
                    </a:lnTo>
                    <a:lnTo>
                      <a:pt x="332" y="473"/>
                    </a:lnTo>
                    <a:lnTo>
                      <a:pt x="316" y="458"/>
                    </a:lnTo>
                    <a:lnTo>
                      <a:pt x="316" y="458"/>
                    </a:lnTo>
                    <a:lnTo>
                      <a:pt x="302" y="444"/>
                    </a:lnTo>
                    <a:lnTo>
                      <a:pt x="288" y="432"/>
                    </a:lnTo>
                    <a:lnTo>
                      <a:pt x="276" y="423"/>
                    </a:lnTo>
                    <a:lnTo>
                      <a:pt x="266" y="416"/>
                    </a:lnTo>
                    <a:lnTo>
                      <a:pt x="257" y="413"/>
                    </a:lnTo>
                    <a:lnTo>
                      <a:pt x="250" y="409"/>
                    </a:lnTo>
                    <a:lnTo>
                      <a:pt x="245" y="408"/>
                    </a:lnTo>
                    <a:lnTo>
                      <a:pt x="242" y="406"/>
                    </a:lnTo>
                    <a:lnTo>
                      <a:pt x="238" y="406"/>
                    </a:lnTo>
                    <a:lnTo>
                      <a:pt x="238" y="406"/>
                    </a:lnTo>
                    <a:lnTo>
                      <a:pt x="238" y="406"/>
                    </a:lnTo>
                    <a:lnTo>
                      <a:pt x="238" y="404"/>
                    </a:lnTo>
                    <a:lnTo>
                      <a:pt x="240" y="399"/>
                    </a:lnTo>
                    <a:lnTo>
                      <a:pt x="242" y="390"/>
                    </a:lnTo>
                    <a:lnTo>
                      <a:pt x="244" y="378"/>
                    </a:lnTo>
                    <a:lnTo>
                      <a:pt x="244" y="366"/>
                    </a:lnTo>
                    <a:lnTo>
                      <a:pt x="244" y="351"/>
                    </a:lnTo>
                    <a:lnTo>
                      <a:pt x="244" y="335"/>
                    </a:lnTo>
                    <a:lnTo>
                      <a:pt x="240" y="318"/>
                    </a:lnTo>
                    <a:lnTo>
                      <a:pt x="235" y="302"/>
                    </a:lnTo>
                    <a:lnTo>
                      <a:pt x="226" y="285"/>
                    </a:lnTo>
                    <a:lnTo>
                      <a:pt x="226" y="285"/>
                    </a:lnTo>
                    <a:lnTo>
                      <a:pt x="218" y="271"/>
                    </a:lnTo>
                    <a:lnTo>
                      <a:pt x="207" y="261"/>
                    </a:lnTo>
                    <a:lnTo>
                      <a:pt x="197" y="252"/>
                    </a:lnTo>
                    <a:lnTo>
                      <a:pt x="186" y="245"/>
                    </a:lnTo>
                    <a:lnTo>
                      <a:pt x="176" y="240"/>
                    </a:lnTo>
                    <a:lnTo>
                      <a:pt x="167" y="238"/>
                    </a:lnTo>
                    <a:lnTo>
                      <a:pt x="161" y="237"/>
                    </a:lnTo>
                    <a:lnTo>
                      <a:pt x="154" y="235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8" y="235"/>
                    </a:lnTo>
                    <a:lnTo>
                      <a:pt x="148" y="233"/>
                    </a:lnTo>
                    <a:lnTo>
                      <a:pt x="150" y="231"/>
                    </a:lnTo>
                    <a:lnTo>
                      <a:pt x="150" y="226"/>
                    </a:lnTo>
                    <a:lnTo>
                      <a:pt x="150" y="219"/>
                    </a:lnTo>
                    <a:lnTo>
                      <a:pt x="150" y="212"/>
                    </a:lnTo>
                    <a:lnTo>
                      <a:pt x="148" y="202"/>
                    </a:lnTo>
                    <a:lnTo>
                      <a:pt x="145" y="190"/>
                    </a:lnTo>
                    <a:lnTo>
                      <a:pt x="142" y="178"/>
                    </a:lnTo>
                    <a:lnTo>
                      <a:pt x="135" y="162"/>
                    </a:lnTo>
                    <a:lnTo>
                      <a:pt x="126" y="147"/>
                    </a:lnTo>
                    <a:lnTo>
                      <a:pt x="126" y="147"/>
                    </a:lnTo>
                    <a:lnTo>
                      <a:pt x="116" y="133"/>
                    </a:lnTo>
                    <a:lnTo>
                      <a:pt x="109" y="123"/>
                    </a:lnTo>
                    <a:lnTo>
                      <a:pt x="100" y="116"/>
                    </a:lnTo>
                    <a:lnTo>
                      <a:pt x="95" y="112"/>
                    </a:lnTo>
                    <a:lnTo>
                      <a:pt x="90" y="110"/>
                    </a:lnTo>
                    <a:lnTo>
                      <a:pt x="85" y="110"/>
                    </a:lnTo>
                    <a:lnTo>
                      <a:pt x="81" y="110"/>
                    </a:lnTo>
                    <a:lnTo>
                      <a:pt x="79" y="110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9"/>
                    </a:lnTo>
                    <a:lnTo>
                      <a:pt x="79" y="85"/>
                    </a:lnTo>
                    <a:lnTo>
                      <a:pt x="78" y="66"/>
                    </a:lnTo>
                    <a:lnTo>
                      <a:pt x="72" y="48"/>
                    </a:lnTo>
                    <a:lnTo>
                      <a:pt x="64" y="34"/>
                    </a:lnTo>
                    <a:lnTo>
                      <a:pt x="55" y="22"/>
                    </a:lnTo>
                    <a:lnTo>
                      <a:pt x="47" y="14"/>
                    </a:lnTo>
                    <a:lnTo>
                      <a:pt x="38" y="7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4" y="5"/>
                    </a:lnTo>
                    <a:lnTo>
                      <a:pt x="10" y="12"/>
                    </a:lnTo>
                    <a:lnTo>
                      <a:pt x="5" y="22"/>
                    </a:lnTo>
                    <a:lnTo>
                      <a:pt x="2" y="36"/>
                    </a:lnTo>
                    <a:lnTo>
                      <a:pt x="0" y="55"/>
                    </a:lnTo>
                    <a:lnTo>
                      <a:pt x="0" y="81"/>
                    </a:lnTo>
                    <a:lnTo>
                      <a:pt x="3" y="114"/>
                    </a:lnTo>
                    <a:lnTo>
                      <a:pt x="3" y="114"/>
                    </a:lnTo>
                    <a:lnTo>
                      <a:pt x="3" y="128"/>
                    </a:lnTo>
                    <a:lnTo>
                      <a:pt x="3" y="140"/>
                    </a:lnTo>
                    <a:lnTo>
                      <a:pt x="5" y="150"/>
                    </a:lnTo>
                    <a:lnTo>
                      <a:pt x="5" y="161"/>
                    </a:lnTo>
                    <a:lnTo>
                      <a:pt x="5" y="169"/>
                    </a:lnTo>
                    <a:lnTo>
                      <a:pt x="5" y="178"/>
                    </a:lnTo>
                    <a:lnTo>
                      <a:pt x="7" y="185"/>
                    </a:lnTo>
                    <a:lnTo>
                      <a:pt x="8" y="192"/>
                    </a:lnTo>
                    <a:lnTo>
                      <a:pt x="10" y="197"/>
                    </a:lnTo>
                    <a:lnTo>
                      <a:pt x="14" y="202"/>
                    </a:lnTo>
                    <a:lnTo>
                      <a:pt x="14" y="202"/>
                    </a:lnTo>
                    <a:lnTo>
                      <a:pt x="17" y="207"/>
                    </a:lnTo>
                    <a:lnTo>
                      <a:pt x="21" y="212"/>
                    </a:lnTo>
                    <a:lnTo>
                      <a:pt x="22" y="218"/>
                    </a:lnTo>
                    <a:lnTo>
                      <a:pt x="22" y="223"/>
                    </a:lnTo>
                    <a:lnTo>
                      <a:pt x="22" y="228"/>
                    </a:lnTo>
                    <a:lnTo>
                      <a:pt x="21" y="233"/>
                    </a:lnTo>
                    <a:lnTo>
                      <a:pt x="19" y="238"/>
                    </a:lnTo>
                    <a:lnTo>
                      <a:pt x="17" y="245"/>
                    </a:lnTo>
                    <a:lnTo>
                      <a:pt x="15" y="252"/>
                    </a:lnTo>
                    <a:lnTo>
                      <a:pt x="14" y="261"/>
                    </a:lnTo>
                    <a:lnTo>
                      <a:pt x="14" y="261"/>
                    </a:lnTo>
                    <a:lnTo>
                      <a:pt x="12" y="266"/>
                    </a:lnTo>
                    <a:lnTo>
                      <a:pt x="12" y="271"/>
                    </a:lnTo>
                    <a:lnTo>
                      <a:pt x="10" y="278"/>
                    </a:lnTo>
                    <a:lnTo>
                      <a:pt x="10" y="285"/>
                    </a:lnTo>
                    <a:lnTo>
                      <a:pt x="10" y="292"/>
                    </a:lnTo>
                    <a:lnTo>
                      <a:pt x="10" y="299"/>
                    </a:lnTo>
                    <a:lnTo>
                      <a:pt x="10" y="306"/>
                    </a:lnTo>
                    <a:lnTo>
                      <a:pt x="12" y="311"/>
                    </a:lnTo>
                    <a:lnTo>
                      <a:pt x="14" y="318"/>
                    </a:lnTo>
                    <a:lnTo>
                      <a:pt x="17" y="321"/>
                    </a:lnTo>
                    <a:lnTo>
                      <a:pt x="17" y="321"/>
                    </a:lnTo>
                    <a:lnTo>
                      <a:pt x="17" y="325"/>
                    </a:lnTo>
                    <a:lnTo>
                      <a:pt x="17" y="328"/>
                    </a:lnTo>
                    <a:lnTo>
                      <a:pt x="17" y="333"/>
                    </a:lnTo>
                    <a:lnTo>
                      <a:pt x="17" y="340"/>
                    </a:lnTo>
                    <a:lnTo>
                      <a:pt x="17" y="347"/>
                    </a:lnTo>
                    <a:lnTo>
                      <a:pt x="15" y="354"/>
                    </a:lnTo>
                    <a:lnTo>
                      <a:pt x="15" y="361"/>
                    </a:lnTo>
                    <a:lnTo>
                      <a:pt x="15" y="368"/>
                    </a:lnTo>
                    <a:lnTo>
                      <a:pt x="15" y="373"/>
                    </a:lnTo>
                    <a:lnTo>
                      <a:pt x="17" y="378"/>
                    </a:lnTo>
                    <a:lnTo>
                      <a:pt x="17" y="378"/>
                    </a:lnTo>
                    <a:lnTo>
                      <a:pt x="19" y="385"/>
                    </a:lnTo>
                    <a:lnTo>
                      <a:pt x="21" y="390"/>
                    </a:lnTo>
                    <a:lnTo>
                      <a:pt x="21" y="394"/>
                    </a:lnTo>
                    <a:lnTo>
                      <a:pt x="22" y="396"/>
                    </a:lnTo>
                    <a:lnTo>
                      <a:pt x="22" y="399"/>
                    </a:lnTo>
                    <a:lnTo>
                      <a:pt x="24" y="399"/>
                    </a:lnTo>
                    <a:lnTo>
                      <a:pt x="24" y="401"/>
                    </a:lnTo>
                    <a:lnTo>
                      <a:pt x="24" y="403"/>
                    </a:lnTo>
                    <a:lnTo>
                      <a:pt x="24" y="406"/>
                    </a:lnTo>
                    <a:lnTo>
                      <a:pt x="26" y="409"/>
                    </a:lnTo>
                    <a:lnTo>
                      <a:pt x="26" y="409"/>
                    </a:lnTo>
                    <a:close/>
                  </a:path>
                </a:pathLst>
              </a:custGeom>
              <a:solidFill>
                <a:srgbClr val="FAE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48" name="Freeform 108">
                <a:extLst>
                  <a:ext uri="{FF2B5EF4-FFF2-40B4-BE49-F238E27FC236}">
                    <a16:creationId xmlns:a16="http://schemas.microsoft.com/office/drawing/2014/main" id="{12AFD5E0-6073-F134-A823-6907AFFAD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279"/>
                <a:ext cx="240" cy="387"/>
              </a:xfrm>
              <a:custGeom>
                <a:avLst/>
                <a:gdLst>
                  <a:gd name="T0" fmla="*/ 59 w 480"/>
                  <a:gd name="T1" fmla="*/ 437 h 772"/>
                  <a:gd name="T2" fmla="*/ 154 w 480"/>
                  <a:gd name="T3" fmla="*/ 527 h 772"/>
                  <a:gd name="T4" fmla="*/ 204 w 480"/>
                  <a:gd name="T5" fmla="*/ 594 h 772"/>
                  <a:gd name="T6" fmla="*/ 249 w 480"/>
                  <a:gd name="T7" fmla="*/ 645 h 772"/>
                  <a:gd name="T8" fmla="*/ 306 w 480"/>
                  <a:gd name="T9" fmla="*/ 670 h 772"/>
                  <a:gd name="T10" fmla="*/ 344 w 480"/>
                  <a:gd name="T11" fmla="*/ 691 h 772"/>
                  <a:gd name="T12" fmla="*/ 402 w 480"/>
                  <a:gd name="T13" fmla="*/ 722 h 772"/>
                  <a:gd name="T14" fmla="*/ 466 w 480"/>
                  <a:gd name="T15" fmla="*/ 762 h 772"/>
                  <a:gd name="T16" fmla="*/ 480 w 480"/>
                  <a:gd name="T17" fmla="*/ 767 h 772"/>
                  <a:gd name="T18" fmla="*/ 480 w 480"/>
                  <a:gd name="T19" fmla="*/ 727 h 772"/>
                  <a:gd name="T20" fmla="*/ 465 w 480"/>
                  <a:gd name="T21" fmla="*/ 662 h 772"/>
                  <a:gd name="T22" fmla="*/ 434 w 480"/>
                  <a:gd name="T23" fmla="*/ 617 h 772"/>
                  <a:gd name="T24" fmla="*/ 389 w 480"/>
                  <a:gd name="T25" fmla="*/ 586 h 772"/>
                  <a:gd name="T26" fmla="*/ 368 w 480"/>
                  <a:gd name="T27" fmla="*/ 577 h 772"/>
                  <a:gd name="T28" fmla="*/ 366 w 480"/>
                  <a:gd name="T29" fmla="*/ 562 h 772"/>
                  <a:gd name="T30" fmla="*/ 352 w 480"/>
                  <a:gd name="T31" fmla="*/ 506 h 772"/>
                  <a:gd name="T32" fmla="*/ 316 w 480"/>
                  <a:gd name="T33" fmla="*/ 458 h 772"/>
                  <a:gd name="T34" fmla="*/ 266 w 480"/>
                  <a:gd name="T35" fmla="*/ 416 h 772"/>
                  <a:gd name="T36" fmla="*/ 242 w 480"/>
                  <a:gd name="T37" fmla="*/ 406 h 772"/>
                  <a:gd name="T38" fmla="*/ 238 w 480"/>
                  <a:gd name="T39" fmla="*/ 404 h 772"/>
                  <a:gd name="T40" fmla="*/ 244 w 480"/>
                  <a:gd name="T41" fmla="*/ 366 h 772"/>
                  <a:gd name="T42" fmla="*/ 235 w 480"/>
                  <a:gd name="T43" fmla="*/ 302 h 772"/>
                  <a:gd name="T44" fmla="*/ 207 w 480"/>
                  <a:gd name="T45" fmla="*/ 261 h 772"/>
                  <a:gd name="T46" fmla="*/ 167 w 480"/>
                  <a:gd name="T47" fmla="*/ 238 h 772"/>
                  <a:gd name="T48" fmla="*/ 148 w 480"/>
                  <a:gd name="T49" fmla="*/ 235 h 772"/>
                  <a:gd name="T50" fmla="*/ 150 w 480"/>
                  <a:gd name="T51" fmla="*/ 226 h 772"/>
                  <a:gd name="T52" fmla="*/ 145 w 480"/>
                  <a:gd name="T53" fmla="*/ 190 h 772"/>
                  <a:gd name="T54" fmla="*/ 126 w 480"/>
                  <a:gd name="T55" fmla="*/ 147 h 772"/>
                  <a:gd name="T56" fmla="*/ 95 w 480"/>
                  <a:gd name="T57" fmla="*/ 112 h 772"/>
                  <a:gd name="T58" fmla="*/ 79 w 480"/>
                  <a:gd name="T59" fmla="*/ 110 h 772"/>
                  <a:gd name="T60" fmla="*/ 79 w 480"/>
                  <a:gd name="T61" fmla="*/ 85 h 772"/>
                  <a:gd name="T62" fmla="*/ 55 w 480"/>
                  <a:gd name="T63" fmla="*/ 22 h 772"/>
                  <a:gd name="T64" fmla="*/ 27 w 480"/>
                  <a:gd name="T65" fmla="*/ 0 h 772"/>
                  <a:gd name="T66" fmla="*/ 22 w 480"/>
                  <a:gd name="T67" fmla="*/ 0 h 772"/>
                  <a:gd name="T68" fmla="*/ 5 w 480"/>
                  <a:gd name="T69" fmla="*/ 22 h 772"/>
                  <a:gd name="T70" fmla="*/ 3 w 480"/>
                  <a:gd name="T71" fmla="*/ 114 h 772"/>
                  <a:gd name="T72" fmla="*/ 5 w 480"/>
                  <a:gd name="T73" fmla="*/ 150 h 772"/>
                  <a:gd name="T74" fmla="*/ 7 w 480"/>
                  <a:gd name="T75" fmla="*/ 185 h 772"/>
                  <a:gd name="T76" fmla="*/ 14 w 480"/>
                  <a:gd name="T77" fmla="*/ 202 h 772"/>
                  <a:gd name="T78" fmla="*/ 22 w 480"/>
                  <a:gd name="T79" fmla="*/ 223 h 772"/>
                  <a:gd name="T80" fmla="*/ 17 w 480"/>
                  <a:gd name="T81" fmla="*/ 245 h 772"/>
                  <a:gd name="T82" fmla="*/ 12 w 480"/>
                  <a:gd name="T83" fmla="*/ 266 h 772"/>
                  <a:gd name="T84" fmla="*/ 10 w 480"/>
                  <a:gd name="T85" fmla="*/ 292 h 772"/>
                  <a:gd name="T86" fmla="*/ 14 w 480"/>
                  <a:gd name="T87" fmla="*/ 318 h 772"/>
                  <a:gd name="T88" fmla="*/ 17 w 480"/>
                  <a:gd name="T89" fmla="*/ 328 h 772"/>
                  <a:gd name="T90" fmla="*/ 15 w 480"/>
                  <a:gd name="T91" fmla="*/ 354 h 772"/>
                  <a:gd name="T92" fmla="*/ 17 w 480"/>
                  <a:gd name="T93" fmla="*/ 378 h 772"/>
                  <a:gd name="T94" fmla="*/ 21 w 480"/>
                  <a:gd name="T95" fmla="*/ 394 h 772"/>
                  <a:gd name="T96" fmla="*/ 24 w 480"/>
                  <a:gd name="T97" fmla="*/ 401 h 772"/>
                  <a:gd name="T98" fmla="*/ 26 w 480"/>
                  <a:gd name="T99" fmla="*/ 409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0" h="772">
                    <a:moveTo>
                      <a:pt x="26" y="409"/>
                    </a:moveTo>
                    <a:lnTo>
                      <a:pt x="29" y="413"/>
                    </a:lnTo>
                    <a:lnTo>
                      <a:pt x="41" y="422"/>
                    </a:lnTo>
                    <a:lnTo>
                      <a:pt x="59" y="437"/>
                    </a:lnTo>
                    <a:lnTo>
                      <a:pt x="79" y="456"/>
                    </a:lnTo>
                    <a:lnTo>
                      <a:pt x="104" y="479"/>
                    </a:lnTo>
                    <a:lnTo>
                      <a:pt x="129" y="503"/>
                    </a:lnTo>
                    <a:lnTo>
                      <a:pt x="154" y="527"/>
                    </a:lnTo>
                    <a:lnTo>
                      <a:pt x="174" y="551"/>
                    </a:lnTo>
                    <a:lnTo>
                      <a:pt x="193" y="574"/>
                    </a:lnTo>
                    <a:lnTo>
                      <a:pt x="204" y="594"/>
                    </a:lnTo>
                    <a:lnTo>
                      <a:pt x="204" y="594"/>
                    </a:lnTo>
                    <a:lnTo>
                      <a:pt x="214" y="612"/>
                    </a:lnTo>
                    <a:lnTo>
                      <a:pt x="224" y="624"/>
                    </a:lnTo>
                    <a:lnTo>
                      <a:pt x="237" y="636"/>
                    </a:lnTo>
                    <a:lnTo>
                      <a:pt x="249" y="645"/>
                    </a:lnTo>
                    <a:lnTo>
                      <a:pt x="263" y="651"/>
                    </a:lnTo>
                    <a:lnTo>
                      <a:pt x="276" y="658"/>
                    </a:lnTo>
                    <a:lnTo>
                      <a:pt x="292" y="664"/>
                    </a:lnTo>
                    <a:lnTo>
                      <a:pt x="306" y="670"/>
                    </a:lnTo>
                    <a:lnTo>
                      <a:pt x="320" y="676"/>
                    </a:lnTo>
                    <a:lnTo>
                      <a:pt x="333" y="684"/>
                    </a:lnTo>
                    <a:lnTo>
                      <a:pt x="333" y="684"/>
                    </a:lnTo>
                    <a:lnTo>
                      <a:pt x="344" y="691"/>
                    </a:lnTo>
                    <a:lnTo>
                      <a:pt x="358" y="698"/>
                    </a:lnTo>
                    <a:lnTo>
                      <a:pt x="371" y="705"/>
                    </a:lnTo>
                    <a:lnTo>
                      <a:pt x="387" y="714"/>
                    </a:lnTo>
                    <a:lnTo>
                      <a:pt x="402" y="722"/>
                    </a:lnTo>
                    <a:lnTo>
                      <a:pt x="418" y="731"/>
                    </a:lnTo>
                    <a:lnTo>
                      <a:pt x="435" y="741"/>
                    </a:lnTo>
                    <a:lnTo>
                      <a:pt x="451" y="752"/>
                    </a:lnTo>
                    <a:lnTo>
                      <a:pt x="466" y="762"/>
                    </a:lnTo>
                    <a:lnTo>
                      <a:pt x="480" y="772"/>
                    </a:lnTo>
                    <a:lnTo>
                      <a:pt x="480" y="769"/>
                    </a:lnTo>
                    <a:lnTo>
                      <a:pt x="480" y="769"/>
                    </a:lnTo>
                    <a:lnTo>
                      <a:pt x="480" y="767"/>
                    </a:lnTo>
                    <a:lnTo>
                      <a:pt x="480" y="760"/>
                    </a:lnTo>
                    <a:lnTo>
                      <a:pt x="480" y="752"/>
                    </a:lnTo>
                    <a:lnTo>
                      <a:pt x="480" y="741"/>
                    </a:lnTo>
                    <a:lnTo>
                      <a:pt x="480" y="727"/>
                    </a:lnTo>
                    <a:lnTo>
                      <a:pt x="479" y="712"/>
                    </a:lnTo>
                    <a:lnTo>
                      <a:pt x="475" y="696"/>
                    </a:lnTo>
                    <a:lnTo>
                      <a:pt x="472" y="679"/>
                    </a:lnTo>
                    <a:lnTo>
                      <a:pt x="465" y="662"/>
                    </a:lnTo>
                    <a:lnTo>
                      <a:pt x="456" y="645"/>
                    </a:lnTo>
                    <a:lnTo>
                      <a:pt x="456" y="645"/>
                    </a:lnTo>
                    <a:lnTo>
                      <a:pt x="444" y="629"/>
                    </a:lnTo>
                    <a:lnTo>
                      <a:pt x="434" y="617"/>
                    </a:lnTo>
                    <a:lnTo>
                      <a:pt x="422" y="605"/>
                    </a:lnTo>
                    <a:lnTo>
                      <a:pt x="409" y="596"/>
                    </a:lnTo>
                    <a:lnTo>
                      <a:pt x="399" y="589"/>
                    </a:lnTo>
                    <a:lnTo>
                      <a:pt x="389" y="586"/>
                    </a:lnTo>
                    <a:lnTo>
                      <a:pt x="380" y="581"/>
                    </a:lnTo>
                    <a:lnTo>
                      <a:pt x="373" y="579"/>
                    </a:lnTo>
                    <a:lnTo>
                      <a:pt x="370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0"/>
                    </a:lnTo>
                    <a:lnTo>
                      <a:pt x="366" y="562"/>
                    </a:lnTo>
                    <a:lnTo>
                      <a:pt x="364" y="551"/>
                    </a:lnTo>
                    <a:lnTo>
                      <a:pt x="363" y="537"/>
                    </a:lnTo>
                    <a:lnTo>
                      <a:pt x="358" y="522"/>
                    </a:lnTo>
                    <a:lnTo>
                      <a:pt x="352" y="506"/>
                    </a:lnTo>
                    <a:lnTo>
                      <a:pt x="344" y="491"/>
                    </a:lnTo>
                    <a:lnTo>
                      <a:pt x="332" y="473"/>
                    </a:lnTo>
                    <a:lnTo>
                      <a:pt x="316" y="458"/>
                    </a:lnTo>
                    <a:lnTo>
                      <a:pt x="316" y="458"/>
                    </a:lnTo>
                    <a:lnTo>
                      <a:pt x="302" y="444"/>
                    </a:lnTo>
                    <a:lnTo>
                      <a:pt x="288" y="432"/>
                    </a:lnTo>
                    <a:lnTo>
                      <a:pt x="276" y="423"/>
                    </a:lnTo>
                    <a:lnTo>
                      <a:pt x="266" y="416"/>
                    </a:lnTo>
                    <a:lnTo>
                      <a:pt x="257" y="413"/>
                    </a:lnTo>
                    <a:lnTo>
                      <a:pt x="250" y="409"/>
                    </a:lnTo>
                    <a:lnTo>
                      <a:pt x="245" y="408"/>
                    </a:lnTo>
                    <a:lnTo>
                      <a:pt x="242" y="406"/>
                    </a:lnTo>
                    <a:lnTo>
                      <a:pt x="238" y="406"/>
                    </a:lnTo>
                    <a:lnTo>
                      <a:pt x="238" y="406"/>
                    </a:lnTo>
                    <a:lnTo>
                      <a:pt x="238" y="406"/>
                    </a:lnTo>
                    <a:lnTo>
                      <a:pt x="238" y="404"/>
                    </a:lnTo>
                    <a:lnTo>
                      <a:pt x="240" y="399"/>
                    </a:lnTo>
                    <a:lnTo>
                      <a:pt x="242" y="390"/>
                    </a:lnTo>
                    <a:lnTo>
                      <a:pt x="244" y="378"/>
                    </a:lnTo>
                    <a:lnTo>
                      <a:pt x="244" y="366"/>
                    </a:lnTo>
                    <a:lnTo>
                      <a:pt x="244" y="351"/>
                    </a:lnTo>
                    <a:lnTo>
                      <a:pt x="244" y="335"/>
                    </a:lnTo>
                    <a:lnTo>
                      <a:pt x="240" y="318"/>
                    </a:lnTo>
                    <a:lnTo>
                      <a:pt x="235" y="302"/>
                    </a:lnTo>
                    <a:lnTo>
                      <a:pt x="226" y="285"/>
                    </a:lnTo>
                    <a:lnTo>
                      <a:pt x="226" y="285"/>
                    </a:lnTo>
                    <a:lnTo>
                      <a:pt x="218" y="271"/>
                    </a:lnTo>
                    <a:lnTo>
                      <a:pt x="207" y="261"/>
                    </a:lnTo>
                    <a:lnTo>
                      <a:pt x="197" y="252"/>
                    </a:lnTo>
                    <a:lnTo>
                      <a:pt x="186" y="245"/>
                    </a:lnTo>
                    <a:lnTo>
                      <a:pt x="176" y="240"/>
                    </a:lnTo>
                    <a:lnTo>
                      <a:pt x="167" y="238"/>
                    </a:lnTo>
                    <a:lnTo>
                      <a:pt x="161" y="237"/>
                    </a:lnTo>
                    <a:lnTo>
                      <a:pt x="154" y="235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8" y="235"/>
                    </a:lnTo>
                    <a:lnTo>
                      <a:pt x="148" y="233"/>
                    </a:lnTo>
                    <a:lnTo>
                      <a:pt x="150" y="231"/>
                    </a:lnTo>
                    <a:lnTo>
                      <a:pt x="150" y="226"/>
                    </a:lnTo>
                    <a:lnTo>
                      <a:pt x="150" y="219"/>
                    </a:lnTo>
                    <a:lnTo>
                      <a:pt x="150" y="212"/>
                    </a:lnTo>
                    <a:lnTo>
                      <a:pt x="148" y="202"/>
                    </a:lnTo>
                    <a:lnTo>
                      <a:pt x="145" y="190"/>
                    </a:lnTo>
                    <a:lnTo>
                      <a:pt x="142" y="178"/>
                    </a:lnTo>
                    <a:lnTo>
                      <a:pt x="135" y="162"/>
                    </a:lnTo>
                    <a:lnTo>
                      <a:pt x="126" y="147"/>
                    </a:lnTo>
                    <a:lnTo>
                      <a:pt x="126" y="147"/>
                    </a:lnTo>
                    <a:lnTo>
                      <a:pt x="116" y="133"/>
                    </a:lnTo>
                    <a:lnTo>
                      <a:pt x="109" y="123"/>
                    </a:lnTo>
                    <a:lnTo>
                      <a:pt x="100" y="116"/>
                    </a:lnTo>
                    <a:lnTo>
                      <a:pt x="95" y="112"/>
                    </a:lnTo>
                    <a:lnTo>
                      <a:pt x="90" y="110"/>
                    </a:lnTo>
                    <a:lnTo>
                      <a:pt x="85" y="110"/>
                    </a:lnTo>
                    <a:lnTo>
                      <a:pt x="81" y="110"/>
                    </a:lnTo>
                    <a:lnTo>
                      <a:pt x="79" y="110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9"/>
                    </a:lnTo>
                    <a:lnTo>
                      <a:pt x="79" y="85"/>
                    </a:lnTo>
                    <a:lnTo>
                      <a:pt x="78" y="66"/>
                    </a:lnTo>
                    <a:lnTo>
                      <a:pt x="72" y="48"/>
                    </a:lnTo>
                    <a:lnTo>
                      <a:pt x="64" y="34"/>
                    </a:lnTo>
                    <a:lnTo>
                      <a:pt x="55" y="22"/>
                    </a:lnTo>
                    <a:lnTo>
                      <a:pt x="47" y="14"/>
                    </a:lnTo>
                    <a:lnTo>
                      <a:pt x="38" y="7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4" y="5"/>
                    </a:lnTo>
                    <a:lnTo>
                      <a:pt x="10" y="12"/>
                    </a:lnTo>
                    <a:lnTo>
                      <a:pt x="5" y="22"/>
                    </a:lnTo>
                    <a:lnTo>
                      <a:pt x="2" y="36"/>
                    </a:lnTo>
                    <a:lnTo>
                      <a:pt x="0" y="55"/>
                    </a:lnTo>
                    <a:lnTo>
                      <a:pt x="0" y="81"/>
                    </a:lnTo>
                    <a:lnTo>
                      <a:pt x="3" y="114"/>
                    </a:lnTo>
                    <a:lnTo>
                      <a:pt x="3" y="114"/>
                    </a:lnTo>
                    <a:lnTo>
                      <a:pt x="3" y="128"/>
                    </a:lnTo>
                    <a:lnTo>
                      <a:pt x="3" y="140"/>
                    </a:lnTo>
                    <a:lnTo>
                      <a:pt x="5" y="150"/>
                    </a:lnTo>
                    <a:lnTo>
                      <a:pt x="5" y="161"/>
                    </a:lnTo>
                    <a:lnTo>
                      <a:pt x="5" y="169"/>
                    </a:lnTo>
                    <a:lnTo>
                      <a:pt x="5" y="178"/>
                    </a:lnTo>
                    <a:lnTo>
                      <a:pt x="7" y="185"/>
                    </a:lnTo>
                    <a:lnTo>
                      <a:pt x="8" y="192"/>
                    </a:lnTo>
                    <a:lnTo>
                      <a:pt x="10" y="197"/>
                    </a:lnTo>
                    <a:lnTo>
                      <a:pt x="14" y="202"/>
                    </a:lnTo>
                    <a:lnTo>
                      <a:pt x="14" y="202"/>
                    </a:lnTo>
                    <a:lnTo>
                      <a:pt x="17" y="207"/>
                    </a:lnTo>
                    <a:lnTo>
                      <a:pt x="21" y="212"/>
                    </a:lnTo>
                    <a:lnTo>
                      <a:pt x="22" y="218"/>
                    </a:lnTo>
                    <a:lnTo>
                      <a:pt x="22" y="223"/>
                    </a:lnTo>
                    <a:lnTo>
                      <a:pt x="22" y="228"/>
                    </a:lnTo>
                    <a:lnTo>
                      <a:pt x="21" y="233"/>
                    </a:lnTo>
                    <a:lnTo>
                      <a:pt x="19" y="238"/>
                    </a:lnTo>
                    <a:lnTo>
                      <a:pt x="17" y="245"/>
                    </a:lnTo>
                    <a:lnTo>
                      <a:pt x="15" y="252"/>
                    </a:lnTo>
                    <a:lnTo>
                      <a:pt x="14" y="261"/>
                    </a:lnTo>
                    <a:lnTo>
                      <a:pt x="14" y="261"/>
                    </a:lnTo>
                    <a:lnTo>
                      <a:pt x="12" y="266"/>
                    </a:lnTo>
                    <a:lnTo>
                      <a:pt x="12" y="271"/>
                    </a:lnTo>
                    <a:lnTo>
                      <a:pt x="10" y="278"/>
                    </a:lnTo>
                    <a:lnTo>
                      <a:pt x="10" y="285"/>
                    </a:lnTo>
                    <a:lnTo>
                      <a:pt x="10" y="292"/>
                    </a:lnTo>
                    <a:lnTo>
                      <a:pt x="10" y="299"/>
                    </a:lnTo>
                    <a:lnTo>
                      <a:pt x="10" y="306"/>
                    </a:lnTo>
                    <a:lnTo>
                      <a:pt x="12" y="311"/>
                    </a:lnTo>
                    <a:lnTo>
                      <a:pt x="14" y="318"/>
                    </a:lnTo>
                    <a:lnTo>
                      <a:pt x="17" y="321"/>
                    </a:lnTo>
                    <a:lnTo>
                      <a:pt x="17" y="321"/>
                    </a:lnTo>
                    <a:lnTo>
                      <a:pt x="17" y="325"/>
                    </a:lnTo>
                    <a:lnTo>
                      <a:pt x="17" y="328"/>
                    </a:lnTo>
                    <a:lnTo>
                      <a:pt x="17" y="333"/>
                    </a:lnTo>
                    <a:lnTo>
                      <a:pt x="17" y="340"/>
                    </a:lnTo>
                    <a:lnTo>
                      <a:pt x="17" y="347"/>
                    </a:lnTo>
                    <a:lnTo>
                      <a:pt x="15" y="354"/>
                    </a:lnTo>
                    <a:lnTo>
                      <a:pt x="15" y="361"/>
                    </a:lnTo>
                    <a:lnTo>
                      <a:pt x="15" y="368"/>
                    </a:lnTo>
                    <a:lnTo>
                      <a:pt x="15" y="373"/>
                    </a:lnTo>
                    <a:lnTo>
                      <a:pt x="17" y="378"/>
                    </a:lnTo>
                    <a:lnTo>
                      <a:pt x="17" y="378"/>
                    </a:lnTo>
                    <a:lnTo>
                      <a:pt x="19" y="385"/>
                    </a:lnTo>
                    <a:lnTo>
                      <a:pt x="21" y="390"/>
                    </a:lnTo>
                    <a:lnTo>
                      <a:pt x="21" y="394"/>
                    </a:lnTo>
                    <a:lnTo>
                      <a:pt x="22" y="396"/>
                    </a:lnTo>
                    <a:lnTo>
                      <a:pt x="22" y="399"/>
                    </a:lnTo>
                    <a:lnTo>
                      <a:pt x="24" y="399"/>
                    </a:lnTo>
                    <a:lnTo>
                      <a:pt x="24" y="401"/>
                    </a:lnTo>
                    <a:lnTo>
                      <a:pt x="24" y="403"/>
                    </a:lnTo>
                    <a:lnTo>
                      <a:pt x="24" y="406"/>
                    </a:lnTo>
                    <a:lnTo>
                      <a:pt x="26" y="409"/>
                    </a:lnTo>
                    <a:lnTo>
                      <a:pt x="26" y="4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49" name="Freeform 109">
                <a:extLst>
                  <a:ext uri="{FF2B5EF4-FFF2-40B4-BE49-F238E27FC236}">
                    <a16:creationId xmlns:a16="http://schemas.microsoft.com/office/drawing/2014/main" id="{9E77C0D2-4854-0066-CC91-05EE00634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646"/>
                <a:ext cx="160" cy="250"/>
              </a:xfrm>
              <a:custGeom>
                <a:avLst/>
                <a:gdLst>
                  <a:gd name="T0" fmla="*/ 9 w 320"/>
                  <a:gd name="T1" fmla="*/ 236 h 499"/>
                  <a:gd name="T2" fmla="*/ 22 w 320"/>
                  <a:gd name="T3" fmla="*/ 261 h 499"/>
                  <a:gd name="T4" fmla="*/ 34 w 320"/>
                  <a:gd name="T5" fmla="*/ 283 h 499"/>
                  <a:gd name="T6" fmla="*/ 48 w 320"/>
                  <a:gd name="T7" fmla="*/ 306 h 499"/>
                  <a:gd name="T8" fmla="*/ 66 w 320"/>
                  <a:gd name="T9" fmla="*/ 325 h 499"/>
                  <a:gd name="T10" fmla="*/ 76 w 320"/>
                  <a:gd name="T11" fmla="*/ 333 h 499"/>
                  <a:gd name="T12" fmla="*/ 117 w 320"/>
                  <a:gd name="T13" fmla="*/ 363 h 499"/>
                  <a:gd name="T14" fmla="*/ 181 w 320"/>
                  <a:gd name="T15" fmla="*/ 406 h 499"/>
                  <a:gd name="T16" fmla="*/ 247 w 320"/>
                  <a:gd name="T17" fmla="*/ 451 h 499"/>
                  <a:gd name="T18" fmla="*/ 299 w 320"/>
                  <a:gd name="T19" fmla="*/ 485 h 499"/>
                  <a:gd name="T20" fmla="*/ 320 w 320"/>
                  <a:gd name="T21" fmla="*/ 499 h 499"/>
                  <a:gd name="T22" fmla="*/ 311 w 320"/>
                  <a:gd name="T23" fmla="*/ 5 h 499"/>
                  <a:gd name="T24" fmla="*/ 314 w 320"/>
                  <a:gd name="T25" fmla="*/ 0 h 499"/>
                  <a:gd name="T26" fmla="*/ 308 w 320"/>
                  <a:gd name="T27" fmla="*/ 3 h 499"/>
                  <a:gd name="T28" fmla="*/ 294 w 320"/>
                  <a:gd name="T29" fmla="*/ 10 h 499"/>
                  <a:gd name="T30" fmla="*/ 276 w 320"/>
                  <a:gd name="T31" fmla="*/ 27 h 499"/>
                  <a:gd name="T32" fmla="*/ 259 w 320"/>
                  <a:gd name="T33" fmla="*/ 55 h 499"/>
                  <a:gd name="T34" fmla="*/ 250 w 320"/>
                  <a:gd name="T35" fmla="*/ 95 h 499"/>
                  <a:gd name="T36" fmla="*/ 249 w 320"/>
                  <a:gd name="T37" fmla="*/ 105 h 499"/>
                  <a:gd name="T38" fmla="*/ 250 w 320"/>
                  <a:gd name="T39" fmla="*/ 128 h 499"/>
                  <a:gd name="T40" fmla="*/ 254 w 320"/>
                  <a:gd name="T41" fmla="*/ 147 h 499"/>
                  <a:gd name="T42" fmla="*/ 257 w 320"/>
                  <a:gd name="T43" fmla="*/ 160 h 499"/>
                  <a:gd name="T44" fmla="*/ 261 w 320"/>
                  <a:gd name="T45" fmla="*/ 169 h 499"/>
                  <a:gd name="T46" fmla="*/ 261 w 320"/>
                  <a:gd name="T47" fmla="*/ 171 h 499"/>
                  <a:gd name="T48" fmla="*/ 257 w 320"/>
                  <a:gd name="T49" fmla="*/ 167 h 499"/>
                  <a:gd name="T50" fmla="*/ 249 w 320"/>
                  <a:gd name="T51" fmla="*/ 162 h 499"/>
                  <a:gd name="T52" fmla="*/ 233 w 320"/>
                  <a:gd name="T53" fmla="*/ 159 h 499"/>
                  <a:gd name="T54" fmla="*/ 212 w 320"/>
                  <a:gd name="T55" fmla="*/ 159 h 499"/>
                  <a:gd name="T56" fmla="*/ 188 w 320"/>
                  <a:gd name="T57" fmla="*/ 171 h 499"/>
                  <a:gd name="T58" fmla="*/ 176 w 320"/>
                  <a:gd name="T59" fmla="*/ 179 h 499"/>
                  <a:gd name="T60" fmla="*/ 159 w 320"/>
                  <a:gd name="T61" fmla="*/ 197 h 499"/>
                  <a:gd name="T62" fmla="*/ 150 w 320"/>
                  <a:gd name="T63" fmla="*/ 212 h 499"/>
                  <a:gd name="T64" fmla="*/ 147 w 320"/>
                  <a:gd name="T65" fmla="*/ 226 h 499"/>
                  <a:gd name="T66" fmla="*/ 145 w 320"/>
                  <a:gd name="T67" fmla="*/ 233 h 499"/>
                  <a:gd name="T68" fmla="*/ 104 w 320"/>
                  <a:gd name="T69" fmla="*/ 212 h 499"/>
                  <a:gd name="T70" fmla="*/ 102 w 320"/>
                  <a:gd name="T71" fmla="*/ 212 h 499"/>
                  <a:gd name="T72" fmla="*/ 93 w 320"/>
                  <a:gd name="T73" fmla="*/ 207 h 499"/>
                  <a:gd name="T74" fmla="*/ 74 w 320"/>
                  <a:gd name="T75" fmla="*/ 204 h 499"/>
                  <a:gd name="T76" fmla="*/ 52 w 320"/>
                  <a:gd name="T77" fmla="*/ 205 h 499"/>
                  <a:gd name="T78" fmla="*/ 24 w 320"/>
                  <a:gd name="T79" fmla="*/ 216 h 499"/>
                  <a:gd name="T80" fmla="*/ 0 w 320"/>
                  <a:gd name="T81" fmla="*/ 223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0" h="499">
                    <a:moveTo>
                      <a:pt x="0" y="223"/>
                    </a:moveTo>
                    <a:lnTo>
                      <a:pt x="9" y="236"/>
                    </a:lnTo>
                    <a:lnTo>
                      <a:pt x="15" y="249"/>
                    </a:lnTo>
                    <a:lnTo>
                      <a:pt x="22" y="261"/>
                    </a:lnTo>
                    <a:lnTo>
                      <a:pt x="28" y="271"/>
                    </a:lnTo>
                    <a:lnTo>
                      <a:pt x="34" y="283"/>
                    </a:lnTo>
                    <a:lnTo>
                      <a:pt x="41" y="294"/>
                    </a:lnTo>
                    <a:lnTo>
                      <a:pt x="48" y="306"/>
                    </a:lnTo>
                    <a:lnTo>
                      <a:pt x="57" y="314"/>
                    </a:lnTo>
                    <a:lnTo>
                      <a:pt x="66" y="325"/>
                    </a:lnTo>
                    <a:lnTo>
                      <a:pt x="76" y="333"/>
                    </a:lnTo>
                    <a:lnTo>
                      <a:pt x="76" y="333"/>
                    </a:lnTo>
                    <a:lnTo>
                      <a:pt x="93" y="345"/>
                    </a:lnTo>
                    <a:lnTo>
                      <a:pt x="117" y="363"/>
                    </a:lnTo>
                    <a:lnTo>
                      <a:pt x="149" y="383"/>
                    </a:lnTo>
                    <a:lnTo>
                      <a:pt x="181" y="406"/>
                    </a:lnTo>
                    <a:lnTo>
                      <a:pt x="214" y="428"/>
                    </a:lnTo>
                    <a:lnTo>
                      <a:pt x="247" y="451"/>
                    </a:lnTo>
                    <a:lnTo>
                      <a:pt x="275" y="470"/>
                    </a:lnTo>
                    <a:lnTo>
                      <a:pt x="299" y="485"/>
                    </a:lnTo>
                    <a:lnTo>
                      <a:pt x="313" y="496"/>
                    </a:lnTo>
                    <a:lnTo>
                      <a:pt x="320" y="499"/>
                    </a:lnTo>
                    <a:lnTo>
                      <a:pt x="313" y="485"/>
                    </a:lnTo>
                    <a:lnTo>
                      <a:pt x="311" y="5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13" y="1"/>
                    </a:lnTo>
                    <a:lnTo>
                      <a:pt x="308" y="3"/>
                    </a:lnTo>
                    <a:lnTo>
                      <a:pt x="301" y="5"/>
                    </a:lnTo>
                    <a:lnTo>
                      <a:pt x="294" y="10"/>
                    </a:lnTo>
                    <a:lnTo>
                      <a:pt x="285" y="17"/>
                    </a:lnTo>
                    <a:lnTo>
                      <a:pt x="276" y="27"/>
                    </a:lnTo>
                    <a:lnTo>
                      <a:pt x="268" y="39"/>
                    </a:lnTo>
                    <a:lnTo>
                      <a:pt x="259" y="55"/>
                    </a:lnTo>
                    <a:lnTo>
                      <a:pt x="254" y="72"/>
                    </a:lnTo>
                    <a:lnTo>
                      <a:pt x="250" y="95"/>
                    </a:lnTo>
                    <a:lnTo>
                      <a:pt x="250" y="95"/>
                    </a:lnTo>
                    <a:lnTo>
                      <a:pt x="249" y="105"/>
                    </a:lnTo>
                    <a:lnTo>
                      <a:pt x="249" y="115"/>
                    </a:lnTo>
                    <a:lnTo>
                      <a:pt x="250" y="128"/>
                    </a:lnTo>
                    <a:lnTo>
                      <a:pt x="252" y="136"/>
                    </a:lnTo>
                    <a:lnTo>
                      <a:pt x="254" y="147"/>
                    </a:lnTo>
                    <a:lnTo>
                      <a:pt x="256" y="154"/>
                    </a:lnTo>
                    <a:lnTo>
                      <a:pt x="257" y="160"/>
                    </a:lnTo>
                    <a:lnTo>
                      <a:pt x="259" y="166"/>
                    </a:lnTo>
                    <a:lnTo>
                      <a:pt x="261" y="169"/>
                    </a:lnTo>
                    <a:lnTo>
                      <a:pt x="261" y="171"/>
                    </a:lnTo>
                    <a:lnTo>
                      <a:pt x="261" y="171"/>
                    </a:lnTo>
                    <a:lnTo>
                      <a:pt x="261" y="169"/>
                    </a:lnTo>
                    <a:lnTo>
                      <a:pt x="257" y="167"/>
                    </a:lnTo>
                    <a:lnTo>
                      <a:pt x="254" y="166"/>
                    </a:lnTo>
                    <a:lnTo>
                      <a:pt x="249" y="162"/>
                    </a:lnTo>
                    <a:lnTo>
                      <a:pt x="242" y="160"/>
                    </a:lnTo>
                    <a:lnTo>
                      <a:pt x="233" y="159"/>
                    </a:lnTo>
                    <a:lnTo>
                      <a:pt x="223" y="157"/>
                    </a:lnTo>
                    <a:lnTo>
                      <a:pt x="212" y="159"/>
                    </a:lnTo>
                    <a:lnTo>
                      <a:pt x="200" y="164"/>
                    </a:lnTo>
                    <a:lnTo>
                      <a:pt x="188" y="171"/>
                    </a:lnTo>
                    <a:lnTo>
                      <a:pt x="188" y="171"/>
                    </a:lnTo>
                    <a:lnTo>
                      <a:pt x="176" y="179"/>
                    </a:lnTo>
                    <a:lnTo>
                      <a:pt x="166" y="188"/>
                    </a:lnTo>
                    <a:lnTo>
                      <a:pt x="159" y="197"/>
                    </a:lnTo>
                    <a:lnTo>
                      <a:pt x="154" y="205"/>
                    </a:lnTo>
                    <a:lnTo>
                      <a:pt x="150" y="212"/>
                    </a:lnTo>
                    <a:lnTo>
                      <a:pt x="149" y="221"/>
                    </a:lnTo>
                    <a:lnTo>
                      <a:pt x="147" y="226"/>
                    </a:lnTo>
                    <a:lnTo>
                      <a:pt x="147" y="231"/>
                    </a:lnTo>
                    <a:lnTo>
                      <a:pt x="145" y="233"/>
                    </a:lnTo>
                    <a:lnTo>
                      <a:pt x="145" y="235"/>
                    </a:lnTo>
                    <a:lnTo>
                      <a:pt x="104" y="212"/>
                    </a:lnTo>
                    <a:lnTo>
                      <a:pt x="104" y="212"/>
                    </a:lnTo>
                    <a:lnTo>
                      <a:pt x="102" y="212"/>
                    </a:lnTo>
                    <a:lnTo>
                      <a:pt x="98" y="209"/>
                    </a:lnTo>
                    <a:lnTo>
                      <a:pt x="93" y="207"/>
                    </a:lnTo>
                    <a:lnTo>
                      <a:pt x="85" y="205"/>
                    </a:lnTo>
                    <a:lnTo>
                      <a:pt x="74" y="204"/>
                    </a:lnTo>
                    <a:lnTo>
                      <a:pt x="64" y="204"/>
                    </a:lnTo>
                    <a:lnTo>
                      <a:pt x="52" y="205"/>
                    </a:lnTo>
                    <a:lnTo>
                      <a:pt x="38" y="209"/>
                    </a:lnTo>
                    <a:lnTo>
                      <a:pt x="24" y="216"/>
                    </a:lnTo>
                    <a:lnTo>
                      <a:pt x="9" y="226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FAE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50" name="Freeform 110">
                <a:extLst>
                  <a:ext uri="{FF2B5EF4-FFF2-40B4-BE49-F238E27FC236}">
                    <a16:creationId xmlns:a16="http://schemas.microsoft.com/office/drawing/2014/main" id="{30A632F6-375C-7C0B-1829-127E8030E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646"/>
                <a:ext cx="160" cy="250"/>
              </a:xfrm>
              <a:custGeom>
                <a:avLst/>
                <a:gdLst>
                  <a:gd name="T0" fmla="*/ 9 w 320"/>
                  <a:gd name="T1" fmla="*/ 236 h 499"/>
                  <a:gd name="T2" fmla="*/ 22 w 320"/>
                  <a:gd name="T3" fmla="*/ 261 h 499"/>
                  <a:gd name="T4" fmla="*/ 34 w 320"/>
                  <a:gd name="T5" fmla="*/ 283 h 499"/>
                  <a:gd name="T6" fmla="*/ 48 w 320"/>
                  <a:gd name="T7" fmla="*/ 306 h 499"/>
                  <a:gd name="T8" fmla="*/ 66 w 320"/>
                  <a:gd name="T9" fmla="*/ 325 h 499"/>
                  <a:gd name="T10" fmla="*/ 76 w 320"/>
                  <a:gd name="T11" fmla="*/ 333 h 499"/>
                  <a:gd name="T12" fmla="*/ 117 w 320"/>
                  <a:gd name="T13" fmla="*/ 363 h 499"/>
                  <a:gd name="T14" fmla="*/ 181 w 320"/>
                  <a:gd name="T15" fmla="*/ 406 h 499"/>
                  <a:gd name="T16" fmla="*/ 247 w 320"/>
                  <a:gd name="T17" fmla="*/ 451 h 499"/>
                  <a:gd name="T18" fmla="*/ 299 w 320"/>
                  <a:gd name="T19" fmla="*/ 485 h 499"/>
                  <a:gd name="T20" fmla="*/ 320 w 320"/>
                  <a:gd name="T21" fmla="*/ 499 h 499"/>
                  <a:gd name="T22" fmla="*/ 311 w 320"/>
                  <a:gd name="T23" fmla="*/ 5 h 499"/>
                  <a:gd name="T24" fmla="*/ 314 w 320"/>
                  <a:gd name="T25" fmla="*/ 0 h 499"/>
                  <a:gd name="T26" fmla="*/ 308 w 320"/>
                  <a:gd name="T27" fmla="*/ 3 h 499"/>
                  <a:gd name="T28" fmla="*/ 294 w 320"/>
                  <a:gd name="T29" fmla="*/ 10 h 499"/>
                  <a:gd name="T30" fmla="*/ 276 w 320"/>
                  <a:gd name="T31" fmla="*/ 27 h 499"/>
                  <a:gd name="T32" fmla="*/ 259 w 320"/>
                  <a:gd name="T33" fmla="*/ 55 h 499"/>
                  <a:gd name="T34" fmla="*/ 250 w 320"/>
                  <a:gd name="T35" fmla="*/ 95 h 499"/>
                  <a:gd name="T36" fmla="*/ 249 w 320"/>
                  <a:gd name="T37" fmla="*/ 105 h 499"/>
                  <a:gd name="T38" fmla="*/ 250 w 320"/>
                  <a:gd name="T39" fmla="*/ 128 h 499"/>
                  <a:gd name="T40" fmla="*/ 254 w 320"/>
                  <a:gd name="T41" fmla="*/ 147 h 499"/>
                  <a:gd name="T42" fmla="*/ 257 w 320"/>
                  <a:gd name="T43" fmla="*/ 160 h 499"/>
                  <a:gd name="T44" fmla="*/ 261 w 320"/>
                  <a:gd name="T45" fmla="*/ 169 h 499"/>
                  <a:gd name="T46" fmla="*/ 261 w 320"/>
                  <a:gd name="T47" fmla="*/ 171 h 499"/>
                  <a:gd name="T48" fmla="*/ 257 w 320"/>
                  <a:gd name="T49" fmla="*/ 167 h 499"/>
                  <a:gd name="T50" fmla="*/ 249 w 320"/>
                  <a:gd name="T51" fmla="*/ 162 h 499"/>
                  <a:gd name="T52" fmla="*/ 233 w 320"/>
                  <a:gd name="T53" fmla="*/ 159 h 499"/>
                  <a:gd name="T54" fmla="*/ 212 w 320"/>
                  <a:gd name="T55" fmla="*/ 159 h 499"/>
                  <a:gd name="T56" fmla="*/ 188 w 320"/>
                  <a:gd name="T57" fmla="*/ 171 h 499"/>
                  <a:gd name="T58" fmla="*/ 176 w 320"/>
                  <a:gd name="T59" fmla="*/ 179 h 499"/>
                  <a:gd name="T60" fmla="*/ 159 w 320"/>
                  <a:gd name="T61" fmla="*/ 197 h 499"/>
                  <a:gd name="T62" fmla="*/ 150 w 320"/>
                  <a:gd name="T63" fmla="*/ 212 h 499"/>
                  <a:gd name="T64" fmla="*/ 147 w 320"/>
                  <a:gd name="T65" fmla="*/ 226 h 499"/>
                  <a:gd name="T66" fmla="*/ 145 w 320"/>
                  <a:gd name="T67" fmla="*/ 233 h 499"/>
                  <a:gd name="T68" fmla="*/ 104 w 320"/>
                  <a:gd name="T69" fmla="*/ 212 h 499"/>
                  <a:gd name="T70" fmla="*/ 102 w 320"/>
                  <a:gd name="T71" fmla="*/ 212 h 499"/>
                  <a:gd name="T72" fmla="*/ 93 w 320"/>
                  <a:gd name="T73" fmla="*/ 207 h 499"/>
                  <a:gd name="T74" fmla="*/ 74 w 320"/>
                  <a:gd name="T75" fmla="*/ 204 h 499"/>
                  <a:gd name="T76" fmla="*/ 52 w 320"/>
                  <a:gd name="T77" fmla="*/ 205 h 499"/>
                  <a:gd name="T78" fmla="*/ 24 w 320"/>
                  <a:gd name="T79" fmla="*/ 216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0" h="499">
                    <a:moveTo>
                      <a:pt x="0" y="223"/>
                    </a:moveTo>
                    <a:lnTo>
                      <a:pt x="9" y="236"/>
                    </a:lnTo>
                    <a:lnTo>
                      <a:pt x="15" y="249"/>
                    </a:lnTo>
                    <a:lnTo>
                      <a:pt x="22" y="261"/>
                    </a:lnTo>
                    <a:lnTo>
                      <a:pt x="28" y="271"/>
                    </a:lnTo>
                    <a:lnTo>
                      <a:pt x="34" y="283"/>
                    </a:lnTo>
                    <a:lnTo>
                      <a:pt x="41" y="294"/>
                    </a:lnTo>
                    <a:lnTo>
                      <a:pt x="48" y="306"/>
                    </a:lnTo>
                    <a:lnTo>
                      <a:pt x="57" y="314"/>
                    </a:lnTo>
                    <a:lnTo>
                      <a:pt x="66" y="325"/>
                    </a:lnTo>
                    <a:lnTo>
                      <a:pt x="76" y="333"/>
                    </a:lnTo>
                    <a:lnTo>
                      <a:pt x="76" y="333"/>
                    </a:lnTo>
                    <a:lnTo>
                      <a:pt x="93" y="345"/>
                    </a:lnTo>
                    <a:lnTo>
                      <a:pt x="117" y="363"/>
                    </a:lnTo>
                    <a:lnTo>
                      <a:pt x="149" y="383"/>
                    </a:lnTo>
                    <a:lnTo>
                      <a:pt x="181" y="406"/>
                    </a:lnTo>
                    <a:lnTo>
                      <a:pt x="214" y="428"/>
                    </a:lnTo>
                    <a:lnTo>
                      <a:pt x="247" y="451"/>
                    </a:lnTo>
                    <a:lnTo>
                      <a:pt x="275" y="470"/>
                    </a:lnTo>
                    <a:lnTo>
                      <a:pt x="299" y="485"/>
                    </a:lnTo>
                    <a:lnTo>
                      <a:pt x="313" y="496"/>
                    </a:lnTo>
                    <a:lnTo>
                      <a:pt x="320" y="499"/>
                    </a:lnTo>
                    <a:lnTo>
                      <a:pt x="313" y="485"/>
                    </a:lnTo>
                    <a:lnTo>
                      <a:pt x="311" y="5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13" y="1"/>
                    </a:lnTo>
                    <a:lnTo>
                      <a:pt x="308" y="3"/>
                    </a:lnTo>
                    <a:lnTo>
                      <a:pt x="301" y="5"/>
                    </a:lnTo>
                    <a:lnTo>
                      <a:pt x="294" y="10"/>
                    </a:lnTo>
                    <a:lnTo>
                      <a:pt x="285" y="17"/>
                    </a:lnTo>
                    <a:lnTo>
                      <a:pt x="276" y="27"/>
                    </a:lnTo>
                    <a:lnTo>
                      <a:pt x="268" y="39"/>
                    </a:lnTo>
                    <a:lnTo>
                      <a:pt x="259" y="55"/>
                    </a:lnTo>
                    <a:lnTo>
                      <a:pt x="254" y="72"/>
                    </a:lnTo>
                    <a:lnTo>
                      <a:pt x="250" y="95"/>
                    </a:lnTo>
                    <a:lnTo>
                      <a:pt x="250" y="95"/>
                    </a:lnTo>
                    <a:lnTo>
                      <a:pt x="249" y="105"/>
                    </a:lnTo>
                    <a:lnTo>
                      <a:pt x="249" y="115"/>
                    </a:lnTo>
                    <a:lnTo>
                      <a:pt x="250" y="128"/>
                    </a:lnTo>
                    <a:lnTo>
                      <a:pt x="252" y="136"/>
                    </a:lnTo>
                    <a:lnTo>
                      <a:pt x="254" y="147"/>
                    </a:lnTo>
                    <a:lnTo>
                      <a:pt x="256" y="154"/>
                    </a:lnTo>
                    <a:lnTo>
                      <a:pt x="257" y="160"/>
                    </a:lnTo>
                    <a:lnTo>
                      <a:pt x="259" y="166"/>
                    </a:lnTo>
                    <a:lnTo>
                      <a:pt x="261" y="169"/>
                    </a:lnTo>
                    <a:lnTo>
                      <a:pt x="261" y="171"/>
                    </a:lnTo>
                    <a:lnTo>
                      <a:pt x="261" y="171"/>
                    </a:lnTo>
                    <a:lnTo>
                      <a:pt x="261" y="169"/>
                    </a:lnTo>
                    <a:lnTo>
                      <a:pt x="257" y="167"/>
                    </a:lnTo>
                    <a:lnTo>
                      <a:pt x="254" y="166"/>
                    </a:lnTo>
                    <a:lnTo>
                      <a:pt x="249" y="162"/>
                    </a:lnTo>
                    <a:lnTo>
                      <a:pt x="242" y="160"/>
                    </a:lnTo>
                    <a:lnTo>
                      <a:pt x="233" y="159"/>
                    </a:lnTo>
                    <a:lnTo>
                      <a:pt x="223" y="157"/>
                    </a:lnTo>
                    <a:lnTo>
                      <a:pt x="212" y="159"/>
                    </a:lnTo>
                    <a:lnTo>
                      <a:pt x="200" y="164"/>
                    </a:lnTo>
                    <a:lnTo>
                      <a:pt x="188" y="171"/>
                    </a:lnTo>
                    <a:lnTo>
                      <a:pt x="188" y="171"/>
                    </a:lnTo>
                    <a:lnTo>
                      <a:pt x="176" y="179"/>
                    </a:lnTo>
                    <a:lnTo>
                      <a:pt x="166" y="188"/>
                    </a:lnTo>
                    <a:lnTo>
                      <a:pt x="159" y="197"/>
                    </a:lnTo>
                    <a:lnTo>
                      <a:pt x="154" y="205"/>
                    </a:lnTo>
                    <a:lnTo>
                      <a:pt x="150" y="212"/>
                    </a:lnTo>
                    <a:lnTo>
                      <a:pt x="149" y="221"/>
                    </a:lnTo>
                    <a:lnTo>
                      <a:pt x="147" y="226"/>
                    </a:lnTo>
                    <a:lnTo>
                      <a:pt x="147" y="231"/>
                    </a:lnTo>
                    <a:lnTo>
                      <a:pt x="145" y="233"/>
                    </a:lnTo>
                    <a:lnTo>
                      <a:pt x="145" y="235"/>
                    </a:lnTo>
                    <a:lnTo>
                      <a:pt x="104" y="212"/>
                    </a:lnTo>
                    <a:lnTo>
                      <a:pt x="104" y="212"/>
                    </a:lnTo>
                    <a:lnTo>
                      <a:pt x="102" y="212"/>
                    </a:lnTo>
                    <a:lnTo>
                      <a:pt x="98" y="209"/>
                    </a:lnTo>
                    <a:lnTo>
                      <a:pt x="93" y="207"/>
                    </a:lnTo>
                    <a:lnTo>
                      <a:pt x="85" y="205"/>
                    </a:lnTo>
                    <a:lnTo>
                      <a:pt x="74" y="204"/>
                    </a:lnTo>
                    <a:lnTo>
                      <a:pt x="64" y="204"/>
                    </a:lnTo>
                    <a:lnTo>
                      <a:pt x="52" y="205"/>
                    </a:lnTo>
                    <a:lnTo>
                      <a:pt x="38" y="209"/>
                    </a:lnTo>
                    <a:lnTo>
                      <a:pt x="24" y="216"/>
                    </a:lnTo>
                    <a:lnTo>
                      <a:pt x="9" y="22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51" name="Freeform 111">
                <a:extLst>
                  <a:ext uri="{FF2B5EF4-FFF2-40B4-BE49-F238E27FC236}">
                    <a16:creationId xmlns:a16="http://schemas.microsoft.com/office/drawing/2014/main" id="{97464AB5-988C-4502-FC09-BC602F396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2763"/>
                <a:ext cx="7" cy="50"/>
              </a:xfrm>
              <a:custGeom>
                <a:avLst/>
                <a:gdLst>
                  <a:gd name="T0" fmla="*/ 14 w 14"/>
                  <a:gd name="T1" fmla="*/ 0 h 98"/>
                  <a:gd name="T2" fmla="*/ 14 w 14"/>
                  <a:gd name="T3" fmla="*/ 1 h 98"/>
                  <a:gd name="T4" fmla="*/ 12 w 14"/>
                  <a:gd name="T5" fmla="*/ 5 h 98"/>
                  <a:gd name="T6" fmla="*/ 9 w 14"/>
                  <a:gd name="T7" fmla="*/ 12 h 98"/>
                  <a:gd name="T8" fmla="*/ 5 w 14"/>
                  <a:gd name="T9" fmla="*/ 20 h 98"/>
                  <a:gd name="T10" fmla="*/ 4 w 14"/>
                  <a:gd name="T11" fmla="*/ 29 h 98"/>
                  <a:gd name="T12" fmla="*/ 0 w 14"/>
                  <a:gd name="T13" fmla="*/ 41 h 98"/>
                  <a:gd name="T14" fmla="*/ 0 w 14"/>
                  <a:gd name="T15" fmla="*/ 55 h 98"/>
                  <a:gd name="T16" fmla="*/ 2 w 14"/>
                  <a:gd name="T17" fmla="*/ 69 h 98"/>
                  <a:gd name="T18" fmla="*/ 5 w 14"/>
                  <a:gd name="T19" fmla="*/ 83 h 98"/>
                  <a:gd name="T20" fmla="*/ 12 w 14"/>
                  <a:gd name="T21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98">
                    <a:moveTo>
                      <a:pt x="14" y="0"/>
                    </a:moveTo>
                    <a:lnTo>
                      <a:pt x="14" y="1"/>
                    </a:lnTo>
                    <a:lnTo>
                      <a:pt x="12" y="5"/>
                    </a:lnTo>
                    <a:lnTo>
                      <a:pt x="9" y="12"/>
                    </a:lnTo>
                    <a:lnTo>
                      <a:pt x="5" y="20"/>
                    </a:lnTo>
                    <a:lnTo>
                      <a:pt x="4" y="29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2" y="69"/>
                    </a:lnTo>
                    <a:lnTo>
                      <a:pt x="5" y="83"/>
                    </a:lnTo>
                    <a:lnTo>
                      <a:pt x="12" y="9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52" name="Line 112">
                <a:extLst>
                  <a:ext uri="{FF2B5EF4-FFF2-40B4-BE49-F238E27FC236}">
                    <a16:creationId xmlns:a16="http://schemas.microsoft.com/office/drawing/2014/main" id="{47259E58-E5C9-6F92-6AFF-89726CE7C4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0" y="2731"/>
                <a:ext cx="12" cy="2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53" name="Freeform 113">
                <a:extLst>
                  <a:ext uri="{FF2B5EF4-FFF2-40B4-BE49-F238E27FC236}">
                    <a16:creationId xmlns:a16="http://schemas.microsoft.com/office/drawing/2014/main" id="{5DBE591B-0EE0-D035-AC60-150205AB3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560"/>
                <a:ext cx="37" cy="11"/>
              </a:xfrm>
              <a:custGeom>
                <a:avLst/>
                <a:gdLst>
                  <a:gd name="T0" fmla="*/ 74 w 74"/>
                  <a:gd name="T1" fmla="*/ 15 h 20"/>
                  <a:gd name="T2" fmla="*/ 72 w 74"/>
                  <a:gd name="T3" fmla="*/ 15 h 20"/>
                  <a:gd name="T4" fmla="*/ 67 w 74"/>
                  <a:gd name="T5" fmla="*/ 12 h 20"/>
                  <a:gd name="T6" fmla="*/ 58 w 74"/>
                  <a:gd name="T7" fmla="*/ 8 h 20"/>
                  <a:gd name="T8" fmla="*/ 50 w 74"/>
                  <a:gd name="T9" fmla="*/ 5 h 20"/>
                  <a:gd name="T10" fmla="*/ 39 w 74"/>
                  <a:gd name="T11" fmla="*/ 1 h 20"/>
                  <a:gd name="T12" fmla="*/ 29 w 74"/>
                  <a:gd name="T13" fmla="*/ 0 h 20"/>
                  <a:gd name="T14" fmla="*/ 19 w 74"/>
                  <a:gd name="T15" fmla="*/ 0 h 20"/>
                  <a:gd name="T16" fmla="*/ 10 w 74"/>
                  <a:gd name="T17" fmla="*/ 3 h 20"/>
                  <a:gd name="T18" fmla="*/ 3 w 74"/>
                  <a:gd name="T19" fmla="*/ 10 h 20"/>
                  <a:gd name="T20" fmla="*/ 0 w 74"/>
                  <a:gd name="T2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20">
                    <a:moveTo>
                      <a:pt x="74" y="15"/>
                    </a:moveTo>
                    <a:lnTo>
                      <a:pt x="72" y="15"/>
                    </a:lnTo>
                    <a:lnTo>
                      <a:pt x="67" y="12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39" y="1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10" y="3"/>
                    </a:lnTo>
                    <a:lnTo>
                      <a:pt x="3" y="10"/>
                    </a:lnTo>
                    <a:lnTo>
                      <a:pt x="0" y="2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54" name="Freeform 114">
                <a:extLst>
                  <a:ext uri="{FF2B5EF4-FFF2-40B4-BE49-F238E27FC236}">
                    <a16:creationId xmlns:a16="http://schemas.microsoft.com/office/drawing/2014/main" id="{DD01BA5F-6A97-BC04-19E5-188DD2981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397"/>
                <a:ext cx="16" cy="22"/>
              </a:xfrm>
              <a:custGeom>
                <a:avLst/>
                <a:gdLst>
                  <a:gd name="T0" fmla="*/ 32 w 32"/>
                  <a:gd name="T1" fmla="*/ 0 h 45"/>
                  <a:gd name="T2" fmla="*/ 32 w 32"/>
                  <a:gd name="T3" fmla="*/ 2 h 45"/>
                  <a:gd name="T4" fmla="*/ 31 w 32"/>
                  <a:gd name="T5" fmla="*/ 3 h 45"/>
                  <a:gd name="T6" fmla="*/ 29 w 32"/>
                  <a:gd name="T7" fmla="*/ 7 h 45"/>
                  <a:gd name="T8" fmla="*/ 27 w 32"/>
                  <a:gd name="T9" fmla="*/ 12 h 45"/>
                  <a:gd name="T10" fmla="*/ 24 w 32"/>
                  <a:gd name="T11" fmla="*/ 19 h 45"/>
                  <a:gd name="T12" fmla="*/ 20 w 32"/>
                  <a:gd name="T13" fmla="*/ 24 h 45"/>
                  <a:gd name="T14" fmla="*/ 15 w 32"/>
                  <a:gd name="T15" fmla="*/ 31 h 45"/>
                  <a:gd name="T16" fmla="*/ 12 w 32"/>
                  <a:gd name="T17" fmla="*/ 36 h 45"/>
                  <a:gd name="T18" fmla="*/ 5 w 32"/>
                  <a:gd name="T19" fmla="*/ 41 h 45"/>
                  <a:gd name="T20" fmla="*/ 0 w 32"/>
                  <a:gd name="T2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5">
                    <a:moveTo>
                      <a:pt x="32" y="0"/>
                    </a:moveTo>
                    <a:lnTo>
                      <a:pt x="32" y="2"/>
                    </a:lnTo>
                    <a:lnTo>
                      <a:pt x="31" y="3"/>
                    </a:lnTo>
                    <a:lnTo>
                      <a:pt x="29" y="7"/>
                    </a:lnTo>
                    <a:lnTo>
                      <a:pt x="27" y="12"/>
                    </a:lnTo>
                    <a:lnTo>
                      <a:pt x="24" y="19"/>
                    </a:lnTo>
                    <a:lnTo>
                      <a:pt x="20" y="24"/>
                    </a:lnTo>
                    <a:lnTo>
                      <a:pt x="15" y="31"/>
                    </a:lnTo>
                    <a:lnTo>
                      <a:pt x="12" y="36"/>
                    </a:lnTo>
                    <a:lnTo>
                      <a:pt x="5" y="41"/>
                    </a:lnTo>
                    <a:lnTo>
                      <a:pt x="0" y="4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55" name="Freeform 115">
                <a:extLst>
                  <a:ext uri="{FF2B5EF4-FFF2-40B4-BE49-F238E27FC236}">
                    <a16:creationId xmlns:a16="http://schemas.microsoft.com/office/drawing/2014/main" id="{C36DCAAA-0B38-F3B3-12A7-39C9A9158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483"/>
                <a:ext cx="40" cy="17"/>
              </a:xfrm>
              <a:custGeom>
                <a:avLst/>
                <a:gdLst>
                  <a:gd name="T0" fmla="*/ 79 w 79"/>
                  <a:gd name="T1" fmla="*/ 0 h 35"/>
                  <a:gd name="T2" fmla="*/ 79 w 79"/>
                  <a:gd name="T3" fmla="*/ 2 h 35"/>
                  <a:gd name="T4" fmla="*/ 76 w 79"/>
                  <a:gd name="T5" fmla="*/ 3 h 35"/>
                  <a:gd name="T6" fmla="*/ 72 w 79"/>
                  <a:gd name="T7" fmla="*/ 7 h 35"/>
                  <a:gd name="T8" fmla="*/ 67 w 79"/>
                  <a:gd name="T9" fmla="*/ 10 h 35"/>
                  <a:gd name="T10" fmla="*/ 60 w 79"/>
                  <a:gd name="T11" fmla="*/ 14 h 35"/>
                  <a:gd name="T12" fmla="*/ 53 w 79"/>
                  <a:gd name="T13" fmla="*/ 19 h 35"/>
                  <a:gd name="T14" fmla="*/ 43 w 79"/>
                  <a:gd name="T15" fmla="*/ 24 h 35"/>
                  <a:gd name="T16" fmla="*/ 31 w 79"/>
                  <a:gd name="T17" fmla="*/ 28 h 35"/>
                  <a:gd name="T18" fmla="*/ 17 w 79"/>
                  <a:gd name="T19" fmla="*/ 33 h 35"/>
                  <a:gd name="T20" fmla="*/ 0 w 79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35">
                    <a:moveTo>
                      <a:pt x="79" y="0"/>
                    </a:moveTo>
                    <a:lnTo>
                      <a:pt x="79" y="2"/>
                    </a:lnTo>
                    <a:lnTo>
                      <a:pt x="76" y="3"/>
                    </a:lnTo>
                    <a:lnTo>
                      <a:pt x="72" y="7"/>
                    </a:lnTo>
                    <a:lnTo>
                      <a:pt x="67" y="10"/>
                    </a:lnTo>
                    <a:lnTo>
                      <a:pt x="60" y="14"/>
                    </a:lnTo>
                    <a:lnTo>
                      <a:pt x="53" y="19"/>
                    </a:lnTo>
                    <a:lnTo>
                      <a:pt x="43" y="24"/>
                    </a:lnTo>
                    <a:lnTo>
                      <a:pt x="31" y="28"/>
                    </a:lnTo>
                    <a:lnTo>
                      <a:pt x="17" y="33"/>
                    </a:lnTo>
                    <a:lnTo>
                      <a:pt x="0" y="3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56" name="Freeform 116">
                <a:extLst>
                  <a:ext uri="{FF2B5EF4-FFF2-40B4-BE49-F238E27FC236}">
                    <a16:creationId xmlns:a16="http://schemas.microsoft.com/office/drawing/2014/main" id="{2E8CF016-B2A6-0F54-0F5B-4F813B12C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2491"/>
                <a:ext cx="15" cy="27"/>
              </a:xfrm>
              <a:custGeom>
                <a:avLst/>
                <a:gdLst>
                  <a:gd name="T0" fmla="*/ 31 w 31"/>
                  <a:gd name="T1" fmla="*/ 0 h 54"/>
                  <a:gd name="T2" fmla="*/ 30 w 31"/>
                  <a:gd name="T3" fmla="*/ 2 h 54"/>
                  <a:gd name="T4" fmla="*/ 28 w 31"/>
                  <a:gd name="T5" fmla="*/ 2 h 54"/>
                  <a:gd name="T6" fmla="*/ 24 w 31"/>
                  <a:gd name="T7" fmla="*/ 4 h 54"/>
                  <a:gd name="T8" fmla="*/ 19 w 31"/>
                  <a:gd name="T9" fmla="*/ 7 h 54"/>
                  <a:gd name="T10" fmla="*/ 14 w 31"/>
                  <a:gd name="T11" fmla="*/ 12 h 54"/>
                  <a:gd name="T12" fmla="*/ 11 w 31"/>
                  <a:gd name="T13" fmla="*/ 18 h 54"/>
                  <a:gd name="T14" fmla="*/ 5 w 31"/>
                  <a:gd name="T15" fmla="*/ 24 h 54"/>
                  <a:gd name="T16" fmla="*/ 2 w 31"/>
                  <a:gd name="T17" fmla="*/ 31 h 54"/>
                  <a:gd name="T18" fmla="*/ 0 w 31"/>
                  <a:gd name="T19" fmla="*/ 42 h 54"/>
                  <a:gd name="T20" fmla="*/ 0 w 31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54">
                    <a:moveTo>
                      <a:pt x="31" y="0"/>
                    </a:moveTo>
                    <a:lnTo>
                      <a:pt x="30" y="2"/>
                    </a:lnTo>
                    <a:lnTo>
                      <a:pt x="28" y="2"/>
                    </a:lnTo>
                    <a:lnTo>
                      <a:pt x="24" y="4"/>
                    </a:lnTo>
                    <a:lnTo>
                      <a:pt x="19" y="7"/>
                    </a:lnTo>
                    <a:lnTo>
                      <a:pt x="14" y="12"/>
                    </a:lnTo>
                    <a:lnTo>
                      <a:pt x="11" y="18"/>
                    </a:lnTo>
                    <a:lnTo>
                      <a:pt x="5" y="24"/>
                    </a:lnTo>
                    <a:lnTo>
                      <a:pt x="2" y="31"/>
                    </a:lnTo>
                    <a:lnTo>
                      <a:pt x="0" y="42"/>
                    </a:lnTo>
                    <a:lnTo>
                      <a:pt x="0" y="5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57" name="Freeform 117">
                <a:extLst>
                  <a:ext uri="{FF2B5EF4-FFF2-40B4-BE49-F238E27FC236}">
                    <a16:creationId xmlns:a16="http://schemas.microsoft.com/office/drawing/2014/main" id="{09A2ECE4-4ECC-8F4C-DA7C-C85CB59C1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1653"/>
                <a:ext cx="258" cy="110"/>
              </a:xfrm>
              <a:custGeom>
                <a:avLst/>
                <a:gdLst>
                  <a:gd name="T0" fmla="*/ 515 w 515"/>
                  <a:gd name="T1" fmla="*/ 0 h 219"/>
                  <a:gd name="T2" fmla="*/ 507 w 515"/>
                  <a:gd name="T3" fmla="*/ 1 h 219"/>
                  <a:gd name="T4" fmla="*/ 484 w 515"/>
                  <a:gd name="T5" fmla="*/ 7 h 219"/>
                  <a:gd name="T6" fmla="*/ 448 w 515"/>
                  <a:gd name="T7" fmla="*/ 14 h 219"/>
                  <a:gd name="T8" fmla="*/ 403 w 515"/>
                  <a:gd name="T9" fmla="*/ 24 h 219"/>
                  <a:gd name="T10" fmla="*/ 355 w 515"/>
                  <a:gd name="T11" fmla="*/ 34 h 219"/>
                  <a:gd name="T12" fmla="*/ 303 w 515"/>
                  <a:gd name="T13" fmla="*/ 48 h 219"/>
                  <a:gd name="T14" fmla="*/ 253 w 515"/>
                  <a:gd name="T15" fmla="*/ 64 h 219"/>
                  <a:gd name="T16" fmla="*/ 208 w 515"/>
                  <a:gd name="T17" fmla="*/ 79 h 219"/>
                  <a:gd name="T18" fmla="*/ 171 w 515"/>
                  <a:gd name="T19" fmla="*/ 95 h 219"/>
                  <a:gd name="T20" fmla="*/ 145 w 515"/>
                  <a:gd name="T21" fmla="*/ 112 h 219"/>
                  <a:gd name="T22" fmla="*/ 145 w 515"/>
                  <a:gd name="T23" fmla="*/ 112 h 219"/>
                  <a:gd name="T24" fmla="*/ 126 w 515"/>
                  <a:gd name="T25" fmla="*/ 128 h 219"/>
                  <a:gd name="T26" fmla="*/ 109 w 515"/>
                  <a:gd name="T27" fmla="*/ 143 h 219"/>
                  <a:gd name="T28" fmla="*/ 90 w 515"/>
                  <a:gd name="T29" fmla="*/ 157 h 219"/>
                  <a:gd name="T30" fmla="*/ 75 w 515"/>
                  <a:gd name="T31" fmla="*/ 171 h 219"/>
                  <a:gd name="T32" fmla="*/ 57 w 515"/>
                  <a:gd name="T33" fmla="*/ 183 h 219"/>
                  <a:gd name="T34" fmla="*/ 43 w 515"/>
                  <a:gd name="T35" fmla="*/ 193 h 219"/>
                  <a:gd name="T36" fmla="*/ 30 w 515"/>
                  <a:gd name="T37" fmla="*/ 202 h 219"/>
                  <a:gd name="T38" fmla="*/ 18 w 515"/>
                  <a:gd name="T39" fmla="*/ 209 h 219"/>
                  <a:gd name="T40" fmla="*/ 7 w 515"/>
                  <a:gd name="T41" fmla="*/ 214 h 219"/>
                  <a:gd name="T42" fmla="*/ 0 w 515"/>
                  <a:gd name="T4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5" h="219">
                    <a:moveTo>
                      <a:pt x="515" y="0"/>
                    </a:moveTo>
                    <a:lnTo>
                      <a:pt x="507" y="1"/>
                    </a:lnTo>
                    <a:lnTo>
                      <a:pt x="484" y="7"/>
                    </a:lnTo>
                    <a:lnTo>
                      <a:pt x="448" y="14"/>
                    </a:lnTo>
                    <a:lnTo>
                      <a:pt x="403" y="24"/>
                    </a:lnTo>
                    <a:lnTo>
                      <a:pt x="355" y="34"/>
                    </a:lnTo>
                    <a:lnTo>
                      <a:pt x="303" y="48"/>
                    </a:lnTo>
                    <a:lnTo>
                      <a:pt x="253" y="64"/>
                    </a:lnTo>
                    <a:lnTo>
                      <a:pt x="208" y="79"/>
                    </a:lnTo>
                    <a:lnTo>
                      <a:pt x="171" y="95"/>
                    </a:lnTo>
                    <a:lnTo>
                      <a:pt x="145" y="112"/>
                    </a:lnTo>
                    <a:lnTo>
                      <a:pt x="145" y="112"/>
                    </a:lnTo>
                    <a:lnTo>
                      <a:pt x="126" y="128"/>
                    </a:lnTo>
                    <a:lnTo>
                      <a:pt x="109" y="143"/>
                    </a:lnTo>
                    <a:lnTo>
                      <a:pt x="90" y="157"/>
                    </a:lnTo>
                    <a:lnTo>
                      <a:pt x="75" y="171"/>
                    </a:lnTo>
                    <a:lnTo>
                      <a:pt x="57" y="183"/>
                    </a:lnTo>
                    <a:lnTo>
                      <a:pt x="43" y="193"/>
                    </a:lnTo>
                    <a:lnTo>
                      <a:pt x="30" y="202"/>
                    </a:lnTo>
                    <a:lnTo>
                      <a:pt x="18" y="209"/>
                    </a:lnTo>
                    <a:lnTo>
                      <a:pt x="7" y="214"/>
                    </a:lnTo>
                    <a:lnTo>
                      <a:pt x="0" y="219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58" name="Freeform 118">
                <a:extLst>
                  <a:ext uri="{FF2B5EF4-FFF2-40B4-BE49-F238E27FC236}">
                    <a16:creationId xmlns:a16="http://schemas.microsoft.com/office/drawing/2014/main" id="{F5781BB4-927F-2826-13E2-E709F5097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1689"/>
                <a:ext cx="76" cy="6"/>
              </a:xfrm>
              <a:custGeom>
                <a:avLst/>
                <a:gdLst>
                  <a:gd name="T0" fmla="*/ 152 w 152"/>
                  <a:gd name="T1" fmla="*/ 0 h 12"/>
                  <a:gd name="T2" fmla="*/ 148 w 152"/>
                  <a:gd name="T3" fmla="*/ 2 h 12"/>
                  <a:gd name="T4" fmla="*/ 138 w 152"/>
                  <a:gd name="T5" fmla="*/ 4 h 12"/>
                  <a:gd name="T6" fmla="*/ 122 w 152"/>
                  <a:gd name="T7" fmla="*/ 5 h 12"/>
                  <a:gd name="T8" fmla="*/ 105 w 152"/>
                  <a:gd name="T9" fmla="*/ 7 h 12"/>
                  <a:gd name="T10" fmla="*/ 84 w 152"/>
                  <a:gd name="T11" fmla="*/ 11 h 12"/>
                  <a:gd name="T12" fmla="*/ 64 w 152"/>
                  <a:gd name="T13" fmla="*/ 12 h 12"/>
                  <a:gd name="T14" fmla="*/ 43 w 152"/>
                  <a:gd name="T15" fmla="*/ 12 h 12"/>
                  <a:gd name="T16" fmla="*/ 24 w 152"/>
                  <a:gd name="T17" fmla="*/ 12 h 12"/>
                  <a:gd name="T18" fmla="*/ 10 w 152"/>
                  <a:gd name="T19" fmla="*/ 11 h 12"/>
                  <a:gd name="T20" fmla="*/ 0 w 152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2">
                    <a:moveTo>
                      <a:pt x="152" y="0"/>
                    </a:moveTo>
                    <a:lnTo>
                      <a:pt x="148" y="2"/>
                    </a:lnTo>
                    <a:lnTo>
                      <a:pt x="138" y="4"/>
                    </a:lnTo>
                    <a:lnTo>
                      <a:pt x="122" y="5"/>
                    </a:lnTo>
                    <a:lnTo>
                      <a:pt x="105" y="7"/>
                    </a:lnTo>
                    <a:lnTo>
                      <a:pt x="84" y="11"/>
                    </a:lnTo>
                    <a:lnTo>
                      <a:pt x="64" y="12"/>
                    </a:lnTo>
                    <a:lnTo>
                      <a:pt x="43" y="12"/>
                    </a:lnTo>
                    <a:lnTo>
                      <a:pt x="24" y="12"/>
                    </a:lnTo>
                    <a:lnTo>
                      <a:pt x="10" y="11"/>
                    </a:lnTo>
                    <a:lnTo>
                      <a:pt x="0" y="7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59" name="Line 119">
                <a:extLst>
                  <a:ext uri="{FF2B5EF4-FFF2-40B4-BE49-F238E27FC236}">
                    <a16:creationId xmlns:a16="http://schemas.microsoft.com/office/drawing/2014/main" id="{A9BC3693-73F5-50D4-814B-EBAA7757A5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43" y="1718"/>
                <a:ext cx="31" cy="45"/>
              </a:xfrm>
              <a:prstGeom prst="line">
                <a:avLst/>
              </a:prstGeom>
              <a:noFill/>
              <a:ln w="7938">
                <a:solidFill>
                  <a:srgbClr val="9872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60" name="Freeform 120">
                <a:extLst>
                  <a:ext uri="{FF2B5EF4-FFF2-40B4-BE49-F238E27FC236}">
                    <a16:creationId xmlns:a16="http://schemas.microsoft.com/office/drawing/2014/main" id="{2BF47B88-2559-B618-9A74-CB730F96B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060"/>
                <a:ext cx="36" cy="45"/>
              </a:xfrm>
              <a:custGeom>
                <a:avLst/>
                <a:gdLst>
                  <a:gd name="T0" fmla="*/ 72 w 72"/>
                  <a:gd name="T1" fmla="*/ 0 h 90"/>
                  <a:gd name="T2" fmla="*/ 72 w 72"/>
                  <a:gd name="T3" fmla="*/ 2 h 90"/>
                  <a:gd name="T4" fmla="*/ 69 w 72"/>
                  <a:gd name="T5" fmla="*/ 8 h 90"/>
                  <a:gd name="T6" fmla="*/ 65 w 72"/>
                  <a:gd name="T7" fmla="*/ 17 h 90"/>
                  <a:gd name="T8" fmla="*/ 59 w 72"/>
                  <a:gd name="T9" fmla="*/ 27 h 90"/>
                  <a:gd name="T10" fmla="*/ 52 w 72"/>
                  <a:gd name="T11" fmla="*/ 38 h 90"/>
                  <a:gd name="T12" fmla="*/ 43 w 72"/>
                  <a:gd name="T13" fmla="*/ 52 h 90"/>
                  <a:gd name="T14" fmla="*/ 33 w 72"/>
                  <a:gd name="T15" fmla="*/ 64 h 90"/>
                  <a:gd name="T16" fmla="*/ 22 w 72"/>
                  <a:gd name="T17" fmla="*/ 74 h 90"/>
                  <a:gd name="T18" fmla="*/ 12 w 72"/>
                  <a:gd name="T19" fmla="*/ 83 h 90"/>
                  <a:gd name="T20" fmla="*/ 0 w 72"/>
                  <a:gd name="T21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90">
                    <a:moveTo>
                      <a:pt x="72" y="0"/>
                    </a:moveTo>
                    <a:lnTo>
                      <a:pt x="72" y="2"/>
                    </a:lnTo>
                    <a:lnTo>
                      <a:pt x="69" y="8"/>
                    </a:lnTo>
                    <a:lnTo>
                      <a:pt x="65" y="17"/>
                    </a:lnTo>
                    <a:lnTo>
                      <a:pt x="59" y="27"/>
                    </a:lnTo>
                    <a:lnTo>
                      <a:pt x="52" y="38"/>
                    </a:lnTo>
                    <a:lnTo>
                      <a:pt x="43" y="52"/>
                    </a:lnTo>
                    <a:lnTo>
                      <a:pt x="33" y="64"/>
                    </a:lnTo>
                    <a:lnTo>
                      <a:pt x="22" y="74"/>
                    </a:lnTo>
                    <a:lnTo>
                      <a:pt x="12" y="83"/>
                    </a:lnTo>
                    <a:lnTo>
                      <a:pt x="0" y="9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61" name="Freeform 121">
                <a:extLst>
                  <a:ext uri="{FF2B5EF4-FFF2-40B4-BE49-F238E27FC236}">
                    <a16:creationId xmlns:a16="http://schemas.microsoft.com/office/drawing/2014/main" id="{9B5343E9-70DE-444A-7667-115D408B4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922"/>
                <a:ext cx="22" cy="34"/>
              </a:xfrm>
              <a:custGeom>
                <a:avLst/>
                <a:gdLst>
                  <a:gd name="T0" fmla="*/ 45 w 45"/>
                  <a:gd name="T1" fmla="*/ 0 h 67"/>
                  <a:gd name="T2" fmla="*/ 43 w 45"/>
                  <a:gd name="T3" fmla="*/ 2 h 67"/>
                  <a:gd name="T4" fmla="*/ 41 w 45"/>
                  <a:gd name="T5" fmla="*/ 5 h 67"/>
                  <a:gd name="T6" fmla="*/ 38 w 45"/>
                  <a:gd name="T7" fmla="*/ 10 h 67"/>
                  <a:gd name="T8" fmla="*/ 33 w 45"/>
                  <a:gd name="T9" fmla="*/ 19 h 67"/>
                  <a:gd name="T10" fmla="*/ 28 w 45"/>
                  <a:gd name="T11" fmla="*/ 28 h 67"/>
                  <a:gd name="T12" fmla="*/ 22 w 45"/>
                  <a:gd name="T13" fmla="*/ 36 h 67"/>
                  <a:gd name="T14" fmla="*/ 17 w 45"/>
                  <a:gd name="T15" fmla="*/ 45 h 67"/>
                  <a:gd name="T16" fmla="*/ 10 w 45"/>
                  <a:gd name="T17" fmla="*/ 54 h 67"/>
                  <a:gd name="T18" fmla="*/ 5 w 45"/>
                  <a:gd name="T19" fmla="*/ 60 h 67"/>
                  <a:gd name="T20" fmla="*/ 0 w 45"/>
                  <a:gd name="T2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67">
                    <a:moveTo>
                      <a:pt x="45" y="0"/>
                    </a:moveTo>
                    <a:lnTo>
                      <a:pt x="43" y="2"/>
                    </a:lnTo>
                    <a:lnTo>
                      <a:pt x="41" y="5"/>
                    </a:lnTo>
                    <a:lnTo>
                      <a:pt x="38" y="10"/>
                    </a:lnTo>
                    <a:lnTo>
                      <a:pt x="33" y="19"/>
                    </a:lnTo>
                    <a:lnTo>
                      <a:pt x="28" y="28"/>
                    </a:lnTo>
                    <a:lnTo>
                      <a:pt x="22" y="36"/>
                    </a:lnTo>
                    <a:lnTo>
                      <a:pt x="17" y="45"/>
                    </a:lnTo>
                    <a:lnTo>
                      <a:pt x="10" y="54"/>
                    </a:lnTo>
                    <a:lnTo>
                      <a:pt x="5" y="60"/>
                    </a:lnTo>
                    <a:lnTo>
                      <a:pt x="0" y="6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62" name="Freeform 122">
                <a:extLst>
                  <a:ext uri="{FF2B5EF4-FFF2-40B4-BE49-F238E27FC236}">
                    <a16:creationId xmlns:a16="http://schemas.microsoft.com/office/drawing/2014/main" id="{BCFCB717-D0B2-124C-774A-40BA99785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642"/>
                <a:ext cx="70" cy="31"/>
              </a:xfrm>
              <a:custGeom>
                <a:avLst/>
                <a:gdLst>
                  <a:gd name="T0" fmla="*/ 138 w 140"/>
                  <a:gd name="T1" fmla="*/ 5 h 64"/>
                  <a:gd name="T2" fmla="*/ 135 w 140"/>
                  <a:gd name="T3" fmla="*/ 3 h 64"/>
                  <a:gd name="T4" fmla="*/ 131 w 140"/>
                  <a:gd name="T5" fmla="*/ 2 h 64"/>
                  <a:gd name="T6" fmla="*/ 129 w 140"/>
                  <a:gd name="T7" fmla="*/ 0 h 64"/>
                  <a:gd name="T8" fmla="*/ 116 w 140"/>
                  <a:gd name="T9" fmla="*/ 0 h 64"/>
                  <a:gd name="T10" fmla="*/ 104 w 140"/>
                  <a:gd name="T11" fmla="*/ 0 h 64"/>
                  <a:gd name="T12" fmla="*/ 90 w 140"/>
                  <a:gd name="T13" fmla="*/ 2 h 64"/>
                  <a:gd name="T14" fmla="*/ 81 w 140"/>
                  <a:gd name="T15" fmla="*/ 5 h 64"/>
                  <a:gd name="T16" fmla="*/ 69 w 140"/>
                  <a:gd name="T17" fmla="*/ 9 h 64"/>
                  <a:gd name="T18" fmla="*/ 57 w 140"/>
                  <a:gd name="T19" fmla="*/ 14 h 64"/>
                  <a:gd name="T20" fmla="*/ 45 w 140"/>
                  <a:gd name="T21" fmla="*/ 21 h 64"/>
                  <a:gd name="T22" fmla="*/ 41 w 140"/>
                  <a:gd name="T23" fmla="*/ 23 h 64"/>
                  <a:gd name="T24" fmla="*/ 36 w 140"/>
                  <a:gd name="T25" fmla="*/ 24 h 64"/>
                  <a:gd name="T26" fmla="*/ 33 w 140"/>
                  <a:gd name="T27" fmla="*/ 28 h 64"/>
                  <a:gd name="T28" fmla="*/ 29 w 140"/>
                  <a:gd name="T29" fmla="*/ 29 h 64"/>
                  <a:gd name="T30" fmla="*/ 24 w 140"/>
                  <a:gd name="T31" fmla="*/ 35 h 64"/>
                  <a:gd name="T32" fmla="*/ 17 w 140"/>
                  <a:gd name="T33" fmla="*/ 42 h 64"/>
                  <a:gd name="T34" fmla="*/ 10 w 140"/>
                  <a:gd name="T35" fmla="*/ 47 h 64"/>
                  <a:gd name="T36" fmla="*/ 8 w 140"/>
                  <a:gd name="T37" fmla="*/ 50 h 64"/>
                  <a:gd name="T38" fmla="*/ 5 w 140"/>
                  <a:gd name="T39" fmla="*/ 52 h 64"/>
                  <a:gd name="T40" fmla="*/ 3 w 140"/>
                  <a:gd name="T41" fmla="*/ 55 h 64"/>
                  <a:gd name="T42" fmla="*/ 2 w 140"/>
                  <a:gd name="T43" fmla="*/ 57 h 64"/>
                  <a:gd name="T44" fmla="*/ 2 w 140"/>
                  <a:gd name="T45" fmla="*/ 57 h 64"/>
                  <a:gd name="T46" fmla="*/ 3 w 140"/>
                  <a:gd name="T47" fmla="*/ 55 h 64"/>
                  <a:gd name="T48" fmla="*/ 3 w 140"/>
                  <a:gd name="T49" fmla="*/ 55 h 64"/>
                  <a:gd name="T50" fmla="*/ 3 w 140"/>
                  <a:gd name="T51" fmla="*/ 55 h 64"/>
                  <a:gd name="T52" fmla="*/ 2 w 140"/>
                  <a:gd name="T53" fmla="*/ 57 h 64"/>
                  <a:gd name="T54" fmla="*/ 0 w 140"/>
                  <a:gd name="T55" fmla="*/ 59 h 64"/>
                  <a:gd name="T56" fmla="*/ 0 w 140"/>
                  <a:gd name="T57" fmla="*/ 61 h 64"/>
                  <a:gd name="T58" fmla="*/ 0 w 140"/>
                  <a:gd name="T59" fmla="*/ 62 h 64"/>
                  <a:gd name="T60" fmla="*/ 2 w 140"/>
                  <a:gd name="T61" fmla="*/ 64 h 64"/>
                  <a:gd name="T62" fmla="*/ 3 w 140"/>
                  <a:gd name="T63" fmla="*/ 64 h 64"/>
                  <a:gd name="T64" fmla="*/ 5 w 140"/>
                  <a:gd name="T65" fmla="*/ 64 h 64"/>
                  <a:gd name="T66" fmla="*/ 7 w 140"/>
                  <a:gd name="T67" fmla="*/ 64 h 64"/>
                  <a:gd name="T68" fmla="*/ 7 w 140"/>
                  <a:gd name="T69" fmla="*/ 64 h 64"/>
                  <a:gd name="T70" fmla="*/ 7 w 140"/>
                  <a:gd name="T71" fmla="*/ 64 h 64"/>
                  <a:gd name="T72" fmla="*/ 7 w 140"/>
                  <a:gd name="T73" fmla="*/ 64 h 64"/>
                  <a:gd name="T74" fmla="*/ 15 w 140"/>
                  <a:gd name="T75" fmla="*/ 55 h 64"/>
                  <a:gd name="T76" fmla="*/ 24 w 140"/>
                  <a:gd name="T77" fmla="*/ 47 h 64"/>
                  <a:gd name="T78" fmla="*/ 33 w 140"/>
                  <a:gd name="T79" fmla="*/ 38 h 64"/>
                  <a:gd name="T80" fmla="*/ 38 w 140"/>
                  <a:gd name="T81" fmla="*/ 35 h 64"/>
                  <a:gd name="T82" fmla="*/ 45 w 140"/>
                  <a:gd name="T83" fmla="*/ 29 h 64"/>
                  <a:gd name="T84" fmla="*/ 53 w 140"/>
                  <a:gd name="T85" fmla="*/ 24 h 64"/>
                  <a:gd name="T86" fmla="*/ 62 w 140"/>
                  <a:gd name="T87" fmla="*/ 21 h 64"/>
                  <a:gd name="T88" fmla="*/ 67 w 140"/>
                  <a:gd name="T89" fmla="*/ 19 h 64"/>
                  <a:gd name="T90" fmla="*/ 76 w 140"/>
                  <a:gd name="T91" fmla="*/ 16 h 64"/>
                  <a:gd name="T92" fmla="*/ 84 w 140"/>
                  <a:gd name="T93" fmla="*/ 14 h 64"/>
                  <a:gd name="T94" fmla="*/ 90 w 140"/>
                  <a:gd name="T95" fmla="*/ 12 h 64"/>
                  <a:gd name="T96" fmla="*/ 100 w 140"/>
                  <a:gd name="T97" fmla="*/ 9 h 64"/>
                  <a:gd name="T98" fmla="*/ 110 w 140"/>
                  <a:gd name="T99" fmla="*/ 9 h 64"/>
                  <a:gd name="T100" fmla="*/ 121 w 140"/>
                  <a:gd name="T101" fmla="*/ 9 h 64"/>
                  <a:gd name="T102" fmla="*/ 126 w 140"/>
                  <a:gd name="T103" fmla="*/ 9 h 64"/>
                  <a:gd name="T104" fmla="*/ 128 w 140"/>
                  <a:gd name="T105" fmla="*/ 10 h 64"/>
                  <a:gd name="T106" fmla="*/ 129 w 140"/>
                  <a:gd name="T107" fmla="*/ 10 h 64"/>
                  <a:gd name="T108" fmla="*/ 131 w 140"/>
                  <a:gd name="T109" fmla="*/ 14 h 64"/>
                  <a:gd name="T110" fmla="*/ 133 w 140"/>
                  <a:gd name="T111" fmla="*/ 14 h 64"/>
                  <a:gd name="T112" fmla="*/ 135 w 140"/>
                  <a:gd name="T113" fmla="*/ 16 h 64"/>
                  <a:gd name="T114" fmla="*/ 136 w 140"/>
                  <a:gd name="T115" fmla="*/ 16 h 64"/>
                  <a:gd name="T116" fmla="*/ 138 w 140"/>
                  <a:gd name="T117" fmla="*/ 14 h 64"/>
                  <a:gd name="T118" fmla="*/ 140 w 140"/>
                  <a:gd name="T119" fmla="*/ 14 h 64"/>
                  <a:gd name="T120" fmla="*/ 140 w 140"/>
                  <a:gd name="T121" fmla="*/ 10 h 64"/>
                  <a:gd name="T122" fmla="*/ 140 w 140"/>
                  <a:gd name="T123" fmla="*/ 9 h 64"/>
                  <a:gd name="T124" fmla="*/ 140 w 140"/>
                  <a:gd name="T125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0" h="64">
                    <a:moveTo>
                      <a:pt x="140" y="9"/>
                    </a:moveTo>
                    <a:lnTo>
                      <a:pt x="138" y="7"/>
                    </a:lnTo>
                    <a:lnTo>
                      <a:pt x="138" y="5"/>
                    </a:lnTo>
                    <a:lnTo>
                      <a:pt x="136" y="5"/>
                    </a:lnTo>
                    <a:lnTo>
                      <a:pt x="136" y="3"/>
                    </a:lnTo>
                    <a:lnTo>
                      <a:pt x="135" y="3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29" y="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124" y="0"/>
                    </a:lnTo>
                    <a:lnTo>
                      <a:pt x="119" y="0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07" y="0"/>
                    </a:lnTo>
                    <a:lnTo>
                      <a:pt x="104" y="0"/>
                    </a:lnTo>
                    <a:lnTo>
                      <a:pt x="98" y="2"/>
                    </a:lnTo>
                    <a:lnTo>
                      <a:pt x="95" y="2"/>
                    </a:lnTo>
                    <a:lnTo>
                      <a:pt x="90" y="2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81" y="5"/>
                    </a:lnTo>
                    <a:lnTo>
                      <a:pt x="78" y="7"/>
                    </a:lnTo>
                    <a:lnTo>
                      <a:pt x="74" y="9"/>
                    </a:lnTo>
                    <a:lnTo>
                      <a:pt x="69" y="9"/>
                    </a:lnTo>
                    <a:lnTo>
                      <a:pt x="65" y="10"/>
                    </a:lnTo>
                    <a:lnTo>
                      <a:pt x="60" y="12"/>
                    </a:lnTo>
                    <a:lnTo>
                      <a:pt x="57" y="14"/>
                    </a:lnTo>
                    <a:lnTo>
                      <a:pt x="52" y="16"/>
                    </a:lnTo>
                    <a:lnTo>
                      <a:pt x="48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3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7" y="31"/>
                    </a:lnTo>
                    <a:lnTo>
                      <a:pt x="26" y="33"/>
                    </a:lnTo>
                    <a:lnTo>
                      <a:pt x="24" y="35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7" y="42"/>
                    </a:lnTo>
                    <a:lnTo>
                      <a:pt x="15" y="43"/>
                    </a:lnTo>
                    <a:lnTo>
                      <a:pt x="14" y="45"/>
                    </a:lnTo>
                    <a:lnTo>
                      <a:pt x="10" y="47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10" y="61"/>
                    </a:lnTo>
                    <a:lnTo>
                      <a:pt x="14" y="59"/>
                    </a:lnTo>
                    <a:lnTo>
                      <a:pt x="15" y="55"/>
                    </a:lnTo>
                    <a:lnTo>
                      <a:pt x="19" y="52"/>
                    </a:lnTo>
                    <a:lnTo>
                      <a:pt x="21" y="50"/>
                    </a:lnTo>
                    <a:lnTo>
                      <a:pt x="24" y="47"/>
                    </a:lnTo>
                    <a:lnTo>
                      <a:pt x="27" y="45"/>
                    </a:lnTo>
                    <a:lnTo>
                      <a:pt x="29" y="42"/>
                    </a:lnTo>
                    <a:lnTo>
                      <a:pt x="33" y="38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8" y="35"/>
                    </a:lnTo>
                    <a:lnTo>
                      <a:pt x="40" y="33"/>
                    </a:lnTo>
                    <a:lnTo>
                      <a:pt x="43" y="31"/>
                    </a:lnTo>
                    <a:lnTo>
                      <a:pt x="45" y="29"/>
                    </a:lnTo>
                    <a:lnTo>
                      <a:pt x="48" y="28"/>
                    </a:lnTo>
                    <a:lnTo>
                      <a:pt x="50" y="26"/>
                    </a:lnTo>
                    <a:lnTo>
                      <a:pt x="53" y="24"/>
                    </a:lnTo>
                    <a:lnTo>
                      <a:pt x="57" y="24"/>
                    </a:lnTo>
                    <a:lnTo>
                      <a:pt x="59" y="23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5" y="21"/>
                    </a:lnTo>
                    <a:lnTo>
                      <a:pt x="67" y="19"/>
                    </a:lnTo>
                    <a:lnTo>
                      <a:pt x="71" y="19"/>
                    </a:lnTo>
                    <a:lnTo>
                      <a:pt x="72" y="17"/>
                    </a:lnTo>
                    <a:lnTo>
                      <a:pt x="76" y="16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4" y="14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3" y="10"/>
                    </a:lnTo>
                    <a:lnTo>
                      <a:pt x="97" y="10"/>
                    </a:lnTo>
                    <a:lnTo>
                      <a:pt x="100" y="9"/>
                    </a:lnTo>
                    <a:lnTo>
                      <a:pt x="104" y="9"/>
                    </a:lnTo>
                    <a:lnTo>
                      <a:pt x="107" y="9"/>
                    </a:lnTo>
                    <a:lnTo>
                      <a:pt x="110" y="9"/>
                    </a:lnTo>
                    <a:lnTo>
                      <a:pt x="114" y="9"/>
                    </a:lnTo>
                    <a:lnTo>
                      <a:pt x="117" y="9"/>
                    </a:lnTo>
                    <a:lnTo>
                      <a:pt x="121" y="9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6" y="9"/>
                    </a:lnTo>
                    <a:lnTo>
                      <a:pt x="126" y="9"/>
                    </a:lnTo>
                    <a:lnTo>
                      <a:pt x="128" y="10"/>
                    </a:lnTo>
                    <a:lnTo>
                      <a:pt x="128" y="10"/>
                    </a:lnTo>
                    <a:lnTo>
                      <a:pt x="129" y="10"/>
                    </a:lnTo>
                    <a:lnTo>
                      <a:pt x="129" y="10"/>
                    </a:lnTo>
                    <a:lnTo>
                      <a:pt x="129" y="10"/>
                    </a:lnTo>
                    <a:lnTo>
                      <a:pt x="131" y="12"/>
                    </a:lnTo>
                    <a:lnTo>
                      <a:pt x="131" y="12"/>
                    </a:lnTo>
                    <a:lnTo>
                      <a:pt x="131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3" y="14"/>
                    </a:lnTo>
                    <a:lnTo>
                      <a:pt x="133" y="14"/>
                    </a:lnTo>
                    <a:lnTo>
                      <a:pt x="135" y="16"/>
                    </a:lnTo>
                    <a:lnTo>
                      <a:pt x="135" y="16"/>
                    </a:lnTo>
                    <a:lnTo>
                      <a:pt x="135" y="16"/>
                    </a:lnTo>
                    <a:lnTo>
                      <a:pt x="136" y="16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38" y="14"/>
                    </a:lnTo>
                    <a:lnTo>
                      <a:pt x="138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0" y="14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40" y="10"/>
                    </a:lnTo>
                    <a:lnTo>
                      <a:pt x="140" y="10"/>
                    </a:lnTo>
                    <a:lnTo>
                      <a:pt x="140" y="10"/>
                    </a:lnTo>
                    <a:lnTo>
                      <a:pt x="140" y="9"/>
                    </a:lnTo>
                    <a:lnTo>
                      <a:pt x="140" y="9"/>
                    </a:lnTo>
                    <a:lnTo>
                      <a:pt x="140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63" name="Freeform 123">
                <a:extLst>
                  <a:ext uri="{FF2B5EF4-FFF2-40B4-BE49-F238E27FC236}">
                    <a16:creationId xmlns:a16="http://schemas.microsoft.com/office/drawing/2014/main" id="{E4A595D2-C980-F745-DF1E-58F88FA2F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2599"/>
                <a:ext cx="26" cy="25"/>
              </a:xfrm>
              <a:custGeom>
                <a:avLst/>
                <a:gdLst>
                  <a:gd name="T0" fmla="*/ 42 w 52"/>
                  <a:gd name="T1" fmla="*/ 0 h 50"/>
                  <a:gd name="T2" fmla="*/ 37 w 52"/>
                  <a:gd name="T3" fmla="*/ 2 h 50"/>
                  <a:gd name="T4" fmla="*/ 31 w 52"/>
                  <a:gd name="T5" fmla="*/ 2 h 50"/>
                  <a:gd name="T6" fmla="*/ 28 w 52"/>
                  <a:gd name="T7" fmla="*/ 4 h 50"/>
                  <a:gd name="T8" fmla="*/ 19 w 52"/>
                  <a:gd name="T9" fmla="*/ 9 h 50"/>
                  <a:gd name="T10" fmla="*/ 11 w 52"/>
                  <a:gd name="T11" fmla="*/ 16 h 50"/>
                  <a:gd name="T12" fmla="*/ 5 w 52"/>
                  <a:gd name="T13" fmla="*/ 23 h 50"/>
                  <a:gd name="T14" fmla="*/ 2 w 52"/>
                  <a:gd name="T15" fmla="*/ 28 h 50"/>
                  <a:gd name="T16" fmla="*/ 0 w 52"/>
                  <a:gd name="T17" fmla="*/ 35 h 50"/>
                  <a:gd name="T18" fmla="*/ 0 w 52"/>
                  <a:gd name="T19" fmla="*/ 40 h 50"/>
                  <a:gd name="T20" fmla="*/ 2 w 52"/>
                  <a:gd name="T21" fmla="*/ 47 h 50"/>
                  <a:gd name="T22" fmla="*/ 9 w 52"/>
                  <a:gd name="T23" fmla="*/ 44 h 50"/>
                  <a:gd name="T24" fmla="*/ 9 w 52"/>
                  <a:gd name="T25" fmla="*/ 44 h 50"/>
                  <a:gd name="T26" fmla="*/ 9 w 52"/>
                  <a:gd name="T27" fmla="*/ 44 h 50"/>
                  <a:gd name="T28" fmla="*/ 7 w 52"/>
                  <a:gd name="T29" fmla="*/ 42 h 50"/>
                  <a:gd name="T30" fmla="*/ 7 w 52"/>
                  <a:gd name="T31" fmla="*/ 42 h 50"/>
                  <a:gd name="T32" fmla="*/ 7 w 52"/>
                  <a:gd name="T33" fmla="*/ 42 h 50"/>
                  <a:gd name="T34" fmla="*/ 9 w 52"/>
                  <a:gd name="T35" fmla="*/ 42 h 50"/>
                  <a:gd name="T36" fmla="*/ 9 w 52"/>
                  <a:gd name="T37" fmla="*/ 44 h 50"/>
                  <a:gd name="T38" fmla="*/ 9 w 52"/>
                  <a:gd name="T39" fmla="*/ 42 h 50"/>
                  <a:gd name="T40" fmla="*/ 7 w 52"/>
                  <a:gd name="T41" fmla="*/ 40 h 50"/>
                  <a:gd name="T42" fmla="*/ 5 w 52"/>
                  <a:gd name="T43" fmla="*/ 40 h 50"/>
                  <a:gd name="T44" fmla="*/ 4 w 52"/>
                  <a:gd name="T45" fmla="*/ 40 h 50"/>
                  <a:gd name="T46" fmla="*/ 2 w 52"/>
                  <a:gd name="T47" fmla="*/ 40 h 50"/>
                  <a:gd name="T48" fmla="*/ 0 w 52"/>
                  <a:gd name="T49" fmla="*/ 42 h 50"/>
                  <a:gd name="T50" fmla="*/ 0 w 52"/>
                  <a:gd name="T51" fmla="*/ 44 h 50"/>
                  <a:gd name="T52" fmla="*/ 0 w 52"/>
                  <a:gd name="T53" fmla="*/ 45 h 50"/>
                  <a:gd name="T54" fmla="*/ 2 w 52"/>
                  <a:gd name="T55" fmla="*/ 47 h 50"/>
                  <a:gd name="T56" fmla="*/ 2 w 52"/>
                  <a:gd name="T57" fmla="*/ 47 h 50"/>
                  <a:gd name="T58" fmla="*/ 2 w 52"/>
                  <a:gd name="T59" fmla="*/ 49 h 50"/>
                  <a:gd name="T60" fmla="*/ 5 w 52"/>
                  <a:gd name="T61" fmla="*/ 50 h 50"/>
                  <a:gd name="T62" fmla="*/ 7 w 52"/>
                  <a:gd name="T63" fmla="*/ 50 h 50"/>
                  <a:gd name="T64" fmla="*/ 9 w 52"/>
                  <a:gd name="T65" fmla="*/ 50 h 50"/>
                  <a:gd name="T66" fmla="*/ 11 w 52"/>
                  <a:gd name="T67" fmla="*/ 50 h 50"/>
                  <a:gd name="T68" fmla="*/ 11 w 52"/>
                  <a:gd name="T69" fmla="*/ 49 h 50"/>
                  <a:gd name="T70" fmla="*/ 11 w 52"/>
                  <a:gd name="T71" fmla="*/ 47 h 50"/>
                  <a:gd name="T72" fmla="*/ 11 w 52"/>
                  <a:gd name="T73" fmla="*/ 45 h 50"/>
                  <a:gd name="T74" fmla="*/ 9 w 52"/>
                  <a:gd name="T75" fmla="*/ 44 h 50"/>
                  <a:gd name="T76" fmla="*/ 9 w 52"/>
                  <a:gd name="T77" fmla="*/ 38 h 50"/>
                  <a:gd name="T78" fmla="*/ 12 w 52"/>
                  <a:gd name="T79" fmla="*/ 28 h 50"/>
                  <a:gd name="T80" fmla="*/ 21 w 52"/>
                  <a:gd name="T81" fmla="*/ 19 h 50"/>
                  <a:gd name="T82" fmla="*/ 31 w 52"/>
                  <a:gd name="T83" fmla="*/ 12 h 50"/>
                  <a:gd name="T84" fmla="*/ 35 w 52"/>
                  <a:gd name="T85" fmla="*/ 11 h 50"/>
                  <a:gd name="T86" fmla="*/ 40 w 52"/>
                  <a:gd name="T87" fmla="*/ 11 h 50"/>
                  <a:gd name="T88" fmla="*/ 45 w 52"/>
                  <a:gd name="T89" fmla="*/ 9 h 50"/>
                  <a:gd name="T90" fmla="*/ 49 w 52"/>
                  <a:gd name="T91" fmla="*/ 9 h 50"/>
                  <a:gd name="T92" fmla="*/ 50 w 52"/>
                  <a:gd name="T93" fmla="*/ 7 h 50"/>
                  <a:gd name="T94" fmla="*/ 52 w 52"/>
                  <a:gd name="T95" fmla="*/ 6 h 50"/>
                  <a:gd name="T96" fmla="*/ 52 w 52"/>
                  <a:gd name="T97" fmla="*/ 4 h 50"/>
                  <a:gd name="T98" fmla="*/ 52 w 52"/>
                  <a:gd name="T99" fmla="*/ 2 h 50"/>
                  <a:gd name="T100" fmla="*/ 50 w 52"/>
                  <a:gd name="T101" fmla="*/ 0 h 50"/>
                  <a:gd name="T102" fmla="*/ 49 w 52"/>
                  <a:gd name="T103" fmla="*/ 0 h 50"/>
                  <a:gd name="T104" fmla="*/ 47 w 52"/>
                  <a:gd name="T10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2" h="50">
                    <a:moveTo>
                      <a:pt x="47" y="0"/>
                    </a:moveTo>
                    <a:lnTo>
                      <a:pt x="43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3" y="7"/>
                    </a:lnTo>
                    <a:lnTo>
                      <a:pt x="19" y="9"/>
                    </a:lnTo>
                    <a:lnTo>
                      <a:pt x="16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2" y="47"/>
                    </a:lnTo>
                    <a:lnTo>
                      <a:pt x="2" y="49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11" y="31"/>
                    </a:lnTo>
                    <a:lnTo>
                      <a:pt x="12" y="28"/>
                    </a:lnTo>
                    <a:lnTo>
                      <a:pt x="16" y="25"/>
                    </a:lnTo>
                    <a:lnTo>
                      <a:pt x="18" y="21"/>
                    </a:lnTo>
                    <a:lnTo>
                      <a:pt x="21" y="19"/>
                    </a:lnTo>
                    <a:lnTo>
                      <a:pt x="24" y="16"/>
                    </a:lnTo>
                    <a:lnTo>
                      <a:pt x="28" y="14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3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50" y="9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64" name="Freeform 124">
                <a:extLst>
                  <a:ext uri="{FF2B5EF4-FFF2-40B4-BE49-F238E27FC236}">
                    <a16:creationId xmlns:a16="http://schemas.microsoft.com/office/drawing/2014/main" id="{5F4C2DFA-0561-0BD4-73BF-DD1E80285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440"/>
                <a:ext cx="13" cy="42"/>
              </a:xfrm>
              <a:custGeom>
                <a:avLst/>
                <a:gdLst>
                  <a:gd name="T0" fmla="*/ 3 w 25"/>
                  <a:gd name="T1" fmla="*/ 11 h 83"/>
                  <a:gd name="T2" fmla="*/ 0 w 25"/>
                  <a:gd name="T3" fmla="*/ 26 h 83"/>
                  <a:gd name="T4" fmla="*/ 1 w 25"/>
                  <a:gd name="T5" fmla="*/ 44 h 83"/>
                  <a:gd name="T6" fmla="*/ 5 w 25"/>
                  <a:gd name="T7" fmla="*/ 59 h 83"/>
                  <a:gd name="T8" fmla="*/ 12 w 25"/>
                  <a:gd name="T9" fmla="*/ 73 h 83"/>
                  <a:gd name="T10" fmla="*/ 17 w 25"/>
                  <a:gd name="T11" fmla="*/ 80 h 83"/>
                  <a:gd name="T12" fmla="*/ 17 w 25"/>
                  <a:gd name="T13" fmla="*/ 82 h 83"/>
                  <a:gd name="T14" fmla="*/ 19 w 25"/>
                  <a:gd name="T15" fmla="*/ 82 h 83"/>
                  <a:gd name="T16" fmla="*/ 20 w 25"/>
                  <a:gd name="T17" fmla="*/ 83 h 83"/>
                  <a:gd name="T18" fmla="*/ 22 w 25"/>
                  <a:gd name="T19" fmla="*/ 83 h 83"/>
                  <a:gd name="T20" fmla="*/ 22 w 25"/>
                  <a:gd name="T21" fmla="*/ 82 h 83"/>
                  <a:gd name="T22" fmla="*/ 24 w 25"/>
                  <a:gd name="T23" fmla="*/ 82 h 83"/>
                  <a:gd name="T24" fmla="*/ 24 w 25"/>
                  <a:gd name="T25" fmla="*/ 82 h 83"/>
                  <a:gd name="T26" fmla="*/ 25 w 25"/>
                  <a:gd name="T27" fmla="*/ 80 h 83"/>
                  <a:gd name="T28" fmla="*/ 25 w 25"/>
                  <a:gd name="T29" fmla="*/ 78 h 83"/>
                  <a:gd name="T30" fmla="*/ 25 w 25"/>
                  <a:gd name="T31" fmla="*/ 76 h 83"/>
                  <a:gd name="T32" fmla="*/ 25 w 25"/>
                  <a:gd name="T33" fmla="*/ 76 h 83"/>
                  <a:gd name="T34" fmla="*/ 17 w 25"/>
                  <a:gd name="T35" fmla="*/ 64 h 83"/>
                  <a:gd name="T36" fmla="*/ 12 w 25"/>
                  <a:gd name="T37" fmla="*/ 50 h 83"/>
                  <a:gd name="T38" fmla="*/ 8 w 25"/>
                  <a:gd name="T39" fmla="*/ 35 h 83"/>
                  <a:gd name="T40" fmla="*/ 10 w 25"/>
                  <a:gd name="T41" fmla="*/ 21 h 83"/>
                  <a:gd name="T42" fmla="*/ 13 w 25"/>
                  <a:gd name="T43" fmla="*/ 5 h 83"/>
                  <a:gd name="T44" fmla="*/ 15 w 25"/>
                  <a:gd name="T45" fmla="*/ 5 h 83"/>
                  <a:gd name="T46" fmla="*/ 15 w 25"/>
                  <a:gd name="T47" fmla="*/ 4 h 83"/>
                  <a:gd name="T48" fmla="*/ 13 w 25"/>
                  <a:gd name="T49" fmla="*/ 2 h 83"/>
                  <a:gd name="T50" fmla="*/ 13 w 25"/>
                  <a:gd name="T51" fmla="*/ 2 h 83"/>
                  <a:gd name="T52" fmla="*/ 12 w 25"/>
                  <a:gd name="T53" fmla="*/ 0 h 83"/>
                  <a:gd name="T54" fmla="*/ 12 w 25"/>
                  <a:gd name="T55" fmla="*/ 0 h 83"/>
                  <a:gd name="T56" fmla="*/ 10 w 25"/>
                  <a:gd name="T57" fmla="*/ 0 h 83"/>
                  <a:gd name="T58" fmla="*/ 8 w 25"/>
                  <a:gd name="T59" fmla="*/ 0 h 83"/>
                  <a:gd name="T60" fmla="*/ 8 w 25"/>
                  <a:gd name="T61" fmla="*/ 0 h 83"/>
                  <a:gd name="T62" fmla="*/ 6 w 25"/>
                  <a:gd name="T63" fmla="*/ 2 h 83"/>
                  <a:gd name="T64" fmla="*/ 6 w 25"/>
                  <a:gd name="T65" fmla="*/ 4 h 83"/>
                  <a:gd name="T66" fmla="*/ 6 w 25"/>
                  <a:gd name="T67" fmla="*/ 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83">
                    <a:moveTo>
                      <a:pt x="6" y="4"/>
                    </a:moveTo>
                    <a:lnTo>
                      <a:pt x="3" y="11"/>
                    </a:lnTo>
                    <a:lnTo>
                      <a:pt x="1" y="19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1" y="44"/>
                    </a:lnTo>
                    <a:lnTo>
                      <a:pt x="3" y="50"/>
                    </a:lnTo>
                    <a:lnTo>
                      <a:pt x="5" y="59"/>
                    </a:lnTo>
                    <a:lnTo>
                      <a:pt x="8" y="66"/>
                    </a:lnTo>
                    <a:lnTo>
                      <a:pt x="12" y="73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17" y="82"/>
                    </a:lnTo>
                    <a:lnTo>
                      <a:pt x="17" y="82"/>
                    </a:lnTo>
                    <a:lnTo>
                      <a:pt x="19" y="82"/>
                    </a:lnTo>
                    <a:lnTo>
                      <a:pt x="19" y="82"/>
                    </a:lnTo>
                    <a:lnTo>
                      <a:pt x="19" y="82"/>
                    </a:lnTo>
                    <a:lnTo>
                      <a:pt x="20" y="83"/>
                    </a:lnTo>
                    <a:lnTo>
                      <a:pt x="20" y="83"/>
                    </a:lnTo>
                    <a:lnTo>
                      <a:pt x="22" y="83"/>
                    </a:lnTo>
                    <a:lnTo>
                      <a:pt x="22" y="83"/>
                    </a:lnTo>
                    <a:lnTo>
                      <a:pt x="22" y="82"/>
                    </a:lnTo>
                    <a:lnTo>
                      <a:pt x="22" y="82"/>
                    </a:lnTo>
                    <a:lnTo>
                      <a:pt x="24" y="82"/>
                    </a:lnTo>
                    <a:lnTo>
                      <a:pt x="24" y="82"/>
                    </a:lnTo>
                    <a:lnTo>
                      <a:pt x="24" y="82"/>
                    </a:lnTo>
                    <a:lnTo>
                      <a:pt x="25" y="80"/>
                    </a:lnTo>
                    <a:lnTo>
                      <a:pt x="25" y="80"/>
                    </a:lnTo>
                    <a:lnTo>
                      <a:pt x="25" y="80"/>
                    </a:lnTo>
                    <a:lnTo>
                      <a:pt x="25" y="78"/>
                    </a:lnTo>
                    <a:lnTo>
                      <a:pt x="25" y="78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0" y="69"/>
                    </a:lnTo>
                    <a:lnTo>
                      <a:pt x="17" y="64"/>
                    </a:lnTo>
                    <a:lnTo>
                      <a:pt x="13" y="57"/>
                    </a:lnTo>
                    <a:lnTo>
                      <a:pt x="12" y="50"/>
                    </a:lnTo>
                    <a:lnTo>
                      <a:pt x="10" y="42"/>
                    </a:lnTo>
                    <a:lnTo>
                      <a:pt x="8" y="35"/>
                    </a:lnTo>
                    <a:lnTo>
                      <a:pt x="8" y="28"/>
                    </a:lnTo>
                    <a:lnTo>
                      <a:pt x="10" y="21"/>
                    </a:lnTo>
                    <a:lnTo>
                      <a:pt x="12" y="12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65" name="Freeform 125">
                <a:extLst>
                  <a:ext uri="{FF2B5EF4-FFF2-40B4-BE49-F238E27FC236}">
                    <a16:creationId xmlns:a16="http://schemas.microsoft.com/office/drawing/2014/main" id="{4660CA2F-D2B6-9F1D-E203-89465DD0E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355"/>
                <a:ext cx="10" cy="27"/>
              </a:xfrm>
              <a:custGeom>
                <a:avLst/>
                <a:gdLst>
                  <a:gd name="T0" fmla="*/ 7 w 19"/>
                  <a:gd name="T1" fmla="*/ 7 h 54"/>
                  <a:gd name="T2" fmla="*/ 3 w 19"/>
                  <a:gd name="T3" fmla="*/ 15 h 54"/>
                  <a:gd name="T4" fmla="*/ 0 w 19"/>
                  <a:gd name="T5" fmla="*/ 26 h 54"/>
                  <a:gd name="T6" fmla="*/ 0 w 19"/>
                  <a:gd name="T7" fmla="*/ 36 h 54"/>
                  <a:gd name="T8" fmla="*/ 0 w 19"/>
                  <a:gd name="T9" fmla="*/ 47 h 54"/>
                  <a:gd name="T10" fmla="*/ 1 w 19"/>
                  <a:gd name="T11" fmla="*/ 50 h 54"/>
                  <a:gd name="T12" fmla="*/ 1 w 19"/>
                  <a:gd name="T13" fmla="*/ 52 h 54"/>
                  <a:gd name="T14" fmla="*/ 3 w 19"/>
                  <a:gd name="T15" fmla="*/ 54 h 54"/>
                  <a:gd name="T16" fmla="*/ 5 w 19"/>
                  <a:gd name="T17" fmla="*/ 54 h 54"/>
                  <a:gd name="T18" fmla="*/ 7 w 19"/>
                  <a:gd name="T19" fmla="*/ 54 h 54"/>
                  <a:gd name="T20" fmla="*/ 7 w 19"/>
                  <a:gd name="T21" fmla="*/ 54 h 54"/>
                  <a:gd name="T22" fmla="*/ 8 w 19"/>
                  <a:gd name="T23" fmla="*/ 52 h 54"/>
                  <a:gd name="T24" fmla="*/ 8 w 19"/>
                  <a:gd name="T25" fmla="*/ 52 h 54"/>
                  <a:gd name="T26" fmla="*/ 10 w 19"/>
                  <a:gd name="T27" fmla="*/ 50 h 54"/>
                  <a:gd name="T28" fmla="*/ 10 w 19"/>
                  <a:gd name="T29" fmla="*/ 48 h 54"/>
                  <a:gd name="T30" fmla="*/ 10 w 19"/>
                  <a:gd name="T31" fmla="*/ 48 h 54"/>
                  <a:gd name="T32" fmla="*/ 10 w 19"/>
                  <a:gd name="T33" fmla="*/ 47 h 54"/>
                  <a:gd name="T34" fmla="*/ 8 w 19"/>
                  <a:gd name="T35" fmla="*/ 38 h 54"/>
                  <a:gd name="T36" fmla="*/ 8 w 19"/>
                  <a:gd name="T37" fmla="*/ 29 h 54"/>
                  <a:gd name="T38" fmla="*/ 10 w 19"/>
                  <a:gd name="T39" fmla="*/ 22 h 54"/>
                  <a:gd name="T40" fmla="*/ 14 w 19"/>
                  <a:gd name="T41" fmla="*/ 14 h 54"/>
                  <a:gd name="T42" fmla="*/ 17 w 19"/>
                  <a:gd name="T43" fmla="*/ 7 h 54"/>
                  <a:gd name="T44" fmla="*/ 19 w 19"/>
                  <a:gd name="T45" fmla="*/ 5 h 54"/>
                  <a:gd name="T46" fmla="*/ 19 w 19"/>
                  <a:gd name="T47" fmla="*/ 5 h 54"/>
                  <a:gd name="T48" fmla="*/ 19 w 19"/>
                  <a:gd name="T49" fmla="*/ 3 h 54"/>
                  <a:gd name="T50" fmla="*/ 17 w 19"/>
                  <a:gd name="T51" fmla="*/ 2 h 54"/>
                  <a:gd name="T52" fmla="*/ 17 w 19"/>
                  <a:gd name="T53" fmla="*/ 0 h 54"/>
                  <a:gd name="T54" fmla="*/ 15 w 19"/>
                  <a:gd name="T55" fmla="*/ 0 h 54"/>
                  <a:gd name="T56" fmla="*/ 15 w 19"/>
                  <a:gd name="T57" fmla="*/ 0 h 54"/>
                  <a:gd name="T58" fmla="*/ 14 w 19"/>
                  <a:gd name="T59" fmla="*/ 0 h 54"/>
                  <a:gd name="T60" fmla="*/ 12 w 19"/>
                  <a:gd name="T61" fmla="*/ 0 h 54"/>
                  <a:gd name="T62" fmla="*/ 10 w 19"/>
                  <a:gd name="T63" fmla="*/ 2 h 54"/>
                  <a:gd name="T64" fmla="*/ 10 w 19"/>
                  <a:gd name="T65" fmla="*/ 2 h 54"/>
                  <a:gd name="T66" fmla="*/ 10 w 19"/>
                  <a:gd name="T6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54">
                    <a:moveTo>
                      <a:pt x="10" y="2"/>
                    </a:moveTo>
                    <a:lnTo>
                      <a:pt x="7" y="7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3" y="52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8" y="43"/>
                    </a:lnTo>
                    <a:lnTo>
                      <a:pt x="8" y="38"/>
                    </a:lnTo>
                    <a:lnTo>
                      <a:pt x="8" y="34"/>
                    </a:lnTo>
                    <a:lnTo>
                      <a:pt x="8" y="29"/>
                    </a:lnTo>
                    <a:lnTo>
                      <a:pt x="10" y="26"/>
                    </a:lnTo>
                    <a:lnTo>
                      <a:pt x="10" y="22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5" y="10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66" name="Freeform 126">
                <a:extLst>
                  <a:ext uri="{FF2B5EF4-FFF2-40B4-BE49-F238E27FC236}">
                    <a16:creationId xmlns:a16="http://schemas.microsoft.com/office/drawing/2014/main" id="{A925CB63-52FD-ADD6-47BC-5F04FA1D2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2253"/>
                <a:ext cx="62" cy="49"/>
              </a:xfrm>
              <a:custGeom>
                <a:avLst/>
                <a:gdLst>
                  <a:gd name="T0" fmla="*/ 114 w 124"/>
                  <a:gd name="T1" fmla="*/ 5 h 97"/>
                  <a:gd name="T2" fmla="*/ 110 w 124"/>
                  <a:gd name="T3" fmla="*/ 9 h 97"/>
                  <a:gd name="T4" fmla="*/ 107 w 124"/>
                  <a:gd name="T5" fmla="*/ 14 h 97"/>
                  <a:gd name="T6" fmla="*/ 103 w 124"/>
                  <a:gd name="T7" fmla="*/ 19 h 97"/>
                  <a:gd name="T8" fmla="*/ 98 w 124"/>
                  <a:gd name="T9" fmla="*/ 22 h 97"/>
                  <a:gd name="T10" fmla="*/ 96 w 124"/>
                  <a:gd name="T11" fmla="*/ 26 h 97"/>
                  <a:gd name="T12" fmla="*/ 76 w 124"/>
                  <a:gd name="T13" fmla="*/ 38 h 97"/>
                  <a:gd name="T14" fmla="*/ 53 w 124"/>
                  <a:gd name="T15" fmla="*/ 48 h 97"/>
                  <a:gd name="T16" fmla="*/ 32 w 124"/>
                  <a:gd name="T17" fmla="*/ 57 h 97"/>
                  <a:gd name="T18" fmla="*/ 13 w 124"/>
                  <a:gd name="T19" fmla="*/ 71 h 97"/>
                  <a:gd name="T20" fmla="*/ 1 w 124"/>
                  <a:gd name="T21" fmla="*/ 90 h 97"/>
                  <a:gd name="T22" fmla="*/ 0 w 124"/>
                  <a:gd name="T23" fmla="*/ 90 h 97"/>
                  <a:gd name="T24" fmla="*/ 0 w 124"/>
                  <a:gd name="T25" fmla="*/ 92 h 97"/>
                  <a:gd name="T26" fmla="*/ 0 w 124"/>
                  <a:gd name="T27" fmla="*/ 93 h 97"/>
                  <a:gd name="T28" fmla="*/ 0 w 124"/>
                  <a:gd name="T29" fmla="*/ 95 h 97"/>
                  <a:gd name="T30" fmla="*/ 1 w 124"/>
                  <a:gd name="T31" fmla="*/ 95 h 97"/>
                  <a:gd name="T32" fmla="*/ 1 w 124"/>
                  <a:gd name="T33" fmla="*/ 97 h 97"/>
                  <a:gd name="T34" fmla="*/ 3 w 124"/>
                  <a:gd name="T35" fmla="*/ 97 h 97"/>
                  <a:gd name="T36" fmla="*/ 5 w 124"/>
                  <a:gd name="T37" fmla="*/ 97 h 97"/>
                  <a:gd name="T38" fmla="*/ 6 w 124"/>
                  <a:gd name="T39" fmla="*/ 97 h 97"/>
                  <a:gd name="T40" fmla="*/ 6 w 124"/>
                  <a:gd name="T41" fmla="*/ 97 h 97"/>
                  <a:gd name="T42" fmla="*/ 8 w 124"/>
                  <a:gd name="T43" fmla="*/ 95 h 97"/>
                  <a:gd name="T44" fmla="*/ 10 w 124"/>
                  <a:gd name="T45" fmla="*/ 92 h 97"/>
                  <a:gd name="T46" fmla="*/ 13 w 124"/>
                  <a:gd name="T47" fmla="*/ 86 h 97"/>
                  <a:gd name="T48" fmla="*/ 17 w 124"/>
                  <a:gd name="T49" fmla="*/ 81 h 97"/>
                  <a:gd name="T50" fmla="*/ 22 w 124"/>
                  <a:gd name="T51" fmla="*/ 74 h 97"/>
                  <a:gd name="T52" fmla="*/ 25 w 124"/>
                  <a:gd name="T53" fmla="*/ 71 h 97"/>
                  <a:gd name="T54" fmla="*/ 29 w 124"/>
                  <a:gd name="T55" fmla="*/ 69 h 97"/>
                  <a:gd name="T56" fmla="*/ 50 w 124"/>
                  <a:gd name="T57" fmla="*/ 59 h 97"/>
                  <a:gd name="T58" fmla="*/ 72 w 124"/>
                  <a:gd name="T59" fmla="*/ 48 h 97"/>
                  <a:gd name="T60" fmla="*/ 91 w 124"/>
                  <a:gd name="T61" fmla="*/ 40 h 97"/>
                  <a:gd name="T62" fmla="*/ 110 w 124"/>
                  <a:gd name="T63" fmla="*/ 26 h 97"/>
                  <a:gd name="T64" fmla="*/ 124 w 124"/>
                  <a:gd name="T65" fmla="*/ 7 h 97"/>
                  <a:gd name="T66" fmla="*/ 124 w 124"/>
                  <a:gd name="T67" fmla="*/ 7 h 97"/>
                  <a:gd name="T68" fmla="*/ 124 w 124"/>
                  <a:gd name="T69" fmla="*/ 5 h 97"/>
                  <a:gd name="T70" fmla="*/ 124 w 124"/>
                  <a:gd name="T71" fmla="*/ 3 h 97"/>
                  <a:gd name="T72" fmla="*/ 124 w 124"/>
                  <a:gd name="T73" fmla="*/ 2 h 97"/>
                  <a:gd name="T74" fmla="*/ 122 w 124"/>
                  <a:gd name="T75" fmla="*/ 2 h 97"/>
                  <a:gd name="T76" fmla="*/ 122 w 124"/>
                  <a:gd name="T77" fmla="*/ 0 h 97"/>
                  <a:gd name="T78" fmla="*/ 121 w 124"/>
                  <a:gd name="T79" fmla="*/ 0 h 97"/>
                  <a:gd name="T80" fmla="*/ 119 w 124"/>
                  <a:gd name="T81" fmla="*/ 0 h 97"/>
                  <a:gd name="T82" fmla="*/ 119 w 124"/>
                  <a:gd name="T83" fmla="*/ 0 h 97"/>
                  <a:gd name="T84" fmla="*/ 117 w 124"/>
                  <a:gd name="T85" fmla="*/ 0 h 97"/>
                  <a:gd name="T86" fmla="*/ 115 w 124"/>
                  <a:gd name="T87" fmla="*/ 2 h 97"/>
                  <a:gd name="T88" fmla="*/ 115 w 124"/>
                  <a:gd name="T89" fmla="*/ 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4" h="97">
                    <a:moveTo>
                      <a:pt x="115" y="2"/>
                    </a:moveTo>
                    <a:lnTo>
                      <a:pt x="114" y="5"/>
                    </a:lnTo>
                    <a:lnTo>
                      <a:pt x="112" y="7"/>
                    </a:lnTo>
                    <a:lnTo>
                      <a:pt x="110" y="9"/>
                    </a:lnTo>
                    <a:lnTo>
                      <a:pt x="108" y="12"/>
                    </a:lnTo>
                    <a:lnTo>
                      <a:pt x="107" y="14"/>
                    </a:lnTo>
                    <a:lnTo>
                      <a:pt x="105" y="17"/>
                    </a:lnTo>
                    <a:lnTo>
                      <a:pt x="103" y="19"/>
                    </a:lnTo>
                    <a:lnTo>
                      <a:pt x="100" y="21"/>
                    </a:lnTo>
                    <a:lnTo>
                      <a:pt x="98" y="22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86" y="33"/>
                    </a:lnTo>
                    <a:lnTo>
                      <a:pt x="76" y="38"/>
                    </a:lnTo>
                    <a:lnTo>
                      <a:pt x="65" y="43"/>
                    </a:lnTo>
                    <a:lnTo>
                      <a:pt x="53" y="48"/>
                    </a:lnTo>
                    <a:lnTo>
                      <a:pt x="43" y="52"/>
                    </a:lnTo>
                    <a:lnTo>
                      <a:pt x="32" y="57"/>
                    </a:lnTo>
                    <a:lnTo>
                      <a:pt x="22" y="62"/>
                    </a:lnTo>
                    <a:lnTo>
                      <a:pt x="13" y="71"/>
                    </a:lnTo>
                    <a:lnTo>
                      <a:pt x="6" y="79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5"/>
                    </a:lnTo>
                    <a:lnTo>
                      <a:pt x="1" y="95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3" y="97"/>
                    </a:lnTo>
                    <a:lnTo>
                      <a:pt x="3" y="97"/>
                    </a:lnTo>
                    <a:lnTo>
                      <a:pt x="3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8" y="95"/>
                    </a:lnTo>
                    <a:lnTo>
                      <a:pt x="8" y="95"/>
                    </a:lnTo>
                    <a:lnTo>
                      <a:pt x="8" y="95"/>
                    </a:lnTo>
                    <a:lnTo>
                      <a:pt x="10" y="92"/>
                    </a:lnTo>
                    <a:lnTo>
                      <a:pt x="12" y="90"/>
                    </a:lnTo>
                    <a:lnTo>
                      <a:pt x="13" y="86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9" y="78"/>
                    </a:lnTo>
                    <a:lnTo>
                      <a:pt x="22" y="74"/>
                    </a:lnTo>
                    <a:lnTo>
                      <a:pt x="24" y="73"/>
                    </a:lnTo>
                    <a:lnTo>
                      <a:pt x="25" y="71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9" y="64"/>
                    </a:lnTo>
                    <a:lnTo>
                      <a:pt x="50" y="59"/>
                    </a:lnTo>
                    <a:lnTo>
                      <a:pt x="60" y="54"/>
                    </a:lnTo>
                    <a:lnTo>
                      <a:pt x="72" y="48"/>
                    </a:lnTo>
                    <a:lnTo>
                      <a:pt x="83" y="45"/>
                    </a:lnTo>
                    <a:lnTo>
                      <a:pt x="91" y="40"/>
                    </a:lnTo>
                    <a:lnTo>
                      <a:pt x="102" y="33"/>
                    </a:lnTo>
                    <a:lnTo>
                      <a:pt x="110" y="26"/>
                    </a:lnTo>
                    <a:lnTo>
                      <a:pt x="117" y="17"/>
                    </a:lnTo>
                    <a:lnTo>
                      <a:pt x="124" y="7"/>
                    </a:lnTo>
                    <a:lnTo>
                      <a:pt x="124" y="7"/>
                    </a:lnTo>
                    <a:lnTo>
                      <a:pt x="124" y="7"/>
                    </a:lnTo>
                    <a:lnTo>
                      <a:pt x="124" y="5"/>
                    </a:lnTo>
                    <a:lnTo>
                      <a:pt x="124" y="5"/>
                    </a:lnTo>
                    <a:lnTo>
                      <a:pt x="124" y="3"/>
                    </a:lnTo>
                    <a:lnTo>
                      <a:pt x="124" y="3"/>
                    </a:lnTo>
                    <a:lnTo>
                      <a:pt x="124" y="3"/>
                    </a:lnTo>
                    <a:lnTo>
                      <a:pt x="124" y="2"/>
                    </a:lnTo>
                    <a:lnTo>
                      <a:pt x="124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67" name="Freeform 127">
                <a:extLst>
                  <a:ext uri="{FF2B5EF4-FFF2-40B4-BE49-F238E27FC236}">
                    <a16:creationId xmlns:a16="http://schemas.microsoft.com/office/drawing/2014/main" id="{5424B6BF-554C-1703-ED5B-B7C097F01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697"/>
                <a:ext cx="9" cy="19"/>
              </a:xfrm>
              <a:custGeom>
                <a:avLst/>
                <a:gdLst>
                  <a:gd name="T0" fmla="*/ 3 w 17"/>
                  <a:gd name="T1" fmla="*/ 7 h 38"/>
                  <a:gd name="T2" fmla="*/ 0 w 17"/>
                  <a:gd name="T3" fmla="*/ 13 h 38"/>
                  <a:gd name="T4" fmla="*/ 0 w 17"/>
                  <a:gd name="T5" fmla="*/ 20 h 38"/>
                  <a:gd name="T6" fmla="*/ 2 w 17"/>
                  <a:gd name="T7" fmla="*/ 27 h 38"/>
                  <a:gd name="T8" fmla="*/ 5 w 17"/>
                  <a:gd name="T9" fmla="*/ 32 h 38"/>
                  <a:gd name="T10" fmla="*/ 9 w 17"/>
                  <a:gd name="T11" fmla="*/ 36 h 38"/>
                  <a:gd name="T12" fmla="*/ 9 w 17"/>
                  <a:gd name="T13" fmla="*/ 38 h 38"/>
                  <a:gd name="T14" fmla="*/ 10 w 17"/>
                  <a:gd name="T15" fmla="*/ 38 h 38"/>
                  <a:gd name="T16" fmla="*/ 12 w 17"/>
                  <a:gd name="T17" fmla="*/ 38 h 38"/>
                  <a:gd name="T18" fmla="*/ 12 w 17"/>
                  <a:gd name="T19" fmla="*/ 38 h 38"/>
                  <a:gd name="T20" fmla="*/ 14 w 17"/>
                  <a:gd name="T21" fmla="*/ 38 h 38"/>
                  <a:gd name="T22" fmla="*/ 16 w 17"/>
                  <a:gd name="T23" fmla="*/ 38 h 38"/>
                  <a:gd name="T24" fmla="*/ 16 w 17"/>
                  <a:gd name="T25" fmla="*/ 36 h 38"/>
                  <a:gd name="T26" fmla="*/ 17 w 17"/>
                  <a:gd name="T27" fmla="*/ 36 h 38"/>
                  <a:gd name="T28" fmla="*/ 17 w 17"/>
                  <a:gd name="T29" fmla="*/ 34 h 38"/>
                  <a:gd name="T30" fmla="*/ 17 w 17"/>
                  <a:gd name="T31" fmla="*/ 32 h 38"/>
                  <a:gd name="T32" fmla="*/ 16 w 17"/>
                  <a:gd name="T33" fmla="*/ 32 h 38"/>
                  <a:gd name="T34" fmla="*/ 14 w 17"/>
                  <a:gd name="T35" fmla="*/ 27 h 38"/>
                  <a:gd name="T36" fmla="*/ 12 w 17"/>
                  <a:gd name="T37" fmla="*/ 24 h 38"/>
                  <a:gd name="T38" fmla="*/ 10 w 17"/>
                  <a:gd name="T39" fmla="*/ 19 h 38"/>
                  <a:gd name="T40" fmla="*/ 10 w 17"/>
                  <a:gd name="T41" fmla="*/ 13 h 38"/>
                  <a:gd name="T42" fmla="*/ 12 w 17"/>
                  <a:gd name="T43" fmla="*/ 7 h 38"/>
                  <a:gd name="T44" fmla="*/ 14 w 17"/>
                  <a:gd name="T45" fmla="*/ 5 h 38"/>
                  <a:gd name="T46" fmla="*/ 14 w 17"/>
                  <a:gd name="T47" fmla="*/ 5 h 38"/>
                  <a:gd name="T48" fmla="*/ 12 w 17"/>
                  <a:gd name="T49" fmla="*/ 3 h 38"/>
                  <a:gd name="T50" fmla="*/ 12 w 17"/>
                  <a:gd name="T51" fmla="*/ 1 h 38"/>
                  <a:gd name="T52" fmla="*/ 10 w 17"/>
                  <a:gd name="T53" fmla="*/ 1 h 38"/>
                  <a:gd name="T54" fmla="*/ 10 w 17"/>
                  <a:gd name="T55" fmla="*/ 0 h 38"/>
                  <a:gd name="T56" fmla="*/ 9 w 17"/>
                  <a:gd name="T57" fmla="*/ 0 h 38"/>
                  <a:gd name="T58" fmla="*/ 7 w 17"/>
                  <a:gd name="T59" fmla="*/ 0 h 38"/>
                  <a:gd name="T60" fmla="*/ 7 w 17"/>
                  <a:gd name="T61" fmla="*/ 1 h 38"/>
                  <a:gd name="T62" fmla="*/ 5 w 17"/>
                  <a:gd name="T63" fmla="*/ 1 h 38"/>
                  <a:gd name="T64" fmla="*/ 5 w 17"/>
                  <a:gd name="T65" fmla="*/ 3 h 38"/>
                  <a:gd name="T66" fmla="*/ 5 w 17"/>
                  <a:gd name="T6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38">
                    <a:moveTo>
                      <a:pt x="5" y="3"/>
                    </a:moveTo>
                    <a:lnTo>
                      <a:pt x="3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2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7" y="36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7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9"/>
                    </a:lnTo>
                    <a:lnTo>
                      <a:pt x="14" y="27"/>
                    </a:lnTo>
                    <a:lnTo>
                      <a:pt x="14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68" name="Freeform 128">
                <a:extLst>
                  <a:ext uri="{FF2B5EF4-FFF2-40B4-BE49-F238E27FC236}">
                    <a16:creationId xmlns:a16="http://schemas.microsoft.com/office/drawing/2014/main" id="{FCAF9AC9-CE76-10C7-7687-CDF114154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2488"/>
                <a:ext cx="43" cy="21"/>
              </a:xfrm>
              <a:custGeom>
                <a:avLst/>
                <a:gdLst>
                  <a:gd name="T0" fmla="*/ 73 w 87"/>
                  <a:gd name="T1" fmla="*/ 9 h 44"/>
                  <a:gd name="T2" fmla="*/ 61 w 87"/>
                  <a:gd name="T3" fmla="*/ 21 h 44"/>
                  <a:gd name="T4" fmla="*/ 47 w 87"/>
                  <a:gd name="T5" fmla="*/ 28 h 44"/>
                  <a:gd name="T6" fmla="*/ 30 w 87"/>
                  <a:gd name="T7" fmla="*/ 33 h 44"/>
                  <a:gd name="T8" fmla="*/ 12 w 87"/>
                  <a:gd name="T9" fmla="*/ 35 h 44"/>
                  <a:gd name="T10" fmla="*/ 4 w 87"/>
                  <a:gd name="T11" fmla="*/ 33 h 44"/>
                  <a:gd name="T12" fmla="*/ 4 w 87"/>
                  <a:gd name="T13" fmla="*/ 33 h 44"/>
                  <a:gd name="T14" fmla="*/ 2 w 87"/>
                  <a:gd name="T15" fmla="*/ 35 h 44"/>
                  <a:gd name="T16" fmla="*/ 0 w 87"/>
                  <a:gd name="T17" fmla="*/ 35 h 44"/>
                  <a:gd name="T18" fmla="*/ 0 w 87"/>
                  <a:gd name="T19" fmla="*/ 37 h 44"/>
                  <a:gd name="T20" fmla="*/ 0 w 87"/>
                  <a:gd name="T21" fmla="*/ 38 h 44"/>
                  <a:gd name="T22" fmla="*/ 0 w 87"/>
                  <a:gd name="T23" fmla="*/ 38 h 44"/>
                  <a:gd name="T24" fmla="*/ 0 w 87"/>
                  <a:gd name="T25" fmla="*/ 40 h 44"/>
                  <a:gd name="T26" fmla="*/ 2 w 87"/>
                  <a:gd name="T27" fmla="*/ 42 h 44"/>
                  <a:gd name="T28" fmla="*/ 2 w 87"/>
                  <a:gd name="T29" fmla="*/ 42 h 44"/>
                  <a:gd name="T30" fmla="*/ 4 w 87"/>
                  <a:gd name="T31" fmla="*/ 42 h 44"/>
                  <a:gd name="T32" fmla="*/ 4 w 87"/>
                  <a:gd name="T33" fmla="*/ 42 h 44"/>
                  <a:gd name="T34" fmla="*/ 23 w 87"/>
                  <a:gd name="T35" fmla="*/ 44 h 44"/>
                  <a:gd name="T36" fmla="*/ 42 w 87"/>
                  <a:gd name="T37" fmla="*/ 40 h 44"/>
                  <a:gd name="T38" fmla="*/ 59 w 87"/>
                  <a:gd name="T39" fmla="*/ 33 h 44"/>
                  <a:gd name="T40" fmla="*/ 73 w 87"/>
                  <a:gd name="T41" fmla="*/ 23 h 44"/>
                  <a:gd name="T42" fmla="*/ 85 w 87"/>
                  <a:gd name="T43" fmla="*/ 7 h 44"/>
                  <a:gd name="T44" fmla="*/ 85 w 87"/>
                  <a:gd name="T45" fmla="*/ 6 h 44"/>
                  <a:gd name="T46" fmla="*/ 87 w 87"/>
                  <a:gd name="T47" fmla="*/ 6 h 44"/>
                  <a:gd name="T48" fmla="*/ 87 w 87"/>
                  <a:gd name="T49" fmla="*/ 4 h 44"/>
                  <a:gd name="T50" fmla="*/ 85 w 87"/>
                  <a:gd name="T51" fmla="*/ 2 h 44"/>
                  <a:gd name="T52" fmla="*/ 85 w 87"/>
                  <a:gd name="T53" fmla="*/ 0 h 44"/>
                  <a:gd name="T54" fmla="*/ 85 w 87"/>
                  <a:gd name="T55" fmla="*/ 0 h 44"/>
                  <a:gd name="T56" fmla="*/ 83 w 87"/>
                  <a:gd name="T57" fmla="*/ 0 h 44"/>
                  <a:gd name="T58" fmla="*/ 82 w 87"/>
                  <a:gd name="T59" fmla="*/ 0 h 44"/>
                  <a:gd name="T60" fmla="*/ 80 w 87"/>
                  <a:gd name="T61" fmla="*/ 0 h 44"/>
                  <a:gd name="T62" fmla="*/ 80 w 87"/>
                  <a:gd name="T63" fmla="*/ 0 h 44"/>
                  <a:gd name="T64" fmla="*/ 78 w 87"/>
                  <a:gd name="T65" fmla="*/ 2 h 44"/>
                  <a:gd name="T66" fmla="*/ 78 w 87"/>
                  <a:gd name="T6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" h="44">
                    <a:moveTo>
                      <a:pt x="78" y="2"/>
                    </a:moveTo>
                    <a:lnTo>
                      <a:pt x="73" y="9"/>
                    </a:lnTo>
                    <a:lnTo>
                      <a:pt x="68" y="16"/>
                    </a:lnTo>
                    <a:lnTo>
                      <a:pt x="61" y="21"/>
                    </a:lnTo>
                    <a:lnTo>
                      <a:pt x="54" y="25"/>
                    </a:lnTo>
                    <a:lnTo>
                      <a:pt x="47" y="28"/>
                    </a:lnTo>
                    <a:lnTo>
                      <a:pt x="38" y="31"/>
                    </a:lnTo>
                    <a:lnTo>
                      <a:pt x="30" y="33"/>
                    </a:lnTo>
                    <a:lnTo>
                      <a:pt x="21" y="35"/>
                    </a:lnTo>
                    <a:lnTo>
                      <a:pt x="12" y="35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14" y="44"/>
                    </a:lnTo>
                    <a:lnTo>
                      <a:pt x="23" y="44"/>
                    </a:lnTo>
                    <a:lnTo>
                      <a:pt x="33" y="42"/>
                    </a:lnTo>
                    <a:lnTo>
                      <a:pt x="42" y="40"/>
                    </a:lnTo>
                    <a:lnTo>
                      <a:pt x="50" y="37"/>
                    </a:lnTo>
                    <a:lnTo>
                      <a:pt x="59" y="33"/>
                    </a:lnTo>
                    <a:lnTo>
                      <a:pt x="66" y="28"/>
                    </a:lnTo>
                    <a:lnTo>
                      <a:pt x="73" y="23"/>
                    </a:lnTo>
                    <a:lnTo>
                      <a:pt x="80" y="16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78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69" name="Freeform 129">
                <a:extLst>
                  <a:ext uri="{FF2B5EF4-FFF2-40B4-BE49-F238E27FC236}">
                    <a16:creationId xmlns:a16="http://schemas.microsoft.com/office/drawing/2014/main" id="{E099AE50-97F4-9D31-B7FB-6B0B05FA5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493"/>
                <a:ext cx="26" cy="13"/>
              </a:xfrm>
              <a:custGeom>
                <a:avLst/>
                <a:gdLst>
                  <a:gd name="T0" fmla="*/ 6 w 52"/>
                  <a:gd name="T1" fmla="*/ 12 h 26"/>
                  <a:gd name="T2" fmla="*/ 14 w 52"/>
                  <a:gd name="T3" fmla="*/ 17 h 26"/>
                  <a:gd name="T4" fmla="*/ 23 w 52"/>
                  <a:gd name="T5" fmla="*/ 20 h 26"/>
                  <a:gd name="T6" fmla="*/ 33 w 52"/>
                  <a:gd name="T7" fmla="*/ 22 h 26"/>
                  <a:gd name="T8" fmla="*/ 42 w 52"/>
                  <a:gd name="T9" fmla="*/ 24 h 26"/>
                  <a:gd name="T10" fmla="*/ 47 w 52"/>
                  <a:gd name="T11" fmla="*/ 26 h 26"/>
                  <a:gd name="T12" fmla="*/ 47 w 52"/>
                  <a:gd name="T13" fmla="*/ 26 h 26"/>
                  <a:gd name="T14" fmla="*/ 49 w 52"/>
                  <a:gd name="T15" fmla="*/ 26 h 26"/>
                  <a:gd name="T16" fmla="*/ 51 w 52"/>
                  <a:gd name="T17" fmla="*/ 26 h 26"/>
                  <a:gd name="T18" fmla="*/ 51 w 52"/>
                  <a:gd name="T19" fmla="*/ 24 h 26"/>
                  <a:gd name="T20" fmla="*/ 52 w 52"/>
                  <a:gd name="T21" fmla="*/ 24 h 26"/>
                  <a:gd name="T22" fmla="*/ 52 w 52"/>
                  <a:gd name="T23" fmla="*/ 22 h 26"/>
                  <a:gd name="T24" fmla="*/ 52 w 52"/>
                  <a:gd name="T25" fmla="*/ 20 h 26"/>
                  <a:gd name="T26" fmla="*/ 52 w 52"/>
                  <a:gd name="T27" fmla="*/ 20 h 26"/>
                  <a:gd name="T28" fmla="*/ 51 w 52"/>
                  <a:gd name="T29" fmla="*/ 19 h 26"/>
                  <a:gd name="T30" fmla="*/ 51 w 52"/>
                  <a:gd name="T31" fmla="*/ 17 h 26"/>
                  <a:gd name="T32" fmla="*/ 49 w 52"/>
                  <a:gd name="T33" fmla="*/ 17 h 26"/>
                  <a:gd name="T34" fmla="*/ 40 w 52"/>
                  <a:gd name="T35" fmla="*/ 15 h 26"/>
                  <a:gd name="T36" fmla="*/ 32 w 52"/>
                  <a:gd name="T37" fmla="*/ 12 h 26"/>
                  <a:gd name="T38" fmla="*/ 23 w 52"/>
                  <a:gd name="T39" fmla="*/ 10 h 26"/>
                  <a:gd name="T40" fmla="*/ 14 w 52"/>
                  <a:gd name="T41" fmla="*/ 7 h 26"/>
                  <a:gd name="T42" fmla="*/ 7 w 52"/>
                  <a:gd name="T43" fmla="*/ 1 h 26"/>
                  <a:gd name="T44" fmla="*/ 7 w 52"/>
                  <a:gd name="T45" fmla="*/ 0 h 26"/>
                  <a:gd name="T46" fmla="*/ 6 w 52"/>
                  <a:gd name="T47" fmla="*/ 0 h 26"/>
                  <a:gd name="T48" fmla="*/ 4 w 52"/>
                  <a:gd name="T49" fmla="*/ 0 h 26"/>
                  <a:gd name="T50" fmla="*/ 4 w 52"/>
                  <a:gd name="T51" fmla="*/ 0 h 26"/>
                  <a:gd name="T52" fmla="*/ 2 w 52"/>
                  <a:gd name="T53" fmla="*/ 1 h 26"/>
                  <a:gd name="T54" fmla="*/ 2 w 52"/>
                  <a:gd name="T55" fmla="*/ 1 h 26"/>
                  <a:gd name="T56" fmla="*/ 0 w 52"/>
                  <a:gd name="T57" fmla="*/ 3 h 26"/>
                  <a:gd name="T58" fmla="*/ 0 w 52"/>
                  <a:gd name="T59" fmla="*/ 5 h 26"/>
                  <a:gd name="T60" fmla="*/ 0 w 52"/>
                  <a:gd name="T61" fmla="*/ 5 h 26"/>
                  <a:gd name="T62" fmla="*/ 2 w 52"/>
                  <a:gd name="T63" fmla="*/ 7 h 26"/>
                  <a:gd name="T64" fmla="*/ 2 w 52"/>
                  <a:gd name="T65" fmla="*/ 8 h 26"/>
                  <a:gd name="T66" fmla="*/ 2 w 52"/>
                  <a:gd name="T67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26">
                    <a:moveTo>
                      <a:pt x="2" y="8"/>
                    </a:moveTo>
                    <a:lnTo>
                      <a:pt x="6" y="12"/>
                    </a:lnTo>
                    <a:lnTo>
                      <a:pt x="11" y="14"/>
                    </a:lnTo>
                    <a:lnTo>
                      <a:pt x="14" y="17"/>
                    </a:lnTo>
                    <a:lnTo>
                      <a:pt x="19" y="19"/>
                    </a:lnTo>
                    <a:lnTo>
                      <a:pt x="23" y="20"/>
                    </a:lnTo>
                    <a:lnTo>
                      <a:pt x="28" y="20"/>
                    </a:lnTo>
                    <a:lnTo>
                      <a:pt x="33" y="22"/>
                    </a:lnTo>
                    <a:lnTo>
                      <a:pt x="37" y="24"/>
                    </a:lnTo>
                    <a:lnTo>
                      <a:pt x="42" y="24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6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1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17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5" y="15"/>
                    </a:lnTo>
                    <a:lnTo>
                      <a:pt x="40" y="15"/>
                    </a:lnTo>
                    <a:lnTo>
                      <a:pt x="37" y="14"/>
                    </a:lnTo>
                    <a:lnTo>
                      <a:pt x="32" y="12"/>
                    </a:lnTo>
                    <a:lnTo>
                      <a:pt x="28" y="12"/>
                    </a:lnTo>
                    <a:lnTo>
                      <a:pt x="23" y="10"/>
                    </a:lnTo>
                    <a:lnTo>
                      <a:pt x="19" y="8"/>
                    </a:lnTo>
                    <a:lnTo>
                      <a:pt x="14" y="7"/>
                    </a:lnTo>
                    <a:lnTo>
                      <a:pt x="11" y="5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70" name="Freeform 130">
                <a:extLst>
                  <a:ext uri="{FF2B5EF4-FFF2-40B4-BE49-F238E27FC236}">
                    <a16:creationId xmlns:a16="http://schemas.microsoft.com/office/drawing/2014/main" id="{C525862A-E94B-B182-73E2-4FEDF6858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470"/>
                <a:ext cx="14" cy="29"/>
              </a:xfrm>
              <a:custGeom>
                <a:avLst/>
                <a:gdLst>
                  <a:gd name="T0" fmla="*/ 21 w 30"/>
                  <a:gd name="T1" fmla="*/ 10 h 57"/>
                  <a:gd name="T2" fmla="*/ 19 w 30"/>
                  <a:gd name="T3" fmla="*/ 19 h 57"/>
                  <a:gd name="T4" fmla="*/ 16 w 30"/>
                  <a:gd name="T5" fmla="*/ 29 h 57"/>
                  <a:gd name="T6" fmla="*/ 11 w 30"/>
                  <a:gd name="T7" fmla="*/ 38 h 57"/>
                  <a:gd name="T8" fmla="*/ 6 w 30"/>
                  <a:gd name="T9" fmla="*/ 45 h 57"/>
                  <a:gd name="T10" fmla="*/ 2 w 30"/>
                  <a:gd name="T11" fmla="*/ 48 h 57"/>
                  <a:gd name="T12" fmla="*/ 0 w 30"/>
                  <a:gd name="T13" fmla="*/ 50 h 57"/>
                  <a:gd name="T14" fmla="*/ 0 w 30"/>
                  <a:gd name="T15" fmla="*/ 52 h 57"/>
                  <a:gd name="T16" fmla="*/ 0 w 30"/>
                  <a:gd name="T17" fmla="*/ 52 h 57"/>
                  <a:gd name="T18" fmla="*/ 0 w 30"/>
                  <a:gd name="T19" fmla="*/ 53 h 57"/>
                  <a:gd name="T20" fmla="*/ 0 w 30"/>
                  <a:gd name="T21" fmla="*/ 55 h 57"/>
                  <a:gd name="T22" fmla="*/ 2 w 30"/>
                  <a:gd name="T23" fmla="*/ 55 h 57"/>
                  <a:gd name="T24" fmla="*/ 2 w 30"/>
                  <a:gd name="T25" fmla="*/ 57 h 57"/>
                  <a:gd name="T26" fmla="*/ 4 w 30"/>
                  <a:gd name="T27" fmla="*/ 57 h 57"/>
                  <a:gd name="T28" fmla="*/ 6 w 30"/>
                  <a:gd name="T29" fmla="*/ 57 h 57"/>
                  <a:gd name="T30" fmla="*/ 7 w 30"/>
                  <a:gd name="T31" fmla="*/ 55 h 57"/>
                  <a:gd name="T32" fmla="*/ 7 w 30"/>
                  <a:gd name="T33" fmla="*/ 55 h 57"/>
                  <a:gd name="T34" fmla="*/ 14 w 30"/>
                  <a:gd name="T35" fmla="*/ 46 h 57"/>
                  <a:gd name="T36" fmla="*/ 21 w 30"/>
                  <a:gd name="T37" fmla="*/ 38 h 57"/>
                  <a:gd name="T38" fmla="*/ 26 w 30"/>
                  <a:gd name="T39" fmla="*/ 27 h 57"/>
                  <a:gd name="T40" fmla="*/ 30 w 30"/>
                  <a:gd name="T41" fmla="*/ 15 h 57"/>
                  <a:gd name="T42" fmla="*/ 30 w 30"/>
                  <a:gd name="T43" fmla="*/ 5 h 57"/>
                  <a:gd name="T44" fmla="*/ 30 w 30"/>
                  <a:gd name="T45" fmla="*/ 3 h 57"/>
                  <a:gd name="T46" fmla="*/ 30 w 30"/>
                  <a:gd name="T47" fmla="*/ 3 h 57"/>
                  <a:gd name="T48" fmla="*/ 30 w 30"/>
                  <a:gd name="T49" fmla="*/ 2 h 57"/>
                  <a:gd name="T50" fmla="*/ 28 w 30"/>
                  <a:gd name="T51" fmla="*/ 0 h 57"/>
                  <a:gd name="T52" fmla="*/ 26 w 30"/>
                  <a:gd name="T53" fmla="*/ 0 h 57"/>
                  <a:gd name="T54" fmla="*/ 26 w 30"/>
                  <a:gd name="T55" fmla="*/ 0 h 57"/>
                  <a:gd name="T56" fmla="*/ 25 w 30"/>
                  <a:gd name="T57" fmla="*/ 0 h 57"/>
                  <a:gd name="T58" fmla="*/ 23 w 30"/>
                  <a:gd name="T59" fmla="*/ 2 h 57"/>
                  <a:gd name="T60" fmla="*/ 23 w 30"/>
                  <a:gd name="T61" fmla="*/ 2 h 57"/>
                  <a:gd name="T62" fmla="*/ 21 w 30"/>
                  <a:gd name="T63" fmla="*/ 3 h 57"/>
                  <a:gd name="T64" fmla="*/ 21 w 30"/>
                  <a:gd name="T65" fmla="*/ 5 h 57"/>
                  <a:gd name="T66" fmla="*/ 21 w 30"/>
                  <a:gd name="T6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57">
                    <a:moveTo>
                      <a:pt x="21" y="5"/>
                    </a:moveTo>
                    <a:lnTo>
                      <a:pt x="21" y="10"/>
                    </a:lnTo>
                    <a:lnTo>
                      <a:pt x="21" y="14"/>
                    </a:lnTo>
                    <a:lnTo>
                      <a:pt x="19" y="19"/>
                    </a:lnTo>
                    <a:lnTo>
                      <a:pt x="18" y="24"/>
                    </a:lnTo>
                    <a:lnTo>
                      <a:pt x="16" y="29"/>
                    </a:lnTo>
                    <a:lnTo>
                      <a:pt x="14" y="33"/>
                    </a:lnTo>
                    <a:lnTo>
                      <a:pt x="11" y="38"/>
                    </a:lnTo>
                    <a:lnTo>
                      <a:pt x="7" y="41"/>
                    </a:lnTo>
                    <a:lnTo>
                      <a:pt x="6" y="4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11" y="52"/>
                    </a:lnTo>
                    <a:lnTo>
                      <a:pt x="14" y="46"/>
                    </a:lnTo>
                    <a:lnTo>
                      <a:pt x="18" y="43"/>
                    </a:lnTo>
                    <a:lnTo>
                      <a:pt x="21" y="38"/>
                    </a:lnTo>
                    <a:lnTo>
                      <a:pt x="25" y="33"/>
                    </a:lnTo>
                    <a:lnTo>
                      <a:pt x="26" y="27"/>
                    </a:lnTo>
                    <a:lnTo>
                      <a:pt x="28" y="22"/>
                    </a:lnTo>
                    <a:lnTo>
                      <a:pt x="30" y="15"/>
                    </a:lnTo>
                    <a:lnTo>
                      <a:pt x="30" y="10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71" name="Freeform 131">
                <a:extLst>
                  <a:ext uri="{FF2B5EF4-FFF2-40B4-BE49-F238E27FC236}">
                    <a16:creationId xmlns:a16="http://schemas.microsoft.com/office/drawing/2014/main" id="{BC84B352-38A5-CA27-D9E3-D541B7484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650"/>
                <a:ext cx="39" cy="30"/>
              </a:xfrm>
              <a:custGeom>
                <a:avLst/>
                <a:gdLst>
                  <a:gd name="T0" fmla="*/ 14 w 78"/>
                  <a:gd name="T1" fmla="*/ 11 h 61"/>
                  <a:gd name="T2" fmla="*/ 30 w 78"/>
                  <a:gd name="T3" fmla="*/ 14 h 61"/>
                  <a:gd name="T4" fmla="*/ 45 w 78"/>
                  <a:gd name="T5" fmla="*/ 21 h 61"/>
                  <a:gd name="T6" fmla="*/ 59 w 78"/>
                  <a:gd name="T7" fmla="*/ 33 h 61"/>
                  <a:gd name="T8" fmla="*/ 66 w 78"/>
                  <a:gd name="T9" fmla="*/ 47 h 61"/>
                  <a:gd name="T10" fmla="*/ 68 w 78"/>
                  <a:gd name="T11" fmla="*/ 56 h 61"/>
                  <a:gd name="T12" fmla="*/ 69 w 78"/>
                  <a:gd name="T13" fmla="*/ 57 h 61"/>
                  <a:gd name="T14" fmla="*/ 69 w 78"/>
                  <a:gd name="T15" fmla="*/ 59 h 61"/>
                  <a:gd name="T16" fmla="*/ 69 w 78"/>
                  <a:gd name="T17" fmla="*/ 59 h 61"/>
                  <a:gd name="T18" fmla="*/ 71 w 78"/>
                  <a:gd name="T19" fmla="*/ 61 h 61"/>
                  <a:gd name="T20" fmla="*/ 73 w 78"/>
                  <a:gd name="T21" fmla="*/ 61 h 61"/>
                  <a:gd name="T22" fmla="*/ 73 w 78"/>
                  <a:gd name="T23" fmla="*/ 61 h 61"/>
                  <a:gd name="T24" fmla="*/ 75 w 78"/>
                  <a:gd name="T25" fmla="*/ 59 h 61"/>
                  <a:gd name="T26" fmla="*/ 76 w 78"/>
                  <a:gd name="T27" fmla="*/ 59 h 61"/>
                  <a:gd name="T28" fmla="*/ 76 w 78"/>
                  <a:gd name="T29" fmla="*/ 57 h 61"/>
                  <a:gd name="T30" fmla="*/ 78 w 78"/>
                  <a:gd name="T31" fmla="*/ 57 h 61"/>
                  <a:gd name="T32" fmla="*/ 78 w 78"/>
                  <a:gd name="T33" fmla="*/ 56 h 61"/>
                  <a:gd name="T34" fmla="*/ 73 w 78"/>
                  <a:gd name="T35" fmla="*/ 37 h 61"/>
                  <a:gd name="T36" fmla="*/ 61 w 78"/>
                  <a:gd name="T37" fmla="*/ 23 h 61"/>
                  <a:gd name="T38" fmla="*/ 44 w 78"/>
                  <a:gd name="T39" fmla="*/ 11 h 61"/>
                  <a:gd name="T40" fmla="*/ 25 w 78"/>
                  <a:gd name="T41" fmla="*/ 4 h 61"/>
                  <a:gd name="T42" fmla="*/ 6 w 78"/>
                  <a:gd name="T43" fmla="*/ 0 h 61"/>
                  <a:gd name="T44" fmla="*/ 6 w 78"/>
                  <a:gd name="T45" fmla="*/ 0 h 61"/>
                  <a:gd name="T46" fmla="*/ 4 w 78"/>
                  <a:gd name="T47" fmla="*/ 0 h 61"/>
                  <a:gd name="T48" fmla="*/ 2 w 78"/>
                  <a:gd name="T49" fmla="*/ 2 h 61"/>
                  <a:gd name="T50" fmla="*/ 2 w 78"/>
                  <a:gd name="T51" fmla="*/ 2 h 61"/>
                  <a:gd name="T52" fmla="*/ 0 w 78"/>
                  <a:gd name="T53" fmla="*/ 4 h 61"/>
                  <a:gd name="T54" fmla="*/ 0 w 78"/>
                  <a:gd name="T55" fmla="*/ 6 h 61"/>
                  <a:gd name="T56" fmla="*/ 2 w 78"/>
                  <a:gd name="T57" fmla="*/ 6 h 61"/>
                  <a:gd name="T58" fmla="*/ 2 w 78"/>
                  <a:gd name="T59" fmla="*/ 7 h 61"/>
                  <a:gd name="T60" fmla="*/ 2 w 78"/>
                  <a:gd name="T61" fmla="*/ 9 h 61"/>
                  <a:gd name="T62" fmla="*/ 4 w 78"/>
                  <a:gd name="T63" fmla="*/ 9 h 61"/>
                  <a:gd name="T64" fmla="*/ 6 w 78"/>
                  <a:gd name="T65" fmla="*/ 9 h 61"/>
                  <a:gd name="T66" fmla="*/ 6 w 78"/>
                  <a:gd name="T67" fmla="*/ 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8" h="61">
                    <a:moveTo>
                      <a:pt x="6" y="9"/>
                    </a:moveTo>
                    <a:lnTo>
                      <a:pt x="14" y="11"/>
                    </a:lnTo>
                    <a:lnTo>
                      <a:pt x="21" y="12"/>
                    </a:lnTo>
                    <a:lnTo>
                      <a:pt x="30" y="14"/>
                    </a:lnTo>
                    <a:lnTo>
                      <a:pt x="38" y="18"/>
                    </a:lnTo>
                    <a:lnTo>
                      <a:pt x="45" y="21"/>
                    </a:lnTo>
                    <a:lnTo>
                      <a:pt x="52" y="26"/>
                    </a:lnTo>
                    <a:lnTo>
                      <a:pt x="59" y="33"/>
                    </a:lnTo>
                    <a:lnTo>
                      <a:pt x="63" y="38"/>
                    </a:lnTo>
                    <a:lnTo>
                      <a:pt x="66" y="47"/>
                    </a:lnTo>
                    <a:lnTo>
                      <a:pt x="68" y="56"/>
                    </a:lnTo>
                    <a:lnTo>
                      <a:pt x="68" y="56"/>
                    </a:lnTo>
                    <a:lnTo>
                      <a:pt x="68" y="57"/>
                    </a:lnTo>
                    <a:lnTo>
                      <a:pt x="69" y="57"/>
                    </a:lnTo>
                    <a:lnTo>
                      <a:pt x="69" y="57"/>
                    </a:lnTo>
                    <a:lnTo>
                      <a:pt x="69" y="59"/>
                    </a:lnTo>
                    <a:lnTo>
                      <a:pt x="69" y="59"/>
                    </a:lnTo>
                    <a:lnTo>
                      <a:pt x="69" y="59"/>
                    </a:lnTo>
                    <a:lnTo>
                      <a:pt x="71" y="59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61"/>
                    </a:lnTo>
                    <a:lnTo>
                      <a:pt x="73" y="61"/>
                    </a:lnTo>
                    <a:lnTo>
                      <a:pt x="73" y="61"/>
                    </a:lnTo>
                    <a:lnTo>
                      <a:pt x="75" y="61"/>
                    </a:lnTo>
                    <a:lnTo>
                      <a:pt x="75" y="59"/>
                    </a:lnTo>
                    <a:lnTo>
                      <a:pt x="76" y="59"/>
                    </a:lnTo>
                    <a:lnTo>
                      <a:pt x="76" y="59"/>
                    </a:lnTo>
                    <a:lnTo>
                      <a:pt x="76" y="59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8" y="57"/>
                    </a:lnTo>
                    <a:lnTo>
                      <a:pt x="78" y="56"/>
                    </a:lnTo>
                    <a:lnTo>
                      <a:pt x="78" y="56"/>
                    </a:lnTo>
                    <a:lnTo>
                      <a:pt x="76" y="45"/>
                    </a:lnTo>
                    <a:lnTo>
                      <a:pt x="73" y="37"/>
                    </a:lnTo>
                    <a:lnTo>
                      <a:pt x="68" y="30"/>
                    </a:lnTo>
                    <a:lnTo>
                      <a:pt x="61" y="23"/>
                    </a:lnTo>
                    <a:lnTo>
                      <a:pt x="52" y="16"/>
                    </a:lnTo>
                    <a:lnTo>
                      <a:pt x="44" y="11"/>
                    </a:lnTo>
                    <a:lnTo>
                      <a:pt x="35" y="7"/>
                    </a:lnTo>
                    <a:lnTo>
                      <a:pt x="25" y="4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72" name="Freeform 132">
                <a:extLst>
                  <a:ext uri="{FF2B5EF4-FFF2-40B4-BE49-F238E27FC236}">
                    <a16:creationId xmlns:a16="http://schemas.microsoft.com/office/drawing/2014/main" id="{39A39FF5-1702-D2B7-84BB-1F933B844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705"/>
                <a:ext cx="30" cy="19"/>
              </a:xfrm>
              <a:custGeom>
                <a:avLst/>
                <a:gdLst>
                  <a:gd name="T0" fmla="*/ 54 w 61"/>
                  <a:gd name="T1" fmla="*/ 0 h 38"/>
                  <a:gd name="T2" fmla="*/ 52 w 61"/>
                  <a:gd name="T3" fmla="*/ 0 h 38"/>
                  <a:gd name="T4" fmla="*/ 50 w 61"/>
                  <a:gd name="T5" fmla="*/ 0 h 38"/>
                  <a:gd name="T6" fmla="*/ 48 w 61"/>
                  <a:gd name="T7" fmla="*/ 0 h 38"/>
                  <a:gd name="T8" fmla="*/ 45 w 61"/>
                  <a:gd name="T9" fmla="*/ 0 h 38"/>
                  <a:gd name="T10" fmla="*/ 43 w 61"/>
                  <a:gd name="T11" fmla="*/ 0 h 38"/>
                  <a:gd name="T12" fmla="*/ 41 w 61"/>
                  <a:gd name="T13" fmla="*/ 0 h 38"/>
                  <a:gd name="T14" fmla="*/ 41 w 61"/>
                  <a:gd name="T15" fmla="*/ 0 h 38"/>
                  <a:gd name="T16" fmla="*/ 41 w 61"/>
                  <a:gd name="T17" fmla="*/ 0 h 38"/>
                  <a:gd name="T18" fmla="*/ 40 w 61"/>
                  <a:gd name="T19" fmla="*/ 0 h 38"/>
                  <a:gd name="T20" fmla="*/ 40 w 61"/>
                  <a:gd name="T21" fmla="*/ 0 h 38"/>
                  <a:gd name="T22" fmla="*/ 36 w 61"/>
                  <a:gd name="T23" fmla="*/ 4 h 38"/>
                  <a:gd name="T24" fmla="*/ 33 w 61"/>
                  <a:gd name="T25" fmla="*/ 7 h 38"/>
                  <a:gd name="T26" fmla="*/ 26 w 61"/>
                  <a:gd name="T27" fmla="*/ 12 h 38"/>
                  <a:gd name="T28" fmla="*/ 19 w 61"/>
                  <a:gd name="T29" fmla="*/ 17 h 38"/>
                  <a:gd name="T30" fmla="*/ 10 w 61"/>
                  <a:gd name="T31" fmla="*/ 23 h 38"/>
                  <a:gd name="T32" fmla="*/ 5 w 61"/>
                  <a:gd name="T33" fmla="*/ 28 h 38"/>
                  <a:gd name="T34" fmla="*/ 2 w 61"/>
                  <a:gd name="T35" fmla="*/ 31 h 38"/>
                  <a:gd name="T36" fmla="*/ 0 w 61"/>
                  <a:gd name="T37" fmla="*/ 31 h 38"/>
                  <a:gd name="T38" fmla="*/ 0 w 61"/>
                  <a:gd name="T39" fmla="*/ 33 h 38"/>
                  <a:gd name="T40" fmla="*/ 0 w 61"/>
                  <a:gd name="T41" fmla="*/ 35 h 38"/>
                  <a:gd name="T42" fmla="*/ 0 w 61"/>
                  <a:gd name="T43" fmla="*/ 37 h 38"/>
                  <a:gd name="T44" fmla="*/ 0 w 61"/>
                  <a:gd name="T45" fmla="*/ 37 h 38"/>
                  <a:gd name="T46" fmla="*/ 2 w 61"/>
                  <a:gd name="T47" fmla="*/ 38 h 38"/>
                  <a:gd name="T48" fmla="*/ 2 w 61"/>
                  <a:gd name="T49" fmla="*/ 38 h 38"/>
                  <a:gd name="T50" fmla="*/ 3 w 61"/>
                  <a:gd name="T51" fmla="*/ 38 h 38"/>
                  <a:gd name="T52" fmla="*/ 5 w 61"/>
                  <a:gd name="T53" fmla="*/ 38 h 38"/>
                  <a:gd name="T54" fmla="*/ 7 w 61"/>
                  <a:gd name="T55" fmla="*/ 38 h 38"/>
                  <a:gd name="T56" fmla="*/ 7 w 61"/>
                  <a:gd name="T57" fmla="*/ 38 h 38"/>
                  <a:gd name="T58" fmla="*/ 12 w 61"/>
                  <a:gd name="T59" fmla="*/ 33 h 38"/>
                  <a:gd name="T60" fmla="*/ 17 w 61"/>
                  <a:gd name="T61" fmla="*/ 30 h 38"/>
                  <a:gd name="T62" fmla="*/ 21 w 61"/>
                  <a:gd name="T63" fmla="*/ 26 h 38"/>
                  <a:gd name="T64" fmla="*/ 26 w 61"/>
                  <a:gd name="T65" fmla="*/ 23 h 38"/>
                  <a:gd name="T66" fmla="*/ 33 w 61"/>
                  <a:gd name="T67" fmla="*/ 19 h 38"/>
                  <a:gd name="T68" fmla="*/ 43 w 61"/>
                  <a:gd name="T69" fmla="*/ 9 h 38"/>
                  <a:gd name="T70" fmla="*/ 55 w 61"/>
                  <a:gd name="T71" fmla="*/ 14 h 38"/>
                  <a:gd name="T72" fmla="*/ 55 w 61"/>
                  <a:gd name="T73" fmla="*/ 12 h 38"/>
                  <a:gd name="T74" fmla="*/ 55 w 61"/>
                  <a:gd name="T75" fmla="*/ 12 h 38"/>
                  <a:gd name="T76" fmla="*/ 55 w 61"/>
                  <a:gd name="T77" fmla="*/ 11 h 38"/>
                  <a:gd name="T78" fmla="*/ 55 w 61"/>
                  <a:gd name="T79" fmla="*/ 11 h 38"/>
                  <a:gd name="T80" fmla="*/ 55 w 61"/>
                  <a:gd name="T81" fmla="*/ 9 h 38"/>
                  <a:gd name="T82" fmla="*/ 55 w 61"/>
                  <a:gd name="T83" fmla="*/ 9 h 38"/>
                  <a:gd name="T84" fmla="*/ 57 w 61"/>
                  <a:gd name="T85" fmla="*/ 9 h 38"/>
                  <a:gd name="T86" fmla="*/ 59 w 61"/>
                  <a:gd name="T87" fmla="*/ 7 h 38"/>
                  <a:gd name="T88" fmla="*/ 59 w 61"/>
                  <a:gd name="T89" fmla="*/ 7 h 38"/>
                  <a:gd name="T90" fmla="*/ 61 w 61"/>
                  <a:gd name="T91" fmla="*/ 5 h 38"/>
                  <a:gd name="T92" fmla="*/ 61 w 61"/>
                  <a:gd name="T93" fmla="*/ 4 h 38"/>
                  <a:gd name="T94" fmla="*/ 59 w 61"/>
                  <a:gd name="T95" fmla="*/ 4 h 38"/>
                  <a:gd name="T96" fmla="*/ 59 w 61"/>
                  <a:gd name="T97" fmla="*/ 2 h 38"/>
                  <a:gd name="T98" fmla="*/ 59 w 61"/>
                  <a:gd name="T99" fmla="*/ 0 h 38"/>
                  <a:gd name="T100" fmla="*/ 57 w 61"/>
                  <a:gd name="T101" fmla="*/ 0 h 38"/>
                  <a:gd name="T102" fmla="*/ 55 w 61"/>
                  <a:gd name="T103" fmla="*/ 0 h 38"/>
                  <a:gd name="T104" fmla="*/ 55 w 61"/>
                  <a:gd name="T10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1" h="38">
                    <a:moveTo>
                      <a:pt x="55" y="0"/>
                    </a:moveTo>
                    <a:lnTo>
                      <a:pt x="54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3" y="7"/>
                    </a:lnTo>
                    <a:lnTo>
                      <a:pt x="29" y="9"/>
                    </a:lnTo>
                    <a:lnTo>
                      <a:pt x="26" y="12"/>
                    </a:lnTo>
                    <a:lnTo>
                      <a:pt x="22" y="14"/>
                    </a:lnTo>
                    <a:lnTo>
                      <a:pt x="19" y="17"/>
                    </a:lnTo>
                    <a:lnTo>
                      <a:pt x="16" y="19"/>
                    </a:lnTo>
                    <a:lnTo>
                      <a:pt x="10" y="23"/>
                    </a:lnTo>
                    <a:lnTo>
                      <a:pt x="9" y="24"/>
                    </a:lnTo>
                    <a:lnTo>
                      <a:pt x="5" y="28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9" y="35"/>
                    </a:lnTo>
                    <a:lnTo>
                      <a:pt x="12" y="33"/>
                    </a:lnTo>
                    <a:lnTo>
                      <a:pt x="14" y="31"/>
                    </a:lnTo>
                    <a:lnTo>
                      <a:pt x="17" y="30"/>
                    </a:lnTo>
                    <a:lnTo>
                      <a:pt x="19" y="28"/>
                    </a:lnTo>
                    <a:lnTo>
                      <a:pt x="21" y="26"/>
                    </a:lnTo>
                    <a:lnTo>
                      <a:pt x="24" y="24"/>
                    </a:lnTo>
                    <a:lnTo>
                      <a:pt x="26" y="23"/>
                    </a:lnTo>
                    <a:lnTo>
                      <a:pt x="29" y="21"/>
                    </a:lnTo>
                    <a:lnTo>
                      <a:pt x="33" y="19"/>
                    </a:lnTo>
                    <a:lnTo>
                      <a:pt x="45" y="7"/>
                    </a:lnTo>
                    <a:lnTo>
                      <a:pt x="43" y="9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59" y="4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73" name="Freeform 133">
                <a:extLst>
                  <a:ext uri="{FF2B5EF4-FFF2-40B4-BE49-F238E27FC236}">
                    <a16:creationId xmlns:a16="http://schemas.microsoft.com/office/drawing/2014/main" id="{AB97E3A6-9940-D71E-1357-0C15096F8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813"/>
                <a:ext cx="25" cy="14"/>
              </a:xfrm>
              <a:custGeom>
                <a:avLst/>
                <a:gdLst>
                  <a:gd name="T0" fmla="*/ 7 w 50"/>
                  <a:gd name="T1" fmla="*/ 9 h 28"/>
                  <a:gd name="T2" fmla="*/ 8 w 50"/>
                  <a:gd name="T3" fmla="*/ 9 h 28"/>
                  <a:gd name="T4" fmla="*/ 10 w 50"/>
                  <a:gd name="T5" fmla="*/ 9 h 28"/>
                  <a:gd name="T6" fmla="*/ 12 w 50"/>
                  <a:gd name="T7" fmla="*/ 9 h 28"/>
                  <a:gd name="T8" fmla="*/ 13 w 50"/>
                  <a:gd name="T9" fmla="*/ 9 h 28"/>
                  <a:gd name="T10" fmla="*/ 22 w 50"/>
                  <a:gd name="T11" fmla="*/ 9 h 28"/>
                  <a:gd name="T12" fmla="*/ 24 w 50"/>
                  <a:gd name="T13" fmla="*/ 10 h 28"/>
                  <a:gd name="T14" fmla="*/ 26 w 50"/>
                  <a:gd name="T15" fmla="*/ 12 h 28"/>
                  <a:gd name="T16" fmla="*/ 29 w 50"/>
                  <a:gd name="T17" fmla="*/ 16 h 28"/>
                  <a:gd name="T18" fmla="*/ 33 w 50"/>
                  <a:gd name="T19" fmla="*/ 19 h 28"/>
                  <a:gd name="T20" fmla="*/ 38 w 50"/>
                  <a:gd name="T21" fmla="*/ 22 h 28"/>
                  <a:gd name="T22" fmla="*/ 41 w 50"/>
                  <a:gd name="T23" fmla="*/ 24 h 28"/>
                  <a:gd name="T24" fmla="*/ 43 w 50"/>
                  <a:gd name="T25" fmla="*/ 26 h 28"/>
                  <a:gd name="T26" fmla="*/ 43 w 50"/>
                  <a:gd name="T27" fmla="*/ 28 h 28"/>
                  <a:gd name="T28" fmla="*/ 45 w 50"/>
                  <a:gd name="T29" fmla="*/ 28 h 28"/>
                  <a:gd name="T30" fmla="*/ 46 w 50"/>
                  <a:gd name="T31" fmla="*/ 28 h 28"/>
                  <a:gd name="T32" fmla="*/ 46 w 50"/>
                  <a:gd name="T33" fmla="*/ 28 h 28"/>
                  <a:gd name="T34" fmla="*/ 48 w 50"/>
                  <a:gd name="T35" fmla="*/ 28 h 28"/>
                  <a:gd name="T36" fmla="*/ 48 w 50"/>
                  <a:gd name="T37" fmla="*/ 26 h 28"/>
                  <a:gd name="T38" fmla="*/ 50 w 50"/>
                  <a:gd name="T39" fmla="*/ 26 h 28"/>
                  <a:gd name="T40" fmla="*/ 50 w 50"/>
                  <a:gd name="T41" fmla="*/ 24 h 28"/>
                  <a:gd name="T42" fmla="*/ 50 w 50"/>
                  <a:gd name="T43" fmla="*/ 22 h 28"/>
                  <a:gd name="T44" fmla="*/ 50 w 50"/>
                  <a:gd name="T45" fmla="*/ 21 h 28"/>
                  <a:gd name="T46" fmla="*/ 50 w 50"/>
                  <a:gd name="T47" fmla="*/ 21 h 28"/>
                  <a:gd name="T48" fmla="*/ 46 w 50"/>
                  <a:gd name="T49" fmla="*/ 17 h 28"/>
                  <a:gd name="T50" fmla="*/ 43 w 50"/>
                  <a:gd name="T51" fmla="*/ 14 h 28"/>
                  <a:gd name="T52" fmla="*/ 39 w 50"/>
                  <a:gd name="T53" fmla="*/ 10 h 28"/>
                  <a:gd name="T54" fmla="*/ 36 w 50"/>
                  <a:gd name="T55" fmla="*/ 9 h 28"/>
                  <a:gd name="T56" fmla="*/ 33 w 50"/>
                  <a:gd name="T57" fmla="*/ 5 h 28"/>
                  <a:gd name="T58" fmla="*/ 26 w 50"/>
                  <a:gd name="T59" fmla="*/ 0 h 28"/>
                  <a:gd name="T60" fmla="*/ 24 w 50"/>
                  <a:gd name="T61" fmla="*/ 0 h 28"/>
                  <a:gd name="T62" fmla="*/ 24 w 50"/>
                  <a:gd name="T63" fmla="*/ 0 h 28"/>
                  <a:gd name="T64" fmla="*/ 24 w 50"/>
                  <a:gd name="T65" fmla="*/ 0 h 28"/>
                  <a:gd name="T66" fmla="*/ 22 w 50"/>
                  <a:gd name="T67" fmla="*/ 0 h 28"/>
                  <a:gd name="T68" fmla="*/ 22 w 50"/>
                  <a:gd name="T69" fmla="*/ 0 h 28"/>
                  <a:gd name="T70" fmla="*/ 13 w 50"/>
                  <a:gd name="T71" fmla="*/ 0 h 28"/>
                  <a:gd name="T72" fmla="*/ 12 w 50"/>
                  <a:gd name="T73" fmla="*/ 0 h 28"/>
                  <a:gd name="T74" fmla="*/ 10 w 50"/>
                  <a:gd name="T75" fmla="*/ 0 h 28"/>
                  <a:gd name="T76" fmla="*/ 8 w 50"/>
                  <a:gd name="T77" fmla="*/ 0 h 28"/>
                  <a:gd name="T78" fmla="*/ 7 w 50"/>
                  <a:gd name="T79" fmla="*/ 0 h 28"/>
                  <a:gd name="T80" fmla="*/ 5 w 50"/>
                  <a:gd name="T81" fmla="*/ 0 h 28"/>
                  <a:gd name="T82" fmla="*/ 5 w 50"/>
                  <a:gd name="T83" fmla="*/ 0 h 28"/>
                  <a:gd name="T84" fmla="*/ 3 w 50"/>
                  <a:gd name="T85" fmla="*/ 0 h 28"/>
                  <a:gd name="T86" fmla="*/ 1 w 50"/>
                  <a:gd name="T87" fmla="*/ 0 h 28"/>
                  <a:gd name="T88" fmla="*/ 1 w 50"/>
                  <a:gd name="T89" fmla="*/ 2 h 28"/>
                  <a:gd name="T90" fmla="*/ 0 w 50"/>
                  <a:gd name="T91" fmla="*/ 3 h 28"/>
                  <a:gd name="T92" fmla="*/ 0 w 50"/>
                  <a:gd name="T93" fmla="*/ 3 h 28"/>
                  <a:gd name="T94" fmla="*/ 1 w 50"/>
                  <a:gd name="T95" fmla="*/ 5 h 28"/>
                  <a:gd name="T96" fmla="*/ 1 w 50"/>
                  <a:gd name="T97" fmla="*/ 7 h 28"/>
                  <a:gd name="T98" fmla="*/ 1 w 50"/>
                  <a:gd name="T99" fmla="*/ 7 h 28"/>
                  <a:gd name="T100" fmla="*/ 3 w 50"/>
                  <a:gd name="T101" fmla="*/ 9 h 28"/>
                  <a:gd name="T102" fmla="*/ 5 w 50"/>
                  <a:gd name="T103" fmla="*/ 9 h 28"/>
                  <a:gd name="T104" fmla="*/ 5 w 50"/>
                  <a:gd name="T10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" h="28">
                    <a:moveTo>
                      <a:pt x="5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22" y="9"/>
                    </a:lnTo>
                    <a:lnTo>
                      <a:pt x="19" y="7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7" y="14"/>
                    </a:lnTo>
                    <a:lnTo>
                      <a:pt x="29" y="16"/>
                    </a:lnTo>
                    <a:lnTo>
                      <a:pt x="31" y="17"/>
                    </a:lnTo>
                    <a:lnTo>
                      <a:pt x="33" y="19"/>
                    </a:lnTo>
                    <a:lnTo>
                      <a:pt x="34" y="21"/>
                    </a:lnTo>
                    <a:lnTo>
                      <a:pt x="38" y="22"/>
                    </a:lnTo>
                    <a:lnTo>
                      <a:pt x="39" y="24"/>
                    </a:lnTo>
                    <a:lnTo>
                      <a:pt x="41" y="24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48" y="19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74" name="Freeform 134">
                <a:extLst>
                  <a:ext uri="{FF2B5EF4-FFF2-40B4-BE49-F238E27FC236}">
                    <a16:creationId xmlns:a16="http://schemas.microsoft.com/office/drawing/2014/main" id="{B4B6F90F-A4AA-36CB-AD95-4C63D0BCC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763"/>
                <a:ext cx="30" cy="39"/>
              </a:xfrm>
              <a:custGeom>
                <a:avLst/>
                <a:gdLst>
                  <a:gd name="T0" fmla="*/ 45 w 59"/>
                  <a:gd name="T1" fmla="*/ 3 h 80"/>
                  <a:gd name="T2" fmla="*/ 28 w 59"/>
                  <a:gd name="T3" fmla="*/ 14 h 80"/>
                  <a:gd name="T4" fmla="*/ 16 w 59"/>
                  <a:gd name="T5" fmla="*/ 28 h 80"/>
                  <a:gd name="T6" fmla="*/ 6 w 59"/>
                  <a:gd name="T7" fmla="*/ 45 h 80"/>
                  <a:gd name="T8" fmla="*/ 0 w 59"/>
                  <a:gd name="T9" fmla="*/ 64 h 80"/>
                  <a:gd name="T10" fmla="*/ 0 w 59"/>
                  <a:gd name="T11" fmla="*/ 74 h 80"/>
                  <a:gd name="T12" fmla="*/ 0 w 59"/>
                  <a:gd name="T13" fmla="*/ 74 h 80"/>
                  <a:gd name="T14" fmla="*/ 0 w 59"/>
                  <a:gd name="T15" fmla="*/ 76 h 80"/>
                  <a:gd name="T16" fmla="*/ 0 w 59"/>
                  <a:gd name="T17" fmla="*/ 78 h 80"/>
                  <a:gd name="T18" fmla="*/ 2 w 59"/>
                  <a:gd name="T19" fmla="*/ 78 h 80"/>
                  <a:gd name="T20" fmla="*/ 2 w 59"/>
                  <a:gd name="T21" fmla="*/ 80 h 80"/>
                  <a:gd name="T22" fmla="*/ 4 w 59"/>
                  <a:gd name="T23" fmla="*/ 80 h 80"/>
                  <a:gd name="T24" fmla="*/ 6 w 59"/>
                  <a:gd name="T25" fmla="*/ 80 h 80"/>
                  <a:gd name="T26" fmla="*/ 6 w 59"/>
                  <a:gd name="T27" fmla="*/ 80 h 80"/>
                  <a:gd name="T28" fmla="*/ 7 w 59"/>
                  <a:gd name="T29" fmla="*/ 78 h 80"/>
                  <a:gd name="T30" fmla="*/ 9 w 59"/>
                  <a:gd name="T31" fmla="*/ 76 h 80"/>
                  <a:gd name="T32" fmla="*/ 9 w 59"/>
                  <a:gd name="T33" fmla="*/ 76 h 80"/>
                  <a:gd name="T34" fmla="*/ 13 w 59"/>
                  <a:gd name="T35" fmla="*/ 59 h 80"/>
                  <a:gd name="T36" fmla="*/ 18 w 59"/>
                  <a:gd name="T37" fmla="*/ 42 h 80"/>
                  <a:gd name="T38" fmla="*/ 28 w 59"/>
                  <a:gd name="T39" fmla="*/ 28 h 80"/>
                  <a:gd name="T40" fmla="*/ 40 w 59"/>
                  <a:gd name="T41" fmla="*/ 16 h 80"/>
                  <a:gd name="T42" fmla="*/ 57 w 59"/>
                  <a:gd name="T43" fmla="*/ 9 h 80"/>
                  <a:gd name="T44" fmla="*/ 57 w 59"/>
                  <a:gd name="T45" fmla="*/ 9 h 80"/>
                  <a:gd name="T46" fmla="*/ 59 w 59"/>
                  <a:gd name="T47" fmla="*/ 7 h 80"/>
                  <a:gd name="T48" fmla="*/ 59 w 59"/>
                  <a:gd name="T49" fmla="*/ 7 h 80"/>
                  <a:gd name="T50" fmla="*/ 59 w 59"/>
                  <a:gd name="T51" fmla="*/ 5 h 80"/>
                  <a:gd name="T52" fmla="*/ 59 w 59"/>
                  <a:gd name="T53" fmla="*/ 3 h 80"/>
                  <a:gd name="T54" fmla="*/ 59 w 59"/>
                  <a:gd name="T55" fmla="*/ 3 h 80"/>
                  <a:gd name="T56" fmla="*/ 59 w 59"/>
                  <a:gd name="T57" fmla="*/ 2 h 80"/>
                  <a:gd name="T58" fmla="*/ 57 w 59"/>
                  <a:gd name="T59" fmla="*/ 0 h 80"/>
                  <a:gd name="T60" fmla="*/ 57 w 59"/>
                  <a:gd name="T61" fmla="*/ 0 h 80"/>
                  <a:gd name="T62" fmla="*/ 56 w 59"/>
                  <a:gd name="T63" fmla="*/ 0 h 80"/>
                  <a:gd name="T64" fmla="*/ 54 w 59"/>
                  <a:gd name="T65" fmla="*/ 0 h 80"/>
                  <a:gd name="T66" fmla="*/ 54 w 59"/>
                  <a:gd name="T6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80">
                    <a:moveTo>
                      <a:pt x="54" y="0"/>
                    </a:moveTo>
                    <a:lnTo>
                      <a:pt x="45" y="3"/>
                    </a:lnTo>
                    <a:lnTo>
                      <a:pt x="37" y="9"/>
                    </a:lnTo>
                    <a:lnTo>
                      <a:pt x="28" y="14"/>
                    </a:lnTo>
                    <a:lnTo>
                      <a:pt x="21" y="21"/>
                    </a:lnTo>
                    <a:lnTo>
                      <a:pt x="16" y="28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2" y="54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9" y="67"/>
                    </a:lnTo>
                    <a:lnTo>
                      <a:pt x="13" y="59"/>
                    </a:lnTo>
                    <a:lnTo>
                      <a:pt x="14" y="50"/>
                    </a:lnTo>
                    <a:lnTo>
                      <a:pt x="18" y="42"/>
                    </a:lnTo>
                    <a:lnTo>
                      <a:pt x="23" y="35"/>
                    </a:lnTo>
                    <a:lnTo>
                      <a:pt x="28" y="28"/>
                    </a:lnTo>
                    <a:lnTo>
                      <a:pt x="33" y="21"/>
                    </a:lnTo>
                    <a:lnTo>
                      <a:pt x="40" y="16"/>
                    </a:lnTo>
                    <a:lnTo>
                      <a:pt x="49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75" name="Freeform 135">
                <a:extLst>
                  <a:ext uri="{FF2B5EF4-FFF2-40B4-BE49-F238E27FC236}">
                    <a16:creationId xmlns:a16="http://schemas.microsoft.com/office/drawing/2014/main" id="{754F52E6-8764-FF31-A52F-563ACB6D7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507"/>
                <a:ext cx="111" cy="51"/>
              </a:xfrm>
              <a:custGeom>
                <a:avLst/>
                <a:gdLst>
                  <a:gd name="T0" fmla="*/ 204 w 221"/>
                  <a:gd name="T1" fmla="*/ 63 h 102"/>
                  <a:gd name="T2" fmla="*/ 192 w 221"/>
                  <a:gd name="T3" fmla="*/ 64 h 102"/>
                  <a:gd name="T4" fmla="*/ 180 w 221"/>
                  <a:gd name="T5" fmla="*/ 64 h 102"/>
                  <a:gd name="T6" fmla="*/ 168 w 221"/>
                  <a:gd name="T7" fmla="*/ 64 h 102"/>
                  <a:gd name="T8" fmla="*/ 161 w 221"/>
                  <a:gd name="T9" fmla="*/ 63 h 102"/>
                  <a:gd name="T10" fmla="*/ 161 w 221"/>
                  <a:gd name="T11" fmla="*/ 63 h 102"/>
                  <a:gd name="T12" fmla="*/ 137 w 221"/>
                  <a:gd name="T13" fmla="*/ 66 h 102"/>
                  <a:gd name="T14" fmla="*/ 118 w 221"/>
                  <a:gd name="T15" fmla="*/ 71 h 102"/>
                  <a:gd name="T16" fmla="*/ 102 w 221"/>
                  <a:gd name="T17" fmla="*/ 80 h 102"/>
                  <a:gd name="T18" fmla="*/ 85 w 221"/>
                  <a:gd name="T19" fmla="*/ 90 h 102"/>
                  <a:gd name="T20" fmla="*/ 62 w 221"/>
                  <a:gd name="T21" fmla="*/ 97 h 102"/>
                  <a:gd name="T22" fmla="*/ 50 w 221"/>
                  <a:gd name="T23" fmla="*/ 101 h 102"/>
                  <a:gd name="T24" fmla="*/ 26 w 221"/>
                  <a:gd name="T25" fmla="*/ 102 h 102"/>
                  <a:gd name="T26" fmla="*/ 9 w 221"/>
                  <a:gd name="T27" fmla="*/ 97 h 102"/>
                  <a:gd name="T28" fmla="*/ 0 w 221"/>
                  <a:gd name="T29" fmla="*/ 87 h 102"/>
                  <a:gd name="T30" fmla="*/ 2 w 221"/>
                  <a:gd name="T31" fmla="*/ 68 h 102"/>
                  <a:gd name="T32" fmla="*/ 7 w 221"/>
                  <a:gd name="T33" fmla="*/ 56 h 102"/>
                  <a:gd name="T34" fmla="*/ 24 w 221"/>
                  <a:gd name="T35" fmla="*/ 37 h 102"/>
                  <a:gd name="T36" fmla="*/ 50 w 221"/>
                  <a:gd name="T37" fmla="*/ 21 h 102"/>
                  <a:gd name="T38" fmla="*/ 81 w 221"/>
                  <a:gd name="T39" fmla="*/ 11 h 102"/>
                  <a:gd name="T40" fmla="*/ 113 w 221"/>
                  <a:gd name="T41" fmla="*/ 2 h 102"/>
                  <a:gd name="T42" fmla="*/ 142 w 221"/>
                  <a:gd name="T43" fmla="*/ 0 h 102"/>
                  <a:gd name="T44" fmla="*/ 151 w 221"/>
                  <a:gd name="T45" fmla="*/ 0 h 102"/>
                  <a:gd name="T46" fmla="*/ 173 w 221"/>
                  <a:gd name="T47" fmla="*/ 2 h 102"/>
                  <a:gd name="T48" fmla="*/ 194 w 221"/>
                  <a:gd name="T49" fmla="*/ 7 h 102"/>
                  <a:gd name="T50" fmla="*/ 211 w 221"/>
                  <a:gd name="T51" fmla="*/ 16 h 102"/>
                  <a:gd name="T52" fmla="*/ 221 w 221"/>
                  <a:gd name="T53" fmla="*/ 33 h 102"/>
                  <a:gd name="T54" fmla="*/ 221 w 221"/>
                  <a:gd name="T55" fmla="*/ 45 h 102"/>
                  <a:gd name="T56" fmla="*/ 221 w 221"/>
                  <a:gd name="T57" fmla="*/ 49 h 102"/>
                  <a:gd name="T58" fmla="*/ 218 w 221"/>
                  <a:gd name="T59" fmla="*/ 54 h 102"/>
                  <a:gd name="T60" fmla="*/ 216 w 221"/>
                  <a:gd name="T61" fmla="*/ 56 h 102"/>
                  <a:gd name="T62" fmla="*/ 213 w 221"/>
                  <a:gd name="T63" fmla="*/ 59 h 102"/>
                  <a:gd name="T64" fmla="*/ 208 w 221"/>
                  <a:gd name="T65" fmla="*/ 6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102">
                    <a:moveTo>
                      <a:pt x="208" y="61"/>
                    </a:moveTo>
                    <a:lnTo>
                      <a:pt x="204" y="63"/>
                    </a:lnTo>
                    <a:lnTo>
                      <a:pt x="199" y="64"/>
                    </a:lnTo>
                    <a:lnTo>
                      <a:pt x="192" y="64"/>
                    </a:lnTo>
                    <a:lnTo>
                      <a:pt x="187" y="64"/>
                    </a:lnTo>
                    <a:lnTo>
                      <a:pt x="180" y="64"/>
                    </a:lnTo>
                    <a:lnTo>
                      <a:pt x="173" y="64"/>
                    </a:lnTo>
                    <a:lnTo>
                      <a:pt x="168" y="64"/>
                    </a:lnTo>
                    <a:lnTo>
                      <a:pt x="164" y="64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47" y="64"/>
                    </a:lnTo>
                    <a:lnTo>
                      <a:pt x="137" y="66"/>
                    </a:lnTo>
                    <a:lnTo>
                      <a:pt x="126" y="68"/>
                    </a:lnTo>
                    <a:lnTo>
                      <a:pt x="118" y="71"/>
                    </a:lnTo>
                    <a:lnTo>
                      <a:pt x="109" y="76"/>
                    </a:lnTo>
                    <a:lnTo>
                      <a:pt x="102" y="80"/>
                    </a:lnTo>
                    <a:lnTo>
                      <a:pt x="94" y="85"/>
                    </a:lnTo>
                    <a:lnTo>
                      <a:pt x="85" y="90"/>
                    </a:lnTo>
                    <a:lnTo>
                      <a:pt x="75" y="94"/>
                    </a:lnTo>
                    <a:lnTo>
                      <a:pt x="62" y="97"/>
                    </a:lnTo>
                    <a:lnTo>
                      <a:pt x="62" y="97"/>
                    </a:lnTo>
                    <a:lnTo>
                      <a:pt x="50" y="101"/>
                    </a:lnTo>
                    <a:lnTo>
                      <a:pt x="38" y="102"/>
                    </a:lnTo>
                    <a:lnTo>
                      <a:pt x="26" y="102"/>
                    </a:lnTo>
                    <a:lnTo>
                      <a:pt x="17" y="101"/>
                    </a:lnTo>
                    <a:lnTo>
                      <a:pt x="9" y="97"/>
                    </a:lnTo>
                    <a:lnTo>
                      <a:pt x="4" y="94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2" y="68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14" y="47"/>
                    </a:lnTo>
                    <a:lnTo>
                      <a:pt x="24" y="37"/>
                    </a:lnTo>
                    <a:lnTo>
                      <a:pt x="37" y="30"/>
                    </a:lnTo>
                    <a:lnTo>
                      <a:pt x="50" y="21"/>
                    </a:lnTo>
                    <a:lnTo>
                      <a:pt x="66" y="16"/>
                    </a:lnTo>
                    <a:lnTo>
                      <a:pt x="81" y="11"/>
                    </a:lnTo>
                    <a:lnTo>
                      <a:pt x="97" y="6"/>
                    </a:lnTo>
                    <a:lnTo>
                      <a:pt x="113" y="2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51" y="0"/>
                    </a:lnTo>
                    <a:lnTo>
                      <a:pt x="161" y="0"/>
                    </a:lnTo>
                    <a:lnTo>
                      <a:pt x="173" y="2"/>
                    </a:lnTo>
                    <a:lnTo>
                      <a:pt x="183" y="4"/>
                    </a:lnTo>
                    <a:lnTo>
                      <a:pt x="194" y="7"/>
                    </a:lnTo>
                    <a:lnTo>
                      <a:pt x="202" y="11"/>
                    </a:lnTo>
                    <a:lnTo>
                      <a:pt x="211" y="16"/>
                    </a:lnTo>
                    <a:lnTo>
                      <a:pt x="218" y="25"/>
                    </a:lnTo>
                    <a:lnTo>
                      <a:pt x="221" y="33"/>
                    </a:lnTo>
                    <a:lnTo>
                      <a:pt x="221" y="45"/>
                    </a:lnTo>
                    <a:lnTo>
                      <a:pt x="221" y="45"/>
                    </a:lnTo>
                    <a:lnTo>
                      <a:pt x="221" y="47"/>
                    </a:lnTo>
                    <a:lnTo>
                      <a:pt x="221" y="49"/>
                    </a:lnTo>
                    <a:lnTo>
                      <a:pt x="220" y="52"/>
                    </a:lnTo>
                    <a:lnTo>
                      <a:pt x="218" y="54"/>
                    </a:lnTo>
                    <a:lnTo>
                      <a:pt x="218" y="54"/>
                    </a:lnTo>
                    <a:lnTo>
                      <a:pt x="216" y="56"/>
                    </a:lnTo>
                    <a:lnTo>
                      <a:pt x="214" y="57"/>
                    </a:lnTo>
                    <a:lnTo>
                      <a:pt x="213" y="59"/>
                    </a:lnTo>
                    <a:lnTo>
                      <a:pt x="211" y="59"/>
                    </a:lnTo>
                    <a:lnTo>
                      <a:pt x="208" y="61"/>
                    </a:lnTo>
                    <a:lnTo>
                      <a:pt x="208" y="61"/>
                    </a:lnTo>
                    <a:close/>
                  </a:path>
                </a:pathLst>
              </a:custGeom>
              <a:solidFill>
                <a:srgbClr val="FF0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76" name="Freeform 136">
                <a:extLst>
                  <a:ext uri="{FF2B5EF4-FFF2-40B4-BE49-F238E27FC236}">
                    <a16:creationId xmlns:a16="http://schemas.microsoft.com/office/drawing/2014/main" id="{DAE7E7D0-F422-FAEC-DE69-C27B7B481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507"/>
                <a:ext cx="111" cy="51"/>
              </a:xfrm>
              <a:custGeom>
                <a:avLst/>
                <a:gdLst>
                  <a:gd name="T0" fmla="*/ 204 w 221"/>
                  <a:gd name="T1" fmla="*/ 63 h 102"/>
                  <a:gd name="T2" fmla="*/ 192 w 221"/>
                  <a:gd name="T3" fmla="*/ 64 h 102"/>
                  <a:gd name="T4" fmla="*/ 180 w 221"/>
                  <a:gd name="T5" fmla="*/ 64 h 102"/>
                  <a:gd name="T6" fmla="*/ 168 w 221"/>
                  <a:gd name="T7" fmla="*/ 64 h 102"/>
                  <a:gd name="T8" fmla="*/ 161 w 221"/>
                  <a:gd name="T9" fmla="*/ 63 h 102"/>
                  <a:gd name="T10" fmla="*/ 161 w 221"/>
                  <a:gd name="T11" fmla="*/ 63 h 102"/>
                  <a:gd name="T12" fmla="*/ 137 w 221"/>
                  <a:gd name="T13" fmla="*/ 66 h 102"/>
                  <a:gd name="T14" fmla="*/ 118 w 221"/>
                  <a:gd name="T15" fmla="*/ 71 h 102"/>
                  <a:gd name="T16" fmla="*/ 102 w 221"/>
                  <a:gd name="T17" fmla="*/ 80 h 102"/>
                  <a:gd name="T18" fmla="*/ 85 w 221"/>
                  <a:gd name="T19" fmla="*/ 90 h 102"/>
                  <a:gd name="T20" fmla="*/ 62 w 221"/>
                  <a:gd name="T21" fmla="*/ 97 h 102"/>
                  <a:gd name="T22" fmla="*/ 50 w 221"/>
                  <a:gd name="T23" fmla="*/ 101 h 102"/>
                  <a:gd name="T24" fmla="*/ 26 w 221"/>
                  <a:gd name="T25" fmla="*/ 102 h 102"/>
                  <a:gd name="T26" fmla="*/ 9 w 221"/>
                  <a:gd name="T27" fmla="*/ 97 h 102"/>
                  <a:gd name="T28" fmla="*/ 0 w 221"/>
                  <a:gd name="T29" fmla="*/ 87 h 102"/>
                  <a:gd name="T30" fmla="*/ 2 w 221"/>
                  <a:gd name="T31" fmla="*/ 68 h 102"/>
                  <a:gd name="T32" fmla="*/ 7 w 221"/>
                  <a:gd name="T33" fmla="*/ 56 h 102"/>
                  <a:gd name="T34" fmla="*/ 24 w 221"/>
                  <a:gd name="T35" fmla="*/ 37 h 102"/>
                  <a:gd name="T36" fmla="*/ 50 w 221"/>
                  <a:gd name="T37" fmla="*/ 21 h 102"/>
                  <a:gd name="T38" fmla="*/ 81 w 221"/>
                  <a:gd name="T39" fmla="*/ 11 h 102"/>
                  <a:gd name="T40" fmla="*/ 113 w 221"/>
                  <a:gd name="T41" fmla="*/ 2 h 102"/>
                  <a:gd name="T42" fmla="*/ 142 w 221"/>
                  <a:gd name="T43" fmla="*/ 0 h 102"/>
                  <a:gd name="T44" fmla="*/ 151 w 221"/>
                  <a:gd name="T45" fmla="*/ 0 h 102"/>
                  <a:gd name="T46" fmla="*/ 173 w 221"/>
                  <a:gd name="T47" fmla="*/ 2 h 102"/>
                  <a:gd name="T48" fmla="*/ 194 w 221"/>
                  <a:gd name="T49" fmla="*/ 7 h 102"/>
                  <a:gd name="T50" fmla="*/ 211 w 221"/>
                  <a:gd name="T51" fmla="*/ 16 h 102"/>
                  <a:gd name="T52" fmla="*/ 221 w 221"/>
                  <a:gd name="T53" fmla="*/ 33 h 102"/>
                  <a:gd name="T54" fmla="*/ 221 w 221"/>
                  <a:gd name="T55" fmla="*/ 45 h 102"/>
                  <a:gd name="T56" fmla="*/ 221 w 221"/>
                  <a:gd name="T57" fmla="*/ 49 h 102"/>
                  <a:gd name="T58" fmla="*/ 218 w 221"/>
                  <a:gd name="T59" fmla="*/ 54 h 102"/>
                  <a:gd name="T60" fmla="*/ 216 w 221"/>
                  <a:gd name="T61" fmla="*/ 56 h 102"/>
                  <a:gd name="T62" fmla="*/ 213 w 221"/>
                  <a:gd name="T63" fmla="*/ 59 h 102"/>
                  <a:gd name="T64" fmla="*/ 208 w 221"/>
                  <a:gd name="T65" fmla="*/ 6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102">
                    <a:moveTo>
                      <a:pt x="208" y="61"/>
                    </a:moveTo>
                    <a:lnTo>
                      <a:pt x="204" y="63"/>
                    </a:lnTo>
                    <a:lnTo>
                      <a:pt x="199" y="64"/>
                    </a:lnTo>
                    <a:lnTo>
                      <a:pt x="192" y="64"/>
                    </a:lnTo>
                    <a:lnTo>
                      <a:pt x="187" y="64"/>
                    </a:lnTo>
                    <a:lnTo>
                      <a:pt x="180" y="64"/>
                    </a:lnTo>
                    <a:lnTo>
                      <a:pt x="173" y="64"/>
                    </a:lnTo>
                    <a:lnTo>
                      <a:pt x="168" y="64"/>
                    </a:lnTo>
                    <a:lnTo>
                      <a:pt x="164" y="64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47" y="64"/>
                    </a:lnTo>
                    <a:lnTo>
                      <a:pt x="137" y="66"/>
                    </a:lnTo>
                    <a:lnTo>
                      <a:pt x="126" y="68"/>
                    </a:lnTo>
                    <a:lnTo>
                      <a:pt x="118" y="71"/>
                    </a:lnTo>
                    <a:lnTo>
                      <a:pt x="109" y="76"/>
                    </a:lnTo>
                    <a:lnTo>
                      <a:pt x="102" y="80"/>
                    </a:lnTo>
                    <a:lnTo>
                      <a:pt x="94" y="85"/>
                    </a:lnTo>
                    <a:lnTo>
                      <a:pt x="85" y="90"/>
                    </a:lnTo>
                    <a:lnTo>
                      <a:pt x="75" y="94"/>
                    </a:lnTo>
                    <a:lnTo>
                      <a:pt x="62" y="97"/>
                    </a:lnTo>
                    <a:lnTo>
                      <a:pt x="62" y="97"/>
                    </a:lnTo>
                    <a:lnTo>
                      <a:pt x="50" y="101"/>
                    </a:lnTo>
                    <a:lnTo>
                      <a:pt x="38" y="102"/>
                    </a:lnTo>
                    <a:lnTo>
                      <a:pt x="26" y="102"/>
                    </a:lnTo>
                    <a:lnTo>
                      <a:pt x="17" y="101"/>
                    </a:lnTo>
                    <a:lnTo>
                      <a:pt x="9" y="97"/>
                    </a:lnTo>
                    <a:lnTo>
                      <a:pt x="4" y="94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2" y="68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14" y="47"/>
                    </a:lnTo>
                    <a:lnTo>
                      <a:pt x="24" y="37"/>
                    </a:lnTo>
                    <a:lnTo>
                      <a:pt x="37" y="30"/>
                    </a:lnTo>
                    <a:lnTo>
                      <a:pt x="50" y="21"/>
                    </a:lnTo>
                    <a:lnTo>
                      <a:pt x="66" y="16"/>
                    </a:lnTo>
                    <a:lnTo>
                      <a:pt x="81" y="11"/>
                    </a:lnTo>
                    <a:lnTo>
                      <a:pt x="97" y="6"/>
                    </a:lnTo>
                    <a:lnTo>
                      <a:pt x="113" y="2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51" y="0"/>
                    </a:lnTo>
                    <a:lnTo>
                      <a:pt x="161" y="0"/>
                    </a:lnTo>
                    <a:lnTo>
                      <a:pt x="173" y="2"/>
                    </a:lnTo>
                    <a:lnTo>
                      <a:pt x="183" y="4"/>
                    </a:lnTo>
                    <a:lnTo>
                      <a:pt x="194" y="7"/>
                    </a:lnTo>
                    <a:lnTo>
                      <a:pt x="202" y="11"/>
                    </a:lnTo>
                    <a:lnTo>
                      <a:pt x="211" y="16"/>
                    </a:lnTo>
                    <a:lnTo>
                      <a:pt x="218" y="25"/>
                    </a:lnTo>
                    <a:lnTo>
                      <a:pt x="221" y="33"/>
                    </a:lnTo>
                    <a:lnTo>
                      <a:pt x="221" y="45"/>
                    </a:lnTo>
                    <a:lnTo>
                      <a:pt x="221" y="45"/>
                    </a:lnTo>
                    <a:lnTo>
                      <a:pt x="221" y="47"/>
                    </a:lnTo>
                    <a:lnTo>
                      <a:pt x="221" y="49"/>
                    </a:lnTo>
                    <a:lnTo>
                      <a:pt x="220" y="52"/>
                    </a:lnTo>
                    <a:lnTo>
                      <a:pt x="218" y="54"/>
                    </a:lnTo>
                    <a:lnTo>
                      <a:pt x="218" y="54"/>
                    </a:lnTo>
                    <a:lnTo>
                      <a:pt x="216" y="56"/>
                    </a:lnTo>
                    <a:lnTo>
                      <a:pt x="214" y="57"/>
                    </a:lnTo>
                    <a:lnTo>
                      <a:pt x="213" y="59"/>
                    </a:lnTo>
                    <a:lnTo>
                      <a:pt x="211" y="59"/>
                    </a:lnTo>
                    <a:lnTo>
                      <a:pt x="208" y="61"/>
                    </a:lnTo>
                    <a:lnTo>
                      <a:pt x="208" y="6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77" name="Freeform 137">
                <a:extLst>
                  <a:ext uri="{FF2B5EF4-FFF2-40B4-BE49-F238E27FC236}">
                    <a16:creationId xmlns:a16="http://schemas.microsoft.com/office/drawing/2014/main" id="{DCB1DE84-C2D7-4646-69CE-71F0EE334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536"/>
                <a:ext cx="96" cy="42"/>
              </a:xfrm>
              <a:custGeom>
                <a:avLst/>
                <a:gdLst>
                  <a:gd name="T0" fmla="*/ 47 w 194"/>
                  <a:gd name="T1" fmla="*/ 9 h 83"/>
                  <a:gd name="T2" fmla="*/ 54 w 194"/>
                  <a:gd name="T3" fmla="*/ 7 h 83"/>
                  <a:gd name="T4" fmla="*/ 66 w 194"/>
                  <a:gd name="T5" fmla="*/ 5 h 83"/>
                  <a:gd name="T6" fmla="*/ 80 w 194"/>
                  <a:gd name="T7" fmla="*/ 4 h 83"/>
                  <a:gd name="T8" fmla="*/ 97 w 194"/>
                  <a:gd name="T9" fmla="*/ 2 h 83"/>
                  <a:gd name="T10" fmla="*/ 116 w 194"/>
                  <a:gd name="T11" fmla="*/ 0 h 83"/>
                  <a:gd name="T12" fmla="*/ 135 w 194"/>
                  <a:gd name="T13" fmla="*/ 0 h 83"/>
                  <a:gd name="T14" fmla="*/ 152 w 194"/>
                  <a:gd name="T15" fmla="*/ 2 h 83"/>
                  <a:gd name="T16" fmla="*/ 168 w 194"/>
                  <a:gd name="T17" fmla="*/ 5 h 83"/>
                  <a:gd name="T18" fmla="*/ 180 w 194"/>
                  <a:gd name="T19" fmla="*/ 11 h 83"/>
                  <a:gd name="T20" fmla="*/ 190 w 194"/>
                  <a:gd name="T21" fmla="*/ 19 h 83"/>
                  <a:gd name="T22" fmla="*/ 190 w 194"/>
                  <a:gd name="T23" fmla="*/ 19 h 83"/>
                  <a:gd name="T24" fmla="*/ 194 w 194"/>
                  <a:gd name="T25" fmla="*/ 30 h 83"/>
                  <a:gd name="T26" fmla="*/ 194 w 194"/>
                  <a:gd name="T27" fmla="*/ 38 h 83"/>
                  <a:gd name="T28" fmla="*/ 190 w 194"/>
                  <a:gd name="T29" fmla="*/ 45 h 83"/>
                  <a:gd name="T30" fmla="*/ 183 w 194"/>
                  <a:gd name="T31" fmla="*/ 52 h 83"/>
                  <a:gd name="T32" fmla="*/ 175 w 194"/>
                  <a:gd name="T33" fmla="*/ 55 h 83"/>
                  <a:gd name="T34" fmla="*/ 164 w 194"/>
                  <a:gd name="T35" fmla="*/ 59 h 83"/>
                  <a:gd name="T36" fmla="*/ 150 w 194"/>
                  <a:gd name="T37" fmla="*/ 62 h 83"/>
                  <a:gd name="T38" fmla="*/ 135 w 194"/>
                  <a:gd name="T39" fmla="*/ 64 h 83"/>
                  <a:gd name="T40" fmla="*/ 118 w 194"/>
                  <a:gd name="T41" fmla="*/ 64 h 83"/>
                  <a:gd name="T42" fmla="*/ 100 w 194"/>
                  <a:gd name="T43" fmla="*/ 62 h 83"/>
                  <a:gd name="T44" fmla="*/ 100 w 194"/>
                  <a:gd name="T45" fmla="*/ 62 h 83"/>
                  <a:gd name="T46" fmla="*/ 88 w 194"/>
                  <a:gd name="T47" fmla="*/ 62 h 83"/>
                  <a:gd name="T48" fmla="*/ 80 w 194"/>
                  <a:gd name="T49" fmla="*/ 64 h 83"/>
                  <a:gd name="T50" fmla="*/ 71 w 194"/>
                  <a:gd name="T51" fmla="*/ 66 h 83"/>
                  <a:gd name="T52" fmla="*/ 64 w 194"/>
                  <a:gd name="T53" fmla="*/ 69 h 83"/>
                  <a:gd name="T54" fmla="*/ 59 w 194"/>
                  <a:gd name="T55" fmla="*/ 71 h 83"/>
                  <a:gd name="T56" fmla="*/ 54 w 194"/>
                  <a:gd name="T57" fmla="*/ 74 h 83"/>
                  <a:gd name="T58" fmla="*/ 49 w 194"/>
                  <a:gd name="T59" fmla="*/ 78 h 83"/>
                  <a:gd name="T60" fmla="*/ 43 w 194"/>
                  <a:gd name="T61" fmla="*/ 80 h 83"/>
                  <a:gd name="T62" fmla="*/ 36 w 194"/>
                  <a:gd name="T63" fmla="*/ 81 h 83"/>
                  <a:gd name="T64" fmla="*/ 28 w 194"/>
                  <a:gd name="T65" fmla="*/ 83 h 83"/>
                  <a:gd name="T66" fmla="*/ 28 w 194"/>
                  <a:gd name="T67" fmla="*/ 83 h 83"/>
                  <a:gd name="T68" fmla="*/ 19 w 194"/>
                  <a:gd name="T69" fmla="*/ 81 h 83"/>
                  <a:gd name="T70" fmla="*/ 12 w 194"/>
                  <a:gd name="T71" fmla="*/ 80 h 83"/>
                  <a:gd name="T72" fmla="*/ 7 w 194"/>
                  <a:gd name="T73" fmla="*/ 76 h 83"/>
                  <a:gd name="T74" fmla="*/ 4 w 194"/>
                  <a:gd name="T75" fmla="*/ 71 h 83"/>
                  <a:gd name="T76" fmla="*/ 0 w 194"/>
                  <a:gd name="T77" fmla="*/ 66 h 83"/>
                  <a:gd name="T78" fmla="*/ 0 w 194"/>
                  <a:gd name="T79" fmla="*/ 59 h 83"/>
                  <a:gd name="T80" fmla="*/ 0 w 194"/>
                  <a:gd name="T81" fmla="*/ 52 h 83"/>
                  <a:gd name="T82" fmla="*/ 4 w 194"/>
                  <a:gd name="T83" fmla="*/ 45 h 83"/>
                  <a:gd name="T84" fmla="*/ 7 w 194"/>
                  <a:gd name="T85" fmla="*/ 38 h 83"/>
                  <a:gd name="T86" fmla="*/ 12 w 194"/>
                  <a:gd name="T87" fmla="*/ 31 h 83"/>
                  <a:gd name="T88" fmla="*/ 12 w 194"/>
                  <a:gd name="T89" fmla="*/ 31 h 83"/>
                  <a:gd name="T90" fmla="*/ 12 w 194"/>
                  <a:gd name="T91" fmla="*/ 30 h 83"/>
                  <a:gd name="T92" fmla="*/ 14 w 194"/>
                  <a:gd name="T93" fmla="*/ 28 h 83"/>
                  <a:gd name="T94" fmla="*/ 16 w 194"/>
                  <a:gd name="T95" fmla="*/ 26 h 83"/>
                  <a:gd name="T96" fmla="*/ 19 w 194"/>
                  <a:gd name="T97" fmla="*/ 23 h 83"/>
                  <a:gd name="T98" fmla="*/ 23 w 194"/>
                  <a:gd name="T99" fmla="*/ 21 h 83"/>
                  <a:gd name="T100" fmla="*/ 28 w 194"/>
                  <a:gd name="T101" fmla="*/ 17 h 83"/>
                  <a:gd name="T102" fmla="*/ 33 w 194"/>
                  <a:gd name="T103" fmla="*/ 16 h 83"/>
                  <a:gd name="T104" fmla="*/ 38 w 194"/>
                  <a:gd name="T105" fmla="*/ 12 h 83"/>
                  <a:gd name="T106" fmla="*/ 42 w 194"/>
                  <a:gd name="T107" fmla="*/ 11 h 83"/>
                  <a:gd name="T108" fmla="*/ 47 w 194"/>
                  <a:gd name="T109" fmla="*/ 9 h 83"/>
                  <a:gd name="T110" fmla="*/ 47 w 194"/>
                  <a:gd name="T111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4" h="83">
                    <a:moveTo>
                      <a:pt x="47" y="9"/>
                    </a:moveTo>
                    <a:lnTo>
                      <a:pt x="54" y="7"/>
                    </a:lnTo>
                    <a:lnTo>
                      <a:pt x="66" y="5"/>
                    </a:lnTo>
                    <a:lnTo>
                      <a:pt x="80" y="4"/>
                    </a:lnTo>
                    <a:lnTo>
                      <a:pt x="97" y="2"/>
                    </a:lnTo>
                    <a:lnTo>
                      <a:pt x="116" y="0"/>
                    </a:lnTo>
                    <a:lnTo>
                      <a:pt x="135" y="0"/>
                    </a:lnTo>
                    <a:lnTo>
                      <a:pt x="152" y="2"/>
                    </a:lnTo>
                    <a:lnTo>
                      <a:pt x="168" y="5"/>
                    </a:lnTo>
                    <a:lnTo>
                      <a:pt x="180" y="11"/>
                    </a:lnTo>
                    <a:lnTo>
                      <a:pt x="190" y="19"/>
                    </a:lnTo>
                    <a:lnTo>
                      <a:pt x="190" y="19"/>
                    </a:lnTo>
                    <a:lnTo>
                      <a:pt x="194" y="30"/>
                    </a:lnTo>
                    <a:lnTo>
                      <a:pt x="194" y="38"/>
                    </a:lnTo>
                    <a:lnTo>
                      <a:pt x="190" y="45"/>
                    </a:lnTo>
                    <a:lnTo>
                      <a:pt x="183" y="52"/>
                    </a:lnTo>
                    <a:lnTo>
                      <a:pt x="175" y="55"/>
                    </a:lnTo>
                    <a:lnTo>
                      <a:pt x="164" y="59"/>
                    </a:lnTo>
                    <a:lnTo>
                      <a:pt x="150" y="62"/>
                    </a:lnTo>
                    <a:lnTo>
                      <a:pt x="135" y="64"/>
                    </a:lnTo>
                    <a:lnTo>
                      <a:pt x="118" y="64"/>
                    </a:lnTo>
                    <a:lnTo>
                      <a:pt x="100" y="62"/>
                    </a:lnTo>
                    <a:lnTo>
                      <a:pt x="100" y="62"/>
                    </a:lnTo>
                    <a:lnTo>
                      <a:pt x="88" y="62"/>
                    </a:lnTo>
                    <a:lnTo>
                      <a:pt x="80" y="64"/>
                    </a:lnTo>
                    <a:lnTo>
                      <a:pt x="71" y="66"/>
                    </a:lnTo>
                    <a:lnTo>
                      <a:pt x="64" y="69"/>
                    </a:lnTo>
                    <a:lnTo>
                      <a:pt x="59" y="71"/>
                    </a:lnTo>
                    <a:lnTo>
                      <a:pt x="54" y="74"/>
                    </a:lnTo>
                    <a:lnTo>
                      <a:pt x="49" y="78"/>
                    </a:lnTo>
                    <a:lnTo>
                      <a:pt x="43" y="80"/>
                    </a:lnTo>
                    <a:lnTo>
                      <a:pt x="36" y="81"/>
                    </a:lnTo>
                    <a:lnTo>
                      <a:pt x="28" y="83"/>
                    </a:lnTo>
                    <a:lnTo>
                      <a:pt x="28" y="83"/>
                    </a:lnTo>
                    <a:lnTo>
                      <a:pt x="19" y="81"/>
                    </a:lnTo>
                    <a:lnTo>
                      <a:pt x="12" y="80"/>
                    </a:lnTo>
                    <a:lnTo>
                      <a:pt x="7" y="76"/>
                    </a:lnTo>
                    <a:lnTo>
                      <a:pt x="4" y="71"/>
                    </a:lnTo>
                    <a:lnTo>
                      <a:pt x="0" y="66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4" y="45"/>
                    </a:lnTo>
                    <a:lnTo>
                      <a:pt x="7" y="38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6" y="26"/>
                    </a:lnTo>
                    <a:lnTo>
                      <a:pt x="19" y="23"/>
                    </a:lnTo>
                    <a:lnTo>
                      <a:pt x="23" y="21"/>
                    </a:lnTo>
                    <a:lnTo>
                      <a:pt x="28" y="17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42" y="11"/>
                    </a:lnTo>
                    <a:lnTo>
                      <a:pt x="47" y="9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78" name="Freeform 138">
                <a:extLst>
                  <a:ext uri="{FF2B5EF4-FFF2-40B4-BE49-F238E27FC236}">
                    <a16:creationId xmlns:a16="http://schemas.microsoft.com/office/drawing/2014/main" id="{856EED82-18CF-2B86-85B7-4C2A3E551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536"/>
                <a:ext cx="96" cy="42"/>
              </a:xfrm>
              <a:custGeom>
                <a:avLst/>
                <a:gdLst>
                  <a:gd name="T0" fmla="*/ 47 w 194"/>
                  <a:gd name="T1" fmla="*/ 9 h 83"/>
                  <a:gd name="T2" fmla="*/ 54 w 194"/>
                  <a:gd name="T3" fmla="*/ 7 h 83"/>
                  <a:gd name="T4" fmla="*/ 66 w 194"/>
                  <a:gd name="T5" fmla="*/ 5 h 83"/>
                  <a:gd name="T6" fmla="*/ 80 w 194"/>
                  <a:gd name="T7" fmla="*/ 4 h 83"/>
                  <a:gd name="T8" fmla="*/ 97 w 194"/>
                  <a:gd name="T9" fmla="*/ 2 h 83"/>
                  <a:gd name="T10" fmla="*/ 116 w 194"/>
                  <a:gd name="T11" fmla="*/ 0 h 83"/>
                  <a:gd name="T12" fmla="*/ 135 w 194"/>
                  <a:gd name="T13" fmla="*/ 0 h 83"/>
                  <a:gd name="T14" fmla="*/ 152 w 194"/>
                  <a:gd name="T15" fmla="*/ 2 h 83"/>
                  <a:gd name="T16" fmla="*/ 168 w 194"/>
                  <a:gd name="T17" fmla="*/ 5 h 83"/>
                  <a:gd name="T18" fmla="*/ 180 w 194"/>
                  <a:gd name="T19" fmla="*/ 11 h 83"/>
                  <a:gd name="T20" fmla="*/ 190 w 194"/>
                  <a:gd name="T21" fmla="*/ 19 h 83"/>
                  <a:gd name="T22" fmla="*/ 190 w 194"/>
                  <a:gd name="T23" fmla="*/ 19 h 83"/>
                  <a:gd name="T24" fmla="*/ 194 w 194"/>
                  <a:gd name="T25" fmla="*/ 30 h 83"/>
                  <a:gd name="T26" fmla="*/ 194 w 194"/>
                  <a:gd name="T27" fmla="*/ 38 h 83"/>
                  <a:gd name="T28" fmla="*/ 190 w 194"/>
                  <a:gd name="T29" fmla="*/ 45 h 83"/>
                  <a:gd name="T30" fmla="*/ 183 w 194"/>
                  <a:gd name="T31" fmla="*/ 52 h 83"/>
                  <a:gd name="T32" fmla="*/ 175 w 194"/>
                  <a:gd name="T33" fmla="*/ 55 h 83"/>
                  <a:gd name="T34" fmla="*/ 164 w 194"/>
                  <a:gd name="T35" fmla="*/ 59 h 83"/>
                  <a:gd name="T36" fmla="*/ 150 w 194"/>
                  <a:gd name="T37" fmla="*/ 62 h 83"/>
                  <a:gd name="T38" fmla="*/ 135 w 194"/>
                  <a:gd name="T39" fmla="*/ 64 h 83"/>
                  <a:gd name="T40" fmla="*/ 118 w 194"/>
                  <a:gd name="T41" fmla="*/ 64 h 83"/>
                  <a:gd name="T42" fmla="*/ 100 w 194"/>
                  <a:gd name="T43" fmla="*/ 62 h 83"/>
                  <a:gd name="T44" fmla="*/ 100 w 194"/>
                  <a:gd name="T45" fmla="*/ 62 h 83"/>
                  <a:gd name="T46" fmla="*/ 88 w 194"/>
                  <a:gd name="T47" fmla="*/ 62 h 83"/>
                  <a:gd name="T48" fmla="*/ 80 w 194"/>
                  <a:gd name="T49" fmla="*/ 64 h 83"/>
                  <a:gd name="T50" fmla="*/ 71 w 194"/>
                  <a:gd name="T51" fmla="*/ 66 h 83"/>
                  <a:gd name="T52" fmla="*/ 64 w 194"/>
                  <a:gd name="T53" fmla="*/ 69 h 83"/>
                  <a:gd name="T54" fmla="*/ 59 w 194"/>
                  <a:gd name="T55" fmla="*/ 71 h 83"/>
                  <a:gd name="T56" fmla="*/ 54 w 194"/>
                  <a:gd name="T57" fmla="*/ 74 h 83"/>
                  <a:gd name="T58" fmla="*/ 49 w 194"/>
                  <a:gd name="T59" fmla="*/ 78 h 83"/>
                  <a:gd name="T60" fmla="*/ 43 w 194"/>
                  <a:gd name="T61" fmla="*/ 80 h 83"/>
                  <a:gd name="T62" fmla="*/ 36 w 194"/>
                  <a:gd name="T63" fmla="*/ 81 h 83"/>
                  <a:gd name="T64" fmla="*/ 28 w 194"/>
                  <a:gd name="T65" fmla="*/ 83 h 83"/>
                  <a:gd name="T66" fmla="*/ 28 w 194"/>
                  <a:gd name="T67" fmla="*/ 83 h 83"/>
                  <a:gd name="T68" fmla="*/ 19 w 194"/>
                  <a:gd name="T69" fmla="*/ 81 h 83"/>
                  <a:gd name="T70" fmla="*/ 12 w 194"/>
                  <a:gd name="T71" fmla="*/ 80 h 83"/>
                  <a:gd name="T72" fmla="*/ 7 w 194"/>
                  <a:gd name="T73" fmla="*/ 76 h 83"/>
                  <a:gd name="T74" fmla="*/ 4 w 194"/>
                  <a:gd name="T75" fmla="*/ 71 h 83"/>
                  <a:gd name="T76" fmla="*/ 0 w 194"/>
                  <a:gd name="T77" fmla="*/ 66 h 83"/>
                  <a:gd name="T78" fmla="*/ 0 w 194"/>
                  <a:gd name="T79" fmla="*/ 59 h 83"/>
                  <a:gd name="T80" fmla="*/ 0 w 194"/>
                  <a:gd name="T81" fmla="*/ 52 h 83"/>
                  <a:gd name="T82" fmla="*/ 4 w 194"/>
                  <a:gd name="T83" fmla="*/ 45 h 83"/>
                  <a:gd name="T84" fmla="*/ 7 w 194"/>
                  <a:gd name="T85" fmla="*/ 38 h 83"/>
                  <a:gd name="T86" fmla="*/ 12 w 194"/>
                  <a:gd name="T87" fmla="*/ 31 h 83"/>
                  <a:gd name="T88" fmla="*/ 12 w 194"/>
                  <a:gd name="T89" fmla="*/ 31 h 83"/>
                  <a:gd name="T90" fmla="*/ 12 w 194"/>
                  <a:gd name="T91" fmla="*/ 30 h 83"/>
                  <a:gd name="T92" fmla="*/ 14 w 194"/>
                  <a:gd name="T93" fmla="*/ 28 h 83"/>
                  <a:gd name="T94" fmla="*/ 16 w 194"/>
                  <a:gd name="T95" fmla="*/ 26 h 83"/>
                  <a:gd name="T96" fmla="*/ 19 w 194"/>
                  <a:gd name="T97" fmla="*/ 23 h 83"/>
                  <a:gd name="T98" fmla="*/ 23 w 194"/>
                  <a:gd name="T99" fmla="*/ 21 h 83"/>
                  <a:gd name="T100" fmla="*/ 28 w 194"/>
                  <a:gd name="T101" fmla="*/ 17 h 83"/>
                  <a:gd name="T102" fmla="*/ 33 w 194"/>
                  <a:gd name="T103" fmla="*/ 16 h 83"/>
                  <a:gd name="T104" fmla="*/ 38 w 194"/>
                  <a:gd name="T105" fmla="*/ 12 h 83"/>
                  <a:gd name="T106" fmla="*/ 42 w 194"/>
                  <a:gd name="T107" fmla="*/ 11 h 83"/>
                  <a:gd name="T108" fmla="*/ 47 w 194"/>
                  <a:gd name="T109" fmla="*/ 9 h 83"/>
                  <a:gd name="T110" fmla="*/ 47 w 194"/>
                  <a:gd name="T111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4" h="83">
                    <a:moveTo>
                      <a:pt x="47" y="9"/>
                    </a:moveTo>
                    <a:lnTo>
                      <a:pt x="54" y="7"/>
                    </a:lnTo>
                    <a:lnTo>
                      <a:pt x="66" y="5"/>
                    </a:lnTo>
                    <a:lnTo>
                      <a:pt x="80" y="4"/>
                    </a:lnTo>
                    <a:lnTo>
                      <a:pt x="97" y="2"/>
                    </a:lnTo>
                    <a:lnTo>
                      <a:pt x="116" y="0"/>
                    </a:lnTo>
                    <a:lnTo>
                      <a:pt x="135" y="0"/>
                    </a:lnTo>
                    <a:lnTo>
                      <a:pt x="152" y="2"/>
                    </a:lnTo>
                    <a:lnTo>
                      <a:pt x="168" y="5"/>
                    </a:lnTo>
                    <a:lnTo>
                      <a:pt x="180" y="11"/>
                    </a:lnTo>
                    <a:lnTo>
                      <a:pt x="190" y="19"/>
                    </a:lnTo>
                    <a:lnTo>
                      <a:pt x="190" y="19"/>
                    </a:lnTo>
                    <a:lnTo>
                      <a:pt x="194" y="30"/>
                    </a:lnTo>
                    <a:lnTo>
                      <a:pt x="194" y="38"/>
                    </a:lnTo>
                    <a:lnTo>
                      <a:pt x="190" y="45"/>
                    </a:lnTo>
                    <a:lnTo>
                      <a:pt x="183" y="52"/>
                    </a:lnTo>
                    <a:lnTo>
                      <a:pt x="175" y="55"/>
                    </a:lnTo>
                    <a:lnTo>
                      <a:pt x="164" y="59"/>
                    </a:lnTo>
                    <a:lnTo>
                      <a:pt x="150" y="62"/>
                    </a:lnTo>
                    <a:lnTo>
                      <a:pt x="135" y="64"/>
                    </a:lnTo>
                    <a:lnTo>
                      <a:pt x="118" y="64"/>
                    </a:lnTo>
                    <a:lnTo>
                      <a:pt x="100" y="62"/>
                    </a:lnTo>
                    <a:lnTo>
                      <a:pt x="100" y="62"/>
                    </a:lnTo>
                    <a:lnTo>
                      <a:pt x="88" y="62"/>
                    </a:lnTo>
                    <a:lnTo>
                      <a:pt x="80" y="64"/>
                    </a:lnTo>
                    <a:lnTo>
                      <a:pt x="71" y="66"/>
                    </a:lnTo>
                    <a:lnTo>
                      <a:pt x="64" y="69"/>
                    </a:lnTo>
                    <a:lnTo>
                      <a:pt x="59" y="71"/>
                    </a:lnTo>
                    <a:lnTo>
                      <a:pt x="54" y="74"/>
                    </a:lnTo>
                    <a:lnTo>
                      <a:pt x="49" y="78"/>
                    </a:lnTo>
                    <a:lnTo>
                      <a:pt x="43" y="80"/>
                    </a:lnTo>
                    <a:lnTo>
                      <a:pt x="36" y="81"/>
                    </a:lnTo>
                    <a:lnTo>
                      <a:pt x="28" y="83"/>
                    </a:lnTo>
                    <a:lnTo>
                      <a:pt x="28" y="83"/>
                    </a:lnTo>
                    <a:lnTo>
                      <a:pt x="19" y="81"/>
                    </a:lnTo>
                    <a:lnTo>
                      <a:pt x="12" y="80"/>
                    </a:lnTo>
                    <a:lnTo>
                      <a:pt x="7" y="76"/>
                    </a:lnTo>
                    <a:lnTo>
                      <a:pt x="4" y="71"/>
                    </a:lnTo>
                    <a:lnTo>
                      <a:pt x="0" y="66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4" y="45"/>
                    </a:lnTo>
                    <a:lnTo>
                      <a:pt x="7" y="38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6" y="26"/>
                    </a:lnTo>
                    <a:lnTo>
                      <a:pt x="19" y="23"/>
                    </a:lnTo>
                    <a:lnTo>
                      <a:pt x="23" y="21"/>
                    </a:lnTo>
                    <a:lnTo>
                      <a:pt x="28" y="17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42" y="11"/>
                    </a:lnTo>
                    <a:lnTo>
                      <a:pt x="47" y="9"/>
                    </a:lnTo>
                    <a:lnTo>
                      <a:pt x="47" y="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79" name="Freeform 139">
                <a:extLst>
                  <a:ext uri="{FF2B5EF4-FFF2-40B4-BE49-F238E27FC236}">
                    <a16:creationId xmlns:a16="http://schemas.microsoft.com/office/drawing/2014/main" id="{9AAC5A78-41E5-C36A-CEF7-21CB0B8D5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546"/>
                <a:ext cx="73" cy="17"/>
              </a:xfrm>
              <a:custGeom>
                <a:avLst/>
                <a:gdLst>
                  <a:gd name="T0" fmla="*/ 132 w 147"/>
                  <a:gd name="T1" fmla="*/ 5 h 35"/>
                  <a:gd name="T2" fmla="*/ 111 w 147"/>
                  <a:gd name="T3" fmla="*/ 2 h 35"/>
                  <a:gd name="T4" fmla="*/ 92 w 147"/>
                  <a:gd name="T5" fmla="*/ 0 h 35"/>
                  <a:gd name="T6" fmla="*/ 75 w 147"/>
                  <a:gd name="T7" fmla="*/ 0 h 35"/>
                  <a:gd name="T8" fmla="*/ 57 w 147"/>
                  <a:gd name="T9" fmla="*/ 4 h 35"/>
                  <a:gd name="T10" fmla="*/ 44 w 147"/>
                  <a:gd name="T11" fmla="*/ 7 h 35"/>
                  <a:gd name="T12" fmla="*/ 31 w 147"/>
                  <a:gd name="T13" fmla="*/ 11 h 35"/>
                  <a:gd name="T14" fmla="*/ 21 w 147"/>
                  <a:gd name="T15" fmla="*/ 16 h 35"/>
                  <a:gd name="T16" fmla="*/ 14 w 147"/>
                  <a:gd name="T17" fmla="*/ 19 h 35"/>
                  <a:gd name="T18" fmla="*/ 11 w 147"/>
                  <a:gd name="T19" fmla="*/ 21 h 35"/>
                  <a:gd name="T20" fmla="*/ 9 w 147"/>
                  <a:gd name="T21" fmla="*/ 23 h 35"/>
                  <a:gd name="T22" fmla="*/ 9 w 147"/>
                  <a:gd name="T23" fmla="*/ 23 h 35"/>
                  <a:gd name="T24" fmla="*/ 7 w 147"/>
                  <a:gd name="T25" fmla="*/ 23 h 35"/>
                  <a:gd name="T26" fmla="*/ 7 w 147"/>
                  <a:gd name="T27" fmla="*/ 24 h 35"/>
                  <a:gd name="T28" fmla="*/ 5 w 147"/>
                  <a:gd name="T29" fmla="*/ 26 h 35"/>
                  <a:gd name="T30" fmla="*/ 4 w 147"/>
                  <a:gd name="T31" fmla="*/ 26 h 35"/>
                  <a:gd name="T32" fmla="*/ 2 w 147"/>
                  <a:gd name="T33" fmla="*/ 28 h 35"/>
                  <a:gd name="T34" fmla="*/ 0 w 147"/>
                  <a:gd name="T35" fmla="*/ 30 h 35"/>
                  <a:gd name="T36" fmla="*/ 0 w 147"/>
                  <a:gd name="T37" fmla="*/ 31 h 35"/>
                  <a:gd name="T38" fmla="*/ 2 w 147"/>
                  <a:gd name="T39" fmla="*/ 33 h 35"/>
                  <a:gd name="T40" fmla="*/ 4 w 147"/>
                  <a:gd name="T41" fmla="*/ 35 h 35"/>
                  <a:gd name="T42" fmla="*/ 9 w 147"/>
                  <a:gd name="T43" fmla="*/ 35 h 35"/>
                  <a:gd name="T44" fmla="*/ 9 w 147"/>
                  <a:gd name="T45" fmla="*/ 35 h 35"/>
                  <a:gd name="T46" fmla="*/ 11 w 147"/>
                  <a:gd name="T47" fmla="*/ 33 h 35"/>
                  <a:gd name="T48" fmla="*/ 14 w 147"/>
                  <a:gd name="T49" fmla="*/ 30 h 35"/>
                  <a:gd name="T50" fmla="*/ 19 w 147"/>
                  <a:gd name="T51" fmla="*/ 26 h 35"/>
                  <a:gd name="T52" fmla="*/ 28 w 147"/>
                  <a:gd name="T53" fmla="*/ 23 h 35"/>
                  <a:gd name="T54" fmla="*/ 38 w 147"/>
                  <a:gd name="T55" fmla="*/ 17 h 35"/>
                  <a:gd name="T56" fmla="*/ 50 w 147"/>
                  <a:gd name="T57" fmla="*/ 14 h 35"/>
                  <a:gd name="T58" fmla="*/ 66 w 147"/>
                  <a:gd name="T59" fmla="*/ 12 h 35"/>
                  <a:gd name="T60" fmla="*/ 83 w 147"/>
                  <a:gd name="T61" fmla="*/ 11 h 35"/>
                  <a:gd name="T62" fmla="*/ 104 w 147"/>
                  <a:gd name="T63" fmla="*/ 12 h 35"/>
                  <a:gd name="T64" fmla="*/ 128 w 147"/>
                  <a:gd name="T65" fmla="*/ 17 h 35"/>
                  <a:gd name="T66" fmla="*/ 128 w 147"/>
                  <a:gd name="T67" fmla="*/ 17 h 35"/>
                  <a:gd name="T68" fmla="*/ 132 w 147"/>
                  <a:gd name="T69" fmla="*/ 19 h 35"/>
                  <a:gd name="T70" fmla="*/ 137 w 147"/>
                  <a:gd name="T71" fmla="*/ 19 h 35"/>
                  <a:gd name="T72" fmla="*/ 140 w 147"/>
                  <a:gd name="T73" fmla="*/ 17 h 35"/>
                  <a:gd name="T74" fmla="*/ 144 w 147"/>
                  <a:gd name="T75" fmla="*/ 17 h 35"/>
                  <a:gd name="T76" fmla="*/ 145 w 147"/>
                  <a:gd name="T77" fmla="*/ 16 h 35"/>
                  <a:gd name="T78" fmla="*/ 147 w 147"/>
                  <a:gd name="T79" fmla="*/ 14 h 35"/>
                  <a:gd name="T80" fmla="*/ 147 w 147"/>
                  <a:gd name="T81" fmla="*/ 12 h 35"/>
                  <a:gd name="T82" fmla="*/ 145 w 147"/>
                  <a:gd name="T83" fmla="*/ 11 h 35"/>
                  <a:gd name="T84" fmla="*/ 140 w 147"/>
                  <a:gd name="T85" fmla="*/ 7 h 35"/>
                  <a:gd name="T86" fmla="*/ 132 w 147"/>
                  <a:gd name="T87" fmla="*/ 5 h 35"/>
                  <a:gd name="T88" fmla="*/ 132 w 147"/>
                  <a:gd name="T8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7" h="35">
                    <a:moveTo>
                      <a:pt x="132" y="5"/>
                    </a:moveTo>
                    <a:lnTo>
                      <a:pt x="111" y="2"/>
                    </a:lnTo>
                    <a:lnTo>
                      <a:pt x="92" y="0"/>
                    </a:lnTo>
                    <a:lnTo>
                      <a:pt x="75" y="0"/>
                    </a:lnTo>
                    <a:lnTo>
                      <a:pt x="57" y="4"/>
                    </a:lnTo>
                    <a:lnTo>
                      <a:pt x="44" y="7"/>
                    </a:lnTo>
                    <a:lnTo>
                      <a:pt x="31" y="11"/>
                    </a:lnTo>
                    <a:lnTo>
                      <a:pt x="21" y="16"/>
                    </a:lnTo>
                    <a:lnTo>
                      <a:pt x="14" y="19"/>
                    </a:lnTo>
                    <a:lnTo>
                      <a:pt x="11" y="21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5" y="26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3"/>
                    </a:lnTo>
                    <a:lnTo>
                      <a:pt x="4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11" y="33"/>
                    </a:lnTo>
                    <a:lnTo>
                      <a:pt x="14" y="30"/>
                    </a:lnTo>
                    <a:lnTo>
                      <a:pt x="19" y="26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50" y="14"/>
                    </a:lnTo>
                    <a:lnTo>
                      <a:pt x="66" y="12"/>
                    </a:lnTo>
                    <a:lnTo>
                      <a:pt x="83" y="11"/>
                    </a:lnTo>
                    <a:lnTo>
                      <a:pt x="104" y="12"/>
                    </a:lnTo>
                    <a:lnTo>
                      <a:pt x="128" y="17"/>
                    </a:lnTo>
                    <a:lnTo>
                      <a:pt x="128" y="17"/>
                    </a:lnTo>
                    <a:lnTo>
                      <a:pt x="132" y="19"/>
                    </a:lnTo>
                    <a:lnTo>
                      <a:pt x="137" y="19"/>
                    </a:lnTo>
                    <a:lnTo>
                      <a:pt x="140" y="17"/>
                    </a:lnTo>
                    <a:lnTo>
                      <a:pt x="144" y="17"/>
                    </a:lnTo>
                    <a:lnTo>
                      <a:pt x="145" y="16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5" y="11"/>
                    </a:lnTo>
                    <a:lnTo>
                      <a:pt x="140" y="7"/>
                    </a:lnTo>
                    <a:lnTo>
                      <a:pt x="132" y="5"/>
                    </a:lnTo>
                    <a:lnTo>
                      <a:pt x="13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80" name="Freeform 140">
                <a:extLst>
                  <a:ext uri="{FF2B5EF4-FFF2-40B4-BE49-F238E27FC236}">
                    <a16:creationId xmlns:a16="http://schemas.microsoft.com/office/drawing/2014/main" id="{4CF71301-2E00-3B6B-9C42-C5815DD53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546"/>
                <a:ext cx="73" cy="17"/>
              </a:xfrm>
              <a:custGeom>
                <a:avLst/>
                <a:gdLst>
                  <a:gd name="T0" fmla="*/ 132 w 147"/>
                  <a:gd name="T1" fmla="*/ 5 h 35"/>
                  <a:gd name="T2" fmla="*/ 111 w 147"/>
                  <a:gd name="T3" fmla="*/ 2 h 35"/>
                  <a:gd name="T4" fmla="*/ 92 w 147"/>
                  <a:gd name="T5" fmla="*/ 0 h 35"/>
                  <a:gd name="T6" fmla="*/ 75 w 147"/>
                  <a:gd name="T7" fmla="*/ 0 h 35"/>
                  <a:gd name="T8" fmla="*/ 57 w 147"/>
                  <a:gd name="T9" fmla="*/ 4 h 35"/>
                  <a:gd name="T10" fmla="*/ 44 w 147"/>
                  <a:gd name="T11" fmla="*/ 7 h 35"/>
                  <a:gd name="T12" fmla="*/ 31 w 147"/>
                  <a:gd name="T13" fmla="*/ 11 h 35"/>
                  <a:gd name="T14" fmla="*/ 21 w 147"/>
                  <a:gd name="T15" fmla="*/ 16 h 35"/>
                  <a:gd name="T16" fmla="*/ 14 w 147"/>
                  <a:gd name="T17" fmla="*/ 19 h 35"/>
                  <a:gd name="T18" fmla="*/ 11 w 147"/>
                  <a:gd name="T19" fmla="*/ 21 h 35"/>
                  <a:gd name="T20" fmla="*/ 9 w 147"/>
                  <a:gd name="T21" fmla="*/ 23 h 35"/>
                  <a:gd name="T22" fmla="*/ 9 w 147"/>
                  <a:gd name="T23" fmla="*/ 23 h 35"/>
                  <a:gd name="T24" fmla="*/ 7 w 147"/>
                  <a:gd name="T25" fmla="*/ 23 h 35"/>
                  <a:gd name="T26" fmla="*/ 7 w 147"/>
                  <a:gd name="T27" fmla="*/ 24 h 35"/>
                  <a:gd name="T28" fmla="*/ 5 w 147"/>
                  <a:gd name="T29" fmla="*/ 26 h 35"/>
                  <a:gd name="T30" fmla="*/ 4 w 147"/>
                  <a:gd name="T31" fmla="*/ 26 h 35"/>
                  <a:gd name="T32" fmla="*/ 2 w 147"/>
                  <a:gd name="T33" fmla="*/ 28 h 35"/>
                  <a:gd name="T34" fmla="*/ 0 w 147"/>
                  <a:gd name="T35" fmla="*/ 30 h 35"/>
                  <a:gd name="T36" fmla="*/ 0 w 147"/>
                  <a:gd name="T37" fmla="*/ 31 h 35"/>
                  <a:gd name="T38" fmla="*/ 2 w 147"/>
                  <a:gd name="T39" fmla="*/ 33 h 35"/>
                  <a:gd name="T40" fmla="*/ 4 w 147"/>
                  <a:gd name="T41" fmla="*/ 35 h 35"/>
                  <a:gd name="T42" fmla="*/ 9 w 147"/>
                  <a:gd name="T43" fmla="*/ 35 h 35"/>
                  <a:gd name="T44" fmla="*/ 9 w 147"/>
                  <a:gd name="T45" fmla="*/ 35 h 35"/>
                  <a:gd name="T46" fmla="*/ 11 w 147"/>
                  <a:gd name="T47" fmla="*/ 33 h 35"/>
                  <a:gd name="T48" fmla="*/ 14 w 147"/>
                  <a:gd name="T49" fmla="*/ 30 h 35"/>
                  <a:gd name="T50" fmla="*/ 19 w 147"/>
                  <a:gd name="T51" fmla="*/ 26 h 35"/>
                  <a:gd name="T52" fmla="*/ 28 w 147"/>
                  <a:gd name="T53" fmla="*/ 23 h 35"/>
                  <a:gd name="T54" fmla="*/ 38 w 147"/>
                  <a:gd name="T55" fmla="*/ 17 h 35"/>
                  <a:gd name="T56" fmla="*/ 50 w 147"/>
                  <a:gd name="T57" fmla="*/ 14 h 35"/>
                  <a:gd name="T58" fmla="*/ 66 w 147"/>
                  <a:gd name="T59" fmla="*/ 12 h 35"/>
                  <a:gd name="T60" fmla="*/ 83 w 147"/>
                  <a:gd name="T61" fmla="*/ 11 h 35"/>
                  <a:gd name="T62" fmla="*/ 104 w 147"/>
                  <a:gd name="T63" fmla="*/ 12 h 35"/>
                  <a:gd name="T64" fmla="*/ 128 w 147"/>
                  <a:gd name="T65" fmla="*/ 17 h 35"/>
                  <a:gd name="T66" fmla="*/ 128 w 147"/>
                  <a:gd name="T67" fmla="*/ 17 h 35"/>
                  <a:gd name="T68" fmla="*/ 132 w 147"/>
                  <a:gd name="T69" fmla="*/ 19 h 35"/>
                  <a:gd name="T70" fmla="*/ 137 w 147"/>
                  <a:gd name="T71" fmla="*/ 19 h 35"/>
                  <a:gd name="T72" fmla="*/ 140 w 147"/>
                  <a:gd name="T73" fmla="*/ 17 h 35"/>
                  <a:gd name="T74" fmla="*/ 144 w 147"/>
                  <a:gd name="T75" fmla="*/ 17 h 35"/>
                  <a:gd name="T76" fmla="*/ 145 w 147"/>
                  <a:gd name="T77" fmla="*/ 16 h 35"/>
                  <a:gd name="T78" fmla="*/ 147 w 147"/>
                  <a:gd name="T79" fmla="*/ 14 h 35"/>
                  <a:gd name="T80" fmla="*/ 147 w 147"/>
                  <a:gd name="T81" fmla="*/ 12 h 35"/>
                  <a:gd name="T82" fmla="*/ 145 w 147"/>
                  <a:gd name="T83" fmla="*/ 11 h 35"/>
                  <a:gd name="T84" fmla="*/ 140 w 147"/>
                  <a:gd name="T85" fmla="*/ 7 h 35"/>
                  <a:gd name="T86" fmla="*/ 132 w 147"/>
                  <a:gd name="T87" fmla="*/ 5 h 35"/>
                  <a:gd name="T88" fmla="*/ 132 w 147"/>
                  <a:gd name="T8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7" h="35">
                    <a:moveTo>
                      <a:pt x="132" y="5"/>
                    </a:moveTo>
                    <a:lnTo>
                      <a:pt x="111" y="2"/>
                    </a:lnTo>
                    <a:lnTo>
                      <a:pt x="92" y="0"/>
                    </a:lnTo>
                    <a:lnTo>
                      <a:pt x="75" y="0"/>
                    </a:lnTo>
                    <a:lnTo>
                      <a:pt x="57" y="4"/>
                    </a:lnTo>
                    <a:lnTo>
                      <a:pt x="44" y="7"/>
                    </a:lnTo>
                    <a:lnTo>
                      <a:pt x="31" y="11"/>
                    </a:lnTo>
                    <a:lnTo>
                      <a:pt x="21" y="16"/>
                    </a:lnTo>
                    <a:lnTo>
                      <a:pt x="14" y="19"/>
                    </a:lnTo>
                    <a:lnTo>
                      <a:pt x="11" y="21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5" y="26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3"/>
                    </a:lnTo>
                    <a:lnTo>
                      <a:pt x="4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11" y="33"/>
                    </a:lnTo>
                    <a:lnTo>
                      <a:pt x="14" y="30"/>
                    </a:lnTo>
                    <a:lnTo>
                      <a:pt x="19" y="26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50" y="14"/>
                    </a:lnTo>
                    <a:lnTo>
                      <a:pt x="66" y="12"/>
                    </a:lnTo>
                    <a:lnTo>
                      <a:pt x="83" y="11"/>
                    </a:lnTo>
                    <a:lnTo>
                      <a:pt x="104" y="12"/>
                    </a:lnTo>
                    <a:lnTo>
                      <a:pt x="128" y="17"/>
                    </a:lnTo>
                    <a:lnTo>
                      <a:pt x="128" y="17"/>
                    </a:lnTo>
                    <a:lnTo>
                      <a:pt x="132" y="19"/>
                    </a:lnTo>
                    <a:lnTo>
                      <a:pt x="137" y="19"/>
                    </a:lnTo>
                    <a:lnTo>
                      <a:pt x="140" y="17"/>
                    </a:lnTo>
                    <a:lnTo>
                      <a:pt x="144" y="17"/>
                    </a:lnTo>
                    <a:lnTo>
                      <a:pt x="145" y="16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5" y="11"/>
                    </a:lnTo>
                    <a:lnTo>
                      <a:pt x="140" y="7"/>
                    </a:lnTo>
                    <a:lnTo>
                      <a:pt x="132" y="5"/>
                    </a:lnTo>
                    <a:lnTo>
                      <a:pt x="132" y="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81" name="Freeform 141">
                <a:extLst>
                  <a:ext uri="{FF2B5EF4-FFF2-40B4-BE49-F238E27FC236}">
                    <a16:creationId xmlns:a16="http://schemas.microsoft.com/office/drawing/2014/main" id="{AB9CBDD2-0F4B-DB73-C832-D32CD7CE9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520"/>
                <a:ext cx="88" cy="26"/>
              </a:xfrm>
              <a:custGeom>
                <a:avLst/>
                <a:gdLst>
                  <a:gd name="T0" fmla="*/ 157 w 176"/>
                  <a:gd name="T1" fmla="*/ 4 h 52"/>
                  <a:gd name="T2" fmla="*/ 133 w 176"/>
                  <a:gd name="T3" fmla="*/ 0 h 52"/>
                  <a:gd name="T4" fmla="*/ 109 w 176"/>
                  <a:gd name="T5" fmla="*/ 0 h 52"/>
                  <a:gd name="T6" fmla="*/ 88 w 176"/>
                  <a:gd name="T7" fmla="*/ 4 h 52"/>
                  <a:gd name="T8" fmla="*/ 69 w 176"/>
                  <a:gd name="T9" fmla="*/ 9 h 52"/>
                  <a:gd name="T10" fmla="*/ 50 w 176"/>
                  <a:gd name="T11" fmla="*/ 16 h 52"/>
                  <a:gd name="T12" fmla="*/ 36 w 176"/>
                  <a:gd name="T13" fmla="*/ 23 h 52"/>
                  <a:gd name="T14" fmla="*/ 24 w 176"/>
                  <a:gd name="T15" fmla="*/ 30 h 52"/>
                  <a:gd name="T16" fmla="*/ 15 w 176"/>
                  <a:gd name="T17" fmla="*/ 35 h 52"/>
                  <a:gd name="T18" fmla="*/ 8 w 176"/>
                  <a:gd name="T19" fmla="*/ 40 h 52"/>
                  <a:gd name="T20" fmla="*/ 7 w 176"/>
                  <a:gd name="T21" fmla="*/ 42 h 52"/>
                  <a:gd name="T22" fmla="*/ 7 w 176"/>
                  <a:gd name="T23" fmla="*/ 42 h 52"/>
                  <a:gd name="T24" fmla="*/ 7 w 176"/>
                  <a:gd name="T25" fmla="*/ 42 h 52"/>
                  <a:gd name="T26" fmla="*/ 5 w 176"/>
                  <a:gd name="T27" fmla="*/ 42 h 52"/>
                  <a:gd name="T28" fmla="*/ 3 w 176"/>
                  <a:gd name="T29" fmla="*/ 44 h 52"/>
                  <a:gd name="T30" fmla="*/ 1 w 176"/>
                  <a:gd name="T31" fmla="*/ 45 h 52"/>
                  <a:gd name="T32" fmla="*/ 1 w 176"/>
                  <a:gd name="T33" fmla="*/ 47 h 52"/>
                  <a:gd name="T34" fmla="*/ 0 w 176"/>
                  <a:gd name="T35" fmla="*/ 49 h 52"/>
                  <a:gd name="T36" fmla="*/ 0 w 176"/>
                  <a:gd name="T37" fmla="*/ 50 h 52"/>
                  <a:gd name="T38" fmla="*/ 1 w 176"/>
                  <a:gd name="T39" fmla="*/ 52 h 52"/>
                  <a:gd name="T40" fmla="*/ 3 w 176"/>
                  <a:gd name="T41" fmla="*/ 52 h 52"/>
                  <a:gd name="T42" fmla="*/ 8 w 176"/>
                  <a:gd name="T43" fmla="*/ 52 h 52"/>
                  <a:gd name="T44" fmla="*/ 8 w 176"/>
                  <a:gd name="T45" fmla="*/ 52 h 52"/>
                  <a:gd name="T46" fmla="*/ 10 w 176"/>
                  <a:gd name="T47" fmla="*/ 50 h 52"/>
                  <a:gd name="T48" fmla="*/ 17 w 176"/>
                  <a:gd name="T49" fmla="*/ 47 h 52"/>
                  <a:gd name="T50" fmla="*/ 26 w 176"/>
                  <a:gd name="T51" fmla="*/ 42 h 52"/>
                  <a:gd name="T52" fmla="*/ 38 w 176"/>
                  <a:gd name="T53" fmla="*/ 35 h 52"/>
                  <a:gd name="T54" fmla="*/ 53 w 176"/>
                  <a:gd name="T55" fmla="*/ 28 h 52"/>
                  <a:gd name="T56" fmla="*/ 69 w 176"/>
                  <a:gd name="T57" fmla="*/ 21 h 52"/>
                  <a:gd name="T58" fmla="*/ 88 w 176"/>
                  <a:gd name="T59" fmla="*/ 16 h 52"/>
                  <a:gd name="T60" fmla="*/ 109 w 176"/>
                  <a:gd name="T61" fmla="*/ 12 h 52"/>
                  <a:gd name="T62" fmla="*/ 131 w 176"/>
                  <a:gd name="T63" fmla="*/ 12 h 52"/>
                  <a:gd name="T64" fmla="*/ 155 w 176"/>
                  <a:gd name="T65" fmla="*/ 16 h 52"/>
                  <a:gd name="T66" fmla="*/ 155 w 176"/>
                  <a:gd name="T67" fmla="*/ 16 h 52"/>
                  <a:gd name="T68" fmla="*/ 160 w 176"/>
                  <a:gd name="T69" fmla="*/ 18 h 52"/>
                  <a:gd name="T70" fmla="*/ 166 w 176"/>
                  <a:gd name="T71" fmla="*/ 18 h 52"/>
                  <a:gd name="T72" fmla="*/ 169 w 176"/>
                  <a:gd name="T73" fmla="*/ 16 h 52"/>
                  <a:gd name="T74" fmla="*/ 172 w 176"/>
                  <a:gd name="T75" fmla="*/ 16 h 52"/>
                  <a:gd name="T76" fmla="*/ 174 w 176"/>
                  <a:gd name="T77" fmla="*/ 14 h 52"/>
                  <a:gd name="T78" fmla="*/ 176 w 176"/>
                  <a:gd name="T79" fmla="*/ 12 h 52"/>
                  <a:gd name="T80" fmla="*/ 174 w 176"/>
                  <a:gd name="T81" fmla="*/ 11 h 52"/>
                  <a:gd name="T82" fmla="*/ 171 w 176"/>
                  <a:gd name="T83" fmla="*/ 7 h 52"/>
                  <a:gd name="T84" fmla="*/ 166 w 176"/>
                  <a:gd name="T85" fmla="*/ 6 h 52"/>
                  <a:gd name="T86" fmla="*/ 157 w 176"/>
                  <a:gd name="T87" fmla="*/ 4 h 52"/>
                  <a:gd name="T88" fmla="*/ 157 w 176"/>
                  <a:gd name="T89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6" h="52">
                    <a:moveTo>
                      <a:pt x="157" y="4"/>
                    </a:moveTo>
                    <a:lnTo>
                      <a:pt x="133" y="0"/>
                    </a:lnTo>
                    <a:lnTo>
                      <a:pt x="109" y="0"/>
                    </a:lnTo>
                    <a:lnTo>
                      <a:pt x="88" y="4"/>
                    </a:lnTo>
                    <a:lnTo>
                      <a:pt x="69" y="9"/>
                    </a:lnTo>
                    <a:lnTo>
                      <a:pt x="50" y="16"/>
                    </a:lnTo>
                    <a:lnTo>
                      <a:pt x="36" y="23"/>
                    </a:lnTo>
                    <a:lnTo>
                      <a:pt x="24" y="30"/>
                    </a:lnTo>
                    <a:lnTo>
                      <a:pt x="15" y="35"/>
                    </a:lnTo>
                    <a:lnTo>
                      <a:pt x="8" y="40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5" y="42"/>
                    </a:lnTo>
                    <a:lnTo>
                      <a:pt x="3" y="44"/>
                    </a:lnTo>
                    <a:lnTo>
                      <a:pt x="1" y="45"/>
                    </a:lnTo>
                    <a:lnTo>
                      <a:pt x="1" y="47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" y="52"/>
                    </a:lnTo>
                    <a:lnTo>
                      <a:pt x="3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10" y="50"/>
                    </a:lnTo>
                    <a:lnTo>
                      <a:pt x="17" y="47"/>
                    </a:lnTo>
                    <a:lnTo>
                      <a:pt x="26" y="42"/>
                    </a:lnTo>
                    <a:lnTo>
                      <a:pt x="38" y="35"/>
                    </a:lnTo>
                    <a:lnTo>
                      <a:pt x="53" y="28"/>
                    </a:lnTo>
                    <a:lnTo>
                      <a:pt x="69" y="21"/>
                    </a:lnTo>
                    <a:lnTo>
                      <a:pt x="88" y="16"/>
                    </a:lnTo>
                    <a:lnTo>
                      <a:pt x="109" y="12"/>
                    </a:lnTo>
                    <a:lnTo>
                      <a:pt x="131" y="12"/>
                    </a:lnTo>
                    <a:lnTo>
                      <a:pt x="155" y="16"/>
                    </a:lnTo>
                    <a:lnTo>
                      <a:pt x="155" y="16"/>
                    </a:lnTo>
                    <a:lnTo>
                      <a:pt x="160" y="18"/>
                    </a:lnTo>
                    <a:lnTo>
                      <a:pt x="166" y="18"/>
                    </a:lnTo>
                    <a:lnTo>
                      <a:pt x="169" y="16"/>
                    </a:lnTo>
                    <a:lnTo>
                      <a:pt x="172" y="16"/>
                    </a:lnTo>
                    <a:lnTo>
                      <a:pt x="174" y="14"/>
                    </a:lnTo>
                    <a:lnTo>
                      <a:pt x="176" y="12"/>
                    </a:lnTo>
                    <a:lnTo>
                      <a:pt x="174" y="11"/>
                    </a:lnTo>
                    <a:lnTo>
                      <a:pt x="171" y="7"/>
                    </a:lnTo>
                    <a:lnTo>
                      <a:pt x="166" y="6"/>
                    </a:lnTo>
                    <a:lnTo>
                      <a:pt x="157" y="4"/>
                    </a:lnTo>
                    <a:lnTo>
                      <a:pt x="15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82" name="Freeform 142">
                <a:extLst>
                  <a:ext uri="{FF2B5EF4-FFF2-40B4-BE49-F238E27FC236}">
                    <a16:creationId xmlns:a16="http://schemas.microsoft.com/office/drawing/2014/main" id="{3E3FB0BA-9160-5BA6-E10A-5D2E7042B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520"/>
                <a:ext cx="88" cy="26"/>
              </a:xfrm>
              <a:custGeom>
                <a:avLst/>
                <a:gdLst>
                  <a:gd name="T0" fmla="*/ 157 w 176"/>
                  <a:gd name="T1" fmla="*/ 4 h 52"/>
                  <a:gd name="T2" fmla="*/ 133 w 176"/>
                  <a:gd name="T3" fmla="*/ 0 h 52"/>
                  <a:gd name="T4" fmla="*/ 109 w 176"/>
                  <a:gd name="T5" fmla="*/ 0 h 52"/>
                  <a:gd name="T6" fmla="*/ 88 w 176"/>
                  <a:gd name="T7" fmla="*/ 4 h 52"/>
                  <a:gd name="T8" fmla="*/ 69 w 176"/>
                  <a:gd name="T9" fmla="*/ 9 h 52"/>
                  <a:gd name="T10" fmla="*/ 50 w 176"/>
                  <a:gd name="T11" fmla="*/ 16 h 52"/>
                  <a:gd name="T12" fmla="*/ 36 w 176"/>
                  <a:gd name="T13" fmla="*/ 23 h 52"/>
                  <a:gd name="T14" fmla="*/ 24 w 176"/>
                  <a:gd name="T15" fmla="*/ 30 h 52"/>
                  <a:gd name="T16" fmla="*/ 15 w 176"/>
                  <a:gd name="T17" fmla="*/ 35 h 52"/>
                  <a:gd name="T18" fmla="*/ 8 w 176"/>
                  <a:gd name="T19" fmla="*/ 40 h 52"/>
                  <a:gd name="T20" fmla="*/ 7 w 176"/>
                  <a:gd name="T21" fmla="*/ 42 h 52"/>
                  <a:gd name="T22" fmla="*/ 7 w 176"/>
                  <a:gd name="T23" fmla="*/ 42 h 52"/>
                  <a:gd name="T24" fmla="*/ 7 w 176"/>
                  <a:gd name="T25" fmla="*/ 42 h 52"/>
                  <a:gd name="T26" fmla="*/ 5 w 176"/>
                  <a:gd name="T27" fmla="*/ 42 h 52"/>
                  <a:gd name="T28" fmla="*/ 3 w 176"/>
                  <a:gd name="T29" fmla="*/ 44 h 52"/>
                  <a:gd name="T30" fmla="*/ 1 w 176"/>
                  <a:gd name="T31" fmla="*/ 45 h 52"/>
                  <a:gd name="T32" fmla="*/ 1 w 176"/>
                  <a:gd name="T33" fmla="*/ 47 h 52"/>
                  <a:gd name="T34" fmla="*/ 0 w 176"/>
                  <a:gd name="T35" fmla="*/ 49 h 52"/>
                  <a:gd name="T36" fmla="*/ 0 w 176"/>
                  <a:gd name="T37" fmla="*/ 50 h 52"/>
                  <a:gd name="T38" fmla="*/ 1 w 176"/>
                  <a:gd name="T39" fmla="*/ 52 h 52"/>
                  <a:gd name="T40" fmla="*/ 3 w 176"/>
                  <a:gd name="T41" fmla="*/ 52 h 52"/>
                  <a:gd name="T42" fmla="*/ 8 w 176"/>
                  <a:gd name="T43" fmla="*/ 52 h 52"/>
                  <a:gd name="T44" fmla="*/ 8 w 176"/>
                  <a:gd name="T45" fmla="*/ 52 h 52"/>
                  <a:gd name="T46" fmla="*/ 10 w 176"/>
                  <a:gd name="T47" fmla="*/ 50 h 52"/>
                  <a:gd name="T48" fmla="*/ 17 w 176"/>
                  <a:gd name="T49" fmla="*/ 47 h 52"/>
                  <a:gd name="T50" fmla="*/ 26 w 176"/>
                  <a:gd name="T51" fmla="*/ 42 h 52"/>
                  <a:gd name="T52" fmla="*/ 38 w 176"/>
                  <a:gd name="T53" fmla="*/ 35 h 52"/>
                  <a:gd name="T54" fmla="*/ 53 w 176"/>
                  <a:gd name="T55" fmla="*/ 28 h 52"/>
                  <a:gd name="T56" fmla="*/ 69 w 176"/>
                  <a:gd name="T57" fmla="*/ 21 h 52"/>
                  <a:gd name="T58" fmla="*/ 88 w 176"/>
                  <a:gd name="T59" fmla="*/ 16 h 52"/>
                  <a:gd name="T60" fmla="*/ 109 w 176"/>
                  <a:gd name="T61" fmla="*/ 12 h 52"/>
                  <a:gd name="T62" fmla="*/ 131 w 176"/>
                  <a:gd name="T63" fmla="*/ 12 h 52"/>
                  <a:gd name="T64" fmla="*/ 155 w 176"/>
                  <a:gd name="T65" fmla="*/ 16 h 52"/>
                  <a:gd name="T66" fmla="*/ 155 w 176"/>
                  <a:gd name="T67" fmla="*/ 16 h 52"/>
                  <a:gd name="T68" fmla="*/ 160 w 176"/>
                  <a:gd name="T69" fmla="*/ 18 h 52"/>
                  <a:gd name="T70" fmla="*/ 166 w 176"/>
                  <a:gd name="T71" fmla="*/ 18 h 52"/>
                  <a:gd name="T72" fmla="*/ 169 w 176"/>
                  <a:gd name="T73" fmla="*/ 16 h 52"/>
                  <a:gd name="T74" fmla="*/ 172 w 176"/>
                  <a:gd name="T75" fmla="*/ 16 h 52"/>
                  <a:gd name="T76" fmla="*/ 174 w 176"/>
                  <a:gd name="T77" fmla="*/ 14 h 52"/>
                  <a:gd name="T78" fmla="*/ 176 w 176"/>
                  <a:gd name="T79" fmla="*/ 12 h 52"/>
                  <a:gd name="T80" fmla="*/ 174 w 176"/>
                  <a:gd name="T81" fmla="*/ 11 h 52"/>
                  <a:gd name="T82" fmla="*/ 171 w 176"/>
                  <a:gd name="T83" fmla="*/ 7 h 52"/>
                  <a:gd name="T84" fmla="*/ 166 w 176"/>
                  <a:gd name="T85" fmla="*/ 6 h 52"/>
                  <a:gd name="T86" fmla="*/ 157 w 176"/>
                  <a:gd name="T87" fmla="*/ 4 h 52"/>
                  <a:gd name="T88" fmla="*/ 157 w 176"/>
                  <a:gd name="T89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6" h="52">
                    <a:moveTo>
                      <a:pt x="157" y="4"/>
                    </a:moveTo>
                    <a:lnTo>
                      <a:pt x="133" y="0"/>
                    </a:lnTo>
                    <a:lnTo>
                      <a:pt x="109" y="0"/>
                    </a:lnTo>
                    <a:lnTo>
                      <a:pt x="88" y="4"/>
                    </a:lnTo>
                    <a:lnTo>
                      <a:pt x="69" y="9"/>
                    </a:lnTo>
                    <a:lnTo>
                      <a:pt x="50" y="16"/>
                    </a:lnTo>
                    <a:lnTo>
                      <a:pt x="36" y="23"/>
                    </a:lnTo>
                    <a:lnTo>
                      <a:pt x="24" y="30"/>
                    </a:lnTo>
                    <a:lnTo>
                      <a:pt x="15" y="35"/>
                    </a:lnTo>
                    <a:lnTo>
                      <a:pt x="8" y="40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5" y="42"/>
                    </a:lnTo>
                    <a:lnTo>
                      <a:pt x="3" y="44"/>
                    </a:lnTo>
                    <a:lnTo>
                      <a:pt x="1" y="45"/>
                    </a:lnTo>
                    <a:lnTo>
                      <a:pt x="1" y="47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" y="52"/>
                    </a:lnTo>
                    <a:lnTo>
                      <a:pt x="3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10" y="50"/>
                    </a:lnTo>
                    <a:lnTo>
                      <a:pt x="17" y="47"/>
                    </a:lnTo>
                    <a:lnTo>
                      <a:pt x="26" y="42"/>
                    </a:lnTo>
                    <a:lnTo>
                      <a:pt x="38" y="35"/>
                    </a:lnTo>
                    <a:lnTo>
                      <a:pt x="53" y="28"/>
                    </a:lnTo>
                    <a:lnTo>
                      <a:pt x="69" y="21"/>
                    </a:lnTo>
                    <a:lnTo>
                      <a:pt x="88" y="16"/>
                    </a:lnTo>
                    <a:lnTo>
                      <a:pt x="109" y="12"/>
                    </a:lnTo>
                    <a:lnTo>
                      <a:pt x="131" y="12"/>
                    </a:lnTo>
                    <a:lnTo>
                      <a:pt x="155" y="16"/>
                    </a:lnTo>
                    <a:lnTo>
                      <a:pt x="155" y="16"/>
                    </a:lnTo>
                    <a:lnTo>
                      <a:pt x="160" y="18"/>
                    </a:lnTo>
                    <a:lnTo>
                      <a:pt x="166" y="18"/>
                    </a:lnTo>
                    <a:lnTo>
                      <a:pt x="169" y="16"/>
                    </a:lnTo>
                    <a:lnTo>
                      <a:pt x="172" y="16"/>
                    </a:lnTo>
                    <a:lnTo>
                      <a:pt x="174" y="14"/>
                    </a:lnTo>
                    <a:lnTo>
                      <a:pt x="176" y="12"/>
                    </a:lnTo>
                    <a:lnTo>
                      <a:pt x="174" y="11"/>
                    </a:lnTo>
                    <a:lnTo>
                      <a:pt x="171" y="7"/>
                    </a:lnTo>
                    <a:lnTo>
                      <a:pt x="166" y="6"/>
                    </a:lnTo>
                    <a:lnTo>
                      <a:pt x="157" y="4"/>
                    </a:lnTo>
                    <a:lnTo>
                      <a:pt x="157" y="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83" name="Freeform 143">
                <a:extLst>
                  <a:ext uri="{FF2B5EF4-FFF2-40B4-BE49-F238E27FC236}">
                    <a16:creationId xmlns:a16="http://schemas.microsoft.com/office/drawing/2014/main" id="{82A6A58C-3EC4-0FBD-5C3D-1B6BD36E7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230"/>
                <a:ext cx="71" cy="51"/>
              </a:xfrm>
              <a:custGeom>
                <a:avLst/>
                <a:gdLst>
                  <a:gd name="T0" fmla="*/ 118 w 144"/>
                  <a:gd name="T1" fmla="*/ 99 h 102"/>
                  <a:gd name="T2" fmla="*/ 111 w 144"/>
                  <a:gd name="T3" fmla="*/ 95 h 102"/>
                  <a:gd name="T4" fmla="*/ 104 w 144"/>
                  <a:gd name="T5" fmla="*/ 88 h 102"/>
                  <a:gd name="T6" fmla="*/ 99 w 144"/>
                  <a:gd name="T7" fmla="*/ 83 h 102"/>
                  <a:gd name="T8" fmla="*/ 95 w 144"/>
                  <a:gd name="T9" fmla="*/ 80 h 102"/>
                  <a:gd name="T10" fmla="*/ 95 w 144"/>
                  <a:gd name="T11" fmla="*/ 78 h 102"/>
                  <a:gd name="T12" fmla="*/ 81 w 144"/>
                  <a:gd name="T13" fmla="*/ 68 h 102"/>
                  <a:gd name="T14" fmla="*/ 69 w 144"/>
                  <a:gd name="T15" fmla="*/ 63 h 102"/>
                  <a:gd name="T16" fmla="*/ 57 w 144"/>
                  <a:gd name="T17" fmla="*/ 59 h 102"/>
                  <a:gd name="T18" fmla="*/ 43 w 144"/>
                  <a:gd name="T19" fmla="*/ 56 h 102"/>
                  <a:gd name="T20" fmla="*/ 30 w 144"/>
                  <a:gd name="T21" fmla="*/ 50 h 102"/>
                  <a:gd name="T22" fmla="*/ 21 w 144"/>
                  <a:gd name="T23" fmla="*/ 45 h 102"/>
                  <a:gd name="T24" fmla="*/ 9 w 144"/>
                  <a:gd name="T25" fmla="*/ 35 h 102"/>
                  <a:gd name="T26" fmla="*/ 2 w 144"/>
                  <a:gd name="T27" fmla="*/ 24 h 102"/>
                  <a:gd name="T28" fmla="*/ 2 w 144"/>
                  <a:gd name="T29" fmla="*/ 14 h 102"/>
                  <a:gd name="T30" fmla="*/ 11 w 144"/>
                  <a:gd name="T31" fmla="*/ 5 h 102"/>
                  <a:gd name="T32" fmla="*/ 19 w 144"/>
                  <a:gd name="T33" fmla="*/ 2 h 102"/>
                  <a:gd name="T34" fmla="*/ 38 w 144"/>
                  <a:gd name="T35" fmla="*/ 0 h 102"/>
                  <a:gd name="T36" fmla="*/ 59 w 144"/>
                  <a:gd name="T37" fmla="*/ 5 h 102"/>
                  <a:gd name="T38" fmla="*/ 80 w 144"/>
                  <a:gd name="T39" fmla="*/ 14 h 102"/>
                  <a:gd name="T40" fmla="*/ 99 w 144"/>
                  <a:gd name="T41" fmla="*/ 24 h 102"/>
                  <a:gd name="T42" fmla="*/ 116 w 144"/>
                  <a:gd name="T43" fmla="*/ 37 h 102"/>
                  <a:gd name="T44" fmla="*/ 121 w 144"/>
                  <a:gd name="T45" fmla="*/ 42 h 102"/>
                  <a:gd name="T46" fmla="*/ 132 w 144"/>
                  <a:gd name="T47" fmla="*/ 54 h 102"/>
                  <a:gd name="T48" fmla="*/ 140 w 144"/>
                  <a:gd name="T49" fmla="*/ 66 h 102"/>
                  <a:gd name="T50" fmla="*/ 144 w 144"/>
                  <a:gd name="T51" fmla="*/ 80 h 102"/>
                  <a:gd name="T52" fmla="*/ 140 w 144"/>
                  <a:gd name="T53" fmla="*/ 92 h 102"/>
                  <a:gd name="T54" fmla="*/ 135 w 144"/>
                  <a:gd name="T55" fmla="*/ 99 h 102"/>
                  <a:gd name="T56" fmla="*/ 133 w 144"/>
                  <a:gd name="T57" fmla="*/ 101 h 102"/>
                  <a:gd name="T58" fmla="*/ 130 w 144"/>
                  <a:gd name="T59" fmla="*/ 102 h 102"/>
                  <a:gd name="T60" fmla="*/ 126 w 144"/>
                  <a:gd name="T61" fmla="*/ 102 h 102"/>
                  <a:gd name="T62" fmla="*/ 125 w 144"/>
                  <a:gd name="T63" fmla="*/ 101 h 102"/>
                  <a:gd name="T64" fmla="*/ 121 w 144"/>
                  <a:gd name="T65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102">
                    <a:moveTo>
                      <a:pt x="121" y="101"/>
                    </a:moveTo>
                    <a:lnTo>
                      <a:pt x="118" y="99"/>
                    </a:lnTo>
                    <a:lnTo>
                      <a:pt x="114" y="97"/>
                    </a:lnTo>
                    <a:lnTo>
                      <a:pt x="111" y="95"/>
                    </a:lnTo>
                    <a:lnTo>
                      <a:pt x="107" y="92"/>
                    </a:lnTo>
                    <a:lnTo>
                      <a:pt x="104" y="88"/>
                    </a:lnTo>
                    <a:lnTo>
                      <a:pt x="102" y="85"/>
                    </a:lnTo>
                    <a:lnTo>
                      <a:pt x="99" y="83"/>
                    </a:lnTo>
                    <a:lnTo>
                      <a:pt x="97" y="82"/>
                    </a:lnTo>
                    <a:lnTo>
                      <a:pt x="95" y="80"/>
                    </a:lnTo>
                    <a:lnTo>
                      <a:pt x="95" y="78"/>
                    </a:lnTo>
                    <a:lnTo>
                      <a:pt x="95" y="78"/>
                    </a:lnTo>
                    <a:lnTo>
                      <a:pt x="88" y="73"/>
                    </a:lnTo>
                    <a:lnTo>
                      <a:pt x="81" y="68"/>
                    </a:lnTo>
                    <a:lnTo>
                      <a:pt x="76" y="64"/>
                    </a:lnTo>
                    <a:lnTo>
                      <a:pt x="69" y="63"/>
                    </a:lnTo>
                    <a:lnTo>
                      <a:pt x="62" y="61"/>
                    </a:lnTo>
                    <a:lnTo>
                      <a:pt x="57" y="59"/>
                    </a:lnTo>
                    <a:lnTo>
                      <a:pt x="50" y="57"/>
                    </a:lnTo>
                    <a:lnTo>
                      <a:pt x="43" y="56"/>
                    </a:lnTo>
                    <a:lnTo>
                      <a:pt x="36" y="54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1" y="45"/>
                    </a:lnTo>
                    <a:lnTo>
                      <a:pt x="14" y="40"/>
                    </a:lnTo>
                    <a:lnTo>
                      <a:pt x="9" y="35"/>
                    </a:lnTo>
                    <a:lnTo>
                      <a:pt x="4" y="30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9" y="2"/>
                    </a:lnTo>
                    <a:lnTo>
                      <a:pt x="59" y="5"/>
                    </a:lnTo>
                    <a:lnTo>
                      <a:pt x="69" y="9"/>
                    </a:lnTo>
                    <a:lnTo>
                      <a:pt x="80" y="14"/>
                    </a:lnTo>
                    <a:lnTo>
                      <a:pt x="90" y="19"/>
                    </a:lnTo>
                    <a:lnTo>
                      <a:pt x="99" y="24"/>
                    </a:lnTo>
                    <a:lnTo>
                      <a:pt x="107" y="31"/>
                    </a:lnTo>
                    <a:lnTo>
                      <a:pt x="116" y="37"/>
                    </a:lnTo>
                    <a:lnTo>
                      <a:pt x="116" y="37"/>
                    </a:lnTo>
                    <a:lnTo>
                      <a:pt x="121" y="42"/>
                    </a:lnTo>
                    <a:lnTo>
                      <a:pt x="126" y="47"/>
                    </a:lnTo>
                    <a:lnTo>
                      <a:pt x="132" y="54"/>
                    </a:lnTo>
                    <a:lnTo>
                      <a:pt x="135" y="59"/>
                    </a:lnTo>
                    <a:lnTo>
                      <a:pt x="140" y="66"/>
                    </a:lnTo>
                    <a:lnTo>
                      <a:pt x="142" y="73"/>
                    </a:lnTo>
                    <a:lnTo>
                      <a:pt x="144" y="80"/>
                    </a:lnTo>
                    <a:lnTo>
                      <a:pt x="144" y="85"/>
                    </a:lnTo>
                    <a:lnTo>
                      <a:pt x="140" y="92"/>
                    </a:lnTo>
                    <a:lnTo>
                      <a:pt x="135" y="99"/>
                    </a:lnTo>
                    <a:lnTo>
                      <a:pt x="135" y="99"/>
                    </a:lnTo>
                    <a:lnTo>
                      <a:pt x="133" y="99"/>
                    </a:lnTo>
                    <a:lnTo>
                      <a:pt x="133" y="101"/>
                    </a:lnTo>
                    <a:lnTo>
                      <a:pt x="132" y="101"/>
                    </a:lnTo>
                    <a:lnTo>
                      <a:pt x="130" y="102"/>
                    </a:lnTo>
                    <a:lnTo>
                      <a:pt x="128" y="102"/>
                    </a:lnTo>
                    <a:lnTo>
                      <a:pt x="126" y="102"/>
                    </a:lnTo>
                    <a:lnTo>
                      <a:pt x="126" y="101"/>
                    </a:lnTo>
                    <a:lnTo>
                      <a:pt x="125" y="101"/>
                    </a:lnTo>
                    <a:lnTo>
                      <a:pt x="123" y="101"/>
                    </a:lnTo>
                    <a:lnTo>
                      <a:pt x="121" y="101"/>
                    </a:lnTo>
                    <a:lnTo>
                      <a:pt x="121" y="101"/>
                    </a:lnTo>
                    <a:close/>
                  </a:path>
                </a:pathLst>
              </a:custGeom>
              <a:solidFill>
                <a:srgbClr val="FF0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84" name="Freeform 144">
                <a:extLst>
                  <a:ext uri="{FF2B5EF4-FFF2-40B4-BE49-F238E27FC236}">
                    <a16:creationId xmlns:a16="http://schemas.microsoft.com/office/drawing/2014/main" id="{E2E806A7-88B2-3942-99FD-AEE0B8999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230"/>
                <a:ext cx="71" cy="51"/>
              </a:xfrm>
              <a:custGeom>
                <a:avLst/>
                <a:gdLst>
                  <a:gd name="T0" fmla="*/ 118 w 144"/>
                  <a:gd name="T1" fmla="*/ 99 h 102"/>
                  <a:gd name="T2" fmla="*/ 111 w 144"/>
                  <a:gd name="T3" fmla="*/ 95 h 102"/>
                  <a:gd name="T4" fmla="*/ 104 w 144"/>
                  <a:gd name="T5" fmla="*/ 88 h 102"/>
                  <a:gd name="T6" fmla="*/ 99 w 144"/>
                  <a:gd name="T7" fmla="*/ 83 h 102"/>
                  <a:gd name="T8" fmla="*/ 95 w 144"/>
                  <a:gd name="T9" fmla="*/ 80 h 102"/>
                  <a:gd name="T10" fmla="*/ 95 w 144"/>
                  <a:gd name="T11" fmla="*/ 78 h 102"/>
                  <a:gd name="T12" fmla="*/ 81 w 144"/>
                  <a:gd name="T13" fmla="*/ 68 h 102"/>
                  <a:gd name="T14" fmla="*/ 69 w 144"/>
                  <a:gd name="T15" fmla="*/ 63 h 102"/>
                  <a:gd name="T16" fmla="*/ 57 w 144"/>
                  <a:gd name="T17" fmla="*/ 59 h 102"/>
                  <a:gd name="T18" fmla="*/ 43 w 144"/>
                  <a:gd name="T19" fmla="*/ 56 h 102"/>
                  <a:gd name="T20" fmla="*/ 30 w 144"/>
                  <a:gd name="T21" fmla="*/ 50 h 102"/>
                  <a:gd name="T22" fmla="*/ 21 w 144"/>
                  <a:gd name="T23" fmla="*/ 45 h 102"/>
                  <a:gd name="T24" fmla="*/ 9 w 144"/>
                  <a:gd name="T25" fmla="*/ 35 h 102"/>
                  <a:gd name="T26" fmla="*/ 2 w 144"/>
                  <a:gd name="T27" fmla="*/ 24 h 102"/>
                  <a:gd name="T28" fmla="*/ 2 w 144"/>
                  <a:gd name="T29" fmla="*/ 14 h 102"/>
                  <a:gd name="T30" fmla="*/ 11 w 144"/>
                  <a:gd name="T31" fmla="*/ 5 h 102"/>
                  <a:gd name="T32" fmla="*/ 19 w 144"/>
                  <a:gd name="T33" fmla="*/ 2 h 102"/>
                  <a:gd name="T34" fmla="*/ 38 w 144"/>
                  <a:gd name="T35" fmla="*/ 0 h 102"/>
                  <a:gd name="T36" fmla="*/ 59 w 144"/>
                  <a:gd name="T37" fmla="*/ 5 h 102"/>
                  <a:gd name="T38" fmla="*/ 80 w 144"/>
                  <a:gd name="T39" fmla="*/ 14 h 102"/>
                  <a:gd name="T40" fmla="*/ 99 w 144"/>
                  <a:gd name="T41" fmla="*/ 24 h 102"/>
                  <a:gd name="T42" fmla="*/ 116 w 144"/>
                  <a:gd name="T43" fmla="*/ 37 h 102"/>
                  <a:gd name="T44" fmla="*/ 121 w 144"/>
                  <a:gd name="T45" fmla="*/ 42 h 102"/>
                  <a:gd name="T46" fmla="*/ 132 w 144"/>
                  <a:gd name="T47" fmla="*/ 54 h 102"/>
                  <a:gd name="T48" fmla="*/ 140 w 144"/>
                  <a:gd name="T49" fmla="*/ 66 h 102"/>
                  <a:gd name="T50" fmla="*/ 144 w 144"/>
                  <a:gd name="T51" fmla="*/ 80 h 102"/>
                  <a:gd name="T52" fmla="*/ 140 w 144"/>
                  <a:gd name="T53" fmla="*/ 92 h 102"/>
                  <a:gd name="T54" fmla="*/ 135 w 144"/>
                  <a:gd name="T55" fmla="*/ 99 h 102"/>
                  <a:gd name="T56" fmla="*/ 133 w 144"/>
                  <a:gd name="T57" fmla="*/ 101 h 102"/>
                  <a:gd name="T58" fmla="*/ 130 w 144"/>
                  <a:gd name="T59" fmla="*/ 102 h 102"/>
                  <a:gd name="T60" fmla="*/ 126 w 144"/>
                  <a:gd name="T61" fmla="*/ 102 h 102"/>
                  <a:gd name="T62" fmla="*/ 125 w 144"/>
                  <a:gd name="T63" fmla="*/ 101 h 102"/>
                  <a:gd name="T64" fmla="*/ 121 w 144"/>
                  <a:gd name="T65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102">
                    <a:moveTo>
                      <a:pt x="121" y="101"/>
                    </a:moveTo>
                    <a:lnTo>
                      <a:pt x="118" y="99"/>
                    </a:lnTo>
                    <a:lnTo>
                      <a:pt x="114" y="97"/>
                    </a:lnTo>
                    <a:lnTo>
                      <a:pt x="111" y="95"/>
                    </a:lnTo>
                    <a:lnTo>
                      <a:pt x="107" y="92"/>
                    </a:lnTo>
                    <a:lnTo>
                      <a:pt x="104" y="88"/>
                    </a:lnTo>
                    <a:lnTo>
                      <a:pt x="102" y="85"/>
                    </a:lnTo>
                    <a:lnTo>
                      <a:pt x="99" y="83"/>
                    </a:lnTo>
                    <a:lnTo>
                      <a:pt x="97" y="82"/>
                    </a:lnTo>
                    <a:lnTo>
                      <a:pt x="95" y="80"/>
                    </a:lnTo>
                    <a:lnTo>
                      <a:pt x="95" y="78"/>
                    </a:lnTo>
                    <a:lnTo>
                      <a:pt x="95" y="78"/>
                    </a:lnTo>
                    <a:lnTo>
                      <a:pt x="88" y="73"/>
                    </a:lnTo>
                    <a:lnTo>
                      <a:pt x="81" y="68"/>
                    </a:lnTo>
                    <a:lnTo>
                      <a:pt x="76" y="64"/>
                    </a:lnTo>
                    <a:lnTo>
                      <a:pt x="69" y="63"/>
                    </a:lnTo>
                    <a:lnTo>
                      <a:pt x="62" y="61"/>
                    </a:lnTo>
                    <a:lnTo>
                      <a:pt x="57" y="59"/>
                    </a:lnTo>
                    <a:lnTo>
                      <a:pt x="50" y="57"/>
                    </a:lnTo>
                    <a:lnTo>
                      <a:pt x="43" y="56"/>
                    </a:lnTo>
                    <a:lnTo>
                      <a:pt x="36" y="54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1" y="45"/>
                    </a:lnTo>
                    <a:lnTo>
                      <a:pt x="14" y="40"/>
                    </a:lnTo>
                    <a:lnTo>
                      <a:pt x="9" y="35"/>
                    </a:lnTo>
                    <a:lnTo>
                      <a:pt x="4" y="30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9" y="2"/>
                    </a:lnTo>
                    <a:lnTo>
                      <a:pt x="59" y="5"/>
                    </a:lnTo>
                    <a:lnTo>
                      <a:pt x="69" y="9"/>
                    </a:lnTo>
                    <a:lnTo>
                      <a:pt x="80" y="14"/>
                    </a:lnTo>
                    <a:lnTo>
                      <a:pt x="90" y="19"/>
                    </a:lnTo>
                    <a:lnTo>
                      <a:pt x="99" y="24"/>
                    </a:lnTo>
                    <a:lnTo>
                      <a:pt x="107" y="31"/>
                    </a:lnTo>
                    <a:lnTo>
                      <a:pt x="116" y="37"/>
                    </a:lnTo>
                    <a:lnTo>
                      <a:pt x="116" y="37"/>
                    </a:lnTo>
                    <a:lnTo>
                      <a:pt x="121" y="42"/>
                    </a:lnTo>
                    <a:lnTo>
                      <a:pt x="126" y="47"/>
                    </a:lnTo>
                    <a:lnTo>
                      <a:pt x="132" y="54"/>
                    </a:lnTo>
                    <a:lnTo>
                      <a:pt x="135" y="59"/>
                    </a:lnTo>
                    <a:lnTo>
                      <a:pt x="140" y="66"/>
                    </a:lnTo>
                    <a:lnTo>
                      <a:pt x="142" y="73"/>
                    </a:lnTo>
                    <a:lnTo>
                      <a:pt x="144" y="80"/>
                    </a:lnTo>
                    <a:lnTo>
                      <a:pt x="144" y="85"/>
                    </a:lnTo>
                    <a:lnTo>
                      <a:pt x="140" y="92"/>
                    </a:lnTo>
                    <a:lnTo>
                      <a:pt x="135" y="99"/>
                    </a:lnTo>
                    <a:lnTo>
                      <a:pt x="135" y="99"/>
                    </a:lnTo>
                    <a:lnTo>
                      <a:pt x="133" y="99"/>
                    </a:lnTo>
                    <a:lnTo>
                      <a:pt x="133" y="101"/>
                    </a:lnTo>
                    <a:lnTo>
                      <a:pt x="132" y="101"/>
                    </a:lnTo>
                    <a:lnTo>
                      <a:pt x="130" y="102"/>
                    </a:lnTo>
                    <a:lnTo>
                      <a:pt x="128" y="102"/>
                    </a:lnTo>
                    <a:lnTo>
                      <a:pt x="126" y="102"/>
                    </a:lnTo>
                    <a:lnTo>
                      <a:pt x="126" y="101"/>
                    </a:lnTo>
                    <a:lnTo>
                      <a:pt x="125" y="101"/>
                    </a:lnTo>
                    <a:lnTo>
                      <a:pt x="123" y="101"/>
                    </a:lnTo>
                    <a:lnTo>
                      <a:pt x="121" y="101"/>
                    </a:lnTo>
                    <a:lnTo>
                      <a:pt x="121" y="10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85" name="Freeform 145">
                <a:extLst>
                  <a:ext uri="{FF2B5EF4-FFF2-40B4-BE49-F238E27FC236}">
                    <a16:creationId xmlns:a16="http://schemas.microsoft.com/office/drawing/2014/main" id="{73923C52-90B2-C9F0-6C4D-3BF78D6A3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285"/>
                <a:ext cx="60" cy="46"/>
              </a:xfrm>
              <a:custGeom>
                <a:avLst/>
                <a:gdLst>
                  <a:gd name="T0" fmla="*/ 52 w 119"/>
                  <a:gd name="T1" fmla="*/ 7 h 94"/>
                  <a:gd name="T2" fmla="*/ 55 w 119"/>
                  <a:gd name="T3" fmla="*/ 9 h 94"/>
                  <a:gd name="T4" fmla="*/ 62 w 119"/>
                  <a:gd name="T5" fmla="*/ 14 h 94"/>
                  <a:gd name="T6" fmla="*/ 71 w 119"/>
                  <a:gd name="T7" fmla="*/ 19 h 94"/>
                  <a:gd name="T8" fmla="*/ 81 w 119"/>
                  <a:gd name="T9" fmla="*/ 26 h 94"/>
                  <a:gd name="T10" fmla="*/ 92 w 119"/>
                  <a:gd name="T11" fmla="*/ 35 h 94"/>
                  <a:gd name="T12" fmla="*/ 100 w 119"/>
                  <a:gd name="T13" fmla="*/ 43 h 94"/>
                  <a:gd name="T14" fmla="*/ 109 w 119"/>
                  <a:gd name="T15" fmla="*/ 52 h 94"/>
                  <a:gd name="T16" fmla="*/ 116 w 119"/>
                  <a:gd name="T17" fmla="*/ 62 h 94"/>
                  <a:gd name="T18" fmla="*/ 119 w 119"/>
                  <a:gd name="T19" fmla="*/ 71 h 94"/>
                  <a:gd name="T20" fmla="*/ 119 w 119"/>
                  <a:gd name="T21" fmla="*/ 80 h 94"/>
                  <a:gd name="T22" fmla="*/ 119 w 119"/>
                  <a:gd name="T23" fmla="*/ 80 h 94"/>
                  <a:gd name="T24" fmla="*/ 117 w 119"/>
                  <a:gd name="T25" fmla="*/ 87 h 94"/>
                  <a:gd name="T26" fmla="*/ 112 w 119"/>
                  <a:gd name="T27" fmla="*/ 92 h 94"/>
                  <a:gd name="T28" fmla="*/ 107 w 119"/>
                  <a:gd name="T29" fmla="*/ 94 h 94"/>
                  <a:gd name="T30" fmla="*/ 102 w 119"/>
                  <a:gd name="T31" fmla="*/ 94 h 94"/>
                  <a:gd name="T32" fmla="*/ 95 w 119"/>
                  <a:gd name="T33" fmla="*/ 92 h 94"/>
                  <a:gd name="T34" fmla="*/ 88 w 119"/>
                  <a:gd name="T35" fmla="*/ 88 h 94"/>
                  <a:gd name="T36" fmla="*/ 79 w 119"/>
                  <a:gd name="T37" fmla="*/ 83 h 94"/>
                  <a:gd name="T38" fmla="*/ 71 w 119"/>
                  <a:gd name="T39" fmla="*/ 76 h 94"/>
                  <a:gd name="T40" fmla="*/ 62 w 119"/>
                  <a:gd name="T41" fmla="*/ 69 h 94"/>
                  <a:gd name="T42" fmla="*/ 54 w 119"/>
                  <a:gd name="T43" fmla="*/ 59 h 94"/>
                  <a:gd name="T44" fmla="*/ 54 w 119"/>
                  <a:gd name="T45" fmla="*/ 59 h 94"/>
                  <a:gd name="T46" fmla="*/ 47 w 119"/>
                  <a:gd name="T47" fmla="*/ 54 h 94"/>
                  <a:gd name="T48" fmla="*/ 41 w 119"/>
                  <a:gd name="T49" fmla="*/ 50 h 94"/>
                  <a:gd name="T50" fmla="*/ 36 w 119"/>
                  <a:gd name="T51" fmla="*/ 47 h 94"/>
                  <a:gd name="T52" fmla="*/ 33 w 119"/>
                  <a:gd name="T53" fmla="*/ 45 h 94"/>
                  <a:gd name="T54" fmla="*/ 28 w 119"/>
                  <a:gd name="T55" fmla="*/ 45 h 94"/>
                  <a:gd name="T56" fmla="*/ 24 w 119"/>
                  <a:gd name="T57" fmla="*/ 43 h 94"/>
                  <a:gd name="T58" fmla="*/ 19 w 119"/>
                  <a:gd name="T59" fmla="*/ 42 h 94"/>
                  <a:gd name="T60" fmla="*/ 16 w 119"/>
                  <a:gd name="T61" fmla="*/ 42 h 94"/>
                  <a:gd name="T62" fmla="*/ 12 w 119"/>
                  <a:gd name="T63" fmla="*/ 38 h 94"/>
                  <a:gd name="T64" fmla="*/ 7 w 119"/>
                  <a:gd name="T65" fmla="*/ 35 h 94"/>
                  <a:gd name="T66" fmla="*/ 7 w 119"/>
                  <a:gd name="T67" fmla="*/ 35 h 94"/>
                  <a:gd name="T68" fmla="*/ 3 w 119"/>
                  <a:gd name="T69" fmla="*/ 31 h 94"/>
                  <a:gd name="T70" fmla="*/ 0 w 119"/>
                  <a:gd name="T71" fmla="*/ 26 h 94"/>
                  <a:gd name="T72" fmla="*/ 0 w 119"/>
                  <a:gd name="T73" fmla="*/ 21 h 94"/>
                  <a:gd name="T74" fmla="*/ 0 w 119"/>
                  <a:gd name="T75" fmla="*/ 17 h 94"/>
                  <a:gd name="T76" fmla="*/ 2 w 119"/>
                  <a:gd name="T77" fmla="*/ 12 h 94"/>
                  <a:gd name="T78" fmla="*/ 3 w 119"/>
                  <a:gd name="T79" fmla="*/ 9 h 94"/>
                  <a:gd name="T80" fmla="*/ 7 w 119"/>
                  <a:gd name="T81" fmla="*/ 5 h 94"/>
                  <a:gd name="T82" fmla="*/ 12 w 119"/>
                  <a:gd name="T83" fmla="*/ 4 h 94"/>
                  <a:gd name="T84" fmla="*/ 17 w 119"/>
                  <a:gd name="T85" fmla="*/ 2 h 94"/>
                  <a:gd name="T86" fmla="*/ 24 w 119"/>
                  <a:gd name="T87" fmla="*/ 2 h 94"/>
                  <a:gd name="T88" fmla="*/ 24 w 119"/>
                  <a:gd name="T89" fmla="*/ 2 h 94"/>
                  <a:gd name="T90" fmla="*/ 24 w 119"/>
                  <a:gd name="T91" fmla="*/ 0 h 94"/>
                  <a:gd name="T92" fmla="*/ 26 w 119"/>
                  <a:gd name="T93" fmla="*/ 0 h 94"/>
                  <a:gd name="T94" fmla="*/ 28 w 119"/>
                  <a:gd name="T95" fmla="*/ 0 h 94"/>
                  <a:gd name="T96" fmla="*/ 31 w 119"/>
                  <a:gd name="T97" fmla="*/ 0 h 94"/>
                  <a:gd name="T98" fmla="*/ 35 w 119"/>
                  <a:gd name="T99" fmla="*/ 0 h 94"/>
                  <a:gd name="T100" fmla="*/ 38 w 119"/>
                  <a:gd name="T101" fmla="*/ 2 h 94"/>
                  <a:gd name="T102" fmla="*/ 41 w 119"/>
                  <a:gd name="T103" fmla="*/ 2 h 94"/>
                  <a:gd name="T104" fmla="*/ 45 w 119"/>
                  <a:gd name="T105" fmla="*/ 4 h 94"/>
                  <a:gd name="T106" fmla="*/ 48 w 119"/>
                  <a:gd name="T107" fmla="*/ 5 h 94"/>
                  <a:gd name="T108" fmla="*/ 52 w 119"/>
                  <a:gd name="T109" fmla="*/ 7 h 94"/>
                  <a:gd name="T110" fmla="*/ 52 w 119"/>
                  <a:gd name="T111" fmla="*/ 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9" h="94">
                    <a:moveTo>
                      <a:pt x="52" y="7"/>
                    </a:moveTo>
                    <a:lnTo>
                      <a:pt x="55" y="9"/>
                    </a:lnTo>
                    <a:lnTo>
                      <a:pt x="62" y="14"/>
                    </a:lnTo>
                    <a:lnTo>
                      <a:pt x="71" y="19"/>
                    </a:lnTo>
                    <a:lnTo>
                      <a:pt x="81" y="26"/>
                    </a:lnTo>
                    <a:lnTo>
                      <a:pt x="92" y="35"/>
                    </a:lnTo>
                    <a:lnTo>
                      <a:pt x="100" y="43"/>
                    </a:lnTo>
                    <a:lnTo>
                      <a:pt x="109" y="52"/>
                    </a:lnTo>
                    <a:lnTo>
                      <a:pt x="116" y="62"/>
                    </a:lnTo>
                    <a:lnTo>
                      <a:pt x="119" y="71"/>
                    </a:lnTo>
                    <a:lnTo>
                      <a:pt x="119" y="80"/>
                    </a:lnTo>
                    <a:lnTo>
                      <a:pt x="119" y="80"/>
                    </a:lnTo>
                    <a:lnTo>
                      <a:pt x="117" y="87"/>
                    </a:lnTo>
                    <a:lnTo>
                      <a:pt x="112" y="92"/>
                    </a:lnTo>
                    <a:lnTo>
                      <a:pt x="107" y="94"/>
                    </a:lnTo>
                    <a:lnTo>
                      <a:pt x="102" y="94"/>
                    </a:lnTo>
                    <a:lnTo>
                      <a:pt x="95" y="92"/>
                    </a:lnTo>
                    <a:lnTo>
                      <a:pt x="88" y="88"/>
                    </a:lnTo>
                    <a:lnTo>
                      <a:pt x="79" y="83"/>
                    </a:lnTo>
                    <a:lnTo>
                      <a:pt x="71" y="76"/>
                    </a:lnTo>
                    <a:lnTo>
                      <a:pt x="62" y="69"/>
                    </a:lnTo>
                    <a:lnTo>
                      <a:pt x="54" y="59"/>
                    </a:lnTo>
                    <a:lnTo>
                      <a:pt x="54" y="59"/>
                    </a:lnTo>
                    <a:lnTo>
                      <a:pt x="47" y="54"/>
                    </a:lnTo>
                    <a:lnTo>
                      <a:pt x="41" y="50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28" y="45"/>
                    </a:lnTo>
                    <a:lnTo>
                      <a:pt x="24" y="43"/>
                    </a:lnTo>
                    <a:lnTo>
                      <a:pt x="19" y="42"/>
                    </a:lnTo>
                    <a:lnTo>
                      <a:pt x="16" y="42"/>
                    </a:lnTo>
                    <a:lnTo>
                      <a:pt x="12" y="38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3" y="31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5" y="4"/>
                    </a:lnTo>
                    <a:lnTo>
                      <a:pt x="48" y="5"/>
                    </a:lnTo>
                    <a:lnTo>
                      <a:pt x="52" y="7"/>
                    </a:lnTo>
                    <a:lnTo>
                      <a:pt x="52" y="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86" name="Freeform 146">
                <a:extLst>
                  <a:ext uri="{FF2B5EF4-FFF2-40B4-BE49-F238E27FC236}">
                    <a16:creationId xmlns:a16="http://schemas.microsoft.com/office/drawing/2014/main" id="{855EECEA-0FF8-E937-C42B-EA155F7FA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285"/>
                <a:ext cx="60" cy="46"/>
              </a:xfrm>
              <a:custGeom>
                <a:avLst/>
                <a:gdLst>
                  <a:gd name="T0" fmla="*/ 52 w 119"/>
                  <a:gd name="T1" fmla="*/ 7 h 94"/>
                  <a:gd name="T2" fmla="*/ 55 w 119"/>
                  <a:gd name="T3" fmla="*/ 9 h 94"/>
                  <a:gd name="T4" fmla="*/ 62 w 119"/>
                  <a:gd name="T5" fmla="*/ 14 h 94"/>
                  <a:gd name="T6" fmla="*/ 71 w 119"/>
                  <a:gd name="T7" fmla="*/ 19 h 94"/>
                  <a:gd name="T8" fmla="*/ 81 w 119"/>
                  <a:gd name="T9" fmla="*/ 26 h 94"/>
                  <a:gd name="T10" fmla="*/ 92 w 119"/>
                  <a:gd name="T11" fmla="*/ 35 h 94"/>
                  <a:gd name="T12" fmla="*/ 100 w 119"/>
                  <a:gd name="T13" fmla="*/ 43 h 94"/>
                  <a:gd name="T14" fmla="*/ 109 w 119"/>
                  <a:gd name="T15" fmla="*/ 52 h 94"/>
                  <a:gd name="T16" fmla="*/ 116 w 119"/>
                  <a:gd name="T17" fmla="*/ 62 h 94"/>
                  <a:gd name="T18" fmla="*/ 119 w 119"/>
                  <a:gd name="T19" fmla="*/ 71 h 94"/>
                  <a:gd name="T20" fmla="*/ 119 w 119"/>
                  <a:gd name="T21" fmla="*/ 80 h 94"/>
                  <a:gd name="T22" fmla="*/ 119 w 119"/>
                  <a:gd name="T23" fmla="*/ 80 h 94"/>
                  <a:gd name="T24" fmla="*/ 117 w 119"/>
                  <a:gd name="T25" fmla="*/ 87 h 94"/>
                  <a:gd name="T26" fmla="*/ 112 w 119"/>
                  <a:gd name="T27" fmla="*/ 92 h 94"/>
                  <a:gd name="T28" fmla="*/ 107 w 119"/>
                  <a:gd name="T29" fmla="*/ 94 h 94"/>
                  <a:gd name="T30" fmla="*/ 102 w 119"/>
                  <a:gd name="T31" fmla="*/ 94 h 94"/>
                  <a:gd name="T32" fmla="*/ 95 w 119"/>
                  <a:gd name="T33" fmla="*/ 92 h 94"/>
                  <a:gd name="T34" fmla="*/ 88 w 119"/>
                  <a:gd name="T35" fmla="*/ 88 h 94"/>
                  <a:gd name="T36" fmla="*/ 79 w 119"/>
                  <a:gd name="T37" fmla="*/ 83 h 94"/>
                  <a:gd name="T38" fmla="*/ 71 w 119"/>
                  <a:gd name="T39" fmla="*/ 76 h 94"/>
                  <a:gd name="T40" fmla="*/ 62 w 119"/>
                  <a:gd name="T41" fmla="*/ 69 h 94"/>
                  <a:gd name="T42" fmla="*/ 54 w 119"/>
                  <a:gd name="T43" fmla="*/ 59 h 94"/>
                  <a:gd name="T44" fmla="*/ 54 w 119"/>
                  <a:gd name="T45" fmla="*/ 59 h 94"/>
                  <a:gd name="T46" fmla="*/ 47 w 119"/>
                  <a:gd name="T47" fmla="*/ 54 h 94"/>
                  <a:gd name="T48" fmla="*/ 41 w 119"/>
                  <a:gd name="T49" fmla="*/ 50 h 94"/>
                  <a:gd name="T50" fmla="*/ 36 w 119"/>
                  <a:gd name="T51" fmla="*/ 47 h 94"/>
                  <a:gd name="T52" fmla="*/ 33 w 119"/>
                  <a:gd name="T53" fmla="*/ 45 h 94"/>
                  <a:gd name="T54" fmla="*/ 28 w 119"/>
                  <a:gd name="T55" fmla="*/ 45 h 94"/>
                  <a:gd name="T56" fmla="*/ 24 w 119"/>
                  <a:gd name="T57" fmla="*/ 43 h 94"/>
                  <a:gd name="T58" fmla="*/ 19 w 119"/>
                  <a:gd name="T59" fmla="*/ 42 h 94"/>
                  <a:gd name="T60" fmla="*/ 16 w 119"/>
                  <a:gd name="T61" fmla="*/ 42 h 94"/>
                  <a:gd name="T62" fmla="*/ 12 w 119"/>
                  <a:gd name="T63" fmla="*/ 38 h 94"/>
                  <a:gd name="T64" fmla="*/ 7 w 119"/>
                  <a:gd name="T65" fmla="*/ 35 h 94"/>
                  <a:gd name="T66" fmla="*/ 7 w 119"/>
                  <a:gd name="T67" fmla="*/ 35 h 94"/>
                  <a:gd name="T68" fmla="*/ 3 w 119"/>
                  <a:gd name="T69" fmla="*/ 31 h 94"/>
                  <a:gd name="T70" fmla="*/ 0 w 119"/>
                  <a:gd name="T71" fmla="*/ 26 h 94"/>
                  <a:gd name="T72" fmla="*/ 0 w 119"/>
                  <a:gd name="T73" fmla="*/ 21 h 94"/>
                  <a:gd name="T74" fmla="*/ 0 w 119"/>
                  <a:gd name="T75" fmla="*/ 17 h 94"/>
                  <a:gd name="T76" fmla="*/ 2 w 119"/>
                  <a:gd name="T77" fmla="*/ 12 h 94"/>
                  <a:gd name="T78" fmla="*/ 3 w 119"/>
                  <a:gd name="T79" fmla="*/ 9 h 94"/>
                  <a:gd name="T80" fmla="*/ 7 w 119"/>
                  <a:gd name="T81" fmla="*/ 5 h 94"/>
                  <a:gd name="T82" fmla="*/ 12 w 119"/>
                  <a:gd name="T83" fmla="*/ 4 h 94"/>
                  <a:gd name="T84" fmla="*/ 17 w 119"/>
                  <a:gd name="T85" fmla="*/ 2 h 94"/>
                  <a:gd name="T86" fmla="*/ 24 w 119"/>
                  <a:gd name="T87" fmla="*/ 2 h 94"/>
                  <a:gd name="T88" fmla="*/ 24 w 119"/>
                  <a:gd name="T89" fmla="*/ 2 h 94"/>
                  <a:gd name="T90" fmla="*/ 24 w 119"/>
                  <a:gd name="T91" fmla="*/ 0 h 94"/>
                  <a:gd name="T92" fmla="*/ 26 w 119"/>
                  <a:gd name="T93" fmla="*/ 0 h 94"/>
                  <a:gd name="T94" fmla="*/ 28 w 119"/>
                  <a:gd name="T95" fmla="*/ 0 h 94"/>
                  <a:gd name="T96" fmla="*/ 31 w 119"/>
                  <a:gd name="T97" fmla="*/ 0 h 94"/>
                  <a:gd name="T98" fmla="*/ 35 w 119"/>
                  <a:gd name="T99" fmla="*/ 0 h 94"/>
                  <a:gd name="T100" fmla="*/ 38 w 119"/>
                  <a:gd name="T101" fmla="*/ 2 h 94"/>
                  <a:gd name="T102" fmla="*/ 41 w 119"/>
                  <a:gd name="T103" fmla="*/ 2 h 94"/>
                  <a:gd name="T104" fmla="*/ 45 w 119"/>
                  <a:gd name="T105" fmla="*/ 4 h 94"/>
                  <a:gd name="T106" fmla="*/ 48 w 119"/>
                  <a:gd name="T107" fmla="*/ 5 h 94"/>
                  <a:gd name="T108" fmla="*/ 52 w 119"/>
                  <a:gd name="T109" fmla="*/ 7 h 94"/>
                  <a:gd name="T110" fmla="*/ 52 w 119"/>
                  <a:gd name="T111" fmla="*/ 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9" h="94">
                    <a:moveTo>
                      <a:pt x="52" y="7"/>
                    </a:moveTo>
                    <a:lnTo>
                      <a:pt x="55" y="9"/>
                    </a:lnTo>
                    <a:lnTo>
                      <a:pt x="62" y="14"/>
                    </a:lnTo>
                    <a:lnTo>
                      <a:pt x="71" y="19"/>
                    </a:lnTo>
                    <a:lnTo>
                      <a:pt x="81" y="26"/>
                    </a:lnTo>
                    <a:lnTo>
                      <a:pt x="92" y="35"/>
                    </a:lnTo>
                    <a:lnTo>
                      <a:pt x="100" y="43"/>
                    </a:lnTo>
                    <a:lnTo>
                      <a:pt x="109" y="52"/>
                    </a:lnTo>
                    <a:lnTo>
                      <a:pt x="116" y="62"/>
                    </a:lnTo>
                    <a:lnTo>
                      <a:pt x="119" y="71"/>
                    </a:lnTo>
                    <a:lnTo>
                      <a:pt x="119" y="80"/>
                    </a:lnTo>
                    <a:lnTo>
                      <a:pt x="119" y="80"/>
                    </a:lnTo>
                    <a:lnTo>
                      <a:pt x="117" y="87"/>
                    </a:lnTo>
                    <a:lnTo>
                      <a:pt x="112" y="92"/>
                    </a:lnTo>
                    <a:lnTo>
                      <a:pt x="107" y="94"/>
                    </a:lnTo>
                    <a:lnTo>
                      <a:pt x="102" y="94"/>
                    </a:lnTo>
                    <a:lnTo>
                      <a:pt x="95" y="92"/>
                    </a:lnTo>
                    <a:lnTo>
                      <a:pt x="88" y="88"/>
                    </a:lnTo>
                    <a:lnTo>
                      <a:pt x="79" y="83"/>
                    </a:lnTo>
                    <a:lnTo>
                      <a:pt x="71" y="76"/>
                    </a:lnTo>
                    <a:lnTo>
                      <a:pt x="62" y="69"/>
                    </a:lnTo>
                    <a:lnTo>
                      <a:pt x="54" y="59"/>
                    </a:lnTo>
                    <a:lnTo>
                      <a:pt x="54" y="59"/>
                    </a:lnTo>
                    <a:lnTo>
                      <a:pt x="47" y="54"/>
                    </a:lnTo>
                    <a:lnTo>
                      <a:pt x="41" y="50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28" y="45"/>
                    </a:lnTo>
                    <a:lnTo>
                      <a:pt x="24" y="43"/>
                    </a:lnTo>
                    <a:lnTo>
                      <a:pt x="19" y="42"/>
                    </a:lnTo>
                    <a:lnTo>
                      <a:pt x="16" y="42"/>
                    </a:lnTo>
                    <a:lnTo>
                      <a:pt x="12" y="38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3" y="31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5" y="4"/>
                    </a:lnTo>
                    <a:lnTo>
                      <a:pt x="48" y="5"/>
                    </a:lnTo>
                    <a:lnTo>
                      <a:pt x="52" y="7"/>
                    </a:lnTo>
                    <a:lnTo>
                      <a:pt x="52" y="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87" name="Freeform 147">
                <a:extLst>
                  <a:ext uri="{FF2B5EF4-FFF2-40B4-BE49-F238E27FC236}">
                    <a16:creationId xmlns:a16="http://schemas.microsoft.com/office/drawing/2014/main" id="{0B97CA75-AA57-1C6B-4ED6-E3CCB6696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92"/>
                <a:ext cx="42" cy="31"/>
              </a:xfrm>
              <a:custGeom>
                <a:avLst/>
                <a:gdLst>
                  <a:gd name="T0" fmla="*/ 79 w 84"/>
                  <a:gd name="T1" fmla="*/ 50 h 62"/>
                  <a:gd name="T2" fmla="*/ 71 w 84"/>
                  <a:gd name="T3" fmla="*/ 38 h 62"/>
                  <a:gd name="T4" fmla="*/ 62 w 84"/>
                  <a:gd name="T5" fmla="*/ 27 h 62"/>
                  <a:gd name="T6" fmla="*/ 52 w 84"/>
                  <a:gd name="T7" fmla="*/ 20 h 62"/>
                  <a:gd name="T8" fmla="*/ 43 w 84"/>
                  <a:gd name="T9" fmla="*/ 14 h 62"/>
                  <a:gd name="T10" fmla="*/ 33 w 84"/>
                  <a:gd name="T11" fmla="*/ 8 h 62"/>
                  <a:gd name="T12" fmla="*/ 26 w 84"/>
                  <a:gd name="T13" fmla="*/ 5 h 62"/>
                  <a:gd name="T14" fmla="*/ 19 w 84"/>
                  <a:gd name="T15" fmla="*/ 3 h 62"/>
                  <a:gd name="T16" fmla="*/ 12 w 84"/>
                  <a:gd name="T17" fmla="*/ 1 h 62"/>
                  <a:gd name="T18" fmla="*/ 8 w 84"/>
                  <a:gd name="T19" fmla="*/ 0 h 62"/>
                  <a:gd name="T20" fmla="*/ 8 w 84"/>
                  <a:gd name="T21" fmla="*/ 0 h 62"/>
                  <a:gd name="T22" fmla="*/ 8 w 84"/>
                  <a:gd name="T23" fmla="*/ 0 h 62"/>
                  <a:gd name="T24" fmla="*/ 7 w 84"/>
                  <a:gd name="T25" fmla="*/ 0 h 62"/>
                  <a:gd name="T26" fmla="*/ 7 w 84"/>
                  <a:gd name="T27" fmla="*/ 0 h 62"/>
                  <a:gd name="T28" fmla="*/ 5 w 84"/>
                  <a:gd name="T29" fmla="*/ 0 h 62"/>
                  <a:gd name="T30" fmla="*/ 3 w 84"/>
                  <a:gd name="T31" fmla="*/ 0 h 62"/>
                  <a:gd name="T32" fmla="*/ 1 w 84"/>
                  <a:gd name="T33" fmla="*/ 0 h 62"/>
                  <a:gd name="T34" fmla="*/ 0 w 84"/>
                  <a:gd name="T35" fmla="*/ 0 h 62"/>
                  <a:gd name="T36" fmla="*/ 0 w 84"/>
                  <a:gd name="T37" fmla="*/ 1 h 62"/>
                  <a:gd name="T38" fmla="*/ 0 w 84"/>
                  <a:gd name="T39" fmla="*/ 3 h 62"/>
                  <a:gd name="T40" fmla="*/ 0 w 84"/>
                  <a:gd name="T41" fmla="*/ 3 h 62"/>
                  <a:gd name="T42" fmla="*/ 1 w 84"/>
                  <a:gd name="T43" fmla="*/ 7 h 62"/>
                  <a:gd name="T44" fmla="*/ 1 w 84"/>
                  <a:gd name="T45" fmla="*/ 7 h 62"/>
                  <a:gd name="T46" fmla="*/ 3 w 84"/>
                  <a:gd name="T47" fmla="*/ 7 h 62"/>
                  <a:gd name="T48" fmla="*/ 7 w 84"/>
                  <a:gd name="T49" fmla="*/ 7 h 62"/>
                  <a:gd name="T50" fmla="*/ 12 w 84"/>
                  <a:gd name="T51" fmla="*/ 8 h 62"/>
                  <a:gd name="T52" fmla="*/ 17 w 84"/>
                  <a:gd name="T53" fmla="*/ 8 h 62"/>
                  <a:gd name="T54" fmla="*/ 26 w 84"/>
                  <a:gd name="T55" fmla="*/ 12 h 62"/>
                  <a:gd name="T56" fmla="*/ 33 w 84"/>
                  <a:gd name="T57" fmla="*/ 15 h 62"/>
                  <a:gd name="T58" fmla="*/ 43 w 84"/>
                  <a:gd name="T59" fmla="*/ 22 h 62"/>
                  <a:gd name="T60" fmla="*/ 52 w 84"/>
                  <a:gd name="T61" fmla="*/ 31 h 62"/>
                  <a:gd name="T62" fmla="*/ 62 w 84"/>
                  <a:gd name="T63" fmla="*/ 41 h 62"/>
                  <a:gd name="T64" fmla="*/ 72 w 84"/>
                  <a:gd name="T65" fmla="*/ 55 h 62"/>
                  <a:gd name="T66" fmla="*/ 72 w 84"/>
                  <a:gd name="T67" fmla="*/ 55 h 62"/>
                  <a:gd name="T68" fmla="*/ 74 w 84"/>
                  <a:gd name="T69" fmla="*/ 57 h 62"/>
                  <a:gd name="T70" fmla="*/ 76 w 84"/>
                  <a:gd name="T71" fmla="*/ 59 h 62"/>
                  <a:gd name="T72" fmla="*/ 77 w 84"/>
                  <a:gd name="T73" fmla="*/ 60 h 62"/>
                  <a:gd name="T74" fmla="*/ 79 w 84"/>
                  <a:gd name="T75" fmla="*/ 62 h 62"/>
                  <a:gd name="T76" fmla="*/ 81 w 84"/>
                  <a:gd name="T77" fmla="*/ 62 h 62"/>
                  <a:gd name="T78" fmla="*/ 83 w 84"/>
                  <a:gd name="T79" fmla="*/ 62 h 62"/>
                  <a:gd name="T80" fmla="*/ 84 w 84"/>
                  <a:gd name="T81" fmla="*/ 60 h 62"/>
                  <a:gd name="T82" fmla="*/ 83 w 84"/>
                  <a:gd name="T83" fmla="*/ 59 h 62"/>
                  <a:gd name="T84" fmla="*/ 83 w 84"/>
                  <a:gd name="T85" fmla="*/ 55 h 62"/>
                  <a:gd name="T86" fmla="*/ 79 w 84"/>
                  <a:gd name="T87" fmla="*/ 50 h 62"/>
                  <a:gd name="T88" fmla="*/ 79 w 84"/>
                  <a:gd name="T89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4" h="62">
                    <a:moveTo>
                      <a:pt x="79" y="50"/>
                    </a:moveTo>
                    <a:lnTo>
                      <a:pt x="71" y="38"/>
                    </a:lnTo>
                    <a:lnTo>
                      <a:pt x="62" y="27"/>
                    </a:lnTo>
                    <a:lnTo>
                      <a:pt x="52" y="20"/>
                    </a:lnTo>
                    <a:lnTo>
                      <a:pt x="43" y="14"/>
                    </a:lnTo>
                    <a:lnTo>
                      <a:pt x="33" y="8"/>
                    </a:lnTo>
                    <a:lnTo>
                      <a:pt x="26" y="5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12" y="8"/>
                    </a:lnTo>
                    <a:lnTo>
                      <a:pt x="17" y="8"/>
                    </a:lnTo>
                    <a:lnTo>
                      <a:pt x="26" y="12"/>
                    </a:lnTo>
                    <a:lnTo>
                      <a:pt x="33" y="15"/>
                    </a:lnTo>
                    <a:lnTo>
                      <a:pt x="43" y="22"/>
                    </a:lnTo>
                    <a:lnTo>
                      <a:pt x="52" y="31"/>
                    </a:lnTo>
                    <a:lnTo>
                      <a:pt x="62" y="41"/>
                    </a:lnTo>
                    <a:lnTo>
                      <a:pt x="72" y="55"/>
                    </a:lnTo>
                    <a:lnTo>
                      <a:pt x="72" y="55"/>
                    </a:lnTo>
                    <a:lnTo>
                      <a:pt x="74" y="57"/>
                    </a:lnTo>
                    <a:lnTo>
                      <a:pt x="76" y="59"/>
                    </a:lnTo>
                    <a:lnTo>
                      <a:pt x="77" y="60"/>
                    </a:lnTo>
                    <a:lnTo>
                      <a:pt x="79" y="62"/>
                    </a:lnTo>
                    <a:lnTo>
                      <a:pt x="81" y="62"/>
                    </a:lnTo>
                    <a:lnTo>
                      <a:pt x="83" y="62"/>
                    </a:lnTo>
                    <a:lnTo>
                      <a:pt x="84" y="60"/>
                    </a:lnTo>
                    <a:lnTo>
                      <a:pt x="83" y="59"/>
                    </a:lnTo>
                    <a:lnTo>
                      <a:pt x="83" y="55"/>
                    </a:lnTo>
                    <a:lnTo>
                      <a:pt x="79" y="50"/>
                    </a:lnTo>
                    <a:lnTo>
                      <a:pt x="79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88" name="Freeform 148">
                <a:extLst>
                  <a:ext uri="{FF2B5EF4-FFF2-40B4-BE49-F238E27FC236}">
                    <a16:creationId xmlns:a16="http://schemas.microsoft.com/office/drawing/2014/main" id="{DF2348CC-AE2A-4F48-5461-06D064A5A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92"/>
                <a:ext cx="42" cy="31"/>
              </a:xfrm>
              <a:custGeom>
                <a:avLst/>
                <a:gdLst>
                  <a:gd name="T0" fmla="*/ 79 w 84"/>
                  <a:gd name="T1" fmla="*/ 50 h 62"/>
                  <a:gd name="T2" fmla="*/ 71 w 84"/>
                  <a:gd name="T3" fmla="*/ 38 h 62"/>
                  <a:gd name="T4" fmla="*/ 62 w 84"/>
                  <a:gd name="T5" fmla="*/ 27 h 62"/>
                  <a:gd name="T6" fmla="*/ 52 w 84"/>
                  <a:gd name="T7" fmla="*/ 20 h 62"/>
                  <a:gd name="T8" fmla="*/ 43 w 84"/>
                  <a:gd name="T9" fmla="*/ 14 h 62"/>
                  <a:gd name="T10" fmla="*/ 33 w 84"/>
                  <a:gd name="T11" fmla="*/ 8 h 62"/>
                  <a:gd name="T12" fmla="*/ 26 w 84"/>
                  <a:gd name="T13" fmla="*/ 5 h 62"/>
                  <a:gd name="T14" fmla="*/ 19 w 84"/>
                  <a:gd name="T15" fmla="*/ 3 h 62"/>
                  <a:gd name="T16" fmla="*/ 12 w 84"/>
                  <a:gd name="T17" fmla="*/ 1 h 62"/>
                  <a:gd name="T18" fmla="*/ 8 w 84"/>
                  <a:gd name="T19" fmla="*/ 0 h 62"/>
                  <a:gd name="T20" fmla="*/ 8 w 84"/>
                  <a:gd name="T21" fmla="*/ 0 h 62"/>
                  <a:gd name="T22" fmla="*/ 8 w 84"/>
                  <a:gd name="T23" fmla="*/ 0 h 62"/>
                  <a:gd name="T24" fmla="*/ 7 w 84"/>
                  <a:gd name="T25" fmla="*/ 0 h 62"/>
                  <a:gd name="T26" fmla="*/ 7 w 84"/>
                  <a:gd name="T27" fmla="*/ 0 h 62"/>
                  <a:gd name="T28" fmla="*/ 5 w 84"/>
                  <a:gd name="T29" fmla="*/ 0 h 62"/>
                  <a:gd name="T30" fmla="*/ 3 w 84"/>
                  <a:gd name="T31" fmla="*/ 0 h 62"/>
                  <a:gd name="T32" fmla="*/ 1 w 84"/>
                  <a:gd name="T33" fmla="*/ 0 h 62"/>
                  <a:gd name="T34" fmla="*/ 0 w 84"/>
                  <a:gd name="T35" fmla="*/ 0 h 62"/>
                  <a:gd name="T36" fmla="*/ 0 w 84"/>
                  <a:gd name="T37" fmla="*/ 1 h 62"/>
                  <a:gd name="T38" fmla="*/ 0 w 84"/>
                  <a:gd name="T39" fmla="*/ 3 h 62"/>
                  <a:gd name="T40" fmla="*/ 0 w 84"/>
                  <a:gd name="T41" fmla="*/ 3 h 62"/>
                  <a:gd name="T42" fmla="*/ 1 w 84"/>
                  <a:gd name="T43" fmla="*/ 7 h 62"/>
                  <a:gd name="T44" fmla="*/ 1 w 84"/>
                  <a:gd name="T45" fmla="*/ 7 h 62"/>
                  <a:gd name="T46" fmla="*/ 3 w 84"/>
                  <a:gd name="T47" fmla="*/ 7 h 62"/>
                  <a:gd name="T48" fmla="*/ 7 w 84"/>
                  <a:gd name="T49" fmla="*/ 7 h 62"/>
                  <a:gd name="T50" fmla="*/ 12 w 84"/>
                  <a:gd name="T51" fmla="*/ 8 h 62"/>
                  <a:gd name="T52" fmla="*/ 17 w 84"/>
                  <a:gd name="T53" fmla="*/ 8 h 62"/>
                  <a:gd name="T54" fmla="*/ 26 w 84"/>
                  <a:gd name="T55" fmla="*/ 12 h 62"/>
                  <a:gd name="T56" fmla="*/ 33 w 84"/>
                  <a:gd name="T57" fmla="*/ 15 h 62"/>
                  <a:gd name="T58" fmla="*/ 43 w 84"/>
                  <a:gd name="T59" fmla="*/ 22 h 62"/>
                  <a:gd name="T60" fmla="*/ 52 w 84"/>
                  <a:gd name="T61" fmla="*/ 31 h 62"/>
                  <a:gd name="T62" fmla="*/ 62 w 84"/>
                  <a:gd name="T63" fmla="*/ 41 h 62"/>
                  <a:gd name="T64" fmla="*/ 72 w 84"/>
                  <a:gd name="T65" fmla="*/ 55 h 62"/>
                  <a:gd name="T66" fmla="*/ 72 w 84"/>
                  <a:gd name="T67" fmla="*/ 55 h 62"/>
                  <a:gd name="T68" fmla="*/ 74 w 84"/>
                  <a:gd name="T69" fmla="*/ 57 h 62"/>
                  <a:gd name="T70" fmla="*/ 76 w 84"/>
                  <a:gd name="T71" fmla="*/ 59 h 62"/>
                  <a:gd name="T72" fmla="*/ 77 w 84"/>
                  <a:gd name="T73" fmla="*/ 60 h 62"/>
                  <a:gd name="T74" fmla="*/ 79 w 84"/>
                  <a:gd name="T75" fmla="*/ 62 h 62"/>
                  <a:gd name="T76" fmla="*/ 81 w 84"/>
                  <a:gd name="T77" fmla="*/ 62 h 62"/>
                  <a:gd name="T78" fmla="*/ 83 w 84"/>
                  <a:gd name="T79" fmla="*/ 62 h 62"/>
                  <a:gd name="T80" fmla="*/ 84 w 84"/>
                  <a:gd name="T81" fmla="*/ 60 h 62"/>
                  <a:gd name="T82" fmla="*/ 83 w 84"/>
                  <a:gd name="T83" fmla="*/ 59 h 62"/>
                  <a:gd name="T84" fmla="*/ 83 w 84"/>
                  <a:gd name="T85" fmla="*/ 55 h 62"/>
                  <a:gd name="T86" fmla="*/ 79 w 84"/>
                  <a:gd name="T87" fmla="*/ 50 h 62"/>
                  <a:gd name="T88" fmla="*/ 79 w 84"/>
                  <a:gd name="T89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4" h="62">
                    <a:moveTo>
                      <a:pt x="79" y="50"/>
                    </a:moveTo>
                    <a:lnTo>
                      <a:pt x="71" y="38"/>
                    </a:lnTo>
                    <a:lnTo>
                      <a:pt x="62" y="27"/>
                    </a:lnTo>
                    <a:lnTo>
                      <a:pt x="52" y="20"/>
                    </a:lnTo>
                    <a:lnTo>
                      <a:pt x="43" y="14"/>
                    </a:lnTo>
                    <a:lnTo>
                      <a:pt x="33" y="8"/>
                    </a:lnTo>
                    <a:lnTo>
                      <a:pt x="26" y="5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12" y="8"/>
                    </a:lnTo>
                    <a:lnTo>
                      <a:pt x="17" y="8"/>
                    </a:lnTo>
                    <a:lnTo>
                      <a:pt x="26" y="12"/>
                    </a:lnTo>
                    <a:lnTo>
                      <a:pt x="33" y="15"/>
                    </a:lnTo>
                    <a:lnTo>
                      <a:pt x="43" y="22"/>
                    </a:lnTo>
                    <a:lnTo>
                      <a:pt x="52" y="31"/>
                    </a:lnTo>
                    <a:lnTo>
                      <a:pt x="62" y="41"/>
                    </a:lnTo>
                    <a:lnTo>
                      <a:pt x="72" y="55"/>
                    </a:lnTo>
                    <a:lnTo>
                      <a:pt x="72" y="55"/>
                    </a:lnTo>
                    <a:lnTo>
                      <a:pt x="74" y="57"/>
                    </a:lnTo>
                    <a:lnTo>
                      <a:pt x="76" y="59"/>
                    </a:lnTo>
                    <a:lnTo>
                      <a:pt x="77" y="60"/>
                    </a:lnTo>
                    <a:lnTo>
                      <a:pt x="79" y="62"/>
                    </a:lnTo>
                    <a:lnTo>
                      <a:pt x="81" y="62"/>
                    </a:lnTo>
                    <a:lnTo>
                      <a:pt x="83" y="62"/>
                    </a:lnTo>
                    <a:lnTo>
                      <a:pt x="84" y="60"/>
                    </a:lnTo>
                    <a:lnTo>
                      <a:pt x="83" y="59"/>
                    </a:lnTo>
                    <a:lnTo>
                      <a:pt x="83" y="55"/>
                    </a:lnTo>
                    <a:lnTo>
                      <a:pt x="79" y="50"/>
                    </a:lnTo>
                    <a:lnTo>
                      <a:pt x="79" y="5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89" name="Freeform 149">
                <a:extLst>
                  <a:ext uri="{FF2B5EF4-FFF2-40B4-BE49-F238E27FC236}">
                    <a16:creationId xmlns:a16="http://schemas.microsoft.com/office/drawing/2014/main" id="{1EFB7515-BDA1-71DF-B167-1B9E3ADA5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239"/>
                <a:ext cx="55" cy="33"/>
              </a:xfrm>
              <a:custGeom>
                <a:avLst/>
                <a:gdLst>
                  <a:gd name="T0" fmla="*/ 104 w 109"/>
                  <a:gd name="T1" fmla="*/ 53 h 67"/>
                  <a:gd name="T2" fmla="*/ 94 w 109"/>
                  <a:gd name="T3" fmla="*/ 39 h 67"/>
                  <a:gd name="T4" fmla="*/ 82 w 109"/>
                  <a:gd name="T5" fmla="*/ 29 h 67"/>
                  <a:gd name="T6" fmla="*/ 68 w 109"/>
                  <a:gd name="T7" fmla="*/ 20 h 67"/>
                  <a:gd name="T8" fmla="*/ 56 w 109"/>
                  <a:gd name="T9" fmla="*/ 13 h 67"/>
                  <a:gd name="T10" fmla="*/ 44 w 109"/>
                  <a:gd name="T11" fmla="*/ 8 h 67"/>
                  <a:gd name="T12" fmla="*/ 33 w 109"/>
                  <a:gd name="T13" fmla="*/ 5 h 67"/>
                  <a:gd name="T14" fmla="*/ 23 w 109"/>
                  <a:gd name="T15" fmla="*/ 3 h 67"/>
                  <a:gd name="T16" fmla="*/ 16 w 109"/>
                  <a:gd name="T17" fmla="*/ 1 h 67"/>
                  <a:gd name="T18" fmla="*/ 11 w 109"/>
                  <a:gd name="T19" fmla="*/ 1 h 67"/>
                  <a:gd name="T20" fmla="*/ 9 w 109"/>
                  <a:gd name="T21" fmla="*/ 1 h 67"/>
                  <a:gd name="T22" fmla="*/ 9 w 109"/>
                  <a:gd name="T23" fmla="*/ 1 h 67"/>
                  <a:gd name="T24" fmla="*/ 9 w 109"/>
                  <a:gd name="T25" fmla="*/ 1 h 67"/>
                  <a:gd name="T26" fmla="*/ 7 w 109"/>
                  <a:gd name="T27" fmla="*/ 0 h 67"/>
                  <a:gd name="T28" fmla="*/ 7 w 109"/>
                  <a:gd name="T29" fmla="*/ 0 h 67"/>
                  <a:gd name="T30" fmla="*/ 6 w 109"/>
                  <a:gd name="T31" fmla="*/ 1 h 67"/>
                  <a:gd name="T32" fmla="*/ 4 w 109"/>
                  <a:gd name="T33" fmla="*/ 1 h 67"/>
                  <a:gd name="T34" fmla="*/ 2 w 109"/>
                  <a:gd name="T35" fmla="*/ 1 h 67"/>
                  <a:gd name="T36" fmla="*/ 0 w 109"/>
                  <a:gd name="T37" fmla="*/ 1 h 67"/>
                  <a:gd name="T38" fmla="*/ 0 w 109"/>
                  <a:gd name="T39" fmla="*/ 3 h 67"/>
                  <a:gd name="T40" fmla="*/ 2 w 109"/>
                  <a:gd name="T41" fmla="*/ 5 h 67"/>
                  <a:gd name="T42" fmla="*/ 4 w 109"/>
                  <a:gd name="T43" fmla="*/ 6 h 67"/>
                  <a:gd name="T44" fmla="*/ 4 w 109"/>
                  <a:gd name="T45" fmla="*/ 6 h 67"/>
                  <a:gd name="T46" fmla="*/ 7 w 109"/>
                  <a:gd name="T47" fmla="*/ 6 h 67"/>
                  <a:gd name="T48" fmla="*/ 13 w 109"/>
                  <a:gd name="T49" fmla="*/ 8 h 67"/>
                  <a:gd name="T50" fmla="*/ 19 w 109"/>
                  <a:gd name="T51" fmla="*/ 10 h 67"/>
                  <a:gd name="T52" fmla="*/ 28 w 109"/>
                  <a:gd name="T53" fmla="*/ 12 h 67"/>
                  <a:gd name="T54" fmla="*/ 38 w 109"/>
                  <a:gd name="T55" fmla="*/ 15 h 67"/>
                  <a:gd name="T56" fmla="*/ 51 w 109"/>
                  <a:gd name="T57" fmla="*/ 20 h 67"/>
                  <a:gd name="T58" fmla="*/ 63 w 109"/>
                  <a:gd name="T59" fmla="*/ 27 h 67"/>
                  <a:gd name="T60" fmla="*/ 75 w 109"/>
                  <a:gd name="T61" fmla="*/ 34 h 67"/>
                  <a:gd name="T62" fmla="*/ 87 w 109"/>
                  <a:gd name="T63" fmla="*/ 45 h 67"/>
                  <a:gd name="T64" fmla="*/ 97 w 109"/>
                  <a:gd name="T65" fmla="*/ 58 h 67"/>
                  <a:gd name="T66" fmla="*/ 97 w 109"/>
                  <a:gd name="T67" fmla="*/ 58 h 67"/>
                  <a:gd name="T68" fmla="*/ 99 w 109"/>
                  <a:gd name="T69" fmla="*/ 62 h 67"/>
                  <a:gd name="T70" fmla="*/ 102 w 109"/>
                  <a:gd name="T71" fmla="*/ 64 h 67"/>
                  <a:gd name="T72" fmla="*/ 104 w 109"/>
                  <a:gd name="T73" fmla="*/ 65 h 67"/>
                  <a:gd name="T74" fmla="*/ 106 w 109"/>
                  <a:gd name="T75" fmla="*/ 67 h 67"/>
                  <a:gd name="T76" fmla="*/ 109 w 109"/>
                  <a:gd name="T77" fmla="*/ 67 h 67"/>
                  <a:gd name="T78" fmla="*/ 109 w 109"/>
                  <a:gd name="T79" fmla="*/ 65 h 67"/>
                  <a:gd name="T80" fmla="*/ 109 w 109"/>
                  <a:gd name="T81" fmla="*/ 64 h 67"/>
                  <a:gd name="T82" fmla="*/ 109 w 109"/>
                  <a:gd name="T83" fmla="*/ 62 h 67"/>
                  <a:gd name="T84" fmla="*/ 108 w 109"/>
                  <a:gd name="T85" fmla="*/ 58 h 67"/>
                  <a:gd name="T86" fmla="*/ 104 w 109"/>
                  <a:gd name="T87" fmla="*/ 53 h 67"/>
                  <a:gd name="T88" fmla="*/ 104 w 109"/>
                  <a:gd name="T89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9" h="67">
                    <a:moveTo>
                      <a:pt x="104" y="53"/>
                    </a:moveTo>
                    <a:lnTo>
                      <a:pt x="94" y="39"/>
                    </a:lnTo>
                    <a:lnTo>
                      <a:pt x="82" y="29"/>
                    </a:lnTo>
                    <a:lnTo>
                      <a:pt x="68" y="20"/>
                    </a:lnTo>
                    <a:lnTo>
                      <a:pt x="56" y="13"/>
                    </a:lnTo>
                    <a:lnTo>
                      <a:pt x="44" y="8"/>
                    </a:lnTo>
                    <a:lnTo>
                      <a:pt x="33" y="5"/>
                    </a:lnTo>
                    <a:lnTo>
                      <a:pt x="23" y="3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13" y="8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8" y="15"/>
                    </a:lnTo>
                    <a:lnTo>
                      <a:pt x="51" y="20"/>
                    </a:lnTo>
                    <a:lnTo>
                      <a:pt x="63" y="27"/>
                    </a:lnTo>
                    <a:lnTo>
                      <a:pt x="75" y="34"/>
                    </a:lnTo>
                    <a:lnTo>
                      <a:pt x="87" y="45"/>
                    </a:lnTo>
                    <a:lnTo>
                      <a:pt x="97" y="58"/>
                    </a:lnTo>
                    <a:lnTo>
                      <a:pt x="97" y="58"/>
                    </a:lnTo>
                    <a:lnTo>
                      <a:pt x="99" y="62"/>
                    </a:lnTo>
                    <a:lnTo>
                      <a:pt x="102" y="64"/>
                    </a:lnTo>
                    <a:lnTo>
                      <a:pt x="104" y="65"/>
                    </a:lnTo>
                    <a:lnTo>
                      <a:pt x="106" y="67"/>
                    </a:lnTo>
                    <a:lnTo>
                      <a:pt x="109" y="67"/>
                    </a:lnTo>
                    <a:lnTo>
                      <a:pt x="109" y="65"/>
                    </a:lnTo>
                    <a:lnTo>
                      <a:pt x="109" y="64"/>
                    </a:lnTo>
                    <a:lnTo>
                      <a:pt x="109" y="62"/>
                    </a:lnTo>
                    <a:lnTo>
                      <a:pt x="108" y="58"/>
                    </a:lnTo>
                    <a:lnTo>
                      <a:pt x="104" y="53"/>
                    </a:lnTo>
                    <a:lnTo>
                      <a:pt x="104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90" name="Freeform 150">
                <a:extLst>
                  <a:ext uri="{FF2B5EF4-FFF2-40B4-BE49-F238E27FC236}">
                    <a16:creationId xmlns:a16="http://schemas.microsoft.com/office/drawing/2014/main" id="{627583F9-6DCE-64B0-0756-92D4BF07A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239"/>
                <a:ext cx="55" cy="33"/>
              </a:xfrm>
              <a:custGeom>
                <a:avLst/>
                <a:gdLst>
                  <a:gd name="T0" fmla="*/ 104 w 109"/>
                  <a:gd name="T1" fmla="*/ 53 h 67"/>
                  <a:gd name="T2" fmla="*/ 94 w 109"/>
                  <a:gd name="T3" fmla="*/ 39 h 67"/>
                  <a:gd name="T4" fmla="*/ 82 w 109"/>
                  <a:gd name="T5" fmla="*/ 29 h 67"/>
                  <a:gd name="T6" fmla="*/ 68 w 109"/>
                  <a:gd name="T7" fmla="*/ 20 h 67"/>
                  <a:gd name="T8" fmla="*/ 56 w 109"/>
                  <a:gd name="T9" fmla="*/ 13 h 67"/>
                  <a:gd name="T10" fmla="*/ 44 w 109"/>
                  <a:gd name="T11" fmla="*/ 8 h 67"/>
                  <a:gd name="T12" fmla="*/ 33 w 109"/>
                  <a:gd name="T13" fmla="*/ 5 h 67"/>
                  <a:gd name="T14" fmla="*/ 23 w 109"/>
                  <a:gd name="T15" fmla="*/ 3 h 67"/>
                  <a:gd name="T16" fmla="*/ 16 w 109"/>
                  <a:gd name="T17" fmla="*/ 1 h 67"/>
                  <a:gd name="T18" fmla="*/ 11 w 109"/>
                  <a:gd name="T19" fmla="*/ 1 h 67"/>
                  <a:gd name="T20" fmla="*/ 9 w 109"/>
                  <a:gd name="T21" fmla="*/ 1 h 67"/>
                  <a:gd name="T22" fmla="*/ 9 w 109"/>
                  <a:gd name="T23" fmla="*/ 1 h 67"/>
                  <a:gd name="T24" fmla="*/ 9 w 109"/>
                  <a:gd name="T25" fmla="*/ 1 h 67"/>
                  <a:gd name="T26" fmla="*/ 7 w 109"/>
                  <a:gd name="T27" fmla="*/ 0 h 67"/>
                  <a:gd name="T28" fmla="*/ 7 w 109"/>
                  <a:gd name="T29" fmla="*/ 0 h 67"/>
                  <a:gd name="T30" fmla="*/ 6 w 109"/>
                  <a:gd name="T31" fmla="*/ 1 h 67"/>
                  <a:gd name="T32" fmla="*/ 4 w 109"/>
                  <a:gd name="T33" fmla="*/ 1 h 67"/>
                  <a:gd name="T34" fmla="*/ 2 w 109"/>
                  <a:gd name="T35" fmla="*/ 1 h 67"/>
                  <a:gd name="T36" fmla="*/ 0 w 109"/>
                  <a:gd name="T37" fmla="*/ 1 h 67"/>
                  <a:gd name="T38" fmla="*/ 0 w 109"/>
                  <a:gd name="T39" fmla="*/ 3 h 67"/>
                  <a:gd name="T40" fmla="*/ 2 w 109"/>
                  <a:gd name="T41" fmla="*/ 5 h 67"/>
                  <a:gd name="T42" fmla="*/ 4 w 109"/>
                  <a:gd name="T43" fmla="*/ 6 h 67"/>
                  <a:gd name="T44" fmla="*/ 4 w 109"/>
                  <a:gd name="T45" fmla="*/ 6 h 67"/>
                  <a:gd name="T46" fmla="*/ 7 w 109"/>
                  <a:gd name="T47" fmla="*/ 6 h 67"/>
                  <a:gd name="T48" fmla="*/ 13 w 109"/>
                  <a:gd name="T49" fmla="*/ 8 h 67"/>
                  <a:gd name="T50" fmla="*/ 19 w 109"/>
                  <a:gd name="T51" fmla="*/ 10 h 67"/>
                  <a:gd name="T52" fmla="*/ 28 w 109"/>
                  <a:gd name="T53" fmla="*/ 12 h 67"/>
                  <a:gd name="T54" fmla="*/ 38 w 109"/>
                  <a:gd name="T55" fmla="*/ 15 h 67"/>
                  <a:gd name="T56" fmla="*/ 51 w 109"/>
                  <a:gd name="T57" fmla="*/ 20 h 67"/>
                  <a:gd name="T58" fmla="*/ 63 w 109"/>
                  <a:gd name="T59" fmla="*/ 27 h 67"/>
                  <a:gd name="T60" fmla="*/ 75 w 109"/>
                  <a:gd name="T61" fmla="*/ 34 h 67"/>
                  <a:gd name="T62" fmla="*/ 87 w 109"/>
                  <a:gd name="T63" fmla="*/ 45 h 67"/>
                  <a:gd name="T64" fmla="*/ 97 w 109"/>
                  <a:gd name="T65" fmla="*/ 58 h 67"/>
                  <a:gd name="T66" fmla="*/ 97 w 109"/>
                  <a:gd name="T67" fmla="*/ 58 h 67"/>
                  <a:gd name="T68" fmla="*/ 99 w 109"/>
                  <a:gd name="T69" fmla="*/ 62 h 67"/>
                  <a:gd name="T70" fmla="*/ 102 w 109"/>
                  <a:gd name="T71" fmla="*/ 64 h 67"/>
                  <a:gd name="T72" fmla="*/ 104 w 109"/>
                  <a:gd name="T73" fmla="*/ 65 h 67"/>
                  <a:gd name="T74" fmla="*/ 106 w 109"/>
                  <a:gd name="T75" fmla="*/ 67 h 67"/>
                  <a:gd name="T76" fmla="*/ 109 w 109"/>
                  <a:gd name="T77" fmla="*/ 67 h 67"/>
                  <a:gd name="T78" fmla="*/ 109 w 109"/>
                  <a:gd name="T79" fmla="*/ 65 h 67"/>
                  <a:gd name="T80" fmla="*/ 109 w 109"/>
                  <a:gd name="T81" fmla="*/ 64 h 67"/>
                  <a:gd name="T82" fmla="*/ 109 w 109"/>
                  <a:gd name="T83" fmla="*/ 62 h 67"/>
                  <a:gd name="T84" fmla="*/ 108 w 109"/>
                  <a:gd name="T85" fmla="*/ 58 h 67"/>
                  <a:gd name="T86" fmla="*/ 104 w 109"/>
                  <a:gd name="T87" fmla="*/ 53 h 67"/>
                  <a:gd name="T88" fmla="*/ 104 w 109"/>
                  <a:gd name="T89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9" h="67">
                    <a:moveTo>
                      <a:pt x="104" y="53"/>
                    </a:moveTo>
                    <a:lnTo>
                      <a:pt x="94" y="39"/>
                    </a:lnTo>
                    <a:lnTo>
                      <a:pt x="82" y="29"/>
                    </a:lnTo>
                    <a:lnTo>
                      <a:pt x="68" y="20"/>
                    </a:lnTo>
                    <a:lnTo>
                      <a:pt x="56" y="13"/>
                    </a:lnTo>
                    <a:lnTo>
                      <a:pt x="44" y="8"/>
                    </a:lnTo>
                    <a:lnTo>
                      <a:pt x="33" y="5"/>
                    </a:lnTo>
                    <a:lnTo>
                      <a:pt x="23" y="3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13" y="8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8" y="15"/>
                    </a:lnTo>
                    <a:lnTo>
                      <a:pt x="51" y="20"/>
                    </a:lnTo>
                    <a:lnTo>
                      <a:pt x="63" y="27"/>
                    </a:lnTo>
                    <a:lnTo>
                      <a:pt x="75" y="34"/>
                    </a:lnTo>
                    <a:lnTo>
                      <a:pt x="87" y="45"/>
                    </a:lnTo>
                    <a:lnTo>
                      <a:pt x="97" y="58"/>
                    </a:lnTo>
                    <a:lnTo>
                      <a:pt x="97" y="58"/>
                    </a:lnTo>
                    <a:lnTo>
                      <a:pt x="99" y="62"/>
                    </a:lnTo>
                    <a:lnTo>
                      <a:pt x="102" y="64"/>
                    </a:lnTo>
                    <a:lnTo>
                      <a:pt x="104" y="65"/>
                    </a:lnTo>
                    <a:lnTo>
                      <a:pt x="106" y="67"/>
                    </a:lnTo>
                    <a:lnTo>
                      <a:pt x="109" y="67"/>
                    </a:lnTo>
                    <a:lnTo>
                      <a:pt x="109" y="65"/>
                    </a:lnTo>
                    <a:lnTo>
                      <a:pt x="109" y="64"/>
                    </a:lnTo>
                    <a:lnTo>
                      <a:pt x="109" y="62"/>
                    </a:lnTo>
                    <a:lnTo>
                      <a:pt x="108" y="58"/>
                    </a:lnTo>
                    <a:lnTo>
                      <a:pt x="104" y="53"/>
                    </a:lnTo>
                    <a:lnTo>
                      <a:pt x="104" y="5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91" name="Freeform 151">
                <a:extLst>
                  <a:ext uri="{FF2B5EF4-FFF2-40B4-BE49-F238E27FC236}">
                    <a16:creationId xmlns:a16="http://schemas.microsoft.com/office/drawing/2014/main" id="{4238DF56-21B1-3405-B6D9-5F3B95C3B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587"/>
                <a:ext cx="136" cy="99"/>
              </a:xfrm>
              <a:custGeom>
                <a:avLst/>
                <a:gdLst>
                  <a:gd name="T0" fmla="*/ 232 w 272"/>
                  <a:gd name="T1" fmla="*/ 35 h 199"/>
                  <a:gd name="T2" fmla="*/ 227 w 272"/>
                  <a:gd name="T3" fmla="*/ 26 h 199"/>
                  <a:gd name="T4" fmla="*/ 215 w 272"/>
                  <a:gd name="T5" fmla="*/ 14 h 199"/>
                  <a:gd name="T6" fmla="*/ 196 w 272"/>
                  <a:gd name="T7" fmla="*/ 4 h 199"/>
                  <a:gd name="T8" fmla="*/ 166 w 272"/>
                  <a:gd name="T9" fmla="*/ 0 h 199"/>
                  <a:gd name="T10" fmla="*/ 149 w 272"/>
                  <a:gd name="T11" fmla="*/ 2 h 199"/>
                  <a:gd name="T12" fmla="*/ 128 w 272"/>
                  <a:gd name="T13" fmla="*/ 9 h 199"/>
                  <a:gd name="T14" fmla="*/ 120 w 272"/>
                  <a:gd name="T15" fmla="*/ 19 h 199"/>
                  <a:gd name="T16" fmla="*/ 120 w 272"/>
                  <a:gd name="T17" fmla="*/ 30 h 199"/>
                  <a:gd name="T18" fmla="*/ 123 w 272"/>
                  <a:gd name="T19" fmla="*/ 38 h 199"/>
                  <a:gd name="T20" fmla="*/ 126 w 272"/>
                  <a:gd name="T21" fmla="*/ 42 h 199"/>
                  <a:gd name="T22" fmla="*/ 125 w 272"/>
                  <a:gd name="T23" fmla="*/ 42 h 199"/>
                  <a:gd name="T24" fmla="*/ 116 w 272"/>
                  <a:gd name="T25" fmla="*/ 40 h 199"/>
                  <a:gd name="T26" fmla="*/ 102 w 272"/>
                  <a:gd name="T27" fmla="*/ 40 h 199"/>
                  <a:gd name="T28" fmla="*/ 87 w 272"/>
                  <a:gd name="T29" fmla="*/ 43 h 199"/>
                  <a:gd name="T30" fmla="*/ 71 w 272"/>
                  <a:gd name="T31" fmla="*/ 50 h 199"/>
                  <a:gd name="T32" fmla="*/ 64 w 272"/>
                  <a:gd name="T33" fmla="*/ 55 h 199"/>
                  <a:gd name="T34" fmla="*/ 56 w 272"/>
                  <a:gd name="T35" fmla="*/ 69 h 199"/>
                  <a:gd name="T36" fmla="*/ 52 w 272"/>
                  <a:gd name="T37" fmla="*/ 87 h 199"/>
                  <a:gd name="T38" fmla="*/ 54 w 272"/>
                  <a:gd name="T39" fmla="*/ 104 h 199"/>
                  <a:gd name="T40" fmla="*/ 57 w 272"/>
                  <a:gd name="T41" fmla="*/ 114 h 199"/>
                  <a:gd name="T42" fmla="*/ 59 w 272"/>
                  <a:gd name="T43" fmla="*/ 119 h 199"/>
                  <a:gd name="T44" fmla="*/ 57 w 272"/>
                  <a:gd name="T45" fmla="*/ 119 h 199"/>
                  <a:gd name="T46" fmla="*/ 50 w 272"/>
                  <a:gd name="T47" fmla="*/ 119 h 199"/>
                  <a:gd name="T48" fmla="*/ 40 w 272"/>
                  <a:gd name="T49" fmla="*/ 119 h 199"/>
                  <a:gd name="T50" fmla="*/ 28 w 272"/>
                  <a:gd name="T51" fmla="*/ 121 h 199"/>
                  <a:gd name="T52" fmla="*/ 18 w 272"/>
                  <a:gd name="T53" fmla="*/ 125 h 199"/>
                  <a:gd name="T54" fmla="*/ 14 w 272"/>
                  <a:gd name="T55" fmla="*/ 128 h 199"/>
                  <a:gd name="T56" fmla="*/ 6 w 272"/>
                  <a:gd name="T57" fmla="*/ 138 h 199"/>
                  <a:gd name="T58" fmla="*/ 2 w 272"/>
                  <a:gd name="T59" fmla="*/ 152 h 199"/>
                  <a:gd name="T60" fmla="*/ 2 w 272"/>
                  <a:gd name="T61" fmla="*/ 168 h 199"/>
                  <a:gd name="T62" fmla="*/ 14 w 272"/>
                  <a:gd name="T63" fmla="*/ 182 h 199"/>
                  <a:gd name="T64" fmla="*/ 38 w 272"/>
                  <a:gd name="T65" fmla="*/ 190 h 199"/>
                  <a:gd name="T66" fmla="*/ 54 w 272"/>
                  <a:gd name="T67" fmla="*/ 192 h 199"/>
                  <a:gd name="T68" fmla="*/ 83 w 272"/>
                  <a:gd name="T69" fmla="*/ 197 h 199"/>
                  <a:gd name="T70" fmla="*/ 109 w 272"/>
                  <a:gd name="T71" fmla="*/ 199 h 199"/>
                  <a:gd name="T72" fmla="*/ 132 w 272"/>
                  <a:gd name="T73" fmla="*/ 197 h 199"/>
                  <a:gd name="T74" fmla="*/ 151 w 272"/>
                  <a:gd name="T75" fmla="*/ 192 h 199"/>
                  <a:gd name="T76" fmla="*/ 159 w 272"/>
                  <a:gd name="T77" fmla="*/ 187 h 199"/>
                  <a:gd name="T78" fmla="*/ 173 w 272"/>
                  <a:gd name="T79" fmla="*/ 176 h 199"/>
                  <a:gd name="T80" fmla="*/ 178 w 272"/>
                  <a:gd name="T81" fmla="*/ 166 h 199"/>
                  <a:gd name="T82" fmla="*/ 182 w 272"/>
                  <a:gd name="T83" fmla="*/ 159 h 199"/>
                  <a:gd name="T84" fmla="*/ 182 w 272"/>
                  <a:gd name="T85" fmla="*/ 154 h 199"/>
                  <a:gd name="T86" fmla="*/ 180 w 272"/>
                  <a:gd name="T87" fmla="*/ 152 h 199"/>
                  <a:gd name="T88" fmla="*/ 182 w 272"/>
                  <a:gd name="T89" fmla="*/ 152 h 199"/>
                  <a:gd name="T90" fmla="*/ 190 w 272"/>
                  <a:gd name="T91" fmla="*/ 156 h 199"/>
                  <a:gd name="T92" fmla="*/ 206 w 272"/>
                  <a:gd name="T93" fmla="*/ 159 h 199"/>
                  <a:gd name="T94" fmla="*/ 225 w 272"/>
                  <a:gd name="T95" fmla="*/ 161 h 199"/>
                  <a:gd name="T96" fmla="*/ 246 w 272"/>
                  <a:gd name="T97" fmla="*/ 154 h 199"/>
                  <a:gd name="T98" fmla="*/ 258 w 272"/>
                  <a:gd name="T99" fmla="*/ 147 h 199"/>
                  <a:gd name="T100" fmla="*/ 268 w 272"/>
                  <a:gd name="T101" fmla="*/ 135 h 199"/>
                  <a:gd name="T102" fmla="*/ 272 w 272"/>
                  <a:gd name="T103" fmla="*/ 119 h 199"/>
                  <a:gd name="T104" fmla="*/ 272 w 272"/>
                  <a:gd name="T105" fmla="*/ 102 h 199"/>
                  <a:gd name="T106" fmla="*/ 266 w 272"/>
                  <a:gd name="T107" fmla="*/ 85 h 199"/>
                  <a:gd name="T108" fmla="*/ 263 w 272"/>
                  <a:gd name="T109" fmla="*/ 73 h 199"/>
                  <a:gd name="T110" fmla="*/ 232 w 272"/>
                  <a:gd name="T111" fmla="*/ 35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2" h="199">
                    <a:moveTo>
                      <a:pt x="232" y="35"/>
                    </a:moveTo>
                    <a:lnTo>
                      <a:pt x="232" y="35"/>
                    </a:lnTo>
                    <a:lnTo>
                      <a:pt x="230" y="31"/>
                    </a:lnTo>
                    <a:lnTo>
                      <a:pt x="227" y="26"/>
                    </a:lnTo>
                    <a:lnTo>
                      <a:pt x="222" y="21"/>
                    </a:lnTo>
                    <a:lnTo>
                      <a:pt x="215" y="14"/>
                    </a:lnTo>
                    <a:lnTo>
                      <a:pt x="206" y="9"/>
                    </a:lnTo>
                    <a:lnTo>
                      <a:pt x="196" y="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49" y="2"/>
                    </a:lnTo>
                    <a:lnTo>
                      <a:pt x="149" y="2"/>
                    </a:lnTo>
                    <a:lnTo>
                      <a:pt x="137" y="5"/>
                    </a:lnTo>
                    <a:lnTo>
                      <a:pt x="128" y="9"/>
                    </a:lnTo>
                    <a:lnTo>
                      <a:pt x="123" y="14"/>
                    </a:lnTo>
                    <a:lnTo>
                      <a:pt x="120" y="19"/>
                    </a:lnTo>
                    <a:lnTo>
                      <a:pt x="120" y="24"/>
                    </a:lnTo>
                    <a:lnTo>
                      <a:pt x="120" y="30"/>
                    </a:lnTo>
                    <a:lnTo>
                      <a:pt x="121" y="35"/>
                    </a:lnTo>
                    <a:lnTo>
                      <a:pt x="123" y="38"/>
                    </a:lnTo>
                    <a:lnTo>
                      <a:pt x="125" y="40"/>
                    </a:lnTo>
                    <a:lnTo>
                      <a:pt x="126" y="42"/>
                    </a:lnTo>
                    <a:lnTo>
                      <a:pt x="126" y="42"/>
                    </a:lnTo>
                    <a:lnTo>
                      <a:pt x="125" y="42"/>
                    </a:lnTo>
                    <a:lnTo>
                      <a:pt x="121" y="40"/>
                    </a:lnTo>
                    <a:lnTo>
                      <a:pt x="116" y="40"/>
                    </a:lnTo>
                    <a:lnTo>
                      <a:pt x="111" y="40"/>
                    </a:lnTo>
                    <a:lnTo>
                      <a:pt x="102" y="40"/>
                    </a:lnTo>
                    <a:lnTo>
                      <a:pt x="95" y="42"/>
                    </a:lnTo>
                    <a:lnTo>
                      <a:pt x="87" y="43"/>
                    </a:lnTo>
                    <a:lnTo>
                      <a:pt x="78" y="45"/>
                    </a:lnTo>
                    <a:lnTo>
                      <a:pt x="71" y="50"/>
                    </a:lnTo>
                    <a:lnTo>
                      <a:pt x="64" y="55"/>
                    </a:lnTo>
                    <a:lnTo>
                      <a:pt x="64" y="55"/>
                    </a:lnTo>
                    <a:lnTo>
                      <a:pt x="59" y="62"/>
                    </a:lnTo>
                    <a:lnTo>
                      <a:pt x="56" y="69"/>
                    </a:lnTo>
                    <a:lnTo>
                      <a:pt x="54" y="78"/>
                    </a:lnTo>
                    <a:lnTo>
                      <a:pt x="52" y="87"/>
                    </a:lnTo>
                    <a:lnTo>
                      <a:pt x="52" y="95"/>
                    </a:lnTo>
                    <a:lnTo>
                      <a:pt x="54" y="104"/>
                    </a:lnTo>
                    <a:lnTo>
                      <a:pt x="56" y="109"/>
                    </a:lnTo>
                    <a:lnTo>
                      <a:pt x="57" y="114"/>
                    </a:lnTo>
                    <a:lnTo>
                      <a:pt x="57" y="118"/>
                    </a:lnTo>
                    <a:lnTo>
                      <a:pt x="59" y="119"/>
                    </a:lnTo>
                    <a:lnTo>
                      <a:pt x="59" y="119"/>
                    </a:lnTo>
                    <a:lnTo>
                      <a:pt x="57" y="119"/>
                    </a:lnTo>
                    <a:lnTo>
                      <a:pt x="54" y="119"/>
                    </a:lnTo>
                    <a:lnTo>
                      <a:pt x="50" y="119"/>
                    </a:lnTo>
                    <a:lnTo>
                      <a:pt x="45" y="119"/>
                    </a:lnTo>
                    <a:lnTo>
                      <a:pt x="40" y="119"/>
                    </a:lnTo>
                    <a:lnTo>
                      <a:pt x="35" y="121"/>
                    </a:lnTo>
                    <a:lnTo>
                      <a:pt x="28" y="121"/>
                    </a:lnTo>
                    <a:lnTo>
                      <a:pt x="23" y="123"/>
                    </a:lnTo>
                    <a:lnTo>
                      <a:pt x="18" y="125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9" y="132"/>
                    </a:lnTo>
                    <a:lnTo>
                      <a:pt x="6" y="138"/>
                    </a:lnTo>
                    <a:lnTo>
                      <a:pt x="4" y="144"/>
                    </a:lnTo>
                    <a:lnTo>
                      <a:pt x="2" y="152"/>
                    </a:lnTo>
                    <a:lnTo>
                      <a:pt x="0" y="159"/>
                    </a:lnTo>
                    <a:lnTo>
                      <a:pt x="2" y="168"/>
                    </a:lnTo>
                    <a:lnTo>
                      <a:pt x="7" y="175"/>
                    </a:lnTo>
                    <a:lnTo>
                      <a:pt x="14" y="182"/>
                    </a:lnTo>
                    <a:lnTo>
                      <a:pt x="25" y="187"/>
                    </a:lnTo>
                    <a:lnTo>
                      <a:pt x="38" y="190"/>
                    </a:lnTo>
                    <a:lnTo>
                      <a:pt x="38" y="190"/>
                    </a:lnTo>
                    <a:lnTo>
                      <a:pt x="54" y="192"/>
                    </a:lnTo>
                    <a:lnTo>
                      <a:pt x="69" y="195"/>
                    </a:lnTo>
                    <a:lnTo>
                      <a:pt x="83" y="197"/>
                    </a:lnTo>
                    <a:lnTo>
                      <a:pt x="97" y="199"/>
                    </a:lnTo>
                    <a:lnTo>
                      <a:pt x="109" y="199"/>
                    </a:lnTo>
                    <a:lnTo>
                      <a:pt x="120" y="199"/>
                    </a:lnTo>
                    <a:lnTo>
                      <a:pt x="132" y="197"/>
                    </a:lnTo>
                    <a:lnTo>
                      <a:pt x="142" y="195"/>
                    </a:lnTo>
                    <a:lnTo>
                      <a:pt x="151" y="192"/>
                    </a:lnTo>
                    <a:lnTo>
                      <a:pt x="159" y="187"/>
                    </a:lnTo>
                    <a:lnTo>
                      <a:pt x="159" y="187"/>
                    </a:lnTo>
                    <a:lnTo>
                      <a:pt x="166" y="182"/>
                    </a:lnTo>
                    <a:lnTo>
                      <a:pt x="173" y="176"/>
                    </a:lnTo>
                    <a:lnTo>
                      <a:pt x="177" y="171"/>
                    </a:lnTo>
                    <a:lnTo>
                      <a:pt x="178" y="166"/>
                    </a:lnTo>
                    <a:lnTo>
                      <a:pt x="180" y="163"/>
                    </a:lnTo>
                    <a:lnTo>
                      <a:pt x="182" y="159"/>
                    </a:lnTo>
                    <a:lnTo>
                      <a:pt x="182" y="156"/>
                    </a:lnTo>
                    <a:lnTo>
                      <a:pt x="182" y="154"/>
                    </a:lnTo>
                    <a:lnTo>
                      <a:pt x="182" y="152"/>
                    </a:lnTo>
                    <a:lnTo>
                      <a:pt x="180" y="152"/>
                    </a:lnTo>
                    <a:lnTo>
                      <a:pt x="180" y="152"/>
                    </a:lnTo>
                    <a:lnTo>
                      <a:pt x="182" y="152"/>
                    </a:lnTo>
                    <a:lnTo>
                      <a:pt x="185" y="154"/>
                    </a:lnTo>
                    <a:lnTo>
                      <a:pt x="190" y="156"/>
                    </a:lnTo>
                    <a:lnTo>
                      <a:pt x="197" y="157"/>
                    </a:lnTo>
                    <a:lnTo>
                      <a:pt x="206" y="159"/>
                    </a:lnTo>
                    <a:lnTo>
                      <a:pt x="215" y="161"/>
                    </a:lnTo>
                    <a:lnTo>
                      <a:pt x="225" y="161"/>
                    </a:lnTo>
                    <a:lnTo>
                      <a:pt x="235" y="157"/>
                    </a:lnTo>
                    <a:lnTo>
                      <a:pt x="246" y="154"/>
                    </a:lnTo>
                    <a:lnTo>
                      <a:pt x="258" y="147"/>
                    </a:lnTo>
                    <a:lnTo>
                      <a:pt x="258" y="147"/>
                    </a:lnTo>
                    <a:lnTo>
                      <a:pt x="265" y="142"/>
                    </a:lnTo>
                    <a:lnTo>
                      <a:pt x="268" y="135"/>
                    </a:lnTo>
                    <a:lnTo>
                      <a:pt x="272" y="128"/>
                    </a:lnTo>
                    <a:lnTo>
                      <a:pt x="272" y="119"/>
                    </a:lnTo>
                    <a:lnTo>
                      <a:pt x="272" y="111"/>
                    </a:lnTo>
                    <a:lnTo>
                      <a:pt x="272" y="102"/>
                    </a:lnTo>
                    <a:lnTo>
                      <a:pt x="270" y="93"/>
                    </a:lnTo>
                    <a:lnTo>
                      <a:pt x="266" y="85"/>
                    </a:lnTo>
                    <a:lnTo>
                      <a:pt x="265" y="78"/>
                    </a:lnTo>
                    <a:lnTo>
                      <a:pt x="263" y="73"/>
                    </a:lnTo>
                    <a:lnTo>
                      <a:pt x="232" y="35"/>
                    </a:lnTo>
                    <a:lnTo>
                      <a:pt x="232" y="35"/>
                    </a:lnTo>
                    <a:close/>
                  </a:path>
                </a:pathLst>
              </a:custGeom>
              <a:solidFill>
                <a:srgbClr val="FAE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92" name="Freeform 152">
                <a:extLst>
                  <a:ext uri="{FF2B5EF4-FFF2-40B4-BE49-F238E27FC236}">
                    <a16:creationId xmlns:a16="http://schemas.microsoft.com/office/drawing/2014/main" id="{5B54D8D7-FF87-EDA9-ACB2-07AFFF22F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587"/>
                <a:ext cx="136" cy="99"/>
              </a:xfrm>
              <a:custGeom>
                <a:avLst/>
                <a:gdLst>
                  <a:gd name="T0" fmla="*/ 232 w 272"/>
                  <a:gd name="T1" fmla="*/ 35 h 199"/>
                  <a:gd name="T2" fmla="*/ 227 w 272"/>
                  <a:gd name="T3" fmla="*/ 26 h 199"/>
                  <a:gd name="T4" fmla="*/ 215 w 272"/>
                  <a:gd name="T5" fmla="*/ 14 h 199"/>
                  <a:gd name="T6" fmla="*/ 196 w 272"/>
                  <a:gd name="T7" fmla="*/ 4 h 199"/>
                  <a:gd name="T8" fmla="*/ 166 w 272"/>
                  <a:gd name="T9" fmla="*/ 0 h 199"/>
                  <a:gd name="T10" fmla="*/ 149 w 272"/>
                  <a:gd name="T11" fmla="*/ 2 h 199"/>
                  <a:gd name="T12" fmla="*/ 128 w 272"/>
                  <a:gd name="T13" fmla="*/ 9 h 199"/>
                  <a:gd name="T14" fmla="*/ 120 w 272"/>
                  <a:gd name="T15" fmla="*/ 19 h 199"/>
                  <a:gd name="T16" fmla="*/ 120 w 272"/>
                  <a:gd name="T17" fmla="*/ 30 h 199"/>
                  <a:gd name="T18" fmla="*/ 123 w 272"/>
                  <a:gd name="T19" fmla="*/ 38 h 199"/>
                  <a:gd name="T20" fmla="*/ 126 w 272"/>
                  <a:gd name="T21" fmla="*/ 42 h 199"/>
                  <a:gd name="T22" fmla="*/ 125 w 272"/>
                  <a:gd name="T23" fmla="*/ 42 h 199"/>
                  <a:gd name="T24" fmla="*/ 116 w 272"/>
                  <a:gd name="T25" fmla="*/ 40 h 199"/>
                  <a:gd name="T26" fmla="*/ 102 w 272"/>
                  <a:gd name="T27" fmla="*/ 40 h 199"/>
                  <a:gd name="T28" fmla="*/ 87 w 272"/>
                  <a:gd name="T29" fmla="*/ 43 h 199"/>
                  <a:gd name="T30" fmla="*/ 71 w 272"/>
                  <a:gd name="T31" fmla="*/ 50 h 199"/>
                  <a:gd name="T32" fmla="*/ 64 w 272"/>
                  <a:gd name="T33" fmla="*/ 55 h 199"/>
                  <a:gd name="T34" fmla="*/ 56 w 272"/>
                  <a:gd name="T35" fmla="*/ 69 h 199"/>
                  <a:gd name="T36" fmla="*/ 52 w 272"/>
                  <a:gd name="T37" fmla="*/ 87 h 199"/>
                  <a:gd name="T38" fmla="*/ 54 w 272"/>
                  <a:gd name="T39" fmla="*/ 104 h 199"/>
                  <a:gd name="T40" fmla="*/ 57 w 272"/>
                  <a:gd name="T41" fmla="*/ 114 h 199"/>
                  <a:gd name="T42" fmla="*/ 59 w 272"/>
                  <a:gd name="T43" fmla="*/ 119 h 199"/>
                  <a:gd name="T44" fmla="*/ 57 w 272"/>
                  <a:gd name="T45" fmla="*/ 119 h 199"/>
                  <a:gd name="T46" fmla="*/ 50 w 272"/>
                  <a:gd name="T47" fmla="*/ 119 h 199"/>
                  <a:gd name="T48" fmla="*/ 40 w 272"/>
                  <a:gd name="T49" fmla="*/ 119 h 199"/>
                  <a:gd name="T50" fmla="*/ 28 w 272"/>
                  <a:gd name="T51" fmla="*/ 121 h 199"/>
                  <a:gd name="T52" fmla="*/ 18 w 272"/>
                  <a:gd name="T53" fmla="*/ 125 h 199"/>
                  <a:gd name="T54" fmla="*/ 14 w 272"/>
                  <a:gd name="T55" fmla="*/ 128 h 199"/>
                  <a:gd name="T56" fmla="*/ 6 w 272"/>
                  <a:gd name="T57" fmla="*/ 138 h 199"/>
                  <a:gd name="T58" fmla="*/ 2 w 272"/>
                  <a:gd name="T59" fmla="*/ 152 h 199"/>
                  <a:gd name="T60" fmla="*/ 2 w 272"/>
                  <a:gd name="T61" fmla="*/ 168 h 199"/>
                  <a:gd name="T62" fmla="*/ 14 w 272"/>
                  <a:gd name="T63" fmla="*/ 182 h 199"/>
                  <a:gd name="T64" fmla="*/ 38 w 272"/>
                  <a:gd name="T65" fmla="*/ 190 h 199"/>
                  <a:gd name="T66" fmla="*/ 54 w 272"/>
                  <a:gd name="T67" fmla="*/ 192 h 199"/>
                  <a:gd name="T68" fmla="*/ 83 w 272"/>
                  <a:gd name="T69" fmla="*/ 197 h 199"/>
                  <a:gd name="T70" fmla="*/ 109 w 272"/>
                  <a:gd name="T71" fmla="*/ 199 h 199"/>
                  <a:gd name="T72" fmla="*/ 132 w 272"/>
                  <a:gd name="T73" fmla="*/ 197 h 199"/>
                  <a:gd name="T74" fmla="*/ 151 w 272"/>
                  <a:gd name="T75" fmla="*/ 192 h 199"/>
                  <a:gd name="T76" fmla="*/ 159 w 272"/>
                  <a:gd name="T77" fmla="*/ 187 h 199"/>
                  <a:gd name="T78" fmla="*/ 173 w 272"/>
                  <a:gd name="T79" fmla="*/ 176 h 199"/>
                  <a:gd name="T80" fmla="*/ 178 w 272"/>
                  <a:gd name="T81" fmla="*/ 166 h 199"/>
                  <a:gd name="T82" fmla="*/ 182 w 272"/>
                  <a:gd name="T83" fmla="*/ 159 h 199"/>
                  <a:gd name="T84" fmla="*/ 182 w 272"/>
                  <a:gd name="T85" fmla="*/ 154 h 199"/>
                  <a:gd name="T86" fmla="*/ 180 w 272"/>
                  <a:gd name="T87" fmla="*/ 152 h 199"/>
                  <a:gd name="T88" fmla="*/ 182 w 272"/>
                  <a:gd name="T89" fmla="*/ 152 h 199"/>
                  <a:gd name="T90" fmla="*/ 190 w 272"/>
                  <a:gd name="T91" fmla="*/ 156 h 199"/>
                  <a:gd name="T92" fmla="*/ 206 w 272"/>
                  <a:gd name="T93" fmla="*/ 159 h 199"/>
                  <a:gd name="T94" fmla="*/ 225 w 272"/>
                  <a:gd name="T95" fmla="*/ 161 h 199"/>
                  <a:gd name="T96" fmla="*/ 246 w 272"/>
                  <a:gd name="T97" fmla="*/ 154 h 199"/>
                  <a:gd name="T98" fmla="*/ 258 w 272"/>
                  <a:gd name="T99" fmla="*/ 147 h 199"/>
                  <a:gd name="T100" fmla="*/ 268 w 272"/>
                  <a:gd name="T101" fmla="*/ 135 h 199"/>
                  <a:gd name="T102" fmla="*/ 272 w 272"/>
                  <a:gd name="T103" fmla="*/ 119 h 199"/>
                  <a:gd name="T104" fmla="*/ 272 w 272"/>
                  <a:gd name="T105" fmla="*/ 102 h 199"/>
                  <a:gd name="T106" fmla="*/ 266 w 272"/>
                  <a:gd name="T107" fmla="*/ 85 h 199"/>
                  <a:gd name="T108" fmla="*/ 263 w 272"/>
                  <a:gd name="T109" fmla="*/ 73 h 199"/>
                  <a:gd name="T110" fmla="*/ 232 w 272"/>
                  <a:gd name="T111" fmla="*/ 35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2" h="199">
                    <a:moveTo>
                      <a:pt x="232" y="35"/>
                    </a:moveTo>
                    <a:lnTo>
                      <a:pt x="232" y="35"/>
                    </a:lnTo>
                    <a:lnTo>
                      <a:pt x="230" y="31"/>
                    </a:lnTo>
                    <a:lnTo>
                      <a:pt x="227" y="26"/>
                    </a:lnTo>
                    <a:lnTo>
                      <a:pt x="222" y="21"/>
                    </a:lnTo>
                    <a:lnTo>
                      <a:pt x="215" y="14"/>
                    </a:lnTo>
                    <a:lnTo>
                      <a:pt x="206" y="9"/>
                    </a:lnTo>
                    <a:lnTo>
                      <a:pt x="196" y="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49" y="2"/>
                    </a:lnTo>
                    <a:lnTo>
                      <a:pt x="149" y="2"/>
                    </a:lnTo>
                    <a:lnTo>
                      <a:pt x="137" y="5"/>
                    </a:lnTo>
                    <a:lnTo>
                      <a:pt x="128" y="9"/>
                    </a:lnTo>
                    <a:lnTo>
                      <a:pt x="123" y="14"/>
                    </a:lnTo>
                    <a:lnTo>
                      <a:pt x="120" y="19"/>
                    </a:lnTo>
                    <a:lnTo>
                      <a:pt x="120" y="24"/>
                    </a:lnTo>
                    <a:lnTo>
                      <a:pt x="120" y="30"/>
                    </a:lnTo>
                    <a:lnTo>
                      <a:pt x="121" y="35"/>
                    </a:lnTo>
                    <a:lnTo>
                      <a:pt x="123" y="38"/>
                    </a:lnTo>
                    <a:lnTo>
                      <a:pt x="125" y="40"/>
                    </a:lnTo>
                    <a:lnTo>
                      <a:pt x="126" y="42"/>
                    </a:lnTo>
                    <a:lnTo>
                      <a:pt x="126" y="42"/>
                    </a:lnTo>
                    <a:lnTo>
                      <a:pt x="125" y="42"/>
                    </a:lnTo>
                    <a:lnTo>
                      <a:pt x="121" y="40"/>
                    </a:lnTo>
                    <a:lnTo>
                      <a:pt x="116" y="40"/>
                    </a:lnTo>
                    <a:lnTo>
                      <a:pt x="111" y="40"/>
                    </a:lnTo>
                    <a:lnTo>
                      <a:pt x="102" y="40"/>
                    </a:lnTo>
                    <a:lnTo>
                      <a:pt x="95" y="42"/>
                    </a:lnTo>
                    <a:lnTo>
                      <a:pt x="87" y="43"/>
                    </a:lnTo>
                    <a:lnTo>
                      <a:pt x="78" y="45"/>
                    </a:lnTo>
                    <a:lnTo>
                      <a:pt x="71" y="50"/>
                    </a:lnTo>
                    <a:lnTo>
                      <a:pt x="64" y="55"/>
                    </a:lnTo>
                    <a:lnTo>
                      <a:pt x="64" y="55"/>
                    </a:lnTo>
                    <a:lnTo>
                      <a:pt x="59" y="62"/>
                    </a:lnTo>
                    <a:lnTo>
                      <a:pt x="56" y="69"/>
                    </a:lnTo>
                    <a:lnTo>
                      <a:pt x="54" y="78"/>
                    </a:lnTo>
                    <a:lnTo>
                      <a:pt x="52" y="87"/>
                    </a:lnTo>
                    <a:lnTo>
                      <a:pt x="52" y="95"/>
                    </a:lnTo>
                    <a:lnTo>
                      <a:pt x="54" y="104"/>
                    </a:lnTo>
                    <a:lnTo>
                      <a:pt x="56" y="109"/>
                    </a:lnTo>
                    <a:lnTo>
                      <a:pt x="57" y="114"/>
                    </a:lnTo>
                    <a:lnTo>
                      <a:pt x="57" y="118"/>
                    </a:lnTo>
                    <a:lnTo>
                      <a:pt x="59" y="119"/>
                    </a:lnTo>
                    <a:lnTo>
                      <a:pt x="59" y="119"/>
                    </a:lnTo>
                    <a:lnTo>
                      <a:pt x="57" y="119"/>
                    </a:lnTo>
                    <a:lnTo>
                      <a:pt x="54" y="119"/>
                    </a:lnTo>
                    <a:lnTo>
                      <a:pt x="50" y="119"/>
                    </a:lnTo>
                    <a:lnTo>
                      <a:pt x="45" y="119"/>
                    </a:lnTo>
                    <a:lnTo>
                      <a:pt x="40" y="119"/>
                    </a:lnTo>
                    <a:lnTo>
                      <a:pt x="35" y="121"/>
                    </a:lnTo>
                    <a:lnTo>
                      <a:pt x="28" y="121"/>
                    </a:lnTo>
                    <a:lnTo>
                      <a:pt x="23" y="123"/>
                    </a:lnTo>
                    <a:lnTo>
                      <a:pt x="18" y="125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9" y="132"/>
                    </a:lnTo>
                    <a:lnTo>
                      <a:pt x="6" y="138"/>
                    </a:lnTo>
                    <a:lnTo>
                      <a:pt x="4" y="144"/>
                    </a:lnTo>
                    <a:lnTo>
                      <a:pt x="2" y="152"/>
                    </a:lnTo>
                    <a:lnTo>
                      <a:pt x="0" y="159"/>
                    </a:lnTo>
                    <a:lnTo>
                      <a:pt x="2" y="168"/>
                    </a:lnTo>
                    <a:lnTo>
                      <a:pt x="7" y="175"/>
                    </a:lnTo>
                    <a:lnTo>
                      <a:pt x="14" y="182"/>
                    </a:lnTo>
                    <a:lnTo>
                      <a:pt x="25" y="187"/>
                    </a:lnTo>
                    <a:lnTo>
                      <a:pt x="38" y="190"/>
                    </a:lnTo>
                    <a:lnTo>
                      <a:pt x="38" y="190"/>
                    </a:lnTo>
                    <a:lnTo>
                      <a:pt x="54" y="192"/>
                    </a:lnTo>
                    <a:lnTo>
                      <a:pt x="69" y="195"/>
                    </a:lnTo>
                    <a:lnTo>
                      <a:pt x="83" y="197"/>
                    </a:lnTo>
                    <a:lnTo>
                      <a:pt x="97" y="199"/>
                    </a:lnTo>
                    <a:lnTo>
                      <a:pt x="109" y="199"/>
                    </a:lnTo>
                    <a:lnTo>
                      <a:pt x="120" y="199"/>
                    </a:lnTo>
                    <a:lnTo>
                      <a:pt x="132" y="197"/>
                    </a:lnTo>
                    <a:lnTo>
                      <a:pt x="142" y="195"/>
                    </a:lnTo>
                    <a:lnTo>
                      <a:pt x="151" y="192"/>
                    </a:lnTo>
                    <a:lnTo>
                      <a:pt x="159" y="187"/>
                    </a:lnTo>
                    <a:lnTo>
                      <a:pt x="159" y="187"/>
                    </a:lnTo>
                    <a:lnTo>
                      <a:pt x="166" y="182"/>
                    </a:lnTo>
                    <a:lnTo>
                      <a:pt x="173" y="176"/>
                    </a:lnTo>
                    <a:lnTo>
                      <a:pt x="177" y="171"/>
                    </a:lnTo>
                    <a:lnTo>
                      <a:pt x="178" y="166"/>
                    </a:lnTo>
                    <a:lnTo>
                      <a:pt x="180" y="163"/>
                    </a:lnTo>
                    <a:lnTo>
                      <a:pt x="182" y="159"/>
                    </a:lnTo>
                    <a:lnTo>
                      <a:pt x="182" y="156"/>
                    </a:lnTo>
                    <a:lnTo>
                      <a:pt x="182" y="154"/>
                    </a:lnTo>
                    <a:lnTo>
                      <a:pt x="182" y="152"/>
                    </a:lnTo>
                    <a:lnTo>
                      <a:pt x="180" y="152"/>
                    </a:lnTo>
                    <a:lnTo>
                      <a:pt x="180" y="152"/>
                    </a:lnTo>
                    <a:lnTo>
                      <a:pt x="182" y="152"/>
                    </a:lnTo>
                    <a:lnTo>
                      <a:pt x="185" y="154"/>
                    </a:lnTo>
                    <a:lnTo>
                      <a:pt x="190" y="156"/>
                    </a:lnTo>
                    <a:lnTo>
                      <a:pt x="197" y="157"/>
                    </a:lnTo>
                    <a:lnTo>
                      <a:pt x="206" y="159"/>
                    </a:lnTo>
                    <a:lnTo>
                      <a:pt x="215" y="161"/>
                    </a:lnTo>
                    <a:lnTo>
                      <a:pt x="225" y="161"/>
                    </a:lnTo>
                    <a:lnTo>
                      <a:pt x="235" y="157"/>
                    </a:lnTo>
                    <a:lnTo>
                      <a:pt x="246" y="154"/>
                    </a:lnTo>
                    <a:lnTo>
                      <a:pt x="258" y="147"/>
                    </a:lnTo>
                    <a:lnTo>
                      <a:pt x="258" y="147"/>
                    </a:lnTo>
                    <a:lnTo>
                      <a:pt x="265" y="142"/>
                    </a:lnTo>
                    <a:lnTo>
                      <a:pt x="268" y="135"/>
                    </a:lnTo>
                    <a:lnTo>
                      <a:pt x="272" y="128"/>
                    </a:lnTo>
                    <a:lnTo>
                      <a:pt x="272" y="119"/>
                    </a:lnTo>
                    <a:lnTo>
                      <a:pt x="272" y="111"/>
                    </a:lnTo>
                    <a:lnTo>
                      <a:pt x="272" y="102"/>
                    </a:lnTo>
                    <a:lnTo>
                      <a:pt x="270" y="93"/>
                    </a:lnTo>
                    <a:lnTo>
                      <a:pt x="266" y="85"/>
                    </a:lnTo>
                    <a:lnTo>
                      <a:pt x="265" y="78"/>
                    </a:lnTo>
                    <a:lnTo>
                      <a:pt x="263" y="73"/>
                    </a:lnTo>
                    <a:lnTo>
                      <a:pt x="232" y="35"/>
                    </a:lnTo>
                    <a:lnTo>
                      <a:pt x="232" y="3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93" name="Freeform 153">
                <a:extLst>
                  <a:ext uri="{FF2B5EF4-FFF2-40B4-BE49-F238E27FC236}">
                    <a16:creationId xmlns:a16="http://schemas.microsoft.com/office/drawing/2014/main" id="{093EC3A7-6A1B-6FE5-0953-91075F267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2164"/>
                <a:ext cx="83" cy="55"/>
              </a:xfrm>
              <a:custGeom>
                <a:avLst/>
                <a:gdLst>
                  <a:gd name="T0" fmla="*/ 156 w 166"/>
                  <a:gd name="T1" fmla="*/ 41 h 109"/>
                  <a:gd name="T2" fmla="*/ 147 w 166"/>
                  <a:gd name="T3" fmla="*/ 45 h 109"/>
                  <a:gd name="T4" fmla="*/ 137 w 166"/>
                  <a:gd name="T5" fmla="*/ 48 h 109"/>
                  <a:gd name="T6" fmla="*/ 128 w 166"/>
                  <a:gd name="T7" fmla="*/ 50 h 109"/>
                  <a:gd name="T8" fmla="*/ 123 w 166"/>
                  <a:gd name="T9" fmla="*/ 52 h 109"/>
                  <a:gd name="T10" fmla="*/ 121 w 166"/>
                  <a:gd name="T11" fmla="*/ 52 h 109"/>
                  <a:gd name="T12" fmla="*/ 104 w 166"/>
                  <a:gd name="T13" fmla="*/ 59 h 109"/>
                  <a:gd name="T14" fmla="*/ 90 w 166"/>
                  <a:gd name="T15" fmla="*/ 67 h 109"/>
                  <a:gd name="T16" fmla="*/ 80 w 166"/>
                  <a:gd name="T17" fmla="*/ 76 h 109"/>
                  <a:gd name="T18" fmla="*/ 69 w 166"/>
                  <a:gd name="T19" fmla="*/ 88 h 109"/>
                  <a:gd name="T20" fmla="*/ 54 w 166"/>
                  <a:gd name="T21" fmla="*/ 98 h 109"/>
                  <a:gd name="T22" fmla="*/ 44 w 166"/>
                  <a:gd name="T23" fmla="*/ 102 h 109"/>
                  <a:gd name="T24" fmla="*/ 26 w 166"/>
                  <a:gd name="T25" fmla="*/ 109 h 109"/>
                  <a:gd name="T26" fmla="*/ 12 w 166"/>
                  <a:gd name="T27" fmla="*/ 109 h 109"/>
                  <a:gd name="T28" fmla="*/ 4 w 166"/>
                  <a:gd name="T29" fmla="*/ 102 h 109"/>
                  <a:gd name="T30" fmla="*/ 0 w 166"/>
                  <a:gd name="T31" fmla="*/ 88 h 109"/>
                  <a:gd name="T32" fmla="*/ 2 w 166"/>
                  <a:gd name="T33" fmla="*/ 78 h 109"/>
                  <a:gd name="T34" fmla="*/ 12 w 166"/>
                  <a:gd name="T35" fmla="*/ 59 h 109"/>
                  <a:gd name="T36" fmla="*/ 28 w 166"/>
                  <a:gd name="T37" fmla="*/ 41 h 109"/>
                  <a:gd name="T38" fmla="*/ 49 w 166"/>
                  <a:gd name="T39" fmla="*/ 26 h 109"/>
                  <a:gd name="T40" fmla="*/ 73 w 166"/>
                  <a:gd name="T41" fmla="*/ 14 h 109"/>
                  <a:gd name="T42" fmla="*/ 94 w 166"/>
                  <a:gd name="T43" fmla="*/ 7 h 109"/>
                  <a:gd name="T44" fmla="*/ 102 w 166"/>
                  <a:gd name="T45" fmla="*/ 5 h 109"/>
                  <a:gd name="T46" fmla="*/ 118 w 166"/>
                  <a:gd name="T47" fmla="*/ 2 h 109"/>
                  <a:gd name="T48" fmla="*/ 135 w 166"/>
                  <a:gd name="T49" fmla="*/ 0 h 109"/>
                  <a:gd name="T50" fmla="*/ 151 w 166"/>
                  <a:gd name="T51" fmla="*/ 5 h 109"/>
                  <a:gd name="T52" fmla="*/ 163 w 166"/>
                  <a:gd name="T53" fmla="*/ 15 h 109"/>
                  <a:gd name="T54" fmla="*/ 165 w 166"/>
                  <a:gd name="T55" fmla="*/ 24 h 109"/>
                  <a:gd name="T56" fmla="*/ 166 w 166"/>
                  <a:gd name="T57" fmla="*/ 28 h 109"/>
                  <a:gd name="T58" fmla="*/ 165 w 166"/>
                  <a:gd name="T59" fmla="*/ 31 h 109"/>
                  <a:gd name="T60" fmla="*/ 163 w 166"/>
                  <a:gd name="T61" fmla="*/ 35 h 109"/>
                  <a:gd name="T62" fmla="*/ 161 w 166"/>
                  <a:gd name="T63" fmla="*/ 36 h 109"/>
                  <a:gd name="T64" fmla="*/ 158 w 166"/>
                  <a:gd name="T65" fmla="*/ 4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6" h="109">
                    <a:moveTo>
                      <a:pt x="158" y="40"/>
                    </a:moveTo>
                    <a:lnTo>
                      <a:pt x="156" y="41"/>
                    </a:lnTo>
                    <a:lnTo>
                      <a:pt x="151" y="43"/>
                    </a:lnTo>
                    <a:lnTo>
                      <a:pt x="147" y="45"/>
                    </a:lnTo>
                    <a:lnTo>
                      <a:pt x="142" y="47"/>
                    </a:lnTo>
                    <a:lnTo>
                      <a:pt x="137" y="48"/>
                    </a:lnTo>
                    <a:lnTo>
                      <a:pt x="132" y="50"/>
                    </a:lnTo>
                    <a:lnTo>
                      <a:pt x="128" y="50"/>
                    </a:lnTo>
                    <a:lnTo>
                      <a:pt x="125" y="50"/>
                    </a:lnTo>
                    <a:lnTo>
                      <a:pt x="123" y="52"/>
                    </a:lnTo>
                    <a:lnTo>
                      <a:pt x="121" y="52"/>
                    </a:lnTo>
                    <a:lnTo>
                      <a:pt x="121" y="52"/>
                    </a:lnTo>
                    <a:lnTo>
                      <a:pt x="111" y="54"/>
                    </a:lnTo>
                    <a:lnTo>
                      <a:pt x="104" y="59"/>
                    </a:lnTo>
                    <a:lnTo>
                      <a:pt x="97" y="62"/>
                    </a:lnTo>
                    <a:lnTo>
                      <a:pt x="90" y="67"/>
                    </a:lnTo>
                    <a:lnTo>
                      <a:pt x="85" y="71"/>
                    </a:lnTo>
                    <a:lnTo>
                      <a:pt x="80" y="76"/>
                    </a:lnTo>
                    <a:lnTo>
                      <a:pt x="75" y="81"/>
                    </a:lnTo>
                    <a:lnTo>
                      <a:pt x="69" y="88"/>
                    </a:lnTo>
                    <a:lnTo>
                      <a:pt x="63" y="93"/>
                    </a:lnTo>
                    <a:lnTo>
                      <a:pt x="54" y="98"/>
                    </a:lnTo>
                    <a:lnTo>
                      <a:pt x="54" y="98"/>
                    </a:lnTo>
                    <a:lnTo>
                      <a:pt x="44" y="102"/>
                    </a:lnTo>
                    <a:lnTo>
                      <a:pt x="35" y="107"/>
                    </a:lnTo>
                    <a:lnTo>
                      <a:pt x="26" y="109"/>
                    </a:lnTo>
                    <a:lnTo>
                      <a:pt x="19" y="109"/>
                    </a:lnTo>
                    <a:lnTo>
                      <a:pt x="12" y="109"/>
                    </a:lnTo>
                    <a:lnTo>
                      <a:pt x="7" y="107"/>
                    </a:lnTo>
                    <a:lnTo>
                      <a:pt x="4" y="102"/>
                    </a:lnTo>
                    <a:lnTo>
                      <a:pt x="0" y="97"/>
                    </a:lnTo>
                    <a:lnTo>
                      <a:pt x="0" y="88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6" y="69"/>
                    </a:lnTo>
                    <a:lnTo>
                      <a:pt x="12" y="59"/>
                    </a:lnTo>
                    <a:lnTo>
                      <a:pt x="19" y="50"/>
                    </a:lnTo>
                    <a:lnTo>
                      <a:pt x="28" y="41"/>
                    </a:lnTo>
                    <a:lnTo>
                      <a:pt x="38" y="35"/>
                    </a:lnTo>
                    <a:lnTo>
                      <a:pt x="49" y="26"/>
                    </a:lnTo>
                    <a:lnTo>
                      <a:pt x="61" y="21"/>
                    </a:lnTo>
                    <a:lnTo>
                      <a:pt x="73" y="14"/>
                    </a:lnTo>
                    <a:lnTo>
                      <a:pt x="83" y="10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102" y="5"/>
                    </a:lnTo>
                    <a:lnTo>
                      <a:pt x="109" y="3"/>
                    </a:lnTo>
                    <a:lnTo>
                      <a:pt x="118" y="2"/>
                    </a:lnTo>
                    <a:lnTo>
                      <a:pt x="127" y="0"/>
                    </a:lnTo>
                    <a:lnTo>
                      <a:pt x="135" y="0"/>
                    </a:lnTo>
                    <a:lnTo>
                      <a:pt x="144" y="2"/>
                    </a:lnTo>
                    <a:lnTo>
                      <a:pt x="151" y="5"/>
                    </a:lnTo>
                    <a:lnTo>
                      <a:pt x="158" y="9"/>
                    </a:lnTo>
                    <a:lnTo>
                      <a:pt x="163" y="15"/>
                    </a:lnTo>
                    <a:lnTo>
                      <a:pt x="165" y="24"/>
                    </a:lnTo>
                    <a:lnTo>
                      <a:pt x="165" y="24"/>
                    </a:lnTo>
                    <a:lnTo>
                      <a:pt x="166" y="26"/>
                    </a:lnTo>
                    <a:lnTo>
                      <a:pt x="166" y="28"/>
                    </a:lnTo>
                    <a:lnTo>
                      <a:pt x="165" y="29"/>
                    </a:lnTo>
                    <a:lnTo>
                      <a:pt x="165" y="31"/>
                    </a:lnTo>
                    <a:lnTo>
                      <a:pt x="165" y="33"/>
                    </a:lnTo>
                    <a:lnTo>
                      <a:pt x="163" y="35"/>
                    </a:lnTo>
                    <a:lnTo>
                      <a:pt x="163" y="36"/>
                    </a:lnTo>
                    <a:lnTo>
                      <a:pt x="161" y="36"/>
                    </a:lnTo>
                    <a:lnTo>
                      <a:pt x="159" y="38"/>
                    </a:lnTo>
                    <a:lnTo>
                      <a:pt x="158" y="40"/>
                    </a:lnTo>
                    <a:lnTo>
                      <a:pt x="158" y="40"/>
                    </a:lnTo>
                    <a:close/>
                  </a:path>
                </a:pathLst>
              </a:custGeom>
              <a:solidFill>
                <a:srgbClr val="FF0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94" name="Freeform 154">
                <a:extLst>
                  <a:ext uri="{FF2B5EF4-FFF2-40B4-BE49-F238E27FC236}">
                    <a16:creationId xmlns:a16="http://schemas.microsoft.com/office/drawing/2014/main" id="{26B0C5EE-0634-5AEA-3E91-966A4C149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2164"/>
                <a:ext cx="83" cy="55"/>
              </a:xfrm>
              <a:custGeom>
                <a:avLst/>
                <a:gdLst>
                  <a:gd name="T0" fmla="*/ 156 w 166"/>
                  <a:gd name="T1" fmla="*/ 41 h 109"/>
                  <a:gd name="T2" fmla="*/ 147 w 166"/>
                  <a:gd name="T3" fmla="*/ 45 h 109"/>
                  <a:gd name="T4" fmla="*/ 137 w 166"/>
                  <a:gd name="T5" fmla="*/ 48 h 109"/>
                  <a:gd name="T6" fmla="*/ 128 w 166"/>
                  <a:gd name="T7" fmla="*/ 50 h 109"/>
                  <a:gd name="T8" fmla="*/ 123 w 166"/>
                  <a:gd name="T9" fmla="*/ 52 h 109"/>
                  <a:gd name="T10" fmla="*/ 121 w 166"/>
                  <a:gd name="T11" fmla="*/ 52 h 109"/>
                  <a:gd name="T12" fmla="*/ 104 w 166"/>
                  <a:gd name="T13" fmla="*/ 59 h 109"/>
                  <a:gd name="T14" fmla="*/ 90 w 166"/>
                  <a:gd name="T15" fmla="*/ 67 h 109"/>
                  <a:gd name="T16" fmla="*/ 80 w 166"/>
                  <a:gd name="T17" fmla="*/ 76 h 109"/>
                  <a:gd name="T18" fmla="*/ 69 w 166"/>
                  <a:gd name="T19" fmla="*/ 88 h 109"/>
                  <a:gd name="T20" fmla="*/ 54 w 166"/>
                  <a:gd name="T21" fmla="*/ 98 h 109"/>
                  <a:gd name="T22" fmla="*/ 44 w 166"/>
                  <a:gd name="T23" fmla="*/ 102 h 109"/>
                  <a:gd name="T24" fmla="*/ 26 w 166"/>
                  <a:gd name="T25" fmla="*/ 109 h 109"/>
                  <a:gd name="T26" fmla="*/ 12 w 166"/>
                  <a:gd name="T27" fmla="*/ 109 h 109"/>
                  <a:gd name="T28" fmla="*/ 4 w 166"/>
                  <a:gd name="T29" fmla="*/ 102 h 109"/>
                  <a:gd name="T30" fmla="*/ 0 w 166"/>
                  <a:gd name="T31" fmla="*/ 88 h 109"/>
                  <a:gd name="T32" fmla="*/ 2 w 166"/>
                  <a:gd name="T33" fmla="*/ 78 h 109"/>
                  <a:gd name="T34" fmla="*/ 12 w 166"/>
                  <a:gd name="T35" fmla="*/ 59 h 109"/>
                  <a:gd name="T36" fmla="*/ 28 w 166"/>
                  <a:gd name="T37" fmla="*/ 41 h 109"/>
                  <a:gd name="T38" fmla="*/ 49 w 166"/>
                  <a:gd name="T39" fmla="*/ 26 h 109"/>
                  <a:gd name="T40" fmla="*/ 73 w 166"/>
                  <a:gd name="T41" fmla="*/ 14 h 109"/>
                  <a:gd name="T42" fmla="*/ 94 w 166"/>
                  <a:gd name="T43" fmla="*/ 7 h 109"/>
                  <a:gd name="T44" fmla="*/ 102 w 166"/>
                  <a:gd name="T45" fmla="*/ 5 h 109"/>
                  <a:gd name="T46" fmla="*/ 118 w 166"/>
                  <a:gd name="T47" fmla="*/ 2 h 109"/>
                  <a:gd name="T48" fmla="*/ 135 w 166"/>
                  <a:gd name="T49" fmla="*/ 0 h 109"/>
                  <a:gd name="T50" fmla="*/ 151 w 166"/>
                  <a:gd name="T51" fmla="*/ 5 h 109"/>
                  <a:gd name="T52" fmla="*/ 163 w 166"/>
                  <a:gd name="T53" fmla="*/ 15 h 109"/>
                  <a:gd name="T54" fmla="*/ 165 w 166"/>
                  <a:gd name="T55" fmla="*/ 24 h 109"/>
                  <a:gd name="T56" fmla="*/ 166 w 166"/>
                  <a:gd name="T57" fmla="*/ 28 h 109"/>
                  <a:gd name="T58" fmla="*/ 165 w 166"/>
                  <a:gd name="T59" fmla="*/ 31 h 109"/>
                  <a:gd name="T60" fmla="*/ 163 w 166"/>
                  <a:gd name="T61" fmla="*/ 35 h 109"/>
                  <a:gd name="T62" fmla="*/ 161 w 166"/>
                  <a:gd name="T63" fmla="*/ 36 h 109"/>
                  <a:gd name="T64" fmla="*/ 158 w 166"/>
                  <a:gd name="T65" fmla="*/ 4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6" h="109">
                    <a:moveTo>
                      <a:pt x="158" y="40"/>
                    </a:moveTo>
                    <a:lnTo>
                      <a:pt x="156" y="41"/>
                    </a:lnTo>
                    <a:lnTo>
                      <a:pt x="151" y="43"/>
                    </a:lnTo>
                    <a:lnTo>
                      <a:pt x="147" y="45"/>
                    </a:lnTo>
                    <a:lnTo>
                      <a:pt x="142" y="47"/>
                    </a:lnTo>
                    <a:lnTo>
                      <a:pt x="137" y="48"/>
                    </a:lnTo>
                    <a:lnTo>
                      <a:pt x="132" y="50"/>
                    </a:lnTo>
                    <a:lnTo>
                      <a:pt x="128" y="50"/>
                    </a:lnTo>
                    <a:lnTo>
                      <a:pt x="125" y="50"/>
                    </a:lnTo>
                    <a:lnTo>
                      <a:pt x="123" y="52"/>
                    </a:lnTo>
                    <a:lnTo>
                      <a:pt x="121" y="52"/>
                    </a:lnTo>
                    <a:lnTo>
                      <a:pt x="121" y="52"/>
                    </a:lnTo>
                    <a:lnTo>
                      <a:pt x="111" y="54"/>
                    </a:lnTo>
                    <a:lnTo>
                      <a:pt x="104" y="59"/>
                    </a:lnTo>
                    <a:lnTo>
                      <a:pt x="97" y="62"/>
                    </a:lnTo>
                    <a:lnTo>
                      <a:pt x="90" y="67"/>
                    </a:lnTo>
                    <a:lnTo>
                      <a:pt x="85" y="71"/>
                    </a:lnTo>
                    <a:lnTo>
                      <a:pt x="80" y="76"/>
                    </a:lnTo>
                    <a:lnTo>
                      <a:pt x="75" y="81"/>
                    </a:lnTo>
                    <a:lnTo>
                      <a:pt x="69" y="88"/>
                    </a:lnTo>
                    <a:lnTo>
                      <a:pt x="63" y="93"/>
                    </a:lnTo>
                    <a:lnTo>
                      <a:pt x="54" y="98"/>
                    </a:lnTo>
                    <a:lnTo>
                      <a:pt x="54" y="98"/>
                    </a:lnTo>
                    <a:lnTo>
                      <a:pt x="44" y="102"/>
                    </a:lnTo>
                    <a:lnTo>
                      <a:pt x="35" y="107"/>
                    </a:lnTo>
                    <a:lnTo>
                      <a:pt x="26" y="109"/>
                    </a:lnTo>
                    <a:lnTo>
                      <a:pt x="19" y="109"/>
                    </a:lnTo>
                    <a:lnTo>
                      <a:pt x="12" y="109"/>
                    </a:lnTo>
                    <a:lnTo>
                      <a:pt x="7" y="107"/>
                    </a:lnTo>
                    <a:lnTo>
                      <a:pt x="4" y="102"/>
                    </a:lnTo>
                    <a:lnTo>
                      <a:pt x="0" y="97"/>
                    </a:lnTo>
                    <a:lnTo>
                      <a:pt x="0" y="88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6" y="69"/>
                    </a:lnTo>
                    <a:lnTo>
                      <a:pt x="12" y="59"/>
                    </a:lnTo>
                    <a:lnTo>
                      <a:pt x="19" y="50"/>
                    </a:lnTo>
                    <a:lnTo>
                      <a:pt x="28" y="41"/>
                    </a:lnTo>
                    <a:lnTo>
                      <a:pt x="38" y="35"/>
                    </a:lnTo>
                    <a:lnTo>
                      <a:pt x="49" y="26"/>
                    </a:lnTo>
                    <a:lnTo>
                      <a:pt x="61" y="21"/>
                    </a:lnTo>
                    <a:lnTo>
                      <a:pt x="73" y="14"/>
                    </a:lnTo>
                    <a:lnTo>
                      <a:pt x="83" y="10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102" y="5"/>
                    </a:lnTo>
                    <a:lnTo>
                      <a:pt x="109" y="3"/>
                    </a:lnTo>
                    <a:lnTo>
                      <a:pt x="118" y="2"/>
                    </a:lnTo>
                    <a:lnTo>
                      <a:pt x="127" y="0"/>
                    </a:lnTo>
                    <a:lnTo>
                      <a:pt x="135" y="0"/>
                    </a:lnTo>
                    <a:lnTo>
                      <a:pt x="144" y="2"/>
                    </a:lnTo>
                    <a:lnTo>
                      <a:pt x="151" y="5"/>
                    </a:lnTo>
                    <a:lnTo>
                      <a:pt x="158" y="9"/>
                    </a:lnTo>
                    <a:lnTo>
                      <a:pt x="163" y="15"/>
                    </a:lnTo>
                    <a:lnTo>
                      <a:pt x="165" y="24"/>
                    </a:lnTo>
                    <a:lnTo>
                      <a:pt x="165" y="24"/>
                    </a:lnTo>
                    <a:lnTo>
                      <a:pt x="166" y="26"/>
                    </a:lnTo>
                    <a:lnTo>
                      <a:pt x="166" y="28"/>
                    </a:lnTo>
                    <a:lnTo>
                      <a:pt x="165" y="29"/>
                    </a:lnTo>
                    <a:lnTo>
                      <a:pt x="165" y="31"/>
                    </a:lnTo>
                    <a:lnTo>
                      <a:pt x="165" y="33"/>
                    </a:lnTo>
                    <a:lnTo>
                      <a:pt x="163" y="35"/>
                    </a:lnTo>
                    <a:lnTo>
                      <a:pt x="163" y="36"/>
                    </a:lnTo>
                    <a:lnTo>
                      <a:pt x="161" y="36"/>
                    </a:lnTo>
                    <a:lnTo>
                      <a:pt x="159" y="38"/>
                    </a:lnTo>
                    <a:lnTo>
                      <a:pt x="158" y="40"/>
                    </a:lnTo>
                    <a:lnTo>
                      <a:pt x="158" y="4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95" name="Freeform 155">
                <a:extLst>
                  <a:ext uri="{FF2B5EF4-FFF2-40B4-BE49-F238E27FC236}">
                    <a16:creationId xmlns:a16="http://schemas.microsoft.com/office/drawing/2014/main" id="{9EF69DD9-1B77-1A4C-400A-925D6A357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2175"/>
                <a:ext cx="64" cy="35"/>
              </a:xfrm>
              <a:custGeom>
                <a:avLst/>
                <a:gdLst>
                  <a:gd name="T0" fmla="*/ 112 w 128"/>
                  <a:gd name="T1" fmla="*/ 0 h 71"/>
                  <a:gd name="T2" fmla="*/ 93 w 128"/>
                  <a:gd name="T3" fmla="*/ 3 h 71"/>
                  <a:gd name="T4" fmla="*/ 74 w 128"/>
                  <a:gd name="T5" fmla="*/ 8 h 71"/>
                  <a:gd name="T6" fmla="*/ 58 w 128"/>
                  <a:gd name="T7" fmla="*/ 15 h 71"/>
                  <a:gd name="T8" fmla="*/ 45 w 128"/>
                  <a:gd name="T9" fmla="*/ 22 h 71"/>
                  <a:gd name="T10" fmla="*/ 32 w 128"/>
                  <a:gd name="T11" fmla="*/ 31 h 71"/>
                  <a:gd name="T12" fmla="*/ 22 w 128"/>
                  <a:gd name="T13" fmla="*/ 39 h 71"/>
                  <a:gd name="T14" fmla="*/ 13 w 128"/>
                  <a:gd name="T15" fmla="*/ 48 h 71"/>
                  <a:gd name="T16" fmla="*/ 8 w 128"/>
                  <a:gd name="T17" fmla="*/ 55 h 71"/>
                  <a:gd name="T18" fmla="*/ 5 w 128"/>
                  <a:gd name="T19" fmla="*/ 58 h 71"/>
                  <a:gd name="T20" fmla="*/ 3 w 128"/>
                  <a:gd name="T21" fmla="*/ 60 h 71"/>
                  <a:gd name="T22" fmla="*/ 3 w 128"/>
                  <a:gd name="T23" fmla="*/ 60 h 71"/>
                  <a:gd name="T24" fmla="*/ 3 w 128"/>
                  <a:gd name="T25" fmla="*/ 60 h 71"/>
                  <a:gd name="T26" fmla="*/ 3 w 128"/>
                  <a:gd name="T27" fmla="*/ 62 h 71"/>
                  <a:gd name="T28" fmla="*/ 1 w 128"/>
                  <a:gd name="T29" fmla="*/ 64 h 71"/>
                  <a:gd name="T30" fmla="*/ 1 w 128"/>
                  <a:gd name="T31" fmla="*/ 65 h 71"/>
                  <a:gd name="T32" fmla="*/ 0 w 128"/>
                  <a:gd name="T33" fmla="*/ 67 h 71"/>
                  <a:gd name="T34" fmla="*/ 0 w 128"/>
                  <a:gd name="T35" fmla="*/ 67 h 71"/>
                  <a:gd name="T36" fmla="*/ 0 w 128"/>
                  <a:gd name="T37" fmla="*/ 69 h 71"/>
                  <a:gd name="T38" fmla="*/ 1 w 128"/>
                  <a:gd name="T39" fmla="*/ 71 h 71"/>
                  <a:gd name="T40" fmla="*/ 3 w 128"/>
                  <a:gd name="T41" fmla="*/ 71 h 71"/>
                  <a:gd name="T42" fmla="*/ 7 w 128"/>
                  <a:gd name="T43" fmla="*/ 69 h 71"/>
                  <a:gd name="T44" fmla="*/ 7 w 128"/>
                  <a:gd name="T45" fmla="*/ 69 h 71"/>
                  <a:gd name="T46" fmla="*/ 8 w 128"/>
                  <a:gd name="T47" fmla="*/ 67 h 71"/>
                  <a:gd name="T48" fmla="*/ 12 w 128"/>
                  <a:gd name="T49" fmla="*/ 62 h 71"/>
                  <a:gd name="T50" fmla="*/ 19 w 128"/>
                  <a:gd name="T51" fmla="*/ 57 h 71"/>
                  <a:gd name="T52" fmla="*/ 26 w 128"/>
                  <a:gd name="T53" fmla="*/ 48 h 71"/>
                  <a:gd name="T54" fmla="*/ 36 w 128"/>
                  <a:gd name="T55" fmla="*/ 41 h 71"/>
                  <a:gd name="T56" fmla="*/ 48 w 128"/>
                  <a:gd name="T57" fmla="*/ 33 h 71"/>
                  <a:gd name="T58" fmla="*/ 62 w 128"/>
                  <a:gd name="T59" fmla="*/ 24 h 71"/>
                  <a:gd name="T60" fmla="*/ 77 w 128"/>
                  <a:gd name="T61" fmla="*/ 17 h 71"/>
                  <a:gd name="T62" fmla="*/ 95 w 128"/>
                  <a:gd name="T63" fmla="*/ 14 h 71"/>
                  <a:gd name="T64" fmla="*/ 114 w 128"/>
                  <a:gd name="T65" fmla="*/ 10 h 71"/>
                  <a:gd name="T66" fmla="*/ 114 w 128"/>
                  <a:gd name="T67" fmla="*/ 10 h 71"/>
                  <a:gd name="T68" fmla="*/ 117 w 128"/>
                  <a:gd name="T69" fmla="*/ 10 h 71"/>
                  <a:gd name="T70" fmla="*/ 121 w 128"/>
                  <a:gd name="T71" fmla="*/ 8 h 71"/>
                  <a:gd name="T72" fmla="*/ 124 w 128"/>
                  <a:gd name="T73" fmla="*/ 8 h 71"/>
                  <a:gd name="T74" fmla="*/ 126 w 128"/>
                  <a:gd name="T75" fmla="*/ 7 h 71"/>
                  <a:gd name="T76" fmla="*/ 128 w 128"/>
                  <a:gd name="T77" fmla="*/ 5 h 71"/>
                  <a:gd name="T78" fmla="*/ 128 w 128"/>
                  <a:gd name="T79" fmla="*/ 3 h 71"/>
                  <a:gd name="T80" fmla="*/ 126 w 128"/>
                  <a:gd name="T81" fmla="*/ 1 h 71"/>
                  <a:gd name="T82" fmla="*/ 124 w 128"/>
                  <a:gd name="T83" fmla="*/ 1 h 71"/>
                  <a:gd name="T84" fmla="*/ 119 w 128"/>
                  <a:gd name="T85" fmla="*/ 0 h 71"/>
                  <a:gd name="T86" fmla="*/ 112 w 128"/>
                  <a:gd name="T87" fmla="*/ 0 h 71"/>
                  <a:gd name="T88" fmla="*/ 112 w 128"/>
                  <a:gd name="T8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8" h="71">
                    <a:moveTo>
                      <a:pt x="112" y="0"/>
                    </a:moveTo>
                    <a:lnTo>
                      <a:pt x="93" y="3"/>
                    </a:lnTo>
                    <a:lnTo>
                      <a:pt x="74" y="8"/>
                    </a:lnTo>
                    <a:lnTo>
                      <a:pt x="58" y="15"/>
                    </a:lnTo>
                    <a:lnTo>
                      <a:pt x="45" y="22"/>
                    </a:lnTo>
                    <a:lnTo>
                      <a:pt x="32" y="31"/>
                    </a:lnTo>
                    <a:lnTo>
                      <a:pt x="22" y="39"/>
                    </a:lnTo>
                    <a:lnTo>
                      <a:pt x="13" y="48"/>
                    </a:lnTo>
                    <a:lnTo>
                      <a:pt x="8" y="55"/>
                    </a:lnTo>
                    <a:lnTo>
                      <a:pt x="5" y="58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62"/>
                    </a:lnTo>
                    <a:lnTo>
                      <a:pt x="1" y="64"/>
                    </a:lnTo>
                    <a:lnTo>
                      <a:pt x="1" y="6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1"/>
                    </a:lnTo>
                    <a:lnTo>
                      <a:pt x="3" y="71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8" y="67"/>
                    </a:lnTo>
                    <a:lnTo>
                      <a:pt x="12" y="62"/>
                    </a:lnTo>
                    <a:lnTo>
                      <a:pt x="19" y="57"/>
                    </a:lnTo>
                    <a:lnTo>
                      <a:pt x="26" y="48"/>
                    </a:lnTo>
                    <a:lnTo>
                      <a:pt x="36" y="41"/>
                    </a:lnTo>
                    <a:lnTo>
                      <a:pt x="48" y="33"/>
                    </a:lnTo>
                    <a:lnTo>
                      <a:pt x="62" y="24"/>
                    </a:lnTo>
                    <a:lnTo>
                      <a:pt x="77" y="17"/>
                    </a:lnTo>
                    <a:lnTo>
                      <a:pt x="95" y="14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7" y="10"/>
                    </a:lnTo>
                    <a:lnTo>
                      <a:pt x="121" y="8"/>
                    </a:lnTo>
                    <a:lnTo>
                      <a:pt x="124" y="8"/>
                    </a:lnTo>
                    <a:lnTo>
                      <a:pt x="126" y="7"/>
                    </a:lnTo>
                    <a:lnTo>
                      <a:pt x="128" y="5"/>
                    </a:lnTo>
                    <a:lnTo>
                      <a:pt x="128" y="3"/>
                    </a:lnTo>
                    <a:lnTo>
                      <a:pt x="126" y="1"/>
                    </a:lnTo>
                    <a:lnTo>
                      <a:pt x="124" y="1"/>
                    </a:lnTo>
                    <a:lnTo>
                      <a:pt x="119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96" name="Freeform 156">
                <a:extLst>
                  <a:ext uri="{FF2B5EF4-FFF2-40B4-BE49-F238E27FC236}">
                    <a16:creationId xmlns:a16="http://schemas.microsoft.com/office/drawing/2014/main" id="{94FEE971-0B45-4801-3F31-8187F61D8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670"/>
                <a:ext cx="430" cy="191"/>
              </a:xfrm>
              <a:custGeom>
                <a:avLst/>
                <a:gdLst>
                  <a:gd name="T0" fmla="*/ 20 w 860"/>
                  <a:gd name="T1" fmla="*/ 315 h 382"/>
                  <a:gd name="T2" fmla="*/ 74 w 860"/>
                  <a:gd name="T3" fmla="*/ 247 h 382"/>
                  <a:gd name="T4" fmla="*/ 171 w 860"/>
                  <a:gd name="T5" fmla="*/ 163 h 382"/>
                  <a:gd name="T6" fmla="*/ 318 w 860"/>
                  <a:gd name="T7" fmla="*/ 80 h 382"/>
                  <a:gd name="T8" fmla="*/ 518 w 860"/>
                  <a:gd name="T9" fmla="*/ 23 h 382"/>
                  <a:gd name="T10" fmla="*/ 641 w 860"/>
                  <a:gd name="T11" fmla="*/ 12 h 382"/>
                  <a:gd name="T12" fmla="*/ 681 w 860"/>
                  <a:gd name="T13" fmla="*/ 9 h 382"/>
                  <a:gd name="T14" fmla="*/ 724 w 860"/>
                  <a:gd name="T15" fmla="*/ 5 h 382"/>
                  <a:gd name="T16" fmla="*/ 770 w 860"/>
                  <a:gd name="T17" fmla="*/ 2 h 382"/>
                  <a:gd name="T18" fmla="*/ 815 w 860"/>
                  <a:gd name="T19" fmla="*/ 0 h 382"/>
                  <a:gd name="T20" fmla="*/ 860 w 860"/>
                  <a:gd name="T21" fmla="*/ 4 h 382"/>
                  <a:gd name="T22" fmla="*/ 850 w 860"/>
                  <a:gd name="T23" fmla="*/ 4 h 382"/>
                  <a:gd name="T24" fmla="*/ 776 w 860"/>
                  <a:gd name="T25" fmla="*/ 9 h 382"/>
                  <a:gd name="T26" fmla="*/ 653 w 860"/>
                  <a:gd name="T27" fmla="*/ 21 h 382"/>
                  <a:gd name="T28" fmla="*/ 504 w 860"/>
                  <a:gd name="T29" fmla="*/ 47 h 382"/>
                  <a:gd name="T30" fmla="*/ 356 w 860"/>
                  <a:gd name="T31" fmla="*/ 90 h 382"/>
                  <a:gd name="T32" fmla="*/ 290 w 860"/>
                  <a:gd name="T33" fmla="*/ 121 h 382"/>
                  <a:gd name="T34" fmla="*/ 190 w 860"/>
                  <a:gd name="T35" fmla="*/ 183 h 382"/>
                  <a:gd name="T36" fmla="*/ 126 w 860"/>
                  <a:gd name="T37" fmla="*/ 242 h 382"/>
                  <a:gd name="T38" fmla="*/ 86 w 860"/>
                  <a:gd name="T39" fmla="*/ 294 h 382"/>
                  <a:gd name="T40" fmla="*/ 60 w 860"/>
                  <a:gd name="T41" fmla="*/ 341 h 382"/>
                  <a:gd name="T42" fmla="*/ 39 w 860"/>
                  <a:gd name="T43" fmla="*/ 382 h 382"/>
                  <a:gd name="T44" fmla="*/ 38 w 860"/>
                  <a:gd name="T45" fmla="*/ 382 h 382"/>
                  <a:gd name="T46" fmla="*/ 29 w 860"/>
                  <a:gd name="T47" fmla="*/ 377 h 382"/>
                  <a:gd name="T48" fmla="*/ 22 w 860"/>
                  <a:gd name="T49" fmla="*/ 372 h 382"/>
                  <a:gd name="T50" fmla="*/ 15 w 860"/>
                  <a:gd name="T51" fmla="*/ 367 h 382"/>
                  <a:gd name="T52" fmla="*/ 7 w 860"/>
                  <a:gd name="T53" fmla="*/ 363 h 382"/>
                  <a:gd name="T54" fmla="*/ 0 w 860"/>
                  <a:gd name="T55" fmla="*/ 358 h 382"/>
                  <a:gd name="T56" fmla="*/ 1 w 860"/>
                  <a:gd name="T57" fmla="*/ 356 h 382"/>
                  <a:gd name="T58" fmla="*/ 3 w 860"/>
                  <a:gd name="T59" fmla="*/ 355 h 382"/>
                  <a:gd name="T60" fmla="*/ 3 w 860"/>
                  <a:gd name="T61" fmla="*/ 351 h 382"/>
                  <a:gd name="T62" fmla="*/ 5 w 860"/>
                  <a:gd name="T63" fmla="*/ 348 h 382"/>
                  <a:gd name="T64" fmla="*/ 7 w 860"/>
                  <a:gd name="T65" fmla="*/ 343 h 382"/>
                  <a:gd name="T66" fmla="*/ 8 w 860"/>
                  <a:gd name="T67" fmla="*/ 336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60" h="382">
                    <a:moveTo>
                      <a:pt x="8" y="336"/>
                    </a:moveTo>
                    <a:lnTo>
                      <a:pt x="20" y="315"/>
                    </a:lnTo>
                    <a:lnTo>
                      <a:pt x="43" y="285"/>
                    </a:lnTo>
                    <a:lnTo>
                      <a:pt x="74" y="247"/>
                    </a:lnTo>
                    <a:lnTo>
                      <a:pt x="117" y="206"/>
                    </a:lnTo>
                    <a:lnTo>
                      <a:pt x="171" y="163"/>
                    </a:lnTo>
                    <a:lnTo>
                      <a:pt x="238" y="120"/>
                    </a:lnTo>
                    <a:lnTo>
                      <a:pt x="318" y="80"/>
                    </a:lnTo>
                    <a:lnTo>
                      <a:pt x="411" y="47"/>
                    </a:lnTo>
                    <a:lnTo>
                      <a:pt x="518" y="23"/>
                    </a:lnTo>
                    <a:lnTo>
                      <a:pt x="641" y="12"/>
                    </a:lnTo>
                    <a:lnTo>
                      <a:pt x="641" y="12"/>
                    </a:lnTo>
                    <a:lnTo>
                      <a:pt x="660" y="11"/>
                    </a:lnTo>
                    <a:lnTo>
                      <a:pt x="681" y="9"/>
                    </a:lnTo>
                    <a:lnTo>
                      <a:pt x="701" y="7"/>
                    </a:lnTo>
                    <a:lnTo>
                      <a:pt x="724" y="5"/>
                    </a:lnTo>
                    <a:lnTo>
                      <a:pt x="746" y="4"/>
                    </a:lnTo>
                    <a:lnTo>
                      <a:pt x="770" y="2"/>
                    </a:lnTo>
                    <a:lnTo>
                      <a:pt x="793" y="0"/>
                    </a:lnTo>
                    <a:lnTo>
                      <a:pt x="815" y="0"/>
                    </a:lnTo>
                    <a:lnTo>
                      <a:pt x="838" y="2"/>
                    </a:lnTo>
                    <a:lnTo>
                      <a:pt x="860" y="4"/>
                    </a:lnTo>
                    <a:lnTo>
                      <a:pt x="860" y="4"/>
                    </a:lnTo>
                    <a:lnTo>
                      <a:pt x="850" y="4"/>
                    </a:lnTo>
                    <a:lnTo>
                      <a:pt x="820" y="5"/>
                    </a:lnTo>
                    <a:lnTo>
                      <a:pt x="776" y="9"/>
                    </a:lnTo>
                    <a:lnTo>
                      <a:pt x="719" y="12"/>
                    </a:lnTo>
                    <a:lnTo>
                      <a:pt x="653" y="21"/>
                    </a:lnTo>
                    <a:lnTo>
                      <a:pt x="580" y="31"/>
                    </a:lnTo>
                    <a:lnTo>
                      <a:pt x="504" y="47"/>
                    </a:lnTo>
                    <a:lnTo>
                      <a:pt x="428" y="66"/>
                    </a:lnTo>
                    <a:lnTo>
                      <a:pt x="356" y="90"/>
                    </a:lnTo>
                    <a:lnTo>
                      <a:pt x="290" y="121"/>
                    </a:lnTo>
                    <a:lnTo>
                      <a:pt x="290" y="121"/>
                    </a:lnTo>
                    <a:lnTo>
                      <a:pt x="235" y="152"/>
                    </a:lnTo>
                    <a:lnTo>
                      <a:pt x="190" y="183"/>
                    </a:lnTo>
                    <a:lnTo>
                      <a:pt x="153" y="213"/>
                    </a:lnTo>
                    <a:lnTo>
                      <a:pt x="126" y="242"/>
                    </a:lnTo>
                    <a:lnTo>
                      <a:pt x="103" y="268"/>
                    </a:lnTo>
                    <a:lnTo>
                      <a:pt x="86" y="294"/>
                    </a:lnTo>
                    <a:lnTo>
                      <a:pt x="72" y="318"/>
                    </a:lnTo>
                    <a:lnTo>
                      <a:pt x="60" y="341"/>
                    </a:lnTo>
                    <a:lnTo>
                      <a:pt x="50" y="363"/>
                    </a:lnTo>
                    <a:lnTo>
                      <a:pt x="39" y="382"/>
                    </a:lnTo>
                    <a:lnTo>
                      <a:pt x="38" y="382"/>
                    </a:lnTo>
                    <a:lnTo>
                      <a:pt x="38" y="382"/>
                    </a:lnTo>
                    <a:lnTo>
                      <a:pt x="34" y="379"/>
                    </a:lnTo>
                    <a:lnTo>
                      <a:pt x="29" y="377"/>
                    </a:lnTo>
                    <a:lnTo>
                      <a:pt x="26" y="374"/>
                    </a:lnTo>
                    <a:lnTo>
                      <a:pt x="22" y="372"/>
                    </a:lnTo>
                    <a:lnTo>
                      <a:pt x="19" y="368"/>
                    </a:lnTo>
                    <a:lnTo>
                      <a:pt x="15" y="367"/>
                    </a:lnTo>
                    <a:lnTo>
                      <a:pt x="10" y="365"/>
                    </a:lnTo>
                    <a:lnTo>
                      <a:pt x="7" y="363"/>
                    </a:lnTo>
                    <a:lnTo>
                      <a:pt x="3" y="360"/>
                    </a:lnTo>
                    <a:lnTo>
                      <a:pt x="0" y="358"/>
                    </a:lnTo>
                    <a:lnTo>
                      <a:pt x="1" y="356"/>
                    </a:lnTo>
                    <a:lnTo>
                      <a:pt x="1" y="356"/>
                    </a:lnTo>
                    <a:lnTo>
                      <a:pt x="1" y="356"/>
                    </a:lnTo>
                    <a:lnTo>
                      <a:pt x="3" y="355"/>
                    </a:lnTo>
                    <a:lnTo>
                      <a:pt x="3" y="353"/>
                    </a:lnTo>
                    <a:lnTo>
                      <a:pt x="3" y="351"/>
                    </a:lnTo>
                    <a:lnTo>
                      <a:pt x="5" y="349"/>
                    </a:lnTo>
                    <a:lnTo>
                      <a:pt x="5" y="348"/>
                    </a:lnTo>
                    <a:lnTo>
                      <a:pt x="7" y="344"/>
                    </a:lnTo>
                    <a:lnTo>
                      <a:pt x="7" y="343"/>
                    </a:lnTo>
                    <a:lnTo>
                      <a:pt x="7" y="339"/>
                    </a:lnTo>
                    <a:lnTo>
                      <a:pt x="8" y="336"/>
                    </a:lnTo>
                    <a:close/>
                  </a:path>
                </a:pathLst>
              </a:custGeom>
              <a:solidFill>
                <a:srgbClr val="E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97" name="Freeform 157">
                <a:extLst>
                  <a:ext uri="{FF2B5EF4-FFF2-40B4-BE49-F238E27FC236}">
                    <a16:creationId xmlns:a16="http://schemas.microsoft.com/office/drawing/2014/main" id="{E2C7E435-BA40-F9F4-E58B-5B72AA269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1853"/>
                <a:ext cx="80" cy="15"/>
              </a:xfrm>
              <a:custGeom>
                <a:avLst/>
                <a:gdLst>
                  <a:gd name="T0" fmla="*/ 0 w 161"/>
                  <a:gd name="T1" fmla="*/ 29 h 29"/>
                  <a:gd name="T2" fmla="*/ 4 w 161"/>
                  <a:gd name="T3" fmla="*/ 27 h 29"/>
                  <a:gd name="T4" fmla="*/ 11 w 161"/>
                  <a:gd name="T5" fmla="*/ 24 h 29"/>
                  <a:gd name="T6" fmla="*/ 23 w 161"/>
                  <a:gd name="T7" fmla="*/ 20 h 29"/>
                  <a:gd name="T8" fmla="*/ 38 w 161"/>
                  <a:gd name="T9" fmla="*/ 15 h 29"/>
                  <a:gd name="T10" fmla="*/ 56 w 161"/>
                  <a:gd name="T11" fmla="*/ 10 h 29"/>
                  <a:gd name="T12" fmla="*/ 76 w 161"/>
                  <a:gd name="T13" fmla="*/ 5 h 29"/>
                  <a:gd name="T14" fmla="*/ 97 w 161"/>
                  <a:gd name="T15" fmla="*/ 1 h 29"/>
                  <a:gd name="T16" fmla="*/ 120 w 161"/>
                  <a:gd name="T17" fmla="*/ 0 h 29"/>
                  <a:gd name="T18" fmla="*/ 140 w 161"/>
                  <a:gd name="T19" fmla="*/ 1 h 29"/>
                  <a:gd name="T20" fmla="*/ 161 w 161"/>
                  <a:gd name="T21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1" h="29">
                    <a:moveTo>
                      <a:pt x="0" y="29"/>
                    </a:moveTo>
                    <a:lnTo>
                      <a:pt x="4" y="27"/>
                    </a:lnTo>
                    <a:lnTo>
                      <a:pt x="11" y="24"/>
                    </a:lnTo>
                    <a:lnTo>
                      <a:pt x="23" y="20"/>
                    </a:lnTo>
                    <a:lnTo>
                      <a:pt x="38" y="15"/>
                    </a:lnTo>
                    <a:lnTo>
                      <a:pt x="56" y="10"/>
                    </a:lnTo>
                    <a:lnTo>
                      <a:pt x="76" y="5"/>
                    </a:lnTo>
                    <a:lnTo>
                      <a:pt x="97" y="1"/>
                    </a:lnTo>
                    <a:lnTo>
                      <a:pt x="120" y="0"/>
                    </a:lnTo>
                    <a:lnTo>
                      <a:pt x="140" y="1"/>
                    </a:lnTo>
                    <a:lnTo>
                      <a:pt x="161" y="5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98" name="Freeform 158">
                <a:extLst>
                  <a:ext uri="{FF2B5EF4-FFF2-40B4-BE49-F238E27FC236}">
                    <a16:creationId xmlns:a16="http://schemas.microsoft.com/office/drawing/2014/main" id="{991705F0-C2FA-8757-3823-EF55477BC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1840"/>
                <a:ext cx="20" cy="17"/>
              </a:xfrm>
              <a:custGeom>
                <a:avLst/>
                <a:gdLst>
                  <a:gd name="T0" fmla="*/ 40 w 40"/>
                  <a:gd name="T1" fmla="*/ 35 h 35"/>
                  <a:gd name="T2" fmla="*/ 40 w 40"/>
                  <a:gd name="T3" fmla="*/ 35 h 35"/>
                  <a:gd name="T4" fmla="*/ 38 w 40"/>
                  <a:gd name="T5" fmla="*/ 31 h 35"/>
                  <a:gd name="T6" fmla="*/ 37 w 40"/>
                  <a:gd name="T7" fmla="*/ 28 h 35"/>
                  <a:gd name="T8" fmla="*/ 35 w 40"/>
                  <a:gd name="T9" fmla="*/ 23 h 35"/>
                  <a:gd name="T10" fmla="*/ 32 w 40"/>
                  <a:gd name="T11" fmla="*/ 17 h 35"/>
                  <a:gd name="T12" fmla="*/ 28 w 40"/>
                  <a:gd name="T13" fmla="*/ 12 h 35"/>
                  <a:gd name="T14" fmla="*/ 23 w 40"/>
                  <a:gd name="T15" fmla="*/ 9 h 35"/>
                  <a:gd name="T16" fmla="*/ 16 w 40"/>
                  <a:gd name="T17" fmla="*/ 4 h 35"/>
                  <a:gd name="T18" fmla="*/ 9 w 40"/>
                  <a:gd name="T19" fmla="*/ 2 h 35"/>
                  <a:gd name="T20" fmla="*/ 0 w 40"/>
                  <a:gd name="T2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40" y="35"/>
                    </a:moveTo>
                    <a:lnTo>
                      <a:pt x="40" y="35"/>
                    </a:lnTo>
                    <a:lnTo>
                      <a:pt x="38" y="31"/>
                    </a:lnTo>
                    <a:lnTo>
                      <a:pt x="37" y="28"/>
                    </a:lnTo>
                    <a:lnTo>
                      <a:pt x="35" y="23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3" y="9"/>
                    </a:lnTo>
                    <a:lnTo>
                      <a:pt x="16" y="4"/>
                    </a:lnTo>
                    <a:lnTo>
                      <a:pt x="9" y="2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99" name="Freeform 159">
                <a:extLst>
                  <a:ext uri="{FF2B5EF4-FFF2-40B4-BE49-F238E27FC236}">
                    <a16:creationId xmlns:a16="http://schemas.microsoft.com/office/drawing/2014/main" id="{B4E52389-0164-ECA2-804C-41B506E85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437"/>
                <a:ext cx="208" cy="422"/>
              </a:xfrm>
              <a:custGeom>
                <a:avLst/>
                <a:gdLst>
                  <a:gd name="T0" fmla="*/ 7 w 415"/>
                  <a:gd name="T1" fmla="*/ 798 h 843"/>
                  <a:gd name="T2" fmla="*/ 0 w 415"/>
                  <a:gd name="T3" fmla="*/ 712 h 843"/>
                  <a:gd name="T4" fmla="*/ 14 w 415"/>
                  <a:gd name="T5" fmla="*/ 582 h 843"/>
                  <a:gd name="T6" fmla="*/ 66 w 415"/>
                  <a:gd name="T7" fmla="*/ 423 h 843"/>
                  <a:gd name="T8" fmla="*/ 177 w 415"/>
                  <a:gd name="T9" fmla="*/ 245 h 843"/>
                  <a:gd name="T10" fmla="*/ 258 w 415"/>
                  <a:gd name="T11" fmla="*/ 153 h 843"/>
                  <a:gd name="T12" fmla="*/ 286 w 415"/>
                  <a:gd name="T13" fmla="*/ 126 h 843"/>
                  <a:gd name="T14" fmla="*/ 315 w 415"/>
                  <a:gd name="T15" fmla="*/ 93 h 843"/>
                  <a:gd name="T16" fmla="*/ 346 w 415"/>
                  <a:gd name="T17" fmla="*/ 58 h 843"/>
                  <a:gd name="T18" fmla="*/ 379 w 415"/>
                  <a:gd name="T19" fmla="*/ 27 h 843"/>
                  <a:gd name="T20" fmla="*/ 415 w 415"/>
                  <a:gd name="T21" fmla="*/ 0 h 843"/>
                  <a:gd name="T22" fmla="*/ 407 w 415"/>
                  <a:gd name="T23" fmla="*/ 7 h 843"/>
                  <a:gd name="T24" fmla="*/ 355 w 415"/>
                  <a:gd name="T25" fmla="*/ 60 h 843"/>
                  <a:gd name="T26" fmla="*/ 274 w 415"/>
                  <a:gd name="T27" fmla="*/ 153 h 843"/>
                  <a:gd name="T28" fmla="*/ 182 w 415"/>
                  <a:gd name="T29" fmla="*/ 273 h 843"/>
                  <a:gd name="T30" fmla="*/ 102 w 415"/>
                  <a:gd name="T31" fmla="*/ 404 h 843"/>
                  <a:gd name="T32" fmla="*/ 75 w 415"/>
                  <a:gd name="T33" fmla="*/ 471 h 843"/>
                  <a:gd name="T34" fmla="*/ 44 w 415"/>
                  <a:gd name="T35" fmla="*/ 586 h 843"/>
                  <a:gd name="T36" fmla="*/ 35 w 415"/>
                  <a:gd name="T37" fmla="*/ 672 h 843"/>
                  <a:gd name="T38" fmla="*/ 40 w 415"/>
                  <a:gd name="T39" fmla="*/ 738 h 843"/>
                  <a:gd name="T40" fmla="*/ 54 w 415"/>
                  <a:gd name="T41" fmla="*/ 789 h 843"/>
                  <a:gd name="T42" fmla="*/ 66 w 415"/>
                  <a:gd name="T43" fmla="*/ 833 h 843"/>
                  <a:gd name="T44" fmla="*/ 64 w 415"/>
                  <a:gd name="T45" fmla="*/ 834 h 843"/>
                  <a:gd name="T46" fmla="*/ 56 w 415"/>
                  <a:gd name="T47" fmla="*/ 836 h 843"/>
                  <a:gd name="T48" fmla="*/ 45 w 415"/>
                  <a:gd name="T49" fmla="*/ 838 h 843"/>
                  <a:gd name="T50" fmla="*/ 37 w 415"/>
                  <a:gd name="T51" fmla="*/ 840 h 843"/>
                  <a:gd name="T52" fmla="*/ 30 w 415"/>
                  <a:gd name="T53" fmla="*/ 841 h 843"/>
                  <a:gd name="T54" fmla="*/ 21 w 415"/>
                  <a:gd name="T55" fmla="*/ 843 h 843"/>
                  <a:gd name="T56" fmla="*/ 21 w 415"/>
                  <a:gd name="T57" fmla="*/ 840 h 843"/>
                  <a:gd name="T58" fmla="*/ 21 w 415"/>
                  <a:gd name="T59" fmla="*/ 838 h 843"/>
                  <a:gd name="T60" fmla="*/ 19 w 415"/>
                  <a:gd name="T61" fmla="*/ 836 h 843"/>
                  <a:gd name="T62" fmla="*/ 18 w 415"/>
                  <a:gd name="T63" fmla="*/ 831 h 843"/>
                  <a:gd name="T64" fmla="*/ 14 w 415"/>
                  <a:gd name="T65" fmla="*/ 826 h 843"/>
                  <a:gd name="T66" fmla="*/ 11 w 415"/>
                  <a:gd name="T67" fmla="*/ 821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5" h="843">
                    <a:moveTo>
                      <a:pt x="11" y="821"/>
                    </a:moveTo>
                    <a:lnTo>
                      <a:pt x="7" y="798"/>
                    </a:lnTo>
                    <a:lnTo>
                      <a:pt x="2" y="760"/>
                    </a:lnTo>
                    <a:lnTo>
                      <a:pt x="0" y="712"/>
                    </a:lnTo>
                    <a:lnTo>
                      <a:pt x="4" y="651"/>
                    </a:lnTo>
                    <a:lnTo>
                      <a:pt x="14" y="582"/>
                    </a:lnTo>
                    <a:lnTo>
                      <a:pt x="35" y="506"/>
                    </a:lnTo>
                    <a:lnTo>
                      <a:pt x="66" y="423"/>
                    </a:lnTo>
                    <a:lnTo>
                      <a:pt x="113" y="335"/>
                    </a:lnTo>
                    <a:lnTo>
                      <a:pt x="177" y="245"/>
                    </a:lnTo>
                    <a:lnTo>
                      <a:pt x="258" y="153"/>
                    </a:lnTo>
                    <a:lnTo>
                      <a:pt x="258" y="153"/>
                    </a:lnTo>
                    <a:lnTo>
                      <a:pt x="272" y="140"/>
                    </a:lnTo>
                    <a:lnTo>
                      <a:pt x="286" y="126"/>
                    </a:lnTo>
                    <a:lnTo>
                      <a:pt x="301" y="108"/>
                    </a:lnTo>
                    <a:lnTo>
                      <a:pt x="315" y="93"/>
                    </a:lnTo>
                    <a:lnTo>
                      <a:pt x="331" y="76"/>
                    </a:lnTo>
                    <a:lnTo>
                      <a:pt x="346" y="58"/>
                    </a:lnTo>
                    <a:lnTo>
                      <a:pt x="363" y="43"/>
                    </a:lnTo>
                    <a:lnTo>
                      <a:pt x="379" y="27"/>
                    </a:lnTo>
                    <a:lnTo>
                      <a:pt x="396" y="12"/>
                    </a:lnTo>
                    <a:lnTo>
                      <a:pt x="415" y="0"/>
                    </a:lnTo>
                    <a:lnTo>
                      <a:pt x="415" y="0"/>
                    </a:lnTo>
                    <a:lnTo>
                      <a:pt x="407" y="7"/>
                    </a:lnTo>
                    <a:lnTo>
                      <a:pt x="386" y="27"/>
                    </a:lnTo>
                    <a:lnTo>
                      <a:pt x="355" y="60"/>
                    </a:lnTo>
                    <a:lnTo>
                      <a:pt x="317" y="102"/>
                    </a:lnTo>
                    <a:lnTo>
                      <a:pt x="274" y="153"/>
                    </a:lnTo>
                    <a:lnTo>
                      <a:pt x="227" y="210"/>
                    </a:lnTo>
                    <a:lnTo>
                      <a:pt x="182" y="273"/>
                    </a:lnTo>
                    <a:lnTo>
                      <a:pt x="139" y="338"/>
                    </a:lnTo>
                    <a:lnTo>
                      <a:pt x="102" y="404"/>
                    </a:lnTo>
                    <a:lnTo>
                      <a:pt x="75" y="471"/>
                    </a:lnTo>
                    <a:lnTo>
                      <a:pt x="75" y="471"/>
                    </a:lnTo>
                    <a:lnTo>
                      <a:pt x="56" y="532"/>
                    </a:lnTo>
                    <a:lnTo>
                      <a:pt x="44" y="586"/>
                    </a:lnTo>
                    <a:lnTo>
                      <a:pt x="37" y="632"/>
                    </a:lnTo>
                    <a:lnTo>
                      <a:pt x="35" y="672"/>
                    </a:lnTo>
                    <a:lnTo>
                      <a:pt x="37" y="707"/>
                    </a:lnTo>
                    <a:lnTo>
                      <a:pt x="40" y="738"/>
                    </a:lnTo>
                    <a:lnTo>
                      <a:pt x="47" y="765"/>
                    </a:lnTo>
                    <a:lnTo>
                      <a:pt x="54" y="789"/>
                    </a:lnTo>
                    <a:lnTo>
                      <a:pt x="61" y="812"/>
                    </a:lnTo>
                    <a:lnTo>
                      <a:pt x="66" y="833"/>
                    </a:lnTo>
                    <a:lnTo>
                      <a:pt x="64" y="834"/>
                    </a:lnTo>
                    <a:lnTo>
                      <a:pt x="64" y="834"/>
                    </a:lnTo>
                    <a:lnTo>
                      <a:pt x="59" y="834"/>
                    </a:lnTo>
                    <a:lnTo>
                      <a:pt x="56" y="836"/>
                    </a:lnTo>
                    <a:lnTo>
                      <a:pt x="51" y="836"/>
                    </a:lnTo>
                    <a:lnTo>
                      <a:pt x="45" y="838"/>
                    </a:lnTo>
                    <a:lnTo>
                      <a:pt x="42" y="838"/>
                    </a:lnTo>
                    <a:lnTo>
                      <a:pt x="37" y="840"/>
                    </a:lnTo>
                    <a:lnTo>
                      <a:pt x="33" y="840"/>
                    </a:lnTo>
                    <a:lnTo>
                      <a:pt x="30" y="841"/>
                    </a:lnTo>
                    <a:lnTo>
                      <a:pt x="25" y="841"/>
                    </a:lnTo>
                    <a:lnTo>
                      <a:pt x="21" y="843"/>
                    </a:lnTo>
                    <a:lnTo>
                      <a:pt x="21" y="840"/>
                    </a:lnTo>
                    <a:lnTo>
                      <a:pt x="21" y="840"/>
                    </a:lnTo>
                    <a:lnTo>
                      <a:pt x="21" y="840"/>
                    </a:lnTo>
                    <a:lnTo>
                      <a:pt x="21" y="838"/>
                    </a:lnTo>
                    <a:lnTo>
                      <a:pt x="19" y="836"/>
                    </a:lnTo>
                    <a:lnTo>
                      <a:pt x="19" y="836"/>
                    </a:lnTo>
                    <a:lnTo>
                      <a:pt x="18" y="833"/>
                    </a:lnTo>
                    <a:lnTo>
                      <a:pt x="18" y="831"/>
                    </a:lnTo>
                    <a:lnTo>
                      <a:pt x="16" y="829"/>
                    </a:lnTo>
                    <a:lnTo>
                      <a:pt x="14" y="826"/>
                    </a:lnTo>
                    <a:lnTo>
                      <a:pt x="13" y="824"/>
                    </a:lnTo>
                    <a:lnTo>
                      <a:pt x="11" y="8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00" name="Freeform 160">
                <a:extLst>
                  <a:ext uri="{FF2B5EF4-FFF2-40B4-BE49-F238E27FC236}">
                    <a16:creationId xmlns:a16="http://schemas.microsoft.com/office/drawing/2014/main" id="{0818B371-EBE0-7B76-76AB-3376F5FA2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437"/>
                <a:ext cx="208" cy="422"/>
              </a:xfrm>
              <a:custGeom>
                <a:avLst/>
                <a:gdLst>
                  <a:gd name="T0" fmla="*/ 7 w 415"/>
                  <a:gd name="T1" fmla="*/ 798 h 843"/>
                  <a:gd name="T2" fmla="*/ 0 w 415"/>
                  <a:gd name="T3" fmla="*/ 712 h 843"/>
                  <a:gd name="T4" fmla="*/ 14 w 415"/>
                  <a:gd name="T5" fmla="*/ 582 h 843"/>
                  <a:gd name="T6" fmla="*/ 66 w 415"/>
                  <a:gd name="T7" fmla="*/ 423 h 843"/>
                  <a:gd name="T8" fmla="*/ 177 w 415"/>
                  <a:gd name="T9" fmla="*/ 245 h 843"/>
                  <a:gd name="T10" fmla="*/ 258 w 415"/>
                  <a:gd name="T11" fmla="*/ 153 h 843"/>
                  <a:gd name="T12" fmla="*/ 286 w 415"/>
                  <a:gd name="T13" fmla="*/ 126 h 843"/>
                  <a:gd name="T14" fmla="*/ 315 w 415"/>
                  <a:gd name="T15" fmla="*/ 93 h 843"/>
                  <a:gd name="T16" fmla="*/ 346 w 415"/>
                  <a:gd name="T17" fmla="*/ 58 h 843"/>
                  <a:gd name="T18" fmla="*/ 379 w 415"/>
                  <a:gd name="T19" fmla="*/ 27 h 843"/>
                  <a:gd name="T20" fmla="*/ 415 w 415"/>
                  <a:gd name="T21" fmla="*/ 0 h 843"/>
                  <a:gd name="T22" fmla="*/ 407 w 415"/>
                  <a:gd name="T23" fmla="*/ 7 h 843"/>
                  <a:gd name="T24" fmla="*/ 355 w 415"/>
                  <a:gd name="T25" fmla="*/ 60 h 843"/>
                  <a:gd name="T26" fmla="*/ 274 w 415"/>
                  <a:gd name="T27" fmla="*/ 153 h 843"/>
                  <a:gd name="T28" fmla="*/ 182 w 415"/>
                  <a:gd name="T29" fmla="*/ 273 h 843"/>
                  <a:gd name="T30" fmla="*/ 102 w 415"/>
                  <a:gd name="T31" fmla="*/ 404 h 843"/>
                  <a:gd name="T32" fmla="*/ 75 w 415"/>
                  <a:gd name="T33" fmla="*/ 471 h 843"/>
                  <a:gd name="T34" fmla="*/ 44 w 415"/>
                  <a:gd name="T35" fmla="*/ 586 h 843"/>
                  <a:gd name="T36" fmla="*/ 35 w 415"/>
                  <a:gd name="T37" fmla="*/ 672 h 843"/>
                  <a:gd name="T38" fmla="*/ 40 w 415"/>
                  <a:gd name="T39" fmla="*/ 738 h 843"/>
                  <a:gd name="T40" fmla="*/ 54 w 415"/>
                  <a:gd name="T41" fmla="*/ 789 h 843"/>
                  <a:gd name="T42" fmla="*/ 66 w 415"/>
                  <a:gd name="T43" fmla="*/ 833 h 843"/>
                  <a:gd name="T44" fmla="*/ 64 w 415"/>
                  <a:gd name="T45" fmla="*/ 834 h 843"/>
                  <a:gd name="T46" fmla="*/ 56 w 415"/>
                  <a:gd name="T47" fmla="*/ 836 h 843"/>
                  <a:gd name="T48" fmla="*/ 45 w 415"/>
                  <a:gd name="T49" fmla="*/ 838 h 843"/>
                  <a:gd name="T50" fmla="*/ 37 w 415"/>
                  <a:gd name="T51" fmla="*/ 840 h 843"/>
                  <a:gd name="T52" fmla="*/ 30 w 415"/>
                  <a:gd name="T53" fmla="*/ 841 h 843"/>
                  <a:gd name="T54" fmla="*/ 21 w 415"/>
                  <a:gd name="T55" fmla="*/ 843 h 843"/>
                  <a:gd name="T56" fmla="*/ 21 w 415"/>
                  <a:gd name="T57" fmla="*/ 840 h 843"/>
                  <a:gd name="T58" fmla="*/ 21 w 415"/>
                  <a:gd name="T59" fmla="*/ 838 h 843"/>
                  <a:gd name="T60" fmla="*/ 19 w 415"/>
                  <a:gd name="T61" fmla="*/ 836 h 843"/>
                  <a:gd name="T62" fmla="*/ 18 w 415"/>
                  <a:gd name="T63" fmla="*/ 831 h 843"/>
                  <a:gd name="T64" fmla="*/ 14 w 415"/>
                  <a:gd name="T65" fmla="*/ 826 h 843"/>
                  <a:gd name="T66" fmla="*/ 11 w 415"/>
                  <a:gd name="T67" fmla="*/ 821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5" h="843">
                    <a:moveTo>
                      <a:pt x="11" y="821"/>
                    </a:moveTo>
                    <a:lnTo>
                      <a:pt x="7" y="798"/>
                    </a:lnTo>
                    <a:lnTo>
                      <a:pt x="2" y="760"/>
                    </a:lnTo>
                    <a:lnTo>
                      <a:pt x="0" y="712"/>
                    </a:lnTo>
                    <a:lnTo>
                      <a:pt x="4" y="651"/>
                    </a:lnTo>
                    <a:lnTo>
                      <a:pt x="14" y="582"/>
                    </a:lnTo>
                    <a:lnTo>
                      <a:pt x="35" y="506"/>
                    </a:lnTo>
                    <a:lnTo>
                      <a:pt x="66" y="423"/>
                    </a:lnTo>
                    <a:lnTo>
                      <a:pt x="113" y="335"/>
                    </a:lnTo>
                    <a:lnTo>
                      <a:pt x="177" y="245"/>
                    </a:lnTo>
                    <a:lnTo>
                      <a:pt x="258" y="153"/>
                    </a:lnTo>
                    <a:lnTo>
                      <a:pt x="258" y="153"/>
                    </a:lnTo>
                    <a:lnTo>
                      <a:pt x="272" y="140"/>
                    </a:lnTo>
                    <a:lnTo>
                      <a:pt x="286" y="126"/>
                    </a:lnTo>
                    <a:lnTo>
                      <a:pt x="301" y="108"/>
                    </a:lnTo>
                    <a:lnTo>
                      <a:pt x="315" y="93"/>
                    </a:lnTo>
                    <a:lnTo>
                      <a:pt x="331" y="76"/>
                    </a:lnTo>
                    <a:lnTo>
                      <a:pt x="346" y="58"/>
                    </a:lnTo>
                    <a:lnTo>
                      <a:pt x="363" y="43"/>
                    </a:lnTo>
                    <a:lnTo>
                      <a:pt x="379" y="27"/>
                    </a:lnTo>
                    <a:lnTo>
                      <a:pt x="396" y="12"/>
                    </a:lnTo>
                    <a:lnTo>
                      <a:pt x="415" y="0"/>
                    </a:lnTo>
                    <a:lnTo>
                      <a:pt x="415" y="0"/>
                    </a:lnTo>
                    <a:lnTo>
                      <a:pt x="407" y="7"/>
                    </a:lnTo>
                    <a:lnTo>
                      <a:pt x="386" y="27"/>
                    </a:lnTo>
                    <a:lnTo>
                      <a:pt x="355" y="60"/>
                    </a:lnTo>
                    <a:lnTo>
                      <a:pt x="317" y="102"/>
                    </a:lnTo>
                    <a:lnTo>
                      <a:pt x="274" y="153"/>
                    </a:lnTo>
                    <a:lnTo>
                      <a:pt x="227" y="210"/>
                    </a:lnTo>
                    <a:lnTo>
                      <a:pt x="182" y="273"/>
                    </a:lnTo>
                    <a:lnTo>
                      <a:pt x="139" y="338"/>
                    </a:lnTo>
                    <a:lnTo>
                      <a:pt x="102" y="404"/>
                    </a:lnTo>
                    <a:lnTo>
                      <a:pt x="75" y="471"/>
                    </a:lnTo>
                    <a:lnTo>
                      <a:pt x="75" y="471"/>
                    </a:lnTo>
                    <a:lnTo>
                      <a:pt x="56" y="532"/>
                    </a:lnTo>
                    <a:lnTo>
                      <a:pt x="44" y="586"/>
                    </a:lnTo>
                    <a:lnTo>
                      <a:pt x="37" y="632"/>
                    </a:lnTo>
                    <a:lnTo>
                      <a:pt x="35" y="672"/>
                    </a:lnTo>
                    <a:lnTo>
                      <a:pt x="37" y="707"/>
                    </a:lnTo>
                    <a:lnTo>
                      <a:pt x="40" y="738"/>
                    </a:lnTo>
                    <a:lnTo>
                      <a:pt x="47" y="765"/>
                    </a:lnTo>
                    <a:lnTo>
                      <a:pt x="54" y="789"/>
                    </a:lnTo>
                    <a:lnTo>
                      <a:pt x="61" y="812"/>
                    </a:lnTo>
                    <a:lnTo>
                      <a:pt x="66" y="833"/>
                    </a:lnTo>
                    <a:lnTo>
                      <a:pt x="64" y="834"/>
                    </a:lnTo>
                    <a:lnTo>
                      <a:pt x="64" y="834"/>
                    </a:lnTo>
                    <a:lnTo>
                      <a:pt x="59" y="834"/>
                    </a:lnTo>
                    <a:lnTo>
                      <a:pt x="56" y="836"/>
                    </a:lnTo>
                    <a:lnTo>
                      <a:pt x="51" y="836"/>
                    </a:lnTo>
                    <a:lnTo>
                      <a:pt x="45" y="838"/>
                    </a:lnTo>
                    <a:lnTo>
                      <a:pt x="42" y="838"/>
                    </a:lnTo>
                    <a:lnTo>
                      <a:pt x="37" y="840"/>
                    </a:lnTo>
                    <a:lnTo>
                      <a:pt x="33" y="840"/>
                    </a:lnTo>
                    <a:lnTo>
                      <a:pt x="30" y="841"/>
                    </a:lnTo>
                    <a:lnTo>
                      <a:pt x="25" y="841"/>
                    </a:lnTo>
                    <a:lnTo>
                      <a:pt x="21" y="843"/>
                    </a:lnTo>
                    <a:lnTo>
                      <a:pt x="21" y="840"/>
                    </a:lnTo>
                    <a:lnTo>
                      <a:pt x="21" y="840"/>
                    </a:lnTo>
                    <a:lnTo>
                      <a:pt x="21" y="840"/>
                    </a:lnTo>
                    <a:lnTo>
                      <a:pt x="21" y="838"/>
                    </a:lnTo>
                    <a:lnTo>
                      <a:pt x="19" y="836"/>
                    </a:lnTo>
                    <a:lnTo>
                      <a:pt x="19" y="836"/>
                    </a:lnTo>
                    <a:lnTo>
                      <a:pt x="18" y="833"/>
                    </a:lnTo>
                    <a:lnTo>
                      <a:pt x="18" y="831"/>
                    </a:lnTo>
                    <a:lnTo>
                      <a:pt x="16" y="829"/>
                    </a:lnTo>
                    <a:lnTo>
                      <a:pt x="14" y="826"/>
                    </a:lnTo>
                    <a:lnTo>
                      <a:pt x="13" y="824"/>
                    </a:lnTo>
                    <a:lnTo>
                      <a:pt x="11" y="82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01" name="Freeform 161">
                <a:extLst>
                  <a:ext uri="{FF2B5EF4-FFF2-40B4-BE49-F238E27FC236}">
                    <a16:creationId xmlns:a16="http://schemas.microsoft.com/office/drawing/2014/main" id="{83F4C672-C4A4-E4E8-414B-8968EAC1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1532"/>
                <a:ext cx="123" cy="85"/>
              </a:xfrm>
              <a:custGeom>
                <a:avLst/>
                <a:gdLst>
                  <a:gd name="T0" fmla="*/ 14 w 247"/>
                  <a:gd name="T1" fmla="*/ 116 h 169"/>
                  <a:gd name="T2" fmla="*/ 21 w 247"/>
                  <a:gd name="T3" fmla="*/ 109 h 169"/>
                  <a:gd name="T4" fmla="*/ 31 w 247"/>
                  <a:gd name="T5" fmla="*/ 100 h 169"/>
                  <a:gd name="T6" fmla="*/ 45 w 247"/>
                  <a:gd name="T7" fmla="*/ 90 h 169"/>
                  <a:gd name="T8" fmla="*/ 62 w 247"/>
                  <a:gd name="T9" fmla="*/ 79 h 169"/>
                  <a:gd name="T10" fmla="*/ 81 w 247"/>
                  <a:gd name="T11" fmla="*/ 65 h 169"/>
                  <a:gd name="T12" fmla="*/ 102 w 247"/>
                  <a:gd name="T13" fmla="*/ 53 h 169"/>
                  <a:gd name="T14" fmla="*/ 128 w 247"/>
                  <a:gd name="T15" fmla="*/ 39 h 169"/>
                  <a:gd name="T16" fmla="*/ 156 w 247"/>
                  <a:gd name="T17" fmla="*/ 26 h 169"/>
                  <a:gd name="T18" fmla="*/ 185 w 247"/>
                  <a:gd name="T19" fmla="*/ 12 h 169"/>
                  <a:gd name="T20" fmla="*/ 219 w 247"/>
                  <a:gd name="T21" fmla="*/ 0 h 169"/>
                  <a:gd name="T22" fmla="*/ 223 w 247"/>
                  <a:gd name="T23" fmla="*/ 1 h 169"/>
                  <a:gd name="T24" fmla="*/ 223 w 247"/>
                  <a:gd name="T25" fmla="*/ 1 h 169"/>
                  <a:gd name="T26" fmla="*/ 225 w 247"/>
                  <a:gd name="T27" fmla="*/ 3 h 169"/>
                  <a:gd name="T28" fmla="*/ 228 w 247"/>
                  <a:gd name="T29" fmla="*/ 5 h 169"/>
                  <a:gd name="T30" fmla="*/ 230 w 247"/>
                  <a:gd name="T31" fmla="*/ 7 h 169"/>
                  <a:gd name="T32" fmla="*/ 232 w 247"/>
                  <a:gd name="T33" fmla="*/ 10 h 169"/>
                  <a:gd name="T34" fmla="*/ 235 w 247"/>
                  <a:gd name="T35" fmla="*/ 12 h 169"/>
                  <a:gd name="T36" fmla="*/ 237 w 247"/>
                  <a:gd name="T37" fmla="*/ 14 h 169"/>
                  <a:gd name="T38" fmla="*/ 239 w 247"/>
                  <a:gd name="T39" fmla="*/ 15 h 169"/>
                  <a:gd name="T40" fmla="*/ 242 w 247"/>
                  <a:gd name="T41" fmla="*/ 17 h 169"/>
                  <a:gd name="T42" fmla="*/ 244 w 247"/>
                  <a:gd name="T43" fmla="*/ 19 h 169"/>
                  <a:gd name="T44" fmla="*/ 247 w 247"/>
                  <a:gd name="T45" fmla="*/ 22 h 169"/>
                  <a:gd name="T46" fmla="*/ 245 w 247"/>
                  <a:gd name="T47" fmla="*/ 22 h 169"/>
                  <a:gd name="T48" fmla="*/ 245 w 247"/>
                  <a:gd name="T49" fmla="*/ 22 h 169"/>
                  <a:gd name="T50" fmla="*/ 207 w 247"/>
                  <a:gd name="T51" fmla="*/ 36 h 169"/>
                  <a:gd name="T52" fmla="*/ 175 w 247"/>
                  <a:gd name="T53" fmla="*/ 50 h 169"/>
                  <a:gd name="T54" fmla="*/ 147 w 247"/>
                  <a:gd name="T55" fmla="*/ 65 h 169"/>
                  <a:gd name="T56" fmla="*/ 123 w 247"/>
                  <a:gd name="T57" fmla="*/ 83 h 169"/>
                  <a:gd name="T58" fmla="*/ 104 w 247"/>
                  <a:gd name="T59" fmla="*/ 98 h 169"/>
                  <a:gd name="T60" fmla="*/ 86 w 247"/>
                  <a:gd name="T61" fmla="*/ 114 h 169"/>
                  <a:gd name="T62" fmla="*/ 71 w 247"/>
                  <a:gd name="T63" fmla="*/ 129 h 169"/>
                  <a:gd name="T64" fmla="*/ 57 w 247"/>
                  <a:gd name="T65" fmla="*/ 143 h 169"/>
                  <a:gd name="T66" fmla="*/ 43 w 247"/>
                  <a:gd name="T67" fmla="*/ 157 h 169"/>
                  <a:gd name="T68" fmla="*/ 31 w 247"/>
                  <a:gd name="T69" fmla="*/ 169 h 169"/>
                  <a:gd name="T70" fmla="*/ 29 w 247"/>
                  <a:gd name="T71" fmla="*/ 169 h 169"/>
                  <a:gd name="T72" fmla="*/ 29 w 247"/>
                  <a:gd name="T73" fmla="*/ 169 h 169"/>
                  <a:gd name="T74" fmla="*/ 26 w 247"/>
                  <a:gd name="T75" fmla="*/ 166 h 169"/>
                  <a:gd name="T76" fmla="*/ 22 w 247"/>
                  <a:gd name="T77" fmla="*/ 162 h 169"/>
                  <a:gd name="T78" fmla="*/ 21 w 247"/>
                  <a:gd name="T79" fmla="*/ 159 h 169"/>
                  <a:gd name="T80" fmla="*/ 17 w 247"/>
                  <a:gd name="T81" fmla="*/ 155 h 169"/>
                  <a:gd name="T82" fmla="*/ 14 w 247"/>
                  <a:gd name="T83" fmla="*/ 152 h 169"/>
                  <a:gd name="T84" fmla="*/ 12 w 247"/>
                  <a:gd name="T85" fmla="*/ 148 h 169"/>
                  <a:gd name="T86" fmla="*/ 9 w 247"/>
                  <a:gd name="T87" fmla="*/ 145 h 169"/>
                  <a:gd name="T88" fmla="*/ 5 w 247"/>
                  <a:gd name="T89" fmla="*/ 141 h 169"/>
                  <a:gd name="T90" fmla="*/ 3 w 247"/>
                  <a:gd name="T91" fmla="*/ 138 h 169"/>
                  <a:gd name="T92" fmla="*/ 0 w 247"/>
                  <a:gd name="T93" fmla="*/ 136 h 169"/>
                  <a:gd name="T94" fmla="*/ 3 w 247"/>
                  <a:gd name="T95" fmla="*/ 135 h 169"/>
                  <a:gd name="T96" fmla="*/ 3 w 247"/>
                  <a:gd name="T97" fmla="*/ 135 h 169"/>
                  <a:gd name="T98" fmla="*/ 3 w 247"/>
                  <a:gd name="T99" fmla="*/ 133 h 169"/>
                  <a:gd name="T100" fmla="*/ 3 w 247"/>
                  <a:gd name="T101" fmla="*/ 133 h 169"/>
                  <a:gd name="T102" fmla="*/ 5 w 247"/>
                  <a:gd name="T103" fmla="*/ 133 h 169"/>
                  <a:gd name="T104" fmla="*/ 5 w 247"/>
                  <a:gd name="T105" fmla="*/ 131 h 169"/>
                  <a:gd name="T106" fmla="*/ 7 w 247"/>
                  <a:gd name="T107" fmla="*/ 129 h 169"/>
                  <a:gd name="T108" fmla="*/ 9 w 247"/>
                  <a:gd name="T109" fmla="*/ 128 h 169"/>
                  <a:gd name="T110" fmla="*/ 10 w 247"/>
                  <a:gd name="T111" fmla="*/ 124 h 169"/>
                  <a:gd name="T112" fmla="*/ 12 w 247"/>
                  <a:gd name="T113" fmla="*/ 122 h 169"/>
                  <a:gd name="T114" fmla="*/ 14 w 247"/>
                  <a:gd name="T115" fmla="*/ 119 h 169"/>
                  <a:gd name="T116" fmla="*/ 14 w 247"/>
                  <a:gd name="T117" fmla="*/ 11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7" h="169">
                    <a:moveTo>
                      <a:pt x="14" y="116"/>
                    </a:moveTo>
                    <a:lnTo>
                      <a:pt x="21" y="109"/>
                    </a:lnTo>
                    <a:lnTo>
                      <a:pt x="31" y="100"/>
                    </a:lnTo>
                    <a:lnTo>
                      <a:pt x="45" y="90"/>
                    </a:lnTo>
                    <a:lnTo>
                      <a:pt x="62" y="79"/>
                    </a:lnTo>
                    <a:lnTo>
                      <a:pt x="81" y="65"/>
                    </a:lnTo>
                    <a:lnTo>
                      <a:pt x="102" y="53"/>
                    </a:lnTo>
                    <a:lnTo>
                      <a:pt x="128" y="39"/>
                    </a:lnTo>
                    <a:lnTo>
                      <a:pt x="156" y="26"/>
                    </a:lnTo>
                    <a:lnTo>
                      <a:pt x="185" y="12"/>
                    </a:lnTo>
                    <a:lnTo>
                      <a:pt x="219" y="0"/>
                    </a:lnTo>
                    <a:lnTo>
                      <a:pt x="223" y="1"/>
                    </a:lnTo>
                    <a:lnTo>
                      <a:pt x="223" y="1"/>
                    </a:lnTo>
                    <a:lnTo>
                      <a:pt x="225" y="3"/>
                    </a:lnTo>
                    <a:lnTo>
                      <a:pt x="228" y="5"/>
                    </a:lnTo>
                    <a:lnTo>
                      <a:pt x="230" y="7"/>
                    </a:lnTo>
                    <a:lnTo>
                      <a:pt x="232" y="10"/>
                    </a:lnTo>
                    <a:lnTo>
                      <a:pt x="235" y="12"/>
                    </a:lnTo>
                    <a:lnTo>
                      <a:pt x="237" y="14"/>
                    </a:lnTo>
                    <a:lnTo>
                      <a:pt x="239" y="15"/>
                    </a:lnTo>
                    <a:lnTo>
                      <a:pt x="242" y="17"/>
                    </a:lnTo>
                    <a:lnTo>
                      <a:pt x="244" y="19"/>
                    </a:lnTo>
                    <a:lnTo>
                      <a:pt x="247" y="22"/>
                    </a:lnTo>
                    <a:lnTo>
                      <a:pt x="245" y="22"/>
                    </a:lnTo>
                    <a:lnTo>
                      <a:pt x="245" y="22"/>
                    </a:lnTo>
                    <a:lnTo>
                      <a:pt x="207" y="36"/>
                    </a:lnTo>
                    <a:lnTo>
                      <a:pt x="175" y="50"/>
                    </a:lnTo>
                    <a:lnTo>
                      <a:pt x="147" y="65"/>
                    </a:lnTo>
                    <a:lnTo>
                      <a:pt x="123" y="83"/>
                    </a:lnTo>
                    <a:lnTo>
                      <a:pt x="104" y="98"/>
                    </a:lnTo>
                    <a:lnTo>
                      <a:pt x="86" y="114"/>
                    </a:lnTo>
                    <a:lnTo>
                      <a:pt x="71" y="129"/>
                    </a:lnTo>
                    <a:lnTo>
                      <a:pt x="57" y="143"/>
                    </a:lnTo>
                    <a:lnTo>
                      <a:pt x="43" y="157"/>
                    </a:lnTo>
                    <a:lnTo>
                      <a:pt x="31" y="169"/>
                    </a:lnTo>
                    <a:lnTo>
                      <a:pt x="29" y="169"/>
                    </a:lnTo>
                    <a:lnTo>
                      <a:pt x="29" y="169"/>
                    </a:lnTo>
                    <a:lnTo>
                      <a:pt x="26" y="166"/>
                    </a:lnTo>
                    <a:lnTo>
                      <a:pt x="22" y="162"/>
                    </a:lnTo>
                    <a:lnTo>
                      <a:pt x="21" y="159"/>
                    </a:lnTo>
                    <a:lnTo>
                      <a:pt x="17" y="155"/>
                    </a:lnTo>
                    <a:lnTo>
                      <a:pt x="14" y="152"/>
                    </a:lnTo>
                    <a:lnTo>
                      <a:pt x="12" y="148"/>
                    </a:lnTo>
                    <a:lnTo>
                      <a:pt x="9" y="145"/>
                    </a:lnTo>
                    <a:lnTo>
                      <a:pt x="5" y="141"/>
                    </a:lnTo>
                    <a:lnTo>
                      <a:pt x="3" y="138"/>
                    </a:lnTo>
                    <a:lnTo>
                      <a:pt x="0" y="136"/>
                    </a:lnTo>
                    <a:lnTo>
                      <a:pt x="3" y="135"/>
                    </a:lnTo>
                    <a:lnTo>
                      <a:pt x="3" y="135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5" y="133"/>
                    </a:lnTo>
                    <a:lnTo>
                      <a:pt x="5" y="131"/>
                    </a:lnTo>
                    <a:lnTo>
                      <a:pt x="7" y="129"/>
                    </a:lnTo>
                    <a:lnTo>
                      <a:pt x="9" y="128"/>
                    </a:lnTo>
                    <a:lnTo>
                      <a:pt x="10" y="124"/>
                    </a:lnTo>
                    <a:lnTo>
                      <a:pt x="12" y="122"/>
                    </a:lnTo>
                    <a:lnTo>
                      <a:pt x="14" y="119"/>
                    </a:lnTo>
                    <a:lnTo>
                      <a:pt x="14" y="116"/>
                    </a:lnTo>
                    <a:close/>
                  </a:path>
                </a:pathLst>
              </a:custGeom>
              <a:solidFill>
                <a:srgbClr val="EA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02" name="Freeform 162">
                <a:extLst>
                  <a:ext uri="{FF2B5EF4-FFF2-40B4-BE49-F238E27FC236}">
                    <a16:creationId xmlns:a16="http://schemas.microsoft.com/office/drawing/2014/main" id="{8F82FE32-14E8-3D66-61A5-B6021FDF2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532"/>
                <a:ext cx="14" cy="11"/>
              </a:xfrm>
              <a:custGeom>
                <a:avLst/>
                <a:gdLst>
                  <a:gd name="T0" fmla="*/ 0 w 28"/>
                  <a:gd name="T1" fmla="*/ 0 h 22"/>
                  <a:gd name="T2" fmla="*/ 4 w 28"/>
                  <a:gd name="T3" fmla="*/ 1 h 22"/>
                  <a:gd name="T4" fmla="*/ 4 w 28"/>
                  <a:gd name="T5" fmla="*/ 1 h 22"/>
                  <a:gd name="T6" fmla="*/ 6 w 28"/>
                  <a:gd name="T7" fmla="*/ 3 h 22"/>
                  <a:gd name="T8" fmla="*/ 9 w 28"/>
                  <a:gd name="T9" fmla="*/ 5 h 22"/>
                  <a:gd name="T10" fmla="*/ 11 w 28"/>
                  <a:gd name="T11" fmla="*/ 7 h 22"/>
                  <a:gd name="T12" fmla="*/ 13 w 28"/>
                  <a:gd name="T13" fmla="*/ 10 h 22"/>
                  <a:gd name="T14" fmla="*/ 16 w 28"/>
                  <a:gd name="T15" fmla="*/ 12 h 22"/>
                  <a:gd name="T16" fmla="*/ 18 w 28"/>
                  <a:gd name="T17" fmla="*/ 14 h 22"/>
                  <a:gd name="T18" fmla="*/ 20 w 28"/>
                  <a:gd name="T19" fmla="*/ 15 h 22"/>
                  <a:gd name="T20" fmla="*/ 23 w 28"/>
                  <a:gd name="T21" fmla="*/ 17 h 22"/>
                  <a:gd name="T22" fmla="*/ 25 w 28"/>
                  <a:gd name="T23" fmla="*/ 19 h 22"/>
                  <a:gd name="T24" fmla="*/ 28 w 28"/>
                  <a:gd name="T25" fmla="*/ 22 h 22"/>
                  <a:gd name="T26" fmla="*/ 26 w 28"/>
                  <a:gd name="T2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3" y="10"/>
                    </a:lnTo>
                    <a:lnTo>
                      <a:pt x="16" y="12"/>
                    </a:lnTo>
                    <a:lnTo>
                      <a:pt x="18" y="14"/>
                    </a:lnTo>
                    <a:lnTo>
                      <a:pt x="20" y="15"/>
                    </a:lnTo>
                    <a:lnTo>
                      <a:pt x="23" y="17"/>
                    </a:lnTo>
                    <a:lnTo>
                      <a:pt x="25" y="19"/>
                    </a:lnTo>
                    <a:lnTo>
                      <a:pt x="28" y="22"/>
                    </a:lnTo>
                    <a:lnTo>
                      <a:pt x="26" y="2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03" name="Freeform 163">
                <a:extLst>
                  <a:ext uri="{FF2B5EF4-FFF2-40B4-BE49-F238E27FC236}">
                    <a16:creationId xmlns:a16="http://schemas.microsoft.com/office/drawing/2014/main" id="{D8A98FB5-7C9B-536D-00ED-790F03E6C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616"/>
                <a:ext cx="81" cy="11"/>
              </a:xfrm>
              <a:custGeom>
                <a:avLst/>
                <a:gdLst>
                  <a:gd name="T0" fmla="*/ 0 w 160"/>
                  <a:gd name="T1" fmla="*/ 23 h 23"/>
                  <a:gd name="T2" fmla="*/ 3 w 160"/>
                  <a:gd name="T3" fmla="*/ 21 h 23"/>
                  <a:gd name="T4" fmla="*/ 10 w 160"/>
                  <a:gd name="T5" fmla="*/ 19 h 23"/>
                  <a:gd name="T6" fmla="*/ 22 w 160"/>
                  <a:gd name="T7" fmla="*/ 14 h 23"/>
                  <a:gd name="T8" fmla="*/ 38 w 160"/>
                  <a:gd name="T9" fmla="*/ 11 h 23"/>
                  <a:gd name="T10" fmla="*/ 57 w 160"/>
                  <a:gd name="T11" fmla="*/ 6 h 23"/>
                  <a:gd name="T12" fmla="*/ 77 w 160"/>
                  <a:gd name="T13" fmla="*/ 2 h 23"/>
                  <a:gd name="T14" fmla="*/ 98 w 160"/>
                  <a:gd name="T15" fmla="*/ 0 h 23"/>
                  <a:gd name="T16" fmla="*/ 119 w 160"/>
                  <a:gd name="T17" fmla="*/ 0 h 23"/>
                  <a:gd name="T18" fmla="*/ 141 w 160"/>
                  <a:gd name="T19" fmla="*/ 2 h 23"/>
                  <a:gd name="T20" fmla="*/ 160 w 160"/>
                  <a:gd name="T21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3">
                    <a:moveTo>
                      <a:pt x="0" y="23"/>
                    </a:moveTo>
                    <a:lnTo>
                      <a:pt x="3" y="21"/>
                    </a:lnTo>
                    <a:lnTo>
                      <a:pt x="10" y="19"/>
                    </a:lnTo>
                    <a:lnTo>
                      <a:pt x="22" y="14"/>
                    </a:lnTo>
                    <a:lnTo>
                      <a:pt x="38" y="11"/>
                    </a:lnTo>
                    <a:lnTo>
                      <a:pt x="57" y="6"/>
                    </a:lnTo>
                    <a:lnTo>
                      <a:pt x="77" y="2"/>
                    </a:lnTo>
                    <a:lnTo>
                      <a:pt x="98" y="0"/>
                    </a:lnTo>
                    <a:lnTo>
                      <a:pt x="119" y="0"/>
                    </a:lnTo>
                    <a:lnTo>
                      <a:pt x="141" y="2"/>
                    </a:lnTo>
                    <a:lnTo>
                      <a:pt x="160" y="7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04" name="Freeform 164">
                <a:extLst>
                  <a:ext uri="{FF2B5EF4-FFF2-40B4-BE49-F238E27FC236}">
                    <a16:creationId xmlns:a16="http://schemas.microsoft.com/office/drawing/2014/main" id="{78F937F9-288F-4E34-6651-6FF85FFB0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1598"/>
                <a:ext cx="18" cy="19"/>
              </a:xfrm>
              <a:custGeom>
                <a:avLst/>
                <a:gdLst>
                  <a:gd name="T0" fmla="*/ 36 w 36"/>
                  <a:gd name="T1" fmla="*/ 38 h 38"/>
                  <a:gd name="T2" fmla="*/ 36 w 36"/>
                  <a:gd name="T3" fmla="*/ 36 h 38"/>
                  <a:gd name="T4" fmla="*/ 36 w 36"/>
                  <a:gd name="T5" fmla="*/ 34 h 38"/>
                  <a:gd name="T6" fmla="*/ 35 w 36"/>
                  <a:gd name="T7" fmla="*/ 31 h 38"/>
                  <a:gd name="T8" fmla="*/ 33 w 36"/>
                  <a:gd name="T9" fmla="*/ 26 h 38"/>
                  <a:gd name="T10" fmla="*/ 30 w 36"/>
                  <a:gd name="T11" fmla="*/ 21 h 38"/>
                  <a:gd name="T12" fmla="*/ 26 w 36"/>
                  <a:gd name="T13" fmla="*/ 15 h 38"/>
                  <a:gd name="T14" fmla="*/ 21 w 36"/>
                  <a:gd name="T15" fmla="*/ 10 h 38"/>
                  <a:gd name="T16" fmla="*/ 16 w 36"/>
                  <a:gd name="T17" fmla="*/ 5 h 38"/>
                  <a:gd name="T18" fmla="*/ 9 w 36"/>
                  <a:gd name="T19" fmla="*/ 2 h 38"/>
                  <a:gd name="T20" fmla="*/ 0 w 36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8">
                    <a:moveTo>
                      <a:pt x="36" y="38"/>
                    </a:moveTo>
                    <a:lnTo>
                      <a:pt x="36" y="36"/>
                    </a:lnTo>
                    <a:lnTo>
                      <a:pt x="36" y="34"/>
                    </a:lnTo>
                    <a:lnTo>
                      <a:pt x="35" y="31"/>
                    </a:lnTo>
                    <a:lnTo>
                      <a:pt x="33" y="26"/>
                    </a:lnTo>
                    <a:lnTo>
                      <a:pt x="30" y="21"/>
                    </a:lnTo>
                    <a:lnTo>
                      <a:pt x="26" y="15"/>
                    </a:lnTo>
                    <a:lnTo>
                      <a:pt x="21" y="10"/>
                    </a:lnTo>
                    <a:lnTo>
                      <a:pt x="16" y="5"/>
                    </a:lnTo>
                    <a:lnTo>
                      <a:pt x="9" y="2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05" name="Freeform 165">
                <a:extLst>
                  <a:ext uri="{FF2B5EF4-FFF2-40B4-BE49-F238E27FC236}">
                    <a16:creationId xmlns:a16="http://schemas.microsoft.com/office/drawing/2014/main" id="{5B748B66-ECED-7F0D-E9A2-E125D7330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207"/>
                <a:ext cx="225" cy="412"/>
              </a:xfrm>
              <a:custGeom>
                <a:avLst/>
                <a:gdLst>
                  <a:gd name="T0" fmla="*/ 1 w 449"/>
                  <a:gd name="T1" fmla="*/ 778 h 824"/>
                  <a:gd name="T2" fmla="*/ 0 w 449"/>
                  <a:gd name="T3" fmla="*/ 691 h 824"/>
                  <a:gd name="T4" fmla="*/ 20 w 449"/>
                  <a:gd name="T5" fmla="*/ 563 h 824"/>
                  <a:gd name="T6" fmla="*/ 79 w 449"/>
                  <a:gd name="T7" fmla="*/ 406 h 824"/>
                  <a:gd name="T8" fmla="*/ 198 w 449"/>
                  <a:gd name="T9" fmla="*/ 235 h 824"/>
                  <a:gd name="T10" fmla="*/ 285 w 449"/>
                  <a:gd name="T11" fmla="*/ 147 h 824"/>
                  <a:gd name="T12" fmla="*/ 314 w 449"/>
                  <a:gd name="T13" fmla="*/ 119 h 824"/>
                  <a:gd name="T14" fmla="*/ 345 w 449"/>
                  <a:gd name="T15" fmla="*/ 88 h 824"/>
                  <a:gd name="T16" fmla="*/ 376 w 449"/>
                  <a:gd name="T17" fmla="*/ 57 h 824"/>
                  <a:gd name="T18" fmla="*/ 411 w 449"/>
                  <a:gd name="T19" fmla="*/ 26 h 824"/>
                  <a:gd name="T20" fmla="*/ 449 w 449"/>
                  <a:gd name="T21" fmla="*/ 0 h 824"/>
                  <a:gd name="T22" fmla="*/ 440 w 449"/>
                  <a:gd name="T23" fmla="*/ 7 h 824"/>
                  <a:gd name="T24" fmla="*/ 383 w 449"/>
                  <a:gd name="T25" fmla="*/ 59 h 824"/>
                  <a:gd name="T26" fmla="*/ 293 w 449"/>
                  <a:gd name="T27" fmla="*/ 148 h 824"/>
                  <a:gd name="T28" fmla="*/ 191 w 449"/>
                  <a:gd name="T29" fmla="*/ 264 h 824"/>
                  <a:gd name="T30" fmla="*/ 103 w 449"/>
                  <a:gd name="T31" fmla="*/ 394 h 824"/>
                  <a:gd name="T32" fmla="*/ 72 w 449"/>
                  <a:gd name="T33" fmla="*/ 460 h 824"/>
                  <a:gd name="T34" fmla="*/ 36 w 449"/>
                  <a:gd name="T35" fmla="*/ 575 h 824"/>
                  <a:gd name="T36" fmla="*/ 26 w 449"/>
                  <a:gd name="T37" fmla="*/ 667 h 824"/>
                  <a:gd name="T38" fmla="*/ 32 w 449"/>
                  <a:gd name="T39" fmla="*/ 736 h 824"/>
                  <a:gd name="T40" fmla="*/ 46 w 449"/>
                  <a:gd name="T41" fmla="*/ 786 h 824"/>
                  <a:gd name="T42" fmla="*/ 58 w 449"/>
                  <a:gd name="T43" fmla="*/ 816 h 824"/>
                  <a:gd name="T44" fmla="*/ 58 w 449"/>
                  <a:gd name="T45" fmla="*/ 817 h 824"/>
                  <a:gd name="T46" fmla="*/ 48 w 449"/>
                  <a:gd name="T47" fmla="*/ 817 h 824"/>
                  <a:gd name="T48" fmla="*/ 39 w 449"/>
                  <a:gd name="T49" fmla="*/ 819 h 824"/>
                  <a:gd name="T50" fmla="*/ 31 w 449"/>
                  <a:gd name="T51" fmla="*/ 821 h 824"/>
                  <a:gd name="T52" fmla="*/ 22 w 449"/>
                  <a:gd name="T53" fmla="*/ 823 h 824"/>
                  <a:gd name="T54" fmla="*/ 13 w 449"/>
                  <a:gd name="T55" fmla="*/ 824 h 824"/>
                  <a:gd name="T56" fmla="*/ 13 w 449"/>
                  <a:gd name="T57" fmla="*/ 819 h 824"/>
                  <a:gd name="T58" fmla="*/ 13 w 449"/>
                  <a:gd name="T59" fmla="*/ 819 h 824"/>
                  <a:gd name="T60" fmla="*/ 13 w 449"/>
                  <a:gd name="T61" fmla="*/ 816 h 824"/>
                  <a:gd name="T62" fmla="*/ 12 w 449"/>
                  <a:gd name="T63" fmla="*/ 812 h 824"/>
                  <a:gd name="T64" fmla="*/ 8 w 449"/>
                  <a:gd name="T65" fmla="*/ 807 h 824"/>
                  <a:gd name="T66" fmla="*/ 5 w 449"/>
                  <a:gd name="T67" fmla="*/ 80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9" h="824">
                    <a:moveTo>
                      <a:pt x="5" y="800"/>
                    </a:moveTo>
                    <a:lnTo>
                      <a:pt x="1" y="778"/>
                    </a:lnTo>
                    <a:lnTo>
                      <a:pt x="0" y="740"/>
                    </a:lnTo>
                    <a:lnTo>
                      <a:pt x="0" y="691"/>
                    </a:lnTo>
                    <a:lnTo>
                      <a:pt x="7" y="631"/>
                    </a:lnTo>
                    <a:lnTo>
                      <a:pt x="20" y="563"/>
                    </a:lnTo>
                    <a:lnTo>
                      <a:pt x="45" y="487"/>
                    </a:lnTo>
                    <a:lnTo>
                      <a:pt x="79" y="406"/>
                    </a:lnTo>
                    <a:lnTo>
                      <a:pt x="131" y="321"/>
                    </a:lnTo>
                    <a:lnTo>
                      <a:pt x="198" y="235"/>
                    </a:lnTo>
                    <a:lnTo>
                      <a:pt x="285" y="147"/>
                    </a:lnTo>
                    <a:lnTo>
                      <a:pt x="285" y="147"/>
                    </a:lnTo>
                    <a:lnTo>
                      <a:pt x="299" y="133"/>
                    </a:lnTo>
                    <a:lnTo>
                      <a:pt x="314" y="119"/>
                    </a:lnTo>
                    <a:lnTo>
                      <a:pt x="330" y="104"/>
                    </a:lnTo>
                    <a:lnTo>
                      <a:pt x="345" y="88"/>
                    </a:lnTo>
                    <a:lnTo>
                      <a:pt x="361" y="72"/>
                    </a:lnTo>
                    <a:lnTo>
                      <a:pt x="376" y="57"/>
                    </a:lnTo>
                    <a:lnTo>
                      <a:pt x="394" y="41"/>
                    </a:lnTo>
                    <a:lnTo>
                      <a:pt x="411" y="26"/>
                    </a:lnTo>
                    <a:lnTo>
                      <a:pt x="430" y="12"/>
                    </a:lnTo>
                    <a:lnTo>
                      <a:pt x="449" y="0"/>
                    </a:lnTo>
                    <a:lnTo>
                      <a:pt x="449" y="0"/>
                    </a:lnTo>
                    <a:lnTo>
                      <a:pt x="440" y="7"/>
                    </a:lnTo>
                    <a:lnTo>
                      <a:pt x="418" y="27"/>
                    </a:lnTo>
                    <a:lnTo>
                      <a:pt x="383" y="59"/>
                    </a:lnTo>
                    <a:lnTo>
                      <a:pt x="342" y="100"/>
                    </a:lnTo>
                    <a:lnTo>
                      <a:pt x="293" y="148"/>
                    </a:lnTo>
                    <a:lnTo>
                      <a:pt x="242" y="204"/>
                    </a:lnTo>
                    <a:lnTo>
                      <a:pt x="191" y="264"/>
                    </a:lnTo>
                    <a:lnTo>
                      <a:pt x="145" y="328"/>
                    </a:lnTo>
                    <a:lnTo>
                      <a:pt x="103" y="394"/>
                    </a:lnTo>
                    <a:lnTo>
                      <a:pt x="72" y="460"/>
                    </a:lnTo>
                    <a:lnTo>
                      <a:pt x="72" y="460"/>
                    </a:lnTo>
                    <a:lnTo>
                      <a:pt x="50" y="520"/>
                    </a:lnTo>
                    <a:lnTo>
                      <a:pt x="36" y="575"/>
                    </a:lnTo>
                    <a:lnTo>
                      <a:pt x="29" y="624"/>
                    </a:lnTo>
                    <a:lnTo>
                      <a:pt x="26" y="667"/>
                    </a:lnTo>
                    <a:lnTo>
                      <a:pt x="27" y="703"/>
                    </a:lnTo>
                    <a:lnTo>
                      <a:pt x="32" y="736"/>
                    </a:lnTo>
                    <a:lnTo>
                      <a:pt x="39" y="764"/>
                    </a:lnTo>
                    <a:lnTo>
                      <a:pt x="46" y="786"/>
                    </a:lnTo>
                    <a:lnTo>
                      <a:pt x="53" y="804"/>
                    </a:lnTo>
                    <a:lnTo>
                      <a:pt x="58" y="816"/>
                    </a:lnTo>
                    <a:lnTo>
                      <a:pt x="58" y="817"/>
                    </a:lnTo>
                    <a:lnTo>
                      <a:pt x="58" y="817"/>
                    </a:lnTo>
                    <a:lnTo>
                      <a:pt x="53" y="817"/>
                    </a:lnTo>
                    <a:lnTo>
                      <a:pt x="48" y="817"/>
                    </a:lnTo>
                    <a:lnTo>
                      <a:pt x="45" y="819"/>
                    </a:lnTo>
                    <a:lnTo>
                      <a:pt x="39" y="819"/>
                    </a:lnTo>
                    <a:lnTo>
                      <a:pt x="36" y="819"/>
                    </a:lnTo>
                    <a:lnTo>
                      <a:pt x="31" y="821"/>
                    </a:lnTo>
                    <a:lnTo>
                      <a:pt x="27" y="821"/>
                    </a:lnTo>
                    <a:lnTo>
                      <a:pt x="22" y="823"/>
                    </a:lnTo>
                    <a:lnTo>
                      <a:pt x="19" y="823"/>
                    </a:lnTo>
                    <a:lnTo>
                      <a:pt x="13" y="824"/>
                    </a:lnTo>
                    <a:lnTo>
                      <a:pt x="13" y="819"/>
                    </a:lnTo>
                    <a:lnTo>
                      <a:pt x="13" y="819"/>
                    </a:lnTo>
                    <a:lnTo>
                      <a:pt x="13" y="819"/>
                    </a:lnTo>
                    <a:lnTo>
                      <a:pt x="13" y="819"/>
                    </a:lnTo>
                    <a:lnTo>
                      <a:pt x="13" y="817"/>
                    </a:lnTo>
                    <a:lnTo>
                      <a:pt x="13" y="816"/>
                    </a:lnTo>
                    <a:lnTo>
                      <a:pt x="12" y="814"/>
                    </a:lnTo>
                    <a:lnTo>
                      <a:pt x="12" y="812"/>
                    </a:lnTo>
                    <a:lnTo>
                      <a:pt x="10" y="809"/>
                    </a:lnTo>
                    <a:lnTo>
                      <a:pt x="8" y="807"/>
                    </a:lnTo>
                    <a:lnTo>
                      <a:pt x="7" y="804"/>
                    </a:lnTo>
                    <a:lnTo>
                      <a:pt x="5" y="8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06" name="Freeform 166">
                <a:extLst>
                  <a:ext uri="{FF2B5EF4-FFF2-40B4-BE49-F238E27FC236}">
                    <a16:creationId xmlns:a16="http://schemas.microsoft.com/office/drawing/2014/main" id="{0A5F24D6-ED93-F7F6-F8A3-286D6339D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207"/>
                <a:ext cx="225" cy="412"/>
              </a:xfrm>
              <a:custGeom>
                <a:avLst/>
                <a:gdLst>
                  <a:gd name="T0" fmla="*/ 1 w 449"/>
                  <a:gd name="T1" fmla="*/ 778 h 824"/>
                  <a:gd name="T2" fmla="*/ 0 w 449"/>
                  <a:gd name="T3" fmla="*/ 691 h 824"/>
                  <a:gd name="T4" fmla="*/ 20 w 449"/>
                  <a:gd name="T5" fmla="*/ 563 h 824"/>
                  <a:gd name="T6" fmla="*/ 79 w 449"/>
                  <a:gd name="T7" fmla="*/ 406 h 824"/>
                  <a:gd name="T8" fmla="*/ 198 w 449"/>
                  <a:gd name="T9" fmla="*/ 235 h 824"/>
                  <a:gd name="T10" fmla="*/ 285 w 449"/>
                  <a:gd name="T11" fmla="*/ 147 h 824"/>
                  <a:gd name="T12" fmla="*/ 314 w 449"/>
                  <a:gd name="T13" fmla="*/ 119 h 824"/>
                  <a:gd name="T14" fmla="*/ 345 w 449"/>
                  <a:gd name="T15" fmla="*/ 88 h 824"/>
                  <a:gd name="T16" fmla="*/ 376 w 449"/>
                  <a:gd name="T17" fmla="*/ 57 h 824"/>
                  <a:gd name="T18" fmla="*/ 411 w 449"/>
                  <a:gd name="T19" fmla="*/ 26 h 824"/>
                  <a:gd name="T20" fmla="*/ 449 w 449"/>
                  <a:gd name="T21" fmla="*/ 0 h 824"/>
                  <a:gd name="T22" fmla="*/ 440 w 449"/>
                  <a:gd name="T23" fmla="*/ 7 h 824"/>
                  <a:gd name="T24" fmla="*/ 383 w 449"/>
                  <a:gd name="T25" fmla="*/ 59 h 824"/>
                  <a:gd name="T26" fmla="*/ 293 w 449"/>
                  <a:gd name="T27" fmla="*/ 148 h 824"/>
                  <a:gd name="T28" fmla="*/ 191 w 449"/>
                  <a:gd name="T29" fmla="*/ 264 h 824"/>
                  <a:gd name="T30" fmla="*/ 103 w 449"/>
                  <a:gd name="T31" fmla="*/ 394 h 824"/>
                  <a:gd name="T32" fmla="*/ 72 w 449"/>
                  <a:gd name="T33" fmla="*/ 460 h 824"/>
                  <a:gd name="T34" fmla="*/ 36 w 449"/>
                  <a:gd name="T35" fmla="*/ 575 h 824"/>
                  <a:gd name="T36" fmla="*/ 26 w 449"/>
                  <a:gd name="T37" fmla="*/ 667 h 824"/>
                  <a:gd name="T38" fmla="*/ 32 w 449"/>
                  <a:gd name="T39" fmla="*/ 736 h 824"/>
                  <a:gd name="T40" fmla="*/ 46 w 449"/>
                  <a:gd name="T41" fmla="*/ 786 h 824"/>
                  <a:gd name="T42" fmla="*/ 58 w 449"/>
                  <a:gd name="T43" fmla="*/ 816 h 824"/>
                  <a:gd name="T44" fmla="*/ 58 w 449"/>
                  <a:gd name="T45" fmla="*/ 817 h 824"/>
                  <a:gd name="T46" fmla="*/ 48 w 449"/>
                  <a:gd name="T47" fmla="*/ 817 h 824"/>
                  <a:gd name="T48" fmla="*/ 39 w 449"/>
                  <a:gd name="T49" fmla="*/ 819 h 824"/>
                  <a:gd name="T50" fmla="*/ 31 w 449"/>
                  <a:gd name="T51" fmla="*/ 821 h 824"/>
                  <a:gd name="T52" fmla="*/ 22 w 449"/>
                  <a:gd name="T53" fmla="*/ 823 h 824"/>
                  <a:gd name="T54" fmla="*/ 13 w 449"/>
                  <a:gd name="T55" fmla="*/ 824 h 824"/>
                  <a:gd name="T56" fmla="*/ 13 w 449"/>
                  <a:gd name="T57" fmla="*/ 819 h 824"/>
                  <a:gd name="T58" fmla="*/ 13 w 449"/>
                  <a:gd name="T59" fmla="*/ 819 h 824"/>
                  <a:gd name="T60" fmla="*/ 13 w 449"/>
                  <a:gd name="T61" fmla="*/ 816 h 824"/>
                  <a:gd name="T62" fmla="*/ 12 w 449"/>
                  <a:gd name="T63" fmla="*/ 812 h 824"/>
                  <a:gd name="T64" fmla="*/ 8 w 449"/>
                  <a:gd name="T65" fmla="*/ 807 h 824"/>
                  <a:gd name="T66" fmla="*/ 5 w 449"/>
                  <a:gd name="T67" fmla="*/ 80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9" h="824">
                    <a:moveTo>
                      <a:pt x="5" y="800"/>
                    </a:moveTo>
                    <a:lnTo>
                      <a:pt x="1" y="778"/>
                    </a:lnTo>
                    <a:lnTo>
                      <a:pt x="0" y="740"/>
                    </a:lnTo>
                    <a:lnTo>
                      <a:pt x="0" y="691"/>
                    </a:lnTo>
                    <a:lnTo>
                      <a:pt x="7" y="631"/>
                    </a:lnTo>
                    <a:lnTo>
                      <a:pt x="20" y="563"/>
                    </a:lnTo>
                    <a:lnTo>
                      <a:pt x="45" y="487"/>
                    </a:lnTo>
                    <a:lnTo>
                      <a:pt x="79" y="406"/>
                    </a:lnTo>
                    <a:lnTo>
                      <a:pt x="131" y="321"/>
                    </a:lnTo>
                    <a:lnTo>
                      <a:pt x="198" y="235"/>
                    </a:lnTo>
                    <a:lnTo>
                      <a:pt x="285" y="147"/>
                    </a:lnTo>
                    <a:lnTo>
                      <a:pt x="285" y="147"/>
                    </a:lnTo>
                    <a:lnTo>
                      <a:pt x="299" y="133"/>
                    </a:lnTo>
                    <a:lnTo>
                      <a:pt x="314" y="119"/>
                    </a:lnTo>
                    <a:lnTo>
                      <a:pt x="330" y="104"/>
                    </a:lnTo>
                    <a:lnTo>
                      <a:pt x="345" y="88"/>
                    </a:lnTo>
                    <a:lnTo>
                      <a:pt x="361" y="72"/>
                    </a:lnTo>
                    <a:lnTo>
                      <a:pt x="376" y="57"/>
                    </a:lnTo>
                    <a:lnTo>
                      <a:pt x="394" y="41"/>
                    </a:lnTo>
                    <a:lnTo>
                      <a:pt x="411" y="26"/>
                    </a:lnTo>
                    <a:lnTo>
                      <a:pt x="430" y="12"/>
                    </a:lnTo>
                    <a:lnTo>
                      <a:pt x="449" y="0"/>
                    </a:lnTo>
                    <a:lnTo>
                      <a:pt x="449" y="0"/>
                    </a:lnTo>
                    <a:lnTo>
                      <a:pt x="440" y="7"/>
                    </a:lnTo>
                    <a:lnTo>
                      <a:pt x="418" y="27"/>
                    </a:lnTo>
                    <a:lnTo>
                      <a:pt x="383" y="59"/>
                    </a:lnTo>
                    <a:lnTo>
                      <a:pt x="342" y="100"/>
                    </a:lnTo>
                    <a:lnTo>
                      <a:pt x="293" y="148"/>
                    </a:lnTo>
                    <a:lnTo>
                      <a:pt x="242" y="204"/>
                    </a:lnTo>
                    <a:lnTo>
                      <a:pt x="191" y="264"/>
                    </a:lnTo>
                    <a:lnTo>
                      <a:pt x="145" y="328"/>
                    </a:lnTo>
                    <a:lnTo>
                      <a:pt x="103" y="394"/>
                    </a:lnTo>
                    <a:lnTo>
                      <a:pt x="72" y="460"/>
                    </a:lnTo>
                    <a:lnTo>
                      <a:pt x="72" y="460"/>
                    </a:lnTo>
                    <a:lnTo>
                      <a:pt x="50" y="520"/>
                    </a:lnTo>
                    <a:lnTo>
                      <a:pt x="36" y="575"/>
                    </a:lnTo>
                    <a:lnTo>
                      <a:pt x="29" y="624"/>
                    </a:lnTo>
                    <a:lnTo>
                      <a:pt x="26" y="667"/>
                    </a:lnTo>
                    <a:lnTo>
                      <a:pt x="27" y="703"/>
                    </a:lnTo>
                    <a:lnTo>
                      <a:pt x="32" y="736"/>
                    </a:lnTo>
                    <a:lnTo>
                      <a:pt x="39" y="764"/>
                    </a:lnTo>
                    <a:lnTo>
                      <a:pt x="46" y="786"/>
                    </a:lnTo>
                    <a:lnTo>
                      <a:pt x="53" y="804"/>
                    </a:lnTo>
                    <a:lnTo>
                      <a:pt x="58" y="816"/>
                    </a:lnTo>
                    <a:lnTo>
                      <a:pt x="58" y="817"/>
                    </a:lnTo>
                    <a:lnTo>
                      <a:pt x="58" y="817"/>
                    </a:lnTo>
                    <a:lnTo>
                      <a:pt x="53" y="817"/>
                    </a:lnTo>
                    <a:lnTo>
                      <a:pt x="48" y="817"/>
                    </a:lnTo>
                    <a:lnTo>
                      <a:pt x="45" y="819"/>
                    </a:lnTo>
                    <a:lnTo>
                      <a:pt x="39" y="819"/>
                    </a:lnTo>
                    <a:lnTo>
                      <a:pt x="36" y="819"/>
                    </a:lnTo>
                    <a:lnTo>
                      <a:pt x="31" y="821"/>
                    </a:lnTo>
                    <a:lnTo>
                      <a:pt x="27" y="821"/>
                    </a:lnTo>
                    <a:lnTo>
                      <a:pt x="22" y="823"/>
                    </a:lnTo>
                    <a:lnTo>
                      <a:pt x="19" y="823"/>
                    </a:lnTo>
                    <a:lnTo>
                      <a:pt x="13" y="824"/>
                    </a:lnTo>
                    <a:lnTo>
                      <a:pt x="13" y="819"/>
                    </a:lnTo>
                    <a:lnTo>
                      <a:pt x="13" y="819"/>
                    </a:lnTo>
                    <a:lnTo>
                      <a:pt x="13" y="819"/>
                    </a:lnTo>
                    <a:lnTo>
                      <a:pt x="13" y="819"/>
                    </a:lnTo>
                    <a:lnTo>
                      <a:pt x="13" y="817"/>
                    </a:lnTo>
                    <a:lnTo>
                      <a:pt x="13" y="816"/>
                    </a:lnTo>
                    <a:lnTo>
                      <a:pt x="12" y="814"/>
                    </a:lnTo>
                    <a:lnTo>
                      <a:pt x="12" y="812"/>
                    </a:lnTo>
                    <a:lnTo>
                      <a:pt x="10" y="809"/>
                    </a:lnTo>
                    <a:lnTo>
                      <a:pt x="8" y="807"/>
                    </a:lnTo>
                    <a:lnTo>
                      <a:pt x="7" y="804"/>
                    </a:lnTo>
                    <a:lnTo>
                      <a:pt x="5" y="80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07" name="Freeform 167">
                <a:extLst>
                  <a:ext uri="{FF2B5EF4-FFF2-40B4-BE49-F238E27FC236}">
                    <a16:creationId xmlns:a16="http://schemas.microsoft.com/office/drawing/2014/main" id="{9EA18DFA-D355-78AE-5C92-62B7084C5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765"/>
                <a:ext cx="269" cy="182"/>
              </a:xfrm>
              <a:custGeom>
                <a:avLst/>
                <a:gdLst>
                  <a:gd name="T0" fmla="*/ 7 w 539"/>
                  <a:gd name="T1" fmla="*/ 317 h 363"/>
                  <a:gd name="T2" fmla="*/ 5 w 539"/>
                  <a:gd name="T3" fmla="*/ 324 h 363"/>
                  <a:gd name="T4" fmla="*/ 4 w 539"/>
                  <a:gd name="T5" fmla="*/ 329 h 363"/>
                  <a:gd name="T6" fmla="*/ 4 w 539"/>
                  <a:gd name="T7" fmla="*/ 332 h 363"/>
                  <a:gd name="T8" fmla="*/ 2 w 539"/>
                  <a:gd name="T9" fmla="*/ 334 h 363"/>
                  <a:gd name="T10" fmla="*/ 0 w 539"/>
                  <a:gd name="T11" fmla="*/ 337 h 363"/>
                  <a:gd name="T12" fmla="*/ 2 w 539"/>
                  <a:gd name="T13" fmla="*/ 339 h 363"/>
                  <a:gd name="T14" fmla="*/ 5 w 539"/>
                  <a:gd name="T15" fmla="*/ 344 h 363"/>
                  <a:gd name="T16" fmla="*/ 5 w 539"/>
                  <a:gd name="T17" fmla="*/ 350 h 363"/>
                  <a:gd name="T18" fmla="*/ 7 w 539"/>
                  <a:gd name="T19" fmla="*/ 355 h 363"/>
                  <a:gd name="T20" fmla="*/ 10 w 539"/>
                  <a:gd name="T21" fmla="*/ 360 h 363"/>
                  <a:gd name="T22" fmla="*/ 38 w 539"/>
                  <a:gd name="T23" fmla="*/ 360 h 363"/>
                  <a:gd name="T24" fmla="*/ 48 w 539"/>
                  <a:gd name="T25" fmla="*/ 348 h 363"/>
                  <a:gd name="T26" fmla="*/ 76 w 539"/>
                  <a:gd name="T27" fmla="*/ 327 h 363"/>
                  <a:gd name="T28" fmla="*/ 112 w 539"/>
                  <a:gd name="T29" fmla="*/ 305 h 363"/>
                  <a:gd name="T30" fmla="*/ 154 w 539"/>
                  <a:gd name="T31" fmla="*/ 280 h 363"/>
                  <a:gd name="T32" fmla="*/ 195 w 539"/>
                  <a:gd name="T33" fmla="*/ 251 h 363"/>
                  <a:gd name="T34" fmla="*/ 214 w 539"/>
                  <a:gd name="T35" fmla="*/ 234 h 363"/>
                  <a:gd name="T36" fmla="*/ 230 w 539"/>
                  <a:gd name="T37" fmla="*/ 210 h 363"/>
                  <a:gd name="T38" fmla="*/ 237 w 539"/>
                  <a:gd name="T39" fmla="*/ 180 h 363"/>
                  <a:gd name="T40" fmla="*/ 244 w 539"/>
                  <a:gd name="T41" fmla="*/ 147 h 363"/>
                  <a:gd name="T42" fmla="*/ 261 w 539"/>
                  <a:gd name="T43" fmla="*/ 116 h 363"/>
                  <a:gd name="T44" fmla="*/ 292 w 539"/>
                  <a:gd name="T45" fmla="*/ 90 h 363"/>
                  <a:gd name="T46" fmla="*/ 313 w 539"/>
                  <a:gd name="T47" fmla="*/ 80 h 363"/>
                  <a:gd name="T48" fmla="*/ 360 w 539"/>
                  <a:gd name="T49" fmla="*/ 59 h 363"/>
                  <a:gd name="T50" fmla="*/ 410 w 539"/>
                  <a:gd name="T51" fmla="*/ 44 h 363"/>
                  <a:gd name="T52" fmla="*/ 460 w 539"/>
                  <a:gd name="T53" fmla="*/ 28 h 363"/>
                  <a:gd name="T54" fmla="*/ 513 w 539"/>
                  <a:gd name="T55" fmla="*/ 16 h 363"/>
                  <a:gd name="T56" fmla="*/ 538 w 539"/>
                  <a:gd name="T57" fmla="*/ 11 h 363"/>
                  <a:gd name="T58" fmla="*/ 536 w 539"/>
                  <a:gd name="T59" fmla="*/ 11 h 363"/>
                  <a:gd name="T60" fmla="*/ 534 w 539"/>
                  <a:gd name="T61" fmla="*/ 7 h 363"/>
                  <a:gd name="T62" fmla="*/ 531 w 539"/>
                  <a:gd name="T63" fmla="*/ 6 h 363"/>
                  <a:gd name="T64" fmla="*/ 527 w 539"/>
                  <a:gd name="T65" fmla="*/ 4 h 363"/>
                  <a:gd name="T66" fmla="*/ 524 w 539"/>
                  <a:gd name="T67" fmla="*/ 0 h 363"/>
                  <a:gd name="T68" fmla="*/ 522 w 539"/>
                  <a:gd name="T69" fmla="*/ 0 h 363"/>
                  <a:gd name="T70" fmla="*/ 493 w 539"/>
                  <a:gd name="T71" fmla="*/ 6 h 363"/>
                  <a:gd name="T72" fmla="*/ 437 w 539"/>
                  <a:gd name="T73" fmla="*/ 16 h 363"/>
                  <a:gd name="T74" fmla="*/ 384 w 539"/>
                  <a:gd name="T75" fmla="*/ 30 h 363"/>
                  <a:gd name="T76" fmla="*/ 337 w 539"/>
                  <a:gd name="T77" fmla="*/ 45 h 363"/>
                  <a:gd name="T78" fmla="*/ 294 w 539"/>
                  <a:gd name="T79" fmla="*/ 64 h 363"/>
                  <a:gd name="T80" fmla="*/ 275 w 539"/>
                  <a:gd name="T81" fmla="*/ 73 h 363"/>
                  <a:gd name="T82" fmla="*/ 232 w 539"/>
                  <a:gd name="T83" fmla="*/ 104 h 363"/>
                  <a:gd name="T84" fmla="*/ 209 w 539"/>
                  <a:gd name="T85" fmla="*/ 137 h 363"/>
                  <a:gd name="T86" fmla="*/ 199 w 539"/>
                  <a:gd name="T87" fmla="*/ 166 h 363"/>
                  <a:gd name="T88" fmla="*/ 190 w 539"/>
                  <a:gd name="T89" fmla="*/ 196 h 363"/>
                  <a:gd name="T90" fmla="*/ 173 w 539"/>
                  <a:gd name="T91" fmla="*/ 220 h 363"/>
                  <a:gd name="T92" fmla="*/ 154 w 539"/>
                  <a:gd name="T93" fmla="*/ 235 h 363"/>
                  <a:gd name="T94" fmla="*/ 111 w 539"/>
                  <a:gd name="T95" fmla="*/ 261 h 363"/>
                  <a:gd name="T96" fmla="*/ 71 w 539"/>
                  <a:gd name="T97" fmla="*/ 282 h 363"/>
                  <a:gd name="T98" fmla="*/ 36 w 539"/>
                  <a:gd name="T99" fmla="*/ 296 h 363"/>
                  <a:gd name="T100" fmla="*/ 12 w 539"/>
                  <a:gd name="T101" fmla="*/ 308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9" h="363">
                    <a:moveTo>
                      <a:pt x="7" y="313"/>
                    </a:moveTo>
                    <a:lnTo>
                      <a:pt x="7" y="317"/>
                    </a:lnTo>
                    <a:lnTo>
                      <a:pt x="7" y="320"/>
                    </a:lnTo>
                    <a:lnTo>
                      <a:pt x="5" y="324"/>
                    </a:lnTo>
                    <a:lnTo>
                      <a:pt x="5" y="325"/>
                    </a:lnTo>
                    <a:lnTo>
                      <a:pt x="4" y="329"/>
                    </a:lnTo>
                    <a:lnTo>
                      <a:pt x="4" y="331"/>
                    </a:lnTo>
                    <a:lnTo>
                      <a:pt x="4" y="332"/>
                    </a:lnTo>
                    <a:lnTo>
                      <a:pt x="2" y="334"/>
                    </a:lnTo>
                    <a:lnTo>
                      <a:pt x="2" y="334"/>
                    </a:lnTo>
                    <a:lnTo>
                      <a:pt x="2" y="334"/>
                    </a:lnTo>
                    <a:lnTo>
                      <a:pt x="0" y="337"/>
                    </a:lnTo>
                    <a:lnTo>
                      <a:pt x="0" y="337"/>
                    </a:lnTo>
                    <a:lnTo>
                      <a:pt x="2" y="339"/>
                    </a:lnTo>
                    <a:lnTo>
                      <a:pt x="4" y="341"/>
                    </a:lnTo>
                    <a:lnTo>
                      <a:pt x="5" y="344"/>
                    </a:lnTo>
                    <a:lnTo>
                      <a:pt x="5" y="346"/>
                    </a:lnTo>
                    <a:lnTo>
                      <a:pt x="5" y="350"/>
                    </a:lnTo>
                    <a:lnTo>
                      <a:pt x="7" y="353"/>
                    </a:lnTo>
                    <a:lnTo>
                      <a:pt x="7" y="355"/>
                    </a:lnTo>
                    <a:lnTo>
                      <a:pt x="7" y="358"/>
                    </a:lnTo>
                    <a:lnTo>
                      <a:pt x="10" y="360"/>
                    </a:lnTo>
                    <a:lnTo>
                      <a:pt x="12" y="363"/>
                    </a:lnTo>
                    <a:lnTo>
                      <a:pt x="38" y="360"/>
                    </a:lnTo>
                    <a:lnTo>
                      <a:pt x="38" y="360"/>
                    </a:lnTo>
                    <a:lnTo>
                      <a:pt x="48" y="348"/>
                    </a:lnTo>
                    <a:lnTo>
                      <a:pt x="61" y="337"/>
                    </a:lnTo>
                    <a:lnTo>
                      <a:pt x="76" y="327"/>
                    </a:lnTo>
                    <a:lnTo>
                      <a:pt x="93" y="317"/>
                    </a:lnTo>
                    <a:lnTo>
                      <a:pt x="112" y="305"/>
                    </a:lnTo>
                    <a:lnTo>
                      <a:pt x="133" y="293"/>
                    </a:lnTo>
                    <a:lnTo>
                      <a:pt x="154" y="280"/>
                    </a:lnTo>
                    <a:lnTo>
                      <a:pt x="175" y="267"/>
                    </a:lnTo>
                    <a:lnTo>
                      <a:pt x="195" y="251"/>
                    </a:lnTo>
                    <a:lnTo>
                      <a:pt x="214" y="234"/>
                    </a:lnTo>
                    <a:lnTo>
                      <a:pt x="214" y="234"/>
                    </a:lnTo>
                    <a:lnTo>
                      <a:pt x="223" y="222"/>
                    </a:lnTo>
                    <a:lnTo>
                      <a:pt x="230" y="210"/>
                    </a:lnTo>
                    <a:lnTo>
                      <a:pt x="233" y="194"/>
                    </a:lnTo>
                    <a:lnTo>
                      <a:pt x="237" y="180"/>
                    </a:lnTo>
                    <a:lnTo>
                      <a:pt x="240" y="163"/>
                    </a:lnTo>
                    <a:lnTo>
                      <a:pt x="244" y="147"/>
                    </a:lnTo>
                    <a:lnTo>
                      <a:pt x="251" y="132"/>
                    </a:lnTo>
                    <a:lnTo>
                      <a:pt x="261" y="116"/>
                    </a:lnTo>
                    <a:lnTo>
                      <a:pt x="273" y="102"/>
                    </a:lnTo>
                    <a:lnTo>
                      <a:pt x="292" y="90"/>
                    </a:lnTo>
                    <a:lnTo>
                      <a:pt x="292" y="90"/>
                    </a:lnTo>
                    <a:lnTo>
                      <a:pt x="313" y="80"/>
                    </a:lnTo>
                    <a:lnTo>
                      <a:pt x="335" y="70"/>
                    </a:lnTo>
                    <a:lnTo>
                      <a:pt x="360" y="59"/>
                    </a:lnTo>
                    <a:lnTo>
                      <a:pt x="384" y="51"/>
                    </a:lnTo>
                    <a:lnTo>
                      <a:pt x="410" y="44"/>
                    </a:lnTo>
                    <a:lnTo>
                      <a:pt x="434" y="35"/>
                    </a:lnTo>
                    <a:lnTo>
                      <a:pt x="460" y="28"/>
                    </a:lnTo>
                    <a:lnTo>
                      <a:pt x="486" y="23"/>
                    </a:lnTo>
                    <a:lnTo>
                      <a:pt x="513" y="16"/>
                    </a:lnTo>
                    <a:lnTo>
                      <a:pt x="539" y="12"/>
                    </a:lnTo>
                    <a:lnTo>
                      <a:pt x="538" y="11"/>
                    </a:lnTo>
                    <a:lnTo>
                      <a:pt x="538" y="11"/>
                    </a:lnTo>
                    <a:lnTo>
                      <a:pt x="536" y="11"/>
                    </a:lnTo>
                    <a:lnTo>
                      <a:pt x="534" y="9"/>
                    </a:lnTo>
                    <a:lnTo>
                      <a:pt x="534" y="7"/>
                    </a:lnTo>
                    <a:lnTo>
                      <a:pt x="532" y="7"/>
                    </a:lnTo>
                    <a:lnTo>
                      <a:pt x="531" y="6"/>
                    </a:lnTo>
                    <a:lnTo>
                      <a:pt x="529" y="4"/>
                    </a:lnTo>
                    <a:lnTo>
                      <a:pt x="527" y="4"/>
                    </a:lnTo>
                    <a:lnTo>
                      <a:pt x="525" y="2"/>
                    </a:lnTo>
                    <a:lnTo>
                      <a:pt x="524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493" y="6"/>
                    </a:lnTo>
                    <a:lnTo>
                      <a:pt x="465" y="11"/>
                    </a:lnTo>
                    <a:lnTo>
                      <a:pt x="437" y="16"/>
                    </a:lnTo>
                    <a:lnTo>
                      <a:pt x="410" y="23"/>
                    </a:lnTo>
                    <a:lnTo>
                      <a:pt x="384" y="30"/>
                    </a:lnTo>
                    <a:lnTo>
                      <a:pt x="360" y="38"/>
                    </a:lnTo>
                    <a:lnTo>
                      <a:pt x="337" y="45"/>
                    </a:lnTo>
                    <a:lnTo>
                      <a:pt x="315" y="54"/>
                    </a:lnTo>
                    <a:lnTo>
                      <a:pt x="294" y="64"/>
                    </a:lnTo>
                    <a:lnTo>
                      <a:pt x="275" y="73"/>
                    </a:lnTo>
                    <a:lnTo>
                      <a:pt x="275" y="73"/>
                    </a:lnTo>
                    <a:lnTo>
                      <a:pt x="249" y="89"/>
                    </a:lnTo>
                    <a:lnTo>
                      <a:pt x="232" y="104"/>
                    </a:lnTo>
                    <a:lnTo>
                      <a:pt x="218" y="120"/>
                    </a:lnTo>
                    <a:lnTo>
                      <a:pt x="209" y="137"/>
                    </a:lnTo>
                    <a:lnTo>
                      <a:pt x="204" y="153"/>
                    </a:lnTo>
                    <a:lnTo>
                      <a:pt x="199" y="166"/>
                    </a:lnTo>
                    <a:lnTo>
                      <a:pt x="195" y="182"/>
                    </a:lnTo>
                    <a:lnTo>
                      <a:pt x="190" y="196"/>
                    </a:lnTo>
                    <a:lnTo>
                      <a:pt x="183" y="208"/>
                    </a:lnTo>
                    <a:lnTo>
                      <a:pt x="173" y="220"/>
                    </a:lnTo>
                    <a:lnTo>
                      <a:pt x="173" y="220"/>
                    </a:lnTo>
                    <a:lnTo>
                      <a:pt x="154" y="235"/>
                    </a:lnTo>
                    <a:lnTo>
                      <a:pt x="133" y="249"/>
                    </a:lnTo>
                    <a:lnTo>
                      <a:pt x="111" y="261"/>
                    </a:lnTo>
                    <a:lnTo>
                      <a:pt x="90" y="272"/>
                    </a:lnTo>
                    <a:lnTo>
                      <a:pt x="71" y="282"/>
                    </a:lnTo>
                    <a:lnTo>
                      <a:pt x="52" y="289"/>
                    </a:lnTo>
                    <a:lnTo>
                      <a:pt x="36" y="296"/>
                    </a:lnTo>
                    <a:lnTo>
                      <a:pt x="23" y="303"/>
                    </a:lnTo>
                    <a:lnTo>
                      <a:pt x="12" y="308"/>
                    </a:lnTo>
                    <a:lnTo>
                      <a:pt x="7" y="313"/>
                    </a:lnTo>
                    <a:close/>
                  </a:path>
                </a:pathLst>
              </a:custGeom>
              <a:solidFill>
                <a:srgbClr val="E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08" name="Freeform 168">
                <a:extLst>
                  <a:ext uri="{FF2B5EF4-FFF2-40B4-BE49-F238E27FC236}">
                    <a16:creationId xmlns:a16="http://schemas.microsoft.com/office/drawing/2014/main" id="{33608597-17E9-3DB8-379B-9771C0E7F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765"/>
                <a:ext cx="8" cy="5"/>
              </a:xfrm>
              <a:custGeom>
                <a:avLst/>
                <a:gdLst>
                  <a:gd name="T0" fmla="*/ 18 w 18"/>
                  <a:gd name="T1" fmla="*/ 11 h 11"/>
                  <a:gd name="T2" fmla="*/ 18 w 18"/>
                  <a:gd name="T3" fmla="*/ 11 h 11"/>
                  <a:gd name="T4" fmla="*/ 18 w 18"/>
                  <a:gd name="T5" fmla="*/ 11 h 11"/>
                  <a:gd name="T6" fmla="*/ 16 w 18"/>
                  <a:gd name="T7" fmla="*/ 11 h 11"/>
                  <a:gd name="T8" fmla="*/ 14 w 18"/>
                  <a:gd name="T9" fmla="*/ 9 h 11"/>
                  <a:gd name="T10" fmla="*/ 12 w 18"/>
                  <a:gd name="T11" fmla="*/ 7 h 11"/>
                  <a:gd name="T12" fmla="*/ 11 w 18"/>
                  <a:gd name="T13" fmla="*/ 7 h 11"/>
                  <a:gd name="T14" fmla="*/ 9 w 18"/>
                  <a:gd name="T15" fmla="*/ 6 h 11"/>
                  <a:gd name="T16" fmla="*/ 7 w 18"/>
                  <a:gd name="T17" fmla="*/ 4 h 11"/>
                  <a:gd name="T18" fmla="*/ 5 w 18"/>
                  <a:gd name="T19" fmla="*/ 4 h 11"/>
                  <a:gd name="T20" fmla="*/ 4 w 18"/>
                  <a:gd name="T21" fmla="*/ 2 h 11"/>
                  <a:gd name="T22" fmla="*/ 2 w 18"/>
                  <a:gd name="T23" fmla="*/ 0 h 11"/>
                  <a:gd name="T24" fmla="*/ 0 w 18"/>
                  <a:gd name="T25" fmla="*/ 0 h 11"/>
                  <a:gd name="T26" fmla="*/ 2 w 1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1">
                    <a:moveTo>
                      <a:pt x="18" y="11"/>
                    </a:moveTo>
                    <a:lnTo>
                      <a:pt x="18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09" name="Freeform 169">
                <a:extLst>
                  <a:ext uri="{FF2B5EF4-FFF2-40B4-BE49-F238E27FC236}">
                    <a16:creationId xmlns:a16="http://schemas.microsoft.com/office/drawing/2014/main" id="{44AC57FC-A193-3EE8-B65E-FDFF3724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2736"/>
                <a:ext cx="26" cy="24"/>
              </a:xfrm>
              <a:custGeom>
                <a:avLst/>
                <a:gdLst>
                  <a:gd name="T0" fmla="*/ 54 w 54"/>
                  <a:gd name="T1" fmla="*/ 7 h 49"/>
                  <a:gd name="T2" fmla="*/ 54 w 54"/>
                  <a:gd name="T3" fmla="*/ 7 h 49"/>
                  <a:gd name="T4" fmla="*/ 54 w 54"/>
                  <a:gd name="T5" fmla="*/ 6 h 49"/>
                  <a:gd name="T6" fmla="*/ 54 w 54"/>
                  <a:gd name="T7" fmla="*/ 6 h 49"/>
                  <a:gd name="T8" fmla="*/ 54 w 54"/>
                  <a:gd name="T9" fmla="*/ 6 h 49"/>
                  <a:gd name="T10" fmla="*/ 54 w 54"/>
                  <a:gd name="T11" fmla="*/ 4 h 49"/>
                  <a:gd name="T12" fmla="*/ 54 w 54"/>
                  <a:gd name="T13" fmla="*/ 4 h 49"/>
                  <a:gd name="T14" fmla="*/ 54 w 54"/>
                  <a:gd name="T15" fmla="*/ 2 h 49"/>
                  <a:gd name="T16" fmla="*/ 52 w 54"/>
                  <a:gd name="T17" fmla="*/ 0 h 49"/>
                  <a:gd name="T18" fmla="*/ 50 w 54"/>
                  <a:gd name="T19" fmla="*/ 0 h 49"/>
                  <a:gd name="T20" fmla="*/ 49 w 54"/>
                  <a:gd name="T21" fmla="*/ 0 h 49"/>
                  <a:gd name="T22" fmla="*/ 31 w 54"/>
                  <a:gd name="T23" fmla="*/ 0 h 49"/>
                  <a:gd name="T24" fmla="*/ 31 w 54"/>
                  <a:gd name="T25" fmla="*/ 0 h 49"/>
                  <a:gd name="T26" fmla="*/ 30 w 54"/>
                  <a:gd name="T27" fmla="*/ 0 h 49"/>
                  <a:gd name="T28" fmla="*/ 30 w 54"/>
                  <a:gd name="T29" fmla="*/ 0 h 49"/>
                  <a:gd name="T30" fmla="*/ 30 w 54"/>
                  <a:gd name="T31" fmla="*/ 0 h 49"/>
                  <a:gd name="T32" fmla="*/ 30 w 54"/>
                  <a:gd name="T33" fmla="*/ 2 h 49"/>
                  <a:gd name="T34" fmla="*/ 19 w 54"/>
                  <a:gd name="T35" fmla="*/ 9 h 49"/>
                  <a:gd name="T36" fmla="*/ 14 w 54"/>
                  <a:gd name="T37" fmla="*/ 14 h 49"/>
                  <a:gd name="T38" fmla="*/ 11 w 54"/>
                  <a:gd name="T39" fmla="*/ 21 h 49"/>
                  <a:gd name="T40" fmla="*/ 7 w 54"/>
                  <a:gd name="T41" fmla="*/ 28 h 49"/>
                  <a:gd name="T42" fmla="*/ 4 w 54"/>
                  <a:gd name="T43" fmla="*/ 35 h 49"/>
                  <a:gd name="T44" fmla="*/ 0 w 54"/>
                  <a:gd name="T45" fmla="*/ 44 h 49"/>
                  <a:gd name="T46" fmla="*/ 0 w 54"/>
                  <a:gd name="T47" fmla="*/ 44 h 49"/>
                  <a:gd name="T48" fmla="*/ 0 w 54"/>
                  <a:gd name="T49" fmla="*/ 45 h 49"/>
                  <a:gd name="T50" fmla="*/ 0 w 54"/>
                  <a:gd name="T51" fmla="*/ 47 h 49"/>
                  <a:gd name="T52" fmla="*/ 2 w 54"/>
                  <a:gd name="T53" fmla="*/ 47 h 49"/>
                  <a:gd name="T54" fmla="*/ 2 w 54"/>
                  <a:gd name="T55" fmla="*/ 49 h 49"/>
                  <a:gd name="T56" fmla="*/ 4 w 54"/>
                  <a:gd name="T57" fmla="*/ 49 h 49"/>
                  <a:gd name="T58" fmla="*/ 4 w 54"/>
                  <a:gd name="T59" fmla="*/ 49 h 49"/>
                  <a:gd name="T60" fmla="*/ 5 w 54"/>
                  <a:gd name="T61" fmla="*/ 49 h 49"/>
                  <a:gd name="T62" fmla="*/ 7 w 54"/>
                  <a:gd name="T63" fmla="*/ 49 h 49"/>
                  <a:gd name="T64" fmla="*/ 7 w 54"/>
                  <a:gd name="T65" fmla="*/ 47 h 49"/>
                  <a:gd name="T66" fmla="*/ 9 w 54"/>
                  <a:gd name="T67" fmla="*/ 47 h 49"/>
                  <a:gd name="T68" fmla="*/ 9 w 54"/>
                  <a:gd name="T69" fmla="*/ 45 h 49"/>
                  <a:gd name="T70" fmla="*/ 11 w 54"/>
                  <a:gd name="T71" fmla="*/ 40 h 49"/>
                  <a:gd name="T72" fmla="*/ 12 w 54"/>
                  <a:gd name="T73" fmla="*/ 37 h 49"/>
                  <a:gd name="T74" fmla="*/ 14 w 54"/>
                  <a:gd name="T75" fmla="*/ 33 h 49"/>
                  <a:gd name="T76" fmla="*/ 16 w 54"/>
                  <a:gd name="T77" fmla="*/ 30 h 49"/>
                  <a:gd name="T78" fmla="*/ 35 w 54"/>
                  <a:gd name="T79" fmla="*/ 7 h 49"/>
                  <a:gd name="T80" fmla="*/ 49 w 54"/>
                  <a:gd name="T81" fmla="*/ 14 h 49"/>
                  <a:gd name="T82" fmla="*/ 49 w 54"/>
                  <a:gd name="T83" fmla="*/ 13 h 49"/>
                  <a:gd name="T84" fmla="*/ 49 w 54"/>
                  <a:gd name="T85" fmla="*/ 13 h 49"/>
                  <a:gd name="T86" fmla="*/ 49 w 54"/>
                  <a:gd name="T87" fmla="*/ 11 h 49"/>
                  <a:gd name="T88" fmla="*/ 49 w 54"/>
                  <a:gd name="T89" fmla="*/ 11 h 49"/>
                  <a:gd name="T90" fmla="*/ 49 w 54"/>
                  <a:gd name="T91" fmla="*/ 9 h 49"/>
                  <a:gd name="T92" fmla="*/ 49 w 54"/>
                  <a:gd name="T93" fmla="*/ 9 h 49"/>
                  <a:gd name="T94" fmla="*/ 50 w 54"/>
                  <a:gd name="T95" fmla="*/ 9 h 49"/>
                  <a:gd name="T96" fmla="*/ 52 w 54"/>
                  <a:gd name="T97" fmla="*/ 9 h 49"/>
                  <a:gd name="T98" fmla="*/ 54 w 54"/>
                  <a:gd name="T99" fmla="*/ 7 h 49"/>
                  <a:gd name="T100" fmla="*/ 54 w 54"/>
                  <a:gd name="T101" fmla="*/ 6 h 49"/>
                  <a:gd name="T102" fmla="*/ 54 w 54"/>
                  <a:gd name="T103" fmla="*/ 4 h 49"/>
                  <a:gd name="T104" fmla="*/ 54 w 54"/>
                  <a:gd name="T105" fmla="*/ 4 h 49"/>
                  <a:gd name="T106" fmla="*/ 54 w 54"/>
                  <a:gd name="T107" fmla="*/ 2 h 49"/>
                  <a:gd name="T108" fmla="*/ 52 w 54"/>
                  <a:gd name="T109" fmla="*/ 2 h 49"/>
                  <a:gd name="T110" fmla="*/ 52 w 54"/>
                  <a:gd name="T111" fmla="*/ 0 h 49"/>
                  <a:gd name="T112" fmla="*/ 50 w 54"/>
                  <a:gd name="T113" fmla="*/ 0 h 49"/>
                  <a:gd name="T114" fmla="*/ 52 w 54"/>
                  <a:gd name="T115" fmla="*/ 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49">
                    <a:moveTo>
                      <a:pt x="52" y="7"/>
                    </a:moveTo>
                    <a:lnTo>
                      <a:pt x="54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12" y="18"/>
                    </a:lnTo>
                    <a:lnTo>
                      <a:pt x="11" y="21"/>
                    </a:lnTo>
                    <a:lnTo>
                      <a:pt x="9" y="25"/>
                    </a:lnTo>
                    <a:lnTo>
                      <a:pt x="7" y="28"/>
                    </a:lnTo>
                    <a:lnTo>
                      <a:pt x="5" y="32"/>
                    </a:lnTo>
                    <a:lnTo>
                      <a:pt x="4" y="35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2" y="38"/>
                    </a:lnTo>
                    <a:lnTo>
                      <a:pt x="12" y="37"/>
                    </a:lnTo>
                    <a:lnTo>
                      <a:pt x="14" y="35"/>
                    </a:lnTo>
                    <a:lnTo>
                      <a:pt x="14" y="33"/>
                    </a:lnTo>
                    <a:lnTo>
                      <a:pt x="16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35" y="7"/>
                    </a:lnTo>
                    <a:lnTo>
                      <a:pt x="31" y="9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52" y="7"/>
                    </a:lnTo>
                    <a:lnTo>
                      <a:pt x="52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0" name="Freeform 170">
                <a:extLst>
                  <a:ext uri="{FF2B5EF4-FFF2-40B4-BE49-F238E27FC236}">
                    <a16:creationId xmlns:a16="http://schemas.microsoft.com/office/drawing/2014/main" id="{196D98C7-9100-4D25-0051-061284A0C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756"/>
                <a:ext cx="43" cy="19"/>
              </a:xfrm>
              <a:custGeom>
                <a:avLst/>
                <a:gdLst>
                  <a:gd name="T0" fmla="*/ 77 w 85"/>
                  <a:gd name="T1" fmla="*/ 26 h 38"/>
                  <a:gd name="T2" fmla="*/ 61 w 85"/>
                  <a:gd name="T3" fmla="*/ 15 h 38"/>
                  <a:gd name="T4" fmla="*/ 47 w 85"/>
                  <a:gd name="T5" fmla="*/ 7 h 38"/>
                  <a:gd name="T6" fmla="*/ 32 w 85"/>
                  <a:gd name="T7" fmla="*/ 2 h 38"/>
                  <a:gd name="T8" fmla="*/ 14 w 85"/>
                  <a:gd name="T9" fmla="*/ 2 h 38"/>
                  <a:gd name="T10" fmla="*/ 6 w 85"/>
                  <a:gd name="T11" fmla="*/ 5 h 38"/>
                  <a:gd name="T12" fmla="*/ 4 w 85"/>
                  <a:gd name="T13" fmla="*/ 5 h 38"/>
                  <a:gd name="T14" fmla="*/ 2 w 85"/>
                  <a:gd name="T15" fmla="*/ 7 h 38"/>
                  <a:gd name="T16" fmla="*/ 2 w 85"/>
                  <a:gd name="T17" fmla="*/ 7 h 38"/>
                  <a:gd name="T18" fmla="*/ 2 w 85"/>
                  <a:gd name="T19" fmla="*/ 9 h 38"/>
                  <a:gd name="T20" fmla="*/ 2 w 85"/>
                  <a:gd name="T21" fmla="*/ 10 h 38"/>
                  <a:gd name="T22" fmla="*/ 2 w 85"/>
                  <a:gd name="T23" fmla="*/ 10 h 38"/>
                  <a:gd name="T24" fmla="*/ 2 w 85"/>
                  <a:gd name="T25" fmla="*/ 12 h 38"/>
                  <a:gd name="T26" fmla="*/ 4 w 85"/>
                  <a:gd name="T27" fmla="*/ 12 h 38"/>
                  <a:gd name="T28" fmla="*/ 6 w 85"/>
                  <a:gd name="T29" fmla="*/ 14 h 38"/>
                  <a:gd name="T30" fmla="*/ 6 w 85"/>
                  <a:gd name="T31" fmla="*/ 14 h 38"/>
                  <a:gd name="T32" fmla="*/ 7 w 85"/>
                  <a:gd name="T33" fmla="*/ 14 h 38"/>
                  <a:gd name="T34" fmla="*/ 23 w 85"/>
                  <a:gd name="T35" fmla="*/ 9 h 38"/>
                  <a:gd name="T36" fmla="*/ 38 w 85"/>
                  <a:gd name="T37" fmla="*/ 12 h 38"/>
                  <a:gd name="T38" fmla="*/ 52 w 85"/>
                  <a:gd name="T39" fmla="*/ 21 h 38"/>
                  <a:gd name="T40" fmla="*/ 64 w 85"/>
                  <a:gd name="T41" fmla="*/ 29 h 38"/>
                  <a:gd name="T42" fmla="*/ 78 w 85"/>
                  <a:gd name="T43" fmla="*/ 38 h 38"/>
                  <a:gd name="T44" fmla="*/ 80 w 85"/>
                  <a:gd name="T45" fmla="*/ 38 h 38"/>
                  <a:gd name="T46" fmla="*/ 82 w 85"/>
                  <a:gd name="T47" fmla="*/ 38 h 38"/>
                  <a:gd name="T48" fmla="*/ 82 w 85"/>
                  <a:gd name="T49" fmla="*/ 38 h 38"/>
                  <a:gd name="T50" fmla="*/ 83 w 85"/>
                  <a:gd name="T51" fmla="*/ 36 h 38"/>
                  <a:gd name="T52" fmla="*/ 85 w 85"/>
                  <a:gd name="T53" fmla="*/ 36 h 38"/>
                  <a:gd name="T54" fmla="*/ 85 w 85"/>
                  <a:gd name="T55" fmla="*/ 36 h 38"/>
                  <a:gd name="T56" fmla="*/ 85 w 85"/>
                  <a:gd name="T57" fmla="*/ 34 h 38"/>
                  <a:gd name="T58" fmla="*/ 85 w 85"/>
                  <a:gd name="T59" fmla="*/ 33 h 38"/>
                  <a:gd name="T60" fmla="*/ 85 w 85"/>
                  <a:gd name="T61" fmla="*/ 31 h 38"/>
                  <a:gd name="T62" fmla="*/ 83 w 85"/>
                  <a:gd name="T63" fmla="*/ 31 h 38"/>
                  <a:gd name="T64" fmla="*/ 83 w 85"/>
                  <a:gd name="T65" fmla="*/ 29 h 38"/>
                  <a:gd name="T66" fmla="*/ 83 w 85"/>
                  <a:gd name="T67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" h="38">
                    <a:moveTo>
                      <a:pt x="83" y="29"/>
                    </a:moveTo>
                    <a:lnTo>
                      <a:pt x="77" y="26"/>
                    </a:lnTo>
                    <a:lnTo>
                      <a:pt x="70" y="21"/>
                    </a:lnTo>
                    <a:lnTo>
                      <a:pt x="61" y="15"/>
                    </a:lnTo>
                    <a:lnTo>
                      <a:pt x="54" y="10"/>
                    </a:lnTo>
                    <a:lnTo>
                      <a:pt x="47" y="7"/>
                    </a:lnTo>
                    <a:lnTo>
                      <a:pt x="38" y="3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16" y="10"/>
                    </a:lnTo>
                    <a:lnTo>
                      <a:pt x="23" y="9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5" y="15"/>
                    </a:lnTo>
                    <a:lnTo>
                      <a:pt x="52" y="21"/>
                    </a:lnTo>
                    <a:lnTo>
                      <a:pt x="58" y="24"/>
                    </a:lnTo>
                    <a:lnTo>
                      <a:pt x="64" y="29"/>
                    </a:lnTo>
                    <a:lnTo>
                      <a:pt x="71" y="34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3" y="38"/>
                    </a:lnTo>
                    <a:lnTo>
                      <a:pt x="83" y="36"/>
                    </a:lnTo>
                    <a:lnTo>
                      <a:pt x="83" y="36"/>
                    </a:lnTo>
                    <a:lnTo>
                      <a:pt x="85" y="36"/>
                    </a:lnTo>
                    <a:lnTo>
                      <a:pt x="85" y="36"/>
                    </a:lnTo>
                    <a:lnTo>
                      <a:pt x="85" y="36"/>
                    </a:lnTo>
                    <a:lnTo>
                      <a:pt x="85" y="34"/>
                    </a:lnTo>
                    <a:lnTo>
                      <a:pt x="85" y="34"/>
                    </a:lnTo>
                    <a:lnTo>
                      <a:pt x="85" y="33"/>
                    </a:lnTo>
                    <a:lnTo>
                      <a:pt x="85" y="33"/>
                    </a:lnTo>
                    <a:lnTo>
                      <a:pt x="85" y="33"/>
                    </a:lnTo>
                    <a:lnTo>
                      <a:pt x="85" y="31"/>
                    </a:lnTo>
                    <a:lnTo>
                      <a:pt x="85" y="31"/>
                    </a:lnTo>
                    <a:lnTo>
                      <a:pt x="83" y="31"/>
                    </a:lnTo>
                    <a:lnTo>
                      <a:pt x="83" y="29"/>
                    </a:lnTo>
                    <a:lnTo>
                      <a:pt x="83" y="29"/>
                    </a:lnTo>
                    <a:lnTo>
                      <a:pt x="83" y="29"/>
                    </a:lnTo>
                    <a:lnTo>
                      <a:pt x="83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1" name="Freeform 171">
                <a:extLst>
                  <a:ext uri="{FF2B5EF4-FFF2-40B4-BE49-F238E27FC236}">
                    <a16:creationId xmlns:a16="http://schemas.microsoft.com/office/drawing/2014/main" id="{BE9F09A7-6BB7-8503-5CDE-895C4C753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689"/>
                <a:ext cx="8" cy="37"/>
              </a:xfrm>
              <a:custGeom>
                <a:avLst/>
                <a:gdLst>
                  <a:gd name="T0" fmla="*/ 2 w 15"/>
                  <a:gd name="T1" fmla="*/ 12 h 74"/>
                  <a:gd name="T2" fmla="*/ 2 w 15"/>
                  <a:gd name="T3" fmla="*/ 26 h 74"/>
                  <a:gd name="T4" fmla="*/ 0 w 15"/>
                  <a:gd name="T5" fmla="*/ 38 h 74"/>
                  <a:gd name="T6" fmla="*/ 2 w 15"/>
                  <a:gd name="T7" fmla="*/ 52 h 74"/>
                  <a:gd name="T8" fmla="*/ 5 w 15"/>
                  <a:gd name="T9" fmla="*/ 64 h 74"/>
                  <a:gd name="T10" fmla="*/ 7 w 15"/>
                  <a:gd name="T11" fmla="*/ 71 h 74"/>
                  <a:gd name="T12" fmla="*/ 9 w 15"/>
                  <a:gd name="T13" fmla="*/ 73 h 74"/>
                  <a:gd name="T14" fmla="*/ 9 w 15"/>
                  <a:gd name="T15" fmla="*/ 73 h 74"/>
                  <a:gd name="T16" fmla="*/ 10 w 15"/>
                  <a:gd name="T17" fmla="*/ 74 h 74"/>
                  <a:gd name="T18" fmla="*/ 12 w 15"/>
                  <a:gd name="T19" fmla="*/ 74 h 74"/>
                  <a:gd name="T20" fmla="*/ 14 w 15"/>
                  <a:gd name="T21" fmla="*/ 74 h 74"/>
                  <a:gd name="T22" fmla="*/ 14 w 15"/>
                  <a:gd name="T23" fmla="*/ 73 h 74"/>
                  <a:gd name="T24" fmla="*/ 15 w 15"/>
                  <a:gd name="T25" fmla="*/ 73 h 74"/>
                  <a:gd name="T26" fmla="*/ 15 w 15"/>
                  <a:gd name="T27" fmla="*/ 71 h 74"/>
                  <a:gd name="T28" fmla="*/ 15 w 15"/>
                  <a:gd name="T29" fmla="*/ 69 h 74"/>
                  <a:gd name="T30" fmla="*/ 15 w 15"/>
                  <a:gd name="T31" fmla="*/ 69 h 74"/>
                  <a:gd name="T32" fmla="*/ 15 w 15"/>
                  <a:gd name="T33" fmla="*/ 68 h 74"/>
                  <a:gd name="T34" fmla="*/ 10 w 15"/>
                  <a:gd name="T35" fmla="*/ 55 h 74"/>
                  <a:gd name="T36" fmla="*/ 10 w 15"/>
                  <a:gd name="T37" fmla="*/ 43 h 74"/>
                  <a:gd name="T38" fmla="*/ 10 w 15"/>
                  <a:gd name="T39" fmla="*/ 31 h 74"/>
                  <a:gd name="T40" fmla="*/ 10 w 15"/>
                  <a:gd name="T41" fmla="*/ 17 h 74"/>
                  <a:gd name="T42" fmla="*/ 10 w 15"/>
                  <a:gd name="T43" fmla="*/ 5 h 74"/>
                  <a:gd name="T44" fmla="*/ 10 w 15"/>
                  <a:gd name="T45" fmla="*/ 5 h 74"/>
                  <a:gd name="T46" fmla="*/ 10 w 15"/>
                  <a:gd name="T47" fmla="*/ 4 h 74"/>
                  <a:gd name="T48" fmla="*/ 9 w 15"/>
                  <a:gd name="T49" fmla="*/ 2 h 74"/>
                  <a:gd name="T50" fmla="*/ 9 w 15"/>
                  <a:gd name="T51" fmla="*/ 2 h 74"/>
                  <a:gd name="T52" fmla="*/ 7 w 15"/>
                  <a:gd name="T53" fmla="*/ 2 h 74"/>
                  <a:gd name="T54" fmla="*/ 5 w 15"/>
                  <a:gd name="T55" fmla="*/ 0 h 74"/>
                  <a:gd name="T56" fmla="*/ 5 w 15"/>
                  <a:gd name="T57" fmla="*/ 2 h 74"/>
                  <a:gd name="T58" fmla="*/ 3 w 15"/>
                  <a:gd name="T59" fmla="*/ 2 h 74"/>
                  <a:gd name="T60" fmla="*/ 2 w 15"/>
                  <a:gd name="T61" fmla="*/ 4 h 74"/>
                  <a:gd name="T62" fmla="*/ 2 w 15"/>
                  <a:gd name="T63" fmla="*/ 4 h 74"/>
                  <a:gd name="T64" fmla="*/ 2 w 15"/>
                  <a:gd name="T65" fmla="*/ 5 h 74"/>
                  <a:gd name="T66" fmla="*/ 2 w 15"/>
                  <a:gd name="T67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" h="74">
                    <a:moveTo>
                      <a:pt x="2" y="5"/>
                    </a:moveTo>
                    <a:lnTo>
                      <a:pt x="2" y="12"/>
                    </a:lnTo>
                    <a:lnTo>
                      <a:pt x="2" y="19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2" y="52"/>
                    </a:lnTo>
                    <a:lnTo>
                      <a:pt x="2" y="59"/>
                    </a:lnTo>
                    <a:lnTo>
                      <a:pt x="5" y="64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4" y="74"/>
                    </a:lnTo>
                    <a:lnTo>
                      <a:pt x="14" y="74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69"/>
                    </a:lnTo>
                    <a:lnTo>
                      <a:pt x="15" y="69"/>
                    </a:lnTo>
                    <a:lnTo>
                      <a:pt x="15" y="68"/>
                    </a:lnTo>
                    <a:lnTo>
                      <a:pt x="15" y="68"/>
                    </a:lnTo>
                    <a:lnTo>
                      <a:pt x="12" y="62"/>
                    </a:lnTo>
                    <a:lnTo>
                      <a:pt x="10" y="55"/>
                    </a:lnTo>
                    <a:lnTo>
                      <a:pt x="10" y="48"/>
                    </a:lnTo>
                    <a:lnTo>
                      <a:pt x="10" y="43"/>
                    </a:lnTo>
                    <a:lnTo>
                      <a:pt x="10" y="36"/>
                    </a:lnTo>
                    <a:lnTo>
                      <a:pt x="10" y="31"/>
                    </a:lnTo>
                    <a:lnTo>
                      <a:pt x="10" y="24"/>
                    </a:lnTo>
                    <a:lnTo>
                      <a:pt x="10" y="17"/>
                    </a:lnTo>
                    <a:lnTo>
                      <a:pt x="10" y="12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2" name="Freeform 172">
                <a:extLst>
                  <a:ext uri="{FF2B5EF4-FFF2-40B4-BE49-F238E27FC236}">
                    <a16:creationId xmlns:a16="http://schemas.microsoft.com/office/drawing/2014/main" id="{F324935A-461E-07AD-BBF8-D84F3730C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2642"/>
                <a:ext cx="19" cy="38"/>
              </a:xfrm>
              <a:custGeom>
                <a:avLst/>
                <a:gdLst>
                  <a:gd name="T0" fmla="*/ 27 w 36"/>
                  <a:gd name="T1" fmla="*/ 12 h 76"/>
                  <a:gd name="T2" fmla="*/ 26 w 36"/>
                  <a:gd name="T3" fmla="*/ 28 h 76"/>
                  <a:gd name="T4" fmla="*/ 22 w 36"/>
                  <a:gd name="T5" fmla="*/ 40 h 76"/>
                  <a:gd name="T6" fmla="*/ 15 w 36"/>
                  <a:gd name="T7" fmla="*/ 54 h 76"/>
                  <a:gd name="T8" fmla="*/ 5 w 36"/>
                  <a:gd name="T9" fmla="*/ 64 h 76"/>
                  <a:gd name="T10" fmla="*/ 0 w 36"/>
                  <a:gd name="T11" fmla="*/ 69 h 76"/>
                  <a:gd name="T12" fmla="*/ 0 w 36"/>
                  <a:gd name="T13" fmla="*/ 71 h 76"/>
                  <a:gd name="T14" fmla="*/ 0 w 36"/>
                  <a:gd name="T15" fmla="*/ 71 h 76"/>
                  <a:gd name="T16" fmla="*/ 0 w 36"/>
                  <a:gd name="T17" fmla="*/ 73 h 76"/>
                  <a:gd name="T18" fmla="*/ 0 w 36"/>
                  <a:gd name="T19" fmla="*/ 74 h 76"/>
                  <a:gd name="T20" fmla="*/ 0 w 36"/>
                  <a:gd name="T21" fmla="*/ 76 h 76"/>
                  <a:gd name="T22" fmla="*/ 1 w 36"/>
                  <a:gd name="T23" fmla="*/ 76 h 76"/>
                  <a:gd name="T24" fmla="*/ 1 w 36"/>
                  <a:gd name="T25" fmla="*/ 76 h 76"/>
                  <a:gd name="T26" fmla="*/ 3 w 36"/>
                  <a:gd name="T27" fmla="*/ 76 h 76"/>
                  <a:gd name="T28" fmla="*/ 5 w 36"/>
                  <a:gd name="T29" fmla="*/ 76 h 76"/>
                  <a:gd name="T30" fmla="*/ 7 w 36"/>
                  <a:gd name="T31" fmla="*/ 76 h 76"/>
                  <a:gd name="T32" fmla="*/ 7 w 36"/>
                  <a:gd name="T33" fmla="*/ 76 h 76"/>
                  <a:gd name="T34" fmla="*/ 17 w 36"/>
                  <a:gd name="T35" fmla="*/ 64 h 76"/>
                  <a:gd name="T36" fmla="*/ 27 w 36"/>
                  <a:gd name="T37" fmla="*/ 50 h 76"/>
                  <a:gd name="T38" fmla="*/ 33 w 36"/>
                  <a:gd name="T39" fmla="*/ 36 h 76"/>
                  <a:gd name="T40" fmla="*/ 36 w 36"/>
                  <a:gd name="T41" fmla="*/ 21 h 76"/>
                  <a:gd name="T42" fmla="*/ 36 w 36"/>
                  <a:gd name="T43" fmla="*/ 5 h 76"/>
                  <a:gd name="T44" fmla="*/ 36 w 36"/>
                  <a:gd name="T45" fmla="*/ 3 h 76"/>
                  <a:gd name="T46" fmla="*/ 36 w 36"/>
                  <a:gd name="T47" fmla="*/ 3 h 76"/>
                  <a:gd name="T48" fmla="*/ 34 w 36"/>
                  <a:gd name="T49" fmla="*/ 2 h 76"/>
                  <a:gd name="T50" fmla="*/ 34 w 36"/>
                  <a:gd name="T51" fmla="*/ 2 h 76"/>
                  <a:gd name="T52" fmla="*/ 33 w 36"/>
                  <a:gd name="T53" fmla="*/ 0 h 76"/>
                  <a:gd name="T54" fmla="*/ 31 w 36"/>
                  <a:gd name="T55" fmla="*/ 0 h 76"/>
                  <a:gd name="T56" fmla="*/ 31 w 36"/>
                  <a:gd name="T57" fmla="*/ 0 h 76"/>
                  <a:gd name="T58" fmla="*/ 29 w 36"/>
                  <a:gd name="T59" fmla="*/ 2 h 76"/>
                  <a:gd name="T60" fmla="*/ 27 w 36"/>
                  <a:gd name="T61" fmla="*/ 2 h 76"/>
                  <a:gd name="T62" fmla="*/ 27 w 36"/>
                  <a:gd name="T63" fmla="*/ 3 h 76"/>
                  <a:gd name="T64" fmla="*/ 27 w 36"/>
                  <a:gd name="T65" fmla="*/ 5 h 76"/>
                  <a:gd name="T66" fmla="*/ 27 w 36"/>
                  <a:gd name="T67" fmla="*/ 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" h="76">
                    <a:moveTo>
                      <a:pt x="27" y="5"/>
                    </a:moveTo>
                    <a:lnTo>
                      <a:pt x="27" y="12"/>
                    </a:lnTo>
                    <a:lnTo>
                      <a:pt x="27" y="19"/>
                    </a:lnTo>
                    <a:lnTo>
                      <a:pt x="26" y="28"/>
                    </a:lnTo>
                    <a:lnTo>
                      <a:pt x="24" y="35"/>
                    </a:lnTo>
                    <a:lnTo>
                      <a:pt x="22" y="40"/>
                    </a:lnTo>
                    <a:lnTo>
                      <a:pt x="19" y="47"/>
                    </a:lnTo>
                    <a:lnTo>
                      <a:pt x="15" y="54"/>
                    </a:lnTo>
                    <a:lnTo>
                      <a:pt x="10" y="59"/>
                    </a:lnTo>
                    <a:lnTo>
                      <a:pt x="5" y="64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12" y="69"/>
                    </a:lnTo>
                    <a:lnTo>
                      <a:pt x="17" y="64"/>
                    </a:lnTo>
                    <a:lnTo>
                      <a:pt x="22" y="57"/>
                    </a:lnTo>
                    <a:lnTo>
                      <a:pt x="27" y="50"/>
                    </a:lnTo>
                    <a:lnTo>
                      <a:pt x="31" y="43"/>
                    </a:lnTo>
                    <a:lnTo>
                      <a:pt x="33" y="36"/>
                    </a:lnTo>
                    <a:lnTo>
                      <a:pt x="36" y="29"/>
                    </a:lnTo>
                    <a:lnTo>
                      <a:pt x="36" y="21"/>
                    </a:lnTo>
                    <a:lnTo>
                      <a:pt x="36" y="14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3" name="Freeform 173">
                <a:extLst>
                  <a:ext uri="{FF2B5EF4-FFF2-40B4-BE49-F238E27FC236}">
                    <a16:creationId xmlns:a16="http://schemas.microsoft.com/office/drawing/2014/main" id="{583D2907-0A66-96E3-787A-171F5AB6C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2597"/>
                <a:ext cx="14" cy="5"/>
              </a:xfrm>
              <a:custGeom>
                <a:avLst/>
                <a:gdLst>
                  <a:gd name="T0" fmla="*/ 20 w 27"/>
                  <a:gd name="T1" fmla="*/ 0 h 11"/>
                  <a:gd name="T2" fmla="*/ 17 w 27"/>
                  <a:gd name="T3" fmla="*/ 0 h 11"/>
                  <a:gd name="T4" fmla="*/ 13 w 27"/>
                  <a:gd name="T5" fmla="*/ 0 h 11"/>
                  <a:gd name="T6" fmla="*/ 8 w 27"/>
                  <a:gd name="T7" fmla="*/ 0 h 11"/>
                  <a:gd name="T8" fmla="*/ 5 w 27"/>
                  <a:gd name="T9" fmla="*/ 0 h 11"/>
                  <a:gd name="T10" fmla="*/ 3 w 27"/>
                  <a:gd name="T11" fmla="*/ 0 h 11"/>
                  <a:gd name="T12" fmla="*/ 1 w 27"/>
                  <a:gd name="T13" fmla="*/ 0 h 11"/>
                  <a:gd name="T14" fmla="*/ 1 w 27"/>
                  <a:gd name="T15" fmla="*/ 2 h 11"/>
                  <a:gd name="T16" fmla="*/ 0 w 27"/>
                  <a:gd name="T17" fmla="*/ 2 h 11"/>
                  <a:gd name="T18" fmla="*/ 0 w 27"/>
                  <a:gd name="T19" fmla="*/ 4 h 11"/>
                  <a:gd name="T20" fmla="*/ 0 w 27"/>
                  <a:gd name="T21" fmla="*/ 5 h 11"/>
                  <a:gd name="T22" fmla="*/ 0 w 27"/>
                  <a:gd name="T23" fmla="*/ 5 h 11"/>
                  <a:gd name="T24" fmla="*/ 0 w 27"/>
                  <a:gd name="T25" fmla="*/ 7 h 11"/>
                  <a:gd name="T26" fmla="*/ 0 w 27"/>
                  <a:gd name="T27" fmla="*/ 9 h 11"/>
                  <a:gd name="T28" fmla="*/ 1 w 27"/>
                  <a:gd name="T29" fmla="*/ 9 h 11"/>
                  <a:gd name="T30" fmla="*/ 3 w 27"/>
                  <a:gd name="T31" fmla="*/ 11 h 11"/>
                  <a:gd name="T32" fmla="*/ 3 w 27"/>
                  <a:gd name="T33" fmla="*/ 11 h 11"/>
                  <a:gd name="T34" fmla="*/ 7 w 27"/>
                  <a:gd name="T35" fmla="*/ 11 h 11"/>
                  <a:gd name="T36" fmla="*/ 12 w 27"/>
                  <a:gd name="T37" fmla="*/ 11 h 11"/>
                  <a:gd name="T38" fmla="*/ 15 w 27"/>
                  <a:gd name="T39" fmla="*/ 11 h 11"/>
                  <a:gd name="T40" fmla="*/ 19 w 27"/>
                  <a:gd name="T41" fmla="*/ 11 h 11"/>
                  <a:gd name="T42" fmla="*/ 22 w 27"/>
                  <a:gd name="T43" fmla="*/ 11 h 11"/>
                  <a:gd name="T44" fmla="*/ 24 w 27"/>
                  <a:gd name="T45" fmla="*/ 11 h 11"/>
                  <a:gd name="T46" fmla="*/ 24 w 27"/>
                  <a:gd name="T47" fmla="*/ 9 h 11"/>
                  <a:gd name="T48" fmla="*/ 26 w 27"/>
                  <a:gd name="T49" fmla="*/ 9 h 11"/>
                  <a:gd name="T50" fmla="*/ 26 w 27"/>
                  <a:gd name="T51" fmla="*/ 7 h 11"/>
                  <a:gd name="T52" fmla="*/ 27 w 27"/>
                  <a:gd name="T53" fmla="*/ 5 h 11"/>
                  <a:gd name="T54" fmla="*/ 27 w 27"/>
                  <a:gd name="T55" fmla="*/ 5 h 11"/>
                  <a:gd name="T56" fmla="*/ 27 w 27"/>
                  <a:gd name="T57" fmla="*/ 4 h 11"/>
                  <a:gd name="T58" fmla="*/ 26 w 27"/>
                  <a:gd name="T59" fmla="*/ 2 h 11"/>
                  <a:gd name="T60" fmla="*/ 26 w 27"/>
                  <a:gd name="T61" fmla="*/ 2 h 11"/>
                  <a:gd name="T62" fmla="*/ 24 w 27"/>
                  <a:gd name="T63" fmla="*/ 0 h 11"/>
                  <a:gd name="T64" fmla="*/ 22 w 27"/>
                  <a:gd name="T65" fmla="*/ 0 h 11"/>
                  <a:gd name="T66" fmla="*/ 22 w 27"/>
                  <a:gd name="T6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11">
                    <a:moveTo>
                      <a:pt x="22" y="0"/>
                    </a:moveTo>
                    <a:lnTo>
                      <a:pt x="20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4" name="Freeform 174">
                <a:extLst>
                  <a:ext uri="{FF2B5EF4-FFF2-40B4-BE49-F238E27FC236}">
                    <a16:creationId xmlns:a16="http://schemas.microsoft.com/office/drawing/2014/main" id="{7B29E45B-D08E-25DA-FC90-D4E8CE4B3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292"/>
                <a:ext cx="24" cy="14"/>
              </a:xfrm>
              <a:custGeom>
                <a:avLst/>
                <a:gdLst>
                  <a:gd name="T0" fmla="*/ 9 w 47"/>
                  <a:gd name="T1" fmla="*/ 19 h 29"/>
                  <a:gd name="T2" fmla="*/ 13 w 47"/>
                  <a:gd name="T3" fmla="*/ 16 h 29"/>
                  <a:gd name="T4" fmla="*/ 23 w 47"/>
                  <a:gd name="T5" fmla="*/ 7 h 29"/>
                  <a:gd name="T6" fmla="*/ 28 w 47"/>
                  <a:gd name="T7" fmla="*/ 10 h 29"/>
                  <a:gd name="T8" fmla="*/ 39 w 47"/>
                  <a:gd name="T9" fmla="*/ 19 h 29"/>
                  <a:gd name="T10" fmla="*/ 39 w 47"/>
                  <a:gd name="T11" fmla="*/ 22 h 29"/>
                  <a:gd name="T12" fmla="*/ 40 w 47"/>
                  <a:gd name="T13" fmla="*/ 24 h 29"/>
                  <a:gd name="T14" fmla="*/ 42 w 47"/>
                  <a:gd name="T15" fmla="*/ 28 h 29"/>
                  <a:gd name="T16" fmla="*/ 42 w 47"/>
                  <a:gd name="T17" fmla="*/ 29 h 29"/>
                  <a:gd name="T18" fmla="*/ 44 w 47"/>
                  <a:gd name="T19" fmla="*/ 29 h 29"/>
                  <a:gd name="T20" fmla="*/ 45 w 47"/>
                  <a:gd name="T21" fmla="*/ 29 h 29"/>
                  <a:gd name="T22" fmla="*/ 47 w 47"/>
                  <a:gd name="T23" fmla="*/ 28 h 29"/>
                  <a:gd name="T24" fmla="*/ 47 w 47"/>
                  <a:gd name="T25" fmla="*/ 26 h 29"/>
                  <a:gd name="T26" fmla="*/ 47 w 47"/>
                  <a:gd name="T27" fmla="*/ 24 h 29"/>
                  <a:gd name="T28" fmla="*/ 45 w 47"/>
                  <a:gd name="T29" fmla="*/ 22 h 29"/>
                  <a:gd name="T30" fmla="*/ 42 w 47"/>
                  <a:gd name="T31" fmla="*/ 12 h 29"/>
                  <a:gd name="T32" fmla="*/ 42 w 47"/>
                  <a:gd name="T33" fmla="*/ 10 h 29"/>
                  <a:gd name="T34" fmla="*/ 42 w 47"/>
                  <a:gd name="T35" fmla="*/ 10 h 29"/>
                  <a:gd name="T36" fmla="*/ 42 w 47"/>
                  <a:gd name="T37" fmla="*/ 9 h 29"/>
                  <a:gd name="T38" fmla="*/ 40 w 47"/>
                  <a:gd name="T39" fmla="*/ 9 h 29"/>
                  <a:gd name="T40" fmla="*/ 35 w 47"/>
                  <a:gd name="T41" fmla="*/ 7 h 29"/>
                  <a:gd name="T42" fmla="*/ 32 w 47"/>
                  <a:gd name="T43" fmla="*/ 5 h 29"/>
                  <a:gd name="T44" fmla="*/ 32 w 47"/>
                  <a:gd name="T45" fmla="*/ 5 h 29"/>
                  <a:gd name="T46" fmla="*/ 32 w 47"/>
                  <a:gd name="T47" fmla="*/ 5 h 29"/>
                  <a:gd name="T48" fmla="*/ 33 w 47"/>
                  <a:gd name="T49" fmla="*/ 5 h 29"/>
                  <a:gd name="T50" fmla="*/ 32 w 47"/>
                  <a:gd name="T51" fmla="*/ 5 h 29"/>
                  <a:gd name="T52" fmla="*/ 28 w 47"/>
                  <a:gd name="T53" fmla="*/ 2 h 29"/>
                  <a:gd name="T54" fmla="*/ 28 w 47"/>
                  <a:gd name="T55" fmla="*/ 2 h 29"/>
                  <a:gd name="T56" fmla="*/ 26 w 47"/>
                  <a:gd name="T57" fmla="*/ 2 h 29"/>
                  <a:gd name="T58" fmla="*/ 26 w 47"/>
                  <a:gd name="T59" fmla="*/ 0 h 29"/>
                  <a:gd name="T60" fmla="*/ 26 w 47"/>
                  <a:gd name="T61" fmla="*/ 0 h 29"/>
                  <a:gd name="T62" fmla="*/ 23 w 47"/>
                  <a:gd name="T63" fmla="*/ 0 h 29"/>
                  <a:gd name="T64" fmla="*/ 21 w 47"/>
                  <a:gd name="T65" fmla="*/ 2 h 29"/>
                  <a:gd name="T66" fmla="*/ 21 w 47"/>
                  <a:gd name="T67" fmla="*/ 2 h 29"/>
                  <a:gd name="T68" fmla="*/ 21 w 47"/>
                  <a:gd name="T69" fmla="*/ 2 h 29"/>
                  <a:gd name="T70" fmla="*/ 19 w 47"/>
                  <a:gd name="T71" fmla="*/ 2 h 29"/>
                  <a:gd name="T72" fmla="*/ 19 w 47"/>
                  <a:gd name="T73" fmla="*/ 2 h 29"/>
                  <a:gd name="T74" fmla="*/ 14 w 47"/>
                  <a:gd name="T75" fmla="*/ 5 h 29"/>
                  <a:gd name="T76" fmla="*/ 14 w 47"/>
                  <a:gd name="T77" fmla="*/ 5 h 29"/>
                  <a:gd name="T78" fmla="*/ 14 w 47"/>
                  <a:gd name="T79" fmla="*/ 5 h 29"/>
                  <a:gd name="T80" fmla="*/ 14 w 47"/>
                  <a:gd name="T81" fmla="*/ 5 h 29"/>
                  <a:gd name="T82" fmla="*/ 13 w 47"/>
                  <a:gd name="T83" fmla="*/ 7 h 29"/>
                  <a:gd name="T84" fmla="*/ 9 w 47"/>
                  <a:gd name="T85" fmla="*/ 10 h 29"/>
                  <a:gd name="T86" fmla="*/ 4 w 47"/>
                  <a:gd name="T87" fmla="*/ 14 h 29"/>
                  <a:gd name="T88" fmla="*/ 2 w 47"/>
                  <a:gd name="T89" fmla="*/ 17 h 29"/>
                  <a:gd name="T90" fmla="*/ 0 w 47"/>
                  <a:gd name="T91" fmla="*/ 21 h 29"/>
                  <a:gd name="T92" fmla="*/ 2 w 47"/>
                  <a:gd name="T93" fmla="*/ 21 h 29"/>
                  <a:gd name="T94" fmla="*/ 4 w 47"/>
                  <a:gd name="T95" fmla="*/ 22 h 29"/>
                  <a:gd name="T96" fmla="*/ 6 w 47"/>
                  <a:gd name="T97" fmla="*/ 22 h 29"/>
                  <a:gd name="T98" fmla="*/ 7 w 47"/>
                  <a:gd name="T99" fmla="*/ 22 h 29"/>
                  <a:gd name="T100" fmla="*/ 7 w 47"/>
                  <a:gd name="T101" fmla="*/ 22 h 29"/>
                  <a:gd name="T102" fmla="*/ 7 w 47"/>
                  <a:gd name="T103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" h="29">
                    <a:moveTo>
                      <a:pt x="7" y="22"/>
                    </a:moveTo>
                    <a:lnTo>
                      <a:pt x="7" y="21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6" y="7"/>
                    </a:lnTo>
                    <a:lnTo>
                      <a:pt x="25" y="7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7" y="14"/>
                    </a:lnTo>
                    <a:lnTo>
                      <a:pt x="37" y="12"/>
                    </a:lnTo>
                    <a:lnTo>
                      <a:pt x="39" y="19"/>
                    </a:lnTo>
                    <a:lnTo>
                      <a:pt x="39" y="19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2"/>
                    </a:lnTo>
                    <a:lnTo>
                      <a:pt x="39" y="22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4" y="29"/>
                    </a:lnTo>
                    <a:lnTo>
                      <a:pt x="44" y="29"/>
                    </a:lnTo>
                    <a:lnTo>
                      <a:pt x="44" y="29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2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39" y="9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5" name="Freeform 175">
                <a:extLst>
                  <a:ext uri="{FF2B5EF4-FFF2-40B4-BE49-F238E27FC236}">
                    <a16:creationId xmlns:a16="http://schemas.microsoft.com/office/drawing/2014/main" id="{82F14B80-4D5E-5206-5442-D6EB051B0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347"/>
                <a:ext cx="38" cy="91"/>
              </a:xfrm>
              <a:custGeom>
                <a:avLst/>
                <a:gdLst>
                  <a:gd name="T0" fmla="*/ 36 w 76"/>
                  <a:gd name="T1" fmla="*/ 10 h 183"/>
                  <a:gd name="T2" fmla="*/ 52 w 76"/>
                  <a:gd name="T3" fmla="*/ 20 h 183"/>
                  <a:gd name="T4" fmla="*/ 60 w 76"/>
                  <a:gd name="T5" fmla="*/ 38 h 183"/>
                  <a:gd name="T6" fmla="*/ 66 w 76"/>
                  <a:gd name="T7" fmla="*/ 58 h 183"/>
                  <a:gd name="T8" fmla="*/ 66 w 76"/>
                  <a:gd name="T9" fmla="*/ 77 h 183"/>
                  <a:gd name="T10" fmla="*/ 66 w 76"/>
                  <a:gd name="T11" fmla="*/ 88 h 183"/>
                  <a:gd name="T12" fmla="*/ 59 w 76"/>
                  <a:gd name="T13" fmla="*/ 109 h 183"/>
                  <a:gd name="T14" fmla="*/ 48 w 76"/>
                  <a:gd name="T15" fmla="*/ 128 h 183"/>
                  <a:gd name="T16" fmla="*/ 33 w 76"/>
                  <a:gd name="T17" fmla="*/ 145 h 183"/>
                  <a:gd name="T18" fmla="*/ 15 w 76"/>
                  <a:gd name="T19" fmla="*/ 160 h 183"/>
                  <a:gd name="T20" fmla="*/ 0 w 76"/>
                  <a:gd name="T21" fmla="*/ 176 h 183"/>
                  <a:gd name="T22" fmla="*/ 0 w 76"/>
                  <a:gd name="T23" fmla="*/ 176 h 183"/>
                  <a:gd name="T24" fmla="*/ 0 w 76"/>
                  <a:gd name="T25" fmla="*/ 178 h 183"/>
                  <a:gd name="T26" fmla="*/ 0 w 76"/>
                  <a:gd name="T27" fmla="*/ 179 h 183"/>
                  <a:gd name="T28" fmla="*/ 0 w 76"/>
                  <a:gd name="T29" fmla="*/ 181 h 183"/>
                  <a:gd name="T30" fmla="*/ 2 w 76"/>
                  <a:gd name="T31" fmla="*/ 181 h 183"/>
                  <a:gd name="T32" fmla="*/ 2 w 76"/>
                  <a:gd name="T33" fmla="*/ 183 h 183"/>
                  <a:gd name="T34" fmla="*/ 3 w 76"/>
                  <a:gd name="T35" fmla="*/ 183 h 183"/>
                  <a:gd name="T36" fmla="*/ 3 w 76"/>
                  <a:gd name="T37" fmla="*/ 183 h 183"/>
                  <a:gd name="T38" fmla="*/ 5 w 76"/>
                  <a:gd name="T39" fmla="*/ 183 h 183"/>
                  <a:gd name="T40" fmla="*/ 7 w 76"/>
                  <a:gd name="T41" fmla="*/ 181 h 183"/>
                  <a:gd name="T42" fmla="*/ 7 w 76"/>
                  <a:gd name="T43" fmla="*/ 181 h 183"/>
                  <a:gd name="T44" fmla="*/ 15 w 76"/>
                  <a:gd name="T45" fmla="*/ 172 h 183"/>
                  <a:gd name="T46" fmla="*/ 33 w 76"/>
                  <a:gd name="T47" fmla="*/ 157 h 183"/>
                  <a:gd name="T48" fmla="*/ 50 w 76"/>
                  <a:gd name="T49" fmla="*/ 140 h 183"/>
                  <a:gd name="T50" fmla="*/ 64 w 76"/>
                  <a:gd name="T51" fmla="*/ 121 h 183"/>
                  <a:gd name="T52" fmla="*/ 72 w 76"/>
                  <a:gd name="T53" fmla="*/ 98 h 183"/>
                  <a:gd name="T54" fmla="*/ 74 w 76"/>
                  <a:gd name="T55" fmla="*/ 88 h 183"/>
                  <a:gd name="T56" fmla="*/ 76 w 76"/>
                  <a:gd name="T57" fmla="*/ 65 h 183"/>
                  <a:gd name="T58" fmla="*/ 72 w 76"/>
                  <a:gd name="T59" fmla="*/ 41 h 183"/>
                  <a:gd name="T60" fmla="*/ 64 w 76"/>
                  <a:gd name="T61" fmla="*/ 20 h 183"/>
                  <a:gd name="T62" fmla="*/ 48 w 76"/>
                  <a:gd name="T63" fmla="*/ 7 h 183"/>
                  <a:gd name="T64" fmla="*/ 26 w 76"/>
                  <a:gd name="T65" fmla="*/ 0 h 183"/>
                  <a:gd name="T66" fmla="*/ 26 w 76"/>
                  <a:gd name="T67" fmla="*/ 0 h 183"/>
                  <a:gd name="T68" fmla="*/ 24 w 76"/>
                  <a:gd name="T69" fmla="*/ 0 h 183"/>
                  <a:gd name="T70" fmla="*/ 22 w 76"/>
                  <a:gd name="T71" fmla="*/ 1 h 183"/>
                  <a:gd name="T72" fmla="*/ 22 w 76"/>
                  <a:gd name="T73" fmla="*/ 3 h 183"/>
                  <a:gd name="T74" fmla="*/ 22 w 76"/>
                  <a:gd name="T75" fmla="*/ 3 h 183"/>
                  <a:gd name="T76" fmla="*/ 22 w 76"/>
                  <a:gd name="T77" fmla="*/ 5 h 183"/>
                  <a:gd name="T78" fmla="*/ 22 w 76"/>
                  <a:gd name="T79" fmla="*/ 7 h 183"/>
                  <a:gd name="T80" fmla="*/ 22 w 76"/>
                  <a:gd name="T81" fmla="*/ 7 h 183"/>
                  <a:gd name="T82" fmla="*/ 24 w 76"/>
                  <a:gd name="T83" fmla="*/ 8 h 183"/>
                  <a:gd name="T84" fmla="*/ 24 w 76"/>
                  <a:gd name="T85" fmla="*/ 8 h 183"/>
                  <a:gd name="T86" fmla="*/ 26 w 76"/>
                  <a:gd name="T87" fmla="*/ 8 h 183"/>
                  <a:gd name="T88" fmla="*/ 26 w 76"/>
                  <a:gd name="T89" fmla="*/ 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183">
                    <a:moveTo>
                      <a:pt x="26" y="8"/>
                    </a:moveTo>
                    <a:lnTo>
                      <a:pt x="36" y="10"/>
                    </a:lnTo>
                    <a:lnTo>
                      <a:pt x="45" y="15"/>
                    </a:lnTo>
                    <a:lnTo>
                      <a:pt x="52" y="20"/>
                    </a:lnTo>
                    <a:lnTo>
                      <a:pt x="57" y="29"/>
                    </a:lnTo>
                    <a:lnTo>
                      <a:pt x="60" y="38"/>
                    </a:lnTo>
                    <a:lnTo>
                      <a:pt x="64" y="48"/>
                    </a:lnTo>
                    <a:lnTo>
                      <a:pt x="66" y="58"/>
                    </a:lnTo>
                    <a:lnTo>
                      <a:pt x="66" y="69"/>
                    </a:lnTo>
                    <a:lnTo>
                      <a:pt x="66" y="77"/>
                    </a:lnTo>
                    <a:lnTo>
                      <a:pt x="66" y="88"/>
                    </a:lnTo>
                    <a:lnTo>
                      <a:pt x="66" y="88"/>
                    </a:lnTo>
                    <a:lnTo>
                      <a:pt x="64" y="98"/>
                    </a:lnTo>
                    <a:lnTo>
                      <a:pt x="59" y="109"/>
                    </a:lnTo>
                    <a:lnTo>
                      <a:pt x="53" y="119"/>
                    </a:lnTo>
                    <a:lnTo>
                      <a:pt x="48" y="128"/>
                    </a:lnTo>
                    <a:lnTo>
                      <a:pt x="40" y="136"/>
                    </a:lnTo>
                    <a:lnTo>
                      <a:pt x="33" y="145"/>
                    </a:lnTo>
                    <a:lnTo>
                      <a:pt x="24" y="152"/>
                    </a:lnTo>
                    <a:lnTo>
                      <a:pt x="15" y="160"/>
                    </a:lnTo>
                    <a:lnTo>
                      <a:pt x="7" y="167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5" y="183"/>
                    </a:lnTo>
                    <a:lnTo>
                      <a:pt x="5" y="183"/>
                    </a:lnTo>
                    <a:lnTo>
                      <a:pt x="7" y="183"/>
                    </a:lnTo>
                    <a:lnTo>
                      <a:pt x="7" y="181"/>
                    </a:lnTo>
                    <a:lnTo>
                      <a:pt x="7" y="181"/>
                    </a:lnTo>
                    <a:lnTo>
                      <a:pt x="7" y="181"/>
                    </a:lnTo>
                    <a:lnTo>
                      <a:pt x="7" y="181"/>
                    </a:lnTo>
                    <a:lnTo>
                      <a:pt x="15" y="172"/>
                    </a:lnTo>
                    <a:lnTo>
                      <a:pt x="24" y="164"/>
                    </a:lnTo>
                    <a:lnTo>
                      <a:pt x="33" y="157"/>
                    </a:lnTo>
                    <a:lnTo>
                      <a:pt x="41" y="148"/>
                    </a:lnTo>
                    <a:lnTo>
                      <a:pt x="50" y="140"/>
                    </a:lnTo>
                    <a:lnTo>
                      <a:pt x="57" y="129"/>
                    </a:lnTo>
                    <a:lnTo>
                      <a:pt x="64" y="121"/>
                    </a:lnTo>
                    <a:lnTo>
                      <a:pt x="69" y="110"/>
                    </a:lnTo>
                    <a:lnTo>
                      <a:pt x="72" y="98"/>
                    </a:lnTo>
                    <a:lnTo>
                      <a:pt x="74" y="88"/>
                    </a:lnTo>
                    <a:lnTo>
                      <a:pt x="74" y="88"/>
                    </a:lnTo>
                    <a:lnTo>
                      <a:pt x="76" y="76"/>
                    </a:lnTo>
                    <a:lnTo>
                      <a:pt x="76" y="65"/>
                    </a:lnTo>
                    <a:lnTo>
                      <a:pt x="74" y="53"/>
                    </a:lnTo>
                    <a:lnTo>
                      <a:pt x="72" y="41"/>
                    </a:lnTo>
                    <a:lnTo>
                      <a:pt x="69" y="31"/>
                    </a:lnTo>
                    <a:lnTo>
                      <a:pt x="64" y="20"/>
                    </a:lnTo>
                    <a:lnTo>
                      <a:pt x="57" y="12"/>
                    </a:lnTo>
                    <a:lnTo>
                      <a:pt x="48" y="7"/>
                    </a:lnTo>
                    <a:lnTo>
                      <a:pt x="38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6" name="Freeform 176">
                <a:extLst>
                  <a:ext uri="{FF2B5EF4-FFF2-40B4-BE49-F238E27FC236}">
                    <a16:creationId xmlns:a16="http://schemas.microsoft.com/office/drawing/2014/main" id="{FE2A5806-3177-A05C-2CB7-2309734EE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419"/>
                <a:ext cx="21" cy="8"/>
              </a:xfrm>
              <a:custGeom>
                <a:avLst/>
                <a:gdLst>
                  <a:gd name="T0" fmla="*/ 7 w 42"/>
                  <a:gd name="T1" fmla="*/ 8 h 15"/>
                  <a:gd name="T2" fmla="*/ 14 w 42"/>
                  <a:gd name="T3" fmla="*/ 8 h 15"/>
                  <a:gd name="T4" fmla="*/ 21 w 42"/>
                  <a:gd name="T5" fmla="*/ 12 h 15"/>
                  <a:gd name="T6" fmla="*/ 28 w 42"/>
                  <a:gd name="T7" fmla="*/ 14 h 15"/>
                  <a:gd name="T8" fmla="*/ 33 w 42"/>
                  <a:gd name="T9" fmla="*/ 15 h 15"/>
                  <a:gd name="T10" fmla="*/ 37 w 42"/>
                  <a:gd name="T11" fmla="*/ 15 h 15"/>
                  <a:gd name="T12" fmla="*/ 38 w 42"/>
                  <a:gd name="T13" fmla="*/ 15 h 15"/>
                  <a:gd name="T14" fmla="*/ 40 w 42"/>
                  <a:gd name="T15" fmla="*/ 15 h 15"/>
                  <a:gd name="T16" fmla="*/ 40 w 42"/>
                  <a:gd name="T17" fmla="*/ 14 h 15"/>
                  <a:gd name="T18" fmla="*/ 42 w 42"/>
                  <a:gd name="T19" fmla="*/ 12 h 15"/>
                  <a:gd name="T20" fmla="*/ 42 w 42"/>
                  <a:gd name="T21" fmla="*/ 10 h 15"/>
                  <a:gd name="T22" fmla="*/ 42 w 42"/>
                  <a:gd name="T23" fmla="*/ 10 h 15"/>
                  <a:gd name="T24" fmla="*/ 42 w 42"/>
                  <a:gd name="T25" fmla="*/ 8 h 15"/>
                  <a:gd name="T26" fmla="*/ 40 w 42"/>
                  <a:gd name="T27" fmla="*/ 8 h 15"/>
                  <a:gd name="T28" fmla="*/ 40 w 42"/>
                  <a:gd name="T29" fmla="*/ 7 h 15"/>
                  <a:gd name="T30" fmla="*/ 38 w 42"/>
                  <a:gd name="T31" fmla="*/ 7 h 15"/>
                  <a:gd name="T32" fmla="*/ 37 w 42"/>
                  <a:gd name="T33" fmla="*/ 7 h 15"/>
                  <a:gd name="T34" fmla="*/ 30 w 42"/>
                  <a:gd name="T35" fmla="*/ 7 h 15"/>
                  <a:gd name="T36" fmla="*/ 25 w 42"/>
                  <a:gd name="T37" fmla="*/ 5 h 15"/>
                  <a:gd name="T38" fmla="*/ 18 w 42"/>
                  <a:gd name="T39" fmla="*/ 3 h 15"/>
                  <a:gd name="T40" fmla="*/ 11 w 42"/>
                  <a:gd name="T41" fmla="*/ 2 h 15"/>
                  <a:gd name="T42" fmla="*/ 4 w 42"/>
                  <a:gd name="T43" fmla="*/ 2 h 15"/>
                  <a:gd name="T44" fmla="*/ 4 w 42"/>
                  <a:gd name="T45" fmla="*/ 2 h 15"/>
                  <a:gd name="T46" fmla="*/ 2 w 42"/>
                  <a:gd name="T47" fmla="*/ 2 h 15"/>
                  <a:gd name="T48" fmla="*/ 0 w 42"/>
                  <a:gd name="T49" fmla="*/ 2 h 15"/>
                  <a:gd name="T50" fmla="*/ 0 w 42"/>
                  <a:gd name="T51" fmla="*/ 3 h 15"/>
                  <a:gd name="T52" fmla="*/ 0 w 42"/>
                  <a:gd name="T53" fmla="*/ 5 h 15"/>
                  <a:gd name="T54" fmla="*/ 0 w 42"/>
                  <a:gd name="T55" fmla="*/ 5 h 15"/>
                  <a:gd name="T56" fmla="*/ 0 w 42"/>
                  <a:gd name="T57" fmla="*/ 7 h 15"/>
                  <a:gd name="T58" fmla="*/ 0 w 42"/>
                  <a:gd name="T59" fmla="*/ 8 h 15"/>
                  <a:gd name="T60" fmla="*/ 2 w 42"/>
                  <a:gd name="T61" fmla="*/ 8 h 15"/>
                  <a:gd name="T62" fmla="*/ 2 w 42"/>
                  <a:gd name="T63" fmla="*/ 10 h 15"/>
                  <a:gd name="T64" fmla="*/ 4 w 42"/>
                  <a:gd name="T65" fmla="*/ 10 h 15"/>
                  <a:gd name="T66" fmla="*/ 4 w 42"/>
                  <a:gd name="T6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5">
                    <a:moveTo>
                      <a:pt x="4" y="10"/>
                    </a:moveTo>
                    <a:lnTo>
                      <a:pt x="7" y="8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5" y="14"/>
                    </a:lnTo>
                    <a:lnTo>
                      <a:pt x="28" y="14"/>
                    </a:lnTo>
                    <a:lnTo>
                      <a:pt x="30" y="15"/>
                    </a:lnTo>
                    <a:lnTo>
                      <a:pt x="33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3" y="7"/>
                    </a:lnTo>
                    <a:lnTo>
                      <a:pt x="30" y="7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1" y="5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7" name="Freeform 177">
                <a:extLst>
                  <a:ext uri="{FF2B5EF4-FFF2-40B4-BE49-F238E27FC236}">
                    <a16:creationId xmlns:a16="http://schemas.microsoft.com/office/drawing/2014/main" id="{57167939-6A6C-7E3D-CDEF-92E76B07B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451"/>
                <a:ext cx="20" cy="38"/>
              </a:xfrm>
              <a:custGeom>
                <a:avLst/>
                <a:gdLst>
                  <a:gd name="T0" fmla="*/ 29 w 40"/>
                  <a:gd name="T1" fmla="*/ 14 h 76"/>
                  <a:gd name="T2" fmla="*/ 29 w 40"/>
                  <a:gd name="T3" fmla="*/ 26 h 76"/>
                  <a:gd name="T4" fmla="*/ 29 w 40"/>
                  <a:gd name="T5" fmla="*/ 38 h 76"/>
                  <a:gd name="T6" fmla="*/ 19 w 40"/>
                  <a:gd name="T7" fmla="*/ 57 h 76"/>
                  <a:gd name="T8" fmla="*/ 14 w 40"/>
                  <a:gd name="T9" fmla="*/ 61 h 76"/>
                  <a:gd name="T10" fmla="*/ 10 w 40"/>
                  <a:gd name="T11" fmla="*/ 64 h 76"/>
                  <a:gd name="T12" fmla="*/ 7 w 40"/>
                  <a:gd name="T13" fmla="*/ 66 h 76"/>
                  <a:gd name="T14" fmla="*/ 4 w 40"/>
                  <a:gd name="T15" fmla="*/ 67 h 76"/>
                  <a:gd name="T16" fmla="*/ 2 w 40"/>
                  <a:gd name="T17" fmla="*/ 69 h 76"/>
                  <a:gd name="T18" fmla="*/ 0 w 40"/>
                  <a:gd name="T19" fmla="*/ 71 h 76"/>
                  <a:gd name="T20" fmla="*/ 0 w 40"/>
                  <a:gd name="T21" fmla="*/ 73 h 76"/>
                  <a:gd name="T22" fmla="*/ 0 w 40"/>
                  <a:gd name="T23" fmla="*/ 74 h 76"/>
                  <a:gd name="T24" fmla="*/ 2 w 40"/>
                  <a:gd name="T25" fmla="*/ 76 h 76"/>
                  <a:gd name="T26" fmla="*/ 4 w 40"/>
                  <a:gd name="T27" fmla="*/ 76 h 76"/>
                  <a:gd name="T28" fmla="*/ 5 w 40"/>
                  <a:gd name="T29" fmla="*/ 76 h 76"/>
                  <a:gd name="T30" fmla="*/ 5 w 40"/>
                  <a:gd name="T31" fmla="*/ 76 h 76"/>
                  <a:gd name="T32" fmla="*/ 7 w 40"/>
                  <a:gd name="T33" fmla="*/ 76 h 76"/>
                  <a:gd name="T34" fmla="*/ 10 w 40"/>
                  <a:gd name="T35" fmla="*/ 73 h 76"/>
                  <a:gd name="T36" fmla="*/ 21 w 40"/>
                  <a:gd name="T37" fmla="*/ 67 h 76"/>
                  <a:gd name="T38" fmla="*/ 26 w 40"/>
                  <a:gd name="T39" fmla="*/ 64 h 76"/>
                  <a:gd name="T40" fmla="*/ 26 w 40"/>
                  <a:gd name="T41" fmla="*/ 64 h 76"/>
                  <a:gd name="T42" fmla="*/ 26 w 40"/>
                  <a:gd name="T43" fmla="*/ 62 h 76"/>
                  <a:gd name="T44" fmla="*/ 28 w 40"/>
                  <a:gd name="T45" fmla="*/ 62 h 76"/>
                  <a:gd name="T46" fmla="*/ 28 w 40"/>
                  <a:gd name="T47" fmla="*/ 62 h 76"/>
                  <a:gd name="T48" fmla="*/ 28 w 40"/>
                  <a:gd name="T49" fmla="*/ 61 h 76"/>
                  <a:gd name="T50" fmla="*/ 29 w 40"/>
                  <a:gd name="T51" fmla="*/ 55 h 76"/>
                  <a:gd name="T52" fmla="*/ 33 w 40"/>
                  <a:gd name="T53" fmla="*/ 48 h 76"/>
                  <a:gd name="T54" fmla="*/ 33 w 40"/>
                  <a:gd name="T55" fmla="*/ 48 h 76"/>
                  <a:gd name="T56" fmla="*/ 33 w 40"/>
                  <a:gd name="T57" fmla="*/ 50 h 76"/>
                  <a:gd name="T58" fmla="*/ 33 w 40"/>
                  <a:gd name="T59" fmla="*/ 50 h 76"/>
                  <a:gd name="T60" fmla="*/ 33 w 40"/>
                  <a:gd name="T61" fmla="*/ 50 h 76"/>
                  <a:gd name="T62" fmla="*/ 36 w 40"/>
                  <a:gd name="T63" fmla="*/ 43 h 76"/>
                  <a:gd name="T64" fmla="*/ 38 w 40"/>
                  <a:gd name="T65" fmla="*/ 33 h 76"/>
                  <a:gd name="T66" fmla="*/ 38 w 40"/>
                  <a:gd name="T67" fmla="*/ 21 h 76"/>
                  <a:gd name="T68" fmla="*/ 38 w 40"/>
                  <a:gd name="T69" fmla="*/ 12 h 76"/>
                  <a:gd name="T70" fmla="*/ 38 w 40"/>
                  <a:gd name="T71" fmla="*/ 5 h 76"/>
                  <a:gd name="T72" fmla="*/ 38 w 40"/>
                  <a:gd name="T73" fmla="*/ 2 h 76"/>
                  <a:gd name="T74" fmla="*/ 36 w 40"/>
                  <a:gd name="T75" fmla="*/ 0 h 76"/>
                  <a:gd name="T76" fmla="*/ 35 w 40"/>
                  <a:gd name="T77" fmla="*/ 0 h 76"/>
                  <a:gd name="T78" fmla="*/ 33 w 40"/>
                  <a:gd name="T79" fmla="*/ 2 h 76"/>
                  <a:gd name="T80" fmla="*/ 29 w 40"/>
                  <a:gd name="T81" fmla="*/ 2 h 76"/>
                  <a:gd name="T82" fmla="*/ 29 w 40"/>
                  <a:gd name="T83" fmla="*/ 4 h 76"/>
                  <a:gd name="T84" fmla="*/ 29 w 40"/>
                  <a:gd name="T85" fmla="*/ 5 h 76"/>
                  <a:gd name="T86" fmla="*/ 29 w 40"/>
                  <a:gd name="T87" fmla="*/ 5 h 76"/>
                  <a:gd name="T88" fmla="*/ 29 w 40"/>
                  <a:gd name="T89" fmla="*/ 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76">
                    <a:moveTo>
                      <a:pt x="29" y="5"/>
                    </a:moveTo>
                    <a:lnTo>
                      <a:pt x="29" y="9"/>
                    </a:lnTo>
                    <a:lnTo>
                      <a:pt x="29" y="14"/>
                    </a:lnTo>
                    <a:lnTo>
                      <a:pt x="29" y="17"/>
                    </a:lnTo>
                    <a:lnTo>
                      <a:pt x="29" y="23"/>
                    </a:lnTo>
                    <a:lnTo>
                      <a:pt x="29" y="26"/>
                    </a:lnTo>
                    <a:lnTo>
                      <a:pt x="29" y="29"/>
                    </a:lnTo>
                    <a:lnTo>
                      <a:pt x="29" y="35"/>
                    </a:lnTo>
                    <a:lnTo>
                      <a:pt x="29" y="38"/>
                    </a:lnTo>
                    <a:lnTo>
                      <a:pt x="28" y="43"/>
                    </a:lnTo>
                    <a:lnTo>
                      <a:pt x="24" y="47"/>
                    </a:lnTo>
                    <a:lnTo>
                      <a:pt x="19" y="57"/>
                    </a:lnTo>
                    <a:lnTo>
                      <a:pt x="21" y="57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0" y="64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7" y="66"/>
                    </a:lnTo>
                    <a:lnTo>
                      <a:pt x="5" y="66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2" y="73"/>
                    </a:lnTo>
                    <a:lnTo>
                      <a:pt x="16" y="69"/>
                    </a:lnTo>
                    <a:lnTo>
                      <a:pt x="21" y="67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1"/>
                    </a:lnTo>
                    <a:lnTo>
                      <a:pt x="28" y="61"/>
                    </a:lnTo>
                    <a:lnTo>
                      <a:pt x="28" y="61"/>
                    </a:lnTo>
                    <a:lnTo>
                      <a:pt x="28" y="59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31" y="52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48"/>
                    </a:lnTo>
                    <a:lnTo>
                      <a:pt x="35" y="47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38" y="24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8" y="12"/>
                    </a:lnTo>
                    <a:lnTo>
                      <a:pt x="38" y="10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8" name="Freeform 178">
                <a:extLst>
                  <a:ext uri="{FF2B5EF4-FFF2-40B4-BE49-F238E27FC236}">
                    <a16:creationId xmlns:a16="http://schemas.microsoft.com/office/drawing/2014/main" id="{9789AF8E-6412-442A-499A-A68231452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569"/>
                <a:ext cx="21" cy="48"/>
              </a:xfrm>
              <a:custGeom>
                <a:avLst/>
                <a:gdLst>
                  <a:gd name="T0" fmla="*/ 2 w 44"/>
                  <a:gd name="T1" fmla="*/ 12 h 97"/>
                  <a:gd name="T2" fmla="*/ 0 w 44"/>
                  <a:gd name="T3" fmla="*/ 33 h 97"/>
                  <a:gd name="T4" fmla="*/ 4 w 44"/>
                  <a:gd name="T5" fmla="*/ 53 h 97"/>
                  <a:gd name="T6" fmla="*/ 14 w 44"/>
                  <a:gd name="T7" fmla="*/ 72 h 97"/>
                  <a:gd name="T8" fmla="*/ 28 w 44"/>
                  <a:gd name="T9" fmla="*/ 88 h 97"/>
                  <a:gd name="T10" fmla="*/ 37 w 44"/>
                  <a:gd name="T11" fmla="*/ 95 h 97"/>
                  <a:gd name="T12" fmla="*/ 38 w 44"/>
                  <a:gd name="T13" fmla="*/ 97 h 97"/>
                  <a:gd name="T14" fmla="*/ 40 w 44"/>
                  <a:gd name="T15" fmla="*/ 97 h 97"/>
                  <a:gd name="T16" fmla="*/ 42 w 44"/>
                  <a:gd name="T17" fmla="*/ 97 h 97"/>
                  <a:gd name="T18" fmla="*/ 42 w 44"/>
                  <a:gd name="T19" fmla="*/ 95 h 97"/>
                  <a:gd name="T20" fmla="*/ 44 w 44"/>
                  <a:gd name="T21" fmla="*/ 95 h 97"/>
                  <a:gd name="T22" fmla="*/ 44 w 44"/>
                  <a:gd name="T23" fmla="*/ 93 h 97"/>
                  <a:gd name="T24" fmla="*/ 44 w 44"/>
                  <a:gd name="T25" fmla="*/ 93 h 97"/>
                  <a:gd name="T26" fmla="*/ 44 w 44"/>
                  <a:gd name="T27" fmla="*/ 91 h 97"/>
                  <a:gd name="T28" fmla="*/ 44 w 44"/>
                  <a:gd name="T29" fmla="*/ 90 h 97"/>
                  <a:gd name="T30" fmla="*/ 44 w 44"/>
                  <a:gd name="T31" fmla="*/ 88 h 97"/>
                  <a:gd name="T32" fmla="*/ 44 w 44"/>
                  <a:gd name="T33" fmla="*/ 88 h 97"/>
                  <a:gd name="T34" fmla="*/ 28 w 44"/>
                  <a:gd name="T35" fmla="*/ 76 h 97"/>
                  <a:gd name="T36" fmla="*/ 18 w 44"/>
                  <a:gd name="T37" fmla="*/ 60 h 97"/>
                  <a:gd name="T38" fmla="*/ 11 w 44"/>
                  <a:gd name="T39" fmla="*/ 43 h 97"/>
                  <a:gd name="T40" fmla="*/ 9 w 44"/>
                  <a:gd name="T41" fmla="*/ 24 h 97"/>
                  <a:gd name="T42" fmla="*/ 14 w 44"/>
                  <a:gd name="T43" fmla="*/ 5 h 97"/>
                  <a:gd name="T44" fmla="*/ 14 w 44"/>
                  <a:gd name="T45" fmla="*/ 5 h 97"/>
                  <a:gd name="T46" fmla="*/ 14 w 44"/>
                  <a:gd name="T47" fmla="*/ 3 h 97"/>
                  <a:gd name="T48" fmla="*/ 14 w 44"/>
                  <a:gd name="T49" fmla="*/ 2 h 97"/>
                  <a:gd name="T50" fmla="*/ 13 w 44"/>
                  <a:gd name="T51" fmla="*/ 2 h 97"/>
                  <a:gd name="T52" fmla="*/ 13 w 44"/>
                  <a:gd name="T53" fmla="*/ 0 h 97"/>
                  <a:gd name="T54" fmla="*/ 11 w 44"/>
                  <a:gd name="T55" fmla="*/ 0 h 97"/>
                  <a:gd name="T56" fmla="*/ 11 w 44"/>
                  <a:gd name="T57" fmla="*/ 0 h 97"/>
                  <a:gd name="T58" fmla="*/ 9 w 44"/>
                  <a:gd name="T59" fmla="*/ 0 h 97"/>
                  <a:gd name="T60" fmla="*/ 7 w 44"/>
                  <a:gd name="T61" fmla="*/ 0 h 97"/>
                  <a:gd name="T62" fmla="*/ 6 w 44"/>
                  <a:gd name="T63" fmla="*/ 2 h 97"/>
                  <a:gd name="T64" fmla="*/ 6 w 44"/>
                  <a:gd name="T65" fmla="*/ 2 h 97"/>
                  <a:gd name="T66" fmla="*/ 6 w 44"/>
                  <a:gd name="T67" fmla="*/ 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" h="97">
                    <a:moveTo>
                      <a:pt x="6" y="2"/>
                    </a:moveTo>
                    <a:lnTo>
                      <a:pt x="2" y="12"/>
                    </a:lnTo>
                    <a:lnTo>
                      <a:pt x="0" y="22"/>
                    </a:lnTo>
                    <a:lnTo>
                      <a:pt x="0" y="33"/>
                    </a:lnTo>
                    <a:lnTo>
                      <a:pt x="2" y="43"/>
                    </a:lnTo>
                    <a:lnTo>
                      <a:pt x="4" y="53"/>
                    </a:lnTo>
                    <a:lnTo>
                      <a:pt x="9" y="64"/>
                    </a:lnTo>
                    <a:lnTo>
                      <a:pt x="14" y="72"/>
                    </a:lnTo>
                    <a:lnTo>
                      <a:pt x="21" y="81"/>
                    </a:lnTo>
                    <a:lnTo>
                      <a:pt x="28" y="88"/>
                    </a:lnTo>
                    <a:lnTo>
                      <a:pt x="37" y="95"/>
                    </a:lnTo>
                    <a:lnTo>
                      <a:pt x="37" y="95"/>
                    </a:lnTo>
                    <a:lnTo>
                      <a:pt x="38" y="95"/>
                    </a:lnTo>
                    <a:lnTo>
                      <a:pt x="38" y="97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2" y="97"/>
                    </a:lnTo>
                    <a:lnTo>
                      <a:pt x="42" y="97"/>
                    </a:lnTo>
                    <a:lnTo>
                      <a:pt x="42" y="95"/>
                    </a:lnTo>
                    <a:lnTo>
                      <a:pt x="44" y="95"/>
                    </a:lnTo>
                    <a:lnTo>
                      <a:pt x="44" y="95"/>
                    </a:lnTo>
                    <a:lnTo>
                      <a:pt x="44" y="95"/>
                    </a:lnTo>
                    <a:lnTo>
                      <a:pt x="44" y="93"/>
                    </a:lnTo>
                    <a:lnTo>
                      <a:pt x="44" y="93"/>
                    </a:lnTo>
                    <a:lnTo>
                      <a:pt x="44" y="93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4" y="90"/>
                    </a:lnTo>
                    <a:lnTo>
                      <a:pt x="44" y="90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4" y="88"/>
                    </a:lnTo>
                    <a:lnTo>
                      <a:pt x="44" y="88"/>
                    </a:lnTo>
                    <a:lnTo>
                      <a:pt x="35" y="83"/>
                    </a:lnTo>
                    <a:lnTo>
                      <a:pt x="28" y="76"/>
                    </a:lnTo>
                    <a:lnTo>
                      <a:pt x="23" y="69"/>
                    </a:lnTo>
                    <a:lnTo>
                      <a:pt x="18" y="60"/>
                    </a:lnTo>
                    <a:lnTo>
                      <a:pt x="13" y="52"/>
                    </a:lnTo>
                    <a:lnTo>
                      <a:pt x="11" y="43"/>
                    </a:lnTo>
                    <a:lnTo>
                      <a:pt x="9" y="33"/>
                    </a:lnTo>
                    <a:lnTo>
                      <a:pt x="9" y="24"/>
                    </a:lnTo>
                    <a:lnTo>
                      <a:pt x="11" y="1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9" name="Freeform 179">
                <a:extLst>
                  <a:ext uri="{FF2B5EF4-FFF2-40B4-BE49-F238E27FC236}">
                    <a16:creationId xmlns:a16="http://schemas.microsoft.com/office/drawing/2014/main" id="{F101AF1D-EF58-7B64-358C-FF2CE622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466"/>
                <a:ext cx="34" cy="33"/>
              </a:xfrm>
              <a:custGeom>
                <a:avLst/>
                <a:gdLst>
                  <a:gd name="T0" fmla="*/ 2 w 70"/>
                  <a:gd name="T1" fmla="*/ 16 h 66"/>
                  <a:gd name="T2" fmla="*/ 13 w 70"/>
                  <a:gd name="T3" fmla="*/ 30 h 66"/>
                  <a:gd name="T4" fmla="*/ 26 w 70"/>
                  <a:gd name="T5" fmla="*/ 40 h 66"/>
                  <a:gd name="T6" fmla="*/ 40 w 70"/>
                  <a:gd name="T7" fmla="*/ 49 h 66"/>
                  <a:gd name="T8" fmla="*/ 56 w 70"/>
                  <a:gd name="T9" fmla="*/ 59 h 66"/>
                  <a:gd name="T10" fmla="*/ 63 w 70"/>
                  <a:gd name="T11" fmla="*/ 64 h 66"/>
                  <a:gd name="T12" fmla="*/ 63 w 70"/>
                  <a:gd name="T13" fmla="*/ 66 h 66"/>
                  <a:gd name="T14" fmla="*/ 64 w 70"/>
                  <a:gd name="T15" fmla="*/ 66 h 66"/>
                  <a:gd name="T16" fmla="*/ 66 w 70"/>
                  <a:gd name="T17" fmla="*/ 66 h 66"/>
                  <a:gd name="T18" fmla="*/ 68 w 70"/>
                  <a:gd name="T19" fmla="*/ 66 h 66"/>
                  <a:gd name="T20" fmla="*/ 68 w 70"/>
                  <a:gd name="T21" fmla="*/ 64 h 66"/>
                  <a:gd name="T22" fmla="*/ 70 w 70"/>
                  <a:gd name="T23" fmla="*/ 64 h 66"/>
                  <a:gd name="T24" fmla="*/ 70 w 70"/>
                  <a:gd name="T25" fmla="*/ 62 h 66"/>
                  <a:gd name="T26" fmla="*/ 70 w 70"/>
                  <a:gd name="T27" fmla="*/ 61 h 66"/>
                  <a:gd name="T28" fmla="*/ 70 w 70"/>
                  <a:gd name="T29" fmla="*/ 61 h 66"/>
                  <a:gd name="T30" fmla="*/ 70 w 70"/>
                  <a:gd name="T31" fmla="*/ 59 h 66"/>
                  <a:gd name="T32" fmla="*/ 68 w 70"/>
                  <a:gd name="T33" fmla="*/ 59 h 66"/>
                  <a:gd name="T34" fmla="*/ 56 w 70"/>
                  <a:gd name="T35" fmla="*/ 49 h 66"/>
                  <a:gd name="T36" fmla="*/ 40 w 70"/>
                  <a:gd name="T37" fmla="*/ 40 h 66"/>
                  <a:gd name="T38" fmla="*/ 26 w 70"/>
                  <a:gd name="T39" fmla="*/ 30 h 66"/>
                  <a:gd name="T40" fmla="*/ 16 w 70"/>
                  <a:gd name="T41" fmla="*/ 19 h 66"/>
                  <a:gd name="T42" fmla="*/ 9 w 70"/>
                  <a:gd name="T43" fmla="*/ 4 h 66"/>
                  <a:gd name="T44" fmla="*/ 7 w 70"/>
                  <a:gd name="T45" fmla="*/ 2 h 66"/>
                  <a:gd name="T46" fmla="*/ 7 w 70"/>
                  <a:gd name="T47" fmla="*/ 2 h 66"/>
                  <a:gd name="T48" fmla="*/ 6 w 70"/>
                  <a:gd name="T49" fmla="*/ 0 h 66"/>
                  <a:gd name="T50" fmla="*/ 4 w 70"/>
                  <a:gd name="T51" fmla="*/ 0 h 66"/>
                  <a:gd name="T52" fmla="*/ 4 w 70"/>
                  <a:gd name="T53" fmla="*/ 0 h 66"/>
                  <a:gd name="T54" fmla="*/ 2 w 70"/>
                  <a:gd name="T55" fmla="*/ 0 h 66"/>
                  <a:gd name="T56" fmla="*/ 0 w 70"/>
                  <a:gd name="T57" fmla="*/ 2 h 66"/>
                  <a:gd name="T58" fmla="*/ 0 w 70"/>
                  <a:gd name="T59" fmla="*/ 2 h 66"/>
                  <a:gd name="T60" fmla="*/ 0 w 70"/>
                  <a:gd name="T61" fmla="*/ 4 h 66"/>
                  <a:gd name="T62" fmla="*/ 0 w 70"/>
                  <a:gd name="T63" fmla="*/ 5 h 66"/>
                  <a:gd name="T64" fmla="*/ 0 w 70"/>
                  <a:gd name="T65" fmla="*/ 7 h 66"/>
                  <a:gd name="T66" fmla="*/ 0 w 70"/>
                  <a:gd name="T67" fmla="*/ 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" h="66">
                    <a:moveTo>
                      <a:pt x="0" y="7"/>
                    </a:moveTo>
                    <a:lnTo>
                      <a:pt x="2" y="16"/>
                    </a:lnTo>
                    <a:lnTo>
                      <a:pt x="7" y="24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6" y="40"/>
                    </a:lnTo>
                    <a:lnTo>
                      <a:pt x="33" y="45"/>
                    </a:lnTo>
                    <a:lnTo>
                      <a:pt x="40" y="49"/>
                    </a:lnTo>
                    <a:lnTo>
                      <a:pt x="49" y="54"/>
                    </a:lnTo>
                    <a:lnTo>
                      <a:pt x="56" y="59"/>
                    </a:lnTo>
                    <a:lnTo>
                      <a:pt x="63" y="64"/>
                    </a:lnTo>
                    <a:lnTo>
                      <a:pt x="63" y="64"/>
                    </a:lnTo>
                    <a:lnTo>
                      <a:pt x="63" y="64"/>
                    </a:lnTo>
                    <a:lnTo>
                      <a:pt x="63" y="6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1"/>
                    </a:lnTo>
                    <a:lnTo>
                      <a:pt x="70" y="61"/>
                    </a:lnTo>
                    <a:lnTo>
                      <a:pt x="70" y="61"/>
                    </a:lnTo>
                    <a:lnTo>
                      <a:pt x="70" y="59"/>
                    </a:lnTo>
                    <a:lnTo>
                      <a:pt x="70" y="59"/>
                    </a:lnTo>
                    <a:lnTo>
                      <a:pt x="68" y="59"/>
                    </a:lnTo>
                    <a:lnTo>
                      <a:pt x="68" y="59"/>
                    </a:lnTo>
                    <a:lnTo>
                      <a:pt x="63" y="52"/>
                    </a:lnTo>
                    <a:lnTo>
                      <a:pt x="56" y="49"/>
                    </a:lnTo>
                    <a:lnTo>
                      <a:pt x="49" y="43"/>
                    </a:lnTo>
                    <a:lnTo>
                      <a:pt x="40" y="40"/>
                    </a:lnTo>
                    <a:lnTo>
                      <a:pt x="33" y="35"/>
                    </a:lnTo>
                    <a:lnTo>
                      <a:pt x="26" y="30"/>
                    </a:lnTo>
                    <a:lnTo>
                      <a:pt x="21" y="24"/>
                    </a:lnTo>
                    <a:lnTo>
                      <a:pt x="16" y="19"/>
                    </a:lnTo>
                    <a:lnTo>
                      <a:pt x="11" y="1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0" name="Freeform 180">
                <a:extLst>
                  <a:ext uri="{FF2B5EF4-FFF2-40B4-BE49-F238E27FC236}">
                    <a16:creationId xmlns:a16="http://schemas.microsoft.com/office/drawing/2014/main" id="{BA7C7BFD-C38A-03BB-0F53-20D6CB851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032"/>
                <a:ext cx="120" cy="244"/>
              </a:xfrm>
              <a:custGeom>
                <a:avLst/>
                <a:gdLst>
                  <a:gd name="T0" fmla="*/ 238 w 238"/>
                  <a:gd name="T1" fmla="*/ 0 h 488"/>
                  <a:gd name="T2" fmla="*/ 229 w 238"/>
                  <a:gd name="T3" fmla="*/ 6 h 488"/>
                  <a:gd name="T4" fmla="*/ 216 w 238"/>
                  <a:gd name="T5" fmla="*/ 18 h 488"/>
                  <a:gd name="T6" fmla="*/ 200 w 238"/>
                  <a:gd name="T7" fmla="*/ 40 h 488"/>
                  <a:gd name="T8" fmla="*/ 185 w 238"/>
                  <a:gd name="T9" fmla="*/ 75 h 488"/>
                  <a:gd name="T10" fmla="*/ 178 w 238"/>
                  <a:gd name="T11" fmla="*/ 96 h 488"/>
                  <a:gd name="T12" fmla="*/ 176 w 238"/>
                  <a:gd name="T13" fmla="*/ 116 h 488"/>
                  <a:gd name="T14" fmla="*/ 174 w 238"/>
                  <a:gd name="T15" fmla="*/ 142 h 488"/>
                  <a:gd name="T16" fmla="*/ 174 w 238"/>
                  <a:gd name="T17" fmla="*/ 173 h 488"/>
                  <a:gd name="T18" fmla="*/ 174 w 238"/>
                  <a:gd name="T19" fmla="*/ 203 h 488"/>
                  <a:gd name="T20" fmla="*/ 171 w 238"/>
                  <a:gd name="T21" fmla="*/ 227 h 488"/>
                  <a:gd name="T22" fmla="*/ 169 w 238"/>
                  <a:gd name="T23" fmla="*/ 239 h 488"/>
                  <a:gd name="T24" fmla="*/ 159 w 238"/>
                  <a:gd name="T25" fmla="*/ 268 h 488"/>
                  <a:gd name="T26" fmla="*/ 143 w 238"/>
                  <a:gd name="T27" fmla="*/ 300 h 488"/>
                  <a:gd name="T28" fmla="*/ 124 w 238"/>
                  <a:gd name="T29" fmla="*/ 329 h 488"/>
                  <a:gd name="T30" fmla="*/ 105 w 238"/>
                  <a:gd name="T31" fmla="*/ 353 h 488"/>
                  <a:gd name="T32" fmla="*/ 96 w 238"/>
                  <a:gd name="T33" fmla="*/ 362 h 488"/>
                  <a:gd name="T34" fmla="*/ 77 w 238"/>
                  <a:gd name="T35" fmla="*/ 382 h 488"/>
                  <a:gd name="T36" fmla="*/ 57 w 238"/>
                  <a:gd name="T37" fmla="*/ 408 h 488"/>
                  <a:gd name="T38" fmla="*/ 39 w 238"/>
                  <a:gd name="T39" fmla="*/ 438 h 488"/>
                  <a:gd name="T40" fmla="*/ 27 w 238"/>
                  <a:gd name="T41" fmla="*/ 465 h 488"/>
                  <a:gd name="T42" fmla="*/ 20 w 238"/>
                  <a:gd name="T43" fmla="*/ 488 h 488"/>
                  <a:gd name="T44" fmla="*/ 0 w 238"/>
                  <a:gd name="T45" fmla="*/ 427 h 488"/>
                  <a:gd name="T46" fmla="*/ 10 w 238"/>
                  <a:gd name="T47" fmla="*/ 417 h 488"/>
                  <a:gd name="T48" fmla="*/ 20 w 238"/>
                  <a:gd name="T49" fmla="*/ 405 h 488"/>
                  <a:gd name="T50" fmla="*/ 29 w 238"/>
                  <a:gd name="T51" fmla="*/ 391 h 488"/>
                  <a:gd name="T52" fmla="*/ 36 w 238"/>
                  <a:gd name="T53" fmla="*/ 372 h 488"/>
                  <a:gd name="T54" fmla="*/ 43 w 238"/>
                  <a:gd name="T55" fmla="*/ 351 h 488"/>
                  <a:gd name="T56" fmla="*/ 45 w 238"/>
                  <a:gd name="T57" fmla="*/ 338 h 488"/>
                  <a:gd name="T58" fmla="*/ 48 w 238"/>
                  <a:gd name="T59" fmla="*/ 310 h 488"/>
                  <a:gd name="T60" fmla="*/ 53 w 238"/>
                  <a:gd name="T61" fmla="*/ 279 h 488"/>
                  <a:gd name="T62" fmla="*/ 58 w 238"/>
                  <a:gd name="T63" fmla="*/ 249 h 488"/>
                  <a:gd name="T64" fmla="*/ 65 w 238"/>
                  <a:gd name="T65" fmla="*/ 220 h 488"/>
                  <a:gd name="T66" fmla="*/ 70 w 238"/>
                  <a:gd name="T67" fmla="*/ 208 h 488"/>
                  <a:gd name="T68" fmla="*/ 81 w 238"/>
                  <a:gd name="T69" fmla="*/ 189 h 488"/>
                  <a:gd name="T70" fmla="*/ 98 w 238"/>
                  <a:gd name="T71" fmla="*/ 166 h 488"/>
                  <a:gd name="T72" fmla="*/ 115 w 238"/>
                  <a:gd name="T73" fmla="*/ 142 h 488"/>
                  <a:gd name="T74" fmla="*/ 134 w 238"/>
                  <a:gd name="T75" fmla="*/ 116 h 488"/>
                  <a:gd name="T76" fmla="*/ 148 w 238"/>
                  <a:gd name="T77" fmla="*/ 96 h 488"/>
                  <a:gd name="T78" fmla="*/ 153 w 238"/>
                  <a:gd name="T79" fmla="*/ 85 h 488"/>
                  <a:gd name="T80" fmla="*/ 160 w 238"/>
                  <a:gd name="T81" fmla="*/ 64 h 488"/>
                  <a:gd name="T82" fmla="*/ 162 w 238"/>
                  <a:gd name="T83" fmla="*/ 47 h 488"/>
                  <a:gd name="T84" fmla="*/ 164 w 238"/>
                  <a:gd name="T85" fmla="*/ 32 h 488"/>
                  <a:gd name="T86" fmla="*/ 164 w 238"/>
                  <a:gd name="T87" fmla="*/ 23 h 488"/>
                  <a:gd name="T88" fmla="*/ 238 w 238"/>
                  <a:gd name="T89" fmla="*/ 0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8" h="488">
                    <a:moveTo>
                      <a:pt x="238" y="0"/>
                    </a:moveTo>
                    <a:lnTo>
                      <a:pt x="238" y="0"/>
                    </a:lnTo>
                    <a:lnTo>
                      <a:pt x="235" y="2"/>
                    </a:lnTo>
                    <a:lnTo>
                      <a:pt x="229" y="6"/>
                    </a:lnTo>
                    <a:lnTo>
                      <a:pt x="223" y="11"/>
                    </a:lnTo>
                    <a:lnTo>
                      <a:pt x="216" y="18"/>
                    </a:lnTo>
                    <a:lnTo>
                      <a:pt x="207" y="28"/>
                    </a:lnTo>
                    <a:lnTo>
                      <a:pt x="200" y="40"/>
                    </a:lnTo>
                    <a:lnTo>
                      <a:pt x="191" y="56"/>
                    </a:lnTo>
                    <a:lnTo>
                      <a:pt x="185" y="75"/>
                    </a:lnTo>
                    <a:lnTo>
                      <a:pt x="178" y="96"/>
                    </a:lnTo>
                    <a:lnTo>
                      <a:pt x="178" y="96"/>
                    </a:lnTo>
                    <a:lnTo>
                      <a:pt x="176" y="104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42"/>
                    </a:lnTo>
                    <a:lnTo>
                      <a:pt x="174" y="158"/>
                    </a:lnTo>
                    <a:lnTo>
                      <a:pt x="174" y="173"/>
                    </a:lnTo>
                    <a:lnTo>
                      <a:pt x="174" y="187"/>
                    </a:lnTo>
                    <a:lnTo>
                      <a:pt x="174" y="203"/>
                    </a:lnTo>
                    <a:lnTo>
                      <a:pt x="172" y="215"/>
                    </a:lnTo>
                    <a:lnTo>
                      <a:pt x="171" y="227"/>
                    </a:lnTo>
                    <a:lnTo>
                      <a:pt x="171" y="227"/>
                    </a:lnTo>
                    <a:lnTo>
                      <a:pt x="169" y="239"/>
                    </a:lnTo>
                    <a:lnTo>
                      <a:pt x="164" y="253"/>
                    </a:lnTo>
                    <a:lnTo>
                      <a:pt x="159" y="268"/>
                    </a:lnTo>
                    <a:lnTo>
                      <a:pt x="152" y="284"/>
                    </a:lnTo>
                    <a:lnTo>
                      <a:pt x="143" y="300"/>
                    </a:lnTo>
                    <a:lnTo>
                      <a:pt x="134" y="315"/>
                    </a:lnTo>
                    <a:lnTo>
                      <a:pt x="124" y="329"/>
                    </a:lnTo>
                    <a:lnTo>
                      <a:pt x="115" y="341"/>
                    </a:lnTo>
                    <a:lnTo>
                      <a:pt x="105" y="353"/>
                    </a:lnTo>
                    <a:lnTo>
                      <a:pt x="96" y="362"/>
                    </a:lnTo>
                    <a:lnTo>
                      <a:pt x="96" y="362"/>
                    </a:lnTo>
                    <a:lnTo>
                      <a:pt x="86" y="370"/>
                    </a:lnTo>
                    <a:lnTo>
                      <a:pt x="77" y="382"/>
                    </a:lnTo>
                    <a:lnTo>
                      <a:pt x="67" y="395"/>
                    </a:lnTo>
                    <a:lnTo>
                      <a:pt x="57" y="408"/>
                    </a:lnTo>
                    <a:lnTo>
                      <a:pt x="48" y="424"/>
                    </a:lnTo>
                    <a:lnTo>
                      <a:pt x="39" y="438"/>
                    </a:lnTo>
                    <a:lnTo>
                      <a:pt x="32" y="452"/>
                    </a:lnTo>
                    <a:lnTo>
                      <a:pt x="27" y="465"/>
                    </a:lnTo>
                    <a:lnTo>
                      <a:pt x="22" y="478"/>
                    </a:lnTo>
                    <a:lnTo>
                      <a:pt x="20" y="488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5" y="422"/>
                    </a:lnTo>
                    <a:lnTo>
                      <a:pt x="10" y="417"/>
                    </a:lnTo>
                    <a:lnTo>
                      <a:pt x="15" y="412"/>
                    </a:lnTo>
                    <a:lnTo>
                      <a:pt x="20" y="405"/>
                    </a:lnTo>
                    <a:lnTo>
                      <a:pt x="24" y="398"/>
                    </a:lnTo>
                    <a:lnTo>
                      <a:pt x="29" y="391"/>
                    </a:lnTo>
                    <a:lnTo>
                      <a:pt x="32" y="382"/>
                    </a:lnTo>
                    <a:lnTo>
                      <a:pt x="36" y="372"/>
                    </a:lnTo>
                    <a:lnTo>
                      <a:pt x="39" y="362"/>
                    </a:lnTo>
                    <a:lnTo>
                      <a:pt x="43" y="351"/>
                    </a:lnTo>
                    <a:lnTo>
                      <a:pt x="43" y="351"/>
                    </a:lnTo>
                    <a:lnTo>
                      <a:pt x="45" y="338"/>
                    </a:lnTo>
                    <a:lnTo>
                      <a:pt x="46" y="325"/>
                    </a:lnTo>
                    <a:lnTo>
                      <a:pt x="48" y="310"/>
                    </a:lnTo>
                    <a:lnTo>
                      <a:pt x="51" y="294"/>
                    </a:lnTo>
                    <a:lnTo>
                      <a:pt x="53" y="279"/>
                    </a:lnTo>
                    <a:lnTo>
                      <a:pt x="55" y="265"/>
                    </a:lnTo>
                    <a:lnTo>
                      <a:pt x="58" y="249"/>
                    </a:lnTo>
                    <a:lnTo>
                      <a:pt x="62" y="234"/>
                    </a:lnTo>
                    <a:lnTo>
                      <a:pt x="65" y="220"/>
                    </a:lnTo>
                    <a:lnTo>
                      <a:pt x="70" y="208"/>
                    </a:lnTo>
                    <a:lnTo>
                      <a:pt x="70" y="208"/>
                    </a:lnTo>
                    <a:lnTo>
                      <a:pt x="76" y="199"/>
                    </a:lnTo>
                    <a:lnTo>
                      <a:pt x="81" y="189"/>
                    </a:lnTo>
                    <a:lnTo>
                      <a:pt x="89" y="179"/>
                    </a:lnTo>
                    <a:lnTo>
                      <a:pt x="98" y="166"/>
                    </a:lnTo>
                    <a:lnTo>
                      <a:pt x="107" y="154"/>
                    </a:lnTo>
                    <a:lnTo>
                      <a:pt x="115" y="142"/>
                    </a:lnTo>
                    <a:lnTo>
                      <a:pt x="126" y="128"/>
                    </a:lnTo>
                    <a:lnTo>
                      <a:pt x="134" y="116"/>
                    </a:lnTo>
                    <a:lnTo>
                      <a:pt x="141" y="106"/>
                    </a:lnTo>
                    <a:lnTo>
                      <a:pt x="148" y="96"/>
                    </a:lnTo>
                    <a:lnTo>
                      <a:pt x="148" y="96"/>
                    </a:lnTo>
                    <a:lnTo>
                      <a:pt x="153" y="85"/>
                    </a:lnTo>
                    <a:lnTo>
                      <a:pt x="157" y="75"/>
                    </a:lnTo>
                    <a:lnTo>
                      <a:pt x="160" y="64"/>
                    </a:lnTo>
                    <a:lnTo>
                      <a:pt x="162" y="56"/>
                    </a:lnTo>
                    <a:lnTo>
                      <a:pt x="162" y="47"/>
                    </a:lnTo>
                    <a:lnTo>
                      <a:pt x="164" y="39"/>
                    </a:lnTo>
                    <a:lnTo>
                      <a:pt x="164" y="32"/>
                    </a:lnTo>
                    <a:lnTo>
                      <a:pt x="164" y="26"/>
                    </a:lnTo>
                    <a:lnTo>
                      <a:pt x="164" y="23"/>
                    </a:lnTo>
                    <a:lnTo>
                      <a:pt x="164" y="23"/>
                    </a:lnTo>
                    <a:lnTo>
                      <a:pt x="238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F4C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1" name="Freeform 181">
                <a:extLst>
                  <a:ext uri="{FF2B5EF4-FFF2-40B4-BE49-F238E27FC236}">
                    <a16:creationId xmlns:a16="http://schemas.microsoft.com/office/drawing/2014/main" id="{6D90B66D-6D9D-57E7-7FDD-AFABC8FAD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032"/>
                <a:ext cx="120" cy="244"/>
              </a:xfrm>
              <a:custGeom>
                <a:avLst/>
                <a:gdLst>
                  <a:gd name="T0" fmla="*/ 238 w 238"/>
                  <a:gd name="T1" fmla="*/ 0 h 488"/>
                  <a:gd name="T2" fmla="*/ 229 w 238"/>
                  <a:gd name="T3" fmla="*/ 6 h 488"/>
                  <a:gd name="T4" fmla="*/ 216 w 238"/>
                  <a:gd name="T5" fmla="*/ 18 h 488"/>
                  <a:gd name="T6" fmla="*/ 200 w 238"/>
                  <a:gd name="T7" fmla="*/ 40 h 488"/>
                  <a:gd name="T8" fmla="*/ 185 w 238"/>
                  <a:gd name="T9" fmla="*/ 75 h 488"/>
                  <a:gd name="T10" fmla="*/ 178 w 238"/>
                  <a:gd name="T11" fmla="*/ 96 h 488"/>
                  <a:gd name="T12" fmla="*/ 176 w 238"/>
                  <a:gd name="T13" fmla="*/ 116 h 488"/>
                  <a:gd name="T14" fmla="*/ 174 w 238"/>
                  <a:gd name="T15" fmla="*/ 142 h 488"/>
                  <a:gd name="T16" fmla="*/ 174 w 238"/>
                  <a:gd name="T17" fmla="*/ 173 h 488"/>
                  <a:gd name="T18" fmla="*/ 174 w 238"/>
                  <a:gd name="T19" fmla="*/ 203 h 488"/>
                  <a:gd name="T20" fmla="*/ 171 w 238"/>
                  <a:gd name="T21" fmla="*/ 227 h 488"/>
                  <a:gd name="T22" fmla="*/ 169 w 238"/>
                  <a:gd name="T23" fmla="*/ 239 h 488"/>
                  <a:gd name="T24" fmla="*/ 159 w 238"/>
                  <a:gd name="T25" fmla="*/ 268 h 488"/>
                  <a:gd name="T26" fmla="*/ 143 w 238"/>
                  <a:gd name="T27" fmla="*/ 300 h 488"/>
                  <a:gd name="T28" fmla="*/ 124 w 238"/>
                  <a:gd name="T29" fmla="*/ 329 h 488"/>
                  <a:gd name="T30" fmla="*/ 105 w 238"/>
                  <a:gd name="T31" fmla="*/ 353 h 488"/>
                  <a:gd name="T32" fmla="*/ 96 w 238"/>
                  <a:gd name="T33" fmla="*/ 362 h 488"/>
                  <a:gd name="T34" fmla="*/ 77 w 238"/>
                  <a:gd name="T35" fmla="*/ 382 h 488"/>
                  <a:gd name="T36" fmla="*/ 57 w 238"/>
                  <a:gd name="T37" fmla="*/ 408 h 488"/>
                  <a:gd name="T38" fmla="*/ 39 w 238"/>
                  <a:gd name="T39" fmla="*/ 438 h 488"/>
                  <a:gd name="T40" fmla="*/ 27 w 238"/>
                  <a:gd name="T41" fmla="*/ 465 h 488"/>
                  <a:gd name="T42" fmla="*/ 20 w 238"/>
                  <a:gd name="T43" fmla="*/ 488 h 488"/>
                  <a:gd name="T44" fmla="*/ 0 w 238"/>
                  <a:gd name="T45" fmla="*/ 427 h 488"/>
                  <a:gd name="T46" fmla="*/ 10 w 238"/>
                  <a:gd name="T47" fmla="*/ 417 h 488"/>
                  <a:gd name="T48" fmla="*/ 20 w 238"/>
                  <a:gd name="T49" fmla="*/ 405 h 488"/>
                  <a:gd name="T50" fmla="*/ 29 w 238"/>
                  <a:gd name="T51" fmla="*/ 391 h 488"/>
                  <a:gd name="T52" fmla="*/ 36 w 238"/>
                  <a:gd name="T53" fmla="*/ 372 h 488"/>
                  <a:gd name="T54" fmla="*/ 43 w 238"/>
                  <a:gd name="T55" fmla="*/ 351 h 488"/>
                  <a:gd name="T56" fmla="*/ 45 w 238"/>
                  <a:gd name="T57" fmla="*/ 338 h 488"/>
                  <a:gd name="T58" fmla="*/ 48 w 238"/>
                  <a:gd name="T59" fmla="*/ 310 h 488"/>
                  <a:gd name="T60" fmla="*/ 53 w 238"/>
                  <a:gd name="T61" fmla="*/ 279 h 488"/>
                  <a:gd name="T62" fmla="*/ 58 w 238"/>
                  <a:gd name="T63" fmla="*/ 249 h 488"/>
                  <a:gd name="T64" fmla="*/ 65 w 238"/>
                  <a:gd name="T65" fmla="*/ 220 h 488"/>
                  <a:gd name="T66" fmla="*/ 70 w 238"/>
                  <a:gd name="T67" fmla="*/ 208 h 488"/>
                  <a:gd name="T68" fmla="*/ 81 w 238"/>
                  <a:gd name="T69" fmla="*/ 189 h 488"/>
                  <a:gd name="T70" fmla="*/ 98 w 238"/>
                  <a:gd name="T71" fmla="*/ 166 h 488"/>
                  <a:gd name="T72" fmla="*/ 115 w 238"/>
                  <a:gd name="T73" fmla="*/ 142 h 488"/>
                  <a:gd name="T74" fmla="*/ 134 w 238"/>
                  <a:gd name="T75" fmla="*/ 116 h 488"/>
                  <a:gd name="T76" fmla="*/ 148 w 238"/>
                  <a:gd name="T77" fmla="*/ 96 h 488"/>
                  <a:gd name="T78" fmla="*/ 153 w 238"/>
                  <a:gd name="T79" fmla="*/ 85 h 488"/>
                  <a:gd name="T80" fmla="*/ 160 w 238"/>
                  <a:gd name="T81" fmla="*/ 64 h 488"/>
                  <a:gd name="T82" fmla="*/ 162 w 238"/>
                  <a:gd name="T83" fmla="*/ 47 h 488"/>
                  <a:gd name="T84" fmla="*/ 164 w 238"/>
                  <a:gd name="T85" fmla="*/ 32 h 488"/>
                  <a:gd name="T86" fmla="*/ 164 w 238"/>
                  <a:gd name="T87" fmla="*/ 23 h 488"/>
                  <a:gd name="T88" fmla="*/ 238 w 238"/>
                  <a:gd name="T89" fmla="*/ 0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8" h="488">
                    <a:moveTo>
                      <a:pt x="238" y="0"/>
                    </a:moveTo>
                    <a:lnTo>
                      <a:pt x="238" y="0"/>
                    </a:lnTo>
                    <a:lnTo>
                      <a:pt x="235" y="2"/>
                    </a:lnTo>
                    <a:lnTo>
                      <a:pt x="229" y="6"/>
                    </a:lnTo>
                    <a:lnTo>
                      <a:pt x="223" y="11"/>
                    </a:lnTo>
                    <a:lnTo>
                      <a:pt x="216" y="18"/>
                    </a:lnTo>
                    <a:lnTo>
                      <a:pt x="207" y="28"/>
                    </a:lnTo>
                    <a:lnTo>
                      <a:pt x="200" y="40"/>
                    </a:lnTo>
                    <a:lnTo>
                      <a:pt x="191" y="56"/>
                    </a:lnTo>
                    <a:lnTo>
                      <a:pt x="185" y="75"/>
                    </a:lnTo>
                    <a:lnTo>
                      <a:pt x="178" y="96"/>
                    </a:lnTo>
                    <a:lnTo>
                      <a:pt x="178" y="96"/>
                    </a:lnTo>
                    <a:lnTo>
                      <a:pt x="176" y="104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42"/>
                    </a:lnTo>
                    <a:lnTo>
                      <a:pt x="174" y="158"/>
                    </a:lnTo>
                    <a:lnTo>
                      <a:pt x="174" y="173"/>
                    </a:lnTo>
                    <a:lnTo>
                      <a:pt x="174" y="187"/>
                    </a:lnTo>
                    <a:lnTo>
                      <a:pt x="174" y="203"/>
                    </a:lnTo>
                    <a:lnTo>
                      <a:pt x="172" y="215"/>
                    </a:lnTo>
                    <a:lnTo>
                      <a:pt x="171" y="227"/>
                    </a:lnTo>
                    <a:lnTo>
                      <a:pt x="171" y="227"/>
                    </a:lnTo>
                    <a:lnTo>
                      <a:pt x="169" y="239"/>
                    </a:lnTo>
                    <a:lnTo>
                      <a:pt x="164" y="253"/>
                    </a:lnTo>
                    <a:lnTo>
                      <a:pt x="159" y="268"/>
                    </a:lnTo>
                    <a:lnTo>
                      <a:pt x="152" y="284"/>
                    </a:lnTo>
                    <a:lnTo>
                      <a:pt x="143" y="300"/>
                    </a:lnTo>
                    <a:lnTo>
                      <a:pt x="134" y="315"/>
                    </a:lnTo>
                    <a:lnTo>
                      <a:pt x="124" y="329"/>
                    </a:lnTo>
                    <a:lnTo>
                      <a:pt x="115" y="341"/>
                    </a:lnTo>
                    <a:lnTo>
                      <a:pt x="105" y="353"/>
                    </a:lnTo>
                    <a:lnTo>
                      <a:pt x="96" y="362"/>
                    </a:lnTo>
                    <a:lnTo>
                      <a:pt x="96" y="362"/>
                    </a:lnTo>
                    <a:lnTo>
                      <a:pt x="86" y="370"/>
                    </a:lnTo>
                    <a:lnTo>
                      <a:pt x="77" y="382"/>
                    </a:lnTo>
                    <a:lnTo>
                      <a:pt x="67" y="395"/>
                    </a:lnTo>
                    <a:lnTo>
                      <a:pt x="57" y="408"/>
                    </a:lnTo>
                    <a:lnTo>
                      <a:pt x="48" y="424"/>
                    </a:lnTo>
                    <a:lnTo>
                      <a:pt x="39" y="438"/>
                    </a:lnTo>
                    <a:lnTo>
                      <a:pt x="32" y="452"/>
                    </a:lnTo>
                    <a:lnTo>
                      <a:pt x="27" y="465"/>
                    </a:lnTo>
                    <a:lnTo>
                      <a:pt x="22" y="478"/>
                    </a:lnTo>
                    <a:lnTo>
                      <a:pt x="20" y="488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5" y="422"/>
                    </a:lnTo>
                    <a:lnTo>
                      <a:pt x="10" y="417"/>
                    </a:lnTo>
                    <a:lnTo>
                      <a:pt x="15" y="412"/>
                    </a:lnTo>
                    <a:lnTo>
                      <a:pt x="20" y="405"/>
                    </a:lnTo>
                    <a:lnTo>
                      <a:pt x="24" y="398"/>
                    </a:lnTo>
                    <a:lnTo>
                      <a:pt x="29" y="391"/>
                    </a:lnTo>
                    <a:lnTo>
                      <a:pt x="32" y="382"/>
                    </a:lnTo>
                    <a:lnTo>
                      <a:pt x="36" y="372"/>
                    </a:lnTo>
                    <a:lnTo>
                      <a:pt x="39" y="362"/>
                    </a:lnTo>
                    <a:lnTo>
                      <a:pt x="43" y="351"/>
                    </a:lnTo>
                    <a:lnTo>
                      <a:pt x="43" y="351"/>
                    </a:lnTo>
                    <a:lnTo>
                      <a:pt x="45" y="338"/>
                    </a:lnTo>
                    <a:lnTo>
                      <a:pt x="46" y="325"/>
                    </a:lnTo>
                    <a:lnTo>
                      <a:pt x="48" y="310"/>
                    </a:lnTo>
                    <a:lnTo>
                      <a:pt x="51" y="294"/>
                    </a:lnTo>
                    <a:lnTo>
                      <a:pt x="53" y="279"/>
                    </a:lnTo>
                    <a:lnTo>
                      <a:pt x="55" y="265"/>
                    </a:lnTo>
                    <a:lnTo>
                      <a:pt x="58" y="249"/>
                    </a:lnTo>
                    <a:lnTo>
                      <a:pt x="62" y="234"/>
                    </a:lnTo>
                    <a:lnTo>
                      <a:pt x="65" y="220"/>
                    </a:lnTo>
                    <a:lnTo>
                      <a:pt x="70" y="208"/>
                    </a:lnTo>
                    <a:lnTo>
                      <a:pt x="70" y="208"/>
                    </a:lnTo>
                    <a:lnTo>
                      <a:pt x="76" y="199"/>
                    </a:lnTo>
                    <a:lnTo>
                      <a:pt x="81" y="189"/>
                    </a:lnTo>
                    <a:lnTo>
                      <a:pt x="89" y="179"/>
                    </a:lnTo>
                    <a:lnTo>
                      <a:pt x="98" y="166"/>
                    </a:lnTo>
                    <a:lnTo>
                      <a:pt x="107" y="154"/>
                    </a:lnTo>
                    <a:lnTo>
                      <a:pt x="115" y="142"/>
                    </a:lnTo>
                    <a:lnTo>
                      <a:pt x="126" y="128"/>
                    </a:lnTo>
                    <a:lnTo>
                      <a:pt x="134" y="116"/>
                    </a:lnTo>
                    <a:lnTo>
                      <a:pt x="141" y="106"/>
                    </a:lnTo>
                    <a:lnTo>
                      <a:pt x="148" y="96"/>
                    </a:lnTo>
                    <a:lnTo>
                      <a:pt x="148" y="96"/>
                    </a:lnTo>
                    <a:lnTo>
                      <a:pt x="153" y="85"/>
                    </a:lnTo>
                    <a:lnTo>
                      <a:pt x="157" y="75"/>
                    </a:lnTo>
                    <a:lnTo>
                      <a:pt x="160" y="64"/>
                    </a:lnTo>
                    <a:lnTo>
                      <a:pt x="162" y="56"/>
                    </a:lnTo>
                    <a:lnTo>
                      <a:pt x="162" y="47"/>
                    </a:lnTo>
                    <a:lnTo>
                      <a:pt x="164" y="39"/>
                    </a:lnTo>
                    <a:lnTo>
                      <a:pt x="164" y="32"/>
                    </a:lnTo>
                    <a:lnTo>
                      <a:pt x="164" y="26"/>
                    </a:lnTo>
                    <a:lnTo>
                      <a:pt x="164" y="23"/>
                    </a:lnTo>
                    <a:lnTo>
                      <a:pt x="164" y="23"/>
                    </a:lnTo>
                    <a:lnTo>
                      <a:pt x="238" y="0"/>
                    </a:lnTo>
                    <a:lnTo>
                      <a:pt x="238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2" name="Freeform 182">
                <a:extLst>
                  <a:ext uri="{FF2B5EF4-FFF2-40B4-BE49-F238E27FC236}">
                    <a16:creationId xmlns:a16="http://schemas.microsoft.com/office/drawing/2014/main" id="{EB46B3B7-8FE4-CC62-B460-774906311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922"/>
                <a:ext cx="709" cy="448"/>
              </a:xfrm>
              <a:custGeom>
                <a:avLst/>
                <a:gdLst>
                  <a:gd name="T0" fmla="*/ 1418 w 1418"/>
                  <a:gd name="T1" fmla="*/ 116 h 895"/>
                  <a:gd name="T2" fmla="*/ 1394 w 1418"/>
                  <a:gd name="T3" fmla="*/ 145 h 895"/>
                  <a:gd name="T4" fmla="*/ 1356 w 1418"/>
                  <a:gd name="T5" fmla="*/ 168 h 895"/>
                  <a:gd name="T6" fmla="*/ 1290 w 1418"/>
                  <a:gd name="T7" fmla="*/ 173 h 895"/>
                  <a:gd name="T8" fmla="*/ 1284 w 1418"/>
                  <a:gd name="T9" fmla="*/ 187 h 895"/>
                  <a:gd name="T10" fmla="*/ 1263 w 1418"/>
                  <a:gd name="T11" fmla="*/ 209 h 895"/>
                  <a:gd name="T12" fmla="*/ 1197 w 1418"/>
                  <a:gd name="T13" fmla="*/ 235 h 895"/>
                  <a:gd name="T14" fmla="*/ 1138 w 1418"/>
                  <a:gd name="T15" fmla="*/ 244 h 895"/>
                  <a:gd name="T16" fmla="*/ 1116 w 1418"/>
                  <a:gd name="T17" fmla="*/ 266 h 895"/>
                  <a:gd name="T18" fmla="*/ 1104 w 1418"/>
                  <a:gd name="T19" fmla="*/ 297 h 895"/>
                  <a:gd name="T20" fmla="*/ 1076 w 1418"/>
                  <a:gd name="T21" fmla="*/ 316 h 895"/>
                  <a:gd name="T22" fmla="*/ 1029 w 1418"/>
                  <a:gd name="T23" fmla="*/ 280 h 895"/>
                  <a:gd name="T24" fmla="*/ 990 w 1418"/>
                  <a:gd name="T25" fmla="*/ 258 h 895"/>
                  <a:gd name="T26" fmla="*/ 959 w 1418"/>
                  <a:gd name="T27" fmla="*/ 271 h 895"/>
                  <a:gd name="T28" fmla="*/ 964 w 1418"/>
                  <a:gd name="T29" fmla="*/ 304 h 895"/>
                  <a:gd name="T30" fmla="*/ 1050 w 1418"/>
                  <a:gd name="T31" fmla="*/ 359 h 895"/>
                  <a:gd name="T32" fmla="*/ 1050 w 1418"/>
                  <a:gd name="T33" fmla="*/ 382 h 895"/>
                  <a:gd name="T34" fmla="*/ 1036 w 1418"/>
                  <a:gd name="T35" fmla="*/ 389 h 895"/>
                  <a:gd name="T36" fmla="*/ 1028 w 1418"/>
                  <a:gd name="T37" fmla="*/ 396 h 895"/>
                  <a:gd name="T38" fmla="*/ 1029 w 1418"/>
                  <a:gd name="T39" fmla="*/ 418 h 895"/>
                  <a:gd name="T40" fmla="*/ 1029 w 1418"/>
                  <a:gd name="T41" fmla="*/ 446 h 895"/>
                  <a:gd name="T42" fmla="*/ 1014 w 1418"/>
                  <a:gd name="T43" fmla="*/ 455 h 895"/>
                  <a:gd name="T44" fmla="*/ 997 w 1418"/>
                  <a:gd name="T45" fmla="*/ 461 h 895"/>
                  <a:gd name="T46" fmla="*/ 986 w 1418"/>
                  <a:gd name="T47" fmla="*/ 480 h 895"/>
                  <a:gd name="T48" fmla="*/ 962 w 1418"/>
                  <a:gd name="T49" fmla="*/ 484 h 895"/>
                  <a:gd name="T50" fmla="*/ 928 w 1418"/>
                  <a:gd name="T51" fmla="*/ 441 h 895"/>
                  <a:gd name="T52" fmla="*/ 907 w 1418"/>
                  <a:gd name="T53" fmla="*/ 363 h 895"/>
                  <a:gd name="T54" fmla="*/ 872 w 1418"/>
                  <a:gd name="T55" fmla="*/ 354 h 895"/>
                  <a:gd name="T56" fmla="*/ 841 w 1418"/>
                  <a:gd name="T57" fmla="*/ 427 h 895"/>
                  <a:gd name="T58" fmla="*/ 801 w 1418"/>
                  <a:gd name="T59" fmla="*/ 460 h 895"/>
                  <a:gd name="T60" fmla="*/ 767 w 1418"/>
                  <a:gd name="T61" fmla="*/ 461 h 895"/>
                  <a:gd name="T62" fmla="*/ 734 w 1418"/>
                  <a:gd name="T63" fmla="*/ 463 h 895"/>
                  <a:gd name="T64" fmla="*/ 731 w 1418"/>
                  <a:gd name="T65" fmla="*/ 463 h 895"/>
                  <a:gd name="T66" fmla="*/ 725 w 1418"/>
                  <a:gd name="T67" fmla="*/ 463 h 895"/>
                  <a:gd name="T68" fmla="*/ 665 w 1418"/>
                  <a:gd name="T69" fmla="*/ 482 h 895"/>
                  <a:gd name="T70" fmla="*/ 656 w 1418"/>
                  <a:gd name="T71" fmla="*/ 512 h 895"/>
                  <a:gd name="T72" fmla="*/ 635 w 1418"/>
                  <a:gd name="T73" fmla="*/ 534 h 895"/>
                  <a:gd name="T74" fmla="*/ 597 w 1418"/>
                  <a:gd name="T75" fmla="*/ 544 h 895"/>
                  <a:gd name="T76" fmla="*/ 559 w 1418"/>
                  <a:gd name="T77" fmla="*/ 557 h 895"/>
                  <a:gd name="T78" fmla="*/ 544 w 1418"/>
                  <a:gd name="T79" fmla="*/ 619 h 895"/>
                  <a:gd name="T80" fmla="*/ 509 w 1418"/>
                  <a:gd name="T81" fmla="*/ 645 h 895"/>
                  <a:gd name="T82" fmla="*/ 485 w 1418"/>
                  <a:gd name="T83" fmla="*/ 622 h 895"/>
                  <a:gd name="T84" fmla="*/ 442 w 1418"/>
                  <a:gd name="T85" fmla="*/ 595 h 895"/>
                  <a:gd name="T86" fmla="*/ 400 w 1418"/>
                  <a:gd name="T87" fmla="*/ 657 h 895"/>
                  <a:gd name="T88" fmla="*/ 366 w 1418"/>
                  <a:gd name="T89" fmla="*/ 741 h 895"/>
                  <a:gd name="T90" fmla="*/ 338 w 1418"/>
                  <a:gd name="T91" fmla="*/ 729 h 895"/>
                  <a:gd name="T92" fmla="*/ 337 w 1418"/>
                  <a:gd name="T93" fmla="*/ 678 h 895"/>
                  <a:gd name="T94" fmla="*/ 311 w 1418"/>
                  <a:gd name="T95" fmla="*/ 672 h 895"/>
                  <a:gd name="T96" fmla="*/ 292 w 1418"/>
                  <a:gd name="T97" fmla="*/ 724 h 895"/>
                  <a:gd name="T98" fmla="*/ 257 w 1418"/>
                  <a:gd name="T99" fmla="*/ 735 h 895"/>
                  <a:gd name="T100" fmla="*/ 229 w 1418"/>
                  <a:gd name="T101" fmla="*/ 716 h 895"/>
                  <a:gd name="T102" fmla="*/ 198 w 1418"/>
                  <a:gd name="T103" fmla="*/ 724 h 895"/>
                  <a:gd name="T104" fmla="*/ 209 w 1418"/>
                  <a:gd name="T105" fmla="*/ 769 h 895"/>
                  <a:gd name="T106" fmla="*/ 176 w 1418"/>
                  <a:gd name="T107" fmla="*/ 800 h 895"/>
                  <a:gd name="T108" fmla="*/ 133 w 1418"/>
                  <a:gd name="T109" fmla="*/ 786 h 895"/>
                  <a:gd name="T110" fmla="*/ 114 w 1418"/>
                  <a:gd name="T111" fmla="*/ 750 h 895"/>
                  <a:gd name="T112" fmla="*/ 82 w 1418"/>
                  <a:gd name="T113" fmla="*/ 769 h 895"/>
                  <a:gd name="T114" fmla="*/ 65 w 1418"/>
                  <a:gd name="T115" fmla="*/ 838 h 895"/>
                  <a:gd name="T116" fmla="*/ 38 w 1418"/>
                  <a:gd name="T117" fmla="*/ 876 h 895"/>
                  <a:gd name="T118" fmla="*/ 5 w 1418"/>
                  <a:gd name="T119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18" h="895">
                    <a:moveTo>
                      <a:pt x="1" y="895"/>
                    </a:moveTo>
                    <a:lnTo>
                      <a:pt x="0" y="674"/>
                    </a:lnTo>
                    <a:lnTo>
                      <a:pt x="1418" y="0"/>
                    </a:lnTo>
                    <a:lnTo>
                      <a:pt x="1418" y="109"/>
                    </a:lnTo>
                    <a:lnTo>
                      <a:pt x="1418" y="116"/>
                    </a:lnTo>
                    <a:lnTo>
                      <a:pt x="1418" y="116"/>
                    </a:lnTo>
                    <a:lnTo>
                      <a:pt x="1410" y="123"/>
                    </a:lnTo>
                    <a:lnTo>
                      <a:pt x="1403" y="131"/>
                    </a:lnTo>
                    <a:lnTo>
                      <a:pt x="1399" y="138"/>
                    </a:lnTo>
                    <a:lnTo>
                      <a:pt x="1394" y="145"/>
                    </a:lnTo>
                    <a:lnTo>
                      <a:pt x="1391" y="152"/>
                    </a:lnTo>
                    <a:lnTo>
                      <a:pt x="1385" y="157"/>
                    </a:lnTo>
                    <a:lnTo>
                      <a:pt x="1379" y="162"/>
                    </a:lnTo>
                    <a:lnTo>
                      <a:pt x="1370" y="166"/>
                    </a:lnTo>
                    <a:lnTo>
                      <a:pt x="1356" y="168"/>
                    </a:lnTo>
                    <a:lnTo>
                      <a:pt x="1341" y="168"/>
                    </a:lnTo>
                    <a:lnTo>
                      <a:pt x="1341" y="168"/>
                    </a:lnTo>
                    <a:lnTo>
                      <a:pt x="1318" y="169"/>
                    </a:lnTo>
                    <a:lnTo>
                      <a:pt x="1303" y="171"/>
                    </a:lnTo>
                    <a:lnTo>
                      <a:pt x="1290" y="173"/>
                    </a:lnTo>
                    <a:lnTo>
                      <a:pt x="1285" y="176"/>
                    </a:lnTo>
                    <a:lnTo>
                      <a:pt x="1282" y="178"/>
                    </a:lnTo>
                    <a:lnTo>
                      <a:pt x="1280" y="181"/>
                    </a:lnTo>
                    <a:lnTo>
                      <a:pt x="1282" y="183"/>
                    </a:lnTo>
                    <a:lnTo>
                      <a:pt x="1284" y="187"/>
                    </a:lnTo>
                    <a:lnTo>
                      <a:pt x="1287" y="187"/>
                    </a:lnTo>
                    <a:lnTo>
                      <a:pt x="1287" y="187"/>
                    </a:lnTo>
                    <a:lnTo>
                      <a:pt x="1287" y="187"/>
                    </a:lnTo>
                    <a:lnTo>
                      <a:pt x="1275" y="199"/>
                    </a:lnTo>
                    <a:lnTo>
                      <a:pt x="1263" y="209"/>
                    </a:lnTo>
                    <a:lnTo>
                      <a:pt x="1251" y="218"/>
                    </a:lnTo>
                    <a:lnTo>
                      <a:pt x="1237" y="223"/>
                    </a:lnTo>
                    <a:lnTo>
                      <a:pt x="1225" y="228"/>
                    </a:lnTo>
                    <a:lnTo>
                      <a:pt x="1211" y="232"/>
                    </a:lnTo>
                    <a:lnTo>
                      <a:pt x="1197" y="235"/>
                    </a:lnTo>
                    <a:lnTo>
                      <a:pt x="1182" y="237"/>
                    </a:lnTo>
                    <a:lnTo>
                      <a:pt x="1168" y="239"/>
                    </a:lnTo>
                    <a:lnTo>
                      <a:pt x="1152" y="242"/>
                    </a:lnTo>
                    <a:lnTo>
                      <a:pt x="1152" y="242"/>
                    </a:lnTo>
                    <a:lnTo>
                      <a:pt x="1138" y="244"/>
                    </a:lnTo>
                    <a:lnTo>
                      <a:pt x="1128" y="247"/>
                    </a:lnTo>
                    <a:lnTo>
                      <a:pt x="1123" y="251"/>
                    </a:lnTo>
                    <a:lnTo>
                      <a:pt x="1119" y="254"/>
                    </a:lnTo>
                    <a:lnTo>
                      <a:pt x="1116" y="259"/>
                    </a:lnTo>
                    <a:lnTo>
                      <a:pt x="1116" y="266"/>
                    </a:lnTo>
                    <a:lnTo>
                      <a:pt x="1114" y="271"/>
                    </a:lnTo>
                    <a:lnTo>
                      <a:pt x="1112" y="280"/>
                    </a:lnTo>
                    <a:lnTo>
                      <a:pt x="1109" y="289"/>
                    </a:lnTo>
                    <a:lnTo>
                      <a:pt x="1104" y="297"/>
                    </a:lnTo>
                    <a:lnTo>
                      <a:pt x="1104" y="297"/>
                    </a:lnTo>
                    <a:lnTo>
                      <a:pt x="1099" y="306"/>
                    </a:lnTo>
                    <a:lnTo>
                      <a:pt x="1092" y="313"/>
                    </a:lnTo>
                    <a:lnTo>
                      <a:pt x="1086" y="316"/>
                    </a:lnTo>
                    <a:lnTo>
                      <a:pt x="1081" y="316"/>
                    </a:lnTo>
                    <a:lnTo>
                      <a:pt x="1076" y="316"/>
                    </a:lnTo>
                    <a:lnTo>
                      <a:pt x="1069" y="313"/>
                    </a:lnTo>
                    <a:lnTo>
                      <a:pt x="1062" y="308"/>
                    </a:lnTo>
                    <a:lnTo>
                      <a:pt x="1054" y="301"/>
                    </a:lnTo>
                    <a:lnTo>
                      <a:pt x="1043" y="290"/>
                    </a:lnTo>
                    <a:lnTo>
                      <a:pt x="1029" y="280"/>
                    </a:lnTo>
                    <a:lnTo>
                      <a:pt x="1029" y="280"/>
                    </a:lnTo>
                    <a:lnTo>
                      <a:pt x="1016" y="271"/>
                    </a:lnTo>
                    <a:lnTo>
                      <a:pt x="1005" y="264"/>
                    </a:lnTo>
                    <a:lnTo>
                      <a:pt x="997" y="259"/>
                    </a:lnTo>
                    <a:lnTo>
                      <a:pt x="990" y="258"/>
                    </a:lnTo>
                    <a:lnTo>
                      <a:pt x="983" y="256"/>
                    </a:lnTo>
                    <a:lnTo>
                      <a:pt x="978" y="258"/>
                    </a:lnTo>
                    <a:lnTo>
                      <a:pt x="971" y="261"/>
                    </a:lnTo>
                    <a:lnTo>
                      <a:pt x="966" y="264"/>
                    </a:lnTo>
                    <a:lnTo>
                      <a:pt x="959" y="271"/>
                    </a:lnTo>
                    <a:lnTo>
                      <a:pt x="950" y="277"/>
                    </a:lnTo>
                    <a:lnTo>
                      <a:pt x="950" y="277"/>
                    </a:lnTo>
                    <a:lnTo>
                      <a:pt x="947" y="285"/>
                    </a:lnTo>
                    <a:lnTo>
                      <a:pt x="952" y="294"/>
                    </a:lnTo>
                    <a:lnTo>
                      <a:pt x="964" y="304"/>
                    </a:lnTo>
                    <a:lnTo>
                      <a:pt x="981" y="315"/>
                    </a:lnTo>
                    <a:lnTo>
                      <a:pt x="1000" y="327"/>
                    </a:lnTo>
                    <a:lnTo>
                      <a:pt x="1019" y="337"/>
                    </a:lnTo>
                    <a:lnTo>
                      <a:pt x="1036" y="349"/>
                    </a:lnTo>
                    <a:lnTo>
                      <a:pt x="1050" y="359"/>
                    </a:lnTo>
                    <a:lnTo>
                      <a:pt x="1057" y="370"/>
                    </a:lnTo>
                    <a:lnTo>
                      <a:pt x="1055" y="379"/>
                    </a:lnTo>
                    <a:lnTo>
                      <a:pt x="1055" y="379"/>
                    </a:lnTo>
                    <a:lnTo>
                      <a:pt x="1054" y="380"/>
                    </a:lnTo>
                    <a:lnTo>
                      <a:pt x="1050" y="382"/>
                    </a:lnTo>
                    <a:lnTo>
                      <a:pt x="1048" y="384"/>
                    </a:lnTo>
                    <a:lnTo>
                      <a:pt x="1045" y="385"/>
                    </a:lnTo>
                    <a:lnTo>
                      <a:pt x="1043" y="387"/>
                    </a:lnTo>
                    <a:lnTo>
                      <a:pt x="1040" y="389"/>
                    </a:lnTo>
                    <a:lnTo>
                      <a:pt x="1036" y="389"/>
                    </a:lnTo>
                    <a:lnTo>
                      <a:pt x="1035" y="391"/>
                    </a:lnTo>
                    <a:lnTo>
                      <a:pt x="1033" y="392"/>
                    </a:lnTo>
                    <a:lnTo>
                      <a:pt x="1031" y="392"/>
                    </a:lnTo>
                    <a:lnTo>
                      <a:pt x="1031" y="392"/>
                    </a:lnTo>
                    <a:lnTo>
                      <a:pt x="1028" y="396"/>
                    </a:lnTo>
                    <a:lnTo>
                      <a:pt x="1028" y="399"/>
                    </a:lnTo>
                    <a:lnTo>
                      <a:pt x="1026" y="403"/>
                    </a:lnTo>
                    <a:lnTo>
                      <a:pt x="1028" y="408"/>
                    </a:lnTo>
                    <a:lnTo>
                      <a:pt x="1029" y="413"/>
                    </a:lnTo>
                    <a:lnTo>
                      <a:pt x="1029" y="418"/>
                    </a:lnTo>
                    <a:lnTo>
                      <a:pt x="1031" y="423"/>
                    </a:lnTo>
                    <a:lnTo>
                      <a:pt x="1031" y="430"/>
                    </a:lnTo>
                    <a:lnTo>
                      <a:pt x="1031" y="437"/>
                    </a:lnTo>
                    <a:lnTo>
                      <a:pt x="1029" y="446"/>
                    </a:lnTo>
                    <a:lnTo>
                      <a:pt x="1029" y="446"/>
                    </a:lnTo>
                    <a:lnTo>
                      <a:pt x="1028" y="448"/>
                    </a:lnTo>
                    <a:lnTo>
                      <a:pt x="1024" y="451"/>
                    </a:lnTo>
                    <a:lnTo>
                      <a:pt x="1023" y="453"/>
                    </a:lnTo>
                    <a:lnTo>
                      <a:pt x="1017" y="455"/>
                    </a:lnTo>
                    <a:lnTo>
                      <a:pt x="1014" y="455"/>
                    </a:lnTo>
                    <a:lnTo>
                      <a:pt x="1010" y="456"/>
                    </a:lnTo>
                    <a:lnTo>
                      <a:pt x="1005" y="456"/>
                    </a:lnTo>
                    <a:lnTo>
                      <a:pt x="1002" y="458"/>
                    </a:lnTo>
                    <a:lnTo>
                      <a:pt x="1000" y="460"/>
                    </a:lnTo>
                    <a:lnTo>
                      <a:pt x="997" y="461"/>
                    </a:lnTo>
                    <a:lnTo>
                      <a:pt x="997" y="461"/>
                    </a:lnTo>
                    <a:lnTo>
                      <a:pt x="993" y="467"/>
                    </a:lnTo>
                    <a:lnTo>
                      <a:pt x="991" y="472"/>
                    </a:lnTo>
                    <a:lnTo>
                      <a:pt x="988" y="475"/>
                    </a:lnTo>
                    <a:lnTo>
                      <a:pt x="986" y="480"/>
                    </a:lnTo>
                    <a:lnTo>
                      <a:pt x="983" y="484"/>
                    </a:lnTo>
                    <a:lnTo>
                      <a:pt x="979" y="486"/>
                    </a:lnTo>
                    <a:lnTo>
                      <a:pt x="974" y="486"/>
                    </a:lnTo>
                    <a:lnTo>
                      <a:pt x="969" y="486"/>
                    </a:lnTo>
                    <a:lnTo>
                      <a:pt x="962" y="484"/>
                    </a:lnTo>
                    <a:lnTo>
                      <a:pt x="953" y="479"/>
                    </a:lnTo>
                    <a:lnTo>
                      <a:pt x="953" y="479"/>
                    </a:lnTo>
                    <a:lnTo>
                      <a:pt x="943" y="470"/>
                    </a:lnTo>
                    <a:lnTo>
                      <a:pt x="934" y="456"/>
                    </a:lnTo>
                    <a:lnTo>
                      <a:pt x="928" y="441"/>
                    </a:lnTo>
                    <a:lnTo>
                      <a:pt x="924" y="425"/>
                    </a:lnTo>
                    <a:lnTo>
                      <a:pt x="919" y="408"/>
                    </a:lnTo>
                    <a:lnTo>
                      <a:pt x="917" y="391"/>
                    </a:lnTo>
                    <a:lnTo>
                      <a:pt x="912" y="377"/>
                    </a:lnTo>
                    <a:lnTo>
                      <a:pt x="907" y="363"/>
                    </a:lnTo>
                    <a:lnTo>
                      <a:pt x="900" y="354"/>
                    </a:lnTo>
                    <a:lnTo>
                      <a:pt x="891" y="347"/>
                    </a:lnTo>
                    <a:lnTo>
                      <a:pt x="891" y="347"/>
                    </a:lnTo>
                    <a:lnTo>
                      <a:pt x="881" y="347"/>
                    </a:lnTo>
                    <a:lnTo>
                      <a:pt x="872" y="354"/>
                    </a:lnTo>
                    <a:lnTo>
                      <a:pt x="865" y="365"/>
                    </a:lnTo>
                    <a:lnTo>
                      <a:pt x="860" y="379"/>
                    </a:lnTo>
                    <a:lnTo>
                      <a:pt x="855" y="394"/>
                    </a:lnTo>
                    <a:lnTo>
                      <a:pt x="848" y="410"/>
                    </a:lnTo>
                    <a:lnTo>
                      <a:pt x="841" y="427"/>
                    </a:lnTo>
                    <a:lnTo>
                      <a:pt x="834" y="441"/>
                    </a:lnTo>
                    <a:lnTo>
                      <a:pt x="824" y="451"/>
                    </a:lnTo>
                    <a:lnTo>
                      <a:pt x="812" y="456"/>
                    </a:lnTo>
                    <a:lnTo>
                      <a:pt x="812" y="456"/>
                    </a:lnTo>
                    <a:lnTo>
                      <a:pt x="801" y="460"/>
                    </a:lnTo>
                    <a:lnTo>
                      <a:pt x="791" y="461"/>
                    </a:lnTo>
                    <a:lnTo>
                      <a:pt x="784" y="461"/>
                    </a:lnTo>
                    <a:lnTo>
                      <a:pt x="777" y="461"/>
                    </a:lnTo>
                    <a:lnTo>
                      <a:pt x="772" y="461"/>
                    </a:lnTo>
                    <a:lnTo>
                      <a:pt x="767" y="461"/>
                    </a:lnTo>
                    <a:lnTo>
                      <a:pt x="760" y="461"/>
                    </a:lnTo>
                    <a:lnTo>
                      <a:pt x="753" y="461"/>
                    </a:lnTo>
                    <a:lnTo>
                      <a:pt x="744" y="461"/>
                    </a:lnTo>
                    <a:lnTo>
                      <a:pt x="734" y="463"/>
                    </a:lnTo>
                    <a:lnTo>
                      <a:pt x="734" y="463"/>
                    </a:lnTo>
                    <a:lnTo>
                      <a:pt x="732" y="463"/>
                    </a:lnTo>
                    <a:lnTo>
                      <a:pt x="732" y="463"/>
                    </a:lnTo>
                    <a:lnTo>
                      <a:pt x="732" y="463"/>
                    </a:lnTo>
                    <a:lnTo>
                      <a:pt x="731" y="463"/>
                    </a:lnTo>
                    <a:lnTo>
                      <a:pt x="731" y="463"/>
                    </a:lnTo>
                    <a:lnTo>
                      <a:pt x="729" y="463"/>
                    </a:lnTo>
                    <a:lnTo>
                      <a:pt x="729" y="463"/>
                    </a:lnTo>
                    <a:lnTo>
                      <a:pt x="727" y="463"/>
                    </a:lnTo>
                    <a:lnTo>
                      <a:pt x="727" y="463"/>
                    </a:lnTo>
                    <a:lnTo>
                      <a:pt x="725" y="463"/>
                    </a:lnTo>
                    <a:lnTo>
                      <a:pt x="725" y="463"/>
                    </a:lnTo>
                    <a:lnTo>
                      <a:pt x="701" y="468"/>
                    </a:lnTo>
                    <a:lnTo>
                      <a:pt x="684" y="474"/>
                    </a:lnTo>
                    <a:lnTo>
                      <a:pt x="672" y="477"/>
                    </a:lnTo>
                    <a:lnTo>
                      <a:pt x="665" y="482"/>
                    </a:lnTo>
                    <a:lnTo>
                      <a:pt x="661" y="487"/>
                    </a:lnTo>
                    <a:lnTo>
                      <a:pt x="660" y="493"/>
                    </a:lnTo>
                    <a:lnTo>
                      <a:pt x="660" y="498"/>
                    </a:lnTo>
                    <a:lnTo>
                      <a:pt x="660" y="505"/>
                    </a:lnTo>
                    <a:lnTo>
                      <a:pt x="656" y="512"/>
                    </a:lnTo>
                    <a:lnTo>
                      <a:pt x="653" y="519"/>
                    </a:lnTo>
                    <a:lnTo>
                      <a:pt x="653" y="519"/>
                    </a:lnTo>
                    <a:lnTo>
                      <a:pt x="646" y="525"/>
                    </a:lnTo>
                    <a:lnTo>
                      <a:pt x="641" y="531"/>
                    </a:lnTo>
                    <a:lnTo>
                      <a:pt x="635" y="534"/>
                    </a:lnTo>
                    <a:lnTo>
                      <a:pt x="629" y="538"/>
                    </a:lnTo>
                    <a:lnTo>
                      <a:pt x="623" y="539"/>
                    </a:lnTo>
                    <a:lnTo>
                      <a:pt x="615" y="541"/>
                    </a:lnTo>
                    <a:lnTo>
                      <a:pt x="608" y="543"/>
                    </a:lnTo>
                    <a:lnTo>
                      <a:pt x="597" y="544"/>
                    </a:lnTo>
                    <a:lnTo>
                      <a:pt x="587" y="546"/>
                    </a:lnTo>
                    <a:lnTo>
                      <a:pt x="577" y="546"/>
                    </a:lnTo>
                    <a:lnTo>
                      <a:pt x="577" y="546"/>
                    </a:lnTo>
                    <a:lnTo>
                      <a:pt x="566" y="550"/>
                    </a:lnTo>
                    <a:lnTo>
                      <a:pt x="559" y="557"/>
                    </a:lnTo>
                    <a:lnTo>
                      <a:pt x="554" y="567"/>
                    </a:lnTo>
                    <a:lnTo>
                      <a:pt x="551" y="579"/>
                    </a:lnTo>
                    <a:lnTo>
                      <a:pt x="549" y="593"/>
                    </a:lnTo>
                    <a:lnTo>
                      <a:pt x="547" y="605"/>
                    </a:lnTo>
                    <a:lnTo>
                      <a:pt x="544" y="619"/>
                    </a:lnTo>
                    <a:lnTo>
                      <a:pt x="539" y="629"/>
                    </a:lnTo>
                    <a:lnTo>
                      <a:pt x="532" y="638"/>
                    </a:lnTo>
                    <a:lnTo>
                      <a:pt x="520" y="643"/>
                    </a:lnTo>
                    <a:lnTo>
                      <a:pt x="520" y="643"/>
                    </a:lnTo>
                    <a:lnTo>
                      <a:pt x="509" y="645"/>
                    </a:lnTo>
                    <a:lnTo>
                      <a:pt x="501" y="645"/>
                    </a:lnTo>
                    <a:lnTo>
                      <a:pt x="495" y="641"/>
                    </a:lnTo>
                    <a:lnTo>
                      <a:pt x="492" y="636"/>
                    </a:lnTo>
                    <a:lnTo>
                      <a:pt x="489" y="629"/>
                    </a:lnTo>
                    <a:lnTo>
                      <a:pt x="485" y="622"/>
                    </a:lnTo>
                    <a:lnTo>
                      <a:pt x="480" y="614"/>
                    </a:lnTo>
                    <a:lnTo>
                      <a:pt x="471" y="607"/>
                    </a:lnTo>
                    <a:lnTo>
                      <a:pt x="459" y="600"/>
                    </a:lnTo>
                    <a:lnTo>
                      <a:pt x="442" y="595"/>
                    </a:lnTo>
                    <a:lnTo>
                      <a:pt x="442" y="595"/>
                    </a:lnTo>
                    <a:lnTo>
                      <a:pt x="425" y="595"/>
                    </a:lnTo>
                    <a:lnTo>
                      <a:pt x="413" y="603"/>
                    </a:lnTo>
                    <a:lnTo>
                      <a:pt x="406" y="617"/>
                    </a:lnTo>
                    <a:lnTo>
                      <a:pt x="402" y="636"/>
                    </a:lnTo>
                    <a:lnTo>
                      <a:pt x="400" y="657"/>
                    </a:lnTo>
                    <a:lnTo>
                      <a:pt x="397" y="679"/>
                    </a:lnTo>
                    <a:lnTo>
                      <a:pt x="395" y="700"/>
                    </a:lnTo>
                    <a:lnTo>
                      <a:pt x="390" y="719"/>
                    </a:lnTo>
                    <a:lnTo>
                      <a:pt x="380" y="733"/>
                    </a:lnTo>
                    <a:lnTo>
                      <a:pt x="366" y="741"/>
                    </a:lnTo>
                    <a:lnTo>
                      <a:pt x="366" y="741"/>
                    </a:lnTo>
                    <a:lnTo>
                      <a:pt x="352" y="743"/>
                    </a:lnTo>
                    <a:lnTo>
                      <a:pt x="345" y="741"/>
                    </a:lnTo>
                    <a:lnTo>
                      <a:pt x="340" y="736"/>
                    </a:lnTo>
                    <a:lnTo>
                      <a:pt x="338" y="729"/>
                    </a:lnTo>
                    <a:lnTo>
                      <a:pt x="340" y="719"/>
                    </a:lnTo>
                    <a:lnTo>
                      <a:pt x="340" y="709"/>
                    </a:lnTo>
                    <a:lnTo>
                      <a:pt x="342" y="698"/>
                    </a:lnTo>
                    <a:lnTo>
                      <a:pt x="340" y="688"/>
                    </a:lnTo>
                    <a:lnTo>
                      <a:pt x="337" y="678"/>
                    </a:lnTo>
                    <a:lnTo>
                      <a:pt x="330" y="671"/>
                    </a:lnTo>
                    <a:lnTo>
                      <a:pt x="330" y="671"/>
                    </a:lnTo>
                    <a:lnTo>
                      <a:pt x="321" y="665"/>
                    </a:lnTo>
                    <a:lnTo>
                      <a:pt x="314" y="667"/>
                    </a:lnTo>
                    <a:lnTo>
                      <a:pt x="311" y="672"/>
                    </a:lnTo>
                    <a:lnTo>
                      <a:pt x="307" y="681"/>
                    </a:lnTo>
                    <a:lnTo>
                      <a:pt x="304" y="691"/>
                    </a:lnTo>
                    <a:lnTo>
                      <a:pt x="300" y="703"/>
                    </a:lnTo>
                    <a:lnTo>
                      <a:pt x="297" y="714"/>
                    </a:lnTo>
                    <a:lnTo>
                      <a:pt x="292" y="724"/>
                    </a:lnTo>
                    <a:lnTo>
                      <a:pt x="285" y="731"/>
                    </a:lnTo>
                    <a:lnTo>
                      <a:pt x="276" y="736"/>
                    </a:lnTo>
                    <a:lnTo>
                      <a:pt x="276" y="736"/>
                    </a:lnTo>
                    <a:lnTo>
                      <a:pt x="266" y="736"/>
                    </a:lnTo>
                    <a:lnTo>
                      <a:pt x="257" y="735"/>
                    </a:lnTo>
                    <a:lnTo>
                      <a:pt x="252" y="731"/>
                    </a:lnTo>
                    <a:lnTo>
                      <a:pt x="245" y="728"/>
                    </a:lnTo>
                    <a:lnTo>
                      <a:pt x="240" y="722"/>
                    </a:lnTo>
                    <a:lnTo>
                      <a:pt x="235" y="719"/>
                    </a:lnTo>
                    <a:lnTo>
                      <a:pt x="229" y="716"/>
                    </a:lnTo>
                    <a:lnTo>
                      <a:pt x="222" y="714"/>
                    </a:lnTo>
                    <a:lnTo>
                      <a:pt x="216" y="716"/>
                    </a:lnTo>
                    <a:lnTo>
                      <a:pt x="205" y="719"/>
                    </a:lnTo>
                    <a:lnTo>
                      <a:pt x="205" y="719"/>
                    </a:lnTo>
                    <a:lnTo>
                      <a:pt x="198" y="724"/>
                    </a:lnTo>
                    <a:lnTo>
                      <a:pt x="197" y="731"/>
                    </a:lnTo>
                    <a:lnTo>
                      <a:pt x="198" y="740"/>
                    </a:lnTo>
                    <a:lnTo>
                      <a:pt x="202" y="750"/>
                    </a:lnTo>
                    <a:lnTo>
                      <a:pt x="207" y="759"/>
                    </a:lnTo>
                    <a:lnTo>
                      <a:pt x="209" y="769"/>
                    </a:lnTo>
                    <a:lnTo>
                      <a:pt x="209" y="778"/>
                    </a:lnTo>
                    <a:lnTo>
                      <a:pt x="205" y="786"/>
                    </a:lnTo>
                    <a:lnTo>
                      <a:pt x="193" y="795"/>
                    </a:lnTo>
                    <a:lnTo>
                      <a:pt x="176" y="800"/>
                    </a:lnTo>
                    <a:lnTo>
                      <a:pt x="176" y="800"/>
                    </a:lnTo>
                    <a:lnTo>
                      <a:pt x="157" y="804"/>
                    </a:lnTo>
                    <a:lnTo>
                      <a:pt x="145" y="804"/>
                    </a:lnTo>
                    <a:lnTo>
                      <a:pt x="138" y="800"/>
                    </a:lnTo>
                    <a:lnTo>
                      <a:pt x="133" y="795"/>
                    </a:lnTo>
                    <a:lnTo>
                      <a:pt x="133" y="786"/>
                    </a:lnTo>
                    <a:lnTo>
                      <a:pt x="131" y="778"/>
                    </a:lnTo>
                    <a:lnTo>
                      <a:pt x="131" y="769"/>
                    </a:lnTo>
                    <a:lnTo>
                      <a:pt x="127" y="760"/>
                    </a:lnTo>
                    <a:lnTo>
                      <a:pt x="122" y="754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01" y="748"/>
                    </a:lnTo>
                    <a:lnTo>
                      <a:pt x="95" y="752"/>
                    </a:lnTo>
                    <a:lnTo>
                      <a:pt x="88" y="759"/>
                    </a:lnTo>
                    <a:lnTo>
                      <a:pt x="82" y="769"/>
                    </a:lnTo>
                    <a:lnTo>
                      <a:pt x="79" y="781"/>
                    </a:lnTo>
                    <a:lnTo>
                      <a:pt x="76" y="795"/>
                    </a:lnTo>
                    <a:lnTo>
                      <a:pt x="74" y="809"/>
                    </a:lnTo>
                    <a:lnTo>
                      <a:pt x="70" y="824"/>
                    </a:lnTo>
                    <a:lnTo>
                      <a:pt x="65" y="838"/>
                    </a:lnTo>
                    <a:lnTo>
                      <a:pt x="60" y="850"/>
                    </a:lnTo>
                    <a:lnTo>
                      <a:pt x="60" y="850"/>
                    </a:lnTo>
                    <a:lnTo>
                      <a:pt x="53" y="861"/>
                    </a:lnTo>
                    <a:lnTo>
                      <a:pt x="44" y="869"/>
                    </a:lnTo>
                    <a:lnTo>
                      <a:pt x="38" y="876"/>
                    </a:lnTo>
                    <a:lnTo>
                      <a:pt x="29" y="881"/>
                    </a:lnTo>
                    <a:lnTo>
                      <a:pt x="22" y="887"/>
                    </a:lnTo>
                    <a:lnTo>
                      <a:pt x="15" y="890"/>
                    </a:lnTo>
                    <a:lnTo>
                      <a:pt x="10" y="892"/>
                    </a:lnTo>
                    <a:lnTo>
                      <a:pt x="5" y="894"/>
                    </a:lnTo>
                    <a:lnTo>
                      <a:pt x="1" y="895"/>
                    </a:lnTo>
                    <a:lnTo>
                      <a:pt x="1" y="895"/>
                    </a:lnTo>
                    <a:lnTo>
                      <a:pt x="1" y="895"/>
                    </a:lnTo>
                    <a:lnTo>
                      <a:pt x="1" y="895"/>
                    </a:lnTo>
                    <a:close/>
                  </a:path>
                </a:pathLst>
              </a:custGeom>
              <a:solidFill>
                <a:srgbClr val="FF5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3" name="Freeform 183">
                <a:extLst>
                  <a:ext uri="{FF2B5EF4-FFF2-40B4-BE49-F238E27FC236}">
                    <a16:creationId xmlns:a16="http://schemas.microsoft.com/office/drawing/2014/main" id="{1C4EB82D-A6DA-E36B-D247-76C510B14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922"/>
                <a:ext cx="709" cy="448"/>
              </a:xfrm>
              <a:custGeom>
                <a:avLst/>
                <a:gdLst>
                  <a:gd name="T0" fmla="*/ 1418 w 1418"/>
                  <a:gd name="T1" fmla="*/ 116 h 895"/>
                  <a:gd name="T2" fmla="*/ 1394 w 1418"/>
                  <a:gd name="T3" fmla="*/ 145 h 895"/>
                  <a:gd name="T4" fmla="*/ 1356 w 1418"/>
                  <a:gd name="T5" fmla="*/ 168 h 895"/>
                  <a:gd name="T6" fmla="*/ 1290 w 1418"/>
                  <a:gd name="T7" fmla="*/ 173 h 895"/>
                  <a:gd name="T8" fmla="*/ 1284 w 1418"/>
                  <a:gd name="T9" fmla="*/ 187 h 895"/>
                  <a:gd name="T10" fmla="*/ 1263 w 1418"/>
                  <a:gd name="T11" fmla="*/ 209 h 895"/>
                  <a:gd name="T12" fmla="*/ 1197 w 1418"/>
                  <a:gd name="T13" fmla="*/ 235 h 895"/>
                  <a:gd name="T14" fmla="*/ 1138 w 1418"/>
                  <a:gd name="T15" fmla="*/ 244 h 895"/>
                  <a:gd name="T16" fmla="*/ 1116 w 1418"/>
                  <a:gd name="T17" fmla="*/ 266 h 895"/>
                  <a:gd name="T18" fmla="*/ 1104 w 1418"/>
                  <a:gd name="T19" fmla="*/ 297 h 895"/>
                  <a:gd name="T20" fmla="*/ 1076 w 1418"/>
                  <a:gd name="T21" fmla="*/ 316 h 895"/>
                  <a:gd name="T22" fmla="*/ 1029 w 1418"/>
                  <a:gd name="T23" fmla="*/ 280 h 895"/>
                  <a:gd name="T24" fmla="*/ 990 w 1418"/>
                  <a:gd name="T25" fmla="*/ 258 h 895"/>
                  <a:gd name="T26" fmla="*/ 959 w 1418"/>
                  <a:gd name="T27" fmla="*/ 271 h 895"/>
                  <a:gd name="T28" fmla="*/ 964 w 1418"/>
                  <a:gd name="T29" fmla="*/ 304 h 895"/>
                  <a:gd name="T30" fmla="*/ 1050 w 1418"/>
                  <a:gd name="T31" fmla="*/ 359 h 895"/>
                  <a:gd name="T32" fmla="*/ 1050 w 1418"/>
                  <a:gd name="T33" fmla="*/ 382 h 895"/>
                  <a:gd name="T34" fmla="*/ 1036 w 1418"/>
                  <a:gd name="T35" fmla="*/ 389 h 895"/>
                  <a:gd name="T36" fmla="*/ 1028 w 1418"/>
                  <a:gd name="T37" fmla="*/ 396 h 895"/>
                  <a:gd name="T38" fmla="*/ 1029 w 1418"/>
                  <a:gd name="T39" fmla="*/ 418 h 895"/>
                  <a:gd name="T40" fmla="*/ 1029 w 1418"/>
                  <a:gd name="T41" fmla="*/ 446 h 895"/>
                  <a:gd name="T42" fmla="*/ 1014 w 1418"/>
                  <a:gd name="T43" fmla="*/ 455 h 895"/>
                  <a:gd name="T44" fmla="*/ 997 w 1418"/>
                  <a:gd name="T45" fmla="*/ 461 h 895"/>
                  <a:gd name="T46" fmla="*/ 986 w 1418"/>
                  <a:gd name="T47" fmla="*/ 480 h 895"/>
                  <a:gd name="T48" fmla="*/ 962 w 1418"/>
                  <a:gd name="T49" fmla="*/ 484 h 895"/>
                  <a:gd name="T50" fmla="*/ 928 w 1418"/>
                  <a:gd name="T51" fmla="*/ 441 h 895"/>
                  <a:gd name="T52" fmla="*/ 907 w 1418"/>
                  <a:gd name="T53" fmla="*/ 363 h 895"/>
                  <a:gd name="T54" fmla="*/ 872 w 1418"/>
                  <a:gd name="T55" fmla="*/ 354 h 895"/>
                  <a:gd name="T56" fmla="*/ 841 w 1418"/>
                  <a:gd name="T57" fmla="*/ 427 h 895"/>
                  <a:gd name="T58" fmla="*/ 801 w 1418"/>
                  <a:gd name="T59" fmla="*/ 460 h 895"/>
                  <a:gd name="T60" fmla="*/ 767 w 1418"/>
                  <a:gd name="T61" fmla="*/ 461 h 895"/>
                  <a:gd name="T62" fmla="*/ 734 w 1418"/>
                  <a:gd name="T63" fmla="*/ 463 h 895"/>
                  <a:gd name="T64" fmla="*/ 731 w 1418"/>
                  <a:gd name="T65" fmla="*/ 463 h 895"/>
                  <a:gd name="T66" fmla="*/ 725 w 1418"/>
                  <a:gd name="T67" fmla="*/ 463 h 895"/>
                  <a:gd name="T68" fmla="*/ 665 w 1418"/>
                  <a:gd name="T69" fmla="*/ 482 h 895"/>
                  <a:gd name="T70" fmla="*/ 656 w 1418"/>
                  <a:gd name="T71" fmla="*/ 512 h 895"/>
                  <a:gd name="T72" fmla="*/ 635 w 1418"/>
                  <a:gd name="T73" fmla="*/ 534 h 895"/>
                  <a:gd name="T74" fmla="*/ 597 w 1418"/>
                  <a:gd name="T75" fmla="*/ 544 h 895"/>
                  <a:gd name="T76" fmla="*/ 559 w 1418"/>
                  <a:gd name="T77" fmla="*/ 557 h 895"/>
                  <a:gd name="T78" fmla="*/ 544 w 1418"/>
                  <a:gd name="T79" fmla="*/ 619 h 895"/>
                  <a:gd name="T80" fmla="*/ 509 w 1418"/>
                  <a:gd name="T81" fmla="*/ 645 h 895"/>
                  <a:gd name="T82" fmla="*/ 485 w 1418"/>
                  <a:gd name="T83" fmla="*/ 622 h 895"/>
                  <a:gd name="T84" fmla="*/ 442 w 1418"/>
                  <a:gd name="T85" fmla="*/ 595 h 895"/>
                  <a:gd name="T86" fmla="*/ 400 w 1418"/>
                  <a:gd name="T87" fmla="*/ 657 h 895"/>
                  <a:gd name="T88" fmla="*/ 366 w 1418"/>
                  <a:gd name="T89" fmla="*/ 741 h 895"/>
                  <a:gd name="T90" fmla="*/ 338 w 1418"/>
                  <a:gd name="T91" fmla="*/ 729 h 895"/>
                  <a:gd name="T92" fmla="*/ 337 w 1418"/>
                  <a:gd name="T93" fmla="*/ 678 h 895"/>
                  <a:gd name="T94" fmla="*/ 311 w 1418"/>
                  <a:gd name="T95" fmla="*/ 672 h 895"/>
                  <a:gd name="T96" fmla="*/ 292 w 1418"/>
                  <a:gd name="T97" fmla="*/ 724 h 895"/>
                  <a:gd name="T98" fmla="*/ 257 w 1418"/>
                  <a:gd name="T99" fmla="*/ 735 h 895"/>
                  <a:gd name="T100" fmla="*/ 229 w 1418"/>
                  <a:gd name="T101" fmla="*/ 716 h 895"/>
                  <a:gd name="T102" fmla="*/ 198 w 1418"/>
                  <a:gd name="T103" fmla="*/ 724 h 895"/>
                  <a:gd name="T104" fmla="*/ 209 w 1418"/>
                  <a:gd name="T105" fmla="*/ 769 h 895"/>
                  <a:gd name="T106" fmla="*/ 176 w 1418"/>
                  <a:gd name="T107" fmla="*/ 800 h 895"/>
                  <a:gd name="T108" fmla="*/ 133 w 1418"/>
                  <a:gd name="T109" fmla="*/ 786 h 895"/>
                  <a:gd name="T110" fmla="*/ 114 w 1418"/>
                  <a:gd name="T111" fmla="*/ 750 h 895"/>
                  <a:gd name="T112" fmla="*/ 82 w 1418"/>
                  <a:gd name="T113" fmla="*/ 769 h 895"/>
                  <a:gd name="T114" fmla="*/ 65 w 1418"/>
                  <a:gd name="T115" fmla="*/ 838 h 895"/>
                  <a:gd name="T116" fmla="*/ 38 w 1418"/>
                  <a:gd name="T117" fmla="*/ 876 h 895"/>
                  <a:gd name="T118" fmla="*/ 5 w 1418"/>
                  <a:gd name="T119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18" h="895">
                    <a:moveTo>
                      <a:pt x="1" y="895"/>
                    </a:moveTo>
                    <a:lnTo>
                      <a:pt x="0" y="674"/>
                    </a:lnTo>
                    <a:lnTo>
                      <a:pt x="1418" y="0"/>
                    </a:lnTo>
                    <a:lnTo>
                      <a:pt x="1418" y="109"/>
                    </a:lnTo>
                    <a:lnTo>
                      <a:pt x="1418" y="116"/>
                    </a:lnTo>
                    <a:lnTo>
                      <a:pt x="1418" y="116"/>
                    </a:lnTo>
                    <a:lnTo>
                      <a:pt x="1410" y="123"/>
                    </a:lnTo>
                    <a:lnTo>
                      <a:pt x="1403" y="131"/>
                    </a:lnTo>
                    <a:lnTo>
                      <a:pt x="1399" y="138"/>
                    </a:lnTo>
                    <a:lnTo>
                      <a:pt x="1394" y="145"/>
                    </a:lnTo>
                    <a:lnTo>
                      <a:pt x="1391" y="152"/>
                    </a:lnTo>
                    <a:lnTo>
                      <a:pt x="1385" y="157"/>
                    </a:lnTo>
                    <a:lnTo>
                      <a:pt x="1379" y="162"/>
                    </a:lnTo>
                    <a:lnTo>
                      <a:pt x="1370" y="166"/>
                    </a:lnTo>
                    <a:lnTo>
                      <a:pt x="1356" y="168"/>
                    </a:lnTo>
                    <a:lnTo>
                      <a:pt x="1341" y="168"/>
                    </a:lnTo>
                    <a:lnTo>
                      <a:pt x="1341" y="168"/>
                    </a:lnTo>
                    <a:lnTo>
                      <a:pt x="1318" y="169"/>
                    </a:lnTo>
                    <a:lnTo>
                      <a:pt x="1303" y="171"/>
                    </a:lnTo>
                    <a:lnTo>
                      <a:pt x="1290" y="173"/>
                    </a:lnTo>
                    <a:lnTo>
                      <a:pt x="1285" y="176"/>
                    </a:lnTo>
                    <a:lnTo>
                      <a:pt x="1282" y="178"/>
                    </a:lnTo>
                    <a:lnTo>
                      <a:pt x="1280" y="181"/>
                    </a:lnTo>
                    <a:lnTo>
                      <a:pt x="1282" y="183"/>
                    </a:lnTo>
                    <a:lnTo>
                      <a:pt x="1284" y="187"/>
                    </a:lnTo>
                    <a:lnTo>
                      <a:pt x="1287" y="187"/>
                    </a:lnTo>
                    <a:lnTo>
                      <a:pt x="1287" y="187"/>
                    </a:lnTo>
                    <a:lnTo>
                      <a:pt x="1287" y="187"/>
                    </a:lnTo>
                    <a:lnTo>
                      <a:pt x="1275" y="199"/>
                    </a:lnTo>
                    <a:lnTo>
                      <a:pt x="1263" y="209"/>
                    </a:lnTo>
                    <a:lnTo>
                      <a:pt x="1251" y="218"/>
                    </a:lnTo>
                    <a:lnTo>
                      <a:pt x="1237" y="223"/>
                    </a:lnTo>
                    <a:lnTo>
                      <a:pt x="1225" y="228"/>
                    </a:lnTo>
                    <a:lnTo>
                      <a:pt x="1211" y="232"/>
                    </a:lnTo>
                    <a:lnTo>
                      <a:pt x="1197" y="235"/>
                    </a:lnTo>
                    <a:lnTo>
                      <a:pt x="1182" y="237"/>
                    </a:lnTo>
                    <a:lnTo>
                      <a:pt x="1168" y="239"/>
                    </a:lnTo>
                    <a:lnTo>
                      <a:pt x="1152" y="242"/>
                    </a:lnTo>
                    <a:lnTo>
                      <a:pt x="1152" y="242"/>
                    </a:lnTo>
                    <a:lnTo>
                      <a:pt x="1138" y="244"/>
                    </a:lnTo>
                    <a:lnTo>
                      <a:pt x="1128" y="247"/>
                    </a:lnTo>
                    <a:lnTo>
                      <a:pt x="1123" y="251"/>
                    </a:lnTo>
                    <a:lnTo>
                      <a:pt x="1119" y="254"/>
                    </a:lnTo>
                    <a:lnTo>
                      <a:pt x="1116" y="259"/>
                    </a:lnTo>
                    <a:lnTo>
                      <a:pt x="1116" y="266"/>
                    </a:lnTo>
                    <a:lnTo>
                      <a:pt x="1114" y="271"/>
                    </a:lnTo>
                    <a:lnTo>
                      <a:pt x="1112" y="280"/>
                    </a:lnTo>
                    <a:lnTo>
                      <a:pt x="1109" y="289"/>
                    </a:lnTo>
                    <a:lnTo>
                      <a:pt x="1104" y="297"/>
                    </a:lnTo>
                    <a:lnTo>
                      <a:pt x="1104" y="297"/>
                    </a:lnTo>
                    <a:lnTo>
                      <a:pt x="1099" y="306"/>
                    </a:lnTo>
                    <a:lnTo>
                      <a:pt x="1092" y="313"/>
                    </a:lnTo>
                    <a:lnTo>
                      <a:pt x="1086" y="316"/>
                    </a:lnTo>
                    <a:lnTo>
                      <a:pt x="1081" y="316"/>
                    </a:lnTo>
                    <a:lnTo>
                      <a:pt x="1076" y="316"/>
                    </a:lnTo>
                    <a:lnTo>
                      <a:pt x="1069" y="313"/>
                    </a:lnTo>
                    <a:lnTo>
                      <a:pt x="1062" y="308"/>
                    </a:lnTo>
                    <a:lnTo>
                      <a:pt x="1054" y="301"/>
                    </a:lnTo>
                    <a:lnTo>
                      <a:pt x="1043" y="290"/>
                    </a:lnTo>
                    <a:lnTo>
                      <a:pt x="1029" y="280"/>
                    </a:lnTo>
                    <a:lnTo>
                      <a:pt x="1029" y="280"/>
                    </a:lnTo>
                    <a:lnTo>
                      <a:pt x="1016" y="271"/>
                    </a:lnTo>
                    <a:lnTo>
                      <a:pt x="1005" y="264"/>
                    </a:lnTo>
                    <a:lnTo>
                      <a:pt x="997" y="259"/>
                    </a:lnTo>
                    <a:lnTo>
                      <a:pt x="990" y="258"/>
                    </a:lnTo>
                    <a:lnTo>
                      <a:pt x="983" y="256"/>
                    </a:lnTo>
                    <a:lnTo>
                      <a:pt x="978" y="258"/>
                    </a:lnTo>
                    <a:lnTo>
                      <a:pt x="971" y="261"/>
                    </a:lnTo>
                    <a:lnTo>
                      <a:pt x="966" y="264"/>
                    </a:lnTo>
                    <a:lnTo>
                      <a:pt x="959" y="271"/>
                    </a:lnTo>
                    <a:lnTo>
                      <a:pt x="950" y="277"/>
                    </a:lnTo>
                    <a:lnTo>
                      <a:pt x="950" y="277"/>
                    </a:lnTo>
                    <a:lnTo>
                      <a:pt x="947" y="285"/>
                    </a:lnTo>
                    <a:lnTo>
                      <a:pt x="952" y="294"/>
                    </a:lnTo>
                    <a:lnTo>
                      <a:pt x="964" y="304"/>
                    </a:lnTo>
                    <a:lnTo>
                      <a:pt x="981" y="315"/>
                    </a:lnTo>
                    <a:lnTo>
                      <a:pt x="1000" y="327"/>
                    </a:lnTo>
                    <a:lnTo>
                      <a:pt x="1019" y="337"/>
                    </a:lnTo>
                    <a:lnTo>
                      <a:pt x="1036" y="349"/>
                    </a:lnTo>
                    <a:lnTo>
                      <a:pt x="1050" y="359"/>
                    </a:lnTo>
                    <a:lnTo>
                      <a:pt x="1057" y="370"/>
                    </a:lnTo>
                    <a:lnTo>
                      <a:pt x="1055" y="379"/>
                    </a:lnTo>
                    <a:lnTo>
                      <a:pt x="1055" y="379"/>
                    </a:lnTo>
                    <a:lnTo>
                      <a:pt x="1054" y="380"/>
                    </a:lnTo>
                    <a:lnTo>
                      <a:pt x="1050" y="382"/>
                    </a:lnTo>
                    <a:lnTo>
                      <a:pt x="1048" y="384"/>
                    </a:lnTo>
                    <a:lnTo>
                      <a:pt x="1045" y="385"/>
                    </a:lnTo>
                    <a:lnTo>
                      <a:pt x="1043" y="387"/>
                    </a:lnTo>
                    <a:lnTo>
                      <a:pt x="1040" y="389"/>
                    </a:lnTo>
                    <a:lnTo>
                      <a:pt x="1036" y="389"/>
                    </a:lnTo>
                    <a:lnTo>
                      <a:pt x="1035" y="391"/>
                    </a:lnTo>
                    <a:lnTo>
                      <a:pt x="1033" y="392"/>
                    </a:lnTo>
                    <a:lnTo>
                      <a:pt x="1031" y="392"/>
                    </a:lnTo>
                    <a:lnTo>
                      <a:pt x="1031" y="392"/>
                    </a:lnTo>
                    <a:lnTo>
                      <a:pt x="1028" y="396"/>
                    </a:lnTo>
                    <a:lnTo>
                      <a:pt x="1028" y="399"/>
                    </a:lnTo>
                    <a:lnTo>
                      <a:pt x="1026" y="403"/>
                    </a:lnTo>
                    <a:lnTo>
                      <a:pt x="1028" y="408"/>
                    </a:lnTo>
                    <a:lnTo>
                      <a:pt x="1029" y="413"/>
                    </a:lnTo>
                    <a:lnTo>
                      <a:pt x="1029" y="418"/>
                    </a:lnTo>
                    <a:lnTo>
                      <a:pt x="1031" y="423"/>
                    </a:lnTo>
                    <a:lnTo>
                      <a:pt x="1031" y="430"/>
                    </a:lnTo>
                    <a:lnTo>
                      <a:pt x="1031" y="437"/>
                    </a:lnTo>
                    <a:lnTo>
                      <a:pt x="1029" y="446"/>
                    </a:lnTo>
                    <a:lnTo>
                      <a:pt x="1029" y="446"/>
                    </a:lnTo>
                    <a:lnTo>
                      <a:pt x="1028" y="448"/>
                    </a:lnTo>
                    <a:lnTo>
                      <a:pt x="1024" y="451"/>
                    </a:lnTo>
                    <a:lnTo>
                      <a:pt x="1023" y="453"/>
                    </a:lnTo>
                    <a:lnTo>
                      <a:pt x="1017" y="455"/>
                    </a:lnTo>
                    <a:lnTo>
                      <a:pt x="1014" y="455"/>
                    </a:lnTo>
                    <a:lnTo>
                      <a:pt x="1010" y="456"/>
                    </a:lnTo>
                    <a:lnTo>
                      <a:pt x="1005" y="456"/>
                    </a:lnTo>
                    <a:lnTo>
                      <a:pt x="1002" y="458"/>
                    </a:lnTo>
                    <a:lnTo>
                      <a:pt x="1000" y="460"/>
                    </a:lnTo>
                    <a:lnTo>
                      <a:pt x="997" y="461"/>
                    </a:lnTo>
                    <a:lnTo>
                      <a:pt x="997" y="461"/>
                    </a:lnTo>
                    <a:lnTo>
                      <a:pt x="993" y="467"/>
                    </a:lnTo>
                    <a:lnTo>
                      <a:pt x="991" y="472"/>
                    </a:lnTo>
                    <a:lnTo>
                      <a:pt x="988" y="475"/>
                    </a:lnTo>
                    <a:lnTo>
                      <a:pt x="986" y="480"/>
                    </a:lnTo>
                    <a:lnTo>
                      <a:pt x="983" y="484"/>
                    </a:lnTo>
                    <a:lnTo>
                      <a:pt x="979" y="486"/>
                    </a:lnTo>
                    <a:lnTo>
                      <a:pt x="974" y="486"/>
                    </a:lnTo>
                    <a:lnTo>
                      <a:pt x="969" y="486"/>
                    </a:lnTo>
                    <a:lnTo>
                      <a:pt x="962" y="484"/>
                    </a:lnTo>
                    <a:lnTo>
                      <a:pt x="953" y="479"/>
                    </a:lnTo>
                    <a:lnTo>
                      <a:pt x="953" y="479"/>
                    </a:lnTo>
                    <a:lnTo>
                      <a:pt x="943" y="470"/>
                    </a:lnTo>
                    <a:lnTo>
                      <a:pt x="934" y="456"/>
                    </a:lnTo>
                    <a:lnTo>
                      <a:pt x="928" y="441"/>
                    </a:lnTo>
                    <a:lnTo>
                      <a:pt x="924" y="425"/>
                    </a:lnTo>
                    <a:lnTo>
                      <a:pt x="919" y="408"/>
                    </a:lnTo>
                    <a:lnTo>
                      <a:pt x="917" y="391"/>
                    </a:lnTo>
                    <a:lnTo>
                      <a:pt x="912" y="377"/>
                    </a:lnTo>
                    <a:lnTo>
                      <a:pt x="907" y="363"/>
                    </a:lnTo>
                    <a:lnTo>
                      <a:pt x="900" y="354"/>
                    </a:lnTo>
                    <a:lnTo>
                      <a:pt x="891" y="347"/>
                    </a:lnTo>
                    <a:lnTo>
                      <a:pt x="891" y="347"/>
                    </a:lnTo>
                    <a:lnTo>
                      <a:pt x="881" y="347"/>
                    </a:lnTo>
                    <a:lnTo>
                      <a:pt x="872" y="354"/>
                    </a:lnTo>
                    <a:lnTo>
                      <a:pt x="865" y="365"/>
                    </a:lnTo>
                    <a:lnTo>
                      <a:pt x="860" y="379"/>
                    </a:lnTo>
                    <a:lnTo>
                      <a:pt x="855" y="394"/>
                    </a:lnTo>
                    <a:lnTo>
                      <a:pt x="848" y="410"/>
                    </a:lnTo>
                    <a:lnTo>
                      <a:pt x="841" y="427"/>
                    </a:lnTo>
                    <a:lnTo>
                      <a:pt x="834" y="441"/>
                    </a:lnTo>
                    <a:lnTo>
                      <a:pt x="824" y="451"/>
                    </a:lnTo>
                    <a:lnTo>
                      <a:pt x="812" y="456"/>
                    </a:lnTo>
                    <a:lnTo>
                      <a:pt x="812" y="456"/>
                    </a:lnTo>
                    <a:lnTo>
                      <a:pt x="801" y="460"/>
                    </a:lnTo>
                    <a:lnTo>
                      <a:pt x="791" y="461"/>
                    </a:lnTo>
                    <a:lnTo>
                      <a:pt x="784" y="461"/>
                    </a:lnTo>
                    <a:lnTo>
                      <a:pt x="777" y="461"/>
                    </a:lnTo>
                    <a:lnTo>
                      <a:pt x="772" y="461"/>
                    </a:lnTo>
                    <a:lnTo>
                      <a:pt x="767" y="461"/>
                    </a:lnTo>
                    <a:lnTo>
                      <a:pt x="760" y="461"/>
                    </a:lnTo>
                    <a:lnTo>
                      <a:pt x="753" y="461"/>
                    </a:lnTo>
                    <a:lnTo>
                      <a:pt x="744" y="461"/>
                    </a:lnTo>
                    <a:lnTo>
                      <a:pt x="734" y="463"/>
                    </a:lnTo>
                    <a:lnTo>
                      <a:pt x="734" y="463"/>
                    </a:lnTo>
                    <a:lnTo>
                      <a:pt x="732" y="463"/>
                    </a:lnTo>
                    <a:lnTo>
                      <a:pt x="732" y="463"/>
                    </a:lnTo>
                    <a:lnTo>
                      <a:pt x="732" y="463"/>
                    </a:lnTo>
                    <a:lnTo>
                      <a:pt x="731" y="463"/>
                    </a:lnTo>
                    <a:lnTo>
                      <a:pt x="731" y="463"/>
                    </a:lnTo>
                    <a:lnTo>
                      <a:pt x="729" y="463"/>
                    </a:lnTo>
                    <a:lnTo>
                      <a:pt x="729" y="463"/>
                    </a:lnTo>
                    <a:lnTo>
                      <a:pt x="727" y="463"/>
                    </a:lnTo>
                    <a:lnTo>
                      <a:pt x="727" y="463"/>
                    </a:lnTo>
                    <a:lnTo>
                      <a:pt x="725" y="463"/>
                    </a:lnTo>
                    <a:lnTo>
                      <a:pt x="725" y="463"/>
                    </a:lnTo>
                    <a:lnTo>
                      <a:pt x="701" y="468"/>
                    </a:lnTo>
                    <a:lnTo>
                      <a:pt x="684" y="474"/>
                    </a:lnTo>
                    <a:lnTo>
                      <a:pt x="672" y="477"/>
                    </a:lnTo>
                    <a:lnTo>
                      <a:pt x="665" y="482"/>
                    </a:lnTo>
                    <a:lnTo>
                      <a:pt x="661" y="487"/>
                    </a:lnTo>
                    <a:lnTo>
                      <a:pt x="660" y="493"/>
                    </a:lnTo>
                    <a:lnTo>
                      <a:pt x="660" y="498"/>
                    </a:lnTo>
                    <a:lnTo>
                      <a:pt x="660" y="505"/>
                    </a:lnTo>
                    <a:lnTo>
                      <a:pt x="656" y="512"/>
                    </a:lnTo>
                    <a:lnTo>
                      <a:pt x="653" y="519"/>
                    </a:lnTo>
                    <a:lnTo>
                      <a:pt x="653" y="519"/>
                    </a:lnTo>
                    <a:lnTo>
                      <a:pt x="646" y="525"/>
                    </a:lnTo>
                    <a:lnTo>
                      <a:pt x="641" y="531"/>
                    </a:lnTo>
                    <a:lnTo>
                      <a:pt x="635" y="534"/>
                    </a:lnTo>
                    <a:lnTo>
                      <a:pt x="629" y="538"/>
                    </a:lnTo>
                    <a:lnTo>
                      <a:pt x="623" y="539"/>
                    </a:lnTo>
                    <a:lnTo>
                      <a:pt x="615" y="541"/>
                    </a:lnTo>
                    <a:lnTo>
                      <a:pt x="608" y="543"/>
                    </a:lnTo>
                    <a:lnTo>
                      <a:pt x="597" y="544"/>
                    </a:lnTo>
                    <a:lnTo>
                      <a:pt x="587" y="546"/>
                    </a:lnTo>
                    <a:lnTo>
                      <a:pt x="577" y="546"/>
                    </a:lnTo>
                    <a:lnTo>
                      <a:pt x="577" y="546"/>
                    </a:lnTo>
                    <a:lnTo>
                      <a:pt x="566" y="550"/>
                    </a:lnTo>
                    <a:lnTo>
                      <a:pt x="559" y="557"/>
                    </a:lnTo>
                    <a:lnTo>
                      <a:pt x="554" y="567"/>
                    </a:lnTo>
                    <a:lnTo>
                      <a:pt x="551" y="579"/>
                    </a:lnTo>
                    <a:lnTo>
                      <a:pt x="549" y="593"/>
                    </a:lnTo>
                    <a:lnTo>
                      <a:pt x="547" y="605"/>
                    </a:lnTo>
                    <a:lnTo>
                      <a:pt x="544" y="619"/>
                    </a:lnTo>
                    <a:lnTo>
                      <a:pt x="539" y="629"/>
                    </a:lnTo>
                    <a:lnTo>
                      <a:pt x="532" y="638"/>
                    </a:lnTo>
                    <a:lnTo>
                      <a:pt x="520" y="643"/>
                    </a:lnTo>
                    <a:lnTo>
                      <a:pt x="520" y="643"/>
                    </a:lnTo>
                    <a:lnTo>
                      <a:pt x="509" y="645"/>
                    </a:lnTo>
                    <a:lnTo>
                      <a:pt x="501" y="645"/>
                    </a:lnTo>
                    <a:lnTo>
                      <a:pt x="495" y="641"/>
                    </a:lnTo>
                    <a:lnTo>
                      <a:pt x="492" y="636"/>
                    </a:lnTo>
                    <a:lnTo>
                      <a:pt x="489" y="629"/>
                    </a:lnTo>
                    <a:lnTo>
                      <a:pt x="485" y="622"/>
                    </a:lnTo>
                    <a:lnTo>
                      <a:pt x="480" y="614"/>
                    </a:lnTo>
                    <a:lnTo>
                      <a:pt x="471" y="607"/>
                    </a:lnTo>
                    <a:lnTo>
                      <a:pt x="459" y="600"/>
                    </a:lnTo>
                    <a:lnTo>
                      <a:pt x="442" y="595"/>
                    </a:lnTo>
                    <a:lnTo>
                      <a:pt x="442" y="595"/>
                    </a:lnTo>
                    <a:lnTo>
                      <a:pt x="425" y="595"/>
                    </a:lnTo>
                    <a:lnTo>
                      <a:pt x="413" y="603"/>
                    </a:lnTo>
                    <a:lnTo>
                      <a:pt x="406" y="617"/>
                    </a:lnTo>
                    <a:lnTo>
                      <a:pt x="402" y="636"/>
                    </a:lnTo>
                    <a:lnTo>
                      <a:pt x="400" y="657"/>
                    </a:lnTo>
                    <a:lnTo>
                      <a:pt x="397" y="679"/>
                    </a:lnTo>
                    <a:lnTo>
                      <a:pt x="395" y="700"/>
                    </a:lnTo>
                    <a:lnTo>
                      <a:pt x="390" y="719"/>
                    </a:lnTo>
                    <a:lnTo>
                      <a:pt x="380" y="733"/>
                    </a:lnTo>
                    <a:lnTo>
                      <a:pt x="366" y="741"/>
                    </a:lnTo>
                    <a:lnTo>
                      <a:pt x="366" y="741"/>
                    </a:lnTo>
                    <a:lnTo>
                      <a:pt x="352" y="743"/>
                    </a:lnTo>
                    <a:lnTo>
                      <a:pt x="345" y="741"/>
                    </a:lnTo>
                    <a:lnTo>
                      <a:pt x="340" y="736"/>
                    </a:lnTo>
                    <a:lnTo>
                      <a:pt x="338" y="729"/>
                    </a:lnTo>
                    <a:lnTo>
                      <a:pt x="340" y="719"/>
                    </a:lnTo>
                    <a:lnTo>
                      <a:pt x="340" y="709"/>
                    </a:lnTo>
                    <a:lnTo>
                      <a:pt x="342" y="698"/>
                    </a:lnTo>
                    <a:lnTo>
                      <a:pt x="340" y="688"/>
                    </a:lnTo>
                    <a:lnTo>
                      <a:pt x="337" y="678"/>
                    </a:lnTo>
                    <a:lnTo>
                      <a:pt x="330" y="671"/>
                    </a:lnTo>
                    <a:lnTo>
                      <a:pt x="330" y="671"/>
                    </a:lnTo>
                    <a:lnTo>
                      <a:pt x="321" y="665"/>
                    </a:lnTo>
                    <a:lnTo>
                      <a:pt x="314" y="667"/>
                    </a:lnTo>
                    <a:lnTo>
                      <a:pt x="311" y="672"/>
                    </a:lnTo>
                    <a:lnTo>
                      <a:pt x="307" y="681"/>
                    </a:lnTo>
                    <a:lnTo>
                      <a:pt x="304" y="691"/>
                    </a:lnTo>
                    <a:lnTo>
                      <a:pt x="300" y="703"/>
                    </a:lnTo>
                    <a:lnTo>
                      <a:pt x="297" y="714"/>
                    </a:lnTo>
                    <a:lnTo>
                      <a:pt x="292" y="724"/>
                    </a:lnTo>
                    <a:lnTo>
                      <a:pt x="285" y="731"/>
                    </a:lnTo>
                    <a:lnTo>
                      <a:pt x="276" y="736"/>
                    </a:lnTo>
                    <a:lnTo>
                      <a:pt x="276" y="736"/>
                    </a:lnTo>
                    <a:lnTo>
                      <a:pt x="266" y="736"/>
                    </a:lnTo>
                    <a:lnTo>
                      <a:pt x="257" y="735"/>
                    </a:lnTo>
                    <a:lnTo>
                      <a:pt x="252" y="731"/>
                    </a:lnTo>
                    <a:lnTo>
                      <a:pt x="245" y="728"/>
                    </a:lnTo>
                    <a:lnTo>
                      <a:pt x="240" y="722"/>
                    </a:lnTo>
                    <a:lnTo>
                      <a:pt x="235" y="719"/>
                    </a:lnTo>
                    <a:lnTo>
                      <a:pt x="229" y="716"/>
                    </a:lnTo>
                    <a:lnTo>
                      <a:pt x="222" y="714"/>
                    </a:lnTo>
                    <a:lnTo>
                      <a:pt x="216" y="716"/>
                    </a:lnTo>
                    <a:lnTo>
                      <a:pt x="205" y="719"/>
                    </a:lnTo>
                    <a:lnTo>
                      <a:pt x="205" y="719"/>
                    </a:lnTo>
                    <a:lnTo>
                      <a:pt x="198" y="724"/>
                    </a:lnTo>
                    <a:lnTo>
                      <a:pt x="197" y="731"/>
                    </a:lnTo>
                    <a:lnTo>
                      <a:pt x="198" y="740"/>
                    </a:lnTo>
                    <a:lnTo>
                      <a:pt x="202" y="750"/>
                    </a:lnTo>
                    <a:lnTo>
                      <a:pt x="207" y="759"/>
                    </a:lnTo>
                    <a:lnTo>
                      <a:pt x="209" y="769"/>
                    </a:lnTo>
                    <a:lnTo>
                      <a:pt x="209" y="778"/>
                    </a:lnTo>
                    <a:lnTo>
                      <a:pt x="205" y="786"/>
                    </a:lnTo>
                    <a:lnTo>
                      <a:pt x="193" y="795"/>
                    </a:lnTo>
                    <a:lnTo>
                      <a:pt x="176" y="800"/>
                    </a:lnTo>
                    <a:lnTo>
                      <a:pt x="176" y="800"/>
                    </a:lnTo>
                    <a:lnTo>
                      <a:pt x="157" y="804"/>
                    </a:lnTo>
                    <a:lnTo>
                      <a:pt x="145" y="804"/>
                    </a:lnTo>
                    <a:lnTo>
                      <a:pt x="138" y="800"/>
                    </a:lnTo>
                    <a:lnTo>
                      <a:pt x="133" y="795"/>
                    </a:lnTo>
                    <a:lnTo>
                      <a:pt x="133" y="786"/>
                    </a:lnTo>
                    <a:lnTo>
                      <a:pt x="131" y="778"/>
                    </a:lnTo>
                    <a:lnTo>
                      <a:pt x="131" y="769"/>
                    </a:lnTo>
                    <a:lnTo>
                      <a:pt x="127" y="760"/>
                    </a:lnTo>
                    <a:lnTo>
                      <a:pt x="122" y="754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01" y="748"/>
                    </a:lnTo>
                    <a:lnTo>
                      <a:pt x="95" y="752"/>
                    </a:lnTo>
                    <a:lnTo>
                      <a:pt x="88" y="759"/>
                    </a:lnTo>
                    <a:lnTo>
                      <a:pt x="82" y="769"/>
                    </a:lnTo>
                    <a:lnTo>
                      <a:pt x="79" y="781"/>
                    </a:lnTo>
                    <a:lnTo>
                      <a:pt x="76" y="795"/>
                    </a:lnTo>
                    <a:lnTo>
                      <a:pt x="74" y="809"/>
                    </a:lnTo>
                    <a:lnTo>
                      <a:pt x="70" y="824"/>
                    </a:lnTo>
                    <a:lnTo>
                      <a:pt x="65" y="838"/>
                    </a:lnTo>
                    <a:lnTo>
                      <a:pt x="60" y="850"/>
                    </a:lnTo>
                    <a:lnTo>
                      <a:pt x="60" y="850"/>
                    </a:lnTo>
                    <a:lnTo>
                      <a:pt x="53" y="861"/>
                    </a:lnTo>
                    <a:lnTo>
                      <a:pt x="44" y="869"/>
                    </a:lnTo>
                    <a:lnTo>
                      <a:pt x="38" y="876"/>
                    </a:lnTo>
                    <a:lnTo>
                      <a:pt x="29" y="881"/>
                    </a:lnTo>
                    <a:lnTo>
                      <a:pt x="22" y="887"/>
                    </a:lnTo>
                    <a:lnTo>
                      <a:pt x="15" y="890"/>
                    </a:lnTo>
                    <a:lnTo>
                      <a:pt x="10" y="892"/>
                    </a:lnTo>
                    <a:lnTo>
                      <a:pt x="5" y="894"/>
                    </a:lnTo>
                    <a:lnTo>
                      <a:pt x="1" y="895"/>
                    </a:lnTo>
                    <a:lnTo>
                      <a:pt x="1" y="895"/>
                    </a:lnTo>
                    <a:lnTo>
                      <a:pt x="1" y="895"/>
                    </a:lnTo>
                    <a:lnTo>
                      <a:pt x="1" y="89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4" name="Freeform 184">
                <a:extLst>
                  <a:ext uri="{FF2B5EF4-FFF2-40B4-BE49-F238E27FC236}">
                    <a16:creationId xmlns:a16="http://schemas.microsoft.com/office/drawing/2014/main" id="{C334E02A-34BF-1435-CF78-6EFD7C1B8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937"/>
                <a:ext cx="505" cy="437"/>
              </a:xfrm>
              <a:custGeom>
                <a:avLst/>
                <a:gdLst>
                  <a:gd name="T0" fmla="*/ 983 w 1009"/>
                  <a:gd name="T1" fmla="*/ 846 h 875"/>
                  <a:gd name="T2" fmla="*/ 971 w 1009"/>
                  <a:gd name="T3" fmla="*/ 802 h 875"/>
                  <a:gd name="T4" fmla="*/ 952 w 1009"/>
                  <a:gd name="T5" fmla="*/ 776 h 875"/>
                  <a:gd name="T6" fmla="*/ 926 w 1009"/>
                  <a:gd name="T7" fmla="*/ 770 h 875"/>
                  <a:gd name="T8" fmla="*/ 907 w 1009"/>
                  <a:gd name="T9" fmla="*/ 775 h 875"/>
                  <a:gd name="T10" fmla="*/ 883 w 1009"/>
                  <a:gd name="T11" fmla="*/ 773 h 875"/>
                  <a:gd name="T12" fmla="*/ 868 w 1009"/>
                  <a:gd name="T13" fmla="*/ 756 h 875"/>
                  <a:gd name="T14" fmla="*/ 866 w 1009"/>
                  <a:gd name="T15" fmla="*/ 737 h 875"/>
                  <a:gd name="T16" fmla="*/ 845 w 1009"/>
                  <a:gd name="T17" fmla="*/ 730 h 875"/>
                  <a:gd name="T18" fmla="*/ 800 w 1009"/>
                  <a:gd name="T19" fmla="*/ 730 h 875"/>
                  <a:gd name="T20" fmla="*/ 764 w 1009"/>
                  <a:gd name="T21" fmla="*/ 712 h 875"/>
                  <a:gd name="T22" fmla="*/ 759 w 1009"/>
                  <a:gd name="T23" fmla="*/ 693 h 875"/>
                  <a:gd name="T24" fmla="*/ 760 w 1009"/>
                  <a:gd name="T25" fmla="*/ 664 h 875"/>
                  <a:gd name="T26" fmla="*/ 753 w 1009"/>
                  <a:gd name="T27" fmla="*/ 645 h 875"/>
                  <a:gd name="T28" fmla="*/ 712 w 1009"/>
                  <a:gd name="T29" fmla="*/ 624 h 875"/>
                  <a:gd name="T30" fmla="*/ 667 w 1009"/>
                  <a:gd name="T31" fmla="*/ 624 h 875"/>
                  <a:gd name="T32" fmla="*/ 648 w 1009"/>
                  <a:gd name="T33" fmla="*/ 619 h 875"/>
                  <a:gd name="T34" fmla="*/ 636 w 1009"/>
                  <a:gd name="T35" fmla="*/ 590 h 875"/>
                  <a:gd name="T36" fmla="*/ 626 w 1009"/>
                  <a:gd name="T37" fmla="*/ 559 h 875"/>
                  <a:gd name="T38" fmla="*/ 601 w 1009"/>
                  <a:gd name="T39" fmla="*/ 550 h 875"/>
                  <a:gd name="T40" fmla="*/ 565 w 1009"/>
                  <a:gd name="T41" fmla="*/ 550 h 875"/>
                  <a:gd name="T42" fmla="*/ 534 w 1009"/>
                  <a:gd name="T43" fmla="*/ 529 h 875"/>
                  <a:gd name="T44" fmla="*/ 529 w 1009"/>
                  <a:gd name="T45" fmla="*/ 509 h 875"/>
                  <a:gd name="T46" fmla="*/ 527 w 1009"/>
                  <a:gd name="T47" fmla="*/ 490 h 875"/>
                  <a:gd name="T48" fmla="*/ 513 w 1009"/>
                  <a:gd name="T49" fmla="*/ 486 h 875"/>
                  <a:gd name="T50" fmla="*/ 467 w 1009"/>
                  <a:gd name="T51" fmla="*/ 477 h 875"/>
                  <a:gd name="T52" fmla="*/ 470 w 1009"/>
                  <a:gd name="T53" fmla="*/ 450 h 875"/>
                  <a:gd name="T54" fmla="*/ 449 w 1009"/>
                  <a:gd name="T55" fmla="*/ 429 h 875"/>
                  <a:gd name="T56" fmla="*/ 406 w 1009"/>
                  <a:gd name="T57" fmla="*/ 429 h 875"/>
                  <a:gd name="T58" fmla="*/ 385 w 1009"/>
                  <a:gd name="T59" fmla="*/ 432 h 875"/>
                  <a:gd name="T60" fmla="*/ 356 w 1009"/>
                  <a:gd name="T61" fmla="*/ 393 h 875"/>
                  <a:gd name="T62" fmla="*/ 318 w 1009"/>
                  <a:gd name="T63" fmla="*/ 394 h 875"/>
                  <a:gd name="T64" fmla="*/ 273 w 1009"/>
                  <a:gd name="T65" fmla="*/ 394 h 875"/>
                  <a:gd name="T66" fmla="*/ 259 w 1009"/>
                  <a:gd name="T67" fmla="*/ 381 h 875"/>
                  <a:gd name="T68" fmla="*/ 249 w 1009"/>
                  <a:gd name="T69" fmla="*/ 356 h 875"/>
                  <a:gd name="T70" fmla="*/ 254 w 1009"/>
                  <a:gd name="T71" fmla="*/ 336 h 875"/>
                  <a:gd name="T72" fmla="*/ 251 w 1009"/>
                  <a:gd name="T73" fmla="*/ 315 h 875"/>
                  <a:gd name="T74" fmla="*/ 239 w 1009"/>
                  <a:gd name="T75" fmla="*/ 296 h 875"/>
                  <a:gd name="T76" fmla="*/ 214 w 1009"/>
                  <a:gd name="T77" fmla="*/ 291 h 875"/>
                  <a:gd name="T78" fmla="*/ 156 w 1009"/>
                  <a:gd name="T79" fmla="*/ 305 h 875"/>
                  <a:gd name="T80" fmla="*/ 114 w 1009"/>
                  <a:gd name="T81" fmla="*/ 275 h 875"/>
                  <a:gd name="T82" fmla="*/ 105 w 1009"/>
                  <a:gd name="T83" fmla="*/ 242 h 875"/>
                  <a:gd name="T84" fmla="*/ 99 w 1009"/>
                  <a:gd name="T85" fmla="*/ 227 h 875"/>
                  <a:gd name="T86" fmla="*/ 86 w 1009"/>
                  <a:gd name="T87" fmla="*/ 216 h 875"/>
                  <a:gd name="T88" fmla="*/ 69 w 1009"/>
                  <a:gd name="T89" fmla="*/ 218 h 875"/>
                  <a:gd name="T90" fmla="*/ 33 w 1009"/>
                  <a:gd name="T91" fmla="*/ 227 h 875"/>
                  <a:gd name="T92" fmla="*/ 2 w 1009"/>
                  <a:gd name="T93" fmla="*/ 216 h 875"/>
                  <a:gd name="T94" fmla="*/ 1006 w 1009"/>
                  <a:gd name="T95" fmla="*/ 875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9" h="875">
                    <a:moveTo>
                      <a:pt x="1006" y="875"/>
                    </a:moveTo>
                    <a:lnTo>
                      <a:pt x="995" y="866"/>
                    </a:lnTo>
                    <a:lnTo>
                      <a:pt x="989" y="856"/>
                    </a:lnTo>
                    <a:lnTo>
                      <a:pt x="983" y="846"/>
                    </a:lnTo>
                    <a:lnTo>
                      <a:pt x="980" y="835"/>
                    </a:lnTo>
                    <a:lnTo>
                      <a:pt x="976" y="823"/>
                    </a:lnTo>
                    <a:lnTo>
                      <a:pt x="975" y="813"/>
                    </a:lnTo>
                    <a:lnTo>
                      <a:pt x="971" y="802"/>
                    </a:lnTo>
                    <a:lnTo>
                      <a:pt x="966" y="792"/>
                    </a:lnTo>
                    <a:lnTo>
                      <a:pt x="961" y="783"/>
                    </a:lnTo>
                    <a:lnTo>
                      <a:pt x="952" y="776"/>
                    </a:lnTo>
                    <a:lnTo>
                      <a:pt x="952" y="776"/>
                    </a:lnTo>
                    <a:lnTo>
                      <a:pt x="944" y="771"/>
                    </a:lnTo>
                    <a:lnTo>
                      <a:pt x="937" y="770"/>
                    </a:lnTo>
                    <a:lnTo>
                      <a:pt x="931" y="770"/>
                    </a:lnTo>
                    <a:lnTo>
                      <a:pt x="926" y="770"/>
                    </a:lnTo>
                    <a:lnTo>
                      <a:pt x="923" y="771"/>
                    </a:lnTo>
                    <a:lnTo>
                      <a:pt x="918" y="773"/>
                    </a:lnTo>
                    <a:lnTo>
                      <a:pt x="912" y="775"/>
                    </a:lnTo>
                    <a:lnTo>
                      <a:pt x="907" y="775"/>
                    </a:lnTo>
                    <a:lnTo>
                      <a:pt x="900" y="776"/>
                    </a:lnTo>
                    <a:lnTo>
                      <a:pt x="892" y="776"/>
                    </a:lnTo>
                    <a:lnTo>
                      <a:pt x="892" y="776"/>
                    </a:lnTo>
                    <a:lnTo>
                      <a:pt x="883" y="773"/>
                    </a:lnTo>
                    <a:lnTo>
                      <a:pt x="878" y="771"/>
                    </a:lnTo>
                    <a:lnTo>
                      <a:pt x="873" y="766"/>
                    </a:lnTo>
                    <a:lnTo>
                      <a:pt x="869" y="761"/>
                    </a:lnTo>
                    <a:lnTo>
                      <a:pt x="868" y="756"/>
                    </a:lnTo>
                    <a:lnTo>
                      <a:pt x="866" y="751"/>
                    </a:lnTo>
                    <a:lnTo>
                      <a:pt x="866" y="745"/>
                    </a:lnTo>
                    <a:lnTo>
                      <a:pt x="866" y="740"/>
                    </a:lnTo>
                    <a:lnTo>
                      <a:pt x="866" y="737"/>
                    </a:lnTo>
                    <a:lnTo>
                      <a:pt x="866" y="735"/>
                    </a:lnTo>
                    <a:lnTo>
                      <a:pt x="866" y="735"/>
                    </a:lnTo>
                    <a:lnTo>
                      <a:pt x="855" y="731"/>
                    </a:lnTo>
                    <a:lnTo>
                      <a:pt x="845" y="730"/>
                    </a:lnTo>
                    <a:lnTo>
                      <a:pt x="833" y="728"/>
                    </a:lnTo>
                    <a:lnTo>
                      <a:pt x="823" y="730"/>
                    </a:lnTo>
                    <a:lnTo>
                      <a:pt x="811" y="730"/>
                    </a:lnTo>
                    <a:lnTo>
                      <a:pt x="800" y="730"/>
                    </a:lnTo>
                    <a:lnTo>
                      <a:pt x="790" y="728"/>
                    </a:lnTo>
                    <a:lnTo>
                      <a:pt x="781" y="726"/>
                    </a:lnTo>
                    <a:lnTo>
                      <a:pt x="772" y="721"/>
                    </a:lnTo>
                    <a:lnTo>
                      <a:pt x="764" y="712"/>
                    </a:lnTo>
                    <a:lnTo>
                      <a:pt x="764" y="712"/>
                    </a:lnTo>
                    <a:lnTo>
                      <a:pt x="760" y="707"/>
                    </a:lnTo>
                    <a:lnTo>
                      <a:pt x="759" y="700"/>
                    </a:lnTo>
                    <a:lnTo>
                      <a:pt x="759" y="693"/>
                    </a:lnTo>
                    <a:lnTo>
                      <a:pt x="759" y="687"/>
                    </a:lnTo>
                    <a:lnTo>
                      <a:pt x="759" y="678"/>
                    </a:lnTo>
                    <a:lnTo>
                      <a:pt x="760" y="671"/>
                    </a:lnTo>
                    <a:lnTo>
                      <a:pt x="760" y="664"/>
                    </a:lnTo>
                    <a:lnTo>
                      <a:pt x="759" y="657"/>
                    </a:lnTo>
                    <a:lnTo>
                      <a:pt x="757" y="650"/>
                    </a:lnTo>
                    <a:lnTo>
                      <a:pt x="753" y="645"/>
                    </a:lnTo>
                    <a:lnTo>
                      <a:pt x="753" y="645"/>
                    </a:lnTo>
                    <a:lnTo>
                      <a:pt x="745" y="636"/>
                    </a:lnTo>
                    <a:lnTo>
                      <a:pt x="736" y="630"/>
                    </a:lnTo>
                    <a:lnTo>
                      <a:pt x="724" y="626"/>
                    </a:lnTo>
                    <a:lnTo>
                      <a:pt x="712" y="624"/>
                    </a:lnTo>
                    <a:lnTo>
                      <a:pt x="700" y="624"/>
                    </a:lnTo>
                    <a:lnTo>
                      <a:pt x="688" y="624"/>
                    </a:lnTo>
                    <a:lnTo>
                      <a:pt x="677" y="624"/>
                    </a:lnTo>
                    <a:lnTo>
                      <a:pt x="667" y="624"/>
                    </a:lnTo>
                    <a:lnTo>
                      <a:pt x="658" y="624"/>
                    </a:lnTo>
                    <a:lnTo>
                      <a:pt x="652" y="623"/>
                    </a:lnTo>
                    <a:lnTo>
                      <a:pt x="652" y="623"/>
                    </a:lnTo>
                    <a:lnTo>
                      <a:pt x="648" y="619"/>
                    </a:lnTo>
                    <a:lnTo>
                      <a:pt x="645" y="612"/>
                    </a:lnTo>
                    <a:lnTo>
                      <a:pt x="641" y="605"/>
                    </a:lnTo>
                    <a:lnTo>
                      <a:pt x="639" y="598"/>
                    </a:lnTo>
                    <a:lnTo>
                      <a:pt x="636" y="590"/>
                    </a:lnTo>
                    <a:lnTo>
                      <a:pt x="634" y="581"/>
                    </a:lnTo>
                    <a:lnTo>
                      <a:pt x="631" y="572"/>
                    </a:lnTo>
                    <a:lnTo>
                      <a:pt x="629" y="566"/>
                    </a:lnTo>
                    <a:lnTo>
                      <a:pt x="626" y="559"/>
                    </a:lnTo>
                    <a:lnTo>
                      <a:pt x="620" y="555"/>
                    </a:lnTo>
                    <a:lnTo>
                      <a:pt x="620" y="555"/>
                    </a:lnTo>
                    <a:lnTo>
                      <a:pt x="610" y="552"/>
                    </a:lnTo>
                    <a:lnTo>
                      <a:pt x="601" y="550"/>
                    </a:lnTo>
                    <a:lnTo>
                      <a:pt x="591" y="550"/>
                    </a:lnTo>
                    <a:lnTo>
                      <a:pt x="582" y="550"/>
                    </a:lnTo>
                    <a:lnTo>
                      <a:pt x="574" y="550"/>
                    </a:lnTo>
                    <a:lnTo>
                      <a:pt x="565" y="550"/>
                    </a:lnTo>
                    <a:lnTo>
                      <a:pt x="556" y="548"/>
                    </a:lnTo>
                    <a:lnTo>
                      <a:pt x="548" y="545"/>
                    </a:lnTo>
                    <a:lnTo>
                      <a:pt x="541" y="538"/>
                    </a:lnTo>
                    <a:lnTo>
                      <a:pt x="534" y="529"/>
                    </a:lnTo>
                    <a:lnTo>
                      <a:pt x="534" y="529"/>
                    </a:lnTo>
                    <a:lnTo>
                      <a:pt x="532" y="522"/>
                    </a:lnTo>
                    <a:lnTo>
                      <a:pt x="531" y="515"/>
                    </a:lnTo>
                    <a:lnTo>
                      <a:pt x="529" y="509"/>
                    </a:lnTo>
                    <a:lnTo>
                      <a:pt x="529" y="503"/>
                    </a:lnTo>
                    <a:lnTo>
                      <a:pt x="529" y="498"/>
                    </a:lnTo>
                    <a:lnTo>
                      <a:pt x="529" y="493"/>
                    </a:lnTo>
                    <a:lnTo>
                      <a:pt x="527" y="490"/>
                    </a:lnTo>
                    <a:lnTo>
                      <a:pt x="525" y="488"/>
                    </a:lnTo>
                    <a:lnTo>
                      <a:pt x="520" y="486"/>
                    </a:lnTo>
                    <a:lnTo>
                      <a:pt x="513" y="486"/>
                    </a:lnTo>
                    <a:lnTo>
                      <a:pt x="513" y="486"/>
                    </a:lnTo>
                    <a:lnTo>
                      <a:pt x="494" y="488"/>
                    </a:lnTo>
                    <a:lnTo>
                      <a:pt x="480" y="486"/>
                    </a:lnTo>
                    <a:lnTo>
                      <a:pt x="472" y="483"/>
                    </a:lnTo>
                    <a:lnTo>
                      <a:pt x="467" y="477"/>
                    </a:lnTo>
                    <a:lnTo>
                      <a:pt x="467" y="470"/>
                    </a:lnTo>
                    <a:lnTo>
                      <a:pt x="467" y="464"/>
                    </a:lnTo>
                    <a:lnTo>
                      <a:pt x="468" y="457"/>
                    </a:lnTo>
                    <a:lnTo>
                      <a:pt x="470" y="450"/>
                    </a:lnTo>
                    <a:lnTo>
                      <a:pt x="468" y="443"/>
                    </a:lnTo>
                    <a:lnTo>
                      <a:pt x="465" y="439"/>
                    </a:lnTo>
                    <a:lnTo>
                      <a:pt x="465" y="439"/>
                    </a:lnTo>
                    <a:lnTo>
                      <a:pt x="449" y="429"/>
                    </a:lnTo>
                    <a:lnTo>
                      <a:pt x="436" y="426"/>
                    </a:lnTo>
                    <a:lnTo>
                      <a:pt x="423" y="424"/>
                    </a:lnTo>
                    <a:lnTo>
                      <a:pt x="415" y="426"/>
                    </a:lnTo>
                    <a:lnTo>
                      <a:pt x="406" y="429"/>
                    </a:lnTo>
                    <a:lnTo>
                      <a:pt x="399" y="431"/>
                    </a:lnTo>
                    <a:lnTo>
                      <a:pt x="394" y="434"/>
                    </a:lnTo>
                    <a:lnTo>
                      <a:pt x="389" y="434"/>
                    </a:lnTo>
                    <a:lnTo>
                      <a:pt x="385" y="432"/>
                    </a:lnTo>
                    <a:lnTo>
                      <a:pt x="380" y="426"/>
                    </a:lnTo>
                    <a:lnTo>
                      <a:pt x="380" y="426"/>
                    </a:lnTo>
                    <a:lnTo>
                      <a:pt x="368" y="405"/>
                    </a:lnTo>
                    <a:lnTo>
                      <a:pt x="356" y="393"/>
                    </a:lnTo>
                    <a:lnTo>
                      <a:pt x="346" y="388"/>
                    </a:lnTo>
                    <a:lnTo>
                      <a:pt x="337" y="388"/>
                    </a:lnTo>
                    <a:lnTo>
                      <a:pt x="327" y="391"/>
                    </a:lnTo>
                    <a:lnTo>
                      <a:pt x="318" y="394"/>
                    </a:lnTo>
                    <a:lnTo>
                      <a:pt x="308" y="400"/>
                    </a:lnTo>
                    <a:lnTo>
                      <a:pt x="297" y="401"/>
                    </a:lnTo>
                    <a:lnTo>
                      <a:pt x="285" y="400"/>
                    </a:lnTo>
                    <a:lnTo>
                      <a:pt x="273" y="394"/>
                    </a:lnTo>
                    <a:lnTo>
                      <a:pt x="273" y="394"/>
                    </a:lnTo>
                    <a:lnTo>
                      <a:pt x="268" y="389"/>
                    </a:lnTo>
                    <a:lnTo>
                      <a:pt x="263" y="386"/>
                    </a:lnTo>
                    <a:lnTo>
                      <a:pt x="259" y="381"/>
                    </a:lnTo>
                    <a:lnTo>
                      <a:pt x="256" y="375"/>
                    </a:lnTo>
                    <a:lnTo>
                      <a:pt x="252" y="369"/>
                    </a:lnTo>
                    <a:lnTo>
                      <a:pt x="251" y="363"/>
                    </a:lnTo>
                    <a:lnTo>
                      <a:pt x="249" y="356"/>
                    </a:lnTo>
                    <a:lnTo>
                      <a:pt x="249" y="350"/>
                    </a:lnTo>
                    <a:lnTo>
                      <a:pt x="251" y="343"/>
                    </a:lnTo>
                    <a:lnTo>
                      <a:pt x="254" y="336"/>
                    </a:lnTo>
                    <a:lnTo>
                      <a:pt x="254" y="336"/>
                    </a:lnTo>
                    <a:lnTo>
                      <a:pt x="254" y="332"/>
                    </a:lnTo>
                    <a:lnTo>
                      <a:pt x="252" y="327"/>
                    </a:lnTo>
                    <a:lnTo>
                      <a:pt x="252" y="322"/>
                    </a:lnTo>
                    <a:lnTo>
                      <a:pt x="251" y="315"/>
                    </a:lnTo>
                    <a:lnTo>
                      <a:pt x="247" y="310"/>
                    </a:lnTo>
                    <a:lnTo>
                      <a:pt x="245" y="305"/>
                    </a:lnTo>
                    <a:lnTo>
                      <a:pt x="242" y="299"/>
                    </a:lnTo>
                    <a:lnTo>
                      <a:pt x="239" y="296"/>
                    </a:lnTo>
                    <a:lnTo>
                      <a:pt x="233" y="292"/>
                    </a:lnTo>
                    <a:lnTo>
                      <a:pt x="230" y="291"/>
                    </a:lnTo>
                    <a:lnTo>
                      <a:pt x="230" y="291"/>
                    </a:lnTo>
                    <a:lnTo>
                      <a:pt x="214" y="291"/>
                    </a:lnTo>
                    <a:lnTo>
                      <a:pt x="199" y="294"/>
                    </a:lnTo>
                    <a:lnTo>
                      <a:pt x="183" y="298"/>
                    </a:lnTo>
                    <a:lnTo>
                      <a:pt x="169" y="301"/>
                    </a:lnTo>
                    <a:lnTo>
                      <a:pt x="156" y="305"/>
                    </a:lnTo>
                    <a:lnTo>
                      <a:pt x="143" y="305"/>
                    </a:lnTo>
                    <a:lnTo>
                      <a:pt x="133" y="301"/>
                    </a:lnTo>
                    <a:lnTo>
                      <a:pt x="123" y="291"/>
                    </a:lnTo>
                    <a:lnTo>
                      <a:pt x="114" y="275"/>
                    </a:lnTo>
                    <a:lnTo>
                      <a:pt x="107" y="251"/>
                    </a:lnTo>
                    <a:lnTo>
                      <a:pt x="107" y="251"/>
                    </a:lnTo>
                    <a:lnTo>
                      <a:pt x="107" y="246"/>
                    </a:lnTo>
                    <a:lnTo>
                      <a:pt x="105" y="242"/>
                    </a:lnTo>
                    <a:lnTo>
                      <a:pt x="104" y="237"/>
                    </a:lnTo>
                    <a:lnTo>
                      <a:pt x="102" y="234"/>
                    </a:lnTo>
                    <a:lnTo>
                      <a:pt x="100" y="230"/>
                    </a:lnTo>
                    <a:lnTo>
                      <a:pt x="99" y="227"/>
                    </a:lnTo>
                    <a:lnTo>
                      <a:pt x="95" y="223"/>
                    </a:lnTo>
                    <a:lnTo>
                      <a:pt x="93" y="220"/>
                    </a:lnTo>
                    <a:lnTo>
                      <a:pt x="90" y="218"/>
                    </a:lnTo>
                    <a:lnTo>
                      <a:pt x="86" y="216"/>
                    </a:lnTo>
                    <a:lnTo>
                      <a:pt x="86" y="216"/>
                    </a:lnTo>
                    <a:lnTo>
                      <a:pt x="83" y="215"/>
                    </a:lnTo>
                    <a:lnTo>
                      <a:pt x="76" y="216"/>
                    </a:lnTo>
                    <a:lnTo>
                      <a:pt x="69" y="218"/>
                    </a:lnTo>
                    <a:lnTo>
                      <a:pt x="61" y="222"/>
                    </a:lnTo>
                    <a:lnTo>
                      <a:pt x="52" y="223"/>
                    </a:lnTo>
                    <a:lnTo>
                      <a:pt x="43" y="227"/>
                    </a:lnTo>
                    <a:lnTo>
                      <a:pt x="33" y="227"/>
                    </a:lnTo>
                    <a:lnTo>
                      <a:pt x="23" y="227"/>
                    </a:lnTo>
                    <a:lnTo>
                      <a:pt x="12" y="223"/>
                    </a:lnTo>
                    <a:lnTo>
                      <a:pt x="0" y="218"/>
                    </a:lnTo>
                    <a:lnTo>
                      <a:pt x="2" y="216"/>
                    </a:lnTo>
                    <a:lnTo>
                      <a:pt x="2" y="0"/>
                    </a:lnTo>
                    <a:lnTo>
                      <a:pt x="1008" y="645"/>
                    </a:lnTo>
                    <a:lnTo>
                      <a:pt x="1009" y="866"/>
                    </a:lnTo>
                    <a:lnTo>
                      <a:pt x="1006" y="875"/>
                    </a:lnTo>
                    <a:lnTo>
                      <a:pt x="1006" y="875"/>
                    </a:lnTo>
                    <a:close/>
                  </a:path>
                </a:pathLst>
              </a:custGeom>
              <a:solidFill>
                <a:srgbClr val="FF8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5" name="Freeform 185">
                <a:extLst>
                  <a:ext uri="{FF2B5EF4-FFF2-40B4-BE49-F238E27FC236}">
                    <a16:creationId xmlns:a16="http://schemas.microsoft.com/office/drawing/2014/main" id="{8E66D087-820E-CCEF-DF68-85D032836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937"/>
                <a:ext cx="505" cy="437"/>
              </a:xfrm>
              <a:custGeom>
                <a:avLst/>
                <a:gdLst>
                  <a:gd name="T0" fmla="*/ 983 w 1009"/>
                  <a:gd name="T1" fmla="*/ 846 h 875"/>
                  <a:gd name="T2" fmla="*/ 971 w 1009"/>
                  <a:gd name="T3" fmla="*/ 802 h 875"/>
                  <a:gd name="T4" fmla="*/ 952 w 1009"/>
                  <a:gd name="T5" fmla="*/ 776 h 875"/>
                  <a:gd name="T6" fmla="*/ 926 w 1009"/>
                  <a:gd name="T7" fmla="*/ 770 h 875"/>
                  <a:gd name="T8" fmla="*/ 907 w 1009"/>
                  <a:gd name="T9" fmla="*/ 775 h 875"/>
                  <a:gd name="T10" fmla="*/ 883 w 1009"/>
                  <a:gd name="T11" fmla="*/ 773 h 875"/>
                  <a:gd name="T12" fmla="*/ 868 w 1009"/>
                  <a:gd name="T13" fmla="*/ 756 h 875"/>
                  <a:gd name="T14" fmla="*/ 866 w 1009"/>
                  <a:gd name="T15" fmla="*/ 737 h 875"/>
                  <a:gd name="T16" fmla="*/ 845 w 1009"/>
                  <a:gd name="T17" fmla="*/ 730 h 875"/>
                  <a:gd name="T18" fmla="*/ 800 w 1009"/>
                  <a:gd name="T19" fmla="*/ 730 h 875"/>
                  <a:gd name="T20" fmla="*/ 764 w 1009"/>
                  <a:gd name="T21" fmla="*/ 712 h 875"/>
                  <a:gd name="T22" fmla="*/ 759 w 1009"/>
                  <a:gd name="T23" fmla="*/ 693 h 875"/>
                  <a:gd name="T24" fmla="*/ 760 w 1009"/>
                  <a:gd name="T25" fmla="*/ 664 h 875"/>
                  <a:gd name="T26" fmla="*/ 753 w 1009"/>
                  <a:gd name="T27" fmla="*/ 645 h 875"/>
                  <a:gd name="T28" fmla="*/ 712 w 1009"/>
                  <a:gd name="T29" fmla="*/ 624 h 875"/>
                  <a:gd name="T30" fmla="*/ 667 w 1009"/>
                  <a:gd name="T31" fmla="*/ 624 h 875"/>
                  <a:gd name="T32" fmla="*/ 648 w 1009"/>
                  <a:gd name="T33" fmla="*/ 619 h 875"/>
                  <a:gd name="T34" fmla="*/ 636 w 1009"/>
                  <a:gd name="T35" fmla="*/ 590 h 875"/>
                  <a:gd name="T36" fmla="*/ 626 w 1009"/>
                  <a:gd name="T37" fmla="*/ 559 h 875"/>
                  <a:gd name="T38" fmla="*/ 601 w 1009"/>
                  <a:gd name="T39" fmla="*/ 550 h 875"/>
                  <a:gd name="T40" fmla="*/ 565 w 1009"/>
                  <a:gd name="T41" fmla="*/ 550 h 875"/>
                  <a:gd name="T42" fmla="*/ 534 w 1009"/>
                  <a:gd name="T43" fmla="*/ 529 h 875"/>
                  <a:gd name="T44" fmla="*/ 529 w 1009"/>
                  <a:gd name="T45" fmla="*/ 509 h 875"/>
                  <a:gd name="T46" fmla="*/ 527 w 1009"/>
                  <a:gd name="T47" fmla="*/ 490 h 875"/>
                  <a:gd name="T48" fmla="*/ 513 w 1009"/>
                  <a:gd name="T49" fmla="*/ 486 h 875"/>
                  <a:gd name="T50" fmla="*/ 467 w 1009"/>
                  <a:gd name="T51" fmla="*/ 477 h 875"/>
                  <a:gd name="T52" fmla="*/ 470 w 1009"/>
                  <a:gd name="T53" fmla="*/ 450 h 875"/>
                  <a:gd name="T54" fmla="*/ 449 w 1009"/>
                  <a:gd name="T55" fmla="*/ 429 h 875"/>
                  <a:gd name="T56" fmla="*/ 406 w 1009"/>
                  <a:gd name="T57" fmla="*/ 429 h 875"/>
                  <a:gd name="T58" fmla="*/ 385 w 1009"/>
                  <a:gd name="T59" fmla="*/ 432 h 875"/>
                  <a:gd name="T60" fmla="*/ 356 w 1009"/>
                  <a:gd name="T61" fmla="*/ 393 h 875"/>
                  <a:gd name="T62" fmla="*/ 318 w 1009"/>
                  <a:gd name="T63" fmla="*/ 394 h 875"/>
                  <a:gd name="T64" fmla="*/ 273 w 1009"/>
                  <a:gd name="T65" fmla="*/ 394 h 875"/>
                  <a:gd name="T66" fmla="*/ 259 w 1009"/>
                  <a:gd name="T67" fmla="*/ 381 h 875"/>
                  <a:gd name="T68" fmla="*/ 249 w 1009"/>
                  <a:gd name="T69" fmla="*/ 356 h 875"/>
                  <a:gd name="T70" fmla="*/ 254 w 1009"/>
                  <a:gd name="T71" fmla="*/ 336 h 875"/>
                  <a:gd name="T72" fmla="*/ 251 w 1009"/>
                  <a:gd name="T73" fmla="*/ 315 h 875"/>
                  <a:gd name="T74" fmla="*/ 239 w 1009"/>
                  <a:gd name="T75" fmla="*/ 296 h 875"/>
                  <a:gd name="T76" fmla="*/ 214 w 1009"/>
                  <a:gd name="T77" fmla="*/ 291 h 875"/>
                  <a:gd name="T78" fmla="*/ 156 w 1009"/>
                  <a:gd name="T79" fmla="*/ 305 h 875"/>
                  <a:gd name="T80" fmla="*/ 114 w 1009"/>
                  <a:gd name="T81" fmla="*/ 275 h 875"/>
                  <a:gd name="T82" fmla="*/ 105 w 1009"/>
                  <a:gd name="T83" fmla="*/ 242 h 875"/>
                  <a:gd name="T84" fmla="*/ 99 w 1009"/>
                  <a:gd name="T85" fmla="*/ 227 h 875"/>
                  <a:gd name="T86" fmla="*/ 86 w 1009"/>
                  <a:gd name="T87" fmla="*/ 216 h 875"/>
                  <a:gd name="T88" fmla="*/ 69 w 1009"/>
                  <a:gd name="T89" fmla="*/ 218 h 875"/>
                  <a:gd name="T90" fmla="*/ 33 w 1009"/>
                  <a:gd name="T91" fmla="*/ 227 h 875"/>
                  <a:gd name="T92" fmla="*/ 2 w 1009"/>
                  <a:gd name="T93" fmla="*/ 216 h 875"/>
                  <a:gd name="T94" fmla="*/ 1006 w 1009"/>
                  <a:gd name="T95" fmla="*/ 875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9" h="875">
                    <a:moveTo>
                      <a:pt x="1006" y="875"/>
                    </a:moveTo>
                    <a:lnTo>
                      <a:pt x="995" y="866"/>
                    </a:lnTo>
                    <a:lnTo>
                      <a:pt x="989" y="856"/>
                    </a:lnTo>
                    <a:lnTo>
                      <a:pt x="983" y="846"/>
                    </a:lnTo>
                    <a:lnTo>
                      <a:pt x="980" y="835"/>
                    </a:lnTo>
                    <a:lnTo>
                      <a:pt x="976" y="823"/>
                    </a:lnTo>
                    <a:lnTo>
                      <a:pt x="975" y="813"/>
                    </a:lnTo>
                    <a:lnTo>
                      <a:pt x="971" y="802"/>
                    </a:lnTo>
                    <a:lnTo>
                      <a:pt x="966" y="792"/>
                    </a:lnTo>
                    <a:lnTo>
                      <a:pt x="961" y="783"/>
                    </a:lnTo>
                    <a:lnTo>
                      <a:pt x="952" y="776"/>
                    </a:lnTo>
                    <a:lnTo>
                      <a:pt x="952" y="776"/>
                    </a:lnTo>
                    <a:lnTo>
                      <a:pt x="944" y="771"/>
                    </a:lnTo>
                    <a:lnTo>
                      <a:pt x="937" y="770"/>
                    </a:lnTo>
                    <a:lnTo>
                      <a:pt x="931" y="770"/>
                    </a:lnTo>
                    <a:lnTo>
                      <a:pt x="926" y="770"/>
                    </a:lnTo>
                    <a:lnTo>
                      <a:pt x="923" y="771"/>
                    </a:lnTo>
                    <a:lnTo>
                      <a:pt x="918" y="773"/>
                    </a:lnTo>
                    <a:lnTo>
                      <a:pt x="912" y="775"/>
                    </a:lnTo>
                    <a:lnTo>
                      <a:pt x="907" y="775"/>
                    </a:lnTo>
                    <a:lnTo>
                      <a:pt x="900" y="776"/>
                    </a:lnTo>
                    <a:lnTo>
                      <a:pt x="892" y="776"/>
                    </a:lnTo>
                    <a:lnTo>
                      <a:pt x="892" y="776"/>
                    </a:lnTo>
                    <a:lnTo>
                      <a:pt x="883" y="773"/>
                    </a:lnTo>
                    <a:lnTo>
                      <a:pt x="878" y="771"/>
                    </a:lnTo>
                    <a:lnTo>
                      <a:pt x="873" y="766"/>
                    </a:lnTo>
                    <a:lnTo>
                      <a:pt x="869" y="761"/>
                    </a:lnTo>
                    <a:lnTo>
                      <a:pt x="868" y="756"/>
                    </a:lnTo>
                    <a:lnTo>
                      <a:pt x="866" y="751"/>
                    </a:lnTo>
                    <a:lnTo>
                      <a:pt x="866" y="745"/>
                    </a:lnTo>
                    <a:lnTo>
                      <a:pt x="866" y="740"/>
                    </a:lnTo>
                    <a:lnTo>
                      <a:pt x="866" y="737"/>
                    </a:lnTo>
                    <a:lnTo>
                      <a:pt x="866" y="735"/>
                    </a:lnTo>
                    <a:lnTo>
                      <a:pt x="866" y="735"/>
                    </a:lnTo>
                    <a:lnTo>
                      <a:pt x="855" y="731"/>
                    </a:lnTo>
                    <a:lnTo>
                      <a:pt x="845" y="730"/>
                    </a:lnTo>
                    <a:lnTo>
                      <a:pt x="833" y="728"/>
                    </a:lnTo>
                    <a:lnTo>
                      <a:pt x="823" y="730"/>
                    </a:lnTo>
                    <a:lnTo>
                      <a:pt x="811" y="730"/>
                    </a:lnTo>
                    <a:lnTo>
                      <a:pt x="800" y="730"/>
                    </a:lnTo>
                    <a:lnTo>
                      <a:pt x="790" y="728"/>
                    </a:lnTo>
                    <a:lnTo>
                      <a:pt x="781" y="726"/>
                    </a:lnTo>
                    <a:lnTo>
                      <a:pt x="772" y="721"/>
                    </a:lnTo>
                    <a:lnTo>
                      <a:pt x="764" y="712"/>
                    </a:lnTo>
                    <a:lnTo>
                      <a:pt x="764" y="712"/>
                    </a:lnTo>
                    <a:lnTo>
                      <a:pt x="760" y="707"/>
                    </a:lnTo>
                    <a:lnTo>
                      <a:pt x="759" y="700"/>
                    </a:lnTo>
                    <a:lnTo>
                      <a:pt x="759" y="693"/>
                    </a:lnTo>
                    <a:lnTo>
                      <a:pt x="759" y="687"/>
                    </a:lnTo>
                    <a:lnTo>
                      <a:pt x="759" y="678"/>
                    </a:lnTo>
                    <a:lnTo>
                      <a:pt x="760" y="671"/>
                    </a:lnTo>
                    <a:lnTo>
                      <a:pt x="760" y="664"/>
                    </a:lnTo>
                    <a:lnTo>
                      <a:pt x="759" y="657"/>
                    </a:lnTo>
                    <a:lnTo>
                      <a:pt x="757" y="650"/>
                    </a:lnTo>
                    <a:lnTo>
                      <a:pt x="753" y="645"/>
                    </a:lnTo>
                    <a:lnTo>
                      <a:pt x="753" y="645"/>
                    </a:lnTo>
                    <a:lnTo>
                      <a:pt x="745" y="636"/>
                    </a:lnTo>
                    <a:lnTo>
                      <a:pt x="736" y="630"/>
                    </a:lnTo>
                    <a:lnTo>
                      <a:pt x="724" y="626"/>
                    </a:lnTo>
                    <a:lnTo>
                      <a:pt x="712" y="624"/>
                    </a:lnTo>
                    <a:lnTo>
                      <a:pt x="700" y="624"/>
                    </a:lnTo>
                    <a:lnTo>
                      <a:pt x="688" y="624"/>
                    </a:lnTo>
                    <a:lnTo>
                      <a:pt x="677" y="624"/>
                    </a:lnTo>
                    <a:lnTo>
                      <a:pt x="667" y="624"/>
                    </a:lnTo>
                    <a:lnTo>
                      <a:pt x="658" y="624"/>
                    </a:lnTo>
                    <a:lnTo>
                      <a:pt x="652" y="623"/>
                    </a:lnTo>
                    <a:lnTo>
                      <a:pt x="652" y="623"/>
                    </a:lnTo>
                    <a:lnTo>
                      <a:pt x="648" y="619"/>
                    </a:lnTo>
                    <a:lnTo>
                      <a:pt x="645" y="612"/>
                    </a:lnTo>
                    <a:lnTo>
                      <a:pt x="641" y="605"/>
                    </a:lnTo>
                    <a:lnTo>
                      <a:pt x="639" y="598"/>
                    </a:lnTo>
                    <a:lnTo>
                      <a:pt x="636" y="590"/>
                    </a:lnTo>
                    <a:lnTo>
                      <a:pt x="634" y="581"/>
                    </a:lnTo>
                    <a:lnTo>
                      <a:pt x="631" y="572"/>
                    </a:lnTo>
                    <a:lnTo>
                      <a:pt x="629" y="566"/>
                    </a:lnTo>
                    <a:lnTo>
                      <a:pt x="626" y="559"/>
                    </a:lnTo>
                    <a:lnTo>
                      <a:pt x="620" y="555"/>
                    </a:lnTo>
                    <a:lnTo>
                      <a:pt x="620" y="555"/>
                    </a:lnTo>
                    <a:lnTo>
                      <a:pt x="610" y="552"/>
                    </a:lnTo>
                    <a:lnTo>
                      <a:pt x="601" y="550"/>
                    </a:lnTo>
                    <a:lnTo>
                      <a:pt x="591" y="550"/>
                    </a:lnTo>
                    <a:lnTo>
                      <a:pt x="582" y="550"/>
                    </a:lnTo>
                    <a:lnTo>
                      <a:pt x="574" y="550"/>
                    </a:lnTo>
                    <a:lnTo>
                      <a:pt x="565" y="550"/>
                    </a:lnTo>
                    <a:lnTo>
                      <a:pt x="556" y="548"/>
                    </a:lnTo>
                    <a:lnTo>
                      <a:pt x="548" y="545"/>
                    </a:lnTo>
                    <a:lnTo>
                      <a:pt x="541" y="538"/>
                    </a:lnTo>
                    <a:lnTo>
                      <a:pt x="534" y="529"/>
                    </a:lnTo>
                    <a:lnTo>
                      <a:pt x="534" y="529"/>
                    </a:lnTo>
                    <a:lnTo>
                      <a:pt x="532" y="522"/>
                    </a:lnTo>
                    <a:lnTo>
                      <a:pt x="531" y="515"/>
                    </a:lnTo>
                    <a:lnTo>
                      <a:pt x="529" y="509"/>
                    </a:lnTo>
                    <a:lnTo>
                      <a:pt x="529" y="503"/>
                    </a:lnTo>
                    <a:lnTo>
                      <a:pt x="529" y="498"/>
                    </a:lnTo>
                    <a:lnTo>
                      <a:pt x="529" y="493"/>
                    </a:lnTo>
                    <a:lnTo>
                      <a:pt x="527" y="490"/>
                    </a:lnTo>
                    <a:lnTo>
                      <a:pt x="525" y="488"/>
                    </a:lnTo>
                    <a:lnTo>
                      <a:pt x="520" y="486"/>
                    </a:lnTo>
                    <a:lnTo>
                      <a:pt x="513" y="486"/>
                    </a:lnTo>
                    <a:lnTo>
                      <a:pt x="513" y="486"/>
                    </a:lnTo>
                    <a:lnTo>
                      <a:pt x="494" y="488"/>
                    </a:lnTo>
                    <a:lnTo>
                      <a:pt x="480" y="486"/>
                    </a:lnTo>
                    <a:lnTo>
                      <a:pt x="472" y="483"/>
                    </a:lnTo>
                    <a:lnTo>
                      <a:pt x="467" y="477"/>
                    </a:lnTo>
                    <a:lnTo>
                      <a:pt x="467" y="470"/>
                    </a:lnTo>
                    <a:lnTo>
                      <a:pt x="467" y="464"/>
                    </a:lnTo>
                    <a:lnTo>
                      <a:pt x="468" y="457"/>
                    </a:lnTo>
                    <a:lnTo>
                      <a:pt x="470" y="450"/>
                    </a:lnTo>
                    <a:lnTo>
                      <a:pt x="468" y="443"/>
                    </a:lnTo>
                    <a:lnTo>
                      <a:pt x="465" y="439"/>
                    </a:lnTo>
                    <a:lnTo>
                      <a:pt x="465" y="439"/>
                    </a:lnTo>
                    <a:lnTo>
                      <a:pt x="449" y="429"/>
                    </a:lnTo>
                    <a:lnTo>
                      <a:pt x="436" y="426"/>
                    </a:lnTo>
                    <a:lnTo>
                      <a:pt x="423" y="424"/>
                    </a:lnTo>
                    <a:lnTo>
                      <a:pt x="415" y="426"/>
                    </a:lnTo>
                    <a:lnTo>
                      <a:pt x="406" y="429"/>
                    </a:lnTo>
                    <a:lnTo>
                      <a:pt x="399" y="431"/>
                    </a:lnTo>
                    <a:lnTo>
                      <a:pt x="394" y="434"/>
                    </a:lnTo>
                    <a:lnTo>
                      <a:pt x="389" y="434"/>
                    </a:lnTo>
                    <a:lnTo>
                      <a:pt x="385" y="432"/>
                    </a:lnTo>
                    <a:lnTo>
                      <a:pt x="380" y="426"/>
                    </a:lnTo>
                    <a:lnTo>
                      <a:pt x="380" y="426"/>
                    </a:lnTo>
                    <a:lnTo>
                      <a:pt x="368" y="405"/>
                    </a:lnTo>
                    <a:lnTo>
                      <a:pt x="356" y="393"/>
                    </a:lnTo>
                    <a:lnTo>
                      <a:pt x="346" y="388"/>
                    </a:lnTo>
                    <a:lnTo>
                      <a:pt x="337" y="388"/>
                    </a:lnTo>
                    <a:lnTo>
                      <a:pt x="327" y="391"/>
                    </a:lnTo>
                    <a:lnTo>
                      <a:pt x="318" y="394"/>
                    </a:lnTo>
                    <a:lnTo>
                      <a:pt x="308" y="400"/>
                    </a:lnTo>
                    <a:lnTo>
                      <a:pt x="297" y="401"/>
                    </a:lnTo>
                    <a:lnTo>
                      <a:pt x="285" y="400"/>
                    </a:lnTo>
                    <a:lnTo>
                      <a:pt x="273" y="394"/>
                    </a:lnTo>
                    <a:lnTo>
                      <a:pt x="273" y="394"/>
                    </a:lnTo>
                    <a:lnTo>
                      <a:pt x="268" y="389"/>
                    </a:lnTo>
                    <a:lnTo>
                      <a:pt x="263" y="386"/>
                    </a:lnTo>
                    <a:lnTo>
                      <a:pt x="259" y="381"/>
                    </a:lnTo>
                    <a:lnTo>
                      <a:pt x="256" y="375"/>
                    </a:lnTo>
                    <a:lnTo>
                      <a:pt x="252" y="369"/>
                    </a:lnTo>
                    <a:lnTo>
                      <a:pt x="251" y="363"/>
                    </a:lnTo>
                    <a:lnTo>
                      <a:pt x="249" y="356"/>
                    </a:lnTo>
                    <a:lnTo>
                      <a:pt x="249" y="350"/>
                    </a:lnTo>
                    <a:lnTo>
                      <a:pt x="251" y="343"/>
                    </a:lnTo>
                    <a:lnTo>
                      <a:pt x="254" y="336"/>
                    </a:lnTo>
                    <a:lnTo>
                      <a:pt x="254" y="336"/>
                    </a:lnTo>
                    <a:lnTo>
                      <a:pt x="254" y="332"/>
                    </a:lnTo>
                    <a:lnTo>
                      <a:pt x="252" y="327"/>
                    </a:lnTo>
                    <a:lnTo>
                      <a:pt x="252" y="322"/>
                    </a:lnTo>
                    <a:lnTo>
                      <a:pt x="251" y="315"/>
                    </a:lnTo>
                    <a:lnTo>
                      <a:pt x="247" y="310"/>
                    </a:lnTo>
                    <a:lnTo>
                      <a:pt x="245" y="305"/>
                    </a:lnTo>
                    <a:lnTo>
                      <a:pt x="242" y="299"/>
                    </a:lnTo>
                    <a:lnTo>
                      <a:pt x="239" y="296"/>
                    </a:lnTo>
                    <a:lnTo>
                      <a:pt x="233" y="292"/>
                    </a:lnTo>
                    <a:lnTo>
                      <a:pt x="230" y="291"/>
                    </a:lnTo>
                    <a:lnTo>
                      <a:pt x="230" y="291"/>
                    </a:lnTo>
                    <a:lnTo>
                      <a:pt x="214" y="291"/>
                    </a:lnTo>
                    <a:lnTo>
                      <a:pt x="199" y="294"/>
                    </a:lnTo>
                    <a:lnTo>
                      <a:pt x="183" y="298"/>
                    </a:lnTo>
                    <a:lnTo>
                      <a:pt x="169" y="301"/>
                    </a:lnTo>
                    <a:lnTo>
                      <a:pt x="156" y="305"/>
                    </a:lnTo>
                    <a:lnTo>
                      <a:pt x="143" y="305"/>
                    </a:lnTo>
                    <a:lnTo>
                      <a:pt x="133" y="301"/>
                    </a:lnTo>
                    <a:lnTo>
                      <a:pt x="123" y="291"/>
                    </a:lnTo>
                    <a:lnTo>
                      <a:pt x="114" y="275"/>
                    </a:lnTo>
                    <a:lnTo>
                      <a:pt x="107" y="251"/>
                    </a:lnTo>
                    <a:lnTo>
                      <a:pt x="107" y="251"/>
                    </a:lnTo>
                    <a:lnTo>
                      <a:pt x="107" y="246"/>
                    </a:lnTo>
                    <a:lnTo>
                      <a:pt x="105" y="242"/>
                    </a:lnTo>
                    <a:lnTo>
                      <a:pt x="104" y="237"/>
                    </a:lnTo>
                    <a:lnTo>
                      <a:pt x="102" y="234"/>
                    </a:lnTo>
                    <a:lnTo>
                      <a:pt x="100" y="230"/>
                    </a:lnTo>
                    <a:lnTo>
                      <a:pt x="99" y="227"/>
                    </a:lnTo>
                    <a:lnTo>
                      <a:pt x="95" y="223"/>
                    </a:lnTo>
                    <a:lnTo>
                      <a:pt x="93" y="220"/>
                    </a:lnTo>
                    <a:lnTo>
                      <a:pt x="90" y="218"/>
                    </a:lnTo>
                    <a:lnTo>
                      <a:pt x="86" y="216"/>
                    </a:lnTo>
                    <a:lnTo>
                      <a:pt x="86" y="216"/>
                    </a:lnTo>
                    <a:lnTo>
                      <a:pt x="83" y="215"/>
                    </a:lnTo>
                    <a:lnTo>
                      <a:pt x="76" y="216"/>
                    </a:lnTo>
                    <a:lnTo>
                      <a:pt x="69" y="218"/>
                    </a:lnTo>
                    <a:lnTo>
                      <a:pt x="61" y="222"/>
                    </a:lnTo>
                    <a:lnTo>
                      <a:pt x="52" y="223"/>
                    </a:lnTo>
                    <a:lnTo>
                      <a:pt x="43" y="227"/>
                    </a:lnTo>
                    <a:lnTo>
                      <a:pt x="33" y="227"/>
                    </a:lnTo>
                    <a:lnTo>
                      <a:pt x="23" y="227"/>
                    </a:lnTo>
                    <a:lnTo>
                      <a:pt x="12" y="223"/>
                    </a:lnTo>
                    <a:lnTo>
                      <a:pt x="0" y="218"/>
                    </a:lnTo>
                    <a:lnTo>
                      <a:pt x="2" y="216"/>
                    </a:lnTo>
                    <a:lnTo>
                      <a:pt x="2" y="0"/>
                    </a:lnTo>
                    <a:lnTo>
                      <a:pt x="1008" y="645"/>
                    </a:lnTo>
                    <a:lnTo>
                      <a:pt x="1009" y="866"/>
                    </a:lnTo>
                    <a:lnTo>
                      <a:pt x="1006" y="875"/>
                    </a:lnTo>
                    <a:lnTo>
                      <a:pt x="1006" y="87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6" name="Freeform 186">
                <a:extLst>
                  <a:ext uri="{FF2B5EF4-FFF2-40B4-BE49-F238E27FC236}">
                    <a16:creationId xmlns:a16="http://schemas.microsoft.com/office/drawing/2014/main" id="{A9A57D7F-4584-2AA2-F455-53D436C8A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368"/>
                <a:ext cx="374" cy="1022"/>
              </a:xfrm>
              <a:custGeom>
                <a:avLst/>
                <a:gdLst>
                  <a:gd name="T0" fmla="*/ 139 w 749"/>
                  <a:gd name="T1" fmla="*/ 1571 h 2045"/>
                  <a:gd name="T2" fmla="*/ 99 w 749"/>
                  <a:gd name="T3" fmla="*/ 1421 h 2045"/>
                  <a:gd name="T4" fmla="*/ 57 w 749"/>
                  <a:gd name="T5" fmla="*/ 1203 h 2045"/>
                  <a:gd name="T6" fmla="*/ 37 w 749"/>
                  <a:gd name="T7" fmla="*/ 961 h 2045"/>
                  <a:gd name="T8" fmla="*/ 63 w 749"/>
                  <a:gd name="T9" fmla="*/ 737 h 2045"/>
                  <a:gd name="T10" fmla="*/ 99 w 749"/>
                  <a:gd name="T11" fmla="*/ 643 h 2045"/>
                  <a:gd name="T12" fmla="*/ 178 w 749"/>
                  <a:gd name="T13" fmla="*/ 508 h 2045"/>
                  <a:gd name="T14" fmla="*/ 272 w 749"/>
                  <a:gd name="T15" fmla="*/ 384 h 2045"/>
                  <a:gd name="T16" fmla="*/ 388 w 749"/>
                  <a:gd name="T17" fmla="*/ 261 h 2045"/>
                  <a:gd name="T18" fmla="*/ 541 w 749"/>
                  <a:gd name="T19" fmla="*/ 135 h 2045"/>
                  <a:gd name="T20" fmla="*/ 749 w 749"/>
                  <a:gd name="T21" fmla="*/ 0 h 2045"/>
                  <a:gd name="T22" fmla="*/ 749 w 749"/>
                  <a:gd name="T23" fmla="*/ 0 h 2045"/>
                  <a:gd name="T24" fmla="*/ 737 w 749"/>
                  <a:gd name="T25" fmla="*/ 7 h 2045"/>
                  <a:gd name="T26" fmla="*/ 723 w 749"/>
                  <a:gd name="T27" fmla="*/ 12 h 2045"/>
                  <a:gd name="T28" fmla="*/ 709 w 749"/>
                  <a:gd name="T29" fmla="*/ 19 h 2045"/>
                  <a:gd name="T30" fmla="*/ 693 w 749"/>
                  <a:gd name="T31" fmla="*/ 26 h 2045"/>
                  <a:gd name="T32" fmla="*/ 678 w 749"/>
                  <a:gd name="T33" fmla="*/ 35 h 2045"/>
                  <a:gd name="T34" fmla="*/ 567 w 749"/>
                  <a:gd name="T35" fmla="*/ 104 h 2045"/>
                  <a:gd name="T36" fmla="*/ 391 w 749"/>
                  <a:gd name="T37" fmla="*/ 232 h 2045"/>
                  <a:gd name="T38" fmla="*/ 261 w 749"/>
                  <a:gd name="T39" fmla="*/ 353 h 2045"/>
                  <a:gd name="T40" fmla="*/ 166 w 749"/>
                  <a:gd name="T41" fmla="*/ 476 h 2045"/>
                  <a:gd name="T42" fmla="*/ 89 w 749"/>
                  <a:gd name="T43" fmla="*/ 605 h 2045"/>
                  <a:gd name="T44" fmla="*/ 52 w 749"/>
                  <a:gd name="T45" fmla="*/ 676 h 2045"/>
                  <a:gd name="T46" fmla="*/ 7 w 749"/>
                  <a:gd name="T47" fmla="*/ 842 h 2045"/>
                  <a:gd name="T48" fmla="*/ 0 w 749"/>
                  <a:gd name="T49" fmla="*/ 1039 h 2045"/>
                  <a:gd name="T50" fmla="*/ 19 w 749"/>
                  <a:gd name="T51" fmla="*/ 1233 h 2045"/>
                  <a:gd name="T52" fmla="*/ 45 w 749"/>
                  <a:gd name="T53" fmla="*/ 1390 h 2045"/>
                  <a:gd name="T54" fmla="*/ 68 w 749"/>
                  <a:gd name="T55" fmla="*/ 1480 h 2045"/>
                  <a:gd name="T56" fmla="*/ 73 w 749"/>
                  <a:gd name="T57" fmla="*/ 1506 h 2045"/>
                  <a:gd name="T58" fmla="*/ 82 w 749"/>
                  <a:gd name="T59" fmla="*/ 1570 h 2045"/>
                  <a:gd name="T60" fmla="*/ 83 w 749"/>
                  <a:gd name="T61" fmla="*/ 1644 h 2045"/>
                  <a:gd name="T62" fmla="*/ 80 w 749"/>
                  <a:gd name="T63" fmla="*/ 1718 h 2045"/>
                  <a:gd name="T64" fmla="*/ 70 w 749"/>
                  <a:gd name="T65" fmla="*/ 1788 h 2045"/>
                  <a:gd name="T66" fmla="*/ 63 w 749"/>
                  <a:gd name="T67" fmla="*/ 1817 h 2045"/>
                  <a:gd name="T68" fmla="*/ 59 w 749"/>
                  <a:gd name="T69" fmla="*/ 1857 h 2045"/>
                  <a:gd name="T70" fmla="*/ 66 w 749"/>
                  <a:gd name="T71" fmla="*/ 1909 h 2045"/>
                  <a:gd name="T72" fmla="*/ 80 w 749"/>
                  <a:gd name="T73" fmla="*/ 1962 h 2045"/>
                  <a:gd name="T74" fmla="*/ 97 w 749"/>
                  <a:gd name="T75" fmla="*/ 2009 h 2045"/>
                  <a:gd name="T76" fmla="*/ 120 w 749"/>
                  <a:gd name="T77" fmla="*/ 2038 h 2045"/>
                  <a:gd name="T78" fmla="*/ 130 w 749"/>
                  <a:gd name="T79" fmla="*/ 2043 h 2045"/>
                  <a:gd name="T80" fmla="*/ 149 w 749"/>
                  <a:gd name="T81" fmla="*/ 2040 h 2045"/>
                  <a:gd name="T82" fmla="*/ 163 w 749"/>
                  <a:gd name="T83" fmla="*/ 2023 h 2045"/>
                  <a:gd name="T84" fmla="*/ 173 w 749"/>
                  <a:gd name="T85" fmla="*/ 2004 h 2045"/>
                  <a:gd name="T86" fmla="*/ 178 w 749"/>
                  <a:gd name="T87" fmla="*/ 1988 h 2045"/>
                  <a:gd name="T88" fmla="*/ 178 w 749"/>
                  <a:gd name="T89" fmla="*/ 1986 h 2045"/>
                  <a:gd name="T90" fmla="*/ 184 w 749"/>
                  <a:gd name="T91" fmla="*/ 1991 h 2045"/>
                  <a:gd name="T92" fmla="*/ 197 w 749"/>
                  <a:gd name="T93" fmla="*/ 2002 h 2045"/>
                  <a:gd name="T94" fmla="*/ 213 w 749"/>
                  <a:gd name="T95" fmla="*/ 2009 h 2045"/>
                  <a:gd name="T96" fmla="*/ 232 w 749"/>
                  <a:gd name="T97" fmla="*/ 2004 h 2045"/>
                  <a:gd name="T98" fmla="*/ 246 w 749"/>
                  <a:gd name="T99" fmla="*/ 1978 h 2045"/>
                  <a:gd name="T100" fmla="*/ 256 w 749"/>
                  <a:gd name="T101" fmla="*/ 1940 h 2045"/>
                  <a:gd name="T102" fmla="*/ 256 w 749"/>
                  <a:gd name="T103" fmla="*/ 1860 h 2045"/>
                  <a:gd name="T104" fmla="*/ 234 w 749"/>
                  <a:gd name="T105" fmla="*/ 1784 h 2045"/>
                  <a:gd name="T106" fmla="*/ 203 w 749"/>
                  <a:gd name="T107" fmla="*/ 1711 h 2045"/>
                  <a:gd name="T108" fmla="*/ 166 w 749"/>
                  <a:gd name="T109" fmla="*/ 1642 h 2045"/>
                  <a:gd name="T110" fmla="*/ 149 w 749"/>
                  <a:gd name="T111" fmla="*/ 1609 h 2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49" h="2045">
                    <a:moveTo>
                      <a:pt x="149" y="1609"/>
                    </a:moveTo>
                    <a:lnTo>
                      <a:pt x="139" y="1571"/>
                    </a:lnTo>
                    <a:lnTo>
                      <a:pt x="120" y="1508"/>
                    </a:lnTo>
                    <a:lnTo>
                      <a:pt x="99" y="1421"/>
                    </a:lnTo>
                    <a:lnTo>
                      <a:pt x="76" y="1317"/>
                    </a:lnTo>
                    <a:lnTo>
                      <a:pt x="57" y="1203"/>
                    </a:lnTo>
                    <a:lnTo>
                      <a:pt x="44" y="1082"/>
                    </a:lnTo>
                    <a:lnTo>
                      <a:pt x="37" y="961"/>
                    </a:lnTo>
                    <a:lnTo>
                      <a:pt x="42" y="844"/>
                    </a:lnTo>
                    <a:lnTo>
                      <a:pt x="63" y="737"/>
                    </a:lnTo>
                    <a:lnTo>
                      <a:pt x="99" y="643"/>
                    </a:lnTo>
                    <a:lnTo>
                      <a:pt x="99" y="643"/>
                    </a:lnTo>
                    <a:lnTo>
                      <a:pt x="139" y="574"/>
                    </a:lnTo>
                    <a:lnTo>
                      <a:pt x="178" y="508"/>
                    </a:lnTo>
                    <a:lnTo>
                      <a:pt x="223" y="445"/>
                    </a:lnTo>
                    <a:lnTo>
                      <a:pt x="272" y="384"/>
                    </a:lnTo>
                    <a:lnTo>
                      <a:pt x="325" y="322"/>
                    </a:lnTo>
                    <a:lnTo>
                      <a:pt x="388" y="261"/>
                    </a:lnTo>
                    <a:lnTo>
                      <a:pt x="460" y="199"/>
                    </a:lnTo>
                    <a:lnTo>
                      <a:pt x="541" y="135"/>
                    </a:lnTo>
                    <a:lnTo>
                      <a:pt x="638" y="69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742" y="4"/>
                    </a:lnTo>
                    <a:lnTo>
                      <a:pt x="737" y="7"/>
                    </a:lnTo>
                    <a:lnTo>
                      <a:pt x="730" y="11"/>
                    </a:lnTo>
                    <a:lnTo>
                      <a:pt x="723" y="12"/>
                    </a:lnTo>
                    <a:lnTo>
                      <a:pt x="716" y="16"/>
                    </a:lnTo>
                    <a:lnTo>
                      <a:pt x="709" y="19"/>
                    </a:lnTo>
                    <a:lnTo>
                      <a:pt x="700" y="23"/>
                    </a:lnTo>
                    <a:lnTo>
                      <a:pt x="693" y="26"/>
                    </a:lnTo>
                    <a:lnTo>
                      <a:pt x="685" y="31"/>
                    </a:lnTo>
                    <a:lnTo>
                      <a:pt x="678" y="35"/>
                    </a:lnTo>
                    <a:lnTo>
                      <a:pt x="678" y="35"/>
                    </a:lnTo>
                    <a:lnTo>
                      <a:pt x="567" y="104"/>
                    </a:lnTo>
                    <a:lnTo>
                      <a:pt x="472" y="170"/>
                    </a:lnTo>
                    <a:lnTo>
                      <a:pt x="391" y="232"/>
                    </a:lnTo>
                    <a:lnTo>
                      <a:pt x="322" y="294"/>
                    </a:lnTo>
                    <a:lnTo>
                      <a:pt x="261" y="353"/>
                    </a:lnTo>
                    <a:lnTo>
                      <a:pt x="211" y="413"/>
                    </a:lnTo>
                    <a:lnTo>
                      <a:pt x="166" y="476"/>
                    </a:lnTo>
                    <a:lnTo>
                      <a:pt x="125" y="538"/>
                    </a:lnTo>
                    <a:lnTo>
                      <a:pt x="89" y="605"/>
                    </a:lnTo>
                    <a:lnTo>
                      <a:pt x="52" y="676"/>
                    </a:lnTo>
                    <a:lnTo>
                      <a:pt x="52" y="676"/>
                    </a:lnTo>
                    <a:lnTo>
                      <a:pt x="23" y="754"/>
                    </a:lnTo>
                    <a:lnTo>
                      <a:pt x="7" y="842"/>
                    </a:lnTo>
                    <a:lnTo>
                      <a:pt x="0" y="939"/>
                    </a:lnTo>
                    <a:lnTo>
                      <a:pt x="0" y="1039"/>
                    </a:lnTo>
                    <a:lnTo>
                      <a:pt x="7" y="1138"/>
                    </a:lnTo>
                    <a:lnTo>
                      <a:pt x="19" y="1233"/>
                    </a:lnTo>
                    <a:lnTo>
                      <a:pt x="32" y="1317"/>
                    </a:lnTo>
                    <a:lnTo>
                      <a:pt x="45" y="1390"/>
                    </a:lnTo>
                    <a:lnTo>
                      <a:pt x="57" y="1445"/>
                    </a:lnTo>
                    <a:lnTo>
                      <a:pt x="68" y="1480"/>
                    </a:lnTo>
                    <a:lnTo>
                      <a:pt x="68" y="1480"/>
                    </a:lnTo>
                    <a:lnTo>
                      <a:pt x="73" y="1506"/>
                    </a:lnTo>
                    <a:lnTo>
                      <a:pt x="78" y="1535"/>
                    </a:lnTo>
                    <a:lnTo>
                      <a:pt x="82" y="1570"/>
                    </a:lnTo>
                    <a:lnTo>
                      <a:pt x="83" y="1606"/>
                    </a:lnTo>
                    <a:lnTo>
                      <a:pt x="83" y="1644"/>
                    </a:lnTo>
                    <a:lnTo>
                      <a:pt x="82" y="1682"/>
                    </a:lnTo>
                    <a:lnTo>
                      <a:pt x="80" y="1718"/>
                    </a:lnTo>
                    <a:lnTo>
                      <a:pt x="76" y="1755"/>
                    </a:lnTo>
                    <a:lnTo>
                      <a:pt x="70" y="1788"/>
                    </a:lnTo>
                    <a:lnTo>
                      <a:pt x="63" y="1817"/>
                    </a:lnTo>
                    <a:lnTo>
                      <a:pt x="63" y="1817"/>
                    </a:lnTo>
                    <a:lnTo>
                      <a:pt x="61" y="1836"/>
                    </a:lnTo>
                    <a:lnTo>
                      <a:pt x="59" y="1857"/>
                    </a:lnTo>
                    <a:lnTo>
                      <a:pt x="61" y="1883"/>
                    </a:lnTo>
                    <a:lnTo>
                      <a:pt x="66" y="1909"/>
                    </a:lnTo>
                    <a:lnTo>
                      <a:pt x="71" y="1936"/>
                    </a:lnTo>
                    <a:lnTo>
                      <a:pt x="80" y="1962"/>
                    </a:lnTo>
                    <a:lnTo>
                      <a:pt x="89" y="1988"/>
                    </a:lnTo>
                    <a:lnTo>
                      <a:pt x="97" y="2009"/>
                    </a:lnTo>
                    <a:lnTo>
                      <a:pt x="108" y="2026"/>
                    </a:lnTo>
                    <a:lnTo>
                      <a:pt x="120" y="2038"/>
                    </a:lnTo>
                    <a:lnTo>
                      <a:pt x="120" y="2038"/>
                    </a:lnTo>
                    <a:lnTo>
                      <a:pt x="130" y="2043"/>
                    </a:lnTo>
                    <a:lnTo>
                      <a:pt x="140" y="2045"/>
                    </a:lnTo>
                    <a:lnTo>
                      <a:pt x="149" y="2040"/>
                    </a:lnTo>
                    <a:lnTo>
                      <a:pt x="156" y="2033"/>
                    </a:lnTo>
                    <a:lnTo>
                      <a:pt x="163" y="2023"/>
                    </a:lnTo>
                    <a:lnTo>
                      <a:pt x="170" y="2012"/>
                    </a:lnTo>
                    <a:lnTo>
                      <a:pt x="173" y="2004"/>
                    </a:lnTo>
                    <a:lnTo>
                      <a:pt x="177" y="1995"/>
                    </a:lnTo>
                    <a:lnTo>
                      <a:pt x="178" y="1988"/>
                    </a:lnTo>
                    <a:lnTo>
                      <a:pt x="178" y="1986"/>
                    </a:lnTo>
                    <a:lnTo>
                      <a:pt x="178" y="1986"/>
                    </a:lnTo>
                    <a:lnTo>
                      <a:pt x="180" y="1988"/>
                    </a:lnTo>
                    <a:lnTo>
                      <a:pt x="184" y="1991"/>
                    </a:lnTo>
                    <a:lnTo>
                      <a:pt x="191" y="1997"/>
                    </a:lnTo>
                    <a:lnTo>
                      <a:pt x="197" y="2002"/>
                    </a:lnTo>
                    <a:lnTo>
                      <a:pt x="204" y="2007"/>
                    </a:lnTo>
                    <a:lnTo>
                      <a:pt x="213" y="2009"/>
                    </a:lnTo>
                    <a:lnTo>
                      <a:pt x="222" y="2009"/>
                    </a:lnTo>
                    <a:lnTo>
                      <a:pt x="232" y="2004"/>
                    </a:lnTo>
                    <a:lnTo>
                      <a:pt x="239" y="1995"/>
                    </a:lnTo>
                    <a:lnTo>
                      <a:pt x="246" y="1978"/>
                    </a:lnTo>
                    <a:lnTo>
                      <a:pt x="246" y="1978"/>
                    </a:lnTo>
                    <a:lnTo>
                      <a:pt x="256" y="1940"/>
                    </a:lnTo>
                    <a:lnTo>
                      <a:pt x="260" y="1900"/>
                    </a:lnTo>
                    <a:lnTo>
                      <a:pt x="256" y="1860"/>
                    </a:lnTo>
                    <a:lnTo>
                      <a:pt x="248" y="1822"/>
                    </a:lnTo>
                    <a:lnTo>
                      <a:pt x="234" y="1784"/>
                    </a:lnTo>
                    <a:lnTo>
                      <a:pt x="220" y="1748"/>
                    </a:lnTo>
                    <a:lnTo>
                      <a:pt x="203" y="1711"/>
                    </a:lnTo>
                    <a:lnTo>
                      <a:pt x="184" y="1675"/>
                    </a:lnTo>
                    <a:lnTo>
                      <a:pt x="166" y="1642"/>
                    </a:lnTo>
                    <a:lnTo>
                      <a:pt x="149" y="1609"/>
                    </a:lnTo>
                    <a:lnTo>
                      <a:pt x="149" y="16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7" name="Freeform 187">
                <a:extLst>
                  <a:ext uri="{FF2B5EF4-FFF2-40B4-BE49-F238E27FC236}">
                    <a16:creationId xmlns:a16="http://schemas.microsoft.com/office/drawing/2014/main" id="{0323EE49-7835-013E-DF33-82D58C05C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368"/>
                <a:ext cx="374" cy="1022"/>
              </a:xfrm>
              <a:custGeom>
                <a:avLst/>
                <a:gdLst>
                  <a:gd name="T0" fmla="*/ 139 w 749"/>
                  <a:gd name="T1" fmla="*/ 1571 h 2045"/>
                  <a:gd name="T2" fmla="*/ 99 w 749"/>
                  <a:gd name="T3" fmla="*/ 1421 h 2045"/>
                  <a:gd name="T4" fmla="*/ 57 w 749"/>
                  <a:gd name="T5" fmla="*/ 1203 h 2045"/>
                  <a:gd name="T6" fmla="*/ 37 w 749"/>
                  <a:gd name="T7" fmla="*/ 961 h 2045"/>
                  <a:gd name="T8" fmla="*/ 63 w 749"/>
                  <a:gd name="T9" fmla="*/ 737 h 2045"/>
                  <a:gd name="T10" fmla="*/ 99 w 749"/>
                  <a:gd name="T11" fmla="*/ 643 h 2045"/>
                  <a:gd name="T12" fmla="*/ 178 w 749"/>
                  <a:gd name="T13" fmla="*/ 508 h 2045"/>
                  <a:gd name="T14" fmla="*/ 272 w 749"/>
                  <a:gd name="T15" fmla="*/ 384 h 2045"/>
                  <a:gd name="T16" fmla="*/ 388 w 749"/>
                  <a:gd name="T17" fmla="*/ 261 h 2045"/>
                  <a:gd name="T18" fmla="*/ 541 w 749"/>
                  <a:gd name="T19" fmla="*/ 135 h 2045"/>
                  <a:gd name="T20" fmla="*/ 749 w 749"/>
                  <a:gd name="T21" fmla="*/ 0 h 2045"/>
                  <a:gd name="T22" fmla="*/ 749 w 749"/>
                  <a:gd name="T23" fmla="*/ 0 h 2045"/>
                  <a:gd name="T24" fmla="*/ 737 w 749"/>
                  <a:gd name="T25" fmla="*/ 7 h 2045"/>
                  <a:gd name="T26" fmla="*/ 723 w 749"/>
                  <a:gd name="T27" fmla="*/ 12 h 2045"/>
                  <a:gd name="T28" fmla="*/ 709 w 749"/>
                  <a:gd name="T29" fmla="*/ 19 h 2045"/>
                  <a:gd name="T30" fmla="*/ 693 w 749"/>
                  <a:gd name="T31" fmla="*/ 26 h 2045"/>
                  <a:gd name="T32" fmla="*/ 678 w 749"/>
                  <a:gd name="T33" fmla="*/ 35 h 2045"/>
                  <a:gd name="T34" fmla="*/ 567 w 749"/>
                  <a:gd name="T35" fmla="*/ 104 h 2045"/>
                  <a:gd name="T36" fmla="*/ 391 w 749"/>
                  <a:gd name="T37" fmla="*/ 232 h 2045"/>
                  <a:gd name="T38" fmla="*/ 261 w 749"/>
                  <a:gd name="T39" fmla="*/ 353 h 2045"/>
                  <a:gd name="T40" fmla="*/ 166 w 749"/>
                  <a:gd name="T41" fmla="*/ 476 h 2045"/>
                  <a:gd name="T42" fmla="*/ 89 w 749"/>
                  <a:gd name="T43" fmla="*/ 605 h 2045"/>
                  <a:gd name="T44" fmla="*/ 52 w 749"/>
                  <a:gd name="T45" fmla="*/ 676 h 2045"/>
                  <a:gd name="T46" fmla="*/ 7 w 749"/>
                  <a:gd name="T47" fmla="*/ 842 h 2045"/>
                  <a:gd name="T48" fmla="*/ 0 w 749"/>
                  <a:gd name="T49" fmla="*/ 1039 h 2045"/>
                  <a:gd name="T50" fmla="*/ 19 w 749"/>
                  <a:gd name="T51" fmla="*/ 1233 h 2045"/>
                  <a:gd name="T52" fmla="*/ 45 w 749"/>
                  <a:gd name="T53" fmla="*/ 1390 h 2045"/>
                  <a:gd name="T54" fmla="*/ 68 w 749"/>
                  <a:gd name="T55" fmla="*/ 1480 h 2045"/>
                  <a:gd name="T56" fmla="*/ 73 w 749"/>
                  <a:gd name="T57" fmla="*/ 1506 h 2045"/>
                  <a:gd name="T58" fmla="*/ 82 w 749"/>
                  <a:gd name="T59" fmla="*/ 1570 h 2045"/>
                  <a:gd name="T60" fmla="*/ 83 w 749"/>
                  <a:gd name="T61" fmla="*/ 1644 h 2045"/>
                  <a:gd name="T62" fmla="*/ 80 w 749"/>
                  <a:gd name="T63" fmla="*/ 1718 h 2045"/>
                  <a:gd name="T64" fmla="*/ 70 w 749"/>
                  <a:gd name="T65" fmla="*/ 1788 h 2045"/>
                  <a:gd name="T66" fmla="*/ 63 w 749"/>
                  <a:gd name="T67" fmla="*/ 1817 h 2045"/>
                  <a:gd name="T68" fmla="*/ 59 w 749"/>
                  <a:gd name="T69" fmla="*/ 1857 h 2045"/>
                  <a:gd name="T70" fmla="*/ 66 w 749"/>
                  <a:gd name="T71" fmla="*/ 1909 h 2045"/>
                  <a:gd name="T72" fmla="*/ 80 w 749"/>
                  <a:gd name="T73" fmla="*/ 1962 h 2045"/>
                  <a:gd name="T74" fmla="*/ 97 w 749"/>
                  <a:gd name="T75" fmla="*/ 2009 h 2045"/>
                  <a:gd name="T76" fmla="*/ 120 w 749"/>
                  <a:gd name="T77" fmla="*/ 2038 h 2045"/>
                  <a:gd name="T78" fmla="*/ 130 w 749"/>
                  <a:gd name="T79" fmla="*/ 2043 h 2045"/>
                  <a:gd name="T80" fmla="*/ 149 w 749"/>
                  <a:gd name="T81" fmla="*/ 2040 h 2045"/>
                  <a:gd name="T82" fmla="*/ 163 w 749"/>
                  <a:gd name="T83" fmla="*/ 2023 h 2045"/>
                  <a:gd name="T84" fmla="*/ 173 w 749"/>
                  <a:gd name="T85" fmla="*/ 2004 h 2045"/>
                  <a:gd name="T86" fmla="*/ 178 w 749"/>
                  <a:gd name="T87" fmla="*/ 1988 h 2045"/>
                  <a:gd name="T88" fmla="*/ 178 w 749"/>
                  <a:gd name="T89" fmla="*/ 1986 h 2045"/>
                  <a:gd name="T90" fmla="*/ 184 w 749"/>
                  <a:gd name="T91" fmla="*/ 1991 h 2045"/>
                  <a:gd name="T92" fmla="*/ 197 w 749"/>
                  <a:gd name="T93" fmla="*/ 2002 h 2045"/>
                  <a:gd name="T94" fmla="*/ 213 w 749"/>
                  <a:gd name="T95" fmla="*/ 2009 h 2045"/>
                  <a:gd name="T96" fmla="*/ 232 w 749"/>
                  <a:gd name="T97" fmla="*/ 2004 h 2045"/>
                  <a:gd name="T98" fmla="*/ 246 w 749"/>
                  <a:gd name="T99" fmla="*/ 1978 h 2045"/>
                  <a:gd name="T100" fmla="*/ 256 w 749"/>
                  <a:gd name="T101" fmla="*/ 1940 h 2045"/>
                  <a:gd name="T102" fmla="*/ 256 w 749"/>
                  <a:gd name="T103" fmla="*/ 1860 h 2045"/>
                  <a:gd name="T104" fmla="*/ 234 w 749"/>
                  <a:gd name="T105" fmla="*/ 1784 h 2045"/>
                  <a:gd name="T106" fmla="*/ 203 w 749"/>
                  <a:gd name="T107" fmla="*/ 1711 h 2045"/>
                  <a:gd name="T108" fmla="*/ 166 w 749"/>
                  <a:gd name="T109" fmla="*/ 1642 h 2045"/>
                  <a:gd name="T110" fmla="*/ 149 w 749"/>
                  <a:gd name="T111" fmla="*/ 1609 h 2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49" h="2045">
                    <a:moveTo>
                      <a:pt x="149" y="1609"/>
                    </a:moveTo>
                    <a:lnTo>
                      <a:pt x="139" y="1571"/>
                    </a:lnTo>
                    <a:lnTo>
                      <a:pt x="120" y="1508"/>
                    </a:lnTo>
                    <a:lnTo>
                      <a:pt x="99" y="1421"/>
                    </a:lnTo>
                    <a:lnTo>
                      <a:pt x="76" y="1317"/>
                    </a:lnTo>
                    <a:lnTo>
                      <a:pt x="57" y="1203"/>
                    </a:lnTo>
                    <a:lnTo>
                      <a:pt x="44" y="1082"/>
                    </a:lnTo>
                    <a:lnTo>
                      <a:pt x="37" y="961"/>
                    </a:lnTo>
                    <a:lnTo>
                      <a:pt x="42" y="844"/>
                    </a:lnTo>
                    <a:lnTo>
                      <a:pt x="63" y="737"/>
                    </a:lnTo>
                    <a:lnTo>
                      <a:pt x="99" y="643"/>
                    </a:lnTo>
                    <a:lnTo>
                      <a:pt x="99" y="643"/>
                    </a:lnTo>
                    <a:lnTo>
                      <a:pt x="139" y="574"/>
                    </a:lnTo>
                    <a:lnTo>
                      <a:pt x="178" y="508"/>
                    </a:lnTo>
                    <a:lnTo>
                      <a:pt x="223" y="445"/>
                    </a:lnTo>
                    <a:lnTo>
                      <a:pt x="272" y="384"/>
                    </a:lnTo>
                    <a:lnTo>
                      <a:pt x="325" y="322"/>
                    </a:lnTo>
                    <a:lnTo>
                      <a:pt x="388" y="261"/>
                    </a:lnTo>
                    <a:lnTo>
                      <a:pt x="460" y="199"/>
                    </a:lnTo>
                    <a:lnTo>
                      <a:pt x="541" y="135"/>
                    </a:lnTo>
                    <a:lnTo>
                      <a:pt x="638" y="69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742" y="4"/>
                    </a:lnTo>
                    <a:lnTo>
                      <a:pt x="737" y="7"/>
                    </a:lnTo>
                    <a:lnTo>
                      <a:pt x="730" y="11"/>
                    </a:lnTo>
                    <a:lnTo>
                      <a:pt x="723" y="12"/>
                    </a:lnTo>
                    <a:lnTo>
                      <a:pt x="716" y="16"/>
                    </a:lnTo>
                    <a:lnTo>
                      <a:pt x="709" y="19"/>
                    </a:lnTo>
                    <a:lnTo>
                      <a:pt x="700" y="23"/>
                    </a:lnTo>
                    <a:lnTo>
                      <a:pt x="693" y="26"/>
                    </a:lnTo>
                    <a:lnTo>
                      <a:pt x="685" y="31"/>
                    </a:lnTo>
                    <a:lnTo>
                      <a:pt x="678" y="35"/>
                    </a:lnTo>
                    <a:lnTo>
                      <a:pt x="678" y="35"/>
                    </a:lnTo>
                    <a:lnTo>
                      <a:pt x="567" y="104"/>
                    </a:lnTo>
                    <a:lnTo>
                      <a:pt x="472" y="170"/>
                    </a:lnTo>
                    <a:lnTo>
                      <a:pt x="391" y="232"/>
                    </a:lnTo>
                    <a:lnTo>
                      <a:pt x="322" y="294"/>
                    </a:lnTo>
                    <a:lnTo>
                      <a:pt x="261" y="353"/>
                    </a:lnTo>
                    <a:lnTo>
                      <a:pt x="211" y="413"/>
                    </a:lnTo>
                    <a:lnTo>
                      <a:pt x="166" y="476"/>
                    </a:lnTo>
                    <a:lnTo>
                      <a:pt x="125" y="538"/>
                    </a:lnTo>
                    <a:lnTo>
                      <a:pt x="89" y="605"/>
                    </a:lnTo>
                    <a:lnTo>
                      <a:pt x="52" y="676"/>
                    </a:lnTo>
                    <a:lnTo>
                      <a:pt x="52" y="676"/>
                    </a:lnTo>
                    <a:lnTo>
                      <a:pt x="23" y="754"/>
                    </a:lnTo>
                    <a:lnTo>
                      <a:pt x="7" y="842"/>
                    </a:lnTo>
                    <a:lnTo>
                      <a:pt x="0" y="939"/>
                    </a:lnTo>
                    <a:lnTo>
                      <a:pt x="0" y="1039"/>
                    </a:lnTo>
                    <a:lnTo>
                      <a:pt x="7" y="1138"/>
                    </a:lnTo>
                    <a:lnTo>
                      <a:pt x="19" y="1233"/>
                    </a:lnTo>
                    <a:lnTo>
                      <a:pt x="32" y="1317"/>
                    </a:lnTo>
                    <a:lnTo>
                      <a:pt x="45" y="1390"/>
                    </a:lnTo>
                    <a:lnTo>
                      <a:pt x="57" y="1445"/>
                    </a:lnTo>
                    <a:lnTo>
                      <a:pt x="68" y="1480"/>
                    </a:lnTo>
                    <a:lnTo>
                      <a:pt x="68" y="1480"/>
                    </a:lnTo>
                    <a:lnTo>
                      <a:pt x="73" y="1506"/>
                    </a:lnTo>
                    <a:lnTo>
                      <a:pt x="78" y="1535"/>
                    </a:lnTo>
                    <a:lnTo>
                      <a:pt x="82" y="1570"/>
                    </a:lnTo>
                    <a:lnTo>
                      <a:pt x="83" y="1606"/>
                    </a:lnTo>
                    <a:lnTo>
                      <a:pt x="83" y="1644"/>
                    </a:lnTo>
                    <a:lnTo>
                      <a:pt x="82" y="1682"/>
                    </a:lnTo>
                    <a:lnTo>
                      <a:pt x="80" y="1718"/>
                    </a:lnTo>
                    <a:lnTo>
                      <a:pt x="76" y="1755"/>
                    </a:lnTo>
                    <a:lnTo>
                      <a:pt x="70" y="1788"/>
                    </a:lnTo>
                    <a:lnTo>
                      <a:pt x="63" y="1817"/>
                    </a:lnTo>
                    <a:lnTo>
                      <a:pt x="63" y="1817"/>
                    </a:lnTo>
                    <a:lnTo>
                      <a:pt x="61" y="1836"/>
                    </a:lnTo>
                    <a:lnTo>
                      <a:pt x="59" y="1857"/>
                    </a:lnTo>
                    <a:lnTo>
                      <a:pt x="61" y="1883"/>
                    </a:lnTo>
                    <a:lnTo>
                      <a:pt x="66" y="1909"/>
                    </a:lnTo>
                    <a:lnTo>
                      <a:pt x="71" y="1936"/>
                    </a:lnTo>
                    <a:lnTo>
                      <a:pt x="80" y="1962"/>
                    </a:lnTo>
                    <a:lnTo>
                      <a:pt x="89" y="1988"/>
                    </a:lnTo>
                    <a:lnTo>
                      <a:pt x="97" y="2009"/>
                    </a:lnTo>
                    <a:lnTo>
                      <a:pt x="108" y="2026"/>
                    </a:lnTo>
                    <a:lnTo>
                      <a:pt x="120" y="2038"/>
                    </a:lnTo>
                    <a:lnTo>
                      <a:pt x="120" y="2038"/>
                    </a:lnTo>
                    <a:lnTo>
                      <a:pt x="130" y="2043"/>
                    </a:lnTo>
                    <a:lnTo>
                      <a:pt x="140" y="2045"/>
                    </a:lnTo>
                    <a:lnTo>
                      <a:pt x="149" y="2040"/>
                    </a:lnTo>
                    <a:lnTo>
                      <a:pt x="156" y="2033"/>
                    </a:lnTo>
                    <a:lnTo>
                      <a:pt x="163" y="2023"/>
                    </a:lnTo>
                    <a:lnTo>
                      <a:pt x="170" y="2012"/>
                    </a:lnTo>
                    <a:lnTo>
                      <a:pt x="173" y="2004"/>
                    </a:lnTo>
                    <a:lnTo>
                      <a:pt x="177" y="1995"/>
                    </a:lnTo>
                    <a:lnTo>
                      <a:pt x="178" y="1988"/>
                    </a:lnTo>
                    <a:lnTo>
                      <a:pt x="178" y="1986"/>
                    </a:lnTo>
                    <a:lnTo>
                      <a:pt x="178" y="1986"/>
                    </a:lnTo>
                    <a:lnTo>
                      <a:pt x="180" y="1988"/>
                    </a:lnTo>
                    <a:lnTo>
                      <a:pt x="184" y="1991"/>
                    </a:lnTo>
                    <a:lnTo>
                      <a:pt x="191" y="1997"/>
                    </a:lnTo>
                    <a:lnTo>
                      <a:pt x="197" y="2002"/>
                    </a:lnTo>
                    <a:lnTo>
                      <a:pt x="204" y="2007"/>
                    </a:lnTo>
                    <a:lnTo>
                      <a:pt x="213" y="2009"/>
                    </a:lnTo>
                    <a:lnTo>
                      <a:pt x="222" y="2009"/>
                    </a:lnTo>
                    <a:lnTo>
                      <a:pt x="232" y="2004"/>
                    </a:lnTo>
                    <a:lnTo>
                      <a:pt x="239" y="1995"/>
                    </a:lnTo>
                    <a:lnTo>
                      <a:pt x="246" y="1978"/>
                    </a:lnTo>
                    <a:lnTo>
                      <a:pt x="246" y="1978"/>
                    </a:lnTo>
                    <a:lnTo>
                      <a:pt x="256" y="1940"/>
                    </a:lnTo>
                    <a:lnTo>
                      <a:pt x="260" y="1900"/>
                    </a:lnTo>
                    <a:lnTo>
                      <a:pt x="256" y="1860"/>
                    </a:lnTo>
                    <a:lnTo>
                      <a:pt x="248" y="1822"/>
                    </a:lnTo>
                    <a:lnTo>
                      <a:pt x="234" y="1784"/>
                    </a:lnTo>
                    <a:lnTo>
                      <a:pt x="220" y="1748"/>
                    </a:lnTo>
                    <a:lnTo>
                      <a:pt x="203" y="1711"/>
                    </a:lnTo>
                    <a:lnTo>
                      <a:pt x="184" y="1675"/>
                    </a:lnTo>
                    <a:lnTo>
                      <a:pt x="166" y="1642"/>
                    </a:lnTo>
                    <a:lnTo>
                      <a:pt x="149" y="1609"/>
                    </a:lnTo>
                    <a:lnTo>
                      <a:pt x="149" y="16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8" name="Freeform 188">
                <a:extLst>
                  <a:ext uri="{FF2B5EF4-FFF2-40B4-BE49-F238E27FC236}">
                    <a16:creationId xmlns:a16="http://schemas.microsoft.com/office/drawing/2014/main" id="{F0FF2243-01FA-3F02-1B7C-118F815CE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909"/>
                <a:ext cx="99" cy="450"/>
              </a:xfrm>
              <a:custGeom>
                <a:avLst/>
                <a:gdLst>
                  <a:gd name="T0" fmla="*/ 125 w 199"/>
                  <a:gd name="T1" fmla="*/ 610 h 901"/>
                  <a:gd name="T2" fmla="*/ 113 w 199"/>
                  <a:gd name="T3" fmla="*/ 564 h 901"/>
                  <a:gd name="T4" fmla="*/ 94 w 199"/>
                  <a:gd name="T5" fmla="*/ 493 h 901"/>
                  <a:gd name="T6" fmla="*/ 73 w 199"/>
                  <a:gd name="T7" fmla="*/ 407 h 901"/>
                  <a:gd name="T8" fmla="*/ 52 w 199"/>
                  <a:gd name="T9" fmla="*/ 311 h 901"/>
                  <a:gd name="T10" fmla="*/ 42 w 199"/>
                  <a:gd name="T11" fmla="*/ 263 h 901"/>
                  <a:gd name="T12" fmla="*/ 26 w 199"/>
                  <a:gd name="T13" fmla="*/ 180 h 901"/>
                  <a:gd name="T14" fmla="*/ 14 w 199"/>
                  <a:gd name="T15" fmla="*/ 106 h 901"/>
                  <a:gd name="T16" fmla="*/ 6 w 199"/>
                  <a:gd name="T17" fmla="*/ 47 h 901"/>
                  <a:gd name="T18" fmla="*/ 0 w 199"/>
                  <a:gd name="T19" fmla="*/ 11 h 901"/>
                  <a:gd name="T20" fmla="*/ 0 w 199"/>
                  <a:gd name="T21" fmla="*/ 0 h 901"/>
                  <a:gd name="T22" fmla="*/ 2 w 199"/>
                  <a:gd name="T23" fmla="*/ 11 h 901"/>
                  <a:gd name="T24" fmla="*/ 6 w 199"/>
                  <a:gd name="T25" fmla="*/ 47 h 901"/>
                  <a:gd name="T26" fmla="*/ 9 w 199"/>
                  <a:gd name="T27" fmla="*/ 97 h 901"/>
                  <a:gd name="T28" fmla="*/ 16 w 199"/>
                  <a:gd name="T29" fmla="*/ 158 h 901"/>
                  <a:gd name="T30" fmla="*/ 25 w 199"/>
                  <a:gd name="T31" fmla="*/ 222 h 901"/>
                  <a:gd name="T32" fmla="*/ 31 w 199"/>
                  <a:gd name="T33" fmla="*/ 253 h 901"/>
                  <a:gd name="T34" fmla="*/ 45 w 199"/>
                  <a:gd name="T35" fmla="*/ 324 h 901"/>
                  <a:gd name="T36" fmla="*/ 57 w 199"/>
                  <a:gd name="T37" fmla="*/ 387 h 901"/>
                  <a:gd name="T38" fmla="*/ 68 w 199"/>
                  <a:gd name="T39" fmla="*/ 445 h 901"/>
                  <a:gd name="T40" fmla="*/ 78 w 199"/>
                  <a:gd name="T41" fmla="*/ 491 h 901"/>
                  <a:gd name="T42" fmla="*/ 87 w 199"/>
                  <a:gd name="T43" fmla="*/ 533 h 901"/>
                  <a:gd name="T44" fmla="*/ 90 w 199"/>
                  <a:gd name="T45" fmla="*/ 550 h 901"/>
                  <a:gd name="T46" fmla="*/ 92 w 199"/>
                  <a:gd name="T47" fmla="*/ 591 h 901"/>
                  <a:gd name="T48" fmla="*/ 90 w 199"/>
                  <a:gd name="T49" fmla="*/ 642 h 901"/>
                  <a:gd name="T50" fmla="*/ 85 w 199"/>
                  <a:gd name="T51" fmla="*/ 692 h 901"/>
                  <a:gd name="T52" fmla="*/ 78 w 199"/>
                  <a:gd name="T53" fmla="*/ 737 h 901"/>
                  <a:gd name="T54" fmla="*/ 73 w 199"/>
                  <a:gd name="T55" fmla="*/ 756 h 901"/>
                  <a:gd name="T56" fmla="*/ 71 w 199"/>
                  <a:gd name="T57" fmla="*/ 782 h 901"/>
                  <a:gd name="T58" fmla="*/ 75 w 199"/>
                  <a:gd name="T59" fmla="*/ 814 h 901"/>
                  <a:gd name="T60" fmla="*/ 83 w 199"/>
                  <a:gd name="T61" fmla="*/ 849 h 901"/>
                  <a:gd name="T62" fmla="*/ 95 w 199"/>
                  <a:gd name="T63" fmla="*/ 878 h 901"/>
                  <a:gd name="T64" fmla="*/ 109 w 199"/>
                  <a:gd name="T65" fmla="*/ 897 h 901"/>
                  <a:gd name="T66" fmla="*/ 116 w 199"/>
                  <a:gd name="T67" fmla="*/ 901 h 901"/>
                  <a:gd name="T68" fmla="*/ 128 w 199"/>
                  <a:gd name="T69" fmla="*/ 899 h 901"/>
                  <a:gd name="T70" fmla="*/ 137 w 199"/>
                  <a:gd name="T71" fmla="*/ 887 h 901"/>
                  <a:gd name="T72" fmla="*/ 144 w 199"/>
                  <a:gd name="T73" fmla="*/ 875 h 901"/>
                  <a:gd name="T74" fmla="*/ 147 w 199"/>
                  <a:gd name="T75" fmla="*/ 865 h 901"/>
                  <a:gd name="T76" fmla="*/ 147 w 199"/>
                  <a:gd name="T77" fmla="*/ 865 h 901"/>
                  <a:gd name="T78" fmla="*/ 151 w 199"/>
                  <a:gd name="T79" fmla="*/ 868 h 901"/>
                  <a:gd name="T80" fmla="*/ 159 w 199"/>
                  <a:gd name="T81" fmla="*/ 873 h 901"/>
                  <a:gd name="T82" fmla="*/ 170 w 199"/>
                  <a:gd name="T83" fmla="*/ 878 h 901"/>
                  <a:gd name="T84" fmla="*/ 180 w 199"/>
                  <a:gd name="T85" fmla="*/ 875 h 901"/>
                  <a:gd name="T86" fmla="*/ 190 w 199"/>
                  <a:gd name="T87" fmla="*/ 859 h 901"/>
                  <a:gd name="T88" fmla="*/ 197 w 199"/>
                  <a:gd name="T89" fmla="*/ 833 h 901"/>
                  <a:gd name="T90" fmla="*/ 196 w 199"/>
                  <a:gd name="T91" fmla="*/ 783 h 901"/>
                  <a:gd name="T92" fmla="*/ 184 w 199"/>
                  <a:gd name="T93" fmla="*/ 735 h 901"/>
                  <a:gd name="T94" fmla="*/ 163 w 199"/>
                  <a:gd name="T95" fmla="*/ 688 h 901"/>
                  <a:gd name="T96" fmla="*/ 139 w 199"/>
                  <a:gd name="T97" fmla="*/ 643 h 901"/>
                  <a:gd name="T98" fmla="*/ 128 w 199"/>
                  <a:gd name="T99" fmla="*/ 623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9" h="901">
                    <a:moveTo>
                      <a:pt x="128" y="623"/>
                    </a:moveTo>
                    <a:lnTo>
                      <a:pt x="125" y="610"/>
                    </a:lnTo>
                    <a:lnTo>
                      <a:pt x="120" y="591"/>
                    </a:lnTo>
                    <a:lnTo>
                      <a:pt x="113" y="564"/>
                    </a:lnTo>
                    <a:lnTo>
                      <a:pt x="104" y="531"/>
                    </a:lnTo>
                    <a:lnTo>
                      <a:pt x="94" y="493"/>
                    </a:lnTo>
                    <a:lnTo>
                      <a:pt x="83" y="451"/>
                    </a:lnTo>
                    <a:lnTo>
                      <a:pt x="73" y="407"/>
                    </a:lnTo>
                    <a:lnTo>
                      <a:pt x="63" y="358"/>
                    </a:lnTo>
                    <a:lnTo>
                      <a:pt x="52" y="311"/>
                    </a:lnTo>
                    <a:lnTo>
                      <a:pt x="42" y="263"/>
                    </a:lnTo>
                    <a:lnTo>
                      <a:pt x="42" y="263"/>
                    </a:lnTo>
                    <a:lnTo>
                      <a:pt x="33" y="222"/>
                    </a:lnTo>
                    <a:lnTo>
                      <a:pt x="26" y="180"/>
                    </a:lnTo>
                    <a:lnTo>
                      <a:pt x="19" y="140"/>
                    </a:lnTo>
                    <a:lnTo>
                      <a:pt x="14" y="106"/>
                    </a:lnTo>
                    <a:lnTo>
                      <a:pt x="9" y="75"/>
                    </a:lnTo>
                    <a:lnTo>
                      <a:pt x="6" y="47"/>
                    </a:lnTo>
                    <a:lnTo>
                      <a:pt x="2" y="26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1"/>
                    </a:lnTo>
                    <a:lnTo>
                      <a:pt x="4" y="26"/>
                    </a:lnTo>
                    <a:lnTo>
                      <a:pt x="6" y="47"/>
                    </a:lnTo>
                    <a:lnTo>
                      <a:pt x="7" y="69"/>
                    </a:lnTo>
                    <a:lnTo>
                      <a:pt x="9" y="97"/>
                    </a:lnTo>
                    <a:lnTo>
                      <a:pt x="12" y="126"/>
                    </a:lnTo>
                    <a:lnTo>
                      <a:pt x="16" y="158"/>
                    </a:lnTo>
                    <a:lnTo>
                      <a:pt x="21" y="189"/>
                    </a:lnTo>
                    <a:lnTo>
                      <a:pt x="25" y="222"/>
                    </a:lnTo>
                    <a:lnTo>
                      <a:pt x="31" y="253"/>
                    </a:lnTo>
                    <a:lnTo>
                      <a:pt x="31" y="253"/>
                    </a:lnTo>
                    <a:lnTo>
                      <a:pt x="38" y="289"/>
                    </a:lnTo>
                    <a:lnTo>
                      <a:pt x="45" y="324"/>
                    </a:lnTo>
                    <a:lnTo>
                      <a:pt x="50" y="356"/>
                    </a:lnTo>
                    <a:lnTo>
                      <a:pt x="57" y="387"/>
                    </a:lnTo>
                    <a:lnTo>
                      <a:pt x="63" y="417"/>
                    </a:lnTo>
                    <a:lnTo>
                      <a:pt x="68" y="445"/>
                    </a:lnTo>
                    <a:lnTo>
                      <a:pt x="73" y="469"/>
                    </a:lnTo>
                    <a:lnTo>
                      <a:pt x="78" y="491"/>
                    </a:lnTo>
                    <a:lnTo>
                      <a:pt x="83" y="514"/>
                    </a:lnTo>
                    <a:lnTo>
                      <a:pt x="87" y="533"/>
                    </a:lnTo>
                    <a:lnTo>
                      <a:pt x="87" y="533"/>
                    </a:lnTo>
                    <a:lnTo>
                      <a:pt x="90" y="550"/>
                    </a:lnTo>
                    <a:lnTo>
                      <a:pt x="92" y="569"/>
                    </a:lnTo>
                    <a:lnTo>
                      <a:pt x="92" y="591"/>
                    </a:lnTo>
                    <a:lnTo>
                      <a:pt x="92" y="616"/>
                    </a:lnTo>
                    <a:lnTo>
                      <a:pt x="90" y="642"/>
                    </a:lnTo>
                    <a:lnTo>
                      <a:pt x="88" y="667"/>
                    </a:lnTo>
                    <a:lnTo>
                      <a:pt x="85" y="692"/>
                    </a:lnTo>
                    <a:lnTo>
                      <a:pt x="82" y="716"/>
                    </a:lnTo>
                    <a:lnTo>
                      <a:pt x="78" y="737"/>
                    </a:lnTo>
                    <a:lnTo>
                      <a:pt x="73" y="756"/>
                    </a:lnTo>
                    <a:lnTo>
                      <a:pt x="73" y="756"/>
                    </a:lnTo>
                    <a:lnTo>
                      <a:pt x="71" y="768"/>
                    </a:lnTo>
                    <a:lnTo>
                      <a:pt x="71" y="782"/>
                    </a:lnTo>
                    <a:lnTo>
                      <a:pt x="73" y="797"/>
                    </a:lnTo>
                    <a:lnTo>
                      <a:pt x="75" y="814"/>
                    </a:lnTo>
                    <a:lnTo>
                      <a:pt x="78" y="832"/>
                    </a:lnTo>
                    <a:lnTo>
                      <a:pt x="83" y="849"/>
                    </a:lnTo>
                    <a:lnTo>
                      <a:pt x="88" y="865"/>
                    </a:lnTo>
                    <a:lnTo>
                      <a:pt x="95" y="878"/>
                    </a:lnTo>
                    <a:lnTo>
                      <a:pt x="102" y="889"/>
                    </a:lnTo>
                    <a:lnTo>
                      <a:pt x="109" y="897"/>
                    </a:lnTo>
                    <a:lnTo>
                      <a:pt x="109" y="897"/>
                    </a:lnTo>
                    <a:lnTo>
                      <a:pt x="116" y="901"/>
                    </a:lnTo>
                    <a:lnTo>
                      <a:pt x="123" y="901"/>
                    </a:lnTo>
                    <a:lnTo>
                      <a:pt x="128" y="899"/>
                    </a:lnTo>
                    <a:lnTo>
                      <a:pt x="133" y="894"/>
                    </a:lnTo>
                    <a:lnTo>
                      <a:pt x="137" y="887"/>
                    </a:lnTo>
                    <a:lnTo>
                      <a:pt x="140" y="882"/>
                    </a:lnTo>
                    <a:lnTo>
                      <a:pt x="144" y="875"/>
                    </a:lnTo>
                    <a:lnTo>
                      <a:pt x="146" y="870"/>
                    </a:lnTo>
                    <a:lnTo>
                      <a:pt x="147" y="865"/>
                    </a:lnTo>
                    <a:lnTo>
                      <a:pt x="147" y="865"/>
                    </a:lnTo>
                    <a:lnTo>
                      <a:pt x="147" y="865"/>
                    </a:lnTo>
                    <a:lnTo>
                      <a:pt x="149" y="865"/>
                    </a:lnTo>
                    <a:lnTo>
                      <a:pt x="151" y="868"/>
                    </a:lnTo>
                    <a:lnTo>
                      <a:pt x="154" y="870"/>
                    </a:lnTo>
                    <a:lnTo>
                      <a:pt x="159" y="873"/>
                    </a:lnTo>
                    <a:lnTo>
                      <a:pt x="165" y="877"/>
                    </a:lnTo>
                    <a:lnTo>
                      <a:pt x="170" y="878"/>
                    </a:lnTo>
                    <a:lnTo>
                      <a:pt x="175" y="878"/>
                    </a:lnTo>
                    <a:lnTo>
                      <a:pt x="180" y="875"/>
                    </a:lnTo>
                    <a:lnTo>
                      <a:pt x="185" y="870"/>
                    </a:lnTo>
                    <a:lnTo>
                      <a:pt x="190" y="859"/>
                    </a:lnTo>
                    <a:lnTo>
                      <a:pt x="190" y="859"/>
                    </a:lnTo>
                    <a:lnTo>
                      <a:pt x="197" y="833"/>
                    </a:lnTo>
                    <a:lnTo>
                      <a:pt x="199" y="809"/>
                    </a:lnTo>
                    <a:lnTo>
                      <a:pt x="196" y="783"/>
                    </a:lnTo>
                    <a:lnTo>
                      <a:pt x="190" y="759"/>
                    </a:lnTo>
                    <a:lnTo>
                      <a:pt x="184" y="735"/>
                    </a:lnTo>
                    <a:lnTo>
                      <a:pt x="173" y="711"/>
                    </a:lnTo>
                    <a:lnTo>
                      <a:pt x="163" y="688"/>
                    </a:lnTo>
                    <a:lnTo>
                      <a:pt x="151" y="666"/>
                    </a:lnTo>
                    <a:lnTo>
                      <a:pt x="139" y="643"/>
                    </a:lnTo>
                    <a:lnTo>
                      <a:pt x="128" y="623"/>
                    </a:lnTo>
                    <a:lnTo>
                      <a:pt x="128" y="623"/>
                    </a:ln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9" name="Freeform 189">
                <a:extLst>
                  <a:ext uri="{FF2B5EF4-FFF2-40B4-BE49-F238E27FC236}">
                    <a16:creationId xmlns:a16="http://schemas.microsoft.com/office/drawing/2014/main" id="{B02817B3-9737-B2BE-5B7A-8ECE348E4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909"/>
                <a:ext cx="99" cy="450"/>
              </a:xfrm>
              <a:custGeom>
                <a:avLst/>
                <a:gdLst>
                  <a:gd name="T0" fmla="*/ 125 w 199"/>
                  <a:gd name="T1" fmla="*/ 610 h 901"/>
                  <a:gd name="T2" fmla="*/ 113 w 199"/>
                  <a:gd name="T3" fmla="*/ 564 h 901"/>
                  <a:gd name="T4" fmla="*/ 94 w 199"/>
                  <a:gd name="T5" fmla="*/ 493 h 901"/>
                  <a:gd name="T6" fmla="*/ 73 w 199"/>
                  <a:gd name="T7" fmla="*/ 407 h 901"/>
                  <a:gd name="T8" fmla="*/ 52 w 199"/>
                  <a:gd name="T9" fmla="*/ 311 h 901"/>
                  <a:gd name="T10" fmla="*/ 42 w 199"/>
                  <a:gd name="T11" fmla="*/ 263 h 901"/>
                  <a:gd name="T12" fmla="*/ 26 w 199"/>
                  <a:gd name="T13" fmla="*/ 180 h 901"/>
                  <a:gd name="T14" fmla="*/ 14 w 199"/>
                  <a:gd name="T15" fmla="*/ 106 h 901"/>
                  <a:gd name="T16" fmla="*/ 6 w 199"/>
                  <a:gd name="T17" fmla="*/ 47 h 901"/>
                  <a:gd name="T18" fmla="*/ 0 w 199"/>
                  <a:gd name="T19" fmla="*/ 11 h 901"/>
                  <a:gd name="T20" fmla="*/ 0 w 199"/>
                  <a:gd name="T21" fmla="*/ 0 h 901"/>
                  <a:gd name="T22" fmla="*/ 2 w 199"/>
                  <a:gd name="T23" fmla="*/ 11 h 901"/>
                  <a:gd name="T24" fmla="*/ 6 w 199"/>
                  <a:gd name="T25" fmla="*/ 47 h 901"/>
                  <a:gd name="T26" fmla="*/ 9 w 199"/>
                  <a:gd name="T27" fmla="*/ 97 h 901"/>
                  <a:gd name="T28" fmla="*/ 16 w 199"/>
                  <a:gd name="T29" fmla="*/ 158 h 901"/>
                  <a:gd name="T30" fmla="*/ 25 w 199"/>
                  <a:gd name="T31" fmla="*/ 222 h 901"/>
                  <a:gd name="T32" fmla="*/ 31 w 199"/>
                  <a:gd name="T33" fmla="*/ 253 h 901"/>
                  <a:gd name="T34" fmla="*/ 45 w 199"/>
                  <a:gd name="T35" fmla="*/ 324 h 901"/>
                  <a:gd name="T36" fmla="*/ 57 w 199"/>
                  <a:gd name="T37" fmla="*/ 387 h 901"/>
                  <a:gd name="T38" fmla="*/ 68 w 199"/>
                  <a:gd name="T39" fmla="*/ 445 h 901"/>
                  <a:gd name="T40" fmla="*/ 78 w 199"/>
                  <a:gd name="T41" fmla="*/ 491 h 901"/>
                  <a:gd name="T42" fmla="*/ 87 w 199"/>
                  <a:gd name="T43" fmla="*/ 533 h 901"/>
                  <a:gd name="T44" fmla="*/ 90 w 199"/>
                  <a:gd name="T45" fmla="*/ 550 h 901"/>
                  <a:gd name="T46" fmla="*/ 92 w 199"/>
                  <a:gd name="T47" fmla="*/ 591 h 901"/>
                  <a:gd name="T48" fmla="*/ 90 w 199"/>
                  <a:gd name="T49" fmla="*/ 642 h 901"/>
                  <a:gd name="T50" fmla="*/ 85 w 199"/>
                  <a:gd name="T51" fmla="*/ 692 h 901"/>
                  <a:gd name="T52" fmla="*/ 78 w 199"/>
                  <a:gd name="T53" fmla="*/ 737 h 901"/>
                  <a:gd name="T54" fmla="*/ 73 w 199"/>
                  <a:gd name="T55" fmla="*/ 756 h 901"/>
                  <a:gd name="T56" fmla="*/ 71 w 199"/>
                  <a:gd name="T57" fmla="*/ 782 h 901"/>
                  <a:gd name="T58" fmla="*/ 75 w 199"/>
                  <a:gd name="T59" fmla="*/ 814 h 901"/>
                  <a:gd name="T60" fmla="*/ 83 w 199"/>
                  <a:gd name="T61" fmla="*/ 849 h 901"/>
                  <a:gd name="T62" fmla="*/ 95 w 199"/>
                  <a:gd name="T63" fmla="*/ 878 h 901"/>
                  <a:gd name="T64" fmla="*/ 109 w 199"/>
                  <a:gd name="T65" fmla="*/ 897 h 901"/>
                  <a:gd name="T66" fmla="*/ 116 w 199"/>
                  <a:gd name="T67" fmla="*/ 901 h 901"/>
                  <a:gd name="T68" fmla="*/ 128 w 199"/>
                  <a:gd name="T69" fmla="*/ 899 h 901"/>
                  <a:gd name="T70" fmla="*/ 137 w 199"/>
                  <a:gd name="T71" fmla="*/ 887 h 901"/>
                  <a:gd name="T72" fmla="*/ 144 w 199"/>
                  <a:gd name="T73" fmla="*/ 875 h 901"/>
                  <a:gd name="T74" fmla="*/ 147 w 199"/>
                  <a:gd name="T75" fmla="*/ 865 h 901"/>
                  <a:gd name="T76" fmla="*/ 147 w 199"/>
                  <a:gd name="T77" fmla="*/ 865 h 901"/>
                  <a:gd name="T78" fmla="*/ 151 w 199"/>
                  <a:gd name="T79" fmla="*/ 868 h 901"/>
                  <a:gd name="T80" fmla="*/ 159 w 199"/>
                  <a:gd name="T81" fmla="*/ 873 h 901"/>
                  <a:gd name="T82" fmla="*/ 170 w 199"/>
                  <a:gd name="T83" fmla="*/ 878 h 901"/>
                  <a:gd name="T84" fmla="*/ 180 w 199"/>
                  <a:gd name="T85" fmla="*/ 875 h 901"/>
                  <a:gd name="T86" fmla="*/ 190 w 199"/>
                  <a:gd name="T87" fmla="*/ 859 h 901"/>
                  <a:gd name="T88" fmla="*/ 197 w 199"/>
                  <a:gd name="T89" fmla="*/ 833 h 901"/>
                  <a:gd name="T90" fmla="*/ 196 w 199"/>
                  <a:gd name="T91" fmla="*/ 783 h 901"/>
                  <a:gd name="T92" fmla="*/ 184 w 199"/>
                  <a:gd name="T93" fmla="*/ 735 h 901"/>
                  <a:gd name="T94" fmla="*/ 163 w 199"/>
                  <a:gd name="T95" fmla="*/ 688 h 901"/>
                  <a:gd name="T96" fmla="*/ 139 w 199"/>
                  <a:gd name="T97" fmla="*/ 643 h 901"/>
                  <a:gd name="T98" fmla="*/ 128 w 199"/>
                  <a:gd name="T99" fmla="*/ 623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9" h="901">
                    <a:moveTo>
                      <a:pt x="128" y="623"/>
                    </a:moveTo>
                    <a:lnTo>
                      <a:pt x="125" y="610"/>
                    </a:lnTo>
                    <a:lnTo>
                      <a:pt x="120" y="591"/>
                    </a:lnTo>
                    <a:lnTo>
                      <a:pt x="113" y="564"/>
                    </a:lnTo>
                    <a:lnTo>
                      <a:pt x="104" y="531"/>
                    </a:lnTo>
                    <a:lnTo>
                      <a:pt x="94" y="493"/>
                    </a:lnTo>
                    <a:lnTo>
                      <a:pt x="83" y="451"/>
                    </a:lnTo>
                    <a:lnTo>
                      <a:pt x="73" y="407"/>
                    </a:lnTo>
                    <a:lnTo>
                      <a:pt x="63" y="358"/>
                    </a:lnTo>
                    <a:lnTo>
                      <a:pt x="52" y="311"/>
                    </a:lnTo>
                    <a:lnTo>
                      <a:pt x="42" y="263"/>
                    </a:lnTo>
                    <a:lnTo>
                      <a:pt x="42" y="263"/>
                    </a:lnTo>
                    <a:lnTo>
                      <a:pt x="33" y="222"/>
                    </a:lnTo>
                    <a:lnTo>
                      <a:pt x="26" y="180"/>
                    </a:lnTo>
                    <a:lnTo>
                      <a:pt x="19" y="140"/>
                    </a:lnTo>
                    <a:lnTo>
                      <a:pt x="14" y="106"/>
                    </a:lnTo>
                    <a:lnTo>
                      <a:pt x="9" y="75"/>
                    </a:lnTo>
                    <a:lnTo>
                      <a:pt x="6" y="47"/>
                    </a:lnTo>
                    <a:lnTo>
                      <a:pt x="2" y="26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1"/>
                    </a:lnTo>
                    <a:lnTo>
                      <a:pt x="4" y="26"/>
                    </a:lnTo>
                    <a:lnTo>
                      <a:pt x="6" y="47"/>
                    </a:lnTo>
                    <a:lnTo>
                      <a:pt x="7" y="69"/>
                    </a:lnTo>
                    <a:lnTo>
                      <a:pt x="9" y="97"/>
                    </a:lnTo>
                    <a:lnTo>
                      <a:pt x="12" y="126"/>
                    </a:lnTo>
                    <a:lnTo>
                      <a:pt x="16" y="158"/>
                    </a:lnTo>
                    <a:lnTo>
                      <a:pt x="21" y="189"/>
                    </a:lnTo>
                    <a:lnTo>
                      <a:pt x="25" y="222"/>
                    </a:lnTo>
                    <a:lnTo>
                      <a:pt x="31" y="253"/>
                    </a:lnTo>
                    <a:lnTo>
                      <a:pt x="31" y="253"/>
                    </a:lnTo>
                    <a:lnTo>
                      <a:pt x="38" y="289"/>
                    </a:lnTo>
                    <a:lnTo>
                      <a:pt x="45" y="324"/>
                    </a:lnTo>
                    <a:lnTo>
                      <a:pt x="50" y="356"/>
                    </a:lnTo>
                    <a:lnTo>
                      <a:pt x="57" y="387"/>
                    </a:lnTo>
                    <a:lnTo>
                      <a:pt x="63" y="417"/>
                    </a:lnTo>
                    <a:lnTo>
                      <a:pt x="68" y="445"/>
                    </a:lnTo>
                    <a:lnTo>
                      <a:pt x="73" y="469"/>
                    </a:lnTo>
                    <a:lnTo>
                      <a:pt x="78" y="491"/>
                    </a:lnTo>
                    <a:lnTo>
                      <a:pt x="83" y="514"/>
                    </a:lnTo>
                    <a:lnTo>
                      <a:pt x="87" y="533"/>
                    </a:lnTo>
                    <a:lnTo>
                      <a:pt x="87" y="533"/>
                    </a:lnTo>
                    <a:lnTo>
                      <a:pt x="90" y="550"/>
                    </a:lnTo>
                    <a:lnTo>
                      <a:pt x="92" y="569"/>
                    </a:lnTo>
                    <a:lnTo>
                      <a:pt x="92" y="591"/>
                    </a:lnTo>
                    <a:lnTo>
                      <a:pt x="92" y="616"/>
                    </a:lnTo>
                    <a:lnTo>
                      <a:pt x="90" y="642"/>
                    </a:lnTo>
                    <a:lnTo>
                      <a:pt x="88" y="667"/>
                    </a:lnTo>
                    <a:lnTo>
                      <a:pt x="85" y="692"/>
                    </a:lnTo>
                    <a:lnTo>
                      <a:pt x="82" y="716"/>
                    </a:lnTo>
                    <a:lnTo>
                      <a:pt x="78" y="737"/>
                    </a:lnTo>
                    <a:lnTo>
                      <a:pt x="73" y="756"/>
                    </a:lnTo>
                    <a:lnTo>
                      <a:pt x="73" y="756"/>
                    </a:lnTo>
                    <a:lnTo>
                      <a:pt x="71" y="768"/>
                    </a:lnTo>
                    <a:lnTo>
                      <a:pt x="71" y="782"/>
                    </a:lnTo>
                    <a:lnTo>
                      <a:pt x="73" y="797"/>
                    </a:lnTo>
                    <a:lnTo>
                      <a:pt x="75" y="814"/>
                    </a:lnTo>
                    <a:lnTo>
                      <a:pt x="78" y="832"/>
                    </a:lnTo>
                    <a:lnTo>
                      <a:pt x="83" y="849"/>
                    </a:lnTo>
                    <a:lnTo>
                      <a:pt x="88" y="865"/>
                    </a:lnTo>
                    <a:lnTo>
                      <a:pt x="95" y="878"/>
                    </a:lnTo>
                    <a:lnTo>
                      <a:pt x="102" y="889"/>
                    </a:lnTo>
                    <a:lnTo>
                      <a:pt x="109" y="897"/>
                    </a:lnTo>
                    <a:lnTo>
                      <a:pt x="109" y="897"/>
                    </a:lnTo>
                    <a:lnTo>
                      <a:pt x="116" y="901"/>
                    </a:lnTo>
                    <a:lnTo>
                      <a:pt x="123" y="901"/>
                    </a:lnTo>
                    <a:lnTo>
                      <a:pt x="128" y="899"/>
                    </a:lnTo>
                    <a:lnTo>
                      <a:pt x="133" y="894"/>
                    </a:lnTo>
                    <a:lnTo>
                      <a:pt x="137" y="887"/>
                    </a:lnTo>
                    <a:lnTo>
                      <a:pt x="140" y="882"/>
                    </a:lnTo>
                    <a:lnTo>
                      <a:pt x="144" y="875"/>
                    </a:lnTo>
                    <a:lnTo>
                      <a:pt x="146" y="870"/>
                    </a:lnTo>
                    <a:lnTo>
                      <a:pt x="147" y="865"/>
                    </a:lnTo>
                    <a:lnTo>
                      <a:pt x="147" y="865"/>
                    </a:lnTo>
                    <a:lnTo>
                      <a:pt x="147" y="865"/>
                    </a:lnTo>
                    <a:lnTo>
                      <a:pt x="149" y="865"/>
                    </a:lnTo>
                    <a:lnTo>
                      <a:pt x="151" y="868"/>
                    </a:lnTo>
                    <a:lnTo>
                      <a:pt x="154" y="870"/>
                    </a:lnTo>
                    <a:lnTo>
                      <a:pt x="159" y="873"/>
                    </a:lnTo>
                    <a:lnTo>
                      <a:pt x="165" y="877"/>
                    </a:lnTo>
                    <a:lnTo>
                      <a:pt x="170" y="878"/>
                    </a:lnTo>
                    <a:lnTo>
                      <a:pt x="175" y="878"/>
                    </a:lnTo>
                    <a:lnTo>
                      <a:pt x="180" y="875"/>
                    </a:lnTo>
                    <a:lnTo>
                      <a:pt x="185" y="870"/>
                    </a:lnTo>
                    <a:lnTo>
                      <a:pt x="190" y="859"/>
                    </a:lnTo>
                    <a:lnTo>
                      <a:pt x="190" y="859"/>
                    </a:lnTo>
                    <a:lnTo>
                      <a:pt x="197" y="833"/>
                    </a:lnTo>
                    <a:lnTo>
                      <a:pt x="199" y="809"/>
                    </a:lnTo>
                    <a:lnTo>
                      <a:pt x="196" y="783"/>
                    </a:lnTo>
                    <a:lnTo>
                      <a:pt x="190" y="759"/>
                    </a:lnTo>
                    <a:lnTo>
                      <a:pt x="184" y="735"/>
                    </a:lnTo>
                    <a:lnTo>
                      <a:pt x="173" y="711"/>
                    </a:lnTo>
                    <a:lnTo>
                      <a:pt x="163" y="688"/>
                    </a:lnTo>
                    <a:lnTo>
                      <a:pt x="151" y="666"/>
                    </a:lnTo>
                    <a:lnTo>
                      <a:pt x="139" y="643"/>
                    </a:lnTo>
                    <a:lnTo>
                      <a:pt x="128" y="623"/>
                    </a:lnTo>
                    <a:lnTo>
                      <a:pt x="128" y="623"/>
                    </a:lnTo>
                  </a:path>
                </a:pathLst>
              </a:custGeom>
              <a:noFill/>
              <a:ln w="7938">
                <a:solidFill>
                  <a:srgbClr val="8989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0" name="Freeform 190">
                <a:extLst>
                  <a:ext uri="{FF2B5EF4-FFF2-40B4-BE49-F238E27FC236}">
                    <a16:creationId xmlns:a16="http://schemas.microsoft.com/office/drawing/2014/main" id="{3E03C617-A4FA-E6E3-C7AE-34966DCC8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056"/>
                <a:ext cx="151" cy="548"/>
              </a:xfrm>
              <a:custGeom>
                <a:avLst/>
                <a:gdLst>
                  <a:gd name="T0" fmla="*/ 172 w 303"/>
                  <a:gd name="T1" fmla="*/ 12 h 1098"/>
                  <a:gd name="T2" fmla="*/ 156 w 303"/>
                  <a:gd name="T3" fmla="*/ 55 h 1098"/>
                  <a:gd name="T4" fmla="*/ 147 w 303"/>
                  <a:gd name="T5" fmla="*/ 102 h 1098"/>
                  <a:gd name="T6" fmla="*/ 161 w 303"/>
                  <a:gd name="T7" fmla="*/ 199 h 1098"/>
                  <a:gd name="T8" fmla="*/ 182 w 303"/>
                  <a:gd name="T9" fmla="*/ 313 h 1098"/>
                  <a:gd name="T10" fmla="*/ 184 w 303"/>
                  <a:gd name="T11" fmla="*/ 360 h 1098"/>
                  <a:gd name="T12" fmla="*/ 172 w 303"/>
                  <a:gd name="T13" fmla="*/ 415 h 1098"/>
                  <a:gd name="T14" fmla="*/ 161 w 303"/>
                  <a:gd name="T15" fmla="*/ 481 h 1098"/>
                  <a:gd name="T16" fmla="*/ 161 w 303"/>
                  <a:gd name="T17" fmla="*/ 539 h 1098"/>
                  <a:gd name="T18" fmla="*/ 166 w 303"/>
                  <a:gd name="T19" fmla="*/ 607 h 1098"/>
                  <a:gd name="T20" fmla="*/ 154 w 303"/>
                  <a:gd name="T21" fmla="*/ 645 h 1098"/>
                  <a:gd name="T22" fmla="*/ 118 w 303"/>
                  <a:gd name="T23" fmla="*/ 666 h 1098"/>
                  <a:gd name="T24" fmla="*/ 56 w 303"/>
                  <a:gd name="T25" fmla="*/ 719 h 1098"/>
                  <a:gd name="T26" fmla="*/ 42 w 303"/>
                  <a:gd name="T27" fmla="*/ 769 h 1098"/>
                  <a:gd name="T28" fmla="*/ 61 w 303"/>
                  <a:gd name="T29" fmla="*/ 813 h 1098"/>
                  <a:gd name="T30" fmla="*/ 76 w 303"/>
                  <a:gd name="T31" fmla="*/ 818 h 1098"/>
                  <a:gd name="T32" fmla="*/ 76 w 303"/>
                  <a:gd name="T33" fmla="*/ 819 h 1098"/>
                  <a:gd name="T34" fmla="*/ 33 w 303"/>
                  <a:gd name="T35" fmla="*/ 844 h 1098"/>
                  <a:gd name="T36" fmla="*/ 0 w 303"/>
                  <a:gd name="T37" fmla="*/ 895 h 1098"/>
                  <a:gd name="T38" fmla="*/ 16 w 303"/>
                  <a:gd name="T39" fmla="*/ 942 h 1098"/>
                  <a:gd name="T40" fmla="*/ 40 w 303"/>
                  <a:gd name="T41" fmla="*/ 973 h 1098"/>
                  <a:gd name="T42" fmla="*/ 52 w 303"/>
                  <a:gd name="T43" fmla="*/ 978 h 1098"/>
                  <a:gd name="T44" fmla="*/ 45 w 303"/>
                  <a:gd name="T45" fmla="*/ 984 h 1098"/>
                  <a:gd name="T46" fmla="*/ 32 w 303"/>
                  <a:gd name="T47" fmla="*/ 1006 h 1098"/>
                  <a:gd name="T48" fmla="*/ 45 w 303"/>
                  <a:gd name="T49" fmla="*/ 1030 h 1098"/>
                  <a:gd name="T50" fmla="*/ 71 w 303"/>
                  <a:gd name="T51" fmla="*/ 1051 h 1098"/>
                  <a:gd name="T52" fmla="*/ 78 w 303"/>
                  <a:gd name="T53" fmla="*/ 1051 h 1098"/>
                  <a:gd name="T54" fmla="*/ 78 w 303"/>
                  <a:gd name="T55" fmla="*/ 1051 h 1098"/>
                  <a:gd name="T56" fmla="*/ 68 w 303"/>
                  <a:gd name="T57" fmla="*/ 1061 h 1098"/>
                  <a:gd name="T58" fmla="*/ 75 w 303"/>
                  <a:gd name="T59" fmla="*/ 1082 h 1098"/>
                  <a:gd name="T60" fmla="*/ 101 w 303"/>
                  <a:gd name="T61" fmla="*/ 1096 h 1098"/>
                  <a:gd name="T62" fmla="*/ 135 w 303"/>
                  <a:gd name="T63" fmla="*/ 1093 h 1098"/>
                  <a:gd name="T64" fmla="*/ 173 w 303"/>
                  <a:gd name="T65" fmla="*/ 1053 h 1098"/>
                  <a:gd name="T66" fmla="*/ 194 w 303"/>
                  <a:gd name="T67" fmla="*/ 1030 h 1098"/>
                  <a:gd name="T68" fmla="*/ 208 w 303"/>
                  <a:gd name="T69" fmla="*/ 1030 h 1098"/>
                  <a:gd name="T70" fmla="*/ 225 w 303"/>
                  <a:gd name="T71" fmla="*/ 1020 h 1098"/>
                  <a:gd name="T72" fmla="*/ 242 w 303"/>
                  <a:gd name="T73" fmla="*/ 989 h 1098"/>
                  <a:gd name="T74" fmla="*/ 241 w 303"/>
                  <a:gd name="T75" fmla="*/ 970 h 1098"/>
                  <a:gd name="T76" fmla="*/ 241 w 303"/>
                  <a:gd name="T77" fmla="*/ 966 h 1098"/>
                  <a:gd name="T78" fmla="*/ 253 w 303"/>
                  <a:gd name="T79" fmla="*/ 958 h 1098"/>
                  <a:gd name="T80" fmla="*/ 273 w 303"/>
                  <a:gd name="T81" fmla="*/ 935 h 1098"/>
                  <a:gd name="T82" fmla="*/ 280 w 303"/>
                  <a:gd name="T83" fmla="*/ 909 h 1098"/>
                  <a:gd name="T84" fmla="*/ 267 w 303"/>
                  <a:gd name="T85" fmla="*/ 882 h 1098"/>
                  <a:gd name="T86" fmla="*/ 248 w 303"/>
                  <a:gd name="T87" fmla="*/ 870 h 1098"/>
                  <a:gd name="T88" fmla="*/ 254 w 303"/>
                  <a:gd name="T89" fmla="*/ 864 h 1098"/>
                  <a:gd name="T90" fmla="*/ 287 w 303"/>
                  <a:gd name="T91" fmla="*/ 833 h 1098"/>
                  <a:gd name="T92" fmla="*/ 303 w 303"/>
                  <a:gd name="T93" fmla="*/ 781 h 1098"/>
                  <a:gd name="T94" fmla="*/ 253 w 303"/>
                  <a:gd name="T95" fmla="*/ 721 h 1098"/>
                  <a:gd name="T96" fmla="*/ 173 w 303"/>
                  <a:gd name="T97" fmla="*/ 705 h 1098"/>
                  <a:gd name="T98" fmla="*/ 158 w 303"/>
                  <a:gd name="T99" fmla="*/ 705 h 1098"/>
                  <a:gd name="T100" fmla="*/ 159 w 303"/>
                  <a:gd name="T101" fmla="*/ 709 h 1098"/>
                  <a:gd name="T102" fmla="*/ 177 w 303"/>
                  <a:gd name="T103" fmla="*/ 697 h 1098"/>
                  <a:gd name="T104" fmla="*/ 199 w 303"/>
                  <a:gd name="T105" fmla="*/ 662 h 1098"/>
                  <a:gd name="T106" fmla="*/ 196 w 303"/>
                  <a:gd name="T107" fmla="*/ 583 h 1098"/>
                  <a:gd name="T108" fmla="*/ 189 w 303"/>
                  <a:gd name="T109" fmla="*/ 510 h 1098"/>
                  <a:gd name="T110" fmla="*/ 194 w 303"/>
                  <a:gd name="T111" fmla="*/ 448 h 1098"/>
                  <a:gd name="T112" fmla="*/ 197 w 303"/>
                  <a:gd name="T113" fmla="*/ 389 h 1098"/>
                  <a:gd name="T114" fmla="*/ 203 w 303"/>
                  <a:gd name="T115" fmla="*/ 353 h 1098"/>
                  <a:gd name="T116" fmla="*/ 196 w 303"/>
                  <a:gd name="T117" fmla="*/ 277 h 1098"/>
                  <a:gd name="T118" fmla="*/ 175 w 303"/>
                  <a:gd name="T119" fmla="*/ 176 h 1098"/>
                  <a:gd name="T120" fmla="*/ 173 w 303"/>
                  <a:gd name="T121" fmla="*/ 104 h 1098"/>
                  <a:gd name="T122" fmla="*/ 185 w 303"/>
                  <a:gd name="T123" fmla="*/ 43 h 1098"/>
                  <a:gd name="T124" fmla="*/ 197 w 303"/>
                  <a:gd name="T125" fmla="*/ 16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3" h="1098">
                    <a:moveTo>
                      <a:pt x="178" y="0"/>
                    </a:moveTo>
                    <a:lnTo>
                      <a:pt x="177" y="2"/>
                    </a:lnTo>
                    <a:lnTo>
                      <a:pt x="175" y="5"/>
                    </a:lnTo>
                    <a:lnTo>
                      <a:pt x="172" y="12"/>
                    </a:lnTo>
                    <a:lnTo>
                      <a:pt x="168" y="21"/>
                    </a:lnTo>
                    <a:lnTo>
                      <a:pt x="163" y="30"/>
                    </a:lnTo>
                    <a:lnTo>
                      <a:pt x="159" y="42"/>
                    </a:lnTo>
                    <a:lnTo>
                      <a:pt x="156" y="55"/>
                    </a:lnTo>
                    <a:lnTo>
                      <a:pt x="153" y="69"/>
                    </a:lnTo>
                    <a:lnTo>
                      <a:pt x="149" y="85"/>
                    </a:lnTo>
                    <a:lnTo>
                      <a:pt x="147" y="102"/>
                    </a:lnTo>
                    <a:lnTo>
                      <a:pt x="147" y="102"/>
                    </a:lnTo>
                    <a:lnTo>
                      <a:pt x="149" y="119"/>
                    </a:lnTo>
                    <a:lnTo>
                      <a:pt x="151" y="144"/>
                    </a:lnTo>
                    <a:lnTo>
                      <a:pt x="156" y="171"/>
                    </a:lnTo>
                    <a:lnTo>
                      <a:pt x="161" y="199"/>
                    </a:lnTo>
                    <a:lnTo>
                      <a:pt x="166" y="230"/>
                    </a:lnTo>
                    <a:lnTo>
                      <a:pt x="172" y="259"/>
                    </a:lnTo>
                    <a:lnTo>
                      <a:pt x="177" y="287"/>
                    </a:lnTo>
                    <a:lnTo>
                      <a:pt x="182" y="313"/>
                    </a:lnTo>
                    <a:lnTo>
                      <a:pt x="184" y="334"/>
                    </a:lnTo>
                    <a:lnTo>
                      <a:pt x="184" y="348"/>
                    </a:lnTo>
                    <a:lnTo>
                      <a:pt x="184" y="348"/>
                    </a:lnTo>
                    <a:lnTo>
                      <a:pt x="184" y="360"/>
                    </a:lnTo>
                    <a:lnTo>
                      <a:pt x="180" y="372"/>
                    </a:lnTo>
                    <a:lnTo>
                      <a:pt x="178" y="386"/>
                    </a:lnTo>
                    <a:lnTo>
                      <a:pt x="175" y="399"/>
                    </a:lnTo>
                    <a:lnTo>
                      <a:pt x="172" y="415"/>
                    </a:lnTo>
                    <a:lnTo>
                      <a:pt x="170" y="431"/>
                    </a:lnTo>
                    <a:lnTo>
                      <a:pt x="166" y="446"/>
                    </a:lnTo>
                    <a:lnTo>
                      <a:pt x="163" y="463"/>
                    </a:lnTo>
                    <a:lnTo>
                      <a:pt x="161" y="481"/>
                    </a:lnTo>
                    <a:lnTo>
                      <a:pt x="161" y="500"/>
                    </a:lnTo>
                    <a:lnTo>
                      <a:pt x="161" y="500"/>
                    </a:lnTo>
                    <a:lnTo>
                      <a:pt x="159" y="520"/>
                    </a:lnTo>
                    <a:lnTo>
                      <a:pt x="161" y="539"/>
                    </a:lnTo>
                    <a:lnTo>
                      <a:pt x="163" y="558"/>
                    </a:lnTo>
                    <a:lnTo>
                      <a:pt x="165" y="576"/>
                    </a:lnTo>
                    <a:lnTo>
                      <a:pt x="166" y="593"/>
                    </a:lnTo>
                    <a:lnTo>
                      <a:pt x="166" y="607"/>
                    </a:lnTo>
                    <a:lnTo>
                      <a:pt x="166" y="621"/>
                    </a:lnTo>
                    <a:lnTo>
                      <a:pt x="165" y="631"/>
                    </a:lnTo>
                    <a:lnTo>
                      <a:pt x="159" y="640"/>
                    </a:lnTo>
                    <a:lnTo>
                      <a:pt x="154" y="645"/>
                    </a:lnTo>
                    <a:lnTo>
                      <a:pt x="154" y="645"/>
                    </a:lnTo>
                    <a:lnTo>
                      <a:pt x="146" y="650"/>
                    </a:lnTo>
                    <a:lnTo>
                      <a:pt x="134" y="657"/>
                    </a:lnTo>
                    <a:lnTo>
                      <a:pt x="118" y="666"/>
                    </a:lnTo>
                    <a:lnTo>
                      <a:pt x="102" y="676"/>
                    </a:lnTo>
                    <a:lnTo>
                      <a:pt x="85" y="688"/>
                    </a:lnTo>
                    <a:lnTo>
                      <a:pt x="70" y="704"/>
                    </a:lnTo>
                    <a:lnTo>
                      <a:pt x="56" y="719"/>
                    </a:lnTo>
                    <a:lnTo>
                      <a:pt x="47" y="735"/>
                    </a:lnTo>
                    <a:lnTo>
                      <a:pt x="42" y="752"/>
                    </a:lnTo>
                    <a:lnTo>
                      <a:pt x="42" y="769"/>
                    </a:lnTo>
                    <a:lnTo>
                      <a:pt x="42" y="769"/>
                    </a:lnTo>
                    <a:lnTo>
                      <a:pt x="47" y="787"/>
                    </a:lnTo>
                    <a:lnTo>
                      <a:pt x="52" y="799"/>
                    </a:lnTo>
                    <a:lnTo>
                      <a:pt x="57" y="807"/>
                    </a:lnTo>
                    <a:lnTo>
                      <a:pt x="61" y="813"/>
                    </a:lnTo>
                    <a:lnTo>
                      <a:pt x="66" y="816"/>
                    </a:lnTo>
                    <a:lnTo>
                      <a:pt x="70" y="818"/>
                    </a:lnTo>
                    <a:lnTo>
                      <a:pt x="73" y="819"/>
                    </a:lnTo>
                    <a:lnTo>
                      <a:pt x="76" y="818"/>
                    </a:lnTo>
                    <a:lnTo>
                      <a:pt x="78" y="818"/>
                    </a:lnTo>
                    <a:lnTo>
                      <a:pt x="78" y="818"/>
                    </a:lnTo>
                    <a:lnTo>
                      <a:pt x="78" y="818"/>
                    </a:lnTo>
                    <a:lnTo>
                      <a:pt x="76" y="819"/>
                    </a:lnTo>
                    <a:lnTo>
                      <a:pt x="70" y="821"/>
                    </a:lnTo>
                    <a:lnTo>
                      <a:pt x="59" y="826"/>
                    </a:lnTo>
                    <a:lnTo>
                      <a:pt x="47" y="833"/>
                    </a:lnTo>
                    <a:lnTo>
                      <a:pt x="33" y="844"/>
                    </a:lnTo>
                    <a:lnTo>
                      <a:pt x="21" y="854"/>
                    </a:lnTo>
                    <a:lnTo>
                      <a:pt x="11" y="866"/>
                    </a:lnTo>
                    <a:lnTo>
                      <a:pt x="4" y="880"/>
                    </a:lnTo>
                    <a:lnTo>
                      <a:pt x="0" y="895"/>
                    </a:lnTo>
                    <a:lnTo>
                      <a:pt x="4" y="913"/>
                    </a:lnTo>
                    <a:lnTo>
                      <a:pt x="4" y="913"/>
                    </a:lnTo>
                    <a:lnTo>
                      <a:pt x="9" y="930"/>
                    </a:lnTo>
                    <a:lnTo>
                      <a:pt x="16" y="942"/>
                    </a:lnTo>
                    <a:lnTo>
                      <a:pt x="23" y="954"/>
                    </a:lnTo>
                    <a:lnTo>
                      <a:pt x="28" y="963"/>
                    </a:lnTo>
                    <a:lnTo>
                      <a:pt x="35" y="968"/>
                    </a:lnTo>
                    <a:lnTo>
                      <a:pt x="40" y="973"/>
                    </a:lnTo>
                    <a:lnTo>
                      <a:pt x="45" y="975"/>
                    </a:lnTo>
                    <a:lnTo>
                      <a:pt x="49" y="977"/>
                    </a:lnTo>
                    <a:lnTo>
                      <a:pt x="52" y="978"/>
                    </a:lnTo>
                    <a:lnTo>
                      <a:pt x="52" y="978"/>
                    </a:lnTo>
                    <a:lnTo>
                      <a:pt x="52" y="978"/>
                    </a:lnTo>
                    <a:lnTo>
                      <a:pt x="52" y="978"/>
                    </a:lnTo>
                    <a:lnTo>
                      <a:pt x="49" y="982"/>
                    </a:lnTo>
                    <a:lnTo>
                      <a:pt x="45" y="984"/>
                    </a:lnTo>
                    <a:lnTo>
                      <a:pt x="40" y="989"/>
                    </a:lnTo>
                    <a:lnTo>
                      <a:pt x="37" y="994"/>
                    </a:lnTo>
                    <a:lnTo>
                      <a:pt x="33" y="999"/>
                    </a:lnTo>
                    <a:lnTo>
                      <a:pt x="32" y="1006"/>
                    </a:lnTo>
                    <a:lnTo>
                      <a:pt x="33" y="1015"/>
                    </a:lnTo>
                    <a:lnTo>
                      <a:pt x="37" y="1022"/>
                    </a:lnTo>
                    <a:lnTo>
                      <a:pt x="45" y="1030"/>
                    </a:lnTo>
                    <a:lnTo>
                      <a:pt x="45" y="1030"/>
                    </a:lnTo>
                    <a:lnTo>
                      <a:pt x="54" y="1039"/>
                    </a:lnTo>
                    <a:lnTo>
                      <a:pt x="61" y="1044"/>
                    </a:lnTo>
                    <a:lnTo>
                      <a:pt x="68" y="1048"/>
                    </a:lnTo>
                    <a:lnTo>
                      <a:pt x="71" y="1051"/>
                    </a:lnTo>
                    <a:lnTo>
                      <a:pt x="75" y="1051"/>
                    </a:lnTo>
                    <a:lnTo>
                      <a:pt x="76" y="1051"/>
                    </a:lnTo>
                    <a:lnTo>
                      <a:pt x="78" y="1051"/>
                    </a:lnTo>
                    <a:lnTo>
                      <a:pt x="78" y="1051"/>
                    </a:lnTo>
                    <a:lnTo>
                      <a:pt x="78" y="1049"/>
                    </a:lnTo>
                    <a:lnTo>
                      <a:pt x="78" y="1049"/>
                    </a:lnTo>
                    <a:lnTo>
                      <a:pt x="78" y="1049"/>
                    </a:lnTo>
                    <a:lnTo>
                      <a:pt x="78" y="1051"/>
                    </a:lnTo>
                    <a:lnTo>
                      <a:pt x="76" y="1051"/>
                    </a:lnTo>
                    <a:lnTo>
                      <a:pt x="73" y="1055"/>
                    </a:lnTo>
                    <a:lnTo>
                      <a:pt x="71" y="1058"/>
                    </a:lnTo>
                    <a:lnTo>
                      <a:pt x="68" y="1061"/>
                    </a:lnTo>
                    <a:lnTo>
                      <a:pt x="66" y="1067"/>
                    </a:lnTo>
                    <a:lnTo>
                      <a:pt x="68" y="1070"/>
                    </a:lnTo>
                    <a:lnTo>
                      <a:pt x="70" y="1077"/>
                    </a:lnTo>
                    <a:lnTo>
                      <a:pt x="75" y="1082"/>
                    </a:lnTo>
                    <a:lnTo>
                      <a:pt x="83" y="1087"/>
                    </a:lnTo>
                    <a:lnTo>
                      <a:pt x="83" y="1087"/>
                    </a:lnTo>
                    <a:lnTo>
                      <a:pt x="92" y="1093"/>
                    </a:lnTo>
                    <a:lnTo>
                      <a:pt x="101" y="1096"/>
                    </a:lnTo>
                    <a:lnTo>
                      <a:pt x="109" y="1098"/>
                    </a:lnTo>
                    <a:lnTo>
                      <a:pt x="118" y="1098"/>
                    </a:lnTo>
                    <a:lnTo>
                      <a:pt x="127" y="1096"/>
                    </a:lnTo>
                    <a:lnTo>
                      <a:pt x="135" y="1093"/>
                    </a:lnTo>
                    <a:lnTo>
                      <a:pt x="142" y="1086"/>
                    </a:lnTo>
                    <a:lnTo>
                      <a:pt x="153" y="1077"/>
                    </a:lnTo>
                    <a:lnTo>
                      <a:pt x="161" y="1067"/>
                    </a:lnTo>
                    <a:lnTo>
                      <a:pt x="173" y="1053"/>
                    </a:lnTo>
                    <a:lnTo>
                      <a:pt x="173" y="1053"/>
                    </a:lnTo>
                    <a:lnTo>
                      <a:pt x="182" y="1042"/>
                    </a:lnTo>
                    <a:lnTo>
                      <a:pt x="189" y="1034"/>
                    </a:lnTo>
                    <a:lnTo>
                      <a:pt x="194" y="1030"/>
                    </a:lnTo>
                    <a:lnTo>
                      <a:pt x="199" y="1029"/>
                    </a:lnTo>
                    <a:lnTo>
                      <a:pt x="201" y="1030"/>
                    </a:lnTo>
                    <a:lnTo>
                      <a:pt x="204" y="1030"/>
                    </a:lnTo>
                    <a:lnTo>
                      <a:pt x="208" y="1030"/>
                    </a:lnTo>
                    <a:lnTo>
                      <a:pt x="211" y="1030"/>
                    </a:lnTo>
                    <a:lnTo>
                      <a:pt x="216" y="1027"/>
                    </a:lnTo>
                    <a:lnTo>
                      <a:pt x="225" y="1020"/>
                    </a:lnTo>
                    <a:lnTo>
                      <a:pt x="225" y="1020"/>
                    </a:lnTo>
                    <a:lnTo>
                      <a:pt x="232" y="1011"/>
                    </a:lnTo>
                    <a:lnTo>
                      <a:pt x="237" y="1003"/>
                    </a:lnTo>
                    <a:lnTo>
                      <a:pt x="241" y="996"/>
                    </a:lnTo>
                    <a:lnTo>
                      <a:pt x="242" y="989"/>
                    </a:lnTo>
                    <a:lnTo>
                      <a:pt x="244" y="982"/>
                    </a:lnTo>
                    <a:lnTo>
                      <a:pt x="242" y="977"/>
                    </a:lnTo>
                    <a:lnTo>
                      <a:pt x="242" y="973"/>
                    </a:lnTo>
                    <a:lnTo>
                      <a:pt x="241" y="970"/>
                    </a:lnTo>
                    <a:lnTo>
                      <a:pt x="241" y="968"/>
                    </a:lnTo>
                    <a:lnTo>
                      <a:pt x="241" y="968"/>
                    </a:lnTo>
                    <a:lnTo>
                      <a:pt x="241" y="968"/>
                    </a:lnTo>
                    <a:lnTo>
                      <a:pt x="241" y="966"/>
                    </a:lnTo>
                    <a:lnTo>
                      <a:pt x="242" y="966"/>
                    </a:lnTo>
                    <a:lnTo>
                      <a:pt x="246" y="965"/>
                    </a:lnTo>
                    <a:lnTo>
                      <a:pt x="249" y="961"/>
                    </a:lnTo>
                    <a:lnTo>
                      <a:pt x="253" y="958"/>
                    </a:lnTo>
                    <a:lnTo>
                      <a:pt x="258" y="954"/>
                    </a:lnTo>
                    <a:lnTo>
                      <a:pt x="263" y="949"/>
                    </a:lnTo>
                    <a:lnTo>
                      <a:pt x="268" y="942"/>
                    </a:lnTo>
                    <a:lnTo>
                      <a:pt x="273" y="935"/>
                    </a:lnTo>
                    <a:lnTo>
                      <a:pt x="277" y="927"/>
                    </a:lnTo>
                    <a:lnTo>
                      <a:pt x="277" y="927"/>
                    </a:lnTo>
                    <a:lnTo>
                      <a:pt x="280" y="918"/>
                    </a:lnTo>
                    <a:lnTo>
                      <a:pt x="280" y="909"/>
                    </a:lnTo>
                    <a:lnTo>
                      <a:pt x="280" y="901"/>
                    </a:lnTo>
                    <a:lnTo>
                      <a:pt x="277" y="894"/>
                    </a:lnTo>
                    <a:lnTo>
                      <a:pt x="272" y="887"/>
                    </a:lnTo>
                    <a:lnTo>
                      <a:pt x="267" y="882"/>
                    </a:lnTo>
                    <a:lnTo>
                      <a:pt x="261" y="876"/>
                    </a:lnTo>
                    <a:lnTo>
                      <a:pt x="256" y="873"/>
                    </a:lnTo>
                    <a:lnTo>
                      <a:pt x="251" y="871"/>
                    </a:lnTo>
                    <a:lnTo>
                      <a:pt x="248" y="870"/>
                    </a:lnTo>
                    <a:lnTo>
                      <a:pt x="248" y="870"/>
                    </a:lnTo>
                    <a:lnTo>
                      <a:pt x="246" y="870"/>
                    </a:lnTo>
                    <a:lnTo>
                      <a:pt x="249" y="868"/>
                    </a:lnTo>
                    <a:lnTo>
                      <a:pt x="254" y="864"/>
                    </a:lnTo>
                    <a:lnTo>
                      <a:pt x="261" y="861"/>
                    </a:lnTo>
                    <a:lnTo>
                      <a:pt x="270" y="854"/>
                    </a:lnTo>
                    <a:lnTo>
                      <a:pt x="279" y="845"/>
                    </a:lnTo>
                    <a:lnTo>
                      <a:pt x="287" y="833"/>
                    </a:lnTo>
                    <a:lnTo>
                      <a:pt x="296" y="819"/>
                    </a:lnTo>
                    <a:lnTo>
                      <a:pt x="301" y="802"/>
                    </a:lnTo>
                    <a:lnTo>
                      <a:pt x="303" y="781"/>
                    </a:lnTo>
                    <a:lnTo>
                      <a:pt x="303" y="781"/>
                    </a:lnTo>
                    <a:lnTo>
                      <a:pt x="299" y="761"/>
                    </a:lnTo>
                    <a:lnTo>
                      <a:pt x="289" y="743"/>
                    </a:lnTo>
                    <a:lnTo>
                      <a:pt x="273" y="731"/>
                    </a:lnTo>
                    <a:lnTo>
                      <a:pt x="253" y="721"/>
                    </a:lnTo>
                    <a:lnTo>
                      <a:pt x="232" y="714"/>
                    </a:lnTo>
                    <a:lnTo>
                      <a:pt x="210" y="711"/>
                    </a:lnTo>
                    <a:lnTo>
                      <a:pt x="189" y="707"/>
                    </a:lnTo>
                    <a:lnTo>
                      <a:pt x="173" y="705"/>
                    </a:lnTo>
                    <a:lnTo>
                      <a:pt x="161" y="705"/>
                    </a:lnTo>
                    <a:lnTo>
                      <a:pt x="158" y="705"/>
                    </a:lnTo>
                    <a:lnTo>
                      <a:pt x="158" y="705"/>
                    </a:lnTo>
                    <a:lnTo>
                      <a:pt x="158" y="705"/>
                    </a:lnTo>
                    <a:lnTo>
                      <a:pt x="158" y="707"/>
                    </a:lnTo>
                    <a:lnTo>
                      <a:pt x="158" y="707"/>
                    </a:lnTo>
                    <a:lnTo>
                      <a:pt x="158" y="709"/>
                    </a:lnTo>
                    <a:lnTo>
                      <a:pt x="159" y="709"/>
                    </a:lnTo>
                    <a:lnTo>
                      <a:pt x="161" y="707"/>
                    </a:lnTo>
                    <a:lnTo>
                      <a:pt x="165" y="705"/>
                    </a:lnTo>
                    <a:lnTo>
                      <a:pt x="170" y="702"/>
                    </a:lnTo>
                    <a:lnTo>
                      <a:pt x="177" y="697"/>
                    </a:lnTo>
                    <a:lnTo>
                      <a:pt x="185" y="688"/>
                    </a:lnTo>
                    <a:lnTo>
                      <a:pt x="185" y="688"/>
                    </a:lnTo>
                    <a:lnTo>
                      <a:pt x="194" y="678"/>
                    </a:lnTo>
                    <a:lnTo>
                      <a:pt x="199" y="662"/>
                    </a:lnTo>
                    <a:lnTo>
                      <a:pt x="201" y="645"/>
                    </a:lnTo>
                    <a:lnTo>
                      <a:pt x="201" y="624"/>
                    </a:lnTo>
                    <a:lnTo>
                      <a:pt x="199" y="603"/>
                    </a:lnTo>
                    <a:lnTo>
                      <a:pt x="196" y="583"/>
                    </a:lnTo>
                    <a:lnTo>
                      <a:pt x="192" y="562"/>
                    </a:lnTo>
                    <a:lnTo>
                      <a:pt x="191" y="541"/>
                    </a:lnTo>
                    <a:lnTo>
                      <a:pt x="189" y="526"/>
                    </a:lnTo>
                    <a:lnTo>
                      <a:pt x="189" y="510"/>
                    </a:lnTo>
                    <a:lnTo>
                      <a:pt x="189" y="510"/>
                    </a:lnTo>
                    <a:lnTo>
                      <a:pt x="192" y="488"/>
                    </a:lnTo>
                    <a:lnTo>
                      <a:pt x="194" y="467"/>
                    </a:lnTo>
                    <a:lnTo>
                      <a:pt x="194" y="448"/>
                    </a:lnTo>
                    <a:lnTo>
                      <a:pt x="196" y="431"/>
                    </a:lnTo>
                    <a:lnTo>
                      <a:pt x="196" y="415"/>
                    </a:lnTo>
                    <a:lnTo>
                      <a:pt x="197" y="401"/>
                    </a:lnTo>
                    <a:lnTo>
                      <a:pt x="197" y="389"/>
                    </a:lnTo>
                    <a:lnTo>
                      <a:pt x="199" y="375"/>
                    </a:lnTo>
                    <a:lnTo>
                      <a:pt x="201" y="365"/>
                    </a:lnTo>
                    <a:lnTo>
                      <a:pt x="203" y="353"/>
                    </a:lnTo>
                    <a:lnTo>
                      <a:pt x="203" y="353"/>
                    </a:lnTo>
                    <a:lnTo>
                      <a:pt x="204" y="337"/>
                    </a:lnTo>
                    <a:lnTo>
                      <a:pt x="203" y="318"/>
                    </a:lnTo>
                    <a:lnTo>
                      <a:pt x="201" y="299"/>
                    </a:lnTo>
                    <a:lnTo>
                      <a:pt x="196" y="277"/>
                    </a:lnTo>
                    <a:lnTo>
                      <a:pt x="191" y="253"/>
                    </a:lnTo>
                    <a:lnTo>
                      <a:pt x="185" y="228"/>
                    </a:lnTo>
                    <a:lnTo>
                      <a:pt x="178" y="202"/>
                    </a:lnTo>
                    <a:lnTo>
                      <a:pt x="175" y="176"/>
                    </a:lnTo>
                    <a:lnTo>
                      <a:pt x="172" y="151"/>
                    </a:lnTo>
                    <a:lnTo>
                      <a:pt x="172" y="125"/>
                    </a:lnTo>
                    <a:lnTo>
                      <a:pt x="172" y="125"/>
                    </a:lnTo>
                    <a:lnTo>
                      <a:pt x="173" y="104"/>
                    </a:lnTo>
                    <a:lnTo>
                      <a:pt x="175" y="87"/>
                    </a:lnTo>
                    <a:lnTo>
                      <a:pt x="178" y="69"/>
                    </a:lnTo>
                    <a:lnTo>
                      <a:pt x="182" y="55"/>
                    </a:lnTo>
                    <a:lnTo>
                      <a:pt x="185" y="43"/>
                    </a:lnTo>
                    <a:lnTo>
                      <a:pt x="191" y="33"/>
                    </a:lnTo>
                    <a:lnTo>
                      <a:pt x="194" y="26"/>
                    </a:lnTo>
                    <a:lnTo>
                      <a:pt x="196" y="19"/>
                    </a:lnTo>
                    <a:lnTo>
                      <a:pt x="197" y="16"/>
                    </a:lnTo>
                    <a:lnTo>
                      <a:pt x="199" y="14"/>
                    </a:lnTo>
                    <a:lnTo>
                      <a:pt x="178" y="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1" name="Freeform 191">
                <a:extLst>
                  <a:ext uri="{FF2B5EF4-FFF2-40B4-BE49-F238E27FC236}">
                    <a16:creationId xmlns:a16="http://schemas.microsoft.com/office/drawing/2014/main" id="{89BB42AE-11B2-DAEF-1ADE-073826F0D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056"/>
                <a:ext cx="151" cy="548"/>
              </a:xfrm>
              <a:custGeom>
                <a:avLst/>
                <a:gdLst>
                  <a:gd name="T0" fmla="*/ 172 w 303"/>
                  <a:gd name="T1" fmla="*/ 12 h 1098"/>
                  <a:gd name="T2" fmla="*/ 156 w 303"/>
                  <a:gd name="T3" fmla="*/ 55 h 1098"/>
                  <a:gd name="T4" fmla="*/ 147 w 303"/>
                  <a:gd name="T5" fmla="*/ 102 h 1098"/>
                  <a:gd name="T6" fmla="*/ 161 w 303"/>
                  <a:gd name="T7" fmla="*/ 199 h 1098"/>
                  <a:gd name="T8" fmla="*/ 182 w 303"/>
                  <a:gd name="T9" fmla="*/ 313 h 1098"/>
                  <a:gd name="T10" fmla="*/ 184 w 303"/>
                  <a:gd name="T11" fmla="*/ 360 h 1098"/>
                  <a:gd name="T12" fmla="*/ 172 w 303"/>
                  <a:gd name="T13" fmla="*/ 415 h 1098"/>
                  <a:gd name="T14" fmla="*/ 161 w 303"/>
                  <a:gd name="T15" fmla="*/ 481 h 1098"/>
                  <a:gd name="T16" fmla="*/ 161 w 303"/>
                  <a:gd name="T17" fmla="*/ 539 h 1098"/>
                  <a:gd name="T18" fmla="*/ 166 w 303"/>
                  <a:gd name="T19" fmla="*/ 607 h 1098"/>
                  <a:gd name="T20" fmla="*/ 154 w 303"/>
                  <a:gd name="T21" fmla="*/ 645 h 1098"/>
                  <a:gd name="T22" fmla="*/ 118 w 303"/>
                  <a:gd name="T23" fmla="*/ 666 h 1098"/>
                  <a:gd name="T24" fmla="*/ 56 w 303"/>
                  <a:gd name="T25" fmla="*/ 719 h 1098"/>
                  <a:gd name="T26" fmla="*/ 42 w 303"/>
                  <a:gd name="T27" fmla="*/ 769 h 1098"/>
                  <a:gd name="T28" fmla="*/ 61 w 303"/>
                  <a:gd name="T29" fmla="*/ 813 h 1098"/>
                  <a:gd name="T30" fmla="*/ 76 w 303"/>
                  <a:gd name="T31" fmla="*/ 818 h 1098"/>
                  <a:gd name="T32" fmla="*/ 76 w 303"/>
                  <a:gd name="T33" fmla="*/ 819 h 1098"/>
                  <a:gd name="T34" fmla="*/ 33 w 303"/>
                  <a:gd name="T35" fmla="*/ 844 h 1098"/>
                  <a:gd name="T36" fmla="*/ 0 w 303"/>
                  <a:gd name="T37" fmla="*/ 895 h 1098"/>
                  <a:gd name="T38" fmla="*/ 16 w 303"/>
                  <a:gd name="T39" fmla="*/ 942 h 1098"/>
                  <a:gd name="T40" fmla="*/ 40 w 303"/>
                  <a:gd name="T41" fmla="*/ 973 h 1098"/>
                  <a:gd name="T42" fmla="*/ 52 w 303"/>
                  <a:gd name="T43" fmla="*/ 978 h 1098"/>
                  <a:gd name="T44" fmla="*/ 45 w 303"/>
                  <a:gd name="T45" fmla="*/ 984 h 1098"/>
                  <a:gd name="T46" fmla="*/ 32 w 303"/>
                  <a:gd name="T47" fmla="*/ 1006 h 1098"/>
                  <a:gd name="T48" fmla="*/ 45 w 303"/>
                  <a:gd name="T49" fmla="*/ 1030 h 1098"/>
                  <a:gd name="T50" fmla="*/ 71 w 303"/>
                  <a:gd name="T51" fmla="*/ 1051 h 1098"/>
                  <a:gd name="T52" fmla="*/ 78 w 303"/>
                  <a:gd name="T53" fmla="*/ 1051 h 1098"/>
                  <a:gd name="T54" fmla="*/ 78 w 303"/>
                  <a:gd name="T55" fmla="*/ 1051 h 1098"/>
                  <a:gd name="T56" fmla="*/ 68 w 303"/>
                  <a:gd name="T57" fmla="*/ 1061 h 1098"/>
                  <a:gd name="T58" fmla="*/ 75 w 303"/>
                  <a:gd name="T59" fmla="*/ 1082 h 1098"/>
                  <a:gd name="T60" fmla="*/ 101 w 303"/>
                  <a:gd name="T61" fmla="*/ 1096 h 1098"/>
                  <a:gd name="T62" fmla="*/ 135 w 303"/>
                  <a:gd name="T63" fmla="*/ 1093 h 1098"/>
                  <a:gd name="T64" fmla="*/ 173 w 303"/>
                  <a:gd name="T65" fmla="*/ 1053 h 1098"/>
                  <a:gd name="T66" fmla="*/ 194 w 303"/>
                  <a:gd name="T67" fmla="*/ 1030 h 1098"/>
                  <a:gd name="T68" fmla="*/ 208 w 303"/>
                  <a:gd name="T69" fmla="*/ 1030 h 1098"/>
                  <a:gd name="T70" fmla="*/ 225 w 303"/>
                  <a:gd name="T71" fmla="*/ 1020 h 1098"/>
                  <a:gd name="T72" fmla="*/ 242 w 303"/>
                  <a:gd name="T73" fmla="*/ 989 h 1098"/>
                  <a:gd name="T74" fmla="*/ 241 w 303"/>
                  <a:gd name="T75" fmla="*/ 970 h 1098"/>
                  <a:gd name="T76" fmla="*/ 241 w 303"/>
                  <a:gd name="T77" fmla="*/ 966 h 1098"/>
                  <a:gd name="T78" fmla="*/ 253 w 303"/>
                  <a:gd name="T79" fmla="*/ 958 h 1098"/>
                  <a:gd name="T80" fmla="*/ 273 w 303"/>
                  <a:gd name="T81" fmla="*/ 935 h 1098"/>
                  <a:gd name="T82" fmla="*/ 280 w 303"/>
                  <a:gd name="T83" fmla="*/ 909 h 1098"/>
                  <a:gd name="T84" fmla="*/ 267 w 303"/>
                  <a:gd name="T85" fmla="*/ 882 h 1098"/>
                  <a:gd name="T86" fmla="*/ 248 w 303"/>
                  <a:gd name="T87" fmla="*/ 870 h 1098"/>
                  <a:gd name="T88" fmla="*/ 254 w 303"/>
                  <a:gd name="T89" fmla="*/ 864 h 1098"/>
                  <a:gd name="T90" fmla="*/ 287 w 303"/>
                  <a:gd name="T91" fmla="*/ 833 h 1098"/>
                  <a:gd name="T92" fmla="*/ 303 w 303"/>
                  <a:gd name="T93" fmla="*/ 781 h 1098"/>
                  <a:gd name="T94" fmla="*/ 253 w 303"/>
                  <a:gd name="T95" fmla="*/ 721 h 1098"/>
                  <a:gd name="T96" fmla="*/ 173 w 303"/>
                  <a:gd name="T97" fmla="*/ 705 h 1098"/>
                  <a:gd name="T98" fmla="*/ 158 w 303"/>
                  <a:gd name="T99" fmla="*/ 705 h 1098"/>
                  <a:gd name="T100" fmla="*/ 159 w 303"/>
                  <a:gd name="T101" fmla="*/ 709 h 1098"/>
                  <a:gd name="T102" fmla="*/ 177 w 303"/>
                  <a:gd name="T103" fmla="*/ 697 h 1098"/>
                  <a:gd name="T104" fmla="*/ 199 w 303"/>
                  <a:gd name="T105" fmla="*/ 662 h 1098"/>
                  <a:gd name="T106" fmla="*/ 196 w 303"/>
                  <a:gd name="T107" fmla="*/ 583 h 1098"/>
                  <a:gd name="T108" fmla="*/ 189 w 303"/>
                  <a:gd name="T109" fmla="*/ 510 h 1098"/>
                  <a:gd name="T110" fmla="*/ 194 w 303"/>
                  <a:gd name="T111" fmla="*/ 448 h 1098"/>
                  <a:gd name="T112" fmla="*/ 197 w 303"/>
                  <a:gd name="T113" fmla="*/ 389 h 1098"/>
                  <a:gd name="T114" fmla="*/ 203 w 303"/>
                  <a:gd name="T115" fmla="*/ 353 h 1098"/>
                  <a:gd name="T116" fmla="*/ 196 w 303"/>
                  <a:gd name="T117" fmla="*/ 277 h 1098"/>
                  <a:gd name="T118" fmla="*/ 175 w 303"/>
                  <a:gd name="T119" fmla="*/ 176 h 1098"/>
                  <a:gd name="T120" fmla="*/ 173 w 303"/>
                  <a:gd name="T121" fmla="*/ 104 h 1098"/>
                  <a:gd name="T122" fmla="*/ 185 w 303"/>
                  <a:gd name="T123" fmla="*/ 43 h 1098"/>
                  <a:gd name="T124" fmla="*/ 197 w 303"/>
                  <a:gd name="T125" fmla="*/ 16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3" h="1098">
                    <a:moveTo>
                      <a:pt x="178" y="0"/>
                    </a:moveTo>
                    <a:lnTo>
                      <a:pt x="177" y="2"/>
                    </a:lnTo>
                    <a:lnTo>
                      <a:pt x="175" y="5"/>
                    </a:lnTo>
                    <a:lnTo>
                      <a:pt x="172" y="12"/>
                    </a:lnTo>
                    <a:lnTo>
                      <a:pt x="168" y="21"/>
                    </a:lnTo>
                    <a:lnTo>
                      <a:pt x="163" y="30"/>
                    </a:lnTo>
                    <a:lnTo>
                      <a:pt x="159" y="42"/>
                    </a:lnTo>
                    <a:lnTo>
                      <a:pt x="156" y="55"/>
                    </a:lnTo>
                    <a:lnTo>
                      <a:pt x="153" y="69"/>
                    </a:lnTo>
                    <a:lnTo>
                      <a:pt x="149" y="85"/>
                    </a:lnTo>
                    <a:lnTo>
                      <a:pt x="147" y="102"/>
                    </a:lnTo>
                    <a:lnTo>
                      <a:pt x="147" y="102"/>
                    </a:lnTo>
                    <a:lnTo>
                      <a:pt x="149" y="119"/>
                    </a:lnTo>
                    <a:lnTo>
                      <a:pt x="151" y="144"/>
                    </a:lnTo>
                    <a:lnTo>
                      <a:pt x="156" y="171"/>
                    </a:lnTo>
                    <a:lnTo>
                      <a:pt x="161" y="199"/>
                    </a:lnTo>
                    <a:lnTo>
                      <a:pt x="166" y="230"/>
                    </a:lnTo>
                    <a:lnTo>
                      <a:pt x="172" y="259"/>
                    </a:lnTo>
                    <a:lnTo>
                      <a:pt x="177" y="287"/>
                    </a:lnTo>
                    <a:lnTo>
                      <a:pt x="182" y="313"/>
                    </a:lnTo>
                    <a:lnTo>
                      <a:pt x="184" y="334"/>
                    </a:lnTo>
                    <a:lnTo>
                      <a:pt x="184" y="348"/>
                    </a:lnTo>
                    <a:lnTo>
                      <a:pt x="184" y="348"/>
                    </a:lnTo>
                    <a:lnTo>
                      <a:pt x="184" y="360"/>
                    </a:lnTo>
                    <a:lnTo>
                      <a:pt x="180" y="372"/>
                    </a:lnTo>
                    <a:lnTo>
                      <a:pt x="178" y="386"/>
                    </a:lnTo>
                    <a:lnTo>
                      <a:pt x="175" y="399"/>
                    </a:lnTo>
                    <a:lnTo>
                      <a:pt x="172" y="415"/>
                    </a:lnTo>
                    <a:lnTo>
                      <a:pt x="170" y="431"/>
                    </a:lnTo>
                    <a:lnTo>
                      <a:pt x="166" y="446"/>
                    </a:lnTo>
                    <a:lnTo>
                      <a:pt x="163" y="463"/>
                    </a:lnTo>
                    <a:lnTo>
                      <a:pt x="161" y="481"/>
                    </a:lnTo>
                    <a:lnTo>
                      <a:pt x="161" y="500"/>
                    </a:lnTo>
                    <a:lnTo>
                      <a:pt x="161" y="500"/>
                    </a:lnTo>
                    <a:lnTo>
                      <a:pt x="159" y="520"/>
                    </a:lnTo>
                    <a:lnTo>
                      <a:pt x="161" y="539"/>
                    </a:lnTo>
                    <a:lnTo>
                      <a:pt x="163" y="558"/>
                    </a:lnTo>
                    <a:lnTo>
                      <a:pt x="165" y="576"/>
                    </a:lnTo>
                    <a:lnTo>
                      <a:pt x="166" y="593"/>
                    </a:lnTo>
                    <a:lnTo>
                      <a:pt x="166" y="607"/>
                    </a:lnTo>
                    <a:lnTo>
                      <a:pt x="166" y="621"/>
                    </a:lnTo>
                    <a:lnTo>
                      <a:pt x="165" y="631"/>
                    </a:lnTo>
                    <a:lnTo>
                      <a:pt x="159" y="640"/>
                    </a:lnTo>
                    <a:lnTo>
                      <a:pt x="154" y="645"/>
                    </a:lnTo>
                    <a:lnTo>
                      <a:pt x="154" y="645"/>
                    </a:lnTo>
                    <a:lnTo>
                      <a:pt x="146" y="650"/>
                    </a:lnTo>
                    <a:lnTo>
                      <a:pt x="134" y="657"/>
                    </a:lnTo>
                    <a:lnTo>
                      <a:pt x="118" y="666"/>
                    </a:lnTo>
                    <a:lnTo>
                      <a:pt x="102" y="676"/>
                    </a:lnTo>
                    <a:lnTo>
                      <a:pt x="85" y="688"/>
                    </a:lnTo>
                    <a:lnTo>
                      <a:pt x="70" y="704"/>
                    </a:lnTo>
                    <a:lnTo>
                      <a:pt x="56" y="719"/>
                    </a:lnTo>
                    <a:lnTo>
                      <a:pt x="47" y="735"/>
                    </a:lnTo>
                    <a:lnTo>
                      <a:pt x="42" y="752"/>
                    </a:lnTo>
                    <a:lnTo>
                      <a:pt x="42" y="769"/>
                    </a:lnTo>
                    <a:lnTo>
                      <a:pt x="42" y="769"/>
                    </a:lnTo>
                    <a:lnTo>
                      <a:pt x="47" y="787"/>
                    </a:lnTo>
                    <a:lnTo>
                      <a:pt x="52" y="799"/>
                    </a:lnTo>
                    <a:lnTo>
                      <a:pt x="57" y="807"/>
                    </a:lnTo>
                    <a:lnTo>
                      <a:pt x="61" y="813"/>
                    </a:lnTo>
                    <a:lnTo>
                      <a:pt x="66" y="816"/>
                    </a:lnTo>
                    <a:lnTo>
                      <a:pt x="70" y="818"/>
                    </a:lnTo>
                    <a:lnTo>
                      <a:pt x="73" y="819"/>
                    </a:lnTo>
                    <a:lnTo>
                      <a:pt x="76" y="818"/>
                    </a:lnTo>
                    <a:lnTo>
                      <a:pt x="78" y="818"/>
                    </a:lnTo>
                    <a:lnTo>
                      <a:pt x="78" y="818"/>
                    </a:lnTo>
                    <a:lnTo>
                      <a:pt x="78" y="818"/>
                    </a:lnTo>
                    <a:lnTo>
                      <a:pt x="76" y="819"/>
                    </a:lnTo>
                    <a:lnTo>
                      <a:pt x="70" y="821"/>
                    </a:lnTo>
                    <a:lnTo>
                      <a:pt x="59" y="826"/>
                    </a:lnTo>
                    <a:lnTo>
                      <a:pt x="47" y="833"/>
                    </a:lnTo>
                    <a:lnTo>
                      <a:pt x="33" y="844"/>
                    </a:lnTo>
                    <a:lnTo>
                      <a:pt x="21" y="854"/>
                    </a:lnTo>
                    <a:lnTo>
                      <a:pt x="11" y="866"/>
                    </a:lnTo>
                    <a:lnTo>
                      <a:pt x="4" y="880"/>
                    </a:lnTo>
                    <a:lnTo>
                      <a:pt x="0" y="895"/>
                    </a:lnTo>
                    <a:lnTo>
                      <a:pt x="4" y="913"/>
                    </a:lnTo>
                    <a:lnTo>
                      <a:pt x="4" y="913"/>
                    </a:lnTo>
                    <a:lnTo>
                      <a:pt x="9" y="930"/>
                    </a:lnTo>
                    <a:lnTo>
                      <a:pt x="16" y="942"/>
                    </a:lnTo>
                    <a:lnTo>
                      <a:pt x="23" y="954"/>
                    </a:lnTo>
                    <a:lnTo>
                      <a:pt x="28" y="963"/>
                    </a:lnTo>
                    <a:lnTo>
                      <a:pt x="35" y="968"/>
                    </a:lnTo>
                    <a:lnTo>
                      <a:pt x="40" y="973"/>
                    </a:lnTo>
                    <a:lnTo>
                      <a:pt x="45" y="975"/>
                    </a:lnTo>
                    <a:lnTo>
                      <a:pt x="49" y="977"/>
                    </a:lnTo>
                    <a:lnTo>
                      <a:pt x="52" y="978"/>
                    </a:lnTo>
                    <a:lnTo>
                      <a:pt x="52" y="978"/>
                    </a:lnTo>
                    <a:lnTo>
                      <a:pt x="52" y="978"/>
                    </a:lnTo>
                    <a:lnTo>
                      <a:pt x="52" y="978"/>
                    </a:lnTo>
                    <a:lnTo>
                      <a:pt x="49" y="982"/>
                    </a:lnTo>
                    <a:lnTo>
                      <a:pt x="45" y="984"/>
                    </a:lnTo>
                    <a:lnTo>
                      <a:pt x="40" y="989"/>
                    </a:lnTo>
                    <a:lnTo>
                      <a:pt x="37" y="994"/>
                    </a:lnTo>
                    <a:lnTo>
                      <a:pt x="33" y="999"/>
                    </a:lnTo>
                    <a:lnTo>
                      <a:pt x="32" y="1006"/>
                    </a:lnTo>
                    <a:lnTo>
                      <a:pt x="33" y="1015"/>
                    </a:lnTo>
                    <a:lnTo>
                      <a:pt x="37" y="1022"/>
                    </a:lnTo>
                    <a:lnTo>
                      <a:pt x="45" y="1030"/>
                    </a:lnTo>
                    <a:lnTo>
                      <a:pt x="45" y="1030"/>
                    </a:lnTo>
                    <a:lnTo>
                      <a:pt x="54" y="1039"/>
                    </a:lnTo>
                    <a:lnTo>
                      <a:pt x="61" y="1044"/>
                    </a:lnTo>
                    <a:lnTo>
                      <a:pt x="68" y="1048"/>
                    </a:lnTo>
                    <a:lnTo>
                      <a:pt x="71" y="1051"/>
                    </a:lnTo>
                    <a:lnTo>
                      <a:pt x="75" y="1051"/>
                    </a:lnTo>
                    <a:lnTo>
                      <a:pt x="76" y="1051"/>
                    </a:lnTo>
                    <a:lnTo>
                      <a:pt x="78" y="1051"/>
                    </a:lnTo>
                    <a:lnTo>
                      <a:pt x="78" y="1051"/>
                    </a:lnTo>
                    <a:lnTo>
                      <a:pt x="78" y="1049"/>
                    </a:lnTo>
                    <a:lnTo>
                      <a:pt x="78" y="1049"/>
                    </a:lnTo>
                    <a:lnTo>
                      <a:pt x="78" y="1049"/>
                    </a:lnTo>
                    <a:lnTo>
                      <a:pt x="78" y="1051"/>
                    </a:lnTo>
                    <a:lnTo>
                      <a:pt x="76" y="1051"/>
                    </a:lnTo>
                    <a:lnTo>
                      <a:pt x="73" y="1055"/>
                    </a:lnTo>
                    <a:lnTo>
                      <a:pt x="71" y="1058"/>
                    </a:lnTo>
                    <a:lnTo>
                      <a:pt x="68" y="1061"/>
                    </a:lnTo>
                    <a:lnTo>
                      <a:pt x="66" y="1067"/>
                    </a:lnTo>
                    <a:lnTo>
                      <a:pt x="68" y="1070"/>
                    </a:lnTo>
                    <a:lnTo>
                      <a:pt x="70" y="1077"/>
                    </a:lnTo>
                    <a:lnTo>
                      <a:pt x="75" y="1082"/>
                    </a:lnTo>
                    <a:lnTo>
                      <a:pt x="83" y="1087"/>
                    </a:lnTo>
                    <a:lnTo>
                      <a:pt x="83" y="1087"/>
                    </a:lnTo>
                    <a:lnTo>
                      <a:pt x="92" y="1093"/>
                    </a:lnTo>
                    <a:lnTo>
                      <a:pt x="101" y="1096"/>
                    </a:lnTo>
                    <a:lnTo>
                      <a:pt x="109" y="1098"/>
                    </a:lnTo>
                    <a:lnTo>
                      <a:pt x="118" y="1098"/>
                    </a:lnTo>
                    <a:lnTo>
                      <a:pt x="127" y="1096"/>
                    </a:lnTo>
                    <a:lnTo>
                      <a:pt x="135" y="1093"/>
                    </a:lnTo>
                    <a:lnTo>
                      <a:pt x="142" y="1086"/>
                    </a:lnTo>
                    <a:lnTo>
                      <a:pt x="153" y="1077"/>
                    </a:lnTo>
                    <a:lnTo>
                      <a:pt x="161" y="1067"/>
                    </a:lnTo>
                    <a:lnTo>
                      <a:pt x="173" y="1053"/>
                    </a:lnTo>
                    <a:lnTo>
                      <a:pt x="173" y="1053"/>
                    </a:lnTo>
                    <a:lnTo>
                      <a:pt x="182" y="1042"/>
                    </a:lnTo>
                    <a:lnTo>
                      <a:pt x="189" y="1034"/>
                    </a:lnTo>
                    <a:lnTo>
                      <a:pt x="194" y="1030"/>
                    </a:lnTo>
                    <a:lnTo>
                      <a:pt x="199" y="1029"/>
                    </a:lnTo>
                    <a:lnTo>
                      <a:pt x="201" y="1030"/>
                    </a:lnTo>
                    <a:lnTo>
                      <a:pt x="204" y="1030"/>
                    </a:lnTo>
                    <a:lnTo>
                      <a:pt x="208" y="1030"/>
                    </a:lnTo>
                    <a:lnTo>
                      <a:pt x="211" y="1030"/>
                    </a:lnTo>
                    <a:lnTo>
                      <a:pt x="216" y="1027"/>
                    </a:lnTo>
                    <a:lnTo>
                      <a:pt x="225" y="1020"/>
                    </a:lnTo>
                    <a:lnTo>
                      <a:pt x="225" y="1020"/>
                    </a:lnTo>
                    <a:lnTo>
                      <a:pt x="232" y="1011"/>
                    </a:lnTo>
                    <a:lnTo>
                      <a:pt x="237" y="1003"/>
                    </a:lnTo>
                    <a:lnTo>
                      <a:pt x="241" y="996"/>
                    </a:lnTo>
                    <a:lnTo>
                      <a:pt x="242" y="989"/>
                    </a:lnTo>
                    <a:lnTo>
                      <a:pt x="244" y="982"/>
                    </a:lnTo>
                    <a:lnTo>
                      <a:pt x="242" y="977"/>
                    </a:lnTo>
                    <a:lnTo>
                      <a:pt x="242" y="973"/>
                    </a:lnTo>
                    <a:lnTo>
                      <a:pt x="241" y="970"/>
                    </a:lnTo>
                    <a:lnTo>
                      <a:pt x="241" y="968"/>
                    </a:lnTo>
                    <a:lnTo>
                      <a:pt x="241" y="968"/>
                    </a:lnTo>
                    <a:lnTo>
                      <a:pt x="241" y="968"/>
                    </a:lnTo>
                    <a:lnTo>
                      <a:pt x="241" y="966"/>
                    </a:lnTo>
                    <a:lnTo>
                      <a:pt x="242" y="966"/>
                    </a:lnTo>
                    <a:lnTo>
                      <a:pt x="246" y="965"/>
                    </a:lnTo>
                    <a:lnTo>
                      <a:pt x="249" y="961"/>
                    </a:lnTo>
                    <a:lnTo>
                      <a:pt x="253" y="958"/>
                    </a:lnTo>
                    <a:lnTo>
                      <a:pt x="258" y="954"/>
                    </a:lnTo>
                    <a:lnTo>
                      <a:pt x="263" y="949"/>
                    </a:lnTo>
                    <a:lnTo>
                      <a:pt x="268" y="942"/>
                    </a:lnTo>
                    <a:lnTo>
                      <a:pt x="273" y="935"/>
                    </a:lnTo>
                    <a:lnTo>
                      <a:pt x="277" y="927"/>
                    </a:lnTo>
                    <a:lnTo>
                      <a:pt x="277" y="927"/>
                    </a:lnTo>
                    <a:lnTo>
                      <a:pt x="280" y="918"/>
                    </a:lnTo>
                    <a:lnTo>
                      <a:pt x="280" y="909"/>
                    </a:lnTo>
                    <a:lnTo>
                      <a:pt x="280" y="901"/>
                    </a:lnTo>
                    <a:lnTo>
                      <a:pt x="277" y="894"/>
                    </a:lnTo>
                    <a:lnTo>
                      <a:pt x="272" y="887"/>
                    </a:lnTo>
                    <a:lnTo>
                      <a:pt x="267" y="882"/>
                    </a:lnTo>
                    <a:lnTo>
                      <a:pt x="261" y="876"/>
                    </a:lnTo>
                    <a:lnTo>
                      <a:pt x="256" y="873"/>
                    </a:lnTo>
                    <a:lnTo>
                      <a:pt x="251" y="871"/>
                    </a:lnTo>
                    <a:lnTo>
                      <a:pt x="248" y="870"/>
                    </a:lnTo>
                    <a:lnTo>
                      <a:pt x="248" y="870"/>
                    </a:lnTo>
                    <a:lnTo>
                      <a:pt x="246" y="870"/>
                    </a:lnTo>
                    <a:lnTo>
                      <a:pt x="249" y="868"/>
                    </a:lnTo>
                    <a:lnTo>
                      <a:pt x="254" y="864"/>
                    </a:lnTo>
                    <a:lnTo>
                      <a:pt x="261" y="861"/>
                    </a:lnTo>
                    <a:lnTo>
                      <a:pt x="270" y="854"/>
                    </a:lnTo>
                    <a:lnTo>
                      <a:pt x="279" y="845"/>
                    </a:lnTo>
                    <a:lnTo>
                      <a:pt x="287" y="833"/>
                    </a:lnTo>
                    <a:lnTo>
                      <a:pt x="296" y="819"/>
                    </a:lnTo>
                    <a:lnTo>
                      <a:pt x="301" y="802"/>
                    </a:lnTo>
                    <a:lnTo>
                      <a:pt x="303" y="781"/>
                    </a:lnTo>
                    <a:lnTo>
                      <a:pt x="303" y="781"/>
                    </a:lnTo>
                    <a:lnTo>
                      <a:pt x="299" y="761"/>
                    </a:lnTo>
                    <a:lnTo>
                      <a:pt x="289" y="743"/>
                    </a:lnTo>
                    <a:lnTo>
                      <a:pt x="273" y="731"/>
                    </a:lnTo>
                    <a:lnTo>
                      <a:pt x="253" y="721"/>
                    </a:lnTo>
                    <a:lnTo>
                      <a:pt x="232" y="714"/>
                    </a:lnTo>
                    <a:lnTo>
                      <a:pt x="210" y="711"/>
                    </a:lnTo>
                    <a:lnTo>
                      <a:pt x="189" y="707"/>
                    </a:lnTo>
                    <a:lnTo>
                      <a:pt x="173" y="705"/>
                    </a:lnTo>
                    <a:lnTo>
                      <a:pt x="161" y="705"/>
                    </a:lnTo>
                    <a:lnTo>
                      <a:pt x="158" y="705"/>
                    </a:lnTo>
                    <a:lnTo>
                      <a:pt x="158" y="705"/>
                    </a:lnTo>
                    <a:lnTo>
                      <a:pt x="158" y="705"/>
                    </a:lnTo>
                    <a:lnTo>
                      <a:pt x="158" y="707"/>
                    </a:lnTo>
                    <a:lnTo>
                      <a:pt x="158" y="707"/>
                    </a:lnTo>
                    <a:lnTo>
                      <a:pt x="158" y="709"/>
                    </a:lnTo>
                    <a:lnTo>
                      <a:pt x="159" y="709"/>
                    </a:lnTo>
                    <a:lnTo>
                      <a:pt x="161" y="707"/>
                    </a:lnTo>
                    <a:lnTo>
                      <a:pt x="165" y="705"/>
                    </a:lnTo>
                    <a:lnTo>
                      <a:pt x="170" y="702"/>
                    </a:lnTo>
                    <a:lnTo>
                      <a:pt x="177" y="697"/>
                    </a:lnTo>
                    <a:lnTo>
                      <a:pt x="185" y="688"/>
                    </a:lnTo>
                    <a:lnTo>
                      <a:pt x="185" y="688"/>
                    </a:lnTo>
                    <a:lnTo>
                      <a:pt x="194" y="678"/>
                    </a:lnTo>
                    <a:lnTo>
                      <a:pt x="199" y="662"/>
                    </a:lnTo>
                    <a:lnTo>
                      <a:pt x="201" y="645"/>
                    </a:lnTo>
                    <a:lnTo>
                      <a:pt x="201" y="624"/>
                    </a:lnTo>
                    <a:lnTo>
                      <a:pt x="199" y="603"/>
                    </a:lnTo>
                    <a:lnTo>
                      <a:pt x="196" y="583"/>
                    </a:lnTo>
                    <a:lnTo>
                      <a:pt x="192" y="562"/>
                    </a:lnTo>
                    <a:lnTo>
                      <a:pt x="191" y="541"/>
                    </a:lnTo>
                    <a:lnTo>
                      <a:pt x="189" y="526"/>
                    </a:lnTo>
                    <a:lnTo>
                      <a:pt x="189" y="510"/>
                    </a:lnTo>
                    <a:lnTo>
                      <a:pt x="189" y="510"/>
                    </a:lnTo>
                    <a:lnTo>
                      <a:pt x="192" y="488"/>
                    </a:lnTo>
                    <a:lnTo>
                      <a:pt x="194" y="467"/>
                    </a:lnTo>
                    <a:lnTo>
                      <a:pt x="194" y="448"/>
                    </a:lnTo>
                    <a:lnTo>
                      <a:pt x="196" y="431"/>
                    </a:lnTo>
                    <a:lnTo>
                      <a:pt x="196" y="415"/>
                    </a:lnTo>
                    <a:lnTo>
                      <a:pt x="197" y="401"/>
                    </a:lnTo>
                    <a:lnTo>
                      <a:pt x="197" y="389"/>
                    </a:lnTo>
                    <a:lnTo>
                      <a:pt x="199" y="375"/>
                    </a:lnTo>
                    <a:lnTo>
                      <a:pt x="201" y="365"/>
                    </a:lnTo>
                    <a:lnTo>
                      <a:pt x="203" y="353"/>
                    </a:lnTo>
                    <a:lnTo>
                      <a:pt x="203" y="353"/>
                    </a:lnTo>
                    <a:lnTo>
                      <a:pt x="204" y="337"/>
                    </a:lnTo>
                    <a:lnTo>
                      <a:pt x="203" y="318"/>
                    </a:lnTo>
                    <a:lnTo>
                      <a:pt x="201" y="299"/>
                    </a:lnTo>
                    <a:lnTo>
                      <a:pt x="196" y="277"/>
                    </a:lnTo>
                    <a:lnTo>
                      <a:pt x="191" y="253"/>
                    </a:lnTo>
                    <a:lnTo>
                      <a:pt x="185" y="228"/>
                    </a:lnTo>
                    <a:lnTo>
                      <a:pt x="178" y="202"/>
                    </a:lnTo>
                    <a:lnTo>
                      <a:pt x="175" y="176"/>
                    </a:lnTo>
                    <a:lnTo>
                      <a:pt x="172" y="151"/>
                    </a:lnTo>
                    <a:lnTo>
                      <a:pt x="172" y="125"/>
                    </a:lnTo>
                    <a:lnTo>
                      <a:pt x="172" y="125"/>
                    </a:lnTo>
                    <a:lnTo>
                      <a:pt x="173" y="104"/>
                    </a:lnTo>
                    <a:lnTo>
                      <a:pt x="175" y="87"/>
                    </a:lnTo>
                    <a:lnTo>
                      <a:pt x="178" y="69"/>
                    </a:lnTo>
                    <a:lnTo>
                      <a:pt x="182" y="55"/>
                    </a:lnTo>
                    <a:lnTo>
                      <a:pt x="185" y="43"/>
                    </a:lnTo>
                    <a:lnTo>
                      <a:pt x="191" y="33"/>
                    </a:lnTo>
                    <a:lnTo>
                      <a:pt x="194" y="26"/>
                    </a:lnTo>
                    <a:lnTo>
                      <a:pt x="196" y="19"/>
                    </a:lnTo>
                    <a:lnTo>
                      <a:pt x="197" y="16"/>
                    </a:lnTo>
                    <a:lnTo>
                      <a:pt x="199" y="14"/>
                    </a:lnTo>
                    <a:lnTo>
                      <a:pt x="178" y="0"/>
                    </a:lnTo>
                    <a:lnTo>
                      <a:pt x="178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2" name="Freeform 192">
                <a:extLst>
                  <a:ext uri="{FF2B5EF4-FFF2-40B4-BE49-F238E27FC236}">
                    <a16:creationId xmlns:a16="http://schemas.microsoft.com/office/drawing/2014/main" id="{DA80238A-9B5D-3571-5EE3-8799BA5E0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451"/>
                <a:ext cx="54" cy="13"/>
              </a:xfrm>
              <a:custGeom>
                <a:avLst/>
                <a:gdLst>
                  <a:gd name="T0" fmla="*/ 0 w 109"/>
                  <a:gd name="T1" fmla="*/ 28 h 28"/>
                  <a:gd name="T2" fmla="*/ 4 w 109"/>
                  <a:gd name="T3" fmla="*/ 28 h 28"/>
                  <a:gd name="T4" fmla="*/ 9 w 109"/>
                  <a:gd name="T5" fmla="*/ 28 h 28"/>
                  <a:gd name="T6" fmla="*/ 19 w 109"/>
                  <a:gd name="T7" fmla="*/ 26 h 28"/>
                  <a:gd name="T8" fmla="*/ 31 w 109"/>
                  <a:gd name="T9" fmla="*/ 24 h 28"/>
                  <a:gd name="T10" fmla="*/ 45 w 109"/>
                  <a:gd name="T11" fmla="*/ 23 h 28"/>
                  <a:gd name="T12" fmla="*/ 61 w 109"/>
                  <a:gd name="T13" fmla="*/ 19 h 28"/>
                  <a:gd name="T14" fmla="*/ 75 w 109"/>
                  <a:gd name="T15" fmla="*/ 16 h 28"/>
                  <a:gd name="T16" fmla="*/ 88 w 109"/>
                  <a:gd name="T17" fmla="*/ 10 h 28"/>
                  <a:gd name="T18" fmla="*/ 100 w 109"/>
                  <a:gd name="T19" fmla="*/ 5 h 28"/>
                  <a:gd name="T20" fmla="*/ 109 w 109"/>
                  <a:gd name="T21" fmla="*/ 0 h 28"/>
                  <a:gd name="T22" fmla="*/ 0 w 109"/>
                  <a:gd name="T2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28">
                    <a:moveTo>
                      <a:pt x="0" y="28"/>
                    </a:moveTo>
                    <a:lnTo>
                      <a:pt x="4" y="28"/>
                    </a:lnTo>
                    <a:lnTo>
                      <a:pt x="9" y="28"/>
                    </a:lnTo>
                    <a:lnTo>
                      <a:pt x="19" y="26"/>
                    </a:lnTo>
                    <a:lnTo>
                      <a:pt x="31" y="24"/>
                    </a:lnTo>
                    <a:lnTo>
                      <a:pt x="45" y="23"/>
                    </a:lnTo>
                    <a:lnTo>
                      <a:pt x="61" y="19"/>
                    </a:lnTo>
                    <a:lnTo>
                      <a:pt x="75" y="16"/>
                    </a:lnTo>
                    <a:lnTo>
                      <a:pt x="88" y="10"/>
                    </a:lnTo>
                    <a:lnTo>
                      <a:pt x="100" y="5"/>
                    </a:lnTo>
                    <a:lnTo>
                      <a:pt x="109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3" name="Freeform 193">
                <a:extLst>
                  <a:ext uri="{FF2B5EF4-FFF2-40B4-BE49-F238E27FC236}">
                    <a16:creationId xmlns:a16="http://schemas.microsoft.com/office/drawing/2014/main" id="{F8E190BA-363E-D1B9-1FC1-38CC85E85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451"/>
                <a:ext cx="54" cy="13"/>
              </a:xfrm>
              <a:custGeom>
                <a:avLst/>
                <a:gdLst>
                  <a:gd name="T0" fmla="*/ 0 w 109"/>
                  <a:gd name="T1" fmla="*/ 28 h 28"/>
                  <a:gd name="T2" fmla="*/ 4 w 109"/>
                  <a:gd name="T3" fmla="*/ 28 h 28"/>
                  <a:gd name="T4" fmla="*/ 9 w 109"/>
                  <a:gd name="T5" fmla="*/ 28 h 28"/>
                  <a:gd name="T6" fmla="*/ 19 w 109"/>
                  <a:gd name="T7" fmla="*/ 26 h 28"/>
                  <a:gd name="T8" fmla="*/ 31 w 109"/>
                  <a:gd name="T9" fmla="*/ 24 h 28"/>
                  <a:gd name="T10" fmla="*/ 45 w 109"/>
                  <a:gd name="T11" fmla="*/ 23 h 28"/>
                  <a:gd name="T12" fmla="*/ 61 w 109"/>
                  <a:gd name="T13" fmla="*/ 19 h 28"/>
                  <a:gd name="T14" fmla="*/ 75 w 109"/>
                  <a:gd name="T15" fmla="*/ 16 h 28"/>
                  <a:gd name="T16" fmla="*/ 88 w 109"/>
                  <a:gd name="T17" fmla="*/ 10 h 28"/>
                  <a:gd name="T18" fmla="*/ 100 w 109"/>
                  <a:gd name="T19" fmla="*/ 5 h 28"/>
                  <a:gd name="T20" fmla="*/ 109 w 109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" h="28">
                    <a:moveTo>
                      <a:pt x="0" y="28"/>
                    </a:moveTo>
                    <a:lnTo>
                      <a:pt x="4" y="28"/>
                    </a:lnTo>
                    <a:lnTo>
                      <a:pt x="9" y="28"/>
                    </a:lnTo>
                    <a:lnTo>
                      <a:pt x="19" y="26"/>
                    </a:lnTo>
                    <a:lnTo>
                      <a:pt x="31" y="24"/>
                    </a:lnTo>
                    <a:lnTo>
                      <a:pt x="45" y="23"/>
                    </a:lnTo>
                    <a:lnTo>
                      <a:pt x="61" y="19"/>
                    </a:lnTo>
                    <a:lnTo>
                      <a:pt x="75" y="16"/>
                    </a:lnTo>
                    <a:lnTo>
                      <a:pt x="88" y="10"/>
                    </a:lnTo>
                    <a:lnTo>
                      <a:pt x="100" y="5"/>
                    </a:lnTo>
                    <a:lnTo>
                      <a:pt x="109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4" name="Freeform 194">
                <a:extLst>
                  <a:ext uri="{FF2B5EF4-FFF2-40B4-BE49-F238E27FC236}">
                    <a16:creationId xmlns:a16="http://schemas.microsoft.com/office/drawing/2014/main" id="{D936EDC7-52B7-3D51-5770-AB9B95AA3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490"/>
                <a:ext cx="84" cy="8"/>
              </a:xfrm>
              <a:custGeom>
                <a:avLst/>
                <a:gdLst>
                  <a:gd name="T0" fmla="*/ 170 w 170"/>
                  <a:gd name="T1" fmla="*/ 0 h 15"/>
                  <a:gd name="T2" fmla="*/ 166 w 170"/>
                  <a:gd name="T3" fmla="*/ 1 h 15"/>
                  <a:gd name="T4" fmla="*/ 156 w 170"/>
                  <a:gd name="T5" fmla="*/ 3 h 15"/>
                  <a:gd name="T6" fmla="*/ 142 w 170"/>
                  <a:gd name="T7" fmla="*/ 6 h 15"/>
                  <a:gd name="T8" fmla="*/ 123 w 170"/>
                  <a:gd name="T9" fmla="*/ 8 h 15"/>
                  <a:gd name="T10" fmla="*/ 102 w 170"/>
                  <a:gd name="T11" fmla="*/ 12 h 15"/>
                  <a:gd name="T12" fmla="*/ 80 w 170"/>
                  <a:gd name="T13" fmla="*/ 13 h 15"/>
                  <a:gd name="T14" fmla="*/ 57 w 170"/>
                  <a:gd name="T15" fmla="*/ 15 h 15"/>
                  <a:gd name="T16" fmla="*/ 36 w 170"/>
                  <a:gd name="T17" fmla="*/ 15 h 15"/>
                  <a:gd name="T18" fmla="*/ 16 w 170"/>
                  <a:gd name="T19" fmla="*/ 13 h 15"/>
                  <a:gd name="T20" fmla="*/ 0 w 170"/>
                  <a:gd name="T21" fmla="*/ 10 h 15"/>
                  <a:gd name="T22" fmla="*/ 170 w 170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15">
                    <a:moveTo>
                      <a:pt x="170" y="0"/>
                    </a:moveTo>
                    <a:lnTo>
                      <a:pt x="166" y="1"/>
                    </a:lnTo>
                    <a:lnTo>
                      <a:pt x="156" y="3"/>
                    </a:lnTo>
                    <a:lnTo>
                      <a:pt x="142" y="6"/>
                    </a:lnTo>
                    <a:lnTo>
                      <a:pt x="123" y="8"/>
                    </a:lnTo>
                    <a:lnTo>
                      <a:pt x="102" y="12"/>
                    </a:lnTo>
                    <a:lnTo>
                      <a:pt x="80" y="13"/>
                    </a:lnTo>
                    <a:lnTo>
                      <a:pt x="57" y="15"/>
                    </a:lnTo>
                    <a:lnTo>
                      <a:pt x="36" y="15"/>
                    </a:lnTo>
                    <a:lnTo>
                      <a:pt x="16" y="13"/>
                    </a:lnTo>
                    <a:lnTo>
                      <a:pt x="0" y="10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5" name="Freeform 195">
                <a:extLst>
                  <a:ext uri="{FF2B5EF4-FFF2-40B4-BE49-F238E27FC236}">
                    <a16:creationId xmlns:a16="http://schemas.microsoft.com/office/drawing/2014/main" id="{DA66DAA3-D417-B8DF-7E33-3D2B92F72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490"/>
                <a:ext cx="84" cy="8"/>
              </a:xfrm>
              <a:custGeom>
                <a:avLst/>
                <a:gdLst>
                  <a:gd name="T0" fmla="*/ 170 w 170"/>
                  <a:gd name="T1" fmla="*/ 0 h 15"/>
                  <a:gd name="T2" fmla="*/ 166 w 170"/>
                  <a:gd name="T3" fmla="*/ 1 h 15"/>
                  <a:gd name="T4" fmla="*/ 156 w 170"/>
                  <a:gd name="T5" fmla="*/ 3 h 15"/>
                  <a:gd name="T6" fmla="*/ 142 w 170"/>
                  <a:gd name="T7" fmla="*/ 6 h 15"/>
                  <a:gd name="T8" fmla="*/ 123 w 170"/>
                  <a:gd name="T9" fmla="*/ 8 h 15"/>
                  <a:gd name="T10" fmla="*/ 102 w 170"/>
                  <a:gd name="T11" fmla="*/ 12 h 15"/>
                  <a:gd name="T12" fmla="*/ 80 w 170"/>
                  <a:gd name="T13" fmla="*/ 13 h 15"/>
                  <a:gd name="T14" fmla="*/ 57 w 170"/>
                  <a:gd name="T15" fmla="*/ 15 h 15"/>
                  <a:gd name="T16" fmla="*/ 36 w 170"/>
                  <a:gd name="T17" fmla="*/ 15 h 15"/>
                  <a:gd name="T18" fmla="*/ 16 w 170"/>
                  <a:gd name="T19" fmla="*/ 13 h 15"/>
                  <a:gd name="T20" fmla="*/ 0 w 170"/>
                  <a:gd name="T21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5">
                    <a:moveTo>
                      <a:pt x="170" y="0"/>
                    </a:moveTo>
                    <a:lnTo>
                      <a:pt x="166" y="1"/>
                    </a:lnTo>
                    <a:lnTo>
                      <a:pt x="156" y="3"/>
                    </a:lnTo>
                    <a:lnTo>
                      <a:pt x="142" y="6"/>
                    </a:lnTo>
                    <a:lnTo>
                      <a:pt x="123" y="8"/>
                    </a:lnTo>
                    <a:lnTo>
                      <a:pt x="102" y="12"/>
                    </a:lnTo>
                    <a:lnTo>
                      <a:pt x="80" y="13"/>
                    </a:lnTo>
                    <a:lnTo>
                      <a:pt x="57" y="15"/>
                    </a:lnTo>
                    <a:lnTo>
                      <a:pt x="36" y="15"/>
                    </a:lnTo>
                    <a:lnTo>
                      <a:pt x="16" y="13"/>
                    </a:lnTo>
                    <a:lnTo>
                      <a:pt x="0" y="1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6" name="Freeform 196">
                <a:extLst>
                  <a:ext uri="{FF2B5EF4-FFF2-40B4-BE49-F238E27FC236}">
                    <a16:creationId xmlns:a16="http://schemas.microsoft.com/office/drawing/2014/main" id="{16C9B141-03F0-1AEC-163E-875AC1C03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2407"/>
                <a:ext cx="20" cy="2"/>
              </a:xfrm>
              <a:custGeom>
                <a:avLst/>
                <a:gdLst>
                  <a:gd name="T0" fmla="*/ 42 w 42"/>
                  <a:gd name="T1" fmla="*/ 1 h 3"/>
                  <a:gd name="T2" fmla="*/ 40 w 42"/>
                  <a:gd name="T3" fmla="*/ 1 h 3"/>
                  <a:gd name="T4" fmla="*/ 38 w 42"/>
                  <a:gd name="T5" fmla="*/ 1 h 3"/>
                  <a:gd name="T6" fmla="*/ 35 w 42"/>
                  <a:gd name="T7" fmla="*/ 0 h 3"/>
                  <a:gd name="T8" fmla="*/ 30 w 42"/>
                  <a:gd name="T9" fmla="*/ 0 h 3"/>
                  <a:gd name="T10" fmla="*/ 24 w 42"/>
                  <a:gd name="T11" fmla="*/ 0 h 3"/>
                  <a:gd name="T12" fmla="*/ 19 w 42"/>
                  <a:gd name="T13" fmla="*/ 0 h 3"/>
                  <a:gd name="T14" fmla="*/ 14 w 42"/>
                  <a:gd name="T15" fmla="*/ 0 h 3"/>
                  <a:gd name="T16" fmla="*/ 9 w 42"/>
                  <a:gd name="T17" fmla="*/ 0 h 3"/>
                  <a:gd name="T18" fmla="*/ 4 w 42"/>
                  <a:gd name="T19" fmla="*/ 1 h 3"/>
                  <a:gd name="T20" fmla="*/ 0 w 42"/>
                  <a:gd name="T21" fmla="*/ 3 h 3"/>
                  <a:gd name="T22" fmla="*/ 42 w 42"/>
                  <a:gd name="T2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3">
                    <a:moveTo>
                      <a:pt x="42" y="1"/>
                    </a:moveTo>
                    <a:lnTo>
                      <a:pt x="40" y="1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7" name="Freeform 197">
                <a:extLst>
                  <a:ext uri="{FF2B5EF4-FFF2-40B4-BE49-F238E27FC236}">
                    <a16:creationId xmlns:a16="http://schemas.microsoft.com/office/drawing/2014/main" id="{0D5D5B0C-9EA5-E6F7-505E-EDA5595E7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2407"/>
                <a:ext cx="20" cy="2"/>
              </a:xfrm>
              <a:custGeom>
                <a:avLst/>
                <a:gdLst>
                  <a:gd name="T0" fmla="*/ 42 w 42"/>
                  <a:gd name="T1" fmla="*/ 1 h 3"/>
                  <a:gd name="T2" fmla="*/ 40 w 42"/>
                  <a:gd name="T3" fmla="*/ 1 h 3"/>
                  <a:gd name="T4" fmla="*/ 38 w 42"/>
                  <a:gd name="T5" fmla="*/ 1 h 3"/>
                  <a:gd name="T6" fmla="*/ 35 w 42"/>
                  <a:gd name="T7" fmla="*/ 0 h 3"/>
                  <a:gd name="T8" fmla="*/ 30 w 42"/>
                  <a:gd name="T9" fmla="*/ 0 h 3"/>
                  <a:gd name="T10" fmla="*/ 24 w 42"/>
                  <a:gd name="T11" fmla="*/ 0 h 3"/>
                  <a:gd name="T12" fmla="*/ 19 w 42"/>
                  <a:gd name="T13" fmla="*/ 0 h 3"/>
                  <a:gd name="T14" fmla="*/ 14 w 42"/>
                  <a:gd name="T15" fmla="*/ 0 h 3"/>
                  <a:gd name="T16" fmla="*/ 9 w 42"/>
                  <a:gd name="T17" fmla="*/ 0 h 3"/>
                  <a:gd name="T18" fmla="*/ 4 w 42"/>
                  <a:gd name="T19" fmla="*/ 1 h 3"/>
                  <a:gd name="T20" fmla="*/ 0 w 42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3">
                    <a:moveTo>
                      <a:pt x="42" y="1"/>
                    </a:moveTo>
                    <a:lnTo>
                      <a:pt x="40" y="1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8" name="Freeform 198">
                <a:extLst>
                  <a:ext uri="{FF2B5EF4-FFF2-40B4-BE49-F238E27FC236}">
                    <a16:creationId xmlns:a16="http://schemas.microsoft.com/office/drawing/2014/main" id="{825BA1CF-3100-E1FF-5E1E-5C7ABA977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540"/>
                <a:ext cx="94" cy="8"/>
              </a:xfrm>
              <a:custGeom>
                <a:avLst/>
                <a:gdLst>
                  <a:gd name="T0" fmla="*/ 0 w 189"/>
                  <a:gd name="T1" fmla="*/ 10 h 17"/>
                  <a:gd name="T2" fmla="*/ 4 w 189"/>
                  <a:gd name="T3" fmla="*/ 10 h 17"/>
                  <a:gd name="T4" fmla="*/ 14 w 189"/>
                  <a:gd name="T5" fmla="*/ 12 h 17"/>
                  <a:gd name="T6" fmla="*/ 31 w 189"/>
                  <a:gd name="T7" fmla="*/ 14 h 17"/>
                  <a:gd name="T8" fmla="*/ 50 w 189"/>
                  <a:gd name="T9" fmla="*/ 16 h 17"/>
                  <a:gd name="T10" fmla="*/ 73 w 189"/>
                  <a:gd name="T11" fmla="*/ 17 h 17"/>
                  <a:gd name="T12" fmla="*/ 97 w 189"/>
                  <a:gd name="T13" fmla="*/ 17 h 17"/>
                  <a:gd name="T14" fmla="*/ 123 w 189"/>
                  <a:gd name="T15" fmla="*/ 16 h 17"/>
                  <a:gd name="T16" fmla="*/ 147 w 189"/>
                  <a:gd name="T17" fmla="*/ 12 h 17"/>
                  <a:gd name="T18" fmla="*/ 170 w 189"/>
                  <a:gd name="T19" fmla="*/ 7 h 17"/>
                  <a:gd name="T20" fmla="*/ 189 w 189"/>
                  <a:gd name="T21" fmla="*/ 0 h 17"/>
                  <a:gd name="T22" fmla="*/ 0 w 189"/>
                  <a:gd name="T2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7">
                    <a:moveTo>
                      <a:pt x="0" y="10"/>
                    </a:moveTo>
                    <a:lnTo>
                      <a:pt x="4" y="10"/>
                    </a:lnTo>
                    <a:lnTo>
                      <a:pt x="14" y="12"/>
                    </a:lnTo>
                    <a:lnTo>
                      <a:pt x="31" y="14"/>
                    </a:lnTo>
                    <a:lnTo>
                      <a:pt x="50" y="16"/>
                    </a:lnTo>
                    <a:lnTo>
                      <a:pt x="73" y="17"/>
                    </a:lnTo>
                    <a:lnTo>
                      <a:pt x="97" y="17"/>
                    </a:lnTo>
                    <a:lnTo>
                      <a:pt x="123" y="16"/>
                    </a:lnTo>
                    <a:lnTo>
                      <a:pt x="147" y="12"/>
                    </a:lnTo>
                    <a:lnTo>
                      <a:pt x="170" y="7"/>
                    </a:lnTo>
                    <a:lnTo>
                      <a:pt x="18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9" name="Freeform 199">
                <a:extLst>
                  <a:ext uri="{FF2B5EF4-FFF2-40B4-BE49-F238E27FC236}">
                    <a16:creationId xmlns:a16="http://schemas.microsoft.com/office/drawing/2014/main" id="{F547B71D-C8FF-3C25-4824-44DF00DB1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540"/>
                <a:ext cx="94" cy="8"/>
              </a:xfrm>
              <a:custGeom>
                <a:avLst/>
                <a:gdLst>
                  <a:gd name="T0" fmla="*/ 0 w 189"/>
                  <a:gd name="T1" fmla="*/ 10 h 17"/>
                  <a:gd name="T2" fmla="*/ 4 w 189"/>
                  <a:gd name="T3" fmla="*/ 10 h 17"/>
                  <a:gd name="T4" fmla="*/ 14 w 189"/>
                  <a:gd name="T5" fmla="*/ 12 h 17"/>
                  <a:gd name="T6" fmla="*/ 31 w 189"/>
                  <a:gd name="T7" fmla="*/ 14 h 17"/>
                  <a:gd name="T8" fmla="*/ 50 w 189"/>
                  <a:gd name="T9" fmla="*/ 16 h 17"/>
                  <a:gd name="T10" fmla="*/ 73 w 189"/>
                  <a:gd name="T11" fmla="*/ 17 h 17"/>
                  <a:gd name="T12" fmla="*/ 97 w 189"/>
                  <a:gd name="T13" fmla="*/ 17 h 17"/>
                  <a:gd name="T14" fmla="*/ 123 w 189"/>
                  <a:gd name="T15" fmla="*/ 16 h 17"/>
                  <a:gd name="T16" fmla="*/ 147 w 189"/>
                  <a:gd name="T17" fmla="*/ 12 h 17"/>
                  <a:gd name="T18" fmla="*/ 170 w 189"/>
                  <a:gd name="T19" fmla="*/ 7 h 17"/>
                  <a:gd name="T20" fmla="*/ 189 w 189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9" h="17">
                    <a:moveTo>
                      <a:pt x="0" y="10"/>
                    </a:moveTo>
                    <a:lnTo>
                      <a:pt x="4" y="10"/>
                    </a:lnTo>
                    <a:lnTo>
                      <a:pt x="14" y="12"/>
                    </a:lnTo>
                    <a:lnTo>
                      <a:pt x="31" y="14"/>
                    </a:lnTo>
                    <a:lnTo>
                      <a:pt x="50" y="16"/>
                    </a:lnTo>
                    <a:lnTo>
                      <a:pt x="73" y="17"/>
                    </a:lnTo>
                    <a:lnTo>
                      <a:pt x="97" y="17"/>
                    </a:lnTo>
                    <a:lnTo>
                      <a:pt x="123" y="16"/>
                    </a:lnTo>
                    <a:lnTo>
                      <a:pt x="147" y="12"/>
                    </a:lnTo>
                    <a:lnTo>
                      <a:pt x="170" y="7"/>
                    </a:lnTo>
                    <a:lnTo>
                      <a:pt x="189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0" name="Freeform 200">
                <a:extLst>
                  <a:ext uri="{FF2B5EF4-FFF2-40B4-BE49-F238E27FC236}">
                    <a16:creationId xmlns:a16="http://schemas.microsoft.com/office/drawing/2014/main" id="{E8EA4AE7-5299-19B9-10A7-C68819A7D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570"/>
                <a:ext cx="62" cy="12"/>
              </a:xfrm>
              <a:custGeom>
                <a:avLst/>
                <a:gdLst>
                  <a:gd name="T0" fmla="*/ 0 w 125"/>
                  <a:gd name="T1" fmla="*/ 20 h 24"/>
                  <a:gd name="T2" fmla="*/ 4 w 125"/>
                  <a:gd name="T3" fmla="*/ 20 h 24"/>
                  <a:gd name="T4" fmla="*/ 11 w 125"/>
                  <a:gd name="T5" fmla="*/ 22 h 24"/>
                  <a:gd name="T6" fmla="*/ 19 w 125"/>
                  <a:gd name="T7" fmla="*/ 22 h 24"/>
                  <a:gd name="T8" fmla="*/ 33 w 125"/>
                  <a:gd name="T9" fmla="*/ 24 h 24"/>
                  <a:gd name="T10" fmla="*/ 47 w 125"/>
                  <a:gd name="T11" fmla="*/ 24 h 24"/>
                  <a:gd name="T12" fmla="*/ 62 w 125"/>
                  <a:gd name="T13" fmla="*/ 22 h 24"/>
                  <a:gd name="T14" fmla="*/ 80 w 125"/>
                  <a:gd name="T15" fmla="*/ 20 h 24"/>
                  <a:gd name="T16" fmla="*/ 95 w 125"/>
                  <a:gd name="T17" fmla="*/ 15 h 24"/>
                  <a:gd name="T18" fmla="*/ 111 w 125"/>
                  <a:gd name="T19" fmla="*/ 8 h 24"/>
                  <a:gd name="T20" fmla="*/ 125 w 125"/>
                  <a:gd name="T21" fmla="*/ 0 h 24"/>
                  <a:gd name="T22" fmla="*/ 0 w 125"/>
                  <a:gd name="T23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24">
                    <a:moveTo>
                      <a:pt x="0" y="20"/>
                    </a:moveTo>
                    <a:lnTo>
                      <a:pt x="4" y="20"/>
                    </a:lnTo>
                    <a:lnTo>
                      <a:pt x="11" y="22"/>
                    </a:lnTo>
                    <a:lnTo>
                      <a:pt x="19" y="22"/>
                    </a:lnTo>
                    <a:lnTo>
                      <a:pt x="33" y="24"/>
                    </a:lnTo>
                    <a:lnTo>
                      <a:pt x="47" y="24"/>
                    </a:lnTo>
                    <a:lnTo>
                      <a:pt x="62" y="22"/>
                    </a:lnTo>
                    <a:lnTo>
                      <a:pt x="80" y="20"/>
                    </a:lnTo>
                    <a:lnTo>
                      <a:pt x="95" y="15"/>
                    </a:lnTo>
                    <a:lnTo>
                      <a:pt x="111" y="8"/>
                    </a:lnTo>
                    <a:lnTo>
                      <a:pt x="125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1" name="Freeform 201">
                <a:extLst>
                  <a:ext uri="{FF2B5EF4-FFF2-40B4-BE49-F238E27FC236}">
                    <a16:creationId xmlns:a16="http://schemas.microsoft.com/office/drawing/2014/main" id="{2815EF90-AFDF-053A-7450-B554A066F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570"/>
                <a:ext cx="62" cy="12"/>
              </a:xfrm>
              <a:custGeom>
                <a:avLst/>
                <a:gdLst>
                  <a:gd name="T0" fmla="*/ 0 w 125"/>
                  <a:gd name="T1" fmla="*/ 20 h 24"/>
                  <a:gd name="T2" fmla="*/ 4 w 125"/>
                  <a:gd name="T3" fmla="*/ 20 h 24"/>
                  <a:gd name="T4" fmla="*/ 11 w 125"/>
                  <a:gd name="T5" fmla="*/ 22 h 24"/>
                  <a:gd name="T6" fmla="*/ 19 w 125"/>
                  <a:gd name="T7" fmla="*/ 22 h 24"/>
                  <a:gd name="T8" fmla="*/ 33 w 125"/>
                  <a:gd name="T9" fmla="*/ 24 h 24"/>
                  <a:gd name="T10" fmla="*/ 47 w 125"/>
                  <a:gd name="T11" fmla="*/ 24 h 24"/>
                  <a:gd name="T12" fmla="*/ 62 w 125"/>
                  <a:gd name="T13" fmla="*/ 22 h 24"/>
                  <a:gd name="T14" fmla="*/ 80 w 125"/>
                  <a:gd name="T15" fmla="*/ 20 h 24"/>
                  <a:gd name="T16" fmla="*/ 95 w 125"/>
                  <a:gd name="T17" fmla="*/ 15 h 24"/>
                  <a:gd name="T18" fmla="*/ 111 w 125"/>
                  <a:gd name="T19" fmla="*/ 8 h 24"/>
                  <a:gd name="T20" fmla="*/ 125 w 125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" h="24">
                    <a:moveTo>
                      <a:pt x="0" y="20"/>
                    </a:moveTo>
                    <a:lnTo>
                      <a:pt x="4" y="20"/>
                    </a:lnTo>
                    <a:lnTo>
                      <a:pt x="11" y="22"/>
                    </a:lnTo>
                    <a:lnTo>
                      <a:pt x="19" y="22"/>
                    </a:lnTo>
                    <a:lnTo>
                      <a:pt x="33" y="24"/>
                    </a:lnTo>
                    <a:lnTo>
                      <a:pt x="47" y="24"/>
                    </a:lnTo>
                    <a:lnTo>
                      <a:pt x="62" y="22"/>
                    </a:lnTo>
                    <a:lnTo>
                      <a:pt x="80" y="20"/>
                    </a:lnTo>
                    <a:lnTo>
                      <a:pt x="95" y="15"/>
                    </a:lnTo>
                    <a:lnTo>
                      <a:pt x="111" y="8"/>
                    </a:lnTo>
                    <a:lnTo>
                      <a:pt x="125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2" name="Freeform 202">
                <a:extLst>
                  <a:ext uri="{FF2B5EF4-FFF2-40B4-BE49-F238E27FC236}">
                    <a16:creationId xmlns:a16="http://schemas.microsoft.com/office/drawing/2014/main" id="{04106D5E-6868-D6CB-DBBF-D63BD2C37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2437"/>
                <a:ext cx="72" cy="19"/>
              </a:xfrm>
              <a:custGeom>
                <a:avLst/>
                <a:gdLst>
                  <a:gd name="T0" fmla="*/ 1 w 143"/>
                  <a:gd name="T1" fmla="*/ 7 h 38"/>
                  <a:gd name="T2" fmla="*/ 1 w 143"/>
                  <a:gd name="T3" fmla="*/ 11 h 38"/>
                  <a:gd name="T4" fmla="*/ 3 w 143"/>
                  <a:gd name="T5" fmla="*/ 14 h 38"/>
                  <a:gd name="T6" fmla="*/ 5 w 143"/>
                  <a:gd name="T7" fmla="*/ 18 h 38"/>
                  <a:gd name="T8" fmla="*/ 5 w 143"/>
                  <a:gd name="T9" fmla="*/ 19 h 38"/>
                  <a:gd name="T10" fmla="*/ 7 w 143"/>
                  <a:gd name="T11" fmla="*/ 26 h 38"/>
                  <a:gd name="T12" fmla="*/ 7 w 143"/>
                  <a:gd name="T13" fmla="*/ 26 h 38"/>
                  <a:gd name="T14" fmla="*/ 7 w 143"/>
                  <a:gd name="T15" fmla="*/ 28 h 38"/>
                  <a:gd name="T16" fmla="*/ 7 w 143"/>
                  <a:gd name="T17" fmla="*/ 28 h 38"/>
                  <a:gd name="T18" fmla="*/ 8 w 143"/>
                  <a:gd name="T19" fmla="*/ 30 h 38"/>
                  <a:gd name="T20" fmla="*/ 8 w 143"/>
                  <a:gd name="T21" fmla="*/ 30 h 38"/>
                  <a:gd name="T22" fmla="*/ 15 w 143"/>
                  <a:gd name="T23" fmla="*/ 32 h 38"/>
                  <a:gd name="T24" fmla="*/ 17 w 143"/>
                  <a:gd name="T25" fmla="*/ 32 h 38"/>
                  <a:gd name="T26" fmla="*/ 22 w 143"/>
                  <a:gd name="T27" fmla="*/ 35 h 38"/>
                  <a:gd name="T28" fmla="*/ 27 w 143"/>
                  <a:gd name="T29" fmla="*/ 37 h 38"/>
                  <a:gd name="T30" fmla="*/ 32 w 143"/>
                  <a:gd name="T31" fmla="*/ 38 h 38"/>
                  <a:gd name="T32" fmla="*/ 38 w 143"/>
                  <a:gd name="T33" fmla="*/ 38 h 38"/>
                  <a:gd name="T34" fmla="*/ 41 w 143"/>
                  <a:gd name="T35" fmla="*/ 37 h 38"/>
                  <a:gd name="T36" fmla="*/ 60 w 143"/>
                  <a:gd name="T37" fmla="*/ 30 h 38"/>
                  <a:gd name="T38" fmla="*/ 79 w 143"/>
                  <a:gd name="T39" fmla="*/ 21 h 38"/>
                  <a:gd name="T40" fmla="*/ 98 w 143"/>
                  <a:gd name="T41" fmla="*/ 16 h 38"/>
                  <a:gd name="T42" fmla="*/ 117 w 143"/>
                  <a:gd name="T43" fmla="*/ 14 h 38"/>
                  <a:gd name="T44" fmla="*/ 136 w 143"/>
                  <a:gd name="T45" fmla="*/ 19 h 38"/>
                  <a:gd name="T46" fmla="*/ 138 w 143"/>
                  <a:gd name="T47" fmla="*/ 19 h 38"/>
                  <a:gd name="T48" fmla="*/ 140 w 143"/>
                  <a:gd name="T49" fmla="*/ 19 h 38"/>
                  <a:gd name="T50" fmla="*/ 141 w 143"/>
                  <a:gd name="T51" fmla="*/ 19 h 38"/>
                  <a:gd name="T52" fmla="*/ 141 w 143"/>
                  <a:gd name="T53" fmla="*/ 18 h 38"/>
                  <a:gd name="T54" fmla="*/ 143 w 143"/>
                  <a:gd name="T55" fmla="*/ 18 h 38"/>
                  <a:gd name="T56" fmla="*/ 143 w 143"/>
                  <a:gd name="T57" fmla="*/ 16 h 38"/>
                  <a:gd name="T58" fmla="*/ 143 w 143"/>
                  <a:gd name="T59" fmla="*/ 16 h 38"/>
                  <a:gd name="T60" fmla="*/ 143 w 143"/>
                  <a:gd name="T61" fmla="*/ 14 h 38"/>
                  <a:gd name="T62" fmla="*/ 143 w 143"/>
                  <a:gd name="T63" fmla="*/ 12 h 38"/>
                  <a:gd name="T64" fmla="*/ 141 w 143"/>
                  <a:gd name="T65" fmla="*/ 12 h 38"/>
                  <a:gd name="T66" fmla="*/ 140 w 143"/>
                  <a:gd name="T67" fmla="*/ 11 h 38"/>
                  <a:gd name="T68" fmla="*/ 129 w 143"/>
                  <a:gd name="T69" fmla="*/ 7 h 38"/>
                  <a:gd name="T70" fmla="*/ 107 w 143"/>
                  <a:gd name="T71" fmla="*/ 6 h 38"/>
                  <a:gd name="T72" fmla="*/ 84 w 143"/>
                  <a:gd name="T73" fmla="*/ 11 h 38"/>
                  <a:gd name="T74" fmla="*/ 64 w 143"/>
                  <a:gd name="T75" fmla="*/ 19 h 38"/>
                  <a:gd name="T76" fmla="*/ 41 w 143"/>
                  <a:gd name="T77" fmla="*/ 26 h 38"/>
                  <a:gd name="T78" fmla="*/ 12 w 143"/>
                  <a:gd name="T79" fmla="*/ 21 h 38"/>
                  <a:gd name="T80" fmla="*/ 5 w 143"/>
                  <a:gd name="T81" fmla="*/ 14 h 38"/>
                  <a:gd name="T82" fmla="*/ 5 w 143"/>
                  <a:gd name="T83" fmla="*/ 12 h 38"/>
                  <a:gd name="T84" fmla="*/ 7 w 143"/>
                  <a:gd name="T85" fmla="*/ 11 h 38"/>
                  <a:gd name="T86" fmla="*/ 7 w 143"/>
                  <a:gd name="T87" fmla="*/ 9 h 38"/>
                  <a:gd name="T88" fmla="*/ 8 w 143"/>
                  <a:gd name="T89" fmla="*/ 7 h 38"/>
                  <a:gd name="T90" fmla="*/ 8 w 143"/>
                  <a:gd name="T91" fmla="*/ 6 h 38"/>
                  <a:gd name="T92" fmla="*/ 8 w 143"/>
                  <a:gd name="T93" fmla="*/ 4 h 38"/>
                  <a:gd name="T94" fmla="*/ 8 w 143"/>
                  <a:gd name="T95" fmla="*/ 2 h 38"/>
                  <a:gd name="T96" fmla="*/ 7 w 143"/>
                  <a:gd name="T97" fmla="*/ 2 h 38"/>
                  <a:gd name="T98" fmla="*/ 7 w 143"/>
                  <a:gd name="T99" fmla="*/ 0 h 38"/>
                  <a:gd name="T100" fmla="*/ 5 w 143"/>
                  <a:gd name="T101" fmla="*/ 0 h 38"/>
                  <a:gd name="T102" fmla="*/ 3 w 143"/>
                  <a:gd name="T103" fmla="*/ 0 h 38"/>
                  <a:gd name="T104" fmla="*/ 3 w 143"/>
                  <a:gd name="T105" fmla="*/ 0 h 38"/>
                  <a:gd name="T106" fmla="*/ 1 w 143"/>
                  <a:gd name="T107" fmla="*/ 2 h 38"/>
                  <a:gd name="T108" fmla="*/ 1 w 143"/>
                  <a:gd name="T109" fmla="*/ 4 h 38"/>
                  <a:gd name="T110" fmla="*/ 0 w 143"/>
                  <a:gd name="T111" fmla="*/ 4 h 38"/>
                  <a:gd name="T112" fmla="*/ 0 w 143"/>
                  <a:gd name="T113" fmla="*/ 6 h 38"/>
                  <a:gd name="T114" fmla="*/ 0 w 143"/>
                  <a:gd name="T11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38">
                    <a:moveTo>
                      <a:pt x="0" y="7"/>
                    </a:moveTo>
                    <a:lnTo>
                      <a:pt x="1" y="7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7" y="32"/>
                    </a:lnTo>
                    <a:lnTo>
                      <a:pt x="20" y="33"/>
                    </a:lnTo>
                    <a:lnTo>
                      <a:pt x="22" y="35"/>
                    </a:lnTo>
                    <a:lnTo>
                      <a:pt x="26" y="37"/>
                    </a:lnTo>
                    <a:lnTo>
                      <a:pt x="27" y="37"/>
                    </a:lnTo>
                    <a:lnTo>
                      <a:pt x="31" y="38"/>
                    </a:lnTo>
                    <a:lnTo>
                      <a:pt x="32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1" y="37"/>
                    </a:lnTo>
                    <a:lnTo>
                      <a:pt x="41" y="37"/>
                    </a:lnTo>
                    <a:lnTo>
                      <a:pt x="50" y="33"/>
                    </a:lnTo>
                    <a:lnTo>
                      <a:pt x="60" y="30"/>
                    </a:lnTo>
                    <a:lnTo>
                      <a:pt x="69" y="25"/>
                    </a:lnTo>
                    <a:lnTo>
                      <a:pt x="79" y="21"/>
                    </a:lnTo>
                    <a:lnTo>
                      <a:pt x="88" y="18"/>
                    </a:lnTo>
                    <a:lnTo>
                      <a:pt x="98" y="16"/>
                    </a:lnTo>
                    <a:lnTo>
                      <a:pt x="107" y="14"/>
                    </a:lnTo>
                    <a:lnTo>
                      <a:pt x="117" y="14"/>
                    </a:lnTo>
                    <a:lnTo>
                      <a:pt x="128" y="16"/>
                    </a:lnTo>
                    <a:lnTo>
                      <a:pt x="136" y="19"/>
                    </a:lnTo>
                    <a:lnTo>
                      <a:pt x="136" y="19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40" y="19"/>
                    </a:lnTo>
                    <a:lnTo>
                      <a:pt x="140" y="19"/>
                    </a:lnTo>
                    <a:lnTo>
                      <a:pt x="141" y="19"/>
                    </a:lnTo>
                    <a:lnTo>
                      <a:pt x="141" y="19"/>
                    </a:lnTo>
                    <a:lnTo>
                      <a:pt x="141" y="18"/>
                    </a:lnTo>
                    <a:lnTo>
                      <a:pt x="141" y="18"/>
                    </a:lnTo>
                    <a:lnTo>
                      <a:pt x="143" y="18"/>
                    </a:lnTo>
                    <a:lnTo>
                      <a:pt x="143" y="16"/>
                    </a:lnTo>
                    <a:lnTo>
                      <a:pt x="143" y="16"/>
                    </a:lnTo>
                    <a:lnTo>
                      <a:pt x="143" y="16"/>
                    </a:lnTo>
                    <a:lnTo>
                      <a:pt x="143" y="16"/>
                    </a:lnTo>
                    <a:lnTo>
                      <a:pt x="143" y="14"/>
                    </a:lnTo>
                    <a:lnTo>
                      <a:pt x="143" y="14"/>
                    </a:lnTo>
                    <a:lnTo>
                      <a:pt x="143" y="12"/>
                    </a:lnTo>
                    <a:lnTo>
                      <a:pt x="143" y="12"/>
                    </a:lnTo>
                    <a:lnTo>
                      <a:pt x="141" y="12"/>
                    </a:lnTo>
                    <a:lnTo>
                      <a:pt x="141" y="12"/>
                    </a:lnTo>
                    <a:lnTo>
                      <a:pt x="141" y="11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29" y="7"/>
                    </a:lnTo>
                    <a:lnTo>
                      <a:pt x="117" y="6"/>
                    </a:lnTo>
                    <a:lnTo>
                      <a:pt x="107" y="6"/>
                    </a:lnTo>
                    <a:lnTo>
                      <a:pt x="95" y="7"/>
                    </a:lnTo>
                    <a:lnTo>
                      <a:pt x="84" y="11"/>
                    </a:lnTo>
                    <a:lnTo>
                      <a:pt x="74" y="14"/>
                    </a:lnTo>
                    <a:lnTo>
                      <a:pt x="64" y="19"/>
                    </a:lnTo>
                    <a:lnTo>
                      <a:pt x="51" y="23"/>
                    </a:lnTo>
                    <a:lnTo>
                      <a:pt x="41" y="26"/>
                    </a:lnTo>
                    <a:lnTo>
                      <a:pt x="31" y="28"/>
                    </a:lnTo>
                    <a:lnTo>
                      <a:pt x="12" y="21"/>
                    </a:lnTo>
                    <a:lnTo>
                      <a:pt x="15" y="2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3" name="Freeform 203">
                <a:extLst>
                  <a:ext uri="{FF2B5EF4-FFF2-40B4-BE49-F238E27FC236}">
                    <a16:creationId xmlns:a16="http://schemas.microsoft.com/office/drawing/2014/main" id="{CECD8AE7-7C09-7FEC-3B71-35187A84A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473"/>
                <a:ext cx="42" cy="16"/>
              </a:xfrm>
              <a:custGeom>
                <a:avLst/>
                <a:gdLst>
                  <a:gd name="T0" fmla="*/ 73 w 85"/>
                  <a:gd name="T1" fmla="*/ 9 h 33"/>
                  <a:gd name="T2" fmla="*/ 59 w 85"/>
                  <a:gd name="T3" fmla="*/ 17 h 33"/>
                  <a:gd name="T4" fmla="*/ 45 w 85"/>
                  <a:gd name="T5" fmla="*/ 22 h 33"/>
                  <a:gd name="T6" fmla="*/ 30 w 85"/>
                  <a:gd name="T7" fmla="*/ 24 h 33"/>
                  <a:gd name="T8" fmla="*/ 12 w 85"/>
                  <a:gd name="T9" fmla="*/ 24 h 33"/>
                  <a:gd name="T10" fmla="*/ 4 w 85"/>
                  <a:gd name="T11" fmla="*/ 22 h 33"/>
                  <a:gd name="T12" fmla="*/ 4 w 85"/>
                  <a:gd name="T13" fmla="*/ 22 h 33"/>
                  <a:gd name="T14" fmla="*/ 2 w 85"/>
                  <a:gd name="T15" fmla="*/ 24 h 33"/>
                  <a:gd name="T16" fmla="*/ 0 w 85"/>
                  <a:gd name="T17" fmla="*/ 24 h 33"/>
                  <a:gd name="T18" fmla="*/ 0 w 85"/>
                  <a:gd name="T19" fmla="*/ 26 h 33"/>
                  <a:gd name="T20" fmla="*/ 0 w 85"/>
                  <a:gd name="T21" fmla="*/ 28 h 33"/>
                  <a:gd name="T22" fmla="*/ 0 w 85"/>
                  <a:gd name="T23" fmla="*/ 28 h 33"/>
                  <a:gd name="T24" fmla="*/ 0 w 85"/>
                  <a:gd name="T25" fmla="*/ 29 h 33"/>
                  <a:gd name="T26" fmla="*/ 2 w 85"/>
                  <a:gd name="T27" fmla="*/ 31 h 33"/>
                  <a:gd name="T28" fmla="*/ 2 w 85"/>
                  <a:gd name="T29" fmla="*/ 31 h 33"/>
                  <a:gd name="T30" fmla="*/ 4 w 85"/>
                  <a:gd name="T31" fmla="*/ 33 h 33"/>
                  <a:gd name="T32" fmla="*/ 4 w 85"/>
                  <a:gd name="T33" fmla="*/ 33 h 33"/>
                  <a:gd name="T34" fmla="*/ 23 w 85"/>
                  <a:gd name="T35" fmla="*/ 33 h 33"/>
                  <a:gd name="T36" fmla="*/ 40 w 85"/>
                  <a:gd name="T37" fmla="*/ 33 h 33"/>
                  <a:gd name="T38" fmla="*/ 55 w 85"/>
                  <a:gd name="T39" fmla="*/ 28 h 33"/>
                  <a:gd name="T40" fmla="*/ 71 w 85"/>
                  <a:gd name="T41" fmla="*/ 21 h 33"/>
                  <a:gd name="T42" fmla="*/ 83 w 85"/>
                  <a:gd name="T43" fmla="*/ 9 h 33"/>
                  <a:gd name="T44" fmla="*/ 85 w 85"/>
                  <a:gd name="T45" fmla="*/ 9 h 33"/>
                  <a:gd name="T46" fmla="*/ 85 w 85"/>
                  <a:gd name="T47" fmla="*/ 7 h 33"/>
                  <a:gd name="T48" fmla="*/ 85 w 85"/>
                  <a:gd name="T49" fmla="*/ 5 h 33"/>
                  <a:gd name="T50" fmla="*/ 85 w 85"/>
                  <a:gd name="T51" fmla="*/ 3 h 33"/>
                  <a:gd name="T52" fmla="*/ 85 w 85"/>
                  <a:gd name="T53" fmla="*/ 3 h 33"/>
                  <a:gd name="T54" fmla="*/ 85 w 85"/>
                  <a:gd name="T55" fmla="*/ 2 h 33"/>
                  <a:gd name="T56" fmla="*/ 83 w 85"/>
                  <a:gd name="T57" fmla="*/ 2 h 33"/>
                  <a:gd name="T58" fmla="*/ 81 w 85"/>
                  <a:gd name="T59" fmla="*/ 0 h 33"/>
                  <a:gd name="T60" fmla="*/ 80 w 85"/>
                  <a:gd name="T61" fmla="*/ 0 h 33"/>
                  <a:gd name="T62" fmla="*/ 80 w 85"/>
                  <a:gd name="T63" fmla="*/ 2 h 33"/>
                  <a:gd name="T64" fmla="*/ 78 w 85"/>
                  <a:gd name="T65" fmla="*/ 2 h 33"/>
                  <a:gd name="T66" fmla="*/ 78 w 85"/>
                  <a:gd name="T6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" h="33">
                    <a:moveTo>
                      <a:pt x="78" y="2"/>
                    </a:moveTo>
                    <a:lnTo>
                      <a:pt x="73" y="9"/>
                    </a:lnTo>
                    <a:lnTo>
                      <a:pt x="66" y="14"/>
                    </a:lnTo>
                    <a:lnTo>
                      <a:pt x="59" y="17"/>
                    </a:lnTo>
                    <a:lnTo>
                      <a:pt x="52" y="21"/>
                    </a:lnTo>
                    <a:lnTo>
                      <a:pt x="45" y="22"/>
                    </a:lnTo>
                    <a:lnTo>
                      <a:pt x="36" y="22"/>
                    </a:lnTo>
                    <a:lnTo>
                      <a:pt x="30" y="24"/>
                    </a:lnTo>
                    <a:lnTo>
                      <a:pt x="21" y="24"/>
                    </a:lnTo>
                    <a:lnTo>
                      <a:pt x="12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12" y="33"/>
                    </a:lnTo>
                    <a:lnTo>
                      <a:pt x="23" y="33"/>
                    </a:lnTo>
                    <a:lnTo>
                      <a:pt x="31" y="33"/>
                    </a:lnTo>
                    <a:lnTo>
                      <a:pt x="40" y="33"/>
                    </a:lnTo>
                    <a:lnTo>
                      <a:pt x="47" y="31"/>
                    </a:lnTo>
                    <a:lnTo>
                      <a:pt x="55" y="28"/>
                    </a:lnTo>
                    <a:lnTo>
                      <a:pt x="64" y="26"/>
                    </a:lnTo>
                    <a:lnTo>
                      <a:pt x="71" y="21"/>
                    </a:lnTo>
                    <a:lnTo>
                      <a:pt x="78" y="16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78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4" name="Freeform 204">
                <a:extLst>
                  <a:ext uri="{FF2B5EF4-FFF2-40B4-BE49-F238E27FC236}">
                    <a16:creationId xmlns:a16="http://schemas.microsoft.com/office/drawing/2014/main" id="{6B38D8F4-A2E0-9B8D-94E9-D7426F4C9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484"/>
                <a:ext cx="13" cy="47"/>
              </a:xfrm>
              <a:custGeom>
                <a:avLst/>
                <a:gdLst>
                  <a:gd name="T0" fmla="*/ 10 w 26"/>
                  <a:gd name="T1" fmla="*/ 11 h 94"/>
                  <a:gd name="T2" fmla="*/ 3 w 26"/>
                  <a:gd name="T3" fmla="*/ 28 h 94"/>
                  <a:gd name="T4" fmla="*/ 0 w 26"/>
                  <a:gd name="T5" fmla="*/ 47 h 94"/>
                  <a:gd name="T6" fmla="*/ 1 w 26"/>
                  <a:gd name="T7" fmla="*/ 68 h 94"/>
                  <a:gd name="T8" fmla="*/ 10 w 26"/>
                  <a:gd name="T9" fmla="*/ 85 h 94"/>
                  <a:gd name="T10" fmla="*/ 17 w 26"/>
                  <a:gd name="T11" fmla="*/ 92 h 94"/>
                  <a:gd name="T12" fmla="*/ 17 w 26"/>
                  <a:gd name="T13" fmla="*/ 94 h 94"/>
                  <a:gd name="T14" fmla="*/ 19 w 26"/>
                  <a:gd name="T15" fmla="*/ 94 h 94"/>
                  <a:gd name="T16" fmla="*/ 20 w 26"/>
                  <a:gd name="T17" fmla="*/ 94 h 94"/>
                  <a:gd name="T18" fmla="*/ 22 w 26"/>
                  <a:gd name="T19" fmla="*/ 94 h 94"/>
                  <a:gd name="T20" fmla="*/ 24 w 26"/>
                  <a:gd name="T21" fmla="*/ 94 h 94"/>
                  <a:gd name="T22" fmla="*/ 24 w 26"/>
                  <a:gd name="T23" fmla="*/ 92 h 94"/>
                  <a:gd name="T24" fmla="*/ 24 w 26"/>
                  <a:gd name="T25" fmla="*/ 92 h 94"/>
                  <a:gd name="T26" fmla="*/ 24 w 26"/>
                  <a:gd name="T27" fmla="*/ 90 h 94"/>
                  <a:gd name="T28" fmla="*/ 24 w 26"/>
                  <a:gd name="T29" fmla="*/ 89 h 94"/>
                  <a:gd name="T30" fmla="*/ 24 w 26"/>
                  <a:gd name="T31" fmla="*/ 87 h 94"/>
                  <a:gd name="T32" fmla="*/ 24 w 26"/>
                  <a:gd name="T33" fmla="*/ 87 h 94"/>
                  <a:gd name="T34" fmla="*/ 13 w 26"/>
                  <a:gd name="T35" fmla="*/ 73 h 94"/>
                  <a:gd name="T36" fmla="*/ 8 w 26"/>
                  <a:gd name="T37" fmla="*/ 58 h 94"/>
                  <a:gd name="T38" fmla="*/ 10 w 26"/>
                  <a:gd name="T39" fmla="*/ 40 h 94"/>
                  <a:gd name="T40" fmla="*/ 15 w 26"/>
                  <a:gd name="T41" fmla="*/ 23 h 94"/>
                  <a:gd name="T42" fmla="*/ 24 w 26"/>
                  <a:gd name="T43" fmla="*/ 9 h 94"/>
                  <a:gd name="T44" fmla="*/ 24 w 26"/>
                  <a:gd name="T45" fmla="*/ 7 h 94"/>
                  <a:gd name="T46" fmla="*/ 26 w 26"/>
                  <a:gd name="T47" fmla="*/ 6 h 94"/>
                  <a:gd name="T48" fmla="*/ 26 w 26"/>
                  <a:gd name="T49" fmla="*/ 6 h 94"/>
                  <a:gd name="T50" fmla="*/ 24 w 26"/>
                  <a:gd name="T51" fmla="*/ 4 h 94"/>
                  <a:gd name="T52" fmla="*/ 24 w 26"/>
                  <a:gd name="T53" fmla="*/ 2 h 94"/>
                  <a:gd name="T54" fmla="*/ 24 w 26"/>
                  <a:gd name="T55" fmla="*/ 2 h 94"/>
                  <a:gd name="T56" fmla="*/ 22 w 26"/>
                  <a:gd name="T57" fmla="*/ 0 h 94"/>
                  <a:gd name="T58" fmla="*/ 20 w 26"/>
                  <a:gd name="T59" fmla="*/ 0 h 94"/>
                  <a:gd name="T60" fmla="*/ 19 w 26"/>
                  <a:gd name="T61" fmla="*/ 0 h 94"/>
                  <a:gd name="T62" fmla="*/ 17 w 26"/>
                  <a:gd name="T63" fmla="*/ 2 h 94"/>
                  <a:gd name="T64" fmla="*/ 17 w 26"/>
                  <a:gd name="T65" fmla="*/ 2 h 94"/>
                  <a:gd name="T66" fmla="*/ 17 w 26"/>
                  <a:gd name="T67" fmla="*/ 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94">
                    <a:moveTo>
                      <a:pt x="17" y="2"/>
                    </a:moveTo>
                    <a:lnTo>
                      <a:pt x="10" y="11"/>
                    </a:lnTo>
                    <a:lnTo>
                      <a:pt x="7" y="19"/>
                    </a:lnTo>
                    <a:lnTo>
                      <a:pt x="3" y="2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1" y="68"/>
                    </a:lnTo>
                    <a:lnTo>
                      <a:pt x="5" y="77"/>
                    </a:lnTo>
                    <a:lnTo>
                      <a:pt x="10" y="85"/>
                    </a:lnTo>
                    <a:lnTo>
                      <a:pt x="17" y="92"/>
                    </a:lnTo>
                    <a:lnTo>
                      <a:pt x="17" y="92"/>
                    </a:lnTo>
                    <a:lnTo>
                      <a:pt x="17" y="92"/>
                    </a:lnTo>
                    <a:lnTo>
                      <a:pt x="17" y="94"/>
                    </a:lnTo>
                    <a:lnTo>
                      <a:pt x="19" y="94"/>
                    </a:lnTo>
                    <a:lnTo>
                      <a:pt x="19" y="94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24" y="94"/>
                    </a:lnTo>
                    <a:lnTo>
                      <a:pt x="24" y="94"/>
                    </a:lnTo>
                    <a:lnTo>
                      <a:pt x="24" y="92"/>
                    </a:lnTo>
                    <a:lnTo>
                      <a:pt x="24" y="92"/>
                    </a:lnTo>
                    <a:lnTo>
                      <a:pt x="24" y="92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17" y="80"/>
                    </a:lnTo>
                    <a:lnTo>
                      <a:pt x="13" y="73"/>
                    </a:lnTo>
                    <a:lnTo>
                      <a:pt x="10" y="64"/>
                    </a:lnTo>
                    <a:lnTo>
                      <a:pt x="8" y="58"/>
                    </a:lnTo>
                    <a:lnTo>
                      <a:pt x="8" y="49"/>
                    </a:lnTo>
                    <a:lnTo>
                      <a:pt x="10" y="40"/>
                    </a:lnTo>
                    <a:lnTo>
                      <a:pt x="12" y="32"/>
                    </a:lnTo>
                    <a:lnTo>
                      <a:pt x="15" y="23"/>
                    </a:lnTo>
                    <a:lnTo>
                      <a:pt x="19" y="16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5" name="Freeform 205">
                <a:extLst>
                  <a:ext uri="{FF2B5EF4-FFF2-40B4-BE49-F238E27FC236}">
                    <a16:creationId xmlns:a16="http://schemas.microsoft.com/office/drawing/2014/main" id="{81F6F2E7-D57E-B285-B8A8-6B8BF9538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2549"/>
                <a:ext cx="40" cy="8"/>
              </a:xfrm>
              <a:custGeom>
                <a:avLst/>
                <a:gdLst>
                  <a:gd name="T0" fmla="*/ 11 w 80"/>
                  <a:gd name="T1" fmla="*/ 12 h 16"/>
                  <a:gd name="T2" fmla="*/ 25 w 80"/>
                  <a:gd name="T3" fmla="*/ 14 h 16"/>
                  <a:gd name="T4" fmla="*/ 40 w 80"/>
                  <a:gd name="T5" fmla="*/ 16 h 16"/>
                  <a:gd name="T6" fmla="*/ 54 w 80"/>
                  <a:gd name="T7" fmla="*/ 16 h 16"/>
                  <a:gd name="T8" fmla="*/ 68 w 80"/>
                  <a:gd name="T9" fmla="*/ 14 h 16"/>
                  <a:gd name="T10" fmla="*/ 77 w 80"/>
                  <a:gd name="T11" fmla="*/ 16 h 16"/>
                  <a:gd name="T12" fmla="*/ 78 w 80"/>
                  <a:gd name="T13" fmla="*/ 14 h 16"/>
                  <a:gd name="T14" fmla="*/ 78 w 80"/>
                  <a:gd name="T15" fmla="*/ 14 h 16"/>
                  <a:gd name="T16" fmla="*/ 80 w 80"/>
                  <a:gd name="T17" fmla="*/ 12 h 16"/>
                  <a:gd name="T18" fmla="*/ 80 w 80"/>
                  <a:gd name="T19" fmla="*/ 12 h 16"/>
                  <a:gd name="T20" fmla="*/ 80 w 80"/>
                  <a:gd name="T21" fmla="*/ 10 h 16"/>
                  <a:gd name="T22" fmla="*/ 80 w 80"/>
                  <a:gd name="T23" fmla="*/ 10 h 16"/>
                  <a:gd name="T24" fmla="*/ 80 w 80"/>
                  <a:gd name="T25" fmla="*/ 9 h 16"/>
                  <a:gd name="T26" fmla="*/ 80 w 80"/>
                  <a:gd name="T27" fmla="*/ 7 h 16"/>
                  <a:gd name="T28" fmla="*/ 78 w 80"/>
                  <a:gd name="T29" fmla="*/ 7 h 16"/>
                  <a:gd name="T30" fmla="*/ 77 w 80"/>
                  <a:gd name="T31" fmla="*/ 5 h 16"/>
                  <a:gd name="T32" fmla="*/ 77 w 80"/>
                  <a:gd name="T33" fmla="*/ 5 h 16"/>
                  <a:gd name="T34" fmla="*/ 63 w 80"/>
                  <a:gd name="T35" fmla="*/ 5 h 16"/>
                  <a:gd name="T36" fmla="*/ 49 w 80"/>
                  <a:gd name="T37" fmla="*/ 5 h 16"/>
                  <a:gd name="T38" fmla="*/ 33 w 80"/>
                  <a:gd name="T39" fmla="*/ 5 h 16"/>
                  <a:gd name="T40" fmla="*/ 19 w 80"/>
                  <a:gd name="T41" fmla="*/ 4 h 16"/>
                  <a:gd name="T42" fmla="*/ 6 w 80"/>
                  <a:gd name="T43" fmla="*/ 0 h 16"/>
                  <a:gd name="T44" fmla="*/ 6 w 80"/>
                  <a:gd name="T45" fmla="*/ 0 h 16"/>
                  <a:gd name="T46" fmla="*/ 4 w 80"/>
                  <a:gd name="T47" fmla="*/ 0 h 16"/>
                  <a:gd name="T48" fmla="*/ 4 w 80"/>
                  <a:gd name="T49" fmla="*/ 0 h 16"/>
                  <a:gd name="T50" fmla="*/ 2 w 80"/>
                  <a:gd name="T51" fmla="*/ 2 h 16"/>
                  <a:gd name="T52" fmla="*/ 0 w 80"/>
                  <a:gd name="T53" fmla="*/ 2 h 16"/>
                  <a:gd name="T54" fmla="*/ 0 w 80"/>
                  <a:gd name="T55" fmla="*/ 4 h 16"/>
                  <a:gd name="T56" fmla="*/ 0 w 80"/>
                  <a:gd name="T57" fmla="*/ 5 h 16"/>
                  <a:gd name="T58" fmla="*/ 0 w 80"/>
                  <a:gd name="T59" fmla="*/ 5 h 16"/>
                  <a:gd name="T60" fmla="*/ 2 w 80"/>
                  <a:gd name="T61" fmla="*/ 7 h 16"/>
                  <a:gd name="T62" fmla="*/ 2 w 80"/>
                  <a:gd name="T63" fmla="*/ 9 h 16"/>
                  <a:gd name="T64" fmla="*/ 4 w 80"/>
                  <a:gd name="T65" fmla="*/ 9 h 16"/>
                  <a:gd name="T66" fmla="*/ 4 w 80"/>
                  <a:gd name="T6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" h="16">
                    <a:moveTo>
                      <a:pt x="4" y="9"/>
                    </a:moveTo>
                    <a:lnTo>
                      <a:pt x="11" y="12"/>
                    </a:lnTo>
                    <a:lnTo>
                      <a:pt x="18" y="14"/>
                    </a:lnTo>
                    <a:lnTo>
                      <a:pt x="25" y="14"/>
                    </a:lnTo>
                    <a:lnTo>
                      <a:pt x="32" y="16"/>
                    </a:lnTo>
                    <a:lnTo>
                      <a:pt x="40" y="16"/>
                    </a:lnTo>
                    <a:lnTo>
                      <a:pt x="47" y="16"/>
                    </a:lnTo>
                    <a:lnTo>
                      <a:pt x="54" y="16"/>
                    </a:lnTo>
                    <a:lnTo>
                      <a:pt x="61" y="14"/>
                    </a:lnTo>
                    <a:lnTo>
                      <a:pt x="68" y="14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0" y="12"/>
                    </a:lnTo>
                    <a:lnTo>
                      <a:pt x="80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9"/>
                    </a:lnTo>
                    <a:lnTo>
                      <a:pt x="80" y="9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78" y="7"/>
                    </a:lnTo>
                    <a:lnTo>
                      <a:pt x="78" y="7"/>
                    </a:lnTo>
                    <a:lnTo>
                      <a:pt x="78" y="5"/>
                    </a:lnTo>
                    <a:lnTo>
                      <a:pt x="77" y="5"/>
                    </a:lnTo>
                    <a:lnTo>
                      <a:pt x="77" y="5"/>
                    </a:lnTo>
                    <a:lnTo>
                      <a:pt x="77" y="5"/>
                    </a:lnTo>
                    <a:lnTo>
                      <a:pt x="70" y="5"/>
                    </a:lnTo>
                    <a:lnTo>
                      <a:pt x="63" y="5"/>
                    </a:lnTo>
                    <a:lnTo>
                      <a:pt x="56" y="5"/>
                    </a:lnTo>
                    <a:lnTo>
                      <a:pt x="49" y="5"/>
                    </a:lnTo>
                    <a:lnTo>
                      <a:pt x="42" y="5"/>
                    </a:lnTo>
                    <a:lnTo>
                      <a:pt x="33" y="5"/>
                    </a:lnTo>
                    <a:lnTo>
                      <a:pt x="26" y="5"/>
                    </a:lnTo>
                    <a:lnTo>
                      <a:pt x="19" y="4"/>
                    </a:lnTo>
                    <a:lnTo>
                      <a:pt x="13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6" name="Freeform 206">
                <a:extLst>
                  <a:ext uri="{FF2B5EF4-FFF2-40B4-BE49-F238E27FC236}">
                    <a16:creationId xmlns:a16="http://schemas.microsoft.com/office/drawing/2014/main" id="{6AB27AF1-FA5A-D7E3-DFFB-5A412B90D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612"/>
                <a:ext cx="20" cy="20"/>
              </a:xfrm>
              <a:custGeom>
                <a:avLst/>
                <a:gdLst>
                  <a:gd name="T0" fmla="*/ 34 w 39"/>
                  <a:gd name="T1" fmla="*/ 0 h 40"/>
                  <a:gd name="T2" fmla="*/ 31 w 39"/>
                  <a:gd name="T3" fmla="*/ 0 h 40"/>
                  <a:gd name="T4" fmla="*/ 27 w 39"/>
                  <a:gd name="T5" fmla="*/ 0 h 40"/>
                  <a:gd name="T6" fmla="*/ 26 w 39"/>
                  <a:gd name="T7" fmla="*/ 0 h 40"/>
                  <a:gd name="T8" fmla="*/ 22 w 39"/>
                  <a:gd name="T9" fmla="*/ 0 h 40"/>
                  <a:gd name="T10" fmla="*/ 19 w 39"/>
                  <a:gd name="T11" fmla="*/ 0 h 40"/>
                  <a:gd name="T12" fmla="*/ 19 w 39"/>
                  <a:gd name="T13" fmla="*/ 0 h 40"/>
                  <a:gd name="T14" fmla="*/ 19 w 39"/>
                  <a:gd name="T15" fmla="*/ 0 h 40"/>
                  <a:gd name="T16" fmla="*/ 17 w 39"/>
                  <a:gd name="T17" fmla="*/ 0 h 40"/>
                  <a:gd name="T18" fmla="*/ 17 w 39"/>
                  <a:gd name="T19" fmla="*/ 2 h 40"/>
                  <a:gd name="T20" fmla="*/ 17 w 39"/>
                  <a:gd name="T21" fmla="*/ 2 h 40"/>
                  <a:gd name="T22" fmla="*/ 14 w 39"/>
                  <a:gd name="T23" fmla="*/ 4 h 40"/>
                  <a:gd name="T24" fmla="*/ 12 w 39"/>
                  <a:gd name="T25" fmla="*/ 7 h 40"/>
                  <a:gd name="T26" fmla="*/ 7 w 39"/>
                  <a:gd name="T27" fmla="*/ 12 h 40"/>
                  <a:gd name="T28" fmla="*/ 3 w 39"/>
                  <a:gd name="T29" fmla="*/ 19 h 40"/>
                  <a:gd name="T30" fmla="*/ 0 w 39"/>
                  <a:gd name="T31" fmla="*/ 24 h 40"/>
                  <a:gd name="T32" fmla="*/ 0 w 39"/>
                  <a:gd name="T33" fmla="*/ 31 h 40"/>
                  <a:gd name="T34" fmla="*/ 0 w 39"/>
                  <a:gd name="T35" fmla="*/ 35 h 40"/>
                  <a:gd name="T36" fmla="*/ 0 w 39"/>
                  <a:gd name="T37" fmla="*/ 37 h 40"/>
                  <a:gd name="T38" fmla="*/ 1 w 39"/>
                  <a:gd name="T39" fmla="*/ 38 h 40"/>
                  <a:gd name="T40" fmla="*/ 1 w 39"/>
                  <a:gd name="T41" fmla="*/ 40 h 40"/>
                  <a:gd name="T42" fmla="*/ 3 w 39"/>
                  <a:gd name="T43" fmla="*/ 40 h 40"/>
                  <a:gd name="T44" fmla="*/ 5 w 39"/>
                  <a:gd name="T45" fmla="*/ 40 h 40"/>
                  <a:gd name="T46" fmla="*/ 5 w 39"/>
                  <a:gd name="T47" fmla="*/ 40 h 40"/>
                  <a:gd name="T48" fmla="*/ 7 w 39"/>
                  <a:gd name="T49" fmla="*/ 40 h 40"/>
                  <a:gd name="T50" fmla="*/ 7 w 39"/>
                  <a:gd name="T51" fmla="*/ 38 h 40"/>
                  <a:gd name="T52" fmla="*/ 8 w 39"/>
                  <a:gd name="T53" fmla="*/ 38 h 40"/>
                  <a:gd name="T54" fmla="*/ 8 w 39"/>
                  <a:gd name="T55" fmla="*/ 37 h 40"/>
                  <a:gd name="T56" fmla="*/ 8 w 39"/>
                  <a:gd name="T57" fmla="*/ 35 h 40"/>
                  <a:gd name="T58" fmla="*/ 8 w 39"/>
                  <a:gd name="T59" fmla="*/ 31 h 40"/>
                  <a:gd name="T60" fmla="*/ 8 w 39"/>
                  <a:gd name="T61" fmla="*/ 28 h 40"/>
                  <a:gd name="T62" fmla="*/ 10 w 39"/>
                  <a:gd name="T63" fmla="*/ 24 h 40"/>
                  <a:gd name="T64" fmla="*/ 12 w 39"/>
                  <a:gd name="T65" fmla="*/ 21 h 40"/>
                  <a:gd name="T66" fmla="*/ 15 w 39"/>
                  <a:gd name="T67" fmla="*/ 18 h 40"/>
                  <a:gd name="T68" fmla="*/ 19 w 39"/>
                  <a:gd name="T69" fmla="*/ 9 h 40"/>
                  <a:gd name="T70" fmla="*/ 31 w 39"/>
                  <a:gd name="T71" fmla="*/ 9 h 40"/>
                  <a:gd name="T72" fmla="*/ 33 w 39"/>
                  <a:gd name="T73" fmla="*/ 9 h 40"/>
                  <a:gd name="T74" fmla="*/ 33 w 39"/>
                  <a:gd name="T75" fmla="*/ 9 h 40"/>
                  <a:gd name="T76" fmla="*/ 34 w 39"/>
                  <a:gd name="T77" fmla="*/ 9 h 40"/>
                  <a:gd name="T78" fmla="*/ 34 w 39"/>
                  <a:gd name="T79" fmla="*/ 9 h 40"/>
                  <a:gd name="T80" fmla="*/ 36 w 39"/>
                  <a:gd name="T81" fmla="*/ 9 h 40"/>
                  <a:gd name="T82" fmla="*/ 36 w 39"/>
                  <a:gd name="T83" fmla="*/ 9 h 40"/>
                  <a:gd name="T84" fmla="*/ 38 w 39"/>
                  <a:gd name="T85" fmla="*/ 9 h 40"/>
                  <a:gd name="T86" fmla="*/ 38 w 39"/>
                  <a:gd name="T87" fmla="*/ 9 h 40"/>
                  <a:gd name="T88" fmla="*/ 39 w 39"/>
                  <a:gd name="T89" fmla="*/ 7 h 40"/>
                  <a:gd name="T90" fmla="*/ 39 w 39"/>
                  <a:gd name="T91" fmla="*/ 5 h 40"/>
                  <a:gd name="T92" fmla="*/ 39 w 39"/>
                  <a:gd name="T93" fmla="*/ 5 h 40"/>
                  <a:gd name="T94" fmla="*/ 39 w 39"/>
                  <a:gd name="T95" fmla="*/ 4 h 40"/>
                  <a:gd name="T96" fmla="*/ 39 w 39"/>
                  <a:gd name="T97" fmla="*/ 2 h 40"/>
                  <a:gd name="T98" fmla="*/ 38 w 39"/>
                  <a:gd name="T99" fmla="*/ 2 h 40"/>
                  <a:gd name="T100" fmla="*/ 36 w 39"/>
                  <a:gd name="T101" fmla="*/ 0 h 40"/>
                  <a:gd name="T102" fmla="*/ 36 w 39"/>
                  <a:gd name="T103" fmla="*/ 0 h 40"/>
                  <a:gd name="T104" fmla="*/ 36 w 39"/>
                  <a:gd name="T10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9" h="40">
                    <a:moveTo>
                      <a:pt x="36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5" y="16"/>
                    </a:lnTo>
                    <a:lnTo>
                      <a:pt x="3" y="19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10" y="26"/>
                    </a:lnTo>
                    <a:lnTo>
                      <a:pt x="10" y="24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22" y="9"/>
                    </a:lnTo>
                    <a:lnTo>
                      <a:pt x="19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7" name="Freeform 207">
                <a:extLst>
                  <a:ext uri="{FF2B5EF4-FFF2-40B4-BE49-F238E27FC236}">
                    <a16:creationId xmlns:a16="http://schemas.microsoft.com/office/drawing/2014/main" id="{2CB80151-16DB-F2FF-64AD-85D6CE4C6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776"/>
                <a:ext cx="171" cy="79"/>
              </a:xfrm>
              <a:custGeom>
                <a:avLst/>
                <a:gdLst>
                  <a:gd name="T0" fmla="*/ 211 w 342"/>
                  <a:gd name="T1" fmla="*/ 60 h 157"/>
                  <a:gd name="T2" fmla="*/ 197 w 342"/>
                  <a:gd name="T3" fmla="*/ 64 h 157"/>
                  <a:gd name="T4" fmla="*/ 183 w 342"/>
                  <a:gd name="T5" fmla="*/ 67 h 157"/>
                  <a:gd name="T6" fmla="*/ 169 w 342"/>
                  <a:gd name="T7" fmla="*/ 72 h 157"/>
                  <a:gd name="T8" fmla="*/ 154 w 342"/>
                  <a:gd name="T9" fmla="*/ 76 h 157"/>
                  <a:gd name="T10" fmla="*/ 140 w 342"/>
                  <a:gd name="T11" fmla="*/ 81 h 157"/>
                  <a:gd name="T12" fmla="*/ 128 w 342"/>
                  <a:gd name="T13" fmla="*/ 85 h 157"/>
                  <a:gd name="T14" fmla="*/ 117 w 342"/>
                  <a:gd name="T15" fmla="*/ 88 h 157"/>
                  <a:gd name="T16" fmla="*/ 109 w 342"/>
                  <a:gd name="T17" fmla="*/ 91 h 157"/>
                  <a:gd name="T18" fmla="*/ 103 w 342"/>
                  <a:gd name="T19" fmla="*/ 93 h 157"/>
                  <a:gd name="T20" fmla="*/ 102 w 342"/>
                  <a:gd name="T21" fmla="*/ 93 h 157"/>
                  <a:gd name="T22" fmla="*/ 0 w 342"/>
                  <a:gd name="T23" fmla="*/ 157 h 157"/>
                  <a:gd name="T24" fmla="*/ 0 w 342"/>
                  <a:gd name="T25" fmla="*/ 157 h 157"/>
                  <a:gd name="T26" fmla="*/ 2 w 342"/>
                  <a:gd name="T27" fmla="*/ 155 h 157"/>
                  <a:gd name="T28" fmla="*/ 3 w 342"/>
                  <a:gd name="T29" fmla="*/ 154 h 157"/>
                  <a:gd name="T30" fmla="*/ 5 w 342"/>
                  <a:gd name="T31" fmla="*/ 149 h 157"/>
                  <a:gd name="T32" fmla="*/ 8 w 342"/>
                  <a:gd name="T33" fmla="*/ 143 h 157"/>
                  <a:gd name="T34" fmla="*/ 14 w 342"/>
                  <a:gd name="T35" fmla="*/ 136 h 157"/>
                  <a:gd name="T36" fmla="*/ 19 w 342"/>
                  <a:gd name="T37" fmla="*/ 128 h 157"/>
                  <a:gd name="T38" fmla="*/ 26 w 342"/>
                  <a:gd name="T39" fmla="*/ 119 h 157"/>
                  <a:gd name="T40" fmla="*/ 33 w 342"/>
                  <a:gd name="T41" fmla="*/ 109 h 157"/>
                  <a:gd name="T42" fmla="*/ 41 w 342"/>
                  <a:gd name="T43" fmla="*/ 100 h 157"/>
                  <a:gd name="T44" fmla="*/ 50 w 342"/>
                  <a:gd name="T45" fmla="*/ 90 h 157"/>
                  <a:gd name="T46" fmla="*/ 50 w 342"/>
                  <a:gd name="T47" fmla="*/ 90 h 157"/>
                  <a:gd name="T48" fmla="*/ 67 w 342"/>
                  <a:gd name="T49" fmla="*/ 79 h 157"/>
                  <a:gd name="T50" fmla="*/ 93 w 342"/>
                  <a:gd name="T51" fmla="*/ 67 h 157"/>
                  <a:gd name="T52" fmla="*/ 128 w 342"/>
                  <a:gd name="T53" fmla="*/ 55 h 157"/>
                  <a:gd name="T54" fmla="*/ 167 w 342"/>
                  <a:gd name="T55" fmla="*/ 43 h 157"/>
                  <a:gd name="T56" fmla="*/ 209 w 342"/>
                  <a:gd name="T57" fmla="*/ 33 h 157"/>
                  <a:gd name="T58" fmla="*/ 249 w 342"/>
                  <a:gd name="T59" fmla="*/ 22 h 157"/>
                  <a:gd name="T60" fmla="*/ 285 w 342"/>
                  <a:gd name="T61" fmla="*/ 14 h 157"/>
                  <a:gd name="T62" fmla="*/ 316 w 342"/>
                  <a:gd name="T63" fmla="*/ 7 h 157"/>
                  <a:gd name="T64" fmla="*/ 335 w 342"/>
                  <a:gd name="T65" fmla="*/ 2 h 157"/>
                  <a:gd name="T66" fmla="*/ 342 w 342"/>
                  <a:gd name="T67" fmla="*/ 0 h 157"/>
                  <a:gd name="T68" fmla="*/ 342 w 342"/>
                  <a:gd name="T69" fmla="*/ 0 h 157"/>
                  <a:gd name="T70" fmla="*/ 340 w 342"/>
                  <a:gd name="T71" fmla="*/ 2 h 157"/>
                  <a:gd name="T72" fmla="*/ 333 w 342"/>
                  <a:gd name="T73" fmla="*/ 5 h 157"/>
                  <a:gd name="T74" fmla="*/ 321 w 342"/>
                  <a:gd name="T75" fmla="*/ 10 h 157"/>
                  <a:gd name="T76" fmla="*/ 307 w 342"/>
                  <a:gd name="T77" fmla="*/ 19 h 157"/>
                  <a:gd name="T78" fmla="*/ 292 w 342"/>
                  <a:gd name="T79" fmla="*/ 26 h 157"/>
                  <a:gd name="T80" fmla="*/ 275 w 342"/>
                  <a:gd name="T81" fmla="*/ 34 h 157"/>
                  <a:gd name="T82" fmla="*/ 257 w 342"/>
                  <a:gd name="T83" fmla="*/ 43 h 157"/>
                  <a:gd name="T84" fmla="*/ 240 w 342"/>
                  <a:gd name="T85" fmla="*/ 50 h 157"/>
                  <a:gd name="T86" fmla="*/ 224 w 342"/>
                  <a:gd name="T87" fmla="*/ 57 h 157"/>
                  <a:gd name="T88" fmla="*/ 211 w 342"/>
                  <a:gd name="T89" fmla="*/ 60 h 157"/>
                  <a:gd name="T90" fmla="*/ 211 w 342"/>
                  <a:gd name="T91" fmla="*/ 6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2" h="157">
                    <a:moveTo>
                      <a:pt x="211" y="60"/>
                    </a:moveTo>
                    <a:lnTo>
                      <a:pt x="197" y="64"/>
                    </a:lnTo>
                    <a:lnTo>
                      <a:pt x="183" y="67"/>
                    </a:lnTo>
                    <a:lnTo>
                      <a:pt x="169" y="72"/>
                    </a:lnTo>
                    <a:lnTo>
                      <a:pt x="154" y="76"/>
                    </a:lnTo>
                    <a:lnTo>
                      <a:pt x="140" y="81"/>
                    </a:lnTo>
                    <a:lnTo>
                      <a:pt x="128" y="85"/>
                    </a:lnTo>
                    <a:lnTo>
                      <a:pt x="117" y="88"/>
                    </a:lnTo>
                    <a:lnTo>
                      <a:pt x="109" y="91"/>
                    </a:lnTo>
                    <a:lnTo>
                      <a:pt x="103" y="93"/>
                    </a:lnTo>
                    <a:lnTo>
                      <a:pt x="102" y="9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3" y="154"/>
                    </a:lnTo>
                    <a:lnTo>
                      <a:pt x="5" y="149"/>
                    </a:lnTo>
                    <a:lnTo>
                      <a:pt x="8" y="143"/>
                    </a:lnTo>
                    <a:lnTo>
                      <a:pt x="14" y="136"/>
                    </a:lnTo>
                    <a:lnTo>
                      <a:pt x="19" y="128"/>
                    </a:lnTo>
                    <a:lnTo>
                      <a:pt x="26" y="119"/>
                    </a:lnTo>
                    <a:lnTo>
                      <a:pt x="33" y="109"/>
                    </a:lnTo>
                    <a:lnTo>
                      <a:pt x="41" y="100"/>
                    </a:lnTo>
                    <a:lnTo>
                      <a:pt x="50" y="90"/>
                    </a:lnTo>
                    <a:lnTo>
                      <a:pt x="50" y="90"/>
                    </a:lnTo>
                    <a:lnTo>
                      <a:pt x="67" y="79"/>
                    </a:lnTo>
                    <a:lnTo>
                      <a:pt x="93" y="67"/>
                    </a:lnTo>
                    <a:lnTo>
                      <a:pt x="128" y="55"/>
                    </a:lnTo>
                    <a:lnTo>
                      <a:pt x="167" y="43"/>
                    </a:lnTo>
                    <a:lnTo>
                      <a:pt x="209" y="33"/>
                    </a:lnTo>
                    <a:lnTo>
                      <a:pt x="249" y="22"/>
                    </a:lnTo>
                    <a:lnTo>
                      <a:pt x="285" y="14"/>
                    </a:lnTo>
                    <a:lnTo>
                      <a:pt x="316" y="7"/>
                    </a:lnTo>
                    <a:lnTo>
                      <a:pt x="335" y="2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0" y="2"/>
                    </a:lnTo>
                    <a:lnTo>
                      <a:pt x="333" y="5"/>
                    </a:lnTo>
                    <a:lnTo>
                      <a:pt x="321" y="10"/>
                    </a:lnTo>
                    <a:lnTo>
                      <a:pt x="307" y="19"/>
                    </a:lnTo>
                    <a:lnTo>
                      <a:pt x="292" y="26"/>
                    </a:lnTo>
                    <a:lnTo>
                      <a:pt x="275" y="34"/>
                    </a:lnTo>
                    <a:lnTo>
                      <a:pt x="257" y="43"/>
                    </a:lnTo>
                    <a:lnTo>
                      <a:pt x="240" y="50"/>
                    </a:lnTo>
                    <a:lnTo>
                      <a:pt x="224" y="57"/>
                    </a:lnTo>
                    <a:lnTo>
                      <a:pt x="211" y="60"/>
                    </a:lnTo>
                    <a:lnTo>
                      <a:pt x="211" y="60"/>
                    </a:lnTo>
                    <a:close/>
                  </a:path>
                </a:pathLst>
              </a:custGeom>
              <a:solidFill>
                <a:srgbClr val="FF3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8" name="Freeform 208">
                <a:extLst>
                  <a:ext uri="{FF2B5EF4-FFF2-40B4-BE49-F238E27FC236}">
                    <a16:creationId xmlns:a16="http://schemas.microsoft.com/office/drawing/2014/main" id="{D3094322-8C55-609C-7137-B21DE9FD0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1866"/>
                <a:ext cx="306" cy="253"/>
              </a:xfrm>
              <a:custGeom>
                <a:avLst/>
                <a:gdLst>
                  <a:gd name="T0" fmla="*/ 52 w 612"/>
                  <a:gd name="T1" fmla="*/ 309 h 504"/>
                  <a:gd name="T2" fmla="*/ 45 w 612"/>
                  <a:gd name="T3" fmla="*/ 366 h 504"/>
                  <a:gd name="T4" fmla="*/ 30 w 612"/>
                  <a:gd name="T5" fmla="*/ 423 h 504"/>
                  <a:gd name="T6" fmla="*/ 13 w 612"/>
                  <a:gd name="T7" fmla="*/ 471 h 504"/>
                  <a:gd name="T8" fmla="*/ 2 w 612"/>
                  <a:gd name="T9" fmla="*/ 501 h 504"/>
                  <a:gd name="T10" fmla="*/ 113 w 612"/>
                  <a:gd name="T11" fmla="*/ 257 h 504"/>
                  <a:gd name="T12" fmla="*/ 116 w 612"/>
                  <a:gd name="T13" fmla="*/ 255 h 504"/>
                  <a:gd name="T14" fmla="*/ 137 w 612"/>
                  <a:gd name="T15" fmla="*/ 243 h 504"/>
                  <a:gd name="T16" fmla="*/ 172 w 612"/>
                  <a:gd name="T17" fmla="*/ 226 h 504"/>
                  <a:gd name="T18" fmla="*/ 210 w 612"/>
                  <a:gd name="T19" fmla="*/ 205 h 504"/>
                  <a:gd name="T20" fmla="*/ 244 w 612"/>
                  <a:gd name="T21" fmla="*/ 190 h 504"/>
                  <a:gd name="T22" fmla="*/ 258 w 612"/>
                  <a:gd name="T23" fmla="*/ 185 h 504"/>
                  <a:gd name="T24" fmla="*/ 299 w 612"/>
                  <a:gd name="T25" fmla="*/ 167 h 504"/>
                  <a:gd name="T26" fmla="*/ 367 w 612"/>
                  <a:gd name="T27" fmla="*/ 136 h 504"/>
                  <a:gd name="T28" fmla="*/ 441 w 612"/>
                  <a:gd name="T29" fmla="*/ 100 h 504"/>
                  <a:gd name="T30" fmla="*/ 505 w 612"/>
                  <a:gd name="T31" fmla="*/ 67 h 504"/>
                  <a:gd name="T32" fmla="*/ 545 w 612"/>
                  <a:gd name="T33" fmla="*/ 45 h 504"/>
                  <a:gd name="T34" fmla="*/ 555 w 612"/>
                  <a:gd name="T35" fmla="*/ 38 h 504"/>
                  <a:gd name="T36" fmla="*/ 574 w 612"/>
                  <a:gd name="T37" fmla="*/ 26 h 504"/>
                  <a:gd name="T38" fmla="*/ 591 w 612"/>
                  <a:gd name="T39" fmla="*/ 13 h 504"/>
                  <a:gd name="T40" fmla="*/ 604 w 612"/>
                  <a:gd name="T41" fmla="*/ 5 h 504"/>
                  <a:gd name="T42" fmla="*/ 610 w 612"/>
                  <a:gd name="T43" fmla="*/ 0 h 504"/>
                  <a:gd name="T44" fmla="*/ 612 w 612"/>
                  <a:gd name="T45" fmla="*/ 0 h 504"/>
                  <a:gd name="T46" fmla="*/ 595 w 612"/>
                  <a:gd name="T47" fmla="*/ 7 h 504"/>
                  <a:gd name="T48" fmla="*/ 553 w 612"/>
                  <a:gd name="T49" fmla="*/ 24 h 504"/>
                  <a:gd name="T50" fmla="*/ 500 w 612"/>
                  <a:gd name="T51" fmla="*/ 46 h 504"/>
                  <a:gd name="T52" fmla="*/ 450 w 612"/>
                  <a:gd name="T53" fmla="*/ 65 h 504"/>
                  <a:gd name="T54" fmla="*/ 415 w 612"/>
                  <a:gd name="T55" fmla="*/ 77 h 504"/>
                  <a:gd name="T56" fmla="*/ 398 w 612"/>
                  <a:gd name="T57" fmla="*/ 84 h 504"/>
                  <a:gd name="T58" fmla="*/ 320 w 612"/>
                  <a:gd name="T59" fmla="*/ 107 h 504"/>
                  <a:gd name="T60" fmla="*/ 215 w 612"/>
                  <a:gd name="T61" fmla="*/ 134 h 504"/>
                  <a:gd name="T62" fmla="*/ 106 w 612"/>
                  <a:gd name="T63" fmla="*/ 155 h 504"/>
                  <a:gd name="T64" fmla="*/ 23 w 612"/>
                  <a:gd name="T65" fmla="*/ 159 h 504"/>
                  <a:gd name="T66" fmla="*/ 0 w 612"/>
                  <a:gd name="T67" fmla="*/ 152 h 504"/>
                  <a:gd name="T68" fmla="*/ 4 w 612"/>
                  <a:gd name="T69" fmla="*/ 159 h 504"/>
                  <a:gd name="T70" fmla="*/ 14 w 612"/>
                  <a:gd name="T71" fmla="*/ 178 h 504"/>
                  <a:gd name="T72" fmla="*/ 28 w 612"/>
                  <a:gd name="T73" fmla="*/ 207 h 504"/>
                  <a:gd name="T74" fmla="*/ 42 w 612"/>
                  <a:gd name="T75" fmla="*/ 243 h 504"/>
                  <a:gd name="T76" fmla="*/ 51 w 612"/>
                  <a:gd name="T77" fmla="*/ 287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12" h="504">
                    <a:moveTo>
                      <a:pt x="51" y="287"/>
                    </a:moveTo>
                    <a:lnTo>
                      <a:pt x="52" y="309"/>
                    </a:lnTo>
                    <a:lnTo>
                      <a:pt x="51" y="337"/>
                    </a:lnTo>
                    <a:lnTo>
                      <a:pt x="45" y="366"/>
                    </a:lnTo>
                    <a:lnTo>
                      <a:pt x="38" y="394"/>
                    </a:lnTo>
                    <a:lnTo>
                      <a:pt x="30" y="423"/>
                    </a:lnTo>
                    <a:lnTo>
                      <a:pt x="21" y="449"/>
                    </a:lnTo>
                    <a:lnTo>
                      <a:pt x="13" y="471"/>
                    </a:lnTo>
                    <a:lnTo>
                      <a:pt x="7" y="489"/>
                    </a:lnTo>
                    <a:lnTo>
                      <a:pt x="2" y="501"/>
                    </a:lnTo>
                    <a:lnTo>
                      <a:pt x="0" y="504"/>
                    </a:lnTo>
                    <a:lnTo>
                      <a:pt x="113" y="257"/>
                    </a:lnTo>
                    <a:lnTo>
                      <a:pt x="113" y="257"/>
                    </a:lnTo>
                    <a:lnTo>
                      <a:pt x="116" y="255"/>
                    </a:lnTo>
                    <a:lnTo>
                      <a:pt x="123" y="252"/>
                    </a:lnTo>
                    <a:lnTo>
                      <a:pt x="137" y="243"/>
                    </a:lnTo>
                    <a:lnTo>
                      <a:pt x="153" y="235"/>
                    </a:lnTo>
                    <a:lnTo>
                      <a:pt x="172" y="226"/>
                    </a:lnTo>
                    <a:lnTo>
                      <a:pt x="191" y="216"/>
                    </a:lnTo>
                    <a:lnTo>
                      <a:pt x="210" y="205"/>
                    </a:lnTo>
                    <a:lnTo>
                      <a:pt x="229" y="197"/>
                    </a:lnTo>
                    <a:lnTo>
                      <a:pt x="244" y="190"/>
                    </a:lnTo>
                    <a:lnTo>
                      <a:pt x="258" y="185"/>
                    </a:lnTo>
                    <a:lnTo>
                      <a:pt x="258" y="185"/>
                    </a:lnTo>
                    <a:lnTo>
                      <a:pt x="275" y="179"/>
                    </a:lnTo>
                    <a:lnTo>
                      <a:pt x="299" y="167"/>
                    </a:lnTo>
                    <a:lnTo>
                      <a:pt x="331" y="153"/>
                    </a:lnTo>
                    <a:lnTo>
                      <a:pt x="367" y="136"/>
                    </a:lnTo>
                    <a:lnTo>
                      <a:pt x="403" y="119"/>
                    </a:lnTo>
                    <a:lnTo>
                      <a:pt x="441" y="100"/>
                    </a:lnTo>
                    <a:lnTo>
                      <a:pt x="476" y="83"/>
                    </a:lnTo>
                    <a:lnTo>
                      <a:pt x="505" y="67"/>
                    </a:lnTo>
                    <a:lnTo>
                      <a:pt x="529" y="53"/>
                    </a:lnTo>
                    <a:lnTo>
                      <a:pt x="545" y="45"/>
                    </a:lnTo>
                    <a:lnTo>
                      <a:pt x="545" y="45"/>
                    </a:lnTo>
                    <a:lnTo>
                      <a:pt x="555" y="38"/>
                    </a:lnTo>
                    <a:lnTo>
                      <a:pt x="566" y="31"/>
                    </a:lnTo>
                    <a:lnTo>
                      <a:pt x="574" y="26"/>
                    </a:lnTo>
                    <a:lnTo>
                      <a:pt x="583" y="19"/>
                    </a:lnTo>
                    <a:lnTo>
                      <a:pt x="591" y="13"/>
                    </a:lnTo>
                    <a:lnTo>
                      <a:pt x="598" y="8"/>
                    </a:lnTo>
                    <a:lnTo>
                      <a:pt x="604" y="5"/>
                    </a:lnTo>
                    <a:lnTo>
                      <a:pt x="609" y="1"/>
                    </a:lnTo>
                    <a:lnTo>
                      <a:pt x="610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07" y="1"/>
                    </a:lnTo>
                    <a:lnTo>
                      <a:pt x="595" y="7"/>
                    </a:lnTo>
                    <a:lnTo>
                      <a:pt x="576" y="15"/>
                    </a:lnTo>
                    <a:lnTo>
                      <a:pt x="553" y="24"/>
                    </a:lnTo>
                    <a:lnTo>
                      <a:pt x="526" y="34"/>
                    </a:lnTo>
                    <a:lnTo>
                      <a:pt x="500" y="46"/>
                    </a:lnTo>
                    <a:lnTo>
                      <a:pt x="472" y="57"/>
                    </a:lnTo>
                    <a:lnTo>
                      <a:pt x="450" y="65"/>
                    </a:lnTo>
                    <a:lnTo>
                      <a:pt x="429" y="74"/>
                    </a:lnTo>
                    <a:lnTo>
                      <a:pt x="415" y="77"/>
                    </a:lnTo>
                    <a:lnTo>
                      <a:pt x="415" y="77"/>
                    </a:lnTo>
                    <a:lnTo>
                      <a:pt x="398" y="84"/>
                    </a:lnTo>
                    <a:lnTo>
                      <a:pt x="365" y="93"/>
                    </a:lnTo>
                    <a:lnTo>
                      <a:pt x="320" y="107"/>
                    </a:lnTo>
                    <a:lnTo>
                      <a:pt x="270" y="121"/>
                    </a:lnTo>
                    <a:lnTo>
                      <a:pt x="215" y="134"/>
                    </a:lnTo>
                    <a:lnTo>
                      <a:pt x="159" y="145"/>
                    </a:lnTo>
                    <a:lnTo>
                      <a:pt x="106" y="155"/>
                    </a:lnTo>
                    <a:lnTo>
                      <a:pt x="59" y="160"/>
                    </a:lnTo>
                    <a:lnTo>
                      <a:pt x="23" y="159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153"/>
                    </a:lnTo>
                    <a:lnTo>
                      <a:pt x="4" y="159"/>
                    </a:lnTo>
                    <a:lnTo>
                      <a:pt x="9" y="167"/>
                    </a:lnTo>
                    <a:lnTo>
                      <a:pt x="14" y="178"/>
                    </a:lnTo>
                    <a:lnTo>
                      <a:pt x="21" y="191"/>
                    </a:lnTo>
                    <a:lnTo>
                      <a:pt x="28" y="207"/>
                    </a:lnTo>
                    <a:lnTo>
                      <a:pt x="35" y="224"/>
                    </a:lnTo>
                    <a:lnTo>
                      <a:pt x="42" y="243"/>
                    </a:lnTo>
                    <a:lnTo>
                      <a:pt x="47" y="264"/>
                    </a:lnTo>
                    <a:lnTo>
                      <a:pt x="51" y="287"/>
                    </a:lnTo>
                    <a:lnTo>
                      <a:pt x="51" y="287"/>
                    </a:lnTo>
                    <a:close/>
                  </a:path>
                </a:pathLst>
              </a:custGeom>
              <a:solidFill>
                <a:srgbClr val="FF3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9" name="Freeform 209">
                <a:extLst>
                  <a:ext uri="{FF2B5EF4-FFF2-40B4-BE49-F238E27FC236}">
                    <a16:creationId xmlns:a16="http://schemas.microsoft.com/office/drawing/2014/main" id="{7BE5F7BD-4969-9B3C-E78F-0B1FB3C87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776"/>
                <a:ext cx="171" cy="79"/>
              </a:xfrm>
              <a:custGeom>
                <a:avLst/>
                <a:gdLst>
                  <a:gd name="T0" fmla="*/ 0 w 342"/>
                  <a:gd name="T1" fmla="*/ 157 h 157"/>
                  <a:gd name="T2" fmla="*/ 2 w 342"/>
                  <a:gd name="T3" fmla="*/ 155 h 157"/>
                  <a:gd name="T4" fmla="*/ 3 w 342"/>
                  <a:gd name="T5" fmla="*/ 154 h 157"/>
                  <a:gd name="T6" fmla="*/ 5 w 342"/>
                  <a:gd name="T7" fmla="*/ 149 h 157"/>
                  <a:gd name="T8" fmla="*/ 8 w 342"/>
                  <a:gd name="T9" fmla="*/ 143 h 157"/>
                  <a:gd name="T10" fmla="*/ 14 w 342"/>
                  <a:gd name="T11" fmla="*/ 136 h 157"/>
                  <a:gd name="T12" fmla="*/ 19 w 342"/>
                  <a:gd name="T13" fmla="*/ 128 h 157"/>
                  <a:gd name="T14" fmla="*/ 26 w 342"/>
                  <a:gd name="T15" fmla="*/ 119 h 157"/>
                  <a:gd name="T16" fmla="*/ 33 w 342"/>
                  <a:gd name="T17" fmla="*/ 109 h 157"/>
                  <a:gd name="T18" fmla="*/ 41 w 342"/>
                  <a:gd name="T19" fmla="*/ 100 h 157"/>
                  <a:gd name="T20" fmla="*/ 50 w 342"/>
                  <a:gd name="T21" fmla="*/ 90 h 157"/>
                  <a:gd name="T22" fmla="*/ 50 w 342"/>
                  <a:gd name="T23" fmla="*/ 90 h 157"/>
                  <a:gd name="T24" fmla="*/ 67 w 342"/>
                  <a:gd name="T25" fmla="*/ 79 h 157"/>
                  <a:gd name="T26" fmla="*/ 93 w 342"/>
                  <a:gd name="T27" fmla="*/ 67 h 157"/>
                  <a:gd name="T28" fmla="*/ 128 w 342"/>
                  <a:gd name="T29" fmla="*/ 55 h 157"/>
                  <a:gd name="T30" fmla="*/ 167 w 342"/>
                  <a:gd name="T31" fmla="*/ 43 h 157"/>
                  <a:gd name="T32" fmla="*/ 209 w 342"/>
                  <a:gd name="T33" fmla="*/ 33 h 157"/>
                  <a:gd name="T34" fmla="*/ 249 w 342"/>
                  <a:gd name="T35" fmla="*/ 22 h 157"/>
                  <a:gd name="T36" fmla="*/ 285 w 342"/>
                  <a:gd name="T37" fmla="*/ 14 h 157"/>
                  <a:gd name="T38" fmla="*/ 316 w 342"/>
                  <a:gd name="T39" fmla="*/ 7 h 157"/>
                  <a:gd name="T40" fmla="*/ 335 w 342"/>
                  <a:gd name="T41" fmla="*/ 2 h 157"/>
                  <a:gd name="T42" fmla="*/ 342 w 342"/>
                  <a:gd name="T43" fmla="*/ 0 h 157"/>
                  <a:gd name="T44" fmla="*/ 313 w 342"/>
                  <a:gd name="T45" fmla="*/ 17 h 157"/>
                  <a:gd name="T46" fmla="*/ 313 w 342"/>
                  <a:gd name="T47" fmla="*/ 17 h 157"/>
                  <a:gd name="T48" fmla="*/ 307 w 342"/>
                  <a:gd name="T49" fmla="*/ 17 h 157"/>
                  <a:gd name="T50" fmla="*/ 294 w 342"/>
                  <a:gd name="T51" fmla="*/ 21 h 157"/>
                  <a:gd name="T52" fmla="*/ 273 w 342"/>
                  <a:gd name="T53" fmla="*/ 26 h 157"/>
                  <a:gd name="T54" fmla="*/ 247 w 342"/>
                  <a:gd name="T55" fmla="*/ 31 h 157"/>
                  <a:gd name="T56" fmla="*/ 218 w 342"/>
                  <a:gd name="T57" fmla="*/ 38 h 157"/>
                  <a:gd name="T58" fmla="*/ 186 w 342"/>
                  <a:gd name="T59" fmla="*/ 47 h 157"/>
                  <a:gd name="T60" fmla="*/ 157 w 342"/>
                  <a:gd name="T61" fmla="*/ 55 h 157"/>
                  <a:gd name="T62" fmla="*/ 129 w 342"/>
                  <a:gd name="T63" fmla="*/ 66 h 157"/>
                  <a:gd name="T64" fmla="*/ 105 w 342"/>
                  <a:gd name="T65" fmla="*/ 74 h 157"/>
                  <a:gd name="T66" fmla="*/ 88 w 342"/>
                  <a:gd name="T67" fmla="*/ 85 h 157"/>
                  <a:gd name="T68" fmla="*/ 88 w 342"/>
                  <a:gd name="T69" fmla="*/ 85 h 157"/>
                  <a:gd name="T70" fmla="*/ 76 w 342"/>
                  <a:gd name="T71" fmla="*/ 91 h 157"/>
                  <a:gd name="T72" fmla="*/ 65 w 342"/>
                  <a:gd name="T73" fmla="*/ 98 h 157"/>
                  <a:gd name="T74" fmla="*/ 57 w 342"/>
                  <a:gd name="T75" fmla="*/ 105 h 157"/>
                  <a:gd name="T76" fmla="*/ 50 w 342"/>
                  <a:gd name="T77" fmla="*/ 110 h 157"/>
                  <a:gd name="T78" fmla="*/ 43 w 342"/>
                  <a:gd name="T79" fmla="*/ 116 h 157"/>
                  <a:gd name="T80" fmla="*/ 38 w 342"/>
                  <a:gd name="T81" fmla="*/ 121 h 157"/>
                  <a:gd name="T82" fmla="*/ 34 w 342"/>
                  <a:gd name="T83" fmla="*/ 124 h 157"/>
                  <a:gd name="T84" fmla="*/ 31 w 342"/>
                  <a:gd name="T85" fmla="*/ 126 h 157"/>
                  <a:gd name="T86" fmla="*/ 29 w 342"/>
                  <a:gd name="T87" fmla="*/ 128 h 157"/>
                  <a:gd name="T88" fmla="*/ 27 w 342"/>
                  <a:gd name="T89" fmla="*/ 128 h 157"/>
                  <a:gd name="T90" fmla="*/ 0 w 342"/>
                  <a:gd name="T91" fmla="*/ 157 h 157"/>
                  <a:gd name="T92" fmla="*/ 0 w 342"/>
                  <a:gd name="T93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2" h="157">
                    <a:moveTo>
                      <a:pt x="0" y="157"/>
                    </a:moveTo>
                    <a:lnTo>
                      <a:pt x="2" y="155"/>
                    </a:lnTo>
                    <a:lnTo>
                      <a:pt x="3" y="154"/>
                    </a:lnTo>
                    <a:lnTo>
                      <a:pt x="5" y="149"/>
                    </a:lnTo>
                    <a:lnTo>
                      <a:pt x="8" y="143"/>
                    </a:lnTo>
                    <a:lnTo>
                      <a:pt x="14" y="136"/>
                    </a:lnTo>
                    <a:lnTo>
                      <a:pt x="19" y="128"/>
                    </a:lnTo>
                    <a:lnTo>
                      <a:pt x="26" y="119"/>
                    </a:lnTo>
                    <a:lnTo>
                      <a:pt x="33" y="109"/>
                    </a:lnTo>
                    <a:lnTo>
                      <a:pt x="41" y="100"/>
                    </a:lnTo>
                    <a:lnTo>
                      <a:pt x="50" y="90"/>
                    </a:lnTo>
                    <a:lnTo>
                      <a:pt x="50" y="90"/>
                    </a:lnTo>
                    <a:lnTo>
                      <a:pt x="67" y="79"/>
                    </a:lnTo>
                    <a:lnTo>
                      <a:pt x="93" y="67"/>
                    </a:lnTo>
                    <a:lnTo>
                      <a:pt x="128" y="55"/>
                    </a:lnTo>
                    <a:lnTo>
                      <a:pt x="167" y="43"/>
                    </a:lnTo>
                    <a:lnTo>
                      <a:pt x="209" y="33"/>
                    </a:lnTo>
                    <a:lnTo>
                      <a:pt x="249" y="22"/>
                    </a:lnTo>
                    <a:lnTo>
                      <a:pt x="285" y="14"/>
                    </a:lnTo>
                    <a:lnTo>
                      <a:pt x="316" y="7"/>
                    </a:lnTo>
                    <a:lnTo>
                      <a:pt x="335" y="2"/>
                    </a:lnTo>
                    <a:lnTo>
                      <a:pt x="342" y="0"/>
                    </a:lnTo>
                    <a:lnTo>
                      <a:pt x="313" y="17"/>
                    </a:lnTo>
                    <a:lnTo>
                      <a:pt x="313" y="17"/>
                    </a:lnTo>
                    <a:lnTo>
                      <a:pt x="307" y="17"/>
                    </a:lnTo>
                    <a:lnTo>
                      <a:pt x="294" y="21"/>
                    </a:lnTo>
                    <a:lnTo>
                      <a:pt x="273" y="26"/>
                    </a:lnTo>
                    <a:lnTo>
                      <a:pt x="247" y="31"/>
                    </a:lnTo>
                    <a:lnTo>
                      <a:pt x="218" y="38"/>
                    </a:lnTo>
                    <a:lnTo>
                      <a:pt x="186" y="47"/>
                    </a:lnTo>
                    <a:lnTo>
                      <a:pt x="157" y="55"/>
                    </a:lnTo>
                    <a:lnTo>
                      <a:pt x="129" y="66"/>
                    </a:lnTo>
                    <a:lnTo>
                      <a:pt x="105" y="74"/>
                    </a:lnTo>
                    <a:lnTo>
                      <a:pt x="88" y="85"/>
                    </a:lnTo>
                    <a:lnTo>
                      <a:pt x="88" y="85"/>
                    </a:lnTo>
                    <a:lnTo>
                      <a:pt x="76" y="91"/>
                    </a:lnTo>
                    <a:lnTo>
                      <a:pt x="65" y="98"/>
                    </a:lnTo>
                    <a:lnTo>
                      <a:pt x="57" y="105"/>
                    </a:lnTo>
                    <a:lnTo>
                      <a:pt x="50" y="110"/>
                    </a:lnTo>
                    <a:lnTo>
                      <a:pt x="43" y="116"/>
                    </a:lnTo>
                    <a:lnTo>
                      <a:pt x="38" y="121"/>
                    </a:lnTo>
                    <a:lnTo>
                      <a:pt x="34" y="124"/>
                    </a:lnTo>
                    <a:lnTo>
                      <a:pt x="31" y="126"/>
                    </a:lnTo>
                    <a:lnTo>
                      <a:pt x="29" y="128"/>
                    </a:lnTo>
                    <a:lnTo>
                      <a:pt x="27" y="128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C60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0" name="Freeform 210">
                <a:extLst>
                  <a:ext uri="{FF2B5EF4-FFF2-40B4-BE49-F238E27FC236}">
                    <a16:creationId xmlns:a16="http://schemas.microsoft.com/office/drawing/2014/main" id="{EB4A8536-41E2-C4F1-13A8-E9CC27A2A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776"/>
                <a:ext cx="171" cy="79"/>
              </a:xfrm>
              <a:custGeom>
                <a:avLst/>
                <a:gdLst>
                  <a:gd name="T0" fmla="*/ 0 w 342"/>
                  <a:gd name="T1" fmla="*/ 157 h 157"/>
                  <a:gd name="T2" fmla="*/ 2 w 342"/>
                  <a:gd name="T3" fmla="*/ 155 h 157"/>
                  <a:gd name="T4" fmla="*/ 3 w 342"/>
                  <a:gd name="T5" fmla="*/ 154 h 157"/>
                  <a:gd name="T6" fmla="*/ 5 w 342"/>
                  <a:gd name="T7" fmla="*/ 149 h 157"/>
                  <a:gd name="T8" fmla="*/ 8 w 342"/>
                  <a:gd name="T9" fmla="*/ 143 h 157"/>
                  <a:gd name="T10" fmla="*/ 14 w 342"/>
                  <a:gd name="T11" fmla="*/ 136 h 157"/>
                  <a:gd name="T12" fmla="*/ 19 w 342"/>
                  <a:gd name="T13" fmla="*/ 128 h 157"/>
                  <a:gd name="T14" fmla="*/ 26 w 342"/>
                  <a:gd name="T15" fmla="*/ 119 h 157"/>
                  <a:gd name="T16" fmla="*/ 33 w 342"/>
                  <a:gd name="T17" fmla="*/ 109 h 157"/>
                  <a:gd name="T18" fmla="*/ 41 w 342"/>
                  <a:gd name="T19" fmla="*/ 100 h 157"/>
                  <a:gd name="T20" fmla="*/ 50 w 342"/>
                  <a:gd name="T21" fmla="*/ 90 h 157"/>
                  <a:gd name="T22" fmla="*/ 50 w 342"/>
                  <a:gd name="T23" fmla="*/ 90 h 157"/>
                  <a:gd name="T24" fmla="*/ 67 w 342"/>
                  <a:gd name="T25" fmla="*/ 79 h 157"/>
                  <a:gd name="T26" fmla="*/ 93 w 342"/>
                  <a:gd name="T27" fmla="*/ 67 h 157"/>
                  <a:gd name="T28" fmla="*/ 128 w 342"/>
                  <a:gd name="T29" fmla="*/ 55 h 157"/>
                  <a:gd name="T30" fmla="*/ 167 w 342"/>
                  <a:gd name="T31" fmla="*/ 43 h 157"/>
                  <a:gd name="T32" fmla="*/ 209 w 342"/>
                  <a:gd name="T33" fmla="*/ 33 h 157"/>
                  <a:gd name="T34" fmla="*/ 249 w 342"/>
                  <a:gd name="T35" fmla="*/ 22 h 157"/>
                  <a:gd name="T36" fmla="*/ 285 w 342"/>
                  <a:gd name="T37" fmla="*/ 14 h 157"/>
                  <a:gd name="T38" fmla="*/ 316 w 342"/>
                  <a:gd name="T39" fmla="*/ 7 h 157"/>
                  <a:gd name="T40" fmla="*/ 335 w 342"/>
                  <a:gd name="T41" fmla="*/ 2 h 157"/>
                  <a:gd name="T42" fmla="*/ 342 w 342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2" h="157">
                    <a:moveTo>
                      <a:pt x="0" y="157"/>
                    </a:moveTo>
                    <a:lnTo>
                      <a:pt x="2" y="155"/>
                    </a:lnTo>
                    <a:lnTo>
                      <a:pt x="3" y="154"/>
                    </a:lnTo>
                    <a:lnTo>
                      <a:pt x="5" y="149"/>
                    </a:lnTo>
                    <a:lnTo>
                      <a:pt x="8" y="143"/>
                    </a:lnTo>
                    <a:lnTo>
                      <a:pt x="14" y="136"/>
                    </a:lnTo>
                    <a:lnTo>
                      <a:pt x="19" y="128"/>
                    </a:lnTo>
                    <a:lnTo>
                      <a:pt x="26" y="119"/>
                    </a:lnTo>
                    <a:lnTo>
                      <a:pt x="33" y="109"/>
                    </a:lnTo>
                    <a:lnTo>
                      <a:pt x="41" y="100"/>
                    </a:lnTo>
                    <a:lnTo>
                      <a:pt x="50" y="90"/>
                    </a:lnTo>
                    <a:lnTo>
                      <a:pt x="50" y="90"/>
                    </a:lnTo>
                    <a:lnTo>
                      <a:pt x="67" y="79"/>
                    </a:lnTo>
                    <a:lnTo>
                      <a:pt x="93" y="67"/>
                    </a:lnTo>
                    <a:lnTo>
                      <a:pt x="128" y="55"/>
                    </a:lnTo>
                    <a:lnTo>
                      <a:pt x="167" y="43"/>
                    </a:lnTo>
                    <a:lnTo>
                      <a:pt x="209" y="33"/>
                    </a:lnTo>
                    <a:lnTo>
                      <a:pt x="249" y="22"/>
                    </a:lnTo>
                    <a:lnTo>
                      <a:pt x="285" y="14"/>
                    </a:lnTo>
                    <a:lnTo>
                      <a:pt x="316" y="7"/>
                    </a:lnTo>
                    <a:lnTo>
                      <a:pt x="335" y="2"/>
                    </a:lnTo>
                    <a:lnTo>
                      <a:pt x="34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1" name="Freeform 211">
                <a:extLst>
                  <a:ext uri="{FF2B5EF4-FFF2-40B4-BE49-F238E27FC236}">
                    <a16:creationId xmlns:a16="http://schemas.microsoft.com/office/drawing/2014/main" id="{EFCFF285-7C94-2643-BE8D-158DD81B2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774"/>
                <a:ext cx="127" cy="84"/>
              </a:xfrm>
              <a:custGeom>
                <a:avLst/>
                <a:gdLst>
                  <a:gd name="T0" fmla="*/ 0 w 254"/>
                  <a:gd name="T1" fmla="*/ 167 h 167"/>
                  <a:gd name="T2" fmla="*/ 0 w 254"/>
                  <a:gd name="T3" fmla="*/ 166 h 167"/>
                  <a:gd name="T4" fmla="*/ 2 w 254"/>
                  <a:gd name="T5" fmla="*/ 159 h 167"/>
                  <a:gd name="T6" fmla="*/ 3 w 254"/>
                  <a:gd name="T7" fmla="*/ 150 h 167"/>
                  <a:gd name="T8" fmla="*/ 5 w 254"/>
                  <a:gd name="T9" fmla="*/ 140 h 167"/>
                  <a:gd name="T10" fmla="*/ 9 w 254"/>
                  <a:gd name="T11" fmla="*/ 128 h 167"/>
                  <a:gd name="T12" fmla="*/ 14 w 254"/>
                  <a:gd name="T13" fmla="*/ 115 h 167"/>
                  <a:gd name="T14" fmla="*/ 19 w 254"/>
                  <a:gd name="T15" fmla="*/ 103 h 167"/>
                  <a:gd name="T16" fmla="*/ 24 w 254"/>
                  <a:gd name="T17" fmla="*/ 93 h 167"/>
                  <a:gd name="T18" fmla="*/ 31 w 254"/>
                  <a:gd name="T19" fmla="*/ 84 h 167"/>
                  <a:gd name="T20" fmla="*/ 40 w 254"/>
                  <a:gd name="T21" fmla="*/ 77 h 167"/>
                  <a:gd name="T22" fmla="*/ 40 w 254"/>
                  <a:gd name="T23" fmla="*/ 77 h 167"/>
                  <a:gd name="T24" fmla="*/ 50 w 254"/>
                  <a:gd name="T25" fmla="*/ 72 h 167"/>
                  <a:gd name="T26" fmla="*/ 64 w 254"/>
                  <a:gd name="T27" fmla="*/ 65 h 167"/>
                  <a:gd name="T28" fmla="*/ 81 w 254"/>
                  <a:gd name="T29" fmla="*/ 60 h 167"/>
                  <a:gd name="T30" fmla="*/ 102 w 254"/>
                  <a:gd name="T31" fmla="*/ 53 h 167"/>
                  <a:gd name="T32" fmla="*/ 123 w 254"/>
                  <a:gd name="T33" fmla="*/ 46 h 167"/>
                  <a:gd name="T34" fmla="*/ 143 w 254"/>
                  <a:gd name="T35" fmla="*/ 39 h 167"/>
                  <a:gd name="T36" fmla="*/ 164 w 254"/>
                  <a:gd name="T37" fmla="*/ 34 h 167"/>
                  <a:gd name="T38" fmla="*/ 185 w 254"/>
                  <a:gd name="T39" fmla="*/ 27 h 167"/>
                  <a:gd name="T40" fmla="*/ 202 w 254"/>
                  <a:gd name="T41" fmla="*/ 20 h 167"/>
                  <a:gd name="T42" fmla="*/ 218 w 254"/>
                  <a:gd name="T43" fmla="*/ 15 h 167"/>
                  <a:gd name="T44" fmla="*/ 218 w 254"/>
                  <a:gd name="T45" fmla="*/ 15 h 167"/>
                  <a:gd name="T46" fmla="*/ 228 w 254"/>
                  <a:gd name="T47" fmla="*/ 10 h 167"/>
                  <a:gd name="T48" fmla="*/ 237 w 254"/>
                  <a:gd name="T49" fmla="*/ 7 h 167"/>
                  <a:gd name="T50" fmla="*/ 244 w 254"/>
                  <a:gd name="T51" fmla="*/ 5 h 167"/>
                  <a:gd name="T52" fmla="*/ 249 w 254"/>
                  <a:gd name="T53" fmla="*/ 1 h 167"/>
                  <a:gd name="T54" fmla="*/ 252 w 254"/>
                  <a:gd name="T55" fmla="*/ 0 h 167"/>
                  <a:gd name="T56" fmla="*/ 254 w 254"/>
                  <a:gd name="T57" fmla="*/ 0 h 167"/>
                  <a:gd name="T58" fmla="*/ 254 w 254"/>
                  <a:gd name="T59" fmla="*/ 0 h 167"/>
                  <a:gd name="T60" fmla="*/ 250 w 254"/>
                  <a:gd name="T61" fmla="*/ 1 h 167"/>
                  <a:gd name="T62" fmla="*/ 249 w 254"/>
                  <a:gd name="T63" fmla="*/ 1 h 167"/>
                  <a:gd name="T64" fmla="*/ 244 w 254"/>
                  <a:gd name="T65" fmla="*/ 5 h 167"/>
                  <a:gd name="T66" fmla="*/ 244 w 254"/>
                  <a:gd name="T67" fmla="*/ 5 h 167"/>
                  <a:gd name="T68" fmla="*/ 228 w 254"/>
                  <a:gd name="T69" fmla="*/ 10 h 167"/>
                  <a:gd name="T70" fmla="*/ 209 w 254"/>
                  <a:gd name="T71" fmla="*/ 19 h 167"/>
                  <a:gd name="T72" fmla="*/ 187 w 254"/>
                  <a:gd name="T73" fmla="*/ 29 h 167"/>
                  <a:gd name="T74" fmla="*/ 162 w 254"/>
                  <a:gd name="T75" fmla="*/ 41 h 167"/>
                  <a:gd name="T76" fmla="*/ 136 w 254"/>
                  <a:gd name="T77" fmla="*/ 52 h 167"/>
                  <a:gd name="T78" fmla="*/ 112 w 254"/>
                  <a:gd name="T79" fmla="*/ 64 h 167"/>
                  <a:gd name="T80" fmla="*/ 90 w 254"/>
                  <a:gd name="T81" fmla="*/ 74 h 167"/>
                  <a:gd name="T82" fmla="*/ 71 w 254"/>
                  <a:gd name="T83" fmla="*/ 83 h 167"/>
                  <a:gd name="T84" fmla="*/ 59 w 254"/>
                  <a:gd name="T85" fmla="*/ 90 h 167"/>
                  <a:gd name="T86" fmla="*/ 50 w 254"/>
                  <a:gd name="T87" fmla="*/ 95 h 167"/>
                  <a:gd name="T88" fmla="*/ 0 w 254"/>
                  <a:gd name="T89" fmla="*/ 167 h 167"/>
                  <a:gd name="T90" fmla="*/ 0 w 254"/>
                  <a:gd name="T91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4" h="167">
                    <a:moveTo>
                      <a:pt x="0" y="167"/>
                    </a:moveTo>
                    <a:lnTo>
                      <a:pt x="0" y="166"/>
                    </a:lnTo>
                    <a:lnTo>
                      <a:pt x="2" y="159"/>
                    </a:lnTo>
                    <a:lnTo>
                      <a:pt x="3" y="150"/>
                    </a:lnTo>
                    <a:lnTo>
                      <a:pt x="5" y="140"/>
                    </a:lnTo>
                    <a:lnTo>
                      <a:pt x="9" y="128"/>
                    </a:lnTo>
                    <a:lnTo>
                      <a:pt x="14" y="115"/>
                    </a:lnTo>
                    <a:lnTo>
                      <a:pt x="19" y="103"/>
                    </a:lnTo>
                    <a:lnTo>
                      <a:pt x="24" y="93"/>
                    </a:lnTo>
                    <a:lnTo>
                      <a:pt x="31" y="84"/>
                    </a:lnTo>
                    <a:lnTo>
                      <a:pt x="40" y="77"/>
                    </a:lnTo>
                    <a:lnTo>
                      <a:pt x="40" y="77"/>
                    </a:lnTo>
                    <a:lnTo>
                      <a:pt x="50" y="72"/>
                    </a:lnTo>
                    <a:lnTo>
                      <a:pt x="64" y="65"/>
                    </a:lnTo>
                    <a:lnTo>
                      <a:pt x="81" y="60"/>
                    </a:lnTo>
                    <a:lnTo>
                      <a:pt x="102" y="53"/>
                    </a:lnTo>
                    <a:lnTo>
                      <a:pt x="123" y="46"/>
                    </a:lnTo>
                    <a:lnTo>
                      <a:pt x="143" y="39"/>
                    </a:lnTo>
                    <a:lnTo>
                      <a:pt x="164" y="34"/>
                    </a:lnTo>
                    <a:lnTo>
                      <a:pt x="185" y="27"/>
                    </a:lnTo>
                    <a:lnTo>
                      <a:pt x="202" y="20"/>
                    </a:lnTo>
                    <a:lnTo>
                      <a:pt x="218" y="15"/>
                    </a:lnTo>
                    <a:lnTo>
                      <a:pt x="218" y="15"/>
                    </a:lnTo>
                    <a:lnTo>
                      <a:pt x="228" y="10"/>
                    </a:lnTo>
                    <a:lnTo>
                      <a:pt x="237" y="7"/>
                    </a:lnTo>
                    <a:lnTo>
                      <a:pt x="244" y="5"/>
                    </a:lnTo>
                    <a:lnTo>
                      <a:pt x="249" y="1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0" y="1"/>
                    </a:lnTo>
                    <a:lnTo>
                      <a:pt x="249" y="1"/>
                    </a:lnTo>
                    <a:lnTo>
                      <a:pt x="244" y="5"/>
                    </a:lnTo>
                    <a:lnTo>
                      <a:pt x="244" y="5"/>
                    </a:lnTo>
                    <a:lnTo>
                      <a:pt x="228" y="10"/>
                    </a:lnTo>
                    <a:lnTo>
                      <a:pt x="209" y="19"/>
                    </a:lnTo>
                    <a:lnTo>
                      <a:pt x="187" y="29"/>
                    </a:lnTo>
                    <a:lnTo>
                      <a:pt x="162" y="41"/>
                    </a:lnTo>
                    <a:lnTo>
                      <a:pt x="136" y="52"/>
                    </a:lnTo>
                    <a:lnTo>
                      <a:pt x="112" y="64"/>
                    </a:lnTo>
                    <a:lnTo>
                      <a:pt x="90" y="74"/>
                    </a:lnTo>
                    <a:lnTo>
                      <a:pt x="71" y="83"/>
                    </a:lnTo>
                    <a:lnTo>
                      <a:pt x="59" y="90"/>
                    </a:lnTo>
                    <a:lnTo>
                      <a:pt x="50" y="95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3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2" name="Freeform 212">
                <a:extLst>
                  <a:ext uri="{FF2B5EF4-FFF2-40B4-BE49-F238E27FC236}">
                    <a16:creationId xmlns:a16="http://schemas.microsoft.com/office/drawing/2014/main" id="{6078EA12-B520-8C5A-5E5B-A8E57E958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774"/>
                <a:ext cx="127" cy="84"/>
              </a:xfrm>
              <a:custGeom>
                <a:avLst/>
                <a:gdLst>
                  <a:gd name="T0" fmla="*/ 0 w 254"/>
                  <a:gd name="T1" fmla="*/ 167 h 167"/>
                  <a:gd name="T2" fmla="*/ 0 w 254"/>
                  <a:gd name="T3" fmla="*/ 166 h 167"/>
                  <a:gd name="T4" fmla="*/ 2 w 254"/>
                  <a:gd name="T5" fmla="*/ 160 h 167"/>
                  <a:gd name="T6" fmla="*/ 3 w 254"/>
                  <a:gd name="T7" fmla="*/ 152 h 167"/>
                  <a:gd name="T8" fmla="*/ 7 w 254"/>
                  <a:gd name="T9" fmla="*/ 141 h 167"/>
                  <a:gd name="T10" fmla="*/ 10 w 254"/>
                  <a:gd name="T11" fmla="*/ 129 h 167"/>
                  <a:gd name="T12" fmla="*/ 14 w 254"/>
                  <a:gd name="T13" fmla="*/ 117 h 167"/>
                  <a:gd name="T14" fmla="*/ 19 w 254"/>
                  <a:gd name="T15" fmla="*/ 105 h 167"/>
                  <a:gd name="T16" fmla="*/ 24 w 254"/>
                  <a:gd name="T17" fmla="*/ 93 h 167"/>
                  <a:gd name="T18" fmla="*/ 31 w 254"/>
                  <a:gd name="T19" fmla="*/ 84 h 167"/>
                  <a:gd name="T20" fmla="*/ 40 w 254"/>
                  <a:gd name="T21" fmla="*/ 77 h 167"/>
                  <a:gd name="T22" fmla="*/ 40 w 254"/>
                  <a:gd name="T23" fmla="*/ 77 h 167"/>
                  <a:gd name="T24" fmla="*/ 50 w 254"/>
                  <a:gd name="T25" fmla="*/ 72 h 167"/>
                  <a:gd name="T26" fmla="*/ 64 w 254"/>
                  <a:gd name="T27" fmla="*/ 67 h 167"/>
                  <a:gd name="T28" fmla="*/ 83 w 254"/>
                  <a:gd name="T29" fmla="*/ 60 h 167"/>
                  <a:gd name="T30" fmla="*/ 102 w 254"/>
                  <a:gd name="T31" fmla="*/ 53 h 167"/>
                  <a:gd name="T32" fmla="*/ 123 w 254"/>
                  <a:gd name="T33" fmla="*/ 48 h 167"/>
                  <a:gd name="T34" fmla="*/ 143 w 254"/>
                  <a:gd name="T35" fmla="*/ 41 h 167"/>
                  <a:gd name="T36" fmla="*/ 164 w 254"/>
                  <a:gd name="T37" fmla="*/ 34 h 167"/>
                  <a:gd name="T38" fmla="*/ 185 w 254"/>
                  <a:gd name="T39" fmla="*/ 27 h 167"/>
                  <a:gd name="T40" fmla="*/ 202 w 254"/>
                  <a:gd name="T41" fmla="*/ 22 h 167"/>
                  <a:gd name="T42" fmla="*/ 218 w 254"/>
                  <a:gd name="T43" fmla="*/ 15 h 167"/>
                  <a:gd name="T44" fmla="*/ 218 w 254"/>
                  <a:gd name="T45" fmla="*/ 15 h 167"/>
                  <a:gd name="T46" fmla="*/ 228 w 254"/>
                  <a:gd name="T47" fmla="*/ 12 h 167"/>
                  <a:gd name="T48" fmla="*/ 238 w 254"/>
                  <a:gd name="T49" fmla="*/ 8 h 167"/>
                  <a:gd name="T50" fmla="*/ 245 w 254"/>
                  <a:gd name="T51" fmla="*/ 5 h 167"/>
                  <a:gd name="T52" fmla="*/ 249 w 254"/>
                  <a:gd name="T53" fmla="*/ 3 h 167"/>
                  <a:gd name="T54" fmla="*/ 252 w 254"/>
                  <a:gd name="T55" fmla="*/ 1 h 167"/>
                  <a:gd name="T56" fmla="*/ 254 w 254"/>
                  <a:gd name="T57" fmla="*/ 0 h 167"/>
                  <a:gd name="T58" fmla="*/ 254 w 254"/>
                  <a:gd name="T59" fmla="*/ 0 h 167"/>
                  <a:gd name="T60" fmla="*/ 252 w 254"/>
                  <a:gd name="T61" fmla="*/ 1 h 167"/>
                  <a:gd name="T62" fmla="*/ 249 w 254"/>
                  <a:gd name="T63" fmla="*/ 3 h 167"/>
                  <a:gd name="T64" fmla="*/ 244 w 254"/>
                  <a:gd name="T65" fmla="*/ 5 h 167"/>
                  <a:gd name="T66" fmla="*/ 244 w 254"/>
                  <a:gd name="T67" fmla="*/ 5 h 167"/>
                  <a:gd name="T68" fmla="*/ 230 w 254"/>
                  <a:gd name="T69" fmla="*/ 10 h 167"/>
                  <a:gd name="T70" fmla="*/ 211 w 254"/>
                  <a:gd name="T71" fmla="*/ 19 h 167"/>
                  <a:gd name="T72" fmla="*/ 187 w 254"/>
                  <a:gd name="T73" fmla="*/ 27 h 167"/>
                  <a:gd name="T74" fmla="*/ 162 w 254"/>
                  <a:gd name="T75" fmla="*/ 36 h 167"/>
                  <a:gd name="T76" fmla="*/ 136 w 254"/>
                  <a:gd name="T77" fmla="*/ 45 h 167"/>
                  <a:gd name="T78" fmla="*/ 112 w 254"/>
                  <a:gd name="T79" fmla="*/ 53 h 167"/>
                  <a:gd name="T80" fmla="*/ 90 w 254"/>
                  <a:gd name="T81" fmla="*/ 64 h 167"/>
                  <a:gd name="T82" fmla="*/ 69 w 254"/>
                  <a:gd name="T83" fmla="*/ 72 h 167"/>
                  <a:gd name="T84" fmla="*/ 53 w 254"/>
                  <a:gd name="T85" fmla="*/ 79 h 167"/>
                  <a:gd name="T86" fmla="*/ 45 w 254"/>
                  <a:gd name="T87" fmla="*/ 86 h 167"/>
                  <a:gd name="T88" fmla="*/ 45 w 254"/>
                  <a:gd name="T89" fmla="*/ 86 h 167"/>
                  <a:gd name="T90" fmla="*/ 38 w 254"/>
                  <a:gd name="T91" fmla="*/ 93 h 167"/>
                  <a:gd name="T92" fmla="*/ 31 w 254"/>
                  <a:gd name="T93" fmla="*/ 102 h 167"/>
                  <a:gd name="T94" fmla="*/ 26 w 254"/>
                  <a:gd name="T95" fmla="*/ 112 h 167"/>
                  <a:gd name="T96" fmla="*/ 21 w 254"/>
                  <a:gd name="T97" fmla="*/ 122 h 167"/>
                  <a:gd name="T98" fmla="*/ 15 w 254"/>
                  <a:gd name="T99" fmla="*/ 133 h 167"/>
                  <a:gd name="T100" fmla="*/ 10 w 254"/>
                  <a:gd name="T101" fmla="*/ 145 h 167"/>
                  <a:gd name="T102" fmla="*/ 7 w 254"/>
                  <a:gd name="T103" fmla="*/ 154 h 167"/>
                  <a:gd name="T104" fmla="*/ 3 w 254"/>
                  <a:gd name="T105" fmla="*/ 160 h 167"/>
                  <a:gd name="T106" fmla="*/ 2 w 254"/>
                  <a:gd name="T107" fmla="*/ 166 h 167"/>
                  <a:gd name="T108" fmla="*/ 0 w 254"/>
                  <a:gd name="T109" fmla="*/ 167 h 167"/>
                  <a:gd name="T110" fmla="*/ 0 w 254"/>
                  <a:gd name="T111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4" h="167">
                    <a:moveTo>
                      <a:pt x="0" y="167"/>
                    </a:moveTo>
                    <a:lnTo>
                      <a:pt x="0" y="166"/>
                    </a:lnTo>
                    <a:lnTo>
                      <a:pt x="2" y="160"/>
                    </a:lnTo>
                    <a:lnTo>
                      <a:pt x="3" y="152"/>
                    </a:lnTo>
                    <a:lnTo>
                      <a:pt x="7" y="141"/>
                    </a:lnTo>
                    <a:lnTo>
                      <a:pt x="10" y="129"/>
                    </a:lnTo>
                    <a:lnTo>
                      <a:pt x="14" y="117"/>
                    </a:lnTo>
                    <a:lnTo>
                      <a:pt x="19" y="105"/>
                    </a:lnTo>
                    <a:lnTo>
                      <a:pt x="24" y="93"/>
                    </a:lnTo>
                    <a:lnTo>
                      <a:pt x="31" y="84"/>
                    </a:lnTo>
                    <a:lnTo>
                      <a:pt x="40" y="77"/>
                    </a:lnTo>
                    <a:lnTo>
                      <a:pt x="40" y="77"/>
                    </a:lnTo>
                    <a:lnTo>
                      <a:pt x="50" y="72"/>
                    </a:lnTo>
                    <a:lnTo>
                      <a:pt x="64" y="67"/>
                    </a:lnTo>
                    <a:lnTo>
                      <a:pt x="83" y="60"/>
                    </a:lnTo>
                    <a:lnTo>
                      <a:pt x="102" y="53"/>
                    </a:lnTo>
                    <a:lnTo>
                      <a:pt x="123" y="48"/>
                    </a:lnTo>
                    <a:lnTo>
                      <a:pt x="143" y="41"/>
                    </a:lnTo>
                    <a:lnTo>
                      <a:pt x="164" y="34"/>
                    </a:lnTo>
                    <a:lnTo>
                      <a:pt x="185" y="27"/>
                    </a:lnTo>
                    <a:lnTo>
                      <a:pt x="202" y="22"/>
                    </a:lnTo>
                    <a:lnTo>
                      <a:pt x="218" y="15"/>
                    </a:lnTo>
                    <a:lnTo>
                      <a:pt x="218" y="15"/>
                    </a:lnTo>
                    <a:lnTo>
                      <a:pt x="228" y="12"/>
                    </a:lnTo>
                    <a:lnTo>
                      <a:pt x="238" y="8"/>
                    </a:lnTo>
                    <a:lnTo>
                      <a:pt x="245" y="5"/>
                    </a:lnTo>
                    <a:lnTo>
                      <a:pt x="249" y="3"/>
                    </a:lnTo>
                    <a:lnTo>
                      <a:pt x="252" y="1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2" y="1"/>
                    </a:lnTo>
                    <a:lnTo>
                      <a:pt x="249" y="3"/>
                    </a:lnTo>
                    <a:lnTo>
                      <a:pt x="244" y="5"/>
                    </a:lnTo>
                    <a:lnTo>
                      <a:pt x="244" y="5"/>
                    </a:lnTo>
                    <a:lnTo>
                      <a:pt x="230" y="10"/>
                    </a:lnTo>
                    <a:lnTo>
                      <a:pt x="211" y="19"/>
                    </a:lnTo>
                    <a:lnTo>
                      <a:pt x="187" y="27"/>
                    </a:lnTo>
                    <a:lnTo>
                      <a:pt x="162" y="36"/>
                    </a:lnTo>
                    <a:lnTo>
                      <a:pt x="136" y="45"/>
                    </a:lnTo>
                    <a:lnTo>
                      <a:pt x="112" y="53"/>
                    </a:lnTo>
                    <a:lnTo>
                      <a:pt x="90" y="64"/>
                    </a:lnTo>
                    <a:lnTo>
                      <a:pt x="69" y="72"/>
                    </a:lnTo>
                    <a:lnTo>
                      <a:pt x="53" y="79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38" y="93"/>
                    </a:lnTo>
                    <a:lnTo>
                      <a:pt x="31" y="102"/>
                    </a:lnTo>
                    <a:lnTo>
                      <a:pt x="26" y="112"/>
                    </a:lnTo>
                    <a:lnTo>
                      <a:pt x="21" y="122"/>
                    </a:lnTo>
                    <a:lnTo>
                      <a:pt x="15" y="133"/>
                    </a:lnTo>
                    <a:lnTo>
                      <a:pt x="10" y="145"/>
                    </a:lnTo>
                    <a:lnTo>
                      <a:pt x="7" y="154"/>
                    </a:lnTo>
                    <a:lnTo>
                      <a:pt x="3" y="160"/>
                    </a:lnTo>
                    <a:lnTo>
                      <a:pt x="2" y="166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C60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3" name="Freeform 213">
                <a:extLst>
                  <a:ext uri="{FF2B5EF4-FFF2-40B4-BE49-F238E27FC236}">
                    <a16:creationId xmlns:a16="http://schemas.microsoft.com/office/drawing/2014/main" id="{D05B1CA2-E0C4-FFA3-2514-54A17B2D8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774"/>
                <a:ext cx="127" cy="84"/>
              </a:xfrm>
              <a:custGeom>
                <a:avLst/>
                <a:gdLst>
                  <a:gd name="T0" fmla="*/ 0 w 254"/>
                  <a:gd name="T1" fmla="*/ 167 h 167"/>
                  <a:gd name="T2" fmla="*/ 0 w 254"/>
                  <a:gd name="T3" fmla="*/ 166 h 167"/>
                  <a:gd name="T4" fmla="*/ 2 w 254"/>
                  <a:gd name="T5" fmla="*/ 160 h 167"/>
                  <a:gd name="T6" fmla="*/ 3 w 254"/>
                  <a:gd name="T7" fmla="*/ 152 h 167"/>
                  <a:gd name="T8" fmla="*/ 7 w 254"/>
                  <a:gd name="T9" fmla="*/ 141 h 167"/>
                  <a:gd name="T10" fmla="*/ 10 w 254"/>
                  <a:gd name="T11" fmla="*/ 129 h 167"/>
                  <a:gd name="T12" fmla="*/ 14 w 254"/>
                  <a:gd name="T13" fmla="*/ 117 h 167"/>
                  <a:gd name="T14" fmla="*/ 19 w 254"/>
                  <a:gd name="T15" fmla="*/ 105 h 167"/>
                  <a:gd name="T16" fmla="*/ 24 w 254"/>
                  <a:gd name="T17" fmla="*/ 93 h 167"/>
                  <a:gd name="T18" fmla="*/ 31 w 254"/>
                  <a:gd name="T19" fmla="*/ 84 h 167"/>
                  <a:gd name="T20" fmla="*/ 40 w 254"/>
                  <a:gd name="T21" fmla="*/ 77 h 167"/>
                  <a:gd name="T22" fmla="*/ 40 w 254"/>
                  <a:gd name="T23" fmla="*/ 77 h 167"/>
                  <a:gd name="T24" fmla="*/ 50 w 254"/>
                  <a:gd name="T25" fmla="*/ 72 h 167"/>
                  <a:gd name="T26" fmla="*/ 64 w 254"/>
                  <a:gd name="T27" fmla="*/ 67 h 167"/>
                  <a:gd name="T28" fmla="*/ 83 w 254"/>
                  <a:gd name="T29" fmla="*/ 60 h 167"/>
                  <a:gd name="T30" fmla="*/ 102 w 254"/>
                  <a:gd name="T31" fmla="*/ 53 h 167"/>
                  <a:gd name="T32" fmla="*/ 123 w 254"/>
                  <a:gd name="T33" fmla="*/ 48 h 167"/>
                  <a:gd name="T34" fmla="*/ 143 w 254"/>
                  <a:gd name="T35" fmla="*/ 41 h 167"/>
                  <a:gd name="T36" fmla="*/ 164 w 254"/>
                  <a:gd name="T37" fmla="*/ 34 h 167"/>
                  <a:gd name="T38" fmla="*/ 185 w 254"/>
                  <a:gd name="T39" fmla="*/ 27 h 167"/>
                  <a:gd name="T40" fmla="*/ 202 w 254"/>
                  <a:gd name="T41" fmla="*/ 22 h 167"/>
                  <a:gd name="T42" fmla="*/ 218 w 254"/>
                  <a:gd name="T43" fmla="*/ 15 h 167"/>
                  <a:gd name="T44" fmla="*/ 218 w 254"/>
                  <a:gd name="T45" fmla="*/ 15 h 167"/>
                  <a:gd name="T46" fmla="*/ 228 w 254"/>
                  <a:gd name="T47" fmla="*/ 12 h 167"/>
                  <a:gd name="T48" fmla="*/ 238 w 254"/>
                  <a:gd name="T49" fmla="*/ 8 h 167"/>
                  <a:gd name="T50" fmla="*/ 245 w 254"/>
                  <a:gd name="T51" fmla="*/ 5 h 167"/>
                  <a:gd name="T52" fmla="*/ 249 w 254"/>
                  <a:gd name="T53" fmla="*/ 3 h 167"/>
                  <a:gd name="T54" fmla="*/ 252 w 254"/>
                  <a:gd name="T55" fmla="*/ 1 h 167"/>
                  <a:gd name="T56" fmla="*/ 254 w 254"/>
                  <a:gd name="T57" fmla="*/ 0 h 167"/>
                  <a:gd name="T58" fmla="*/ 254 w 254"/>
                  <a:gd name="T59" fmla="*/ 0 h 167"/>
                  <a:gd name="T60" fmla="*/ 252 w 254"/>
                  <a:gd name="T61" fmla="*/ 1 h 167"/>
                  <a:gd name="T62" fmla="*/ 249 w 254"/>
                  <a:gd name="T63" fmla="*/ 3 h 167"/>
                  <a:gd name="T64" fmla="*/ 244 w 254"/>
                  <a:gd name="T65" fmla="*/ 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4" h="167">
                    <a:moveTo>
                      <a:pt x="0" y="167"/>
                    </a:moveTo>
                    <a:lnTo>
                      <a:pt x="0" y="166"/>
                    </a:lnTo>
                    <a:lnTo>
                      <a:pt x="2" y="160"/>
                    </a:lnTo>
                    <a:lnTo>
                      <a:pt x="3" y="152"/>
                    </a:lnTo>
                    <a:lnTo>
                      <a:pt x="7" y="141"/>
                    </a:lnTo>
                    <a:lnTo>
                      <a:pt x="10" y="129"/>
                    </a:lnTo>
                    <a:lnTo>
                      <a:pt x="14" y="117"/>
                    </a:lnTo>
                    <a:lnTo>
                      <a:pt x="19" y="105"/>
                    </a:lnTo>
                    <a:lnTo>
                      <a:pt x="24" y="93"/>
                    </a:lnTo>
                    <a:lnTo>
                      <a:pt x="31" y="84"/>
                    </a:lnTo>
                    <a:lnTo>
                      <a:pt x="40" y="77"/>
                    </a:lnTo>
                    <a:lnTo>
                      <a:pt x="40" y="77"/>
                    </a:lnTo>
                    <a:lnTo>
                      <a:pt x="50" y="72"/>
                    </a:lnTo>
                    <a:lnTo>
                      <a:pt x="64" y="67"/>
                    </a:lnTo>
                    <a:lnTo>
                      <a:pt x="83" y="60"/>
                    </a:lnTo>
                    <a:lnTo>
                      <a:pt x="102" y="53"/>
                    </a:lnTo>
                    <a:lnTo>
                      <a:pt x="123" y="48"/>
                    </a:lnTo>
                    <a:lnTo>
                      <a:pt x="143" y="41"/>
                    </a:lnTo>
                    <a:lnTo>
                      <a:pt x="164" y="34"/>
                    </a:lnTo>
                    <a:lnTo>
                      <a:pt x="185" y="27"/>
                    </a:lnTo>
                    <a:lnTo>
                      <a:pt x="202" y="22"/>
                    </a:lnTo>
                    <a:lnTo>
                      <a:pt x="218" y="15"/>
                    </a:lnTo>
                    <a:lnTo>
                      <a:pt x="218" y="15"/>
                    </a:lnTo>
                    <a:lnTo>
                      <a:pt x="228" y="12"/>
                    </a:lnTo>
                    <a:lnTo>
                      <a:pt x="238" y="8"/>
                    </a:lnTo>
                    <a:lnTo>
                      <a:pt x="245" y="5"/>
                    </a:lnTo>
                    <a:lnTo>
                      <a:pt x="249" y="3"/>
                    </a:lnTo>
                    <a:lnTo>
                      <a:pt x="252" y="1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2" y="1"/>
                    </a:lnTo>
                    <a:lnTo>
                      <a:pt x="249" y="3"/>
                    </a:lnTo>
                    <a:lnTo>
                      <a:pt x="244" y="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4" name="Freeform 214">
                <a:extLst>
                  <a:ext uri="{FF2B5EF4-FFF2-40B4-BE49-F238E27FC236}">
                    <a16:creationId xmlns:a16="http://schemas.microsoft.com/office/drawing/2014/main" id="{E13C2818-DA58-0739-7735-61C7E42E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869"/>
                <a:ext cx="229" cy="126"/>
              </a:xfrm>
              <a:custGeom>
                <a:avLst/>
                <a:gdLst>
                  <a:gd name="T0" fmla="*/ 0 w 460"/>
                  <a:gd name="T1" fmla="*/ 252 h 252"/>
                  <a:gd name="T2" fmla="*/ 100 w 460"/>
                  <a:gd name="T3" fmla="*/ 162 h 252"/>
                  <a:gd name="T4" fmla="*/ 460 w 460"/>
                  <a:gd name="T5" fmla="*/ 0 h 252"/>
                  <a:gd name="T6" fmla="*/ 320 w 460"/>
                  <a:gd name="T7" fmla="*/ 107 h 252"/>
                  <a:gd name="T8" fmla="*/ 175 w 460"/>
                  <a:gd name="T9" fmla="*/ 174 h 252"/>
                  <a:gd name="T10" fmla="*/ 0 w 460"/>
                  <a:gd name="T11" fmla="*/ 252 h 252"/>
                  <a:gd name="T12" fmla="*/ 0 w 460"/>
                  <a:gd name="T13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0" h="252">
                    <a:moveTo>
                      <a:pt x="0" y="252"/>
                    </a:moveTo>
                    <a:lnTo>
                      <a:pt x="100" y="162"/>
                    </a:lnTo>
                    <a:lnTo>
                      <a:pt x="460" y="0"/>
                    </a:lnTo>
                    <a:lnTo>
                      <a:pt x="320" y="107"/>
                    </a:lnTo>
                    <a:lnTo>
                      <a:pt x="175" y="174"/>
                    </a:lnTo>
                    <a:lnTo>
                      <a:pt x="0" y="252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FF3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5" name="Freeform 215">
                <a:extLst>
                  <a:ext uri="{FF2B5EF4-FFF2-40B4-BE49-F238E27FC236}">
                    <a16:creationId xmlns:a16="http://schemas.microsoft.com/office/drawing/2014/main" id="{BD73BC0E-8629-867E-B4D9-B6BA490C0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869"/>
                <a:ext cx="229" cy="126"/>
              </a:xfrm>
              <a:custGeom>
                <a:avLst/>
                <a:gdLst>
                  <a:gd name="T0" fmla="*/ 0 w 460"/>
                  <a:gd name="T1" fmla="*/ 252 h 252"/>
                  <a:gd name="T2" fmla="*/ 100 w 460"/>
                  <a:gd name="T3" fmla="*/ 162 h 252"/>
                  <a:gd name="T4" fmla="*/ 460 w 460"/>
                  <a:gd name="T5" fmla="*/ 0 h 252"/>
                  <a:gd name="T6" fmla="*/ 403 w 460"/>
                  <a:gd name="T7" fmla="*/ 43 h 252"/>
                  <a:gd name="T8" fmla="*/ 403 w 460"/>
                  <a:gd name="T9" fmla="*/ 43 h 252"/>
                  <a:gd name="T10" fmla="*/ 401 w 460"/>
                  <a:gd name="T11" fmla="*/ 45 h 252"/>
                  <a:gd name="T12" fmla="*/ 398 w 460"/>
                  <a:gd name="T13" fmla="*/ 48 h 252"/>
                  <a:gd name="T14" fmla="*/ 394 w 460"/>
                  <a:gd name="T15" fmla="*/ 53 h 252"/>
                  <a:gd name="T16" fmla="*/ 387 w 460"/>
                  <a:gd name="T17" fmla="*/ 59 h 252"/>
                  <a:gd name="T18" fmla="*/ 379 w 460"/>
                  <a:gd name="T19" fmla="*/ 65 h 252"/>
                  <a:gd name="T20" fmla="*/ 370 w 460"/>
                  <a:gd name="T21" fmla="*/ 72 h 252"/>
                  <a:gd name="T22" fmla="*/ 361 w 460"/>
                  <a:gd name="T23" fmla="*/ 79 h 252"/>
                  <a:gd name="T24" fmla="*/ 351 w 460"/>
                  <a:gd name="T25" fmla="*/ 86 h 252"/>
                  <a:gd name="T26" fmla="*/ 341 w 460"/>
                  <a:gd name="T27" fmla="*/ 90 h 252"/>
                  <a:gd name="T28" fmla="*/ 330 w 460"/>
                  <a:gd name="T29" fmla="*/ 93 h 252"/>
                  <a:gd name="T30" fmla="*/ 330 w 460"/>
                  <a:gd name="T31" fmla="*/ 93 h 252"/>
                  <a:gd name="T32" fmla="*/ 275 w 460"/>
                  <a:gd name="T33" fmla="*/ 105 h 252"/>
                  <a:gd name="T34" fmla="*/ 221 w 460"/>
                  <a:gd name="T35" fmla="*/ 123 h 252"/>
                  <a:gd name="T36" fmla="*/ 175 w 460"/>
                  <a:gd name="T37" fmla="*/ 142 h 252"/>
                  <a:gd name="T38" fmla="*/ 131 w 460"/>
                  <a:gd name="T39" fmla="*/ 164 h 252"/>
                  <a:gd name="T40" fmla="*/ 93 w 460"/>
                  <a:gd name="T41" fmla="*/ 185 h 252"/>
                  <a:gd name="T42" fmla="*/ 61 w 460"/>
                  <a:gd name="T43" fmla="*/ 205 h 252"/>
                  <a:gd name="T44" fmla="*/ 35 w 460"/>
                  <a:gd name="T45" fmla="*/ 225 h 252"/>
                  <a:gd name="T46" fmla="*/ 16 w 460"/>
                  <a:gd name="T47" fmla="*/ 240 h 252"/>
                  <a:gd name="T48" fmla="*/ 4 w 460"/>
                  <a:gd name="T49" fmla="*/ 249 h 252"/>
                  <a:gd name="T50" fmla="*/ 0 w 460"/>
                  <a:gd name="T51" fmla="*/ 252 h 252"/>
                  <a:gd name="T52" fmla="*/ 0 w 460"/>
                  <a:gd name="T53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0" h="252">
                    <a:moveTo>
                      <a:pt x="0" y="252"/>
                    </a:moveTo>
                    <a:lnTo>
                      <a:pt x="100" y="162"/>
                    </a:lnTo>
                    <a:lnTo>
                      <a:pt x="460" y="0"/>
                    </a:lnTo>
                    <a:lnTo>
                      <a:pt x="403" y="43"/>
                    </a:lnTo>
                    <a:lnTo>
                      <a:pt x="403" y="43"/>
                    </a:lnTo>
                    <a:lnTo>
                      <a:pt x="401" y="45"/>
                    </a:lnTo>
                    <a:lnTo>
                      <a:pt x="398" y="48"/>
                    </a:lnTo>
                    <a:lnTo>
                      <a:pt x="394" y="53"/>
                    </a:lnTo>
                    <a:lnTo>
                      <a:pt x="387" y="59"/>
                    </a:lnTo>
                    <a:lnTo>
                      <a:pt x="379" y="65"/>
                    </a:lnTo>
                    <a:lnTo>
                      <a:pt x="370" y="72"/>
                    </a:lnTo>
                    <a:lnTo>
                      <a:pt x="361" y="79"/>
                    </a:lnTo>
                    <a:lnTo>
                      <a:pt x="351" y="86"/>
                    </a:lnTo>
                    <a:lnTo>
                      <a:pt x="341" y="90"/>
                    </a:lnTo>
                    <a:lnTo>
                      <a:pt x="330" y="93"/>
                    </a:lnTo>
                    <a:lnTo>
                      <a:pt x="330" y="93"/>
                    </a:lnTo>
                    <a:lnTo>
                      <a:pt x="275" y="105"/>
                    </a:lnTo>
                    <a:lnTo>
                      <a:pt x="221" y="123"/>
                    </a:lnTo>
                    <a:lnTo>
                      <a:pt x="175" y="142"/>
                    </a:lnTo>
                    <a:lnTo>
                      <a:pt x="131" y="164"/>
                    </a:lnTo>
                    <a:lnTo>
                      <a:pt x="93" y="185"/>
                    </a:lnTo>
                    <a:lnTo>
                      <a:pt x="61" y="205"/>
                    </a:lnTo>
                    <a:lnTo>
                      <a:pt x="35" y="225"/>
                    </a:lnTo>
                    <a:lnTo>
                      <a:pt x="16" y="240"/>
                    </a:lnTo>
                    <a:lnTo>
                      <a:pt x="4" y="249"/>
                    </a:lnTo>
                    <a:lnTo>
                      <a:pt x="0" y="252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C60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6" name="Freeform 216">
                <a:extLst>
                  <a:ext uri="{FF2B5EF4-FFF2-40B4-BE49-F238E27FC236}">
                    <a16:creationId xmlns:a16="http://schemas.microsoft.com/office/drawing/2014/main" id="{710B7123-7031-7473-4E49-14F119B5C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869"/>
                <a:ext cx="229" cy="126"/>
              </a:xfrm>
              <a:custGeom>
                <a:avLst/>
                <a:gdLst>
                  <a:gd name="T0" fmla="*/ 0 w 460"/>
                  <a:gd name="T1" fmla="*/ 252 h 252"/>
                  <a:gd name="T2" fmla="*/ 100 w 460"/>
                  <a:gd name="T3" fmla="*/ 162 h 252"/>
                  <a:gd name="T4" fmla="*/ 460 w 460"/>
                  <a:gd name="T5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0" h="252">
                    <a:moveTo>
                      <a:pt x="0" y="252"/>
                    </a:moveTo>
                    <a:lnTo>
                      <a:pt x="100" y="162"/>
                    </a:lnTo>
                    <a:lnTo>
                      <a:pt x="46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7" name="Freeform 217">
                <a:extLst>
                  <a:ext uri="{FF2B5EF4-FFF2-40B4-BE49-F238E27FC236}">
                    <a16:creationId xmlns:a16="http://schemas.microsoft.com/office/drawing/2014/main" id="{FFB107A1-836D-4C02-36AC-309A4B642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1866"/>
                <a:ext cx="306" cy="253"/>
              </a:xfrm>
              <a:custGeom>
                <a:avLst/>
                <a:gdLst>
                  <a:gd name="T0" fmla="*/ 52 w 612"/>
                  <a:gd name="T1" fmla="*/ 309 h 504"/>
                  <a:gd name="T2" fmla="*/ 45 w 612"/>
                  <a:gd name="T3" fmla="*/ 366 h 504"/>
                  <a:gd name="T4" fmla="*/ 30 w 612"/>
                  <a:gd name="T5" fmla="*/ 423 h 504"/>
                  <a:gd name="T6" fmla="*/ 13 w 612"/>
                  <a:gd name="T7" fmla="*/ 471 h 504"/>
                  <a:gd name="T8" fmla="*/ 2 w 612"/>
                  <a:gd name="T9" fmla="*/ 501 h 504"/>
                  <a:gd name="T10" fmla="*/ 0 w 612"/>
                  <a:gd name="T11" fmla="*/ 504 h 504"/>
                  <a:gd name="T12" fmla="*/ 9 w 612"/>
                  <a:gd name="T13" fmla="*/ 485 h 504"/>
                  <a:gd name="T14" fmla="*/ 32 w 612"/>
                  <a:gd name="T15" fmla="*/ 437 h 504"/>
                  <a:gd name="T16" fmla="*/ 56 w 612"/>
                  <a:gd name="T17" fmla="*/ 371 h 504"/>
                  <a:gd name="T18" fmla="*/ 75 w 612"/>
                  <a:gd name="T19" fmla="*/ 304 h 504"/>
                  <a:gd name="T20" fmla="*/ 78 w 612"/>
                  <a:gd name="T21" fmla="*/ 247 h 504"/>
                  <a:gd name="T22" fmla="*/ 75 w 612"/>
                  <a:gd name="T23" fmla="*/ 226 h 504"/>
                  <a:gd name="T24" fmla="*/ 78 w 612"/>
                  <a:gd name="T25" fmla="*/ 198 h 504"/>
                  <a:gd name="T26" fmla="*/ 87 w 612"/>
                  <a:gd name="T27" fmla="*/ 185 h 504"/>
                  <a:gd name="T28" fmla="*/ 104 w 612"/>
                  <a:gd name="T29" fmla="*/ 179 h 504"/>
                  <a:gd name="T30" fmla="*/ 128 w 612"/>
                  <a:gd name="T31" fmla="*/ 178 h 504"/>
                  <a:gd name="T32" fmla="*/ 142 w 612"/>
                  <a:gd name="T33" fmla="*/ 176 h 504"/>
                  <a:gd name="T34" fmla="*/ 170 w 612"/>
                  <a:gd name="T35" fmla="*/ 171 h 504"/>
                  <a:gd name="T36" fmla="*/ 199 w 612"/>
                  <a:gd name="T37" fmla="*/ 162 h 504"/>
                  <a:gd name="T38" fmla="*/ 227 w 612"/>
                  <a:gd name="T39" fmla="*/ 153 h 504"/>
                  <a:gd name="T40" fmla="*/ 251 w 612"/>
                  <a:gd name="T41" fmla="*/ 147 h 504"/>
                  <a:gd name="T42" fmla="*/ 265 w 612"/>
                  <a:gd name="T43" fmla="*/ 143 h 504"/>
                  <a:gd name="T44" fmla="*/ 293 w 612"/>
                  <a:gd name="T45" fmla="*/ 138 h 504"/>
                  <a:gd name="T46" fmla="*/ 356 w 612"/>
                  <a:gd name="T47" fmla="*/ 121 h 504"/>
                  <a:gd name="T48" fmla="*/ 424 w 612"/>
                  <a:gd name="T49" fmla="*/ 98 h 504"/>
                  <a:gd name="T50" fmla="*/ 486 w 612"/>
                  <a:gd name="T51" fmla="*/ 74 h 504"/>
                  <a:gd name="T52" fmla="*/ 531 w 612"/>
                  <a:gd name="T53" fmla="*/ 53 h 504"/>
                  <a:gd name="T54" fmla="*/ 545 w 612"/>
                  <a:gd name="T55" fmla="*/ 45 h 504"/>
                  <a:gd name="T56" fmla="*/ 566 w 612"/>
                  <a:gd name="T57" fmla="*/ 31 h 504"/>
                  <a:gd name="T58" fmla="*/ 583 w 612"/>
                  <a:gd name="T59" fmla="*/ 19 h 504"/>
                  <a:gd name="T60" fmla="*/ 598 w 612"/>
                  <a:gd name="T61" fmla="*/ 8 h 504"/>
                  <a:gd name="T62" fmla="*/ 609 w 612"/>
                  <a:gd name="T63" fmla="*/ 1 h 504"/>
                  <a:gd name="T64" fmla="*/ 612 w 612"/>
                  <a:gd name="T65" fmla="*/ 0 h 504"/>
                  <a:gd name="T66" fmla="*/ 607 w 612"/>
                  <a:gd name="T67" fmla="*/ 1 h 504"/>
                  <a:gd name="T68" fmla="*/ 576 w 612"/>
                  <a:gd name="T69" fmla="*/ 15 h 504"/>
                  <a:gd name="T70" fmla="*/ 526 w 612"/>
                  <a:gd name="T71" fmla="*/ 34 h 504"/>
                  <a:gd name="T72" fmla="*/ 472 w 612"/>
                  <a:gd name="T73" fmla="*/ 57 h 504"/>
                  <a:gd name="T74" fmla="*/ 429 w 612"/>
                  <a:gd name="T75" fmla="*/ 74 h 504"/>
                  <a:gd name="T76" fmla="*/ 415 w 612"/>
                  <a:gd name="T77" fmla="*/ 77 h 504"/>
                  <a:gd name="T78" fmla="*/ 365 w 612"/>
                  <a:gd name="T79" fmla="*/ 93 h 504"/>
                  <a:gd name="T80" fmla="*/ 270 w 612"/>
                  <a:gd name="T81" fmla="*/ 121 h 504"/>
                  <a:gd name="T82" fmla="*/ 159 w 612"/>
                  <a:gd name="T83" fmla="*/ 145 h 504"/>
                  <a:gd name="T84" fmla="*/ 59 w 612"/>
                  <a:gd name="T85" fmla="*/ 160 h 504"/>
                  <a:gd name="T86" fmla="*/ 0 w 612"/>
                  <a:gd name="T87" fmla="*/ 152 h 504"/>
                  <a:gd name="T88" fmla="*/ 2 w 612"/>
                  <a:gd name="T89" fmla="*/ 153 h 504"/>
                  <a:gd name="T90" fmla="*/ 9 w 612"/>
                  <a:gd name="T91" fmla="*/ 167 h 504"/>
                  <a:gd name="T92" fmla="*/ 21 w 612"/>
                  <a:gd name="T93" fmla="*/ 191 h 504"/>
                  <a:gd name="T94" fmla="*/ 35 w 612"/>
                  <a:gd name="T95" fmla="*/ 224 h 504"/>
                  <a:gd name="T96" fmla="*/ 47 w 612"/>
                  <a:gd name="T97" fmla="*/ 264 h 504"/>
                  <a:gd name="T98" fmla="*/ 51 w 612"/>
                  <a:gd name="T99" fmla="*/ 287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2" h="504">
                    <a:moveTo>
                      <a:pt x="51" y="287"/>
                    </a:moveTo>
                    <a:lnTo>
                      <a:pt x="52" y="309"/>
                    </a:lnTo>
                    <a:lnTo>
                      <a:pt x="51" y="337"/>
                    </a:lnTo>
                    <a:lnTo>
                      <a:pt x="45" y="366"/>
                    </a:lnTo>
                    <a:lnTo>
                      <a:pt x="38" y="394"/>
                    </a:lnTo>
                    <a:lnTo>
                      <a:pt x="30" y="423"/>
                    </a:lnTo>
                    <a:lnTo>
                      <a:pt x="21" y="449"/>
                    </a:lnTo>
                    <a:lnTo>
                      <a:pt x="13" y="471"/>
                    </a:lnTo>
                    <a:lnTo>
                      <a:pt x="7" y="489"/>
                    </a:lnTo>
                    <a:lnTo>
                      <a:pt x="2" y="501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2" y="499"/>
                    </a:lnTo>
                    <a:lnTo>
                      <a:pt x="9" y="485"/>
                    </a:lnTo>
                    <a:lnTo>
                      <a:pt x="19" y="465"/>
                    </a:lnTo>
                    <a:lnTo>
                      <a:pt x="32" y="437"/>
                    </a:lnTo>
                    <a:lnTo>
                      <a:pt x="44" y="406"/>
                    </a:lnTo>
                    <a:lnTo>
                      <a:pt x="56" y="371"/>
                    </a:lnTo>
                    <a:lnTo>
                      <a:pt x="66" y="337"/>
                    </a:lnTo>
                    <a:lnTo>
                      <a:pt x="75" y="304"/>
                    </a:lnTo>
                    <a:lnTo>
                      <a:pt x="78" y="273"/>
                    </a:lnTo>
                    <a:lnTo>
                      <a:pt x="78" y="247"/>
                    </a:lnTo>
                    <a:lnTo>
                      <a:pt x="78" y="247"/>
                    </a:lnTo>
                    <a:lnTo>
                      <a:pt x="75" y="226"/>
                    </a:lnTo>
                    <a:lnTo>
                      <a:pt x="75" y="210"/>
                    </a:lnTo>
                    <a:lnTo>
                      <a:pt x="78" y="198"/>
                    </a:lnTo>
                    <a:lnTo>
                      <a:pt x="82" y="190"/>
                    </a:lnTo>
                    <a:lnTo>
                      <a:pt x="87" y="185"/>
                    </a:lnTo>
                    <a:lnTo>
                      <a:pt x="96" y="181"/>
                    </a:lnTo>
                    <a:lnTo>
                      <a:pt x="104" y="179"/>
                    </a:lnTo>
                    <a:lnTo>
                      <a:pt x="116" y="178"/>
                    </a:lnTo>
                    <a:lnTo>
                      <a:pt x="128" y="178"/>
                    </a:lnTo>
                    <a:lnTo>
                      <a:pt x="142" y="176"/>
                    </a:lnTo>
                    <a:lnTo>
                      <a:pt x="142" y="176"/>
                    </a:lnTo>
                    <a:lnTo>
                      <a:pt x="154" y="172"/>
                    </a:lnTo>
                    <a:lnTo>
                      <a:pt x="170" y="171"/>
                    </a:lnTo>
                    <a:lnTo>
                      <a:pt x="184" y="166"/>
                    </a:lnTo>
                    <a:lnTo>
                      <a:pt x="199" y="162"/>
                    </a:lnTo>
                    <a:lnTo>
                      <a:pt x="213" y="157"/>
                    </a:lnTo>
                    <a:lnTo>
                      <a:pt x="227" y="153"/>
                    </a:lnTo>
                    <a:lnTo>
                      <a:pt x="241" y="150"/>
                    </a:lnTo>
                    <a:lnTo>
                      <a:pt x="251" y="147"/>
                    </a:lnTo>
                    <a:lnTo>
                      <a:pt x="260" y="143"/>
                    </a:lnTo>
                    <a:lnTo>
                      <a:pt x="265" y="143"/>
                    </a:lnTo>
                    <a:lnTo>
                      <a:pt x="265" y="143"/>
                    </a:lnTo>
                    <a:lnTo>
                      <a:pt x="293" y="138"/>
                    </a:lnTo>
                    <a:lnTo>
                      <a:pt x="324" y="131"/>
                    </a:lnTo>
                    <a:lnTo>
                      <a:pt x="356" y="121"/>
                    </a:lnTo>
                    <a:lnTo>
                      <a:pt x="389" y="110"/>
                    </a:lnTo>
                    <a:lnTo>
                      <a:pt x="424" y="98"/>
                    </a:lnTo>
                    <a:lnTo>
                      <a:pt x="457" y="86"/>
                    </a:lnTo>
                    <a:lnTo>
                      <a:pt x="486" y="74"/>
                    </a:lnTo>
                    <a:lnTo>
                      <a:pt x="510" y="62"/>
                    </a:lnTo>
                    <a:lnTo>
                      <a:pt x="531" y="53"/>
                    </a:lnTo>
                    <a:lnTo>
                      <a:pt x="545" y="45"/>
                    </a:lnTo>
                    <a:lnTo>
                      <a:pt x="545" y="45"/>
                    </a:lnTo>
                    <a:lnTo>
                      <a:pt x="555" y="38"/>
                    </a:lnTo>
                    <a:lnTo>
                      <a:pt x="566" y="31"/>
                    </a:lnTo>
                    <a:lnTo>
                      <a:pt x="574" y="26"/>
                    </a:lnTo>
                    <a:lnTo>
                      <a:pt x="583" y="19"/>
                    </a:lnTo>
                    <a:lnTo>
                      <a:pt x="591" y="13"/>
                    </a:lnTo>
                    <a:lnTo>
                      <a:pt x="598" y="8"/>
                    </a:lnTo>
                    <a:lnTo>
                      <a:pt x="604" y="5"/>
                    </a:lnTo>
                    <a:lnTo>
                      <a:pt x="609" y="1"/>
                    </a:lnTo>
                    <a:lnTo>
                      <a:pt x="610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07" y="1"/>
                    </a:lnTo>
                    <a:lnTo>
                      <a:pt x="595" y="7"/>
                    </a:lnTo>
                    <a:lnTo>
                      <a:pt x="576" y="15"/>
                    </a:lnTo>
                    <a:lnTo>
                      <a:pt x="553" y="24"/>
                    </a:lnTo>
                    <a:lnTo>
                      <a:pt x="526" y="34"/>
                    </a:lnTo>
                    <a:lnTo>
                      <a:pt x="500" y="46"/>
                    </a:lnTo>
                    <a:lnTo>
                      <a:pt x="472" y="57"/>
                    </a:lnTo>
                    <a:lnTo>
                      <a:pt x="450" y="65"/>
                    </a:lnTo>
                    <a:lnTo>
                      <a:pt x="429" y="74"/>
                    </a:lnTo>
                    <a:lnTo>
                      <a:pt x="415" y="77"/>
                    </a:lnTo>
                    <a:lnTo>
                      <a:pt x="415" y="77"/>
                    </a:lnTo>
                    <a:lnTo>
                      <a:pt x="398" y="84"/>
                    </a:lnTo>
                    <a:lnTo>
                      <a:pt x="365" y="93"/>
                    </a:lnTo>
                    <a:lnTo>
                      <a:pt x="320" y="107"/>
                    </a:lnTo>
                    <a:lnTo>
                      <a:pt x="270" y="121"/>
                    </a:lnTo>
                    <a:lnTo>
                      <a:pt x="215" y="134"/>
                    </a:lnTo>
                    <a:lnTo>
                      <a:pt x="159" y="145"/>
                    </a:lnTo>
                    <a:lnTo>
                      <a:pt x="106" y="155"/>
                    </a:lnTo>
                    <a:lnTo>
                      <a:pt x="59" y="160"/>
                    </a:lnTo>
                    <a:lnTo>
                      <a:pt x="23" y="159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153"/>
                    </a:lnTo>
                    <a:lnTo>
                      <a:pt x="4" y="159"/>
                    </a:lnTo>
                    <a:lnTo>
                      <a:pt x="9" y="167"/>
                    </a:lnTo>
                    <a:lnTo>
                      <a:pt x="14" y="178"/>
                    </a:lnTo>
                    <a:lnTo>
                      <a:pt x="21" y="191"/>
                    </a:lnTo>
                    <a:lnTo>
                      <a:pt x="28" y="207"/>
                    </a:lnTo>
                    <a:lnTo>
                      <a:pt x="35" y="224"/>
                    </a:lnTo>
                    <a:lnTo>
                      <a:pt x="42" y="243"/>
                    </a:lnTo>
                    <a:lnTo>
                      <a:pt x="47" y="264"/>
                    </a:lnTo>
                    <a:lnTo>
                      <a:pt x="51" y="287"/>
                    </a:lnTo>
                    <a:lnTo>
                      <a:pt x="51" y="287"/>
                    </a:lnTo>
                    <a:close/>
                  </a:path>
                </a:pathLst>
              </a:custGeom>
              <a:solidFill>
                <a:srgbClr val="D20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8" name="Line 218">
                <a:extLst>
                  <a:ext uri="{FF2B5EF4-FFF2-40B4-BE49-F238E27FC236}">
                    <a16:creationId xmlns:a16="http://schemas.microsoft.com/office/drawing/2014/main" id="{95291F69-88D7-4BDF-D040-3F06DC7D6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83" y="2041"/>
                <a:ext cx="14" cy="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9" name="Freeform 219">
                <a:extLst>
                  <a:ext uri="{FF2B5EF4-FFF2-40B4-BE49-F238E27FC236}">
                    <a16:creationId xmlns:a16="http://schemas.microsoft.com/office/drawing/2014/main" id="{AE4BA965-B35F-B51B-73A2-51D3FF961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1866"/>
                <a:ext cx="306" cy="253"/>
              </a:xfrm>
              <a:custGeom>
                <a:avLst/>
                <a:gdLst>
                  <a:gd name="T0" fmla="*/ 52 w 612"/>
                  <a:gd name="T1" fmla="*/ 309 h 504"/>
                  <a:gd name="T2" fmla="*/ 45 w 612"/>
                  <a:gd name="T3" fmla="*/ 366 h 504"/>
                  <a:gd name="T4" fmla="*/ 30 w 612"/>
                  <a:gd name="T5" fmla="*/ 423 h 504"/>
                  <a:gd name="T6" fmla="*/ 13 w 612"/>
                  <a:gd name="T7" fmla="*/ 471 h 504"/>
                  <a:gd name="T8" fmla="*/ 2 w 612"/>
                  <a:gd name="T9" fmla="*/ 501 h 504"/>
                  <a:gd name="T10" fmla="*/ 113 w 612"/>
                  <a:gd name="T11" fmla="*/ 257 h 504"/>
                  <a:gd name="T12" fmla="*/ 116 w 612"/>
                  <a:gd name="T13" fmla="*/ 255 h 504"/>
                  <a:gd name="T14" fmla="*/ 137 w 612"/>
                  <a:gd name="T15" fmla="*/ 243 h 504"/>
                  <a:gd name="T16" fmla="*/ 172 w 612"/>
                  <a:gd name="T17" fmla="*/ 226 h 504"/>
                  <a:gd name="T18" fmla="*/ 210 w 612"/>
                  <a:gd name="T19" fmla="*/ 205 h 504"/>
                  <a:gd name="T20" fmla="*/ 244 w 612"/>
                  <a:gd name="T21" fmla="*/ 190 h 504"/>
                  <a:gd name="T22" fmla="*/ 258 w 612"/>
                  <a:gd name="T23" fmla="*/ 185 h 504"/>
                  <a:gd name="T24" fmla="*/ 299 w 612"/>
                  <a:gd name="T25" fmla="*/ 167 h 504"/>
                  <a:gd name="T26" fmla="*/ 367 w 612"/>
                  <a:gd name="T27" fmla="*/ 136 h 504"/>
                  <a:gd name="T28" fmla="*/ 441 w 612"/>
                  <a:gd name="T29" fmla="*/ 100 h 504"/>
                  <a:gd name="T30" fmla="*/ 505 w 612"/>
                  <a:gd name="T31" fmla="*/ 67 h 504"/>
                  <a:gd name="T32" fmla="*/ 545 w 612"/>
                  <a:gd name="T33" fmla="*/ 45 h 504"/>
                  <a:gd name="T34" fmla="*/ 555 w 612"/>
                  <a:gd name="T35" fmla="*/ 38 h 504"/>
                  <a:gd name="T36" fmla="*/ 574 w 612"/>
                  <a:gd name="T37" fmla="*/ 26 h 504"/>
                  <a:gd name="T38" fmla="*/ 591 w 612"/>
                  <a:gd name="T39" fmla="*/ 13 h 504"/>
                  <a:gd name="T40" fmla="*/ 604 w 612"/>
                  <a:gd name="T41" fmla="*/ 5 h 504"/>
                  <a:gd name="T42" fmla="*/ 610 w 612"/>
                  <a:gd name="T43" fmla="*/ 0 h 504"/>
                  <a:gd name="T44" fmla="*/ 612 w 612"/>
                  <a:gd name="T45" fmla="*/ 0 h 504"/>
                  <a:gd name="T46" fmla="*/ 595 w 612"/>
                  <a:gd name="T47" fmla="*/ 7 h 504"/>
                  <a:gd name="T48" fmla="*/ 553 w 612"/>
                  <a:gd name="T49" fmla="*/ 24 h 504"/>
                  <a:gd name="T50" fmla="*/ 500 w 612"/>
                  <a:gd name="T51" fmla="*/ 46 h 504"/>
                  <a:gd name="T52" fmla="*/ 450 w 612"/>
                  <a:gd name="T53" fmla="*/ 65 h 504"/>
                  <a:gd name="T54" fmla="*/ 415 w 612"/>
                  <a:gd name="T55" fmla="*/ 77 h 504"/>
                  <a:gd name="T56" fmla="*/ 398 w 612"/>
                  <a:gd name="T57" fmla="*/ 84 h 504"/>
                  <a:gd name="T58" fmla="*/ 320 w 612"/>
                  <a:gd name="T59" fmla="*/ 107 h 504"/>
                  <a:gd name="T60" fmla="*/ 215 w 612"/>
                  <a:gd name="T61" fmla="*/ 134 h 504"/>
                  <a:gd name="T62" fmla="*/ 106 w 612"/>
                  <a:gd name="T63" fmla="*/ 155 h 504"/>
                  <a:gd name="T64" fmla="*/ 23 w 612"/>
                  <a:gd name="T65" fmla="*/ 159 h 504"/>
                  <a:gd name="T66" fmla="*/ 0 w 612"/>
                  <a:gd name="T67" fmla="*/ 152 h 504"/>
                  <a:gd name="T68" fmla="*/ 4 w 612"/>
                  <a:gd name="T69" fmla="*/ 159 h 504"/>
                  <a:gd name="T70" fmla="*/ 14 w 612"/>
                  <a:gd name="T71" fmla="*/ 178 h 504"/>
                  <a:gd name="T72" fmla="*/ 28 w 612"/>
                  <a:gd name="T73" fmla="*/ 207 h 504"/>
                  <a:gd name="T74" fmla="*/ 42 w 612"/>
                  <a:gd name="T75" fmla="*/ 243 h 504"/>
                  <a:gd name="T76" fmla="*/ 51 w 612"/>
                  <a:gd name="T77" fmla="*/ 287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12" h="504">
                    <a:moveTo>
                      <a:pt x="51" y="287"/>
                    </a:moveTo>
                    <a:lnTo>
                      <a:pt x="52" y="309"/>
                    </a:lnTo>
                    <a:lnTo>
                      <a:pt x="51" y="337"/>
                    </a:lnTo>
                    <a:lnTo>
                      <a:pt x="45" y="366"/>
                    </a:lnTo>
                    <a:lnTo>
                      <a:pt x="38" y="394"/>
                    </a:lnTo>
                    <a:lnTo>
                      <a:pt x="30" y="423"/>
                    </a:lnTo>
                    <a:lnTo>
                      <a:pt x="21" y="449"/>
                    </a:lnTo>
                    <a:lnTo>
                      <a:pt x="13" y="471"/>
                    </a:lnTo>
                    <a:lnTo>
                      <a:pt x="7" y="489"/>
                    </a:lnTo>
                    <a:lnTo>
                      <a:pt x="2" y="501"/>
                    </a:lnTo>
                    <a:lnTo>
                      <a:pt x="0" y="504"/>
                    </a:lnTo>
                    <a:lnTo>
                      <a:pt x="113" y="257"/>
                    </a:lnTo>
                    <a:lnTo>
                      <a:pt x="113" y="257"/>
                    </a:lnTo>
                    <a:lnTo>
                      <a:pt x="116" y="255"/>
                    </a:lnTo>
                    <a:lnTo>
                      <a:pt x="123" y="252"/>
                    </a:lnTo>
                    <a:lnTo>
                      <a:pt x="137" y="243"/>
                    </a:lnTo>
                    <a:lnTo>
                      <a:pt x="153" y="235"/>
                    </a:lnTo>
                    <a:lnTo>
                      <a:pt x="172" y="226"/>
                    </a:lnTo>
                    <a:lnTo>
                      <a:pt x="191" y="216"/>
                    </a:lnTo>
                    <a:lnTo>
                      <a:pt x="210" y="205"/>
                    </a:lnTo>
                    <a:lnTo>
                      <a:pt x="229" y="197"/>
                    </a:lnTo>
                    <a:lnTo>
                      <a:pt x="244" y="190"/>
                    </a:lnTo>
                    <a:lnTo>
                      <a:pt x="258" y="185"/>
                    </a:lnTo>
                    <a:lnTo>
                      <a:pt x="258" y="185"/>
                    </a:lnTo>
                    <a:lnTo>
                      <a:pt x="275" y="179"/>
                    </a:lnTo>
                    <a:lnTo>
                      <a:pt x="299" y="167"/>
                    </a:lnTo>
                    <a:lnTo>
                      <a:pt x="331" y="153"/>
                    </a:lnTo>
                    <a:lnTo>
                      <a:pt x="367" y="136"/>
                    </a:lnTo>
                    <a:lnTo>
                      <a:pt x="403" y="119"/>
                    </a:lnTo>
                    <a:lnTo>
                      <a:pt x="441" y="100"/>
                    </a:lnTo>
                    <a:lnTo>
                      <a:pt x="476" y="83"/>
                    </a:lnTo>
                    <a:lnTo>
                      <a:pt x="505" y="67"/>
                    </a:lnTo>
                    <a:lnTo>
                      <a:pt x="529" y="53"/>
                    </a:lnTo>
                    <a:lnTo>
                      <a:pt x="545" y="45"/>
                    </a:lnTo>
                    <a:lnTo>
                      <a:pt x="545" y="45"/>
                    </a:lnTo>
                    <a:lnTo>
                      <a:pt x="555" y="38"/>
                    </a:lnTo>
                    <a:lnTo>
                      <a:pt x="566" y="31"/>
                    </a:lnTo>
                    <a:lnTo>
                      <a:pt x="574" y="26"/>
                    </a:lnTo>
                    <a:lnTo>
                      <a:pt x="583" y="19"/>
                    </a:lnTo>
                    <a:lnTo>
                      <a:pt x="591" y="13"/>
                    </a:lnTo>
                    <a:lnTo>
                      <a:pt x="598" y="8"/>
                    </a:lnTo>
                    <a:lnTo>
                      <a:pt x="604" y="5"/>
                    </a:lnTo>
                    <a:lnTo>
                      <a:pt x="609" y="1"/>
                    </a:lnTo>
                    <a:lnTo>
                      <a:pt x="610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07" y="1"/>
                    </a:lnTo>
                    <a:lnTo>
                      <a:pt x="595" y="7"/>
                    </a:lnTo>
                    <a:lnTo>
                      <a:pt x="576" y="15"/>
                    </a:lnTo>
                    <a:lnTo>
                      <a:pt x="553" y="24"/>
                    </a:lnTo>
                    <a:lnTo>
                      <a:pt x="526" y="34"/>
                    </a:lnTo>
                    <a:lnTo>
                      <a:pt x="500" y="46"/>
                    </a:lnTo>
                    <a:lnTo>
                      <a:pt x="472" y="57"/>
                    </a:lnTo>
                    <a:lnTo>
                      <a:pt x="450" y="65"/>
                    </a:lnTo>
                    <a:lnTo>
                      <a:pt x="429" y="74"/>
                    </a:lnTo>
                    <a:lnTo>
                      <a:pt x="415" y="77"/>
                    </a:lnTo>
                    <a:lnTo>
                      <a:pt x="415" y="77"/>
                    </a:lnTo>
                    <a:lnTo>
                      <a:pt x="398" y="84"/>
                    </a:lnTo>
                    <a:lnTo>
                      <a:pt x="365" y="93"/>
                    </a:lnTo>
                    <a:lnTo>
                      <a:pt x="320" y="107"/>
                    </a:lnTo>
                    <a:lnTo>
                      <a:pt x="270" y="121"/>
                    </a:lnTo>
                    <a:lnTo>
                      <a:pt x="215" y="134"/>
                    </a:lnTo>
                    <a:lnTo>
                      <a:pt x="159" y="145"/>
                    </a:lnTo>
                    <a:lnTo>
                      <a:pt x="106" y="155"/>
                    </a:lnTo>
                    <a:lnTo>
                      <a:pt x="59" y="160"/>
                    </a:lnTo>
                    <a:lnTo>
                      <a:pt x="23" y="159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153"/>
                    </a:lnTo>
                    <a:lnTo>
                      <a:pt x="4" y="159"/>
                    </a:lnTo>
                    <a:lnTo>
                      <a:pt x="9" y="167"/>
                    </a:lnTo>
                    <a:lnTo>
                      <a:pt x="14" y="178"/>
                    </a:lnTo>
                    <a:lnTo>
                      <a:pt x="21" y="191"/>
                    </a:lnTo>
                    <a:lnTo>
                      <a:pt x="28" y="207"/>
                    </a:lnTo>
                    <a:lnTo>
                      <a:pt x="35" y="224"/>
                    </a:lnTo>
                    <a:lnTo>
                      <a:pt x="42" y="243"/>
                    </a:lnTo>
                    <a:lnTo>
                      <a:pt x="47" y="264"/>
                    </a:lnTo>
                    <a:lnTo>
                      <a:pt x="51" y="287"/>
                    </a:lnTo>
                    <a:lnTo>
                      <a:pt x="51" y="28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0" name="Freeform 220">
                <a:extLst>
                  <a:ext uri="{FF2B5EF4-FFF2-40B4-BE49-F238E27FC236}">
                    <a16:creationId xmlns:a16="http://schemas.microsoft.com/office/drawing/2014/main" id="{1B8246AD-2279-F679-0FD8-A5687164C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821"/>
                <a:ext cx="542" cy="286"/>
              </a:xfrm>
              <a:custGeom>
                <a:avLst/>
                <a:gdLst>
                  <a:gd name="T0" fmla="*/ 52 w 1083"/>
                  <a:gd name="T1" fmla="*/ 463 h 572"/>
                  <a:gd name="T2" fmla="*/ 41 w 1083"/>
                  <a:gd name="T3" fmla="*/ 508 h 572"/>
                  <a:gd name="T4" fmla="*/ 24 w 1083"/>
                  <a:gd name="T5" fmla="*/ 555 h 572"/>
                  <a:gd name="T6" fmla="*/ 9 w 1083"/>
                  <a:gd name="T7" fmla="*/ 570 h 572"/>
                  <a:gd name="T8" fmla="*/ 2 w 1083"/>
                  <a:gd name="T9" fmla="*/ 563 h 572"/>
                  <a:gd name="T10" fmla="*/ 12 w 1083"/>
                  <a:gd name="T11" fmla="*/ 527 h 572"/>
                  <a:gd name="T12" fmla="*/ 17 w 1083"/>
                  <a:gd name="T13" fmla="*/ 466 h 572"/>
                  <a:gd name="T14" fmla="*/ 14 w 1083"/>
                  <a:gd name="T15" fmla="*/ 421 h 572"/>
                  <a:gd name="T16" fmla="*/ 52 w 1083"/>
                  <a:gd name="T17" fmla="*/ 416 h 572"/>
                  <a:gd name="T18" fmla="*/ 149 w 1083"/>
                  <a:gd name="T19" fmla="*/ 428 h 572"/>
                  <a:gd name="T20" fmla="*/ 290 w 1083"/>
                  <a:gd name="T21" fmla="*/ 385 h 572"/>
                  <a:gd name="T22" fmla="*/ 333 w 1083"/>
                  <a:gd name="T23" fmla="*/ 361 h 572"/>
                  <a:gd name="T24" fmla="*/ 399 w 1083"/>
                  <a:gd name="T25" fmla="*/ 330 h 572"/>
                  <a:gd name="T26" fmla="*/ 463 w 1083"/>
                  <a:gd name="T27" fmla="*/ 302 h 572"/>
                  <a:gd name="T28" fmla="*/ 501 w 1083"/>
                  <a:gd name="T29" fmla="*/ 283 h 572"/>
                  <a:gd name="T30" fmla="*/ 575 w 1083"/>
                  <a:gd name="T31" fmla="*/ 247 h 572"/>
                  <a:gd name="T32" fmla="*/ 629 w 1083"/>
                  <a:gd name="T33" fmla="*/ 221 h 572"/>
                  <a:gd name="T34" fmla="*/ 664 w 1083"/>
                  <a:gd name="T35" fmla="*/ 207 h 572"/>
                  <a:gd name="T36" fmla="*/ 679 w 1083"/>
                  <a:gd name="T37" fmla="*/ 204 h 572"/>
                  <a:gd name="T38" fmla="*/ 717 w 1083"/>
                  <a:gd name="T39" fmla="*/ 185 h 572"/>
                  <a:gd name="T40" fmla="*/ 757 w 1083"/>
                  <a:gd name="T41" fmla="*/ 157 h 572"/>
                  <a:gd name="T42" fmla="*/ 785 w 1083"/>
                  <a:gd name="T43" fmla="*/ 138 h 572"/>
                  <a:gd name="T44" fmla="*/ 793 w 1083"/>
                  <a:gd name="T45" fmla="*/ 129 h 572"/>
                  <a:gd name="T46" fmla="*/ 807 w 1083"/>
                  <a:gd name="T47" fmla="*/ 112 h 572"/>
                  <a:gd name="T48" fmla="*/ 816 w 1083"/>
                  <a:gd name="T49" fmla="*/ 97 h 572"/>
                  <a:gd name="T50" fmla="*/ 817 w 1083"/>
                  <a:gd name="T51" fmla="*/ 93 h 572"/>
                  <a:gd name="T52" fmla="*/ 869 w 1083"/>
                  <a:gd name="T53" fmla="*/ 78 h 572"/>
                  <a:gd name="T54" fmla="*/ 976 w 1083"/>
                  <a:gd name="T55" fmla="*/ 45 h 572"/>
                  <a:gd name="T56" fmla="*/ 1068 w 1083"/>
                  <a:gd name="T57" fmla="*/ 12 h 572"/>
                  <a:gd name="T58" fmla="*/ 1083 w 1083"/>
                  <a:gd name="T59" fmla="*/ 0 h 572"/>
                  <a:gd name="T60" fmla="*/ 1039 w 1083"/>
                  <a:gd name="T61" fmla="*/ 26 h 572"/>
                  <a:gd name="T62" fmla="*/ 956 w 1083"/>
                  <a:gd name="T63" fmla="*/ 74 h 572"/>
                  <a:gd name="T64" fmla="*/ 897 w 1083"/>
                  <a:gd name="T65" fmla="*/ 103 h 572"/>
                  <a:gd name="T66" fmla="*/ 871 w 1083"/>
                  <a:gd name="T67" fmla="*/ 116 h 572"/>
                  <a:gd name="T68" fmla="*/ 821 w 1083"/>
                  <a:gd name="T69" fmla="*/ 143 h 572"/>
                  <a:gd name="T70" fmla="*/ 776 w 1083"/>
                  <a:gd name="T71" fmla="*/ 169 h 572"/>
                  <a:gd name="T72" fmla="*/ 755 w 1083"/>
                  <a:gd name="T73" fmla="*/ 178 h 572"/>
                  <a:gd name="T74" fmla="*/ 733 w 1083"/>
                  <a:gd name="T75" fmla="*/ 185 h 572"/>
                  <a:gd name="T76" fmla="*/ 705 w 1083"/>
                  <a:gd name="T77" fmla="*/ 200 h 572"/>
                  <a:gd name="T78" fmla="*/ 676 w 1083"/>
                  <a:gd name="T79" fmla="*/ 224 h 572"/>
                  <a:gd name="T80" fmla="*/ 655 w 1083"/>
                  <a:gd name="T81" fmla="*/ 243 h 572"/>
                  <a:gd name="T82" fmla="*/ 624 w 1083"/>
                  <a:gd name="T83" fmla="*/ 268 h 572"/>
                  <a:gd name="T84" fmla="*/ 596 w 1083"/>
                  <a:gd name="T85" fmla="*/ 285 h 572"/>
                  <a:gd name="T86" fmla="*/ 575 w 1083"/>
                  <a:gd name="T87" fmla="*/ 300 h 572"/>
                  <a:gd name="T88" fmla="*/ 522 w 1083"/>
                  <a:gd name="T89" fmla="*/ 323 h 572"/>
                  <a:gd name="T90" fmla="*/ 337 w 1083"/>
                  <a:gd name="T91" fmla="*/ 385 h 572"/>
                  <a:gd name="T92" fmla="*/ 157 w 1083"/>
                  <a:gd name="T93" fmla="*/ 441 h 572"/>
                  <a:gd name="T94" fmla="*/ 54 w 1083"/>
                  <a:gd name="T95" fmla="*/ 453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83" h="572">
                    <a:moveTo>
                      <a:pt x="54" y="453"/>
                    </a:moveTo>
                    <a:lnTo>
                      <a:pt x="54" y="456"/>
                    </a:lnTo>
                    <a:lnTo>
                      <a:pt x="52" y="463"/>
                    </a:lnTo>
                    <a:lnTo>
                      <a:pt x="50" y="475"/>
                    </a:lnTo>
                    <a:lnTo>
                      <a:pt x="47" y="491"/>
                    </a:lnTo>
                    <a:lnTo>
                      <a:pt x="41" y="508"/>
                    </a:lnTo>
                    <a:lnTo>
                      <a:pt x="36" y="523"/>
                    </a:lnTo>
                    <a:lnTo>
                      <a:pt x="31" y="541"/>
                    </a:lnTo>
                    <a:lnTo>
                      <a:pt x="24" y="555"/>
                    </a:lnTo>
                    <a:lnTo>
                      <a:pt x="17" y="565"/>
                    </a:lnTo>
                    <a:lnTo>
                      <a:pt x="9" y="570"/>
                    </a:lnTo>
                    <a:lnTo>
                      <a:pt x="9" y="570"/>
                    </a:lnTo>
                    <a:lnTo>
                      <a:pt x="3" y="572"/>
                    </a:lnTo>
                    <a:lnTo>
                      <a:pt x="0" y="570"/>
                    </a:lnTo>
                    <a:lnTo>
                      <a:pt x="2" y="563"/>
                    </a:lnTo>
                    <a:lnTo>
                      <a:pt x="3" y="555"/>
                    </a:lnTo>
                    <a:lnTo>
                      <a:pt x="7" y="542"/>
                    </a:lnTo>
                    <a:lnTo>
                      <a:pt x="12" y="527"/>
                    </a:lnTo>
                    <a:lnTo>
                      <a:pt x="15" y="508"/>
                    </a:lnTo>
                    <a:lnTo>
                      <a:pt x="17" y="489"/>
                    </a:lnTo>
                    <a:lnTo>
                      <a:pt x="17" y="466"/>
                    </a:lnTo>
                    <a:lnTo>
                      <a:pt x="14" y="441"/>
                    </a:lnTo>
                    <a:lnTo>
                      <a:pt x="14" y="441"/>
                    </a:lnTo>
                    <a:lnTo>
                      <a:pt x="14" y="421"/>
                    </a:lnTo>
                    <a:lnTo>
                      <a:pt x="19" y="413"/>
                    </a:lnTo>
                    <a:lnTo>
                      <a:pt x="33" y="413"/>
                    </a:lnTo>
                    <a:lnTo>
                      <a:pt x="52" y="416"/>
                    </a:lnTo>
                    <a:lnTo>
                      <a:pt x="78" y="421"/>
                    </a:lnTo>
                    <a:lnTo>
                      <a:pt x="111" y="427"/>
                    </a:lnTo>
                    <a:lnTo>
                      <a:pt x="149" y="428"/>
                    </a:lnTo>
                    <a:lnTo>
                      <a:pt x="190" y="423"/>
                    </a:lnTo>
                    <a:lnTo>
                      <a:pt x="238" y="411"/>
                    </a:lnTo>
                    <a:lnTo>
                      <a:pt x="290" y="385"/>
                    </a:lnTo>
                    <a:lnTo>
                      <a:pt x="290" y="385"/>
                    </a:lnTo>
                    <a:lnTo>
                      <a:pt x="311" y="373"/>
                    </a:lnTo>
                    <a:lnTo>
                      <a:pt x="333" y="361"/>
                    </a:lnTo>
                    <a:lnTo>
                      <a:pt x="356" y="351"/>
                    </a:lnTo>
                    <a:lnTo>
                      <a:pt x="377" y="340"/>
                    </a:lnTo>
                    <a:lnTo>
                      <a:pt x="399" y="330"/>
                    </a:lnTo>
                    <a:lnTo>
                      <a:pt x="422" y="320"/>
                    </a:lnTo>
                    <a:lnTo>
                      <a:pt x="442" y="311"/>
                    </a:lnTo>
                    <a:lnTo>
                      <a:pt x="463" y="302"/>
                    </a:lnTo>
                    <a:lnTo>
                      <a:pt x="482" y="294"/>
                    </a:lnTo>
                    <a:lnTo>
                      <a:pt x="501" y="283"/>
                    </a:lnTo>
                    <a:lnTo>
                      <a:pt x="501" y="283"/>
                    </a:lnTo>
                    <a:lnTo>
                      <a:pt x="527" y="271"/>
                    </a:lnTo>
                    <a:lnTo>
                      <a:pt x="553" y="259"/>
                    </a:lnTo>
                    <a:lnTo>
                      <a:pt x="575" y="247"/>
                    </a:lnTo>
                    <a:lnTo>
                      <a:pt x="596" y="237"/>
                    </a:lnTo>
                    <a:lnTo>
                      <a:pt x="613" y="228"/>
                    </a:lnTo>
                    <a:lnTo>
                      <a:pt x="629" y="221"/>
                    </a:lnTo>
                    <a:lnTo>
                      <a:pt x="643" y="214"/>
                    </a:lnTo>
                    <a:lnTo>
                      <a:pt x="655" y="209"/>
                    </a:lnTo>
                    <a:lnTo>
                      <a:pt x="664" y="207"/>
                    </a:lnTo>
                    <a:lnTo>
                      <a:pt x="670" y="205"/>
                    </a:lnTo>
                    <a:lnTo>
                      <a:pt x="670" y="205"/>
                    </a:lnTo>
                    <a:lnTo>
                      <a:pt x="679" y="204"/>
                    </a:lnTo>
                    <a:lnTo>
                      <a:pt x="691" y="200"/>
                    </a:lnTo>
                    <a:lnTo>
                      <a:pt x="703" y="193"/>
                    </a:lnTo>
                    <a:lnTo>
                      <a:pt x="717" y="185"/>
                    </a:lnTo>
                    <a:lnTo>
                      <a:pt x="731" y="176"/>
                    </a:lnTo>
                    <a:lnTo>
                      <a:pt x="745" y="167"/>
                    </a:lnTo>
                    <a:lnTo>
                      <a:pt x="757" y="157"/>
                    </a:lnTo>
                    <a:lnTo>
                      <a:pt x="769" y="150"/>
                    </a:lnTo>
                    <a:lnTo>
                      <a:pt x="778" y="143"/>
                    </a:lnTo>
                    <a:lnTo>
                      <a:pt x="785" y="138"/>
                    </a:lnTo>
                    <a:lnTo>
                      <a:pt x="785" y="138"/>
                    </a:lnTo>
                    <a:lnTo>
                      <a:pt x="788" y="135"/>
                    </a:lnTo>
                    <a:lnTo>
                      <a:pt x="793" y="129"/>
                    </a:lnTo>
                    <a:lnTo>
                      <a:pt x="798" y="124"/>
                    </a:lnTo>
                    <a:lnTo>
                      <a:pt x="804" y="117"/>
                    </a:lnTo>
                    <a:lnTo>
                      <a:pt x="807" y="112"/>
                    </a:lnTo>
                    <a:lnTo>
                      <a:pt x="810" y="105"/>
                    </a:lnTo>
                    <a:lnTo>
                      <a:pt x="814" y="100"/>
                    </a:lnTo>
                    <a:lnTo>
                      <a:pt x="816" y="97"/>
                    </a:lnTo>
                    <a:lnTo>
                      <a:pt x="817" y="95"/>
                    </a:lnTo>
                    <a:lnTo>
                      <a:pt x="817" y="93"/>
                    </a:lnTo>
                    <a:lnTo>
                      <a:pt x="817" y="93"/>
                    </a:lnTo>
                    <a:lnTo>
                      <a:pt x="824" y="91"/>
                    </a:lnTo>
                    <a:lnTo>
                      <a:pt x="842" y="86"/>
                    </a:lnTo>
                    <a:lnTo>
                      <a:pt x="869" y="78"/>
                    </a:lnTo>
                    <a:lnTo>
                      <a:pt x="902" y="67"/>
                    </a:lnTo>
                    <a:lnTo>
                      <a:pt x="938" y="57"/>
                    </a:lnTo>
                    <a:lnTo>
                      <a:pt x="976" y="45"/>
                    </a:lnTo>
                    <a:lnTo>
                      <a:pt x="1013" y="33"/>
                    </a:lnTo>
                    <a:lnTo>
                      <a:pt x="1044" y="20"/>
                    </a:lnTo>
                    <a:lnTo>
                      <a:pt x="1068" y="12"/>
                    </a:lnTo>
                    <a:lnTo>
                      <a:pt x="1082" y="3"/>
                    </a:lnTo>
                    <a:lnTo>
                      <a:pt x="1082" y="3"/>
                    </a:lnTo>
                    <a:lnTo>
                      <a:pt x="1083" y="0"/>
                    </a:lnTo>
                    <a:lnTo>
                      <a:pt x="1077" y="3"/>
                    </a:lnTo>
                    <a:lnTo>
                      <a:pt x="1059" y="14"/>
                    </a:lnTo>
                    <a:lnTo>
                      <a:pt x="1039" y="26"/>
                    </a:lnTo>
                    <a:lnTo>
                      <a:pt x="1013" y="41"/>
                    </a:lnTo>
                    <a:lnTo>
                      <a:pt x="983" y="57"/>
                    </a:lnTo>
                    <a:lnTo>
                      <a:pt x="956" y="74"/>
                    </a:lnTo>
                    <a:lnTo>
                      <a:pt x="931" y="88"/>
                    </a:lnTo>
                    <a:lnTo>
                      <a:pt x="911" y="98"/>
                    </a:lnTo>
                    <a:lnTo>
                      <a:pt x="897" y="103"/>
                    </a:lnTo>
                    <a:lnTo>
                      <a:pt x="897" y="103"/>
                    </a:lnTo>
                    <a:lnTo>
                      <a:pt x="885" y="109"/>
                    </a:lnTo>
                    <a:lnTo>
                      <a:pt x="871" y="116"/>
                    </a:lnTo>
                    <a:lnTo>
                      <a:pt x="855" y="124"/>
                    </a:lnTo>
                    <a:lnTo>
                      <a:pt x="838" y="133"/>
                    </a:lnTo>
                    <a:lnTo>
                      <a:pt x="821" y="143"/>
                    </a:lnTo>
                    <a:lnTo>
                      <a:pt x="805" y="152"/>
                    </a:lnTo>
                    <a:lnTo>
                      <a:pt x="790" y="160"/>
                    </a:lnTo>
                    <a:lnTo>
                      <a:pt x="776" y="169"/>
                    </a:lnTo>
                    <a:lnTo>
                      <a:pt x="764" y="174"/>
                    </a:lnTo>
                    <a:lnTo>
                      <a:pt x="755" y="178"/>
                    </a:lnTo>
                    <a:lnTo>
                      <a:pt x="755" y="178"/>
                    </a:lnTo>
                    <a:lnTo>
                      <a:pt x="748" y="180"/>
                    </a:lnTo>
                    <a:lnTo>
                      <a:pt x="741" y="181"/>
                    </a:lnTo>
                    <a:lnTo>
                      <a:pt x="733" y="185"/>
                    </a:lnTo>
                    <a:lnTo>
                      <a:pt x="724" y="190"/>
                    </a:lnTo>
                    <a:lnTo>
                      <a:pt x="715" y="195"/>
                    </a:lnTo>
                    <a:lnTo>
                      <a:pt x="705" y="200"/>
                    </a:lnTo>
                    <a:lnTo>
                      <a:pt x="696" y="207"/>
                    </a:lnTo>
                    <a:lnTo>
                      <a:pt x="686" y="216"/>
                    </a:lnTo>
                    <a:lnTo>
                      <a:pt x="676" y="224"/>
                    </a:lnTo>
                    <a:lnTo>
                      <a:pt x="665" y="233"/>
                    </a:lnTo>
                    <a:lnTo>
                      <a:pt x="665" y="233"/>
                    </a:lnTo>
                    <a:lnTo>
                      <a:pt x="655" y="243"/>
                    </a:lnTo>
                    <a:lnTo>
                      <a:pt x="645" y="252"/>
                    </a:lnTo>
                    <a:lnTo>
                      <a:pt x="634" y="259"/>
                    </a:lnTo>
                    <a:lnTo>
                      <a:pt x="624" y="268"/>
                    </a:lnTo>
                    <a:lnTo>
                      <a:pt x="615" y="273"/>
                    </a:lnTo>
                    <a:lnTo>
                      <a:pt x="605" y="280"/>
                    </a:lnTo>
                    <a:lnTo>
                      <a:pt x="596" y="285"/>
                    </a:lnTo>
                    <a:lnTo>
                      <a:pt x="589" y="290"/>
                    </a:lnTo>
                    <a:lnTo>
                      <a:pt x="582" y="295"/>
                    </a:lnTo>
                    <a:lnTo>
                      <a:pt x="575" y="300"/>
                    </a:lnTo>
                    <a:lnTo>
                      <a:pt x="575" y="300"/>
                    </a:lnTo>
                    <a:lnTo>
                      <a:pt x="558" y="309"/>
                    </a:lnTo>
                    <a:lnTo>
                      <a:pt x="522" y="323"/>
                    </a:lnTo>
                    <a:lnTo>
                      <a:pt x="468" y="342"/>
                    </a:lnTo>
                    <a:lnTo>
                      <a:pt x="404" y="363"/>
                    </a:lnTo>
                    <a:lnTo>
                      <a:pt x="337" y="385"/>
                    </a:lnTo>
                    <a:lnTo>
                      <a:pt x="270" y="406"/>
                    </a:lnTo>
                    <a:lnTo>
                      <a:pt x="207" y="425"/>
                    </a:lnTo>
                    <a:lnTo>
                      <a:pt x="157" y="441"/>
                    </a:lnTo>
                    <a:lnTo>
                      <a:pt x="123" y="451"/>
                    </a:lnTo>
                    <a:lnTo>
                      <a:pt x="111" y="456"/>
                    </a:lnTo>
                    <a:lnTo>
                      <a:pt x="54" y="453"/>
                    </a:lnTo>
                    <a:lnTo>
                      <a:pt x="54" y="453"/>
                    </a:lnTo>
                    <a:close/>
                  </a:path>
                </a:pathLst>
              </a:custGeom>
              <a:solidFill>
                <a:srgbClr val="FF3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1" name="Freeform 221">
                <a:extLst>
                  <a:ext uri="{FF2B5EF4-FFF2-40B4-BE49-F238E27FC236}">
                    <a16:creationId xmlns:a16="http://schemas.microsoft.com/office/drawing/2014/main" id="{2E597B4B-E28F-40B6-76E0-648ADEF7E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821"/>
                <a:ext cx="542" cy="287"/>
              </a:xfrm>
              <a:custGeom>
                <a:avLst/>
                <a:gdLst>
                  <a:gd name="T0" fmla="*/ 31 w 1083"/>
                  <a:gd name="T1" fmla="*/ 441 h 574"/>
                  <a:gd name="T2" fmla="*/ 24 w 1083"/>
                  <a:gd name="T3" fmla="*/ 496 h 574"/>
                  <a:gd name="T4" fmla="*/ 13 w 1083"/>
                  <a:gd name="T5" fmla="*/ 553 h 574"/>
                  <a:gd name="T6" fmla="*/ 7 w 1083"/>
                  <a:gd name="T7" fmla="*/ 570 h 574"/>
                  <a:gd name="T8" fmla="*/ 1 w 1083"/>
                  <a:gd name="T9" fmla="*/ 567 h 574"/>
                  <a:gd name="T10" fmla="*/ 10 w 1083"/>
                  <a:gd name="T11" fmla="*/ 529 h 574"/>
                  <a:gd name="T12" fmla="*/ 15 w 1083"/>
                  <a:gd name="T13" fmla="*/ 466 h 574"/>
                  <a:gd name="T14" fmla="*/ 12 w 1083"/>
                  <a:gd name="T15" fmla="*/ 421 h 574"/>
                  <a:gd name="T16" fmla="*/ 50 w 1083"/>
                  <a:gd name="T17" fmla="*/ 416 h 574"/>
                  <a:gd name="T18" fmla="*/ 147 w 1083"/>
                  <a:gd name="T19" fmla="*/ 428 h 574"/>
                  <a:gd name="T20" fmla="*/ 288 w 1083"/>
                  <a:gd name="T21" fmla="*/ 385 h 574"/>
                  <a:gd name="T22" fmla="*/ 331 w 1083"/>
                  <a:gd name="T23" fmla="*/ 361 h 574"/>
                  <a:gd name="T24" fmla="*/ 397 w 1083"/>
                  <a:gd name="T25" fmla="*/ 330 h 574"/>
                  <a:gd name="T26" fmla="*/ 461 w 1083"/>
                  <a:gd name="T27" fmla="*/ 302 h 574"/>
                  <a:gd name="T28" fmla="*/ 499 w 1083"/>
                  <a:gd name="T29" fmla="*/ 283 h 574"/>
                  <a:gd name="T30" fmla="*/ 573 w 1083"/>
                  <a:gd name="T31" fmla="*/ 247 h 574"/>
                  <a:gd name="T32" fmla="*/ 627 w 1083"/>
                  <a:gd name="T33" fmla="*/ 221 h 574"/>
                  <a:gd name="T34" fmla="*/ 662 w 1083"/>
                  <a:gd name="T35" fmla="*/ 207 h 574"/>
                  <a:gd name="T36" fmla="*/ 677 w 1083"/>
                  <a:gd name="T37" fmla="*/ 204 h 574"/>
                  <a:gd name="T38" fmla="*/ 715 w 1083"/>
                  <a:gd name="T39" fmla="*/ 185 h 574"/>
                  <a:gd name="T40" fmla="*/ 755 w 1083"/>
                  <a:gd name="T41" fmla="*/ 157 h 574"/>
                  <a:gd name="T42" fmla="*/ 783 w 1083"/>
                  <a:gd name="T43" fmla="*/ 138 h 574"/>
                  <a:gd name="T44" fmla="*/ 791 w 1083"/>
                  <a:gd name="T45" fmla="*/ 129 h 574"/>
                  <a:gd name="T46" fmla="*/ 805 w 1083"/>
                  <a:gd name="T47" fmla="*/ 112 h 574"/>
                  <a:gd name="T48" fmla="*/ 814 w 1083"/>
                  <a:gd name="T49" fmla="*/ 97 h 574"/>
                  <a:gd name="T50" fmla="*/ 815 w 1083"/>
                  <a:gd name="T51" fmla="*/ 93 h 574"/>
                  <a:gd name="T52" fmla="*/ 867 w 1083"/>
                  <a:gd name="T53" fmla="*/ 78 h 574"/>
                  <a:gd name="T54" fmla="*/ 974 w 1083"/>
                  <a:gd name="T55" fmla="*/ 45 h 574"/>
                  <a:gd name="T56" fmla="*/ 1066 w 1083"/>
                  <a:gd name="T57" fmla="*/ 12 h 574"/>
                  <a:gd name="T58" fmla="*/ 1083 w 1083"/>
                  <a:gd name="T59" fmla="*/ 0 h 574"/>
                  <a:gd name="T60" fmla="*/ 1045 w 1083"/>
                  <a:gd name="T61" fmla="*/ 17 h 574"/>
                  <a:gd name="T62" fmla="*/ 960 w 1083"/>
                  <a:gd name="T63" fmla="*/ 57 h 574"/>
                  <a:gd name="T64" fmla="*/ 864 w 1083"/>
                  <a:gd name="T65" fmla="*/ 90 h 574"/>
                  <a:gd name="T66" fmla="*/ 841 w 1083"/>
                  <a:gd name="T67" fmla="*/ 102 h 574"/>
                  <a:gd name="T68" fmla="*/ 805 w 1083"/>
                  <a:gd name="T69" fmla="*/ 129 h 574"/>
                  <a:gd name="T70" fmla="*/ 772 w 1083"/>
                  <a:gd name="T71" fmla="*/ 157 h 574"/>
                  <a:gd name="T72" fmla="*/ 757 w 1083"/>
                  <a:gd name="T73" fmla="*/ 166 h 574"/>
                  <a:gd name="T74" fmla="*/ 734 w 1083"/>
                  <a:gd name="T75" fmla="*/ 174 h 574"/>
                  <a:gd name="T76" fmla="*/ 708 w 1083"/>
                  <a:gd name="T77" fmla="*/ 188 h 574"/>
                  <a:gd name="T78" fmla="*/ 679 w 1083"/>
                  <a:gd name="T79" fmla="*/ 211 h 574"/>
                  <a:gd name="T80" fmla="*/ 660 w 1083"/>
                  <a:gd name="T81" fmla="*/ 228 h 574"/>
                  <a:gd name="T82" fmla="*/ 629 w 1083"/>
                  <a:gd name="T83" fmla="*/ 243 h 574"/>
                  <a:gd name="T84" fmla="*/ 599 w 1083"/>
                  <a:gd name="T85" fmla="*/ 252 h 574"/>
                  <a:gd name="T86" fmla="*/ 580 w 1083"/>
                  <a:gd name="T87" fmla="*/ 261 h 574"/>
                  <a:gd name="T88" fmla="*/ 532 w 1083"/>
                  <a:gd name="T89" fmla="*/ 287 h 574"/>
                  <a:gd name="T90" fmla="*/ 368 w 1083"/>
                  <a:gd name="T91" fmla="*/ 358 h 574"/>
                  <a:gd name="T92" fmla="*/ 195 w 1083"/>
                  <a:gd name="T93" fmla="*/ 421 h 574"/>
                  <a:gd name="T94" fmla="*/ 128 w 1083"/>
                  <a:gd name="T95" fmla="*/ 435 h 574"/>
                  <a:gd name="T96" fmla="*/ 83 w 1083"/>
                  <a:gd name="T97" fmla="*/ 432 h 574"/>
                  <a:gd name="T98" fmla="*/ 50 w 1083"/>
                  <a:gd name="T99" fmla="*/ 428 h 574"/>
                  <a:gd name="T100" fmla="*/ 33 w 1083"/>
                  <a:gd name="T101" fmla="*/ 427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83" h="574">
                    <a:moveTo>
                      <a:pt x="33" y="427"/>
                    </a:moveTo>
                    <a:lnTo>
                      <a:pt x="33" y="432"/>
                    </a:lnTo>
                    <a:lnTo>
                      <a:pt x="31" y="441"/>
                    </a:lnTo>
                    <a:lnTo>
                      <a:pt x="29" y="456"/>
                    </a:lnTo>
                    <a:lnTo>
                      <a:pt x="27" y="475"/>
                    </a:lnTo>
                    <a:lnTo>
                      <a:pt x="24" y="496"/>
                    </a:lnTo>
                    <a:lnTo>
                      <a:pt x="20" y="517"/>
                    </a:lnTo>
                    <a:lnTo>
                      <a:pt x="17" y="536"/>
                    </a:lnTo>
                    <a:lnTo>
                      <a:pt x="13" y="553"/>
                    </a:lnTo>
                    <a:lnTo>
                      <a:pt x="10" y="565"/>
                    </a:lnTo>
                    <a:lnTo>
                      <a:pt x="7" y="570"/>
                    </a:lnTo>
                    <a:lnTo>
                      <a:pt x="7" y="570"/>
                    </a:lnTo>
                    <a:lnTo>
                      <a:pt x="1" y="574"/>
                    </a:lnTo>
                    <a:lnTo>
                      <a:pt x="0" y="572"/>
                    </a:lnTo>
                    <a:lnTo>
                      <a:pt x="1" y="567"/>
                    </a:lnTo>
                    <a:lnTo>
                      <a:pt x="3" y="556"/>
                    </a:lnTo>
                    <a:lnTo>
                      <a:pt x="7" y="544"/>
                    </a:lnTo>
                    <a:lnTo>
                      <a:pt x="10" y="529"/>
                    </a:lnTo>
                    <a:lnTo>
                      <a:pt x="13" y="510"/>
                    </a:lnTo>
                    <a:lnTo>
                      <a:pt x="17" y="489"/>
                    </a:lnTo>
                    <a:lnTo>
                      <a:pt x="15" y="466"/>
                    </a:lnTo>
                    <a:lnTo>
                      <a:pt x="12" y="441"/>
                    </a:lnTo>
                    <a:lnTo>
                      <a:pt x="12" y="441"/>
                    </a:lnTo>
                    <a:lnTo>
                      <a:pt x="12" y="421"/>
                    </a:lnTo>
                    <a:lnTo>
                      <a:pt x="17" y="413"/>
                    </a:lnTo>
                    <a:lnTo>
                      <a:pt x="31" y="413"/>
                    </a:lnTo>
                    <a:lnTo>
                      <a:pt x="50" y="416"/>
                    </a:lnTo>
                    <a:lnTo>
                      <a:pt x="76" y="421"/>
                    </a:lnTo>
                    <a:lnTo>
                      <a:pt x="109" y="427"/>
                    </a:lnTo>
                    <a:lnTo>
                      <a:pt x="147" y="428"/>
                    </a:lnTo>
                    <a:lnTo>
                      <a:pt x="188" y="423"/>
                    </a:lnTo>
                    <a:lnTo>
                      <a:pt x="236" y="411"/>
                    </a:lnTo>
                    <a:lnTo>
                      <a:pt x="288" y="385"/>
                    </a:lnTo>
                    <a:lnTo>
                      <a:pt x="288" y="385"/>
                    </a:lnTo>
                    <a:lnTo>
                      <a:pt x="309" y="373"/>
                    </a:lnTo>
                    <a:lnTo>
                      <a:pt x="331" y="361"/>
                    </a:lnTo>
                    <a:lnTo>
                      <a:pt x="354" y="351"/>
                    </a:lnTo>
                    <a:lnTo>
                      <a:pt x="375" y="340"/>
                    </a:lnTo>
                    <a:lnTo>
                      <a:pt x="397" y="330"/>
                    </a:lnTo>
                    <a:lnTo>
                      <a:pt x="420" y="320"/>
                    </a:lnTo>
                    <a:lnTo>
                      <a:pt x="440" y="311"/>
                    </a:lnTo>
                    <a:lnTo>
                      <a:pt x="461" y="302"/>
                    </a:lnTo>
                    <a:lnTo>
                      <a:pt x="480" y="294"/>
                    </a:lnTo>
                    <a:lnTo>
                      <a:pt x="499" y="283"/>
                    </a:lnTo>
                    <a:lnTo>
                      <a:pt x="499" y="283"/>
                    </a:lnTo>
                    <a:lnTo>
                      <a:pt x="525" y="271"/>
                    </a:lnTo>
                    <a:lnTo>
                      <a:pt x="551" y="259"/>
                    </a:lnTo>
                    <a:lnTo>
                      <a:pt x="573" y="247"/>
                    </a:lnTo>
                    <a:lnTo>
                      <a:pt x="594" y="237"/>
                    </a:lnTo>
                    <a:lnTo>
                      <a:pt x="611" y="228"/>
                    </a:lnTo>
                    <a:lnTo>
                      <a:pt x="627" y="221"/>
                    </a:lnTo>
                    <a:lnTo>
                      <a:pt x="641" y="214"/>
                    </a:lnTo>
                    <a:lnTo>
                      <a:pt x="653" y="209"/>
                    </a:lnTo>
                    <a:lnTo>
                      <a:pt x="662" y="207"/>
                    </a:lnTo>
                    <a:lnTo>
                      <a:pt x="668" y="205"/>
                    </a:lnTo>
                    <a:lnTo>
                      <a:pt x="668" y="205"/>
                    </a:lnTo>
                    <a:lnTo>
                      <a:pt x="677" y="204"/>
                    </a:lnTo>
                    <a:lnTo>
                      <a:pt x="689" y="200"/>
                    </a:lnTo>
                    <a:lnTo>
                      <a:pt x="701" y="193"/>
                    </a:lnTo>
                    <a:lnTo>
                      <a:pt x="715" y="185"/>
                    </a:lnTo>
                    <a:lnTo>
                      <a:pt x="729" y="176"/>
                    </a:lnTo>
                    <a:lnTo>
                      <a:pt x="743" y="167"/>
                    </a:lnTo>
                    <a:lnTo>
                      <a:pt x="755" y="157"/>
                    </a:lnTo>
                    <a:lnTo>
                      <a:pt x="767" y="150"/>
                    </a:lnTo>
                    <a:lnTo>
                      <a:pt x="776" y="143"/>
                    </a:lnTo>
                    <a:lnTo>
                      <a:pt x="783" y="138"/>
                    </a:lnTo>
                    <a:lnTo>
                      <a:pt x="783" y="138"/>
                    </a:lnTo>
                    <a:lnTo>
                      <a:pt x="786" y="135"/>
                    </a:lnTo>
                    <a:lnTo>
                      <a:pt x="791" y="129"/>
                    </a:lnTo>
                    <a:lnTo>
                      <a:pt x="796" y="124"/>
                    </a:lnTo>
                    <a:lnTo>
                      <a:pt x="802" y="117"/>
                    </a:lnTo>
                    <a:lnTo>
                      <a:pt x="805" y="112"/>
                    </a:lnTo>
                    <a:lnTo>
                      <a:pt x="808" y="105"/>
                    </a:lnTo>
                    <a:lnTo>
                      <a:pt x="812" y="100"/>
                    </a:lnTo>
                    <a:lnTo>
                      <a:pt x="814" y="97"/>
                    </a:lnTo>
                    <a:lnTo>
                      <a:pt x="815" y="95"/>
                    </a:lnTo>
                    <a:lnTo>
                      <a:pt x="815" y="93"/>
                    </a:lnTo>
                    <a:lnTo>
                      <a:pt x="815" y="93"/>
                    </a:lnTo>
                    <a:lnTo>
                      <a:pt x="822" y="91"/>
                    </a:lnTo>
                    <a:lnTo>
                      <a:pt x="840" y="86"/>
                    </a:lnTo>
                    <a:lnTo>
                      <a:pt x="867" y="78"/>
                    </a:lnTo>
                    <a:lnTo>
                      <a:pt x="900" y="67"/>
                    </a:lnTo>
                    <a:lnTo>
                      <a:pt x="936" y="57"/>
                    </a:lnTo>
                    <a:lnTo>
                      <a:pt x="974" y="45"/>
                    </a:lnTo>
                    <a:lnTo>
                      <a:pt x="1011" y="33"/>
                    </a:lnTo>
                    <a:lnTo>
                      <a:pt x="1042" y="20"/>
                    </a:lnTo>
                    <a:lnTo>
                      <a:pt x="1066" y="12"/>
                    </a:lnTo>
                    <a:lnTo>
                      <a:pt x="1080" y="3"/>
                    </a:lnTo>
                    <a:lnTo>
                      <a:pt x="1080" y="3"/>
                    </a:lnTo>
                    <a:lnTo>
                      <a:pt x="1083" y="0"/>
                    </a:lnTo>
                    <a:lnTo>
                      <a:pt x="1078" y="1"/>
                    </a:lnTo>
                    <a:lnTo>
                      <a:pt x="1064" y="7"/>
                    </a:lnTo>
                    <a:lnTo>
                      <a:pt x="1045" y="17"/>
                    </a:lnTo>
                    <a:lnTo>
                      <a:pt x="1019" y="29"/>
                    </a:lnTo>
                    <a:lnTo>
                      <a:pt x="992" y="43"/>
                    </a:lnTo>
                    <a:lnTo>
                      <a:pt x="960" y="57"/>
                    </a:lnTo>
                    <a:lnTo>
                      <a:pt x="928" y="69"/>
                    </a:lnTo>
                    <a:lnTo>
                      <a:pt x="895" y="81"/>
                    </a:lnTo>
                    <a:lnTo>
                      <a:pt x="864" y="90"/>
                    </a:lnTo>
                    <a:lnTo>
                      <a:pt x="864" y="90"/>
                    </a:lnTo>
                    <a:lnTo>
                      <a:pt x="852" y="95"/>
                    </a:lnTo>
                    <a:lnTo>
                      <a:pt x="841" y="102"/>
                    </a:lnTo>
                    <a:lnTo>
                      <a:pt x="829" y="109"/>
                    </a:lnTo>
                    <a:lnTo>
                      <a:pt x="817" y="119"/>
                    </a:lnTo>
                    <a:lnTo>
                      <a:pt x="805" y="129"/>
                    </a:lnTo>
                    <a:lnTo>
                      <a:pt x="795" y="140"/>
                    </a:lnTo>
                    <a:lnTo>
                      <a:pt x="783" y="148"/>
                    </a:lnTo>
                    <a:lnTo>
                      <a:pt x="772" y="157"/>
                    </a:lnTo>
                    <a:lnTo>
                      <a:pt x="763" y="162"/>
                    </a:lnTo>
                    <a:lnTo>
                      <a:pt x="757" y="166"/>
                    </a:lnTo>
                    <a:lnTo>
                      <a:pt x="757" y="166"/>
                    </a:lnTo>
                    <a:lnTo>
                      <a:pt x="750" y="167"/>
                    </a:lnTo>
                    <a:lnTo>
                      <a:pt x="743" y="171"/>
                    </a:lnTo>
                    <a:lnTo>
                      <a:pt x="734" y="174"/>
                    </a:lnTo>
                    <a:lnTo>
                      <a:pt x="725" y="178"/>
                    </a:lnTo>
                    <a:lnTo>
                      <a:pt x="717" y="183"/>
                    </a:lnTo>
                    <a:lnTo>
                      <a:pt x="708" y="188"/>
                    </a:lnTo>
                    <a:lnTo>
                      <a:pt x="700" y="193"/>
                    </a:lnTo>
                    <a:lnTo>
                      <a:pt x="689" y="202"/>
                    </a:lnTo>
                    <a:lnTo>
                      <a:pt x="679" y="211"/>
                    </a:lnTo>
                    <a:lnTo>
                      <a:pt x="670" y="219"/>
                    </a:lnTo>
                    <a:lnTo>
                      <a:pt x="670" y="219"/>
                    </a:lnTo>
                    <a:lnTo>
                      <a:pt x="660" y="228"/>
                    </a:lnTo>
                    <a:lnTo>
                      <a:pt x="649" y="235"/>
                    </a:lnTo>
                    <a:lnTo>
                      <a:pt x="639" y="240"/>
                    </a:lnTo>
                    <a:lnTo>
                      <a:pt x="629" y="243"/>
                    </a:lnTo>
                    <a:lnTo>
                      <a:pt x="618" y="247"/>
                    </a:lnTo>
                    <a:lnTo>
                      <a:pt x="608" y="249"/>
                    </a:lnTo>
                    <a:lnTo>
                      <a:pt x="599" y="252"/>
                    </a:lnTo>
                    <a:lnTo>
                      <a:pt x="592" y="254"/>
                    </a:lnTo>
                    <a:lnTo>
                      <a:pt x="585" y="257"/>
                    </a:lnTo>
                    <a:lnTo>
                      <a:pt x="580" y="261"/>
                    </a:lnTo>
                    <a:lnTo>
                      <a:pt x="580" y="261"/>
                    </a:lnTo>
                    <a:lnTo>
                      <a:pt x="565" y="271"/>
                    </a:lnTo>
                    <a:lnTo>
                      <a:pt x="532" y="287"/>
                    </a:lnTo>
                    <a:lnTo>
                      <a:pt x="485" y="307"/>
                    </a:lnTo>
                    <a:lnTo>
                      <a:pt x="430" y="332"/>
                    </a:lnTo>
                    <a:lnTo>
                      <a:pt x="368" y="358"/>
                    </a:lnTo>
                    <a:lnTo>
                      <a:pt x="306" y="382"/>
                    </a:lnTo>
                    <a:lnTo>
                      <a:pt x="247" y="404"/>
                    </a:lnTo>
                    <a:lnTo>
                      <a:pt x="195" y="421"/>
                    </a:lnTo>
                    <a:lnTo>
                      <a:pt x="153" y="432"/>
                    </a:lnTo>
                    <a:lnTo>
                      <a:pt x="128" y="435"/>
                    </a:lnTo>
                    <a:lnTo>
                      <a:pt x="128" y="435"/>
                    </a:lnTo>
                    <a:lnTo>
                      <a:pt x="112" y="434"/>
                    </a:lnTo>
                    <a:lnTo>
                      <a:pt x="96" y="432"/>
                    </a:lnTo>
                    <a:lnTo>
                      <a:pt x="83" y="432"/>
                    </a:lnTo>
                    <a:lnTo>
                      <a:pt x="71" y="430"/>
                    </a:lnTo>
                    <a:lnTo>
                      <a:pt x="58" y="430"/>
                    </a:lnTo>
                    <a:lnTo>
                      <a:pt x="50" y="428"/>
                    </a:lnTo>
                    <a:lnTo>
                      <a:pt x="43" y="428"/>
                    </a:lnTo>
                    <a:lnTo>
                      <a:pt x="36" y="428"/>
                    </a:lnTo>
                    <a:lnTo>
                      <a:pt x="33" y="427"/>
                    </a:lnTo>
                    <a:lnTo>
                      <a:pt x="33" y="427"/>
                    </a:lnTo>
                    <a:lnTo>
                      <a:pt x="33" y="427"/>
                    </a:lnTo>
                    <a:close/>
                  </a:path>
                </a:pathLst>
              </a:custGeom>
              <a:solidFill>
                <a:srgbClr val="C60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2" name="Freeform 222">
                <a:extLst>
                  <a:ext uri="{FF2B5EF4-FFF2-40B4-BE49-F238E27FC236}">
                    <a16:creationId xmlns:a16="http://schemas.microsoft.com/office/drawing/2014/main" id="{61F5FD35-179D-E23F-57AC-E276CF8D8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823"/>
                <a:ext cx="541" cy="284"/>
              </a:xfrm>
              <a:custGeom>
                <a:avLst/>
                <a:gdLst>
                  <a:gd name="T0" fmla="*/ 3 w 1082"/>
                  <a:gd name="T1" fmla="*/ 569 h 569"/>
                  <a:gd name="T2" fmla="*/ 2 w 1082"/>
                  <a:gd name="T3" fmla="*/ 560 h 569"/>
                  <a:gd name="T4" fmla="*/ 7 w 1082"/>
                  <a:gd name="T5" fmla="*/ 539 h 569"/>
                  <a:gd name="T6" fmla="*/ 15 w 1082"/>
                  <a:gd name="T7" fmla="*/ 505 h 569"/>
                  <a:gd name="T8" fmla="*/ 17 w 1082"/>
                  <a:gd name="T9" fmla="*/ 463 h 569"/>
                  <a:gd name="T10" fmla="*/ 14 w 1082"/>
                  <a:gd name="T11" fmla="*/ 438 h 569"/>
                  <a:gd name="T12" fmla="*/ 19 w 1082"/>
                  <a:gd name="T13" fmla="*/ 410 h 569"/>
                  <a:gd name="T14" fmla="*/ 52 w 1082"/>
                  <a:gd name="T15" fmla="*/ 413 h 569"/>
                  <a:gd name="T16" fmla="*/ 111 w 1082"/>
                  <a:gd name="T17" fmla="*/ 424 h 569"/>
                  <a:gd name="T18" fmla="*/ 190 w 1082"/>
                  <a:gd name="T19" fmla="*/ 420 h 569"/>
                  <a:gd name="T20" fmla="*/ 290 w 1082"/>
                  <a:gd name="T21" fmla="*/ 382 h 569"/>
                  <a:gd name="T22" fmla="*/ 311 w 1082"/>
                  <a:gd name="T23" fmla="*/ 370 h 569"/>
                  <a:gd name="T24" fmla="*/ 356 w 1082"/>
                  <a:gd name="T25" fmla="*/ 348 h 569"/>
                  <a:gd name="T26" fmla="*/ 399 w 1082"/>
                  <a:gd name="T27" fmla="*/ 327 h 569"/>
                  <a:gd name="T28" fmla="*/ 442 w 1082"/>
                  <a:gd name="T29" fmla="*/ 308 h 569"/>
                  <a:gd name="T30" fmla="*/ 482 w 1082"/>
                  <a:gd name="T31" fmla="*/ 291 h 569"/>
                  <a:gd name="T32" fmla="*/ 501 w 1082"/>
                  <a:gd name="T33" fmla="*/ 280 h 569"/>
                  <a:gd name="T34" fmla="*/ 553 w 1082"/>
                  <a:gd name="T35" fmla="*/ 256 h 569"/>
                  <a:gd name="T36" fmla="*/ 596 w 1082"/>
                  <a:gd name="T37" fmla="*/ 234 h 569"/>
                  <a:gd name="T38" fmla="*/ 629 w 1082"/>
                  <a:gd name="T39" fmla="*/ 218 h 569"/>
                  <a:gd name="T40" fmla="*/ 655 w 1082"/>
                  <a:gd name="T41" fmla="*/ 206 h 569"/>
                  <a:gd name="T42" fmla="*/ 670 w 1082"/>
                  <a:gd name="T43" fmla="*/ 202 h 569"/>
                  <a:gd name="T44" fmla="*/ 679 w 1082"/>
                  <a:gd name="T45" fmla="*/ 201 h 569"/>
                  <a:gd name="T46" fmla="*/ 703 w 1082"/>
                  <a:gd name="T47" fmla="*/ 190 h 569"/>
                  <a:gd name="T48" fmla="*/ 731 w 1082"/>
                  <a:gd name="T49" fmla="*/ 173 h 569"/>
                  <a:gd name="T50" fmla="*/ 757 w 1082"/>
                  <a:gd name="T51" fmla="*/ 154 h 569"/>
                  <a:gd name="T52" fmla="*/ 778 w 1082"/>
                  <a:gd name="T53" fmla="*/ 140 h 569"/>
                  <a:gd name="T54" fmla="*/ 785 w 1082"/>
                  <a:gd name="T55" fmla="*/ 135 h 569"/>
                  <a:gd name="T56" fmla="*/ 793 w 1082"/>
                  <a:gd name="T57" fmla="*/ 126 h 569"/>
                  <a:gd name="T58" fmla="*/ 804 w 1082"/>
                  <a:gd name="T59" fmla="*/ 114 h 569"/>
                  <a:gd name="T60" fmla="*/ 810 w 1082"/>
                  <a:gd name="T61" fmla="*/ 102 h 569"/>
                  <a:gd name="T62" fmla="*/ 816 w 1082"/>
                  <a:gd name="T63" fmla="*/ 94 h 569"/>
                  <a:gd name="T64" fmla="*/ 817 w 1082"/>
                  <a:gd name="T65" fmla="*/ 90 h 569"/>
                  <a:gd name="T66" fmla="*/ 824 w 1082"/>
                  <a:gd name="T67" fmla="*/ 88 h 569"/>
                  <a:gd name="T68" fmla="*/ 869 w 1082"/>
                  <a:gd name="T69" fmla="*/ 75 h 569"/>
                  <a:gd name="T70" fmla="*/ 938 w 1082"/>
                  <a:gd name="T71" fmla="*/ 54 h 569"/>
                  <a:gd name="T72" fmla="*/ 1013 w 1082"/>
                  <a:gd name="T73" fmla="*/ 30 h 569"/>
                  <a:gd name="T74" fmla="*/ 1068 w 1082"/>
                  <a:gd name="T75" fmla="*/ 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82" h="569">
                    <a:moveTo>
                      <a:pt x="9" y="567"/>
                    </a:moveTo>
                    <a:lnTo>
                      <a:pt x="3" y="569"/>
                    </a:lnTo>
                    <a:lnTo>
                      <a:pt x="0" y="567"/>
                    </a:lnTo>
                    <a:lnTo>
                      <a:pt x="2" y="560"/>
                    </a:lnTo>
                    <a:lnTo>
                      <a:pt x="3" y="552"/>
                    </a:lnTo>
                    <a:lnTo>
                      <a:pt x="7" y="539"/>
                    </a:lnTo>
                    <a:lnTo>
                      <a:pt x="12" y="524"/>
                    </a:lnTo>
                    <a:lnTo>
                      <a:pt x="15" y="505"/>
                    </a:lnTo>
                    <a:lnTo>
                      <a:pt x="17" y="486"/>
                    </a:lnTo>
                    <a:lnTo>
                      <a:pt x="17" y="463"/>
                    </a:lnTo>
                    <a:lnTo>
                      <a:pt x="14" y="438"/>
                    </a:lnTo>
                    <a:lnTo>
                      <a:pt x="14" y="438"/>
                    </a:lnTo>
                    <a:lnTo>
                      <a:pt x="14" y="418"/>
                    </a:lnTo>
                    <a:lnTo>
                      <a:pt x="19" y="410"/>
                    </a:lnTo>
                    <a:lnTo>
                      <a:pt x="33" y="410"/>
                    </a:lnTo>
                    <a:lnTo>
                      <a:pt x="52" y="413"/>
                    </a:lnTo>
                    <a:lnTo>
                      <a:pt x="78" y="418"/>
                    </a:lnTo>
                    <a:lnTo>
                      <a:pt x="111" y="424"/>
                    </a:lnTo>
                    <a:lnTo>
                      <a:pt x="149" y="425"/>
                    </a:lnTo>
                    <a:lnTo>
                      <a:pt x="190" y="420"/>
                    </a:lnTo>
                    <a:lnTo>
                      <a:pt x="238" y="408"/>
                    </a:lnTo>
                    <a:lnTo>
                      <a:pt x="290" y="382"/>
                    </a:lnTo>
                    <a:lnTo>
                      <a:pt x="290" y="382"/>
                    </a:lnTo>
                    <a:lnTo>
                      <a:pt x="311" y="370"/>
                    </a:lnTo>
                    <a:lnTo>
                      <a:pt x="333" y="358"/>
                    </a:lnTo>
                    <a:lnTo>
                      <a:pt x="356" y="348"/>
                    </a:lnTo>
                    <a:lnTo>
                      <a:pt x="377" y="337"/>
                    </a:lnTo>
                    <a:lnTo>
                      <a:pt x="399" y="327"/>
                    </a:lnTo>
                    <a:lnTo>
                      <a:pt x="422" y="317"/>
                    </a:lnTo>
                    <a:lnTo>
                      <a:pt x="442" y="308"/>
                    </a:lnTo>
                    <a:lnTo>
                      <a:pt x="463" y="299"/>
                    </a:lnTo>
                    <a:lnTo>
                      <a:pt x="482" y="291"/>
                    </a:lnTo>
                    <a:lnTo>
                      <a:pt x="501" y="280"/>
                    </a:lnTo>
                    <a:lnTo>
                      <a:pt x="501" y="280"/>
                    </a:lnTo>
                    <a:lnTo>
                      <a:pt x="527" y="268"/>
                    </a:lnTo>
                    <a:lnTo>
                      <a:pt x="553" y="256"/>
                    </a:lnTo>
                    <a:lnTo>
                      <a:pt x="575" y="244"/>
                    </a:lnTo>
                    <a:lnTo>
                      <a:pt x="596" y="234"/>
                    </a:lnTo>
                    <a:lnTo>
                      <a:pt x="613" y="225"/>
                    </a:lnTo>
                    <a:lnTo>
                      <a:pt x="629" y="218"/>
                    </a:lnTo>
                    <a:lnTo>
                      <a:pt x="643" y="211"/>
                    </a:lnTo>
                    <a:lnTo>
                      <a:pt x="655" y="206"/>
                    </a:lnTo>
                    <a:lnTo>
                      <a:pt x="664" y="204"/>
                    </a:lnTo>
                    <a:lnTo>
                      <a:pt x="670" y="202"/>
                    </a:lnTo>
                    <a:lnTo>
                      <a:pt x="670" y="202"/>
                    </a:lnTo>
                    <a:lnTo>
                      <a:pt x="679" y="201"/>
                    </a:lnTo>
                    <a:lnTo>
                      <a:pt x="691" y="197"/>
                    </a:lnTo>
                    <a:lnTo>
                      <a:pt x="703" y="190"/>
                    </a:lnTo>
                    <a:lnTo>
                      <a:pt x="717" y="182"/>
                    </a:lnTo>
                    <a:lnTo>
                      <a:pt x="731" y="173"/>
                    </a:lnTo>
                    <a:lnTo>
                      <a:pt x="745" y="164"/>
                    </a:lnTo>
                    <a:lnTo>
                      <a:pt x="757" y="154"/>
                    </a:lnTo>
                    <a:lnTo>
                      <a:pt x="769" y="147"/>
                    </a:lnTo>
                    <a:lnTo>
                      <a:pt x="778" y="140"/>
                    </a:lnTo>
                    <a:lnTo>
                      <a:pt x="785" y="135"/>
                    </a:lnTo>
                    <a:lnTo>
                      <a:pt x="785" y="135"/>
                    </a:lnTo>
                    <a:lnTo>
                      <a:pt x="788" y="132"/>
                    </a:lnTo>
                    <a:lnTo>
                      <a:pt x="793" y="126"/>
                    </a:lnTo>
                    <a:lnTo>
                      <a:pt x="798" y="121"/>
                    </a:lnTo>
                    <a:lnTo>
                      <a:pt x="804" y="114"/>
                    </a:lnTo>
                    <a:lnTo>
                      <a:pt x="807" y="109"/>
                    </a:lnTo>
                    <a:lnTo>
                      <a:pt x="810" y="102"/>
                    </a:lnTo>
                    <a:lnTo>
                      <a:pt x="814" y="97"/>
                    </a:lnTo>
                    <a:lnTo>
                      <a:pt x="816" y="94"/>
                    </a:lnTo>
                    <a:lnTo>
                      <a:pt x="817" y="92"/>
                    </a:lnTo>
                    <a:lnTo>
                      <a:pt x="817" y="90"/>
                    </a:lnTo>
                    <a:lnTo>
                      <a:pt x="817" y="90"/>
                    </a:lnTo>
                    <a:lnTo>
                      <a:pt x="824" y="88"/>
                    </a:lnTo>
                    <a:lnTo>
                      <a:pt x="842" y="83"/>
                    </a:lnTo>
                    <a:lnTo>
                      <a:pt x="869" y="75"/>
                    </a:lnTo>
                    <a:lnTo>
                      <a:pt x="902" y="64"/>
                    </a:lnTo>
                    <a:lnTo>
                      <a:pt x="938" y="54"/>
                    </a:lnTo>
                    <a:lnTo>
                      <a:pt x="976" y="42"/>
                    </a:lnTo>
                    <a:lnTo>
                      <a:pt x="1013" y="30"/>
                    </a:lnTo>
                    <a:lnTo>
                      <a:pt x="1044" y="17"/>
                    </a:lnTo>
                    <a:lnTo>
                      <a:pt x="1068" y="9"/>
                    </a:lnTo>
                    <a:lnTo>
                      <a:pt x="108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3" name="Freeform 223">
                <a:extLst>
                  <a:ext uri="{FF2B5EF4-FFF2-40B4-BE49-F238E27FC236}">
                    <a16:creationId xmlns:a16="http://schemas.microsoft.com/office/drawing/2014/main" id="{33EC3D65-5EA9-0C85-05CC-996275AF9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980"/>
                <a:ext cx="300" cy="198"/>
              </a:xfrm>
              <a:custGeom>
                <a:avLst/>
                <a:gdLst>
                  <a:gd name="T0" fmla="*/ 1 w 599"/>
                  <a:gd name="T1" fmla="*/ 392 h 398"/>
                  <a:gd name="T2" fmla="*/ 3 w 599"/>
                  <a:gd name="T3" fmla="*/ 368 h 398"/>
                  <a:gd name="T4" fmla="*/ 8 w 599"/>
                  <a:gd name="T5" fmla="*/ 327 h 398"/>
                  <a:gd name="T6" fmla="*/ 13 w 599"/>
                  <a:gd name="T7" fmla="*/ 282 h 398"/>
                  <a:gd name="T8" fmla="*/ 17 w 599"/>
                  <a:gd name="T9" fmla="*/ 242 h 398"/>
                  <a:gd name="T10" fmla="*/ 17 w 599"/>
                  <a:gd name="T11" fmla="*/ 228 h 398"/>
                  <a:gd name="T12" fmla="*/ 20 w 599"/>
                  <a:gd name="T13" fmla="*/ 216 h 398"/>
                  <a:gd name="T14" fmla="*/ 31 w 599"/>
                  <a:gd name="T15" fmla="*/ 218 h 398"/>
                  <a:gd name="T16" fmla="*/ 52 w 599"/>
                  <a:gd name="T17" fmla="*/ 221 h 398"/>
                  <a:gd name="T18" fmla="*/ 83 w 599"/>
                  <a:gd name="T19" fmla="*/ 216 h 398"/>
                  <a:gd name="T20" fmla="*/ 129 w 599"/>
                  <a:gd name="T21" fmla="*/ 188 h 398"/>
                  <a:gd name="T22" fmla="*/ 159 w 599"/>
                  <a:gd name="T23" fmla="*/ 169 h 398"/>
                  <a:gd name="T24" fmla="*/ 233 w 599"/>
                  <a:gd name="T25" fmla="*/ 140 h 398"/>
                  <a:gd name="T26" fmla="*/ 318 w 599"/>
                  <a:gd name="T27" fmla="*/ 112 h 398"/>
                  <a:gd name="T28" fmla="*/ 407 w 599"/>
                  <a:gd name="T29" fmla="*/ 85 h 398"/>
                  <a:gd name="T30" fmla="*/ 494 w 599"/>
                  <a:gd name="T31" fmla="*/ 52 h 398"/>
                  <a:gd name="T32" fmla="*/ 534 w 599"/>
                  <a:gd name="T33" fmla="*/ 31 h 398"/>
                  <a:gd name="T34" fmla="*/ 591 w 599"/>
                  <a:gd name="T35" fmla="*/ 2 h 398"/>
                  <a:gd name="T36" fmla="*/ 598 w 599"/>
                  <a:gd name="T37" fmla="*/ 4 h 398"/>
                  <a:gd name="T38" fmla="*/ 575 w 599"/>
                  <a:gd name="T39" fmla="*/ 24 h 398"/>
                  <a:gd name="T40" fmla="*/ 541 w 599"/>
                  <a:gd name="T41" fmla="*/ 50 h 398"/>
                  <a:gd name="T42" fmla="*/ 516 w 599"/>
                  <a:gd name="T43" fmla="*/ 66 h 398"/>
                  <a:gd name="T44" fmla="*/ 506 w 599"/>
                  <a:gd name="T45" fmla="*/ 71 h 398"/>
                  <a:gd name="T46" fmla="*/ 466 w 599"/>
                  <a:gd name="T47" fmla="*/ 90 h 398"/>
                  <a:gd name="T48" fmla="*/ 413 w 599"/>
                  <a:gd name="T49" fmla="*/ 114 h 398"/>
                  <a:gd name="T50" fmla="*/ 359 w 599"/>
                  <a:gd name="T51" fmla="*/ 138 h 398"/>
                  <a:gd name="T52" fmla="*/ 319 w 599"/>
                  <a:gd name="T53" fmla="*/ 154 h 398"/>
                  <a:gd name="T54" fmla="*/ 309 w 599"/>
                  <a:gd name="T55" fmla="*/ 156 h 398"/>
                  <a:gd name="T56" fmla="*/ 274 w 599"/>
                  <a:gd name="T57" fmla="*/ 166 h 398"/>
                  <a:gd name="T58" fmla="*/ 212 w 599"/>
                  <a:gd name="T59" fmla="*/ 190 h 398"/>
                  <a:gd name="T60" fmla="*/ 143 w 599"/>
                  <a:gd name="T61" fmla="*/ 221 h 398"/>
                  <a:gd name="T62" fmla="*/ 86 w 599"/>
                  <a:gd name="T63" fmla="*/ 245 h 398"/>
                  <a:gd name="T64" fmla="*/ 62 w 599"/>
                  <a:gd name="T65" fmla="*/ 256 h 398"/>
                  <a:gd name="T66" fmla="*/ 0 w 599"/>
                  <a:gd name="T67" fmla="*/ 398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9" h="398">
                    <a:moveTo>
                      <a:pt x="0" y="398"/>
                    </a:moveTo>
                    <a:lnTo>
                      <a:pt x="1" y="392"/>
                    </a:lnTo>
                    <a:lnTo>
                      <a:pt x="1" y="384"/>
                    </a:lnTo>
                    <a:lnTo>
                      <a:pt x="3" y="368"/>
                    </a:lnTo>
                    <a:lnTo>
                      <a:pt x="7" y="349"/>
                    </a:lnTo>
                    <a:lnTo>
                      <a:pt x="8" y="327"/>
                    </a:lnTo>
                    <a:lnTo>
                      <a:pt x="12" y="304"/>
                    </a:lnTo>
                    <a:lnTo>
                      <a:pt x="13" y="282"/>
                    </a:lnTo>
                    <a:lnTo>
                      <a:pt x="15" y="261"/>
                    </a:lnTo>
                    <a:lnTo>
                      <a:pt x="17" y="242"/>
                    </a:lnTo>
                    <a:lnTo>
                      <a:pt x="17" y="228"/>
                    </a:lnTo>
                    <a:lnTo>
                      <a:pt x="17" y="228"/>
                    </a:lnTo>
                    <a:lnTo>
                      <a:pt x="17" y="220"/>
                    </a:lnTo>
                    <a:lnTo>
                      <a:pt x="20" y="216"/>
                    </a:lnTo>
                    <a:lnTo>
                      <a:pt x="24" y="216"/>
                    </a:lnTo>
                    <a:lnTo>
                      <a:pt x="31" y="218"/>
                    </a:lnTo>
                    <a:lnTo>
                      <a:pt x="39" y="220"/>
                    </a:lnTo>
                    <a:lnTo>
                      <a:pt x="52" y="221"/>
                    </a:lnTo>
                    <a:lnTo>
                      <a:pt x="65" y="220"/>
                    </a:lnTo>
                    <a:lnTo>
                      <a:pt x="83" y="216"/>
                    </a:lnTo>
                    <a:lnTo>
                      <a:pt x="105" y="20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59" y="169"/>
                    </a:lnTo>
                    <a:lnTo>
                      <a:pt x="193" y="154"/>
                    </a:lnTo>
                    <a:lnTo>
                      <a:pt x="233" y="140"/>
                    </a:lnTo>
                    <a:lnTo>
                      <a:pt x="274" y="126"/>
                    </a:lnTo>
                    <a:lnTo>
                      <a:pt x="318" y="112"/>
                    </a:lnTo>
                    <a:lnTo>
                      <a:pt x="363" y="99"/>
                    </a:lnTo>
                    <a:lnTo>
                      <a:pt x="407" y="85"/>
                    </a:lnTo>
                    <a:lnTo>
                      <a:pt x="451" y="69"/>
                    </a:lnTo>
                    <a:lnTo>
                      <a:pt x="494" y="52"/>
                    </a:lnTo>
                    <a:lnTo>
                      <a:pt x="534" y="31"/>
                    </a:lnTo>
                    <a:lnTo>
                      <a:pt x="534" y="31"/>
                    </a:lnTo>
                    <a:lnTo>
                      <a:pt x="570" y="12"/>
                    </a:lnTo>
                    <a:lnTo>
                      <a:pt x="591" y="2"/>
                    </a:lnTo>
                    <a:lnTo>
                      <a:pt x="599" y="0"/>
                    </a:lnTo>
                    <a:lnTo>
                      <a:pt x="598" y="4"/>
                    </a:lnTo>
                    <a:lnTo>
                      <a:pt x="589" y="12"/>
                    </a:lnTo>
                    <a:lnTo>
                      <a:pt x="575" y="24"/>
                    </a:lnTo>
                    <a:lnTo>
                      <a:pt x="558" y="38"/>
                    </a:lnTo>
                    <a:lnTo>
                      <a:pt x="541" y="50"/>
                    </a:lnTo>
                    <a:lnTo>
                      <a:pt x="527" y="59"/>
                    </a:lnTo>
                    <a:lnTo>
                      <a:pt x="516" y="66"/>
                    </a:lnTo>
                    <a:lnTo>
                      <a:pt x="516" y="66"/>
                    </a:lnTo>
                    <a:lnTo>
                      <a:pt x="506" y="71"/>
                    </a:lnTo>
                    <a:lnTo>
                      <a:pt x="489" y="80"/>
                    </a:lnTo>
                    <a:lnTo>
                      <a:pt x="466" y="90"/>
                    </a:lnTo>
                    <a:lnTo>
                      <a:pt x="440" y="102"/>
                    </a:lnTo>
                    <a:lnTo>
                      <a:pt x="413" y="114"/>
                    </a:lnTo>
                    <a:lnTo>
                      <a:pt x="385" y="126"/>
                    </a:lnTo>
                    <a:lnTo>
                      <a:pt x="359" y="138"/>
                    </a:lnTo>
                    <a:lnTo>
                      <a:pt x="337" y="147"/>
                    </a:lnTo>
                    <a:lnTo>
                      <a:pt x="319" y="154"/>
                    </a:lnTo>
                    <a:lnTo>
                      <a:pt x="309" y="156"/>
                    </a:lnTo>
                    <a:lnTo>
                      <a:pt x="309" y="156"/>
                    </a:lnTo>
                    <a:lnTo>
                      <a:pt x="297" y="159"/>
                    </a:lnTo>
                    <a:lnTo>
                      <a:pt x="274" y="166"/>
                    </a:lnTo>
                    <a:lnTo>
                      <a:pt x="245" y="176"/>
                    </a:lnTo>
                    <a:lnTo>
                      <a:pt x="212" y="190"/>
                    </a:lnTo>
                    <a:lnTo>
                      <a:pt x="178" y="206"/>
                    </a:lnTo>
                    <a:lnTo>
                      <a:pt x="143" y="221"/>
                    </a:lnTo>
                    <a:lnTo>
                      <a:pt x="110" y="235"/>
                    </a:lnTo>
                    <a:lnTo>
                      <a:pt x="86" y="245"/>
                    </a:lnTo>
                    <a:lnTo>
                      <a:pt x="69" y="254"/>
                    </a:lnTo>
                    <a:lnTo>
                      <a:pt x="62" y="256"/>
                    </a:lnTo>
                    <a:lnTo>
                      <a:pt x="0" y="398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rgbClr val="FF3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4" name="Freeform 224">
                <a:extLst>
                  <a:ext uri="{FF2B5EF4-FFF2-40B4-BE49-F238E27FC236}">
                    <a16:creationId xmlns:a16="http://schemas.microsoft.com/office/drawing/2014/main" id="{B6540F8E-DC19-7163-3140-DAE3280C4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980"/>
                <a:ext cx="300" cy="198"/>
              </a:xfrm>
              <a:custGeom>
                <a:avLst/>
                <a:gdLst>
                  <a:gd name="T0" fmla="*/ 1 w 599"/>
                  <a:gd name="T1" fmla="*/ 392 h 398"/>
                  <a:gd name="T2" fmla="*/ 3 w 599"/>
                  <a:gd name="T3" fmla="*/ 368 h 398"/>
                  <a:gd name="T4" fmla="*/ 8 w 599"/>
                  <a:gd name="T5" fmla="*/ 327 h 398"/>
                  <a:gd name="T6" fmla="*/ 13 w 599"/>
                  <a:gd name="T7" fmla="*/ 282 h 398"/>
                  <a:gd name="T8" fmla="*/ 17 w 599"/>
                  <a:gd name="T9" fmla="*/ 242 h 398"/>
                  <a:gd name="T10" fmla="*/ 17 w 599"/>
                  <a:gd name="T11" fmla="*/ 228 h 398"/>
                  <a:gd name="T12" fmla="*/ 20 w 599"/>
                  <a:gd name="T13" fmla="*/ 216 h 398"/>
                  <a:gd name="T14" fmla="*/ 31 w 599"/>
                  <a:gd name="T15" fmla="*/ 218 h 398"/>
                  <a:gd name="T16" fmla="*/ 52 w 599"/>
                  <a:gd name="T17" fmla="*/ 221 h 398"/>
                  <a:gd name="T18" fmla="*/ 83 w 599"/>
                  <a:gd name="T19" fmla="*/ 216 h 398"/>
                  <a:gd name="T20" fmla="*/ 129 w 599"/>
                  <a:gd name="T21" fmla="*/ 188 h 398"/>
                  <a:gd name="T22" fmla="*/ 159 w 599"/>
                  <a:gd name="T23" fmla="*/ 169 h 398"/>
                  <a:gd name="T24" fmla="*/ 233 w 599"/>
                  <a:gd name="T25" fmla="*/ 140 h 398"/>
                  <a:gd name="T26" fmla="*/ 318 w 599"/>
                  <a:gd name="T27" fmla="*/ 112 h 398"/>
                  <a:gd name="T28" fmla="*/ 407 w 599"/>
                  <a:gd name="T29" fmla="*/ 85 h 398"/>
                  <a:gd name="T30" fmla="*/ 494 w 599"/>
                  <a:gd name="T31" fmla="*/ 52 h 398"/>
                  <a:gd name="T32" fmla="*/ 534 w 599"/>
                  <a:gd name="T33" fmla="*/ 31 h 398"/>
                  <a:gd name="T34" fmla="*/ 591 w 599"/>
                  <a:gd name="T35" fmla="*/ 2 h 398"/>
                  <a:gd name="T36" fmla="*/ 598 w 599"/>
                  <a:gd name="T37" fmla="*/ 4 h 398"/>
                  <a:gd name="T38" fmla="*/ 575 w 599"/>
                  <a:gd name="T39" fmla="*/ 24 h 398"/>
                  <a:gd name="T40" fmla="*/ 541 w 599"/>
                  <a:gd name="T41" fmla="*/ 50 h 398"/>
                  <a:gd name="T42" fmla="*/ 516 w 599"/>
                  <a:gd name="T43" fmla="*/ 66 h 398"/>
                  <a:gd name="T44" fmla="*/ 504 w 599"/>
                  <a:gd name="T45" fmla="*/ 71 h 398"/>
                  <a:gd name="T46" fmla="*/ 452 w 599"/>
                  <a:gd name="T47" fmla="*/ 88 h 398"/>
                  <a:gd name="T48" fmla="*/ 380 w 599"/>
                  <a:gd name="T49" fmla="*/ 112 h 398"/>
                  <a:gd name="T50" fmla="*/ 309 w 599"/>
                  <a:gd name="T51" fmla="*/ 133 h 398"/>
                  <a:gd name="T52" fmla="*/ 257 w 599"/>
                  <a:gd name="T53" fmla="*/ 149 h 398"/>
                  <a:gd name="T54" fmla="*/ 245 w 599"/>
                  <a:gd name="T55" fmla="*/ 150 h 398"/>
                  <a:gd name="T56" fmla="*/ 216 w 599"/>
                  <a:gd name="T57" fmla="*/ 159 h 398"/>
                  <a:gd name="T58" fmla="*/ 164 w 599"/>
                  <a:gd name="T59" fmla="*/ 180 h 398"/>
                  <a:gd name="T60" fmla="*/ 107 w 599"/>
                  <a:gd name="T61" fmla="*/ 206 h 398"/>
                  <a:gd name="T62" fmla="*/ 62 w 599"/>
                  <a:gd name="T63" fmla="*/ 226 h 398"/>
                  <a:gd name="T64" fmla="*/ 43 w 599"/>
                  <a:gd name="T65" fmla="*/ 237 h 398"/>
                  <a:gd name="T66" fmla="*/ 0 w 599"/>
                  <a:gd name="T67" fmla="*/ 398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9" h="398">
                    <a:moveTo>
                      <a:pt x="0" y="398"/>
                    </a:moveTo>
                    <a:lnTo>
                      <a:pt x="1" y="392"/>
                    </a:lnTo>
                    <a:lnTo>
                      <a:pt x="1" y="384"/>
                    </a:lnTo>
                    <a:lnTo>
                      <a:pt x="3" y="368"/>
                    </a:lnTo>
                    <a:lnTo>
                      <a:pt x="7" y="349"/>
                    </a:lnTo>
                    <a:lnTo>
                      <a:pt x="8" y="327"/>
                    </a:lnTo>
                    <a:lnTo>
                      <a:pt x="12" y="304"/>
                    </a:lnTo>
                    <a:lnTo>
                      <a:pt x="13" y="282"/>
                    </a:lnTo>
                    <a:lnTo>
                      <a:pt x="15" y="261"/>
                    </a:lnTo>
                    <a:lnTo>
                      <a:pt x="17" y="242"/>
                    </a:lnTo>
                    <a:lnTo>
                      <a:pt x="17" y="228"/>
                    </a:lnTo>
                    <a:lnTo>
                      <a:pt x="17" y="228"/>
                    </a:lnTo>
                    <a:lnTo>
                      <a:pt x="17" y="220"/>
                    </a:lnTo>
                    <a:lnTo>
                      <a:pt x="20" y="216"/>
                    </a:lnTo>
                    <a:lnTo>
                      <a:pt x="24" y="216"/>
                    </a:lnTo>
                    <a:lnTo>
                      <a:pt x="31" y="218"/>
                    </a:lnTo>
                    <a:lnTo>
                      <a:pt x="39" y="220"/>
                    </a:lnTo>
                    <a:lnTo>
                      <a:pt x="52" y="221"/>
                    </a:lnTo>
                    <a:lnTo>
                      <a:pt x="65" y="220"/>
                    </a:lnTo>
                    <a:lnTo>
                      <a:pt x="83" y="216"/>
                    </a:lnTo>
                    <a:lnTo>
                      <a:pt x="105" y="20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59" y="169"/>
                    </a:lnTo>
                    <a:lnTo>
                      <a:pt x="193" y="154"/>
                    </a:lnTo>
                    <a:lnTo>
                      <a:pt x="233" y="140"/>
                    </a:lnTo>
                    <a:lnTo>
                      <a:pt x="274" y="126"/>
                    </a:lnTo>
                    <a:lnTo>
                      <a:pt x="318" y="112"/>
                    </a:lnTo>
                    <a:lnTo>
                      <a:pt x="363" y="99"/>
                    </a:lnTo>
                    <a:lnTo>
                      <a:pt x="407" y="85"/>
                    </a:lnTo>
                    <a:lnTo>
                      <a:pt x="451" y="69"/>
                    </a:lnTo>
                    <a:lnTo>
                      <a:pt x="494" y="52"/>
                    </a:lnTo>
                    <a:lnTo>
                      <a:pt x="534" y="31"/>
                    </a:lnTo>
                    <a:lnTo>
                      <a:pt x="534" y="31"/>
                    </a:lnTo>
                    <a:lnTo>
                      <a:pt x="570" y="12"/>
                    </a:lnTo>
                    <a:lnTo>
                      <a:pt x="591" y="2"/>
                    </a:lnTo>
                    <a:lnTo>
                      <a:pt x="599" y="0"/>
                    </a:lnTo>
                    <a:lnTo>
                      <a:pt x="598" y="4"/>
                    </a:lnTo>
                    <a:lnTo>
                      <a:pt x="589" y="12"/>
                    </a:lnTo>
                    <a:lnTo>
                      <a:pt x="575" y="24"/>
                    </a:lnTo>
                    <a:lnTo>
                      <a:pt x="558" y="38"/>
                    </a:lnTo>
                    <a:lnTo>
                      <a:pt x="541" y="50"/>
                    </a:lnTo>
                    <a:lnTo>
                      <a:pt x="527" y="59"/>
                    </a:lnTo>
                    <a:lnTo>
                      <a:pt x="516" y="66"/>
                    </a:lnTo>
                    <a:lnTo>
                      <a:pt x="516" y="66"/>
                    </a:lnTo>
                    <a:lnTo>
                      <a:pt x="504" y="71"/>
                    </a:lnTo>
                    <a:lnTo>
                      <a:pt x="482" y="78"/>
                    </a:lnTo>
                    <a:lnTo>
                      <a:pt x="452" y="88"/>
                    </a:lnTo>
                    <a:lnTo>
                      <a:pt x="418" y="100"/>
                    </a:lnTo>
                    <a:lnTo>
                      <a:pt x="380" y="112"/>
                    </a:lnTo>
                    <a:lnTo>
                      <a:pt x="344" y="123"/>
                    </a:lnTo>
                    <a:lnTo>
                      <a:pt x="309" y="133"/>
                    </a:lnTo>
                    <a:lnTo>
                      <a:pt x="280" y="142"/>
                    </a:lnTo>
                    <a:lnTo>
                      <a:pt x="257" y="149"/>
                    </a:lnTo>
                    <a:lnTo>
                      <a:pt x="245" y="150"/>
                    </a:lnTo>
                    <a:lnTo>
                      <a:pt x="245" y="150"/>
                    </a:lnTo>
                    <a:lnTo>
                      <a:pt x="233" y="152"/>
                    </a:lnTo>
                    <a:lnTo>
                      <a:pt x="216" y="159"/>
                    </a:lnTo>
                    <a:lnTo>
                      <a:pt x="191" y="169"/>
                    </a:lnTo>
                    <a:lnTo>
                      <a:pt x="164" y="180"/>
                    </a:lnTo>
                    <a:lnTo>
                      <a:pt x="134" y="194"/>
                    </a:lnTo>
                    <a:lnTo>
                      <a:pt x="107" y="206"/>
                    </a:lnTo>
                    <a:lnTo>
                      <a:pt x="83" y="218"/>
                    </a:lnTo>
                    <a:lnTo>
                      <a:pt x="62" y="226"/>
                    </a:lnTo>
                    <a:lnTo>
                      <a:pt x="48" y="233"/>
                    </a:lnTo>
                    <a:lnTo>
                      <a:pt x="43" y="237"/>
                    </a:lnTo>
                    <a:lnTo>
                      <a:pt x="0" y="398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rgbClr val="C60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5" name="Freeform 225">
                <a:extLst>
                  <a:ext uri="{FF2B5EF4-FFF2-40B4-BE49-F238E27FC236}">
                    <a16:creationId xmlns:a16="http://schemas.microsoft.com/office/drawing/2014/main" id="{50F3B5D5-945A-4B32-A0F9-A98C642D6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980"/>
                <a:ext cx="300" cy="198"/>
              </a:xfrm>
              <a:custGeom>
                <a:avLst/>
                <a:gdLst>
                  <a:gd name="T0" fmla="*/ 0 w 599"/>
                  <a:gd name="T1" fmla="*/ 398 h 398"/>
                  <a:gd name="T2" fmla="*/ 1 w 599"/>
                  <a:gd name="T3" fmla="*/ 392 h 398"/>
                  <a:gd name="T4" fmla="*/ 1 w 599"/>
                  <a:gd name="T5" fmla="*/ 384 h 398"/>
                  <a:gd name="T6" fmla="*/ 3 w 599"/>
                  <a:gd name="T7" fmla="*/ 368 h 398"/>
                  <a:gd name="T8" fmla="*/ 7 w 599"/>
                  <a:gd name="T9" fmla="*/ 349 h 398"/>
                  <a:gd name="T10" fmla="*/ 8 w 599"/>
                  <a:gd name="T11" fmla="*/ 327 h 398"/>
                  <a:gd name="T12" fmla="*/ 12 w 599"/>
                  <a:gd name="T13" fmla="*/ 304 h 398"/>
                  <a:gd name="T14" fmla="*/ 13 w 599"/>
                  <a:gd name="T15" fmla="*/ 282 h 398"/>
                  <a:gd name="T16" fmla="*/ 15 w 599"/>
                  <a:gd name="T17" fmla="*/ 261 h 398"/>
                  <a:gd name="T18" fmla="*/ 17 w 599"/>
                  <a:gd name="T19" fmla="*/ 242 h 398"/>
                  <a:gd name="T20" fmla="*/ 17 w 599"/>
                  <a:gd name="T21" fmla="*/ 228 h 398"/>
                  <a:gd name="T22" fmla="*/ 17 w 599"/>
                  <a:gd name="T23" fmla="*/ 228 h 398"/>
                  <a:gd name="T24" fmla="*/ 17 w 599"/>
                  <a:gd name="T25" fmla="*/ 220 h 398"/>
                  <a:gd name="T26" fmla="*/ 20 w 599"/>
                  <a:gd name="T27" fmla="*/ 216 h 398"/>
                  <a:gd name="T28" fmla="*/ 24 w 599"/>
                  <a:gd name="T29" fmla="*/ 216 h 398"/>
                  <a:gd name="T30" fmla="*/ 31 w 599"/>
                  <a:gd name="T31" fmla="*/ 218 h 398"/>
                  <a:gd name="T32" fmla="*/ 39 w 599"/>
                  <a:gd name="T33" fmla="*/ 220 h 398"/>
                  <a:gd name="T34" fmla="*/ 52 w 599"/>
                  <a:gd name="T35" fmla="*/ 221 h 398"/>
                  <a:gd name="T36" fmla="*/ 65 w 599"/>
                  <a:gd name="T37" fmla="*/ 220 h 398"/>
                  <a:gd name="T38" fmla="*/ 83 w 599"/>
                  <a:gd name="T39" fmla="*/ 216 h 398"/>
                  <a:gd name="T40" fmla="*/ 105 w 599"/>
                  <a:gd name="T41" fmla="*/ 206 h 398"/>
                  <a:gd name="T42" fmla="*/ 129 w 599"/>
                  <a:gd name="T43" fmla="*/ 188 h 398"/>
                  <a:gd name="T44" fmla="*/ 129 w 599"/>
                  <a:gd name="T45" fmla="*/ 188 h 398"/>
                  <a:gd name="T46" fmla="*/ 159 w 599"/>
                  <a:gd name="T47" fmla="*/ 169 h 398"/>
                  <a:gd name="T48" fmla="*/ 193 w 599"/>
                  <a:gd name="T49" fmla="*/ 154 h 398"/>
                  <a:gd name="T50" fmla="*/ 233 w 599"/>
                  <a:gd name="T51" fmla="*/ 140 h 398"/>
                  <a:gd name="T52" fmla="*/ 274 w 599"/>
                  <a:gd name="T53" fmla="*/ 126 h 398"/>
                  <a:gd name="T54" fmla="*/ 318 w 599"/>
                  <a:gd name="T55" fmla="*/ 112 h 398"/>
                  <a:gd name="T56" fmla="*/ 363 w 599"/>
                  <a:gd name="T57" fmla="*/ 99 h 398"/>
                  <a:gd name="T58" fmla="*/ 407 w 599"/>
                  <a:gd name="T59" fmla="*/ 85 h 398"/>
                  <a:gd name="T60" fmla="*/ 451 w 599"/>
                  <a:gd name="T61" fmla="*/ 69 h 398"/>
                  <a:gd name="T62" fmla="*/ 494 w 599"/>
                  <a:gd name="T63" fmla="*/ 52 h 398"/>
                  <a:gd name="T64" fmla="*/ 534 w 599"/>
                  <a:gd name="T65" fmla="*/ 31 h 398"/>
                  <a:gd name="T66" fmla="*/ 534 w 599"/>
                  <a:gd name="T67" fmla="*/ 31 h 398"/>
                  <a:gd name="T68" fmla="*/ 546 w 599"/>
                  <a:gd name="T69" fmla="*/ 24 h 398"/>
                  <a:gd name="T70" fmla="*/ 558 w 599"/>
                  <a:gd name="T71" fmla="*/ 19 h 398"/>
                  <a:gd name="T72" fmla="*/ 568 w 599"/>
                  <a:gd name="T73" fmla="*/ 12 h 398"/>
                  <a:gd name="T74" fmla="*/ 575 w 599"/>
                  <a:gd name="T75" fmla="*/ 9 h 398"/>
                  <a:gd name="T76" fmla="*/ 582 w 599"/>
                  <a:gd name="T77" fmla="*/ 5 h 398"/>
                  <a:gd name="T78" fmla="*/ 589 w 599"/>
                  <a:gd name="T79" fmla="*/ 4 h 398"/>
                  <a:gd name="T80" fmla="*/ 592 w 599"/>
                  <a:gd name="T81" fmla="*/ 2 h 398"/>
                  <a:gd name="T82" fmla="*/ 596 w 599"/>
                  <a:gd name="T83" fmla="*/ 0 h 398"/>
                  <a:gd name="T84" fmla="*/ 598 w 599"/>
                  <a:gd name="T85" fmla="*/ 0 h 398"/>
                  <a:gd name="T86" fmla="*/ 599 w 599"/>
                  <a:gd name="T87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9" h="398">
                    <a:moveTo>
                      <a:pt x="0" y="398"/>
                    </a:moveTo>
                    <a:lnTo>
                      <a:pt x="1" y="392"/>
                    </a:lnTo>
                    <a:lnTo>
                      <a:pt x="1" y="384"/>
                    </a:lnTo>
                    <a:lnTo>
                      <a:pt x="3" y="368"/>
                    </a:lnTo>
                    <a:lnTo>
                      <a:pt x="7" y="349"/>
                    </a:lnTo>
                    <a:lnTo>
                      <a:pt x="8" y="327"/>
                    </a:lnTo>
                    <a:lnTo>
                      <a:pt x="12" y="304"/>
                    </a:lnTo>
                    <a:lnTo>
                      <a:pt x="13" y="282"/>
                    </a:lnTo>
                    <a:lnTo>
                      <a:pt x="15" y="261"/>
                    </a:lnTo>
                    <a:lnTo>
                      <a:pt x="17" y="242"/>
                    </a:lnTo>
                    <a:lnTo>
                      <a:pt x="17" y="228"/>
                    </a:lnTo>
                    <a:lnTo>
                      <a:pt x="17" y="228"/>
                    </a:lnTo>
                    <a:lnTo>
                      <a:pt x="17" y="220"/>
                    </a:lnTo>
                    <a:lnTo>
                      <a:pt x="20" y="216"/>
                    </a:lnTo>
                    <a:lnTo>
                      <a:pt x="24" y="216"/>
                    </a:lnTo>
                    <a:lnTo>
                      <a:pt x="31" y="218"/>
                    </a:lnTo>
                    <a:lnTo>
                      <a:pt x="39" y="220"/>
                    </a:lnTo>
                    <a:lnTo>
                      <a:pt x="52" y="221"/>
                    </a:lnTo>
                    <a:lnTo>
                      <a:pt x="65" y="220"/>
                    </a:lnTo>
                    <a:lnTo>
                      <a:pt x="83" y="216"/>
                    </a:lnTo>
                    <a:lnTo>
                      <a:pt x="105" y="20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59" y="169"/>
                    </a:lnTo>
                    <a:lnTo>
                      <a:pt x="193" y="154"/>
                    </a:lnTo>
                    <a:lnTo>
                      <a:pt x="233" y="140"/>
                    </a:lnTo>
                    <a:lnTo>
                      <a:pt x="274" y="126"/>
                    </a:lnTo>
                    <a:lnTo>
                      <a:pt x="318" y="112"/>
                    </a:lnTo>
                    <a:lnTo>
                      <a:pt x="363" y="99"/>
                    </a:lnTo>
                    <a:lnTo>
                      <a:pt x="407" y="85"/>
                    </a:lnTo>
                    <a:lnTo>
                      <a:pt x="451" y="69"/>
                    </a:lnTo>
                    <a:lnTo>
                      <a:pt x="494" y="52"/>
                    </a:lnTo>
                    <a:lnTo>
                      <a:pt x="534" y="31"/>
                    </a:lnTo>
                    <a:lnTo>
                      <a:pt x="534" y="31"/>
                    </a:lnTo>
                    <a:lnTo>
                      <a:pt x="546" y="24"/>
                    </a:lnTo>
                    <a:lnTo>
                      <a:pt x="558" y="19"/>
                    </a:lnTo>
                    <a:lnTo>
                      <a:pt x="568" y="12"/>
                    </a:lnTo>
                    <a:lnTo>
                      <a:pt x="575" y="9"/>
                    </a:lnTo>
                    <a:lnTo>
                      <a:pt x="582" y="5"/>
                    </a:lnTo>
                    <a:lnTo>
                      <a:pt x="589" y="4"/>
                    </a:lnTo>
                    <a:lnTo>
                      <a:pt x="592" y="2"/>
                    </a:lnTo>
                    <a:lnTo>
                      <a:pt x="596" y="0"/>
                    </a:lnTo>
                    <a:lnTo>
                      <a:pt x="598" y="0"/>
                    </a:lnTo>
                    <a:lnTo>
                      <a:pt x="599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6" name="Freeform 226">
                <a:extLst>
                  <a:ext uri="{FF2B5EF4-FFF2-40B4-BE49-F238E27FC236}">
                    <a16:creationId xmlns:a16="http://schemas.microsoft.com/office/drawing/2014/main" id="{9535C6FD-B7F0-94AE-0112-E755AC12B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984"/>
                <a:ext cx="286" cy="118"/>
              </a:xfrm>
              <a:custGeom>
                <a:avLst/>
                <a:gdLst>
                  <a:gd name="T0" fmla="*/ 2 w 574"/>
                  <a:gd name="T1" fmla="*/ 235 h 236"/>
                  <a:gd name="T2" fmla="*/ 18 w 574"/>
                  <a:gd name="T3" fmla="*/ 221 h 236"/>
                  <a:gd name="T4" fmla="*/ 40 w 574"/>
                  <a:gd name="T5" fmla="*/ 202 h 236"/>
                  <a:gd name="T6" fmla="*/ 68 w 574"/>
                  <a:gd name="T7" fmla="*/ 183 h 236"/>
                  <a:gd name="T8" fmla="*/ 92 w 574"/>
                  <a:gd name="T9" fmla="*/ 171 h 236"/>
                  <a:gd name="T10" fmla="*/ 102 w 574"/>
                  <a:gd name="T11" fmla="*/ 169 h 236"/>
                  <a:gd name="T12" fmla="*/ 125 w 574"/>
                  <a:gd name="T13" fmla="*/ 167 h 236"/>
                  <a:gd name="T14" fmla="*/ 154 w 574"/>
                  <a:gd name="T15" fmla="*/ 160 h 236"/>
                  <a:gd name="T16" fmla="*/ 183 w 574"/>
                  <a:gd name="T17" fmla="*/ 154 h 236"/>
                  <a:gd name="T18" fmla="*/ 206 w 574"/>
                  <a:gd name="T19" fmla="*/ 148 h 236"/>
                  <a:gd name="T20" fmla="*/ 215 w 574"/>
                  <a:gd name="T21" fmla="*/ 147 h 236"/>
                  <a:gd name="T22" fmla="*/ 220 w 574"/>
                  <a:gd name="T23" fmla="*/ 143 h 236"/>
                  <a:gd name="T24" fmla="*/ 265 w 574"/>
                  <a:gd name="T25" fmla="*/ 116 h 236"/>
                  <a:gd name="T26" fmla="*/ 336 w 574"/>
                  <a:gd name="T27" fmla="*/ 77 h 236"/>
                  <a:gd name="T28" fmla="*/ 410 w 574"/>
                  <a:gd name="T29" fmla="*/ 38 h 236"/>
                  <a:gd name="T30" fmla="*/ 470 w 574"/>
                  <a:gd name="T31" fmla="*/ 14 h 236"/>
                  <a:gd name="T32" fmla="*/ 489 w 574"/>
                  <a:gd name="T33" fmla="*/ 12 h 236"/>
                  <a:gd name="T34" fmla="*/ 515 w 574"/>
                  <a:gd name="T35" fmla="*/ 12 h 236"/>
                  <a:gd name="T36" fmla="*/ 538 w 574"/>
                  <a:gd name="T37" fmla="*/ 10 h 236"/>
                  <a:gd name="T38" fmla="*/ 557 w 574"/>
                  <a:gd name="T39" fmla="*/ 7 h 236"/>
                  <a:gd name="T40" fmla="*/ 569 w 574"/>
                  <a:gd name="T41" fmla="*/ 1 h 236"/>
                  <a:gd name="T42" fmla="*/ 574 w 574"/>
                  <a:gd name="T43" fmla="*/ 0 h 236"/>
                  <a:gd name="T44" fmla="*/ 484 w 574"/>
                  <a:gd name="T45" fmla="*/ 29 h 236"/>
                  <a:gd name="T46" fmla="*/ 470 w 574"/>
                  <a:gd name="T47" fmla="*/ 33 h 236"/>
                  <a:gd name="T48" fmla="*/ 434 w 574"/>
                  <a:gd name="T49" fmla="*/ 46 h 236"/>
                  <a:gd name="T50" fmla="*/ 386 w 574"/>
                  <a:gd name="T51" fmla="*/ 65 h 236"/>
                  <a:gd name="T52" fmla="*/ 334 w 574"/>
                  <a:gd name="T53" fmla="*/ 90 h 236"/>
                  <a:gd name="T54" fmla="*/ 287 w 574"/>
                  <a:gd name="T55" fmla="*/ 119 h 236"/>
                  <a:gd name="T56" fmla="*/ 266 w 574"/>
                  <a:gd name="T57" fmla="*/ 133 h 236"/>
                  <a:gd name="T58" fmla="*/ 228 w 574"/>
                  <a:gd name="T59" fmla="*/ 152 h 236"/>
                  <a:gd name="T60" fmla="*/ 196 w 574"/>
                  <a:gd name="T61" fmla="*/ 164 h 236"/>
                  <a:gd name="T62" fmla="*/ 168 w 574"/>
                  <a:gd name="T63" fmla="*/ 169 h 236"/>
                  <a:gd name="T64" fmla="*/ 147 w 574"/>
                  <a:gd name="T65" fmla="*/ 173 h 236"/>
                  <a:gd name="T66" fmla="*/ 140 w 574"/>
                  <a:gd name="T67" fmla="*/ 174 h 236"/>
                  <a:gd name="T68" fmla="*/ 126 w 574"/>
                  <a:gd name="T69" fmla="*/ 179 h 236"/>
                  <a:gd name="T70" fmla="*/ 106 w 574"/>
                  <a:gd name="T71" fmla="*/ 186 h 236"/>
                  <a:gd name="T72" fmla="*/ 81 w 574"/>
                  <a:gd name="T73" fmla="*/ 195 h 236"/>
                  <a:gd name="T74" fmla="*/ 61 w 574"/>
                  <a:gd name="T75" fmla="*/ 204 h 236"/>
                  <a:gd name="T76" fmla="*/ 45 w 574"/>
                  <a:gd name="T77" fmla="*/ 214 h 236"/>
                  <a:gd name="T78" fmla="*/ 0 w 574"/>
                  <a:gd name="T7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74" h="236">
                    <a:moveTo>
                      <a:pt x="0" y="236"/>
                    </a:moveTo>
                    <a:lnTo>
                      <a:pt x="2" y="235"/>
                    </a:lnTo>
                    <a:lnTo>
                      <a:pt x="9" y="230"/>
                    </a:lnTo>
                    <a:lnTo>
                      <a:pt x="18" y="221"/>
                    </a:lnTo>
                    <a:lnTo>
                      <a:pt x="28" y="212"/>
                    </a:lnTo>
                    <a:lnTo>
                      <a:pt x="40" y="202"/>
                    </a:lnTo>
                    <a:lnTo>
                      <a:pt x="54" y="193"/>
                    </a:lnTo>
                    <a:lnTo>
                      <a:pt x="68" y="183"/>
                    </a:lnTo>
                    <a:lnTo>
                      <a:pt x="80" y="176"/>
                    </a:lnTo>
                    <a:lnTo>
                      <a:pt x="92" y="171"/>
                    </a:lnTo>
                    <a:lnTo>
                      <a:pt x="102" y="169"/>
                    </a:lnTo>
                    <a:lnTo>
                      <a:pt x="102" y="169"/>
                    </a:lnTo>
                    <a:lnTo>
                      <a:pt x="111" y="167"/>
                    </a:lnTo>
                    <a:lnTo>
                      <a:pt x="125" y="167"/>
                    </a:lnTo>
                    <a:lnTo>
                      <a:pt x="138" y="164"/>
                    </a:lnTo>
                    <a:lnTo>
                      <a:pt x="154" y="160"/>
                    </a:lnTo>
                    <a:lnTo>
                      <a:pt x="168" y="157"/>
                    </a:lnTo>
                    <a:lnTo>
                      <a:pt x="183" y="154"/>
                    </a:lnTo>
                    <a:lnTo>
                      <a:pt x="196" y="152"/>
                    </a:lnTo>
                    <a:lnTo>
                      <a:pt x="206" y="148"/>
                    </a:lnTo>
                    <a:lnTo>
                      <a:pt x="211" y="147"/>
                    </a:lnTo>
                    <a:lnTo>
                      <a:pt x="215" y="147"/>
                    </a:lnTo>
                    <a:lnTo>
                      <a:pt x="215" y="147"/>
                    </a:lnTo>
                    <a:lnTo>
                      <a:pt x="220" y="143"/>
                    </a:lnTo>
                    <a:lnTo>
                      <a:pt x="239" y="131"/>
                    </a:lnTo>
                    <a:lnTo>
                      <a:pt x="265" y="116"/>
                    </a:lnTo>
                    <a:lnTo>
                      <a:pt x="297" y="96"/>
                    </a:lnTo>
                    <a:lnTo>
                      <a:pt x="336" y="77"/>
                    </a:lnTo>
                    <a:lnTo>
                      <a:pt x="374" y="57"/>
                    </a:lnTo>
                    <a:lnTo>
                      <a:pt x="410" y="38"/>
                    </a:lnTo>
                    <a:lnTo>
                      <a:pt x="443" y="24"/>
                    </a:lnTo>
                    <a:lnTo>
                      <a:pt x="470" y="14"/>
                    </a:lnTo>
                    <a:lnTo>
                      <a:pt x="489" y="12"/>
                    </a:lnTo>
                    <a:lnTo>
                      <a:pt x="489" y="12"/>
                    </a:lnTo>
                    <a:lnTo>
                      <a:pt x="503" y="12"/>
                    </a:lnTo>
                    <a:lnTo>
                      <a:pt x="515" y="12"/>
                    </a:lnTo>
                    <a:lnTo>
                      <a:pt x="527" y="12"/>
                    </a:lnTo>
                    <a:lnTo>
                      <a:pt x="538" y="10"/>
                    </a:lnTo>
                    <a:lnTo>
                      <a:pt x="548" y="8"/>
                    </a:lnTo>
                    <a:lnTo>
                      <a:pt x="557" y="7"/>
                    </a:lnTo>
                    <a:lnTo>
                      <a:pt x="564" y="3"/>
                    </a:lnTo>
                    <a:lnTo>
                      <a:pt x="569" y="1"/>
                    </a:lnTo>
                    <a:lnTo>
                      <a:pt x="572" y="1"/>
                    </a:lnTo>
                    <a:lnTo>
                      <a:pt x="574" y="0"/>
                    </a:lnTo>
                    <a:lnTo>
                      <a:pt x="484" y="29"/>
                    </a:lnTo>
                    <a:lnTo>
                      <a:pt x="484" y="29"/>
                    </a:lnTo>
                    <a:lnTo>
                      <a:pt x="481" y="29"/>
                    </a:lnTo>
                    <a:lnTo>
                      <a:pt x="470" y="33"/>
                    </a:lnTo>
                    <a:lnTo>
                      <a:pt x="453" y="38"/>
                    </a:lnTo>
                    <a:lnTo>
                      <a:pt x="434" y="46"/>
                    </a:lnTo>
                    <a:lnTo>
                      <a:pt x="410" y="55"/>
                    </a:lnTo>
                    <a:lnTo>
                      <a:pt x="386" y="65"/>
                    </a:lnTo>
                    <a:lnTo>
                      <a:pt x="360" y="76"/>
                    </a:lnTo>
                    <a:lnTo>
                      <a:pt x="334" y="90"/>
                    </a:lnTo>
                    <a:lnTo>
                      <a:pt x="310" y="103"/>
                    </a:lnTo>
                    <a:lnTo>
                      <a:pt x="287" y="119"/>
                    </a:lnTo>
                    <a:lnTo>
                      <a:pt x="287" y="119"/>
                    </a:lnTo>
                    <a:lnTo>
                      <a:pt x="266" y="133"/>
                    </a:lnTo>
                    <a:lnTo>
                      <a:pt x="247" y="143"/>
                    </a:lnTo>
                    <a:lnTo>
                      <a:pt x="228" y="152"/>
                    </a:lnTo>
                    <a:lnTo>
                      <a:pt x="211" y="159"/>
                    </a:lnTo>
                    <a:lnTo>
                      <a:pt x="196" y="164"/>
                    </a:lnTo>
                    <a:lnTo>
                      <a:pt x="180" y="167"/>
                    </a:lnTo>
                    <a:lnTo>
                      <a:pt x="168" y="169"/>
                    </a:lnTo>
                    <a:lnTo>
                      <a:pt x="156" y="171"/>
                    </a:lnTo>
                    <a:lnTo>
                      <a:pt x="147" y="173"/>
                    </a:lnTo>
                    <a:lnTo>
                      <a:pt x="140" y="174"/>
                    </a:lnTo>
                    <a:lnTo>
                      <a:pt x="140" y="174"/>
                    </a:lnTo>
                    <a:lnTo>
                      <a:pt x="135" y="176"/>
                    </a:lnTo>
                    <a:lnTo>
                      <a:pt x="126" y="179"/>
                    </a:lnTo>
                    <a:lnTo>
                      <a:pt x="116" y="183"/>
                    </a:lnTo>
                    <a:lnTo>
                      <a:pt x="106" y="186"/>
                    </a:lnTo>
                    <a:lnTo>
                      <a:pt x="94" y="190"/>
                    </a:lnTo>
                    <a:lnTo>
                      <a:pt x="81" y="195"/>
                    </a:lnTo>
                    <a:lnTo>
                      <a:pt x="71" y="198"/>
                    </a:lnTo>
                    <a:lnTo>
                      <a:pt x="61" y="204"/>
                    </a:lnTo>
                    <a:lnTo>
                      <a:pt x="52" y="209"/>
                    </a:lnTo>
                    <a:lnTo>
                      <a:pt x="45" y="214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FF3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7" name="Freeform 227">
                <a:extLst>
                  <a:ext uri="{FF2B5EF4-FFF2-40B4-BE49-F238E27FC236}">
                    <a16:creationId xmlns:a16="http://schemas.microsoft.com/office/drawing/2014/main" id="{D478026D-4245-0CA6-A16C-9244CCA62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845"/>
                <a:ext cx="235" cy="131"/>
              </a:xfrm>
              <a:custGeom>
                <a:avLst/>
                <a:gdLst>
                  <a:gd name="T0" fmla="*/ 2 w 470"/>
                  <a:gd name="T1" fmla="*/ 261 h 263"/>
                  <a:gd name="T2" fmla="*/ 12 w 470"/>
                  <a:gd name="T3" fmla="*/ 256 h 263"/>
                  <a:gd name="T4" fmla="*/ 29 w 470"/>
                  <a:gd name="T5" fmla="*/ 248 h 263"/>
                  <a:gd name="T6" fmla="*/ 50 w 470"/>
                  <a:gd name="T7" fmla="*/ 239 h 263"/>
                  <a:gd name="T8" fmla="*/ 66 w 470"/>
                  <a:gd name="T9" fmla="*/ 230 h 263"/>
                  <a:gd name="T10" fmla="*/ 73 w 470"/>
                  <a:gd name="T11" fmla="*/ 229 h 263"/>
                  <a:gd name="T12" fmla="*/ 83 w 470"/>
                  <a:gd name="T13" fmla="*/ 222 h 263"/>
                  <a:gd name="T14" fmla="*/ 95 w 470"/>
                  <a:gd name="T15" fmla="*/ 208 h 263"/>
                  <a:gd name="T16" fmla="*/ 109 w 470"/>
                  <a:gd name="T17" fmla="*/ 192 h 263"/>
                  <a:gd name="T18" fmla="*/ 124 w 470"/>
                  <a:gd name="T19" fmla="*/ 177 h 263"/>
                  <a:gd name="T20" fmla="*/ 140 w 470"/>
                  <a:gd name="T21" fmla="*/ 166 h 263"/>
                  <a:gd name="T22" fmla="*/ 150 w 470"/>
                  <a:gd name="T23" fmla="*/ 163 h 263"/>
                  <a:gd name="T24" fmla="*/ 183 w 470"/>
                  <a:gd name="T25" fmla="*/ 147 h 263"/>
                  <a:gd name="T26" fmla="*/ 225 w 470"/>
                  <a:gd name="T27" fmla="*/ 128 h 263"/>
                  <a:gd name="T28" fmla="*/ 264 w 470"/>
                  <a:gd name="T29" fmla="*/ 111 h 263"/>
                  <a:gd name="T30" fmla="*/ 297 w 470"/>
                  <a:gd name="T31" fmla="*/ 97 h 263"/>
                  <a:gd name="T32" fmla="*/ 308 w 470"/>
                  <a:gd name="T33" fmla="*/ 94 h 263"/>
                  <a:gd name="T34" fmla="*/ 334 w 470"/>
                  <a:gd name="T35" fmla="*/ 83 h 263"/>
                  <a:gd name="T36" fmla="*/ 368 w 470"/>
                  <a:gd name="T37" fmla="*/ 64 h 263"/>
                  <a:gd name="T38" fmla="*/ 406 w 470"/>
                  <a:gd name="T39" fmla="*/ 42 h 263"/>
                  <a:gd name="T40" fmla="*/ 441 w 470"/>
                  <a:gd name="T41" fmla="*/ 19 h 263"/>
                  <a:gd name="T42" fmla="*/ 465 w 470"/>
                  <a:gd name="T43" fmla="*/ 4 h 263"/>
                  <a:gd name="T44" fmla="*/ 470 w 470"/>
                  <a:gd name="T45" fmla="*/ 0 h 263"/>
                  <a:gd name="T46" fmla="*/ 461 w 470"/>
                  <a:gd name="T47" fmla="*/ 4 h 263"/>
                  <a:gd name="T48" fmla="*/ 437 w 470"/>
                  <a:gd name="T49" fmla="*/ 16 h 263"/>
                  <a:gd name="T50" fmla="*/ 406 w 470"/>
                  <a:gd name="T51" fmla="*/ 30 h 263"/>
                  <a:gd name="T52" fmla="*/ 378 w 470"/>
                  <a:gd name="T53" fmla="*/ 40 h 263"/>
                  <a:gd name="T54" fmla="*/ 370 w 470"/>
                  <a:gd name="T55" fmla="*/ 44 h 263"/>
                  <a:gd name="T56" fmla="*/ 353 w 470"/>
                  <a:gd name="T57" fmla="*/ 51 h 263"/>
                  <a:gd name="T58" fmla="*/ 332 w 470"/>
                  <a:gd name="T59" fmla="*/ 63 h 263"/>
                  <a:gd name="T60" fmla="*/ 309 w 470"/>
                  <a:gd name="T61" fmla="*/ 75 h 263"/>
                  <a:gd name="T62" fmla="*/ 289 w 470"/>
                  <a:gd name="T63" fmla="*/ 87 h 263"/>
                  <a:gd name="T64" fmla="*/ 275 w 470"/>
                  <a:gd name="T65" fmla="*/ 94 h 263"/>
                  <a:gd name="T66" fmla="*/ 268 w 470"/>
                  <a:gd name="T67" fmla="*/ 97 h 263"/>
                  <a:gd name="T68" fmla="*/ 244 w 470"/>
                  <a:gd name="T69" fmla="*/ 104 h 263"/>
                  <a:gd name="T70" fmla="*/ 213 w 470"/>
                  <a:gd name="T71" fmla="*/ 114 h 263"/>
                  <a:gd name="T72" fmla="*/ 181 w 470"/>
                  <a:gd name="T73" fmla="*/ 125 h 263"/>
                  <a:gd name="T74" fmla="*/ 159 w 470"/>
                  <a:gd name="T75" fmla="*/ 135 h 263"/>
                  <a:gd name="T76" fmla="*/ 150 w 470"/>
                  <a:gd name="T77" fmla="*/ 139 h 263"/>
                  <a:gd name="T78" fmla="*/ 138 w 470"/>
                  <a:gd name="T79" fmla="*/ 147 h 263"/>
                  <a:gd name="T80" fmla="*/ 123 w 470"/>
                  <a:gd name="T81" fmla="*/ 161 h 263"/>
                  <a:gd name="T82" fmla="*/ 104 w 470"/>
                  <a:gd name="T83" fmla="*/ 175 h 263"/>
                  <a:gd name="T84" fmla="*/ 85 w 470"/>
                  <a:gd name="T85" fmla="*/ 189 h 263"/>
                  <a:gd name="T86" fmla="*/ 67 w 470"/>
                  <a:gd name="T87" fmla="*/ 201 h 263"/>
                  <a:gd name="T88" fmla="*/ 0 w 470"/>
                  <a:gd name="T89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70" h="263">
                    <a:moveTo>
                      <a:pt x="0" y="263"/>
                    </a:moveTo>
                    <a:lnTo>
                      <a:pt x="2" y="261"/>
                    </a:lnTo>
                    <a:lnTo>
                      <a:pt x="5" y="260"/>
                    </a:lnTo>
                    <a:lnTo>
                      <a:pt x="12" y="256"/>
                    </a:lnTo>
                    <a:lnTo>
                      <a:pt x="21" y="253"/>
                    </a:lnTo>
                    <a:lnTo>
                      <a:pt x="29" y="248"/>
                    </a:lnTo>
                    <a:lnTo>
                      <a:pt x="40" y="242"/>
                    </a:lnTo>
                    <a:lnTo>
                      <a:pt x="50" y="239"/>
                    </a:lnTo>
                    <a:lnTo>
                      <a:pt x="59" y="234"/>
                    </a:lnTo>
                    <a:lnTo>
                      <a:pt x="66" y="230"/>
                    </a:lnTo>
                    <a:lnTo>
                      <a:pt x="73" y="229"/>
                    </a:lnTo>
                    <a:lnTo>
                      <a:pt x="73" y="229"/>
                    </a:lnTo>
                    <a:lnTo>
                      <a:pt x="78" y="227"/>
                    </a:lnTo>
                    <a:lnTo>
                      <a:pt x="83" y="222"/>
                    </a:lnTo>
                    <a:lnTo>
                      <a:pt x="90" y="215"/>
                    </a:lnTo>
                    <a:lnTo>
                      <a:pt x="95" y="208"/>
                    </a:lnTo>
                    <a:lnTo>
                      <a:pt x="102" y="201"/>
                    </a:lnTo>
                    <a:lnTo>
                      <a:pt x="109" y="192"/>
                    </a:lnTo>
                    <a:lnTo>
                      <a:pt x="116" y="184"/>
                    </a:lnTo>
                    <a:lnTo>
                      <a:pt x="124" y="177"/>
                    </a:lnTo>
                    <a:lnTo>
                      <a:pt x="131" y="172"/>
                    </a:lnTo>
                    <a:lnTo>
                      <a:pt x="140" y="166"/>
                    </a:lnTo>
                    <a:lnTo>
                      <a:pt x="140" y="166"/>
                    </a:lnTo>
                    <a:lnTo>
                      <a:pt x="150" y="163"/>
                    </a:lnTo>
                    <a:lnTo>
                      <a:pt x="166" y="156"/>
                    </a:lnTo>
                    <a:lnTo>
                      <a:pt x="183" y="147"/>
                    </a:lnTo>
                    <a:lnTo>
                      <a:pt x="204" y="139"/>
                    </a:lnTo>
                    <a:lnTo>
                      <a:pt x="225" y="128"/>
                    </a:lnTo>
                    <a:lnTo>
                      <a:pt x="245" y="120"/>
                    </a:lnTo>
                    <a:lnTo>
                      <a:pt x="264" y="111"/>
                    </a:lnTo>
                    <a:lnTo>
                      <a:pt x="283" y="102"/>
                    </a:lnTo>
                    <a:lnTo>
                      <a:pt x="297" y="97"/>
                    </a:lnTo>
                    <a:lnTo>
                      <a:pt x="308" y="94"/>
                    </a:lnTo>
                    <a:lnTo>
                      <a:pt x="308" y="94"/>
                    </a:lnTo>
                    <a:lnTo>
                      <a:pt x="318" y="90"/>
                    </a:lnTo>
                    <a:lnTo>
                      <a:pt x="334" y="83"/>
                    </a:lnTo>
                    <a:lnTo>
                      <a:pt x="349" y="75"/>
                    </a:lnTo>
                    <a:lnTo>
                      <a:pt x="368" y="64"/>
                    </a:lnTo>
                    <a:lnTo>
                      <a:pt x="387" y="54"/>
                    </a:lnTo>
                    <a:lnTo>
                      <a:pt x="406" y="42"/>
                    </a:lnTo>
                    <a:lnTo>
                      <a:pt x="425" y="30"/>
                    </a:lnTo>
                    <a:lnTo>
                      <a:pt x="441" y="19"/>
                    </a:lnTo>
                    <a:lnTo>
                      <a:pt x="454" y="11"/>
                    </a:lnTo>
                    <a:lnTo>
                      <a:pt x="465" y="4"/>
                    </a:lnTo>
                    <a:lnTo>
                      <a:pt x="465" y="4"/>
                    </a:lnTo>
                    <a:lnTo>
                      <a:pt x="470" y="0"/>
                    </a:lnTo>
                    <a:lnTo>
                      <a:pt x="468" y="2"/>
                    </a:lnTo>
                    <a:lnTo>
                      <a:pt x="461" y="4"/>
                    </a:lnTo>
                    <a:lnTo>
                      <a:pt x="451" y="9"/>
                    </a:lnTo>
                    <a:lnTo>
                      <a:pt x="437" y="16"/>
                    </a:lnTo>
                    <a:lnTo>
                      <a:pt x="422" y="23"/>
                    </a:lnTo>
                    <a:lnTo>
                      <a:pt x="406" y="30"/>
                    </a:lnTo>
                    <a:lnTo>
                      <a:pt x="391" y="35"/>
                    </a:lnTo>
                    <a:lnTo>
                      <a:pt x="378" y="40"/>
                    </a:lnTo>
                    <a:lnTo>
                      <a:pt x="370" y="44"/>
                    </a:lnTo>
                    <a:lnTo>
                      <a:pt x="370" y="44"/>
                    </a:lnTo>
                    <a:lnTo>
                      <a:pt x="363" y="45"/>
                    </a:lnTo>
                    <a:lnTo>
                      <a:pt x="353" y="51"/>
                    </a:lnTo>
                    <a:lnTo>
                      <a:pt x="342" y="56"/>
                    </a:lnTo>
                    <a:lnTo>
                      <a:pt x="332" y="63"/>
                    </a:lnTo>
                    <a:lnTo>
                      <a:pt x="320" y="70"/>
                    </a:lnTo>
                    <a:lnTo>
                      <a:pt x="309" y="75"/>
                    </a:lnTo>
                    <a:lnTo>
                      <a:pt x="299" y="82"/>
                    </a:lnTo>
                    <a:lnTo>
                      <a:pt x="289" y="87"/>
                    </a:lnTo>
                    <a:lnTo>
                      <a:pt x="280" y="92"/>
                    </a:lnTo>
                    <a:lnTo>
                      <a:pt x="275" y="94"/>
                    </a:lnTo>
                    <a:lnTo>
                      <a:pt x="275" y="94"/>
                    </a:lnTo>
                    <a:lnTo>
                      <a:pt x="268" y="97"/>
                    </a:lnTo>
                    <a:lnTo>
                      <a:pt x="257" y="101"/>
                    </a:lnTo>
                    <a:lnTo>
                      <a:pt x="244" y="104"/>
                    </a:lnTo>
                    <a:lnTo>
                      <a:pt x="228" y="109"/>
                    </a:lnTo>
                    <a:lnTo>
                      <a:pt x="213" y="114"/>
                    </a:lnTo>
                    <a:lnTo>
                      <a:pt x="197" y="120"/>
                    </a:lnTo>
                    <a:lnTo>
                      <a:pt x="181" y="125"/>
                    </a:lnTo>
                    <a:lnTo>
                      <a:pt x="169" y="130"/>
                    </a:lnTo>
                    <a:lnTo>
                      <a:pt x="159" y="135"/>
                    </a:lnTo>
                    <a:lnTo>
                      <a:pt x="150" y="139"/>
                    </a:lnTo>
                    <a:lnTo>
                      <a:pt x="150" y="139"/>
                    </a:lnTo>
                    <a:lnTo>
                      <a:pt x="145" y="142"/>
                    </a:lnTo>
                    <a:lnTo>
                      <a:pt x="138" y="147"/>
                    </a:lnTo>
                    <a:lnTo>
                      <a:pt x="131" y="154"/>
                    </a:lnTo>
                    <a:lnTo>
                      <a:pt x="123" y="161"/>
                    </a:lnTo>
                    <a:lnTo>
                      <a:pt x="112" y="168"/>
                    </a:lnTo>
                    <a:lnTo>
                      <a:pt x="104" y="175"/>
                    </a:lnTo>
                    <a:lnTo>
                      <a:pt x="95" y="182"/>
                    </a:lnTo>
                    <a:lnTo>
                      <a:pt x="85" y="189"/>
                    </a:lnTo>
                    <a:lnTo>
                      <a:pt x="76" y="196"/>
                    </a:lnTo>
                    <a:lnTo>
                      <a:pt x="67" y="201"/>
                    </a:lnTo>
                    <a:lnTo>
                      <a:pt x="0" y="263"/>
                    </a:ln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D20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8" name="Freeform 228">
                <a:extLst>
                  <a:ext uri="{FF2B5EF4-FFF2-40B4-BE49-F238E27FC236}">
                    <a16:creationId xmlns:a16="http://schemas.microsoft.com/office/drawing/2014/main" id="{08C41937-7D2A-D7FF-0E21-B93B1C355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10"/>
                <a:ext cx="452" cy="255"/>
              </a:xfrm>
              <a:custGeom>
                <a:avLst/>
                <a:gdLst>
                  <a:gd name="T0" fmla="*/ 2 w 904"/>
                  <a:gd name="T1" fmla="*/ 507 h 510"/>
                  <a:gd name="T2" fmla="*/ 14 w 904"/>
                  <a:gd name="T3" fmla="*/ 491 h 510"/>
                  <a:gd name="T4" fmla="*/ 37 w 904"/>
                  <a:gd name="T5" fmla="*/ 469 h 510"/>
                  <a:gd name="T6" fmla="*/ 59 w 904"/>
                  <a:gd name="T7" fmla="*/ 446 h 510"/>
                  <a:gd name="T8" fmla="*/ 78 w 904"/>
                  <a:gd name="T9" fmla="*/ 432 h 510"/>
                  <a:gd name="T10" fmla="*/ 87 w 904"/>
                  <a:gd name="T11" fmla="*/ 431 h 510"/>
                  <a:gd name="T12" fmla="*/ 102 w 904"/>
                  <a:gd name="T13" fmla="*/ 424 h 510"/>
                  <a:gd name="T14" fmla="*/ 137 w 904"/>
                  <a:gd name="T15" fmla="*/ 401 h 510"/>
                  <a:gd name="T16" fmla="*/ 185 w 904"/>
                  <a:gd name="T17" fmla="*/ 372 h 510"/>
                  <a:gd name="T18" fmla="*/ 246 w 904"/>
                  <a:gd name="T19" fmla="*/ 336 h 510"/>
                  <a:gd name="T20" fmla="*/ 310 w 904"/>
                  <a:gd name="T21" fmla="*/ 299 h 510"/>
                  <a:gd name="T22" fmla="*/ 341 w 904"/>
                  <a:gd name="T23" fmla="*/ 285 h 510"/>
                  <a:gd name="T24" fmla="*/ 399 w 904"/>
                  <a:gd name="T25" fmla="*/ 260 h 510"/>
                  <a:gd name="T26" fmla="*/ 455 w 904"/>
                  <a:gd name="T27" fmla="*/ 237 h 510"/>
                  <a:gd name="T28" fmla="*/ 498 w 904"/>
                  <a:gd name="T29" fmla="*/ 222 h 510"/>
                  <a:gd name="T30" fmla="*/ 527 w 904"/>
                  <a:gd name="T31" fmla="*/ 209 h 510"/>
                  <a:gd name="T32" fmla="*/ 534 w 904"/>
                  <a:gd name="T33" fmla="*/ 206 h 510"/>
                  <a:gd name="T34" fmla="*/ 583 w 904"/>
                  <a:gd name="T35" fmla="*/ 177 h 510"/>
                  <a:gd name="T36" fmla="*/ 667 w 904"/>
                  <a:gd name="T37" fmla="*/ 126 h 510"/>
                  <a:gd name="T38" fmla="*/ 766 w 904"/>
                  <a:gd name="T39" fmla="*/ 69 h 510"/>
                  <a:gd name="T40" fmla="*/ 852 w 904"/>
                  <a:gd name="T41" fmla="*/ 23 h 510"/>
                  <a:gd name="T42" fmla="*/ 902 w 904"/>
                  <a:gd name="T43" fmla="*/ 0 h 510"/>
                  <a:gd name="T44" fmla="*/ 904 w 904"/>
                  <a:gd name="T45" fmla="*/ 0 h 510"/>
                  <a:gd name="T46" fmla="*/ 871 w 904"/>
                  <a:gd name="T47" fmla="*/ 14 h 510"/>
                  <a:gd name="T48" fmla="*/ 804 w 904"/>
                  <a:gd name="T49" fmla="*/ 40 h 510"/>
                  <a:gd name="T50" fmla="*/ 730 w 904"/>
                  <a:gd name="T51" fmla="*/ 66 h 510"/>
                  <a:gd name="T52" fmla="*/ 667 w 904"/>
                  <a:gd name="T53" fmla="*/ 85 h 510"/>
                  <a:gd name="T54" fmla="*/ 652 w 904"/>
                  <a:gd name="T55" fmla="*/ 90 h 510"/>
                  <a:gd name="T56" fmla="*/ 617 w 904"/>
                  <a:gd name="T57" fmla="*/ 104 h 510"/>
                  <a:gd name="T58" fmla="*/ 567 w 904"/>
                  <a:gd name="T59" fmla="*/ 128 h 510"/>
                  <a:gd name="T60" fmla="*/ 510 w 904"/>
                  <a:gd name="T61" fmla="*/ 159 h 510"/>
                  <a:gd name="T62" fmla="*/ 460 w 904"/>
                  <a:gd name="T63" fmla="*/ 187 h 510"/>
                  <a:gd name="T64" fmla="*/ 427 w 904"/>
                  <a:gd name="T65" fmla="*/ 206 h 510"/>
                  <a:gd name="T66" fmla="*/ 413 w 904"/>
                  <a:gd name="T67" fmla="*/ 213 h 510"/>
                  <a:gd name="T68" fmla="*/ 372 w 904"/>
                  <a:gd name="T69" fmla="*/ 228 h 510"/>
                  <a:gd name="T70" fmla="*/ 323 w 904"/>
                  <a:gd name="T71" fmla="*/ 246 h 510"/>
                  <a:gd name="T72" fmla="*/ 277 w 904"/>
                  <a:gd name="T73" fmla="*/ 263 h 510"/>
                  <a:gd name="T74" fmla="*/ 242 w 904"/>
                  <a:gd name="T75" fmla="*/ 279 h 510"/>
                  <a:gd name="T76" fmla="*/ 232 w 904"/>
                  <a:gd name="T77" fmla="*/ 285 h 510"/>
                  <a:gd name="T78" fmla="*/ 213 w 904"/>
                  <a:gd name="T79" fmla="*/ 299 h 510"/>
                  <a:gd name="T80" fmla="*/ 189 w 904"/>
                  <a:gd name="T81" fmla="*/ 322 h 510"/>
                  <a:gd name="T82" fmla="*/ 158 w 904"/>
                  <a:gd name="T83" fmla="*/ 343 h 510"/>
                  <a:gd name="T84" fmla="*/ 128 w 904"/>
                  <a:gd name="T85" fmla="*/ 362 h 510"/>
                  <a:gd name="T86" fmla="*/ 100 w 904"/>
                  <a:gd name="T87" fmla="*/ 370 h 510"/>
                  <a:gd name="T88" fmla="*/ 88 w 904"/>
                  <a:gd name="T89" fmla="*/ 374 h 510"/>
                  <a:gd name="T90" fmla="*/ 66 w 904"/>
                  <a:gd name="T91" fmla="*/ 379 h 510"/>
                  <a:gd name="T92" fmla="*/ 45 w 904"/>
                  <a:gd name="T93" fmla="*/ 382 h 510"/>
                  <a:gd name="T94" fmla="*/ 28 w 904"/>
                  <a:gd name="T95" fmla="*/ 387 h 510"/>
                  <a:gd name="T96" fmla="*/ 16 w 904"/>
                  <a:gd name="T97" fmla="*/ 389 h 510"/>
                  <a:gd name="T98" fmla="*/ 0 w 904"/>
                  <a:gd name="T99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4" h="510">
                    <a:moveTo>
                      <a:pt x="0" y="510"/>
                    </a:moveTo>
                    <a:lnTo>
                      <a:pt x="2" y="507"/>
                    </a:lnTo>
                    <a:lnTo>
                      <a:pt x="7" y="502"/>
                    </a:lnTo>
                    <a:lnTo>
                      <a:pt x="14" y="491"/>
                    </a:lnTo>
                    <a:lnTo>
                      <a:pt x="24" y="481"/>
                    </a:lnTo>
                    <a:lnTo>
                      <a:pt x="37" y="469"/>
                    </a:lnTo>
                    <a:lnTo>
                      <a:pt x="47" y="457"/>
                    </a:lnTo>
                    <a:lnTo>
                      <a:pt x="59" y="446"/>
                    </a:lnTo>
                    <a:lnTo>
                      <a:pt x="69" y="438"/>
                    </a:lnTo>
                    <a:lnTo>
                      <a:pt x="78" y="432"/>
                    </a:lnTo>
                    <a:lnTo>
                      <a:pt x="87" y="431"/>
                    </a:lnTo>
                    <a:lnTo>
                      <a:pt x="87" y="431"/>
                    </a:lnTo>
                    <a:lnTo>
                      <a:pt x="92" y="429"/>
                    </a:lnTo>
                    <a:lnTo>
                      <a:pt x="102" y="424"/>
                    </a:lnTo>
                    <a:lnTo>
                      <a:pt x="118" y="413"/>
                    </a:lnTo>
                    <a:lnTo>
                      <a:pt x="137" y="401"/>
                    </a:lnTo>
                    <a:lnTo>
                      <a:pt x="159" y="387"/>
                    </a:lnTo>
                    <a:lnTo>
                      <a:pt x="185" y="372"/>
                    </a:lnTo>
                    <a:lnTo>
                      <a:pt x="215" y="353"/>
                    </a:lnTo>
                    <a:lnTo>
                      <a:pt x="246" y="336"/>
                    </a:lnTo>
                    <a:lnTo>
                      <a:pt x="277" y="317"/>
                    </a:lnTo>
                    <a:lnTo>
                      <a:pt x="310" y="299"/>
                    </a:lnTo>
                    <a:lnTo>
                      <a:pt x="310" y="299"/>
                    </a:lnTo>
                    <a:lnTo>
                      <a:pt x="341" y="285"/>
                    </a:lnTo>
                    <a:lnTo>
                      <a:pt x="370" y="272"/>
                    </a:lnTo>
                    <a:lnTo>
                      <a:pt x="399" y="260"/>
                    </a:lnTo>
                    <a:lnTo>
                      <a:pt x="427" y="247"/>
                    </a:lnTo>
                    <a:lnTo>
                      <a:pt x="455" y="237"/>
                    </a:lnTo>
                    <a:lnTo>
                      <a:pt x="477" y="228"/>
                    </a:lnTo>
                    <a:lnTo>
                      <a:pt x="498" y="222"/>
                    </a:lnTo>
                    <a:lnTo>
                      <a:pt x="515" y="215"/>
                    </a:lnTo>
                    <a:lnTo>
                      <a:pt x="527" y="209"/>
                    </a:lnTo>
                    <a:lnTo>
                      <a:pt x="534" y="206"/>
                    </a:lnTo>
                    <a:lnTo>
                      <a:pt x="534" y="206"/>
                    </a:lnTo>
                    <a:lnTo>
                      <a:pt x="553" y="196"/>
                    </a:lnTo>
                    <a:lnTo>
                      <a:pt x="583" y="177"/>
                    </a:lnTo>
                    <a:lnTo>
                      <a:pt x="622" y="152"/>
                    </a:lnTo>
                    <a:lnTo>
                      <a:pt x="667" y="126"/>
                    </a:lnTo>
                    <a:lnTo>
                      <a:pt x="717" y="97"/>
                    </a:lnTo>
                    <a:lnTo>
                      <a:pt x="766" y="69"/>
                    </a:lnTo>
                    <a:lnTo>
                      <a:pt x="812" y="43"/>
                    </a:lnTo>
                    <a:lnTo>
                      <a:pt x="852" y="23"/>
                    </a:lnTo>
                    <a:lnTo>
                      <a:pt x="883" y="7"/>
                    </a:lnTo>
                    <a:lnTo>
                      <a:pt x="902" y="0"/>
                    </a:lnTo>
                    <a:lnTo>
                      <a:pt x="902" y="0"/>
                    </a:lnTo>
                    <a:lnTo>
                      <a:pt x="904" y="0"/>
                    </a:lnTo>
                    <a:lnTo>
                      <a:pt x="894" y="5"/>
                    </a:lnTo>
                    <a:lnTo>
                      <a:pt x="871" y="14"/>
                    </a:lnTo>
                    <a:lnTo>
                      <a:pt x="840" y="26"/>
                    </a:lnTo>
                    <a:lnTo>
                      <a:pt x="804" y="40"/>
                    </a:lnTo>
                    <a:lnTo>
                      <a:pt x="766" y="54"/>
                    </a:lnTo>
                    <a:lnTo>
                      <a:pt x="730" y="66"/>
                    </a:lnTo>
                    <a:lnTo>
                      <a:pt x="695" y="76"/>
                    </a:lnTo>
                    <a:lnTo>
                      <a:pt x="667" y="85"/>
                    </a:lnTo>
                    <a:lnTo>
                      <a:pt x="652" y="90"/>
                    </a:lnTo>
                    <a:lnTo>
                      <a:pt x="652" y="90"/>
                    </a:lnTo>
                    <a:lnTo>
                      <a:pt x="636" y="95"/>
                    </a:lnTo>
                    <a:lnTo>
                      <a:pt x="617" y="104"/>
                    </a:lnTo>
                    <a:lnTo>
                      <a:pt x="593" y="114"/>
                    </a:lnTo>
                    <a:lnTo>
                      <a:pt x="567" y="128"/>
                    </a:lnTo>
                    <a:lnTo>
                      <a:pt x="539" y="144"/>
                    </a:lnTo>
                    <a:lnTo>
                      <a:pt x="510" y="159"/>
                    </a:lnTo>
                    <a:lnTo>
                      <a:pt x="484" y="175"/>
                    </a:lnTo>
                    <a:lnTo>
                      <a:pt x="460" y="187"/>
                    </a:lnTo>
                    <a:lnTo>
                      <a:pt x="441" y="199"/>
                    </a:lnTo>
                    <a:lnTo>
                      <a:pt x="427" y="206"/>
                    </a:lnTo>
                    <a:lnTo>
                      <a:pt x="427" y="206"/>
                    </a:lnTo>
                    <a:lnTo>
                      <a:pt x="413" y="213"/>
                    </a:lnTo>
                    <a:lnTo>
                      <a:pt x="394" y="220"/>
                    </a:lnTo>
                    <a:lnTo>
                      <a:pt x="372" y="228"/>
                    </a:lnTo>
                    <a:lnTo>
                      <a:pt x="348" y="237"/>
                    </a:lnTo>
                    <a:lnTo>
                      <a:pt x="323" y="246"/>
                    </a:lnTo>
                    <a:lnTo>
                      <a:pt x="299" y="254"/>
                    </a:lnTo>
                    <a:lnTo>
                      <a:pt x="277" y="263"/>
                    </a:lnTo>
                    <a:lnTo>
                      <a:pt x="258" y="272"/>
                    </a:lnTo>
                    <a:lnTo>
                      <a:pt x="242" y="279"/>
                    </a:lnTo>
                    <a:lnTo>
                      <a:pt x="232" y="285"/>
                    </a:lnTo>
                    <a:lnTo>
                      <a:pt x="232" y="285"/>
                    </a:lnTo>
                    <a:lnTo>
                      <a:pt x="223" y="291"/>
                    </a:lnTo>
                    <a:lnTo>
                      <a:pt x="213" y="299"/>
                    </a:lnTo>
                    <a:lnTo>
                      <a:pt x="201" y="310"/>
                    </a:lnTo>
                    <a:lnTo>
                      <a:pt x="189" y="322"/>
                    </a:lnTo>
                    <a:lnTo>
                      <a:pt x="173" y="332"/>
                    </a:lnTo>
                    <a:lnTo>
                      <a:pt x="158" y="343"/>
                    </a:lnTo>
                    <a:lnTo>
                      <a:pt x="144" y="353"/>
                    </a:lnTo>
                    <a:lnTo>
                      <a:pt x="128" y="362"/>
                    </a:lnTo>
                    <a:lnTo>
                      <a:pt x="114" y="367"/>
                    </a:lnTo>
                    <a:lnTo>
                      <a:pt x="100" y="370"/>
                    </a:lnTo>
                    <a:lnTo>
                      <a:pt x="100" y="370"/>
                    </a:lnTo>
                    <a:lnTo>
                      <a:pt x="88" y="374"/>
                    </a:lnTo>
                    <a:lnTo>
                      <a:pt x="76" y="375"/>
                    </a:lnTo>
                    <a:lnTo>
                      <a:pt x="66" y="379"/>
                    </a:lnTo>
                    <a:lnTo>
                      <a:pt x="54" y="381"/>
                    </a:lnTo>
                    <a:lnTo>
                      <a:pt x="45" y="382"/>
                    </a:lnTo>
                    <a:lnTo>
                      <a:pt x="35" y="386"/>
                    </a:lnTo>
                    <a:lnTo>
                      <a:pt x="28" y="387"/>
                    </a:lnTo>
                    <a:lnTo>
                      <a:pt x="21" y="389"/>
                    </a:lnTo>
                    <a:lnTo>
                      <a:pt x="16" y="389"/>
                    </a:lnTo>
                    <a:lnTo>
                      <a:pt x="11" y="389"/>
                    </a:lnTo>
                    <a:lnTo>
                      <a:pt x="0" y="510"/>
                    </a:lnTo>
                    <a:lnTo>
                      <a:pt x="0" y="510"/>
                    </a:lnTo>
                    <a:close/>
                  </a:path>
                </a:pathLst>
              </a:custGeom>
              <a:solidFill>
                <a:srgbClr val="FF3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9" name="Freeform 229">
                <a:extLst>
                  <a:ext uri="{FF2B5EF4-FFF2-40B4-BE49-F238E27FC236}">
                    <a16:creationId xmlns:a16="http://schemas.microsoft.com/office/drawing/2014/main" id="{6D57E580-CA39-1159-2810-8DC54497D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810"/>
                <a:ext cx="449" cy="230"/>
              </a:xfrm>
              <a:custGeom>
                <a:avLst/>
                <a:gdLst>
                  <a:gd name="T0" fmla="*/ 4 w 899"/>
                  <a:gd name="T1" fmla="*/ 458 h 460"/>
                  <a:gd name="T2" fmla="*/ 19 w 899"/>
                  <a:gd name="T3" fmla="*/ 446 h 460"/>
                  <a:gd name="T4" fmla="*/ 45 w 899"/>
                  <a:gd name="T5" fmla="*/ 425 h 460"/>
                  <a:gd name="T6" fmla="*/ 73 w 899"/>
                  <a:gd name="T7" fmla="*/ 406 h 460"/>
                  <a:gd name="T8" fmla="*/ 95 w 899"/>
                  <a:gd name="T9" fmla="*/ 394 h 460"/>
                  <a:gd name="T10" fmla="*/ 102 w 899"/>
                  <a:gd name="T11" fmla="*/ 393 h 460"/>
                  <a:gd name="T12" fmla="*/ 114 w 899"/>
                  <a:gd name="T13" fmla="*/ 386 h 460"/>
                  <a:gd name="T14" fmla="*/ 140 w 899"/>
                  <a:gd name="T15" fmla="*/ 363 h 460"/>
                  <a:gd name="T16" fmla="*/ 180 w 899"/>
                  <a:gd name="T17" fmla="*/ 334 h 460"/>
                  <a:gd name="T18" fmla="*/ 232 w 899"/>
                  <a:gd name="T19" fmla="*/ 303 h 460"/>
                  <a:gd name="T20" fmla="*/ 298 w 899"/>
                  <a:gd name="T21" fmla="*/ 273 h 460"/>
                  <a:gd name="T22" fmla="*/ 334 w 899"/>
                  <a:gd name="T23" fmla="*/ 260 h 460"/>
                  <a:gd name="T24" fmla="*/ 419 w 899"/>
                  <a:gd name="T25" fmla="*/ 227 h 460"/>
                  <a:gd name="T26" fmla="*/ 503 w 899"/>
                  <a:gd name="T27" fmla="*/ 192 h 460"/>
                  <a:gd name="T28" fmla="*/ 576 w 899"/>
                  <a:gd name="T29" fmla="*/ 161 h 460"/>
                  <a:gd name="T30" fmla="*/ 624 w 899"/>
                  <a:gd name="T31" fmla="*/ 140 h 460"/>
                  <a:gd name="T32" fmla="*/ 635 w 899"/>
                  <a:gd name="T33" fmla="*/ 135 h 460"/>
                  <a:gd name="T34" fmla="*/ 671 w 899"/>
                  <a:gd name="T35" fmla="*/ 113 h 460"/>
                  <a:gd name="T36" fmla="*/ 730 w 899"/>
                  <a:gd name="T37" fmla="*/ 80 h 460"/>
                  <a:gd name="T38" fmla="*/ 797 w 899"/>
                  <a:gd name="T39" fmla="*/ 45 h 460"/>
                  <a:gd name="T40" fmla="*/ 858 w 899"/>
                  <a:gd name="T41" fmla="*/ 14 h 460"/>
                  <a:gd name="T42" fmla="*/ 897 w 899"/>
                  <a:gd name="T43" fmla="*/ 0 h 460"/>
                  <a:gd name="T44" fmla="*/ 899 w 899"/>
                  <a:gd name="T45" fmla="*/ 0 h 460"/>
                  <a:gd name="T46" fmla="*/ 866 w 899"/>
                  <a:gd name="T47" fmla="*/ 14 h 460"/>
                  <a:gd name="T48" fmla="*/ 799 w 899"/>
                  <a:gd name="T49" fmla="*/ 40 h 460"/>
                  <a:gd name="T50" fmla="*/ 725 w 899"/>
                  <a:gd name="T51" fmla="*/ 66 h 460"/>
                  <a:gd name="T52" fmla="*/ 662 w 899"/>
                  <a:gd name="T53" fmla="*/ 85 h 460"/>
                  <a:gd name="T54" fmla="*/ 647 w 899"/>
                  <a:gd name="T55" fmla="*/ 90 h 460"/>
                  <a:gd name="T56" fmla="*/ 612 w 899"/>
                  <a:gd name="T57" fmla="*/ 104 h 460"/>
                  <a:gd name="T58" fmla="*/ 562 w 899"/>
                  <a:gd name="T59" fmla="*/ 128 h 460"/>
                  <a:gd name="T60" fmla="*/ 505 w 899"/>
                  <a:gd name="T61" fmla="*/ 159 h 460"/>
                  <a:gd name="T62" fmla="*/ 455 w 899"/>
                  <a:gd name="T63" fmla="*/ 187 h 460"/>
                  <a:gd name="T64" fmla="*/ 422 w 899"/>
                  <a:gd name="T65" fmla="*/ 206 h 460"/>
                  <a:gd name="T66" fmla="*/ 408 w 899"/>
                  <a:gd name="T67" fmla="*/ 213 h 460"/>
                  <a:gd name="T68" fmla="*/ 367 w 899"/>
                  <a:gd name="T69" fmla="*/ 228 h 460"/>
                  <a:gd name="T70" fmla="*/ 318 w 899"/>
                  <a:gd name="T71" fmla="*/ 246 h 460"/>
                  <a:gd name="T72" fmla="*/ 272 w 899"/>
                  <a:gd name="T73" fmla="*/ 263 h 460"/>
                  <a:gd name="T74" fmla="*/ 237 w 899"/>
                  <a:gd name="T75" fmla="*/ 279 h 460"/>
                  <a:gd name="T76" fmla="*/ 227 w 899"/>
                  <a:gd name="T77" fmla="*/ 285 h 460"/>
                  <a:gd name="T78" fmla="*/ 208 w 899"/>
                  <a:gd name="T79" fmla="*/ 299 h 460"/>
                  <a:gd name="T80" fmla="*/ 184 w 899"/>
                  <a:gd name="T81" fmla="*/ 322 h 460"/>
                  <a:gd name="T82" fmla="*/ 153 w 899"/>
                  <a:gd name="T83" fmla="*/ 343 h 460"/>
                  <a:gd name="T84" fmla="*/ 123 w 899"/>
                  <a:gd name="T85" fmla="*/ 362 h 460"/>
                  <a:gd name="T86" fmla="*/ 95 w 899"/>
                  <a:gd name="T87" fmla="*/ 370 h 460"/>
                  <a:gd name="T88" fmla="*/ 83 w 899"/>
                  <a:gd name="T89" fmla="*/ 374 h 460"/>
                  <a:gd name="T90" fmla="*/ 61 w 899"/>
                  <a:gd name="T91" fmla="*/ 379 h 460"/>
                  <a:gd name="T92" fmla="*/ 40 w 899"/>
                  <a:gd name="T93" fmla="*/ 382 h 460"/>
                  <a:gd name="T94" fmla="*/ 23 w 899"/>
                  <a:gd name="T95" fmla="*/ 387 h 460"/>
                  <a:gd name="T96" fmla="*/ 11 w 899"/>
                  <a:gd name="T97" fmla="*/ 389 h 460"/>
                  <a:gd name="T98" fmla="*/ 0 w 899"/>
                  <a:gd name="T99" fmla="*/ 46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9" h="460">
                    <a:moveTo>
                      <a:pt x="0" y="460"/>
                    </a:moveTo>
                    <a:lnTo>
                      <a:pt x="4" y="458"/>
                    </a:lnTo>
                    <a:lnTo>
                      <a:pt x="11" y="453"/>
                    </a:lnTo>
                    <a:lnTo>
                      <a:pt x="19" y="446"/>
                    </a:lnTo>
                    <a:lnTo>
                      <a:pt x="32" y="436"/>
                    </a:lnTo>
                    <a:lnTo>
                      <a:pt x="45" y="425"/>
                    </a:lnTo>
                    <a:lnTo>
                      <a:pt x="59" y="415"/>
                    </a:lnTo>
                    <a:lnTo>
                      <a:pt x="73" y="406"/>
                    </a:lnTo>
                    <a:lnTo>
                      <a:pt x="85" y="400"/>
                    </a:lnTo>
                    <a:lnTo>
                      <a:pt x="95" y="394"/>
                    </a:lnTo>
                    <a:lnTo>
                      <a:pt x="102" y="393"/>
                    </a:lnTo>
                    <a:lnTo>
                      <a:pt x="102" y="393"/>
                    </a:lnTo>
                    <a:lnTo>
                      <a:pt x="108" y="391"/>
                    </a:lnTo>
                    <a:lnTo>
                      <a:pt x="114" y="386"/>
                    </a:lnTo>
                    <a:lnTo>
                      <a:pt x="127" y="377"/>
                    </a:lnTo>
                    <a:lnTo>
                      <a:pt x="140" y="363"/>
                    </a:lnTo>
                    <a:lnTo>
                      <a:pt x="159" y="349"/>
                    </a:lnTo>
                    <a:lnTo>
                      <a:pt x="180" y="334"/>
                    </a:lnTo>
                    <a:lnTo>
                      <a:pt x="204" y="318"/>
                    </a:lnTo>
                    <a:lnTo>
                      <a:pt x="232" y="303"/>
                    </a:lnTo>
                    <a:lnTo>
                      <a:pt x="263" y="287"/>
                    </a:lnTo>
                    <a:lnTo>
                      <a:pt x="298" y="273"/>
                    </a:lnTo>
                    <a:lnTo>
                      <a:pt x="298" y="273"/>
                    </a:lnTo>
                    <a:lnTo>
                      <a:pt x="334" y="260"/>
                    </a:lnTo>
                    <a:lnTo>
                      <a:pt x="375" y="244"/>
                    </a:lnTo>
                    <a:lnTo>
                      <a:pt x="419" y="227"/>
                    </a:lnTo>
                    <a:lnTo>
                      <a:pt x="462" y="209"/>
                    </a:lnTo>
                    <a:lnTo>
                      <a:pt x="503" y="192"/>
                    </a:lnTo>
                    <a:lnTo>
                      <a:pt x="541" y="177"/>
                    </a:lnTo>
                    <a:lnTo>
                      <a:pt x="576" y="161"/>
                    </a:lnTo>
                    <a:lnTo>
                      <a:pt x="604" y="149"/>
                    </a:lnTo>
                    <a:lnTo>
                      <a:pt x="624" y="140"/>
                    </a:lnTo>
                    <a:lnTo>
                      <a:pt x="635" y="135"/>
                    </a:lnTo>
                    <a:lnTo>
                      <a:pt x="635" y="135"/>
                    </a:lnTo>
                    <a:lnTo>
                      <a:pt x="648" y="126"/>
                    </a:lnTo>
                    <a:lnTo>
                      <a:pt x="671" y="113"/>
                    </a:lnTo>
                    <a:lnTo>
                      <a:pt x="699" y="97"/>
                    </a:lnTo>
                    <a:lnTo>
                      <a:pt x="730" y="80"/>
                    </a:lnTo>
                    <a:lnTo>
                      <a:pt x="764" y="63"/>
                    </a:lnTo>
                    <a:lnTo>
                      <a:pt x="797" y="45"/>
                    </a:lnTo>
                    <a:lnTo>
                      <a:pt x="830" y="28"/>
                    </a:lnTo>
                    <a:lnTo>
                      <a:pt x="858" y="14"/>
                    </a:lnTo>
                    <a:lnTo>
                      <a:pt x="882" y="5"/>
                    </a:lnTo>
                    <a:lnTo>
                      <a:pt x="897" y="0"/>
                    </a:lnTo>
                    <a:lnTo>
                      <a:pt x="897" y="0"/>
                    </a:lnTo>
                    <a:lnTo>
                      <a:pt x="899" y="0"/>
                    </a:lnTo>
                    <a:lnTo>
                      <a:pt x="889" y="5"/>
                    </a:lnTo>
                    <a:lnTo>
                      <a:pt x="866" y="14"/>
                    </a:lnTo>
                    <a:lnTo>
                      <a:pt x="835" y="26"/>
                    </a:lnTo>
                    <a:lnTo>
                      <a:pt x="799" y="40"/>
                    </a:lnTo>
                    <a:lnTo>
                      <a:pt x="761" y="54"/>
                    </a:lnTo>
                    <a:lnTo>
                      <a:pt x="725" y="66"/>
                    </a:lnTo>
                    <a:lnTo>
                      <a:pt x="690" y="76"/>
                    </a:lnTo>
                    <a:lnTo>
                      <a:pt x="662" y="85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31" y="95"/>
                    </a:lnTo>
                    <a:lnTo>
                      <a:pt x="612" y="104"/>
                    </a:lnTo>
                    <a:lnTo>
                      <a:pt x="588" y="114"/>
                    </a:lnTo>
                    <a:lnTo>
                      <a:pt x="562" y="128"/>
                    </a:lnTo>
                    <a:lnTo>
                      <a:pt x="534" y="144"/>
                    </a:lnTo>
                    <a:lnTo>
                      <a:pt x="505" y="159"/>
                    </a:lnTo>
                    <a:lnTo>
                      <a:pt x="479" y="175"/>
                    </a:lnTo>
                    <a:lnTo>
                      <a:pt x="455" y="187"/>
                    </a:lnTo>
                    <a:lnTo>
                      <a:pt x="436" y="199"/>
                    </a:lnTo>
                    <a:lnTo>
                      <a:pt x="422" y="206"/>
                    </a:lnTo>
                    <a:lnTo>
                      <a:pt x="422" y="206"/>
                    </a:lnTo>
                    <a:lnTo>
                      <a:pt x="408" y="213"/>
                    </a:lnTo>
                    <a:lnTo>
                      <a:pt x="389" y="220"/>
                    </a:lnTo>
                    <a:lnTo>
                      <a:pt x="367" y="228"/>
                    </a:lnTo>
                    <a:lnTo>
                      <a:pt x="343" y="237"/>
                    </a:lnTo>
                    <a:lnTo>
                      <a:pt x="318" y="246"/>
                    </a:lnTo>
                    <a:lnTo>
                      <a:pt x="294" y="254"/>
                    </a:lnTo>
                    <a:lnTo>
                      <a:pt x="272" y="263"/>
                    </a:lnTo>
                    <a:lnTo>
                      <a:pt x="253" y="272"/>
                    </a:lnTo>
                    <a:lnTo>
                      <a:pt x="237" y="279"/>
                    </a:lnTo>
                    <a:lnTo>
                      <a:pt x="227" y="285"/>
                    </a:lnTo>
                    <a:lnTo>
                      <a:pt x="227" y="285"/>
                    </a:lnTo>
                    <a:lnTo>
                      <a:pt x="218" y="291"/>
                    </a:lnTo>
                    <a:lnTo>
                      <a:pt x="208" y="299"/>
                    </a:lnTo>
                    <a:lnTo>
                      <a:pt x="196" y="310"/>
                    </a:lnTo>
                    <a:lnTo>
                      <a:pt x="184" y="322"/>
                    </a:lnTo>
                    <a:lnTo>
                      <a:pt x="168" y="332"/>
                    </a:lnTo>
                    <a:lnTo>
                      <a:pt x="153" y="343"/>
                    </a:lnTo>
                    <a:lnTo>
                      <a:pt x="139" y="353"/>
                    </a:lnTo>
                    <a:lnTo>
                      <a:pt x="123" y="362"/>
                    </a:lnTo>
                    <a:lnTo>
                      <a:pt x="109" y="367"/>
                    </a:lnTo>
                    <a:lnTo>
                      <a:pt x="95" y="370"/>
                    </a:lnTo>
                    <a:lnTo>
                      <a:pt x="95" y="370"/>
                    </a:lnTo>
                    <a:lnTo>
                      <a:pt x="83" y="374"/>
                    </a:lnTo>
                    <a:lnTo>
                      <a:pt x="71" y="375"/>
                    </a:lnTo>
                    <a:lnTo>
                      <a:pt x="61" y="379"/>
                    </a:lnTo>
                    <a:lnTo>
                      <a:pt x="49" y="381"/>
                    </a:lnTo>
                    <a:lnTo>
                      <a:pt x="40" y="382"/>
                    </a:lnTo>
                    <a:lnTo>
                      <a:pt x="30" y="386"/>
                    </a:lnTo>
                    <a:lnTo>
                      <a:pt x="23" y="387"/>
                    </a:lnTo>
                    <a:lnTo>
                      <a:pt x="16" y="389"/>
                    </a:lnTo>
                    <a:lnTo>
                      <a:pt x="11" y="389"/>
                    </a:lnTo>
                    <a:lnTo>
                      <a:pt x="6" y="389"/>
                    </a:lnTo>
                    <a:lnTo>
                      <a:pt x="0" y="460"/>
                    </a:lnTo>
                    <a:lnTo>
                      <a:pt x="0" y="460"/>
                    </a:lnTo>
                    <a:close/>
                  </a:path>
                </a:pathLst>
              </a:custGeom>
              <a:solidFill>
                <a:srgbClr val="C60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0" name="Freeform 230">
                <a:extLst>
                  <a:ext uri="{FF2B5EF4-FFF2-40B4-BE49-F238E27FC236}">
                    <a16:creationId xmlns:a16="http://schemas.microsoft.com/office/drawing/2014/main" id="{28E48EA7-F9A7-32DA-92AA-3105DD3D4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10"/>
                <a:ext cx="452" cy="255"/>
              </a:xfrm>
              <a:custGeom>
                <a:avLst/>
                <a:gdLst>
                  <a:gd name="T0" fmla="*/ 2 w 904"/>
                  <a:gd name="T1" fmla="*/ 507 h 510"/>
                  <a:gd name="T2" fmla="*/ 14 w 904"/>
                  <a:gd name="T3" fmla="*/ 491 h 510"/>
                  <a:gd name="T4" fmla="*/ 37 w 904"/>
                  <a:gd name="T5" fmla="*/ 469 h 510"/>
                  <a:gd name="T6" fmla="*/ 59 w 904"/>
                  <a:gd name="T7" fmla="*/ 446 h 510"/>
                  <a:gd name="T8" fmla="*/ 78 w 904"/>
                  <a:gd name="T9" fmla="*/ 432 h 510"/>
                  <a:gd name="T10" fmla="*/ 87 w 904"/>
                  <a:gd name="T11" fmla="*/ 431 h 510"/>
                  <a:gd name="T12" fmla="*/ 102 w 904"/>
                  <a:gd name="T13" fmla="*/ 424 h 510"/>
                  <a:gd name="T14" fmla="*/ 137 w 904"/>
                  <a:gd name="T15" fmla="*/ 401 h 510"/>
                  <a:gd name="T16" fmla="*/ 185 w 904"/>
                  <a:gd name="T17" fmla="*/ 372 h 510"/>
                  <a:gd name="T18" fmla="*/ 246 w 904"/>
                  <a:gd name="T19" fmla="*/ 336 h 510"/>
                  <a:gd name="T20" fmla="*/ 310 w 904"/>
                  <a:gd name="T21" fmla="*/ 299 h 510"/>
                  <a:gd name="T22" fmla="*/ 341 w 904"/>
                  <a:gd name="T23" fmla="*/ 285 h 510"/>
                  <a:gd name="T24" fmla="*/ 399 w 904"/>
                  <a:gd name="T25" fmla="*/ 260 h 510"/>
                  <a:gd name="T26" fmla="*/ 455 w 904"/>
                  <a:gd name="T27" fmla="*/ 237 h 510"/>
                  <a:gd name="T28" fmla="*/ 498 w 904"/>
                  <a:gd name="T29" fmla="*/ 222 h 510"/>
                  <a:gd name="T30" fmla="*/ 527 w 904"/>
                  <a:gd name="T31" fmla="*/ 209 h 510"/>
                  <a:gd name="T32" fmla="*/ 534 w 904"/>
                  <a:gd name="T33" fmla="*/ 206 h 510"/>
                  <a:gd name="T34" fmla="*/ 583 w 904"/>
                  <a:gd name="T35" fmla="*/ 177 h 510"/>
                  <a:gd name="T36" fmla="*/ 667 w 904"/>
                  <a:gd name="T37" fmla="*/ 126 h 510"/>
                  <a:gd name="T38" fmla="*/ 766 w 904"/>
                  <a:gd name="T39" fmla="*/ 69 h 510"/>
                  <a:gd name="T40" fmla="*/ 852 w 904"/>
                  <a:gd name="T41" fmla="*/ 23 h 510"/>
                  <a:gd name="T42" fmla="*/ 902 w 904"/>
                  <a:gd name="T43" fmla="*/ 0 h 510"/>
                  <a:gd name="T44" fmla="*/ 904 w 904"/>
                  <a:gd name="T45" fmla="*/ 0 h 510"/>
                  <a:gd name="T46" fmla="*/ 871 w 904"/>
                  <a:gd name="T47" fmla="*/ 14 h 510"/>
                  <a:gd name="T48" fmla="*/ 804 w 904"/>
                  <a:gd name="T49" fmla="*/ 40 h 510"/>
                  <a:gd name="T50" fmla="*/ 730 w 904"/>
                  <a:gd name="T51" fmla="*/ 66 h 510"/>
                  <a:gd name="T52" fmla="*/ 667 w 904"/>
                  <a:gd name="T53" fmla="*/ 85 h 510"/>
                  <a:gd name="T54" fmla="*/ 652 w 904"/>
                  <a:gd name="T55" fmla="*/ 90 h 510"/>
                  <a:gd name="T56" fmla="*/ 617 w 904"/>
                  <a:gd name="T57" fmla="*/ 104 h 510"/>
                  <a:gd name="T58" fmla="*/ 567 w 904"/>
                  <a:gd name="T59" fmla="*/ 128 h 510"/>
                  <a:gd name="T60" fmla="*/ 510 w 904"/>
                  <a:gd name="T61" fmla="*/ 159 h 510"/>
                  <a:gd name="T62" fmla="*/ 460 w 904"/>
                  <a:gd name="T63" fmla="*/ 187 h 510"/>
                  <a:gd name="T64" fmla="*/ 427 w 904"/>
                  <a:gd name="T65" fmla="*/ 206 h 510"/>
                  <a:gd name="T66" fmla="*/ 413 w 904"/>
                  <a:gd name="T67" fmla="*/ 213 h 510"/>
                  <a:gd name="T68" fmla="*/ 372 w 904"/>
                  <a:gd name="T69" fmla="*/ 228 h 510"/>
                  <a:gd name="T70" fmla="*/ 323 w 904"/>
                  <a:gd name="T71" fmla="*/ 246 h 510"/>
                  <a:gd name="T72" fmla="*/ 277 w 904"/>
                  <a:gd name="T73" fmla="*/ 263 h 510"/>
                  <a:gd name="T74" fmla="*/ 242 w 904"/>
                  <a:gd name="T75" fmla="*/ 279 h 510"/>
                  <a:gd name="T76" fmla="*/ 232 w 904"/>
                  <a:gd name="T77" fmla="*/ 285 h 510"/>
                  <a:gd name="T78" fmla="*/ 213 w 904"/>
                  <a:gd name="T79" fmla="*/ 299 h 510"/>
                  <a:gd name="T80" fmla="*/ 189 w 904"/>
                  <a:gd name="T81" fmla="*/ 322 h 510"/>
                  <a:gd name="T82" fmla="*/ 158 w 904"/>
                  <a:gd name="T83" fmla="*/ 343 h 510"/>
                  <a:gd name="T84" fmla="*/ 128 w 904"/>
                  <a:gd name="T85" fmla="*/ 362 h 510"/>
                  <a:gd name="T86" fmla="*/ 100 w 904"/>
                  <a:gd name="T87" fmla="*/ 370 h 510"/>
                  <a:gd name="T88" fmla="*/ 88 w 904"/>
                  <a:gd name="T89" fmla="*/ 374 h 510"/>
                  <a:gd name="T90" fmla="*/ 66 w 904"/>
                  <a:gd name="T91" fmla="*/ 379 h 510"/>
                  <a:gd name="T92" fmla="*/ 45 w 904"/>
                  <a:gd name="T93" fmla="*/ 382 h 510"/>
                  <a:gd name="T94" fmla="*/ 28 w 904"/>
                  <a:gd name="T95" fmla="*/ 387 h 510"/>
                  <a:gd name="T96" fmla="*/ 16 w 904"/>
                  <a:gd name="T97" fmla="*/ 389 h 510"/>
                  <a:gd name="T98" fmla="*/ 0 w 904"/>
                  <a:gd name="T99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4" h="510">
                    <a:moveTo>
                      <a:pt x="0" y="510"/>
                    </a:moveTo>
                    <a:lnTo>
                      <a:pt x="2" y="507"/>
                    </a:lnTo>
                    <a:lnTo>
                      <a:pt x="7" y="502"/>
                    </a:lnTo>
                    <a:lnTo>
                      <a:pt x="14" y="491"/>
                    </a:lnTo>
                    <a:lnTo>
                      <a:pt x="24" y="481"/>
                    </a:lnTo>
                    <a:lnTo>
                      <a:pt x="37" y="469"/>
                    </a:lnTo>
                    <a:lnTo>
                      <a:pt x="47" y="457"/>
                    </a:lnTo>
                    <a:lnTo>
                      <a:pt x="59" y="446"/>
                    </a:lnTo>
                    <a:lnTo>
                      <a:pt x="69" y="438"/>
                    </a:lnTo>
                    <a:lnTo>
                      <a:pt x="78" y="432"/>
                    </a:lnTo>
                    <a:lnTo>
                      <a:pt x="87" y="431"/>
                    </a:lnTo>
                    <a:lnTo>
                      <a:pt x="87" y="431"/>
                    </a:lnTo>
                    <a:lnTo>
                      <a:pt x="92" y="429"/>
                    </a:lnTo>
                    <a:lnTo>
                      <a:pt x="102" y="424"/>
                    </a:lnTo>
                    <a:lnTo>
                      <a:pt x="118" y="413"/>
                    </a:lnTo>
                    <a:lnTo>
                      <a:pt x="137" y="401"/>
                    </a:lnTo>
                    <a:lnTo>
                      <a:pt x="159" y="387"/>
                    </a:lnTo>
                    <a:lnTo>
                      <a:pt x="185" y="372"/>
                    </a:lnTo>
                    <a:lnTo>
                      <a:pt x="215" y="353"/>
                    </a:lnTo>
                    <a:lnTo>
                      <a:pt x="246" y="336"/>
                    </a:lnTo>
                    <a:lnTo>
                      <a:pt x="277" y="317"/>
                    </a:lnTo>
                    <a:lnTo>
                      <a:pt x="310" y="299"/>
                    </a:lnTo>
                    <a:lnTo>
                      <a:pt x="310" y="299"/>
                    </a:lnTo>
                    <a:lnTo>
                      <a:pt x="341" y="285"/>
                    </a:lnTo>
                    <a:lnTo>
                      <a:pt x="370" y="272"/>
                    </a:lnTo>
                    <a:lnTo>
                      <a:pt x="399" y="260"/>
                    </a:lnTo>
                    <a:lnTo>
                      <a:pt x="427" y="247"/>
                    </a:lnTo>
                    <a:lnTo>
                      <a:pt x="455" y="237"/>
                    </a:lnTo>
                    <a:lnTo>
                      <a:pt x="477" y="228"/>
                    </a:lnTo>
                    <a:lnTo>
                      <a:pt x="498" y="222"/>
                    </a:lnTo>
                    <a:lnTo>
                      <a:pt x="515" y="215"/>
                    </a:lnTo>
                    <a:lnTo>
                      <a:pt x="527" y="209"/>
                    </a:lnTo>
                    <a:lnTo>
                      <a:pt x="534" y="206"/>
                    </a:lnTo>
                    <a:lnTo>
                      <a:pt x="534" y="206"/>
                    </a:lnTo>
                    <a:lnTo>
                      <a:pt x="553" y="196"/>
                    </a:lnTo>
                    <a:lnTo>
                      <a:pt x="583" y="177"/>
                    </a:lnTo>
                    <a:lnTo>
                      <a:pt x="622" y="152"/>
                    </a:lnTo>
                    <a:lnTo>
                      <a:pt x="667" y="126"/>
                    </a:lnTo>
                    <a:lnTo>
                      <a:pt x="717" y="97"/>
                    </a:lnTo>
                    <a:lnTo>
                      <a:pt x="766" y="69"/>
                    </a:lnTo>
                    <a:lnTo>
                      <a:pt x="812" y="43"/>
                    </a:lnTo>
                    <a:lnTo>
                      <a:pt x="852" y="23"/>
                    </a:lnTo>
                    <a:lnTo>
                      <a:pt x="883" y="7"/>
                    </a:lnTo>
                    <a:lnTo>
                      <a:pt x="902" y="0"/>
                    </a:lnTo>
                    <a:lnTo>
                      <a:pt x="902" y="0"/>
                    </a:lnTo>
                    <a:lnTo>
                      <a:pt x="904" y="0"/>
                    </a:lnTo>
                    <a:lnTo>
                      <a:pt x="894" y="5"/>
                    </a:lnTo>
                    <a:lnTo>
                      <a:pt x="871" y="14"/>
                    </a:lnTo>
                    <a:lnTo>
                      <a:pt x="840" y="26"/>
                    </a:lnTo>
                    <a:lnTo>
                      <a:pt x="804" y="40"/>
                    </a:lnTo>
                    <a:lnTo>
                      <a:pt x="766" y="54"/>
                    </a:lnTo>
                    <a:lnTo>
                      <a:pt x="730" y="66"/>
                    </a:lnTo>
                    <a:lnTo>
                      <a:pt x="695" y="76"/>
                    </a:lnTo>
                    <a:lnTo>
                      <a:pt x="667" y="85"/>
                    </a:lnTo>
                    <a:lnTo>
                      <a:pt x="652" y="90"/>
                    </a:lnTo>
                    <a:lnTo>
                      <a:pt x="652" y="90"/>
                    </a:lnTo>
                    <a:lnTo>
                      <a:pt x="636" y="95"/>
                    </a:lnTo>
                    <a:lnTo>
                      <a:pt x="617" y="104"/>
                    </a:lnTo>
                    <a:lnTo>
                      <a:pt x="593" y="114"/>
                    </a:lnTo>
                    <a:lnTo>
                      <a:pt x="567" y="128"/>
                    </a:lnTo>
                    <a:lnTo>
                      <a:pt x="539" y="144"/>
                    </a:lnTo>
                    <a:lnTo>
                      <a:pt x="510" y="159"/>
                    </a:lnTo>
                    <a:lnTo>
                      <a:pt x="484" y="175"/>
                    </a:lnTo>
                    <a:lnTo>
                      <a:pt x="460" y="187"/>
                    </a:lnTo>
                    <a:lnTo>
                      <a:pt x="441" y="199"/>
                    </a:lnTo>
                    <a:lnTo>
                      <a:pt x="427" y="206"/>
                    </a:lnTo>
                    <a:lnTo>
                      <a:pt x="427" y="206"/>
                    </a:lnTo>
                    <a:lnTo>
                      <a:pt x="413" y="213"/>
                    </a:lnTo>
                    <a:lnTo>
                      <a:pt x="394" y="220"/>
                    </a:lnTo>
                    <a:lnTo>
                      <a:pt x="372" y="228"/>
                    </a:lnTo>
                    <a:lnTo>
                      <a:pt x="348" y="237"/>
                    </a:lnTo>
                    <a:lnTo>
                      <a:pt x="323" y="246"/>
                    </a:lnTo>
                    <a:lnTo>
                      <a:pt x="299" y="254"/>
                    </a:lnTo>
                    <a:lnTo>
                      <a:pt x="277" y="263"/>
                    </a:lnTo>
                    <a:lnTo>
                      <a:pt x="258" y="272"/>
                    </a:lnTo>
                    <a:lnTo>
                      <a:pt x="242" y="279"/>
                    </a:lnTo>
                    <a:lnTo>
                      <a:pt x="232" y="285"/>
                    </a:lnTo>
                    <a:lnTo>
                      <a:pt x="232" y="285"/>
                    </a:lnTo>
                    <a:lnTo>
                      <a:pt x="223" y="291"/>
                    </a:lnTo>
                    <a:lnTo>
                      <a:pt x="213" y="299"/>
                    </a:lnTo>
                    <a:lnTo>
                      <a:pt x="201" y="310"/>
                    </a:lnTo>
                    <a:lnTo>
                      <a:pt x="189" y="322"/>
                    </a:lnTo>
                    <a:lnTo>
                      <a:pt x="173" y="332"/>
                    </a:lnTo>
                    <a:lnTo>
                      <a:pt x="158" y="343"/>
                    </a:lnTo>
                    <a:lnTo>
                      <a:pt x="144" y="353"/>
                    </a:lnTo>
                    <a:lnTo>
                      <a:pt x="128" y="362"/>
                    </a:lnTo>
                    <a:lnTo>
                      <a:pt x="114" y="367"/>
                    </a:lnTo>
                    <a:lnTo>
                      <a:pt x="100" y="370"/>
                    </a:lnTo>
                    <a:lnTo>
                      <a:pt x="100" y="370"/>
                    </a:lnTo>
                    <a:lnTo>
                      <a:pt x="88" y="374"/>
                    </a:lnTo>
                    <a:lnTo>
                      <a:pt x="76" y="375"/>
                    </a:lnTo>
                    <a:lnTo>
                      <a:pt x="66" y="379"/>
                    </a:lnTo>
                    <a:lnTo>
                      <a:pt x="54" y="381"/>
                    </a:lnTo>
                    <a:lnTo>
                      <a:pt x="45" y="382"/>
                    </a:lnTo>
                    <a:lnTo>
                      <a:pt x="35" y="386"/>
                    </a:lnTo>
                    <a:lnTo>
                      <a:pt x="28" y="387"/>
                    </a:lnTo>
                    <a:lnTo>
                      <a:pt x="21" y="389"/>
                    </a:lnTo>
                    <a:lnTo>
                      <a:pt x="16" y="389"/>
                    </a:lnTo>
                    <a:lnTo>
                      <a:pt x="11" y="389"/>
                    </a:lnTo>
                    <a:lnTo>
                      <a:pt x="0" y="510"/>
                    </a:lnTo>
                    <a:lnTo>
                      <a:pt x="0" y="51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1" name="Freeform 231">
                <a:extLst>
                  <a:ext uri="{FF2B5EF4-FFF2-40B4-BE49-F238E27FC236}">
                    <a16:creationId xmlns:a16="http://schemas.microsoft.com/office/drawing/2014/main" id="{7319C5FC-1912-0E6E-D731-8B6A15238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684"/>
                <a:ext cx="248" cy="105"/>
              </a:xfrm>
              <a:custGeom>
                <a:avLst/>
                <a:gdLst>
                  <a:gd name="T0" fmla="*/ 2 w 496"/>
                  <a:gd name="T1" fmla="*/ 207 h 209"/>
                  <a:gd name="T2" fmla="*/ 12 w 496"/>
                  <a:gd name="T3" fmla="*/ 204 h 209"/>
                  <a:gd name="T4" fmla="*/ 31 w 496"/>
                  <a:gd name="T5" fmla="*/ 197 h 209"/>
                  <a:gd name="T6" fmla="*/ 52 w 496"/>
                  <a:gd name="T7" fmla="*/ 190 h 209"/>
                  <a:gd name="T8" fmla="*/ 69 w 496"/>
                  <a:gd name="T9" fmla="*/ 185 h 209"/>
                  <a:gd name="T10" fmla="*/ 76 w 496"/>
                  <a:gd name="T11" fmla="*/ 183 h 209"/>
                  <a:gd name="T12" fmla="*/ 88 w 496"/>
                  <a:gd name="T13" fmla="*/ 176 h 209"/>
                  <a:gd name="T14" fmla="*/ 100 w 496"/>
                  <a:gd name="T15" fmla="*/ 164 h 209"/>
                  <a:gd name="T16" fmla="*/ 116 w 496"/>
                  <a:gd name="T17" fmla="*/ 150 h 209"/>
                  <a:gd name="T18" fmla="*/ 133 w 496"/>
                  <a:gd name="T19" fmla="*/ 138 h 209"/>
                  <a:gd name="T20" fmla="*/ 150 w 496"/>
                  <a:gd name="T21" fmla="*/ 130 h 209"/>
                  <a:gd name="T22" fmla="*/ 161 w 496"/>
                  <a:gd name="T23" fmla="*/ 126 h 209"/>
                  <a:gd name="T24" fmla="*/ 195 w 496"/>
                  <a:gd name="T25" fmla="*/ 114 h 209"/>
                  <a:gd name="T26" fmla="*/ 237 w 496"/>
                  <a:gd name="T27" fmla="*/ 100 h 209"/>
                  <a:gd name="T28" fmla="*/ 280 w 496"/>
                  <a:gd name="T29" fmla="*/ 86 h 209"/>
                  <a:gd name="T30" fmla="*/ 315 w 496"/>
                  <a:gd name="T31" fmla="*/ 78 h 209"/>
                  <a:gd name="T32" fmla="*/ 325 w 496"/>
                  <a:gd name="T33" fmla="*/ 74 h 209"/>
                  <a:gd name="T34" fmla="*/ 351 w 496"/>
                  <a:gd name="T35" fmla="*/ 67 h 209"/>
                  <a:gd name="T36" fmla="*/ 387 w 496"/>
                  <a:gd name="T37" fmla="*/ 52 h 209"/>
                  <a:gd name="T38" fmla="*/ 429 w 496"/>
                  <a:gd name="T39" fmla="*/ 33 h 209"/>
                  <a:gd name="T40" fmla="*/ 465 w 496"/>
                  <a:gd name="T41" fmla="*/ 15 h 209"/>
                  <a:gd name="T42" fmla="*/ 491 w 496"/>
                  <a:gd name="T43" fmla="*/ 3 h 209"/>
                  <a:gd name="T44" fmla="*/ 496 w 496"/>
                  <a:gd name="T45" fmla="*/ 0 h 209"/>
                  <a:gd name="T46" fmla="*/ 487 w 496"/>
                  <a:gd name="T47" fmla="*/ 2 h 209"/>
                  <a:gd name="T48" fmla="*/ 461 w 496"/>
                  <a:gd name="T49" fmla="*/ 10 h 209"/>
                  <a:gd name="T50" fmla="*/ 429 w 496"/>
                  <a:gd name="T51" fmla="*/ 21 h 209"/>
                  <a:gd name="T52" fmla="*/ 401 w 496"/>
                  <a:gd name="T53" fmla="*/ 29 h 209"/>
                  <a:gd name="T54" fmla="*/ 392 w 496"/>
                  <a:gd name="T55" fmla="*/ 31 h 209"/>
                  <a:gd name="T56" fmla="*/ 375 w 496"/>
                  <a:gd name="T57" fmla="*/ 36 h 209"/>
                  <a:gd name="T58" fmla="*/ 351 w 496"/>
                  <a:gd name="T59" fmla="*/ 47 h 209"/>
                  <a:gd name="T60" fmla="*/ 328 w 496"/>
                  <a:gd name="T61" fmla="*/ 57 h 209"/>
                  <a:gd name="T62" fmla="*/ 306 w 496"/>
                  <a:gd name="T63" fmla="*/ 66 h 209"/>
                  <a:gd name="T64" fmla="*/ 292 w 496"/>
                  <a:gd name="T65" fmla="*/ 71 h 209"/>
                  <a:gd name="T66" fmla="*/ 283 w 496"/>
                  <a:gd name="T67" fmla="*/ 73 h 209"/>
                  <a:gd name="T68" fmla="*/ 259 w 496"/>
                  <a:gd name="T69" fmla="*/ 78 h 209"/>
                  <a:gd name="T70" fmla="*/ 228 w 496"/>
                  <a:gd name="T71" fmla="*/ 85 h 209"/>
                  <a:gd name="T72" fmla="*/ 195 w 496"/>
                  <a:gd name="T73" fmla="*/ 92 h 209"/>
                  <a:gd name="T74" fmla="*/ 171 w 496"/>
                  <a:gd name="T75" fmla="*/ 100 h 209"/>
                  <a:gd name="T76" fmla="*/ 164 w 496"/>
                  <a:gd name="T77" fmla="*/ 102 h 209"/>
                  <a:gd name="T78" fmla="*/ 150 w 496"/>
                  <a:gd name="T79" fmla="*/ 111 h 209"/>
                  <a:gd name="T80" fmla="*/ 133 w 496"/>
                  <a:gd name="T81" fmla="*/ 121 h 209"/>
                  <a:gd name="T82" fmla="*/ 112 w 496"/>
                  <a:gd name="T83" fmla="*/ 133 h 209"/>
                  <a:gd name="T84" fmla="*/ 92 w 496"/>
                  <a:gd name="T85" fmla="*/ 145 h 209"/>
                  <a:gd name="T86" fmla="*/ 73 w 496"/>
                  <a:gd name="T87" fmla="*/ 155 h 209"/>
                  <a:gd name="T88" fmla="*/ 0 w 496"/>
                  <a:gd name="T8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6" h="209">
                    <a:moveTo>
                      <a:pt x="0" y="209"/>
                    </a:moveTo>
                    <a:lnTo>
                      <a:pt x="2" y="207"/>
                    </a:lnTo>
                    <a:lnTo>
                      <a:pt x="5" y="206"/>
                    </a:lnTo>
                    <a:lnTo>
                      <a:pt x="12" y="204"/>
                    </a:lnTo>
                    <a:lnTo>
                      <a:pt x="21" y="200"/>
                    </a:lnTo>
                    <a:lnTo>
                      <a:pt x="31" y="197"/>
                    </a:lnTo>
                    <a:lnTo>
                      <a:pt x="42" y="194"/>
                    </a:lnTo>
                    <a:lnTo>
                      <a:pt x="52" y="190"/>
                    </a:lnTo>
                    <a:lnTo>
                      <a:pt x="61" y="187"/>
                    </a:lnTo>
                    <a:lnTo>
                      <a:pt x="69" y="185"/>
                    </a:lnTo>
                    <a:lnTo>
                      <a:pt x="76" y="183"/>
                    </a:lnTo>
                    <a:lnTo>
                      <a:pt x="76" y="183"/>
                    </a:lnTo>
                    <a:lnTo>
                      <a:pt x="81" y="181"/>
                    </a:lnTo>
                    <a:lnTo>
                      <a:pt x="88" y="176"/>
                    </a:lnTo>
                    <a:lnTo>
                      <a:pt x="93" y="171"/>
                    </a:lnTo>
                    <a:lnTo>
                      <a:pt x="100" y="164"/>
                    </a:lnTo>
                    <a:lnTo>
                      <a:pt x="109" y="157"/>
                    </a:lnTo>
                    <a:lnTo>
                      <a:pt x="116" y="150"/>
                    </a:lnTo>
                    <a:lnTo>
                      <a:pt x="125" y="143"/>
                    </a:lnTo>
                    <a:lnTo>
                      <a:pt x="133" y="138"/>
                    </a:lnTo>
                    <a:lnTo>
                      <a:pt x="142" y="133"/>
                    </a:lnTo>
                    <a:lnTo>
                      <a:pt x="150" y="130"/>
                    </a:lnTo>
                    <a:lnTo>
                      <a:pt x="150" y="130"/>
                    </a:lnTo>
                    <a:lnTo>
                      <a:pt x="161" y="126"/>
                    </a:lnTo>
                    <a:lnTo>
                      <a:pt x="176" y="121"/>
                    </a:lnTo>
                    <a:lnTo>
                      <a:pt x="195" y="114"/>
                    </a:lnTo>
                    <a:lnTo>
                      <a:pt x="216" y="107"/>
                    </a:lnTo>
                    <a:lnTo>
                      <a:pt x="237" y="100"/>
                    </a:lnTo>
                    <a:lnTo>
                      <a:pt x="259" y="93"/>
                    </a:lnTo>
                    <a:lnTo>
                      <a:pt x="280" y="86"/>
                    </a:lnTo>
                    <a:lnTo>
                      <a:pt x="299" y="81"/>
                    </a:lnTo>
                    <a:lnTo>
                      <a:pt x="315" y="78"/>
                    </a:lnTo>
                    <a:lnTo>
                      <a:pt x="325" y="74"/>
                    </a:lnTo>
                    <a:lnTo>
                      <a:pt x="325" y="74"/>
                    </a:lnTo>
                    <a:lnTo>
                      <a:pt x="335" y="73"/>
                    </a:lnTo>
                    <a:lnTo>
                      <a:pt x="351" y="67"/>
                    </a:lnTo>
                    <a:lnTo>
                      <a:pt x="368" y="60"/>
                    </a:lnTo>
                    <a:lnTo>
                      <a:pt x="387" y="52"/>
                    </a:lnTo>
                    <a:lnTo>
                      <a:pt x="408" y="43"/>
                    </a:lnTo>
                    <a:lnTo>
                      <a:pt x="429" y="33"/>
                    </a:lnTo>
                    <a:lnTo>
                      <a:pt x="448" y="24"/>
                    </a:lnTo>
                    <a:lnTo>
                      <a:pt x="465" y="15"/>
                    </a:lnTo>
                    <a:lnTo>
                      <a:pt x="481" y="9"/>
                    </a:lnTo>
                    <a:lnTo>
                      <a:pt x="491" y="3"/>
                    </a:lnTo>
                    <a:lnTo>
                      <a:pt x="491" y="3"/>
                    </a:lnTo>
                    <a:lnTo>
                      <a:pt x="496" y="0"/>
                    </a:lnTo>
                    <a:lnTo>
                      <a:pt x="494" y="0"/>
                    </a:lnTo>
                    <a:lnTo>
                      <a:pt x="487" y="2"/>
                    </a:lnTo>
                    <a:lnTo>
                      <a:pt x="475" y="7"/>
                    </a:lnTo>
                    <a:lnTo>
                      <a:pt x="461" y="10"/>
                    </a:lnTo>
                    <a:lnTo>
                      <a:pt x="446" y="15"/>
                    </a:lnTo>
                    <a:lnTo>
                      <a:pt x="429" y="21"/>
                    </a:lnTo>
                    <a:lnTo>
                      <a:pt x="413" y="26"/>
                    </a:lnTo>
                    <a:lnTo>
                      <a:pt x="401" y="29"/>
                    </a:lnTo>
                    <a:lnTo>
                      <a:pt x="392" y="31"/>
                    </a:lnTo>
                    <a:lnTo>
                      <a:pt x="392" y="31"/>
                    </a:lnTo>
                    <a:lnTo>
                      <a:pt x="384" y="33"/>
                    </a:lnTo>
                    <a:lnTo>
                      <a:pt x="375" y="36"/>
                    </a:lnTo>
                    <a:lnTo>
                      <a:pt x="363" y="41"/>
                    </a:lnTo>
                    <a:lnTo>
                      <a:pt x="351" y="47"/>
                    </a:lnTo>
                    <a:lnTo>
                      <a:pt x="339" y="52"/>
                    </a:lnTo>
                    <a:lnTo>
                      <a:pt x="328" y="57"/>
                    </a:lnTo>
                    <a:lnTo>
                      <a:pt x="316" y="62"/>
                    </a:lnTo>
                    <a:lnTo>
                      <a:pt x="306" y="66"/>
                    </a:lnTo>
                    <a:lnTo>
                      <a:pt x="297" y="69"/>
                    </a:lnTo>
                    <a:lnTo>
                      <a:pt x="292" y="71"/>
                    </a:lnTo>
                    <a:lnTo>
                      <a:pt x="292" y="71"/>
                    </a:lnTo>
                    <a:lnTo>
                      <a:pt x="283" y="73"/>
                    </a:lnTo>
                    <a:lnTo>
                      <a:pt x="273" y="74"/>
                    </a:lnTo>
                    <a:lnTo>
                      <a:pt x="259" y="78"/>
                    </a:lnTo>
                    <a:lnTo>
                      <a:pt x="244" y="81"/>
                    </a:lnTo>
                    <a:lnTo>
                      <a:pt x="228" y="85"/>
                    </a:lnTo>
                    <a:lnTo>
                      <a:pt x="211" y="88"/>
                    </a:lnTo>
                    <a:lnTo>
                      <a:pt x="195" y="92"/>
                    </a:lnTo>
                    <a:lnTo>
                      <a:pt x="182" y="97"/>
                    </a:lnTo>
                    <a:lnTo>
                      <a:pt x="171" y="100"/>
                    </a:lnTo>
                    <a:lnTo>
                      <a:pt x="164" y="102"/>
                    </a:lnTo>
                    <a:lnTo>
                      <a:pt x="164" y="102"/>
                    </a:lnTo>
                    <a:lnTo>
                      <a:pt x="157" y="105"/>
                    </a:lnTo>
                    <a:lnTo>
                      <a:pt x="150" y="111"/>
                    </a:lnTo>
                    <a:lnTo>
                      <a:pt x="142" y="116"/>
                    </a:lnTo>
                    <a:lnTo>
                      <a:pt x="133" y="121"/>
                    </a:lnTo>
                    <a:lnTo>
                      <a:pt x="123" y="126"/>
                    </a:lnTo>
                    <a:lnTo>
                      <a:pt x="112" y="133"/>
                    </a:lnTo>
                    <a:lnTo>
                      <a:pt x="102" y="140"/>
                    </a:lnTo>
                    <a:lnTo>
                      <a:pt x="92" y="145"/>
                    </a:lnTo>
                    <a:lnTo>
                      <a:pt x="83" y="150"/>
                    </a:lnTo>
                    <a:lnTo>
                      <a:pt x="73" y="155"/>
                    </a:lnTo>
                    <a:lnTo>
                      <a:pt x="0" y="209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D20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2" name="Freeform 232">
                <a:extLst>
                  <a:ext uri="{FF2B5EF4-FFF2-40B4-BE49-F238E27FC236}">
                    <a16:creationId xmlns:a16="http://schemas.microsoft.com/office/drawing/2014/main" id="{5700F845-B8B2-008D-6E42-1F3B5E1BE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861"/>
                <a:ext cx="86" cy="38"/>
              </a:xfrm>
              <a:custGeom>
                <a:avLst/>
                <a:gdLst>
                  <a:gd name="T0" fmla="*/ 0 w 171"/>
                  <a:gd name="T1" fmla="*/ 76 h 76"/>
                  <a:gd name="T2" fmla="*/ 0 w 171"/>
                  <a:gd name="T3" fmla="*/ 75 h 76"/>
                  <a:gd name="T4" fmla="*/ 4 w 171"/>
                  <a:gd name="T5" fmla="*/ 69 h 76"/>
                  <a:gd name="T6" fmla="*/ 9 w 171"/>
                  <a:gd name="T7" fmla="*/ 62 h 76"/>
                  <a:gd name="T8" fmla="*/ 14 w 171"/>
                  <a:gd name="T9" fmla="*/ 52 h 76"/>
                  <a:gd name="T10" fmla="*/ 21 w 171"/>
                  <a:gd name="T11" fmla="*/ 42 h 76"/>
                  <a:gd name="T12" fmla="*/ 28 w 171"/>
                  <a:gd name="T13" fmla="*/ 31 h 76"/>
                  <a:gd name="T14" fmla="*/ 37 w 171"/>
                  <a:gd name="T15" fmla="*/ 23 h 76"/>
                  <a:gd name="T16" fmla="*/ 47 w 171"/>
                  <a:gd name="T17" fmla="*/ 14 h 76"/>
                  <a:gd name="T18" fmla="*/ 56 w 171"/>
                  <a:gd name="T19" fmla="*/ 7 h 76"/>
                  <a:gd name="T20" fmla="*/ 66 w 171"/>
                  <a:gd name="T21" fmla="*/ 4 h 76"/>
                  <a:gd name="T22" fmla="*/ 66 w 171"/>
                  <a:gd name="T23" fmla="*/ 4 h 76"/>
                  <a:gd name="T24" fmla="*/ 75 w 171"/>
                  <a:gd name="T25" fmla="*/ 2 h 76"/>
                  <a:gd name="T26" fmla="*/ 80 w 171"/>
                  <a:gd name="T27" fmla="*/ 0 h 76"/>
                  <a:gd name="T28" fmla="*/ 85 w 171"/>
                  <a:gd name="T29" fmla="*/ 2 h 76"/>
                  <a:gd name="T30" fmla="*/ 88 w 171"/>
                  <a:gd name="T31" fmla="*/ 2 h 76"/>
                  <a:gd name="T32" fmla="*/ 92 w 171"/>
                  <a:gd name="T33" fmla="*/ 4 h 76"/>
                  <a:gd name="T34" fmla="*/ 97 w 171"/>
                  <a:gd name="T35" fmla="*/ 4 h 76"/>
                  <a:gd name="T36" fmla="*/ 102 w 171"/>
                  <a:gd name="T37" fmla="*/ 5 h 76"/>
                  <a:gd name="T38" fmla="*/ 109 w 171"/>
                  <a:gd name="T39" fmla="*/ 7 h 76"/>
                  <a:gd name="T40" fmla="*/ 120 w 171"/>
                  <a:gd name="T41" fmla="*/ 7 h 76"/>
                  <a:gd name="T42" fmla="*/ 132 w 171"/>
                  <a:gd name="T43" fmla="*/ 5 h 76"/>
                  <a:gd name="T44" fmla="*/ 132 w 171"/>
                  <a:gd name="T45" fmla="*/ 5 h 76"/>
                  <a:gd name="T46" fmla="*/ 144 w 171"/>
                  <a:gd name="T47" fmla="*/ 5 h 76"/>
                  <a:gd name="T48" fmla="*/ 154 w 171"/>
                  <a:gd name="T49" fmla="*/ 5 h 76"/>
                  <a:gd name="T50" fmla="*/ 161 w 171"/>
                  <a:gd name="T51" fmla="*/ 4 h 76"/>
                  <a:gd name="T52" fmla="*/ 166 w 171"/>
                  <a:gd name="T53" fmla="*/ 4 h 76"/>
                  <a:gd name="T54" fmla="*/ 170 w 171"/>
                  <a:gd name="T55" fmla="*/ 4 h 76"/>
                  <a:gd name="T56" fmla="*/ 171 w 171"/>
                  <a:gd name="T57" fmla="*/ 2 h 76"/>
                  <a:gd name="T58" fmla="*/ 171 w 171"/>
                  <a:gd name="T59" fmla="*/ 2 h 76"/>
                  <a:gd name="T60" fmla="*/ 168 w 171"/>
                  <a:gd name="T61" fmla="*/ 4 h 76"/>
                  <a:gd name="T62" fmla="*/ 165 w 171"/>
                  <a:gd name="T63" fmla="*/ 4 h 76"/>
                  <a:gd name="T64" fmla="*/ 159 w 171"/>
                  <a:gd name="T65" fmla="*/ 4 h 76"/>
                  <a:gd name="T66" fmla="*/ 159 w 171"/>
                  <a:gd name="T67" fmla="*/ 4 h 76"/>
                  <a:gd name="T68" fmla="*/ 147 w 171"/>
                  <a:gd name="T69" fmla="*/ 5 h 76"/>
                  <a:gd name="T70" fmla="*/ 135 w 171"/>
                  <a:gd name="T71" fmla="*/ 7 h 76"/>
                  <a:gd name="T72" fmla="*/ 125 w 171"/>
                  <a:gd name="T73" fmla="*/ 9 h 76"/>
                  <a:gd name="T74" fmla="*/ 114 w 171"/>
                  <a:gd name="T75" fmla="*/ 11 h 76"/>
                  <a:gd name="T76" fmla="*/ 106 w 171"/>
                  <a:gd name="T77" fmla="*/ 12 h 76"/>
                  <a:gd name="T78" fmla="*/ 95 w 171"/>
                  <a:gd name="T79" fmla="*/ 16 h 76"/>
                  <a:gd name="T80" fmla="*/ 88 w 171"/>
                  <a:gd name="T81" fmla="*/ 18 h 76"/>
                  <a:gd name="T82" fmla="*/ 82 w 171"/>
                  <a:gd name="T83" fmla="*/ 19 h 76"/>
                  <a:gd name="T84" fmla="*/ 76 w 171"/>
                  <a:gd name="T85" fmla="*/ 21 h 76"/>
                  <a:gd name="T86" fmla="*/ 71 w 171"/>
                  <a:gd name="T87" fmla="*/ 23 h 76"/>
                  <a:gd name="T88" fmla="*/ 0 w 171"/>
                  <a:gd name="T89" fmla="*/ 76 h 76"/>
                  <a:gd name="T90" fmla="*/ 0 w 171"/>
                  <a:gd name="T9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1" h="76">
                    <a:moveTo>
                      <a:pt x="0" y="76"/>
                    </a:moveTo>
                    <a:lnTo>
                      <a:pt x="0" y="75"/>
                    </a:lnTo>
                    <a:lnTo>
                      <a:pt x="4" y="69"/>
                    </a:lnTo>
                    <a:lnTo>
                      <a:pt x="9" y="62"/>
                    </a:lnTo>
                    <a:lnTo>
                      <a:pt x="14" y="52"/>
                    </a:lnTo>
                    <a:lnTo>
                      <a:pt x="21" y="42"/>
                    </a:lnTo>
                    <a:lnTo>
                      <a:pt x="28" y="31"/>
                    </a:lnTo>
                    <a:lnTo>
                      <a:pt x="37" y="23"/>
                    </a:lnTo>
                    <a:lnTo>
                      <a:pt x="47" y="14"/>
                    </a:lnTo>
                    <a:lnTo>
                      <a:pt x="56" y="7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75" y="2"/>
                    </a:lnTo>
                    <a:lnTo>
                      <a:pt x="80" y="0"/>
                    </a:lnTo>
                    <a:lnTo>
                      <a:pt x="85" y="2"/>
                    </a:lnTo>
                    <a:lnTo>
                      <a:pt x="88" y="2"/>
                    </a:lnTo>
                    <a:lnTo>
                      <a:pt x="92" y="4"/>
                    </a:lnTo>
                    <a:lnTo>
                      <a:pt x="97" y="4"/>
                    </a:lnTo>
                    <a:lnTo>
                      <a:pt x="102" y="5"/>
                    </a:lnTo>
                    <a:lnTo>
                      <a:pt x="109" y="7"/>
                    </a:lnTo>
                    <a:lnTo>
                      <a:pt x="120" y="7"/>
                    </a:lnTo>
                    <a:lnTo>
                      <a:pt x="132" y="5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54" y="5"/>
                    </a:lnTo>
                    <a:lnTo>
                      <a:pt x="161" y="4"/>
                    </a:lnTo>
                    <a:lnTo>
                      <a:pt x="166" y="4"/>
                    </a:lnTo>
                    <a:lnTo>
                      <a:pt x="170" y="4"/>
                    </a:lnTo>
                    <a:lnTo>
                      <a:pt x="171" y="2"/>
                    </a:lnTo>
                    <a:lnTo>
                      <a:pt x="171" y="2"/>
                    </a:lnTo>
                    <a:lnTo>
                      <a:pt x="168" y="4"/>
                    </a:lnTo>
                    <a:lnTo>
                      <a:pt x="165" y="4"/>
                    </a:lnTo>
                    <a:lnTo>
                      <a:pt x="159" y="4"/>
                    </a:lnTo>
                    <a:lnTo>
                      <a:pt x="159" y="4"/>
                    </a:lnTo>
                    <a:lnTo>
                      <a:pt x="147" y="5"/>
                    </a:lnTo>
                    <a:lnTo>
                      <a:pt x="135" y="7"/>
                    </a:lnTo>
                    <a:lnTo>
                      <a:pt x="125" y="9"/>
                    </a:lnTo>
                    <a:lnTo>
                      <a:pt x="114" y="11"/>
                    </a:lnTo>
                    <a:lnTo>
                      <a:pt x="106" y="12"/>
                    </a:lnTo>
                    <a:lnTo>
                      <a:pt x="95" y="16"/>
                    </a:lnTo>
                    <a:lnTo>
                      <a:pt x="88" y="18"/>
                    </a:lnTo>
                    <a:lnTo>
                      <a:pt x="82" y="19"/>
                    </a:lnTo>
                    <a:lnTo>
                      <a:pt x="76" y="21"/>
                    </a:lnTo>
                    <a:lnTo>
                      <a:pt x="71" y="23"/>
                    </a:lnTo>
                    <a:lnTo>
                      <a:pt x="0" y="7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F3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3" name="Freeform 233">
                <a:extLst>
                  <a:ext uri="{FF2B5EF4-FFF2-40B4-BE49-F238E27FC236}">
                    <a16:creationId xmlns:a16="http://schemas.microsoft.com/office/drawing/2014/main" id="{2D02C677-B126-DA3B-77B8-B48D5E1EB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862"/>
                <a:ext cx="86" cy="37"/>
              </a:xfrm>
              <a:custGeom>
                <a:avLst/>
                <a:gdLst>
                  <a:gd name="T0" fmla="*/ 0 w 171"/>
                  <a:gd name="T1" fmla="*/ 74 h 74"/>
                  <a:gd name="T2" fmla="*/ 2 w 171"/>
                  <a:gd name="T3" fmla="*/ 73 h 74"/>
                  <a:gd name="T4" fmla="*/ 4 w 171"/>
                  <a:gd name="T5" fmla="*/ 67 h 74"/>
                  <a:gd name="T6" fmla="*/ 9 w 171"/>
                  <a:gd name="T7" fmla="*/ 60 h 74"/>
                  <a:gd name="T8" fmla="*/ 14 w 171"/>
                  <a:gd name="T9" fmla="*/ 52 h 74"/>
                  <a:gd name="T10" fmla="*/ 21 w 171"/>
                  <a:gd name="T11" fmla="*/ 41 h 74"/>
                  <a:gd name="T12" fmla="*/ 28 w 171"/>
                  <a:gd name="T13" fmla="*/ 31 h 74"/>
                  <a:gd name="T14" fmla="*/ 37 w 171"/>
                  <a:gd name="T15" fmla="*/ 21 h 74"/>
                  <a:gd name="T16" fmla="*/ 47 w 171"/>
                  <a:gd name="T17" fmla="*/ 12 h 74"/>
                  <a:gd name="T18" fmla="*/ 56 w 171"/>
                  <a:gd name="T19" fmla="*/ 5 h 74"/>
                  <a:gd name="T20" fmla="*/ 66 w 171"/>
                  <a:gd name="T21" fmla="*/ 2 h 74"/>
                  <a:gd name="T22" fmla="*/ 66 w 171"/>
                  <a:gd name="T23" fmla="*/ 2 h 74"/>
                  <a:gd name="T24" fmla="*/ 75 w 171"/>
                  <a:gd name="T25" fmla="*/ 0 h 74"/>
                  <a:gd name="T26" fmla="*/ 80 w 171"/>
                  <a:gd name="T27" fmla="*/ 0 h 74"/>
                  <a:gd name="T28" fmla="*/ 85 w 171"/>
                  <a:gd name="T29" fmla="*/ 0 h 74"/>
                  <a:gd name="T30" fmla="*/ 88 w 171"/>
                  <a:gd name="T31" fmla="*/ 0 h 74"/>
                  <a:gd name="T32" fmla="*/ 92 w 171"/>
                  <a:gd name="T33" fmla="*/ 2 h 74"/>
                  <a:gd name="T34" fmla="*/ 97 w 171"/>
                  <a:gd name="T35" fmla="*/ 3 h 74"/>
                  <a:gd name="T36" fmla="*/ 102 w 171"/>
                  <a:gd name="T37" fmla="*/ 5 h 74"/>
                  <a:gd name="T38" fmla="*/ 109 w 171"/>
                  <a:gd name="T39" fmla="*/ 5 h 74"/>
                  <a:gd name="T40" fmla="*/ 120 w 171"/>
                  <a:gd name="T41" fmla="*/ 5 h 74"/>
                  <a:gd name="T42" fmla="*/ 132 w 171"/>
                  <a:gd name="T43" fmla="*/ 5 h 74"/>
                  <a:gd name="T44" fmla="*/ 132 w 171"/>
                  <a:gd name="T45" fmla="*/ 5 h 74"/>
                  <a:gd name="T46" fmla="*/ 144 w 171"/>
                  <a:gd name="T47" fmla="*/ 3 h 74"/>
                  <a:gd name="T48" fmla="*/ 154 w 171"/>
                  <a:gd name="T49" fmla="*/ 3 h 74"/>
                  <a:gd name="T50" fmla="*/ 161 w 171"/>
                  <a:gd name="T51" fmla="*/ 3 h 74"/>
                  <a:gd name="T52" fmla="*/ 166 w 171"/>
                  <a:gd name="T53" fmla="*/ 2 h 74"/>
                  <a:gd name="T54" fmla="*/ 170 w 171"/>
                  <a:gd name="T55" fmla="*/ 2 h 74"/>
                  <a:gd name="T56" fmla="*/ 171 w 171"/>
                  <a:gd name="T57" fmla="*/ 2 h 74"/>
                  <a:gd name="T58" fmla="*/ 171 w 171"/>
                  <a:gd name="T59" fmla="*/ 2 h 74"/>
                  <a:gd name="T60" fmla="*/ 170 w 171"/>
                  <a:gd name="T61" fmla="*/ 2 h 74"/>
                  <a:gd name="T62" fmla="*/ 165 w 171"/>
                  <a:gd name="T63" fmla="*/ 2 h 74"/>
                  <a:gd name="T64" fmla="*/ 161 w 171"/>
                  <a:gd name="T65" fmla="*/ 2 h 74"/>
                  <a:gd name="T66" fmla="*/ 161 w 171"/>
                  <a:gd name="T67" fmla="*/ 2 h 74"/>
                  <a:gd name="T68" fmla="*/ 147 w 171"/>
                  <a:gd name="T69" fmla="*/ 3 h 74"/>
                  <a:gd name="T70" fmla="*/ 137 w 171"/>
                  <a:gd name="T71" fmla="*/ 3 h 74"/>
                  <a:gd name="T72" fmla="*/ 127 w 171"/>
                  <a:gd name="T73" fmla="*/ 3 h 74"/>
                  <a:gd name="T74" fmla="*/ 116 w 171"/>
                  <a:gd name="T75" fmla="*/ 3 h 74"/>
                  <a:gd name="T76" fmla="*/ 107 w 171"/>
                  <a:gd name="T77" fmla="*/ 3 h 74"/>
                  <a:gd name="T78" fmla="*/ 99 w 171"/>
                  <a:gd name="T79" fmla="*/ 3 h 74"/>
                  <a:gd name="T80" fmla="*/ 90 w 171"/>
                  <a:gd name="T81" fmla="*/ 5 h 74"/>
                  <a:gd name="T82" fmla="*/ 83 w 171"/>
                  <a:gd name="T83" fmla="*/ 5 h 74"/>
                  <a:gd name="T84" fmla="*/ 75 w 171"/>
                  <a:gd name="T85" fmla="*/ 7 h 74"/>
                  <a:gd name="T86" fmla="*/ 68 w 171"/>
                  <a:gd name="T87" fmla="*/ 10 h 74"/>
                  <a:gd name="T88" fmla="*/ 68 w 171"/>
                  <a:gd name="T89" fmla="*/ 10 h 74"/>
                  <a:gd name="T90" fmla="*/ 59 w 171"/>
                  <a:gd name="T91" fmla="*/ 16 h 74"/>
                  <a:gd name="T92" fmla="*/ 50 w 171"/>
                  <a:gd name="T93" fmla="*/ 21 h 74"/>
                  <a:gd name="T94" fmla="*/ 42 w 171"/>
                  <a:gd name="T95" fmla="*/ 29 h 74"/>
                  <a:gd name="T96" fmla="*/ 33 w 171"/>
                  <a:gd name="T97" fmla="*/ 38 h 74"/>
                  <a:gd name="T98" fmla="*/ 25 w 171"/>
                  <a:gd name="T99" fmla="*/ 47 h 74"/>
                  <a:gd name="T100" fmla="*/ 16 w 171"/>
                  <a:gd name="T101" fmla="*/ 55 h 74"/>
                  <a:gd name="T102" fmla="*/ 11 w 171"/>
                  <a:gd name="T103" fmla="*/ 62 h 74"/>
                  <a:gd name="T104" fmla="*/ 6 w 171"/>
                  <a:gd name="T105" fmla="*/ 69 h 74"/>
                  <a:gd name="T106" fmla="*/ 2 w 171"/>
                  <a:gd name="T107" fmla="*/ 73 h 74"/>
                  <a:gd name="T108" fmla="*/ 0 w 171"/>
                  <a:gd name="T109" fmla="*/ 74 h 74"/>
                  <a:gd name="T110" fmla="*/ 0 w 171"/>
                  <a:gd name="T1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1" h="74">
                    <a:moveTo>
                      <a:pt x="0" y="74"/>
                    </a:moveTo>
                    <a:lnTo>
                      <a:pt x="2" y="73"/>
                    </a:lnTo>
                    <a:lnTo>
                      <a:pt x="4" y="67"/>
                    </a:lnTo>
                    <a:lnTo>
                      <a:pt x="9" y="60"/>
                    </a:lnTo>
                    <a:lnTo>
                      <a:pt x="14" y="52"/>
                    </a:lnTo>
                    <a:lnTo>
                      <a:pt x="21" y="41"/>
                    </a:lnTo>
                    <a:lnTo>
                      <a:pt x="28" y="31"/>
                    </a:lnTo>
                    <a:lnTo>
                      <a:pt x="37" y="21"/>
                    </a:lnTo>
                    <a:lnTo>
                      <a:pt x="47" y="12"/>
                    </a:lnTo>
                    <a:lnTo>
                      <a:pt x="56" y="5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7" y="3"/>
                    </a:lnTo>
                    <a:lnTo>
                      <a:pt x="102" y="5"/>
                    </a:lnTo>
                    <a:lnTo>
                      <a:pt x="109" y="5"/>
                    </a:lnTo>
                    <a:lnTo>
                      <a:pt x="120" y="5"/>
                    </a:lnTo>
                    <a:lnTo>
                      <a:pt x="132" y="5"/>
                    </a:lnTo>
                    <a:lnTo>
                      <a:pt x="132" y="5"/>
                    </a:lnTo>
                    <a:lnTo>
                      <a:pt x="144" y="3"/>
                    </a:lnTo>
                    <a:lnTo>
                      <a:pt x="154" y="3"/>
                    </a:lnTo>
                    <a:lnTo>
                      <a:pt x="161" y="3"/>
                    </a:lnTo>
                    <a:lnTo>
                      <a:pt x="166" y="2"/>
                    </a:lnTo>
                    <a:lnTo>
                      <a:pt x="170" y="2"/>
                    </a:lnTo>
                    <a:lnTo>
                      <a:pt x="171" y="2"/>
                    </a:lnTo>
                    <a:lnTo>
                      <a:pt x="171" y="2"/>
                    </a:lnTo>
                    <a:lnTo>
                      <a:pt x="170" y="2"/>
                    </a:lnTo>
                    <a:lnTo>
                      <a:pt x="165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47" y="3"/>
                    </a:lnTo>
                    <a:lnTo>
                      <a:pt x="137" y="3"/>
                    </a:lnTo>
                    <a:lnTo>
                      <a:pt x="127" y="3"/>
                    </a:lnTo>
                    <a:lnTo>
                      <a:pt x="116" y="3"/>
                    </a:lnTo>
                    <a:lnTo>
                      <a:pt x="107" y="3"/>
                    </a:lnTo>
                    <a:lnTo>
                      <a:pt x="99" y="3"/>
                    </a:lnTo>
                    <a:lnTo>
                      <a:pt x="90" y="5"/>
                    </a:lnTo>
                    <a:lnTo>
                      <a:pt x="83" y="5"/>
                    </a:lnTo>
                    <a:lnTo>
                      <a:pt x="75" y="7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2" y="29"/>
                    </a:lnTo>
                    <a:lnTo>
                      <a:pt x="33" y="38"/>
                    </a:lnTo>
                    <a:lnTo>
                      <a:pt x="25" y="47"/>
                    </a:lnTo>
                    <a:lnTo>
                      <a:pt x="16" y="55"/>
                    </a:lnTo>
                    <a:lnTo>
                      <a:pt x="11" y="62"/>
                    </a:lnTo>
                    <a:lnTo>
                      <a:pt x="6" y="69"/>
                    </a:lnTo>
                    <a:lnTo>
                      <a:pt x="2" y="73"/>
                    </a:lnTo>
                    <a:lnTo>
                      <a:pt x="0" y="7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C60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4" name="Freeform 234">
                <a:extLst>
                  <a:ext uri="{FF2B5EF4-FFF2-40B4-BE49-F238E27FC236}">
                    <a16:creationId xmlns:a16="http://schemas.microsoft.com/office/drawing/2014/main" id="{BD8D1790-4EC9-1D9D-A302-4338F3FCA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862"/>
                <a:ext cx="86" cy="37"/>
              </a:xfrm>
              <a:custGeom>
                <a:avLst/>
                <a:gdLst>
                  <a:gd name="T0" fmla="*/ 0 w 171"/>
                  <a:gd name="T1" fmla="*/ 74 h 74"/>
                  <a:gd name="T2" fmla="*/ 2 w 171"/>
                  <a:gd name="T3" fmla="*/ 73 h 74"/>
                  <a:gd name="T4" fmla="*/ 4 w 171"/>
                  <a:gd name="T5" fmla="*/ 67 h 74"/>
                  <a:gd name="T6" fmla="*/ 9 w 171"/>
                  <a:gd name="T7" fmla="*/ 60 h 74"/>
                  <a:gd name="T8" fmla="*/ 14 w 171"/>
                  <a:gd name="T9" fmla="*/ 52 h 74"/>
                  <a:gd name="T10" fmla="*/ 21 w 171"/>
                  <a:gd name="T11" fmla="*/ 41 h 74"/>
                  <a:gd name="T12" fmla="*/ 28 w 171"/>
                  <a:gd name="T13" fmla="*/ 31 h 74"/>
                  <a:gd name="T14" fmla="*/ 37 w 171"/>
                  <a:gd name="T15" fmla="*/ 21 h 74"/>
                  <a:gd name="T16" fmla="*/ 47 w 171"/>
                  <a:gd name="T17" fmla="*/ 12 h 74"/>
                  <a:gd name="T18" fmla="*/ 56 w 171"/>
                  <a:gd name="T19" fmla="*/ 5 h 74"/>
                  <a:gd name="T20" fmla="*/ 66 w 171"/>
                  <a:gd name="T21" fmla="*/ 2 h 74"/>
                  <a:gd name="T22" fmla="*/ 66 w 171"/>
                  <a:gd name="T23" fmla="*/ 2 h 74"/>
                  <a:gd name="T24" fmla="*/ 75 w 171"/>
                  <a:gd name="T25" fmla="*/ 0 h 74"/>
                  <a:gd name="T26" fmla="*/ 80 w 171"/>
                  <a:gd name="T27" fmla="*/ 0 h 74"/>
                  <a:gd name="T28" fmla="*/ 85 w 171"/>
                  <a:gd name="T29" fmla="*/ 0 h 74"/>
                  <a:gd name="T30" fmla="*/ 88 w 171"/>
                  <a:gd name="T31" fmla="*/ 0 h 74"/>
                  <a:gd name="T32" fmla="*/ 92 w 171"/>
                  <a:gd name="T33" fmla="*/ 2 h 74"/>
                  <a:gd name="T34" fmla="*/ 97 w 171"/>
                  <a:gd name="T35" fmla="*/ 3 h 74"/>
                  <a:gd name="T36" fmla="*/ 102 w 171"/>
                  <a:gd name="T37" fmla="*/ 5 h 74"/>
                  <a:gd name="T38" fmla="*/ 109 w 171"/>
                  <a:gd name="T39" fmla="*/ 5 h 74"/>
                  <a:gd name="T40" fmla="*/ 120 w 171"/>
                  <a:gd name="T41" fmla="*/ 5 h 74"/>
                  <a:gd name="T42" fmla="*/ 132 w 171"/>
                  <a:gd name="T43" fmla="*/ 5 h 74"/>
                  <a:gd name="T44" fmla="*/ 132 w 171"/>
                  <a:gd name="T45" fmla="*/ 5 h 74"/>
                  <a:gd name="T46" fmla="*/ 144 w 171"/>
                  <a:gd name="T47" fmla="*/ 3 h 74"/>
                  <a:gd name="T48" fmla="*/ 154 w 171"/>
                  <a:gd name="T49" fmla="*/ 3 h 74"/>
                  <a:gd name="T50" fmla="*/ 161 w 171"/>
                  <a:gd name="T51" fmla="*/ 3 h 74"/>
                  <a:gd name="T52" fmla="*/ 166 w 171"/>
                  <a:gd name="T53" fmla="*/ 2 h 74"/>
                  <a:gd name="T54" fmla="*/ 170 w 171"/>
                  <a:gd name="T55" fmla="*/ 2 h 74"/>
                  <a:gd name="T56" fmla="*/ 171 w 171"/>
                  <a:gd name="T57" fmla="*/ 2 h 74"/>
                  <a:gd name="T58" fmla="*/ 171 w 171"/>
                  <a:gd name="T59" fmla="*/ 2 h 74"/>
                  <a:gd name="T60" fmla="*/ 170 w 171"/>
                  <a:gd name="T61" fmla="*/ 2 h 74"/>
                  <a:gd name="T62" fmla="*/ 165 w 171"/>
                  <a:gd name="T63" fmla="*/ 2 h 74"/>
                  <a:gd name="T64" fmla="*/ 161 w 171"/>
                  <a:gd name="T65" fmla="*/ 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1" h="74">
                    <a:moveTo>
                      <a:pt x="0" y="74"/>
                    </a:moveTo>
                    <a:lnTo>
                      <a:pt x="2" y="73"/>
                    </a:lnTo>
                    <a:lnTo>
                      <a:pt x="4" y="67"/>
                    </a:lnTo>
                    <a:lnTo>
                      <a:pt x="9" y="60"/>
                    </a:lnTo>
                    <a:lnTo>
                      <a:pt x="14" y="52"/>
                    </a:lnTo>
                    <a:lnTo>
                      <a:pt x="21" y="41"/>
                    </a:lnTo>
                    <a:lnTo>
                      <a:pt x="28" y="31"/>
                    </a:lnTo>
                    <a:lnTo>
                      <a:pt x="37" y="21"/>
                    </a:lnTo>
                    <a:lnTo>
                      <a:pt x="47" y="12"/>
                    </a:lnTo>
                    <a:lnTo>
                      <a:pt x="56" y="5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7" y="3"/>
                    </a:lnTo>
                    <a:lnTo>
                      <a:pt x="102" y="5"/>
                    </a:lnTo>
                    <a:lnTo>
                      <a:pt x="109" y="5"/>
                    </a:lnTo>
                    <a:lnTo>
                      <a:pt x="120" y="5"/>
                    </a:lnTo>
                    <a:lnTo>
                      <a:pt x="132" y="5"/>
                    </a:lnTo>
                    <a:lnTo>
                      <a:pt x="132" y="5"/>
                    </a:lnTo>
                    <a:lnTo>
                      <a:pt x="144" y="3"/>
                    </a:lnTo>
                    <a:lnTo>
                      <a:pt x="154" y="3"/>
                    </a:lnTo>
                    <a:lnTo>
                      <a:pt x="161" y="3"/>
                    </a:lnTo>
                    <a:lnTo>
                      <a:pt x="166" y="2"/>
                    </a:lnTo>
                    <a:lnTo>
                      <a:pt x="170" y="2"/>
                    </a:lnTo>
                    <a:lnTo>
                      <a:pt x="171" y="2"/>
                    </a:lnTo>
                    <a:lnTo>
                      <a:pt x="171" y="2"/>
                    </a:lnTo>
                    <a:lnTo>
                      <a:pt x="170" y="2"/>
                    </a:lnTo>
                    <a:lnTo>
                      <a:pt x="165" y="2"/>
                    </a:lnTo>
                    <a:lnTo>
                      <a:pt x="161" y="2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5" name="Freeform 235">
                <a:extLst>
                  <a:ext uri="{FF2B5EF4-FFF2-40B4-BE49-F238E27FC236}">
                    <a16:creationId xmlns:a16="http://schemas.microsoft.com/office/drawing/2014/main" id="{225D2DA4-8E84-F9FF-0203-DBB87014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1985"/>
                <a:ext cx="180" cy="73"/>
              </a:xfrm>
              <a:custGeom>
                <a:avLst/>
                <a:gdLst>
                  <a:gd name="T0" fmla="*/ 0 w 360"/>
                  <a:gd name="T1" fmla="*/ 147 h 147"/>
                  <a:gd name="T2" fmla="*/ 7 w 360"/>
                  <a:gd name="T3" fmla="*/ 142 h 147"/>
                  <a:gd name="T4" fmla="*/ 25 w 360"/>
                  <a:gd name="T5" fmla="*/ 132 h 147"/>
                  <a:gd name="T6" fmla="*/ 50 w 360"/>
                  <a:gd name="T7" fmla="*/ 116 h 147"/>
                  <a:gd name="T8" fmla="*/ 83 w 360"/>
                  <a:gd name="T9" fmla="*/ 97 h 147"/>
                  <a:gd name="T10" fmla="*/ 121 w 360"/>
                  <a:gd name="T11" fmla="*/ 76 h 147"/>
                  <a:gd name="T12" fmla="*/ 159 w 360"/>
                  <a:gd name="T13" fmla="*/ 57 h 147"/>
                  <a:gd name="T14" fmla="*/ 196 w 360"/>
                  <a:gd name="T15" fmla="*/ 38 h 147"/>
                  <a:gd name="T16" fmla="*/ 230 w 360"/>
                  <a:gd name="T17" fmla="*/ 25 h 147"/>
                  <a:gd name="T18" fmla="*/ 256 w 360"/>
                  <a:gd name="T19" fmla="*/ 14 h 147"/>
                  <a:gd name="T20" fmla="*/ 275 w 360"/>
                  <a:gd name="T21" fmla="*/ 13 h 147"/>
                  <a:gd name="T22" fmla="*/ 275 w 360"/>
                  <a:gd name="T23" fmla="*/ 13 h 147"/>
                  <a:gd name="T24" fmla="*/ 289 w 360"/>
                  <a:gd name="T25" fmla="*/ 13 h 147"/>
                  <a:gd name="T26" fmla="*/ 301 w 360"/>
                  <a:gd name="T27" fmla="*/ 13 h 147"/>
                  <a:gd name="T28" fmla="*/ 313 w 360"/>
                  <a:gd name="T29" fmla="*/ 13 h 147"/>
                  <a:gd name="T30" fmla="*/ 324 w 360"/>
                  <a:gd name="T31" fmla="*/ 11 h 147"/>
                  <a:gd name="T32" fmla="*/ 334 w 360"/>
                  <a:gd name="T33" fmla="*/ 9 h 147"/>
                  <a:gd name="T34" fmla="*/ 343 w 360"/>
                  <a:gd name="T35" fmla="*/ 6 h 147"/>
                  <a:gd name="T36" fmla="*/ 349 w 360"/>
                  <a:gd name="T37" fmla="*/ 4 h 147"/>
                  <a:gd name="T38" fmla="*/ 355 w 360"/>
                  <a:gd name="T39" fmla="*/ 2 h 147"/>
                  <a:gd name="T40" fmla="*/ 358 w 360"/>
                  <a:gd name="T41" fmla="*/ 0 h 147"/>
                  <a:gd name="T42" fmla="*/ 360 w 360"/>
                  <a:gd name="T43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0" h="147">
                    <a:moveTo>
                      <a:pt x="0" y="147"/>
                    </a:moveTo>
                    <a:lnTo>
                      <a:pt x="7" y="142"/>
                    </a:lnTo>
                    <a:lnTo>
                      <a:pt x="25" y="132"/>
                    </a:lnTo>
                    <a:lnTo>
                      <a:pt x="50" y="116"/>
                    </a:lnTo>
                    <a:lnTo>
                      <a:pt x="83" y="97"/>
                    </a:lnTo>
                    <a:lnTo>
                      <a:pt x="121" y="76"/>
                    </a:lnTo>
                    <a:lnTo>
                      <a:pt x="159" y="57"/>
                    </a:lnTo>
                    <a:lnTo>
                      <a:pt x="196" y="38"/>
                    </a:lnTo>
                    <a:lnTo>
                      <a:pt x="230" y="25"/>
                    </a:lnTo>
                    <a:lnTo>
                      <a:pt x="256" y="14"/>
                    </a:lnTo>
                    <a:lnTo>
                      <a:pt x="275" y="13"/>
                    </a:lnTo>
                    <a:lnTo>
                      <a:pt x="275" y="13"/>
                    </a:lnTo>
                    <a:lnTo>
                      <a:pt x="289" y="13"/>
                    </a:lnTo>
                    <a:lnTo>
                      <a:pt x="301" y="13"/>
                    </a:lnTo>
                    <a:lnTo>
                      <a:pt x="313" y="13"/>
                    </a:lnTo>
                    <a:lnTo>
                      <a:pt x="324" y="11"/>
                    </a:lnTo>
                    <a:lnTo>
                      <a:pt x="334" y="9"/>
                    </a:lnTo>
                    <a:lnTo>
                      <a:pt x="343" y="6"/>
                    </a:lnTo>
                    <a:lnTo>
                      <a:pt x="349" y="4"/>
                    </a:lnTo>
                    <a:lnTo>
                      <a:pt x="355" y="2"/>
                    </a:lnTo>
                    <a:lnTo>
                      <a:pt x="358" y="0"/>
                    </a:lnTo>
                    <a:lnTo>
                      <a:pt x="36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6" name="Freeform 236">
                <a:extLst>
                  <a:ext uri="{FF2B5EF4-FFF2-40B4-BE49-F238E27FC236}">
                    <a16:creationId xmlns:a16="http://schemas.microsoft.com/office/drawing/2014/main" id="{F7583EA2-8D83-5D3C-C322-88CB2D54E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057"/>
                <a:ext cx="107" cy="45"/>
              </a:xfrm>
              <a:custGeom>
                <a:avLst/>
                <a:gdLst>
                  <a:gd name="T0" fmla="*/ 0 w 215"/>
                  <a:gd name="T1" fmla="*/ 89 h 89"/>
                  <a:gd name="T2" fmla="*/ 2 w 215"/>
                  <a:gd name="T3" fmla="*/ 88 h 89"/>
                  <a:gd name="T4" fmla="*/ 9 w 215"/>
                  <a:gd name="T5" fmla="*/ 83 h 89"/>
                  <a:gd name="T6" fmla="*/ 18 w 215"/>
                  <a:gd name="T7" fmla="*/ 74 h 89"/>
                  <a:gd name="T8" fmla="*/ 28 w 215"/>
                  <a:gd name="T9" fmla="*/ 65 h 89"/>
                  <a:gd name="T10" fmla="*/ 40 w 215"/>
                  <a:gd name="T11" fmla="*/ 55 h 89"/>
                  <a:gd name="T12" fmla="*/ 54 w 215"/>
                  <a:gd name="T13" fmla="*/ 46 h 89"/>
                  <a:gd name="T14" fmla="*/ 68 w 215"/>
                  <a:gd name="T15" fmla="*/ 36 h 89"/>
                  <a:gd name="T16" fmla="*/ 80 w 215"/>
                  <a:gd name="T17" fmla="*/ 29 h 89"/>
                  <a:gd name="T18" fmla="*/ 92 w 215"/>
                  <a:gd name="T19" fmla="*/ 24 h 89"/>
                  <a:gd name="T20" fmla="*/ 102 w 215"/>
                  <a:gd name="T21" fmla="*/ 22 h 89"/>
                  <a:gd name="T22" fmla="*/ 102 w 215"/>
                  <a:gd name="T23" fmla="*/ 22 h 89"/>
                  <a:gd name="T24" fmla="*/ 111 w 215"/>
                  <a:gd name="T25" fmla="*/ 20 h 89"/>
                  <a:gd name="T26" fmla="*/ 125 w 215"/>
                  <a:gd name="T27" fmla="*/ 20 h 89"/>
                  <a:gd name="T28" fmla="*/ 138 w 215"/>
                  <a:gd name="T29" fmla="*/ 17 h 89"/>
                  <a:gd name="T30" fmla="*/ 154 w 215"/>
                  <a:gd name="T31" fmla="*/ 13 h 89"/>
                  <a:gd name="T32" fmla="*/ 168 w 215"/>
                  <a:gd name="T33" fmla="*/ 10 h 89"/>
                  <a:gd name="T34" fmla="*/ 183 w 215"/>
                  <a:gd name="T35" fmla="*/ 7 h 89"/>
                  <a:gd name="T36" fmla="*/ 196 w 215"/>
                  <a:gd name="T37" fmla="*/ 5 h 89"/>
                  <a:gd name="T38" fmla="*/ 206 w 215"/>
                  <a:gd name="T39" fmla="*/ 1 h 89"/>
                  <a:gd name="T40" fmla="*/ 211 w 215"/>
                  <a:gd name="T41" fmla="*/ 0 h 89"/>
                  <a:gd name="T42" fmla="*/ 215 w 215"/>
                  <a:gd name="T4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5" h="89">
                    <a:moveTo>
                      <a:pt x="0" y="89"/>
                    </a:moveTo>
                    <a:lnTo>
                      <a:pt x="2" y="88"/>
                    </a:lnTo>
                    <a:lnTo>
                      <a:pt x="9" y="83"/>
                    </a:lnTo>
                    <a:lnTo>
                      <a:pt x="18" y="74"/>
                    </a:lnTo>
                    <a:lnTo>
                      <a:pt x="28" y="65"/>
                    </a:lnTo>
                    <a:lnTo>
                      <a:pt x="40" y="55"/>
                    </a:lnTo>
                    <a:lnTo>
                      <a:pt x="54" y="46"/>
                    </a:lnTo>
                    <a:lnTo>
                      <a:pt x="68" y="36"/>
                    </a:lnTo>
                    <a:lnTo>
                      <a:pt x="80" y="29"/>
                    </a:lnTo>
                    <a:lnTo>
                      <a:pt x="92" y="24"/>
                    </a:lnTo>
                    <a:lnTo>
                      <a:pt x="102" y="22"/>
                    </a:lnTo>
                    <a:lnTo>
                      <a:pt x="102" y="22"/>
                    </a:lnTo>
                    <a:lnTo>
                      <a:pt x="111" y="20"/>
                    </a:lnTo>
                    <a:lnTo>
                      <a:pt x="125" y="20"/>
                    </a:lnTo>
                    <a:lnTo>
                      <a:pt x="138" y="17"/>
                    </a:lnTo>
                    <a:lnTo>
                      <a:pt x="154" y="13"/>
                    </a:lnTo>
                    <a:lnTo>
                      <a:pt x="168" y="10"/>
                    </a:lnTo>
                    <a:lnTo>
                      <a:pt x="183" y="7"/>
                    </a:lnTo>
                    <a:lnTo>
                      <a:pt x="196" y="5"/>
                    </a:lnTo>
                    <a:lnTo>
                      <a:pt x="206" y="1"/>
                    </a:lnTo>
                    <a:lnTo>
                      <a:pt x="211" y="0"/>
                    </a:lnTo>
                    <a:lnTo>
                      <a:pt x="21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7" name="Freeform 237">
                <a:extLst>
                  <a:ext uri="{FF2B5EF4-FFF2-40B4-BE49-F238E27FC236}">
                    <a16:creationId xmlns:a16="http://schemas.microsoft.com/office/drawing/2014/main" id="{DA16DC9B-C027-BA7E-2565-685214278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719"/>
                <a:ext cx="146" cy="70"/>
              </a:xfrm>
              <a:custGeom>
                <a:avLst/>
                <a:gdLst>
                  <a:gd name="T0" fmla="*/ 292 w 292"/>
                  <a:gd name="T1" fmla="*/ 0 h 138"/>
                  <a:gd name="T2" fmla="*/ 283 w 292"/>
                  <a:gd name="T3" fmla="*/ 2 h 138"/>
                  <a:gd name="T4" fmla="*/ 273 w 292"/>
                  <a:gd name="T5" fmla="*/ 3 h 138"/>
                  <a:gd name="T6" fmla="*/ 259 w 292"/>
                  <a:gd name="T7" fmla="*/ 7 h 138"/>
                  <a:gd name="T8" fmla="*/ 244 w 292"/>
                  <a:gd name="T9" fmla="*/ 10 h 138"/>
                  <a:gd name="T10" fmla="*/ 228 w 292"/>
                  <a:gd name="T11" fmla="*/ 14 h 138"/>
                  <a:gd name="T12" fmla="*/ 211 w 292"/>
                  <a:gd name="T13" fmla="*/ 17 h 138"/>
                  <a:gd name="T14" fmla="*/ 195 w 292"/>
                  <a:gd name="T15" fmla="*/ 21 h 138"/>
                  <a:gd name="T16" fmla="*/ 182 w 292"/>
                  <a:gd name="T17" fmla="*/ 26 h 138"/>
                  <a:gd name="T18" fmla="*/ 171 w 292"/>
                  <a:gd name="T19" fmla="*/ 29 h 138"/>
                  <a:gd name="T20" fmla="*/ 164 w 292"/>
                  <a:gd name="T21" fmla="*/ 31 h 138"/>
                  <a:gd name="T22" fmla="*/ 164 w 292"/>
                  <a:gd name="T23" fmla="*/ 31 h 138"/>
                  <a:gd name="T24" fmla="*/ 157 w 292"/>
                  <a:gd name="T25" fmla="*/ 34 h 138"/>
                  <a:gd name="T26" fmla="*/ 150 w 292"/>
                  <a:gd name="T27" fmla="*/ 40 h 138"/>
                  <a:gd name="T28" fmla="*/ 142 w 292"/>
                  <a:gd name="T29" fmla="*/ 45 h 138"/>
                  <a:gd name="T30" fmla="*/ 133 w 292"/>
                  <a:gd name="T31" fmla="*/ 50 h 138"/>
                  <a:gd name="T32" fmla="*/ 123 w 292"/>
                  <a:gd name="T33" fmla="*/ 55 h 138"/>
                  <a:gd name="T34" fmla="*/ 112 w 292"/>
                  <a:gd name="T35" fmla="*/ 62 h 138"/>
                  <a:gd name="T36" fmla="*/ 102 w 292"/>
                  <a:gd name="T37" fmla="*/ 69 h 138"/>
                  <a:gd name="T38" fmla="*/ 92 w 292"/>
                  <a:gd name="T39" fmla="*/ 74 h 138"/>
                  <a:gd name="T40" fmla="*/ 83 w 292"/>
                  <a:gd name="T41" fmla="*/ 79 h 138"/>
                  <a:gd name="T42" fmla="*/ 73 w 292"/>
                  <a:gd name="T43" fmla="*/ 84 h 138"/>
                  <a:gd name="T44" fmla="*/ 0 w 292"/>
                  <a:gd name="T4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2" h="138">
                    <a:moveTo>
                      <a:pt x="292" y="0"/>
                    </a:moveTo>
                    <a:lnTo>
                      <a:pt x="283" y="2"/>
                    </a:lnTo>
                    <a:lnTo>
                      <a:pt x="273" y="3"/>
                    </a:lnTo>
                    <a:lnTo>
                      <a:pt x="259" y="7"/>
                    </a:lnTo>
                    <a:lnTo>
                      <a:pt x="244" y="10"/>
                    </a:lnTo>
                    <a:lnTo>
                      <a:pt x="228" y="14"/>
                    </a:lnTo>
                    <a:lnTo>
                      <a:pt x="211" y="17"/>
                    </a:lnTo>
                    <a:lnTo>
                      <a:pt x="195" y="21"/>
                    </a:lnTo>
                    <a:lnTo>
                      <a:pt x="182" y="26"/>
                    </a:lnTo>
                    <a:lnTo>
                      <a:pt x="171" y="29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57" y="34"/>
                    </a:lnTo>
                    <a:lnTo>
                      <a:pt x="150" y="40"/>
                    </a:lnTo>
                    <a:lnTo>
                      <a:pt x="142" y="45"/>
                    </a:lnTo>
                    <a:lnTo>
                      <a:pt x="133" y="50"/>
                    </a:lnTo>
                    <a:lnTo>
                      <a:pt x="123" y="55"/>
                    </a:lnTo>
                    <a:lnTo>
                      <a:pt x="112" y="62"/>
                    </a:lnTo>
                    <a:lnTo>
                      <a:pt x="102" y="69"/>
                    </a:lnTo>
                    <a:lnTo>
                      <a:pt x="92" y="74"/>
                    </a:lnTo>
                    <a:lnTo>
                      <a:pt x="83" y="79"/>
                    </a:lnTo>
                    <a:lnTo>
                      <a:pt x="73" y="84"/>
                    </a:lnTo>
                    <a:lnTo>
                      <a:pt x="0" y="138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8" name="Freeform 238">
                <a:extLst>
                  <a:ext uri="{FF2B5EF4-FFF2-40B4-BE49-F238E27FC236}">
                    <a16:creationId xmlns:a16="http://schemas.microsoft.com/office/drawing/2014/main" id="{E672FC93-0C99-FC70-2993-825885D56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1684"/>
                <a:ext cx="102" cy="35"/>
              </a:xfrm>
              <a:custGeom>
                <a:avLst/>
                <a:gdLst>
                  <a:gd name="T0" fmla="*/ 199 w 204"/>
                  <a:gd name="T1" fmla="*/ 3 h 71"/>
                  <a:gd name="T2" fmla="*/ 204 w 204"/>
                  <a:gd name="T3" fmla="*/ 0 h 71"/>
                  <a:gd name="T4" fmla="*/ 202 w 204"/>
                  <a:gd name="T5" fmla="*/ 0 h 71"/>
                  <a:gd name="T6" fmla="*/ 195 w 204"/>
                  <a:gd name="T7" fmla="*/ 2 h 71"/>
                  <a:gd name="T8" fmla="*/ 183 w 204"/>
                  <a:gd name="T9" fmla="*/ 7 h 71"/>
                  <a:gd name="T10" fmla="*/ 169 w 204"/>
                  <a:gd name="T11" fmla="*/ 10 h 71"/>
                  <a:gd name="T12" fmla="*/ 154 w 204"/>
                  <a:gd name="T13" fmla="*/ 15 h 71"/>
                  <a:gd name="T14" fmla="*/ 137 w 204"/>
                  <a:gd name="T15" fmla="*/ 21 h 71"/>
                  <a:gd name="T16" fmla="*/ 121 w 204"/>
                  <a:gd name="T17" fmla="*/ 26 h 71"/>
                  <a:gd name="T18" fmla="*/ 109 w 204"/>
                  <a:gd name="T19" fmla="*/ 29 h 71"/>
                  <a:gd name="T20" fmla="*/ 100 w 204"/>
                  <a:gd name="T21" fmla="*/ 31 h 71"/>
                  <a:gd name="T22" fmla="*/ 100 w 204"/>
                  <a:gd name="T23" fmla="*/ 31 h 71"/>
                  <a:gd name="T24" fmla="*/ 92 w 204"/>
                  <a:gd name="T25" fmla="*/ 33 h 71"/>
                  <a:gd name="T26" fmla="*/ 83 w 204"/>
                  <a:gd name="T27" fmla="*/ 36 h 71"/>
                  <a:gd name="T28" fmla="*/ 71 w 204"/>
                  <a:gd name="T29" fmla="*/ 41 h 71"/>
                  <a:gd name="T30" fmla="*/ 59 w 204"/>
                  <a:gd name="T31" fmla="*/ 47 h 71"/>
                  <a:gd name="T32" fmla="*/ 47 w 204"/>
                  <a:gd name="T33" fmla="*/ 52 h 71"/>
                  <a:gd name="T34" fmla="*/ 36 w 204"/>
                  <a:gd name="T35" fmla="*/ 57 h 71"/>
                  <a:gd name="T36" fmla="*/ 24 w 204"/>
                  <a:gd name="T37" fmla="*/ 62 h 71"/>
                  <a:gd name="T38" fmla="*/ 14 w 204"/>
                  <a:gd name="T39" fmla="*/ 66 h 71"/>
                  <a:gd name="T40" fmla="*/ 5 w 204"/>
                  <a:gd name="T41" fmla="*/ 69 h 71"/>
                  <a:gd name="T42" fmla="*/ 0 w 204"/>
                  <a:gd name="T4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4" h="71">
                    <a:moveTo>
                      <a:pt x="199" y="3"/>
                    </a:moveTo>
                    <a:lnTo>
                      <a:pt x="204" y="0"/>
                    </a:lnTo>
                    <a:lnTo>
                      <a:pt x="202" y="0"/>
                    </a:lnTo>
                    <a:lnTo>
                      <a:pt x="195" y="2"/>
                    </a:lnTo>
                    <a:lnTo>
                      <a:pt x="183" y="7"/>
                    </a:lnTo>
                    <a:lnTo>
                      <a:pt x="169" y="10"/>
                    </a:lnTo>
                    <a:lnTo>
                      <a:pt x="154" y="15"/>
                    </a:lnTo>
                    <a:lnTo>
                      <a:pt x="137" y="21"/>
                    </a:lnTo>
                    <a:lnTo>
                      <a:pt x="121" y="26"/>
                    </a:lnTo>
                    <a:lnTo>
                      <a:pt x="109" y="29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92" y="33"/>
                    </a:lnTo>
                    <a:lnTo>
                      <a:pt x="83" y="36"/>
                    </a:lnTo>
                    <a:lnTo>
                      <a:pt x="71" y="41"/>
                    </a:lnTo>
                    <a:lnTo>
                      <a:pt x="59" y="47"/>
                    </a:lnTo>
                    <a:lnTo>
                      <a:pt x="47" y="52"/>
                    </a:lnTo>
                    <a:lnTo>
                      <a:pt x="36" y="57"/>
                    </a:lnTo>
                    <a:lnTo>
                      <a:pt x="24" y="62"/>
                    </a:lnTo>
                    <a:lnTo>
                      <a:pt x="14" y="66"/>
                    </a:lnTo>
                    <a:lnTo>
                      <a:pt x="5" y="69"/>
                    </a:lnTo>
                    <a:lnTo>
                      <a:pt x="0" y="7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9" name="Freeform 239">
                <a:extLst>
                  <a:ext uri="{FF2B5EF4-FFF2-40B4-BE49-F238E27FC236}">
                    <a16:creationId xmlns:a16="http://schemas.microsoft.com/office/drawing/2014/main" id="{9FF05D47-93D6-D637-F9C1-AF07F541D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950"/>
                <a:ext cx="210" cy="85"/>
              </a:xfrm>
              <a:custGeom>
                <a:avLst/>
                <a:gdLst>
                  <a:gd name="T0" fmla="*/ 420 w 420"/>
                  <a:gd name="T1" fmla="*/ 0 h 170"/>
                  <a:gd name="T2" fmla="*/ 418 w 420"/>
                  <a:gd name="T3" fmla="*/ 2 h 170"/>
                  <a:gd name="T4" fmla="*/ 413 w 420"/>
                  <a:gd name="T5" fmla="*/ 5 h 170"/>
                  <a:gd name="T6" fmla="*/ 406 w 420"/>
                  <a:gd name="T7" fmla="*/ 12 h 170"/>
                  <a:gd name="T8" fmla="*/ 397 w 420"/>
                  <a:gd name="T9" fmla="*/ 19 h 170"/>
                  <a:gd name="T10" fmla="*/ 385 w 420"/>
                  <a:gd name="T11" fmla="*/ 26 h 170"/>
                  <a:gd name="T12" fmla="*/ 375 w 420"/>
                  <a:gd name="T13" fmla="*/ 35 h 170"/>
                  <a:gd name="T14" fmla="*/ 363 w 420"/>
                  <a:gd name="T15" fmla="*/ 42 h 170"/>
                  <a:gd name="T16" fmla="*/ 351 w 420"/>
                  <a:gd name="T17" fmla="*/ 49 h 170"/>
                  <a:gd name="T18" fmla="*/ 340 w 420"/>
                  <a:gd name="T19" fmla="*/ 54 h 170"/>
                  <a:gd name="T20" fmla="*/ 330 w 420"/>
                  <a:gd name="T21" fmla="*/ 57 h 170"/>
                  <a:gd name="T22" fmla="*/ 330 w 420"/>
                  <a:gd name="T23" fmla="*/ 57 h 170"/>
                  <a:gd name="T24" fmla="*/ 314 w 420"/>
                  <a:gd name="T25" fmla="*/ 63 h 170"/>
                  <a:gd name="T26" fmla="*/ 285 w 420"/>
                  <a:gd name="T27" fmla="*/ 71 h 170"/>
                  <a:gd name="T28" fmla="*/ 247 w 420"/>
                  <a:gd name="T29" fmla="*/ 83 h 170"/>
                  <a:gd name="T30" fmla="*/ 202 w 420"/>
                  <a:gd name="T31" fmla="*/ 99 h 170"/>
                  <a:gd name="T32" fmla="*/ 154 w 420"/>
                  <a:gd name="T33" fmla="*/ 116 h 170"/>
                  <a:gd name="T34" fmla="*/ 107 w 420"/>
                  <a:gd name="T35" fmla="*/ 132 h 170"/>
                  <a:gd name="T36" fmla="*/ 66 w 420"/>
                  <a:gd name="T37" fmla="*/ 145 h 170"/>
                  <a:gd name="T38" fmla="*/ 31 w 420"/>
                  <a:gd name="T39" fmla="*/ 158 h 170"/>
                  <a:gd name="T40" fmla="*/ 7 w 420"/>
                  <a:gd name="T41" fmla="*/ 166 h 170"/>
                  <a:gd name="T42" fmla="*/ 0 w 420"/>
                  <a:gd name="T43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0" h="170">
                    <a:moveTo>
                      <a:pt x="420" y="0"/>
                    </a:moveTo>
                    <a:lnTo>
                      <a:pt x="418" y="2"/>
                    </a:lnTo>
                    <a:lnTo>
                      <a:pt x="413" y="5"/>
                    </a:lnTo>
                    <a:lnTo>
                      <a:pt x="406" y="12"/>
                    </a:lnTo>
                    <a:lnTo>
                      <a:pt x="397" y="19"/>
                    </a:lnTo>
                    <a:lnTo>
                      <a:pt x="385" y="26"/>
                    </a:lnTo>
                    <a:lnTo>
                      <a:pt x="375" y="35"/>
                    </a:lnTo>
                    <a:lnTo>
                      <a:pt x="363" y="42"/>
                    </a:lnTo>
                    <a:lnTo>
                      <a:pt x="351" y="49"/>
                    </a:lnTo>
                    <a:lnTo>
                      <a:pt x="340" y="54"/>
                    </a:lnTo>
                    <a:lnTo>
                      <a:pt x="330" y="57"/>
                    </a:lnTo>
                    <a:lnTo>
                      <a:pt x="330" y="57"/>
                    </a:lnTo>
                    <a:lnTo>
                      <a:pt x="314" y="63"/>
                    </a:lnTo>
                    <a:lnTo>
                      <a:pt x="285" y="71"/>
                    </a:lnTo>
                    <a:lnTo>
                      <a:pt x="247" y="83"/>
                    </a:lnTo>
                    <a:lnTo>
                      <a:pt x="202" y="99"/>
                    </a:lnTo>
                    <a:lnTo>
                      <a:pt x="154" y="116"/>
                    </a:lnTo>
                    <a:lnTo>
                      <a:pt x="107" y="132"/>
                    </a:lnTo>
                    <a:lnTo>
                      <a:pt x="66" y="145"/>
                    </a:lnTo>
                    <a:lnTo>
                      <a:pt x="31" y="158"/>
                    </a:lnTo>
                    <a:lnTo>
                      <a:pt x="7" y="166"/>
                    </a:lnTo>
                    <a:lnTo>
                      <a:pt x="0" y="170"/>
                    </a:lnTo>
                  </a:path>
                </a:pathLst>
              </a:custGeom>
              <a:noFill/>
              <a:ln w="4763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80" name="Freeform 240">
                <a:extLst>
                  <a:ext uri="{FF2B5EF4-FFF2-40B4-BE49-F238E27FC236}">
                    <a16:creationId xmlns:a16="http://schemas.microsoft.com/office/drawing/2014/main" id="{E1459016-2144-9131-C756-EE33F365E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871"/>
                <a:ext cx="152" cy="77"/>
              </a:xfrm>
              <a:custGeom>
                <a:avLst/>
                <a:gdLst>
                  <a:gd name="T0" fmla="*/ 0 w 304"/>
                  <a:gd name="T1" fmla="*/ 152 h 152"/>
                  <a:gd name="T2" fmla="*/ 1 w 304"/>
                  <a:gd name="T3" fmla="*/ 152 h 152"/>
                  <a:gd name="T4" fmla="*/ 3 w 304"/>
                  <a:gd name="T5" fmla="*/ 149 h 152"/>
                  <a:gd name="T6" fmla="*/ 7 w 304"/>
                  <a:gd name="T7" fmla="*/ 147 h 152"/>
                  <a:gd name="T8" fmla="*/ 10 w 304"/>
                  <a:gd name="T9" fmla="*/ 142 h 152"/>
                  <a:gd name="T10" fmla="*/ 17 w 304"/>
                  <a:gd name="T11" fmla="*/ 138 h 152"/>
                  <a:gd name="T12" fmla="*/ 24 w 304"/>
                  <a:gd name="T13" fmla="*/ 133 h 152"/>
                  <a:gd name="T14" fmla="*/ 31 w 304"/>
                  <a:gd name="T15" fmla="*/ 128 h 152"/>
                  <a:gd name="T16" fmla="*/ 39 w 304"/>
                  <a:gd name="T17" fmla="*/ 124 h 152"/>
                  <a:gd name="T18" fmla="*/ 50 w 304"/>
                  <a:gd name="T19" fmla="*/ 121 h 152"/>
                  <a:gd name="T20" fmla="*/ 62 w 304"/>
                  <a:gd name="T21" fmla="*/ 119 h 152"/>
                  <a:gd name="T22" fmla="*/ 62 w 304"/>
                  <a:gd name="T23" fmla="*/ 119 h 152"/>
                  <a:gd name="T24" fmla="*/ 77 w 304"/>
                  <a:gd name="T25" fmla="*/ 114 h 152"/>
                  <a:gd name="T26" fmla="*/ 100 w 304"/>
                  <a:gd name="T27" fmla="*/ 107 h 152"/>
                  <a:gd name="T28" fmla="*/ 126 w 304"/>
                  <a:gd name="T29" fmla="*/ 95 h 152"/>
                  <a:gd name="T30" fmla="*/ 155 w 304"/>
                  <a:gd name="T31" fmla="*/ 81 h 152"/>
                  <a:gd name="T32" fmla="*/ 186 w 304"/>
                  <a:gd name="T33" fmla="*/ 66 h 152"/>
                  <a:gd name="T34" fmla="*/ 217 w 304"/>
                  <a:gd name="T35" fmla="*/ 50 h 152"/>
                  <a:gd name="T36" fmla="*/ 247 w 304"/>
                  <a:gd name="T37" fmla="*/ 35 h 152"/>
                  <a:gd name="T38" fmla="*/ 271 w 304"/>
                  <a:gd name="T39" fmla="*/ 21 h 152"/>
                  <a:gd name="T40" fmla="*/ 290 w 304"/>
                  <a:gd name="T41" fmla="*/ 9 h 152"/>
                  <a:gd name="T42" fmla="*/ 304 w 304"/>
                  <a:gd name="T4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4" h="152">
                    <a:moveTo>
                      <a:pt x="0" y="152"/>
                    </a:moveTo>
                    <a:lnTo>
                      <a:pt x="1" y="152"/>
                    </a:lnTo>
                    <a:lnTo>
                      <a:pt x="3" y="149"/>
                    </a:lnTo>
                    <a:lnTo>
                      <a:pt x="7" y="147"/>
                    </a:lnTo>
                    <a:lnTo>
                      <a:pt x="10" y="142"/>
                    </a:lnTo>
                    <a:lnTo>
                      <a:pt x="17" y="138"/>
                    </a:lnTo>
                    <a:lnTo>
                      <a:pt x="24" y="133"/>
                    </a:lnTo>
                    <a:lnTo>
                      <a:pt x="31" y="128"/>
                    </a:lnTo>
                    <a:lnTo>
                      <a:pt x="39" y="124"/>
                    </a:lnTo>
                    <a:lnTo>
                      <a:pt x="50" y="121"/>
                    </a:lnTo>
                    <a:lnTo>
                      <a:pt x="62" y="119"/>
                    </a:lnTo>
                    <a:lnTo>
                      <a:pt x="62" y="119"/>
                    </a:lnTo>
                    <a:lnTo>
                      <a:pt x="77" y="114"/>
                    </a:lnTo>
                    <a:lnTo>
                      <a:pt x="100" y="107"/>
                    </a:lnTo>
                    <a:lnTo>
                      <a:pt x="126" y="95"/>
                    </a:lnTo>
                    <a:lnTo>
                      <a:pt x="155" y="81"/>
                    </a:lnTo>
                    <a:lnTo>
                      <a:pt x="186" y="66"/>
                    </a:lnTo>
                    <a:lnTo>
                      <a:pt x="217" y="50"/>
                    </a:lnTo>
                    <a:lnTo>
                      <a:pt x="247" y="35"/>
                    </a:lnTo>
                    <a:lnTo>
                      <a:pt x="271" y="21"/>
                    </a:lnTo>
                    <a:lnTo>
                      <a:pt x="290" y="9"/>
                    </a:lnTo>
                    <a:lnTo>
                      <a:pt x="304" y="0"/>
                    </a:lnTo>
                  </a:path>
                </a:pathLst>
              </a:custGeom>
              <a:noFill/>
              <a:ln w="4763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81" name="Freeform 241">
                <a:extLst>
                  <a:ext uri="{FF2B5EF4-FFF2-40B4-BE49-F238E27FC236}">
                    <a16:creationId xmlns:a16="http://schemas.microsoft.com/office/drawing/2014/main" id="{59A680C1-FDE7-5A15-1E92-B183FE6B9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813"/>
                <a:ext cx="160" cy="78"/>
              </a:xfrm>
              <a:custGeom>
                <a:avLst/>
                <a:gdLst>
                  <a:gd name="T0" fmla="*/ 319 w 319"/>
                  <a:gd name="T1" fmla="*/ 0 h 158"/>
                  <a:gd name="T2" fmla="*/ 316 w 319"/>
                  <a:gd name="T3" fmla="*/ 2 h 158"/>
                  <a:gd name="T4" fmla="*/ 306 w 319"/>
                  <a:gd name="T5" fmla="*/ 4 h 158"/>
                  <a:gd name="T6" fmla="*/ 292 w 319"/>
                  <a:gd name="T7" fmla="*/ 9 h 158"/>
                  <a:gd name="T8" fmla="*/ 271 w 319"/>
                  <a:gd name="T9" fmla="*/ 16 h 158"/>
                  <a:gd name="T10" fmla="*/ 249 w 319"/>
                  <a:gd name="T11" fmla="*/ 25 h 158"/>
                  <a:gd name="T12" fmla="*/ 223 w 319"/>
                  <a:gd name="T13" fmla="*/ 35 h 158"/>
                  <a:gd name="T14" fmla="*/ 197 w 319"/>
                  <a:gd name="T15" fmla="*/ 47 h 158"/>
                  <a:gd name="T16" fmla="*/ 169 w 319"/>
                  <a:gd name="T17" fmla="*/ 59 h 158"/>
                  <a:gd name="T18" fmla="*/ 143 w 319"/>
                  <a:gd name="T19" fmla="*/ 75 h 158"/>
                  <a:gd name="T20" fmla="*/ 117 w 319"/>
                  <a:gd name="T21" fmla="*/ 90 h 158"/>
                  <a:gd name="T22" fmla="*/ 117 w 319"/>
                  <a:gd name="T23" fmla="*/ 90 h 158"/>
                  <a:gd name="T24" fmla="*/ 95 w 319"/>
                  <a:gd name="T25" fmla="*/ 106 h 158"/>
                  <a:gd name="T26" fmla="*/ 76 w 319"/>
                  <a:gd name="T27" fmla="*/ 120 h 158"/>
                  <a:gd name="T28" fmla="*/ 57 w 319"/>
                  <a:gd name="T29" fmla="*/ 130 h 158"/>
                  <a:gd name="T30" fmla="*/ 43 w 319"/>
                  <a:gd name="T31" fmla="*/ 139 h 158"/>
                  <a:gd name="T32" fmla="*/ 29 w 319"/>
                  <a:gd name="T33" fmla="*/ 146 h 158"/>
                  <a:gd name="T34" fmla="*/ 19 w 319"/>
                  <a:gd name="T35" fmla="*/ 151 h 158"/>
                  <a:gd name="T36" fmla="*/ 10 w 319"/>
                  <a:gd name="T37" fmla="*/ 154 h 158"/>
                  <a:gd name="T38" fmla="*/ 5 w 319"/>
                  <a:gd name="T39" fmla="*/ 156 h 158"/>
                  <a:gd name="T40" fmla="*/ 1 w 319"/>
                  <a:gd name="T41" fmla="*/ 158 h 158"/>
                  <a:gd name="T42" fmla="*/ 0 w 319"/>
                  <a:gd name="T43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9" h="158">
                    <a:moveTo>
                      <a:pt x="319" y="0"/>
                    </a:moveTo>
                    <a:lnTo>
                      <a:pt x="316" y="2"/>
                    </a:lnTo>
                    <a:lnTo>
                      <a:pt x="306" y="4"/>
                    </a:lnTo>
                    <a:lnTo>
                      <a:pt x="292" y="9"/>
                    </a:lnTo>
                    <a:lnTo>
                      <a:pt x="271" y="16"/>
                    </a:lnTo>
                    <a:lnTo>
                      <a:pt x="249" y="25"/>
                    </a:lnTo>
                    <a:lnTo>
                      <a:pt x="223" y="35"/>
                    </a:lnTo>
                    <a:lnTo>
                      <a:pt x="197" y="47"/>
                    </a:lnTo>
                    <a:lnTo>
                      <a:pt x="169" y="59"/>
                    </a:lnTo>
                    <a:lnTo>
                      <a:pt x="143" y="75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95" y="106"/>
                    </a:lnTo>
                    <a:lnTo>
                      <a:pt x="76" y="120"/>
                    </a:lnTo>
                    <a:lnTo>
                      <a:pt x="57" y="130"/>
                    </a:lnTo>
                    <a:lnTo>
                      <a:pt x="43" y="139"/>
                    </a:lnTo>
                    <a:lnTo>
                      <a:pt x="29" y="146"/>
                    </a:lnTo>
                    <a:lnTo>
                      <a:pt x="19" y="151"/>
                    </a:lnTo>
                    <a:lnTo>
                      <a:pt x="10" y="154"/>
                    </a:lnTo>
                    <a:lnTo>
                      <a:pt x="5" y="156"/>
                    </a:lnTo>
                    <a:lnTo>
                      <a:pt x="1" y="158"/>
                    </a:lnTo>
                    <a:lnTo>
                      <a:pt x="0" y="158"/>
                    </a:lnTo>
                  </a:path>
                </a:pathLst>
              </a:custGeom>
              <a:noFill/>
              <a:ln w="4763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82" name="Freeform 242">
                <a:extLst>
                  <a:ext uri="{FF2B5EF4-FFF2-40B4-BE49-F238E27FC236}">
                    <a16:creationId xmlns:a16="http://schemas.microsoft.com/office/drawing/2014/main" id="{746F74E2-C8DA-2743-86E2-B9B6C55F7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720"/>
                <a:ext cx="165" cy="68"/>
              </a:xfrm>
              <a:custGeom>
                <a:avLst/>
                <a:gdLst>
                  <a:gd name="T0" fmla="*/ 331 w 331"/>
                  <a:gd name="T1" fmla="*/ 0 h 134"/>
                  <a:gd name="T2" fmla="*/ 327 w 331"/>
                  <a:gd name="T3" fmla="*/ 1 h 134"/>
                  <a:gd name="T4" fmla="*/ 313 w 331"/>
                  <a:gd name="T5" fmla="*/ 6 h 134"/>
                  <a:gd name="T6" fmla="*/ 294 w 331"/>
                  <a:gd name="T7" fmla="*/ 15 h 134"/>
                  <a:gd name="T8" fmla="*/ 268 w 331"/>
                  <a:gd name="T9" fmla="*/ 24 h 134"/>
                  <a:gd name="T10" fmla="*/ 241 w 331"/>
                  <a:gd name="T11" fmla="*/ 34 h 134"/>
                  <a:gd name="T12" fmla="*/ 213 w 331"/>
                  <a:gd name="T13" fmla="*/ 44 h 134"/>
                  <a:gd name="T14" fmla="*/ 184 w 331"/>
                  <a:gd name="T15" fmla="*/ 55 h 134"/>
                  <a:gd name="T16" fmla="*/ 158 w 331"/>
                  <a:gd name="T17" fmla="*/ 63 h 134"/>
                  <a:gd name="T18" fmla="*/ 135 w 331"/>
                  <a:gd name="T19" fmla="*/ 69 h 134"/>
                  <a:gd name="T20" fmla="*/ 118 w 331"/>
                  <a:gd name="T21" fmla="*/ 72 h 134"/>
                  <a:gd name="T22" fmla="*/ 118 w 331"/>
                  <a:gd name="T23" fmla="*/ 72 h 134"/>
                  <a:gd name="T24" fmla="*/ 104 w 331"/>
                  <a:gd name="T25" fmla="*/ 76 h 134"/>
                  <a:gd name="T26" fmla="*/ 90 w 331"/>
                  <a:gd name="T27" fmla="*/ 81 h 134"/>
                  <a:gd name="T28" fmla="*/ 77 w 331"/>
                  <a:gd name="T29" fmla="*/ 86 h 134"/>
                  <a:gd name="T30" fmla="*/ 63 w 331"/>
                  <a:gd name="T31" fmla="*/ 93 h 134"/>
                  <a:gd name="T32" fmla="*/ 51 w 331"/>
                  <a:gd name="T33" fmla="*/ 101 h 134"/>
                  <a:gd name="T34" fmla="*/ 39 w 331"/>
                  <a:gd name="T35" fmla="*/ 110 h 134"/>
                  <a:gd name="T36" fmla="*/ 26 w 331"/>
                  <a:gd name="T37" fmla="*/ 117 h 134"/>
                  <a:gd name="T38" fmla="*/ 16 w 331"/>
                  <a:gd name="T39" fmla="*/ 124 h 134"/>
                  <a:gd name="T40" fmla="*/ 7 w 331"/>
                  <a:gd name="T41" fmla="*/ 129 h 134"/>
                  <a:gd name="T42" fmla="*/ 0 w 331"/>
                  <a:gd name="T43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1" h="134">
                    <a:moveTo>
                      <a:pt x="331" y="0"/>
                    </a:moveTo>
                    <a:lnTo>
                      <a:pt x="327" y="1"/>
                    </a:lnTo>
                    <a:lnTo>
                      <a:pt x="313" y="6"/>
                    </a:lnTo>
                    <a:lnTo>
                      <a:pt x="294" y="15"/>
                    </a:lnTo>
                    <a:lnTo>
                      <a:pt x="268" y="24"/>
                    </a:lnTo>
                    <a:lnTo>
                      <a:pt x="241" y="34"/>
                    </a:lnTo>
                    <a:lnTo>
                      <a:pt x="213" y="44"/>
                    </a:lnTo>
                    <a:lnTo>
                      <a:pt x="184" y="55"/>
                    </a:lnTo>
                    <a:lnTo>
                      <a:pt x="158" y="63"/>
                    </a:lnTo>
                    <a:lnTo>
                      <a:pt x="135" y="69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04" y="76"/>
                    </a:lnTo>
                    <a:lnTo>
                      <a:pt x="90" y="81"/>
                    </a:lnTo>
                    <a:lnTo>
                      <a:pt x="77" y="86"/>
                    </a:lnTo>
                    <a:lnTo>
                      <a:pt x="63" y="93"/>
                    </a:lnTo>
                    <a:lnTo>
                      <a:pt x="51" y="101"/>
                    </a:lnTo>
                    <a:lnTo>
                      <a:pt x="39" y="110"/>
                    </a:lnTo>
                    <a:lnTo>
                      <a:pt x="26" y="117"/>
                    </a:lnTo>
                    <a:lnTo>
                      <a:pt x="16" y="124"/>
                    </a:lnTo>
                    <a:lnTo>
                      <a:pt x="7" y="129"/>
                    </a:lnTo>
                    <a:lnTo>
                      <a:pt x="0" y="134"/>
                    </a:lnTo>
                  </a:path>
                </a:pathLst>
              </a:custGeom>
              <a:noFill/>
              <a:ln w="4763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7283" name="Line 243">
              <a:extLst>
                <a:ext uri="{FF2B5EF4-FFF2-40B4-BE49-F238E27FC236}">
                  <a16:creationId xmlns:a16="http://schemas.microsoft.com/office/drawing/2014/main" id="{BE776396-5CA5-982A-91E0-D476B2E2B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6" y="1880"/>
              <a:ext cx="189" cy="96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4" name="Freeform 244">
              <a:extLst>
                <a:ext uri="{FF2B5EF4-FFF2-40B4-BE49-F238E27FC236}">
                  <a16:creationId xmlns:a16="http://schemas.microsoft.com/office/drawing/2014/main" id="{1BC8D316-64B4-291F-BACC-E66CDFB52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903"/>
              <a:ext cx="180" cy="26"/>
            </a:xfrm>
            <a:custGeom>
              <a:avLst/>
              <a:gdLst>
                <a:gd name="T0" fmla="*/ 0 w 359"/>
                <a:gd name="T1" fmla="*/ 50 h 52"/>
                <a:gd name="T2" fmla="*/ 3 w 359"/>
                <a:gd name="T3" fmla="*/ 52 h 52"/>
                <a:gd name="T4" fmla="*/ 8 w 359"/>
                <a:gd name="T5" fmla="*/ 52 h 52"/>
                <a:gd name="T6" fmla="*/ 22 w 359"/>
                <a:gd name="T7" fmla="*/ 52 h 52"/>
                <a:gd name="T8" fmla="*/ 41 w 359"/>
                <a:gd name="T9" fmla="*/ 52 h 52"/>
                <a:gd name="T10" fmla="*/ 69 w 359"/>
                <a:gd name="T11" fmla="*/ 50 h 52"/>
                <a:gd name="T12" fmla="*/ 105 w 359"/>
                <a:gd name="T13" fmla="*/ 47 h 52"/>
                <a:gd name="T14" fmla="*/ 150 w 359"/>
                <a:gd name="T15" fmla="*/ 42 h 52"/>
                <a:gd name="T16" fmla="*/ 209 w 359"/>
                <a:gd name="T17" fmla="*/ 31 h 52"/>
                <a:gd name="T18" fmla="*/ 278 w 359"/>
                <a:gd name="T19" fmla="*/ 18 h 52"/>
                <a:gd name="T20" fmla="*/ 359 w 359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9" h="52">
                  <a:moveTo>
                    <a:pt x="0" y="50"/>
                  </a:moveTo>
                  <a:lnTo>
                    <a:pt x="3" y="52"/>
                  </a:lnTo>
                  <a:lnTo>
                    <a:pt x="8" y="52"/>
                  </a:lnTo>
                  <a:lnTo>
                    <a:pt x="22" y="52"/>
                  </a:lnTo>
                  <a:lnTo>
                    <a:pt x="41" y="52"/>
                  </a:lnTo>
                  <a:lnTo>
                    <a:pt x="69" y="50"/>
                  </a:lnTo>
                  <a:lnTo>
                    <a:pt x="105" y="47"/>
                  </a:lnTo>
                  <a:lnTo>
                    <a:pt x="150" y="42"/>
                  </a:lnTo>
                  <a:lnTo>
                    <a:pt x="209" y="31"/>
                  </a:lnTo>
                  <a:lnTo>
                    <a:pt x="278" y="18"/>
                  </a:lnTo>
                  <a:lnTo>
                    <a:pt x="359" y="0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5" name="Freeform 245">
              <a:extLst>
                <a:ext uri="{FF2B5EF4-FFF2-40B4-BE49-F238E27FC236}">
                  <a16:creationId xmlns:a16="http://schemas.microsoft.com/office/drawing/2014/main" id="{FCE064C6-090F-5649-C226-2EBE544C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004"/>
              <a:ext cx="96" cy="19"/>
            </a:xfrm>
            <a:custGeom>
              <a:avLst/>
              <a:gdLst>
                <a:gd name="T0" fmla="*/ 0 w 191"/>
                <a:gd name="T1" fmla="*/ 35 h 38"/>
                <a:gd name="T2" fmla="*/ 1 w 191"/>
                <a:gd name="T3" fmla="*/ 35 h 38"/>
                <a:gd name="T4" fmla="*/ 8 w 191"/>
                <a:gd name="T5" fmla="*/ 37 h 38"/>
                <a:gd name="T6" fmla="*/ 19 w 191"/>
                <a:gd name="T7" fmla="*/ 38 h 38"/>
                <a:gd name="T8" fmla="*/ 32 w 191"/>
                <a:gd name="T9" fmla="*/ 38 h 38"/>
                <a:gd name="T10" fmla="*/ 51 w 191"/>
                <a:gd name="T11" fmla="*/ 38 h 38"/>
                <a:gd name="T12" fmla="*/ 72 w 191"/>
                <a:gd name="T13" fmla="*/ 37 h 38"/>
                <a:gd name="T14" fmla="*/ 98 w 191"/>
                <a:gd name="T15" fmla="*/ 33 h 38"/>
                <a:gd name="T16" fmla="*/ 126 w 191"/>
                <a:gd name="T17" fmla="*/ 26 h 38"/>
                <a:gd name="T18" fmla="*/ 157 w 191"/>
                <a:gd name="T19" fmla="*/ 16 h 38"/>
                <a:gd name="T20" fmla="*/ 191 w 191"/>
                <a:gd name="T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38">
                  <a:moveTo>
                    <a:pt x="0" y="35"/>
                  </a:moveTo>
                  <a:lnTo>
                    <a:pt x="1" y="35"/>
                  </a:lnTo>
                  <a:lnTo>
                    <a:pt x="8" y="37"/>
                  </a:lnTo>
                  <a:lnTo>
                    <a:pt x="19" y="38"/>
                  </a:lnTo>
                  <a:lnTo>
                    <a:pt x="32" y="38"/>
                  </a:lnTo>
                  <a:lnTo>
                    <a:pt x="51" y="38"/>
                  </a:lnTo>
                  <a:lnTo>
                    <a:pt x="72" y="37"/>
                  </a:lnTo>
                  <a:lnTo>
                    <a:pt x="98" y="33"/>
                  </a:lnTo>
                  <a:lnTo>
                    <a:pt x="126" y="26"/>
                  </a:lnTo>
                  <a:lnTo>
                    <a:pt x="157" y="16"/>
                  </a:lnTo>
                  <a:lnTo>
                    <a:pt x="191" y="0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6" name="Freeform 246">
              <a:extLst>
                <a:ext uri="{FF2B5EF4-FFF2-40B4-BE49-F238E27FC236}">
                  <a16:creationId xmlns:a16="http://schemas.microsoft.com/office/drawing/2014/main" id="{417D7767-E325-C0AB-61E5-F0E54C66A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763"/>
              <a:ext cx="112" cy="52"/>
            </a:xfrm>
            <a:custGeom>
              <a:avLst/>
              <a:gdLst>
                <a:gd name="T0" fmla="*/ 0 w 225"/>
                <a:gd name="T1" fmla="*/ 106 h 106"/>
                <a:gd name="T2" fmla="*/ 2 w 225"/>
                <a:gd name="T3" fmla="*/ 104 h 106"/>
                <a:gd name="T4" fmla="*/ 4 w 225"/>
                <a:gd name="T5" fmla="*/ 100 h 106"/>
                <a:gd name="T6" fmla="*/ 5 w 225"/>
                <a:gd name="T7" fmla="*/ 97 h 106"/>
                <a:gd name="T8" fmla="*/ 9 w 225"/>
                <a:gd name="T9" fmla="*/ 94 h 106"/>
                <a:gd name="T10" fmla="*/ 12 w 225"/>
                <a:gd name="T11" fmla="*/ 90 h 106"/>
                <a:gd name="T12" fmla="*/ 14 w 225"/>
                <a:gd name="T13" fmla="*/ 87 h 106"/>
                <a:gd name="T14" fmla="*/ 18 w 225"/>
                <a:gd name="T15" fmla="*/ 85 h 106"/>
                <a:gd name="T16" fmla="*/ 21 w 225"/>
                <a:gd name="T17" fmla="*/ 83 h 106"/>
                <a:gd name="T18" fmla="*/ 24 w 225"/>
                <a:gd name="T19" fmla="*/ 80 h 106"/>
                <a:gd name="T20" fmla="*/ 28 w 225"/>
                <a:gd name="T21" fmla="*/ 78 h 106"/>
                <a:gd name="T22" fmla="*/ 28 w 225"/>
                <a:gd name="T23" fmla="*/ 78 h 106"/>
                <a:gd name="T24" fmla="*/ 43 w 225"/>
                <a:gd name="T25" fmla="*/ 75 h 106"/>
                <a:gd name="T26" fmla="*/ 61 w 225"/>
                <a:gd name="T27" fmla="*/ 69 h 106"/>
                <a:gd name="T28" fmla="*/ 76 w 225"/>
                <a:gd name="T29" fmla="*/ 64 h 106"/>
                <a:gd name="T30" fmla="*/ 90 w 225"/>
                <a:gd name="T31" fmla="*/ 57 h 106"/>
                <a:gd name="T32" fmla="*/ 106 w 225"/>
                <a:gd name="T33" fmla="*/ 50 h 106"/>
                <a:gd name="T34" fmla="*/ 119 w 225"/>
                <a:gd name="T35" fmla="*/ 43 h 106"/>
                <a:gd name="T36" fmla="*/ 133 w 225"/>
                <a:gd name="T37" fmla="*/ 37 h 106"/>
                <a:gd name="T38" fmla="*/ 147 w 225"/>
                <a:gd name="T39" fmla="*/ 28 h 106"/>
                <a:gd name="T40" fmla="*/ 161 w 225"/>
                <a:gd name="T41" fmla="*/ 19 h 106"/>
                <a:gd name="T42" fmla="*/ 173 w 225"/>
                <a:gd name="T43" fmla="*/ 11 h 106"/>
                <a:gd name="T44" fmla="*/ 173 w 225"/>
                <a:gd name="T45" fmla="*/ 11 h 106"/>
                <a:gd name="T46" fmla="*/ 178 w 225"/>
                <a:gd name="T47" fmla="*/ 9 h 106"/>
                <a:gd name="T48" fmla="*/ 183 w 225"/>
                <a:gd name="T49" fmla="*/ 9 h 106"/>
                <a:gd name="T50" fmla="*/ 189 w 225"/>
                <a:gd name="T51" fmla="*/ 7 h 106"/>
                <a:gd name="T52" fmla="*/ 194 w 225"/>
                <a:gd name="T53" fmla="*/ 5 h 106"/>
                <a:gd name="T54" fmla="*/ 199 w 225"/>
                <a:gd name="T55" fmla="*/ 5 h 106"/>
                <a:gd name="T56" fmla="*/ 204 w 225"/>
                <a:gd name="T57" fmla="*/ 4 h 106"/>
                <a:gd name="T58" fmla="*/ 209 w 225"/>
                <a:gd name="T59" fmla="*/ 4 h 106"/>
                <a:gd name="T60" fmla="*/ 215 w 225"/>
                <a:gd name="T61" fmla="*/ 2 h 106"/>
                <a:gd name="T62" fmla="*/ 220 w 225"/>
                <a:gd name="T63" fmla="*/ 2 h 106"/>
                <a:gd name="T64" fmla="*/ 225 w 225"/>
                <a:gd name="T6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5" h="106">
                  <a:moveTo>
                    <a:pt x="0" y="106"/>
                  </a:moveTo>
                  <a:lnTo>
                    <a:pt x="2" y="104"/>
                  </a:lnTo>
                  <a:lnTo>
                    <a:pt x="4" y="100"/>
                  </a:lnTo>
                  <a:lnTo>
                    <a:pt x="5" y="97"/>
                  </a:lnTo>
                  <a:lnTo>
                    <a:pt x="9" y="94"/>
                  </a:lnTo>
                  <a:lnTo>
                    <a:pt x="12" y="90"/>
                  </a:lnTo>
                  <a:lnTo>
                    <a:pt x="14" y="87"/>
                  </a:lnTo>
                  <a:lnTo>
                    <a:pt x="18" y="85"/>
                  </a:lnTo>
                  <a:lnTo>
                    <a:pt x="21" y="83"/>
                  </a:lnTo>
                  <a:lnTo>
                    <a:pt x="24" y="8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43" y="75"/>
                  </a:lnTo>
                  <a:lnTo>
                    <a:pt x="61" y="69"/>
                  </a:lnTo>
                  <a:lnTo>
                    <a:pt x="76" y="64"/>
                  </a:lnTo>
                  <a:lnTo>
                    <a:pt x="90" y="57"/>
                  </a:lnTo>
                  <a:lnTo>
                    <a:pt x="106" y="50"/>
                  </a:lnTo>
                  <a:lnTo>
                    <a:pt x="119" y="43"/>
                  </a:lnTo>
                  <a:lnTo>
                    <a:pt x="133" y="37"/>
                  </a:lnTo>
                  <a:lnTo>
                    <a:pt x="147" y="28"/>
                  </a:lnTo>
                  <a:lnTo>
                    <a:pt x="161" y="19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8" y="9"/>
                  </a:lnTo>
                  <a:lnTo>
                    <a:pt x="183" y="9"/>
                  </a:lnTo>
                  <a:lnTo>
                    <a:pt x="189" y="7"/>
                  </a:lnTo>
                  <a:lnTo>
                    <a:pt x="194" y="5"/>
                  </a:lnTo>
                  <a:lnTo>
                    <a:pt x="199" y="5"/>
                  </a:lnTo>
                  <a:lnTo>
                    <a:pt x="204" y="4"/>
                  </a:lnTo>
                  <a:lnTo>
                    <a:pt x="209" y="4"/>
                  </a:lnTo>
                  <a:lnTo>
                    <a:pt x="215" y="2"/>
                  </a:lnTo>
                  <a:lnTo>
                    <a:pt x="220" y="2"/>
                  </a:lnTo>
                  <a:lnTo>
                    <a:pt x="225" y="0"/>
                  </a:lnTo>
                </a:path>
              </a:pathLst>
            </a:custGeom>
            <a:noFill/>
            <a:ln w="4763">
              <a:solidFill>
                <a:srgbClr val="C60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7" name="Freeform 247">
              <a:extLst>
                <a:ext uri="{FF2B5EF4-FFF2-40B4-BE49-F238E27FC236}">
                  <a16:creationId xmlns:a16="http://schemas.microsoft.com/office/drawing/2014/main" id="{80D25DF1-1FD1-0265-44A8-98DF510A3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723"/>
              <a:ext cx="73" cy="31"/>
            </a:xfrm>
            <a:custGeom>
              <a:avLst/>
              <a:gdLst>
                <a:gd name="T0" fmla="*/ 0 w 145"/>
                <a:gd name="T1" fmla="*/ 62 h 62"/>
                <a:gd name="T2" fmla="*/ 10 w 145"/>
                <a:gd name="T3" fmla="*/ 62 h 62"/>
                <a:gd name="T4" fmla="*/ 19 w 145"/>
                <a:gd name="T5" fmla="*/ 62 h 62"/>
                <a:gd name="T6" fmla="*/ 27 w 145"/>
                <a:gd name="T7" fmla="*/ 60 h 62"/>
                <a:gd name="T8" fmla="*/ 34 w 145"/>
                <a:gd name="T9" fmla="*/ 57 h 62"/>
                <a:gd name="T10" fmla="*/ 43 w 145"/>
                <a:gd name="T11" fmla="*/ 53 h 62"/>
                <a:gd name="T12" fmla="*/ 50 w 145"/>
                <a:gd name="T13" fmla="*/ 48 h 62"/>
                <a:gd name="T14" fmla="*/ 55 w 145"/>
                <a:gd name="T15" fmla="*/ 41 h 62"/>
                <a:gd name="T16" fmla="*/ 62 w 145"/>
                <a:gd name="T17" fmla="*/ 36 h 62"/>
                <a:gd name="T18" fmla="*/ 67 w 145"/>
                <a:gd name="T19" fmla="*/ 29 h 62"/>
                <a:gd name="T20" fmla="*/ 72 w 145"/>
                <a:gd name="T21" fmla="*/ 22 h 62"/>
                <a:gd name="T22" fmla="*/ 72 w 145"/>
                <a:gd name="T23" fmla="*/ 22 h 62"/>
                <a:gd name="T24" fmla="*/ 79 w 145"/>
                <a:gd name="T25" fmla="*/ 17 h 62"/>
                <a:gd name="T26" fmla="*/ 86 w 145"/>
                <a:gd name="T27" fmla="*/ 14 h 62"/>
                <a:gd name="T28" fmla="*/ 95 w 145"/>
                <a:gd name="T29" fmla="*/ 12 h 62"/>
                <a:gd name="T30" fmla="*/ 102 w 145"/>
                <a:gd name="T31" fmla="*/ 10 h 62"/>
                <a:gd name="T32" fmla="*/ 109 w 145"/>
                <a:gd name="T33" fmla="*/ 10 h 62"/>
                <a:gd name="T34" fmla="*/ 117 w 145"/>
                <a:gd name="T35" fmla="*/ 8 h 62"/>
                <a:gd name="T36" fmla="*/ 124 w 145"/>
                <a:gd name="T37" fmla="*/ 8 h 62"/>
                <a:gd name="T38" fmla="*/ 131 w 145"/>
                <a:gd name="T39" fmla="*/ 7 h 62"/>
                <a:gd name="T40" fmla="*/ 138 w 145"/>
                <a:gd name="T41" fmla="*/ 5 h 62"/>
                <a:gd name="T42" fmla="*/ 145 w 145"/>
                <a:gd name="T4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5" h="62">
                  <a:moveTo>
                    <a:pt x="0" y="62"/>
                  </a:moveTo>
                  <a:lnTo>
                    <a:pt x="10" y="62"/>
                  </a:lnTo>
                  <a:lnTo>
                    <a:pt x="19" y="62"/>
                  </a:lnTo>
                  <a:lnTo>
                    <a:pt x="27" y="60"/>
                  </a:lnTo>
                  <a:lnTo>
                    <a:pt x="34" y="57"/>
                  </a:lnTo>
                  <a:lnTo>
                    <a:pt x="43" y="53"/>
                  </a:lnTo>
                  <a:lnTo>
                    <a:pt x="50" y="48"/>
                  </a:lnTo>
                  <a:lnTo>
                    <a:pt x="55" y="41"/>
                  </a:lnTo>
                  <a:lnTo>
                    <a:pt x="62" y="36"/>
                  </a:lnTo>
                  <a:lnTo>
                    <a:pt x="67" y="29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9" y="17"/>
                  </a:lnTo>
                  <a:lnTo>
                    <a:pt x="86" y="14"/>
                  </a:lnTo>
                  <a:lnTo>
                    <a:pt x="95" y="12"/>
                  </a:lnTo>
                  <a:lnTo>
                    <a:pt x="102" y="10"/>
                  </a:lnTo>
                  <a:lnTo>
                    <a:pt x="109" y="10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31" y="7"/>
                  </a:lnTo>
                  <a:lnTo>
                    <a:pt x="138" y="5"/>
                  </a:lnTo>
                  <a:lnTo>
                    <a:pt x="145" y="0"/>
                  </a:lnTo>
                </a:path>
              </a:pathLst>
            </a:custGeom>
            <a:noFill/>
            <a:ln w="4763">
              <a:solidFill>
                <a:srgbClr val="C60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27289" name="Picture 249">
            <a:extLst>
              <a:ext uri="{FF2B5EF4-FFF2-40B4-BE49-F238E27FC236}">
                <a16:creationId xmlns:a16="http://schemas.microsoft.com/office/drawing/2014/main" id="{C3A5ECBC-A5E6-558A-9186-4D4581EB28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275" y="1828800"/>
            <a:ext cx="2905125" cy="145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8498" name="Group 2">
            <a:extLst>
              <a:ext uri="{FF2B5EF4-FFF2-40B4-BE49-F238E27FC236}">
                <a16:creationId xmlns:a16="http://schemas.microsoft.com/office/drawing/2014/main" id="{F4DF717D-A8E9-EA55-103E-97872F373FEC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18499" name="Rectangle 3">
              <a:extLst>
                <a:ext uri="{FF2B5EF4-FFF2-40B4-BE49-F238E27FC236}">
                  <a16:creationId xmlns:a16="http://schemas.microsoft.com/office/drawing/2014/main" id="{687E334E-74AE-327B-C9CC-DF09A83AF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00" name="Rectangle 4">
              <a:extLst>
                <a:ext uri="{FF2B5EF4-FFF2-40B4-BE49-F238E27FC236}">
                  <a16:creationId xmlns:a16="http://schemas.microsoft.com/office/drawing/2014/main" id="{305A38A8-F359-6731-C9F6-48E42A63E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01" name="Freeform 5">
              <a:extLst>
                <a:ext uri="{FF2B5EF4-FFF2-40B4-BE49-F238E27FC236}">
                  <a16:creationId xmlns:a16="http://schemas.microsoft.com/office/drawing/2014/main" id="{4B33771D-8A89-560B-51FB-16771BD68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02" name="Freeform 6">
              <a:extLst>
                <a:ext uri="{FF2B5EF4-FFF2-40B4-BE49-F238E27FC236}">
                  <a16:creationId xmlns:a16="http://schemas.microsoft.com/office/drawing/2014/main" id="{5DA87082-B495-F101-0821-9A74D7083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03" name="Freeform 7">
              <a:extLst>
                <a:ext uri="{FF2B5EF4-FFF2-40B4-BE49-F238E27FC236}">
                  <a16:creationId xmlns:a16="http://schemas.microsoft.com/office/drawing/2014/main" id="{C7841142-1385-DDAF-845C-00223076C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04" name="Freeform 8">
              <a:extLst>
                <a:ext uri="{FF2B5EF4-FFF2-40B4-BE49-F238E27FC236}">
                  <a16:creationId xmlns:a16="http://schemas.microsoft.com/office/drawing/2014/main" id="{786E305F-20A2-A36E-FD4E-F99469980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05" name="Freeform 9">
              <a:extLst>
                <a:ext uri="{FF2B5EF4-FFF2-40B4-BE49-F238E27FC236}">
                  <a16:creationId xmlns:a16="http://schemas.microsoft.com/office/drawing/2014/main" id="{86FDE8FD-A0CE-58B7-8798-0CE2EBB1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06" name="Freeform 10">
              <a:extLst>
                <a:ext uri="{FF2B5EF4-FFF2-40B4-BE49-F238E27FC236}">
                  <a16:creationId xmlns:a16="http://schemas.microsoft.com/office/drawing/2014/main" id="{53880E17-7DA8-D720-5B22-A3DA798EF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07" name="Freeform 11">
              <a:extLst>
                <a:ext uri="{FF2B5EF4-FFF2-40B4-BE49-F238E27FC236}">
                  <a16:creationId xmlns:a16="http://schemas.microsoft.com/office/drawing/2014/main" id="{717FB730-4674-D520-E9FF-3E6DE21CC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08" name="Freeform 12">
              <a:extLst>
                <a:ext uri="{FF2B5EF4-FFF2-40B4-BE49-F238E27FC236}">
                  <a16:creationId xmlns:a16="http://schemas.microsoft.com/office/drawing/2014/main" id="{2F10CC6E-78A5-3BE8-6890-31597AD49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18512" name="Picture 16">
            <a:extLst>
              <a:ext uri="{FF2B5EF4-FFF2-40B4-BE49-F238E27FC236}">
                <a16:creationId xmlns:a16="http://schemas.microsoft.com/office/drawing/2014/main" id="{A06B67BD-3135-E2B8-390D-C9794F612B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752600"/>
            <a:ext cx="6121400" cy="45926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8513" name="Rectangle 17">
            <a:extLst>
              <a:ext uri="{FF2B5EF4-FFF2-40B4-BE49-F238E27FC236}">
                <a16:creationId xmlns:a16="http://schemas.microsoft.com/office/drawing/2014/main" id="{485A08C2-3599-D95C-B373-E802DA38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Abrasion: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Ilustración/Ejemplo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18514" name="Text Box 18">
            <a:extLst>
              <a:ext uri="{FF2B5EF4-FFF2-40B4-BE49-F238E27FC236}">
                <a16:creationId xmlns:a16="http://schemas.microsoft.com/office/drawing/2014/main" id="{43EE4C04-7C5F-D385-608C-D5EB1D6DA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066" name="Group 2">
            <a:extLst>
              <a:ext uri="{FF2B5EF4-FFF2-40B4-BE49-F238E27FC236}">
                <a16:creationId xmlns:a16="http://schemas.microsoft.com/office/drawing/2014/main" id="{869E016B-17B1-1C6B-FBFC-2C96C3F70D66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28067" name="Rectangle 3">
              <a:extLst>
                <a:ext uri="{FF2B5EF4-FFF2-40B4-BE49-F238E27FC236}">
                  <a16:creationId xmlns:a16="http://schemas.microsoft.com/office/drawing/2014/main" id="{F751108F-679E-77A6-1BAF-A7B93347B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68" name="Rectangle 4">
              <a:extLst>
                <a:ext uri="{FF2B5EF4-FFF2-40B4-BE49-F238E27FC236}">
                  <a16:creationId xmlns:a16="http://schemas.microsoft.com/office/drawing/2014/main" id="{C1A8F563-4E60-C4F3-0E95-C5F1DF3A6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69" name="Freeform 5">
              <a:extLst>
                <a:ext uri="{FF2B5EF4-FFF2-40B4-BE49-F238E27FC236}">
                  <a16:creationId xmlns:a16="http://schemas.microsoft.com/office/drawing/2014/main" id="{E4156322-9026-538A-A53A-7A99E3E7B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70" name="Freeform 6">
              <a:extLst>
                <a:ext uri="{FF2B5EF4-FFF2-40B4-BE49-F238E27FC236}">
                  <a16:creationId xmlns:a16="http://schemas.microsoft.com/office/drawing/2014/main" id="{6DE1AD69-4F58-6B01-3A08-3122DB8B3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71" name="Freeform 7">
              <a:extLst>
                <a:ext uri="{FF2B5EF4-FFF2-40B4-BE49-F238E27FC236}">
                  <a16:creationId xmlns:a16="http://schemas.microsoft.com/office/drawing/2014/main" id="{752C2B3F-1E1B-0911-30D5-CE3613C2A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72" name="Freeform 8">
              <a:extLst>
                <a:ext uri="{FF2B5EF4-FFF2-40B4-BE49-F238E27FC236}">
                  <a16:creationId xmlns:a16="http://schemas.microsoft.com/office/drawing/2014/main" id="{1713A6BA-F216-CF48-7104-D8310A9BE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73" name="Freeform 9">
              <a:extLst>
                <a:ext uri="{FF2B5EF4-FFF2-40B4-BE49-F238E27FC236}">
                  <a16:creationId xmlns:a16="http://schemas.microsoft.com/office/drawing/2014/main" id="{A71428ED-8EF2-0AFE-3DB3-FBD558E34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74" name="Freeform 10">
              <a:extLst>
                <a:ext uri="{FF2B5EF4-FFF2-40B4-BE49-F238E27FC236}">
                  <a16:creationId xmlns:a16="http://schemas.microsoft.com/office/drawing/2014/main" id="{0C86F510-4ED2-FC9C-B97B-1684F3F43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75" name="Freeform 11">
              <a:extLst>
                <a:ext uri="{FF2B5EF4-FFF2-40B4-BE49-F238E27FC236}">
                  <a16:creationId xmlns:a16="http://schemas.microsoft.com/office/drawing/2014/main" id="{B18ADDEE-9AD0-9C48-1677-66F76DD3B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76" name="Freeform 12">
              <a:extLst>
                <a:ext uri="{FF2B5EF4-FFF2-40B4-BE49-F238E27FC236}">
                  <a16:creationId xmlns:a16="http://schemas.microsoft.com/office/drawing/2014/main" id="{724B3A43-F13B-9686-9804-7340EB6F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8077" name="Rectangle 13">
            <a:extLst>
              <a:ext uri="{FF2B5EF4-FFF2-40B4-BE49-F238E27FC236}">
                <a16:creationId xmlns:a16="http://schemas.microsoft.com/office/drawing/2014/main" id="{86AB2BB6-D747-EC57-170B-4365723B4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Abrasiones: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Causas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28078" name="Text Box 14">
            <a:extLst>
              <a:ext uri="{FF2B5EF4-FFF2-40B4-BE49-F238E27FC236}">
                <a16:creationId xmlns:a16="http://schemas.microsoft.com/office/drawing/2014/main" id="{A95EFB70-C3EE-77CB-C83B-34B465194E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28079" name="Picture 15">
            <a:extLst>
              <a:ext uri="{FF2B5EF4-FFF2-40B4-BE49-F238E27FC236}">
                <a16:creationId xmlns:a16="http://schemas.microsoft.com/office/drawing/2014/main" id="{0B6D0C80-BB40-F9AB-A183-9AD00235DD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8080" name="Picture 16">
            <a:extLst>
              <a:ext uri="{FF2B5EF4-FFF2-40B4-BE49-F238E27FC236}">
                <a16:creationId xmlns:a16="http://schemas.microsoft.com/office/drawing/2014/main" id="{5EF13545-7C12-F829-374E-2C49173E8D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8081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FBE3AE6-14BC-018C-2DC1-59B12EF50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082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3885ACE-9AEF-CA7C-E498-18BF7C6B8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083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2EC0C64-AB1D-6D0D-C2E8-38712C6D5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08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36DDA4E-A5DD-D155-245A-D8D62AADB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085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E2F270B-1ED3-BB94-61CB-63492D2F6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086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1B7A264-E405-07ED-05EF-999019F82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087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52EEE62-D807-5806-54C6-0385BE681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088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F6BC188D-4E59-CC90-F173-BEEA72279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28298" name="Picture 234">
            <a:extLst>
              <a:ext uri="{FF2B5EF4-FFF2-40B4-BE49-F238E27FC236}">
                <a16:creationId xmlns:a16="http://schemas.microsoft.com/office/drawing/2014/main" id="{1F21FB25-8893-91D0-00E6-9B5F9CEE5F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884" t="24417" r="29242" b="13896"/>
          <a:stretch>
            <a:fillRect/>
          </a:stretch>
        </p:blipFill>
        <p:spPr bwMode="auto">
          <a:xfrm>
            <a:off x="457200" y="2430463"/>
            <a:ext cx="3886200" cy="32718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8307" name="Picture 243">
            <a:extLst>
              <a:ext uri="{FF2B5EF4-FFF2-40B4-BE49-F238E27FC236}">
                <a16:creationId xmlns:a16="http://schemas.microsoft.com/office/drawing/2014/main" id="{9CDEC85C-A538-1B00-40D7-F01B6F3D6D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19812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8308" name="Text Box 244">
            <a:extLst>
              <a:ext uri="{FF2B5EF4-FFF2-40B4-BE49-F238E27FC236}">
                <a16:creationId xmlns:a16="http://schemas.microsoft.com/office/drawing/2014/main" id="{873EA4B2-36ED-61C3-477C-1452C5538D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1981200"/>
            <a:ext cx="40386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Piel restregada contra una superficie áspera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8309" name="Picture 245">
            <a:extLst>
              <a:ext uri="{FF2B5EF4-FFF2-40B4-BE49-F238E27FC236}">
                <a16:creationId xmlns:a16="http://schemas.microsoft.com/office/drawing/2014/main" id="{CD597019-9F0E-D1BA-5A00-500E0F43E6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5562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8310" name="Text Box 246">
            <a:extLst>
              <a:ext uri="{FF2B5EF4-FFF2-40B4-BE49-F238E27FC236}">
                <a16:creationId xmlns:a16="http://schemas.microsoft.com/office/drawing/2014/main" id="{AC38590A-D2BF-F04E-2C32-024070A8DD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5562600"/>
            <a:ext cx="40386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Quemaduras de fricción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28311" name="Picture 247">
            <a:extLst>
              <a:ext uri="{FF2B5EF4-FFF2-40B4-BE49-F238E27FC236}">
                <a16:creationId xmlns:a16="http://schemas.microsoft.com/office/drawing/2014/main" id="{24F896FF-FDD0-4FD0-4B56-E7148E3BAD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3048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8312" name="Text Box 248">
            <a:extLst>
              <a:ext uri="{FF2B5EF4-FFF2-40B4-BE49-F238E27FC236}">
                <a16:creationId xmlns:a16="http://schemas.microsoft.com/office/drawing/2014/main" id="{78FE050B-D0C7-9489-84E6-AE9ECEF1F6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048000"/>
            <a:ext cx="40386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Consecuencia de: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28313" name="Text Box 249">
            <a:extLst>
              <a:ext uri="{FF2B5EF4-FFF2-40B4-BE49-F238E27FC236}">
                <a16:creationId xmlns:a16="http://schemas.microsoft.com/office/drawing/2014/main" id="{AA4D0439-D89A-897E-A723-0EF9C99C5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3660775"/>
            <a:ext cx="35814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Resbalón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8314" name="Picture 250">
            <a:extLst>
              <a:ext uri="{FF2B5EF4-FFF2-40B4-BE49-F238E27FC236}">
                <a16:creationId xmlns:a16="http://schemas.microsoft.com/office/drawing/2014/main" id="{6A62B160-791C-6329-FE4E-4E601B8A4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876800" y="36925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8315" name="Text Box 251">
            <a:extLst>
              <a:ext uri="{FF2B5EF4-FFF2-40B4-BE49-F238E27FC236}">
                <a16:creationId xmlns:a16="http://schemas.microsoft.com/office/drawing/2014/main" id="{3237186F-2C1B-D241-FD8B-C55AFABC88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4195763"/>
            <a:ext cx="35814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Caída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8316" name="Picture 252">
            <a:extLst>
              <a:ext uri="{FF2B5EF4-FFF2-40B4-BE49-F238E27FC236}">
                <a16:creationId xmlns:a16="http://schemas.microsoft.com/office/drawing/2014/main" id="{3E77FE83-CE2D-F2FC-08A3-B41FCC275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876800" y="4227513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8317" name="Text Box 253">
            <a:extLst>
              <a:ext uri="{FF2B5EF4-FFF2-40B4-BE49-F238E27FC236}">
                <a16:creationId xmlns:a16="http://schemas.microsoft.com/office/drawing/2014/main" id="{BA82BCB1-9421-9FE8-4E6E-1AE902E2CA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4805363"/>
            <a:ext cx="35814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Otros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28318" name="Picture 254">
            <a:extLst>
              <a:ext uri="{FF2B5EF4-FFF2-40B4-BE49-F238E27FC236}">
                <a16:creationId xmlns:a16="http://schemas.microsoft.com/office/drawing/2014/main" id="{66B2EABA-B2D3-043E-2874-3105665DD3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876800" y="4837113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634" name="Group 2">
            <a:extLst>
              <a:ext uri="{FF2B5EF4-FFF2-40B4-BE49-F238E27FC236}">
                <a16:creationId xmlns:a16="http://schemas.microsoft.com/office/drawing/2014/main" id="{8DC27C10-5FC1-E399-80BC-38187B196F6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9635" name="Rectangle 3">
              <a:extLst>
                <a:ext uri="{FF2B5EF4-FFF2-40B4-BE49-F238E27FC236}">
                  <a16:creationId xmlns:a16="http://schemas.microsoft.com/office/drawing/2014/main" id="{30BF606D-A2DE-60EC-414D-3B3375311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9636" name="Rectangle 4">
              <a:extLst>
                <a:ext uri="{FF2B5EF4-FFF2-40B4-BE49-F238E27FC236}">
                  <a16:creationId xmlns:a16="http://schemas.microsoft.com/office/drawing/2014/main" id="{0BCC5DC6-0D6A-B816-0272-BEEEB2DA1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637" name="Freeform 5">
              <a:extLst>
                <a:ext uri="{FF2B5EF4-FFF2-40B4-BE49-F238E27FC236}">
                  <a16:creationId xmlns:a16="http://schemas.microsoft.com/office/drawing/2014/main" id="{B716F656-FFF1-C3BE-9285-5373BEAFF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9638" name="Freeform 6">
              <a:extLst>
                <a:ext uri="{FF2B5EF4-FFF2-40B4-BE49-F238E27FC236}">
                  <a16:creationId xmlns:a16="http://schemas.microsoft.com/office/drawing/2014/main" id="{81B81126-BB20-F689-532B-F14A7A62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639" name="Freeform 7">
              <a:extLst>
                <a:ext uri="{FF2B5EF4-FFF2-40B4-BE49-F238E27FC236}">
                  <a16:creationId xmlns:a16="http://schemas.microsoft.com/office/drawing/2014/main" id="{C05CEB8F-8055-CA38-1D28-71EDD7306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9640" name="Freeform 8">
              <a:extLst>
                <a:ext uri="{FF2B5EF4-FFF2-40B4-BE49-F238E27FC236}">
                  <a16:creationId xmlns:a16="http://schemas.microsoft.com/office/drawing/2014/main" id="{81F1967C-CFEC-47A6-85BC-F8081FD41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641" name="Freeform 9">
              <a:extLst>
                <a:ext uri="{FF2B5EF4-FFF2-40B4-BE49-F238E27FC236}">
                  <a16:creationId xmlns:a16="http://schemas.microsoft.com/office/drawing/2014/main" id="{899DEE34-EE24-6ADD-96A3-9CE4EBE05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9642" name="Freeform 10">
              <a:extLst>
                <a:ext uri="{FF2B5EF4-FFF2-40B4-BE49-F238E27FC236}">
                  <a16:creationId xmlns:a16="http://schemas.microsoft.com/office/drawing/2014/main" id="{CD1CEEDB-14B6-B90C-020C-ED137CFE5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643" name="Freeform 11">
              <a:extLst>
                <a:ext uri="{FF2B5EF4-FFF2-40B4-BE49-F238E27FC236}">
                  <a16:creationId xmlns:a16="http://schemas.microsoft.com/office/drawing/2014/main" id="{CF3837E8-C0BD-5D60-7160-3635A586B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9644" name="Freeform 12">
              <a:extLst>
                <a:ext uri="{FF2B5EF4-FFF2-40B4-BE49-F238E27FC236}">
                  <a16:creationId xmlns:a16="http://schemas.microsoft.com/office/drawing/2014/main" id="{588714A9-1DCC-AFB6-8AB5-89E7A647E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9645" name="Rectangle 13">
            <a:extLst>
              <a:ext uri="{FF2B5EF4-FFF2-40B4-BE49-F238E27FC236}">
                <a16:creationId xmlns:a16="http://schemas.microsoft.com/office/drawing/2014/main" id="{3B0658B4-912E-1C78-D783-A66081FD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Labios de la Herida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09646" name="Text Box 14">
            <a:extLst>
              <a:ext uri="{FF2B5EF4-FFF2-40B4-BE49-F238E27FC236}">
                <a16:creationId xmlns:a16="http://schemas.microsoft.com/office/drawing/2014/main" id="{AE33AEDD-54C9-1D65-B4D8-C0AA157F4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Definiciones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709647" name="Rectangle 15">
            <a:extLst>
              <a:ext uri="{FF2B5EF4-FFF2-40B4-BE49-F238E27FC236}">
                <a16:creationId xmlns:a16="http://schemas.microsoft.com/office/drawing/2014/main" id="{8BEEE711-9CB8-2F3F-6A1E-5CA4E6C06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828800"/>
            <a:ext cx="83058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9000">
                <a:solidFill>
                  <a:schemeClr val="tx1"/>
                </a:solidFill>
              </a:rPr>
              <a:t>Los márgenes o bordes de</a:t>
            </a:r>
            <a:br>
              <a:rPr lang="es-PR" altLang="en-US" sz="9000">
                <a:solidFill>
                  <a:schemeClr val="tx1"/>
                </a:solidFill>
              </a:rPr>
            </a:br>
            <a:r>
              <a:rPr lang="es-PR" altLang="en-US" sz="9000">
                <a:solidFill>
                  <a:schemeClr val="tx1"/>
                </a:solidFill>
              </a:rPr>
              <a:t>una herida</a:t>
            </a:r>
          </a:p>
        </p:txBody>
      </p:sp>
      <p:pic>
        <p:nvPicPr>
          <p:cNvPr id="709648" name="Picture 16">
            <a:extLst>
              <a:ext uri="{FF2B5EF4-FFF2-40B4-BE49-F238E27FC236}">
                <a16:creationId xmlns:a16="http://schemas.microsoft.com/office/drawing/2014/main" id="{88A72E10-AEBD-8AE6-9701-FF380B4542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9649" name="Picture 17">
            <a:extLst>
              <a:ext uri="{FF2B5EF4-FFF2-40B4-BE49-F238E27FC236}">
                <a16:creationId xmlns:a16="http://schemas.microsoft.com/office/drawing/2014/main" id="{8E96DF78-466A-3215-AFAC-2049F74870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9650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C99D4B5A-64CC-4F8F-0F20-CE0F0E3EA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651" name="AutoShape 1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2BE3FB3-2E03-75B3-EB40-918511402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65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CF25224-635E-924E-291B-DFFBF8806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653" name="AutoShape 2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130CE28-F497-8117-897B-DAB96E5E0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654" name="AutoShape 2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D364F9EE-F255-090B-BE7B-5A50DA18B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655" name="AutoShape 2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5CCA142-33CE-2488-DBB5-E05B367E3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656" name="AutoShape 2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6E6C5FC-0964-79C0-16ED-79DE03650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657" name="AutoShape 2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CBA08FB3-A604-C95D-6199-6F7C6107E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9090" name="Group 2">
            <a:extLst>
              <a:ext uri="{FF2B5EF4-FFF2-40B4-BE49-F238E27FC236}">
                <a16:creationId xmlns:a16="http://schemas.microsoft.com/office/drawing/2014/main" id="{850943AC-1CD2-57ED-3B71-31A3FEB6D867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29091" name="Rectangle 3">
              <a:extLst>
                <a:ext uri="{FF2B5EF4-FFF2-40B4-BE49-F238E27FC236}">
                  <a16:creationId xmlns:a16="http://schemas.microsoft.com/office/drawing/2014/main" id="{ABBD2502-FD37-54D1-9D57-264A433CD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92" name="Rectangle 4">
              <a:extLst>
                <a:ext uri="{FF2B5EF4-FFF2-40B4-BE49-F238E27FC236}">
                  <a16:creationId xmlns:a16="http://schemas.microsoft.com/office/drawing/2014/main" id="{7E80E79B-5E0E-4FFA-7E63-2F4331701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93" name="Freeform 5">
              <a:extLst>
                <a:ext uri="{FF2B5EF4-FFF2-40B4-BE49-F238E27FC236}">
                  <a16:creationId xmlns:a16="http://schemas.microsoft.com/office/drawing/2014/main" id="{2B204340-0F3D-7F22-94C8-3D45FEE11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94" name="Freeform 6">
              <a:extLst>
                <a:ext uri="{FF2B5EF4-FFF2-40B4-BE49-F238E27FC236}">
                  <a16:creationId xmlns:a16="http://schemas.microsoft.com/office/drawing/2014/main" id="{C8CEB217-2700-728E-16F6-4DD25A34A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95" name="Freeform 7">
              <a:extLst>
                <a:ext uri="{FF2B5EF4-FFF2-40B4-BE49-F238E27FC236}">
                  <a16:creationId xmlns:a16="http://schemas.microsoft.com/office/drawing/2014/main" id="{368BB9CC-2CC8-5BF2-B834-A2C7454D5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96" name="Freeform 8">
              <a:extLst>
                <a:ext uri="{FF2B5EF4-FFF2-40B4-BE49-F238E27FC236}">
                  <a16:creationId xmlns:a16="http://schemas.microsoft.com/office/drawing/2014/main" id="{53734A67-4132-E11A-EA23-AC84C98EA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97" name="Freeform 9">
              <a:extLst>
                <a:ext uri="{FF2B5EF4-FFF2-40B4-BE49-F238E27FC236}">
                  <a16:creationId xmlns:a16="http://schemas.microsoft.com/office/drawing/2014/main" id="{BC3957DA-6C49-AA46-6A76-9D6CC658A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98" name="Freeform 10">
              <a:extLst>
                <a:ext uri="{FF2B5EF4-FFF2-40B4-BE49-F238E27FC236}">
                  <a16:creationId xmlns:a16="http://schemas.microsoft.com/office/drawing/2014/main" id="{30AEBE24-DABD-3C24-C24E-33CB2A8CC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99" name="Freeform 11">
              <a:extLst>
                <a:ext uri="{FF2B5EF4-FFF2-40B4-BE49-F238E27FC236}">
                  <a16:creationId xmlns:a16="http://schemas.microsoft.com/office/drawing/2014/main" id="{C0CACEA9-4F2A-F407-E702-8DB1A6BBE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00" name="Freeform 12">
              <a:extLst>
                <a:ext uri="{FF2B5EF4-FFF2-40B4-BE49-F238E27FC236}">
                  <a16:creationId xmlns:a16="http://schemas.microsoft.com/office/drawing/2014/main" id="{96EF92F5-9F46-42BA-1A95-DF017248F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9101" name="Rectangle 13">
            <a:extLst>
              <a:ext uri="{FF2B5EF4-FFF2-40B4-BE49-F238E27FC236}">
                <a16:creationId xmlns:a16="http://schemas.microsoft.com/office/drawing/2014/main" id="{55C732AC-C1A6-7E79-25BB-25390EBA4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Abrasiones: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Signos y Síntomas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29102" name="Text Box 14">
            <a:extLst>
              <a:ext uri="{FF2B5EF4-FFF2-40B4-BE49-F238E27FC236}">
                <a16:creationId xmlns:a16="http://schemas.microsoft.com/office/drawing/2014/main" id="{8E7DD7EB-9AD9-7241-A28A-2D8CD7BA8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29103" name="Picture 15">
            <a:extLst>
              <a:ext uri="{FF2B5EF4-FFF2-40B4-BE49-F238E27FC236}">
                <a16:creationId xmlns:a16="http://schemas.microsoft.com/office/drawing/2014/main" id="{2BD54358-F1DD-1AB9-AEA5-2D1EAE4191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9104" name="Picture 16">
            <a:extLst>
              <a:ext uri="{FF2B5EF4-FFF2-40B4-BE49-F238E27FC236}">
                <a16:creationId xmlns:a16="http://schemas.microsoft.com/office/drawing/2014/main" id="{F9F050EE-FDF8-3F53-B4F7-7FDB7B1028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9105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664F6BB-32AD-D710-5FA5-AE145F26A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106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16106A2-BBD8-C95C-C12F-31A029723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10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91B266D-2DFF-7A82-5B9D-2BF84BE4A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10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9DABFE7-D295-CE36-1F09-C4092D4D9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109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12BDBFFE-C7B4-8DA3-B24F-EE4A1F48A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110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95180D67-E559-CB5C-9B27-1E3ADDF1D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111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8AC2170-8C33-5548-9913-8FDD69021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9112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7F90DE2-1080-428A-BEB3-EAE6FAB80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29126" name="Picture 38">
            <a:extLst>
              <a:ext uri="{FF2B5EF4-FFF2-40B4-BE49-F238E27FC236}">
                <a16:creationId xmlns:a16="http://schemas.microsoft.com/office/drawing/2014/main" id="{CD7CF792-26B0-07B6-1637-F1F8474BE0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28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9127" name="Text Box 39">
            <a:extLst>
              <a:ext uri="{FF2B5EF4-FFF2-40B4-BE49-F238E27FC236}">
                <a16:creationId xmlns:a16="http://schemas.microsoft.com/office/drawing/2014/main" id="{7AD8B40E-8DE3-B5FE-2380-913A8C96F8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288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Estirpación de tejido epidérmico: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29136" name="Text Box 48">
            <a:extLst>
              <a:ext uri="{FF2B5EF4-FFF2-40B4-BE49-F238E27FC236}">
                <a16:creationId xmlns:a16="http://schemas.microsoft.com/office/drawing/2014/main" id="{5AB545BC-F967-18B2-53D8-29345C6FE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86000"/>
            <a:ext cx="7772400" cy="1054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000" i="1">
                <a:solidFill>
                  <a:schemeClr val="tx1"/>
                </a:solidFill>
                <a:effectLst/>
              </a:rPr>
              <a:t>Las capas protectoras (superficiales) de la piel quedan completamente destruídas o desgarradas y dejan una zona de “carne viva”</a:t>
            </a:r>
          </a:p>
        </p:txBody>
      </p:sp>
      <p:pic>
        <p:nvPicPr>
          <p:cNvPr id="729137" name="Picture 49">
            <a:extLst>
              <a:ext uri="{FF2B5EF4-FFF2-40B4-BE49-F238E27FC236}">
                <a16:creationId xmlns:a16="http://schemas.microsoft.com/office/drawing/2014/main" id="{81F7F4D7-60CC-8BAD-4BE7-6D6811D4DF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429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9138" name="Text Box 50">
            <a:extLst>
              <a:ext uri="{FF2B5EF4-FFF2-40B4-BE49-F238E27FC236}">
                <a16:creationId xmlns:a16="http://schemas.microsoft.com/office/drawing/2014/main" id="{C37CF9E6-B8BB-4BE0-76D0-55E9CDCFC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429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Sangrado limitado: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29139" name="Text Box 51">
            <a:extLst>
              <a:ext uri="{FF2B5EF4-FFF2-40B4-BE49-F238E27FC236}">
                <a16:creationId xmlns:a16="http://schemas.microsoft.com/office/drawing/2014/main" id="{920E5731-1495-8F34-28EC-D4BD290554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886200"/>
            <a:ext cx="7772400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000" i="1">
                <a:solidFill>
                  <a:schemeClr val="tx1"/>
                </a:solidFill>
                <a:effectLst/>
              </a:rPr>
              <a:t>La hemorragia es solo unas pocas gotas que escurren de los capilares lesionados</a:t>
            </a:r>
          </a:p>
        </p:txBody>
      </p:sp>
      <p:pic>
        <p:nvPicPr>
          <p:cNvPr id="729140" name="Picture 52">
            <a:extLst>
              <a:ext uri="{FF2B5EF4-FFF2-40B4-BE49-F238E27FC236}">
                <a16:creationId xmlns:a16="http://schemas.microsoft.com/office/drawing/2014/main" id="{4FB97AF1-6BDB-7221-22BA-42A52B1FB7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7244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9141" name="Text Box 53">
            <a:extLst>
              <a:ext uri="{FF2B5EF4-FFF2-40B4-BE49-F238E27FC236}">
                <a16:creationId xmlns:a16="http://schemas.microsoft.com/office/drawing/2014/main" id="{56D8564E-9296-FFEC-43E6-B92D4D96A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7244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Por lo general son dolorosas y muy sensibles al tacto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29142" name="Picture 54">
            <a:extLst>
              <a:ext uri="{FF2B5EF4-FFF2-40B4-BE49-F238E27FC236}">
                <a16:creationId xmlns:a16="http://schemas.microsoft.com/office/drawing/2014/main" id="{DE3D16D1-EA54-DA65-FDBD-E52A9680DC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562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9143" name="Text Box 55">
            <a:extLst>
              <a:ext uri="{FF2B5EF4-FFF2-40B4-BE49-F238E27FC236}">
                <a16:creationId xmlns:a16="http://schemas.microsoft.com/office/drawing/2014/main" id="{CB7B649C-2577-9F13-505B-58DE4DBC4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5626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Una gran cantidad de tierra o polvo puede incrustarse en la herida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114" name="Group 2">
            <a:extLst>
              <a:ext uri="{FF2B5EF4-FFF2-40B4-BE49-F238E27FC236}">
                <a16:creationId xmlns:a16="http://schemas.microsoft.com/office/drawing/2014/main" id="{687045B5-DC46-9664-3BFC-B46618C7057C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30115" name="Rectangle 3">
              <a:extLst>
                <a:ext uri="{FF2B5EF4-FFF2-40B4-BE49-F238E27FC236}">
                  <a16:creationId xmlns:a16="http://schemas.microsoft.com/office/drawing/2014/main" id="{DF92EE1D-40CA-B999-D4EE-9CA9FA15F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0116" name="Rectangle 4">
              <a:extLst>
                <a:ext uri="{FF2B5EF4-FFF2-40B4-BE49-F238E27FC236}">
                  <a16:creationId xmlns:a16="http://schemas.microsoft.com/office/drawing/2014/main" id="{719304E5-3BF7-BFD0-9732-746E919D5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117" name="Freeform 5">
              <a:extLst>
                <a:ext uri="{FF2B5EF4-FFF2-40B4-BE49-F238E27FC236}">
                  <a16:creationId xmlns:a16="http://schemas.microsoft.com/office/drawing/2014/main" id="{A9A0F445-F10A-3508-9AA1-0F13A4725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0118" name="Freeform 6">
              <a:extLst>
                <a:ext uri="{FF2B5EF4-FFF2-40B4-BE49-F238E27FC236}">
                  <a16:creationId xmlns:a16="http://schemas.microsoft.com/office/drawing/2014/main" id="{82FF1C8F-8038-1C82-BA14-DAB09D627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119" name="Freeform 7">
              <a:extLst>
                <a:ext uri="{FF2B5EF4-FFF2-40B4-BE49-F238E27FC236}">
                  <a16:creationId xmlns:a16="http://schemas.microsoft.com/office/drawing/2014/main" id="{9267B77C-A160-0E33-C800-7A4303BDD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0120" name="Freeform 8">
              <a:extLst>
                <a:ext uri="{FF2B5EF4-FFF2-40B4-BE49-F238E27FC236}">
                  <a16:creationId xmlns:a16="http://schemas.microsoft.com/office/drawing/2014/main" id="{DC68E78D-33ED-5AC7-539A-29A50246F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121" name="Freeform 9">
              <a:extLst>
                <a:ext uri="{FF2B5EF4-FFF2-40B4-BE49-F238E27FC236}">
                  <a16:creationId xmlns:a16="http://schemas.microsoft.com/office/drawing/2014/main" id="{B8E509D7-38BF-9634-DBE8-A053C4102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0122" name="Freeform 10">
              <a:extLst>
                <a:ext uri="{FF2B5EF4-FFF2-40B4-BE49-F238E27FC236}">
                  <a16:creationId xmlns:a16="http://schemas.microsoft.com/office/drawing/2014/main" id="{D7BFC08C-3C77-D91F-EF85-8061F4EA9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123" name="Freeform 11">
              <a:extLst>
                <a:ext uri="{FF2B5EF4-FFF2-40B4-BE49-F238E27FC236}">
                  <a16:creationId xmlns:a16="http://schemas.microsoft.com/office/drawing/2014/main" id="{6A6B152A-888D-B853-C9A1-F6091CBE6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0124" name="Freeform 12">
              <a:extLst>
                <a:ext uri="{FF2B5EF4-FFF2-40B4-BE49-F238E27FC236}">
                  <a16:creationId xmlns:a16="http://schemas.microsoft.com/office/drawing/2014/main" id="{4ED95890-1B34-63D7-9442-0271B71B5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0125" name="Rectangle 13">
            <a:extLst>
              <a:ext uri="{FF2B5EF4-FFF2-40B4-BE49-F238E27FC236}">
                <a16:creationId xmlns:a16="http://schemas.microsoft.com/office/drawing/2014/main" id="{BE66E010-AA8E-1692-97E3-685ABE342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Abrasion: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Peligro Potencial o Complicación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30126" name="Text Box 14">
            <a:extLst>
              <a:ext uri="{FF2B5EF4-FFF2-40B4-BE49-F238E27FC236}">
                <a16:creationId xmlns:a16="http://schemas.microsoft.com/office/drawing/2014/main" id="{1EBF935E-85FF-9DA0-CD1B-63B99FDB3D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30127" name="Picture 15">
            <a:extLst>
              <a:ext uri="{FF2B5EF4-FFF2-40B4-BE49-F238E27FC236}">
                <a16:creationId xmlns:a16="http://schemas.microsoft.com/office/drawing/2014/main" id="{910BAB0F-F0D0-49C9-5279-7FDCCD934A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0128" name="Picture 16">
            <a:extLst>
              <a:ext uri="{FF2B5EF4-FFF2-40B4-BE49-F238E27FC236}">
                <a16:creationId xmlns:a16="http://schemas.microsoft.com/office/drawing/2014/main" id="{F73E86AF-0977-64C4-7D4A-972B95A59A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012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36786FD-5321-AC51-C965-8C6CCCB2C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13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84BFC426-8D5B-62D5-81EB-43CFFDE82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13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E5C166E-A320-CFFE-3B3A-48A79986F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13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46224F6-357C-7729-CAE3-32C490E7F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13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9EA4A17F-01D9-B58F-9853-E2198D0BE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13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680F8E35-419E-39F9-0C8B-A1C11B090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13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B5D751D-07AF-C1E6-34CE-05797E5A4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013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9906AE4B-C426-B4DA-3B00-D26D09093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30137" name="Picture 25">
            <a:extLst>
              <a:ext uri="{FF2B5EF4-FFF2-40B4-BE49-F238E27FC236}">
                <a16:creationId xmlns:a16="http://schemas.microsoft.com/office/drawing/2014/main" id="{CF65A2FC-75C7-BECC-5BC4-D34D38FAD1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28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30138" name="Text Box 26">
            <a:extLst>
              <a:ext uri="{FF2B5EF4-FFF2-40B4-BE49-F238E27FC236}">
                <a16:creationId xmlns:a16="http://schemas.microsoft.com/office/drawing/2014/main" id="{B2781C10-0EFD-A74E-F14C-ACB636D5F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288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Contaminación e infección: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30139" name="Text Box 27">
            <a:extLst>
              <a:ext uri="{FF2B5EF4-FFF2-40B4-BE49-F238E27FC236}">
                <a16:creationId xmlns:a16="http://schemas.microsoft.com/office/drawing/2014/main" id="{0409ACED-A48E-70B5-E0C8-57B44A135E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86000"/>
            <a:ext cx="7772400" cy="1054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000" i="1">
                <a:solidFill>
                  <a:schemeClr val="tx1"/>
                </a:solidFill>
                <a:effectLst/>
              </a:rPr>
              <a:t>El polvo/sucio que se impregnó en los tejidos afectados pueden producir infección por el paso de gérmenes/bacterias y cuerpo extraños</a:t>
            </a:r>
          </a:p>
        </p:txBody>
      </p:sp>
      <p:pic>
        <p:nvPicPr>
          <p:cNvPr id="730145" name="Picture 33">
            <a:extLst>
              <a:ext uri="{FF2B5EF4-FFF2-40B4-BE49-F238E27FC236}">
                <a16:creationId xmlns:a16="http://schemas.microsoft.com/office/drawing/2014/main" id="{B50DC605-21F8-EF1B-859C-791FC521C3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181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30146" name="Text Box 34">
            <a:extLst>
              <a:ext uri="{FF2B5EF4-FFF2-40B4-BE49-F238E27FC236}">
                <a16:creationId xmlns:a16="http://schemas.microsoft.com/office/drawing/2014/main" id="{6C5AA0AC-FEBB-16C9-9BD0-CFDD5B792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181600"/>
            <a:ext cx="777240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Normalmente la abración constituye el tipo menos grave entre las heridas abiertas (suelen curar en pocos días)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grpSp>
        <p:nvGrpSpPr>
          <p:cNvPr id="730150" name="Group 38">
            <a:extLst>
              <a:ext uri="{FF2B5EF4-FFF2-40B4-BE49-F238E27FC236}">
                <a16:creationId xmlns:a16="http://schemas.microsoft.com/office/drawing/2014/main" id="{1B698865-524E-7D79-A2A6-F6649BAC076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48000" y="3319463"/>
            <a:ext cx="5181600" cy="1862137"/>
            <a:chOff x="1920" y="2091"/>
            <a:chExt cx="3264" cy="1173"/>
          </a:xfrm>
        </p:grpSpPr>
        <p:sp>
          <p:nvSpPr>
            <p:cNvPr id="730149" name="AutoShape 37">
              <a:extLst>
                <a:ext uri="{FF2B5EF4-FFF2-40B4-BE49-F238E27FC236}">
                  <a16:creationId xmlns:a16="http://schemas.microsoft.com/office/drawing/2014/main" id="{A56A5C20-18D6-0183-6BB2-A026A0A33F1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20" y="2091"/>
              <a:ext cx="3264" cy="1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30351" name="Group 239">
              <a:extLst>
                <a:ext uri="{FF2B5EF4-FFF2-40B4-BE49-F238E27FC236}">
                  <a16:creationId xmlns:a16="http://schemas.microsoft.com/office/drawing/2014/main" id="{2376A43E-A834-6D16-096B-68785BBB01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0" y="2091"/>
              <a:ext cx="3264" cy="1173"/>
              <a:chOff x="1920" y="2091"/>
              <a:chExt cx="3264" cy="1173"/>
            </a:xfrm>
          </p:grpSpPr>
          <p:sp>
            <p:nvSpPr>
              <p:cNvPr id="730151" name="Freeform 39">
                <a:extLst>
                  <a:ext uri="{FF2B5EF4-FFF2-40B4-BE49-F238E27FC236}">
                    <a16:creationId xmlns:a16="http://schemas.microsoft.com/office/drawing/2014/main" id="{39BE2C75-47FE-4A4A-F189-74B6E72C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2620"/>
                <a:ext cx="100" cy="102"/>
              </a:xfrm>
              <a:custGeom>
                <a:avLst/>
                <a:gdLst>
                  <a:gd name="T0" fmla="*/ 115 w 500"/>
                  <a:gd name="T1" fmla="*/ 465 h 507"/>
                  <a:gd name="T2" fmla="*/ 78 w 500"/>
                  <a:gd name="T3" fmla="*/ 438 h 507"/>
                  <a:gd name="T4" fmla="*/ 52 w 500"/>
                  <a:gd name="T5" fmla="*/ 412 h 507"/>
                  <a:gd name="T6" fmla="*/ 31 w 500"/>
                  <a:gd name="T7" fmla="*/ 376 h 507"/>
                  <a:gd name="T8" fmla="*/ 15 w 500"/>
                  <a:gd name="T9" fmla="*/ 345 h 507"/>
                  <a:gd name="T10" fmla="*/ 5 w 500"/>
                  <a:gd name="T11" fmla="*/ 303 h 507"/>
                  <a:gd name="T12" fmla="*/ 0 w 500"/>
                  <a:gd name="T13" fmla="*/ 266 h 507"/>
                  <a:gd name="T14" fmla="*/ 0 w 500"/>
                  <a:gd name="T15" fmla="*/ 229 h 507"/>
                  <a:gd name="T16" fmla="*/ 5 w 500"/>
                  <a:gd name="T17" fmla="*/ 188 h 507"/>
                  <a:gd name="T18" fmla="*/ 20 w 500"/>
                  <a:gd name="T19" fmla="*/ 151 h 507"/>
                  <a:gd name="T20" fmla="*/ 41 w 500"/>
                  <a:gd name="T21" fmla="*/ 115 h 507"/>
                  <a:gd name="T22" fmla="*/ 62 w 500"/>
                  <a:gd name="T23" fmla="*/ 84 h 507"/>
                  <a:gd name="T24" fmla="*/ 93 w 500"/>
                  <a:gd name="T25" fmla="*/ 57 h 507"/>
                  <a:gd name="T26" fmla="*/ 125 w 500"/>
                  <a:gd name="T27" fmla="*/ 37 h 507"/>
                  <a:gd name="T28" fmla="*/ 162 w 500"/>
                  <a:gd name="T29" fmla="*/ 15 h 507"/>
                  <a:gd name="T30" fmla="*/ 198 w 500"/>
                  <a:gd name="T31" fmla="*/ 5 h 507"/>
                  <a:gd name="T32" fmla="*/ 234 w 500"/>
                  <a:gd name="T33" fmla="*/ 0 h 507"/>
                  <a:gd name="T34" fmla="*/ 276 w 500"/>
                  <a:gd name="T35" fmla="*/ 5 h 507"/>
                  <a:gd name="T36" fmla="*/ 313 w 500"/>
                  <a:gd name="T37" fmla="*/ 10 h 507"/>
                  <a:gd name="T38" fmla="*/ 349 w 500"/>
                  <a:gd name="T39" fmla="*/ 20 h 507"/>
                  <a:gd name="T40" fmla="*/ 386 w 500"/>
                  <a:gd name="T41" fmla="*/ 42 h 507"/>
                  <a:gd name="T42" fmla="*/ 423 w 500"/>
                  <a:gd name="T43" fmla="*/ 68 h 507"/>
                  <a:gd name="T44" fmla="*/ 448 w 500"/>
                  <a:gd name="T45" fmla="*/ 99 h 507"/>
                  <a:gd name="T46" fmla="*/ 470 w 500"/>
                  <a:gd name="T47" fmla="*/ 130 h 507"/>
                  <a:gd name="T48" fmla="*/ 485 w 500"/>
                  <a:gd name="T49" fmla="*/ 167 h 507"/>
                  <a:gd name="T50" fmla="*/ 495 w 500"/>
                  <a:gd name="T51" fmla="*/ 204 h 507"/>
                  <a:gd name="T52" fmla="*/ 500 w 500"/>
                  <a:gd name="T53" fmla="*/ 240 h 507"/>
                  <a:gd name="T54" fmla="*/ 500 w 500"/>
                  <a:gd name="T55" fmla="*/ 281 h 507"/>
                  <a:gd name="T56" fmla="*/ 495 w 500"/>
                  <a:gd name="T57" fmla="*/ 318 h 507"/>
                  <a:gd name="T58" fmla="*/ 480 w 500"/>
                  <a:gd name="T59" fmla="*/ 355 h 507"/>
                  <a:gd name="T60" fmla="*/ 460 w 500"/>
                  <a:gd name="T61" fmla="*/ 392 h 507"/>
                  <a:gd name="T62" fmla="*/ 438 w 500"/>
                  <a:gd name="T63" fmla="*/ 423 h 507"/>
                  <a:gd name="T64" fmla="*/ 407 w 500"/>
                  <a:gd name="T65" fmla="*/ 449 h 507"/>
                  <a:gd name="T66" fmla="*/ 376 w 500"/>
                  <a:gd name="T67" fmla="*/ 475 h 507"/>
                  <a:gd name="T68" fmla="*/ 339 w 500"/>
                  <a:gd name="T69" fmla="*/ 490 h 507"/>
                  <a:gd name="T70" fmla="*/ 302 w 500"/>
                  <a:gd name="T71" fmla="*/ 502 h 507"/>
                  <a:gd name="T72" fmla="*/ 261 w 500"/>
                  <a:gd name="T73" fmla="*/ 507 h 507"/>
                  <a:gd name="T74" fmla="*/ 224 w 500"/>
                  <a:gd name="T75" fmla="*/ 507 h 507"/>
                  <a:gd name="T76" fmla="*/ 187 w 500"/>
                  <a:gd name="T77" fmla="*/ 496 h 507"/>
                  <a:gd name="T78" fmla="*/ 145 w 500"/>
                  <a:gd name="T79" fmla="*/ 485 h 507"/>
                  <a:gd name="T80" fmla="*/ 115 w 500"/>
                  <a:gd name="T81" fmla="*/ 465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0" h="507">
                    <a:moveTo>
                      <a:pt x="115" y="465"/>
                    </a:moveTo>
                    <a:lnTo>
                      <a:pt x="78" y="438"/>
                    </a:lnTo>
                    <a:lnTo>
                      <a:pt x="52" y="412"/>
                    </a:lnTo>
                    <a:lnTo>
                      <a:pt x="31" y="376"/>
                    </a:lnTo>
                    <a:lnTo>
                      <a:pt x="15" y="345"/>
                    </a:lnTo>
                    <a:lnTo>
                      <a:pt x="5" y="303"/>
                    </a:lnTo>
                    <a:lnTo>
                      <a:pt x="0" y="266"/>
                    </a:lnTo>
                    <a:lnTo>
                      <a:pt x="0" y="229"/>
                    </a:lnTo>
                    <a:lnTo>
                      <a:pt x="5" y="188"/>
                    </a:lnTo>
                    <a:lnTo>
                      <a:pt x="20" y="151"/>
                    </a:lnTo>
                    <a:lnTo>
                      <a:pt x="41" y="115"/>
                    </a:lnTo>
                    <a:lnTo>
                      <a:pt x="62" y="84"/>
                    </a:lnTo>
                    <a:lnTo>
                      <a:pt x="93" y="57"/>
                    </a:lnTo>
                    <a:lnTo>
                      <a:pt x="125" y="37"/>
                    </a:lnTo>
                    <a:lnTo>
                      <a:pt x="162" y="15"/>
                    </a:lnTo>
                    <a:lnTo>
                      <a:pt x="198" y="5"/>
                    </a:lnTo>
                    <a:lnTo>
                      <a:pt x="234" y="0"/>
                    </a:lnTo>
                    <a:lnTo>
                      <a:pt x="276" y="5"/>
                    </a:lnTo>
                    <a:lnTo>
                      <a:pt x="313" y="10"/>
                    </a:lnTo>
                    <a:lnTo>
                      <a:pt x="349" y="20"/>
                    </a:lnTo>
                    <a:lnTo>
                      <a:pt x="386" y="42"/>
                    </a:lnTo>
                    <a:lnTo>
                      <a:pt x="423" y="68"/>
                    </a:lnTo>
                    <a:lnTo>
                      <a:pt x="448" y="99"/>
                    </a:lnTo>
                    <a:lnTo>
                      <a:pt x="470" y="130"/>
                    </a:lnTo>
                    <a:lnTo>
                      <a:pt x="485" y="167"/>
                    </a:lnTo>
                    <a:lnTo>
                      <a:pt x="495" y="204"/>
                    </a:lnTo>
                    <a:lnTo>
                      <a:pt x="500" y="240"/>
                    </a:lnTo>
                    <a:lnTo>
                      <a:pt x="500" y="281"/>
                    </a:lnTo>
                    <a:lnTo>
                      <a:pt x="495" y="318"/>
                    </a:lnTo>
                    <a:lnTo>
                      <a:pt x="480" y="355"/>
                    </a:lnTo>
                    <a:lnTo>
                      <a:pt x="460" y="392"/>
                    </a:lnTo>
                    <a:lnTo>
                      <a:pt x="438" y="423"/>
                    </a:lnTo>
                    <a:lnTo>
                      <a:pt x="407" y="449"/>
                    </a:lnTo>
                    <a:lnTo>
                      <a:pt x="376" y="475"/>
                    </a:lnTo>
                    <a:lnTo>
                      <a:pt x="339" y="490"/>
                    </a:lnTo>
                    <a:lnTo>
                      <a:pt x="302" y="502"/>
                    </a:lnTo>
                    <a:lnTo>
                      <a:pt x="261" y="507"/>
                    </a:lnTo>
                    <a:lnTo>
                      <a:pt x="224" y="507"/>
                    </a:lnTo>
                    <a:lnTo>
                      <a:pt x="187" y="496"/>
                    </a:lnTo>
                    <a:lnTo>
                      <a:pt x="145" y="485"/>
                    </a:lnTo>
                    <a:lnTo>
                      <a:pt x="115" y="465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52" name="Freeform 40">
                <a:extLst>
                  <a:ext uri="{FF2B5EF4-FFF2-40B4-BE49-F238E27FC236}">
                    <a16:creationId xmlns:a16="http://schemas.microsoft.com/office/drawing/2014/main" id="{49AF59F6-0821-42E6-A8F5-A82144FF24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2" y="2617"/>
                <a:ext cx="106" cy="108"/>
              </a:xfrm>
              <a:custGeom>
                <a:avLst/>
                <a:gdLst>
                  <a:gd name="T0" fmla="*/ 104 w 533"/>
                  <a:gd name="T1" fmla="*/ 441 h 537"/>
                  <a:gd name="T2" fmla="*/ 83 w 533"/>
                  <a:gd name="T3" fmla="*/ 465 h 537"/>
                  <a:gd name="T4" fmla="*/ 81 w 533"/>
                  <a:gd name="T5" fmla="*/ 420 h 537"/>
                  <a:gd name="T6" fmla="*/ 60 w 533"/>
                  <a:gd name="T7" fmla="*/ 384 h 537"/>
                  <a:gd name="T8" fmla="*/ 60 w 533"/>
                  <a:gd name="T9" fmla="*/ 384 h 537"/>
                  <a:gd name="T10" fmla="*/ 36 w 533"/>
                  <a:gd name="T11" fmla="*/ 314 h 537"/>
                  <a:gd name="T12" fmla="*/ 21 w 533"/>
                  <a:gd name="T13" fmla="*/ 318 h 537"/>
                  <a:gd name="T14" fmla="*/ 31 w 533"/>
                  <a:gd name="T15" fmla="*/ 279 h 537"/>
                  <a:gd name="T16" fmla="*/ 0 w 533"/>
                  <a:gd name="T17" fmla="*/ 244 h 537"/>
                  <a:gd name="T18" fmla="*/ 31 w 533"/>
                  <a:gd name="T19" fmla="*/ 244 h 537"/>
                  <a:gd name="T20" fmla="*/ 36 w 533"/>
                  <a:gd name="T21" fmla="*/ 207 h 537"/>
                  <a:gd name="T22" fmla="*/ 6 w 533"/>
                  <a:gd name="T23" fmla="*/ 196 h 537"/>
                  <a:gd name="T24" fmla="*/ 50 w 533"/>
                  <a:gd name="T25" fmla="*/ 174 h 537"/>
                  <a:gd name="T26" fmla="*/ 71 w 533"/>
                  <a:gd name="T27" fmla="*/ 138 h 537"/>
                  <a:gd name="T28" fmla="*/ 71 w 533"/>
                  <a:gd name="T29" fmla="*/ 138 h 537"/>
                  <a:gd name="T30" fmla="*/ 120 w 533"/>
                  <a:gd name="T31" fmla="*/ 84 h 537"/>
                  <a:gd name="T32" fmla="*/ 109 w 533"/>
                  <a:gd name="T33" fmla="*/ 72 h 537"/>
                  <a:gd name="T34" fmla="*/ 149 w 533"/>
                  <a:gd name="T35" fmla="*/ 65 h 537"/>
                  <a:gd name="T36" fmla="*/ 170 w 533"/>
                  <a:gd name="T37" fmla="*/ 17 h 537"/>
                  <a:gd name="T38" fmla="*/ 185 w 533"/>
                  <a:gd name="T39" fmla="*/ 45 h 537"/>
                  <a:gd name="T40" fmla="*/ 218 w 533"/>
                  <a:gd name="T41" fmla="*/ 35 h 537"/>
                  <a:gd name="T42" fmla="*/ 211 w 533"/>
                  <a:gd name="T43" fmla="*/ 5 h 537"/>
                  <a:gd name="T44" fmla="*/ 249 w 533"/>
                  <a:gd name="T45" fmla="*/ 30 h 537"/>
                  <a:gd name="T46" fmla="*/ 290 w 533"/>
                  <a:gd name="T47" fmla="*/ 35 h 537"/>
                  <a:gd name="T48" fmla="*/ 290 w 533"/>
                  <a:gd name="T49" fmla="*/ 35 h 537"/>
                  <a:gd name="T50" fmla="*/ 361 w 533"/>
                  <a:gd name="T51" fmla="*/ 51 h 537"/>
                  <a:gd name="T52" fmla="*/ 365 w 533"/>
                  <a:gd name="T53" fmla="*/ 35 h 537"/>
                  <a:gd name="T54" fmla="*/ 394 w 533"/>
                  <a:gd name="T55" fmla="*/ 70 h 537"/>
                  <a:gd name="T56" fmla="*/ 448 w 533"/>
                  <a:gd name="T57" fmla="*/ 70 h 537"/>
                  <a:gd name="T58" fmla="*/ 430 w 533"/>
                  <a:gd name="T59" fmla="*/ 96 h 537"/>
                  <a:gd name="T60" fmla="*/ 452 w 533"/>
                  <a:gd name="T61" fmla="*/ 123 h 537"/>
                  <a:gd name="T62" fmla="*/ 478 w 533"/>
                  <a:gd name="T63" fmla="*/ 106 h 537"/>
                  <a:gd name="T64" fmla="*/ 471 w 533"/>
                  <a:gd name="T65" fmla="*/ 152 h 537"/>
                  <a:gd name="T66" fmla="*/ 486 w 533"/>
                  <a:gd name="T67" fmla="*/ 186 h 537"/>
                  <a:gd name="T68" fmla="*/ 486 w 533"/>
                  <a:gd name="T69" fmla="*/ 186 h 537"/>
                  <a:gd name="T70" fmla="*/ 501 w 533"/>
                  <a:gd name="T71" fmla="*/ 258 h 537"/>
                  <a:gd name="T72" fmla="*/ 516 w 533"/>
                  <a:gd name="T73" fmla="*/ 255 h 537"/>
                  <a:gd name="T74" fmla="*/ 501 w 533"/>
                  <a:gd name="T75" fmla="*/ 296 h 537"/>
                  <a:gd name="T76" fmla="*/ 528 w 533"/>
                  <a:gd name="T77" fmla="*/ 335 h 537"/>
                  <a:gd name="T78" fmla="*/ 496 w 533"/>
                  <a:gd name="T79" fmla="*/ 331 h 537"/>
                  <a:gd name="T80" fmla="*/ 482 w 533"/>
                  <a:gd name="T81" fmla="*/ 363 h 537"/>
                  <a:gd name="T82" fmla="*/ 509 w 533"/>
                  <a:gd name="T83" fmla="*/ 378 h 537"/>
                  <a:gd name="T84" fmla="*/ 462 w 533"/>
                  <a:gd name="T85" fmla="*/ 397 h 537"/>
                  <a:gd name="T86" fmla="*/ 444 w 533"/>
                  <a:gd name="T87" fmla="*/ 426 h 537"/>
                  <a:gd name="T88" fmla="*/ 444 w 533"/>
                  <a:gd name="T89" fmla="*/ 426 h 537"/>
                  <a:gd name="T90" fmla="*/ 384 w 533"/>
                  <a:gd name="T91" fmla="*/ 477 h 537"/>
                  <a:gd name="T92" fmla="*/ 398 w 533"/>
                  <a:gd name="T93" fmla="*/ 504 h 537"/>
                  <a:gd name="T94" fmla="*/ 351 w 533"/>
                  <a:gd name="T95" fmla="*/ 490 h 537"/>
                  <a:gd name="T96" fmla="*/ 316 w 533"/>
                  <a:gd name="T97" fmla="*/ 500 h 537"/>
                  <a:gd name="T98" fmla="*/ 316 w 533"/>
                  <a:gd name="T99" fmla="*/ 500 h 537"/>
                  <a:gd name="T100" fmla="*/ 240 w 533"/>
                  <a:gd name="T101" fmla="*/ 505 h 537"/>
                  <a:gd name="T102" fmla="*/ 240 w 533"/>
                  <a:gd name="T103" fmla="*/ 522 h 537"/>
                  <a:gd name="T104" fmla="*/ 200 w 533"/>
                  <a:gd name="T105" fmla="*/ 526 h 537"/>
                  <a:gd name="T106" fmla="*/ 158 w 533"/>
                  <a:gd name="T107" fmla="*/ 516 h 537"/>
                  <a:gd name="T108" fmla="*/ 165 w 533"/>
                  <a:gd name="T109" fmla="*/ 485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3" h="537">
                    <a:moveTo>
                      <a:pt x="139" y="467"/>
                    </a:moveTo>
                    <a:lnTo>
                      <a:pt x="103" y="441"/>
                    </a:lnTo>
                    <a:lnTo>
                      <a:pt x="85" y="467"/>
                    </a:lnTo>
                    <a:lnTo>
                      <a:pt x="122" y="492"/>
                    </a:lnTo>
                    <a:lnTo>
                      <a:pt x="139" y="467"/>
                    </a:lnTo>
                    <a:close/>
                    <a:moveTo>
                      <a:pt x="103" y="441"/>
                    </a:moveTo>
                    <a:lnTo>
                      <a:pt x="104" y="441"/>
                    </a:lnTo>
                    <a:lnTo>
                      <a:pt x="105" y="442"/>
                    </a:lnTo>
                    <a:lnTo>
                      <a:pt x="94" y="453"/>
                    </a:lnTo>
                    <a:lnTo>
                      <a:pt x="103" y="441"/>
                    </a:lnTo>
                    <a:close/>
                    <a:moveTo>
                      <a:pt x="105" y="442"/>
                    </a:moveTo>
                    <a:lnTo>
                      <a:pt x="79" y="417"/>
                    </a:lnTo>
                    <a:lnTo>
                      <a:pt x="56" y="438"/>
                    </a:lnTo>
                    <a:lnTo>
                      <a:pt x="83" y="465"/>
                    </a:lnTo>
                    <a:lnTo>
                      <a:pt x="105" y="442"/>
                    </a:lnTo>
                    <a:close/>
                    <a:moveTo>
                      <a:pt x="79" y="417"/>
                    </a:moveTo>
                    <a:lnTo>
                      <a:pt x="81" y="418"/>
                    </a:lnTo>
                    <a:lnTo>
                      <a:pt x="81" y="420"/>
                    </a:lnTo>
                    <a:lnTo>
                      <a:pt x="68" y="427"/>
                    </a:lnTo>
                    <a:lnTo>
                      <a:pt x="79" y="417"/>
                    </a:lnTo>
                    <a:close/>
                    <a:moveTo>
                      <a:pt x="81" y="420"/>
                    </a:moveTo>
                    <a:lnTo>
                      <a:pt x="60" y="383"/>
                    </a:lnTo>
                    <a:lnTo>
                      <a:pt x="33" y="398"/>
                    </a:lnTo>
                    <a:lnTo>
                      <a:pt x="54" y="435"/>
                    </a:lnTo>
                    <a:lnTo>
                      <a:pt x="81" y="420"/>
                    </a:lnTo>
                    <a:close/>
                    <a:moveTo>
                      <a:pt x="60" y="383"/>
                    </a:moveTo>
                    <a:lnTo>
                      <a:pt x="60" y="383"/>
                    </a:lnTo>
                    <a:lnTo>
                      <a:pt x="60" y="384"/>
                    </a:lnTo>
                    <a:lnTo>
                      <a:pt x="47" y="391"/>
                    </a:lnTo>
                    <a:lnTo>
                      <a:pt x="60" y="383"/>
                    </a:lnTo>
                    <a:close/>
                    <a:moveTo>
                      <a:pt x="60" y="384"/>
                    </a:moveTo>
                    <a:lnTo>
                      <a:pt x="45" y="352"/>
                    </a:lnTo>
                    <a:lnTo>
                      <a:pt x="18" y="367"/>
                    </a:lnTo>
                    <a:lnTo>
                      <a:pt x="33" y="397"/>
                    </a:lnTo>
                    <a:lnTo>
                      <a:pt x="60" y="384"/>
                    </a:lnTo>
                    <a:close/>
                    <a:moveTo>
                      <a:pt x="45" y="352"/>
                    </a:moveTo>
                    <a:lnTo>
                      <a:pt x="46" y="355"/>
                    </a:lnTo>
                    <a:lnTo>
                      <a:pt x="46" y="356"/>
                    </a:lnTo>
                    <a:lnTo>
                      <a:pt x="31" y="360"/>
                    </a:lnTo>
                    <a:lnTo>
                      <a:pt x="45" y="352"/>
                    </a:lnTo>
                    <a:close/>
                    <a:moveTo>
                      <a:pt x="46" y="356"/>
                    </a:moveTo>
                    <a:lnTo>
                      <a:pt x="36" y="314"/>
                    </a:lnTo>
                    <a:lnTo>
                      <a:pt x="5" y="322"/>
                    </a:lnTo>
                    <a:lnTo>
                      <a:pt x="16" y="364"/>
                    </a:lnTo>
                    <a:lnTo>
                      <a:pt x="46" y="356"/>
                    </a:lnTo>
                    <a:close/>
                    <a:moveTo>
                      <a:pt x="36" y="314"/>
                    </a:moveTo>
                    <a:lnTo>
                      <a:pt x="36" y="315"/>
                    </a:lnTo>
                    <a:lnTo>
                      <a:pt x="36" y="316"/>
                    </a:lnTo>
                    <a:lnTo>
                      <a:pt x="21" y="318"/>
                    </a:lnTo>
                    <a:lnTo>
                      <a:pt x="36" y="314"/>
                    </a:lnTo>
                    <a:close/>
                    <a:moveTo>
                      <a:pt x="36" y="316"/>
                    </a:moveTo>
                    <a:lnTo>
                      <a:pt x="31" y="279"/>
                    </a:lnTo>
                    <a:lnTo>
                      <a:pt x="0" y="283"/>
                    </a:lnTo>
                    <a:lnTo>
                      <a:pt x="5" y="320"/>
                    </a:lnTo>
                    <a:lnTo>
                      <a:pt x="36" y="316"/>
                    </a:lnTo>
                    <a:close/>
                    <a:moveTo>
                      <a:pt x="31" y="279"/>
                    </a:moveTo>
                    <a:lnTo>
                      <a:pt x="31" y="280"/>
                    </a:lnTo>
                    <a:lnTo>
                      <a:pt x="31" y="281"/>
                    </a:lnTo>
                    <a:lnTo>
                      <a:pt x="16" y="281"/>
                    </a:lnTo>
                    <a:lnTo>
                      <a:pt x="31" y="279"/>
                    </a:lnTo>
                    <a:close/>
                    <a:moveTo>
                      <a:pt x="31" y="281"/>
                    </a:moveTo>
                    <a:lnTo>
                      <a:pt x="31" y="244"/>
                    </a:lnTo>
                    <a:lnTo>
                      <a:pt x="0" y="244"/>
                    </a:lnTo>
                    <a:lnTo>
                      <a:pt x="0" y="281"/>
                    </a:lnTo>
                    <a:lnTo>
                      <a:pt x="31" y="281"/>
                    </a:lnTo>
                    <a:close/>
                    <a:moveTo>
                      <a:pt x="31" y="244"/>
                    </a:moveTo>
                    <a:lnTo>
                      <a:pt x="31" y="245"/>
                    </a:lnTo>
                    <a:lnTo>
                      <a:pt x="31" y="246"/>
                    </a:lnTo>
                    <a:lnTo>
                      <a:pt x="16" y="244"/>
                    </a:lnTo>
                    <a:lnTo>
                      <a:pt x="31" y="244"/>
                    </a:lnTo>
                    <a:close/>
                    <a:moveTo>
                      <a:pt x="31" y="246"/>
                    </a:moveTo>
                    <a:lnTo>
                      <a:pt x="36" y="205"/>
                    </a:lnTo>
                    <a:lnTo>
                      <a:pt x="5" y="201"/>
                    </a:lnTo>
                    <a:lnTo>
                      <a:pt x="0" y="242"/>
                    </a:lnTo>
                    <a:lnTo>
                      <a:pt x="31" y="246"/>
                    </a:lnTo>
                    <a:close/>
                    <a:moveTo>
                      <a:pt x="36" y="205"/>
                    </a:moveTo>
                    <a:lnTo>
                      <a:pt x="36" y="207"/>
                    </a:lnTo>
                    <a:lnTo>
                      <a:pt x="35" y="209"/>
                    </a:lnTo>
                    <a:lnTo>
                      <a:pt x="21" y="203"/>
                    </a:lnTo>
                    <a:lnTo>
                      <a:pt x="36" y="205"/>
                    </a:lnTo>
                    <a:close/>
                    <a:moveTo>
                      <a:pt x="35" y="209"/>
                    </a:moveTo>
                    <a:lnTo>
                      <a:pt x="51" y="172"/>
                    </a:lnTo>
                    <a:lnTo>
                      <a:pt x="22" y="160"/>
                    </a:lnTo>
                    <a:lnTo>
                      <a:pt x="6" y="196"/>
                    </a:lnTo>
                    <a:lnTo>
                      <a:pt x="35" y="209"/>
                    </a:lnTo>
                    <a:close/>
                    <a:moveTo>
                      <a:pt x="51" y="172"/>
                    </a:moveTo>
                    <a:lnTo>
                      <a:pt x="50" y="173"/>
                    </a:lnTo>
                    <a:lnTo>
                      <a:pt x="50" y="174"/>
                    </a:lnTo>
                    <a:lnTo>
                      <a:pt x="36" y="166"/>
                    </a:lnTo>
                    <a:lnTo>
                      <a:pt x="51" y="172"/>
                    </a:lnTo>
                    <a:close/>
                    <a:moveTo>
                      <a:pt x="50" y="174"/>
                    </a:moveTo>
                    <a:lnTo>
                      <a:pt x="71" y="137"/>
                    </a:lnTo>
                    <a:lnTo>
                      <a:pt x="44" y="122"/>
                    </a:lnTo>
                    <a:lnTo>
                      <a:pt x="23" y="159"/>
                    </a:lnTo>
                    <a:lnTo>
                      <a:pt x="50" y="174"/>
                    </a:lnTo>
                    <a:close/>
                    <a:moveTo>
                      <a:pt x="71" y="137"/>
                    </a:moveTo>
                    <a:lnTo>
                      <a:pt x="71" y="138"/>
                    </a:lnTo>
                    <a:lnTo>
                      <a:pt x="71" y="138"/>
                    </a:lnTo>
                    <a:lnTo>
                      <a:pt x="57" y="130"/>
                    </a:lnTo>
                    <a:lnTo>
                      <a:pt x="71" y="137"/>
                    </a:lnTo>
                    <a:close/>
                    <a:moveTo>
                      <a:pt x="71" y="138"/>
                    </a:moveTo>
                    <a:lnTo>
                      <a:pt x="91" y="107"/>
                    </a:lnTo>
                    <a:lnTo>
                      <a:pt x="66" y="89"/>
                    </a:lnTo>
                    <a:lnTo>
                      <a:pt x="44" y="121"/>
                    </a:lnTo>
                    <a:lnTo>
                      <a:pt x="71" y="138"/>
                    </a:lnTo>
                    <a:close/>
                    <a:moveTo>
                      <a:pt x="91" y="107"/>
                    </a:moveTo>
                    <a:lnTo>
                      <a:pt x="90" y="109"/>
                    </a:lnTo>
                    <a:lnTo>
                      <a:pt x="88" y="111"/>
                    </a:lnTo>
                    <a:lnTo>
                      <a:pt x="78" y="99"/>
                    </a:lnTo>
                    <a:lnTo>
                      <a:pt x="91" y="107"/>
                    </a:lnTo>
                    <a:close/>
                    <a:moveTo>
                      <a:pt x="88" y="111"/>
                    </a:moveTo>
                    <a:lnTo>
                      <a:pt x="120" y="84"/>
                    </a:lnTo>
                    <a:lnTo>
                      <a:pt x="99" y="60"/>
                    </a:lnTo>
                    <a:lnTo>
                      <a:pt x="69" y="86"/>
                    </a:lnTo>
                    <a:lnTo>
                      <a:pt x="88" y="111"/>
                    </a:lnTo>
                    <a:close/>
                    <a:moveTo>
                      <a:pt x="120" y="84"/>
                    </a:moveTo>
                    <a:lnTo>
                      <a:pt x="119" y="85"/>
                    </a:lnTo>
                    <a:lnTo>
                      <a:pt x="119" y="85"/>
                    </a:lnTo>
                    <a:lnTo>
                      <a:pt x="109" y="72"/>
                    </a:lnTo>
                    <a:lnTo>
                      <a:pt x="120" y="84"/>
                    </a:lnTo>
                    <a:close/>
                    <a:moveTo>
                      <a:pt x="119" y="85"/>
                    </a:moveTo>
                    <a:lnTo>
                      <a:pt x="149" y="65"/>
                    </a:lnTo>
                    <a:lnTo>
                      <a:pt x="132" y="38"/>
                    </a:lnTo>
                    <a:lnTo>
                      <a:pt x="101" y="59"/>
                    </a:lnTo>
                    <a:lnTo>
                      <a:pt x="119" y="85"/>
                    </a:lnTo>
                    <a:close/>
                    <a:moveTo>
                      <a:pt x="149" y="65"/>
                    </a:moveTo>
                    <a:lnTo>
                      <a:pt x="148" y="65"/>
                    </a:lnTo>
                    <a:lnTo>
                      <a:pt x="148" y="65"/>
                    </a:lnTo>
                    <a:lnTo>
                      <a:pt x="141" y="52"/>
                    </a:lnTo>
                    <a:lnTo>
                      <a:pt x="149" y="65"/>
                    </a:lnTo>
                    <a:close/>
                    <a:moveTo>
                      <a:pt x="148" y="65"/>
                    </a:moveTo>
                    <a:lnTo>
                      <a:pt x="185" y="45"/>
                    </a:lnTo>
                    <a:lnTo>
                      <a:pt x="170" y="17"/>
                    </a:lnTo>
                    <a:lnTo>
                      <a:pt x="133" y="37"/>
                    </a:lnTo>
                    <a:lnTo>
                      <a:pt x="148" y="65"/>
                    </a:lnTo>
                    <a:close/>
                    <a:moveTo>
                      <a:pt x="185" y="45"/>
                    </a:moveTo>
                    <a:lnTo>
                      <a:pt x="184" y="46"/>
                    </a:lnTo>
                    <a:lnTo>
                      <a:pt x="182" y="46"/>
                    </a:lnTo>
                    <a:lnTo>
                      <a:pt x="178" y="30"/>
                    </a:lnTo>
                    <a:lnTo>
                      <a:pt x="185" y="45"/>
                    </a:lnTo>
                    <a:close/>
                    <a:moveTo>
                      <a:pt x="182" y="46"/>
                    </a:moveTo>
                    <a:lnTo>
                      <a:pt x="219" y="35"/>
                    </a:lnTo>
                    <a:lnTo>
                      <a:pt x="209" y="5"/>
                    </a:lnTo>
                    <a:lnTo>
                      <a:pt x="174" y="15"/>
                    </a:lnTo>
                    <a:lnTo>
                      <a:pt x="182" y="46"/>
                    </a:lnTo>
                    <a:close/>
                    <a:moveTo>
                      <a:pt x="219" y="35"/>
                    </a:moveTo>
                    <a:lnTo>
                      <a:pt x="218" y="35"/>
                    </a:lnTo>
                    <a:lnTo>
                      <a:pt x="216" y="35"/>
                    </a:lnTo>
                    <a:lnTo>
                      <a:pt x="214" y="20"/>
                    </a:lnTo>
                    <a:lnTo>
                      <a:pt x="219" y="35"/>
                    </a:lnTo>
                    <a:close/>
                    <a:moveTo>
                      <a:pt x="216" y="35"/>
                    </a:moveTo>
                    <a:lnTo>
                      <a:pt x="252" y="30"/>
                    </a:lnTo>
                    <a:lnTo>
                      <a:pt x="248" y="0"/>
                    </a:lnTo>
                    <a:lnTo>
                      <a:pt x="211" y="5"/>
                    </a:lnTo>
                    <a:lnTo>
                      <a:pt x="216" y="35"/>
                    </a:lnTo>
                    <a:close/>
                    <a:moveTo>
                      <a:pt x="252" y="30"/>
                    </a:moveTo>
                    <a:lnTo>
                      <a:pt x="251" y="30"/>
                    </a:lnTo>
                    <a:lnTo>
                      <a:pt x="249" y="30"/>
                    </a:lnTo>
                    <a:lnTo>
                      <a:pt x="250" y="15"/>
                    </a:lnTo>
                    <a:lnTo>
                      <a:pt x="252" y="30"/>
                    </a:lnTo>
                    <a:close/>
                    <a:moveTo>
                      <a:pt x="249" y="30"/>
                    </a:moveTo>
                    <a:lnTo>
                      <a:pt x="291" y="35"/>
                    </a:lnTo>
                    <a:lnTo>
                      <a:pt x="294" y="5"/>
                    </a:lnTo>
                    <a:lnTo>
                      <a:pt x="252" y="0"/>
                    </a:lnTo>
                    <a:lnTo>
                      <a:pt x="249" y="30"/>
                    </a:lnTo>
                    <a:close/>
                    <a:moveTo>
                      <a:pt x="291" y="35"/>
                    </a:moveTo>
                    <a:lnTo>
                      <a:pt x="288" y="35"/>
                    </a:lnTo>
                    <a:lnTo>
                      <a:pt x="290" y="35"/>
                    </a:lnTo>
                    <a:lnTo>
                      <a:pt x="292" y="20"/>
                    </a:lnTo>
                    <a:lnTo>
                      <a:pt x="291" y="35"/>
                    </a:lnTo>
                    <a:close/>
                    <a:moveTo>
                      <a:pt x="290" y="35"/>
                    </a:moveTo>
                    <a:lnTo>
                      <a:pt x="327" y="40"/>
                    </a:lnTo>
                    <a:lnTo>
                      <a:pt x="331" y="10"/>
                    </a:lnTo>
                    <a:lnTo>
                      <a:pt x="294" y="5"/>
                    </a:lnTo>
                    <a:lnTo>
                      <a:pt x="290" y="35"/>
                    </a:lnTo>
                    <a:close/>
                    <a:moveTo>
                      <a:pt x="327" y="40"/>
                    </a:moveTo>
                    <a:lnTo>
                      <a:pt x="326" y="40"/>
                    </a:lnTo>
                    <a:lnTo>
                      <a:pt x="325" y="40"/>
                    </a:lnTo>
                    <a:lnTo>
                      <a:pt x="329" y="25"/>
                    </a:lnTo>
                    <a:lnTo>
                      <a:pt x="327" y="40"/>
                    </a:lnTo>
                    <a:close/>
                    <a:moveTo>
                      <a:pt x="325" y="40"/>
                    </a:moveTo>
                    <a:lnTo>
                      <a:pt x="361" y="51"/>
                    </a:lnTo>
                    <a:lnTo>
                      <a:pt x="369" y="21"/>
                    </a:lnTo>
                    <a:lnTo>
                      <a:pt x="333" y="10"/>
                    </a:lnTo>
                    <a:lnTo>
                      <a:pt x="325" y="40"/>
                    </a:lnTo>
                    <a:close/>
                    <a:moveTo>
                      <a:pt x="361" y="51"/>
                    </a:moveTo>
                    <a:lnTo>
                      <a:pt x="359" y="51"/>
                    </a:lnTo>
                    <a:lnTo>
                      <a:pt x="357" y="50"/>
                    </a:lnTo>
                    <a:lnTo>
                      <a:pt x="365" y="35"/>
                    </a:lnTo>
                    <a:lnTo>
                      <a:pt x="361" y="51"/>
                    </a:lnTo>
                    <a:close/>
                    <a:moveTo>
                      <a:pt x="357" y="50"/>
                    </a:moveTo>
                    <a:lnTo>
                      <a:pt x="394" y="70"/>
                    </a:lnTo>
                    <a:lnTo>
                      <a:pt x="410" y="44"/>
                    </a:lnTo>
                    <a:lnTo>
                      <a:pt x="374" y="22"/>
                    </a:lnTo>
                    <a:lnTo>
                      <a:pt x="357" y="50"/>
                    </a:lnTo>
                    <a:close/>
                    <a:moveTo>
                      <a:pt x="394" y="70"/>
                    </a:moveTo>
                    <a:lnTo>
                      <a:pt x="394" y="70"/>
                    </a:lnTo>
                    <a:lnTo>
                      <a:pt x="393" y="69"/>
                    </a:lnTo>
                    <a:lnTo>
                      <a:pt x="402" y="57"/>
                    </a:lnTo>
                    <a:lnTo>
                      <a:pt x="394" y="70"/>
                    </a:lnTo>
                    <a:close/>
                    <a:moveTo>
                      <a:pt x="393" y="69"/>
                    </a:moveTo>
                    <a:lnTo>
                      <a:pt x="430" y="96"/>
                    </a:lnTo>
                    <a:lnTo>
                      <a:pt x="448" y="70"/>
                    </a:lnTo>
                    <a:lnTo>
                      <a:pt x="411" y="44"/>
                    </a:lnTo>
                    <a:lnTo>
                      <a:pt x="393" y="69"/>
                    </a:lnTo>
                    <a:close/>
                    <a:moveTo>
                      <a:pt x="430" y="96"/>
                    </a:moveTo>
                    <a:lnTo>
                      <a:pt x="428" y="95"/>
                    </a:lnTo>
                    <a:lnTo>
                      <a:pt x="427" y="92"/>
                    </a:lnTo>
                    <a:lnTo>
                      <a:pt x="439" y="83"/>
                    </a:lnTo>
                    <a:lnTo>
                      <a:pt x="430" y="96"/>
                    </a:lnTo>
                    <a:close/>
                    <a:moveTo>
                      <a:pt x="427" y="92"/>
                    </a:moveTo>
                    <a:lnTo>
                      <a:pt x="452" y="124"/>
                    </a:lnTo>
                    <a:lnTo>
                      <a:pt x="477" y="104"/>
                    </a:lnTo>
                    <a:lnTo>
                      <a:pt x="451" y="73"/>
                    </a:lnTo>
                    <a:lnTo>
                      <a:pt x="427" y="92"/>
                    </a:lnTo>
                    <a:close/>
                    <a:moveTo>
                      <a:pt x="452" y="124"/>
                    </a:moveTo>
                    <a:lnTo>
                      <a:pt x="452" y="123"/>
                    </a:lnTo>
                    <a:lnTo>
                      <a:pt x="452" y="123"/>
                    </a:lnTo>
                    <a:lnTo>
                      <a:pt x="464" y="114"/>
                    </a:lnTo>
                    <a:lnTo>
                      <a:pt x="452" y="124"/>
                    </a:lnTo>
                    <a:close/>
                    <a:moveTo>
                      <a:pt x="452" y="123"/>
                    </a:moveTo>
                    <a:lnTo>
                      <a:pt x="473" y="154"/>
                    </a:lnTo>
                    <a:lnTo>
                      <a:pt x="499" y="136"/>
                    </a:lnTo>
                    <a:lnTo>
                      <a:pt x="478" y="106"/>
                    </a:lnTo>
                    <a:lnTo>
                      <a:pt x="452" y="123"/>
                    </a:lnTo>
                    <a:close/>
                    <a:moveTo>
                      <a:pt x="473" y="154"/>
                    </a:moveTo>
                    <a:lnTo>
                      <a:pt x="471" y="153"/>
                    </a:lnTo>
                    <a:lnTo>
                      <a:pt x="471" y="152"/>
                    </a:lnTo>
                    <a:lnTo>
                      <a:pt x="486" y="145"/>
                    </a:lnTo>
                    <a:lnTo>
                      <a:pt x="473" y="154"/>
                    </a:lnTo>
                    <a:close/>
                    <a:moveTo>
                      <a:pt x="471" y="152"/>
                    </a:moveTo>
                    <a:lnTo>
                      <a:pt x="487" y="188"/>
                    </a:lnTo>
                    <a:lnTo>
                      <a:pt x="515" y="176"/>
                    </a:lnTo>
                    <a:lnTo>
                      <a:pt x="500" y="139"/>
                    </a:lnTo>
                    <a:lnTo>
                      <a:pt x="471" y="152"/>
                    </a:lnTo>
                    <a:close/>
                    <a:moveTo>
                      <a:pt x="487" y="188"/>
                    </a:moveTo>
                    <a:lnTo>
                      <a:pt x="487" y="187"/>
                    </a:lnTo>
                    <a:lnTo>
                      <a:pt x="486" y="186"/>
                    </a:lnTo>
                    <a:lnTo>
                      <a:pt x="501" y="182"/>
                    </a:lnTo>
                    <a:lnTo>
                      <a:pt x="487" y="188"/>
                    </a:lnTo>
                    <a:close/>
                    <a:moveTo>
                      <a:pt x="486" y="186"/>
                    </a:moveTo>
                    <a:lnTo>
                      <a:pt x="497" y="223"/>
                    </a:lnTo>
                    <a:lnTo>
                      <a:pt x="527" y="215"/>
                    </a:lnTo>
                    <a:lnTo>
                      <a:pt x="516" y="178"/>
                    </a:lnTo>
                    <a:lnTo>
                      <a:pt x="486" y="186"/>
                    </a:lnTo>
                    <a:close/>
                    <a:moveTo>
                      <a:pt x="497" y="223"/>
                    </a:moveTo>
                    <a:lnTo>
                      <a:pt x="496" y="222"/>
                    </a:lnTo>
                    <a:lnTo>
                      <a:pt x="496" y="221"/>
                    </a:lnTo>
                    <a:lnTo>
                      <a:pt x="511" y="219"/>
                    </a:lnTo>
                    <a:lnTo>
                      <a:pt x="497" y="223"/>
                    </a:lnTo>
                    <a:close/>
                    <a:moveTo>
                      <a:pt x="496" y="221"/>
                    </a:moveTo>
                    <a:lnTo>
                      <a:pt x="501" y="258"/>
                    </a:lnTo>
                    <a:lnTo>
                      <a:pt x="533" y="253"/>
                    </a:lnTo>
                    <a:lnTo>
                      <a:pt x="528" y="217"/>
                    </a:lnTo>
                    <a:lnTo>
                      <a:pt x="496" y="221"/>
                    </a:lnTo>
                    <a:close/>
                    <a:moveTo>
                      <a:pt x="501" y="258"/>
                    </a:moveTo>
                    <a:lnTo>
                      <a:pt x="501" y="257"/>
                    </a:lnTo>
                    <a:lnTo>
                      <a:pt x="501" y="255"/>
                    </a:lnTo>
                    <a:lnTo>
                      <a:pt x="516" y="255"/>
                    </a:lnTo>
                    <a:lnTo>
                      <a:pt x="501" y="258"/>
                    </a:lnTo>
                    <a:close/>
                    <a:moveTo>
                      <a:pt x="501" y="255"/>
                    </a:moveTo>
                    <a:lnTo>
                      <a:pt x="501" y="296"/>
                    </a:lnTo>
                    <a:lnTo>
                      <a:pt x="533" y="296"/>
                    </a:lnTo>
                    <a:lnTo>
                      <a:pt x="533" y="255"/>
                    </a:lnTo>
                    <a:lnTo>
                      <a:pt x="501" y="255"/>
                    </a:lnTo>
                    <a:close/>
                    <a:moveTo>
                      <a:pt x="501" y="296"/>
                    </a:moveTo>
                    <a:lnTo>
                      <a:pt x="501" y="295"/>
                    </a:lnTo>
                    <a:lnTo>
                      <a:pt x="501" y="294"/>
                    </a:lnTo>
                    <a:lnTo>
                      <a:pt x="516" y="296"/>
                    </a:lnTo>
                    <a:lnTo>
                      <a:pt x="501" y="296"/>
                    </a:lnTo>
                    <a:close/>
                    <a:moveTo>
                      <a:pt x="501" y="294"/>
                    </a:moveTo>
                    <a:lnTo>
                      <a:pt x="496" y="331"/>
                    </a:lnTo>
                    <a:lnTo>
                      <a:pt x="528" y="335"/>
                    </a:lnTo>
                    <a:lnTo>
                      <a:pt x="533" y="299"/>
                    </a:lnTo>
                    <a:lnTo>
                      <a:pt x="501" y="294"/>
                    </a:lnTo>
                    <a:close/>
                    <a:moveTo>
                      <a:pt x="496" y="331"/>
                    </a:moveTo>
                    <a:lnTo>
                      <a:pt x="496" y="329"/>
                    </a:lnTo>
                    <a:lnTo>
                      <a:pt x="497" y="327"/>
                    </a:lnTo>
                    <a:lnTo>
                      <a:pt x="511" y="333"/>
                    </a:lnTo>
                    <a:lnTo>
                      <a:pt x="496" y="331"/>
                    </a:lnTo>
                    <a:close/>
                    <a:moveTo>
                      <a:pt x="497" y="327"/>
                    </a:moveTo>
                    <a:lnTo>
                      <a:pt x="482" y="364"/>
                    </a:lnTo>
                    <a:lnTo>
                      <a:pt x="510" y="376"/>
                    </a:lnTo>
                    <a:lnTo>
                      <a:pt x="527" y="339"/>
                    </a:lnTo>
                    <a:lnTo>
                      <a:pt x="497" y="327"/>
                    </a:lnTo>
                    <a:close/>
                    <a:moveTo>
                      <a:pt x="482" y="364"/>
                    </a:moveTo>
                    <a:lnTo>
                      <a:pt x="482" y="363"/>
                    </a:lnTo>
                    <a:lnTo>
                      <a:pt x="483" y="363"/>
                    </a:lnTo>
                    <a:lnTo>
                      <a:pt x="496" y="370"/>
                    </a:lnTo>
                    <a:lnTo>
                      <a:pt x="482" y="364"/>
                    </a:lnTo>
                    <a:close/>
                    <a:moveTo>
                      <a:pt x="483" y="363"/>
                    </a:moveTo>
                    <a:lnTo>
                      <a:pt x="461" y="398"/>
                    </a:lnTo>
                    <a:lnTo>
                      <a:pt x="489" y="415"/>
                    </a:lnTo>
                    <a:lnTo>
                      <a:pt x="509" y="378"/>
                    </a:lnTo>
                    <a:lnTo>
                      <a:pt x="483" y="363"/>
                    </a:lnTo>
                    <a:close/>
                    <a:moveTo>
                      <a:pt x="461" y="398"/>
                    </a:moveTo>
                    <a:lnTo>
                      <a:pt x="461" y="398"/>
                    </a:lnTo>
                    <a:lnTo>
                      <a:pt x="462" y="397"/>
                    </a:lnTo>
                    <a:lnTo>
                      <a:pt x="476" y="407"/>
                    </a:lnTo>
                    <a:lnTo>
                      <a:pt x="461" y="398"/>
                    </a:lnTo>
                    <a:close/>
                    <a:moveTo>
                      <a:pt x="462" y="397"/>
                    </a:moveTo>
                    <a:lnTo>
                      <a:pt x="441" y="429"/>
                    </a:lnTo>
                    <a:lnTo>
                      <a:pt x="467" y="446"/>
                    </a:lnTo>
                    <a:lnTo>
                      <a:pt x="488" y="416"/>
                    </a:lnTo>
                    <a:lnTo>
                      <a:pt x="462" y="397"/>
                    </a:lnTo>
                    <a:close/>
                    <a:moveTo>
                      <a:pt x="441" y="429"/>
                    </a:moveTo>
                    <a:lnTo>
                      <a:pt x="442" y="427"/>
                    </a:lnTo>
                    <a:lnTo>
                      <a:pt x="444" y="426"/>
                    </a:lnTo>
                    <a:lnTo>
                      <a:pt x="454" y="438"/>
                    </a:lnTo>
                    <a:lnTo>
                      <a:pt x="441" y="429"/>
                    </a:lnTo>
                    <a:close/>
                    <a:moveTo>
                      <a:pt x="444" y="426"/>
                    </a:moveTo>
                    <a:lnTo>
                      <a:pt x="413" y="451"/>
                    </a:lnTo>
                    <a:lnTo>
                      <a:pt x="433" y="476"/>
                    </a:lnTo>
                    <a:lnTo>
                      <a:pt x="464" y="450"/>
                    </a:lnTo>
                    <a:lnTo>
                      <a:pt x="444" y="426"/>
                    </a:lnTo>
                    <a:close/>
                    <a:moveTo>
                      <a:pt x="413" y="451"/>
                    </a:moveTo>
                    <a:lnTo>
                      <a:pt x="382" y="478"/>
                    </a:lnTo>
                    <a:lnTo>
                      <a:pt x="401" y="502"/>
                    </a:lnTo>
                    <a:lnTo>
                      <a:pt x="433" y="476"/>
                    </a:lnTo>
                    <a:lnTo>
                      <a:pt x="413" y="451"/>
                    </a:lnTo>
                    <a:close/>
                    <a:moveTo>
                      <a:pt x="382" y="478"/>
                    </a:moveTo>
                    <a:lnTo>
                      <a:pt x="384" y="477"/>
                    </a:lnTo>
                    <a:lnTo>
                      <a:pt x="386" y="476"/>
                    </a:lnTo>
                    <a:lnTo>
                      <a:pt x="392" y="490"/>
                    </a:lnTo>
                    <a:lnTo>
                      <a:pt x="382" y="478"/>
                    </a:lnTo>
                    <a:close/>
                    <a:moveTo>
                      <a:pt x="386" y="476"/>
                    </a:moveTo>
                    <a:lnTo>
                      <a:pt x="349" y="491"/>
                    </a:lnTo>
                    <a:lnTo>
                      <a:pt x="361" y="520"/>
                    </a:lnTo>
                    <a:lnTo>
                      <a:pt x="398" y="504"/>
                    </a:lnTo>
                    <a:lnTo>
                      <a:pt x="386" y="476"/>
                    </a:lnTo>
                    <a:close/>
                    <a:moveTo>
                      <a:pt x="349" y="491"/>
                    </a:moveTo>
                    <a:lnTo>
                      <a:pt x="350" y="491"/>
                    </a:lnTo>
                    <a:lnTo>
                      <a:pt x="351" y="490"/>
                    </a:lnTo>
                    <a:lnTo>
                      <a:pt x="355" y="505"/>
                    </a:lnTo>
                    <a:lnTo>
                      <a:pt x="349" y="491"/>
                    </a:lnTo>
                    <a:close/>
                    <a:moveTo>
                      <a:pt x="351" y="490"/>
                    </a:moveTo>
                    <a:lnTo>
                      <a:pt x="314" y="501"/>
                    </a:lnTo>
                    <a:lnTo>
                      <a:pt x="323" y="531"/>
                    </a:lnTo>
                    <a:lnTo>
                      <a:pt x="359" y="521"/>
                    </a:lnTo>
                    <a:lnTo>
                      <a:pt x="351" y="490"/>
                    </a:lnTo>
                    <a:close/>
                    <a:moveTo>
                      <a:pt x="314" y="501"/>
                    </a:moveTo>
                    <a:lnTo>
                      <a:pt x="315" y="500"/>
                    </a:lnTo>
                    <a:lnTo>
                      <a:pt x="316" y="500"/>
                    </a:lnTo>
                    <a:lnTo>
                      <a:pt x="318" y="517"/>
                    </a:lnTo>
                    <a:lnTo>
                      <a:pt x="314" y="501"/>
                    </a:lnTo>
                    <a:close/>
                    <a:moveTo>
                      <a:pt x="316" y="500"/>
                    </a:moveTo>
                    <a:lnTo>
                      <a:pt x="275" y="505"/>
                    </a:lnTo>
                    <a:lnTo>
                      <a:pt x="279" y="537"/>
                    </a:lnTo>
                    <a:lnTo>
                      <a:pt x="321" y="532"/>
                    </a:lnTo>
                    <a:lnTo>
                      <a:pt x="316" y="500"/>
                    </a:lnTo>
                    <a:close/>
                    <a:moveTo>
                      <a:pt x="275" y="505"/>
                    </a:moveTo>
                    <a:lnTo>
                      <a:pt x="276" y="505"/>
                    </a:lnTo>
                    <a:lnTo>
                      <a:pt x="277" y="505"/>
                    </a:lnTo>
                    <a:lnTo>
                      <a:pt x="277" y="522"/>
                    </a:lnTo>
                    <a:lnTo>
                      <a:pt x="275" y="505"/>
                    </a:lnTo>
                    <a:close/>
                    <a:moveTo>
                      <a:pt x="277" y="505"/>
                    </a:moveTo>
                    <a:lnTo>
                      <a:pt x="240" y="505"/>
                    </a:lnTo>
                    <a:lnTo>
                      <a:pt x="240" y="537"/>
                    </a:lnTo>
                    <a:lnTo>
                      <a:pt x="277" y="537"/>
                    </a:lnTo>
                    <a:lnTo>
                      <a:pt x="277" y="505"/>
                    </a:lnTo>
                    <a:close/>
                    <a:moveTo>
                      <a:pt x="240" y="505"/>
                    </a:moveTo>
                    <a:lnTo>
                      <a:pt x="242" y="505"/>
                    </a:lnTo>
                    <a:lnTo>
                      <a:pt x="244" y="506"/>
                    </a:lnTo>
                    <a:lnTo>
                      <a:pt x="240" y="522"/>
                    </a:lnTo>
                    <a:lnTo>
                      <a:pt x="240" y="505"/>
                    </a:lnTo>
                    <a:close/>
                    <a:moveTo>
                      <a:pt x="244" y="506"/>
                    </a:moveTo>
                    <a:lnTo>
                      <a:pt x="207" y="496"/>
                    </a:lnTo>
                    <a:lnTo>
                      <a:pt x="199" y="526"/>
                    </a:lnTo>
                    <a:lnTo>
                      <a:pt x="236" y="536"/>
                    </a:lnTo>
                    <a:lnTo>
                      <a:pt x="244" y="506"/>
                    </a:lnTo>
                    <a:close/>
                    <a:moveTo>
                      <a:pt x="200" y="526"/>
                    </a:moveTo>
                    <a:lnTo>
                      <a:pt x="198" y="526"/>
                    </a:lnTo>
                    <a:lnTo>
                      <a:pt x="199" y="526"/>
                    </a:lnTo>
                    <a:lnTo>
                      <a:pt x="203" y="511"/>
                    </a:lnTo>
                    <a:lnTo>
                      <a:pt x="200" y="526"/>
                    </a:lnTo>
                    <a:close/>
                    <a:moveTo>
                      <a:pt x="207" y="496"/>
                    </a:moveTo>
                    <a:lnTo>
                      <a:pt x="165" y="485"/>
                    </a:lnTo>
                    <a:lnTo>
                      <a:pt x="158" y="516"/>
                    </a:lnTo>
                    <a:lnTo>
                      <a:pt x="200" y="526"/>
                    </a:lnTo>
                    <a:lnTo>
                      <a:pt x="207" y="496"/>
                    </a:lnTo>
                    <a:close/>
                    <a:moveTo>
                      <a:pt x="165" y="485"/>
                    </a:moveTo>
                    <a:lnTo>
                      <a:pt x="169" y="486"/>
                    </a:lnTo>
                    <a:lnTo>
                      <a:pt x="171" y="487"/>
                    </a:lnTo>
                    <a:lnTo>
                      <a:pt x="161" y="500"/>
                    </a:lnTo>
                    <a:lnTo>
                      <a:pt x="165" y="485"/>
                    </a:lnTo>
                    <a:close/>
                    <a:moveTo>
                      <a:pt x="171" y="487"/>
                    </a:moveTo>
                    <a:lnTo>
                      <a:pt x="139" y="467"/>
                    </a:lnTo>
                    <a:lnTo>
                      <a:pt x="122" y="493"/>
                    </a:lnTo>
                    <a:lnTo>
                      <a:pt x="153" y="514"/>
                    </a:lnTo>
                    <a:lnTo>
                      <a:pt x="171" y="48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53" name="Freeform 41">
                <a:extLst>
                  <a:ext uri="{FF2B5EF4-FFF2-40B4-BE49-F238E27FC236}">
                    <a16:creationId xmlns:a16="http://schemas.microsoft.com/office/drawing/2014/main" id="{713E043A-58B2-F76A-7E8E-EC6CA612E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960"/>
                <a:ext cx="100" cy="100"/>
              </a:xfrm>
              <a:custGeom>
                <a:avLst/>
                <a:gdLst>
                  <a:gd name="T0" fmla="*/ 0 w 501"/>
                  <a:gd name="T1" fmla="*/ 230 h 501"/>
                  <a:gd name="T2" fmla="*/ 0 w 501"/>
                  <a:gd name="T3" fmla="*/ 272 h 501"/>
                  <a:gd name="T4" fmla="*/ 5 w 501"/>
                  <a:gd name="T5" fmla="*/ 308 h 501"/>
                  <a:gd name="T6" fmla="*/ 15 w 501"/>
                  <a:gd name="T7" fmla="*/ 344 h 501"/>
                  <a:gd name="T8" fmla="*/ 36 w 501"/>
                  <a:gd name="T9" fmla="*/ 381 h 501"/>
                  <a:gd name="T10" fmla="*/ 57 w 501"/>
                  <a:gd name="T11" fmla="*/ 413 h 501"/>
                  <a:gd name="T12" fmla="*/ 84 w 501"/>
                  <a:gd name="T13" fmla="*/ 438 h 501"/>
                  <a:gd name="T14" fmla="*/ 114 w 501"/>
                  <a:gd name="T15" fmla="*/ 465 h 501"/>
                  <a:gd name="T16" fmla="*/ 151 w 501"/>
                  <a:gd name="T17" fmla="*/ 480 h 501"/>
                  <a:gd name="T18" fmla="*/ 188 w 501"/>
                  <a:gd name="T19" fmla="*/ 491 h 501"/>
                  <a:gd name="T20" fmla="*/ 229 w 501"/>
                  <a:gd name="T21" fmla="*/ 501 h 501"/>
                  <a:gd name="T22" fmla="*/ 271 w 501"/>
                  <a:gd name="T23" fmla="*/ 501 h 501"/>
                  <a:gd name="T24" fmla="*/ 308 w 501"/>
                  <a:gd name="T25" fmla="*/ 491 h 501"/>
                  <a:gd name="T26" fmla="*/ 350 w 501"/>
                  <a:gd name="T27" fmla="*/ 480 h 501"/>
                  <a:gd name="T28" fmla="*/ 380 w 501"/>
                  <a:gd name="T29" fmla="*/ 465 h 501"/>
                  <a:gd name="T30" fmla="*/ 412 w 501"/>
                  <a:gd name="T31" fmla="*/ 438 h 501"/>
                  <a:gd name="T32" fmla="*/ 439 w 501"/>
                  <a:gd name="T33" fmla="*/ 413 h 501"/>
                  <a:gd name="T34" fmla="*/ 464 w 501"/>
                  <a:gd name="T35" fmla="*/ 381 h 501"/>
                  <a:gd name="T36" fmla="*/ 480 w 501"/>
                  <a:gd name="T37" fmla="*/ 344 h 501"/>
                  <a:gd name="T38" fmla="*/ 496 w 501"/>
                  <a:gd name="T39" fmla="*/ 308 h 501"/>
                  <a:gd name="T40" fmla="*/ 501 w 501"/>
                  <a:gd name="T41" fmla="*/ 266 h 501"/>
                  <a:gd name="T42" fmla="*/ 501 w 501"/>
                  <a:gd name="T43" fmla="*/ 224 h 501"/>
                  <a:gd name="T44" fmla="*/ 496 w 501"/>
                  <a:gd name="T45" fmla="*/ 188 h 501"/>
                  <a:gd name="T46" fmla="*/ 480 w 501"/>
                  <a:gd name="T47" fmla="*/ 152 h 501"/>
                  <a:gd name="T48" fmla="*/ 464 w 501"/>
                  <a:gd name="T49" fmla="*/ 115 h 501"/>
                  <a:gd name="T50" fmla="*/ 439 w 501"/>
                  <a:gd name="T51" fmla="*/ 83 h 501"/>
                  <a:gd name="T52" fmla="*/ 412 w 501"/>
                  <a:gd name="T53" fmla="*/ 58 h 501"/>
                  <a:gd name="T54" fmla="*/ 380 w 501"/>
                  <a:gd name="T55" fmla="*/ 36 h 501"/>
                  <a:gd name="T56" fmla="*/ 345 w 501"/>
                  <a:gd name="T57" fmla="*/ 16 h 501"/>
                  <a:gd name="T58" fmla="*/ 308 w 501"/>
                  <a:gd name="T59" fmla="*/ 5 h 501"/>
                  <a:gd name="T60" fmla="*/ 266 w 501"/>
                  <a:gd name="T61" fmla="*/ 0 h 501"/>
                  <a:gd name="T62" fmla="*/ 229 w 501"/>
                  <a:gd name="T63" fmla="*/ 0 h 501"/>
                  <a:gd name="T64" fmla="*/ 188 w 501"/>
                  <a:gd name="T65" fmla="*/ 5 h 501"/>
                  <a:gd name="T66" fmla="*/ 151 w 501"/>
                  <a:gd name="T67" fmla="*/ 16 h 501"/>
                  <a:gd name="T68" fmla="*/ 114 w 501"/>
                  <a:gd name="T69" fmla="*/ 36 h 501"/>
                  <a:gd name="T70" fmla="*/ 84 w 501"/>
                  <a:gd name="T71" fmla="*/ 58 h 501"/>
                  <a:gd name="T72" fmla="*/ 57 w 501"/>
                  <a:gd name="T73" fmla="*/ 83 h 501"/>
                  <a:gd name="T74" fmla="*/ 36 w 501"/>
                  <a:gd name="T75" fmla="*/ 115 h 501"/>
                  <a:gd name="T76" fmla="*/ 15 w 501"/>
                  <a:gd name="T77" fmla="*/ 152 h 501"/>
                  <a:gd name="T78" fmla="*/ 5 w 501"/>
                  <a:gd name="T79" fmla="*/ 188 h 501"/>
                  <a:gd name="T80" fmla="*/ 0 w 501"/>
                  <a:gd name="T81" fmla="*/ 23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1" h="501">
                    <a:moveTo>
                      <a:pt x="0" y="230"/>
                    </a:moveTo>
                    <a:lnTo>
                      <a:pt x="0" y="272"/>
                    </a:lnTo>
                    <a:lnTo>
                      <a:pt x="5" y="308"/>
                    </a:lnTo>
                    <a:lnTo>
                      <a:pt x="15" y="344"/>
                    </a:lnTo>
                    <a:lnTo>
                      <a:pt x="36" y="381"/>
                    </a:lnTo>
                    <a:lnTo>
                      <a:pt x="57" y="413"/>
                    </a:lnTo>
                    <a:lnTo>
                      <a:pt x="84" y="438"/>
                    </a:lnTo>
                    <a:lnTo>
                      <a:pt x="114" y="465"/>
                    </a:lnTo>
                    <a:lnTo>
                      <a:pt x="151" y="480"/>
                    </a:lnTo>
                    <a:lnTo>
                      <a:pt x="188" y="491"/>
                    </a:lnTo>
                    <a:lnTo>
                      <a:pt x="229" y="501"/>
                    </a:lnTo>
                    <a:lnTo>
                      <a:pt x="271" y="501"/>
                    </a:lnTo>
                    <a:lnTo>
                      <a:pt x="308" y="491"/>
                    </a:lnTo>
                    <a:lnTo>
                      <a:pt x="350" y="480"/>
                    </a:lnTo>
                    <a:lnTo>
                      <a:pt x="380" y="465"/>
                    </a:lnTo>
                    <a:lnTo>
                      <a:pt x="412" y="438"/>
                    </a:lnTo>
                    <a:lnTo>
                      <a:pt x="439" y="413"/>
                    </a:lnTo>
                    <a:lnTo>
                      <a:pt x="464" y="381"/>
                    </a:lnTo>
                    <a:lnTo>
                      <a:pt x="480" y="344"/>
                    </a:lnTo>
                    <a:lnTo>
                      <a:pt x="496" y="308"/>
                    </a:lnTo>
                    <a:lnTo>
                      <a:pt x="501" y="266"/>
                    </a:lnTo>
                    <a:lnTo>
                      <a:pt x="501" y="224"/>
                    </a:lnTo>
                    <a:lnTo>
                      <a:pt x="496" y="188"/>
                    </a:lnTo>
                    <a:lnTo>
                      <a:pt x="480" y="152"/>
                    </a:lnTo>
                    <a:lnTo>
                      <a:pt x="464" y="115"/>
                    </a:lnTo>
                    <a:lnTo>
                      <a:pt x="439" y="83"/>
                    </a:lnTo>
                    <a:lnTo>
                      <a:pt x="412" y="58"/>
                    </a:lnTo>
                    <a:lnTo>
                      <a:pt x="380" y="36"/>
                    </a:lnTo>
                    <a:lnTo>
                      <a:pt x="345" y="16"/>
                    </a:lnTo>
                    <a:lnTo>
                      <a:pt x="308" y="5"/>
                    </a:lnTo>
                    <a:lnTo>
                      <a:pt x="266" y="0"/>
                    </a:lnTo>
                    <a:lnTo>
                      <a:pt x="229" y="0"/>
                    </a:lnTo>
                    <a:lnTo>
                      <a:pt x="188" y="5"/>
                    </a:lnTo>
                    <a:lnTo>
                      <a:pt x="151" y="16"/>
                    </a:lnTo>
                    <a:lnTo>
                      <a:pt x="114" y="36"/>
                    </a:lnTo>
                    <a:lnTo>
                      <a:pt x="84" y="58"/>
                    </a:lnTo>
                    <a:lnTo>
                      <a:pt x="57" y="83"/>
                    </a:lnTo>
                    <a:lnTo>
                      <a:pt x="36" y="115"/>
                    </a:lnTo>
                    <a:lnTo>
                      <a:pt x="15" y="152"/>
                    </a:lnTo>
                    <a:lnTo>
                      <a:pt x="5" y="188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54" name="Freeform 42">
                <a:extLst>
                  <a:ext uri="{FF2B5EF4-FFF2-40B4-BE49-F238E27FC236}">
                    <a16:creationId xmlns:a16="http://schemas.microsoft.com/office/drawing/2014/main" id="{6F1E6765-165A-96D7-D541-C137CE7AD3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" y="2956"/>
                <a:ext cx="106" cy="107"/>
              </a:xfrm>
              <a:custGeom>
                <a:avLst/>
                <a:gdLst>
                  <a:gd name="T0" fmla="*/ 0 w 532"/>
                  <a:gd name="T1" fmla="*/ 289 h 533"/>
                  <a:gd name="T2" fmla="*/ 0 w 532"/>
                  <a:gd name="T3" fmla="*/ 290 h 533"/>
                  <a:gd name="T4" fmla="*/ 36 w 532"/>
                  <a:gd name="T5" fmla="*/ 320 h 533"/>
                  <a:gd name="T6" fmla="*/ 16 w 532"/>
                  <a:gd name="T7" fmla="*/ 364 h 533"/>
                  <a:gd name="T8" fmla="*/ 45 w 532"/>
                  <a:gd name="T9" fmla="*/ 353 h 533"/>
                  <a:gd name="T10" fmla="*/ 86 w 532"/>
                  <a:gd name="T11" fmla="*/ 419 h 533"/>
                  <a:gd name="T12" fmla="*/ 73 w 532"/>
                  <a:gd name="T13" fmla="*/ 429 h 533"/>
                  <a:gd name="T14" fmla="*/ 89 w 532"/>
                  <a:gd name="T15" fmla="*/ 466 h 533"/>
                  <a:gd name="T16" fmla="*/ 120 w 532"/>
                  <a:gd name="T17" fmla="*/ 493 h 533"/>
                  <a:gd name="T18" fmla="*/ 124 w 532"/>
                  <a:gd name="T19" fmla="*/ 495 h 533"/>
                  <a:gd name="T20" fmla="*/ 162 w 532"/>
                  <a:gd name="T21" fmla="*/ 511 h 533"/>
                  <a:gd name="T22" fmla="*/ 163 w 532"/>
                  <a:gd name="T23" fmla="*/ 511 h 533"/>
                  <a:gd name="T24" fmla="*/ 208 w 532"/>
                  <a:gd name="T25" fmla="*/ 492 h 533"/>
                  <a:gd name="T26" fmla="*/ 241 w 532"/>
                  <a:gd name="T27" fmla="*/ 533 h 533"/>
                  <a:gd name="T28" fmla="*/ 245 w 532"/>
                  <a:gd name="T29" fmla="*/ 502 h 533"/>
                  <a:gd name="T30" fmla="*/ 320 w 532"/>
                  <a:gd name="T31" fmla="*/ 492 h 533"/>
                  <a:gd name="T32" fmla="*/ 324 w 532"/>
                  <a:gd name="T33" fmla="*/ 507 h 533"/>
                  <a:gd name="T34" fmla="*/ 372 w 532"/>
                  <a:gd name="T35" fmla="*/ 510 h 533"/>
                  <a:gd name="T36" fmla="*/ 404 w 532"/>
                  <a:gd name="T37" fmla="*/ 495 h 533"/>
                  <a:gd name="T38" fmla="*/ 407 w 532"/>
                  <a:gd name="T39" fmla="*/ 493 h 533"/>
                  <a:gd name="T40" fmla="*/ 439 w 532"/>
                  <a:gd name="T41" fmla="*/ 466 h 533"/>
                  <a:gd name="T42" fmla="*/ 439 w 532"/>
                  <a:gd name="T43" fmla="*/ 465 h 533"/>
                  <a:gd name="T44" fmla="*/ 442 w 532"/>
                  <a:gd name="T45" fmla="*/ 418 h 533"/>
                  <a:gd name="T46" fmla="*/ 492 w 532"/>
                  <a:gd name="T47" fmla="*/ 407 h 533"/>
                  <a:gd name="T48" fmla="*/ 466 w 532"/>
                  <a:gd name="T49" fmla="*/ 391 h 533"/>
                  <a:gd name="T50" fmla="*/ 527 w 532"/>
                  <a:gd name="T51" fmla="*/ 329 h 533"/>
                  <a:gd name="T52" fmla="*/ 527 w 532"/>
                  <a:gd name="T53" fmla="*/ 326 h 533"/>
                  <a:gd name="T54" fmla="*/ 501 w 532"/>
                  <a:gd name="T55" fmla="*/ 282 h 533"/>
                  <a:gd name="T56" fmla="*/ 532 w 532"/>
                  <a:gd name="T57" fmla="*/ 240 h 533"/>
                  <a:gd name="T58" fmla="*/ 501 w 532"/>
                  <a:gd name="T59" fmla="*/ 243 h 533"/>
                  <a:gd name="T60" fmla="*/ 481 w 532"/>
                  <a:gd name="T61" fmla="*/ 174 h 533"/>
                  <a:gd name="T62" fmla="*/ 511 w 532"/>
                  <a:gd name="T63" fmla="*/ 161 h 533"/>
                  <a:gd name="T64" fmla="*/ 468 w 532"/>
                  <a:gd name="T65" fmla="*/ 141 h 533"/>
                  <a:gd name="T66" fmla="*/ 467 w 532"/>
                  <a:gd name="T67" fmla="*/ 89 h 533"/>
                  <a:gd name="T68" fmla="*/ 443 w 532"/>
                  <a:gd name="T69" fmla="*/ 110 h 533"/>
                  <a:gd name="T70" fmla="*/ 388 w 532"/>
                  <a:gd name="T71" fmla="*/ 66 h 533"/>
                  <a:gd name="T72" fmla="*/ 396 w 532"/>
                  <a:gd name="T73" fmla="*/ 52 h 533"/>
                  <a:gd name="T74" fmla="*/ 365 w 532"/>
                  <a:gd name="T75" fmla="*/ 17 h 533"/>
                  <a:gd name="T76" fmla="*/ 328 w 532"/>
                  <a:gd name="T77" fmla="*/ 6 h 533"/>
                  <a:gd name="T78" fmla="*/ 325 w 532"/>
                  <a:gd name="T79" fmla="*/ 5 h 533"/>
                  <a:gd name="T80" fmla="*/ 283 w 532"/>
                  <a:gd name="T81" fmla="*/ 0 h 533"/>
                  <a:gd name="T82" fmla="*/ 282 w 532"/>
                  <a:gd name="T83" fmla="*/ 0 h 533"/>
                  <a:gd name="T84" fmla="*/ 248 w 532"/>
                  <a:gd name="T85" fmla="*/ 32 h 533"/>
                  <a:gd name="T86" fmla="*/ 202 w 532"/>
                  <a:gd name="T87" fmla="*/ 5 h 533"/>
                  <a:gd name="T88" fmla="*/ 208 w 532"/>
                  <a:gd name="T89" fmla="*/ 36 h 533"/>
                  <a:gd name="T90" fmla="*/ 138 w 532"/>
                  <a:gd name="T91" fmla="*/ 67 h 533"/>
                  <a:gd name="T92" fmla="*/ 130 w 532"/>
                  <a:gd name="T93" fmla="*/ 52 h 533"/>
                  <a:gd name="T94" fmla="*/ 88 w 532"/>
                  <a:gd name="T95" fmla="*/ 63 h 533"/>
                  <a:gd name="T96" fmla="*/ 62 w 532"/>
                  <a:gd name="T97" fmla="*/ 88 h 533"/>
                  <a:gd name="T98" fmla="*/ 60 w 532"/>
                  <a:gd name="T99" fmla="*/ 91 h 533"/>
                  <a:gd name="T100" fmla="*/ 38 w 532"/>
                  <a:gd name="T101" fmla="*/ 123 h 533"/>
                  <a:gd name="T102" fmla="*/ 38 w 532"/>
                  <a:gd name="T103" fmla="*/ 123 h 533"/>
                  <a:gd name="T104" fmla="*/ 47 w 532"/>
                  <a:gd name="T105" fmla="*/ 172 h 533"/>
                  <a:gd name="T106" fmla="*/ 6 w 532"/>
                  <a:gd name="T107" fmla="*/ 199 h 533"/>
                  <a:gd name="T108" fmla="*/ 36 w 532"/>
                  <a:gd name="T109" fmla="*/ 205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2" h="533">
                    <a:moveTo>
                      <a:pt x="31" y="246"/>
                    </a:moveTo>
                    <a:lnTo>
                      <a:pt x="31" y="288"/>
                    </a:lnTo>
                    <a:lnTo>
                      <a:pt x="0" y="288"/>
                    </a:lnTo>
                    <a:lnTo>
                      <a:pt x="0" y="246"/>
                    </a:lnTo>
                    <a:lnTo>
                      <a:pt x="31" y="246"/>
                    </a:lnTo>
                    <a:close/>
                    <a:moveTo>
                      <a:pt x="0" y="290"/>
                    </a:moveTo>
                    <a:lnTo>
                      <a:pt x="0" y="289"/>
                    </a:lnTo>
                    <a:lnTo>
                      <a:pt x="0" y="288"/>
                    </a:lnTo>
                    <a:lnTo>
                      <a:pt x="16" y="288"/>
                    </a:lnTo>
                    <a:lnTo>
                      <a:pt x="0" y="290"/>
                    </a:lnTo>
                    <a:close/>
                    <a:moveTo>
                      <a:pt x="31" y="285"/>
                    </a:moveTo>
                    <a:lnTo>
                      <a:pt x="36" y="322"/>
                    </a:lnTo>
                    <a:lnTo>
                      <a:pt x="5" y="327"/>
                    </a:lnTo>
                    <a:lnTo>
                      <a:pt x="0" y="290"/>
                    </a:lnTo>
                    <a:lnTo>
                      <a:pt x="31" y="285"/>
                    </a:lnTo>
                    <a:close/>
                    <a:moveTo>
                      <a:pt x="6" y="329"/>
                    </a:moveTo>
                    <a:lnTo>
                      <a:pt x="6" y="328"/>
                    </a:lnTo>
                    <a:lnTo>
                      <a:pt x="5" y="327"/>
                    </a:lnTo>
                    <a:lnTo>
                      <a:pt x="21" y="324"/>
                    </a:lnTo>
                    <a:lnTo>
                      <a:pt x="6" y="329"/>
                    </a:lnTo>
                    <a:close/>
                    <a:moveTo>
                      <a:pt x="36" y="320"/>
                    </a:moveTo>
                    <a:lnTo>
                      <a:pt x="47" y="356"/>
                    </a:lnTo>
                    <a:lnTo>
                      <a:pt x="16" y="364"/>
                    </a:lnTo>
                    <a:lnTo>
                      <a:pt x="6" y="329"/>
                    </a:lnTo>
                    <a:lnTo>
                      <a:pt x="36" y="320"/>
                    </a:lnTo>
                    <a:close/>
                    <a:moveTo>
                      <a:pt x="18" y="368"/>
                    </a:moveTo>
                    <a:lnTo>
                      <a:pt x="17" y="366"/>
                    </a:lnTo>
                    <a:lnTo>
                      <a:pt x="16" y="364"/>
                    </a:lnTo>
                    <a:lnTo>
                      <a:pt x="31" y="360"/>
                    </a:lnTo>
                    <a:lnTo>
                      <a:pt x="18" y="368"/>
                    </a:lnTo>
                    <a:close/>
                    <a:moveTo>
                      <a:pt x="45" y="353"/>
                    </a:moveTo>
                    <a:lnTo>
                      <a:pt x="66" y="389"/>
                    </a:lnTo>
                    <a:lnTo>
                      <a:pt x="38" y="405"/>
                    </a:lnTo>
                    <a:lnTo>
                      <a:pt x="18" y="368"/>
                    </a:lnTo>
                    <a:lnTo>
                      <a:pt x="45" y="353"/>
                    </a:lnTo>
                    <a:close/>
                    <a:moveTo>
                      <a:pt x="39" y="406"/>
                    </a:moveTo>
                    <a:lnTo>
                      <a:pt x="38" y="405"/>
                    </a:lnTo>
                    <a:lnTo>
                      <a:pt x="38" y="405"/>
                    </a:lnTo>
                    <a:lnTo>
                      <a:pt x="52" y="397"/>
                    </a:lnTo>
                    <a:lnTo>
                      <a:pt x="39" y="406"/>
                    </a:lnTo>
                    <a:close/>
                    <a:moveTo>
                      <a:pt x="65" y="389"/>
                    </a:moveTo>
                    <a:lnTo>
                      <a:pt x="86" y="419"/>
                    </a:lnTo>
                    <a:lnTo>
                      <a:pt x="60" y="437"/>
                    </a:lnTo>
                    <a:lnTo>
                      <a:pt x="39" y="406"/>
                    </a:lnTo>
                    <a:lnTo>
                      <a:pt x="65" y="389"/>
                    </a:lnTo>
                    <a:close/>
                    <a:moveTo>
                      <a:pt x="62" y="440"/>
                    </a:moveTo>
                    <a:lnTo>
                      <a:pt x="61" y="439"/>
                    </a:lnTo>
                    <a:lnTo>
                      <a:pt x="60" y="437"/>
                    </a:lnTo>
                    <a:lnTo>
                      <a:pt x="73" y="429"/>
                    </a:lnTo>
                    <a:lnTo>
                      <a:pt x="62" y="440"/>
                    </a:lnTo>
                    <a:close/>
                    <a:moveTo>
                      <a:pt x="84" y="417"/>
                    </a:moveTo>
                    <a:lnTo>
                      <a:pt x="110" y="443"/>
                    </a:lnTo>
                    <a:lnTo>
                      <a:pt x="88" y="465"/>
                    </a:lnTo>
                    <a:lnTo>
                      <a:pt x="62" y="440"/>
                    </a:lnTo>
                    <a:lnTo>
                      <a:pt x="84" y="417"/>
                    </a:lnTo>
                    <a:close/>
                    <a:moveTo>
                      <a:pt x="89" y="466"/>
                    </a:moveTo>
                    <a:lnTo>
                      <a:pt x="88" y="466"/>
                    </a:lnTo>
                    <a:lnTo>
                      <a:pt x="88" y="465"/>
                    </a:lnTo>
                    <a:lnTo>
                      <a:pt x="100" y="454"/>
                    </a:lnTo>
                    <a:lnTo>
                      <a:pt x="89" y="466"/>
                    </a:lnTo>
                    <a:close/>
                    <a:moveTo>
                      <a:pt x="109" y="443"/>
                    </a:moveTo>
                    <a:lnTo>
                      <a:pt x="140" y="468"/>
                    </a:lnTo>
                    <a:lnTo>
                      <a:pt x="120" y="493"/>
                    </a:lnTo>
                    <a:lnTo>
                      <a:pt x="89" y="466"/>
                    </a:lnTo>
                    <a:lnTo>
                      <a:pt x="109" y="443"/>
                    </a:lnTo>
                    <a:close/>
                    <a:moveTo>
                      <a:pt x="124" y="495"/>
                    </a:moveTo>
                    <a:lnTo>
                      <a:pt x="122" y="494"/>
                    </a:lnTo>
                    <a:lnTo>
                      <a:pt x="120" y="493"/>
                    </a:lnTo>
                    <a:lnTo>
                      <a:pt x="130" y="481"/>
                    </a:lnTo>
                    <a:lnTo>
                      <a:pt x="124" y="495"/>
                    </a:lnTo>
                    <a:close/>
                    <a:moveTo>
                      <a:pt x="136" y="466"/>
                    </a:moveTo>
                    <a:lnTo>
                      <a:pt x="173" y="482"/>
                    </a:lnTo>
                    <a:lnTo>
                      <a:pt x="161" y="511"/>
                    </a:lnTo>
                    <a:lnTo>
                      <a:pt x="124" y="495"/>
                    </a:lnTo>
                    <a:lnTo>
                      <a:pt x="136" y="466"/>
                    </a:lnTo>
                    <a:close/>
                    <a:moveTo>
                      <a:pt x="163" y="511"/>
                    </a:moveTo>
                    <a:lnTo>
                      <a:pt x="162" y="511"/>
                    </a:lnTo>
                    <a:lnTo>
                      <a:pt x="161" y="511"/>
                    </a:lnTo>
                    <a:lnTo>
                      <a:pt x="167" y="496"/>
                    </a:lnTo>
                    <a:lnTo>
                      <a:pt x="163" y="511"/>
                    </a:lnTo>
                    <a:close/>
                    <a:moveTo>
                      <a:pt x="171" y="482"/>
                    </a:moveTo>
                    <a:lnTo>
                      <a:pt x="208" y="492"/>
                    </a:lnTo>
                    <a:lnTo>
                      <a:pt x="200" y="521"/>
                    </a:lnTo>
                    <a:lnTo>
                      <a:pt x="163" y="511"/>
                    </a:lnTo>
                    <a:lnTo>
                      <a:pt x="171" y="482"/>
                    </a:lnTo>
                    <a:close/>
                    <a:moveTo>
                      <a:pt x="200" y="522"/>
                    </a:moveTo>
                    <a:lnTo>
                      <a:pt x="199" y="521"/>
                    </a:lnTo>
                    <a:lnTo>
                      <a:pt x="200" y="521"/>
                    </a:lnTo>
                    <a:lnTo>
                      <a:pt x="204" y="507"/>
                    </a:lnTo>
                    <a:lnTo>
                      <a:pt x="200" y="522"/>
                    </a:lnTo>
                    <a:close/>
                    <a:moveTo>
                      <a:pt x="208" y="492"/>
                    </a:moveTo>
                    <a:lnTo>
                      <a:pt x="250" y="502"/>
                    </a:lnTo>
                    <a:lnTo>
                      <a:pt x="241" y="533"/>
                    </a:lnTo>
                    <a:lnTo>
                      <a:pt x="200" y="522"/>
                    </a:lnTo>
                    <a:lnTo>
                      <a:pt x="208" y="492"/>
                    </a:lnTo>
                    <a:close/>
                    <a:moveTo>
                      <a:pt x="245" y="533"/>
                    </a:moveTo>
                    <a:lnTo>
                      <a:pt x="243" y="533"/>
                    </a:lnTo>
                    <a:lnTo>
                      <a:pt x="241" y="533"/>
                    </a:lnTo>
                    <a:lnTo>
                      <a:pt x="245" y="517"/>
                    </a:lnTo>
                    <a:lnTo>
                      <a:pt x="245" y="533"/>
                    </a:lnTo>
                    <a:close/>
                    <a:moveTo>
                      <a:pt x="245" y="502"/>
                    </a:moveTo>
                    <a:lnTo>
                      <a:pt x="287" y="502"/>
                    </a:lnTo>
                    <a:lnTo>
                      <a:pt x="287" y="533"/>
                    </a:lnTo>
                    <a:lnTo>
                      <a:pt x="245" y="533"/>
                    </a:lnTo>
                    <a:lnTo>
                      <a:pt x="245" y="502"/>
                    </a:lnTo>
                    <a:close/>
                    <a:moveTo>
                      <a:pt x="291" y="533"/>
                    </a:moveTo>
                    <a:lnTo>
                      <a:pt x="289" y="533"/>
                    </a:lnTo>
                    <a:lnTo>
                      <a:pt x="287" y="533"/>
                    </a:lnTo>
                    <a:lnTo>
                      <a:pt x="287" y="517"/>
                    </a:lnTo>
                    <a:lnTo>
                      <a:pt x="291" y="533"/>
                    </a:lnTo>
                    <a:close/>
                    <a:moveTo>
                      <a:pt x="283" y="502"/>
                    </a:moveTo>
                    <a:lnTo>
                      <a:pt x="320" y="492"/>
                    </a:lnTo>
                    <a:lnTo>
                      <a:pt x="328" y="521"/>
                    </a:lnTo>
                    <a:lnTo>
                      <a:pt x="291" y="533"/>
                    </a:lnTo>
                    <a:lnTo>
                      <a:pt x="283" y="502"/>
                    </a:lnTo>
                    <a:close/>
                    <a:moveTo>
                      <a:pt x="320" y="492"/>
                    </a:moveTo>
                    <a:lnTo>
                      <a:pt x="318" y="492"/>
                    </a:lnTo>
                    <a:lnTo>
                      <a:pt x="320" y="492"/>
                    </a:lnTo>
                    <a:lnTo>
                      <a:pt x="324" y="507"/>
                    </a:lnTo>
                    <a:lnTo>
                      <a:pt x="320" y="492"/>
                    </a:lnTo>
                    <a:close/>
                    <a:moveTo>
                      <a:pt x="320" y="492"/>
                    </a:moveTo>
                    <a:lnTo>
                      <a:pt x="362" y="481"/>
                    </a:lnTo>
                    <a:lnTo>
                      <a:pt x="369" y="511"/>
                    </a:lnTo>
                    <a:lnTo>
                      <a:pt x="327" y="522"/>
                    </a:lnTo>
                    <a:lnTo>
                      <a:pt x="320" y="492"/>
                    </a:lnTo>
                    <a:close/>
                    <a:moveTo>
                      <a:pt x="372" y="510"/>
                    </a:moveTo>
                    <a:lnTo>
                      <a:pt x="371" y="511"/>
                    </a:lnTo>
                    <a:lnTo>
                      <a:pt x="369" y="511"/>
                    </a:lnTo>
                    <a:lnTo>
                      <a:pt x="366" y="496"/>
                    </a:lnTo>
                    <a:lnTo>
                      <a:pt x="372" y="510"/>
                    </a:lnTo>
                    <a:close/>
                    <a:moveTo>
                      <a:pt x="359" y="483"/>
                    </a:moveTo>
                    <a:lnTo>
                      <a:pt x="390" y="466"/>
                    </a:lnTo>
                    <a:lnTo>
                      <a:pt x="404" y="495"/>
                    </a:lnTo>
                    <a:lnTo>
                      <a:pt x="372" y="510"/>
                    </a:lnTo>
                    <a:lnTo>
                      <a:pt x="359" y="483"/>
                    </a:lnTo>
                    <a:close/>
                    <a:moveTo>
                      <a:pt x="407" y="493"/>
                    </a:moveTo>
                    <a:lnTo>
                      <a:pt x="406" y="494"/>
                    </a:lnTo>
                    <a:lnTo>
                      <a:pt x="404" y="495"/>
                    </a:lnTo>
                    <a:lnTo>
                      <a:pt x="396" y="481"/>
                    </a:lnTo>
                    <a:lnTo>
                      <a:pt x="407" y="493"/>
                    </a:lnTo>
                    <a:close/>
                    <a:moveTo>
                      <a:pt x="387" y="468"/>
                    </a:moveTo>
                    <a:lnTo>
                      <a:pt x="418" y="443"/>
                    </a:lnTo>
                    <a:lnTo>
                      <a:pt x="438" y="466"/>
                    </a:lnTo>
                    <a:lnTo>
                      <a:pt x="407" y="493"/>
                    </a:lnTo>
                    <a:lnTo>
                      <a:pt x="387" y="468"/>
                    </a:lnTo>
                    <a:close/>
                    <a:moveTo>
                      <a:pt x="439" y="465"/>
                    </a:moveTo>
                    <a:lnTo>
                      <a:pt x="439" y="466"/>
                    </a:lnTo>
                    <a:lnTo>
                      <a:pt x="438" y="466"/>
                    </a:lnTo>
                    <a:lnTo>
                      <a:pt x="428" y="454"/>
                    </a:lnTo>
                    <a:lnTo>
                      <a:pt x="439" y="465"/>
                    </a:lnTo>
                    <a:close/>
                    <a:moveTo>
                      <a:pt x="417" y="443"/>
                    </a:moveTo>
                    <a:lnTo>
                      <a:pt x="443" y="417"/>
                    </a:lnTo>
                    <a:lnTo>
                      <a:pt x="465" y="440"/>
                    </a:lnTo>
                    <a:lnTo>
                      <a:pt x="439" y="465"/>
                    </a:lnTo>
                    <a:lnTo>
                      <a:pt x="417" y="443"/>
                    </a:lnTo>
                    <a:close/>
                    <a:moveTo>
                      <a:pt x="467" y="439"/>
                    </a:moveTo>
                    <a:lnTo>
                      <a:pt x="466" y="439"/>
                    </a:lnTo>
                    <a:lnTo>
                      <a:pt x="465" y="440"/>
                    </a:lnTo>
                    <a:lnTo>
                      <a:pt x="455" y="429"/>
                    </a:lnTo>
                    <a:lnTo>
                      <a:pt x="467" y="439"/>
                    </a:lnTo>
                    <a:close/>
                    <a:moveTo>
                      <a:pt x="442" y="418"/>
                    </a:moveTo>
                    <a:lnTo>
                      <a:pt x="468" y="387"/>
                    </a:lnTo>
                    <a:lnTo>
                      <a:pt x="492" y="407"/>
                    </a:lnTo>
                    <a:lnTo>
                      <a:pt x="467" y="439"/>
                    </a:lnTo>
                    <a:lnTo>
                      <a:pt x="442" y="418"/>
                    </a:lnTo>
                    <a:close/>
                    <a:moveTo>
                      <a:pt x="494" y="403"/>
                    </a:moveTo>
                    <a:lnTo>
                      <a:pt x="494" y="405"/>
                    </a:lnTo>
                    <a:lnTo>
                      <a:pt x="492" y="407"/>
                    </a:lnTo>
                    <a:lnTo>
                      <a:pt x="480" y="397"/>
                    </a:lnTo>
                    <a:lnTo>
                      <a:pt x="494" y="403"/>
                    </a:lnTo>
                    <a:close/>
                    <a:moveTo>
                      <a:pt x="466" y="391"/>
                    </a:moveTo>
                    <a:lnTo>
                      <a:pt x="481" y="354"/>
                    </a:lnTo>
                    <a:lnTo>
                      <a:pt x="511" y="366"/>
                    </a:lnTo>
                    <a:lnTo>
                      <a:pt x="494" y="403"/>
                    </a:lnTo>
                    <a:lnTo>
                      <a:pt x="466" y="391"/>
                    </a:lnTo>
                    <a:close/>
                    <a:moveTo>
                      <a:pt x="481" y="354"/>
                    </a:moveTo>
                    <a:lnTo>
                      <a:pt x="497" y="317"/>
                    </a:lnTo>
                    <a:lnTo>
                      <a:pt x="526" y="330"/>
                    </a:lnTo>
                    <a:lnTo>
                      <a:pt x="511" y="366"/>
                    </a:lnTo>
                    <a:lnTo>
                      <a:pt x="481" y="354"/>
                    </a:lnTo>
                    <a:close/>
                    <a:moveTo>
                      <a:pt x="527" y="326"/>
                    </a:moveTo>
                    <a:lnTo>
                      <a:pt x="527" y="329"/>
                    </a:lnTo>
                    <a:lnTo>
                      <a:pt x="526" y="330"/>
                    </a:lnTo>
                    <a:lnTo>
                      <a:pt x="512" y="324"/>
                    </a:lnTo>
                    <a:lnTo>
                      <a:pt x="527" y="326"/>
                    </a:lnTo>
                    <a:close/>
                    <a:moveTo>
                      <a:pt x="496" y="323"/>
                    </a:moveTo>
                    <a:lnTo>
                      <a:pt x="501" y="281"/>
                    </a:lnTo>
                    <a:lnTo>
                      <a:pt x="532" y="284"/>
                    </a:lnTo>
                    <a:lnTo>
                      <a:pt x="527" y="326"/>
                    </a:lnTo>
                    <a:lnTo>
                      <a:pt x="496" y="323"/>
                    </a:lnTo>
                    <a:close/>
                    <a:moveTo>
                      <a:pt x="532" y="282"/>
                    </a:moveTo>
                    <a:lnTo>
                      <a:pt x="532" y="283"/>
                    </a:lnTo>
                    <a:lnTo>
                      <a:pt x="532" y="284"/>
                    </a:lnTo>
                    <a:lnTo>
                      <a:pt x="517" y="282"/>
                    </a:lnTo>
                    <a:lnTo>
                      <a:pt x="532" y="282"/>
                    </a:lnTo>
                    <a:close/>
                    <a:moveTo>
                      <a:pt x="501" y="282"/>
                    </a:moveTo>
                    <a:lnTo>
                      <a:pt x="501" y="240"/>
                    </a:lnTo>
                    <a:lnTo>
                      <a:pt x="532" y="240"/>
                    </a:lnTo>
                    <a:lnTo>
                      <a:pt x="532" y="282"/>
                    </a:lnTo>
                    <a:lnTo>
                      <a:pt x="501" y="282"/>
                    </a:lnTo>
                    <a:close/>
                    <a:moveTo>
                      <a:pt x="532" y="238"/>
                    </a:moveTo>
                    <a:lnTo>
                      <a:pt x="532" y="239"/>
                    </a:lnTo>
                    <a:lnTo>
                      <a:pt x="532" y="240"/>
                    </a:lnTo>
                    <a:lnTo>
                      <a:pt x="517" y="240"/>
                    </a:lnTo>
                    <a:lnTo>
                      <a:pt x="532" y="238"/>
                    </a:lnTo>
                    <a:close/>
                    <a:moveTo>
                      <a:pt x="501" y="243"/>
                    </a:moveTo>
                    <a:lnTo>
                      <a:pt x="496" y="206"/>
                    </a:lnTo>
                    <a:lnTo>
                      <a:pt x="527" y="202"/>
                    </a:lnTo>
                    <a:lnTo>
                      <a:pt x="532" y="238"/>
                    </a:lnTo>
                    <a:lnTo>
                      <a:pt x="501" y="243"/>
                    </a:lnTo>
                    <a:close/>
                    <a:moveTo>
                      <a:pt x="526" y="198"/>
                    </a:moveTo>
                    <a:lnTo>
                      <a:pt x="527" y="199"/>
                    </a:lnTo>
                    <a:lnTo>
                      <a:pt x="527" y="202"/>
                    </a:lnTo>
                    <a:lnTo>
                      <a:pt x="512" y="204"/>
                    </a:lnTo>
                    <a:lnTo>
                      <a:pt x="526" y="198"/>
                    </a:lnTo>
                    <a:close/>
                    <a:moveTo>
                      <a:pt x="497" y="210"/>
                    </a:moveTo>
                    <a:lnTo>
                      <a:pt x="481" y="174"/>
                    </a:lnTo>
                    <a:lnTo>
                      <a:pt x="511" y="161"/>
                    </a:lnTo>
                    <a:lnTo>
                      <a:pt x="526" y="198"/>
                    </a:lnTo>
                    <a:lnTo>
                      <a:pt x="497" y="210"/>
                    </a:lnTo>
                    <a:close/>
                    <a:moveTo>
                      <a:pt x="481" y="174"/>
                    </a:moveTo>
                    <a:lnTo>
                      <a:pt x="466" y="137"/>
                    </a:lnTo>
                    <a:lnTo>
                      <a:pt x="494" y="125"/>
                    </a:lnTo>
                    <a:lnTo>
                      <a:pt x="511" y="161"/>
                    </a:lnTo>
                    <a:lnTo>
                      <a:pt x="481" y="174"/>
                    </a:lnTo>
                    <a:close/>
                    <a:moveTo>
                      <a:pt x="492" y="121"/>
                    </a:moveTo>
                    <a:lnTo>
                      <a:pt x="494" y="123"/>
                    </a:lnTo>
                    <a:lnTo>
                      <a:pt x="494" y="125"/>
                    </a:lnTo>
                    <a:lnTo>
                      <a:pt x="480" y="131"/>
                    </a:lnTo>
                    <a:lnTo>
                      <a:pt x="492" y="121"/>
                    </a:lnTo>
                    <a:close/>
                    <a:moveTo>
                      <a:pt x="468" y="141"/>
                    </a:moveTo>
                    <a:lnTo>
                      <a:pt x="442" y="109"/>
                    </a:lnTo>
                    <a:lnTo>
                      <a:pt x="467" y="89"/>
                    </a:lnTo>
                    <a:lnTo>
                      <a:pt x="492" y="121"/>
                    </a:lnTo>
                    <a:lnTo>
                      <a:pt x="468" y="141"/>
                    </a:lnTo>
                    <a:close/>
                    <a:moveTo>
                      <a:pt x="465" y="88"/>
                    </a:moveTo>
                    <a:lnTo>
                      <a:pt x="466" y="89"/>
                    </a:lnTo>
                    <a:lnTo>
                      <a:pt x="467" y="89"/>
                    </a:lnTo>
                    <a:lnTo>
                      <a:pt x="455" y="99"/>
                    </a:lnTo>
                    <a:lnTo>
                      <a:pt x="465" y="88"/>
                    </a:lnTo>
                    <a:close/>
                    <a:moveTo>
                      <a:pt x="443" y="110"/>
                    </a:moveTo>
                    <a:lnTo>
                      <a:pt x="417" y="85"/>
                    </a:lnTo>
                    <a:lnTo>
                      <a:pt x="439" y="63"/>
                    </a:lnTo>
                    <a:lnTo>
                      <a:pt x="465" y="88"/>
                    </a:lnTo>
                    <a:lnTo>
                      <a:pt x="443" y="110"/>
                    </a:lnTo>
                    <a:close/>
                    <a:moveTo>
                      <a:pt x="437" y="61"/>
                    </a:moveTo>
                    <a:lnTo>
                      <a:pt x="438" y="62"/>
                    </a:lnTo>
                    <a:lnTo>
                      <a:pt x="439" y="63"/>
                    </a:lnTo>
                    <a:lnTo>
                      <a:pt x="428" y="74"/>
                    </a:lnTo>
                    <a:lnTo>
                      <a:pt x="437" y="61"/>
                    </a:lnTo>
                    <a:close/>
                    <a:moveTo>
                      <a:pt x="420" y="86"/>
                    </a:moveTo>
                    <a:lnTo>
                      <a:pt x="388" y="66"/>
                    </a:lnTo>
                    <a:lnTo>
                      <a:pt x="406" y="39"/>
                    </a:lnTo>
                    <a:lnTo>
                      <a:pt x="437" y="61"/>
                    </a:lnTo>
                    <a:lnTo>
                      <a:pt x="420" y="86"/>
                    </a:lnTo>
                    <a:close/>
                    <a:moveTo>
                      <a:pt x="405" y="39"/>
                    </a:moveTo>
                    <a:lnTo>
                      <a:pt x="405" y="39"/>
                    </a:lnTo>
                    <a:lnTo>
                      <a:pt x="406" y="39"/>
                    </a:lnTo>
                    <a:lnTo>
                      <a:pt x="396" y="52"/>
                    </a:lnTo>
                    <a:lnTo>
                      <a:pt x="405" y="39"/>
                    </a:lnTo>
                    <a:close/>
                    <a:moveTo>
                      <a:pt x="389" y="67"/>
                    </a:moveTo>
                    <a:lnTo>
                      <a:pt x="353" y="45"/>
                    </a:lnTo>
                    <a:lnTo>
                      <a:pt x="368" y="18"/>
                    </a:lnTo>
                    <a:lnTo>
                      <a:pt x="405" y="39"/>
                    </a:lnTo>
                    <a:lnTo>
                      <a:pt x="389" y="67"/>
                    </a:lnTo>
                    <a:close/>
                    <a:moveTo>
                      <a:pt x="365" y="17"/>
                    </a:moveTo>
                    <a:lnTo>
                      <a:pt x="367" y="17"/>
                    </a:lnTo>
                    <a:lnTo>
                      <a:pt x="368" y="18"/>
                    </a:lnTo>
                    <a:lnTo>
                      <a:pt x="361" y="32"/>
                    </a:lnTo>
                    <a:lnTo>
                      <a:pt x="365" y="17"/>
                    </a:lnTo>
                    <a:close/>
                    <a:moveTo>
                      <a:pt x="356" y="46"/>
                    </a:moveTo>
                    <a:lnTo>
                      <a:pt x="320" y="36"/>
                    </a:lnTo>
                    <a:lnTo>
                      <a:pt x="328" y="6"/>
                    </a:lnTo>
                    <a:lnTo>
                      <a:pt x="365" y="17"/>
                    </a:lnTo>
                    <a:lnTo>
                      <a:pt x="356" y="46"/>
                    </a:lnTo>
                    <a:close/>
                    <a:moveTo>
                      <a:pt x="325" y="5"/>
                    </a:moveTo>
                    <a:lnTo>
                      <a:pt x="327" y="5"/>
                    </a:lnTo>
                    <a:lnTo>
                      <a:pt x="328" y="6"/>
                    </a:lnTo>
                    <a:lnTo>
                      <a:pt x="324" y="21"/>
                    </a:lnTo>
                    <a:lnTo>
                      <a:pt x="325" y="5"/>
                    </a:lnTo>
                    <a:close/>
                    <a:moveTo>
                      <a:pt x="322" y="37"/>
                    </a:moveTo>
                    <a:lnTo>
                      <a:pt x="280" y="32"/>
                    </a:lnTo>
                    <a:lnTo>
                      <a:pt x="284" y="0"/>
                    </a:lnTo>
                    <a:lnTo>
                      <a:pt x="325" y="5"/>
                    </a:lnTo>
                    <a:lnTo>
                      <a:pt x="322" y="37"/>
                    </a:lnTo>
                    <a:close/>
                    <a:moveTo>
                      <a:pt x="282" y="0"/>
                    </a:moveTo>
                    <a:lnTo>
                      <a:pt x="283" y="0"/>
                    </a:lnTo>
                    <a:lnTo>
                      <a:pt x="284" y="0"/>
                    </a:lnTo>
                    <a:lnTo>
                      <a:pt x="282" y="16"/>
                    </a:lnTo>
                    <a:lnTo>
                      <a:pt x="282" y="0"/>
                    </a:lnTo>
                    <a:close/>
                    <a:moveTo>
                      <a:pt x="282" y="32"/>
                    </a:moveTo>
                    <a:lnTo>
                      <a:pt x="245" y="32"/>
                    </a:lnTo>
                    <a:lnTo>
                      <a:pt x="245" y="0"/>
                    </a:lnTo>
                    <a:lnTo>
                      <a:pt x="282" y="0"/>
                    </a:lnTo>
                    <a:lnTo>
                      <a:pt x="282" y="32"/>
                    </a:lnTo>
                    <a:close/>
                    <a:moveTo>
                      <a:pt x="243" y="0"/>
                    </a:moveTo>
                    <a:lnTo>
                      <a:pt x="244" y="0"/>
                    </a:lnTo>
                    <a:lnTo>
                      <a:pt x="245" y="0"/>
                    </a:lnTo>
                    <a:lnTo>
                      <a:pt x="245" y="16"/>
                    </a:lnTo>
                    <a:lnTo>
                      <a:pt x="243" y="0"/>
                    </a:lnTo>
                    <a:close/>
                    <a:moveTo>
                      <a:pt x="248" y="32"/>
                    </a:moveTo>
                    <a:lnTo>
                      <a:pt x="206" y="37"/>
                    </a:lnTo>
                    <a:lnTo>
                      <a:pt x="202" y="5"/>
                    </a:lnTo>
                    <a:lnTo>
                      <a:pt x="243" y="0"/>
                    </a:lnTo>
                    <a:lnTo>
                      <a:pt x="248" y="32"/>
                    </a:lnTo>
                    <a:close/>
                    <a:moveTo>
                      <a:pt x="200" y="6"/>
                    </a:moveTo>
                    <a:lnTo>
                      <a:pt x="201" y="5"/>
                    </a:lnTo>
                    <a:lnTo>
                      <a:pt x="202" y="5"/>
                    </a:lnTo>
                    <a:lnTo>
                      <a:pt x="204" y="21"/>
                    </a:lnTo>
                    <a:lnTo>
                      <a:pt x="200" y="6"/>
                    </a:lnTo>
                    <a:close/>
                    <a:moveTo>
                      <a:pt x="208" y="36"/>
                    </a:moveTo>
                    <a:lnTo>
                      <a:pt x="171" y="46"/>
                    </a:lnTo>
                    <a:lnTo>
                      <a:pt x="163" y="17"/>
                    </a:lnTo>
                    <a:lnTo>
                      <a:pt x="200" y="6"/>
                    </a:lnTo>
                    <a:lnTo>
                      <a:pt x="208" y="36"/>
                    </a:lnTo>
                    <a:close/>
                    <a:moveTo>
                      <a:pt x="159" y="18"/>
                    </a:moveTo>
                    <a:lnTo>
                      <a:pt x="161" y="17"/>
                    </a:lnTo>
                    <a:lnTo>
                      <a:pt x="163" y="17"/>
                    </a:lnTo>
                    <a:lnTo>
                      <a:pt x="167" y="32"/>
                    </a:lnTo>
                    <a:lnTo>
                      <a:pt x="159" y="18"/>
                    </a:lnTo>
                    <a:close/>
                    <a:moveTo>
                      <a:pt x="175" y="45"/>
                    </a:moveTo>
                    <a:lnTo>
                      <a:pt x="138" y="67"/>
                    </a:lnTo>
                    <a:lnTo>
                      <a:pt x="123" y="39"/>
                    </a:lnTo>
                    <a:lnTo>
                      <a:pt x="159" y="18"/>
                    </a:lnTo>
                    <a:lnTo>
                      <a:pt x="175" y="45"/>
                    </a:lnTo>
                    <a:close/>
                    <a:moveTo>
                      <a:pt x="122" y="39"/>
                    </a:moveTo>
                    <a:lnTo>
                      <a:pt x="123" y="39"/>
                    </a:lnTo>
                    <a:lnTo>
                      <a:pt x="123" y="39"/>
                    </a:lnTo>
                    <a:lnTo>
                      <a:pt x="130" y="52"/>
                    </a:lnTo>
                    <a:lnTo>
                      <a:pt x="122" y="39"/>
                    </a:lnTo>
                    <a:close/>
                    <a:moveTo>
                      <a:pt x="139" y="66"/>
                    </a:moveTo>
                    <a:lnTo>
                      <a:pt x="108" y="86"/>
                    </a:lnTo>
                    <a:lnTo>
                      <a:pt x="90" y="61"/>
                    </a:lnTo>
                    <a:lnTo>
                      <a:pt x="122" y="39"/>
                    </a:lnTo>
                    <a:lnTo>
                      <a:pt x="139" y="66"/>
                    </a:lnTo>
                    <a:close/>
                    <a:moveTo>
                      <a:pt x="88" y="63"/>
                    </a:moveTo>
                    <a:lnTo>
                      <a:pt x="89" y="62"/>
                    </a:lnTo>
                    <a:lnTo>
                      <a:pt x="90" y="61"/>
                    </a:lnTo>
                    <a:lnTo>
                      <a:pt x="100" y="74"/>
                    </a:lnTo>
                    <a:lnTo>
                      <a:pt x="88" y="63"/>
                    </a:lnTo>
                    <a:close/>
                    <a:moveTo>
                      <a:pt x="110" y="85"/>
                    </a:moveTo>
                    <a:lnTo>
                      <a:pt x="84" y="110"/>
                    </a:lnTo>
                    <a:lnTo>
                      <a:pt x="62" y="88"/>
                    </a:lnTo>
                    <a:lnTo>
                      <a:pt x="88" y="63"/>
                    </a:lnTo>
                    <a:lnTo>
                      <a:pt x="110" y="85"/>
                    </a:lnTo>
                    <a:close/>
                    <a:moveTo>
                      <a:pt x="60" y="91"/>
                    </a:moveTo>
                    <a:lnTo>
                      <a:pt x="61" y="89"/>
                    </a:lnTo>
                    <a:lnTo>
                      <a:pt x="62" y="88"/>
                    </a:lnTo>
                    <a:lnTo>
                      <a:pt x="73" y="99"/>
                    </a:lnTo>
                    <a:lnTo>
                      <a:pt x="60" y="91"/>
                    </a:lnTo>
                    <a:close/>
                    <a:moveTo>
                      <a:pt x="86" y="108"/>
                    </a:moveTo>
                    <a:lnTo>
                      <a:pt x="65" y="139"/>
                    </a:lnTo>
                    <a:lnTo>
                      <a:pt x="39" y="122"/>
                    </a:lnTo>
                    <a:lnTo>
                      <a:pt x="60" y="91"/>
                    </a:lnTo>
                    <a:lnTo>
                      <a:pt x="86" y="108"/>
                    </a:lnTo>
                    <a:close/>
                    <a:moveTo>
                      <a:pt x="38" y="123"/>
                    </a:moveTo>
                    <a:lnTo>
                      <a:pt x="38" y="123"/>
                    </a:lnTo>
                    <a:lnTo>
                      <a:pt x="39" y="122"/>
                    </a:lnTo>
                    <a:lnTo>
                      <a:pt x="52" y="131"/>
                    </a:lnTo>
                    <a:lnTo>
                      <a:pt x="38" y="123"/>
                    </a:lnTo>
                    <a:close/>
                    <a:moveTo>
                      <a:pt x="66" y="139"/>
                    </a:moveTo>
                    <a:lnTo>
                      <a:pt x="45" y="175"/>
                    </a:lnTo>
                    <a:lnTo>
                      <a:pt x="18" y="159"/>
                    </a:lnTo>
                    <a:lnTo>
                      <a:pt x="38" y="123"/>
                    </a:lnTo>
                    <a:lnTo>
                      <a:pt x="66" y="139"/>
                    </a:lnTo>
                    <a:close/>
                    <a:moveTo>
                      <a:pt x="16" y="164"/>
                    </a:moveTo>
                    <a:lnTo>
                      <a:pt x="17" y="161"/>
                    </a:lnTo>
                    <a:lnTo>
                      <a:pt x="18" y="159"/>
                    </a:lnTo>
                    <a:lnTo>
                      <a:pt x="31" y="168"/>
                    </a:lnTo>
                    <a:lnTo>
                      <a:pt x="16" y="164"/>
                    </a:lnTo>
                    <a:close/>
                    <a:moveTo>
                      <a:pt x="47" y="172"/>
                    </a:moveTo>
                    <a:lnTo>
                      <a:pt x="36" y="208"/>
                    </a:lnTo>
                    <a:lnTo>
                      <a:pt x="6" y="199"/>
                    </a:lnTo>
                    <a:lnTo>
                      <a:pt x="16" y="164"/>
                    </a:lnTo>
                    <a:lnTo>
                      <a:pt x="47" y="172"/>
                    </a:lnTo>
                    <a:close/>
                    <a:moveTo>
                      <a:pt x="5" y="202"/>
                    </a:moveTo>
                    <a:lnTo>
                      <a:pt x="6" y="200"/>
                    </a:lnTo>
                    <a:lnTo>
                      <a:pt x="6" y="199"/>
                    </a:lnTo>
                    <a:lnTo>
                      <a:pt x="21" y="204"/>
                    </a:lnTo>
                    <a:lnTo>
                      <a:pt x="5" y="202"/>
                    </a:lnTo>
                    <a:close/>
                    <a:moveTo>
                      <a:pt x="36" y="205"/>
                    </a:moveTo>
                    <a:lnTo>
                      <a:pt x="31" y="247"/>
                    </a:lnTo>
                    <a:lnTo>
                      <a:pt x="0" y="244"/>
                    </a:lnTo>
                    <a:lnTo>
                      <a:pt x="5" y="202"/>
                    </a:lnTo>
                    <a:lnTo>
                      <a:pt x="36" y="20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55" name="Freeform 43">
                <a:extLst>
                  <a:ext uri="{FF2B5EF4-FFF2-40B4-BE49-F238E27FC236}">
                    <a16:creationId xmlns:a16="http://schemas.microsoft.com/office/drawing/2014/main" id="{A432D7CF-D740-262E-4B29-CFD12697A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917"/>
                <a:ext cx="101" cy="100"/>
              </a:xfrm>
              <a:custGeom>
                <a:avLst/>
                <a:gdLst>
                  <a:gd name="T0" fmla="*/ 0 w 502"/>
                  <a:gd name="T1" fmla="*/ 235 h 501"/>
                  <a:gd name="T2" fmla="*/ 0 w 502"/>
                  <a:gd name="T3" fmla="*/ 272 h 501"/>
                  <a:gd name="T4" fmla="*/ 6 w 502"/>
                  <a:gd name="T5" fmla="*/ 314 h 501"/>
                  <a:gd name="T6" fmla="*/ 17 w 502"/>
                  <a:gd name="T7" fmla="*/ 349 h 501"/>
                  <a:gd name="T8" fmla="*/ 37 w 502"/>
                  <a:gd name="T9" fmla="*/ 386 h 501"/>
                  <a:gd name="T10" fmla="*/ 58 w 502"/>
                  <a:gd name="T11" fmla="*/ 418 h 501"/>
                  <a:gd name="T12" fmla="*/ 84 w 502"/>
                  <a:gd name="T13" fmla="*/ 444 h 501"/>
                  <a:gd name="T14" fmla="*/ 116 w 502"/>
                  <a:gd name="T15" fmla="*/ 465 h 501"/>
                  <a:gd name="T16" fmla="*/ 152 w 502"/>
                  <a:gd name="T17" fmla="*/ 486 h 501"/>
                  <a:gd name="T18" fmla="*/ 189 w 502"/>
                  <a:gd name="T19" fmla="*/ 496 h 501"/>
                  <a:gd name="T20" fmla="*/ 231 w 502"/>
                  <a:gd name="T21" fmla="*/ 501 h 501"/>
                  <a:gd name="T22" fmla="*/ 273 w 502"/>
                  <a:gd name="T23" fmla="*/ 501 h 501"/>
                  <a:gd name="T24" fmla="*/ 315 w 502"/>
                  <a:gd name="T25" fmla="*/ 496 h 501"/>
                  <a:gd name="T26" fmla="*/ 351 w 502"/>
                  <a:gd name="T27" fmla="*/ 486 h 501"/>
                  <a:gd name="T28" fmla="*/ 382 w 502"/>
                  <a:gd name="T29" fmla="*/ 465 h 501"/>
                  <a:gd name="T30" fmla="*/ 413 w 502"/>
                  <a:gd name="T31" fmla="*/ 444 h 501"/>
                  <a:gd name="T32" fmla="*/ 440 w 502"/>
                  <a:gd name="T33" fmla="*/ 418 h 501"/>
                  <a:gd name="T34" fmla="*/ 465 w 502"/>
                  <a:gd name="T35" fmla="*/ 386 h 501"/>
                  <a:gd name="T36" fmla="*/ 482 w 502"/>
                  <a:gd name="T37" fmla="*/ 349 h 501"/>
                  <a:gd name="T38" fmla="*/ 497 w 502"/>
                  <a:gd name="T39" fmla="*/ 314 h 501"/>
                  <a:gd name="T40" fmla="*/ 502 w 502"/>
                  <a:gd name="T41" fmla="*/ 272 h 501"/>
                  <a:gd name="T42" fmla="*/ 502 w 502"/>
                  <a:gd name="T43" fmla="*/ 230 h 501"/>
                  <a:gd name="T44" fmla="*/ 497 w 502"/>
                  <a:gd name="T45" fmla="*/ 188 h 501"/>
                  <a:gd name="T46" fmla="*/ 482 w 502"/>
                  <a:gd name="T47" fmla="*/ 151 h 501"/>
                  <a:gd name="T48" fmla="*/ 465 w 502"/>
                  <a:gd name="T49" fmla="*/ 120 h 501"/>
                  <a:gd name="T50" fmla="*/ 440 w 502"/>
                  <a:gd name="T51" fmla="*/ 88 h 501"/>
                  <a:gd name="T52" fmla="*/ 413 w 502"/>
                  <a:gd name="T53" fmla="*/ 63 h 501"/>
                  <a:gd name="T54" fmla="*/ 382 w 502"/>
                  <a:gd name="T55" fmla="*/ 36 h 501"/>
                  <a:gd name="T56" fmla="*/ 345 w 502"/>
                  <a:gd name="T57" fmla="*/ 21 h 501"/>
                  <a:gd name="T58" fmla="*/ 309 w 502"/>
                  <a:gd name="T59" fmla="*/ 5 h 501"/>
                  <a:gd name="T60" fmla="*/ 268 w 502"/>
                  <a:gd name="T61" fmla="*/ 0 h 501"/>
                  <a:gd name="T62" fmla="*/ 231 w 502"/>
                  <a:gd name="T63" fmla="*/ 0 h 501"/>
                  <a:gd name="T64" fmla="*/ 189 w 502"/>
                  <a:gd name="T65" fmla="*/ 5 h 501"/>
                  <a:gd name="T66" fmla="*/ 152 w 502"/>
                  <a:gd name="T67" fmla="*/ 21 h 501"/>
                  <a:gd name="T68" fmla="*/ 116 w 502"/>
                  <a:gd name="T69" fmla="*/ 36 h 501"/>
                  <a:gd name="T70" fmla="*/ 84 w 502"/>
                  <a:gd name="T71" fmla="*/ 63 h 501"/>
                  <a:gd name="T72" fmla="*/ 58 w 502"/>
                  <a:gd name="T73" fmla="*/ 88 h 501"/>
                  <a:gd name="T74" fmla="*/ 37 w 502"/>
                  <a:gd name="T75" fmla="*/ 120 h 501"/>
                  <a:gd name="T76" fmla="*/ 17 w 502"/>
                  <a:gd name="T77" fmla="*/ 151 h 501"/>
                  <a:gd name="T78" fmla="*/ 6 w 502"/>
                  <a:gd name="T79" fmla="*/ 193 h 501"/>
                  <a:gd name="T80" fmla="*/ 0 w 502"/>
                  <a:gd name="T81" fmla="*/ 23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1">
                    <a:moveTo>
                      <a:pt x="0" y="235"/>
                    </a:moveTo>
                    <a:lnTo>
                      <a:pt x="0" y="272"/>
                    </a:lnTo>
                    <a:lnTo>
                      <a:pt x="6" y="314"/>
                    </a:lnTo>
                    <a:lnTo>
                      <a:pt x="17" y="349"/>
                    </a:lnTo>
                    <a:lnTo>
                      <a:pt x="37" y="386"/>
                    </a:lnTo>
                    <a:lnTo>
                      <a:pt x="58" y="418"/>
                    </a:lnTo>
                    <a:lnTo>
                      <a:pt x="84" y="444"/>
                    </a:lnTo>
                    <a:lnTo>
                      <a:pt x="116" y="465"/>
                    </a:lnTo>
                    <a:lnTo>
                      <a:pt x="152" y="486"/>
                    </a:lnTo>
                    <a:lnTo>
                      <a:pt x="189" y="496"/>
                    </a:lnTo>
                    <a:lnTo>
                      <a:pt x="231" y="501"/>
                    </a:lnTo>
                    <a:lnTo>
                      <a:pt x="273" y="501"/>
                    </a:lnTo>
                    <a:lnTo>
                      <a:pt x="315" y="496"/>
                    </a:lnTo>
                    <a:lnTo>
                      <a:pt x="351" y="486"/>
                    </a:lnTo>
                    <a:lnTo>
                      <a:pt x="382" y="465"/>
                    </a:lnTo>
                    <a:lnTo>
                      <a:pt x="413" y="444"/>
                    </a:lnTo>
                    <a:lnTo>
                      <a:pt x="440" y="418"/>
                    </a:lnTo>
                    <a:lnTo>
                      <a:pt x="465" y="386"/>
                    </a:lnTo>
                    <a:lnTo>
                      <a:pt x="482" y="349"/>
                    </a:lnTo>
                    <a:lnTo>
                      <a:pt x="497" y="314"/>
                    </a:lnTo>
                    <a:lnTo>
                      <a:pt x="502" y="272"/>
                    </a:lnTo>
                    <a:lnTo>
                      <a:pt x="502" y="230"/>
                    </a:lnTo>
                    <a:lnTo>
                      <a:pt x="497" y="188"/>
                    </a:lnTo>
                    <a:lnTo>
                      <a:pt x="482" y="151"/>
                    </a:lnTo>
                    <a:lnTo>
                      <a:pt x="465" y="120"/>
                    </a:lnTo>
                    <a:lnTo>
                      <a:pt x="440" y="88"/>
                    </a:lnTo>
                    <a:lnTo>
                      <a:pt x="413" y="63"/>
                    </a:lnTo>
                    <a:lnTo>
                      <a:pt x="382" y="36"/>
                    </a:lnTo>
                    <a:lnTo>
                      <a:pt x="345" y="21"/>
                    </a:lnTo>
                    <a:lnTo>
                      <a:pt x="309" y="5"/>
                    </a:lnTo>
                    <a:lnTo>
                      <a:pt x="268" y="0"/>
                    </a:lnTo>
                    <a:lnTo>
                      <a:pt x="231" y="0"/>
                    </a:lnTo>
                    <a:lnTo>
                      <a:pt x="189" y="5"/>
                    </a:lnTo>
                    <a:lnTo>
                      <a:pt x="152" y="21"/>
                    </a:lnTo>
                    <a:lnTo>
                      <a:pt x="116" y="36"/>
                    </a:lnTo>
                    <a:lnTo>
                      <a:pt x="84" y="63"/>
                    </a:lnTo>
                    <a:lnTo>
                      <a:pt x="58" y="88"/>
                    </a:lnTo>
                    <a:lnTo>
                      <a:pt x="37" y="120"/>
                    </a:lnTo>
                    <a:lnTo>
                      <a:pt x="17" y="151"/>
                    </a:lnTo>
                    <a:lnTo>
                      <a:pt x="6" y="193"/>
                    </a:lnTo>
                    <a:lnTo>
                      <a:pt x="0" y="235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56" name="Freeform 44">
                <a:extLst>
                  <a:ext uri="{FF2B5EF4-FFF2-40B4-BE49-F238E27FC236}">
                    <a16:creationId xmlns:a16="http://schemas.microsoft.com/office/drawing/2014/main" id="{B5E0B72C-7156-F38D-9E51-E725B72F04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8" y="2914"/>
                <a:ext cx="110" cy="106"/>
              </a:xfrm>
              <a:custGeom>
                <a:avLst/>
                <a:gdLst>
                  <a:gd name="T0" fmla="*/ 16 w 548"/>
                  <a:gd name="T1" fmla="*/ 289 h 533"/>
                  <a:gd name="T2" fmla="*/ 53 w 548"/>
                  <a:gd name="T3" fmla="*/ 328 h 533"/>
                  <a:gd name="T4" fmla="*/ 21 w 548"/>
                  <a:gd name="T5" fmla="*/ 331 h 533"/>
                  <a:gd name="T6" fmla="*/ 22 w 548"/>
                  <a:gd name="T7" fmla="*/ 334 h 533"/>
                  <a:gd name="T8" fmla="*/ 34 w 548"/>
                  <a:gd name="T9" fmla="*/ 373 h 533"/>
                  <a:gd name="T10" fmla="*/ 56 w 548"/>
                  <a:gd name="T11" fmla="*/ 411 h 533"/>
                  <a:gd name="T12" fmla="*/ 103 w 548"/>
                  <a:gd name="T13" fmla="*/ 424 h 533"/>
                  <a:gd name="T14" fmla="*/ 76 w 548"/>
                  <a:gd name="T15" fmla="*/ 443 h 533"/>
                  <a:gd name="T16" fmla="*/ 78 w 548"/>
                  <a:gd name="T17" fmla="*/ 445 h 533"/>
                  <a:gd name="T18" fmla="*/ 107 w 548"/>
                  <a:gd name="T19" fmla="*/ 472 h 533"/>
                  <a:gd name="T20" fmla="*/ 139 w 548"/>
                  <a:gd name="T21" fmla="*/ 494 h 533"/>
                  <a:gd name="T22" fmla="*/ 191 w 548"/>
                  <a:gd name="T23" fmla="*/ 488 h 533"/>
                  <a:gd name="T24" fmla="*/ 175 w 548"/>
                  <a:gd name="T25" fmla="*/ 515 h 533"/>
                  <a:gd name="T26" fmla="*/ 179 w 548"/>
                  <a:gd name="T27" fmla="*/ 516 h 533"/>
                  <a:gd name="T28" fmla="*/ 218 w 548"/>
                  <a:gd name="T29" fmla="*/ 527 h 533"/>
                  <a:gd name="T30" fmla="*/ 262 w 548"/>
                  <a:gd name="T31" fmla="*/ 533 h 533"/>
                  <a:gd name="T32" fmla="*/ 304 w 548"/>
                  <a:gd name="T33" fmla="*/ 502 h 533"/>
                  <a:gd name="T34" fmla="*/ 304 w 548"/>
                  <a:gd name="T35" fmla="*/ 533 h 533"/>
                  <a:gd name="T36" fmla="*/ 306 w 548"/>
                  <a:gd name="T37" fmla="*/ 533 h 533"/>
                  <a:gd name="T38" fmla="*/ 350 w 548"/>
                  <a:gd name="T39" fmla="*/ 527 h 533"/>
                  <a:gd name="T40" fmla="*/ 390 w 548"/>
                  <a:gd name="T41" fmla="*/ 514 h 533"/>
                  <a:gd name="T42" fmla="*/ 405 w 548"/>
                  <a:gd name="T43" fmla="*/ 467 h 533"/>
                  <a:gd name="T44" fmla="*/ 405 w 548"/>
                  <a:gd name="T45" fmla="*/ 467 h 533"/>
                  <a:gd name="T46" fmla="*/ 422 w 548"/>
                  <a:gd name="T47" fmla="*/ 494 h 533"/>
                  <a:gd name="T48" fmla="*/ 456 w 548"/>
                  <a:gd name="T49" fmla="*/ 470 h 533"/>
                  <a:gd name="T50" fmla="*/ 482 w 548"/>
                  <a:gd name="T51" fmla="*/ 444 h 533"/>
                  <a:gd name="T52" fmla="*/ 484 w 548"/>
                  <a:gd name="T53" fmla="*/ 392 h 533"/>
                  <a:gd name="T54" fmla="*/ 509 w 548"/>
                  <a:gd name="T55" fmla="*/ 412 h 533"/>
                  <a:gd name="T56" fmla="*/ 511 w 548"/>
                  <a:gd name="T57" fmla="*/ 408 h 533"/>
                  <a:gd name="T58" fmla="*/ 497 w 548"/>
                  <a:gd name="T59" fmla="*/ 359 h 533"/>
                  <a:gd name="T60" fmla="*/ 513 w 548"/>
                  <a:gd name="T61" fmla="*/ 328 h 533"/>
                  <a:gd name="T62" fmla="*/ 548 w 548"/>
                  <a:gd name="T63" fmla="*/ 289 h 533"/>
                  <a:gd name="T64" fmla="*/ 548 w 548"/>
                  <a:gd name="T65" fmla="*/ 246 h 533"/>
                  <a:gd name="T66" fmla="*/ 533 w 548"/>
                  <a:gd name="T67" fmla="*/ 246 h 533"/>
                  <a:gd name="T68" fmla="*/ 518 w 548"/>
                  <a:gd name="T69" fmla="*/ 247 h 533"/>
                  <a:gd name="T70" fmla="*/ 514 w 548"/>
                  <a:gd name="T71" fmla="*/ 210 h 533"/>
                  <a:gd name="T72" fmla="*/ 527 w 548"/>
                  <a:gd name="T73" fmla="*/ 161 h 533"/>
                  <a:gd name="T74" fmla="*/ 511 w 548"/>
                  <a:gd name="T75" fmla="*/ 129 h 533"/>
                  <a:gd name="T76" fmla="*/ 496 w 548"/>
                  <a:gd name="T77" fmla="*/ 136 h 533"/>
                  <a:gd name="T78" fmla="*/ 484 w 548"/>
                  <a:gd name="T79" fmla="*/ 146 h 533"/>
                  <a:gd name="T80" fmla="*/ 460 w 548"/>
                  <a:gd name="T81" fmla="*/ 115 h 533"/>
                  <a:gd name="T82" fmla="*/ 455 w 548"/>
                  <a:gd name="T83" fmla="*/ 68 h 533"/>
                  <a:gd name="T84" fmla="*/ 423 w 548"/>
                  <a:gd name="T85" fmla="*/ 40 h 533"/>
                  <a:gd name="T86" fmla="*/ 413 w 548"/>
                  <a:gd name="T87" fmla="*/ 52 h 533"/>
                  <a:gd name="T88" fmla="*/ 407 w 548"/>
                  <a:gd name="T89" fmla="*/ 67 h 533"/>
                  <a:gd name="T90" fmla="*/ 341 w 548"/>
                  <a:gd name="T91" fmla="*/ 5 h 533"/>
                  <a:gd name="T92" fmla="*/ 297 w 548"/>
                  <a:gd name="T93" fmla="*/ 32 h 533"/>
                  <a:gd name="T94" fmla="*/ 300 w 548"/>
                  <a:gd name="T95" fmla="*/ 0 h 533"/>
                  <a:gd name="T96" fmla="*/ 299 w 548"/>
                  <a:gd name="T97" fmla="*/ 0 h 533"/>
                  <a:gd name="T98" fmla="*/ 260 w 548"/>
                  <a:gd name="T99" fmla="*/ 0 h 533"/>
                  <a:gd name="T100" fmla="*/ 214 w 548"/>
                  <a:gd name="T101" fmla="*/ 6 h 533"/>
                  <a:gd name="T102" fmla="*/ 189 w 548"/>
                  <a:gd name="T103" fmla="*/ 51 h 533"/>
                  <a:gd name="T104" fmla="*/ 140 w 548"/>
                  <a:gd name="T105" fmla="*/ 38 h 533"/>
                  <a:gd name="T106" fmla="*/ 147 w 548"/>
                  <a:gd name="T107" fmla="*/ 52 h 533"/>
                  <a:gd name="T108" fmla="*/ 157 w 548"/>
                  <a:gd name="T109" fmla="*/ 64 h 533"/>
                  <a:gd name="T110" fmla="*/ 126 w 548"/>
                  <a:gd name="T111" fmla="*/ 90 h 533"/>
                  <a:gd name="T112" fmla="*/ 77 w 548"/>
                  <a:gd name="T113" fmla="*/ 95 h 533"/>
                  <a:gd name="T114" fmla="*/ 56 w 548"/>
                  <a:gd name="T115" fmla="*/ 128 h 533"/>
                  <a:gd name="T116" fmla="*/ 68 w 548"/>
                  <a:gd name="T117" fmla="*/ 136 h 533"/>
                  <a:gd name="T118" fmla="*/ 81 w 548"/>
                  <a:gd name="T119" fmla="*/ 145 h 533"/>
                  <a:gd name="T120" fmla="*/ 63 w 548"/>
                  <a:gd name="T121" fmla="*/ 172 h 533"/>
                  <a:gd name="T122" fmla="*/ 21 w 548"/>
                  <a:gd name="T123" fmla="*/ 206 h 533"/>
                  <a:gd name="T124" fmla="*/ 16 w 548"/>
                  <a:gd name="T125" fmla="*/ 249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48" h="533">
                    <a:moveTo>
                      <a:pt x="48" y="251"/>
                    </a:moveTo>
                    <a:lnTo>
                      <a:pt x="48" y="288"/>
                    </a:lnTo>
                    <a:lnTo>
                      <a:pt x="16" y="288"/>
                    </a:lnTo>
                    <a:lnTo>
                      <a:pt x="16" y="251"/>
                    </a:lnTo>
                    <a:lnTo>
                      <a:pt x="48" y="251"/>
                    </a:lnTo>
                    <a:close/>
                    <a:moveTo>
                      <a:pt x="16" y="289"/>
                    </a:moveTo>
                    <a:lnTo>
                      <a:pt x="16" y="289"/>
                    </a:lnTo>
                    <a:lnTo>
                      <a:pt x="16" y="288"/>
                    </a:lnTo>
                    <a:lnTo>
                      <a:pt x="31" y="288"/>
                    </a:lnTo>
                    <a:lnTo>
                      <a:pt x="16" y="289"/>
                    </a:lnTo>
                    <a:close/>
                    <a:moveTo>
                      <a:pt x="48" y="286"/>
                    </a:moveTo>
                    <a:lnTo>
                      <a:pt x="53" y="328"/>
                    </a:lnTo>
                    <a:lnTo>
                      <a:pt x="21" y="331"/>
                    </a:lnTo>
                    <a:lnTo>
                      <a:pt x="16" y="289"/>
                    </a:lnTo>
                    <a:lnTo>
                      <a:pt x="48" y="286"/>
                    </a:lnTo>
                    <a:close/>
                    <a:moveTo>
                      <a:pt x="22" y="334"/>
                    </a:moveTo>
                    <a:lnTo>
                      <a:pt x="22" y="333"/>
                    </a:lnTo>
                    <a:lnTo>
                      <a:pt x="21" y="331"/>
                    </a:lnTo>
                    <a:lnTo>
                      <a:pt x="37" y="330"/>
                    </a:lnTo>
                    <a:lnTo>
                      <a:pt x="22" y="334"/>
                    </a:lnTo>
                    <a:close/>
                    <a:moveTo>
                      <a:pt x="52" y="324"/>
                    </a:moveTo>
                    <a:lnTo>
                      <a:pt x="63" y="361"/>
                    </a:lnTo>
                    <a:lnTo>
                      <a:pt x="32" y="370"/>
                    </a:lnTo>
                    <a:lnTo>
                      <a:pt x="22" y="334"/>
                    </a:lnTo>
                    <a:lnTo>
                      <a:pt x="52" y="324"/>
                    </a:lnTo>
                    <a:close/>
                    <a:moveTo>
                      <a:pt x="34" y="373"/>
                    </a:moveTo>
                    <a:lnTo>
                      <a:pt x="33" y="371"/>
                    </a:lnTo>
                    <a:lnTo>
                      <a:pt x="32" y="370"/>
                    </a:lnTo>
                    <a:lnTo>
                      <a:pt x="48" y="365"/>
                    </a:lnTo>
                    <a:lnTo>
                      <a:pt x="34" y="373"/>
                    </a:lnTo>
                    <a:close/>
                    <a:moveTo>
                      <a:pt x="61" y="358"/>
                    </a:moveTo>
                    <a:lnTo>
                      <a:pt x="82" y="395"/>
                    </a:lnTo>
                    <a:lnTo>
                      <a:pt x="55" y="410"/>
                    </a:lnTo>
                    <a:lnTo>
                      <a:pt x="34" y="373"/>
                    </a:lnTo>
                    <a:lnTo>
                      <a:pt x="61" y="358"/>
                    </a:lnTo>
                    <a:close/>
                    <a:moveTo>
                      <a:pt x="56" y="411"/>
                    </a:moveTo>
                    <a:lnTo>
                      <a:pt x="55" y="410"/>
                    </a:lnTo>
                    <a:lnTo>
                      <a:pt x="55" y="410"/>
                    </a:lnTo>
                    <a:lnTo>
                      <a:pt x="68" y="402"/>
                    </a:lnTo>
                    <a:lnTo>
                      <a:pt x="56" y="411"/>
                    </a:lnTo>
                    <a:close/>
                    <a:moveTo>
                      <a:pt x="81" y="394"/>
                    </a:moveTo>
                    <a:lnTo>
                      <a:pt x="103" y="424"/>
                    </a:lnTo>
                    <a:lnTo>
                      <a:pt x="76" y="443"/>
                    </a:lnTo>
                    <a:lnTo>
                      <a:pt x="56" y="411"/>
                    </a:lnTo>
                    <a:lnTo>
                      <a:pt x="81" y="394"/>
                    </a:lnTo>
                    <a:close/>
                    <a:moveTo>
                      <a:pt x="78" y="445"/>
                    </a:moveTo>
                    <a:lnTo>
                      <a:pt x="77" y="444"/>
                    </a:lnTo>
                    <a:lnTo>
                      <a:pt x="76" y="443"/>
                    </a:lnTo>
                    <a:lnTo>
                      <a:pt x="89" y="434"/>
                    </a:lnTo>
                    <a:lnTo>
                      <a:pt x="78" y="445"/>
                    </a:lnTo>
                    <a:close/>
                    <a:moveTo>
                      <a:pt x="101" y="422"/>
                    </a:moveTo>
                    <a:lnTo>
                      <a:pt x="126" y="449"/>
                    </a:lnTo>
                    <a:lnTo>
                      <a:pt x="105" y="470"/>
                    </a:lnTo>
                    <a:lnTo>
                      <a:pt x="78" y="445"/>
                    </a:lnTo>
                    <a:lnTo>
                      <a:pt x="101" y="422"/>
                    </a:lnTo>
                    <a:close/>
                    <a:moveTo>
                      <a:pt x="107" y="472"/>
                    </a:moveTo>
                    <a:lnTo>
                      <a:pt x="106" y="472"/>
                    </a:lnTo>
                    <a:lnTo>
                      <a:pt x="105" y="470"/>
                    </a:lnTo>
                    <a:lnTo>
                      <a:pt x="115" y="460"/>
                    </a:lnTo>
                    <a:lnTo>
                      <a:pt x="107" y="472"/>
                    </a:lnTo>
                    <a:close/>
                    <a:moveTo>
                      <a:pt x="124" y="447"/>
                    </a:moveTo>
                    <a:lnTo>
                      <a:pt x="156" y="467"/>
                    </a:lnTo>
                    <a:lnTo>
                      <a:pt x="138" y="494"/>
                    </a:lnTo>
                    <a:lnTo>
                      <a:pt x="107" y="472"/>
                    </a:lnTo>
                    <a:lnTo>
                      <a:pt x="124" y="447"/>
                    </a:lnTo>
                    <a:close/>
                    <a:moveTo>
                      <a:pt x="139" y="494"/>
                    </a:moveTo>
                    <a:lnTo>
                      <a:pt x="138" y="494"/>
                    </a:lnTo>
                    <a:lnTo>
                      <a:pt x="138" y="494"/>
                    </a:lnTo>
                    <a:lnTo>
                      <a:pt x="147" y="481"/>
                    </a:lnTo>
                    <a:lnTo>
                      <a:pt x="139" y="494"/>
                    </a:lnTo>
                    <a:close/>
                    <a:moveTo>
                      <a:pt x="155" y="467"/>
                    </a:moveTo>
                    <a:lnTo>
                      <a:pt x="191" y="488"/>
                    </a:lnTo>
                    <a:lnTo>
                      <a:pt x="175" y="515"/>
                    </a:lnTo>
                    <a:lnTo>
                      <a:pt x="139" y="494"/>
                    </a:lnTo>
                    <a:lnTo>
                      <a:pt x="155" y="467"/>
                    </a:lnTo>
                    <a:close/>
                    <a:moveTo>
                      <a:pt x="179" y="516"/>
                    </a:moveTo>
                    <a:lnTo>
                      <a:pt x="177" y="516"/>
                    </a:lnTo>
                    <a:lnTo>
                      <a:pt x="175" y="515"/>
                    </a:lnTo>
                    <a:lnTo>
                      <a:pt x="183" y="502"/>
                    </a:lnTo>
                    <a:lnTo>
                      <a:pt x="179" y="516"/>
                    </a:lnTo>
                    <a:close/>
                    <a:moveTo>
                      <a:pt x="187" y="487"/>
                    </a:moveTo>
                    <a:lnTo>
                      <a:pt x="224" y="497"/>
                    </a:lnTo>
                    <a:lnTo>
                      <a:pt x="216" y="527"/>
                    </a:lnTo>
                    <a:lnTo>
                      <a:pt x="179" y="516"/>
                    </a:lnTo>
                    <a:lnTo>
                      <a:pt x="187" y="487"/>
                    </a:lnTo>
                    <a:close/>
                    <a:moveTo>
                      <a:pt x="218" y="527"/>
                    </a:moveTo>
                    <a:lnTo>
                      <a:pt x="217" y="527"/>
                    </a:lnTo>
                    <a:lnTo>
                      <a:pt x="216" y="527"/>
                    </a:lnTo>
                    <a:lnTo>
                      <a:pt x="220" y="512"/>
                    </a:lnTo>
                    <a:lnTo>
                      <a:pt x="218" y="527"/>
                    </a:lnTo>
                    <a:close/>
                    <a:moveTo>
                      <a:pt x="222" y="497"/>
                    </a:moveTo>
                    <a:lnTo>
                      <a:pt x="264" y="502"/>
                    </a:lnTo>
                    <a:lnTo>
                      <a:pt x="260" y="533"/>
                    </a:lnTo>
                    <a:lnTo>
                      <a:pt x="218" y="527"/>
                    </a:lnTo>
                    <a:lnTo>
                      <a:pt x="222" y="497"/>
                    </a:lnTo>
                    <a:close/>
                    <a:moveTo>
                      <a:pt x="262" y="533"/>
                    </a:moveTo>
                    <a:lnTo>
                      <a:pt x="261" y="533"/>
                    </a:lnTo>
                    <a:lnTo>
                      <a:pt x="260" y="533"/>
                    </a:lnTo>
                    <a:lnTo>
                      <a:pt x="262" y="517"/>
                    </a:lnTo>
                    <a:lnTo>
                      <a:pt x="262" y="533"/>
                    </a:lnTo>
                    <a:close/>
                    <a:moveTo>
                      <a:pt x="262" y="502"/>
                    </a:moveTo>
                    <a:lnTo>
                      <a:pt x="304" y="502"/>
                    </a:lnTo>
                    <a:lnTo>
                      <a:pt x="304" y="533"/>
                    </a:lnTo>
                    <a:lnTo>
                      <a:pt x="262" y="533"/>
                    </a:lnTo>
                    <a:lnTo>
                      <a:pt x="262" y="502"/>
                    </a:lnTo>
                    <a:close/>
                    <a:moveTo>
                      <a:pt x="306" y="533"/>
                    </a:moveTo>
                    <a:lnTo>
                      <a:pt x="305" y="533"/>
                    </a:lnTo>
                    <a:lnTo>
                      <a:pt x="304" y="533"/>
                    </a:lnTo>
                    <a:lnTo>
                      <a:pt x="304" y="517"/>
                    </a:lnTo>
                    <a:lnTo>
                      <a:pt x="306" y="533"/>
                    </a:lnTo>
                    <a:close/>
                    <a:moveTo>
                      <a:pt x="302" y="502"/>
                    </a:moveTo>
                    <a:lnTo>
                      <a:pt x="343" y="497"/>
                    </a:lnTo>
                    <a:lnTo>
                      <a:pt x="348" y="527"/>
                    </a:lnTo>
                    <a:lnTo>
                      <a:pt x="306" y="533"/>
                    </a:lnTo>
                    <a:lnTo>
                      <a:pt x="302" y="502"/>
                    </a:lnTo>
                    <a:close/>
                    <a:moveTo>
                      <a:pt x="350" y="527"/>
                    </a:moveTo>
                    <a:lnTo>
                      <a:pt x="349" y="527"/>
                    </a:lnTo>
                    <a:lnTo>
                      <a:pt x="348" y="527"/>
                    </a:lnTo>
                    <a:lnTo>
                      <a:pt x="346" y="512"/>
                    </a:lnTo>
                    <a:lnTo>
                      <a:pt x="350" y="527"/>
                    </a:lnTo>
                    <a:close/>
                    <a:moveTo>
                      <a:pt x="341" y="497"/>
                    </a:moveTo>
                    <a:lnTo>
                      <a:pt x="377" y="487"/>
                    </a:lnTo>
                    <a:lnTo>
                      <a:pt x="386" y="516"/>
                    </a:lnTo>
                    <a:lnTo>
                      <a:pt x="350" y="527"/>
                    </a:lnTo>
                    <a:lnTo>
                      <a:pt x="341" y="497"/>
                    </a:lnTo>
                    <a:close/>
                    <a:moveTo>
                      <a:pt x="390" y="514"/>
                    </a:moveTo>
                    <a:lnTo>
                      <a:pt x="388" y="516"/>
                    </a:lnTo>
                    <a:lnTo>
                      <a:pt x="386" y="516"/>
                    </a:lnTo>
                    <a:lnTo>
                      <a:pt x="382" y="502"/>
                    </a:lnTo>
                    <a:lnTo>
                      <a:pt x="390" y="514"/>
                    </a:lnTo>
                    <a:close/>
                    <a:moveTo>
                      <a:pt x="373" y="489"/>
                    </a:moveTo>
                    <a:lnTo>
                      <a:pt x="405" y="467"/>
                    </a:lnTo>
                    <a:lnTo>
                      <a:pt x="422" y="494"/>
                    </a:lnTo>
                    <a:lnTo>
                      <a:pt x="390" y="514"/>
                    </a:lnTo>
                    <a:lnTo>
                      <a:pt x="373" y="489"/>
                    </a:lnTo>
                    <a:close/>
                    <a:moveTo>
                      <a:pt x="405" y="467"/>
                    </a:moveTo>
                    <a:lnTo>
                      <a:pt x="530" y="384"/>
                    </a:lnTo>
                    <a:lnTo>
                      <a:pt x="405" y="467"/>
                    </a:lnTo>
                    <a:lnTo>
                      <a:pt x="413" y="481"/>
                    </a:lnTo>
                    <a:lnTo>
                      <a:pt x="405" y="467"/>
                    </a:lnTo>
                    <a:close/>
                    <a:moveTo>
                      <a:pt x="405" y="467"/>
                    </a:moveTo>
                    <a:lnTo>
                      <a:pt x="436" y="447"/>
                    </a:lnTo>
                    <a:lnTo>
                      <a:pt x="453" y="472"/>
                    </a:lnTo>
                    <a:lnTo>
                      <a:pt x="422" y="494"/>
                    </a:lnTo>
                    <a:lnTo>
                      <a:pt x="405" y="467"/>
                    </a:lnTo>
                    <a:close/>
                    <a:moveTo>
                      <a:pt x="456" y="470"/>
                    </a:moveTo>
                    <a:lnTo>
                      <a:pt x="455" y="472"/>
                    </a:lnTo>
                    <a:lnTo>
                      <a:pt x="453" y="472"/>
                    </a:lnTo>
                    <a:lnTo>
                      <a:pt x="444" y="460"/>
                    </a:lnTo>
                    <a:lnTo>
                      <a:pt x="456" y="470"/>
                    </a:lnTo>
                    <a:close/>
                    <a:moveTo>
                      <a:pt x="433" y="449"/>
                    </a:moveTo>
                    <a:lnTo>
                      <a:pt x="460" y="422"/>
                    </a:lnTo>
                    <a:lnTo>
                      <a:pt x="481" y="445"/>
                    </a:lnTo>
                    <a:lnTo>
                      <a:pt x="456" y="470"/>
                    </a:lnTo>
                    <a:lnTo>
                      <a:pt x="433" y="449"/>
                    </a:lnTo>
                    <a:close/>
                    <a:moveTo>
                      <a:pt x="482" y="444"/>
                    </a:moveTo>
                    <a:lnTo>
                      <a:pt x="482" y="444"/>
                    </a:lnTo>
                    <a:lnTo>
                      <a:pt x="481" y="445"/>
                    </a:lnTo>
                    <a:lnTo>
                      <a:pt x="471" y="434"/>
                    </a:lnTo>
                    <a:lnTo>
                      <a:pt x="482" y="444"/>
                    </a:lnTo>
                    <a:close/>
                    <a:moveTo>
                      <a:pt x="459" y="423"/>
                    </a:moveTo>
                    <a:lnTo>
                      <a:pt x="484" y="392"/>
                    </a:lnTo>
                    <a:lnTo>
                      <a:pt x="509" y="412"/>
                    </a:lnTo>
                    <a:lnTo>
                      <a:pt x="482" y="444"/>
                    </a:lnTo>
                    <a:lnTo>
                      <a:pt x="459" y="423"/>
                    </a:lnTo>
                    <a:close/>
                    <a:moveTo>
                      <a:pt x="511" y="408"/>
                    </a:moveTo>
                    <a:lnTo>
                      <a:pt x="510" y="410"/>
                    </a:lnTo>
                    <a:lnTo>
                      <a:pt x="509" y="412"/>
                    </a:lnTo>
                    <a:lnTo>
                      <a:pt x="496" y="402"/>
                    </a:lnTo>
                    <a:lnTo>
                      <a:pt x="511" y="408"/>
                    </a:lnTo>
                    <a:close/>
                    <a:moveTo>
                      <a:pt x="482" y="396"/>
                    </a:moveTo>
                    <a:lnTo>
                      <a:pt x="497" y="359"/>
                    </a:lnTo>
                    <a:lnTo>
                      <a:pt x="527" y="371"/>
                    </a:lnTo>
                    <a:lnTo>
                      <a:pt x="511" y="408"/>
                    </a:lnTo>
                    <a:lnTo>
                      <a:pt x="482" y="396"/>
                    </a:lnTo>
                    <a:close/>
                    <a:moveTo>
                      <a:pt x="497" y="359"/>
                    </a:moveTo>
                    <a:lnTo>
                      <a:pt x="514" y="323"/>
                    </a:lnTo>
                    <a:lnTo>
                      <a:pt x="542" y="336"/>
                    </a:lnTo>
                    <a:lnTo>
                      <a:pt x="527" y="371"/>
                    </a:lnTo>
                    <a:lnTo>
                      <a:pt x="497" y="359"/>
                    </a:lnTo>
                    <a:close/>
                    <a:moveTo>
                      <a:pt x="543" y="331"/>
                    </a:moveTo>
                    <a:lnTo>
                      <a:pt x="543" y="334"/>
                    </a:lnTo>
                    <a:lnTo>
                      <a:pt x="542" y="336"/>
                    </a:lnTo>
                    <a:lnTo>
                      <a:pt x="528" y="330"/>
                    </a:lnTo>
                    <a:lnTo>
                      <a:pt x="543" y="331"/>
                    </a:lnTo>
                    <a:close/>
                    <a:moveTo>
                      <a:pt x="513" y="328"/>
                    </a:moveTo>
                    <a:lnTo>
                      <a:pt x="518" y="286"/>
                    </a:lnTo>
                    <a:lnTo>
                      <a:pt x="548" y="289"/>
                    </a:lnTo>
                    <a:lnTo>
                      <a:pt x="543" y="331"/>
                    </a:lnTo>
                    <a:lnTo>
                      <a:pt x="513" y="328"/>
                    </a:lnTo>
                    <a:close/>
                    <a:moveTo>
                      <a:pt x="548" y="288"/>
                    </a:moveTo>
                    <a:lnTo>
                      <a:pt x="548" y="289"/>
                    </a:lnTo>
                    <a:lnTo>
                      <a:pt x="548" y="289"/>
                    </a:lnTo>
                    <a:lnTo>
                      <a:pt x="533" y="288"/>
                    </a:lnTo>
                    <a:lnTo>
                      <a:pt x="548" y="288"/>
                    </a:lnTo>
                    <a:close/>
                    <a:moveTo>
                      <a:pt x="518" y="288"/>
                    </a:moveTo>
                    <a:lnTo>
                      <a:pt x="518" y="246"/>
                    </a:lnTo>
                    <a:lnTo>
                      <a:pt x="548" y="246"/>
                    </a:lnTo>
                    <a:lnTo>
                      <a:pt x="548" y="288"/>
                    </a:lnTo>
                    <a:lnTo>
                      <a:pt x="518" y="288"/>
                    </a:lnTo>
                    <a:close/>
                    <a:moveTo>
                      <a:pt x="548" y="244"/>
                    </a:moveTo>
                    <a:lnTo>
                      <a:pt x="548" y="245"/>
                    </a:lnTo>
                    <a:lnTo>
                      <a:pt x="548" y="246"/>
                    </a:lnTo>
                    <a:lnTo>
                      <a:pt x="533" y="246"/>
                    </a:lnTo>
                    <a:lnTo>
                      <a:pt x="548" y="244"/>
                    </a:lnTo>
                    <a:close/>
                    <a:moveTo>
                      <a:pt x="518" y="247"/>
                    </a:moveTo>
                    <a:lnTo>
                      <a:pt x="513" y="205"/>
                    </a:lnTo>
                    <a:lnTo>
                      <a:pt x="543" y="202"/>
                    </a:lnTo>
                    <a:lnTo>
                      <a:pt x="548" y="244"/>
                    </a:lnTo>
                    <a:lnTo>
                      <a:pt x="518" y="247"/>
                    </a:lnTo>
                    <a:close/>
                    <a:moveTo>
                      <a:pt x="542" y="198"/>
                    </a:moveTo>
                    <a:lnTo>
                      <a:pt x="543" y="200"/>
                    </a:lnTo>
                    <a:lnTo>
                      <a:pt x="543" y="202"/>
                    </a:lnTo>
                    <a:lnTo>
                      <a:pt x="528" y="204"/>
                    </a:lnTo>
                    <a:lnTo>
                      <a:pt x="542" y="198"/>
                    </a:lnTo>
                    <a:close/>
                    <a:moveTo>
                      <a:pt x="514" y="210"/>
                    </a:moveTo>
                    <a:lnTo>
                      <a:pt x="497" y="174"/>
                    </a:lnTo>
                    <a:lnTo>
                      <a:pt x="527" y="161"/>
                    </a:lnTo>
                    <a:lnTo>
                      <a:pt x="542" y="198"/>
                    </a:lnTo>
                    <a:lnTo>
                      <a:pt x="514" y="210"/>
                    </a:lnTo>
                    <a:close/>
                    <a:moveTo>
                      <a:pt x="526" y="160"/>
                    </a:moveTo>
                    <a:lnTo>
                      <a:pt x="527" y="161"/>
                    </a:lnTo>
                    <a:lnTo>
                      <a:pt x="527" y="161"/>
                    </a:lnTo>
                    <a:lnTo>
                      <a:pt x="513" y="167"/>
                    </a:lnTo>
                    <a:lnTo>
                      <a:pt x="526" y="160"/>
                    </a:lnTo>
                    <a:close/>
                    <a:moveTo>
                      <a:pt x="499" y="175"/>
                    </a:moveTo>
                    <a:lnTo>
                      <a:pt x="482" y="143"/>
                    </a:lnTo>
                    <a:lnTo>
                      <a:pt x="511" y="129"/>
                    </a:lnTo>
                    <a:lnTo>
                      <a:pt x="526" y="160"/>
                    </a:lnTo>
                    <a:lnTo>
                      <a:pt x="499" y="175"/>
                    </a:lnTo>
                    <a:close/>
                    <a:moveTo>
                      <a:pt x="509" y="126"/>
                    </a:moveTo>
                    <a:lnTo>
                      <a:pt x="510" y="128"/>
                    </a:lnTo>
                    <a:lnTo>
                      <a:pt x="511" y="129"/>
                    </a:lnTo>
                    <a:lnTo>
                      <a:pt x="496" y="136"/>
                    </a:lnTo>
                    <a:lnTo>
                      <a:pt x="509" y="126"/>
                    </a:lnTo>
                    <a:close/>
                    <a:moveTo>
                      <a:pt x="484" y="146"/>
                    </a:moveTo>
                    <a:lnTo>
                      <a:pt x="459" y="114"/>
                    </a:lnTo>
                    <a:lnTo>
                      <a:pt x="482" y="95"/>
                    </a:lnTo>
                    <a:lnTo>
                      <a:pt x="509" y="126"/>
                    </a:lnTo>
                    <a:lnTo>
                      <a:pt x="484" y="146"/>
                    </a:lnTo>
                    <a:close/>
                    <a:moveTo>
                      <a:pt x="481" y="94"/>
                    </a:moveTo>
                    <a:lnTo>
                      <a:pt x="482" y="94"/>
                    </a:lnTo>
                    <a:lnTo>
                      <a:pt x="482" y="95"/>
                    </a:lnTo>
                    <a:lnTo>
                      <a:pt x="471" y="104"/>
                    </a:lnTo>
                    <a:lnTo>
                      <a:pt x="481" y="94"/>
                    </a:lnTo>
                    <a:close/>
                    <a:moveTo>
                      <a:pt x="460" y="115"/>
                    </a:moveTo>
                    <a:lnTo>
                      <a:pt x="433" y="90"/>
                    </a:lnTo>
                    <a:lnTo>
                      <a:pt x="456" y="68"/>
                    </a:lnTo>
                    <a:lnTo>
                      <a:pt x="481" y="94"/>
                    </a:lnTo>
                    <a:lnTo>
                      <a:pt x="460" y="115"/>
                    </a:lnTo>
                    <a:close/>
                    <a:moveTo>
                      <a:pt x="455" y="67"/>
                    </a:moveTo>
                    <a:lnTo>
                      <a:pt x="455" y="68"/>
                    </a:lnTo>
                    <a:lnTo>
                      <a:pt x="456" y="68"/>
                    </a:lnTo>
                    <a:lnTo>
                      <a:pt x="444" y="79"/>
                    </a:lnTo>
                    <a:lnTo>
                      <a:pt x="455" y="67"/>
                    </a:lnTo>
                    <a:close/>
                    <a:moveTo>
                      <a:pt x="434" y="91"/>
                    </a:moveTo>
                    <a:lnTo>
                      <a:pt x="403" y="64"/>
                    </a:lnTo>
                    <a:lnTo>
                      <a:pt x="423" y="40"/>
                    </a:lnTo>
                    <a:lnTo>
                      <a:pt x="455" y="67"/>
                    </a:lnTo>
                    <a:lnTo>
                      <a:pt x="434" y="91"/>
                    </a:lnTo>
                    <a:close/>
                    <a:moveTo>
                      <a:pt x="419" y="38"/>
                    </a:moveTo>
                    <a:lnTo>
                      <a:pt x="421" y="39"/>
                    </a:lnTo>
                    <a:lnTo>
                      <a:pt x="423" y="40"/>
                    </a:lnTo>
                    <a:lnTo>
                      <a:pt x="413" y="52"/>
                    </a:lnTo>
                    <a:lnTo>
                      <a:pt x="419" y="38"/>
                    </a:lnTo>
                    <a:close/>
                    <a:moveTo>
                      <a:pt x="407" y="67"/>
                    </a:moveTo>
                    <a:lnTo>
                      <a:pt x="370" y="51"/>
                    </a:lnTo>
                    <a:lnTo>
                      <a:pt x="382" y="23"/>
                    </a:lnTo>
                    <a:lnTo>
                      <a:pt x="419" y="38"/>
                    </a:lnTo>
                    <a:lnTo>
                      <a:pt x="407" y="67"/>
                    </a:lnTo>
                    <a:close/>
                    <a:moveTo>
                      <a:pt x="370" y="51"/>
                    </a:moveTo>
                    <a:lnTo>
                      <a:pt x="334" y="36"/>
                    </a:lnTo>
                    <a:lnTo>
                      <a:pt x="347" y="6"/>
                    </a:lnTo>
                    <a:lnTo>
                      <a:pt x="382" y="23"/>
                    </a:lnTo>
                    <a:lnTo>
                      <a:pt x="370" y="51"/>
                    </a:lnTo>
                    <a:close/>
                    <a:moveTo>
                      <a:pt x="341" y="5"/>
                    </a:moveTo>
                    <a:lnTo>
                      <a:pt x="344" y="6"/>
                    </a:lnTo>
                    <a:lnTo>
                      <a:pt x="347" y="6"/>
                    </a:lnTo>
                    <a:lnTo>
                      <a:pt x="340" y="21"/>
                    </a:lnTo>
                    <a:lnTo>
                      <a:pt x="341" y="5"/>
                    </a:lnTo>
                    <a:close/>
                    <a:moveTo>
                      <a:pt x="338" y="37"/>
                    </a:moveTo>
                    <a:lnTo>
                      <a:pt x="297" y="32"/>
                    </a:lnTo>
                    <a:lnTo>
                      <a:pt x="300" y="0"/>
                    </a:lnTo>
                    <a:lnTo>
                      <a:pt x="341" y="5"/>
                    </a:lnTo>
                    <a:lnTo>
                      <a:pt x="338" y="37"/>
                    </a:lnTo>
                    <a:close/>
                    <a:moveTo>
                      <a:pt x="299" y="0"/>
                    </a:moveTo>
                    <a:lnTo>
                      <a:pt x="300" y="0"/>
                    </a:lnTo>
                    <a:lnTo>
                      <a:pt x="300" y="0"/>
                    </a:lnTo>
                    <a:lnTo>
                      <a:pt x="299" y="16"/>
                    </a:lnTo>
                    <a:lnTo>
                      <a:pt x="299" y="0"/>
                    </a:lnTo>
                    <a:close/>
                    <a:moveTo>
                      <a:pt x="299" y="32"/>
                    </a:moveTo>
                    <a:lnTo>
                      <a:pt x="262" y="32"/>
                    </a:lnTo>
                    <a:lnTo>
                      <a:pt x="262" y="0"/>
                    </a:lnTo>
                    <a:lnTo>
                      <a:pt x="299" y="0"/>
                    </a:lnTo>
                    <a:lnTo>
                      <a:pt x="299" y="32"/>
                    </a:lnTo>
                    <a:close/>
                    <a:moveTo>
                      <a:pt x="260" y="0"/>
                    </a:moveTo>
                    <a:lnTo>
                      <a:pt x="261" y="0"/>
                    </a:lnTo>
                    <a:lnTo>
                      <a:pt x="262" y="0"/>
                    </a:lnTo>
                    <a:lnTo>
                      <a:pt x="262" y="16"/>
                    </a:lnTo>
                    <a:lnTo>
                      <a:pt x="260" y="0"/>
                    </a:lnTo>
                    <a:close/>
                    <a:moveTo>
                      <a:pt x="264" y="32"/>
                    </a:moveTo>
                    <a:lnTo>
                      <a:pt x="222" y="37"/>
                    </a:lnTo>
                    <a:lnTo>
                      <a:pt x="218" y="5"/>
                    </a:lnTo>
                    <a:lnTo>
                      <a:pt x="260" y="0"/>
                    </a:lnTo>
                    <a:lnTo>
                      <a:pt x="264" y="32"/>
                    </a:lnTo>
                    <a:close/>
                    <a:moveTo>
                      <a:pt x="214" y="6"/>
                    </a:moveTo>
                    <a:lnTo>
                      <a:pt x="216" y="6"/>
                    </a:lnTo>
                    <a:lnTo>
                      <a:pt x="218" y="5"/>
                    </a:lnTo>
                    <a:lnTo>
                      <a:pt x="220" y="21"/>
                    </a:lnTo>
                    <a:lnTo>
                      <a:pt x="214" y="6"/>
                    </a:lnTo>
                    <a:close/>
                    <a:moveTo>
                      <a:pt x="226" y="36"/>
                    </a:moveTo>
                    <a:lnTo>
                      <a:pt x="189" y="51"/>
                    </a:lnTo>
                    <a:lnTo>
                      <a:pt x="177" y="23"/>
                    </a:lnTo>
                    <a:lnTo>
                      <a:pt x="214" y="6"/>
                    </a:lnTo>
                    <a:lnTo>
                      <a:pt x="226" y="36"/>
                    </a:lnTo>
                    <a:close/>
                    <a:moveTo>
                      <a:pt x="189" y="51"/>
                    </a:moveTo>
                    <a:lnTo>
                      <a:pt x="153" y="67"/>
                    </a:lnTo>
                    <a:lnTo>
                      <a:pt x="140" y="38"/>
                    </a:lnTo>
                    <a:lnTo>
                      <a:pt x="177" y="23"/>
                    </a:lnTo>
                    <a:lnTo>
                      <a:pt x="189" y="51"/>
                    </a:lnTo>
                    <a:close/>
                    <a:moveTo>
                      <a:pt x="136" y="40"/>
                    </a:moveTo>
                    <a:lnTo>
                      <a:pt x="138" y="39"/>
                    </a:lnTo>
                    <a:lnTo>
                      <a:pt x="140" y="38"/>
                    </a:lnTo>
                    <a:lnTo>
                      <a:pt x="147" y="52"/>
                    </a:lnTo>
                    <a:lnTo>
                      <a:pt x="136" y="40"/>
                    </a:lnTo>
                    <a:close/>
                    <a:moveTo>
                      <a:pt x="157" y="64"/>
                    </a:moveTo>
                    <a:lnTo>
                      <a:pt x="125" y="91"/>
                    </a:lnTo>
                    <a:lnTo>
                      <a:pt x="106" y="67"/>
                    </a:lnTo>
                    <a:lnTo>
                      <a:pt x="136" y="40"/>
                    </a:lnTo>
                    <a:lnTo>
                      <a:pt x="157" y="64"/>
                    </a:lnTo>
                    <a:close/>
                    <a:moveTo>
                      <a:pt x="105" y="68"/>
                    </a:moveTo>
                    <a:lnTo>
                      <a:pt x="105" y="68"/>
                    </a:lnTo>
                    <a:lnTo>
                      <a:pt x="106" y="67"/>
                    </a:lnTo>
                    <a:lnTo>
                      <a:pt x="115" y="79"/>
                    </a:lnTo>
                    <a:lnTo>
                      <a:pt x="105" y="68"/>
                    </a:lnTo>
                    <a:close/>
                    <a:moveTo>
                      <a:pt x="126" y="90"/>
                    </a:moveTo>
                    <a:lnTo>
                      <a:pt x="101" y="115"/>
                    </a:lnTo>
                    <a:lnTo>
                      <a:pt x="78" y="94"/>
                    </a:lnTo>
                    <a:lnTo>
                      <a:pt x="105" y="68"/>
                    </a:lnTo>
                    <a:lnTo>
                      <a:pt x="126" y="90"/>
                    </a:lnTo>
                    <a:close/>
                    <a:moveTo>
                      <a:pt x="76" y="96"/>
                    </a:moveTo>
                    <a:lnTo>
                      <a:pt x="77" y="95"/>
                    </a:lnTo>
                    <a:lnTo>
                      <a:pt x="78" y="94"/>
                    </a:lnTo>
                    <a:lnTo>
                      <a:pt x="89" y="104"/>
                    </a:lnTo>
                    <a:lnTo>
                      <a:pt x="76" y="96"/>
                    </a:lnTo>
                    <a:close/>
                    <a:moveTo>
                      <a:pt x="103" y="113"/>
                    </a:moveTo>
                    <a:lnTo>
                      <a:pt x="81" y="145"/>
                    </a:lnTo>
                    <a:lnTo>
                      <a:pt x="56" y="128"/>
                    </a:lnTo>
                    <a:lnTo>
                      <a:pt x="76" y="96"/>
                    </a:lnTo>
                    <a:lnTo>
                      <a:pt x="103" y="113"/>
                    </a:lnTo>
                    <a:close/>
                    <a:moveTo>
                      <a:pt x="55" y="128"/>
                    </a:moveTo>
                    <a:lnTo>
                      <a:pt x="0" y="211"/>
                    </a:lnTo>
                    <a:lnTo>
                      <a:pt x="56" y="128"/>
                    </a:lnTo>
                    <a:lnTo>
                      <a:pt x="68" y="136"/>
                    </a:lnTo>
                    <a:lnTo>
                      <a:pt x="55" y="128"/>
                    </a:lnTo>
                    <a:close/>
                    <a:moveTo>
                      <a:pt x="81" y="145"/>
                    </a:moveTo>
                    <a:lnTo>
                      <a:pt x="61" y="176"/>
                    </a:lnTo>
                    <a:lnTo>
                      <a:pt x="34" y="158"/>
                    </a:lnTo>
                    <a:lnTo>
                      <a:pt x="55" y="128"/>
                    </a:lnTo>
                    <a:lnTo>
                      <a:pt x="81" y="145"/>
                    </a:lnTo>
                    <a:close/>
                    <a:moveTo>
                      <a:pt x="32" y="163"/>
                    </a:moveTo>
                    <a:lnTo>
                      <a:pt x="33" y="160"/>
                    </a:lnTo>
                    <a:lnTo>
                      <a:pt x="34" y="158"/>
                    </a:lnTo>
                    <a:lnTo>
                      <a:pt x="48" y="167"/>
                    </a:lnTo>
                    <a:lnTo>
                      <a:pt x="32" y="163"/>
                    </a:lnTo>
                    <a:close/>
                    <a:moveTo>
                      <a:pt x="63" y="172"/>
                    </a:moveTo>
                    <a:lnTo>
                      <a:pt x="52" y="213"/>
                    </a:lnTo>
                    <a:lnTo>
                      <a:pt x="22" y="205"/>
                    </a:lnTo>
                    <a:lnTo>
                      <a:pt x="32" y="163"/>
                    </a:lnTo>
                    <a:lnTo>
                      <a:pt x="63" y="172"/>
                    </a:lnTo>
                    <a:close/>
                    <a:moveTo>
                      <a:pt x="21" y="207"/>
                    </a:moveTo>
                    <a:lnTo>
                      <a:pt x="21" y="206"/>
                    </a:lnTo>
                    <a:lnTo>
                      <a:pt x="22" y="205"/>
                    </a:lnTo>
                    <a:lnTo>
                      <a:pt x="37" y="209"/>
                    </a:lnTo>
                    <a:lnTo>
                      <a:pt x="21" y="207"/>
                    </a:lnTo>
                    <a:close/>
                    <a:moveTo>
                      <a:pt x="53" y="211"/>
                    </a:moveTo>
                    <a:lnTo>
                      <a:pt x="48" y="253"/>
                    </a:lnTo>
                    <a:lnTo>
                      <a:pt x="16" y="249"/>
                    </a:lnTo>
                    <a:lnTo>
                      <a:pt x="21" y="207"/>
                    </a:lnTo>
                    <a:lnTo>
                      <a:pt x="53" y="21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57" name="Freeform 45">
                <a:extLst>
                  <a:ext uri="{FF2B5EF4-FFF2-40B4-BE49-F238E27FC236}">
                    <a16:creationId xmlns:a16="http://schemas.microsoft.com/office/drawing/2014/main" id="{5CD43285-A701-3FC8-3435-27EA23A73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852"/>
                <a:ext cx="100" cy="101"/>
              </a:xfrm>
              <a:custGeom>
                <a:avLst/>
                <a:gdLst>
                  <a:gd name="T0" fmla="*/ 111 w 502"/>
                  <a:gd name="T1" fmla="*/ 460 h 502"/>
                  <a:gd name="T2" fmla="*/ 79 w 502"/>
                  <a:gd name="T3" fmla="*/ 434 h 502"/>
                  <a:gd name="T4" fmla="*/ 52 w 502"/>
                  <a:gd name="T5" fmla="*/ 408 h 502"/>
                  <a:gd name="T6" fmla="*/ 32 w 502"/>
                  <a:gd name="T7" fmla="*/ 372 h 502"/>
                  <a:gd name="T8" fmla="*/ 16 w 502"/>
                  <a:gd name="T9" fmla="*/ 340 h 502"/>
                  <a:gd name="T10" fmla="*/ 0 w 502"/>
                  <a:gd name="T11" fmla="*/ 303 h 502"/>
                  <a:gd name="T12" fmla="*/ 0 w 502"/>
                  <a:gd name="T13" fmla="*/ 262 h 502"/>
                  <a:gd name="T14" fmla="*/ 0 w 502"/>
                  <a:gd name="T15" fmla="*/ 226 h 502"/>
                  <a:gd name="T16" fmla="*/ 5 w 502"/>
                  <a:gd name="T17" fmla="*/ 184 h 502"/>
                  <a:gd name="T18" fmla="*/ 22 w 502"/>
                  <a:gd name="T19" fmla="*/ 147 h 502"/>
                  <a:gd name="T20" fmla="*/ 37 w 502"/>
                  <a:gd name="T21" fmla="*/ 110 h 502"/>
                  <a:gd name="T22" fmla="*/ 64 w 502"/>
                  <a:gd name="T23" fmla="*/ 79 h 502"/>
                  <a:gd name="T24" fmla="*/ 94 w 502"/>
                  <a:gd name="T25" fmla="*/ 53 h 502"/>
                  <a:gd name="T26" fmla="*/ 126 w 502"/>
                  <a:gd name="T27" fmla="*/ 32 h 502"/>
                  <a:gd name="T28" fmla="*/ 163 w 502"/>
                  <a:gd name="T29" fmla="*/ 17 h 502"/>
                  <a:gd name="T30" fmla="*/ 199 w 502"/>
                  <a:gd name="T31" fmla="*/ 0 h 502"/>
                  <a:gd name="T32" fmla="*/ 236 w 502"/>
                  <a:gd name="T33" fmla="*/ 0 h 502"/>
                  <a:gd name="T34" fmla="*/ 278 w 502"/>
                  <a:gd name="T35" fmla="*/ 0 h 502"/>
                  <a:gd name="T36" fmla="*/ 314 w 502"/>
                  <a:gd name="T37" fmla="*/ 6 h 502"/>
                  <a:gd name="T38" fmla="*/ 350 w 502"/>
                  <a:gd name="T39" fmla="*/ 22 h 502"/>
                  <a:gd name="T40" fmla="*/ 387 w 502"/>
                  <a:gd name="T41" fmla="*/ 37 h 502"/>
                  <a:gd name="T42" fmla="*/ 419 w 502"/>
                  <a:gd name="T43" fmla="*/ 64 h 502"/>
                  <a:gd name="T44" fmla="*/ 444 w 502"/>
                  <a:gd name="T45" fmla="*/ 95 h 502"/>
                  <a:gd name="T46" fmla="*/ 471 w 502"/>
                  <a:gd name="T47" fmla="*/ 126 h 502"/>
                  <a:gd name="T48" fmla="*/ 486 w 502"/>
                  <a:gd name="T49" fmla="*/ 162 h 502"/>
                  <a:gd name="T50" fmla="*/ 497 w 502"/>
                  <a:gd name="T51" fmla="*/ 199 h 502"/>
                  <a:gd name="T52" fmla="*/ 502 w 502"/>
                  <a:gd name="T53" fmla="*/ 236 h 502"/>
                  <a:gd name="T54" fmla="*/ 502 w 502"/>
                  <a:gd name="T55" fmla="*/ 278 h 502"/>
                  <a:gd name="T56" fmla="*/ 491 w 502"/>
                  <a:gd name="T57" fmla="*/ 314 h 502"/>
                  <a:gd name="T58" fmla="*/ 481 w 502"/>
                  <a:gd name="T59" fmla="*/ 351 h 502"/>
                  <a:gd name="T60" fmla="*/ 460 w 502"/>
                  <a:gd name="T61" fmla="*/ 387 h 502"/>
                  <a:gd name="T62" fmla="*/ 434 w 502"/>
                  <a:gd name="T63" fmla="*/ 418 h 502"/>
                  <a:gd name="T64" fmla="*/ 408 w 502"/>
                  <a:gd name="T65" fmla="*/ 445 h 502"/>
                  <a:gd name="T66" fmla="*/ 372 w 502"/>
                  <a:gd name="T67" fmla="*/ 470 h 502"/>
                  <a:gd name="T68" fmla="*/ 340 w 502"/>
                  <a:gd name="T69" fmla="*/ 487 h 502"/>
                  <a:gd name="T70" fmla="*/ 303 w 502"/>
                  <a:gd name="T71" fmla="*/ 497 h 502"/>
                  <a:gd name="T72" fmla="*/ 261 w 502"/>
                  <a:gd name="T73" fmla="*/ 502 h 502"/>
                  <a:gd name="T74" fmla="*/ 225 w 502"/>
                  <a:gd name="T75" fmla="*/ 502 h 502"/>
                  <a:gd name="T76" fmla="*/ 183 w 502"/>
                  <a:gd name="T77" fmla="*/ 492 h 502"/>
                  <a:gd name="T78" fmla="*/ 147 w 502"/>
                  <a:gd name="T79" fmla="*/ 482 h 502"/>
                  <a:gd name="T80" fmla="*/ 111 w 502"/>
                  <a:gd name="T81" fmla="*/ 46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2">
                    <a:moveTo>
                      <a:pt x="111" y="460"/>
                    </a:moveTo>
                    <a:lnTo>
                      <a:pt x="79" y="434"/>
                    </a:lnTo>
                    <a:lnTo>
                      <a:pt x="52" y="408"/>
                    </a:lnTo>
                    <a:lnTo>
                      <a:pt x="32" y="372"/>
                    </a:lnTo>
                    <a:lnTo>
                      <a:pt x="16" y="340"/>
                    </a:lnTo>
                    <a:lnTo>
                      <a:pt x="0" y="303"/>
                    </a:lnTo>
                    <a:lnTo>
                      <a:pt x="0" y="262"/>
                    </a:lnTo>
                    <a:lnTo>
                      <a:pt x="0" y="226"/>
                    </a:lnTo>
                    <a:lnTo>
                      <a:pt x="5" y="184"/>
                    </a:lnTo>
                    <a:lnTo>
                      <a:pt x="22" y="147"/>
                    </a:lnTo>
                    <a:lnTo>
                      <a:pt x="37" y="110"/>
                    </a:lnTo>
                    <a:lnTo>
                      <a:pt x="64" y="79"/>
                    </a:lnTo>
                    <a:lnTo>
                      <a:pt x="94" y="53"/>
                    </a:lnTo>
                    <a:lnTo>
                      <a:pt x="126" y="32"/>
                    </a:lnTo>
                    <a:lnTo>
                      <a:pt x="163" y="17"/>
                    </a:lnTo>
                    <a:lnTo>
                      <a:pt x="199" y="0"/>
                    </a:lnTo>
                    <a:lnTo>
                      <a:pt x="236" y="0"/>
                    </a:lnTo>
                    <a:lnTo>
                      <a:pt x="278" y="0"/>
                    </a:lnTo>
                    <a:lnTo>
                      <a:pt x="314" y="6"/>
                    </a:lnTo>
                    <a:lnTo>
                      <a:pt x="350" y="22"/>
                    </a:lnTo>
                    <a:lnTo>
                      <a:pt x="387" y="37"/>
                    </a:lnTo>
                    <a:lnTo>
                      <a:pt x="419" y="64"/>
                    </a:lnTo>
                    <a:lnTo>
                      <a:pt x="444" y="95"/>
                    </a:lnTo>
                    <a:lnTo>
                      <a:pt x="471" y="126"/>
                    </a:lnTo>
                    <a:lnTo>
                      <a:pt x="486" y="162"/>
                    </a:lnTo>
                    <a:lnTo>
                      <a:pt x="497" y="199"/>
                    </a:lnTo>
                    <a:lnTo>
                      <a:pt x="502" y="236"/>
                    </a:lnTo>
                    <a:lnTo>
                      <a:pt x="502" y="278"/>
                    </a:lnTo>
                    <a:lnTo>
                      <a:pt x="491" y="314"/>
                    </a:lnTo>
                    <a:lnTo>
                      <a:pt x="481" y="351"/>
                    </a:lnTo>
                    <a:lnTo>
                      <a:pt x="460" y="387"/>
                    </a:lnTo>
                    <a:lnTo>
                      <a:pt x="434" y="418"/>
                    </a:lnTo>
                    <a:lnTo>
                      <a:pt x="408" y="445"/>
                    </a:lnTo>
                    <a:lnTo>
                      <a:pt x="372" y="470"/>
                    </a:lnTo>
                    <a:lnTo>
                      <a:pt x="340" y="487"/>
                    </a:lnTo>
                    <a:lnTo>
                      <a:pt x="303" y="497"/>
                    </a:lnTo>
                    <a:lnTo>
                      <a:pt x="261" y="502"/>
                    </a:lnTo>
                    <a:lnTo>
                      <a:pt x="225" y="502"/>
                    </a:lnTo>
                    <a:lnTo>
                      <a:pt x="183" y="492"/>
                    </a:lnTo>
                    <a:lnTo>
                      <a:pt x="147" y="482"/>
                    </a:lnTo>
                    <a:lnTo>
                      <a:pt x="111" y="460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58" name="Freeform 46">
                <a:extLst>
                  <a:ext uri="{FF2B5EF4-FFF2-40B4-BE49-F238E27FC236}">
                    <a16:creationId xmlns:a16="http://schemas.microsoft.com/office/drawing/2014/main" id="{152B7555-A5F9-FADA-D26F-80C6FA9B60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6" y="2849"/>
                <a:ext cx="106" cy="107"/>
              </a:xfrm>
              <a:custGeom>
                <a:avLst/>
                <a:gdLst>
                  <a:gd name="T0" fmla="*/ 104 w 533"/>
                  <a:gd name="T1" fmla="*/ 437 h 532"/>
                  <a:gd name="T2" fmla="*/ 79 w 533"/>
                  <a:gd name="T3" fmla="*/ 412 h 532"/>
                  <a:gd name="T4" fmla="*/ 82 w 533"/>
                  <a:gd name="T5" fmla="*/ 415 h 532"/>
                  <a:gd name="T6" fmla="*/ 54 w 533"/>
                  <a:gd name="T7" fmla="*/ 431 h 532"/>
                  <a:gd name="T8" fmla="*/ 60 w 533"/>
                  <a:gd name="T9" fmla="*/ 378 h 532"/>
                  <a:gd name="T10" fmla="*/ 45 w 533"/>
                  <a:gd name="T11" fmla="*/ 349 h 532"/>
                  <a:gd name="T12" fmla="*/ 30 w 533"/>
                  <a:gd name="T13" fmla="*/ 312 h 532"/>
                  <a:gd name="T14" fmla="*/ 31 w 533"/>
                  <a:gd name="T15" fmla="*/ 318 h 532"/>
                  <a:gd name="T16" fmla="*/ 0 w 533"/>
                  <a:gd name="T17" fmla="*/ 318 h 532"/>
                  <a:gd name="T18" fmla="*/ 31 w 533"/>
                  <a:gd name="T19" fmla="*/ 277 h 532"/>
                  <a:gd name="T20" fmla="*/ 31 w 533"/>
                  <a:gd name="T21" fmla="*/ 242 h 532"/>
                  <a:gd name="T22" fmla="*/ 36 w 533"/>
                  <a:gd name="T23" fmla="*/ 203 h 532"/>
                  <a:gd name="T24" fmla="*/ 21 w 533"/>
                  <a:gd name="T25" fmla="*/ 156 h 532"/>
                  <a:gd name="T26" fmla="*/ 21 w 533"/>
                  <a:gd name="T27" fmla="*/ 156 h 532"/>
                  <a:gd name="T28" fmla="*/ 66 w 533"/>
                  <a:gd name="T29" fmla="*/ 132 h 532"/>
                  <a:gd name="T30" fmla="*/ 90 w 533"/>
                  <a:gd name="T31" fmla="*/ 104 h 532"/>
                  <a:gd name="T32" fmla="*/ 119 w 533"/>
                  <a:gd name="T33" fmla="*/ 81 h 532"/>
                  <a:gd name="T34" fmla="*/ 118 w 533"/>
                  <a:gd name="T35" fmla="*/ 81 h 532"/>
                  <a:gd name="T36" fmla="*/ 101 w 533"/>
                  <a:gd name="T37" fmla="*/ 55 h 532"/>
                  <a:gd name="T38" fmla="*/ 150 w 533"/>
                  <a:gd name="T39" fmla="*/ 60 h 532"/>
                  <a:gd name="T40" fmla="*/ 184 w 533"/>
                  <a:gd name="T41" fmla="*/ 46 h 532"/>
                  <a:gd name="T42" fmla="*/ 217 w 533"/>
                  <a:gd name="T43" fmla="*/ 32 h 532"/>
                  <a:gd name="T44" fmla="*/ 251 w 533"/>
                  <a:gd name="T45" fmla="*/ 0 h 532"/>
                  <a:gd name="T46" fmla="*/ 251 w 533"/>
                  <a:gd name="T47" fmla="*/ 0 h 532"/>
                  <a:gd name="T48" fmla="*/ 293 w 533"/>
                  <a:gd name="T49" fmla="*/ 32 h 532"/>
                  <a:gd name="T50" fmla="*/ 326 w 533"/>
                  <a:gd name="T51" fmla="*/ 37 h 532"/>
                  <a:gd name="T52" fmla="*/ 359 w 533"/>
                  <a:gd name="T53" fmla="*/ 51 h 532"/>
                  <a:gd name="T54" fmla="*/ 408 w 533"/>
                  <a:gd name="T55" fmla="*/ 38 h 532"/>
                  <a:gd name="T56" fmla="*/ 402 w 533"/>
                  <a:gd name="T57" fmla="*/ 52 h 532"/>
                  <a:gd name="T58" fmla="*/ 392 w 533"/>
                  <a:gd name="T59" fmla="*/ 64 h 532"/>
                  <a:gd name="T60" fmla="*/ 421 w 533"/>
                  <a:gd name="T61" fmla="*/ 89 h 532"/>
                  <a:gd name="T62" fmla="*/ 473 w 533"/>
                  <a:gd name="T63" fmla="*/ 151 h 532"/>
                  <a:gd name="T64" fmla="*/ 471 w 533"/>
                  <a:gd name="T65" fmla="*/ 147 h 532"/>
                  <a:gd name="T66" fmla="*/ 500 w 533"/>
                  <a:gd name="T67" fmla="*/ 135 h 532"/>
                  <a:gd name="T68" fmla="*/ 487 w 533"/>
                  <a:gd name="T69" fmla="*/ 184 h 532"/>
                  <a:gd name="T70" fmla="*/ 497 w 533"/>
                  <a:gd name="T71" fmla="*/ 218 h 532"/>
                  <a:gd name="T72" fmla="*/ 501 w 533"/>
                  <a:gd name="T73" fmla="*/ 253 h 532"/>
                  <a:gd name="T74" fmla="*/ 501 w 533"/>
                  <a:gd name="T75" fmla="*/ 251 h 532"/>
                  <a:gd name="T76" fmla="*/ 533 w 533"/>
                  <a:gd name="T77" fmla="*/ 251 h 532"/>
                  <a:gd name="T78" fmla="*/ 501 w 533"/>
                  <a:gd name="T79" fmla="*/ 293 h 532"/>
                  <a:gd name="T80" fmla="*/ 492 w 533"/>
                  <a:gd name="T81" fmla="*/ 325 h 532"/>
                  <a:gd name="T82" fmla="*/ 482 w 533"/>
                  <a:gd name="T83" fmla="*/ 359 h 532"/>
                  <a:gd name="T84" fmla="*/ 489 w 533"/>
                  <a:gd name="T85" fmla="*/ 410 h 532"/>
                  <a:gd name="T86" fmla="*/ 475 w 533"/>
                  <a:gd name="T87" fmla="*/ 402 h 532"/>
                  <a:gd name="T88" fmla="*/ 463 w 533"/>
                  <a:gd name="T89" fmla="*/ 393 h 532"/>
                  <a:gd name="T90" fmla="*/ 438 w 533"/>
                  <a:gd name="T91" fmla="*/ 422 h 532"/>
                  <a:gd name="T92" fmla="*/ 413 w 533"/>
                  <a:gd name="T93" fmla="*/ 448 h 532"/>
                  <a:gd name="T94" fmla="*/ 396 w 533"/>
                  <a:gd name="T95" fmla="*/ 499 h 532"/>
                  <a:gd name="T96" fmla="*/ 387 w 533"/>
                  <a:gd name="T97" fmla="*/ 485 h 532"/>
                  <a:gd name="T98" fmla="*/ 380 w 533"/>
                  <a:gd name="T99" fmla="*/ 472 h 532"/>
                  <a:gd name="T100" fmla="*/ 351 w 533"/>
                  <a:gd name="T101" fmla="*/ 486 h 532"/>
                  <a:gd name="T102" fmla="*/ 315 w 533"/>
                  <a:gd name="T103" fmla="*/ 497 h 532"/>
                  <a:gd name="T104" fmla="*/ 279 w 533"/>
                  <a:gd name="T105" fmla="*/ 532 h 532"/>
                  <a:gd name="T106" fmla="*/ 276 w 533"/>
                  <a:gd name="T107" fmla="*/ 517 h 532"/>
                  <a:gd name="T108" fmla="*/ 276 w 533"/>
                  <a:gd name="T109" fmla="*/ 502 h 532"/>
                  <a:gd name="T110" fmla="*/ 244 w 533"/>
                  <a:gd name="T111" fmla="*/ 502 h 532"/>
                  <a:gd name="T112" fmla="*/ 204 w 533"/>
                  <a:gd name="T113" fmla="*/ 492 h 532"/>
                  <a:gd name="T114" fmla="*/ 157 w 533"/>
                  <a:gd name="T115" fmla="*/ 511 h 532"/>
                  <a:gd name="T116" fmla="*/ 162 w 533"/>
                  <a:gd name="T117" fmla="*/ 497 h 532"/>
                  <a:gd name="T118" fmla="*/ 169 w 533"/>
                  <a:gd name="T119" fmla="*/ 482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3" h="532">
                    <a:moveTo>
                      <a:pt x="135" y="463"/>
                    </a:moveTo>
                    <a:lnTo>
                      <a:pt x="104" y="437"/>
                    </a:lnTo>
                    <a:lnTo>
                      <a:pt x="84" y="461"/>
                    </a:lnTo>
                    <a:lnTo>
                      <a:pt x="115" y="487"/>
                    </a:lnTo>
                    <a:lnTo>
                      <a:pt x="135" y="463"/>
                    </a:lnTo>
                    <a:close/>
                    <a:moveTo>
                      <a:pt x="104" y="437"/>
                    </a:moveTo>
                    <a:lnTo>
                      <a:pt x="104" y="437"/>
                    </a:lnTo>
                    <a:lnTo>
                      <a:pt x="105" y="439"/>
                    </a:lnTo>
                    <a:lnTo>
                      <a:pt x="94" y="449"/>
                    </a:lnTo>
                    <a:lnTo>
                      <a:pt x="104" y="437"/>
                    </a:lnTo>
                    <a:close/>
                    <a:moveTo>
                      <a:pt x="105" y="439"/>
                    </a:moveTo>
                    <a:lnTo>
                      <a:pt x="79" y="412"/>
                    </a:lnTo>
                    <a:lnTo>
                      <a:pt x="56" y="434"/>
                    </a:lnTo>
                    <a:lnTo>
                      <a:pt x="83" y="460"/>
                    </a:lnTo>
                    <a:lnTo>
                      <a:pt x="105" y="439"/>
                    </a:lnTo>
                    <a:close/>
                    <a:moveTo>
                      <a:pt x="79" y="412"/>
                    </a:moveTo>
                    <a:lnTo>
                      <a:pt x="81" y="414"/>
                    </a:lnTo>
                    <a:lnTo>
                      <a:pt x="82" y="415"/>
                    </a:lnTo>
                    <a:lnTo>
                      <a:pt x="67" y="423"/>
                    </a:lnTo>
                    <a:lnTo>
                      <a:pt x="79" y="412"/>
                    </a:lnTo>
                    <a:close/>
                    <a:moveTo>
                      <a:pt x="82" y="415"/>
                    </a:moveTo>
                    <a:lnTo>
                      <a:pt x="60" y="378"/>
                    </a:lnTo>
                    <a:lnTo>
                      <a:pt x="34" y="395"/>
                    </a:lnTo>
                    <a:lnTo>
                      <a:pt x="54" y="431"/>
                    </a:lnTo>
                    <a:lnTo>
                      <a:pt x="82" y="415"/>
                    </a:lnTo>
                    <a:close/>
                    <a:moveTo>
                      <a:pt x="60" y="378"/>
                    </a:moveTo>
                    <a:lnTo>
                      <a:pt x="60" y="378"/>
                    </a:lnTo>
                    <a:lnTo>
                      <a:pt x="61" y="379"/>
                    </a:lnTo>
                    <a:lnTo>
                      <a:pt x="47" y="387"/>
                    </a:lnTo>
                    <a:lnTo>
                      <a:pt x="60" y="378"/>
                    </a:lnTo>
                    <a:close/>
                    <a:moveTo>
                      <a:pt x="61" y="379"/>
                    </a:moveTo>
                    <a:lnTo>
                      <a:pt x="45" y="349"/>
                    </a:lnTo>
                    <a:lnTo>
                      <a:pt x="17" y="362"/>
                    </a:lnTo>
                    <a:lnTo>
                      <a:pt x="33" y="394"/>
                    </a:lnTo>
                    <a:lnTo>
                      <a:pt x="61" y="379"/>
                    </a:lnTo>
                    <a:close/>
                    <a:moveTo>
                      <a:pt x="45" y="349"/>
                    </a:moveTo>
                    <a:lnTo>
                      <a:pt x="46" y="350"/>
                    </a:lnTo>
                    <a:lnTo>
                      <a:pt x="46" y="349"/>
                    </a:lnTo>
                    <a:lnTo>
                      <a:pt x="31" y="355"/>
                    </a:lnTo>
                    <a:lnTo>
                      <a:pt x="45" y="349"/>
                    </a:lnTo>
                    <a:close/>
                    <a:moveTo>
                      <a:pt x="46" y="349"/>
                    </a:moveTo>
                    <a:lnTo>
                      <a:pt x="30" y="312"/>
                    </a:lnTo>
                    <a:lnTo>
                      <a:pt x="1" y="324"/>
                    </a:lnTo>
                    <a:lnTo>
                      <a:pt x="16" y="361"/>
                    </a:lnTo>
                    <a:lnTo>
                      <a:pt x="46" y="349"/>
                    </a:lnTo>
                    <a:close/>
                    <a:moveTo>
                      <a:pt x="30" y="312"/>
                    </a:moveTo>
                    <a:lnTo>
                      <a:pt x="31" y="315"/>
                    </a:lnTo>
                    <a:lnTo>
                      <a:pt x="31" y="318"/>
                    </a:lnTo>
                    <a:lnTo>
                      <a:pt x="15" y="318"/>
                    </a:lnTo>
                    <a:lnTo>
                      <a:pt x="30" y="312"/>
                    </a:lnTo>
                    <a:close/>
                    <a:moveTo>
                      <a:pt x="31" y="318"/>
                    </a:moveTo>
                    <a:lnTo>
                      <a:pt x="31" y="277"/>
                    </a:lnTo>
                    <a:lnTo>
                      <a:pt x="0" y="277"/>
                    </a:lnTo>
                    <a:lnTo>
                      <a:pt x="0" y="318"/>
                    </a:lnTo>
                    <a:lnTo>
                      <a:pt x="31" y="318"/>
                    </a:lnTo>
                    <a:close/>
                    <a:moveTo>
                      <a:pt x="31" y="277"/>
                    </a:moveTo>
                    <a:lnTo>
                      <a:pt x="31" y="241"/>
                    </a:lnTo>
                    <a:lnTo>
                      <a:pt x="0" y="241"/>
                    </a:lnTo>
                    <a:lnTo>
                      <a:pt x="0" y="277"/>
                    </a:lnTo>
                    <a:lnTo>
                      <a:pt x="31" y="277"/>
                    </a:lnTo>
                    <a:close/>
                    <a:moveTo>
                      <a:pt x="31" y="241"/>
                    </a:moveTo>
                    <a:lnTo>
                      <a:pt x="31" y="242"/>
                    </a:lnTo>
                    <a:lnTo>
                      <a:pt x="31" y="242"/>
                    </a:lnTo>
                    <a:lnTo>
                      <a:pt x="15" y="241"/>
                    </a:lnTo>
                    <a:lnTo>
                      <a:pt x="31" y="241"/>
                    </a:lnTo>
                    <a:close/>
                    <a:moveTo>
                      <a:pt x="31" y="242"/>
                    </a:moveTo>
                    <a:lnTo>
                      <a:pt x="36" y="200"/>
                    </a:lnTo>
                    <a:lnTo>
                      <a:pt x="5" y="197"/>
                    </a:lnTo>
                    <a:lnTo>
                      <a:pt x="0" y="239"/>
                    </a:lnTo>
                    <a:lnTo>
                      <a:pt x="31" y="242"/>
                    </a:lnTo>
                    <a:close/>
                    <a:moveTo>
                      <a:pt x="36" y="200"/>
                    </a:moveTo>
                    <a:lnTo>
                      <a:pt x="36" y="203"/>
                    </a:lnTo>
                    <a:lnTo>
                      <a:pt x="35" y="205"/>
                    </a:lnTo>
                    <a:lnTo>
                      <a:pt x="20" y="199"/>
                    </a:lnTo>
                    <a:lnTo>
                      <a:pt x="36" y="200"/>
                    </a:lnTo>
                    <a:close/>
                    <a:moveTo>
                      <a:pt x="35" y="205"/>
                    </a:moveTo>
                    <a:lnTo>
                      <a:pt x="51" y="168"/>
                    </a:lnTo>
                    <a:lnTo>
                      <a:pt x="21" y="156"/>
                    </a:lnTo>
                    <a:lnTo>
                      <a:pt x="6" y="193"/>
                    </a:lnTo>
                    <a:lnTo>
                      <a:pt x="35" y="205"/>
                    </a:lnTo>
                    <a:close/>
                    <a:moveTo>
                      <a:pt x="51" y="168"/>
                    </a:moveTo>
                    <a:lnTo>
                      <a:pt x="66" y="132"/>
                    </a:lnTo>
                    <a:lnTo>
                      <a:pt x="38" y="119"/>
                    </a:lnTo>
                    <a:lnTo>
                      <a:pt x="21" y="156"/>
                    </a:lnTo>
                    <a:lnTo>
                      <a:pt x="51" y="168"/>
                    </a:lnTo>
                    <a:close/>
                    <a:moveTo>
                      <a:pt x="66" y="132"/>
                    </a:moveTo>
                    <a:lnTo>
                      <a:pt x="65" y="134"/>
                    </a:lnTo>
                    <a:lnTo>
                      <a:pt x="64" y="136"/>
                    </a:lnTo>
                    <a:lnTo>
                      <a:pt x="52" y="125"/>
                    </a:lnTo>
                    <a:lnTo>
                      <a:pt x="66" y="132"/>
                    </a:lnTo>
                    <a:close/>
                    <a:moveTo>
                      <a:pt x="64" y="136"/>
                    </a:moveTo>
                    <a:lnTo>
                      <a:pt x="90" y="104"/>
                    </a:lnTo>
                    <a:lnTo>
                      <a:pt x="66" y="85"/>
                    </a:lnTo>
                    <a:lnTo>
                      <a:pt x="40" y="115"/>
                    </a:lnTo>
                    <a:lnTo>
                      <a:pt x="64" y="136"/>
                    </a:lnTo>
                    <a:close/>
                    <a:moveTo>
                      <a:pt x="90" y="104"/>
                    </a:moveTo>
                    <a:lnTo>
                      <a:pt x="89" y="105"/>
                    </a:lnTo>
                    <a:lnTo>
                      <a:pt x="88" y="106"/>
                    </a:lnTo>
                    <a:lnTo>
                      <a:pt x="79" y="94"/>
                    </a:lnTo>
                    <a:lnTo>
                      <a:pt x="90" y="104"/>
                    </a:lnTo>
                    <a:close/>
                    <a:moveTo>
                      <a:pt x="88" y="106"/>
                    </a:moveTo>
                    <a:lnTo>
                      <a:pt x="119" y="81"/>
                    </a:lnTo>
                    <a:lnTo>
                      <a:pt x="100" y="56"/>
                    </a:lnTo>
                    <a:lnTo>
                      <a:pt x="68" y="82"/>
                    </a:lnTo>
                    <a:lnTo>
                      <a:pt x="88" y="106"/>
                    </a:lnTo>
                    <a:close/>
                    <a:moveTo>
                      <a:pt x="119" y="81"/>
                    </a:moveTo>
                    <a:lnTo>
                      <a:pt x="118" y="81"/>
                    </a:lnTo>
                    <a:lnTo>
                      <a:pt x="118" y="81"/>
                    </a:lnTo>
                    <a:lnTo>
                      <a:pt x="109" y="68"/>
                    </a:lnTo>
                    <a:lnTo>
                      <a:pt x="119" y="81"/>
                    </a:lnTo>
                    <a:close/>
                    <a:moveTo>
                      <a:pt x="118" y="81"/>
                    </a:moveTo>
                    <a:lnTo>
                      <a:pt x="150" y="60"/>
                    </a:lnTo>
                    <a:lnTo>
                      <a:pt x="133" y="34"/>
                    </a:lnTo>
                    <a:lnTo>
                      <a:pt x="101" y="55"/>
                    </a:lnTo>
                    <a:lnTo>
                      <a:pt x="118" y="81"/>
                    </a:lnTo>
                    <a:close/>
                    <a:moveTo>
                      <a:pt x="150" y="60"/>
                    </a:moveTo>
                    <a:lnTo>
                      <a:pt x="148" y="61"/>
                    </a:lnTo>
                    <a:lnTo>
                      <a:pt x="147" y="61"/>
                    </a:lnTo>
                    <a:lnTo>
                      <a:pt x="141" y="47"/>
                    </a:lnTo>
                    <a:lnTo>
                      <a:pt x="150" y="60"/>
                    </a:lnTo>
                    <a:close/>
                    <a:moveTo>
                      <a:pt x="147" y="61"/>
                    </a:moveTo>
                    <a:lnTo>
                      <a:pt x="184" y="46"/>
                    </a:lnTo>
                    <a:lnTo>
                      <a:pt x="171" y="17"/>
                    </a:lnTo>
                    <a:lnTo>
                      <a:pt x="135" y="33"/>
                    </a:lnTo>
                    <a:lnTo>
                      <a:pt x="147" y="61"/>
                    </a:lnTo>
                    <a:close/>
                    <a:moveTo>
                      <a:pt x="184" y="46"/>
                    </a:moveTo>
                    <a:lnTo>
                      <a:pt x="220" y="31"/>
                    </a:lnTo>
                    <a:lnTo>
                      <a:pt x="208" y="1"/>
                    </a:lnTo>
                    <a:lnTo>
                      <a:pt x="171" y="17"/>
                    </a:lnTo>
                    <a:lnTo>
                      <a:pt x="184" y="46"/>
                    </a:lnTo>
                    <a:close/>
                    <a:moveTo>
                      <a:pt x="220" y="31"/>
                    </a:moveTo>
                    <a:lnTo>
                      <a:pt x="217" y="32"/>
                    </a:lnTo>
                    <a:lnTo>
                      <a:pt x="214" y="32"/>
                    </a:lnTo>
                    <a:lnTo>
                      <a:pt x="214" y="15"/>
                    </a:lnTo>
                    <a:lnTo>
                      <a:pt x="220" y="31"/>
                    </a:lnTo>
                    <a:close/>
                    <a:moveTo>
                      <a:pt x="214" y="32"/>
                    </a:moveTo>
                    <a:lnTo>
                      <a:pt x="251" y="32"/>
                    </a:lnTo>
                    <a:lnTo>
                      <a:pt x="251" y="0"/>
                    </a:lnTo>
                    <a:lnTo>
                      <a:pt x="214" y="0"/>
                    </a:lnTo>
                    <a:lnTo>
                      <a:pt x="214" y="32"/>
                    </a:lnTo>
                    <a:close/>
                    <a:moveTo>
                      <a:pt x="251" y="32"/>
                    </a:moveTo>
                    <a:lnTo>
                      <a:pt x="293" y="32"/>
                    </a:lnTo>
                    <a:lnTo>
                      <a:pt x="293" y="0"/>
                    </a:lnTo>
                    <a:lnTo>
                      <a:pt x="251" y="0"/>
                    </a:lnTo>
                    <a:lnTo>
                      <a:pt x="251" y="32"/>
                    </a:lnTo>
                    <a:close/>
                    <a:moveTo>
                      <a:pt x="293" y="32"/>
                    </a:moveTo>
                    <a:lnTo>
                      <a:pt x="291" y="32"/>
                    </a:lnTo>
                    <a:lnTo>
                      <a:pt x="290" y="32"/>
                    </a:lnTo>
                    <a:lnTo>
                      <a:pt x="293" y="15"/>
                    </a:lnTo>
                    <a:lnTo>
                      <a:pt x="293" y="32"/>
                    </a:lnTo>
                    <a:close/>
                    <a:moveTo>
                      <a:pt x="290" y="32"/>
                    </a:moveTo>
                    <a:lnTo>
                      <a:pt x="326" y="37"/>
                    </a:lnTo>
                    <a:lnTo>
                      <a:pt x="331" y="5"/>
                    </a:lnTo>
                    <a:lnTo>
                      <a:pt x="295" y="0"/>
                    </a:lnTo>
                    <a:lnTo>
                      <a:pt x="290" y="32"/>
                    </a:lnTo>
                    <a:close/>
                    <a:moveTo>
                      <a:pt x="326" y="37"/>
                    </a:moveTo>
                    <a:lnTo>
                      <a:pt x="324" y="37"/>
                    </a:lnTo>
                    <a:lnTo>
                      <a:pt x="322" y="36"/>
                    </a:lnTo>
                    <a:lnTo>
                      <a:pt x="329" y="21"/>
                    </a:lnTo>
                    <a:lnTo>
                      <a:pt x="326" y="37"/>
                    </a:lnTo>
                    <a:close/>
                    <a:moveTo>
                      <a:pt x="322" y="36"/>
                    </a:moveTo>
                    <a:lnTo>
                      <a:pt x="359" y="51"/>
                    </a:lnTo>
                    <a:lnTo>
                      <a:pt x="371" y="22"/>
                    </a:lnTo>
                    <a:lnTo>
                      <a:pt x="335" y="6"/>
                    </a:lnTo>
                    <a:lnTo>
                      <a:pt x="322" y="36"/>
                    </a:lnTo>
                    <a:close/>
                    <a:moveTo>
                      <a:pt x="359" y="51"/>
                    </a:moveTo>
                    <a:lnTo>
                      <a:pt x="396" y="66"/>
                    </a:lnTo>
                    <a:lnTo>
                      <a:pt x="408" y="38"/>
                    </a:lnTo>
                    <a:lnTo>
                      <a:pt x="371" y="22"/>
                    </a:lnTo>
                    <a:lnTo>
                      <a:pt x="359" y="51"/>
                    </a:lnTo>
                    <a:close/>
                    <a:moveTo>
                      <a:pt x="396" y="66"/>
                    </a:moveTo>
                    <a:lnTo>
                      <a:pt x="394" y="66"/>
                    </a:lnTo>
                    <a:lnTo>
                      <a:pt x="392" y="64"/>
                    </a:lnTo>
                    <a:lnTo>
                      <a:pt x="402" y="52"/>
                    </a:lnTo>
                    <a:lnTo>
                      <a:pt x="396" y="66"/>
                    </a:lnTo>
                    <a:close/>
                    <a:moveTo>
                      <a:pt x="392" y="64"/>
                    </a:moveTo>
                    <a:lnTo>
                      <a:pt x="423" y="91"/>
                    </a:lnTo>
                    <a:lnTo>
                      <a:pt x="444" y="66"/>
                    </a:lnTo>
                    <a:lnTo>
                      <a:pt x="412" y="40"/>
                    </a:lnTo>
                    <a:lnTo>
                      <a:pt x="392" y="64"/>
                    </a:lnTo>
                    <a:close/>
                    <a:moveTo>
                      <a:pt x="423" y="91"/>
                    </a:moveTo>
                    <a:lnTo>
                      <a:pt x="422" y="90"/>
                    </a:lnTo>
                    <a:lnTo>
                      <a:pt x="421" y="89"/>
                    </a:lnTo>
                    <a:lnTo>
                      <a:pt x="434" y="79"/>
                    </a:lnTo>
                    <a:lnTo>
                      <a:pt x="423" y="91"/>
                    </a:lnTo>
                    <a:close/>
                    <a:moveTo>
                      <a:pt x="421" y="89"/>
                    </a:moveTo>
                    <a:lnTo>
                      <a:pt x="448" y="119"/>
                    </a:lnTo>
                    <a:lnTo>
                      <a:pt x="471" y="100"/>
                    </a:lnTo>
                    <a:lnTo>
                      <a:pt x="446" y="68"/>
                    </a:lnTo>
                    <a:lnTo>
                      <a:pt x="421" y="89"/>
                    </a:lnTo>
                    <a:close/>
                    <a:moveTo>
                      <a:pt x="448" y="119"/>
                    </a:moveTo>
                    <a:lnTo>
                      <a:pt x="473" y="151"/>
                    </a:lnTo>
                    <a:lnTo>
                      <a:pt x="498" y="132"/>
                    </a:lnTo>
                    <a:lnTo>
                      <a:pt x="471" y="100"/>
                    </a:lnTo>
                    <a:lnTo>
                      <a:pt x="448" y="119"/>
                    </a:lnTo>
                    <a:close/>
                    <a:moveTo>
                      <a:pt x="473" y="151"/>
                    </a:moveTo>
                    <a:lnTo>
                      <a:pt x="472" y="149"/>
                    </a:lnTo>
                    <a:lnTo>
                      <a:pt x="471" y="147"/>
                    </a:lnTo>
                    <a:lnTo>
                      <a:pt x="486" y="141"/>
                    </a:lnTo>
                    <a:lnTo>
                      <a:pt x="473" y="151"/>
                    </a:lnTo>
                    <a:close/>
                    <a:moveTo>
                      <a:pt x="471" y="147"/>
                    </a:moveTo>
                    <a:lnTo>
                      <a:pt x="487" y="184"/>
                    </a:lnTo>
                    <a:lnTo>
                      <a:pt x="515" y="171"/>
                    </a:lnTo>
                    <a:lnTo>
                      <a:pt x="500" y="135"/>
                    </a:lnTo>
                    <a:lnTo>
                      <a:pt x="471" y="147"/>
                    </a:lnTo>
                    <a:close/>
                    <a:moveTo>
                      <a:pt x="487" y="184"/>
                    </a:moveTo>
                    <a:lnTo>
                      <a:pt x="487" y="183"/>
                    </a:lnTo>
                    <a:lnTo>
                      <a:pt x="486" y="182"/>
                    </a:lnTo>
                    <a:lnTo>
                      <a:pt x="501" y="177"/>
                    </a:lnTo>
                    <a:lnTo>
                      <a:pt x="487" y="184"/>
                    </a:lnTo>
                    <a:close/>
                    <a:moveTo>
                      <a:pt x="486" y="182"/>
                    </a:moveTo>
                    <a:lnTo>
                      <a:pt x="497" y="218"/>
                    </a:lnTo>
                    <a:lnTo>
                      <a:pt x="526" y="210"/>
                    </a:lnTo>
                    <a:lnTo>
                      <a:pt x="516" y="173"/>
                    </a:lnTo>
                    <a:lnTo>
                      <a:pt x="486" y="182"/>
                    </a:lnTo>
                    <a:close/>
                    <a:moveTo>
                      <a:pt x="497" y="218"/>
                    </a:moveTo>
                    <a:lnTo>
                      <a:pt x="496" y="217"/>
                    </a:lnTo>
                    <a:lnTo>
                      <a:pt x="496" y="216"/>
                    </a:lnTo>
                    <a:lnTo>
                      <a:pt x="512" y="214"/>
                    </a:lnTo>
                    <a:lnTo>
                      <a:pt x="497" y="218"/>
                    </a:lnTo>
                    <a:close/>
                    <a:moveTo>
                      <a:pt x="496" y="216"/>
                    </a:moveTo>
                    <a:lnTo>
                      <a:pt x="501" y="253"/>
                    </a:lnTo>
                    <a:lnTo>
                      <a:pt x="533" y="249"/>
                    </a:lnTo>
                    <a:lnTo>
                      <a:pt x="527" y="212"/>
                    </a:lnTo>
                    <a:lnTo>
                      <a:pt x="496" y="216"/>
                    </a:lnTo>
                    <a:close/>
                    <a:moveTo>
                      <a:pt x="501" y="253"/>
                    </a:moveTo>
                    <a:lnTo>
                      <a:pt x="501" y="252"/>
                    </a:lnTo>
                    <a:lnTo>
                      <a:pt x="501" y="251"/>
                    </a:lnTo>
                    <a:lnTo>
                      <a:pt x="517" y="251"/>
                    </a:lnTo>
                    <a:lnTo>
                      <a:pt x="501" y="253"/>
                    </a:lnTo>
                    <a:close/>
                    <a:moveTo>
                      <a:pt x="501" y="251"/>
                    </a:moveTo>
                    <a:lnTo>
                      <a:pt x="501" y="293"/>
                    </a:lnTo>
                    <a:lnTo>
                      <a:pt x="533" y="293"/>
                    </a:lnTo>
                    <a:lnTo>
                      <a:pt x="533" y="251"/>
                    </a:lnTo>
                    <a:lnTo>
                      <a:pt x="501" y="251"/>
                    </a:lnTo>
                    <a:close/>
                    <a:moveTo>
                      <a:pt x="501" y="293"/>
                    </a:moveTo>
                    <a:lnTo>
                      <a:pt x="501" y="291"/>
                    </a:lnTo>
                    <a:lnTo>
                      <a:pt x="502" y="289"/>
                    </a:lnTo>
                    <a:lnTo>
                      <a:pt x="517" y="293"/>
                    </a:lnTo>
                    <a:lnTo>
                      <a:pt x="501" y="293"/>
                    </a:lnTo>
                    <a:close/>
                    <a:moveTo>
                      <a:pt x="502" y="289"/>
                    </a:moveTo>
                    <a:lnTo>
                      <a:pt x="492" y="325"/>
                    </a:lnTo>
                    <a:lnTo>
                      <a:pt x="521" y="333"/>
                    </a:lnTo>
                    <a:lnTo>
                      <a:pt x="531" y="297"/>
                    </a:lnTo>
                    <a:lnTo>
                      <a:pt x="502" y="289"/>
                    </a:lnTo>
                    <a:close/>
                    <a:moveTo>
                      <a:pt x="492" y="325"/>
                    </a:moveTo>
                    <a:lnTo>
                      <a:pt x="480" y="361"/>
                    </a:lnTo>
                    <a:lnTo>
                      <a:pt x="511" y="370"/>
                    </a:lnTo>
                    <a:lnTo>
                      <a:pt x="521" y="333"/>
                    </a:lnTo>
                    <a:lnTo>
                      <a:pt x="492" y="325"/>
                    </a:lnTo>
                    <a:close/>
                    <a:moveTo>
                      <a:pt x="480" y="361"/>
                    </a:moveTo>
                    <a:lnTo>
                      <a:pt x="482" y="359"/>
                    </a:lnTo>
                    <a:lnTo>
                      <a:pt x="483" y="358"/>
                    </a:lnTo>
                    <a:lnTo>
                      <a:pt x="496" y="366"/>
                    </a:lnTo>
                    <a:lnTo>
                      <a:pt x="480" y="361"/>
                    </a:lnTo>
                    <a:close/>
                    <a:moveTo>
                      <a:pt x="483" y="358"/>
                    </a:moveTo>
                    <a:lnTo>
                      <a:pt x="461" y="395"/>
                    </a:lnTo>
                    <a:lnTo>
                      <a:pt x="489" y="410"/>
                    </a:lnTo>
                    <a:lnTo>
                      <a:pt x="510" y="373"/>
                    </a:lnTo>
                    <a:lnTo>
                      <a:pt x="483" y="358"/>
                    </a:lnTo>
                    <a:close/>
                    <a:moveTo>
                      <a:pt x="461" y="395"/>
                    </a:moveTo>
                    <a:lnTo>
                      <a:pt x="462" y="394"/>
                    </a:lnTo>
                    <a:lnTo>
                      <a:pt x="463" y="393"/>
                    </a:lnTo>
                    <a:lnTo>
                      <a:pt x="475" y="402"/>
                    </a:lnTo>
                    <a:lnTo>
                      <a:pt x="461" y="395"/>
                    </a:lnTo>
                    <a:close/>
                    <a:moveTo>
                      <a:pt x="463" y="393"/>
                    </a:moveTo>
                    <a:lnTo>
                      <a:pt x="437" y="423"/>
                    </a:lnTo>
                    <a:lnTo>
                      <a:pt x="461" y="444"/>
                    </a:lnTo>
                    <a:lnTo>
                      <a:pt x="488" y="412"/>
                    </a:lnTo>
                    <a:lnTo>
                      <a:pt x="463" y="393"/>
                    </a:lnTo>
                    <a:close/>
                    <a:moveTo>
                      <a:pt x="437" y="423"/>
                    </a:moveTo>
                    <a:lnTo>
                      <a:pt x="438" y="423"/>
                    </a:lnTo>
                    <a:lnTo>
                      <a:pt x="438" y="422"/>
                    </a:lnTo>
                    <a:lnTo>
                      <a:pt x="449" y="433"/>
                    </a:lnTo>
                    <a:lnTo>
                      <a:pt x="437" y="423"/>
                    </a:lnTo>
                    <a:close/>
                    <a:moveTo>
                      <a:pt x="438" y="422"/>
                    </a:moveTo>
                    <a:lnTo>
                      <a:pt x="412" y="449"/>
                    </a:lnTo>
                    <a:lnTo>
                      <a:pt x="434" y="471"/>
                    </a:lnTo>
                    <a:lnTo>
                      <a:pt x="460" y="445"/>
                    </a:lnTo>
                    <a:lnTo>
                      <a:pt x="438" y="422"/>
                    </a:lnTo>
                    <a:close/>
                    <a:moveTo>
                      <a:pt x="412" y="449"/>
                    </a:moveTo>
                    <a:lnTo>
                      <a:pt x="413" y="448"/>
                    </a:lnTo>
                    <a:lnTo>
                      <a:pt x="414" y="447"/>
                    </a:lnTo>
                    <a:lnTo>
                      <a:pt x="423" y="460"/>
                    </a:lnTo>
                    <a:lnTo>
                      <a:pt x="412" y="449"/>
                    </a:lnTo>
                    <a:close/>
                    <a:moveTo>
                      <a:pt x="414" y="447"/>
                    </a:moveTo>
                    <a:lnTo>
                      <a:pt x="377" y="473"/>
                    </a:lnTo>
                    <a:lnTo>
                      <a:pt x="396" y="499"/>
                    </a:lnTo>
                    <a:lnTo>
                      <a:pt x="432" y="472"/>
                    </a:lnTo>
                    <a:lnTo>
                      <a:pt x="414" y="447"/>
                    </a:lnTo>
                    <a:close/>
                    <a:moveTo>
                      <a:pt x="377" y="473"/>
                    </a:moveTo>
                    <a:lnTo>
                      <a:pt x="378" y="472"/>
                    </a:lnTo>
                    <a:lnTo>
                      <a:pt x="380" y="472"/>
                    </a:lnTo>
                    <a:lnTo>
                      <a:pt x="387" y="485"/>
                    </a:lnTo>
                    <a:lnTo>
                      <a:pt x="377" y="473"/>
                    </a:lnTo>
                    <a:close/>
                    <a:moveTo>
                      <a:pt x="380" y="472"/>
                    </a:moveTo>
                    <a:lnTo>
                      <a:pt x="348" y="487"/>
                    </a:lnTo>
                    <a:lnTo>
                      <a:pt x="362" y="515"/>
                    </a:lnTo>
                    <a:lnTo>
                      <a:pt x="393" y="500"/>
                    </a:lnTo>
                    <a:lnTo>
                      <a:pt x="380" y="472"/>
                    </a:lnTo>
                    <a:close/>
                    <a:moveTo>
                      <a:pt x="348" y="487"/>
                    </a:moveTo>
                    <a:lnTo>
                      <a:pt x="350" y="486"/>
                    </a:lnTo>
                    <a:lnTo>
                      <a:pt x="351" y="486"/>
                    </a:lnTo>
                    <a:lnTo>
                      <a:pt x="355" y="502"/>
                    </a:lnTo>
                    <a:lnTo>
                      <a:pt x="348" y="487"/>
                    </a:lnTo>
                    <a:close/>
                    <a:moveTo>
                      <a:pt x="351" y="486"/>
                    </a:moveTo>
                    <a:lnTo>
                      <a:pt x="314" y="497"/>
                    </a:lnTo>
                    <a:lnTo>
                      <a:pt x="322" y="527"/>
                    </a:lnTo>
                    <a:lnTo>
                      <a:pt x="359" y="517"/>
                    </a:lnTo>
                    <a:lnTo>
                      <a:pt x="351" y="486"/>
                    </a:lnTo>
                    <a:close/>
                    <a:moveTo>
                      <a:pt x="314" y="497"/>
                    </a:moveTo>
                    <a:lnTo>
                      <a:pt x="315" y="497"/>
                    </a:lnTo>
                    <a:lnTo>
                      <a:pt x="316" y="497"/>
                    </a:lnTo>
                    <a:lnTo>
                      <a:pt x="318" y="512"/>
                    </a:lnTo>
                    <a:lnTo>
                      <a:pt x="314" y="497"/>
                    </a:lnTo>
                    <a:close/>
                    <a:moveTo>
                      <a:pt x="316" y="497"/>
                    </a:moveTo>
                    <a:lnTo>
                      <a:pt x="274" y="502"/>
                    </a:lnTo>
                    <a:lnTo>
                      <a:pt x="279" y="532"/>
                    </a:lnTo>
                    <a:lnTo>
                      <a:pt x="320" y="527"/>
                    </a:lnTo>
                    <a:lnTo>
                      <a:pt x="316" y="497"/>
                    </a:lnTo>
                    <a:close/>
                    <a:moveTo>
                      <a:pt x="274" y="502"/>
                    </a:moveTo>
                    <a:lnTo>
                      <a:pt x="275" y="502"/>
                    </a:lnTo>
                    <a:lnTo>
                      <a:pt x="276" y="502"/>
                    </a:lnTo>
                    <a:lnTo>
                      <a:pt x="276" y="517"/>
                    </a:lnTo>
                    <a:lnTo>
                      <a:pt x="274" y="502"/>
                    </a:lnTo>
                    <a:close/>
                    <a:moveTo>
                      <a:pt x="276" y="502"/>
                    </a:moveTo>
                    <a:lnTo>
                      <a:pt x="240" y="502"/>
                    </a:lnTo>
                    <a:lnTo>
                      <a:pt x="240" y="532"/>
                    </a:lnTo>
                    <a:lnTo>
                      <a:pt x="276" y="532"/>
                    </a:lnTo>
                    <a:lnTo>
                      <a:pt x="276" y="502"/>
                    </a:lnTo>
                    <a:close/>
                    <a:moveTo>
                      <a:pt x="240" y="502"/>
                    </a:moveTo>
                    <a:lnTo>
                      <a:pt x="242" y="502"/>
                    </a:lnTo>
                    <a:lnTo>
                      <a:pt x="244" y="502"/>
                    </a:lnTo>
                    <a:lnTo>
                      <a:pt x="240" y="517"/>
                    </a:lnTo>
                    <a:lnTo>
                      <a:pt x="240" y="502"/>
                    </a:lnTo>
                    <a:close/>
                    <a:moveTo>
                      <a:pt x="244" y="502"/>
                    </a:moveTo>
                    <a:lnTo>
                      <a:pt x="202" y="492"/>
                    </a:lnTo>
                    <a:lnTo>
                      <a:pt x="195" y="522"/>
                    </a:lnTo>
                    <a:lnTo>
                      <a:pt x="237" y="532"/>
                    </a:lnTo>
                    <a:lnTo>
                      <a:pt x="244" y="502"/>
                    </a:lnTo>
                    <a:close/>
                    <a:moveTo>
                      <a:pt x="202" y="492"/>
                    </a:moveTo>
                    <a:lnTo>
                      <a:pt x="204" y="492"/>
                    </a:lnTo>
                    <a:lnTo>
                      <a:pt x="202" y="492"/>
                    </a:lnTo>
                    <a:lnTo>
                      <a:pt x="198" y="507"/>
                    </a:lnTo>
                    <a:lnTo>
                      <a:pt x="202" y="492"/>
                    </a:lnTo>
                    <a:close/>
                    <a:moveTo>
                      <a:pt x="202" y="492"/>
                    </a:moveTo>
                    <a:lnTo>
                      <a:pt x="166" y="481"/>
                    </a:lnTo>
                    <a:lnTo>
                      <a:pt x="157" y="511"/>
                    </a:lnTo>
                    <a:lnTo>
                      <a:pt x="194" y="522"/>
                    </a:lnTo>
                    <a:lnTo>
                      <a:pt x="202" y="492"/>
                    </a:lnTo>
                    <a:close/>
                    <a:moveTo>
                      <a:pt x="166" y="481"/>
                    </a:moveTo>
                    <a:lnTo>
                      <a:pt x="168" y="481"/>
                    </a:lnTo>
                    <a:lnTo>
                      <a:pt x="169" y="482"/>
                    </a:lnTo>
                    <a:lnTo>
                      <a:pt x="162" y="497"/>
                    </a:lnTo>
                    <a:lnTo>
                      <a:pt x="166" y="481"/>
                    </a:lnTo>
                    <a:close/>
                    <a:moveTo>
                      <a:pt x="169" y="482"/>
                    </a:moveTo>
                    <a:lnTo>
                      <a:pt x="133" y="462"/>
                    </a:lnTo>
                    <a:lnTo>
                      <a:pt x="117" y="488"/>
                    </a:lnTo>
                    <a:lnTo>
                      <a:pt x="154" y="510"/>
                    </a:lnTo>
                    <a:lnTo>
                      <a:pt x="169" y="48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59" name="Freeform 47">
                <a:extLst>
                  <a:ext uri="{FF2B5EF4-FFF2-40B4-BE49-F238E27FC236}">
                    <a16:creationId xmlns:a16="http://schemas.microsoft.com/office/drawing/2014/main" id="{3D870820-D553-99CE-796B-F368CB3A9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848"/>
                <a:ext cx="100" cy="102"/>
              </a:xfrm>
              <a:custGeom>
                <a:avLst/>
                <a:gdLst>
                  <a:gd name="T0" fmla="*/ 109 w 501"/>
                  <a:gd name="T1" fmla="*/ 465 h 507"/>
                  <a:gd name="T2" fmla="*/ 78 w 501"/>
                  <a:gd name="T3" fmla="*/ 438 h 507"/>
                  <a:gd name="T4" fmla="*/ 52 w 501"/>
                  <a:gd name="T5" fmla="*/ 407 h 507"/>
                  <a:gd name="T6" fmla="*/ 31 w 501"/>
                  <a:gd name="T7" fmla="*/ 376 h 507"/>
                  <a:gd name="T8" fmla="*/ 15 w 501"/>
                  <a:gd name="T9" fmla="*/ 340 h 507"/>
                  <a:gd name="T10" fmla="*/ 5 w 501"/>
                  <a:gd name="T11" fmla="*/ 303 h 507"/>
                  <a:gd name="T12" fmla="*/ 0 w 501"/>
                  <a:gd name="T13" fmla="*/ 266 h 507"/>
                  <a:gd name="T14" fmla="*/ 0 w 501"/>
                  <a:gd name="T15" fmla="*/ 229 h 507"/>
                  <a:gd name="T16" fmla="*/ 5 w 501"/>
                  <a:gd name="T17" fmla="*/ 188 h 507"/>
                  <a:gd name="T18" fmla="*/ 20 w 501"/>
                  <a:gd name="T19" fmla="*/ 151 h 507"/>
                  <a:gd name="T20" fmla="*/ 36 w 501"/>
                  <a:gd name="T21" fmla="*/ 115 h 507"/>
                  <a:gd name="T22" fmla="*/ 62 w 501"/>
                  <a:gd name="T23" fmla="*/ 84 h 507"/>
                  <a:gd name="T24" fmla="*/ 94 w 501"/>
                  <a:gd name="T25" fmla="*/ 57 h 507"/>
                  <a:gd name="T26" fmla="*/ 125 w 501"/>
                  <a:gd name="T27" fmla="*/ 32 h 507"/>
                  <a:gd name="T28" fmla="*/ 162 w 501"/>
                  <a:gd name="T29" fmla="*/ 15 h 507"/>
                  <a:gd name="T30" fmla="*/ 198 w 501"/>
                  <a:gd name="T31" fmla="*/ 5 h 507"/>
                  <a:gd name="T32" fmla="*/ 234 w 501"/>
                  <a:gd name="T33" fmla="*/ 0 h 507"/>
                  <a:gd name="T34" fmla="*/ 276 w 501"/>
                  <a:gd name="T35" fmla="*/ 0 h 507"/>
                  <a:gd name="T36" fmla="*/ 313 w 501"/>
                  <a:gd name="T37" fmla="*/ 10 h 507"/>
                  <a:gd name="T38" fmla="*/ 350 w 501"/>
                  <a:gd name="T39" fmla="*/ 20 h 507"/>
                  <a:gd name="T40" fmla="*/ 386 w 501"/>
                  <a:gd name="T41" fmla="*/ 42 h 507"/>
                  <a:gd name="T42" fmla="*/ 417 w 501"/>
                  <a:gd name="T43" fmla="*/ 68 h 507"/>
                  <a:gd name="T44" fmla="*/ 449 w 501"/>
                  <a:gd name="T45" fmla="*/ 94 h 507"/>
                  <a:gd name="T46" fmla="*/ 470 w 501"/>
                  <a:gd name="T47" fmla="*/ 130 h 507"/>
                  <a:gd name="T48" fmla="*/ 485 w 501"/>
                  <a:gd name="T49" fmla="*/ 162 h 507"/>
                  <a:gd name="T50" fmla="*/ 495 w 501"/>
                  <a:gd name="T51" fmla="*/ 204 h 507"/>
                  <a:gd name="T52" fmla="*/ 501 w 501"/>
                  <a:gd name="T53" fmla="*/ 241 h 507"/>
                  <a:gd name="T54" fmla="*/ 501 w 501"/>
                  <a:gd name="T55" fmla="*/ 276 h 507"/>
                  <a:gd name="T56" fmla="*/ 490 w 501"/>
                  <a:gd name="T57" fmla="*/ 318 h 507"/>
                  <a:gd name="T58" fmla="*/ 480 w 501"/>
                  <a:gd name="T59" fmla="*/ 355 h 507"/>
                  <a:gd name="T60" fmla="*/ 459 w 501"/>
                  <a:gd name="T61" fmla="*/ 392 h 507"/>
                  <a:gd name="T62" fmla="*/ 433 w 501"/>
                  <a:gd name="T63" fmla="*/ 423 h 507"/>
                  <a:gd name="T64" fmla="*/ 407 w 501"/>
                  <a:gd name="T65" fmla="*/ 449 h 507"/>
                  <a:gd name="T66" fmla="*/ 370 w 501"/>
                  <a:gd name="T67" fmla="*/ 470 h 507"/>
                  <a:gd name="T68" fmla="*/ 339 w 501"/>
                  <a:gd name="T69" fmla="*/ 490 h 507"/>
                  <a:gd name="T70" fmla="*/ 303 w 501"/>
                  <a:gd name="T71" fmla="*/ 502 h 507"/>
                  <a:gd name="T72" fmla="*/ 261 w 501"/>
                  <a:gd name="T73" fmla="*/ 507 h 507"/>
                  <a:gd name="T74" fmla="*/ 224 w 501"/>
                  <a:gd name="T75" fmla="*/ 502 h 507"/>
                  <a:gd name="T76" fmla="*/ 182 w 501"/>
                  <a:gd name="T77" fmla="*/ 496 h 507"/>
                  <a:gd name="T78" fmla="*/ 146 w 501"/>
                  <a:gd name="T79" fmla="*/ 485 h 507"/>
                  <a:gd name="T80" fmla="*/ 109 w 501"/>
                  <a:gd name="T81" fmla="*/ 465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1" h="507">
                    <a:moveTo>
                      <a:pt x="109" y="465"/>
                    </a:moveTo>
                    <a:lnTo>
                      <a:pt x="78" y="438"/>
                    </a:lnTo>
                    <a:lnTo>
                      <a:pt x="52" y="407"/>
                    </a:lnTo>
                    <a:lnTo>
                      <a:pt x="31" y="376"/>
                    </a:lnTo>
                    <a:lnTo>
                      <a:pt x="15" y="340"/>
                    </a:lnTo>
                    <a:lnTo>
                      <a:pt x="5" y="303"/>
                    </a:lnTo>
                    <a:lnTo>
                      <a:pt x="0" y="266"/>
                    </a:lnTo>
                    <a:lnTo>
                      <a:pt x="0" y="229"/>
                    </a:lnTo>
                    <a:lnTo>
                      <a:pt x="5" y="188"/>
                    </a:lnTo>
                    <a:lnTo>
                      <a:pt x="20" y="151"/>
                    </a:lnTo>
                    <a:lnTo>
                      <a:pt x="36" y="115"/>
                    </a:lnTo>
                    <a:lnTo>
                      <a:pt x="62" y="84"/>
                    </a:lnTo>
                    <a:lnTo>
                      <a:pt x="94" y="57"/>
                    </a:lnTo>
                    <a:lnTo>
                      <a:pt x="125" y="32"/>
                    </a:lnTo>
                    <a:lnTo>
                      <a:pt x="162" y="15"/>
                    </a:lnTo>
                    <a:lnTo>
                      <a:pt x="198" y="5"/>
                    </a:lnTo>
                    <a:lnTo>
                      <a:pt x="234" y="0"/>
                    </a:lnTo>
                    <a:lnTo>
                      <a:pt x="276" y="0"/>
                    </a:lnTo>
                    <a:lnTo>
                      <a:pt x="313" y="10"/>
                    </a:lnTo>
                    <a:lnTo>
                      <a:pt x="350" y="20"/>
                    </a:lnTo>
                    <a:lnTo>
                      <a:pt x="386" y="42"/>
                    </a:lnTo>
                    <a:lnTo>
                      <a:pt x="417" y="68"/>
                    </a:lnTo>
                    <a:lnTo>
                      <a:pt x="449" y="94"/>
                    </a:lnTo>
                    <a:lnTo>
                      <a:pt x="470" y="130"/>
                    </a:lnTo>
                    <a:lnTo>
                      <a:pt x="485" y="162"/>
                    </a:lnTo>
                    <a:lnTo>
                      <a:pt x="495" y="204"/>
                    </a:lnTo>
                    <a:lnTo>
                      <a:pt x="501" y="241"/>
                    </a:lnTo>
                    <a:lnTo>
                      <a:pt x="501" y="276"/>
                    </a:lnTo>
                    <a:lnTo>
                      <a:pt x="490" y="318"/>
                    </a:lnTo>
                    <a:lnTo>
                      <a:pt x="480" y="355"/>
                    </a:lnTo>
                    <a:lnTo>
                      <a:pt x="459" y="392"/>
                    </a:lnTo>
                    <a:lnTo>
                      <a:pt x="433" y="423"/>
                    </a:lnTo>
                    <a:lnTo>
                      <a:pt x="407" y="449"/>
                    </a:lnTo>
                    <a:lnTo>
                      <a:pt x="370" y="470"/>
                    </a:lnTo>
                    <a:lnTo>
                      <a:pt x="339" y="490"/>
                    </a:lnTo>
                    <a:lnTo>
                      <a:pt x="303" y="502"/>
                    </a:lnTo>
                    <a:lnTo>
                      <a:pt x="261" y="507"/>
                    </a:lnTo>
                    <a:lnTo>
                      <a:pt x="224" y="502"/>
                    </a:lnTo>
                    <a:lnTo>
                      <a:pt x="182" y="496"/>
                    </a:lnTo>
                    <a:lnTo>
                      <a:pt x="146" y="485"/>
                    </a:lnTo>
                    <a:lnTo>
                      <a:pt x="109" y="465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0" name="Freeform 48">
                <a:extLst>
                  <a:ext uri="{FF2B5EF4-FFF2-40B4-BE49-F238E27FC236}">
                    <a16:creationId xmlns:a16="http://schemas.microsoft.com/office/drawing/2014/main" id="{7D426FC5-99E6-2390-3CFE-35989D4989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7" y="2845"/>
                <a:ext cx="107" cy="108"/>
              </a:xfrm>
              <a:custGeom>
                <a:avLst/>
                <a:gdLst>
                  <a:gd name="T0" fmla="*/ 104 w 534"/>
                  <a:gd name="T1" fmla="*/ 441 h 537"/>
                  <a:gd name="T2" fmla="*/ 81 w 534"/>
                  <a:gd name="T3" fmla="*/ 413 h 537"/>
                  <a:gd name="T4" fmla="*/ 82 w 534"/>
                  <a:gd name="T5" fmla="*/ 414 h 537"/>
                  <a:gd name="T6" fmla="*/ 56 w 534"/>
                  <a:gd name="T7" fmla="*/ 431 h 537"/>
                  <a:gd name="T8" fmla="*/ 61 w 534"/>
                  <a:gd name="T9" fmla="*/ 382 h 537"/>
                  <a:gd name="T10" fmla="*/ 46 w 534"/>
                  <a:gd name="T11" fmla="*/ 348 h 537"/>
                  <a:gd name="T12" fmla="*/ 37 w 534"/>
                  <a:gd name="T13" fmla="*/ 314 h 537"/>
                  <a:gd name="T14" fmla="*/ 37 w 534"/>
                  <a:gd name="T15" fmla="*/ 316 h 537"/>
                  <a:gd name="T16" fmla="*/ 7 w 534"/>
                  <a:gd name="T17" fmla="*/ 320 h 537"/>
                  <a:gd name="T18" fmla="*/ 32 w 534"/>
                  <a:gd name="T19" fmla="*/ 279 h 537"/>
                  <a:gd name="T20" fmla="*/ 32 w 534"/>
                  <a:gd name="T21" fmla="*/ 244 h 537"/>
                  <a:gd name="T22" fmla="*/ 37 w 534"/>
                  <a:gd name="T23" fmla="*/ 205 h 537"/>
                  <a:gd name="T24" fmla="*/ 36 w 534"/>
                  <a:gd name="T25" fmla="*/ 209 h 537"/>
                  <a:gd name="T26" fmla="*/ 8 w 534"/>
                  <a:gd name="T27" fmla="*/ 196 h 537"/>
                  <a:gd name="T28" fmla="*/ 51 w 534"/>
                  <a:gd name="T29" fmla="*/ 172 h 537"/>
                  <a:gd name="T30" fmla="*/ 65 w 534"/>
                  <a:gd name="T31" fmla="*/ 139 h 537"/>
                  <a:gd name="T32" fmla="*/ 90 w 534"/>
                  <a:gd name="T33" fmla="*/ 110 h 537"/>
                  <a:gd name="T34" fmla="*/ 100 w 534"/>
                  <a:gd name="T35" fmla="*/ 60 h 537"/>
                  <a:gd name="T36" fmla="*/ 100 w 534"/>
                  <a:gd name="T37" fmla="*/ 60 h 537"/>
                  <a:gd name="T38" fmla="*/ 152 w 534"/>
                  <a:gd name="T39" fmla="*/ 59 h 537"/>
                  <a:gd name="T40" fmla="*/ 185 w 534"/>
                  <a:gd name="T41" fmla="*/ 46 h 537"/>
                  <a:gd name="T42" fmla="*/ 220 w 534"/>
                  <a:gd name="T43" fmla="*/ 35 h 537"/>
                  <a:gd name="T44" fmla="*/ 218 w 534"/>
                  <a:gd name="T45" fmla="*/ 35 h 537"/>
                  <a:gd name="T46" fmla="*/ 213 w 534"/>
                  <a:gd name="T47" fmla="*/ 5 h 537"/>
                  <a:gd name="T48" fmla="*/ 253 w 534"/>
                  <a:gd name="T49" fmla="*/ 30 h 537"/>
                  <a:gd name="T50" fmla="*/ 293 w 534"/>
                  <a:gd name="T51" fmla="*/ 30 h 537"/>
                  <a:gd name="T52" fmla="*/ 326 w 534"/>
                  <a:gd name="T53" fmla="*/ 40 h 537"/>
                  <a:gd name="T54" fmla="*/ 371 w 534"/>
                  <a:gd name="T55" fmla="*/ 21 h 537"/>
                  <a:gd name="T56" fmla="*/ 367 w 534"/>
                  <a:gd name="T57" fmla="*/ 35 h 537"/>
                  <a:gd name="T58" fmla="*/ 358 w 534"/>
                  <a:gd name="T59" fmla="*/ 50 h 537"/>
                  <a:gd name="T60" fmla="*/ 393 w 534"/>
                  <a:gd name="T61" fmla="*/ 69 h 537"/>
                  <a:gd name="T62" fmla="*/ 455 w 534"/>
                  <a:gd name="T63" fmla="*/ 121 h 537"/>
                  <a:gd name="T64" fmla="*/ 452 w 534"/>
                  <a:gd name="T65" fmla="*/ 117 h 537"/>
                  <a:gd name="T66" fmla="*/ 479 w 534"/>
                  <a:gd name="T67" fmla="*/ 101 h 537"/>
                  <a:gd name="T68" fmla="*/ 473 w 534"/>
                  <a:gd name="T69" fmla="*/ 154 h 537"/>
                  <a:gd name="T70" fmla="*/ 488 w 534"/>
                  <a:gd name="T71" fmla="*/ 184 h 537"/>
                  <a:gd name="T72" fmla="*/ 497 w 534"/>
                  <a:gd name="T73" fmla="*/ 222 h 537"/>
                  <a:gd name="T74" fmla="*/ 497 w 534"/>
                  <a:gd name="T75" fmla="*/ 221 h 537"/>
                  <a:gd name="T76" fmla="*/ 528 w 534"/>
                  <a:gd name="T77" fmla="*/ 217 h 537"/>
                  <a:gd name="T78" fmla="*/ 502 w 534"/>
                  <a:gd name="T79" fmla="*/ 258 h 537"/>
                  <a:gd name="T80" fmla="*/ 502 w 534"/>
                  <a:gd name="T81" fmla="*/ 291 h 537"/>
                  <a:gd name="T82" fmla="*/ 492 w 534"/>
                  <a:gd name="T83" fmla="*/ 330 h 537"/>
                  <a:gd name="T84" fmla="*/ 492 w 534"/>
                  <a:gd name="T85" fmla="*/ 329 h 537"/>
                  <a:gd name="T86" fmla="*/ 523 w 534"/>
                  <a:gd name="T87" fmla="*/ 337 h 537"/>
                  <a:gd name="T88" fmla="*/ 482 w 534"/>
                  <a:gd name="T89" fmla="*/ 366 h 537"/>
                  <a:gd name="T90" fmla="*/ 462 w 534"/>
                  <a:gd name="T91" fmla="*/ 398 h 537"/>
                  <a:gd name="T92" fmla="*/ 438 w 534"/>
                  <a:gd name="T93" fmla="*/ 428 h 537"/>
                  <a:gd name="T94" fmla="*/ 439 w 534"/>
                  <a:gd name="T95" fmla="*/ 427 h 537"/>
                  <a:gd name="T96" fmla="*/ 461 w 534"/>
                  <a:gd name="T97" fmla="*/ 449 h 537"/>
                  <a:gd name="T98" fmla="*/ 413 w 534"/>
                  <a:gd name="T99" fmla="*/ 452 h 537"/>
                  <a:gd name="T100" fmla="*/ 396 w 534"/>
                  <a:gd name="T101" fmla="*/ 498 h 537"/>
                  <a:gd name="T102" fmla="*/ 347 w 534"/>
                  <a:gd name="T103" fmla="*/ 493 h 537"/>
                  <a:gd name="T104" fmla="*/ 352 w 534"/>
                  <a:gd name="T105" fmla="*/ 491 h 537"/>
                  <a:gd name="T106" fmla="*/ 360 w 534"/>
                  <a:gd name="T107" fmla="*/ 521 h 537"/>
                  <a:gd name="T108" fmla="*/ 316 w 534"/>
                  <a:gd name="T109" fmla="*/ 501 h 537"/>
                  <a:gd name="T110" fmla="*/ 276 w 534"/>
                  <a:gd name="T111" fmla="*/ 505 h 537"/>
                  <a:gd name="T112" fmla="*/ 243 w 534"/>
                  <a:gd name="T113" fmla="*/ 500 h 537"/>
                  <a:gd name="T114" fmla="*/ 239 w 534"/>
                  <a:gd name="T115" fmla="*/ 532 h 537"/>
                  <a:gd name="T116" fmla="*/ 239 w 534"/>
                  <a:gd name="T117" fmla="*/ 532 h 537"/>
                  <a:gd name="T118" fmla="*/ 201 w 534"/>
                  <a:gd name="T119" fmla="*/ 495 h 537"/>
                  <a:gd name="T120" fmla="*/ 167 w 534"/>
                  <a:gd name="T121" fmla="*/ 485 h 537"/>
                  <a:gd name="T122" fmla="*/ 134 w 534"/>
                  <a:gd name="T123" fmla="*/ 466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4" h="537">
                    <a:moveTo>
                      <a:pt x="136" y="468"/>
                    </a:moveTo>
                    <a:lnTo>
                      <a:pt x="104" y="441"/>
                    </a:lnTo>
                    <a:lnTo>
                      <a:pt x="85" y="466"/>
                    </a:lnTo>
                    <a:lnTo>
                      <a:pt x="117" y="492"/>
                    </a:lnTo>
                    <a:lnTo>
                      <a:pt x="136" y="468"/>
                    </a:lnTo>
                    <a:close/>
                    <a:moveTo>
                      <a:pt x="104" y="441"/>
                    </a:moveTo>
                    <a:lnTo>
                      <a:pt x="107" y="442"/>
                    </a:lnTo>
                    <a:lnTo>
                      <a:pt x="107" y="443"/>
                    </a:lnTo>
                    <a:lnTo>
                      <a:pt x="95" y="453"/>
                    </a:lnTo>
                    <a:lnTo>
                      <a:pt x="104" y="441"/>
                    </a:lnTo>
                    <a:close/>
                    <a:moveTo>
                      <a:pt x="107" y="443"/>
                    </a:moveTo>
                    <a:lnTo>
                      <a:pt x="81" y="413"/>
                    </a:lnTo>
                    <a:lnTo>
                      <a:pt x="57" y="432"/>
                    </a:lnTo>
                    <a:lnTo>
                      <a:pt x="83" y="464"/>
                    </a:lnTo>
                    <a:lnTo>
                      <a:pt x="107" y="443"/>
                    </a:lnTo>
                    <a:close/>
                    <a:moveTo>
                      <a:pt x="81" y="413"/>
                    </a:moveTo>
                    <a:lnTo>
                      <a:pt x="82" y="413"/>
                    </a:lnTo>
                    <a:lnTo>
                      <a:pt x="82" y="414"/>
                    </a:lnTo>
                    <a:lnTo>
                      <a:pt x="69" y="422"/>
                    </a:lnTo>
                    <a:lnTo>
                      <a:pt x="81" y="413"/>
                    </a:lnTo>
                    <a:close/>
                    <a:moveTo>
                      <a:pt x="82" y="414"/>
                    </a:moveTo>
                    <a:lnTo>
                      <a:pt x="61" y="382"/>
                    </a:lnTo>
                    <a:lnTo>
                      <a:pt x="35" y="399"/>
                    </a:lnTo>
                    <a:lnTo>
                      <a:pt x="56" y="431"/>
                    </a:lnTo>
                    <a:lnTo>
                      <a:pt x="82" y="414"/>
                    </a:lnTo>
                    <a:close/>
                    <a:moveTo>
                      <a:pt x="61" y="382"/>
                    </a:moveTo>
                    <a:lnTo>
                      <a:pt x="62" y="383"/>
                    </a:lnTo>
                    <a:lnTo>
                      <a:pt x="63" y="385"/>
                    </a:lnTo>
                    <a:lnTo>
                      <a:pt x="48" y="391"/>
                    </a:lnTo>
                    <a:lnTo>
                      <a:pt x="61" y="382"/>
                    </a:lnTo>
                    <a:close/>
                    <a:moveTo>
                      <a:pt x="63" y="385"/>
                    </a:moveTo>
                    <a:lnTo>
                      <a:pt x="46" y="348"/>
                    </a:lnTo>
                    <a:lnTo>
                      <a:pt x="18" y="361"/>
                    </a:lnTo>
                    <a:lnTo>
                      <a:pt x="33" y="397"/>
                    </a:lnTo>
                    <a:lnTo>
                      <a:pt x="63" y="385"/>
                    </a:lnTo>
                    <a:close/>
                    <a:moveTo>
                      <a:pt x="46" y="348"/>
                    </a:moveTo>
                    <a:lnTo>
                      <a:pt x="47" y="349"/>
                    </a:lnTo>
                    <a:lnTo>
                      <a:pt x="47" y="350"/>
                    </a:lnTo>
                    <a:lnTo>
                      <a:pt x="32" y="355"/>
                    </a:lnTo>
                    <a:lnTo>
                      <a:pt x="46" y="348"/>
                    </a:lnTo>
                    <a:close/>
                    <a:moveTo>
                      <a:pt x="47" y="350"/>
                    </a:moveTo>
                    <a:lnTo>
                      <a:pt x="37" y="314"/>
                    </a:lnTo>
                    <a:lnTo>
                      <a:pt x="7" y="322"/>
                    </a:lnTo>
                    <a:lnTo>
                      <a:pt x="17" y="359"/>
                    </a:lnTo>
                    <a:lnTo>
                      <a:pt x="47" y="350"/>
                    </a:lnTo>
                    <a:close/>
                    <a:moveTo>
                      <a:pt x="37" y="314"/>
                    </a:moveTo>
                    <a:lnTo>
                      <a:pt x="37" y="315"/>
                    </a:lnTo>
                    <a:lnTo>
                      <a:pt x="37" y="316"/>
                    </a:lnTo>
                    <a:lnTo>
                      <a:pt x="22" y="318"/>
                    </a:lnTo>
                    <a:lnTo>
                      <a:pt x="37" y="314"/>
                    </a:lnTo>
                    <a:close/>
                    <a:moveTo>
                      <a:pt x="37" y="316"/>
                    </a:moveTo>
                    <a:lnTo>
                      <a:pt x="32" y="279"/>
                    </a:lnTo>
                    <a:lnTo>
                      <a:pt x="1" y="283"/>
                    </a:lnTo>
                    <a:lnTo>
                      <a:pt x="7" y="320"/>
                    </a:lnTo>
                    <a:lnTo>
                      <a:pt x="37" y="316"/>
                    </a:lnTo>
                    <a:close/>
                    <a:moveTo>
                      <a:pt x="32" y="279"/>
                    </a:moveTo>
                    <a:lnTo>
                      <a:pt x="32" y="280"/>
                    </a:lnTo>
                    <a:lnTo>
                      <a:pt x="32" y="281"/>
                    </a:lnTo>
                    <a:lnTo>
                      <a:pt x="17" y="281"/>
                    </a:lnTo>
                    <a:lnTo>
                      <a:pt x="32" y="279"/>
                    </a:lnTo>
                    <a:close/>
                    <a:moveTo>
                      <a:pt x="32" y="281"/>
                    </a:moveTo>
                    <a:lnTo>
                      <a:pt x="32" y="244"/>
                    </a:lnTo>
                    <a:lnTo>
                      <a:pt x="0" y="244"/>
                    </a:lnTo>
                    <a:lnTo>
                      <a:pt x="0" y="281"/>
                    </a:lnTo>
                    <a:lnTo>
                      <a:pt x="32" y="281"/>
                    </a:lnTo>
                    <a:close/>
                    <a:moveTo>
                      <a:pt x="32" y="244"/>
                    </a:moveTo>
                    <a:lnTo>
                      <a:pt x="32" y="245"/>
                    </a:lnTo>
                    <a:lnTo>
                      <a:pt x="32" y="246"/>
                    </a:lnTo>
                    <a:lnTo>
                      <a:pt x="17" y="244"/>
                    </a:lnTo>
                    <a:lnTo>
                      <a:pt x="32" y="244"/>
                    </a:lnTo>
                    <a:close/>
                    <a:moveTo>
                      <a:pt x="32" y="246"/>
                    </a:moveTo>
                    <a:lnTo>
                      <a:pt x="37" y="205"/>
                    </a:lnTo>
                    <a:lnTo>
                      <a:pt x="7" y="202"/>
                    </a:lnTo>
                    <a:lnTo>
                      <a:pt x="1" y="242"/>
                    </a:lnTo>
                    <a:lnTo>
                      <a:pt x="32" y="246"/>
                    </a:lnTo>
                    <a:close/>
                    <a:moveTo>
                      <a:pt x="37" y="205"/>
                    </a:moveTo>
                    <a:lnTo>
                      <a:pt x="37" y="207"/>
                    </a:lnTo>
                    <a:lnTo>
                      <a:pt x="36" y="209"/>
                    </a:lnTo>
                    <a:lnTo>
                      <a:pt x="22" y="203"/>
                    </a:lnTo>
                    <a:lnTo>
                      <a:pt x="37" y="205"/>
                    </a:lnTo>
                    <a:close/>
                    <a:moveTo>
                      <a:pt x="36" y="209"/>
                    </a:moveTo>
                    <a:lnTo>
                      <a:pt x="51" y="172"/>
                    </a:lnTo>
                    <a:lnTo>
                      <a:pt x="23" y="160"/>
                    </a:lnTo>
                    <a:lnTo>
                      <a:pt x="8" y="196"/>
                    </a:lnTo>
                    <a:lnTo>
                      <a:pt x="36" y="209"/>
                    </a:lnTo>
                    <a:close/>
                    <a:moveTo>
                      <a:pt x="51" y="172"/>
                    </a:moveTo>
                    <a:lnTo>
                      <a:pt x="68" y="136"/>
                    </a:lnTo>
                    <a:lnTo>
                      <a:pt x="39" y="124"/>
                    </a:lnTo>
                    <a:lnTo>
                      <a:pt x="23" y="160"/>
                    </a:lnTo>
                    <a:lnTo>
                      <a:pt x="51" y="172"/>
                    </a:lnTo>
                    <a:close/>
                    <a:moveTo>
                      <a:pt x="68" y="136"/>
                    </a:moveTo>
                    <a:lnTo>
                      <a:pt x="67" y="138"/>
                    </a:lnTo>
                    <a:lnTo>
                      <a:pt x="65" y="139"/>
                    </a:lnTo>
                    <a:lnTo>
                      <a:pt x="53" y="130"/>
                    </a:lnTo>
                    <a:lnTo>
                      <a:pt x="68" y="136"/>
                    </a:lnTo>
                    <a:close/>
                    <a:moveTo>
                      <a:pt x="65" y="139"/>
                    </a:moveTo>
                    <a:lnTo>
                      <a:pt x="91" y="109"/>
                    </a:lnTo>
                    <a:lnTo>
                      <a:pt x="67" y="88"/>
                    </a:lnTo>
                    <a:lnTo>
                      <a:pt x="41" y="120"/>
                    </a:lnTo>
                    <a:lnTo>
                      <a:pt x="65" y="139"/>
                    </a:lnTo>
                    <a:close/>
                    <a:moveTo>
                      <a:pt x="91" y="109"/>
                    </a:moveTo>
                    <a:lnTo>
                      <a:pt x="90" y="110"/>
                    </a:lnTo>
                    <a:lnTo>
                      <a:pt x="89" y="111"/>
                    </a:lnTo>
                    <a:lnTo>
                      <a:pt x="79" y="99"/>
                    </a:lnTo>
                    <a:lnTo>
                      <a:pt x="91" y="109"/>
                    </a:lnTo>
                    <a:close/>
                    <a:moveTo>
                      <a:pt x="89" y="111"/>
                    </a:moveTo>
                    <a:lnTo>
                      <a:pt x="121" y="84"/>
                    </a:lnTo>
                    <a:lnTo>
                      <a:pt x="100" y="60"/>
                    </a:lnTo>
                    <a:lnTo>
                      <a:pt x="69" y="86"/>
                    </a:lnTo>
                    <a:lnTo>
                      <a:pt x="89" y="111"/>
                    </a:lnTo>
                    <a:close/>
                    <a:moveTo>
                      <a:pt x="121" y="84"/>
                    </a:moveTo>
                    <a:lnTo>
                      <a:pt x="152" y="59"/>
                    </a:lnTo>
                    <a:lnTo>
                      <a:pt x="132" y="34"/>
                    </a:lnTo>
                    <a:lnTo>
                      <a:pt x="100" y="60"/>
                    </a:lnTo>
                    <a:lnTo>
                      <a:pt x="121" y="84"/>
                    </a:lnTo>
                    <a:close/>
                    <a:moveTo>
                      <a:pt x="152" y="59"/>
                    </a:moveTo>
                    <a:lnTo>
                      <a:pt x="150" y="60"/>
                    </a:lnTo>
                    <a:lnTo>
                      <a:pt x="148" y="61"/>
                    </a:lnTo>
                    <a:lnTo>
                      <a:pt x="142" y="47"/>
                    </a:lnTo>
                    <a:lnTo>
                      <a:pt x="152" y="59"/>
                    </a:lnTo>
                    <a:close/>
                    <a:moveTo>
                      <a:pt x="148" y="61"/>
                    </a:moveTo>
                    <a:lnTo>
                      <a:pt x="185" y="46"/>
                    </a:lnTo>
                    <a:lnTo>
                      <a:pt x="173" y="16"/>
                    </a:lnTo>
                    <a:lnTo>
                      <a:pt x="136" y="32"/>
                    </a:lnTo>
                    <a:lnTo>
                      <a:pt x="148" y="61"/>
                    </a:lnTo>
                    <a:close/>
                    <a:moveTo>
                      <a:pt x="185" y="46"/>
                    </a:moveTo>
                    <a:lnTo>
                      <a:pt x="184" y="46"/>
                    </a:lnTo>
                    <a:lnTo>
                      <a:pt x="183" y="46"/>
                    </a:lnTo>
                    <a:lnTo>
                      <a:pt x="179" y="30"/>
                    </a:lnTo>
                    <a:lnTo>
                      <a:pt x="185" y="46"/>
                    </a:lnTo>
                    <a:close/>
                    <a:moveTo>
                      <a:pt x="183" y="46"/>
                    </a:moveTo>
                    <a:lnTo>
                      <a:pt x="220" y="35"/>
                    </a:lnTo>
                    <a:lnTo>
                      <a:pt x="211" y="5"/>
                    </a:lnTo>
                    <a:lnTo>
                      <a:pt x="174" y="16"/>
                    </a:lnTo>
                    <a:lnTo>
                      <a:pt x="183" y="46"/>
                    </a:lnTo>
                    <a:close/>
                    <a:moveTo>
                      <a:pt x="220" y="35"/>
                    </a:moveTo>
                    <a:lnTo>
                      <a:pt x="219" y="35"/>
                    </a:lnTo>
                    <a:lnTo>
                      <a:pt x="218" y="35"/>
                    </a:lnTo>
                    <a:lnTo>
                      <a:pt x="215" y="20"/>
                    </a:lnTo>
                    <a:lnTo>
                      <a:pt x="220" y="35"/>
                    </a:lnTo>
                    <a:close/>
                    <a:moveTo>
                      <a:pt x="218" y="35"/>
                    </a:moveTo>
                    <a:lnTo>
                      <a:pt x="253" y="30"/>
                    </a:lnTo>
                    <a:lnTo>
                      <a:pt x="249" y="0"/>
                    </a:lnTo>
                    <a:lnTo>
                      <a:pt x="213" y="5"/>
                    </a:lnTo>
                    <a:lnTo>
                      <a:pt x="218" y="35"/>
                    </a:lnTo>
                    <a:close/>
                    <a:moveTo>
                      <a:pt x="253" y="30"/>
                    </a:moveTo>
                    <a:lnTo>
                      <a:pt x="253" y="30"/>
                    </a:lnTo>
                    <a:lnTo>
                      <a:pt x="251" y="30"/>
                    </a:lnTo>
                    <a:lnTo>
                      <a:pt x="251" y="15"/>
                    </a:lnTo>
                    <a:lnTo>
                      <a:pt x="253" y="30"/>
                    </a:lnTo>
                    <a:close/>
                    <a:moveTo>
                      <a:pt x="251" y="30"/>
                    </a:moveTo>
                    <a:lnTo>
                      <a:pt x="293" y="30"/>
                    </a:lnTo>
                    <a:lnTo>
                      <a:pt x="293" y="0"/>
                    </a:lnTo>
                    <a:lnTo>
                      <a:pt x="251" y="0"/>
                    </a:lnTo>
                    <a:lnTo>
                      <a:pt x="251" y="30"/>
                    </a:lnTo>
                    <a:close/>
                    <a:moveTo>
                      <a:pt x="293" y="30"/>
                    </a:moveTo>
                    <a:lnTo>
                      <a:pt x="291" y="30"/>
                    </a:lnTo>
                    <a:lnTo>
                      <a:pt x="289" y="30"/>
                    </a:lnTo>
                    <a:lnTo>
                      <a:pt x="293" y="15"/>
                    </a:lnTo>
                    <a:lnTo>
                      <a:pt x="293" y="30"/>
                    </a:lnTo>
                    <a:close/>
                    <a:moveTo>
                      <a:pt x="289" y="30"/>
                    </a:moveTo>
                    <a:lnTo>
                      <a:pt x="326" y="40"/>
                    </a:lnTo>
                    <a:lnTo>
                      <a:pt x="334" y="10"/>
                    </a:lnTo>
                    <a:lnTo>
                      <a:pt x="297" y="0"/>
                    </a:lnTo>
                    <a:lnTo>
                      <a:pt x="289" y="30"/>
                    </a:lnTo>
                    <a:close/>
                    <a:moveTo>
                      <a:pt x="326" y="40"/>
                    </a:moveTo>
                    <a:lnTo>
                      <a:pt x="363" y="51"/>
                    </a:lnTo>
                    <a:lnTo>
                      <a:pt x="371" y="21"/>
                    </a:lnTo>
                    <a:lnTo>
                      <a:pt x="334" y="10"/>
                    </a:lnTo>
                    <a:lnTo>
                      <a:pt x="326" y="40"/>
                    </a:lnTo>
                    <a:close/>
                    <a:moveTo>
                      <a:pt x="363" y="51"/>
                    </a:moveTo>
                    <a:lnTo>
                      <a:pt x="360" y="51"/>
                    </a:lnTo>
                    <a:lnTo>
                      <a:pt x="358" y="50"/>
                    </a:lnTo>
                    <a:lnTo>
                      <a:pt x="367" y="35"/>
                    </a:lnTo>
                    <a:lnTo>
                      <a:pt x="363" y="51"/>
                    </a:lnTo>
                    <a:close/>
                    <a:moveTo>
                      <a:pt x="358" y="50"/>
                    </a:moveTo>
                    <a:lnTo>
                      <a:pt x="395" y="70"/>
                    </a:lnTo>
                    <a:lnTo>
                      <a:pt x="410" y="44"/>
                    </a:lnTo>
                    <a:lnTo>
                      <a:pt x="375" y="22"/>
                    </a:lnTo>
                    <a:lnTo>
                      <a:pt x="358" y="50"/>
                    </a:lnTo>
                    <a:close/>
                    <a:moveTo>
                      <a:pt x="395" y="70"/>
                    </a:moveTo>
                    <a:lnTo>
                      <a:pt x="394" y="70"/>
                    </a:lnTo>
                    <a:lnTo>
                      <a:pt x="393" y="69"/>
                    </a:lnTo>
                    <a:lnTo>
                      <a:pt x="403" y="57"/>
                    </a:lnTo>
                    <a:lnTo>
                      <a:pt x="395" y="70"/>
                    </a:lnTo>
                    <a:close/>
                    <a:moveTo>
                      <a:pt x="393" y="69"/>
                    </a:moveTo>
                    <a:lnTo>
                      <a:pt x="425" y="94"/>
                    </a:lnTo>
                    <a:lnTo>
                      <a:pt x="444" y="71"/>
                    </a:lnTo>
                    <a:lnTo>
                      <a:pt x="414" y="45"/>
                    </a:lnTo>
                    <a:lnTo>
                      <a:pt x="393" y="69"/>
                    </a:lnTo>
                    <a:close/>
                    <a:moveTo>
                      <a:pt x="425" y="94"/>
                    </a:moveTo>
                    <a:lnTo>
                      <a:pt x="455" y="121"/>
                    </a:lnTo>
                    <a:lnTo>
                      <a:pt x="476" y="97"/>
                    </a:lnTo>
                    <a:lnTo>
                      <a:pt x="444" y="71"/>
                    </a:lnTo>
                    <a:lnTo>
                      <a:pt x="425" y="94"/>
                    </a:lnTo>
                    <a:close/>
                    <a:moveTo>
                      <a:pt x="455" y="121"/>
                    </a:moveTo>
                    <a:lnTo>
                      <a:pt x="453" y="119"/>
                    </a:lnTo>
                    <a:lnTo>
                      <a:pt x="452" y="117"/>
                    </a:lnTo>
                    <a:lnTo>
                      <a:pt x="466" y="109"/>
                    </a:lnTo>
                    <a:lnTo>
                      <a:pt x="455" y="121"/>
                    </a:lnTo>
                    <a:close/>
                    <a:moveTo>
                      <a:pt x="452" y="117"/>
                    </a:moveTo>
                    <a:lnTo>
                      <a:pt x="473" y="154"/>
                    </a:lnTo>
                    <a:lnTo>
                      <a:pt x="500" y="137"/>
                    </a:lnTo>
                    <a:lnTo>
                      <a:pt x="479" y="101"/>
                    </a:lnTo>
                    <a:lnTo>
                      <a:pt x="452" y="117"/>
                    </a:lnTo>
                    <a:close/>
                    <a:moveTo>
                      <a:pt x="473" y="154"/>
                    </a:moveTo>
                    <a:lnTo>
                      <a:pt x="474" y="154"/>
                    </a:lnTo>
                    <a:lnTo>
                      <a:pt x="473" y="153"/>
                    </a:lnTo>
                    <a:lnTo>
                      <a:pt x="487" y="145"/>
                    </a:lnTo>
                    <a:lnTo>
                      <a:pt x="473" y="154"/>
                    </a:lnTo>
                    <a:close/>
                    <a:moveTo>
                      <a:pt x="473" y="153"/>
                    </a:moveTo>
                    <a:lnTo>
                      <a:pt x="488" y="184"/>
                    </a:lnTo>
                    <a:lnTo>
                      <a:pt x="517" y="170"/>
                    </a:lnTo>
                    <a:lnTo>
                      <a:pt x="500" y="138"/>
                    </a:lnTo>
                    <a:lnTo>
                      <a:pt x="473" y="153"/>
                    </a:lnTo>
                    <a:close/>
                    <a:moveTo>
                      <a:pt x="488" y="184"/>
                    </a:moveTo>
                    <a:lnTo>
                      <a:pt x="488" y="182"/>
                    </a:lnTo>
                    <a:lnTo>
                      <a:pt x="487" y="180"/>
                    </a:lnTo>
                    <a:lnTo>
                      <a:pt x="502" y="177"/>
                    </a:lnTo>
                    <a:lnTo>
                      <a:pt x="488" y="184"/>
                    </a:lnTo>
                    <a:close/>
                    <a:moveTo>
                      <a:pt x="487" y="180"/>
                    </a:moveTo>
                    <a:lnTo>
                      <a:pt x="497" y="222"/>
                    </a:lnTo>
                    <a:lnTo>
                      <a:pt x="528" y="215"/>
                    </a:lnTo>
                    <a:lnTo>
                      <a:pt x="518" y="173"/>
                    </a:lnTo>
                    <a:lnTo>
                      <a:pt x="487" y="180"/>
                    </a:lnTo>
                    <a:close/>
                    <a:moveTo>
                      <a:pt x="497" y="222"/>
                    </a:moveTo>
                    <a:lnTo>
                      <a:pt x="497" y="221"/>
                    </a:lnTo>
                    <a:lnTo>
                      <a:pt x="497" y="221"/>
                    </a:lnTo>
                    <a:lnTo>
                      <a:pt x="512" y="219"/>
                    </a:lnTo>
                    <a:lnTo>
                      <a:pt x="497" y="222"/>
                    </a:lnTo>
                    <a:close/>
                    <a:moveTo>
                      <a:pt x="497" y="221"/>
                    </a:moveTo>
                    <a:lnTo>
                      <a:pt x="502" y="258"/>
                    </a:lnTo>
                    <a:lnTo>
                      <a:pt x="534" y="253"/>
                    </a:lnTo>
                    <a:lnTo>
                      <a:pt x="528" y="217"/>
                    </a:lnTo>
                    <a:lnTo>
                      <a:pt x="497" y="221"/>
                    </a:lnTo>
                    <a:close/>
                    <a:moveTo>
                      <a:pt x="502" y="258"/>
                    </a:moveTo>
                    <a:lnTo>
                      <a:pt x="502" y="257"/>
                    </a:lnTo>
                    <a:lnTo>
                      <a:pt x="502" y="256"/>
                    </a:lnTo>
                    <a:lnTo>
                      <a:pt x="518" y="256"/>
                    </a:lnTo>
                    <a:lnTo>
                      <a:pt x="502" y="258"/>
                    </a:lnTo>
                    <a:close/>
                    <a:moveTo>
                      <a:pt x="502" y="256"/>
                    </a:moveTo>
                    <a:lnTo>
                      <a:pt x="502" y="291"/>
                    </a:lnTo>
                    <a:lnTo>
                      <a:pt x="534" y="291"/>
                    </a:lnTo>
                    <a:lnTo>
                      <a:pt x="534" y="256"/>
                    </a:lnTo>
                    <a:lnTo>
                      <a:pt x="502" y="256"/>
                    </a:lnTo>
                    <a:close/>
                    <a:moveTo>
                      <a:pt x="502" y="291"/>
                    </a:moveTo>
                    <a:lnTo>
                      <a:pt x="502" y="290"/>
                    </a:lnTo>
                    <a:lnTo>
                      <a:pt x="502" y="288"/>
                    </a:lnTo>
                    <a:lnTo>
                      <a:pt x="518" y="291"/>
                    </a:lnTo>
                    <a:lnTo>
                      <a:pt x="502" y="291"/>
                    </a:lnTo>
                    <a:close/>
                    <a:moveTo>
                      <a:pt x="502" y="288"/>
                    </a:moveTo>
                    <a:lnTo>
                      <a:pt x="492" y="330"/>
                    </a:lnTo>
                    <a:lnTo>
                      <a:pt x="523" y="337"/>
                    </a:lnTo>
                    <a:lnTo>
                      <a:pt x="533" y="295"/>
                    </a:lnTo>
                    <a:lnTo>
                      <a:pt x="502" y="288"/>
                    </a:lnTo>
                    <a:close/>
                    <a:moveTo>
                      <a:pt x="492" y="330"/>
                    </a:moveTo>
                    <a:lnTo>
                      <a:pt x="493" y="328"/>
                    </a:lnTo>
                    <a:lnTo>
                      <a:pt x="492" y="329"/>
                    </a:lnTo>
                    <a:lnTo>
                      <a:pt x="507" y="333"/>
                    </a:lnTo>
                    <a:lnTo>
                      <a:pt x="492" y="330"/>
                    </a:lnTo>
                    <a:close/>
                    <a:moveTo>
                      <a:pt x="492" y="329"/>
                    </a:moveTo>
                    <a:lnTo>
                      <a:pt x="482" y="366"/>
                    </a:lnTo>
                    <a:lnTo>
                      <a:pt x="512" y="374"/>
                    </a:lnTo>
                    <a:lnTo>
                      <a:pt x="523" y="337"/>
                    </a:lnTo>
                    <a:lnTo>
                      <a:pt x="492" y="329"/>
                    </a:lnTo>
                    <a:close/>
                    <a:moveTo>
                      <a:pt x="482" y="366"/>
                    </a:moveTo>
                    <a:lnTo>
                      <a:pt x="483" y="364"/>
                    </a:lnTo>
                    <a:lnTo>
                      <a:pt x="484" y="363"/>
                    </a:lnTo>
                    <a:lnTo>
                      <a:pt x="497" y="370"/>
                    </a:lnTo>
                    <a:lnTo>
                      <a:pt x="482" y="366"/>
                    </a:lnTo>
                    <a:close/>
                    <a:moveTo>
                      <a:pt x="484" y="363"/>
                    </a:moveTo>
                    <a:lnTo>
                      <a:pt x="462" y="398"/>
                    </a:lnTo>
                    <a:lnTo>
                      <a:pt x="490" y="415"/>
                    </a:lnTo>
                    <a:lnTo>
                      <a:pt x="510" y="378"/>
                    </a:lnTo>
                    <a:lnTo>
                      <a:pt x="484" y="363"/>
                    </a:lnTo>
                    <a:close/>
                    <a:moveTo>
                      <a:pt x="462" y="398"/>
                    </a:moveTo>
                    <a:lnTo>
                      <a:pt x="464" y="397"/>
                    </a:lnTo>
                    <a:lnTo>
                      <a:pt x="465" y="396"/>
                    </a:lnTo>
                    <a:lnTo>
                      <a:pt x="476" y="407"/>
                    </a:lnTo>
                    <a:lnTo>
                      <a:pt x="462" y="398"/>
                    </a:lnTo>
                    <a:close/>
                    <a:moveTo>
                      <a:pt x="465" y="396"/>
                    </a:moveTo>
                    <a:lnTo>
                      <a:pt x="438" y="428"/>
                    </a:lnTo>
                    <a:lnTo>
                      <a:pt x="462" y="448"/>
                    </a:lnTo>
                    <a:lnTo>
                      <a:pt x="488" y="417"/>
                    </a:lnTo>
                    <a:lnTo>
                      <a:pt x="465" y="396"/>
                    </a:lnTo>
                    <a:close/>
                    <a:moveTo>
                      <a:pt x="438" y="428"/>
                    </a:moveTo>
                    <a:lnTo>
                      <a:pt x="439" y="427"/>
                    </a:lnTo>
                    <a:lnTo>
                      <a:pt x="439" y="427"/>
                    </a:lnTo>
                    <a:lnTo>
                      <a:pt x="450" y="438"/>
                    </a:lnTo>
                    <a:lnTo>
                      <a:pt x="438" y="428"/>
                    </a:lnTo>
                    <a:close/>
                    <a:moveTo>
                      <a:pt x="439" y="427"/>
                    </a:moveTo>
                    <a:lnTo>
                      <a:pt x="413" y="452"/>
                    </a:lnTo>
                    <a:lnTo>
                      <a:pt x="435" y="475"/>
                    </a:lnTo>
                    <a:lnTo>
                      <a:pt x="461" y="449"/>
                    </a:lnTo>
                    <a:lnTo>
                      <a:pt x="439" y="427"/>
                    </a:lnTo>
                    <a:close/>
                    <a:moveTo>
                      <a:pt x="413" y="452"/>
                    </a:moveTo>
                    <a:lnTo>
                      <a:pt x="415" y="451"/>
                    </a:lnTo>
                    <a:lnTo>
                      <a:pt x="417" y="450"/>
                    </a:lnTo>
                    <a:lnTo>
                      <a:pt x="424" y="464"/>
                    </a:lnTo>
                    <a:lnTo>
                      <a:pt x="413" y="452"/>
                    </a:lnTo>
                    <a:close/>
                    <a:moveTo>
                      <a:pt x="417" y="450"/>
                    </a:moveTo>
                    <a:lnTo>
                      <a:pt x="380" y="472"/>
                    </a:lnTo>
                    <a:lnTo>
                      <a:pt x="395" y="498"/>
                    </a:lnTo>
                    <a:lnTo>
                      <a:pt x="432" y="478"/>
                    </a:lnTo>
                    <a:lnTo>
                      <a:pt x="417" y="450"/>
                    </a:lnTo>
                    <a:close/>
                    <a:moveTo>
                      <a:pt x="396" y="498"/>
                    </a:moveTo>
                    <a:lnTo>
                      <a:pt x="395" y="498"/>
                    </a:lnTo>
                    <a:lnTo>
                      <a:pt x="395" y="498"/>
                    </a:lnTo>
                    <a:lnTo>
                      <a:pt x="387" y="485"/>
                    </a:lnTo>
                    <a:lnTo>
                      <a:pt x="396" y="498"/>
                    </a:lnTo>
                    <a:close/>
                    <a:moveTo>
                      <a:pt x="379" y="472"/>
                    </a:moveTo>
                    <a:lnTo>
                      <a:pt x="347" y="493"/>
                    </a:lnTo>
                    <a:lnTo>
                      <a:pt x="365" y="519"/>
                    </a:lnTo>
                    <a:lnTo>
                      <a:pt x="396" y="498"/>
                    </a:lnTo>
                    <a:lnTo>
                      <a:pt x="379" y="472"/>
                    </a:lnTo>
                    <a:close/>
                    <a:moveTo>
                      <a:pt x="347" y="493"/>
                    </a:moveTo>
                    <a:lnTo>
                      <a:pt x="349" y="491"/>
                    </a:lnTo>
                    <a:lnTo>
                      <a:pt x="352" y="491"/>
                    </a:lnTo>
                    <a:lnTo>
                      <a:pt x="356" y="505"/>
                    </a:lnTo>
                    <a:lnTo>
                      <a:pt x="347" y="493"/>
                    </a:lnTo>
                    <a:close/>
                    <a:moveTo>
                      <a:pt x="352" y="491"/>
                    </a:moveTo>
                    <a:lnTo>
                      <a:pt x="316" y="501"/>
                    </a:lnTo>
                    <a:lnTo>
                      <a:pt x="324" y="531"/>
                    </a:lnTo>
                    <a:lnTo>
                      <a:pt x="360" y="521"/>
                    </a:lnTo>
                    <a:lnTo>
                      <a:pt x="352" y="491"/>
                    </a:lnTo>
                    <a:close/>
                    <a:moveTo>
                      <a:pt x="316" y="501"/>
                    </a:moveTo>
                    <a:lnTo>
                      <a:pt x="316" y="501"/>
                    </a:lnTo>
                    <a:lnTo>
                      <a:pt x="318" y="500"/>
                    </a:lnTo>
                    <a:lnTo>
                      <a:pt x="320" y="517"/>
                    </a:lnTo>
                    <a:lnTo>
                      <a:pt x="316" y="501"/>
                    </a:lnTo>
                    <a:close/>
                    <a:moveTo>
                      <a:pt x="318" y="500"/>
                    </a:moveTo>
                    <a:lnTo>
                      <a:pt x="276" y="505"/>
                    </a:lnTo>
                    <a:lnTo>
                      <a:pt x="280" y="537"/>
                    </a:lnTo>
                    <a:lnTo>
                      <a:pt x="322" y="532"/>
                    </a:lnTo>
                    <a:lnTo>
                      <a:pt x="318" y="500"/>
                    </a:lnTo>
                    <a:close/>
                    <a:moveTo>
                      <a:pt x="276" y="505"/>
                    </a:moveTo>
                    <a:lnTo>
                      <a:pt x="278" y="505"/>
                    </a:lnTo>
                    <a:lnTo>
                      <a:pt x="280" y="505"/>
                    </a:lnTo>
                    <a:lnTo>
                      <a:pt x="278" y="522"/>
                    </a:lnTo>
                    <a:lnTo>
                      <a:pt x="276" y="505"/>
                    </a:lnTo>
                    <a:close/>
                    <a:moveTo>
                      <a:pt x="280" y="505"/>
                    </a:moveTo>
                    <a:lnTo>
                      <a:pt x="243" y="500"/>
                    </a:lnTo>
                    <a:lnTo>
                      <a:pt x="239" y="532"/>
                    </a:lnTo>
                    <a:lnTo>
                      <a:pt x="276" y="537"/>
                    </a:lnTo>
                    <a:lnTo>
                      <a:pt x="280" y="505"/>
                    </a:lnTo>
                    <a:close/>
                    <a:moveTo>
                      <a:pt x="239" y="532"/>
                    </a:moveTo>
                    <a:lnTo>
                      <a:pt x="237" y="532"/>
                    </a:lnTo>
                    <a:lnTo>
                      <a:pt x="239" y="532"/>
                    </a:lnTo>
                    <a:lnTo>
                      <a:pt x="241" y="517"/>
                    </a:lnTo>
                    <a:lnTo>
                      <a:pt x="239" y="532"/>
                    </a:lnTo>
                    <a:close/>
                    <a:moveTo>
                      <a:pt x="243" y="500"/>
                    </a:moveTo>
                    <a:lnTo>
                      <a:pt x="201" y="495"/>
                    </a:lnTo>
                    <a:lnTo>
                      <a:pt x="197" y="527"/>
                    </a:lnTo>
                    <a:lnTo>
                      <a:pt x="239" y="532"/>
                    </a:lnTo>
                    <a:lnTo>
                      <a:pt x="243" y="500"/>
                    </a:lnTo>
                    <a:close/>
                    <a:moveTo>
                      <a:pt x="201" y="495"/>
                    </a:moveTo>
                    <a:lnTo>
                      <a:pt x="202" y="495"/>
                    </a:lnTo>
                    <a:lnTo>
                      <a:pt x="203" y="496"/>
                    </a:lnTo>
                    <a:lnTo>
                      <a:pt x="199" y="511"/>
                    </a:lnTo>
                    <a:lnTo>
                      <a:pt x="201" y="495"/>
                    </a:lnTo>
                    <a:close/>
                    <a:moveTo>
                      <a:pt x="203" y="496"/>
                    </a:moveTo>
                    <a:lnTo>
                      <a:pt x="167" y="485"/>
                    </a:lnTo>
                    <a:lnTo>
                      <a:pt x="159" y="516"/>
                    </a:lnTo>
                    <a:lnTo>
                      <a:pt x="195" y="526"/>
                    </a:lnTo>
                    <a:lnTo>
                      <a:pt x="203" y="496"/>
                    </a:lnTo>
                    <a:close/>
                    <a:moveTo>
                      <a:pt x="167" y="485"/>
                    </a:moveTo>
                    <a:lnTo>
                      <a:pt x="169" y="486"/>
                    </a:lnTo>
                    <a:lnTo>
                      <a:pt x="171" y="487"/>
                    </a:lnTo>
                    <a:lnTo>
                      <a:pt x="163" y="500"/>
                    </a:lnTo>
                    <a:lnTo>
                      <a:pt x="167" y="485"/>
                    </a:lnTo>
                    <a:close/>
                    <a:moveTo>
                      <a:pt x="171" y="487"/>
                    </a:moveTo>
                    <a:lnTo>
                      <a:pt x="134" y="466"/>
                    </a:lnTo>
                    <a:lnTo>
                      <a:pt x="119" y="493"/>
                    </a:lnTo>
                    <a:lnTo>
                      <a:pt x="155" y="515"/>
                    </a:lnTo>
                    <a:lnTo>
                      <a:pt x="171" y="48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1" name="Freeform 49">
                <a:extLst>
                  <a:ext uri="{FF2B5EF4-FFF2-40B4-BE49-F238E27FC236}">
                    <a16:creationId xmlns:a16="http://schemas.microsoft.com/office/drawing/2014/main" id="{CC499B11-5999-61EB-D133-4072862E4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742"/>
                <a:ext cx="169" cy="257"/>
              </a:xfrm>
              <a:custGeom>
                <a:avLst/>
                <a:gdLst>
                  <a:gd name="T0" fmla="*/ 194 w 846"/>
                  <a:gd name="T1" fmla="*/ 752 h 1285"/>
                  <a:gd name="T2" fmla="*/ 214 w 846"/>
                  <a:gd name="T3" fmla="*/ 799 h 1285"/>
                  <a:gd name="T4" fmla="*/ 241 w 846"/>
                  <a:gd name="T5" fmla="*/ 866 h 1285"/>
                  <a:gd name="T6" fmla="*/ 277 w 846"/>
                  <a:gd name="T7" fmla="*/ 945 h 1285"/>
                  <a:gd name="T8" fmla="*/ 319 w 846"/>
                  <a:gd name="T9" fmla="*/ 1029 h 1285"/>
                  <a:gd name="T10" fmla="*/ 366 w 846"/>
                  <a:gd name="T11" fmla="*/ 1112 h 1285"/>
                  <a:gd name="T12" fmla="*/ 423 w 846"/>
                  <a:gd name="T13" fmla="*/ 1186 h 1285"/>
                  <a:gd name="T14" fmla="*/ 486 w 846"/>
                  <a:gd name="T15" fmla="*/ 1243 h 1285"/>
                  <a:gd name="T16" fmla="*/ 559 w 846"/>
                  <a:gd name="T17" fmla="*/ 1279 h 1285"/>
                  <a:gd name="T18" fmla="*/ 642 w 846"/>
                  <a:gd name="T19" fmla="*/ 1285 h 1285"/>
                  <a:gd name="T20" fmla="*/ 731 w 846"/>
                  <a:gd name="T21" fmla="*/ 1253 h 1285"/>
                  <a:gd name="T22" fmla="*/ 800 w 846"/>
                  <a:gd name="T23" fmla="*/ 1201 h 1285"/>
                  <a:gd name="T24" fmla="*/ 836 w 846"/>
                  <a:gd name="T25" fmla="*/ 1138 h 1285"/>
                  <a:gd name="T26" fmla="*/ 846 w 846"/>
                  <a:gd name="T27" fmla="*/ 1060 h 1285"/>
                  <a:gd name="T28" fmla="*/ 836 w 846"/>
                  <a:gd name="T29" fmla="*/ 977 h 1285"/>
                  <a:gd name="T30" fmla="*/ 815 w 846"/>
                  <a:gd name="T31" fmla="*/ 893 h 1285"/>
                  <a:gd name="T32" fmla="*/ 783 w 846"/>
                  <a:gd name="T33" fmla="*/ 804 h 1285"/>
                  <a:gd name="T34" fmla="*/ 747 w 846"/>
                  <a:gd name="T35" fmla="*/ 726 h 1285"/>
                  <a:gd name="T36" fmla="*/ 706 w 846"/>
                  <a:gd name="T37" fmla="*/ 647 h 1285"/>
                  <a:gd name="T38" fmla="*/ 674 w 846"/>
                  <a:gd name="T39" fmla="*/ 585 h 1285"/>
                  <a:gd name="T40" fmla="*/ 648 w 846"/>
                  <a:gd name="T41" fmla="*/ 538 h 1285"/>
                  <a:gd name="T42" fmla="*/ 627 w 846"/>
                  <a:gd name="T43" fmla="*/ 491 h 1285"/>
                  <a:gd name="T44" fmla="*/ 601 w 846"/>
                  <a:gd name="T45" fmla="*/ 423 h 1285"/>
                  <a:gd name="T46" fmla="*/ 569 w 846"/>
                  <a:gd name="T47" fmla="*/ 344 h 1285"/>
                  <a:gd name="T48" fmla="*/ 528 w 846"/>
                  <a:gd name="T49" fmla="*/ 261 h 1285"/>
                  <a:gd name="T50" fmla="*/ 480 w 846"/>
                  <a:gd name="T51" fmla="*/ 177 h 1285"/>
                  <a:gd name="T52" fmla="*/ 428 w 846"/>
                  <a:gd name="T53" fmla="*/ 105 h 1285"/>
                  <a:gd name="T54" fmla="*/ 366 w 846"/>
                  <a:gd name="T55" fmla="*/ 47 h 1285"/>
                  <a:gd name="T56" fmla="*/ 298 w 846"/>
                  <a:gd name="T57" fmla="*/ 5 h 1285"/>
                  <a:gd name="T58" fmla="*/ 219 w 846"/>
                  <a:gd name="T59" fmla="*/ 0 h 1285"/>
                  <a:gd name="T60" fmla="*/ 130 w 846"/>
                  <a:gd name="T61" fmla="*/ 26 h 1285"/>
                  <a:gd name="T62" fmla="*/ 58 w 846"/>
                  <a:gd name="T63" fmla="*/ 78 h 1285"/>
                  <a:gd name="T64" fmla="*/ 16 w 846"/>
                  <a:gd name="T65" fmla="*/ 147 h 1285"/>
                  <a:gd name="T66" fmla="*/ 0 w 846"/>
                  <a:gd name="T67" fmla="*/ 224 h 1285"/>
                  <a:gd name="T68" fmla="*/ 5 w 846"/>
                  <a:gd name="T69" fmla="*/ 308 h 1285"/>
                  <a:gd name="T70" fmla="*/ 26 w 846"/>
                  <a:gd name="T71" fmla="*/ 396 h 1285"/>
                  <a:gd name="T72" fmla="*/ 58 w 846"/>
                  <a:gd name="T73" fmla="*/ 485 h 1285"/>
                  <a:gd name="T74" fmla="*/ 100 w 846"/>
                  <a:gd name="T75" fmla="*/ 569 h 1285"/>
                  <a:gd name="T76" fmla="*/ 135 w 846"/>
                  <a:gd name="T77" fmla="*/ 642 h 1285"/>
                  <a:gd name="T78" fmla="*/ 167 w 846"/>
                  <a:gd name="T79" fmla="*/ 704 h 1285"/>
                  <a:gd name="T80" fmla="*/ 194 w 846"/>
                  <a:gd name="T81" fmla="*/ 752 h 1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6" h="1285">
                    <a:moveTo>
                      <a:pt x="194" y="752"/>
                    </a:moveTo>
                    <a:lnTo>
                      <a:pt x="214" y="799"/>
                    </a:lnTo>
                    <a:lnTo>
                      <a:pt x="241" y="866"/>
                    </a:lnTo>
                    <a:lnTo>
                      <a:pt x="277" y="945"/>
                    </a:lnTo>
                    <a:lnTo>
                      <a:pt x="319" y="1029"/>
                    </a:lnTo>
                    <a:lnTo>
                      <a:pt x="366" y="1112"/>
                    </a:lnTo>
                    <a:lnTo>
                      <a:pt x="423" y="1186"/>
                    </a:lnTo>
                    <a:lnTo>
                      <a:pt x="486" y="1243"/>
                    </a:lnTo>
                    <a:lnTo>
                      <a:pt x="559" y="1279"/>
                    </a:lnTo>
                    <a:lnTo>
                      <a:pt x="642" y="1285"/>
                    </a:lnTo>
                    <a:lnTo>
                      <a:pt x="731" y="1253"/>
                    </a:lnTo>
                    <a:lnTo>
                      <a:pt x="800" y="1201"/>
                    </a:lnTo>
                    <a:lnTo>
                      <a:pt x="836" y="1138"/>
                    </a:lnTo>
                    <a:lnTo>
                      <a:pt x="846" y="1060"/>
                    </a:lnTo>
                    <a:lnTo>
                      <a:pt x="836" y="977"/>
                    </a:lnTo>
                    <a:lnTo>
                      <a:pt x="815" y="893"/>
                    </a:lnTo>
                    <a:lnTo>
                      <a:pt x="783" y="804"/>
                    </a:lnTo>
                    <a:lnTo>
                      <a:pt x="747" y="726"/>
                    </a:lnTo>
                    <a:lnTo>
                      <a:pt x="706" y="647"/>
                    </a:lnTo>
                    <a:lnTo>
                      <a:pt x="674" y="585"/>
                    </a:lnTo>
                    <a:lnTo>
                      <a:pt x="648" y="538"/>
                    </a:lnTo>
                    <a:lnTo>
                      <a:pt x="627" y="491"/>
                    </a:lnTo>
                    <a:lnTo>
                      <a:pt x="601" y="423"/>
                    </a:lnTo>
                    <a:lnTo>
                      <a:pt x="569" y="344"/>
                    </a:lnTo>
                    <a:lnTo>
                      <a:pt x="528" y="261"/>
                    </a:lnTo>
                    <a:lnTo>
                      <a:pt x="480" y="177"/>
                    </a:lnTo>
                    <a:lnTo>
                      <a:pt x="428" y="105"/>
                    </a:lnTo>
                    <a:lnTo>
                      <a:pt x="366" y="47"/>
                    </a:lnTo>
                    <a:lnTo>
                      <a:pt x="298" y="5"/>
                    </a:lnTo>
                    <a:lnTo>
                      <a:pt x="219" y="0"/>
                    </a:lnTo>
                    <a:lnTo>
                      <a:pt x="130" y="26"/>
                    </a:lnTo>
                    <a:lnTo>
                      <a:pt x="58" y="78"/>
                    </a:lnTo>
                    <a:lnTo>
                      <a:pt x="16" y="147"/>
                    </a:lnTo>
                    <a:lnTo>
                      <a:pt x="0" y="224"/>
                    </a:lnTo>
                    <a:lnTo>
                      <a:pt x="5" y="308"/>
                    </a:lnTo>
                    <a:lnTo>
                      <a:pt x="26" y="396"/>
                    </a:lnTo>
                    <a:lnTo>
                      <a:pt x="58" y="485"/>
                    </a:lnTo>
                    <a:lnTo>
                      <a:pt x="100" y="569"/>
                    </a:lnTo>
                    <a:lnTo>
                      <a:pt x="135" y="642"/>
                    </a:lnTo>
                    <a:lnTo>
                      <a:pt x="167" y="704"/>
                    </a:lnTo>
                    <a:lnTo>
                      <a:pt x="194" y="752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2" name="Freeform 50">
                <a:extLst>
                  <a:ext uri="{FF2B5EF4-FFF2-40B4-BE49-F238E27FC236}">
                    <a16:creationId xmlns:a16="http://schemas.microsoft.com/office/drawing/2014/main" id="{84B1F242-3F89-8B4F-D69B-35F37B6A37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2739"/>
                <a:ext cx="175" cy="263"/>
              </a:xfrm>
              <a:custGeom>
                <a:avLst/>
                <a:gdLst>
                  <a:gd name="T0" fmla="*/ 244 w 877"/>
                  <a:gd name="T1" fmla="*/ 809 h 1316"/>
                  <a:gd name="T2" fmla="*/ 215 w 877"/>
                  <a:gd name="T3" fmla="*/ 820 h 1316"/>
                  <a:gd name="T4" fmla="*/ 270 w 877"/>
                  <a:gd name="T5" fmla="*/ 876 h 1316"/>
                  <a:gd name="T6" fmla="*/ 278 w 877"/>
                  <a:gd name="T7" fmla="*/ 968 h 1316"/>
                  <a:gd name="T8" fmla="*/ 306 w 877"/>
                  <a:gd name="T9" fmla="*/ 954 h 1316"/>
                  <a:gd name="T10" fmla="*/ 394 w 877"/>
                  <a:gd name="T11" fmla="*/ 1120 h 1316"/>
                  <a:gd name="T12" fmla="*/ 381 w 877"/>
                  <a:gd name="T13" fmla="*/ 1128 h 1316"/>
                  <a:gd name="T14" fmla="*/ 428 w 877"/>
                  <a:gd name="T15" fmla="*/ 1213 h 1316"/>
                  <a:gd name="T16" fmla="*/ 490 w 877"/>
                  <a:gd name="T17" fmla="*/ 1270 h 1316"/>
                  <a:gd name="T18" fmla="*/ 494 w 877"/>
                  <a:gd name="T19" fmla="*/ 1273 h 1316"/>
                  <a:gd name="T20" fmla="*/ 570 w 877"/>
                  <a:gd name="T21" fmla="*/ 1311 h 1316"/>
                  <a:gd name="T22" fmla="*/ 573 w 877"/>
                  <a:gd name="T23" fmla="*/ 1311 h 1316"/>
                  <a:gd name="T24" fmla="*/ 652 w 877"/>
                  <a:gd name="T25" fmla="*/ 1285 h 1316"/>
                  <a:gd name="T26" fmla="*/ 751 w 877"/>
                  <a:gd name="T27" fmla="*/ 1284 h 1316"/>
                  <a:gd name="T28" fmla="*/ 737 w 877"/>
                  <a:gd name="T29" fmla="*/ 1257 h 1316"/>
                  <a:gd name="T30" fmla="*/ 837 w 877"/>
                  <a:gd name="T31" fmla="*/ 1147 h 1316"/>
                  <a:gd name="T32" fmla="*/ 851 w 877"/>
                  <a:gd name="T33" fmla="*/ 1154 h 1316"/>
                  <a:gd name="T34" fmla="*/ 877 w 877"/>
                  <a:gd name="T35" fmla="*/ 1074 h 1316"/>
                  <a:gd name="T36" fmla="*/ 867 w 877"/>
                  <a:gd name="T37" fmla="*/ 991 h 1316"/>
                  <a:gd name="T38" fmla="*/ 866 w 877"/>
                  <a:gd name="T39" fmla="*/ 988 h 1316"/>
                  <a:gd name="T40" fmla="*/ 845 w 877"/>
                  <a:gd name="T41" fmla="*/ 904 h 1316"/>
                  <a:gd name="T42" fmla="*/ 845 w 877"/>
                  <a:gd name="T43" fmla="*/ 904 h 1316"/>
                  <a:gd name="T44" fmla="*/ 784 w 877"/>
                  <a:gd name="T45" fmla="*/ 826 h 1316"/>
                  <a:gd name="T46" fmla="*/ 776 w 877"/>
                  <a:gd name="T47" fmla="*/ 735 h 1316"/>
                  <a:gd name="T48" fmla="*/ 748 w 877"/>
                  <a:gd name="T49" fmla="*/ 749 h 1316"/>
                  <a:gd name="T50" fmla="*/ 675 w 877"/>
                  <a:gd name="T51" fmla="*/ 607 h 1316"/>
                  <a:gd name="T52" fmla="*/ 689 w 877"/>
                  <a:gd name="T53" fmla="*/ 601 h 1316"/>
                  <a:gd name="T54" fmla="*/ 649 w 877"/>
                  <a:gd name="T55" fmla="*/ 561 h 1316"/>
                  <a:gd name="T56" fmla="*/ 656 w 877"/>
                  <a:gd name="T57" fmla="*/ 500 h 1316"/>
                  <a:gd name="T58" fmla="*/ 628 w 877"/>
                  <a:gd name="T59" fmla="*/ 513 h 1316"/>
                  <a:gd name="T60" fmla="*/ 629 w 877"/>
                  <a:gd name="T61" fmla="*/ 430 h 1316"/>
                  <a:gd name="T62" fmla="*/ 630 w 877"/>
                  <a:gd name="T63" fmla="*/ 433 h 1316"/>
                  <a:gd name="T64" fmla="*/ 571 w 877"/>
                  <a:gd name="T65" fmla="*/ 368 h 1316"/>
                  <a:gd name="T66" fmla="*/ 556 w 877"/>
                  <a:gd name="T67" fmla="*/ 270 h 1316"/>
                  <a:gd name="T68" fmla="*/ 529 w 877"/>
                  <a:gd name="T69" fmla="*/ 285 h 1316"/>
                  <a:gd name="T70" fmla="*/ 431 w 877"/>
                  <a:gd name="T71" fmla="*/ 129 h 1316"/>
                  <a:gd name="T72" fmla="*/ 443 w 877"/>
                  <a:gd name="T73" fmla="*/ 121 h 1316"/>
                  <a:gd name="T74" fmla="*/ 389 w 877"/>
                  <a:gd name="T75" fmla="*/ 49 h 1316"/>
                  <a:gd name="T76" fmla="*/ 321 w 877"/>
                  <a:gd name="T77" fmla="*/ 8 h 1316"/>
                  <a:gd name="T78" fmla="*/ 314 w 877"/>
                  <a:gd name="T79" fmla="*/ 6 h 1316"/>
                  <a:gd name="T80" fmla="*/ 233 w 877"/>
                  <a:gd name="T81" fmla="*/ 0 h 1316"/>
                  <a:gd name="T82" fmla="*/ 230 w 877"/>
                  <a:gd name="T83" fmla="*/ 0 h 1316"/>
                  <a:gd name="T84" fmla="*/ 155 w 877"/>
                  <a:gd name="T85" fmla="*/ 54 h 1316"/>
                  <a:gd name="T86" fmla="*/ 64 w 877"/>
                  <a:gd name="T87" fmla="*/ 81 h 1316"/>
                  <a:gd name="T88" fmla="*/ 86 w 877"/>
                  <a:gd name="T89" fmla="*/ 102 h 1316"/>
                  <a:gd name="T90" fmla="*/ 30 w 877"/>
                  <a:gd name="T91" fmla="*/ 243 h 1316"/>
                  <a:gd name="T92" fmla="*/ 15 w 877"/>
                  <a:gd name="T93" fmla="*/ 240 h 1316"/>
                  <a:gd name="T94" fmla="*/ 5 w 877"/>
                  <a:gd name="T95" fmla="*/ 328 h 1316"/>
                  <a:gd name="T96" fmla="*/ 26 w 877"/>
                  <a:gd name="T97" fmla="*/ 416 h 1316"/>
                  <a:gd name="T98" fmla="*/ 26 w 877"/>
                  <a:gd name="T99" fmla="*/ 417 h 1316"/>
                  <a:gd name="T100" fmla="*/ 59 w 877"/>
                  <a:gd name="T101" fmla="*/ 507 h 1316"/>
                  <a:gd name="T102" fmla="*/ 59 w 877"/>
                  <a:gd name="T103" fmla="*/ 508 h 1316"/>
                  <a:gd name="T104" fmla="*/ 165 w 877"/>
                  <a:gd name="T105" fmla="*/ 651 h 1316"/>
                  <a:gd name="T106" fmla="*/ 168 w 877"/>
                  <a:gd name="T107" fmla="*/ 727 h 1316"/>
                  <a:gd name="T108" fmla="*/ 196 w 877"/>
                  <a:gd name="T109" fmla="*/ 713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77" h="1316">
                    <a:moveTo>
                      <a:pt x="223" y="761"/>
                    </a:moveTo>
                    <a:lnTo>
                      <a:pt x="243" y="808"/>
                    </a:lnTo>
                    <a:lnTo>
                      <a:pt x="215" y="821"/>
                    </a:lnTo>
                    <a:lnTo>
                      <a:pt x="194" y="774"/>
                    </a:lnTo>
                    <a:lnTo>
                      <a:pt x="223" y="761"/>
                    </a:lnTo>
                    <a:close/>
                    <a:moveTo>
                      <a:pt x="243" y="808"/>
                    </a:moveTo>
                    <a:lnTo>
                      <a:pt x="244" y="809"/>
                    </a:lnTo>
                    <a:lnTo>
                      <a:pt x="244" y="809"/>
                    </a:lnTo>
                    <a:lnTo>
                      <a:pt x="229" y="815"/>
                    </a:lnTo>
                    <a:lnTo>
                      <a:pt x="243" y="808"/>
                    </a:lnTo>
                    <a:close/>
                    <a:moveTo>
                      <a:pt x="244" y="809"/>
                    </a:moveTo>
                    <a:lnTo>
                      <a:pt x="270" y="877"/>
                    </a:lnTo>
                    <a:lnTo>
                      <a:pt x="241" y="889"/>
                    </a:lnTo>
                    <a:lnTo>
                      <a:pt x="215" y="820"/>
                    </a:lnTo>
                    <a:lnTo>
                      <a:pt x="244" y="809"/>
                    </a:lnTo>
                    <a:close/>
                    <a:moveTo>
                      <a:pt x="241" y="890"/>
                    </a:moveTo>
                    <a:lnTo>
                      <a:pt x="241" y="890"/>
                    </a:lnTo>
                    <a:lnTo>
                      <a:pt x="241" y="889"/>
                    </a:lnTo>
                    <a:lnTo>
                      <a:pt x="256" y="882"/>
                    </a:lnTo>
                    <a:lnTo>
                      <a:pt x="241" y="890"/>
                    </a:lnTo>
                    <a:close/>
                    <a:moveTo>
                      <a:pt x="270" y="876"/>
                    </a:moveTo>
                    <a:lnTo>
                      <a:pt x="307" y="954"/>
                    </a:lnTo>
                    <a:lnTo>
                      <a:pt x="278" y="968"/>
                    </a:lnTo>
                    <a:lnTo>
                      <a:pt x="241" y="890"/>
                    </a:lnTo>
                    <a:lnTo>
                      <a:pt x="270" y="876"/>
                    </a:lnTo>
                    <a:close/>
                    <a:moveTo>
                      <a:pt x="278" y="968"/>
                    </a:moveTo>
                    <a:lnTo>
                      <a:pt x="277" y="966"/>
                    </a:lnTo>
                    <a:lnTo>
                      <a:pt x="278" y="968"/>
                    </a:lnTo>
                    <a:lnTo>
                      <a:pt x="292" y="961"/>
                    </a:lnTo>
                    <a:lnTo>
                      <a:pt x="278" y="968"/>
                    </a:lnTo>
                    <a:close/>
                    <a:moveTo>
                      <a:pt x="306" y="954"/>
                    </a:moveTo>
                    <a:lnTo>
                      <a:pt x="347" y="1037"/>
                    </a:lnTo>
                    <a:lnTo>
                      <a:pt x="320" y="1052"/>
                    </a:lnTo>
                    <a:lnTo>
                      <a:pt x="278" y="968"/>
                    </a:lnTo>
                    <a:lnTo>
                      <a:pt x="306" y="954"/>
                    </a:lnTo>
                    <a:close/>
                    <a:moveTo>
                      <a:pt x="320" y="1052"/>
                    </a:moveTo>
                    <a:lnTo>
                      <a:pt x="320" y="1053"/>
                    </a:lnTo>
                    <a:lnTo>
                      <a:pt x="320" y="1052"/>
                    </a:lnTo>
                    <a:lnTo>
                      <a:pt x="334" y="1045"/>
                    </a:lnTo>
                    <a:lnTo>
                      <a:pt x="320" y="1052"/>
                    </a:lnTo>
                    <a:close/>
                    <a:moveTo>
                      <a:pt x="347" y="1037"/>
                    </a:moveTo>
                    <a:lnTo>
                      <a:pt x="394" y="1120"/>
                    </a:lnTo>
                    <a:lnTo>
                      <a:pt x="367" y="1135"/>
                    </a:lnTo>
                    <a:lnTo>
                      <a:pt x="320" y="1052"/>
                    </a:lnTo>
                    <a:lnTo>
                      <a:pt x="347" y="1037"/>
                    </a:lnTo>
                    <a:close/>
                    <a:moveTo>
                      <a:pt x="369" y="1137"/>
                    </a:moveTo>
                    <a:lnTo>
                      <a:pt x="368" y="1137"/>
                    </a:lnTo>
                    <a:lnTo>
                      <a:pt x="367" y="1135"/>
                    </a:lnTo>
                    <a:lnTo>
                      <a:pt x="381" y="1128"/>
                    </a:lnTo>
                    <a:lnTo>
                      <a:pt x="369" y="1137"/>
                    </a:lnTo>
                    <a:close/>
                    <a:moveTo>
                      <a:pt x="393" y="1118"/>
                    </a:moveTo>
                    <a:lnTo>
                      <a:pt x="450" y="1191"/>
                    </a:lnTo>
                    <a:lnTo>
                      <a:pt x="426" y="1211"/>
                    </a:lnTo>
                    <a:lnTo>
                      <a:pt x="369" y="1137"/>
                    </a:lnTo>
                    <a:lnTo>
                      <a:pt x="393" y="1118"/>
                    </a:lnTo>
                    <a:close/>
                    <a:moveTo>
                      <a:pt x="428" y="1213"/>
                    </a:moveTo>
                    <a:lnTo>
                      <a:pt x="427" y="1212"/>
                    </a:lnTo>
                    <a:lnTo>
                      <a:pt x="426" y="1211"/>
                    </a:lnTo>
                    <a:lnTo>
                      <a:pt x="438" y="1202"/>
                    </a:lnTo>
                    <a:lnTo>
                      <a:pt x="428" y="1213"/>
                    </a:lnTo>
                    <a:close/>
                    <a:moveTo>
                      <a:pt x="449" y="1189"/>
                    </a:moveTo>
                    <a:lnTo>
                      <a:pt x="512" y="1247"/>
                    </a:lnTo>
                    <a:lnTo>
                      <a:pt x="490" y="1270"/>
                    </a:lnTo>
                    <a:lnTo>
                      <a:pt x="428" y="1213"/>
                    </a:lnTo>
                    <a:lnTo>
                      <a:pt x="449" y="1189"/>
                    </a:lnTo>
                    <a:close/>
                    <a:moveTo>
                      <a:pt x="494" y="1273"/>
                    </a:moveTo>
                    <a:lnTo>
                      <a:pt x="492" y="1272"/>
                    </a:lnTo>
                    <a:lnTo>
                      <a:pt x="490" y="1270"/>
                    </a:lnTo>
                    <a:lnTo>
                      <a:pt x="501" y="1259"/>
                    </a:lnTo>
                    <a:lnTo>
                      <a:pt x="494" y="1273"/>
                    </a:lnTo>
                    <a:close/>
                    <a:moveTo>
                      <a:pt x="507" y="1244"/>
                    </a:moveTo>
                    <a:lnTo>
                      <a:pt x="581" y="1281"/>
                    </a:lnTo>
                    <a:lnTo>
                      <a:pt x="567" y="1309"/>
                    </a:lnTo>
                    <a:lnTo>
                      <a:pt x="494" y="1273"/>
                    </a:lnTo>
                    <a:lnTo>
                      <a:pt x="507" y="1244"/>
                    </a:lnTo>
                    <a:close/>
                    <a:moveTo>
                      <a:pt x="573" y="1311"/>
                    </a:moveTo>
                    <a:lnTo>
                      <a:pt x="570" y="1311"/>
                    </a:lnTo>
                    <a:lnTo>
                      <a:pt x="567" y="1309"/>
                    </a:lnTo>
                    <a:lnTo>
                      <a:pt x="574" y="1295"/>
                    </a:lnTo>
                    <a:lnTo>
                      <a:pt x="573" y="1311"/>
                    </a:lnTo>
                    <a:close/>
                    <a:moveTo>
                      <a:pt x="575" y="1279"/>
                    </a:moveTo>
                    <a:lnTo>
                      <a:pt x="658" y="1285"/>
                    </a:lnTo>
                    <a:lnTo>
                      <a:pt x="656" y="1316"/>
                    </a:lnTo>
                    <a:lnTo>
                      <a:pt x="573" y="1311"/>
                    </a:lnTo>
                    <a:lnTo>
                      <a:pt x="575" y="1279"/>
                    </a:lnTo>
                    <a:close/>
                    <a:moveTo>
                      <a:pt x="663" y="1315"/>
                    </a:moveTo>
                    <a:lnTo>
                      <a:pt x="659" y="1316"/>
                    </a:lnTo>
                    <a:lnTo>
                      <a:pt x="656" y="1316"/>
                    </a:lnTo>
                    <a:lnTo>
                      <a:pt x="657" y="1301"/>
                    </a:lnTo>
                    <a:lnTo>
                      <a:pt x="663" y="1315"/>
                    </a:lnTo>
                    <a:close/>
                    <a:moveTo>
                      <a:pt x="652" y="1285"/>
                    </a:moveTo>
                    <a:lnTo>
                      <a:pt x="741" y="1255"/>
                    </a:lnTo>
                    <a:lnTo>
                      <a:pt x="751" y="1284"/>
                    </a:lnTo>
                    <a:lnTo>
                      <a:pt x="663" y="1315"/>
                    </a:lnTo>
                    <a:lnTo>
                      <a:pt x="652" y="1285"/>
                    </a:lnTo>
                    <a:close/>
                    <a:moveTo>
                      <a:pt x="756" y="1281"/>
                    </a:moveTo>
                    <a:lnTo>
                      <a:pt x="754" y="1283"/>
                    </a:lnTo>
                    <a:lnTo>
                      <a:pt x="751" y="1284"/>
                    </a:lnTo>
                    <a:lnTo>
                      <a:pt x="746" y="1269"/>
                    </a:lnTo>
                    <a:lnTo>
                      <a:pt x="756" y="1281"/>
                    </a:lnTo>
                    <a:close/>
                    <a:moveTo>
                      <a:pt x="737" y="1257"/>
                    </a:moveTo>
                    <a:lnTo>
                      <a:pt x="804" y="1205"/>
                    </a:lnTo>
                    <a:lnTo>
                      <a:pt x="824" y="1229"/>
                    </a:lnTo>
                    <a:lnTo>
                      <a:pt x="756" y="1281"/>
                    </a:lnTo>
                    <a:lnTo>
                      <a:pt x="737" y="1257"/>
                    </a:lnTo>
                    <a:close/>
                    <a:moveTo>
                      <a:pt x="828" y="1225"/>
                    </a:moveTo>
                    <a:lnTo>
                      <a:pt x="827" y="1227"/>
                    </a:lnTo>
                    <a:lnTo>
                      <a:pt x="824" y="1229"/>
                    </a:lnTo>
                    <a:lnTo>
                      <a:pt x="815" y="1217"/>
                    </a:lnTo>
                    <a:lnTo>
                      <a:pt x="828" y="1225"/>
                    </a:lnTo>
                    <a:close/>
                    <a:moveTo>
                      <a:pt x="800" y="1209"/>
                    </a:moveTo>
                    <a:lnTo>
                      <a:pt x="837" y="1147"/>
                    </a:lnTo>
                    <a:lnTo>
                      <a:pt x="864" y="1162"/>
                    </a:lnTo>
                    <a:lnTo>
                      <a:pt x="828" y="1225"/>
                    </a:lnTo>
                    <a:lnTo>
                      <a:pt x="800" y="1209"/>
                    </a:lnTo>
                    <a:close/>
                    <a:moveTo>
                      <a:pt x="867" y="1156"/>
                    </a:moveTo>
                    <a:lnTo>
                      <a:pt x="866" y="1160"/>
                    </a:lnTo>
                    <a:lnTo>
                      <a:pt x="864" y="1162"/>
                    </a:lnTo>
                    <a:lnTo>
                      <a:pt x="851" y="1154"/>
                    </a:lnTo>
                    <a:lnTo>
                      <a:pt x="867" y="1156"/>
                    </a:lnTo>
                    <a:close/>
                    <a:moveTo>
                      <a:pt x="835" y="1153"/>
                    </a:moveTo>
                    <a:lnTo>
                      <a:pt x="846" y="1074"/>
                    </a:lnTo>
                    <a:lnTo>
                      <a:pt x="877" y="1078"/>
                    </a:lnTo>
                    <a:lnTo>
                      <a:pt x="867" y="1156"/>
                    </a:lnTo>
                    <a:lnTo>
                      <a:pt x="835" y="1153"/>
                    </a:lnTo>
                    <a:close/>
                    <a:moveTo>
                      <a:pt x="877" y="1074"/>
                    </a:moveTo>
                    <a:lnTo>
                      <a:pt x="877" y="1076"/>
                    </a:lnTo>
                    <a:lnTo>
                      <a:pt x="877" y="1078"/>
                    </a:lnTo>
                    <a:lnTo>
                      <a:pt x="861" y="1076"/>
                    </a:lnTo>
                    <a:lnTo>
                      <a:pt x="877" y="1074"/>
                    </a:lnTo>
                    <a:close/>
                    <a:moveTo>
                      <a:pt x="846" y="1077"/>
                    </a:moveTo>
                    <a:lnTo>
                      <a:pt x="835" y="995"/>
                    </a:lnTo>
                    <a:lnTo>
                      <a:pt x="867" y="991"/>
                    </a:lnTo>
                    <a:lnTo>
                      <a:pt x="877" y="1074"/>
                    </a:lnTo>
                    <a:lnTo>
                      <a:pt x="846" y="1077"/>
                    </a:lnTo>
                    <a:close/>
                    <a:moveTo>
                      <a:pt x="866" y="988"/>
                    </a:moveTo>
                    <a:lnTo>
                      <a:pt x="867" y="990"/>
                    </a:lnTo>
                    <a:lnTo>
                      <a:pt x="867" y="991"/>
                    </a:lnTo>
                    <a:lnTo>
                      <a:pt x="851" y="993"/>
                    </a:lnTo>
                    <a:lnTo>
                      <a:pt x="866" y="988"/>
                    </a:lnTo>
                    <a:close/>
                    <a:moveTo>
                      <a:pt x="836" y="996"/>
                    </a:moveTo>
                    <a:lnTo>
                      <a:pt x="815" y="913"/>
                    </a:lnTo>
                    <a:lnTo>
                      <a:pt x="845" y="905"/>
                    </a:lnTo>
                    <a:lnTo>
                      <a:pt x="866" y="988"/>
                    </a:lnTo>
                    <a:lnTo>
                      <a:pt x="836" y="996"/>
                    </a:lnTo>
                    <a:close/>
                    <a:moveTo>
                      <a:pt x="845" y="904"/>
                    </a:moveTo>
                    <a:lnTo>
                      <a:pt x="845" y="904"/>
                    </a:lnTo>
                    <a:lnTo>
                      <a:pt x="845" y="905"/>
                    </a:lnTo>
                    <a:lnTo>
                      <a:pt x="830" y="909"/>
                    </a:lnTo>
                    <a:lnTo>
                      <a:pt x="845" y="904"/>
                    </a:lnTo>
                    <a:close/>
                    <a:moveTo>
                      <a:pt x="816" y="914"/>
                    </a:moveTo>
                    <a:lnTo>
                      <a:pt x="784" y="825"/>
                    </a:lnTo>
                    <a:lnTo>
                      <a:pt x="813" y="815"/>
                    </a:lnTo>
                    <a:lnTo>
                      <a:pt x="845" y="904"/>
                    </a:lnTo>
                    <a:lnTo>
                      <a:pt x="816" y="914"/>
                    </a:lnTo>
                    <a:close/>
                    <a:moveTo>
                      <a:pt x="812" y="813"/>
                    </a:moveTo>
                    <a:lnTo>
                      <a:pt x="812" y="814"/>
                    </a:lnTo>
                    <a:lnTo>
                      <a:pt x="813" y="815"/>
                    </a:lnTo>
                    <a:lnTo>
                      <a:pt x="798" y="820"/>
                    </a:lnTo>
                    <a:lnTo>
                      <a:pt x="812" y="813"/>
                    </a:lnTo>
                    <a:close/>
                    <a:moveTo>
                      <a:pt x="784" y="826"/>
                    </a:moveTo>
                    <a:lnTo>
                      <a:pt x="748" y="749"/>
                    </a:lnTo>
                    <a:lnTo>
                      <a:pt x="776" y="735"/>
                    </a:lnTo>
                    <a:lnTo>
                      <a:pt x="812" y="813"/>
                    </a:lnTo>
                    <a:lnTo>
                      <a:pt x="784" y="826"/>
                    </a:lnTo>
                    <a:close/>
                    <a:moveTo>
                      <a:pt x="776" y="735"/>
                    </a:moveTo>
                    <a:lnTo>
                      <a:pt x="777" y="736"/>
                    </a:lnTo>
                    <a:lnTo>
                      <a:pt x="776" y="735"/>
                    </a:lnTo>
                    <a:lnTo>
                      <a:pt x="762" y="742"/>
                    </a:lnTo>
                    <a:lnTo>
                      <a:pt x="776" y="735"/>
                    </a:lnTo>
                    <a:close/>
                    <a:moveTo>
                      <a:pt x="748" y="749"/>
                    </a:moveTo>
                    <a:lnTo>
                      <a:pt x="706" y="670"/>
                    </a:lnTo>
                    <a:lnTo>
                      <a:pt x="734" y="656"/>
                    </a:lnTo>
                    <a:lnTo>
                      <a:pt x="776" y="735"/>
                    </a:lnTo>
                    <a:lnTo>
                      <a:pt x="748" y="749"/>
                    </a:lnTo>
                    <a:close/>
                    <a:moveTo>
                      <a:pt x="706" y="670"/>
                    </a:moveTo>
                    <a:lnTo>
                      <a:pt x="706" y="669"/>
                    </a:lnTo>
                    <a:lnTo>
                      <a:pt x="706" y="670"/>
                    </a:lnTo>
                    <a:lnTo>
                      <a:pt x="721" y="663"/>
                    </a:lnTo>
                    <a:lnTo>
                      <a:pt x="706" y="670"/>
                    </a:lnTo>
                    <a:close/>
                    <a:moveTo>
                      <a:pt x="706" y="670"/>
                    </a:moveTo>
                    <a:lnTo>
                      <a:pt x="675" y="607"/>
                    </a:lnTo>
                    <a:lnTo>
                      <a:pt x="703" y="594"/>
                    </a:lnTo>
                    <a:lnTo>
                      <a:pt x="734" y="656"/>
                    </a:lnTo>
                    <a:lnTo>
                      <a:pt x="706" y="670"/>
                    </a:lnTo>
                    <a:close/>
                    <a:moveTo>
                      <a:pt x="702" y="593"/>
                    </a:moveTo>
                    <a:lnTo>
                      <a:pt x="702" y="593"/>
                    </a:lnTo>
                    <a:lnTo>
                      <a:pt x="703" y="594"/>
                    </a:lnTo>
                    <a:lnTo>
                      <a:pt x="689" y="601"/>
                    </a:lnTo>
                    <a:lnTo>
                      <a:pt x="702" y="593"/>
                    </a:lnTo>
                    <a:close/>
                    <a:moveTo>
                      <a:pt x="675" y="608"/>
                    </a:moveTo>
                    <a:lnTo>
                      <a:pt x="649" y="561"/>
                    </a:lnTo>
                    <a:lnTo>
                      <a:pt x="677" y="546"/>
                    </a:lnTo>
                    <a:lnTo>
                      <a:pt x="702" y="593"/>
                    </a:lnTo>
                    <a:lnTo>
                      <a:pt x="675" y="608"/>
                    </a:lnTo>
                    <a:close/>
                    <a:moveTo>
                      <a:pt x="649" y="561"/>
                    </a:moveTo>
                    <a:lnTo>
                      <a:pt x="649" y="561"/>
                    </a:lnTo>
                    <a:lnTo>
                      <a:pt x="648" y="560"/>
                    </a:lnTo>
                    <a:lnTo>
                      <a:pt x="663" y="554"/>
                    </a:lnTo>
                    <a:lnTo>
                      <a:pt x="649" y="561"/>
                    </a:lnTo>
                    <a:close/>
                    <a:moveTo>
                      <a:pt x="648" y="560"/>
                    </a:moveTo>
                    <a:lnTo>
                      <a:pt x="628" y="513"/>
                    </a:lnTo>
                    <a:lnTo>
                      <a:pt x="656" y="500"/>
                    </a:lnTo>
                    <a:lnTo>
                      <a:pt x="677" y="547"/>
                    </a:lnTo>
                    <a:lnTo>
                      <a:pt x="648" y="560"/>
                    </a:lnTo>
                    <a:close/>
                    <a:moveTo>
                      <a:pt x="628" y="513"/>
                    </a:moveTo>
                    <a:lnTo>
                      <a:pt x="628" y="512"/>
                    </a:lnTo>
                    <a:lnTo>
                      <a:pt x="627" y="512"/>
                    </a:lnTo>
                    <a:lnTo>
                      <a:pt x="642" y="507"/>
                    </a:lnTo>
                    <a:lnTo>
                      <a:pt x="628" y="513"/>
                    </a:lnTo>
                    <a:close/>
                    <a:moveTo>
                      <a:pt x="627" y="512"/>
                    </a:moveTo>
                    <a:lnTo>
                      <a:pt x="601" y="444"/>
                    </a:lnTo>
                    <a:lnTo>
                      <a:pt x="631" y="433"/>
                    </a:lnTo>
                    <a:lnTo>
                      <a:pt x="656" y="501"/>
                    </a:lnTo>
                    <a:lnTo>
                      <a:pt x="627" y="512"/>
                    </a:lnTo>
                    <a:close/>
                    <a:moveTo>
                      <a:pt x="630" y="433"/>
                    </a:moveTo>
                    <a:lnTo>
                      <a:pt x="629" y="430"/>
                    </a:lnTo>
                    <a:lnTo>
                      <a:pt x="631" y="433"/>
                    </a:lnTo>
                    <a:lnTo>
                      <a:pt x="616" y="439"/>
                    </a:lnTo>
                    <a:lnTo>
                      <a:pt x="630" y="433"/>
                    </a:lnTo>
                    <a:close/>
                    <a:moveTo>
                      <a:pt x="601" y="445"/>
                    </a:moveTo>
                    <a:lnTo>
                      <a:pt x="570" y="367"/>
                    </a:lnTo>
                    <a:lnTo>
                      <a:pt x="599" y="354"/>
                    </a:lnTo>
                    <a:lnTo>
                      <a:pt x="630" y="433"/>
                    </a:lnTo>
                    <a:lnTo>
                      <a:pt x="601" y="445"/>
                    </a:lnTo>
                    <a:close/>
                    <a:moveTo>
                      <a:pt x="598" y="353"/>
                    </a:moveTo>
                    <a:lnTo>
                      <a:pt x="599" y="355"/>
                    </a:lnTo>
                    <a:lnTo>
                      <a:pt x="599" y="354"/>
                    </a:lnTo>
                    <a:lnTo>
                      <a:pt x="584" y="360"/>
                    </a:lnTo>
                    <a:lnTo>
                      <a:pt x="598" y="353"/>
                    </a:lnTo>
                    <a:close/>
                    <a:moveTo>
                      <a:pt x="571" y="368"/>
                    </a:moveTo>
                    <a:lnTo>
                      <a:pt x="529" y="284"/>
                    </a:lnTo>
                    <a:lnTo>
                      <a:pt x="556" y="270"/>
                    </a:lnTo>
                    <a:lnTo>
                      <a:pt x="598" y="353"/>
                    </a:lnTo>
                    <a:lnTo>
                      <a:pt x="571" y="368"/>
                    </a:lnTo>
                    <a:close/>
                    <a:moveTo>
                      <a:pt x="556" y="270"/>
                    </a:moveTo>
                    <a:lnTo>
                      <a:pt x="556" y="269"/>
                    </a:lnTo>
                    <a:lnTo>
                      <a:pt x="556" y="270"/>
                    </a:lnTo>
                    <a:lnTo>
                      <a:pt x="543" y="277"/>
                    </a:lnTo>
                    <a:lnTo>
                      <a:pt x="556" y="270"/>
                    </a:lnTo>
                    <a:close/>
                    <a:moveTo>
                      <a:pt x="529" y="285"/>
                    </a:moveTo>
                    <a:lnTo>
                      <a:pt x="482" y="201"/>
                    </a:lnTo>
                    <a:lnTo>
                      <a:pt x="510" y="186"/>
                    </a:lnTo>
                    <a:lnTo>
                      <a:pt x="556" y="270"/>
                    </a:lnTo>
                    <a:lnTo>
                      <a:pt x="529" y="285"/>
                    </a:lnTo>
                    <a:close/>
                    <a:moveTo>
                      <a:pt x="509" y="184"/>
                    </a:moveTo>
                    <a:lnTo>
                      <a:pt x="509" y="185"/>
                    </a:lnTo>
                    <a:lnTo>
                      <a:pt x="510" y="186"/>
                    </a:lnTo>
                    <a:lnTo>
                      <a:pt x="495" y="193"/>
                    </a:lnTo>
                    <a:lnTo>
                      <a:pt x="509" y="184"/>
                    </a:lnTo>
                    <a:close/>
                    <a:moveTo>
                      <a:pt x="483" y="202"/>
                    </a:moveTo>
                    <a:lnTo>
                      <a:pt x="431" y="129"/>
                    </a:lnTo>
                    <a:lnTo>
                      <a:pt x="456" y="112"/>
                    </a:lnTo>
                    <a:lnTo>
                      <a:pt x="509" y="184"/>
                    </a:lnTo>
                    <a:lnTo>
                      <a:pt x="483" y="202"/>
                    </a:lnTo>
                    <a:close/>
                    <a:moveTo>
                      <a:pt x="454" y="109"/>
                    </a:moveTo>
                    <a:lnTo>
                      <a:pt x="455" y="110"/>
                    </a:lnTo>
                    <a:lnTo>
                      <a:pt x="456" y="112"/>
                    </a:lnTo>
                    <a:lnTo>
                      <a:pt x="443" y="121"/>
                    </a:lnTo>
                    <a:lnTo>
                      <a:pt x="454" y="109"/>
                    </a:lnTo>
                    <a:close/>
                    <a:moveTo>
                      <a:pt x="433" y="132"/>
                    </a:moveTo>
                    <a:lnTo>
                      <a:pt x="370" y="75"/>
                    </a:lnTo>
                    <a:lnTo>
                      <a:pt x="391" y="51"/>
                    </a:lnTo>
                    <a:lnTo>
                      <a:pt x="454" y="109"/>
                    </a:lnTo>
                    <a:lnTo>
                      <a:pt x="433" y="132"/>
                    </a:lnTo>
                    <a:close/>
                    <a:moveTo>
                      <a:pt x="389" y="49"/>
                    </a:moveTo>
                    <a:lnTo>
                      <a:pt x="390" y="50"/>
                    </a:lnTo>
                    <a:lnTo>
                      <a:pt x="391" y="51"/>
                    </a:lnTo>
                    <a:lnTo>
                      <a:pt x="381" y="63"/>
                    </a:lnTo>
                    <a:lnTo>
                      <a:pt x="389" y="49"/>
                    </a:lnTo>
                    <a:close/>
                    <a:moveTo>
                      <a:pt x="373" y="76"/>
                    </a:moveTo>
                    <a:lnTo>
                      <a:pt x="305" y="34"/>
                    </a:lnTo>
                    <a:lnTo>
                      <a:pt x="321" y="8"/>
                    </a:lnTo>
                    <a:lnTo>
                      <a:pt x="389" y="49"/>
                    </a:lnTo>
                    <a:lnTo>
                      <a:pt x="373" y="76"/>
                    </a:lnTo>
                    <a:close/>
                    <a:moveTo>
                      <a:pt x="314" y="6"/>
                    </a:moveTo>
                    <a:lnTo>
                      <a:pt x="318" y="6"/>
                    </a:lnTo>
                    <a:lnTo>
                      <a:pt x="321" y="8"/>
                    </a:lnTo>
                    <a:lnTo>
                      <a:pt x="313" y="21"/>
                    </a:lnTo>
                    <a:lnTo>
                      <a:pt x="314" y="6"/>
                    </a:lnTo>
                    <a:close/>
                    <a:moveTo>
                      <a:pt x="312" y="37"/>
                    </a:moveTo>
                    <a:lnTo>
                      <a:pt x="233" y="32"/>
                    </a:lnTo>
                    <a:lnTo>
                      <a:pt x="235" y="0"/>
                    </a:lnTo>
                    <a:lnTo>
                      <a:pt x="314" y="6"/>
                    </a:lnTo>
                    <a:lnTo>
                      <a:pt x="312" y="37"/>
                    </a:lnTo>
                    <a:close/>
                    <a:moveTo>
                      <a:pt x="230" y="0"/>
                    </a:moveTo>
                    <a:lnTo>
                      <a:pt x="233" y="0"/>
                    </a:lnTo>
                    <a:lnTo>
                      <a:pt x="235" y="0"/>
                    </a:lnTo>
                    <a:lnTo>
                      <a:pt x="234" y="16"/>
                    </a:lnTo>
                    <a:lnTo>
                      <a:pt x="230" y="0"/>
                    </a:lnTo>
                    <a:close/>
                    <a:moveTo>
                      <a:pt x="239" y="31"/>
                    </a:moveTo>
                    <a:lnTo>
                      <a:pt x="150" y="58"/>
                    </a:lnTo>
                    <a:lnTo>
                      <a:pt x="141" y="27"/>
                    </a:lnTo>
                    <a:lnTo>
                      <a:pt x="230" y="0"/>
                    </a:lnTo>
                    <a:lnTo>
                      <a:pt x="239" y="31"/>
                    </a:lnTo>
                    <a:close/>
                    <a:moveTo>
                      <a:pt x="136" y="29"/>
                    </a:moveTo>
                    <a:lnTo>
                      <a:pt x="139" y="28"/>
                    </a:lnTo>
                    <a:lnTo>
                      <a:pt x="141" y="27"/>
                    </a:lnTo>
                    <a:lnTo>
                      <a:pt x="145" y="42"/>
                    </a:lnTo>
                    <a:lnTo>
                      <a:pt x="136" y="29"/>
                    </a:lnTo>
                    <a:close/>
                    <a:moveTo>
                      <a:pt x="155" y="54"/>
                    </a:moveTo>
                    <a:lnTo>
                      <a:pt x="82" y="108"/>
                    </a:lnTo>
                    <a:lnTo>
                      <a:pt x="64" y="81"/>
                    </a:lnTo>
                    <a:lnTo>
                      <a:pt x="136" y="29"/>
                    </a:lnTo>
                    <a:lnTo>
                      <a:pt x="155" y="54"/>
                    </a:lnTo>
                    <a:close/>
                    <a:moveTo>
                      <a:pt x="60" y="86"/>
                    </a:moveTo>
                    <a:lnTo>
                      <a:pt x="61" y="83"/>
                    </a:lnTo>
                    <a:lnTo>
                      <a:pt x="64" y="81"/>
                    </a:lnTo>
                    <a:lnTo>
                      <a:pt x="73" y="94"/>
                    </a:lnTo>
                    <a:lnTo>
                      <a:pt x="60" y="86"/>
                    </a:lnTo>
                    <a:close/>
                    <a:moveTo>
                      <a:pt x="86" y="102"/>
                    </a:moveTo>
                    <a:lnTo>
                      <a:pt x="44" y="171"/>
                    </a:lnTo>
                    <a:lnTo>
                      <a:pt x="18" y="153"/>
                    </a:lnTo>
                    <a:lnTo>
                      <a:pt x="60" y="86"/>
                    </a:lnTo>
                    <a:lnTo>
                      <a:pt x="86" y="102"/>
                    </a:lnTo>
                    <a:close/>
                    <a:moveTo>
                      <a:pt x="16" y="160"/>
                    </a:moveTo>
                    <a:lnTo>
                      <a:pt x="16" y="156"/>
                    </a:lnTo>
                    <a:lnTo>
                      <a:pt x="18" y="153"/>
                    </a:lnTo>
                    <a:lnTo>
                      <a:pt x="31" y="163"/>
                    </a:lnTo>
                    <a:lnTo>
                      <a:pt x="16" y="160"/>
                    </a:lnTo>
                    <a:close/>
                    <a:moveTo>
                      <a:pt x="46" y="166"/>
                    </a:moveTo>
                    <a:lnTo>
                      <a:pt x="30" y="243"/>
                    </a:lnTo>
                    <a:lnTo>
                      <a:pt x="0" y="237"/>
                    </a:lnTo>
                    <a:lnTo>
                      <a:pt x="16" y="160"/>
                    </a:lnTo>
                    <a:lnTo>
                      <a:pt x="46" y="166"/>
                    </a:lnTo>
                    <a:close/>
                    <a:moveTo>
                      <a:pt x="0" y="241"/>
                    </a:moveTo>
                    <a:lnTo>
                      <a:pt x="0" y="239"/>
                    </a:lnTo>
                    <a:lnTo>
                      <a:pt x="0" y="237"/>
                    </a:lnTo>
                    <a:lnTo>
                      <a:pt x="15" y="240"/>
                    </a:lnTo>
                    <a:lnTo>
                      <a:pt x="0" y="241"/>
                    </a:lnTo>
                    <a:close/>
                    <a:moveTo>
                      <a:pt x="31" y="240"/>
                    </a:moveTo>
                    <a:lnTo>
                      <a:pt x="36" y="323"/>
                    </a:lnTo>
                    <a:lnTo>
                      <a:pt x="5" y="325"/>
                    </a:lnTo>
                    <a:lnTo>
                      <a:pt x="0" y="241"/>
                    </a:lnTo>
                    <a:lnTo>
                      <a:pt x="31" y="240"/>
                    </a:lnTo>
                    <a:close/>
                    <a:moveTo>
                      <a:pt x="5" y="328"/>
                    </a:moveTo>
                    <a:lnTo>
                      <a:pt x="5" y="327"/>
                    </a:lnTo>
                    <a:lnTo>
                      <a:pt x="5" y="325"/>
                    </a:lnTo>
                    <a:lnTo>
                      <a:pt x="20" y="324"/>
                    </a:lnTo>
                    <a:lnTo>
                      <a:pt x="5" y="328"/>
                    </a:lnTo>
                    <a:close/>
                    <a:moveTo>
                      <a:pt x="35" y="321"/>
                    </a:moveTo>
                    <a:lnTo>
                      <a:pt x="57" y="409"/>
                    </a:lnTo>
                    <a:lnTo>
                      <a:pt x="26" y="416"/>
                    </a:lnTo>
                    <a:lnTo>
                      <a:pt x="5" y="328"/>
                    </a:lnTo>
                    <a:lnTo>
                      <a:pt x="35" y="321"/>
                    </a:lnTo>
                    <a:close/>
                    <a:moveTo>
                      <a:pt x="26" y="417"/>
                    </a:moveTo>
                    <a:lnTo>
                      <a:pt x="26" y="416"/>
                    </a:lnTo>
                    <a:lnTo>
                      <a:pt x="26" y="416"/>
                    </a:lnTo>
                    <a:lnTo>
                      <a:pt x="41" y="412"/>
                    </a:lnTo>
                    <a:lnTo>
                      <a:pt x="26" y="417"/>
                    </a:lnTo>
                    <a:close/>
                    <a:moveTo>
                      <a:pt x="56" y="407"/>
                    </a:moveTo>
                    <a:lnTo>
                      <a:pt x="87" y="496"/>
                    </a:lnTo>
                    <a:lnTo>
                      <a:pt x="58" y="507"/>
                    </a:lnTo>
                    <a:lnTo>
                      <a:pt x="26" y="417"/>
                    </a:lnTo>
                    <a:lnTo>
                      <a:pt x="56" y="407"/>
                    </a:lnTo>
                    <a:close/>
                    <a:moveTo>
                      <a:pt x="59" y="508"/>
                    </a:moveTo>
                    <a:lnTo>
                      <a:pt x="59" y="507"/>
                    </a:lnTo>
                    <a:lnTo>
                      <a:pt x="58" y="507"/>
                    </a:lnTo>
                    <a:lnTo>
                      <a:pt x="73" y="501"/>
                    </a:lnTo>
                    <a:lnTo>
                      <a:pt x="59" y="508"/>
                    </a:lnTo>
                    <a:close/>
                    <a:moveTo>
                      <a:pt x="86" y="495"/>
                    </a:moveTo>
                    <a:lnTo>
                      <a:pt x="128" y="579"/>
                    </a:lnTo>
                    <a:lnTo>
                      <a:pt x="101" y="592"/>
                    </a:lnTo>
                    <a:lnTo>
                      <a:pt x="59" y="508"/>
                    </a:lnTo>
                    <a:lnTo>
                      <a:pt x="86" y="495"/>
                    </a:lnTo>
                    <a:close/>
                    <a:moveTo>
                      <a:pt x="128" y="579"/>
                    </a:moveTo>
                    <a:lnTo>
                      <a:pt x="165" y="651"/>
                    </a:lnTo>
                    <a:lnTo>
                      <a:pt x="137" y="665"/>
                    </a:lnTo>
                    <a:lnTo>
                      <a:pt x="101" y="592"/>
                    </a:lnTo>
                    <a:lnTo>
                      <a:pt x="128" y="579"/>
                    </a:lnTo>
                    <a:close/>
                    <a:moveTo>
                      <a:pt x="165" y="651"/>
                    </a:moveTo>
                    <a:lnTo>
                      <a:pt x="196" y="714"/>
                    </a:lnTo>
                    <a:lnTo>
                      <a:pt x="168" y="727"/>
                    </a:lnTo>
                    <a:lnTo>
                      <a:pt x="137" y="665"/>
                    </a:lnTo>
                    <a:lnTo>
                      <a:pt x="165" y="651"/>
                    </a:lnTo>
                    <a:close/>
                    <a:moveTo>
                      <a:pt x="169" y="728"/>
                    </a:moveTo>
                    <a:lnTo>
                      <a:pt x="169" y="728"/>
                    </a:lnTo>
                    <a:lnTo>
                      <a:pt x="168" y="727"/>
                    </a:lnTo>
                    <a:lnTo>
                      <a:pt x="182" y="720"/>
                    </a:lnTo>
                    <a:lnTo>
                      <a:pt x="169" y="728"/>
                    </a:lnTo>
                    <a:close/>
                    <a:moveTo>
                      <a:pt x="196" y="713"/>
                    </a:moveTo>
                    <a:lnTo>
                      <a:pt x="222" y="760"/>
                    </a:lnTo>
                    <a:lnTo>
                      <a:pt x="194" y="775"/>
                    </a:lnTo>
                    <a:lnTo>
                      <a:pt x="169" y="728"/>
                    </a:lnTo>
                    <a:lnTo>
                      <a:pt x="196" y="71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3" name="Freeform 51">
                <a:extLst>
                  <a:ext uri="{FF2B5EF4-FFF2-40B4-BE49-F238E27FC236}">
                    <a16:creationId xmlns:a16="http://schemas.microsoft.com/office/drawing/2014/main" id="{E9AABA64-D908-6234-3DD0-D0630F63F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234"/>
                <a:ext cx="101" cy="101"/>
              </a:xfrm>
              <a:custGeom>
                <a:avLst/>
                <a:gdLst>
                  <a:gd name="T0" fmla="*/ 89 w 501"/>
                  <a:gd name="T1" fmla="*/ 58 h 501"/>
                  <a:gd name="T2" fmla="*/ 119 w 501"/>
                  <a:gd name="T3" fmla="*/ 37 h 501"/>
                  <a:gd name="T4" fmla="*/ 156 w 501"/>
                  <a:gd name="T5" fmla="*/ 16 h 501"/>
                  <a:gd name="T6" fmla="*/ 193 w 501"/>
                  <a:gd name="T7" fmla="*/ 5 h 501"/>
                  <a:gd name="T8" fmla="*/ 235 w 501"/>
                  <a:gd name="T9" fmla="*/ 0 h 501"/>
                  <a:gd name="T10" fmla="*/ 271 w 501"/>
                  <a:gd name="T11" fmla="*/ 0 h 501"/>
                  <a:gd name="T12" fmla="*/ 313 w 501"/>
                  <a:gd name="T13" fmla="*/ 5 h 501"/>
                  <a:gd name="T14" fmla="*/ 350 w 501"/>
                  <a:gd name="T15" fmla="*/ 21 h 501"/>
                  <a:gd name="T16" fmla="*/ 382 w 501"/>
                  <a:gd name="T17" fmla="*/ 37 h 501"/>
                  <a:gd name="T18" fmla="*/ 412 w 501"/>
                  <a:gd name="T19" fmla="*/ 63 h 501"/>
                  <a:gd name="T20" fmla="*/ 444 w 501"/>
                  <a:gd name="T21" fmla="*/ 89 h 501"/>
                  <a:gd name="T22" fmla="*/ 464 w 501"/>
                  <a:gd name="T23" fmla="*/ 125 h 501"/>
                  <a:gd name="T24" fmla="*/ 486 w 501"/>
                  <a:gd name="T25" fmla="*/ 162 h 501"/>
                  <a:gd name="T26" fmla="*/ 496 w 501"/>
                  <a:gd name="T27" fmla="*/ 199 h 501"/>
                  <a:gd name="T28" fmla="*/ 501 w 501"/>
                  <a:gd name="T29" fmla="*/ 235 h 501"/>
                  <a:gd name="T30" fmla="*/ 501 w 501"/>
                  <a:gd name="T31" fmla="*/ 277 h 501"/>
                  <a:gd name="T32" fmla="*/ 496 w 501"/>
                  <a:gd name="T33" fmla="*/ 313 h 501"/>
                  <a:gd name="T34" fmla="*/ 481 w 501"/>
                  <a:gd name="T35" fmla="*/ 350 h 501"/>
                  <a:gd name="T36" fmla="*/ 464 w 501"/>
                  <a:gd name="T37" fmla="*/ 386 h 501"/>
                  <a:gd name="T38" fmla="*/ 439 w 501"/>
                  <a:gd name="T39" fmla="*/ 418 h 501"/>
                  <a:gd name="T40" fmla="*/ 412 w 501"/>
                  <a:gd name="T41" fmla="*/ 443 h 501"/>
                  <a:gd name="T42" fmla="*/ 375 w 501"/>
                  <a:gd name="T43" fmla="*/ 470 h 501"/>
                  <a:gd name="T44" fmla="*/ 345 w 501"/>
                  <a:gd name="T45" fmla="*/ 485 h 501"/>
                  <a:gd name="T46" fmla="*/ 303 w 501"/>
                  <a:gd name="T47" fmla="*/ 496 h 501"/>
                  <a:gd name="T48" fmla="*/ 266 w 501"/>
                  <a:gd name="T49" fmla="*/ 501 h 501"/>
                  <a:gd name="T50" fmla="*/ 230 w 501"/>
                  <a:gd name="T51" fmla="*/ 501 h 501"/>
                  <a:gd name="T52" fmla="*/ 188 w 501"/>
                  <a:gd name="T53" fmla="*/ 496 h 501"/>
                  <a:gd name="T54" fmla="*/ 151 w 501"/>
                  <a:gd name="T55" fmla="*/ 485 h 501"/>
                  <a:gd name="T56" fmla="*/ 119 w 501"/>
                  <a:gd name="T57" fmla="*/ 465 h 501"/>
                  <a:gd name="T58" fmla="*/ 84 w 501"/>
                  <a:gd name="T59" fmla="*/ 443 h 501"/>
                  <a:gd name="T60" fmla="*/ 57 w 501"/>
                  <a:gd name="T61" fmla="*/ 413 h 501"/>
                  <a:gd name="T62" fmla="*/ 31 w 501"/>
                  <a:gd name="T63" fmla="*/ 381 h 501"/>
                  <a:gd name="T64" fmla="*/ 15 w 501"/>
                  <a:gd name="T65" fmla="*/ 344 h 501"/>
                  <a:gd name="T66" fmla="*/ 5 w 501"/>
                  <a:gd name="T67" fmla="*/ 308 h 501"/>
                  <a:gd name="T68" fmla="*/ 0 w 501"/>
                  <a:gd name="T69" fmla="*/ 266 h 501"/>
                  <a:gd name="T70" fmla="*/ 0 w 501"/>
                  <a:gd name="T71" fmla="*/ 230 h 501"/>
                  <a:gd name="T72" fmla="*/ 5 w 501"/>
                  <a:gd name="T73" fmla="*/ 194 h 501"/>
                  <a:gd name="T74" fmla="*/ 15 w 501"/>
                  <a:gd name="T75" fmla="*/ 157 h 501"/>
                  <a:gd name="T76" fmla="*/ 37 w 501"/>
                  <a:gd name="T77" fmla="*/ 120 h 501"/>
                  <a:gd name="T78" fmla="*/ 57 w 501"/>
                  <a:gd name="T79" fmla="*/ 89 h 501"/>
                  <a:gd name="T80" fmla="*/ 89 w 501"/>
                  <a:gd name="T81" fmla="*/ 58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1" h="501">
                    <a:moveTo>
                      <a:pt x="89" y="58"/>
                    </a:moveTo>
                    <a:lnTo>
                      <a:pt x="119" y="37"/>
                    </a:lnTo>
                    <a:lnTo>
                      <a:pt x="156" y="16"/>
                    </a:lnTo>
                    <a:lnTo>
                      <a:pt x="193" y="5"/>
                    </a:lnTo>
                    <a:lnTo>
                      <a:pt x="235" y="0"/>
                    </a:lnTo>
                    <a:lnTo>
                      <a:pt x="271" y="0"/>
                    </a:lnTo>
                    <a:lnTo>
                      <a:pt x="313" y="5"/>
                    </a:lnTo>
                    <a:lnTo>
                      <a:pt x="350" y="21"/>
                    </a:lnTo>
                    <a:lnTo>
                      <a:pt x="382" y="37"/>
                    </a:lnTo>
                    <a:lnTo>
                      <a:pt x="412" y="63"/>
                    </a:lnTo>
                    <a:lnTo>
                      <a:pt x="444" y="89"/>
                    </a:lnTo>
                    <a:lnTo>
                      <a:pt x="464" y="125"/>
                    </a:lnTo>
                    <a:lnTo>
                      <a:pt x="486" y="162"/>
                    </a:lnTo>
                    <a:lnTo>
                      <a:pt x="496" y="199"/>
                    </a:lnTo>
                    <a:lnTo>
                      <a:pt x="501" y="235"/>
                    </a:lnTo>
                    <a:lnTo>
                      <a:pt x="501" y="277"/>
                    </a:lnTo>
                    <a:lnTo>
                      <a:pt x="496" y="313"/>
                    </a:lnTo>
                    <a:lnTo>
                      <a:pt x="481" y="350"/>
                    </a:lnTo>
                    <a:lnTo>
                      <a:pt x="464" y="386"/>
                    </a:lnTo>
                    <a:lnTo>
                      <a:pt x="439" y="418"/>
                    </a:lnTo>
                    <a:lnTo>
                      <a:pt x="412" y="443"/>
                    </a:lnTo>
                    <a:lnTo>
                      <a:pt x="375" y="470"/>
                    </a:lnTo>
                    <a:lnTo>
                      <a:pt x="345" y="485"/>
                    </a:lnTo>
                    <a:lnTo>
                      <a:pt x="303" y="496"/>
                    </a:lnTo>
                    <a:lnTo>
                      <a:pt x="266" y="501"/>
                    </a:lnTo>
                    <a:lnTo>
                      <a:pt x="230" y="501"/>
                    </a:lnTo>
                    <a:lnTo>
                      <a:pt x="188" y="496"/>
                    </a:lnTo>
                    <a:lnTo>
                      <a:pt x="151" y="485"/>
                    </a:lnTo>
                    <a:lnTo>
                      <a:pt x="119" y="465"/>
                    </a:lnTo>
                    <a:lnTo>
                      <a:pt x="84" y="443"/>
                    </a:lnTo>
                    <a:lnTo>
                      <a:pt x="57" y="413"/>
                    </a:lnTo>
                    <a:lnTo>
                      <a:pt x="31" y="381"/>
                    </a:lnTo>
                    <a:lnTo>
                      <a:pt x="15" y="344"/>
                    </a:lnTo>
                    <a:lnTo>
                      <a:pt x="5" y="308"/>
                    </a:lnTo>
                    <a:lnTo>
                      <a:pt x="0" y="266"/>
                    </a:lnTo>
                    <a:lnTo>
                      <a:pt x="0" y="230"/>
                    </a:lnTo>
                    <a:lnTo>
                      <a:pt x="5" y="194"/>
                    </a:lnTo>
                    <a:lnTo>
                      <a:pt x="15" y="157"/>
                    </a:lnTo>
                    <a:lnTo>
                      <a:pt x="37" y="120"/>
                    </a:lnTo>
                    <a:lnTo>
                      <a:pt x="57" y="89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4" name="Freeform 52">
                <a:extLst>
                  <a:ext uri="{FF2B5EF4-FFF2-40B4-BE49-F238E27FC236}">
                    <a16:creationId xmlns:a16="http://schemas.microsoft.com/office/drawing/2014/main" id="{E65585B9-9F6D-1FC1-4AB5-5BA4F6FD1D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5" y="2231"/>
                <a:ext cx="107" cy="107"/>
              </a:xfrm>
              <a:custGeom>
                <a:avLst/>
                <a:gdLst>
                  <a:gd name="T0" fmla="*/ 145 w 533"/>
                  <a:gd name="T1" fmla="*/ 65 h 532"/>
                  <a:gd name="T2" fmla="*/ 180 w 533"/>
                  <a:gd name="T3" fmla="*/ 44 h 532"/>
                  <a:gd name="T4" fmla="*/ 176 w 533"/>
                  <a:gd name="T5" fmla="*/ 45 h 532"/>
                  <a:gd name="T6" fmla="*/ 168 w 533"/>
                  <a:gd name="T7" fmla="*/ 16 h 532"/>
                  <a:gd name="T8" fmla="*/ 213 w 533"/>
                  <a:gd name="T9" fmla="*/ 35 h 532"/>
                  <a:gd name="T10" fmla="*/ 253 w 533"/>
                  <a:gd name="T11" fmla="*/ 30 h 532"/>
                  <a:gd name="T12" fmla="*/ 287 w 533"/>
                  <a:gd name="T13" fmla="*/ 31 h 532"/>
                  <a:gd name="T14" fmla="*/ 285 w 533"/>
                  <a:gd name="T15" fmla="*/ 30 h 532"/>
                  <a:gd name="T16" fmla="*/ 289 w 533"/>
                  <a:gd name="T17" fmla="*/ 0 h 532"/>
                  <a:gd name="T18" fmla="*/ 327 w 533"/>
                  <a:gd name="T19" fmla="*/ 36 h 532"/>
                  <a:gd name="T20" fmla="*/ 360 w 533"/>
                  <a:gd name="T21" fmla="*/ 50 h 532"/>
                  <a:gd name="T22" fmla="*/ 390 w 533"/>
                  <a:gd name="T23" fmla="*/ 66 h 532"/>
                  <a:gd name="T24" fmla="*/ 387 w 533"/>
                  <a:gd name="T25" fmla="*/ 64 h 532"/>
                  <a:gd name="T26" fmla="*/ 407 w 533"/>
                  <a:gd name="T27" fmla="*/ 39 h 532"/>
                  <a:gd name="T28" fmla="*/ 418 w 533"/>
                  <a:gd name="T29" fmla="*/ 89 h 532"/>
                  <a:gd name="T30" fmla="*/ 447 w 533"/>
                  <a:gd name="T31" fmla="*/ 112 h 532"/>
                  <a:gd name="T32" fmla="*/ 421 w 533"/>
                  <a:gd name="T33" fmla="*/ 69 h 532"/>
                  <a:gd name="T34" fmla="*/ 515 w 533"/>
                  <a:gd name="T35" fmla="*/ 169 h 532"/>
                  <a:gd name="T36" fmla="*/ 502 w 533"/>
                  <a:gd name="T37" fmla="*/ 177 h 532"/>
                  <a:gd name="T38" fmla="*/ 486 w 533"/>
                  <a:gd name="T39" fmla="*/ 181 h 532"/>
                  <a:gd name="T40" fmla="*/ 497 w 533"/>
                  <a:gd name="T41" fmla="*/ 216 h 532"/>
                  <a:gd name="T42" fmla="*/ 502 w 533"/>
                  <a:gd name="T43" fmla="*/ 251 h 532"/>
                  <a:gd name="T44" fmla="*/ 533 w 533"/>
                  <a:gd name="T45" fmla="*/ 292 h 532"/>
                  <a:gd name="T46" fmla="*/ 517 w 533"/>
                  <a:gd name="T47" fmla="*/ 292 h 532"/>
                  <a:gd name="T48" fmla="*/ 502 w 533"/>
                  <a:gd name="T49" fmla="*/ 290 h 532"/>
                  <a:gd name="T50" fmla="*/ 498 w 533"/>
                  <a:gd name="T51" fmla="*/ 322 h 532"/>
                  <a:gd name="T52" fmla="*/ 466 w 533"/>
                  <a:gd name="T53" fmla="*/ 395 h 532"/>
                  <a:gd name="T54" fmla="*/ 469 w 533"/>
                  <a:gd name="T55" fmla="*/ 391 h 532"/>
                  <a:gd name="T56" fmla="*/ 492 w 533"/>
                  <a:gd name="T57" fmla="*/ 411 h 532"/>
                  <a:gd name="T58" fmla="*/ 442 w 533"/>
                  <a:gd name="T59" fmla="*/ 423 h 532"/>
                  <a:gd name="T60" fmla="*/ 417 w 533"/>
                  <a:gd name="T61" fmla="*/ 448 h 532"/>
                  <a:gd name="T62" fmla="*/ 383 w 533"/>
                  <a:gd name="T63" fmla="*/ 473 h 532"/>
                  <a:gd name="T64" fmla="*/ 385 w 533"/>
                  <a:gd name="T65" fmla="*/ 471 h 532"/>
                  <a:gd name="T66" fmla="*/ 399 w 533"/>
                  <a:gd name="T67" fmla="*/ 499 h 532"/>
                  <a:gd name="T68" fmla="*/ 354 w 533"/>
                  <a:gd name="T69" fmla="*/ 487 h 532"/>
                  <a:gd name="T70" fmla="*/ 315 w 533"/>
                  <a:gd name="T71" fmla="*/ 496 h 532"/>
                  <a:gd name="T72" fmla="*/ 280 w 533"/>
                  <a:gd name="T73" fmla="*/ 501 h 532"/>
                  <a:gd name="T74" fmla="*/ 282 w 533"/>
                  <a:gd name="T75" fmla="*/ 500 h 532"/>
                  <a:gd name="T76" fmla="*/ 282 w 533"/>
                  <a:gd name="T77" fmla="*/ 532 h 532"/>
                  <a:gd name="T78" fmla="*/ 246 w 533"/>
                  <a:gd name="T79" fmla="*/ 500 h 532"/>
                  <a:gd name="T80" fmla="*/ 206 w 533"/>
                  <a:gd name="T81" fmla="*/ 495 h 532"/>
                  <a:gd name="T82" fmla="*/ 171 w 533"/>
                  <a:gd name="T83" fmla="*/ 486 h 532"/>
                  <a:gd name="T84" fmla="*/ 176 w 533"/>
                  <a:gd name="T85" fmla="*/ 488 h 532"/>
                  <a:gd name="T86" fmla="*/ 159 w 533"/>
                  <a:gd name="T87" fmla="*/ 513 h 532"/>
                  <a:gd name="T88" fmla="*/ 128 w 533"/>
                  <a:gd name="T89" fmla="*/ 493 h 532"/>
                  <a:gd name="T90" fmla="*/ 107 w 533"/>
                  <a:gd name="T91" fmla="*/ 445 h 532"/>
                  <a:gd name="T92" fmla="*/ 85 w 533"/>
                  <a:gd name="T93" fmla="*/ 418 h 532"/>
                  <a:gd name="T94" fmla="*/ 35 w 533"/>
                  <a:gd name="T95" fmla="*/ 406 h 532"/>
                  <a:gd name="T96" fmla="*/ 47 w 533"/>
                  <a:gd name="T97" fmla="*/ 396 h 532"/>
                  <a:gd name="T98" fmla="*/ 62 w 533"/>
                  <a:gd name="T99" fmla="*/ 390 h 532"/>
                  <a:gd name="T100" fmla="*/ 47 w 533"/>
                  <a:gd name="T101" fmla="*/ 355 h 532"/>
                  <a:gd name="T102" fmla="*/ 36 w 533"/>
                  <a:gd name="T103" fmla="*/ 320 h 532"/>
                  <a:gd name="T104" fmla="*/ 0 w 533"/>
                  <a:gd name="T105" fmla="*/ 283 h 532"/>
                  <a:gd name="T106" fmla="*/ 16 w 533"/>
                  <a:gd name="T107" fmla="*/ 281 h 532"/>
                  <a:gd name="T108" fmla="*/ 31 w 533"/>
                  <a:gd name="T109" fmla="*/ 281 h 532"/>
                  <a:gd name="T110" fmla="*/ 31 w 533"/>
                  <a:gd name="T111" fmla="*/ 247 h 532"/>
                  <a:gd name="T112" fmla="*/ 36 w 533"/>
                  <a:gd name="T113" fmla="*/ 212 h 532"/>
                  <a:gd name="T114" fmla="*/ 16 w 533"/>
                  <a:gd name="T115" fmla="*/ 168 h 532"/>
                  <a:gd name="T116" fmla="*/ 31 w 533"/>
                  <a:gd name="T117" fmla="*/ 172 h 532"/>
                  <a:gd name="T118" fmla="*/ 45 w 533"/>
                  <a:gd name="T119" fmla="*/ 179 h 532"/>
                  <a:gd name="T120" fmla="*/ 65 w 533"/>
                  <a:gd name="T121" fmla="*/ 144 h 532"/>
                  <a:gd name="T122" fmla="*/ 85 w 533"/>
                  <a:gd name="T123" fmla="*/ 114 h 532"/>
                  <a:gd name="T124" fmla="*/ 94 w 533"/>
                  <a:gd name="T125" fmla="*/ 62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3" h="532">
                    <a:moveTo>
                      <a:pt x="113" y="85"/>
                    </a:moveTo>
                    <a:lnTo>
                      <a:pt x="145" y="65"/>
                    </a:lnTo>
                    <a:lnTo>
                      <a:pt x="127" y="38"/>
                    </a:lnTo>
                    <a:lnTo>
                      <a:pt x="96" y="60"/>
                    </a:lnTo>
                    <a:lnTo>
                      <a:pt x="113" y="85"/>
                    </a:lnTo>
                    <a:close/>
                    <a:moveTo>
                      <a:pt x="145" y="65"/>
                    </a:moveTo>
                    <a:lnTo>
                      <a:pt x="144" y="65"/>
                    </a:lnTo>
                    <a:lnTo>
                      <a:pt x="144" y="65"/>
                    </a:lnTo>
                    <a:lnTo>
                      <a:pt x="135" y="52"/>
                    </a:lnTo>
                    <a:lnTo>
                      <a:pt x="145" y="65"/>
                    </a:lnTo>
                    <a:close/>
                    <a:moveTo>
                      <a:pt x="144" y="65"/>
                    </a:moveTo>
                    <a:lnTo>
                      <a:pt x="180" y="44"/>
                    </a:lnTo>
                    <a:lnTo>
                      <a:pt x="165" y="17"/>
                    </a:lnTo>
                    <a:lnTo>
                      <a:pt x="128" y="38"/>
                    </a:lnTo>
                    <a:lnTo>
                      <a:pt x="144" y="65"/>
                    </a:lnTo>
                    <a:close/>
                    <a:moveTo>
                      <a:pt x="180" y="44"/>
                    </a:moveTo>
                    <a:lnTo>
                      <a:pt x="178" y="45"/>
                    </a:lnTo>
                    <a:lnTo>
                      <a:pt x="176" y="45"/>
                    </a:lnTo>
                    <a:lnTo>
                      <a:pt x="172" y="31"/>
                    </a:lnTo>
                    <a:lnTo>
                      <a:pt x="180" y="44"/>
                    </a:lnTo>
                    <a:close/>
                    <a:moveTo>
                      <a:pt x="176" y="45"/>
                    </a:moveTo>
                    <a:lnTo>
                      <a:pt x="213" y="35"/>
                    </a:lnTo>
                    <a:lnTo>
                      <a:pt x="205" y="6"/>
                    </a:lnTo>
                    <a:lnTo>
                      <a:pt x="168" y="16"/>
                    </a:lnTo>
                    <a:lnTo>
                      <a:pt x="176" y="45"/>
                    </a:lnTo>
                    <a:close/>
                    <a:moveTo>
                      <a:pt x="213" y="35"/>
                    </a:moveTo>
                    <a:lnTo>
                      <a:pt x="212" y="35"/>
                    </a:lnTo>
                    <a:lnTo>
                      <a:pt x="211" y="36"/>
                    </a:lnTo>
                    <a:lnTo>
                      <a:pt x="209" y="20"/>
                    </a:lnTo>
                    <a:lnTo>
                      <a:pt x="213" y="35"/>
                    </a:lnTo>
                    <a:close/>
                    <a:moveTo>
                      <a:pt x="211" y="36"/>
                    </a:moveTo>
                    <a:lnTo>
                      <a:pt x="253" y="30"/>
                    </a:lnTo>
                    <a:lnTo>
                      <a:pt x="249" y="0"/>
                    </a:lnTo>
                    <a:lnTo>
                      <a:pt x="207" y="5"/>
                    </a:lnTo>
                    <a:lnTo>
                      <a:pt x="211" y="36"/>
                    </a:lnTo>
                    <a:close/>
                    <a:moveTo>
                      <a:pt x="253" y="30"/>
                    </a:moveTo>
                    <a:lnTo>
                      <a:pt x="252" y="31"/>
                    </a:lnTo>
                    <a:lnTo>
                      <a:pt x="251" y="31"/>
                    </a:lnTo>
                    <a:lnTo>
                      <a:pt x="251" y="15"/>
                    </a:lnTo>
                    <a:lnTo>
                      <a:pt x="253" y="30"/>
                    </a:lnTo>
                    <a:close/>
                    <a:moveTo>
                      <a:pt x="251" y="31"/>
                    </a:moveTo>
                    <a:lnTo>
                      <a:pt x="287" y="31"/>
                    </a:lnTo>
                    <a:lnTo>
                      <a:pt x="287" y="0"/>
                    </a:lnTo>
                    <a:lnTo>
                      <a:pt x="251" y="0"/>
                    </a:lnTo>
                    <a:lnTo>
                      <a:pt x="251" y="31"/>
                    </a:lnTo>
                    <a:close/>
                    <a:moveTo>
                      <a:pt x="287" y="31"/>
                    </a:moveTo>
                    <a:lnTo>
                      <a:pt x="286" y="31"/>
                    </a:lnTo>
                    <a:lnTo>
                      <a:pt x="285" y="30"/>
                    </a:lnTo>
                    <a:lnTo>
                      <a:pt x="287" y="15"/>
                    </a:lnTo>
                    <a:lnTo>
                      <a:pt x="287" y="31"/>
                    </a:lnTo>
                    <a:close/>
                    <a:moveTo>
                      <a:pt x="285" y="30"/>
                    </a:moveTo>
                    <a:lnTo>
                      <a:pt x="327" y="36"/>
                    </a:lnTo>
                    <a:lnTo>
                      <a:pt x="331" y="5"/>
                    </a:lnTo>
                    <a:lnTo>
                      <a:pt x="289" y="0"/>
                    </a:lnTo>
                    <a:lnTo>
                      <a:pt x="285" y="30"/>
                    </a:lnTo>
                    <a:close/>
                    <a:moveTo>
                      <a:pt x="327" y="36"/>
                    </a:moveTo>
                    <a:lnTo>
                      <a:pt x="325" y="35"/>
                    </a:lnTo>
                    <a:lnTo>
                      <a:pt x="323" y="35"/>
                    </a:lnTo>
                    <a:lnTo>
                      <a:pt x="329" y="20"/>
                    </a:lnTo>
                    <a:lnTo>
                      <a:pt x="327" y="36"/>
                    </a:lnTo>
                    <a:close/>
                    <a:moveTo>
                      <a:pt x="323" y="35"/>
                    </a:moveTo>
                    <a:lnTo>
                      <a:pt x="360" y="50"/>
                    </a:lnTo>
                    <a:lnTo>
                      <a:pt x="372" y="22"/>
                    </a:lnTo>
                    <a:lnTo>
                      <a:pt x="335" y="6"/>
                    </a:lnTo>
                    <a:lnTo>
                      <a:pt x="323" y="35"/>
                    </a:lnTo>
                    <a:close/>
                    <a:moveTo>
                      <a:pt x="360" y="50"/>
                    </a:moveTo>
                    <a:lnTo>
                      <a:pt x="360" y="50"/>
                    </a:lnTo>
                    <a:lnTo>
                      <a:pt x="359" y="49"/>
                    </a:lnTo>
                    <a:lnTo>
                      <a:pt x="366" y="36"/>
                    </a:lnTo>
                    <a:lnTo>
                      <a:pt x="360" y="50"/>
                    </a:lnTo>
                    <a:close/>
                    <a:moveTo>
                      <a:pt x="359" y="49"/>
                    </a:moveTo>
                    <a:lnTo>
                      <a:pt x="390" y="66"/>
                    </a:lnTo>
                    <a:lnTo>
                      <a:pt x="404" y="37"/>
                    </a:lnTo>
                    <a:lnTo>
                      <a:pt x="373" y="22"/>
                    </a:lnTo>
                    <a:lnTo>
                      <a:pt x="359" y="49"/>
                    </a:lnTo>
                    <a:close/>
                    <a:moveTo>
                      <a:pt x="390" y="66"/>
                    </a:moveTo>
                    <a:lnTo>
                      <a:pt x="388" y="65"/>
                    </a:lnTo>
                    <a:lnTo>
                      <a:pt x="387" y="64"/>
                    </a:lnTo>
                    <a:lnTo>
                      <a:pt x="398" y="52"/>
                    </a:lnTo>
                    <a:lnTo>
                      <a:pt x="390" y="66"/>
                    </a:lnTo>
                    <a:close/>
                    <a:moveTo>
                      <a:pt x="387" y="64"/>
                    </a:moveTo>
                    <a:lnTo>
                      <a:pt x="418" y="89"/>
                    </a:lnTo>
                    <a:lnTo>
                      <a:pt x="438" y="66"/>
                    </a:lnTo>
                    <a:lnTo>
                      <a:pt x="407" y="39"/>
                    </a:lnTo>
                    <a:lnTo>
                      <a:pt x="387" y="64"/>
                    </a:lnTo>
                    <a:close/>
                    <a:moveTo>
                      <a:pt x="418" y="89"/>
                    </a:moveTo>
                    <a:lnTo>
                      <a:pt x="450" y="116"/>
                    </a:lnTo>
                    <a:lnTo>
                      <a:pt x="470" y="91"/>
                    </a:lnTo>
                    <a:lnTo>
                      <a:pt x="438" y="66"/>
                    </a:lnTo>
                    <a:lnTo>
                      <a:pt x="418" y="89"/>
                    </a:lnTo>
                    <a:close/>
                    <a:moveTo>
                      <a:pt x="450" y="116"/>
                    </a:moveTo>
                    <a:lnTo>
                      <a:pt x="448" y="114"/>
                    </a:lnTo>
                    <a:lnTo>
                      <a:pt x="447" y="112"/>
                    </a:lnTo>
                    <a:lnTo>
                      <a:pt x="460" y="104"/>
                    </a:lnTo>
                    <a:lnTo>
                      <a:pt x="450" y="116"/>
                    </a:lnTo>
                    <a:close/>
                    <a:moveTo>
                      <a:pt x="447" y="112"/>
                    </a:moveTo>
                    <a:lnTo>
                      <a:pt x="467" y="148"/>
                    </a:lnTo>
                    <a:lnTo>
                      <a:pt x="494" y="132"/>
                    </a:lnTo>
                    <a:lnTo>
                      <a:pt x="473" y="96"/>
                    </a:lnTo>
                    <a:lnTo>
                      <a:pt x="447" y="112"/>
                    </a:lnTo>
                    <a:close/>
                    <a:moveTo>
                      <a:pt x="467" y="148"/>
                    </a:moveTo>
                    <a:lnTo>
                      <a:pt x="421" y="69"/>
                    </a:lnTo>
                    <a:lnTo>
                      <a:pt x="467" y="148"/>
                    </a:lnTo>
                    <a:lnTo>
                      <a:pt x="480" y="140"/>
                    </a:lnTo>
                    <a:lnTo>
                      <a:pt x="467" y="148"/>
                    </a:lnTo>
                    <a:close/>
                    <a:moveTo>
                      <a:pt x="467" y="148"/>
                    </a:moveTo>
                    <a:lnTo>
                      <a:pt x="488" y="185"/>
                    </a:lnTo>
                    <a:lnTo>
                      <a:pt x="515" y="169"/>
                    </a:lnTo>
                    <a:lnTo>
                      <a:pt x="494" y="132"/>
                    </a:lnTo>
                    <a:lnTo>
                      <a:pt x="467" y="148"/>
                    </a:lnTo>
                    <a:close/>
                    <a:moveTo>
                      <a:pt x="488" y="185"/>
                    </a:moveTo>
                    <a:lnTo>
                      <a:pt x="487" y="183"/>
                    </a:lnTo>
                    <a:lnTo>
                      <a:pt x="486" y="181"/>
                    </a:lnTo>
                    <a:lnTo>
                      <a:pt x="502" y="177"/>
                    </a:lnTo>
                    <a:lnTo>
                      <a:pt x="488" y="185"/>
                    </a:lnTo>
                    <a:close/>
                    <a:moveTo>
                      <a:pt x="486" y="181"/>
                    </a:moveTo>
                    <a:lnTo>
                      <a:pt x="497" y="218"/>
                    </a:lnTo>
                    <a:lnTo>
                      <a:pt x="527" y="210"/>
                    </a:lnTo>
                    <a:lnTo>
                      <a:pt x="517" y="173"/>
                    </a:lnTo>
                    <a:lnTo>
                      <a:pt x="486" y="181"/>
                    </a:lnTo>
                    <a:close/>
                    <a:moveTo>
                      <a:pt x="497" y="218"/>
                    </a:moveTo>
                    <a:lnTo>
                      <a:pt x="497" y="217"/>
                    </a:lnTo>
                    <a:lnTo>
                      <a:pt x="497" y="216"/>
                    </a:lnTo>
                    <a:lnTo>
                      <a:pt x="512" y="214"/>
                    </a:lnTo>
                    <a:lnTo>
                      <a:pt x="497" y="218"/>
                    </a:lnTo>
                    <a:close/>
                    <a:moveTo>
                      <a:pt x="497" y="216"/>
                    </a:moveTo>
                    <a:lnTo>
                      <a:pt x="502" y="252"/>
                    </a:lnTo>
                    <a:lnTo>
                      <a:pt x="533" y="248"/>
                    </a:lnTo>
                    <a:lnTo>
                      <a:pt x="527" y="212"/>
                    </a:lnTo>
                    <a:lnTo>
                      <a:pt x="497" y="216"/>
                    </a:lnTo>
                    <a:close/>
                    <a:moveTo>
                      <a:pt x="502" y="252"/>
                    </a:moveTo>
                    <a:lnTo>
                      <a:pt x="502" y="251"/>
                    </a:lnTo>
                    <a:lnTo>
                      <a:pt x="502" y="250"/>
                    </a:lnTo>
                    <a:lnTo>
                      <a:pt x="517" y="250"/>
                    </a:lnTo>
                    <a:lnTo>
                      <a:pt x="502" y="252"/>
                    </a:lnTo>
                    <a:close/>
                    <a:moveTo>
                      <a:pt x="502" y="250"/>
                    </a:moveTo>
                    <a:lnTo>
                      <a:pt x="502" y="292"/>
                    </a:lnTo>
                    <a:lnTo>
                      <a:pt x="533" y="292"/>
                    </a:lnTo>
                    <a:lnTo>
                      <a:pt x="533" y="250"/>
                    </a:lnTo>
                    <a:lnTo>
                      <a:pt x="502" y="250"/>
                    </a:lnTo>
                    <a:close/>
                    <a:moveTo>
                      <a:pt x="502" y="292"/>
                    </a:moveTo>
                    <a:lnTo>
                      <a:pt x="502" y="290"/>
                    </a:lnTo>
                    <a:lnTo>
                      <a:pt x="502" y="290"/>
                    </a:lnTo>
                    <a:lnTo>
                      <a:pt x="517" y="292"/>
                    </a:lnTo>
                    <a:lnTo>
                      <a:pt x="502" y="292"/>
                    </a:lnTo>
                    <a:close/>
                    <a:moveTo>
                      <a:pt x="502" y="290"/>
                    </a:moveTo>
                    <a:lnTo>
                      <a:pt x="497" y="326"/>
                    </a:lnTo>
                    <a:lnTo>
                      <a:pt x="527" y="331"/>
                    </a:lnTo>
                    <a:lnTo>
                      <a:pt x="533" y="294"/>
                    </a:lnTo>
                    <a:lnTo>
                      <a:pt x="502" y="290"/>
                    </a:lnTo>
                    <a:close/>
                    <a:moveTo>
                      <a:pt x="497" y="326"/>
                    </a:moveTo>
                    <a:lnTo>
                      <a:pt x="497" y="324"/>
                    </a:lnTo>
                    <a:lnTo>
                      <a:pt x="498" y="322"/>
                    </a:lnTo>
                    <a:lnTo>
                      <a:pt x="512" y="328"/>
                    </a:lnTo>
                    <a:lnTo>
                      <a:pt x="497" y="326"/>
                    </a:lnTo>
                    <a:close/>
                    <a:moveTo>
                      <a:pt x="498" y="322"/>
                    </a:moveTo>
                    <a:lnTo>
                      <a:pt x="482" y="358"/>
                    </a:lnTo>
                    <a:lnTo>
                      <a:pt x="511" y="371"/>
                    </a:lnTo>
                    <a:lnTo>
                      <a:pt x="526" y="334"/>
                    </a:lnTo>
                    <a:lnTo>
                      <a:pt x="498" y="322"/>
                    </a:lnTo>
                    <a:close/>
                    <a:moveTo>
                      <a:pt x="482" y="358"/>
                    </a:moveTo>
                    <a:lnTo>
                      <a:pt x="466" y="395"/>
                    </a:lnTo>
                    <a:lnTo>
                      <a:pt x="495" y="407"/>
                    </a:lnTo>
                    <a:lnTo>
                      <a:pt x="511" y="371"/>
                    </a:lnTo>
                    <a:lnTo>
                      <a:pt x="482" y="358"/>
                    </a:lnTo>
                    <a:close/>
                    <a:moveTo>
                      <a:pt x="466" y="395"/>
                    </a:moveTo>
                    <a:lnTo>
                      <a:pt x="467" y="393"/>
                    </a:lnTo>
                    <a:lnTo>
                      <a:pt x="469" y="391"/>
                    </a:lnTo>
                    <a:lnTo>
                      <a:pt x="480" y="401"/>
                    </a:lnTo>
                    <a:lnTo>
                      <a:pt x="466" y="395"/>
                    </a:lnTo>
                    <a:close/>
                    <a:moveTo>
                      <a:pt x="469" y="391"/>
                    </a:moveTo>
                    <a:lnTo>
                      <a:pt x="442" y="423"/>
                    </a:lnTo>
                    <a:lnTo>
                      <a:pt x="467" y="443"/>
                    </a:lnTo>
                    <a:lnTo>
                      <a:pt x="492" y="411"/>
                    </a:lnTo>
                    <a:lnTo>
                      <a:pt x="469" y="391"/>
                    </a:lnTo>
                    <a:close/>
                    <a:moveTo>
                      <a:pt x="442" y="423"/>
                    </a:moveTo>
                    <a:lnTo>
                      <a:pt x="443" y="422"/>
                    </a:lnTo>
                    <a:lnTo>
                      <a:pt x="443" y="422"/>
                    </a:lnTo>
                    <a:lnTo>
                      <a:pt x="455" y="433"/>
                    </a:lnTo>
                    <a:lnTo>
                      <a:pt x="442" y="423"/>
                    </a:lnTo>
                    <a:close/>
                    <a:moveTo>
                      <a:pt x="443" y="422"/>
                    </a:moveTo>
                    <a:lnTo>
                      <a:pt x="417" y="448"/>
                    </a:lnTo>
                    <a:lnTo>
                      <a:pt x="439" y="470"/>
                    </a:lnTo>
                    <a:lnTo>
                      <a:pt x="466" y="444"/>
                    </a:lnTo>
                    <a:lnTo>
                      <a:pt x="443" y="422"/>
                    </a:lnTo>
                    <a:close/>
                    <a:moveTo>
                      <a:pt x="417" y="448"/>
                    </a:moveTo>
                    <a:lnTo>
                      <a:pt x="418" y="447"/>
                    </a:lnTo>
                    <a:lnTo>
                      <a:pt x="419" y="446"/>
                    </a:lnTo>
                    <a:lnTo>
                      <a:pt x="428" y="458"/>
                    </a:lnTo>
                    <a:lnTo>
                      <a:pt x="417" y="448"/>
                    </a:lnTo>
                    <a:close/>
                    <a:moveTo>
                      <a:pt x="419" y="446"/>
                    </a:moveTo>
                    <a:lnTo>
                      <a:pt x="383" y="473"/>
                    </a:lnTo>
                    <a:lnTo>
                      <a:pt x="401" y="498"/>
                    </a:lnTo>
                    <a:lnTo>
                      <a:pt x="437" y="472"/>
                    </a:lnTo>
                    <a:lnTo>
                      <a:pt x="419" y="446"/>
                    </a:lnTo>
                    <a:close/>
                    <a:moveTo>
                      <a:pt x="383" y="473"/>
                    </a:moveTo>
                    <a:lnTo>
                      <a:pt x="383" y="472"/>
                    </a:lnTo>
                    <a:lnTo>
                      <a:pt x="385" y="471"/>
                    </a:lnTo>
                    <a:lnTo>
                      <a:pt x="391" y="485"/>
                    </a:lnTo>
                    <a:lnTo>
                      <a:pt x="383" y="473"/>
                    </a:lnTo>
                    <a:close/>
                    <a:moveTo>
                      <a:pt x="385" y="471"/>
                    </a:moveTo>
                    <a:lnTo>
                      <a:pt x="354" y="487"/>
                    </a:lnTo>
                    <a:lnTo>
                      <a:pt x="367" y="514"/>
                    </a:lnTo>
                    <a:lnTo>
                      <a:pt x="399" y="499"/>
                    </a:lnTo>
                    <a:lnTo>
                      <a:pt x="385" y="471"/>
                    </a:lnTo>
                    <a:close/>
                    <a:moveTo>
                      <a:pt x="354" y="487"/>
                    </a:moveTo>
                    <a:lnTo>
                      <a:pt x="355" y="486"/>
                    </a:lnTo>
                    <a:lnTo>
                      <a:pt x="357" y="486"/>
                    </a:lnTo>
                    <a:lnTo>
                      <a:pt x="361" y="500"/>
                    </a:lnTo>
                    <a:lnTo>
                      <a:pt x="354" y="487"/>
                    </a:lnTo>
                    <a:close/>
                    <a:moveTo>
                      <a:pt x="357" y="486"/>
                    </a:moveTo>
                    <a:lnTo>
                      <a:pt x="315" y="496"/>
                    </a:lnTo>
                    <a:lnTo>
                      <a:pt x="322" y="527"/>
                    </a:lnTo>
                    <a:lnTo>
                      <a:pt x="364" y="515"/>
                    </a:lnTo>
                    <a:lnTo>
                      <a:pt x="357" y="486"/>
                    </a:lnTo>
                    <a:close/>
                    <a:moveTo>
                      <a:pt x="315" y="496"/>
                    </a:moveTo>
                    <a:lnTo>
                      <a:pt x="316" y="495"/>
                    </a:lnTo>
                    <a:lnTo>
                      <a:pt x="317" y="495"/>
                    </a:lnTo>
                    <a:lnTo>
                      <a:pt x="319" y="511"/>
                    </a:lnTo>
                    <a:lnTo>
                      <a:pt x="315" y="496"/>
                    </a:lnTo>
                    <a:close/>
                    <a:moveTo>
                      <a:pt x="317" y="495"/>
                    </a:moveTo>
                    <a:lnTo>
                      <a:pt x="280" y="501"/>
                    </a:lnTo>
                    <a:lnTo>
                      <a:pt x="284" y="532"/>
                    </a:lnTo>
                    <a:lnTo>
                      <a:pt x="321" y="527"/>
                    </a:lnTo>
                    <a:lnTo>
                      <a:pt x="317" y="495"/>
                    </a:lnTo>
                    <a:close/>
                    <a:moveTo>
                      <a:pt x="280" y="501"/>
                    </a:moveTo>
                    <a:lnTo>
                      <a:pt x="281" y="500"/>
                    </a:lnTo>
                    <a:lnTo>
                      <a:pt x="282" y="500"/>
                    </a:lnTo>
                    <a:lnTo>
                      <a:pt x="282" y="516"/>
                    </a:lnTo>
                    <a:lnTo>
                      <a:pt x="280" y="501"/>
                    </a:lnTo>
                    <a:close/>
                    <a:moveTo>
                      <a:pt x="282" y="500"/>
                    </a:moveTo>
                    <a:lnTo>
                      <a:pt x="246" y="500"/>
                    </a:lnTo>
                    <a:lnTo>
                      <a:pt x="246" y="532"/>
                    </a:lnTo>
                    <a:lnTo>
                      <a:pt x="282" y="532"/>
                    </a:lnTo>
                    <a:lnTo>
                      <a:pt x="282" y="500"/>
                    </a:lnTo>
                    <a:close/>
                    <a:moveTo>
                      <a:pt x="246" y="500"/>
                    </a:moveTo>
                    <a:lnTo>
                      <a:pt x="247" y="500"/>
                    </a:lnTo>
                    <a:lnTo>
                      <a:pt x="248" y="501"/>
                    </a:lnTo>
                    <a:lnTo>
                      <a:pt x="246" y="516"/>
                    </a:lnTo>
                    <a:lnTo>
                      <a:pt x="246" y="500"/>
                    </a:lnTo>
                    <a:close/>
                    <a:moveTo>
                      <a:pt x="248" y="501"/>
                    </a:moveTo>
                    <a:lnTo>
                      <a:pt x="206" y="495"/>
                    </a:lnTo>
                    <a:lnTo>
                      <a:pt x="202" y="527"/>
                    </a:lnTo>
                    <a:lnTo>
                      <a:pt x="244" y="532"/>
                    </a:lnTo>
                    <a:lnTo>
                      <a:pt x="248" y="501"/>
                    </a:lnTo>
                    <a:close/>
                    <a:moveTo>
                      <a:pt x="206" y="495"/>
                    </a:moveTo>
                    <a:lnTo>
                      <a:pt x="207" y="496"/>
                    </a:lnTo>
                    <a:lnTo>
                      <a:pt x="208" y="496"/>
                    </a:lnTo>
                    <a:lnTo>
                      <a:pt x="204" y="511"/>
                    </a:lnTo>
                    <a:lnTo>
                      <a:pt x="206" y="495"/>
                    </a:lnTo>
                    <a:close/>
                    <a:moveTo>
                      <a:pt x="208" y="496"/>
                    </a:moveTo>
                    <a:lnTo>
                      <a:pt x="171" y="486"/>
                    </a:lnTo>
                    <a:lnTo>
                      <a:pt x="163" y="515"/>
                    </a:lnTo>
                    <a:lnTo>
                      <a:pt x="200" y="527"/>
                    </a:lnTo>
                    <a:lnTo>
                      <a:pt x="208" y="496"/>
                    </a:lnTo>
                    <a:close/>
                    <a:moveTo>
                      <a:pt x="171" y="486"/>
                    </a:moveTo>
                    <a:lnTo>
                      <a:pt x="174" y="486"/>
                    </a:lnTo>
                    <a:lnTo>
                      <a:pt x="176" y="488"/>
                    </a:lnTo>
                    <a:lnTo>
                      <a:pt x="167" y="500"/>
                    </a:lnTo>
                    <a:lnTo>
                      <a:pt x="171" y="486"/>
                    </a:lnTo>
                    <a:close/>
                    <a:moveTo>
                      <a:pt x="176" y="488"/>
                    </a:moveTo>
                    <a:lnTo>
                      <a:pt x="145" y="467"/>
                    </a:lnTo>
                    <a:lnTo>
                      <a:pt x="127" y="493"/>
                    </a:lnTo>
                    <a:lnTo>
                      <a:pt x="159" y="513"/>
                    </a:lnTo>
                    <a:lnTo>
                      <a:pt x="176" y="488"/>
                    </a:lnTo>
                    <a:close/>
                    <a:moveTo>
                      <a:pt x="128" y="493"/>
                    </a:moveTo>
                    <a:lnTo>
                      <a:pt x="128" y="493"/>
                    </a:lnTo>
                    <a:lnTo>
                      <a:pt x="127" y="493"/>
                    </a:lnTo>
                    <a:lnTo>
                      <a:pt x="135" y="480"/>
                    </a:lnTo>
                    <a:lnTo>
                      <a:pt x="128" y="493"/>
                    </a:lnTo>
                    <a:close/>
                    <a:moveTo>
                      <a:pt x="144" y="467"/>
                    </a:moveTo>
                    <a:lnTo>
                      <a:pt x="107" y="445"/>
                    </a:lnTo>
                    <a:lnTo>
                      <a:pt x="92" y="473"/>
                    </a:lnTo>
                    <a:lnTo>
                      <a:pt x="128" y="493"/>
                    </a:lnTo>
                    <a:lnTo>
                      <a:pt x="144" y="467"/>
                    </a:lnTo>
                    <a:close/>
                    <a:moveTo>
                      <a:pt x="107" y="445"/>
                    </a:moveTo>
                    <a:lnTo>
                      <a:pt x="110" y="446"/>
                    </a:lnTo>
                    <a:lnTo>
                      <a:pt x="111" y="449"/>
                    </a:lnTo>
                    <a:lnTo>
                      <a:pt x="100" y="458"/>
                    </a:lnTo>
                    <a:lnTo>
                      <a:pt x="107" y="445"/>
                    </a:lnTo>
                    <a:close/>
                    <a:moveTo>
                      <a:pt x="111" y="449"/>
                    </a:moveTo>
                    <a:lnTo>
                      <a:pt x="85" y="418"/>
                    </a:lnTo>
                    <a:lnTo>
                      <a:pt x="61" y="438"/>
                    </a:lnTo>
                    <a:lnTo>
                      <a:pt x="87" y="469"/>
                    </a:lnTo>
                    <a:lnTo>
                      <a:pt x="111" y="449"/>
                    </a:lnTo>
                    <a:close/>
                    <a:moveTo>
                      <a:pt x="85" y="418"/>
                    </a:moveTo>
                    <a:lnTo>
                      <a:pt x="59" y="386"/>
                    </a:lnTo>
                    <a:lnTo>
                      <a:pt x="35" y="406"/>
                    </a:lnTo>
                    <a:lnTo>
                      <a:pt x="61" y="438"/>
                    </a:lnTo>
                    <a:lnTo>
                      <a:pt x="85" y="418"/>
                    </a:lnTo>
                    <a:close/>
                    <a:moveTo>
                      <a:pt x="59" y="386"/>
                    </a:moveTo>
                    <a:lnTo>
                      <a:pt x="61" y="388"/>
                    </a:lnTo>
                    <a:lnTo>
                      <a:pt x="62" y="390"/>
                    </a:lnTo>
                    <a:lnTo>
                      <a:pt x="47" y="396"/>
                    </a:lnTo>
                    <a:lnTo>
                      <a:pt x="59" y="386"/>
                    </a:lnTo>
                    <a:close/>
                    <a:moveTo>
                      <a:pt x="62" y="390"/>
                    </a:moveTo>
                    <a:lnTo>
                      <a:pt x="46" y="353"/>
                    </a:lnTo>
                    <a:lnTo>
                      <a:pt x="17" y="366"/>
                    </a:lnTo>
                    <a:lnTo>
                      <a:pt x="32" y="402"/>
                    </a:lnTo>
                    <a:lnTo>
                      <a:pt x="62" y="390"/>
                    </a:lnTo>
                    <a:close/>
                    <a:moveTo>
                      <a:pt x="46" y="353"/>
                    </a:moveTo>
                    <a:lnTo>
                      <a:pt x="47" y="354"/>
                    </a:lnTo>
                    <a:lnTo>
                      <a:pt x="47" y="355"/>
                    </a:lnTo>
                    <a:lnTo>
                      <a:pt x="31" y="359"/>
                    </a:lnTo>
                    <a:lnTo>
                      <a:pt x="46" y="353"/>
                    </a:lnTo>
                    <a:close/>
                    <a:moveTo>
                      <a:pt x="47" y="355"/>
                    </a:moveTo>
                    <a:lnTo>
                      <a:pt x="36" y="319"/>
                    </a:lnTo>
                    <a:lnTo>
                      <a:pt x="6" y="327"/>
                    </a:lnTo>
                    <a:lnTo>
                      <a:pt x="16" y="364"/>
                    </a:lnTo>
                    <a:lnTo>
                      <a:pt x="47" y="355"/>
                    </a:lnTo>
                    <a:close/>
                    <a:moveTo>
                      <a:pt x="36" y="319"/>
                    </a:moveTo>
                    <a:lnTo>
                      <a:pt x="36" y="320"/>
                    </a:lnTo>
                    <a:lnTo>
                      <a:pt x="36" y="322"/>
                    </a:lnTo>
                    <a:lnTo>
                      <a:pt x="21" y="323"/>
                    </a:lnTo>
                    <a:lnTo>
                      <a:pt x="36" y="319"/>
                    </a:lnTo>
                    <a:close/>
                    <a:moveTo>
                      <a:pt x="36" y="322"/>
                    </a:moveTo>
                    <a:lnTo>
                      <a:pt x="31" y="280"/>
                    </a:lnTo>
                    <a:lnTo>
                      <a:pt x="0" y="283"/>
                    </a:lnTo>
                    <a:lnTo>
                      <a:pt x="6" y="325"/>
                    </a:lnTo>
                    <a:lnTo>
                      <a:pt x="36" y="322"/>
                    </a:lnTo>
                    <a:close/>
                    <a:moveTo>
                      <a:pt x="31" y="280"/>
                    </a:moveTo>
                    <a:lnTo>
                      <a:pt x="31" y="280"/>
                    </a:lnTo>
                    <a:lnTo>
                      <a:pt x="31" y="281"/>
                    </a:lnTo>
                    <a:lnTo>
                      <a:pt x="16" y="281"/>
                    </a:lnTo>
                    <a:lnTo>
                      <a:pt x="31" y="280"/>
                    </a:lnTo>
                    <a:close/>
                    <a:moveTo>
                      <a:pt x="31" y="281"/>
                    </a:moveTo>
                    <a:lnTo>
                      <a:pt x="31" y="245"/>
                    </a:lnTo>
                    <a:lnTo>
                      <a:pt x="0" y="245"/>
                    </a:lnTo>
                    <a:lnTo>
                      <a:pt x="0" y="281"/>
                    </a:lnTo>
                    <a:lnTo>
                      <a:pt x="31" y="281"/>
                    </a:lnTo>
                    <a:close/>
                    <a:moveTo>
                      <a:pt x="31" y="245"/>
                    </a:moveTo>
                    <a:lnTo>
                      <a:pt x="31" y="246"/>
                    </a:lnTo>
                    <a:lnTo>
                      <a:pt x="31" y="247"/>
                    </a:lnTo>
                    <a:lnTo>
                      <a:pt x="16" y="245"/>
                    </a:lnTo>
                    <a:lnTo>
                      <a:pt x="31" y="245"/>
                    </a:lnTo>
                    <a:close/>
                    <a:moveTo>
                      <a:pt x="31" y="247"/>
                    </a:moveTo>
                    <a:lnTo>
                      <a:pt x="36" y="211"/>
                    </a:lnTo>
                    <a:lnTo>
                      <a:pt x="6" y="207"/>
                    </a:lnTo>
                    <a:lnTo>
                      <a:pt x="0" y="242"/>
                    </a:lnTo>
                    <a:lnTo>
                      <a:pt x="31" y="247"/>
                    </a:lnTo>
                    <a:close/>
                    <a:moveTo>
                      <a:pt x="36" y="211"/>
                    </a:moveTo>
                    <a:lnTo>
                      <a:pt x="36" y="212"/>
                    </a:lnTo>
                    <a:lnTo>
                      <a:pt x="36" y="213"/>
                    </a:lnTo>
                    <a:lnTo>
                      <a:pt x="21" y="209"/>
                    </a:lnTo>
                    <a:lnTo>
                      <a:pt x="36" y="211"/>
                    </a:lnTo>
                    <a:close/>
                    <a:moveTo>
                      <a:pt x="36" y="213"/>
                    </a:moveTo>
                    <a:lnTo>
                      <a:pt x="47" y="176"/>
                    </a:lnTo>
                    <a:lnTo>
                      <a:pt x="16" y="168"/>
                    </a:lnTo>
                    <a:lnTo>
                      <a:pt x="6" y="204"/>
                    </a:lnTo>
                    <a:lnTo>
                      <a:pt x="36" y="213"/>
                    </a:lnTo>
                    <a:close/>
                    <a:moveTo>
                      <a:pt x="47" y="176"/>
                    </a:moveTo>
                    <a:lnTo>
                      <a:pt x="46" y="178"/>
                    </a:lnTo>
                    <a:lnTo>
                      <a:pt x="45" y="179"/>
                    </a:lnTo>
                    <a:lnTo>
                      <a:pt x="31" y="172"/>
                    </a:lnTo>
                    <a:lnTo>
                      <a:pt x="47" y="176"/>
                    </a:lnTo>
                    <a:close/>
                    <a:moveTo>
                      <a:pt x="45" y="179"/>
                    </a:moveTo>
                    <a:lnTo>
                      <a:pt x="66" y="143"/>
                    </a:lnTo>
                    <a:lnTo>
                      <a:pt x="39" y="127"/>
                    </a:lnTo>
                    <a:lnTo>
                      <a:pt x="18" y="164"/>
                    </a:lnTo>
                    <a:lnTo>
                      <a:pt x="45" y="179"/>
                    </a:lnTo>
                    <a:close/>
                    <a:moveTo>
                      <a:pt x="66" y="143"/>
                    </a:moveTo>
                    <a:lnTo>
                      <a:pt x="66" y="143"/>
                    </a:lnTo>
                    <a:lnTo>
                      <a:pt x="65" y="144"/>
                    </a:lnTo>
                    <a:lnTo>
                      <a:pt x="53" y="135"/>
                    </a:lnTo>
                    <a:lnTo>
                      <a:pt x="66" y="143"/>
                    </a:lnTo>
                    <a:close/>
                    <a:moveTo>
                      <a:pt x="65" y="144"/>
                    </a:moveTo>
                    <a:lnTo>
                      <a:pt x="86" y="113"/>
                    </a:lnTo>
                    <a:lnTo>
                      <a:pt x="60" y="95"/>
                    </a:lnTo>
                    <a:lnTo>
                      <a:pt x="40" y="126"/>
                    </a:lnTo>
                    <a:lnTo>
                      <a:pt x="65" y="144"/>
                    </a:lnTo>
                    <a:close/>
                    <a:moveTo>
                      <a:pt x="86" y="113"/>
                    </a:moveTo>
                    <a:lnTo>
                      <a:pt x="85" y="114"/>
                    </a:lnTo>
                    <a:lnTo>
                      <a:pt x="84" y="115"/>
                    </a:lnTo>
                    <a:lnTo>
                      <a:pt x="73" y="104"/>
                    </a:lnTo>
                    <a:lnTo>
                      <a:pt x="86" y="113"/>
                    </a:lnTo>
                    <a:close/>
                    <a:moveTo>
                      <a:pt x="84" y="115"/>
                    </a:moveTo>
                    <a:lnTo>
                      <a:pt x="116" y="83"/>
                    </a:lnTo>
                    <a:lnTo>
                      <a:pt x="94" y="62"/>
                    </a:lnTo>
                    <a:lnTo>
                      <a:pt x="62" y="92"/>
                    </a:lnTo>
                    <a:lnTo>
                      <a:pt x="84" y="11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5" name="Freeform 53">
                <a:extLst>
                  <a:ext uri="{FF2B5EF4-FFF2-40B4-BE49-F238E27FC236}">
                    <a16:creationId xmlns:a16="http://schemas.microsoft.com/office/drawing/2014/main" id="{1A2CEACC-6ABF-FBA9-228D-521783C88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333"/>
                <a:ext cx="100" cy="100"/>
              </a:xfrm>
              <a:custGeom>
                <a:avLst/>
                <a:gdLst>
                  <a:gd name="T0" fmla="*/ 308 w 501"/>
                  <a:gd name="T1" fmla="*/ 5 h 501"/>
                  <a:gd name="T2" fmla="*/ 345 w 501"/>
                  <a:gd name="T3" fmla="*/ 16 h 501"/>
                  <a:gd name="T4" fmla="*/ 380 w 501"/>
                  <a:gd name="T5" fmla="*/ 36 h 501"/>
                  <a:gd name="T6" fmla="*/ 412 w 501"/>
                  <a:gd name="T7" fmla="*/ 57 h 501"/>
                  <a:gd name="T8" fmla="*/ 439 w 501"/>
                  <a:gd name="T9" fmla="*/ 83 h 501"/>
                  <a:gd name="T10" fmla="*/ 464 w 501"/>
                  <a:gd name="T11" fmla="*/ 114 h 501"/>
                  <a:gd name="T12" fmla="*/ 480 w 501"/>
                  <a:gd name="T13" fmla="*/ 151 h 501"/>
                  <a:gd name="T14" fmla="*/ 496 w 501"/>
                  <a:gd name="T15" fmla="*/ 188 h 501"/>
                  <a:gd name="T16" fmla="*/ 501 w 501"/>
                  <a:gd name="T17" fmla="*/ 225 h 501"/>
                  <a:gd name="T18" fmla="*/ 501 w 501"/>
                  <a:gd name="T19" fmla="*/ 266 h 501"/>
                  <a:gd name="T20" fmla="*/ 496 w 501"/>
                  <a:gd name="T21" fmla="*/ 303 h 501"/>
                  <a:gd name="T22" fmla="*/ 486 w 501"/>
                  <a:gd name="T23" fmla="*/ 345 h 501"/>
                  <a:gd name="T24" fmla="*/ 464 w 501"/>
                  <a:gd name="T25" fmla="*/ 381 h 501"/>
                  <a:gd name="T26" fmla="*/ 444 w 501"/>
                  <a:gd name="T27" fmla="*/ 412 h 501"/>
                  <a:gd name="T28" fmla="*/ 417 w 501"/>
                  <a:gd name="T29" fmla="*/ 439 h 501"/>
                  <a:gd name="T30" fmla="*/ 386 w 501"/>
                  <a:gd name="T31" fmla="*/ 464 h 501"/>
                  <a:gd name="T32" fmla="*/ 350 w 501"/>
                  <a:gd name="T33" fmla="*/ 481 h 501"/>
                  <a:gd name="T34" fmla="*/ 313 w 501"/>
                  <a:gd name="T35" fmla="*/ 496 h 501"/>
                  <a:gd name="T36" fmla="*/ 276 w 501"/>
                  <a:gd name="T37" fmla="*/ 501 h 501"/>
                  <a:gd name="T38" fmla="*/ 235 w 501"/>
                  <a:gd name="T39" fmla="*/ 501 h 501"/>
                  <a:gd name="T40" fmla="*/ 198 w 501"/>
                  <a:gd name="T41" fmla="*/ 496 h 501"/>
                  <a:gd name="T42" fmla="*/ 156 w 501"/>
                  <a:gd name="T43" fmla="*/ 486 h 501"/>
                  <a:gd name="T44" fmla="*/ 119 w 501"/>
                  <a:gd name="T45" fmla="*/ 464 h 501"/>
                  <a:gd name="T46" fmla="*/ 89 w 501"/>
                  <a:gd name="T47" fmla="*/ 444 h 501"/>
                  <a:gd name="T48" fmla="*/ 62 w 501"/>
                  <a:gd name="T49" fmla="*/ 417 h 501"/>
                  <a:gd name="T50" fmla="*/ 36 w 501"/>
                  <a:gd name="T51" fmla="*/ 386 h 501"/>
                  <a:gd name="T52" fmla="*/ 20 w 501"/>
                  <a:gd name="T53" fmla="*/ 350 h 501"/>
                  <a:gd name="T54" fmla="*/ 5 w 501"/>
                  <a:gd name="T55" fmla="*/ 313 h 501"/>
                  <a:gd name="T56" fmla="*/ 0 w 501"/>
                  <a:gd name="T57" fmla="*/ 277 h 501"/>
                  <a:gd name="T58" fmla="*/ 0 w 501"/>
                  <a:gd name="T59" fmla="*/ 235 h 501"/>
                  <a:gd name="T60" fmla="*/ 5 w 501"/>
                  <a:gd name="T61" fmla="*/ 193 h 501"/>
                  <a:gd name="T62" fmla="*/ 15 w 501"/>
                  <a:gd name="T63" fmla="*/ 156 h 501"/>
                  <a:gd name="T64" fmla="*/ 36 w 501"/>
                  <a:gd name="T65" fmla="*/ 120 h 501"/>
                  <a:gd name="T66" fmla="*/ 57 w 501"/>
                  <a:gd name="T67" fmla="*/ 89 h 501"/>
                  <a:gd name="T68" fmla="*/ 84 w 501"/>
                  <a:gd name="T69" fmla="*/ 62 h 501"/>
                  <a:gd name="T70" fmla="*/ 114 w 501"/>
                  <a:gd name="T71" fmla="*/ 36 h 501"/>
                  <a:gd name="T72" fmla="*/ 151 w 501"/>
                  <a:gd name="T73" fmla="*/ 21 h 501"/>
                  <a:gd name="T74" fmla="*/ 188 w 501"/>
                  <a:gd name="T75" fmla="*/ 5 h 501"/>
                  <a:gd name="T76" fmla="*/ 224 w 501"/>
                  <a:gd name="T77" fmla="*/ 0 h 501"/>
                  <a:gd name="T78" fmla="*/ 266 w 501"/>
                  <a:gd name="T79" fmla="*/ 0 h 501"/>
                  <a:gd name="T80" fmla="*/ 308 w 501"/>
                  <a:gd name="T81" fmla="*/ 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1" h="501">
                    <a:moveTo>
                      <a:pt x="308" y="5"/>
                    </a:moveTo>
                    <a:lnTo>
                      <a:pt x="345" y="16"/>
                    </a:lnTo>
                    <a:lnTo>
                      <a:pt x="380" y="36"/>
                    </a:lnTo>
                    <a:lnTo>
                      <a:pt x="412" y="57"/>
                    </a:lnTo>
                    <a:lnTo>
                      <a:pt x="439" y="83"/>
                    </a:lnTo>
                    <a:lnTo>
                      <a:pt x="464" y="114"/>
                    </a:lnTo>
                    <a:lnTo>
                      <a:pt x="480" y="151"/>
                    </a:lnTo>
                    <a:lnTo>
                      <a:pt x="496" y="188"/>
                    </a:lnTo>
                    <a:lnTo>
                      <a:pt x="501" y="225"/>
                    </a:lnTo>
                    <a:lnTo>
                      <a:pt x="501" y="266"/>
                    </a:lnTo>
                    <a:lnTo>
                      <a:pt x="496" y="303"/>
                    </a:lnTo>
                    <a:lnTo>
                      <a:pt x="486" y="345"/>
                    </a:lnTo>
                    <a:lnTo>
                      <a:pt x="464" y="381"/>
                    </a:lnTo>
                    <a:lnTo>
                      <a:pt x="444" y="412"/>
                    </a:lnTo>
                    <a:lnTo>
                      <a:pt x="417" y="439"/>
                    </a:lnTo>
                    <a:lnTo>
                      <a:pt x="386" y="464"/>
                    </a:lnTo>
                    <a:lnTo>
                      <a:pt x="350" y="481"/>
                    </a:lnTo>
                    <a:lnTo>
                      <a:pt x="313" y="496"/>
                    </a:lnTo>
                    <a:lnTo>
                      <a:pt x="276" y="501"/>
                    </a:lnTo>
                    <a:lnTo>
                      <a:pt x="235" y="501"/>
                    </a:lnTo>
                    <a:lnTo>
                      <a:pt x="198" y="496"/>
                    </a:lnTo>
                    <a:lnTo>
                      <a:pt x="156" y="486"/>
                    </a:lnTo>
                    <a:lnTo>
                      <a:pt x="119" y="464"/>
                    </a:lnTo>
                    <a:lnTo>
                      <a:pt x="89" y="444"/>
                    </a:lnTo>
                    <a:lnTo>
                      <a:pt x="62" y="417"/>
                    </a:lnTo>
                    <a:lnTo>
                      <a:pt x="36" y="386"/>
                    </a:lnTo>
                    <a:lnTo>
                      <a:pt x="20" y="350"/>
                    </a:lnTo>
                    <a:lnTo>
                      <a:pt x="5" y="313"/>
                    </a:lnTo>
                    <a:lnTo>
                      <a:pt x="0" y="277"/>
                    </a:lnTo>
                    <a:lnTo>
                      <a:pt x="0" y="235"/>
                    </a:lnTo>
                    <a:lnTo>
                      <a:pt x="5" y="193"/>
                    </a:lnTo>
                    <a:lnTo>
                      <a:pt x="15" y="156"/>
                    </a:lnTo>
                    <a:lnTo>
                      <a:pt x="36" y="120"/>
                    </a:lnTo>
                    <a:lnTo>
                      <a:pt x="57" y="89"/>
                    </a:lnTo>
                    <a:lnTo>
                      <a:pt x="84" y="62"/>
                    </a:lnTo>
                    <a:lnTo>
                      <a:pt x="114" y="36"/>
                    </a:lnTo>
                    <a:lnTo>
                      <a:pt x="151" y="21"/>
                    </a:lnTo>
                    <a:lnTo>
                      <a:pt x="188" y="5"/>
                    </a:lnTo>
                    <a:lnTo>
                      <a:pt x="224" y="0"/>
                    </a:lnTo>
                    <a:lnTo>
                      <a:pt x="266" y="0"/>
                    </a:lnTo>
                    <a:lnTo>
                      <a:pt x="308" y="5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6" name="Freeform 54">
                <a:extLst>
                  <a:ext uri="{FF2B5EF4-FFF2-40B4-BE49-F238E27FC236}">
                    <a16:creationId xmlns:a16="http://schemas.microsoft.com/office/drawing/2014/main" id="{01E4166F-19D6-23FB-32AF-0E008DB808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9" y="2329"/>
                <a:ext cx="106" cy="107"/>
              </a:xfrm>
              <a:custGeom>
                <a:avLst/>
                <a:gdLst>
                  <a:gd name="T0" fmla="*/ 356 w 532"/>
                  <a:gd name="T1" fmla="*/ 47 h 533"/>
                  <a:gd name="T2" fmla="*/ 389 w 532"/>
                  <a:gd name="T3" fmla="*/ 66 h 533"/>
                  <a:gd name="T4" fmla="*/ 388 w 532"/>
                  <a:gd name="T5" fmla="*/ 65 h 533"/>
                  <a:gd name="T6" fmla="*/ 406 w 532"/>
                  <a:gd name="T7" fmla="*/ 40 h 533"/>
                  <a:gd name="T8" fmla="*/ 420 w 532"/>
                  <a:gd name="T9" fmla="*/ 87 h 533"/>
                  <a:gd name="T10" fmla="*/ 443 w 532"/>
                  <a:gd name="T11" fmla="*/ 110 h 533"/>
                  <a:gd name="T12" fmla="*/ 468 w 532"/>
                  <a:gd name="T13" fmla="*/ 141 h 533"/>
                  <a:gd name="T14" fmla="*/ 466 w 532"/>
                  <a:gd name="T15" fmla="*/ 137 h 533"/>
                  <a:gd name="T16" fmla="*/ 494 w 532"/>
                  <a:gd name="T17" fmla="*/ 124 h 533"/>
                  <a:gd name="T18" fmla="*/ 481 w 532"/>
                  <a:gd name="T19" fmla="*/ 173 h 533"/>
                  <a:gd name="T20" fmla="*/ 496 w 532"/>
                  <a:gd name="T21" fmla="*/ 206 h 533"/>
                  <a:gd name="T22" fmla="*/ 502 w 532"/>
                  <a:gd name="T23" fmla="*/ 242 h 533"/>
                  <a:gd name="T24" fmla="*/ 532 w 532"/>
                  <a:gd name="T25" fmla="*/ 282 h 533"/>
                  <a:gd name="T26" fmla="*/ 517 w 532"/>
                  <a:gd name="T27" fmla="*/ 282 h 533"/>
                  <a:gd name="T28" fmla="*/ 502 w 532"/>
                  <a:gd name="T29" fmla="*/ 280 h 533"/>
                  <a:gd name="T30" fmla="*/ 496 w 532"/>
                  <a:gd name="T31" fmla="*/ 315 h 533"/>
                  <a:gd name="T32" fmla="*/ 486 w 532"/>
                  <a:gd name="T33" fmla="*/ 355 h 533"/>
                  <a:gd name="T34" fmla="*/ 494 w 532"/>
                  <a:gd name="T35" fmla="*/ 405 h 533"/>
                  <a:gd name="T36" fmla="*/ 480 w 532"/>
                  <a:gd name="T37" fmla="*/ 397 h 533"/>
                  <a:gd name="T38" fmla="*/ 467 w 532"/>
                  <a:gd name="T39" fmla="*/ 388 h 533"/>
                  <a:gd name="T40" fmla="*/ 448 w 532"/>
                  <a:gd name="T41" fmla="*/ 417 h 533"/>
                  <a:gd name="T42" fmla="*/ 423 w 532"/>
                  <a:gd name="T43" fmla="*/ 442 h 533"/>
                  <a:gd name="T44" fmla="*/ 412 w 532"/>
                  <a:gd name="T45" fmla="*/ 492 h 533"/>
                  <a:gd name="T46" fmla="*/ 402 w 532"/>
                  <a:gd name="T47" fmla="*/ 480 h 533"/>
                  <a:gd name="T48" fmla="*/ 395 w 532"/>
                  <a:gd name="T49" fmla="*/ 466 h 533"/>
                  <a:gd name="T50" fmla="*/ 323 w 532"/>
                  <a:gd name="T51" fmla="*/ 498 h 533"/>
                  <a:gd name="T52" fmla="*/ 290 w 532"/>
                  <a:gd name="T53" fmla="*/ 502 h 533"/>
                  <a:gd name="T54" fmla="*/ 292 w 532"/>
                  <a:gd name="T55" fmla="*/ 502 h 533"/>
                  <a:gd name="T56" fmla="*/ 292 w 532"/>
                  <a:gd name="T57" fmla="*/ 533 h 533"/>
                  <a:gd name="T58" fmla="*/ 251 w 532"/>
                  <a:gd name="T59" fmla="*/ 502 h 533"/>
                  <a:gd name="T60" fmla="*/ 216 w 532"/>
                  <a:gd name="T61" fmla="*/ 497 h 533"/>
                  <a:gd name="T62" fmla="*/ 176 w 532"/>
                  <a:gd name="T63" fmla="*/ 486 h 533"/>
                  <a:gd name="T64" fmla="*/ 180 w 532"/>
                  <a:gd name="T65" fmla="*/ 487 h 533"/>
                  <a:gd name="T66" fmla="*/ 165 w 532"/>
                  <a:gd name="T67" fmla="*/ 515 h 533"/>
                  <a:gd name="T68" fmla="*/ 144 w 532"/>
                  <a:gd name="T69" fmla="*/ 467 h 533"/>
                  <a:gd name="T70" fmla="*/ 113 w 532"/>
                  <a:gd name="T71" fmla="*/ 447 h 533"/>
                  <a:gd name="T72" fmla="*/ 89 w 532"/>
                  <a:gd name="T73" fmla="*/ 422 h 533"/>
                  <a:gd name="T74" fmla="*/ 90 w 532"/>
                  <a:gd name="T75" fmla="*/ 423 h 533"/>
                  <a:gd name="T76" fmla="*/ 66 w 532"/>
                  <a:gd name="T77" fmla="*/ 444 h 533"/>
                  <a:gd name="T78" fmla="*/ 64 w 532"/>
                  <a:gd name="T79" fmla="*/ 393 h 533"/>
                  <a:gd name="T80" fmla="*/ 51 w 532"/>
                  <a:gd name="T81" fmla="*/ 360 h 533"/>
                  <a:gd name="T82" fmla="*/ 36 w 532"/>
                  <a:gd name="T83" fmla="*/ 325 h 533"/>
                  <a:gd name="T84" fmla="*/ 0 w 532"/>
                  <a:gd name="T85" fmla="*/ 295 h 533"/>
                  <a:gd name="T86" fmla="*/ 16 w 532"/>
                  <a:gd name="T87" fmla="*/ 293 h 533"/>
                  <a:gd name="T88" fmla="*/ 31 w 532"/>
                  <a:gd name="T89" fmla="*/ 293 h 533"/>
                  <a:gd name="T90" fmla="*/ 31 w 532"/>
                  <a:gd name="T91" fmla="*/ 253 h 533"/>
                  <a:gd name="T92" fmla="*/ 36 w 532"/>
                  <a:gd name="T93" fmla="*/ 212 h 533"/>
                  <a:gd name="T94" fmla="*/ 16 w 532"/>
                  <a:gd name="T95" fmla="*/ 168 h 533"/>
                  <a:gd name="T96" fmla="*/ 31 w 532"/>
                  <a:gd name="T97" fmla="*/ 172 h 533"/>
                  <a:gd name="T98" fmla="*/ 45 w 532"/>
                  <a:gd name="T99" fmla="*/ 180 h 533"/>
                  <a:gd name="T100" fmla="*/ 65 w 532"/>
                  <a:gd name="T101" fmla="*/ 145 h 533"/>
                  <a:gd name="T102" fmla="*/ 85 w 532"/>
                  <a:gd name="T103" fmla="*/ 114 h 533"/>
                  <a:gd name="T104" fmla="*/ 88 w 532"/>
                  <a:gd name="T105" fmla="*/ 67 h 533"/>
                  <a:gd name="T106" fmla="*/ 100 w 532"/>
                  <a:gd name="T107" fmla="*/ 78 h 533"/>
                  <a:gd name="T108" fmla="*/ 109 w 532"/>
                  <a:gd name="T109" fmla="*/ 91 h 533"/>
                  <a:gd name="T110" fmla="*/ 136 w 532"/>
                  <a:gd name="T111" fmla="*/ 67 h 533"/>
                  <a:gd name="T112" fmla="*/ 210 w 532"/>
                  <a:gd name="T113" fmla="*/ 36 h 533"/>
                  <a:gd name="T114" fmla="*/ 206 w 532"/>
                  <a:gd name="T115" fmla="*/ 37 h 533"/>
                  <a:gd name="T116" fmla="*/ 202 w 532"/>
                  <a:gd name="T117" fmla="*/ 5 h 533"/>
                  <a:gd name="T118" fmla="*/ 242 w 532"/>
                  <a:gd name="T119" fmla="*/ 32 h 533"/>
                  <a:gd name="T120" fmla="*/ 282 w 532"/>
                  <a:gd name="T121" fmla="*/ 32 h 533"/>
                  <a:gd name="T122" fmla="*/ 322 w 532"/>
                  <a:gd name="T123" fmla="*/ 37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2" h="533">
                    <a:moveTo>
                      <a:pt x="320" y="37"/>
                    </a:moveTo>
                    <a:lnTo>
                      <a:pt x="356" y="47"/>
                    </a:lnTo>
                    <a:lnTo>
                      <a:pt x="365" y="16"/>
                    </a:lnTo>
                    <a:lnTo>
                      <a:pt x="328" y="6"/>
                    </a:lnTo>
                    <a:lnTo>
                      <a:pt x="320" y="37"/>
                    </a:lnTo>
                    <a:close/>
                    <a:moveTo>
                      <a:pt x="356" y="47"/>
                    </a:moveTo>
                    <a:lnTo>
                      <a:pt x="354" y="46"/>
                    </a:lnTo>
                    <a:lnTo>
                      <a:pt x="353" y="45"/>
                    </a:lnTo>
                    <a:lnTo>
                      <a:pt x="361" y="32"/>
                    </a:lnTo>
                    <a:lnTo>
                      <a:pt x="356" y="47"/>
                    </a:lnTo>
                    <a:close/>
                    <a:moveTo>
                      <a:pt x="353" y="45"/>
                    </a:moveTo>
                    <a:lnTo>
                      <a:pt x="389" y="66"/>
                    </a:lnTo>
                    <a:lnTo>
                      <a:pt x="405" y="39"/>
                    </a:lnTo>
                    <a:lnTo>
                      <a:pt x="368" y="18"/>
                    </a:lnTo>
                    <a:lnTo>
                      <a:pt x="353" y="45"/>
                    </a:lnTo>
                    <a:close/>
                    <a:moveTo>
                      <a:pt x="389" y="66"/>
                    </a:moveTo>
                    <a:lnTo>
                      <a:pt x="389" y="66"/>
                    </a:lnTo>
                    <a:lnTo>
                      <a:pt x="388" y="65"/>
                    </a:lnTo>
                    <a:lnTo>
                      <a:pt x="396" y="52"/>
                    </a:lnTo>
                    <a:lnTo>
                      <a:pt x="389" y="66"/>
                    </a:lnTo>
                    <a:close/>
                    <a:moveTo>
                      <a:pt x="388" y="65"/>
                    </a:moveTo>
                    <a:lnTo>
                      <a:pt x="420" y="87"/>
                    </a:lnTo>
                    <a:lnTo>
                      <a:pt x="437" y="60"/>
                    </a:lnTo>
                    <a:lnTo>
                      <a:pt x="406" y="40"/>
                    </a:lnTo>
                    <a:lnTo>
                      <a:pt x="388" y="65"/>
                    </a:lnTo>
                    <a:close/>
                    <a:moveTo>
                      <a:pt x="420" y="87"/>
                    </a:moveTo>
                    <a:lnTo>
                      <a:pt x="418" y="86"/>
                    </a:lnTo>
                    <a:lnTo>
                      <a:pt x="417" y="85"/>
                    </a:lnTo>
                    <a:lnTo>
                      <a:pt x="428" y="73"/>
                    </a:lnTo>
                    <a:lnTo>
                      <a:pt x="420" y="87"/>
                    </a:lnTo>
                    <a:close/>
                    <a:moveTo>
                      <a:pt x="417" y="85"/>
                    </a:moveTo>
                    <a:lnTo>
                      <a:pt x="443" y="110"/>
                    </a:lnTo>
                    <a:lnTo>
                      <a:pt x="466" y="89"/>
                    </a:lnTo>
                    <a:lnTo>
                      <a:pt x="439" y="62"/>
                    </a:lnTo>
                    <a:lnTo>
                      <a:pt x="417" y="85"/>
                    </a:lnTo>
                    <a:close/>
                    <a:moveTo>
                      <a:pt x="443" y="110"/>
                    </a:moveTo>
                    <a:lnTo>
                      <a:pt x="442" y="110"/>
                    </a:lnTo>
                    <a:lnTo>
                      <a:pt x="442" y="109"/>
                    </a:lnTo>
                    <a:lnTo>
                      <a:pt x="455" y="99"/>
                    </a:lnTo>
                    <a:lnTo>
                      <a:pt x="443" y="110"/>
                    </a:lnTo>
                    <a:close/>
                    <a:moveTo>
                      <a:pt x="442" y="109"/>
                    </a:moveTo>
                    <a:lnTo>
                      <a:pt x="468" y="141"/>
                    </a:lnTo>
                    <a:lnTo>
                      <a:pt x="492" y="120"/>
                    </a:lnTo>
                    <a:lnTo>
                      <a:pt x="467" y="90"/>
                    </a:lnTo>
                    <a:lnTo>
                      <a:pt x="442" y="109"/>
                    </a:lnTo>
                    <a:close/>
                    <a:moveTo>
                      <a:pt x="468" y="141"/>
                    </a:moveTo>
                    <a:lnTo>
                      <a:pt x="467" y="139"/>
                    </a:lnTo>
                    <a:lnTo>
                      <a:pt x="466" y="137"/>
                    </a:lnTo>
                    <a:lnTo>
                      <a:pt x="480" y="130"/>
                    </a:lnTo>
                    <a:lnTo>
                      <a:pt x="468" y="141"/>
                    </a:lnTo>
                    <a:close/>
                    <a:moveTo>
                      <a:pt x="466" y="137"/>
                    </a:moveTo>
                    <a:lnTo>
                      <a:pt x="481" y="173"/>
                    </a:lnTo>
                    <a:lnTo>
                      <a:pt x="511" y="161"/>
                    </a:lnTo>
                    <a:lnTo>
                      <a:pt x="494" y="124"/>
                    </a:lnTo>
                    <a:lnTo>
                      <a:pt x="466" y="137"/>
                    </a:lnTo>
                    <a:close/>
                    <a:moveTo>
                      <a:pt x="481" y="173"/>
                    </a:moveTo>
                    <a:lnTo>
                      <a:pt x="497" y="210"/>
                    </a:lnTo>
                    <a:lnTo>
                      <a:pt x="526" y="198"/>
                    </a:lnTo>
                    <a:lnTo>
                      <a:pt x="511" y="161"/>
                    </a:lnTo>
                    <a:lnTo>
                      <a:pt x="481" y="173"/>
                    </a:lnTo>
                    <a:close/>
                    <a:moveTo>
                      <a:pt x="497" y="210"/>
                    </a:moveTo>
                    <a:lnTo>
                      <a:pt x="496" y="208"/>
                    </a:lnTo>
                    <a:lnTo>
                      <a:pt x="496" y="206"/>
                    </a:lnTo>
                    <a:lnTo>
                      <a:pt x="512" y="204"/>
                    </a:lnTo>
                    <a:lnTo>
                      <a:pt x="497" y="210"/>
                    </a:lnTo>
                    <a:close/>
                    <a:moveTo>
                      <a:pt x="496" y="206"/>
                    </a:moveTo>
                    <a:lnTo>
                      <a:pt x="502" y="243"/>
                    </a:lnTo>
                    <a:lnTo>
                      <a:pt x="532" y="239"/>
                    </a:lnTo>
                    <a:lnTo>
                      <a:pt x="527" y="202"/>
                    </a:lnTo>
                    <a:lnTo>
                      <a:pt x="496" y="206"/>
                    </a:lnTo>
                    <a:close/>
                    <a:moveTo>
                      <a:pt x="502" y="243"/>
                    </a:moveTo>
                    <a:lnTo>
                      <a:pt x="502" y="242"/>
                    </a:lnTo>
                    <a:lnTo>
                      <a:pt x="502" y="241"/>
                    </a:lnTo>
                    <a:lnTo>
                      <a:pt x="517" y="241"/>
                    </a:lnTo>
                    <a:lnTo>
                      <a:pt x="502" y="243"/>
                    </a:lnTo>
                    <a:close/>
                    <a:moveTo>
                      <a:pt x="502" y="241"/>
                    </a:moveTo>
                    <a:lnTo>
                      <a:pt x="502" y="282"/>
                    </a:lnTo>
                    <a:lnTo>
                      <a:pt x="532" y="282"/>
                    </a:lnTo>
                    <a:lnTo>
                      <a:pt x="532" y="241"/>
                    </a:lnTo>
                    <a:lnTo>
                      <a:pt x="502" y="241"/>
                    </a:lnTo>
                    <a:close/>
                    <a:moveTo>
                      <a:pt x="502" y="282"/>
                    </a:moveTo>
                    <a:lnTo>
                      <a:pt x="502" y="280"/>
                    </a:lnTo>
                    <a:lnTo>
                      <a:pt x="502" y="280"/>
                    </a:lnTo>
                    <a:lnTo>
                      <a:pt x="517" y="282"/>
                    </a:lnTo>
                    <a:lnTo>
                      <a:pt x="502" y="282"/>
                    </a:lnTo>
                    <a:close/>
                    <a:moveTo>
                      <a:pt x="502" y="280"/>
                    </a:moveTo>
                    <a:lnTo>
                      <a:pt x="496" y="316"/>
                    </a:lnTo>
                    <a:lnTo>
                      <a:pt x="527" y="321"/>
                    </a:lnTo>
                    <a:lnTo>
                      <a:pt x="532" y="284"/>
                    </a:lnTo>
                    <a:lnTo>
                      <a:pt x="502" y="280"/>
                    </a:lnTo>
                    <a:close/>
                    <a:moveTo>
                      <a:pt x="496" y="316"/>
                    </a:moveTo>
                    <a:lnTo>
                      <a:pt x="496" y="316"/>
                    </a:lnTo>
                    <a:lnTo>
                      <a:pt x="496" y="315"/>
                    </a:lnTo>
                    <a:lnTo>
                      <a:pt x="512" y="319"/>
                    </a:lnTo>
                    <a:lnTo>
                      <a:pt x="496" y="316"/>
                    </a:lnTo>
                    <a:close/>
                    <a:moveTo>
                      <a:pt x="496" y="315"/>
                    </a:moveTo>
                    <a:lnTo>
                      <a:pt x="486" y="357"/>
                    </a:lnTo>
                    <a:lnTo>
                      <a:pt x="517" y="364"/>
                    </a:lnTo>
                    <a:lnTo>
                      <a:pt x="527" y="322"/>
                    </a:lnTo>
                    <a:lnTo>
                      <a:pt x="496" y="315"/>
                    </a:lnTo>
                    <a:close/>
                    <a:moveTo>
                      <a:pt x="486" y="357"/>
                    </a:moveTo>
                    <a:lnTo>
                      <a:pt x="486" y="355"/>
                    </a:lnTo>
                    <a:lnTo>
                      <a:pt x="487" y="353"/>
                    </a:lnTo>
                    <a:lnTo>
                      <a:pt x="502" y="361"/>
                    </a:lnTo>
                    <a:lnTo>
                      <a:pt x="486" y="357"/>
                    </a:lnTo>
                    <a:close/>
                    <a:moveTo>
                      <a:pt x="487" y="353"/>
                    </a:moveTo>
                    <a:lnTo>
                      <a:pt x="467" y="389"/>
                    </a:lnTo>
                    <a:lnTo>
                      <a:pt x="494" y="405"/>
                    </a:lnTo>
                    <a:lnTo>
                      <a:pt x="515" y="368"/>
                    </a:lnTo>
                    <a:lnTo>
                      <a:pt x="487" y="353"/>
                    </a:lnTo>
                    <a:close/>
                    <a:moveTo>
                      <a:pt x="467" y="389"/>
                    </a:moveTo>
                    <a:lnTo>
                      <a:pt x="467" y="388"/>
                    </a:lnTo>
                    <a:lnTo>
                      <a:pt x="467" y="388"/>
                    </a:lnTo>
                    <a:lnTo>
                      <a:pt x="480" y="397"/>
                    </a:lnTo>
                    <a:lnTo>
                      <a:pt x="467" y="389"/>
                    </a:lnTo>
                    <a:close/>
                    <a:moveTo>
                      <a:pt x="467" y="388"/>
                    </a:moveTo>
                    <a:lnTo>
                      <a:pt x="446" y="420"/>
                    </a:lnTo>
                    <a:lnTo>
                      <a:pt x="473" y="437"/>
                    </a:lnTo>
                    <a:lnTo>
                      <a:pt x="493" y="406"/>
                    </a:lnTo>
                    <a:lnTo>
                      <a:pt x="467" y="388"/>
                    </a:lnTo>
                    <a:close/>
                    <a:moveTo>
                      <a:pt x="446" y="420"/>
                    </a:moveTo>
                    <a:lnTo>
                      <a:pt x="447" y="418"/>
                    </a:lnTo>
                    <a:lnTo>
                      <a:pt x="448" y="417"/>
                    </a:lnTo>
                    <a:lnTo>
                      <a:pt x="460" y="428"/>
                    </a:lnTo>
                    <a:lnTo>
                      <a:pt x="446" y="420"/>
                    </a:lnTo>
                    <a:close/>
                    <a:moveTo>
                      <a:pt x="448" y="417"/>
                    </a:moveTo>
                    <a:lnTo>
                      <a:pt x="422" y="444"/>
                    </a:lnTo>
                    <a:lnTo>
                      <a:pt x="444" y="466"/>
                    </a:lnTo>
                    <a:lnTo>
                      <a:pt x="471" y="439"/>
                    </a:lnTo>
                    <a:lnTo>
                      <a:pt x="448" y="417"/>
                    </a:lnTo>
                    <a:close/>
                    <a:moveTo>
                      <a:pt x="422" y="444"/>
                    </a:moveTo>
                    <a:lnTo>
                      <a:pt x="423" y="442"/>
                    </a:lnTo>
                    <a:lnTo>
                      <a:pt x="423" y="442"/>
                    </a:lnTo>
                    <a:lnTo>
                      <a:pt x="433" y="455"/>
                    </a:lnTo>
                    <a:lnTo>
                      <a:pt x="422" y="444"/>
                    </a:lnTo>
                    <a:close/>
                    <a:moveTo>
                      <a:pt x="423" y="442"/>
                    </a:moveTo>
                    <a:lnTo>
                      <a:pt x="392" y="468"/>
                    </a:lnTo>
                    <a:lnTo>
                      <a:pt x="412" y="492"/>
                    </a:lnTo>
                    <a:lnTo>
                      <a:pt x="443" y="467"/>
                    </a:lnTo>
                    <a:lnTo>
                      <a:pt x="423" y="442"/>
                    </a:lnTo>
                    <a:close/>
                    <a:moveTo>
                      <a:pt x="392" y="468"/>
                    </a:moveTo>
                    <a:lnTo>
                      <a:pt x="393" y="467"/>
                    </a:lnTo>
                    <a:lnTo>
                      <a:pt x="395" y="466"/>
                    </a:lnTo>
                    <a:lnTo>
                      <a:pt x="402" y="480"/>
                    </a:lnTo>
                    <a:lnTo>
                      <a:pt x="392" y="468"/>
                    </a:lnTo>
                    <a:close/>
                    <a:moveTo>
                      <a:pt x="395" y="466"/>
                    </a:moveTo>
                    <a:lnTo>
                      <a:pt x="360" y="481"/>
                    </a:lnTo>
                    <a:lnTo>
                      <a:pt x="372" y="511"/>
                    </a:lnTo>
                    <a:lnTo>
                      <a:pt x="408" y="494"/>
                    </a:lnTo>
                    <a:lnTo>
                      <a:pt x="395" y="466"/>
                    </a:lnTo>
                    <a:close/>
                    <a:moveTo>
                      <a:pt x="360" y="481"/>
                    </a:moveTo>
                    <a:lnTo>
                      <a:pt x="323" y="498"/>
                    </a:lnTo>
                    <a:lnTo>
                      <a:pt x="335" y="526"/>
                    </a:lnTo>
                    <a:lnTo>
                      <a:pt x="372" y="511"/>
                    </a:lnTo>
                    <a:lnTo>
                      <a:pt x="360" y="481"/>
                    </a:lnTo>
                    <a:close/>
                    <a:moveTo>
                      <a:pt x="323" y="498"/>
                    </a:moveTo>
                    <a:lnTo>
                      <a:pt x="325" y="497"/>
                    </a:lnTo>
                    <a:lnTo>
                      <a:pt x="327" y="497"/>
                    </a:lnTo>
                    <a:lnTo>
                      <a:pt x="329" y="512"/>
                    </a:lnTo>
                    <a:lnTo>
                      <a:pt x="323" y="498"/>
                    </a:lnTo>
                    <a:close/>
                    <a:moveTo>
                      <a:pt x="327" y="497"/>
                    </a:moveTo>
                    <a:lnTo>
                      <a:pt x="290" y="502"/>
                    </a:lnTo>
                    <a:lnTo>
                      <a:pt x="294" y="532"/>
                    </a:lnTo>
                    <a:lnTo>
                      <a:pt x="331" y="527"/>
                    </a:lnTo>
                    <a:lnTo>
                      <a:pt x="327" y="497"/>
                    </a:lnTo>
                    <a:close/>
                    <a:moveTo>
                      <a:pt x="290" y="502"/>
                    </a:moveTo>
                    <a:lnTo>
                      <a:pt x="291" y="502"/>
                    </a:lnTo>
                    <a:lnTo>
                      <a:pt x="292" y="502"/>
                    </a:lnTo>
                    <a:lnTo>
                      <a:pt x="292" y="517"/>
                    </a:lnTo>
                    <a:lnTo>
                      <a:pt x="290" y="502"/>
                    </a:lnTo>
                    <a:close/>
                    <a:moveTo>
                      <a:pt x="292" y="502"/>
                    </a:moveTo>
                    <a:lnTo>
                      <a:pt x="251" y="502"/>
                    </a:lnTo>
                    <a:lnTo>
                      <a:pt x="251" y="533"/>
                    </a:lnTo>
                    <a:lnTo>
                      <a:pt x="292" y="533"/>
                    </a:lnTo>
                    <a:lnTo>
                      <a:pt x="292" y="502"/>
                    </a:lnTo>
                    <a:close/>
                    <a:moveTo>
                      <a:pt x="251" y="502"/>
                    </a:moveTo>
                    <a:lnTo>
                      <a:pt x="252" y="502"/>
                    </a:lnTo>
                    <a:lnTo>
                      <a:pt x="253" y="502"/>
                    </a:lnTo>
                    <a:lnTo>
                      <a:pt x="251" y="517"/>
                    </a:lnTo>
                    <a:lnTo>
                      <a:pt x="251" y="502"/>
                    </a:lnTo>
                    <a:close/>
                    <a:moveTo>
                      <a:pt x="253" y="502"/>
                    </a:moveTo>
                    <a:lnTo>
                      <a:pt x="216" y="497"/>
                    </a:lnTo>
                    <a:lnTo>
                      <a:pt x="212" y="527"/>
                    </a:lnTo>
                    <a:lnTo>
                      <a:pt x="249" y="532"/>
                    </a:lnTo>
                    <a:lnTo>
                      <a:pt x="253" y="502"/>
                    </a:lnTo>
                    <a:close/>
                    <a:moveTo>
                      <a:pt x="216" y="497"/>
                    </a:moveTo>
                    <a:lnTo>
                      <a:pt x="217" y="497"/>
                    </a:lnTo>
                    <a:lnTo>
                      <a:pt x="218" y="497"/>
                    </a:lnTo>
                    <a:lnTo>
                      <a:pt x="214" y="512"/>
                    </a:lnTo>
                    <a:lnTo>
                      <a:pt x="216" y="497"/>
                    </a:lnTo>
                    <a:close/>
                    <a:moveTo>
                      <a:pt x="218" y="497"/>
                    </a:moveTo>
                    <a:lnTo>
                      <a:pt x="176" y="486"/>
                    </a:lnTo>
                    <a:lnTo>
                      <a:pt x="168" y="517"/>
                    </a:lnTo>
                    <a:lnTo>
                      <a:pt x="210" y="527"/>
                    </a:lnTo>
                    <a:lnTo>
                      <a:pt x="218" y="497"/>
                    </a:lnTo>
                    <a:close/>
                    <a:moveTo>
                      <a:pt x="176" y="486"/>
                    </a:moveTo>
                    <a:lnTo>
                      <a:pt x="178" y="486"/>
                    </a:lnTo>
                    <a:lnTo>
                      <a:pt x="180" y="487"/>
                    </a:lnTo>
                    <a:lnTo>
                      <a:pt x="172" y="502"/>
                    </a:lnTo>
                    <a:lnTo>
                      <a:pt x="176" y="486"/>
                    </a:lnTo>
                    <a:close/>
                    <a:moveTo>
                      <a:pt x="180" y="487"/>
                    </a:moveTo>
                    <a:lnTo>
                      <a:pt x="144" y="467"/>
                    </a:lnTo>
                    <a:lnTo>
                      <a:pt x="128" y="494"/>
                    </a:lnTo>
                    <a:lnTo>
                      <a:pt x="165" y="515"/>
                    </a:lnTo>
                    <a:lnTo>
                      <a:pt x="180" y="487"/>
                    </a:lnTo>
                    <a:close/>
                    <a:moveTo>
                      <a:pt x="144" y="467"/>
                    </a:moveTo>
                    <a:lnTo>
                      <a:pt x="144" y="467"/>
                    </a:lnTo>
                    <a:lnTo>
                      <a:pt x="145" y="467"/>
                    </a:lnTo>
                    <a:lnTo>
                      <a:pt x="135" y="480"/>
                    </a:lnTo>
                    <a:lnTo>
                      <a:pt x="144" y="467"/>
                    </a:lnTo>
                    <a:close/>
                    <a:moveTo>
                      <a:pt x="145" y="467"/>
                    </a:moveTo>
                    <a:lnTo>
                      <a:pt x="113" y="447"/>
                    </a:lnTo>
                    <a:lnTo>
                      <a:pt x="96" y="473"/>
                    </a:lnTo>
                    <a:lnTo>
                      <a:pt x="127" y="493"/>
                    </a:lnTo>
                    <a:lnTo>
                      <a:pt x="145" y="467"/>
                    </a:lnTo>
                    <a:close/>
                    <a:moveTo>
                      <a:pt x="113" y="447"/>
                    </a:moveTo>
                    <a:lnTo>
                      <a:pt x="114" y="448"/>
                    </a:lnTo>
                    <a:lnTo>
                      <a:pt x="115" y="449"/>
                    </a:lnTo>
                    <a:lnTo>
                      <a:pt x="105" y="460"/>
                    </a:lnTo>
                    <a:lnTo>
                      <a:pt x="113" y="447"/>
                    </a:lnTo>
                    <a:close/>
                    <a:moveTo>
                      <a:pt x="115" y="449"/>
                    </a:moveTo>
                    <a:lnTo>
                      <a:pt x="89" y="422"/>
                    </a:lnTo>
                    <a:lnTo>
                      <a:pt x="67" y="445"/>
                    </a:lnTo>
                    <a:lnTo>
                      <a:pt x="94" y="471"/>
                    </a:lnTo>
                    <a:lnTo>
                      <a:pt x="115" y="449"/>
                    </a:lnTo>
                    <a:close/>
                    <a:moveTo>
                      <a:pt x="89" y="422"/>
                    </a:moveTo>
                    <a:lnTo>
                      <a:pt x="89" y="423"/>
                    </a:lnTo>
                    <a:lnTo>
                      <a:pt x="90" y="423"/>
                    </a:lnTo>
                    <a:lnTo>
                      <a:pt x="78" y="433"/>
                    </a:lnTo>
                    <a:lnTo>
                      <a:pt x="89" y="422"/>
                    </a:lnTo>
                    <a:close/>
                    <a:moveTo>
                      <a:pt x="90" y="423"/>
                    </a:moveTo>
                    <a:lnTo>
                      <a:pt x="64" y="393"/>
                    </a:lnTo>
                    <a:lnTo>
                      <a:pt x="40" y="412"/>
                    </a:lnTo>
                    <a:lnTo>
                      <a:pt x="66" y="444"/>
                    </a:lnTo>
                    <a:lnTo>
                      <a:pt x="90" y="423"/>
                    </a:lnTo>
                    <a:close/>
                    <a:moveTo>
                      <a:pt x="64" y="393"/>
                    </a:moveTo>
                    <a:lnTo>
                      <a:pt x="66" y="394"/>
                    </a:lnTo>
                    <a:lnTo>
                      <a:pt x="67" y="396"/>
                    </a:lnTo>
                    <a:lnTo>
                      <a:pt x="52" y="402"/>
                    </a:lnTo>
                    <a:lnTo>
                      <a:pt x="64" y="393"/>
                    </a:lnTo>
                    <a:close/>
                    <a:moveTo>
                      <a:pt x="67" y="396"/>
                    </a:moveTo>
                    <a:lnTo>
                      <a:pt x="51" y="360"/>
                    </a:lnTo>
                    <a:lnTo>
                      <a:pt x="22" y="372"/>
                    </a:lnTo>
                    <a:lnTo>
                      <a:pt x="37" y="408"/>
                    </a:lnTo>
                    <a:lnTo>
                      <a:pt x="67" y="396"/>
                    </a:lnTo>
                    <a:close/>
                    <a:moveTo>
                      <a:pt x="51" y="360"/>
                    </a:moveTo>
                    <a:lnTo>
                      <a:pt x="35" y="323"/>
                    </a:lnTo>
                    <a:lnTo>
                      <a:pt x="7" y="335"/>
                    </a:lnTo>
                    <a:lnTo>
                      <a:pt x="22" y="372"/>
                    </a:lnTo>
                    <a:lnTo>
                      <a:pt x="51" y="360"/>
                    </a:lnTo>
                    <a:close/>
                    <a:moveTo>
                      <a:pt x="35" y="323"/>
                    </a:moveTo>
                    <a:lnTo>
                      <a:pt x="36" y="325"/>
                    </a:lnTo>
                    <a:lnTo>
                      <a:pt x="36" y="327"/>
                    </a:lnTo>
                    <a:lnTo>
                      <a:pt x="21" y="329"/>
                    </a:lnTo>
                    <a:lnTo>
                      <a:pt x="35" y="323"/>
                    </a:lnTo>
                    <a:close/>
                    <a:moveTo>
                      <a:pt x="36" y="327"/>
                    </a:moveTo>
                    <a:lnTo>
                      <a:pt x="31" y="291"/>
                    </a:lnTo>
                    <a:lnTo>
                      <a:pt x="0" y="295"/>
                    </a:lnTo>
                    <a:lnTo>
                      <a:pt x="5" y="331"/>
                    </a:lnTo>
                    <a:lnTo>
                      <a:pt x="36" y="327"/>
                    </a:lnTo>
                    <a:close/>
                    <a:moveTo>
                      <a:pt x="31" y="291"/>
                    </a:moveTo>
                    <a:lnTo>
                      <a:pt x="31" y="292"/>
                    </a:lnTo>
                    <a:lnTo>
                      <a:pt x="31" y="293"/>
                    </a:lnTo>
                    <a:lnTo>
                      <a:pt x="16" y="293"/>
                    </a:lnTo>
                    <a:lnTo>
                      <a:pt x="31" y="291"/>
                    </a:lnTo>
                    <a:close/>
                    <a:moveTo>
                      <a:pt x="31" y="293"/>
                    </a:moveTo>
                    <a:lnTo>
                      <a:pt x="31" y="251"/>
                    </a:lnTo>
                    <a:lnTo>
                      <a:pt x="0" y="251"/>
                    </a:lnTo>
                    <a:lnTo>
                      <a:pt x="0" y="293"/>
                    </a:lnTo>
                    <a:lnTo>
                      <a:pt x="31" y="293"/>
                    </a:lnTo>
                    <a:close/>
                    <a:moveTo>
                      <a:pt x="31" y="251"/>
                    </a:moveTo>
                    <a:lnTo>
                      <a:pt x="31" y="252"/>
                    </a:lnTo>
                    <a:lnTo>
                      <a:pt x="31" y="253"/>
                    </a:lnTo>
                    <a:lnTo>
                      <a:pt x="16" y="251"/>
                    </a:lnTo>
                    <a:lnTo>
                      <a:pt x="31" y="251"/>
                    </a:lnTo>
                    <a:close/>
                    <a:moveTo>
                      <a:pt x="31" y="253"/>
                    </a:moveTo>
                    <a:lnTo>
                      <a:pt x="36" y="211"/>
                    </a:lnTo>
                    <a:lnTo>
                      <a:pt x="5" y="207"/>
                    </a:lnTo>
                    <a:lnTo>
                      <a:pt x="0" y="249"/>
                    </a:lnTo>
                    <a:lnTo>
                      <a:pt x="31" y="253"/>
                    </a:lnTo>
                    <a:close/>
                    <a:moveTo>
                      <a:pt x="36" y="211"/>
                    </a:moveTo>
                    <a:lnTo>
                      <a:pt x="36" y="212"/>
                    </a:lnTo>
                    <a:lnTo>
                      <a:pt x="36" y="213"/>
                    </a:lnTo>
                    <a:lnTo>
                      <a:pt x="21" y="209"/>
                    </a:lnTo>
                    <a:lnTo>
                      <a:pt x="36" y="211"/>
                    </a:lnTo>
                    <a:close/>
                    <a:moveTo>
                      <a:pt x="36" y="213"/>
                    </a:moveTo>
                    <a:lnTo>
                      <a:pt x="47" y="176"/>
                    </a:lnTo>
                    <a:lnTo>
                      <a:pt x="16" y="168"/>
                    </a:lnTo>
                    <a:lnTo>
                      <a:pt x="6" y="205"/>
                    </a:lnTo>
                    <a:lnTo>
                      <a:pt x="36" y="213"/>
                    </a:lnTo>
                    <a:close/>
                    <a:moveTo>
                      <a:pt x="47" y="176"/>
                    </a:moveTo>
                    <a:lnTo>
                      <a:pt x="46" y="178"/>
                    </a:lnTo>
                    <a:lnTo>
                      <a:pt x="45" y="180"/>
                    </a:lnTo>
                    <a:lnTo>
                      <a:pt x="31" y="172"/>
                    </a:lnTo>
                    <a:lnTo>
                      <a:pt x="47" y="176"/>
                    </a:lnTo>
                    <a:close/>
                    <a:moveTo>
                      <a:pt x="45" y="180"/>
                    </a:moveTo>
                    <a:lnTo>
                      <a:pt x="66" y="144"/>
                    </a:lnTo>
                    <a:lnTo>
                      <a:pt x="38" y="128"/>
                    </a:lnTo>
                    <a:lnTo>
                      <a:pt x="18" y="164"/>
                    </a:lnTo>
                    <a:lnTo>
                      <a:pt x="45" y="180"/>
                    </a:lnTo>
                    <a:close/>
                    <a:moveTo>
                      <a:pt x="66" y="144"/>
                    </a:moveTo>
                    <a:lnTo>
                      <a:pt x="65" y="144"/>
                    </a:lnTo>
                    <a:lnTo>
                      <a:pt x="65" y="145"/>
                    </a:lnTo>
                    <a:lnTo>
                      <a:pt x="52" y="136"/>
                    </a:lnTo>
                    <a:lnTo>
                      <a:pt x="66" y="144"/>
                    </a:lnTo>
                    <a:close/>
                    <a:moveTo>
                      <a:pt x="65" y="145"/>
                    </a:moveTo>
                    <a:lnTo>
                      <a:pt x="86" y="113"/>
                    </a:lnTo>
                    <a:lnTo>
                      <a:pt x="60" y="96"/>
                    </a:lnTo>
                    <a:lnTo>
                      <a:pt x="39" y="127"/>
                    </a:lnTo>
                    <a:lnTo>
                      <a:pt x="65" y="145"/>
                    </a:lnTo>
                    <a:close/>
                    <a:moveTo>
                      <a:pt x="86" y="113"/>
                    </a:moveTo>
                    <a:lnTo>
                      <a:pt x="85" y="114"/>
                    </a:lnTo>
                    <a:lnTo>
                      <a:pt x="84" y="115"/>
                    </a:lnTo>
                    <a:lnTo>
                      <a:pt x="73" y="105"/>
                    </a:lnTo>
                    <a:lnTo>
                      <a:pt x="86" y="113"/>
                    </a:lnTo>
                    <a:close/>
                    <a:moveTo>
                      <a:pt x="84" y="115"/>
                    </a:moveTo>
                    <a:lnTo>
                      <a:pt x="110" y="90"/>
                    </a:lnTo>
                    <a:lnTo>
                      <a:pt x="88" y="67"/>
                    </a:lnTo>
                    <a:lnTo>
                      <a:pt x="62" y="94"/>
                    </a:lnTo>
                    <a:lnTo>
                      <a:pt x="84" y="115"/>
                    </a:lnTo>
                    <a:close/>
                    <a:moveTo>
                      <a:pt x="110" y="90"/>
                    </a:moveTo>
                    <a:lnTo>
                      <a:pt x="110" y="90"/>
                    </a:lnTo>
                    <a:lnTo>
                      <a:pt x="109" y="91"/>
                    </a:lnTo>
                    <a:lnTo>
                      <a:pt x="100" y="78"/>
                    </a:lnTo>
                    <a:lnTo>
                      <a:pt x="110" y="90"/>
                    </a:lnTo>
                    <a:close/>
                    <a:moveTo>
                      <a:pt x="109" y="91"/>
                    </a:moveTo>
                    <a:lnTo>
                      <a:pt x="140" y="64"/>
                    </a:lnTo>
                    <a:lnTo>
                      <a:pt x="120" y="41"/>
                    </a:lnTo>
                    <a:lnTo>
                      <a:pt x="89" y="66"/>
                    </a:lnTo>
                    <a:lnTo>
                      <a:pt x="109" y="91"/>
                    </a:lnTo>
                    <a:close/>
                    <a:moveTo>
                      <a:pt x="140" y="64"/>
                    </a:moveTo>
                    <a:lnTo>
                      <a:pt x="138" y="66"/>
                    </a:lnTo>
                    <a:lnTo>
                      <a:pt x="136" y="67"/>
                    </a:lnTo>
                    <a:lnTo>
                      <a:pt x="130" y="52"/>
                    </a:lnTo>
                    <a:lnTo>
                      <a:pt x="140" y="64"/>
                    </a:lnTo>
                    <a:close/>
                    <a:moveTo>
                      <a:pt x="136" y="67"/>
                    </a:moveTo>
                    <a:lnTo>
                      <a:pt x="173" y="51"/>
                    </a:lnTo>
                    <a:lnTo>
                      <a:pt x="161" y="22"/>
                    </a:lnTo>
                    <a:lnTo>
                      <a:pt x="124" y="38"/>
                    </a:lnTo>
                    <a:lnTo>
                      <a:pt x="136" y="67"/>
                    </a:lnTo>
                    <a:close/>
                    <a:moveTo>
                      <a:pt x="173" y="51"/>
                    </a:moveTo>
                    <a:lnTo>
                      <a:pt x="210" y="36"/>
                    </a:lnTo>
                    <a:lnTo>
                      <a:pt x="198" y="7"/>
                    </a:lnTo>
                    <a:lnTo>
                      <a:pt x="161" y="22"/>
                    </a:lnTo>
                    <a:lnTo>
                      <a:pt x="173" y="51"/>
                    </a:lnTo>
                    <a:close/>
                    <a:moveTo>
                      <a:pt x="210" y="36"/>
                    </a:moveTo>
                    <a:lnTo>
                      <a:pt x="208" y="37"/>
                    </a:lnTo>
                    <a:lnTo>
                      <a:pt x="206" y="37"/>
                    </a:lnTo>
                    <a:lnTo>
                      <a:pt x="204" y="21"/>
                    </a:lnTo>
                    <a:lnTo>
                      <a:pt x="210" y="36"/>
                    </a:lnTo>
                    <a:close/>
                    <a:moveTo>
                      <a:pt x="206" y="37"/>
                    </a:moveTo>
                    <a:lnTo>
                      <a:pt x="242" y="32"/>
                    </a:lnTo>
                    <a:lnTo>
                      <a:pt x="238" y="0"/>
                    </a:lnTo>
                    <a:lnTo>
                      <a:pt x="202" y="5"/>
                    </a:lnTo>
                    <a:lnTo>
                      <a:pt x="206" y="37"/>
                    </a:lnTo>
                    <a:close/>
                    <a:moveTo>
                      <a:pt x="242" y="32"/>
                    </a:moveTo>
                    <a:lnTo>
                      <a:pt x="241" y="32"/>
                    </a:lnTo>
                    <a:lnTo>
                      <a:pt x="240" y="32"/>
                    </a:lnTo>
                    <a:lnTo>
                      <a:pt x="240" y="16"/>
                    </a:lnTo>
                    <a:lnTo>
                      <a:pt x="242" y="32"/>
                    </a:lnTo>
                    <a:close/>
                    <a:moveTo>
                      <a:pt x="240" y="32"/>
                    </a:moveTo>
                    <a:lnTo>
                      <a:pt x="282" y="32"/>
                    </a:lnTo>
                    <a:lnTo>
                      <a:pt x="282" y="0"/>
                    </a:lnTo>
                    <a:lnTo>
                      <a:pt x="240" y="0"/>
                    </a:lnTo>
                    <a:lnTo>
                      <a:pt x="240" y="32"/>
                    </a:lnTo>
                    <a:close/>
                    <a:moveTo>
                      <a:pt x="282" y="32"/>
                    </a:moveTo>
                    <a:lnTo>
                      <a:pt x="281" y="32"/>
                    </a:lnTo>
                    <a:lnTo>
                      <a:pt x="280" y="32"/>
                    </a:lnTo>
                    <a:lnTo>
                      <a:pt x="282" y="16"/>
                    </a:lnTo>
                    <a:lnTo>
                      <a:pt x="282" y="32"/>
                    </a:lnTo>
                    <a:close/>
                    <a:moveTo>
                      <a:pt x="280" y="32"/>
                    </a:moveTo>
                    <a:lnTo>
                      <a:pt x="322" y="37"/>
                    </a:lnTo>
                    <a:lnTo>
                      <a:pt x="325" y="5"/>
                    </a:lnTo>
                    <a:lnTo>
                      <a:pt x="284" y="0"/>
                    </a:lnTo>
                    <a:lnTo>
                      <a:pt x="280" y="3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7" name="Freeform 55">
                <a:extLst>
                  <a:ext uri="{FF2B5EF4-FFF2-40B4-BE49-F238E27FC236}">
                    <a16:creationId xmlns:a16="http://schemas.microsoft.com/office/drawing/2014/main" id="{384C262A-B7AB-9D0C-2247-620DF2775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301"/>
                <a:ext cx="100" cy="101"/>
              </a:xfrm>
              <a:custGeom>
                <a:avLst/>
                <a:gdLst>
                  <a:gd name="T0" fmla="*/ 308 w 502"/>
                  <a:gd name="T1" fmla="*/ 5 h 502"/>
                  <a:gd name="T2" fmla="*/ 345 w 502"/>
                  <a:gd name="T3" fmla="*/ 16 h 502"/>
                  <a:gd name="T4" fmla="*/ 382 w 502"/>
                  <a:gd name="T5" fmla="*/ 37 h 502"/>
                  <a:gd name="T6" fmla="*/ 413 w 502"/>
                  <a:gd name="T7" fmla="*/ 57 h 502"/>
                  <a:gd name="T8" fmla="*/ 439 w 502"/>
                  <a:gd name="T9" fmla="*/ 84 h 502"/>
                  <a:gd name="T10" fmla="*/ 465 w 502"/>
                  <a:gd name="T11" fmla="*/ 115 h 502"/>
                  <a:gd name="T12" fmla="*/ 481 w 502"/>
                  <a:gd name="T13" fmla="*/ 151 h 502"/>
                  <a:gd name="T14" fmla="*/ 497 w 502"/>
                  <a:gd name="T15" fmla="*/ 188 h 502"/>
                  <a:gd name="T16" fmla="*/ 502 w 502"/>
                  <a:gd name="T17" fmla="*/ 225 h 502"/>
                  <a:gd name="T18" fmla="*/ 502 w 502"/>
                  <a:gd name="T19" fmla="*/ 266 h 502"/>
                  <a:gd name="T20" fmla="*/ 497 w 502"/>
                  <a:gd name="T21" fmla="*/ 303 h 502"/>
                  <a:gd name="T22" fmla="*/ 486 w 502"/>
                  <a:gd name="T23" fmla="*/ 345 h 502"/>
                  <a:gd name="T24" fmla="*/ 465 w 502"/>
                  <a:gd name="T25" fmla="*/ 382 h 502"/>
                  <a:gd name="T26" fmla="*/ 445 w 502"/>
                  <a:gd name="T27" fmla="*/ 412 h 502"/>
                  <a:gd name="T28" fmla="*/ 418 w 502"/>
                  <a:gd name="T29" fmla="*/ 439 h 502"/>
                  <a:gd name="T30" fmla="*/ 387 w 502"/>
                  <a:gd name="T31" fmla="*/ 465 h 502"/>
                  <a:gd name="T32" fmla="*/ 350 w 502"/>
                  <a:gd name="T33" fmla="*/ 481 h 502"/>
                  <a:gd name="T34" fmla="*/ 314 w 502"/>
                  <a:gd name="T35" fmla="*/ 496 h 502"/>
                  <a:gd name="T36" fmla="*/ 278 w 502"/>
                  <a:gd name="T37" fmla="*/ 502 h 502"/>
                  <a:gd name="T38" fmla="*/ 236 w 502"/>
                  <a:gd name="T39" fmla="*/ 502 h 502"/>
                  <a:gd name="T40" fmla="*/ 199 w 502"/>
                  <a:gd name="T41" fmla="*/ 496 h 502"/>
                  <a:gd name="T42" fmla="*/ 157 w 502"/>
                  <a:gd name="T43" fmla="*/ 486 h 502"/>
                  <a:gd name="T44" fmla="*/ 120 w 502"/>
                  <a:gd name="T45" fmla="*/ 465 h 502"/>
                  <a:gd name="T46" fmla="*/ 89 w 502"/>
                  <a:gd name="T47" fmla="*/ 444 h 502"/>
                  <a:gd name="T48" fmla="*/ 63 w 502"/>
                  <a:gd name="T49" fmla="*/ 418 h 502"/>
                  <a:gd name="T50" fmla="*/ 37 w 502"/>
                  <a:gd name="T51" fmla="*/ 387 h 502"/>
                  <a:gd name="T52" fmla="*/ 22 w 502"/>
                  <a:gd name="T53" fmla="*/ 350 h 502"/>
                  <a:gd name="T54" fmla="*/ 5 w 502"/>
                  <a:gd name="T55" fmla="*/ 313 h 502"/>
                  <a:gd name="T56" fmla="*/ 0 w 502"/>
                  <a:gd name="T57" fmla="*/ 277 h 502"/>
                  <a:gd name="T58" fmla="*/ 0 w 502"/>
                  <a:gd name="T59" fmla="*/ 235 h 502"/>
                  <a:gd name="T60" fmla="*/ 5 w 502"/>
                  <a:gd name="T61" fmla="*/ 193 h 502"/>
                  <a:gd name="T62" fmla="*/ 16 w 502"/>
                  <a:gd name="T63" fmla="*/ 157 h 502"/>
                  <a:gd name="T64" fmla="*/ 37 w 502"/>
                  <a:gd name="T65" fmla="*/ 121 h 502"/>
                  <a:gd name="T66" fmla="*/ 58 w 502"/>
                  <a:gd name="T67" fmla="*/ 89 h 502"/>
                  <a:gd name="T68" fmla="*/ 84 w 502"/>
                  <a:gd name="T69" fmla="*/ 62 h 502"/>
                  <a:gd name="T70" fmla="*/ 115 w 502"/>
                  <a:gd name="T71" fmla="*/ 37 h 502"/>
                  <a:gd name="T72" fmla="*/ 152 w 502"/>
                  <a:gd name="T73" fmla="*/ 21 h 502"/>
                  <a:gd name="T74" fmla="*/ 189 w 502"/>
                  <a:gd name="T75" fmla="*/ 5 h 502"/>
                  <a:gd name="T76" fmla="*/ 225 w 502"/>
                  <a:gd name="T77" fmla="*/ 0 h 502"/>
                  <a:gd name="T78" fmla="*/ 266 w 502"/>
                  <a:gd name="T79" fmla="*/ 0 h 502"/>
                  <a:gd name="T80" fmla="*/ 308 w 502"/>
                  <a:gd name="T81" fmla="*/ 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2">
                    <a:moveTo>
                      <a:pt x="308" y="5"/>
                    </a:moveTo>
                    <a:lnTo>
                      <a:pt x="345" y="16"/>
                    </a:lnTo>
                    <a:lnTo>
                      <a:pt x="382" y="37"/>
                    </a:lnTo>
                    <a:lnTo>
                      <a:pt x="413" y="57"/>
                    </a:lnTo>
                    <a:lnTo>
                      <a:pt x="439" y="84"/>
                    </a:lnTo>
                    <a:lnTo>
                      <a:pt x="465" y="115"/>
                    </a:lnTo>
                    <a:lnTo>
                      <a:pt x="481" y="151"/>
                    </a:lnTo>
                    <a:lnTo>
                      <a:pt x="497" y="188"/>
                    </a:lnTo>
                    <a:lnTo>
                      <a:pt x="502" y="225"/>
                    </a:lnTo>
                    <a:lnTo>
                      <a:pt x="502" y="266"/>
                    </a:lnTo>
                    <a:lnTo>
                      <a:pt x="497" y="303"/>
                    </a:lnTo>
                    <a:lnTo>
                      <a:pt x="486" y="345"/>
                    </a:lnTo>
                    <a:lnTo>
                      <a:pt x="465" y="382"/>
                    </a:lnTo>
                    <a:lnTo>
                      <a:pt x="445" y="412"/>
                    </a:lnTo>
                    <a:lnTo>
                      <a:pt x="418" y="439"/>
                    </a:lnTo>
                    <a:lnTo>
                      <a:pt x="387" y="465"/>
                    </a:lnTo>
                    <a:lnTo>
                      <a:pt x="350" y="481"/>
                    </a:lnTo>
                    <a:lnTo>
                      <a:pt x="314" y="496"/>
                    </a:lnTo>
                    <a:lnTo>
                      <a:pt x="278" y="502"/>
                    </a:lnTo>
                    <a:lnTo>
                      <a:pt x="236" y="502"/>
                    </a:lnTo>
                    <a:lnTo>
                      <a:pt x="199" y="496"/>
                    </a:lnTo>
                    <a:lnTo>
                      <a:pt x="157" y="486"/>
                    </a:lnTo>
                    <a:lnTo>
                      <a:pt x="120" y="465"/>
                    </a:lnTo>
                    <a:lnTo>
                      <a:pt x="89" y="444"/>
                    </a:lnTo>
                    <a:lnTo>
                      <a:pt x="63" y="418"/>
                    </a:lnTo>
                    <a:lnTo>
                      <a:pt x="37" y="387"/>
                    </a:lnTo>
                    <a:lnTo>
                      <a:pt x="22" y="350"/>
                    </a:lnTo>
                    <a:lnTo>
                      <a:pt x="5" y="313"/>
                    </a:lnTo>
                    <a:lnTo>
                      <a:pt x="0" y="277"/>
                    </a:lnTo>
                    <a:lnTo>
                      <a:pt x="0" y="235"/>
                    </a:lnTo>
                    <a:lnTo>
                      <a:pt x="5" y="193"/>
                    </a:lnTo>
                    <a:lnTo>
                      <a:pt x="16" y="157"/>
                    </a:lnTo>
                    <a:lnTo>
                      <a:pt x="37" y="121"/>
                    </a:lnTo>
                    <a:lnTo>
                      <a:pt x="58" y="89"/>
                    </a:lnTo>
                    <a:lnTo>
                      <a:pt x="84" y="62"/>
                    </a:lnTo>
                    <a:lnTo>
                      <a:pt x="115" y="37"/>
                    </a:lnTo>
                    <a:lnTo>
                      <a:pt x="152" y="21"/>
                    </a:lnTo>
                    <a:lnTo>
                      <a:pt x="189" y="5"/>
                    </a:lnTo>
                    <a:lnTo>
                      <a:pt x="225" y="0"/>
                    </a:lnTo>
                    <a:lnTo>
                      <a:pt x="266" y="0"/>
                    </a:lnTo>
                    <a:lnTo>
                      <a:pt x="308" y="5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8" name="Freeform 56">
                <a:extLst>
                  <a:ext uri="{FF2B5EF4-FFF2-40B4-BE49-F238E27FC236}">
                    <a16:creationId xmlns:a16="http://schemas.microsoft.com/office/drawing/2014/main" id="{C78EF95F-81B5-6DE7-F1FC-B65F8A68AC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2" y="2298"/>
                <a:ext cx="106" cy="107"/>
              </a:xfrm>
              <a:custGeom>
                <a:avLst/>
                <a:gdLst>
                  <a:gd name="T0" fmla="*/ 356 w 532"/>
                  <a:gd name="T1" fmla="*/ 46 h 532"/>
                  <a:gd name="T2" fmla="*/ 388 w 532"/>
                  <a:gd name="T3" fmla="*/ 65 h 532"/>
                  <a:gd name="T4" fmla="*/ 388 w 532"/>
                  <a:gd name="T5" fmla="*/ 65 h 532"/>
                  <a:gd name="T6" fmla="*/ 406 w 532"/>
                  <a:gd name="T7" fmla="*/ 39 h 532"/>
                  <a:gd name="T8" fmla="*/ 419 w 532"/>
                  <a:gd name="T9" fmla="*/ 86 h 532"/>
                  <a:gd name="T10" fmla="*/ 444 w 532"/>
                  <a:gd name="T11" fmla="*/ 110 h 532"/>
                  <a:gd name="T12" fmla="*/ 468 w 532"/>
                  <a:gd name="T13" fmla="*/ 140 h 532"/>
                  <a:gd name="T14" fmla="*/ 466 w 532"/>
                  <a:gd name="T15" fmla="*/ 137 h 532"/>
                  <a:gd name="T16" fmla="*/ 495 w 532"/>
                  <a:gd name="T17" fmla="*/ 124 h 532"/>
                  <a:gd name="T18" fmla="*/ 481 w 532"/>
                  <a:gd name="T19" fmla="*/ 172 h 532"/>
                  <a:gd name="T20" fmla="*/ 496 w 532"/>
                  <a:gd name="T21" fmla="*/ 205 h 532"/>
                  <a:gd name="T22" fmla="*/ 501 w 532"/>
                  <a:gd name="T23" fmla="*/ 241 h 532"/>
                  <a:gd name="T24" fmla="*/ 532 w 532"/>
                  <a:gd name="T25" fmla="*/ 281 h 532"/>
                  <a:gd name="T26" fmla="*/ 517 w 532"/>
                  <a:gd name="T27" fmla="*/ 281 h 532"/>
                  <a:gd name="T28" fmla="*/ 502 w 532"/>
                  <a:gd name="T29" fmla="*/ 279 h 532"/>
                  <a:gd name="T30" fmla="*/ 497 w 532"/>
                  <a:gd name="T31" fmla="*/ 314 h 532"/>
                  <a:gd name="T32" fmla="*/ 486 w 532"/>
                  <a:gd name="T33" fmla="*/ 354 h 532"/>
                  <a:gd name="T34" fmla="*/ 493 w 532"/>
                  <a:gd name="T35" fmla="*/ 404 h 532"/>
                  <a:gd name="T36" fmla="*/ 480 w 532"/>
                  <a:gd name="T37" fmla="*/ 397 h 532"/>
                  <a:gd name="T38" fmla="*/ 467 w 532"/>
                  <a:gd name="T39" fmla="*/ 387 h 532"/>
                  <a:gd name="T40" fmla="*/ 449 w 532"/>
                  <a:gd name="T41" fmla="*/ 417 h 532"/>
                  <a:gd name="T42" fmla="*/ 422 w 532"/>
                  <a:gd name="T43" fmla="*/ 442 h 532"/>
                  <a:gd name="T44" fmla="*/ 412 w 532"/>
                  <a:gd name="T45" fmla="*/ 491 h 532"/>
                  <a:gd name="T46" fmla="*/ 402 w 532"/>
                  <a:gd name="T47" fmla="*/ 480 h 532"/>
                  <a:gd name="T48" fmla="*/ 396 w 532"/>
                  <a:gd name="T49" fmla="*/ 466 h 532"/>
                  <a:gd name="T50" fmla="*/ 323 w 532"/>
                  <a:gd name="T51" fmla="*/ 497 h 532"/>
                  <a:gd name="T52" fmla="*/ 291 w 532"/>
                  <a:gd name="T53" fmla="*/ 501 h 532"/>
                  <a:gd name="T54" fmla="*/ 293 w 532"/>
                  <a:gd name="T55" fmla="*/ 501 h 532"/>
                  <a:gd name="T56" fmla="*/ 293 w 532"/>
                  <a:gd name="T57" fmla="*/ 532 h 532"/>
                  <a:gd name="T58" fmla="*/ 251 w 532"/>
                  <a:gd name="T59" fmla="*/ 501 h 532"/>
                  <a:gd name="T60" fmla="*/ 216 w 532"/>
                  <a:gd name="T61" fmla="*/ 496 h 532"/>
                  <a:gd name="T62" fmla="*/ 176 w 532"/>
                  <a:gd name="T63" fmla="*/ 485 h 532"/>
                  <a:gd name="T64" fmla="*/ 180 w 532"/>
                  <a:gd name="T65" fmla="*/ 487 h 532"/>
                  <a:gd name="T66" fmla="*/ 164 w 532"/>
                  <a:gd name="T67" fmla="*/ 515 h 532"/>
                  <a:gd name="T68" fmla="*/ 144 w 532"/>
                  <a:gd name="T69" fmla="*/ 466 h 532"/>
                  <a:gd name="T70" fmla="*/ 113 w 532"/>
                  <a:gd name="T71" fmla="*/ 446 h 532"/>
                  <a:gd name="T72" fmla="*/ 90 w 532"/>
                  <a:gd name="T73" fmla="*/ 422 h 532"/>
                  <a:gd name="T74" fmla="*/ 91 w 532"/>
                  <a:gd name="T75" fmla="*/ 423 h 532"/>
                  <a:gd name="T76" fmla="*/ 66 w 532"/>
                  <a:gd name="T77" fmla="*/ 442 h 532"/>
                  <a:gd name="T78" fmla="*/ 64 w 532"/>
                  <a:gd name="T79" fmla="*/ 392 h 532"/>
                  <a:gd name="T80" fmla="*/ 51 w 532"/>
                  <a:gd name="T81" fmla="*/ 359 h 532"/>
                  <a:gd name="T82" fmla="*/ 36 w 532"/>
                  <a:gd name="T83" fmla="*/ 324 h 532"/>
                  <a:gd name="T84" fmla="*/ 0 w 532"/>
                  <a:gd name="T85" fmla="*/ 294 h 532"/>
                  <a:gd name="T86" fmla="*/ 15 w 532"/>
                  <a:gd name="T87" fmla="*/ 292 h 532"/>
                  <a:gd name="T88" fmla="*/ 31 w 532"/>
                  <a:gd name="T89" fmla="*/ 292 h 532"/>
                  <a:gd name="T90" fmla="*/ 31 w 532"/>
                  <a:gd name="T91" fmla="*/ 252 h 532"/>
                  <a:gd name="T92" fmla="*/ 36 w 532"/>
                  <a:gd name="T93" fmla="*/ 212 h 532"/>
                  <a:gd name="T94" fmla="*/ 16 w 532"/>
                  <a:gd name="T95" fmla="*/ 167 h 532"/>
                  <a:gd name="T96" fmla="*/ 31 w 532"/>
                  <a:gd name="T97" fmla="*/ 172 h 532"/>
                  <a:gd name="T98" fmla="*/ 45 w 532"/>
                  <a:gd name="T99" fmla="*/ 179 h 532"/>
                  <a:gd name="T100" fmla="*/ 65 w 532"/>
                  <a:gd name="T101" fmla="*/ 144 h 532"/>
                  <a:gd name="T102" fmla="*/ 85 w 532"/>
                  <a:gd name="T103" fmla="*/ 114 h 532"/>
                  <a:gd name="T104" fmla="*/ 88 w 532"/>
                  <a:gd name="T105" fmla="*/ 67 h 532"/>
                  <a:gd name="T106" fmla="*/ 99 w 532"/>
                  <a:gd name="T107" fmla="*/ 77 h 532"/>
                  <a:gd name="T108" fmla="*/ 109 w 532"/>
                  <a:gd name="T109" fmla="*/ 90 h 532"/>
                  <a:gd name="T110" fmla="*/ 136 w 532"/>
                  <a:gd name="T111" fmla="*/ 66 h 532"/>
                  <a:gd name="T112" fmla="*/ 210 w 532"/>
                  <a:gd name="T113" fmla="*/ 35 h 532"/>
                  <a:gd name="T114" fmla="*/ 206 w 532"/>
                  <a:gd name="T115" fmla="*/ 36 h 532"/>
                  <a:gd name="T116" fmla="*/ 202 w 532"/>
                  <a:gd name="T117" fmla="*/ 5 h 532"/>
                  <a:gd name="T118" fmla="*/ 243 w 532"/>
                  <a:gd name="T119" fmla="*/ 31 h 532"/>
                  <a:gd name="T120" fmla="*/ 281 w 532"/>
                  <a:gd name="T121" fmla="*/ 31 h 532"/>
                  <a:gd name="T122" fmla="*/ 322 w 532"/>
                  <a:gd name="T123" fmla="*/ 36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2" h="532">
                    <a:moveTo>
                      <a:pt x="319" y="36"/>
                    </a:moveTo>
                    <a:lnTo>
                      <a:pt x="356" y="46"/>
                    </a:lnTo>
                    <a:lnTo>
                      <a:pt x="364" y="15"/>
                    </a:lnTo>
                    <a:lnTo>
                      <a:pt x="328" y="5"/>
                    </a:lnTo>
                    <a:lnTo>
                      <a:pt x="319" y="36"/>
                    </a:lnTo>
                    <a:close/>
                    <a:moveTo>
                      <a:pt x="356" y="46"/>
                    </a:moveTo>
                    <a:lnTo>
                      <a:pt x="354" y="46"/>
                    </a:lnTo>
                    <a:lnTo>
                      <a:pt x="353" y="45"/>
                    </a:lnTo>
                    <a:lnTo>
                      <a:pt x="360" y="31"/>
                    </a:lnTo>
                    <a:lnTo>
                      <a:pt x="356" y="46"/>
                    </a:lnTo>
                    <a:close/>
                    <a:moveTo>
                      <a:pt x="353" y="45"/>
                    </a:moveTo>
                    <a:lnTo>
                      <a:pt x="388" y="65"/>
                    </a:lnTo>
                    <a:lnTo>
                      <a:pt x="405" y="38"/>
                    </a:lnTo>
                    <a:lnTo>
                      <a:pt x="368" y="17"/>
                    </a:lnTo>
                    <a:lnTo>
                      <a:pt x="353" y="45"/>
                    </a:lnTo>
                    <a:close/>
                    <a:moveTo>
                      <a:pt x="388" y="65"/>
                    </a:moveTo>
                    <a:lnTo>
                      <a:pt x="388" y="65"/>
                    </a:lnTo>
                    <a:lnTo>
                      <a:pt x="388" y="65"/>
                    </a:lnTo>
                    <a:lnTo>
                      <a:pt x="397" y="52"/>
                    </a:lnTo>
                    <a:lnTo>
                      <a:pt x="388" y="65"/>
                    </a:lnTo>
                    <a:close/>
                    <a:moveTo>
                      <a:pt x="388" y="65"/>
                    </a:moveTo>
                    <a:lnTo>
                      <a:pt x="419" y="86"/>
                    </a:lnTo>
                    <a:lnTo>
                      <a:pt x="436" y="59"/>
                    </a:lnTo>
                    <a:lnTo>
                      <a:pt x="406" y="39"/>
                    </a:lnTo>
                    <a:lnTo>
                      <a:pt x="388" y="65"/>
                    </a:lnTo>
                    <a:close/>
                    <a:moveTo>
                      <a:pt x="419" y="86"/>
                    </a:moveTo>
                    <a:lnTo>
                      <a:pt x="418" y="85"/>
                    </a:lnTo>
                    <a:lnTo>
                      <a:pt x="417" y="84"/>
                    </a:lnTo>
                    <a:lnTo>
                      <a:pt x="428" y="72"/>
                    </a:lnTo>
                    <a:lnTo>
                      <a:pt x="419" y="86"/>
                    </a:lnTo>
                    <a:close/>
                    <a:moveTo>
                      <a:pt x="417" y="84"/>
                    </a:moveTo>
                    <a:lnTo>
                      <a:pt x="444" y="110"/>
                    </a:lnTo>
                    <a:lnTo>
                      <a:pt x="465" y="88"/>
                    </a:lnTo>
                    <a:lnTo>
                      <a:pt x="439" y="61"/>
                    </a:lnTo>
                    <a:lnTo>
                      <a:pt x="417" y="84"/>
                    </a:lnTo>
                    <a:close/>
                    <a:moveTo>
                      <a:pt x="444" y="110"/>
                    </a:moveTo>
                    <a:lnTo>
                      <a:pt x="442" y="109"/>
                    </a:lnTo>
                    <a:lnTo>
                      <a:pt x="442" y="109"/>
                    </a:lnTo>
                    <a:lnTo>
                      <a:pt x="454" y="99"/>
                    </a:lnTo>
                    <a:lnTo>
                      <a:pt x="444" y="110"/>
                    </a:lnTo>
                    <a:close/>
                    <a:moveTo>
                      <a:pt x="442" y="109"/>
                    </a:moveTo>
                    <a:lnTo>
                      <a:pt x="468" y="140"/>
                    </a:lnTo>
                    <a:lnTo>
                      <a:pt x="492" y="120"/>
                    </a:lnTo>
                    <a:lnTo>
                      <a:pt x="466" y="89"/>
                    </a:lnTo>
                    <a:lnTo>
                      <a:pt x="442" y="109"/>
                    </a:lnTo>
                    <a:close/>
                    <a:moveTo>
                      <a:pt x="468" y="140"/>
                    </a:moveTo>
                    <a:lnTo>
                      <a:pt x="467" y="139"/>
                    </a:lnTo>
                    <a:lnTo>
                      <a:pt x="466" y="137"/>
                    </a:lnTo>
                    <a:lnTo>
                      <a:pt x="480" y="130"/>
                    </a:lnTo>
                    <a:lnTo>
                      <a:pt x="468" y="140"/>
                    </a:lnTo>
                    <a:close/>
                    <a:moveTo>
                      <a:pt x="466" y="137"/>
                    </a:moveTo>
                    <a:lnTo>
                      <a:pt x="481" y="172"/>
                    </a:lnTo>
                    <a:lnTo>
                      <a:pt x="511" y="160"/>
                    </a:lnTo>
                    <a:lnTo>
                      <a:pt x="495" y="124"/>
                    </a:lnTo>
                    <a:lnTo>
                      <a:pt x="466" y="137"/>
                    </a:lnTo>
                    <a:close/>
                    <a:moveTo>
                      <a:pt x="481" y="172"/>
                    </a:moveTo>
                    <a:lnTo>
                      <a:pt x="498" y="209"/>
                    </a:lnTo>
                    <a:lnTo>
                      <a:pt x="526" y="197"/>
                    </a:lnTo>
                    <a:lnTo>
                      <a:pt x="511" y="160"/>
                    </a:lnTo>
                    <a:lnTo>
                      <a:pt x="481" y="172"/>
                    </a:lnTo>
                    <a:close/>
                    <a:moveTo>
                      <a:pt x="498" y="209"/>
                    </a:moveTo>
                    <a:lnTo>
                      <a:pt x="497" y="207"/>
                    </a:lnTo>
                    <a:lnTo>
                      <a:pt x="496" y="205"/>
                    </a:lnTo>
                    <a:lnTo>
                      <a:pt x="512" y="203"/>
                    </a:lnTo>
                    <a:lnTo>
                      <a:pt x="498" y="209"/>
                    </a:lnTo>
                    <a:close/>
                    <a:moveTo>
                      <a:pt x="496" y="205"/>
                    </a:moveTo>
                    <a:lnTo>
                      <a:pt x="502" y="242"/>
                    </a:lnTo>
                    <a:lnTo>
                      <a:pt x="532" y="238"/>
                    </a:lnTo>
                    <a:lnTo>
                      <a:pt x="527" y="201"/>
                    </a:lnTo>
                    <a:lnTo>
                      <a:pt x="496" y="205"/>
                    </a:lnTo>
                    <a:close/>
                    <a:moveTo>
                      <a:pt x="502" y="242"/>
                    </a:moveTo>
                    <a:lnTo>
                      <a:pt x="501" y="241"/>
                    </a:lnTo>
                    <a:lnTo>
                      <a:pt x="501" y="240"/>
                    </a:lnTo>
                    <a:lnTo>
                      <a:pt x="517" y="240"/>
                    </a:lnTo>
                    <a:lnTo>
                      <a:pt x="502" y="242"/>
                    </a:lnTo>
                    <a:close/>
                    <a:moveTo>
                      <a:pt x="501" y="240"/>
                    </a:moveTo>
                    <a:lnTo>
                      <a:pt x="501" y="281"/>
                    </a:lnTo>
                    <a:lnTo>
                      <a:pt x="532" y="281"/>
                    </a:lnTo>
                    <a:lnTo>
                      <a:pt x="532" y="240"/>
                    </a:lnTo>
                    <a:lnTo>
                      <a:pt x="501" y="240"/>
                    </a:lnTo>
                    <a:close/>
                    <a:moveTo>
                      <a:pt x="501" y="281"/>
                    </a:moveTo>
                    <a:lnTo>
                      <a:pt x="501" y="280"/>
                    </a:lnTo>
                    <a:lnTo>
                      <a:pt x="502" y="279"/>
                    </a:lnTo>
                    <a:lnTo>
                      <a:pt x="517" y="281"/>
                    </a:lnTo>
                    <a:lnTo>
                      <a:pt x="501" y="281"/>
                    </a:lnTo>
                    <a:close/>
                    <a:moveTo>
                      <a:pt x="502" y="279"/>
                    </a:moveTo>
                    <a:lnTo>
                      <a:pt x="496" y="316"/>
                    </a:lnTo>
                    <a:lnTo>
                      <a:pt x="527" y="320"/>
                    </a:lnTo>
                    <a:lnTo>
                      <a:pt x="532" y="283"/>
                    </a:lnTo>
                    <a:lnTo>
                      <a:pt x="502" y="279"/>
                    </a:lnTo>
                    <a:close/>
                    <a:moveTo>
                      <a:pt x="496" y="316"/>
                    </a:moveTo>
                    <a:lnTo>
                      <a:pt x="497" y="315"/>
                    </a:lnTo>
                    <a:lnTo>
                      <a:pt x="497" y="314"/>
                    </a:lnTo>
                    <a:lnTo>
                      <a:pt x="512" y="318"/>
                    </a:lnTo>
                    <a:lnTo>
                      <a:pt x="496" y="316"/>
                    </a:lnTo>
                    <a:close/>
                    <a:moveTo>
                      <a:pt x="497" y="314"/>
                    </a:moveTo>
                    <a:lnTo>
                      <a:pt x="486" y="356"/>
                    </a:lnTo>
                    <a:lnTo>
                      <a:pt x="516" y="364"/>
                    </a:lnTo>
                    <a:lnTo>
                      <a:pt x="527" y="322"/>
                    </a:lnTo>
                    <a:lnTo>
                      <a:pt x="497" y="314"/>
                    </a:lnTo>
                    <a:close/>
                    <a:moveTo>
                      <a:pt x="486" y="356"/>
                    </a:moveTo>
                    <a:lnTo>
                      <a:pt x="486" y="354"/>
                    </a:lnTo>
                    <a:lnTo>
                      <a:pt x="487" y="352"/>
                    </a:lnTo>
                    <a:lnTo>
                      <a:pt x="501" y="360"/>
                    </a:lnTo>
                    <a:lnTo>
                      <a:pt x="486" y="356"/>
                    </a:lnTo>
                    <a:close/>
                    <a:moveTo>
                      <a:pt x="487" y="352"/>
                    </a:moveTo>
                    <a:lnTo>
                      <a:pt x="467" y="388"/>
                    </a:lnTo>
                    <a:lnTo>
                      <a:pt x="493" y="404"/>
                    </a:lnTo>
                    <a:lnTo>
                      <a:pt x="515" y="368"/>
                    </a:lnTo>
                    <a:lnTo>
                      <a:pt x="487" y="352"/>
                    </a:lnTo>
                    <a:close/>
                    <a:moveTo>
                      <a:pt x="467" y="388"/>
                    </a:moveTo>
                    <a:lnTo>
                      <a:pt x="467" y="388"/>
                    </a:lnTo>
                    <a:lnTo>
                      <a:pt x="467" y="387"/>
                    </a:lnTo>
                    <a:lnTo>
                      <a:pt x="480" y="397"/>
                    </a:lnTo>
                    <a:lnTo>
                      <a:pt x="467" y="388"/>
                    </a:lnTo>
                    <a:close/>
                    <a:moveTo>
                      <a:pt x="467" y="387"/>
                    </a:moveTo>
                    <a:lnTo>
                      <a:pt x="447" y="419"/>
                    </a:lnTo>
                    <a:lnTo>
                      <a:pt x="472" y="436"/>
                    </a:lnTo>
                    <a:lnTo>
                      <a:pt x="493" y="405"/>
                    </a:lnTo>
                    <a:lnTo>
                      <a:pt x="467" y="387"/>
                    </a:lnTo>
                    <a:close/>
                    <a:moveTo>
                      <a:pt x="447" y="419"/>
                    </a:moveTo>
                    <a:lnTo>
                      <a:pt x="448" y="418"/>
                    </a:lnTo>
                    <a:lnTo>
                      <a:pt x="449" y="417"/>
                    </a:lnTo>
                    <a:lnTo>
                      <a:pt x="460" y="427"/>
                    </a:lnTo>
                    <a:lnTo>
                      <a:pt x="447" y="419"/>
                    </a:lnTo>
                    <a:close/>
                    <a:moveTo>
                      <a:pt x="449" y="417"/>
                    </a:moveTo>
                    <a:lnTo>
                      <a:pt x="422" y="442"/>
                    </a:lnTo>
                    <a:lnTo>
                      <a:pt x="445" y="465"/>
                    </a:lnTo>
                    <a:lnTo>
                      <a:pt x="470" y="438"/>
                    </a:lnTo>
                    <a:lnTo>
                      <a:pt x="449" y="417"/>
                    </a:lnTo>
                    <a:close/>
                    <a:moveTo>
                      <a:pt x="422" y="442"/>
                    </a:moveTo>
                    <a:lnTo>
                      <a:pt x="422" y="442"/>
                    </a:lnTo>
                    <a:lnTo>
                      <a:pt x="423" y="441"/>
                    </a:lnTo>
                    <a:lnTo>
                      <a:pt x="433" y="454"/>
                    </a:lnTo>
                    <a:lnTo>
                      <a:pt x="422" y="442"/>
                    </a:lnTo>
                    <a:close/>
                    <a:moveTo>
                      <a:pt x="423" y="441"/>
                    </a:moveTo>
                    <a:lnTo>
                      <a:pt x="391" y="468"/>
                    </a:lnTo>
                    <a:lnTo>
                      <a:pt x="412" y="491"/>
                    </a:lnTo>
                    <a:lnTo>
                      <a:pt x="444" y="466"/>
                    </a:lnTo>
                    <a:lnTo>
                      <a:pt x="423" y="441"/>
                    </a:lnTo>
                    <a:close/>
                    <a:moveTo>
                      <a:pt x="391" y="468"/>
                    </a:moveTo>
                    <a:lnTo>
                      <a:pt x="394" y="466"/>
                    </a:lnTo>
                    <a:lnTo>
                      <a:pt x="396" y="466"/>
                    </a:lnTo>
                    <a:lnTo>
                      <a:pt x="402" y="480"/>
                    </a:lnTo>
                    <a:lnTo>
                      <a:pt x="391" y="468"/>
                    </a:lnTo>
                    <a:close/>
                    <a:moveTo>
                      <a:pt x="396" y="466"/>
                    </a:moveTo>
                    <a:lnTo>
                      <a:pt x="359" y="481"/>
                    </a:lnTo>
                    <a:lnTo>
                      <a:pt x="371" y="510"/>
                    </a:lnTo>
                    <a:lnTo>
                      <a:pt x="408" y="494"/>
                    </a:lnTo>
                    <a:lnTo>
                      <a:pt x="396" y="466"/>
                    </a:lnTo>
                    <a:close/>
                    <a:moveTo>
                      <a:pt x="359" y="481"/>
                    </a:moveTo>
                    <a:lnTo>
                      <a:pt x="323" y="497"/>
                    </a:lnTo>
                    <a:lnTo>
                      <a:pt x="335" y="526"/>
                    </a:lnTo>
                    <a:lnTo>
                      <a:pt x="371" y="510"/>
                    </a:lnTo>
                    <a:lnTo>
                      <a:pt x="359" y="481"/>
                    </a:lnTo>
                    <a:close/>
                    <a:moveTo>
                      <a:pt x="323" y="497"/>
                    </a:moveTo>
                    <a:lnTo>
                      <a:pt x="324" y="496"/>
                    </a:lnTo>
                    <a:lnTo>
                      <a:pt x="326" y="496"/>
                    </a:lnTo>
                    <a:lnTo>
                      <a:pt x="329" y="511"/>
                    </a:lnTo>
                    <a:lnTo>
                      <a:pt x="323" y="497"/>
                    </a:lnTo>
                    <a:close/>
                    <a:moveTo>
                      <a:pt x="326" y="496"/>
                    </a:moveTo>
                    <a:lnTo>
                      <a:pt x="291" y="501"/>
                    </a:lnTo>
                    <a:lnTo>
                      <a:pt x="295" y="532"/>
                    </a:lnTo>
                    <a:lnTo>
                      <a:pt x="331" y="527"/>
                    </a:lnTo>
                    <a:lnTo>
                      <a:pt x="326" y="496"/>
                    </a:lnTo>
                    <a:close/>
                    <a:moveTo>
                      <a:pt x="291" y="501"/>
                    </a:moveTo>
                    <a:lnTo>
                      <a:pt x="291" y="501"/>
                    </a:lnTo>
                    <a:lnTo>
                      <a:pt x="293" y="501"/>
                    </a:lnTo>
                    <a:lnTo>
                      <a:pt x="293" y="517"/>
                    </a:lnTo>
                    <a:lnTo>
                      <a:pt x="291" y="501"/>
                    </a:lnTo>
                    <a:close/>
                    <a:moveTo>
                      <a:pt x="293" y="501"/>
                    </a:moveTo>
                    <a:lnTo>
                      <a:pt x="251" y="501"/>
                    </a:lnTo>
                    <a:lnTo>
                      <a:pt x="251" y="532"/>
                    </a:lnTo>
                    <a:lnTo>
                      <a:pt x="293" y="532"/>
                    </a:lnTo>
                    <a:lnTo>
                      <a:pt x="293" y="501"/>
                    </a:lnTo>
                    <a:close/>
                    <a:moveTo>
                      <a:pt x="251" y="501"/>
                    </a:moveTo>
                    <a:lnTo>
                      <a:pt x="252" y="501"/>
                    </a:lnTo>
                    <a:lnTo>
                      <a:pt x="253" y="501"/>
                    </a:lnTo>
                    <a:lnTo>
                      <a:pt x="251" y="517"/>
                    </a:lnTo>
                    <a:lnTo>
                      <a:pt x="251" y="501"/>
                    </a:lnTo>
                    <a:close/>
                    <a:moveTo>
                      <a:pt x="253" y="501"/>
                    </a:moveTo>
                    <a:lnTo>
                      <a:pt x="216" y="496"/>
                    </a:lnTo>
                    <a:lnTo>
                      <a:pt x="212" y="527"/>
                    </a:lnTo>
                    <a:lnTo>
                      <a:pt x="249" y="532"/>
                    </a:lnTo>
                    <a:lnTo>
                      <a:pt x="253" y="501"/>
                    </a:lnTo>
                    <a:close/>
                    <a:moveTo>
                      <a:pt x="216" y="496"/>
                    </a:moveTo>
                    <a:lnTo>
                      <a:pt x="216" y="496"/>
                    </a:lnTo>
                    <a:lnTo>
                      <a:pt x="218" y="497"/>
                    </a:lnTo>
                    <a:lnTo>
                      <a:pt x="214" y="511"/>
                    </a:lnTo>
                    <a:lnTo>
                      <a:pt x="216" y="496"/>
                    </a:lnTo>
                    <a:close/>
                    <a:moveTo>
                      <a:pt x="218" y="497"/>
                    </a:moveTo>
                    <a:lnTo>
                      <a:pt x="176" y="485"/>
                    </a:lnTo>
                    <a:lnTo>
                      <a:pt x="168" y="516"/>
                    </a:lnTo>
                    <a:lnTo>
                      <a:pt x="210" y="526"/>
                    </a:lnTo>
                    <a:lnTo>
                      <a:pt x="218" y="497"/>
                    </a:lnTo>
                    <a:close/>
                    <a:moveTo>
                      <a:pt x="176" y="485"/>
                    </a:moveTo>
                    <a:lnTo>
                      <a:pt x="178" y="486"/>
                    </a:lnTo>
                    <a:lnTo>
                      <a:pt x="180" y="487"/>
                    </a:lnTo>
                    <a:lnTo>
                      <a:pt x="172" y="501"/>
                    </a:lnTo>
                    <a:lnTo>
                      <a:pt x="176" y="485"/>
                    </a:lnTo>
                    <a:close/>
                    <a:moveTo>
                      <a:pt x="180" y="487"/>
                    </a:moveTo>
                    <a:lnTo>
                      <a:pt x="144" y="466"/>
                    </a:lnTo>
                    <a:lnTo>
                      <a:pt x="127" y="493"/>
                    </a:lnTo>
                    <a:lnTo>
                      <a:pt x="164" y="515"/>
                    </a:lnTo>
                    <a:lnTo>
                      <a:pt x="180" y="487"/>
                    </a:lnTo>
                    <a:close/>
                    <a:moveTo>
                      <a:pt x="144" y="466"/>
                    </a:moveTo>
                    <a:lnTo>
                      <a:pt x="144" y="466"/>
                    </a:lnTo>
                    <a:lnTo>
                      <a:pt x="145" y="467"/>
                    </a:lnTo>
                    <a:lnTo>
                      <a:pt x="135" y="480"/>
                    </a:lnTo>
                    <a:lnTo>
                      <a:pt x="144" y="466"/>
                    </a:lnTo>
                    <a:close/>
                    <a:moveTo>
                      <a:pt x="145" y="467"/>
                    </a:moveTo>
                    <a:lnTo>
                      <a:pt x="113" y="446"/>
                    </a:lnTo>
                    <a:lnTo>
                      <a:pt x="96" y="472"/>
                    </a:lnTo>
                    <a:lnTo>
                      <a:pt x="127" y="493"/>
                    </a:lnTo>
                    <a:lnTo>
                      <a:pt x="145" y="467"/>
                    </a:lnTo>
                    <a:close/>
                    <a:moveTo>
                      <a:pt x="113" y="446"/>
                    </a:moveTo>
                    <a:lnTo>
                      <a:pt x="114" y="447"/>
                    </a:lnTo>
                    <a:lnTo>
                      <a:pt x="115" y="448"/>
                    </a:lnTo>
                    <a:lnTo>
                      <a:pt x="104" y="459"/>
                    </a:lnTo>
                    <a:lnTo>
                      <a:pt x="113" y="446"/>
                    </a:lnTo>
                    <a:close/>
                    <a:moveTo>
                      <a:pt x="115" y="448"/>
                    </a:moveTo>
                    <a:lnTo>
                      <a:pt x="90" y="422"/>
                    </a:lnTo>
                    <a:lnTo>
                      <a:pt x="67" y="444"/>
                    </a:lnTo>
                    <a:lnTo>
                      <a:pt x="93" y="470"/>
                    </a:lnTo>
                    <a:lnTo>
                      <a:pt x="115" y="448"/>
                    </a:lnTo>
                    <a:close/>
                    <a:moveTo>
                      <a:pt x="90" y="422"/>
                    </a:moveTo>
                    <a:lnTo>
                      <a:pt x="90" y="422"/>
                    </a:lnTo>
                    <a:lnTo>
                      <a:pt x="91" y="423"/>
                    </a:lnTo>
                    <a:lnTo>
                      <a:pt x="78" y="433"/>
                    </a:lnTo>
                    <a:lnTo>
                      <a:pt x="90" y="422"/>
                    </a:lnTo>
                    <a:close/>
                    <a:moveTo>
                      <a:pt x="91" y="423"/>
                    </a:moveTo>
                    <a:lnTo>
                      <a:pt x="64" y="392"/>
                    </a:lnTo>
                    <a:lnTo>
                      <a:pt x="40" y="412"/>
                    </a:lnTo>
                    <a:lnTo>
                      <a:pt x="66" y="442"/>
                    </a:lnTo>
                    <a:lnTo>
                      <a:pt x="91" y="423"/>
                    </a:lnTo>
                    <a:close/>
                    <a:moveTo>
                      <a:pt x="64" y="392"/>
                    </a:moveTo>
                    <a:lnTo>
                      <a:pt x="65" y="394"/>
                    </a:lnTo>
                    <a:lnTo>
                      <a:pt x="66" y="396"/>
                    </a:lnTo>
                    <a:lnTo>
                      <a:pt x="52" y="402"/>
                    </a:lnTo>
                    <a:lnTo>
                      <a:pt x="64" y="392"/>
                    </a:lnTo>
                    <a:close/>
                    <a:moveTo>
                      <a:pt x="66" y="396"/>
                    </a:moveTo>
                    <a:lnTo>
                      <a:pt x="51" y="359"/>
                    </a:lnTo>
                    <a:lnTo>
                      <a:pt x="22" y="371"/>
                    </a:lnTo>
                    <a:lnTo>
                      <a:pt x="38" y="408"/>
                    </a:lnTo>
                    <a:lnTo>
                      <a:pt x="66" y="396"/>
                    </a:lnTo>
                    <a:close/>
                    <a:moveTo>
                      <a:pt x="51" y="359"/>
                    </a:moveTo>
                    <a:lnTo>
                      <a:pt x="36" y="322"/>
                    </a:lnTo>
                    <a:lnTo>
                      <a:pt x="6" y="334"/>
                    </a:lnTo>
                    <a:lnTo>
                      <a:pt x="22" y="371"/>
                    </a:lnTo>
                    <a:lnTo>
                      <a:pt x="51" y="359"/>
                    </a:lnTo>
                    <a:close/>
                    <a:moveTo>
                      <a:pt x="36" y="322"/>
                    </a:moveTo>
                    <a:lnTo>
                      <a:pt x="36" y="324"/>
                    </a:lnTo>
                    <a:lnTo>
                      <a:pt x="37" y="326"/>
                    </a:lnTo>
                    <a:lnTo>
                      <a:pt x="20" y="328"/>
                    </a:lnTo>
                    <a:lnTo>
                      <a:pt x="36" y="322"/>
                    </a:lnTo>
                    <a:close/>
                    <a:moveTo>
                      <a:pt x="37" y="326"/>
                    </a:moveTo>
                    <a:lnTo>
                      <a:pt x="31" y="290"/>
                    </a:lnTo>
                    <a:lnTo>
                      <a:pt x="0" y="294"/>
                    </a:lnTo>
                    <a:lnTo>
                      <a:pt x="5" y="330"/>
                    </a:lnTo>
                    <a:lnTo>
                      <a:pt x="37" y="326"/>
                    </a:lnTo>
                    <a:close/>
                    <a:moveTo>
                      <a:pt x="31" y="290"/>
                    </a:moveTo>
                    <a:lnTo>
                      <a:pt x="31" y="291"/>
                    </a:lnTo>
                    <a:lnTo>
                      <a:pt x="31" y="292"/>
                    </a:lnTo>
                    <a:lnTo>
                      <a:pt x="15" y="292"/>
                    </a:lnTo>
                    <a:lnTo>
                      <a:pt x="31" y="290"/>
                    </a:lnTo>
                    <a:close/>
                    <a:moveTo>
                      <a:pt x="31" y="292"/>
                    </a:moveTo>
                    <a:lnTo>
                      <a:pt x="31" y="250"/>
                    </a:lnTo>
                    <a:lnTo>
                      <a:pt x="0" y="250"/>
                    </a:lnTo>
                    <a:lnTo>
                      <a:pt x="0" y="292"/>
                    </a:lnTo>
                    <a:lnTo>
                      <a:pt x="31" y="292"/>
                    </a:lnTo>
                    <a:close/>
                    <a:moveTo>
                      <a:pt x="31" y="250"/>
                    </a:moveTo>
                    <a:lnTo>
                      <a:pt x="31" y="251"/>
                    </a:lnTo>
                    <a:lnTo>
                      <a:pt x="31" y="252"/>
                    </a:lnTo>
                    <a:lnTo>
                      <a:pt x="15" y="250"/>
                    </a:lnTo>
                    <a:lnTo>
                      <a:pt x="31" y="250"/>
                    </a:lnTo>
                    <a:close/>
                    <a:moveTo>
                      <a:pt x="31" y="252"/>
                    </a:moveTo>
                    <a:lnTo>
                      <a:pt x="37" y="210"/>
                    </a:lnTo>
                    <a:lnTo>
                      <a:pt x="5" y="207"/>
                    </a:lnTo>
                    <a:lnTo>
                      <a:pt x="0" y="249"/>
                    </a:lnTo>
                    <a:lnTo>
                      <a:pt x="31" y="252"/>
                    </a:lnTo>
                    <a:close/>
                    <a:moveTo>
                      <a:pt x="37" y="210"/>
                    </a:moveTo>
                    <a:lnTo>
                      <a:pt x="36" y="212"/>
                    </a:lnTo>
                    <a:lnTo>
                      <a:pt x="36" y="213"/>
                    </a:lnTo>
                    <a:lnTo>
                      <a:pt x="20" y="208"/>
                    </a:lnTo>
                    <a:lnTo>
                      <a:pt x="37" y="210"/>
                    </a:lnTo>
                    <a:close/>
                    <a:moveTo>
                      <a:pt x="36" y="213"/>
                    </a:moveTo>
                    <a:lnTo>
                      <a:pt x="46" y="176"/>
                    </a:lnTo>
                    <a:lnTo>
                      <a:pt x="16" y="167"/>
                    </a:lnTo>
                    <a:lnTo>
                      <a:pt x="6" y="204"/>
                    </a:lnTo>
                    <a:lnTo>
                      <a:pt x="36" y="213"/>
                    </a:lnTo>
                    <a:close/>
                    <a:moveTo>
                      <a:pt x="46" y="176"/>
                    </a:moveTo>
                    <a:lnTo>
                      <a:pt x="46" y="178"/>
                    </a:lnTo>
                    <a:lnTo>
                      <a:pt x="45" y="179"/>
                    </a:lnTo>
                    <a:lnTo>
                      <a:pt x="31" y="172"/>
                    </a:lnTo>
                    <a:lnTo>
                      <a:pt x="46" y="176"/>
                    </a:lnTo>
                    <a:close/>
                    <a:moveTo>
                      <a:pt x="45" y="179"/>
                    </a:moveTo>
                    <a:lnTo>
                      <a:pt x="66" y="143"/>
                    </a:lnTo>
                    <a:lnTo>
                      <a:pt x="39" y="127"/>
                    </a:lnTo>
                    <a:lnTo>
                      <a:pt x="17" y="164"/>
                    </a:lnTo>
                    <a:lnTo>
                      <a:pt x="45" y="179"/>
                    </a:lnTo>
                    <a:close/>
                    <a:moveTo>
                      <a:pt x="66" y="143"/>
                    </a:moveTo>
                    <a:lnTo>
                      <a:pt x="65" y="143"/>
                    </a:lnTo>
                    <a:lnTo>
                      <a:pt x="65" y="144"/>
                    </a:lnTo>
                    <a:lnTo>
                      <a:pt x="52" y="136"/>
                    </a:lnTo>
                    <a:lnTo>
                      <a:pt x="66" y="143"/>
                    </a:lnTo>
                    <a:close/>
                    <a:moveTo>
                      <a:pt x="65" y="144"/>
                    </a:moveTo>
                    <a:lnTo>
                      <a:pt x="85" y="113"/>
                    </a:lnTo>
                    <a:lnTo>
                      <a:pt x="60" y="95"/>
                    </a:lnTo>
                    <a:lnTo>
                      <a:pt x="39" y="126"/>
                    </a:lnTo>
                    <a:lnTo>
                      <a:pt x="65" y="144"/>
                    </a:lnTo>
                    <a:close/>
                    <a:moveTo>
                      <a:pt x="85" y="113"/>
                    </a:moveTo>
                    <a:lnTo>
                      <a:pt x="85" y="114"/>
                    </a:lnTo>
                    <a:lnTo>
                      <a:pt x="83" y="115"/>
                    </a:lnTo>
                    <a:lnTo>
                      <a:pt x="73" y="104"/>
                    </a:lnTo>
                    <a:lnTo>
                      <a:pt x="85" y="113"/>
                    </a:lnTo>
                    <a:close/>
                    <a:moveTo>
                      <a:pt x="83" y="115"/>
                    </a:moveTo>
                    <a:lnTo>
                      <a:pt x="110" y="89"/>
                    </a:lnTo>
                    <a:lnTo>
                      <a:pt x="88" y="67"/>
                    </a:lnTo>
                    <a:lnTo>
                      <a:pt x="62" y="93"/>
                    </a:lnTo>
                    <a:lnTo>
                      <a:pt x="83" y="115"/>
                    </a:lnTo>
                    <a:close/>
                    <a:moveTo>
                      <a:pt x="110" y="89"/>
                    </a:moveTo>
                    <a:lnTo>
                      <a:pt x="110" y="90"/>
                    </a:lnTo>
                    <a:lnTo>
                      <a:pt x="109" y="90"/>
                    </a:lnTo>
                    <a:lnTo>
                      <a:pt x="99" y="77"/>
                    </a:lnTo>
                    <a:lnTo>
                      <a:pt x="110" y="89"/>
                    </a:lnTo>
                    <a:close/>
                    <a:moveTo>
                      <a:pt x="109" y="90"/>
                    </a:moveTo>
                    <a:lnTo>
                      <a:pt x="141" y="64"/>
                    </a:lnTo>
                    <a:lnTo>
                      <a:pt x="120" y="40"/>
                    </a:lnTo>
                    <a:lnTo>
                      <a:pt x="89" y="66"/>
                    </a:lnTo>
                    <a:lnTo>
                      <a:pt x="109" y="90"/>
                    </a:lnTo>
                    <a:close/>
                    <a:moveTo>
                      <a:pt x="141" y="64"/>
                    </a:moveTo>
                    <a:lnTo>
                      <a:pt x="139" y="65"/>
                    </a:lnTo>
                    <a:lnTo>
                      <a:pt x="136" y="66"/>
                    </a:lnTo>
                    <a:lnTo>
                      <a:pt x="130" y="52"/>
                    </a:lnTo>
                    <a:lnTo>
                      <a:pt x="141" y="64"/>
                    </a:lnTo>
                    <a:close/>
                    <a:moveTo>
                      <a:pt x="136" y="66"/>
                    </a:moveTo>
                    <a:lnTo>
                      <a:pt x="173" y="51"/>
                    </a:lnTo>
                    <a:lnTo>
                      <a:pt x="161" y="21"/>
                    </a:lnTo>
                    <a:lnTo>
                      <a:pt x="124" y="38"/>
                    </a:lnTo>
                    <a:lnTo>
                      <a:pt x="136" y="66"/>
                    </a:lnTo>
                    <a:close/>
                    <a:moveTo>
                      <a:pt x="173" y="51"/>
                    </a:moveTo>
                    <a:lnTo>
                      <a:pt x="210" y="35"/>
                    </a:lnTo>
                    <a:lnTo>
                      <a:pt x="198" y="6"/>
                    </a:lnTo>
                    <a:lnTo>
                      <a:pt x="161" y="21"/>
                    </a:lnTo>
                    <a:lnTo>
                      <a:pt x="173" y="51"/>
                    </a:lnTo>
                    <a:close/>
                    <a:moveTo>
                      <a:pt x="210" y="35"/>
                    </a:moveTo>
                    <a:lnTo>
                      <a:pt x="208" y="36"/>
                    </a:lnTo>
                    <a:lnTo>
                      <a:pt x="206" y="36"/>
                    </a:lnTo>
                    <a:lnTo>
                      <a:pt x="204" y="20"/>
                    </a:lnTo>
                    <a:lnTo>
                      <a:pt x="210" y="35"/>
                    </a:lnTo>
                    <a:close/>
                    <a:moveTo>
                      <a:pt x="206" y="36"/>
                    </a:moveTo>
                    <a:lnTo>
                      <a:pt x="243" y="31"/>
                    </a:lnTo>
                    <a:lnTo>
                      <a:pt x="237" y="0"/>
                    </a:lnTo>
                    <a:lnTo>
                      <a:pt x="202" y="5"/>
                    </a:lnTo>
                    <a:lnTo>
                      <a:pt x="206" y="36"/>
                    </a:lnTo>
                    <a:close/>
                    <a:moveTo>
                      <a:pt x="243" y="31"/>
                    </a:moveTo>
                    <a:lnTo>
                      <a:pt x="242" y="31"/>
                    </a:lnTo>
                    <a:lnTo>
                      <a:pt x="240" y="31"/>
                    </a:lnTo>
                    <a:lnTo>
                      <a:pt x="240" y="15"/>
                    </a:lnTo>
                    <a:lnTo>
                      <a:pt x="243" y="31"/>
                    </a:lnTo>
                    <a:close/>
                    <a:moveTo>
                      <a:pt x="240" y="31"/>
                    </a:moveTo>
                    <a:lnTo>
                      <a:pt x="281" y="31"/>
                    </a:lnTo>
                    <a:lnTo>
                      <a:pt x="281" y="0"/>
                    </a:lnTo>
                    <a:lnTo>
                      <a:pt x="240" y="0"/>
                    </a:lnTo>
                    <a:lnTo>
                      <a:pt x="240" y="31"/>
                    </a:lnTo>
                    <a:close/>
                    <a:moveTo>
                      <a:pt x="281" y="31"/>
                    </a:moveTo>
                    <a:lnTo>
                      <a:pt x="281" y="31"/>
                    </a:lnTo>
                    <a:lnTo>
                      <a:pt x="280" y="31"/>
                    </a:lnTo>
                    <a:lnTo>
                      <a:pt x="281" y="15"/>
                    </a:lnTo>
                    <a:lnTo>
                      <a:pt x="281" y="31"/>
                    </a:lnTo>
                    <a:close/>
                    <a:moveTo>
                      <a:pt x="280" y="31"/>
                    </a:moveTo>
                    <a:lnTo>
                      <a:pt x="322" y="36"/>
                    </a:lnTo>
                    <a:lnTo>
                      <a:pt x="325" y="5"/>
                    </a:lnTo>
                    <a:lnTo>
                      <a:pt x="283" y="0"/>
                    </a:lnTo>
                    <a:lnTo>
                      <a:pt x="280" y="3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9" name="Freeform 57">
                <a:extLst>
                  <a:ext uri="{FF2B5EF4-FFF2-40B4-BE49-F238E27FC236}">
                    <a16:creationId xmlns:a16="http://schemas.microsoft.com/office/drawing/2014/main" id="{3CC4D2DA-DABF-9225-3571-A61DC49C8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472"/>
                <a:ext cx="101" cy="101"/>
              </a:xfrm>
              <a:custGeom>
                <a:avLst/>
                <a:gdLst>
                  <a:gd name="T0" fmla="*/ 22 w 502"/>
                  <a:gd name="T1" fmla="*/ 146 h 501"/>
                  <a:gd name="T2" fmla="*/ 42 w 502"/>
                  <a:gd name="T3" fmla="*/ 110 h 501"/>
                  <a:gd name="T4" fmla="*/ 69 w 502"/>
                  <a:gd name="T5" fmla="*/ 78 h 501"/>
                  <a:gd name="T6" fmla="*/ 94 w 502"/>
                  <a:gd name="T7" fmla="*/ 52 h 501"/>
                  <a:gd name="T8" fmla="*/ 131 w 502"/>
                  <a:gd name="T9" fmla="*/ 31 h 501"/>
                  <a:gd name="T10" fmla="*/ 162 w 502"/>
                  <a:gd name="T11" fmla="*/ 15 h 501"/>
                  <a:gd name="T12" fmla="*/ 204 w 502"/>
                  <a:gd name="T13" fmla="*/ 5 h 501"/>
                  <a:gd name="T14" fmla="*/ 241 w 502"/>
                  <a:gd name="T15" fmla="*/ 0 h 501"/>
                  <a:gd name="T16" fmla="*/ 278 w 502"/>
                  <a:gd name="T17" fmla="*/ 0 h 501"/>
                  <a:gd name="T18" fmla="*/ 319 w 502"/>
                  <a:gd name="T19" fmla="*/ 10 h 501"/>
                  <a:gd name="T20" fmla="*/ 356 w 502"/>
                  <a:gd name="T21" fmla="*/ 21 h 501"/>
                  <a:gd name="T22" fmla="*/ 392 w 502"/>
                  <a:gd name="T23" fmla="*/ 42 h 501"/>
                  <a:gd name="T24" fmla="*/ 423 w 502"/>
                  <a:gd name="T25" fmla="*/ 68 h 501"/>
                  <a:gd name="T26" fmla="*/ 450 w 502"/>
                  <a:gd name="T27" fmla="*/ 99 h 501"/>
                  <a:gd name="T28" fmla="*/ 470 w 502"/>
                  <a:gd name="T29" fmla="*/ 130 h 501"/>
                  <a:gd name="T30" fmla="*/ 487 w 502"/>
                  <a:gd name="T31" fmla="*/ 167 h 501"/>
                  <a:gd name="T32" fmla="*/ 497 w 502"/>
                  <a:gd name="T33" fmla="*/ 204 h 501"/>
                  <a:gd name="T34" fmla="*/ 502 w 502"/>
                  <a:gd name="T35" fmla="*/ 240 h 501"/>
                  <a:gd name="T36" fmla="*/ 502 w 502"/>
                  <a:gd name="T37" fmla="*/ 282 h 501"/>
                  <a:gd name="T38" fmla="*/ 492 w 502"/>
                  <a:gd name="T39" fmla="*/ 318 h 501"/>
                  <a:gd name="T40" fmla="*/ 481 w 502"/>
                  <a:gd name="T41" fmla="*/ 355 h 501"/>
                  <a:gd name="T42" fmla="*/ 460 w 502"/>
                  <a:gd name="T43" fmla="*/ 391 h 501"/>
                  <a:gd name="T44" fmla="*/ 434 w 502"/>
                  <a:gd name="T45" fmla="*/ 423 h 501"/>
                  <a:gd name="T46" fmla="*/ 403 w 502"/>
                  <a:gd name="T47" fmla="*/ 448 h 501"/>
                  <a:gd name="T48" fmla="*/ 371 w 502"/>
                  <a:gd name="T49" fmla="*/ 470 h 501"/>
                  <a:gd name="T50" fmla="*/ 335 w 502"/>
                  <a:gd name="T51" fmla="*/ 485 h 501"/>
                  <a:gd name="T52" fmla="*/ 298 w 502"/>
                  <a:gd name="T53" fmla="*/ 496 h 501"/>
                  <a:gd name="T54" fmla="*/ 261 w 502"/>
                  <a:gd name="T55" fmla="*/ 501 h 501"/>
                  <a:gd name="T56" fmla="*/ 219 w 502"/>
                  <a:gd name="T57" fmla="*/ 501 h 501"/>
                  <a:gd name="T58" fmla="*/ 184 w 502"/>
                  <a:gd name="T59" fmla="*/ 490 h 501"/>
                  <a:gd name="T60" fmla="*/ 142 w 502"/>
                  <a:gd name="T61" fmla="*/ 480 h 501"/>
                  <a:gd name="T62" fmla="*/ 110 w 502"/>
                  <a:gd name="T63" fmla="*/ 460 h 501"/>
                  <a:gd name="T64" fmla="*/ 79 w 502"/>
                  <a:gd name="T65" fmla="*/ 433 h 501"/>
                  <a:gd name="T66" fmla="*/ 53 w 502"/>
                  <a:gd name="T67" fmla="*/ 401 h 501"/>
                  <a:gd name="T68" fmla="*/ 32 w 502"/>
                  <a:gd name="T69" fmla="*/ 371 h 501"/>
                  <a:gd name="T70" fmla="*/ 17 w 502"/>
                  <a:gd name="T71" fmla="*/ 334 h 501"/>
                  <a:gd name="T72" fmla="*/ 5 w 502"/>
                  <a:gd name="T73" fmla="*/ 297 h 501"/>
                  <a:gd name="T74" fmla="*/ 0 w 502"/>
                  <a:gd name="T75" fmla="*/ 261 h 501"/>
                  <a:gd name="T76" fmla="*/ 0 w 502"/>
                  <a:gd name="T77" fmla="*/ 219 h 501"/>
                  <a:gd name="T78" fmla="*/ 5 w 502"/>
                  <a:gd name="T79" fmla="*/ 182 h 501"/>
                  <a:gd name="T80" fmla="*/ 22 w 502"/>
                  <a:gd name="T81" fmla="*/ 146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1">
                    <a:moveTo>
                      <a:pt x="22" y="146"/>
                    </a:moveTo>
                    <a:lnTo>
                      <a:pt x="42" y="110"/>
                    </a:lnTo>
                    <a:lnTo>
                      <a:pt x="69" y="78"/>
                    </a:lnTo>
                    <a:lnTo>
                      <a:pt x="94" y="52"/>
                    </a:lnTo>
                    <a:lnTo>
                      <a:pt x="131" y="31"/>
                    </a:lnTo>
                    <a:lnTo>
                      <a:pt x="162" y="15"/>
                    </a:lnTo>
                    <a:lnTo>
                      <a:pt x="204" y="5"/>
                    </a:lnTo>
                    <a:lnTo>
                      <a:pt x="241" y="0"/>
                    </a:lnTo>
                    <a:lnTo>
                      <a:pt x="278" y="0"/>
                    </a:lnTo>
                    <a:lnTo>
                      <a:pt x="319" y="10"/>
                    </a:lnTo>
                    <a:lnTo>
                      <a:pt x="356" y="21"/>
                    </a:lnTo>
                    <a:lnTo>
                      <a:pt x="392" y="42"/>
                    </a:lnTo>
                    <a:lnTo>
                      <a:pt x="423" y="68"/>
                    </a:lnTo>
                    <a:lnTo>
                      <a:pt x="450" y="99"/>
                    </a:lnTo>
                    <a:lnTo>
                      <a:pt x="470" y="130"/>
                    </a:lnTo>
                    <a:lnTo>
                      <a:pt x="487" y="167"/>
                    </a:lnTo>
                    <a:lnTo>
                      <a:pt x="497" y="204"/>
                    </a:lnTo>
                    <a:lnTo>
                      <a:pt x="502" y="240"/>
                    </a:lnTo>
                    <a:lnTo>
                      <a:pt x="502" y="282"/>
                    </a:lnTo>
                    <a:lnTo>
                      <a:pt x="492" y="318"/>
                    </a:lnTo>
                    <a:lnTo>
                      <a:pt x="481" y="355"/>
                    </a:lnTo>
                    <a:lnTo>
                      <a:pt x="460" y="391"/>
                    </a:lnTo>
                    <a:lnTo>
                      <a:pt x="434" y="423"/>
                    </a:lnTo>
                    <a:lnTo>
                      <a:pt x="403" y="448"/>
                    </a:lnTo>
                    <a:lnTo>
                      <a:pt x="371" y="470"/>
                    </a:lnTo>
                    <a:lnTo>
                      <a:pt x="335" y="485"/>
                    </a:lnTo>
                    <a:lnTo>
                      <a:pt x="298" y="496"/>
                    </a:lnTo>
                    <a:lnTo>
                      <a:pt x="261" y="501"/>
                    </a:lnTo>
                    <a:lnTo>
                      <a:pt x="219" y="501"/>
                    </a:lnTo>
                    <a:lnTo>
                      <a:pt x="184" y="490"/>
                    </a:lnTo>
                    <a:lnTo>
                      <a:pt x="142" y="480"/>
                    </a:lnTo>
                    <a:lnTo>
                      <a:pt x="110" y="460"/>
                    </a:lnTo>
                    <a:lnTo>
                      <a:pt x="79" y="433"/>
                    </a:lnTo>
                    <a:lnTo>
                      <a:pt x="53" y="401"/>
                    </a:lnTo>
                    <a:lnTo>
                      <a:pt x="32" y="371"/>
                    </a:lnTo>
                    <a:lnTo>
                      <a:pt x="17" y="334"/>
                    </a:lnTo>
                    <a:lnTo>
                      <a:pt x="5" y="297"/>
                    </a:lnTo>
                    <a:lnTo>
                      <a:pt x="0" y="261"/>
                    </a:lnTo>
                    <a:lnTo>
                      <a:pt x="0" y="219"/>
                    </a:lnTo>
                    <a:lnTo>
                      <a:pt x="5" y="182"/>
                    </a:lnTo>
                    <a:lnTo>
                      <a:pt x="22" y="146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0" name="Freeform 58">
                <a:extLst>
                  <a:ext uri="{FF2B5EF4-FFF2-40B4-BE49-F238E27FC236}">
                    <a16:creationId xmlns:a16="http://schemas.microsoft.com/office/drawing/2014/main" id="{2499E7AD-781C-FEB0-501E-1A04A061B2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6" y="2469"/>
                <a:ext cx="107" cy="107"/>
              </a:xfrm>
              <a:custGeom>
                <a:avLst/>
                <a:gdLst>
                  <a:gd name="T0" fmla="*/ 70 w 532"/>
                  <a:gd name="T1" fmla="*/ 134 h 533"/>
                  <a:gd name="T2" fmla="*/ 45 w 532"/>
                  <a:gd name="T3" fmla="*/ 116 h 533"/>
                  <a:gd name="T4" fmla="*/ 95 w 532"/>
                  <a:gd name="T5" fmla="*/ 105 h 533"/>
                  <a:gd name="T6" fmla="*/ 117 w 532"/>
                  <a:gd name="T7" fmla="*/ 82 h 533"/>
                  <a:gd name="T8" fmla="*/ 117 w 532"/>
                  <a:gd name="T9" fmla="*/ 82 h 533"/>
                  <a:gd name="T10" fmla="*/ 185 w 532"/>
                  <a:gd name="T11" fmla="*/ 45 h 533"/>
                  <a:gd name="T12" fmla="*/ 177 w 532"/>
                  <a:gd name="T13" fmla="*/ 31 h 533"/>
                  <a:gd name="T14" fmla="*/ 223 w 532"/>
                  <a:gd name="T15" fmla="*/ 36 h 533"/>
                  <a:gd name="T16" fmla="*/ 254 w 532"/>
                  <a:gd name="T17" fmla="*/ 0 h 533"/>
                  <a:gd name="T18" fmla="*/ 258 w 532"/>
                  <a:gd name="T19" fmla="*/ 31 h 533"/>
                  <a:gd name="T20" fmla="*/ 291 w 532"/>
                  <a:gd name="T21" fmla="*/ 31 h 533"/>
                  <a:gd name="T22" fmla="*/ 296 w 532"/>
                  <a:gd name="T23" fmla="*/ 0 h 533"/>
                  <a:gd name="T24" fmla="*/ 330 w 532"/>
                  <a:gd name="T25" fmla="*/ 41 h 533"/>
                  <a:gd name="T26" fmla="*/ 363 w 532"/>
                  <a:gd name="T27" fmla="*/ 50 h 533"/>
                  <a:gd name="T28" fmla="*/ 363 w 532"/>
                  <a:gd name="T29" fmla="*/ 50 h 533"/>
                  <a:gd name="T30" fmla="*/ 428 w 532"/>
                  <a:gd name="T31" fmla="*/ 95 h 533"/>
                  <a:gd name="T32" fmla="*/ 438 w 532"/>
                  <a:gd name="T33" fmla="*/ 84 h 533"/>
                  <a:gd name="T34" fmla="*/ 453 w 532"/>
                  <a:gd name="T35" fmla="*/ 125 h 533"/>
                  <a:gd name="T36" fmla="*/ 499 w 532"/>
                  <a:gd name="T37" fmla="*/ 138 h 533"/>
                  <a:gd name="T38" fmla="*/ 472 w 532"/>
                  <a:gd name="T39" fmla="*/ 155 h 533"/>
                  <a:gd name="T40" fmla="*/ 486 w 532"/>
                  <a:gd name="T41" fmla="*/ 188 h 533"/>
                  <a:gd name="T42" fmla="*/ 516 w 532"/>
                  <a:gd name="T43" fmla="*/ 179 h 533"/>
                  <a:gd name="T44" fmla="*/ 497 w 532"/>
                  <a:gd name="T45" fmla="*/ 222 h 533"/>
                  <a:gd name="T46" fmla="*/ 502 w 532"/>
                  <a:gd name="T47" fmla="*/ 256 h 533"/>
                  <a:gd name="T48" fmla="*/ 502 w 532"/>
                  <a:gd name="T49" fmla="*/ 256 h 533"/>
                  <a:gd name="T50" fmla="*/ 492 w 532"/>
                  <a:gd name="T51" fmla="*/ 330 h 533"/>
                  <a:gd name="T52" fmla="*/ 521 w 532"/>
                  <a:gd name="T53" fmla="*/ 339 h 533"/>
                  <a:gd name="T54" fmla="*/ 482 w 532"/>
                  <a:gd name="T55" fmla="*/ 363 h 533"/>
                  <a:gd name="T56" fmla="*/ 463 w 532"/>
                  <a:gd name="T57" fmla="*/ 397 h 533"/>
                  <a:gd name="T58" fmla="*/ 463 w 532"/>
                  <a:gd name="T59" fmla="*/ 397 h 533"/>
                  <a:gd name="T60" fmla="*/ 408 w 532"/>
                  <a:gd name="T61" fmla="*/ 453 h 533"/>
                  <a:gd name="T62" fmla="*/ 418 w 532"/>
                  <a:gd name="T63" fmla="*/ 464 h 533"/>
                  <a:gd name="T64" fmla="*/ 377 w 532"/>
                  <a:gd name="T65" fmla="*/ 473 h 533"/>
                  <a:gd name="T66" fmla="*/ 356 w 532"/>
                  <a:gd name="T67" fmla="*/ 515 h 533"/>
                  <a:gd name="T68" fmla="*/ 344 w 532"/>
                  <a:gd name="T69" fmla="*/ 487 h 533"/>
                  <a:gd name="T70" fmla="*/ 310 w 532"/>
                  <a:gd name="T71" fmla="*/ 496 h 533"/>
                  <a:gd name="T72" fmla="*/ 315 w 532"/>
                  <a:gd name="T73" fmla="*/ 528 h 533"/>
                  <a:gd name="T74" fmla="*/ 276 w 532"/>
                  <a:gd name="T75" fmla="*/ 501 h 533"/>
                  <a:gd name="T76" fmla="*/ 240 w 532"/>
                  <a:gd name="T77" fmla="*/ 502 h 533"/>
                  <a:gd name="T78" fmla="*/ 240 w 532"/>
                  <a:gd name="T79" fmla="*/ 502 h 533"/>
                  <a:gd name="T80" fmla="*/ 160 w 532"/>
                  <a:gd name="T81" fmla="*/ 481 h 533"/>
                  <a:gd name="T82" fmla="*/ 157 w 532"/>
                  <a:gd name="T83" fmla="*/ 496 h 533"/>
                  <a:gd name="T84" fmla="*/ 134 w 532"/>
                  <a:gd name="T85" fmla="*/ 462 h 533"/>
                  <a:gd name="T86" fmla="*/ 84 w 532"/>
                  <a:gd name="T87" fmla="*/ 461 h 533"/>
                  <a:gd name="T88" fmla="*/ 104 w 532"/>
                  <a:gd name="T89" fmla="*/ 437 h 533"/>
                  <a:gd name="T90" fmla="*/ 80 w 532"/>
                  <a:gd name="T91" fmla="*/ 408 h 533"/>
                  <a:gd name="T92" fmla="*/ 55 w 532"/>
                  <a:gd name="T93" fmla="*/ 427 h 533"/>
                  <a:gd name="T94" fmla="*/ 61 w 532"/>
                  <a:gd name="T95" fmla="*/ 381 h 533"/>
                  <a:gd name="T96" fmla="*/ 47 w 532"/>
                  <a:gd name="T97" fmla="*/ 346 h 533"/>
                  <a:gd name="T98" fmla="*/ 47 w 532"/>
                  <a:gd name="T99" fmla="*/ 346 h 533"/>
                  <a:gd name="T100" fmla="*/ 32 w 532"/>
                  <a:gd name="T101" fmla="*/ 275 h 533"/>
                  <a:gd name="T102" fmla="*/ 15 w 532"/>
                  <a:gd name="T103" fmla="*/ 277 h 533"/>
                  <a:gd name="T104" fmla="*/ 32 w 532"/>
                  <a:gd name="T105" fmla="*/ 235 h 533"/>
                  <a:gd name="T106" fmla="*/ 5 w 532"/>
                  <a:gd name="T107" fmla="*/ 196 h 533"/>
                  <a:gd name="T108" fmla="*/ 37 w 532"/>
                  <a:gd name="T109" fmla="*/ 20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2" h="533">
                    <a:moveTo>
                      <a:pt x="50" y="170"/>
                    </a:moveTo>
                    <a:lnTo>
                      <a:pt x="71" y="133"/>
                    </a:lnTo>
                    <a:lnTo>
                      <a:pt x="44" y="118"/>
                    </a:lnTo>
                    <a:lnTo>
                      <a:pt x="22" y="154"/>
                    </a:lnTo>
                    <a:lnTo>
                      <a:pt x="50" y="170"/>
                    </a:lnTo>
                    <a:close/>
                    <a:moveTo>
                      <a:pt x="71" y="133"/>
                    </a:moveTo>
                    <a:lnTo>
                      <a:pt x="70" y="134"/>
                    </a:lnTo>
                    <a:lnTo>
                      <a:pt x="69" y="135"/>
                    </a:lnTo>
                    <a:lnTo>
                      <a:pt x="57" y="126"/>
                    </a:lnTo>
                    <a:lnTo>
                      <a:pt x="71" y="133"/>
                    </a:lnTo>
                    <a:close/>
                    <a:moveTo>
                      <a:pt x="69" y="135"/>
                    </a:moveTo>
                    <a:lnTo>
                      <a:pt x="96" y="104"/>
                    </a:lnTo>
                    <a:lnTo>
                      <a:pt x="71" y="84"/>
                    </a:lnTo>
                    <a:lnTo>
                      <a:pt x="45" y="116"/>
                    </a:lnTo>
                    <a:lnTo>
                      <a:pt x="69" y="135"/>
                    </a:lnTo>
                    <a:close/>
                    <a:moveTo>
                      <a:pt x="96" y="104"/>
                    </a:moveTo>
                    <a:lnTo>
                      <a:pt x="95" y="104"/>
                    </a:lnTo>
                    <a:lnTo>
                      <a:pt x="95" y="105"/>
                    </a:lnTo>
                    <a:lnTo>
                      <a:pt x="84" y="94"/>
                    </a:lnTo>
                    <a:lnTo>
                      <a:pt x="96" y="104"/>
                    </a:lnTo>
                    <a:close/>
                    <a:moveTo>
                      <a:pt x="95" y="105"/>
                    </a:moveTo>
                    <a:lnTo>
                      <a:pt x="120" y="79"/>
                    </a:lnTo>
                    <a:lnTo>
                      <a:pt x="99" y="57"/>
                    </a:lnTo>
                    <a:lnTo>
                      <a:pt x="72" y="83"/>
                    </a:lnTo>
                    <a:lnTo>
                      <a:pt x="95" y="105"/>
                    </a:lnTo>
                    <a:close/>
                    <a:moveTo>
                      <a:pt x="120" y="79"/>
                    </a:moveTo>
                    <a:lnTo>
                      <a:pt x="119" y="81"/>
                    </a:lnTo>
                    <a:lnTo>
                      <a:pt x="117" y="82"/>
                    </a:lnTo>
                    <a:lnTo>
                      <a:pt x="109" y="68"/>
                    </a:lnTo>
                    <a:lnTo>
                      <a:pt x="120" y="79"/>
                    </a:lnTo>
                    <a:close/>
                    <a:moveTo>
                      <a:pt x="117" y="82"/>
                    </a:moveTo>
                    <a:lnTo>
                      <a:pt x="154" y="61"/>
                    </a:lnTo>
                    <a:lnTo>
                      <a:pt x="139" y="33"/>
                    </a:lnTo>
                    <a:lnTo>
                      <a:pt x="102" y="54"/>
                    </a:lnTo>
                    <a:lnTo>
                      <a:pt x="117" y="82"/>
                    </a:lnTo>
                    <a:close/>
                    <a:moveTo>
                      <a:pt x="154" y="61"/>
                    </a:moveTo>
                    <a:lnTo>
                      <a:pt x="155" y="61"/>
                    </a:lnTo>
                    <a:lnTo>
                      <a:pt x="153" y="62"/>
                    </a:lnTo>
                    <a:lnTo>
                      <a:pt x="146" y="47"/>
                    </a:lnTo>
                    <a:lnTo>
                      <a:pt x="154" y="61"/>
                    </a:lnTo>
                    <a:close/>
                    <a:moveTo>
                      <a:pt x="153" y="62"/>
                    </a:moveTo>
                    <a:lnTo>
                      <a:pt x="185" y="45"/>
                    </a:lnTo>
                    <a:lnTo>
                      <a:pt x="170" y="18"/>
                    </a:lnTo>
                    <a:lnTo>
                      <a:pt x="140" y="33"/>
                    </a:lnTo>
                    <a:lnTo>
                      <a:pt x="153" y="62"/>
                    </a:lnTo>
                    <a:close/>
                    <a:moveTo>
                      <a:pt x="185" y="45"/>
                    </a:moveTo>
                    <a:lnTo>
                      <a:pt x="182" y="46"/>
                    </a:lnTo>
                    <a:lnTo>
                      <a:pt x="181" y="46"/>
                    </a:lnTo>
                    <a:lnTo>
                      <a:pt x="177" y="31"/>
                    </a:lnTo>
                    <a:lnTo>
                      <a:pt x="185" y="45"/>
                    </a:lnTo>
                    <a:close/>
                    <a:moveTo>
                      <a:pt x="181" y="46"/>
                    </a:moveTo>
                    <a:lnTo>
                      <a:pt x="223" y="36"/>
                    </a:lnTo>
                    <a:lnTo>
                      <a:pt x="215" y="6"/>
                    </a:lnTo>
                    <a:lnTo>
                      <a:pt x="173" y="17"/>
                    </a:lnTo>
                    <a:lnTo>
                      <a:pt x="181" y="46"/>
                    </a:lnTo>
                    <a:close/>
                    <a:moveTo>
                      <a:pt x="223" y="36"/>
                    </a:moveTo>
                    <a:lnTo>
                      <a:pt x="222" y="36"/>
                    </a:lnTo>
                    <a:lnTo>
                      <a:pt x="221" y="36"/>
                    </a:lnTo>
                    <a:lnTo>
                      <a:pt x="219" y="21"/>
                    </a:lnTo>
                    <a:lnTo>
                      <a:pt x="223" y="36"/>
                    </a:lnTo>
                    <a:close/>
                    <a:moveTo>
                      <a:pt x="221" y="36"/>
                    </a:moveTo>
                    <a:lnTo>
                      <a:pt x="258" y="31"/>
                    </a:lnTo>
                    <a:lnTo>
                      <a:pt x="254" y="0"/>
                    </a:lnTo>
                    <a:lnTo>
                      <a:pt x="217" y="6"/>
                    </a:lnTo>
                    <a:lnTo>
                      <a:pt x="221" y="36"/>
                    </a:lnTo>
                    <a:close/>
                    <a:moveTo>
                      <a:pt x="258" y="31"/>
                    </a:moveTo>
                    <a:lnTo>
                      <a:pt x="257" y="31"/>
                    </a:lnTo>
                    <a:lnTo>
                      <a:pt x="256" y="31"/>
                    </a:lnTo>
                    <a:lnTo>
                      <a:pt x="256" y="16"/>
                    </a:lnTo>
                    <a:lnTo>
                      <a:pt x="258" y="31"/>
                    </a:lnTo>
                    <a:close/>
                    <a:moveTo>
                      <a:pt x="256" y="31"/>
                    </a:moveTo>
                    <a:lnTo>
                      <a:pt x="293" y="31"/>
                    </a:lnTo>
                    <a:lnTo>
                      <a:pt x="293" y="0"/>
                    </a:lnTo>
                    <a:lnTo>
                      <a:pt x="256" y="0"/>
                    </a:lnTo>
                    <a:lnTo>
                      <a:pt x="256" y="31"/>
                    </a:lnTo>
                    <a:close/>
                    <a:moveTo>
                      <a:pt x="293" y="31"/>
                    </a:moveTo>
                    <a:lnTo>
                      <a:pt x="291" y="31"/>
                    </a:lnTo>
                    <a:lnTo>
                      <a:pt x="289" y="31"/>
                    </a:lnTo>
                    <a:lnTo>
                      <a:pt x="293" y="16"/>
                    </a:lnTo>
                    <a:lnTo>
                      <a:pt x="293" y="31"/>
                    </a:lnTo>
                    <a:close/>
                    <a:moveTo>
                      <a:pt x="289" y="31"/>
                    </a:moveTo>
                    <a:lnTo>
                      <a:pt x="330" y="41"/>
                    </a:lnTo>
                    <a:lnTo>
                      <a:pt x="338" y="11"/>
                    </a:lnTo>
                    <a:lnTo>
                      <a:pt x="296" y="0"/>
                    </a:lnTo>
                    <a:lnTo>
                      <a:pt x="289" y="31"/>
                    </a:lnTo>
                    <a:close/>
                    <a:moveTo>
                      <a:pt x="330" y="41"/>
                    </a:moveTo>
                    <a:lnTo>
                      <a:pt x="328" y="41"/>
                    </a:lnTo>
                    <a:lnTo>
                      <a:pt x="330" y="41"/>
                    </a:lnTo>
                    <a:lnTo>
                      <a:pt x="334" y="26"/>
                    </a:lnTo>
                    <a:lnTo>
                      <a:pt x="330" y="41"/>
                    </a:lnTo>
                    <a:close/>
                    <a:moveTo>
                      <a:pt x="330" y="41"/>
                    </a:moveTo>
                    <a:lnTo>
                      <a:pt x="366" y="51"/>
                    </a:lnTo>
                    <a:lnTo>
                      <a:pt x="375" y="22"/>
                    </a:lnTo>
                    <a:lnTo>
                      <a:pt x="339" y="12"/>
                    </a:lnTo>
                    <a:lnTo>
                      <a:pt x="330" y="41"/>
                    </a:lnTo>
                    <a:close/>
                    <a:moveTo>
                      <a:pt x="366" y="51"/>
                    </a:moveTo>
                    <a:lnTo>
                      <a:pt x="364" y="51"/>
                    </a:lnTo>
                    <a:lnTo>
                      <a:pt x="363" y="50"/>
                    </a:lnTo>
                    <a:lnTo>
                      <a:pt x="371" y="37"/>
                    </a:lnTo>
                    <a:lnTo>
                      <a:pt x="366" y="51"/>
                    </a:lnTo>
                    <a:close/>
                    <a:moveTo>
                      <a:pt x="363" y="50"/>
                    </a:moveTo>
                    <a:lnTo>
                      <a:pt x="400" y="71"/>
                    </a:lnTo>
                    <a:lnTo>
                      <a:pt x="415" y="44"/>
                    </a:lnTo>
                    <a:lnTo>
                      <a:pt x="378" y="23"/>
                    </a:lnTo>
                    <a:lnTo>
                      <a:pt x="363" y="50"/>
                    </a:lnTo>
                    <a:close/>
                    <a:moveTo>
                      <a:pt x="400" y="71"/>
                    </a:moveTo>
                    <a:lnTo>
                      <a:pt x="399" y="71"/>
                    </a:lnTo>
                    <a:lnTo>
                      <a:pt x="398" y="70"/>
                    </a:lnTo>
                    <a:lnTo>
                      <a:pt x="407" y="58"/>
                    </a:lnTo>
                    <a:lnTo>
                      <a:pt x="400" y="71"/>
                    </a:lnTo>
                    <a:close/>
                    <a:moveTo>
                      <a:pt x="398" y="70"/>
                    </a:moveTo>
                    <a:lnTo>
                      <a:pt x="428" y="95"/>
                    </a:lnTo>
                    <a:lnTo>
                      <a:pt x="449" y="72"/>
                    </a:lnTo>
                    <a:lnTo>
                      <a:pt x="417" y="45"/>
                    </a:lnTo>
                    <a:lnTo>
                      <a:pt x="398" y="70"/>
                    </a:lnTo>
                    <a:close/>
                    <a:moveTo>
                      <a:pt x="428" y="95"/>
                    </a:moveTo>
                    <a:lnTo>
                      <a:pt x="427" y="95"/>
                    </a:lnTo>
                    <a:lnTo>
                      <a:pt x="426" y="93"/>
                    </a:lnTo>
                    <a:lnTo>
                      <a:pt x="438" y="84"/>
                    </a:lnTo>
                    <a:lnTo>
                      <a:pt x="428" y="95"/>
                    </a:lnTo>
                    <a:close/>
                    <a:moveTo>
                      <a:pt x="426" y="93"/>
                    </a:moveTo>
                    <a:lnTo>
                      <a:pt x="453" y="125"/>
                    </a:lnTo>
                    <a:lnTo>
                      <a:pt x="476" y="105"/>
                    </a:lnTo>
                    <a:lnTo>
                      <a:pt x="451" y="74"/>
                    </a:lnTo>
                    <a:lnTo>
                      <a:pt x="426" y="93"/>
                    </a:lnTo>
                    <a:close/>
                    <a:moveTo>
                      <a:pt x="453" y="125"/>
                    </a:moveTo>
                    <a:lnTo>
                      <a:pt x="452" y="124"/>
                    </a:lnTo>
                    <a:lnTo>
                      <a:pt x="452" y="124"/>
                    </a:lnTo>
                    <a:lnTo>
                      <a:pt x="465" y="115"/>
                    </a:lnTo>
                    <a:lnTo>
                      <a:pt x="453" y="125"/>
                    </a:lnTo>
                    <a:close/>
                    <a:moveTo>
                      <a:pt x="452" y="124"/>
                    </a:moveTo>
                    <a:lnTo>
                      <a:pt x="472" y="155"/>
                    </a:lnTo>
                    <a:lnTo>
                      <a:pt x="499" y="138"/>
                    </a:lnTo>
                    <a:lnTo>
                      <a:pt x="478" y="106"/>
                    </a:lnTo>
                    <a:lnTo>
                      <a:pt x="452" y="124"/>
                    </a:lnTo>
                    <a:close/>
                    <a:moveTo>
                      <a:pt x="472" y="155"/>
                    </a:moveTo>
                    <a:lnTo>
                      <a:pt x="472" y="153"/>
                    </a:lnTo>
                    <a:lnTo>
                      <a:pt x="471" y="152"/>
                    </a:lnTo>
                    <a:lnTo>
                      <a:pt x="485" y="146"/>
                    </a:lnTo>
                    <a:lnTo>
                      <a:pt x="472" y="155"/>
                    </a:lnTo>
                    <a:close/>
                    <a:moveTo>
                      <a:pt x="471" y="152"/>
                    </a:moveTo>
                    <a:lnTo>
                      <a:pt x="486" y="189"/>
                    </a:lnTo>
                    <a:lnTo>
                      <a:pt x="516" y="177"/>
                    </a:lnTo>
                    <a:lnTo>
                      <a:pt x="500" y="140"/>
                    </a:lnTo>
                    <a:lnTo>
                      <a:pt x="471" y="152"/>
                    </a:lnTo>
                    <a:close/>
                    <a:moveTo>
                      <a:pt x="486" y="189"/>
                    </a:moveTo>
                    <a:lnTo>
                      <a:pt x="486" y="188"/>
                    </a:lnTo>
                    <a:lnTo>
                      <a:pt x="486" y="187"/>
                    </a:lnTo>
                    <a:lnTo>
                      <a:pt x="502" y="183"/>
                    </a:lnTo>
                    <a:lnTo>
                      <a:pt x="486" y="189"/>
                    </a:lnTo>
                    <a:close/>
                    <a:moveTo>
                      <a:pt x="486" y="187"/>
                    </a:moveTo>
                    <a:lnTo>
                      <a:pt x="497" y="224"/>
                    </a:lnTo>
                    <a:lnTo>
                      <a:pt x="527" y="216"/>
                    </a:lnTo>
                    <a:lnTo>
                      <a:pt x="516" y="179"/>
                    </a:lnTo>
                    <a:lnTo>
                      <a:pt x="486" y="187"/>
                    </a:lnTo>
                    <a:close/>
                    <a:moveTo>
                      <a:pt x="497" y="224"/>
                    </a:moveTo>
                    <a:lnTo>
                      <a:pt x="497" y="223"/>
                    </a:lnTo>
                    <a:lnTo>
                      <a:pt x="497" y="222"/>
                    </a:lnTo>
                    <a:lnTo>
                      <a:pt x="512" y="220"/>
                    </a:lnTo>
                    <a:lnTo>
                      <a:pt x="497" y="224"/>
                    </a:lnTo>
                    <a:close/>
                    <a:moveTo>
                      <a:pt x="497" y="222"/>
                    </a:moveTo>
                    <a:lnTo>
                      <a:pt x="502" y="258"/>
                    </a:lnTo>
                    <a:lnTo>
                      <a:pt x="532" y="254"/>
                    </a:lnTo>
                    <a:lnTo>
                      <a:pt x="527" y="218"/>
                    </a:lnTo>
                    <a:lnTo>
                      <a:pt x="497" y="222"/>
                    </a:lnTo>
                    <a:close/>
                    <a:moveTo>
                      <a:pt x="502" y="258"/>
                    </a:moveTo>
                    <a:lnTo>
                      <a:pt x="502" y="257"/>
                    </a:lnTo>
                    <a:lnTo>
                      <a:pt x="502" y="256"/>
                    </a:lnTo>
                    <a:lnTo>
                      <a:pt x="517" y="256"/>
                    </a:lnTo>
                    <a:lnTo>
                      <a:pt x="502" y="258"/>
                    </a:lnTo>
                    <a:close/>
                    <a:moveTo>
                      <a:pt x="502" y="256"/>
                    </a:moveTo>
                    <a:lnTo>
                      <a:pt x="502" y="298"/>
                    </a:lnTo>
                    <a:lnTo>
                      <a:pt x="532" y="298"/>
                    </a:lnTo>
                    <a:lnTo>
                      <a:pt x="532" y="256"/>
                    </a:lnTo>
                    <a:lnTo>
                      <a:pt x="502" y="256"/>
                    </a:lnTo>
                    <a:close/>
                    <a:moveTo>
                      <a:pt x="502" y="298"/>
                    </a:moveTo>
                    <a:lnTo>
                      <a:pt x="502" y="295"/>
                    </a:lnTo>
                    <a:lnTo>
                      <a:pt x="502" y="293"/>
                    </a:lnTo>
                    <a:lnTo>
                      <a:pt x="517" y="298"/>
                    </a:lnTo>
                    <a:lnTo>
                      <a:pt x="502" y="298"/>
                    </a:lnTo>
                    <a:close/>
                    <a:moveTo>
                      <a:pt x="502" y="293"/>
                    </a:moveTo>
                    <a:lnTo>
                      <a:pt x="492" y="330"/>
                    </a:lnTo>
                    <a:lnTo>
                      <a:pt x="521" y="339"/>
                    </a:lnTo>
                    <a:lnTo>
                      <a:pt x="532" y="302"/>
                    </a:lnTo>
                    <a:lnTo>
                      <a:pt x="502" y="293"/>
                    </a:lnTo>
                    <a:close/>
                    <a:moveTo>
                      <a:pt x="492" y="330"/>
                    </a:moveTo>
                    <a:lnTo>
                      <a:pt x="481" y="366"/>
                    </a:lnTo>
                    <a:lnTo>
                      <a:pt x="511" y="375"/>
                    </a:lnTo>
                    <a:lnTo>
                      <a:pt x="521" y="339"/>
                    </a:lnTo>
                    <a:lnTo>
                      <a:pt x="492" y="330"/>
                    </a:lnTo>
                    <a:close/>
                    <a:moveTo>
                      <a:pt x="481" y="366"/>
                    </a:moveTo>
                    <a:lnTo>
                      <a:pt x="481" y="364"/>
                    </a:lnTo>
                    <a:lnTo>
                      <a:pt x="482" y="363"/>
                    </a:lnTo>
                    <a:lnTo>
                      <a:pt x="496" y="371"/>
                    </a:lnTo>
                    <a:lnTo>
                      <a:pt x="481" y="366"/>
                    </a:lnTo>
                    <a:close/>
                    <a:moveTo>
                      <a:pt x="482" y="363"/>
                    </a:moveTo>
                    <a:lnTo>
                      <a:pt x="462" y="400"/>
                    </a:lnTo>
                    <a:lnTo>
                      <a:pt x="488" y="415"/>
                    </a:lnTo>
                    <a:lnTo>
                      <a:pt x="510" y="379"/>
                    </a:lnTo>
                    <a:lnTo>
                      <a:pt x="482" y="363"/>
                    </a:lnTo>
                    <a:close/>
                    <a:moveTo>
                      <a:pt x="462" y="400"/>
                    </a:moveTo>
                    <a:lnTo>
                      <a:pt x="462" y="399"/>
                    </a:lnTo>
                    <a:lnTo>
                      <a:pt x="463" y="397"/>
                    </a:lnTo>
                    <a:lnTo>
                      <a:pt x="475" y="407"/>
                    </a:lnTo>
                    <a:lnTo>
                      <a:pt x="462" y="400"/>
                    </a:lnTo>
                    <a:close/>
                    <a:moveTo>
                      <a:pt x="463" y="397"/>
                    </a:moveTo>
                    <a:lnTo>
                      <a:pt x="436" y="429"/>
                    </a:lnTo>
                    <a:lnTo>
                      <a:pt x="461" y="449"/>
                    </a:lnTo>
                    <a:lnTo>
                      <a:pt x="487" y="417"/>
                    </a:lnTo>
                    <a:lnTo>
                      <a:pt x="463" y="397"/>
                    </a:lnTo>
                    <a:close/>
                    <a:moveTo>
                      <a:pt x="436" y="429"/>
                    </a:moveTo>
                    <a:lnTo>
                      <a:pt x="437" y="428"/>
                    </a:lnTo>
                    <a:lnTo>
                      <a:pt x="440" y="427"/>
                    </a:lnTo>
                    <a:lnTo>
                      <a:pt x="449" y="439"/>
                    </a:lnTo>
                    <a:lnTo>
                      <a:pt x="436" y="429"/>
                    </a:lnTo>
                    <a:close/>
                    <a:moveTo>
                      <a:pt x="440" y="427"/>
                    </a:moveTo>
                    <a:lnTo>
                      <a:pt x="408" y="453"/>
                    </a:lnTo>
                    <a:lnTo>
                      <a:pt x="427" y="477"/>
                    </a:lnTo>
                    <a:lnTo>
                      <a:pt x="459" y="451"/>
                    </a:lnTo>
                    <a:lnTo>
                      <a:pt x="440" y="427"/>
                    </a:lnTo>
                    <a:close/>
                    <a:moveTo>
                      <a:pt x="408" y="453"/>
                    </a:moveTo>
                    <a:lnTo>
                      <a:pt x="409" y="452"/>
                    </a:lnTo>
                    <a:lnTo>
                      <a:pt x="409" y="452"/>
                    </a:lnTo>
                    <a:lnTo>
                      <a:pt x="418" y="464"/>
                    </a:lnTo>
                    <a:lnTo>
                      <a:pt x="408" y="453"/>
                    </a:lnTo>
                    <a:close/>
                    <a:moveTo>
                      <a:pt x="409" y="452"/>
                    </a:moveTo>
                    <a:lnTo>
                      <a:pt x="377" y="473"/>
                    </a:lnTo>
                    <a:lnTo>
                      <a:pt x="395" y="499"/>
                    </a:lnTo>
                    <a:lnTo>
                      <a:pt x="426" y="478"/>
                    </a:lnTo>
                    <a:lnTo>
                      <a:pt x="409" y="452"/>
                    </a:lnTo>
                    <a:close/>
                    <a:moveTo>
                      <a:pt x="377" y="473"/>
                    </a:moveTo>
                    <a:lnTo>
                      <a:pt x="379" y="472"/>
                    </a:lnTo>
                    <a:lnTo>
                      <a:pt x="380" y="472"/>
                    </a:lnTo>
                    <a:lnTo>
                      <a:pt x="386" y="486"/>
                    </a:lnTo>
                    <a:lnTo>
                      <a:pt x="377" y="473"/>
                    </a:lnTo>
                    <a:close/>
                    <a:moveTo>
                      <a:pt x="380" y="472"/>
                    </a:moveTo>
                    <a:lnTo>
                      <a:pt x="344" y="487"/>
                    </a:lnTo>
                    <a:lnTo>
                      <a:pt x="356" y="515"/>
                    </a:lnTo>
                    <a:lnTo>
                      <a:pt x="393" y="500"/>
                    </a:lnTo>
                    <a:lnTo>
                      <a:pt x="380" y="472"/>
                    </a:lnTo>
                    <a:close/>
                    <a:moveTo>
                      <a:pt x="344" y="487"/>
                    </a:moveTo>
                    <a:lnTo>
                      <a:pt x="345" y="487"/>
                    </a:lnTo>
                    <a:lnTo>
                      <a:pt x="346" y="486"/>
                    </a:lnTo>
                    <a:lnTo>
                      <a:pt x="350" y="501"/>
                    </a:lnTo>
                    <a:lnTo>
                      <a:pt x="344" y="487"/>
                    </a:lnTo>
                    <a:close/>
                    <a:moveTo>
                      <a:pt x="346" y="486"/>
                    </a:moveTo>
                    <a:lnTo>
                      <a:pt x="309" y="497"/>
                    </a:lnTo>
                    <a:lnTo>
                      <a:pt x="317" y="527"/>
                    </a:lnTo>
                    <a:lnTo>
                      <a:pt x="354" y="516"/>
                    </a:lnTo>
                    <a:lnTo>
                      <a:pt x="346" y="486"/>
                    </a:lnTo>
                    <a:close/>
                    <a:moveTo>
                      <a:pt x="309" y="497"/>
                    </a:moveTo>
                    <a:lnTo>
                      <a:pt x="310" y="496"/>
                    </a:lnTo>
                    <a:lnTo>
                      <a:pt x="311" y="496"/>
                    </a:lnTo>
                    <a:lnTo>
                      <a:pt x="313" y="512"/>
                    </a:lnTo>
                    <a:lnTo>
                      <a:pt x="309" y="497"/>
                    </a:lnTo>
                    <a:close/>
                    <a:moveTo>
                      <a:pt x="311" y="496"/>
                    </a:moveTo>
                    <a:lnTo>
                      <a:pt x="274" y="501"/>
                    </a:lnTo>
                    <a:lnTo>
                      <a:pt x="278" y="533"/>
                    </a:lnTo>
                    <a:lnTo>
                      <a:pt x="315" y="528"/>
                    </a:lnTo>
                    <a:lnTo>
                      <a:pt x="311" y="496"/>
                    </a:lnTo>
                    <a:close/>
                    <a:moveTo>
                      <a:pt x="274" y="501"/>
                    </a:moveTo>
                    <a:lnTo>
                      <a:pt x="275" y="501"/>
                    </a:lnTo>
                    <a:lnTo>
                      <a:pt x="276" y="501"/>
                    </a:lnTo>
                    <a:lnTo>
                      <a:pt x="276" y="517"/>
                    </a:lnTo>
                    <a:lnTo>
                      <a:pt x="274" y="501"/>
                    </a:lnTo>
                    <a:close/>
                    <a:moveTo>
                      <a:pt x="276" y="501"/>
                    </a:moveTo>
                    <a:lnTo>
                      <a:pt x="234" y="501"/>
                    </a:lnTo>
                    <a:lnTo>
                      <a:pt x="234" y="533"/>
                    </a:lnTo>
                    <a:lnTo>
                      <a:pt x="276" y="533"/>
                    </a:lnTo>
                    <a:lnTo>
                      <a:pt x="276" y="501"/>
                    </a:lnTo>
                    <a:close/>
                    <a:moveTo>
                      <a:pt x="234" y="501"/>
                    </a:moveTo>
                    <a:lnTo>
                      <a:pt x="238" y="501"/>
                    </a:lnTo>
                    <a:lnTo>
                      <a:pt x="240" y="502"/>
                    </a:lnTo>
                    <a:lnTo>
                      <a:pt x="234" y="517"/>
                    </a:lnTo>
                    <a:lnTo>
                      <a:pt x="234" y="501"/>
                    </a:lnTo>
                    <a:close/>
                    <a:moveTo>
                      <a:pt x="240" y="502"/>
                    </a:moveTo>
                    <a:lnTo>
                      <a:pt x="203" y="492"/>
                    </a:lnTo>
                    <a:lnTo>
                      <a:pt x="194" y="521"/>
                    </a:lnTo>
                    <a:lnTo>
                      <a:pt x="230" y="532"/>
                    </a:lnTo>
                    <a:lnTo>
                      <a:pt x="240" y="502"/>
                    </a:lnTo>
                    <a:close/>
                    <a:moveTo>
                      <a:pt x="195" y="521"/>
                    </a:moveTo>
                    <a:lnTo>
                      <a:pt x="193" y="521"/>
                    </a:lnTo>
                    <a:lnTo>
                      <a:pt x="194" y="521"/>
                    </a:lnTo>
                    <a:lnTo>
                      <a:pt x="199" y="506"/>
                    </a:lnTo>
                    <a:lnTo>
                      <a:pt x="195" y="521"/>
                    </a:lnTo>
                    <a:close/>
                    <a:moveTo>
                      <a:pt x="202" y="492"/>
                    </a:moveTo>
                    <a:lnTo>
                      <a:pt x="160" y="481"/>
                    </a:lnTo>
                    <a:lnTo>
                      <a:pt x="153" y="511"/>
                    </a:lnTo>
                    <a:lnTo>
                      <a:pt x="195" y="521"/>
                    </a:lnTo>
                    <a:lnTo>
                      <a:pt x="202" y="492"/>
                    </a:lnTo>
                    <a:close/>
                    <a:moveTo>
                      <a:pt x="160" y="481"/>
                    </a:moveTo>
                    <a:lnTo>
                      <a:pt x="163" y="482"/>
                    </a:lnTo>
                    <a:lnTo>
                      <a:pt x="165" y="483"/>
                    </a:lnTo>
                    <a:lnTo>
                      <a:pt x="157" y="496"/>
                    </a:lnTo>
                    <a:lnTo>
                      <a:pt x="160" y="481"/>
                    </a:lnTo>
                    <a:close/>
                    <a:moveTo>
                      <a:pt x="165" y="483"/>
                    </a:moveTo>
                    <a:lnTo>
                      <a:pt x="134" y="462"/>
                    </a:lnTo>
                    <a:lnTo>
                      <a:pt x="116" y="488"/>
                    </a:lnTo>
                    <a:lnTo>
                      <a:pt x="148" y="509"/>
                    </a:lnTo>
                    <a:lnTo>
                      <a:pt x="165" y="483"/>
                    </a:lnTo>
                    <a:close/>
                    <a:moveTo>
                      <a:pt x="134" y="462"/>
                    </a:moveTo>
                    <a:lnTo>
                      <a:pt x="135" y="462"/>
                    </a:lnTo>
                    <a:lnTo>
                      <a:pt x="136" y="463"/>
                    </a:lnTo>
                    <a:lnTo>
                      <a:pt x="125" y="476"/>
                    </a:lnTo>
                    <a:lnTo>
                      <a:pt x="134" y="462"/>
                    </a:lnTo>
                    <a:close/>
                    <a:moveTo>
                      <a:pt x="136" y="463"/>
                    </a:moveTo>
                    <a:lnTo>
                      <a:pt x="104" y="437"/>
                    </a:lnTo>
                    <a:lnTo>
                      <a:pt x="84" y="461"/>
                    </a:lnTo>
                    <a:lnTo>
                      <a:pt x="115" y="488"/>
                    </a:lnTo>
                    <a:lnTo>
                      <a:pt x="136" y="463"/>
                    </a:lnTo>
                    <a:close/>
                    <a:moveTo>
                      <a:pt x="104" y="437"/>
                    </a:moveTo>
                    <a:lnTo>
                      <a:pt x="105" y="438"/>
                    </a:lnTo>
                    <a:lnTo>
                      <a:pt x="106" y="439"/>
                    </a:lnTo>
                    <a:lnTo>
                      <a:pt x="94" y="449"/>
                    </a:lnTo>
                    <a:lnTo>
                      <a:pt x="104" y="437"/>
                    </a:lnTo>
                    <a:close/>
                    <a:moveTo>
                      <a:pt x="106" y="439"/>
                    </a:moveTo>
                    <a:lnTo>
                      <a:pt x="79" y="408"/>
                    </a:lnTo>
                    <a:lnTo>
                      <a:pt x="56" y="428"/>
                    </a:lnTo>
                    <a:lnTo>
                      <a:pt x="81" y="459"/>
                    </a:lnTo>
                    <a:lnTo>
                      <a:pt x="106" y="439"/>
                    </a:lnTo>
                    <a:close/>
                    <a:moveTo>
                      <a:pt x="79" y="408"/>
                    </a:moveTo>
                    <a:lnTo>
                      <a:pt x="80" y="408"/>
                    </a:lnTo>
                    <a:lnTo>
                      <a:pt x="80" y="409"/>
                    </a:lnTo>
                    <a:lnTo>
                      <a:pt x="68" y="417"/>
                    </a:lnTo>
                    <a:lnTo>
                      <a:pt x="79" y="408"/>
                    </a:lnTo>
                    <a:close/>
                    <a:moveTo>
                      <a:pt x="80" y="409"/>
                    </a:moveTo>
                    <a:lnTo>
                      <a:pt x="60" y="378"/>
                    </a:lnTo>
                    <a:lnTo>
                      <a:pt x="34" y="395"/>
                    </a:lnTo>
                    <a:lnTo>
                      <a:pt x="55" y="427"/>
                    </a:lnTo>
                    <a:lnTo>
                      <a:pt x="80" y="409"/>
                    </a:lnTo>
                    <a:close/>
                    <a:moveTo>
                      <a:pt x="60" y="378"/>
                    </a:moveTo>
                    <a:lnTo>
                      <a:pt x="61" y="379"/>
                    </a:lnTo>
                    <a:lnTo>
                      <a:pt x="61" y="381"/>
                    </a:lnTo>
                    <a:lnTo>
                      <a:pt x="47" y="387"/>
                    </a:lnTo>
                    <a:lnTo>
                      <a:pt x="60" y="378"/>
                    </a:lnTo>
                    <a:close/>
                    <a:moveTo>
                      <a:pt x="61" y="381"/>
                    </a:moveTo>
                    <a:lnTo>
                      <a:pt x="46" y="344"/>
                    </a:lnTo>
                    <a:lnTo>
                      <a:pt x="17" y="356"/>
                    </a:lnTo>
                    <a:lnTo>
                      <a:pt x="33" y="393"/>
                    </a:lnTo>
                    <a:lnTo>
                      <a:pt x="61" y="381"/>
                    </a:lnTo>
                    <a:close/>
                    <a:moveTo>
                      <a:pt x="46" y="344"/>
                    </a:moveTo>
                    <a:lnTo>
                      <a:pt x="46" y="345"/>
                    </a:lnTo>
                    <a:lnTo>
                      <a:pt x="47" y="346"/>
                    </a:lnTo>
                    <a:lnTo>
                      <a:pt x="32" y="350"/>
                    </a:lnTo>
                    <a:lnTo>
                      <a:pt x="46" y="344"/>
                    </a:lnTo>
                    <a:close/>
                    <a:moveTo>
                      <a:pt x="47" y="346"/>
                    </a:moveTo>
                    <a:lnTo>
                      <a:pt x="36" y="309"/>
                    </a:lnTo>
                    <a:lnTo>
                      <a:pt x="6" y="318"/>
                    </a:lnTo>
                    <a:lnTo>
                      <a:pt x="16" y="354"/>
                    </a:lnTo>
                    <a:lnTo>
                      <a:pt x="47" y="346"/>
                    </a:lnTo>
                    <a:close/>
                    <a:moveTo>
                      <a:pt x="36" y="309"/>
                    </a:moveTo>
                    <a:lnTo>
                      <a:pt x="37" y="310"/>
                    </a:lnTo>
                    <a:lnTo>
                      <a:pt x="37" y="311"/>
                    </a:lnTo>
                    <a:lnTo>
                      <a:pt x="20" y="313"/>
                    </a:lnTo>
                    <a:lnTo>
                      <a:pt x="36" y="309"/>
                    </a:lnTo>
                    <a:close/>
                    <a:moveTo>
                      <a:pt x="37" y="311"/>
                    </a:moveTo>
                    <a:lnTo>
                      <a:pt x="32" y="275"/>
                    </a:lnTo>
                    <a:lnTo>
                      <a:pt x="0" y="279"/>
                    </a:lnTo>
                    <a:lnTo>
                      <a:pt x="5" y="316"/>
                    </a:lnTo>
                    <a:lnTo>
                      <a:pt x="37" y="311"/>
                    </a:lnTo>
                    <a:close/>
                    <a:moveTo>
                      <a:pt x="32" y="275"/>
                    </a:moveTo>
                    <a:lnTo>
                      <a:pt x="32" y="276"/>
                    </a:lnTo>
                    <a:lnTo>
                      <a:pt x="32" y="277"/>
                    </a:lnTo>
                    <a:lnTo>
                      <a:pt x="15" y="277"/>
                    </a:lnTo>
                    <a:lnTo>
                      <a:pt x="32" y="275"/>
                    </a:lnTo>
                    <a:close/>
                    <a:moveTo>
                      <a:pt x="32" y="277"/>
                    </a:moveTo>
                    <a:lnTo>
                      <a:pt x="32" y="235"/>
                    </a:lnTo>
                    <a:lnTo>
                      <a:pt x="0" y="235"/>
                    </a:lnTo>
                    <a:lnTo>
                      <a:pt x="0" y="277"/>
                    </a:lnTo>
                    <a:lnTo>
                      <a:pt x="32" y="277"/>
                    </a:lnTo>
                    <a:close/>
                    <a:moveTo>
                      <a:pt x="32" y="235"/>
                    </a:moveTo>
                    <a:lnTo>
                      <a:pt x="32" y="236"/>
                    </a:lnTo>
                    <a:lnTo>
                      <a:pt x="32" y="237"/>
                    </a:lnTo>
                    <a:lnTo>
                      <a:pt x="15" y="235"/>
                    </a:lnTo>
                    <a:lnTo>
                      <a:pt x="32" y="235"/>
                    </a:lnTo>
                    <a:close/>
                    <a:moveTo>
                      <a:pt x="32" y="237"/>
                    </a:moveTo>
                    <a:lnTo>
                      <a:pt x="37" y="200"/>
                    </a:lnTo>
                    <a:lnTo>
                      <a:pt x="5" y="196"/>
                    </a:lnTo>
                    <a:lnTo>
                      <a:pt x="0" y="233"/>
                    </a:lnTo>
                    <a:lnTo>
                      <a:pt x="32" y="237"/>
                    </a:lnTo>
                    <a:close/>
                    <a:moveTo>
                      <a:pt x="37" y="200"/>
                    </a:moveTo>
                    <a:lnTo>
                      <a:pt x="36" y="202"/>
                    </a:lnTo>
                    <a:lnTo>
                      <a:pt x="36" y="204"/>
                    </a:lnTo>
                    <a:lnTo>
                      <a:pt x="20" y="198"/>
                    </a:lnTo>
                    <a:lnTo>
                      <a:pt x="37" y="200"/>
                    </a:lnTo>
                    <a:close/>
                    <a:moveTo>
                      <a:pt x="36" y="204"/>
                    </a:moveTo>
                    <a:lnTo>
                      <a:pt x="51" y="168"/>
                    </a:lnTo>
                    <a:lnTo>
                      <a:pt x="22" y="155"/>
                    </a:lnTo>
                    <a:lnTo>
                      <a:pt x="6" y="192"/>
                    </a:lnTo>
                    <a:lnTo>
                      <a:pt x="36" y="20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1" name="Freeform 59">
                <a:extLst>
                  <a:ext uri="{FF2B5EF4-FFF2-40B4-BE49-F238E27FC236}">
                    <a16:creationId xmlns:a16="http://schemas.microsoft.com/office/drawing/2014/main" id="{A86C21B9-E06A-4519-9FF6-C6B8F8FA5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295"/>
                <a:ext cx="100" cy="101"/>
              </a:xfrm>
              <a:custGeom>
                <a:avLst/>
                <a:gdLst>
                  <a:gd name="T0" fmla="*/ 0 w 501"/>
                  <a:gd name="T1" fmla="*/ 219 h 505"/>
                  <a:gd name="T2" fmla="*/ 10 w 501"/>
                  <a:gd name="T3" fmla="*/ 177 h 505"/>
                  <a:gd name="T4" fmla="*/ 26 w 501"/>
                  <a:gd name="T5" fmla="*/ 140 h 505"/>
                  <a:gd name="T6" fmla="*/ 47 w 501"/>
                  <a:gd name="T7" fmla="*/ 104 h 505"/>
                  <a:gd name="T8" fmla="*/ 67 w 501"/>
                  <a:gd name="T9" fmla="*/ 77 h 505"/>
                  <a:gd name="T10" fmla="*/ 99 w 501"/>
                  <a:gd name="T11" fmla="*/ 52 h 505"/>
                  <a:gd name="T12" fmla="*/ 131 w 501"/>
                  <a:gd name="T13" fmla="*/ 30 h 505"/>
                  <a:gd name="T14" fmla="*/ 167 w 501"/>
                  <a:gd name="T15" fmla="*/ 15 h 505"/>
                  <a:gd name="T16" fmla="*/ 203 w 501"/>
                  <a:gd name="T17" fmla="*/ 5 h 505"/>
                  <a:gd name="T18" fmla="*/ 245 w 501"/>
                  <a:gd name="T19" fmla="*/ 0 h 505"/>
                  <a:gd name="T20" fmla="*/ 287 w 501"/>
                  <a:gd name="T21" fmla="*/ 5 h 505"/>
                  <a:gd name="T22" fmla="*/ 323 w 501"/>
                  <a:gd name="T23" fmla="*/ 10 h 505"/>
                  <a:gd name="T24" fmla="*/ 360 w 501"/>
                  <a:gd name="T25" fmla="*/ 25 h 505"/>
                  <a:gd name="T26" fmla="*/ 397 w 501"/>
                  <a:gd name="T27" fmla="*/ 47 h 505"/>
                  <a:gd name="T28" fmla="*/ 428 w 501"/>
                  <a:gd name="T29" fmla="*/ 72 h 505"/>
                  <a:gd name="T30" fmla="*/ 449 w 501"/>
                  <a:gd name="T31" fmla="*/ 104 h 505"/>
                  <a:gd name="T32" fmla="*/ 470 w 501"/>
                  <a:gd name="T33" fmla="*/ 135 h 505"/>
                  <a:gd name="T34" fmla="*/ 486 w 501"/>
                  <a:gd name="T35" fmla="*/ 172 h 505"/>
                  <a:gd name="T36" fmla="*/ 496 w 501"/>
                  <a:gd name="T37" fmla="*/ 208 h 505"/>
                  <a:gd name="T38" fmla="*/ 501 w 501"/>
                  <a:gd name="T39" fmla="*/ 244 h 505"/>
                  <a:gd name="T40" fmla="*/ 501 w 501"/>
                  <a:gd name="T41" fmla="*/ 286 h 505"/>
                  <a:gd name="T42" fmla="*/ 491 w 501"/>
                  <a:gd name="T43" fmla="*/ 328 h 505"/>
                  <a:gd name="T44" fmla="*/ 475 w 501"/>
                  <a:gd name="T45" fmla="*/ 365 h 505"/>
                  <a:gd name="T46" fmla="*/ 454 w 501"/>
                  <a:gd name="T47" fmla="*/ 396 h 505"/>
                  <a:gd name="T48" fmla="*/ 428 w 501"/>
                  <a:gd name="T49" fmla="*/ 427 h 505"/>
                  <a:gd name="T50" fmla="*/ 402 w 501"/>
                  <a:gd name="T51" fmla="*/ 453 h 505"/>
                  <a:gd name="T52" fmla="*/ 370 w 501"/>
                  <a:gd name="T53" fmla="*/ 475 h 505"/>
                  <a:gd name="T54" fmla="*/ 334 w 501"/>
                  <a:gd name="T55" fmla="*/ 490 h 505"/>
                  <a:gd name="T56" fmla="*/ 298 w 501"/>
                  <a:gd name="T57" fmla="*/ 500 h 505"/>
                  <a:gd name="T58" fmla="*/ 256 w 501"/>
                  <a:gd name="T59" fmla="*/ 505 h 505"/>
                  <a:gd name="T60" fmla="*/ 214 w 501"/>
                  <a:gd name="T61" fmla="*/ 500 h 505"/>
                  <a:gd name="T62" fmla="*/ 172 w 501"/>
                  <a:gd name="T63" fmla="*/ 490 h 505"/>
                  <a:gd name="T64" fmla="*/ 136 w 501"/>
                  <a:gd name="T65" fmla="*/ 480 h 505"/>
                  <a:gd name="T66" fmla="*/ 104 w 501"/>
                  <a:gd name="T67" fmla="*/ 458 h 505"/>
                  <a:gd name="T68" fmla="*/ 72 w 501"/>
                  <a:gd name="T69" fmla="*/ 433 h 505"/>
                  <a:gd name="T70" fmla="*/ 47 w 501"/>
                  <a:gd name="T71" fmla="*/ 401 h 505"/>
                  <a:gd name="T72" fmla="*/ 26 w 501"/>
                  <a:gd name="T73" fmla="*/ 370 h 505"/>
                  <a:gd name="T74" fmla="*/ 10 w 501"/>
                  <a:gd name="T75" fmla="*/ 333 h 505"/>
                  <a:gd name="T76" fmla="*/ 0 w 501"/>
                  <a:gd name="T77" fmla="*/ 296 h 505"/>
                  <a:gd name="T78" fmla="*/ 0 w 501"/>
                  <a:gd name="T79" fmla="*/ 261 h 505"/>
                  <a:gd name="T80" fmla="*/ 0 w 501"/>
                  <a:gd name="T81" fmla="*/ 219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1" h="505">
                    <a:moveTo>
                      <a:pt x="0" y="219"/>
                    </a:moveTo>
                    <a:lnTo>
                      <a:pt x="10" y="177"/>
                    </a:lnTo>
                    <a:lnTo>
                      <a:pt x="26" y="140"/>
                    </a:lnTo>
                    <a:lnTo>
                      <a:pt x="47" y="104"/>
                    </a:lnTo>
                    <a:lnTo>
                      <a:pt x="67" y="77"/>
                    </a:lnTo>
                    <a:lnTo>
                      <a:pt x="99" y="52"/>
                    </a:lnTo>
                    <a:lnTo>
                      <a:pt x="131" y="30"/>
                    </a:lnTo>
                    <a:lnTo>
                      <a:pt x="167" y="15"/>
                    </a:lnTo>
                    <a:lnTo>
                      <a:pt x="203" y="5"/>
                    </a:lnTo>
                    <a:lnTo>
                      <a:pt x="245" y="0"/>
                    </a:lnTo>
                    <a:lnTo>
                      <a:pt x="287" y="5"/>
                    </a:lnTo>
                    <a:lnTo>
                      <a:pt x="323" y="10"/>
                    </a:lnTo>
                    <a:lnTo>
                      <a:pt x="360" y="25"/>
                    </a:lnTo>
                    <a:lnTo>
                      <a:pt x="397" y="47"/>
                    </a:lnTo>
                    <a:lnTo>
                      <a:pt x="428" y="72"/>
                    </a:lnTo>
                    <a:lnTo>
                      <a:pt x="449" y="104"/>
                    </a:lnTo>
                    <a:lnTo>
                      <a:pt x="470" y="135"/>
                    </a:lnTo>
                    <a:lnTo>
                      <a:pt x="486" y="172"/>
                    </a:lnTo>
                    <a:lnTo>
                      <a:pt x="496" y="208"/>
                    </a:lnTo>
                    <a:lnTo>
                      <a:pt x="501" y="244"/>
                    </a:lnTo>
                    <a:lnTo>
                      <a:pt x="501" y="286"/>
                    </a:lnTo>
                    <a:lnTo>
                      <a:pt x="491" y="328"/>
                    </a:lnTo>
                    <a:lnTo>
                      <a:pt x="475" y="365"/>
                    </a:lnTo>
                    <a:lnTo>
                      <a:pt x="454" y="396"/>
                    </a:lnTo>
                    <a:lnTo>
                      <a:pt x="428" y="427"/>
                    </a:lnTo>
                    <a:lnTo>
                      <a:pt x="402" y="453"/>
                    </a:lnTo>
                    <a:lnTo>
                      <a:pt x="370" y="475"/>
                    </a:lnTo>
                    <a:lnTo>
                      <a:pt x="334" y="490"/>
                    </a:lnTo>
                    <a:lnTo>
                      <a:pt x="298" y="500"/>
                    </a:lnTo>
                    <a:lnTo>
                      <a:pt x="256" y="505"/>
                    </a:lnTo>
                    <a:lnTo>
                      <a:pt x="214" y="500"/>
                    </a:lnTo>
                    <a:lnTo>
                      <a:pt x="172" y="490"/>
                    </a:lnTo>
                    <a:lnTo>
                      <a:pt x="136" y="480"/>
                    </a:lnTo>
                    <a:lnTo>
                      <a:pt x="104" y="458"/>
                    </a:lnTo>
                    <a:lnTo>
                      <a:pt x="72" y="433"/>
                    </a:lnTo>
                    <a:lnTo>
                      <a:pt x="47" y="401"/>
                    </a:lnTo>
                    <a:lnTo>
                      <a:pt x="26" y="370"/>
                    </a:lnTo>
                    <a:lnTo>
                      <a:pt x="10" y="333"/>
                    </a:lnTo>
                    <a:lnTo>
                      <a:pt x="0" y="296"/>
                    </a:lnTo>
                    <a:lnTo>
                      <a:pt x="0" y="261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2" name="Freeform 60">
                <a:extLst>
                  <a:ext uri="{FF2B5EF4-FFF2-40B4-BE49-F238E27FC236}">
                    <a16:creationId xmlns:a16="http://schemas.microsoft.com/office/drawing/2014/main" id="{F4A047AF-D99F-6413-3EEF-A843A9A78A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4" y="2292"/>
                <a:ext cx="112" cy="107"/>
              </a:xfrm>
              <a:custGeom>
                <a:avLst/>
                <a:gdLst>
                  <a:gd name="T0" fmla="*/ 41 w 562"/>
                  <a:gd name="T1" fmla="*/ 199 h 539"/>
                  <a:gd name="T2" fmla="*/ 12 w 562"/>
                  <a:gd name="T3" fmla="*/ 188 h 539"/>
                  <a:gd name="T4" fmla="*/ 56 w 562"/>
                  <a:gd name="T5" fmla="*/ 166 h 539"/>
                  <a:gd name="T6" fmla="*/ 75 w 562"/>
                  <a:gd name="T7" fmla="*/ 131 h 539"/>
                  <a:gd name="T8" fmla="*/ 75 w 562"/>
                  <a:gd name="T9" fmla="*/ 131 h 539"/>
                  <a:gd name="T10" fmla="*/ 125 w 562"/>
                  <a:gd name="T11" fmla="*/ 81 h 539"/>
                  <a:gd name="T12" fmla="*/ 115 w 562"/>
                  <a:gd name="T13" fmla="*/ 69 h 539"/>
                  <a:gd name="T14" fmla="*/ 155 w 562"/>
                  <a:gd name="T15" fmla="*/ 60 h 539"/>
                  <a:gd name="T16" fmla="*/ 177 w 562"/>
                  <a:gd name="T17" fmla="*/ 18 h 539"/>
                  <a:gd name="T18" fmla="*/ 189 w 562"/>
                  <a:gd name="T19" fmla="*/ 46 h 539"/>
                  <a:gd name="T20" fmla="*/ 223 w 562"/>
                  <a:gd name="T21" fmla="*/ 37 h 539"/>
                  <a:gd name="T22" fmla="*/ 218 w 562"/>
                  <a:gd name="T23" fmla="*/ 5 h 539"/>
                  <a:gd name="T24" fmla="*/ 260 w 562"/>
                  <a:gd name="T25" fmla="*/ 32 h 539"/>
                  <a:gd name="T26" fmla="*/ 301 w 562"/>
                  <a:gd name="T27" fmla="*/ 37 h 539"/>
                  <a:gd name="T28" fmla="*/ 301 w 562"/>
                  <a:gd name="T29" fmla="*/ 37 h 539"/>
                  <a:gd name="T30" fmla="*/ 370 w 562"/>
                  <a:gd name="T31" fmla="*/ 56 h 539"/>
                  <a:gd name="T32" fmla="*/ 376 w 562"/>
                  <a:gd name="T33" fmla="*/ 42 h 539"/>
                  <a:gd name="T34" fmla="*/ 405 w 562"/>
                  <a:gd name="T35" fmla="*/ 77 h 539"/>
                  <a:gd name="T36" fmla="*/ 454 w 562"/>
                  <a:gd name="T37" fmla="*/ 77 h 539"/>
                  <a:gd name="T38" fmla="*/ 434 w 562"/>
                  <a:gd name="T39" fmla="*/ 101 h 539"/>
                  <a:gd name="T40" fmla="*/ 562 w 562"/>
                  <a:gd name="T41" fmla="*/ 237 h 539"/>
                  <a:gd name="T42" fmla="*/ 478 w 562"/>
                  <a:gd name="T43" fmla="*/ 111 h 539"/>
                  <a:gd name="T44" fmla="*/ 471 w 562"/>
                  <a:gd name="T45" fmla="*/ 158 h 539"/>
                  <a:gd name="T46" fmla="*/ 486 w 562"/>
                  <a:gd name="T47" fmla="*/ 193 h 539"/>
                  <a:gd name="T48" fmla="*/ 486 w 562"/>
                  <a:gd name="T49" fmla="*/ 193 h 539"/>
                  <a:gd name="T50" fmla="*/ 502 w 562"/>
                  <a:gd name="T51" fmla="*/ 263 h 539"/>
                  <a:gd name="T52" fmla="*/ 517 w 562"/>
                  <a:gd name="T53" fmla="*/ 261 h 539"/>
                  <a:gd name="T54" fmla="*/ 502 w 562"/>
                  <a:gd name="T55" fmla="*/ 303 h 539"/>
                  <a:gd name="T56" fmla="*/ 522 w 562"/>
                  <a:gd name="T57" fmla="*/ 349 h 539"/>
                  <a:gd name="T58" fmla="*/ 491 w 562"/>
                  <a:gd name="T59" fmla="*/ 341 h 539"/>
                  <a:gd name="T60" fmla="*/ 477 w 562"/>
                  <a:gd name="T61" fmla="*/ 375 h 539"/>
                  <a:gd name="T62" fmla="*/ 505 w 562"/>
                  <a:gd name="T63" fmla="*/ 390 h 539"/>
                  <a:gd name="T64" fmla="*/ 458 w 562"/>
                  <a:gd name="T65" fmla="*/ 403 h 539"/>
                  <a:gd name="T66" fmla="*/ 433 w 562"/>
                  <a:gd name="T67" fmla="*/ 434 h 539"/>
                  <a:gd name="T68" fmla="*/ 433 w 562"/>
                  <a:gd name="T69" fmla="*/ 434 h 539"/>
                  <a:gd name="T70" fmla="*/ 378 w 562"/>
                  <a:gd name="T71" fmla="*/ 479 h 539"/>
                  <a:gd name="T72" fmla="*/ 386 w 562"/>
                  <a:gd name="T73" fmla="*/ 492 h 539"/>
                  <a:gd name="T74" fmla="*/ 343 w 562"/>
                  <a:gd name="T75" fmla="*/ 493 h 539"/>
                  <a:gd name="T76" fmla="*/ 318 w 562"/>
                  <a:gd name="T77" fmla="*/ 533 h 539"/>
                  <a:gd name="T78" fmla="*/ 309 w 562"/>
                  <a:gd name="T79" fmla="*/ 502 h 539"/>
                  <a:gd name="T80" fmla="*/ 272 w 562"/>
                  <a:gd name="T81" fmla="*/ 507 h 539"/>
                  <a:gd name="T82" fmla="*/ 270 w 562"/>
                  <a:gd name="T83" fmla="*/ 539 h 539"/>
                  <a:gd name="T84" fmla="*/ 233 w 562"/>
                  <a:gd name="T85" fmla="*/ 502 h 539"/>
                  <a:gd name="T86" fmla="*/ 192 w 562"/>
                  <a:gd name="T87" fmla="*/ 492 h 539"/>
                  <a:gd name="T88" fmla="*/ 192 w 562"/>
                  <a:gd name="T89" fmla="*/ 492 h 539"/>
                  <a:gd name="T90" fmla="*/ 129 w 562"/>
                  <a:gd name="T91" fmla="*/ 462 h 539"/>
                  <a:gd name="T92" fmla="*/ 120 w 562"/>
                  <a:gd name="T93" fmla="*/ 475 h 539"/>
                  <a:gd name="T94" fmla="*/ 99 w 562"/>
                  <a:gd name="T95" fmla="*/ 438 h 539"/>
                  <a:gd name="T96" fmla="*/ 51 w 562"/>
                  <a:gd name="T97" fmla="*/ 429 h 539"/>
                  <a:gd name="T98" fmla="*/ 75 w 562"/>
                  <a:gd name="T99" fmla="*/ 408 h 539"/>
                  <a:gd name="T100" fmla="*/ 56 w 562"/>
                  <a:gd name="T101" fmla="*/ 380 h 539"/>
                  <a:gd name="T102" fmla="*/ 27 w 562"/>
                  <a:gd name="T103" fmla="*/ 393 h 539"/>
                  <a:gd name="T104" fmla="*/ 42 w 562"/>
                  <a:gd name="T105" fmla="*/ 346 h 539"/>
                  <a:gd name="T106" fmla="*/ 31 w 562"/>
                  <a:gd name="T107" fmla="*/ 313 h 539"/>
                  <a:gd name="T108" fmla="*/ 31 w 562"/>
                  <a:gd name="T109" fmla="*/ 313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62" h="539">
                    <a:moveTo>
                      <a:pt x="31" y="239"/>
                    </a:moveTo>
                    <a:lnTo>
                      <a:pt x="42" y="197"/>
                    </a:lnTo>
                    <a:lnTo>
                      <a:pt x="11" y="190"/>
                    </a:lnTo>
                    <a:lnTo>
                      <a:pt x="1" y="232"/>
                    </a:lnTo>
                    <a:lnTo>
                      <a:pt x="31" y="239"/>
                    </a:lnTo>
                    <a:close/>
                    <a:moveTo>
                      <a:pt x="42" y="197"/>
                    </a:moveTo>
                    <a:lnTo>
                      <a:pt x="41" y="199"/>
                    </a:lnTo>
                    <a:lnTo>
                      <a:pt x="41" y="200"/>
                    </a:lnTo>
                    <a:lnTo>
                      <a:pt x="26" y="194"/>
                    </a:lnTo>
                    <a:lnTo>
                      <a:pt x="42" y="197"/>
                    </a:lnTo>
                    <a:close/>
                    <a:moveTo>
                      <a:pt x="41" y="200"/>
                    </a:moveTo>
                    <a:lnTo>
                      <a:pt x="57" y="163"/>
                    </a:lnTo>
                    <a:lnTo>
                      <a:pt x="27" y="151"/>
                    </a:lnTo>
                    <a:lnTo>
                      <a:pt x="12" y="188"/>
                    </a:lnTo>
                    <a:lnTo>
                      <a:pt x="41" y="200"/>
                    </a:lnTo>
                    <a:close/>
                    <a:moveTo>
                      <a:pt x="57" y="163"/>
                    </a:moveTo>
                    <a:lnTo>
                      <a:pt x="56" y="164"/>
                    </a:lnTo>
                    <a:lnTo>
                      <a:pt x="56" y="166"/>
                    </a:lnTo>
                    <a:lnTo>
                      <a:pt x="42" y="157"/>
                    </a:lnTo>
                    <a:lnTo>
                      <a:pt x="57" y="163"/>
                    </a:lnTo>
                    <a:close/>
                    <a:moveTo>
                      <a:pt x="56" y="166"/>
                    </a:moveTo>
                    <a:lnTo>
                      <a:pt x="76" y="129"/>
                    </a:lnTo>
                    <a:lnTo>
                      <a:pt x="50" y="112"/>
                    </a:lnTo>
                    <a:lnTo>
                      <a:pt x="28" y="149"/>
                    </a:lnTo>
                    <a:lnTo>
                      <a:pt x="56" y="166"/>
                    </a:lnTo>
                    <a:close/>
                    <a:moveTo>
                      <a:pt x="76" y="129"/>
                    </a:moveTo>
                    <a:lnTo>
                      <a:pt x="75" y="130"/>
                    </a:lnTo>
                    <a:lnTo>
                      <a:pt x="75" y="131"/>
                    </a:lnTo>
                    <a:lnTo>
                      <a:pt x="63" y="121"/>
                    </a:lnTo>
                    <a:lnTo>
                      <a:pt x="76" y="129"/>
                    </a:lnTo>
                    <a:close/>
                    <a:moveTo>
                      <a:pt x="75" y="131"/>
                    </a:moveTo>
                    <a:lnTo>
                      <a:pt x="96" y="104"/>
                    </a:lnTo>
                    <a:lnTo>
                      <a:pt x="71" y="85"/>
                    </a:lnTo>
                    <a:lnTo>
                      <a:pt x="51" y="110"/>
                    </a:lnTo>
                    <a:lnTo>
                      <a:pt x="75" y="131"/>
                    </a:lnTo>
                    <a:close/>
                    <a:moveTo>
                      <a:pt x="96" y="104"/>
                    </a:moveTo>
                    <a:lnTo>
                      <a:pt x="96" y="105"/>
                    </a:lnTo>
                    <a:lnTo>
                      <a:pt x="94" y="106"/>
                    </a:lnTo>
                    <a:lnTo>
                      <a:pt x="83" y="94"/>
                    </a:lnTo>
                    <a:lnTo>
                      <a:pt x="96" y="104"/>
                    </a:lnTo>
                    <a:close/>
                    <a:moveTo>
                      <a:pt x="94" y="106"/>
                    </a:moveTo>
                    <a:lnTo>
                      <a:pt x="125" y="81"/>
                    </a:lnTo>
                    <a:lnTo>
                      <a:pt x="105" y="56"/>
                    </a:lnTo>
                    <a:lnTo>
                      <a:pt x="74" y="83"/>
                    </a:lnTo>
                    <a:lnTo>
                      <a:pt x="94" y="106"/>
                    </a:lnTo>
                    <a:close/>
                    <a:moveTo>
                      <a:pt x="125" y="81"/>
                    </a:moveTo>
                    <a:lnTo>
                      <a:pt x="124" y="81"/>
                    </a:lnTo>
                    <a:lnTo>
                      <a:pt x="123" y="82"/>
                    </a:lnTo>
                    <a:lnTo>
                      <a:pt x="115" y="69"/>
                    </a:lnTo>
                    <a:lnTo>
                      <a:pt x="125" y="81"/>
                    </a:lnTo>
                    <a:close/>
                    <a:moveTo>
                      <a:pt x="123" y="82"/>
                    </a:moveTo>
                    <a:lnTo>
                      <a:pt x="155" y="60"/>
                    </a:lnTo>
                    <a:lnTo>
                      <a:pt x="137" y="34"/>
                    </a:lnTo>
                    <a:lnTo>
                      <a:pt x="107" y="55"/>
                    </a:lnTo>
                    <a:lnTo>
                      <a:pt x="123" y="82"/>
                    </a:lnTo>
                    <a:close/>
                    <a:moveTo>
                      <a:pt x="155" y="60"/>
                    </a:moveTo>
                    <a:lnTo>
                      <a:pt x="154" y="62"/>
                    </a:lnTo>
                    <a:lnTo>
                      <a:pt x="153" y="62"/>
                    </a:lnTo>
                    <a:lnTo>
                      <a:pt x="147" y="47"/>
                    </a:lnTo>
                    <a:lnTo>
                      <a:pt x="155" y="60"/>
                    </a:lnTo>
                    <a:close/>
                    <a:moveTo>
                      <a:pt x="153" y="62"/>
                    </a:moveTo>
                    <a:lnTo>
                      <a:pt x="189" y="46"/>
                    </a:lnTo>
                    <a:lnTo>
                      <a:pt x="177" y="18"/>
                    </a:lnTo>
                    <a:lnTo>
                      <a:pt x="140" y="33"/>
                    </a:lnTo>
                    <a:lnTo>
                      <a:pt x="153" y="62"/>
                    </a:lnTo>
                    <a:close/>
                    <a:moveTo>
                      <a:pt x="189" y="46"/>
                    </a:moveTo>
                    <a:lnTo>
                      <a:pt x="188" y="46"/>
                    </a:lnTo>
                    <a:lnTo>
                      <a:pt x="187" y="47"/>
                    </a:lnTo>
                    <a:lnTo>
                      <a:pt x="183" y="32"/>
                    </a:lnTo>
                    <a:lnTo>
                      <a:pt x="189" y="46"/>
                    </a:lnTo>
                    <a:close/>
                    <a:moveTo>
                      <a:pt x="187" y="47"/>
                    </a:moveTo>
                    <a:lnTo>
                      <a:pt x="224" y="37"/>
                    </a:lnTo>
                    <a:lnTo>
                      <a:pt x="215" y="6"/>
                    </a:lnTo>
                    <a:lnTo>
                      <a:pt x="178" y="17"/>
                    </a:lnTo>
                    <a:lnTo>
                      <a:pt x="187" y="47"/>
                    </a:lnTo>
                    <a:close/>
                    <a:moveTo>
                      <a:pt x="224" y="37"/>
                    </a:moveTo>
                    <a:lnTo>
                      <a:pt x="223" y="37"/>
                    </a:lnTo>
                    <a:lnTo>
                      <a:pt x="221" y="37"/>
                    </a:lnTo>
                    <a:lnTo>
                      <a:pt x="219" y="22"/>
                    </a:lnTo>
                    <a:lnTo>
                      <a:pt x="224" y="37"/>
                    </a:lnTo>
                    <a:close/>
                    <a:moveTo>
                      <a:pt x="221" y="37"/>
                    </a:moveTo>
                    <a:lnTo>
                      <a:pt x="263" y="32"/>
                    </a:lnTo>
                    <a:lnTo>
                      <a:pt x="260" y="0"/>
                    </a:lnTo>
                    <a:lnTo>
                      <a:pt x="218" y="5"/>
                    </a:lnTo>
                    <a:lnTo>
                      <a:pt x="221" y="37"/>
                    </a:lnTo>
                    <a:close/>
                    <a:moveTo>
                      <a:pt x="263" y="32"/>
                    </a:moveTo>
                    <a:lnTo>
                      <a:pt x="261" y="32"/>
                    </a:lnTo>
                    <a:lnTo>
                      <a:pt x="260" y="32"/>
                    </a:lnTo>
                    <a:lnTo>
                      <a:pt x="261" y="17"/>
                    </a:lnTo>
                    <a:lnTo>
                      <a:pt x="263" y="32"/>
                    </a:lnTo>
                    <a:close/>
                    <a:moveTo>
                      <a:pt x="260" y="32"/>
                    </a:moveTo>
                    <a:lnTo>
                      <a:pt x="302" y="37"/>
                    </a:lnTo>
                    <a:lnTo>
                      <a:pt x="305" y="5"/>
                    </a:lnTo>
                    <a:lnTo>
                      <a:pt x="263" y="0"/>
                    </a:lnTo>
                    <a:lnTo>
                      <a:pt x="260" y="32"/>
                    </a:lnTo>
                    <a:close/>
                    <a:moveTo>
                      <a:pt x="302" y="37"/>
                    </a:moveTo>
                    <a:lnTo>
                      <a:pt x="299" y="37"/>
                    </a:lnTo>
                    <a:lnTo>
                      <a:pt x="301" y="37"/>
                    </a:lnTo>
                    <a:lnTo>
                      <a:pt x="303" y="22"/>
                    </a:lnTo>
                    <a:lnTo>
                      <a:pt x="302" y="37"/>
                    </a:lnTo>
                    <a:close/>
                    <a:moveTo>
                      <a:pt x="301" y="37"/>
                    </a:moveTo>
                    <a:lnTo>
                      <a:pt x="337" y="42"/>
                    </a:lnTo>
                    <a:lnTo>
                      <a:pt x="341" y="12"/>
                    </a:lnTo>
                    <a:lnTo>
                      <a:pt x="305" y="5"/>
                    </a:lnTo>
                    <a:lnTo>
                      <a:pt x="301" y="37"/>
                    </a:lnTo>
                    <a:close/>
                    <a:moveTo>
                      <a:pt x="337" y="42"/>
                    </a:moveTo>
                    <a:lnTo>
                      <a:pt x="335" y="42"/>
                    </a:lnTo>
                    <a:lnTo>
                      <a:pt x="333" y="41"/>
                    </a:lnTo>
                    <a:lnTo>
                      <a:pt x="339" y="27"/>
                    </a:lnTo>
                    <a:lnTo>
                      <a:pt x="337" y="42"/>
                    </a:lnTo>
                    <a:close/>
                    <a:moveTo>
                      <a:pt x="333" y="41"/>
                    </a:moveTo>
                    <a:lnTo>
                      <a:pt x="370" y="56"/>
                    </a:lnTo>
                    <a:lnTo>
                      <a:pt x="382" y="28"/>
                    </a:lnTo>
                    <a:lnTo>
                      <a:pt x="345" y="13"/>
                    </a:lnTo>
                    <a:lnTo>
                      <a:pt x="333" y="41"/>
                    </a:lnTo>
                    <a:close/>
                    <a:moveTo>
                      <a:pt x="370" y="56"/>
                    </a:moveTo>
                    <a:lnTo>
                      <a:pt x="369" y="56"/>
                    </a:lnTo>
                    <a:lnTo>
                      <a:pt x="368" y="56"/>
                    </a:lnTo>
                    <a:lnTo>
                      <a:pt x="376" y="42"/>
                    </a:lnTo>
                    <a:lnTo>
                      <a:pt x="370" y="56"/>
                    </a:lnTo>
                    <a:close/>
                    <a:moveTo>
                      <a:pt x="368" y="56"/>
                    </a:moveTo>
                    <a:lnTo>
                      <a:pt x="405" y="77"/>
                    </a:lnTo>
                    <a:lnTo>
                      <a:pt x="421" y="49"/>
                    </a:lnTo>
                    <a:lnTo>
                      <a:pt x="384" y="29"/>
                    </a:lnTo>
                    <a:lnTo>
                      <a:pt x="368" y="56"/>
                    </a:lnTo>
                    <a:close/>
                    <a:moveTo>
                      <a:pt x="405" y="77"/>
                    </a:moveTo>
                    <a:lnTo>
                      <a:pt x="404" y="76"/>
                    </a:lnTo>
                    <a:lnTo>
                      <a:pt x="403" y="75"/>
                    </a:lnTo>
                    <a:lnTo>
                      <a:pt x="413" y="64"/>
                    </a:lnTo>
                    <a:lnTo>
                      <a:pt x="405" y="77"/>
                    </a:lnTo>
                    <a:close/>
                    <a:moveTo>
                      <a:pt x="403" y="75"/>
                    </a:moveTo>
                    <a:lnTo>
                      <a:pt x="434" y="101"/>
                    </a:lnTo>
                    <a:lnTo>
                      <a:pt x="454" y="77"/>
                    </a:lnTo>
                    <a:lnTo>
                      <a:pt x="423" y="51"/>
                    </a:lnTo>
                    <a:lnTo>
                      <a:pt x="403" y="75"/>
                    </a:lnTo>
                    <a:close/>
                    <a:moveTo>
                      <a:pt x="434" y="101"/>
                    </a:moveTo>
                    <a:lnTo>
                      <a:pt x="432" y="100"/>
                    </a:lnTo>
                    <a:lnTo>
                      <a:pt x="431" y="98"/>
                    </a:lnTo>
                    <a:lnTo>
                      <a:pt x="444" y="89"/>
                    </a:lnTo>
                    <a:lnTo>
                      <a:pt x="434" y="101"/>
                    </a:lnTo>
                    <a:close/>
                    <a:moveTo>
                      <a:pt x="431" y="98"/>
                    </a:moveTo>
                    <a:lnTo>
                      <a:pt x="452" y="129"/>
                    </a:lnTo>
                    <a:lnTo>
                      <a:pt x="478" y="112"/>
                    </a:lnTo>
                    <a:lnTo>
                      <a:pt x="457" y="81"/>
                    </a:lnTo>
                    <a:lnTo>
                      <a:pt x="431" y="98"/>
                    </a:lnTo>
                    <a:close/>
                    <a:moveTo>
                      <a:pt x="478" y="111"/>
                    </a:moveTo>
                    <a:lnTo>
                      <a:pt x="562" y="237"/>
                    </a:lnTo>
                    <a:lnTo>
                      <a:pt x="478" y="112"/>
                    </a:lnTo>
                    <a:lnTo>
                      <a:pt x="465" y="121"/>
                    </a:lnTo>
                    <a:lnTo>
                      <a:pt x="478" y="111"/>
                    </a:lnTo>
                    <a:close/>
                    <a:moveTo>
                      <a:pt x="452" y="130"/>
                    </a:moveTo>
                    <a:lnTo>
                      <a:pt x="473" y="160"/>
                    </a:lnTo>
                    <a:lnTo>
                      <a:pt x="498" y="143"/>
                    </a:lnTo>
                    <a:lnTo>
                      <a:pt x="478" y="111"/>
                    </a:lnTo>
                    <a:lnTo>
                      <a:pt x="452" y="130"/>
                    </a:lnTo>
                    <a:close/>
                    <a:moveTo>
                      <a:pt x="473" y="160"/>
                    </a:moveTo>
                    <a:lnTo>
                      <a:pt x="472" y="159"/>
                    </a:lnTo>
                    <a:lnTo>
                      <a:pt x="471" y="158"/>
                    </a:lnTo>
                    <a:lnTo>
                      <a:pt x="486" y="152"/>
                    </a:lnTo>
                    <a:lnTo>
                      <a:pt x="473" y="160"/>
                    </a:lnTo>
                    <a:close/>
                    <a:moveTo>
                      <a:pt x="471" y="158"/>
                    </a:moveTo>
                    <a:lnTo>
                      <a:pt x="487" y="195"/>
                    </a:lnTo>
                    <a:lnTo>
                      <a:pt x="516" y="183"/>
                    </a:lnTo>
                    <a:lnTo>
                      <a:pt x="501" y="146"/>
                    </a:lnTo>
                    <a:lnTo>
                      <a:pt x="471" y="158"/>
                    </a:lnTo>
                    <a:close/>
                    <a:moveTo>
                      <a:pt x="487" y="195"/>
                    </a:moveTo>
                    <a:lnTo>
                      <a:pt x="486" y="194"/>
                    </a:lnTo>
                    <a:lnTo>
                      <a:pt x="486" y="193"/>
                    </a:lnTo>
                    <a:lnTo>
                      <a:pt x="502" y="189"/>
                    </a:lnTo>
                    <a:lnTo>
                      <a:pt x="487" y="195"/>
                    </a:lnTo>
                    <a:close/>
                    <a:moveTo>
                      <a:pt x="486" y="193"/>
                    </a:moveTo>
                    <a:lnTo>
                      <a:pt x="496" y="230"/>
                    </a:lnTo>
                    <a:lnTo>
                      <a:pt x="527" y="221"/>
                    </a:lnTo>
                    <a:lnTo>
                      <a:pt x="517" y="184"/>
                    </a:lnTo>
                    <a:lnTo>
                      <a:pt x="486" y="193"/>
                    </a:lnTo>
                    <a:close/>
                    <a:moveTo>
                      <a:pt x="496" y="230"/>
                    </a:moveTo>
                    <a:lnTo>
                      <a:pt x="496" y="229"/>
                    </a:lnTo>
                    <a:lnTo>
                      <a:pt x="496" y="228"/>
                    </a:lnTo>
                    <a:lnTo>
                      <a:pt x="512" y="225"/>
                    </a:lnTo>
                    <a:lnTo>
                      <a:pt x="496" y="230"/>
                    </a:lnTo>
                    <a:close/>
                    <a:moveTo>
                      <a:pt x="496" y="228"/>
                    </a:moveTo>
                    <a:lnTo>
                      <a:pt x="502" y="263"/>
                    </a:lnTo>
                    <a:lnTo>
                      <a:pt x="533" y="259"/>
                    </a:lnTo>
                    <a:lnTo>
                      <a:pt x="527" y="223"/>
                    </a:lnTo>
                    <a:lnTo>
                      <a:pt x="496" y="228"/>
                    </a:lnTo>
                    <a:close/>
                    <a:moveTo>
                      <a:pt x="502" y="263"/>
                    </a:moveTo>
                    <a:lnTo>
                      <a:pt x="502" y="263"/>
                    </a:lnTo>
                    <a:lnTo>
                      <a:pt x="502" y="261"/>
                    </a:lnTo>
                    <a:lnTo>
                      <a:pt x="517" y="261"/>
                    </a:lnTo>
                    <a:lnTo>
                      <a:pt x="502" y="263"/>
                    </a:lnTo>
                    <a:close/>
                    <a:moveTo>
                      <a:pt x="502" y="261"/>
                    </a:moveTo>
                    <a:lnTo>
                      <a:pt x="502" y="303"/>
                    </a:lnTo>
                    <a:lnTo>
                      <a:pt x="533" y="303"/>
                    </a:lnTo>
                    <a:lnTo>
                      <a:pt x="533" y="261"/>
                    </a:lnTo>
                    <a:lnTo>
                      <a:pt x="502" y="261"/>
                    </a:lnTo>
                    <a:close/>
                    <a:moveTo>
                      <a:pt x="502" y="303"/>
                    </a:moveTo>
                    <a:lnTo>
                      <a:pt x="502" y="301"/>
                    </a:lnTo>
                    <a:lnTo>
                      <a:pt x="502" y="299"/>
                    </a:lnTo>
                    <a:lnTo>
                      <a:pt x="517" y="303"/>
                    </a:lnTo>
                    <a:lnTo>
                      <a:pt x="502" y="303"/>
                    </a:lnTo>
                    <a:close/>
                    <a:moveTo>
                      <a:pt x="502" y="299"/>
                    </a:moveTo>
                    <a:lnTo>
                      <a:pt x="491" y="341"/>
                    </a:lnTo>
                    <a:lnTo>
                      <a:pt x="522" y="349"/>
                    </a:lnTo>
                    <a:lnTo>
                      <a:pt x="532" y="307"/>
                    </a:lnTo>
                    <a:lnTo>
                      <a:pt x="502" y="299"/>
                    </a:lnTo>
                    <a:close/>
                    <a:moveTo>
                      <a:pt x="491" y="341"/>
                    </a:moveTo>
                    <a:lnTo>
                      <a:pt x="492" y="340"/>
                    </a:lnTo>
                    <a:lnTo>
                      <a:pt x="492" y="339"/>
                    </a:lnTo>
                    <a:lnTo>
                      <a:pt x="507" y="345"/>
                    </a:lnTo>
                    <a:lnTo>
                      <a:pt x="491" y="341"/>
                    </a:lnTo>
                    <a:close/>
                    <a:moveTo>
                      <a:pt x="492" y="339"/>
                    </a:moveTo>
                    <a:lnTo>
                      <a:pt x="477" y="376"/>
                    </a:lnTo>
                    <a:lnTo>
                      <a:pt x="506" y="388"/>
                    </a:lnTo>
                    <a:lnTo>
                      <a:pt x="521" y="351"/>
                    </a:lnTo>
                    <a:lnTo>
                      <a:pt x="492" y="339"/>
                    </a:lnTo>
                    <a:close/>
                    <a:moveTo>
                      <a:pt x="477" y="376"/>
                    </a:moveTo>
                    <a:lnTo>
                      <a:pt x="477" y="375"/>
                    </a:lnTo>
                    <a:lnTo>
                      <a:pt x="478" y="374"/>
                    </a:lnTo>
                    <a:lnTo>
                      <a:pt x="491" y="382"/>
                    </a:lnTo>
                    <a:lnTo>
                      <a:pt x="477" y="376"/>
                    </a:lnTo>
                    <a:close/>
                    <a:moveTo>
                      <a:pt x="478" y="374"/>
                    </a:moveTo>
                    <a:lnTo>
                      <a:pt x="457" y="404"/>
                    </a:lnTo>
                    <a:lnTo>
                      <a:pt x="483" y="421"/>
                    </a:lnTo>
                    <a:lnTo>
                      <a:pt x="505" y="390"/>
                    </a:lnTo>
                    <a:lnTo>
                      <a:pt x="478" y="374"/>
                    </a:lnTo>
                    <a:close/>
                    <a:moveTo>
                      <a:pt x="457" y="404"/>
                    </a:moveTo>
                    <a:lnTo>
                      <a:pt x="458" y="404"/>
                    </a:lnTo>
                    <a:lnTo>
                      <a:pt x="458" y="403"/>
                    </a:lnTo>
                    <a:lnTo>
                      <a:pt x="470" y="413"/>
                    </a:lnTo>
                    <a:lnTo>
                      <a:pt x="457" y="404"/>
                    </a:lnTo>
                    <a:close/>
                    <a:moveTo>
                      <a:pt x="458" y="403"/>
                    </a:moveTo>
                    <a:lnTo>
                      <a:pt x="432" y="435"/>
                    </a:lnTo>
                    <a:lnTo>
                      <a:pt x="456" y="454"/>
                    </a:lnTo>
                    <a:lnTo>
                      <a:pt x="482" y="423"/>
                    </a:lnTo>
                    <a:lnTo>
                      <a:pt x="458" y="403"/>
                    </a:lnTo>
                    <a:close/>
                    <a:moveTo>
                      <a:pt x="432" y="435"/>
                    </a:moveTo>
                    <a:lnTo>
                      <a:pt x="432" y="434"/>
                    </a:lnTo>
                    <a:lnTo>
                      <a:pt x="433" y="434"/>
                    </a:lnTo>
                    <a:lnTo>
                      <a:pt x="444" y="444"/>
                    </a:lnTo>
                    <a:lnTo>
                      <a:pt x="432" y="435"/>
                    </a:lnTo>
                    <a:close/>
                    <a:moveTo>
                      <a:pt x="433" y="434"/>
                    </a:moveTo>
                    <a:lnTo>
                      <a:pt x="407" y="459"/>
                    </a:lnTo>
                    <a:lnTo>
                      <a:pt x="429" y="482"/>
                    </a:lnTo>
                    <a:lnTo>
                      <a:pt x="455" y="455"/>
                    </a:lnTo>
                    <a:lnTo>
                      <a:pt x="433" y="434"/>
                    </a:lnTo>
                    <a:close/>
                    <a:moveTo>
                      <a:pt x="407" y="459"/>
                    </a:moveTo>
                    <a:lnTo>
                      <a:pt x="408" y="458"/>
                    </a:lnTo>
                    <a:lnTo>
                      <a:pt x="410" y="457"/>
                    </a:lnTo>
                    <a:lnTo>
                      <a:pt x="418" y="470"/>
                    </a:lnTo>
                    <a:lnTo>
                      <a:pt x="407" y="459"/>
                    </a:lnTo>
                    <a:close/>
                    <a:moveTo>
                      <a:pt x="410" y="457"/>
                    </a:moveTo>
                    <a:lnTo>
                      <a:pt x="378" y="479"/>
                    </a:lnTo>
                    <a:lnTo>
                      <a:pt x="395" y="504"/>
                    </a:lnTo>
                    <a:lnTo>
                      <a:pt x="426" y="484"/>
                    </a:lnTo>
                    <a:lnTo>
                      <a:pt x="410" y="457"/>
                    </a:lnTo>
                    <a:close/>
                    <a:moveTo>
                      <a:pt x="378" y="479"/>
                    </a:moveTo>
                    <a:lnTo>
                      <a:pt x="379" y="478"/>
                    </a:lnTo>
                    <a:lnTo>
                      <a:pt x="380" y="477"/>
                    </a:lnTo>
                    <a:lnTo>
                      <a:pt x="386" y="492"/>
                    </a:lnTo>
                    <a:lnTo>
                      <a:pt x="378" y="479"/>
                    </a:lnTo>
                    <a:close/>
                    <a:moveTo>
                      <a:pt x="380" y="477"/>
                    </a:moveTo>
                    <a:lnTo>
                      <a:pt x="343" y="493"/>
                    </a:lnTo>
                    <a:lnTo>
                      <a:pt x="356" y="521"/>
                    </a:lnTo>
                    <a:lnTo>
                      <a:pt x="392" y="506"/>
                    </a:lnTo>
                    <a:lnTo>
                      <a:pt x="380" y="477"/>
                    </a:lnTo>
                    <a:close/>
                    <a:moveTo>
                      <a:pt x="343" y="493"/>
                    </a:moveTo>
                    <a:lnTo>
                      <a:pt x="344" y="492"/>
                    </a:lnTo>
                    <a:lnTo>
                      <a:pt x="345" y="492"/>
                    </a:lnTo>
                    <a:lnTo>
                      <a:pt x="350" y="507"/>
                    </a:lnTo>
                    <a:lnTo>
                      <a:pt x="343" y="493"/>
                    </a:lnTo>
                    <a:close/>
                    <a:moveTo>
                      <a:pt x="345" y="492"/>
                    </a:moveTo>
                    <a:lnTo>
                      <a:pt x="309" y="502"/>
                    </a:lnTo>
                    <a:lnTo>
                      <a:pt x="318" y="533"/>
                    </a:lnTo>
                    <a:lnTo>
                      <a:pt x="355" y="522"/>
                    </a:lnTo>
                    <a:lnTo>
                      <a:pt x="345" y="492"/>
                    </a:lnTo>
                    <a:close/>
                    <a:moveTo>
                      <a:pt x="309" y="502"/>
                    </a:moveTo>
                    <a:lnTo>
                      <a:pt x="310" y="502"/>
                    </a:lnTo>
                    <a:lnTo>
                      <a:pt x="312" y="502"/>
                    </a:lnTo>
                    <a:lnTo>
                      <a:pt x="314" y="517"/>
                    </a:lnTo>
                    <a:lnTo>
                      <a:pt x="309" y="502"/>
                    </a:lnTo>
                    <a:close/>
                    <a:moveTo>
                      <a:pt x="312" y="502"/>
                    </a:moveTo>
                    <a:lnTo>
                      <a:pt x="270" y="507"/>
                    </a:lnTo>
                    <a:lnTo>
                      <a:pt x="273" y="539"/>
                    </a:lnTo>
                    <a:lnTo>
                      <a:pt x="315" y="533"/>
                    </a:lnTo>
                    <a:lnTo>
                      <a:pt x="312" y="502"/>
                    </a:lnTo>
                    <a:close/>
                    <a:moveTo>
                      <a:pt x="270" y="507"/>
                    </a:moveTo>
                    <a:lnTo>
                      <a:pt x="272" y="507"/>
                    </a:lnTo>
                    <a:lnTo>
                      <a:pt x="273" y="507"/>
                    </a:lnTo>
                    <a:lnTo>
                      <a:pt x="272" y="522"/>
                    </a:lnTo>
                    <a:lnTo>
                      <a:pt x="270" y="507"/>
                    </a:lnTo>
                    <a:close/>
                    <a:moveTo>
                      <a:pt x="273" y="507"/>
                    </a:moveTo>
                    <a:lnTo>
                      <a:pt x="231" y="502"/>
                    </a:lnTo>
                    <a:lnTo>
                      <a:pt x="228" y="533"/>
                    </a:lnTo>
                    <a:lnTo>
                      <a:pt x="270" y="539"/>
                    </a:lnTo>
                    <a:lnTo>
                      <a:pt x="273" y="507"/>
                    </a:lnTo>
                    <a:close/>
                    <a:moveTo>
                      <a:pt x="231" y="502"/>
                    </a:moveTo>
                    <a:lnTo>
                      <a:pt x="232" y="502"/>
                    </a:lnTo>
                    <a:lnTo>
                      <a:pt x="233" y="502"/>
                    </a:lnTo>
                    <a:lnTo>
                      <a:pt x="230" y="517"/>
                    </a:lnTo>
                    <a:lnTo>
                      <a:pt x="231" y="502"/>
                    </a:lnTo>
                    <a:close/>
                    <a:moveTo>
                      <a:pt x="233" y="502"/>
                    </a:moveTo>
                    <a:lnTo>
                      <a:pt x="191" y="492"/>
                    </a:lnTo>
                    <a:lnTo>
                      <a:pt x="184" y="522"/>
                    </a:lnTo>
                    <a:lnTo>
                      <a:pt x="226" y="533"/>
                    </a:lnTo>
                    <a:lnTo>
                      <a:pt x="233" y="502"/>
                    </a:lnTo>
                    <a:close/>
                    <a:moveTo>
                      <a:pt x="191" y="492"/>
                    </a:moveTo>
                    <a:lnTo>
                      <a:pt x="194" y="492"/>
                    </a:lnTo>
                    <a:lnTo>
                      <a:pt x="192" y="492"/>
                    </a:lnTo>
                    <a:lnTo>
                      <a:pt x="188" y="507"/>
                    </a:lnTo>
                    <a:lnTo>
                      <a:pt x="191" y="492"/>
                    </a:lnTo>
                    <a:close/>
                    <a:moveTo>
                      <a:pt x="192" y="492"/>
                    </a:moveTo>
                    <a:lnTo>
                      <a:pt x="156" y="482"/>
                    </a:lnTo>
                    <a:lnTo>
                      <a:pt x="148" y="511"/>
                    </a:lnTo>
                    <a:lnTo>
                      <a:pt x="184" y="522"/>
                    </a:lnTo>
                    <a:lnTo>
                      <a:pt x="192" y="492"/>
                    </a:lnTo>
                    <a:close/>
                    <a:moveTo>
                      <a:pt x="156" y="482"/>
                    </a:moveTo>
                    <a:lnTo>
                      <a:pt x="158" y="483"/>
                    </a:lnTo>
                    <a:lnTo>
                      <a:pt x="160" y="484"/>
                    </a:lnTo>
                    <a:lnTo>
                      <a:pt x="152" y="497"/>
                    </a:lnTo>
                    <a:lnTo>
                      <a:pt x="156" y="482"/>
                    </a:lnTo>
                    <a:close/>
                    <a:moveTo>
                      <a:pt x="160" y="484"/>
                    </a:moveTo>
                    <a:lnTo>
                      <a:pt x="129" y="462"/>
                    </a:lnTo>
                    <a:lnTo>
                      <a:pt x="112" y="489"/>
                    </a:lnTo>
                    <a:lnTo>
                      <a:pt x="143" y="510"/>
                    </a:lnTo>
                    <a:lnTo>
                      <a:pt x="160" y="484"/>
                    </a:lnTo>
                    <a:close/>
                    <a:moveTo>
                      <a:pt x="129" y="462"/>
                    </a:moveTo>
                    <a:lnTo>
                      <a:pt x="129" y="463"/>
                    </a:lnTo>
                    <a:lnTo>
                      <a:pt x="130" y="463"/>
                    </a:lnTo>
                    <a:lnTo>
                      <a:pt x="120" y="475"/>
                    </a:lnTo>
                    <a:lnTo>
                      <a:pt x="129" y="462"/>
                    </a:lnTo>
                    <a:close/>
                    <a:moveTo>
                      <a:pt x="130" y="463"/>
                    </a:moveTo>
                    <a:lnTo>
                      <a:pt x="99" y="438"/>
                    </a:lnTo>
                    <a:lnTo>
                      <a:pt x="79" y="461"/>
                    </a:lnTo>
                    <a:lnTo>
                      <a:pt x="110" y="488"/>
                    </a:lnTo>
                    <a:lnTo>
                      <a:pt x="130" y="463"/>
                    </a:lnTo>
                    <a:close/>
                    <a:moveTo>
                      <a:pt x="99" y="438"/>
                    </a:moveTo>
                    <a:lnTo>
                      <a:pt x="100" y="439"/>
                    </a:lnTo>
                    <a:lnTo>
                      <a:pt x="101" y="440"/>
                    </a:lnTo>
                    <a:lnTo>
                      <a:pt x="88" y="450"/>
                    </a:lnTo>
                    <a:lnTo>
                      <a:pt x="99" y="438"/>
                    </a:lnTo>
                    <a:close/>
                    <a:moveTo>
                      <a:pt x="101" y="440"/>
                    </a:moveTo>
                    <a:lnTo>
                      <a:pt x="75" y="408"/>
                    </a:lnTo>
                    <a:lnTo>
                      <a:pt x="51" y="429"/>
                    </a:lnTo>
                    <a:lnTo>
                      <a:pt x="77" y="459"/>
                    </a:lnTo>
                    <a:lnTo>
                      <a:pt x="101" y="440"/>
                    </a:lnTo>
                    <a:close/>
                    <a:moveTo>
                      <a:pt x="75" y="408"/>
                    </a:moveTo>
                    <a:lnTo>
                      <a:pt x="75" y="409"/>
                    </a:lnTo>
                    <a:lnTo>
                      <a:pt x="76" y="409"/>
                    </a:lnTo>
                    <a:lnTo>
                      <a:pt x="63" y="418"/>
                    </a:lnTo>
                    <a:lnTo>
                      <a:pt x="75" y="408"/>
                    </a:lnTo>
                    <a:close/>
                    <a:moveTo>
                      <a:pt x="76" y="409"/>
                    </a:moveTo>
                    <a:lnTo>
                      <a:pt x="55" y="379"/>
                    </a:lnTo>
                    <a:lnTo>
                      <a:pt x="28" y="396"/>
                    </a:lnTo>
                    <a:lnTo>
                      <a:pt x="50" y="427"/>
                    </a:lnTo>
                    <a:lnTo>
                      <a:pt x="76" y="409"/>
                    </a:lnTo>
                    <a:close/>
                    <a:moveTo>
                      <a:pt x="55" y="379"/>
                    </a:moveTo>
                    <a:lnTo>
                      <a:pt x="56" y="380"/>
                    </a:lnTo>
                    <a:lnTo>
                      <a:pt x="57" y="381"/>
                    </a:lnTo>
                    <a:lnTo>
                      <a:pt x="42" y="387"/>
                    </a:lnTo>
                    <a:lnTo>
                      <a:pt x="55" y="379"/>
                    </a:lnTo>
                    <a:close/>
                    <a:moveTo>
                      <a:pt x="57" y="381"/>
                    </a:moveTo>
                    <a:lnTo>
                      <a:pt x="41" y="344"/>
                    </a:lnTo>
                    <a:lnTo>
                      <a:pt x="12" y="356"/>
                    </a:lnTo>
                    <a:lnTo>
                      <a:pt x="27" y="393"/>
                    </a:lnTo>
                    <a:lnTo>
                      <a:pt x="57" y="381"/>
                    </a:lnTo>
                    <a:close/>
                    <a:moveTo>
                      <a:pt x="41" y="344"/>
                    </a:moveTo>
                    <a:lnTo>
                      <a:pt x="42" y="345"/>
                    </a:lnTo>
                    <a:lnTo>
                      <a:pt x="42" y="346"/>
                    </a:lnTo>
                    <a:lnTo>
                      <a:pt x="26" y="350"/>
                    </a:lnTo>
                    <a:lnTo>
                      <a:pt x="41" y="344"/>
                    </a:lnTo>
                    <a:close/>
                    <a:moveTo>
                      <a:pt x="42" y="346"/>
                    </a:moveTo>
                    <a:lnTo>
                      <a:pt x="31" y="309"/>
                    </a:lnTo>
                    <a:lnTo>
                      <a:pt x="1" y="318"/>
                    </a:lnTo>
                    <a:lnTo>
                      <a:pt x="11" y="354"/>
                    </a:lnTo>
                    <a:lnTo>
                      <a:pt x="42" y="346"/>
                    </a:lnTo>
                    <a:close/>
                    <a:moveTo>
                      <a:pt x="31" y="309"/>
                    </a:moveTo>
                    <a:lnTo>
                      <a:pt x="31" y="311"/>
                    </a:lnTo>
                    <a:lnTo>
                      <a:pt x="31" y="313"/>
                    </a:lnTo>
                    <a:lnTo>
                      <a:pt x="16" y="313"/>
                    </a:lnTo>
                    <a:lnTo>
                      <a:pt x="31" y="309"/>
                    </a:lnTo>
                    <a:close/>
                    <a:moveTo>
                      <a:pt x="31" y="313"/>
                    </a:moveTo>
                    <a:lnTo>
                      <a:pt x="31" y="278"/>
                    </a:lnTo>
                    <a:lnTo>
                      <a:pt x="0" y="278"/>
                    </a:lnTo>
                    <a:lnTo>
                      <a:pt x="0" y="313"/>
                    </a:lnTo>
                    <a:lnTo>
                      <a:pt x="31" y="313"/>
                    </a:lnTo>
                    <a:close/>
                    <a:moveTo>
                      <a:pt x="31" y="278"/>
                    </a:moveTo>
                    <a:lnTo>
                      <a:pt x="31" y="236"/>
                    </a:lnTo>
                    <a:lnTo>
                      <a:pt x="0" y="236"/>
                    </a:lnTo>
                    <a:lnTo>
                      <a:pt x="0" y="278"/>
                    </a:lnTo>
                    <a:lnTo>
                      <a:pt x="31" y="27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3" name="Freeform 61">
                <a:extLst>
                  <a:ext uri="{FF2B5EF4-FFF2-40B4-BE49-F238E27FC236}">
                    <a16:creationId xmlns:a16="http://schemas.microsoft.com/office/drawing/2014/main" id="{67DFE2DD-608B-6DDC-20F7-3123658B2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391"/>
                <a:ext cx="101" cy="100"/>
              </a:xfrm>
              <a:custGeom>
                <a:avLst/>
                <a:gdLst>
                  <a:gd name="T0" fmla="*/ 5 w 506"/>
                  <a:gd name="T1" fmla="*/ 214 h 501"/>
                  <a:gd name="T2" fmla="*/ 16 w 506"/>
                  <a:gd name="T3" fmla="*/ 177 h 501"/>
                  <a:gd name="T4" fmla="*/ 26 w 506"/>
                  <a:gd name="T5" fmla="*/ 141 h 501"/>
                  <a:gd name="T6" fmla="*/ 47 w 506"/>
                  <a:gd name="T7" fmla="*/ 104 h 501"/>
                  <a:gd name="T8" fmla="*/ 73 w 506"/>
                  <a:gd name="T9" fmla="*/ 77 h 501"/>
                  <a:gd name="T10" fmla="*/ 104 w 506"/>
                  <a:gd name="T11" fmla="*/ 52 h 501"/>
                  <a:gd name="T12" fmla="*/ 136 w 506"/>
                  <a:gd name="T13" fmla="*/ 30 h 501"/>
                  <a:gd name="T14" fmla="*/ 173 w 506"/>
                  <a:gd name="T15" fmla="*/ 15 h 501"/>
                  <a:gd name="T16" fmla="*/ 209 w 506"/>
                  <a:gd name="T17" fmla="*/ 5 h 501"/>
                  <a:gd name="T18" fmla="*/ 245 w 506"/>
                  <a:gd name="T19" fmla="*/ 0 h 501"/>
                  <a:gd name="T20" fmla="*/ 287 w 506"/>
                  <a:gd name="T21" fmla="*/ 5 h 501"/>
                  <a:gd name="T22" fmla="*/ 329 w 506"/>
                  <a:gd name="T23" fmla="*/ 10 h 501"/>
                  <a:gd name="T24" fmla="*/ 366 w 506"/>
                  <a:gd name="T25" fmla="*/ 25 h 501"/>
                  <a:gd name="T26" fmla="*/ 397 w 506"/>
                  <a:gd name="T27" fmla="*/ 47 h 501"/>
                  <a:gd name="T28" fmla="*/ 429 w 506"/>
                  <a:gd name="T29" fmla="*/ 72 h 501"/>
                  <a:gd name="T30" fmla="*/ 454 w 506"/>
                  <a:gd name="T31" fmla="*/ 99 h 501"/>
                  <a:gd name="T32" fmla="*/ 476 w 506"/>
                  <a:gd name="T33" fmla="*/ 136 h 501"/>
                  <a:gd name="T34" fmla="*/ 491 w 506"/>
                  <a:gd name="T35" fmla="*/ 167 h 501"/>
                  <a:gd name="T36" fmla="*/ 501 w 506"/>
                  <a:gd name="T37" fmla="*/ 209 h 501"/>
                  <a:gd name="T38" fmla="*/ 506 w 506"/>
                  <a:gd name="T39" fmla="*/ 245 h 501"/>
                  <a:gd name="T40" fmla="*/ 501 w 506"/>
                  <a:gd name="T41" fmla="*/ 286 h 501"/>
                  <a:gd name="T42" fmla="*/ 496 w 506"/>
                  <a:gd name="T43" fmla="*/ 328 h 501"/>
                  <a:gd name="T44" fmla="*/ 481 w 506"/>
                  <a:gd name="T45" fmla="*/ 365 h 501"/>
                  <a:gd name="T46" fmla="*/ 459 w 506"/>
                  <a:gd name="T47" fmla="*/ 397 h 501"/>
                  <a:gd name="T48" fmla="*/ 434 w 506"/>
                  <a:gd name="T49" fmla="*/ 428 h 501"/>
                  <a:gd name="T50" fmla="*/ 402 w 506"/>
                  <a:gd name="T51" fmla="*/ 454 h 501"/>
                  <a:gd name="T52" fmla="*/ 371 w 506"/>
                  <a:gd name="T53" fmla="*/ 475 h 501"/>
                  <a:gd name="T54" fmla="*/ 334 w 506"/>
                  <a:gd name="T55" fmla="*/ 490 h 501"/>
                  <a:gd name="T56" fmla="*/ 298 w 506"/>
                  <a:gd name="T57" fmla="*/ 501 h 501"/>
                  <a:gd name="T58" fmla="*/ 262 w 506"/>
                  <a:gd name="T59" fmla="*/ 501 h 501"/>
                  <a:gd name="T60" fmla="*/ 220 w 506"/>
                  <a:gd name="T61" fmla="*/ 501 h 501"/>
                  <a:gd name="T62" fmla="*/ 178 w 506"/>
                  <a:gd name="T63" fmla="*/ 490 h 501"/>
                  <a:gd name="T64" fmla="*/ 141 w 506"/>
                  <a:gd name="T65" fmla="*/ 475 h 501"/>
                  <a:gd name="T66" fmla="*/ 110 w 506"/>
                  <a:gd name="T67" fmla="*/ 459 h 501"/>
                  <a:gd name="T68" fmla="*/ 79 w 506"/>
                  <a:gd name="T69" fmla="*/ 433 h 501"/>
                  <a:gd name="T70" fmla="*/ 52 w 506"/>
                  <a:gd name="T71" fmla="*/ 402 h 501"/>
                  <a:gd name="T72" fmla="*/ 31 w 506"/>
                  <a:gd name="T73" fmla="*/ 370 h 501"/>
                  <a:gd name="T74" fmla="*/ 16 w 506"/>
                  <a:gd name="T75" fmla="*/ 333 h 501"/>
                  <a:gd name="T76" fmla="*/ 5 w 506"/>
                  <a:gd name="T77" fmla="*/ 298 h 501"/>
                  <a:gd name="T78" fmla="*/ 0 w 506"/>
                  <a:gd name="T79" fmla="*/ 256 h 501"/>
                  <a:gd name="T80" fmla="*/ 5 w 506"/>
                  <a:gd name="T81" fmla="*/ 214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6" h="501">
                    <a:moveTo>
                      <a:pt x="5" y="214"/>
                    </a:moveTo>
                    <a:lnTo>
                      <a:pt x="16" y="177"/>
                    </a:lnTo>
                    <a:lnTo>
                      <a:pt x="26" y="141"/>
                    </a:lnTo>
                    <a:lnTo>
                      <a:pt x="47" y="104"/>
                    </a:lnTo>
                    <a:lnTo>
                      <a:pt x="73" y="77"/>
                    </a:lnTo>
                    <a:lnTo>
                      <a:pt x="104" y="52"/>
                    </a:lnTo>
                    <a:lnTo>
                      <a:pt x="136" y="30"/>
                    </a:lnTo>
                    <a:lnTo>
                      <a:pt x="173" y="15"/>
                    </a:lnTo>
                    <a:lnTo>
                      <a:pt x="209" y="5"/>
                    </a:lnTo>
                    <a:lnTo>
                      <a:pt x="245" y="0"/>
                    </a:lnTo>
                    <a:lnTo>
                      <a:pt x="287" y="5"/>
                    </a:lnTo>
                    <a:lnTo>
                      <a:pt x="329" y="10"/>
                    </a:lnTo>
                    <a:lnTo>
                      <a:pt x="366" y="25"/>
                    </a:lnTo>
                    <a:lnTo>
                      <a:pt x="397" y="47"/>
                    </a:lnTo>
                    <a:lnTo>
                      <a:pt x="429" y="72"/>
                    </a:lnTo>
                    <a:lnTo>
                      <a:pt x="454" y="99"/>
                    </a:lnTo>
                    <a:lnTo>
                      <a:pt x="476" y="136"/>
                    </a:lnTo>
                    <a:lnTo>
                      <a:pt x="491" y="167"/>
                    </a:lnTo>
                    <a:lnTo>
                      <a:pt x="501" y="209"/>
                    </a:lnTo>
                    <a:lnTo>
                      <a:pt x="506" y="245"/>
                    </a:lnTo>
                    <a:lnTo>
                      <a:pt x="501" y="286"/>
                    </a:lnTo>
                    <a:lnTo>
                      <a:pt x="496" y="328"/>
                    </a:lnTo>
                    <a:lnTo>
                      <a:pt x="481" y="365"/>
                    </a:lnTo>
                    <a:lnTo>
                      <a:pt x="459" y="397"/>
                    </a:lnTo>
                    <a:lnTo>
                      <a:pt x="434" y="428"/>
                    </a:lnTo>
                    <a:lnTo>
                      <a:pt x="402" y="454"/>
                    </a:lnTo>
                    <a:lnTo>
                      <a:pt x="371" y="475"/>
                    </a:lnTo>
                    <a:lnTo>
                      <a:pt x="334" y="490"/>
                    </a:lnTo>
                    <a:lnTo>
                      <a:pt x="298" y="501"/>
                    </a:lnTo>
                    <a:lnTo>
                      <a:pt x="262" y="501"/>
                    </a:lnTo>
                    <a:lnTo>
                      <a:pt x="220" y="501"/>
                    </a:lnTo>
                    <a:lnTo>
                      <a:pt x="178" y="490"/>
                    </a:lnTo>
                    <a:lnTo>
                      <a:pt x="141" y="475"/>
                    </a:lnTo>
                    <a:lnTo>
                      <a:pt x="110" y="459"/>
                    </a:lnTo>
                    <a:lnTo>
                      <a:pt x="79" y="433"/>
                    </a:lnTo>
                    <a:lnTo>
                      <a:pt x="52" y="402"/>
                    </a:lnTo>
                    <a:lnTo>
                      <a:pt x="31" y="370"/>
                    </a:lnTo>
                    <a:lnTo>
                      <a:pt x="16" y="333"/>
                    </a:lnTo>
                    <a:lnTo>
                      <a:pt x="5" y="298"/>
                    </a:lnTo>
                    <a:lnTo>
                      <a:pt x="0" y="256"/>
                    </a:lnTo>
                    <a:lnTo>
                      <a:pt x="5" y="214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4" name="Freeform 62">
                <a:extLst>
                  <a:ext uri="{FF2B5EF4-FFF2-40B4-BE49-F238E27FC236}">
                    <a16:creationId xmlns:a16="http://schemas.microsoft.com/office/drawing/2014/main" id="{E7F2BFBF-7B91-116B-8A76-C87FBE6922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2388"/>
                <a:ext cx="107" cy="106"/>
              </a:xfrm>
              <a:custGeom>
                <a:avLst/>
                <a:gdLst>
                  <a:gd name="T0" fmla="*/ 47 w 539"/>
                  <a:gd name="T1" fmla="*/ 197 h 533"/>
                  <a:gd name="T2" fmla="*/ 57 w 539"/>
                  <a:gd name="T3" fmla="*/ 163 h 533"/>
                  <a:gd name="T4" fmla="*/ 49 w 539"/>
                  <a:gd name="T5" fmla="*/ 112 h 533"/>
                  <a:gd name="T6" fmla="*/ 63 w 539"/>
                  <a:gd name="T7" fmla="*/ 120 h 533"/>
                  <a:gd name="T8" fmla="*/ 75 w 539"/>
                  <a:gd name="T9" fmla="*/ 131 h 533"/>
                  <a:gd name="T10" fmla="*/ 99 w 539"/>
                  <a:gd name="T11" fmla="*/ 106 h 533"/>
                  <a:gd name="T12" fmla="*/ 130 w 539"/>
                  <a:gd name="T13" fmla="*/ 80 h 533"/>
                  <a:gd name="T14" fmla="*/ 143 w 539"/>
                  <a:gd name="T15" fmla="*/ 34 h 533"/>
                  <a:gd name="T16" fmla="*/ 152 w 539"/>
                  <a:gd name="T17" fmla="*/ 46 h 533"/>
                  <a:gd name="T18" fmla="*/ 158 w 539"/>
                  <a:gd name="T19" fmla="*/ 62 h 533"/>
                  <a:gd name="T20" fmla="*/ 193 w 539"/>
                  <a:gd name="T21" fmla="*/ 46 h 533"/>
                  <a:gd name="T22" fmla="*/ 229 w 539"/>
                  <a:gd name="T23" fmla="*/ 36 h 533"/>
                  <a:gd name="T24" fmla="*/ 259 w 539"/>
                  <a:gd name="T25" fmla="*/ 0 h 533"/>
                  <a:gd name="T26" fmla="*/ 261 w 539"/>
                  <a:gd name="T27" fmla="*/ 16 h 533"/>
                  <a:gd name="T28" fmla="*/ 260 w 539"/>
                  <a:gd name="T29" fmla="*/ 31 h 533"/>
                  <a:gd name="T30" fmla="*/ 343 w 539"/>
                  <a:gd name="T31" fmla="*/ 41 h 533"/>
                  <a:gd name="T32" fmla="*/ 375 w 539"/>
                  <a:gd name="T33" fmla="*/ 56 h 533"/>
                  <a:gd name="T34" fmla="*/ 373 w 539"/>
                  <a:gd name="T35" fmla="*/ 55 h 533"/>
                  <a:gd name="T36" fmla="*/ 391 w 539"/>
                  <a:gd name="T37" fmla="*/ 28 h 533"/>
                  <a:gd name="T38" fmla="*/ 404 w 539"/>
                  <a:gd name="T39" fmla="*/ 76 h 533"/>
                  <a:gd name="T40" fmla="*/ 435 w 539"/>
                  <a:gd name="T41" fmla="*/ 101 h 533"/>
                  <a:gd name="T42" fmla="*/ 459 w 539"/>
                  <a:gd name="T43" fmla="*/ 126 h 533"/>
                  <a:gd name="T44" fmla="*/ 457 w 539"/>
                  <a:gd name="T45" fmla="*/ 123 h 533"/>
                  <a:gd name="T46" fmla="*/ 485 w 539"/>
                  <a:gd name="T47" fmla="*/ 107 h 533"/>
                  <a:gd name="T48" fmla="*/ 477 w 539"/>
                  <a:gd name="T49" fmla="*/ 159 h 533"/>
                  <a:gd name="T50" fmla="*/ 493 w 539"/>
                  <a:gd name="T51" fmla="*/ 189 h 533"/>
                  <a:gd name="T52" fmla="*/ 502 w 539"/>
                  <a:gd name="T53" fmla="*/ 228 h 533"/>
                  <a:gd name="T54" fmla="*/ 502 w 539"/>
                  <a:gd name="T55" fmla="*/ 227 h 533"/>
                  <a:gd name="T56" fmla="*/ 534 w 539"/>
                  <a:gd name="T57" fmla="*/ 222 h 533"/>
                  <a:gd name="T58" fmla="*/ 507 w 539"/>
                  <a:gd name="T59" fmla="*/ 263 h 533"/>
                  <a:gd name="T60" fmla="*/ 502 w 539"/>
                  <a:gd name="T61" fmla="*/ 301 h 533"/>
                  <a:gd name="T62" fmla="*/ 497 w 539"/>
                  <a:gd name="T63" fmla="*/ 340 h 533"/>
                  <a:gd name="T64" fmla="*/ 511 w 539"/>
                  <a:gd name="T65" fmla="*/ 387 h 533"/>
                  <a:gd name="T66" fmla="*/ 497 w 539"/>
                  <a:gd name="T67" fmla="*/ 381 h 533"/>
                  <a:gd name="T68" fmla="*/ 484 w 539"/>
                  <a:gd name="T69" fmla="*/ 373 h 533"/>
                  <a:gd name="T70" fmla="*/ 463 w 539"/>
                  <a:gd name="T71" fmla="*/ 402 h 533"/>
                  <a:gd name="T72" fmla="*/ 439 w 539"/>
                  <a:gd name="T73" fmla="*/ 433 h 533"/>
                  <a:gd name="T74" fmla="*/ 428 w 539"/>
                  <a:gd name="T75" fmla="*/ 482 h 533"/>
                  <a:gd name="T76" fmla="*/ 418 w 539"/>
                  <a:gd name="T77" fmla="*/ 470 h 533"/>
                  <a:gd name="T78" fmla="*/ 410 w 539"/>
                  <a:gd name="T79" fmla="*/ 456 h 533"/>
                  <a:gd name="T80" fmla="*/ 381 w 539"/>
                  <a:gd name="T81" fmla="*/ 476 h 533"/>
                  <a:gd name="T82" fmla="*/ 345 w 539"/>
                  <a:gd name="T83" fmla="*/ 491 h 533"/>
                  <a:gd name="T84" fmla="*/ 318 w 539"/>
                  <a:gd name="T85" fmla="*/ 532 h 533"/>
                  <a:gd name="T86" fmla="*/ 314 w 539"/>
                  <a:gd name="T87" fmla="*/ 517 h 533"/>
                  <a:gd name="T88" fmla="*/ 314 w 539"/>
                  <a:gd name="T89" fmla="*/ 501 h 533"/>
                  <a:gd name="T90" fmla="*/ 236 w 539"/>
                  <a:gd name="T91" fmla="*/ 501 h 533"/>
                  <a:gd name="T92" fmla="*/ 198 w 539"/>
                  <a:gd name="T93" fmla="*/ 491 h 533"/>
                  <a:gd name="T94" fmla="*/ 200 w 539"/>
                  <a:gd name="T95" fmla="*/ 492 h 533"/>
                  <a:gd name="T96" fmla="*/ 188 w 539"/>
                  <a:gd name="T97" fmla="*/ 521 h 533"/>
                  <a:gd name="T98" fmla="*/ 163 w 539"/>
                  <a:gd name="T99" fmla="*/ 476 h 533"/>
                  <a:gd name="T100" fmla="*/ 133 w 539"/>
                  <a:gd name="T101" fmla="*/ 461 h 533"/>
                  <a:gd name="T102" fmla="*/ 104 w 539"/>
                  <a:gd name="T103" fmla="*/ 437 h 533"/>
                  <a:gd name="T104" fmla="*/ 106 w 539"/>
                  <a:gd name="T105" fmla="*/ 439 h 533"/>
                  <a:gd name="T106" fmla="*/ 83 w 539"/>
                  <a:gd name="T107" fmla="*/ 458 h 533"/>
                  <a:gd name="T108" fmla="*/ 81 w 539"/>
                  <a:gd name="T109" fmla="*/ 407 h 533"/>
                  <a:gd name="T110" fmla="*/ 60 w 539"/>
                  <a:gd name="T111" fmla="*/ 378 h 533"/>
                  <a:gd name="T112" fmla="*/ 46 w 539"/>
                  <a:gd name="T113" fmla="*/ 343 h 533"/>
                  <a:gd name="T114" fmla="*/ 47 w 539"/>
                  <a:gd name="T115" fmla="*/ 345 h 533"/>
                  <a:gd name="T116" fmla="*/ 16 w 539"/>
                  <a:gd name="T117" fmla="*/ 354 h 533"/>
                  <a:gd name="T118" fmla="*/ 37 w 539"/>
                  <a:gd name="T119" fmla="*/ 309 h 533"/>
                  <a:gd name="T120" fmla="*/ 32 w 539"/>
                  <a:gd name="T121" fmla="*/ 270 h 533"/>
                  <a:gd name="T122" fmla="*/ 37 w 539"/>
                  <a:gd name="T123" fmla="*/ 231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9" h="533">
                    <a:moveTo>
                      <a:pt x="37" y="234"/>
                    </a:moveTo>
                    <a:lnTo>
                      <a:pt x="47" y="197"/>
                    </a:lnTo>
                    <a:lnTo>
                      <a:pt x="16" y="189"/>
                    </a:lnTo>
                    <a:lnTo>
                      <a:pt x="6" y="225"/>
                    </a:lnTo>
                    <a:lnTo>
                      <a:pt x="37" y="234"/>
                    </a:lnTo>
                    <a:close/>
                    <a:moveTo>
                      <a:pt x="47" y="197"/>
                    </a:moveTo>
                    <a:lnTo>
                      <a:pt x="57" y="161"/>
                    </a:lnTo>
                    <a:lnTo>
                      <a:pt x="28" y="153"/>
                    </a:lnTo>
                    <a:lnTo>
                      <a:pt x="16" y="189"/>
                    </a:lnTo>
                    <a:lnTo>
                      <a:pt x="47" y="197"/>
                    </a:lnTo>
                    <a:close/>
                    <a:moveTo>
                      <a:pt x="57" y="161"/>
                    </a:moveTo>
                    <a:lnTo>
                      <a:pt x="57" y="163"/>
                    </a:lnTo>
                    <a:lnTo>
                      <a:pt x="56" y="165"/>
                    </a:lnTo>
                    <a:lnTo>
                      <a:pt x="42" y="157"/>
                    </a:lnTo>
                    <a:lnTo>
                      <a:pt x="57" y="161"/>
                    </a:lnTo>
                    <a:close/>
                    <a:moveTo>
                      <a:pt x="56" y="165"/>
                    </a:moveTo>
                    <a:lnTo>
                      <a:pt x="77" y="128"/>
                    </a:lnTo>
                    <a:lnTo>
                      <a:pt x="49" y="112"/>
                    </a:lnTo>
                    <a:lnTo>
                      <a:pt x="29" y="148"/>
                    </a:lnTo>
                    <a:lnTo>
                      <a:pt x="56" y="165"/>
                    </a:lnTo>
                    <a:close/>
                    <a:moveTo>
                      <a:pt x="77" y="128"/>
                    </a:moveTo>
                    <a:lnTo>
                      <a:pt x="76" y="129"/>
                    </a:lnTo>
                    <a:lnTo>
                      <a:pt x="75" y="131"/>
                    </a:lnTo>
                    <a:lnTo>
                      <a:pt x="63" y="120"/>
                    </a:lnTo>
                    <a:lnTo>
                      <a:pt x="77" y="128"/>
                    </a:lnTo>
                    <a:close/>
                    <a:moveTo>
                      <a:pt x="75" y="131"/>
                    </a:moveTo>
                    <a:lnTo>
                      <a:pt x="100" y="105"/>
                    </a:lnTo>
                    <a:lnTo>
                      <a:pt x="78" y="83"/>
                    </a:lnTo>
                    <a:lnTo>
                      <a:pt x="52" y="109"/>
                    </a:lnTo>
                    <a:lnTo>
                      <a:pt x="75" y="131"/>
                    </a:lnTo>
                    <a:close/>
                    <a:moveTo>
                      <a:pt x="100" y="105"/>
                    </a:moveTo>
                    <a:lnTo>
                      <a:pt x="100" y="106"/>
                    </a:lnTo>
                    <a:lnTo>
                      <a:pt x="99" y="106"/>
                    </a:lnTo>
                    <a:lnTo>
                      <a:pt x="89" y="93"/>
                    </a:lnTo>
                    <a:lnTo>
                      <a:pt x="100" y="105"/>
                    </a:lnTo>
                    <a:close/>
                    <a:moveTo>
                      <a:pt x="99" y="106"/>
                    </a:moveTo>
                    <a:lnTo>
                      <a:pt x="131" y="80"/>
                    </a:lnTo>
                    <a:lnTo>
                      <a:pt x="110" y="56"/>
                    </a:lnTo>
                    <a:lnTo>
                      <a:pt x="80" y="82"/>
                    </a:lnTo>
                    <a:lnTo>
                      <a:pt x="99" y="106"/>
                    </a:lnTo>
                    <a:close/>
                    <a:moveTo>
                      <a:pt x="131" y="80"/>
                    </a:moveTo>
                    <a:lnTo>
                      <a:pt x="130" y="80"/>
                    </a:lnTo>
                    <a:lnTo>
                      <a:pt x="130" y="81"/>
                    </a:lnTo>
                    <a:lnTo>
                      <a:pt x="120" y="68"/>
                    </a:lnTo>
                    <a:lnTo>
                      <a:pt x="131" y="80"/>
                    </a:lnTo>
                    <a:close/>
                    <a:moveTo>
                      <a:pt x="130" y="81"/>
                    </a:moveTo>
                    <a:lnTo>
                      <a:pt x="160" y="60"/>
                    </a:lnTo>
                    <a:lnTo>
                      <a:pt x="143" y="34"/>
                    </a:lnTo>
                    <a:lnTo>
                      <a:pt x="112" y="55"/>
                    </a:lnTo>
                    <a:lnTo>
                      <a:pt x="130" y="81"/>
                    </a:lnTo>
                    <a:close/>
                    <a:moveTo>
                      <a:pt x="160" y="60"/>
                    </a:moveTo>
                    <a:lnTo>
                      <a:pt x="159" y="61"/>
                    </a:lnTo>
                    <a:lnTo>
                      <a:pt x="158" y="62"/>
                    </a:lnTo>
                    <a:lnTo>
                      <a:pt x="152" y="46"/>
                    </a:lnTo>
                    <a:lnTo>
                      <a:pt x="160" y="60"/>
                    </a:lnTo>
                    <a:close/>
                    <a:moveTo>
                      <a:pt x="158" y="62"/>
                    </a:moveTo>
                    <a:lnTo>
                      <a:pt x="195" y="45"/>
                    </a:lnTo>
                    <a:lnTo>
                      <a:pt x="183" y="17"/>
                    </a:lnTo>
                    <a:lnTo>
                      <a:pt x="146" y="32"/>
                    </a:lnTo>
                    <a:lnTo>
                      <a:pt x="158" y="62"/>
                    </a:lnTo>
                    <a:close/>
                    <a:moveTo>
                      <a:pt x="195" y="45"/>
                    </a:moveTo>
                    <a:lnTo>
                      <a:pt x="194" y="46"/>
                    </a:lnTo>
                    <a:lnTo>
                      <a:pt x="193" y="46"/>
                    </a:lnTo>
                    <a:lnTo>
                      <a:pt x="189" y="31"/>
                    </a:lnTo>
                    <a:lnTo>
                      <a:pt x="195" y="45"/>
                    </a:lnTo>
                    <a:close/>
                    <a:moveTo>
                      <a:pt x="193" y="46"/>
                    </a:moveTo>
                    <a:lnTo>
                      <a:pt x="230" y="36"/>
                    </a:lnTo>
                    <a:lnTo>
                      <a:pt x="220" y="6"/>
                    </a:lnTo>
                    <a:lnTo>
                      <a:pt x="185" y="16"/>
                    </a:lnTo>
                    <a:lnTo>
                      <a:pt x="193" y="46"/>
                    </a:lnTo>
                    <a:close/>
                    <a:moveTo>
                      <a:pt x="230" y="36"/>
                    </a:moveTo>
                    <a:lnTo>
                      <a:pt x="229" y="36"/>
                    </a:lnTo>
                    <a:lnTo>
                      <a:pt x="228" y="36"/>
                    </a:lnTo>
                    <a:lnTo>
                      <a:pt x="225" y="21"/>
                    </a:lnTo>
                    <a:lnTo>
                      <a:pt x="230" y="36"/>
                    </a:lnTo>
                    <a:close/>
                    <a:moveTo>
                      <a:pt x="228" y="36"/>
                    </a:moveTo>
                    <a:lnTo>
                      <a:pt x="263" y="31"/>
                    </a:lnTo>
                    <a:lnTo>
                      <a:pt x="259" y="0"/>
                    </a:lnTo>
                    <a:lnTo>
                      <a:pt x="222" y="6"/>
                    </a:lnTo>
                    <a:lnTo>
                      <a:pt x="228" y="36"/>
                    </a:lnTo>
                    <a:close/>
                    <a:moveTo>
                      <a:pt x="263" y="31"/>
                    </a:moveTo>
                    <a:lnTo>
                      <a:pt x="262" y="31"/>
                    </a:lnTo>
                    <a:lnTo>
                      <a:pt x="260" y="31"/>
                    </a:lnTo>
                    <a:lnTo>
                      <a:pt x="261" y="16"/>
                    </a:lnTo>
                    <a:lnTo>
                      <a:pt x="263" y="31"/>
                    </a:lnTo>
                    <a:close/>
                    <a:moveTo>
                      <a:pt x="260" y="31"/>
                    </a:moveTo>
                    <a:lnTo>
                      <a:pt x="302" y="36"/>
                    </a:lnTo>
                    <a:lnTo>
                      <a:pt x="305" y="6"/>
                    </a:lnTo>
                    <a:lnTo>
                      <a:pt x="263" y="0"/>
                    </a:lnTo>
                    <a:lnTo>
                      <a:pt x="260" y="31"/>
                    </a:lnTo>
                    <a:close/>
                    <a:moveTo>
                      <a:pt x="302" y="36"/>
                    </a:moveTo>
                    <a:lnTo>
                      <a:pt x="343" y="41"/>
                    </a:lnTo>
                    <a:lnTo>
                      <a:pt x="347" y="11"/>
                    </a:lnTo>
                    <a:lnTo>
                      <a:pt x="305" y="6"/>
                    </a:lnTo>
                    <a:lnTo>
                      <a:pt x="302" y="36"/>
                    </a:lnTo>
                    <a:close/>
                    <a:moveTo>
                      <a:pt x="343" y="41"/>
                    </a:moveTo>
                    <a:lnTo>
                      <a:pt x="341" y="41"/>
                    </a:lnTo>
                    <a:lnTo>
                      <a:pt x="339" y="40"/>
                    </a:lnTo>
                    <a:lnTo>
                      <a:pt x="345" y="26"/>
                    </a:lnTo>
                    <a:lnTo>
                      <a:pt x="343" y="41"/>
                    </a:lnTo>
                    <a:close/>
                    <a:moveTo>
                      <a:pt x="339" y="40"/>
                    </a:moveTo>
                    <a:lnTo>
                      <a:pt x="375" y="56"/>
                    </a:lnTo>
                    <a:lnTo>
                      <a:pt x="388" y="27"/>
                    </a:lnTo>
                    <a:lnTo>
                      <a:pt x="351" y="12"/>
                    </a:lnTo>
                    <a:lnTo>
                      <a:pt x="339" y="40"/>
                    </a:lnTo>
                    <a:close/>
                    <a:moveTo>
                      <a:pt x="375" y="56"/>
                    </a:moveTo>
                    <a:lnTo>
                      <a:pt x="374" y="56"/>
                    </a:lnTo>
                    <a:lnTo>
                      <a:pt x="373" y="55"/>
                    </a:lnTo>
                    <a:lnTo>
                      <a:pt x="382" y="41"/>
                    </a:lnTo>
                    <a:lnTo>
                      <a:pt x="375" y="56"/>
                    </a:lnTo>
                    <a:close/>
                    <a:moveTo>
                      <a:pt x="373" y="55"/>
                    </a:moveTo>
                    <a:lnTo>
                      <a:pt x="404" y="76"/>
                    </a:lnTo>
                    <a:lnTo>
                      <a:pt x="421" y="50"/>
                    </a:lnTo>
                    <a:lnTo>
                      <a:pt x="391" y="28"/>
                    </a:lnTo>
                    <a:lnTo>
                      <a:pt x="373" y="55"/>
                    </a:lnTo>
                    <a:close/>
                    <a:moveTo>
                      <a:pt x="404" y="76"/>
                    </a:moveTo>
                    <a:lnTo>
                      <a:pt x="404" y="75"/>
                    </a:lnTo>
                    <a:lnTo>
                      <a:pt x="403" y="75"/>
                    </a:lnTo>
                    <a:lnTo>
                      <a:pt x="413" y="63"/>
                    </a:lnTo>
                    <a:lnTo>
                      <a:pt x="404" y="76"/>
                    </a:lnTo>
                    <a:close/>
                    <a:moveTo>
                      <a:pt x="403" y="75"/>
                    </a:moveTo>
                    <a:lnTo>
                      <a:pt x="435" y="101"/>
                    </a:lnTo>
                    <a:lnTo>
                      <a:pt x="454" y="77"/>
                    </a:lnTo>
                    <a:lnTo>
                      <a:pt x="423" y="51"/>
                    </a:lnTo>
                    <a:lnTo>
                      <a:pt x="403" y="75"/>
                    </a:lnTo>
                    <a:close/>
                    <a:moveTo>
                      <a:pt x="435" y="101"/>
                    </a:moveTo>
                    <a:lnTo>
                      <a:pt x="434" y="101"/>
                    </a:lnTo>
                    <a:lnTo>
                      <a:pt x="434" y="100"/>
                    </a:lnTo>
                    <a:lnTo>
                      <a:pt x="445" y="88"/>
                    </a:lnTo>
                    <a:lnTo>
                      <a:pt x="435" y="101"/>
                    </a:lnTo>
                    <a:close/>
                    <a:moveTo>
                      <a:pt x="434" y="100"/>
                    </a:moveTo>
                    <a:lnTo>
                      <a:pt x="459" y="126"/>
                    </a:lnTo>
                    <a:lnTo>
                      <a:pt x="482" y="104"/>
                    </a:lnTo>
                    <a:lnTo>
                      <a:pt x="455" y="78"/>
                    </a:lnTo>
                    <a:lnTo>
                      <a:pt x="434" y="100"/>
                    </a:lnTo>
                    <a:close/>
                    <a:moveTo>
                      <a:pt x="459" y="126"/>
                    </a:moveTo>
                    <a:lnTo>
                      <a:pt x="458" y="124"/>
                    </a:lnTo>
                    <a:lnTo>
                      <a:pt x="457" y="123"/>
                    </a:lnTo>
                    <a:lnTo>
                      <a:pt x="470" y="115"/>
                    </a:lnTo>
                    <a:lnTo>
                      <a:pt x="459" y="126"/>
                    </a:lnTo>
                    <a:close/>
                    <a:moveTo>
                      <a:pt x="457" y="123"/>
                    </a:moveTo>
                    <a:lnTo>
                      <a:pt x="477" y="159"/>
                    </a:lnTo>
                    <a:lnTo>
                      <a:pt x="505" y="143"/>
                    </a:lnTo>
                    <a:lnTo>
                      <a:pt x="485" y="107"/>
                    </a:lnTo>
                    <a:lnTo>
                      <a:pt x="457" y="123"/>
                    </a:lnTo>
                    <a:close/>
                    <a:moveTo>
                      <a:pt x="477" y="159"/>
                    </a:moveTo>
                    <a:lnTo>
                      <a:pt x="478" y="160"/>
                    </a:lnTo>
                    <a:lnTo>
                      <a:pt x="477" y="159"/>
                    </a:lnTo>
                    <a:lnTo>
                      <a:pt x="492" y="152"/>
                    </a:lnTo>
                    <a:lnTo>
                      <a:pt x="477" y="159"/>
                    </a:lnTo>
                    <a:close/>
                    <a:moveTo>
                      <a:pt x="477" y="159"/>
                    </a:moveTo>
                    <a:lnTo>
                      <a:pt x="493" y="189"/>
                    </a:lnTo>
                    <a:lnTo>
                      <a:pt x="521" y="176"/>
                    </a:lnTo>
                    <a:lnTo>
                      <a:pt x="505" y="144"/>
                    </a:lnTo>
                    <a:lnTo>
                      <a:pt x="477" y="159"/>
                    </a:lnTo>
                    <a:close/>
                    <a:moveTo>
                      <a:pt x="493" y="189"/>
                    </a:moveTo>
                    <a:lnTo>
                      <a:pt x="493" y="188"/>
                    </a:lnTo>
                    <a:lnTo>
                      <a:pt x="492" y="186"/>
                    </a:lnTo>
                    <a:lnTo>
                      <a:pt x="507" y="183"/>
                    </a:lnTo>
                    <a:lnTo>
                      <a:pt x="493" y="189"/>
                    </a:lnTo>
                    <a:close/>
                    <a:moveTo>
                      <a:pt x="492" y="186"/>
                    </a:moveTo>
                    <a:lnTo>
                      <a:pt x="502" y="228"/>
                    </a:lnTo>
                    <a:lnTo>
                      <a:pt x="533" y="221"/>
                    </a:lnTo>
                    <a:lnTo>
                      <a:pt x="522" y="179"/>
                    </a:lnTo>
                    <a:lnTo>
                      <a:pt x="492" y="186"/>
                    </a:lnTo>
                    <a:close/>
                    <a:moveTo>
                      <a:pt x="502" y="228"/>
                    </a:moveTo>
                    <a:lnTo>
                      <a:pt x="502" y="227"/>
                    </a:lnTo>
                    <a:lnTo>
                      <a:pt x="502" y="227"/>
                    </a:lnTo>
                    <a:lnTo>
                      <a:pt x="517" y="225"/>
                    </a:lnTo>
                    <a:lnTo>
                      <a:pt x="502" y="228"/>
                    </a:lnTo>
                    <a:close/>
                    <a:moveTo>
                      <a:pt x="502" y="227"/>
                    </a:moveTo>
                    <a:lnTo>
                      <a:pt x="507" y="263"/>
                    </a:lnTo>
                    <a:lnTo>
                      <a:pt x="539" y="259"/>
                    </a:lnTo>
                    <a:lnTo>
                      <a:pt x="534" y="222"/>
                    </a:lnTo>
                    <a:lnTo>
                      <a:pt x="502" y="227"/>
                    </a:lnTo>
                    <a:close/>
                    <a:moveTo>
                      <a:pt x="507" y="263"/>
                    </a:moveTo>
                    <a:lnTo>
                      <a:pt x="507" y="262"/>
                    </a:lnTo>
                    <a:lnTo>
                      <a:pt x="507" y="260"/>
                    </a:lnTo>
                    <a:lnTo>
                      <a:pt x="522" y="261"/>
                    </a:lnTo>
                    <a:lnTo>
                      <a:pt x="507" y="263"/>
                    </a:lnTo>
                    <a:close/>
                    <a:moveTo>
                      <a:pt x="507" y="260"/>
                    </a:moveTo>
                    <a:lnTo>
                      <a:pt x="502" y="301"/>
                    </a:lnTo>
                    <a:lnTo>
                      <a:pt x="534" y="304"/>
                    </a:lnTo>
                    <a:lnTo>
                      <a:pt x="539" y="263"/>
                    </a:lnTo>
                    <a:lnTo>
                      <a:pt x="507" y="260"/>
                    </a:lnTo>
                    <a:close/>
                    <a:moveTo>
                      <a:pt x="502" y="301"/>
                    </a:moveTo>
                    <a:lnTo>
                      <a:pt x="497" y="342"/>
                    </a:lnTo>
                    <a:lnTo>
                      <a:pt x="527" y="346"/>
                    </a:lnTo>
                    <a:lnTo>
                      <a:pt x="534" y="304"/>
                    </a:lnTo>
                    <a:lnTo>
                      <a:pt x="502" y="301"/>
                    </a:lnTo>
                    <a:close/>
                    <a:moveTo>
                      <a:pt x="497" y="342"/>
                    </a:moveTo>
                    <a:lnTo>
                      <a:pt x="497" y="340"/>
                    </a:lnTo>
                    <a:lnTo>
                      <a:pt x="498" y="338"/>
                    </a:lnTo>
                    <a:lnTo>
                      <a:pt x="512" y="344"/>
                    </a:lnTo>
                    <a:lnTo>
                      <a:pt x="497" y="342"/>
                    </a:lnTo>
                    <a:close/>
                    <a:moveTo>
                      <a:pt x="498" y="338"/>
                    </a:moveTo>
                    <a:lnTo>
                      <a:pt x="483" y="375"/>
                    </a:lnTo>
                    <a:lnTo>
                      <a:pt x="511" y="387"/>
                    </a:lnTo>
                    <a:lnTo>
                      <a:pt x="526" y="350"/>
                    </a:lnTo>
                    <a:lnTo>
                      <a:pt x="498" y="338"/>
                    </a:lnTo>
                    <a:close/>
                    <a:moveTo>
                      <a:pt x="483" y="375"/>
                    </a:moveTo>
                    <a:lnTo>
                      <a:pt x="483" y="374"/>
                    </a:lnTo>
                    <a:lnTo>
                      <a:pt x="484" y="373"/>
                    </a:lnTo>
                    <a:lnTo>
                      <a:pt x="497" y="381"/>
                    </a:lnTo>
                    <a:lnTo>
                      <a:pt x="483" y="375"/>
                    </a:lnTo>
                    <a:close/>
                    <a:moveTo>
                      <a:pt x="484" y="373"/>
                    </a:moveTo>
                    <a:lnTo>
                      <a:pt x="463" y="403"/>
                    </a:lnTo>
                    <a:lnTo>
                      <a:pt x="489" y="421"/>
                    </a:lnTo>
                    <a:lnTo>
                      <a:pt x="510" y="390"/>
                    </a:lnTo>
                    <a:lnTo>
                      <a:pt x="484" y="373"/>
                    </a:lnTo>
                    <a:close/>
                    <a:moveTo>
                      <a:pt x="463" y="403"/>
                    </a:moveTo>
                    <a:lnTo>
                      <a:pt x="463" y="403"/>
                    </a:lnTo>
                    <a:lnTo>
                      <a:pt x="463" y="402"/>
                    </a:lnTo>
                    <a:lnTo>
                      <a:pt x="475" y="413"/>
                    </a:lnTo>
                    <a:lnTo>
                      <a:pt x="463" y="403"/>
                    </a:lnTo>
                    <a:close/>
                    <a:moveTo>
                      <a:pt x="463" y="402"/>
                    </a:moveTo>
                    <a:lnTo>
                      <a:pt x="438" y="434"/>
                    </a:lnTo>
                    <a:lnTo>
                      <a:pt x="462" y="453"/>
                    </a:lnTo>
                    <a:lnTo>
                      <a:pt x="488" y="423"/>
                    </a:lnTo>
                    <a:lnTo>
                      <a:pt x="463" y="402"/>
                    </a:lnTo>
                    <a:close/>
                    <a:moveTo>
                      <a:pt x="438" y="434"/>
                    </a:moveTo>
                    <a:lnTo>
                      <a:pt x="439" y="433"/>
                    </a:lnTo>
                    <a:lnTo>
                      <a:pt x="440" y="432"/>
                    </a:lnTo>
                    <a:lnTo>
                      <a:pt x="450" y="444"/>
                    </a:lnTo>
                    <a:lnTo>
                      <a:pt x="438" y="434"/>
                    </a:lnTo>
                    <a:close/>
                    <a:moveTo>
                      <a:pt x="440" y="432"/>
                    </a:moveTo>
                    <a:lnTo>
                      <a:pt x="408" y="457"/>
                    </a:lnTo>
                    <a:lnTo>
                      <a:pt x="428" y="482"/>
                    </a:lnTo>
                    <a:lnTo>
                      <a:pt x="459" y="455"/>
                    </a:lnTo>
                    <a:lnTo>
                      <a:pt x="440" y="432"/>
                    </a:lnTo>
                    <a:close/>
                    <a:moveTo>
                      <a:pt x="408" y="457"/>
                    </a:moveTo>
                    <a:lnTo>
                      <a:pt x="409" y="457"/>
                    </a:lnTo>
                    <a:lnTo>
                      <a:pt x="410" y="456"/>
                    </a:lnTo>
                    <a:lnTo>
                      <a:pt x="418" y="470"/>
                    </a:lnTo>
                    <a:lnTo>
                      <a:pt x="408" y="457"/>
                    </a:lnTo>
                    <a:close/>
                    <a:moveTo>
                      <a:pt x="410" y="456"/>
                    </a:moveTo>
                    <a:lnTo>
                      <a:pt x="378" y="478"/>
                    </a:lnTo>
                    <a:lnTo>
                      <a:pt x="396" y="503"/>
                    </a:lnTo>
                    <a:lnTo>
                      <a:pt x="426" y="483"/>
                    </a:lnTo>
                    <a:lnTo>
                      <a:pt x="410" y="456"/>
                    </a:lnTo>
                    <a:close/>
                    <a:moveTo>
                      <a:pt x="378" y="478"/>
                    </a:moveTo>
                    <a:lnTo>
                      <a:pt x="380" y="477"/>
                    </a:lnTo>
                    <a:lnTo>
                      <a:pt x="381" y="476"/>
                    </a:lnTo>
                    <a:lnTo>
                      <a:pt x="387" y="491"/>
                    </a:lnTo>
                    <a:lnTo>
                      <a:pt x="378" y="478"/>
                    </a:lnTo>
                    <a:close/>
                    <a:moveTo>
                      <a:pt x="381" y="476"/>
                    </a:moveTo>
                    <a:lnTo>
                      <a:pt x="344" y="492"/>
                    </a:lnTo>
                    <a:lnTo>
                      <a:pt x="356" y="521"/>
                    </a:lnTo>
                    <a:lnTo>
                      <a:pt x="393" y="505"/>
                    </a:lnTo>
                    <a:lnTo>
                      <a:pt x="381" y="476"/>
                    </a:lnTo>
                    <a:close/>
                    <a:moveTo>
                      <a:pt x="344" y="492"/>
                    </a:moveTo>
                    <a:lnTo>
                      <a:pt x="345" y="491"/>
                    </a:lnTo>
                    <a:lnTo>
                      <a:pt x="346" y="491"/>
                    </a:lnTo>
                    <a:lnTo>
                      <a:pt x="350" y="506"/>
                    </a:lnTo>
                    <a:lnTo>
                      <a:pt x="344" y="492"/>
                    </a:lnTo>
                    <a:close/>
                    <a:moveTo>
                      <a:pt x="346" y="491"/>
                    </a:moveTo>
                    <a:lnTo>
                      <a:pt x="309" y="501"/>
                    </a:lnTo>
                    <a:lnTo>
                      <a:pt x="318" y="532"/>
                    </a:lnTo>
                    <a:lnTo>
                      <a:pt x="355" y="522"/>
                    </a:lnTo>
                    <a:lnTo>
                      <a:pt x="346" y="491"/>
                    </a:lnTo>
                    <a:close/>
                    <a:moveTo>
                      <a:pt x="309" y="501"/>
                    </a:moveTo>
                    <a:lnTo>
                      <a:pt x="311" y="501"/>
                    </a:lnTo>
                    <a:lnTo>
                      <a:pt x="314" y="501"/>
                    </a:lnTo>
                    <a:lnTo>
                      <a:pt x="314" y="517"/>
                    </a:lnTo>
                    <a:lnTo>
                      <a:pt x="309" y="501"/>
                    </a:lnTo>
                    <a:close/>
                    <a:moveTo>
                      <a:pt x="314" y="501"/>
                    </a:moveTo>
                    <a:lnTo>
                      <a:pt x="278" y="501"/>
                    </a:lnTo>
                    <a:lnTo>
                      <a:pt x="278" y="533"/>
                    </a:lnTo>
                    <a:lnTo>
                      <a:pt x="314" y="533"/>
                    </a:lnTo>
                    <a:lnTo>
                      <a:pt x="314" y="501"/>
                    </a:lnTo>
                    <a:close/>
                    <a:moveTo>
                      <a:pt x="278" y="501"/>
                    </a:moveTo>
                    <a:lnTo>
                      <a:pt x="236" y="501"/>
                    </a:lnTo>
                    <a:lnTo>
                      <a:pt x="236" y="533"/>
                    </a:lnTo>
                    <a:lnTo>
                      <a:pt x="278" y="533"/>
                    </a:lnTo>
                    <a:lnTo>
                      <a:pt x="278" y="501"/>
                    </a:lnTo>
                    <a:close/>
                    <a:moveTo>
                      <a:pt x="236" y="501"/>
                    </a:moveTo>
                    <a:lnTo>
                      <a:pt x="238" y="501"/>
                    </a:lnTo>
                    <a:lnTo>
                      <a:pt x="239" y="501"/>
                    </a:lnTo>
                    <a:lnTo>
                      <a:pt x="236" y="517"/>
                    </a:lnTo>
                    <a:lnTo>
                      <a:pt x="236" y="501"/>
                    </a:lnTo>
                    <a:close/>
                    <a:moveTo>
                      <a:pt x="239" y="501"/>
                    </a:moveTo>
                    <a:lnTo>
                      <a:pt x="198" y="491"/>
                    </a:lnTo>
                    <a:lnTo>
                      <a:pt x="190" y="522"/>
                    </a:lnTo>
                    <a:lnTo>
                      <a:pt x="232" y="532"/>
                    </a:lnTo>
                    <a:lnTo>
                      <a:pt x="239" y="501"/>
                    </a:lnTo>
                    <a:close/>
                    <a:moveTo>
                      <a:pt x="198" y="491"/>
                    </a:moveTo>
                    <a:lnTo>
                      <a:pt x="199" y="491"/>
                    </a:lnTo>
                    <a:lnTo>
                      <a:pt x="200" y="492"/>
                    </a:lnTo>
                    <a:lnTo>
                      <a:pt x="194" y="506"/>
                    </a:lnTo>
                    <a:lnTo>
                      <a:pt x="198" y="491"/>
                    </a:lnTo>
                    <a:close/>
                    <a:moveTo>
                      <a:pt x="200" y="492"/>
                    </a:moveTo>
                    <a:lnTo>
                      <a:pt x="163" y="476"/>
                    </a:lnTo>
                    <a:lnTo>
                      <a:pt x="151" y="505"/>
                    </a:lnTo>
                    <a:lnTo>
                      <a:pt x="188" y="521"/>
                    </a:lnTo>
                    <a:lnTo>
                      <a:pt x="200" y="492"/>
                    </a:lnTo>
                    <a:close/>
                    <a:moveTo>
                      <a:pt x="163" y="476"/>
                    </a:moveTo>
                    <a:lnTo>
                      <a:pt x="163" y="476"/>
                    </a:lnTo>
                    <a:lnTo>
                      <a:pt x="164" y="477"/>
                    </a:lnTo>
                    <a:lnTo>
                      <a:pt x="157" y="491"/>
                    </a:lnTo>
                    <a:lnTo>
                      <a:pt x="163" y="476"/>
                    </a:lnTo>
                    <a:close/>
                    <a:moveTo>
                      <a:pt x="164" y="477"/>
                    </a:moveTo>
                    <a:lnTo>
                      <a:pt x="133" y="461"/>
                    </a:lnTo>
                    <a:lnTo>
                      <a:pt x="118" y="489"/>
                    </a:lnTo>
                    <a:lnTo>
                      <a:pt x="150" y="504"/>
                    </a:lnTo>
                    <a:lnTo>
                      <a:pt x="164" y="477"/>
                    </a:lnTo>
                    <a:close/>
                    <a:moveTo>
                      <a:pt x="133" y="461"/>
                    </a:moveTo>
                    <a:lnTo>
                      <a:pt x="135" y="461"/>
                    </a:lnTo>
                    <a:lnTo>
                      <a:pt x="136" y="463"/>
                    </a:lnTo>
                    <a:lnTo>
                      <a:pt x="126" y="475"/>
                    </a:lnTo>
                    <a:lnTo>
                      <a:pt x="133" y="461"/>
                    </a:lnTo>
                    <a:close/>
                    <a:moveTo>
                      <a:pt x="136" y="463"/>
                    </a:moveTo>
                    <a:lnTo>
                      <a:pt x="104" y="437"/>
                    </a:lnTo>
                    <a:lnTo>
                      <a:pt x="85" y="461"/>
                    </a:lnTo>
                    <a:lnTo>
                      <a:pt x="115" y="487"/>
                    </a:lnTo>
                    <a:lnTo>
                      <a:pt x="136" y="463"/>
                    </a:lnTo>
                    <a:close/>
                    <a:moveTo>
                      <a:pt x="104" y="437"/>
                    </a:moveTo>
                    <a:lnTo>
                      <a:pt x="105" y="438"/>
                    </a:lnTo>
                    <a:lnTo>
                      <a:pt x="106" y="439"/>
                    </a:lnTo>
                    <a:lnTo>
                      <a:pt x="95" y="449"/>
                    </a:lnTo>
                    <a:lnTo>
                      <a:pt x="104" y="437"/>
                    </a:lnTo>
                    <a:close/>
                    <a:moveTo>
                      <a:pt x="106" y="439"/>
                    </a:moveTo>
                    <a:lnTo>
                      <a:pt x="81" y="407"/>
                    </a:lnTo>
                    <a:lnTo>
                      <a:pt x="56" y="428"/>
                    </a:lnTo>
                    <a:lnTo>
                      <a:pt x="83" y="458"/>
                    </a:lnTo>
                    <a:lnTo>
                      <a:pt x="106" y="439"/>
                    </a:lnTo>
                    <a:close/>
                    <a:moveTo>
                      <a:pt x="81" y="407"/>
                    </a:moveTo>
                    <a:lnTo>
                      <a:pt x="81" y="408"/>
                    </a:lnTo>
                    <a:lnTo>
                      <a:pt x="82" y="409"/>
                    </a:lnTo>
                    <a:lnTo>
                      <a:pt x="68" y="418"/>
                    </a:lnTo>
                    <a:lnTo>
                      <a:pt x="81" y="407"/>
                    </a:lnTo>
                    <a:close/>
                    <a:moveTo>
                      <a:pt x="82" y="409"/>
                    </a:moveTo>
                    <a:lnTo>
                      <a:pt x="60" y="378"/>
                    </a:lnTo>
                    <a:lnTo>
                      <a:pt x="35" y="395"/>
                    </a:lnTo>
                    <a:lnTo>
                      <a:pt x="55" y="426"/>
                    </a:lnTo>
                    <a:lnTo>
                      <a:pt x="82" y="409"/>
                    </a:lnTo>
                    <a:close/>
                    <a:moveTo>
                      <a:pt x="60" y="378"/>
                    </a:moveTo>
                    <a:lnTo>
                      <a:pt x="61" y="379"/>
                    </a:lnTo>
                    <a:lnTo>
                      <a:pt x="62" y="380"/>
                    </a:lnTo>
                    <a:lnTo>
                      <a:pt x="47" y="386"/>
                    </a:lnTo>
                    <a:lnTo>
                      <a:pt x="60" y="378"/>
                    </a:lnTo>
                    <a:close/>
                    <a:moveTo>
                      <a:pt x="62" y="380"/>
                    </a:moveTo>
                    <a:lnTo>
                      <a:pt x="46" y="343"/>
                    </a:lnTo>
                    <a:lnTo>
                      <a:pt x="17" y="355"/>
                    </a:lnTo>
                    <a:lnTo>
                      <a:pt x="33" y="392"/>
                    </a:lnTo>
                    <a:lnTo>
                      <a:pt x="62" y="380"/>
                    </a:lnTo>
                    <a:close/>
                    <a:moveTo>
                      <a:pt x="46" y="343"/>
                    </a:moveTo>
                    <a:lnTo>
                      <a:pt x="47" y="344"/>
                    </a:lnTo>
                    <a:lnTo>
                      <a:pt x="47" y="345"/>
                    </a:lnTo>
                    <a:lnTo>
                      <a:pt x="32" y="349"/>
                    </a:lnTo>
                    <a:lnTo>
                      <a:pt x="46" y="343"/>
                    </a:lnTo>
                    <a:close/>
                    <a:moveTo>
                      <a:pt x="47" y="345"/>
                    </a:moveTo>
                    <a:lnTo>
                      <a:pt x="37" y="309"/>
                    </a:lnTo>
                    <a:lnTo>
                      <a:pt x="6" y="318"/>
                    </a:lnTo>
                    <a:lnTo>
                      <a:pt x="16" y="354"/>
                    </a:lnTo>
                    <a:lnTo>
                      <a:pt x="47" y="345"/>
                    </a:lnTo>
                    <a:close/>
                    <a:moveTo>
                      <a:pt x="37" y="309"/>
                    </a:moveTo>
                    <a:lnTo>
                      <a:pt x="37" y="310"/>
                    </a:lnTo>
                    <a:lnTo>
                      <a:pt x="37" y="312"/>
                    </a:lnTo>
                    <a:lnTo>
                      <a:pt x="21" y="314"/>
                    </a:lnTo>
                    <a:lnTo>
                      <a:pt x="37" y="309"/>
                    </a:lnTo>
                    <a:close/>
                    <a:moveTo>
                      <a:pt x="37" y="312"/>
                    </a:moveTo>
                    <a:lnTo>
                      <a:pt x="32" y="270"/>
                    </a:lnTo>
                    <a:lnTo>
                      <a:pt x="0" y="273"/>
                    </a:lnTo>
                    <a:lnTo>
                      <a:pt x="6" y="315"/>
                    </a:lnTo>
                    <a:lnTo>
                      <a:pt x="37" y="312"/>
                    </a:lnTo>
                    <a:close/>
                    <a:moveTo>
                      <a:pt x="32" y="270"/>
                    </a:moveTo>
                    <a:lnTo>
                      <a:pt x="32" y="272"/>
                    </a:lnTo>
                    <a:lnTo>
                      <a:pt x="32" y="273"/>
                    </a:lnTo>
                    <a:lnTo>
                      <a:pt x="16" y="272"/>
                    </a:lnTo>
                    <a:lnTo>
                      <a:pt x="32" y="270"/>
                    </a:lnTo>
                    <a:close/>
                    <a:moveTo>
                      <a:pt x="32" y="273"/>
                    </a:moveTo>
                    <a:lnTo>
                      <a:pt x="37" y="231"/>
                    </a:lnTo>
                    <a:lnTo>
                      <a:pt x="6" y="228"/>
                    </a:lnTo>
                    <a:lnTo>
                      <a:pt x="0" y="270"/>
                    </a:lnTo>
                    <a:lnTo>
                      <a:pt x="32" y="27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5" name="Freeform 63">
                <a:extLst>
                  <a:ext uri="{FF2B5EF4-FFF2-40B4-BE49-F238E27FC236}">
                    <a16:creationId xmlns:a16="http://schemas.microsoft.com/office/drawing/2014/main" id="{6162668A-6A83-7D79-576F-8B6F438FA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497"/>
                <a:ext cx="100" cy="102"/>
              </a:xfrm>
              <a:custGeom>
                <a:avLst/>
                <a:gdLst>
                  <a:gd name="T0" fmla="*/ 126 w 502"/>
                  <a:gd name="T1" fmla="*/ 37 h 507"/>
                  <a:gd name="T2" fmla="*/ 168 w 502"/>
                  <a:gd name="T3" fmla="*/ 15 h 507"/>
                  <a:gd name="T4" fmla="*/ 204 w 502"/>
                  <a:gd name="T5" fmla="*/ 5 h 507"/>
                  <a:gd name="T6" fmla="*/ 240 w 502"/>
                  <a:gd name="T7" fmla="*/ 0 h 507"/>
                  <a:gd name="T8" fmla="*/ 282 w 502"/>
                  <a:gd name="T9" fmla="*/ 5 h 507"/>
                  <a:gd name="T10" fmla="*/ 319 w 502"/>
                  <a:gd name="T11" fmla="*/ 10 h 507"/>
                  <a:gd name="T12" fmla="*/ 355 w 502"/>
                  <a:gd name="T13" fmla="*/ 27 h 507"/>
                  <a:gd name="T14" fmla="*/ 392 w 502"/>
                  <a:gd name="T15" fmla="*/ 42 h 507"/>
                  <a:gd name="T16" fmla="*/ 418 w 502"/>
                  <a:gd name="T17" fmla="*/ 68 h 507"/>
                  <a:gd name="T18" fmla="*/ 449 w 502"/>
                  <a:gd name="T19" fmla="*/ 94 h 507"/>
                  <a:gd name="T20" fmla="*/ 471 w 502"/>
                  <a:gd name="T21" fmla="*/ 131 h 507"/>
                  <a:gd name="T22" fmla="*/ 486 w 502"/>
                  <a:gd name="T23" fmla="*/ 167 h 507"/>
                  <a:gd name="T24" fmla="*/ 496 w 502"/>
                  <a:gd name="T25" fmla="*/ 204 h 507"/>
                  <a:gd name="T26" fmla="*/ 502 w 502"/>
                  <a:gd name="T27" fmla="*/ 246 h 507"/>
                  <a:gd name="T28" fmla="*/ 502 w 502"/>
                  <a:gd name="T29" fmla="*/ 282 h 507"/>
                  <a:gd name="T30" fmla="*/ 496 w 502"/>
                  <a:gd name="T31" fmla="*/ 318 h 507"/>
                  <a:gd name="T32" fmla="*/ 481 w 502"/>
                  <a:gd name="T33" fmla="*/ 355 h 507"/>
                  <a:gd name="T34" fmla="*/ 460 w 502"/>
                  <a:gd name="T35" fmla="*/ 392 h 507"/>
                  <a:gd name="T36" fmla="*/ 439 w 502"/>
                  <a:gd name="T37" fmla="*/ 423 h 507"/>
                  <a:gd name="T38" fmla="*/ 407 w 502"/>
                  <a:gd name="T39" fmla="*/ 449 h 507"/>
                  <a:gd name="T40" fmla="*/ 377 w 502"/>
                  <a:gd name="T41" fmla="*/ 475 h 507"/>
                  <a:gd name="T42" fmla="*/ 340 w 502"/>
                  <a:gd name="T43" fmla="*/ 491 h 507"/>
                  <a:gd name="T44" fmla="*/ 298 w 502"/>
                  <a:gd name="T45" fmla="*/ 502 h 507"/>
                  <a:gd name="T46" fmla="*/ 261 w 502"/>
                  <a:gd name="T47" fmla="*/ 507 h 507"/>
                  <a:gd name="T48" fmla="*/ 220 w 502"/>
                  <a:gd name="T49" fmla="*/ 502 h 507"/>
                  <a:gd name="T50" fmla="*/ 183 w 502"/>
                  <a:gd name="T51" fmla="*/ 496 h 507"/>
                  <a:gd name="T52" fmla="*/ 146 w 502"/>
                  <a:gd name="T53" fmla="*/ 480 h 507"/>
                  <a:gd name="T54" fmla="*/ 116 w 502"/>
                  <a:gd name="T55" fmla="*/ 465 h 507"/>
                  <a:gd name="T56" fmla="*/ 84 w 502"/>
                  <a:gd name="T57" fmla="*/ 439 h 507"/>
                  <a:gd name="T58" fmla="*/ 52 w 502"/>
                  <a:gd name="T59" fmla="*/ 413 h 507"/>
                  <a:gd name="T60" fmla="*/ 32 w 502"/>
                  <a:gd name="T61" fmla="*/ 376 h 507"/>
                  <a:gd name="T62" fmla="*/ 16 w 502"/>
                  <a:gd name="T63" fmla="*/ 340 h 507"/>
                  <a:gd name="T64" fmla="*/ 5 w 502"/>
                  <a:gd name="T65" fmla="*/ 303 h 507"/>
                  <a:gd name="T66" fmla="*/ 0 w 502"/>
                  <a:gd name="T67" fmla="*/ 261 h 507"/>
                  <a:gd name="T68" fmla="*/ 0 w 502"/>
                  <a:gd name="T69" fmla="*/ 224 h 507"/>
                  <a:gd name="T70" fmla="*/ 10 w 502"/>
                  <a:gd name="T71" fmla="*/ 188 h 507"/>
                  <a:gd name="T72" fmla="*/ 21 w 502"/>
                  <a:gd name="T73" fmla="*/ 151 h 507"/>
                  <a:gd name="T74" fmla="*/ 42 w 502"/>
                  <a:gd name="T75" fmla="*/ 115 h 507"/>
                  <a:gd name="T76" fmla="*/ 63 w 502"/>
                  <a:gd name="T77" fmla="*/ 84 h 507"/>
                  <a:gd name="T78" fmla="*/ 94 w 502"/>
                  <a:gd name="T79" fmla="*/ 57 h 507"/>
                  <a:gd name="T80" fmla="*/ 126 w 502"/>
                  <a:gd name="T81" fmla="*/ 3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7">
                    <a:moveTo>
                      <a:pt x="126" y="37"/>
                    </a:moveTo>
                    <a:lnTo>
                      <a:pt x="168" y="15"/>
                    </a:lnTo>
                    <a:lnTo>
                      <a:pt x="204" y="5"/>
                    </a:lnTo>
                    <a:lnTo>
                      <a:pt x="240" y="0"/>
                    </a:lnTo>
                    <a:lnTo>
                      <a:pt x="282" y="5"/>
                    </a:lnTo>
                    <a:lnTo>
                      <a:pt x="319" y="10"/>
                    </a:lnTo>
                    <a:lnTo>
                      <a:pt x="355" y="27"/>
                    </a:lnTo>
                    <a:lnTo>
                      <a:pt x="392" y="42"/>
                    </a:lnTo>
                    <a:lnTo>
                      <a:pt x="418" y="68"/>
                    </a:lnTo>
                    <a:lnTo>
                      <a:pt x="449" y="94"/>
                    </a:lnTo>
                    <a:lnTo>
                      <a:pt x="471" y="131"/>
                    </a:lnTo>
                    <a:lnTo>
                      <a:pt x="486" y="167"/>
                    </a:lnTo>
                    <a:lnTo>
                      <a:pt x="496" y="204"/>
                    </a:lnTo>
                    <a:lnTo>
                      <a:pt x="502" y="246"/>
                    </a:lnTo>
                    <a:lnTo>
                      <a:pt x="502" y="282"/>
                    </a:lnTo>
                    <a:lnTo>
                      <a:pt x="496" y="318"/>
                    </a:lnTo>
                    <a:lnTo>
                      <a:pt x="481" y="355"/>
                    </a:lnTo>
                    <a:lnTo>
                      <a:pt x="460" y="392"/>
                    </a:lnTo>
                    <a:lnTo>
                      <a:pt x="439" y="423"/>
                    </a:lnTo>
                    <a:lnTo>
                      <a:pt x="407" y="449"/>
                    </a:lnTo>
                    <a:lnTo>
                      <a:pt x="377" y="475"/>
                    </a:lnTo>
                    <a:lnTo>
                      <a:pt x="340" y="491"/>
                    </a:lnTo>
                    <a:lnTo>
                      <a:pt x="298" y="502"/>
                    </a:lnTo>
                    <a:lnTo>
                      <a:pt x="261" y="507"/>
                    </a:lnTo>
                    <a:lnTo>
                      <a:pt x="220" y="502"/>
                    </a:lnTo>
                    <a:lnTo>
                      <a:pt x="183" y="496"/>
                    </a:lnTo>
                    <a:lnTo>
                      <a:pt x="146" y="480"/>
                    </a:lnTo>
                    <a:lnTo>
                      <a:pt x="116" y="465"/>
                    </a:lnTo>
                    <a:lnTo>
                      <a:pt x="84" y="439"/>
                    </a:lnTo>
                    <a:lnTo>
                      <a:pt x="52" y="413"/>
                    </a:lnTo>
                    <a:lnTo>
                      <a:pt x="32" y="376"/>
                    </a:lnTo>
                    <a:lnTo>
                      <a:pt x="16" y="340"/>
                    </a:lnTo>
                    <a:lnTo>
                      <a:pt x="5" y="303"/>
                    </a:lnTo>
                    <a:lnTo>
                      <a:pt x="0" y="261"/>
                    </a:lnTo>
                    <a:lnTo>
                      <a:pt x="0" y="224"/>
                    </a:lnTo>
                    <a:lnTo>
                      <a:pt x="10" y="188"/>
                    </a:lnTo>
                    <a:lnTo>
                      <a:pt x="21" y="151"/>
                    </a:lnTo>
                    <a:lnTo>
                      <a:pt x="42" y="115"/>
                    </a:lnTo>
                    <a:lnTo>
                      <a:pt x="63" y="84"/>
                    </a:lnTo>
                    <a:lnTo>
                      <a:pt x="94" y="57"/>
                    </a:lnTo>
                    <a:lnTo>
                      <a:pt x="126" y="37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6" name="Freeform 64">
                <a:extLst>
                  <a:ext uri="{FF2B5EF4-FFF2-40B4-BE49-F238E27FC236}">
                    <a16:creationId xmlns:a16="http://schemas.microsoft.com/office/drawing/2014/main" id="{478A99F0-7E09-4062-CD27-44A852082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9" y="2494"/>
                <a:ext cx="106" cy="108"/>
              </a:xfrm>
              <a:custGeom>
                <a:avLst/>
                <a:gdLst>
                  <a:gd name="T0" fmla="*/ 190 w 532"/>
                  <a:gd name="T1" fmla="*/ 45 h 537"/>
                  <a:gd name="T2" fmla="*/ 223 w 532"/>
                  <a:gd name="T3" fmla="*/ 36 h 537"/>
                  <a:gd name="T4" fmla="*/ 221 w 532"/>
                  <a:gd name="T5" fmla="*/ 36 h 537"/>
                  <a:gd name="T6" fmla="*/ 217 w 532"/>
                  <a:gd name="T7" fmla="*/ 5 h 537"/>
                  <a:gd name="T8" fmla="*/ 258 w 532"/>
                  <a:gd name="T9" fmla="*/ 30 h 537"/>
                  <a:gd name="T10" fmla="*/ 296 w 532"/>
                  <a:gd name="T11" fmla="*/ 36 h 537"/>
                  <a:gd name="T12" fmla="*/ 331 w 532"/>
                  <a:gd name="T13" fmla="*/ 41 h 537"/>
                  <a:gd name="T14" fmla="*/ 327 w 532"/>
                  <a:gd name="T15" fmla="*/ 40 h 537"/>
                  <a:gd name="T16" fmla="*/ 340 w 532"/>
                  <a:gd name="T17" fmla="*/ 11 h 537"/>
                  <a:gd name="T18" fmla="*/ 364 w 532"/>
                  <a:gd name="T19" fmla="*/ 56 h 537"/>
                  <a:gd name="T20" fmla="*/ 396 w 532"/>
                  <a:gd name="T21" fmla="*/ 68 h 537"/>
                  <a:gd name="T22" fmla="*/ 444 w 532"/>
                  <a:gd name="T23" fmla="*/ 71 h 537"/>
                  <a:gd name="T24" fmla="*/ 474 w 532"/>
                  <a:gd name="T25" fmla="*/ 97 h 537"/>
                  <a:gd name="T26" fmla="*/ 464 w 532"/>
                  <a:gd name="T27" fmla="*/ 109 h 537"/>
                  <a:gd name="T28" fmla="*/ 451 w 532"/>
                  <a:gd name="T29" fmla="*/ 117 h 537"/>
                  <a:gd name="T30" fmla="*/ 471 w 532"/>
                  <a:gd name="T31" fmla="*/ 152 h 537"/>
                  <a:gd name="T32" fmla="*/ 487 w 532"/>
                  <a:gd name="T33" fmla="*/ 187 h 537"/>
                  <a:gd name="T34" fmla="*/ 526 w 532"/>
                  <a:gd name="T35" fmla="*/ 215 h 537"/>
                  <a:gd name="T36" fmla="*/ 511 w 532"/>
                  <a:gd name="T37" fmla="*/ 219 h 537"/>
                  <a:gd name="T38" fmla="*/ 496 w 532"/>
                  <a:gd name="T39" fmla="*/ 220 h 537"/>
                  <a:gd name="T40" fmla="*/ 501 w 532"/>
                  <a:gd name="T41" fmla="*/ 261 h 537"/>
                  <a:gd name="T42" fmla="*/ 501 w 532"/>
                  <a:gd name="T43" fmla="*/ 296 h 537"/>
                  <a:gd name="T44" fmla="*/ 527 w 532"/>
                  <a:gd name="T45" fmla="*/ 335 h 537"/>
                  <a:gd name="T46" fmla="*/ 511 w 532"/>
                  <a:gd name="T47" fmla="*/ 333 h 537"/>
                  <a:gd name="T48" fmla="*/ 497 w 532"/>
                  <a:gd name="T49" fmla="*/ 327 h 537"/>
                  <a:gd name="T50" fmla="*/ 482 w 532"/>
                  <a:gd name="T51" fmla="*/ 363 h 537"/>
                  <a:gd name="T52" fmla="*/ 461 w 532"/>
                  <a:gd name="T53" fmla="*/ 399 h 537"/>
                  <a:gd name="T54" fmla="*/ 467 w 532"/>
                  <a:gd name="T55" fmla="*/ 446 h 537"/>
                  <a:gd name="T56" fmla="*/ 454 w 532"/>
                  <a:gd name="T57" fmla="*/ 438 h 537"/>
                  <a:gd name="T58" fmla="*/ 444 w 532"/>
                  <a:gd name="T59" fmla="*/ 426 h 537"/>
                  <a:gd name="T60" fmla="*/ 381 w 532"/>
                  <a:gd name="T61" fmla="*/ 478 h 537"/>
                  <a:gd name="T62" fmla="*/ 349 w 532"/>
                  <a:gd name="T63" fmla="*/ 491 h 537"/>
                  <a:gd name="T64" fmla="*/ 351 w 532"/>
                  <a:gd name="T65" fmla="*/ 490 h 537"/>
                  <a:gd name="T66" fmla="*/ 358 w 532"/>
                  <a:gd name="T67" fmla="*/ 521 h 537"/>
                  <a:gd name="T68" fmla="*/ 309 w 532"/>
                  <a:gd name="T69" fmla="*/ 502 h 537"/>
                  <a:gd name="T70" fmla="*/ 274 w 532"/>
                  <a:gd name="T71" fmla="*/ 506 h 537"/>
                  <a:gd name="T72" fmla="*/ 237 w 532"/>
                  <a:gd name="T73" fmla="*/ 501 h 537"/>
                  <a:gd name="T74" fmla="*/ 237 w 532"/>
                  <a:gd name="T75" fmla="*/ 501 h 537"/>
                  <a:gd name="T76" fmla="*/ 233 w 532"/>
                  <a:gd name="T77" fmla="*/ 532 h 537"/>
                  <a:gd name="T78" fmla="*/ 200 w 532"/>
                  <a:gd name="T79" fmla="*/ 495 h 537"/>
                  <a:gd name="T80" fmla="*/ 167 w 532"/>
                  <a:gd name="T81" fmla="*/ 481 h 537"/>
                  <a:gd name="T82" fmla="*/ 137 w 532"/>
                  <a:gd name="T83" fmla="*/ 466 h 537"/>
                  <a:gd name="T84" fmla="*/ 140 w 532"/>
                  <a:gd name="T85" fmla="*/ 468 h 537"/>
                  <a:gd name="T86" fmla="*/ 120 w 532"/>
                  <a:gd name="T87" fmla="*/ 492 h 537"/>
                  <a:gd name="T88" fmla="*/ 109 w 532"/>
                  <a:gd name="T89" fmla="*/ 441 h 537"/>
                  <a:gd name="T90" fmla="*/ 81 w 532"/>
                  <a:gd name="T91" fmla="*/ 420 h 537"/>
                  <a:gd name="T92" fmla="*/ 60 w 532"/>
                  <a:gd name="T93" fmla="*/ 384 h 537"/>
                  <a:gd name="T94" fmla="*/ 16 w 532"/>
                  <a:gd name="T95" fmla="*/ 361 h 537"/>
                  <a:gd name="T96" fmla="*/ 31 w 532"/>
                  <a:gd name="T97" fmla="*/ 355 h 537"/>
                  <a:gd name="T98" fmla="*/ 46 w 532"/>
                  <a:gd name="T99" fmla="*/ 351 h 537"/>
                  <a:gd name="T100" fmla="*/ 36 w 532"/>
                  <a:gd name="T101" fmla="*/ 316 h 537"/>
                  <a:gd name="T102" fmla="*/ 31 w 532"/>
                  <a:gd name="T103" fmla="*/ 275 h 537"/>
                  <a:gd name="T104" fmla="*/ 0 w 532"/>
                  <a:gd name="T105" fmla="*/ 239 h 537"/>
                  <a:gd name="T106" fmla="*/ 15 w 532"/>
                  <a:gd name="T107" fmla="*/ 239 h 537"/>
                  <a:gd name="T108" fmla="*/ 31 w 532"/>
                  <a:gd name="T109" fmla="*/ 244 h 537"/>
                  <a:gd name="T110" fmla="*/ 51 w 532"/>
                  <a:gd name="T111" fmla="*/ 171 h 537"/>
                  <a:gd name="T112" fmla="*/ 70 w 532"/>
                  <a:gd name="T113" fmla="*/ 138 h 537"/>
                  <a:gd name="T114" fmla="*/ 70 w 532"/>
                  <a:gd name="T115" fmla="*/ 139 h 537"/>
                  <a:gd name="T116" fmla="*/ 44 w 532"/>
                  <a:gd name="T117" fmla="*/ 121 h 537"/>
                  <a:gd name="T118" fmla="*/ 91 w 532"/>
                  <a:gd name="T119" fmla="*/ 107 h 537"/>
                  <a:gd name="T120" fmla="*/ 119 w 532"/>
                  <a:gd name="T121" fmla="*/ 84 h 537"/>
                  <a:gd name="T122" fmla="*/ 149 w 532"/>
                  <a:gd name="T123" fmla="*/ 65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2" h="537">
                    <a:moveTo>
                      <a:pt x="148" y="66"/>
                    </a:moveTo>
                    <a:lnTo>
                      <a:pt x="190" y="45"/>
                    </a:lnTo>
                    <a:lnTo>
                      <a:pt x="175" y="17"/>
                    </a:lnTo>
                    <a:lnTo>
                      <a:pt x="134" y="38"/>
                    </a:lnTo>
                    <a:lnTo>
                      <a:pt x="148" y="66"/>
                    </a:lnTo>
                    <a:close/>
                    <a:moveTo>
                      <a:pt x="190" y="45"/>
                    </a:moveTo>
                    <a:lnTo>
                      <a:pt x="188" y="46"/>
                    </a:lnTo>
                    <a:lnTo>
                      <a:pt x="187" y="46"/>
                    </a:lnTo>
                    <a:lnTo>
                      <a:pt x="183" y="30"/>
                    </a:lnTo>
                    <a:lnTo>
                      <a:pt x="190" y="45"/>
                    </a:lnTo>
                    <a:close/>
                    <a:moveTo>
                      <a:pt x="187" y="46"/>
                    </a:moveTo>
                    <a:lnTo>
                      <a:pt x="223" y="36"/>
                    </a:lnTo>
                    <a:lnTo>
                      <a:pt x="215" y="5"/>
                    </a:lnTo>
                    <a:lnTo>
                      <a:pt x="178" y="16"/>
                    </a:lnTo>
                    <a:lnTo>
                      <a:pt x="187" y="46"/>
                    </a:lnTo>
                    <a:close/>
                    <a:moveTo>
                      <a:pt x="223" y="36"/>
                    </a:moveTo>
                    <a:lnTo>
                      <a:pt x="222" y="36"/>
                    </a:lnTo>
                    <a:lnTo>
                      <a:pt x="221" y="36"/>
                    </a:lnTo>
                    <a:lnTo>
                      <a:pt x="219" y="20"/>
                    </a:lnTo>
                    <a:lnTo>
                      <a:pt x="223" y="36"/>
                    </a:lnTo>
                    <a:close/>
                    <a:moveTo>
                      <a:pt x="221" y="36"/>
                    </a:moveTo>
                    <a:lnTo>
                      <a:pt x="258" y="30"/>
                    </a:lnTo>
                    <a:lnTo>
                      <a:pt x="253" y="0"/>
                    </a:lnTo>
                    <a:lnTo>
                      <a:pt x="217" y="5"/>
                    </a:lnTo>
                    <a:lnTo>
                      <a:pt x="221" y="36"/>
                    </a:lnTo>
                    <a:close/>
                    <a:moveTo>
                      <a:pt x="258" y="30"/>
                    </a:moveTo>
                    <a:lnTo>
                      <a:pt x="256" y="30"/>
                    </a:lnTo>
                    <a:lnTo>
                      <a:pt x="254" y="30"/>
                    </a:lnTo>
                    <a:lnTo>
                      <a:pt x="255" y="15"/>
                    </a:lnTo>
                    <a:lnTo>
                      <a:pt x="258" y="30"/>
                    </a:lnTo>
                    <a:close/>
                    <a:moveTo>
                      <a:pt x="254" y="30"/>
                    </a:moveTo>
                    <a:lnTo>
                      <a:pt x="296" y="36"/>
                    </a:lnTo>
                    <a:lnTo>
                      <a:pt x="299" y="5"/>
                    </a:lnTo>
                    <a:lnTo>
                      <a:pt x="257" y="0"/>
                    </a:lnTo>
                    <a:lnTo>
                      <a:pt x="254" y="30"/>
                    </a:lnTo>
                    <a:close/>
                    <a:moveTo>
                      <a:pt x="296" y="36"/>
                    </a:moveTo>
                    <a:lnTo>
                      <a:pt x="293" y="36"/>
                    </a:lnTo>
                    <a:lnTo>
                      <a:pt x="295" y="36"/>
                    </a:lnTo>
                    <a:lnTo>
                      <a:pt x="297" y="20"/>
                    </a:lnTo>
                    <a:lnTo>
                      <a:pt x="296" y="36"/>
                    </a:lnTo>
                    <a:close/>
                    <a:moveTo>
                      <a:pt x="295" y="36"/>
                    </a:moveTo>
                    <a:lnTo>
                      <a:pt x="331" y="41"/>
                    </a:lnTo>
                    <a:lnTo>
                      <a:pt x="336" y="10"/>
                    </a:lnTo>
                    <a:lnTo>
                      <a:pt x="300" y="5"/>
                    </a:lnTo>
                    <a:lnTo>
                      <a:pt x="295" y="36"/>
                    </a:lnTo>
                    <a:close/>
                    <a:moveTo>
                      <a:pt x="331" y="41"/>
                    </a:moveTo>
                    <a:lnTo>
                      <a:pt x="329" y="41"/>
                    </a:lnTo>
                    <a:lnTo>
                      <a:pt x="327" y="40"/>
                    </a:lnTo>
                    <a:lnTo>
                      <a:pt x="334" y="25"/>
                    </a:lnTo>
                    <a:lnTo>
                      <a:pt x="331" y="41"/>
                    </a:lnTo>
                    <a:close/>
                    <a:moveTo>
                      <a:pt x="327" y="40"/>
                    </a:moveTo>
                    <a:lnTo>
                      <a:pt x="364" y="56"/>
                    </a:lnTo>
                    <a:lnTo>
                      <a:pt x="376" y="26"/>
                    </a:lnTo>
                    <a:lnTo>
                      <a:pt x="340" y="11"/>
                    </a:lnTo>
                    <a:lnTo>
                      <a:pt x="327" y="40"/>
                    </a:lnTo>
                    <a:close/>
                    <a:moveTo>
                      <a:pt x="364" y="56"/>
                    </a:moveTo>
                    <a:lnTo>
                      <a:pt x="401" y="71"/>
                    </a:lnTo>
                    <a:lnTo>
                      <a:pt x="413" y="43"/>
                    </a:lnTo>
                    <a:lnTo>
                      <a:pt x="376" y="26"/>
                    </a:lnTo>
                    <a:lnTo>
                      <a:pt x="364" y="56"/>
                    </a:lnTo>
                    <a:close/>
                    <a:moveTo>
                      <a:pt x="401" y="71"/>
                    </a:moveTo>
                    <a:lnTo>
                      <a:pt x="398" y="70"/>
                    </a:lnTo>
                    <a:lnTo>
                      <a:pt x="396" y="68"/>
                    </a:lnTo>
                    <a:lnTo>
                      <a:pt x="407" y="57"/>
                    </a:lnTo>
                    <a:lnTo>
                      <a:pt x="401" y="71"/>
                    </a:lnTo>
                    <a:close/>
                    <a:moveTo>
                      <a:pt x="396" y="68"/>
                    </a:moveTo>
                    <a:lnTo>
                      <a:pt x="422" y="94"/>
                    </a:lnTo>
                    <a:lnTo>
                      <a:pt x="444" y="72"/>
                    </a:lnTo>
                    <a:lnTo>
                      <a:pt x="418" y="46"/>
                    </a:lnTo>
                    <a:lnTo>
                      <a:pt x="396" y="68"/>
                    </a:lnTo>
                    <a:close/>
                    <a:moveTo>
                      <a:pt x="443" y="71"/>
                    </a:moveTo>
                    <a:lnTo>
                      <a:pt x="444" y="71"/>
                    </a:lnTo>
                    <a:lnTo>
                      <a:pt x="444" y="72"/>
                    </a:lnTo>
                    <a:lnTo>
                      <a:pt x="433" y="83"/>
                    </a:lnTo>
                    <a:lnTo>
                      <a:pt x="443" y="71"/>
                    </a:lnTo>
                    <a:close/>
                    <a:moveTo>
                      <a:pt x="423" y="95"/>
                    </a:moveTo>
                    <a:lnTo>
                      <a:pt x="455" y="121"/>
                    </a:lnTo>
                    <a:lnTo>
                      <a:pt x="474" y="97"/>
                    </a:lnTo>
                    <a:lnTo>
                      <a:pt x="443" y="71"/>
                    </a:lnTo>
                    <a:lnTo>
                      <a:pt x="423" y="95"/>
                    </a:lnTo>
                    <a:close/>
                    <a:moveTo>
                      <a:pt x="455" y="121"/>
                    </a:moveTo>
                    <a:lnTo>
                      <a:pt x="452" y="119"/>
                    </a:lnTo>
                    <a:lnTo>
                      <a:pt x="451" y="117"/>
                    </a:lnTo>
                    <a:lnTo>
                      <a:pt x="464" y="109"/>
                    </a:lnTo>
                    <a:lnTo>
                      <a:pt x="455" y="121"/>
                    </a:lnTo>
                    <a:close/>
                    <a:moveTo>
                      <a:pt x="451" y="117"/>
                    </a:moveTo>
                    <a:lnTo>
                      <a:pt x="471" y="154"/>
                    </a:lnTo>
                    <a:lnTo>
                      <a:pt x="499" y="138"/>
                    </a:lnTo>
                    <a:lnTo>
                      <a:pt x="478" y="102"/>
                    </a:lnTo>
                    <a:lnTo>
                      <a:pt x="451" y="117"/>
                    </a:lnTo>
                    <a:close/>
                    <a:moveTo>
                      <a:pt x="471" y="154"/>
                    </a:moveTo>
                    <a:lnTo>
                      <a:pt x="471" y="153"/>
                    </a:lnTo>
                    <a:lnTo>
                      <a:pt x="471" y="152"/>
                    </a:lnTo>
                    <a:lnTo>
                      <a:pt x="486" y="146"/>
                    </a:lnTo>
                    <a:lnTo>
                      <a:pt x="471" y="154"/>
                    </a:lnTo>
                    <a:close/>
                    <a:moveTo>
                      <a:pt x="471" y="152"/>
                    </a:moveTo>
                    <a:lnTo>
                      <a:pt x="487" y="188"/>
                    </a:lnTo>
                    <a:lnTo>
                      <a:pt x="515" y="176"/>
                    </a:lnTo>
                    <a:lnTo>
                      <a:pt x="500" y="140"/>
                    </a:lnTo>
                    <a:lnTo>
                      <a:pt x="471" y="152"/>
                    </a:lnTo>
                    <a:close/>
                    <a:moveTo>
                      <a:pt x="487" y="188"/>
                    </a:moveTo>
                    <a:lnTo>
                      <a:pt x="487" y="187"/>
                    </a:lnTo>
                    <a:lnTo>
                      <a:pt x="486" y="186"/>
                    </a:lnTo>
                    <a:lnTo>
                      <a:pt x="501" y="182"/>
                    </a:lnTo>
                    <a:lnTo>
                      <a:pt x="487" y="188"/>
                    </a:lnTo>
                    <a:close/>
                    <a:moveTo>
                      <a:pt x="486" y="186"/>
                    </a:moveTo>
                    <a:lnTo>
                      <a:pt x="497" y="223"/>
                    </a:lnTo>
                    <a:lnTo>
                      <a:pt x="526" y="215"/>
                    </a:lnTo>
                    <a:lnTo>
                      <a:pt x="516" y="178"/>
                    </a:lnTo>
                    <a:lnTo>
                      <a:pt x="486" y="186"/>
                    </a:lnTo>
                    <a:close/>
                    <a:moveTo>
                      <a:pt x="497" y="223"/>
                    </a:moveTo>
                    <a:lnTo>
                      <a:pt x="496" y="222"/>
                    </a:lnTo>
                    <a:lnTo>
                      <a:pt x="496" y="220"/>
                    </a:lnTo>
                    <a:lnTo>
                      <a:pt x="511" y="219"/>
                    </a:lnTo>
                    <a:lnTo>
                      <a:pt x="497" y="223"/>
                    </a:lnTo>
                    <a:close/>
                    <a:moveTo>
                      <a:pt x="496" y="220"/>
                    </a:moveTo>
                    <a:lnTo>
                      <a:pt x="501" y="262"/>
                    </a:lnTo>
                    <a:lnTo>
                      <a:pt x="532" y="259"/>
                    </a:lnTo>
                    <a:lnTo>
                      <a:pt x="527" y="217"/>
                    </a:lnTo>
                    <a:lnTo>
                      <a:pt x="496" y="220"/>
                    </a:lnTo>
                    <a:close/>
                    <a:moveTo>
                      <a:pt x="501" y="262"/>
                    </a:moveTo>
                    <a:lnTo>
                      <a:pt x="501" y="262"/>
                    </a:lnTo>
                    <a:lnTo>
                      <a:pt x="501" y="261"/>
                    </a:lnTo>
                    <a:lnTo>
                      <a:pt x="517" y="261"/>
                    </a:lnTo>
                    <a:lnTo>
                      <a:pt x="501" y="262"/>
                    </a:lnTo>
                    <a:close/>
                    <a:moveTo>
                      <a:pt x="501" y="261"/>
                    </a:moveTo>
                    <a:lnTo>
                      <a:pt x="501" y="297"/>
                    </a:lnTo>
                    <a:lnTo>
                      <a:pt x="532" y="297"/>
                    </a:lnTo>
                    <a:lnTo>
                      <a:pt x="532" y="261"/>
                    </a:lnTo>
                    <a:lnTo>
                      <a:pt x="501" y="261"/>
                    </a:lnTo>
                    <a:close/>
                    <a:moveTo>
                      <a:pt x="501" y="297"/>
                    </a:moveTo>
                    <a:lnTo>
                      <a:pt x="501" y="296"/>
                    </a:lnTo>
                    <a:lnTo>
                      <a:pt x="501" y="295"/>
                    </a:lnTo>
                    <a:lnTo>
                      <a:pt x="517" y="297"/>
                    </a:lnTo>
                    <a:lnTo>
                      <a:pt x="501" y="297"/>
                    </a:lnTo>
                    <a:close/>
                    <a:moveTo>
                      <a:pt x="501" y="295"/>
                    </a:moveTo>
                    <a:lnTo>
                      <a:pt x="496" y="331"/>
                    </a:lnTo>
                    <a:lnTo>
                      <a:pt x="527" y="335"/>
                    </a:lnTo>
                    <a:lnTo>
                      <a:pt x="532" y="300"/>
                    </a:lnTo>
                    <a:lnTo>
                      <a:pt x="501" y="295"/>
                    </a:lnTo>
                    <a:close/>
                    <a:moveTo>
                      <a:pt x="496" y="331"/>
                    </a:moveTo>
                    <a:lnTo>
                      <a:pt x="496" y="329"/>
                    </a:lnTo>
                    <a:lnTo>
                      <a:pt x="497" y="327"/>
                    </a:lnTo>
                    <a:lnTo>
                      <a:pt x="511" y="333"/>
                    </a:lnTo>
                    <a:lnTo>
                      <a:pt x="496" y="331"/>
                    </a:lnTo>
                    <a:close/>
                    <a:moveTo>
                      <a:pt x="497" y="327"/>
                    </a:moveTo>
                    <a:lnTo>
                      <a:pt x="481" y="364"/>
                    </a:lnTo>
                    <a:lnTo>
                      <a:pt x="510" y="376"/>
                    </a:lnTo>
                    <a:lnTo>
                      <a:pt x="526" y="339"/>
                    </a:lnTo>
                    <a:lnTo>
                      <a:pt x="497" y="327"/>
                    </a:lnTo>
                    <a:close/>
                    <a:moveTo>
                      <a:pt x="481" y="364"/>
                    </a:moveTo>
                    <a:lnTo>
                      <a:pt x="481" y="363"/>
                    </a:lnTo>
                    <a:lnTo>
                      <a:pt x="482" y="363"/>
                    </a:lnTo>
                    <a:lnTo>
                      <a:pt x="496" y="370"/>
                    </a:lnTo>
                    <a:lnTo>
                      <a:pt x="481" y="364"/>
                    </a:lnTo>
                    <a:close/>
                    <a:moveTo>
                      <a:pt x="482" y="363"/>
                    </a:moveTo>
                    <a:lnTo>
                      <a:pt x="461" y="399"/>
                    </a:lnTo>
                    <a:lnTo>
                      <a:pt x="489" y="415"/>
                    </a:lnTo>
                    <a:lnTo>
                      <a:pt x="509" y="378"/>
                    </a:lnTo>
                    <a:lnTo>
                      <a:pt x="482" y="363"/>
                    </a:lnTo>
                    <a:close/>
                    <a:moveTo>
                      <a:pt x="461" y="399"/>
                    </a:moveTo>
                    <a:lnTo>
                      <a:pt x="461" y="399"/>
                    </a:lnTo>
                    <a:lnTo>
                      <a:pt x="462" y="399"/>
                    </a:lnTo>
                    <a:lnTo>
                      <a:pt x="475" y="407"/>
                    </a:lnTo>
                    <a:lnTo>
                      <a:pt x="461" y="399"/>
                    </a:lnTo>
                    <a:close/>
                    <a:moveTo>
                      <a:pt x="462" y="399"/>
                    </a:moveTo>
                    <a:lnTo>
                      <a:pt x="441" y="429"/>
                    </a:lnTo>
                    <a:lnTo>
                      <a:pt x="467" y="446"/>
                    </a:lnTo>
                    <a:lnTo>
                      <a:pt x="488" y="416"/>
                    </a:lnTo>
                    <a:lnTo>
                      <a:pt x="462" y="399"/>
                    </a:lnTo>
                    <a:close/>
                    <a:moveTo>
                      <a:pt x="441" y="429"/>
                    </a:moveTo>
                    <a:lnTo>
                      <a:pt x="442" y="427"/>
                    </a:lnTo>
                    <a:lnTo>
                      <a:pt x="444" y="426"/>
                    </a:lnTo>
                    <a:lnTo>
                      <a:pt x="454" y="438"/>
                    </a:lnTo>
                    <a:lnTo>
                      <a:pt x="441" y="429"/>
                    </a:lnTo>
                    <a:close/>
                    <a:moveTo>
                      <a:pt x="444" y="426"/>
                    </a:moveTo>
                    <a:lnTo>
                      <a:pt x="413" y="453"/>
                    </a:lnTo>
                    <a:lnTo>
                      <a:pt x="432" y="476"/>
                    </a:lnTo>
                    <a:lnTo>
                      <a:pt x="464" y="451"/>
                    </a:lnTo>
                    <a:lnTo>
                      <a:pt x="444" y="426"/>
                    </a:lnTo>
                    <a:close/>
                    <a:moveTo>
                      <a:pt x="413" y="453"/>
                    </a:moveTo>
                    <a:lnTo>
                      <a:pt x="381" y="478"/>
                    </a:lnTo>
                    <a:lnTo>
                      <a:pt x="401" y="503"/>
                    </a:lnTo>
                    <a:lnTo>
                      <a:pt x="432" y="476"/>
                    </a:lnTo>
                    <a:lnTo>
                      <a:pt x="413" y="453"/>
                    </a:lnTo>
                    <a:close/>
                    <a:moveTo>
                      <a:pt x="381" y="478"/>
                    </a:moveTo>
                    <a:lnTo>
                      <a:pt x="384" y="477"/>
                    </a:lnTo>
                    <a:lnTo>
                      <a:pt x="386" y="476"/>
                    </a:lnTo>
                    <a:lnTo>
                      <a:pt x="392" y="490"/>
                    </a:lnTo>
                    <a:lnTo>
                      <a:pt x="381" y="478"/>
                    </a:lnTo>
                    <a:close/>
                    <a:moveTo>
                      <a:pt x="386" y="476"/>
                    </a:moveTo>
                    <a:lnTo>
                      <a:pt x="349" y="491"/>
                    </a:lnTo>
                    <a:lnTo>
                      <a:pt x="361" y="520"/>
                    </a:lnTo>
                    <a:lnTo>
                      <a:pt x="398" y="505"/>
                    </a:lnTo>
                    <a:lnTo>
                      <a:pt x="386" y="476"/>
                    </a:lnTo>
                    <a:close/>
                    <a:moveTo>
                      <a:pt x="349" y="491"/>
                    </a:moveTo>
                    <a:lnTo>
                      <a:pt x="350" y="491"/>
                    </a:lnTo>
                    <a:lnTo>
                      <a:pt x="351" y="490"/>
                    </a:lnTo>
                    <a:lnTo>
                      <a:pt x="355" y="506"/>
                    </a:lnTo>
                    <a:lnTo>
                      <a:pt x="349" y="491"/>
                    </a:lnTo>
                    <a:close/>
                    <a:moveTo>
                      <a:pt x="351" y="490"/>
                    </a:moveTo>
                    <a:lnTo>
                      <a:pt x="309" y="502"/>
                    </a:lnTo>
                    <a:lnTo>
                      <a:pt x="317" y="531"/>
                    </a:lnTo>
                    <a:lnTo>
                      <a:pt x="358" y="521"/>
                    </a:lnTo>
                    <a:lnTo>
                      <a:pt x="351" y="490"/>
                    </a:lnTo>
                    <a:close/>
                    <a:moveTo>
                      <a:pt x="309" y="502"/>
                    </a:moveTo>
                    <a:lnTo>
                      <a:pt x="310" y="501"/>
                    </a:lnTo>
                    <a:lnTo>
                      <a:pt x="311" y="501"/>
                    </a:lnTo>
                    <a:lnTo>
                      <a:pt x="313" y="517"/>
                    </a:lnTo>
                    <a:lnTo>
                      <a:pt x="309" y="502"/>
                    </a:lnTo>
                    <a:close/>
                    <a:moveTo>
                      <a:pt x="311" y="501"/>
                    </a:moveTo>
                    <a:lnTo>
                      <a:pt x="274" y="506"/>
                    </a:lnTo>
                    <a:lnTo>
                      <a:pt x="278" y="537"/>
                    </a:lnTo>
                    <a:lnTo>
                      <a:pt x="315" y="532"/>
                    </a:lnTo>
                    <a:lnTo>
                      <a:pt x="311" y="501"/>
                    </a:lnTo>
                    <a:close/>
                    <a:moveTo>
                      <a:pt x="274" y="506"/>
                    </a:moveTo>
                    <a:lnTo>
                      <a:pt x="276" y="506"/>
                    </a:lnTo>
                    <a:lnTo>
                      <a:pt x="278" y="506"/>
                    </a:lnTo>
                    <a:lnTo>
                      <a:pt x="276" y="522"/>
                    </a:lnTo>
                    <a:lnTo>
                      <a:pt x="274" y="506"/>
                    </a:lnTo>
                    <a:close/>
                    <a:moveTo>
                      <a:pt x="278" y="506"/>
                    </a:moveTo>
                    <a:lnTo>
                      <a:pt x="237" y="501"/>
                    </a:lnTo>
                    <a:lnTo>
                      <a:pt x="233" y="532"/>
                    </a:lnTo>
                    <a:lnTo>
                      <a:pt x="274" y="537"/>
                    </a:lnTo>
                    <a:lnTo>
                      <a:pt x="278" y="506"/>
                    </a:lnTo>
                    <a:close/>
                    <a:moveTo>
                      <a:pt x="237" y="501"/>
                    </a:moveTo>
                    <a:lnTo>
                      <a:pt x="239" y="502"/>
                    </a:lnTo>
                    <a:lnTo>
                      <a:pt x="237" y="501"/>
                    </a:lnTo>
                    <a:lnTo>
                      <a:pt x="235" y="517"/>
                    </a:lnTo>
                    <a:lnTo>
                      <a:pt x="237" y="501"/>
                    </a:lnTo>
                    <a:close/>
                    <a:moveTo>
                      <a:pt x="237" y="501"/>
                    </a:moveTo>
                    <a:lnTo>
                      <a:pt x="200" y="495"/>
                    </a:lnTo>
                    <a:lnTo>
                      <a:pt x="196" y="527"/>
                    </a:lnTo>
                    <a:lnTo>
                      <a:pt x="233" y="532"/>
                    </a:lnTo>
                    <a:lnTo>
                      <a:pt x="237" y="501"/>
                    </a:lnTo>
                    <a:close/>
                    <a:moveTo>
                      <a:pt x="200" y="495"/>
                    </a:moveTo>
                    <a:lnTo>
                      <a:pt x="202" y="495"/>
                    </a:lnTo>
                    <a:lnTo>
                      <a:pt x="204" y="496"/>
                    </a:lnTo>
                    <a:lnTo>
                      <a:pt x="198" y="511"/>
                    </a:lnTo>
                    <a:lnTo>
                      <a:pt x="200" y="495"/>
                    </a:lnTo>
                    <a:close/>
                    <a:moveTo>
                      <a:pt x="204" y="496"/>
                    </a:moveTo>
                    <a:lnTo>
                      <a:pt x="167" y="481"/>
                    </a:lnTo>
                    <a:lnTo>
                      <a:pt x="155" y="510"/>
                    </a:lnTo>
                    <a:lnTo>
                      <a:pt x="192" y="526"/>
                    </a:lnTo>
                    <a:lnTo>
                      <a:pt x="204" y="496"/>
                    </a:lnTo>
                    <a:close/>
                    <a:moveTo>
                      <a:pt x="167" y="481"/>
                    </a:moveTo>
                    <a:lnTo>
                      <a:pt x="167" y="481"/>
                    </a:lnTo>
                    <a:lnTo>
                      <a:pt x="168" y="481"/>
                    </a:lnTo>
                    <a:lnTo>
                      <a:pt x="161" y="495"/>
                    </a:lnTo>
                    <a:lnTo>
                      <a:pt x="167" y="481"/>
                    </a:lnTo>
                    <a:close/>
                    <a:moveTo>
                      <a:pt x="168" y="481"/>
                    </a:moveTo>
                    <a:lnTo>
                      <a:pt x="137" y="466"/>
                    </a:lnTo>
                    <a:lnTo>
                      <a:pt x="123" y="493"/>
                    </a:lnTo>
                    <a:lnTo>
                      <a:pt x="155" y="510"/>
                    </a:lnTo>
                    <a:lnTo>
                      <a:pt x="168" y="481"/>
                    </a:lnTo>
                    <a:close/>
                    <a:moveTo>
                      <a:pt x="137" y="466"/>
                    </a:moveTo>
                    <a:lnTo>
                      <a:pt x="139" y="467"/>
                    </a:lnTo>
                    <a:lnTo>
                      <a:pt x="140" y="468"/>
                    </a:lnTo>
                    <a:lnTo>
                      <a:pt x="131" y="480"/>
                    </a:lnTo>
                    <a:lnTo>
                      <a:pt x="137" y="466"/>
                    </a:lnTo>
                    <a:close/>
                    <a:moveTo>
                      <a:pt x="140" y="468"/>
                    </a:moveTo>
                    <a:lnTo>
                      <a:pt x="109" y="441"/>
                    </a:lnTo>
                    <a:lnTo>
                      <a:pt x="89" y="466"/>
                    </a:lnTo>
                    <a:lnTo>
                      <a:pt x="120" y="492"/>
                    </a:lnTo>
                    <a:lnTo>
                      <a:pt x="140" y="468"/>
                    </a:lnTo>
                    <a:close/>
                    <a:moveTo>
                      <a:pt x="109" y="441"/>
                    </a:moveTo>
                    <a:lnTo>
                      <a:pt x="78" y="416"/>
                    </a:lnTo>
                    <a:lnTo>
                      <a:pt x="57" y="439"/>
                    </a:lnTo>
                    <a:lnTo>
                      <a:pt x="89" y="466"/>
                    </a:lnTo>
                    <a:lnTo>
                      <a:pt x="109" y="441"/>
                    </a:lnTo>
                    <a:close/>
                    <a:moveTo>
                      <a:pt x="78" y="416"/>
                    </a:moveTo>
                    <a:lnTo>
                      <a:pt x="80" y="418"/>
                    </a:lnTo>
                    <a:lnTo>
                      <a:pt x="81" y="420"/>
                    </a:lnTo>
                    <a:lnTo>
                      <a:pt x="67" y="428"/>
                    </a:lnTo>
                    <a:lnTo>
                      <a:pt x="78" y="416"/>
                    </a:lnTo>
                    <a:close/>
                    <a:moveTo>
                      <a:pt x="81" y="420"/>
                    </a:moveTo>
                    <a:lnTo>
                      <a:pt x="60" y="383"/>
                    </a:lnTo>
                    <a:lnTo>
                      <a:pt x="33" y="399"/>
                    </a:lnTo>
                    <a:lnTo>
                      <a:pt x="54" y="435"/>
                    </a:lnTo>
                    <a:lnTo>
                      <a:pt x="81" y="420"/>
                    </a:lnTo>
                    <a:close/>
                    <a:moveTo>
                      <a:pt x="60" y="383"/>
                    </a:moveTo>
                    <a:lnTo>
                      <a:pt x="60" y="384"/>
                    </a:lnTo>
                    <a:lnTo>
                      <a:pt x="61" y="385"/>
                    </a:lnTo>
                    <a:lnTo>
                      <a:pt x="47" y="391"/>
                    </a:lnTo>
                    <a:lnTo>
                      <a:pt x="60" y="383"/>
                    </a:lnTo>
                    <a:close/>
                    <a:moveTo>
                      <a:pt x="61" y="385"/>
                    </a:moveTo>
                    <a:lnTo>
                      <a:pt x="45" y="349"/>
                    </a:lnTo>
                    <a:lnTo>
                      <a:pt x="16" y="361"/>
                    </a:lnTo>
                    <a:lnTo>
                      <a:pt x="33" y="398"/>
                    </a:lnTo>
                    <a:lnTo>
                      <a:pt x="61" y="385"/>
                    </a:lnTo>
                    <a:close/>
                    <a:moveTo>
                      <a:pt x="45" y="349"/>
                    </a:moveTo>
                    <a:lnTo>
                      <a:pt x="46" y="350"/>
                    </a:lnTo>
                    <a:lnTo>
                      <a:pt x="46" y="351"/>
                    </a:lnTo>
                    <a:lnTo>
                      <a:pt x="31" y="355"/>
                    </a:lnTo>
                    <a:lnTo>
                      <a:pt x="45" y="349"/>
                    </a:lnTo>
                    <a:close/>
                    <a:moveTo>
                      <a:pt x="46" y="351"/>
                    </a:moveTo>
                    <a:lnTo>
                      <a:pt x="36" y="314"/>
                    </a:lnTo>
                    <a:lnTo>
                      <a:pt x="5" y="322"/>
                    </a:lnTo>
                    <a:lnTo>
                      <a:pt x="16" y="359"/>
                    </a:lnTo>
                    <a:lnTo>
                      <a:pt x="46" y="351"/>
                    </a:lnTo>
                    <a:close/>
                    <a:moveTo>
                      <a:pt x="36" y="314"/>
                    </a:moveTo>
                    <a:lnTo>
                      <a:pt x="36" y="315"/>
                    </a:lnTo>
                    <a:lnTo>
                      <a:pt x="36" y="316"/>
                    </a:lnTo>
                    <a:lnTo>
                      <a:pt x="20" y="318"/>
                    </a:lnTo>
                    <a:lnTo>
                      <a:pt x="36" y="314"/>
                    </a:lnTo>
                    <a:close/>
                    <a:moveTo>
                      <a:pt x="36" y="316"/>
                    </a:moveTo>
                    <a:lnTo>
                      <a:pt x="31" y="274"/>
                    </a:lnTo>
                    <a:lnTo>
                      <a:pt x="0" y="278"/>
                    </a:lnTo>
                    <a:lnTo>
                      <a:pt x="5" y="320"/>
                    </a:lnTo>
                    <a:lnTo>
                      <a:pt x="36" y="316"/>
                    </a:lnTo>
                    <a:close/>
                    <a:moveTo>
                      <a:pt x="31" y="274"/>
                    </a:moveTo>
                    <a:lnTo>
                      <a:pt x="31" y="275"/>
                    </a:lnTo>
                    <a:lnTo>
                      <a:pt x="31" y="276"/>
                    </a:lnTo>
                    <a:lnTo>
                      <a:pt x="15" y="276"/>
                    </a:lnTo>
                    <a:lnTo>
                      <a:pt x="31" y="274"/>
                    </a:lnTo>
                    <a:close/>
                    <a:moveTo>
                      <a:pt x="31" y="276"/>
                    </a:moveTo>
                    <a:lnTo>
                      <a:pt x="31" y="239"/>
                    </a:lnTo>
                    <a:lnTo>
                      <a:pt x="0" y="239"/>
                    </a:lnTo>
                    <a:lnTo>
                      <a:pt x="0" y="276"/>
                    </a:lnTo>
                    <a:lnTo>
                      <a:pt x="31" y="276"/>
                    </a:lnTo>
                    <a:close/>
                    <a:moveTo>
                      <a:pt x="31" y="239"/>
                    </a:moveTo>
                    <a:lnTo>
                      <a:pt x="31" y="242"/>
                    </a:lnTo>
                    <a:lnTo>
                      <a:pt x="31" y="244"/>
                    </a:lnTo>
                    <a:lnTo>
                      <a:pt x="15" y="239"/>
                    </a:lnTo>
                    <a:lnTo>
                      <a:pt x="31" y="239"/>
                    </a:lnTo>
                    <a:close/>
                    <a:moveTo>
                      <a:pt x="31" y="244"/>
                    </a:moveTo>
                    <a:lnTo>
                      <a:pt x="41" y="207"/>
                    </a:lnTo>
                    <a:lnTo>
                      <a:pt x="10" y="199"/>
                    </a:lnTo>
                    <a:lnTo>
                      <a:pt x="0" y="235"/>
                    </a:lnTo>
                    <a:lnTo>
                      <a:pt x="31" y="244"/>
                    </a:lnTo>
                    <a:close/>
                    <a:moveTo>
                      <a:pt x="41" y="207"/>
                    </a:moveTo>
                    <a:lnTo>
                      <a:pt x="51" y="171"/>
                    </a:lnTo>
                    <a:lnTo>
                      <a:pt x="21" y="162"/>
                    </a:lnTo>
                    <a:lnTo>
                      <a:pt x="10" y="199"/>
                    </a:lnTo>
                    <a:lnTo>
                      <a:pt x="41" y="207"/>
                    </a:lnTo>
                    <a:close/>
                    <a:moveTo>
                      <a:pt x="51" y="171"/>
                    </a:moveTo>
                    <a:lnTo>
                      <a:pt x="51" y="172"/>
                    </a:lnTo>
                    <a:lnTo>
                      <a:pt x="50" y="174"/>
                    </a:lnTo>
                    <a:lnTo>
                      <a:pt x="36" y="166"/>
                    </a:lnTo>
                    <a:lnTo>
                      <a:pt x="51" y="171"/>
                    </a:lnTo>
                    <a:close/>
                    <a:moveTo>
                      <a:pt x="50" y="174"/>
                    </a:moveTo>
                    <a:lnTo>
                      <a:pt x="70" y="138"/>
                    </a:lnTo>
                    <a:lnTo>
                      <a:pt x="44" y="122"/>
                    </a:lnTo>
                    <a:lnTo>
                      <a:pt x="22" y="159"/>
                    </a:lnTo>
                    <a:lnTo>
                      <a:pt x="50" y="174"/>
                    </a:lnTo>
                    <a:close/>
                    <a:moveTo>
                      <a:pt x="70" y="138"/>
                    </a:moveTo>
                    <a:lnTo>
                      <a:pt x="70" y="139"/>
                    </a:lnTo>
                    <a:lnTo>
                      <a:pt x="70" y="139"/>
                    </a:lnTo>
                    <a:lnTo>
                      <a:pt x="57" y="130"/>
                    </a:lnTo>
                    <a:lnTo>
                      <a:pt x="70" y="138"/>
                    </a:lnTo>
                    <a:close/>
                    <a:moveTo>
                      <a:pt x="70" y="139"/>
                    </a:moveTo>
                    <a:lnTo>
                      <a:pt x="91" y="107"/>
                    </a:lnTo>
                    <a:lnTo>
                      <a:pt x="65" y="90"/>
                    </a:lnTo>
                    <a:lnTo>
                      <a:pt x="44" y="121"/>
                    </a:lnTo>
                    <a:lnTo>
                      <a:pt x="70" y="139"/>
                    </a:lnTo>
                    <a:close/>
                    <a:moveTo>
                      <a:pt x="91" y="107"/>
                    </a:moveTo>
                    <a:lnTo>
                      <a:pt x="90" y="109"/>
                    </a:lnTo>
                    <a:lnTo>
                      <a:pt x="88" y="111"/>
                    </a:lnTo>
                    <a:lnTo>
                      <a:pt x="78" y="99"/>
                    </a:lnTo>
                    <a:lnTo>
                      <a:pt x="91" y="107"/>
                    </a:lnTo>
                    <a:close/>
                    <a:moveTo>
                      <a:pt x="88" y="111"/>
                    </a:moveTo>
                    <a:lnTo>
                      <a:pt x="119" y="84"/>
                    </a:lnTo>
                    <a:lnTo>
                      <a:pt x="99" y="60"/>
                    </a:lnTo>
                    <a:lnTo>
                      <a:pt x="68" y="87"/>
                    </a:lnTo>
                    <a:lnTo>
                      <a:pt x="88" y="111"/>
                    </a:lnTo>
                    <a:close/>
                    <a:moveTo>
                      <a:pt x="119" y="84"/>
                    </a:moveTo>
                    <a:lnTo>
                      <a:pt x="118" y="86"/>
                    </a:lnTo>
                    <a:lnTo>
                      <a:pt x="118" y="86"/>
                    </a:lnTo>
                    <a:lnTo>
                      <a:pt x="109" y="72"/>
                    </a:lnTo>
                    <a:lnTo>
                      <a:pt x="119" y="84"/>
                    </a:lnTo>
                    <a:close/>
                    <a:moveTo>
                      <a:pt x="118" y="86"/>
                    </a:moveTo>
                    <a:lnTo>
                      <a:pt x="149" y="65"/>
                    </a:lnTo>
                    <a:lnTo>
                      <a:pt x="132" y="39"/>
                    </a:lnTo>
                    <a:lnTo>
                      <a:pt x="101" y="60"/>
                    </a:lnTo>
                    <a:lnTo>
                      <a:pt x="118" y="8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7" name="Freeform 65">
                <a:extLst>
                  <a:ext uri="{FF2B5EF4-FFF2-40B4-BE49-F238E27FC236}">
                    <a16:creationId xmlns:a16="http://schemas.microsoft.com/office/drawing/2014/main" id="{EA93707A-8E9A-4087-0C00-F55DCBE2A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2408"/>
                <a:ext cx="101" cy="101"/>
              </a:xfrm>
              <a:custGeom>
                <a:avLst/>
                <a:gdLst>
                  <a:gd name="T0" fmla="*/ 115 w 507"/>
                  <a:gd name="T1" fmla="*/ 464 h 506"/>
                  <a:gd name="T2" fmla="*/ 83 w 507"/>
                  <a:gd name="T3" fmla="*/ 438 h 506"/>
                  <a:gd name="T4" fmla="*/ 57 w 507"/>
                  <a:gd name="T5" fmla="*/ 407 h 506"/>
                  <a:gd name="T6" fmla="*/ 31 w 507"/>
                  <a:gd name="T7" fmla="*/ 376 h 506"/>
                  <a:gd name="T8" fmla="*/ 16 w 507"/>
                  <a:gd name="T9" fmla="*/ 339 h 506"/>
                  <a:gd name="T10" fmla="*/ 5 w 507"/>
                  <a:gd name="T11" fmla="*/ 302 h 506"/>
                  <a:gd name="T12" fmla="*/ 0 w 507"/>
                  <a:gd name="T13" fmla="*/ 266 h 506"/>
                  <a:gd name="T14" fmla="*/ 0 w 507"/>
                  <a:gd name="T15" fmla="*/ 230 h 506"/>
                  <a:gd name="T16" fmla="*/ 10 w 507"/>
                  <a:gd name="T17" fmla="*/ 188 h 506"/>
                  <a:gd name="T18" fmla="*/ 21 w 507"/>
                  <a:gd name="T19" fmla="*/ 151 h 506"/>
                  <a:gd name="T20" fmla="*/ 42 w 507"/>
                  <a:gd name="T21" fmla="*/ 115 h 506"/>
                  <a:gd name="T22" fmla="*/ 68 w 507"/>
                  <a:gd name="T23" fmla="*/ 83 h 506"/>
                  <a:gd name="T24" fmla="*/ 94 w 507"/>
                  <a:gd name="T25" fmla="*/ 58 h 506"/>
                  <a:gd name="T26" fmla="*/ 130 w 507"/>
                  <a:gd name="T27" fmla="*/ 31 h 506"/>
                  <a:gd name="T28" fmla="*/ 162 w 507"/>
                  <a:gd name="T29" fmla="*/ 16 h 506"/>
                  <a:gd name="T30" fmla="*/ 199 w 507"/>
                  <a:gd name="T31" fmla="*/ 5 h 506"/>
                  <a:gd name="T32" fmla="*/ 240 w 507"/>
                  <a:gd name="T33" fmla="*/ 0 h 506"/>
                  <a:gd name="T34" fmla="*/ 277 w 507"/>
                  <a:gd name="T35" fmla="*/ 0 h 506"/>
                  <a:gd name="T36" fmla="*/ 318 w 507"/>
                  <a:gd name="T37" fmla="*/ 11 h 506"/>
                  <a:gd name="T38" fmla="*/ 355 w 507"/>
                  <a:gd name="T39" fmla="*/ 21 h 506"/>
                  <a:gd name="T40" fmla="*/ 391 w 507"/>
                  <a:gd name="T41" fmla="*/ 41 h 506"/>
                  <a:gd name="T42" fmla="*/ 423 w 507"/>
                  <a:gd name="T43" fmla="*/ 68 h 506"/>
                  <a:gd name="T44" fmla="*/ 449 w 507"/>
                  <a:gd name="T45" fmla="*/ 93 h 506"/>
                  <a:gd name="T46" fmla="*/ 470 w 507"/>
                  <a:gd name="T47" fmla="*/ 130 h 506"/>
                  <a:gd name="T48" fmla="*/ 490 w 507"/>
                  <a:gd name="T49" fmla="*/ 162 h 506"/>
                  <a:gd name="T50" fmla="*/ 502 w 507"/>
                  <a:gd name="T51" fmla="*/ 203 h 506"/>
                  <a:gd name="T52" fmla="*/ 507 w 507"/>
                  <a:gd name="T53" fmla="*/ 240 h 506"/>
                  <a:gd name="T54" fmla="*/ 502 w 507"/>
                  <a:gd name="T55" fmla="*/ 277 h 506"/>
                  <a:gd name="T56" fmla="*/ 497 w 507"/>
                  <a:gd name="T57" fmla="*/ 319 h 506"/>
                  <a:gd name="T58" fmla="*/ 480 w 507"/>
                  <a:gd name="T59" fmla="*/ 354 h 506"/>
                  <a:gd name="T60" fmla="*/ 465 w 507"/>
                  <a:gd name="T61" fmla="*/ 391 h 506"/>
                  <a:gd name="T62" fmla="*/ 438 w 507"/>
                  <a:gd name="T63" fmla="*/ 423 h 506"/>
                  <a:gd name="T64" fmla="*/ 408 w 507"/>
                  <a:gd name="T65" fmla="*/ 449 h 506"/>
                  <a:gd name="T66" fmla="*/ 376 w 507"/>
                  <a:gd name="T67" fmla="*/ 470 h 506"/>
                  <a:gd name="T68" fmla="*/ 339 w 507"/>
                  <a:gd name="T69" fmla="*/ 491 h 506"/>
                  <a:gd name="T70" fmla="*/ 303 w 507"/>
                  <a:gd name="T71" fmla="*/ 501 h 506"/>
                  <a:gd name="T72" fmla="*/ 266 w 507"/>
                  <a:gd name="T73" fmla="*/ 506 h 506"/>
                  <a:gd name="T74" fmla="*/ 224 w 507"/>
                  <a:gd name="T75" fmla="*/ 501 h 506"/>
                  <a:gd name="T76" fmla="*/ 187 w 507"/>
                  <a:gd name="T77" fmla="*/ 496 h 506"/>
                  <a:gd name="T78" fmla="*/ 152 w 507"/>
                  <a:gd name="T79" fmla="*/ 486 h 506"/>
                  <a:gd name="T80" fmla="*/ 115 w 507"/>
                  <a:gd name="T81" fmla="*/ 46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7" h="506">
                    <a:moveTo>
                      <a:pt x="115" y="464"/>
                    </a:moveTo>
                    <a:lnTo>
                      <a:pt x="83" y="438"/>
                    </a:lnTo>
                    <a:lnTo>
                      <a:pt x="57" y="407"/>
                    </a:lnTo>
                    <a:lnTo>
                      <a:pt x="31" y="376"/>
                    </a:lnTo>
                    <a:lnTo>
                      <a:pt x="16" y="339"/>
                    </a:lnTo>
                    <a:lnTo>
                      <a:pt x="5" y="302"/>
                    </a:lnTo>
                    <a:lnTo>
                      <a:pt x="0" y="266"/>
                    </a:lnTo>
                    <a:lnTo>
                      <a:pt x="0" y="230"/>
                    </a:lnTo>
                    <a:lnTo>
                      <a:pt x="10" y="188"/>
                    </a:lnTo>
                    <a:lnTo>
                      <a:pt x="21" y="151"/>
                    </a:lnTo>
                    <a:lnTo>
                      <a:pt x="42" y="115"/>
                    </a:lnTo>
                    <a:lnTo>
                      <a:pt x="68" y="83"/>
                    </a:lnTo>
                    <a:lnTo>
                      <a:pt x="94" y="58"/>
                    </a:lnTo>
                    <a:lnTo>
                      <a:pt x="130" y="31"/>
                    </a:lnTo>
                    <a:lnTo>
                      <a:pt x="162" y="16"/>
                    </a:lnTo>
                    <a:lnTo>
                      <a:pt x="199" y="5"/>
                    </a:lnTo>
                    <a:lnTo>
                      <a:pt x="240" y="0"/>
                    </a:lnTo>
                    <a:lnTo>
                      <a:pt x="277" y="0"/>
                    </a:lnTo>
                    <a:lnTo>
                      <a:pt x="318" y="11"/>
                    </a:lnTo>
                    <a:lnTo>
                      <a:pt x="355" y="21"/>
                    </a:lnTo>
                    <a:lnTo>
                      <a:pt x="391" y="41"/>
                    </a:lnTo>
                    <a:lnTo>
                      <a:pt x="423" y="68"/>
                    </a:lnTo>
                    <a:lnTo>
                      <a:pt x="449" y="93"/>
                    </a:lnTo>
                    <a:lnTo>
                      <a:pt x="470" y="130"/>
                    </a:lnTo>
                    <a:lnTo>
                      <a:pt x="490" y="162"/>
                    </a:lnTo>
                    <a:lnTo>
                      <a:pt x="502" y="203"/>
                    </a:lnTo>
                    <a:lnTo>
                      <a:pt x="507" y="240"/>
                    </a:lnTo>
                    <a:lnTo>
                      <a:pt x="502" y="277"/>
                    </a:lnTo>
                    <a:lnTo>
                      <a:pt x="497" y="319"/>
                    </a:lnTo>
                    <a:lnTo>
                      <a:pt x="480" y="354"/>
                    </a:lnTo>
                    <a:lnTo>
                      <a:pt x="465" y="391"/>
                    </a:lnTo>
                    <a:lnTo>
                      <a:pt x="438" y="423"/>
                    </a:lnTo>
                    <a:lnTo>
                      <a:pt x="408" y="449"/>
                    </a:lnTo>
                    <a:lnTo>
                      <a:pt x="376" y="470"/>
                    </a:lnTo>
                    <a:lnTo>
                      <a:pt x="339" y="491"/>
                    </a:lnTo>
                    <a:lnTo>
                      <a:pt x="303" y="501"/>
                    </a:lnTo>
                    <a:lnTo>
                      <a:pt x="266" y="506"/>
                    </a:lnTo>
                    <a:lnTo>
                      <a:pt x="224" y="501"/>
                    </a:lnTo>
                    <a:lnTo>
                      <a:pt x="187" y="496"/>
                    </a:lnTo>
                    <a:lnTo>
                      <a:pt x="152" y="486"/>
                    </a:lnTo>
                    <a:lnTo>
                      <a:pt x="115" y="464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8" name="Freeform 66">
                <a:extLst>
                  <a:ext uri="{FF2B5EF4-FFF2-40B4-BE49-F238E27FC236}">
                    <a16:creationId xmlns:a16="http://schemas.microsoft.com/office/drawing/2014/main" id="{98E04D63-EA41-4A8A-7ED8-35467041C8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6" y="2405"/>
                <a:ext cx="108" cy="107"/>
              </a:xfrm>
              <a:custGeom>
                <a:avLst/>
                <a:gdLst>
                  <a:gd name="T0" fmla="*/ 111 w 538"/>
                  <a:gd name="T1" fmla="*/ 444 h 538"/>
                  <a:gd name="T2" fmla="*/ 87 w 538"/>
                  <a:gd name="T3" fmla="*/ 464 h 538"/>
                  <a:gd name="T4" fmla="*/ 60 w 538"/>
                  <a:gd name="T5" fmla="*/ 382 h 538"/>
                  <a:gd name="T6" fmla="*/ 17 w 538"/>
                  <a:gd name="T7" fmla="*/ 361 h 538"/>
                  <a:gd name="T8" fmla="*/ 46 w 538"/>
                  <a:gd name="T9" fmla="*/ 349 h 538"/>
                  <a:gd name="T10" fmla="*/ 36 w 538"/>
                  <a:gd name="T11" fmla="*/ 315 h 538"/>
                  <a:gd name="T12" fmla="*/ 6 w 538"/>
                  <a:gd name="T13" fmla="*/ 320 h 538"/>
                  <a:gd name="T14" fmla="*/ 32 w 538"/>
                  <a:gd name="T15" fmla="*/ 282 h 538"/>
                  <a:gd name="T16" fmla="*/ 31 w 538"/>
                  <a:gd name="T17" fmla="*/ 249 h 538"/>
                  <a:gd name="T18" fmla="*/ 31 w 538"/>
                  <a:gd name="T19" fmla="*/ 249 h 538"/>
                  <a:gd name="T20" fmla="*/ 51 w 538"/>
                  <a:gd name="T21" fmla="*/ 172 h 538"/>
                  <a:gd name="T22" fmla="*/ 37 w 538"/>
                  <a:gd name="T23" fmla="*/ 167 h 538"/>
                  <a:gd name="T24" fmla="*/ 71 w 538"/>
                  <a:gd name="T25" fmla="*/ 139 h 538"/>
                  <a:gd name="T26" fmla="*/ 72 w 538"/>
                  <a:gd name="T27" fmla="*/ 89 h 538"/>
                  <a:gd name="T28" fmla="*/ 96 w 538"/>
                  <a:gd name="T29" fmla="*/ 109 h 538"/>
                  <a:gd name="T30" fmla="*/ 120 w 538"/>
                  <a:gd name="T31" fmla="*/ 85 h 538"/>
                  <a:gd name="T32" fmla="*/ 100 w 538"/>
                  <a:gd name="T33" fmla="*/ 60 h 538"/>
                  <a:gd name="T34" fmla="*/ 153 w 538"/>
                  <a:gd name="T35" fmla="*/ 61 h 538"/>
                  <a:gd name="T36" fmla="*/ 182 w 538"/>
                  <a:gd name="T37" fmla="*/ 46 h 538"/>
                  <a:gd name="T38" fmla="*/ 182 w 538"/>
                  <a:gd name="T39" fmla="*/ 46 h 538"/>
                  <a:gd name="T40" fmla="*/ 258 w 538"/>
                  <a:gd name="T41" fmla="*/ 32 h 538"/>
                  <a:gd name="T42" fmla="*/ 256 w 538"/>
                  <a:gd name="T43" fmla="*/ 16 h 538"/>
                  <a:gd name="T44" fmla="*/ 293 w 538"/>
                  <a:gd name="T45" fmla="*/ 32 h 538"/>
                  <a:gd name="T46" fmla="*/ 338 w 538"/>
                  <a:gd name="T47" fmla="*/ 11 h 538"/>
                  <a:gd name="T48" fmla="*/ 331 w 538"/>
                  <a:gd name="T49" fmla="*/ 41 h 538"/>
                  <a:gd name="T50" fmla="*/ 365 w 538"/>
                  <a:gd name="T51" fmla="*/ 51 h 538"/>
                  <a:gd name="T52" fmla="*/ 379 w 538"/>
                  <a:gd name="T53" fmla="*/ 23 h 538"/>
                  <a:gd name="T54" fmla="*/ 397 w 538"/>
                  <a:gd name="T55" fmla="*/ 70 h 538"/>
                  <a:gd name="T56" fmla="*/ 428 w 538"/>
                  <a:gd name="T57" fmla="*/ 95 h 538"/>
                  <a:gd name="T58" fmla="*/ 428 w 538"/>
                  <a:gd name="T59" fmla="*/ 95 h 538"/>
                  <a:gd name="T60" fmla="*/ 473 w 538"/>
                  <a:gd name="T61" fmla="*/ 154 h 538"/>
                  <a:gd name="T62" fmla="*/ 486 w 538"/>
                  <a:gd name="T63" fmla="*/ 146 h 538"/>
                  <a:gd name="T64" fmla="*/ 494 w 538"/>
                  <a:gd name="T65" fmla="*/ 187 h 538"/>
                  <a:gd name="T66" fmla="*/ 533 w 538"/>
                  <a:gd name="T67" fmla="*/ 215 h 538"/>
                  <a:gd name="T68" fmla="*/ 502 w 538"/>
                  <a:gd name="T69" fmla="*/ 224 h 538"/>
                  <a:gd name="T70" fmla="*/ 506 w 538"/>
                  <a:gd name="T71" fmla="*/ 256 h 538"/>
                  <a:gd name="T72" fmla="*/ 538 w 538"/>
                  <a:gd name="T73" fmla="*/ 258 h 538"/>
                  <a:gd name="T74" fmla="*/ 501 w 538"/>
                  <a:gd name="T75" fmla="*/ 291 h 538"/>
                  <a:gd name="T76" fmla="*/ 497 w 538"/>
                  <a:gd name="T77" fmla="*/ 329 h 538"/>
                  <a:gd name="T78" fmla="*/ 497 w 538"/>
                  <a:gd name="T79" fmla="*/ 329 h 538"/>
                  <a:gd name="T80" fmla="*/ 468 w 538"/>
                  <a:gd name="T81" fmla="*/ 399 h 538"/>
                  <a:gd name="T82" fmla="*/ 493 w 538"/>
                  <a:gd name="T83" fmla="*/ 417 h 538"/>
                  <a:gd name="T84" fmla="*/ 444 w 538"/>
                  <a:gd name="T85" fmla="*/ 426 h 538"/>
                  <a:gd name="T86" fmla="*/ 415 w 538"/>
                  <a:gd name="T87" fmla="*/ 452 h 538"/>
                  <a:gd name="T88" fmla="*/ 415 w 538"/>
                  <a:gd name="T89" fmla="*/ 452 h 538"/>
                  <a:gd name="T90" fmla="*/ 347 w 538"/>
                  <a:gd name="T91" fmla="*/ 493 h 538"/>
                  <a:gd name="T92" fmla="*/ 355 w 538"/>
                  <a:gd name="T93" fmla="*/ 507 h 538"/>
                  <a:gd name="T94" fmla="*/ 315 w 538"/>
                  <a:gd name="T95" fmla="*/ 502 h 538"/>
                  <a:gd name="T96" fmla="*/ 284 w 538"/>
                  <a:gd name="T97" fmla="*/ 538 h 538"/>
                  <a:gd name="T98" fmla="*/ 280 w 538"/>
                  <a:gd name="T99" fmla="*/ 507 h 538"/>
                  <a:gd name="T100" fmla="*/ 245 w 538"/>
                  <a:gd name="T101" fmla="*/ 502 h 538"/>
                  <a:gd name="T102" fmla="*/ 238 w 538"/>
                  <a:gd name="T103" fmla="*/ 532 h 538"/>
                  <a:gd name="T104" fmla="*/ 209 w 538"/>
                  <a:gd name="T105" fmla="*/ 497 h 538"/>
                  <a:gd name="T106" fmla="*/ 175 w 538"/>
                  <a:gd name="T107" fmla="*/ 488 h 538"/>
                  <a:gd name="T108" fmla="*/ 175 w 538"/>
                  <a:gd name="T109" fmla="*/ 48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8" h="538">
                    <a:moveTo>
                      <a:pt x="141" y="468"/>
                    </a:moveTo>
                    <a:lnTo>
                      <a:pt x="110" y="443"/>
                    </a:lnTo>
                    <a:lnTo>
                      <a:pt x="89" y="466"/>
                    </a:lnTo>
                    <a:lnTo>
                      <a:pt x="121" y="493"/>
                    </a:lnTo>
                    <a:lnTo>
                      <a:pt x="141" y="468"/>
                    </a:lnTo>
                    <a:close/>
                    <a:moveTo>
                      <a:pt x="110" y="443"/>
                    </a:moveTo>
                    <a:lnTo>
                      <a:pt x="111" y="444"/>
                    </a:lnTo>
                    <a:lnTo>
                      <a:pt x="112" y="445"/>
                    </a:lnTo>
                    <a:lnTo>
                      <a:pt x="99" y="454"/>
                    </a:lnTo>
                    <a:lnTo>
                      <a:pt x="110" y="443"/>
                    </a:lnTo>
                    <a:close/>
                    <a:moveTo>
                      <a:pt x="112" y="445"/>
                    </a:moveTo>
                    <a:lnTo>
                      <a:pt x="85" y="413"/>
                    </a:lnTo>
                    <a:lnTo>
                      <a:pt x="62" y="433"/>
                    </a:lnTo>
                    <a:lnTo>
                      <a:pt x="87" y="464"/>
                    </a:lnTo>
                    <a:lnTo>
                      <a:pt x="112" y="445"/>
                    </a:lnTo>
                    <a:close/>
                    <a:moveTo>
                      <a:pt x="85" y="413"/>
                    </a:moveTo>
                    <a:lnTo>
                      <a:pt x="60" y="382"/>
                    </a:lnTo>
                    <a:lnTo>
                      <a:pt x="35" y="402"/>
                    </a:lnTo>
                    <a:lnTo>
                      <a:pt x="62" y="433"/>
                    </a:lnTo>
                    <a:lnTo>
                      <a:pt x="85" y="413"/>
                    </a:lnTo>
                    <a:close/>
                    <a:moveTo>
                      <a:pt x="60" y="382"/>
                    </a:moveTo>
                    <a:lnTo>
                      <a:pt x="61" y="384"/>
                    </a:lnTo>
                    <a:lnTo>
                      <a:pt x="62" y="386"/>
                    </a:lnTo>
                    <a:lnTo>
                      <a:pt x="47" y="392"/>
                    </a:lnTo>
                    <a:lnTo>
                      <a:pt x="60" y="382"/>
                    </a:lnTo>
                    <a:close/>
                    <a:moveTo>
                      <a:pt x="62" y="386"/>
                    </a:moveTo>
                    <a:lnTo>
                      <a:pt x="46" y="349"/>
                    </a:lnTo>
                    <a:lnTo>
                      <a:pt x="17" y="361"/>
                    </a:lnTo>
                    <a:lnTo>
                      <a:pt x="33" y="398"/>
                    </a:lnTo>
                    <a:lnTo>
                      <a:pt x="62" y="386"/>
                    </a:lnTo>
                    <a:close/>
                    <a:moveTo>
                      <a:pt x="46" y="349"/>
                    </a:moveTo>
                    <a:lnTo>
                      <a:pt x="46" y="350"/>
                    </a:lnTo>
                    <a:lnTo>
                      <a:pt x="46" y="351"/>
                    </a:lnTo>
                    <a:lnTo>
                      <a:pt x="32" y="355"/>
                    </a:lnTo>
                    <a:lnTo>
                      <a:pt x="46" y="349"/>
                    </a:lnTo>
                    <a:close/>
                    <a:moveTo>
                      <a:pt x="46" y="351"/>
                    </a:moveTo>
                    <a:lnTo>
                      <a:pt x="36" y="314"/>
                    </a:lnTo>
                    <a:lnTo>
                      <a:pt x="6" y="322"/>
                    </a:lnTo>
                    <a:lnTo>
                      <a:pt x="17" y="359"/>
                    </a:lnTo>
                    <a:lnTo>
                      <a:pt x="46" y="351"/>
                    </a:lnTo>
                    <a:close/>
                    <a:moveTo>
                      <a:pt x="36" y="314"/>
                    </a:moveTo>
                    <a:lnTo>
                      <a:pt x="36" y="315"/>
                    </a:lnTo>
                    <a:lnTo>
                      <a:pt x="37" y="316"/>
                    </a:lnTo>
                    <a:lnTo>
                      <a:pt x="21" y="318"/>
                    </a:lnTo>
                    <a:lnTo>
                      <a:pt x="36" y="314"/>
                    </a:lnTo>
                    <a:close/>
                    <a:moveTo>
                      <a:pt x="37" y="316"/>
                    </a:moveTo>
                    <a:lnTo>
                      <a:pt x="31" y="280"/>
                    </a:lnTo>
                    <a:lnTo>
                      <a:pt x="0" y="285"/>
                    </a:lnTo>
                    <a:lnTo>
                      <a:pt x="6" y="320"/>
                    </a:lnTo>
                    <a:lnTo>
                      <a:pt x="37" y="316"/>
                    </a:lnTo>
                    <a:close/>
                    <a:moveTo>
                      <a:pt x="31" y="280"/>
                    </a:moveTo>
                    <a:lnTo>
                      <a:pt x="32" y="281"/>
                    </a:lnTo>
                    <a:lnTo>
                      <a:pt x="32" y="282"/>
                    </a:lnTo>
                    <a:lnTo>
                      <a:pt x="16" y="282"/>
                    </a:lnTo>
                    <a:lnTo>
                      <a:pt x="31" y="280"/>
                    </a:lnTo>
                    <a:close/>
                    <a:moveTo>
                      <a:pt x="32" y="282"/>
                    </a:moveTo>
                    <a:lnTo>
                      <a:pt x="32" y="246"/>
                    </a:lnTo>
                    <a:lnTo>
                      <a:pt x="0" y="246"/>
                    </a:lnTo>
                    <a:lnTo>
                      <a:pt x="0" y="282"/>
                    </a:lnTo>
                    <a:lnTo>
                      <a:pt x="32" y="282"/>
                    </a:lnTo>
                    <a:close/>
                    <a:moveTo>
                      <a:pt x="32" y="246"/>
                    </a:moveTo>
                    <a:lnTo>
                      <a:pt x="32" y="247"/>
                    </a:lnTo>
                    <a:lnTo>
                      <a:pt x="31" y="249"/>
                    </a:lnTo>
                    <a:lnTo>
                      <a:pt x="16" y="246"/>
                    </a:lnTo>
                    <a:lnTo>
                      <a:pt x="32" y="246"/>
                    </a:lnTo>
                    <a:close/>
                    <a:moveTo>
                      <a:pt x="31" y="249"/>
                    </a:moveTo>
                    <a:lnTo>
                      <a:pt x="41" y="207"/>
                    </a:lnTo>
                    <a:lnTo>
                      <a:pt x="12" y="200"/>
                    </a:lnTo>
                    <a:lnTo>
                      <a:pt x="0" y="242"/>
                    </a:lnTo>
                    <a:lnTo>
                      <a:pt x="31" y="249"/>
                    </a:lnTo>
                    <a:close/>
                    <a:moveTo>
                      <a:pt x="41" y="207"/>
                    </a:moveTo>
                    <a:lnTo>
                      <a:pt x="41" y="209"/>
                    </a:lnTo>
                    <a:lnTo>
                      <a:pt x="41" y="208"/>
                    </a:lnTo>
                    <a:lnTo>
                      <a:pt x="26" y="204"/>
                    </a:lnTo>
                    <a:lnTo>
                      <a:pt x="41" y="207"/>
                    </a:lnTo>
                    <a:close/>
                    <a:moveTo>
                      <a:pt x="41" y="208"/>
                    </a:moveTo>
                    <a:lnTo>
                      <a:pt x="51" y="172"/>
                    </a:lnTo>
                    <a:lnTo>
                      <a:pt x="22" y="163"/>
                    </a:lnTo>
                    <a:lnTo>
                      <a:pt x="12" y="199"/>
                    </a:lnTo>
                    <a:lnTo>
                      <a:pt x="41" y="208"/>
                    </a:lnTo>
                    <a:close/>
                    <a:moveTo>
                      <a:pt x="51" y="172"/>
                    </a:moveTo>
                    <a:lnTo>
                      <a:pt x="51" y="174"/>
                    </a:lnTo>
                    <a:lnTo>
                      <a:pt x="50" y="175"/>
                    </a:lnTo>
                    <a:lnTo>
                      <a:pt x="37" y="167"/>
                    </a:lnTo>
                    <a:lnTo>
                      <a:pt x="51" y="172"/>
                    </a:lnTo>
                    <a:close/>
                    <a:moveTo>
                      <a:pt x="50" y="175"/>
                    </a:moveTo>
                    <a:lnTo>
                      <a:pt x="71" y="139"/>
                    </a:lnTo>
                    <a:lnTo>
                      <a:pt x="44" y="123"/>
                    </a:lnTo>
                    <a:lnTo>
                      <a:pt x="23" y="159"/>
                    </a:lnTo>
                    <a:lnTo>
                      <a:pt x="50" y="175"/>
                    </a:lnTo>
                    <a:close/>
                    <a:moveTo>
                      <a:pt x="71" y="139"/>
                    </a:moveTo>
                    <a:lnTo>
                      <a:pt x="71" y="139"/>
                    </a:lnTo>
                    <a:lnTo>
                      <a:pt x="70" y="141"/>
                    </a:lnTo>
                    <a:lnTo>
                      <a:pt x="58" y="131"/>
                    </a:lnTo>
                    <a:lnTo>
                      <a:pt x="71" y="139"/>
                    </a:lnTo>
                    <a:close/>
                    <a:moveTo>
                      <a:pt x="70" y="141"/>
                    </a:moveTo>
                    <a:lnTo>
                      <a:pt x="96" y="109"/>
                    </a:lnTo>
                    <a:lnTo>
                      <a:pt x="72" y="89"/>
                    </a:lnTo>
                    <a:lnTo>
                      <a:pt x="45" y="121"/>
                    </a:lnTo>
                    <a:lnTo>
                      <a:pt x="70" y="141"/>
                    </a:lnTo>
                    <a:close/>
                    <a:moveTo>
                      <a:pt x="96" y="109"/>
                    </a:moveTo>
                    <a:lnTo>
                      <a:pt x="95" y="110"/>
                    </a:lnTo>
                    <a:lnTo>
                      <a:pt x="95" y="110"/>
                    </a:lnTo>
                    <a:lnTo>
                      <a:pt x="84" y="99"/>
                    </a:lnTo>
                    <a:lnTo>
                      <a:pt x="96" y="109"/>
                    </a:lnTo>
                    <a:close/>
                    <a:moveTo>
                      <a:pt x="95" y="110"/>
                    </a:moveTo>
                    <a:lnTo>
                      <a:pt x="121" y="85"/>
                    </a:lnTo>
                    <a:lnTo>
                      <a:pt x="99" y="62"/>
                    </a:lnTo>
                    <a:lnTo>
                      <a:pt x="73" y="88"/>
                    </a:lnTo>
                    <a:lnTo>
                      <a:pt x="95" y="110"/>
                    </a:lnTo>
                    <a:close/>
                    <a:moveTo>
                      <a:pt x="121" y="85"/>
                    </a:moveTo>
                    <a:lnTo>
                      <a:pt x="120" y="85"/>
                    </a:lnTo>
                    <a:lnTo>
                      <a:pt x="119" y="86"/>
                    </a:lnTo>
                    <a:lnTo>
                      <a:pt x="110" y="74"/>
                    </a:lnTo>
                    <a:lnTo>
                      <a:pt x="121" y="85"/>
                    </a:lnTo>
                    <a:close/>
                    <a:moveTo>
                      <a:pt x="119" y="86"/>
                    </a:moveTo>
                    <a:lnTo>
                      <a:pt x="156" y="60"/>
                    </a:lnTo>
                    <a:lnTo>
                      <a:pt x="137" y="34"/>
                    </a:lnTo>
                    <a:lnTo>
                      <a:pt x="100" y="60"/>
                    </a:lnTo>
                    <a:lnTo>
                      <a:pt x="119" y="86"/>
                    </a:lnTo>
                    <a:close/>
                    <a:moveTo>
                      <a:pt x="156" y="60"/>
                    </a:moveTo>
                    <a:lnTo>
                      <a:pt x="154" y="60"/>
                    </a:lnTo>
                    <a:lnTo>
                      <a:pt x="153" y="61"/>
                    </a:lnTo>
                    <a:lnTo>
                      <a:pt x="146" y="47"/>
                    </a:lnTo>
                    <a:lnTo>
                      <a:pt x="156" y="60"/>
                    </a:lnTo>
                    <a:close/>
                    <a:moveTo>
                      <a:pt x="153" y="61"/>
                    </a:moveTo>
                    <a:lnTo>
                      <a:pt x="185" y="45"/>
                    </a:lnTo>
                    <a:lnTo>
                      <a:pt x="171" y="18"/>
                    </a:lnTo>
                    <a:lnTo>
                      <a:pt x="139" y="33"/>
                    </a:lnTo>
                    <a:lnTo>
                      <a:pt x="153" y="61"/>
                    </a:lnTo>
                    <a:close/>
                    <a:moveTo>
                      <a:pt x="185" y="45"/>
                    </a:moveTo>
                    <a:lnTo>
                      <a:pt x="183" y="46"/>
                    </a:lnTo>
                    <a:lnTo>
                      <a:pt x="182" y="46"/>
                    </a:lnTo>
                    <a:lnTo>
                      <a:pt x="178" y="32"/>
                    </a:lnTo>
                    <a:lnTo>
                      <a:pt x="185" y="45"/>
                    </a:lnTo>
                    <a:close/>
                    <a:moveTo>
                      <a:pt x="182" y="46"/>
                    </a:moveTo>
                    <a:lnTo>
                      <a:pt x="219" y="36"/>
                    </a:lnTo>
                    <a:lnTo>
                      <a:pt x="211" y="6"/>
                    </a:lnTo>
                    <a:lnTo>
                      <a:pt x="174" y="17"/>
                    </a:lnTo>
                    <a:lnTo>
                      <a:pt x="182" y="46"/>
                    </a:lnTo>
                    <a:close/>
                    <a:moveTo>
                      <a:pt x="219" y="36"/>
                    </a:moveTo>
                    <a:lnTo>
                      <a:pt x="218" y="36"/>
                    </a:lnTo>
                    <a:lnTo>
                      <a:pt x="217" y="37"/>
                    </a:lnTo>
                    <a:lnTo>
                      <a:pt x="215" y="21"/>
                    </a:lnTo>
                    <a:lnTo>
                      <a:pt x="219" y="36"/>
                    </a:lnTo>
                    <a:close/>
                    <a:moveTo>
                      <a:pt x="217" y="37"/>
                    </a:moveTo>
                    <a:lnTo>
                      <a:pt x="258" y="32"/>
                    </a:lnTo>
                    <a:lnTo>
                      <a:pt x="254" y="0"/>
                    </a:lnTo>
                    <a:lnTo>
                      <a:pt x="213" y="5"/>
                    </a:lnTo>
                    <a:lnTo>
                      <a:pt x="217" y="37"/>
                    </a:lnTo>
                    <a:close/>
                    <a:moveTo>
                      <a:pt x="258" y="32"/>
                    </a:moveTo>
                    <a:lnTo>
                      <a:pt x="258" y="32"/>
                    </a:lnTo>
                    <a:lnTo>
                      <a:pt x="256" y="32"/>
                    </a:lnTo>
                    <a:lnTo>
                      <a:pt x="256" y="16"/>
                    </a:lnTo>
                    <a:lnTo>
                      <a:pt x="258" y="32"/>
                    </a:lnTo>
                    <a:close/>
                    <a:moveTo>
                      <a:pt x="256" y="32"/>
                    </a:moveTo>
                    <a:lnTo>
                      <a:pt x="293" y="32"/>
                    </a:lnTo>
                    <a:lnTo>
                      <a:pt x="293" y="0"/>
                    </a:lnTo>
                    <a:lnTo>
                      <a:pt x="256" y="0"/>
                    </a:lnTo>
                    <a:lnTo>
                      <a:pt x="256" y="32"/>
                    </a:lnTo>
                    <a:close/>
                    <a:moveTo>
                      <a:pt x="293" y="32"/>
                    </a:moveTo>
                    <a:lnTo>
                      <a:pt x="291" y="32"/>
                    </a:lnTo>
                    <a:lnTo>
                      <a:pt x="289" y="31"/>
                    </a:lnTo>
                    <a:lnTo>
                      <a:pt x="293" y="16"/>
                    </a:lnTo>
                    <a:lnTo>
                      <a:pt x="293" y="32"/>
                    </a:lnTo>
                    <a:close/>
                    <a:moveTo>
                      <a:pt x="289" y="31"/>
                    </a:moveTo>
                    <a:lnTo>
                      <a:pt x="331" y="41"/>
                    </a:lnTo>
                    <a:lnTo>
                      <a:pt x="338" y="11"/>
                    </a:lnTo>
                    <a:lnTo>
                      <a:pt x="296" y="0"/>
                    </a:lnTo>
                    <a:lnTo>
                      <a:pt x="289" y="31"/>
                    </a:lnTo>
                    <a:close/>
                    <a:moveTo>
                      <a:pt x="331" y="41"/>
                    </a:moveTo>
                    <a:lnTo>
                      <a:pt x="329" y="41"/>
                    </a:lnTo>
                    <a:lnTo>
                      <a:pt x="330" y="41"/>
                    </a:lnTo>
                    <a:lnTo>
                      <a:pt x="334" y="27"/>
                    </a:lnTo>
                    <a:lnTo>
                      <a:pt x="331" y="41"/>
                    </a:lnTo>
                    <a:close/>
                    <a:moveTo>
                      <a:pt x="330" y="41"/>
                    </a:moveTo>
                    <a:lnTo>
                      <a:pt x="367" y="52"/>
                    </a:lnTo>
                    <a:lnTo>
                      <a:pt x="375" y="22"/>
                    </a:lnTo>
                    <a:lnTo>
                      <a:pt x="339" y="11"/>
                    </a:lnTo>
                    <a:lnTo>
                      <a:pt x="330" y="41"/>
                    </a:lnTo>
                    <a:close/>
                    <a:moveTo>
                      <a:pt x="367" y="52"/>
                    </a:moveTo>
                    <a:lnTo>
                      <a:pt x="365" y="51"/>
                    </a:lnTo>
                    <a:lnTo>
                      <a:pt x="364" y="50"/>
                    </a:lnTo>
                    <a:lnTo>
                      <a:pt x="371" y="37"/>
                    </a:lnTo>
                    <a:lnTo>
                      <a:pt x="367" y="52"/>
                    </a:lnTo>
                    <a:close/>
                    <a:moveTo>
                      <a:pt x="364" y="50"/>
                    </a:moveTo>
                    <a:lnTo>
                      <a:pt x="399" y="72"/>
                    </a:lnTo>
                    <a:lnTo>
                      <a:pt x="416" y="44"/>
                    </a:lnTo>
                    <a:lnTo>
                      <a:pt x="379" y="23"/>
                    </a:lnTo>
                    <a:lnTo>
                      <a:pt x="364" y="50"/>
                    </a:lnTo>
                    <a:close/>
                    <a:moveTo>
                      <a:pt x="399" y="72"/>
                    </a:moveTo>
                    <a:lnTo>
                      <a:pt x="399" y="71"/>
                    </a:lnTo>
                    <a:lnTo>
                      <a:pt x="397" y="70"/>
                    </a:lnTo>
                    <a:lnTo>
                      <a:pt x="407" y="57"/>
                    </a:lnTo>
                    <a:lnTo>
                      <a:pt x="399" y="72"/>
                    </a:lnTo>
                    <a:close/>
                    <a:moveTo>
                      <a:pt x="397" y="70"/>
                    </a:moveTo>
                    <a:lnTo>
                      <a:pt x="429" y="96"/>
                    </a:lnTo>
                    <a:lnTo>
                      <a:pt x="449" y="72"/>
                    </a:lnTo>
                    <a:lnTo>
                      <a:pt x="418" y="45"/>
                    </a:lnTo>
                    <a:lnTo>
                      <a:pt x="397" y="70"/>
                    </a:lnTo>
                    <a:close/>
                    <a:moveTo>
                      <a:pt x="429" y="96"/>
                    </a:moveTo>
                    <a:lnTo>
                      <a:pt x="428" y="95"/>
                    </a:lnTo>
                    <a:lnTo>
                      <a:pt x="428" y="95"/>
                    </a:lnTo>
                    <a:lnTo>
                      <a:pt x="439" y="84"/>
                    </a:lnTo>
                    <a:lnTo>
                      <a:pt x="429" y="96"/>
                    </a:lnTo>
                    <a:close/>
                    <a:moveTo>
                      <a:pt x="428" y="95"/>
                    </a:moveTo>
                    <a:lnTo>
                      <a:pt x="454" y="121"/>
                    </a:lnTo>
                    <a:lnTo>
                      <a:pt x="476" y="99"/>
                    </a:lnTo>
                    <a:lnTo>
                      <a:pt x="450" y="73"/>
                    </a:lnTo>
                    <a:lnTo>
                      <a:pt x="428" y="95"/>
                    </a:lnTo>
                    <a:close/>
                    <a:moveTo>
                      <a:pt x="454" y="121"/>
                    </a:moveTo>
                    <a:lnTo>
                      <a:pt x="452" y="120"/>
                    </a:lnTo>
                    <a:lnTo>
                      <a:pt x="451" y="117"/>
                    </a:lnTo>
                    <a:lnTo>
                      <a:pt x="465" y="109"/>
                    </a:lnTo>
                    <a:lnTo>
                      <a:pt x="454" y="121"/>
                    </a:lnTo>
                    <a:close/>
                    <a:moveTo>
                      <a:pt x="451" y="117"/>
                    </a:moveTo>
                    <a:lnTo>
                      <a:pt x="473" y="154"/>
                    </a:lnTo>
                    <a:lnTo>
                      <a:pt x="499" y="139"/>
                    </a:lnTo>
                    <a:lnTo>
                      <a:pt x="479" y="102"/>
                    </a:lnTo>
                    <a:lnTo>
                      <a:pt x="451" y="117"/>
                    </a:lnTo>
                    <a:close/>
                    <a:moveTo>
                      <a:pt x="499" y="138"/>
                    </a:moveTo>
                    <a:lnTo>
                      <a:pt x="499" y="139"/>
                    </a:lnTo>
                    <a:lnTo>
                      <a:pt x="499" y="139"/>
                    </a:lnTo>
                    <a:lnTo>
                      <a:pt x="486" y="146"/>
                    </a:lnTo>
                    <a:lnTo>
                      <a:pt x="499" y="138"/>
                    </a:lnTo>
                    <a:close/>
                    <a:moveTo>
                      <a:pt x="473" y="155"/>
                    </a:moveTo>
                    <a:lnTo>
                      <a:pt x="494" y="187"/>
                    </a:lnTo>
                    <a:lnTo>
                      <a:pt x="520" y="169"/>
                    </a:lnTo>
                    <a:lnTo>
                      <a:pt x="499" y="138"/>
                    </a:lnTo>
                    <a:lnTo>
                      <a:pt x="473" y="155"/>
                    </a:lnTo>
                    <a:close/>
                    <a:moveTo>
                      <a:pt x="494" y="187"/>
                    </a:moveTo>
                    <a:lnTo>
                      <a:pt x="492" y="184"/>
                    </a:lnTo>
                    <a:lnTo>
                      <a:pt x="492" y="182"/>
                    </a:lnTo>
                    <a:lnTo>
                      <a:pt x="506" y="178"/>
                    </a:lnTo>
                    <a:lnTo>
                      <a:pt x="494" y="187"/>
                    </a:lnTo>
                    <a:close/>
                    <a:moveTo>
                      <a:pt x="492" y="182"/>
                    </a:moveTo>
                    <a:lnTo>
                      <a:pt x="502" y="224"/>
                    </a:lnTo>
                    <a:lnTo>
                      <a:pt x="533" y="215"/>
                    </a:lnTo>
                    <a:lnTo>
                      <a:pt x="522" y="174"/>
                    </a:lnTo>
                    <a:lnTo>
                      <a:pt x="492" y="182"/>
                    </a:lnTo>
                    <a:close/>
                    <a:moveTo>
                      <a:pt x="502" y="224"/>
                    </a:moveTo>
                    <a:lnTo>
                      <a:pt x="502" y="221"/>
                    </a:lnTo>
                    <a:lnTo>
                      <a:pt x="501" y="221"/>
                    </a:lnTo>
                    <a:lnTo>
                      <a:pt x="518" y="219"/>
                    </a:lnTo>
                    <a:lnTo>
                      <a:pt x="502" y="224"/>
                    </a:lnTo>
                    <a:close/>
                    <a:moveTo>
                      <a:pt x="501" y="221"/>
                    </a:moveTo>
                    <a:lnTo>
                      <a:pt x="507" y="258"/>
                    </a:lnTo>
                    <a:lnTo>
                      <a:pt x="538" y="254"/>
                    </a:lnTo>
                    <a:lnTo>
                      <a:pt x="533" y="217"/>
                    </a:lnTo>
                    <a:lnTo>
                      <a:pt x="501" y="221"/>
                    </a:lnTo>
                    <a:close/>
                    <a:moveTo>
                      <a:pt x="507" y="258"/>
                    </a:moveTo>
                    <a:lnTo>
                      <a:pt x="506" y="256"/>
                    </a:lnTo>
                    <a:lnTo>
                      <a:pt x="507" y="254"/>
                    </a:lnTo>
                    <a:lnTo>
                      <a:pt x="523" y="256"/>
                    </a:lnTo>
                    <a:lnTo>
                      <a:pt x="507" y="258"/>
                    </a:lnTo>
                    <a:close/>
                    <a:moveTo>
                      <a:pt x="507" y="254"/>
                    </a:moveTo>
                    <a:lnTo>
                      <a:pt x="501" y="291"/>
                    </a:lnTo>
                    <a:lnTo>
                      <a:pt x="533" y="295"/>
                    </a:lnTo>
                    <a:lnTo>
                      <a:pt x="538" y="258"/>
                    </a:lnTo>
                    <a:lnTo>
                      <a:pt x="507" y="254"/>
                    </a:lnTo>
                    <a:close/>
                    <a:moveTo>
                      <a:pt x="533" y="294"/>
                    </a:moveTo>
                    <a:lnTo>
                      <a:pt x="533" y="297"/>
                    </a:lnTo>
                    <a:lnTo>
                      <a:pt x="533" y="295"/>
                    </a:lnTo>
                    <a:lnTo>
                      <a:pt x="518" y="293"/>
                    </a:lnTo>
                    <a:lnTo>
                      <a:pt x="533" y="294"/>
                    </a:lnTo>
                    <a:close/>
                    <a:moveTo>
                      <a:pt x="501" y="291"/>
                    </a:moveTo>
                    <a:lnTo>
                      <a:pt x="496" y="333"/>
                    </a:lnTo>
                    <a:lnTo>
                      <a:pt x="528" y="336"/>
                    </a:lnTo>
                    <a:lnTo>
                      <a:pt x="533" y="294"/>
                    </a:lnTo>
                    <a:lnTo>
                      <a:pt x="501" y="291"/>
                    </a:lnTo>
                    <a:close/>
                    <a:moveTo>
                      <a:pt x="496" y="333"/>
                    </a:moveTo>
                    <a:lnTo>
                      <a:pt x="497" y="330"/>
                    </a:lnTo>
                    <a:lnTo>
                      <a:pt x="497" y="329"/>
                    </a:lnTo>
                    <a:lnTo>
                      <a:pt x="513" y="335"/>
                    </a:lnTo>
                    <a:lnTo>
                      <a:pt x="496" y="333"/>
                    </a:lnTo>
                    <a:close/>
                    <a:moveTo>
                      <a:pt x="497" y="329"/>
                    </a:moveTo>
                    <a:lnTo>
                      <a:pt x="482" y="364"/>
                    </a:lnTo>
                    <a:lnTo>
                      <a:pt x="510" y="376"/>
                    </a:lnTo>
                    <a:lnTo>
                      <a:pt x="527" y="341"/>
                    </a:lnTo>
                    <a:lnTo>
                      <a:pt x="497" y="329"/>
                    </a:lnTo>
                    <a:close/>
                    <a:moveTo>
                      <a:pt x="482" y="364"/>
                    </a:moveTo>
                    <a:lnTo>
                      <a:pt x="467" y="401"/>
                    </a:lnTo>
                    <a:lnTo>
                      <a:pt x="495" y="413"/>
                    </a:lnTo>
                    <a:lnTo>
                      <a:pt x="510" y="376"/>
                    </a:lnTo>
                    <a:lnTo>
                      <a:pt x="482" y="364"/>
                    </a:lnTo>
                    <a:close/>
                    <a:moveTo>
                      <a:pt x="467" y="401"/>
                    </a:moveTo>
                    <a:lnTo>
                      <a:pt x="468" y="399"/>
                    </a:lnTo>
                    <a:lnTo>
                      <a:pt x="469" y="398"/>
                    </a:lnTo>
                    <a:lnTo>
                      <a:pt x="481" y="407"/>
                    </a:lnTo>
                    <a:lnTo>
                      <a:pt x="467" y="401"/>
                    </a:lnTo>
                    <a:close/>
                    <a:moveTo>
                      <a:pt x="469" y="398"/>
                    </a:moveTo>
                    <a:lnTo>
                      <a:pt x="442" y="428"/>
                    </a:lnTo>
                    <a:lnTo>
                      <a:pt x="467" y="449"/>
                    </a:lnTo>
                    <a:lnTo>
                      <a:pt x="493" y="417"/>
                    </a:lnTo>
                    <a:lnTo>
                      <a:pt x="469" y="398"/>
                    </a:lnTo>
                    <a:close/>
                    <a:moveTo>
                      <a:pt x="442" y="428"/>
                    </a:moveTo>
                    <a:lnTo>
                      <a:pt x="443" y="427"/>
                    </a:lnTo>
                    <a:lnTo>
                      <a:pt x="444" y="426"/>
                    </a:lnTo>
                    <a:lnTo>
                      <a:pt x="454" y="439"/>
                    </a:lnTo>
                    <a:lnTo>
                      <a:pt x="442" y="428"/>
                    </a:lnTo>
                    <a:close/>
                    <a:moveTo>
                      <a:pt x="444" y="426"/>
                    </a:moveTo>
                    <a:lnTo>
                      <a:pt x="414" y="453"/>
                    </a:lnTo>
                    <a:lnTo>
                      <a:pt x="433" y="476"/>
                    </a:lnTo>
                    <a:lnTo>
                      <a:pt x="465" y="451"/>
                    </a:lnTo>
                    <a:lnTo>
                      <a:pt x="444" y="426"/>
                    </a:lnTo>
                    <a:close/>
                    <a:moveTo>
                      <a:pt x="414" y="453"/>
                    </a:moveTo>
                    <a:lnTo>
                      <a:pt x="414" y="452"/>
                    </a:lnTo>
                    <a:lnTo>
                      <a:pt x="415" y="452"/>
                    </a:lnTo>
                    <a:lnTo>
                      <a:pt x="424" y="465"/>
                    </a:lnTo>
                    <a:lnTo>
                      <a:pt x="414" y="453"/>
                    </a:lnTo>
                    <a:close/>
                    <a:moveTo>
                      <a:pt x="415" y="452"/>
                    </a:moveTo>
                    <a:lnTo>
                      <a:pt x="383" y="472"/>
                    </a:lnTo>
                    <a:lnTo>
                      <a:pt x="400" y="499"/>
                    </a:lnTo>
                    <a:lnTo>
                      <a:pt x="432" y="477"/>
                    </a:lnTo>
                    <a:lnTo>
                      <a:pt x="415" y="452"/>
                    </a:lnTo>
                    <a:close/>
                    <a:moveTo>
                      <a:pt x="383" y="472"/>
                    </a:moveTo>
                    <a:lnTo>
                      <a:pt x="384" y="472"/>
                    </a:lnTo>
                    <a:lnTo>
                      <a:pt x="384" y="472"/>
                    </a:lnTo>
                    <a:lnTo>
                      <a:pt x="392" y="486"/>
                    </a:lnTo>
                    <a:lnTo>
                      <a:pt x="383" y="472"/>
                    </a:lnTo>
                    <a:close/>
                    <a:moveTo>
                      <a:pt x="384" y="472"/>
                    </a:moveTo>
                    <a:lnTo>
                      <a:pt x="347" y="493"/>
                    </a:lnTo>
                    <a:lnTo>
                      <a:pt x="364" y="520"/>
                    </a:lnTo>
                    <a:lnTo>
                      <a:pt x="399" y="499"/>
                    </a:lnTo>
                    <a:lnTo>
                      <a:pt x="384" y="472"/>
                    </a:lnTo>
                    <a:close/>
                    <a:moveTo>
                      <a:pt x="347" y="493"/>
                    </a:moveTo>
                    <a:lnTo>
                      <a:pt x="349" y="492"/>
                    </a:lnTo>
                    <a:lnTo>
                      <a:pt x="351" y="492"/>
                    </a:lnTo>
                    <a:lnTo>
                      <a:pt x="355" y="507"/>
                    </a:lnTo>
                    <a:lnTo>
                      <a:pt x="347" y="493"/>
                    </a:lnTo>
                    <a:close/>
                    <a:moveTo>
                      <a:pt x="351" y="492"/>
                    </a:moveTo>
                    <a:lnTo>
                      <a:pt x="315" y="502"/>
                    </a:lnTo>
                    <a:lnTo>
                      <a:pt x="323" y="532"/>
                    </a:lnTo>
                    <a:lnTo>
                      <a:pt x="360" y="521"/>
                    </a:lnTo>
                    <a:lnTo>
                      <a:pt x="351" y="492"/>
                    </a:lnTo>
                    <a:close/>
                    <a:moveTo>
                      <a:pt x="315" y="502"/>
                    </a:moveTo>
                    <a:lnTo>
                      <a:pt x="316" y="502"/>
                    </a:lnTo>
                    <a:lnTo>
                      <a:pt x="317" y="502"/>
                    </a:lnTo>
                    <a:lnTo>
                      <a:pt x="319" y="517"/>
                    </a:lnTo>
                    <a:lnTo>
                      <a:pt x="315" y="502"/>
                    </a:lnTo>
                    <a:close/>
                    <a:moveTo>
                      <a:pt x="317" y="502"/>
                    </a:moveTo>
                    <a:lnTo>
                      <a:pt x="280" y="507"/>
                    </a:lnTo>
                    <a:lnTo>
                      <a:pt x="284" y="538"/>
                    </a:lnTo>
                    <a:lnTo>
                      <a:pt x="321" y="532"/>
                    </a:lnTo>
                    <a:lnTo>
                      <a:pt x="317" y="502"/>
                    </a:lnTo>
                    <a:close/>
                    <a:moveTo>
                      <a:pt x="280" y="507"/>
                    </a:moveTo>
                    <a:lnTo>
                      <a:pt x="282" y="506"/>
                    </a:lnTo>
                    <a:lnTo>
                      <a:pt x="284" y="507"/>
                    </a:lnTo>
                    <a:lnTo>
                      <a:pt x="282" y="522"/>
                    </a:lnTo>
                    <a:lnTo>
                      <a:pt x="280" y="507"/>
                    </a:lnTo>
                    <a:close/>
                    <a:moveTo>
                      <a:pt x="284" y="507"/>
                    </a:moveTo>
                    <a:lnTo>
                      <a:pt x="242" y="502"/>
                    </a:lnTo>
                    <a:lnTo>
                      <a:pt x="239" y="532"/>
                    </a:lnTo>
                    <a:lnTo>
                      <a:pt x="280" y="538"/>
                    </a:lnTo>
                    <a:lnTo>
                      <a:pt x="284" y="507"/>
                    </a:lnTo>
                    <a:close/>
                    <a:moveTo>
                      <a:pt x="242" y="502"/>
                    </a:moveTo>
                    <a:lnTo>
                      <a:pt x="245" y="502"/>
                    </a:lnTo>
                    <a:lnTo>
                      <a:pt x="242" y="502"/>
                    </a:lnTo>
                    <a:lnTo>
                      <a:pt x="240" y="517"/>
                    </a:lnTo>
                    <a:lnTo>
                      <a:pt x="242" y="502"/>
                    </a:lnTo>
                    <a:close/>
                    <a:moveTo>
                      <a:pt x="242" y="502"/>
                    </a:moveTo>
                    <a:lnTo>
                      <a:pt x="207" y="497"/>
                    </a:lnTo>
                    <a:lnTo>
                      <a:pt x="201" y="527"/>
                    </a:lnTo>
                    <a:lnTo>
                      <a:pt x="238" y="532"/>
                    </a:lnTo>
                    <a:lnTo>
                      <a:pt x="242" y="502"/>
                    </a:lnTo>
                    <a:close/>
                    <a:moveTo>
                      <a:pt x="207" y="497"/>
                    </a:moveTo>
                    <a:lnTo>
                      <a:pt x="208" y="497"/>
                    </a:lnTo>
                    <a:lnTo>
                      <a:pt x="209" y="497"/>
                    </a:lnTo>
                    <a:lnTo>
                      <a:pt x="203" y="512"/>
                    </a:lnTo>
                    <a:lnTo>
                      <a:pt x="207" y="497"/>
                    </a:lnTo>
                    <a:close/>
                    <a:moveTo>
                      <a:pt x="209" y="497"/>
                    </a:moveTo>
                    <a:lnTo>
                      <a:pt x="172" y="487"/>
                    </a:lnTo>
                    <a:lnTo>
                      <a:pt x="164" y="516"/>
                    </a:lnTo>
                    <a:lnTo>
                      <a:pt x="199" y="527"/>
                    </a:lnTo>
                    <a:lnTo>
                      <a:pt x="209" y="497"/>
                    </a:lnTo>
                    <a:close/>
                    <a:moveTo>
                      <a:pt x="172" y="487"/>
                    </a:moveTo>
                    <a:lnTo>
                      <a:pt x="174" y="487"/>
                    </a:lnTo>
                    <a:lnTo>
                      <a:pt x="175" y="488"/>
                    </a:lnTo>
                    <a:lnTo>
                      <a:pt x="168" y="502"/>
                    </a:lnTo>
                    <a:lnTo>
                      <a:pt x="172" y="487"/>
                    </a:lnTo>
                    <a:close/>
                    <a:moveTo>
                      <a:pt x="175" y="488"/>
                    </a:moveTo>
                    <a:lnTo>
                      <a:pt x="138" y="467"/>
                    </a:lnTo>
                    <a:lnTo>
                      <a:pt x="123" y="494"/>
                    </a:lnTo>
                    <a:lnTo>
                      <a:pt x="160" y="515"/>
                    </a:lnTo>
                    <a:lnTo>
                      <a:pt x="175" y="48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9" name="Freeform 67">
                <a:extLst>
                  <a:ext uri="{FF2B5EF4-FFF2-40B4-BE49-F238E27FC236}">
                    <a16:creationId xmlns:a16="http://schemas.microsoft.com/office/drawing/2014/main" id="{734E30D8-6EBC-BAA6-4195-654932759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405"/>
                <a:ext cx="102" cy="100"/>
              </a:xfrm>
              <a:custGeom>
                <a:avLst/>
                <a:gdLst>
                  <a:gd name="T0" fmla="*/ 115 w 507"/>
                  <a:gd name="T1" fmla="*/ 465 h 502"/>
                  <a:gd name="T2" fmla="*/ 84 w 507"/>
                  <a:gd name="T3" fmla="*/ 439 h 502"/>
                  <a:gd name="T4" fmla="*/ 57 w 507"/>
                  <a:gd name="T5" fmla="*/ 407 h 502"/>
                  <a:gd name="T6" fmla="*/ 32 w 507"/>
                  <a:gd name="T7" fmla="*/ 376 h 502"/>
                  <a:gd name="T8" fmla="*/ 15 w 507"/>
                  <a:gd name="T9" fmla="*/ 340 h 502"/>
                  <a:gd name="T10" fmla="*/ 5 w 507"/>
                  <a:gd name="T11" fmla="*/ 303 h 502"/>
                  <a:gd name="T12" fmla="*/ 0 w 507"/>
                  <a:gd name="T13" fmla="*/ 266 h 502"/>
                  <a:gd name="T14" fmla="*/ 0 w 507"/>
                  <a:gd name="T15" fmla="*/ 225 h 502"/>
                  <a:gd name="T16" fmla="*/ 10 w 507"/>
                  <a:gd name="T17" fmla="*/ 188 h 502"/>
                  <a:gd name="T18" fmla="*/ 21 w 507"/>
                  <a:gd name="T19" fmla="*/ 151 h 502"/>
                  <a:gd name="T20" fmla="*/ 42 w 507"/>
                  <a:gd name="T21" fmla="*/ 115 h 502"/>
                  <a:gd name="T22" fmla="*/ 67 w 507"/>
                  <a:gd name="T23" fmla="*/ 84 h 502"/>
                  <a:gd name="T24" fmla="*/ 94 w 507"/>
                  <a:gd name="T25" fmla="*/ 52 h 502"/>
                  <a:gd name="T26" fmla="*/ 131 w 507"/>
                  <a:gd name="T27" fmla="*/ 32 h 502"/>
                  <a:gd name="T28" fmla="*/ 162 w 507"/>
                  <a:gd name="T29" fmla="*/ 16 h 502"/>
                  <a:gd name="T30" fmla="*/ 204 w 507"/>
                  <a:gd name="T31" fmla="*/ 5 h 502"/>
                  <a:gd name="T32" fmla="*/ 240 w 507"/>
                  <a:gd name="T33" fmla="*/ 0 h 502"/>
                  <a:gd name="T34" fmla="*/ 277 w 507"/>
                  <a:gd name="T35" fmla="*/ 0 h 502"/>
                  <a:gd name="T36" fmla="*/ 318 w 507"/>
                  <a:gd name="T37" fmla="*/ 10 h 502"/>
                  <a:gd name="T38" fmla="*/ 355 w 507"/>
                  <a:gd name="T39" fmla="*/ 21 h 502"/>
                  <a:gd name="T40" fmla="*/ 392 w 507"/>
                  <a:gd name="T41" fmla="*/ 42 h 502"/>
                  <a:gd name="T42" fmla="*/ 423 w 507"/>
                  <a:gd name="T43" fmla="*/ 69 h 502"/>
                  <a:gd name="T44" fmla="*/ 449 w 507"/>
                  <a:gd name="T45" fmla="*/ 94 h 502"/>
                  <a:gd name="T46" fmla="*/ 470 w 507"/>
                  <a:gd name="T47" fmla="*/ 126 h 502"/>
                  <a:gd name="T48" fmla="*/ 491 w 507"/>
                  <a:gd name="T49" fmla="*/ 162 h 502"/>
                  <a:gd name="T50" fmla="*/ 501 w 507"/>
                  <a:gd name="T51" fmla="*/ 199 h 502"/>
                  <a:gd name="T52" fmla="*/ 507 w 507"/>
                  <a:gd name="T53" fmla="*/ 240 h 502"/>
                  <a:gd name="T54" fmla="*/ 501 w 507"/>
                  <a:gd name="T55" fmla="*/ 277 h 502"/>
                  <a:gd name="T56" fmla="*/ 496 w 507"/>
                  <a:gd name="T57" fmla="*/ 318 h 502"/>
                  <a:gd name="T58" fmla="*/ 486 w 507"/>
                  <a:gd name="T59" fmla="*/ 355 h 502"/>
                  <a:gd name="T60" fmla="*/ 465 w 507"/>
                  <a:gd name="T61" fmla="*/ 392 h 502"/>
                  <a:gd name="T62" fmla="*/ 439 w 507"/>
                  <a:gd name="T63" fmla="*/ 423 h 502"/>
                  <a:gd name="T64" fmla="*/ 407 w 507"/>
                  <a:gd name="T65" fmla="*/ 449 h 502"/>
                  <a:gd name="T66" fmla="*/ 377 w 507"/>
                  <a:gd name="T67" fmla="*/ 470 h 502"/>
                  <a:gd name="T68" fmla="*/ 340 w 507"/>
                  <a:gd name="T69" fmla="*/ 486 h 502"/>
                  <a:gd name="T70" fmla="*/ 303 w 507"/>
                  <a:gd name="T71" fmla="*/ 496 h 502"/>
                  <a:gd name="T72" fmla="*/ 266 w 507"/>
                  <a:gd name="T73" fmla="*/ 502 h 502"/>
                  <a:gd name="T74" fmla="*/ 230 w 507"/>
                  <a:gd name="T75" fmla="*/ 502 h 502"/>
                  <a:gd name="T76" fmla="*/ 188 w 507"/>
                  <a:gd name="T77" fmla="*/ 496 h 502"/>
                  <a:gd name="T78" fmla="*/ 151 w 507"/>
                  <a:gd name="T79" fmla="*/ 480 h 502"/>
                  <a:gd name="T80" fmla="*/ 115 w 507"/>
                  <a:gd name="T81" fmla="*/ 46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7" h="502">
                    <a:moveTo>
                      <a:pt x="115" y="465"/>
                    </a:moveTo>
                    <a:lnTo>
                      <a:pt x="84" y="439"/>
                    </a:lnTo>
                    <a:lnTo>
                      <a:pt x="57" y="407"/>
                    </a:lnTo>
                    <a:lnTo>
                      <a:pt x="32" y="376"/>
                    </a:lnTo>
                    <a:lnTo>
                      <a:pt x="15" y="340"/>
                    </a:lnTo>
                    <a:lnTo>
                      <a:pt x="5" y="303"/>
                    </a:lnTo>
                    <a:lnTo>
                      <a:pt x="0" y="266"/>
                    </a:lnTo>
                    <a:lnTo>
                      <a:pt x="0" y="225"/>
                    </a:lnTo>
                    <a:lnTo>
                      <a:pt x="10" y="188"/>
                    </a:lnTo>
                    <a:lnTo>
                      <a:pt x="21" y="151"/>
                    </a:lnTo>
                    <a:lnTo>
                      <a:pt x="42" y="115"/>
                    </a:lnTo>
                    <a:lnTo>
                      <a:pt x="67" y="84"/>
                    </a:lnTo>
                    <a:lnTo>
                      <a:pt x="94" y="52"/>
                    </a:lnTo>
                    <a:lnTo>
                      <a:pt x="131" y="32"/>
                    </a:lnTo>
                    <a:lnTo>
                      <a:pt x="162" y="16"/>
                    </a:lnTo>
                    <a:lnTo>
                      <a:pt x="204" y="5"/>
                    </a:lnTo>
                    <a:lnTo>
                      <a:pt x="240" y="0"/>
                    </a:lnTo>
                    <a:lnTo>
                      <a:pt x="277" y="0"/>
                    </a:lnTo>
                    <a:lnTo>
                      <a:pt x="318" y="10"/>
                    </a:lnTo>
                    <a:lnTo>
                      <a:pt x="355" y="21"/>
                    </a:lnTo>
                    <a:lnTo>
                      <a:pt x="392" y="42"/>
                    </a:lnTo>
                    <a:lnTo>
                      <a:pt x="423" y="69"/>
                    </a:lnTo>
                    <a:lnTo>
                      <a:pt x="449" y="94"/>
                    </a:lnTo>
                    <a:lnTo>
                      <a:pt x="470" y="126"/>
                    </a:lnTo>
                    <a:lnTo>
                      <a:pt x="491" y="162"/>
                    </a:lnTo>
                    <a:lnTo>
                      <a:pt x="501" y="199"/>
                    </a:lnTo>
                    <a:lnTo>
                      <a:pt x="507" y="240"/>
                    </a:lnTo>
                    <a:lnTo>
                      <a:pt x="501" y="277"/>
                    </a:lnTo>
                    <a:lnTo>
                      <a:pt x="496" y="318"/>
                    </a:lnTo>
                    <a:lnTo>
                      <a:pt x="486" y="355"/>
                    </a:lnTo>
                    <a:lnTo>
                      <a:pt x="465" y="392"/>
                    </a:lnTo>
                    <a:lnTo>
                      <a:pt x="439" y="423"/>
                    </a:lnTo>
                    <a:lnTo>
                      <a:pt x="407" y="449"/>
                    </a:lnTo>
                    <a:lnTo>
                      <a:pt x="377" y="470"/>
                    </a:lnTo>
                    <a:lnTo>
                      <a:pt x="340" y="486"/>
                    </a:lnTo>
                    <a:lnTo>
                      <a:pt x="303" y="496"/>
                    </a:lnTo>
                    <a:lnTo>
                      <a:pt x="266" y="502"/>
                    </a:lnTo>
                    <a:lnTo>
                      <a:pt x="230" y="502"/>
                    </a:lnTo>
                    <a:lnTo>
                      <a:pt x="188" y="496"/>
                    </a:lnTo>
                    <a:lnTo>
                      <a:pt x="151" y="480"/>
                    </a:lnTo>
                    <a:lnTo>
                      <a:pt x="115" y="465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80" name="Freeform 68">
                <a:extLst>
                  <a:ext uri="{FF2B5EF4-FFF2-40B4-BE49-F238E27FC236}">
                    <a16:creationId xmlns:a16="http://schemas.microsoft.com/office/drawing/2014/main" id="{E70ABF86-55CD-C77C-F472-9B8C11C751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8" y="2402"/>
                <a:ext cx="108" cy="106"/>
              </a:xfrm>
              <a:custGeom>
                <a:avLst/>
                <a:gdLst>
                  <a:gd name="T0" fmla="*/ 109 w 537"/>
                  <a:gd name="T1" fmla="*/ 441 h 532"/>
                  <a:gd name="T2" fmla="*/ 85 w 537"/>
                  <a:gd name="T3" fmla="*/ 413 h 532"/>
                  <a:gd name="T4" fmla="*/ 35 w 537"/>
                  <a:gd name="T5" fmla="*/ 401 h 532"/>
                  <a:gd name="T6" fmla="*/ 47 w 537"/>
                  <a:gd name="T7" fmla="*/ 391 h 532"/>
                  <a:gd name="T8" fmla="*/ 61 w 537"/>
                  <a:gd name="T9" fmla="*/ 385 h 532"/>
                  <a:gd name="T10" fmla="*/ 46 w 537"/>
                  <a:gd name="T11" fmla="*/ 351 h 532"/>
                  <a:gd name="T12" fmla="*/ 36 w 537"/>
                  <a:gd name="T13" fmla="*/ 315 h 532"/>
                  <a:gd name="T14" fmla="*/ 0 w 537"/>
                  <a:gd name="T15" fmla="*/ 283 h 532"/>
                  <a:gd name="T16" fmla="*/ 15 w 537"/>
                  <a:gd name="T17" fmla="*/ 281 h 532"/>
                  <a:gd name="T18" fmla="*/ 30 w 537"/>
                  <a:gd name="T19" fmla="*/ 281 h 532"/>
                  <a:gd name="T20" fmla="*/ 30 w 537"/>
                  <a:gd name="T21" fmla="*/ 244 h 532"/>
                  <a:gd name="T22" fmla="*/ 51 w 537"/>
                  <a:gd name="T23" fmla="*/ 171 h 532"/>
                  <a:gd name="T24" fmla="*/ 50 w 537"/>
                  <a:gd name="T25" fmla="*/ 174 h 532"/>
                  <a:gd name="T26" fmla="*/ 22 w 537"/>
                  <a:gd name="T27" fmla="*/ 159 h 532"/>
                  <a:gd name="T28" fmla="*/ 70 w 537"/>
                  <a:gd name="T29" fmla="*/ 138 h 532"/>
                  <a:gd name="T30" fmla="*/ 95 w 537"/>
                  <a:gd name="T31" fmla="*/ 109 h 532"/>
                  <a:gd name="T32" fmla="*/ 119 w 537"/>
                  <a:gd name="T33" fmla="*/ 79 h 532"/>
                  <a:gd name="T34" fmla="*/ 138 w 537"/>
                  <a:gd name="T35" fmla="*/ 33 h 532"/>
                  <a:gd name="T36" fmla="*/ 146 w 537"/>
                  <a:gd name="T37" fmla="*/ 47 h 532"/>
                  <a:gd name="T38" fmla="*/ 153 w 537"/>
                  <a:gd name="T39" fmla="*/ 60 h 532"/>
                  <a:gd name="T40" fmla="*/ 180 w 537"/>
                  <a:gd name="T41" fmla="*/ 46 h 532"/>
                  <a:gd name="T42" fmla="*/ 221 w 537"/>
                  <a:gd name="T43" fmla="*/ 36 h 532"/>
                  <a:gd name="T44" fmla="*/ 253 w 537"/>
                  <a:gd name="T45" fmla="*/ 0 h 532"/>
                  <a:gd name="T46" fmla="*/ 255 w 537"/>
                  <a:gd name="T47" fmla="*/ 15 h 532"/>
                  <a:gd name="T48" fmla="*/ 255 w 537"/>
                  <a:gd name="T49" fmla="*/ 31 h 532"/>
                  <a:gd name="T50" fmla="*/ 289 w 537"/>
                  <a:gd name="T51" fmla="*/ 31 h 532"/>
                  <a:gd name="T52" fmla="*/ 328 w 537"/>
                  <a:gd name="T53" fmla="*/ 41 h 532"/>
                  <a:gd name="T54" fmla="*/ 374 w 537"/>
                  <a:gd name="T55" fmla="*/ 21 h 532"/>
                  <a:gd name="T56" fmla="*/ 370 w 537"/>
                  <a:gd name="T57" fmla="*/ 36 h 532"/>
                  <a:gd name="T58" fmla="*/ 362 w 537"/>
                  <a:gd name="T59" fmla="*/ 50 h 532"/>
                  <a:gd name="T60" fmla="*/ 397 w 537"/>
                  <a:gd name="T61" fmla="*/ 69 h 532"/>
                  <a:gd name="T62" fmla="*/ 427 w 537"/>
                  <a:gd name="T63" fmla="*/ 95 h 532"/>
                  <a:gd name="T64" fmla="*/ 475 w 537"/>
                  <a:gd name="T65" fmla="*/ 98 h 532"/>
                  <a:gd name="T66" fmla="*/ 464 w 537"/>
                  <a:gd name="T67" fmla="*/ 109 h 532"/>
                  <a:gd name="T68" fmla="*/ 451 w 537"/>
                  <a:gd name="T69" fmla="*/ 118 h 532"/>
                  <a:gd name="T70" fmla="*/ 471 w 537"/>
                  <a:gd name="T71" fmla="*/ 149 h 532"/>
                  <a:gd name="T72" fmla="*/ 491 w 537"/>
                  <a:gd name="T73" fmla="*/ 183 h 532"/>
                  <a:gd name="T74" fmla="*/ 531 w 537"/>
                  <a:gd name="T75" fmla="*/ 209 h 532"/>
                  <a:gd name="T76" fmla="*/ 516 w 537"/>
                  <a:gd name="T77" fmla="*/ 214 h 532"/>
                  <a:gd name="T78" fmla="*/ 501 w 537"/>
                  <a:gd name="T79" fmla="*/ 215 h 532"/>
                  <a:gd name="T80" fmla="*/ 506 w 537"/>
                  <a:gd name="T81" fmla="*/ 253 h 532"/>
                  <a:gd name="T82" fmla="*/ 531 w 537"/>
                  <a:gd name="T83" fmla="*/ 297 h 532"/>
                  <a:gd name="T84" fmla="*/ 527 w 537"/>
                  <a:gd name="T85" fmla="*/ 335 h 532"/>
                  <a:gd name="T86" fmla="*/ 511 w 537"/>
                  <a:gd name="T87" fmla="*/ 333 h 532"/>
                  <a:gd name="T88" fmla="*/ 496 w 537"/>
                  <a:gd name="T89" fmla="*/ 329 h 532"/>
                  <a:gd name="T90" fmla="*/ 487 w 537"/>
                  <a:gd name="T91" fmla="*/ 363 h 532"/>
                  <a:gd name="T92" fmla="*/ 467 w 537"/>
                  <a:gd name="T93" fmla="*/ 398 h 532"/>
                  <a:gd name="T94" fmla="*/ 466 w 537"/>
                  <a:gd name="T95" fmla="*/ 448 h 532"/>
                  <a:gd name="T96" fmla="*/ 454 w 537"/>
                  <a:gd name="T97" fmla="*/ 438 h 532"/>
                  <a:gd name="T98" fmla="*/ 444 w 537"/>
                  <a:gd name="T99" fmla="*/ 426 h 532"/>
                  <a:gd name="T100" fmla="*/ 414 w 537"/>
                  <a:gd name="T101" fmla="*/ 451 h 532"/>
                  <a:gd name="T102" fmla="*/ 383 w 537"/>
                  <a:gd name="T103" fmla="*/ 471 h 532"/>
                  <a:gd name="T104" fmla="*/ 361 w 537"/>
                  <a:gd name="T105" fmla="*/ 515 h 532"/>
                  <a:gd name="T106" fmla="*/ 355 w 537"/>
                  <a:gd name="T107" fmla="*/ 501 h 532"/>
                  <a:gd name="T108" fmla="*/ 351 w 537"/>
                  <a:gd name="T109" fmla="*/ 485 h 532"/>
                  <a:gd name="T110" fmla="*/ 316 w 537"/>
                  <a:gd name="T111" fmla="*/ 495 h 532"/>
                  <a:gd name="T112" fmla="*/ 280 w 537"/>
                  <a:gd name="T113" fmla="*/ 501 h 532"/>
                  <a:gd name="T114" fmla="*/ 245 w 537"/>
                  <a:gd name="T115" fmla="*/ 532 h 532"/>
                  <a:gd name="T116" fmla="*/ 245 w 537"/>
                  <a:gd name="T117" fmla="*/ 517 h 532"/>
                  <a:gd name="T118" fmla="*/ 247 w 537"/>
                  <a:gd name="T119" fmla="*/ 501 h 532"/>
                  <a:gd name="T120" fmla="*/ 209 w 537"/>
                  <a:gd name="T121" fmla="*/ 496 h 532"/>
                  <a:gd name="T122" fmla="*/ 137 w 537"/>
                  <a:gd name="T123" fmla="*/ 466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7" h="532">
                    <a:moveTo>
                      <a:pt x="140" y="468"/>
                    </a:moveTo>
                    <a:lnTo>
                      <a:pt x="109" y="441"/>
                    </a:lnTo>
                    <a:lnTo>
                      <a:pt x="89" y="466"/>
                    </a:lnTo>
                    <a:lnTo>
                      <a:pt x="120" y="491"/>
                    </a:lnTo>
                    <a:lnTo>
                      <a:pt x="140" y="468"/>
                    </a:lnTo>
                    <a:close/>
                    <a:moveTo>
                      <a:pt x="109" y="441"/>
                    </a:moveTo>
                    <a:lnTo>
                      <a:pt x="110" y="442"/>
                    </a:lnTo>
                    <a:lnTo>
                      <a:pt x="111" y="443"/>
                    </a:lnTo>
                    <a:lnTo>
                      <a:pt x="99" y="454"/>
                    </a:lnTo>
                    <a:lnTo>
                      <a:pt x="109" y="441"/>
                    </a:lnTo>
                    <a:close/>
                    <a:moveTo>
                      <a:pt x="111" y="443"/>
                    </a:moveTo>
                    <a:lnTo>
                      <a:pt x="85" y="413"/>
                    </a:lnTo>
                    <a:lnTo>
                      <a:pt x="60" y="432"/>
                    </a:lnTo>
                    <a:lnTo>
                      <a:pt x="87" y="464"/>
                    </a:lnTo>
                    <a:lnTo>
                      <a:pt x="111" y="443"/>
                    </a:lnTo>
                    <a:close/>
                    <a:moveTo>
                      <a:pt x="85" y="413"/>
                    </a:moveTo>
                    <a:lnTo>
                      <a:pt x="58" y="381"/>
                    </a:lnTo>
                    <a:lnTo>
                      <a:pt x="35" y="401"/>
                    </a:lnTo>
                    <a:lnTo>
                      <a:pt x="60" y="432"/>
                    </a:lnTo>
                    <a:lnTo>
                      <a:pt x="85" y="413"/>
                    </a:lnTo>
                    <a:close/>
                    <a:moveTo>
                      <a:pt x="58" y="381"/>
                    </a:moveTo>
                    <a:lnTo>
                      <a:pt x="60" y="383"/>
                    </a:lnTo>
                    <a:lnTo>
                      <a:pt x="61" y="385"/>
                    </a:lnTo>
                    <a:lnTo>
                      <a:pt x="47" y="391"/>
                    </a:lnTo>
                    <a:lnTo>
                      <a:pt x="58" y="381"/>
                    </a:lnTo>
                    <a:close/>
                    <a:moveTo>
                      <a:pt x="61" y="385"/>
                    </a:moveTo>
                    <a:lnTo>
                      <a:pt x="45" y="349"/>
                    </a:lnTo>
                    <a:lnTo>
                      <a:pt x="16" y="361"/>
                    </a:lnTo>
                    <a:lnTo>
                      <a:pt x="31" y="398"/>
                    </a:lnTo>
                    <a:lnTo>
                      <a:pt x="61" y="385"/>
                    </a:lnTo>
                    <a:close/>
                    <a:moveTo>
                      <a:pt x="45" y="349"/>
                    </a:moveTo>
                    <a:lnTo>
                      <a:pt x="46" y="350"/>
                    </a:lnTo>
                    <a:lnTo>
                      <a:pt x="46" y="351"/>
                    </a:lnTo>
                    <a:lnTo>
                      <a:pt x="30" y="355"/>
                    </a:lnTo>
                    <a:lnTo>
                      <a:pt x="45" y="349"/>
                    </a:lnTo>
                    <a:close/>
                    <a:moveTo>
                      <a:pt x="46" y="351"/>
                    </a:moveTo>
                    <a:lnTo>
                      <a:pt x="36" y="314"/>
                    </a:lnTo>
                    <a:lnTo>
                      <a:pt x="5" y="322"/>
                    </a:lnTo>
                    <a:lnTo>
                      <a:pt x="15" y="359"/>
                    </a:lnTo>
                    <a:lnTo>
                      <a:pt x="46" y="351"/>
                    </a:lnTo>
                    <a:close/>
                    <a:moveTo>
                      <a:pt x="36" y="314"/>
                    </a:moveTo>
                    <a:lnTo>
                      <a:pt x="36" y="315"/>
                    </a:lnTo>
                    <a:lnTo>
                      <a:pt x="36" y="316"/>
                    </a:lnTo>
                    <a:lnTo>
                      <a:pt x="20" y="318"/>
                    </a:lnTo>
                    <a:lnTo>
                      <a:pt x="36" y="314"/>
                    </a:lnTo>
                    <a:close/>
                    <a:moveTo>
                      <a:pt x="36" y="316"/>
                    </a:moveTo>
                    <a:lnTo>
                      <a:pt x="30" y="279"/>
                    </a:lnTo>
                    <a:lnTo>
                      <a:pt x="0" y="283"/>
                    </a:lnTo>
                    <a:lnTo>
                      <a:pt x="5" y="320"/>
                    </a:lnTo>
                    <a:lnTo>
                      <a:pt x="36" y="316"/>
                    </a:lnTo>
                    <a:close/>
                    <a:moveTo>
                      <a:pt x="30" y="279"/>
                    </a:moveTo>
                    <a:lnTo>
                      <a:pt x="30" y="280"/>
                    </a:lnTo>
                    <a:lnTo>
                      <a:pt x="30" y="281"/>
                    </a:lnTo>
                    <a:lnTo>
                      <a:pt x="15" y="281"/>
                    </a:lnTo>
                    <a:lnTo>
                      <a:pt x="30" y="279"/>
                    </a:lnTo>
                    <a:close/>
                    <a:moveTo>
                      <a:pt x="30" y="281"/>
                    </a:moveTo>
                    <a:lnTo>
                      <a:pt x="30" y="240"/>
                    </a:lnTo>
                    <a:lnTo>
                      <a:pt x="0" y="240"/>
                    </a:lnTo>
                    <a:lnTo>
                      <a:pt x="0" y="281"/>
                    </a:lnTo>
                    <a:lnTo>
                      <a:pt x="30" y="281"/>
                    </a:lnTo>
                    <a:close/>
                    <a:moveTo>
                      <a:pt x="30" y="240"/>
                    </a:moveTo>
                    <a:lnTo>
                      <a:pt x="30" y="242"/>
                    </a:lnTo>
                    <a:lnTo>
                      <a:pt x="30" y="244"/>
                    </a:lnTo>
                    <a:lnTo>
                      <a:pt x="15" y="240"/>
                    </a:lnTo>
                    <a:lnTo>
                      <a:pt x="30" y="240"/>
                    </a:lnTo>
                    <a:close/>
                    <a:moveTo>
                      <a:pt x="30" y="244"/>
                    </a:moveTo>
                    <a:lnTo>
                      <a:pt x="41" y="207"/>
                    </a:lnTo>
                    <a:lnTo>
                      <a:pt x="10" y="199"/>
                    </a:lnTo>
                    <a:lnTo>
                      <a:pt x="0" y="235"/>
                    </a:lnTo>
                    <a:lnTo>
                      <a:pt x="30" y="244"/>
                    </a:lnTo>
                    <a:close/>
                    <a:moveTo>
                      <a:pt x="41" y="207"/>
                    </a:moveTo>
                    <a:lnTo>
                      <a:pt x="51" y="171"/>
                    </a:lnTo>
                    <a:lnTo>
                      <a:pt x="21" y="162"/>
                    </a:lnTo>
                    <a:lnTo>
                      <a:pt x="10" y="199"/>
                    </a:lnTo>
                    <a:lnTo>
                      <a:pt x="41" y="207"/>
                    </a:lnTo>
                    <a:close/>
                    <a:moveTo>
                      <a:pt x="51" y="171"/>
                    </a:moveTo>
                    <a:lnTo>
                      <a:pt x="51" y="173"/>
                    </a:lnTo>
                    <a:lnTo>
                      <a:pt x="50" y="174"/>
                    </a:lnTo>
                    <a:lnTo>
                      <a:pt x="36" y="166"/>
                    </a:lnTo>
                    <a:lnTo>
                      <a:pt x="51" y="171"/>
                    </a:lnTo>
                    <a:close/>
                    <a:moveTo>
                      <a:pt x="50" y="174"/>
                    </a:moveTo>
                    <a:lnTo>
                      <a:pt x="70" y="138"/>
                    </a:lnTo>
                    <a:lnTo>
                      <a:pt x="43" y="122"/>
                    </a:lnTo>
                    <a:lnTo>
                      <a:pt x="22" y="159"/>
                    </a:lnTo>
                    <a:lnTo>
                      <a:pt x="50" y="174"/>
                    </a:lnTo>
                    <a:close/>
                    <a:moveTo>
                      <a:pt x="70" y="138"/>
                    </a:moveTo>
                    <a:lnTo>
                      <a:pt x="70" y="139"/>
                    </a:lnTo>
                    <a:lnTo>
                      <a:pt x="69" y="140"/>
                    </a:lnTo>
                    <a:lnTo>
                      <a:pt x="57" y="130"/>
                    </a:lnTo>
                    <a:lnTo>
                      <a:pt x="70" y="138"/>
                    </a:lnTo>
                    <a:close/>
                    <a:moveTo>
                      <a:pt x="69" y="140"/>
                    </a:moveTo>
                    <a:lnTo>
                      <a:pt x="95" y="109"/>
                    </a:lnTo>
                    <a:lnTo>
                      <a:pt x="71" y="89"/>
                    </a:lnTo>
                    <a:lnTo>
                      <a:pt x="45" y="120"/>
                    </a:lnTo>
                    <a:lnTo>
                      <a:pt x="69" y="140"/>
                    </a:lnTo>
                    <a:close/>
                    <a:moveTo>
                      <a:pt x="95" y="109"/>
                    </a:moveTo>
                    <a:lnTo>
                      <a:pt x="121" y="77"/>
                    </a:lnTo>
                    <a:lnTo>
                      <a:pt x="97" y="57"/>
                    </a:lnTo>
                    <a:lnTo>
                      <a:pt x="71" y="89"/>
                    </a:lnTo>
                    <a:lnTo>
                      <a:pt x="95" y="109"/>
                    </a:lnTo>
                    <a:close/>
                    <a:moveTo>
                      <a:pt x="121" y="77"/>
                    </a:moveTo>
                    <a:lnTo>
                      <a:pt x="119" y="79"/>
                    </a:lnTo>
                    <a:lnTo>
                      <a:pt x="117" y="80"/>
                    </a:lnTo>
                    <a:lnTo>
                      <a:pt x="109" y="67"/>
                    </a:lnTo>
                    <a:lnTo>
                      <a:pt x="121" y="77"/>
                    </a:lnTo>
                    <a:close/>
                    <a:moveTo>
                      <a:pt x="117" y="80"/>
                    </a:moveTo>
                    <a:lnTo>
                      <a:pt x="154" y="60"/>
                    </a:lnTo>
                    <a:lnTo>
                      <a:pt x="138" y="33"/>
                    </a:lnTo>
                    <a:lnTo>
                      <a:pt x="101" y="54"/>
                    </a:lnTo>
                    <a:lnTo>
                      <a:pt x="117" y="80"/>
                    </a:lnTo>
                    <a:close/>
                    <a:moveTo>
                      <a:pt x="154" y="60"/>
                    </a:moveTo>
                    <a:lnTo>
                      <a:pt x="154" y="60"/>
                    </a:lnTo>
                    <a:lnTo>
                      <a:pt x="153" y="60"/>
                    </a:lnTo>
                    <a:lnTo>
                      <a:pt x="146" y="47"/>
                    </a:lnTo>
                    <a:lnTo>
                      <a:pt x="154" y="60"/>
                    </a:lnTo>
                    <a:close/>
                    <a:moveTo>
                      <a:pt x="153" y="60"/>
                    </a:moveTo>
                    <a:lnTo>
                      <a:pt x="183" y="45"/>
                    </a:lnTo>
                    <a:lnTo>
                      <a:pt x="170" y="17"/>
                    </a:lnTo>
                    <a:lnTo>
                      <a:pt x="139" y="33"/>
                    </a:lnTo>
                    <a:lnTo>
                      <a:pt x="153" y="60"/>
                    </a:lnTo>
                    <a:close/>
                    <a:moveTo>
                      <a:pt x="183" y="45"/>
                    </a:moveTo>
                    <a:lnTo>
                      <a:pt x="182" y="46"/>
                    </a:lnTo>
                    <a:lnTo>
                      <a:pt x="180" y="46"/>
                    </a:lnTo>
                    <a:lnTo>
                      <a:pt x="177" y="31"/>
                    </a:lnTo>
                    <a:lnTo>
                      <a:pt x="183" y="45"/>
                    </a:lnTo>
                    <a:close/>
                    <a:moveTo>
                      <a:pt x="180" y="46"/>
                    </a:moveTo>
                    <a:lnTo>
                      <a:pt x="222" y="36"/>
                    </a:lnTo>
                    <a:lnTo>
                      <a:pt x="215" y="5"/>
                    </a:lnTo>
                    <a:lnTo>
                      <a:pt x="173" y="15"/>
                    </a:lnTo>
                    <a:lnTo>
                      <a:pt x="180" y="46"/>
                    </a:lnTo>
                    <a:close/>
                    <a:moveTo>
                      <a:pt x="222" y="36"/>
                    </a:moveTo>
                    <a:lnTo>
                      <a:pt x="221" y="36"/>
                    </a:lnTo>
                    <a:lnTo>
                      <a:pt x="221" y="36"/>
                    </a:lnTo>
                    <a:lnTo>
                      <a:pt x="219" y="20"/>
                    </a:lnTo>
                    <a:lnTo>
                      <a:pt x="222" y="36"/>
                    </a:lnTo>
                    <a:close/>
                    <a:moveTo>
                      <a:pt x="221" y="36"/>
                    </a:moveTo>
                    <a:lnTo>
                      <a:pt x="257" y="31"/>
                    </a:lnTo>
                    <a:lnTo>
                      <a:pt x="253" y="0"/>
                    </a:lnTo>
                    <a:lnTo>
                      <a:pt x="216" y="5"/>
                    </a:lnTo>
                    <a:lnTo>
                      <a:pt x="221" y="36"/>
                    </a:lnTo>
                    <a:close/>
                    <a:moveTo>
                      <a:pt x="257" y="31"/>
                    </a:moveTo>
                    <a:lnTo>
                      <a:pt x="257" y="31"/>
                    </a:lnTo>
                    <a:lnTo>
                      <a:pt x="255" y="31"/>
                    </a:lnTo>
                    <a:lnTo>
                      <a:pt x="255" y="15"/>
                    </a:lnTo>
                    <a:lnTo>
                      <a:pt x="257" y="31"/>
                    </a:lnTo>
                    <a:close/>
                    <a:moveTo>
                      <a:pt x="255" y="31"/>
                    </a:moveTo>
                    <a:lnTo>
                      <a:pt x="292" y="31"/>
                    </a:lnTo>
                    <a:lnTo>
                      <a:pt x="292" y="0"/>
                    </a:lnTo>
                    <a:lnTo>
                      <a:pt x="255" y="0"/>
                    </a:lnTo>
                    <a:lnTo>
                      <a:pt x="255" y="31"/>
                    </a:lnTo>
                    <a:close/>
                    <a:moveTo>
                      <a:pt x="292" y="31"/>
                    </a:moveTo>
                    <a:lnTo>
                      <a:pt x="290" y="31"/>
                    </a:lnTo>
                    <a:lnTo>
                      <a:pt x="289" y="31"/>
                    </a:lnTo>
                    <a:lnTo>
                      <a:pt x="292" y="15"/>
                    </a:lnTo>
                    <a:lnTo>
                      <a:pt x="292" y="31"/>
                    </a:lnTo>
                    <a:close/>
                    <a:moveTo>
                      <a:pt x="289" y="31"/>
                    </a:moveTo>
                    <a:lnTo>
                      <a:pt x="329" y="41"/>
                    </a:lnTo>
                    <a:lnTo>
                      <a:pt x="337" y="10"/>
                    </a:lnTo>
                    <a:lnTo>
                      <a:pt x="296" y="0"/>
                    </a:lnTo>
                    <a:lnTo>
                      <a:pt x="289" y="31"/>
                    </a:lnTo>
                    <a:close/>
                    <a:moveTo>
                      <a:pt x="329" y="41"/>
                    </a:moveTo>
                    <a:lnTo>
                      <a:pt x="328" y="41"/>
                    </a:lnTo>
                    <a:lnTo>
                      <a:pt x="329" y="41"/>
                    </a:lnTo>
                    <a:lnTo>
                      <a:pt x="333" y="25"/>
                    </a:lnTo>
                    <a:lnTo>
                      <a:pt x="329" y="41"/>
                    </a:lnTo>
                    <a:close/>
                    <a:moveTo>
                      <a:pt x="329" y="41"/>
                    </a:moveTo>
                    <a:lnTo>
                      <a:pt x="366" y="51"/>
                    </a:lnTo>
                    <a:lnTo>
                      <a:pt x="374" y="21"/>
                    </a:lnTo>
                    <a:lnTo>
                      <a:pt x="337" y="10"/>
                    </a:lnTo>
                    <a:lnTo>
                      <a:pt x="329" y="41"/>
                    </a:lnTo>
                    <a:close/>
                    <a:moveTo>
                      <a:pt x="366" y="51"/>
                    </a:moveTo>
                    <a:lnTo>
                      <a:pt x="364" y="51"/>
                    </a:lnTo>
                    <a:lnTo>
                      <a:pt x="362" y="50"/>
                    </a:lnTo>
                    <a:lnTo>
                      <a:pt x="370" y="36"/>
                    </a:lnTo>
                    <a:lnTo>
                      <a:pt x="366" y="51"/>
                    </a:lnTo>
                    <a:close/>
                    <a:moveTo>
                      <a:pt x="362" y="50"/>
                    </a:moveTo>
                    <a:lnTo>
                      <a:pt x="399" y="70"/>
                    </a:lnTo>
                    <a:lnTo>
                      <a:pt x="415" y="44"/>
                    </a:lnTo>
                    <a:lnTo>
                      <a:pt x="378" y="22"/>
                    </a:lnTo>
                    <a:lnTo>
                      <a:pt x="362" y="50"/>
                    </a:lnTo>
                    <a:close/>
                    <a:moveTo>
                      <a:pt x="399" y="70"/>
                    </a:moveTo>
                    <a:lnTo>
                      <a:pt x="398" y="70"/>
                    </a:lnTo>
                    <a:lnTo>
                      <a:pt x="397" y="69"/>
                    </a:lnTo>
                    <a:lnTo>
                      <a:pt x="407" y="57"/>
                    </a:lnTo>
                    <a:lnTo>
                      <a:pt x="399" y="70"/>
                    </a:lnTo>
                    <a:close/>
                    <a:moveTo>
                      <a:pt x="397" y="69"/>
                    </a:moveTo>
                    <a:lnTo>
                      <a:pt x="428" y="95"/>
                    </a:lnTo>
                    <a:lnTo>
                      <a:pt x="448" y="71"/>
                    </a:lnTo>
                    <a:lnTo>
                      <a:pt x="417" y="45"/>
                    </a:lnTo>
                    <a:lnTo>
                      <a:pt x="397" y="69"/>
                    </a:lnTo>
                    <a:close/>
                    <a:moveTo>
                      <a:pt x="428" y="95"/>
                    </a:moveTo>
                    <a:lnTo>
                      <a:pt x="427" y="95"/>
                    </a:lnTo>
                    <a:lnTo>
                      <a:pt x="427" y="94"/>
                    </a:lnTo>
                    <a:lnTo>
                      <a:pt x="438" y="84"/>
                    </a:lnTo>
                    <a:lnTo>
                      <a:pt x="428" y="95"/>
                    </a:lnTo>
                    <a:close/>
                    <a:moveTo>
                      <a:pt x="427" y="94"/>
                    </a:moveTo>
                    <a:lnTo>
                      <a:pt x="453" y="120"/>
                    </a:lnTo>
                    <a:lnTo>
                      <a:pt x="475" y="98"/>
                    </a:lnTo>
                    <a:lnTo>
                      <a:pt x="450" y="72"/>
                    </a:lnTo>
                    <a:lnTo>
                      <a:pt x="427" y="94"/>
                    </a:lnTo>
                    <a:close/>
                    <a:moveTo>
                      <a:pt x="453" y="120"/>
                    </a:moveTo>
                    <a:lnTo>
                      <a:pt x="452" y="119"/>
                    </a:lnTo>
                    <a:lnTo>
                      <a:pt x="451" y="118"/>
                    </a:lnTo>
                    <a:lnTo>
                      <a:pt x="464" y="109"/>
                    </a:lnTo>
                    <a:lnTo>
                      <a:pt x="453" y="120"/>
                    </a:lnTo>
                    <a:close/>
                    <a:moveTo>
                      <a:pt x="451" y="118"/>
                    </a:moveTo>
                    <a:lnTo>
                      <a:pt x="472" y="149"/>
                    </a:lnTo>
                    <a:lnTo>
                      <a:pt x="498" y="131"/>
                    </a:lnTo>
                    <a:lnTo>
                      <a:pt x="477" y="101"/>
                    </a:lnTo>
                    <a:lnTo>
                      <a:pt x="451" y="118"/>
                    </a:lnTo>
                    <a:close/>
                    <a:moveTo>
                      <a:pt x="472" y="149"/>
                    </a:moveTo>
                    <a:lnTo>
                      <a:pt x="471" y="149"/>
                    </a:lnTo>
                    <a:lnTo>
                      <a:pt x="471" y="149"/>
                    </a:lnTo>
                    <a:lnTo>
                      <a:pt x="485" y="141"/>
                    </a:lnTo>
                    <a:lnTo>
                      <a:pt x="472" y="149"/>
                    </a:lnTo>
                    <a:close/>
                    <a:moveTo>
                      <a:pt x="471" y="149"/>
                    </a:moveTo>
                    <a:lnTo>
                      <a:pt x="493" y="184"/>
                    </a:lnTo>
                    <a:lnTo>
                      <a:pt x="519" y="169"/>
                    </a:lnTo>
                    <a:lnTo>
                      <a:pt x="499" y="132"/>
                    </a:lnTo>
                    <a:lnTo>
                      <a:pt x="471" y="149"/>
                    </a:lnTo>
                    <a:close/>
                    <a:moveTo>
                      <a:pt x="493" y="184"/>
                    </a:moveTo>
                    <a:lnTo>
                      <a:pt x="491" y="183"/>
                    </a:lnTo>
                    <a:lnTo>
                      <a:pt x="490" y="181"/>
                    </a:lnTo>
                    <a:lnTo>
                      <a:pt x="506" y="177"/>
                    </a:lnTo>
                    <a:lnTo>
                      <a:pt x="493" y="184"/>
                    </a:lnTo>
                    <a:close/>
                    <a:moveTo>
                      <a:pt x="490" y="181"/>
                    </a:moveTo>
                    <a:lnTo>
                      <a:pt x="502" y="218"/>
                    </a:lnTo>
                    <a:lnTo>
                      <a:pt x="531" y="209"/>
                    </a:lnTo>
                    <a:lnTo>
                      <a:pt x="521" y="173"/>
                    </a:lnTo>
                    <a:lnTo>
                      <a:pt x="490" y="181"/>
                    </a:lnTo>
                    <a:close/>
                    <a:moveTo>
                      <a:pt x="502" y="218"/>
                    </a:moveTo>
                    <a:lnTo>
                      <a:pt x="501" y="217"/>
                    </a:lnTo>
                    <a:lnTo>
                      <a:pt x="501" y="215"/>
                    </a:lnTo>
                    <a:lnTo>
                      <a:pt x="516" y="214"/>
                    </a:lnTo>
                    <a:lnTo>
                      <a:pt x="502" y="218"/>
                    </a:lnTo>
                    <a:close/>
                    <a:moveTo>
                      <a:pt x="501" y="215"/>
                    </a:moveTo>
                    <a:lnTo>
                      <a:pt x="506" y="257"/>
                    </a:lnTo>
                    <a:lnTo>
                      <a:pt x="537" y="254"/>
                    </a:lnTo>
                    <a:lnTo>
                      <a:pt x="532" y="212"/>
                    </a:lnTo>
                    <a:lnTo>
                      <a:pt x="501" y="215"/>
                    </a:lnTo>
                    <a:close/>
                    <a:moveTo>
                      <a:pt x="506" y="257"/>
                    </a:moveTo>
                    <a:lnTo>
                      <a:pt x="506" y="255"/>
                    </a:lnTo>
                    <a:lnTo>
                      <a:pt x="506" y="253"/>
                    </a:lnTo>
                    <a:lnTo>
                      <a:pt x="522" y="255"/>
                    </a:lnTo>
                    <a:lnTo>
                      <a:pt x="506" y="257"/>
                    </a:lnTo>
                    <a:close/>
                    <a:moveTo>
                      <a:pt x="506" y="253"/>
                    </a:moveTo>
                    <a:lnTo>
                      <a:pt x="501" y="289"/>
                    </a:lnTo>
                    <a:lnTo>
                      <a:pt x="532" y="294"/>
                    </a:lnTo>
                    <a:lnTo>
                      <a:pt x="537" y="258"/>
                    </a:lnTo>
                    <a:lnTo>
                      <a:pt x="506" y="253"/>
                    </a:lnTo>
                    <a:close/>
                    <a:moveTo>
                      <a:pt x="532" y="294"/>
                    </a:moveTo>
                    <a:lnTo>
                      <a:pt x="531" y="297"/>
                    </a:lnTo>
                    <a:lnTo>
                      <a:pt x="532" y="294"/>
                    </a:lnTo>
                    <a:lnTo>
                      <a:pt x="516" y="292"/>
                    </a:lnTo>
                    <a:lnTo>
                      <a:pt x="532" y="294"/>
                    </a:lnTo>
                    <a:close/>
                    <a:moveTo>
                      <a:pt x="501" y="291"/>
                    </a:moveTo>
                    <a:lnTo>
                      <a:pt x="496" y="331"/>
                    </a:lnTo>
                    <a:lnTo>
                      <a:pt x="527" y="335"/>
                    </a:lnTo>
                    <a:lnTo>
                      <a:pt x="532" y="294"/>
                    </a:lnTo>
                    <a:lnTo>
                      <a:pt x="501" y="291"/>
                    </a:lnTo>
                    <a:close/>
                    <a:moveTo>
                      <a:pt x="496" y="331"/>
                    </a:moveTo>
                    <a:lnTo>
                      <a:pt x="496" y="330"/>
                    </a:lnTo>
                    <a:lnTo>
                      <a:pt x="496" y="329"/>
                    </a:lnTo>
                    <a:lnTo>
                      <a:pt x="511" y="333"/>
                    </a:lnTo>
                    <a:lnTo>
                      <a:pt x="496" y="331"/>
                    </a:lnTo>
                    <a:close/>
                    <a:moveTo>
                      <a:pt x="496" y="329"/>
                    </a:moveTo>
                    <a:lnTo>
                      <a:pt x="485" y="366"/>
                    </a:lnTo>
                    <a:lnTo>
                      <a:pt x="516" y="374"/>
                    </a:lnTo>
                    <a:lnTo>
                      <a:pt x="526" y="337"/>
                    </a:lnTo>
                    <a:lnTo>
                      <a:pt x="496" y="329"/>
                    </a:lnTo>
                    <a:close/>
                    <a:moveTo>
                      <a:pt x="485" y="366"/>
                    </a:moveTo>
                    <a:lnTo>
                      <a:pt x="486" y="364"/>
                    </a:lnTo>
                    <a:lnTo>
                      <a:pt x="487" y="363"/>
                    </a:lnTo>
                    <a:lnTo>
                      <a:pt x="501" y="370"/>
                    </a:lnTo>
                    <a:lnTo>
                      <a:pt x="485" y="366"/>
                    </a:lnTo>
                    <a:close/>
                    <a:moveTo>
                      <a:pt x="487" y="363"/>
                    </a:moveTo>
                    <a:lnTo>
                      <a:pt x="466" y="399"/>
                    </a:lnTo>
                    <a:lnTo>
                      <a:pt x="494" y="415"/>
                    </a:lnTo>
                    <a:lnTo>
                      <a:pt x="514" y="378"/>
                    </a:lnTo>
                    <a:lnTo>
                      <a:pt x="487" y="363"/>
                    </a:lnTo>
                    <a:close/>
                    <a:moveTo>
                      <a:pt x="466" y="399"/>
                    </a:moveTo>
                    <a:lnTo>
                      <a:pt x="467" y="398"/>
                    </a:lnTo>
                    <a:lnTo>
                      <a:pt x="468" y="397"/>
                    </a:lnTo>
                    <a:lnTo>
                      <a:pt x="480" y="407"/>
                    </a:lnTo>
                    <a:lnTo>
                      <a:pt x="466" y="399"/>
                    </a:lnTo>
                    <a:close/>
                    <a:moveTo>
                      <a:pt x="468" y="397"/>
                    </a:moveTo>
                    <a:lnTo>
                      <a:pt x="442" y="428"/>
                    </a:lnTo>
                    <a:lnTo>
                      <a:pt x="466" y="448"/>
                    </a:lnTo>
                    <a:lnTo>
                      <a:pt x="491" y="417"/>
                    </a:lnTo>
                    <a:lnTo>
                      <a:pt x="468" y="397"/>
                    </a:lnTo>
                    <a:close/>
                    <a:moveTo>
                      <a:pt x="442" y="428"/>
                    </a:moveTo>
                    <a:lnTo>
                      <a:pt x="443" y="427"/>
                    </a:lnTo>
                    <a:lnTo>
                      <a:pt x="444" y="426"/>
                    </a:lnTo>
                    <a:lnTo>
                      <a:pt x="454" y="438"/>
                    </a:lnTo>
                    <a:lnTo>
                      <a:pt x="442" y="428"/>
                    </a:lnTo>
                    <a:close/>
                    <a:moveTo>
                      <a:pt x="444" y="426"/>
                    </a:moveTo>
                    <a:lnTo>
                      <a:pt x="412" y="452"/>
                    </a:lnTo>
                    <a:lnTo>
                      <a:pt x="432" y="476"/>
                    </a:lnTo>
                    <a:lnTo>
                      <a:pt x="464" y="451"/>
                    </a:lnTo>
                    <a:lnTo>
                      <a:pt x="444" y="426"/>
                    </a:lnTo>
                    <a:close/>
                    <a:moveTo>
                      <a:pt x="412" y="452"/>
                    </a:moveTo>
                    <a:lnTo>
                      <a:pt x="413" y="452"/>
                    </a:lnTo>
                    <a:lnTo>
                      <a:pt x="414" y="451"/>
                    </a:lnTo>
                    <a:lnTo>
                      <a:pt x="422" y="464"/>
                    </a:lnTo>
                    <a:lnTo>
                      <a:pt x="412" y="452"/>
                    </a:lnTo>
                    <a:close/>
                    <a:moveTo>
                      <a:pt x="414" y="451"/>
                    </a:moveTo>
                    <a:lnTo>
                      <a:pt x="382" y="472"/>
                    </a:lnTo>
                    <a:lnTo>
                      <a:pt x="400" y="499"/>
                    </a:lnTo>
                    <a:lnTo>
                      <a:pt x="431" y="477"/>
                    </a:lnTo>
                    <a:lnTo>
                      <a:pt x="414" y="451"/>
                    </a:lnTo>
                    <a:close/>
                    <a:moveTo>
                      <a:pt x="382" y="472"/>
                    </a:moveTo>
                    <a:lnTo>
                      <a:pt x="383" y="471"/>
                    </a:lnTo>
                    <a:lnTo>
                      <a:pt x="385" y="471"/>
                    </a:lnTo>
                    <a:lnTo>
                      <a:pt x="392" y="485"/>
                    </a:lnTo>
                    <a:lnTo>
                      <a:pt x="382" y="472"/>
                    </a:lnTo>
                    <a:close/>
                    <a:moveTo>
                      <a:pt x="385" y="471"/>
                    </a:moveTo>
                    <a:lnTo>
                      <a:pt x="349" y="486"/>
                    </a:lnTo>
                    <a:lnTo>
                      <a:pt x="361" y="515"/>
                    </a:lnTo>
                    <a:lnTo>
                      <a:pt x="398" y="500"/>
                    </a:lnTo>
                    <a:lnTo>
                      <a:pt x="385" y="471"/>
                    </a:lnTo>
                    <a:close/>
                    <a:moveTo>
                      <a:pt x="349" y="486"/>
                    </a:moveTo>
                    <a:lnTo>
                      <a:pt x="350" y="486"/>
                    </a:lnTo>
                    <a:lnTo>
                      <a:pt x="351" y="485"/>
                    </a:lnTo>
                    <a:lnTo>
                      <a:pt x="355" y="501"/>
                    </a:lnTo>
                    <a:lnTo>
                      <a:pt x="349" y="486"/>
                    </a:lnTo>
                    <a:close/>
                    <a:moveTo>
                      <a:pt x="351" y="485"/>
                    </a:moveTo>
                    <a:lnTo>
                      <a:pt x="314" y="496"/>
                    </a:lnTo>
                    <a:lnTo>
                      <a:pt x="322" y="526"/>
                    </a:lnTo>
                    <a:lnTo>
                      <a:pt x="359" y="516"/>
                    </a:lnTo>
                    <a:lnTo>
                      <a:pt x="351" y="485"/>
                    </a:lnTo>
                    <a:close/>
                    <a:moveTo>
                      <a:pt x="314" y="496"/>
                    </a:moveTo>
                    <a:lnTo>
                      <a:pt x="315" y="495"/>
                    </a:lnTo>
                    <a:lnTo>
                      <a:pt x="316" y="495"/>
                    </a:lnTo>
                    <a:lnTo>
                      <a:pt x="318" y="511"/>
                    </a:lnTo>
                    <a:lnTo>
                      <a:pt x="314" y="496"/>
                    </a:lnTo>
                    <a:close/>
                    <a:moveTo>
                      <a:pt x="316" y="495"/>
                    </a:moveTo>
                    <a:lnTo>
                      <a:pt x="279" y="501"/>
                    </a:lnTo>
                    <a:lnTo>
                      <a:pt x="283" y="532"/>
                    </a:lnTo>
                    <a:lnTo>
                      <a:pt x="320" y="527"/>
                    </a:lnTo>
                    <a:lnTo>
                      <a:pt x="316" y="495"/>
                    </a:lnTo>
                    <a:close/>
                    <a:moveTo>
                      <a:pt x="279" y="501"/>
                    </a:moveTo>
                    <a:lnTo>
                      <a:pt x="280" y="501"/>
                    </a:lnTo>
                    <a:lnTo>
                      <a:pt x="281" y="501"/>
                    </a:lnTo>
                    <a:lnTo>
                      <a:pt x="281" y="517"/>
                    </a:lnTo>
                    <a:lnTo>
                      <a:pt x="279" y="501"/>
                    </a:lnTo>
                    <a:close/>
                    <a:moveTo>
                      <a:pt x="281" y="501"/>
                    </a:moveTo>
                    <a:lnTo>
                      <a:pt x="245" y="501"/>
                    </a:lnTo>
                    <a:lnTo>
                      <a:pt x="245" y="532"/>
                    </a:lnTo>
                    <a:lnTo>
                      <a:pt x="281" y="532"/>
                    </a:lnTo>
                    <a:lnTo>
                      <a:pt x="281" y="501"/>
                    </a:lnTo>
                    <a:close/>
                    <a:moveTo>
                      <a:pt x="245" y="501"/>
                    </a:moveTo>
                    <a:lnTo>
                      <a:pt x="246" y="501"/>
                    </a:lnTo>
                    <a:lnTo>
                      <a:pt x="247" y="501"/>
                    </a:lnTo>
                    <a:lnTo>
                      <a:pt x="245" y="517"/>
                    </a:lnTo>
                    <a:lnTo>
                      <a:pt x="245" y="501"/>
                    </a:lnTo>
                    <a:close/>
                    <a:moveTo>
                      <a:pt x="247" y="501"/>
                    </a:moveTo>
                    <a:lnTo>
                      <a:pt x="205" y="495"/>
                    </a:lnTo>
                    <a:lnTo>
                      <a:pt x="201" y="527"/>
                    </a:lnTo>
                    <a:lnTo>
                      <a:pt x="243" y="532"/>
                    </a:lnTo>
                    <a:lnTo>
                      <a:pt x="247" y="501"/>
                    </a:lnTo>
                    <a:close/>
                    <a:moveTo>
                      <a:pt x="205" y="495"/>
                    </a:moveTo>
                    <a:lnTo>
                      <a:pt x="207" y="495"/>
                    </a:lnTo>
                    <a:lnTo>
                      <a:pt x="209" y="496"/>
                    </a:lnTo>
                    <a:lnTo>
                      <a:pt x="203" y="511"/>
                    </a:lnTo>
                    <a:lnTo>
                      <a:pt x="205" y="495"/>
                    </a:lnTo>
                    <a:close/>
                    <a:moveTo>
                      <a:pt x="209" y="496"/>
                    </a:moveTo>
                    <a:lnTo>
                      <a:pt x="172" y="481"/>
                    </a:lnTo>
                    <a:lnTo>
                      <a:pt x="160" y="510"/>
                    </a:lnTo>
                    <a:lnTo>
                      <a:pt x="197" y="526"/>
                    </a:lnTo>
                    <a:lnTo>
                      <a:pt x="209" y="496"/>
                    </a:lnTo>
                    <a:close/>
                    <a:moveTo>
                      <a:pt x="172" y="481"/>
                    </a:moveTo>
                    <a:lnTo>
                      <a:pt x="137" y="466"/>
                    </a:lnTo>
                    <a:lnTo>
                      <a:pt x="123" y="494"/>
                    </a:lnTo>
                    <a:lnTo>
                      <a:pt x="160" y="510"/>
                    </a:lnTo>
                    <a:lnTo>
                      <a:pt x="172" y="48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81" name="Freeform 69">
                <a:extLst>
                  <a:ext uri="{FF2B5EF4-FFF2-40B4-BE49-F238E27FC236}">
                    <a16:creationId xmlns:a16="http://schemas.microsoft.com/office/drawing/2014/main" id="{AA6C530E-A61C-D317-EC65-A58B15E03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2624"/>
                <a:ext cx="170" cy="257"/>
              </a:xfrm>
              <a:custGeom>
                <a:avLst/>
                <a:gdLst>
                  <a:gd name="T0" fmla="*/ 188 w 847"/>
                  <a:gd name="T1" fmla="*/ 533 h 1285"/>
                  <a:gd name="T2" fmla="*/ 209 w 847"/>
                  <a:gd name="T3" fmla="*/ 486 h 1285"/>
                  <a:gd name="T4" fmla="*/ 241 w 847"/>
                  <a:gd name="T5" fmla="*/ 418 h 1285"/>
                  <a:gd name="T6" fmla="*/ 271 w 847"/>
                  <a:gd name="T7" fmla="*/ 340 h 1285"/>
                  <a:gd name="T8" fmla="*/ 313 w 847"/>
                  <a:gd name="T9" fmla="*/ 256 h 1285"/>
                  <a:gd name="T10" fmla="*/ 365 w 847"/>
                  <a:gd name="T11" fmla="*/ 173 h 1285"/>
                  <a:gd name="T12" fmla="*/ 423 w 847"/>
                  <a:gd name="T13" fmla="*/ 99 h 1285"/>
                  <a:gd name="T14" fmla="*/ 486 w 847"/>
                  <a:gd name="T15" fmla="*/ 42 h 1285"/>
                  <a:gd name="T16" fmla="*/ 559 w 847"/>
                  <a:gd name="T17" fmla="*/ 5 h 1285"/>
                  <a:gd name="T18" fmla="*/ 643 w 847"/>
                  <a:gd name="T19" fmla="*/ 0 h 1285"/>
                  <a:gd name="T20" fmla="*/ 731 w 847"/>
                  <a:gd name="T21" fmla="*/ 32 h 1285"/>
                  <a:gd name="T22" fmla="*/ 799 w 847"/>
                  <a:gd name="T23" fmla="*/ 84 h 1285"/>
                  <a:gd name="T24" fmla="*/ 835 w 847"/>
                  <a:gd name="T25" fmla="*/ 146 h 1285"/>
                  <a:gd name="T26" fmla="*/ 847 w 847"/>
                  <a:gd name="T27" fmla="*/ 225 h 1285"/>
                  <a:gd name="T28" fmla="*/ 835 w 847"/>
                  <a:gd name="T29" fmla="*/ 308 h 1285"/>
                  <a:gd name="T30" fmla="*/ 815 w 847"/>
                  <a:gd name="T31" fmla="*/ 392 h 1285"/>
                  <a:gd name="T32" fmla="*/ 783 w 847"/>
                  <a:gd name="T33" fmla="*/ 481 h 1285"/>
                  <a:gd name="T34" fmla="*/ 742 w 847"/>
                  <a:gd name="T35" fmla="*/ 559 h 1285"/>
                  <a:gd name="T36" fmla="*/ 705 w 847"/>
                  <a:gd name="T37" fmla="*/ 638 h 1285"/>
                  <a:gd name="T38" fmla="*/ 674 w 847"/>
                  <a:gd name="T39" fmla="*/ 700 h 1285"/>
                  <a:gd name="T40" fmla="*/ 648 w 847"/>
                  <a:gd name="T41" fmla="*/ 747 h 1285"/>
                  <a:gd name="T42" fmla="*/ 626 w 847"/>
                  <a:gd name="T43" fmla="*/ 794 h 1285"/>
                  <a:gd name="T44" fmla="*/ 601 w 847"/>
                  <a:gd name="T45" fmla="*/ 862 h 1285"/>
                  <a:gd name="T46" fmla="*/ 569 w 847"/>
                  <a:gd name="T47" fmla="*/ 940 h 1285"/>
                  <a:gd name="T48" fmla="*/ 527 w 847"/>
                  <a:gd name="T49" fmla="*/ 1024 h 1285"/>
                  <a:gd name="T50" fmla="*/ 480 w 847"/>
                  <a:gd name="T51" fmla="*/ 1107 h 1285"/>
                  <a:gd name="T52" fmla="*/ 428 w 847"/>
                  <a:gd name="T53" fmla="*/ 1180 h 1285"/>
                  <a:gd name="T54" fmla="*/ 365 w 847"/>
                  <a:gd name="T55" fmla="*/ 1237 h 1285"/>
                  <a:gd name="T56" fmla="*/ 293 w 847"/>
                  <a:gd name="T57" fmla="*/ 1279 h 1285"/>
                  <a:gd name="T58" fmla="*/ 214 w 847"/>
                  <a:gd name="T59" fmla="*/ 1285 h 1285"/>
                  <a:gd name="T60" fmla="*/ 131 w 847"/>
                  <a:gd name="T61" fmla="*/ 1259 h 1285"/>
                  <a:gd name="T62" fmla="*/ 57 w 847"/>
                  <a:gd name="T63" fmla="*/ 1207 h 1285"/>
                  <a:gd name="T64" fmla="*/ 15 w 847"/>
                  <a:gd name="T65" fmla="*/ 1138 h 1285"/>
                  <a:gd name="T66" fmla="*/ 0 w 847"/>
                  <a:gd name="T67" fmla="*/ 1060 h 1285"/>
                  <a:gd name="T68" fmla="*/ 5 w 847"/>
                  <a:gd name="T69" fmla="*/ 976 h 1285"/>
                  <a:gd name="T70" fmla="*/ 27 w 847"/>
                  <a:gd name="T71" fmla="*/ 887 h 1285"/>
                  <a:gd name="T72" fmla="*/ 57 w 847"/>
                  <a:gd name="T73" fmla="*/ 799 h 1285"/>
                  <a:gd name="T74" fmla="*/ 94 w 847"/>
                  <a:gd name="T75" fmla="*/ 715 h 1285"/>
                  <a:gd name="T76" fmla="*/ 131 w 847"/>
                  <a:gd name="T77" fmla="*/ 643 h 1285"/>
                  <a:gd name="T78" fmla="*/ 167 w 847"/>
                  <a:gd name="T79" fmla="*/ 579 h 1285"/>
                  <a:gd name="T80" fmla="*/ 188 w 847"/>
                  <a:gd name="T81" fmla="*/ 533 h 1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7" h="1285">
                    <a:moveTo>
                      <a:pt x="188" y="533"/>
                    </a:moveTo>
                    <a:lnTo>
                      <a:pt x="209" y="486"/>
                    </a:lnTo>
                    <a:lnTo>
                      <a:pt x="241" y="418"/>
                    </a:lnTo>
                    <a:lnTo>
                      <a:pt x="271" y="340"/>
                    </a:lnTo>
                    <a:lnTo>
                      <a:pt x="313" y="256"/>
                    </a:lnTo>
                    <a:lnTo>
                      <a:pt x="365" y="173"/>
                    </a:lnTo>
                    <a:lnTo>
                      <a:pt x="423" y="99"/>
                    </a:lnTo>
                    <a:lnTo>
                      <a:pt x="486" y="42"/>
                    </a:lnTo>
                    <a:lnTo>
                      <a:pt x="559" y="5"/>
                    </a:lnTo>
                    <a:lnTo>
                      <a:pt x="643" y="0"/>
                    </a:lnTo>
                    <a:lnTo>
                      <a:pt x="731" y="32"/>
                    </a:lnTo>
                    <a:lnTo>
                      <a:pt x="799" y="84"/>
                    </a:lnTo>
                    <a:lnTo>
                      <a:pt x="835" y="146"/>
                    </a:lnTo>
                    <a:lnTo>
                      <a:pt x="847" y="225"/>
                    </a:lnTo>
                    <a:lnTo>
                      <a:pt x="835" y="308"/>
                    </a:lnTo>
                    <a:lnTo>
                      <a:pt x="815" y="392"/>
                    </a:lnTo>
                    <a:lnTo>
                      <a:pt x="783" y="481"/>
                    </a:lnTo>
                    <a:lnTo>
                      <a:pt x="742" y="559"/>
                    </a:lnTo>
                    <a:lnTo>
                      <a:pt x="705" y="638"/>
                    </a:lnTo>
                    <a:lnTo>
                      <a:pt x="674" y="700"/>
                    </a:lnTo>
                    <a:lnTo>
                      <a:pt x="648" y="747"/>
                    </a:lnTo>
                    <a:lnTo>
                      <a:pt x="626" y="794"/>
                    </a:lnTo>
                    <a:lnTo>
                      <a:pt x="601" y="862"/>
                    </a:lnTo>
                    <a:lnTo>
                      <a:pt x="569" y="940"/>
                    </a:lnTo>
                    <a:lnTo>
                      <a:pt x="527" y="1024"/>
                    </a:lnTo>
                    <a:lnTo>
                      <a:pt x="480" y="1107"/>
                    </a:lnTo>
                    <a:lnTo>
                      <a:pt x="428" y="1180"/>
                    </a:lnTo>
                    <a:lnTo>
                      <a:pt x="365" y="1237"/>
                    </a:lnTo>
                    <a:lnTo>
                      <a:pt x="293" y="1279"/>
                    </a:lnTo>
                    <a:lnTo>
                      <a:pt x="214" y="1285"/>
                    </a:lnTo>
                    <a:lnTo>
                      <a:pt x="131" y="1259"/>
                    </a:lnTo>
                    <a:lnTo>
                      <a:pt x="57" y="1207"/>
                    </a:lnTo>
                    <a:lnTo>
                      <a:pt x="15" y="1138"/>
                    </a:lnTo>
                    <a:lnTo>
                      <a:pt x="0" y="1060"/>
                    </a:lnTo>
                    <a:lnTo>
                      <a:pt x="5" y="976"/>
                    </a:lnTo>
                    <a:lnTo>
                      <a:pt x="27" y="887"/>
                    </a:lnTo>
                    <a:lnTo>
                      <a:pt x="57" y="799"/>
                    </a:lnTo>
                    <a:lnTo>
                      <a:pt x="94" y="715"/>
                    </a:lnTo>
                    <a:lnTo>
                      <a:pt x="131" y="643"/>
                    </a:lnTo>
                    <a:lnTo>
                      <a:pt x="167" y="579"/>
                    </a:lnTo>
                    <a:lnTo>
                      <a:pt x="188" y="533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82" name="Freeform 70">
                <a:extLst>
                  <a:ext uri="{FF2B5EF4-FFF2-40B4-BE49-F238E27FC236}">
                    <a16:creationId xmlns:a16="http://schemas.microsoft.com/office/drawing/2014/main" id="{637FAEFD-5F66-31E6-8EC7-1173B39F6D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6" y="2621"/>
                <a:ext cx="176" cy="263"/>
              </a:xfrm>
              <a:custGeom>
                <a:avLst/>
                <a:gdLst>
                  <a:gd name="T0" fmla="*/ 239 w 877"/>
                  <a:gd name="T1" fmla="*/ 505 h 1315"/>
                  <a:gd name="T2" fmla="*/ 210 w 877"/>
                  <a:gd name="T3" fmla="*/ 495 h 1315"/>
                  <a:gd name="T4" fmla="*/ 270 w 877"/>
                  <a:gd name="T5" fmla="*/ 438 h 1315"/>
                  <a:gd name="T6" fmla="*/ 301 w 877"/>
                  <a:gd name="T7" fmla="*/ 362 h 1315"/>
                  <a:gd name="T8" fmla="*/ 301 w 877"/>
                  <a:gd name="T9" fmla="*/ 362 h 1315"/>
                  <a:gd name="T10" fmla="*/ 394 w 877"/>
                  <a:gd name="T11" fmla="*/ 196 h 1315"/>
                  <a:gd name="T12" fmla="*/ 380 w 877"/>
                  <a:gd name="T13" fmla="*/ 188 h 1315"/>
                  <a:gd name="T14" fmla="*/ 451 w 877"/>
                  <a:gd name="T15" fmla="*/ 124 h 1315"/>
                  <a:gd name="T16" fmla="*/ 490 w 877"/>
                  <a:gd name="T17" fmla="*/ 46 h 1315"/>
                  <a:gd name="T18" fmla="*/ 512 w 877"/>
                  <a:gd name="T19" fmla="*/ 68 h 1315"/>
                  <a:gd name="T20" fmla="*/ 578 w 877"/>
                  <a:gd name="T21" fmla="*/ 36 h 1315"/>
                  <a:gd name="T22" fmla="*/ 573 w 877"/>
                  <a:gd name="T23" fmla="*/ 5 h 1315"/>
                  <a:gd name="T24" fmla="*/ 653 w 877"/>
                  <a:gd name="T25" fmla="*/ 30 h 1315"/>
                  <a:gd name="T26" fmla="*/ 736 w 877"/>
                  <a:gd name="T27" fmla="*/ 59 h 1315"/>
                  <a:gd name="T28" fmla="*/ 736 w 877"/>
                  <a:gd name="T29" fmla="*/ 59 h 1315"/>
                  <a:gd name="T30" fmla="*/ 837 w 877"/>
                  <a:gd name="T31" fmla="*/ 169 h 1315"/>
                  <a:gd name="T32" fmla="*/ 850 w 877"/>
                  <a:gd name="T33" fmla="*/ 161 h 1315"/>
                  <a:gd name="T34" fmla="*/ 845 w 877"/>
                  <a:gd name="T35" fmla="*/ 242 h 1315"/>
                  <a:gd name="T36" fmla="*/ 867 w 877"/>
                  <a:gd name="T37" fmla="*/ 325 h 1315"/>
                  <a:gd name="T38" fmla="*/ 835 w 877"/>
                  <a:gd name="T39" fmla="*/ 321 h 1315"/>
                  <a:gd name="T40" fmla="*/ 815 w 877"/>
                  <a:gd name="T41" fmla="*/ 403 h 1315"/>
                  <a:gd name="T42" fmla="*/ 844 w 877"/>
                  <a:gd name="T43" fmla="*/ 412 h 1315"/>
                  <a:gd name="T44" fmla="*/ 785 w 877"/>
                  <a:gd name="T45" fmla="*/ 488 h 1315"/>
                  <a:gd name="T46" fmla="*/ 771 w 877"/>
                  <a:gd name="T47" fmla="*/ 581 h 1315"/>
                  <a:gd name="T48" fmla="*/ 742 w 877"/>
                  <a:gd name="T49" fmla="*/ 567 h 1315"/>
                  <a:gd name="T50" fmla="*/ 675 w 877"/>
                  <a:gd name="T51" fmla="*/ 708 h 1315"/>
                  <a:gd name="T52" fmla="*/ 689 w 877"/>
                  <a:gd name="T53" fmla="*/ 715 h 1315"/>
                  <a:gd name="T54" fmla="*/ 677 w 877"/>
                  <a:gd name="T55" fmla="*/ 768 h 1315"/>
                  <a:gd name="T56" fmla="*/ 656 w 877"/>
                  <a:gd name="T57" fmla="*/ 815 h 1315"/>
                  <a:gd name="T58" fmla="*/ 657 w 877"/>
                  <a:gd name="T59" fmla="*/ 815 h 1315"/>
                  <a:gd name="T60" fmla="*/ 603 w 877"/>
                  <a:gd name="T61" fmla="*/ 868 h 1315"/>
                  <a:gd name="T62" fmla="*/ 630 w 877"/>
                  <a:gd name="T63" fmla="*/ 883 h 1315"/>
                  <a:gd name="T64" fmla="*/ 570 w 877"/>
                  <a:gd name="T65" fmla="*/ 948 h 1315"/>
                  <a:gd name="T66" fmla="*/ 529 w 877"/>
                  <a:gd name="T67" fmla="*/ 1031 h 1315"/>
                  <a:gd name="T68" fmla="*/ 529 w 877"/>
                  <a:gd name="T69" fmla="*/ 1031 h 1315"/>
                  <a:gd name="T70" fmla="*/ 430 w 877"/>
                  <a:gd name="T71" fmla="*/ 1186 h 1315"/>
                  <a:gd name="T72" fmla="*/ 443 w 877"/>
                  <a:gd name="T73" fmla="*/ 1195 h 1315"/>
                  <a:gd name="T74" fmla="*/ 370 w 877"/>
                  <a:gd name="T75" fmla="*/ 1241 h 1315"/>
                  <a:gd name="T76" fmla="*/ 315 w 877"/>
                  <a:gd name="T77" fmla="*/ 1308 h 1315"/>
                  <a:gd name="T78" fmla="*/ 300 w 877"/>
                  <a:gd name="T79" fmla="*/ 1281 h 1315"/>
                  <a:gd name="T80" fmla="*/ 231 w 877"/>
                  <a:gd name="T81" fmla="*/ 1284 h 1315"/>
                  <a:gd name="T82" fmla="*/ 224 w 877"/>
                  <a:gd name="T83" fmla="*/ 1314 h 1315"/>
                  <a:gd name="T84" fmla="*/ 155 w 877"/>
                  <a:gd name="T85" fmla="*/ 1260 h 1315"/>
                  <a:gd name="T86" fmla="*/ 85 w 877"/>
                  <a:gd name="T87" fmla="*/ 1213 h 1315"/>
                  <a:gd name="T88" fmla="*/ 85 w 877"/>
                  <a:gd name="T89" fmla="*/ 1213 h 1315"/>
                  <a:gd name="T90" fmla="*/ 30 w 877"/>
                  <a:gd name="T91" fmla="*/ 1072 h 1315"/>
                  <a:gd name="T92" fmla="*/ 15 w 877"/>
                  <a:gd name="T93" fmla="*/ 1075 h 1315"/>
                  <a:gd name="T94" fmla="*/ 36 w 877"/>
                  <a:gd name="T95" fmla="*/ 992 h 1315"/>
                  <a:gd name="T96" fmla="*/ 26 w 877"/>
                  <a:gd name="T97" fmla="*/ 899 h 1315"/>
                  <a:gd name="T98" fmla="*/ 57 w 877"/>
                  <a:gd name="T99" fmla="*/ 907 h 1315"/>
                  <a:gd name="T100" fmla="*/ 87 w 877"/>
                  <a:gd name="T101" fmla="*/ 820 h 1315"/>
                  <a:gd name="T102" fmla="*/ 58 w 877"/>
                  <a:gd name="T103" fmla="*/ 808 h 1315"/>
                  <a:gd name="T104" fmla="*/ 123 w 877"/>
                  <a:gd name="T105" fmla="*/ 737 h 1315"/>
                  <a:gd name="T106" fmla="*/ 159 w 877"/>
                  <a:gd name="T107" fmla="*/ 665 h 1315"/>
                  <a:gd name="T108" fmla="*/ 159 w 877"/>
                  <a:gd name="T109" fmla="*/ 665 h 1315"/>
                  <a:gd name="T110" fmla="*/ 217 w 877"/>
                  <a:gd name="T111" fmla="*/ 554 h 1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77" h="1315">
                    <a:moveTo>
                      <a:pt x="217" y="554"/>
                    </a:moveTo>
                    <a:lnTo>
                      <a:pt x="238" y="507"/>
                    </a:lnTo>
                    <a:lnTo>
                      <a:pt x="210" y="495"/>
                    </a:lnTo>
                    <a:lnTo>
                      <a:pt x="188" y="541"/>
                    </a:lnTo>
                    <a:lnTo>
                      <a:pt x="217" y="554"/>
                    </a:lnTo>
                    <a:close/>
                    <a:moveTo>
                      <a:pt x="238" y="507"/>
                    </a:moveTo>
                    <a:lnTo>
                      <a:pt x="239" y="505"/>
                    </a:lnTo>
                    <a:lnTo>
                      <a:pt x="238" y="507"/>
                    </a:lnTo>
                    <a:lnTo>
                      <a:pt x="224" y="501"/>
                    </a:lnTo>
                    <a:lnTo>
                      <a:pt x="238" y="507"/>
                    </a:lnTo>
                    <a:close/>
                    <a:moveTo>
                      <a:pt x="238" y="507"/>
                    </a:moveTo>
                    <a:lnTo>
                      <a:pt x="269" y="440"/>
                    </a:lnTo>
                    <a:lnTo>
                      <a:pt x="241" y="426"/>
                    </a:lnTo>
                    <a:lnTo>
                      <a:pt x="210" y="495"/>
                    </a:lnTo>
                    <a:lnTo>
                      <a:pt x="238" y="507"/>
                    </a:lnTo>
                    <a:close/>
                    <a:moveTo>
                      <a:pt x="240" y="427"/>
                    </a:moveTo>
                    <a:lnTo>
                      <a:pt x="240" y="428"/>
                    </a:lnTo>
                    <a:lnTo>
                      <a:pt x="241" y="426"/>
                    </a:lnTo>
                    <a:lnTo>
                      <a:pt x="256" y="433"/>
                    </a:lnTo>
                    <a:lnTo>
                      <a:pt x="240" y="427"/>
                    </a:lnTo>
                    <a:close/>
                    <a:moveTo>
                      <a:pt x="270" y="438"/>
                    </a:moveTo>
                    <a:lnTo>
                      <a:pt x="302" y="360"/>
                    </a:lnTo>
                    <a:lnTo>
                      <a:pt x="272" y="349"/>
                    </a:lnTo>
                    <a:lnTo>
                      <a:pt x="240" y="427"/>
                    </a:lnTo>
                    <a:lnTo>
                      <a:pt x="270" y="438"/>
                    </a:lnTo>
                    <a:close/>
                    <a:moveTo>
                      <a:pt x="302" y="360"/>
                    </a:moveTo>
                    <a:lnTo>
                      <a:pt x="302" y="360"/>
                    </a:lnTo>
                    <a:lnTo>
                      <a:pt x="301" y="362"/>
                    </a:lnTo>
                    <a:lnTo>
                      <a:pt x="286" y="355"/>
                    </a:lnTo>
                    <a:lnTo>
                      <a:pt x="302" y="360"/>
                    </a:lnTo>
                    <a:close/>
                    <a:moveTo>
                      <a:pt x="301" y="362"/>
                    </a:moveTo>
                    <a:lnTo>
                      <a:pt x="342" y="278"/>
                    </a:lnTo>
                    <a:lnTo>
                      <a:pt x="314" y="264"/>
                    </a:lnTo>
                    <a:lnTo>
                      <a:pt x="273" y="348"/>
                    </a:lnTo>
                    <a:lnTo>
                      <a:pt x="301" y="362"/>
                    </a:lnTo>
                    <a:close/>
                    <a:moveTo>
                      <a:pt x="342" y="278"/>
                    </a:moveTo>
                    <a:lnTo>
                      <a:pt x="341" y="279"/>
                    </a:lnTo>
                    <a:lnTo>
                      <a:pt x="341" y="279"/>
                    </a:lnTo>
                    <a:lnTo>
                      <a:pt x="328" y="271"/>
                    </a:lnTo>
                    <a:lnTo>
                      <a:pt x="342" y="278"/>
                    </a:lnTo>
                    <a:close/>
                    <a:moveTo>
                      <a:pt x="341" y="279"/>
                    </a:moveTo>
                    <a:lnTo>
                      <a:pt x="394" y="196"/>
                    </a:lnTo>
                    <a:lnTo>
                      <a:pt x="367" y="179"/>
                    </a:lnTo>
                    <a:lnTo>
                      <a:pt x="315" y="263"/>
                    </a:lnTo>
                    <a:lnTo>
                      <a:pt x="341" y="279"/>
                    </a:lnTo>
                    <a:close/>
                    <a:moveTo>
                      <a:pt x="394" y="196"/>
                    </a:moveTo>
                    <a:lnTo>
                      <a:pt x="393" y="197"/>
                    </a:lnTo>
                    <a:lnTo>
                      <a:pt x="393" y="197"/>
                    </a:lnTo>
                    <a:lnTo>
                      <a:pt x="380" y="188"/>
                    </a:lnTo>
                    <a:lnTo>
                      <a:pt x="394" y="196"/>
                    </a:lnTo>
                    <a:close/>
                    <a:moveTo>
                      <a:pt x="393" y="197"/>
                    </a:moveTo>
                    <a:lnTo>
                      <a:pt x="451" y="124"/>
                    </a:lnTo>
                    <a:lnTo>
                      <a:pt x="426" y="105"/>
                    </a:lnTo>
                    <a:lnTo>
                      <a:pt x="368" y="177"/>
                    </a:lnTo>
                    <a:lnTo>
                      <a:pt x="393" y="197"/>
                    </a:lnTo>
                    <a:close/>
                    <a:moveTo>
                      <a:pt x="451" y="124"/>
                    </a:moveTo>
                    <a:lnTo>
                      <a:pt x="450" y="124"/>
                    </a:lnTo>
                    <a:lnTo>
                      <a:pt x="449" y="126"/>
                    </a:lnTo>
                    <a:lnTo>
                      <a:pt x="438" y="114"/>
                    </a:lnTo>
                    <a:lnTo>
                      <a:pt x="451" y="124"/>
                    </a:lnTo>
                    <a:close/>
                    <a:moveTo>
                      <a:pt x="449" y="126"/>
                    </a:moveTo>
                    <a:lnTo>
                      <a:pt x="512" y="68"/>
                    </a:lnTo>
                    <a:lnTo>
                      <a:pt x="490" y="46"/>
                    </a:lnTo>
                    <a:lnTo>
                      <a:pt x="427" y="103"/>
                    </a:lnTo>
                    <a:lnTo>
                      <a:pt x="449" y="126"/>
                    </a:lnTo>
                    <a:close/>
                    <a:moveTo>
                      <a:pt x="512" y="68"/>
                    </a:moveTo>
                    <a:lnTo>
                      <a:pt x="510" y="70"/>
                    </a:lnTo>
                    <a:lnTo>
                      <a:pt x="508" y="71"/>
                    </a:lnTo>
                    <a:lnTo>
                      <a:pt x="501" y="57"/>
                    </a:lnTo>
                    <a:lnTo>
                      <a:pt x="512" y="68"/>
                    </a:lnTo>
                    <a:close/>
                    <a:moveTo>
                      <a:pt x="508" y="71"/>
                    </a:moveTo>
                    <a:lnTo>
                      <a:pt x="581" y="35"/>
                    </a:lnTo>
                    <a:lnTo>
                      <a:pt x="567" y="6"/>
                    </a:lnTo>
                    <a:lnTo>
                      <a:pt x="493" y="43"/>
                    </a:lnTo>
                    <a:lnTo>
                      <a:pt x="508" y="71"/>
                    </a:lnTo>
                    <a:close/>
                    <a:moveTo>
                      <a:pt x="581" y="35"/>
                    </a:moveTo>
                    <a:lnTo>
                      <a:pt x="578" y="36"/>
                    </a:lnTo>
                    <a:lnTo>
                      <a:pt x="575" y="36"/>
                    </a:lnTo>
                    <a:lnTo>
                      <a:pt x="574" y="20"/>
                    </a:lnTo>
                    <a:lnTo>
                      <a:pt x="581" y="35"/>
                    </a:lnTo>
                    <a:close/>
                    <a:moveTo>
                      <a:pt x="575" y="36"/>
                    </a:moveTo>
                    <a:lnTo>
                      <a:pt x="659" y="31"/>
                    </a:lnTo>
                    <a:lnTo>
                      <a:pt x="657" y="0"/>
                    </a:lnTo>
                    <a:lnTo>
                      <a:pt x="573" y="5"/>
                    </a:lnTo>
                    <a:lnTo>
                      <a:pt x="575" y="36"/>
                    </a:lnTo>
                    <a:close/>
                    <a:moveTo>
                      <a:pt x="659" y="31"/>
                    </a:moveTo>
                    <a:lnTo>
                      <a:pt x="656" y="31"/>
                    </a:lnTo>
                    <a:lnTo>
                      <a:pt x="653" y="30"/>
                    </a:lnTo>
                    <a:lnTo>
                      <a:pt x="658" y="15"/>
                    </a:lnTo>
                    <a:lnTo>
                      <a:pt x="659" y="31"/>
                    </a:lnTo>
                    <a:close/>
                    <a:moveTo>
                      <a:pt x="653" y="30"/>
                    </a:moveTo>
                    <a:lnTo>
                      <a:pt x="741" y="61"/>
                    </a:lnTo>
                    <a:lnTo>
                      <a:pt x="751" y="32"/>
                    </a:lnTo>
                    <a:lnTo>
                      <a:pt x="663" y="0"/>
                    </a:lnTo>
                    <a:lnTo>
                      <a:pt x="653" y="30"/>
                    </a:lnTo>
                    <a:close/>
                    <a:moveTo>
                      <a:pt x="741" y="61"/>
                    </a:moveTo>
                    <a:lnTo>
                      <a:pt x="739" y="60"/>
                    </a:lnTo>
                    <a:lnTo>
                      <a:pt x="736" y="59"/>
                    </a:lnTo>
                    <a:lnTo>
                      <a:pt x="746" y="47"/>
                    </a:lnTo>
                    <a:lnTo>
                      <a:pt x="741" y="61"/>
                    </a:lnTo>
                    <a:close/>
                    <a:moveTo>
                      <a:pt x="736" y="59"/>
                    </a:moveTo>
                    <a:lnTo>
                      <a:pt x="805" y="111"/>
                    </a:lnTo>
                    <a:lnTo>
                      <a:pt x="824" y="87"/>
                    </a:lnTo>
                    <a:lnTo>
                      <a:pt x="756" y="34"/>
                    </a:lnTo>
                    <a:lnTo>
                      <a:pt x="736" y="59"/>
                    </a:lnTo>
                    <a:close/>
                    <a:moveTo>
                      <a:pt x="805" y="111"/>
                    </a:moveTo>
                    <a:lnTo>
                      <a:pt x="802" y="109"/>
                    </a:lnTo>
                    <a:lnTo>
                      <a:pt x="800" y="107"/>
                    </a:lnTo>
                    <a:lnTo>
                      <a:pt x="814" y="99"/>
                    </a:lnTo>
                    <a:lnTo>
                      <a:pt x="805" y="111"/>
                    </a:lnTo>
                    <a:close/>
                    <a:moveTo>
                      <a:pt x="800" y="107"/>
                    </a:moveTo>
                    <a:lnTo>
                      <a:pt x="837" y="169"/>
                    </a:lnTo>
                    <a:lnTo>
                      <a:pt x="865" y="154"/>
                    </a:lnTo>
                    <a:lnTo>
                      <a:pt x="828" y="91"/>
                    </a:lnTo>
                    <a:lnTo>
                      <a:pt x="800" y="107"/>
                    </a:lnTo>
                    <a:close/>
                    <a:moveTo>
                      <a:pt x="837" y="169"/>
                    </a:moveTo>
                    <a:lnTo>
                      <a:pt x="835" y="166"/>
                    </a:lnTo>
                    <a:lnTo>
                      <a:pt x="835" y="163"/>
                    </a:lnTo>
                    <a:lnTo>
                      <a:pt x="850" y="161"/>
                    </a:lnTo>
                    <a:lnTo>
                      <a:pt x="837" y="169"/>
                    </a:lnTo>
                    <a:close/>
                    <a:moveTo>
                      <a:pt x="835" y="163"/>
                    </a:moveTo>
                    <a:lnTo>
                      <a:pt x="845" y="242"/>
                    </a:lnTo>
                    <a:lnTo>
                      <a:pt x="877" y="238"/>
                    </a:lnTo>
                    <a:lnTo>
                      <a:pt x="867" y="159"/>
                    </a:lnTo>
                    <a:lnTo>
                      <a:pt x="835" y="163"/>
                    </a:lnTo>
                    <a:close/>
                    <a:moveTo>
                      <a:pt x="845" y="242"/>
                    </a:moveTo>
                    <a:lnTo>
                      <a:pt x="845" y="240"/>
                    </a:lnTo>
                    <a:lnTo>
                      <a:pt x="845" y="238"/>
                    </a:lnTo>
                    <a:lnTo>
                      <a:pt x="862" y="240"/>
                    </a:lnTo>
                    <a:lnTo>
                      <a:pt x="845" y="242"/>
                    </a:lnTo>
                    <a:close/>
                    <a:moveTo>
                      <a:pt x="845" y="238"/>
                    </a:moveTo>
                    <a:lnTo>
                      <a:pt x="835" y="321"/>
                    </a:lnTo>
                    <a:lnTo>
                      <a:pt x="867" y="325"/>
                    </a:lnTo>
                    <a:lnTo>
                      <a:pt x="877" y="242"/>
                    </a:lnTo>
                    <a:lnTo>
                      <a:pt x="845" y="238"/>
                    </a:lnTo>
                    <a:close/>
                    <a:moveTo>
                      <a:pt x="835" y="321"/>
                    </a:moveTo>
                    <a:lnTo>
                      <a:pt x="835" y="320"/>
                    </a:lnTo>
                    <a:lnTo>
                      <a:pt x="835" y="319"/>
                    </a:lnTo>
                    <a:lnTo>
                      <a:pt x="850" y="323"/>
                    </a:lnTo>
                    <a:lnTo>
                      <a:pt x="835" y="321"/>
                    </a:lnTo>
                    <a:close/>
                    <a:moveTo>
                      <a:pt x="835" y="319"/>
                    </a:moveTo>
                    <a:lnTo>
                      <a:pt x="815" y="403"/>
                    </a:lnTo>
                    <a:lnTo>
                      <a:pt x="845" y="411"/>
                    </a:lnTo>
                    <a:lnTo>
                      <a:pt x="866" y="327"/>
                    </a:lnTo>
                    <a:lnTo>
                      <a:pt x="835" y="319"/>
                    </a:lnTo>
                    <a:close/>
                    <a:moveTo>
                      <a:pt x="815" y="403"/>
                    </a:moveTo>
                    <a:lnTo>
                      <a:pt x="815" y="403"/>
                    </a:lnTo>
                    <a:lnTo>
                      <a:pt x="815" y="402"/>
                    </a:lnTo>
                    <a:lnTo>
                      <a:pt x="830" y="407"/>
                    </a:lnTo>
                    <a:lnTo>
                      <a:pt x="815" y="403"/>
                    </a:lnTo>
                    <a:close/>
                    <a:moveTo>
                      <a:pt x="815" y="402"/>
                    </a:moveTo>
                    <a:lnTo>
                      <a:pt x="784" y="490"/>
                    </a:lnTo>
                    <a:lnTo>
                      <a:pt x="814" y="501"/>
                    </a:lnTo>
                    <a:lnTo>
                      <a:pt x="844" y="412"/>
                    </a:lnTo>
                    <a:lnTo>
                      <a:pt x="815" y="402"/>
                    </a:lnTo>
                    <a:close/>
                    <a:moveTo>
                      <a:pt x="784" y="490"/>
                    </a:moveTo>
                    <a:lnTo>
                      <a:pt x="784" y="489"/>
                    </a:lnTo>
                    <a:lnTo>
                      <a:pt x="785" y="488"/>
                    </a:lnTo>
                    <a:lnTo>
                      <a:pt x="798" y="496"/>
                    </a:lnTo>
                    <a:lnTo>
                      <a:pt x="784" y="490"/>
                    </a:lnTo>
                    <a:close/>
                    <a:moveTo>
                      <a:pt x="785" y="488"/>
                    </a:moveTo>
                    <a:lnTo>
                      <a:pt x="743" y="567"/>
                    </a:lnTo>
                    <a:lnTo>
                      <a:pt x="771" y="581"/>
                    </a:lnTo>
                    <a:lnTo>
                      <a:pt x="813" y="503"/>
                    </a:lnTo>
                    <a:lnTo>
                      <a:pt x="785" y="488"/>
                    </a:lnTo>
                    <a:close/>
                    <a:moveTo>
                      <a:pt x="771" y="580"/>
                    </a:moveTo>
                    <a:lnTo>
                      <a:pt x="771" y="579"/>
                    </a:lnTo>
                    <a:lnTo>
                      <a:pt x="771" y="581"/>
                    </a:lnTo>
                    <a:lnTo>
                      <a:pt x="757" y="574"/>
                    </a:lnTo>
                    <a:lnTo>
                      <a:pt x="771" y="580"/>
                    </a:lnTo>
                    <a:close/>
                    <a:moveTo>
                      <a:pt x="742" y="567"/>
                    </a:moveTo>
                    <a:lnTo>
                      <a:pt x="706" y="645"/>
                    </a:lnTo>
                    <a:lnTo>
                      <a:pt x="734" y="659"/>
                    </a:lnTo>
                    <a:lnTo>
                      <a:pt x="771" y="580"/>
                    </a:lnTo>
                    <a:lnTo>
                      <a:pt x="742" y="567"/>
                    </a:lnTo>
                    <a:close/>
                    <a:moveTo>
                      <a:pt x="706" y="645"/>
                    </a:moveTo>
                    <a:lnTo>
                      <a:pt x="706" y="648"/>
                    </a:lnTo>
                    <a:lnTo>
                      <a:pt x="707" y="645"/>
                    </a:lnTo>
                    <a:lnTo>
                      <a:pt x="720" y="653"/>
                    </a:lnTo>
                    <a:lnTo>
                      <a:pt x="706" y="645"/>
                    </a:lnTo>
                    <a:close/>
                    <a:moveTo>
                      <a:pt x="707" y="645"/>
                    </a:moveTo>
                    <a:lnTo>
                      <a:pt x="675" y="708"/>
                    </a:lnTo>
                    <a:lnTo>
                      <a:pt x="703" y="722"/>
                    </a:lnTo>
                    <a:lnTo>
                      <a:pt x="734" y="659"/>
                    </a:lnTo>
                    <a:lnTo>
                      <a:pt x="707" y="645"/>
                    </a:lnTo>
                    <a:close/>
                    <a:moveTo>
                      <a:pt x="675" y="708"/>
                    </a:moveTo>
                    <a:lnTo>
                      <a:pt x="675" y="707"/>
                    </a:lnTo>
                    <a:lnTo>
                      <a:pt x="675" y="708"/>
                    </a:lnTo>
                    <a:lnTo>
                      <a:pt x="689" y="715"/>
                    </a:lnTo>
                    <a:lnTo>
                      <a:pt x="675" y="708"/>
                    </a:lnTo>
                    <a:close/>
                    <a:moveTo>
                      <a:pt x="675" y="708"/>
                    </a:moveTo>
                    <a:lnTo>
                      <a:pt x="648" y="755"/>
                    </a:lnTo>
                    <a:lnTo>
                      <a:pt x="676" y="770"/>
                    </a:lnTo>
                    <a:lnTo>
                      <a:pt x="703" y="722"/>
                    </a:lnTo>
                    <a:lnTo>
                      <a:pt x="675" y="708"/>
                    </a:lnTo>
                    <a:close/>
                    <a:moveTo>
                      <a:pt x="677" y="768"/>
                    </a:moveTo>
                    <a:lnTo>
                      <a:pt x="677" y="769"/>
                    </a:lnTo>
                    <a:lnTo>
                      <a:pt x="676" y="770"/>
                    </a:lnTo>
                    <a:lnTo>
                      <a:pt x="663" y="762"/>
                    </a:lnTo>
                    <a:lnTo>
                      <a:pt x="677" y="768"/>
                    </a:lnTo>
                    <a:close/>
                    <a:moveTo>
                      <a:pt x="648" y="756"/>
                    </a:moveTo>
                    <a:lnTo>
                      <a:pt x="627" y="802"/>
                    </a:lnTo>
                    <a:lnTo>
                      <a:pt x="656" y="815"/>
                    </a:lnTo>
                    <a:lnTo>
                      <a:pt x="677" y="768"/>
                    </a:lnTo>
                    <a:lnTo>
                      <a:pt x="648" y="756"/>
                    </a:lnTo>
                    <a:close/>
                    <a:moveTo>
                      <a:pt x="657" y="815"/>
                    </a:moveTo>
                    <a:lnTo>
                      <a:pt x="657" y="815"/>
                    </a:lnTo>
                    <a:lnTo>
                      <a:pt x="656" y="815"/>
                    </a:lnTo>
                    <a:lnTo>
                      <a:pt x="641" y="809"/>
                    </a:lnTo>
                    <a:lnTo>
                      <a:pt x="657" y="815"/>
                    </a:lnTo>
                    <a:close/>
                    <a:moveTo>
                      <a:pt x="627" y="804"/>
                    </a:moveTo>
                    <a:lnTo>
                      <a:pt x="602" y="871"/>
                    </a:lnTo>
                    <a:lnTo>
                      <a:pt x="630" y="882"/>
                    </a:lnTo>
                    <a:lnTo>
                      <a:pt x="657" y="815"/>
                    </a:lnTo>
                    <a:lnTo>
                      <a:pt x="627" y="804"/>
                    </a:lnTo>
                    <a:close/>
                    <a:moveTo>
                      <a:pt x="602" y="871"/>
                    </a:moveTo>
                    <a:lnTo>
                      <a:pt x="603" y="868"/>
                    </a:lnTo>
                    <a:lnTo>
                      <a:pt x="602" y="871"/>
                    </a:lnTo>
                    <a:lnTo>
                      <a:pt x="616" y="877"/>
                    </a:lnTo>
                    <a:lnTo>
                      <a:pt x="602" y="871"/>
                    </a:lnTo>
                    <a:close/>
                    <a:moveTo>
                      <a:pt x="602" y="871"/>
                    </a:moveTo>
                    <a:lnTo>
                      <a:pt x="570" y="949"/>
                    </a:lnTo>
                    <a:lnTo>
                      <a:pt x="598" y="961"/>
                    </a:lnTo>
                    <a:lnTo>
                      <a:pt x="630" y="883"/>
                    </a:lnTo>
                    <a:lnTo>
                      <a:pt x="602" y="871"/>
                    </a:lnTo>
                    <a:close/>
                    <a:moveTo>
                      <a:pt x="570" y="949"/>
                    </a:moveTo>
                    <a:lnTo>
                      <a:pt x="570" y="949"/>
                    </a:lnTo>
                    <a:lnTo>
                      <a:pt x="570" y="948"/>
                    </a:lnTo>
                    <a:lnTo>
                      <a:pt x="584" y="955"/>
                    </a:lnTo>
                    <a:lnTo>
                      <a:pt x="570" y="949"/>
                    </a:lnTo>
                    <a:close/>
                    <a:moveTo>
                      <a:pt x="570" y="948"/>
                    </a:moveTo>
                    <a:lnTo>
                      <a:pt x="528" y="1032"/>
                    </a:lnTo>
                    <a:lnTo>
                      <a:pt x="557" y="1045"/>
                    </a:lnTo>
                    <a:lnTo>
                      <a:pt x="598" y="962"/>
                    </a:lnTo>
                    <a:lnTo>
                      <a:pt x="570" y="948"/>
                    </a:lnTo>
                    <a:close/>
                    <a:moveTo>
                      <a:pt x="528" y="1032"/>
                    </a:moveTo>
                    <a:lnTo>
                      <a:pt x="529" y="1031"/>
                    </a:lnTo>
                    <a:lnTo>
                      <a:pt x="529" y="1031"/>
                    </a:lnTo>
                    <a:lnTo>
                      <a:pt x="542" y="1039"/>
                    </a:lnTo>
                    <a:lnTo>
                      <a:pt x="528" y="1032"/>
                    </a:lnTo>
                    <a:close/>
                    <a:moveTo>
                      <a:pt x="529" y="1031"/>
                    </a:moveTo>
                    <a:lnTo>
                      <a:pt x="482" y="1115"/>
                    </a:lnTo>
                    <a:lnTo>
                      <a:pt x="510" y="1130"/>
                    </a:lnTo>
                    <a:lnTo>
                      <a:pt x="557" y="1046"/>
                    </a:lnTo>
                    <a:lnTo>
                      <a:pt x="529" y="1031"/>
                    </a:lnTo>
                    <a:close/>
                    <a:moveTo>
                      <a:pt x="482" y="1115"/>
                    </a:moveTo>
                    <a:lnTo>
                      <a:pt x="482" y="1113"/>
                    </a:lnTo>
                    <a:lnTo>
                      <a:pt x="483" y="1113"/>
                    </a:lnTo>
                    <a:lnTo>
                      <a:pt x="495" y="1122"/>
                    </a:lnTo>
                    <a:lnTo>
                      <a:pt x="482" y="1115"/>
                    </a:lnTo>
                    <a:close/>
                    <a:moveTo>
                      <a:pt x="483" y="1113"/>
                    </a:moveTo>
                    <a:lnTo>
                      <a:pt x="430" y="1186"/>
                    </a:lnTo>
                    <a:lnTo>
                      <a:pt x="456" y="1204"/>
                    </a:lnTo>
                    <a:lnTo>
                      <a:pt x="509" y="1131"/>
                    </a:lnTo>
                    <a:lnTo>
                      <a:pt x="483" y="1113"/>
                    </a:lnTo>
                    <a:close/>
                    <a:moveTo>
                      <a:pt x="430" y="1186"/>
                    </a:moveTo>
                    <a:lnTo>
                      <a:pt x="431" y="1185"/>
                    </a:lnTo>
                    <a:lnTo>
                      <a:pt x="433" y="1184"/>
                    </a:lnTo>
                    <a:lnTo>
                      <a:pt x="443" y="1195"/>
                    </a:lnTo>
                    <a:lnTo>
                      <a:pt x="430" y="1186"/>
                    </a:lnTo>
                    <a:close/>
                    <a:moveTo>
                      <a:pt x="433" y="1184"/>
                    </a:moveTo>
                    <a:lnTo>
                      <a:pt x="370" y="1241"/>
                    </a:lnTo>
                    <a:lnTo>
                      <a:pt x="391" y="1264"/>
                    </a:lnTo>
                    <a:lnTo>
                      <a:pt x="454" y="1207"/>
                    </a:lnTo>
                    <a:lnTo>
                      <a:pt x="433" y="1184"/>
                    </a:lnTo>
                    <a:close/>
                    <a:moveTo>
                      <a:pt x="370" y="1241"/>
                    </a:moveTo>
                    <a:lnTo>
                      <a:pt x="371" y="1240"/>
                    </a:lnTo>
                    <a:lnTo>
                      <a:pt x="373" y="1239"/>
                    </a:lnTo>
                    <a:lnTo>
                      <a:pt x="380" y="1252"/>
                    </a:lnTo>
                    <a:lnTo>
                      <a:pt x="370" y="1241"/>
                    </a:lnTo>
                    <a:close/>
                    <a:moveTo>
                      <a:pt x="373" y="1239"/>
                    </a:moveTo>
                    <a:lnTo>
                      <a:pt x="300" y="1281"/>
                    </a:lnTo>
                    <a:lnTo>
                      <a:pt x="315" y="1308"/>
                    </a:lnTo>
                    <a:lnTo>
                      <a:pt x="388" y="1266"/>
                    </a:lnTo>
                    <a:lnTo>
                      <a:pt x="373" y="1239"/>
                    </a:lnTo>
                    <a:close/>
                    <a:moveTo>
                      <a:pt x="300" y="1281"/>
                    </a:moveTo>
                    <a:lnTo>
                      <a:pt x="303" y="1279"/>
                    </a:lnTo>
                    <a:lnTo>
                      <a:pt x="307" y="1279"/>
                    </a:lnTo>
                    <a:lnTo>
                      <a:pt x="308" y="1294"/>
                    </a:lnTo>
                    <a:lnTo>
                      <a:pt x="300" y="1281"/>
                    </a:lnTo>
                    <a:close/>
                    <a:moveTo>
                      <a:pt x="307" y="1279"/>
                    </a:moveTo>
                    <a:lnTo>
                      <a:pt x="228" y="1284"/>
                    </a:lnTo>
                    <a:lnTo>
                      <a:pt x="230" y="1315"/>
                    </a:lnTo>
                    <a:lnTo>
                      <a:pt x="309" y="1310"/>
                    </a:lnTo>
                    <a:lnTo>
                      <a:pt x="307" y="1279"/>
                    </a:lnTo>
                    <a:close/>
                    <a:moveTo>
                      <a:pt x="228" y="1284"/>
                    </a:moveTo>
                    <a:lnTo>
                      <a:pt x="231" y="1284"/>
                    </a:lnTo>
                    <a:lnTo>
                      <a:pt x="234" y="1285"/>
                    </a:lnTo>
                    <a:lnTo>
                      <a:pt x="229" y="1300"/>
                    </a:lnTo>
                    <a:lnTo>
                      <a:pt x="228" y="1284"/>
                    </a:lnTo>
                    <a:close/>
                    <a:moveTo>
                      <a:pt x="234" y="1285"/>
                    </a:moveTo>
                    <a:lnTo>
                      <a:pt x="151" y="1258"/>
                    </a:lnTo>
                    <a:lnTo>
                      <a:pt x="141" y="1289"/>
                    </a:lnTo>
                    <a:lnTo>
                      <a:pt x="224" y="1314"/>
                    </a:lnTo>
                    <a:lnTo>
                      <a:pt x="234" y="1285"/>
                    </a:lnTo>
                    <a:close/>
                    <a:moveTo>
                      <a:pt x="151" y="1258"/>
                    </a:moveTo>
                    <a:lnTo>
                      <a:pt x="153" y="1259"/>
                    </a:lnTo>
                    <a:lnTo>
                      <a:pt x="155" y="1260"/>
                    </a:lnTo>
                    <a:lnTo>
                      <a:pt x="146" y="1274"/>
                    </a:lnTo>
                    <a:lnTo>
                      <a:pt x="151" y="1258"/>
                    </a:lnTo>
                    <a:close/>
                    <a:moveTo>
                      <a:pt x="155" y="1260"/>
                    </a:moveTo>
                    <a:lnTo>
                      <a:pt x="81" y="1208"/>
                    </a:lnTo>
                    <a:lnTo>
                      <a:pt x="63" y="1234"/>
                    </a:lnTo>
                    <a:lnTo>
                      <a:pt x="136" y="1287"/>
                    </a:lnTo>
                    <a:lnTo>
                      <a:pt x="155" y="1260"/>
                    </a:lnTo>
                    <a:close/>
                    <a:moveTo>
                      <a:pt x="81" y="1208"/>
                    </a:moveTo>
                    <a:lnTo>
                      <a:pt x="84" y="1210"/>
                    </a:lnTo>
                    <a:lnTo>
                      <a:pt x="85" y="1213"/>
                    </a:lnTo>
                    <a:lnTo>
                      <a:pt x="72" y="1222"/>
                    </a:lnTo>
                    <a:lnTo>
                      <a:pt x="81" y="1208"/>
                    </a:lnTo>
                    <a:close/>
                    <a:moveTo>
                      <a:pt x="85" y="1213"/>
                    </a:moveTo>
                    <a:lnTo>
                      <a:pt x="44" y="1145"/>
                    </a:lnTo>
                    <a:lnTo>
                      <a:pt x="17" y="1161"/>
                    </a:lnTo>
                    <a:lnTo>
                      <a:pt x="59" y="1230"/>
                    </a:lnTo>
                    <a:lnTo>
                      <a:pt x="85" y="1213"/>
                    </a:lnTo>
                    <a:close/>
                    <a:moveTo>
                      <a:pt x="44" y="1145"/>
                    </a:moveTo>
                    <a:lnTo>
                      <a:pt x="46" y="1148"/>
                    </a:lnTo>
                    <a:lnTo>
                      <a:pt x="47" y="1150"/>
                    </a:lnTo>
                    <a:lnTo>
                      <a:pt x="30" y="1153"/>
                    </a:lnTo>
                    <a:lnTo>
                      <a:pt x="44" y="1145"/>
                    </a:lnTo>
                    <a:close/>
                    <a:moveTo>
                      <a:pt x="47" y="1150"/>
                    </a:moveTo>
                    <a:lnTo>
                      <a:pt x="30" y="1072"/>
                    </a:lnTo>
                    <a:lnTo>
                      <a:pt x="0" y="1078"/>
                    </a:lnTo>
                    <a:lnTo>
                      <a:pt x="15" y="1156"/>
                    </a:lnTo>
                    <a:lnTo>
                      <a:pt x="47" y="1150"/>
                    </a:lnTo>
                    <a:close/>
                    <a:moveTo>
                      <a:pt x="30" y="1072"/>
                    </a:moveTo>
                    <a:lnTo>
                      <a:pt x="31" y="1074"/>
                    </a:lnTo>
                    <a:lnTo>
                      <a:pt x="30" y="1076"/>
                    </a:lnTo>
                    <a:lnTo>
                      <a:pt x="15" y="1075"/>
                    </a:lnTo>
                    <a:lnTo>
                      <a:pt x="30" y="1072"/>
                    </a:lnTo>
                    <a:close/>
                    <a:moveTo>
                      <a:pt x="30" y="1076"/>
                    </a:moveTo>
                    <a:lnTo>
                      <a:pt x="36" y="992"/>
                    </a:lnTo>
                    <a:lnTo>
                      <a:pt x="5" y="991"/>
                    </a:lnTo>
                    <a:lnTo>
                      <a:pt x="0" y="1075"/>
                    </a:lnTo>
                    <a:lnTo>
                      <a:pt x="30" y="1076"/>
                    </a:lnTo>
                    <a:close/>
                    <a:moveTo>
                      <a:pt x="36" y="992"/>
                    </a:moveTo>
                    <a:lnTo>
                      <a:pt x="35" y="994"/>
                    </a:lnTo>
                    <a:lnTo>
                      <a:pt x="35" y="995"/>
                    </a:lnTo>
                    <a:lnTo>
                      <a:pt x="20" y="991"/>
                    </a:lnTo>
                    <a:lnTo>
                      <a:pt x="36" y="992"/>
                    </a:lnTo>
                    <a:close/>
                    <a:moveTo>
                      <a:pt x="35" y="995"/>
                    </a:moveTo>
                    <a:lnTo>
                      <a:pt x="57" y="907"/>
                    </a:lnTo>
                    <a:lnTo>
                      <a:pt x="26" y="899"/>
                    </a:lnTo>
                    <a:lnTo>
                      <a:pt x="5" y="988"/>
                    </a:lnTo>
                    <a:lnTo>
                      <a:pt x="35" y="995"/>
                    </a:lnTo>
                    <a:close/>
                    <a:moveTo>
                      <a:pt x="57" y="907"/>
                    </a:moveTo>
                    <a:lnTo>
                      <a:pt x="57" y="907"/>
                    </a:lnTo>
                    <a:lnTo>
                      <a:pt x="56" y="908"/>
                    </a:lnTo>
                    <a:lnTo>
                      <a:pt x="42" y="902"/>
                    </a:lnTo>
                    <a:lnTo>
                      <a:pt x="57" y="907"/>
                    </a:lnTo>
                    <a:close/>
                    <a:moveTo>
                      <a:pt x="56" y="908"/>
                    </a:moveTo>
                    <a:lnTo>
                      <a:pt x="87" y="819"/>
                    </a:lnTo>
                    <a:lnTo>
                      <a:pt x="58" y="809"/>
                    </a:lnTo>
                    <a:lnTo>
                      <a:pt x="26" y="897"/>
                    </a:lnTo>
                    <a:lnTo>
                      <a:pt x="56" y="908"/>
                    </a:lnTo>
                    <a:close/>
                    <a:moveTo>
                      <a:pt x="87" y="819"/>
                    </a:moveTo>
                    <a:lnTo>
                      <a:pt x="87" y="820"/>
                    </a:lnTo>
                    <a:lnTo>
                      <a:pt x="86" y="821"/>
                    </a:lnTo>
                    <a:lnTo>
                      <a:pt x="72" y="814"/>
                    </a:lnTo>
                    <a:lnTo>
                      <a:pt x="87" y="819"/>
                    </a:lnTo>
                    <a:close/>
                    <a:moveTo>
                      <a:pt x="86" y="821"/>
                    </a:moveTo>
                    <a:lnTo>
                      <a:pt x="123" y="737"/>
                    </a:lnTo>
                    <a:lnTo>
                      <a:pt x="95" y="724"/>
                    </a:lnTo>
                    <a:lnTo>
                      <a:pt x="58" y="808"/>
                    </a:lnTo>
                    <a:lnTo>
                      <a:pt x="86" y="821"/>
                    </a:lnTo>
                    <a:close/>
                    <a:moveTo>
                      <a:pt x="123" y="737"/>
                    </a:moveTo>
                    <a:lnTo>
                      <a:pt x="123" y="737"/>
                    </a:lnTo>
                    <a:lnTo>
                      <a:pt x="123" y="737"/>
                    </a:lnTo>
                    <a:lnTo>
                      <a:pt x="109" y="730"/>
                    </a:lnTo>
                    <a:lnTo>
                      <a:pt x="123" y="737"/>
                    </a:lnTo>
                    <a:close/>
                    <a:moveTo>
                      <a:pt x="123" y="737"/>
                    </a:moveTo>
                    <a:lnTo>
                      <a:pt x="160" y="665"/>
                    </a:lnTo>
                    <a:lnTo>
                      <a:pt x="131" y="651"/>
                    </a:lnTo>
                    <a:lnTo>
                      <a:pt x="95" y="724"/>
                    </a:lnTo>
                    <a:lnTo>
                      <a:pt x="123" y="737"/>
                    </a:lnTo>
                    <a:close/>
                    <a:moveTo>
                      <a:pt x="160" y="665"/>
                    </a:moveTo>
                    <a:lnTo>
                      <a:pt x="159" y="666"/>
                    </a:lnTo>
                    <a:lnTo>
                      <a:pt x="159" y="665"/>
                    </a:lnTo>
                    <a:lnTo>
                      <a:pt x="146" y="658"/>
                    </a:lnTo>
                    <a:lnTo>
                      <a:pt x="160" y="665"/>
                    </a:lnTo>
                    <a:close/>
                    <a:moveTo>
                      <a:pt x="159" y="665"/>
                    </a:moveTo>
                    <a:lnTo>
                      <a:pt x="196" y="603"/>
                    </a:lnTo>
                    <a:lnTo>
                      <a:pt x="169" y="587"/>
                    </a:lnTo>
                    <a:lnTo>
                      <a:pt x="132" y="650"/>
                    </a:lnTo>
                    <a:lnTo>
                      <a:pt x="159" y="665"/>
                    </a:lnTo>
                    <a:close/>
                    <a:moveTo>
                      <a:pt x="168" y="588"/>
                    </a:moveTo>
                    <a:lnTo>
                      <a:pt x="168" y="587"/>
                    </a:lnTo>
                    <a:lnTo>
                      <a:pt x="169" y="587"/>
                    </a:lnTo>
                    <a:lnTo>
                      <a:pt x="182" y="594"/>
                    </a:lnTo>
                    <a:lnTo>
                      <a:pt x="168" y="588"/>
                    </a:lnTo>
                    <a:close/>
                    <a:moveTo>
                      <a:pt x="197" y="601"/>
                    </a:moveTo>
                    <a:lnTo>
                      <a:pt x="217" y="554"/>
                    </a:lnTo>
                    <a:lnTo>
                      <a:pt x="188" y="541"/>
                    </a:lnTo>
                    <a:lnTo>
                      <a:pt x="168" y="588"/>
                    </a:lnTo>
                    <a:lnTo>
                      <a:pt x="197" y="60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83" name="Freeform 71">
                <a:extLst>
                  <a:ext uri="{FF2B5EF4-FFF2-40B4-BE49-F238E27FC236}">
                    <a16:creationId xmlns:a16="http://schemas.microsoft.com/office/drawing/2014/main" id="{E6D4CFE6-85AA-79C2-5086-5759549EE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195"/>
                <a:ext cx="121" cy="270"/>
              </a:xfrm>
              <a:custGeom>
                <a:avLst/>
                <a:gdLst>
                  <a:gd name="T0" fmla="*/ 53 w 606"/>
                  <a:gd name="T1" fmla="*/ 642 h 1352"/>
                  <a:gd name="T2" fmla="*/ 59 w 606"/>
                  <a:gd name="T3" fmla="*/ 590 h 1352"/>
                  <a:gd name="T4" fmla="*/ 64 w 606"/>
                  <a:gd name="T5" fmla="*/ 517 h 1352"/>
                  <a:gd name="T6" fmla="*/ 74 w 606"/>
                  <a:gd name="T7" fmla="*/ 428 h 1352"/>
                  <a:gd name="T8" fmla="*/ 90 w 606"/>
                  <a:gd name="T9" fmla="*/ 340 h 1352"/>
                  <a:gd name="T10" fmla="*/ 116 w 606"/>
                  <a:gd name="T11" fmla="*/ 246 h 1352"/>
                  <a:gd name="T12" fmla="*/ 147 w 606"/>
                  <a:gd name="T13" fmla="*/ 162 h 1352"/>
                  <a:gd name="T14" fmla="*/ 194 w 606"/>
                  <a:gd name="T15" fmla="*/ 84 h 1352"/>
                  <a:gd name="T16" fmla="*/ 251 w 606"/>
                  <a:gd name="T17" fmla="*/ 32 h 1352"/>
                  <a:gd name="T18" fmla="*/ 330 w 606"/>
                  <a:gd name="T19" fmla="*/ 0 h 1352"/>
                  <a:gd name="T20" fmla="*/ 424 w 606"/>
                  <a:gd name="T21" fmla="*/ 5 h 1352"/>
                  <a:gd name="T22" fmla="*/ 502 w 606"/>
                  <a:gd name="T23" fmla="*/ 32 h 1352"/>
                  <a:gd name="T24" fmla="*/ 554 w 606"/>
                  <a:gd name="T25" fmla="*/ 84 h 1352"/>
                  <a:gd name="T26" fmla="*/ 591 w 606"/>
                  <a:gd name="T27" fmla="*/ 157 h 1352"/>
                  <a:gd name="T28" fmla="*/ 606 w 606"/>
                  <a:gd name="T29" fmla="*/ 234 h 1352"/>
                  <a:gd name="T30" fmla="*/ 606 w 606"/>
                  <a:gd name="T31" fmla="*/ 323 h 1352"/>
                  <a:gd name="T32" fmla="*/ 601 w 606"/>
                  <a:gd name="T33" fmla="*/ 418 h 1352"/>
                  <a:gd name="T34" fmla="*/ 591 w 606"/>
                  <a:gd name="T35" fmla="*/ 507 h 1352"/>
                  <a:gd name="T36" fmla="*/ 576 w 606"/>
                  <a:gd name="T37" fmla="*/ 590 h 1352"/>
                  <a:gd name="T38" fmla="*/ 559 w 606"/>
                  <a:gd name="T39" fmla="*/ 658 h 1352"/>
                  <a:gd name="T40" fmla="*/ 554 w 606"/>
                  <a:gd name="T41" fmla="*/ 710 h 1352"/>
                  <a:gd name="T42" fmla="*/ 544 w 606"/>
                  <a:gd name="T43" fmla="*/ 763 h 1352"/>
                  <a:gd name="T44" fmla="*/ 539 w 606"/>
                  <a:gd name="T45" fmla="*/ 835 h 1352"/>
                  <a:gd name="T46" fmla="*/ 534 w 606"/>
                  <a:gd name="T47" fmla="*/ 924 h 1352"/>
                  <a:gd name="T48" fmla="*/ 518 w 606"/>
                  <a:gd name="T49" fmla="*/ 1012 h 1352"/>
                  <a:gd name="T50" fmla="*/ 497 w 606"/>
                  <a:gd name="T51" fmla="*/ 1107 h 1352"/>
                  <a:gd name="T52" fmla="*/ 465 w 606"/>
                  <a:gd name="T53" fmla="*/ 1191 h 1352"/>
                  <a:gd name="T54" fmla="*/ 424 w 606"/>
                  <a:gd name="T55" fmla="*/ 1268 h 1352"/>
                  <a:gd name="T56" fmla="*/ 372 w 606"/>
                  <a:gd name="T57" fmla="*/ 1321 h 1352"/>
                  <a:gd name="T58" fmla="*/ 298 w 606"/>
                  <a:gd name="T59" fmla="*/ 1352 h 1352"/>
                  <a:gd name="T60" fmla="*/ 204 w 606"/>
                  <a:gd name="T61" fmla="*/ 1352 h 1352"/>
                  <a:gd name="T62" fmla="*/ 121 w 606"/>
                  <a:gd name="T63" fmla="*/ 1327 h 1352"/>
                  <a:gd name="T64" fmla="*/ 64 w 606"/>
                  <a:gd name="T65" fmla="*/ 1268 h 1352"/>
                  <a:gd name="T66" fmla="*/ 27 w 606"/>
                  <a:gd name="T67" fmla="*/ 1201 h 1352"/>
                  <a:gd name="T68" fmla="*/ 6 w 606"/>
                  <a:gd name="T69" fmla="*/ 1118 h 1352"/>
                  <a:gd name="T70" fmla="*/ 0 w 606"/>
                  <a:gd name="T71" fmla="*/ 1029 h 1352"/>
                  <a:gd name="T72" fmla="*/ 6 w 606"/>
                  <a:gd name="T73" fmla="*/ 935 h 1352"/>
                  <a:gd name="T74" fmla="*/ 17 w 606"/>
                  <a:gd name="T75" fmla="*/ 846 h 1352"/>
                  <a:gd name="T76" fmla="*/ 32 w 606"/>
                  <a:gd name="T77" fmla="*/ 763 h 1352"/>
                  <a:gd name="T78" fmla="*/ 42 w 606"/>
                  <a:gd name="T79" fmla="*/ 694 h 1352"/>
                  <a:gd name="T80" fmla="*/ 53 w 606"/>
                  <a:gd name="T81" fmla="*/ 642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06" h="1352">
                    <a:moveTo>
                      <a:pt x="53" y="642"/>
                    </a:moveTo>
                    <a:lnTo>
                      <a:pt x="59" y="590"/>
                    </a:lnTo>
                    <a:lnTo>
                      <a:pt x="64" y="517"/>
                    </a:lnTo>
                    <a:lnTo>
                      <a:pt x="74" y="428"/>
                    </a:lnTo>
                    <a:lnTo>
                      <a:pt x="90" y="340"/>
                    </a:lnTo>
                    <a:lnTo>
                      <a:pt x="116" y="246"/>
                    </a:lnTo>
                    <a:lnTo>
                      <a:pt x="147" y="162"/>
                    </a:lnTo>
                    <a:lnTo>
                      <a:pt x="194" y="84"/>
                    </a:lnTo>
                    <a:lnTo>
                      <a:pt x="251" y="32"/>
                    </a:lnTo>
                    <a:lnTo>
                      <a:pt x="330" y="0"/>
                    </a:lnTo>
                    <a:lnTo>
                      <a:pt x="424" y="5"/>
                    </a:lnTo>
                    <a:lnTo>
                      <a:pt x="502" y="32"/>
                    </a:lnTo>
                    <a:lnTo>
                      <a:pt x="554" y="84"/>
                    </a:lnTo>
                    <a:lnTo>
                      <a:pt x="591" y="157"/>
                    </a:lnTo>
                    <a:lnTo>
                      <a:pt x="606" y="234"/>
                    </a:lnTo>
                    <a:lnTo>
                      <a:pt x="606" y="323"/>
                    </a:lnTo>
                    <a:lnTo>
                      <a:pt x="601" y="418"/>
                    </a:lnTo>
                    <a:lnTo>
                      <a:pt x="591" y="507"/>
                    </a:lnTo>
                    <a:lnTo>
                      <a:pt x="576" y="590"/>
                    </a:lnTo>
                    <a:lnTo>
                      <a:pt x="559" y="658"/>
                    </a:lnTo>
                    <a:lnTo>
                      <a:pt x="554" y="710"/>
                    </a:lnTo>
                    <a:lnTo>
                      <a:pt x="544" y="763"/>
                    </a:lnTo>
                    <a:lnTo>
                      <a:pt x="539" y="835"/>
                    </a:lnTo>
                    <a:lnTo>
                      <a:pt x="534" y="924"/>
                    </a:lnTo>
                    <a:lnTo>
                      <a:pt x="518" y="1012"/>
                    </a:lnTo>
                    <a:lnTo>
                      <a:pt x="497" y="1107"/>
                    </a:lnTo>
                    <a:lnTo>
                      <a:pt x="465" y="1191"/>
                    </a:lnTo>
                    <a:lnTo>
                      <a:pt x="424" y="1268"/>
                    </a:lnTo>
                    <a:lnTo>
                      <a:pt x="372" y="1321"/>
                    </a:lnTo>
                    <a:lnTo>
                      <a:pt x="298" y="1352"/>
                    </a:lnTo>
                    <a:lnTo>
                      <a:pt x="204" y="1352"/>
                    </a:lnTo>
                    <a:lnTo>
                      <a:pt x="121" y="1327"/>
                    </a:lnTo>
                    <a:lnTo>
                      <a:pt x="64" y="1268"/>
                    </a:lnTo>
                    <a:lnTo>
                      <a:pt x="27" y="1201"/>
                    </a:lnTo>
                    <a:lnTo>
                      <a:pt x="6" y="1118"/>
                    </a:lnTo>
                    <a:lnTo>
                      <a:pt x="0" y="1029"/>
                    </a:lnTo>
                    <a:lnTo>
                      <a:pt x="6" y="935"/>
                    </a:lnTo>
                    <a:lnTo>
                      <a:pt x="17" y="846"/>
                    </a:lnTo>
                    <a:lnTo>
                      <a:pt x="32" y="763"/>
                    </a:lnTo>
                    <a:lnTo>
                      <a:pt x="42" y="694"/>
                    </a:lnTo>
                    <a:lnTo>
                      <a:pt x="53" y="642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84" name="Freeform 72">
                <a:extLst>
                  <a:ext uri="{FF2B5EF4-FFF2-40B4-BE49-F238E27FC236}">
                    <a16:creationId xmlns:a16="http://schemas.microsoft.com/office/drawing/2014/main" id="{0CE26D4D-3527-C377-6A1B-242F32F71B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1" y="2192"/>
                <a:ext cx="128" cy="276"/>
              </a:xfrm>
              <a:custGeom>
                <a:avLst/>
                <a:gdLst>
                  <a:gd name="T0" fmla="*/ 58 w 638"/>
                  <a:gd name="T1" fmla="*/ 602 h 1383"/>
                  <a:gd name="T2" fmla="*/ 57 w 638"/>
                  <a:gd name="T3" fmla="*/ 604 h 1383"/>
                  <a:gd name="T4" fmla="*/ 94 w 638"/>
                  <a:gd name="T5" fmla="*/ 534 h 1383"/>
                  <a:gd name="T6" fmla="*/ 104 w 638"/>
                  <a:gd name="T7" fmla="*/ 446 h 1383"/>
                  <a:gd name="T8" fmla="*/ 104 w 638"/>
                  <a:gd name="T9" fmla="*/ 446 h 1383"/>
                  <a:gd name="T10" fmla="*/ 146 w 638"/>
                  <a:gd name="T11" fmla="*/ 265 h 1383"/>
                  <a:gd name="T12" fmla="*/ 131 w 638"/>
                  <a:gd name="T13" fmla="*/ 261 h 1383"/>
                  <a:gd name="T14" fmla="*/ 177 w 638"/>
                  <a:gd name="T15" fmla="*/ 182 h 1383"/>
                  <a:gd name="T16" fmla="*/ 196 w 638"/>
                  <a:gd name="T17" fmla="*/ 90 h 1383"/>
                  <a:gd name="T18" fmla="*/ 222 w 638"/>
                  <a:gd name="T19" fmla="*/ 107 h 1383"/>
                  <a:gd name="T20" fmla="*/ 274 w 638"/>
                  <a:gd name="T21" fmla="*/ 60 h 1383"/>
                  <a:gd name="T22" fmla="*/ 260 w 638"/>
                  <a:gd name="T23" fmla="*/ 31 h 1383"/>
                  <a:gd name="T24" fmla="*/ 344 w 638"/>
                  <a:gd name="T25" fmla="*/ 30 h 1383"/>
                  <a:gd name="T26" fmla="*/ 434 w 638"/>
                  <a:gd name="T27" fmla="*/ 35 h 1383"/>
                  <a:gd name="T28" fmla="*/ 434 w 638"/>
                  <a:gd name="T29" fmla="*/ 35 h 1383"/>
                  <a:gd name="T30" fmla="*/ 558 w 638"/>
                  <a:gd name="T31" fmla="*/ 110 h 1383"/>
                  <a:gd name="T32" fmla="*/ 569 w 638"/>
                  <a:gd name="T33" fmla="*/ 99 h 1383"/>
                  <a:gd name="T34" fmla="*/ 592 w 638"/>
                  <a:gd name="T35" fmla="*/ 178 h 1383"/>
                  <a:gd name="T36" fmla="*/ 638 w 638"/>
                  <a:gd name="T37" fmla="*/ 246 h 1383"/>
                  <a:gd name="T38" fmla="*/ 606 w 638"/>
                  <a:gd name="T39" fmla="*/ 253 h 1383"/>
                  <a:gd name="T40" fmla="*/ 606 w 638"/>
                  <a:gd name="T41" fmla="*/ 338 h 1383"/>
                  <a:gd name="T42" fmla="*/ 606 w 638"/>
                  <a:gd name="T43" fmla="*/ 338 h 1383"/>
                  <a:gd name="T44" fmla="*/ 591 w 638"/>
                  <a:gd name="T45" fmla="*/ 520 h 1383"/>
                  <a:gd name="T46" fmla="*/ 606 w 638"/>
                  <a:gd name="T47" fmla="*/ 522 h 1383"/>
                  <a:gd name="T48" fmla="*/ 575 w 638"/>
                  <a:gd name="T49" fmla="*/ 602 h 1383"/>
                  <a:gd name="T50" fmla="*/ 590 w 638"/>
                  <a:gd name="T51" fmla="*/ 677 h 1383"/>
                  <a:gd name="T52" fmla="*/ 591 w 638"/>
                  <a:gd name="T53" fmla="*/ 675 h 1383"/>
                  <a:gd name="T54" fmla="*/ 554 w 638"/>
                  <a:gd name="T55" fmla="*/ 723 h 1383"/>
                  <a:gd name="T56" fmla="*/ 585 w 638"/>
                  <a:gd name="T57" fmla="*/ 728 h 1383"/>
                  <a:gd name="T58" fmla="*/ 544 w 638"/>
                  <a:gd name="T59" fmla="*/ 777 h 1383"/>
                  <a:gd name="T60" fmla="*/ 569 w 638"/>
                  <a:gd name="T61" fmla="*/ 851 h 1383"/>
                  <a:gd name="T62" fmla="*/ 538 w 638"/>
                  <a:gd name="T63" fmla="*/ 849 h 1383"/>
                  <a:gd name="T64" fmla="*/ 517 w 638"/>
                  <a:gd name="T65" fmla="*/ 1025 h 1383"/>
                  <a:gd name="T66" fmla="*/ 533 w 638"/>
                  <a:gd name="T67" fmla="*/ 1027 h 1383"/>
                  <a:gd name="T68" fmla="*/ 497 w 638"/>
                  <a:gd name="T69" fmla="*/ 1118 h 1383"/>
                  <a:gd name="T70" fmla="*/ 496 w 638"/>
                  <a:gd name="T71" fmla="*/ 1211 h 1383"/>
                  <a:gd name="T72" fmla="*/ 466 w 638"/>
                  <a:gd name="T73" fmla="*/ 1200 h 1383"/>
                  <a:gd name="T74" fmla="*/ 426 w 638"/>
                  <a:gd name="T75" fmla="*/ 1274 h 1383"/>
                  <a:gd name="T76" fmla="*/ 450 w 638"/>
                  <a:gd name="T77" fmla="*/ 1295 h 1383"/>
                  <a:gd name="T78" fmla="*/ 381 w 638"/>
                  <a:gd name="T79" fmla="*/ 1321 h 1383"/>
                  <a:gd name="T80" fmla="*/ 313 w 638"/>
                  <a:gd name="T81" fmla="*/ 1352 h 1383"/>
                  <a:gd name="T82" fmla="*/ 313 w 638"/>
                  <a:gd name="T83" fmla="*/ 1352 h 1383"/>
                  <a:gd name="T84" fmla="*/ 141 w 638"/>
                  <a:gd name="T85" fmla="*/ 1326 h 1383"/>
                  <a:gd name="T86" fmla="*/ 136 w 638"/>
                  <a:gd name="T87" fmla="*/ 1342 h 1383"/>
                  <a:gd name="T88" fmla="*/ 90 w 638"/>
                  <a:gd name="T89" fmla="*/ 1272 h 1383"/>
                  <a:gd name="T90" fmla="*/ 29 w 638"/>
                  <a:gd name="T91" fmla="*/ 1223 h 1383"/>
                  <a:gd name="T92" fmla="*/ 56 w 638"/>
                  <a:gd name="T93" fmla="*/ 1209 h 1383"/>
                  <a:gd name="T94" fmla="*/ 37 w 638"/>
                  <a:gd name="T95" fmla="*/ 1130 h 1383"/>
                  <a:gd name="T96" fmla="*/ 5 w 638"/>
                  <a:gd name="T97" fmla="*/ 1134 h 1383"/>
                  <a:gd name="T98" fmla="*/ 32 w 638"/>
                  <a:gd name="T99" fmla="*/ 1045 h 1383"/>
                  <a:gd name="T100" fmla="*/ 37 w 638"/>
                  <a:gd name="T101" fmla="*/ 951 h 1383"/>
                  <a:gd name="T102" fmla="*/ 37 w 638"/>
                  <a:gd name="T103" fmla="*/ 951 h 1383"/>
                  <a:gd name="T104" fmla="*/ 62 w 638"/>
                  <a:gd name="T105" fmla="*/ 780 h 1383"/>
                  <a:gd name="T106" fmla="*/ 47 w 638"/>
                  <a:gd name="T107" fmla="*/ 778 h 1383"/>
                  <a:gd name="T108" fmla="*/ 74 w 638"/>
                  <a:gd name="T109" fmla="*/ 711 h 1383"/>
                  <a:gd name="T110" fmla="*/ 53 w 638"/>
                  <a:gd name="T111" fmla="*/ 654 h 1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38" h="1383">
                    <a:moveTo>
                      <a:pt x="84" y="658"/>
                    </a:moveTo>
                    <a:lnTo>
                      <a:pt x="89" y="606"/>
                    </a:lnTo>
                    <a:lnTo>
                      <a:pt x="57" y="603"/>
                    </a:lnTo>
                    <a:lnTo>
                      <a:pt x="52" y="655"/>
                    </a:lnTo>
                    <a:lnTo>
                      <a:pt x="84" y="658"/>
                    </a:lnTo>
                    <a:close/>
                    <a:moveTo>
                      <a:pt x="57" y="604"/>
                    </a:moveTo>
                    <a:lnTo>
                      <a:pt x="58" y="602"/>
                    </a:lnTo>
                    <a:lnTo>
                      <a:pt x="57" y="603"/>
                    </a:lnTo>
                    <a:lnTo>
                      <a:pt x="74" y="605"/>
                    </a:lnTo>
                    <a:lnTo>
                      <a:pt x="57" y="604"/>
                    </a:lnTo>
                    <a:close/>
                    <a:moveTo>
                      <a:pt x="89" y="606"/>
                    </a:moveTo>
                    <a:lnTo>
                      <a:pt x="94" y="533"/>
                    </a:lnTo>
                    <a:lnTo>
                      <a:pt x="63" y="531"/>
                    </a:lnTo>
                    <a:lnTo>
                      <a:pt x="57" y="604"/>
                    </a:lnTo>
                    <a:lnTo>
                      <a:pt x="89" y="606"/>
                    </a:lnTo>
                    <a:close/>
                    <a:moveTo>
                      <a:pt x="94" y="533"/>
                    </a:moveTo>
                    <a:lnTo>
                      <a:pt x="94" y="535"/>
                    </a:lnTo>
                    <a:lnTo>
                      <a:pt x="94" y="534"/>
                    </a:lnTo>
                    <a:lnTo>
                      <a:pt x="79" y="532"/>
                    </a:lnTo>
                    <a:lnTo>
                      <a:pt x="94" y="533"/>
                    </a:lnTo>
                    <a:close/>
                    <a:moveTo>
                      <a:pt x="94" y="534"/>
                    </a:moveTo>
                    <a:lnTo>
                      <a:pt x="104" y="445"/>
                    </a:lnTo>
                    <a:lnTo>
                      <a:pt x="74" y="441"/>
                    </a:lnTo>
                    <a:lnTo>
                      <a:pt x="63" y="530"/>
                    </a:lnTo>
                    <a:lnTo>
                      <a:pt x="94" y="534"/>
                    </a:lnTo>
                    <a:close/>
                    <a:moveTo>
                      <a:pt x="104" y="445"/>
                    </a:moveTo>
                    <a:lnTo>
                      <a:pt x="105" y="443"/>
                    </a:lnTo>
                    <a:lnTo>
                      <a:pt x="104" y="446"/>
                    </a:lnTo>
                    <a:lnTo>
                      <a:pt x="89" y="443"/>
                    </a:lnTo>
                    <a:lnTo>
                      <a:pt x="104" y="445"/>
                    </a:lnTo>
                    <a:close/>
                    <a:moveTo>
                      <a:pt x="104" y="446"/>
                    </a:moveTo>
                    <a:lnTo>
                      <a:pt x="120" y="357"/>
                    </a:lnTo>
                    <a:lnTo>
                      <a:pt x="89" y="351"/>
                    </a:lnTo>
                    <a:lnTo>
                      <a:pt x="74" y="440"/>
                    </a:lnTo>
                    <a:lnTo>
                      <a:pt x="104" y="446"/>
                    </a:lnTo>
                    <a:close/>
                    <a:moveTo>
                      <a:pt x="120" y="357"/>
                    </a:moveTo>
                    <a:lnTo>
                      <a:pt x="119" y="358"/>
                    </a:lnTo>
                    <a:lnTo>
                      <a:pt x="119" y="359"/>
                    </a:lnTo>
                    <a:lnTo>
                      <a:pt x="105" y="355"/>
                    </a:lnTo>
                    <a:lnTo>
                      <a:pt x="120" y="357"/>
                    </a:lnTo>
                    <a:close/>
                    <a:moveTo>
                      <a:pt x="119" y="359"/>
                    </a:moveTo>
                    <a:lnTo>
                      <a:pt x="146" y="265"/>
                    </a:lnTo>
                    <a:lnTo>
                      <a:pt x="115" y="257"/>
                    </a:lnTo>
                    <a:lnTo>
                      <a:pt x="90" y="350"/>
                    </a:lnTo>
                    <a:lnTo>
                      <a:pt x="119" y="359"/>
                    </a:lnTo>
                    <a:close/>
                    <a:moveTo>
                      <a:pt x="146" y="265"/>
                    </a:moveTo>
                    <a:lnTo>
                      <a:pt x="146" y="266"/>
                    </a:lnTo>
                    <a:lnTo>
                      <a:pt x="146" y="266"/>
                    </a:lnTo>
                    <a:lnTo>
                      <a:pt x="131" y="261"/>
                    </a:lnTo>
                    <a:lnTo>
                      <a:pt x="146" y="265"/>
                    </a:lnTo>
                    <a:close/>
                    <a:moveTo>
                      <a:pt x="146" y="266"/>
                    </a:moveTo>
                    <a:lnTo>
                      <a:pt x="177" y="182"/>
                    </a:lnTo>
                    <a:lnTo>
                      <a:pt x="147" y="171"/>
                    </a:lnTo>
                    <a:lnTo>
                      <a:pt x="116" y="255"/>
                    </a:lnTo>
                    <a:lnTo>
                      <a:pt x="146" y="266"/>
                    </a:lnTo>
                    <a:close/>
                    <a:moveTo>
                      <a:pt x="177" y="182"/>
                    </a:moveTo>
                    <a:lnTo>
                      <a:pt x="177" y="183"/>
                    </a:lnTo>
                    <a:lnTo>
                      <a:pt x="176" y="185"/>
                    </a:lnTo>
                    <a:lnTo>
                      <a:pt x="162" y="177"/>
                    </a:lnTo>
                    <a:lnTo>
                      <a:pt x="177" y="182"/>
                    </a:lnTo>
                    <a:close/>
                    <a:moveTo>
                      <a:pt x="176" y="185"/>
                    </a:moveTo>
                    <a:lnTo>
                      <a:pt x="222" y="107"/>
                    </a:lnTo>
                    <a:lnTo>
                      <a:pt x="196" y="90"/>
                    </a:lnTo>
                    <a:lnTo>
                      <a:pt x="149" y="169"/>
                    </a:lnTo>
                    <a:lnTo>
                      <a:pt x="176" y="185"/>
                    </a:lnTo>
                    <a:close/>
                    <a:moveTo>
                      <a:pt x="222" y="107"/>
                    </a:moveTo>
                    <a:lnTo>
                      <a:pt x="221" y="109"/>
                    </a:lnTo>
                    <a:lnTo>
                      <a:pt x="219" y="110"/>
                    </a:lnTo>
                    <a:lnTo>
                      <a:pt x="209" y="99"/>
                    </a:lnTo>
                    <a:lnTo>
                      <a:pt x="222" y="107"/>
                    </a:lnTo>
                    <a:close/>
                    <a:moveTo>
                      <a:pt x="219" y="110"/>
                    </a:moveTo>
                    <a:lnTo>
                      <a:pt x="278" y="58"/>
                    </a:lnTo>
                    <a:lnTo>
                      <a:pt x="256" y="34"/>
                    </a:lnTo>
                    <a:lnTo>
                      <a:pt x="199" y="87"/>
                    </a:lnTo>
                    <a:lnTo>
                      <a:pt x="219" y="110"/>
                    </a:lnTo>
                    <a:close/>
                    <a:moveTo>
                      <a:pt x="278" y="58"/>
                    </a:moveTo>
                    <a:lnTo>
                      <a:pt x="274" y="60"/>
                    </a:lnTo>
                    <a:lnTo>
                      <a:pt x="272" y="61"/>
                    </a:lnTo>
                    <a:lnTo>
                      <a:pt x="266" y="47"/>
                    </a:lnTo>
                    <a:lnTo>
                      <a:pt x="278" y="58"/>
                    </a:lnTo>
                    <a:close/>
                    <a:moveTo>
                      <a:pt x="272" y="61"/>
                    </a:moveTo>
                    <a:lnTo>
                      <a:pt x="351" y="29"/>
                    </a:lnTo>
                    <a:lnTo>
                      <a:pt x="339" y="1"/>
                    </a:lnTo>
                    <a:lnTo>
                      <a:pt x="260" y="31"/>
                    </a:lnTo>
                    <a:lnTo>
                      <a:pt x="272" y="61"/>
                    </a:lnTo>
                    <a:close/>
                    <a:moveTo>
                      <a:pt x="351" y="29"/>
                    </a:moveTo>
                    <a:lnTo>
                      <a:pt x="348" y="31"/>
                    </a:lnTo>
                    <a:lnTo>
                      <a:pt x="344" y="30"/>
                    </a:lnTo>
                    <a:lnTo>
                      <a:pt x="345" y="15"/>
                    </a:lnTo>
                    <a:lnTo>
                      <a:pt x="351" y="29"/>
                    </a:lnTo>
                    <a:close/>
                    <a:moveTo>
                      <a:pt x="344" y="30"/>
                    </a:moveTo>
                    <a:lnTo>
                      <a:pt x="438" y="35"/>
                    </a:lnTo>
                    <a:lnTo>
                      <a:pt x="440" y="5"/>
                    </a:lnTo>
                    <a:lnTo>
                      <a:pt x="346" y="0"/>
                    </a:lnTo>
                    <a:lnTo>
                      <a:pt x="344" y="30"/>
                    </a:lnTo>
                    <a:close/>
                    <a:moveTo>
                      <a:pt x="438" y="35"/>
                    </a:moveTo>
                    <a:lnTo>
                      <a:pt x="436" y="35"/>
                    </a:lnTo>
                    <a:lnTo>
                      <a:pt x="434" y="35"/>
                    </a:lnTo>
                    <a:lnTo>
                      <a:pt x="439" y="20"/>
                    </a:lnTo>
                    <a:lnTo>
                      <a:pt x="438" y="35"/>
                    </a:lnTo>
                    <a:close/>
                    <a:moveTo>
                      <a:pt x="434" y="35"/>
                    </a:moveTo>
                    <a:lnTo>
                      <a:pt x="512" y="61"/>
                    </a:lnTo>
                    <a:lnTo>
                      <a:pt x="522" y="31"/>
                    </a:lnTo>
                    <a:lnTo>
                      <a:pt x="444" y="6"/>
                    </a:lnTo>
                    <a:lnTo>
                      <a:pt x="434" y="35"/>
                    </a:lnTo>
                    <a:close/>
                    <a:moveTo>
                      <a:pt x="512" y="61"/>
                    </a:moveTo>
                    <a:lnTo>
                      <a:pt x="509" y="60"/>
                    </a:lnTo>
                    <a:lnTo>
                      <a:pt x="506" y="58"/>
                    </a:lnTo>
                    <a:lnTo>
                      <a:pt x="517" y="47"/>
                    </a:lnTo>
                    <a:lnTo>
                      <a:pt x="512" y="61"/>
                    </a:lnTo>
                    <a:close/>
                    <a:moveTo>
                      <a:pt x="506" y="58"/>
                    </a:moveTo>
                    <a:lnTo>
                      <a:pt x="558" y="110"/>
                    </a:lnTo>
                    <a:lnTo>
                      <a:pt x="580" y="87"/>
                    </a:lnTo>
                    <a:lnTo>
                      <a:pt x="528" y="35"/>
                    </a:lnTo>
                    <a:lnTo>
                      <a:pt x="506" y="58"/>
                    </a:lnTo>
                    <a:close/>
                    <a:moveTo>
                      <a:pt x="558" y="110"/>
                    </a:moveTo>
                    <a:lnTo>
                      <a:pt x="557" y="108"/>
                    </a:lnTo>
                    <a:lnTo>
                      <a:pt x="555" y="106"/>
                    </a:lnTo>
                    <a:lnTo>
                      <a:pt x="569" y="99"/>
                    </a:lnTo>
                    <a:lnTo>
                      <a:pt x="558" y="110"/>
                    </a:lnTo>
                    <a:close/>
                    <a:moveTo>
                      <a:pt x="555" y="106"/>
                    </a:moveTo>
                    <a:lnTo>
                      <a:pt x="592" y="178"/>
                    </a:lnTo>
                    <a:lnTo>
                      <a:pt x="620" y="165"/>
                    </a:lnTo>
                    <a:lnTo>
                      <a:pt x="584" y="91"/>
                    </a:lnTo>
                    <a:lnTo>
                      <a:pt x="555" y="106"/>
                    </a:lnTo>
                    <a:close/>
                    <a:moveTo>
                      <a:pt x="592" y="178"/>
                    </a:moveTo>
                    <a:lnTo>
                      <a:pt x="591" y="176"/>
                    </a:lnTo>
                    <a:lnTo>
                      <a:pt x="591" y="175"/>
                    </a:lnTo>
                    <a:lnTo>
                      <a:pt x="606" y="172"/>
                    </a:lnTo>
                    <a:lnTo>
                      <a:pt x="592" y="178"/>
                    </a:lnTo>
                    <a:close/>
                    <a:moveTo>
                      <a:pt x="591" y="175"/>
                    </a:moveTo>
                    <a:lnTo>
                      <a:pt x="606" y="253"/>
                    </a:lnTo>
                    <a:lnTo>
                      <a:pt x="638" y="246"/>
                    </a:lnTo>
                    <a:lnTo>
                      <a:pt x="621" y="169"/>
                    </a:lnTo>
                    <a:lnTo>
                      <a:pt x="591" y="175"/>
                    </a:lnTo>
                    <a:close/>
                    <a:moveTo>
                      <a:pt x="606" y="253"/>
                    </a:moveTo>
                    <a:lnTo>
                      <a:pt x="606" y="252"/>
                    </a:lnTo>
                    <a:lnTo>
                      <a:pt x="606" y="249"/>
                    </a:lnTo>
                    <a:lnTo>
                      <a:pt x="621" y="249"/>
                    </a:lnTo>
                    <a:lnTo>
                      <a:pt x="606" y="253"/>
                    </a:lnTo>
                    <a:close/>
                    <a:moveTo>
                      <a:pt x="606" y="249"/>
                    </a:moveTo>
                    <a:lnTo>
                      <a:pt x="606" y="338"/>
                    </a:lnTo>
                    <a:lnTo>
                      <a:pt x="638" y="338"/>
                    </a:lnTo>
                    <a:lnTo>
                      <a:pt x="638" y="249"/>
                    </a:lnTo>
                    <a:lnTo>
                      <a:pt x="606" y="249"/>
                    </a:lnTo>
                    <a:close/>
                    <a:moveTo>
                      <a:pt x="606" y="338"/>
                    </a:moveTo>
                    <a:lnTo>
                      <a:pt x="606" y="338"/>
                    </a:lnTo>
                    <a:lnTo>
                      <a:pt x="621" y="338"/>
                    </a:lnTo>
                    <a:lnTo>
                      <a:pt x="606" y="338"/>
                    </a:lnTo>
                    <a:close/>
                    <a:moveTo>
                      <a:pt x="606" y="338"/>
                    </a:moveTo>
                    <a:lnTo>
                      <a:pt x="601" y="432"/>
                    </a:lnTo>
                    <a:lnTo>
                      <a:pt x="632" y="433"/>
                    </a:lnTo>
                    <a:lnTo>
                      <a:pt x="638" y="339"/>
                    </a:lnTo>
                    <a:lnTo>
                      <a:pt x="606" y="338"/>
                    </a:lnTo>
                    <a:close/>
                    <a:moveTo>
                      <a:pt x="601" y="432"/>
                    </a:moveTo>
                    <a:lnTo>
                      <a:pt x="601" y="430"/>
                    </a:lnTo>
                    <a:lnTo>
                      <a:pt x="601" y="431"/>
                    </a:lnTo>
                    <a:lnTo>
                      <a:pt x="616" y="433"/>
                    </a:lnTo>
                    <a:lnTo>
                      <a:pt x="601" y="432"/>
                    </a:lnTo>
                    <a:close/>
                    <a:moveTo>
                      <a:pt x="601" y="431"/>
                    </a:moveTo>
                    <a:lnTo>
                      <a:pt x="591" y="520"/>
                    </a:lnTo>
                    <a:lnTo>
                      <a:pt x="621" y="523"/>
                    </a:lnTo>
                    <a:lnTo>
                      <a:pt x="632" y="434"/>
                    </a:lnTo>
                    <a:lnTo>
                      <a:pt x="601" y="431"/>
                    </a:lnTo>
                    <a:close/>
                    <a:moveTo>
                      <a:pt x="591" y="520"/>
                    </a:moveTo>
                    <a:lnTo>
                      <a:pt x="591" y="520"/>
                    </a:lnTo>
                    <a:lnTo>
                      <a:pt x="591" y="519"/>
                    </a:lnTo>
                    <a:lnTo>
                      <a:pt x="606" y="522"/>
                    </a:lnTo>
                    <a:lnTo>
                      <a:pt x="591" y="520"/>
                    </a:lnTo>
                    <a:close/>
                    <a:moveTo>
                      <a:pt x="591" y="519"/>
                    </a:moveTo>
                    <a:lnTo>
                      <a:pt x="575" y="602"/>
                    </a:lnTo>
                    <a:lnTo>
                      <a:pt x="606" y="607"/>
                    </a:lnTo>
                    <a:lnTo>
                      <a:pt x="621" y="524"/>
                    </a:lnTo>
                    <a:lnTo>
                      <a:pt x="591" y="519"/>
                    </a:lnTo>
                    <a:close/>
                    <a:moveTo>
                      <a:pt x="575" y="602"/>
                    </a:moveTo>
                    <a:lnTo>
                      <a:pt x="575" y="601"/>
                    </a:lnTo>
                    <a:lnTo>
                      <a:pt x="575" y="601"/>
                    </a:lnTo>
                    <a:lnTo>
                      <a:pt x="591" y="605"/>
                    </a:lnTo>
                    <a:lnTo>
                      <a:pt x="575" y="602"/>
                    </a:lnTo>
                    <a:close/>
                    <a:moveTo>
                      <a:pt x="575" y="601"/>
                    </a:moveTo>
                    <a:lnTo>
                      <a:pt x="559" y="670"/>
                    </a:lnTo>
                    <a:lnTo>
                      <a:pt x="590" y="677"/>
                    </a:lnTo>
                    <a:lnTo>
                      <a:pt x="606" y="608"/>
                    </a:lnTo>
                    <a:lnTo>
                      <a:pt x="575" y="601"/>
                    </a:lnTo>
                    <a:close/>
                    <a:moveTo>
                      <a:pt x="591" y="675"/>
                    </a:moveTo>
                    <a:lnTo>
                      <a:pt x="591" y="675"/>
                    </a:lnTo>
                    <a:lnTo>
                      <a:pt x="590" y="677"/>
                    </a:lnTo>
                    <a:lnTo>
                      <a:pt x="574" y="673"/>
                    </a:lnTo>
                    <a:lnTo>
                      <a:pt x="591" y="675"/>
                    </a:lnTo>
                    <a:close/>
                    <a:moveTo>
                      <a:pt x="559" y="672"/>
                    </a:moveTo>
                    <a:lnTo>
                      <a:pt x="554" y="724"/>
                    </a:lnTo>
                    <a:lnTo>
                      <a:pt x="586" y="727"/>
                    </a:lnTo>
                    <a:lnTo>
                      <a:pt x="591" y="675"/>
                    </a:lnTo>
                    <a:lnTo>
                      <a:pt x="559" y="672"/>
                    </a:lnTo>
                    <a:close/>
                    <a:moveTo>
                      <a:pt x="554" y="724"/>
                    </a:moveTo>
                    <a:lnTo>
                      <a:pt x="554" y="723"/>
                    </a:lnTo>
                    <a:lnTo>
                      <a:pt x="554" y="722"/>
                    </a:lnTo>
                    <a:lnTo>
                      <a:pt x="569" y="725"/>
                    </a:lnTo>
                    <a:lnTo>
                      <a:pt x="554" y="724"/>
                    </a:lnTo>
                    <a:close/>
                    <a:moveTo>
                      <a:pt x="554" y="722"/>
                    </a:moveTo>
                    <a:lnTo>
                      <a:pt x="544" y="775"/>
                    </a:lnTo>
                    <a:lnTo>
                      <a:pt x="574" y="781"/>
                    </a:lnTo>
                    <a:lnTo>
                      <a:pt x="585" y="728"/>
                    </a:lnTo>
                    <a:lnTo>
                      <a:pt x="554" y="722"/>
                    </a:lnTo>
                    <a:close/>
                    <a:moveTo>
                      <a:pt x="574" y="779"/>
                    </a:moveTo>
                    <a:lnTo>
                      <a:pt x="574" y="780"/>
                    </a:lnTo>
                    <a:lnTo>
                      <a:pt x="574" y="781"/>
                    </a:lnTo>
                    <a:lnTo>
                      <a:pt x="559" y="778"/>
                    </a:lnTo>
                    <a:lnTo>
                      <a:pt x="574" y="779"/>
                    </a:lnTo>
                    <a:close/>
                    <a:moveTo>
                      <a:pt x="544" y="777"/>
                    </a:moveTo>
                    <a:lnTo>
                      <a:pt x="538" y="849"/>
                    </a:lnTo>
                    <a:lnTo>
                      <a:pt x="569" y="851"/>
                    </a:lnTo>
                    <a:lnTo>
                      <a:pt x="574" y="779"/>
                    </a:lnTo>
                    <a:lnTo>
                      <a:pt x="544" y="777"/>
                    </a:lnTo>
                    <a:close/>
                    <a:moveTo>
                      <a:pt x="569" y="851"/>
                    </a:moveTo>
                    <a:lnTo>
                      <a:pt x="569" y="852"/>
                    </a:lnTo>
                    <a:lnTo>
                      <a:pt x="569" y="851"/>
                    </a:lnTo>
                    <a:lnTo>
                      <a:pt x="554" y="850"/>
                    </a:lnTo>
                    <a:lnTo>
                      <a:pt x="569" y="851"/>
                    </a:lnTo>
                    <a:close/>
                    <a:moveTo>
                      <a:pt x="538" y="849"/>
                    </a:moveTo>
                    <a:lnTo>
                      <a:pt x="533" y="939"/>
                    </a:lnTo>
                    <a:lnTo>
                      <a:pt x="564" y="940"/>
                    </a:lnTo>
                    <a:lnTo>
                      <a:pt x="569" y="851"/>
                    </a:lnTo>
                    <a:lnTo>
                      <a:pt x="538" y="849"/>
                    </a:lnTo>
                    <a:close/>
                    <a:moveTo>
                      <a:pt x="533" y="939"/>
                    </a:moveTo>
                    <a:lnTo>
                      <a:pt x="533" y="938"/>
                    </a:lnTo>
                    <a:lnTo>
                      <a:pt x="534" y="937"/>
                    </a:lnTo>
                    <a:lnTo>
                      <a:pt x="549" y="939"/>
                    </a:lnTo>
                    <a:lnTo>
                      <a:pt x="533" y="939"/>
                    </a:lnTo>
                    <a:close/>
                    <a:moveTo>
                      <a:pt x="534" y="937"/>
                    </a:moveTo>
                    <a:lnTo>
                      <a:pt x="517" y="1025"/>
                    </a:lnTo>
                    <a:lnTo>
                      <a:pt x="548" y="1031"/>
                    </a:lnTo>
                    <a:lnTo>
                      <a:pt x="564" y="942"/>
                    </a:lnTo>
                    <a:lnTo>
                      <a:pt x="534" y="937"/>
                    </a:lnTo>
                    <a:close/>
                    <a:moveTo>
                      <a:pt x="517" y="1025"/>
                    </a:moveTo>
                    <a:lnTo>
                      <a:pt x="517" y="1024"/>
                    </a:lnTo>
                    <a:lnTo>
                      <a:pt x="517" y="1024"/>
                    </a:lnTo>
                    <a:lnTo>
                      <a:pt x="533" y="1027"/>
                    </a:lnTo>
                    <a:lnTo>
                      <a:pt x="517" y="1025"/>
                    </a:lnTo>
                    <a:close/>
                    <a:moveTo>
                      <a:pt x="517" y="1024"/>
                    </a:moveTo>
                    <a:lnTo>
                      <a:pt x="497" y="1118"/>
                    </a:lnTo>
                    <a:lnTo>
                      <a:pt x="527" y="1125"/>
                    </a:lnTo>
                    <a:lnTo>
                      <a:pt x="548" y="1032"/>
                    </a:lnTo>
                    <a:lnTo>
                      <a:pt x="517" y="1024"/>
                    </a:lnTo>
                    <a:close/>
                    <a:moveTo>
                      <a:pt x="497" y="1118"/>
                    </a:moveTo>
                    <a:lnTo>
                      <a:pt x="497" y="1117"/>
                    </a:lnTo>
                    <a:lnTo>
                      <a:pt x="497" y="1116"/>
                    </a:lnTo>
                    <a:lnTo>
                      <a:pt x="512" y="1122"/>
                    </a:lnTo>
                    <a:lnTo>
                      <a:pt x="497" y="1118"/>
                    </a:lnTo>
                    <a:close/>
                    <a:moveTo>
                      <a:pt x="497" y="1116"/>
                    </a:moveTo>
                    <a:lnTo>
                      <a:pt x="466" y="1200"/>
                    </a:lnTo>
                    <a:lnTo>
                      <a:pt x="496" y="1211"/>
                    </a:lnTo>
                    <a:lnTo>
                      <a:pt x="526" y="1127"/>
                    </a:lnTo>
                    <a:lnTo>
                      <a:pt x="497" y="1116"/>
                    </a:lnTo>
                    <a:close/>
                    <a:moveTo>
                      <a:pt x="466" y="1200"/>
                    </a:moveTo>
                    <a:lnTo>
                      <a:pt x="466" y="1200"/>
                    </a:lnTo>
                    <a:lnTo>
                      <a:pt x="467" y="1198"/>
                    </a:lnTo>
                    <a:lnTo>
                      <a:pt x="480" y="1206"/>
                    </a:lnTo>
                    <a:lnTo>
                      <a:pt x="466" y="1200"/>
                    </a:lnTo>
                    <a:close/>
                    <a:moveTo>
                      <a:pt x="467" y="1198"/>
                    </a:moveTo>
                    <a:lnTo>
                      <a:pt x="425" y="1276"/>
                    </a:lnTo>
                    <a:lnTo>
                      <a:pt x="453" y="1292"/>
                    </a:lnTo>
                    <a:lnTo>
                      <a:pt x="495" y="1213"/>
                    </a:lnTo>
                    <a:lnTo>
                      <a:pt x="467" y="1198"/>
                    </a:lnTo>
                    <a:close/>
                    <a:moveTo>
                      <a:pt x="425" y="1276"/>
                    </a:moveTo>
                    <a:lnTo>
                      <a:pt x="426" y="1274"/>
                    </a:lnTo>
                    <a:lnTo>
                      <a:pt x="427" y="1272"/>
                    </a:lnTo>
                    <a:lnTo>
                      <a:pt x="439" y="1283"/>
                    </a:lnTo>
                    <a:lnTo>
                      <a:pt x="425" y="1276"/>
                    </a:lnTo>
                    <a:close/>
                    <a:moveTo>
                      <a:pt x="427" y="1272"/>
                    </a:moveTo>
                    <a:lnTo>
                      <a:pt x="375" y="1325"/>
                    </a:lnTo>
                    <a:lnTo>
                      <a:pt x="398" y="1347"/>
                    </a:lnTo>
                    <a:lnTo>
                      <a:pt x="450" y="1295"/>
                    </a:lnTo>
                    <a:lnTo>
                      <a:pt x="427" y="1272"/>
                    </a:lnTo>
                    <a:close/>
                    <a:moveTo>
                      <a:pt x="375" y="1325"/>
                    </a:moveTo>
                    <a:lnTo>
                      <a:pt x="377" y="1323"/>
                    </a:lnTo>
                    <a:lnTo>
                      <a:pt x="381" y="1321"/>
                    </a:lnTo>
                    <a:lnTo>
                      <a:pt x="387" y="1336"/>
                    </a:lnTo>
                    <a:lnTo>
                      <a:pt x="375" y="1325"/>
                    </a:lnTo>
                    <a:close/>
                    <a:moveTo>
                      <a:pt x="381" y="1321"/>
                    </a:moveTo>
                    <a:lnTo>
                      <a:pt x="307" y="1353"/>
                    </a:lnTo>
                    <a:lnTo>
                      <a:pt x="319" y="1381"/>
                    </a:lnTo>
                    <a:lnTo>
                      <a:pt x="393" y="1351"/>
                    </a:lnTo>
                    <a:lnTo>
                      <a:pt x="381" y="1321"/>
                    </a:lnTo>
                    <a:close/>
                    <a:moveTo>
                      <a:pt x="307" y="1353"/>
                    </a:moveTo>
                    <a:lnTo>
                      <a:pt x="310" y="1352"/>
                    </a:lnTo>
                    <a:lnTo>
                      <a:pt x="313" y="1352"/>
                    </a:lnTo>
                    <a:lnTo>
                      <a:pt x="313" y="1367"/>
                    </a:lnTo>
                    <a:lnTo>
                      <a:pt x="307" y="1353"/>
                    </a:lnTo>
                    <a:close/>
                    <a:moveTo>
                      <a:pt x="313" y="1352"/>
                    </a:moveTo>
                    <a:lnTo>
                      <a:pt x="219" y="1352"/>
                    </a:lnTo>
                    <a:lnTo>
                      <a:pt x="219" y="1383"/>
                    </a:lnTo>
                    <a:lnTo>
                      <a:pt x="313" y="1383"/>
                    </a:lnTo>
                    <a:lnTo>
                      <a:pt x="313" y="1352"/>
                    </a:lnTo>
                    <a:close/>
                    <a:moveTo>
                      <a:pt x="219" y="1352"/>
                    </a:moveTo>
                    <a:lnTo>
                      <a:pt x="222" y="1352"/>
                    </a:lnTo>
                    <a:lnTo>
                      <a:pt x="224" y="1353"/>
                    </a:lnTo>
                    <a:lnTo>
                      <a:pt x="219" y="1367"/>
                    </a:lnTo>
                    <a:lnTo>
                      <a:pt x="219" y="1352"/>
                    </a:lnTo>
                    <a:close/>
                    <a:moveTo>
                      <a:pt x="224" y="1353"/>
                    </a:moveTo>
                    <a:lnTo>
                      <a:pt x="141" y="1326"/>
                    </a:lnTo>
                    <a:lnTo>
                      <a:pt x="132" y="1356"/>
                    </a:lnTo>
                    <a:lnTo>
                      <a:pt x="215" y="1382"/>
                    </a:lnTo>
                    <a:lnTo>
                      <a:pt x="224" y="1353"/>
                    </a:lnTo>
                    <a:close/>
                    <a:moveTo>
                      <a:pt x="141" y="1326"/>
                    </a:moveTo>
                    <a:lnTo>
                      <a:pt x="144" y="1327"/>
                    </a:lnTo>
                    <a:lnTo>
                      <a:pt x="147" y="1330"/>
                    </a:lnTo>
                    <a:lnTo>
                      <a:pt x="136" y="1342"/>
                    </a:lnTo>
                    <a:lnTo>
                      <a:pt x="141" y="1326"/>
                    </a:lnTo>
                    <a:close/>
                    <a:moveTo>
                      <a:pt x="147" y="1330"/>
                    </a:moveTo>
                    <a:lnTo>
                      <a:pt x="90" y="1272"/>
                    </a:lnTo>
                    <a:lnTo>
                      <a:pt x="67" y="1295"/>
                    </a:lnTo>
                    <a:lnTo>
                      <a:pt x="125" y="1352"/>
                    </a:lnTo>
                    <a:lnTo>
                      <a:pt x="147" y="1330"/>
                    </a:lnTo>
                    <a:close/>
                    <a:moveTo>
                      <a:pt x="90" y="1272"/>
                    </a:moveTo>
                    <a:lnTo>
                      <a:pt x="91" y="1274"/>
                    </a:lnTo>
                    <a:lnTo>
                      <a:pt x="92" y="1276"/>
                    </a:lnTo>
                    <a:lnTo>
                      <a:pt x="79" y="1283"/>
                    </a:lnTo>
                    <a:lnTo>
                      <a:pt x="90" y="1272"/>
                    </a:lnTo>
                    <a:close/>
                    <a:moveTo>
                      <a:pt x="92" y="1276"/>
                    </a:moveTo>
                    <a:lnTo>
                      <a:pt x="56" y="1209"/>
                    </a:lnTo>
                    <a:lnTo>
                      <a:pt x="29" y="1223"/>
                    </a:lnTo>
                    <a:lnTo>
                      <a:pt x="64" y="1292"/>
                    </a:lnTo>
                    <a:lnTo>
                      <a:pt x="92" y="1276"/>
                    </a:lnTo>
                    <a:close/>
                    <a:moveTo>
                      <a:pt x="56" y="1209"/>
                    </a:moveTo>
                    <a:lnTo>
                      <a:pt x="57" y="1210"/>
                    </a:lnTo>
                    <a:lnTo>
                      <a:pt x="57" y="1212"/>
                    </a:lnTo>
                    <a:lnTo>
                      <a:pt x="42" y="1216"/>
                    </a:lnTo>
                    <a:lnTo>
                      <a:pt x="56" y="1209"/>
                    </a:lnTo>
                    <a:close/>
                    <a:moveTo>
                      <a:pt x="57" y="1212"/>
                    </a:moveTo>
                    <a:lnTo>
                      <a:pt x="36" y="1128"/>
                    </a:lnTo>
                    <a:lnTo>
                      <a:pt x="6" y="1137"/>
                    </a:lnTo>
                    <a:lnTo>
                      <a:pt x="27" y="1219"/>
                    </a:lnTo>
                    <a:lnTo>
                      <a:pt x="57" y="1212"/>
                    </a:lnTo>
                    <a:close/>
                    <a:moveTo>
                      <a:pt x="36" y="1128"/>
                    </a:moveTo>
                    <a:lnTo>
                      <a:pt x="37" y="1130"/>
                    </a:lnTo>
                    <a:lnTo>
                      <a:pt x="37" y="1131"/>
                    </a:lnTo>
                    <a:lnTo>
                      <a:pt x="21" y="1133"/>
                    </a:lnTo>
                    <a:lnTo>
                      <a:pt x="36" y="1128"/>
                    </a:lnTo>
                    <a:close/>
                    <a:moveTo>
                      <a:pt x="37" y="1131"/>
                    </a:moveTo>
                    <a:lnTo>
                      <a:pt x="32" y="1043"/>
                    </a:lnTo>
                    <a:lnTo>
                      <a:pt x="0" y="1045"/>
                    </a:lnTo>
                    <a:lnTo>
                      <a:pt x="5" y="1134"/>
                    </a:lnTo>
                    <a:lnTo>
                      <a:pt x="37" y="1131"/>
                    </a:lnTo>
                    <a:close/>
                    <a:moveTo>
                      <a:pt x="32" y="1043"/>
                    </a:moveTo>
                    <a:lnTo>
                      <a:pt x="32" y="1044"/>
                    </a:lnTo>
                    <a:lnTo>
                      <a:pt x="32" y="1045"/>
                    </a:lnTo>
                    <a:lnTo>
                      <a:pt x="15" y="1044"/>
                    </a:lnTo>
                    <a:lnTo>
                      <a:pt x="32" y="1043"/>
                    </a:lnTo>
                    <a:close/>
                    <a:moveTo>
                      <a:pt x="32" y="1045"/>
                    </a:moveTo>
                    <a:lnTo>
                      <a:pt x="37" y="950"/>
                    </a:lnTo>
                    <a:lnTo>
                      <a:pt x="5" y="949"/>
                    </a:lnTo>
                    <a:lnTo>
                      <a:pt x="0" y="1043"/>
                    </a:lnTo>
                    <a:lnTo>
                      <a:pt x="32" y="1045"/>
                    </a:lnTo>
                    <a:close/>
                    <a:moveTo>
                      <a:pt x="37" y="950"/>
                    </a:moveTo>
                    <a:lnTo>
                      <a:pt x="37" y="952"/>
                    </a:lnTo>
                    <a:lnTo>
                      <a:pt x="37" y="951"/>
                    </a:lnTo>
                    <a:lnTo>
                      <a:pt x="21" y="950"/>
                    </a:lnTo>
                    <a:lnTo>
                      <a:pt x="37" y="950"/>
                    </a:lnTo>
                    <a:close/>
                    <a:moveTo>
                      <a:pt x="37" y="951"/>
                    </a:moveTo>
                    <a:lnTo>
                      <a:pt x="47" y="862"/>
                    </a:lnTo>
                    <a:lnTo>
                      <a:pt x="15" y="859"/>
                    </a:lnTo>
                    <a:lnTo>
                      <a:pt x="5" y="948"/>
                    </a:lnTo>
                    <a:lnTo>
                      <a:pt x="37" y="951"/>
                    </a:lnTo>
                    <a:close/>
                    <a:moveTo>
                      <a:pt x="47" y="862"/>
                    </a:moveTo>
                    <a:lnTo>
                      <a:pt x="47" y="862"/>
                    </a:lnTo>
                    <a:lnTo>
                      <a:pt x="47" y="863"/>
                    </a:lnTo>
                    <a:lnTo>
                      <a:pt x="32" y="861"/>
                    </a:lnTo>
                    <a:lnTo>
                      <a:pt x="47" y="862"/>
                    </a:lnTo>
                    <a:close/>
                    <a:moveTo>
                      <a:pt x="47" y="863"/>
                    </a:moveTo>
                    <a:lnTo>
                      <a:pt x="62" y="780"/>
                    </a:lnTo>
                    <a:lnTo>
                      <a:pt x="32" y="775"/>
                    </a:lnTo>
                    <a:lnTo>
                      <a:pt x="16" y="858"/>
                    </a:lnTo>
                    <a:lnTo>
                      <a:pt x="47" y="863"/>
                    </a:lnTo>
                    <a:close/>
                    <a:moveTo>
                      <a:pt x="32" y="775"/>
                    </a:moveTo>
                    <a:lnTo>
                      <a:pt x="32" y="776"/>
                    </a:lnTo>
                    <a:lnTo>
                      <a:pt x="32" y="775"/>
                    </a:lnTo>
                    <a:lnTo>
                      <a:pt x="47" y="778"/>
                    </a:lnTo>
                    <a:lnTo>
                      <a:pt x="32" y="775"/>
                    </a:lnTo>
                    <a:close/>
                    <a:moveTo>
                      <a:pt x="62" y="780"/>
                    </a:moveTo>
                    <a:lnTo>
                      <a:pt x="74" y="711"/>
                    </a:lnTo>
                    <a:lnTo>
                      <a:pt x="42" y="707"/>
                    </a:lnTo>
                    <a:lnTo>
                      <a:pt x="32" y="775"/>
                    </a:lnTo>
                    <a:lnTo>
                      <a:pt x="62" y="780"/>
                    </a:lnTo>
                    <a:close/>
                    <a:moveTo>
                      <a:pt x="74" y="711"/>
                    </a:moveTo>
                    <a:lnTo>
                      <a:pt x="74" y="712"/>
                    </a:lnTo>
                    <a:lnTo>
                      <a:pt x="74" y="712"/>
                    </a:lnTo>
                    <a:lnTo>
                      <a:pt x="57" y="709"/>
                    </a:lnTo>
                    <a:lnTo>
                      <a:pt x="74" y="711"/>
                    </a:lnTo>
                    <a:close/>
                    <a:moveTo>
                      <a:pt x="74" y="712"/>
                    </a:moveTo>
                    <a:lnTo>
                      <a:pt x="84" y="660"/>
                    </a:lnTo>
                    <a:lnTo>
                      <a:pt x="53" y="654"/>
                    </a:lnTo>
                    <a:lnTo>
                      <a:pt x="42" y="706"/>
                    </a:lnTo>
                    <a:lnTo>
                      <a:pt x="74" y="71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85" name="Freeform 73">
                <a:extLst>
                  <a:ext uri="{FF2B5EF4-FFF2-40B4-BE49-F238E27FC236}">
                    <a16:creationId xmlns:a16="http://schemas.microsoft.com/office/drawing/2014/main" id="{5E6062BE-26B8-EC49-1AD4-80FC33F93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204"/>
                <a:ext cx="116" cy="116"/>
              </a:xfrm>
              <a:custGeom>
                <a:avLst/>
                <a:gdLst>
                  <a:gd name="T0" fmla="*/ 292 w 580"/>
                  <a:gd name="T1" fmla="*/ 0 h 579"/>
                  <a:gd name="T2" fmla="*/ 340 w 580"/>
                  <a:gd name="T3" fmla="*/ 5 h 579"/>
                  <a:gd name="T4" fmla="*/ 382 w 580"/>
                  <a:gd name="T5" fmla="*/ 15 h 579"/>
                  <a:gd name="T6" fmla="*/ 424 w 580"/>
                  <a:gd name="T7" fmla="*/ 30 h 579"/>
                  <a:gd name="T8" fmla="*/ 465 w 580"/>
                  <a:gd name="T9" fmla="*/ 57 h 579"/>
                  <a:gd name="T10" fmla="*/ 496 w 580"/>
                  <a:gd name="T11" fmla="*/ 84 h 579"/>
                  <a:gd name="T12" fmla="*/ 528 w 580"/>
                  <a:gd name="T13" fmla="*/ 119 h 579"/>
                  <a:gd name="T14" fmla="*/ 548 w 580"/>
                  <a:gd name="T15" fmla="*/ 156 h 579"/>
                  <a:gd name="T16" fmla="*/ 565 w 580"/>
                  <a:gd name="T17" fmla="*/ 198 h 579"/>
                  <a:gd name="T18" fmla="*/ 580 w 580"/>
                  <a:gd name="T19" fmla="*/ 240 h 579"/>
                  <a:gd name="T20" fmla="*/ 580 w 580"/>
                  <a:gd name="T21" fmla="*/ 292 h 579"/>
                  <a:gd name="T22" fmla="*/ 580 w 580"/>
                  <a:gd name="T23" fmla="*/ 339 h 579"/>
                  <a:gd name="T24" fmla="*/ 565 w 580"/>
                  <a:gd name="T25" fmla="*/ 381 h 579"/>
                  <a:gd name="T26" fmla="*/ 548 w 580"/>
                  <a:gd name="T27" fmla="*/ 422 h 579"/>
                  <a:gd name="T28" fmla="*/ 528 w 580"/>
                  <a:gd name="T29" fmla="*/ 459 h 579"/>
                  <a:gd name="T30" fmla="*/ 496 w 580"/>
                  <a:gd name="T31" fmla="*/ 495 h 579"/>
                  <a:gd name="T32" fmla="*/ 465 w 580"/>
                  <a:gd name="T33" fmla="*/ 522 h 579"/>
                  <a:gd name="T34" fmla="*/ 424 w 580"/>
                  <a:gd name="T35" fmla="*/ 547 h 579"/>
                  <a:gd name="T36" fmla="*/ 382 w 580"/>
                  <a:gd name="T37" fmla="*/ 564 h 579"/>
                  <a:gd name="T38" fmla="*/ 340 w 580"/>
                  <a:gd name="T39" fmla="*/ 574 h 579"/>
                  <a:gd name="T40" fmla="*/ 292 w 580"/>
                  <a:gd name="T41" fmla="*/ 579 h 579"/>
                  <a:gd name="T42" fmla="*/ 245 w 580"/>
                  <a:gd name="T43" fmla="*/ 574 h 579"/>
                  <a:gd name="T44" fmla="*/ 198 w 580"/>
                  <a:gd name="T45" fmla="*/ 564 h 579"/>
                  <a:gd name="T46" fmla="*/ 157 w 580"/>
                  <a:gd name="T47" fmla="*/ 547 h 579"/>
                  <a:gd name="T48" fmla="*/ 121 w 580"/>
                  <a:gd name="T49" fmla="*/ 522 h 579"/>
                  <a:gd name="T50" fmla="*/ 84 w 580"/>
                  <a:gd name="T51" fmla="*/ 495 h 579"/>
                  <a:gd name="T52" fmla="*/ 58 w 580"/>
                  <a:gd name="T53" fmla="*/ 459 h 579"/>
                  <a:gd name="T54" fmla="*/ 31 w 580"/>
                  <a:gd name="T55" fmla="*/ 422 h 579"/>
                  <a:gd name="T56" fmla="*/ 16 w 580"/>
                  <a:gd name="T57" fmla="*/ 381 h 579"/>
                  <a:gd name="T58" fmla="*/ 6 w 580"/>
                  <a:gd name="T59" fmla="*/ 339 h 579"/>
                  <a:gd name="T60" fmla="*/ 0 w 580"/>
                  <a:gd name="T61" fmla="*/ 292 h 579"/>
                  <a:gd name="T62" fmla="*/ 6 w 580"/>
                  <a:gd name="T63" fmla="*/ 240 h 579"/>
                  <a:gd name="T64" fmla="*/ 16 w 580"/>
                  <a:gd name="T65" fmla="*/ 198 h 579"/>
                  <a:gd name="T66" fmla="*/ 31 w 580"/>
                  <a:gd name="T67" fmla="*/ 156 h 579"/>
                  <a:gd name="T68" fmla="*/ 58 w 580"/>
                  <a:gd name="T69" fmla="*/ 119 h 579"/>
                  <a:gd name="T70" fmla="*/ 84 w 580"/>
                  <a:gd name="T71" fmla="*/ 84 h 579"/>
                  <a:gd name="T72" fmla="*/ 121 w 580"/>
                  <a:gd name="T73" fmla="*/ 57 h 579"/>
                  <a:gd name="T74" fmla="*/ 157 w 580"/>
                  <a:gd name="T75" fmla="*/ 30 h 579"/>
                  <a:gd name="T76" fmla="*/ 198 w 580"/>
                  <a:gd name="T77" fmla="*/ 15 h 579"/>
                  <a:gd name="T78" fmla="*/ 245 w 580"/>
                  <a:gd name="T79" fmla="*/ 5 h 579"/>
                  <a:gd name="T80" fmla="*/ 292 w 580"/>
                  <a:gd name="T81" fmla="*/ 0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0" h="579">
                    <a:moveTo>
                      <a:pt x="292" y="0"/>
                    </a:moveTo>
                    <a:lnTo>
                      <a:pt x="340" y="5"/>
                    </a:lnTo>
                    <a:lnTo>
                      <a:pt x="382" y="15"/>
                    </a:lnTo>
                    <a:lnTo>
                      <a:pt x="424" y="30"/>
                    </a:lnTo>
                    <a:lnTo>
                      <a:pt x="465" y="57"/>
                    </a:lnTo>
                    <a:lnTo>
                      <a:pt x="496" y="84"/>
                    </a:lnTo>
                    <a:lnTo>
                      <a:pt x="528" y="119"/>
                    </a:lnTo>
                    <a:lnTo>
                      <a:pt x="548" y="156"/>
                    </a:lnTo>
                    <a:lnTo>
                      <a:pt x="565" y="198"/>
                    </a:lnTo>
                    <a:lnTo>
                      <a:pt x="580" y="240"/>
                    </a:lnTo>
                    <a:lnTo>
                      <a:pt x="580" y="292"/>
                    </a:lnTo>
                    <a:lnTo>
                      <a:pt x="580" y="339"/>
                    </a:lnTo>
                    <a:lnTo>
                      <a:pt x="565" y="381"/>
                    </a:lnTo>
                    <a:lnTo>
                      <a:pt x="548" y="422"/>
                    </a:lnTo>
                    <a:lnTo>
                      <a:pt x="528" y="459"/>
                    </a:lnTo>
                    <a:lnTo>
                      <a:pt x="496" y="495"/>
                    </a:lnTo>
                    <a:lnTo>
                      <a:pt x="465" y="522"/>
                    </a:lnTo>
                    <a:lnTo>
                      <a:pt x="424" y="547"/>
                    </a:lnTo>
                    <a:lnTo>
                      <a:pt x="382" y="564"/>
                    </a:lnTo>
                    <a:lnTo>
                      <a:pt x="340" y="574"/>
                    </a:lnTo>
                    <a:lnTo>
                      <a:pt x="292" y="579"/>
                    </a:lnTo>
                    <a:lnTo>
                      <a:pt x="245" y="574"/>
                    </a:lnTo>
                    <a:lnTo>
                      <a:pt x="198" y="564"/>
                    </a:lnTo>
                    <a:lnTo>
                      <a:pt x="157" y="547"/>
                    </a:lnTo>
                    <a:lnTo>
                      <a:pt x="121" y="522"/>
                    </a:lnTo>
                    <a:lnTo>
                      <a:pt x="84" y="495"/>
                    </a:lnTo>
                    <a:lnTo>
                      <a:pt x="58" y="459"/>
                    </a:lnTo>
                    <a:lnTo>
                      <a:pt x="31" y="422"/>
                    </a:lnTo>
                    <a:lnTo>
                      <a:pt x="16" y="381"/>
                    </a:lnTo>
                    <a:lnTo>
                      <a:pt x="6" y="339"/>
                    </a:lnTo>
                    <a:lnTo>
                      <a:pt x="0" y="292"/>
                    </a:lnTo>
                    <a:lnTo>
                      <a:pt x="6" y="240"/>
                    </a:lnTo>
                    <a:lnTo>
                      <a:pt x="16" y="198"/>
                    </a:lnTo>
                    <a:lnTo>
                      <a:pt x="31" y="156"/>
                    </a:lnTo>
                    <a:lnTo>
                      <a:pt x="58" y="119"/>
                    </a:lnTo>
                    <a:lnTo>
                      <a:pt x="84" y="84"/>
                    </a:lnTo>
                    <a:lnTo>
                      <a:pt x="121" y="57"/>
                    </a:lnTo>
                    <a:lnTo>
                      <a:pt x="157" y="30"/>
                    </a:lnTo>
                    <a:lnTo>
                      <a:pt x="198" y="15"/>
                    </a:lnTo>
                    <a:lnTo>
                      <a:pt x="245" y="5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86" name="Freeform 74">
                <a:extLst>
                  <a:ext uri="{FF2B5EF4-FFF2-40B4-BE49-F238E27FC236}">
                    <a16:creationId xmlns:a16="http://schemas.microsoft.com/office/drawing/2014/main" id="{063257CF-ECAF-8354-03AA-1132F05D8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2" y="2201"/>
                <a:ext cx="122" cy="122"/>
              </a:xfrm>
              <a:custGeom>
                <a:avLst/>
                <a:gdLst>
                  <a:gd name="T0" fmla="*/ 354 w 611"/>
                  <a:gd name="T1" fmla="*/ 36 h 610"/>
                  <a:gd name="T2" fmla="*/ 394 w 611"/>
                  <a:gd name="T3" fmla="*/ 46 h 610"/>
                  <a:gd name="T4" fmla="*/ 392 w 611"/>
                  <a:gd name="T5" fmla="*/ 46 h 610"/>
                  <a:gd name="T6" fmla="*/ 403 w 611"/>
                  <a:gd name="T7" fmla="*/ 17 h 610"/>
                  <a:gd name="T8" fmla="*/ 434 w 611"/>
                  <a:gd name="T9" fmla="*/ 62 h 610"/>
                  <a:gd name="T10" fmla="*/ 472 w 611"/>
                  <a:gd name="T11" fmla="*/ 86 h 610"/>
                  <a:gd name="T12" fmla="*/ 502 w 611"/>
                  <a:gd name="T13" fmla="*/ 111 h 610"/>
                  <a:gd name="T14" fmla="*/ 500 w 611"/>
                  <a:gd name="T15" fmla="*/ 110 h 610"/>
                  <a:gd name="T16" fmla="*/ 524 w 611"/>
                  <a:gd name="T17" fmla="*/ 89 h 610"/>
                  <a:gd name="T18" fmla="*/ 532 w 611"/>
                  <a:gd name="T19" fmla="*/ 146 h 610"/>
                  <a:gd name="T20" fmla="*/ 551 w 611"/>
                  <a:gd name="T21" fmla="*/ 180 h 610"/>
                  <a:gd name="T22" fmla="*/ 565 w 611"/>
                  <a:gd name="T23" fmla="*/ 220 h 610"/>
                  <a:gd name="T24" fmla="*/ 611 w 611"/>
                  <a:gd name="T25" fmla="*/ 250 h 610"/>
                  <a:gd name="T26" fmla="*/ 596 w 611"/>
                  <a:gd name="T27" fmla="*/ 256 h 610"/>
                  <a:gd name="T28" fmla="*/ 581 w 611"/>
                  <a:gd name="T29" fmla="*/ 256 h 610"/>
                  <a:gd name="T30" fmla="*/ 581 w 611"/>
                  <a:gd name="T31" fmla="*/ 355 h 610"/>
                  <a:gd name="T32" fmla="*/ 565 w 611"/>
                  <a:gd name="T33" fmla="*/ 391 h 610"/>
                  <a:gd name="T34" fmla="*/ 579 w 611"/>
                  <a:gd name="T35" fmla="*/ 444 h 610"/>
                  <a:gd name="T36" fmla="*/ 564 w 611"/>
                  <a:gd name="T37" fmla="*/ 438 h 610"/>
                  <a:gd name="T38" fmla="*/ 551 w 611"/>
                  <a:gd name="T39" fmla="*/ 431 h 610"/>
                  <a:gd name="T40" fmla="*/ 532 w 611"/>
                  <a:gd name="T41" fmla="*/ 465 h 610"/>
                  <a:gd name="T42" fmla="*/ 501 w 611"/>
                  <a:gd name="T43" fmla="*/ 501 h 610"/>
                  <a:gd name="T44" fmla="*/ 491 w 611"/>
                  <a:gd name="T45" fmla="*/ 550 h 610"/>
                  <a:gd name="T46" fmla="*/ 481 w 611"/>
                  <a:gd name="T47" fmla="*/ 538 h 610"/>
                  <a:gd name="T48" fmla="*/ 472 w 611"/>
                  <a:gd name="T49" fmla="*/ 525 h 610"/>
                  <a:gd name="T50" fmla="*/ 434 w 611"/>
                  <a:gd name="T51" fmla="*/ 549 h 610"/>
                  <a:gd name="T52" fmla="*/ 392 w 611"/>
                  <a:gd name="T53" fmla="*/ 564 h 610"/>
                  <a:gd name="T54" fmla="*/ 359 w 611"/>
                  <a:gd name="T55" fmla="*/ 605 h 610"/>
                  <a:gd name="T56" fmla="*/ 356 w 611"/>
                  <a:gd name="T57" fmla="*/ 590 h 610"/>
                  <a:gd name="T58" fmla="*/ 354 w 611"/>
                  <a:gd name="T59" fmla="*/ 575 h 610"/>
                  <a:gd name="T60" fmla="*/ 310 w 611"/>
                  <a:gd name="T61" fmla="*/ 580 h 610"/>
                  <a:gd name="T62" fmla="*/ 263 w 611"/>
                  <a:gd name="T63" fmla="*/ 575 h 610"/>
                  <a:gd name="T64" fmla="*/ 211 w 611"/>
                  <a:gd name="T65" fmla="*/ 595 h 610"/>
                  <a:gd name="T66" fmla="*/ 214 w 611"/>
                  <a:gd name="T67" fmla="*/ 580 h 610"/>
                  <a:gd name="T68" fmla="*/ 220 w 611"/>
                  <a:gd name="T69" fmla="*/ 564 h 610"/>
                  <a:gd name="T70" fmla="*/ 182 w 611"/>
                  <a:gd name="T71" fmla="*/ 551 h 610"/>
                  <a:gd name="T72" fmla="*/ 109 w 611"/>
                  <a:gd name="T73" fmla="*/ 499 h 610"/>
                  <a:gd name="T74" fmla="*/ 112 w 611"/>
                  <a:gd name="T75" fmla="*/ 502 h 610"/>
                  <a:gd name="T76" fmla="*/ 87 w 611"/>
                  <a:gd name="T77" fmla="*/ 521 h 610"/>
                  <a:gd name="T78" fmla="*/ 87 w 611"/>
                  <a:gd name="T79" fmla="*/ 466 h 610"/>
                  <a:gd name="T80" fmla="*/ 62 w 611"/>
                  <a:gd name="T81" fmla="*/ 433 h 610"/>
                  <a:gd name="T82" fmla="*/ 47 w 611"/>
                  <a:gd name="T83" fmla="*/ 391 h 610"/>
                  <a:gd name="T84" fmla="*/ 6 w 611"/>
                  <a:gd name="T85" fmla="*/ 359 h 610"/>
                  <a:gd name="T86" fmla="*/ 22 w 611"/>
                  <a:gd name="T87" fmla="*/ 355 h 610"/>
                  <a:gd name="T88" fmla="*/ 37 w 611"/>
                  <a:gd name="T89" fmla="*/ 353 h 610"/>
                  <a:gd name="T90" fmla="*/ 32 w 611"/>
                  <a:gd name="T91" fmla="*/ 310 h 610"/>
                  <a:gd name="T92" fmla="*/ 37 w 611"/>
                  <a:gd name="T93" fmla="*/ 258 h 610"/>
                  <a:gd name="T94" fmla="*/ 16 w 611"/>
                  <a:gd name="T95" fmla="*/ 211 h 610"/>
                  <a:gd name="T96" fmla="*/ 32 w 611"/>
                  <a:gd name="T97" fmla="*/ 214 h 610"/>
                  <a:gd name="T98" fmla="*/ 47 w 611"/>
                  <a:gd name="T99" fmla="*/ 220 h 610"/>
                  <a:gd name="T100" fmla="*/ 60 w 611"/>
                  <a:gd name="T101" fmla="*/ 181 h 610"/>
                  <a:gd name="T102" fmla="*/ 112 w 611"/>
                  <a:gd name="T103" fmla="*/ 109 h 610"/>
                  <a:gd name="T104" fmla="*/ 109 w 611"/>
                  <a:gd name="T105" fmla="*/ 112 h 610"/>
                  <a:gd name="T106" fmla="*/ 91 w 611"/>
                  <a:gd name="T107" fmla="*/ 86 h 610"/>
                  <a:gd name="T108" fmla="*/ 145 w 611"/>
                  <a:gd name="T109" fmla="*/ 86 h 610"/>
                  <a:gd name="T110" fmla="*/ 179 w 611"/>
                  <a:gd name="T111" fmla="*/ 62 h 610"/>
                  <a:gd name="T112" fmla="*/ 219 w 611"/>
                  <a:gd name="T113" fmla="*/ 46 h 610"/>
                  <a:gd name="T114" fmla="*/ 258 w 611"/>
                  <a:gd name="T115" fmla="*/ 6 h 610"/>
                  <a:gd name="T116" fmla="*/ 261 w 611"/>
                  <a:gd name="T117" fmla="*/ 21 h 610"/>
                  <a:gd name="T118" fmla="*/ 263 w 611"/>
                  <a:gd name="T119" fmla="*/ 36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11" h="610">
                    <a:moveTo>
                      <a:pt x="307" y="31"/>
                    </a:moveTo>
                    <a:lnTo>
                      <a:pt x="354" y="36"/>
                    </a:lnTo>
                    <a:lnTo>
                      <a:pt x="357" y="5"/>
                    </a:lnTo>
                    <a:lnTo>
                      <a:pt x="310" y="0"/>
                    </a:lnTo>
                    <a:lnTo>
                      <a:pt x="307" y="31"/>
                    </a:lnTo>
                    <a:close/>
                    <a:moveTo>
                      <a:pt x="354" y="36"/>
                    </a:moveTo>
                    <a:lnTo>
                      <a:pt x="354" y="36"/>
                    </a:lnTo>
                    <a:lnTo>
                      <a:pt x="352" y="36"/>
                    </a:lnTo>
                    <a:lnTo>
                      <a:pt x="356" y="21"/>
                    </a:lnTo>
                    <a:lnTo>
                      <a:pt x="354" y="36"/>
                    </a:lnTo>
                    <a:close/>
                    <a:moveTo>
                      <a:pt x="352" y="36"/>
                    </a:moveTo>
                    <a:lnTo>
                      <a:pt x="394" y="46"/>
                    </a:lnTo>
                    <a:lnTo>
                      <a:pt x="401" y="16"/>
                    </a:lnTo>
                    <a:lnTo>
                      <a:pt x="359" y="6"/>
                    </a:lnTo>
                    <a:lnTo>
                      <a:pt x="352" y="36"/>
                    </a:lnTo>
                    <a:close/>
                    <a:moveTo>
                      <a:pt x="394" y="46"/>
                    </a:moveTo>
                    <a:lnTo>
                      <a:pt x="392" y="46"/>
                    </a:lnTo>
                    <a:lnTo>
                      <a:pt x="392" y="46"/>
                    </a:lnTo>
                    <a:lnTo>
                      <a:pt x="398" y="31"/>
                    </a:lnTo>
                    <a:lnTo>
                      <a:pt x="394" y="46"/>
                    </a:lnTo>
                    <a:close/>
                    <a:moveTo>
                      <a:pt x="392" y="46"/>
                    </a:moveTo>
                    <a:lnTo>
                      <a:pt x="434" y="62"/>
                    </a:lnTo>
                    <a:lnTo>
                      <a:pt x="445" y="32"/>
                    </a:lnTo>
                    <a:lnTo>
                      <a:pt x="403" y="17"/>
                    </a:lnTo>
                    <a:lnTo>
                      <a:pt x="392" y="46"/>
                    </a:lnTo>
                    <a:close/>
                    <a:moveTo>
                      <a:pt x="434" y="62"/>
                    </a:moveTo>
                    <a:lnTo>
                      <a:pt x="433" y="61"/>
                    </a:lnTo>
                    <a:lnTo>
                      <a:pt x="431" y="61"/>
                    </a:lnTo>
                    <a:lnTo>
                      <a:pt x="440" y="46"/>
                    </a:lnTo>
                    <a:lnTo>
                      <a:pt x="434" y="62"/>
                    </a:lnTo>
                    <a:close/>
                    <a:moveTo>
                      <a:pt x="431" y="61"/>
                    </a:moveTo>
                    <a:lnTo>
                      <a:pt x="472" y="86"/>
                    </a:lnTo>
                    <a:lnTo>
                      <a:pt x="490" y="60"/>
                    </a:lnTo>
                    <a:lnTo>
                      <a:pt x="448" y="33"/>
                    </a:lnTo>
                    <a:lnTo>
                      <a:pt x="431" y="61"/>
                    </a:lnTo>
                    <a:close/>
                    <a:moveTo>
                      <a:pt x="472" y="86"/>
                    </a:moveTo>
                    <a:lnTo>
                      <a:pt x="472" y="86"/>
                    </a:lnTo>
                    <a:lnTo>
                      <a:pt x="471" y="85"/>
                    </a:lnTo>
                    <a:lnTo>
                      <a:pt x="481" y="73"/>
                    </a:lnTo>
                    <a:lnTo>
                      <a:pt x="472" y="86"/>
                    </a:lnTo>
                    <a:close/>
                    <a:moveTo>
                      <a:pt x="471" y="85"/>
                    </a:moveTo>
                    <a:lnTo>
                      <a:pt x="502" y="111"/>
                    </a:lnTo>
                    <a:lnTo>
                      <a:pt x="522" y="87"/>
                    </a:lnTo>
                    <a:lnTo>
                      <a:pt x="491" y="61"/>
                    </a:lnTo>
                    <a:lnTo>
                      <a:pt x="471" y="85"/>
                    </a:lnTo>
                    <a:close/>
                    <a:moveTo>
                      <a:pt x="502" y="111"/>
                    </a:moveTo>
                    <a:lnTo>
                      <a:pt x="501" y="110"/>
                    </a:lnTo>
                    <a:lnTo>
                      <a:pt x="500" y="110"/>
                    </a:lnTo>
                    <a:lnTo>
                      <a:pt x="512" y="100"/>
                    </a:lnTo>
                    <a:lnTo>
                      <a:pt x="502" y="111"/>
                    </a:lnTo>
                    <a:close/>
                    <a:moveTo>
                      <a:pt x="500" y="110"/>
                    </a:moveTo>
                    <a:lnTo>
                      <a:pt x="532" y="146"/>
                    </a:lnTo>
                    <a:lnTo>
                      <a:pt x="556" y="125"/>
                    </a:lnTo>
                    <a:lnTo>
                      <a:pt x="524" y="89"/>
                    </a:lnTo>
                    <a:lnTo>
                      <a:pt x="500" y="110"/>
                    </a:lnTo>
                    <a:close/>
                    <a:moveTo>
                      <a:pt x="532" y="146"/>
                    </a:moveTo>
                    <a:lnTo>
                      <a:pt x="531" y="145"/>
                    </a:lnTo>
                    <a:lnTo>
                      <a:pt x="531" y="143"/>
                    </a:lnTo>
                    <a:lnTo>
                      <a:pt x="544" y="135"/>
                    </a:lnTo>
                    <a:lnTo>
                      <a:pt x="532" y="146"/>
                    </a:lnTo>
                    <a:close/>
                    <a:moveTo>
                      <a:pt x="531" y="143"/>
                    </a:moveTo>
                    <a:lnTo>
                      <a:pt x="551" y="180"/>
                    </a:lnTo>
                    <a:lnTo>
                      <a:pt x="578" y="165"/>
                    </a:lnTo>
                    <a:lnTo>
                      <a:pt x="557" y="128"/>
                    </a:lnTo>
                    <a:lnTo>
                      <a:pt x="531" y="143"/>
                    </a:lnTo>
                    <a:close/>
                    <a:moveTo>
                      <a:pt x="551" y="180"/>
                    </a:moveTo>
                    <a:lnTo>
                      <a:pt x="550" y="179"/>
                    </a:lnTo>
                    <a:lnTo>
                      <a:pt x="550" y="178"/>
                    </a:lnTo>
                    <a:lnTo>
                      <a:pt x="564" y="172"/>
                    </a:lnTo>
                    <a:lnTo>
                      <a:pt x="551" y="180"/>
                    </a:lnTo>
                    <a:close/>
                    <a:moveTo>
                      <a:pt x="550" y="178"/>
                    </a:moveTo>
                    <a:lnTo>
                      <a:pt x="565" y="220"/>
                    </a:lnTo>
                    <a:lnTo>
                      <a:pt x="595" y="209"/>
                    </a:lnTo>
                    <a:lnTo>
                      <a:pt x="579" y="167"/>
                    </a:lnTo>
                    <a:lnTo>
                      <a:pt x="550" y="178"/>
                    </a:lnTo>
                    <a:close/>
                    <a:moveTo>
                      <a:pt x="565" y="220"/>
                    </a:moveTo>
                    <a:lnTo>
                      <a:pt x="582" y="262"/>
                    </a:lnTo>
                    <a:lnTo>
                      <a:pt x="611" y="250"/>
                    </a:lnTo>
                    <a:lnTo>
                      <a:pt x="595" y="209"/>
                    </a:lnTo>
                    <a:lnTo>
                      <a:pt x="565" y="220"/>
                    </a:lnTo>
                    <a:close/>
                    <a:moveTo>
                      <a:pt x="582" y="262"/>
                    </a:moveTo>
                    <a:lnTo>
                      <a:pt x="581" y="259"/>
                    </a:lnTo>
                    <a:lnTo>
                      <a:pt x="581" y="256"/>
                    </a:lnTo>
                    <a:lnTo>
                      <a:pt x="596" y="256"/>
                    </a:lnTo>
                    <a:lnTo>
                      <a:pt x="582" y="262"/>
                    </a:lnTo>
                    <a:close/>
                    <a:moveTo>
                      <a:pt x="581" y="256"/>
                    </a:moveTo>
                    <a:lnTo>
                      <a:pt x="581" y="308"/>
                    </a:lnTo>
                    <a:lnTo>
                      <a:pt x="611" y="308"/>
                    </a:lnTo>
                    <a:lnTo>
                      <a:pt x="611" y="256"/>
                    </a:lnTo>
                    <a:lnTo>
                      <a:pt x="581" y="256"/>
                    </a:lnTo>
                    <a:close/>
                    <a:moveTo>
                      <a:pt x="581" y="308"/>
                    </a:moveTo>
                    <a:lnTo>
                      <a:pt x="581" y="355"/>
                    </a:lnTo>
                    <a:lnTo>
                      <a:pt x="611" y="355"/>
                    </a:lnTo>
                    <a:lnTo>
                      <a:pt x="611" y="308"/>
                    </a:lnTo>
                    <a:lnTo>
                      <a:pt x="581" y="308"/>
                    </a:lnTo>
                    <a:close/>
                    <a:moveTo>
                      <a:pt x="581" y="355"/>
                    </a:moveTo>
                    <a:lnTo>
                      <a:pt x="581" y="352"/>
                    </a:lnTo>
                    <a:lnTo>
                      <a:pt x="582" y="349"/>
                    </a:lnTo>
                    <a:lnTo>
                      <a:pt x="596" y="355"/>
                    </a:lnTo>
                    <a:lnTo>
                      <a:pt x="581" y="355"/>
                    </a:lnTo>
                    <a:close/>
                    <a:moveTo>
                      <a:pt x="582" y="349"/>
                    </a:moveTo>
                    <a:lnTo>
                      <a:pt x="565" y="391"/>
                    </a:lnTo>
                    <a:lnTo>
                      <a:pt x="595" y="402"/>
                    </a:lnTo>
                    <a:lnTo>
                      <a:pt x="611" y="361"/>
                    </a:lnTo>
                    <a:lnTo>
                      <a:pt x="582" y="349"/>
                    </a:lnTo>
                    <a:close/>
                    <a:moveTo>
                      <a:pt x="565" y="391"/>
                    </a:moveTo>
                    <a:lnTo>
                      <a:pt x="550" y="433"/>
                    </a:lnTo>
                    <a:lnTo>
                      <a:pt x="579" y="444"/>
                    </a:lnTo>
                    <a:lnTo>
                      <a:pt x="595" y="402"/>
                    </a:lnTo>
                    <a:lnTo>
                      <a:pt x="565" y="391"/>
                    </a:lnTo>
                    <a:close/>
                    <a:moveTo>
                      <a:pt x="550" y="433"/>
                    </a:moveTo>
                    <a:lnTo>
                      <a:pt x="550" y="432"/>
                    </a:lnTo>
                    <a:lnTo>
                      <a:pt x="551" y="431"/>
                    </a:lnTo>
                    <a:lnTo>
                      <a:pt x="564" y="438"/>
                    </a:lnTo>
                    <a:lnTo>
                      <a:pt x="550" y="433"/>
                    </a:lnTo>
                    <a:close/>
                    <a:moveTo>
                      <a:pt x="551" y="431"/>
                    </a:moveTo>
                    <a:lnTo>
                      <a:pt x="531" y="468"/>
                    </a:lnTo>
                    <a:lnTo>
                      <a:pt x="557" y="483"/>
                    </a:lnTo>
                    <a:lnTo>
                      <a:pt x="578" y="446"/>
                    </a:lnTo>
                    <a:lnTo>
                      <a:pt x="551" y="431"/>
                    </a:lnTo>
                    <a:close/>
                    <a:moveTo>
                      <a:pt x="531" y="468"/>
                    </a:moveTo>
                    <a:lnTo>
                      <a:pt x="531" y="466"/>
                    </a:lnTo>
                    <a:lnTo>
                      <a:pt x="532" y="465"/>
                    </a:lnTo>
                    <a:lnTo>
                      <a:pt x="544" y="475"/>
                    </a:lnTo>
                    <a:lnTo>
                      <a:pt x="531" y="468"/>
                    </a:lnTo>
                    <a:close/>
                    <a:moveTo>
                      <a:pt x="532" y="465"/>
                    </a:moveTo>
                    <a:lnTo>
                      <a:pt x="500" y="501"/>
                    </a:lnTo>
                    <a:lnTo>
                      <a:pt x="524" y="522"/>
                    </a:lnTo>
                    <a:lnTo>
                      <a:pt x="556" y="485"/>
                    </a:lnTo>
                    <a:lnTo>
                      <a:pt x="532" y="465"/>
                    </a:lnTo>
                    <a:close/>
                    <a:moveTo>
                      <a:pt x="500" y="501"/>
                    </a:moveTo>
                    <a:lnTo>
                      <a:pt x="501" y="501"/>
                    </a:lnTo>
                    <a:lnTo>
                      <a:pt x="502" y="499"/>
                    </a:lnTo>
                    <a:lnTo>
                      <a:pt x="512" y="511"/>
                    </a:lnTo>
                    <a:lnTo>
                      <a:pt x="500" y="501"/>
                    </a:lnTo>
                    <a:close/>
                    <a:moveTo>
                      <a:pt x="502" y="499"/>
                    </a:moveTo>
                    <a:lnTo>
                      <a:pt x="471" y="526"/>
                    </a:lnTo>
                    <a:lnTo>
                      <a:pt x="491" y="550"/>
                    </a:lnTo>
                    <a:lnTo>
                      <a:pt x="522" y="524"/>
                    </a:lnTo>
                    <a:lnTo>
                      <a:pt x="502" y="499"/>
                    </a:lnTo>
                    <a:close/>
                    <a:moveTo>
                      <a:pt x="471" y="526"/>
                    </a:moveTo>
                    <a:lnTo>
                      <a:pt x="472" y="525"/>
                    </a:lnTo>
                    <a:lnTo>
                      <a:pt x="472" y="525"/>
                    </a:lnTo>
                    <a:lnTo>
                      <a:pt x="481" y="538"/>
                    </a:lnTo>
                    <a:lnTo>
                      <a:pt x="471" y="526"/>
                    </a:lnTo>
                    <a:close/>
                    <a:moveTo>
                      <a:pt x="472" y="525"/>
                    </a:moveTo>
                    <a:lnTo>
                      <a:pt x="431" y="550"/>
                    </a:lnTo>
                    <a:lnTo>
                      <a:pt x="448" y="577"/>
                    </a:lnTo>
                    <a:lnTo>
                      <a:pt x="490" y="551"/>
                    </a:lnTo>
                    <a:lnTo>
                      <a:pt x="472" y="525"/>
                    </a:lnTo>
                    <a:close/>
                    <a:moveTo>
                      <a:pt x="431" y="550"/>
                    </a:moveTo>
                    <a:lnTo>
                      <a:pt x="433" y="549"/>
                    </a:lnTo>
                    <a:lnTo>
                      <a:pt x="434" y="549"/>
                    </a:lnTo>
                    <a:lnTo>
                      <a:pt x="440" y="563"/>
                    </a:lnTo>
                    <a:lnTo>
                      <a:pt x="431" y="550"/>
                    </a:lnTo>
                    <a:close/>
                    <a:moveTo>
                      <a:pt x="434" y="549"/>
                    </a:moveTo>
                    <a:lnTo>
                      <a:pt x="392" y="564"/>
                    </a:lnTo>
                    <a:lnTo>
                      <a:pt x="403" y="594"/>
                    </a:lnTo>
                    <a:lnTo>
                      <a:pt x="445" y="579"/>
                    </a:lnTo>
                    <a:lnTo>
                      <a:pt x="434" y="549"/>
                    </a:lnTo>
                    <a:close/>
                    <a:moveTo>
                      <a:pt x="392" y="564"/>
                    </a:moveTo>
                    <a:lnTo>
                      <a:pt x="392" y="564"/>
                    </a:lnTo>
                    <a:lnTo>
                      <a:pt x="394" y="564"/>
                    </a:lnTo>
                    <a:lnTo>
                      <a:pt x="398" y="580"/>
                    </a:lnTo>
                    <a:lnTo>
                      <a:pt x="392" y="564"/>
                    </a:lnTo>
                    <a:close/>
                    <a:moveTo>
                      <a:pt x="394" y="564"/>
                    </a:moveTo>
                    <a:lnTo>
                      <a:pt x="352" y="575"/>
                    </a:lnTo>
                    <a:lnTo>
                      <a:pt x="359" y="605"/>
                    </a:lnTo>
                    <a:lnTo>
                      <a:pt x="401" y="595"/>
                    </a:lnTo>
                    <a:lnTo>
                      <a:pt x="394" y="564"/>
                    </a:lnTo>
                    <a:close/>
                    <a:moveTo>
                      <a:pt x="352" y="575"/>
                    </a:moveTo>
                    <a:lnTo>
                      <a:pt x="354" y="575"/>
                    </a:lnTo>
                    <a:lnTo>
                      <a:pt x="354" y="575"/>
                    </a:lnTo>
                    <a:lnTo>
                      <a:pt x="356" y="590"/>
                    </a:lnTo>
                    <a:lnTo>
                      <a:pt x="352" y="575"/>
                    </a:lnTo>
                    <a:close/>
                    <a:moveTo>
                      <a:pt x="354" y="575"/>
                    </a:moveTo>
                    <a:lnTo>
                      <a:pt x="307" y="580"/>
                    </a:lnTo>
                    <a:lnTo>
                      <a:pt x="310" y="610"/>
                    </a:lnTo>
                    <a:lnTo>
                      <a:pt x="357" y="605"/>
                    </a:lnTo>
                    <a:lnTo>
                      <a:pt x="354" y="575"/>
                    </a:lnTo>
                    <a:close/>
                    <a:moveTo>
                      <a:pt x="307" y="580"/>
                    </a:moveTo>
                    <a:lnTo>
                      <a:pt x="308" y="580"/>
                    </a:lnTo>
                    <a:lnTo>
                      <a:pt x="310" y="580"/>
                    </a:lnTo>
                    <a:lnTo>
                      <a:pt x="308" y="595"/>
                    </a:lnTo>
                    <a:lnTo>
                      <a:pt x="307" y="580"/>
                    </a:lnTo>
                    <a:close/>
                    <a:moveTo>
                      <a:pt x="310" y="580"/>
                    </a:moveTo>
                    <a:lnTo>
                      <a:pt x="263" y="575"/>
                    </a:lnTo>
                    <a:lnTo>
                      <a:pt x="260" y="605"/>
                    </a:lnTo>
                    <a:lnTo>
                      <a:pt x="307" y="610"/>
                    </a:lnTo>
                    <a:lnTo>
                      <a:pt x="310" y="580"/>
                    </a:lnTo>
                    <a:close/>
                    <a:moveTo>
                      <a:pt x="263" y="575"/>
                    </a:moveTo>
                    <a:lnTo>
                      <a:pt x="263" y="575"/>
                    </a:lnTo>
                    <a:lnTo>
                      <a:pt x="265" y="575"/>
                    </a:lnTo>
                    <a:lnTo>
                      <a:pt x="261" y="590"/>
                    </a:lnTo>
                    <a:lnTo>
                      <a:pt x="263" y="575"/>
                    </a:lnTo>
                    <a:close/>
                    <a:moveTo>
                      <a:pt x="265" y="575"/>
                    </a:moveTo>
                    <a:lnTo>
                      <a:pt x="218" y="564"/>
                    </a:lnTo>
                    <a:lnTo>
                      <a:pt x="211" y="595"/>
                    </a:lnTo>
                    <a:lnTo>
                      <a:pt x="258" y="605"/>
                    </a:lnTo>
                    <a:lnTo>
                      <a:pt x="265" y="575"/>
                    </a:lnTo>
                    <a:close/>
                    <a:moveTo>
                      <a:pt x="218" y="564"/>
                    </a:moveTo>
                    <a:lnTo>
                      <a:pt x="219" y="564"/>
                    </a:lnTo>
                    <a:lnTo>
                      <a:pt x="220" y="564"/>
                    </a:lnTo>
                    <a:lnTo>
                      <a:pt x="214" y="580"/>
                    </a:lnTo>
                    <a:lnTo>
                      <a:pt x="218" y="564"/>
                    </a:lnTo>
                    <a:close/>
                    <a:moveTo>
                      <a:pt x="220" y="564"/>
                    </a:moveTo>
                    <a:lnTo>
                      <a:pt x="179" y="549"/>
                    </a:lnTo>
                    <a:lnTo>
                      <a:pt x="167" y="579"/>
                    </a:lnTo>
                    <a:lnTo>
                      <a:pt x="209" y="594"/>
                    </a:lnTo>
                    <a:lnTo>
                      <a:pt x="220" y="564"/>
                    </a:lnTo>
                    <a:close/>
                    <a:moveTo>
                      <a:pt x="179" y="549"/>
                    </a:moveTo>
                    <a:lnTo>
                      <a:pt x="180" y="550"/>
                    </a:lnTo>
                    <a:lnTo>
                      <a:pt x="182" y="551"/>
                    </a:lnTo>
                    <a:lnTo>
                      <a:pt x="173" y="563"/>
                    </a:lnTo>
                    <a:lnTo>
                      <a:pt x="179" y="549"/>
                    </a:lnTo>
                    <a:close/>
                    <a:moveTo>
                      <a:pt x="182" y="551"/>
                    </a:moveTo>
                    <a:lnTo>
                      <a:pt x="145" y="525"/>
                    </a:lnTo>
                    <a:lnTo>
                      <a:pt x="128" y="550"/>
                    </a:lnTo>
                    <a:lnTo>
                      <a:pt x="163" y="577"/>
                    </a:lnTo>
                    <a:lnTo>
                      <a:pt x="182" y="551"/>
                    </a:lnTo>
                    <a:close/>
                    <a:moveTo>
                      <a:pt x="145" y="525"/>
                    </a:moveTo>
                    <a:lnTo>
                      <a:pt x="109" y="499"/>
                    </a:lnTo>
                    <a:lnTo>
                      <a:pt x="91" y="525"/>
                    </a:lnTo>
                    <a:lnTo>
                      <a:pt x="128" y="550"/>
                    </a:lnTo>
                    <a:lnTo>
                      <a:pt x="145" y="525"/>
                    </a:lnTo>
                    <a:close/>
                    <a:moveTo>
                      <a:pt x="109" y="499"/>
                    </a:moveTo>
                    <a:lnTo>
                      <a:pt x="111" y="500"/>
                    </a:lnTo>
                    <a:lnTo>
                      <a:pt x="112" y="502"/>
                    </a:lnTo>
                    <a:lnTo>
                      <a:pt x="100" y="511"/>
                    </a:lnTo>
                    <a:lnTo>
                      <a:pt x="109" y="499"/>
                    </a:lnTo>
                    <a:close/>
                    <a:moveTo>
                      <a:pt x="112" y="502"/>
                    </a:moveTo>
                    <a:lnTo>
                      <a:pt x="87" y="466"/>
                    </a:lnTo>
                    <a:lnTo>
                      <a:pt x="61" y="484"/>
                    </a:lnTo>
                    <a:lnTo>
                      <a:pt x="87" y="521"/>
                    </a:lnTo>
                    <a:lnTo>
                      <a:pt x="112" y="502"/>
                    </a:lnTo>
                    <a:close/>
                    <a:moveTo>
                      <a:pt x="87" y="466"/>
                    </a:moveTo>
                    <a:lnTo>
                      <a:pt x="60" y="430"/>
                    </a:lnTo>
                    <a:lnTo>
                      <a:pt x="35" y="447"/>
                    </a:lnTo>
                    <a:lnTo>
                      <a:pt x="61" y="484"/>
                    </a:lnTo>
                    <a:lnTo>
                      <a:pt x="87" y="466"/>
                    </a:lnTo>
                    <a:close/>
                    <a:moveTo>
                      <a:pt x="60" y="430"/>
                    </a:moveTo>
                    <a:lnTo>
                      <a:pt x="61" y="431"/>
                    </a:lnTo>
                    <a:lnTo>
                      <a:pt x="62" y="433"/>
                    </a:lnTo>
                    <a:lnTo>
                      <a:pt x="47" y="438"/>
                    </a:lnTo>
                    <a:lnTo>
                      <a:pt x="60" y="430"/>
                    </a:lnTo>
                    <a:close/>
                    <a:moveTo>
                      <a:pt x="62" y="433"/>
                    </a:moveTo>
                    <a:lnTo>
                      <a:pt x="47" y="391"/>
                    </a:lnTo>
                    <a:lnTo>
                      <a:pt x="17" y="402"/>
                    </a:lnTo>
                    <a:lnTo>
                      <a:pt x="33" y="444"/>
                    </a:lnTo>
                    <a:lnTo>
                      <a:pt x="62" y="433"/>
                    </a:lnTo>
                    <a:close/>
                    <a:moveTo>
                      <a:pt x="47" y="391"/>
                    </a:moveTo>
                    <a:lnTo>
                      <a:pt x="47" y="391"/>
                    </a:lnTo>
                    <a:lnTo>
                      <a:pt x="47" y="393"/>
                    </a:lnTo>
                    <a:lnTo>
                      <a:pt x="32" y="397"/>
                    </a:lnTo>
                    <a:lnTo>
                      <a:pt x="47" y="391"/>
                    </a:lnTo>
                    <a:close/>
                    <a:moveTo>
                      <a:pt x="47" y="393"/>
                    </a:moveTo>
                    <a:lnTo>
                      <a:pt x="37" y="351"/>
                    </a:lnTo>
                    <a:lnTo>
                      <a:pt x="6" y="359"/>
                    </a:lnTo>
                    <a:lnTo>
                      <a:pt x="16" y="400"/>
                    </a:lnTo>
                    <a:lnTo>
                      <a:pt x="47" y="393"/>
                    </a:lnTo>
                    <a:close/>
                    <a:moveTo>
                      <a:pt x="37" y="351"/>
                    </a:moveTo>
                    <a:lnTo>
                      <a:pt x="37" y="353"/>
                    </a:lnTo>
                    <a:lnTo>
                      <a:pt x="37" y="353"/>
                    </a:lnTo>
                    <a:lnTo>
                      <a:pt x="22" y="355"/>
                    </a:lnTo>
                    <a:lnTo>
                      <a:pt x="37" y="351"/>
                    </a:lnTo>
                    <a:close/>
                    <a:moveTo>
                      <a:pt x="37" y="353"/>
                    </a:moveTo>
                    <a:lnTo>
                      <a:pt x="32" y="307"/>
                    </a:lnTo>
                    <a:lnTo>
                      <a:pt x="0" y="310"/>
                    </a:lnTo>
                    <a:lnTo>
                      <a:pt x="6" y="356"/>
                    </a:lnTo>
                    <a:lnTo>
                      <a:pt x="37" y="353"/>
                    </a:lnTo>
                    <a:close/>
                    <a:moveTo>
                      <a:pt x="32" y="307"/>
                    </a:moveTo>
                    <a:lnTo>
                      <a:pt x="32" y="308"/>
                    </a:lnTo>
                    <a:lnTo>
                      <a:pt x="32" y="310"/>
                    </a:lnTo>
                    <a:lnTo>
                      <a:pt x="16" y="308"/>
                    </a:lnTo>
                    <a:lnTo>
                      <a:pt x="32" y="307"/>
                    </a:lnTo>
                    <a:close/>
                    <a:moveTo>
                      <a:pt x="32" y="310"/>
                    </a:moveTo>
                    <a:lnTo>
                      <a:pt x="37" y="258"/>
                    </a:lnTo>
                    <a:lnTo>
                      <a:pt x="6" y="255"/>
                    </a:lnTo>
                    <a:lnTo>
                      <a:pt x="0" y="307"/>
                    </a:lnTo>
                    <a:lnTo>
                      <a:pt x="32" y="310"/>
                    </a:lnTo>
                    <a:close/>
                    <a:moveTo>
                      <a:pt x="37" y="258"/>
                    </a:moveTo>
                    <a:lnTo>
                      <a:pt x="37" y="258"/>
                    </a:lnTo>
                    <a:lnTo>
                      <a:pt x="37" y="260"/>
                    </a:lnTo>
                    <a:lnTo>
                      <a:pt x="22" y="256"/>
                    </a:lnTo>
                    <a:lnTo>
                      <a:pt x="37" y="258"/>
                    </a:lnTo>
                    <a:close/>
                    <a:moveTo>
                      <a:pt x="37" y="260"/>
                    </a:moveTo>
                    <a:lnTo>
                      <a:pt x="47" y="218"/>
                    </a:lnTo>
                    <a:lnTo>
                      <a:pt x="16" y="211"/>
                    </a:lnTo>
                    <a:lnTo>
                      <a:pt x="6" y="252"/>
                    </a:lnTo>
                    <a:lnTo>
                      <a:pt x="37" y="260"/>
                    </a:lnTo>
                    <a:close/>
                    <a:moveTo>
                      <a:pt x="47" y="218"/>
                    </a:moveTo>
                    <a:lnTo>
                      <a:pt x="47" y="220"/>
                    </a:lnTo>
                    <a:lnTo>
                      <a:pt x="47" y="220"/>
                    </a:lnTo>
                    <a:lnTo>
                      <a:pt x="32" y="214"/>
                    </a:lnTo>
                    <a:lnTo>
                      <a:pt x="47" y="218"/>
                    </a:lnTo>
                    <a:close/>
                    <a:moveTo>
                      <a:pt x="47" y="220"/>
                    </a:moveTo>
                    <a:lnTo>
                      <a:pt x="62" y="178"/>
                    </a:lnTo>
                    <a:lnTo>
                      <a:pt x="33" y="167"/>
                    </a:lnTo>
                    <a:lnTo>
                      <a:pt x="17" y="209"/>
                    </a:lnTo>
                    <a:lnTo>
                      <a:pt x="47" y="220"/>
                    </a:lnTo>
                    <a:close/>
                    <a:moveTo>
                      <a:pt x="62" y="178"/>
                    </a:moveTo>
                    <a:lnTo>
                      <a:pt x="61" y="179"/>
                    </a:lnTo>
                    <a:lnTo>
                      <a:pt x="60" y="181"/>
                    </a:lnTo>
                    <a:lnTo>
                      <a:pt x="47" y="172"/>
                    </a:lnTo>
                    <a:lnTo>
                      <a:pt x="62" y="178"/>
                    </a:lnTo>
                    <a:close/>
                    <a:moveTo>
                      <a:pt x="60" y="181"/>
                    </a:moveTo>
                    <a:lnTo>
                      <a:pt x="87" y="144"/>
                    </a:lnTo>
                    <a:lnTo>
                      <a:pt x="61" y="127"/>
                    </a:lnTo>
                    <a:lnTo>
                      <a:pt x="35" y="163"/>
                    </a:lnTo>
                    <a:lnTo>
                      <a:pt x="60" y="181"/>
                    </a:lnTo>
                    <a:close/>
                    <a:moveTo>
                      <a:pt x="87" y="144"/>
                    </a:moveTo>
                    <a:lnTo>
                      <a:pt x="112" y="109"/>
                    </a:lnTo>
                    <a:lnTo>
                      <a:pt x="87" y="90"/>
                    </a:lnTo>
                    <a:lnTo>
                      <a:pt x="61" y="127"/>
                    </a:lnTo>
                    <a:lnTo>
                      <a:pt x="87" y="144"/>
                    </a:lnTo>
                    <a:close/>
                    <a:moveTo>
                      <a:pt x="112" y="109"/>
                    </a:moveTo>
                    <a:lnTo>
                      <a:pt x="111" y="111"/>
                    </a:lnTo>
                    <a:lnTo>
                      <a:pt x="109" y="112"/>
                    </a:lnTo>
                    <a:lnTo>
                      <a:pt x="100" y="100"/>
                    </a:lnTo>
                    <a:lnTo>
                      <a:pt x="112" y="109"/>
                    </a:lnTo>
                    <a:close/>
                    <a:moveTo>
                      <a:pt x="109" y="112"/>
                    </a:moveTo>
                    <a:lnTo>
                      <a:pt x="145" y="86"/>
                    </a:lnTo>
                    <a:lnTo>
                      <a:pt x="128" y="61"/>
                    </a:lnTo>
                    <a:lnTo>
                      <a:pt x="91" y="86"/>
                    </a:lnTo>
                    <a:lnTo>
                      <a:pt x="109" y="112"/>
                    </a:lnTo>
                    <a:close/>
                    <a:moveTo>
                      <a:pt x="145" y="86"/>
                    </a:moveTo>
                    <a:lnTo>
                      <a:pt x="182" y="60"/>
                    </a:lnTo>
                    <a:lnTo>
                      <a:pt x="163" y="34"/>
                    </a:lnTo>
                    <a:lnTo>
                      <a:pt x="128" y="61"/>
                    </a:lnTo>
                    <a:lnTo>
                      <a:pt x="145" y="86"/>
                    </a:lnTo>
                    <a:close/>
                    <a:moveTo>
                      <a:pt x="182" y="60"/>
                    </a:moveTo>
                    <a:lnTo>
                      <a:pt x="180" y="61"/>
                    </a:lnTo>
                    <a:lnTo>
                      <a:pt x="179" y="62"/>
                    </a:lnTo>
                    <a:lnTo>
                      <a:pt x="173" y="46"/>
                    </a:lnTo>
                    <a:lnTo>
                      <a:pt x="182" y="60"/>
                    </a:lnTo>
                    <a:close/>
                    <a:moveTo>
                      <a:pt x="179" y="62"/>
                    </a:moveTo>
                    <a:lnTo>
                      <a:pt x="220" y="46"/>
                    </a:lnTo>
                    <a:lnTo>
                      <a:pt x="209" y="17"/>
                    </a:lnTo>
                    <a:lnTo>
                      <a:pt x="167" y="32"/>
                    </a:lnTo>
                    <a:lnTo>
                      <a:pt x="179" y="62"/>
                    </a:lnTo>
                    <a:close/>
                    <a:moveTo>
                      <a:pt x="220" y="46"/>
                    </a:moveTo>
                    <a:lnTo>
                      <a:pt x="219" y="46"/>
                    </a:lnTo>
                    <a:lnTo>
                      <a:pt x="218" y="46"/>
                    </a:lnTo>
                    <a:lnTo>
                      <a:pt x="214" y="31"/>
                    </a:lnTo>
                    <a:lnTo>
                      <a:pt x="220" y="46"/>
                    </a:lnTo>
                    <a:close/>
                    <a:moveTo>
                      <a:pt x="218" y="46"/>
                    </a:moveTo>
                    <a:lnTo>
                      <a:pt x="265" y="36"/>
                    </a:lnTo>
                    <a:lnTo>
                      <a:pt x="258" y="6"/>
                    </a:lnTo>
                    <a:lnTo>
                      <a:pt x="211" y="16"/>
                    </a:lnTo>
                    <a:lnTo>
                      <a:pt x="218" y="46"/>
                    </a:lnTo>
                    <a:close/>
                    <a:moveTo>
                      <a:pt x="265" y="36"/>
                    </a:moveTo>
                    <a:lnTo>
                      <a:pt x="263" y="36"/>
                    </a:lnTo>
                    <a:lnTo>
                      <a:pt x="263" y="36"/>
                    </a:lnTo>
                    <a:lnTo>
                      <a:pt x="261" y="21"/>
                    </a:lnTo>
                    <a:lnTo>
                      <a:pt x="265" y="36"/>
                    </a:lnTo>
                    <a:close/>
                    <a:moveTo>
                      <a:pt x="263" y="36"/>
                    </a:moveTo>
                    <a:lnTo>
                      <a:pt x="310" y="31"/>
                    </a:lnTo>
                    <a:lnTo>
                      <a:pt x="307" y="0"/>
                    </a:lnTo>
                    <a:lnTo>
                      <a:pt x="260" y="5"/>
                    </a:lnTo>
                    <a:lnTo>
                      <a:pt x="263" y="3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87" name="Freeform 75">
                <a:extLst>
                  <a:ext uri="{FF2B5EF4-FFF2-40B4-BE49-F238E27FC236}">
                    <a16:creationId xmlns:a16="http://schemas.microsoft.com/office/drawing/2014/main" id="{8E45A539-4A6F-1859-1564-C9C5AAD12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741"/>
                <a:ext cx="36" cy="13"/>
              </a:xfrm>
              <a:custGeom>
                <a:avLst/>
                <a:gdLst>
                  <a:gd name="T0" fmla="*/ 0 w 179"/>
                  <a:gd name="T1" fmla="*/ 63 h 63"/>
                  <a:gd name="T2" fmla="*/ 17 w 179"/>
                  <a:gd name="T3" fmla="*/ 47 h 63"/>
                  <a:gd name="T4" fmla="*/ 32 w 179"/>
                  <a:gd name="T5" fmla="*/ 36 h 63"/>
                  <a:gd name="T6" fmla="*/ 53 w 179"/>
                  <a:gd name="T7" fmla="*/ 31 h 63"/>
                  <a:gd name="T8" fmla="*/ 69 w 179"/>
                  <a:gd name="T9" fmla="*/ 21 h 63"/>
                  <a:gd name="T10" fmla="*/ 84 w 179"/>
                  <a:gd name="T11" fmla="*/ 15 h 63"/>
                  <a:gd name="T12" fmla="*/ 105 w 179"/>
                  <a:gd name="T13" fmla="*/ 15 h 63"/>
                  <a:gd name="T14" fmla="*/ 121 w 179"/>
                  <a:gd name="T15" fmla="*/ 10 h 63"/>
                  <a:gd name="T16" fmla="*/ 142 w 179"/>
                  <a:gd name="T17" fmla="*/ 10 h 63"/>
                  <a:gd name="T18" fmla="*/ 163 w 179"/>
                  <a:gd name="T19" fmla="*/ 5 h 63"/>
                  <a:gd name="T20" fmla="*/ 179 w 179"/>
                  <a:gd name="T2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63">
                    <a:moveTo>
                      <a:pt x="0" y="63"/>
                    </a:moveTo>
                    <a:lnTo>
                      <a:pt x="17" y="47"/>
                    </a:lnTo>
                    <a:lnTo>
                      <a:pt x="32" y="36"/>
                    </a:lnTo>
                    <a:lnTo>
                      <a:pt x="53" y="31"/>
                    </a:lnTo>
                    <a:lnTo>
                      <a:pt x="69" y="21"/>
                    </a:lnTo>
                    <a:lnTo>
                      <a:pt x="84" y="15"/>
                    </a:lnTo>
                    <a:lnTo>
                      <a:pt x="105" y="15"/>
                    </a:lnTo>
                    <a:lnTo>
                      <a:pt x="121" y="10"/>
                    </a:lnTo>
                    <a:lnTo>
                      <a:pt x="142" y="10"/>
                    </a:lnTo>
                    <a:lnTo>
                      <a:pt x="163" y="5"/>
                    </a:lnTo>
                    <a:lnTo>
                      <a:pt x="179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88" name="Freeform 76">
                <a:extLst>
                  <a:ext uri="{FF2B5EF4-FFF2-40B4-BE49-F238E27FC236}">
                    <a16:creationId xmlns:a16="http://schemas.microsoft.com/office/drawing/2014/main" id="{AD343DA1-CA0E-ED79-504E-AF43282E9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751"/>
                <a:ext cx="26" cy="9"/>
              </a:xfrm>
              <a:custGeom>
                <a:avLst/>
                <a:gdLst>
                  <a:gd name="T0" fmla="*/ 0 w 130"/>
                  <a:gd name="T1" fmla="*/ 46 h 46"/>
                  <a:gd name="T2" fmla="*/ 10 w 130"/>
                  <a:gd name="T3" fmla="*/ 31 h 46"/>
                  <a:gd name="T4" fmla="*/ 21 w 130"/>
                  <a:gd name="T5" fmla="*/ 26 h 46"/>
                  <a:gd name="T6" fmla="*/ 31 w 130"/>
                  <a:gd name="T7" fmla="*/ 21 h 46"/>
                  <a:gd name="T8" fmla="*/ 47 w 130"/>
                  <a:gd name="T9" fmla="*/ 16 h 46"/>
                  <a:gd name="T10" fmla="*/ 63 w 130"/>
                  <a:gd name="T11" fmla="*/ 16 h 46"/>
                  <a:gd name="T12" fmla="*/ 78 w 130"/>
                  <a:gd name="T13" fmla="*/ 16 h 46"/>
                  <a:gd name="T14" fmla="*/ 94 w 130"/>
                  <a:gd name="T15" fmla="*/ 16 h 46"/>
                  <a:gd name="T16" fmla="*/ 105 w 130"/>
                  <a:gd name="T17" fmla="*/ 16 h 46"/>
                  <a:gd name="T18" fmla="*/ 120 w 130"/>
                  <a:gd name="T19" fmla="*/ 5 h 46"/>
                  <a:gd name="T20" fmla="*/ 130 w 130"/>
                  <a:gd name="T2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0" h="46">
                    <a:moveTo>
                      <a:pt x="0" y="46"/>
                    </a:moveTo>
                    <a:lnTo>
                      <a:pt x="10" y="31"/>
                    </a:lnTo>
                    <a:lnTo>
                      <a:pt x="21" y="26"/>
                    </a:lnTo>
                    <a:lnTo>
                      <a:pt x="31" y="21"/>
                    </a:lnTo>
                    <a:lnTo>
                      <a:pt x="47" y="16"/>
                    </a:lnTo>
                    <a:lnTo>
                      <a:pt x="63" y="16"/>
                    </a:lnTo>
                    <a:lnTo>
                      <a:pt x="78" y="16"/>
                    </a:lnTo>
                    <a:lnTo>
                      <a:pt x="94" y="16"/>
                    </a:lnTo>
                    <a:lnTo>
                      <a:pt x="105" y="16"/>
                    </a:lnTo>
                    <a:lnTo>
                      <a:pt x="120" y="5"/>
                    </a:lnTo>
                    <a:lnTo>
                      <a:pt x="130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89" name="Freeform 77">
                <a:extLst>
                  <a:ext uri="{FF2B5EF4-FFF2-40B4-BE49-F238E27FC236}">
                    <a16:creationId xmlns:a16="http://schemas.microsoft.com/office/drawing/2014/main" id="{E2B528DA-6AE4-E5CE-383D-331510E21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769"/>
                <a:ext cx="24" cy="12"/>
              </a:xfrm>
              <a:custGeom>
                <a:avLst/>
                <a:gdLst>
                  <a:gd name="T0" fmla="*/ 0 w 121"/>
                  <a:gd name="T1" fmla="*/ 58 h 58"/>
                  <a:gd name="T2" fmla="*/ 12 w 121"/>
                  <a:gd name="T3" fmla="*/ 42 h 58"/>
                  <a:gd name="T4" fmla="*/ 22 w 121"/>
                  <a:gd name="T5" fmla="*/ 37 h 58"/>
                  <a:gd name="T6" fmla="*/ 32 w 121"/>
                  <a:gd name="T7" fmla="*/ 32 h 58"/>
                  <a:gd name="T8" fmla="*/ 47 w 121"/>
                  <a:gd name="T9" fmla="*/ 32 h 58"/>
                  <a:gd name="T10" fmla="*/ 64 w 121"/>
                  <a:gd name="T11" fmla="*/ 32 h 58"/>
                  <a:gd name="T12" fmla="*/ 74 w 121"/>
                  <a:gd name="T13" fmla="*/ 32 h 58"/>
                  <a:gd name="T14" fmla="*/ 89 w 121"/>
                  <a:gd name="T15" fmla="*/ 32 h 58"/>
                  <a:gd name="T16" fmla="*/ 100 w 121"/>
                  <a:gd name="T17" fmla="*/ 27 h 58"/>
                  <a:gd name="T18" fmla="*/ 110 w 121"/>
                  <a:gd name="T19" fmla="*/ 17 h 58"/>
                  <a:gd name="T20" fmla="*/ 121 w 121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58">
                    <a:moveTo>
                      <a:pt x="0" y="58"/>
                    </a:moveTo>
                    <a:lnTo>
                      <a:pt x="12" y="42"/>
                    </a:lnTo>
                    <a:lnTo>
                      <a:pt x="22" y="37"/>
                    </a:lnTo>
                    <a:lnTo>
                      <a:pt x="32" y="32"/>
                    </a:lnTo>
                    <a:lnTo>
                      <a:pt x="47" y="32"/>
                    </a:lnTo>
                    <a:lnTo>
                      <a:pt x="64" y="32"/>
                    </a:lnTo>
                    <a:lnTo>
                      <a:pt x="74" y="32"/>
                    </a:lnTo>
                    <a:lnTo>
                      <a:pt x="89" y="32"/>
                    </a:lnTo>
                    <a:lnTo>
                      <a:pt x="100" y="27"/>
                    </a:lnTo>
                    <a:lnTo>
                      <a:pt x="110" y="17"/>
                    </a:lnTo>
                    <a:lnTo>
                      <a:pt x="121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90" name="Freeform 78">
                <a:extLst>
                  <a:ext uri="{FF2B5EF4-FFF2-40B4-BE49-F238E27FC236}">
                    <a16:creationId xmlns:a16="http://schemas.microsoft.com/office/drawing/2014/main" id="{8082C7DA-15EF-48EB-B020-C232BFDF5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2782"/>
                <a:ext cx="22" cy="3"/>
              </a:xfrm>
              <a:custGeom>
                <a:avLst/>
                <a:gdLst>
                  <a:gd name="T0" fmla="*/ 0 w 110"/>
                  <a:gd name="T1" fmla="*/ 10 h 15"/>
                  <a:gd name="T2" fmla="*/ 11 w 110"/>
                  <a:gd name="T3" fmla="*/ 15 h 15"/>
                  <a:gd name="T4" fmla="*/ 21 w 110"/>
                  <a:gd name="T5" fmla="*/ 15 h 15"/>
                  <a:gd name="T6" fmla="*/ 31 w 110"/>
                  <a:gd name="T7" fmla="*/ 15 h 15"/>
                  <a:gd name="T8" fmla="*/ 42 w 110"/>
                  <a:gd name="T9" fmla="*/ 15 h 15"/>
                  <a:gd name="T10" fmla="*/ 52 w 110"/>
                  <a:gd name="T11" fmla="*/ 10 h 15"/>
                  <a:gd name="T12" fmla="*/ 63 w 110"/>
                  <a:gd name="T13" fmla="*/ 10 h 15"/>
                  <a:gd name="T14" fmla="*/ 73 w 110"/>
                  <a:gd name="T15" fmla="*/ 5 h 15"/>
                  <a:gd name="T16" fmla="*/ 89 w 110"/>
                  <a:gd name="T17" fmla="*/ 5 h 15"/>
                  <a:gd name="T18" fmla="*/ 99 w 110"/>
                  <a:gd name="T19" fmla="*/ 0 h 15"/>
                  <a:gd name="T20" fmla="*/ 110 w 110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15">
                    <a:moveTo>
                      <a:pt x="0" y="10"/>
                    </a:moveTo>
                    <a:lnTo>
                      <a:pt x="11" y="15"/>
                    </a:lnTo>
                    <a:lnTo>
                      <a:pt x="21" y="15"/>
                    </a:lnTo>
                    <a:lnTo>
                      <a:pt x="31" y="15"/>
                    </a:lnTo>
                    <a:lnTo>
                      <a:pt x="42" y="15"/>
                    </a:lnTo>
                    <a:lnTo>
                      <a:pt x="52" y="10"/>
                    </a:lnTo>
                    <a:lnTo>
                      <a:pt x="63" y="10"/>
                    </a:lnTo>
                    <a:lnTo>
                      <a:pt x="73" y="5"/>
                    </a:lnTo>
                    <a:lnTo>
                      <a:pt x="89" y="5"/>
                    </a:lnTo>
                    <a:lnTo>
                      <a:pt x="99" y="0"/>
                    </a:lnTo>
                    <a:lnTo>
                      <a:pt x="110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91" name="Freeform 79">
                <a:extLst>
                  <a:ext uri="{FF2B5EF4-FFF2-40B4-BE49-F238E27FC236}">
                    <a16:creationId xmlns:a16="http://schemas.microsoft.com/office/drawing/2014/main" id="{0E6797EA-0F2D-0DA3-FFC3-D17140FC8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792"/>
                <a:ext cx="28" cy="8"/>
              </a:xfrm>
              <a:custGeom>
                <a:avLst/>
                <a:gdLst>
                  <a:gd name="T0" fmla="*/ 0 w 140"/>
                  <a:gd name="T1" fmla="*/ 36 h 36"/>
                  <a:gd name="T2" fmla="*/ 10 w 140"/>
                  <a:gd name="T3" fmla="*/ 31 h 36"/>
                  <a:gd name="T4" fmla="*/ 26 w 140"/>
                  <a:gd name="T5" fmla="*/ 26 h 36"/>
                  <a:gd name="T6" fmla="*/ 42 w 140"/>
                  <a:gd name="T7" fmla="*/ 21 h 36"/>
                  <a:gd name="T8" fmla="*/ 52 w 140"/>
                  <a:gd name="T9" fmla="*/ 21 h 36"/>
                  <a:gd name="T10" fmla="*/ 68 w 140"/>
                  <a:gd name="T11" fmla="*/ 15 h 36"/>
                  <a:gd name="T12" fmla="*/ 83 w 140"/>
                  <a:gd name="T13" fmla="*/ 15 h 36"/>
                  <a:gd name="T14" fmla="*/ 100 w 140"/>
                  <a:gd name="T15" fmla="*/ 15 h 36"/>
                  <a:gd name="T16" fmla="*/ 115 w 140"/>
                  <a:gd name="T17" fmla="*/ 10 h 36"/>
                  <a:gd name="T18" fmla="*/ 125 w 140"/>
                  <a:gd name="T19" fmla="*/ 5 h 36"/>
                  <a:gd name="T20" fmla="*/ 140 w 140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36">
                    <a:moveTo>
                      <a:pt x="0" y="36"/>
                    </a:moveTo>
                    <a:lnTo>
                      <a:pt x="10" y="31"/>
                    </a:lnTo>
                    <a:lnTo>
                      <a:pt x="26" y="26"/>
                    </a:lnTo>
                    <a:lnTo>
                      <a:pt x="42" y="21"/>
                    </a:lnTo>
                    <a:lnTo>
                      <a:pt x="52" y="21"/>
                    </a:lnTo>
                    <a:lnTo>
                      <a:pt x="68" y="15"/>
                    </a:lnTo>
                    <a:lnTo>
                      <a:pt x="83" y="15"/>
                    </a:lnTo>
                    <a:lnTo>
                      <a:pt x="100" y="15"/>
                    </a:lnTo>
                    <a:lnTo>
                      <a:pt x="115" y="10"/>
                    </a:lnTo>
                    <a:lnTo>
                      <a:pt x="125" y="5"/>
                    </a:lnTo>
                    <a:lnTo>
                      <a:pt x="140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92" name="Freeform 80">
                <a:extLst>
                  <a:ext uri="{FF2B5EF4-FFF2-40B4-BE49-F238E27FC236}">
                    <a16:creationId xmlns:a16="http://schemas.microsoft.com/office/drawing/2014/main" id="{8905FF76-0000-0342-4C8E-73E3A22FC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804"/>
                <a:ext cx="24" cy="10"/>
              </a:xfrm>
              <a:custGeom>
                <a:avLst/>
                <a:gdLst>
                  <a:gd name="T0" fmla="*/ 0 w 121"/>
                  <a:gd name="T1" fmla="*/ 53 h 53"/>
                  <a:gd name="T2" fmla="*/ 12 w 121"/>
                  <a:gd name="T3" fmla="*/ 47 h 53"/>
                  <a:gd name="T4" fmla="*/ 22 w 121"/>
                  <a:gd name="T5" fmla="*/ 47 h 53"/>
                  <a:gd name="T6" fmla="*/ 37 w 121"/>
                  <a:gd name="T7" fmla="*/ 41 h 53"/>
                  <a:gd name="T8" fmla="*/ 53 w 121"/>
                  <a:gd name="T9" fmla="*/ 41 h 53"/>
                  <a:gd name="T10" fmla="*/ 64 w 121"/>
                  <a:gd name="T11" fmla="*/ 36 h 53"/>
                  <a:gd name="T12" fmla="*/ 79 w 121"/>
                  <a:gd name="T13" fmla="*/ 36 h 53"/>
                  <a:gd name="T14" fmla="*/ 89 w 121"/>
                  <a:gd name="T15" fmla="*/ 31 h 53"/>
                  <a:gd name="T16" fmla="*/ 100 w 121"/>
                  <a:gd name="T17" fmla="*/ 21 h 53"/>
                  <a:gd name="T18" fmla="*/ 111 w 121"/>
                  <a:gd name="T19" fmla="*/ 11 h 53"/>
                  <a:gd name="T20" fmla="*/ 121 w 121"/>
                  <a:gd name="T2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53">
                    <a:moveTo>
                      <a:pt x="0" y="53"/>
                    </a:moveTo>
                    <a:lnTo>
                      <a:pt x="12" y="47"/>
                    </a:lnTo>
                    <a:lnTo>
                      <a:pt x="22" y="47"/>
                    </a:lnTo>
                    <a:lnTo>
                      <a:pt x="37" y="41"/>
                    </a:lnTo>
                    <a:lnTo>
                      <a:pt x="53" y="41"/>
                    </a:lnTo>
                    <a:lnTo>
                      <a:pt x="64" y="36"/>
                    </a:lnTo>
                    <a:lnTo>
                      <a:pt x="79" y="36"/>
                    </a:lnTo>
                    <a:lnTo>
                      <a:pt x="89" y="31"/>
                    </a:lnTo>
                    <a:lnTo>
                      <a:pt x="100" y="21"/>
                    </a:lnTo>
                    <a:lnTo>
                      <a:pt x="111" y="11"/>
                    </a:lnTo>
                    <a:lnTo>
                      <a:pt x="121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93" name="Freeform 81">
                <a:extLst>
                  <a:ext uri="{FF2B5EF4-FFF2-40B4-BE49-F238E27FC236}">
                    <a16:creationId xmlns:a16="http://schemas.microsoft.com/office/drawing/2014/main" id="{C99C59BC-F057-A9B3-6F88-B17E0FE82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799"/>
                <a:ext cx="13" cy="4"/>
              </a:xfrm>
              <a:custGeom>
                <a:avLst/>
                <a:gdLst>
                  <a:gd name="T0" fmla="*/ 0 w 68"/>
                  <a:gd name="T1" fmla="*/ 21 h 21"/>
                  <a:gd name="T2" fmla="*/ 5 w 68"/>
                  <a:gd name="T3" fmla="*/ 15 h 21"/>
                  <a:gd name="T4" fmla="*/ 15 w 68"/>
                  <a:gd name="T5" fmla="*/ 15 h 21"/>
                  <a:gd name="T6" fmla="*/ 20 w 68"/>
                  <a:gd name="T7" fmla="*/ 10 h 21"/>
                  <a:gd name="T8" fmla="*/ 27 w 68"/>
                  <a:gd name="T9" fmla="*/ 10 h 21"/>
                  <a:gd name="T10" fmla="*/ 37 w 68"/>
                  <a:gd name="T11" fmla="*/ 10 h 21"/>
                  <a:gd name="T12" fmla="*/ 42 w 68"/>
                  <a:gd name="T13" fmla="*/ 10 h 21"/>
                  <a:gd name="T14" fmla="*/ 47 w 68"/>
                  <a:gd name="T15" fmla="*/ 5 h 21"/>
                  <a:gd name="T16" fmla="*/ 52 w 68"/>
                  <a:gd name="T17" fmla="*/ 5 h 21"/>
                  <a:gd name="T18" fmla="*/ 62 w 68"/>
                  <a:gd name="T19" fmla="*/ 0 h 21"/>
                  <a:gd name="T20" fmla="*/ 68 w 68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21">
                    <a:moveTo>
                      <a:pt x="0" y="21"/>
                    </a:moveTo>
                    <a:lnTo>
                      <a:pt x="5" y="15"/>
                    </a:lnTo>
                    <a:lnTo>
                      <a:pt x="15" y="15"/>
                    </a:lnTo>
                    <a:lnTo>
                      <a:pt x="20" y="10"/>
                    </a:lnTo>
                    <a:lnTo>
                      <a:pt x="27" y="10"/>
                    </a:lnTo>
                    <a:lnTo>
                      <a:pt x="37" y="10"/>
                    </a:lnTo>
                    <a:lnTo>
                      <a:pt x="42" y="10"/>
                    </a:lnTo>
                    <a:lnTo>
                      <a:pt x="47" y="5"/>
                    </a:lnTo>
                    <a:lnTo>
                      <a:pt x="52" y="5"/>
                    </a:lnTo>
                    <a:lnTo>
                      <a:pt x="62" y="0"/>
                    </a:lnTo>
                    <a:lnTo>
                      <a:pt x="68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94" name="Freeform 82">
                <a:extLst>
                  <a:ext uri="{FF2B5EF4-FFF2-40B4-BE49-F238E27FC236}">
                    <a16:creationId xmlns:a16="http://schemas.microsoft.com/office/drawing/2014/main" id="{5E52DBB0-DFF5-D953-E42A-0F0B2C61F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802"/>
                <a:ext cx="3" cy="17"/>
              </a:xfrm>
              <a:custGeom>
                <a:avLst/>
                <a:gdLst>
                  <a:gd name="T0" fmla="*/ 0 w 15"/>
                  <a:gd name="T1" fmla="*/ 89 h 89"/>
                  <a:gd name="T2" fmla="*/ 0 w 15"/>
                  <a:gd name="T3" fmla="*/ 84 h 89"/>
                  <a:gd name="T4" fmla="*/ 0 w 15"/>
                  <a:gd name="T5" fmla="*/ 74 h 89"/>
                  <a:gd name="T6" fmla="*/ 0 w 15"/>
                  <a:gd name="T7" fmla="*/ 64 h 89"/>
                  <a:gd name="T8" fmla="*/ 0 w 15"/>
                  <a:gd name="T9" fmla="*/ 52 h 89"/>
                  <a:gd name="T10" fmla="*/ 0 w 15"/>
                  <a:gd name="T11" fmla="*/ 42 h 89"/>
                  <a:gd name="T12" fmla="*/ 0 w 15"/>
                  <a:gd name="T13" fmla="*/ 37 h 89"/>
                  <a:gd name="T14" fmla="*/ 0 w 15"/>
                  <a:gd name="T15" fmla="*/ 27 h 89"/>
                  <a:gd name="T16" fmla="*/ 5 w 15"/>
                  <a:gd name="T17" fmla="*/ 16 h 89"/>
                  <a:gd name="T18" fmla="*/ 10 w 15"/>
                  <a:gd name="T19" fmla="*/ 6 h 89"/>
                  <a:gd name="T20" fmla="*/ 15 w 15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89">
                    <a:moveTo>
                      <a:pt x="0" y="89"/>
                    </a:moveTo>
                    <a:lnTo>
                      <a:pt x="0" y="84"/>
                    </a:lnTo>
                    <a:lnTo>
                      <a:pt x="0" y="74"/>
                    </a:lnTo>
                    <a:lnTo>
                      <a:pt x="0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5" y="16"/>
                    </a:lnTo>
                    <a:lnTo>
                      <a:pt x="10" y="6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95" name="Freeform 83">
                <a:extLst>
                  <a:ext uri="{FF2B5EF4-FFF2-40B4-BE49-F238E27FC236}">
                    <a16:creationId xmlns:a16="http://schemas.microsoft.com/office/drawing/2014/main" id="{1973DE05-514A-1844-1BF0-1D3E97E99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805"/>
                <a:ext cx="12" cy="22"/>
              </a:xfrm>
              <a:custGeom>
                <a:avLst/>
                <a:gdLst>
                  <a:gd name="T0" fmla="*/ 0 w 62"/>
                  <a:gd name="T1" fmla="*/ 0 h 110"/>
                  <a:gd name="T2" fmla="*/ 5 w 62"/>
                  <a:gd name="T3" fmla="*/ 16 h 110"/>
                  <a:gd name="T4" fmla="*/ 5 w 62"/>
                  <a:gd name="T5" fmla="*/ 26 h 110"/>
                  <a:gd name="T6" fmla="*/ 10 w 62"/>
                  <a:gd name="T7" fmla="*/ 36 h 110"/>
                  <a:gd name="T8" fmla="*/ 15 w 62"/>
                  <a:gd name="T9" fmla="*/ 53 h 110"/>
                  <a:gd name="T10" fmla="*/ 20 w 62"/>
                  <a:gd name="T11" fmla="*/ 63 h 110"/>
                  <a:gd name="T12" fmla="*/ 25 w 62"/>
                  <a:gd name="T13" fmla="*/ 73 h 110"/>
                  <a:gd name="T14" fmla="*/ 30 w 62"/>
                  <a:gd name="T15" fmla="*/ 83 h 110"/>
                  <a:gd name="T16" fmla="*/ 42 w 62"/>
                  <a:gd name="T17" fmla="*/ 95 h 110"/>
                  <a:gd name="T18" fmla="*/ 52 w 62"/>
                  <a:gd name="T19" fmla="*/ 105 h 110"/>
                  <a:gd name="T20" fmla="*/ 62 w 62"/>
                  <a:gd name="T2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110">
                    <a:moveTo>
                      <a:pt x="0" y="0"/>
                    </a:moveTo>
                    <a:lnTo>
                      <a:pt x="5" y="16"/>
                    </a:lnTo>
                    <a:lnTo>
                      <a:pt x="5" y="26"/>
                    </a:lnTo>
                    <a:lnTo>
                      <a:pt x="10" y="36"/>
                    </a:lnTo>
                    <a:lnTo>
                      <a:pt x="15" y="53"/>
                    </a:lnTo>
                    <a:lnTo>
                      <a:pt x="20" y="63"/>
                    </a:lnTo>
                    <a:lnTo>
                      <a:pt x="25" y="73"/>
                    </a:lnTo>
                    <a:lnTo>
                      <a:pt x="30" y="83"/>
                    </a:lnTo>
                    <a:lnTo>
                      <a:pt x="42" y="95"/>
                    </a:lnTo>
                    <a:lnTo>
                      <a:pt x="52" y="105"/>
                    </a:lnTo>
                    <a:lnTo>
                      <a:pt x="62" y="11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96" name="Freeform 84">
                <a:extLst>
                  <a:ext uri="{FF2B5EF4-FFF2-40B4-BE49-F238E27FC236}">
                    <a16:creationId xmlns:a16="http://schemas.microsoft.com/office/drawing/2014/main" id="{CA394FDB-F456-DDA9-BDAC-384BB0335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792"/>
                <a:ext cx="21" cy="15"/>
              </a:xfrm>
              <a:custGeom>
                <a:avLst/>
                <a:gdLst>
                  <a:gd name="T0" fmla="*/ 0 w 104"/>
                  <a:gd name="T1" fmla="*/ 0 h 73"/>
                  <a:gd name="T2" fmla="*/ 10 w 104"/>
                  <a:gd name="T3" fmla="*/ 10 h 73"/>
                  <a:gd name="T4" fmla="*/ 20 w 104"/>
                  <a:gd name="T5" fmla="*/ 15 h 73"/>
                  <a:gd name="T6" fmla="*/ 32 w 104"/>
                  <a:gd name="T7" fmla="*/ 26 h 73"/>
                  <a:gd name="T8" fmla="*/ 37 w 104"/>
                  <a:gd name="T9" fmla="*/ 36 h 73"/>
                  <a:gd name="T10" fmla="*/ 47 w 104"/>
                  <a:gd name="T11" fmla="*/ 46 h 73"/>
                  <a:gd name="T12" fmla="*/ 57 w 104"/>
                  <a:gd name="T13" fmla="*/ 57 h 73"/>
                  <a:gd name="T14" fmla="*/ 62 w 104"/>
                  <a:gd name="T15" fmla="*/ 68 h 73"/>
                  <a:gd name="T16" fmla="*/ 79 w 104"/>
                  <a:gd name="T17" fmla="*/ 73 h 73"/>
                  <a:gd name="T18" fmla="*/ 89 w 104"/>
                  <a:gd name="T19" fmla="*/ 73 h 73"/>
                  <a:gd name="T20" fmla="*/ 104 w 104"/>
                  <a:gd name="T2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73">
                    <a:moveTo>
                      <a:pt x="0" y="0"/>
                    </a:moveTo>
                    <a:lnTo>
                      <a:pt x="10" y="10"/>
                    </a:lnTo>
                    <a:lnTo>
                      <a:pt x="20" y="15"/>
                    </a:lnTo>
                    <a:lnTo>
                      <a:pt x="32" y="26"/>
                    </a:lnTo>
                    <a:lnTo>
                      <a:pt x="37" y="36"/>
                    </a:lnTo>
                    <a:lnTo>
                      <a:pt x="47" y="46"/>
                    </a:lnTo>
                    <a:lnTo>
                      <a:pt x="57" y="57"/>
                    </a:lnTo>
                    <a:lnTo>
                      <a:pt x="62" y="68"/>
                    </a:lnTo>
                    <a:lnTo>
                      <a:pt x="79" y="73"/>
                    </a:lnTo>
                    <a:lnTo>
                      <a:pt x="89" y="73"/>
                    </a:lnTo>
                    <a:lnTo>
                      <a:pt x="104" y="73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97" name="Freeform 85">
                <a:extLst>
                  <a:ext uri="{FF2B5EF4-FFF2-40B4-BE49-F238E27FC236}">
                    <a16:creationId xmlns:a16="http://schemas.microsoft.com/office/drawing/2014/main" id="{01A81306-A529-F47C-A2D2-7C508E3B4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2783"/>
                <a:ext cx="25" cy="6"/>
              </a:xfrm>
              <a:custGeom>
                <a:avLst/>
                <a:gdLst>
                  <a:gd name="T0" fmla="*/ 0 w 125"/>
                  <a:gd name="T1" fmla="*/ 0 h 31"/>
                  <a:gd name="T2" fmla="*/ 10 w 125"/>
                  <a:gd name="T3" fmla="*/ 0 h 31"/>
                  <a:gd name="T4" fmla="*/ 27 w 125"/>
                  <a:gd name="T5" fmla="*/ 0 h 31"/>
                  <a:gd name="T6" fmla="*/ 37 w 125"/>
                  <a:gd name="T7" fmla="*/ 5 h 31"/>
                  <a:gd name="T8" fmla="*/ 47 w 125"/>
                  <a:gd name="T9" fmla="*/ 15 h 31"/>
                  <a:gd name="T10" fmla="*/ 57 w 125"/>
                  <a:gd name="T11" fmla="*/ 20 h 31"/>
                  <a:gd name="T12" fmla="*/ 73 w 125"/>
                  <a:gd name="T13" fmla="*/ 31 h 31"/>
                  <a:gd name="T14" fmla="*/ 84 w 125"/>
                  <a:gd name="T15" fmla="*/ 31 h 31"/>
                  <a:gd name="T16" fmla="*/ 94 w 125"/>
                  <a:gd name="T17" fmla="*/ 31 h 31"/>
                  <a:gd name="T18" fmla="*/ 110 w 125"/>
                  <a:gd name="T19" fmla="*/ 26 h 31"/>
                  <a:gd name="T20" fmla="*/ 125 w 125"/>
                  <a:gd name="T2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" h="31">
                    <a:moveTo>
                      <a:pt x="0" y="0"/>
                    </a:moveTo>
                    <a:lnTo>
                      <a:pt x="10" y="0"/>
                    </a:lnTo>
                    <a:lnTo>
                      <a:pt x="27" y="0"/>
                    </a:lnTo>
                    <a:lnTo>
                      <a:pt x="37" y="5"/>
                    </a:lnTo>
                    <a:lnTo>
                      <a:pt x="47" y="15"/>
                    </a:lnTo>
                    <a:lnTo>
                      <a:pt x="57" y="20"/>
                    </a:lnTo>
                    <a:lnTo>
                      <a:pt x="73" y="31"/>
                    </a:lnTo>
                    <a:lnTo>
                      <a:pt x="84" y="31"/>
                    </a:lnTo>
                    <a:lnTo>
                      <a:pt x="94" y="31"/>
                    </a:lnTo>
                    <a:lnTo>
                      <a:pt x="110" y="26"/>
                    </a:lnTo>
                    <a:lnTo>
                      <a:pt x="125" y="15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98" name="Freeform 86">
                <a:extLst>
                  <a:ext uri="{FF2B5EF4-FFF2-40B4-BE49-F238E27FC236}">
                    <a16:creationId xmlns:a16="http://schemas.microsoft.com/office/drawing/2014/main" id="{C28B4CB8-462E-3F5E-C444-15D529F7B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759"/>
                <a:ext cx="25" cy="6"/>
              </a:xfrm>
              <a:custGeom>
                <a:avLst/>
                <a:gdLst>
                  <a:gd name="T0" fmla="*/ 0 w 126"/>
                  <a:gd name="T1" fmla="*/ 32 h 32"/>
                  <a:gd name="T2" fmla="*/ 16 w 126"/>
                  <a:gd name="T3" fmla="*/ 32 h 32"/>
                  <a:gd name="T4" fmla="*/ 26 w 126"/>
                  <a:gd name="T5" fmla="*/ 32 h 32"/>
                  <a:gd name="T6" fmla="*/ 42 w 126"/>
                  <a:gd name="T7" fmla="*/ 27 h 32"/>
                  <a:gd name="T8" fmla="*/ 52 w 126"/>
                  <a:gd name="T9" fmla="*/ 22 h 32"/>
                  <a:gd name="T10" fmla="*/ 63 w 126"/>
                  <a:gd name="T11" fmla="*/ 17 h 32"/>
                  <a:gd name="T12" fmla="*/ 78 w 126"/>
                  <a:gd name="T13" fmla="*/ 11 h 32"/>
                  <a:gd name="T14" fmla="*/ 89 w 126"/>
                  <a:gd name="T15" fmla="*/ 5 h 32"/>
                  <a:gd name="T16" fmla="*/ 99 w 126"/>
                  <a:gd name="T17" fmla="*/ 0 h 32"/>
                  <a:gd name="T18" fmla="*/ 115 w 126"/>
                  <a:gd name="T19" fmla="*/ 0 h 32"/>
                  <a:gd name="T20" fmla="*/ 126 w 126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32">
                    <a:moveTo>
                      <a:pt x="0" y="32"/>
                    </a:moveTo>
                    <a:lnTo>
                      <a:pt x="16" y="32"/>
                    </a:lnTo>
                    <a:lnTo>
                      <a:pt x="26" y="32"/>
                    </a:lnTo>
                    <a:lnTo>
                      <a:pt x="42" y="27"/>
                    </a:lnTo>
                    <a:lnTo>
                      <a:pt x="52" y="22"/>
                    </a:lnTo>
                    <a:lnTo>
                      <a:pt x="63" y="17"/>
                    </a:lnTo>
                    <a:lnTo>
                      <a:pt x="78" y="11"/>
                    </a:lnTo>
                    <a:lnTo>
                      <a:pt x="89" y="5"/>
                    </a:lnTo>
                    <a:lnTo>
                      <a:pt x="99" y="0"/>
                    </a:lnTo>
                    <a:lnTo>
                      <a:pt x="115" y="0"/>
                    </a:lnTo>
                    <a:lnTo>
                      <a:pt x="126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99" name="Freeform 87">
                <a:extLst>
                  <a:ext uri="{FF2B5EF4-FFF2-40B4-BE49-F238E27FC236}">
                    <a16:creationId xmlns:a16="http://schemas.microsoft.com/office/drawing/2014/main" id="{9108B7F8-531D-0AEF-B0AF-EDFB49593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2751"/>
                <a:ext cx="12" cy="2"/>
              </a:xfrm>
              <a:custGeom>
                <a:avLst/>
                <a:gdLst>
                  <a:gd name="T0" fmla="*/ 0 w 63"/>
                  <a:gd name="T1" fmla="*/ 0 h 10"/>
                  <a:gd name="T2" fmla="*/ 5 w 63"/>
                  <a:gd name="T3" fmla="*/ 5 h 10"/>
                  <a:gd name="T4" fmla="*/ 16 w 63"/>
                  <a:gd name="T5" fmla="*/ 10 h 10"/>
                  <a:gd name="T6" fmla="*/ 22 w 63"/>
                  <a:gd name="T7" fmla="*/ 10 h 10"/>
                  <a:gd name="T8" fmla="*/ 27 w 63"/>
                  <a:gd name="T9" fmla="*/ 10 h 10"/>
                  <a:gd name="T10" fmla="*/ 32 w 63"/>
                  <a:gd name="T11" fmla="*/ 10 h 10"/>
                  <a:gd name="T12" fmla="*/ 37 w 63"/>
                  <a:gd name="T13" fmla="*/ 5 h 10"/>
                  <a:gd name="T14" fmla="*/ 47 w 63"/>
                  <a:gd name="T15" fmla="*/ 5 h 10"/>
                  <a:gd name="T16" fmla="*/ 52 w 63"/>
                  <a:gd name="T17" fmla="*/ 5 h 10"/>
                  <a:gd name="T18" fmla="*/ 58 w 63"/>
                  <a:gd name="T19" fmla="*/ 5 h 10"/>
                  <a:gd name="T20" fmla="*/ 63 w 63"/>
                  <a:gd name="T2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0">
                    <a:moveTo>
                      <a:pt x="0" y="0"/>
                    </a:moveTo>
                    <a:lnTo>
                      <a:pt x="5" y="5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7" y="10"/>
                    </a:lnTo>
                    <a:lnTo>
                      <a:pt x="32" y="10"/>
                    </a:lnTo>
                    <a:lnTo>
                      <a:pt x="37" y="5"/>
                    </a:lnTo>
                    <a:lnTo>
                      <a:pt x="47" y="5"/>
                    </a:lnTo>
                    <a:lnTo>
                      <a:pt x="52" y="5"/>
                    </a:lnTo>
                    <a:lnTo>
                      <a:pt x="58" y="5"/>
                    </a:lnTo>
                    <a:lnTo>
                      <a:pt x="63" y="5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00" name="Freeform 88">
                <a:extLst>
                  <a:ext uri="{FF2B5EF4-FFF2-40B4-BE49-F238E27FC236}">
                    <a16:creationId xmlns:a16="http://schemas.microsoft.com/office/drawing/2014/main" id="{5A393833-5126-DE2F-D3FA-B7C01DEC0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733"/>
                <a:ext cx="25" cy="11"/>
              </a:xfrm>
              <a:custGeom>
                <a:avLst/>
                <a:gdLst>
                  <a:gd name="T0" fmla="*/ 0 w 126"/>
                  <a:gd name="T1" fmla="*/ 57 h 57"/>
                  <a:gd name="T2" fmla="*/ 17 w 126"/>
                  <a:gd name="T3" fmla="*/ 52 h 57"/>
                  <a:gd name="T4" fmla="*/ 27 w 126"/>
                  <a:gd name="T5" fmla="*/ 47 h 57"/>
                  <a:gd name="T6" fmla="*/ 37 w 126"/>
                  <a:gd name="T7" fmla="*/ 37 h 57"/>
                  <a:gd name="T8" fmla="*/ 47 w 126"/>
                  <a:gd name="T9" fmla="*/ 31 h 57"/>
                  <a:gd name="T10" fmla="*/ 63 w 126"/>
                  <a:gd name="T11" fmla="*/ 21 h 57"/>
                  <a:gd name="T12" fmla="*/ 74 w 126"/>
                  <a:gd name="T13" fmla="*/ 16 h 57"/>
                  <a:gd name="T14" fmla="*/ 84 w 126"/>
                  <a:gd name="T15" fmla="*/ 10 h 57"/>
                  <a:gd name="T16" fmla="*/ 94 w 126"/>
                  <a:gd name="T17" fmla="*/ 5 h 57"/>
                  <a:gd name="T18" fmla="*/ 110 w 126"/>
                  <a:gd name="T19" fmla="*/ 0 h 57"/>
                  <a:gd name="T20" fmla="*/ 126 w 126"/>
                  <a:gd name="T2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57">
                    <a:moveTo>
                      <a:pt x="0" y="57"/>
                    </a:moveTo>
                    <a:lnTo>
                      <a:pt x="17" y="52"/>
                    </a:lnTo>
                    <a:lnTo>
                      <a:pt x="27" y="47"/>
                    </a:lnTo>
                    <a:lnTo>
                      <a:pt x="37" y="37"/>
                    </a:lnTo>
                    <a:lnTo>
                      <a:pt x="47" y="31"/>
                    </a:lnTo>
                    <a:lnTo>
                      <a:pt x="63" y="21"/>
                    </a:lnTo>
                    <a:lnTo>
                      <a:pt x="74" y="16"/>
                    </a:lnTo>
                    <a:lnTo>
                      <a:pt x="84" y="10"/>
                    </a:lnTo>
                    <a:lnTo>
                      <a:pt x="94" y="5"/>
                    </a:lnTo>
                    <a:lnTo>
                      <a:pt x="110" y="0"/>
                    </a:lnTo>
                    <a:lnTo>
                      <a:pt x="126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01" name="Freeform 89">
                <a:extLst>
                  <a:ext uri="{FF2B5EF4-FFF2-40B4-BE49-F238E27FC236}">
                    <a16:creationId xmlns:a16="http://schemas.microsoft.com/office/drawing/2014/main" id="{B16128B1-6A6A-B346-0B46-82143D9B1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2722"/>
                <a:ext cx="9" cy="9"/>
              </a:xfrm>
              <a:custGeom>
                <a:avLst/>
                <a:gdLst>
                  <a:gd name="T0" fmla="*/ 0 w 42"/>
                  <a:gd name="T1" fmla="*/ 42 h 42"/>
                  <a:gd name="T2" fmla="*/ 5 w 42"/>
                  <a:gd name="T3" fmla="*/ 42 h 42"/>
                  <a:gd name="T4" fmla="*/ 10 w 42"/>
                  <a:gd name="T5" fmla="*/ 37 h 42"/>
                  <a:gd name="T6" fmla="*/ 10 w 42"/>
                  <a:gd name="T7" fmla="*/ 31 h 42"/>
                  <a:gd name="T8" fmla="*/ 15 w 42"/>
                  <a:gd name="T9" fmla="*/ 20 h 42"/>
                  <a:gd name="T10" fmla="*/ 15 w 42"/>
                  <a:gd name="T11" fmla="*/ 15 h 42"/>
                  <a:gd name="T12" fmla="*/ 20 w 42"/>
                  <a:gd name="T13" fmla="*/ 10 h 42"/>
                  <a:gd name="T14" fmla="*/ 20 w 42"/>
                  <a:gd name="T15" fmla="*/ 5 h 42"/>
                  <a:gd name="T16" fmla="*/ 25 w 42"/>
                  <a:gd name="T17" fmla="*/ 0 h 42"/>
                  <a:gd name="T18" fmla="*/ 30 w 42"/>
                  <a:gd name="T19" fmla="*/ 0 h 42"/>
                  <a:gd name="T20" fmla="*/ 42 w 42"/>
                  <a:gd name="T21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2">
                    <a:moveTo>
                      <a:pt x="0" y="42"/>
                    </a:moveTo>
                    <a:lnTo>
                      <a:pt x="5" y="42"/>
                    </a:lnTo>
                    <a:lnTo>
                      <a:pt x="10" y="37"/>
                    </a:lnTo>
                    <a:lnTo>
                      <a:pt x="10" y="31"/>
                    </a:lnTo>
                    <a:lnTo>
                      <a:pt x="15" y="20"/>
                    </a:lnTo>
                    <a:lnTo>
                      <a:pt x="15" y="1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42" y="5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02" name="Freeform 90">
                <a:extLst>
                  <a:ext uri="{FF2B5EF4-FFF2-40B4-BE49-F238E27FC236}">
                    <a16:creationId xmlns:a16="http://schemas.microsoft.com/office/drawing/2014/main" id="{A19449D3-7D88-53FB-C3C2-D63AED8D3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2731"/>
                <a:ext cx="19" cy="7"/>
              </a:xfrm>
              <a:custGeom>
                <a:avLst/>
                <a:gdLst>
                  <a:gd name="T0" fmla="*/ 0 w 94"/>
                  <a:gd name="T1" fmla="*/ 36 h 36"/>
                  <a:gd name="T2" fmla="*/ 11 w 94"/>
                  <a:gd name="T3" fmla="*/ 36 h 36"/>
                  <a:gd name="T4" fmla="*/ 22 w 94"/>
                  <a:gd name="T5" fmla="*/ 36 h 36"/>
                  <a:gd name="T6" fmla="*/ 32 w 94"/>
                  <a:gd name="T7" fmla="*/ 31 h 36"/>
                  <a:gd name="T8" fmla="*/ 42 w 94"/>
                  <a:gd name="T9" fmla="*/ 31 h 36"/>
                  <a:gd name="T10" fmla="*/ 47 w 94"/>
                  <a:gd name="T11" fmla="*/ 26 h 36"/>
                  <a:gd name="T12" fmla="*/ 58 w 94"/>
                  <a:gd name="T13" fmla="*/ 20 h 36"/>
                  <a:gd name="T14" fmla="*/ 68 w 94"/>
                  <a:gd name="T15" fmla="*/ 15 h 36"/>
                  <a:gd name="T16" fmla="*/ 79 w 94"/>
                  <a:gd name="T17" fmla="*/ 10 h 36"/>
                  <a:gd name="T18" fmla="*/ 84 w 94"/>
                  <a:gd name="T19" fmla="*/ 5 h 36"/>
                  <a:gd name="T20" fmla="*/ 94 w 94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36">
                    <a:moveTo>
                      <a:pt x="0" y="36"/>
                    </a:moveTo>
                    <a:lnTo>
                      <a:pt x="11" y="36"/>
                    </a:lnTo>
                    <a:lnTo>
                      <a:pt x="22" y="36"/>
                    </a:lnTo>
                    <a:lnTo>
                      <a:pt x="32" y="31"/>
                    </a:lnTo>
                    <a:lnTo>
                      <a:pt x="42" y="31"/>
                    </a:lnTo>
                    <a:lnTo>
                      <a:pt x="47" y="26"/>
                    </a:lnTo>
                    <a:lnTo>
                      <a:pt x="58" y="20"/>
                    </a:lnTo>
                    <a:lnTo>
                      <a:pt x="68" y="15"/>
                    </a:lnTo>
                    <a:lnTo>
                      <a:pt x="79" y="10"/>
                    </a:lnTo>
                    <a:lnTo>
                      <a:pt x="84" y="5"/>
                    </a:lnTo>
                    <a:lnTo>
                      <a:pt x="94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03" name="Freeform 91">
                <a:extLst>
                  <a:ext uri="{FF2B5EF4-FFF2-40B4-BE49-F238E27FC236}">
                    <a16:creationId xmlns:a16="http://schemas.microsoft.com/office/drawing/2014/main" id="{70400607-7ACE-5299-0D48-B8CFE89BD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2722"/>
                <a:ext cx="28" cy="6"/>
              </a:xfrm>
              <a:custGeom>
                <a:avLst/>
                <a:gdLst>
                  <a:gd name="T0" fmla="*/ 0 w 137"/>
                  <a:gd name="T1" fmla="*/ 26 h 26"/>
                  <a:gd name="T2" fmla="*/ 17 w 137"/>
                  <a:gd name="T3" fmla="*/ 20 h 26"/>
                  <a:gd name="T4" fmla="*/ 27 w 137"/>
                  <a:gd name="T5" fmla="*/ 20 h 26"/>
                  <a:gd name="T6" fmla="*/ 42 w 137"/>
                  <a:gd name="T7" fmla="*/ 15 h 26"/>
                  <a:gd name="T8" fmla="*/ 59 w 137"/>
                  <a:gd name="T9" fmla="*/ 10 h 26"/>
                  <a:gd name="T10" fmla="*/ 69 w 137"/>
                  <a:gd name="T11" fmla="*/ 5 h 26"/>
                  <a:gd name="T12" fmla="*/ 84 w 137"/>
                  <a:gd name="T13" fmla="*/ 5 h 26"/>
                  <a:gd name="T14" fmla="*/ 95 w 137"/>
                  <a:gd name="T15" fmla="*/ 0 h 26"/>
                  <a:gd name="T16" fmla="*/ 111 w 137"/>
                  <a:gd name="T17" fmla="*/ 0 h 26"/>
                  <a:gd name="T18" fmla="*/ 126 w 137"/>
                  <a:gd name="T19" fmla="*/ 0 h 26"/>
                  <a:gd name="T20" fmla="*/ 137 w 137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26">
                    <a:moveTo>
                      <a:pt x="0" y="26"/>
                    </a:moveTo>
                    <a:lnTo>
                      <a:pt x="17" y="20"/>
                    </a:lnTo>
                    <a:lnTo>
                      <a:pt x="27" y="20"/>
                    </a:lnTo>
                    <a:lnTo>
                      <a:pt x="42" y="15"/>
                    </a:lnTo>
                    <a:lnTo>
                      <a:pt x="59" y="10"/>
                    </a:lnTo>
                    <a:lnTo>
                      <a:pt x="69" y="5"/>
                    </a:lnTo>
                    <a:lnTo>
                      <a:pt x="84" y="5"/>
                    </a:lnTo>
                    <a:lnTo>
                      <a:pt x="95" y="0"/>
                    </a:lnTo>
                    <a:lnTo>
                      <a:pt x="111" y="0"/>
                    </a:lnTo>
                    <a:lnTo>
                      <a:pt x="126" y="0"/>
                    </a:lnTo>
                    <a:lnTo>
                      <a:pt x="137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04" name="Freeform 92">
                <a:extLst>
                  <a:ext uri="{FF2B5EF4-FFF2-40B4-BE49-F238E27FC236}">
                    <a16:creationId xmlns:a16="http://schemas.microsoft.com/office/drawing/2014/main" id="{393C2ADA-2967-00F0-652A-7B2F8F83A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714"/>
                <a:ext cx="36" cy="3"/>
              </a:xfrm>
              <a:custGeom>
                <a:avLst/>
                <a:gdLst>
                  <a:gd name="T0" fmla="*/ 0 w 177"/>
                  <a:gd name="T1" fmla="*/ 15 h 15"/>
                  <a:gd name="T2" fmla="*/ 16 w 177"/>
                  <a:gd name="T3" fmla="*/ 15 h 15"/>
                  <a:gd name="T4" fmla="*/ 31 w 177"/>
                  <a:gd name="T5" fmla="*/ 10 h 15"/>
                  <a:gd name="T6" fmla="*/ 53 w 177"/>
                  <a:gd name="T7" fmla="*/ 5 h 15"/>
                  <a:gd name="T8" fmla="*/ 68 w 177"/>
                  <a:gd name="T9" fmla="*/ 5 h 15"/>
                  <a:gd name="T10" fmla="*/ 88 w 177"/>
                  <a:gd name="T11" fmla="*/ 0 h 15"/>
                  <a:gd name="T12" fmla="*/ 105 w 177"/>
                  <a:gd name="T13" fmla="*/ 0 h 15"/>
                  <a:gd name="T14" fmla="*/ 125 w 177"/>
                  <a:gd name="T15" fmla="*/ 0 h 15"/>
                  <a:gd name="T16" fmla="*/ 141 w 177"/>
                  <a:gd name="T17" fmla="*/ 0 h 15"/>
                  <a:gd name="T18" fmla="*/ 157 w 177"/>
                  <a:gd name="T19" fmla="*/ 0 h 15"/>
                  <a:gd name="T20" fmla="*/ 177 w 177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7" h="15">
                    <a:moveTo>
                      <a:pt x="0" y="15"/>
                    </a:moveTo>
                    <a:lnTo>
                      <a:pt x="16" y="15"/>
                    </a:lnTo>
                    <a:lnTo>
                      <a:pt x="31" y="10"/>
                    </a:lnTo>
                    <a:lnTo>
                      <a:pt x="53" y="5"/>
                    </a:lnTo>
                    <a:lnTo>
                      <a:pt x="68" y="5"/>
                    </a:lnTo>
                    <a:lnTo>
                      <a:pt x="88" y="0"/>
                    </a:lnTo>
                    <a:lnTo>
                      <a:pt x="105" y="0"/>
                    </a:lnTo>
                    <a:lnTo>
                      <a:pt x="125" y="0"/>
                    </a:lnTo>
                    <a:lnTo>
                      <a:pt x="141" y="0"/>
                    </a:lnTo>
                    <a:lnTo>
                      <a:pt x="157" y="0"/>
                    </a:lnTo>
                    <a:lnTo>
                      <a:pt x="177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05" name="Freeform 93">
                <a:extLst>
                  <a:ext uri="{FF2B5EF4-FFF2-40B4-BE49-F238E27FC236}">
                    <a16:creationId xmlns:a16="http://schemas.microsoft.com/office/drawing/2014/main" id="{0563B660-C132-1129-5AB7-9F1CA0225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696"/>
                <a:ext cx="20" cy="6"/>
              </a:xfrm>
              <a:custGeom>
                <a:avLst/>
                <a:gdLst>
                  <a:gd name="T0" fmla="*/ 0 w 99"/>
                  <a:gd name="T1" fmla="*/ 27 h 27"/>
                  <a:gd name="T2" fmla="*/ 5 w 99"/>
                  <a:gd name="T3" fmla="*/ 11 h 27"/>
                  <a:gd name="T4" fmla="*/ 15 w 99"/>
                  <a:gd name="T5" fmla="*/ 0 h 27"/>
                  <a:gd name="T6" fmla="*/ 26 w 99"/>
                  <a:gd name="T7" fmla="*/ 0 h 27"/>
                  <a:gd name="T8" fmla="*/ 36 w 99"/>
                  <a:gd name="T9" fmla="*/ 5 h 27"/>
                  <a:gd name="T10" fmla="*/ 47 w 99"/>
                  <a:gd name="T11" fmla="*/ 11 h 27"/>
                  <a:gd name="T12" fmla="*/ 57 w 99"/>
                  <a:gd name="T13" fmla="*/ 16 h 27"/>
                  <a:gd name="T14" fmla="*/ 73 w 99"/>
                  <a:gd name="T15" fmla="*/ 21 h 27"/>
                  <a:gd name="T16" fmla="*/ 83 w 99"/>
                  <a:gd name="T17" fmla="*/ 27 h 27"/>
                  <a:gd name="T18" fmla="*/ 88 w 99"/>
                  <a:gd name="T19" fmla="*/ 21 h 27"/>
                  <a:gd name="T20" fmla="*/ 99 w 99"/>
                  <a:gd name="T21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27">
                    <a:moveTo>
                      <a:pt x="0" y="27"/>
                    </a:moveTo>
                    <a:lnTo>
                      <a:pt x="5" y="11"/>
                    </a:lnTo>
                    <a:lnTo>
                      <a:pt x="15" y="0"/>
                    </a:lnTo>
                    <a:lnTo>
                      <a:pt x="26" y="0"/>
                    </a:lnTo>
                    <a:lnTo>
                      <a:pt x="36" y="5"/>
                    </a:lnTo>
                    <a:lnTo>
                      <a:pt x="47" y="11"/>
                    </a:lnTo>
                    <a:lnTo>
                      <a:pt x="57" y="16"/>
                    </a:lnTo>
                    <a:lnTo>
                      <a:pt x="73" y="21"/>
                    </a:lnTo>
                    <a:lnTo>
                      <a:pt x="83" y="27"/>
                    </a:lnTo>
                    <a:lnTo>
                      <a:pt x="88" y="21"/>
                    </a:lnTo>
                    <a:lnTo>
                      <a:pt x="99" y="5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06" name="Freeform 94">
                <a:extLst>
                  <a:ext uri="{FF2B5EF4-FFF2-40B4-BE49-F238E27FC236}">
                    <a16:creationId xmlns:a16="http://schemas.microsoft.com/office/drawing/2014/main" id="{99B2344D-67F7-4EFD-36C1-FC42469DF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2669"/>
                <a:ext cx="26" cy="18"/>
              </a:xfrm>
              <a:custGeom>
                <a:avLst/>
                <a:gdLst>
                  <a:gd name="T0" fmla="*/ 131 w 131"/>
                  <a:gd name="T1" fmla="*/ 88 h 88"/>
                  <a:gd name="T2" fmla="*/ 120 w 131"/>
                  <a:gd name="T3" fmla="*/ 72 h 88"/>
                  <a:gd name="T4" fmla="*/ 104 w 131"/>
                  <a:gd name="T5" fmla="*/ 67 h 88"/>
                  <a:gd name="T6" fmla="*/ 89 w 131"/>
                  <a:gd name="T7" fmla="*/ 62 h 88"/>
                  <a:gd name="T8" fmla="*/ 73 w 131"/>
                  <a:gd name="T9" fmla="*/ 57 h 88"/>
                  <a:gd name="T10" fmla="*/ 58 w 131"/>
                  <a:gd name="T11" fmla="*/ 57 h 88"/>
                  <a:gd name="T12" fmla="*/ 42 w 131"/>
                  <a:gd name="T13" fmla="*/ 52 h 88"/>
                  <a:gd name="T14" fmla="*/ 26 w 131"/>
                  <a:gd name="T15" fmla="*/ 47 h 88"/>
                  <a:gd name="T16" fmla="*/ 16 w 131"/>
                  <a:gd name="T17" fmla="*/ 36 h 88"/>
                  <a:gd name="T18" fmla="*/ 5 w 131"/>
                  <a:gd name="T19" fmla="*/ 25 h 88"/>
                  <a:gd name="T20" fmla="*/ 0 w 131"/>
                  <a:gd name="T2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1" h="88">
                    <a:moveTo>
                      <a:pt x="131" y="88"/>
                    </a:moveTo>
                    <a:lnTo>
                      <a:pt x="120" y="72"/>
                    </a:lnTo>
                    <a:lnTo>
                      <a:pt x="104" y="67"/>
                    </a:lnTo>
                    <a:lnTo>
                      <a:pt x="89" y="62"/>
                    </a:lnTo>
                    <a:lnTo>
                      <a:pt x="73" y="57"/>
                    </a:lnTo>
                    <a:lnTo>
                      <a:pt x="58" y="57"/>
                    </a:lnTo>
                    <a:lnTo>
                      <a:pt x="42" y="52"/>
                    </a:lnTo>
                    <a:lnTo>
                      <a:pt x="26" y="47"/>
                    </a:lnTo>
                    <a:lnTo>
                      <a:pt x="16" y="36"/>
                    </a:lnTo>
                    <a:lnTo>
                      <a:pt x="5" y="2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07" name="Freeform 95">
                <a:extLst>
                  <a:ext uri="{FF2B5EF4-FFF2-40B4-BE49-F238E27FC236}">
                    <a16:creationId xmlns:a16="http://schemas.microsoft.com/office/drawing/2014/main" id="{D6B852FE-1B94-AA02-A065-56CD1F7FC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637"/>
                <a:ext cx="31" cy="33"/>
              </a:xfrm>
              <a:custGeom>
                <a:avLst/>
                <a:gdLst>
                  <a:gd name="T0" fmla="*/ 0 w 156"/>
                  <a:gd name="T1" fmla="*/ 145 h 167"/>
                  <a:gd name="T2" fmla="*/ 16 w 156"/>
                  <a:gd name="T3" fmla="*/ 157 h 167"/>
                  <a:gd name="T4" fmla="*/ 31 w 156"/>
                  <a:gd name="T5" fmla="*/ 162 h 167"/>
                  <a:gd name="T6" fmla="*/ 47 w 156"/>
                  <a:gd name="T7" fmla="*/ 167 h 167"/>
                  <a:gd name="T8" fmla="*/ 63 w 156"/>
                  <a:gd name="T9" fmla="*/ 167 h 167"/>
                  <a:gd name="T10" fmla="*/ 78 w 156"/>
                  <a:gd name="T11" fmla="*/ 167 h 167"/>
                  <a:gd name="T12" fmla="*/ 94 w 156"/>
                  <a:gd name="T13" fmla="*/ 162 h 167"/>
                  <a:gd name="T14" fmla="*/ 109 w 156"/>
                  <a:gd name="T15" fmla="*/ 162 h 167"/>
                  <a:gd name="T16" fmla="*/ 126 w 156"/>
                  <a:gd name="T17" fmla="*/ 162 h 167"/>
                  <a:gd name="T18" fmla="*/ 141 w 156"/>
                  <a:gd name="T19" fmla="*/ 162 h 167"/>
                  <a:gd name="T20" fmla="*/ 156 w 156"/>
                  <a:gd name="T21" fmla="*/ 162 h 167"/>
                  <a:gd name="T22" fmla="*/ 151 w 156"/>
                  <a:gd name="T23" fmla="*/ 162 h 167"/>
                  <a:gd name="T24" fmla="*/ 141 w 156"/>
                  <a:gd name="T25" fmla="*/ 151 h 167"/>
                  <a:gd name="T26" fmla="*/ 136 w 156"/>
                  <a:gd name="T27" fmla="*/ 140 h 167"/>
                  <a:gd name="T28" fmla="*/ 120 w 156"/>
                  <a:gd name="T29" fmla="*/ 130 h 167"/>
                  <a:gd name="T30" fmla="*/ 109 w 156"/>
                  <a:gd name="T31" fmla="*/ 115 h 167"/>
                  <a:gd name="T32" fmla="*/ 99 w 156"/>
                  <a:gd name="T33" fmla="*/ 93 h 167"/>
                  <a:gd name="T34" fmla="*/ 94 w 156"/>
                  <a:gd name="T35" fmla="*/ 73 h 167"/>
                  <a:gd name="T36" fmla="*/ 89 w 156"/>
                  <a:gd name="T37" fmla="*/ 52 h 167"/>
                  <a:gd name="T38" fmla="*/ 89 w 156"/>
                  <a:gd name="T39" fmla="*/ 26 h 167"/>
                  <a:gd name="T40" fmla="*/ 94 w 156"/>
                  <a:gd name="T41" fmla="*/ 5 h 167"/>
                  <a:gd name="T42" fmla="*/ 99 w 156"/>
                  <a:gd name="T43" fmla="*/ 0 h 167"/>
                  <a:gd name="T44" fmla="*/ 109 w 156"/>
                  <a:gd name="T45" fmla="*/ 0 h 167"/>
                  <a:gd name="T46" fmla="*/ 115 w 156"/>
                  <a:gd name="T47" fmla="*/ 5 h 167"/>
                  <a:gd name="T48" fmla="*/ 126 w 156"/>
                  <a:gd name="T49" fmla="*/ 10 h 167"/>
                  <a:gd name="T50" fmla="*/ 131 w 156"/>
                  <a:gd name="T51" fmla="*/ 15 h 167"/>
                  <a:gd name="T52" fmla="*/ 141 w 156"/>
                  <a:gd name="T53" fmla="*/ 21 h 167"/>
                  <a:gd name="T54" fmla="*/ 146 w 156"/>
                  <a:gd name="T55" fmla="*/ 31 h 167"/>
                  <a:gd name="T56" fmla="*/ 151 w 156"/>
                  <a:gd name="T57" fmla="*/ 36 h 167"/>
                  <a:gd name="T58" fmla="*/ 151 w 156"/>
                  <a:gd name="T59" fmla="*/ 4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6" h="167">
                    <a:moveTo>
                      <a:pt x="0" y="145"/>
                    </a:moveTo>
                    <a:lnTo>
                      <a:pt x="16" y="157"/>
                    </a:lnTo>
                    <a:lnTo>
                      <a:pt x="31" y="162"/>
                    </a:lnTo>
                    <a:lnTo>
                      <a:pt x="47" y="167"/>
                    </a:lnTo>
                    <a:lnTo>
                      <a:pt x="63" y="167"/>
                    </a:lnTo>
                    <a:lnTo>
                      <a:pt x="78" y="167"/>
                    </a:lnTo>
                    <a:lnTo>
                      <a:pt x="94" y="162"/>
                    </a:lnTo>
                    <a:lnTo>
                      <a:pt x="109" y="162"/>
                    </a:lnTo>
                    <a:lnTo>
                      <a:pt x="126" y="162"/>
                    </a:lnTo>
                    <a:lnTo>
                      <a:pt x="141" y="162"/>
                    </a:lnTo>
                    <a:lnTo>
                      <a:pt x="156" y="162"/>
                    </a:lnTo>
                    <a:lnTo>
                      <a:pt x="151" y="162"/>
                    </a:lnTo>
                    <a:lnTo>
                      <a:pt x="141" y="151"/>
                    </a:lnTo>
                    <a:lnTo>
                      <a:pt x="136" y="140"/>
                    </a:lnTo>
                    <a:lnTo>
                      <a:pt x="120" y="130"/>
                    </a:lnTo>
                    <a:lnTo>
                      <a:pt x="109" y="115"/>
                    </a:lnTo>
                    <a:lnTo>
                      <a:pt x="99" y="93"/>
                    </a:lnTo>
                    <a:lnTo>
                      <a:pt x="94" y="73"/>
                    </a:lnTo>
                    <a:lnTo>
                      <a:pt x="89" y="52"/>
                    </a:lnTo>
                    <a:lnTo>
                      <a:pt x="89" y="26"/>
                    </a:lnTo>
                    <a:lnTo>
                      <a:pt x="94" y="5"/>
                    </a:lnTo>
                    <a:lnTo>
                      <a:pt x="99" y="0"/>
                    </a:lnTo>
                    <a:lnTo>
                      <a:pt x="109" y="0"/>
                    </a:lnTo>
                    <a:lnTo>
                      <a:pt x="115" y="5"/>
                    </a:lnTo>
                    <a:lnTo>
                      <a:pt x="126" y="10"/>
                    </a:lnTo>
                    <a:lnTo>
                      <a:pt x="131" y="15"/>
                    </a:lnTo>
                    <a:lnTo>
                      <a:pt x="141" y="21"/>
                    </a:lnTo>
                    <a:lnTo>
                      <a:pt x="146" y="31"/>
                    </a:lnTo>
                    <a:lnTo>
                      <a:pt x="151" y="36"/>
                    </a:lnTo>
                    <a:lnTo>
                      <a:pt x="151" y="41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08" name="Freeform 96">
                <a:extLst>
                  <a:ext uri="{FF2B5EF4-FFF2-40B4-BE49-F238E27FC236}">
                    <a16:creationId xmlns:a16="http://schemas.microsoft.com/office/drawing/2014/main" id="{37D9305A-8E16-4C35-2C85-9AC456B53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624"/>
                <a:ext cx="17" cy="19"/>
              </a:xfrm>
              <a:custGeom>
                <a:avLst/>
                <a:gdLst>
                  <a:gd name="T0" fmla="*/ 0 w 88"/>
                  <a:gd name="T1" fmla="*/ 0 h 94"/>
                  <a:gd name="T2" fmla="*/ 5 w 88"/>
                  <a:gd name="T3" fmla="*/ 11 h 94"/>
                  <a:gd name="T4" fmla="*/ 15 w 88"/>
                  <a:gd name="T5" fmla="*/ 21 h 94"/>
                  <a:gd name="T6" fmla="*/ 20 w 88"/>
                  <a:gd name="T7" fmla="*/ 36 h 94"/>
                  <a:gd name="T8" fmla="*/ 25 w 88"/>
                  <a:gd name="T9" fmla="*/ 47 h 94"/>
                  <a:gd name="T10" fmla="*/ 35 w 88"/>
                  <a:gd name="T11" fmla="*/ 57 h 94"/>
                  <a:gd name="T12" fmla="*/ 42 w 88"/>
                  <a:gd name="T13" fmla="*/ 68 h 94"/>
                  <a:gd name="T14" fmla="*/ 52 w 88"/>
                  <a:gd name="T15" fmla="*/ 73 h 94"/>
                  <a:gd name="T16" fmla="*/ 62 w 88"/>
                  <a:gd name="T17" fmla="*/ 84 h 94"/>
                  <a:gd name="T18" fmla="*/ 72 w 88"/>
                  <a:gd name="T19" fmla="*/ 89 h 94"/>
                  <a:gd name="T20" fmla="*/ 88 w 8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8" h="94">
                    <a:moveTo>
                      <a:pt x="0" y="0"/>
                    </a:moveTo>
                    <a:lnTo>
                      <a:pt x="5" y="11"/>
                    </a:lnTo>
                    <a:lnTo>
                      <a:pt x="15" y="21"/>
                    </a:lnTo>
                    <a:lnTo>
                      <a:pt x="20" y="36"/>
                    </a:lnTo>
                    <a:lnTo>
                      <a:pt x="25" y="47"/>
                    </a:lnTo>
                    <a:lnTo>
                      <a:pt x="35" y="57"/>
                    </a:lnTo>
                    <a:lnTo>
                      <a:pt x="42" y="68"/>
                    </a:lnTo>
                    <a:lnTo>
                      <a:pt x="52" y="73"/>
                    </a:lnTo>
                    <a:lnTo>
                      <a:pt x="62" y="84"/>
                    </a:lnTo>
                    <a:lnTo>
                      <a:pt x="72" y="89"/>
                    </a:lnTo>
                    <a:lnTo>
                      <a:pt x="88" y="94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09" name="Freeform 97">
                <a:extLst>
                  <a:ext uri="{FF2B5EF4-FFF2-40B4-BE49-F238E27FC236}">
                    <a16:creationId xmlns:a16="http://schemas.microsoft.com/office/drawing/2014/main" id="{237B83C2-0AC5-CE4F-4AAC-2CA818024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615"/>
                <a:ext cx="5" cy="34"/>
              </a:xfrm>
              <a:custGeom>
                <a:avLst/>
                <a:gdLst>
                  <a:gd name="T0" fmla="*/ 16 w 27"/>
                  <a:gd name="T1" fmla="*/ 173 h 173"/>
                  <a:gd name="T2" fmla="*/ 27 w 27"/>
                  <a:gd name="T3" fmla="*/ 156 h 173"/>
                  <a:gd name="T4" fmla="*/ 27 w 27"/>
                  <a:gd name="T5" fmla="*/ 136 h 173"/>
                  <a:gd name="T6" fmla="*/ 27 w 27"/>
                  <a:gd name="T7" fmla="*/ 120 h 173"/>
                  <a:gd name="T8" fmla="*/ 21 w 27"/>
                  <a:gd name="T9" fmla="*/ 104 h 173"/>
                  <a:gd name="T10" fmla="*/ 16 w 27"/>
                  <a:gd name="T11" fmla="*/ 89 h 173"/>
                  <a:gd name="T12" fmla="*/ 6 w 27"/>
                  <a:gd name="T13" fmla="*/ 68 h 173"/>
                  <a:gd name="T14" fmla="*/ 0 w 27"/>
                  <a:gd name="T15" fmla="*/ 52 h 173"/>
                  <a:gd name="T16" fmla="*/ 0 w 27"/>
                  <a:gd name="T17" fmla="*/ 36 h 173"/>
                  <a:gd name="T18" fmla="*/ 0 w 27"/>
                  <a:gd name="T19" fmla="*/ 21 h 173"/>
                  <a:gd name="T20" fmla="*/ 11 w 27"/>
                  <a:gd name="T21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3">
                    <a:moveTo>
                      <a:pt x="16" y="173"/>
                    </a:moveTo>
                    <a:lnTo>
                      <a:pt x="27" y="156"/>
                    </a:lnTo>
                    <a:lnTo>
                      <a:pt x="27" y="136"/>
                    </a:lnTo>
                    <a:lnTo>
                      <a:pt x="27" y="120"/>
                    </a:lnTo>
                    <a:lnTo>
                      <a:pt x="21" y="104"/>
                    </a:lnTo>
                    <a:lnTo>
                      <a:pt x="16" y="89"/>
                    </a:lnTo>
                    <a:lnTo>
                      <a:pt x="6" y="68"/>
                    </a:lnTo>
                    <a:lnTo>
                      <a:pt x="0" y="52"/>
                    </a:lnTo>
                    <a:lnTo>
                      <a:pt x="0" y="36"/>
                    </a:lnTo>
                    <a:lnTo>
                      <a:pt x="0" y="21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0" name="Freeform 98">
                <a:extLst>
                  <a:ext uri="{FF2B5EF4-FFF2-40B4-BE49-F238E27FC236}">
                    <a16:creationId xmlns:a16="http://schemas.microsoft.com/office/drawing/2014/main" id="{5625722E-FFAB-D307-60EA-BE8888F14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2623"/>
                <a:ext cx="7" cy="27"/>
              </a:xfrm>
              <a:custGeom>
                <a:avLst/>
                <a:gdLst>
                  <a:gd name="T0" fmla="*/ 25 w 36"/>
                  <a:gd name="T1" fmla="*/ 0 h 137"/>
                  <a:gd name="T2" fmla="*/ 30 w 36"/>
                  <a:gd name="T3" fmla="*/ 17 h 137"/>
                  <a:gd name="T4" fmla="*/ 36 w 36"/>
                  <a:gd name="T5" fmla="*/ 27 h 137"/>
                  <a:gd name="T6" fmla="*/ 36 w 36"/>
                  <a:gd name="T7" fmla="*/ 42 h 137"/>
                  <a:gd name="T8" fmla="*/ 30 w 36"/>
                  <a:gd name="T9" fmla="*/ 58 h 137"/>
                  <a:gd name="T10" fmla="*/ 25 w 36"/>
                  <a:gd name="T11" fmla="*/ 69 h 137"/>
                  <a:gd name="T12" fmla="*/ 20 w 36"/>
                  <a:gd name="T13" fmla="*/ 84 h 137"/>
                  <a:gd name="T14" fmla="*/ 15 w 36"/>
                  <a:gd name="T15" fmla="*/ 95 h 137"/>
                  <a:gd name="T16" fmla="*/ 10 w 36"/>
                  <a:gd name="T17" fmla="*/ 110 h 137"/>
                  <a:gd name="T18" fmla="*/ 5 w 36"/>
                  <a:gd name="T19" fmla="*/ 121 h 137"/>
                  <a:gd name="T20" fmla="*/ 0 w 36"/>
                  <a:gd name="T21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37">
                    <a:moveTo>
                      <a:pt x="25" y="0"/>
                    </a:moveTo>
                    <a:lnTo>
                      <a:pt x="30" y="17"/>
                    </a:lnTo>
                    <a:lnTo>
                      <a:pt x="36" y="27"/>
                    </a:lnTo>
                    <a:lnTo>
                      <a:pt x="36" y="42"/>
                    </a:lnTo>
                    <a:lnTo>
                      <a:pt x="30" y="58"/>
                    </a:lnTo>
                    <a:lnTo>
                      <a:pt x="25" y="69"/>
                    </a:lnTo>
                    <a:lnTo>
                      <a:pt x="20" y="84"/>
                    </a:lnTo>
                    <a:lnTo>
                      <a:pt x="15" y="95"/>
                    </a:lnTo>
                    <a:lnTo>
                      <a:pt x="10" y="110"/>
                    </a:lnTo>
                    <a:lnTo>
                      <a:pt x="5" y="121"/>
                    </a:lnTo>
                    <a:lnTo>
                      <a:pt x="0" y="137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1" name="Freeform 99">
                <a:extLst>
                  <a:ext uri="{FF2B5EF4-FFF2-40B4-BE49-F238E27FC236}">
                    <a16:creationId xmlns:a16="http://schemas.microsoft.com/office/drawing/2014/main" id="{14DF5724-B1DC-DDCF-764F-3CAED95CA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641"/>
                <a:ext cx="12" cy="15"/>
              </a:xfrm>
              <a:custGeom>
                <a:avLst/>
                <a:gdLst>
                  <a:gd name="T0" fmla="*/ 0 w 59"/>
                  <a:gd name="T1" fmla="*/ 77 h 77"/>
                  <a:gd name="T2" fmla="*/ 7 w 59"/>
                  <a:gd name="T3" fmla="*/ 72 h 77"/>
                  <a:gd name="T4" fmla="*/ 12 w 59"/>
                  <a:gd name="T5" fmla="*/ 62 h 77"/>
                  <a:gd name="T6" fmla="*/ 17 w 59"/>
                  <a:gd name="T7" fmla="*/ 57 h 77"/>
                  <a:gd name="T8" fmla="*/ 22 w 59"/>
                  <a:gd name="T9" fmla="*/ 47 h 77"/>
                  <a:gd name="T10" fmla="*/ 32 w 59"/>
                  <a:gd name="T11" fmla="*/ 42 h 77"/>
                  <a:gd name="T12" fmla="*/ 37 w 59"/>
                  <a:gd name="T13" fmla="*/ 31 h 77"/>
                  <a:gd name="T14" fmla="*/ 42 w 59"/>
                  <a:gd name="T15" fmla="*/ 25 h 77"/>
                  <a:gd name="T16" fmla="*/ 47 w 59"/>
                  <a:gd name="T17" fmla="*/ 15 h 77"/>
                  <a:gd name="T18" fmla="*/ 53 w 59"/>
                  <a:gd name="T19" fmla="*/ 5 h 77"/>
                  <a:gd name="T20" fmla="*/ 59 w 59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0" y="77"/>
                    </a:moveTo>
                    <a:lnTo>
                      <a:pt x="7" y="72"/>
                    </a:lnTo>
                    <a:lnTo>
                      <a:pt x="12" y="62"/>
                    </a:lnTo>
                    <a:lnTo>
                      <a:pt x="17" y="57"/>
                    </a:lnTo>
                    <a:lnTo>
                      <a:pt x="22" y="47"/>
                    </a:lnTo>
                    <a:lnTo>
                      <a:pt x="32" y="42"/>
                    </a:lnTo>
                    <a:lnTo>
                      <a:pt x="37" y="31"/>
                    </a:lnTo>
                    <a:lnTo>
                      <a:pt x="42" y="25"/>
                    </a:lnTo>
                    <a:lnTo>
                      <a:pt x="47" y="15"/>
                    </a:lnTo>
                    <a:lnTo>
                      <a:pt x="53" y="5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2" name="Freeform 100">
                <a:extLst>
                  <a:ext uri="{FF2B5EF4-FFF2-40B4-BE49-F238E27FC236}">
                    <a16:creationId xmlns:a16="http://schemas.microsoft.com/office/drawing/2014/main" id="{4938E4AC-AD16-B8FC-C807-AC4AAE467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652"/>
                <a:ext cx="6" cy="14"/>
              </a:xfrm>
              <a:custGeom>
                <a:avLst/>
                <a:gdLst>
                  <a:gd name="T0" fmla="*/ 0 w 32"/>
                  <a:gd name="T1" fmla="*/ 67 h 67"/>
                  <a:gd name="T2" fmla="*/ 0 w 32"/>
                  <a:gd name="T3" fmla="*/ 57 h 67"/>
                  <a:gd name="T4" fmla="*/ 0 w 32"/>
                  <a:gd name="T5" fmla="*/ 47 h 67"/>
                  <a:gd name="T6" fmla="*/ 0 w 32"/>
                  <a:gd name="T7" fmla="*/ 42 h 67"/>
                  <a:gd name="T8" fmla="*/ 6 w 32"/>
                  <a:gd name="T9" fmla="*/ 37 h 67"/>
                  <a:gd name="T10" fmla="*/ 6 w 32"/>
                  <a:gd name="T11" fmla="*/ 32 h 67"/>
                  <a:gd name="T12" fmla="*/ 11 w 32"/>
                  <a:gd name="T13" fmla="*/ 26 h 67"/>
                  <a:gd name="T14" fmla="*/ 16 w 32"/>
                  <a:gd name="T15" fmla="*/ 15 h 67"/>
                  <a:gd name="T16" fmla="*/ 22 w 32"/>
                  <a:gd name="T17" fmla="*/ 10 h 67"/>
                  <a:gd name="T18" fmla="*/ 27 w 32"/>
                  <a:gd name="T19" fmla="*/ 5 h 67"/>
                  <a:gd name="T20" fmla="*/ 32 w 32"/>
                  <a:gd name="T2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67">
                    <a:moveTo>
                      <a:pt x="0" y="67"/>
                    </a:moveTo>
                    <a:lnTo>
                      <a:pt x="0" y="57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6" y="37"/>
                    </a:lnTo>
                    <a:lnTo>
                      <a:pt x="6" y="32"/>
                    </a:lnTo>
                    <a:lnTo>
                      <a:pt x="11" y="26"/>
                    </a:lnTo>
                    <a:lnTo>
                      <a:pt x="16" y="15"/>
                    </a:lnTo>
                    <a:lnTo>
                      <a:pt x="22" y="10"/>
                    </a:lnTo>
                    <a:lnTo>
                      <a:pt x="27" y="5"/>
                    </a:lnTo>
                    <a:lnTo>
                      <a:pt x="32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3" name="Freeform 101">
                <a:extLst>
                  <a:ext uri="{FF2B5EF4-FFF2-40B4-BE49-F238E27FC236}">
                    <a16:creationId xmlns:a16="http://schemas.microsoft.com/office/drawing/2014/main" id="{2F6CA9C7-A6BD-FB4C-6B98-B4687DA5F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651"/>
                <a:ext cx="4" cy="18"/>
              </a:xfrm>
              <a:custGeom>
                <a:avLst/>
                <a:gdLst>
                  <a:gd name="T0" fmla="*/ 0 w 21"/>
                  <a:gd name="T1" fmla="*/ 89 h 89"/>
                  <a:gd name="T2" fmla="*/ 5 w 21"/>
                  <a:gd name="T3" fmla="*/ 78 h 89"/>
                  <a:gd name="T4" fmla="*/ 10 w 21"/>
                  <a:gd name="T5" fmla="*/ 72 h 89"/>
                  <a:gd name="T6" fmla="*/ 16 w 21"/>
                  <a:gd name="T7" fmla="*/ 62 h 89"/>
                  <a:gd name="T8" fmla="*/ 16 w 21"/>
                  <a:gd name="T9" fmla="*/ 57 h 89"/>
                  <a:gd name="T10" fmla="*/ 16 w 21"/>
                  <a:gd name="T11" fmla="*/ 47 h 89"/>
                  <a:gd name="T12" fmla="*/ 16 w 21"/>
                  <a:gd name="T13" fmla="*/ 37 h 89"/>
                  <a:gd name="T14" fmla="*/ 16 w 21"/>
                  <a:gd name="T15" fmla="*/ 25 h 89"/>
                  <a:gd name="T16" fmla="*/ 16 w 21"/>
                  <a:gd name="T17" fmla="*/ 20 h 89"/>
                  <a:gd name="T18" fmla="*/ 16 w 21"/>
                  <a:gd name="T19" fmla="*/ 10 h 89"/>
                  <a:gd name="T20" fmla="*/ 21 w 21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89">
                    <a:moveTo>
                      <a:pt x="0" y="89"/>
                    </a:moveTo>
                    <a:lnTo>
                      <a:pt x="5" y="78"/>
                    </a:lnTo>
                    <a:lnTo>
                      <a:pt x="10" y="72"/>
                    </a:lnTo>
                    <a:lnTo>
                      <a:pt x="16" y="62"/>
                    </a:lnTo>
                    <a:lnTo>
                      <a:pt x="16" y="57"/>
                    </a:lnTo>
                    <a:lnTo>
                      <a:pt x="16" y="47"/>
                    </a:lnTo>
                    <a:lnTo>
                      <a:pt x="16" y="37"/>
                    </a:lnTo>
                    <a:lnTo>
                      <a:pt x="16" y="25"/>
                    </a:lnTo>
                    <a:lnTo>
                      <a:pt x="16" y="20"/>
                    </a:lnTo>
                    <a:lnTo>
                      <a:pt x="16" y="10"/>
                    </a:lnTo>
                    <a:lnTo>
                      <a:pt x="21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4" name="Freeform 102">
                <a:extLst>
                  <a:ext uri="{FF2B5EF4-FFF2-40B4-BE49-F238E27FC236}">
                    <a16:creationId xmlns:a16="http://schemas.microsoft.com/office/drawing/2014/main" id="{1D75824C-7A27-7F4D-D911-3571F430B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664"/>
                <a:ext cx="10" cy="14"/>
              </a:xfrm>
              <a:custGeom>
                <a:avLst/>
                <a:gdLst>
                  <a:gd name="T0" fmla="*/ 0 w 47"/>
                  <a:gd name="T1" fmla="*/ 69 h 69"/>
                  <a:gd name="T2" fmla="*/ 5 w 47"/>
                  <a:gd name="T3" fmla="*/ 63 h 69"/>
                  <a:gd name="T4" fmla="*/ 10 w 47"/>
                  <a:gd name="T5" fmla="*/ 58 h 69"/>
                  <a:gd name="T6" fmla="*/ 15 w 47"/>
                  <a:gd name="T7" fmla="*/ 47 h 69"/>
                  <a:gd name="T8" fmla="*/ 15 w 47"/>
                  <a:gd name="T9" fmla="*/ 42 h 69"/>
                  <a:gd name="T10" fmla="*/ 20 w 47"/>
                  <a:gd name="T11" fmla="*/ 37 h 69"/>
                  <a:gd name="T12" fmla="*/ 26 w 47"/>
                  <a:gd name="T13" fmla="*/ 27 h 69"/>
                  <a:gd name="T14" fmla="*/ 32 w 47"/>
                  <a:gd name="T15" fmla="*/ 22 h 69"/>
                  <a:gd name="T16" fmla="*/ 37 w 47"/>
                  <a:gd name="T17" fmla="*/ 16 h 69"/>
                  <a:gd name="T18" fmla="*/ 42 w 47"/>
                  <a:gd name="T19" fmla="*/ 5 h 69"/>
                  <a:gd name="T20" fmla="*/ 47 w 47"/>
                  <a:gd name="T2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69">
                    <a:moveTo>
                      <a:pt x="0" y="69"/>
                    </a:moveTo>
                    <a:lnTo>
                      <a:pt x="5" y="63"/>
                    </a:lnTo>
                    <a:lnTo>
                      <a:pt x="10" y="58"/>
                    </a:lnTo>
                    <a:lnTo>
                      <a:pt x="15" y="47"/>
                    </a:lnTo>
                    <a:lnTo>
                      <a:pt x="15" y="42"/>
                    </a:lnTo>
                    <a:lnTo>
                      <a:pt x="20" y="37"/>
                    </a:lnTo>
                    <a:lnTo>
                      <a:pt x="26" y="27"/>
                    </a:lnTo>
                    <a:lnTo>
                      <a:pt x="32" y="22"/>
                    </a:lnTo>
                    <a:lnTo>
                      <a:pt x="37" y="16"/>
                    </a:lnTo>
                    <a:lnTo>
                      <a:pt x="42" y="5"/>
                    </a:lnTo>
                    <a:lnTo>
                      <a:pt x="47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5" name="Freeform 103">
                <a:extLst>
                  <a:ext uri="{FF2B5EF4-FFF2-40B4-BE49-F238E27FC236}">
                    <a16:creationId xmlns:a16="http://schemas.microsoft.com/office/drawing/2014/main" id="{BAC1FD0C-35AE-3D46-0677-C48FAA88F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673"/>
                <a:ext cx="9" cy="14"/>
              </a:xfrm>
              <a:custGeom>
                <a:avLst/>
                <a:gdLst>
                  <a:gd name="T0" fmla="*/ 0 w 47"/>
                  <a:gd name="T1" fmla="*/ 68 h 68"/>
                  <a:gd name="T2" fmla="*/ 5 w 47"/>
                  <a:gd name="T3" fmla="*/ 63 h 68"/>
                  <a:gd name="T4" fmla="*/ 12 w 47"/>
                  <a:gd name="T5" fmla="*/ 58 h 68"/>
                  <a:gd name="T6" fmla="*/ 17 w 47"/>
                  <a:gd name="T7" fmla="*/ 47 h 68"/>
                  <a:gd name="T8" fmla="*/ 22 w 47"/>
                  <a:gd name="T9" fmla="*/ 42 h 68"/>
                  <a:gd name="T10" fmla="*/ 27 w 47"/>
                  <a:gd name="T11" fmla="*/ 37 h 68"/>
                  <a:gd name="T12" fmla="*/ 32 w 47"/>
                  <a:gd name="T13" fmla="*/ 27 h 68"/>
                  <a:gd name="T14" fmla="*/ 37 w 47"/>
                  <a:gd name="T15" fmla="*/ 22 h 68"/>
                  <a:gd name="T16" fmla="*/ 37 w 47"/>
                  <a:gd name="T17" fmla="*/ 16 h 68"/>
                  <a:gd name="T18" fmla="*/ 42 w 47"/>
                  <a:gd name="T19" fmla="*/ 5 h 68"/>
                  <a:gd name="T20" fmla="*/ 47 w 47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68">
                    <a:moveTo>
                      <a:pt x="0" y="68"/>
                    </a:moveTo>
                    <a:lnTo>
                      <a:pt x="5" y="63"/>
                    </a:lnTo>
                    <a:lnTo>
                      <a:pt x="12" y="58"/>
                    </a:lnTo>
                    <a:lnTo>
                      <a:pt x="17" y="47"/>
                    </a:lnTo>
                    <a:lnTo>
                      <a:pt x="22" y="42"/>
                    </a:lnTo>
                    <a:lnTo>
                      <a:pt x="27" y="37"/>
                    </a:lnTo>
                    <a:lnTo>
                      <a:pt x="32" y="27"/>
                    </a:lnTo>
                    <a:lnTo>
                      <a:pt x="37" y="22"/>
                    </a:lnTo>
                    <a:lnTo>
                      <a:pt x="37" y="16"/>
                    </a:lnTo>
                    <a:lnTo>
                      <a:pt x="42" y="5"/>
                    </a:lnTo>
                    <a:lnTo>
                      <a:pt x="47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6" name="Freeform 104">
                <a:extLst>
                  <a:ext uri="{FF2B5EF4-FFF2-40B4-BE49-F238E27FC236}">
                    <a16:creationId xmlns:a16="http://schemas.microsoft.com/office/drawing/2014/main" id="{568C61AC-4F88-E624-1D70-3E1429EB1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2689"/>
                <a:ext cx="8" cy="14"/>
              </a:xfrm>
              <a:custGeom>
                <a:avLst/>
                <a:gdLst>
                  <a:gd name="T0" fmla="*/ 0 w 42"/>
                  <a:gd name="T1" fmla="*/ 68 h 68"/>
                  <a:gd name="T2" fmla="*/ 0 w 42"/>
                  <a:gd name="T3" fmla="*/ 63 h 68"/>
                  <a:gd name="T4" fmla="*/ 5 w 42"/>
                  <a:gd name="T5" fmla="*/ 57 h 68"/>
                  <a:gd name="T6" fmla="*/ 10 w 42"/>
                  <a:gd name="T7" fmla="*/ 47 h 68"/>
                  <a:gd name="T8" fmla="*/ 15 w 42"/>
                  <a:gd name="T9" fmla="*/ 41 h 68"/>
                  <a:gd name="T10" fmla="*/ 21 w 42"/>
                  <a:gd name="T11" fmla="*/ 36 h 68"/>
                  <a:gd name="T12" fmla="*/ 26 w 42"/>
                  <a:gd name="T13" fmla="*/ 26 h 68"/>
                  <a:gd name="T14" fmla="*/ 31 w 42"/>
                  <a:gd name="T15" fmla="*/ 21 h 68"/>
                  <a:gd name="T16" fmla="*/ 36 w 42"/>
                  <a:gd name="T17" fmla="*/ 15 h 68"/>
                  <a:gd name="T18" fmla="*/ 42 w 42"/>
                  <a:gd name="T19" fmla="*/ 5 h 68"/>
                  <a:gd name="T20" fmla="*/ 42 w 42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68">
                    <a:moveTo>
                      <a:pt x="0" y="68"/>
                    </a:moveTo>
                    <a:lnTo>
                      <a:pt x="0" y="63"/>
                    </a:lnTo>
                    <a:lnTo>
                      <a:pt x="5" y="57"/>
                    </a:lnTo>
                    <a:lnTo>
                      <a:pt x="10" y="47"/>
                    </a:lnTo>
                    <a:lnTo>
                      <a:pt x="15" y="41"/>
                    </a:lnTo>
                    <a:lnTo>
                      <a:pt x="21" y="36"/>
                    </a:lnTo>
                    <a:lnTo>
                      <a:pt x="26" y="26"/>
                    </a:lnTo>
                    <a:lnTo>
                      <a:pt x="31" y="21"/>
                    </a:lnTo>
                    <a:lnTo>
                      <a:pt x="36" y="15"/>
                    </a:lnTo>
                    <a:lnTo>
                      <a:pt x="42" y="5"/>
                    </a:lnTo>
                    <a:lnTo>
                      <a:pt x="42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7" name="Freeform 105">
                <a:extLst>
                  <a:ext uri="{FF2B5EF4-FFF2-40B4-BE49-F238E27FC236}">
                    <a16:creationId xmlns:a16="http://schemas.microsoft.com/office/drawing/2014/main" id="{DBF5BDA8-8DA2-F43C-D941-DB176DDED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703"/>
                <a:ext cx="13" cy="18"/>
              </a:xfrm>
              <a:custGeom>
                <a:avLst/>
                <a:gdLst>
                  <a:gd name="T0" fmla="*/ 0 w 64"/>
                  <a:gd name="T1" fmla="*/ 94 h 94"/>
                  <a:gd name="T2" fmla="*/ 6 w 64"/>
                  <a:gd name="T3" fmla="*/ 84 h 94"/>
                  <a:gd name="T4" fmla="*/ 11 w 64"/>
                  <a:gd name="T5" fmla="*/ 77 h 94"/>
                  <a:gd name="T6" fmla="*/ 17 w 64"/>
                  <a:gd name="T7" fmla="*/ 67 h 94"/>
                  <a:gd name="T8" fmla="*/ 22 w 64"/>
                  <a:gd name="T9" fmla="*/ 57 h 94"/>
                  <a:gd name="T10" fmla="*/ 32 w 64"/>
                  <a:gd name="T11" fmla="*/ 47 h 94"/>
                  <a:gd name="T12" fmla="*/ 37 w 64"/>
                  <a:gd name="T13" fmla="*/ 37 h 94"/>
                  <a:gd name="T14" fmla="*/ 42 w 64"/>
                  <a:gd name="T15" fmla="*/ 31 h 94"/>
                  <a:gd name="T16" fmla="*/ 47 w 64"/>
                  <a:gd name="T17" fmla="*/ 20 h 94"/>
                  <a:gd name="T18" fmla="*/ 52 w 64"/>
                  <a:gd name="T19" fmla="*/ 10 h 94"/>
                  <a:gd name="T20" fmla="*/ 64 w 64"/>
                  <a:gd name="T2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94">
                    <a:moveTo>
                      <a:pt x="0" y="94"/>
                    </a:moveTo>
                    <a:lnTo>
                      <a:pt x="6" y="84"/>
                    </a:lnTo>
                    <a:lnTo>
                      <a:pt x="11" y="77"/>
                    </a:lnTo>
                    <a:lnTo>
                      <a:pt x="17" y="67"/>
                    </a:lnTo>
                    <a:lnTo>
                      <a:pt x="22" y="57"/>
                    </a:lnTo>
                    <a:lnTo>
                      <a:pt x="32" y="47"/>
                    </a:lnTo>
                    <a:lnTo>
                      <a:pt x="37" y="37"/>
                    </a:lnTo>
                    <a:lnTo>
                      <a:pt x="42" y="31"/>
                    </a:lnTo>
                    <a:lnTo>
                      <a:pt x="47" y="20"/>
                    </a:lnTo>
                    <a:lnTo>
                      <a:pt x="52" y="10"/>
                    </a:lnTo>
                    <a:lnTo>
                      <a:pt x="64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8" name="Freeform 106">
                <a:extLst>
                  <a:ext uri="{FF2B5EF4-FFF2-40B4-BE49-F238E27FC236}">
                    <a16:creationId xmlns:a16="http://schemas.microsoft.com/office/drawing/2014/main" id="{6C4F8628-C205-AC76-A818-999259666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637"/>
                <a:ext cx="214" cy="168"/>
              </a:xfrm>
              <a:custGeom>
                <a:avLst/>
                <a:gdLst>
                  <a:gd name="T0" fmla="*/ 664 w 1071"/>
                  <a:gd name="T1" fmla="*/ 234 h 840"/>
                  <a:gd name="T2" fmla="*/ 699 w 1071"/>
                  <a:gd name="T3" fmla="*/ 256 h 840"/>
                  <a:gd name="T4" fmla="*/ 757 w 1071"/>
                  <a:gd name="T5" fmla="*/ 292 h 840"/>
                  <a:gd name="T6" fmla="*/ 820 w 1071"/>
                  <a:gd name="T7" fmla="*/ 329 h 840"/>
                  <a:gd name="T8" fmla="*/ 888 w 1071"/>
                  <a:gd name="T9" fmla="*/ 376 h 840"/>
                  <a:gd name="T10" fmla="*/ 950 w 1071"/>
                  <a:gd name="T11" fmla="*/ 433 h 840"/>
                  <a:gd name="T12" fmla="*/ 1007 w 1071"/>
                  <a:gd name="T13" fmla="*/ 490 h 840"/>
                  <a:gd name="T14" fmla="*/ 1049 w 1071"/>
                  <a:gd name="T15" fmla="*/ 553 h 840"/>
                  <a:gd name="T16" fmla="*/ 1071 w 1071"/>
                  <a:gd name="T17" fmla="*/ 621 h 840"/>
                  <a:gd name="T18" fmla="*/ 1066 w 1071"/>
                  <a:gd name="T19" fmla="*/ 694 h 840"/>
                  <a:gd name="T20" fmla="*/ 1029 w 1071"/>
                  <a:gd name="T21" fmla="*/ 767 h 840"/>
                  <a:gd name="T22" fmla="*/ 972 w 1071"/>
                  <a:gd name="T23" fmla="*/ 819 h 840"/>
                  <a:gd name="T24" fmla="*/ 914 w 1071"/>
                  <a:gd name="T25" fmla="*/ 840 h 840"/>
                  <a:gd name="T26" fmla="*/ 846 w 1071"/>
                  <a:gd name="T27" fmla="*/ 840 h 840"/>
                  <a:gd name="T28" fmla="*/ 773 w 1071"/>
                  <a:gd name="T29" fmla="*/ 824 h 840"/>
                  <a:gd name="T30" fmla="*/ 699 w 1071"/>
                  <a:gd name="T31" fmla="*/ 793 h 840"/>
                  <a:gd name="T32" fmla="*/ 627 w 1071"/>
                  <a:gd name="T33" fmla="*/ 751 h 840"/>
                  <a:gd name="T34" fmla="*/ 564 w 1071"/>
                  <a:gd name="T35" fmla="*/ 709 h 840"/>
                  <a:gd name="T36" fmla="*/ 501 w 1071"/>
                  <a:gd name="T37" fmla="*/ 662 h 840"/>
                  <a:gd name="T38" fmla="*/ 455 w 1071"/>
                  <a:gd name="T39" fmla="*/ 627 h 840"/>
                  <a:gd name="T40" fmla="*/ 413 w 1071"/>
                  <a:gd name="T41" fmla="*/ 600 h 840"/>
                  <a:gd name="T42" fmla="*/ 376 w 1071"/>
                  <a:gd name="T43" fmla="*/ 574 h 840"/>
                  <a:gd name="T44" fmla="*/ 319 w 1071"/>
                  <a:gd name="T45" fmla="*/ 543 h 840"/>
                  <a:gd name="T46" fmla="*/ 256 w 1071"/>
                  <a:gd name="T47" fmla="*/ 506 h 840"/>
                  <a:gd name="T48" fmla="*/ 188 w 1071"/>
                  <a:gd name="T49" fmla="*/ 459 h 840"/>
                  <a:gd name="T50" fmla="*/ 120 w 1071"/>
                  <a:gd name="T51" fmla="*/ 406 h 840"/>
                  <a:gd name="T52" fmla="*/ 63 w 1071"/>
                  <a:gd name="T53" fmla="*/ 349 h 840"/>
                  <a:gd name="T54" fmla="*/ 21 w 1071"/>
                  <a:gd name="T55" fmla="*/ 292 h 840"/>
                  <a:gd name="T56" fmla="*/ 0 w 1071"/>
                  <a:gd name="T57" fmla="*/ 224 h 840"/>
                  <a:gd name="T58" fmla="*/ 0 w 1071"/>
                  <a:gd name="T59" fmla="*/ 157 h 840"/>
                  <a:gd name="T60" fmla="*/ 36 w 1071"/>
                  <a:gd name="T61" fmla="*/ 83 h 840"/>
                  <a:gd name="T62" fmla="*/ 93 w 1071"/>
                  <a:gd name="T63" fmla="*/ 26 h 840"/>
                  <a:gd name="T64" fmla="*/ 157 w 1071"/>
                  <a:gd name="T65" fmla="*/ 0 h 840"/>
                  <a:gd name="T66" fmla="*/ 224 w 1071"/>
                  <a:gd name="T67" fmla="*/ 0 h 840"/>
                  <a:gd name="T68" fmla="*/ 297 w 1071"/>
                  <a:gd name="T69" fmla="*/ 15 h 840"/>
                  <a:gd name="T70" fmla="*/ 376 w 1071"/>
                  <a:gd name="T71" fmla="*/ 41 h 840"/>
                  <a:gd name="T72" fmla="*/ 443 w 1071"/>
                  <a:gd name="T73" fmla="*/ 83 h 840"/>
                  <a:gd name="T74" fmla="*/ 512 w 1071"/>
                  <a:gd name="T75" fmla="*/ 125 h 840"/>
                  <a:gd name="T76" fmla="*/ 574 w 1071"/>
                  <a:gd name="T77" fmla="*/ 167 h 840"/>
                  <a:gd name="T78" fmla="*/ 622 w 1071"/>
                  <a:gd name="T79" fmla="*/ 204 h 840"/>
                  <a:gd name="T80" fmla="*/ 664 w 1071"/>
                  <a:gd name="T81" fmla="*/ 234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71" h="840">
                    <a:moveTo>
                      <a:pt x="664" y="234"/>
                    </a:moveTo>
                    <a:lnTo>
                      <a:pt x="699" y="256"/>
                    </a:lnTo>
                    <a:lnTo>
                      <a:pt x="757" y="292"/>
                    </a:lnTo>
                    <a:lnTo>
                      <a:pt x="820" y="329"/>
                    </a:lnTo>
                    <a:lnTo>
                      <a:pt x="888" y="376"/>
                    </a:lnTo>
                    <a:lnTo>
                      <a:pt x="950" y="433"/>
                    </a:lnTo>
                    <a:lnTo>
                      <a:pt x="1007" y="490"/>
                    </a:lnTo>
                    <a:lnTo>
                      <a:pt x="1049" y="553"/>
                    </a:lnTo>
                    <a:lnTo>
                      <a:pt x="1071" y="621"/>
                    </a:lnTo>
                    <a:lnTo>
                      <a:pt x="1066" y="694"/>
                    </a:lnTo>
                    <a:lnTo>
                      <a:pt x="1029" y="767"/>
                    </a:lnTo>
                    <a:lnTo>
                      <a:pt x="972" y="819"/>
                    </a:lnTo>
                    <a:lnTo>
                      <a:pt x="914" y="840"/>
                    </a:lnTo>
                    <a:lnTo>
                      <a:pt x="846" y="840"/>
                    </a:lnTo>
                    <a:lnTo>
                      <a:pt x="773" y="824"/>
                    </a:lnTo>
                    <a:lnTo>
                      <a:pt x="699" y="793"/>
                    </a:lnTo>
                    <a:lnTo>
                      <a:pt x="627" y="751"/>
                    </a:lnTo>
                    <a:lnTo>
                      <a:pt x="564" y="709"/>
                    </a:lnTo>
                    <a:lnTo>
                      <a:pt x="501" y="662"/>
                    </a:lnTo>
                    <a:lnTo>
                      <a:pt x="455" y="627"/>
                    </a:lnTo>
                    <a:lnTo>
                      <a:pt x="413" y="600"/>
                    </a:lnTo>
                    <a:lnTo>
                      <a:pt x="376" y="574"/>
                    </a:lnTo>
                    <a:lnTo>
                      <a:pt x="319" y="543"/>
                    </a:lnTo>
                    <a:lnTo>
                      <a:pt x="256" y="506"/>
                    </a:lnTo>
                    <a:lnTo>
                      <a:pt x="188" y="459"/>
                    </a:lnTo>
                    <a:lnTo>
                      <a:pt x="120" y="406"/>
                    </a:lnTo>
                    <a:lnTo>
                      <a:pt x="63" y="349"/>
                    </a:lnTo>
                    <a:lnTo>
                      <a:pt x="21" y="292"/>
                    </a:lnTo>
                    <a:lnTo>
                      <a:pt x="0" y="224"/>
                    </a:lnTo>
                    <a:lnTo>
                      <a:pt x="0" y="157"/>
                    </a:lnTo>
                    <a:lnTo>
                      <a:pt x="36" y="83"/>
                    </a:lnTo>
                    <a:lnTo>
                      <a:pt x="93" y="26"/>
                    </a:lnTo>
                    <a:lnTo>
                      <a:pt x="157" y="0"/>
                    </a:lnTo>
                    <a:lnTo>
                      <a:pt x="224" y="0"/>
                    </a:lnTo>
                    <a:lnTo>
                      <a:pt x="297" y="15"/>
                    </a:lnTo>
                    <a:lnTo>
                      <a:pt x="376" y="41"/>
                    </a:lnTo>
                    <a:lnTo>
                      <a:pt x="443" y="83"/>
                    </a:lnTo>
                    <a:lnTo>
                      <a:pt x="512" y="125"/>
                    </a:lnTo>
                    <a:lnTo>
                      <a:pt x="574" y="167"/>
                    </a:lnTo>
                    <a:lnTo>
                      <a:pt x="622" y="204"/>
                    </a:lnTo>
                    <a:lnTo>
                      <a:pt x="664" y="234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9" name="Freeform 107">
                <a:extLst>
                  <a:ext uri="{FF2B5EF4-FFF2-40B4-BE49-F238E27FC236}">
                    <a16:creationId xmlns:a16="http://schemas.microsoft.com/office/drawing/2014/main" id="{C9C7E8D2-AD80-C260-66D2-3A897BF682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8" y="2634"/>
                <a:ext cx="220" cy="174"/>
              </a:xfrm>
              <a:custGeom>
                <a:avLst/>
                <a:gdLst>
                  <a:gd name="T0" fmla="*/ 708 w 1102"/>
                  <a:gd name="T1" fmla="*/ 285 h 872"/>
                  <a:gd name="T2" fmla="*/ 725 w 1102"/>
                  <a:gd name="T3" fmla="*/ 258 h 872"/>
                  <a:gd name="T4" fmla="*/ 765 w 1102"/>
                  <a:gd name="T5" fmla="*/ 321 h 872"/>
                  <a:gd name="T6" fmla="*/ 827 w 1102"/>
                  <a:gd name="T7" fmla="*/ 357 h 872"/>
                  <a:gd name="T8" fmla="*/ 827 w 1102"/>
                  <a:gd name="T9" fmla="*/ 357 h 872"/>
                  <a:gd name="T10" fmla="*/ 956 w 1102"/>
                  <a:gd name="T11" fmla="*/ 460 h 872"/>
                  <a:gd name="T12" fmla="*/ 966 w 1102"/>
                  <a:gd name="T13" fmla="*/ 449 h 872"/>
                  <a:gd name="T14" fmla="*/ 1013 w 1102"/>
                  <a:gd name="T15" fmla="*/ 517 h 872"/>
                  <a:gd name="T16" fmla="*/ 1078 w 1102"/>
                  <a:gd name="T17" fmla="*/ 560 h 872"/>
                  <a:gd name="T18" fmla="*/ 1053 w 1102"/>
                  <a:gd name="T19" fmla="*/ 577 h 872"/>
                  <a:gd name="T20" fmla="*/ 1070 w 1102"/>
                  <a:gd name="T21" fmla="*/ 639 h 872"/>
                  <a:gd name="T22" fmla="*/ 1102 w 1102"/>
                  <a:gd name="T23" fmla="*/ 638 h 872"/>
                  <a:gd name="T24" fmla="*/ 1067 w 1102"/>
                  <a:gd name="T25" fmla="*/ 703 h 872"/>
                  <a:gd name="T26" fmla="*/ 1035 w 1102"/>
                  <a:gd name="T27" fmla="*/ 771 h 872"/>
                  <a:gd name="T28" fmla="*/ 1035 w 1102"/>
                  <a:gd name="T29" fmla="*/ 771 h 872"/>
                  <a:gd name="T30" fmla="*/ 924 w 1102"/>
                  <a:gd name="T31" fmla="*/ 841 h 872"/>
                  <a:gd name="T32" fmla="*/ 930 w 1102"/>
                  <a:gd name="T33" fmla="*/ 856 h 872"/>
                  <a:gd name="T34" fmla="*/ 862 w 1102"/>
                  <a:gd name="T35" fmla="*/ 840 h 872"/>
                  <a:gd name="T36" fmla="*/ 786 w 1102"/>
                  <a:gd name="T37" fmla="*/ 856 h 872"/>
                  <a:gd name="T38" fmla="*/ 792 w 1102"/>
                  <a:gd name="T39" fmla="*/ 825 h 872"/>
                  <a:gd name="T40" fmla="*/ 722 w 1102"/>
                  <a:gd name="T41" fmla="*/ 796 h 872"/>
                  <a:gd name="T42" fmla="*/ 708 w 1102"/>
                  <a:gd name="T43" fmla="*/ 823 h 872"/>
                  <a:gd name="T44" fmla="*/ 651 w 1102"/>
                  <a:gd name="T45" fmla="*/ 755 h 872"/>
                  <a:gd name="T46" fmla="*/ 589 w 1102"/>
                  <a:gd name="T47" fmla="*/ 713 h 872"/>
                  <a:gd name="T48" fmla="*/ 589 w 1102"/>
                  <a:gd name="T49" fmla="*/ 713 h 872"/>
                  <a:gd name="T50" fmla="*/ 480 w 1102"/>
                  <a:gd name="T51" fmla="*/ 629 h 872"/>
                  <a:gd name="T52" fmla="*/ 471 w 1102"/>
                  <a:gd name="T53" fmla="*/ 643 h 872"/>
                  <a:gd name="T54" fmla="*/ 437 w 1102"/>
                  <a:gd name="T55" fmla="*/ 603 h 872"/>
                  <a:gd name="T56" fmla="*/ 383 w 1102"/>
                  <a:gd name="T57" fmla="*/ 603 h 872"/>
                  <a:gd name="T58" fmla="*/ 385 w 1102"/>
                  <a:gd name="T59" fmla="*/ 604 h 872"/>
                  <a:gd name="T60" fmla="*/ 342 w 1102"/>
                  <a:gd name="T61" fmla="*/ 545 h 872"/>
                  <a:gd name="T62" fmla="*/ 327 w 1102"/>
                  <a:gd name="T63" fmla="*/ 572 h 872"/>
                  <a:gd name="T64" fmla="*/ 281 w 1102"/>
                  <a:gd name="T65" fmla="*/ 509 h 872"/>
                  <a:gd name="T66" fmla="*/ 214 w 1102"/>
                  <a:gd name="T67" fmla="*/ 463 h 872"/>
                  <a:gd name="T68" fmla="*/ 214 w 1102"/>
                  <a:gd name="T69" fmla="*/ 463 h 872"/>
                  <a:gd name="T70" fmla="*/ 90 w 1102"/>
                  <a:gd name="T71" fmla="*/ 354 h 872"/>
                  <a:gd name="T72" fmla="*/ 79 w 1102"/>
                  <a:gd name="T73" fmla="*/ 365 h 872"/>
                  <a:gd name="T74" fmla="*/ 49 w 1102"/>
                  <a:gd name="T75" fmla="*/ 299 h 872"/>
                  <a:gd name="T76" fmla="*/ 1 w 1102"/>
                  <a:gd name="T77" fmla="*/ 245 h 872"/>
                  <a:gd name="T78" fmla="*/ 31 w 1102"/>
                  <a:gd name="T79" fmla="*/ 236 h 872"/>
                  <a:gd name="T80" fmla="*/ 32 w 1102"/>
                  <a:gd name="T81" fmla="*/ 176 h 872"/>
                  <a:gd name="T82" fmla="*/ 2 w 1102"/>
                  <a:gd name="T83" fmla="*/ 165 h 872"/>
                  <a:gd name="T84" fmla="*/ 64 w 1102"/>
                  <a:gd name="T85" fmla="*/ 110 h 872"/>
                  <a:gd name="T86" fmla="*/ 116 w 1102"/>
                  <a:gd name="T87" fmla="*/ 56 h 872"/>
                  <a:gd name="T88" fmla="*/ 116 w 1102"/>
                  <a:gd name="T89" fmla="*/ 56 h 872"/>
                  <a:gd name="T90" fmla="*/ 240 w 1102"/>
                  <a:gd name="T91" fmla="*/ 31 h 872"/>
                  <a:gd name="T92" fmla="*/ 240 w 1102"/>
                  <a:gd name="T93" fmla="*/ 16 h 872"/>
                  <a:gd name="T94" fmla="*/ 310 w 1102"/>
                  <a:gd name="T95" fmla="*/ 46 h 872"/>
                  <a:gd name="T96" fmla="*/ 397 w 1102"/>
                  <a:gd name="T97" fmla="*/ 42 h 872"/>
                  <a:gd name="T98" fmla="*/ 387 w 1102"/>
                  <a:gd name="T99" fmla="*/ 73 h 872"/>
                  <a:gd name="T100" fmla="*/ 520 w 1102"/>
                  <a:gd name="T101" fmla="*/ 154 h 872"/>
                  <a:gd name="T102" fmla="*/ 528 w 1102"/>
                  <a:gd name="T103" fmla="*/ 141 h 872"/>
                  <a:gd name="T104" fmla="*/ 582 w 1102"/>
                  <a:gd name="T105" fmla="*/ 196 h 872"/>
                  <a:gd name="T106" fmla="*/ 647 w 1102"/>
                  <a:gd name="T107" fmla="*/ 207 h 872"/>
                  <a:gd name="T108" fmla="*/ 647 w 1102"/>
                  <a:gd name="T109" fmla="*/ 206 h 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02" h="872">
                    <a:moveTo>
                      <a:pt x="671" y="264"/>
                    </a:moveTo>
                    <a:lnTo>
                      <a:pt x="708" y="285"/>
                    </a:lnTo>
                    <a:lnTo>
                      <a:pt x="724" y="258"/>
                    </a:lnTo>
                    <a:lnTo>
                      <a:pt x="687" y="237"/>
                    </a:lnTo>
                    <a:lnTo>
                      <a:pt x="671" y="264"/>
                    </a:lnTo>
                    <a:close/>
                    <a:moveTo>
                      <a:pt x="708" y="285"/>
                    </a:moveTo>
                    <a:lnTo>
                      <a:pt x="708" y="285"/>
                    </a:lnTo>
                    <a:lnTo>
                      <a:pt x="707" y="285"/>
                    </a:lnTo>
                    <a:lnTo>
                      <a:pt x="715" y="272"/>
                    </a:lnTo>
                    <a:lnTo>
                      <a:pt x="708" y="285"/>
                    </a:lnTo>
                    <a:close/>
                    <a:moveTo>
                      <a:pt x="707" y="285"/>
                    </a:moveTo>
                    <a:lnTo>
                      <a:pt x="764" y="321"/>
                    </a:lnTo>
                    <a:lnTo>
                      <a:pt x="782" y="295"/>
                    </a:lnTo>
                    <a:lnTo>
                      <a:pt x="725" y="258"/>
                    </a:lnTo>
                    <a:lnTo>
                      <a:pt x="707" y="285"/>
                    </a:lnTo>
                    <a:close/>
                    <a:moveTo>
                      <a:pt x="781" y="295"/>
                    </a:moveTo>
                    <a:lnTo>
                      <a:pt x="781" y="294"/>
                    </a:lnTo>
                    <a:lnTo>
                      <a:pt x="782" y="295"/>
                    </a:lnTo>
                    <a:lnTo>
                      <a:pt x="773" y="308"/>
                    </a:lnTo>
                    <a:lnTo>
                      <a:pt x="781" y="295"/>
                    </a:lnTo>
                    <a:close/>
                    <a:moveTo>
                      <a:pt x="765" y="321"/>
                    </a:moveTo>
                    <a:lnTo>
                      <a:pt x="828" y="358"/>
                    </a:lnTo>
                    <a:lnTo>
                      <a:pt x="844" y="331"/>
                    </a:lnTo>
                    <a:lnTo>
                      <a:pt x="781" y="295"/>
                    </a:lnTo>
                    <a:lnTo>
                      <a:pt x="765" y="321"/>
                    </a:lnTo>
                    <a:close/>
                    <a:moveTo>
                      <a:pt x="828" y="358"/>
                    </a:moveTo>
                    <a:lnTo>
                      <a:pt x="828" y="358"/>
                    </a:lnTo>
                    <a:lnTo>
                      <a:pt x="827" y="357"/>
                    </a:lnTo>
                    <a:lnTo>
                      <a:pt x="836" y="345"/>
                    </a:lnTo>
                    <a:lnTo>
                      <a:pt x="828" y="358"/>
                    </a:lnTo>
                    <a:close/>
                    <a:moveTo>
                      <a:pt x="827" y="357"/>
                    </a:moveTo>
                    <a:lnTo>
                      <a:pt x="895" y="404"/>
                    </a:lnTo>
                    <a:lnTo>
                      <a:pt x="912" y="379"/>
                    </a:lnTo>
                    <a:lnTo>
                      <a:pt x="845" y="332"/>
                    </a:lnTo>
                    <a:lnTo>
                      <a:pt x="827" y="357"/>
                    </a:lnTo>
                    <a:close/>
                    <a:moveTo>
                      <a:pt x="895" y="404"/>
                    </a:moveTo>
                    <a:lnTo>
                      <a:pt x="894" y="404"/>
                    </a:lnTo>
                    <a:lnTo>
                      <a:pt x="893" y="403"/>
                    </a:lnTo>
                    <a:lnTo>
                      <a:pt x="904" y="392"/>
                    </a:lnTo>
                    <a:lnTo>
                      <a:pt x="895" y="404"/>
                    </a:lnTo>
                    <a:close/>
                    <a:moveTo>
                      <a:pt x="893" y="403"/>
                    </a:moveTo>
                    <a:lnTo>
                      <a:pt x="956" y="460"/>
                    </a:lnTo>
                    <a:lnTo>
                      <a:pt x="977" y="438"/>
                    </a:lnTo>
                    <a:lnTo>
                      <a:pt x="914" y="380"/>
                    </a:lnTo>
                    <a:lnTo>
                      <a:pt x="893" y="403"/>
                    </a:lnTo>
                    <a:close/>
                    <a:moveTo>
                      <a:pt x="956" y="460"/>
                    </a:moveTo>
                    <a:lnTo>
                      <a:pt x="956" y="461"/>
                    </a:lnTo>
                    <a:lnTo>
                      <a:pt x="955" y="460"/>
                    </a:lnTo>
                    <a:lnTo>
                      <a:pt x="966" y="449"/>
                    </a:lnTo>
                    <a:lnTo>
                      <a:pt x="956" y="460"/>
                    </a:lnTo>
                    <a:close/>
                    <a:moveTo>
                      <a:pt x="955" y="460"/>
                    </a:moveTo>
                    <a:lnTo>
                      <a:pt x="1013" y="517"/>
                    </a:lnTo>
                    <a:lnTo>
                      <a:pt x="1035" y="496"/>
                    </a:lnTo>
                    <a:lnTo>
                      <a:pt x="977" y="438"/>
                    </a:lnTo>
                    <a:lnTo>
                      <a:pt x="955" y="460"/>
                    </a:lnTo>
                    <a:close/>
                    <a:moveTo>
                      <a:pt x="1013" y="517"/>
                    </a:moveTo>
                    <a:lnTo>
                      <a:pt x="1011" y="516"/>
                    </a:lnTo>
                    <a:lnTo>
                      <a:pt x="1011" y="515"/>
                    </a:lnTo>
                    <a:lnTo>
                      <a:pt x="1023" y="506"/>
                    </a:lnTo>
                    <a:lnTo>
                      <a:pt x="1013" y="517"/>
                    </a:lnTo>
                    <a:close/>
                    <a:moveTo>
                      <a:pt x="1011" y="515"/>
                    </a:moveTo>
                    <a:lnTo>
                      <a:pt x="1053" y="577"/>
                    </a:lnTo>
                    <a:lnTo>
                      <a:pt x="1078" y="560"/>
                    </a:lnTo>
                    <a:lnTo>
                      <a:pt x="1037" y="498"/>
                    </a:lnTo>
                    <a:lnTo>
                      <a:pt x="1011" y="515"/>
                    </a:lnTo>
                    <a:close/>
                    <a:moveTo>
                      <a:pt x="1053" y="577"/>
                    </a:moveTo>
                    <a:lnTo>
                      <a:pt x="1051" y="576"/>
                    </a:lnTo>
                    <a:lnTo>
                      <a:pt x="1051" y="573"/>
                    </a:lnTo>
                    <a:lnTo>
                      <a:pt x="1065" y="569"/>
                    </a:lnTo>
                    <a:lnTo>
                      <a:pt x="1053" y="577"/>
                    </a:lnTo>
                    <a:close/>
                    <a:moveTo>
                      <a:pt x="1051" y="573"/>
                    </a:moveTo>
                    <a:lnTo>
                      <a:pt x="1071" y="642"/>
                    </a:lnTo>
                    <a:lnTo>
                      <a:pt x="1102" y="632"/>
                    </a:lnTo>
                    <a:lnTo>
                      <a:pt x="1081" y="564"/>
                    </a:lnTo>
                    <a:lnTo>
                      <a:pt x="1051" y="573"/>
                    </a:lnTo>
                    <a:close/>
                    <a:moveTo>
                      <a:pt x="1071" y="642"/>
                    </a:moveTo>
                    <a:lnTo>
                      <a:pt x="1070" y="639"/>
                    </a:lnTo>
                    <a:lnTo>
                      <a:pt x="1071" y="636"/>
                    </a:lnTo>
                    <a:lnTo>
                      <a:pt x="1087" y="637"/>
                    </a:lnTo>
                    <a:lnTo>
                      <a:pt x="1071" y="642"/>
                    </a:lnTo>
                    <a:close/>
                    <a:moveTo>
                      <a:pt x="1071" y="636"/>
                    </a:moveTo>
                    <a:lnTo>
                      <a:pt x="1065" y="709"/>
                    </a:lnTo>
                    <a:lnTo>
                      <a:pt x="1097" y="711"/>
                    </a:lnTo>
                    <a:lnTo>
                      <a:pt x="1102" y="638"/>
                    </a:lnTo>
                    <a:lnTo>
                      <a:pt x="1071" y="636"/>
                    </a:lnTo>
                    <a:close/>
                    <a:moveTo>
                      <a:pt x="1065" y="709"/>
                    </a:moveTo>
                    <a:lnTo>
                      <a:pt x="1066" y="706"/>
                    </a:lnTo>
                    <a:lnTo>
                      <a:pt x="1067" y="703"/>
                    </a:lnTo>
                    <a:lnTo>
                      <a:pt x="1082" y="710"/>
                    </a:lnTo>
                    <a:lnTo>
                      <a:pt x="1065" y="709"/>
                    </a:lnTo>
                    <a:close/>
                    <a:moveTo>
                      <a:pt x="1067" y="703"/>
                    </a:moveTo>
                    <a:lnTo>
                      <a:pt x="1031" y="776"/>
                    </a:lnTo>
                    <a:lnTo>
                      <a:pt x="1059" y="791"/>
                    </a:lnTo>
                    <a:lnTo>
                      <a:pt x="1096" y="717"/>
                    </a:lnTo>
                    <a:lnTo>
                      <a:pt x="1067" y="703"/>
                    </a:lnTo>
                    <a:close/>
                    <a:moveTo>
                      <a:pt x="1031" y="776"/>
                    </a:moveTo>
                    <a:lnTo>
                      <a:pt x="1033" y="773"/>
                    </a:lnTo>
                    <a:lnTo>
                      <a:pt x="1035" y="771"/>
                    </a:lnTo>
                    <a:lnTo>
                      <a:pt x="1045" y="783"/>
                    </a:lnTo>
                    <a:lnTo>
                      <a:pt x="1031" y="776"/>
                    </a:lnTo>
                    <a:close/>
                    <a:moveTo>
                      <a:pt x="1035" y="771"/>
                    </a:moveTo>
                    <a:lnTo>
                      <a:pt x="976" y="824"/>
                    </a:lnTo>
                    <a:lnTo>
                      <a:pt x="998" y="847"/>
                    </a:lnTo>
                    <a:lnTo>
                      <a:pt x="1055" y="795"/>
                    </a:lnTo>
                    <a:lnTo>
                      <a:pt x="1035" y="771"/>
                    </a:lnTo>
                    <a:close/>
                    <a:moveTo>
                      <a:pt x="976" y="824"/>
                    </a:moveTo>
                    <a:lnTo>
                      <a:pt x="979" y="822"/>
                    </a:lnTo>
                    <a:lnTo>
                      <a:pt x="982" y="821"/>
                    </a:lnTo>
                    <a:lnTo>
                      <a:pt x="988" y="835"/>
                    </a:lnTo>
                    <a:lnTo>
                      <a:pt x="976" y="824"/>
                    </a:lnTo>
                    <a:close/>
                    <a:moveTo>
                      <a:pt x="982" y="821"/>
                    </a:moveTo>
                    <a:lnTo>
                      <a:pt x="924" y="841"/>
                    </a:lnTo>
                    <a:lnTo>
                      <a:pt x="936" y="871"/>
                    </a:lnTo>
                    <a:lnTo>
                      <a:pt x="993" y="850"/>
                    </a:lnTo>
                    <a:lnTo>
                      <a:pt x="982" y="821"/>
                    </a:lnTo>
                    <a:close/>
                    <a:moveTo>
                      <a:pt x="924" y="841"/>
                    </a:moveTo>
                    <a:lnTo>
                      <a:pt x="928" y="840"/>
                    </a:lnTo>
                    <a:lnTo>
                      <a:pt x="930" y="840"/>
                    </a:lnTo>
                    <a:lnTo>
                      <a:pt x="930" y="856"/>
                    </a:lnTo>
                    <a:lnTo>
                      <a:pt x="924" y="841"/>
                    </a:lnTo>
                    <a:close/>
                    <a:moveTo>
                      <a:pt x="930" y="840"/>
                    </a:moveTo>
                    <a:lnTo>
                      <a:pt x="862" y="840"/>
                    </a:lnTo>
                    <a:lnTo>
                      <a:pt x="862" y="872"/>
                    </a:lnTo>
                    <a:lnTo>
                      <a:pt x="930" y="872"/>
                    </a:lnTo>
                    <a:lnTo>
                      <a:pt x="930" y="840"/>
                    </a:lnTo>
                    <a:close/>
                    <a:moveTo>
                      <a:pt x="862" y="840"/>
                    </a:moveTo>
                    <a:lnTo>
                      <a:pt x="863" y="840"/>
                    </a:lnTo>
                    <a:lnTo>
                      <a:pt x="865" y="840"/>
                    </a:lnTo>
                    <a:lnTo>
                      <a:pt x="862" y="856"/>
                    </a:lnTo>
                    <a:lnTo>
                      <a:pt x="862" y="840"/>
                    </a:lnTo>
                    <a:close/>
                    <a:moveTo>
                      <a:pt x="865" y="840"/>
                    </a:moveTo>
                    <a:lnTo>
                      <a:pt x="792" y="825"/>
                    </a:lnTo>
                    <a:lnTo>
                      <a:pt x="786" y="856"/>
                    </a:lnTo>
                    <a:lnTo>
                      <a:pt x="859" y="871"/>
                    </a:lnTo>
                    <a:lnTo>
                      <a:pt x="865" y="840"/>
                    </a:lnTo>
                    <a:close/>
                    <a:moveTo>
                      <a:pt x="792" y="825"/>
                    </a:moveTo>
                    <a:lnTo>
                      <a:pt x="794" y="825"/>
                    </a:lnTo>
                    <a:lnTo>
                      <a:pt x="795" y="826"/>
                    </a:lnTo>
                    <a:lnTo>
                      <a:pt x="789" y="840"/>
                    </a:lnTo>
                    <a:lnTo>
                      <a:pt x="792" y="825"/>
                    </a:lnTo>
                    <a:close/>
                    <a:moveTo>
                      <a:pt x="795" y="826"/>
                    </a:moveTo>
                    <a:lnTo>
                      <a:pt x="721" y="795"/>
                    </a:lnTo>
                    <a:lnTo>
                      <a:pt x="709" y="824"/>
                    </a:lnTo>
                    <a:lnTo>
                      <a:pt x="783" y="855"/>
                    </a:lnTo>
                    <a:lnTo>
                      <a:pt x="795" y="826"/>
                    </a:lnTo>
                    <a:close/>
                    <a:moveTo>
                      <a:pt x="721" y="795"/>
                    </a:moveTo>
                    <a:lnTo>
                      <a:pt x="722" y="796"/>
                    </a:lnTo>
                    <a:lnTo>
                      <a:pt x="724" y="796"/>
                    </a:lnTo>
                    <a:lnTo>
                      <a:pt x="715" y="809"/>
                    </a:lnTo>
                    <a:lnTo>
                      <a:pt x="721" y="795"/>
                    </a:lnTo>
                    <a:close/>
                    <a:moveTo>
                      <a:pt x="724" y="796"/>
                    </a:moveTo>
                    <a:lnTo>
                      <a:pt x="650" y="754"/>
                    </a:lnTo>
                    <a:lnTo>
                      <a:pt x="635" y="781"/>
                    </a:lnTo>
                    <a:lnTo>
                      <a:pt x="708" y="823"/>
                    </a:lnTo>
                    <a:lnTo>
                      <a:pt x="724" y="796"/>
                    </a:lnTo>
                    <a:close/>
                    <a:moveTo>
                      <a:pt x="650" y="754"/>
                    </a:moveTo>
                    <a:lnTo>
                      <a:pt x="651" y="754"/>
                    </a:lnTo>
                    <a:lnTo>
                      <a:pt x="651" y="755"/>
                    </a:lnTo>
                    <a:lnTo>
                      <a:pt x="643" y="767"/>
                    </a:lnTo>
                    <a:lnTo>
                      <a:pt x="650" y="754"/>
                    </a:lnTo>
                    <a:close/>
                    <a:moveTo>
                      <a:pt x="651" y="755"/>
                    </a:moveTo>
                    <a:lnTo>
                      <a:pt x="589" y="713"/>
                    </a:lnTo>
                    <a:lnTo>
                      <a:pt x="572" y="738"/>
                    </a:lnTo>
                    <a:lnTo>
                      <a:pt x="634" y="780"/>
                    </a:lnTo>
                    <a:lnTo>
                      <a:pt x="651" y="755"/>
                    </a:lnTo>
                    <a:close/>
                    <a:moveTo>
                      <a:pt x="589" y="713"/>
                    </a:moveTo>
                    <a:lnTo>
                      <a:pt x="589" y="713"/>
                    </a:lnTo>
                    <a:lnTo>
                      <a:pt x="589" y="713"/>
                    </a:lnTo>
                    <a:lnTo>
                      <a:pt x="580" y="725"/>
                    </a:lnTo>
                    <a:lnTo>
                      <a:pt x="589" y="713"/>
                    </a:lnTo>
                    <a:close/>
                    <a:moveTo>
                      <a:pt x="589" y="713"/>
                    </a:moveTo>
                    <a:lnTo>
                      <a:pt x="527" y="666"/>
                    </a:lnTo>
                    <a:lnTo>
                      <a:pt x="508" y="692"/>
                    </a:lnTo>
                    <a:lnTo>
                      <a:pt x="571" y="738"/>
                    </a:lnTo>
                    <a:lnTo>
                      <a:pt x="589" y="713"/>
                    </a:lnTo>
                    <a:close/>
                    <a:moveTo>
                      <a:pt x="527" y="666"/>
                    </a:moveTo>
                    <a:lnTo>
                      <a:pt x="529" y="667"/>
                    </a:lnTo>
                    <a:lnTo>
                      <a:pt x="527" y="666"/>
                    </a:lnTo>
                    <a:lnTo>
                      <a:pt x="517" y="678"/>
                    </a:lnTo>
                    <a:lnTo>
                      <a:pt x="527" y="666"/>
                    </a:lnTo>
                    <a:close/>
                    <a:moveTo>
                      <a:pt x="527" y="666"/>
                    </a:moveTo>
                    <a:lnTo>
                      <a:pt x="480" y="629"/>
                    </a:lnTo>
                    <a:lnTo>
                      <a:pt x="460" y="655"/>
                    </a:lnTo>
                    <a:lnTo>
                      <a:pt x="507" y="692"/>
                    </a:lnTo>
                    <a:lnTo>
                      <a:pt x="527" y="666"/>
                    </a:lnTo>
                    <a:close/>
                    <a:moveTo>
                      <a:pt x="462" y="656"/>
                    </a:moveTo>
                    <a:lnTo>
                      <a:pt x="461" y="655"/>
                    </a:lnTo>
                    <a:lnTo>
                      <a:pt x="460" y="655"/>
                    </a:lnTo>
                    <a:lnTo>
                      <a:pt x="471" y="643"/>
                    </a:lnTo>
                    <a:lnTo>
                      <a:pt x="462" y="656"/>
                    </a:lnTo>
                    <a:close/>
                    <a:moveTo>
                      <a:pt x="479" y="628"/>
                    </a:moveTo>
                    <a:lnTo>
                      <a:pt x="437" y="603"/>
                    </a:lnTo>
                    <a:lnTo>
                      <a:pt x="421" y="629"/>
                    </a:lnTo>
                    <a:lnTo>
                      <a:pt x="462" y="656"/>
                    </a:lnTo>
                    <a:lnTo>
                      <a:pt x="479" y="628"/>
                    </a:lnTo>
                    <a:close/>
                    <a:moveTo>
                      <a:pt x="437" y="603"/>
                    </a:moveTo>
                    <a:lnTo>
                      <a:pt x="437" y="603"/>
                    </a:lnTo>
                    <a:lnTo>
                      <a:pt x="438" y="603"/>
                    </a:lnTo>
                    <a:lnTo>
                      <a:pt x="429" y="616"/>
                    </a:lnTo>
                    <a:lnTo>
                      <a:pt x="437" y="603"/>
                    </a:lnTo>
                    <a:close/>
                    <a:moveTo>
                      <a:pt x="438" y="603"/>
                    </a:moveTo>
                    <a:lnTo>
                      <a:pt x="401" y="577"/>
                    </a:lnTo>
                    <a:lnTo>
                      <a:pt x="383" y="603"/>
                    </a:lnTo>
                    <a:lnTo>
                      <a:pt x="420" y="628"/>
                    </a:lnTo>
                    <a:lnTo>
                      <a:pt x="438" y="603"/>
                    </a:lnTo>
                    <a:close/>
                    <a:moveTo>
                      <a:pt x="385" y="604"/>
                    </a:moveTo>
                    <a:lnTo>
                      <a:pt x="384" y="603"/>
                    </a:lnTo>
                    <a:lnTo>
                      <a:pt x="383" y="603"/>
                    </a:lnTo>
                    <a:lnTo>
                      <a:pt x="392" y="590"/>
                    </a:lnTo>
                    <a:lnTo>
                      <a:pt x="385" y="604"/>
                    </a:lnTo>
                    <a:close/>
                    <a:moveTo>
                      <a:pt x="399" y="576"/>
                    </a:moveTo>
                    <a:lnTo>
                      <a:pt x="342" y="545"/>
                    </a:lnTo>
                    <a:lnTo>
                      <a:pt x="327" y="572"/>
                    </a:lnTo>
                    <a:lnTo>
                      <a:pt x="385" y="604"/>
                    </a:lnTo>
                    <a:lnTo>
                      <a:pt x="399" y="576"/>
                    </a:lnTo>
                    <a:close/>
                    <a:moveTo>
                      <a:pt x="342" y="545"/>
                    </a:moveTo>
                    <a:lnTo>
                      <a:pt x="342" y="545"/>
                    </a:lnTo>
                    <a:lnTo>
                      <a:pt x="342" y="545"/>
                    </a:lnTo>
                    <a:lnTo>
                      <a:pt x="335" y="559"/>
                    </a:lnTo>
                    <a:lnTo>
                      <a:pt x="342" y="545"/>
                    </a:lnTo>
                    <a:close/>
                    <a:moveTo>
                      <a:pt x="342" y="545"/>
                    </a:moveTo>
                    <a:lnTo>
                      <a:pt x="280" y="508"/>
                    </a:lnTo>
                    <a:lnTo>
                      <a:pt x="263" y="536"/>
                    </a:lnTo>
                    <a:lnTo>
                      <a:pt x="327" y="572"/>
                    </a:lnTo>
                    <a:lnTo>
                      <a:pt x="342" y="545"/>
                    </a:lnTo>
                    <a:close/>
                    <a:moveTo>
                      <a:pt x="280" y="508"/>
                    </a:moveTo>
                    <a:lnTo>
                      <a:pt x="281" y="509"/>
                    </a:lnTo>
                    <a:lnTo>
                      <a:pt x="281" y="509"/>
                    </a:lnTo>
                    <a:lnTo>
                      <a:pt x="272" y="522"/>
                    </a:lnTo>
                    <a:lnTo>
                      <a:pt x="280" y="508"/>
                    </a:lnTo>
                    <a:close/>
                    <a:moveTo>
                      <a:pt x="281" y="509"/>
                    </a:moveTo>
                    <a:lnTo>
                      <a:pt x="212" y="462"/>
                    </a:lnTo>
                    <a:lnTo>
                      <a:pt x="195" y="488"/>
                    </a:lnTo>
                    <a:lnTo>
                      <a:pt x="262" y="535"/>
                    </a:lnTo>
                    <a:lnTo>
                      <a:pt x="281" y="509"/>
                    </a:lnTo>
                    <a:close/>
                    <a:moveTo>
                      <a:pt x="212" y="462"/>
                    </a:moveTo>
                    <a:lnTo>
                      <a:pt x="211" y="461"/>
                    </a:lnTo>
                    <a:lnTo>
                      <a:pt x="214" y="463"/>
                    </a:lnTo>
                    <a:lnTo>
                      <a:pt x="204" y="475"/>
                    </a:lnTo>
                    <a:lnTo>
                      <a:pt x="212" y="462"/>
                    </a:lnTo>
                    <a:close/>
                    <a:moveTo>
                      <a:pt x="214" y="463"/>
                    </a:moveTo>
                    <a:lnTo>
                      <a:pt x="145" y="410"/>
                    </a:lnTo>
                    <a:lnTo>
                      <a:pt x="127" y="436"/>
                    </a:lnTo>
                    <a:lnTo>
                      <a:pt x="194" y="488"/>
                    </a:lnTo>
                    <a:lnTo>
                      <a:pt x="214" y="463"/>
                    </a:lnTo>
                    <a:close/>
                    <a:moveTo>
                      <a:pt x="145" y="410"/>
                    </a:moveTo>
                    <a:lnTo>
                      <a:pt x="146" y="411"/>
                    </a:lnTo>
                    <a:lnTo>
                      <a:pt x="147" y="412"/>
                    </a:lnTo>
                    <a:lnTo>
                      <a:pt x="136" y="422"/>
                    </a:lnTo>
                    <a:lnTo>
                      <a:pt x="145" y="410"/>
                    </a:lnTo>
                    <a:close/>
                    <a:moveTo>
                      <a:pt x="147" y="412"/>
                    </a:moveTo>
                    <a:lnTo>
                      <a:pt x="90" y="354"/>
                    </a:lnTo>
                    <a:lnTo>
                      <a:pt x="68" y="377"/>
                    </a:lnTo>
                    <a:lnTo>
                      <a:pt x="125" y="434"/>
                    </a:lnTo>
                    <a:lnTo>
                      <a:pt x="147" y="412"/>
                    </a:lnTo>
                    <a:close/>
                    <a:moveTo>
                      <a:pt x="90" y="354"/>
                    </a:moveTo>
                    <a:lnTo>
                      <a:pt x="91" y="355"/>
                    </a:lnTo>
                    <a:lnTo>
                      <a:pt x="91" y="356"/>
                    </a:lnTo>
                    <a:lnTo>
                      <a:pt x="79" y="365"/>
                    </a:lnTo>
                    <a:lnTo>
                      <a:pt x="90" y="354"/>
                    </a:lnTo>
                    <a:close/>
                    <a:moveTo>
                      <a:pt x="91" y="356"/>
                    </a:moveTo>
                    <a:lnTo>
                      <a:pt x="49" y="299"/>
                    </a:lnTo>
                    <a:lnTo>
                      <a:pt x="24" y="317"/>
                    </a:lnTo>
                    <a:lnTo>
                      <a:pt x="66" y="374"/>
                    </a:lnTo>
                    <a:lnTo>
                      <a:pt x="91" y="356"/>
                    </a:lnTo>
                    <a:close/>
                    <a:moveTo>
                      <a:pt x="49" y="299"/>
                    </a:moveTo>
                    <a:lnTo>
                      <a:pt x="51" y="301"/>
                    </a:lnTo>
                    <a:lnTo>
                      <a:pt x="51" y="303"/>
                    </a:lnTo>
                    <a:lnTo>
                      <a:pt x="37" y="308"/>
                    </a:lnTo>
                    <a:lnTo>
                      <a:pt x="49" y="299"/>
                    </a:lnTo>
                    <a:close/>
                    <a:moveTo>
                      <a:pt x="51" y="303"/>
                    </a:moveTo>
                    <a:lnTo>
                      <a:pt x="31" y="236"/>
                    </a:lnTo>
                    <a:lnTo>
                      <a:pt x="1" y="245"/>
                    </a:lnTo>
                    <a:lnTo>
                      <a:pt x="22" y="312"/>
                    </a:lnTo>
                    <a:lnTo>
                      <a:pt x="51" y="303"/>
                    </a:lnTo>
                    <a:close/>
                    <a:moveTo>
                      <a:pt x="31" y="236"/>
                    </a:moveTo>
                    <a:lnTo>
                      <a:pt x="32" y="238"/>
                    </a:lnTo>
                    <a:lnTo>
                      <a:pt x="32" y="240"/>
                    </a:lnTo>
                    <a:lnTo>
                      <a:pt x="16" y="240"/>
                    </a:lnTo>
                    <a:lnTo>
                      <a:pt x="31" y="236"/>
                    </a:lnTo>
                    <a:close/>
                    <a:moveTo>
                      <a:pt x="32" y="240"/>
                    </a:moveTo>
                    <a:lnTo>
                      <a:pt x="32" y="173"/>
                    </a:lnTo>
                    <a:lnTo>
                      <a:pt x="0" y="173"/>
                    </a:lnTo>
                    <a:lnTo>
                      <a:pt x="0" y="240"/>
                    </a:lnTo>
                    <a:lnTo>
                      <a:pt x="32" y="240"/>
                    </a:lnTo>
                    <a:close/>
                    <a:moveTo>
                      <a:pt x="32" y="173"/>
                    </a:moveTo>
                    <a:lnTo>
                      <a:pt x="32" y="176"/>
                    </a:lnTo>
                    <a:lnTo>
                      <a:pt x="30" y="179"/>
                    </a:lnTo>
                    <a:lnTo>
                      <a:pt x="16" y="173"/>
                    </a:lnTo>
                    <a:lnTo>
                      <a:pt x="32" y="173"/>
                    </a:lnTo>
                    <a:close/>
                    <a:moveTo>
                      <a:pt x="30" y="179"/>
                    </a:moveTo>
                    <a:lnTo>
                      <a:pt x="67" y="106"/>
                    </a:lnTo>
                    <a:lnTo>
                      <a:pt x="38" y="92"/>
                    </a:lnTo>
                    <a:lnTo>
                      <a:pt x="2" y="165"/>
                    </a:lnTo>
                    <a:lnTo>
                      <a:pt x="30" y="179"/>
                    </a:lnTo>
                    <a:close/>
                    <a:moveTo>
                      <a:pt x="67" y="106"/>
                    </a:moveTo>
                    <a:lnTo>
                      <a:pt x="66" y="108"/>
                    </a:lnTo>
                    <a:lnTo>
                      <a:pt x="64" y="110"/>
                    </a:lnTo>
                    <a:lnTo>
                      <a:pt x="52" y="99"/>
                    </a:lnTo>
                    <a:lnTo>
                      <a:pt x="67" y="106"/>
                    </a:lnTo>
                    <a:close/>
                    <a:moveTo>
                      <a:pt x="64" y="110"/>
                    </a:moveTo>
                    <a:lnTo>
                      <a:pt x="121" y="53"/>
                    </a:lnTo>
                    <a:lnTo>
                      <a:pt x="99" y="31"/>
                    </a:lnTo>
                    <a:lnTo>
                      <a:pt x="41" y="88"/>
                    </a:lnTo>
                    <a:lnTo>
                      <a:pt x="64" y="110"/>
                    </a:lnTo>
                    <a:close/>
                    <a:moveTo>
                      <a:pt x="121" y="53"/>
                    </a:moveTo>
                    <a:lnTo>
                      <a:pt x="119" y="55"/>
                    </a:lnTo>
                    <a:lnTo>
                      <a:pt x="116" y="56"/>
                    </a:lnTo>
                    <a:lnTo>
                      <a:pt x="109" y="42"/>
                    </a:lnTo>
                    <a:lnTo>
                      <a:pt x="121" y="53"/>
                    </a:lnTo>
                    <a:close/>
                    <a:moveTo>
                      <a:pt x="116" y="56"/>
                    </a:moveTo>
                    <a:lnTo>
                      <a:pt x="179" y="30"/>
                    </a:lnTo>
                    <a:lnTo>
                      <a:pt x="167" y="1"/>
                    </a:lnTo>
                    <a:lnTo>
                      <a:pt x="104" y="27"/>
                    </a:lnTo>
                    <a:lnTo>
                      <a:pt x="116" y="56"/>
                    </a:lnTo>
                    <a:close/>
                    <a:moveTo>
                      <a:pt x="179" y="30"/>
                    </a:moveTo>
                    <a:lnTo>
                      <a:pt x="176" y="31"/>
                    </a:lnTo>
                    <a:lnTo>
                      <a:pt x="173" y="31"/>
                    </a:lnTo>
                    <a:lnTo>
                      <a:pt x="173" y="16"/>
                    </a:lnTo>
                    <a:lnTo>
                      <a:pt x="179" y="30"/>
                    </a:lnTo>
                    <a:close/>
                    <a:moveTo>
                      <a:pt x="173" y="31"/>
                    </a:moveTo>
                    <a:lnTo>
                      <a:pt x="240" y="31"/>
                    </a:lnTo>
                    <a:lnTo>
                      <a:pt x="240" y="0"/>
                    </a:lnTo>
                    <a:lnTo>
                      <a:pt x="173" y="0"/>
                    </a:lnTo>
                    <a:lnTo>
                      <a:pt x="173" y="31"/>
                    </a:lnTo>
                    <a:close/>
                    <a:moveTo>
                      <a:pt x="240" y="31"/>
                    </a:moveTo>
                    <a:lnTo>
                      <a:pt x="239" y="31"/>
                    </a:lnTo>
                    <a:lnTo>
                      <a:pt x="237" y="31"/>
                    </a:lnTo>
                    <a:lnTo>
                      <a:pt x="240" y="16"/>
                    </a:lnTo>
                    <a:lnTo>
                      <a:pt x="240" y="31"/>
                    </a:lnTo>
                    <a:close/>
                    <a:moveTo>
                      <a:pt x="237" y="31"/>
                    </a:moveTo>
                    <a:lnTo>
                      <a:pt x="310" y="46"/>
                    </a:lnTo>
                    <a:lnTo>
                      <a:pt x="317" y="16"/>
                    </a:lnTo>
                    <a:lnTo>
                      <a:pt x="244" y="0"/>
                    </a:lnTo>
                    <a:lnTo>
                      <a:pt x="237" y="31"/>
                    </a:lnTo>
                    <a:close/>
                    <a:moveTo>
                      <a:pt x="310" y="46"/>
                    </a:moveTo>
                    <a:lnTo>
                      <a:pt x="309" y="46"/>
                    </a:lnTo>
                    <a:lnTo>
                      <a:pt x="308" y="46"/>
                    </a:lnTo>
                    <a:lnTo>
                      <a:pt x="313" y="31"/>
                    </a:lnTo>
                    <a:lnTo>
                      <a:pt x="310" y="46"/>
                    </a:lnTo>
                    <a:close/>
                    <a:moveTo>
                      <a:pt x="308" y="46"/>
                    </a:moveTo>
                    <a:lnTo>
                      <a:pt x="387" y="73"/>
                    </a:lnTo>
                    <a:lnTo>
                      <a:pt x="397" y="42"/>
                    </a:lnTo>
                    <a:lnTo>
                      <a:pt x="319" y="17"/>
                    </a:lnTo>
                    <a:lnTo>
                      <a:pt x="308" y="46"/>
                    </a:lnTo>
                    <a:close/>
                    <a:moveTo>
                      <a:pt x="387" y="73"/>
                    </a:moveTo>
                    <a:lnTo>
                      <a:pt x="385" y="72"/>
                    </a:lnTo>
                    <a:lnTo>
                      <a:pt x="384" y="71"/>
                    </a:lnTo>
                    <a:lnTo>
                      <a:pt x="392" y="57"/>
                    </a:lnTo>
                    <a:lnTo>
                      <a:pt x="387" y="73"/>
                    </a:lnTo>
                    <a:close/>
                    <a:moveTo>
                      <a:pt x="384" y="71"/>
                    </a:moveTo>
                    <a:lnTo>
                      <a:pt x="451" y="112"/>
                    </a:lnTo>
                    <a:lnTo>
                      <a:pt x="469" y="86"/>
                    </a:lnTo>
                    <a:lnTo>
                      <a:pt x="400" y="44"/>
                    </a:lnTo>
                    <a:lnTo>
                      <a:pt x="384" y="71"/>
                    </a:lnTo>
                    <a:close/>
                    <a:moveTo>
                      <a:pt x="451" y="112"/>
                    </a:moveTo>
                    <a:lnTo>
                      <a:pt x="520" y="154"/>
                    </a:lnTo>
                    <a:lnTo>
                      <a:pt x="536" y="128"/>
                    </a:lnTo>
                    <a:lnTo>
                      <a:pt x="469" y="86"/>
                    </a:lnTo>
                    <a:lnTo>
                      <a:pt x="451" y="112"/>
                    </a:lnTo>
                    <a:close/>
                    <a:moveTo>
                      <a:pt x="520" y="154"/>
                    </a:moveTo>
                    <a:lnTo>
                      <a:pt x="520" y="154"/>
                    </a:lnTo>
                    <a:lnTo>
                      <a:pt x="520" y="154"/>
                    </a:lnTo>
                    <a:lnTo>
                      <a:pt x="528" y="141"/>
                    </a:lnTo>
                    <a:lnTo>
                      <a:pt x="520" y="154"/>
                    </a:lnTo>
                    <a:close/>
                    <a:moveTo>
                      <a:pt x="520" y="154"/>
                    </a:moveTo>
                    <a:lnTo>
                      <a:pt x="582" y="196"/>
                    </a:lnTo>
                    <a:lnTo>
                      <a:pt x="599" y="170"/>
                    </a:lnTo>
                    <a:lnTo>
                      <a:pt x="536" y="128"/>
                    </a:lnTo>
                    <a:lnTo>
                      <a:pt x="520" y="154"/>
                    </a:lnTo>
                    <a:close/>
                    <a:moveTo>
                      <a:pt x="582" y="196"/>
                    </a:moveTo>
                    <a:lnTo>
                      <a:pt x="581" y="195"/>
                    </a:lnTo>
                    <a:lnTo>
                      <a:pt x="581" y="195"/>
                    </a:lnTo>
                    <a:lnTo>
                      <a:pt x="590" y="183"/>
                    </a:lnTo>
                    <a:lnTo>
                      <a:pt x="582" y="196"/>
                    </a:lnTo>
                    <a:close/>
                    <a:moveTo>
                      <a:pt x="581" y="195"/>
                    </a:moveTo>
                    <a:lnTo>
                      <a:pt x="628" y="232"/>
                    </a:lnTo>
                    <a:lnTo>
                      <a:pt x="647" y="207"/>
                    </a:lnTo>
                    <a:lnTo>
                      <a:pt x="600" y="171"/>
                    </a:lnTo>
                    <a:lnTo>
                      <a:pt x="581" y="195"/>
                    </a:lnTo>
                    <a:close/>
                    <a:moveTo>
                      <a:pt x="647" y="206"/>
                    </a:moveTo>
                    <a:lnTo>
                      <a:pt x="648" y="208"/>
                    </a:lnTo>
                    <a:lnTo>
                      <a:pt x="647" y="207"/>
                    </a:lnTo>
                    <a:lnTo>
                      <a:pt x="638" y="220"/>
                    </a:lnTo>
                    <a:lnTo>
                      <a:pt x="647" y="206"/>
                    </a:lnTo>
                    <a:close/>
                    <a:moveTo>
                      <a:pt x="628" y="232"/>
                    </a:moveTo>
                    <a:lnTo>
                      <a:pt x="669" y="263"/>
                    </a:lnTo>
                    <a:lnTo>
                      <a:pt x="689" y="238"/>
                    </a:lnTo>
                    <a:lnTo>
                      <a:pt x="647" y="206"/>
                    </a:lnTo>
                    <a:lnTo>
                      <a:pt x="628" y="23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0" name="Freeform 108">
                <a:extLst>
                  <a:ext uri="{FF2B5EF4-FFF2-40B4-BE49-F238E27FC236}">
                    <a16:creationId xmlns:a16="http://schemas.microsoft.com/office/drawing/2014/main" id="{00979037-394E-6624-9071-F4EF9AAB0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202"/>
                <a:ext cx="287" cy="210"/>
              </a:xfrm>
              <a:custGeom>
                <a:avLst/>
                <a:gdLst>
                  <a:gd name="T0" fmla="*/ 391 w 1436"/>
                  <a:gd name="T1" fmla="*/ 940 h 1049"/>
                  <a:gd name="T2" fmla="*/ 450 w 1436"/>
                  <a:gd name="T3" fmla="*/ 934 h 1049"/>
                  <a:gd name="T4" fmla="*/ 502 w 1436"/>
                  <a:gd name="T5" fmla="*/ 950 h 1049"/>
                  <a:gd name="T6" fmla="*/ 554 w 1436"/>
                  <a:gd name="T7" fmla="*/ 970 h 1049"/>
                  <a:gd name="T8" fmla="*/ 601 w 1436"/>
                  <a:gd name="T9" fmla="*/ 982 h 1049"/>
                  <a:gd name="T10" fmla="*/ 653 w 1436"/>
                  <a:gd name="T11" fmla="*/ 970 h 1049"/>
                  <a:gd name="T12" fmla="*/ 674 w 1436"/>
                  <a:gd name="T13" fmla="*/ 934 h 1049"/>
                  <a:gd name="T14" fmla="*/ 674 w 1436"/>
                  <a:gd name="T15" fmla="*/ 882 h 1049"/>
                  <a:gd name="T16" fmla="*/ 664 w 1436"/>
                  <a:gd name="T17" fmla="*/ 835 h 1049"/>
                  <a:gd name="T18" fmla="*/ 664 w 1436"/>
                  <a:gd name="T19" fmla="*/ 798 h 1049"/>
                  <a:gd name="T20" fmla="*/ 711 w 1436"/>
                  <a:gd name="T21" fmla="*/ 783 h 1049"/>
                  <a:gd name="T22" fmla="*/ 788 w 1436"/>
                  <a:gd name="T23" fmla="*/ 778 h 1049"/>
                  <a:gd name="T24" fmla="*/ 872 w 1436"/>
                  <a:gd name="T25" fmla="*/ 788 h 1049"/>
                  <a:gd name="T26" fmla="*/ 956 w 1436"/>
                  <a:gd name="T27" fmla="*/ 793 h 1049"/>
                  <a:gd name="T28" fmla="*/ 1024 w 1436"/>
                  <a:gd name="T29" fmla="*/ 778 h 1049"/>
                  <a:gd name="T30" fmla="*/ 1102 w 1436"/>
                  <a:gd name="T31" fmla="*/ 709 h 1049"/>
                  <a:gd name="T32" fmla="*/ 1228 w 1436"/>
                  <a:gd name="T33" fmla="*/ 600 h 1049"/>
                  <a:gd name="T34" fmla="*/ 1347 w 1436"/>
                  <a:gd name="T35" fmla="*/ 480 h 1049"/>
                  <a:gd name="T36" fmla="*/ 1426 w 1436"/>
                  <a:gd name="T37" fmla="*/ 355 h 1049"/>
                  <a:gd name="T38" fmla="*/ 1426 w 1436"/>
                  <a:gd name="T39" fmla="*/ 224 h 1049"/>
                  <a:gd name="T40" fmla="*/ 1369 w 1436"/>
                  <a:gd name="T41" fmla="*/ 145 h 1049"/>
                  <a:gd name="T42" fmla="*/ 1327 w 1436"/>
                  <a:gd name="T43" fmla="*/ 162 h 1049"/>
                  <a:gd name="T44" fmla="*/ 1275 w 1436"/>
                  <a:gd name="T45" fmla="*/ 192 h 1049"/>
                  <a:gd name="T46" fmla="*/ 1222 w 1436"/>
                  <a:gd name="T47" fmla="*/ 224 h 1049"/>
                  <a:gd name="T48" fmla="*/ 1170 w 1436"/>
                  <a:gd name="T49" fmla="*/ 219 h 1049"/>
                  <a:gd name="T50" fmla="*/ 1138 w 1436"/>
                  <a:gd name="T51" fmla="*/ 172 h 1049"/>
                  <a:gd name="T52" fmla="*/ 1128 w 1436"/>
                  <a:gd name="T53" fmla="*/ 125 h 1049"/>
                  <a:gd name="T54" fmla="*/ 1118 w 1436"/>
                  <a:gd name="T55" fmla="*/ 73 h 1049"/>
                  <a:gd name="T56" fmla="*/ 1102 w 1436"/>
                  <a:gd name="T57" fmla="*/ 25 h 1049"/>
                  <a:gd name="T58" fmla="*/ 1071 w 1436"/>
                  <a:gd name="T59" fmla="*/ 0 h 1049"/>
                  <a:gd name="T60" fmla="*/ 987 w 1436"/>
                  <a:gd name="T61" fmla="*/ 20 h 1049"/>
                  <a:gd name="T62" fmla="*/ 883 w 1436"/>
                  <a:gd name="T63" fmla="*/ 99 h 1049"/>
                  <a:gd name="T64" fmla="*/ 794 w 1436"/>
                  <a:gd name="T65" fmla="*/ 209 h 1049"/>
                  <a:gd name="T66" fmla="*/ 699 w 1436"/>
                  <a:gd name="T67" fmla="*/ 313 h 1049"/>
                  <a:gd name="T68" fmla="*/ 574 w 1436"/>
                  <a:gd name="T69" fmla="*/ 381 h 1049"/>
                  <a:gd name="T70" fmla="*/ 460 w 1436"/>
                  <a:gd name="T71" fmla="*/ 396 h 1049"/>
                  <a:gd name="T72" fmla="*/ 403 w 1436"/>
                  <a:gd name="T73" fmla="*/ 438 h 1049"/>
                  <a:gd name="T74" fmla="*/ 355 w 1436"/>
                  <a:gd name="T75" fmla="*/ 500 h 1049"/>
                  <a:gd name="T76" fmla="*/ 308 w 1436"/>
                  <a:gd name="T77" fmla="*/ 574 h 1049"/>
                  <a:gd name="T78" fmla="*/ 251 w 1436"/>
                  <a:gd name="T79" fmla="*/ 637 h 1049"/>
                  <a:gd name="T80" fmla="*/ 204 w 1436"/>
                  <a:gd name="T81" fmla="*/ 668 h 1049"/>
                  <a:gd name="T82" fmla="*/ 147 w 1436"/>
                  <a:gd name="T83" fmla="*/ 679 h 1049"/>
                  <a:gd name="T84" fmla="*/ 83 w 1436"/>
                  <a:gd name="T85" fmla="*/ 689 h 1049"/>
                  <a:gd name="T86" fmla="*/ 26 w 1436"/>
                  <a:gd name="T87" fmla="*/ 709 h 1049"/>
                  <a:gd name="T88" fmla="*/ 0 w 1436"/>
                  <a:gd name="T89" fmla="*/ 751 h 1049"/>
                  <a:gd name="T90" fmla="*/ 16 w 1436"/>
                  <a:gd name="T91" fmla="*/ 803 h 1049"/>
                  <a:gd name="T92" fmla="*/ 47 w 1436"/>
                  <a:gd name="T93" fmla="*/ 819 h 1049"/>
                  <a:gd name="T94" fmla="*/ 89 w 1436"/>
                  <a:gd name="T95" fmla="*/ 830 h 1049"/>
                  <a:gd name="T96" fmla="*/ 135 w 1436"/>
                  <a:gd name="T97" fmla="*/ 830 h 1049"/>
                  <a:gd name="T98" fmla="*/ 167 w 1436"/>
                  <a:gd name="T99" fmla="*/ 851 h 1049"/>
                  <a:gd name="T100" fmla="*/ 182 w 1436"/>
                  <a:gd name="T101" fmla="*/ 892 h 1049"/>
                  <a:gd name="T102" fmla="*/ 172 w 1436"/>
                  <a:gd name="T103" fmla="*/ 940 h 1049"/>
                  <a:gd name="T104" fmla="*/ 152 w 1436"/>
                  <a:gd name="T105" fmla="*/ 982 h 1049"/>
                  <a:gd name="T106" fmla="*/ 147 w 1436"/>
                  <a:gd name="T107" fmla="*/ 1022 h 1049"/>
                  <a:gd name="T108" fmla="*/ 172 w 1436"/>
                  <a:gd name="T109" fmla="*/ 1044 h 1049"/>
                  <a:gd name="T110" fmla="*/ 219 w 1436"/>
                  <a:gd name="T111" fmla="*/ 1049 h 1049"/>
                  <a:gd name="T112" fmla="*/ 251 w 1436"/>
                  <a:gd name="T113" fmla="*/ 1039 h 1049"/>
                  <a:gd name="T114" fmla="*/ 282 w 1436"/>
                  <a:gd name="T115" fmla="*/ 1017 h 1049"/>
                  <a:gd name="T116" fmla="*/ 313 w 1436"/>
                  <a:gd name="T117" fmla="*/ 992 h 1049"/>
                  <a:gd name="T118" fmla="*/ 345 w 1436"/>
                  <a:gd name="T119" fmla="*/ 965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36" h="1049">
                    <a:moveTo>
                      <a:pt x="361" y="955"/>
                    </a:moveTo>
                    <a:lnTo>
                      <a:pt x="391" y="940"/>
                    </a:lnTo>
                    <a:lnTo>
                      <a:pt x="423" y="934"/>
                    </a:lnTo>
                    <a:lnTo>
                      <a:pt x="450" y="934"/>
                    </a:lnTo>
                    <a:lnTo>
                      <a:pt x="480" y="945"/>
                    </a:lnTo>
                    <a:lnTo>
                      <a:pt x="502" y="950"/>
                    </a:lnTo>
                    <a:lnTo>
                      <a:pt x="527" y="960"/>
                    </a:lnTo>
                    <a:lnTo>
                      <a:pt x="554" y="970"/>
                    </a:lnTo>
                    <a:lnTo>
                      <a:pt x="580" y="982"/>
                    </a:lnTo>
                    <a:lnTo>
                      <a:pt x="601" y="982"/>
                    </a:lnTo>
                    <a:lnTo>
                      <a:pt x="627" y="982"/>
                    </a:lnTo>
                    <a:lnTo>
                      <a:pt x="653" y="970"/>
                    </a:lnTo>
                    <a:lnTo>
                      <a:pt x="669" y="955"/>
                    </a:lnTo>
                    <a:lnTo>
                      <a:pt x="674" y="934"/>
                    </a:lnTo>
                    <a:lnTo>
                      <a:pt x="674" y="908"/>
                    </a:lnTo>
                    <a:lnTo>
                      <a:pt x="674" y="882"/>
                    </a:lnTo>
                    <a:lnTo>
                      <a:pt x="669" y="856"/>
                    </a:lnTo>
                    <a:lnTo>
                      <a:pt x="664" y="835"/>
                    </a:lnTo>
                    <a:lnTo>
                      <a:pt x="664" y="814"/>
                    </a:lnTo>
                    <a:lnTo>
                      <a:pt x="664" y="798"/>
                    </a:lnTo>
                    <a:lnTo>
                      <a:pt x="674" y="788"/>
                    </a:lnTo>
                    <a:lnTo>
                      <a:pt x="711" y="783"/>
                    </a:lnTo>
                    <a:lnTo>
                      <a:pt x="746" y="778"/>
                    </a:lnTo>
                    <a:lnTo>
                      <a:pt x="788" y="778"/>
                    </a:lnTo>
                    <a:lnTo>
                      <a:pt x="830" y="783"/>
                    </a:lnTo>
                    <a:lnTo>
                      <a:pt x="872" y="788"/>
                    </a:lnTo>
                    <a:lnTo>
                      <a:pt x="914" y="793"/>
                    </a:lnTo>
                    <a:lnTo>
                      <a:pt x="956" y="793"/>
                    </a:lnTo>
                    <a:lnTo>
                      <a:pt x="987" y="788"/>
                    </a:lnTo>
                    <a:lnTo>
                      <a:pt x="1024" y="778"/>
                    </a:lnTo>
                    <a:lnTo>
                      <a:pt x="1049" y="761"/>
                    </a:lnTo>
                    <a:lnTo>
                      <a:pt x="1102" y="709"/>
                    </a:lnTo>
                    <a:lnTo>
                      <a:pt x="1165" y="657"/>
                    </a:lnTo>
                    <a:lnTo>
                      <a:pt x="1228" y="600"/>
                    </a:lnTo>
                    <a:lnTo>
                      <a:pt x="1290" y="542"/>
                    </a:lnTo>
                    <a:lnTo>
                      <a:pt x="1347" y="480"/>
                    </a:lnTo>
                    <a:lnTo>
                      <a:pt x="1394" y="417"/>
                    </a:lnTo>
                    <a:lnTo>
                      <a:pt x="1426" y="355"/>
                    </a:lnTo>
                    <a:lnTo>
                      <a:pt x="1436" y="292"/>
                    </a:lnTo>
                    <a:lnTo>
                      <a:pt x="1426" y="224"/>
                    </a:lnTo>
                    <a:lnTo>
                      <a:pt x="1384" y="156"/>
                    </a:lnTo>
                    <a:lnTo>
                      <a:pt x="1369" y="145"/>
                    </a:lnTo>
                    <a:lnTo>
                      <a:pt x="1347" y="145"/>
                    </a:lnTo>
                    <a:lnTo>
                      <a:pt x="1327" y="162"/>
                    </a:lnTo>
                    <a:lnTo>
                      <a:pt x="1300" y="177"/>
                    </a:lnTo>
                    <a:lnTo>
                      <a:pt x="1275" y="192"/>
                    </a:lnTo>
                    <a:lnTo>
                      <a:pt x="1248" y="214"/>
                    </a:lnTo>
                    <a:lnTo>
                      <a:pt x="1222" y="224"/>
                    </a:lnTo>
                    <a:lnTo>
                      <a:pt x="1196" y="229"/>
                    </a:lnTo>
                    <a:lnTo>
                      <a:pt x="1170" y="219"/>
                    </a:lnTo>
                    <a:lnTo>
                      <a:pt x="1149" y="192"/>
                    </a:lnTo>
                    <a:lnTo>
                      <a:pt x="1138" y="172"/>
                    </a:lnTo>
                    <a:lnTo>
                      <a:pt x="1133" y="151"/>
                    </a:lnTo>
                    <a:lnTo>
                      <a:pt x="1128" y="125"/>
                    </a:lnTo>
                    <a:lnTo>
                      <a:pt x="1123" y="99"/>
                    </a:lnTo>
                    <a:lnTo>
                      <a:pt x="1118" y="73"/>
                    </a:lnTo>
                    <a:lnTo>
                      <a:pt x="1107" y="47"/>
                    </a:lnTo>
                    <a:lnTo>
                      <a:pt x="1102" y="25"/>
                    </a:lnTo>
                    <a:lnTo>
                      <a:pt x="1086" y="10"/>
                    </a:lnTo>
                    <a:lnTo>
                      <a:pt x="1071" y="0"/>
                    </a:lnTo>
                    <a:lnTo>
                      <a:pt x="1049" y="0"/>
                    </a:lnTo>
                    <a:lnTo>
                      <a:pt x="987" y="20"/>
                    </a:lnTo>
                    <a:lnTo>
                      <a:pt x="930" y="52"/>
                    </a:lnTo>
                    <a:lnTo>
                      <a:pt x="883" y="99"/>
                    </a:lnTo>
                    <a:lnTo>
                      <a:pt x="841" y="151"/>
                    </a:lnTo>
                    <a:lnTo>
                      <a:pt x="794" y="209"/>
                    </a:lnTo>
                    <a:lnTo>
                      <a:pt x="753" y="266"/>
                    </a:lnTo>
                    <a:lnTo>
                      <a:pt x="699" y="313"/>
                    </a:lnTo>
                    <a:lnTo>
                      <a:pt x="642" y="355"/>
                    </a:lnTo>
                    <a:lnTo>
                      <a:pt x="574" y="381"/>
                    </a:lnTo>
                    <a:lnTo>
                      <a:pt x="491" y="391"/>
                    </a:lnTo>
                    <a:lnTo>
                      <a:pt x="460" y="396"/>
                    </a:lnTo>
                    <a:lnTo>
                      <a:pt x="428" y="412"/>
                    </a:lnTo>
                    <a:lnTo>
                      <a:pt x="403" y="438"/>
                    </a:lnTo>
                    <a:lnTo>
                      <a:pt x="381" y="465"/>
                    </a:lnTo>
                    <a:lnTo>
                      <a:pt x="355" y="500"/>
                    </a:lnTo>
                    <a:lnTo>
                      <a:pt x="329" y="537"/>
                    </a:lnTo>
                    <a:lnTo>
                      <a:pt x="308" y="574"/>
                    </a:lnTo>
                    <a:lnTo>
                      <a:pt x="282" y="605"/>
                    </a:lnTo>
                    <a:lnTo>
                      <a:pt x="251" y="637"/>
                    </a:lnTo>
                    <a:lnTo>
                      <a:pt x="219" y="662"/>
                    </a:lnTo>
                    <a:lnTo>
                      <a:pt x="204" y="668"/>
                    </a:lnTo>
                    <a:lnTo>
                      <a:pt x="177" y="673"/>
                    </a:lnTo>
                    <a:lnTo>
                      <a:pt x="147" y="679"/>
                    </a:lnTo>
                    <a:lnTo>
                      <a:pt x="115" y="684"/>
                    </a:lnTo>
                    <a:lnTo>
                      <a:pt x="83" y="689"/>
                    </a:lnTo>
                    <a:lnTo>
                      <a:pt x="52" y="699"/>
                    </a:lnTo>
                    <a:lnTo>
                      <a:pt x="26" y="709"/>
                    </a:lnTo>
                    <a:lnTo>
                      <a:pt x="11" y="726"/>
                    </a:lnTo>
                    <a:lnTo>
                      <a:pt x="0" y="751"/>
                    </a:lnTo>
                    <a:lnTo>
                      <a:pt x="5" y="783"/>
                    </a:lnTo>
                    <a:lnTo>
                      <a:pt x="16" y="803"/>
                    </a:lnTo>
                    <a:lnTo>
                      <a:pt x="26" y="814"/>
                    </a:lnTo>
                    <a:lnTo>
                      <a:pt x="47" y="819"/>
                    </a:lnTo>
                    <a:lnTo>
                      <a:pt x="68" y="825"/>
                    </a:lnTo>
                    <a:lnTo>
                      <a:pt x="89" y="830"/>
                    </a:lnTo>
                    <a:lnTo>
                      <a:pt x="110" y="830"/>
                    </a:lnTo>
                    <a:lnTo>
                      <a:pt x="135" y="830"/>
                    </a:lnTo>
                    <a:lnTo>
                      <a:pt x="152" y="840"/>
                    </a:lnTo>
                    <a:lnTo>
                      <a:pt x="167" y="851"/>
                    </a:lnTo>
                    <a:lnTo>
                      <a:pt x="182" y="866"/>
                    </a:lnTo>
                    <a:lnTo>
                      <a:pt x="182" y="892"/>
                    </a:lnTo>
                    <a:lnTo>
                      <a:pt x="182" y="913"/>
                    </a:lnTo>
                    <a:lnTo>
                      <a:pt x="172" y="940"/>
                    </a:lnTo>
                    <a:lnTo>
                      <a:pt x="162" y="960"/>
                    </a:lnTo>
                    <a:lnTo>
                      <a:pt x="152" y="982"/>
                    </a:lnTo>
                    <a:lnTo>
                      <a:pt x="147" y="1002"/>
                    </a:lnTo>
                    <a:lnTo>
                      <a:pt x="147" y="1022"/>
                    </a:lnTo>
                    <a:lnTo>
                      <a:pt x="152" y="1034"/>
                    </a:lnTo>
                    <a:lnTo>
                      <a:pt x="172" y="1044"/>
                    </a:lnTo>
                    <a:lnTo>
                      <a:pt x="204" y="1049"/>
                    </a:lnTo>
                    <a:lnTo>
                      <a:pt x="219" y="1049"/>
                    </a:lnTo>
                    <a:lnTo>
                      <a:pt x="235" y="1044"/>
                    </a:lnTo>
                    <a:lnTo>
                      <a:pt x="251" y="1039"/>
                    </a:lnTo>
                    <a:lnTo>
                      <a:pt x="266" y="1029"/>
                    </a:lnTo>
                    <a:lnTo>
                      <a:pt x="282" y="1017"/>
                    </a:lnTo>
                    <a:lnTo>
                      <a:pt x="298" y="1002"/>
                    </a:lnTo>
                    <a:lnTo>
                      <a:pt x="313" y="992"/>
                    </a:lnTo>
                    <a:lnTo>
                      <a:pt x="329" y="975"/>
                    </a:lnTo>
                    <a:lnTo>
                      <a:pt x="345" y="965"/>
                    </a:lnTo>
                    <a:lnTo>
                      <a:pt x="361" y="955"/>
                    </a:lnTo>
                    <a:close/>
                  </a:path>
                </a:pathLst>
              </a:custGeom>
              <a:solidFill>
                <a:srgbClr val="AAD6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1" name="Freeform 109">
                <a:extLst>
                  <a:ext uri="{FF2B5EF4-FFF2-40B4-BE49-F238E27FC236}">
                    <a16:creationId xmlns:a16="http://schemas.microsoft.com/office/drawing/2014/main" id="{E695F768-C2A8-C666-0C7C-78BB5BD000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0" y="2199"/>
                <a:ext cx="294" cy="216"/>
              </a:xfrm>
              <a:custGeom>
                <a:avLst/>
                <a:gdLst>
                  <a:gd name="T0" fmla="*/ 440 w 1468"/>
                  <a:gd name="T1" fmla="*/ 967 h 1081"/>
                  <a:gd name="T2" fmla="*/ 470 w 1468"/>
                  <a:gd name="T3" fmla="*/ 936 h 1081"/>
                  <a:gd name="T4" fmla="*/ 511 w 1468"/>
                  <a:gd name="T5" fmla="*/ 981 h 1081"/>
                  <a:gd name="T6" fmla="*/ 601 w 1468"/>
                  <a:gd name="T7" fmla="*/ 983 h 1081"/>
                  <a:gd name="T8" fmla="*/ 637 w 1468"/>
                  <a:gd name="T9" fmla="*/ 983 h 1081"/>
                  <a:gd name="T10" fmla="*/ 671 w 1468"/>
                  <a:gd name="T11" fmla="*/ 964 h 1081"/>
                  <a:gd name="T12" fmla="*/ 674 w 1468"/>
                  <a:gd name="T13" fmla="*/ 951 h 1081"/>
                  <a:gd name="T14" fmla="*/ 670 w 1468"/>
                  <a:gd name="T15" fmla="*/ 876 h 1081"/>
                  <a:gd name="T16" fmla="*/ 663 w 1468"/>
                  <a:gd name="T17" fmla="*/ 831 h 1081"/>
                  <a:gd name="T18" fmla="*/ 690 w 1468"/>
                  <a:gd name="T19" fmla="*/ 826 h 1081"/>
                  <a:gd name="T20" fmla="*/ 764 w 1468"/>
                  <a:gd name="T21" fmla="*/ 810 h 1081"/>
                  <a:gd name="T22" fmla="*/ 806 w 1468"/>
                  <a:gd name="T23" fmla="*/ 779 h 1081"/>
                  <a:gd name="T24" fmla="*/ 930 w 1468"/>
                  <a:gd name="T25" fmla="*/ 826 h 1081"/>
                  <a:gd name="T26" fmla="*/ 1000 w 1468"/>
                  <a:gd name="T27" fmla="*/ 790 h 1081"/>
                  <a:gd name="T28" fmla="*/ 1048 w 1468"/>
                  <a:gd name="T29" fmla="*/ 808 h 1081"/>
                  <a:gd name="T30" fmla="*/ 1191 w 1468"/>
                  <a:gd name="T31" fmla="*/ 687 h 1081"/>
                  <a:gd name="T32" fmla="*/ 1233 w 1468"/>
                  <a:gd name="T33" fmla="*/ 605 h 1081"/>
                  <a:gd name="T34" fmla="*/ 1376 w 1468"/>
                  <a:gd name="T35" fmla="*/ 506 h 1081"/>
                  <a:gd name="T36" fmla="*/ 1427 w 1468"/>
                  <a:gd name="T37" fmla="*/ 364 h 1081"/>
                  <a:gd name="T38" fmla="*/ 1468 w 1468"/>
                  <a:gd name="T39" fmla="*/ 306 h 1081"/>
                  <a:gd name="T40" fmla="*/ 1393 w 1468"/>
                  <a:gd name="T41" fmla="*/ 149 h 1081"/>
                  <a:gd name="T42" fmla="*/ 1363 w 1468"/>
                  <a:gd name="T43" fmla="*/ 162 h 1081"/>
                  <a:gd name="T44" fmla="*/ 1308 w 1468"/>
                  <a:gd name="T45" fmla="*/ 181 h 1081"/>
                  <a:gd name="T46" fmla="*/ 1258 w 1468"/>
                  <a:gd name="T47" fmla="*/ 217 h 1081"/>
                  <a:gd name="T48" fmla="*/ 1235 w 1468"/>
                  <a:gd name="T49" fmla="*/ 226 h 1081"/>
                  <a:gd name="T50" fmla="*/ 1178 w 1468"/>
                  <a:gd name="T51" fmla="*/ 200 h 1081"/>
                  <a:gd name="T52" fmla="*/ 1154 w 1468"/>
                  <a:gd name="T53" fmla="*/ 189 h 1081"/>
                  <a:gd name="T54" fmla="*/ 1159 w 1468"/>
                  <a:gd name="T55" fmla="*/ 139 h 1081"/>
                  <a:gd name="T56" fmla="*/ 1108 w 1468"/>
                  <a:gd name="T57" fmla="*/ 70 h 1081"/>
                  <a:gd name="T58" fmla="*/ 1107 w 1468"/>
                  <a:gd name="T59" fmla="*/ 53 h 1081"/>
                  <a:gd name="T60" fmla="*/ 1082 w 1468"/>
                  <a:gd name="T61" fmla="*/ 32 h 1081"/>
                  <a:gd name="T62" fmla="*/ 1070 w 1468"/>
                  <a:gd name="T63" fmla="*/ 31 h 1081"/>
                  <a:gd name="T64" fmla="*/ 935 w 1468"/>
                  <a:gd name="T65" fmla="*/ 57 h 1081"/>
                  <a:gd name="T66" fmla="*/ 845 w 1468"/>
                  <a:gd name="T67" fmla="*/ 158 h 1081"/>
                  <a:gd name="T68" fmla="*/ 797 w 1468"/>
                  <a:gd name="T69" fmla="*/ 217 h 1081"/>
                  <a:gd name="T70" fmla="*/ 649 w 1468"/>
                  <a:gd name="T71" fmla="*/ 359 h 1081"/>
                  <a:gd name="T72" fmla="*/ 590 w 1468"/>
                  <a:gd name="T73" fmla="*/ 398 h 1081"/>
                  <a:gd name="T74" fmla="*/ 483 w 1468"/>
                  <a:gd name="T75" fmla="*/ 428 h 1081"/>
                  <a:gd name="T76" fmla="*/ 429 w 1468"/>
                  <a:gd name="T77" fmla="*/ 466 h 1081"/>
                  <a:gd name="T78" fmla="*/ 411 w 1468"/>
                  <a:gd name="T79" fmla="*/ 490 h 1081"/>
                  <a:gd name="T80" fmla="*/ 311 w 1468"/>
                  <a:gd name="T81" fmla="*/ 583 h 1081"/>
                  <a:gd name="T82" fmla="*/ 298 w 1468"/>
                  <a:gd name="T83" fmla="*/ 622 h 1081"/>
                  <a:gd name="T84" fmla="*/ 226 w 1468"/>
                  <a:gd name="T85" fmla="*/ 667 h 1081"/>
                  <a:gd name="T86" fmla="*/ 196 w 1468"/>
                  <a:gd name="T87" fmla="*/ 706 h 1081"/>
                  <a:gd name="T88" fmla="*/ 160 w 1468"/>
                  <a:gd name="T89" fmla="*/ 679 h 1081"/>
                  <a:gd name="T90" fmla="*/ 75 w 1468"/>
                  <a:gd name="T91" fmla="*/ 730 h 1081"/>
                  <a:gd name="T92" fmla="*/ 54 w 1468"/>
                  <a:gd name="T93" fmla="*/ 738 h 1081"/>
                  <a:gd name="T94" fmla="*/ 0 w 1468"/>
                  <a:gd name="T95" fmla="*/ 771 h 1081"/>
                  <a:gd name="T96" fmla="*/ 45 w 1468"/>
                  <a:gd name="T97" fmla="*/ 814 h 1081"/>
                  <a:gd name="T98" fmla="*/ 38 w 1468"/>
                  <a:gd name="T99" fmla="*/ 847 h 1081"/>
                  <a:gd name="T100" fmla="*/ 126 w 1468"/>
                  <a:gd name="T101" fmla="*/ 862 h 1081"/>
                  <a:gd name="T102" fmla="*/ 161 w 1468"/>
                  <a:gd name="T103" fmla="*/ 833 h 1081"/>
                  <a:gd name="T104" fmla="*/ 172 w 1468"/>
                  <a:gd name="T105" fmla="*/ 878 h 1081"/>
                  <a:gd name="T106" fmla="*/ 215 w 1468"/>
                  <a:gd name="T107" fmla="*/ 930 h 1081"/>
                  <a:gd name="T108" fmla="*/ 174 w 1468"/>
                  <a:gd name="T109" fmla="*/ 951 h 1081"/>
                  <a:gd name="T110" fmla="*/ 147 w 1468"/>
                  <a:gd name="T111" fmla="*/ 1015 h 1081"/>
                  <a:gd name="T112" fmla="*/ 163 w 1468"/>
                  <a:gd name="T113" fmla="*/ 1039 h 1081"/>
                  <a:gd name="T114" fmla="*/ 191 w 1468"/>
                  <a:gd name="T115" fmla="*/ 1046 h 1081"/>
                  <a:gd name="T116" fmla="*/ 235 w 1468"/>
                  <a:gd name="T117" fmla="*/ 1051 h 1081"/>
                  <a:gd name="T118" fmla="*/ 255 w 1468"/>
                  <a:gd name="T119" fmla="*/ 1076 h 1081"/>
                  <a:gd name="T120" fmla="*/ 288 w 1468"/>
                  <a:gd name="T121" fmla="*/ 1022 h 1081"/>
                  <a:gd name="T122" fmla="*/ 305 w 1468"/>
                  <a:gd name="T123" fmla="*/ 1006 h 1081"/>
                  <a:gd name="T124" fmla="*/ 353 w 1468"/>
                  <a:gd name="T125" fmla="*/ 1006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68" h="1081">
                    <a:moveTo>
                      <a:pt x="383" y="986"/>
                    </a:moveTo>
                    <a:lnTo>
                      <a:pt x="415" y="970"/>
                    </a:lnTo>
                    <a:lnTo>
                      <a:pt x="401" y="943"/>
                    </a:lnTo>
                    <a:lnTo>
                      <a:pt x="370" y="958"/>
                    </a:lnTo>
                    <a:lnTo>
                      <a:pt x="383" y="986"/>
                    </a:lnTo>
                    <a:close/>
                    <a:moveTo>
                      <a:pt x="415" y="970"/>
                    </a:moveTo>
                    <a:lnTo>
                      <a:pt x="413" y="971"/>
                    </a:lnTo>
                    <a:lnTo>
                      <a:pt x="411" y="972"/>
                    </a:lnTo>
                    <a:lnTo>
                      <a:pt x="407" y="957"/>
                    </a:lnTo>
                    <a:lnTo>
                      <a:pt x="415" y="970"/>
                    </a:lnTo>
                    <a:close/>
                    <a:moveTo>
                      <a:pt x="411" y="972"/>
                    </a:moveTo>
                    <a:lnTo>
                      <a:pt x="442" y="967"/>
                    </a:lnTo>
                    <a:lnTo>
                      <a:pt x="436" y="935"/>
                    </a:lnTo>
                    <a:lnTo>
                      <a:pt x="405" y="940"/>
                    </a:lnTo>
                    <a:lnTo>
                      <a:pt x="411" y="972"/>
                    </a:lnTo>
                    <a:close/>
                    <a:moveTo>
                      <a:pt x="442" y="967"/>
                    </a:moveTo>
                    <a:lnTo>
                      <a:pt x="440" y="967"/>
                    </a:lnTo>
                    <a:lnTo>
                      <a:pt x="439" y="967"/>
                    </a:lnTo>
                    <a:lnTo>
                      <a:pt x="439" y="951"/>
                    </a:lnTo>
                    <a:lnTo>
                      <a:pt x="442" y="967"/>
                    </a:lnTo>
                    <a:close/>
                    <a:moveTo>
                      <a:pt x="439" y="967"/>
                    </a:moveTo>
                    <a:lnTo>
                      <a:pt x="466" y="967"/>
                    </a:lnTo>
                    <a:lnTo>
                      <a:pt x="466" y="935"/>
                    </a:lnTo>
                    <a:lnTo>
                      <a:pt x="439" y="935"/>
                    </a:lnTo>
                    <a:lnTo>
                      <a:pt x="439" y="967"/>
                    </a:lnTo>
                    <a:close/>
                    <a:moveTo>
                      <a:pt x="466" y="967"/>
                    </a:moveTo>
                    <a:lnTo>
                      <a:pt x="463" y="967"/>
                    </a:lnTo>
                    <a:lnTo>
                      <a:pt x="460" y="966"/>
                    </a:lnTo>
                    <a:lnTo>
                      <a:pt x="466" y="951"/>
                    </a:lnTo>
                    <a:lnTo>
                      <a:pt x="466" y="967"/>
                    </a:lnTo>
                    <a:close/>
                    <a:moveTo>
                      <a:pt x="460" y="966"/>
                    </a:moveTo>
                    <a:lnTo>
                      <a:pt x="492" y="976"/>
                    </a:lnTo>
                    <a:lnTo>
                      <a:pt x="501" y="947"/>
                    </a:lnTo>
                    <a:lnTo>
                      <a:pt x="470" y="936"/>
                    </a:lnTo>
                    <a:lnTo>
                      <a:pt x="460" y="966"/>
                    </a:lnTo>
                    <a:close/>
                    <a:moveTo>
                      <a:pt x="500" y="947"/>
                    </a:moveTo>
                    <a:lnTo>
                      <a:pt x="501" y="947"/>
                    </a:lnTo>
                    <a:lnTo>
                      <a:pt x="501" y="947"/>
                    </a:lnTo>
                    <a:lnTo>
                      <a:pt x="496" y="962"/>
                    </a:lnTo>
                    <a:lnTo>
                      <a:pt x="500" y="947"/>
                    </a:lnTo>
                    <a:close/>
                    <a:moveTo>
                      <a:pt x="493" y="977"/>
                    </a:moveTo>
                    <a:lnTo>
                      <a:pt x="514" y="982"/>
                    </a:lnTo>
                    <a:lnTo>
                      <a:pt x="522" y="952"/>
                    </a:lnTo>
                    <a:lnTo>
                      <a:pt x="500" y="947"/>
                    </a:lnTo>
                    <a:lnTo>
                      <a:pt x="493" y="977"/>
                    </a:lnTo>
                    <a:close/>
                    <a:moveTo>
                      <a:pt x="514" y="982"/>
                    </a:moveTo>
                    <a:lnTo>
                      <a:pt x="513" y="981"/>
                    </a:lnTo>
                    <a:lnTo>
                      <a:pt x="511" y="981"/>
                    </a:lnTo>
                    <a:lnTo>
                      <a:pt x="518" y="967"/>
                    </a:lnTo>
                    <a:lnTo>
                      <a:pt x="514" y="982"/>
                    </a:lnTo>
                    <a:close/>
                    <a:moveTo>
                      <a:pt x="511" y="981"/>
                    </a:moveTo>
                    <a:lnTo>
                      <a:pt x="538" y="991"/>
                    </a:lnTo>
                    <a:lnTo>
                      <a:pt x="549" y="963"/>
                    </a:lnTo>
                    <a:lnTo>
                      <a:pt x="524" y="953"/>
                    </a:lnTo>
                    <a:lnTo>
                      <a:pt x="511" y="981"/>
                    </a:lnTo>
                    <a:close/>
                    <a:moveTo>
                      <a:pt x="538" y="991"/>
                    </a:moveTo>
                    <a:lnTo>
                      <a:pt x="564" y="1003"/>
                    </a:lnTo>
                    <a:lnTo>
                      <a:pt x="576" y="973"/>
                    </a:lnTo>
                    <a:lnTo>
                      <a:pt x="549" y="963"/>
                    </a:lnTo>
                    <a:lnTo>
                      <a:pt x="538" y="991"/>
                    </a:lnTo>
                    <a:close/>
                    <a:moveTo>
                      <a:pt x="564" y="1003"/>
                    </a:moveTo>
                    <a:lnTo>
                      <a:pt x="590" y="1013"/>
                    </a:lnTo>
                    <a:lnTo>
                      <a:pt x="601" y="983"/>
                    </a:lnTo>
                    <a:lnTo>
                      <a:pt x="576" y="973"/>
                    </a:lnTo>
                    <a:lnTo>
                      <a:pt x="564" y="1003"/>
                    </a:lnTo>
                    <a:close/>
                    <a:moveTo>
                      <a:pt x="596" y="982"/>
                    </a:moveTo>
                    <a:lnTo>
                      <a:pt x="599" y="982"/>
                    </a:lnTo>
                    <a:lnTo>
                      <a:pt x="601" y="983"/>
                    </a:lnTo>
                    <a:lnTo>
                      <a:pt x="596" y="999"/>
                    </a:lnTo>
                    <a:lnTo>
                      <a:pt x="596" y="982"/>
                    </a:lnTo>
                    <a:close/>
                    <a:moveTo>
                      <a:pt x="596" y="1014"/>
                    </a:moveTo>
                    <a:lnTo>
                      <a:pt x="617" y="1014"/>
                    </a:lnTo>
                    <a:lnTo>
                      <a:pt x="617" y="982"/>
                    </a:lnTo>
                    <a:lnTo>
                      <a:pt x="596" y="982"/>
                    </a:lnTo>
                    <a:lnTo>
                      <a:pt x="596" y="1014"/>
                    </a:lnTo>
                    <a:close/>
                    <a:moveTo>
                      <a:pt x="617" y="1014"/>
                    </a:moveTo>
                    <a:lnTo>
                      <a:pt x="643" y="1014"/>
                    </a:lnTo>
                    <a:lnTo>
                      <a:pt x="643" y="982"/>
                    </a:lnTo>
                    <a:lnTo>
                      <a:pt x="617" y="982"/>
                    </a:lnTo>
                    <a:lnTo>
                      <a:pt x="617" y="1014"/>
                    </a:lnTo>
                    <a:close/>
                    <a:moveTo>
                      <a:pt x="637" y="983"/>
                    </a:moveTo>
                    <a:lnTo>
                      <a:pt x="640" y="982"/>
                    </a:lnTo>
                    <a:lnTo>
                      <a:pt x="643" y="982"/>
                    </a:lnTo>
                    <a:lnTo>
                      <a:pt x="643" y="999"/>
                    </a:lnTo>
                    <a:lnTo>
                      <a:pt x="637" y="983"/>
                    </a:lnTo>
                    <a:close/>
                    <a:moveTo>
                      <a:pt x="648" y="1013"/>
                    </a:moveTo>
                    <a:lnTo>
                      <a:pt x="675" y="1003"/>
                    </a:lnTo>
                    <a:lnTo>
                      <a:pt x="663" y="973"/>
                    </a:lnTo>
                    <a:lnTo>
                      <a:pt x="637" y="983"/>
                    </a:lnTo>
                    <a:lnTo>
                      <a:pt x="648" y="1013"/>
                    </a:lnTo>
                    <a:close/>
                    <a:moveTo>
                      <a:pt x="657" y="976"/>
                    </a:moveTo>
                    <a:lnTo>
                      <a:pt x="660" y="974"/>
                    </a:lnTo>
                    <a:lnTo>
                      <a:pt x="663" y="973"/>
                    </a:lnTo>
                    <a:lnTo>
                      <a:pt x="669" y="987"/>
                    </a:lnTo>
                    <a:lnTo>
                      <a:pt x="657" y="976"/>
                    </a:lnTo>
                    <a:close/>
                    <a:moveTo>
                      <a:pt x="680" y="999"/>
                    </a:moveTo>
                    <a:lnTo>
                      <a:pt x="696" y="983"/>
                    </a:lnTo>
                    <a:lnTo>
                      <a:pt x="674" y="961"/>
                    </a:lnTo>
                    <a:lnTo>
                      <a:pt x="657" y="976"/>
                    </a:lnTo>
                    <a:lnTo>
                      <a:pt x="680" y="999"/>
                    </a:lnTo>
                    <a:close/>
                    <a:moveTo>
                      <a:pt x="670" y="968"/>
                    </a:moveTo>
                    <a:lnTo>
                      <a:pt x="671" y="964"/>
                    </a:lnTo>
                    <a:lnTo>
                      <a:pt x="674" y="961"/>
                    </a:lnTo>
                    <a:lnTo>
                      <a:pt x="685" y="972"/>
                    </a:lnTo>
                    <a:lnTo>
                      <a:pt x="670" y="968"/>
                    </a:lnTo>
                    <a:close/>
                    <a:moveTo>
                      <a:pt x="700" y="976"/>
                    </a:moveTo>
                    <a:lnTo>
                      <a:pt x="705" y="955"/>
                    </a:lnTo>
                    <a:lnTo>
                      <a:pt x="675" y="948"/>
                    </a:lnTo>
                    <a:lnTo>
                      <a:pt x="670" y="968"/>
                    </a:lnTo>
                    <a:lnTo>
                      <a:pt x="700" y="976"/>
                    </a:lnTo>
                    <a:close/>
                    <a:moveTo>
                      <a:pt x="674" y="951"/>
                    </a:moveTo>
                    <a:lnTo>
                      <a:pt x="674" y="950"/>
                    </a:lnTo>
                    <a:lnTo>
                      <a:pt x="675" y="948"/>
                    </a:lnTo>
                    <a:lnTo>
                      <a:pt x="690" y="951"/>
                    </a:lnTo>
                    <a:lnTo>
                      <a:pt x="674" y="951"/>
                    </a:lnTo>
                    <a:close/>
                    <a:moveTo>
                      <a:pt x="705" y="951"/>
                    </a:moveTo>
                    <a:lnTo>
                      <a:pt x="705" y="925"/>
                    </a:lnTo>
                    <a:lnTo>
                      <a:pt x="674" y="925"/>
                    </a:lnTo>
                    <a:lnTo>
                      <a:pt x="674" y="951"/>
                    </a:lnTo>
                    <a:lnTo>
                      <a:pt x="705" y="951"/>
                    </a:lnTo>
                    <a:close/>
                    <a:moveTo>
                      <a:pt x="705" y="925"/>
                    </a:moveTo>
                    <a:lnTo>
                      <a:pt x="705" y="899"/>
                    </a:lnTo>
                    <a:lnTo>
                      <a:pt x="674" y="899"/>
                    </a:lnTo>
                    <a:lnTo>
                      <a:pt x="674" y="925"/>
                    </a:lnTo>
                    <a:lnTo>
                      <a:pt x="705" y="925"/>
                    </a:lnTo>
                    <a:close/>
                    <a:moveTo>
                      <a:pt x="675" y="902"/>
                    </a:moveTo>
                    <a:lnTo>
                      <a:pt x="674" y="901"/>
                    </a:lnTo>
                    <a:lnTo>
                      <a:pt x="674" y="899"/>
                    </a:lnTo>
                    <a:lnTo>
                      <a:pt x="690" y="899"/>
                    </a:lnTo>
                    <a:lnTo>
                      <a:pt x="675" y="902"/>
                    </a:lnTo>
                    <a:close/>
                    <a:moveTo>
                      <a:pt x="705" y="896"/>
                    </a:moveTo>
                    <a:lnTo>
                      <a:pt x="700" y="870"/>
                    </a:lnTo>
                    <a:lnTo>
                      <a:pt x="670" y="876"/>
                    </a:lnTo>
                    <a:lnTo>
                      <a:pt x="675" y="902"/>
                    </a:lnTo>
                    <a:lnTo>
                      <a:pt x="705" y="896"/>
                    </a:lnTo>
                    <a:close/>
                    <a:moveTo>
                      <a:pt x="670" y="876"/>
                    </a:moveTo>
                    <a:lnTo>
                      <a:pt x="669" y="875"/>
                    </a:lnTo>
                    <a:lnTo>
                      <a:pt x="670" y="876"/>
                    </a:lnTo>
                    <a:lnTo>
                      <a:pt x="685" y="873"/>
                    </a:lnTo>
                    <a:lnTo>
                      <a:pt x="670" y="876"/>
                    </a:lnTo>
                    <a:close/>
                    <a:moveTo>
                      <a:pt x="700" y="869"/>
                    </a:moveTo>
                    <a:lnTo>
                      <a:pt x="694" y="848"/>
                    </a:lnTo>
                    <a:lnTo>
                      <a:pt x="664" y="856"/>
                    </a:lnTo>
                    <a:lnTo>
                      <a:pt x="670" y="876"/>
                    </a:lnTo>
                    <a:lnTo>
                      <a:pt x="700" y="869"/>
                    </a:lnTo>
                    <a:close/>
                    <a:moveTo>
                      <a:pt x="694" y="848"/>
                    </a:moveTo>
                    <a:lnTo>
                      <a:pt x="695" y="850"/>
                    </a:lnTo>
                    <a:lnTo>
                      <a:pt x="695" y="852"/>
                    </a:lnTo>
                    <a:lnTo>
                      <a:pt x="680" y="852"/>
                    </a:lnTo>
                    <a:lnTo>
                      <a:pt x="694" y="848"/>
                    </a:lnTo>
                    <a:close/>
                    <a:moveTo>
                      <a:pt x="695" y="852"/>
                    </a:moveTo>
                    <a:lnTo>
                      <a:pt x="695" y="831"/>
                    </a:lnTo>
                    <a:lnTo>
                      <a:pt x="663" y="831"/>
                    </a:lnTo>
                    <a:lnTo>
                      <a:pt x="663" y="852"/>
                    </a:lnTo>
                    <a:lnTo>
                      <a:pt x="695" y="852"/>
                    </a:lnTo>
                    <a:close/>
                    <a:moveTo>
                      <a:pt x="695" y="831"/>
                    </a:moveTo>
                    <a:lnTo>
                      <a:pt x="695" y="815"/>
                    </a:lnTo>
                    <a:lnTo>
                      <a:pt x="663" y="815"/>
                    </a:lnTo>
                    <a:lnTo>
                      <a:pt x="663" y="831"/>
                    </a:lnTo>
                    <a:lnTo>
                      <a:pt x="695" y="831"/>
                    </a:lnTo>
                    <a:close/>
                    <a:moveTo>
                      <a:pt x="695" y="815"/>
                    </a:moveTo>
                    <a:lnTo>
                      <a:pt x="695" y="822"/>
                    </a:lnTo>
                    <a:lnTo>
                      <a:pt x="690" y="826"/>
                    </a:lnTo>
                    <a:lnTo>
                      <a:pt x="680" y="815"/>
                    </a:lnTo>
                    <a:lnTo>
                      <a:pt x="695" y="815"/>
                    </a:lnTo>
                    <a:close/>
                    <a:moveTo>
                      <a:pt x="690" y="826"/>
                    </a:moveTo>
                    <a:lnTo>
                      <a:pt x="701" y="816"/>
                    </a:lnTo>
                    <a:lnTo>
                      <a:pt x="679" y="794"/>
                    </a:lnTo>
                    <a:lnTo>
                      <a:pt x="669" y="804"/>
                    </a:lnTo>
                    <a:lnTo>
                      <a:pt x="690" y="826"/>
                    </a:lnTo>
                    <a:close/>
                    <a:moveTo>
                      <a:pt x="701" y="816"/>
                    </a:moveTo>
                    <a:lnTo>
                      <a:pt x="697" y="820"/>
                    </a:lnTo>
                    <a:lnTo>
                      <a:pt x="692" y="820"/>
                    </a:lnTo>
                    <a:lnTo>
                      <a:pt x="690" y="805"/>
                    </a:lnTo>
                    <a:lnTo>
                      <a:pt x="701" y="816"/>
                    </a:lnTo>
                    <a:close/>
                    <a:moveTo>
                      <a:pt x="692" y="820"/>
                    </a:moveTo>
                    <a:lnTo>
                      <a:pt x="729" y="815"/>
                    </a:lnTo>
                    <a:lnTo>
                      <a:pt x="725" y="784"/>
                    </a:lnTo>
                    <a:lnTo>
                      <a:pt x="688" y="790"/>
                    </a:lnTo>
                    <a:lnTo>
                      <a:pt x="692" y="820"/>
                    </a:lnTo>
                    <a:close/>
                    <a:moveTo>
                      <a:pt x="729" y="815"/>
                    </a:moveTo>
                    <a:lnTo>
                      <a:pt x="765" y="810"/>
                    </a:lnTo>
                    <a:lnTo>
                      <a:pt x="760" y="779"/>
                    </a:lnTo>
                    <a:lnTo>
                      <a:pt x="725" y="784"/>
                    </a:lnTo>
                    <a:lnTo>
                      <a:pt x="729" y="815"/>
                    </a:lnTo>
                    <a:close/>
                    <a:moveTo>
                      <a:pt x="765" y="810"/>
                    </a:moveTo>
                    <a:lnTo>
                      <a:pt x="764" y="810"/>
                    </a:lnTo>
                    <a:lnTo>
                      <a:pt x="762" y="810"/>
                    </a:lnTo>
                    <a:lnTo>
                      <a:pt x="762" y="795"/>
                    </a:lnTo>
                    <a:lnTo>
                      <a:pt x="765" y="810"/>
                    </a:lnTo>
                    <a:close/>
                    <a:moveTo>
                      <a:pt x="762" y="810"/>
                    </a:moveTo>
                    <a:lnTo>
                      <a:pt x="804" y="810"/>
                    </a:lnTo>
                    <a:lnTo>
                      <a:pt x="804" y="778"/>
                    </a:lnTo>
                    <a:lnTo>
                      <a:pt x="762" y="778"/>
                    </a:lnTo>
                    <a:lnTo>
                      <a:pt x="762" y="810"/>
                    </a:lnTo>
                    <a:close/>
                    <a:moveTo>
                      <a:pt x="804" y="810"/>
                    </a:moveTo>
                    <a:lnTo>
                      <a:pt x="804" y="810"/>
                    </a:lnTo>
                    <a:lnTo>
                      <a:pt x="803" y="810"/>
                    </a:lnTo>
                    <a:lnTo>
                      <a:pt x="804" y="795"/>
                    </a:lnTo>
                    <a:lnTo>
                      <a:pt x="804" y="810"/>
                    </a:lnTo>
                    <a:close/>
                    <a:moveTo>
                      <a:pt x="803" y="810"/>
                    </a:moveTo>
                    <a:lnTo>
                      <a:pt x="845" y="815"/>
                    </a:lnTo>
                    <a:lnTo>
                      <a:pt x="848" y="784"/>
                    </a:lnTo>
                    <a:lnTo>
                      <a:pt x="806" y="779"/>
                    </a:lnTo>
                    <a:lnTo>
                      <a:pt x="803" y="810"/>
                    </a:lnTo>
                    <a:close/>
                    <a:moveTo>
                      <a:pt x="845" y="815"/>
                    </a:moveTo>
                    <a:lnTo>
                      <a:pt x="887" y="820"/>
                    </a:lnTo>
                    <a:lnTo>
                      <a:pt x="890" y="790"/>
                    </a:lnTo>
                    <a:lnTo>
                      <a:pt x="848" y="784"/>
                    </a:lnTo>
                    <a:lnTo>
                      <a:pt x="845" y="815"/>
                    </a:lnTo>
                    <a:close/>
                    <a:moveTo>
                      <a:pt x="887" y="820"/>
                    </a:moveTo>
                    <a:lnTo>
                      <a:pt x="929" y="825"/>
                    </a:lnTo>
                    <a:lnTo>
                      <a:pt x="932" y="795"/>
                    </a:lnTo>
                    <a:lnTo>
                      <a:pt x="890" y="790"/>
                    </a:lnTo>
                    <a:lnTo>
                      <a:pt x="887" y="820"/>
                    </a:lnTo>
                    <a:close/>
                    <a:moveTo>
                      <a:pt x="930" y="795"/>
                    </a:moveTo>
                    <a:lnTo>
                      <a:pt x="931" y="795"/>
                    </a:lnTo>
                    <a:lnTo>
                      <a:pt x="932" y="795"/>
                    </a:lnTo>
                    <a:lnTo>
                      <a:pt x="930" y="810"/>
                    </a:lnTo>
                    <a:lnTo>
                      <a:pt x="930" y="795"/>
                    </a:lnTo>
                    <a:close/>
                    <a:moveTo>
                      <a:pt x="930" y="826"/>
                    </a:moveTo>
                    <a:lnTo>
                      <a:pt x="972" y="826"/>
                    </a:lnTo>
                    <a:lnTo>
                      <a:pt x="972" y="795"/>
                    </a:lnTo>
                    <a:lnTo>
                      <a:pt x="930" y="795"/>
                    </a:lnTo>
                    <a:lnTo>
                      <a:pt x="930" y="826"/>
                    </a:lnTo>
                    <a:close/>
                    <a:moveTo>
                      <a:pt x="969" y="795"/>
                    </a:moveTo>
                    <a:lnTo>
                      <a:pt x="970" y="795"/>
                    </a:lnTo>
                    <a:lnTo>
                      <a:pt x="972" y="795"/>
                    </a:lnTo>
                    <a:lnTo>
                      <a:pt x="972" y="810"/>
                    </a:lnTo>
                    <a:lnTo>
                      <a:pt x="969" y="795"/>
                    </a:lnTo>
                    <a:close/>
                    <a:moveTo>
                      <a:pt x="975" y="825"/>
                    </a:moveTo>
                    <a:lnTo>
                      <a:pt x="1006" y="820"/>
                    </a:lnTo>
                    <a:lnTo>
                      <a:pt x="1000" y="790"/>
                    </a:lnTo>
                    <a:lnTo>
                      <a:pt x="969" y="795"/>
                    </a:lnTo>
                    <a:lnTo>
                      <a:pt x="975" y="825"/>
                    </a:lnTo>
                    <a:close/>
                    <a:moveTo>
                      <a:pt x="999" y="790"/>
                    </a:moveTo>
                    <a:lnTo>
                      <a:pt x="999" y="790"/>
                    </a:lnTo>
                    <a:lnTo>
                      <a:pt x="1000" y="790"/>
                    </a:lnTo>
                    <a:lnTo>
                      <a:pt x="1003" y="805"/>
                    </a:lnTo>
                    <a:lnTo>
                      <a:pt x="999" y="790"/>
                    </a:lnTo>
                    <a:close/>
                    <a:moveTo>
                      <a:pt x="1007" y="820"/>
                    </a:moveTo>
                    <a:lnTo>
                      <a:pt x="1044" y="810"/>
                    </a:lnTo>
                    <a:lnTo>
                      <a:pt x="1036" y="779"/>
                    </a:lnTo>
                    <a:lnTo>
                      <a:pt x="999" y="790"/>
                    </a:lnTo>
                    <a:lnTo>
                      <a:pt x="1007" y="820"/>
                    </a:lnTo>
                    <a:close/>
                    <a:moveTo>
                      <a:pt x="1032" y="781"/>
                    </a:moveTo>
                    <a:lnTo>
                      <a:pt x="1034" y="780"/>
                    </a:lnTo>
                    <a:lnTo>
                      <a:pt x="1036" y="779"/>
                    </a:lnTo>
                    <a:lnTo>
                      <a:pt x="1040" y="795"/>
                    </a:lnTo>
                    <a:lnTo>
                      <a:pt x="1032" y="781"/>
                    </a:lnTo>
                    <a:close/>
                    <a:moveTo>
                      <a:pt x="1048" y="808"/>
                    </a:moveTo>
                    <a:lnTo>
                      <a:pt x="1074" y="793"/>
                    </a:lnTo>
                    <a:lnTo>
                      <a:pt x="1058" y="765"/>
                    </a:lnTo>
                    <a:lnTo>
                      <a:pt x="1032" y="781"/>
                    </a:lnTo>
                    <a:lnTo>
                      <a:pt x="1048" y="808"/>
                    </a:lnTo>
                    <a:close/>
                    <a:moveTo>
                      <a:pt x="1055" y="768"/>
                    </a:moveTo>
                    <a:lnTo>
                      <a:pt x="1056" y="766"/>
                    </a:lnTo>
                    <a:lnTo>
                      <a:pt x="1058" y="765"/>
                    </a:lnTo>
                    <a:lnTo>
                      <a:pt x="1065" y="778"/>
                    </a:lnTo>
                    <a:lnTo>
                      <a:pt x="1055" y="768"/>
                    </a:lnTo>
                    <a:close/>
                    <a:moveTo>
                      <a:pt x="1077" y="790"/>
                    </a:moveTo>
                    <a:lnTo>
                      <a:pt x="1129" y="738"/>
                    </a:lnTo>
                    <a:lnTo>
                      <a:pt x="1107" y="715"/>
                    </a:lnTo>
                    <a:lnTo>
                      <a:pt x="1055" y="768"/>
                    </a:lnTo>
                    <a:lnTo>
                      <a:pt x="1077" y="790"/>
                    </a:lnTo>
                    <a:close/>
                    <a:moveTo>
                      <a:pt x="1129" y="738"/>
                    </a:moveTo>
                    <a:lnTo>
                      <a:pt x="1129" y="739"/>
                    </a:lnTo>
                    <a:lnTo>
                      <a:pt x="1128" y="739"/>
                    </a:lnTo>
                    <a:lnTo>
                      <a:pt x="1118" y="726"/>
                    </a:lnTo>
                    <a:lnTo>
                      <a:pt x="1129" y="738"/>
                    </a:lnTo>
                    <a:close/>
                    <a:moveTo>
                      <a:pt x="1128" y="739"/>
                    </a:moveTo>
                    <a:lnTo>
                      <a:pt x="1191" y="687"/>
                    </a:lnTo>
                    <a:lnTo>
                      <a:pt x="1170" y="662"/>
                    </a:lnTo>
                    <a:lnTo>
                      <a:pt x="1108" y="714"/>
                    </a:lnTo>
                    <a:lnTo>
                      <a:pt x="1128" y="739"/>
                    </a:lnTo>
                    <a:close/>
                    <a:moveTo>
                      <a:pt x="1170" y="663"/>
                    </a:moveTo>
                    <a:lnTo>
                      <a:pt x="1169" y="663"/>
                    </a:lnTo>
                    <a:lnTo>
                      <a:pt x="1170" y="662"/>
                    </a:lnTo>
                    <a:lnTo>
                      <a:pt x="1181" y="674"/>
                    </a:lnTo>
                    <a:lnTo>
                      <a:pt x="1170" y="663"/>
                    </a:lnTo>
                    <a:close/>
                    <a:moveTo>
                      <a:pt x="1191" y="686"/>
                    </a:moveTo>
                    <a:lnTo>
                      <a:pt x="1254" y="628"/>
                    </a:lnTo>
                    <a:lnTo>
                      <a:pt x="1233" y="605"/>
                    </a:lnTo>
                    <a:lnTo>
                      <a:pt x="1170" y="663"/>
                    </a:lnTo>
                    <a:lnTo>
                      <a:pt x="1191" y="686"/>
                    </a:lnTo>
                    <a:close/>
                    <a:moveTo>
                      <a:pt x="1254" y="628"/>
                    </a:moveTo>
                    <a:lnTo>
                      <a:pt x="1316" y="571"/>
                    </a:lnTo>
                    <a:lnTo>
                      <a:pt x="1296" y="548"/>
                    </a:lnTo>
                    <a:lnTo>
                      <a:pt x="1233" y="605"/>
                    </a:lnTo>
                    <a:lnTo>
                      <a:pt x="1254" y="628"/>
                    </a:lnTo>
                    <a:close/>
                    <a:moveTo>
                      <a:pt x="1295" y="549"/>
                    </a:moveTo>
                    <a:lnTo>
                      <a:pt x="1295" y="548"/>
                    </a:lnTo>
                    <a:lnTo>
                      <a:pt x="1296" y="548"/>
                    </a:lnTo>
                    <a:lnTo>
                      <a:pt x="1306" y="559"/>
                    </a:lnTo>
                    <a:lnTo>
                      <a:pt x="1295" y="549"/>
                    </a:lnTo>
                    <a:close/>
                    <a:moveTo>
                      <a:pt x="1317" y="570"/>
                    </a:moveTo>
                    <a:lnTo>
                      <a:pt x="1375" y="507"/>
                    </a:lnTo>
                    <a:lnTo>
                      <a:pt x="1352" y="487"/>
                    </a:lnTo>
                    <a:lnTo>
                      <a:pt x="1295" y="549"/>
                    </a:lnTo>
                    <a:lnTo>
                      <a:pt x="1317" y="570"/>
                    </a:lnTo>
                    <a:close/>
                    <a:moveTo>
                      <a:pt x="1351" y="488"/>
                    </a:moveTo>
                    <a:lnTo>
                      <a:pt x="1352" y="487"/>
                    </a:lnTo>
                    <a:lnTo>
                      <a:pt x="1352" y="487"/>
                    </a:lnTo>
                    <a:lnTo>
                      <a:pt x="1363" y="497"/>
                    </a:lnTo>
                    <a:lnTo>
                      <a:pt x="1351" y="488"/>
                    </a:lnTo>
                    <a:close/>
                    <a:moveTo>
                      <a:pt x="1376" y="506"/>
                    </a:moveTo>
                    <a:lnTo>
                      <a:pt x="1423" y="444"/>
                    </a:lnTo>
                    <a:lnTo>
                      <a:pt x="1398" y="425"/>
                    </a:lnTo>
                    <a:lnTo>
                      <a:pt x="1351" y="488"/>
                    </a:lnTo>
                    <a:lnTo>
                      <a:pt x="1376" y="506"/>
                    </a:lnTo>
                    <a:close/>
                    <a:moveTo>
                      <a:pt x="1397" y="428"/>
                    </a:moveTo>
                    <a:lnTo>
                      <a:pt x="1397" y="426"/>
                    </a:lnTo>
                    <a:lnTo>
                      <a:pt x="1398" y="425"/>
                    </a:lnTo>
                    <a:lnTo>
                      <a:pt x="1410" y="434"/>
                    </a:lnTo>
                    <a:lnTo>
                      <a:pt x="1397" y="428"/>
                    </a:lnTo>
                    <a:close/>
                    <a:moveTo>
                      <a:pt x="1424" y="441"/>
                    </a:moveTo>
                    <a:lnTo>
                      <a:pt x="1456" y="379"/>
                    </a:lnTo>
                    <a:lnTo>
                      <a:pt x="1427" y="364"/>
                    </a:lnTo>
                    <a:lnTo>
                      <a:pt x="1397" y="428"/>
                    </a:lnTo>
                    <a:lnTo>
                      <a:pt x="1424" y="441"/>
                    </a:lnTo>
                    <a:close/>
                    <a:moveTo>
                      <a:pt x="1426" y="369"/>
                    </a:moveTo>
                    <a:lnTo>
                      <a:pt x="1426" y="366"/>
                    </a:lnTo>
                    <a:lnTo>
                      <a:pt x="1427" y="364"/>
                    </a:lnTo>
                    <a:lnTo>
                      <a:pt x="1442" y="372"/>
                    </a:lnTo>
                    <a:lnTo>
                      <a:pt x="1426" y="369"/>
                    </a:lnTo>
                    <a:close/>
                    <a:moveTo>
                      <a:pt x="1457" y="375"/>
                    </a:moveTo>
                    <a:lnTo>
                      <a:pt x="1467" y="311"/>
                    </a:lnTo>
                    <a:lnTo>
                      <a:pt x="1437" y="306"/>
                    </a:lnTo>
                    <a:lnTo>
                      <a:pt x="1426" y="369"/>
                    </a:lnTo>
                    <a:lnTo>
                      <a:pt x="1457" y="375"/>
                    </a:lnTo>
                    <a:close/>
                    <a:moveTo>
                      <a:pt x="1437" y="311"/>
                    </a:moveTo>
                    <a:lnTo>
                      <a:pt x="1437" y="309"/>
                    </a:lnTo>
                    <a:lnTo>
                      <a:pt x="1437" y="306"/>
                    </a:lnTo>
                    <a:lnTo>
                      <a:pt x="1452" y="309"/>
                    </a:lnTo>
                    <a:lnTo>
                      <a:pt x="1437" y="311"/>
                    </a:lnTo>
                    <a:close/>
                    <a:moveTo>
                      <a:pt x="1468" y="306"/>
                    </a:moveTo>
                    <a:lnTo>
                      <a:pt x="1457" y="239"/>
                    </a:lnTo>
                    <a:lnTo>
                      <a:pt x="1426" y="243"/>
                    </a:lnTo>
                    <a:lnTo>
                      <a:pt x="1437" y="311"/>
                    </a:lnTo>
                    <a:lnTo>
                      <a:pt x="1468" y="306"/>
                    </a:lnTo>
                    <a:close/>
                    <a:moveTo>
                      <a:pt x="1428" y="249"/>
                    </a:moveTo>
                    <a:lnTo>
                      <a:pt x="1426" y="246"/>
                    </a:lnTo>
                    <a:lnTo>
                      <a:pt x="1426" y="243"/>
                    </a:lnTo>
                    <a:lnTo>
                      <a:pt x="1442" y="241"/>
                    </a:lnTo>
                    <a:lnTo>
                      <a:pt x="1428" y="249"/>
                    </a:lnTo>
                    <a:close/>
                    <a:moveTo>
                      <a:pt x="1455" y="233"/>
                    </a:moveTo>
                    <a:lnTo>
                      <a:pt x="1413" y="165"/>
                    </a:lnTo>
                    <a:lnTo>
                      <a:pt x="1387" y="182"/>
                    </a:lnTo>
                    <a:lnTo>
                      <a:pt x="1428" y="249"/>
                    </a:lnTo>
                    <a:lnTo>
                      <a:pt x="1455" y="233"/>
                    </a:lnTo>
                    <a:close/>
                    <a:moveTo>
                      <a:pt x="1392" y="186"/>
                    </a:moveTo>
                    <a:lnTo>
                      <a:pt x="1389" y="184"/>
                    </a:lnTo>
                    <a:lnTo>
                      <a:pt x="1387" y="182"/>
                    </a:lnTo>
                    <a:lnTo>
                      <a:pt x="1400" y="173"/>
                    </a:lnTo>
                    <a:lnTo>
                      <a:pt x="1392" y="186"/>
                    </a:lnTo>
                    <a:close/>
                    <a:moveTo>
                      <a:pt x="1409" y="160"/>
                    </a:moveTo>
                    <a:lnTo>
                      <a:pt x="1393" y="149"/>
                    </a:lnTo>
                    <a:lnTo>
                      <a:pt x="1375" y="176"/>
                    </a:lnTo>
                    <a:lnTo>
                      <a:pt x="1392" y="186"/>
                    </a:lnTo>
                    <a:lnTo>
                      <a:pt x="1409" y="160"/>
                    </a:lnTo>
                    <a:close/>
                    <a:moveTo>
                      <a:pt x="1385" y="179"/>
                    </a:moveTo>
                    <a:lnTo>
                      <a:pt x="1380" y="179"/>
                    </a:lnTo>
                    <a:lnTo>
                      <a:pt x="1375" y="176"/>
                    </a:lnTo>
                    <a:lnTo>
                      <a:pt x="1385" y="162"/>
                    </a:lnTo>
                    <a:lnTo>
                      <a:pt x="1385" y="179"/>
                    </a:lnTo>
                    <a:close/>
                    <a:moveTo>
                      <a:pt x="1385" y="147"/>
                    </a:moveTo>
                    <a:lnTo>
                      <a:pt x="1363" y="147"/>
                    </a:lnTo>
                    <a:lnTo>
                      <a:pt x="1363" y="179"/>
                    </a:lnTo>
                    <a:lnTo>
                      <a:pt x="1385" y="179"/>
                    </a:lnTo>
                    <a:lnTo>
                      <a:pt x="1385" y="147"/>
                    </a:lnTo>
                    <a:close/>
                    <a:moveTo>
                      <a:pt x="1372" y="176"/>
                    </a:moveTo>
                    <a:lnTo>
                      <a:pt x="1368" y="179"/>
                    </a:lnTo>
                    <a:lnTo>
                      <a:pt x="1363" y="179"/>
                    </a:lnTo>
                    <a:lnTo>
                      <a:pt x="1363" y="162"/>
                    </a:lnTo>
                    <a:lnTo>
                      <a:pt x="1372" y="176"/>
                    </a:lnTo>
                    <a:close/>
                    <a:moveTo>
                      <a:pt x="1354" y="150"/>
                    </a:moveTo>
                    <a:lnTo>
                      <a:pt x="1334" y="166"/>
                    </a:lnTo>
                    <a:lnTo>
                      <a:pt x="1352" y="191"/>
                    </a:lnTo>
                    <a:lnTo>
                      <a:pt x="1372" y="176"/>
                    </a:lnTo>
                    <a:lnTo>
                      <a:pt x="1354" y="150"/>
                    </a:lnTo>
                    <a:close/>
                    <a:moveTo>
                      <a:pt x="1334" y="166"/>
                    </a:moveTo>
                    <a:lnTo>
                      <a:pt x="1335" y="166"/>
                    </a:lnTo>
                    <a:lnTo>
                      <a:pt x="1335" y="165"/>
                    </a:lnTo>
                    <a:lnTo>
                      <a:pt x="1343" y="179"/>
                    </a:lnTo>
                    <a:lnTo>
                      <a:pt x="1334" y="166"/>
                    </a:lnTo>
                    <a:close/>
                    <a:moveTo>
                      <a:pt x="1335" y="165"/>
                    </a:moveTo>
                    <a:lnTo>
                      <a:pt x="1308" y="181"/>
                    </a:lnTo>
                    <a:lnTo>
                      <a:pt x="1324" y="207"/>
                    </a:lnTo>
                    <a:lnTo>
                      <a:pt x="1351" y="192"/>
                    </a:lnTo>
                    <a:lnTo>
                      <a:pt x="1335" y="165"/>
                    </a:lnTo>
                    <a:close/>
                    <a:moveTo>
                      <a:pt x="1308" y="181"/>
                    </a:moveTo>
                    <a:lnTo>
                      <a:pt x="1283" y="196"/>
                    </a:lnTo>
                    <a:lnTo>
                      <a:pt x="1299" y="224"/>
                    </a:lnTo>
                    <a:lnTo>
                      <a:pt x="1324" y="207"/>
                    </a:lnTo>
                    <a:lnTo>
                      <a:pt x="1308" y="181"/>
                    </a:lnTo>
                    <a:close/>
                    <a:moveTo>
                      <a:pt x="1300" y="222"/>
                    </a:moveTo>
                    <a:lnTo>
                      <a:pt x="1300" y="223"/>
                    </a:lnTo>
                    <a:lnTo>
                      <a:pt x="1299" y="224"/>
                    </a:lnTo>
                    <a:lnTo>
                      <a:pt x="1291" y="209"/>
                    </a:lnTo>
                    <a:lnTo>
                      <a:pt x="1300" y="222"/>
                    </a:lnTo>
                    <a:close/>
                    <a:moveTo>
                      <a:pt x="1281" y="197"/>
                    </a:moveTo>
                    <a:lnTo>
                      <a:pt x="1254" y="219"/>
                    </a:lnTo>
                    <a:lnTo>
                      <a:pt x="1274" y="243"/>
                    </a:lnTo>
                    <a:lnTo>
                      <a:pt x="1300" y="222"/>
                    </a:lnTo>
                    <a:lnTo>
                      <a:pt x="1281" y="197"/>
                    </a:lnTo>
                    <a:close/>
                    <a:moveTo>
                      <a:pt x="1254" y="219"/>
                    </a:moveTo>
                    <a:lnTo>
                      <a:pt x="1256" y="217"/>
                    </a:lnTo>
                    <a:lnTo>
                      <a:pt x="1258" y="217"/>
                    </a:lnTo>
                    <a:lnTo>
                      <a:pt x="1264" y="231"/>
                    </a:lnTo>
                    <a:lnTo>
                      <a:pt x="1254" y="219"/>
                    </a:lnTo>
                    <a:close/>
                    <a:moveTo>
                      <a:pt x="1258" y="217"/>
                    </a:moveTo>
                    <a:lnTo>
                      <a:pt x="1233" y="227"/>
                    </a:lnTo>
                    <a:lnTo>
                      <a:pt x="1244" y="255"/>
                    </a:lnTo>
                    <a:lnTo>
                      <a:pt x="1270" y="245"/>
                    </a:lnTo>
                    <a:lnTo>
                      <a:pt x="1258" y="217"/>
                    </a:lnTo>
                    <a:close/>
                    <a:moveTo>
                      <a:pt x="1233" y="227"/>
                    </a:moveTo>
                    <a:lnTo>
                      <a:pt x="1234" y="226"/>
                    </a:lnTo>
                    <a:lnTo>
                      <a:pt x="1235" y="226"/>
                    </a:lnTo>
                    <a:lnTo>
                      <a:pt x="1238" y="241"/>
                    </a:lnTo>
                    <a:lnTo>
                      <a:pt x="1233" y="227"/>
                    </a:lnTo>
                    <a:close/>
                    <a:moveTo>
                      <a:pt x="1235" y="226"/>
                    </a:moveTo>
                    <a:lnTo>
                      <a:pt x="1209" y="231"/>
                    </a:lnTo>
                    <a:lnTo>
                      <a:pt x="1215" y="261"/>
                    </a:lnTo>
                    <a:lnTo>
                      <a:pt x="1241" y="256"/>
                    </a:lnTo>
                    <a:lnTo>
                      <a:pt x="1235" y="226"/>
                    </a:lnTo>
                    <a:close/>
                    <a:moveTo>
                      <a:pt x="1209" y="231"/>
                    </a:moveTo>
                    <a:lnTo>
                      <a:pt x="1213" y="230"/>
                    </a:lnTo>
                    <a:lnTo>
                      <a:pt x="1218" y="232"/>
                    </a:lnTo>
                    <a:lnTo>
                      <a:pt x="1212" y="246"/>
                    </a:lnTo>
                    <a:lnTo>
                      <a:pt x="1209" y="231"/>
                    </a:lnTo>
                    <a:close/>
                    <a:moveTo>
                      <a:pt x="1218" y="232"/>
                    </a:moveTo>
                    <a:lnTo>
                      <a:pt x="1192" y="222"/>
                    </a:lnTo>
                    <a:lnTo>
                      <a:pt x="1180" y="250"/>
                    </a:lnTo>
                    <a:lnTo>
                      <a:pt x="1206" y="260"/>
                    </a:lnTo>
                    <a:lnTo>
                      <a:pt x="1218" y="232"/>
                    </a:lnTo>
                    <a:close/>
                    <a:moveTo>
                      <a:pt x="1192" y="222"/>
                    </a:moveTo>
                    <a:lnTo>
                      <a:pt x="1196" y="223"/>
                    </a:lnTo>
                    <a:lnTo>
                      <a:pt x="1198" y="226"/>
                    </a:lnTo>
                    <a:lnTo>
                      <a:pt x="1186" y="236"/>
                    </a:lnTo>
                    <a:lnTo>
                      <a:pt x="1192" y="222"/>
                    </a:lnTo>
                    <a:close/>
                    <a:moveTo>
                      <a:pt x="1198" y="226"/>
                    </a:moveTo>
                    <a:lnTo>
                      <a:pt x="1178" y="200"/>
                    </a:lnTo>
                    <a:lnTo>
                      <a:pt x="1153" y="220"/>
                    </a:lnTo>
                    <a:lnTo>
                      <a:pt x="1173" y="246"/>
                    </a:lnTo>
                    <a:lnTo>
                      <a:pt x="1198" y="226"/>
                    </a:lnTo>
                    <a:close/>
                    <a:moveTo>
                      <a:pt x="1178" y="200"/>
                    </a:moveTo>
                    <a:lnTo>
                      <a:pt x="1179" y="201"/>
                    </a:lnTo>
                    <a:lnTo>
                      <a:pt x="1179" y="203"/>
                    </a:lnTo>
                    <a:lnTo>
                      <a:pt x="1165" y="209"/>
                    </a:lnTo>
                    <a:lnTo>
                      <a:pt x="1178" y="200"/>
                    </a:lnTo>
                    <a:close/>
                    <a:moveTo>
                      <a:pt x="1179" y="203"/>
                    </a:moveTo>
                    <a:lnTo>
                      <a:pt x="1168" y="182"/>
                    </a:lnTo>
                    <a:lnTo>
                      <a:pt x="1141" y="196"/>
                    </a:lnTo>
                    <a:lnTo>
                      <a:pt x="1151" y="217"/>
                    </a:lnTo>
                    <a:lnTo>
                      <a:pt x="1179" y="203"/>
                    </a:lnTo>
                    <a:close/>
                    <a:moveTo>
                      <a:pt x="1168" y="182"/>
                    </a:moveTo>
                    <a:lnTo>
                      <a:pt x="1169" y="184"/>
                    </a:lnTo>
                    <a:lnTo>
                      <a:pt x="1169" y="185"/>
                    </a:lnTo>
                    <a:lnTo>
                      <a:pt x="1154" y="189"/>
                    </a:lnTo>
                    <a:lnTo>
                      <a:pt x="1168" y="182"/>
                    </a:lnTo>
                    <a:close/>
                    <a:moveTo>
                      <a:pt x="1169" y="185"/>
                    </a:moveTo>
                    <a:lnTo>
                      <a:pt x="1164" y="165"/>
                    </a:lnTo>
                    <a:lnTo>
                      <a:pt x="1134" y="172"/>
                    </a:lnTo>
                    <a:lnTo>
                      <a:pt x="1140" y="193"/>
                    </a:lnTo>
                    <a:lnTo>
                      <a:pt x="1169" y="185"/>
                    </a:lnTo>
                    <a:close/>
                    <a:moveTo>
                      <a:pt x="1164" y="165"/>
                    </a:moveTo>
                    <a:lnTo>
                      <a:pt x="1165" y="166"/>
                    </a:lnTo>
                    <a:lnTo>
                      <a:pt x="1164" y="165"/>
                    </a:lnTo>
                    <a:lnTo>
                      <a:pt x="1149" y="168"/>
                    </a:lnTo>
                    <a:lnTo>
                      <a:pt x="1164" y="165"/>
                    </a:lnTo>
                    <a:close/>
                    <a:moveTo>
                      <a:pt x="1164" y="165"/>
                    </a:moveTo>
                    <a:lnTo>
                      <a:pt x="1159" y="139"/>
                    </a:lnTo>
                    <a:lnTo>
                      <a:pt x="1129" y="145"/>
                    </a:lnTo>
                    <a:lnTo>
                      <a:pt x="1134" y="171"/>
                    </a:lnTo>
                    <a:lnTo>
                      <a:pt x="1164" y="165"/>
                    </a:lnTo>
                    <a:close/>
                    <a:moveTo>
                      <a:pt x="1159" y="139"/>
                    </a:moveTo>
                    <a:lnTo>
                      <a:pt x="1154" y="113"/>
                    </a:lnTo>
                    <a:lnTo>
                      <a:pt x="1123" y="119"/>
                    </a:lnTo>
                    <a:lnTo>
                      <a:pt x="1129" y="145"/>
                    </a:lnTo>
                    <a:lnTo>
                      <a:pt x="1159" y="139"/>
                    </a:lnTo>
                    <a:close/>
                    <a:moveTo>
                      <a:pt x="1154" y="113"/>
                    </a:moveTo>
                    <a:lnTo>
                      <a:pt x="1149" y="87"/>
                    </a:lnTo>
                    <a:lnTo>
                      <a:pt x="1118" y="92"/>
                    </a:lnTo>
                    <a:lnTo>
                      <a:pt x="1123" y="119"/>
                    </a:lnTo>
                    <a:lnTo>
                      <a:pt x="1154" y="113"/>
                    </a:lnTo>
                    <a:close/>
                    <a:moveTo>
                      <a:pt x="1119" y="95"/>
                    </a:moveTo>
                    <a:lnTo>
                      <a:pt x="1118" y="94"/>
                    </a:lnTo>
                    <a:lnTo>
                      <a:pt x="1118" y="92"/>
                    </a:lnTo>
                    <a:lnTo>
                      <a:pt x="1134" y="90"/>
                    </a:lnTo>
                    <a:lnTo>
                      <a:pt x="1119" y="95"/>
                    </a:lnTo>
                    <a:close/>
                    <a:moveTo>
                      <a:pt x="1148" y="84"/>
                    </a:moveTo>
                    <a:lnTo>
                      <a:pt x="1138" y="57"/>
                    </a:lnTo>
                    <a:lnTo>
                      <a:pt x="1108" y="70"/>
                    </a:lnTo>
                    <a:lnTo>
                      <a:pt x="1119" y="95"/>
                    </a:lnTo>
                    <a:lnTo>
                      <a:pt x="1148" y="84"/>
                    </a:lnTo>
                    <a:close/>
                    <a:moveTo>
                      <a:pt x="1138" y="57"/>
                    </a:moveTo>
                    <a:lnTo>
                      <a:pt x="1138" y="58"/>
                    </a:lnTo>
                    <a:lnTo>
                      <a:pt x="1139" y="60"/>
                    </a:lnTo>
                    <a:lnTo>
                      <a:pt x="1123" y="64"/>
                    </a:lnTo>
                    <a:lnTo>
                      <a:pt x="1138" y="57"/>
                    </a:lnTo>
                    <a:close/>
                    <a:moveTo>
                      <a:pt x="1139" y="60"/>
                    </a:moveTo>
                    <a:lnTo>
                      <a:pt x="1134" y="39"/>
                    </a:lnTo>
                    <a:lnTo>
                      <a:pt x="1103" y="46"/>
                    </a:lnTo>
                    <a:lnTo>
                      <a:pt x="1108" y="68"/>
                    </a:lnTo>
                    <a:lnTo>
                      <a:pt x="1139" y="60"/>
                    </a:lnTo>
                    <a:close/>
                    <a:moveTo>
                      <a:pt x="1107" y="53"/>
                    </a:moveTo>
                    <a:lnTo>
                      <a:pt x="1104" y="50"/>
                    </a:lnTo>
                    <a:lnTo>
                      <a:pt x="1103" y="46"/>
                    </a:lnTo>
                    <a:lnTo>
                      <a:pt x="1118" y="42"/>
                    </a:lnTo>
                    <a:lnTo>
                      <a:pt x="1107" y="53"/>
                    </a:lnTo>
                    <a:close/>
                    <a:moveTo>
                      <a:pt x="1130" y="32"/>
                    </a:moveTo>
                    <a:lnTo>
                      <a:pt x="1113" y="16"/>
                    </a:lnTo>
                    <a:lnTo>
                      <a:pt x="1091" y="38"/>
                    </a:lnTo>
                    <a:lnTo>
                      <a:pt x="1107" y="53"/>
                    </a:lnTo>
                    <a:lnTo>
                      <a:pt x="1130" y="32"/>
                    </a:lnTo>
                    <a:close/>
                    <a:moveTo>
                      <a:pt x="1094" y="40"/>
                    </a:moveTo>
                    <a:lnTo>
                      <a:pt x="1092" y="39"/>
                    </a:lnTo>
                    <a:lnTo>
                      <a:pt x="1091" y="38"/>
                    </a:lnTo>
                    <a:lnTo>
                      <a:pt x="1102" y="27"/>
                    </a:lnTo>
                    <a:lnTo>
                      <a:pt x="1094" y="40"/>
                    </a:lnTo>
                    <a:close/>
                    <a:moveTo>
                      <a:pt x="1111" y="14"/>
                    </a:moveTo>
                    <a:lnTo>
                      <a:pt x="1095" y="3"/>
                    </a:lnTo>
                    <a:lnTo>
                      <a:pt x="1078" y="30"/>
                    </a:lnTo>
                    <a:lnTo>
                      <a:pt x="1094" y="40"/>
                    </a:lnTo>
                    <a:lnTo>
                      <a:pt x="1111" y="14"/>
                    </a:lnTo>
                    <a:close/>
                    <a:moveTo>
                      <a:pt x="1087" y="32"/>
                    </a:moveTo>
                    <a:lnTo>
                      <a:pt x="1082" y="32"/>
                    </a:lnTo>
                    <a:lnTo>
                      <a:pt x="1078" y="30"/>
                    </a:lnTo>
                    <a:lnTo>
                      <a:pt x="1087" y="17"/>
                    </a:lnTo>
                    <a:lnTo>
                      <a:pt x="1087" y="32"/>
                    </a:lnTo>
                    <a:close/>
                    <a:moveTo>
                      <a:pt x="1087" y="0"/>
                    </a:moveTo>
                    <a:lnTo>
                      <a:pt x="1065" y="0"/>
                    </a:lnTo>
                    <a:lnTo>
                      <a:pt x="1065" y="32"/>
                    </a:lnTo>
                    <a:lnTo>
                      <a:pt x="1087" y="32"/>
                    </a:lnTo>
                    <a:lnTo>
                      <a:pt x="1087" y="0"/>
                    </a:lnTo>
                    <a:close/>
                    <a:moveTo>
                      <a:pt x="1070" y="31"/>
                    </a:moveTo>
                    <a:lnTo>
                      <a:pt x="1068" y="32"/>
                    </a:lnTo>
                    <a:lnTo>
                      <a:pt x="1065" y="32"/>
                    </a:lnTo>
                    <a:lnTo>
                      <a:pt x="1065" y="17"/>
                    </a:lnTo>
                    <a:lnTo>
                      <a:pt x="1070" y="31"/>
                    </a:lnTo>
                    <a:close/>
                    <a:moveTo>
                      <a:pt x="1061" y="1"/>
                    </a:moveTo>
                    <a:lnTo>
                      <a:pt x="998" y="23"/>
                    </a:lnTo>
                    <a:lnTo>
                      <a:pt x="1008" y="52"/>
                    </a:lnTo>
                    <a:lnTo>
                      <a:pt x="1070" y="31"/>
                    </a:lnTo>
                    <a:lnTo>
                      <a:pt x="1061" y="1"/>
                    </a:lnTo>
                    <a:close/>
                    <a:moveTo>
                      <a:pt x="1010" y="51"/>
                    </a:moveTo>
                    <a:lnTo>
                      <a:pt x="1009" y="51"/>
                    </a:lnTo>
                    <a:lnTo>
                      <a:pt x="1008" y="52"/>
                    </a:lnTo>
                    <a:lnTo>
                      <a:pt x="1003" y="37"/>
                    </a:lnTo>
                    <a:lnTo>
                      <a:pt x="1010" y="51"/>
                    </a:lnTo>
                    <a:close/>
                    <a:moveTo>
                      <a:pt x="996" y="24"/>
                    </a:moveTo>
                    <a:lnTo>
                      <a:pt x="938" y="55"/>
                    </a:lnTo>
                    <a:lnTo>
                      <a:pt x="953" y="83"/>
                    </a:lnTo>
                    <a:lnTo>
                      <a:pt x="1010" y="51"/>
                    </a:lnTo>
                    <a:lnTo>
                      <a:pt x="996" y="24"/>
                    </a:lnTo>
                    <a:close/>
                    <a:moveTo>
                      <a:pt x="957" y="80"/>
                    </a:moveTo>
                    <a:lnTo>
                      <a:pt x="955" y="82"/>
                    </a:lnTo>
                    <a:lnTo>
                      <a:pt x="953" y="83"/>
                    </a:lnTo>
                    <a:lnTo>
                      <a:pt x="946" y="69"/>
                    </a:lnTo>
                    <a:lnTo>
                      <a:pt x="957" y="80"/>
                    </a:lnTo>
                    <a:close/>
                    <a:moveTo>
                      <a:pt x="935" y="57"/>
                    </a:moveTo>
                    <a:lnTo>
                      <a:pt x="888" y="104"/>
                    </a:lnTo>
                    <a:lnTo>
                      <a:pt x="909" y="127"/>
                    </a:lnTo>
                    <a:lnTo>
                      <a:pt x="957" y="80"/>
                    </a:lnTo>
                    <a:lnTo>
                      <a:pt x="935" y="57"/>
                    </a:lnTo>
                    <a:close/>
                    <a:moveTo>
                      <a:pt x="911" y="126"/>
                    </a:moveTo>
                    <a:lnTo>
                      <a:pt x="910" y="126"/>
                    </a:lnTo>
                    <a:lnTo>
                      <a:pt x="909" y="127"/>
                    </a:lnTo>
                    <a:lnTo>
                      <a:pt x="899" y="116"/>
                    </a:lnTo>
                    <a:lnTo>
                      <a:pt x="911" y="126"/>
                    </a:lnTo>
                    <a:close/>
                    <a:moveTo>
                      <a:pt x="887" y="105"/>
                    </a:moveTo>
                    <a:lnTo>
                      <a:pt x="845" y="158"/>
                    </a:lnTo>
                    <a:lnTo>
                      <a:pt x="870" y="178"/>
                    </a:lnTo>
                    <a:lnTo>
                      <a:pt x="911" y="126"/>
                    </a:lnTo>
                    <a:lnTo>
                      <a:pt x="887" y="105"/>
                    </a:lnTo>
                    <a:close/>
                    <a:moveTo>
                      <a:pt x="845" y="158"/>
                    </a:moveTo>
                    <a:lnTo>
                      <a:pt x="842" y="161"/>
                    </a:lnTo>
                    <a:lnTo>
                      <a:pt x="845" y="158"/>
                    </a:lnTo>
                    <a:lnTo>
                      <a:pt x="857" y="168"/>
                    </a:lnTo>
                    <a:lnTo>
                      <a:pt x="845" y="158"/>
                    </a:lnTo>
                    <a:close/>
                    <a:moveTo>
                      <a:pt x="845" y="158"/>
                    </a:moveTo>
                    <a:lnTo>
                      <a:pt x="798" y="216"/>
                    </a:lnTo>
                    <a:lnTo>
                      <a:pt x="822" y="235"/>
                    </a:lnTo>
                    <a:lnTo>
                      <a:pt x="870" y="178"/>
                    </a:lnTo>
                    <a:lnTo>
                      <a:pt x="845" y="158"/>
                    </a:lnTo>
                    <a:close/>
                    <a:moveTo>
                      <a:pt x="823" y="235"/>
                    </a:moveTo>
                    <a:lnTo>
                      <a:pt x="823" y="234"/>
                    </a:lnTo>
                    <a:lnTo>
                      <a:pt x="822" y="235"/>
                    </a:lnTo>
                    <a:lnTo>
                      <a:pt x="810" y="226"/>
                    </a:lnTo>
                    <a:lnTo>
                      <a:pt x="823" y="235"/>
                    </a:lnTo>
                    <a:close/>
                    <a:moveTo>
                      <a:pt x="797" y="217"/>
                    </a:moveTo>
                    <a:lnTo>
                      <a:pt x="755" y="274"/>
                    </a:lnTo>
                    <a:lnTo>
                      <a:pt x="781" y="292"/>
                    </a:lnTo>
                    <a:lnTo>
                      <a:pt x="823" y="235"/>
                    </a:lnTo>
                    <a:lnTo>
                      <a:pt x="797" y="217"/>
                    </a:lnTo>
                    <a:close/>
                    <a:moveTo>
                      <a:pt x="755" y="274"/>
                    </a:moveTo>
                    <a:lnTo>
                      <a:pt x="756" y="273"/>
                    </a:lnTo>
                    <a:lnTo>
                      <a:pt x="757" y="272"/>
                    </a:lnTo>
                    <a:lnTo>
                      <a:pt x="769" y="283"/>
                    </a:lnTo>
                    <a:lnTo>
                      <a:pt x="755" y="274"/>
                    </a:lnTo>
                    <a:close/>
                    <a:moveTo>
                      <a:pt x="757" y="272"/>
                    </a:moveTo>
                    <a:lnTo>
                      <a:pt x="705" y="319"/>
                    </a:lnTo>
                    <a:lnTo>
                      <a:pt x="727" y="342"/>
                    </a:lnTo>
                    <a:lnTo>
                      <a:pt x="779" y="294"/>
                    </a:lnTo>
                    <a:lnTo>
                      <a:pt x="757" y="272"/>
                    </a:lnTo>
                    <a:close/>
                    <a:moveTo>
                      <a:pt x="705" y="319"/>
                    </a:moveTo>
                    <a:lnTo>
                      <a:pt x="706" y="317"/>
                    </a:lnTo>
                    <a:lnTo>
                      <a:pt x="706" y="317"/>
                    </a:lnTo>
                    <a:lnTo>
                      <a:pt x="715" y="330"/>
                    </a:lnTo>
                    <a:lnTo>
                      <a:pt x="705" y="319"/>
                    </a:lnTo>
                    <a:close/>
                    <a:moveTo>
                      <a:pt x="706" y="317"/>
                    </a:moveTo>
                    <a:lnTo>
                      <a:pt x="649" y="359"/>
                    </a:lnTo>
                    <a:lnTo>
                      <a:pt x="668" y="385"/>
                    </a:lnTo>
                    <a:lnTo>
                      <a:pt x="725" y="343"/>
                    </a:lnTo>
                    <a:lnTo>
                      <a:pt x="706" y="317"/>
                    </a:lnTo>
                    <a:close/>
                    <a:moveTo>
                      <a:pt x="649" y="359"/>
                    </a:moveTo>
                    <a:lnTo>
                      <a:pt x="650" y="358"/>
                    </a:lnTo>
                    <a:lnTo>
                      <a:pt x="653" y="357"/>
                    </a:lnTo>
                    <a:lnTo>
                      <a:pt x="658" y="372"/>
                    </a:lnTo>
                    <a:lnTo>
                      <a:pt x="649" y="359"/>
                    </a:lnTo>
                    <a:close/>
                    <a:moveTo>
                      <a:pt x="653" y="357"/>
                    </a:moveTo>
                    <a:lnTo>
                      <a:pt x="585" y="383"/>
                    </a:lnTo>
                    <a:lnTo>
                      <a:pt x="596" y="412"/>
                    </a:lnTo>
                    <a:lnTo>
                      <a:pt x="664" y="386"/>
                    </a:lnTo>
                    <a:lnTo>
                      <a:pt x="653" y="357"/>
                    </a:lnTo>
                    <a:close/>
                    <a:moveTo>
                      <a:pt x="585" y="383"/>
                    </a:moveTo>
                    <a:lnTo>
                      <a:pt x="587" y="383"/>
                    </a:lnTo>
                    <a:lnTo>
                      <a:pt x="589" y="382"/>
                    </a:lnTo>
                    <a:lnTo>
                      <a:pt x="590" y="398"/>
                    </a:lnTo>
                    <a:lnTo>
                      <a:pt x="585" y="383"/>
                    </a:lnTo>
                    <a:close/>
                    <a:moveTo>
                      <a:pt x="589" y="382"/>
                    </a:moveTo>
                    <a:lnTo>
                      <a:pt x="505" y="393"/>
                    </a:lnTo>
                    <a:lnTo>
                      <a:pt x="508" y="424"/>
                    </a:lnTo>
                    <a:lnTo>
                      <a:pt x="592" y="413"/>
                    </a:lnTo>
                    <a:lnTo>
                      <a:pt x="589" y="382"/>
                    </a:lnTo>
                    <a:close/>
                    <a:moveTo>
                      <a:pt x="509" y="424"/>
                    </a:moveTo>
                    <a:lnTo>
                      <a:pt x="508" y="424"/>
                    </a:lnTo>
                    <a:lnTo>
                      <a:pt x="508" y="424"/>
                    </a:lnTo>
                    <a:lnTo>
                      <a:pt x="507" y="408"/>
                    </a:lnTo>
                    <a:lnTo>
                      <a:pt x="509" y="424"/>
                    </a:lnTo>
                    <a:close/>
                    <a:moveTo>
                      <a:pt x="504" y="393"/>
                    </a:moveTo>
                    <a:lnTo>
                      <a:pt x="473" y="398"/>
                    </a:lnTo>
                    <a:lnTo>
                      <a:pt x="478" y="429"/>
                    </a:lnTo>
                    <a:lnTo>
                      <a:pt x="509" y="424"/>
                    </a:lnTo>
                    <a:lnTo>
                      <a:pt x="504" y="393"/>
                    </a:lnTo>
                    <a:close/>
                    <a:moveTo>
                      <a:pt x="483" y="428"/>
                    </a:moveTo>
                    <a:lnTo>
                      <a:pt x="481" y="429"/>
                    </a:lnTo>
                    <a:lnTo>
                      <a:pt x="478" y="429"/>
                    </a:lnTo>
                    <a:lnTo>
                      <a:pt x="476" y="413"/>
                    </a:lnTo>
                    <a:lnTo>
                      <a:pt x="483" y="428"/>
                    </a:lnTo>
                    <a:close/>
                    <a:moveTo>
                      <a:pt x="469" y="399"/>
                    </a:moveTo>
                    <a:lnTo>
                      <a:pt x="437" y="415"/>
                    </a:lnTo>
                    <a:lnTo>
                      <a:pt x="451" y="443"/>
                    </a:lnTo>
                    <a:lnTo>
                      <a:pt x="483" y="428"/>
                    </a:lnTo>
                    <a:lnTo>
                      <a:pt x="469" y="399"/>
                    </a:lnTo>
                    <a:close/>
                    <a:moveTo>
                      <a:pt x="455" y="440"/>
                    </a:moveTo>
                    <a:lnTo>
                      <a:pt x="453" y="442"/>
                    </a:lnTo>
                    <a:lnTo>
                      <a:pt x="451" y="443"/>
                    </a:lnTo>
                    <a:lnTo>
                      <a:pt x="444" y="429"/>
                    </a:lnTo>
                    <a:lnTo>
                      <a:pt x="455" y="440"/>
                    </a:lnTo>
                    <a:close/>
                    <a:moveTo>
                      <a:pt x="433" y="418"/>
                    </a:moveTo>
                    <a:lnTo>
                      <a:pt x="407" y="444"/>
                    </a:lnTo>
                    <a:lnTo>
                      <a:pt x="429" y="466"/>
                    </a:lnTo>
                    <a:lnTo>
                      <a:pt x="455" y="440"/>
                    </a:lnTo>
                    <a:lnTo>
                      <a:pt x="433" y="418"/>
                    </a:lnTo>
                    <a:close/>
                    <a:moveTo>
                      <a:pt x="431" y="465"/>
                    </a:moveTo>
                    <a:lnTo>
                      <a:pt x="430" y="465"/>
                    </a:lnTo>
                    <a:lnTo>
                      <a:pt x="429" y="466"/>
                    </a:lnTo>
                    <a:lnTo>
                      <a:pt x="419" y="455"/>
                    </a:lnTo>
                    <a:lnTo>
                      <a:pt x="431" y="465"/>
                    </a:lnTo>
                    <a:close/>
                    <a:moveTo>
                      <a:pt x="406" y="445"/>
                    </a:moveTo>
                    <a:lnTo>
                      <a:pt x="385" y="471"/>
                    </a:lnTo>
                    <a:lnTo>
                      <a:pt x="409" y="491"/>
                    </a:lnTo>
                    <a:lnTo>
                      <a:pt x="431" y="465"/>
                    </a:lnTo>
                    <a:lnTo>
                      <a:pt x="406" y="445"/>
                    </a:lnTo>
                    <a:close/>
                    <a:moveTo>
                      <a:pt x="411" y="490"/>
                    </a:moveTo>
                    <a:lnTo>
                      <a:pt x="409" y="491"/>
                    </a:lnTo>
                    <a:lnTo>
                      <a:pt x="409" y="491"/>
                    </a:lnTo>
                    <a:lnTo>
                      <a:pt x="397" y="482"/>
                    </a:lnTo>
                    <a:lnTo>
                      <a:pt x="411" y="490"/>
                    </a:lnTo>
                    <a:close/>
                    <a:moveTo>
                      <a:pt x="385" y="472"/>
                    </a:moveTo>
                    <a:lnTo>
                      <a:pt x="358" y="509"/>
                    </a:lnTo>
                    <a:lnTo>
                      <a:pt x="384" y="527"/>
                    </a:lnTo>
                    <a:lnTo>
                      <a:pt x="411" y="490"/>
                    </a:lnTo>
                    <a:lnTo>
                      <a:pt x="385" y="472"/>
                    </a:lnTo>
                    <a:close/>
                    <a:moveTo>
                      <a:pt x="358" y="509"/>
                    </a:moveTo>
                    <a:lnTo>
                      <a:pt x="332" y="545"/>
                    </a:lnTo>
                    <a:lnTo>
                      <a:pt x="357" y="563"/>
                    </a:lnTo>
                    <a:lnTo>
                      <a:pt x="384" y="527"/>
                    </a:lnTo>
                    <a:lnTo>
                      <a:pt x="358" y="509"/>
                    </a:lnTo>
                    <a:close/>
                    <a:moveTo>
                      <a:pt x="358" y="562"/>
                    </a:moveTo>
                    <a:lnTo>
                      <a:pt x="358" y="562"/>
                    </a:lnTo>
                    <a:lnTo>
                      <a:pt x="357" y="563"/>
                    </a:lnTo>
                    <a:lnTo>
                      <a:pt x="345" y="554"/>
                    </a:lnTo>
                    <a:lnTo>
                      <a:pt x="358" y="562"/>
                    </a:lnTo>
                    <a:close/>
                    <a:moveTo>
                      <a:pt x="332" y="547"/>
                    </a:moveTo>
                    <a:lnTo>
                      <a:pt x="311" y="583"/>
                    </a:lnTo>
                    <a:lnTo>
                      <a:pt x="338" y="599"/>
                    </a:lnTo>
                    <a:lnTo>
                      <a:pt x="358" y="562"/>
                    </a:lnTo>
                    <a:lnTo>
                      <a:pt x="332" y="547"/>
                    </a:lnTo>
                    <a:close/>
                    <a:moveTo>
                      <a:pt x="311" y="583"/>
                    </a:moveTo>
                    <a:lnTo>
                      <a:pt x="312" y="582"/>
                    </a:lnTo>
                    <a:lnTo>
                      <a:pt x="313" y="581"/>
                    </a:lnTo>
                    <a:lnTo>
                      <a:pt x="324" y="591"/>
                    </a:lnTo>
                    <a:lnTo>
                      <a:pt x="311" y="583"/>
                    </a:lnTo>
                    <a:close/>
                    <a:moveTo>
                      <a:pt x="313" y="581"/>
                    </a:moveTo>
                    <a:lnTo>
                      <a:pt x="286" y="612"/>
                    </a:lnTo>
                    <a:lnTo>
                      <a:pt x="311" y="633"/>
                    </a:lnTo>
                    <a:lnTo>
                      <a:pt x="336" y="601"/>
                    </a:lnTo>
                    <a:lnTo>
                      <a:pt x="313" y="581"/>
                    </a:lnTo>
                    <a:close/>
                    <a:moveTo>
                      <a:pt x="286" y="612"/>
                    </a:moveTo>
                    <a:lnTo>
                      <a:pt x="287" y="611"/>
                    </a:lnTo>
                    <a:lnTo>
                      <a:pt x="287" y="611"/>
                    </a:lnTo>
                    <a:lnTo>
                      <a:pt x="298" y="622"/>
                    </a:lnTo>
                    <a:lnTo>
                      <a:pt x="286" y="612"/>
                    </a:lnTo>
                    <a:close/>
                    <a:moveTo>
                      <a:pt x="287" y="611"/>
                    </a:moveTo>
                    <a:lnTo>
                      <a:pt x="255" y="643"/>
                    </a:lnTo>
                    <a:lnTo>
                      <a:pt x="278" y="664"/>
                    </a:lnTo>
                    <a:lnTo>
                      <a:pt x="310" y="634"/>
                    </a:lnTo>
                    <a:lnTo>
                      <a:pt x="287" y="611"/>
                    </a:lnTo>
                    <a:close/>
                    <a:moveTo>
                      <a:pt x="255" y="643"/>
                    </a:moveTo>
                    <a:lnTo>
                      <a:pt x="256" y="642"/>
                    </a:lnTo>
                    <a:lnTo>
                      <a:pt x="256" y="642"/>
                    </a:lnTo>
                    <a:lnTo>
                      <a:pt x="267" y="654"/>
                    </a:lnTo>
                    <a:lnTo>
                      <a:pt x="255" y="643"/>
                    </a:lnTo>
                    <a:close/>
                    <a:moveTo>
                      <a:pt x="256" y="642"/>
                    </a:moveTo>
                    <a:lnTo>
                      <a:pt x="226" y="667"/>
                    </a:lnTo>
                    <a:lnTo>
                      <a:pt x="245" y="692"/>
                    </a:lnTo>
                    <a:lnTo>
                      <a:pt x="277" y="665"/>
                    </a:lnTo>
                    <a:lnTo>
                      <a:pt x="256" y="642"/>
                    </a:lnTo>
                    <a:close/>
                    <a:moveTo>
                      <a:pt x="226" y="667"/>
                    </a:moveTo>
                    <a:lnTo>
                      <a:pt x="228" y="666"/>
                    </a:lnTo>
                    <a:lnTo>
                      <a:pt x="231" y="665"/>
                    </a:lnTo>
                    <a:lnTo>
                      <a:pt x="235" y="679"/>
                    </a:lnTo>
                    <a:lnTo>
                      <a:pt x="226" y="667"/>
                    </a:lnTo>
                    <a:close/>
                    <a:moveTo>
                      <a:pt x="231" y="665"/>
                    </a:moveTo>
                    <a:lnTo>
                      <a:pt x="215" y="670"/>
                    </a:lnTo>
                    <a:lnTo>
                      <a:pt x="225" y="700"/>
                    </a:lnTo>
                    <a:lnTo>
                      <a:pt x="240" y="695"/>
                    </a:lnTo>
                    <a:lnTo>
                      <a:pt x="231" y="665"/>
                    </a:lnTo>
                    <a:close/>
                    <a:moveTo>
                      <a:pt x="215" y="670"/>
                    </a:moveTo>
                    <a:lnTo>
                      <a:pt x="216" y="669"/>
                    </a:lnTo>
                    <a:lnTo>
                      <a:pt x="217" y="669"/>
                    </a:lnTo>
                    <a:lnTo>
                      <a:pt x="220" y="685"/>
                    </a:lnTo>
                    <a:lnTo>
                      <a:pt x="215" y="670"/>
                    </a:lnTo>
                    <a:close/>
                    <a:moveTo>
                      <a:pt x="217" y="669"/>
                    </a:moveTo>
                    <a:lnTo>
                      <a:pt x="190" y="674"/>
                    </a:lnTo>
                    <a:lnTo>
                      <a:pt x="196" y="706"/>
                    </a:lnTo>
                    <a:lnTo>
                      <a:pt x="223" y="700"/>
                    </a:lnTo>
                    <a:lnTo>
                      <a:pt x="217" y="669"/>
                    </a:lnTo>
                    <a:close/>
                    <a:moveTo>
                      <a:pt x="190" y="674"/>
                    </a:moveTo>
                    <a:lnTo>
                      <a:pt x="188" y="675"/>
                    </a:lnTo>
                    <a:lnTo>
                      <a:pt x="191" y="674"/>
                    </a:lnTo>
                    <a:lnTo>
                      <a:pt x="193" y="690"/>
                    </a:lnTo>
                    <a:lnTo>
                      <a:pt x="190" y="674"/>
                    </a:lnTo>
                    <a:close/>
                    <a:moveTo>
                      <a:pt x="191" y="674"/>
                    </a:moveTo>
                    <a:lnTo>
                      <a:pt x="160" y="679"/>
                    </a:lnTo>
                    <a:lnTo>
                      <a:pt x="165" y="711"/>
                    </a:lnTo>
                    <a:lnTo>
                      <a:pt x="196" y="706"/>
                    </a:lnTo>
                    <a:lnTo>
                      <a:pt x="191" y="674"/>
                    </a:lnTo>
                    <a:close/>
                    <a:moveTo>
                      <a:pt x="160" y="679"/>
                    </a:moveTo>
                    <a:lnTo>
                      <a:pt x="128" y="686"/>
                    </a:lnTo>
                    <a:lnTo>
                      <a:pt x="133" y="716"/>
                    </a:lnTo>
                    <a:lnTo>
                      <a:pt x="165" y="711"/>
                    </a:lnTo>
                    <a:lnTo>
                      <a:pt x="160" y="679"/>
                    </a:lnTo>
                    <a:close/>
                    <a:moveTo>
                      <a:pt x="128" y="686"/>
                    </a:moveTo>
                    <a:lnTo>
                      <a:pt x="97" y="691"/>
                    </a:lnTo>
                    <a:lnTo>
                      <a:pt x="102" y="721"/>
                    </a:lnTo>
                    <a:lnTo>
                      <a:pt x="133" y="716"/>
                    </a:lnTo>
                    <a:lnTo>
                      <a:pt x="128" y="686"/>
                    </a:lnTo>
                    <a:close/>
                    <a:moveTo>
                      <a:pt x="105" y="720"/>
                    </a:moveTo>
                    <a:lnTo>
                      <a:pt x="103" y="721"/>
                    </a:lnTo>
                    <a:lnTo>
                      <a:pt x="102" y="721"/>
                    </a:lnTo>
                    <a:lnTo>
                      <a:pt x="99" y="706"/>
                    </a:lnTo>
                    <a:lnTo>
                      <a:pt x="105" y="720"/>
                    </a:lnTo>
                    <a:close/>
                    <a:moveTo>
                      <a:pt x="94" y="691"/>
                    </a:moveTo>
                    <a:lnTo>
                      <a:pt x="64" y="701"/>
                    </a:lnTo>
                    <a:lnTo>
                      <a:pt x="73" y="731"/>
                    </a:lnTo>
                    <a:lnTo>
                      <a:pt x="105" y="720"/>
                    </a:lnTo>
                    <a:lnTo>
                      <a:pt x="94" y="691"/>
                    </a:lnTo>
                    <a:close/>
                    <a:moveTo>
                      <a:pt x="74" y="730"/>
                    </a:moveTo>
                    <a:lnTo>
                      <a:pt x="75" y="730"/>
                    </a:lnTo>
                    <a:lnTo>
                      <a:pt x="73" y="731"/>
                    </a:lnTo>
                    <a:lnTo>
                      <a:pt x="68" y="716"/>
                    </a:lnTo>
                    <a:lnTo>
                      <a:pt x="74" y="730"/>
                    </a:lnTo>
                    <a:close/>
                    <a:moveTo>
                      <a:pt x="63" y="702"/>
                    </a:moveTo>
                    <a:lnTo>
                      <a:pt x="36" y="712"/>
                    </a:lnTo>
                    <a:lnTo>
                      <a:pt x="48" y="742"/>
                    </a:lnTo>
                    <a:lnTo>
                      <a:pt x="74" y="730"/>
                    </a:lnTo>
                    <a:lnTo>
                      <a:pt x="63" y="702"/>
                    </a:lnTo>
                    <a:close/>
                    <a:moveTo>
                      <a:pt x="54" y="738"/>
                    </a:moveTo>
                    <a:lnTo>
                      <a:pt x="50" y="740"/>
                    </a:lnTo>
                    <a:lnTo>
                      <a:pt x="48" y="742"/>
                    </a:lnTo>
                    <a:lnTo>
                      <a:pt x="42" y="726"/>
                    </a:lnTo>
                    <a:lnTo>
                      <a:pt x="54" y="738"/>
                    </a:lnTo>
                    <a:close/>
                    <a:moveTo>
                      <a:pt x="31" y="715"/>
                    </a:moveTo>
                    <a:lnTo>
                      <a:pt x="16" y="731"/>
                    </a:lnTo>
                    <a:lnTo>
                      <a:pt x="37" y="753"/>
                    </a:lnTo>
                    <a:lnTo>
                      <a:pt x="54" y="738"/>
                    </a:lnTo>
                    <a:lnTo>
                      <a:pt x="31" y="715"/>
                    </a:lnTo>
                    <a:close/>
                    <a:moveTo>
                      <a:pt x="41" y="748"/>
                    </a:moveTo>
                    <a:lnTo>
                      <a:pt x="40" y="751"/>
                    </a:lnTo>
                    <a:lnTo>
                      <a:pt x="37" y="753"/>
                    </a:lnTo>
                    <a:lnTo>
                      <a:pt x="27" y="743"/>
                    </a:lnTo>
                    <a:lnTo>
                      <a:pt x="41" y="748"/>
                    </a:lnTo>
                    <a:close/>
                    <a:moveTo>
                      <a:pt x="12" y="737"/>
                    </a:moveTo>
                    <a:lnTo>
                      <a:pt x="1" y="762"/>
                    </a:lnTo>
                    <a:lnTo>
                      <a:pt x="31" y="774"/>
                    </a:lnTo>
                    <a:lnTo>
                      <a:pt x="41" y="748"/>
                    </a:lnTo>
                    <a:lnTo>
                      <a:pt x="12" y="737"/>
                    </a:lnTo>
                    <a:close/>
                    <a:moveTo>
                      <a:pt x="31" y="766"/>
                    </a:moveTo>
                    <a:lnTo>
                      <a:pt x="32" y="770"/>
                    </a:lnTo>
                    <a:lnTo>
                      <a:pt x="31" y="774"/>
                    </a:lnTo>
                    <a:lnTo>
                      <a:pt x="16" y="768"/>
                    </a:lnTo>
                    <a:lnTo>
                      <a:pt x="31" y="766"/>
                    </a:lnTo>
                    <a:close/>
                    <a:moveTo>
                      <a:pt x="0" y="771"/>
                    </a:moveTo>
                    <a:lnTo>
                      <a:pt x="6" y="802"/>
                    </a:lnTo>
                    <a:lnTo>
                      <a:pt x="37" y="797"/>
                    </a:lnTo>
                    <a:lnTo>
                      <a:pt x="31" y="766"/>
                    </a:lnTo>
                    <a:lnTo>
                      <a:pt x="0" y="771"/>
                    </a:lnTo>
                    <a:close/>
                    <a:moveTo>
                      <a:pt x="35" y="793"/>
                    </a:moveTo>
                    <a:lnTo>
                      <a:pt x="36" y="795"/>
                    </a:lnTo>
                    <a:lnTo>
                      <a:pt x="37" y="797"/>
                    </a:lnTo>
                    <a:lnTo>
                      <a:pt x="21" y="800"/>
                    </a:lnTo>
                    <a:lnTo>
                      <a:pt x="35" y="793"/>
                    </a:lnTo>
                    <a:close/>
                    <a:moveTo>
                      <a:pt x="8" y="807"/>
                    </a:moveTo>
                    <a:lnTo>
                      <a:pt x="18" y="827"/>
                    </a:lnTo>
                    <a:lnTo>
                      <a:pt x="45" y="814"/>
                    </a:lnTo>
                    <a:lnTo>
                      <a:pt x="35" y="793"/>
                    </a:lnTo>
                    <a:lnTo>
                      <a:pt x="8" y="807"/>
                    </a:lnTo>
                    <a:close/>
                    <a:moveTo>
                      <a:pt x="43" y="810"/>
                    </a:moveTo>
                    <a:lnTo>
                      <a:pt x="44" y="811"/>
                    </a:lnTo>
                    <a:lnTo>
                      <a:pt x="45" y="814"/>
                    </a:lnTo>
                    <a:lnTo>
                      <a:pt x="32" y="820"/>
                    </a:lnTo>
                    <a:lnTo>
                      <a:pt x="43" y="810"/>
                    </a:lnTo>
                    <a:close/>
                    <a:moveTo>
                      <a:pt x="21" y="831"/>
                    </a:moveTo>
                    <a:lnTo>
                      <a:pt x="31" y="842"/>
                    </a:lnTo>
                    <a:lnTo>
                      <a:pt x="54" y="820"/>
                    </a:lnTo>
                    <a:lnTo>
                      <a:pt x="43" y="810"/>
                    </a:lnTo>
                    <a:lnTo>
                      <a:pt x="21" y="831"/>
                    </a:lnTo>
                    <a:close/>
                    <a:moveTo>
                      <a:pt x="46" y="816"/>
                    </a:moveTo>
                    <a:lnTo>
                      <a:pt x="50" y="817"/>
                    </a:lnTo>
                    <a:lnTo>
                      <a:pt x="54" y="820"/>
                    </a:lnTo>
                    <a:lnTo>
                      <a:pt x="42" y="831"/>
                    </a:lnTo>
                    <a:lnTo>
                      <a:pt x="46" y="816"/>
                    </a:lnTo>
                    <a:close/>
                    <a:moveTo>
                      <a:pt x="38" y="847"/>
                    </a:moveTo>
                    <a:lnTo>
                      <a:pt x="60" y="852"/>
                    </a:lnTo>
                    <a:lnTo>
                      <a:pt x="67" y="821"/>
                    </a:lnTo>
                    <a:lnTo>
                      <a:pt x="46" y="816"/>
                    </a:lnTo>
                    <a:lnTo>
                      <a:pt x="38" y="847"/>
                    </a:lnTo>
                    <a:close/>
                    <a:moveTo>
                      <a:pt x="60" y="852"/>
                    </a:moveTo>
                    <a:lnTo>
                      <a:pt x="80" y="857"/>
                    </a:lnTo>
                    <a:lnTo>
                      <a:pt x="88" y="826"/>
                    </a:lnTo>
                    <a:lnTo>
                      <a:pt x="67" y="821"/>
                    </a:lnTo>
                    <a:lnTo>
                      <a:pt x="60" y="852"/>
                    </a:lnTo>
                    <a:close/>
                    <a:moveTo>
                      <a:pt x="80" y="857"/>
                    </a:moveTo>
                    <a:lnTo>
                      <a:pt x="101" y="862"/>
                    </a:lnTo>
                    <a:lnTo>
                      <a:pt x="109" y="831"/>
                    </a:lnTo>
                    <a:lnTo>
                      <a:pt x="88" y="826"/>
                    </a:lnTo>
                    <a:lnTo>
                      <a:pt x="80" y="857"/>
                    </a:lnTo>
                    <a:close/>
                    <a:moveTo>
                      <a:pt x="105" y="831"/>
                    </a:moveTo>
                    <a:lnTo>
                      <a:pt x="107" y="831"/>
                    </a:lnTo>
                    <a:lnTo>
                      <a:pt x="109" y="831"/>
                    </a:lnTo>
                    <a:lnTo>
                      <a:pt x="105" y="847"/>
                    </a:lnTo>
                    <a:lnTo>
                      <a:pt x="105" y="831"/>
                    </a:lnTo>
                    <a:close/>
                    <a:moveTo>
                      <a:pt x="105" y="862"/>
                    </a:moveTo>
                    <a:lnTo>
                      <a:pt x="126" y="862"/>
                    </a:lnTo>
                    <a:lnTo>
                      <a:pt x="126" y="831"/>
                    </a:lnTo>
                    <a:lnTo>
                      <a:pt x="105" y="831"/>
                    </a:lnTo>
                    <a:lnTo>
                      <a:pt x="105" y="862"/>
                    </a:lnTo>
                    <a:close/>
                    <a:moveTo>
                      <a:pt x="126" y="862"/>
                    </a:moveTo>
                    <a:lnTo>
                      <a:pt x="151" y="862"/>
                    </a:lnTo>
                    <a:lnTo>
                      <a:pt x="151" y="831"/>
                    </a:lnTo>
                    <a:lnTo>
                      <a:pt x="126" y="831"/>
                    </a:lnTo>
                    <a:lnTo>
                      <a:pt x="126" y="862"/>
                    </a:lnTo>
                    <a:close/>
                    <a:moveTo>
                      <a:pt x="151" y="862"/>
                    </a:moveTo>
                    <a:lnTo>
                      <a:pt x="147" y="862"/>
                    </a:lnTo>
                    <a:lnTo>
                      <a:pt x="143" y="860"/>
                    </a:lnTo>
                    <a:lnTo>
                      <a:pt x="151" y="847"/>
                    </a:lnTo>
                    <a:lnTo>
                      <a:pt x="151" y="862"/>
                    </a:lnTo>
                    <a:close/>
                    <a:moveTo>
                      <a:pt x="143" y="860"/>
                    </a:moveTo>
                    <a:lnTo>
                      <a:pt x="159" y="870"/>
                    </a:lnTo>
                    <a:lnTo>
                      <a:pt x="176" y="844"/>
                    </a:lnTo>
                    <a:lnTo>
                      <a:pt x="161" y="833"/>
                    </a:lnTo>
                    <a:lnTo>
                      <a:pt x="143" y="860"/>
                    </a:lnTo>
                    <a:close/>
                    <a:moveTo>
                      <a:pt x="159" y="870"/>
                    </a:moveTo>
                    <a:lnTo>
                      <a:pt x="184" y="886"/>
                    </a:lnTo>
                    <a:lnTo>
                      <a:pt x="159" y="870"/>
                    </a:lnTo>
                    <a:lnTo>
                      <a:pt x="168" y="857"/>
                    </a:lnTo>
                    <a:lnTo>
                      <a:pt x="159" y="870"/>
                    </a:lnTo>
                    <a:close/>
                    <a:moveTo>
                      <a:pt x="159" y="870"/>
                    </a:moveTo>
                    <a:lnTo>
                      <a:pt x="175" y="880"/>
                    </a:lnTo>
                    <a:lnTo>
                      <a:pt x="192" y="855"/>
                    </a:lnTo>
                    <a:lnTo>
                      <a:pt x="176" y="844"/>
                    </a:lnTo>
                    <a:lnTo>
                      <a:pt x="159" y="870"/>
                    </a:lnTo>
                    <a:close/>
                    <a:moveTo>
                      <a:pt x="175" y="880"/>
                    </a:moveTo>
                    <a:lnTo>
                      <a:pt x="173" y="879"/>
                    </a:lnTo>
                    <a:lnTo>
                      <a:pt x="172" y="878"/>
                    </a:lnTo>
                    <a:lnTo>
                      <a:pt x="183" y="868"/>
                    </a:lnTo>
                    <a:lnTo>
                      <a:pt x="175" y="880"/>
                    </a:lnTo>
                    <a:close/>
                    <a:moveTo>
                      <a:pt x="172" y="878"/>
                    </a:moveTo>
                    <a:lnTo>
                      <a:pt x="188" y="895"/>
                    </a:lnTo>
                    <a:lnTo>
                      <a:pt x="210" y="872"/>
                    </a:lnTo>
                    <a:lnTo>
                      <a:pt x="194" y="857"/>
                    </a:lnTo>
                    <a:lnTo>
                      <a:pt x="172" y="878"/>
                    </a:lnTo>
                    <a:close/>
                    <a:moveTo>
                      <a:pt x="188" y="895"/>
                    </a:moveTo>
                    <a:lnTo>
                      <a:pt x="183" y="890"/>
                    </a:lnTo>
                    <a:lnTo>
                      <a:pt x="183" y="883"/>
                    </a:lnTo>
                    <a:lnTo>
                      <a:pt x="198" y="883"/>
                    </a:lnTo>
                    <a:lnTo>
                      <a:pt x="188" y="895"/>
                    </a:lnTo>
                    <a:close/>
                    <a:moveTo>
                      <a:pt x="183" y="883"/>
                    </a:moveTo>
                    <a:lnTo>
                      <a:pt x="183" y="909"/>
                    </a:lnTo>
                    <a:lnTo>
                      <a:pt x="215" y="909"/>
                    </a:lnTo>
                    <a:lnTo>
                      <a:pt x="215" y="883"/>
                    </a:lnTo>
                    <a:lnTo>
                      <a:pt x="183" y="883"/>
                    </a:lnTo>
                    <a:close/>
                    <a:moveTo>
                      <a:pt x="183" y="909"/>
                    </a:moveTo>
                    <a:lnTo>
                      <a:pt x="183" y="930"/>
                    </a:lnTo>
                    <a:lnTo>
                      <a:pt x="215" y="930"/>
                    </a:lnTo>
                    <a:lnTo>
                      <a:pt x="215" y="909"/>
                    </a:lnTo>
                    <a:lnTo>
                      <a:pt x="183" y="909"/>
                    </a:lnTo>
                    <a:close/>
                    <a:moveTo>
                      <a:pt x="183" y="930"/>
                    </a:moveTo>
                    <a:lnTo>
                      <a:pt x="183" y="927"/>
                    </a:lnTo>
                    <a:lnTo>
                      <a:pt x="184" y="924"/>
                    </a:lnTo>
                    <a:lnTo>
                      <a:pt x="198" y="930"/>
                    </a:lnTo>
                    <a:lnTo>
                      <a:pt x="183" y="930"/>
                    </a:lnTo>
                    <a:close/>
                    <a:moveTo>
                      <a:pt x="184" y="924"/>
                    </a:moveTo>
                    <a:lnTo>
                      <a:pt x="174" y="951"/>
                    </a:lnTo>
                    <a:lnTo>
                      <a:pt x="203" y="962"/>
                    </a:lnTo>
                    <a:lnTo>
                      <a:pt x="214" y="936"/>
                    </a:lnTo>
                    <a:lnTo>
                      <a:pt x="184" y="924"/>
                    </a:lnTo>
                    <a:close/>
                    <a:moveTo>
                      <a:pt x="174" y="951"/>
                    </a:moveTo>
                    <a:lnTo>
                      <a:pt x="174" y="951"/>
                    </a:lnTo>
                    <a:lnTo>
                      <a:pt x="174" y="950"/>
                    </a:lnTo>
                    <a:lnTo>
                      <a:pt x="188" y="957"/>
                    </a:lnTo>
                    <a:lnTo>
                      <a:pt x="174" y="951"/>
                    </a:lnTo>
                    <a:close/>
                    <a:moveTo>
                      <a:pt x="174" y="950"/>
                    </a:moveTo>
                    <a:lnTo>
                      <a:pt x="164" y="970"/>
                    </a:lnTo>
                    <a:lnTo>
                      <a:pt x="192" y="984"/>
                    </a:lnTo>
                    <a:lnTo>
                      <a:pt x="202" y="963"/>
                    </a:lnTo>
                    <a:lnTo>
                      <a:pt x="174" y="950"/>
                    </a:lnTo>
                    <a:close/>
                    <a:moveTo>
                      <a:pt x="164" y="970"/>
                    </a:moveTo>
                    <a:lnTo>
                      <a:pt x="153" y="991"/>
                    </a:lnTo>
                    <a:lnTo>
                      <a:pt x="182" y="1005"/>
                    </a:lnTo>
                    <a:lnTo>
                      <a:pt x="192" y="984"/>
                    </a:lnTo>
                    <a:lnTo>
                      <a:pt x="164" y="970"/>
                    </a:lnTo>
                    <a:close/>
                    <a:moveTo>
                      <a:pt x="183" y="1002"/>
                    </a:moveTo>
                    <a:lnTo>
                      <a:pt x="182" y="1004"/>
                    </a:lnTo>
                    <a:lnTo>
                      <a:pt x="182" y="1005"/>
                    </a:lnTo>
                    <a:lnTo>
                      <a:pt x="168" y="999"/>
                    </a:lnTo>
                    <a:lnTo>
                      <a:pt x="183" y="1002"/>
                    </a:lnTo>
                    <a:close/>
                    <a:moveTo>
                      <a:pt x="152" y="995"/>
                    </a:moveTo>
                    <a:lnTo>
                      <a:pt x="147" y="1015"/>
                    </a:lnTo>
                    <a:lnTo>
                      <a:pt x="178" y="1023"/>
                    </a:lnTo>
                    <a:lnTo>
                      <a:pt x="183" y="1002"/>
                    </a:lnTo>
                    <a:lnTo>
                      <a:pt x="152" y="995"/>
                    </a:lnTo>
                    <a:close/>
                    <a:moveTo>
                      <a:pt x="178" y="1019"/>
                    </a:moveTo>
                    <a:lnTo>
                      <a:pt x="178" y="1021"/>
                    </a:lnTo>
                    <a:lnTo>
                      <a:pt x="178" y="1023"/>
                    </a:lnTo>
                    <a:lnTo>
                      <a:pt x="163" y="1019"/>
                    </a:lnTo>
                    <a:lnTo>
                      <a:pt x="178" y="1019"/>
                    </a:lnTo>
                    <a:close/>
                    <a:moveTo>
                      <a:pt x="146" y="1019"/>
                    </a:moveTo>
                    <a:lnTo>
                      <a:pt x="146" y="1039"/>
                    </a:lnTo>
                    <a:lnTo>
                      <a:pt x="178" y="1039"/>
                    </a:lnTo>
                    <a:lnTo>
                      <a:pt x="178" y="1019"/>
                    </a:lnTo>
                    <a:lnTo>
                      <a:pt x="146" y="1019"/>
                    </a:lnTo>
                    <a:close/>
                    <a:moveTo>
                      <a:pt x="176" y="1033"/>
                    </a:moveTo>
                    <a:lnTo>
                      <a:pt x="178" y="1036"/>
                    </a:lnTo>
                    <a:lnTo>
                      <a:pt x="178" y="1039"/>
                    </a:lnTo>
                    <a:lnTo>
                      <a:pt x="163" y="1039"/>
                    </a:lnTo>
                    <a:lnTo>
                      <a:pt x="176" y="1033"/>
                    </a:lnTo>
                    <a:close/>
                    <a:moveTo>
                      <a:pt x="148" y="1047"/>
                    </a:moveTo>
                    <a:lnTo>
                      <a:pt x="153" y="1058"/>
                    </a:lnTo>
                    <a:lnTo>
                      <a:pt x="182" y="1043"/>
                    </a:lnTo>
                    <a:lnTo>
                      <a:pt x="176" y="1033"/>
                    </a:lnTo>
                    <a:lnTo>
                      <a:pt x="148" y="1047"/>
                    </a:lnTo>
                    <a:close/>
                    <a:moveTo>
                      <a:pt x="175" y="1036"/>
                    </a:moveTo>
                    <a:lnTo>
                      <a:pt x="179" y="1038"/>
                    </a:lnTo>
                    <a:lnTo>
                      <a:pt x="182" y="1043"/>
                    </a:lnTo>
                    <a:lnTo>
                      <a:pt x="168" y="1051"/>
                    </a:lnTo>
                    <a:lnTo>
                      <a:pt x="175" y="1036"/>
                    </a:lnTo>
                    <a:close/>
                    <a:moveTo>
                      <a:pt x="161" y="1064"/>
                    </a:moveTo>
                    <a:lnTo>
                      <a:pt x="181" y="1075"/>
                    </a:lnTo>
                    <a:lnTo>
                      <a:pt x="195" y="1047"/>
                    </a:lnTo>
                    <a:lnTo>
                      <a:pt x="175" y="1036"/>
                    </a:lnTo>
                    <a:lnTo>
                      <a:pt x="161" y="1064"/>
                    </a:lnTo>
                    <a:close/>
                    <a:moveTo>
                      <a:pt x="191" y="1046"/>
                    </a:moveTo>
                    <a:lnTo>
                      <a:pt x="193" y="1046"/>
                    </a:lnTo>
                    <a:lnTo>
                      <a:pt x="195" y="1047"/>
                    </a:lnTo>
                    <a:lnTo>
                      <a:pt x="188" y="1061"/>
                    </a:lnTo>
                    <a:lnTo>
                      <a:pt x="191" y="1046"/>
                    </a:lnTo>
                    <a:close/>
                    <a:moveTo>
                      <a:pt x="186" y="1076"/>
                    </a:moveTo>
                    <a:lnTo>
                      <a:pt x="217" y="1081"/>
                    </a:lnTo>
                    <a:lnTo>
                      <a:pt x="222" y="1051"/>
                    </a:lnTo>
                    <a:lnTo>
                      <a:pt x="191" y="1046"/>
                    </a:lnTo>
                    <a:lnTo>
                      <a:pt x="186" y="1076"/>
                    </a:lnTo>
                    <a:close/>
                    <a:moveTo>
                      <a:pt x="220" y="1051"/>
                    </a:moveTo>
                    <a:lnTo>
                      <a:pt x="221" y="1051"/>
                    </a:lnTo>
                    <a:lnTo>
                      <a:pt x="222" y="1051"/>
                    </a:lnTo>
                    <a:lnTo>
                      <a:pt x="220" y="1066"/>
                    </a:lnTo>
                    <a:lnTo>
                      <a:pt x="220" y="1051"/>
                    </a:lnTo>
                    <a:close/>
                    <a:moveTo>
                      <a:pt x="220" y="1081"/>
                    </a:moveTo>
                    <a:lnTo>
                      <a:pt x="235" y="1081"/>
                    </a:lnTo>
                    <a:lnTo>
                      <a:pt x="235" y="1051"/>
                    </a:lnTo>
                    <a:lnTo>
                      <a:pt x="220" y="1051"/>
                    </a:lnTo>
                    <a:lnTo>
                      <a:pt x="220" y="1081"/>
                    </a:lnTo>
                    <a:close/>
                    <a:moveTo>
                      <a:pt x="231" y="1052"/>
                    </a:moveTo>
                    <a:lnTo>
                      <a:pt x="233" y="1051"/>
                    </a:lnTo>
                    <a:lnTo>
                      <a:pt x="235" y="1051"/>
                    </a:lnTo>
                    <a:lnTo>
                      <a:pt x="235" y="1066"/>
                    </a:lnTo>
                    <a:lnTo>
                      <a:pt x="231" y="1052"/>
                    </a:lnTo>
                    <a:close/>
                    <a:moveTo>
                      <a:pt x="240" y="1081"/>
                    </a:moveTo>
                    <a:lnTo>
                      <a:pt x="255" y="1076"/>
                    </a:lnTo>
                    <a:lnTo>
                      <a:pt x="246" y="1046"/>
                    </a:lnTo>
                    <a:lnTo>
                      <a:pt x="231" y="1052"/>
                    </a:lnTo>
                    <a:lnTo>
                      <a:pt x="240" y="1081"/>
                    </a:lnTo>
                    <a:close/>
                    <a:moveTo>
                      <a:pt x="255" y="1076"/>
                    </a:moveTo>
                    <a:lnTo>
                      <a:pt x="272" y="1070"/>
                    </a:lnTo>
                    <a:lnTo>
                      <a:pt x="262" y="1040"/>
                    </a:lnTo>
                    <a:lnTo>
                      <a:pt x="246" y="1046"/>
                    </a:lnTo>
                    <a:lnTo>
                      <a:pt x="255" y="1076"/>
                    </a:lnTo>
                    <a:close/>
                    <a:moveTo>
                      <a:pt x="259" y="1042"/>
                    </a:moveTo>
                    <a:lnTo>
                      <a:pt x="260" y="1041"/>
                    </a:lnTo>
                    <a:lnTo>
                      <a:pt x="262" y="1040"/>
                    </a:lnTo>
                    <a:lnTo>
                      <a:pt x="267" y="1056"/>
                    </a:lnTo>
                    <a:lnTo>
                      <a:pt x="259" y="1042"/>
                    </a:lnTo>
                    <a:close/>
                    <a:moveTo>
                      <a:pt x="276" y="1069"/>
                    </a:moveTo>
                    <a:lnTo>
                      <a:pt x="291" y="1058"/>
                    </a:lnTo>
                    <a:lnTo>
                      <a:pt x="274" y="1032"/>
                    </a:lnTo>
                    <a:lnTo>
                      <a:pt x="259" y="1042"/>
                    </a:lnTo>
                    <a:lnTo>
                      <a:pt x="276" y="1069"/>
                    </a:lnTo>
                    <a:close/>
                    <a:moveTo>
                      <a:pt x="291" y="1058"/>
                    </a:moveTo>
                    <a:lnTo>
                      <a:pt x="306" y="1048"/>
                    </a:lnTo>
                    <a:lnTo>
                      <a:pt x="289" y="1022"/>
                    </a:lnTo>
                    <a:lnTo>
                      <a:pt x="274" y="1032"/>
                    </a:lnTo>
                    <a:lnTo>
                      <a:pt x="291" y="1058"/>
                    </a:lnTo>
                    <a:close/>
                    <a:moveTo>
                      <a:pt x="287" y="1023"/>
                    </a:moveTo>
                    <a:lnTo>
                      <a:pt x="288" y="1022"/>
                    </a:lnTo>
                    <a:lnTo>
                      <a:pt x="289" y="1022"/>
                    </a:lnTo>
                    <a:lnTo>
                      <a:pt x="298" y="1034"/>
                    </a:lnTo>
                    <a:lnTo>
                      <a:pt x="287" y="1023"/>
                    </a:lnTo>
                    <a:close/>
                    <a:moveTo>
                      <a:pt x="310" y="1046"/>
                    </a:moveTo>
                    <a:lnTo>
                      <a:pt x="325" y="1030"/>
                    </a:lnTo>
                    <a:lnTo>
                      <a:pt x="302" y="1008"/>
                    </a:lnTo>
                    <a:lnTo>
                      <a:pt x="287" y="1023"/>
                    </a:lnTo>
                    <a:lnTo>
                      <a:pt x="310" y="1046"/>
                    </a:lnTo>
                    <a:close/>
                    <a:moveTo>
                      <a:pt x="325" y="1030"/>
                    </a:moveTo>
                    <a:lnTo>
                      <a:pt x="324" y="1031"/>
                    </a:lnTo>
                    <a:lnTo>
                      <a:pt x="323" y="1032"/>
                    </a:lnTo>
                    <a:lnTo>
                      <a:pt x="314" y="1019"/>
                    </a:lnTo>
                    <a:lnTo>
                      <a:pt x="325" y="1030"/>
                    </a:lnTo>
                    <a:close/>
                    <a:moveTo>
                      <a:pt x="323" y="1032"/>
                    </a:moveTo>
                    <a:lnTo>
                      <a:pt x="338" y="1022"/>
                    </a:lnTo>
                    <a:lnTo>
                      <a:pt x="321" y="996"/>
                    </a:lnTo>
                    <a:lnTo>
                      <a:pt x="305" y="1006"/>
                    </a:lnTo>
                    <a:lnTo>
                      <a:pt x="323" y="1032"/>
                    </a:lnTo>
                    <a:close/>
                    <a:moveTo>
                      <a:pt x="319" y="998"/>
                    </a:moveTo>
                    <a:lnTo>
                      <a:pt x="320" y="997"/>
                    </a:lnTo>
                    <a:lnTo>
                      <a:pt x="321" y="996"/>
                    </a:lnTo>
                    <a:lnTo>
                      <a:pt x="329" y="1009"/>
                    </a:lnTo>
                    <a:lnTo>
                      <a:pt x="319" y="998"/>
                    </a:lnTo>
                    <a:close/>
                    <a:moveTo>
                      <a:pt x="340" y="1020"/>
                    </a:moveTo>
                    <a:lnTo>
                      <a:pt x="356" y="1004"/>
                    </a:lnTo>
                    <a:lnTo>
                      <a:pt x="334" y="982"/>
                    </a:lnTo>
                    <a:lnTo>
                      <a:pt x="319" y="998"/>
                    </a:lnTo>
                    <a:lnTo>
                      <a:pt x="340" y="1020"/>
                    </a:lnTo>
                    <a:close/>
                    <a:moveTo>
                      <a:pt x="356" y="1004"/>
                    </a:moveTo>
                    <a:lnTo>
                      <a:pt x="355" y="1005"/>
                    </a:lnTo>
                    <a:lnTo>
                      <a:pt x="353" y="1006"/>
                    </a:lnTo>
                    <a:lnTo>
                      <a:pt x="345" y="992"/>
                    </a:lnTo>
                    <a:lnTo>
                      <a:pt x="356" y="1004"/>
                    </a:lnTo>
                    <a:close/>
                    <a:moveTo>
                      <a:pt x="353" y="1006"/>
                    </a:moveTo>
                    <a:lnTo>
                      <a:pt x="370" y="996"/>
                    </a:lnTo>
                    <a:lnTo>
                      <a:pt x="352" y="969"/>
                    </a:lnTo>
                    <a:lnTo>
                      <a:pt x="336" y="980"/>
                    </a:lnTo>
                    <a:lnTo>
                      <a:pt x="353" y="1006"/>
                    </a:lnTo>
                    <a:close/>
                    <a:moveTo>
                      <a:pt x="352" y="969"/>
                    </a:moveTo>
                    <a:lnTo>
                      <a:pt x="478" y="885"/>
                    </a:lnTo>
                    <a:lnTo>
                      <a:pt x="352" y="969"/>
                    </a:lnTo>
                    <a:lnTo>
                      <a:pt x="361" y="982"/>
                    </a:lnTo>
                    <a:lnTo>
                      <a:pt x="352" y="969"/>
                    </a:lnTo>
                    <a:close/>
                    <a:moveTo>
                      <a:pt x="370" y="996"/>
                    </a:moveTo>
                    <a:lnTo>
                      <a:pt x="385" y="985"/>
                    </a:lnTo>
                    <a:lnTo>
                      <a:pt x="368" y="959"/>
                    </a:lnTo>
                    <a:lnTo>
                      <a:pt x="352" y="969"/>
                    </a:lnTo>
                    <a:lnTo>
                      <a:pt x="370" y="99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2" name="Freeform 110">
                <a:extLst>
                  <a:ext uri="{FF2B5EF4-FFF2-40B4-BE49-F238E27FC236}">
                    <a16:creationId xmlns:a16="http://schemas.microsoft.com/office/drawing/2014/main" id="{46047507-8E84-1D99-F97D-065270A2F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319"/>
                <a:ext cx="43" cy="35"/>
              </a:xfrm>
              <a:custGeom>
                <a:avLst/>
                <a:gdLst>
                  <a:gd name="T0" fmla="*/ 105 w 214"/>
                  <a:gd name="T1" fmla="*/ 0 h 177"/>
                  <a:gd name="T2" fmla="*/ 126 w 214"/>
                  <a:gd name="T3" fmla="*/ 0 h 177"/>
                  <a:gd name="T4" fmla="*/ 141 w 214"/>
                  <a:gd name="T5" fmla="*/ 5 h 177"/>
                  <a:gd name="T6" fmla="*/ 157 w 214"/>
                  <a:gd name="T7" fmla="*/ 11 h 177"/>
                  <a:gd name="T8" fmla="*/ 173 w 214"/>
                  <a:gd name="T9" fmla="*/ 16 h 177"/>
                  <a:gd name="T10" fmla="*/ 183 w 214"/>
                  <a:gd name="T11" fmla="*/ 26 h 177"/>
                  <a:gd name="T12" fmla="*/ 194 w 214"/>
                  <a:gd name="T13" fmla="*/ 37 h 177"/>
                  <a:gd name="T14" fmla="*/ 204 w 214"/>
                  <a:gd name="T15" fmla="*/ 47 h 177"/>
                  <a:gd name="T16" fmla="*/ 209 w 214"/>
                  <a:gd name="T17" fmla="*/ 63 h 177"/>
                  <a:gd name="T18" fmla="*/ 214 w 214"/>
                  <a:gd name="T19" fmla="*/ 73 h 177"/>
                  <a:gd name="T20" fmla="*/ 214 w 214"/>
                  <a:gd name="T21" fmla="*/ 89 h 177"/>
                  <a:gd name="T22" fmla="*/ 214 w 214"/>
                  <a:gd name="T23" fmla="*/ 105 h 177"/>
                  <a:gd name="T24" fmla="*/ 209 w 214"/>
                  <a:gd name="T25" fmla="*/ 115 h 177"/>
                  <a:gd name="T26" fmla="*/ 204 w 214"/>
                  <a:gd name="T27" fmla="*/ 130 h 177"/>
                  <a:gd name="T28" fmla="*/ 194 w 214"/>
                  <a:gd name="T29" fmla="*/ 142 h 177"/>
                  <a:gd name="T30" fmla="*/ 183 w 214"/>
                  <a:gd name="T31" fmla="*/ 152 h 177"/>
                  <a:gd name="T32" fmla="*/ 173 w 214"/>
                  <a:gd name="T33" fmla="*/ 162 h 177"/>
                  <a:gd name="T34" fmla="*/ 157 w 214"/>
                  <a:gd name="T35" fmla="*/ 167 h 177"/>
                  <a:gd name="T36" fmla="*/ 141 w 214"/>
                  <a:gd name="T37" fmla="*/ 172 h 177"/>
                  <a:gd name="T38" fmla="*/ 126 w 214"/>
                  <a:gd name="T39" fmla="*/ 177 h 177"/>
                  <a:gd name="T40" fmla="*/ 105 w 214"/>
                  <a:gd name="T41" fmla="*/ 177 h 177"/>
                  <a:gd name="T42" fmla="*/ 89 w 214"/>
                  <a:gd name="T43" fmla="*/ 177 h 177"/>
                  <a:gd name="T44" fmla="*/ 74 w 214"/>
                  <a:gd name="T45" fmla="*/ 172 h 177"/>
                  <a:gd name="T46" fmla="*/ 58 w 214"/>
                  <a:gd name="T47" fmla="*/ 167 h 177"/>
                  <a:gd name="T48" fmla="*/ 42 w 214"/>
                  <a:gd name="T49" fmla="*/ 162 h 177"/>
                  <a:gd name="T50" fmla="*/ 32 w 214"/>
                  <a:gd name="T51" fmla="*/ 152 h 177"/>
                  <a:gd name="T52" fmla="*/ 22 w 214"/>
                  <a:gd name="T53" fmla="*/ 142 h 177"/>
                  <a:gd name="T54" fmla="*/ 10 w 214"/>
                  <a:gd name="T55" fmla="*/ 130 h 177"/>
                  <a:gd name="T56" fmla="*/ 5 w 214"/>
                  <a:gd name="T57" fmla="*/ 115 h 177"/>
                  <a:gd name="T58" fmla="*/ 0 w 214"/>
                  <a:gd name="T59" fmla="*/ 105 h 177"/>
                  <a:gd name="T60" fmla="*/ 0 w 214"/>
                  <a:gd name="T61" fmla="*/ 89 h 177"/>
                  <a:gd name="T62" fmla="*/ 0 w 214"/>
                  <a:gd name="T63" fmla="*/ 73 h 177"/>
                  <a:gd name="T64" fmla="*/ 5 w 214"/>
                  <a:gd name="T65" fmla="*/ 63 h 177"/>
                  <a:gd name="T66" fmla="*/ 10 w 214"/>
                  <a:gd name="T67" fmla="*/ 47 h 177"/>
                  <a:gd name="T68" fmla="*/ 22 w 214"/>
                  <a:gd name="T69" fmla="*/ 37 h 177"/>
                  <a:gd name="T70" fmla="*/ 32 w 214"/>
                  <a:gd name="T71" fmla="*/ 26 h 177"/>
                  <a:gd name="T72" fmla="*/ 42 w 214"/>
                  <a:gd name="T73" fmla="*/ 16 h 177"/>
                  <a:gd name="T74" fmla="*/ 58 w 214"/>
                  <a:gd name="T75" fmla="*/ 11 h 177"/>
                  <a:gd name="T76" fmla="*/ 74 w 214"/>
                  <a:gd name="T77" fmla="*/ 5 h 177"/>
                  <a:gd name="T78" fmla="*/ 89 w 214"/>
                  <a:gd name="T79" fmla="*/ 0 h 177"/>
                  <a:gd name="T80" fmla="*/ 105 w 214"/>
                  <a:gd name="T81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4" h="177">
                    <a:moveTo>
                      <a:pt x="105" y="0"/>
                    </a:moveTo>
                    <a:lnTo>
                      <a:pt x="126" y="0"/>
                    </a:lnTo>
                    <a:lnTo>
                      <a:pt x="141" y="5"/>
                    </a:lnTo>
                    <a:lnTo>
                      <a:pt x="157" y="11"/>
                    </a:lnTo>
                    <a:lnTo>
                      <a:pt x="173" y="16"/>
                    </a:lnTo>
                    <a:lnTo>
                      <a:pt x="183" y="26"/>
                    </a:lnTo>
                    <a:lnTo>
                      <a:pt x="194" y="37"/>
                    </a:lnTo>
                    <a:lnTo>
                      <a:pt x="204" y="47"/>
                    </a:lnTo>
                    <a:lnTo>
                      <a:pt x="209" y="63"/>
                    </a:lnTo>
                    <a:lnTo>
                      <a:pt x="214" y="73"/>
                    </a:lnTo>
                    <a:lnTo>
                      <a:pt x="214" y="89"/>
                    </a:lnTo>
                    <a:lnTo>
                      <a:pt x="214" y="105"/>
                    </a:lnTo>
                    <a:lnTo>
                      <a:pt x="209" y="115"/>
                    </a:lnTo>
                    <a:lnTo>
                      <a:pt x="204" y="130"/>
                    </a:lnTo>
                    <a:lnTo>
                      <a:pt x="194" y="142"/>
                    </a:lnTo>
                    <a:lnTo>
                      <a:pt x="183" y="152"/>
                    </a:lnTo>
                    <a:lnTo>
                      <a:pt x="173" y="162"/>
                    </a:lnTo>
                    <a:lnTo>
                      <a:pt x="157" y="167"/>
                    </a:lnTo>
                    <a:lnTo>
                      <a:pt x="141" y="172"/>
                    </a:lnTo>
                    <a:lnTo>
                      <a:pt x="126" y="177"/>
                    </a:lnTo>
                    <a:lnTo>
                      <a:pt x="105" y="177"/>
                    </a:lnTo>
                    <a:lnTo>
                      <a:pt x="89" y="177"/>
                    </a:lnTo>
                    <a:lnTo>
                      <a:pt x="74" y="172"/>
                    </a:lnTo>
                    <a:lnTo>
                      <a:pt x="58" y="167"/>
                    </a:lnTo>
                    <a:lnTo>
                      <a:pt x="42" y="162"/>
                    </a:lnTo>
                    <a:lnTo>
                      <a:pt x="32" y="152"/>
                    </a:lnTo>
                    <a:lnTo>
                      <a:pt x="22" y="142"/>
                    </a:lnTo>
                    <a:lnTo>
                      <a:pt x="10" y="130"/>
                    </a:lnTo>
                    <a:lnTo>
                      <a:pt x="5" y="115"/>
                    </a:lnTo>
                    <a:lnTo>
                      <a:pt x="0" y="105"/>
                    </a:lnTo>
                    <a:lnTo>
                      <a:pt x="0" y="89"/>
                    </a:lnTo>
                    <a:lnTo>
                      <a:pt x="0" y="73"/>
                    </a:lnTo>
                    <a:lnTo>
                      <a:pt x="5" y="63"/>
                    </a:lnTo>
                    <a:lnTo>
                      <a:pt x="10" y="47"/>
                    </a:lnTo>
                    <a:lnTo>
                      <a:pt x="22" y="37"/>
                    </a:lnTo>
                    <a:lnTo>
                      <a:pt x="32" y="26"/>
                    </a:lnTo>
                    <a:lnTo>
                      <a:pt x="42" y="16"/>
                    </a:lnTo>
                    <a:lnTo>
                      <a:pt x="58" y="11"/>
                    </a:lnTo>
                    <a:lnTo>
                      <a:pt x="74" y="5"/>
                    </a:lnTo>
                    <a:lnTo>
                      <a:pt x="89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0083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3" name="Freeform 111">
                <a:extLst>
                  <a:ext uri="{FF2B5EF4-FFF2-40B4-BE49-F238E27FC236}">
                    <a16:creationId xmlns:a16="http://schemas.microsoft.com/office/drawing/2014/main" id="{A15F3527-C0C5-784A-F94A-07869C289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319"/>
                <a:ext cx="43" cy="35"/>
              </a:xfrm>
              <a:custGeom>
                <a:avLst/>
                <a:gdLst>
                  <a:gd name="T0" fmla="*/ 105 w 214"/>
                  <a:gd name="T1" fmla="*/ 0 h 177"/>
                  <a:gd name="T2" fmla="*/ 126 w 214"/>
                  <a:gd name="T3" fmla="*/ 0 h 177"/>
                  <a:gd name="T4" fmla="*/ 141 w 214"/>
                  <a:gd name="T5" fmla="*/ 5 h 177"/>
                  <a:gd name="T6" fmla="*/ 157 w 214"/>
                  <a:gd name="T7" fmla="*/ 11 h 177"/>
                  <a:gd name="T8" fmla="*/ 173 w 214"/>
                  <a:gd name="T9" fmla="*/ 16 h 177"/>
                  <a:gd name="T10" fmla="*/ 183 w 214"/>
                  <a:gd name="T11" fmla="*/ 26 h 177"/>
                  <a:gd name="T12" fmla="*/ 194 w 214"/>
                  <a:gd name="T13" fmla="*/ 37 h 177"/>
                  <a:gd name="T14" fmla="*/ 204 w 214"/>
                  <a:gd name="T15" fmla="*/ 47 h 177"/>
                  <a:gd name="T16" fmla="*/ 209 w 214"/>
                  <a:gd name="T17" fmla="*/ 63 h 177"/>
                  <a:gd name="T18" fmla="*/ 214 w 214"/>
                  <a:gd name="T19" fmla="*/ 73 h 177"/>
                  <a:gd name="T20" fmla="*/ 214 w 214"/>
                  <a:gd name="T21" fmla="*/ 89 h 177"/>
                  <a:gd name="T22" fmla="*/ 214 w 214"/>
                  <a:gd name="T23" fmla="*/ 105 h 177"/>
                  <a:gd name="T24" fmla="*/ 209 w 214"/>
                  <a:gd name="T25" fmla="*/ 115 h 177"/>
                  <a:gd name="T26" fmla="*/ 204 w 214"/>
                  <a:gd name="T27" fmla="*/ 130 h 177"/>
                  <a:gd name="T28" fmla="*/ 194 w 214"/>
                  <a:gd name="T29" fmla="*/ 142 h 177"/>
                  <a:gd name="T30" fmla="*/ 183 w 214"/>
                  <a:gd name="T31" fmla="*/ 152 h 177"/>
                  <a:gd name="T32" fmla="*/ 173 w 214"/>
                  <a:gd name="T33" fmla="*/ 162 h 177"/>
                  <a:gd name="T34" fmla="*/ 157 w 214"/>
                  <a:gd name="T35" fmla="*/ 167 h 177"/>
                  <a:gd name="T36" fmla="*/ 141 w 214"/>
                  <a:gd name="T37" fmla="*/ 172 h 177"/>
                  <a:gd name="T38" fmla="*/ 126 w 214"/>
                  <a:gd name="T39" fmla="*/ 177 h 177"/>
                  <a:gd name="T40" fmla="*/ 105 w 214"/>
                  <a:gd name="T41" fmla="*/ 177 h 177"/>
                  <a:gd name="T42" fmla="*/ 89 w 214"/>
                  <a:gd name="T43" fmla="*/ 177 h 177"/>
                  <a:gd name="T44" fmla="*/ 74 w 214"/>
                  <a:gd name="T45" fmla="*/ 172 h 177"/>
                  <a:gd name="T46" fmla="*/ 58 w 214"/>
                  <a:gd name="T47" fmla="*/ 167 h 177"/>
                  <a:gd name="T48" fmla="*/ 42 w 214"/>
                  <a:gd name="T49" fmla="*/ 162 h 177"/>
                  <a:gd name="T50" fmla="*/ 32 w 214"/>
                  <a:gd name="T51" fmla="*/ 152 h 177"/>
                  <a:gd name="T52" fmla="*/ 22 w 214"/>
                  <a:gd name="T53" fmla="*/ 142 h 177"/>
                  <a:gd name="T54" fmla="*/ 10 w 214"/>
                  <a:gd name="T55" fmla="*/ 130 h 177"/>
                  <a:gd name="T56" fmla="*/ 5 w 214"/>
                  <a:gd name="T57" fmla="*/ 115 h 177"/>
                  <a:gd name="T58" fmla="*/ 0 w 214"/>
                  <a:gd name="T59" fmla="*/ 105 h 177"/>
                  <a:gd name="T60" fmla="*/ 0 w 214"/>
                  <a:gd name="T61" fmla="*/ 89 h 177"/>
                  <a:gd name="T62" fmla="*/ 0 w 214"/>
                  <a:gd name="T63" fmla="*/ 73 h 177"/>
                  <a:gd name="T64" fmla="*/ 5 w 214"/>
                  <a:gd name="T65" fmla="*/ 63 h 177"/>
                  <a:gd name="T66" fmla="*/ 10 w 214"/>
                  <a:gd name="T67" fmla="*/ 47 h 177"/>
                  <a:gd name="T68" fmla="*/ 22 w 214"/>
                  <a:gd name="T69" fmla="*/ 37 h 177"/>
                  <a:gd name="T70" fmla="*/ 32 w 214"/>
                  <a:gd name="T71" fmla="*/ 26 h 177"/>
                  <a:gd name="T72" fmla="*/ 42 w 214"/>
                  <a:gd name="T73" fmla="*/ 16 h 177"/>
                  <a:gd name="T74" fmla="*/ 58 w 214"/>
                  <a:gd name="T75" fmla="*/ 11 h 177"/>
                  <a:gd name="T76" fmla="*/ 74 w 214"/>
                  <a:gd name="T77" fmla="*/ 5 h 177"/>
                  <a:gd name="T78" fmla="*/ 89 w 214"/>
                  <a:gd name="T79" fmla="*/ 0 h 177"/>
                  <a:gd name="T80" fmla="*/ 105 w 214"/>
                  <a:gd name="T81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4" h="177">
                    <a:moveTo>
                      <a:pt x="105" y="0"/>
                    </a:moveTo>
                    <a:lnTo>
                      <a:pt x="126" y="0"/>
                    </a:lnTo>
                    <a:lnTo>
                      <a:pt x="141" y="5"/>
                    </a:lnTo>
                    <a:lnTo>
                      <a:pt x="157" y="11"/>
                    </a:lnTo>
                    <a:lnTo>
                      <a:pt x="173" y="16"/>
                    </a:lnTo>
                    <a:lnTo>
                      <a:pt x="183" y="26"/>
                    </a:lnTo>
                    <a:lnTo>
                      <a:pt x="194" y="37"/>
                    </a:lnTo>
                    <a:lnTo>
                      <a:pt x="204" y="47"/>
                    </a:lnTo>
                    <a:lnTo>
                      <a:pt x="209" y="63"/>
                    </a:lnTo>
                    <a:lnTo>
                      <a:pt x="214" y="73"/>
                    </a:lnTo>
                    <a:lnTo>
                      <a:pt x="214" y="89"/>
                    </a:lnTo>
                    <a:lnTo>
                      <a:pt x="214" y="105"/>
                    </a:lnTo>
                    <a:lnTo>
                      <a:pt x="209" y="115"/>
                    </a:lnTo>
                    <a:lnTo>
                      <a:pt x="204" y="130"/>
                    </a:lnTo>
                    <a:lnTo>
                      <a:pt x="194" y="142"/>
                    </a:lnTo>
                    <a:lnTo>
                      <a:pt x="183" y="152"/>
                    </a:lnTo>
                    <a:lnTo>
                      <a:pt x="173" y="162"/>
                    </a:lnTo>
                    <a:lnTo>
                      <a:pt x="157" y="167"/>
                    </a:lnTo>
                    <a:lnTo>
                      <a:pt x="141" y="172"/>
                    </a:lnTo>
                    <a:lnTo>
                      <a:pt x="126" y="177"/>
                    </a:lnTo>
                    <a:lnTo>
                      <a:pt x="105" y="177"/>
                    </a:lnTo>
                    <a:lnTo>
                      <a:pt x="89" y="177"/>
                    </a:lnTo>
                    <a:lnTo>
                      <a:pt x="74" y="172"/>
                    </a:lnTo>
                    <a:lnTo>
                      <a:pt x="58" y="167"/>
                    </a:lnTo>
                    <a:lnTo>
                      <a:pt x="42" y="162"/>
                    </a:lnTo>
                    <a:lnTo>
                      <a:pt x="32" y="152"/>
                    </a:lnTo>
                    <a:lnTo>
                      <a:pt x="22" y="142"/>
                    </a:lnTo>
                    <a:lnTo>
                      <a:pt x="10" y="130"/>
                    </a:lnTo>
                    <a:lnTo>
                      <a:pt x="5" y="115"/>
                    </a:lnTo>
                    <a:lnTo>
                      <a:pt x="0" y="105"/>
                    </a:lnTo>
                    <a:lnTo>
                      <a:pt x="0" y="89"/>
                    </a:lnTo>
                    <a:lnTo>
                      <a:pt x="0" y="73"/>
                    </a:lnTo>
                    <a:lnTo>
                      <a:pt x="5" y="63"/>
                    </a:lnTo>
                    <a:lnTo>
                      <a:pt x="10" y="47"/>
                    </a:lnTo>
                    <a:lnTo>
                      <a:pt x="22" y="37"/>
                    </a:lnTo>
                    <a:lnTo>
                      <a:pt x="32" y="26"/>
                    </a:lnTo>
                    <a:lnTo>
                      <a:pt x="42" y="16"/>
                    </a:lnTo>
                    <a:lnTo>
                      <a:pt x="58" y="11"/>
                    </a:lnTo>
                    <a:lnTo>
                      <a:pt x="74" y="5"/>
                    </a:lnTo>
                    <a:lnTo>
                      <a:pt x="89" y="0"/>
                    </a:lnTo>
                    <a:lnTo>
                      <a:pt x="105" y="0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4" name="Freeform 112">
                <a:extLst>
                  <a:ext uri="{FF2B5EF4-FFF2-40B4-BE49-F238E27FC236}">
                    <a16:creationId xmlns:a16="http://schemas.microsoft.com/office/drawing/2014/main" id="{13A64D72-D8C0-0C3F-FFEA-54EF673CC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2291"/>
                <a:ext cx="15" cy="17"/>
              </a:xfrm>
              <a:custGeom>
                <a:avLst/>
                <a:gdLst>
                  <a:gd name="T0" fmla="*/ 36 w 73"/>
                  <a:gd name="T1" fmla="*/ 0 h 89"/>
                  <a:gd name="T2" fmla="*/ 41 w 73"/>
                  <a:gd name="T3" fmla="*/ 0 h 89"/>
                  <a:gd name="T4" fmla="*/ 52 w 73"/>
                  <a:gd name="T5" fmla="*/ 5 h 89"/>
                  <a:gd name="T6" fmla="*/ 58 w 73"/>
                  <a:gd name="T7" fmla="*/ 5 h 89"/>
                  <a:gd name="T8" fmla="*/ 58 w 73"/>
                  <a:gd name="T9" fmla="*/ 10 h 89"/>
                  <a:gd name="T10" fmla="*/ 63 w 73"/>
                  <a:gd name="T11" fmla="*/ 16 h 89"/>
                  <a:gd name="T12" fmla="*/ 68 w 73"/>
                  <a:gd name="T13" fmla="*/ 22 h 89"/>
                  <a:gd name="T14" fmla="*/ 68 w 73"/>
                  <a:gd name="T15" fmla="*/ 27 h 89"/>
                  <a:gd name="T16" fmla="*/ 73 w 73"/>
                  <a:gd name="T17" fmla="*/ 32 h 89"/>
                  <a:gd name="T18" fmla="*/ 73 w 73"/>
                  <a:gd name="T19" fmla="*/ 37 h 89"/>
                  <a:gd name="T20" fmla="*/ 73 w 73"/>
                  <a:gd name="T21" fmla="*/ 47 h 89"/>
                  <a:gd name="T22" fmla="*/ 73 w 73"/>
                  <a:gd name="T23" fmla="*/ 52 h 89"/>
                  <a:gd name="T24" fmla="*/ 73 w 73"/>
                  <a:gd name="T25" fmla="*/ 57 h 89"/>
                  <a:gd name="T26" fmla="*/ 68 w 73"/>
                  <a:gd name="T27" fmla="*/ 69 h 89"/>
                  <a:gd name="T28" fmla="*/ 68 w 73"/>
                  <a:gd name="T29" fmla="*/ 74 h 89"/>
                  <a:gd name="T30" fmla="*/ 63 w 73"/>
                  <a:gd name="T31" fmla="*/ 79 h 89"/>
                  <a:gd name="T32" fmla="*/ 58 w 73"/>
                  <a:gd name="T33" fmla="*/ 84 h 89"/>
                  <a:gd name="T34" fmla="*/ 52 w 73"/>
                  <a:gd name="T35" fmla="*/ 89 h 89"/>
                  <a:gd name="T36" fmla="*/ 41 w 73"/>
                  <a:gd name="T37" fmla="*/ 89 h 89"/>
                  <a:gd name="T38" fmla="*/ 36 w 73"/>
                  <a:gd name="T39" fmla="*/ 89 h 89"/>
                  <a:gd name="T40" fmla="*/ 31 w 73"/>
                  <a:gd name="T41" fmla="*/ 89 h 89"/>
                  <a:gd name="T42" fmla="*/ 26 w 73"/>
                  <a:gd name="T43" fmla="*/ 89 h 89"/>
                  <a:gd name="T44" fmla="*/ 21 w 73"/>
                  <a:gd name="T45" fmla="*/ 84 h 89"/>
                  <a:gd name="T46" fmla="*/ 16 w 73"/>
                  <a:gd name="T47" fmla="*/ 84 h 89"/>
                  <a:gd name="T48" fmla="*/ 16 w 73"/>
                  <a:gd name="T49" fmla="*/ 79 h 89"/>
                  <a:gd name="T50" fmla="*/ 10 w 73"/>
                  <a:gd name="T51" fmla="*/ 74 h 89"/>
                  <a:gd name="T52" fmla="*/ 5 w 73"/>
                  <a:gd name="T53" fmla="*/ 69 h 89"/>
                  <a:gd name="T54" fmla="*/ 5 w 73"/>
                  <a:gd name="T55" fmla="*/ 57 h 89"/>
                  <a:gd name="T56" fmla="*/ 5 w 73"/>
                  <a:gd name="T57" fmla="*/ 52 h 89"/>
                  <a:gd name="T58" fmla="*/ 0 w 73"/>
                  <a:gd name="T59" fmla="*/ 47 h 89"/>
                  <a:gd name="T60" fmla="*/ 5 w 73"/>
                  <a:gd name="T61" fmla="*/ 37 h 89"/>
                  <a:gd name="T62" fmla="*/ 5 w 73"/>
                  <a:gd name="T63" fmla="*/ 32 h 89"/>
                  <a:gd name="T64" fmla="*/ 5 w 73"/>
                  <a:gd name="T65" fmla="*/ 27 h 89"/>
                  <a:gd name="T66" fmla="*/ 10 w 73"/>
                  <a:gd name="T67" fmla="*/ 22 h 89"/>
                  <a:gd name="T68" fmla="*/ 16 w 73"/>
                  <a:gd name="T69" fmla="*/ 16 h 89"/>
                  <a:gd name="T70" fmla="*/ 16 w 73"/>
                  <a:gd name="T71" fmla="*/ 10 h 89"/>
                  <a:gd name="T72" fmla="*/ 21 w 73"/>
                  <a:gd name="T73" fmla="*/ 5 h 89"/>
                  <a:gd name="T74" fmla="*/ 26 w 73"/>
                  <a:gd name="T75" fmla="*/ 5 h 89"/>
                  <a:gd name="T76" fmla="*/ 31 w 73"/>
                  <a:gd name="T77" fmla="*/ 0 h 89"/>
                  <a:gd name="T78" fmla="*/ 36 w 73"/>
                  <a:gd name="T7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3" h="89">
                    <a:moveTo>
                      <a:pt x="36" y="0"/>
                    </a:moveTo>
                    <a:lnTo>
                      <a:pt x="41" y="0"/>
                    </a:lnTo>
                    <a:lnTo>
                      <a:pt x="52" y="5"/>
                    </a:lnTo>
                    <a:lnTo>
                      <a:pt x="58" y="5"/>
                    </a:lnTo>
                    <a:lnTo>
                      <a:pt x="58" y="10"/>
                    </a:lnTo>
                    <a:lnTo>
                      <a:pt x="63" y="16"/>
                    </a:lnTo>
                    <a:lnTo>
                      <a:pt x="68" y="22"/>
                    </a:lnTo>
                    <a:lnTo>
                      <a:pt x="68" y="27"/>
                    </a:lnTo>
                    <a:lnTo>
                      <a:pt x="73" y="32"/>
                    </a:lnTo>
                    <a:lnTo>
                      <a:pt x="73" y="37"/>
                    </a:lnTo>
                    <a:lnTo>
                      <a:pt x="73" y="47"/>
                    </a:lnTo>
                    <a:lnTo>
                      <a:pt x="73" y="52"/>
                    </a:lnTo>
                    <a:lnTo>
                      <a:pt x="73" y="57"/>
                    </a:lnTo>
                    <a:lnTo>
                      <a:pt x="68" y="69"/>
                    </a:lnTo>
                    <a:lnTo>
                      <a:pt x="68" y="74"/>
                    </a:lnTo>
                    <a:lnTo>
                      <a:pt x="63" y="79"/>
                    </a:lnTo>
                    <a:lnTo>
                      <a:pt x="58" y="84"/>
                    </a:lnTo>
                    <a:lnTo>
                      <a:pt x="52" y="89"/>
                    </a:lnTo>
                    <a:lnTo>
                      <a:pt x="41" y="89"/>
                    </a:lnTo>
                    <a:lnTo>
                      <a:pt x="36" y="89"/>
                    </a:lnTo>
                    <a:lnTo>
                      <a:pt x="31" y="89"/>
                    </a:lnTo>
                    <a:lnTo>
                      <a:pt x="26" y="89"/>
                    </a:lnTo>
                    <a:lnTo>
                      <a:pt x="21" y="84"/>
                    </a:lnTo>
                    <a:lnTo>
                      <a:pt x="16" y="84"/>
                    </a:lnTo>
                    <a:lnTo>
                      <a:pt x="16" y="79"/>
                    </a:lnTo>
                    <a:lnTo>
                      <a:pt x="10" y="74"/>
                    </a:lnTo>
                    <a:lnTo>
                      <a:pt x="5" y="69"/>
                    </a:lnTo>
                    <a:lnTo>
                      <a:pt x="5" y="57"/>
                    </a:lnTo>
                    <a:lnTo>
                      <a:pt x="5" y="52"/>
                    </a:lnTo>
                    <a:lnTo>
                      <a:pt x="0" y="47"/>
                    </a:lnTo>
                    <a:lnTo>
                      <a:pt x="5" y="37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10" y="22"/>
                    </a:lnTo>
                    <a:lnTo>
                      <a:pt x="16" y="16"/>
                    </a:lnTo>
                    <a:lnTo>
                      <a:pt x="16" y="10"/>
                    </a:lnTo>
                    <a:lnTo>
                      <a:pt x="21" y="5"/>
                    </a:lnTo>
                    <a:lnTo>
                      <a:pt x="26" y="5"/>
                    </a:lnTo>
                    <a:lnTo>
                      <a:pt x="31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5" name="Freeform 113">
                <a:extLst>
                  <a:ext uri="{FF2B5EF4-FFF2-40B4-BE49-F238E27FC236}">
                    <a16:creationId xmlns:a16="http://schemas.microsoft.com/office/drawing/2014/main" id="{0C4DA786-82FD-A442-DB61-1D7C1CE80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2291"/>
                <a:ext cx="15" cy="17"/>
              </a:xfrm>
              <a:custGeom>
                <a:avLst/>
                <a:gdLst>
                  <a:gd name="T0" fmla="*/ 36 w 73"/>
                  <a:gd name="T1" fmla="*/ 0 h 89"/>
                  <a:gd name="T2" fmla="*/ 41 w 73"/>
                  <a:gd name="T3" fmla="*/ 0 h 89"/>
                  <a:gd name="T4" fmla="*/ 52 w 73"/>
                  <a:gd name="T5" fmla="*/ 5 h 89"/>
                  <a:gd name="T6" fmla="*/ 58 w 73"/>
                  <a:gd name="T7" fmla="*/ 5 h 89"/>
                  <a:gd name="T8" fmla="*/ 58 w 73"/>
                  <a:gd name="T9" fmla="*/ 10 h 89"/>
                  <a:gd name="T10" fmla="*/ 63 w 73"/>
                  <a:gd name="T11" fmla="*/ 16 h 89"/>
                  <a:gd name="T12" fmla="*/ 68 w 73"/>
                  <a:gd name="T13" fmla="*/ 22 h 89"/>
                  <a:gd name="T14" fmla="*/ 68 w 73"/>
                  <a:gd name="T15" fmla="*/ 27 h 89"/>
                  <a:gd name="T16" fmla="*/ 73 w 73"/>
                  <a:gd name="T17" fmla="*/ 32 h 89"/>
                  <a:gd name="T18" fmla="*/ 73 w 73"/>
                  <a:gd name="T19" fmla="*/ 37 h 89"/>
                  <a:gd name="T20" fmla="*/ 73 w 73"/>
                  <a:gd name="T21" fmla="*/ 47 h 89"/>
                  <a:gd name="T22" fmla="*/ 73 w 73"/>
                  <a:gd name="T23" fmla="*/ 52 h 89"/>
                  <a:gd name="T24" fmla="*/ 73 w 73"/>
                  <a:gd name="T25" fmla="*/ 57 h 89"/>
                  <a:gd name="T26" fmla="*/ 68 w 73"/>
                  <a:gd name="T27" fmla="*/ 69 h 89"/>
                  <a:gd name="T28" fmla="*/ 68 w 73"/>
                  <a:gd name="T29" fmla="*/ 74 h 89"/>
                  <a:gd name="T30" fmla="*/ 63 w 73"/>
                  <a:gd name="T31" fmla="*/ 79 h 89"/>
                  <a:gd name="T32" fmla="*/ 58 w 73"/>
                  <a:gd name="T33" fmla="*/ 84 h 89"/>
                  <a:gd name="T34" fmla="*/ 52 w 73"/>
                  <a:gd name="T35" fmla="*/ 89 h 89"/>
                  <a:gd name="T36" fmla="*/ 41 w 73"/>
                  <a:gd name="T37" fmla="*/ 89 h 89"/>
                  <a:gd name="T38" fmla="*/ 36 w 73"/>
                  <a:gd name="T39" fmla="*/ 89 h 89"/>
                  <a:gd name="T40" fmla="*/ 31 w 73"/>
                  <a:gd name="T41" fmla="*/ 89 h 89"/>
                  <a:gd name="T42" fmla="*/ 26 w 73"/>
                  <a:gd name="T43" fmla="*/ 89 h 89"/>
                  <a:gd name="T44" fmla="*/ 21 w 73"/>
                  <a:gd name="T45" fmla="*/ 84 h 89"/>
                  <a:gd name="T46" fmla="*/ 16 w 73"/>
                  <a:gd name="T47" fmla="*/ 84 h 89"/>
                  <a:gd name="T48" fmla="*/ 16 w 73"/>
                  <a:gd name="T49" fmla="*/ 79 h 89"/>
                  <a:gd name="T50" fmla="*/ 10 w 73"/>
                  <a:gd name="T51" fmla="*/ 74 h 89"/>
                  <a:gd name="T52" fmla="*/ 5 w 73"/>
                  <a:gd name="T53" fmla="*/ 69 h 89"/>
                  <a:gd name="T54" fmla="*/ 5 w 73"/>
                  <a:gd name="T55" fmla="*/ 57 h 89"/>
                  <a:gd name="T56" fmla="*/ 5 w 73"/>
                  <a:gd name="T57" fmla="*/ 52 h 89"/>
                  <a:gd name="T58" fmla="*/ 0 w 73"/>
                  <a:gd name="T59" fmla="*/ 47 h 89"/>
                  <a:gd name="T60" fmla="*/ 5 w 73"/>
                  <a:gd name="T61" fmla="*/ 37 h 89"/>
                  <a:gd name="T62" fmla="*/ 5 w 73"/>
                  <a:gd name="T63" fmla="*/ 32 h 89"/>
                  <a:gd name="T64" fmla="*/ 5 w 73"/>
                  <a:gd name="T65" fmla="*/ 27 h 89"/>
                  <a:gd name="T66" fmla="*/ 10 w 73"/>
                  <a:gd name="T67" fmla="*/ 22 h 89"/>
                  <a:gd name="T68" fmla="*/ 16 w 73"/>
                  <a:gd name="T69" fmla="*/ 16 h 89"/>
                  <a:gd name="T70" fmla="*/ 16 w 73"/>
                  <a:gd name="T71" fmla="*/ 10 h 89"/>
                  <a:gd name="T72" fmla="*/ 21 w 73"/>
                  <a:gd name="T73" fmla="*/ 5 h 89"/>
                  <a:gd name="T74" fmla="*/ 26 w 73"/>
                  <a:gd name="T75" fmla="*/ 5 h 89"/>
                  <a:gd name="T76" fmla="*/ 31 w 73"/>
                  <a:gd name="T77" fmla="*/ 0 h 89"/>
                  <a:gd name="T78" fmla="*/ 36 w 73"/>
                  <a:gd name="T7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3" h="89">
                    <a:moveTo>
                      <a:pt x="36" y="0"/>
                    </a:moveTo>
                    <a:lnTo>
                      <a:pt x="41" y="0"/>
                    </a:lnTo>
                    <a:lnTo>
                      <a:pt x="52" y="5"/>
                    </a:lnTo>
                    <a:lnTo>
                      <a:pt x="58" y="5"/>
                    </a:lnTo>
                    <a:lnTo>
                      <a:pt x="58" y="10"/>
                    </a:lnTo>
                    <a:lnTo>
                      <a:pt x="63" y="16"/>
                    </a:lnTo>
                    <a:lnTo>
                      <a:pt x="68" y="22"/>
                    </a:lnTo>
                    <a:lnTo>
                      <a:pt x="68" y="27"/>
                    </a:lnTo>
                    <a:lnTo>
                      <a:pt x="73" y="32"/>
                    </a:lnTo>
                    <a:lnTo>
                      <a:pt x="73" y="37"/>
                    </a:lnTo>
                    <a:lnTo>
                      <a:pt x="73" y="47"/>
                    </a:lnTo>
                    <a:lnTo>
                      <a:pt x="73" y="52"/>
                    </a:lnTo>
                    <a:lnTo>
                      <a:pt x="73" y="57"/>
                    </a:lnTo>
                    <a:lnTo>
                      <a:pt x="68" y="69"/>
                    </a:lnTo>
                    <a:lnTo>
                      <a:pt x="68" y="74"/>
                    </a:lnTo>
                    <a:lnTo>
                      <a:pt x="63" y="79"/>
                    </a:lnTo>
                    <a:lnTo>
                      <a:pt x="58" y="84"/>
                    </a:lnTo>
                    <a:lnTo>
                      <a:pt x="52" y="89"/>
                    </a:lnTo>
                    <a:lnTo>
                      <a:pt x="41" y="89"/>
                    </a:lnTo>
                    <a:lnTo>
                      <a:pt x="36" y="89"/>
                    </a:lnTo>
                    <a:lnTo>
                      <a:pt x="31" y="89"/>
                    </a:lnTo>
                    <a:lnTo>
                      <a:pt x="26" y="89"/>
                    </a:lnTo>
                    <a:lnTo>
                      <a:pt x="21" y="84"/>
                    </a:lnTo>
                    <a:lnTo>
                      <a:pt x="16" y="84"/>
                    </a:lnTo>
                    <a:lnTo>
                      <a:pt x="16" y="79"/>
                    </a:lnTo>
                    <a:lnTo>
                      <a:pt x="10" y="74"/>
                    </a:lnTo>
                    <a:lnTo>
                      <a:pt x="5" y="69"/>
                    </a:lnTo>
                    <a:lnTo>
                      <a:pt x="5" y="57"/>
                    </a:lnTo>
                    <a:lnTo>
                      <a:pt x="5" y="52"/>
                    </a:lnTo>
                    <a:lnTo>
                      <a:pt x="0" y="47"/>
                    </a:lnTo>
                    <a:lnTo>
                      <a:pt x="5" y="37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10" y="22"/>
                    </a:lnTo>
                    <a:lnTo>
                      <a:pt x="16" y="16"/>
                    </a:lnTo>
                    <a:lnTo>
                      <a:pt x="16" y="10"/>
                    </a:lnTo>
                    <a:lnTo>
                      <a:pt x="21" y="5"/>
                    </a:lnTo>
                    <a:lnTo>
                      <a:pt x="26" y="5"/>
                    </a:lnTo>
                    <a:lnTo>
                      <a:pt x="31" y="0"/>
                    </a:lnTo>
                    <a:lnTo>
                      <a:pt x="36" y="0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6" name="Freeform 114">
                <a:extLst>
                  <a:ext uri="{FF2B5EF4-FFF2-40B4-BE49-F238E27FC236}">
                    <a16:creationId xmlns:a16="http://schemas.microsoft.com/office/drawing/2014/main" id="{A8A9D1A0-DCA6-8752-9627-FA2C862C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345"/>
                <a:ext cx="15" cy="19"/>
              </a:xfrm>
              <a:custGeom>
                <a:avLst/>
                <a:gdLst>
                  <a:gd name="T0" fmla="*/ 37 w 73"/>
                  <a:gd name="T1" fmla="*/ 0 h 95"/>
                  <a:gd name="T2" fmla="*/ 42 w 73"/>
                  <a:gd name="T3" fmla="*/ 6 h 95"/>
                  <a:gd name="T4" fmla="*/ 47 w 73"/>
                  <a:gd name="T5" fmla="*/ 6 h 95"/>
                  <a:gd name="T6" fmla="*/ 52 w 73"/>
                  <a:gd name="T7" fmla="*/ 6 h 95"/>
                  <a:gd name="T8" fmla="*/ 58 w 73"/>
                  <a:gd name="T9" fmla="*/ 12 h 95"/>
                  <a:gd name="T10" fmla="*/ 63 w 73"/>
                  <a:gd name="T11" fmla="*/ 17 h 95"/>
                  <a:gd name="T12" fmla="*/ 68 w 73"/>
                  <a:gd name="T13" fmla="*/ 22 h 95"/>
                  <a:gd name="T14" fmla="*/ 68 w 73"/>
                  <a:gd name="T15" fmla="*/ 27 h 95"/>
                  <a:gd name="T16" fmla="*/ 73 w 73"/>
                  <a:gd name="T17" fmla="*/ 32 h 95"/>
                  <a:gd name="T18" fmla="*/ 73 w 73"/>
                  <a:gd name="T19" fmla="*/ 42 h 95"/>
                  <a:gd name="T20" fmla="*/ 73 w 73"/>
                  <a:gd name="T21" fmla="*/ 47 h 95"/>
                  <a:gd name="T22" fmla="*/ 73 w 73"/>
                  <a:gd name="T23" fmla="*/ 53 h 95"/>
                  <a:gd name="T24" fmla="*/ 73 w 73"/>
                  <a:gd name="T25" fmla="*/ 64 h 95"/>
                  <a:gd name="T26" fmla="*/ 68 w 73"/>
                  <a:gd name="T27" fmla="*/ 69 h 95"/>
                  <a:gd name="T28" fmla="*/ 68 w 73"/>
                  <a:gd name="T29" fmla="*/ 74 h 95"/>
                  <a:gd name="T30" fmla="*/ 63 w 73"/>
                  <a:gd name="T31" fmla="*/ 79 h 95"/>
                  <a:gd name="T32" fmla="*/ 58 w 73"/>
                  <a:gd name="T33" fmla="*/ 84 h 95"/>
                  <a:gd name="T34" fmla="*/ 52 w 73"/>
                  <a:gd name="T35" fmla="*/ 89 h 95"/>
                  <a:gd name="T36" fmla="*/ 47 w 73"/>
                  <a:gd name="T37" fmla="*/ 89 h 95"/>
                  <a:gd name="T38" fmla="*/ 42 w 73"/>
                  <a:gd name="T39" fmla="*/ 95 h 95"/>
                  <a:gd name="T40" fmla="*/ 37 w 73"/>
                  <a:gd name="T41" fmla="*/ 95 h 95"/>
                  <a:gd name="T42" fmla="*/ 32 w 73"/>
                  <a:gd name="T43" fmla="*/ 95 h 95"/>
                  <a:gd name="T44" fmla="*/ 26 w 73"/>
                  <a:gd name="T45" fmla="*/ 89 h 95"/>
                  <a:gd name="T46" fmla="*/ 21 w 73"/>
                  <a:gd name="T47" fmla="*/ 89 h 95"/>
                  <a:gd name="T48" fmla="*/ 16 w 73"/>
                  <a:gd name="T49" fmla="*/ 84 h 95"/>
                  <a:gd name="T50" fmla="*/ 11 w 73"/>
                  <a:gd name="T51" fmla="*/ 79 h 95"/>
                  <a:gd name="T52" fmla="*/ 11 w 73"/>
                  <a:gd name="T53" fmla="*/ 74 h 95"/>
                  <a:gd name="T54" fmla="*/ 5 w 73"/>
                  <a:gd name="T55" fmla="*/ 69 h 95"/>
                  <a:gd name="T56" fmla="*/ 5 w 73"/>
                  <a:gd name="T57" fmla="*/ 64 h 95"/>
                  <a:gd name="T58" fmla="*/ 0 w 73"/>
                  <a:gd name="T59" fmla="*/ 53 h 95"/>
                  <a:gd name="T60" fmla="*/ 0 w 73"/>
                  <a:gd name="T61" fmla="*/ 47 h 95"/>
                  <a:gd name="T62" fmla="*/ 0 w 73"/>
                  <a:gd name="T63" fmla="*/ 42 h 95"/>
                  <a:gd name="T64" fmla="*/ 5 w 73"/>
                  <a:gd name="T65" fmla="*/ 32 h 95"/>
                  <a:gd name="T66" fmla="*/ 5 w 73"/>
                  <a:gd name="T67" fmla="*/ 27 h 95"/>
                  <a:gd name="T68" fmla="*/ 11 w 73"/>
                  <a:gd name="T69" fmla="*/ 22 h 95"/>
                  <a:gd name="T70" fmla="*/ 11 w 73"/>
                  <a:gd name="T71" fmla="*/ 17 h 95"/>
                  <a:gd name="T72" fmla="*/ 16 w 73"/>
                  <a:gd name="T73" fmla="*/ 12 h 95"/>
                  <a:gd name="T74" fmla="*/ 21 w 73"/>
                  <a:gd name="T75" fmla="*/ 6 h 95"/>
                  <a:gd name="T76" fmla="*/ 26 w 73"/>
                  <a:gd name="T77" fmla="*/ 6 h 95"/>
                  <a:gd name="T78" fmla="*/ 32 w 73"/>
                  <a:gd name="T79" fmla="*/ 6 h 95"/>
                  <a:gd name="T80" fmla="*/ 37 w 73"/>
                  <a:gd name="T8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3" h="95">
                    <a:moveTo>
                      <a:pt x="37" y="0"/>
                    </a:moveTo>
                    <a:lnTo>
                      <a:pt x="42" y="6"/>
                    </a:lnTo>
                    <a:lnTo>
                      <a:pt x="47" y="6"/>
                    </a:lnTo>
                    <a:lnTo>
                      <a:pt x="52" y="6"/>
                    </a:lnTo>
                    <a:lnTo>
                      <a:pt x="58" y="12"/>
                    </a:lnTo>
                    <a:lnTo>
                      <a:pt x="63" y="17"/>
                    </a:lnTo>
                    <a:lnTo>
                      <a:pt x="68" y="22"/>
                    </a:lnTo>
                    <a:lnTo>
                      <a:pt x="68" y="27"/>
                    </a:lnTo>
                    <a:lnTo>
                      <a:pt x="73" y="32"/>
                    </a:lnTo>
                    <a:lnTo>
                      <a:pt x="73" y="42"/>
                    </a:lnTo>
                    <a:lnTo>
                      <a:pt x="73" y="47"/>
                    </a:lnTo>
                    <a:lnTo>
                      <a:pt x="73" y="53"/>
                    </a:lnTo>
                    <a:lnTo>
                      <a:pt x="73" y="64"/>
                    </a:lnTo>
                    <a:lnTo>
                      <a:pt x="68" y="69"/>
                    </a:lnTo>
                    <a:lnTo>
                      <a:pt x="68" y="74"/>
                    </a:lnTo>
                    <a:lnTo>
                      <a:pt x="63" y="79"/>
                    </a:lnTo>
                    <a:lnTo>
                      <a:pt x="58" y="84"/>
                    </a:lnTo>
                    <a:lnTo>
                      <a:pt x="52" y="89"/>
                    </a:lnTo>
                    <a:lnTo>
                      <a:pt x="47" y="89"/>
                    </a:lnTo>
                    <a:lnTo>
                      <a:pt x="42" y="95"/>
                    </a:lnTo>
                    <a:lnTo>
                      <a:pt x="37" y="95"/>
                    </a:lnTo>
                    <a:lnTo>
                      <a:pt x="32" y="95"/>
                    </a:lnTo>
                    <a:lnTo>
                      <a:pt x="26" y="89"/>
                    </a:lnTo>
                    <a:lnTo>
                      <a:pt x="21" y="89"/>
                    </a:lnTo>
                    <a:lnTo>
                      <a:pt x="16" y="84"/>
                    </a:lnTo>
                    <a:lnTo>
                      <a:pt x="11" y="79"/>
                    </a:lnTo>
                    <a:lnTo>
                      <a:pt x="11" y="74"/>
                    </a:lnTo>
                    <a:lnTo>
                      <a:pt x="5" y="69"/>
                    </a:lnTo>
                    <a:lnTo>
                      <a:pt x="5" y="64"/>
                    </a:lnTo>
                    <a:lnTo>
                      <a:pt x="0" y="53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11" y="22"/>
                    </a:lnTo>
                    <a:lnTo>
                      <a:pt x="11" y="17"/>
                    </a:lnTo>
                    <a:lnTo>
                      <a:pt x="16" y="12"/>
                    </a:lnTo>
                    <a:lnTo>
                      <a:pt x="21" y="6"/>
                    </a:lnTo>
                    <a:lnTo>
                      <a:pt x="26" y="6"/>
                    </a:lnTo>
                    <a:lnTo>
                      <a:pt x="32" y="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7" name="Freeform 115">
                <a:extLst>
                  <a:ext uri="{FF2B5EF4-FFF2-40B4-BE49-F238E27FC236}">
                    <a16:creationId xmlns:a16="http://schemas.microsoft.com/office/drawing/2014/main" id="{B39FB4DD-A4AC-95BE-4619-6832F91C8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345"/>
                <a:ext cx="15" cy="19"/>
              </a:xfrm>
              <a:custGeom>
                <a:avLst/>
                <a:gdLst>
                  <a:gd name="T0" fmla="*/ 37 w 73"/>
                  <a:gd name="T1" fmla="*/ 0 h 95"/>
                  <a:gd name="T2" fmla="*/ 42 w 73"/>
                  <a:gd name="T3" fmla="*/ 6 h 95"/>
                  <a:gd name="T4" fmla="*/ 47 w 73"/>
                  <a:gd name="T5" fmla="*/ 6 h 95"/>
                  <a:gd name="T6" fmla="*/ 52 w 73"/>
                  <a:gd name="T7" fmla="*/ 6 h 95"/>
                  <a:gd name="T8" fmla="*/ 58 w 73"/>
                  <a:gd name="T9" fmla="*/ 12 h 95"/>
                  <a:gd name="T10" fmla="*/ 63 w 73"/>
                  <a:gd name="T11" fmla="*/ 17 h 95"/>
                  <a:gd name="T12" fmla="*/ 68 w 73"/>
                  <a:gd name="T13" fmla="*/ 22 h 95"/>
                  <a:gd name="T14" fmla="*/ 68 w 73"/>
                  <a:gd name="T15" fmla="*/ 27 h 95"/>
                  <a:gd name="T16" fmla="*/ 73 w 73"/>
                  <a:gd name="T17" fmla="*/ 32 h 95"/>
                  <a:gd name="T18" fmla="*/ 73 w 73"/>
                  <a:gd name="T19" fmla="*/ 42 h 95"/>
                  <a:gd name="T20" fmla="*/ 73 w 73"/>
                  <a:gd name="T21" fmla="*/ 47 h 95"/>
                  <a:gd name="T22" fmla="*/ 73 w 73"/>
                  <a:gd name="T23" fmla="*/ 53 h 95"/>
                  <a:gd name="T24" fmla="*/ 73 w 73"/>
                  <a:gd name="T25" fmla="*/ 64 h 95"/>
                  <a:gd name="T26" fmla="*/ 68 w 73"/>
                  <a:gd name="T27" fmla="*/ 69 h 95"/>
                  <a:gd name="T28" fmla="*/ 68 w 73"/>
                  <a:gd name="T29" fmla="*/ 74 h 95"/>
                  <a:gd name="T30" fmla="*/ 63 w 73"/>
                  <a:gd name="T31" fmla="*/ 79 h 95"/>
                  <a:gd name="T32" fmla="*/ 58 w 73"/>
                  <a:gd name="T33" fmla="*/ 84 h 95"/>
                  <a:gd name="T34" fmla="*/ 52 w 73"/>
                  <a:gd name="T35" fmla="*/ 89 h 95"/>
                  <a:gd name="T36" fmla="*/ 47 w 73"/>
                  <a:gd name="T37" fmla="*/ 89 h 95"/>
                  <a:gd name="T38" fmla="*/ 42 w 73"/>
                  <a:gd name="T39" fmla="*/ 95 h 95"/>
                  <a:gd name="T40" fmla="*/ 37 w 73"/>
                  <a:gd name="T41" fmla="*/ 95 h 95"/>
                  <a:gd name="T42" fmla="*/ 32 w 73"/>
                  <a:gd name="T43" fmla="*/ 95 h 95"/>
                  <a:gd name="T44" fmla="*/ 26 w 73"/>
                  <a:gd name="T45" fmla="*/ 89 h 95"/>
                  <a:gd name="T46" fmla="*/ 21 w 73"/>
                  <a:gd name="T47" fmla="*/ 89 h 95"/>
                  <a:gd name="T48" fmla="*/ 16 w 73"/>
                  <a:gd name="T49" fmla="*/ 84 h 95"/>
                  <a:gd name="T50" fmla="*/ 11 w 73"/>
                  <a:gd name="T51" fmla="*/ 79 h 95"/>
                  <a:gd name="T52" fmla="*/ 11 w 73"/>
                  <a:gd name="T53" fmla="*/ 74 h 95"/>
                  <a:gd name="T54" fmla="*/ 5 w 73"/>
                  <a:gd name="T55" fmla="*/ 69 h 95"/>
                  <a:gd name="T56" fmla="*/ 5 w 73"/>
                  <a:gd name="T57" fmla="*/ 64 h 95"/>
                  <a:gd name="T58" fmla="*/ 0 w 73"/>
                  <a:gd name="T59" fmla="*/ 53 h 95"/>
                  <a:gd name="T60" fmla="*/ 0 w 73"/>
                  <a:gd name="T61" fmla="*/ 47 h 95"/>
                  <a:gd name="T62" fmla="*/ 0 w 73"/>
                  <a:gd name="T63" fmla="*/ 42 h 95"/>
                  <a:gd name="T64" fmla="*/ 5 w 73"/>
                  <a:gd name="T65" fmla="*/ 32 h 95"/>
                  <a:gd name="T66" fmla="*/ 5 w 73"/>
                  <a:gd name="T67" fmla="*/ 27 h 95"/>
                  <a:gd name="T68" fmla="*/ 11 w 73"/>
                  <a:gd name="T69" fmla="*/ 22 h 95"/>
                  <a:gd name="T70" fmla="*/ 11 w 73"/>
                  <a:gd name="T71" fmla="*/ 17 h 95"/>
                  <a:gd name="T72" fmla="*/ 16 w 73"/>
                  <a:gd name="T73" fmla="*/ 12 h 95"/>
                  <a:gd name="T74" fmla="*/ 21 w 73"/>
                  <a:gd name="T75" fmla="*/ 6 h 95"/>
                  <a:gd name="T76" fmla="*/ 26 w 73"/>
                  <a:gd name="T77" fmla="*/ 6 h 95"/>
                  <a:gd name="T78" fmla="*/ 32 w 73"/>
                  <a:gd name="T79" fmla="*/ 6 h 95"/>
                  <a:gd name="T80" fmla="*/ 37 w 73"/>
                  <a:gd name="T8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3" h="95">
                    <a:moveTo>
                      <a:pt x="37" y="0"/>
                    </a:moveTo>
                    <a:lnTo>
                      <a:pt x="42" y="6"/>
                    </a:lnTo>
                    <a:lnTo>
                      <a:pt x="47" y="6"/>
                    </a:lnTo>
                    <a:lnTo>
                      <a:pt x="52" y="6"/>
                    </a:lnTo>
                    <a:lnTo>
                      <a:pt x="58" y="12"/>
                    </a:lnTo>
                    <a:lnTo>
                      <a:pt x="63" y="17"/>
                    </a:lnTo>
                    <a:lnTo>
                      <a:pt x="68" y="22"/>
                    </a:lnTo>
                    <a:lnTo>
                      <a:pt x="68" y="27"/>
                    </a:lnTo>
                    <a:lnTo>
                      <a:pt x="73" y="32"/>
                    </a:lnTo>
                    <a:lnTo>
                      <a:pt x="73" y="42"/>
                    </a:lnTo>
                    <a:lnTo>
                      <a:pt x="73" y="47"/>
                    </a:lnTo>
                    <a:lnTo>
                      <a:pt x="73" y="53"/>
                    </a:lnTo>
                    <a:lnTo>
                      <a:pt x="73" y="64"/>
                    </a:lnTo>
                    <a:lnTo>
                      <a:pt x="68" y="69"/>
                    </a:lnTo>
                    <a:lnTo>
                      <a:pt x="68" y="74"/>
                    </a:lnTo>
                    <a:lnTo>
                      <a:pt x="63" y="79"/>
                    </a:lnTo>
                    <a:lnTo>
                      <a:pt x="58" y="84"/>
                    </a:lnTo>
                    <a:lnTo>
                      <a:pt x="52" y="89"/>
                    </a:lnTo>
                    <a:lnTo>
                      <a:pt x="47" y="89"/>
                    </a:lnTo>
                    <a:lnTo>
                      <a:pt x="42" y="95"/>
                    </a:lnTo>
                    <a:lnTo>
                      <a:pt x="37" y="95"/>
                    </a:lnTo>
                    <a:lnTo>
                      <a:pt x="32" y="95"/>
                    </a:lnTo>
                    <a:lnTo>
                      <a:pt x="26" y="89"/>
                    </a:lnTo>
                    <a:lnTo>
                      <a:pt x="21" y="89"/>
                    </a:lnTo>
                    <a:lnTo>
                      <a:pt x="16" y="84"/>
                    </a:lnTo>
                    <a:lnTo>
                      <a:pt x="11" y="79"/>
                    </a:lnTo>
                    <a:lnTo>
                      <a:pt x="11" y="74"/>
                    </a:lnTo>
                    <a:lnTo>
                      <a:pt x="5" y="69"/>
                    </a:lnTo>
                    <a:lnTo>
                      <a:pt x="5" y="64"/>
                    </a:lnTo>
                    <a:lnTo>
                      <a:pt x="0" y="53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11" y="22"/>
                    </a:lnTo>
                    <a:lnTo>
                      <a:pt x="11" y="17"/>
                    </a:lnTo>
                    <a:lnTo>
                      <a:pt x="16" y="12"/>
                    </a:lnTo>
                    <a:lnTo>
                      <a:pt x="21" y="6"/>
                    </a:lnTo>
                    <a:lnTo>
                      <a:pt x="26" y="6"/>
                    </a:lnTo>
                    <a:lnTo>
                      <a:pt x="32" y="6"/>
                    </a:lnTo>
                    <a:lnTo>
                      <a:pt x="37" y="0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8" name="Freeform 116">
                <a:extLst>
                  <a:ext uri="{FF2B5EF4-FFF2-40B4-BE49-F238E27FC236}">
                    <a16:creationId xmlns:a16="http://schemas.microsoft.com/office/drawing/2014/main" id="{70FCF3EC-6C6F-6F0E-3F16-A7BC857D4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495"/>
                <a:ext cx="10" cy="13"/>
              </a:xfrm>
              <a:custGeom>
                <a:avLst/>
                <a:gdLst>
                  <a:gd name="T0" fmla="*/ 27 w 47"/>
                  <a:gd name="T1" fmla="*/ 0 h 63"/>
                  <a:gd name="T2" fmla="*/ 32 w 47"/>
                  <a:gd name="T3" fmla="*/ 0 h 63"/>
                  <a:gd name="T4" fmla="*/ 37 w 47"/>
                  <a:gd name="T5" fmla="*/ 0 h 63"/>
                  <a:gd name="T6" fmla="*/ 37 w 47"/>
                  <a:gd name="T7" fmla="*/ 5 h 63"/>
                  <a:gd name="T8" fmla="*/ 42 w 47"/>
                  <a:gd name="T9" fmla="*/ 11 h 63"/>
                  <a:gd name="T10" fmla="*/ 47 w 47"/>
                  <a:gd name="T11" fmla="*/ 11 h 63"/>
                  <a:gd name="T12" fmla="*/ 47 w 47"/>
                  <a:gd name="T13" fmla="*/ 16 h 63"/>
                  <a:gd name="T14" fmla="*/ 47 w 47"/>
                  <a:gd name="T15" fmla="*/ 21 h 63"/>
                  <a:gd name="T16" fmla="*/ 47 w 47"/>
                  <a:gd name="T17" fmla="*/ 26 h 63"/>
                  <a:gd name="T18" fmla="*/ 47 w 47"/>
                  <a:gd name="T19" fmla="*/ 32 h 63"/>
                  <a:gd name="T20" fmla="*/ 47 w 47"/>
                  <a:gd name="T21" fmla="*/ 37 h 63"/>
                  <a:gd name="T22" fmla="*/ 47 w 47"/>
                  <a:gd name="T23" fmla="*/ 42 h 63"/>
                  <a:gd name="T24" fmla="*/ 47 w 47"/>
                  <a:gd name="T25" fmla="*/ 47 h 63"/>
                  <a:gd name="T26" fmla="*/ 42 w 47"/>
                  <a:gd name="T27" fmla="*/ 53 h 63"/>
                  <a:gd name="T28" fmla="*/ 37 w 47"/>
                  <a:gd name="T29" fmla="*/ 58 h 63"/>
                  <a:gd name="T30" fmla="*/ 32 w 47"/>
                  <a:gd name="T31" fmla="*/ 63 h 63"/>
                  <a:gd name="T32" fmla="*/ 27 w 47"/>
                  <a:gd name="T33" fmla="*/ 63 h 63"/>
                  <a:gd name="T34" fmla="*/ 22 w 47"/>
                  <a:gd name="T35" fmla="*/ 63 h 63"/>
                  <a:gd name="T36" fmla="*/ 16 w 47"/>
                  <a:gd name="T37" fmla="*/ 63 h 63"/>
                  <a:gd name="T38" fmla="*/ 10 w 47"/>
                  <a:gd name="T39" fmla="*/ 58 h 63"/>
                  <a:gd name="T40" fmla="*/ 5 w 47"/>
                  <a:gd name="T41" fmla="*/ 53 h 63"/>
                  <a:gd name="T42" fmla="*/ 5 w 47"/>
                  <a:gd name="T43" fmla="*/ 47 h 63"/>
                  <a:gd name="T44" fmla="*/ 0 w 47"/>
                  <a:gd name="T45" fmla="*/ 47 h 63"/>
                  <a:gd name="T46" fmla="*/ 0 w 47"/>
                  <a:gd name="T47" fmla="*/ 42 h 63"/>
                  <a:gd name="T48" fmla="*/ 0 w 47"/>
                  <a:gd name="T49" fmla="*/ 37 h 63"/>
                  <a:gd name="T50" fmla="*/ 0 w 47"/>
                  <a:gd name="T51" fmla="*/ 32 h 63"/>
                  <a:gd name="T52" fmla="*/ 0 w 47"/>
                  <a:gd name="T53" fmla="*/ 26 h 63"/>
                  <a:gd name="T54" fmla="*/ 0 w 47"/>
                  <a:gd name="T55" fmla="*/ 21 h 63"/>
                  <a:gd name="T56" fmla="*/ 0 w 47"/>
                  <a:gd name="T57" fmla="*/ 16 h 63"/>
                  <a:gd name="T58" fmla="*/ 5 w 47"/>
                  <a:gd name="T59" fmla="*/ 11 h 63"/>
                  <a:gd name="T60" fmla="*/ 10 w 47"/>
                  <a:gd name="T61" fmla="*/ 5 h 63"/>
                  <a:gd name="T62" fmla="*/ 10 w 47"/>
                  <a:gd name="T63" fmla="*/ 0 h 63"/>
                  <a:gd name="T64" fmla="*/ 16 w 47"/>
                  <a:gd name="T65" fmla="*/ 0 h 63"/>
                  <a:gd name="T66" fmla="*/ 22 w 47"/>
                  <a:gd name="T67" fmla="*/ 0 h 63"/>
                  <a:gd name="T68" fmla="*/ 27 w 47"/>
                  <a:gd name="T6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63">
                    <a:moveTo>
                      <a:pt x="27" y="0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37" y="5"/>
                    </a:lnTo>
                    <a:lnTo>
                      <a:pt x="42" y="11"/>
                    </a:lnTo>
                    <a:lnTo>
                      <a:pt x="47" y="11"/>
                    </a:lnTo>
                    <a:lnTo>
                      <a:pt x="47" y="16"/>
                    </a:lnTo>
                    <a:lnTo>
                      <a:pt x="47" y="21"/>
                    </a:lnTo>
                    <a:lnTo>
                      <a:pt x="47" y="26"/>
                    </a:lnTo>
                    <a:lnTo>
                      <a:pt x="47" y="32"/>
                    </a:lnTo>
                    <a:lnTo>
                      <a:pt x="47" y="37"/>
                    </a:lnTo>
                    <a:lnTo>
                      <a:pt x="47" y="42"/>
                    </a:lnTo>
                    <a:lnTo>
                      <a:pt x="47" y="47"/>
                    </a:lnTo>
                    <a:lnTo>
                      <a:pt x="42" y="53"/>
                    </a:lnTo>
                    <a:lnTo>
                      <a:pt x="37" y="58"/>
                    </a:lnTo>
                    <a:lnTo>
                      <a:pt x="32" y="63"/>
                    </a:lnTo>
                    <a:lnTo>
                      <a:pt x="27" y="63"/>
                    </a:lnTo>
                    <a:lnTo>
                      <a:pt x="22" y="63"/>
                    </a:lnTo>
                    <a:lnTo>
                      <a:pt x="16" y="63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5" y="47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5" y="11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9" name="Freeform 117">
                <a:extLst>
                  <a:ext uri="{FF2B5EF4-FFF2-40B4-BE49-F238E27FC236}">
                    <a16:creationId xmlns:a16="http://schemas.microsoft.com/office/drawing/2014/main" id="{62E2EE24-B442-0B6C-7CBF-2DB08CAF9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495"/>
                <a:ext cx="10" cy="13"/>
              </a:xfrm>
              <a:custGeom>
                <a:avLst/>
                <a:gdLst>
                  <a:gd name="T0" fmla="*/ 27 w 47"/>
                  <a:gd name="T1" fmla="*/ 0 h 63"/>
                  <a:gd name="T2" fmla="*/ 32 w 47"/>
                  <a:gd name="T3" fmla="*/ 0 h 63"/>
                  <a:gd name="T4" fmla="*/ 37 w 47"/>
                  <a:gd name="T5" fmla="*/ 0 h 63"/>
                  <a:gd name="T6" fmla="*/ 37 w 47"/>
                  <a:gd name="T7" fmla="*/ 5 h 63"/>
                  <a:gd name="T8" fmla="*/ 42 w 47"/>
                  <a:gd name="T9" fmla="*/ 11 h 63"/>
                  <a:gd name="T10" fmla="*/ 47 w 47"/>
                  <a:gd name="T11" fmla="*/ 11 h 63"/>
                  <a:gd name="T12" fmla="*/ 47 w 47"/>
                  <a:gd name="T13" fmla="*/ 16 h 63"/>
                  <a:gd name="T14" fmla="*/ 47 w 47"/>
                  <a:gd name="T15" fmla="*/ 21 h 63"/>
                  <a:gd name="T16" fmla="*/ 47 w 47"/>
                  <a:gd name="T17" fmla="*/ 26 h 63"/>
                  <a:gd name="T18" fmla="*/ 47 w 47"/>
                  <a:gd name="T19" fmla="*/ 32 h 63"/>
                  <a:gd name="T20" fmla="*/ 47 w 47"/>
                  <a:gd name="T21" fmla="*/ 37 h 63"/>
                  <a:gd name="T22" fmla="*/ 47 w 47"/>
                  <a:gd name="T23" fmla="*/ 42 h 63"/>
                  <a:gd name="T24" fmla="*/ 47 w 47"/>
                  <a:gd name="T25" fmla="*/ 47 h 63"/>
                  <a:gd name="T26" fmla="*/ 42 w 47"/>
                  <a:gd name="T27" fmla="*/ 53 h 63"/>
                  <a:gd name="T28" fmla="*/ 37 w 47"/>
                  <a:gd name="T29" fmla="*/ 58 h 63"/>
                  <a:gd name="T30" fmla="*/ 32 w 47"/>
                  <a:gd name="T31" fmla="*/ 63 h 63"/>
                  <a:gd name="T32" fmla="*/ 27 w 47"/>
                  <a:gd name="T33" fmla="*/ 63 h 63"/>
                  <a:gd name="T34" fmla="*/ 22 w 47"/>
                  <a:gd name="T35" fmla="*/ 63 h 63"/>
                  <a:gd name="T36" fmla="*/ 16 w 47"/>
                  <a:gd name="T37" fmla="*/ 63 h 63"/>
                  <a:gd name="T38" fmla="*/ 10 w 47"/>
                  <a:gd name="T39" fmla="*/ 58 h 63"/>
                  <a:gd name="T40" fmla="*/ 5 w 47"/>
                  <a:gd name="T41" fmla="*/ 53 h 63"/>
                  <a:gd name="T42" fmla="*/ 5 w 47"/>
                  <a:gd name="T43" fmla="*/ 47 h 63"/>
                  <a:gd name="T44" fmla="*/ 0 w 47"/>
                  <a:gd name="T45" fmla="*/ 47 h 63"/>
                  <a:gd name="T46" fmla="*/ 0 w 47"/>
                  <a:gd name="T47" fmla="*/ 42 h 63"/>
                  <a:gd name="T48" fmla="*/ 0 w 47"/>
                  <a:gd name="T49" fmla="*/ 37 h 63"/>
                  <a:gd name="T50" fmla="*/ 0 w 47"/>
                  <a:gd name="T51" fmla="*/ 32 h 63"/>
                  <a:gd name="T52" fmla="*/ 0 w 47"/>
                  <a:gd name="T53" fmla="*/ 26 h 63"/>
                  <a:gd name="T54" fmla="*/ 0 w 47"/>
                  <a:gd name="T55" fmla="*/ 21 h 63"/>
                  <a:gd name="T56" fmla="*/ 0 w 47"/>
                  <a:gd name="T57" fmla="*/ 16 h 63"/>
                  <a:gd name="T58" fmla="*/ 5 w 47"/>
                  <a:gd name="T59" fmla="*/ 11 h 63"/>
                  <a:gd name="T60" fmla="*/ 10 w 47"/>
                  <a:gd name="T61" fmla="*/ 5 h 63"/>
                  <a:gd name="T62" fmla="*/ 10 w 47"/>
                  <a:gd name="T63" fmla="*/ 0 h 63"/>
                  <a:gd name="T64" fmla="*/ 16 w 47"/>
                  <a:gd name="T65" fmla="*/ 0 h 63"/>
                  <a:gd name="T66" fmla="*/ 22 w 47"/>
                  <a:gd name="T67" fmla="*/ 0 h 63"/>
                  <a:gd name="T68" fmla="*/ 27 w 47"/>
                  <a:gd name="T6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63">
                    <a:moveTo>
                      <a:pt x="27" y="0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37" y="5"/>
                    </a:lnTo>
                    <a:lnTo>
                      <a:pt x="42" y="11"/>
                    </a:lnTo>
                    <a:lnTo>
                      <a:pt x="47" y="11"/>
                    </a:lnTo>
                    <a:lnTo>
                      <a:pt x="47" y="16"/>
                    </a:lnTo>
                    <a:lnTo>
                      <a:pt x="47" y="21"/>
                    </a:lnTo>
                    <a:lnTo>
                      <a:pt x="47" y="26"/>
                    </a:lnTo>
                    <a:lnTo>
                      <a:pt x="47" y="32"/>
                    </a:lnTo>
                    <a:lnTo>
                      <a:pt x="47" y="37"/>
                    </a:lnTo>
                    <a:lnTo>
                      <a:pt x="47" y="42"/>
                    </a:lnTo>
                    <a:lnTo>
                      <a:pt x="47" y="47"/>
                    </a:lnTo>
                    <a:lnTo>
                      <a:pt x="42" y="53"/>
                    </a:lnTo>
                    <a:lnTo>
                      <a:pt x="37" y="58"/>
                    </a:lnTo>
                    <a:lnTo>
                      <a:pt x="32" y="63"/>
                    </a:lnTo>
                    <a:lnTo>
                      <a:pt x="27" y="63"/>
                    </a:lnTo>
                    <a:lnTo>
                      <a:pt x="22" y="63"/>
                    </a:lnTo>
                    <a:lnTo>
                      <a:pt x="16" y="63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5" y="47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5" y="11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7" y="0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0" name="Freeform 118">
                <a:extLst>
                  <a:ext uri="{FF2B5EF4-FFF2-40B4-BE49-F238E27FC236}">
                    <a16:creationId xmlns:a16="http://schemas.microsoft.com/office/drawing/2014/main" id="{0ABEF466-B6D3-43B7-C62B-2C4DC4540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112"/>
                <a:ext cx="100" cy="101"/>
              </a:xfrm>
              <a:custGeom>
                <a:avLst/>
                <a:gdLst>
                  <a:gd name="T0" fmla="*/ 418 w 502"/>
                  <a:gd name="T1" fmla="*/ 68 h 507"/>
                  <a:gd name="T2" fmla="*/ 444 w 502"/>
                  <a:gd name="T3" fmla="*/ 95 h 507"/>
                  <a:gd name="T4" fmla="*/ 470 w 502"/>
                  <a:gd name="T5" fmla="*/ 131 h 507"/>
                  <a:gd name="T6" fmla="*/ 485 w 502"/>
                  <a:gd name="T7" fmla="*/ 162 h 507"/>
                  <a:gd name="T8" fmla="*/ 497 w 502"/>
                  <a:gd name="T9" fmla="*/ 204 h 507"/>
                  <a:gd name="T10" fmla="*/ 502 w 502"/>
                  <a:gd name="T11" fmla="*/ 241 h 507"/>
                  <a:gd name="T12" fmla="*/ 502 w 502"/>
                  <a:gd name="T13" fmla="*/ 277 h 507"/>
                  <a:gd name="T14" fmla="*/ 491 w 502"/>
                  <a:gd name="T15" fmla="*/ 319 h 507"/>
                  <a:gd name="T16" fmla="*/ 480 w 502"/>
                  <a:gd name="T17" fmla="*/ 356 h 507"/>
                  <a:gd name="T18" fmla="*/ 460 w 502"/>
                  <a:gd name="T19" fmla="*/ 386 h 507"/>
                  <a:gd name="T20" fmla="*/ 433 w 502"/>
                  <a:gd name="T21" fmla="*/ 423 h 507"/>
                  <a:gd name="T22" fmla="*/ 408 w 502"/>
                  <a:gd name="T23" fmla="*/ 450 h 507"/>
                  <a:gd name="T24" fmla="*/ 371 w 502"/>
                  <a:gd name="T25" fmla="*/ 470 h 507"/>
                  <a:gd name="T26" fmla="*/ 339 w 502"/>
                  <a:gd name="T27" fmla="*/ 491 h 507"/>
                  <a:gd name="T28" fmla="*/ 303 w 502"/>
                  <a:gd name="T29" fmla="*/ 502 h 507"/>
                  <a:gd name="T30" fmla="*/ 261 w 502"/>
                  <a:gd name="T31" fmla="*/ 507 h 507"/>
                  <a:gd name="T32" fmla="*/ 224 w 502"/>
                  <a:gd name="T33" fmla="*/ 502 h 507"/>
                  <a:gd name="T34" fmla="*/ 182 w 502"/>
                  <a:gd name="T35" fmla="*/ 497 h 507"/>
                  <a:gd name="T36" fmla="*/ 147 w 502"/>
                  <a:gd name="T37" fmla="*/ 486 h 507"/>
                  <a:gd name="T38" fmla="*/ 115 w 502"/>
                  <a:gd name="T39" fmla="*/ 465 h 507"/>
                  <a:gd name="T40" fmla="*/ 78 w 502"/>
                  <a:gd name="T41" fmla="*/ 439 h 507"/>
                  <a:gd name="T42" fmla="*/ 52 w 502"/>
                  <a:gd name="T43" fmla="*/ 413 h 507"/>
                  <a:gd name="T44" fmla="*/ 31 w 502"/>
                  <a:gd name="T45" fmla="*/ 376 h 507"/>
                  <a:gd name="T46" fmla="*/ 16 w 502"/>
                  <a:gd name="T47" fmla="*/ 340 h 507"/>
                  <a:gd name="T48" fmla="*/ 0 w 502"/>
                  <a:gd name="T49" fmla="*/ 303 h 507"/>
                  <a:gd name="T50" fmla="*/ 0 w 502"/>
                  <a:gd name="T51" fmla="*/ 267 h 507"/>
                  <a:gd name="T52" fmla="*/ 0 w 502"/>
                  <a:gd name="T53" fmla="*/ 230 h 507"/>
                  <a:gd name="T54" fmla="*/ 5 w 502"/>
                  <a:gd name="T55" fmla="*/ 189 h 507"/>
                  <a:gd name="T56" fmla="*/ 16 w 502"/>
                  <a:gd name="T57" fmla="*/ 152 h 507"/>
                  <a:gd name="T58" fmla="*/ 37 w 502"/>
                  <a:gd name="T59" fmla="*/ 115 h 507"/>
                  <a:gd name="T60" fmla="*/ 63 w 502"/>
                  <a:gd name="T61" fmla="*/ 84 h 507"/>
                  <a:gd name="T62" fmla="*/ 94 w 502"/>
                  <a:gd name="T63" fmla="*/ 58 h 507"/>
                  <a:gd name="T64" fmla="*/ 125 w 502"/>
                  <a:gd name="T65" fmla="*/ 32 h 507"/>
                  <a:gd name="T66" fmla="*/ 162 w 502"/>
                  <a:gd name="T67" fmla="*/ 16 h 507"/>
                  <a:gd name="T68" fmla="*/ 199 w 502"/>
                  <a:gd name="T69" fmla="*/ 6 h 507"/>
                  <a:gd name="T70" fmla="*/ 235 w 502"/>
                  <a:gd name="T71" fmla="*/ 0 h 507"/>
                  <a:gd name="T72" fmla="*/ 277 w 502"/>
                  <a:gd name="T73" fmla="*/ 0 h 507"/>
                  <a:gd name="T74" fmla="*/ 313 w 502"/>
                  <a:gd name="T75" fmla="*/ 11 h 507"/>
                  <a:gd name="T76" fmla="*/ 350 w 502"/>
                  <a:gd name="T77" fmla="*/ 21 h 507"/>
                  <a:gd name="T78" fmla="*/ 386 w 502"/>
                  <a:gd name="T79" fmla="*/ 42 h 507"/>
                  <a:gd name="T80" fmla="*/ 418 w 502"/>
                  <a:gd name="T81" fmla="*/ 68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7">
                    <a:moveTo>
                      <a:pt x="418" y="68"/>
                    </a:moveTo>
                    <a:lnTo>
                      <a:pt x="444" y="95"/>
                    </a:lnTo>
                    <a:lnTo>
                      <a:pt x="470" y="131"/>
                    </a:lnTo>
                    <a:lnTo>
                      <a:pt x="485" y="162"/>
                    </a:lnTo>
                    <a:lnTo>
                      <a:pt x="497" y="204"/>
                    </a:lnTo>
                    <a:lnTo>
                      <a:pt x="502" y="241"/>
                    </a:lnTo>
                    <a:lnTo>
                      <a:pt x="502" y="277"/>
                    </a:lnTo>
                    <a:lnTo>
                      <a:pt x="491" y="319"/>
                    </a:lnTo>
                    <a:lnTo>
                      <a:pt x="480" y="356"/>
                    </a:lnTo>
                    <a:lnTo>
                      <a:pt x="460" y="386"/>
                    </a:lnTo>
                    <a:lnTo>
                      <a:pt x="433" y="423"/>
                    </a:lnTo>
                    <a:lnTo>
                      <a:pt x="408" y="450"/>
                    </a:lnTo>
                    <a:lnTo>
                      <a:pt x="371" y="470"/>
                    </a:lnTo>
                    <a:lnTo>
                      <a:pt x="339" y="491"/>
                    </a:lnTo>
                    <a:lnTo>
                      <a:pt x="303" y="502"/>
                    </a:lnTo>
                    <a:lnTo>
                      <a:pt x="261" y="507"/>
                    </a:lnTo>
                    <a:lnTo>
                      <a:pt x="224" y="502"/>
                    </a:lnTo>
                    <a:lnTo>
                      <a:pt x="182" y="497"/>
                    </a:lnTo>
                    <a:lnTo>
                      <a:pt x="147" y="486"/>
                    </a:lnTo>
                    <a:lnTo>
                      <a:pt x="115" y="465"/>
                    </a:lnTo>
                    <a:lnTo>
                      <a:pt x="78" y="439"/>
                    </a:lnTo>
                    <a:lnTo>
                      <a:pt x="52" y="413"/>
                    </a:lnTo>
                    <a:lnTo>
                      <a:pt x="31" y="376"/>
                    </a:lnTo>
                    <a:lnTo>
                      <a:pt x="16" y="340"/>
                    </a:lnTo>
                    <a:lnTo>
                      <a:pt x="0" y="303"/>
                    </a:lnTo>
                    <a:lnTo>
                      <a:pt x="0" y="267"/>
                    </a:lnTo>
                    <a:lnTo>
                      <a:pt x="0" y="230"/>
                    </a:lnTo>
                    <a:lnTo>
                      <a:pt x="5" y="189"/>
                    </a:lnTo>
                    <a:lnTo>
                      <a:pt x="16" y="152"/>
                    </a:lnTo>
                    <a:lnTo>
                      <a:pt x="37" y="115"/>
                    </a:lnTo>
                    <a:lnTo>
                      <a:pt x="63" y="84"/>
                    </a:lnTo>
                    <a:lnTo>
                      <a:pt x="94" y="58"/>
                    </a:lnTo>
                    <a:lnTo>
                      <a:pt x="125" y="32"/>
                    </a:lnTo>
                    <a:lnTo>
                      <a:pt x="162" y="16"/>
                    </a:lnTo>
                    <a:lnTo>
                      <a:pt x="199" y="6"/>
                    </a:lnTo>
                    <a:lnTo>
                      <a:pt x="235" y="0"/>
                    </a:lnTo>
                    <a:lnTo>
                      <a:pt x="277" y="0"/>
                    </a:lnTo>
                    <a:lnTo>
                      <a:pt x="313" y="11"/>
                    </a:lnTo>
                    <a:lnTo>
                      <a:pt x="350" y="21"/>
                    </a:lnTo>
                    <a:lnTo>
                      <a:pt x="386" y="42"/>
                    </a:lnTo>
                    <a:lnTo>
                      <a:pt x="418" y="68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1" name="Freeform 119">
                <a:extLst>
                  <a:ext uri="{FF2B5EF4-FFF2-40B4-BE49-F238E27FC236}">
                    <a16:creationId xmlns:a16="http://schemas.microsoft.com/office/drawing/2014/main" id="{8AAEB3E4-D8B0-5708-2CB0-5D504347FF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8" y="2109"/>
                <a:ext cx="106" cy="107"/>
              </a:xfrm>
              <a:custGeom>
                <a:avLst/>
                <a:gdLst>
                  <a:gd name="T0" fmla="*/ 448 w 532"/>
                  <a:gd name="T1" fmla="*/ 120 h 537"/>
                  <a:gd name="T2" fmla="*/ 472 w 532"/>
                  <a:gd name="T3" fmla="*/ 155 h 537"/>
                  <a:gd name="T4" fmla="*/ 471 w 532"/>
                  <a:gd name="T5" fmla="*/ 153 h 537"/>
                  <a:gd name="T6" fmla="*/ 499 w 532"/>
                  <a:gd name="T7" fmla="*/ 139 h 537"/>
                  <a:gd name="T8" fmla="*/ 487 w 532"/>
                  <a:gd name="T9" fmla="*/ 184 h 537"/>
                  <a:gd name="T10" fmla="*/ 496 w 532"/>
                  <a:gd name="T11" fmla="*/ 223 h 537"/>
                  <a:gd name="T12" fmla="*/ 500 w 532"/>
                  <a:gd name="T13" fmla="*/ 258 h 537"/>
                  <a:gd name="T14" fmla="*/ 500 w 532"/>
                  <a:gd name="T15" fmla="*/ 256 h 537"/>
                  <a:gd name="T16" fmla="*/ 532 w 532"/>
                  <a:gd name="T17" fmla="*/ 256 h 537"/>
                  <a:gd name="T18" fmla="*/ 500 w 532"/>
                  <a:gd name="T19" fmla="*/ 292 h 537"/>
                  <a:gd name="T20" fmla="*/ 491 w 532"/>
                  <a:gd name="T21" fmla="*/ 330 h 537"/>
                  <a:gd name="T22" fmla="*/ 480 w 532"/>
                  <a:gd name="T23" fmla="*/ 366 h 537"/>
                  <a:gd name="T24" fmla="*/ 482 w 532"/>
                  <a:gd name="T25" fmla="*/ 362 h 537"/>
                  <a:gd name="T26" fmla="*/ 509 w 532"/>
                  <a:gd name="T27" fmla="*/ 379 h 537"/>
                  <a:gd name="T28" fmla="*/ 462 w 532"/>
                  <a:gd name="T29" fmla="*/ 393 h 537"/>
                  <a:gd name="T30" fmla="*/ 436 w 532"/>
                  <a:gd name="T31" fmla="*/ 429 h 537"/>
                  <a:gd name="T32" fmla="*/ 412 w 532"/>
                  <a:gd name="T33" fmla="*/ 453 h 537"/>
                  <a:gd name="T34" fmla="*/ 415 w 532"/>
                  <a:gd name="T35" fmla="*/ 450 h 537"/>
                  <a:gd name="T36" fmla="*/ 430 w 532"/>
                  <a:gd name="T37" fmla="*/ 478 h 537"/>
                  <a:gd name="T38" fmla="*/ 394 w 532"/>
                  <a:gd name="T39" fmla="*/ 498 h 537"/>
                  <a:gd name="T40" fmla="*/ 345 w 532"/>
                  <a:gd name="T41" fmla="*/ 493 h 537"/>
                  <a:gd name="T42" fmla="*/ 314 w 532"/>
                  <a:gd name="T43" fmla="*/ 501 h 537"/>
                  <a:gd name="T44" fmla="*/ 316 w 532"/>
                  <a:gd name="T45" fmla="*/ 501 h 537"/>
                  <a:gd name="T46" fmla="*/ 320 w 532"/>
                  <a:gd name="T47" fmla="*/ 532 h 537"/>
                  <a:gd name="T48" fmla="*/ 274 w 532"/>
                  <a:gd name="T49" fmla="*/ 506 h 537"/>
                  <a:gd name="T50" fmla="*/ 238 w 532"/>
                  <a:gd name="T51" fmla="*/ 532 h 537"/>
                  <a:gd name="T52" fmla="*/ 199 w 532"/>
                  <a:gd name="T53" fmla="*/ 496 h 537"/>
                  <a:gd name="T54" fmla="*/ 203 w 532"/>
                  <a:gd name="T55" fmla="*/ 496 h 537"/>
                  <a:gd name="T56" fmla="*/ 193 w 532"/>
                  <a:gd name="T57" fmla="*/ 527 h 537"/>
                  <a:gd name="T58" fmla="*/ 166 w 532"/>
                  <a:gd name="T59" fmla="*/ 486 h 537"/>
                  <a:gd name="T60" fmla="*/ 138 w 532"/>
                  <a:gd name="T61" fmla="*/ 467 h 537"/>
                  <a:gd name="T62" fmla="*/ 103 w 532"/>
                  <a:gd name="T63" fmla="*/ 441 h 537"/>
                  <a:gd name="T64" fmla="*/ 105 w 532"/>
                  <a:gd name="T65" fmla="*/ 443 h 537"/>
                  <a:gd name="T66" fmla="*/ 82 w 532"/>
                  <a:gd name="T67" fmla="*/ 465 h 537"/>
                  <a:gd name="T68" fmla="*/ 78 w 532"/>
                  <a:gd name="T69" fmla="*/ 417 h 537"/>
                  <a:gd name="T70" fmla="*/ 60 w 532"/>
                  <a:gd name="T71" fmla="*/ 383 h 537"/>
                  <a:gd name="T72" fmla="*/ 45 w 532"/>
                  <a:gd name="T73" fmla="*/ 348 h 537"/>
                  <a:gd name="T74" fmla="*/ 1 w 532"/>
                  <a:gd name="T75" fmla="*/ 324 h 537"/>
                  <a:gd name="T76" fmla="*/ 15 w 532"/>
                  <a:gd name="T77" fmla="*/ 318 h 537"/>
                  <a:gd name="T78" fmla="*/ 31 w 532"/>
                  <a:gd name="T79" fmla="*/ 318 h 537"/>
                  <a:gd name="T80" fmla="*/ 31 w 532"/>
                  <a:gd name="T81" fmla="*/ 245 h 537"/>
                  <a:gd name="T82" fmla="*/ 36 w 532"/>
                  <a:gd name="T83" fmla="*/ 206 h 537"/>
                  <a:gd name="T84" fmla="*/ 35 w 532"/>
                  <a:gd name="T85" fmla="*/ 208 h 537"/>
                  <a:gd name="T86" fmla="*/ 6 w 532"/>
                  <a:gd name="T87" fmla="*/ 200 h 537"/>
                  <a:gd name="T88" fmla="*/ 45 w 532"/>
                  <a:gd name="T89" fmla="*/ 171 h 537"/>
                  <a:gd name="T90" fmla="*/ 65 w 532"/>
                  <a:gd name="T91" fmla="*/ 138 h 537"/>
                  <a:gd name="T92" fmla="*/ 89 w 532"/>
                  <a:gd name="T93" fmla="*/ 109 h 537"/>
                  <a:gd name="T94" fmla="*/ 87 w 532"/>
                  <a:gd name="T95" fmla="*/ 111 h 537"/>
                  <a:gd name="T96" fmla="*/ 68 w 532"/>
                  <a:gd name="T97" fmla="*/ 87 h 537"/>
                  <a:gd name="T98" fmla="*/ 119 w 532"/>
                  <a:gd name="T99" fmla="*/ 85 h 537"/>
                  <a:gd name="T100" fmla="*/ 146 w 532"/>
                  <a:gd name="T101" fmla="*/ 61 h 537"/>
                  <a:gd name="T102" fmla="*/ 182 w 532"/>
                  <a:gd name="T103" fmla="*/ 46 h 537"/>
                  <a:gd name="T104" fmla="*/ 210 w 532"/>
                  <a:gd name="T105" fmla="*/ 6 h 537"/>
                  <a:gd name="T106" fmla="*/ 214 w 532"/>
                  <a:gd name="T107" fmla="*/ 21 h 537"/>
                  <a:gd name="T108" fmla="*/ 216 w 532"/>
                  <a:gd name="T109" fmla="*/ 36 h 537"/>
                  <a:gd name="T110" fmla="*/ 250 w 532"/>
                  <a:gd name="T111" fmla="*/ 31 h 537"/>
                  <a:gd name="T112" fmla="*/ 289 w 532"/>
                  <a:gd name="T113" fmla="*/ 31 h 537"/>
                  <a:gd name="T114" fmla="*/ 333 w 532"/>
                  <a:gd name="T115" fmla="*/ 11 h 537"/>
                  <a:gd name="T116" fmla="*/ 333 w 532"/>
                  <a:gd name="T117" fmla="*/ 11 h 537"/>
                  <a:gd name="T118" fmla="*/ 361 w 532"/>
                  <a:gd name="T119" fmla="*/ 52 h 537"/>
                  <a:gd name="T120" fmla="*/ 393 w 532"/>
                  <a:gd name="T121" fmla="*/ 71 h 537"/>
                  <a:gd name="T122" fmla="*/ 423 w 532"/>
                  <a:gd name="T123" fmla="*/ 96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2" h="537">
                    <a:moveTo>
                      <a:pt x="422" y="95"/>
                    </a:moveTo>
                    <a:lnTo>
                      <a:pt x="448" y="120"/>
                    </a:lnTo>
                    <a:lnTo>
                      <a:pt x="470" y="99"/>
                    </a:lnTo>
                    <a:lnTo>
                      <a:pt x="444" y="72"/>
                    </a:lnTo>
                    <a:lnTo>
                      <a:pt x="422" y="95"/>
                    </a:lnTo>
                    <a:close/>
                    <a:moveTo>
                      <a:pt x="448" y="120"/>
                    </a:moveTo>
                    <a:lnTo>
                      <a:pt x="447" y="119"/>
                    </a:lnTo>
                    <a:lnTo>
                      <a:pt x="446" y="118"/>
                    </a:lnTo>
                    <a:lnTo>
                      <a:pt x="459" y="110"/>
                    </a:lnTo>
                    <a:lnTo>
                      <a:pt x="448" y="120"/>
                    </a:lnTo>
                    <a:close/>
                    <a:moveTo>
                      <a:pt x="446" y="118"/>
                    </a:moveTo>
                    <a:lnTo>
                      <a:pt x="472" y="155"/>
                    </a:lnTo>
                    <a:lnTo>
                      <a:pt x="498" y="137"/>
                    </a:lnTo>
                    <a:lnTo>
                      <a:pt x="472" y="101"/>
                    </a:lnTo>
                    <a:lnTo>
                      <a:pt x="446" y="118"/>
                    </a:lnTo>
                    <a:close/>
                    <a:moveTo>
                      <a:pt x="472" y="155"/>
                    </a:moveTo>
                    <a:lnTo>
                      <a:pt x="472" y="155"/>
                    </a:lnTo>
                    <a:lnTo>
                      <a:pt x="471" y="153"/>
                    </a:lnTo>
                    <a:lnTo>
                      <a:pt x="485" y="146"/>
                    </a:lnTo>
                    <a:lnTo>
                      <a:pt x="472" y="155"/>
                    </a:lnTo>
                    <a:close/>
                    <a:moveTo>
                      <a:pt x="471" y="153"/>
                    </a:moveTo>
                    <a:lnTo>
                      <a:pt x="487" y="184"/>
                    </a:lnTo>
                    <a:lnTo>
                      <a:pt x="515" y="170"/>
                    </a:lnTo>
                    <a:lnTo>
                      <a:pt x="499" y="139"/>
                    </a:lnTo>
                    <a:lnTo>
                      <a:pt x="471" y="153"/>
                    </a:lnTo>
                    <a:close/>
                    <a:moveTo>
                      <a:pt x="487" y="184"/>
                    </a:moveTo>
                    <a:lnTo>
                      <a:pt x="486" y="182"/>
                    </a:lnTo>
                    <a:lnTo>
                      <a:pt x="486" y="181"/>
                    </a:lnTo>
                    <a:lnTo>
                      <a:pt x="500" y="177"/>
                    </a:lnTo>
                    <a:lnTo>
                      <a:pt x="487" y="184"/>
                    </a:lnTo>
                    <a:close/>
                    <a:moveTo>
                      <a:pt x="486" y="181"/>
                    </a:moveTo>
                    <a:lnTo>
                      <a:pt x="496" y="223"/>
                    </a:lnTo>
                    <a:lnTo>
                      <a:pt x="527" y="215"/>
                    </a:lnTo>
                    <a:lnTo>
                      <a:pt x="516" y="173"/>
                    </a:lnTo>
                    <a:lnTo>
                      <a:pt x="486" y="181"/>
                    </a:lnTo>
                    <a:close/>
                    <a:moveTo>
                      <a:pt x="496" y="223"/>
                    </a:moveTo>
                    <a:lnTo>
                      <a:pt x="495" y="222"/>
                    </a:lnTo>
                    <a:lnTo>
                      <a:pt x="495" y="221"/>
                    </a:lnTo>
                    <a:lnTo>
                      <a:pt x="512" y="219"/>
                    </a:lnTo>
                    <a:lnTo>
                      <a:pt x="496" y="223"/>
                    </a:lnTo>
                    <a:close/>
                    <a:moveTo>
                      <a:pt x="495" y="221"/>
                    </a:moveTo>
                    <a:lnTo>
                      <a:pt x="500" y="258"/>
                    </a:lnTo>
                    <a:lnTo>
                      <a:pt x="532" y="254"/>
                    </a:lnTo>
                    <a:lnTo>
                      <a:pt x="527" y="217"/>
                    </a:lnTo>
                    <a:lnTo>
                      <a:pt x="495" y="221"/>
                    </a:lnTo>
                    <a:close/>
                    <a:moveTo>
                      <a:pt x="500" y="258"/>
                    </a:moveTo>
                    <a:lnTo>
                      <a:pt x="500" y="257"/>
                    </a:lnTo>
                    <a:lnTo>
                      <a:pt x="500" y="256"/>
                    </a:lnTo>
                    <a:lnTo>
                      <a:pt x="517" y="256"/>
                    </a:lnTo>
                    <a:lnTo>
                      <a:pt x="500" y="258"/>
                    </a:lnTo>
                    <a:close/>
                    <a:moveTo>
                      <a:pt x="500" y="256"/>
                    </a:moveTo>
                    <a:lnTo>
                      <a:pt x="500" y="292"/>
                    </a:lnTo>
                    <a:lnTo>
                      <a:pt x="532" y="292"/>
                    </a:lnTo>
                    <a:lnTo>
                      <a:pt x="532" y="256"/>
                    </a:lnTo>
                    <a:lnTo>
                      <a:pt x="500" y="256"/>
                    </a:lnTo>
                    <a:close/>
                    <a:moveTo>
                      <a:pt x="500" y="292"/>
                    </a:moveTo>
                    <a:lnTo>
                      <a:pt x="500" y="290"/>
                    </a:lnTo>
                    <a:lnTo>
                      <a:pt x="501" y="288"/>
                    </a:lnTo>
                    <a:lnTo>
                      <a:pt x="517" y="292"/>
                    </a:lnTo>
                    <a:lnTo>
                      <a:pt x="500" y="292"/>
                    </a:lnTo>
                    <a:close/>
                    <a:moveTo>
                      <a:pt x="501" y="288"/>
                    </a:moveTo>
                    <a:lnTo>
                      <a:pt x="491" y="330"/>
                    </a:lnTo>
                    <a:lnTo>
                      <a:pt x="521" y="337"/>
                    </a:lnTo>
                    <a:lnTo>
                      <a:pt x="532" y="296"/>
                    </a:lnTo>
                    <a:lnTo>
                      <a:pt x="501" y="288"/>
                    </a:lnTo>
                    <a:close/>
                    <a:moveTo>
                      <a:pt x="491" y="330"/>
                    </a:moveTo>
                    <a:lnTo>
                      <a:pt x="491" y="328"/>
                    </a:lnTo>
                    <a:lnTo>
                      <a:pt x="491" y="330"/>
                    </a:lnTo>
                    <a:lnTo>
                      <a:pt x="506" y="334"/>
                    </a:lnTo>
                    <a:lnTo>
                      <a:pt x="491" y="330"/>
                    </a:lnTo>
                    <a:close/>
                    <a:moveTo>
                      <a:pt x="491" y="330"/>
                    </a:moveTo>
                    <a:lnTo>
                      <a:pt x="480" y="366"/>
                    </a:lnTo>
                    <a:lnTo>
                      <a:pt x="511" y="375"/>
                    </a:lnTo>
                    <a:lnTo>
                      <a:pt x="521" y="338"/>
                    </a:lnTo>
                    <a:lnTo>
                      <a:pt x="491" y="330"/>
                    </a:lnTo>
                    <a:close/>
                    <a:moveTo>
                      <a:pt x="480" y="366"/>
                    </a:moveTo>
                    <a:lnTo>
                      <a:pt x="481" y="364"/>
                    </a:lnTo>
                    <a:lnTo>
                      <a:pt x="482" y="362"/>
                    </a:lnTo>
                    <a:lnTo>
                      <a:pt x="495" y="371"/>
                    </a:lnTo>
                    <a:lnTo>
                      <a:pt x="480" y="366"/>
                    </a:lnTo>
                    <a:close/>
                    <a:moveTo>
                      <a:pt x="482" y="362"/>
                    </a:moveTo>
                    <a:lnTo>
                      <a:pt x="462" y="393"/>
                    </a:lnTo>
                    <a:lnTo>
                      <a:pt x="488" y="411"/>
                    </a:lnTo>
                    <a:lnTo>
                      <a:pt x="509" y="379"/>
                    </a:lnTo>
                    <a:lnTo>
                      <a:pt x="482" y="362"/>
                    </a:lnTo>
                    <a:close/>
                    <a:moveTo>
                      <a:pt x="462" y="393"/>
                    </a:moveTo>
                    <a:lnTo>
                      <a:pt x="462" y="393"/>
                    </a:lnTo>
                    <a:lnTo>
                      <a:pt x="462" y="392"/>
                    </a:lnTo>
                    <a:lnTo>
                      <a:pt x="475" y="401"/>
                    </a:lnTo>
                    <a:lnTo>
                      <a:pt x="462" y="393"/>
                    </a:lnTo>
                    <a:close/>
                    <a:moveTo>
                      <a:pt x="462" y="392"/>
                    </a:moveTo>
                    <a:lnTo>
                      <a:pt x="436" y="429"/>
                    </a:lnTo>
                    <a:lnTo>
                      <a:pt x="462" y="447"/>
                    </a:lnTo>
                    <a:lnTo>
                      <a:pt x="487" y="411"/>
                    </a:lnTo>
                    <a:lnTo>
                      <a:pt x="462" y="392"/>
                    </a:lnTo>
                    <a:close/>
                    <a:moveTo>
                      <a:pt x="436" y="429"/>
                    </a:moveTo>
                    <a:lnTo>
                      <a:pt x="436" y="428"/>
                    </a:lnTo>
                    <a:lnTo>
                      <a:pt x="437" y="427"/>
                    </a:lnTo>
                    <a:lnTo>
                      <a:pt x="448" y="438"/>
                    </a:lnTo>
                    <a:lnTo>
                      <a:pt x="436" y="429"/>
                    </a:lnTo>
                    <a:close/>
                    <a:moveTo>
                      <a:pt x="437" y="427"/>
                    </a:moveTo>
                    <a:lnTo>
                      <a:pt x="412" y="453"/>
                    </a:lnTo>
                    <a:lnTo>
                      <a:pt x="433" y="476"/>
                    </a:lnTo>
                    <a:lnTo>
                      <a:pt x="460" y="449"/>
                    </a:lnTo>
                    <a:lnTo>
                      <a:pt x="437" y="427"/>
                    </a:lnTo>
                    <a:close/>
                    <a:moveTo>
                      <a:pt x="412" y="453"/>
                    </a:moveTo>
                    <a:lnTo>
                      <a:pt x="413" y="451"/>
                    </a:lnTo>
                    <a:lnTo>
                      <a:pt x="415" y="450"/>
                    </a:lnTo>
                    <a:lnTo>
                      <a:pt x="423" y="465"/>
                    </a:lnTo>
                    <a:lnTo>
                      <a:pt x="412" y="453"/>
                    </a:lnTo>
                    <a:close/>
                    <a:moveTo>
                      <a:pt x="415" y="450"/>
                    </a:moveTo>
                    <a:lnTo>
                      <a:pt x="378" y="472"/>
                    </a:lnTo>
                    <a:lnTo>
                      <a:pt x="393" y="499"/>
                    </a:lnTo>
                    <a:lnTo>
                      <a:pt x="430" y="478"/>
                    </a:lnTo>
                    <a:lnTo>
                      <a:pt x="415" y="450"/>
                    </a:lnTo>
                    <a:close/>
                    <a:moveTo>
                      <a:pt x="394" y="498"/>
                    </a:moveTo>
                    <a:lnTo>
                      <a:pt x="393" y="499"/>
                    </a:lnTo>
                    <a:lnTo>
                      <a:pt x="393" y="499"/>
                    </a:lnTo>
                    <a:lnTo>
                      <a:pt x="386" y="485"/>
                    </a:lnTo>
                    <a:lnTo>
                      <a:pt x="394" y="498"/>
                    </a:lnTo>
                    <a:close/>
                    <a:moveTo>
                      <a:pt x="377" y="472"/>
                    </a:moveTo>
                    <a:lnTo>
                      <a:pt x="345" y="493"/>
                    </a:lnTo>
                    <a:lnTo>
                      <a:pt x="364" y="520"/>
                    </a:lnTo>
                    <a:lnTo>
                      <a:pt x="394" y="498"/>
                    </a:lnTo>
                    <a:lnTo>
                      <a:pt x="377" y="472"/>
                    </a:lnTo>
                    <a:close/>
                    <a:moveTo>
                      <a:pt x="345" y="493"/>
                    </a:moveTo>
                    <a:lnTo>
                      <a:pt x="348" y="492"/>
                    </a:lnTo>
                    <a:lnTo>
                      <a:pt x="350" y="491"/>
                    </a:lnTo>
                    <a:lnTo>
                      <a:pt x="354" y="506"/>
                    </a:lnTo>
                    <a:lnTo>
                      <a:pt x="345" y="493"/>
                    </a:lnTo>
                    <a:close/>
                    <a:moveTo>
                      <a:pt x="350" y="491"/>
                    </a:moveTo>
                    <a:lnTo>
                      <a:pt x="314" y="501"/>
                    </a:lnTo>
                    <a:lnTo>
                      <a:pt x="322" y="532"/>
                    </a:lnTo>
                    <a:lnTo>
                      <a:pt x="359" y="522"/>
                    </a:lnTo>
                    <a:lnTo>
                      <a:pt x="350" y="491"/>
                    </a:lnTo>
                    <a:close/>
                    <a:moveTo>
                      <a:pt x="314" y="501"/>
                    </a:moveTo>
                    <a:lnTo>
                      <a:pt x="315" y="501"/>
                    </a:lnTo>
                    <a:lnTo>
                      <a:pt x="316" y="501"/>
                    </a:lnTo>
                    <a:lnTo>
                      <a:pt x="318" y="517"/>
                    </a:lnTo>
                    <a:lnTo>
                      <a:pt x="314" y="501"/>
                    </a:lnTo>
                    <a:close/>
                    <a:moveTo>
                      <a:pt x="316" y="501"/>
                    </a:moveTo>
                    <a:lnTo>
                      <a:pt x="274" y="506"/>
                    </a:lnTo>
                    <a:lnTo>
                      <a:pt x="278" y="537"/>
                    </a:lnTo>
                    <a:lnTo>
                      <a:pt x="320" y="532"/>
                    </a:lnTo>
                    <a:lnTo>
                      <a:pt x="316" y="501"/>
                    </a:lnTo>
                    <a:close/>
                    <a:moveTo>
                      <a:pt x="274" y="506"/>
                    </a:moveTo>
                    <a:lnTo>
                      <a:pt x="276" y="506"/>
                    </a:lnTo>
                    <a:lnTo>
                      <a:pt x="278" y="506"/>
                    </a:lnTo>
                    <a:lnTo>
                      <a:pt x="276" y="522"/>
                    </a:lnTo>
                    <a:lnTo>
                      <a:pt x="274" y="506"/>
                    </a:lnTo>
                    <a:close/>
                    <a:moveTo>
                      <a:pt x="278" y="506"/>
                    </a:moveTo>
                    <a:lnTo>
                      <a:pt x="241" y="501"/>
                    </a:lnTo>
                    <a:lnTo>
                      <a:pt x="237" y="532"/>
                    </a:lnTo>
                    <a:lnTo>
                      <a:pt x="274" y="537"/>
                    </a:lnTo>
                    <a:lnTo>
                      <a:pt x="278" y="506"/>
                    </a:lnTo>
                    <a:close/>
                    <a:moveTo>
                      <a:pt x="238" y="532"/>
                    </a:moveTo>
                    <a:lnTo>
                      <a:pt x="235" y="532"/>
                    </a:lnTo>
                    <a:lnTo>
                      <a:pt x="237" y="532"/>
                    </a:lnTo>
                    <a:lnTo>
                      <a:pt x="239" y="517"/>
                    </a:lnTo>
                    <a:lnTo>
                      <a:pt x="238" y="532"/>
                    </a:lnTo>
                    <a:close/>
                    <a:moveTo>
                      <a:pt x="241" y="501"/>
                    </a:moveTo>
                    <a:lnTo>
                      <a:pt x="199" y="496"/>
                    </a:lnTo>
                    <a:lnTo>
                      <a:pt x="196" y="527"/>
                    </a:lnTo>
                    <a:lnTo>
                      <a:pt x="238" y="532"/>
                    </a:lnTo>
                    <a:lnTo>
                      <a:pt x="241" y="501"/>
                    </a:lnTo>
                    <a:close/>
                    <a:moveTo>
                      <a:pt x="199" y="496"/>
                    </a:moveTo>
                    <a:lnTo>
                      <a:pt x="201" y="496"/>
                    </a:lnTo>
                    <a:lnTo>
                      <a:pt x="203" y="496"/>
                    </a:lnTo>
                    <a:lnTo>
                      <a:pt x="197" y="512"/>
                    </a:lnTo>
                    <a:lnTo>
                      <a:pt x="199" y="496"/>
                    </a:lnTo>
                    <a:close/>
                    <a:moveTo>
                      <a:pt x="203" y="496"/>
                    </a:moveTo>
                    <a:lnTo>
                      <a:pt x="166" y="486"/>
                    </a:lnTo>
                    <a:lnTo>
                      <a:pt x="157" y="516"/>
                    </a:lnTo>
                    <a:lnTo>
                      <a:pt x="193" y="527"/>
                    </a:lnTo>
                    <a:lnTo>
                      <a:pt x="203" y="496"/>
                    </a:lnTo>
                    <a:close/>
                    <a:moveTo>
                      <a:pt x="166" y="486"/>
                    </a:moveTo>
                    <a:lnTo>
                      <a:pt x="168" y="486"/>
                    </a:lnTo>
                    <a:lnTo>
                      <a:pt x="170" y="488"/>
                    </a:lnTo>
                    <a:lnTo>
                      <a:pt x="162" y="501"/>
                    </a:lnTo>
                    <a:lnTo>
                      <a:pt x="166" y="486"/>
                    </a:lnTo>
                    <a:close/>
                    <a:moveTo>
                      <a:pt x="170" y="488"/>
                    </a:moveTo>
                    <a:lnTo>
                      <a:pt x="138" y="467"/>
                    </a:lnTo>
                    <a:lnTo>
                      <a:pt x="121" y="493"/>
                    </a:lnTo>
                    <a:lnTo>
                      <a:pt x="153" y="514"/>
                    </a:lnTo>
                    <a:lnTo>
                      <a:pt x="170" y="488"/>
                    </a:lnTo>
                    <a:close/>
                    <a:moveTo>
                      <a:pt x="138" y="467"/>
                    </a:moveTo>
                    <a:lnTo>
                      <a:pt x="138" y="467"/>
                    </a:lnTo>
                    <a:lnTo>
                      <a:pt x="139" y="468"/>
                    </a:lnTo>
                    <a:lnTo>
                      <a:pt x="130" y="480"/>
                    </a:lnTo>
                    <a:lnTo>
                      <a:pt x="138" y="467"/>
                    </a:lnTo>
                    <a:close/>
                    <a:moveTo>
                      <a:pt x="139" y="468"/>
                    </a:moveTo>
                    <a:lnTo>
                      <a:pt x="103" y="441"/>
                    </a:lnTo>
                    <a:lnTo>
                      <a:pt x="84" y="467"/>
                    </a:lnTo>
                    <a:lnTo>
                      <a:pt x="121" y="493"/>
                    </a:lnTo>
                    <a:lnTo>
                      <a:pt x="139" y="468"/>
                    </a:lnTo>
                    <a:close/>
                    <a:moveTo>
                      <a:pt x="103" y="441"/>
                    </a:moveTo>
                    <a:lnTo>
                      <a:pt x="104" y="442"/>
                    </a:lnTo>
                    <a:lnTo>
                      <a:pt x="105" y="443"/>
                    </a:lnTo>
                    <a:lnTo>
                      <a:pt x="93" y="454"/>
                    </a:lnTo>
                    <a:lnTo>
                      <a:pt x="103" y="441"/>
                    </a:lnTo>
                    <a:close/>
                    <a:moveTo>
                      <a:pt x="105" y="443"/>
                    </a:moveTo>
                    <a:lnTo>
                      <a:pt x="78" y="417"/>
                    </a:lnTo>
                    <a:lnTo>
                      <a:pt x="57" y="439"/>
                    </a:lnTo>
                    <a:lnTo>
                      <a:pt x="82" y="465"/>
                    </a:lnTo>
                    <a:lnTo>
                      <a:pt x="105" y="443"/>
                    </a:lnTo>
                    <a:close/>
                    <a:moveTo>
                      <a:pt x="78" y="417"/>
                    </a:moveTo>
                    <a:lnTo>
                      <a:pt x="80" y="419"/>
                    </a:lnTo>
                    <a:lnTo>
                      <a:pt x="81" y="420"/>
                    </a:lnTo>
                    <a:lnTo>
                      <a:pt x="67" y="428"/>
                    </a:lnTo>
                    <a:lnTo>
                      <a:pt x="78" y="417"/>
                    </a:lnTo>
                    <a:close/>
                    <a:moveTo>
                      <a:pt x="81" y="420"/>
                    </a:moveTo>
                    <a:lnTo>
                      <a:pt x="60" y="383"/>
                    </a:lnTo>
                    <a:lnTo>
                      <a:pt x="33" y="399"/>
                    </a:lnTo>
                    <a:lnTo>
                      <a:pt x="54" y="436"/>
                    </a:lnTo>
                    <a:lnTo>
                      <a:pt x="81" y="420"/>
                    </a:lnTo>
                    <a:close/>
                    <a:moveTo>
                      <a:pt x="60" y="383"/>
                    </a:moveTo>
                    <a:lnTo>
                      <a:pt x="61" y="384"/>
                    </a:lnTo>
                    <a:lnTo>
                      <a:pt x="61" y="385"/>
                    </a:lnTo>
                    <a:lnTo>
                      <a:pt x="46" y="391"/>
                    </a:lnTo>
                    <a:lnTo>
                      <a:pt x="60" y="383"/>
                    </a:lnTo>
                    <a:close/>
                    <a:moveTo>
                      <a:pt x="61" y="385"/>
                    </a:moveTo>
                    <a:lnTo>
                      <a:pt x="45" y="348"/>
                    </a:lnTo>
                    <a:lnTo>
                      <a:pt x="16" y="361"/>
                    </a:lnTo>
                    <a:lnTo>
                      <a:pt x="32" y="397"/>
                    </a:lnTo>
                    <a:lnTo>
                      <a:pt x="61" y="385"/>
                    </a:lnTo>
                    <a:close/>
                    <a:moveTo>
                      <a:pt x="45" y="348"/>
                    </a:moveTo>
                    <a:lnTo>
                      <a:pt x="29" y="312"/>
                    </a:lnTo>
                    <a:lnTo>
                      <a:pt x="1" y="324"/>
                    </a:lnTo>
                    <a:lnTo>
                      <a:pt x="16" y="361"/>
                    </a:lnTo>
                    <a:lnTo>
                      <a:pt x="45" y="348"/>
                    </a:lnTo>
                    <a:close/>
                    <a:moveTo>
                      <a:pt x="29" y="312"/>
                    </a:moveTo>
                    <a:lnTo>
                      <a:pt x="31" y="315"/>
                    </a:lnTo>
                    <a:lnTo>
                      <a:pt x="31" y="318"/>
                    </a:lnTo>
                    <a:lnTo>
                      <a:pt x="15" y="318"/>
                    </a:lnTo>
                    <a:lnTo>
                      <a:pt x="29" y="312"/>
                    </a:lnTo>
                    <a:close/>
                    <a:moveTo>
                      <a:pt x="31" y="318"/>
                    </a:moveTo>
                    <a:lnTo>
                      <a:pt x="31" y="282"/>
                    </a:lnTo>
                    <a:lnTo>
                      <a:pt x="0" y="282"/>
                    </a:lnTo>
                    <a:lnTo>
                      <a:pt x="0" y="318"/>
                    </a:lnTo>
                    <a:lnTo>
                      <a:pt x="31" y="318"/>
                    </a:lnTo>
                    <a:close/>
                    <a:moveTo>
                      <a:pt x="31" y="282"/>
                    </a:moveTo>
                    <a:lnTo>
                      <a:pt x="31" y="245"/>
                    </a:lnTo>
                    <a:lnTo>
                      <a:pt x="0" y="245"/>
                    </a:lnTo>
                    <a:lnTo>
                      <a:pt x="0" y="282"/>
                    </a:lnTo>
                    <a:lnTo>
                      <a:pt x="31" y="282"/>
                    </a:lnTo>
                    <a:close/>
                    <a:moveTo>
                      <a:pt x="31" y="245"/>
                    </a:moveTo>
                    <a:lnTo>
                      <a:pt x="31" y="246"/>
                    </a:lnTo>
                    <a:lnTo>
                      <a:pt x="30" y="247"/>
                    </a:lnTo>
                    <a:lnTo>
                      <a:pt x="15" y="245"/>
                    </a:lnTo>
                    <a:lnTo>
                      <a:pt x="31" y="245"/>
                    </a:lnTo>
                    <a:close/>
                    <a:moveTo>
                      <a:pt x="30" y="247"/>
                    </a:moveTo>
                    <a:lnTo>
                      <a:pt x="36" y="206"/>
                    </a:lnTo>
                    <a:lnTo>
                      <a:pt x="5" y="202"/>
                    </a:lnTo>
                    <a:lnTo>
                      <a:pt x="0" y="243"/>
                    </a:lnTo>
                    <a:lnTo>
                      <a:pt x="30" y="247"/>
                    </a:lnTo>
                    <a:close/>
                    <a:moveTo>
                      <a:pt x="36" y="206"/>
                    </a:moveTo>
                    <a:lnTo>
                      <a:pt x="35" y="207"/>
                    </a:lnTo>
                    <a:lnTo>
                      <a:pt x="35" y="208"/>
                    </a:lnTo>
                    <a:lnTo>
                      <a:pt x="20" y="204"/>
                    </a:lnTo>
                    <a:lnTo>
                      <a:pt x="36" y="206"/>
                    </a:lnTo>
                    <a:close/>
                    <a:moveTo>
                      <a:pt x="35" y="208"/>
                    </a:moveTo>
                    <a:lnTo>
                      <a:pt x="45" y="171"/>
                    </a:lnTo>
                    <a:lnTo>
                      <a:pt x="16" y="163"/>
                    </a:lnTo>
                    <a:lnTo>
                      <a:pt x="6" y="200"/>
                    </a:lnTo>
                    <a:lnTo>
                      <a:pt x="35" y="208"/>
                    </a:lnTo>
                    <a:close/>
                    <a:moveTo>
                      <a:pt x="45" y="171"/>
                    </a:moveTo>
                    <a:lnTo>
                      <a:pt x="45" y="173"/>
                    </a:lnTo>
                    <a:lnTo>
                      <a:pt x="44" y="175"/>
                    </a:lnTo>
                    <a:lnTo>
                      <a:pt x="31" y="167"/>
                    </a:lnTo>
                    <a:lnTo>
                      <a:pt x="45" y="171"/>
                    </a:lnTo>
                    <a:close/>
                    <a:moveTo>
                      <a:pt x="44" y="175"/>
                    </a:moveTo>
                    <a:lnTo>
                      <a:pt x="65" y="138"/>
                    </a:lnTo>
                    <a:lnTo>
                      <a:pt x="38" y="122"/>
                    </a:lnTo>
                    <a:lnTo>
                      <a:pt x="17" y="159"/>
                    </a:lnTo>
                    <a:lnTo>
                      <a:pt x="44" y="175"/>
                    </a:lnTo>
                    <a:close/>
                    <a:moveTo>
                      <a:pt x="65" y="138"/>
                    </a:moveTo>
                    <a:lnTo>
                      <a:pt x="65" y="139"/>
                    </a:lnTo>
                    <a:lnTo>
                      <a:pt x="64" y="140"/>
                    </a:lnTo>
                    <a:lnTo>
                      <a:pt x="52" y="130"/>
                    </a:lnTo>
                    <a:lnTo>
                      <a:pt x="65" y="138"/>
                    </a:lnTo>
                    <a:close/>
                    <a:moveTo>
                      <a:pt x="64" y="140"/>
                    </a:moveTo>
                    <a:lnTo>
                      <a:pt x="89" y="109"/>
                    </a:lnTo>
                    <a:lnTo>
                      <a:pt x="66" y="89"/>
                    </a:lnTo>
                    <a:lnTo>
                      <a:pt x="39" y="120"/>
                    </a:lnTo>
                    <a:lnTo>
                      <a:pt x="64" y="140"/>
                    </a:lnTo>
                    <a:close/>
                    <a:moveTo>
                      <a:pt x="89" y="109"/>
                    </a:moveTo>
                    <a:lnTo>
                      <a:pt x="89" y="110"/>
                    </a:lnTo>
                    <a:lnTo>
                      <a:pt x="87" y="111"/>
                    </a:lnTo>
                    <a:lnTo>
                      <a:pt x="78" y="99"/>
                    </a:lnTo>
                    <a:lnTo>
                      <a:pt x="89" y="109"/>
                    </a:lnTo>
                    <a:close/>
                    <a:moveTo>
                      <a:pt x="87" y="111"/>
                    </a:moveTo>
                    <a:lnTo>
                      <a:pt x="119" y="85"/>
                    </a:lnTo>
                    <a:lnTo>
                      <a:pt x="99" y="61"/>
                    </a:lnTo>
                    <a:lnTo>
                      <a:pt x="68" y="87"/>
                    </a:lnTo>
                    <a:lnTo>
                      <a:pt x="87" y="111"/>
                    </a:lnTo>
                    <a:close/>
                    <a:moveTo>
                      <a:pt x="119" y="85"/>
                    </a:moveTo>
                    <a:lnTo>
                      <a:pt x="150" y="59"/>
                    </a:lnTo>
                    <a:lnTo>
                      <a:pt x="130" y="34"/>
                    </a:lnTo>
                    <a:lnTo>
                      <a:pt x="99" y="61"/>
                    </a:lnTo>
                    <a:lnTo>
                      <a:pt x="119" y="85"/>
                    </a:lnTo>
                    <a:close/>
                    <a:moveTo>
                      <a:pt x="150" y="59"/>
                    </a:moveTo>
                    <a:lnTo>
                      <a:pt x="148" y="60"/>
                    </a:lnTo>
                    <a:lnTo>
                      <a:pt x="146" y="61"/>
                    </a:lnTo>
                    <a:lnTo>
                      <a:pt x="140" y="47"/>
                    </a:lnTo>
                    <a:lnTo>
                      <a:pt x="150" y="59"/>
                    </a:lnTo>
                    <a:close/>
                    <a:moveTo>
                      <a:pt x="146" y="61"/>
                    </a:moveTo>
                    <a:lnTo>
                      <a:pt x="183" y="46"/>
                    </a:lnTo>
                    <a:lnTo>
                      <a:pt x="171" y="17"/>
                    </a:lnTo>
                    <a:lnTo>
                      <a:pt x="134" y="32"/>
                    </a:lnTo>
                    <a:lnTo>
                      <a:pt x="146" y="61"/>
                    </a:lnTo>
                    <a:close/>
                    <a:moveTo>
                      <a:pt x="183" y="46"/>
                    </a:moveTo>
                    <a:lnTo>
                      <a:pt x="182" y="46"/>
                    </a:lnTo>
                    <a:lnTo>
                      <a:pt x="181" y="47"/>
                    </a:lnTo>
                    <a:lnTo>
                      <a:pt x="177" y="31"/>
                    </a:lnTo>
                    <a:lnTo>
                      <a:pt x="183" y="46"/>
                    </a:lnTo>
                    <a:close/>
                    <a:moveTo>
                      <a:pt x="181" y="47"/>
                    </a:moveTo>
                    <a:lnTo>
                      <a:pt x="218" y="35"/>
                    </a:lnTo>
                    <a:lnTo>
                      <a:pt x="210" y="6"/>
                    </a:lnTo>
                    <a:lnTo>
                      <a:pt x="173" y="16"/>
                    </a:lnTo>
                    <a:lnTo>
                      <a:pt x="181" y="47"/>
                    </a:lnTo>
                    <a:close/>
                    <a:moveTo>
                      <a:pt x="218" y="35"/>
                    </a:moveTo>
                    <a:lnTo>
                      <a:pt x="217" y="36"/>
                    </a:lnTo>
                    <a:lnTo>
                      <a:pt x="216" y="36"/>
                    </a:lnTo>
                    <a:lnTo>
                      <a:pt x="214" y="21"/>
                    </a:lnTo>
                    <a:lnTo>
                      <a:pt x="218" y="35"/>
                    </a:lnTo>
                    <a:close/>
                    <a:moveTo>
                      <a:pt x="216" y="36"/>
                    </a:moveTo>
                    <a:lnTo>
                      <a:pt x="252" y="31"/>
                    </a:lnTo>
                    <a:lnTo>
                      <a:pt x="248" y="0"/>
                    </a:lnTo>
                    <a:lnTo>
                      <a:pt x="212" y="5"/>
                    </a:lnTo>
                    <a:lnTo>
                      <a:pt x="216" y="36"/>
                    </a:lnTo>
                    <a:close/>
                    <a:moveTo>
                      <a:pt x="252" y="31"/>
                    </a:moveTo>
                    <a:lnTo>
                      <a:pt x="251" y="31"/>
                    </a:lnTo>
                    <a:lnTo>
                      <a:pt x="250" y="31"/>
                    </a:lnTo>
                    <a:lnTo>
                      <a:pt x="250" y="15"/>
                    </a:lnTo>
                    <a:lnTo>
                      <a:pt x="252" y="31"/>
                    </a:lnTo>
                    <a:close/>
                    <a:moveTo>
                      <a:pt x="250" y="31"/>
                    </a:moveTo>
                    <a:lnTo>
                      <a:pt x="292" y="31"/>
                    </a:lnTo>
                    <a:lnTo>
                      <a:pt x="292" y="0"/>
                    </a:lnTo>
                    <a:lnTo>
                      <a:pt x="250" y="0"/>
                    </a:lnTo>
                    <a:lnTo>
                      <a:pt x="250" y="31"/>
                    </a:lnTo>
                    <a:close/>
                    <a:moveTo>
                      <a:pt x="292" y="31"/>
                    </a:moveTo>
                    <a:lnTo>
                      <a:pt x="289" y="31"/>
                    </a:lnTo>
                    <a:lnTo>
                      <a:pt x="287" y="30"/>
                    </a:lnTo>
                    <a:lnTo>
                      <a:pt x="292" y="15"/>
                    </a:lnTo>
                    <a:lnTo>
                      <a:pt x="292" y="31"/>
                    </a:lnTo>
                    <a:close/>
                    <a:moveTo>
                      <a:pt x="287" y="30"/>
                    </a:moveTo>
                    <a:lnTo>
                      <a:pt x="324" y="40"/>
                    </a:lnTo>
                    <a:lnTo>
                      <a:pt x="333" y="11"/>
                    </a:lnTo>
                    <a:lnTo>
                      <a:pt x="296" y="1"/>
                    </a:lnTo>
                    <a:lnTo>
                      <a:pt x="287" y="30"/>
                    </a:lnTo>
                    <a:close/>
                    <a:moveTo>
                      <a:pt x="324" y="40"/>
                    </a:moveTo>
                    <a:lnTo>
                      <a:pt x="361" y="52"/>
                    </a:lnTo>
                    <a:lnTo>
                      <a:pt x="369" y="21"/>
                    </a:lnTo>
                    <a:lnTo>
                      <a:pt x="333" y="11"/>
                    </a:lnTo>
                    <a:lnTo>
                      <a:pt x="324" y="40"/>
                    </a:lnTo>
                    <a:close/>
                    <a:moveTo>
                      <a:pt x="361" y="52"/>
                    </a:moveTo>
                    <a:lnTo>
                      <a:pt x="359" y="51"/>
                    </a:lnTo>
                    <a:lnTo>
                      <a:pt x="358" y="50"/>
                    </a:lnTo>
                    <a:lnTo>
                      <a:pt x="365" y="36"/>
                    </a:lnTo>
                    <a:lnTo>
                      <a:pt x="361" y="52"/>
                    </a:lnTo>
                    <a:close/>
                    <a:moveTo>
                      <a:pt x="358" y="50"/>
                    </a:moveTo>
                    <a:lnTo>
                      <a:pt x="393" y="71"/>
                    </a:lnTo>
                    <a:lnTo>
                      <a:pt x="410" y="44"/>
                    </a:lnTo>
                    <a:lnTo>
                      <a:pt x="373" y="23"/>
                    </a:lnTo>
                    <a:lnTo>
                      <a:pt x="358" y="50"/>
                    </a:lnTo>
                    <a:close/>
                    <a:moveTo>
                      <a:pt x="393" y="71"/>
                    </a:moveTo>
                    <a:lnTo>
                      <a:pt x="392" y="70"/>
                    </a:lnTo>
                    <a:lnTo>
                      <a:pt x="391" y="69"/>
                    </a:lnTo>
                    <a:lnTo>
                      <a:pt x="401" y="57"/>
                    </a:lnTo>
                    <a:lnTo>
                      <a:pt x="393" y="71"/>
                    </a:lnTo>
                    <a:close/>
                    <a:moveTo>
                      <a:pt x="391" y="69"/>
                    </a:moveTo>
                    <a:lnTo>
                      <a:pt x="423" y="96"/>
                    </a:lnTo>
                    <a:lnTo>
                      <a:pt x="443" y="71"/>
                    </a:lnTo>
                    <a:lnTo>
                      <a:pt x="412" y="46"/>
                    </a:lnTo>
                    <a:lnTo>
                      <a:pt x="391" y="6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2" name="Freeform 120">
                <a:extLst>
                  <a:ext uri="{FF2B5EF4-FFF2-40B4-BE49-F238E27FC236}">
                    <a16:creationId xmlns:a16="http://schemas.microsoft.com/office/drawing/2014/main" id="{9662D516-FCAF-6440-921D-37C91CCAB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131"/>
                <a:ext cx="100" cy="100"/>
              </a:xfrm>
              <a:custGeom>
                <a:avLst/>
                <a:gdLst>
                  <a:gd name="T0" fmla="*/ 418 w 502"/>
                  <a:gd name="T1" fmla="*/ 62 h 500"/>
                  <a:gd name="T2" fmla="*/ 450 w 502"/>
                  <a:gd name="T3" fmla="*/ 94 h 500"/>
                  <a:gd name="T4" fmla="*/ 470 w 502"/>
                  <a:gd name="T5" fmla="*/ 124 h 500"/>
                  <a:gd name="T6" fmla="*/ 486 w 502"/>
                  <a:gd name="T7" fmla="*/ 161 h 500"/>
                  <a:gd name="T8" fmla="*/ 497 w 502"/>
                  <a:gd name="T9" fmla="*/ 198 h 500"/>
                  <a:gd name="T10" fmla="*/ 502 w 502"/>
                  <a:gd name="T11" fmla="*/ 239 h 500"/>
                  <a:gd name="T12" fmla="*/ 502 w 502"/>
                  <a:gd name="T13" fmla="*/ 276 h 500"/>
                  <a:gd name="T14" fmla="*/ 497 w 502"/>
                  <a:gd name="T15" fmla="*/ 313 h 500"/>
                  <a:gd name="T16" fmla="*/ 481 w 502"/>
                  <a:gd name="T17" fmla="*/ 350 h 500"/>
                  <a:gd name="T18" fmla="*/ 465 w 502"/>
                  <a:gd name="T19" fmla="*/ 386 h 500"/>
                  <a:gd name="T20" fmla="*/ 439 w 502"/>
                  <a:gd name="T21" fmla="*/ 417 h 500"/>
                  <a:gd name="T22" fmla="*/ 408 w 502"/>
                  <a:gd name="T23" fmla="*/ 448 h 500"/>
                  <a:gd name="T24" fmla="*/ 377 w 502"/>
                  <a:gd name="T25" fmla="*/ 469 h 500"/>
                  <a:gd name="T26" fmla="*/ 340 w 502"/>
                  <a:gd name="T27" fmla="*/ 485 h 500"/>
                  <a:gd name="T28" fmla="*/ 303 w 502"/>
                  <a:gd name="T29" fmla="*/ 495 h 500"/>
                  <a:gd name="T30" fmla="*/ 261 w 502"/>
                  <a:gd name="T31" fmla="*/ 500 h 500"/>
                  <a:gd name="T32" fmla="*/ 225 w 502"/>
                  <a:gd name="T33" fmla="*/ 500 h 500"/>
                  <a:gd name="T34" fmla="*/ 189 w 502"/>
                  <a:gd name="T35" fmla="*/ 495 h 500"/>
                  <a:gd name="T36" fmla="*/ 152 w 502"/>
                  <a:gd name="T37" fmla="*/ 480 h 500"/>
                  <a:gd name="T38" fmla="*/ 116 w 502"/>
                  <a:gd name="T39" fmla="*/ 464 h 500"/>
                  <a:gd name="T40" fmla="*/ 84 w 502"/>
                  <a:gd name="T41" fmla="*/ 438 h 500"/>
                  <a:gd name="T42" fmla="*/ 52 w 502"/>
                  <a:gd name="T43" fmla="*/ 407 h 500"/>
                  <a:gd name="T44" fmla="*/ 32 w 502"/>
                  <a:gd name="T45" fmla="*/ 375 h 500"/>
                  <a:gd name="T46" fmla="*/ 17 w 502"/>
                  <a:gd name="T47" fmla="*/ 338 h 500"/>
                  <a:gd name="T48" fmla="*/ 5 w 502"/>
                  <a:gd name="T49" fmla="*/ 303 h 500"/>
                  <a:gd name="T50" fmla="*/ 0 w 502"/>
                  <a:gd name="T51" fmla="*/ 266 h 500"/>
                  <a:gd name="T52" fmla="*/ 0 w 502"/>
                  <a:gd name="T53" fmla="*/ 224 h 500"/>
                  <a:gd name="T54" fmla="*/ 5 w 502"/>
                  <a:gd name="T55" fmla="*/ 187 h 500"/>
                  <a:gd name="T56" fmla="*/ 22 w 502"/>
                  <a:gd name="T57" fmla="*/ 151 h 500"/>
                  <a:gd name="T58" fmla="*/ 37 w 502"/>
                  <a:gd name="T59" fmla="*/ 114 h 500"/>
                  <a:gd name="T60" fmla="*/ 63 w 502"/>
                  <a:gd name="T61" fmla="*/ 83 h 500"/>
                  <a:gd name="T62" fmla="*/ 94 w 502"/>
                  <a:gd name="T63" fmla="*/ 52 h 500"/>
                  <a:gd name="T64" fmla="*/ 126 w 502"/>
                  <a:gd name="T65" fmla="*/ 30 h 500"/>
                  <a:gd name="T66" fmla="*/ 162 w 502"/>
                  <a:gd name="T67" fmla="*/ 15 h 500"/>
                  <a:gd name="T68" fmla="*/ 199 w 502"/>
                  <a:gd name="T69" fmla="*/ 5 h 500"/>
                  <a:gd name="T70" fmla="*/ 236 w 502"/>
                  <a:gd name="T71" fmla="*/ 0 h 500"/>
                  <a:gd name="T72" fmla="*/ 278 w 502"/>
                  <a:gd name="T73" fmla="*/ 0 h 500"/>
                  <a:gd name="T74" fmla="*/ 313 w 502"/>
                  <a:gd name="T75" fmla="*/ 5 h 500"/>
                  <a:gd name="T76" fmla="*/ 350 w 502"/>
                  <a:gd name="T77" fmla="*/ 20 h 500"/>
                  <a:gd name="T78" fmla="*/ 387 w 502"/>
                  <a:gd name="T79" fmla="*/ 36 h 500"/>
                  <a:gd name="T80" fmla="*/ 418 w 502"/>
                  <a:gd name="T81" fmla="*/ 62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0">
                    <a:moveTo>
                      <a:pt x="418" y="62"/>
                    </a:moveTo>
                    <a:lnTo>
                      <a:pt x="450" y="94"/>
                    </a:lnTo>
                    <a:lnTo>
                      <a:pt x="470" y="124"/>
                    </a:lnTo>
                    <a:lnTo>
                      <a:pt x="486" y="161"/>
                    </a:lnTo>
                    <a:lnTo>
                      <a:pt x="497" y="198"/>
                    </a:lnTo>
                    <a:lnTo>
                      <a:pt x="502" y="239"/>
                    </a:lnTo>
                    <a:lnTo>
                      <a:pt x="502" y="276"/>
                    </a:lnTo>
                    <a:lnTo>
                      <a:pt x="497" y="313"/>
                    </a:lnTo>
                    <a:lnTo>
                      <a:pt x="481" y="350"/>
                    </a:lnTo>
                    <a:lnTo>
                      <a:pt x="465" y="386"/>
                    </a:lnTo>
                    <a:lnTo>
                      <a:pt x="439" y="417"/>
                    </a:lnTo>
                    <a:lnTo>
                      <a:pt x="408" y="448"/>
                    </a:lnTo>
                    <a:lnTo>
                      <a:pt x="377" y="469"/>
                    </a:lnTo>
                    <a:lnTo>
                      <a:pt x="340" y="485"/>
                    </a:lnTo>
                    <a:lnTo>
                      <a:pt x="303" y="495"/>
                    </a:lnTo>
                    <a:lnTo>
                      <a:pt x="261" y="500"/>
                    </a:lnTo>
                    <a:lnTo>
                      <a:pt x="225" y="500"/>
                    </a:lnTo>
                    <a:lnTo>
                      <a:pt x="189" y="495"/>
                    </a:lnTo>
                    <a:lnTo>
                      <a:pt x="152" y="480"/>
                    </a:lnTo>
                    <a:lnTo>
                      <a:pt x="116" y="464"/>
                    </a:lnTo>
                    <a:lnTo>
                      <a:pt x="84" y="438"/>
                    </a:lnTo>
                    <a:lnTo>
                      <a:pt x="52" y="407"/>
                    </a:lnTo>
                    <a:lnTo>
                      <a:pt x="32" y="375"/>
                    </a:lnTo>
                    <a:lnTo>
                      <a:pt x="17" y="338"/>
                    </a:lnTo>
                    <a:lnTo>
                      <a:pt x="5" y="303"/>
                    </a:lnTo>
                    <a:lnTo>
                      <a:pt x="0" y="266"/>
                    </a:lnTo>
                    <a:lnTo>
                      <a:pt x="0" y="224"/>
                    </a:lnTo>
                    <a:lnTo>
                      <a:pt x="5" y="187"/>
                    </a:lnTo>
                    <a:lnTo>
                      <a:pt x="22" y="151"/>
                    </a:lnTo>
                    <a:lnTo>
                      <a:pt x="37" y="114"/>
                    </a:lnTo>
                    <a:lnTo>
                      <a:pt x="63" y="83"/>
                    </a:lnTo>
                    <a:lnTo>
                      <a:pt x="94" y="52"/>
                    </a:lnTo>
                    <a:lnTo>
                      <a:pt x="126" y="30"/>
                    </a:lnTo>
                    <a:lnTo>
                      <a:pt x="162" y="15"/>
                    </a:lnTo>
                    <a:lnTo>
                      <a:pt x="199" y="5"/>
                    </a:lnTo>
                    <a:lnTo>
                      <a:pt x="236" y="0"/>
                    </a:lnTo>
                    <a:lnTo>
                      <a:pt x="278" y="0"/>
                    </a:lnTo>
                    <a:lnTo>
                      <a:pt x="313" y="5"/>
                    </a:lnTo>
                    <a:lnTo>
                      <a:pt x="350" y="20"/>
                    </a:lnTo>
                    <a:lnTo>
                      <a:pt x="387" y="36"/>
                    </a:lnTo>
                    <a:lnTo>
                      <a:pt x="418" y="62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3" name="Freeform 121">
                <a:extLst>
                  <a:ext uri="{FF2B5EF4-FFF2-40B4-BE49-F238E27FC236}">
                    <a16:creationId xmlns:a16="http://schemas.microsoft.com/office/drawing/2014/main" id="{6E40F0C3-9F97-EDE1-45C0-A3FDA2CFED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4" y="2128"/>
                <a:ext cx="106" cy="106"/>
              </a:xfrm>
              <a:custGeom>
                <a:avLst/>
                <a:gdLst>
                  <a:gd name="T0" fmla="*/ 454 w 532"/>
                  <a:gd name="T1" fmla="*/ 121 h 533"/>
                  <a:gd name="T2" fmla="*/ 472 w 532"/>
                  <a:gd name="T3" fmla="*/ 149 h 533"/>
                  <a:gd name="T4" fmla="*/ 471 w 532"/>
                  <a:gd name="T5" fmla="*/ 146 h 533"/>
                  <a:gd name="T6" fmla="*/ 500 w 532"/>
                  <a:gd name="T7" fmla="*/ 134 h 533"/>
                  <a:gd name="T8" fmla="*/ 486 w 532"/>
                  <a:gd name="T9" fmla="*/ 183 h 533"/>
                  <a:gd name="T10" fmla="*/ 497 w 532"/>
                  <a:gd name="T11" fmla="*/ 218 h 533"/>
                  <a:gd name="T12" fmla="*/ 502 w 532"/>
                  <a:gd name="T13" fmla="*/ 257 h 533"/>
                  <a:gd name="T14" fmla="*/ 501 w 532"/>
                  <a:gd name="T15" fmla="*/ 255 h 533"/>
                  <a:gd name="T16" fmla="*/ 532 w 532"/>
                  <a:gd name="T17" fmla="*/ 255 h 533"/>
                  <a:gd name="T18" fmla="*/ 501 w 532"/>
                  <a:gd name="T19" fmla="*/ 292 h 533"/>
                  <a:gd name="T20" fmla="*/ 496 w 532"/>
                  <a:gd name="T21" fmla="*/ 327 h 533"/>
                  <a:gd name="T22" fmla="*/ 481 w 532"/>
                  <a:gd name="T23" fmla="*/ 359 h 533"/>
                  <a:gd name="T24" fmla="*/ 495 w 532"/>
                  <a:gd name="T25" fmla="*/ 408 h 533"/>
                  <a:gd name="T26" fmla="*/ 480 w 532"/>
                  <a:gd name="T27" fmla="*/ 402 h 533"/>
                  <a:gd name="T28" fmla="*/ 468 w 532"/>
                  <a:gd name="T29" fmla="*/ 392 h 533"/>
                  <a:gd name="T30" fmla="*/ 444 w 532"/>
                  <a:gd name="T31" fmla="*/ 422 h 533"/>
                  <a:gd name="T32" fmla="*/ 413 w 532"/>
                  <a:gd name="T33" fmla="*/ 452 h 533"/>
                  <a:gd name="T34" fmla="*/ 400 w 532"/>
                  <a:gd name="T35" fmla="*/ 498 h 533"/>
                  <a:gd name="T36" fmla="*/ 392 w 532"/>
                  <a:gd name="T37" fmla="*/ 485 h 533"/>
                  <a:gd name="T38" fmla="*/ 386 w 532"/>
                  <a:gd name="T39" fmla="*/ 471 h 533"/>
                  <a:gd name="T40" fmla="*/ 351 w 532"/>
                  <a:gd name="T41" fmla="*/ 486 h 533"/>
                  <a:gd name="T42" fmla="*/ 315 w 532"/>
                  <a:gd name="T43" fmla="*/ 496 h 533"/>
                  <a:gd name="T44" fmla="*/ 278 w 532"/>
                  <a:gd name="T45" fmla="*/ 532 h 533"/>
                  <a:gd name="T46" fmla="*/ 276 w 532"/>
                  <a:gd name="T47" fmla="*/ 516 h 533"/>
                  <a:gd name="T48" fmla="*/ 276 w 532"/>
                  <a:gd name="T49" fmla="*/ 501 h 533"/>
                  <a:gd name="T50" fmla="*/ 243 w 532"/>
                  <a:gd name="T51" fmla="*/ 501 h 533"/>
                  <a:gd name="T52" fmla="*/ 208 w 532"/>
                  <a:gd name="T53" fmla="*/ 496 h 533"/>
                  <a:gd name="T54" fmla="*/ 161 w 532"/>
                  <a:gd name="T55" fmla="*/ 510 h 533"/>
                  <a:gd name="T56" fmla="*/ 161 w 532"/>
                  <a:gd name="T57" fmla="*/ 510 h 533"/>
                  <a:gd name="T58" fmla="*/ 137 w 532"/>
                  <a:gd name="T59" fmla="*/ 465 h 533"/>
                  <a:gd name="T60" fmla="*/ 109 w 532"/>
                  <a:gd name="T61" fmla="*/ 442 h 533"/>
                  <a:gd name="T62" fmla="*/ 78 w 532"/>
                  <a:gd name="T63" fmla="*/ 411 h 533"/>
                  <a:gd name="T64" fmla="*/ 81 w 532"/>
                  <a:gd name="T65" fmla="*/ 415 h 533"/>
                  <a:gd name="T66" fmla="*/ 55 w 532"/>
                  <a:gd name="T67" fmla="*/ 431 h 533"/>
                  <a:gd name="T68" fmla="*/ 60 w 532"/>
                  <a:gd name="T69" fmla="*/ 383 h 533"/>
                  <a:gd name="T70" fmla="*/ 46 w 532"/>
                  <a:gd name="T71" fmla="*/ 348 h 533"/>
                  <a:gd name="T72" fmla="*/ 36 w 532"/>
                  <a:gd name="T73" fmla="*/ 314 h 533"/>
                  <a:gd name="T74" fmla="*/ 37 w 532"/>
                  <a:gd name="T75" fmla="*/ 316 h 533"/>
                  <a:gd name="T76" fmla="*/ 5 w 532"/>
                  <a:gd name="T77" fmla="*/ 321 h 533"/>
                  <a:gd name="T78" fmla="*/ 32 w 532"/>
                  <a:gd name="T79" fmla="*/ 280 h 533"/>
                  <a:gd name="T80" fmla="*/ 32 w 532"/>
                  <a:gd name="T81" fmla="*/ 240 h 533"/>
                  <a:gd name="T82" fmla="*/ 37 w 532"/>
                  <a:gd name="T83" fmla="*/ 205 h 533"/>
                  <a:gd name="T84" fmla="*/ 36 w 532"/>
                  <a:gd name="T85" fmla="*/ 210 h 533"/>
                  <a:gd name="T86" fmla="*/ 6 w 532"/>
                  <a:gd name="T87" fmla="*/ 197 h 533"/>
                  <a:gd name="T88" fmla="*/ 51 w 532"/>
                  <a:gd name="T89" fmla="*/ 173 h 533"/>
                  <a:gd name="T90" fmla="*/ 64 w 532"/>
                  <a:gd name="T91" fmla="*/ 140 h 533"/>
                  <a:gd name="T92" fmla="*/ 90 w 532"/>
                  <a:gd name="T93" fmla="*/ 110 h 533"/>
                  <a:gd name="T94" fmla="*/ 99 w 532"/>
                  <a:gd name="T95" fmla="*/ 57 h 533"/>
                  <a:gd name="T96" fmla="*/ 109 w 532"/>
                  <a:gd name="T97" fmla="*/ 68 h 533"/>
                  <a:gd name="T98" fmla="*/ 118 w 532"/>
                  <a:gd name="T99" fmla="*/ 81 h 533"/>
                  <a:gd name="T100" fmla="*/ 147 w 532"/>
                  <a:gd name="T101" fmla="*/ 61 h 533"/>
                  <a:gd name="T102" fmla="*/ 183 w 532"/>
                  <a:gd name="T103" fmla="*/ 45 h 533"/>
                  <a:gd name="T104" fmla="*/ 210 w 532"/>
                  <a:gd name="T105" fmla="*/ 6 h 533"/>
                  <a:gd name="T106" fmla="*/ 214 w 532"/>
                  <a:gd name="T107" fmla="*/ 21 h 533"/>
                  <a:gd name="T108" fmla="*/ 216 w 532"/>
                  <a:gd name="T109" fmla="*/ 36 h 533"/>
                  <a:gd name="T110" fmla="*/ 251 w 532"/>
                  <a:gd name="T111" fmla="*/ 31 h 533"/>
                  <a:gd name="T112" fmla="*/ 291 w 532"/>
                  <a:gd name="T113" fmla="*/ 31 h 533"/>
                  <a:gd name="T114" fmla="*/ 331 w 532"/>
                  <a:gd name="T115" fmla="*/ 5 h 533"/>
                  <a:gd name="T116" fmla="*/ 328 w 532"/>
                  <a:gd name="T117" fmla="*/ 21 h 533"/>
                  <a:gd name="T118" fmla="*/ 322 w 532"/>
                  <a:gd name="T119" fmla="*/ 35 h 533"/>
                  <a:gd name="T120" fmla="*/ 396 w 532"/>
                  <a:gd name="T121" fmla="*/ 67 h 533"/>
                  <a:gd name="T122" fmla="*/ 423 w 532"/>
                  <a:gd name="T123" fmla="*/ 9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2" h="533">
                    <a:moveTo>
                      <a:pt x="422" y="89"/>
                    </a:moveTo>
                    <a:lnTo>
                      <a:pt x="454" y="121"/>
                    </a:lnTo>
                    <a:lnTo>
                      <a:pt x="475" y="98"/>
                    </a:lnTo>
                    <a:lnTo>
                      <a:pt x="445" y="67"/>
                    </a:lnTo>
                    <a:lnTo>
                      <a:pt x="422" y="89"/>
                    </a:lnTo>
                    <a:close/>
                    <a:moveTo>
                      <a:pt x="454" y="121"/>
                    </a:moveTo>
                    <a:lnTo>
                      <a:pt x="453" y="120"/>
                    </a:lnTo>
                    <a:lnTo>
                      <a:pt x="452" y="118"/>
                    </a:lnTo>
                    <a:lnTo>
                      <a:pt x="465" y="110"/>
                    </a:lnTo>
                    <a:lnTo>
                      <a:pt x="454" y="121"/>
                    </a:lnTo>
                    <a:close/>
                    <a:moveTo>
                      <a:pt x="452" y="118"/>
                    </a:moveTo>
                    <a:lnTo>
                      <a:pt x="472" y="149"/>
                    </a:lnTo>
                    <a:lnTo>
                      <a:pt x="499" y="132"/>
                    </a:lnTo>
                    <a:lnTo>
                      <a:pt x="477" y="100"/>
                    </a:lnTo>
                    <a:lnTo>
                      <a:pt x="452" y="118"/>
                    </a:lnTo>
                    <a:close/>
                    <a:moveTo>
                      <a:pt x="472" y="149"/>
                    </a:moveTo>
                    <a:lnTo>
                      <a:pt x="471" y="148"/>
                    </a:lnTo>
                    <a:lnTo>
                      <a:pt x="471" y="146"/>
                    </a:lnTo>
                    <a:lnTo>
                      <a:pt x="485" y="140"/>
                    </a:lnTo>
                    <a:lnTo>
                      <a:pt x="472" y="149"/>
                    </a:lnTo>
                    <a:close/>
                    <a:moveTo>
                      <a:pt x="471" y="146"/>
                    </a:moveTo>
                    <a:lnTo>
                      <a:pt x="486" y="183"/>
                    </a:lnTo>
                    <a:lnTo>
                      <a:pt x="516" y="171"/>
                    </a:lnTo>
                    <a:lnTo>
                      <a:pt x="500" y="134"/>
                    </a:lnTo>
                    <a:lnTo>
                      <a:pt x="471" y="146"/>
                    </a:lnTo>
                    <a:close/>
                    <a:moveTo>
                      <a:pt x="486" y="183"/>
                    </a:moveTo>
                    <a:lnTo>
                      <a:pt x="486" y="182"/>
                    </a:lnTo>
                    <a:lnTo>
                      <a:pt x="486" y="181"/>
                    </a:lnTo>
                    <a:lnTo>
                      <a:pt x="501" y="177"/>
                    </a:lnTo>
                    <a:lnTo>
                      <a:pt x="486" y="183"/>
                    </a:lnTo>
                    <a:close/>
                    <a:moveTo>
                      <a:pt x="486" y="181"/>
                    </a:moveTo>
                    <a:lnTo>
                      <a:pt x="497" y="218"/>
                    </a:lnTo>
                    <a:lnTo>
                      <a:pt x="527" y="210"/>
                    </a:lnTo>
                    <a:lnTo>
                      <a:pt x="516" y="173"/>
                    </a:lnTo>
                    <a:lnTo>
                      <a:pt x="486" y="181"/>
                    </a:lnTo>
                    <a:close/>
                    <a:moveTo>
                      <a:pt x="497" y="218"/>
                    </a:moveTo>
                    <a:lnTo>
                      <a:pt x="497" y="217"/>
                    </a:lnTo>
                    <a:lnTo>
                      <a:pt x="496" y="216"/>
                    </a:lnTo>
                    <a:lnTo>
                      <a:pt x="512" y="214"/>
                    </a:lnTo>
                    <a:lnTo>
                      <a:pt x="497" y="218"/>
                    </a:lnTo>
                    <a:close/>
                    <a:moveTo>
                      <a:pt x="496" y="216"/>
                    </a:moveTo>
                    <a:lnTo>
                      <a:pt x="502" y="257"/>
                    </a:lnTo>
                    <a:lnTo>
                      <a:pt x="532" y="253"/>
                    </a:lnTo>
                    <a:lnTo>
                      <a:pt x="527" y="212"/>
                    </a:lnTo>
                    <a:lnTo>
                      <a:pt x="496" y="216"/>
                    </a:lnTo>
                    <a:close/>
                    <a:moveTo>
                      <a:pt x="502" y="257"/>
                    </a:moveTo>
                    <a:lnTo>
                      <a:pt x="501" y="256"/>
                    </a:lnTo>
                    <a:lnTo>
                      <a:pt x="501" y="255"/>
                    </a:lnTo>
                    <a:lnTo>
                      <a:pt x="517" y="255"/>
                    </a:lnTo>
                    <a:lnTo>
                      <a:pt x="502" y="257"/>
                    </a:lnTo>
                    <a:close/>
                    <a:moveTo>
                      <a:pt x="501" y="255"/>
                    </a:moveTo>
                    <a:lnTo>
                      <a:pt x="501" y="292"/>
                    </a:lnTo>
                    <a:lnTo>
                      <a:pt x="532" y="292"/>
                    </a:lnTo>
                    <a:lnTo>
                      <a:pt x="532" y="255"/>
                    </a:lnTo>
                    <a:lnTo>
                      <a:pt x="501" y="255"/>
                    </a:lnTo>
                    <a:close/>
                    <a:moveTo>
                      <a:pt x="501" y="292"/>
                    </a:moveTo>
                    <a:lnTo>
                      <a:pt x="501" y="291"/>
                    </a:lnTo>
                    <a:lnTo>
                      <a:pt x="502" y="290"/>
                    </a:lnTo>
                    <a:lnTo>
                      <a:pt x="517" y="292"/>
                    </a:lnTo>
                    <a:lnTo>
                      <a:pt x="501" y="292"/>
                    </a:lnTo>
                    <a:close/>
                    <a:moveTo>
                      <a:pt x="502" y="290"/>
                    </a:moveTo>
                    <a:lnTo>
                      <a:pt x="496" y="327"/>
                    </a:lnTo>
                    <a:lnTo>
                      <a:pt x="527" y="331"/>
                    </a:lnTo>
                    <a:lnTo>
                      <a:pt x="532" y="294"/>
                    </a:lnTo>
                    <a:lnTo>
                      <a:pt x="502" y="290"/>
                    </a:lnTo>
                    <a:close/>
                    <a:moveTo>
                      <a:pt x="496" y="327"/>
                    </a:moveTo>
                    <a:lnTo>
                      <a:pt x="497" y="325"/>
                    </a:lnTo>
                    <a:lnTo>
                      <a:pt x="498" y="323"/>
                    </a:lnTo>
                    <a:lnTo>
                      <a:pt x="512" y="329"/>
                    </a:lnTo>
                    <a:lnTo>
                      <a:pt x="496" y="327"/>
                    </a:lnTo>
                    <a:close/>
                    <a:moveTo>
                      <a:pt x="498" y="323"/>
                    </a:moveTo>
                    <a:lnTo>
                      <a:pt x="481" y="359"/>
                    </a:lnTo>
                    <a:lnTo>
                      <a:pt x="510" y="372"/>
                    </a:lnTo>
                    <a:lnTo>
                      <a:pt x="526" y="335"/>
                    </a:lnTo>
                    <a:lnTo>
                      <a:pt x="498" y="323"/>
                    </a:lnTo>
                    <a:close/>
                    <a:moveTo>
                      <a:pt x="481" y="359"/>
                    </a:moveTo>
                    <a:lnTo>
                      <a:pt x="466" y="396"/>
                    </a:lnTo>
                    <a:lnTo>
                      <a:pt x="495" y="408"/>
                    </a:lnTo>
                    <a:lnTo>
                      <a:pt x="510" y="372"/>
                    </a:lnTo>
                    <a:lnTo>
                      <a:pt x="481" y="359"/>
                    </a:lnTo>
                    <a:close/>
                    <a:moveTo>
                      <a:pt x="466" y="396"/>
                    </a:moveTo>
                    <a:lnTo>
                      <a:pt x="467" y="394"/>
                    </a:lnTo>
                    <a:lnTo>
                      <a:pt x="468" y="392"/>
                    </a:lnTo>
                    <a:lnTo>
                      <a:pt x="480" y="402"/>
                    </a:lnTo>
                    <a:lnTo>
                      <a:pt x="466" y="396"/>
                    </a:lnTo>
                    <a:close/>
                    <a:moveTo>
                      <a:pt x="468" y="392"/>
                    </a:moveTo>
                    <a:lnTo>
                      <a:pt x="443" y="423"/>
                    </a:lnTo>
                    <a:lnTo>
                      <a:pt x="466" y="443"/>
                    </a:lnTo>
                    <a:lnTo>
                      <a:pt x="493" y="411"/>
                    </a:lnTo>
                    <a:lnTo>
                      <a:pt x="468" y="392"/>
                    </a:lnTo>
                    <a:close/>
                    <a:moveTo>
                      <a:pt x="443" y="423"/>
                    </a:moveTo>
                    <a:lnTo>
                      <a:pt x="443" y="423"/>
                    </a:lnTo>
                    <a:lnTo>
                      <a:pt x="444" y="422"/>
                    </a:lnTo>
                    <a:lnTo>
                      <a:pt x="454" y="433"/>
                    </a:lnTo>
                    <a:lnTo>
                      <a:pt x="443" y="423"/>
                    </a:lnTo>
                    <a:close/>
                    <a:moveTo>
                      <a:pt x="444" y="422"/>
                    </a:moveTo>
                    <a:lnTo>
                      <a:pt x="412" y="453"/>
                    </a:lnTo>
                    <a:lnTo>
                      <a:pt x="433" y="476"/>
                    </a:lnTo>
                    <a:lnTo>
                      <a:pt x="465" y="444"/>
                    </a:lnTo>
                    <a:lnTo>
                      <a:pt x="444" y="422"/>
                    </a:lnTo>
                    <a:close/>
                    <a:moveTo>
                      <a:pt x="412" y="453"/>
                    </a:moveTo>
                    <a:lnTo>
                      <a:pt x="413" y="452"/>
                    </a:lnTo>
                    <a:lnTo>
                      <a:pt x="414" y="451"/>
                    </a:lnTo>
                    <a:lnTo>
                      <a:pt x="423" y="464"/>
                    </a:lnTo>
                    <a:lnTo>
                      <a:pt x="412" y="453"/>
                    </a:lnTo>
                    <a:close/>
                    <a:moveTo>
                      <a:pt x="414" y="451"/>
                    </a:moveTo>
                    <a:lnTo>
                      <a:pt x="382" y="473"/>
                    </a:lnTo>
                    <a:lnTo>
                      <a:pt x="400" y="498"/>
                    </a:lnTo>
                    <a:lnTo>
                      <a:pt x="431" y="478"/>
                    </a:lnTo>
                    <a:lnTo>
                      <a:pt x="414" y="451"/>
                    </a:lnTo>
                    <a:close/>
                    <a:moveTo>
                      <a:pt x="382" y="473"/>
                    </a:moveTo>
                    <a:lnTo>
                      <a:pt x="384" y="472"/>
                    </a:lnTo>
                    <a:lnTo>
                      <a:pt x="386" y="471"/>
                    </a:lnTo>
                    <a:lnTo>
                      <a:pt x="392" y="485"/>
                    </a:lnTo>
                    <a:lnTo>
                      <a:pt x="382" y="473"/>
                    </a:lnTo>
                    <a:close/>
                    <a:moveTo>
                      <a:pt x="386" y="471"/>
                    </a:moveTo>
                    <a:lnTo>
                      <a:pt x="349" y="487"/>
                    </a:lnTo>
                    <a:lnTo>
                      <a:pt x="361" y="515"/>
                    </a:lnTo>
                    <a:lnTo>
                      <a:pt x="398" y="500"/>
                    </a:lnTo>
                    <a:lnTo>
                      <a:pt x="386" y="471"/>
                    </a:lnTo>
                    <a:close/>
                    <a:moveTo>
                      <a:pt x="349" y="487"/>
                    </a:moveTo>
                    <a:lnTo>
                      <a:pt x="350" y="486"/>
                    </a:lnTo>
                    <a:lnTo>
                      <a:pt x="351" y="486"/>
                    </a:lnTo>
                    <a:lnTo>
                      <a:pt x="355" y="501"/>
                    </a:lnTo>
                    <a:lnTo>
                      <a:pt x="349" y="487"/>
                    </a:lnTo>
                    <a:close/>
                    <a:moveTo>
                      <a:pt x="351" y="486"/>
                    </a:moveTo>
                    <a:lnTo>
                      <a:pt x="314" y="496"/>
                    </a:lnTo>
                    <a:lnTo>
                      <a:pt x="322" y="527"/>
                    </a:lnTo>
                    <a:lnTo>
                      <a:pt x="359" y="516"/>
                    </a:lnTo>
                    <a:lnTo>
                      <a:pt x="351" y="486"/>
                    </a:lnTo>
                    <a:close/>
                    <a:moveTo>
                      <a:pt x="314" y="496"/>
                    </a:moveTo>
                    <a:lnTo>
                      <a:pt x="315" y="496"/>
                    </a:lnTo>
                    <a:lnTo>
                      <a:pt x="316" y="496"/>
                    </a:lnTo>
                    <a:lnTo>
                      <a:pt x="318" y="511"/>
                    </a:lnTo>
                    <a:lnTo>
                      <a:pt x="314" y="496"/>
                    </a:lnTo>
                    <a:close/>
                    <a:moveTo>
                      <a:pt x="316" y="496"/>
                    </a:moveTo>
                    <a:lnTo>
                      <a:pt x="274" y="501"/>
                    </a:lnTo>
                    <a:lnTo>
                      <a:pt x="278" y="532"/>
                    </a:lnTo>
                    <a:lnTo>
                      <a:pt x="320" y="527"/>
                    </a:lnTo>
                    <a:lnTo>
                      <a:pt x="316" y="496"/>
                    </a:lnTo>
                    <a:close/>
                    <a:moveTo>
                      <a:pt x="274" y="501"/>
                    </a:moveTo>
                    <a:lnTo>
                      <a:pt x="275" y="501"/>
                    </a:lnTo>
                    <a:lnTo>
                      <a:pt x="276" y="501"/>
                    </a:lnTo>
                    <a:lnTo>
                      <a:pt x="276" y="516"/>
                    </a:lnTo>
                    <a:lnTo>
                      <a:pt x="274" y="501"/>
                    </a:lnTo>
                    <a:close/>
                    <a:moveTo>
                      <a:pt x="276" y="501"/>
                    </a:moveTo>
                    <a:lnTo>
                      <a:pt x="240" y="501"/>
                    </a:lnTo>
                    <a:lnTo>
                      <a:pt x="240" y="533"/>
                    </a:lnTo>
                    <a:lnTo>
                      <a:pt x="276" y="533"/>
                    </a:lnTo>
                    <a:lnTo>
                      <a:pt x="276" y="501"/>
                    </a:lnTo>
                    <a:close/>
                    <a:moveTo>
                      <a:pt x="240" y="501"/>
                    </a:moveTo>
                    <a:lnTo>
                      <a:pt x="242" y="501"/>
                    </a:lnTo>
                    <a:lnTo>
                      <a:pt x="243" y="501"/>
                    </a:lnTo>
                    <a:lnTo>
                      <a:pt x="240" y="516"/>
                    </a:lnTo>
                    <a:lnTo>
                      <a:pt x="240" y="501"/>
                    </a:lnTo>
                    <a:close/>
                    <a:moveTo>
                      <a:pt x="243" y="501"/>
                    </a:moveTo>
                    <a:lnTo>
                      <a:pt x="206" y="496"/>
                    </a:lnTo>
                    <a:lnTo>
                      <a:pt x="201" y="527"/>
                    </a:lnTo>
                    <a:lnTo>
                      <a:pt x="238" y="532"/>
                    </a:lnTo>
                    <a:lnTo>
                      <a:pt x="243" y="501"/>
                    </a:lnTo>
                    <a:close/>
                    <a:moveTo>
                      <a:pt x="206" y="496"/>
                    </a:moveTo>
                    <a:lnTo>
                      <a:pt x="208" y="496"/>
                    </a:lnTo>
                    <a:lnTo>
                      <a:pt x="210" y="497"/>
                    </a:lnTo>
                    <a:lnTo>
                      <a:pt x="204" y="511"/>
                    </a:lnTo>
                    <a:lnTo>
                      <a:pt x="206" y="496"/>
                    </a:lnTo>
                    <a:close/>
                    <a:moveTo>
                      <a:pt x="210" y="497"/>
                    </a:moveTo>
                    <a:lnTo>
                      <a:pt x="173" y="482"/>
                    </a:lnTo>
                    <a:lnTo>
                      <a:pt x="161" y="510"/>
                    </a:lnTo>
                    <a:lnTo>
                      <a:pt x="198" y="526"/>
                    </a:lnTo>
                    <a:lnTo>
                      <a:pt x="210" y="497"/>
                    </a:lnTo>
                    <a:close/>
                    <a:moveTo>
                      <a:pt x="173" y="482"/>
                    </a:moveTo>
                    <a:lnTo>
                      <a:pt x="137" y="465"/>
                    </a:lnTo>
                    <a:lnTo>
                      <a:pt x="124" y="494"/>
                    </a:lnTo>
                    <a:lnTo>
                      <a:pt x="161" y="510"/>
                    </a:lnTo>
                    <a:lnTo>
                      <a:pt x="173" y="482"/>
                    </a:lnTo>
                    <a:close/>
                    <a:moveTo>
                      <a:pt x="137" y="465"/>
                    </a:moveTo>
                    <a:lnTo>
                      <a:pt x="139" y="467"/>
                    </a:lnTo>
                    <a:lnTo>
                      <a:pt x="141" y="468"/>
                    </a:lnTo>
                    <a:lnTo>
                      <a:pt x="131" y="480"/>
                    </a:lnTo>
                    <a:lnTo>
                      <a:pt x="137" y="465"/>
                    </a:lnTo>
                    <a:close/>
                    <a:moveTo>
                      <a:pt x="141" y="468"/>
                    </a:moveTo>
                    <a:lnTo>
                      <a:pt x="109" y="442"/>
                    </a:lnTo>
                    <a:lnTo>
                      <a:pt x="89" y="467"/>
                    </a:lnTo>
                    <a:lnTo>
                      <a:pt x="120" y="492"/>
                    </a:lnTo>
                    <a:lnTo>
                      <a:pt x="141" y="468"/>
                    </a:lnTo>
                    <a:close/>
                    <a:moveTo>
                      <a:pt x="109" y="442"/>
                    </a:moveTo>
                    <a:lnTo>
                      <a:pt x="110" y="442"/>
                    </a:lnTo>
                    <a:lnTo>
                      <a:pt x="110" y="443"/>
                    </a:lnTo>
                    <a:lnTo>
                      <a:pt x="99" y="454"/>
                    </a:lnTo>
                    <a:lnTo>
                      <a:pt x="109" y="442"/>
                    </a:lnTo>
                    <a:close/>
                    <a:moveTo>
                      <a:pt x="110" y="443"/>
                    </a:moveTo>
                    <a:lnTo>
                      <a:pt x="78" y="411"/>
                    </a:lnTo>
                    <a:lnTo>
                      <a:pt x="57" y="434"/>
                    </a:lnTo>
                    <a:lnTo>
                      <a:pt x="88" y="465"/>
                    </a:lnTo>
                    <a:lnTo>
                      <a:pt x="110" y="443"/>
                    </a:lnTo>
                    <a:close/>
                    <a:moveTo>
                      <a:pt x="78" y="411"/>
                    </a:moveTo>
                    <a:lnTo>
                      <a:pt x="80" y="412"/>
                    </a:lnTo>
                    <a:lnTo>
                      <a:pt x="81" y="415"/>
                    </a:lnTo>
                    <a:lnTo>
                      <a:pt x="67" y="423"/>
                    </a:lnTo>
                    <a:lnTo>
                      <a:pt x="78" y="411"/>
                    </a:lnTo>
                    <a:close/>
                    <a:moveTo>
                      <a:pt x="81" y="415"/>
                    </a:moveTo>
                    <a:lnTo>
                      <a:pt x="60" y="383"/>
                    </a:lnTo>
                    <a:lnTo>
                      <a:pt x="34" y="400"/>
                    </a:lnTo>
                    <a:lnTo>
                      <a:pt x="55" y="431"/>
                    </a:lnTo>
                    <a:lnTo>
                      <a:pt x="81" y="415"/>
                    </a:lnTo>
                    <a:close/>
                    <a:moveTo>
                      <a:pt x="60" y="383"/>
                    </a:moveTo>
                    <a:lnTo>
                      <a:pt x="61" y="384"/>
                    </a:lnTo>
                    <a:lnTo>
                      <a:pt x="61" y="385"/>
                    </a:lnTo>
                    <a:lnTo>
                      <a:pt x="47" y="391"/>
                    </a:lnTo>
                    <a:lnTo>
                      <a:pt x="60" y="383"/>
                    </a:lnTo>
                    <a:close/>
                    <a:moveTo>
                      <a:pt x="61" y="385"/>
                    </a:moveTo>
                    <a:lnTo>
                      <a:pt x="46" y="348"/>
                    </a:lnTo>
                    <a:lnTo>
                      <a:pt x="16" y="360"/>
                    </a:lnTo>
                    <a:lnTo>
                      <a:pt x="33" y="397"/>
                    </a:lnTo>
                    <a:lnTo>
                      <a:pt x="61" y="385"/>
                    </a:lnTo>
                    <a:close/>
                    <a:moveTo>
                      <a:pt x="46" y="348"/>
                    </a:moveTo>
                    <a:lnTo>
                      <a:pt x="46" y="349"/>
                    </a:lnTo>
                    <a:lnTo>
                      <a:pt x="46" y="350"/>
                    </a:lnTo>
                    <a:lnTo>
                      <a:pt x="32" y="354"/>
                    </a:lnTo>
                    <a:lnTo>
                      <a:pt x="46" y="348"/>
                    </a:lnTo>
                    <a:close/>
                    <a:moveTo>
                      <a:pt x="46" y="350"/>
                    </a:moveTo>
                    <a:lnTo>
                      <a:pt x="36" y="314"/>
                    </a:lnTo>
                    <a:lnTo>
                      <a:pt x="6" y="323"/>
                    </a:lnTo>
                    <a:lnTo>
                      <a:pt x="16" y="359"/>
                    </a:lnTo>
                    <a:lnTo>
                      <a:pt x="46" y="350"/>
                    </a:lnTo>
                    <a:close/>
                    <a:moveTo>
                      <a:pt x="36" y="314"/>
                    </a:moveTo>
                    <a:lnTo>
                      <a:pt x="36" y="315"/>
                    </a:lnTo>
                    <a:lnTo>
                      <a:pt x="37" y="316"/>
                    </a:lnTo>
                    <a:lnTo>
                      <a:pt x="20" y="319"/>
                    </a:lnTo>
                    <a:lnTo>
                      <a:pt x="36" y="314"/>
                    </a:lnTo>
                    <a:close/>
                    <a:moveTo>
                      <a:pt x="37" y="316"/>
                    </a:moveTo>
                    <a:lnTo>
                      <a:pt x="32" y="280"/>
                    </a:lnTo>
                    <a:lnTo>
                      <a:pt x="0" y="284"/>
                    </a:lnTo>
                    <a:lnTo>
                      <a:pt x="5" y="321"/>
                    </a:lnTo>
                    <a:lnTo>
                      <a:pt x="37" y="316"/>
                    </a:lnTo>
                    <a:close/>
                    <a:moveTo>
                      <a:pt x="32" y="280"/>
                    </a:moveTo>
                    <a:lnTo>
                      <a:pt x="32" y="280"/>
                    </a:lnTo>
                    <a:lnTo>
                      <a:pt x="32" y="282"/>
                    </a:lnTo>
                    <a:lnTo>
                      <a:pt x="15" y="282"/>
                    </a:lnTo>
                    <a:lnTo>
                      <a:pt x="32" y="280"/>
                    </a:lnTo>
                    <a:close/>
                    <a:moveTo>
                      <a:pt x="32" y="282"/>
                    </a:moveTo>
                    <a:lnTo>
                      <a:pt x="32" y="240"/>
                    </a:lnTo>
                    <a:lnTo>
                      <a:pt x="0" y="240"/>
                    </a:lnTo>
                    <a:lnTo>
                      <a:pt x="0" y="282"/>
                    </a:lnTo>
                    <a:lnTo>
                      <a:pt x="32" y="282"/>
                    </a:lnTo>
                    <a:close/>
                    <a:moveTo>
                      <a:pt x="32" y="240"/>
                    </a:moveTo>
                    <a:lnTo>
                      <a:pt x="32" y="241"/>
                    </a:lnTo>
                    <a:lnTo>
                      <a:pt x="32" y="242"/>
                    </a:lnTo>
                    <a:lnTo>
                      <a:pt x="15" y="240"/>
                    </a:lnTo>
                    <a:lnTo>
                      <a:pt x="32" y="240"/>
                    </a:lnTo>
                    <a:close/>
                    <a:moveTo>
                      <a:pt x="32" y="242"/>
                    </a:moveTo>
                    <a:lnTo>
                      <a:pt x="37" y="205"/>
                    </a:lnTo>
                    <a:lnTo>
                      <a:pt x="5" y="201"/>
                    </a:lnTo>
                    <a:lnTo>
                      <a:pt x="0" y="238"/>
                    </a:lnTo>
                    <a:lnTo>
                      <a:pt x="32" y="242"/>
                    </a:lnTo>
                    <a:close/>
                    <a:moveTo>
                      <a:pt x="37" y="205"/>
                    </a:moveTo>
                    <a:lnTo>
                      <a:pt x="36" y="208"/>
                    </a:lnTo>
                    <a:lnTo>
                      <a:pt x="36" y="210"/>
                    </a:lnTo>
                    <a:lnTo>
                      <a:pt x="20" y="203"/>
                    </a:lnTo>
                    <a:lnTo>
                      <a:pt x="37" y="205"/>
                    </a:lnTo>
                    <a:close/>
                    <a:moveTo>
                      <a:pt x="36" y="210"/>
                    </a:moveTo>
                    <a:lnTo>
                      <a:pt x="51" y="173"/>
                    </a:lnTo>
                    <a:lnTo>
                      <a:pt x="22" y="161"/>
                    </a:lnTo>
                    <a:lnTo>
                      <a:pt x="6" y="197"/>
                    </a:lnTo>
                    <a:lnTo>
                      <a:pt x="36" y="210"/>
                    </a:lnTo>
                    <a:close/>
                    <a:moveTo>
                      <a:pt x="51" y="173"/>
                    </a:moveTo>
                    <a:lnTo>
                      <a:pt x="66" y="136"/>
                    </a:lnTo>
                    <a:lnTo>
                      <a:pt x="38" y="124"/>
                    </a:lnTo>
                    <a:lnTo>
                      <a:pt x="22" y="161"/>
                    </a:lnTo>
                    <a:lnTo>
                      <a:pt x="51" y="173"/>
                    </a:lnTo>
                    <a:close/>
                    <a:moveTo>
                      <a:pt x="66" y="136"/>
                    </a:moveTo>
                    <a:lnTo>
                      <a:pt x="65" y="138"/>
                    </a:lnTo>
                    <a:lnTo>
                      <a:pt x="64" y="140"/>
                    </a:lnTo>
                    <a:lnTo>
                      <a:pt x="52" y="130"/>
                    </a:lnTo>
                    <a:lnTo>
                      <a:pt x="66" y="136"/>
                    </a:lnTo>
                    <a:close/>
                    <a:moveTo>
                      <a:pt x="64" y="140"/>
                    </a:moveTo>
                    <a:lnTo>
                      <a:pt x="91" y="109"/>
                    </a:lnTo>
                    <a:lnTo>
                      <a:pt x="66" y="89"/>
                    </a:lnTo>
                    <a:lnTo>
                      <a:pt x="40" y="120"/>
                    </a:lnTo>
                    <a:lnTo>
                      <a:pt x="64" y="140"/>
                    </a:lnTo>
                    <a:close/>
                    <a:moveTo>
                      <a:pt x="91" y="109"/>
                    </a:moveTo>
                    <a:lnTo>
                      <a:pt x="90" y="110"/>
                    </a:lnTo>
                    <a:lnTo>
                      <a:pt x="90" y="110"/>
                    </a:lnTo>
                    <a:lnTo>
                      <a:pt x="78" y="99"/>
                    </a:lnTo>
                    <a:lnTo>
                      <a:pt x="91" y="109"/>
                    </a:lnTo>
                    <a:close/>
                    <a:moveTo>
                      <a:pt x="90" y="110"/>
                    </a:moveTo>
                    <a:lnTo>
                      <a:pt x="120" y="79"/>
                    </a:lnTo>
                    <a:lnTo>
                      <a:pt x="99" y="57"/>
                    </a:lnTo>
                    <a:lnTo>
                      <a:pt x="67" y="88"/>
                    </a:lnTo>
                    <a:lnTo>
                      <a:pt x="90" y="110"/>
                    </a:lnTo>
                    <a:close/>
                    <a:moveTo>
                      <a:pt x="120" y="79"/>
                    </a:moveTo>
                    <a:lnTo>
                      <a:pt x="119" y="80"/>
                    </a:lnTo>
                    <a:lnTo>
                      <a:pt x="118" y="81"/>
                    </a:lnTo>
                    <a:lnTo>
                      <a:pt x="109" y="68"/>
                    </a:lnTo>
                    <a:lnTo>
                      <a:pt x="120" y="79"/>
                    </a:lnTo>
                    <a:close/>
                    <a:moveTo>
                      <a:pt x="118" y="81"/>
                    </a:moveTo>
                    <a:lnTo>
                      <a:pt x="150" y="60"/>
                    </a:lnTo>
                    <a:lnTo>
                      <a:pt x="133" y="33"/>
                    </a:lnTo>
                    <a:lnTo>
                      <a:pt x="101" y="55"/>
                    </a:lnTo>
                    <a:lnTo>
                      <a:pt x="118" y="81"/>
                    </a:lnTo>
                    <a:close/>
                    <a:moveTo>
                      <a:pt x="150" y="60"/>
                    </a:moveTo>
                    <a:lnTo>
                      <a:pt x="149" y="61"/>
                    </a:lnTo>
                    <a:lnTo>
                      <a:pt x="147" y="61"/>
                    </a:lnTo>
                    <a:lnTo>
                      <a:pt x="141" y="46"/>
                    </a:lnTo>
                    <a:lnTo>
                      <a:pt x="150" y="60"/>
                    </a:lnTo>
                    <a:close/>
                    <a:moveTo>
                      <a:pt x="147" y="61"/>
                    </a:moveTo>
                    <a:lnTo>
                      <a:pt x="184" y="45"/>
                    </a:lnTo>
                    <a:lnTo>
                      <a:pt x="171" y="17"/>
                    </a:lnTo>
                    <a:lnTo>
                      <a:pt x="135" y="32"/>
                    </a:lnTo>
                    <a:lnTo>
                      <a:pt x="147" y="61"/>
                    </a:lnTo>
                    <a:close/>
                    <a:moveTo>
                      <a:pt x="184" y="45"/>
                    </a:moveTo>
                    <a:lnTo>
                      <a:pt x="183" y="45"/>
                    </a:lnTo>
                    <a:lnTo>
                      <a:pt x="182" y="46"/>
                    </a:lnTo>
                    <a:lnTo>
                      <a:pt x="177" y="31"/>
                    </a:lnTo>
                    <a:lnTo>
                      <a:pt x="184" y="45"/>
                    </a:lnTo>
                    <a:close/>
                    <a:moveTo>
                      <a:pt x="182" y="46"/>
                    </a:moveTo>
                    <a:lnTo>
                      <a:pt x="218" y="36"/>
                    </a:lnTo>
                    <a:lnTo>
                      <a:pt x="210" y="6"/>
                    </a:lnTo>
                    <a:lnTo>
                      <a:pt x="173" y="16"/>
                    </a:lnTo>
                    <a:lnTo>
                      <a:pt x="182" y="46"/>
                    </a:lnTo>
                    <a:close/>
                    <a:moveTo>
                      <a:pt x="218" y="36"/>
                    </a:moveTo>
                    <a:lnTo>
                      <a:pt x="217" y="36"/>
                    </a:lnTo>
                    <a:lnTo>
                      <a:pt x="216" y="36"/>
                    </a:lnTo>
                    <a:lnTo>
                      <a:pt x="214" y="21"/>
                    </a:lnTo>
                    <a:lnTo>
                      <a:pt x="218" y="36"/>
                    </a:lnTo>
                    <a:close/>
                    <a:moveTo>
                      <a:pt x="216" y="36"/>
                    </a:moveTo>
                    <a:lnTo>
                      <a:pt x="253" y="31"/>
                    </a:lnTo>
                    <a:lnTo>
                      <a:pt x="249" y="0"/>
                    </a:lnTo>
                    <a:lnTo>
                      <a:pt x="212" y="5"/>
                    </a:lnTo>
                    <a:lnTo>
                      <a:pt x="216" y="36"/>
                    </a:lnTo>
                    <a:close/>
                    <a:moveTo>
                      <a:pt x="253" y="31"/>
                    </a:moveTo>
                    <a:lnTo>
                      <a:pt x="252" y="31"/>
                    </a:lnTo>
                    <a:lnTo>
                      <a:pt x="251" y="31"/>
                    </a:lnTo>
                    <a:lnTo>
                      <a:pt x="251" y="16"/>
                    </a:lnTo>
                    <a:lnTo>
                      <a:pt x="253" y="31"/>
                    </a:lnTo>
                    <a:close/>
                    <a:moveTo>
                      <a:pt x="251" y="31"/>
                    </a:moveTo>
                    <a:lnTo>
                      <a:pt x="293" y="31"/>
                    </a:lnTo>
                    <a:lnTo>
                      <a:pt x="293" y="0"/>
                    </a:lnTo>
                    <a:lnTo>
                      <a:pt x="251" y="0"/>
                    </a:lnTo>
                    <a:lnTo>
                      <a:pt x="251" y="31"/>
                    </a:lnTo>
                    <a:close/>
                    <a:moveTo>
                      <a:pt x="293" y="31"/>
                    </a:moveTo>
                    <a:lnTo>
                      <a:pt x="291" y="31"/>
                    </a:lnTo>
                    <a:lnTo>
                      <a:pt x="291" y="31"/>
                    </a:lnTo>
                    <a:lnTo>
                      <a:pt x="293" y="16"/>
                    </a:lnTo>
                    <a:lnTo>
                      <a:pt x="293" y="31"/>
                    </a:lnTo>
                    <a:close/>
                    <a:moveTo>
                      <a:pt x="291" y="31"/>
                    </a:moveTo>
                    <a:lnTo>
                      <a:pt x="326" y="36"/>
                    </a:lnTo>
                    <a:lnTo>
                      <a:pt x="331" y="5"/>
                    </a:lnTo>
                    <a:lnTo>
                      <a:pt x="295" y="0"/>
                    </a:lnTo>
                    <a:lnTo>
                      <a:pt x="291" y="31"/>
                    </a:lnTo>
                    <a:close/>
                    <a:moveTo>
                      <a:pt x="326" y="36"/>
                    </a:moveTo>
                    <a:lnTo>
                      <a:pt x="324" y="36"/>
                    </a:lnTo>
                    <a:lnTo>
                      <a:pt x="322" y="35"/>
                    </a:lnTo>
                    <a:lnTo>
                      <a:pt x="328" y="21"/>
                    </a:lnTo>
                    <a:lnTo>
                      <a:pt x="326" y="36"/>
                    </a:lnTo>
                    <a:close/>
                    <a:moveTo>
                      <a:pt x="322" y="35"/>
                    </a:moveTo>
                    <a:lnTo>
                      <a:pt x="359" y="50"/>
                    </a:lnTo>
                    <a:lnTo>
                      <a:pt x="371" y="22"/>
                    </a:lnTo>
                    <a:lnTo>
                      <a:pt x="335" y="7"/>
                    </a:lnTo>
                    <a:lnTo>
                      <a:pt x="322" y="35"/>
                    </a:lnTo>
                    <a:close/>
                    <a:moveTo>
                      <a:pt x="359" y="50"/>
                    </a:moveTo>
                    <a:lnTo>
                      <a:pt x="396" y="67"/>
                    </a:lnTo>
                    <a:lnTo>
                      <a:pt x="408" y="37"/>
                    </a:lnTo>
                    <a:lnTo>
                      <a:pt x="371" y="22"/>
                    </a:lnTo>
                    <a:lnTo>
                      <a:pt x="359" y="50"/>
                    </a:lnTo>
                    <a:close/>
                    <a:moveTo>
                      <a:pt x="396" y="67"/>
                    </a:moveTo>
                    <a:lnTo>
                      <a:pt x="394" y="66"/>
                    </a:lnTo>
                    <a:lnTo>
                      <a:pt x="392" y="64"/>
                    </a:lnTo>
                    <a:lnTo>
                      <a:pt x="402" y="52"/>
                    </a:lnTo>
                    <a:lnTo>
                      <a:pt x="396" y="67"/>
                    </a:lnTo>
                    <a:close/>
                    <a:moveTo>
                      <a:pt x="392" y="64"/>
                    </a:moveTo>
                    <a:lnTo>
                      <a:pt x="423" y="90"/>
                    </a:lnTo>
                    <a:lnTo>
                      <a:pt x="444" y="66"/>
                    </a:lnTo>
                    <a:lnTo>
                      <a:pt x="412" y="40"/>
                    </a:lnTo>
                    <a:lnTo>
                      <a:pt x="392" y="6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4" name="Freeform 122">
                <a:extLst>
                  <a:ext uri="{FF2B5EF4-FFF2-40B4-BE49-F238E27FC236}">
                    <a16:creationId xmlns:a16="http://schemas.microsoft.com/office/drawing/2014/main" id="{EBC8F7FE-BB91-470F-6E5B-8D9B47217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2520"/>
                <a:ext cx="101" cy="101"/>
              </a:xfrm>
              <a:custGeom>
                <a:avLst/>
                <a:gdLst>
                  <a:gd name="T0" fmla="*/ 419 w 502"/>
                  <a:gd name="T1" fmla="*/ 64 h 502"/>
                  <a:gd name="T2" fmla="*/ 444 w 502"/>
                  <a:gd name="T3" fmla="*/ 94 h 502"/>
                  <a:gd name="T4" fmla="*/ 471 w 502"/>
                  <a:gd name="T5" fmla="*/ 126 h 502"/>
                  <a:gd name="T6" fmla="*/ 486 w 502"/>
                  <a:gd name="T7" fmla="*/ 162 h 502"/>
                  <a:gd name="T8" fmla="*/ 496 w 502"/>
                  <a:gd name="T9" fmla="*/ 199 h 502"/>
                  <a:gd name="T10" fmla="*/ 502 w 502"/>
                  <a:gd name="T11" fmla="*/ 236 h 502"/>
                  <a:gd name="T12" fmla="*/ 502 w 502"/>
                  <a:gd name="T13" fmla="*/ 278 h 502"/>
                  <a:gd name="T14" fmla="*/ 491 w 502"/>
                  <a:gd name="T15" fmla="*/ 313 h 502"/>
                  <a:gd name="T16" fmla="*/ 481 w 502"/>
                  <a:gd name="T17" fmla="*/ 350 h 502"/>
                  <a:gd name="T18" fmla="*/ 460 w 502"/>
                  <a:gd name="T19" fmla="*/ 387 h 502"/>
                  <a:gd name="T20" fmla="*/ 439 w 502"/>
                  <a:gd name="T21" fmla="*/ 418 h 502"/>
                  <a:gd name="T22" fmla="*/ 407 w 502"/>
                  <a:gd name="T23" fmla="*/ 449 h 502"/>
                  <a:gd name="T24" fmla="*/ 377 w 502"/>
                  <a:gd name="T25" fmla="*/ 470 h 502"/>
                  <a:gd name="T26" fmla="*/ 340 w 502"/>
                  <a:gd name="T27" fmla="*/ 486 h 502"/>
                  <a:gd name="T28" fmla="*/ 303 w 502"/>
                  <a:gd name="T29" fmla="*/ 497 h 502"/>
                  <a:gd name="T30" fmla="*/ 261 w 502"/>
                  <a:gd name="T31" fmla="*/ 502 h 502"/>
                  <a:gd name="T32" fmla="*/ 225 w 502"/>
                  <a:gd name="T33" fmla="*/ 502 h 502"/>
                  <a:gd name="T34" fmla="*/ 188 w 502"/>
                  <a:gd name="T35" fmla="*/ 497 h 502"/>
                  <a:gd name="T36" fmla="*/ 146 w 502"/>
                  <a:gd name="T37" fmla="*/ 481 h 502"/>
                  <a:gd name="T38" fmla="*/ 116 w 502"/>
                  <a:gd name="T39" fmla="*/ 460 h 502"/>
                  <a:gd name="T40" fmla="*/ 79 w 502"/>
                  <a:gd name="T41" fmla="*/ 439 h 502"/>
                  <a:gd name="T42" fmla="*/ 52 w 502"/>
                  <a:gd name="T43" fmla="*/ 408 h 502"/>
                  <a:gd name="T44" fmla="*/ 32 w 502"/>
                  <a:gd name="T45" fmla="*/ 377 h 502"/>
                  <a:gd name="T46" fmla="*/ 16 w 502"/>
                  <a:gd name="T47" fmla="*/ 340 h 502"/>
                  <a:gd name="T48" fmla="*/ 5 w 502"/>
                  <a:gd name="T49" fmla="*/ 303 h 502"/>
                  <a:gd name="T50" fmla="*/ 0 w 502"/>
                  <a:gd name="T51" fmla="*/ 261 h 502"/>
                  <a:gd name="T52" fmla="*/ 0 w 502"/>
                  <a:gd name="T53" fmla="*/ 225 h 502"/>
                  <a:gd name="T54" fmla="*/ 5 w 502"/>
                  <a:gd name="T55" fmla="*/ 188 h 502"/>
                  <a:gd name="T56" fmla="*/ 22 w 502"/>
                  <a:gd name="T57" fmla="*/ 152 h 502"/>
                  <a:gd name="T58" fmla="*/ 37 w 502"/>
                  <a:gd name="T59" fmla="*/ 116 h 502"/>
                  <a:gd name="T60" fmla="*/ 63 w 502"/>
                  <a:gd name="T61" fmla="*/ 84 h 502"/>
                  <a:gd name="T62" fmla="*/ 94 w 502"/>
                  <a:gd name="T63" fmla="*/ 52 h 502"/>
                  <a:gd name="T64" fmla="*/ 126 w 502"/>
                  <a:gd name="T65" fmla="*/ 32 h 502"/>
                  <a:gd name="T66" fmla="*/ 163 w 502"/>
                  <a:gd name="T67" fmla="*/ 16 h 502"/>
                  <a:gd name="T68" fmla="*/ 199 w 502"/>
                  <a:gd name="T69" fmla="*/ 5 h 502"/>
                  <a:gd name="T70" fmla="*/ 235 w 502"/>
                  <a:gd name="T71" fmla="*/ 0 h 502"/>
                  <a:gd name="T72" fmla="*/ 277 w 502"/>
                  <a:gd name="T73" fmla="*/ 0 h 502"/>
                  <a:gd name="T74" fmla="*/ 314 w 502"/>
                  <a:gd name="T75" fmla="*/ 5 h 502"/>
                  <a:gd name="T76" fmla="*/ 350 w 502"/>
                  <a:gd name="T77" fmla="*/ 22 h 502"/>
                  <a:gd name="T78" fmla="*/ 387 w 502"/>
                  <a:gd name="T79" fmla="*/ 37 h 502"/>
                  <a:gd name="T80" fmla="*/ 419 w 502"/>
                  <a:gd name="T81" fmla="*/ 64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2">
                    <a:moveTo>
                      <a:pt x="419" y="64"/>
                    </a:moveTo>
                    <a:lnTo>
                      <a:pt x="444" y="94"/>
                    </a:lnTo>
                    <a:lnTo>
                      <a:pt x="471" y="126"/>
                    </a:lnTo>
                    <a:lnTo>
                      <a:pt x="486" y="162"/>
                    </a:lnTo>
                    <a:lnTo>
                      <a:pt x="496" y="199"/>
                    </a:lnTo>
                    <a:lnTo>
                      <a:pt x="502" y="236"/>
                    </a:lnTo>
                    <a:lnTo>
                      <a:pt x="502" y="278"/>
                    </a:lnTo>
                    <a:lnTo>
                      <a:pt x="491" y="313"/>
                    </a:lnTo>
                    <a:lnTo>
                      <a:pt x="481" y="350"/>
                    </a:lnTo>
                    <a:lnTo>
                      <a:pt x="460" y="387"/>
                    </a:lnTo>
                    <a:lnTo>
                      <a:pt x="439" y="418"/>
                    </a:lnTo>
                    <a:lnTo>
                      <a:pt x="407" y="449"/>
                    </a:lnTo>
                    <a:lnTo>
                      <a:pt x="377" y="470"/>
                    </a:lnTo>
                    <a:lnTo>
                      <a:pt x="340" y="486"/>
                    </a:lnTo>
                    <a:lnTo>
                      <a:pt x="303" y="497"/>
                    </a:lnTo>
                    <a:lnTo>
                      <a:pt x="261" y="502"/>
                    </a:lnTo>
                    <a:lnTo>
                      <a:pt x="225" y="502"/>
                    </a:lnTo>
                    <a:lnTo>
                      <a:pt x="188" y="497"/>
                    </a:lnTo>
                    <a:lnTo>
                      <a:pt x="146" y="481"/>
                    </a:lnTo>
                    <a:lnTo>
                      <a:pt x="116" y="460"/>
                    </a:lnTo>
                    <a:lnTo>
                      <a:pt x="79" y="439"/>
                    </a:lnTo>
                    <a:lnTo>
                      <a:pt x="52" y="408"/>
                    </a:lnTo>
                    <a:lnTo>
                      <a:pt x="32" y="377"/>
                    </a:lnTo>
                    <a:lnTo>
                      <a:pt x="16" y="340"/>
                    </a:lnTo>
                    <a:lnTo>
                      <a:pt x="5" y="303"/>
                    </a:lnTo>
                    <a:lnTo>
                      <a:pt x="0" y="261"/>
                    </a:lnTo>
                    <a:lnTo>
                      <a:pt x="0" y="225"/>
                    </a:lnTo>
                    <a:lnTo>
                      <a:pt x="5" y="188"/>
                    </a:lnTo>
                    <a:lnTo>
                      <a:pt x="22" y="152"/>
                    </a:lnTo>
                    <a:lnTo>
                      <a:pt x="37" y="116"/>
                    </a:lnTo>
                    <a:lnTo>
                      <a:pt x="63" y="84"/>
                    </a:lnTo>
                    <a:lnTo>
                      <a:pt x="94" y="52"/>
                    </a:lnTo>
                    <a:lnTo>
                      <a:pt x="126" y="32"/>
                    </a:lnTo>
                    <a:lnTo>
                      <a:pt x="163" y="16"/>
                    </a:lnTo>
                    <a:lnTo>
                      <a:pt x="199" y="5"/>
                    </a:lnTo>
                    <a:lnTo>
                      <a:pt x="235" y="0"/>
                    </a:lnTo>
                    <a:lnTo>
                      <a:pt x="277" y="0"/>
                    </a:lnTo>
                    <a:lnTo>
                      <a:pt x="314" y="5"/>
                    </a:lnTo>
                    <a:lnTo>
                      <a:pt x="350" y="22"/>
                    </a:lnTo>
                    <a:lnTo>
                      <a:pt x="387" y="37"/>
                    </a:lnTo>
                    <a:lnTo>
                      <a:pt x="419" y="64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5" name="Freeform 123">
                <a:extLst>
                  <a:ext uri="{FF2B5EF4-FFF2-40B4-BE49-F238E27FC236}">
                    <a16:creationId xmlns:a16="http://schemas.microsoft.com/office/drawing/2014/main" id="{B0E35FDA-83AB-0962-CE58-47DA74A7BD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9" y="2517"/>
                <a:ext cx="107" cy="107"/>
              </a:xfrm>
              <a:custGeom>
                <a:avLst/>
                <a:gdLst>
                  <a:gd name="T0" fmla="*/ 447 w 533"/>
                  <a:gd name="T1" fmla="*/ 119 h 532"/>
                  <a:gd name="T2" fmla="*/ 472 w 533"/>
                  <a:gd name="T3" fmla="*/ 149 h 532"/>
                  <a:gd name="T4" fmla="*/ 515 w 533"/>
                  <a:gd name="T5" fmla="*/ 171 h 532"/>
                  <a:gd name="T6" fmla="*/ 501 w 533"/>
                  <a:gd name="T7" fmla="*/ 177 h 532"/>
                  <a:gd name="T8" fmla="*/ 486 w 533"/>
                  <a:gd name="T9" fmla="*/ 182 h 532"/>
                  <a:gd name="T10" fmla="*/ 496 w 533"/>
                  <a:gd name="T11" fmla="*/ 216 h 532"/>
                  <a:gd name="T12" fmla="*/ 501 w 533"/>
                  <a:gd name="T13" fmla="*/ 252 h 532"/>
                  <a:gd name="T14" fmla="*/ 533 w 533"/>
                  <a:gd name="T15" fmla="*/ 293 h 532"/>
                  <a:gd name="T16" fmla="*/ 517 w 533"/>
                  <a:gd name="T17" fmla="*/ 293 h 532"/>
                  <a:gd name="T18" fmla="*/ 502 w 533"/>
                  <a:gd name="T19" fmla="*/ 288 h 532"/>
                  <a:gd name="T20" fmla="*/ 480 w 533"/>
                  <a:gd name="T21" fmla="*/ 361 h 532"/>
                  <a:gd name="T22" fmla="*/ 461 w 533"/>
                  <a:gd name="T23" fmla="*/ 394 h 532"/>
                  <a:gd name="T24" fmla="*/ 462 w 533"/>
                  <a:gd name="T25" fmla="*/ 394 h 532"/>
                  <a:gd name="T26" fmla="*/ 488 w 533"/>
                  <a:gd name="T27" fmla="*/ 411 h 532"/>
                  <a:gd name="T28" fmla="*/ 441 w 533"/>
                  <a:gd name="T29" fmla="*/ 424 h 532"/>
                  <a:gd name="T30" fmla="*/ 412 w 533"/>
                  <a:gd name="T31" fmla="*/ 454 h 532"/>
                  <a:gd name="T32" fmla="*/ 383 w 533"/>
                  <a:gd name="T33" fmla="*/ 472 h 532"/>
                  <a:gd name="T34" fmla="*/ 386 w 533"/>
                  <a:gd name="T35" fmla="*/ 471 h 532"/>
                  <a:gd name="T36" fmla="*/ 398 w 533"/>
                  <a:gd name="T37" fmla="*/ 500 h 532"/>
                  <a:gd name="T38" fmla="*/ 349 w 533"/>
                  <a:gd name="T39" fmla="*/ 486 h 532"/>
                  <a:gd name="T40" fmla="*/ 314 w 533"/>
                  <a:gd name="T41" fmla="*/ 497 h 532"/>
                  <a:gd name="T42" fmla="*/ 274 w 533"/>
                  <a:gd name="T43" fmla="*/ 501 h 532"/>
                  <a:gd name="T44" fmla="*/ 276 w 533"/>
                  <a:gd name="T45" fmla="*/ 501 h 532"/>
                  <a:gd name="T46" fmla="*/ 276 w 533"/>
                  <a:gd name="T47" fmla="*/ 532 h 532"/>
                  <a:gd name="T48" fmla="*/ 240 w 533"/>
                  <a:gd name="T49" fmla="*/ 501 h 532"/>
                  <a:gd name="T50" fmla="*/ 205 w 533"/>
                  <a:gd name="T51" fmla="*/ 496 h 532"/>
                  <a:gd name="T52" fmla="*/ 167 w 533"/>
                  <a:gd name="T53" fmla="*/ 481 h 532"/>
                  <a:gd name="T54" fmla="*/ 170 w 533"/>
                  <a:gd name="T55" fmla="*/ 482 h 532"/>
                  <a:gd name="T56" fmla="*/ 153 w 533"/>
                  <a:gd name="T57" fmla="*/ 509 h 532"/>
                  <a:gd name="T58" fmla="*/ 122 w 533"/>
                  <a:gd name="T59" fmla="*/ 488 h 532"/>
                  <a:gd name="T60" fmla="*/ 102 w 533"/>
                  <a:gd name="T61" fmla="*/ 441 h 532"/>
                  <a:gd name="T62" fmla="*/ 80 w 533"/>
                  <a:gd name="T63" fmla="*/ 413 h 532"/>
                  <a:gd name="T64" fmla="*/ 81 w 533"/>
                  <a:gd name="T65" fmla="*/ 414 h 532"/>
                  <a:gd name="T66" fmla="*/ 54 w 533"/>
                  <a:gd name="T67" fmla="*/ 431 h 532"/>
                  <a:gd name="T68" fmla="*/ 60 w 533"/>
                  <a:gd name="T69" fmla="*/ 382 h 532"/>
                  <a:gd name="T70" fmla="*/ 46 w 533"/>
                  <a:gd name="T71" fmla="*/ 349 h 532"/>
                  <a:gd name="T72" fmla="*/ 36 w 533"/>
                  <a:gd name="T73" fmla="*/ 314 h 532"/>
                  <a:gd name="T74" fmla="*/ 36 w 533"/>
                  <a:gd name="T75" fmla="*/ 316 h 532"/>
                  <a:gd name="T76" fmla="*/ 5 w 533"/>
                  <a:gd name="T77" fmla="*/ 320 h 532"/>
                  <a:gd name="T78" fmla="*/ 31 w 533"/>
                  <a:gd name="T79" fmla="*/ 274 h 532"/>
                  <a:gd name="T80" fmla="*/ 31 w 533"/>
                  <a:gd name="T81" fmla="*/ 240 h 532"/>
                  <a:gd name="T82" fmla="*/ 36 w 533"/>
                  <a:gd name="T83" fmla="*/ 206 h 532"/>
                  <a:gd name="T84" fmla="*/ 35 w 533"/>
                  <a:gd name="T85" fmla="*/ 209 h 532"/>
                  <a:gd name="T86" fmla="*/ 6 w 533"/>
                  <a:gd name="T87" fmla="*/ 197 h 532"/>
                  <a:gd name="T88" fmla="*/ 51 w 533"/>
                  <a:gd name="T89" fmla="*/ 173 h 532"/>
                  <a:gd name="T90" fmla="*/ 64 w 533"/>
                  <a:gd name="T91" fmla="*/ 141 h 532"/>
                  <a:gd name="T92" fmla="*/ 90 w 533"/>
                  <a:gd name="T93" fmla="*/ 110 h 532"/>
                  <a:gd name="T94" fmla="*/ 98 w 533"/>
                  <a:gd name="T95" fmla="*/ 56 h 532"/>
                  <a:gd name="T96" fmla="*/ 109 w 533"/>
                  <a:gd name="T97" fmla="*/ 67 h 532"/>
                  <a:gd name="T98" fmla="*/ 118 w 533"/>
                  <a:gd name="T99" fmla="*/ 81 h 532"/>
                  <a:gd name="T100" fmla="*/ 147 w 533"/>
                  <a:gd name="T101" fmla="*/ 61 h 532"/>
                  <a:gd name="T102" fmla="*/ 183 w 533"/>
                  <a:gd name="T103" fmla="*/ 46 h 532"/>
                  <a:gd name="T104" fmla="*/ 209 w 533"/>
                  <a:gd name="T105" fmla="*/ 5 h 532"/>
                  <a:gd name="T106" fmla="*/ 214 w 533"/>
                  <a:gd name="T107" fmla="*/ 20 h 532"/>
                  <a:gd name="T108" fmla="*/ 216 w 533"/>
                  <a:gd name="T109" fmla="*/ 36 h 532"/>
                  <a:gd name="T110" fmla="*/ 250 w 533"/>
                  <a:gd name="T111" fmla="*/ 31 h 532"/>
                  <a:gd name="T112" fmla="*/ 291 w 533"/>
                  <a:gd name="T113" fmla="*/ 31 h 532"/>
                  <a:gd name="T114" fmla="*/ 331 w 533"/>
                  <a:gd name="T115" fmla="*/ 5 h 532"/>
                  <a:gd name="T116" fmla="*/ 329 w 533"/>
                  <a:gd name="T117" fmla="*/ 20 h 532"/>
                  <a:gd name="T118" fmla="*/ 322 w 533"/>
                  <a:gd name="T119" fmla="*/ 35 h 532"/>
                  <a:gd name="T120" fmla="*/ 396 w 533"/>
                  <a:gd name="T121" fmla="*/ 66 h 532"/>
                  <a:gd name="T122" fmla="*/ 423 w 533"/>
                  <a:gd name="T123" fmla="*/ 90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3" h="532">
                    <a:moveTo>
                      <a:pt x="421" y="88"/>
                    </a:moveTo>
                    <a:lnTo>
                      <a:pt x="447" y="119"/>
                    </a:lnTo>
                    <a:lnTo>
                      <a:pt x="471" y="100"/>
                    </a:lnTo>
                    <a:lnTo>
                      <a:pt x="445" y="68"/>
                    </a:lnTo>
                    <a:lnTo>
                      <a:pt x="421" y="88"/>
                    </a:lnTo>
                    <a:close/>
                    <a:moveTo>
                      <a:pt x="447" y="119"/>
                    </a:moveTo>
                    <a:lnTo>
                      <a:pt x="473" y="151"/>
                    </a:lnTo>
                    <a:lnTo>
                      <a:pt x="498" y="131"/>
                    </a:lnTo>
                    <a:lnTo>
                      <a:pt x="471" y="100"/>
                    </a:lnTo>
                    <a:lnTo>
                      <a:pt x="447" y="119"/>
                    </a:lnTo>
                    <a:close/>
                    <a:moveTo>
                      <a:pt x="473" y="151"/>
                    </a:moveTo>
                    <a:lnTo>
                      <a:pt x="472" y="149"/>
                    </a:lnTo>
                    <a:lnTo>
                      <a:pt x="471" y="147"/>
                    </a:lnTo>
                    <a:lnTo>
                      <a:pt x="486" y="141"/>
                    </a:lnTo>
                    <a:lnTo>
                      <a:pt x="473" y="151"/>
                    </a:lnTo>
                    <a:close/>
                    <a:moveTo>
                      <a:pt x="471" y="147"/>
                    </a:moveTo>
                    <a:lnTo>
                      <a:pt x="487" y="184"/>
                    </a:lnTo>
                    <a:lnTo>
                      <a:pt x="515" y="171"/>
                    </a:lnTo>
                    <a:lnTo>
                      <a:pt x="500" y="135"/>
                    </a:lnTo>
                    <a:lnTo>
                      <a:pt x="471" y="147"/>
                    </a:lnTo>
                    <a:close/>
                    <a:moveTo>
                      <a:pt x="487" y="184"/>
                    </a:moveTo>
                    <a:lnTo>
                      <a:pt x="487" y="183"/>
                    </a:lnTo>
                    <a:lnTo>
                      <a:pt x="486" y="182"/>
                    </a:lnTo>
                    <a:lnTo>
                      <a:pt x="501" y="177"/>
                    </a:lnTo>
                    <a:lnTo>
                      <a:pt x="487" y="184"/>
                    </a:lnTo>
                    <a:close/>
                    <a:moveTo>
                      <a:pt x="486" y="182"/>
                    </a:moveTo>
                    <a:lnTo>
                      <a:pt x="497" y="218"/>
                    </a:lnTo>
                    <a:lnTo>
                      <a:pt x="526" y="210"/>
                    </a:lnTo>
                    <a:lnTo>
                      <a:pt x="516" y="173"/>
                    </a:lnTo>
                    <a:lnTo>
                      <a:pt x="486" y="182"/>
                    </a:lnTo>
                    <a:close/>
                    <a:moveTo>
                      <a:pt x="497" y="218"/>
                    </a:moveTo>
                    <a:lnTo>
                      <a:pt x="496" y="217"/>
                    </a:lnTo>
                    <a:lnTo>
                      <a:pt x="496" y="216"/>
                    </a:lnTo>
                    <a:lnTo>
                      <a:pt x="511" y="214"/>
                    </a:lnTo>
                    <a:lnTo>
                      <a:pt x="497" y="218"/>
                    </a:lnTo>
                    <a:close/>
                    <a:moveTo>
                      <a:pt x="496" y="216"/>
                    </a:moveTo>
                    <a:lnTo>
                      <a:pt x="501" y="253"/>
                    </a:lnTo>
                    <a:lnTo>
                      <a:pt x="533" y="248"/>
                    </a:lnTo>
                    <a:lnTo>
                      <a:pt x="527" y="212"/>
                    </a:lnTo>
                    <a:lnTo>
                      <a:pt x="496" y="216"/>
                    </a:lnTo>
                    <a:close/>
                    <a:moveTo>
                      <a:pt x="501" y="253"/>
                    </a:moveTo>
                    <a:lnTo>
                      <a:pt x="501" y="252"/>
                    </a:lnTo>
                    <a:lnTo>
                      <a:pt x="501" y="251"/>
                    </a:lnTo>
                    <a:lnTo>
                      <a:pt x="517" y="251"/>
                    </a:lnTo>
                    <a:lnTo>
                      <a:pt x="501" y="253"/>
                    </a:lnTo>
                    <a:close/>
                    <a:moveTo>
                      <a:pt x="501" y="251"/>
                    </a:moveTo>
                    <a:lnTo>
                      <a:pt x="501" y="293"/>
                    </a:lnTo>
                    <a:lnTo>
                      <a:pt x="533" y="293"/>
                    </a:lnTo>
                    <a:lnTo>
                      <a:pt x="533" y="251"/>
                    </a:lnTo>
                    <a:lnTo>
                      <a:pt x="501" y="251"/>
                    </a:lnTo>
                    <a:close/>
                    <a:moveTo>
                      <a:pt x="501" y="293"/>
                    </a:moveTo>
                    <a:lnTo>
                      <a:pt x="501" y="290"/>
                    </a:lnTo>
                    <a:lnTo>
                      <a:pt x="502" y="288"/>
                    </a:lnTo>
                    <a:lnTo>
                      <a:pt x="517" y="293"/>
                    </a:lnTo>
                    <a:lnTo>
                      <a:pt x="501" y="293"/>
                    </a:lnTo>
                    <a:close/>
                    <a:moveTo>
                      <a:pt x="502" y="288"/>
                    </a:moveTo>
                    <a:lnTo>
                      <a:pt x="492" y="324"/>
                    </a:lnTo>
                    <a:lnTo>
                      <a:pt x="521" y="332"/>
                    </a:lnTo>
                    <a:lnTo>
                      <a:pt x="531" y="297"/>
                    </a:lnTo>
                    <a:lnTo>
                      <a:pt x="502" y="288"/>
                    </a:lnTo>
                    <a:close/>
                    <a:moveTo>
                      <a:pt x="492" y="324"/>
                    </a:moveTo>
                    <a:lnTo>
                      <a:pt x="480" y="361"/>
                    </a:lnTo>
                    <a:lnTo>
                      <a:pt x="511" y="369"/>
                    </a:lnTo>
                    <a:lnTo>
                      <a:pt x="521" y="332"/>
                    </a:lnTo>
                    <a:lnTo>
                      <a:pt x="492" y="324"/>
                    </a:lnTo>
                    <a:close/>
                    <a:moveTo>
                      <a:pt x="480" y="361"/>
                    </a:moveTo>
                    <a:lnTo>
                      <a:pt x="482" y="359"/>
                    </a:lnTo>
                    <a:lnTo>
                      <a:pt x="483" y="358"/>
                    </a:lnTo>
                    <a:lnTo>
                      <a:pt x="496" y="365"/>
                    </a:lnTo>
                    <a:lnTo>
                      <a:pt x="480" y="361"/>
                    </a:lnTo>
                    <a:close/>
                    <a:moveTo>
                      <a:pt x="483" y="358"/>
                    </a:moveTo>
                    <a:lnTo>
                      <a:pt x="461" y="394"/>
                    </a:lnTo>
                    <a:lnTo>
                      <a:pt x="489" y="410"/>
                    </a:lnTo>
                    <a:lnTo>
                      <a:pt x="509" y="373"/>
                    </a:lnTo>
                    <a:lnTo>
                      <a:pt x="483" y="358"/>
                    </a:lnTo>
                    <a:close/>
                    <a:moveTo>
                      <a:pt x="461" y="394"/>
                    </a:moveTo>
                    <a:lnTo>
                      <a:pt x="461" y="394"/>
                    </a:lnTo>
                    <a:lnTo>
                      <a:pt x="462" y="394"/>
                    </a:lnTo>
                    <a:lnTo>
                      <a:pt x="475" y="402"/>
                    </a:lnTo>
                    <a:lnTo>
                      <a:pt x="461" y="394"/>
                    </a:lnTo>
                    <a:close/>
                    <a:moveTo>
                      <a:pt x="462" y="394"/>
                    </a:moveTo>
                    <a:lnTo>
                      <a:pt x="441" y="424"/>
                    </a:lnTo>
                    <a:lnTo>
                      <a:pt x="467" y="442"/>
                    </a:lnTo>
                    <a:lnTo>
                      <a:pt x="488" y="411"/>
                    </a:lnTo>
                    <a:lnTo>
                      <a:pt x="462" y="394"/>
                    </a:lnTo>
                    <a:close/>
                    <a:moveTo>
                      <a:pt x="441" y="424"/>
                    </a:moveTo>
                    <a:lnTo>
                      <a:pt x="442" y="423"/>
                    </a:lnTo>
                    <a:lnTo>
                      <a:pt x="443" y="422"/>
                    </a:lnTo>
                    <a:lnTo>
                      <a:pt x="454" y="433"/>
                    </a:lnTo>
                    <a:lnTo>
                      <a:pt x="441" y="424"/>
                    </a:lnTo>
                    <a:close/>
                    <a:moveTo>
                      <a:pt x="443" y="422"/>
                    </a:moveTo>
                    <a:lnTo>
                      <a:pt x="412" y="454"/>
                    </a:lnTo>
                    <a:lnTo>
                      <a:pt x="434" y="475"/>
                    </a:lnTo>
                    <a:lnTo>
                      <a:pt x="465" y="445"/>
                    </a:lnTo>
                    <a:lnTo>
                      <a:pt x="443" y="422"/>
                    </a:lnTo>
                    <a:close/>
                    <a:moveTo>
                      <a:pt x="412" y="454"/>
                    </a:moveTo>
                    <a:lnTo>
                      <a:pt x="413" y="453"/>
                    </a:lnTo>
                    <a:lnTo>
                      <a:pt x="414" y="452"/>
                    </a:lnTo>
                    <a:lnTo>
                      <a:pt x="422" y="464"/>
                    </a:lnTo>
                    <a:lnTo>
                      <a:pt x="412" y="454"/>
                    </a:lnTo>
                    <a:close/>
                    <a:moveTo>
                      <a:pt x="414" y="452"/>
                    </a:moveTo>
                    <a:lnTo>
                      <a:pt x="383" y="472"/>
                    </a:lnTo>
                    <a:lnTo>
                      <a:pt x="400" y="499"/>
                    </a:lnTo>
                    <a:lnTo>
                      <a:pt x="432" y="477"/>
                    </a:lnTo>
                    <a:lnTo>
                      <a:pt x="414" y="452"/>
                    </a:lnTo>
                    <a:close/>
                    <a:moveTo>
                      <a:pt x="383" y="472"/>
                    </a:moveTo>
                    <a:lnTo>
                      <a:pt x="384" y="471"/>
                    </a:lnTo>
                    <a:lnTo>
                      <a:pt x="386" y="471"/>
                    </a:lnTo>
                    <a:lnTo>
                      <a:pt x="392" y="485"/>
                    </a:lnTo>
                    <a:lnTo>
                      <a:pt x="383" y="472"/>
                    </a:lnTo>
                    <a:close/>
                    <a:moveTo>
                      <a:pt x="386" y="471"/>
                    </a:moveTo>
                    <a:lnTo>
                      <a:pt x="349" y="486"/>
                    </a:lnTo>
                    <a:lnTo>
                      <a:pt x="361" y="515"/>
                    </a:lnTo>
                    <a:lnTo>
                      <a:pt x="398" y="500"/>
                    </a:lnTo>
                    <a:lnTo>
                      <a:pt x="386" y="471"/>
                    </a:lnTo>
                    <a:close/>
                    <a:moveTo>
                      <a:pt x="349" y="486"/>
                    </a:moveTo>
                    <a:lnTo>
                      <a:pt x="350" y="486"/>
                    </a:lnTo>
                    <a:lnTo>
                      <a:pt x="351" y="486"/>
                    </a:lnTo>
                    <a:lnTo>
                      <a:pt x="355" y="501"/>
                    </a:lnTo>
                    <a:lnTo>
                      <a:pt x="349" y="486"/>
                    </a:lnTo>
                    <a:close/>
                    <a:moveTo>
                      <a:pt x="351" y="486"/>
                    </a:moveTo>
                    <a:lnTo>
                      <a:pt x="314" y="497"/>
                    </a:lnTo>
                    <a:lnTo>
                      <a:pt x="322" y="526"/>
                    </a:lnTo>
                    <a:lnTo>
                      <a:pt x="359" y="516"/>
                    </a:lnTo>
                    <a:lnTo>
                      <a:pt x="351" y="486"/>
                    </a:lnTo>
                    <a:close/>
                    <a:moveTo>
                      <a:pt x="314" y="497"/>
                    </a:moveTo>
                    <a:lnTo>
                      <a:pt x="315" y="497"/>
                    </a:lnTo>
                    <a:lnTo>
                      <a:pt x="316" y="496"/>
                    </a:lnTo>
                    <a:lnTo>
                      <a:pt x="318" y="512"/>
                    </a:lnTo>
                    <a:lnTo>
                      <a:pt x="314" y="497"/>
                    </a:lnTo>
                    <a:close/>
                    <a:moveTo>
                      <a:pt x="316" y="496"/>
                    </a:moveTo>
                    <a:lnTo>
                      <a:pt x="274" y="501"/>
                    </a:lnTo>
                    <a:lnTo>
                      <a:pt x="279" y="532"/>
                    </a:lnTo>
                    <a:lnTo>
                      <a:pt x="320" y="527"/>
                    </a:lnTo>
                    <a:lnTo>
                      <a:pt x="316" y="496"/>
                    </a:lnTo>
                    <a:close/>
                    <a:moveTo>
                      <a:pt x="274" y="501"/>
                    </a:moveTo>
                    <a:lnTo>
                      <a:pt x="275" y="501"/>
                    </a:lnTo>
                    <a:lnTo>
                      <a:pt x="276" y="501"/>
                    </a:lnTo>
                    <a:lnTo>
                      <a:pt x="276" y="517"/>
                    </a:lnTo>
                    <a:lnTo>
                      <a:pt x="274" y="501"/>
                    </a:lnTo>
                    <a:close/>
                    <a:moveTo>
                      <a:pt x="276" y="501"/>
                    </a:moveTo>
                    <a:lnTo>
                      <a:pt x="240" y="501"/>
                    </a:lnTo>
                    <a:lnTo>
                      <a:pt x="240" y="532"/>
                    </a:lnTo>
                    <a:lnTo>
                      <a:pt x="276" y="532"/>
                    </a:lnTo>
                    <a:lnTo>
                      <a:pt x="276" y="501"/>
                    </a:lnTo>
                    <a:close/>
                    <a:moveTo>
                      <a:pt x="240" y="501"/>
                    </a:moveTo>
                    <a:lnTo>
                      <a:pt x="242" y="501"/>
                    </a:lnTo>
                    <a:lnTo>
                      <a:pt x="242" y="501"/>
                    </a:lnTo>
                    <a:lnTo>
                      <a:pt x="240" y="517"/>
                    </a:lnTo>
                    <a:lnTo>
                      <a:pt x="240" y="501"/>
                    </a:lnTo>
                    <a:close/>
                    <a:moveTo>
                      <a:pt x="242" y="501"/>
                    </a:moveTo>
                    <a:lnTo>
                      <a:pt x="205" y="496"/>
                    </a:lnTo>
                    <a:lnTo>
                      <a:pt x="201" y="527"/>
                    </a:lnTo>
                    <a:lnTo>
                      <a:pt x="238" y="532"/>
                    </a:lnTo>
                    <a:lnTo>
                      <a:pt x="242" y="501"/>
                    </a:lnTo>
                    <a:close/>
                    <a:moveTo>
                      <a:pt x="205" y="496"/>
                    </a:moveTo>
                    <a:lnTo>
                      <a:pt x="207" y="497"/>
                    </a:lnTo>
                    <a:lnTo>
                      <a:pt x="209" y="497"/>
                    </a:lnTo>
                    <a:lnTo>
                      <a:pt x="203" y="512"/>
                    </a:lnTo>
                    <a:lnTo>
                      <a:pt x="205" y="496"/>
                    </a:lnTo>
                    <a:close/>
                    <a:moveTo>
                      <a:pt x="209" y="497"/>
                    </a:moveTo>
                    <a:lnTo>
                      <a:pt x="167" y="481"/>
                    </a:lnTo>
                    <a:lnTo>
                      <a:pt x="156" y="511"/>
                    </a:lnTo>
                    <a:lnTo>
                      <a:pt x="198" y="526"/>
                    </a:lnTo>
                    <a:lnTo>
                      <a:pt x="209" y="497"/>
                    </a:lnTo>
                    <a:close/>
                    <a:moveTo>
                      <a:pt x="167" y="481"/>
                    </a:moveTo>
                    <a:lnTo>
                      <a:pt x="168" y="481"/>
                    </a:lnTo>
                    <a:lnTo>
                      <a:pt x="170" y="482"/>
                    </a:lnTo>
                    <a:lnTo>
                      <a:pt x="161" y="496"/>
                    </a:lnTo>
                    <a:lnTo>
                      <a:pt x="167" y="481"/>
                    </a:lnTo>
                    <a:close/>
                    <a:moveTo>
                      <a:pt x="170" y="482"/>
                    </a:moveTo>
                    <a:lnTo>
                      <a:pt x="139" y="462"/>
                    </a:lnTo>
                    <a:lnTo>
                      <a:pt x="121" y="488"/>
                    </a:lnTo>
                    <a:lnTo>
                      <a:pt x="153" y="509"/>
                    </a:lnTo>
                    <a:lnTo>
                      <a:pt x="170" y="482"/>
                    </a:lnTo>
                    <a:close/>
                    <a:moveTo>
                      <a:pt x="122" y="488"/>
                    </a:moveTo>
                    <a:lnTo>
                      <a:pt x="122" y="488"/>
                    </a:lnTo>
                    <a:lnTo>
                      <a:pt x="121" y="488"/>
                    </a:lnTo>
                    <a:lnTo>
                      <a:pt x="131" y="475"/>
                    </a:lnTo>
                    <a:lnTo>
                      <a:pt x="122" y="488"/>
                    </a:lnTo>
                    <a:close/>
                    <a:moveTo>
                      <a:pt x="138" y="461"/>
                    </a:moveTo>
                    <a:lnTo>
                      <a:pt x="102" y="441"/>
                    </a:lnTo>
                    <a:lnTo>
                      <a:pt x="86" y="468"/>
                    </a:lnTo>
                    <a:lnTo>
                      <a:pt x="122" y="488"/>
                    </a:lnTo>
                    <a:lnTo>
                      <a:pt x="138" y="461"/>
                    </a:lnTo>
                    <a:close/>
                    <a:moveTo>
                      <a:pt x="102" y="441"/>
                    </a:moveTo>
                    <a:lnTo>
                      <a:pt x="104" y="442"/>
                    </a:lnTo>
                    <a:lnTo>
                      <a:pt x="106" y="444"/>
                    </a:lnTo>
                    <a:lnTo>
                      <a:pt x="94" y="454"/>
                    </a:lnTo>
                    <a:lnTo>
                      <a:pt x="102" y="441"/>
                    </a:lnTo>
                    <a:close/>
                    <a:moveTo>
                      <a:pt x="106" y="444"/>
                    </a:moveTo>
                    <a:lnTo>
                      <a:pt x="80" y="413"/>
                    </a:lnTo>
                    <a:lnTo>
                      <a:pt x="55" y="432"/>
                    </a:lnTo>
                    <a:lnTo>
                      <a:pt x="82" y="464"/>
                    </a:lnTo>
                    <a:lnTo>
                      <a:pt x="106" y="444"/>
                    </a:lnTo>
                    <a:close/>
                    <a:moveTo>
                      <a:pt x="80" y="413"/>
                    </a:moveTo>
                    <a:lnTo>
                      <a:pt x="81" y="413"/>
                    </a:lnTo>
                    <a:lnTo>
                      <a:pt x="81" y="414"/>
                    </a:lnTo>
                    <a:lnTo>
                      <a:pt x="67" y="423"/>
                    </a:lnTo>
                    <a:lnTo>
                      <a:pt x="80" y="413"/>
                    </a:lnTo>
                    <a:close/>
                    <a:moveTo>
                      <a:pt x="81" y="414"/>
                    </a:moveTo>
                    <a:lnTo>
                      <a:pt x="60" y="382"/>
                    </a:lnTo>
                    <a:lnTo>
                      <a:pt x="34" y="400"/>
                    </a:lnTo>
                    <a:lnTo>
                      <a:pt x="54" y="431"/>
                    </a:lnTo>
                    <a:lnTo>
                      <a:pt x="81" y="414"/>
                    </a:lnTo>
                    <a:close/>
                    <a:moveTo>
                      <a:pt x="60" y="382"/>
                    </a:moveTo>
                    <a:lnTo>
                      <a:pt x="60" y="384"/>
                    </a:lnTo>
                    <a:lnTo>
                      <a:pt x="61" y="386"/>
                    </a:lnTo>
                    <a:lnTo>
                      <a:pt x="47" y="392"/>
                    </a:lnTo>
                    <a:lnTo>
                      <a:pt x="60" y="382"/>
                    </a:lnTo>
                    <a:close/>
                    <a:moveTo>
                      <a:pt x="61" y="386"/>
                    </a:moveTo>
                    <a:lnTo>
                      <a:pt x="46" y="349"/>
                    </a:lnTo>
                    <a:lnTo>
                      <a:pt x="16" y="361"/>
                    </a:lnTo>
                    <a:lnTo>
                      <a:pt x="33" y="398"/>
                    </a:lnTo>
                    <a:lnTo>
                      <a:pt x="61" y="386"/>
                    </a:lnTo>
                    <a:close/>
                    <a:moveTo>
                      <a:pt x="46" y="349"/>
                    </a:moveTo>
                    <a:lnTo>
                      <a:pt x="46" y="350"/>
                    </a:lnTo>
                    <a:lnTo>
                      <a:pt x="46" y="351"/>
                    </a:lnTo>
                    <a:lnTo>
                      <a:pt x="31" y="355"/>
                    </a:lnTo>
                    <a:lnTo>
                      <a:pt x="46" y="349"/>
                    </a:lnTo>
                    <a:close/>
                    <a:moveTo>
                      <a:pt x="46" y="351"/>
                    </a:moveTo>
                    <a:lnTo>
                      <a:pt x="36" y="314"/>
                    </a:lnTo>
                    <a:lnTo>
                      <a:pt x="5" y="322"/>
                    </a:lnTo>
                    <a:lnTo>
                      <a:pt x="16" y="359"/>
                    </a:lnTo>
                    <a:lnTo>
                      <a:pt x="46" y="351"/>
                    </a:lnTo>
                    <a:close/>
                    <a:moveTo>
                      <a:pt x="36" y="314"/>
                    </a:moveTo>
                    <a:lnTo>
                      <a:pt x="36" y="315"/>
                    </a:lnTo>
                    <a:lnTo>
                      <a:pt x="36" y="316"/>
                    </a:lnTo>
                    <a:lnTo>
                      <a:pt x="20" y="318"/>
                    </a:lnTo>
                    <a:lnTo>
                      <a:pt x="36" y="314"/>
                    </a:lnTo>
                    <a:close/>
                    <a:moveTo>
                      <a:pt x="36" y="316"/>
                    </a:moveTo>
                    <a:lnTo>
                      <a:pt x="31" y="274"/>
                    </a:lnTo>
                    <a:lnTo>
                      <a:pt x="0" y="278"/>
                    </a:lnTo>
                    <a:lnTo>
                      <a:pt x="5" y="320"/>
                    </a:lnTo>
                    <a:lnTo>
                      <a:pt x="36" y="316"/>
                    </a:lnTo>
                    <a:close/>
                    <a:moveTo>
                      <a:pt x="31" y="274"/>
                    </a:moveTo>
                    <a:lnTo>
                      <a:pt x="31" y="275"/>
                    </a:lnTo>
                    <a:lnTo>
                      <a:pt x="31" y="276"/>
                    </a:lnTo>
                    <a:lnTo>
                      <a:pt x="15" y="276"/>
                    </a:lnTo>
                    <a:lnTo>
                      <a:pt x="31" y="274"/>
                    </a:lnTo>
                    <a:close/>
                    <a:moveTo>
                      <a:pt x="31" y="276"/>
                    </a:moveTo>
                    <a:lnTo>
                      <a:pt x="31" y="240"/>
                    </a:lnTo>
                    <a:lnTo>
                      <a:pt x="0" y="240"/>
                    </a:lnTo>
                    <a:lnTo>
                      <a:pt x="0" y="276"/>
                    </a:lnTo>
                    <a:lnTo>
                      <a:pt x="31" y="276"/>
                    </a:lnTo>
                    <a:close/>
                    <a:moveTo>
                      <a:pt x="31" y="240"/>
                    </a:moveTo>
                    <a:lnTo>
                      <a:pt x="31" y="242"/>
                    </a:lnTo>
                    <a:lnTo>
                      <a:pt x="31" y="242"/>
                    </a:lnTo>
                    <a:lnTo>
                      <a:pt x="15" y="240"/>
                    </a:lnTo>
                    <a:lnTo>
                      <a:pt x="31" y="240"/>
                    </a:lnTo>
                    <a:close/>
                    <a:moveTo>
                      <a:pt x="31" y="242"/>
                    </a:moveTo>
                    <a:lnTo>
                      <a:pt x="36" y="206"/>
                    </a:lnTo>
                    <a:lnTo>
                      <a:pt x="5" y="201"/>
                    </a:lnTo>
                    <a:lnTo>
                      <a:pt x="0" y="238"/>
                    </a:lnTo>
                    <a:lnTo>
                      <a:pt x="31" y="242"/>
                    </a:lnTo>
                    <a:close/>
                    <a:moveTo>
                      <a:pt x="36" y="206"/>
                    </a:moveTo>
                    <a:lnTo>
                      <a:pt x="36" y="208"/>
                    </a:lnTo>
                    <a:lnTo>
                      <a:pt x="35" y="209"/>
                    </a:lnTo>
                    <a:lnTo>
                      <a:pt x="20" y="203"/>
                    </a:lnTo>
                    <a:lnTo>
                      <a:pt x="36" y="206"/>
                    </a:lnTo>
                    <a:close/>
                    <a:moveTo>
                      <a:pt x="35" y="209"/>
                    </a:moveTo>
                    <a:lnTo>
                      <a:pt x="51" y="173"/>
                    </a:lnTo>
                    <a:lnTo>
                      <a:pt x="21" y="161"/>
                    </a:lnTo>
                    <a:lnTo>
                      <a:pt x="6" y="197"/>
                    </a:lnTo>
                    <a:lnTo>
                      <a:pt x="35" y="209"/>
                    </a:lnTo>
                    <a:close/>
                    <a:moveTo>
                      <a:pt x="51" y="173"/>
                    </a:moveTo>
                    <a:lnTo>
                      <a:pt x="66" y="137"/>
                    </a:lnTo>
                    <a:lnTo>
                      <a:pt x="38" y="124"/>
                    </a:lnTo>
                    <a:lnTo>
                      <a:pt x="21" y="161"/>
                    </a:lnTo>
                    <a:lnTo>
                      <a:pt x="51" y="173"/>
                    </a:lnTo>
                    <a:close/>
                    <a:moveTo>
                      <a:pt x="66" y="137"/>
                    </a:moveTo>
                    <a:lnTo>
                      <a:pt x="65" y="139"/>
                    </a:lnTo>
                    <a:lnTo>
                      <a:pt x="64" y="141"/>
                    </a:lnTo>
                    <a:lnTo>
                      <a:pt x="52" y="131"/>
                    </a:lnTo>
                    <a:lnTo>
                      <a:pt x="66" y="137"/>
                    </a:lnTo>
                    <a:close/>
                    <a:moveTo>
                      <a:pt x="64" y="141"/>
                    </a:moveTo>
                    <a:lnTo>
                      <a:pt x="90" y="109"/>
                    </a:lnTo>
                    <a:lnTo>
                      <a:pt x="66" y="89"/>
                    </a:lnTo>
                    <a:lnTo>
                      <a:pt x="40" y="120"/>
                    </a:lnTo>
                    <a:lnTo>
                      <a:pt x="64" y="141"/>
                    </a:lnTo>
                    <a:close/>
                    <a:moveTo>
                      <a:pt x="90" y="109"/>
                    </a:moveTo>
                    <a:lnTo>
                      <a:pt x="90" y="110"/>
                    </a:lnTo>
                    <a:lnTo>
                      <a:pt x="89" y="110"/>
                    </a:lnTo>
                    <a:lnTo>
                      <a:pt x="78" y="99"/>
                    </a:lnTo>
                    <a:lnTo>
                      <a:pt x="90" y="109"/>
                    </a:lnTo>
                    <a:close/>
                    <a:moveTo>
                      <a:pt x="89" y="110"/>
                    </a:moveTo>
                    <a:lnTo>
                      <a:pt x="120" y="79"/>
                    </a:lnTo>
                    <a:lnTo>
                      <a:pt x="98" y="56"/>
                    </a:lnTo>
                    <a:lnTo>
                      <a:pt x="67" y="88"/>
                    </a:lnTo>
                    <a:lnTo>
                      <a:pt x="89" y="110"/>
                    </a:lnTo>
                    <a:close/>
                    <a:moveTo>
                      <a:pt x="120" y="79"/>
                    </a:moveTo>
                    <a:lnTo>
                      <a:pt x="119" y="80"/>
                    </a:lnTo>
                    <a:lnTo>
                      <a:pt x="118" y="81"/>
                    </a:lnTo>
                    <a:lnTo>
                      <a:pt x="109" y="67"/>
                    </a:lnTo>
                    <a:lnTo>
                      <a:pt x="120" y="79"/>
                    </a:lnTo>
                    <a:close/>
                    <a:moveTo>
                      <a:pt x="118" y="81"/>
                    </a:moveTo>
                    <a:lnTo>
                      <a:pt x="149" y="60"/>
                    </a:lnTo>
                    <a:lnTo>
                      <a:pt x="132" y="34"/>
                    </a:lnTo>
                    <a:lnTo>
                      <a:pt x="101" y="54"/>
                    </a:lnTo>
                    <a:lnTo>
                      <a:pt x="118" y="81"/>
                    </a:lnTo>
                    <a:close/>
                    <a:moveTo>
                      <a:pt x="149" y="60"/>
                    </a:moveTo>
                    <a:lnTo>
                      <a:pt x="148" y="60"/>
                    </a:lnTo>
                    <a:lnTo>
                      <a:pt x="147" y="61"/>
                    </a:lnTo>
                    <a:lnTo>
                      <a:pt x="141" y="47"/>
                    </a:lnTo>
                    <a:lnTo>
                      <a:pt x="149" y="60"/>
                    </a:lnTo>
                    <a:close/>
                    <a:moveTo>
                      <a:pt x="147" y="61"/>
                    </a:moveTo>
                    <a:lnTo>
                      <a:pt x="184" y="46"/>
                    </a:lnTo>
                    <a:lnTo>
                      <a:pt x="171" y="16"/>
                    </a:lnTo>
                    <a:lnTo>
                      <a:pt x="135" y="33"/>
                    </a:lnTo>
                    <a:lnTo>
                      <a:pt x="147" y="61"/>
                    </a:lnTo>
                    <a:close/>
                    <a:moveTo>
                      <a:pt x="184" y="46"/>
                    </a:moveTo>
                    <a:lnTo>
                      <a:pt x="183" y="46"/>
                    </a:lnTo>
                    <a:lnTo>
                      <a:pt x="182" y="46"/>
                    </a:lnTo>
                    <a:lnTo>
                      <a:pt x="178" y="31"/>
                    </a:lnTo>
                    <a:lnTo>
                      <a:pt x="184" y="46"/>
                    </a:lnTo>
                    <a:close/>
                    <a:moveTo>
                      <a:pt x="182" y="46"/>
                    </a:moveTo>
                    <a:lnTo>
                      <a:pt x="218" y="36"/>
                    </a:lnTo>
                    <a:lnTo>
                      <a:pt x="209" y="5"/>
                    </a:lnTo>
                    <a:lnTo>
                      <a:pt x="173" y="16"/>
                    </a:lnTo>
                    <a:lnTo>
                      <a:pt x="182" y="46"/>
                    </a:lnTo>
                    <a:close/>
                    <a:moveTo>
                      <a:pt x="218" y="36"/>
                    </a:moveTo>
                    <a:lnTo>
                      <a:pt x="217" y="36"/>
                    </a:lnTo>
                    <a:lnTo>
                      <a:pt x="216" y="36"/>
                    </a:lnTo>
                    <a:lnTo>
                      <a:pt x="214" y="20"/>
                    </a:lnTo>
                    <a:lnTo>
                      <a:pt x="218" y="36"/>
                    </a:lnTo>
                    <a:close/>
                    <a:moveTo>
                      <a:pt x="216" y="36"/>
                    </a:moveTo>
                    <a:lnTo>
                      <a:pt x="253" y="31"/>
                    </a:lnTo>
                    <a:lnTo>
                      <a:pt x="248" y="0"/>
                    </a:lnTo>
                    <a:lnTo>
                      <a:pt x="212" y="5"/>
                    </a:lnTo>
                    <a:lnTo>
                      <a:pt x="216" y="36"/>
                    </a:lnTo>
                    <a:close/>
                    <a:moveTo>
                      <a:pt x="253" y="31"/>
                    </a:moveTo>
                    <a:lnTo>
                      <a:pt x="252" y="31"/>
                    </a:lnTo>
                    <a:lnTo>
                      <a:pt x="250" y="31"/>
                    </a:lnTo>
                    <a:lnTo>
                      <a:pt x="250" y="15"/>
                    </a:lnTo>
                    <a:lnTo>
                      <a:pt x="253" y="31"/>
                    </a:lnTo>
                    <a:close/>
                    <a:moveTo>
                      <a:pt x="250" y="31"/>
                    </a:moveTo>
                    <a:lnTo>
                      <a:pt x="292" y="31"/>
                    </a:lnTo>
                    <a:lnTo>
                      <a:pt x="292" y="0"/>
                    </a:lnTo>
                    <a:lnTo>
                      <a:pt x="250" y="0"/>
                    </a:lnTo>
                    <a:lnTo>
                      <a:pt x="250" y="31"/>
                    </a:lnTo>
                    <a:close/>
                    <a:moveTo>
                      <a:pt x="292" y="31"/>
                    </a:moveTo>
                    <a:lnTo>
                      <a:pt x="291" y="31"/>
                    </a:lnTo>
                    <a:lnTo>
                      <a:pt x="290" y="31"/>
                    </a:lnTo>
                    <a:lnTo>
                      <a:pt x="292" y="15"/>
                    </a:lnTo>
                    <a:lnTo>
                      <a:pt x="292" y="31"/>
                    </a:lnTo>
                    <a:close/>
                    <a:moveTo>
                      <a:pt x="290" y="31"/>
                    </a:moveTo>
                    <a:lnTo>
                      <a:pt x="326" y="36"/>
                    </a:lnTo>
                    <a:lnTo>
                      <a:pt x="331" y="5"/>
                    </a:lnTo>
                    <a:lnTo>
                      <a:pt x="295" y="0"/>
                    </a:lnTo>
                    <a:lnTo>
                      <a:pt x="290" y="31"/>
                    </a:lnTo>
                    <a:close/>
                    <a:moveTo>
                      <a:pt x="326" y="36"/>
                    </a:moveTo>
                    <a:lnTo>
                      <a:pt x="324" y="36"/>
                    </a:lnTo>
                    <a:lnTo>
                      <a:pt x="322" y="35"/>
                    </a:lnTo>
                    <a:lnTo>
                      <a:pt x="329" y="20"/>
                    </a:lnTo>
                    <a:lnTo>
                      <a:pt x="326" y="36"/>
                    </a:lnTo>
                    <a:close/>
                    <a:moveTo>
                      <a:pt x="322" y="35"/>
                    </a:moveTo>
                    <a:lnTo>
                      <a:pt x="359" y="51"/>
                    </a:lnTo>
                    <a:lnTo>
                      <a:pt x="371" y="21"/>
                    </a:lnTo>
                    <a:lnTo>
                      <a:pt x="335" y="6"/>
                    </a:lnTo>
                    <a:lnTo>
                      <a:pt x="322" y="35"/>
                    </a:lnTo>
                    <a:close/>
                    <a:moveTo>
                      <a:pt x="359" y="51"/>
                    </a:moveTo>
                    <a:lnTo>
                      <a:pt x="396" y="66"/>
                    </a:lnTo>
                    <a:lnTo>
                      <a:pt x="408" y="38"/>
                    </a:lnTo>
                    <a:lnTo>
                      <a:pt x="371" y="21"/>
                    </a:lnTo>
                    <a:lnTo>
                      <a:pt x="359" y="51"/>
                    </a:lnTo>
                    <a:close/>
                    <a:moveTo>
                      <a:pt x="396" y="66"/>
                    </a:moveTo>
                    <a:lnTo>
                      <a:pt x="394" y="65"/>
                    </a:lnTo>
                    <a:lnTo>
                      <a:pt x="392" y="64"/>
                    </a:lnTo>
                    <a:lnTo>
                      <a:pt x="402" y="52"/>
                    </a:lnTo>
                    <a:lnTo>
                      <a:pt x="396" y="66"/>
                    </a:lnTo>
                    <a:close/>
                    <a:moveTo>
                      <a:pt x="392" y="64"/>
                    </a:moveTo>
                    <a:lnTo>
                      <a:pt x="423" y="90"/>
                    </a:lnTo>
                    <a:lnTo>
                      <a:pt x="443" y="66"/>
                    </a:lnTo>
                    <a:lnTo>
                      <a:pt x="412" y="40"/>
                    </a:lnTo>
                    <a:lnTo>
                      <a:pt x="392" y="6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6" name="Freeform 124">
                <a:extLst>
                  <a:ext uri="{FF2B5EF4-FFF2-40B4-BE49-F238E27FC236}">
                    <a16:creationId xmlns:a16="http://schemas.microsoft.com/office/drawing/2014/main" id="{2195D43C-2EBF-2A60-8947-F93DB8C5B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608"/>
                <a:ext cx="100" cy="102"/>
              </a:xfrm>
              <a:custGeom>
                <a:avLst/>
                <a:gdLst>
                  <a:gd name="T0" fmla="*/ 502 w 502"/>
                  <a:gd name="T1" fmla="*/ 272 h 507"/>
                  <a:gd name="T2" fmla="*/ 496 w 502"/>
                  <a:gd name="T3" fmla="*/ 313 h 507"/>
                  <a:gd name="T4" fmla="*/ 481 w 502"/>
                  <a:gd name="T5" fmla="*/ 350 h 507"/>
                  <a:gd name="T6" fmla="*/ 466 w 502"/>
                  <a:gd name="T7" fmla="*/ 386 h 507"/>
                  <a:gd name="T8" fmla="*/ 439 w 502"/>
                  <a:gd name="T9" fmla="*/ 418 h 507"/>
                  <a:gd name="T10" fmla="*/ 414 w 502"/>
                  <a:gd name="T11" fmla="*/ 444 h 507"/>
                  <a:gd name="T12" fmla="*/ 382 w 502"/>
                  <a:gd name="T13" fmla="*/ 465 h 507"/>
                  <a:gd name="T14" fmla="*/ 350 w 502"/>
                  <a:gd name="T15" fmla="*/ 485 h 507"/>
                  <a:gd name="T16" fmla="*/ 314 w 502"/>
                  <a:gd name="T17" fmla="*/ 496 h 507"/>
                  <a:gd name="T18" fmla="*/ 272 w 502"/>
                  <a:gd name="T19" fmla="*/ 507 h 507"/>
                  <a:gd name="T20" fmla="*/ 230 w 502"/>
                  <a:gd name="T21" fmla="*/ 507 h 507"/>
                  <a:gd name="T22" fmla="*/ 188 w 502"/>
                  <a:gd name="T23" fmla="*/ 496 h 507"/>
                  <a:gd name="T24" fmla="*/ 152 w 502"/>
                  <a:gd name="T25" fmla="*/ 485 h 507"/>
                  <a:gd name="T26" fmla="*/ 116 w 502"/>
                  <a:gd name="T27" fmla="*/ 465 h 507"/>
                  <a:gd name="T28" fmla="*/ 84 w 502"/>
                  <a:gd name="T29" fmla="*/ 444 h 507"/>
                  <a:gd name="T30" fmla="*/ 58 w 502"/>
                  <a:gd name="T31" fmla="*/ 418 h 507"/>
                  <a:gd name="T32" fmla="*/ 37 w 502"/>
                  <a:gd name="T33" fmla="*/ 386 h 507"/>
                  <a:gd name="T34" fmla="*/ 16 w 502"/>
                  <a:gd name="T35" fmla="*/ 350 h 507"/>
                  <a:gd name="T36" fmla="*/ 6 w 502"/>
                  <a:gd name="T37" fmla="*/ 313 h 507"/>
                  <a:gd name="T38" fmla="*/ 0 w 502"/>
                  <a:gd name="T39" fmla="*/ 277 h 507"/>
                  <a:gd name="T40" fmla="*/ 0 w 502"/>
                  <a:gd name="T41" fmla="*/ 235 h 507"/>
                  <a:gd name="T42" fmla="*/ 6 w 502"/>
                  <a:gd name="T43" fmla="*/ 194 h 507"/>
                  <a:gd name="T44" fmla="*/ 16 w 502"/>
                  <a:gd name="T45" fmla="*/ 157 h 507"/>
                  <a:gd name="T46" fmla="*/ 37 w 502"/>
                  <a:gd name="T47" fmla="*/ 120 h 507"/>
                  <a:gd name="T48" fmla="*/ 58 w 502"/>
                  <a:gd name="T49" fmla="*/ 89 h 507"/>
                  <a:gd name="T50" fmla="*/ 89 w 502"/>
                  <a:gd name="T51" fmla="*/ 63 h 507"/>
                  <a:gd name="T52" fmla="*/ 121 w 502"/>
                  <a:gd name="T53" fmla="*/ 37 h 507"/>
                  <a:gd name="T54" fmla="*/ 152 w 502"/>
                  <a:gd name="T55" fmla="*/ 21 h 507"/>
                  <a:gd name="T56" fmla="*/ 188 w 502"/>
                  <a:gd name="T57" fmla="*/ 10 h 507"/>
                  <a:gd name="T58" fmla="*/ 230 w 502"/>
                  <a:gd name="T59" fmla="*/ 0 h 507"/>
                  <a:gd name="T60" fmla="*/ 272 w 502"/>
                  <a:gd name="T61" fmla="*/ 0 h 507"/>
                  <a:gd name="T62" fmla="*/ 309 w 502"/>
                  <a:gd name="T63" fmla="*/ 10 h 507"/>
                  <a:gd name="T64" fmla="*/ 350 w 502"/>
                  <a:gd name="T65" fmla="*/ 21 h 507"/>
                  <a:gd name="T66" fmla="*/ 382 w 502"/>
                  <a:gd name="T67" fmla="*/ 37 h 507"/>
                  <a:gd name="T68" fmla="*/ 414 w 502"/>
                  <a:gd name="T69" fmla="*/ 63 h 507"/>
                  <a:gd name="T70" fmla="*/ 444 w 502"/>
                  <a:gd name="T71" fmla="*/ 89 h 507"/>
                  <a:gd name="T72" fmla="*/ 466 w 502"/>
                  <a:gd name="T73" fmla="*/ 120 h 507"/>
                  <a:gd name="T74" fmla="*/ 481 w 502"/>
                  <a:gd name="T75" fmla="*/ 157 h 507"/>
                  <a:gd name="T76" fmla="*/ 496 w 502"/>
                  <a:gd name="T77" fmla="*/ 194 h 507"/>
                  <a:gd name="T78" fmla="*/ 502 w 502"/>
                  <a:gd name="T79" fmla="*/ 230 h 507"/>
                  <a:gd name="T80" fmla="*/ 502 w 502"/>
                  <a:gd name="T81" fmla="*/ 272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7">
                    <a:moveTo>
                      <a:pt x="502" y="272"/>
                    </a:moveTo>
                    <a:lnTo>
                      <a:pt x="496" y="313"/>
                    </a:lnTo>
                    <a:lnTo>
                      <a:pt x="481" y="350"/>
                    </a:lnTo>
                    <a:lnTo>
                      <a:pt x="466" y="386"/>
                    </a:lnTo>
                    <a:lnTo>
                      <a:pt x="439" y="418"/>
                    </a:lnTo>
                    <a:lnTo>
                      <a:pt x="414" y="444"/>
                    </a:lnTo>
                    <a:lnTo>
                      <a:pt x="382" y="465"/>
                    </a:lnTo>
                    <a:lnTo>
                      <a:pt x="350" y="485"/>
                    </a:lnTo>
                    <a:lnTo>
                      <a:pt x="314" y="496"/>
                    </a:lnTo>
                    <a:lnTo>
                      <a:pt x="272" y="507"/>
                    </a:lnTo>
                    <a:lnTo>
                      <a:pt x="230" y="507"/>
                    </a:lnTo>
                    <a:lnTo>
                      <a:pt x="188" y="496"/>
                    </a:lnTo>
                    <a:lnTo>
                      <a:pt x="152" y="485"/>
                    </a:lnTo>
                    <a:lnTo>
                      <a:pt x="116" y="465"/>
                    </a:lnTo>
                    <a:lnTo>
                      <a:pt x="84" y="444"/>
                    </a:lnTo>
                    <a:lnTo>
                      <a:pt x="58" y="418"/>
                    </a:lnTo>
                    <a:lnTo>
                      <a:pt x="37" y="386"/>
                    </a:lnTo>
                    <a:lnTo>
                      <a:pt x="16" y="350"/>
                    </a:lnTo>
                    <a:lnTo>
                      <a:pt x="6" y="313"/>
                    </a:lnTo>
                    <a:lnTo>
                      <a:pt x="0" y="277"/>
                    </a:lnTo>
                    <a:lnTo>
                      <a:pt x="0" y="235"/>
                    </a:lnTo>
                    <a:lnTo>
                      <a:pt x="6" y="194"/>
                    </a:lnTo>
                    <a:lnTo>
                      <a:pt x="16" y="157"/>
                    </a:lnTo>
                    <a:lnTo>
                      <a:pt x="37" y="120"/>
                    </a:lnTo>
                    <a:lnTo>
                      <a:pt x="58" y="89"/>
                    </a:lnTo>
                    <a:lnTo>
                      <a:pt x="89" y="63"/>
                    </a:lnTo>
                    <a:lnTo>
                      <a:pt x="121" y="37"/>
                    </a:lnTo>
                    <a:lnTo>
                      <a:pt x="152" y="21"/>
                    </a:lnTo>
                    <a:lnTo>
                      <a:pt x="188" y="10"/>
                    </a:lnTo>
                    <a:lnTo>
                      <a:pt x="230" y="0"/>
                    </a:lnTo>
                    <a:lnTo>
                      <a:pt x="272" y="0"/>
                    </a:lnTo>
                    <a:lnTo>
                      <a:pt x="309" y="10"/>
                    </a:lnTo>
                    <a:lnTo>
                      <a:pt x="350" y="21"/>
                    </a:lnTo>
                    <a:lnTo>
                      <a:pt x="382" y="37"/>
                    </a:lnTo>
                    <a:lnTo>
                      <a:pt x="414" y="63"/>
                    </a:lnTo>
                    <a:lnTo>
                      <a:pt x="444" y="89"/>
                    </a:lnTo>
                    <a:lnTo>
                      <a:pt x="466" y="120"/>
                    </a:lnTo>
                    <a:lnTo>
                      <a:pt x="481" y="157"/>
                    </a:lnTo>
                    <a:lnTo>
                      <a:pt x="496" y="194"/>
                    </a:lnTo>
                    <a:lnTo>
                      <a:pt x="502" y="230"/>
                    </a:lnTo>
                    <a:lnTo>
                      <a:pt x="502" y="272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7" name="Freeform 125">
                <a:extLst>
                  <a:ext uri="{FF2B5EF4-FFF2-40B4-BE49-F238E27FC236}">
                    <a16:creationId xmlns:a16="http://schemas.microsoft.com/office/drawing/2014/main" id="{5B5B9EDA-6DC3-32EB-0731-EA48D58D64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2" y="2605"/>
                <a:ext cx="106" cy="108"/>
              </a:xfrm>
              <a:custGeom>
                <a:avLst/>
                <a:gdLst>
                  <a:gd name="T0" fmla="*/ 496 w 533"/>
                  <a:gd name="T1" fmla="*/ 327 h 537"/>
                  <a:gd name="T2" fmla="*/ 482 w 533"/>
                  <a:gd name="T3" fmla="*/ 358 h 537"/>
                  <a:gd name="T4" fmla="*/ 495 w 533"/>
                  <a:gd name="T5" fmla="*/ 407 h 537"/>
                  <a:gd name="T6" fmla="*/ 481 w 533"/>
                  <a:gd name="T7" fmla="*/ 401 h 537"/>
                  <a:gd name="T8" fmla="*/ 468 w 533"/>
                  <a:gd name="T9" fmla="*/ 391 h 537"/>
                  <a:gd name="T10" fmla="*/ 443 w 533"/>
                  <a:gd name="T11" fmla="*/ 422 h 537"/>
                  <a:gd name="T12" fmla="*/ 418 w 533"/>
                  <a:gd name="T13" fmla="*/ 447 h 537"/>
                  <a:gd name="T14" fmla="*/ 405 w 533"/>
                  <a:gd name="T15" fmla="*/ 493 h 537"/>
                  <a:gd name="T16" fmla="*/ 405 w 533"/>
                  <a:gd name="T17" fmla="*/ 493 h 537"/>
                  <a:gd name="T18" fmla="*/ 357 w 533"/>
                  <a:gd name="T19" fmla="*/ 488 h 537"/>
                  <a:gd name="T20" fmla="*/ 325 w 533"/>
                  <a:gd name="T21" fmla="*/ 496 h 537"/>
                  <a:gd name="T22" fmla="*/ 284 w 533"/>
                  <a:gd name="T23" fmla="*/ 506 h 537"/>
                  <a:gd name="T24" fmla="*/ 287 w 533"/>
                  <a:gd name="T25" fmla="*/ 506 h 537"/>
                  <a:gd name="T26" fmla="*/ 287 w 533"/>
                  <a:gd name="T27" fmla="*/ 537 h 537"/>
                  <a:gd name="T28" fmla="*/ 245 w 533"/>
                  <a:gd name="T29" fmla="*/ 506 h 537"/>
                  <a:gd name="T30" fmla="*/ 207 w 533"/>
                  <a:gd name="T31" fmla="*/ 496 h 537"/>
                  <a:gd name="T32" fmla="*/ 172 w 533"/>
                  <a:gd name="T33" fmla="*/ 486 h 537"/>
                  <a:gd name="T34" fmla="*/ 175 w 533"/>
                  <a:gd name="T35" fmla="*/ 487 h 537"/>
                  <a:gd name="T36" fmla="*/ 159 w 533"/>
                  <a:gd name="T37" fmla="*/ 514 h 537"/>
                  <a:gd name="T38" fmla="*/ 138 w 533"/>
                  <a:gd name="T39" fmla="*/ 467 h 537"/>
                  <a:gd name="T40" fmla="*/ 108 w 533"/>
                  <a:gd name="T41" fmla="*/ 446 h 537"/>
                  <a:gd name="T42" fmla="*/ 84 w 533"/>
                  <a:gd name="T43" fmla="*/ 422 h 537"/>
                  <a:gd name="T44" fmla="*/ 86 w 533"/>
                  <a:gd name="T45" fmla="*/ 424 h 537"/>
                  <a:gd name="T46" fmla="*/ 60 w 533"/>
                  <a:gd name="T47" fmla="*/ 441 h 537"/>
                  <a:gd name="T48" fmla="*/ 65 w 533"/>
                  <a:gd name="T49" fmla="*/ 393 h 537"/>
                  <a:gd name="T50" fmla="*/ 45 w 533"/>
                  <a:gd name="T51" fmla="*/ 357 h 537"/>
                  <a:gd name="T52" fmla="*/ 36 w 533"/>
                  <a:gd name="T53" fmla="*/ 324 h 537"/>
                  <a:gd name="T54" fmla="*/ 36 w 533"/>
                  <a:gd name="T55" fmla="*/ 326 h 537"/>
                  <a:gd name="T56" fmla="*/ 5 w 533"/>
                  <a:gd name="T57" fmla="*/ 331 h 537"/>
                  <a:gd name="T58" fmla="*/ 31 w 533"/>
                  <a:gd name="T59" fmla="*/ 290 h 537"/>
                  <a:gd name="T60" fmla="*/ 31 w 533"/>
                  <a:gd name="T61" fmla="*/ 250 h 537"/>
                  <a:gd name="T62" fmla="*/ 36 w 533"/>
                  <a:gd name="T63" fmla="*/ 211 h 537"/>
                  <a:gd name="T64" fmla="*/ 36 w 533"/>
                  <a:gd name="T65" fmla="*/ 213 h 537"/>
                  <a:gd name="T66" fmla="*/ 5 w 533"/>
                  <a:gd name="T67" fmla="*/ 204 h 537"/>
                  <a:gd name="T68" fmla="*/ 46 w 533"/>
                  <a:gd name="T69" fmla="*/ 176 h 537"/>
                  <a:gd name="T70" fmla="*/ 65 w 533"/>
                  <a:gd name="T71" fmla="*/ 143 h 537"/>
                  <a:gd name="T72" fmla="*/ 86 w 533"/>
                  <a:gd name="T73" fmla="*/ 113 h 537"/>
                  <a:gd name="T74" fmla="*/ 83 w 533"/>
                  <a:gd name="T75" fmla="*/ 116 h 537"/>
                  <a:gd name="T76" fmla="*/ 63 w 533"/>
                  <a:gd name="T77" fmla="*/ 91 h 537"/>
                  <a:gd name="T78" fmla="*/ 114 w 533"/>
                  <a:gd name="T79" fmla="*/ 90 h 537"/>
                  <a:gd name="T80" fmla="*/ 143 w 533"/>
                  <a:gd name="T81" fmla="*/ 66 h 537"/>
                  <a:gd name="T82" fmla="*/ 173 w 533"/>
                  <a:gd name="T83" fmla="*/ 51 h 537"/>
                  <a:gd name="T84" fmla="*/ 199 w 533"/>
                  <a:gd name="T85" fmla="*/ 11 h 537"/>
                  <a:gd name="T86" fmla="*/ 203 w 533"/>
                  <a:gd name="T87" fmla="*/ 25 h 537"/>
                  <a:gd name="T88" fmla="*/ 207 w 533"/>
                  <a:gd name="T89" fmla="*/ 40 h 537"/>
                  <a:gd name="T90" fmla="*/ 245 w 533"/>
                  <a:gd name="T91" fmla="*/ 31 h 537"/>
                  <a:gd name="T92" fmla="*/ 285 w 533"/>
                  <a:gd name="T93" fmla="*/ 31 h 537"/>
                  <a:gd name="T94" fmla="*/ 328 w 533"/>
                  <a:gd name="T95" fmla="*/ 11 h 537"/>
                  <a:gd name="T96" fmla="*/ 324 w 533"/>
                  <a:gd name="T97" fmla="*/ 25 h 537"/>
                  <a:gd name="T98" fmla="*/ 319 w 533"/>
                  <a:gd name="T99" fmla="*/ 40 h 537"/>
                  <a:gd name="T100" fmla="*/ 358 w 533"/>
                  <a:gd name="T101" fmla="*/ 49 h 537"/>
                  <a:gd name="T102" fmla="*/ 388 w 533"/>
                  <a:gd name="T103" fmla="*/ 65 h 537"/>
                  <a:gd name="T104" fmla="*/ 438 w 533"/>
                  <a:gd name="T105" fmla="*/ 66 h 537"/>
                  <a:gd name="T106" fmla="*/ 438 w 533"/>
                  <a:gd name="T107" fmla="*/ 66 h 537"/>
                  <a:gd name="T108" fmla="*/ 449 w 533"/>
                  <a:gd name="T109" fmla="*/ 116 h 537"/>
                  <a:gd name="T110" fmla="*/ 467 w 533"/>
                  <a:gd name="T111" fmla="*/ 144 h 537"/>
                  <a:gd name="T112" fmla="*/ 482 w 533"/>
                  <a:gd name="T113" fmla="*/ 178 h 537"/>
                  <a:gd name="T114" fmla="*/ 527 w 533"/>
                  <a:gd name="T115" fmla="*/ 202 h 537"/>
                  <a:gd name="T116" fmla="*/ 511 w 533"/>
                  <a:gd name="T117" fmla="*/ 209 h 537"/>
                  <a:gd name="T118" fmla="*/ 496 w 533"/>
                  <a:gd name="T119" fmla="*/ 211 h 537"/>
                  <a:gd name="T120" fmla="*/ 501 w 533"/>
                  <a:gd name="T121" fmla="*/ 245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3" h="537">
                    <a:moveTo>
                      <a:pt x="501" y="285"/>
                    </a:moveTo>
                    <a:lnTo>
                      <a:pt x="496" y="327"/>
                    </a:lnTo>
                    <a:lnTo>
                      <a:pt x="528" y="330"/>
                    </a:lnTo>
                    <a:lnTo>
                      <a:pt x="533" y="288"/>
                    </a:lnTo>
                    <a:lnTo>
                      <a:pt x="501" y="285"/>
                    </a:lnTo>
                    <a:close/>
                    <a:moveTo>
                      <a:pt x="496" y="327"/>
                    </a:moveTo>
                    <a:lnTo>
                      <a:pt x="497" y="324"/>
                    </a:lnTo>
                    <a:lnTo>
                      <a:pt x="497" y="322"/>
                    </a:lnTo>
                    <a:lnTo>
                      <a:pt x="511" y="328"/>
                    </a:lnTo>
                    <a:lnTo>
                      <a:pt x="496" y="327"/>
                    </a:lnTo>
                    <a:close/>
                    <a:moveTo>
                      <a:pt x="497" y="322"/>
                    </a:moveTo>
                    <a:lnTo>
                      <a:pt x="482" y="358"/>
                    </a:lnTo>
                    <a:lnTo>
                      <a:pt x="510" y="371"/>
                    </a:lnTo>
                    <a:lnTo>
                      <a:pt x="527" y="334"/>
                    </a:lnTo>
                    <a:lnTo>
                      <a:pt x="497" y="322"/>
                    </a:lnTo>
                    <a:close/>
                    <a:moveTo>
                      <a:pt x="482" y="358"/>
                    </a:moveTo>
                    <a:lnTo>
                      <a:pt x="466" y="395"/>
                    </a:lnTo>
                    <a:lnTo>
                      <a:pt x="495" y="407"/>
                    </a:lnTo>
                    <a:lnTo>
                      <a:pt x="510" y="371"/>
                    </a:lnTo>
                    <a:lnTo>
                      <a:pt x="482" y="358"/>
                    </a:lnTo>
                    <a:close/>
                    <a:moveTo>
                      <a:pt x="466" y="395"/>
                    </a:moveTo>
                    <a:lnTo>
                      <a:pt x="466" y="393"/>
                    </a:lnTo>
                    <a:lnTo>
                      <a:pt x="468" y="391"/>
                    </a:lnTo>
                    <a:lnTo>
                      <a:pt x="481" y="401"/>
                    </a:lnTo>
                    <a:lnTo>
                      <a:pt x="466" y="395"/>
                    </a:lnTo>
                    <a:close/>
                    <a:moveTo>
                      <a:pt x="468" y="391"/>
                    </a:moveTo>
                    <a:lnTo>
                      <a:pt x="442" y="423"/>
                    </a:lnTo>
                    <a:lnTo>
                      <a:pt x="466" y="443"/>
                    </a:lnTo>
                    <a:lnTo>
                      <a:pt x="493" y="411"/>
                    </a:lnTo>
                    <a:lnTo>
                      <a:pt x="468" y="391"/>
                    </a:lnTo>
                    <a:close/>
                    <a:moveTo>
                      <a:pt x="442" y="423"/>
                    </a:moveTo>
                    <a:lnTo>
                      <a:pt x="443" y="422"/>
                    </a:lnTo>
                    <a:lnTo>
                      <a:pt x="443" y="422"/>
                    </a:lnTo>
                    <a:lnTo>
                      <a:pt x="454" y="433"/>
                    </a:lnTo>
                    <a:lnTo>
                      <a:pt x="442" y="423"/>
                    </a:lnTo>
                    <a:close/>
                    <a:moveTo>
                      <a:pt x="443" y="422"/>
                    </a:moveTo>
                    <a:lnTo>
                      <a:pt x="417" y="448"/>
                    </a:lnTo>
                    <a:lnTo>
                      <a:pt x="439" y="470"/>
                    </a:lnTo>
                    <a:lnTo>
                      <a:pt x="465" y="444"/>
                    </a:lnTo>
                    <a:lnTo>
                      <a:pt x="443" y="422"/>
                    </a:lnTo>
                    <a:close/>
                    <a:moveTo>
                      <a:pt x="417" y="448"/>
                    </a:moveTo>
                    <a:lnTo>
                      <a:pt x="418" y="447"/>
                    </a:lnTo>
                    <a:lnTo>
                      <a:pt x="419" y="446"/>
                    </a:lnTo>
                    <a:lnTo>
                      <a:pt x="429" y="459"/>
                    </a:lnTo>
                    <a:lnTo>
                      <a:pt x="417" y="448"/>
                    </a:lnTo>
                    <a:close/>
                    <a:moveTo>
                      <a:pt x="419" y="446"/>
                    </a:moveTo>
                    <a:lnTo>
                      <a:pt x="388" y="467"/>
                    </a:lnTo>
                    <a:lnTo>
                      <a:pt x="405" y="493"/>
                    </a:lnTo>
                    <a:lnTo>
                      <a:pt x="437" y="472"/>
                    </a:lnTo>
                    <a:lnTo>
                      <a:pt x="419" y="446"/>
                    </a:lnTo>
                    <a:close/>
                    <a:moveTo>
                      <a:pt x="388" y="467"/>
                    </a:moveTo>
                    <a:lnTo>
                      <a:pt x="357" y="488"/>
                    </a:lnTo>
                    <a:lnTo>
                      <a:pt x="375" y="513"/>
                    </a:lnTo>
                    <a:lnTo>
                      <a:pt x="405" y="493"/>
                    </a:lnTo>
                    <a:lnTo>
                      <a:pt x="388" y="467"/>
                    </a:lnTo>
                    <a:close/>
                    <a:moveTo>
                      <a:pt x="357" y="488"/>
                    </a:moveTo>
                    <a:lnTo>
                      <a:pt x="359" y="486"/>
                    </a:lnTo>
                    <a:lnTo>
                      <a:pt x="361" y="486"/>
                    </a:lnTo>
                    <a:lnTo>
                      <a:pt x="365" y="500"/>
                    </a:lnTo>
                    <a:lnTo>
                      <a:pt x="357" y="488"/>
                    </a:lnTo>
                    <a:close/>
                    <a:moveTo>
                      <a:pt x="361" y="486"/>
                    </a:moveTo>
                    <a:lnTo>
                      <a:pt x="325" y="496"/>
                    </a:lnTo>
                    <a:lnTo>
                      <a:pt x="333" y="527"/>
                    </a:lnTo>
                    <a:lnTo>
                      <a:pt x="369" y="515"/>
                    </a:lnTo>
                    <a:lnTo>
                      <a:pt x="361" y="486"/>
                    </a:lnTo>
                    <a:close/>
                    <a:moveTo>
                      <a:pt x="325" y="496"/>
                    </a:moveTo>
                    <a:lnTo>
                      <a:pt x="324" y="496"/>
                    </a:lnTo>
                    <a:lnTo>
                      <a:pt x="326" y="496"/>
                    </a:lnTo>
                    <a:lnTo>
                      <a:pt x="329" y="511"/>
                    </a:lnTo>
                    <a:lnTo>
                      <a:pt x="325" y="496"/>
                    </a:lnTo>
                    <a:close/>
                    <a:moveTo>
                      <a:pt x="326" y="496"/>
                    </a:moveTo>
                    <a:lnTo>
                      <a:pt x="284" y="506"/>
                    </a:lnTo>
                    <a:lnTo>
                      <a:pt x="291" y="537"/>
                    </a:lnTo>
                    <a:lnTo>
                      <a:pt x="333" y="527"/>
                    </a:lnTo>
                    <a:lnTo>
                      <a:pt x="326" y="496"/>
                    </a:lnTo>
                    <a:close/>
                    <a:moveTo>
                      <a:pt x="284" y="506"/>
                    </a:moveTo>
                    <a:lnTo>
                      <a:pt x="285" y="506"/>
                    </a:lnTo>
                    <a:lnTo>
                      <a:pt x="287" y="506"/>
                    </a:lnTo>
                    <a:lnTo>
                      <a:pt x="287" y="522"/>
                    </a:lnTo>
                    <a:lnTo>
                      <a:pt x="284" y="506"/>
                    </a:lnTo>
                    <a:close/>
                    <a:moveTo>
                      <a:pt x="287" y="506"/>
                    </a:moveTo>
                    <a:lnTo>
                      <a:pt x="245" y="506"/>
                    </a:lnTo>
                    <a:lnTo>
                      <a:pt x="245" y="537"/>
                    </a:lnTo>
                    <a:lnTo>
                      <a:pt x="287" y="537"/>
                    </a:lnTo>
                    <a:lnTo>
                      <a:pt x="287" y="506"/>
                    </a:lnTo>
                    <a:close/>
                    <a:moveTo>
                      <a:pt x="245" y="506"/>
                    </a:moveTo>
                    <a:lnTo>
                      <a:pt x="247" y="506"/>
                    </a:lnTo>
                    <a:lnTo>
                      <a:pt x="249" y="506"/>
                    </a:lnTo>
                    <a:lnTo>
                      <a:pt x="245" y="522"/>
                    </a:lnTo>
                    <a:lnTo>
                      <a:pt x="245" y="506"/>
                    </a:lnTo>
                    <a:close/>
                    <a:moveTo>
                      <a:pt x="249" y="506"/>
                    </a:moveTo>
                    <a:lnTo>
                      <a:pt x="207" y="496"/>
                    </a:lnTo>
                    <a:lnTo>
                      <a:pt x="200" y="527"/>
                    </a:lnTo>
                    <a:lnTo>
                      <a:pt x="242" y="537"/>
                    </a:lnTo>
                    <a:lnTo>
                      <a:pt x="249" y="506"/>
                    </a:lnTo>
                    <a:close/>
                    <a:moveTo>
                      <a:pt x="207" y="496"/>
                    </a:moveTo>
                    <a:lnTo>
                      <a:pt x="209" y="496"/>
                    </a:lnTo>
                    <a:lnTo>
                      <a:pt x="208" y="496"/>
                    </a:lnTo>
                    <a:lnTo>
                      <a:pt x="203" y="511"/>
                    </a:lnTo>
                    <a:lnTo>
                      <a:pt x="207" y="496"/>
                    </a:lnTo>
                    <a:close/>
                    <a:moveTo>
                      <a:pt x="208" y="496"/>
                    </a:moveTo>
                    <a:lnTo>
                      <a:pt x="172" y="486"/>
                    </a:lnTo>
                    <a:lnTo>
                      <a:pt x="162" y="515"/>
                    </a:lnTo>
                    <a:lnTo>
                      <a:pt x="199" y="527"/>
                    </a:lnTo>
                    <a:lnTo>
                      <a:pt x="208" y="496"/>
                    </a:lnTo>
                    <a:close/>
                    <a:moveTo>
                      <a:pt x="172" y="486"/>
                    </a:moveTo>
                    <a:lnTo>
                      <a:pt x="174" y="486"/>
                    </a:lnTo>
                    <a:lnTo>
                      <a:pt x="175" y="487"/>
                    </a:lnTo>
                    <a:lnTo>
                      <a:pt x="167" y="500"/>
                    </a:lnTo>
                    <a:lnTo>
                      <a:pt x="172" y="486"/>
                    </a:lnTo>
                    <a:close/>
                    <a:moveTo>
                      <a:pt x="175" y="487"/>
                    </a:moveTo>
                    <a:lnTo>
                      <a:pt x="138" y="467"/>
                    </a:lnTo>
                    <a:lnTo>
                      <a:pt x="123" y="493"/>
                    </a:lnTo>
                    <a:lnTo>
                      <a:pt x="159" y="514"/>
                    </a:lnTo>
                    <a:lnTo>
                      <a:pt x="175" y="487"/>
                    </a:lnTo>
                    <a:close/>
                    <a:moveTo>
                      <a:pt x="138" y="467"/>
                    </a:moveTo>
                    <a:lnTo>
                      <a:pt x="138" y="467"/>
                    </a:lnTo>
                    <a:lnTo>
                      <a:pt x="139" y="467"/>
                    </a:lnTo>
                    <a:lnTo>
                      <a:pt x="131" y="480"/>
                    </a:lnTo>
                    <a:lnTo>
                      <a:pt x="138" y="467"/>
                    </a:lnTo>
                    <a:close/>
                    <a:moveTo>
                      <a:pt x="139" y="467"/>
                    </a:moveTo>
                    <a:lnTo>
                      <a:pt x="108" y="446"/>
                    </a:lnTo>
                    <a:lnTo>
                      <a:pt x="90" y="472"/>
                    </a:lnTo>
                    <a:lnTo>
                      <a:pt x="122" y="493"/>
                    </a:lnTo>
                    <a:lnTo>
                      <a:pt x="139" y="467"/>
                    </a:lnTo>
                    <a:close/>
                    <a:moveTo>
                      <a:pt x="108" y="446"/>
                    </a:moveTo>
                    <a:lnTo>
                      <a:pt x="109" y="447"/>
                    </a:lnTo>
                    <a:lnTo>
                      <a:pt x="110" y="448"/>
                    </a:lnTo>
                    <a:lnTo>
                      <a:pt x="99" y="459"/>
                    </a:lnTo>
                    <a:lnTo>
                      <a:pt x="108" y="446"/>
                    </a:lnTo>
                    <a:close/>
                    <a:moveTo>
                      <a:pt x="110" y="448"/>
                    </a:moveTo>
                    <a:lnTo>
                      <a:pt x="84" y="422"/>
                    </a:lnTo>
                    <a:lnTo>
                      <a:pt x="62" y="444"/>
                    </a:lnTo>
                    <a:lnTo>
                      <a:pt x="88" y="470"/>
                    </a:lnTo>
                    <a:lnTo>
                      <a:pt x="110" y="448"/>
                    </a:lnTo>
                    <a:close/>
                    <a:moveTo>
                      <a:pt x="84" y="422"/>
                    </a:moveTo>
                    <a:lnTo>
                      <a:pt x="85" y="423"/>
                    </a:lnTo>
                    <a:lnTo>
                      <a:pt x="86" y="424"/>
                    </a:lnTo>
                    <a:lnTo>
                      <a:pt x="73" y="433"/>
                    </a:lnTo>
                    <a:lnTo>
                      <a:pt x="84" y="422"/>
                    </a:lnTo>
                    <a:close/>
                    <a:moveTo>
                      <a:pt x="86" y="424"/>
                    </a:moveTo>
                    <a:lnTo>
                      <a:pt x="65" y="393"/>
                    </a:lnTo>
                    <a:lnTo>
                      <a:pt x="39" y="410"/>
                    </a:lnTo>
                    <a:lnTo>
                      <a:pt x="60" y="441"/>
                    </a:lnTo>
                    <a:lnTo>
                      <a:pt x="86" y="424"/>
                    </a:lnTo>
                    <a:close/>
                    <a:moveTo>
                      <a:pt x="65" y="393"/>
                    </a:moveTo>
                    <a:lnTo>
                      <a:pt x="65" y="393"/>
                    </a:lnTo>
                    <a:lnTo>
                      <a:pt x="65" y="394"/>
                    </a:lnTo>
                    <a:lnTo>
                      <a:pt x="52" y="401"/>
                    </a:lnTo>
                    <a:lnTo>
                      <a:pt x="65" y="393"/>
                    </a:lnTo>
                    <a:close/>
                    <a:moveTo>
                      <a:pt x="65" y="394"/>
                    </a:moveTo>
                    <a:lnTo>
                      <a:pt x="45" y="357"/>
                    </a:lnTo>
                    <a:lnTo>
                      <a:pt x="18" y="373"/>
                    </a:lnTo>
                    <a:lnTo>
                      <a:pt x="39" y="409"/>
                    </a:lnTo>
                    <a:lnTo>
                      <a:pt x="65" y="394"/>
                    </a:lnTo>
                    <a:close/>
                    <a:moveTo>
                      <a:pt x="45" y="357"/>
                    </a:moveTo>
                    <a:lnTo>
                      <a:pt x="46" y="358"/>
                    </a:lnTo>
                    <a:lnTo>
                      <a:pt x="46" y="360"/>
                    </a:lnTo>
                    <a:lnTo>
                      <a:pt x="31" y="365"/>
                    </a:lnTo>
                    <a:lnTo>
                      <a:pt x="45" y="357"/>
                    </a:lnTo>
                    <a:close/>
                    <a:moveTo>
                      <a:pt x="46" y="360"/>
                    </a:moveTo>
                    <a:lnTo>
                      <a:pt x="36" y="324"/>
                    </a:lnTo>
                    <a:lnTo>
                      <a:pt x="5" y="333"/>
                    </a:lnTo>
                    <a:lnTo>
                      <a:pt x="17" y="369"/>
                    </a:lnTo>
                    <a:lnTo>
                      <a:pt x="46" y="360"/>
                    </a:lnTo>
                    <a:close/>
                    <a:moveTo>
                      <a:pt x="36" y="324"/>
                    </a:moveTo>
                    <a:lnTo>
                      <a:pt x="36" y="325"/>
                    </a:lnTo>
                    <a:lnTo>
                      <a:pt x="36" y="326"/>
                    </a:lnTo>
                    <a:lnTo>
                      <a:pt x="21" y="328"/>
                    </a:lnTo>
                    <a:lnTo>
                      <a:pt x="36" y="324"/>
                    </a:lnTo>
                    <a:close/>
                    <a:moveTo>
                      <a:pt x="36" y="326"/>
                    </a:moveTo>
                    <a:lnTo>
                      <a:pt x="31" y="290"/>
                    </a:lnTo>
                    <a:lnTo>
                      <a:pt x="0" y="294"/>
                    </a:lnTo>
                    <a:lnTo>
                      <a:pt x="5" y="331"/>
                    </a:lnTo>
                    <a:lnTo>
                      <a:pt x="36" y="326"/>
                    </a:lnTo>
                    <a:close/>
                    <a:moveTo>
                      <a:pt x="31" y="290"/>
                    </a:moveTo>
                    <a:lnTo>
                      <a:pt x="31" y="290"/>
                    </a:lnTo>
                    <a:lnTo>
                      <a:pt x="31" y="292"/>
                    </a:lnTo>
                    <a:lnTo>
                      <a:pt x="15" y="292"/>
                    </a:lnTo>
                    <a:lnTo>
                      <a:pt x="31" y="290"/>
                    </a:lnTo>
                    <a:close/>
                    <a:moveTo>
                      <a:pt x="31" y="292"/>
                    </a:moveTo>
                    <a:lnTo>
                      <a:pt x="31" y="250"/>
                    </a:lnTo>
                    <a:lnTo>
                      <a:pt x="0" y="250"/>
                    </a:lnTo>
                    <a:lnTo>
                      <a:pt x="0" y="292"/>
                    </a:lnTo>
                    <a:lnTo>
                      <a:pt x="31" y="292"/>
                    </a:lnTo>
                    <a:close/>
                    <a:moveTo>
                      <a:pt x="31" y="250"/>
                    </a:moveTo>
                    <a:lnTo>
                      <a:pt x="31" y="251"/>
                    </a:lnTo>
                    <a:lnTo>
                      <a:pt x="31" y="251"/>
                    </a:lnTo>
                    <a:lnTo>
                      <a:pt x="15" y="250"/>
                    </a:lnTo>
                    <a:lnTo>
                      <a:pt x="31" y="250"/>
                    </a:lnTo>
                    <a:close/>
                    <a:moveTo>
                      <a:pt x="31" y="251"/>
                    </a:moveTo>
                    <a:lnTo>
                      <a:pt x="36" y="211"/>
                    </a:lnTo>
                    <a:lnTo>
                      <a:pt x="5" y="207"/>
                    </a:lnTo>
                    <a:lnTo>
                      <a:pt x="0" y="248"/>
                    </a:lnTo>
                    <a:lnTo>
                      <a:pt x="31" y="251"/>
                    </a:lnTo>
                    <a:close/>
                    <a:moveTo>
                      <a:pt x="36" y="211"/>
                    </a:moveTo>
                    <a:lnTo>
                      <a:pt x="36" y="212"/>
                    </a:lnTo>
                    <a:lnTo>
                      <a:pt x="36" y="213"/>
                    </a:lnTo>
                    <a:lnTo>
                      <a:pt x="21" y="209"/>
                    </a:lnTo>
                    <a:lnTo>
                      <a:pt x="36" y="211"/>
                    </a:lnTo>
                    <a:close/>
                    <a:moveTo>
                      <a:pt x="36" y="213"/>
                    </a:moveTo>
                    <a:lnTo>
                      <a:pt x="46" y="176"/>
                    </a:lnTo>
                    <a:lnTo>
                      <a:pt x="17" y="168"/>
                    </a:lnTo>
                    <a:lnTo>
                      <a:pt x="5" y="204"/>
                    </a:lnTo>
                    <a:lnTo>
                      <a:pt x="36" y="213"/>
                    </a:lnTo>
                    <a:close/>
                    <a:moveTo>
                      <a:pt x="46" y="176"/>
                    </a:moveTo>
                    <a:lnTo>
                      <a:pt x="46" y="178"/>
                    </a:lnTo>
                    <a:lnTo>
                      <a:pt x="45" y="179"/>
                    </a:lnTo>
                    <a:lnTo>
                      <a:pt x="31" y="172"/>
                    </a:lnTo>
                    <a:lnTo>
                      <a:pt x="46" y="176"/>
                    </a:lnTo>
                    <a:close/>
                    <a:moveTo>
                      <a:pt x="45" y="179"/>
                    </a:moveTo>
                    <a:lnTo>
                      <a:pt x="65" y="143"/>
                    </a:lnTo>
                    <a:lnTo>
                      <a:pt x="39" y="127"/>
                    </a:lnTo>
                    <a:lnTo>
                      <a:pt x="18" y="164"/>
                    </a:lnTo>
                    <a:lnTo>
                      <a:pt x="45" y="179"/>
                    </a:lnTo>
                    <a:close/>
                    <a:moveTo>
                      <a:pt x="65" y="143"/>
                    </a:moveTo>
                    <a:lnTo>
                      <a:pt x="65" y="143"/>
                    </a:lnTo>
                    <a:lnTo>
                      <a:pt x="65" y="143"/>
                    </a:lnTo>
                    <a:lnTo>
                      <a:pt x="52" y="135"/>
                    </a:lnTo>
                    <a:lnTo>
                      <a:pt x="65" y="143"/>
                    </a:lnTo>
                    <a:close/>
                    <a:moveTo>
                      <a:pt x="65" y="143"/>
                    </a:moveTo>
                    <a:lnTo>
                      <a:pt x="86" y="113"/>
                    </a:lnTo>
                    <a:lnTo>
                      <a:pt x="60" y="95"/>
                    </a:lnTo>
                    <a:lnTo>
                      <a:pt x="39" y="127"/>
                    </a:lnTo>
                    <a:lnTo>
                      <a:pt x="65" y="143"/>
                    </a:lnTo>
                    <a:close/>
                    <a:moveTo>
                      <a:pt x="86" y="113"/>
                    </a:moveTo>
                    <a:lnTo>
                      <a:pt x="85" y="115"/>
                    </a:lnTo>
                    <a:lnTo>
                      <a:pt x="83" y="116"/>
                    </a:lnTo>
                    <a:lnTo>
                      <a:pt x="73" y="104"/>
                    </a:lnTo>
                    <a:lnTo>
                      <a:pt x="86" y="113"/>
                    </a:lnTo>
                    <a:close/>
                    <a:moveTo>
                      <a:pt x="83" y="116"/>
                    </a:moveTo>
                    <a:lnTo>
                      <a:pt x="114" y="90"/>
                    </a:lnTo>
                    <a:lnTo>
                      <a:pt x="94" y="66"/>
                    </a:lnTo>
                    <a:lnTo>
                      <a:pt x="63" y="91"/>
                    </a:lnTo>
                    <a:lnTo>
                      <a:pt x="83" y="116"/>
                    </a:lnTo>
                    <a:close/>
                    <a:moveTo>
                      <a:pt x="114" y="90"/>
                    </a:moveTo>
                    <a:lnTo>
                      <a:pt x="146" y="64"/>
                    </a:lnTo>
                    <a:lnTo>
                      <a:pt x="126" y="39"/>
                    </a:lnTo>
                    <a:lnTo>
                      <a:pt x="94" y="66"/>
                    </a:lnTo>
                    <a:lnTo>
                      <a:pt x="114" y="90"/>
                    </a:lnTo>
                    <a:close/>
                    <a:moveTo>
                      <a:pt x="146" y="64"/>
                    </a:moveTo>
                    <a:lnTo>
                      <a:pt x="144" y="65"/>
                    </a:lnTo>
                    <a:lnTo>
                      <a:pt x="143" y="66"/>
                    </a:lnTo>
                    <a:lnTo>
                      <a:pt x="136" y="52"/>
                    </a:lnTo>
                    <a:lnTo>
                      <a:pt x="146" y="64"/>
                    </a:lnTo>
                    <a:close/>
                    <a:moveTo>
                      <a:pt x="143" y="66"/>
                    </a:moveTo>
                    <a:lnTo>
                      <a:pt x="174" y="49"/>
                    </a:lnTo>
                    <a:lnTo>
                      <a:pt x="160" y="22"/>
                    </a:lnTo>
                    <a:lnTo>
                      <a:pt x="129" y="37"/>
                    </a:lnTo>
                    <a:lnTo>
                      <a:pt x="143" y="66"/>
                    </a:lnTo>
                    <a:close/>
                    <a:moveTo>
                      <a:pt x="174" y="49"/>
                    </a:moveTo>
                    <a:lnTo>
                      <a:pt x="173" y="51"/>
                    </a:lnTo>
                    <a:lnTo>
                      <a:pt x="172" y="52"/>
                    </a:lnTo>
                    <a:lnTo>
                      <a:pt x="167" y="36"/>
                    </a:lnTo>
                    <a:lnTo>
                      <a:pt x="174" y="49"/>
                    </a:lnTo>
                    <a:close/>
                    <a:moveTo>
                      <a:pt x="172" y="52"/>
                    </a:moveTo>
                    <a:lnTo>
                      <a:pt x="208" y="40"/>
                    </a:lnTo>
                    <a:lnTo>
                      <a:pt x="199" y="11"/>
                    </a:lnTo>
                    <a:lnTo>
                      <a:pt x="162" y="21"/>
                    </a:lnTo>
                    <a:lnTo>
                      <a:pt x="172" y="52"/>
                    </a:lnTo>
                    <a:close/>
                    <a:moveTo>
                      <a:pt x="208" y="40"/>
                    </a:moveTo>
                    <a:lnTo>
                      <a:pt x="209" y="40"/>
                    </a:lnTo>
                    <a:lnTo>
                      <a:pt x="207" y="40"/>
                    </a:lnTo>
                    <a:lnTo>
                      <a:pt x="203" y="25"/>
                    </a:lnTo>
                    <a:lnTo>
                      <a:pt x="208" y="40"/>
                    </a:lnTo>
                    <a:close/>
                    <a:moveTo>
                      <a:pt x="207" y="40"/>
                    </a:moveTo>
                    <a:lnTo>
                      <a:pt x="249" y="30"/>
                    </a:lnTo>
                    <a:lnTo>
                      <a:pt x="242" y="0"/>
                    </a:lnTo>
                    <a:lnTo>
                      <a:pt x="200" y="11"/>
                    </a:lnTo>
                    <a:lnTo>
                      <a:pt x="207" y="40"/>
                    </a:lnTo>
                    <a:close/>
                    <a:moveTo>
                      <a:pt x="249" y="30"/>
                    </a:moveTo>
                    <a:lnTo>
                      <a:pt x="247" y="31"/>
                    </a:lnTo>
                    <a:lnTo>
                      <a:pt x="245" y="31"/>
                    </a:lnTo>
                    <a:lnTo>
                      <a:pt x="245" y="15"/>
                    </a:lnTo>
                    <a:lnTo>
                      <a:pt x="249" y="30"/>
                    </a:lnTo>
                    <a:close/>
                    <a:moveTo>
                      <a:pt x="245" y="31"/>
                    </a:moveTo>
                    <a:lnTo>
                      <a:pt x="287" y="31"/>
                    </a:lnTo>
                    <a:lnTo>
                      <a:pt x="287" y="0"/>
                    </a:lnTo>
                    <a:lnTo>
                      <a:pt x="245" y="0"/>
                    </a:lnTo>
                    <a:lnTo>
                      <a:pt x="245" y="31"/>
                    </a:lnTo>
                    <a:close/>
                    <a:moveTo>
                      <a:pt x="287" y="31"/>
                    </a:moveTo>
                    <a:lnTo>
                      <a:pt x="285" y="31"/>
                    </a:lnTo>
                    <a:lnTo>
                      <a:pt x="283" y="30"/>
                    </a:lnTo>
                    <a:lnTo>
                      <a:pt x="287" y="15"/>
                    </a:lnTo>
                    <a:lnTo>
                      <a:pt x="287" y="31"/>
                    </a:lnTo>
                    <a:close/>
                    <a:moveTo>
                      <a:pt x="283" y="30"/>
                    </a:moveTo>
                    <a:lnTo>
                      <a:pt x="319" y="40"/>
                    </a:lnTo>
                    <a:lnTo>
                      <a:pt x="328" y="11"/>
                    </a:lnTo>
                    <a:lnTo>
                      <a:pt x="291" y="0"/>
                    </a:lnTo>
                    <a:lnTo>
                      <a:pt x="283" y="30"/>
                    </a:lnTo>
                    <a:close/>
                    <a:moveTo>
                      <a:pt x="328" y="11"/>
                    </a:moveTo>
                    <a:lnTo>
                      <a:pt x="330" y="11"/>
                    </a:lnTo>
                    <a:lnTo>
                      <a:pt x="328" y="11"/>
                    </a:lnTo>
                    <a:lnTo>
                      <a:pt x="324" y="25"/>
                    </a:lnTo>
                    <a:lnTo>
                      <a:pt x="328" y="11"/>
                    </a:lnTo>
                    <a:close/>
                    <a:moveTo>
                      <a:pt x="319" y="40"/>
                    </a:moveTo>
                    <a:lnTo>
                      <a:pt x="361" y="52"/>
                    </a:lnTo>
                    <a:lnTo>
                      <a:pt x="369" y="21"/>
                    </a:lnTo>
                    <a:lnTo>
                      <a:pt x="328" y="11"/>
                    </a:lnTo>
                    <a:lnTo>
                      <a:pt x="319" y="40"/>
                    </a:lnTo>
                    <a:close/>
                    <a:moveTo>
                      <a:pt x="361" y="52"/>
                    </a:moveTo>
                    <a:lnTo>
                      <a:pt x="360" y="51"/>
                    </a:lnTo>
                    <a:lnTo>
                      <a:pt x="358" y="49"/>
                    </a:lnTo>
                    <a:lnTo>
                      <a:pt x="365" y="36"/>
                    </a:lnTo>
                    <a:lnTo>
                      <a:pt x="361" y="52"/>
                    </a:lnTo>
                    <a:close/>
                    <a:moveTo>
                      <a:pt x="358" y="49"/>
                    </a:moveTo>
                    <a:lnTo>
                      <a:pt x="390" y="66"/>
                    </a:lnTo>
                    <a:lnTo>
                      <a:pt x="404" y="37"/>
                    </a:lnTo>
                    <a:lnTo>
                      <a:pt x="372" y="22"/>
                    </a:lnTo>
                    <a:lnTo>
                      <a:pt x="358" y="49"/>
                    </a:lnTo>
                    <a:close/>
                    <a:moveTo>
                      <a:pt x="390" y="66"/>
                    </a:moveTo>
                    <a:lnTo>
                      <a:pt x="388" y="65"/>
                    </a:lnTo>
                    <a:lnTo>
                      <a:pt x="387" y="64"/>
                    </a:lnTo>
                    <a:lnTo>
                      <a:pt x="397" y="52"/>
                    </a:lnTo>
                    <a:lnTo>
                      <a:pt x="390" y="66"/>
                    </a:lnTo>
                    <a:close/>
                    <a:moveTo>
                      <a:pt x="387" y="64"/>
                    </a:moveTo>
                    <a:lnTo>
                      <a:pt x="418" y="90"/>
                    </a:lnTo>
                    <a:lnTo>
                      <a:pt x="438" y="66"/>
                    </a:lnTo>
                    <a:lnTo>
                      <a:pt x="407" y="39"/>
                    </a:lnTo>
                    <a:lnTo>
                      <a:pt x="387" y="64"/>
                    </a:lnTo>
                    <a:close/>
                    <a:moveTo>
                      <a:pt x="418" y="90"/>
                    </a:moveTo>
                    <a:lnTo>
                      <a:pt x="449" y="116"/>
                    </a:lnTo>
                    <a:lnTo>
                      <a:pt x="469" y="91"/>
                    </a:lnTo>
                    <a:lnTo>
                      <a:pt x="438" y="66"/>
                    </a:lnTo>
                    <a:lnTo>
                      <a:pt x="418" y="90"/>
                    </a:lnTo>
                    <a:close/>
                    <a:moveTo>
                      <a:pt x="449" y="116"/>
                    </a:moveTo>
                    <a:lnTo>
                      <a:pt x="448" y="115"/>
                    </a:lnTo>
                    <a:lnTo>
                      <a:pt x="446" y="113"/>
                    </a:lnTo>
                    <a:lnTo>
                      <a:pt x="459" y="104"/>
                    </a:lnTo>
                    <a:lnTo>
                      <a:pt x="449" y="116"/>
                    </a:lnTo>
                    <a:close/>
                    <a:moveTo>
                      <a:pt x="446" y="113"/>
                    </a:moveTo>
                    <a:lnTo>
                      <a:pt x="467" y="144"/>
                    </a:lnTo>
                    <a:lnTo>
                      <a:pt x="494" y="126"/>
                    </a:lnTo>
                    <a:lnTo>
                      <a:pt x="472" y="95"/>
                    </a:lnTo>
                    <a:lnTo>
                      <a:pt x="446" y="113"/>
                    </a:lnTo>
                    <a:close/>
                    <a:moveTo>
                      <a:pt x="467" y="144"/>
                    </a:moveTo>
                    <a:lnTo>
                      <a:pt x="466" y="142"/>
                    </a:lnTo>
                    <a:lnTo>
                      <a:pt x="466" y="141"/>
                    </a:lnTo>
                    <a:lnTo>
                      <a:pt x="481" y="135"/>
                    </a:lnTo>
                    <a:lnTo>
                      <a:pt x="467" y="144"/>
                    </a:lnTo>
                    <a:close/>
                    <a:moveTo>
                      <a:pt x="466" y="141"/>
                    </a:moveTo>
                    <a:lnTo>
                      <a:pt x="482" y="178"/>
                    </a:lnTo>
                    <a:lnTo>
                      <a:pt x="510" y="166"/>
                    </a:lnTo>
                    <a:lnTo>
                      <a:pt x="495" y="129"/>
                    </a:lnTo>
                    <a:lnTo>
                      <a:pt x="466" y="141"/>
                    </a:lnTo>
                    <a:close/>
                    <a:moveTo>
                      <a:pt x="482" y="178"/>
                    </a:moveTo>
                    <a:lnTo>
                      <a:pt x="497" y="215"/>
                    </a:lnTo>
                    <a:lnTo>
                      <a:pt x="527" y="202"/>
                    </a:lnTo>
                    <a:lnTo>
                      <a:pt x="510" y="166"/>
                    </a:lnTo>
                    <a:lnTo>
                      <a:pt x="482" y="178"/>
                    </a:lnTo>
                    <a:close/>
                    <a:moveTo>
                      <a:pt x="497" y="215"/>
                    </a:moveTo>
                    <a:lnTo>
                      <a:pt x="497" y="213"/>
                    </a:lnTo>
                    <a:lnTo>
                      <a:pt x="496" y="211"/>
                    </a:lnTo>
                    <a:lnTo>
                      <a:pt x="511" y="209"/>
                    </a:lnTo>
                    <a:lnTo>
                      <a:pt x="497" y="215"/>
                    </a:lnTo>
                    <a:close/>
                    <a:moveTo>
                      <a:pt x="496" y="211"/>
                    </a:moveTo>
                    <a:lnTo>
                      <a:pt x="501" y="247"/>
                    </a:lnTo>
                    <a:lnTo>
                      <a:pt x="533" y="242"/>
                    </a:lnTo>
                    <a:lnTo>
                      <a:pt x="528" y="207"/>
                    </a:lnTo>
                    <a:lnTo>
                      <a:pt x="496" y="211"/>
                    </a:lnTo>
                    <a:close/>
                    <a:moveTo>
                      <a:pt x="501" y="247"/>
                    </a:moveTo>
                    <a:lnTo>
                      <a:pt x="501" y="246"/>
                    </a:lnTo>
                    <a:lnTo>
                      <a:pt x="501" y="245"/>
                    </a:lnTo>
                    <a:lnTo>
                      <a:pt x="517" y="245"/>
                    </a:lnTo>
                    <a:lnTo>
                      <a:pt x="501" y="247"/>
                    </a:lnTo>
                    <a:close/>
                    <a:moveTo>
                      <a:pt x="501" y="245"/>
                    </a:moveTo>
                    <a:lnTo>
                      <a:pt x="501" y="287"/>
                    </a:lnTo>
                    <a:lnTo>
                      <a:pt x="533" y="287"/>
                    </a:lnTo>
                    <a:lnTo>
                      <a:pt x="533" y="245"/>
                    </a:lnTo>
                    <a:lnTo>
                      <a:pt x="501" y="24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8" name="Freeform 126">
                <a:extLst>
                  <a:ext uri="{FF2B5EF4-FFF2-40B4-BE49-F238E27FC236}">
                    <a16:creationId xmlns:a16="http://schemas.microsoft.com/office/drawing/2014/main" id="{5D5B83EA-5EFA-ACC4-E232-879EF686D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094"/>
                <a:ext cx="100" cy="101"/>
              </a:xfrm>
              <a:custGeom>
                <a:avLst/>
                <a:gdLst>
                  <a:gd name="T0" fmla="*/ 502 w 502"/>
                  <a:gd name="T1" fmla="*/ 273 h 507"/>
                  <a:gd name="T2" fmla="*/ 497 w 502"/>
                  <a:gd name="T3" fmla="*/ 314 h 507"/>
                  <a:gd name="T4" fmla="*/ 487 w 502"/>
                  <a:gd name="T5" fmla="*/ 350 h 507"/>
                  <a:gd name="T6" fmla="*/ 465 w 502"/>
                  <a:gd name="T7" fmla="*/ 387 h 507"/>
                  <a:gd name="T8" fmla="*/ 445 w 502"/>
                  <a:gd name="T9" fmla="*/ 418 h 507"/>
                  <a:gd name="T10" fmla="*/ 413 w 502"/>
                  <a:gd name="T11" fmla="*/ 445 h 507"/>
                  <a:gd name="T12" fmla="*/ 387 w 502"/>
                  <a:gd name="T13" fmla="*/ 470 h 507"/>
                  <a:gd name="T14" fmla="*/ 350 w 502"/>
                  <a:gd name="T15" fmla="*/ 487 h 507"/>
                  <a:gd name="T16" fmla="*/ 314 w 502"/>
                  <a:gd name="T17" fmla="*/ 497 h 507"/>
                  <a:gd name="T18" fmla="*/ 272 w 502"/>
                  <a:gd name="T19" fmla="*/ 507 h 507"/>
                  <a:gd name="T20" fmla="*/ 231 w 502"/>
                  <a:gd name="T21" fmla="*/ 507 h 507"/>
                  <a:gd name="T22" fmla="*/ 194 w 502"/>
                  <a:gd name="T23" fmla="*/ 497 h 507"/>
                  <a:gd name="T24" fmla="*/ 152 w 502"/>
                  <a:gd name="T25" fmla="*/ 487 h 507"/>
                  <a:gd name="T26" fmla="*/ 120 w 502"/>
                  <a:gd name="T27" fmla="*/ 465 h 507"/>
                  <a:gd name="T28" fmla="*/ 89 w 502"/>
                  <a:gd name="T29" fmla="*/ 445 h 507"/>
                  <a:gd name="T30" fmla="*/ 63 w 502"/>
                  <a:gd name="T31" fmla="*/ 418 h 507"/>
                  <a:gd name="T32" fmla="*/ 37 w 502"/>
                  <a:gd name="T33" fmla="*/ 387 h 507"/>
                  <a:gd name="T34" fmla="*/ 21 w 502"/>
                  <a:gd name="T35" fmla="*/ 350 h 507"/>
                  <a:gd name="T36" fmla="*/ 6 w 502"/>
                  <a:gd name="T37" fmla="*/ 314 h 507"/>
                  <a:gd name="T38" fmla="*/ 0 w 502"/>
                  <a:gd name="T39" fmla="*/ 278 h 507"/>
                  <a:gd name="T40" fmla="*/ 0 w 502"/>
                  <a:gd name="T41" fmla="*/ 236 h 507"/>
                  <a:gd name="T42" fmla="*/ 6 w 502"/>
                  <a:gd name="T43" fmla="*/ 194 h 507"/>
                  <a:gd name="T44" fmla="*/ 21 w 502"/>
                  <a:gd name="T45" fmla="*/ 157 h 507"/>
                  <a:gd name="T46" fmla="*/ 37 w 502"/>
                  <a:gd name="T47" fmla="*/ 121 h 507"/>
                  <a:gd name="T48" fmla="*/ 63 w 502"/>
                  <a:gd name="T49" fmla="*/ 89 h 507"/>
                  <a:gd name="T50" fmla="*/ 89 w 502"/>
                  <a:gd name="T51" fmla="*/ 64 h 507"/>
                  <a:gd name="T52" fmla="*/ 120 w 502"/>
                  <a:gd name="T53" fmla="*/ 37 h 507"/>
                  <a:gd name="T54" fmla="*/ 152 w 502"/>
                  <a:gd name="T55" fmla="*/ 22 h 507"/>
                  <a:gd name="T56" fmla="*/ 194 w 502"/>
                  <a:gd name="T57" fmla="*/ 12 h 507"/>
                  <a:gd name="T58" fmla="*/ 231 w 502"/>
                  <a:gd name="T59" fmla="*/ 0 h 507"/>
                  <a:gd name="T60" fmla="*/ 272 w 502"/>
                  <a:gd name="T61" fmla="*/ 0 h 507"/>
                  <a:gd name="T62" fmla="*/ 314 w 502"/>
                  <a:gd name="T63" fmla="*/ 12 h 507"/>
                  <a:gd name="T64" fmla="*/ 350 w 502"/>
                  <a:gd name="T65" fmla="*/ 22 h 507"/>
                  <a:gd name="T66" fmla="*/ 387 w 502"/>
                  <a:gd name="T67" fmla="*/ 42 h 507"/>
                  <a:gd name="T68" fmla="*/ 418 w 502"/>
                  <a:gd name="T69" fmla="*/ 64 h 507"/>
                  <a:gd name="T70" fmla="*/ 445 w 502"/>
                  <a:gd name="T71" fmla="*/ 89 h 507"/>
                  <a:gd name="T72" fmla="*/ 465 w 502"/>
                  <a:gd name="T73" fmla="*/ 121 h 507"/>
                  <a:gd name="T74" fmla="*/ 487 w 502"/>
                  <a:gd name="T75" fmla="*/ 157 h 507"/>
                  <a:gd name="T76" fmla="*/ 497 w 502"/>
                  <a:gd name="T77" fmla="*/ 194 h 507"/>
                  <a:gd name="T78" fmla="*/ 502 w 502"/>
                  <a:gd name="T79" fmla="*/ 231 h 507"/>
                  <a:gd name="T80" fmla="*/ 502 w 502"/>
                  <a:gd name="T81" fmla="*/ 273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7">
                    <a:moveTo>
                      <a:pt x="502" y="273"/>
                    </a:moveTo>
                    <a:lnTo>
                      <a:pt x="497" y="314"/>
                    </a:lnTo>
                    <a:lnTo>
                      <a:pt x="487" y="350"/>
                    </a:lnTo>
                    <a:lnTo>
                      <a:pt x="465" y="387"/>
                    </a:lnTo>
                    <a:lnTo>
                      <a:pt x="445" y="418"/>
                    </a:lnTo>
                    <a:lnTo>
                      <a:pt x="413" y="445"/>
                    </a:lnTo>
                    <a:lnTo>
                      <a:pt x="387" y="470"/>
                    </a:lnTo>
                    <a:lnTo>
                      <a:pt x="350" y="487"/>
                    </a:lnTo>
                    <a:lnTo>
                      <a:pt x="314" y="497"/>
                    </a:lnTo>
                    <a:lnTo>
                      <a:pt x="272" y="507"/>
                    </a:lnTo>
                    <a:lnTo>
                      <a:pt x="231" y="507"/>
                    </a:lnTo>
                    <a:lnTo>
                      <a:pt x="194" y="497"/>
                    </a:lnTo>
                    <a:lnTo>
                      <a:pt x="152" y="487"/>
                    </a:lnTo>
                    <a:lnTo>
                      <a:pt x="120" y="465"/>
                    </a:lnTo>
                    <a:lnTo>
                      <a:pt x="89" y="445"/>
                    </a:lnTo>
                    <a:lnTo>
                      <a:pt x="63" y="418"/>
                    </a:lnTo>
                    <a:lnTo>
                      <a:pt x="37" y="387"/>
                    </a:lnTo>
                    <a:lnTo>
                      <a:pt x="21" y="350"/>
                    </a:lnTo>
                    <a:lnTo>
                      <a:pt x="6" y="314"/>
                    </a:lnTo>
                    <a:lnTo>
                      <a:pt x="0" y="278"/>
                    </a:lnTo>
                    <a:lnTo>
                      <a:pt x="0" y="236"/>
                    </a:lnTo>
                    <a:lnTo>
                      <a:pt x="6" y="194"/>
                    </a:lnTo>
                    <a:lnTo>
                      <a:pt x="21" y="157"/>
                    </a:lnTo>
                    <a:lnTo>
                      <a:pt x="37" y="121"/>
                    </a:lnTo>
                    <a:lnTo>
                      <a:pt x="63" y="89"/>
                    </a:lnTo>
                    <a:lnTo>
                      <a:pt x="89" y="64"/>
                    </a:lnTo>
                    <a:lnTo>
                      <a:pt x="120" y="37"/>
                    </a:lnTo>
                    <a:lnTo>
                      <a:pt x="152" y="22"/>
                    </a:lnTo>
                    <a:lnTo>
                      <a:pt x="194" y="12"/>
                    </a:lnTo>
                    <a:lnTo>
                      <a:pt x="231" y="0"/>
                    </a:lnTo>
                    <a:lnTo>
                      <a:pt x="272" y="0"/>
                    </a:lnTo>
                    <a:lnTo>
                      <a:pt x="314" y="12"/>
                    </a:lnTo>
                    <a:lnTo>
                      <a:pt x="350" y="22"/>
                    </a:lnTo>
                    <a:lnTo>
                      <a:pt x="387" y="42"/>
                    </a:lnTo>
                    <a:lnTo>
                      <a:pt x="418" y="64"/>
                    </a:lnTo>
                    <a:lnTo>
                      <a:pt x="445" y="89"/>
                    </a:lnTo>
                    <a:lnTo>
                      <a:pt x="465" y="121"/>
                    </a:lnTo>
                    <a:lnTo>
                      <a:pt x="487" y="157"/>
                    </a:lnTo>
                    <a:lnTo>
                      <a:pt x="497" y="194"/>
                    </a:lnTo>
                    <a:lnTo>
                      <a:pt x="502" y="231"/>
                    </a:lnTo>
                    <a:lnTo>
                      <a:pt x="502" y="273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9" name="Freeform 127">
                <a:extLst>
                  <a:ext uri="{FF2B5EF4-FFF2-40B4-BE49-F238E27FC236}">
                    <a16:creationId xmlns:a16="http://schemas.microsoft.com/office/drawing/2014/main" id="{321D5CDB-6474-DCA8-864E-5B0DD6EAF5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25" y="2091"/>
                <a:ext cx="106" cy="107"/>
              </a:xfrm>
              <a:custGeom>
                <a:avLst/>
                <a:gdLst>
                  <a:gd name="T0" fmla="*/ 496 w 532"/>
                  <a:gd name="T1" fmla="*/ 327 h 537"/>
                  <a:gd name="T2" fmla="*/ 486 w 532"/>
                  <a:gd name="T3" fmla="*/ 361 h 537"/>
                  <a:gd name="T4" fmla="*/ 487 w 532"/>
                  <a:gd name="T5" fmla="*/ 358 h 537"/>
                  <a:gd name="T6" fmla="*/ 515 w 532"/>
                  <a:gd name="T7" fmla="*/ 373 h 537"/>
                  <a:gd name="T8" fmla="*/ 467 w 532"/>
                  <a:gd name="T9" fmla="*/ 395 h 537"/>
                  <a:gd name="T10" fmla="*/ 446 w 532"/>
                  <a:gd name="T11" fmla="*/ 425 h 537"/>
                  <a:gd name="T12" fmla="*/ 418 w 532"/>
                  <a:gd name="T13" fmla="*/ 448 h 537"/>
                  <a:gd name="T14" fmla="*/ 438 w 532"/>
                  <a:gd name="T15" fmla="*/ 471 h 537"/>
                  <a:gd name="T16" fmla="*/ 439 w 532"/>
                  <a:gd name="T17" fmla="*/ 471 h 537"/>
                  <a:gd name="T18" fmla="*/ 390 w 532"/>
                  <a:gd name="T19" fmla="*/ 474 h 537"/>
                  <a:gd name="T20" fmla="*/ 359 w 532"/>
                  <a:gd name="T21" fmla="*/ 486 h 537"/>
                  <a:gd name="T22" fmla="*/ 324 w 532"/>
                  <a:gd name="T23" fmla="*/ 497 h 537"/>
                  <a:gd name="T24" fmla="*/ 325 w 532"/>
                  <a:gd name="T25" fmla="*/ 497 h 537"/>
                  <a:gd name="T26" fmla="*/ 332 w 532"/>
                  <a:gd name="T27" fmla="*/ 527 h 537"/>
                  <a:gd name="T28" fmla="*/ 283 w 532"/>
                  <a:gd name="T29" fmla="*/ 507 h 537"/>
                  <a:gd name="T30" fmla="*/ 246 w 532"/>
                  <a:gd name="T31" fmla="*/ 507 h 537"/>
                  <a:gd name="T32" fmla="*/ 213 w 532"/>
                  <a:gd name="T33" fmla="*/ 497 h 537"/>
                  <a:gd name="T34" fmla="*/ 205 w 532"/>
                  <a:gd name="T35" fmla="*/ 527 h 537"/>
                  <a:gd name="T36" fmla="*/ 205 w 532"/>
                  <a:gd name="T37" fmla="*/ 527 h 537"/>
                  <a:gd name="T38" fmla="*/ 171 w 532"/>
                  <a:gd name="T39" fmla="*/ 486 h 537"/>
                  <a:gd name="T40" fmla="*/ 145 w 532"/>
                  <a:gd name="T41" fmla="*/ 467 h 537"/>
                  <a:gd name="T42" fmla="*/ 114 w 532"/>
                  <a:gd name="T43" fmla="*/ 448 h 537"/>
                  <a:gd name="T44" fmla="*/ 67 w 532"/>
                  <a:gd name="T45" fmla="*/ 445 h 537"/>
                  <a:gd name="T46" fmla="*/ 78 w 532"/>
                  <a:gd name="T47" fmla="*/ 433 h 537"/>
                  <a:gd name="T48" fmla="*/ 90 w 532"/>
                  <a:gd name="T49" fmla="*/ 423 h 537"/>
                  <a:gd name="T50" fmla="*/ 66 w 532"/>
                  <a:gd name="T51" fmla="*/ 396 h 537"/>
                  <a:gd name="T52" fmla="*/ 35 w 532"/>
                  <a:gd name="T53" fmla="*/ 323 h 537"/>
                  <a:gd name="T54" fmla="*/ 36 w 532"/>
                  <a:gd name="T55" fmla="*/ 326 h 537"/>
                  <a:gd name="T56" fmla="*/ 5 w 532"/>
                  <a:gd name="T57" fmla="*/ 331 h 537"/>
                  <a:gd name="T58" fmla="*/ 31 w 532"/>
                  <a:gd name="T59" fmla="*/ 291 h 537"/>
                  <a:gd name="T60" fmla="*/ 31 w 532"/>
                  <a:gd name="T61" fmla="*/ 251 h 537"/>
                  <a:gd name="T62" fmla="*/ 36 w 532"/>
                  <a:gd name="T63" fmla="*/ 211 h 537"/>
                  <a:gd name="T64" fmla="*/ 35 w 532"/>
                  <a:gd name="T65" fmla="*/ 215 h 537"/>
                  <a:gd name="T66" fmla="*/ 6 w 532"/>
                  <a:gd name="T67" fmla="*/ 203 h 537"/>
                  <a:gd name="T68" fmla="*/ 51 w 532"/>
                  <a:gd name="T69" fmla="*/ 178 h 537"/>
                  <a:gd name="T70" fmla="*/ 64 w 532"/>
                  <a:gd name="T71" fmla="*/ 146 h 537"/>
                  <a:gd name="T72" fmla="*/ 89 w 532"/>
                  <a:gd name="T73" fmla="*/ 115 h 537"/>
                  <a:gd name="T74" fmla="*/ 94 w 532"/>
                  <a:gd name="T75" fmla="*/ 67 h 537"/>
                  <a:gd name="T76" fmla="*/ 104 w 532"/>
                  <a:gd name="T77" fmla="*/ 79 h 537"/>
                  <a:gd name="T78" fmla="*/ 114 w 532"/>
                  <a:gd name="T79" fmla="*/ 91 h 537"/>
                  <a:gd name="T80" fmla="*/ 142 w 532"/>
                  <a:gd name="T81" fmla="*/ 66 h 537"/>
                  <a:gd name="T82" fmla="*/ 172 w 532"/>
                  <a:gd name="T83" fmla="*/ 51 h 537"/>
                  <a:gd name="T84" fmla="*/ 205 w 532"/>
                  <a:gd name="T85" fmla="*/ 11 h 537"/>
                  <a:gd name="T86" fmla="*/ 209 w 532"/>
                  <a:gd name="T87" fmla="*/ 27 h 537"/>
                  <a:gd name="T88" fmla="*/ 213 w 532"/>
                  <a:gd name="T89" fmla="*/ 41 h 537"/>
                  <a:gd name="T90" fmla="*/ 246 w 532"/>
                  <a:gd name="T91" fmla="*/ 32 h 537"/>
                  <a:gd name="T92" fmla="*/ 285 w 532"/>
                  <a:gd name="T93" fmla="*/ 32 h 537"/>
                  <a:gd name="T94" fmla="*/ 332 w 532"/>
                  <a:gd name="T95" fmla="*/ 11 h 537"/>
                  <a:gd name="T96" fmla="*/ 329 w 532"/>
                  <a:gd name="T97" fmla="*/ 27 h 537"/>
                  <a:gd name="T98" fmla="*/ 324 w 532"/>
                  <a:gd name="T99" fmla="*/ 41 h 537"/>
                  <a:gd name="T100" fmla="*/ 358 w 532"/>
                  <a:gd name="T101" fmla="*/ 50 h 537"/>
                  <a:gd name="T102" fmla="*/ 394 w 532"/>
                  <a:gd name="T103" fmla="*/ 71 h 537"/>
                  <a:gd name="T104" fmla="*/ 442 w 532"/>
                  <a:gd name="T105" fmla="*/ 65 h 537"/>
                  <a:gd name="T106" fmla="*/ 433 w 532"/>
                  <a:gd name="T107" fmla="*/ 79 h 537"/>
                  <a:gd name="T108" fmla="*/ 422 w 532"/>
                  <a:gd name="T109" fmla="*/ 90 h 537"/>
                  <a:gd name="T110" fmla="*/ 446 w 532"/>
                  <a:gd name="T111" fmla="*/ 113 h 537"/>
                  <a:gd name="T112" fmla="*/ 467 w 532"/>
                  <a:gd name="T113" fmla="*/ 144 h 537"/>
                  <a:gd name="T114" fmla="*/ 515 w 532"/>
                  <a:gd name="T115" fmla="*/ 164 h 537"/>
                  <a:gd name="T116" fmla="*/ 502 w 532"/>
                  <a:gd name="T117" fmla="*/ 172 h 537"/>
                  <a:gd name="T118" fmla="*/ 486 w 532"/>
                  <a:gd name="T119" fmla="*/ 176 h 537"/>
                  <a:gd name="T120" fmla="*/ 496 w 532"/>
                  <a:gd name="T121" fmla="*/ 211 h 537"/>
                  <a:gd name="T122" fmla="*/ 502 w 532"/>
                  <a:gd name="T123" fmla="*/ 247 h 537"/>
                  <a:gd name="T124" fmla="*/ 532 w 532"/>
                  <a:gd name="T125" fmla="*/ 288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2" h="537">
                    <a:moveTo>
                      <a:pt x="502" y="286"/>
                    </a:moveTo>
                    <a:lnTo>
                      <a:pt x="496" y="327"/>
                    </a:lnTo>
                    <a:lnTo>
                      <a:pt x="527" y="330"/>
                    </a:lnTo>
                    <a:lnTo>
                      <a:pt x="532" y="289"/>
                    </a:lnTo>
                    <a:lnTo>
                      <a:pt x="502" y="286"/>
                    </a:lnTo>
                    <a:close/>
                    <a:moveTo>
                      <a:pt x="496" y="327"/>
                    </a:moveTo>
                    <a:lnTo>
                      <a:pt x="496" y="325"/>
                    </a:lnTo>
                    <a:lnTo>
                      <a:pt x="496" y="324"/>
                    </a:lnTo>
                    <a:lnTo>
                      <a:pt x="512" y="329"/>
                    </a:lnTo>
                    <a:lnTo>
                      <a:pt x="496" y="327"/>
                    </a:lnTo>
                    <a:close/>
                    <a:moveTo>
                      <a:pt x="496" y="324"/>
                    </a:moveTo>
                    <a:lnTo>
                      <a:pt x="486" y="361"/>
                    </a:lnTo>
                    <a:lnTo>
                      <a:pt x="516" y="370"/>
                    </a:lnTo>
                    <a:lnTo>
                      <a:pt x="527" y="333"/>
                    </a:lnTo>
                    <a:lnTo>
                      <a:pt x="496" y="324"/>
                    </a:lnTo>
                    <a:close/>
                    <a:moveTo>
                      <a:pt x="486" y="361"/>
                    </a:moveTo>
                    <a:lnTo>
                      <a:pt x="486" y="359"/>
                    </a:lnTo>
                    <a:lnTo>
                      <a:pt x="487" y="358"/>
                    </a:lnTo>
                    <a:lnTo>
                      <a:pt x="502" y="365"/>
                    </a:lnTo>
                    <a:lnTo>
                      <a:pt x="486" y="361"/>
                    </a:lnTo>
                    <a:close/>
                    <a:moveTo>
                      <a:pt x="487" y="358"/>
                    </a:moveTo>
                    <a:lnTo>
                      <a:pt x="467" y="395"/>
                    </a:lnTo>
                    <a:lnTo>
                      <a:pt x="493" y="410"/>
                    </a:lnTo>
                    <a:lnTo>
                      <a:pt x="515" y="373"/>
                    </a:lnTo>
                    <a:lnTo>
                      <a:pt x="487" y="358"/>
                    </a:lnTo>
                    <a:close/>
                    <a:moveTo>
                      <a:pt x="467" y="395"/>
                    </a:moveTo>
                    <a:lnTo>
                      <a:pt x="467" y="394"/>
                    </a:lnTo>
                    <a:lnTo>
                      <a:pt x="467" y="394"/>
                    </a:lnTo>
                    <a:lnTo>
                      <a:pt x="480" y="402"/>
                    </a:lnTo>
                    <a:lnTo>
                      <a:pt x="467" y="395"/>
                    </a:lnTo>
                    <a:close/>
                    <a:moveTo>
                      <a:pt x="467" y="394"/>
                    </a:moveTo>
                    <a:lnTo>
                      <a:pt x="446" y="425"/>
                    </a:lnTo>
                    <a:lnTo>
                      <a:pt x="472" y="442"/>
                    </a:lnTo>
                    <a:lnTo>
                      <a:pt x="493" y="411"/>
                    </a:lnTo>
                    <a:lnTo>
                      <a:pt x="467" y="394"/>
                    </a:lnTo>
                    <a:close/>
                    <a:moveTo>
                      <a:pt x="446" y="425"/>
                    </a:moveTo>
                    <a:lnTo>
                      <a:pt x="447" y="423"/>
                    </a:lnTo>
                    <a:lnTo>
                      <a:pt x="450" y="421"/>
                    </a:lnTo>
                    <a:lnTo>
                      <a:pt x="460" y="433"/>
                    </a:lnTo>
                    <a:lnTo>
                      <a:pt x="446" y="425"/>
                    </a:lnTo>
                    <a:close/>
                    <a:moveTo>
                      <a:pt x="450" y="421"/>
                    </a:moveTo>
                    <a:lnTo>
                      <a:pt x="418" y="448"/>
                    </a:lnTo>
                    <a:lnTo>
                      <a:pt x="438" y="471"/>
                    </a:lnTo>
                    <a:lnTo>
                      <a:pt x="469" y="446"/>
                    </a:lnTo>
                    <a:lnTo>
                      <a:pt x="450" y="421"/>
                    </a:lnTo>
                    <a:close/>
                    <a:moveTo>
                      <a:pt x="439" y="471"/>
                    </a:moveTo>
                    <a:lnTo>
                      <a:pt x="438" y="471"/>
                    </a:lnTo>
                    <a:lnTo>
                      <a:pt x="438" y="471"/>
                    </a:lnTo>
                    <a:lnTo>
                      <a:pt x="428" y="460"/>
                    </a:lnTo>
                    <a:lnTo>
                      <a:pt x="439" y="471"/>
                    </a:lnTo>
                    <a:close/>
                    <a:moveTo>
                      <a:pt x="417" y="449"/>
                    </a:moveTo>
                    <a:lnTo>
                      <a:pt x="390" y="474"/>
                    </a:lnTo>
                    <a:lnTo>
                      <a:pt x="413" y="497"/>
                    </a:lnTo>
                    <a:lnTo>
                      <a:pt x="439" y="471"/>
                    </a:lnTo>
                    <a:lnTo>
                      <a:pt x="417" y="449"/>
                    </a:lnTo>
                    <a:close/>
                    <a:moveTo>
                      <a:pt x="390" y="474"/>
                    </a:moveTo>
                    <a:lnTo>
                      <a:pt x="393" y="472"/>
                    </a:lnTo>
                    <a:lnTo>
                      <a:pt x="395" y="471"/>
                    </a:lnTo>
                    <a:lnTo>
                      <a:pt x="402" y="485"/>
                    </a:lnTo>
                    <a:lnTo>
                      <a:pt x="390" y="474"/>
                    </a:lnTo>
                    <a:close/>
                    <a:moveTo>
                      <a:pt x="395" y="471"/>
                    </a:moveTo>
                    <a:lnTo>
                      <a:pt x="359" y="486"/>
                    </a:lnTo>
                    <a:lnTo>
                      <a:pt x="371" y="516"/>
                    </a:lnTo>
                    <a:lnTo>
                      <a:pt x="408" y="500"/>
                    </a:lnTo>
                    <a:lnTo>
                      <a:pt x="395" y="471"/>
                    </a:lnTo>
                    <a:close/>
                    <a:moveTo>
                      <a:pt x="359" y="486"/>
                    </a:moveTo>
                    <a:lnTo>
                      <a:pt x="360" y="486"/>
                    </a:lnTo>
                    <a:lnTo>
                      <a:pt x="361" y="486"/>
                    </a:lnTo>
                    <a:lnTo>
                      <a:pt x="365" y="502"/>
                    </a:lnTo>
                    <a:lnTo>
                      <a:pt x="359" y="486"/>
                    </a:lnTo>
                    <a:close/>
                    <a:moveTo>
                      <a:pt x="361" y="486"/>
                    </a:moveTo>
                    <a:lnTo>
                      <a:pt x="324" y="497"/>
                    </a:lnTo>
                    <a:lnTo>
                      <a:pt x="333" y="527"/>
                    </a:lnTo>
                    <a:lnTo>
                      <a:pt x="370" y="516"/>
                    </a:lnTo>
                    <a:lnTo>
                      <a:pt x="361" y="486"/>
                    </a:lnTo>
                    <a:close/>
                    <a:moveTo>
                      <a:pt x="324" y="497"/>
                    </a:moveTo>
                    <a:lnTo>
                      <a:pt x="323" y="497"/>
                    </a:lnTo>
                    <a:lnTo>
                      <a:pt x="325" y="497"/>
                    </a:lnTo>
                    <a:lnTo>
                      <a:pt x="329" y="512"/>
                    </a:lnTo>
                    <a:lnTo>
                      <a:pt x="324" y="497"/>
                    </a:lnTo>
                    <a:close/>
                    <a:moveTo>
                      <a:pt x="325" y="497"/>
                    </a:moveTo>
                    <a:lnTo>
                      <a:pt x="283" y="507"/>
                    </a:lnTo>
                    <a:lnTo>
                      <a:pt x="290" y="537"/>
                    </a:lnTo>
                    <a:lnTo>
                      <a:pt x="332" y="527"/>
                    </a:lnTo>
                    <a:lnTo>
                      <a:pt x="325" y="497"/>
                    </a:lnTo>
                    <a:close/>
                    <a:moveTo>
                      <a:pt x="283" y="507"/>
                    </a:moveTo>
                    <a:lnTo>
                      <a:pt x="285" y="507"/>
                    </a:lnTo>
                    <a:lnTo>
                      <a:pt x="287" y="507"/>
                    </a:lnTo>
                    <a:lnTo>
                      <a:pt x="287" y="522"/>
                    </a:lnTo>
                    <a:lnTo>
                      <a:pt x="283" y="507"/>
                    </a:lnTo>
                    <a:close/>
                    <a:moveTo>
                      <a:pt x="287" y="507"/>
                    </a:moveTo>
                    <a:lnTo>
                      <a:pt x="246" y="507"/>
                    </a:lnTo>
                    <a:lnTo>
                      <a:pt x="246" y="537"/>
                    </a:lnTo>
                    <a:lnTo>
                      <a:pt x="287" y="537"/>
                    </a:lnTo>
                    <a:lnTo>
                      <a:pt x="287" y="507"/>
                    </a:lnTo>
                    <a:close/>
                    <a:moveTo>
                      <a:pt x="246" y="507"/>
                    </a:moveTo>
                    <a:lnTo>
                      <a:pt x="248" y="507"/>
                    </a:lnTo>
                    <a:lnTo>
                      <a:pt x="250" y="507"/>
                    </a:lnTo>
                    <a:lnTo>
                      <a:pt x="246" y="522"/>
                    </a:lnTo>
                    <a:lnTo>
                      <a:pt x="246" y="507"/>
                    </a:lnTo>
                    <a:close/>
                    <a:moveTo>
                      <a:pt x="250" y="507"/>
                    </a:moveTo>
                    <a:lnTo>
                      <a:pt x="213" y="497"/>
                    </a:lnTo>
                    <a:lnTo>
                      <a:pt x="205" y="527"/>
                    </a:lnTo>
                    <a:lnTo>
                      <a:pt x="241" y="537"/>
                    </a:lnTo>
                    <a:lnTo>
                      <a:pt x="250" y="507"/>
                    </a:lnTo>
                    <a:close/>
                    <a:moveTo>
                      <a:pt x="205" y="527"/>
                    </a:moveTo>
                    <a:lnTo>
                      <a:pt x="203" y="526"/>
                    </a:lnTo>
                    <a:lnTo>
                      <a:pt x="205" y="527"/>
                    </a:lnTo>
                    <a:lnTo>
                      <a:pt x="209" y="512"/>
                    </a:lnTo>
                    <a:lnTo>
                      <a:pt x="205" y="527"/>
                    </a:lnTo>
                    <a:close/>
                    <a:moveTo>
                      <a:pt x="213" y="497"/>
                    </a:moveTo>
                    <a:lnTo>
                      <a:pt x="171" y="486"/>
                    </a:lnTo>
                    <a:lnTo>
                      <a:pt x="163" y="516"/>
                    </a:lnTo>
                    <a:lnTo>
                      <a:pt x="205" y="527"/>
                    </a:lnTo>
                    <a:lnTo>
                      <a:pt x="213" y="497"/>
                    </a:lnTo>
                    <a:close/>
                    <a:moveTo>
                      <a:pt x="171" y="486"/>
                    </a:moveTo>
                    <a:lnTo>
                      <a:pt x="173" y="486"/>
                    </a:lnTo>
                    <a:lnTo>
                      <a:pt x="175" y="488"/>
                    </a:lnTo>
                    <a:lnTo>
                      <a:pt x="167" y="502"/>
                    </a:lnTo>
                    <a:lnTo>
                      <a:pt x="171" y="486"/>
                    </a:lnTo>
                    <a:close/>
                    <a:moveTo>
                      <a:pt x="175" y="488"/>
                    </a:moveTo>
                    <a:lnTo>
                      <a:pt x="145" y="467"/>
                    </a:lnTo>
                    <a:lnTo>
                      <a:pt x="127" y="494"/>
                    </a:lnTo>
                    <a:lnTo>
                      <a:pt x="158" y="514"/>
                    </a:lnTo>
                    <a:lnTo>
                      <a:pt x="175" y="488"/>
                    </a:lnTo>
                    <a:close/>
                    <a:moveTo>
                      <a:pt x="145" y="467"/>
                    </a:moveTo>
                    <a:lnTo>
                      <a:pt x="113" y="447"/>
                    </a:lnTo>
                    <a:lnTo>
                      <a:pt x="96" y="472"/>
                    </a:lnTo>
                    <a:lnTo>
                      <a:pt x="127" y="494"/>
                    </a:lnTo>
                    <a:lnTo>
                      <a:pt x="145" y="467"/>
                    </a:lnTo>
                    <a:close/>
                    <a:moveTo>
                      <a:pt x="113" y="447"/>
                    </a:moveTo>
                    <a:lnTo>
                      <a:pt x="114" y="448"/>
                    </a:lnTo>
                    <a:lnTo>
                      <a:pt x="115" y="449"/>
                    </a:lnTo>
                    <a:lnTo>
                      <a:pt x="104" y="460"/>
                    </a:lnTo>
                    <a:lnTo>
                      <a:pt x="113" y="447"/>
                    </a:lnTo>
                    <a:close/>
                    <a:moveTo>
                      <a:pt x="115" y="449"/>
                    </a:moveTo>
                    <a:lnTo>
                      <a:pt x="89" y="422"/>
                    </a:lnTo>
                    <a:lnTo>
                      <a:pt x="67" y="445"/>
                    </a:lnTo>
                    <a:lnTo>
                      <a:pt x="94" y="470"/>
                    </a:lnTo>
                    <a:lnTo>
                      <a:pt x="115" y="449"/>
                    </a:lnTo>
                    <a:close/>
                    <a:moveTo>
                      <a:pt x="89" y="422"/>
                    </a:moveTo>
                    <a:lnTo>
                      <a:pt x="89" y="423"/>
                    </a:lnTo>
                    <a:lnTo>
                      <a:pt x="90" y="423"/>
                    </a:lnTo>
                    <a:lnTo>
                      <a:pt x="78" y="433"/>
                    </a:lnTo>
                    <a:lnTo>
                      <a:pt x="89" y="422"/>
                    </a:lnTo>
                    <a:close/>
                    <a:moveTo>
                      <a:pt x="90" y="423"/>
                    </a:moveTo>
                    <a:lnTo>
                      <a:pt x="64" y="393"/>
                    </a:lnTo>
                    <a:lnTo>
                      <a:pt x="39" y="412"/>
                    </a:lnTo>
                    <a:lnTo>
                      <a:pt x="66" y="444"/>
                    </a:lnTo>
                    <a:lnTo>
                      <a:pt x="90" y="423"/>
                    </a:lnTo>
                    <a:close/>
                    <a:moveTo>
                      <a:pt x="64" y="393"/>
                    </a:moveTo>
                    <a:lnTo>
                      <a:pt x="66" y="394"/>
                    </a:lnTo>
                    <a:lnTo>
                      <a:pt x="66" y="396"/>
                    </a:lnTo>
                    <a:lnTo>
                      <a:pt x="52" y="402"/>
                    </a:lnTo>
                    <a:lnTo>
                      <a:pt x="64" y="393"/>
                    </a:lnTo>
                    <a:close/>
                    <a:moveTo>
                      <a:pt x="66" y="396"/>
                    </a:moveTo>
                    <a:lnTo>
                      <a:pt x="51" y="359"/>
                    </a:lnTo>
                    <a:lnTo>
                      <a:pt x="22" y="371"/>
                    </a:lnTo>
                    <a:lnTo>
                      <a:pt x="37" y="408"/>
                    </a:lnTo>
                    <a:lnTo>
                      <a:pt x="66" y="396"/>
                    </a:lnTo>
                    <a:close/>
                    <a:moveTo>
                      <a:pt x="51" y="359"/>
                    </a:moveTo>
                    <a:lnTo>
                      <a:pt x="35" y="323"/>
                    </a:lnTo>
                    <a:lnTo>
                      <a:pt x="6" y="335"/>
                    </a:lnTo>
                    <a:lnTo>
                      <a:pt x="22" y="371"/>
                    </a:lnTo>
                    <a:lnTo>
                      <a:pt x="51" y="359"/>
                    </a:lnTo>
                    <a:close/>
                    <a:moveTo>
                      <a:pt x="35" y="323"/>
                    </a:moveTo>
                    <a:lnTo>
                      <a:pt x="35" y="324"/>
                    </a:lnTo>
                    <a:lnTo>
                      <a:pt x="36" y="326"/>
                    </a:lnTo>
                    <a:lnTo>
                      <a:pt x="21" y="329"/>
                    </a:lnTo>
                    <a:lnTo>
                      <a:pt x="35" y="323"/>
                    </a:lnTo>
                    <a:close/>
                    <a:moveTo>
                      <a:pt x="36" y="326"/>
                    </a:moveTo>
                    <a:lnTo>
                      <a:pt x="31" y="291"/>
                    </a:lnTo>
                    <a:lnTo>
                      <a:pt x="0" y="295"/>
                    </a:lnTo>
                    <a:lnTo>
                      <a:pt x="5" y="331"/>
                    </a:lnTo>
                    <a:lnTo>
                      <a:pt x="36" y="326"/>
                    </a:lnTo>
                    <a:close/>
                    <a:moveTo>
                      <a:pt x="31" y="291"/>
                    </a:moveTo>
                    <a:lnTo>
                      <a:pt x="31" y="291"/>
                    </a:lnTo>
                    <a:lnTo>
                      <a:pt x="31" y="293"/>
                    </a:lnTo>
                    <a:lnTo>
                      <a:pt x="15" y="293"/>
                    </a:lnTo>
                    <a:lnTo>
                      <a:pt x="31" y="291"/>
                    </a:lnTo>
                    <a:close/>
                    <a:moveTo>
                      <a:pt x="31" y="293"/>
                    </a:moveTo>
                    <a:lnTo>
                      <a:pt x="31" y="251"/>
                    </a:lnTo>
                    <a:lnTo>
                      <a:pt x="0" y="251"/>
                    </a:lnTo>
                    <a:lnTo>
                      <a:pt x="0" y="293"/>
                    </a:lnTo>
                    <a:lnTo>
                      <a:pt x="31" y="293"/>
                    </a:lnTo>
                    <a:close/>
                    <a:moveTo>
                      <a:pt x="31" y="251"/>
                    </a:moveTo>
                    <a:lnTo>
                      <a:pt x="31" y="252"/>
                    </a:lnTo>
                    <a:lnTo>
                      <a:pt x="31" y="253"/>
                    </a:lnTo>
                    <a:lnTo>
                      <a:pt x="15" y="251"/>
                    </a:lnTo>
                    <a:lnTo>
                      <a:pt x="31" y="251"/>
                    </a:lnTo>
                    <a:close/>
                    <a:moveTo>
                      <a:pt x="31" y="253"/>
                    </a:moveTo>
                    <a:lnTo>
                      <a:pt x="36" y="211"/>
                    </a:lnTo>
                    <a:lnTo>
                      <a:pt x="5" y="207"/>
                    </a:lnTo>
                    <a:lnTo>
                      <a:pt x="0" y="249"/>
                    </a:lnTo>
                    <a:lnTo>
                      <a:pt x="31" y="253"/>
                    </a:lnTo>
                    <a:close/>
                    <a:moveTo>
                      <a:pt x="36" y="211"/>
                    </a:moveTo>
                    <a:lnTo>
                      <a:pt x="35" y="213"/>
                    </a:lnTo>
                    <a:lnTo>
                      <a:pt x="35" y="215"/>
                    </a:lnTo>
                    <a:lnTo>
                      <a:pt x="21" y="209"/>
                    </a:lnTo>
                    <a:lnTo>
                      <a:pt x="36" y="211"/>
                    </a:lnTo>
                    <a:close/>
                    <a:moveTo>
                      <a:pt x="35" y="215"/>
                    </a:moveTo>
                    <a:lnTo>
                      <a:pt x="51" y="178"/>
                    </a:lnTo>
                    <a:lnTo>
                      <a:pt x="22" y="166"/>
                    </a:lnTo>
                    <a:lnTo>
                      <a:pt x="6" y="203"/>
                    </a:lnTo>
                    <a:lnTo>
                      <a:pt x="35" y="215"/>
                    </a:lnTo>
                    <a:close/>
                    <a:moveTo>
                      <a:pt x="51" y="178"/>
                    </a:moveTo>
                    <a:lnTo>
                      <a:pt x="66" y="142"/>
                    </a:lnTo>
                    <a:lnTo>
                      <a:pt x="37" y="129"/>
                    </a:lnTo>
                    <a:lnTo>
                      <a:pt x="22" y="166"/>
                    </a:lnTo>
                    <a:lnTo>
                      <a:pt x="51" y="178"/>
                    </a:lnTo>
                    <a:close/>
                    <a:moveTo>
                      <a:pt x="66" y="142"/>
                    </a:moveTo>
                    <a:lnTo>
                      <a:pt x="66" y="144"/>
                    </a:lnTo>
                    <a:lnTo>
                      <a:pt x="64" y="146"/>
                    </a:lnTo>
                    <a:lnTo>
                      <a:pt x="52" y="136"/>
                    </a:lnTo>
                    <a:lnTo>
                      <a:pt x="66" y="142"/>
                    </a:lnTo>
                    <a:close/>
                    <a:moveTo>
                      <a:pt x="64" y="146"/>
                    </a:moveTo>
                    <a:lnTo>
                      <a:pt x="90" y="114"/>
                    </a:lnTo>
                    <a:lnTo>
                      <a:pt x="66" y="95"/>
                    </a:lnTo>
                    <a:lnTo>
                      <a:pt x="39" y="125"/>
                    </a:lnTo>
                    <a:lnTo>
                      <a:pt x="64" y="146"/>
                    </a:lnTo>
                    <a:close/>
                    <a:moveTo>
                      <a:pt x="90" y="114"/>
                    </a:moveTo>
                    <a:lnTo>
                      <a:pt x="89" y="115"/>
                    </a:lnTo>
                    <a:lnTo>
                      <a:pt x="89" y="115"/>
                    </a:lnTo>
                    <a:lnTo>
                      <a:pt x="78" y="104"/>
                    </a:lnTo>
                    <a:lnTo>
                      <a:pt x="90" y="114"/>
                    </a:lnTo>
                    <a:close/>
                    <a:moveTo>
                      <a:pt x="89" y="115"/>
                    </a:moveTo>
                    <a:lnTo>
                      <a:pt x="115" y="90"/>
                    </a:lnTo>
                    <a:lnTo>
                      <a:pt x="94" y="67"/>
                    </a:lnTo>
                    <a:lnTo>
                      <a:pt x="67" y="94"/>
                    </a:lnTo>
                    <a:lnTo>
                      <a:pt x="89" y="115"/>
                    </a:lnTo>
                    <a:close/>
                    <a:moveTo>
                      <a:pt x="115" y="90"/>
                    </a:moveTo>
                    <a:lnTo>
                      <a:pt x="115" y="90"/>
                    </a:lnTo>
                    <a:lnTo>
                      <a:pt x="114" y="91"/>
                    </a:lnTo>
                    <a:lnTo>
                      <a:pt x="104" y="79"/>
                    </a:lnTo>
                    <a:lnTo>
                      <a:pt x="115" y="90"/>
                    </a:lnTo>
                    <a:close/>
                    <a:moveTo>
                      <a:pt x="114" y="91"/>
                    </a:moveTo>
                    <a:lnTo>
                      <a:pt x="146" y="64"/>
                    </a:lnTo>
                    <a:lnTo>
                      <a:pt x="125" y="40"/>
                    </a:lnTo>
                    <a:lnTo>
                      <a:pt x="95" y="66"/>
                    </a:lnTo>
                    <a:lnTo>
                      <a:pt x="114" y="91"/>
                    </a:lnTo>
                    <a:close/>
                    <a:moveTo>
                      <a:pt x="146" y="64"/>
                    </a:moveTo>
                    <a:lnTo>
                      <a:pt x="145" y="65"/>
                    </a:lnTo>
                    <a:lnTo>
                      <a:pt x="142" y="66"/>
                    </a:lnTo>
                    <a:lnTo>
                      <a:pt x="135" y="52"/>
                    </a:lnTo>
                    <a:lnTo>
                      <a:pt x="146" y="64"/>
                    </a:lnTo>
                    <a:close/>
                    <a:moveTo>
                      <a:pt x="142" y="66"/>
                    </a:moveTo>
                    <a:lnTo>
                      <a:pt x="174" y="51"/>
                    </a:lnTo>
                    <a:lnTo>
                      <a:pt x="160" y="22"/>
                    </a:lnTo>
                    <a:lnTo>
                      <a:pt x="128" y="38"/>
                    </a:lnTo>
                    <a:lnTo>
                      <a:pt x="142" y="66"/>
                    </a:lnTo>
                    <a:close/>
                    <a:moveTo>
                      <a:pt x="174" y="51"/>
                    </a:moveTo>
                    <a:lnTo>
                      <a:pt x="172" y="51"/>
                    </a:lnTo>
                    <a:lnTo>
                      <a:pt x="171" y="52"/>
                    </a:lnTo>
                    <a:lnTo>
                      <a:pt x="167" y="37"/>
                    </a:lnTo>
                    <a:lnTo>
                      <a:pt x="174" y="51"/>
                    </a:lnTo>
                    <a:close/>
                    <a:moveTo>
                      <a:pt x="171" y="52"/>
                    </a:moveTo>
                    <a:lnTo>
                      <a:pt x="213" y="41"/>
                    </a:lnTo>
                    <a:lnTo>
                      <a:pt x="205" y="11"/>
                    </a:lnTo>
                    <a:lnTo>
                      <a:pt x="163" y="21"/>
                    </a:lnTo>
                    <a:lnTo>
                      <a:pt x="171" y="52"/>
                    </a:lnTo>
                    <a:close/>
                    <a:moveTo>
                      <a:pt x="205" y="11"/>
                    </a:moveTo>
                    <a:lnTo>
                      <a:pt x="203" y="11"/>
                    </a:lnTo>
                    <a:lnTo>
                      <a:pt x="205" y="11"/>
                    </a:lnTo>
                    <a:lnTo>
                      <a:pt x="209" y="27"/>
                    </a:lnTo>
                    <a:lnTo>
                      <a:pt x="205" y="11"/>
                    </a:lnTo>
                    <a:close/>
                    <a:moveTo>
                      <a:pt x="213" y="41"/>
                    </a:moveTo>
                    <a:lnTo>
                      <a:pt x="250" y="31"/>
                    </a:lnTo>
                    <a:lnTo>
                      <a:pt x="241" y="1"/>
                    </a:lnTo>
                    <a:lnTo>
                      <a:pt x="205" y="11"/>
                    </a:lnTo>
                    <a:lnTo>
                      <a:pt x="213" y="41"/>
                    </a:lnTo>
                    <a:close/>
                    <a:moveTo>
                      <a:pt x="250" y="31"/>
                    </a:moveTo>
                    <a:lnTo>
                      <a:pt x="248" y="32"/>
                    </a:lnTo>
                    <a:lnTo>
                      <a:pt x="246" y="32"/>
                    </a:lnTo>
                    <a:lnTo>
                      <a:pt x="246" y="15"/>
                    </a:lnTo>
                    <a:lnTo>
                      <a:pt x="250" y="31"/>
                    </a:lnTo>
                    <a:close/>
                    <a:moveTo>
                      <a:pt x="246" y="32"/>
                    </a:moveTo>
                    <a:lnTo>
                      <a:pt x="287" y="32"/>
                    </a:lnTo>
                    <a:lnTo>
                      <a:pt x="287" y="0"/>
                    </a:lnTo>
                    <a:lnTo>
                      <a:pt x="246" y="0"/>
                    </a:lnTo>
                    <a:lnTo>
                      <a:pt x="246" y="32"/>
                    </a:lnTo>
                    <a:close/>
                    <a:moveTo>
                      <a:pt x="287" y="32"/>
                    </a:moveTo>
                    <a:lnTo>
                      <a:pt x="285" y="32"/>
                    </a:lnTo>
                    <a:lnTo>
                      <a:pt x="283" y="31"/>
                    </a:lnTo>
                    <a:lnTo>
                      <a:pt x="287" y="15"/>
                    </a:lnTo>
                    <a:lnTo>
                      <a:pt x="287" y="32"/>
                    </a:lnTo>
                    <a:close/>
                    <a:moveTo>
                      <a:pt x="283" y="31"/>
                    </a:moveTo>
                    <a:lnTo>
                      <a:pt x="325" y="41"/>
                    </a:lnTo>
                    <a:lnTo>
                      <a:pt x="332" y="11"/>
                    </a:lnTo>
                    <a:lnTo>
                      <a:pt x="290" y="0"/>
                    </a:lnTo>
                    <a:lnTo>
                      <a:pt x="283" y="31"/>
                    </a:lnTo>
                    <a:close/>
                    <a:moveTo>
                      <a:pt x="325" y="41"/>
                    </a:moveTo>
                    <a:lnTo>
                      <a:pt x="323" y="41"/>
                    </a:lnTo>
                    <a:lnTo>
                      <a:pt x="324" y="41"/>
                    </a:lnTo>
                    <a:lnTo>
                      <a:pt x="329" y="27"/>
                    </a:lnTo>
                    <a:lnTo>
                      <a:pt x="325" y="41"/>
                    </a:lnTo>
                    <a:close/>
                    <a:moveTo>
                      <a:pt x="324" y="41"/>
                    </a:moveTo>
                    <a:lnTo>
                      <a:pt x="361" y="52"/>
                    </a:lnTo>
                    <a:lnTo>
                      <a:pt x="370" y="21"/>
                    </a:lnTo>
                    <a:lnTo>
                      <a:pt x="333" y="11"/>
                    </a:lnTo>
                    <a:lnTo>
                      <a:pt x="324" y="41"/>
                    </a:lnTo>
                    <a:close/>
                    <a:moveTo>
                      <a:pt x="361" y="52"/>
                    </a:moveTo>
                    <a:lnTo>
                      <a:pt x="359" y="51"/>
                    </a:lnTo>
                    <a:lnTo>
                      <a:pt x="358" y="50"/>
                    </a:lnTo>
                    <a:lnTo>
                      <a:pt x="365" y="37"/>
                    </a:lnTo>
                    <a:lnTo>
                      <a:pt x="361" y="52"/>
                    </a:lnTo>
                    <a:close/>
                    <a:moveTo>
                      <a:pt x="358" y="50"/>
                    </a:moveTo>
                    <a:lnTo>
                      <a:pt x="394" y="71"/>
                    </a:lnTo>
                    <a:lnTo>
                      <a:pt x="410" y="44"/>
                    </a:lnTo>
                    <a:lnTo>
                      <a:pt x="373" y="22"/>
                    </a:lnTo>
                    <a:lnTo>
                      <a:pt x="358" y="50"/>
                    </a:lnTo>
                    <a:close/>
                    <a:moveTo>
                      <a:pt x="394" y="71"/>
                    </a:moveTo>
                    <a:lnTo>
                      <a:pt x="394" y="71"/>
                    </a:lnTo>
                    <a:lnTo>
                      <a:pt x="393" y="70"/>
                    </a:lnTo>
                    <a:lnTo>
                      <a:pt x="402" y="57"/>
                    </a:lnTo>
                    <a:lnTo>
                      <a:pt x="394" y="71"/>
                    </a:lnTo>
                    <a:close/>
                    <a:moveTo>
                      <a:pt x="393" y="70"/>
                    </a:moveTo>
                    <a:lnTo>
                      <a:pt x="424" y="92"/>
                    </a:lnTo>
                    <a:lnTo>
                      <a:pt x="442" y="65"/>
                    </a:lnTo>
                    <a:lnTo>
                      <a:pt x="411" y="45"/>
                    </a:lnTo>
                    <a:lnTo>
                      <a:pt x="393" y="70"/>
                    </a:lnTo>
                    <a:close/>
                    <a:moveTo>
                      <a:pt x="424" y="92"/>
                    </a:moveTo>
                    <a:lnTo>
                      <a:pt x="423" y="91"/>
                    </a:lnTo>
                    <a:lnTo>
                      <a:pt x="422" y="90"/>
                    </a:lnTo>
                    <a:lnTo>
                      <a:pt x="433" y="79"/>
                    </a:lnTo>
                    <a:lnTo>
                      <a:pt x="424" y="92"/>
                    </a:lnTo>
                    <a:close/>
                    <a:moveTo>
                      <a:pt x="422" y="90"/>
                    </a:moveTo>
                    <a:lnTo>
                      <a:pt x="448" y="115"/>
                    </a:lnTo>
                    <a:lnTo>
                      <a:pt x="471" y="94"/>
                    </a:lnTo>
                    <a:lnTo>
                      <a:pt x="444" y="67"/>
                    </a:lnTo>
                    <a:lnTo>
                      <a:pt x="422" y="90"/>
                    </a:lnTo>
                    <a:close/>
                    <a:moveTo>
                      <a:pt x="448" y="115"/>
                    </a:moveTo>
                    <a:lnTo>
                      <a:pt x="447" y="114"/>
                    </a:lnTo>
                    <a:lnTo>
                      <a:pt x="446" y="113"/>
                    </a:lnTo>
                    <a:lnTo>
                      <a:pt x="460" y="104"/>
                    </a:lnTo>
                    <a:lnTo>
                      <a:pt x="448" y="115"/>
                    </a:lnTo>
                    <a:close/>
                    <a:moveTo>
                      <a:pt x="446" y="113"/>
                    </a:moveTo>
                    <a:lnTo>
                      <a:pt x="467" y="145"/>
                    </a:lnTo>
                    <a:lnTo>
                      <a:pt x="493" y="127"/>
                    </a:lnTo>
                    <a:lnTo>
                      <a:pt x="472" y="96"/>
                    </a:lnTo>
                    <a:lnTo>
                      <a:pt x="446" y="113"/>
                    </a:lnTo>
                    <a:close/>
                    <a:moveTo>
                      <a:pt x="467" y="145"/>
                    </a:moveTo>
                    <a:lnTo>
                      <a:pt x="467" y="144"/>
                    </a:lnTo>
                    <a:lnTo>
                      <a:pt x="467" y="144"/>
                    </a:lnTo>
                    <a:lnTo>
                      <a:pt x="480" y="136"/>
                    </a:lnTo>
                    <a:lnTo>
                      <a:pt x="467" y="145"/>
                    </a:lnTo>
                    <a:close/>
                    <a:moveTo>
                      <a:pt x="467" y="144"/>
                    </a:moveTo>
                    <a:lnTo>
                      <a:pt x="487" y="180"/>
                    </a:lnTo>
                    <a:lnTo>
                      <a:pt x="515" y="164"/>
                    </a:lnTo>
                    <a:lnTo>
                      <a:pt x="493" y="127"/>
                    </a:lnTo>
                    <a:lnTo>
                      <a:pt x="467" y="144"/>
                    </a:lnTo>
                    <a:close/>
                    <a:moveTo>
                      <a:pt x="487" y="180"/>
                    </a:moveTo>
                    <a:lnTo>
                      <a:pt x="486" y="178"/>
                    </a:lnTo>
                    <a:lnTo>
                      <a:pt x="486" y="176"/>
                    </a:lnTo>
                    <a:lnTo>
                      <a:pt x="502" y="172"/>
                    </a:lnTo>
                    <a:lnTo>
                      <a:pt x="487" y="180"/>
                    </a:lnTo>
                    <a:close/>
                    <a:moveTo>
                      <a:pt x="486" y="176"/>
                    </a:moveTo>
                    <a:lnTo>
                      <a:pt x="496" y="213"/>
                    </a:lnTo>
                    <a:lnTo>
                      <a:pt x="527" y="205"/>
                    </a:lnTo>
                    <a:lnTo>
                      <a:pt x="516" y="168"/>
                    </a:lnTo>
                    <a:lnTo>
                      <a:pt x="486" y="176"/>
                    </a:lnTo>
                    <a:close/>
                    <a:moveTo>
                      <a:pt x="496" y="213"/>
                    </a:moveTo>
                    <a:lnTo>
                      <a:pt x="496" y="212"/>
                    </a:lnTo>
                    <a:lnTo>
                      <a:pt x="496" y="211"/>
                    </a:lnTo>
                    <a:lnTo>
                      <a:pt x="512" y="209"/>
                    </a:lnTo>
                    <a:lnTo>
                      <a:pt x="496" y="213"/>
                    </a:lnTo>
                    <a:close/>
                    <a:moveTo>
                      <a:pt x="496" y="211"/>
                    </a:moveTo>
                    <a:lnTo>
                      <a:pt x="502" y="248"/>
                    </a:lnTo>
                    <a:lnTo>
                      <a:pt x="532" y="244"/>
                    </a:lnTo>
                    <a:lnTo>
                      <a:pt x="527" y="207"/>
                    </a:lnTo>
                    <a:lnTo>
                      <a:pt x="496" y="211"/>
                    </a:lnTo>
                    <a:close/>
                    <a:moveTo>
                      <a:pt x="502" y="248"/>
                    </a:moveTo>
                    <a:lnTo>
                      <a:pt x="502" y="247"/>
                    </a:lnTo>
                    <a:lnTo>
                      <a:pt x="502" y="246"/>
                    </a:lnTo>
                    <a:lnTo>
                      <a:pt x="517" y="246"/>
                    </a:lnTo>
                    <a:lnTo>
                      <a:pt x="502" y="248"/>
                    </a:lnTo>
                    <a:close/>
                    <a:moveTo>
                      <a:pt x="502" y="246"/>
                    </a:moveTo>
                    <a:lnTo>
                      <a:pt x="502" y="288"/>
                    </a:lnTo>
                    <a:lnTo>
                      <a:pt x="532" y="288"/>
                    </a:lnTo>
                    <a:lnTo>
                      <a:pt x="532" y="246"/>
                    </a:lnTo>
                    <a:lnTo>
                      <a:pt x="502" y="2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40" name="Freeform 128">
                <a:extLst>
                  <a:ext uri="{FF2B5EF4-FFF2-40B4-BE49-F238E27FC236}">
                    <a16:creationId xmlns:a16="http://schemas.microsoft.com/office/drawing/2014/main" id="{E4CC54A9-A850-E85D-1A41-4202AD12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563"/>
                <a:ext cx="102" cy="101"/>
              </a:xfrm>
              <a:custGeom>
                <a:avLst/>
                <a:gdLst>
                  <a:gd name="T0" fmla="*/ 94 w 507"/>
                  <a:gd name="T1" fmla="*/ 58 h 502"/>
                  <a:gd name="T2" fmla="*/ 126 w 507"/>
                  <a:gd name="T3" fmla="*/ 37 h 502"/>
                  <a:gd name="T4" fmla="*/ 163 w 507"/>
                  <a:gd name="T5" fmla="*/ 16 h 502"/>
                  <a:gd name="T6" fmla="*/ 199 w 507"/>
                  <a:gd name="T7" fmla="*/ 6 h 502"/>
                  <a:gd name="T8" fmla="*/ 235 w 507"/>
                  <a:gd name="T9" fmla="*/ 0 h 502"/>
                  <a:gd name="T10" fmla="*/ 277 w 507"/>
                  <a:gd name="T11" fmla="*/ 0 h 502"/>
                  <a:gd name="T12" fmla="*/ 314 w 507"/>
                  <a:gd name="T13" fmla="*/ 6 h 502"/>
                  <a:gd name="T14" fmla="*/ 350 w 507"/>
                  <a:gd name="T15" fmla="*/ 22 h 502"/>
                  <a:gd name="T16" fmla="*/ 387 w 507"/>
                  <a:gd name="T17" fmla="*/ 37 h 502"/>
                  <a:gd name="T18" fmla="*/ 419 w 507"/>
                  <a:gd name="T19" fmla="*/ 64 h 502"/>
                  <a:gd name="T20" fmla="*/ 444 w 507"/>
                  <a:gd name="T21" fmla="*/ 89 h 502"/>
                  <a:gd name="T22" fmla="*/ 471 w 507"/>
                  <a:gd name="T23" fmla="*/ 126 h 502"/>
                  <a:gd name="T24" fmla="*/ 486 w 507"/>
                  <a:gd name="T25" fmla="*/ 158 h 502"/>
                  <a:gd name="T26" fmla="*/ 501 w 507"/>
                  <a:gd name="T27" fmla="*/ 199 h 502"/>
                  <a:gd name="T28" fmla="*/ 507 w 507"/>
                  <a:gd name="T29" fmla="*/ 235 h 502"/>
                  <a:gd name="T30" fmla="*/ 501 w 507"/>
                  <a:gd name="T31" fmla="*/ 272 h 502"/>
                  <a:gd name="T32" fmla="*/ 496 w 507"/>
                  <a:gd name="T33" fmla="*/ 314 h 502"/>
                  <a:gd name="T34" fmla="*/ 486 w 507"/>
                  <a:gd name="T35" fmla="*/ 350 h 502"/>
                  <a:gd name="T36" fmla="*/ 465 w 507"/>
                  <a:gd name="T37" fmla="*/ 382 h 502"/>
                  <a:gd name="T38" fmla="*/ 444 w 507"/>
                  <a:gd name="T39" fmla="*/ 419 h 502"/>
                  <a:gd name="T40" fmla="*/ 412 w 507"/>
                  <a:gd name="T41" fmla="*/ 444 h 502"/>
                  <a:gd name="T42" fmla="*/ 382 w 507"/>
                  <a:gd name="T43" fmla="*/ 471 h 502"/>
                  <a:gd name="T44" fmla="*/ 345 w 507"/>
                  <a:gd name="T45" fmla="*/ 486 h 502"/>
                  <a:gd name="T46" fmla="*/ 308 w 507"/>
                  <a:gd name="T47" fmla="*/ 497 h 502"/>
                  <a:gd name="T48" fmla="*/ 272 w 507"/>
                  <a:gd name="T49" fmla="*/ 502 h 502"/>
                  <a:gd name="T50" fmla="*/ 230 w 507"/>
                  <a:gd name="T51" fmla="*/ 502 h 502"/>
                  <a:gd name="T52" fmla="*/ 193 w 507"/>
                  <a:gd name="T53" fmla="*/ 497 h 502"/>
                  <a:gd name="T54" fmla="*/ 157 w 507"/>
                  <a:gd name="T55" fmla="*/ 486 h 502"/>
                  <a:gd name="T56" fmla="*/ 121 w 507"/>
                  <a:gd name="T57" fmla="*/ 465 h 502"/>
                  <a:gd name="T58" fmla="*/ 89 w 507"/>
                  <a:gd name="T59" fmla="*/ 444 h 502"/>
                  <a:gd name="T60" fmla="*/ 57 w 507"/>
                  <a:gd name="T61" fmla="*/ 413 h 502"/>
                  <a:gd name="T62" fmla="*/ 37 w 507"/>
                  <a:gd name="T63" fmla="*/ 382 h 502"/>
                  <a:gd name="T64" fmla="*/ 21 w 507"/>
                  <a:gd name="T65" fmla="*/ 345 h 502"/>
                  <a:gd name="T66" fmla="*/ 5 w 507"/>
                  <a:gd name="T67" fmla="*/ 308 h 502"/>
                  <a:gd name="T68" fmla="*/ 0 w 507"/>
                  <a:gd name="T69" fmla="*/ 267 h 502"/>
                  <a:gd name="T70" fmla="*/ 0 w 507"/>
                  <a:gd name="T71" fmla="*/ 230 h 502"/>
                  <a:gd name="T72" fmla="*/ 11 w 507"/>
                  <a:gd name="T73" fmla="*/ 188 h 502"/>
                  <a:gd name="T74" fmla="*/ 21 w 507"/>
                  <a:gd name="T75" fmla="*/ 152 h 502"/>
                  <a:gd name="T76" fmla="*/ 37 w 507"/>
                  <a:gd name="T77" fmla="*/ 121 h 502"/>
                  <a:gd name="T78" fmla="*/ 63 w 507"/>
                  <a:gd name="T79" fmla="*/ 89 h 502"/>
                  <a:gd name="T80" fmla="*/ 94 w 507"/>
                  <a:gd name="T81" fmla="*/ 58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7" h="502">
                    <a:moveTo>
                      <a:pt x="94" y="58"/>
                    </a:moveTo>
                    <a:lnTo>
                      <a:pt x="126" y="37"/>
                    </a:lnTo>
                    <a:lnTo>
                      <a:pt x="163" y="16"/>
                    </a:lnTo>
                    <a:lnTo>
                      <a:pt x="199" y="6"/>
                    </a:lnTo>
                    <a:lnTo>
                      <a:pt x="235" y="0"/>
                    </a:lnTo>
                    <a:lnTo>
                      <a:pt x="277" y="0"/>
                    </a:lnTo>
                    <a:lnTo>
                      <a:pt x="314" y="6"/>
                    </a:lnTo>
                    <a:lnTo>
                      <a:pt x="350" y="22"/>
                    </a:lnTo>
                    <a:lnTo>
                      <a:pt x="387" y="37"/>
                    </a:lnTo>
                    <a:lnTo>
                      <a:pt x="419" y="64"/>
                    </a:lnTo>
                    <a:lnTo>
                      <a:pt x="444" y="89"/>
                    </a:lnTo>
                    <a:lnTo>
                      <a:pt x="471" y="126"/>
                    </a:lnTo>
                    <a:lnTo>
                      <a:pt x="486" y="158"/>
                    </a:lnTo>
                    <a:lnTo>
                      <a:pt x="501" y="199"/>
                    </a:lnTo>
                    <a:lnTo>
                      <a:pt x="507" y="235"/>
                    </a:lnTo>
                    <a:lnTo>
                      <a:pt x="501" y="272"/>
                    </a:lnTo>
                    <a:lnTo>
                      <a:pt x="496" y="314"/>
                    </a:lnTo>
                    <a:lnTo>
                      <a:pt x="486" y="350"/>
                    </a:lnTo>
                    <a:lnTo>
                      <a:pt x="465" y="382"/>
                    </a:lnTo>
                    <a:lnTo>
                      <a:pt x="444" y="419"/>
                    </a:lnTo>
                    <a:lnTo>
                      <a:pt x="412" y="444"/>
                    </a:lnTo>
                    <a:lnTo>
                      <a:pt x="382" y="471"/>
                    </a:lnTo>
                    <a:lnTo>
                      <a:pt x="345" y="486"/>
                    </a:lnTo>
                    <a:lnTo>
                      <a:pt x="308" y="497"/>
                    </a:lnTo>
                    <a:lnTo>
                      <a:pt x="272" y="502"/>
                    </a:lnTo>
                    <a:lnTo>
                      <a:pt x="230" y="502"/>
                    </a:lnTo>
                    <a:lnTo>
                      <a:pt x="193" y="497"/>
                    </a:lnTo>
                    <a:lnTo>
                      <a:pt x="157" y="486"/>
                    </a:lnTo>
                    <a:lnTo>
                      <a:pt x="121" y="465"/>
                    </a:lnTo>
                    <a:lnTo>
                      <a:pt x="89" y="444"/>
                    </a:lnTo>
                    <a:lnTo>
                      <a:pt x="57" y="413"/>
                    </a:lnTo>
                    <a:lnTo>
                      <a:pt x="37" y="382"/>
                    </a:lnTo>
                    <a:lnTo>
                      <a:pt x="21" y="345"/>
                    </a:lnTo>
                    <a:lnTo>
                      <a:pt x="5" y="308"/>
                    </a:lnTo>
                    <a:lnTo>
                      <a:pt x="0" y="267"/>
                    </a:lnTo>
                    <a:lnTo>
                      <a:pt x="0" y="230"/>
                    </a:lnTo>
                    <a:lnTo>
                      <a:pt x="11" y="188"/>
                    </a:lnTo>
                    <a:lnTo>
                      <a:pt x="21" y="152"/>
                    </a:lnTo>
                    <a:lnTo>
                      <a:pt x="37" y="121"/>
                    </a:lnTo>
                    <a:lnTo>
                      <a:pt x="63" y="89"/>
                    </a:lnTo>
                    <a:lnTo>
                      <a:pt x="94" y="58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41" name="Freeform 129">
                <a:extLst>
                  <a:ext uri="{FF2B5EF4-FFF2-40B4-BE49-F238E27FC236}">
                    <a16:creationId xmlns:a16="http://schemas.microsoft.com/office/drawing/2014/main" id="{C910021E-ADF9-6DD9-700F-ED4CBA6848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6" y="2560"/>
                <a:ext cx="108" cy="107"/>
              </a:xfrm>
              <a:custGeom>
                <a:avLst/>
                <a:gdLst>
                  <a:gd name="T0" fmla="*/ 149 w 538"/>
                  <a:gd name="T1" fmla="*/ 65 h 532"/>
                  <a:gd name="T2" fmla="*/ 185 w 538"/>
                  <a:gd name="T3" fmla="*/ 45 h 532"/>
                  <a:gd name="T4" fmla="*/ 182 w 538"/>
                  <a:gd name="T5" fmla="*/ 46 h 532"/>
                  <a:gd name="T6" fmla="*/ 173 w 538"/>
                  <a:gd name="T7" fmla="*/ 17 h 532"/>
                  <a:gd name="T8" fmla="*/ 218 w 538"/>
                  <a:gd name="T9" fmla="*/ 36 h 532"/>
                  <a:gd name="T10" fmla="*/ 252 w 538"/>
                  <a:gd name="T11" fmla="*/ 31 h 532"/>
                  <a:gd name="T12" fmla="*/ 292 w 538"/>
                  <a:gd name="T13" fmla="*/ 31 h 532"/>
                  <a:gd name="T14" fmla="*/ 290 w 538"/>
                  <a:gd name="T15" fmla="*/ 31 h 532"/>
                  <a:gd name="T16" fmla="*/ 294 w 538"/>
                  <a:gd name="T17" fmla="*/ 0 h 532"/>
                  <a:gd name="T18" fmla="*/ 326 w 538"/>
                  <a:gd name="T19" fmla="*/ 36 h 532"/>
                  <a:gd name="T20" fmla="*/ 359 w 538"/>
                  <a:gd name="T21" fmla="*/ 51 h 532"/>
                  <a:gd name="T22" fmla="*/ 394 w 538"/>
                  <a:gd name="T23" fmla="*/ 65 h 532"/>
                  <a:gd name="T24" fmla="*/ 443 w 538"/>
                  <a:gd name="T25" fmla="*/ 66 h 532"/>
                  <a:gd name="T26" fmla="*/ 434 w 538"/>
                  <a:gd name="T27" fmla="*/ 79 h 532"/>
                  <a:gd name="T28" fmla="*/ 422 w 538"/>
                  <a:gd name="T29" fmla="*/ 89 h 532"/>
                  <a:gd name="T30" fmla="*/ 447 w 538"/>
                  <a:gd name="T31" fmla="*/ 113 h 532"/>
                  <a:gd name="T32" fmla="*/ 472 w 538"/>
                  <a:gd name="T33" fmla="*/ 149 h 532"/>
                  <a:gd name="T34" fmla="*/ 515 w 538"/>
                  <a:gd name="T35" fmla="*/ 165 h 532"/>
                  <a:gd name="T36" fmla="*/ 487 w 538"/>
                  <a:gd name="T37" fmla="*/ 179 h 532"/>
                  <a:gd name="T38" fmla="*/ 502 w 538"/>
                  <a:gd name="T39" fmla="*/ 219 h 532"/>
                  <a:gd name="T40" fmla="*/ 506 w 538"/>
                  <a:gd name="T41" fmla="*/ 253 h 532"/>
                  <a:gd name="T42" fmla="*/ 506 w 538"/>
                  <a:gd name="T43" fmla="*/ 248 h 532"/>
                  <a:gd name="T44" fmla="*/ 538 w 538"/>
                  <a:gd name="T45" fmla="*/ 253 h 532"/>
                  <a:gd name="T46" fmla="*/ 533 w 538"/>
                  <a:gd name="T47" fmla="*/ 289 h 532"/>
                  <a:gd name="T48" fmla="*/ 496 w 538"/>
                  <a:gd name="T49" fmla="*/ 326 h 532"/>
                  <a:gd name="T50" fmla="*/ 486 w 538"/>
                  <a:gd name="T51" fmla="*/ 361 h 532"/>
                  <a:gd name="T52" fmla="*/ 488 w 538"/>
                  <a:gd name="T53" fmla="*/ 357 h 532"/>
                  <a:gd name="T54" fmla="*/ 514 w 538"/>
                  <a:gd name="T55" fmla="*/ 374 h 532"/>
                  <a:gd name="T56" fmla="*/ 494 w 538"/>
                  <a:gd name="T57" fmla="*/ 404 h 532"/>
                  <a:gd name="T58" fmla="*/ 446 w 538"/>
                  <a:gd name="T59" fmla="*/ 425 h 532"/>
                  <a:gd name="T60" fmla="*/ 418 w 538"/>
                  <a:gd name="T61" fmla="*/ 447 h 532"/>
                  <a:gd name="T62" fmla="*/ 407 w 538"/>
                  <a:gd name="T63" fmla="*/ 498 h 532"/>
                  <a:gd name="T64" fmla="*/ 397 w 538"/>
                  <a:gd name="T65" fmla="*/ 486 h 532"/>
                  <a:gd name="T66" fmla="*/ 391 w 538"/>
                  <a:gd name="T67" fmla="*/ 471 h 532"/>
                  <a:gd name="T68" fmla="*/ 356 w 538"/>
                  <a:gd name="T69" fmla="*/ 486 h 532"/>
                  <a:gd name="T70" fmla="*/ 320 w 538"/>
                  <a:gd name="T71" fmla="*/ 496 h 532"/>
                  <a:gd name="T72" fmla="*/ 289 w 538"/>
                  <a:gd name="T73" fmla="*/ 532 h 532"/>
                  <a:gd name="T74" fmla="*/ 287 w 538"/>
                  <a:gd name="T75" fmla="*/ 517 h 532"/>
                  <a:gd name="T76" fmla="*/ 287 w 538"/>
                  <a:gd name="T77" fmla="*/ 501 h 532"/>
                  <a:gd name="T78" fmla="*/ 247 w 538"/>
                  <a:gd name="T79" fmla="*/ 501 h 532"/>
                  <a:gd name="T80" fmla="*/ 212 w 538"/>
                  <a:gd name="T81" fmla="*/ 496 h 532"/>
                  <a:gd name="T82" fmla="*/ 167 w 538"/>
                  <a:gd name="T83" fmla="*/ 516 h 532"/>
                  <a:gd name="T84" fmla="*/ 172 w 538"/>
                  <a:gd name="T85" fmla="*/ 501 h 532"/>
                  <a:gd name="T86" fmla="*/ 180 w 538"/>
                  <a:gd name="T87" fmla="*/ 488 h 532"/>
                  <a:gd name="T88" fmla="*/ 144 w 538"/>
                  <a:gd name="T89" fmla="*/ 467 h 532"/>
                  <a:gd name="T90" fmla="*/ 114 w 538"/>
                  <a:gd name="T91" fmla="*/ 447 h 532"/>
                  <a:gd name="T92" fmla="*/ 61 w 538"/>
                  <a:gd name="T93" fmla="*/ 440 h 532"/>
                  <a:gd name="T94" fmla="*/ 72 w 538"/>
                  <a:gd name="T95" fmla="*/ 428 h 532"/>
                  <a:gd name="T96" fmla="*/ 86 w 538"/>
                  <a:gd name="T97" fmla="*/ 419 h 532"/>
                  <a:gd name="T98" fmla="*/ 66 w 538"/>
                  <a:gd name="T99" fmla="*/ 391 h 532"/>
                  <a:gd name="T100" fmla="*/ 35 w 538"/>
                  <a:gd name="T101" fmla="*/ 317 h 532"/>
                  <a:gd name="T102" fmla="*/ 36 w 538"/>
                  <a:gd name="T103" fmla="*/ 321 h 532"/>
                  <a:gd name="T104" fmla="*/ 5 w 538"/>
                  <a:gd name="T105" fmla="*/ 325 h 532"/>
                  <a:gd name="T106" fmla="*/ 31 w 538"/>
                  <a:gd name="T107" fmla="*/ 280 h 532"/>
                  <a:gd name="T108" fmla="*/ 31 w 538"/>
                  <a:gd name="T109" fmla="*/ 245 h 532"/>
                  <a:gd name="T110" fmla="*/ 41 w 538"/>
                  <a:gd name="T111" fmla="*/ 207 h 532"/>
                  <a:gd name="T112" fmla="*/ 41 w 538"/>
                  <a:gd name="T113" fmla="*/ 208 h 532"/>
                  <a:gd name="T114" fmla="*/ 10 w 538"/>
                  <a:gd name="T115" fmla="*/ 199 h 532"/>
                  <a:gd name="T116" fmla="*/ 51 w 538"/>
                  <a:gd name="T117" fmla="*/ 172 h 532"/>
                  <a:gd name="T118" fmla="*/ 66 w 538"/>
                  <a:gd name="T119" fmla="*/ 143 h 532"/>
                  <a:gd name="T120" fmla="*/ 90 w 538"/>
                  <a:gd name="T121" fmla="*/ 114 h 532"/>
                  <a:gd name="T122" fmla="*/ 89 w 538"/>
                  <a:gd name="T123" fmla="*/ 115 h 532"/>
                  <a:gd name="T124" fmla="*/ 67 w 538"/>
                  <a:gd name="T125" fmla="*/ 93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8" h="532">
                    <a:moveTo>
                      <a:pt x="118" y="86"/>
                    </a:moveTo>
                    <a:lnTo>
                      <a:pt x="149" y="65"/>
                    </a:lnTo>
                    <a:lnTo>
                      <a:pt x="132" y="39"/>
                    </a:lnTo>
                    <a:lnTo>
                      <a:pt x="101" y="60"/>
                    </a:lnTo>
                    <a:lnTo>
                      <a:pt x="118" y="86"/>
                    </a:lnTo>
                    <a:close/>
                    <a:moveTo>
                      <a:pt x="149" y="65"/>
                    </a:moveTo>
                    <a:lnTo>
                      <a:pt x="149" y="65"/>
                    </a:lnTo>
                    <a:lnTo>
                      <a:pt x="149" y="65"/>
                    </a:lnTo>
                    <a:lnTo>
                      <a:pt x="141" y="52"/>
                    </a:lnTo>
                    <a:lnTo>
                      <a:pt x="149" y="65"/>
                    </a:lnTo>
                    <a:close/>
                    <a:moveTo>
                      <a:pt x="149" y="65"/>
                    </a:moveTo>
                    <a:lnTo>
                      <a:pt x="185" y="45"/>
                    </a:lnTo>
                    <a:lnTo>
                      <a:pt x="169" y="18"/>
                    </a:lnTo>
                    <a:lnTo>
                      <a:pt x="133" y="39"/>
                    </a:lnTo>
                    <a:lnTo>
                      <a:pt x="149" y="65"/>
                    </a:lnTo>
                    <a:close/>
                    <a:moveTo>
                      <a:pt x="185" y="45"/>
                    </a:moveTo>
                    <a:lnTo>
                      <a:pt x="184" y="46"/>
                    </a:lnTo>
                    <a:lnTo>
                      <a:pt x="182" y="46"/>
                    </a:lnTo>
                    <a:lnTo>
                      <a:pt x="178" y="31"/>
                    </a:lnTo>
                    <a:lnTo>
                      <a:pt x="185" y="45"/>
                    </a:lnTo>
                    <a:close/>
                    <a:moveTo>
                      <a:pt x="182" y="46"/>
                    </a:moveTo>
                    <a:lnTo>
                      <a:pt x="218" y="36"/>
                    </a:lnTo>
                    <a:lnTo>
                      <a:pt x="209" y="5"/>
                    </a:lnTo>
                    <a:lnTo>
                      <a:pt x="173" y="17"/>
                    </a:lnTo>
                    <a:lnTo>
                      <a:pt x="182" y="46"/>
                    </a:lnTo>
                    <a:close/>
                    <a:moveTo>
                      <a:pt x="218" y="36"/>
                    </a:moveTo>
                    <a:lnTo>
                      <a:pt x="217" y="36"/>
                    </a:lnTo>
                    <a:lnTo>
                      <a:pt x="216" y="36"/>
                    </a:lnTo>
                    <a:lnTo>
                      <a:pt x="214" y="21"/>
                    </a:lnTo>
                    <a:lnTo>
                      <a:pt x="218" y="36"/>
                    </a:lnTo>
                    <a:close/>
                    <a:moveTo>
                      <a:pt x="216" y="36"/>
                    </a:moveTo>
                    <a:lnTo>
                      <a:pt x="252" y="31"/>
                    </a:lnTo>
                    <a:lnTo>
                      <a:pt x="248" y="0"/>
                    </a:lnTo>
                    <a:lnTo>
                      <a:pt x="211" y="5"/>
                    </a:lnTo>
                    <a:lnTo>
                      <a:pt x="216" y="36"/>
                    </a:lnTo>
                    <a:close/>
                    <a:moveTo>
                      <a:pt x="252" y="31"/>
                    </a:moveTo>
                    <a:lnTo>
                      <a:pt x="252" y="31"/>
                    </a:lnTo>
                    <a:lnTo>
                      <a:pt x="250" y="31"/>
                    </a:lnTo>
                    <a:lnTo>
                      <a:pt x="250" y="15"/>
                    </a:lnTo>
                    <a:lnTo>
                      <a:pt x="252" y="31"/>
                    </a:lnTo>
                    <a:close/>
                    <a:moveTo>
                      <a:pt x="250" y="31"/>
                    </a:moveTo>
                    <a:lnTo>
                      <a:pt x="292" y="31"/>
                    </a:lnTo>
                    <a:lnTo>
                      <a:pt x="292" y="0"/>
                    </a:lnTo>
                    <a:lnTo>
                      <a:pt x="250" y="0"/>
                    </a:lnTo>
                    <a:lnTo>
                      <a:pt x="250" y="31"/>
                    </a:lnTo>
                    <a:close/>
                    <a:moveTo>
                      <a:pt x="292" y="31"/>
                    </a:moveTo>
                    <a:lnTo>
                      <a:pt x="291" y="31"/>
                    </a:lnTo>
                    <a:lnTo>
                      <a:pt x="290" y="31"/>
                    </a:lnTo>
                    <a:lnTo>
                      <a:pt x="292" y="15"/>
                    </a:lnTo>
                    <a:lnTo>
                      <a:pt x="292" y="31"/>
                    </a:lnTo>
                    <a:close/>
                    <a:moveTo>
                      <a:pt x="290" y="31"/>
                    </a:moveTo>
                    <a:lnTo>
                      <a:pt x="326" y="36"/>
                    </a:lnTo>
                    <a:lnTo>
                      <a:pt x="331" y="5"/>
                    </a:lnTo>
                    <a:lnTo>
                      <a:pt x="294" y="0"/>
                    </a:lnTo>
                    <a:lnTo>
                      <a:pt x="290" y="31"/>
                    </a:lnTo>
                    <a:close/>
                    <a:moveTo>
                      <a:pt x="326" y="36"/>
                    </a:moveTo>
                    <a:lnTo>
                      <a:pt x="324" y="36"/>
                    </a:lnTo>
                    <a:lnTo>
                      <a:pt x="322" y="35"/>
                    </a:lnTo>
                    <a:lnTo>
                      <a:pt x="329" y="21"/>
                    </a:lnTo>
                    <a:lnTo>
                      <a:pt x="326" y="36"/>
                    </a:lnTo>
                    <a:close/>
                    <a:moveTo>
                      <a:pt x="322" y="35"/>
                    </a:moveTo>
                    <a:lnTo>
                      <a:pt x="359" y="51"/>
                    </a:lnTo>
                    <a:lnTo>
                      <a:pt x="371" y="22"/>
                    </a:lnTo>
                    <a:lnTo>
                      <a:pt x="335" y="6"/>
                    </a:lnTo>
                    <a:lnTo>
                      <a:pt x="322" y="35"/>
                    </a:lnTo>
                    <a:close/>
                    <a:moveTo>
                      <a:pt x="359" y="51"/>
                    </a:moveTo>
                    <a:lnTo>
                      <a:pt x="396" y="66"/>
                    </a:lnTo>
                    <a:lnTo>
                      <a:pt x="408" y="38"/>
                    </a:lnTo>
                    <a:lnTo>
                      <a:pt x="371" y="22"/>
                    </a:lnTo>
                    <a:lnTo>
                      <a:pt x="359" y="51"/>
                    </a:lnTo>
                    <a:close/>
                    <a:moveTo>
                      <a:pt x="396" y="66"/>
                    </a:moveTo>
                    <a:lnTo>
                      <a:pt x="394" y="65"/>
                    </a:lnTo>
                    <a:lnTo>
                      <a:pt x="392" y="64"/>
                    </a:lnTo>
                    <a:lnTo>
                      <a:pt x="402" y="52"/>
                    </a:lnTo>
                    <a:lnTo>
                      <a:pt x="396" y="66"/>
                    </a:lnTo>
                    <a:close/>
                    <a:moveTo>
                      <a:pt x="392" y="64"/>
                    </a:moveTo>
                    <a:lnTo>
                      <a:pt x="423" y="90"/>
                    </a:lnTo>
                    <a:lnTo>
                      <a:pt x="443" y="66"/>
                    </a:lnTo>
                    <a:lnTo>
                      <a:pt x="412" y="40"/>
                    </a:lnTo>
                    <a:lnTo>
                      <a:pt x="392" y="64"/>
                    </a:lnTo>
                    <a:close/>
                    <a:moveTo>
                      <a:pt x="423" y="90"/>
                    </a:moveTo>
                    <a:lnTo>
                      <a:pt x="422" y="90"/>
                    </a:lnTo>
                    <a:lnTo>
                      <a:pt x="422" y="89"/>
                    </a:lnTo>
                    <a:lnTo>
                      <a:pt x="434" y="79"/>
                    </a:lnTo>
                    <a:lnTo>
                      <a:pt x="423" y="90"/>
                    </a:lnTo>
                    <a:close/>
                    <a:moveTo>
                      <a:pt x="422" y="89"/>
                    </a:moveTo>
                    <a:lnTo>
                      <a:pt x="448" y="115"/>
                    </a:lnTo>
                    <a:lnTo>
                      <a:pt x="470" y="93"/>
                    </a:lnTo>
                    <a:lnTo>
                      <a:pt x="444" y="68"/>
                    </a:lnTo>
                    <a:lnTo>
                      <a:pt x="422" y="89"/>
                    </a:lnTo>
                    <a:close/>
                    <a:moveTo>
                      <a:pt x="448" y="115"/>
                    </a:moveTo>
                    <a:lnTo>
                      <a:pt x="447" y="114"/>
                    </a:lnTo>
                    <a:lnTo>
                      <a:pt x="447" y="113"/>
                    </a:lnTo>
                    <a:lnTo>
                      <a:pt x="459" y="104"/>
                    </a:lnTo>
                    <a:lnTo>
                      <a:pt x="448" y="115"/>
                    </a:lnTo>
                    <a:close/>
                    <a:moveTo>
                      <a:pt x="447" y="113"/>
                    </a:moveTo>
                    <a:lnTo>
                      <a:pt x="472" y="150"/>
                    </a:lnTo>
                    <a:lnTo>
                      <a:pt x="498" y="132"/>
                    </a:lnTo>
                    <a:lnTo>
                      <a:pt x="472" y="95"/>
                    </a:lnTo>
                    <a:lnTo>
                      <a:pt x="447" y="113"/>
                    </a:lnTo>
                    <a:close/>
                    <a:moveTo>
                      <a:pt x="472" y="150"/>
                    </a:moveTo>
                    <a:lnTo>
                      <a:pt x="472" y="149"/>
                    </a:lnTo>
                    <a:lnTo>
                      <a:pt x="471" y="148"/>
                    </a:lnTo>
                    <a:lnTo>
                      <a:pt x="486" y="141"/>
                    </a:lnTo>
                    <a:lnTo>
                      <a:pt x="472" y="150"/>
                    </a:lnTo>
                    <a:close/>
                    <a:moveTo>
                      <a:pt x="471" y="148"/>
                    </a:moveTo>
                    <a:lnTo>
                      <a:pt x="487" y="179"/>
                    </a:lnTo>
                    <a:lnTo>
                      <a:pt x="515" y="165"/>
                    </a:lnTo>
                    <a:lnTo>
                      <a:pt x="500" y="134"/>
                    </a:lnTo>
                    <a:lnTo>
                      <a:pt x="471" y="148"/>
                    </a:lnTo>
                    <a:close/>
                    <a:moveTo>
                      <a:pt x="487" y="179"/>
                    </a:moveTo>
                    <a:lnTo>
                      <a:pt x="487" y="178"/>
                    </a:lnTo>
                    <a:lnTo>
                      <a:pt x="501" y="173"/>
                    </a:lnTo>
                    <a:lnTo>
                      <a:pt x="487" y="179"/>
                    </a:lnTo>
                    <a:close/>
                    <a:moveTo>
                      <a:pt x="487" y="178"/>
                    </a:moveTo>
                    <a:lnTo>
                      <a:pt x="502" y="219"/>
                    </a:lnTo>
                    <a:lnTo>
                      <a:pt x="531" y="208"/>
                    </a:lnTo>
                    <a:lnTo>
                      <a:pt x="516" y="166"/>
                    </a:lnTo>
                    <a:lnTo>
                      <a:pt x="487" y="178"/>
                    </a:lnTo>
                    <a:close/>
                    <a:moveTo>
                      <a:pt x="502" y="219"/>
                    </a:moveTo>
                    <a:lnTo>
                      <a:pt x="502" y="218"/>
                    </a:lnTo>
                    <a:lnTo>
                      <a:pt x="501" y="216"/>
                    </a:lnTo>
                    <a:lnTo>
                      <a:pt x="516" y="214"/>
                    </a:lnTo>
                    <a:lnTo>
                      <a:pt x="502" y="219"/>
                    </a:lnTo>
                    <a:close/>
                    <a:moveTo>
                      <a:pt x="501" y="216"/>
                    </a:moveTo>
                    <a:lnTo>
                      <a:pt x="506" y="253"/>
                    </a:lnTo>
                    <a:lnTo>
                      <a:pt x="538" y="248"/>
                    </a:lnTo>
                    <a:lnTo>
                      <a:pt x="533" y="212"/>
                    </a:lnTo>
                    <a:lnTo>
                      <a:pt x="501" y="216"/>
                    </a:lnTo>
                    <a:close/>
                    <a:moveTo>
                      <a:pt x="506" y="253"/>
                    </a:moveTo>
                    <a:lnTo>
                      <a:pt x="506" y="250"/>
                    </a:lnTo>
                    <a:lnTo>
                      <a:pt x="506" y="248"/>
                    </a:lnTo>
                    <a:lnTo>
                      <a:pt x="522" y="250"/>
                    </a:lnTo>
                    <a:lnTo>
                      <a:pt x="506" y="253"/>
                    </a:lnTo>
                    <a:close/>
                    <a:moveTo>
                      <a:pt x="506" y="248"/>
                    </a:moveTo>
                    <a:lnTo>
                      <a:pt x="501" y="285"/>
                    </a:lnTo>
                    <a:lnTo>
                      <a:pt x="533" y="289"/>
                    </a:lnTo>
                    <a:lnTo>
                      <a:pt x="538" y="253"/>
                    </a:lnTo>
                    <a:lnTo>
                      <a:pt x="506" y="248"/>
                    </a:lnTo>
                    <a:close/>
                    <a:moveTo>
                      <a:pt x="533" y="289"/>
                    </a:moveTo>
                    <a:lnTo>
                      <a:pt x="531" y="291"/>
                    </a:lnTo>
                    <a:lnTo>
                      <a:pt x="533" y="289"/>
                    </a:lnTo>
                    <a:lnTo>
                      <a:pt x="516" y="287"/>
                    </a:lnTo>
                    <a:lnTo>
                      <a:pt x="533" y="289"/>
                    </a:lnTo>
                    <a:close/>
                    <a:moveTo>
                      <a:pt x="501" y="286"/>
                    </a:moveTo>
                    <a:lnTo>
                      <a:pt x="496" y="326"/>
                    </a:lnTo>
                    <a:lnTo>
                      <a:pt x="527" y="331"/>
                    </a:lnTo>
                    <a:lnTo>
                      <a:pt x="533" y="289"/>
                    </a:lnTo>
                    <a:lnTo>
                      <a:pt x="501" y="286"/>
                    </a:lnTo>
                    <a:close/>
                    <a:moveTo>
                      <a:pt x="496" y="326"/>
                    </a:moveTo>
                    <a:lnTo>
                      <a:pt x="496" y="325"/>
                    </a:lnTo>
                    <a:lnTo>
                      <a:pt x="497" y="324"/>
                    </a:lnTo>
                    <a:lnTo>
                      <a:pt x="511" y="329"/>
                    </a:lnTo>
                    <a:lnTo>
                      <a:pt x="496" y="326"/>
                    </a:lnTo>
                    <a:close/>
                    <a:moveTo>
                      <a:pt x="497" y="324"/>
                    </a:moveTo>
                    <a:lnTo>
                      <a:pt x="486" y="361"/>
                    </a:lnTo>
                    <a:lnTo>
                      <a:pt x="516" y="369"/>
                    </a:lnTo>
                    <a:lnTo>
                      <a:pt x="526" y="333"/>
                    </a:lnTo>
                    <a:lnTo>
                      <a:pt x="497" y="324"/>
                    </a:lnTo>
                    <a:close/>
                    <a:moveTo>
                      <a:pt x="486" y="361"/>
                    </a:moveTo>
                    <a:lnTo>
                      <a:pt x="487" y="359"/>
                    </a:lnTo>
                    <a:lnTo>
                      <a:pt x="488" y="357"/>
                    </a:lnTo>
                    <a:lnTo>
                      <a:pt x="501" y="365"/>
                    </a:lnTo>
                    <a:lnTo>
                      <a:pt x="486" y="361"/>
                    </a:lnTo>
                    <a:close/>
                    <a:moveTo>
                      <a:pt x="488" y="357"/>
                    </a:moveTo>
                    <a:lnTo>
                      <a:pt x="467" y="388"/>
                    </a:lnTo>
                    <a:lnTo>
                      <a:pt x="493" y="405"/>
                    </a:lnTo>
                    <a:lnTo>
                      <a:pt x="514" y="374"/>
                    </a:lnTo>
                    <a:lnTo>
                      <a:pt x="488" y="357"/>
                    </a:lnTo>
                    <a:close/>
                    <a:moveTo>
                      <a:pt x="494" y="404"/>
                    </a:moveTo>
                    <a:lnTo>
                      <a:pt x="494" y="405"/>
                    </a:lnTo>
                    <a:lnTo>
                      <a:pt x="493" y="405"/>
                    </a:lnTo>
                    <a:lnTo>
                      <a:pt x="480" y="397"/>
                    </a:lnTo>
                    <a:lnTo>
                      <a:pt x="494" y="404"/>
                    </a:lnTo>
                    <a:close/>
                    <a:moveTo>
                      <a:pt x="466" y="389"/>
                    </a:moveTo>
                    <a:lnTo>
                      <a:pt x="446" y="425"/>
                    </a:lnTo>
                    <a:lnTo>
                      <a:pt x="473" y="441"/>
                    </a:lnTo>
                    <a:lnTo>
                      <a:pt x="494" y="404"/>
                    </a:lnTo>
                    <a:lnTo>
                      <a:pt x="466" y="389"/>
                    </a:lnTo>
                    <a:close/>
                    <a:moveTo>
                      <a:pt x="446" y="425"/>
                    </a:moveTo>
                    <a:lnTo>
                      <a:pt x="447" y="423"/>
                    </a:lnTo>
                    <a:lnTo>
                      <a:pt x="449" y="421"/>
                    </a:lnTo>
                    <a:lnTo>
                      <a:pt x="459" y="434"/>
                    </a:lnTo>
                    <a:lnTo>
                      <a:pt x="446" y="425"/>
                    </a:lnTo>
                    <a:close/>
                    <a:moveTo>
                      <a:pt x="449" y="421"/>
                    </a:moveTo>
                    <a:lnTo>
                      <a:pt x="418" y="447"/>
                    </a:lnTo>
                    <a:lnTo>
                      <a:pt x="438" y="471"/>
                    </a:lnTo>
                    <a:lnTo>
                      <a:pt x="469" y="446"/>
                    </a:lnTo>
                    <a:lnTo>
                      <a:pt x="449" y="421"/>
                    </a:lnTo>
                    <a:close/>
                    <a:moveTo>
                      <a:pt x="418" y="447"/>
                    </a:moveTo>
                    <a:lnTo>
                      <a:pt x="387" y="473"/>
                    </a:lnTo>
                    <a:lnTo>
                      <a:pt x="407" y="498"/>
                    </a:lnTo>
                    <a:lnTo>
                      <a:pt x="438" y="471"/>
                    </a:lnTo>
                    <a:lnTo>
                      <a:pt x="418" y="447"/>
                    </a:lnTo>
                    <a:close/>
                    <a:moveTo>
                      <a:pt x="387" y="473"/>
                    </a:moveTo>
                    <a:lnTo>
                      <a:pt x="389" y="472"/>
                    </a:lnTo>
                    <a:lnTo>
                      <a:pt x="391" y="471"/>
                    </a:lnTo>
                    <a:lnTo>
                      <a:pt x="397" y="486"/>
                    </a:lnTo>
                    <a:lnTo>
                      <a:pt x="387" y="473"/>
                    </a:lnTo>
                    <a:close/>
                    <a:moveTo>
                      <a:pt x="391" y="471"/>
                    </a:moveTo>
                    <a:lnTo>
                      <a:pt x="354" y="487"/>
                    </a:lnTo>
                    <a:lnTo>
                      <a:pt x="366" y="515"/>
                    </a:lnTo>
                    <a:lnTo>
                      <a:pt x="403" y="500"/>
                    </a:lnTo>
                    <a:lnTo>
                      <a:pt x="391" y="471"/>
                    </a:lnTo>
                    <a:close/>
                    <a:moveTo>
                      <a:pt x="354" y="487"/>
                    </a:moveTo>
                    <a:lnTo>
                      <a:pt x="355" y="487"/>
                    </a:lnTo>
                    <a:lnTo>
                      <a:pt x="356" y="486"/>
                    </a:lnTo>
                    <a:lnTo>
                      <a:pt x="360" y="501"/>
                    </a:lnTo>
                    <a:lnTo>
                      <a:pt x="354" y="487"/>
                    </a:lnTo>
                    <a:close/>
                    <a:moveTo>
                      <a:pt x="356" y="486"/>
                    </a:moveTo>
                    <a:lnTo>
                      <a:pt x="319" y="497"/>
                    </a:lnTo>
                    <a:lnTo>
                      <a:pt x="327" y="526"/>
                    </a:lnTo>
                    <a:lnTo>
                      <a:pt x="364" y="516"/>
                    </a:lnTo>
                    <a:lnTo>
                      <a:pt x="356" y="486"/>
                    </a:lnTo>
                    <a:close/>
                    <a:moveTo>
                      <a:pt x="319" y="497"/>
                    </a:moveTo>
                    <a:lnTo>
                      <a:pt x="320" y="496"/>
                    </a:lnTo>
                    <a:lnTo>
                      <a:pt x="321" y="496"/>
                    </a:lnTo>
                    <a:lnTo>
                      <a:pt x="323" y="512"/>
                    </a:lnTo>
                    <a:lnTo>
                      <a:pt x="319" y="497"/>
                    </a:lnTo>
                    <a:close/>
                    <a:moveTo>
                      <a:pt x="321" y="496"/>
                    </a:moveTo>
                    <a:lnTo>
                      <a:pt x="285" y="501"/>
                    </a:lnTo>
                    <a:lnTo>
                      <a:pt x="289" y="532"/>
                    </a:lnTo>
                    <a:lnTo>
                      <a:pt x="325" y="527"/>
                    </a:lnTo>
                    <a:lnTo>
                      <a:pt x="321" y="496"/>
                    </a:lnTo>
                    <a:close/>
                    <a:moveTo>
                      <a:pt x="285" y="501"/>
                    </a:moveTo>
                    <a:lnTo>
                      <a:pt x="286" y="501"/>
                    </a:lnTo>
                    <a:lnTo>
                      <a:pt x="287" y="501"/>
                    </a:lnTo>
                    <a:lnTo>
                      <a:pt x="287" y="517"/>
                    </a:lnTo>
                    <a:lnTo>
                      <a:pt x="285" y="501"/>
                    </a:lnTo>
                    <a:close/>
                    <a:moveTo>
                      <a:pt x="287" y="501"/>
                    </a:moveTo>
                    <a:lnTo>
                      <a:pt x="245" y="501"/>
                    </a:lnTo>
                    <a:lnTo>
                      <a:pt x="245" y="532"/>
                    </a:lnTo>
                    <a:lnTo>
                      <a:pt x="287" y="532"/>
                    </a:lnTo>
                    <a:lnTo>
                      <a:pt x="287" y="501"/>
                    </a:lnTo>
                    <a:close/>
                    <a:moveTo>
                      <a:pt x="245" y="501"/>
                    </a:moveTo>
                    <a:lnTo>
                      <a:pt x="247" y="501"/>
                    </a:lnTo>
                    <a:lnTo>
                      <a:pt x="247" y="501"/>
                    </a:lnTo>
                    <a:lnTo>
                      <a:pt x="245" y="517"/>
                    </a:lnTo>
                    <a:lnTo>
                      <a:pt x="245" y="501"/>
                    </a:lnTo>
                    <a:close/>
                    <a:moveTo>
                      <a:pt x="247" y="501"/>
                    </a:moveTo>
                    <a:lnTo>
                      <a:pt x="211" y="496"/>
                    </a:lnTo>
                    <a:lnTo>
                      <a:pt x="206" y="527"/>
                    </a:lnTo>
                    <a:lnTo>
                      <a:pt x="243" y="532"/>
                    </a:lnTo>
                    <a:lnTo>
                      <a:pt x="247" y="501"/>
                    </a:lnTo>
                    <a:close/>
                    <a:moveTo>
                      <a:pt x="211" y="496"/>
                    </a:moveTo>
                    <a:lnTo>
                      <a:pt x="212" y="496"/>
                    </a:lnTo>
                    <a:lnTo>
                      <a:pt x="213" y="497"/>
                    </a:lnTo>
                    <a:lnTo>
                      <a:pt x="208" y="512"/>
                    </a:lnTo>
                    <a:lnTo>
                      <a:pt x="211" y="496"/>
                    </a:lnTo>
                    <a:close/>
                    <a:moveTo>
                      <a:pt x="213" y="497"/>
                    </a:moveTo>
                    <a:lnTo>
                      <a:pt x="177" y="486"/>
                    </a:lnTo>
                    <a:lnTo>
                      <a:pt x="167" y="516"/>
                    </a:lnTo>
                    <a:lnTo>
                      <a:pt x="204" y="526"/>
                    </a:lnTo>
                    <a:lnTo>
                      <a:pt x="213" y="497"/>
                    </a:lnTo>
                    <a:close/>
                    <a:moveTo>
                      <a:pt x="177" y="486"/>
                    </a:moveTo>
                    <a:lnTo>
                      <a:pt x="179" y="487"/>
                    </a:lnTo>
                    <a:lnTo>
                      <a:pt x="180" y="488"/>
                    </a:lnTo>
                    <a:lnTo>
                      <a:pt x="172" y="501"/>
                    </a:lnTo>
                    <a:lnTo>
                      <a:pt x="177" y="486"/>
                    </a:lnTo>
                    <a:close/>
                    <a:moveTo>
                      <a:pt x="180" y="488"/>
                    </a:moveTo>
                    <a:lnTo>
                      <a:pt x="143" y="466"/>
                    </a:lnTo>
                    <a:lnTo>
                      <a:pt x="128" y="494"/>
                    </a:lnTo>
                    <a:lnTo>
                      <a:pt x="164" y="515"/>
                    </a:lnTo>
                    <a:lnTo>
                      <a:pt x="180" y="488"/>
                    </a:lnTo>
                    <a:close/>
                    <a:moveTo>
                      <a:pt x="143" y="466"/>
                    </a:moveTo>
                    <a:lnTo>
                      <a:pt x="144" y="467"/>
                    </a:lnTo>
                    <a:lnTo>
                      <a:pt x="144" y="467"/>
                    </a:lnTo>
                    <a:lnTo>
                      <a:pt x="136" y="480"/>
                    </a:lnTo>
                    <a:lnTo>
                      <a:pt x="143" y="466"/>
                    </a:lnTo>
                    <a:close/>
                    <a:moveTo>
                      <a:pt x="144" y="467"/>
                    </a:moveTo>
                    <a:lnTo>
                      <a:pt x="112" y="446"/>
                    </a:lnTo>
                    <a:lnTo>
                      <a:pt x="96" y="472"/>
                    </a:lnTo>
                    <a:lnTo>
                      <a:pt x="127" y="494"/>
                    </a:lnTo>
                    <a:lnTo>
                      <a:pt x="144" y="467"/>
                    </a:lnTo>
                    <a:close/>
                    <a:moveTo>
                      <a:pt x="112" y="446"/>
                    </a:moveTo>
                    <a:lnTo>
                      <a:pt x="114" y="447"/>
                    </a:lnTo>
                    <a:lnTo>
                      <a:pt x="115" y="448"/>
                    </a:lnTo>
                    <a:lnTo>
                      <a:pt x="104" y="459"/>
                    </a:lnTo>
                    <a:lnTo>
                      <a:pt x="112" y="446"/>
                    </a:lnTo>
                    <a:close/>
                    <a:moveTo>
                      <a:pt x="115" y="448"/>
                    </a:moveTo>
                    <a:lnTo>
                      <a:pt x="84" y="417"/>
                    </a:lnTo>
                    <a:lnTo>
                      <a:pt x="61" y="440"/>
                    </a:lnTo>
                    <a:lnTo>
                      <a:pt x="93" y="470"/>
                    </a:lnTo>
                    <a:lnTo>
                      <a:pt x="115" y="448"/>
                    </a:lnTo>
                    <a:close/>
                    <a:moveTo>
                      <a:pt x="84" y="417"/>
                    </a:moveTo>
                    <a:lnTo>
                      <a:pt x="85" y="418"/>
                    </a:lnTo>
                    <a:lnTo>
                      <a:pt x="86" y="419"/>
                    </a:lnTo>
                    <a:lnTo>
                      <a:pt x="72" y="428"/>
                    </a:lnTo>
                    <a:lnTo>
                      <a:pt x="84" y="417"/>
                    </a:lnTo>
                    <a:close/>
                    <a:moveTo>
                      <a:pt x="86" y="419"/>
                    </a:moveTo>
                    <a:lnTo>
                      <a:pt x="65" y="388"/>
                    </a:lnTo>
                    <a:lnTo>
                      <a:pt x="39" y="405"/>
                    </a:lnTo>
                    <a:lnTo>
                      <a:pt x="59" y="437"/>
                    </a:lnTo>
                    <a:lnTo>
                      <a:pt x="86" y="419"/>
                    </a:lnTo>
                    <a:close/>
                    <a:moveTo>
                      <a:pt x="65" y="388"/>
                    </a:moveTo>
                    <a:lnTo>
                      <a:pt x="65" y="390"/>
                    </a:lnTo>
                    <a:lnTo>
                      <a:pt x="66" y="391"/>
                    </a:lnTo>
                    <a:lnTo>
                      <a:pt x="52" y="397"/>
                    </a:lnTo>
                    <a:lnTo>
                      <a:pt x="65" y="388"/>
                    </a:lnTo>
                    <a:close/>
                    <a:moveTo>
                      <a:pt x="66" y="391"/>
                    </a:moveTo>
                    <a:lnTo>
                      <a:pt x="51" y="354"/>
                    </a:lnTo>
                    <a:lnTo>
                      <a:pt x="21" y="366"/>
                    </a:lnTo>
                    <a:lnTo>
                      <a:pt x="38" y="403"/>
                    </a:lnTo>
                    <a:lnTo>
                      <a:pt x="66" y="391"/>
                    </a:lnTo>
                    <a:close/>
                    <a:moveTo>
                      <a:pt x="51" y="354"/>
                    </a:moveTo>
                    <a:lnTo>
                      <a:pt x="35" y="317"/>
                    </a:lnTo>
                    <a:lnTo>
                      <a:pt x="6" y="330"/>
                    </a:lnTo>
                    <a:lnTo>
                      <a:pt x="21" y="366"/>
                    </a:lnTo>
                    <a:lnTo>
                      <a:pt x="51" y="354"/>
                    </a:lnTo>
                    <a:close/>
                    <a:moveTo>
                      <a:pt x="35" y="317"/>
                    </a:moveTo>
                    <a:lnTo>
                      <a:pt x="36" y="319"/>
                    </a:lnTo>
                    <a:lnTo>
                      <a:pt x="36" y="321"/>
                    </a:lnTo>
                    <a:lnTo>
                      <a:pt x="20" y="323"/>
                    </a:lnTo>
                    <a:lnTo>
                      <a:pt x="35" y="317"/>
                    </a:lnTo>
                    <a:close/>
                    <a:moveTo>
                      <a:pt x="36" y="321"/>
                    </a:moveTo>
                    <a:lnTo>
                      <a:pt x="31" y="280"/>
                    </a:lnTo>
                    <a:lnTo>
                      <a:pt x="0" y="284"/>
                    </a:lnTo>
                    <a:lnTo>
                      <a:pt x="5" y="325"/>
                    </a:lnTo>
                    <a:lnTo>
                      <a:pt x="36" y="321"/>
                    </a:lnTo>
                    <a:close/>
                    <a:moveTo>
                      <a:pt x="31" y="280"/>
                    </a:moveTo>
                    <a:lnTo>
                      <a:pt x="31" y="281"/>
                    </a:lnTo>
                    <a:lnTo>
                      <a:pt x="31" y="282"/>
                    </a:lnTo>
                    <a:lnTo>
                      <a:pt x="15" y="282"/>
                    </a:lnTo>
                    <a:lnTo>
                      <a:pt x="31" y="280"/>
                    </a:lnTo>
                    <a:close/>
                    <a:moveTo>
                      <a:pt x="31" y="282"/>
                    </a:moveTo>
                    <a:lnTo>
                      <a:pt x="31" y="245"/>
                    </a:lnTo>
                    <a:lnTo>
                      <a:pt x="0" y="245"/>
                    </a:lnTo>
                    <a:lnTo>
                      <a:pt x="0" y="282"/>
                    </a:lnTo>
                    <a:lnTo>
                      <a:pt x="31" y="282"/>
                    </a:lnTo>
                    <a:close/>
                    <a:moveTo>
                      <a:pt x="31" y="245"/>
                    </a:moveTo>
                    <a:lnTo>
                      <a:pt x="31" y="247"/>
                    </a:lnTo>
                    <a:lnTo>
                      <a:pt x="31" y="249"/>
                    </a:lnTo>
                    <a:lnTo>
                      <a:pt x="15" y="245"/>
                    </a:lnTo>
                    <a:lnTo>
                      <a:pt x="31" y="245"/>
                    </a:lnTo>
                    <a:close/>
                    <a:moveTo>
                      <a:pt x="31" y="249"/>
                    </a:moveTo>
                    <a:lnTo>
                      <a:pt x="41" y="207"/>
                    </a:lnTo>
                    <a:lnTo>
                      <a:pt x="10" y="200"/>
                    </a:lnTo>
                    <a:lnTo>
                      <a:pt x="0" y="242"/>
                    </a:lnTo>
                    <a:lnTo>
                      <a:pt x="31" y="249"/>
                    </a:lnTo>
                    <a:close/>
                    <a:moveTo>
                      <a:pt x="41" y="207"/>
                    </a:moveTo>
                    <a:lnTo>
                      <a:pt x="41" y="209"/>
                    </a:lnTo>
                    <a:lnTo>
                      <a:pt x="41" y="208"/>
                    </a:lnTo>
                    <a:lnTo>
                      <a:pt x="26" y="203"/>
                    </a:lnTo>
                    <a:lnTo>
                      <a:pt x="41" y="207"/>
                    </a:lnTo>
                    <a:close/>
                    <a:moveTo>
                      <a:pt x="41" y="208"/>
                    </a:moveTo>
                    <a:lnTo>
                      <a:pt x="51" y="172"/>
                    </a:lnTo>
                    <a:lnTo>
                      <a:pt x="21" y="162"/>
                    </a:lnTo>
                    <a:lnTo>
                      <a:pt x="10" y="199"/>
                    </a:lnTo>
                    <a:lnTo>
                      <a:pt x="41" y="208"/>
                    </a:lnTo>
                    <a:close/>
                    <a:moveTo>
                      <a:pt x="51" y="172"/>
                    </a:moveTo>
                    <a:lnTo>
                      <a:pt x="51" y="173"/>
                    </a:lnTo>
                    <a:lnTo>
                      <a:pt x="50" y="174"/>
                    </a:lnTo>
                    <a:lnTo>
                      <a:pt x="36" y="167"/>
                    </a:lnTo>
                    <a:lnTo>
                      <a:pt x="51" y="172"/>
                    </a:lnTo>
                    <a:close/>
                    <a:moveTo>
                      <a:pt x="50" y="174"/>
                    </a:moveTo>
                    <a:lnTo>
                      <a:pt x="66" y="143"/>
                    </a:lnTo>
                    <a:lnTo>
                      <a:pt x="38" y="129"/>
                    </a:lnTo>
                    <a:lnTo>
                      <a:pt x="23" y="160"/>
                    </a:lnTo>
                    <a:lnTo>
                      <a:pt x="50" y="174"/>
                    </a:lnTo>
                    <a:close/>
                    <a:moveTo>
                      <a:pt x="66" y="143"/>
                    </a:moveTo>
                    <a:lnTo>
                      <a:pt x="65" y="144"/>
                    </a:lnTo>
                    <a:lnTo>
                      <a:pt x="64" y="146"/>
                    </a:lnTo>
                    <a:lnTo>
                      <a:pt x="52" y="136"/>
                    </a:lnTo>
                    <a:lnTo>
                      <a:pt x="66" y="143"/>
                    </a:lnTo>
                    <a:close/>
                    <a:moveTo>
                      <a:pt x="64" y="146"/>
                    </a:moveTo>
                    <a:lnTo>
                      <a:pt x="90" y="114"/>
                    </a:lnTo>
                    <a:lnTo>
                      <a:pt x="66" y="94"/>
                    </a:lnTo>
                    <a:lnTo>
                      <a:pt x="40" y="126"/>
                    </a:lnTo>
                    <a:lnTo>
                      <a:pt x="64" y="146"/>
                    </a:lnTo>
                    <a:close/>
                    <a:moveTo>
                      <a:pt x="90" y="114"/>
                    </a:moveTo>
                    <a:lnTo>
                      <a:pt x="90" y="115"/>
                    </a:lnTo>
                    <a:lnTo>
                      <a:pt x="89" y="115"/>
                    </a:lnTo>
                    <a:lnTo>
                      <a:pt x="78" y="104"/>
                    </a:lnTo>
                    <a:lnTo>
                      <a:pt x="90" y="114"/>
                    </a:lnTo>
                    <a:close/>
                    <a:moveTo>
                      <a:pt x="89" y="115"/>
                    </a:moveTo>
                    <a:lnTo>
                      <a:pt x="120" y="84"/>
                    </a:lnTo>
                    <a:lnTo>
                      <a:pt x="98" y="62"/>
                    </a:lnTo>
                    <a:lnTo>
                      <a:pt x="67" y="93"/>
                    </a:lnTo>
                    <a:lnTo>
                      <a:pt x="89" y="11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42" name="Freeform 130">
                <a:extLst>
                  <a:ext uri="{FF2B5EF4-FFF2-40B4-BE49-F238E27FC236}">
                    <a16:creationId xmlns:a16="http://schemas.microsoft.com/office/drawing/2014/main" id="{4AE00E0A-5E87-C5B0-E110-531C3B555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470"/>
                <a:ext cx="100" cy="101"/>
              </a:xfrm>
              <a:custGeom>
                <a:avLst/>
                <a:gdLst>
                  <a:gd name="T0" fmla="*/ 88 w 500"/>
                  <a:gd name="T1" fmla="*/ 58 h 501"/>
                  <a:gd name="T2" fmla="*/ 119 w 500"/>
                  <a:gd name="T3" fmla="*/ 36 h 501"/>
                  <a:gd name="T4" fmla="*/ 156 w 500"/>
                  <a:gd name="T5" fmla="*/ 16 h 501"/>
                  <a:gd name="T6" fmla="*/ 192 w 500"/>
                  <a:gd name="T7" fmla="*/ 5 h 501"/>
                  <a:gd name="T8" fmla="*/ 234 w 500"/>
                  <a:gd name="T9" fmla="*/ 0 h 501"/>
                  <a:gd name="T10" fmla="*/ 271 w 500"/>
                  <a:gd name="T11" fmla="*/ 0 h 501"/>
                  <a:gd name="T12" fmla="*/ 313 w 500"/>
                  <a:gd name="T13" fmla="*/ 5 h 501"/>
                  <a:gd name="T14" fmla="*/ 349 w 500"/>
                  <a:gd name="T15" fmla="*/ 21 h 501"/>
                  <a:gd name="T16" fmla="*/ 380 w 500"/>
                  <a:gd name="T17" fmla="*/ 36 h 501"/>
                  <a:gd name="T18" fmla="*/ 412 w 500"/>
                  <a:gd name="T19" fmla="*/ 63 h 501"/>
                  <a:gd name="T20" fmla="*/ 443 w 500"/>
                  <a:gd name="T21" fmla="*/ 88 h 501"/>
                  <a:gd name="T22" fmla="*/ 464 w 500"/>
                  <a:gd name="T23" fmla="*/ 125 h 501"/>
                  <a:gd name="T24" fmla="*/ 485 w 500"/>
                  <a:gd name="T25" fmla="*/ 162 h 501"/>
                  <a:gd name="T26" fmla="*/ 495 w 500"/>
                  <a:gd name="T27" fmla="*/ 198 h 501"/>
                  <a:gd name="T28" fmla="*/ 500 w 500"/>
                  <a:gd name="T29" fmla="*/ 235 h 501"/>
                  <a:gd name="T30" fmla="*/ 500 w 500"/>
                  <a:gd name="T31" fmla="*/ 272 h 501"/>
                  <a:gd name="T32" fmla="*/ 495 w 500"/>
                  <a:gd name="T33" fmla="*/ 314 h 501"/>
                  <a:gd name="T34" fmla="*/ 480 w 500"/>
                  <a:gd name="T35" fmla="*/ 349 h 501"/>
                  <a:gd name="T36" fmla="*/ 464 w 500"/>
                  <a:gd name="T37" fmla="*/ 386 h 501"/>
                  <a:gd name="T38" fmla="*/ 438 w 500"/>
                  <a:gd name="T39" fmla="*/ 418 h 501"/>
                  <a:gd name="T40" fmla="*/ 412 w 500"/>
                  <a:gd name="T41" fmla="*/ 444 h 501"/>
                  <a:gd name="T42" fmla="*/ 375 w 500"/>
                  <a:gd name="T43" fmla="*/ 470 h 501"/>
                  <a:gd name="T44" fmla="*/ 344 w 500"/>
                  <a:gd name="T45" fmla="*/ 486 h 501"/>
                  <a:gd name="T46" fmla="*/ 302 w 500"/>
                  <a:gd name="T47" fmla="*/ 496 h 501"/>
                  <a:gd name="T48" fmla="*/ 266 w 500"/>
                  <a:gd name="T49" fmla="*/ 501 h 501"/>
                  <a:gd name="T50" fmla="*/ 229 w 500"/>
                  <a:gd name="T51" fmla="*/ 501 h 501"/>
                  <a:gd name="T52" fmla="*/ 187 w 500"/>
                  <a:gd name="T53" fmla="*/ 496 h 501"/>
                  <a:gd name="T54" fmla="*/ 151 w 500"/>
                  <a:gd name="T55" fmla="*/ 486 h 501"/>
                  <a:gd name="T56" fmla="*/ 119 w 500"/>
                  <a:gd name="T57" fmla="*/ 464 h 501"/>
                  <a:gd name="T58" fmla="*/ 83 w 500"/>
                  <a:gd name="T59" fmla="*/ 444 h 501"/>
                  <a:gd name="T60" fmla="*/ 57 w 500"/>
                  <a:gd name="T61" fmla="*/ 412 h 501"/>
                  <a:gd name="T62" fmla="*/ 30 w 500"/>
                  <a:gd name="T63" fmla="*/ 381 h 501"/>
                  <a:gd name="T64" fmla="*/ 15 w 500"/>
                  <a:gd name="T65" fmla="*/ 344 h 501"/>
                  <a:gd name="T66" fmla="*/ 5 w 500"/>
                  <a:gd name="T67" fmla="*/ 307 h 501"/>
                  <a:gd name="T68" fmla="*/ 0 w 500"/>
                  <a:gd name="T69" fmla="*/ 266 h 501"/>
                  <a:gd name="T70" fmla="*/ 0 w 500"/>
                  <a:gd name="T71" fmla="*/ 230 h 501"/>
                  <a:gd name="T72" fmla="*/ 5 w 500"/>
                  <a:gd name="T73" fmla="*/ 193 h 501"/>
                  <a:gd name="T74" fmla="*/ 15 w 500"/>
                  <a:gd name="T75" fmla="*/ 151 h 501"/>
                  <a:gd name="T76" fmla="*/ 36 w 500"/>
                  <a:gd name="T77" fmla="*/ 120 h 501"/>
                  <a:gd name="T78" fmla="*/ 57 w 500"/>
                  <a:gd name="T79" fmla="*/ 88 h 501"/>
                  <a:gd name="T80" fmla="*/ 88 w 500"/>
                  <a:gd name="T81" fmla="*/ 58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0" h="501">
                    <a:moveTo>
                      <a:pt x="88" y="58"/>
                    </a:moveTo>
                    <a:lnTo>
                      <a:pt x="119" y="36"/>
                    </a:lnTo>
                    <a:lnTo>
                      <a:pt x="156" y="16"/>
                    </a:lnTo>
                    <a:lnTo>
                      <a:pt x="192" y="5"/>
                    </a:lnTo>
                    <a:lnTo>
                      <a:pt x="234" y="0"/>
                    </a:lnTo>
                    <a:lnTo>
                      <a:pt x="271" y="0"/>
                    </a:lnTo>
                    <a:lnTo>
                      <a:pt x="313" y="5"/>
                    </a:lnTo>
                    <a:lnTo>
                      <a:pt x="349" y="21"/>
                    </a:lnTo>
                    <a:lnTo>
                      <a:pt x="380" y="36"/>
                    </a:lnTo>
                    <a:lnTo>
                      <a:pt x="412" y="63"/>
                    </a:lnTo>
                    <a:lnTo>
                      <a:pt x="443" y="88"/>
                    </a:lnTo>
                    <a:lnTo>
                      <a:pt x="464" y="125"/>
                    </a:lnTo>
                    <a:lnTo>
                      <a:pt x="485" y="162"/>
                    </a:lnTo>
                    <a:lnTo>
                      <a:pt x="495" y="198"/>
                    </a:lnTo>
                    <a:lnTo>
                      <a:pt x="500" y="235"/>
                    </a:lnTo>
                    <a:lnTo>
                      <a:pt x="500" y="272"/>
                    </a:lnTo>
                    <a:lnTo>
                      <a:pt x="495" y="314"/>
                    </a:lnTo>
                    <a:lnTo>
                      <a:pt x="480" y="349"/>
                    </a:lnTo>
                    <a:lnTo>
                      <a:pt x="464" y="386"/>
                    </a:lnTo>
                    <a:lnTo>
                      <a:pt x="438" y="418"/>
                    </a:lnTo>
                    <a:lnTo>
                      <a:pt x="412" y="444"/>
                    </a:lnTo>
                    <a:lnTo>
                      <a:pt x="375" y="470"/>
                    </a:lnTo>
                    <a:lnTo>
                      <a:pt x="344" y="486"/>
                    </a:lnTo>
                    <a:lnTo>
                      <a:pt x="302" y="496"/>
                    </a:lnTo>
                    <a:lnTo>
                      <a:pt x="266" y="501"/>
                    </a:lnTo>
                    <a:lnTo>
                      <a:pt x="229" y="501"/>
                    </a:lnTo>
                    <a:lnTo>
                      <a:pt x="187" y="496"/>
                    </a:lnTo>
                    <a:lnTo>
                      <a:pt x="151" y="486"/>
                    </a:lnTo>
                    <a:lnTo>
                      <a:pt x="119" y="464"/>
                    </a:lnTo>
                    <a:lnTo>
                      <a:pt x="83" y="444"/>
                    </a:lnTo>
                    <a:lnTo>
                      <a:pt x="57" y="412"/>
                    </a:lnTo>
                    <a:lnTo>
                      <a:pt x="30" y="381"/>
                    </a:lnTo>
                    <a:lnTo>
                      <a:pt x="15" y="344"/>
                    </a:lnTo>
                    <a:lnTo>
                      <a:pt x="5" y="307"/>
                    </a:lnTo>
                    <a:lnTo>
                      <a:pt x="0" y="266"/>
                    </a:lnTo>
                    <a:lnTo>
                      <a:pt x="0" y="230"/>
                    </a:lnTo>
                    <a:lnTo>
                      <a:pt x="5" y="193"/>
                    </a:lnTo>
                    <a:lnTo>
                      <a:pt x="15" y="151"/>
                    </a:lnTo>
                    <a:lnTo>
                      <a:pt x="36" y="120"/>
                    </a:lnTo>
                    <a:lnTo>
                      <a:pt x="57" y="88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43" name="Freeform 131">
                <a:extLst>
                  <a:ext uri="{FF2B5EF4-FFF2-40B4-BE49-F238E27FC236}">
                    <a16:creationId xmlns:a16="http://schemas.microsoft.com/office/drawing/2014/main" id="{8618D983-B77F-9C49-57B7-3D7097E12E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70" y="2467"/>
                <a:ext cx="132" cy="107"/>
              </a:xfrm>
              <a:custGeom>
                <a:avLst/>
                <a:gdLst>
                  <a:gd name="T0" fmla="*/ 189 w 664"/>
                  <a:gd name="T1" fmla="*/ 66 h 533"/>
                  <a:gd name="T2" fmla="*/ 225 w 664"/>
                  <a:gd name="T3" fmla="*/ 45 h 533"/>
                  <a:gd name="T4" fmla="*/ 221 w 664"/>
                  <a:gd name="T5" fmla="*/ 47 h 533"/>
                  <a:gd name="T6" fmla="*/ 213 w 664"/>
                  <a:gd name="T7" fmla="*/ 17 h 533"/>
                  <a:gd name="T8" fmla="*/ 257 w 664"/>
                  <a:gd name="T9" fmla="*/ 36 h 533"/>
                  <a:gd name="T10" fmla="*/ 297 w 664"/>
                  <a:gd name="T11" fmla="*/ 32 h 533"/>
                  <a:gd name="T12" fmla="*/ 332 w 664"/>
                  <a:gd name="T13" fmla="*/ 32 h 533"/>
                  <a:gd name="T14" fmla="*/ 330 w 664"/>
                  <a:gd name="T15" fmla="*/ 32 h 533"/>
                  <a:gd name="T16" fmla="*/ 334 w 664"/>
                  <a:gd name="T17" fmla="*/ 0 h 533"/>
                  <a:gd name="T18" fmla="*/ 372 w 664"/>
                  <a:gd name="T19" fmla="*/ 37 h 533"/>
                  <a:gd name="T20" fmla="*/ 404 w 664"/>
                  <a:gd name="T21" fmla="*/ 51 h 533"/>
                  <a:gd name="T22" fmla="*/ 435 w 664"/>
                  <a:gd name="T23" fmla="*/ 67 h 533"/>
                  <a:gd name="T24" fmla="*/ 432 w 664"/>
                  <a:gd name="T25" fmla="*/ 64 h 533"/>
                  <a:gd name="T26" fmla="*/ 451 w 664"/>
                  <a:gd name="T27" fmla="*/ 40 h 533"/>
                  <a:gd name="T28" fmla="*/ 462 w 664"/>
                  <a:gd name="T29" fmla="*/ 91 h 533"/>
                  <a:gd name="T30" fmla="*/ 491 w 664"/>
                  <a:gd name="T31" fmla="*/ 112 h 533"/>
                  <a:gd name="T32" fmla="*/ 664 w 664"/>
                  <a:gd name="T33" fmla="*/ 353 h 533"/>
                  <a:gd name="T34" fmla="*/ 559 w 664"/>
                  <a:gd name="T35" fmla="*/ 170 h 533"/>
                  <a:gd name="T36" fmla="*/ 546 w 664"/>
                  <a:gd name="T37" fmla="*/ 178 h 533"/>
                  <a:gd name="T38" fmla="*/ 531 w 664"/>
                  <a:gd name="T39" fmla="*/ 182 h 533"/>
                  <a:gd name="T40" fmla="*/ 541 w 664"/>
                  <a:gd name="T41" fmla="*/ 216 h 533"/>
                  <a:gd name="T42" fmla="*/ 546 w 664"/>
                  <a:gd name="T43" fmla="*/ 252 h 533"/>
                  <a:gd name="T44" fmla="*/ 578 w 664"/>
                  <a:gd name="T45" fmla="*/ 288 h 533"/>
                  <a:gd name="T46" fmla="*/ 561 w 664"/>
                  <a:gd name="T47" fmla="*/ 288 h 533"/>
                  <a:gd name="T48" fmla="*/ 546 w 664"/>
                  <a:gd name="T49" fmla="*/ 286 h 533"/>
                  <a:gd name="T50" fmla="*/ 542 w 664"/>
                  <a:gd name="T51" fmla="*/ 323 h 533"/>
                  <a:gd name="T52" fmla="*/ 510 w 664"/>
                  <a:gd name="T53" fmla="*/ 396 h 533"/>
                  <a:gd name="T54" fmla="*/ 513 w 664"/>
                  <a:gd name="T55" fmla="*/ 392 h 533"/>
                  <a:gd name="T56" fmla="*/ 537 w 664"/>
                  <a:gd name="T57" fmla="*/ 412 h 533"/>
                  <a:gd name="T58" fmla="*/ 487 w 664"/>
                  <a:gd name="T59" fmla="*/ 423 h 533"/>
                  <a:gd name="T60" fmla="*/ 461 w 664"/>
                  <a:gd name="T61" fmla="*/ 449 h 533"/>
                  <a:gd name="T62" fmla="*/ 427 w 664"/>
                  <a:gd name="T63" fmla="*/ 473 h 533"/>
                  <a:gd name="T64" fmla="*/ 430 w 664"/>
                  <a:gd name="T65" fmla="*/ 471 h 533"/>
                  <a:gd name="T66" fmla="*/ 443 w 664"/>
                  <a:gd name="T67" fmla="*/ 500 h 533"/>
                  <a:gd name="T68" fmla="*/ 398 w 664"/>
                  <a:gd name="T69" fmla="*/ 488 h 533"/>
                  <a:gd name="T70" fmla="*/ 359 w 664"/>
                  <a:gd name="T71" fmla="*/ 497 h 533"/>
                  <a:gd name="T72" fmla="*/ 325 w 664"/>
                  <a:gd name="T73" fmla="*/ 502 h 533"/>
                  <a:gd name="T74" fmla="*/ 327 w 664"/>
                  <a:gd name="T75" fmla="*/ 502 h 533"/>
                  <a:gd name="T76" fmla="*/ 327 w 664"/>
                  <a:gd name="T77" fmla="*/ 533 h 533"/>
                  <a:gd name="T78" fmla="*/ 290 w 664"/>
                  <a:gd name="T79" fmla="*/ 502 h 533"/>
                  <a:gd name="T80" fmla="*/ 250 w 664"/>
                  <a:gd name="T81" fmla="*/ 497 h 533"/>
                  <a:gd name="T82" fmla="*/ 216 w 664"/>
                  <a:gd name="T83" fmla="*/ 487 h 533"/>
                  <a:gd name="T84" fmla="*/ 221 w 664"/>
                  <a:gd name="T85" fmla="*/ 489 h 533"/>
                  <a:gd name="T86" fmla="*/ 203 w 664"/>
                  <a:gd name="T87" fmla="*/ 514 h 533"/>
                  <a:gd name="T88" fmla="*/ 173 w 664"/>
                  <a:gd name="T89" fmla="*/ 494 h 533"/>
                  <a:gd name="T90" fmla="*/ 151 w 664"/>
                  <a:gd name="T91" fmla="*/ 446 h 533"/>
                  <a:gd name="T92" fmla="*/ 130 w 664"/>
                  <a:gd name="T93" fmla="*/ 418 h 533"/>
                  <a:gd name="T94" fmla="*/ 80 w 664"/>
                  <a:gd name="T95" fmla="*/ 407 h 533"/>
                  <a:gd name="T96" fmla="*/ 91 w 664"/>
                  <a:gd name="T97" fmla="*/ 397 h 533"/>
                  <a:gd name="T98" fmla="*/ 106 w 664"/>
                  <a:gd name="T99" fmla="*/ 391 h 533"/>
                  <a:gd name="T100" fmla="*/ 91 w 664"/>
                  <a:gd name="T101" fmla="*/ 356 h 533"/>
                  <a:gd name="T102" fmla="*/ 81 w 664"/>
                  <a:gd name="T103" fmla="*/ 320 h 533"/>
                  <a:gd name="T104" fmla="*/ 44 w 664"/>
                  <a:gd name="T105" fmla="*/ 284 h 533"/>
                  <a:gd name="T106" fmla="*/ 61 w 664"/>
                  <a:gd name="T107" fmla="*/ 282 h 533"/>
                  <a:gd name="T108" fmla="*/ 76 w 664"/>
                  <a:gd name="T109" fmla="*/ 282 h 533"/>
                  <a:gd name="T110" fmla="*/ 76 w 664"/>
                  <a:gd name="T111" fmla="*/ 248 h 533"/>
                  <a:gd name="T112" fmla="*/ 81 w 664"/>
                  <a:gd name="T113" fmla="*/ 211 h 533"/>
                  <a:gd name="T114" fmla="*/ 61 w 664"/>
                  <a:gd name="T115" fmla="*/ 163 h 533"/>
                  <a:gd name="T116" fmla="*/ 76 w 664"/>
                  <a:gd name="T117" fmla="*/ 167 h 533"/>
                  <a:gd name="T118" fmla="*/ 89 w 664"/>
                  <a:gd name="T119" fmla="*/ 176 h 533"/>
                  <a:gd name="T120" fmla="*/ 110 w 664"/>
                  <a:gd name="T121" fmla="*/ 145 h 533"/>
                  <a:gd name="T122" fmla="*/ 130 w 664"/>
                  <a:gd name="T123" fmla="*/ 114 h 533"/>
                  <a:gd name="T124" fmla="*/ 138 w 664"/>
                  <a:gd name="T125" fmla="*/ 6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4" h="533">
                    <a:moveTo>
                      <a:pt x="157" y="86"/>
                    </a:moveTo>
                    <a:lnTo>
                      <a:pt x="189" y="66"/>
                    </a:lnTo>
                    <a:lnTo>
                      <a:pt x="172" y="39"/>
                    </a:lnTo>
                    <a:lnTo>
                      <a:pt x="140" y="60"/>
                    </a:lnTo>
                    <a:lnTo>
                      <a:pt x="157" y="86"/>
                    </a:lnTo>
                    <a:close/>
                    <a:moveTo>
                      <a:pt x="189" y="66"/>
                    </a:moveTo>
                    <a:lnTo>
                      <a:pt x="189" y="66"/>
                    </a:lnTo>
                    <a:lnTo>
                      <a:pt x="188" y="66"/>
                    </a:lnTo>
                    <a:lnTo>
                      <a:pt x="180" y="52"/>
                    </a:lnTo>
                    <a:lnTo>
                      <a:pt x="189" y="66"/>
                    </a:lnTo>
                    <a:close/>
                    <a:moveTo>
                      <a:pt x="188" y="66"/>
                    </a:moveTo>
                    <a:lnTo>
                      <a:pt x="225" y="45"/>
                    </a:lnTo>
                    <a:lnTo>
                      <a:pt x="209" y="18"/>
                    </a:lnTo>
                    <a:lnTo>
                      <a:pt x="173" y="39"/>
                    </a:lnTo>
                    <a:lnTo>
                      <a:pt x="188" y="66"/>
                    </a:lnTo>
                    <a:close/>
                    <a:moveTo>
                      <a:pt x="225" y="45"/>
                    </a:moveTo>
                    <a:lnTo>
                      <a:pt x="223" y="46"/>
                    </a:lnTo>
                    <a:lnTo>
                      <a:pt x="221" y="47"/>
                    </a:lnTo>
                    <a:lnTo>
                      <a:pt x="217" y="32"/>
                    </a:lnTo>
                    <a:lnTo>
                      <a:pt x="225" y="45"/>
                    </a:lnTo>
                    <a:close/>
                    <a:moveTo>
                      <a:pt x="221" y="47"/>
                    </a:moveTo>
                    <a:lnTo>
                      <a:pt x="257" y="36"/>
                    </a:lnTo>
                    <a:lnTo>
                      <a:pt x="249" y="6"/>
                    </a:lnTo>
                    <a:lnTo>
                      <a:pt x="213" y="17"/>
                    </a:lnTo>
                    <a:lnTo>
                      <a:pt x="221" y="47"/>
                    </a:lnTo>
                    <a:close/>
                    <a:moveTo>
                      <a:pt x="257" y="36"/>
                    </a:moveTo>
                    <a:lnTo>
                      <a:pt x="256" y="37"/>
                    </a:lnTo>
                    <a:lnTo>
                      <a:pt x="255" y="37"/>
                    </a:lnTo>
                    <a:lnTo>
                      <a:pt x="253" y="21"/>
                    </a:lnTo>
                    <a:lnTo>
                      <a:pt x="257" y="36"/>
                    </a:lnTo>
                    <a:close/>
                    <a:moveTo>
                      <a:pt x="255" y="37"/>
                    </a:moveTo>
                    <a:lnTo>
                      <a:pt x="297" y="32"/>
                    </a:lnTo>
                    <a:lnTo>
                      <a:pt x="293" y="0"/>
                    </a:lnTo>
                    <a:lnTo>
                      <a:pt x="251" y="5"/>
                    </a:lnTo>
                    <a:lnTo>
                      <a:pt x="255" y="37"/>
                    </a:lnTo>
                    <a:close/>
                    <a:moveTo>
                      <a:pt x="297" y="32"/>
                    </a:moveTo>
                    <a:lnTo>
                      <a:pt x="296" y="32"/>
                    </a:lnTo>
                    <a:lnTo>
                      <a:pt x="295" y="32"/>
                    </a:lnTo>
                    <a:lnTo>
                      <a:pt x="295" y="16"/>
                    </a:lnTo>
                    <a:lnTo>
                      <a:pt x="297" y="32"/>
                    </a:lnTo>
                    <a:close/>
                    <a:moveTo>
                      <a:pt x="295" y="32"/>
                    </a:moveTo>
                    <a:lnTo>
                      <a:pt x="332" y="32"/>
                    </a:lnTo>
                    <a:lnTo>
                      <a:pt x="332" y="0"/>
                    </a:lnTo>
                    <a:lnTo>
                      <a:pt x="295" y="0"/>
                    </a:lnTo>
                    <a:lnTo>
                      <a:pt x="295" y="32"/>
                    </a:lnTo>
                    <a:close/>
                    <a:moveTo>
                      <a:pt x="332" y="32"/>
                    </a:moveTo>
                    <a:lnTo>
                      <a:pt x="331" y="32"/>
                    </a:lnTo>
                    <a:lnTo>
                      <a:pt x="330" y="32"/>
                    </a:lnTo>
                    <a:lnTo>
                      <a:pt x="332" y="16"/>
                    </a:lnTo>
                    <a:lnTo>
                      <a:pt x="332" y="32"/>
                    </a:lnTo>
                    <a:close/>
                    <a:moveTo>
                      <a:pt x="330" y="32"/>
                    </a:moveTo>
                    <a:lnTo>
                      <a:pt x="372" y="37"/>
                    </a:lnTo>
                    <a:lnTo>
                      <a:pt x="376" y="5"/>
                    </a:lnTo>
                    <a:lnTo>
                      <a:pt x="334" y="0"/>
                    </a:lnTo>
                    <a:lnTo>
                      <a:pt x="330" y="32"/>
                    </a:lnTo>
                    <a:close/>
                    <a:moveTo>
                      <a:pt x="372" y="37"/>
                    </a:moveTo>
                    <a:lnTo>
                      <a:pt x="370" y="36"/>
                    </a:lnTo>
                    <a:lnTo>
                      <a:pt x="368" y="36"/>
                    </a:lnTo>
                    <a:lnTo>
                      <a:pt x="374" y="21"/>
                    </a:lnTo>
                    <a:lnTo>
                      <a:pt x="372" y="37"/>
                    </a:lnTo>
                    <a:close/>
                    <a:moveTo>
                      <a:pt x="368" y="36"/>
                    </a:moveTo>
                    <a:lnTo>
                      <a:pt x="404" y="51"/>
                    </a:lnTo>
                    <a:lnTo>
                      <a:pt x="417" y="23"/>
                    </a:lnTo>
                    <a:lnTo>
                      <a:pt x="380" y="6"/>
                    </a:lnTo>
                    <a:lnTo>
                      <a:pt x="368" y="36"/>
                    </a:lnTo>
                    <a:close/>
                    <a:moveTo>
                      <a:pt x="404" y="51"/>
                    </a:moveTo>
                    <a:lnTo>
                      <a:pt x="404" y="51"/>
                    </a:lnTo>
                    <a:lnTo>
                      <a:pt x="403" y="51"/>
                    </a:lnTo>
                    <a:lnTo>
                      <a:pt x="410" y="37"/>
                    </a:lnTo>
                    <a:lnTo>
                      <a:pt x="404" y="51"/>
                    </a:lnTo>
                    <a:close/>
                    <a:moveTo>
                      <a:pt x="403" y="51"/>
                    </a:moveTo>
                    <a:lnTo>
                      <a:pt x="435" y="67"/>
                    </a:lnTo>
                    <a:lnTo>
                      <a:pt x="448" y="38"/>
                    </a:lnTo>
                    <a:lnTo>
                      <a:pt x="418" y="23"/>
                    </a:lnTo>
                    <a:lnTo>
                      <a:pt x="403" y="51"/>
                    </a:lnTo>
                    <a:close/>
                    <a:moveTo>
                      <a:pt x="435" y="67"/>
                    </a:moveTo>
                    <a:lnTo>
                      <a:pt x="433" y="66"/>
                    </a:lnTo>
                    <a:lnTo>
                      <a:pt x="432" y="64"/>
                    </a:lnTo>
                    <a:lnTo>
                      <a:pt x="441" y="52"/>
                    </a:lnTo>
                    <a:lnTo>
                      <a:pt x="435" y="67"/>
                    </a:lnTo>
                    <a:close/>
                    <a:moveTo>
                      <a:pt x="432" y="64"/>
                    </a:moveTo>
                    <a:lnTo>
                      <a:pt x="462" y="91"/>
                    </a:lnTo>
                    <a:lnTo>
                      <a:pt x="483" y="67"/>
                    </a:lnTo>
                    <a:lnTo>
                      <a:pt x="451" y="40"/>
                    </a:lnTo>
                    <a:lnTo>
                      <a:pt x="432" y="64"/>
                    </a:lnTo>
                    <a:close/>
                    <a:moveTo>
                      <a:pt x="462" y="91"/>
                    </a:moveTo>
                    <a:lnTo>
                      <a:pt x="494" y="116"/>
                    </a:lnTo>
                    <a:lnTo>
                      <a:pt x="514" y="93"/>
                    </a:lnTo>
                    <a:lnTo>
                      <a:pt x="483" y="67"/>
                    </a:lnTo>
                    <a:lnTo>
                      <a:pt x="462" y="91"/>
                    </a:lnTo>
                    <a:close/>
                    <a:moveTo>
                      <a:pt x="494" y="116"/>
                    </a:moveTo>
                    <a:lnTo>
                      <a:pt x="492" y="114"/>
                    </a:lnTo>
                    <a:lnTo>
                      <a:pt x="491" y="112"/>
                    </a:lnTo>
                    <a:lnTo>
                      <a:pt x="504" y="104"/>
                    </a:lnTo>
                    <a:lnTo>
                      <a:pt x="494" y="116"/>
                    </a:lnTo>
                    <a:close/>
                    <a:moveTo>
                      <a:pt x="491" y="112"/>
                    </a:moveTo>
                    <a:lnTo>
                      <a:pt x="511" y="149"/>
                    </a:lnTo>
                    <a:lnTo>
                      <a:pt x="539" y="134"/>
                    </a:lnTo>
                    <a:lnTo>
                      <a:pt x="518" y="97"/>
                    </a:lnTo>
                    <a:lnTo>
                      <a:pt x="491" y="112"/>
                    </a:lnTo>
                    <a:close/>
                    <a:moveTo>
                      <a:pt x="539" y="134"/>
                    </a:moveTo>
                    <a:lnTo>
                      <a:pt x="664" y="353"/>
                    </a:lnTo>
                    <a:lnTo>
                      <a:pt x="539" y="134"/>
                    </a:lnTo>
                    <a:lnTo>
                      <a:pt x="525" y="141"/>
                    </a:lnTo>
                    <a:lnTo>
                      <a:pt x="539" y="134"/>
                    </a:lnTo>
                    <a:close/>
                    <a:moveTo>
                      <a:pt x="511" y="149"/>
                    </a:moveTo>
                    <a:lnTo>
                      <a:pt x="533" y="186"/>
                    </a:lnTo>
                    <a:lnTo>
                      <a:pt x="559" y="170"/>
                    </a:lnTo>
                    <a:lnTo>
                      <a:pt x="539" y="134"/>
                    </a:lnTo>
                    <a:lnTo>
                      <a:pt x="511" y="149"/>
                    </a:lnTo>
                    <a:close/>
                    <a:moveTo>
                      <a:pt x="533" y="186"/>
                    </a:moveTo>
                    <a:lnTo>
                      <a:pt x="532" y="184"/>
                    </a:lnTo>
                    <a:lnTo>
                      <a:pt x="531" y="182"/>
                    </a:lnTo>
                    <a:lnTo>
                      <a:pt x="546" y="178"/>
                    </a:lnTo>
                    <a:lnTo>
                      <a:pt x="533" y="186"/>
                    </a:lnTo>
                    <a:close/>
                    <a:moveTo>
                      <a:pt x="531" y="182"/>
                    </a:moveTo>
                    <a:lnTo>
                      <a:pt x="541" y="218"/>
                    </a:lnTo>
                    <a:lnTo>
                      <a:pt x="572" y="210"/>
                    </a:lnTo>
                    <a:lnTo>
                      <a:pt x="561" y="174"/>
                    </a:lnTo>
                    <a:lnTo>
                      <a:pt x="531" y="182"/>
                    </a:lnTo>
                    <a:close/>
                    <a:moveTo>
                      <a:pt x="541" y="218"/>
                    </a:moveTo>
                    <a:lnTo>
                      <a:pt x="541" y="217"/>
                    </a:lnTo>
                    <a:lnTo>
                      <a:pt x="541" y="216"/>
                    </a:lnTo>
                    <a:lnTo>
                      <a:pt x="556" y="214"/>
                    </a:lnTo>
                    <a:lnTo>
                      <a:pt x="541" y="218"/>
                    </a:lnTo>
                    <a:close/>
                    <a:moveTo>
                      <a:pt x="541" y="216"/>
                    </a:moveTo>
                    <a:lnTo>
                      <a:pt x="546" y="253"/>
                    </a:lnTo>
                    <a:lnTo>
                      <a:pt x="577" y="249"/>
                    </a:lnTo>
                    <a:lnTo>
                      <a:pt x="572" y="212"/>
                    </a:lnTo>
                    <a:lnTo>
                      <a:pt x="541" y="216"/>
                    </a:lnTo>
                    <a:close/>
                    <a:moveTo>
                      <a:pt x="546" y="253"/>
                    </a:moveTo>
                    <a:lnTo>
                      <a:pt x="546" y="252"/>
                    </a:lnTo>
                    <a:lnTo>
                      <a:pt x="546" y="251"/>
                    </a:lnTo>
                    <a:lnTo>
                      <a:pt x="561" y="251"/>
                    </a:lnTo>
                    <a:lnTo>
                      <a:pt x="546" y="253"/>
                    </a:lnTo>
                    <a:close/>
                    <a:moveTo>
                      <a:pt x="546" y="251"/>
                    </a:moveTo>
                    <a:lnTo>
                      <a:pt x="546" y="288"/>
                    </a:lnTo>
                    <a:lnTo>
                      <a:pt x="578" y="288"/>
                    </a:lnTo>
                    <a:lnTo>
                      <a:pt x="578" y="251"/>
                    </a:lnTo>
                    <a:lnTo>
                      <a:pt x="546" y="251"/>
                    </a:lnTo>
                    <a:close/>
                    <a:moveTo>
                      <a:pt x="546" y="288"/>
                    </a:moveTo>
                    <a:lnTo>
                      <a:pt x="546" y="287"/>
                    </a:lnTo>
                    <a:lnTo>
                      <a:pt x="546" y="286"/>
                    </a:lnTo>
                    <a:lnTo>
                      <a:pt x="561" y="288"/>
                    </a:lnTo>
                    <a:lnTo>
                      <a:pt x="546" y="288"/>
                    </a:lnTo>
                    <a:close/>
                    <a:moveTo>
                      <a:pt x="546" y="286"/>
                    </a:moveTo>
                    <a:lnTo>
                      <a:pt x="541" y="328"/>
                    </a:lnTo>
                    <a:lnTo>
                      <a:pt x="572" y="331"/>
                    </a:lnTo>
                    <a:lnTo>
                      <a:pt x="577" y="289"/>
                    </a:lnTo>
                    <a:lnTo>
                      <a:pt x="546" y="286"/>
                    </a:lnTo>
                    <a:close/>
                    <a:moveTo>
                      <a:pt x="541" y="328"/>
                    </a:moveTo>
                    <a:lnTo>
                      <a:pt x="541" y="324"/>
                    </a:lnTo>
                    <a:lnTo>
                      <a:pt x="542" y="323"/>
                    </a:lnTo>
                    <a:lnTo>
                      <a:pt x="556" y="330"/>
                    </a:lnTo>
                    <a:lnTo>
                      <a:pt x="541" y="328"/>
                    </a:lnTo>
                    <a:close/>
                    <a:moveTo>
                      <a:pt x="542" y="323"/>
                    </a:moveTo>
                    <a:lnTo>
                      <a:pt x="527" y="359"/>
                    </a:lnTo>
                    <a:lnTo>
                      <a:pt x="555" y="371"/>
                    </a:lnTo>
                    <a:lnTo>
                      <a:pt x="571" y="336"/>
                    </a:lnTo>
                    <a:lnTo>
                      <a:pt x="542" y="323"/>
                    </a:lnTo>
                    <a:close/>
                    <a:moveTo>
                      <a:pt x="527" y="359"/>
                    </a:moveTo>
                    <a:lnTo>
                      <a:pt x="510" y="396"/>
                    </a:lnTo>
                    <a:lnTo>
                      <a:pt x="540" y="408"/>
                    </a:lnTo>
                    <a:lnTo>
                      <a:pt x="555" y="371"/>
                    </a:lnTo>
                    <a:lnTo>
                      <a:pt x="527" y="359"/>
                    </a:lnTo>
                    <a:close/>
                    <a:moveTo>
                      <a:pt x="510" y="396"/>
                    </a:moveTo>
                    <a:lnTo>
                      <a:pt x="511" y="394"/>
                    </a:lnTo>
                    <a:lnTo>
                      <a:pt x="513" y="392"/>
                    </a:lnTo>
                    <a:lnTo>
                      <a:pt x="525" y="402"/>
                    </a:lnTo>
                    <a:lnTo>
                      <a:pt x="510" y="396"/>
                    </a:lnTo>
                    <a:close/>
                    <a:moveTo>
                      <a:pt x="513" y="392"/>
                    </a:moveTo>
                    <a:lnTo>
                      <a:pt x="487" y="423"/>
                    </a:lnTo>
                    <a:lnTo>
                      <a:pt x="511" y="444"/>
                    </a:lnTo>
                    <a:lnTo>
                      <a:pt x="537" y="412"/>
                    </a:lnTo>
                    <a:lnTo>
                      <a:pt x="513" y="392"/>
                    </a:lnTo>
                    <a:close/>
                    <a:moveTo>
                      <a:pt x="487" y="423"/>
                    </a:moveTo>
                    <a:lnTo>
                      <a:pt x="488" y="423"/>
                    </a:lnTo>
                    <a:lnTo>
                      <a:pt x="488" y="422"/>
                    </a:lnTo>
                    <a:lnTo>
                      <a:pt x="499" y="434"/>
                    </a:lnTo>
                    <a:lnTo>
                      <a:pt x="487" y="423"/>
                    </a:lnTo>
                    <a:close/>
                    <a:moveTo>
                      <a:pt x="488" y="422"/>
                    </a:moveTo>
                    <a:lnTo>
                      <a:pt x="461" y="449"/>
                    </a:lnTo>
                    <a:lnTo>
                      <a:pt x="484" y="470"/>
                    </a:lnTo>
                    <a:lnTo>
                      <a:pt x="510" y="445"/>
                    </a:lnTo>
                    <a:lnTo>
                      <a:pt x="488" y="422"/>
                    </a:lnTo>
                    <a:close/>
                    <a:moveTo>
                      <a:pt x="461" y="449"/>
                    </a:moveTo>
                    <a:lnTo>
                      <a:pt x="462" y="448"/>
                    </a:lnTo>
                    <a:lnTo>
                      <a:pt x="463" y="447"/>
                    </a:lnTo>
                    <a:lnTo>
                      <a:pt x="473" y="460"/>
                    </a:lnTo>
                    <a:lnTo>
                      <a:pt x="461" y="449"/>
                    </a:lnTo>
                    <a:close/>
                    <a:moveTo>
                      <a:pt x="463" y="447"/>
                    </a:moveTo>
                    <a:lnTo>
                      <a:pt x="427" y="473"/>
                    </a:lnTo>
                    <a:lnTo>
                      <a:pt x="445" y="499"/>
                    </a:lnTo>
                    <a:lnTo>
                      <a:pt x="482" y="472"/>
                    </a:lnTo>
                    <a:lnTo>
                      <a:pt x="463" y="447"/>
                    </a:lnTo>
                    <a:close/>
                    <a:moveTo>
                      <a:pt x="427" y="473"/>
                    </a:moveTo>
                    <a:lnTo>
                      <a:pt x="428" y="472"/>
                    </a:lnTo>
                    <a:lnTo>
                      <a:pt x="430" y="471"/>
                    </a:lnTo>
                    <a:lnTo>
                      <a:pt x="436" y="486"/>
                    </a:lnTo>
                    <a:lnTo>
                      <a:pt x="427" y="473"/>
                    </a:lnTo>
                    <a:close/>
                    <a:moveTo>
                      <a:pt x="430" y="471"/>
                    </a:moveTo>
                    <a:lnTo>
                      <a:pt x="398" y="488"/>
                    </a:lnTo>
                    <a:lnTo>
                      <a:pt x="411" y="515"/>
                    </a:lnTo>
                    <a:lnTo>
                      <a:pt x="443" y="500"/>
                    </a:lnTo>
                    <a:lnTo>
                      <a:pt x="430" y="471"/>
                    </a:lnTo>
                    <a:close/>
                    <a:moveTo>
                      <a:pt x="398" y="488"/>
                    </a:moveTo>
                    <a:lnTo>
                      <a:pt x="399" y="487"/>
                    </a:lnTo>
                    <a:lnTo>
                      <a:pt x="401" y="487"/>
                    </a:lnTo>
                    <a:lnTo>
                      <a:pt x="405" y="502"/>
                    </a:lnTo>
                    <a:lnTo>
                      <a:pt x="398" y="488"/>
                    </a:lnTo>
                    <a:close/>
                    <a:moveTo>
                      <a:pt x="401" y="487"/>
                    </a:moveTo>
                    <a:lnTo>
                      <a:pt x="359" y="497"/>
                    </a:lnTo>
                    <a:lnTo>
                      <a:pt x="367" y="527"/>
                    </a:lnTo>
                    <a:lnTo>
                      <a:pt x="408" y="516"/>
                    </a:lnTo>
                    <a:lnTo>
                      <a:pt x="401" y="487"/>
                    </a:lnTo>
                    <a:close/>
                    <a:moveTo>
                      <a:pt x="359" y="497"/>
                    </a:moveTo>
                    <a:lnTo>
                      <a:pt x="360" y="497"/>
                    </a:lnTo>
                    <a:lnTo>
                      <a:pt x="361" y="497"/>
                    </a:lnTo>
                    <a:lnTo>
                      <a:pt x="363" y="512"/>
                    </a:lnTo>
                    <a:lnTo>
                      <a:pt x="359" y="497"/>
                    </a:lnTo>
                    <a:close/>
                    <a:moveTo>
                      <a:pt x="361" y="497"/>
                    </a:moveTo>
                    <a:lnTo>
                      <a:pt x="325" y="502"/>
                    </a:lnTo>
                    <a:lnTo>
                      <a:pt x="329" y="533"/>
                    </a:lnTo>
                    <a:lnTo>
                      <a:pt x="366" y="527"/>
                    </a:lnTo>
                    <a:lnTo>
                      <a:pt x="361" y="497"/>
                    </a:lnTo>
                    <a:close/>
                    <a:moveTo>
                      <a:pt x="325" y="502"/>
                    </a:moveTo>
                    <a:lnTo>
                      <a:pt x="326" y="502"/>
                    </a:lnTo>
                    <a:lnTo>
                      <a:pt x="327" y="502"/>
                    </a:lnTo>
                    <a:lnTo>
                      <a:pt x="327" y="517"/>
                    </a:lnTo>
                    <a:lnTo>
                      <a:pt x="325" y="502"/>
                    </a:lnTo>
                    <a:close/>
                    <a:moveTo>
                      <a:pt x="327" y="502"/>
                    </a:moveTo>
                    <a:lnTo>
                      <a:pt x="290" y="502"/>
                    </a:lnTo>
                    <a:lnTo>
                      <a:pt x="290" y="533"/>
                    </a:lnTo>
                    <a:lnTo>
                      <a:pt x="327" y="533"/>
                    </a:lnTo>
                    <a:lnTo>
                      <a:pt x="327" y="502"/>
                    </a:lnTo>
                    <a:close/>
                    <a:moveTo>
                      <a:pt x="290" y="502"/>
                    </a:moveTo>
                    <a:lnTo>
                      <a:pt x="291" y="502"/>
                    </a:lnTo>
                    <a:lnTo>
                      <a:pt x="292" y="502"/>
                    </a:lnTo>
                    <a:lnTo>
                      <a:pt x="290" y="517"/>
                    </a:lnTo>
                    <a:lnTo>
                      <a:pt x="290" y="502"/>
                    </a:lnTo>
                    <a:close/>
                    <a:moveTo>
                      <a:pt x="292" y="502"/>
                    </a:moveTo>
                    <a:lnTo>
                      <a:pt x="250" y="497"/>
                    </a:lnTo>
                    <a:lnTo>
                      <a:pt x="246" y="527"/>
                    </a:lnTo>
                    <a:lnTo>
                      <a:pt x="288" y="533"/>
                    </a:lnTo>
                    <a:lnTo>
                      <a:pt x="292" y="502"/>
                    </a:lnTo>
                    <a:close/>
                    <a:moveTo>
                      <a:pt x="250" y="497"/>
                    </a:moveTo>
                    <a:lnTo>
                      <a:pt x="251" y="497"/>
                    </a:lnTo>
                    <a:lnTo>
                      <a:pt x="252" y="497"/>
                    </a:lnTo>
                    <a:lnTo>
                      <a:pt x="248" y="512"/>
                    </a:lnTo>
                    <a:lnTo>
                      <a:pt x="250" y="497"/>
                    </a:lnTo>
                    <a:close/>
                    <a:moveTo>
                      <a:pt x="252" y="497"/>
                    </a:moveTo>
                    <a:lnTo>
                      <a:pt x="216" y="487"/>
                    </a:lnTo>
                    <a:lnTo>
                      <a:pt x="207" y="516"/>
                    </a:lnTo>
                    <a:lnTo>
                      <a:pt x="244" y="527"/>
                    </a:lnTo>
                    <a:lnTo>
                      <a:pt x="252" y="497"/>
                    </a:lnTo>
                    <a:close/>
                    <a:moveTo>
                      <a:pt x="216" y="487"/>
                    </a:moveTo>
                    <a:lnTo>
                      <a:pt x="219" y="487"/>
                    </a:lnTo>
                    <a:lnTo>
                      <a:pt x="221" y="489"/>
                    </a:lnTo>
                    <a:lnTo>
                      <a:pt x="212" y="502"/>
                    </a:lnTo>
                    <a:lnTo>
                      <a:pt x="216" y="487"/>
                    </a:lnTo>
                    <a:close/>
                    <a:moveTo>
                      <a:pt x="221" y="489"/>
                    </a:moveTo>
                    <a:lnTo>
                      <a:pt x="189" y="467"/>
                    </a:lnTo>
                    <a:lnTo>
                      <a:pt x="172" y="494"/>
                    </a:lnTo>
                    <a:lnTo>
                      <a:pt x="203" y="514"/>
                    </a:lnTo>
                    <a:lnTo>
                      <a:pt x="221" y="489"/>
                    </a:lnTo>
                    <a:close/>
                    <a:moveTo>
                      <a:pt x="173" y="494"/>
                    </a:moveTo>
                    <a:lnTo>
                      <a:pt x="173" y="494"/>
                    </a:lnTo>
                    <a:lnTo>
                      <a:pt x="172" y="494"/>
                    </a:lnTo>
                    <a:lnTo>
                      <a:pt x="180" y="480"/>
                    </a:lnTo>
                    <a:lnTo>
                      <a:pt x="173" y="494"/>
                    </a:lnTo>
                    <a:close/>
                    <a:moveTo>
                      <a:pt x="188" y="467"/>
                    </a:moveTo>
                    <a:lnTo>
                      <a:pt x="151" y="446"/>
                    </a:lnTo>
                    <a:lnTo>
                      <a:pt x="136" y="473"/>
                    </a:lnTo>
                    <a:lnTo>
                      <a:pt x="173" y="494"/>
                    </a:lnTo>
                    <a:lnTo>
                      <a:pt x="188" y="467"/>
                    </a:lnTo>
                    <a:close/>
                    <a:moveTo>
                      <a:pt x="151" y="446"/>
                    </a:moveTo>
                    <a:lnTo>
                      <a:pt x="154" y="448"/>
                    </a:lnTo>
                    <a:lnTo>
                      <a:pt x="155" y="450"/>
                    </a:lnTo>
                    <a:lnTo>
                      <a:pt x="144" y="460"/>
                    </a:lnTo>
                    <a:lnTo>
                      <a:pt x="151" y="446"/>
                    </a:lnTo>
                    <a:close/>
                    <a:moveTo>
                      <a:pt x="155" y="450"/>
                    </a:moveTo>
                    <a:lnTo>
                      <a:pt x="130" y="418"/>
                    </a:lnTo>
                    <a:lnTo>
                      <a:pt x="105" y="439"/>
                    </a:lnTo>
                    <a:lnTo>
                      <a:pt x="132" y="469"/>
                    </a:lnTo>
                    <a:lnTo>
                      <a:pt x="155" y="450"/>
                    </a:lnTo>
                    <a:close/>
                    <a:moveTo>
                      <a:pt x="130" y="418"/>
                    </a:moveTo>
                    <a:lnTo>
                      <a:pt x="103" y="387"/>
                    </a:lnTo>
                    <a:lnTo>
                      <a:pt x="80" y="407"/>
                    </a:lnTo>
                    <a:lnTo>
                      <a:pt x="105" y="439"/>
                    </a:lnTo>
                    <a:lnTo>
                      <a:pt x="130" y="418"/>
                    </a:lnTo>
                    <a:close/>
                    <a:moveTo>
                      <a:pt x="103" y="387"/>
                    </a:moveTo>
                    <a:lnTo>
                      <a:pt x="105" y="389"/>
                    </a:lnTo>
                    <a:lnTo>
                      <a:pt x="106" y="391"/>
                    </a:lnTo>
                    <a:lnTo>
                      <a:pt x="91" y="397"/>
                    </a:lnTo>
                    <a:lnTo>
                      <a:pt x="103" y="387"/>
                    </a:lnTo>
                    <a:close/>
                    <a:moveTo>
                      <a:pt x="106" y="391"/>
                    </a:moveTo>
                    <a:lnTo>
                      <a:pt x="90" y="354"/>
                    </a:lnTo>
                    <a:lnTo>
                      <a:pt x="62" y="366"/>
                    </a:lnTo>
                    <a:lnTo>
                      <a:pt x="77" y="403"/>
                    </a:lnTo>
                    <a:lnTo>
                      <a:pt x="106" y="391"/>
                    </a:lnTo>
                    <a:close/>
                    <a:moveTo>
                      <a:pt x="90" y="354"/>
                    </a:moveTo>
                    <a:lnTo>
                      <a:pt x="91" y="355"/>
                    </a:lnTo>
                    <a:lnTo>
                      <a:pt x="91" y="356"/>
                    </a:lnTo>
                    <a:lnTo>
                      <a:pt x="76" y="360"/>
                    </a:lnTo>
                    <a:lnTo>
                      <a:pt x="90" y="354"/>
                    </a:lnTo>
                    <a:close/>
                    <a:moveTo>
                      <a:pt x="91" y="356"/>
                    </a:moveTo>
                    <a:lnTo>
                      <a:pt x="81" y="319"/>
                    </a:lnTo>
                    <a:lnTo>
                      <a:pt x="50" y="329"/>
                    </a:lnTo>
                    <a:lnTo>
                      <a:pt x="61" y="364"/>
                    </a:lnTo>
                    <a:lnTo>
                      <a:pt x="91" y="356"/>
                    </a:lnTo>
                    <a:close/>
                    <a:moveTo>
                      <a:pt x="81" y="319"/>
                    </a:moveTo>
                    <a:lnTo>
                      <a:pt x="81" y="320"/>
                    </a:lnTo>
                    <a:lnTo>
                      <a:pt x="81" y="322"/>
                    </a:lnTo>
                    <a:lnTo>
                      <a:pt x="66" y="323"/>
                    </a:lnTo>
                    <a:lnTo>
                      <a:pt x="81" y="319"/>
                    </a:lnTo>
                    <a:close/>
                    <a:moveTo>
                      <a:pt x="81" y="322"/>
                    </a:moveTo>
                    <a:lnTo>
                      <a:pt x="76" y="281"/>
                    </a:lnTo>
                    <a:lnTo>
                      <a:pt x="44" y="284"/>
                    </a:lnTo>
                    <a:lnTo>
                      <a:pt x="50" y="326"/>
                    </a:lnTo>
                    <a:lnTo>
                      <a:pt x="81" y="322"/>
                    </a:lnTo>
                    <a:close/>
                    <a:moveTo>
                      <a:pt x="76" y="281"/>
                    </a:moveTo>
                    <a:lnTo>
                      <a:pt x="76" y="282"/>
                    </a:lnTo>
                    <a:lnTo>
                      <a:pt x="76" y="282"/>
                    </a:lnTo>
                    <a:lnTo>
                      <a:pt x="61" y="282"/>
                    </a:lnTo>
                    <a:lnTo>
                      <a:pt x="76" y="281"/>
                    </a:lnTo>
                    <a:close/>
                    <a:moveTo>
                      <a:pt x="76" y="282"/>
                    </a:moveTo>
                    <a:lnTo>
                      <a:pt x="76" y="246"/>
                    </a:lnTo>
                    <a:lnTo>
                      <a:pt x="44" y="246"/>
                    </a:lnTo>
                    <a:lnTo>
                      <a:pt x="44" y="282"/>
                    </a:lnTo>
                    <a:lnTo>
                      <a:pt x="76" y="282"/>
                    </a:lnTo>
                    <a:close/>
                    <a:moveTo>
                      <a:pt x="76" y="246"/>
                    </a:moveTo>
                    <a:lnTo>
                      <a:pt x="76" y="247"/>
                    </a:lnTo>
                    <a:lnTo>
                      <a:pt x="76" y="248"/>
                    </a:lnTo>
                    <a:lnTo>
                      <a:pt x="61" y="246"/>
                    </a:lnTo>
                    <a:lnTo>
                      <a:pt x="76" y="246"/>
                    </a:lnTo>
                    <a:close/>
                    <a:moveTo>
                      <a:pt x="76" y="248"/>
                    </a:moveTo>
                    <a:lnTo>
                      <a:pt x="81" y="211"/>
                    </a:lnTo>
                    <a:lnTo>
                      <a:pt x="50" y="207"/>
                    </a:lnTo>
                    <a:lnTo>
                      <a:pt x="44" y="244"/>
                    </a:lnTo>
                    <a:lnTo>
                      <a:pt x="76" y="248"/>
                    </a:lnTo>
                    <a:close/>
                    <a:moveTo>
                      <a:pt x="81" y="211"/>
                    </a:moveTo>
                    <a:lnTo>
                      <a:pt x="81" y="211"/>
                    </a:lnTo>
                    <a:lnTo>
                      <a:pt x="81" y="213"/>
                    </a:lnTo>
                    <a:lnTo>
                      <a:pt x="66" y="209"/>
                    </a:lnTo>
                    <a:lnTo>
                      <a:pt x="81" y="211"/>
                    </a:lnTo>
                    <a:close/>
                    <a:moveTo>
                      <a:pt x="81" y="213"/>
                    </a:moveTo>
                    <a:lnTo>
                      <a:pt x="91" y="172"/>
                    </a:lnTo>
                    <a:lnTo>
                      <a:pt x="61" y="163"/>
                    </a:lnTo>
                    <a:lnTo>
                      <a:pt x="50" y="205"/>
                    </a:lnTo>
                    <a:lnTo>
                      <a:pt x="81" y="213"/>
                    </a:lnTo>
                    <a:close/>
                    <a:moveTo>
                      <a:pt x="91" y="172"/>
                    </a:moveTo>
                    <a:lnTo>
                      <a:pt x="90" y="174"/>
                    </a:lnTo>
                    <a:lnTo>
                      <a:pt x="89" y="176"/>
                    </a:lnTo>
                    <a:lnTo>
                      <a:pt x="76" y="167"/>
                    </a:lnTo>
                    <a:lnTo>
                      <a:pt x="91" y="172"/>
                    </a:lnTo>
                    <a:close/>
                    <a:moveTo>
                      <a:pt x="89" y="176"/>
                    </a:moveTo>
                    <a:lnTo>
                      <a:pt x="110" y="145"/>
                    </a:lnTo>
                    <a:lnTo>
                      <a:pt x="84" y="128"/>
                    </a:lnTo>
                    <a:lnTo>
                      <a:pt x="63" y="158"/>
                    </a:lnTo>
                    <a:lnTo>
                      <a:pt x="89" y="176"/>
                    </a:lnTo>
                    <a:close/>
                    <a:moveTo>
                      <a:pt x="84" y="128"/>
                    </a:moveTo>
                    <a:lnTo>
                      <a:pt x="0" y="252"/>
                    </a:lnTo>
                    <a:lnTo>
                      <a:pt x="84" y="128"/>
                    </a:lnTo>
                    <a:lnTo>
                      <a:pt x="97" y="136"/>
                    </a:lnTo>
                    <a:lnTo>
                      <a:pt x="84" y="128"/>
                    </a:lnTo>
                    <a:close/>
                    <a:moveTo>
                      <a:pt x="110" y="145"/>
                    </a:moveTo>
                    <a:lnTo>
                      <a:pt x="131" y="113"/>
                    </a:lnTo>
                    <a:lnTo>
                      <a:pt x="104" y="96"/>
                    </a:lnTo>
                    <a:lnTo>
                      <a:pt x="84" y="128"/>
                    </a:lnTo>
                    <a:lnTo>
                      <a:pt x="110" y="145"/>
                    </a:lnTo>
                    <a:close/>
                    <a:moveTo>
                      <a:pt x="131" y="113"/>
                    </a:moveTo>
                    <a:lnTo>
                      <a:pt x="130" y="114"/>
                    </a:lnTo>
                    <a:lnTo>
                      <a:pt x="129" y="115"/>
                    </a:lnTo>
                    <a:lnTo>
                      <a:pt x="118" y="104"/>
                    </a:lnTo>
                    <a:lnTo>
                      <a:pt x="131" y="113"/>
                    </a:lnTo>
                    <a:close/>
                    <a:moveTo>
                      <a:pt x="129" y="115"/>
                    </a:moveTo>
                    <a:lnTo>
                      <a:pt x="161" y="85"/>
                    </a:lnTo>
                    <a:lnTo>
                      <a:pt x="138" y="62"/>
                    </a:lnTo>
                    <a:lnTo>
                      <a:pt x="106" y="94"/>
                    </a:lnTo>
                    <a:lnTo>
                      <a:pt x="129" y="11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44" name="Freeform 132">
                <a:extLst>
                  <a:ext uri="{FF2B5EF4-FFF2-40B4-BE49-F238E27FC236}">
                    <a16:creationId xmlns:a16="http://schemas.microsoft.com/office/drawing/2014/main" id="{B11206DB-C58B-82F4-692A-A8C12E040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2659"/>
                <a:ext cx="80" cy="80"/>
              </a:xfrm>
              <a:custGeom>
                <a:avLst/>
                <a:gdLst>
                  <a:gd name="T0" fmla="*/ 73 w 402"/>
                  <a:gd name="T1" fmla="*/ 355 h 401"/>
                  <a:gd name="T2" fmla="*/ 99 w 402"/>
                  <a:gd name="T3" fmla="*/ 376 h 401"/>
                  <a:gd name="T4" fmla="*/ 130 w 402"/>
                  <a:gd name="T5" fmla="*/ 391 h 401"/>
                  <a:gd name="T6" fmla="*/ 156 w 402"/>
                  <a:gd name="T7" fmla="*/ 396 h 401"/>
                  <a:gd name="T8" fmla="*/ 187 w 402"/>
                  <a:gd name="T9" fmla="*/ 401 h 401"/>
                  <a:gd name="T10" fmla="*/ 219 w 402"/>
                  <a:gd name="T11" fmla="*/ 401 h 401"/>
                  <a:gd name="T12" fmla="*/ 251 w 402"/>
                  <a:gd name="T13" fmla="*/ 396 h 401"/>
                  <a:gd name="T14" fmla="*/ 281 w 402"/>
                  <a:gd name="T15" fmla="*/ 386 h 401"/>
                  <a:gd name="T16" fmla="*/ 308 w 402"/>
                  <a:gd name="T17" fmla="*/ 376 h 401"/>
                  <a:gd name="T18" fmla="*/ 334 w 402"/>
                  <a:gd name="T19" fmla="*/ 355 h 401"/>
                  <a:gd name="T20" fmla="*/ 355 w 402"/>
                  <a:gd name="T21" fmla="*/ 334 h 401"/>
                  <a:gd name="T22" fmla="*/ 376 w 402"/>
                  <a:gd name="T23" fmla="*/ 303 h 401"/>
                  <a:gd name="T24" fmla="*/ 391 w 402"/>
                  <a:gd name="T25" fmla="*/ 277 h 401"/>
                  <a:gd name="T26" fmla="*/ 397 w 402"/>
                  <a:gd name="T27" fmla="*/ 245 h 401"/>
                  <a:gd name="T28" fmla="*/ 402 w 402"/>
                  <a:gd name="T29" fmla="*/ 214 h 401"/>
                  <a:gd name="T30" fmla="*/ 402 w 402"/>
                  <a:gd name="T31" fmla="*/ 182 h 401"/>
                  <a:gd name="T32" fmla="*/ 397 w 402"/>
                  <a:gd name="T33" fmla="*/ 157 h 401"/>
                  <a:gd name="T34" fmla="*/ 386 w 402"/>
                  <a:gd name="T35" fmla="*/ 125 h 401"/>
                  <a:gd name="T36" fmla="*/ 376 w 402"/>
                  <a:gd name="T37" fmla="*/ 99 h 401"/>
                  <a:gd name="T38" fmla="*/ 355 w 402"/>
                  <a:gd name="T39" fmla="*/ 73 h 401"/>
                  <a:gd name="T40" fmla="*/ 328 w 402"/>
                  <a:gd name="T41" fmla="*/ 47 h 401"/>
                  <a:gd name="T42" fmla="*/ 303 w 402"/>
                  <a:gd name="T43" fmla="*/ 31 h 401"/>
                  <a:gd name="T44" fmla="*/ 276 w 402"/>
                  <a:gd name="T45" fmla="*/ 16 h 401"/>
                  <a:gd name="T46" fmla="*/ 246 w 402"/>
                  <a:gd name="T47" fmla="*/ 5 h 401"/>
                  <a:gd name="T48" fmla="*/ 214 w 402"/>
                  <a:gd name="T49" fmla="*/ 0 h 401"/>
                  <a:gd name="T50" fmla="*/ 182 w 402"/>
                  <a:gd name="T51" fmla="*/ 0 h 401"/>
                  <a:gd name="T52" fmla="*/ 151 w 402"/>
                  <a:gd name="T53" fmla="*/ 5 h 401"/>
                  <a:gd name="T54" fmla="*/ 125 w 402"/>
                  <a:gd name="T55" fmla="*/ 16 h 401"/>
                  <a:gd name="T56" fmla="*/ 94 w 402"/>
                  <a:gd name="T57" fmla="*/ 31 h 401"/>
                  <a:gd name="T58" fmla="*/ 73 w 402"/>
                  <a:gd name="T59" fmla="*/ 52 h 401"/>
                  <a:gd name="T60" fmla="*/ 47 w 402"/>
                  <a:gd name="T61" fmla="*/ 73 h 401"/>
                  <a:gd name="T62" fmla="*/ 25 w 402"/>
                  <a:gd name="T63" fmla="*/ 99 h 401"/>
                  <a:gd name="T64" fmla="*/ 15 w 402"/>
                  <a:gd name="T65" fmla="*/ 130 h 401"/>
                  <a:gd name="T66" fmla="*/ 5 w 402"/>
                  <a:gd name="T67" fmla="*/ 157 h 401"/>
                  <a:gd name="T68" fmla="*/ 0 w 402"/>
                  <a:gd name="T69" fmla="*/ 188 h 401"/>
                  <a:gd name="T70" fmla="*/ 0 w 402"/>
                  <a:gd name="T71" fmla="*/ 219 h 401"/>
                  <a:gd name="T72" fmla="*/ 5 w 402"/>
                  <a:gd name="T73" fmla="*/ 251 h 401"/>
                  <a:gd name="T74" fmla="*/ 15 w 402"/>
                  <a:gd name="T75" fmla="*/ 282 h 401"/>
                  <a:gd name="T76" fmla="*/ 31 w 402"/>
                  <a:gd name="T77" fmla="*/ 308 h 401"/>
                  <a:gd name="T78" fmla="*/ 52 w 402"/>
                  <a:gd name="T79" fmla="*/ 334 h 401"/>
                  <a:gd name="T80" fmla="*/ 73 w 402"/>
                  <a:gd name="T81" fmla="*/ 355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2" h="401">
                    <a:moveTo>
                      <a:pt x="73" y="355"/>
                    </a:moveTo>
                    <a:lnTo>
                      <a:pt x="99" y="376"/>
                    </a:lnTo>
                    <a:lnTo>
                      <a:pt x="130" y="391"/>
                    </a:lnTo>
                    <a:lnTo>
                      <a:pt x="156" y="396"/>
                    </a:lnTo>
                    <a:lnTo>
                      <a:pt x="187" y="401"/>
                    </a:lnTo>
                    <a:lnTo>
                      <a:pt x="219" y="401"/>
                    </a:lnTo>
                    <a:lnTo>
                      <a:pt x="251" y="396"/>
                    </a:lnTo>
                    <a:lnTo>
                      <a:pt x="281" y="386"/>
                    </a:lnTo>
                    <a:lnTo>
                      <a:pt x="308" y="376"/>
                    </a:lnTo>
                    <a:lnTo>
                      <a:pt x="334" y="355"/>
                    </a:lnTo>
                    <a:lnTo>
                      <a:pt x="355" y="334"/>
                    </a:lnTo>
                    <a:lnTo>
                      <a:pt x="376" y="303"/>
                    </a:lnTo>
                    <a:lnTo>
                      <a:pt x="391" y="277"/>
                    </a:lnTo>
                    <a:lnTo>
                      <a:pt x="397" y="245"/>
                    </a:lnTo>
                    <a:lnTo>
                      <a:pt x="402" y="214"/>
                    </a:lnTo>
                    <a:lnTo>
                      <a:pt x="402" y="182"/>
                    </a:lnTo>
                    <a:lnTo>
                      <a:pt x="397" y="157"/>
                    </a:lnTo>
                    <a:lnTo>
                      <a:pt x="386" y="125"/>
                    </a:lnTo>
                    <a:lnTo>
                      <a:pt x="376" y="99"/>
                    </a:lnTo>
                    <a:lnTo>
                      <a:pt x="355" y="73"/>
                    </a:lnTo>
                    <a:lnTo>
                      <a:pt x="328" y="47"/>
                    </a:lnTo>
                    <a:lnTo>
                      <a:pt x="303" y="31"/>
                    </a:lnTo>
                    <a:lnTo>
                      <a:pt x="276" y="16"/>
                    </a:lnTo>
                    <a:lnTo>
                      <a:pt x="246" y="5"/>
                    </a:lnTo>
                    <a:lnTo>
                      <a:pt x="214" y="0"/>
                    </a:lnTo>
                    <a:lnTo>
                      <a:pt x="182" y="0"/>
                    </a:lnTo>
                    <a:lnTo>
                      <a:pt x="151" y="5"/>
                    </a:lnTo>
                    <a:lnTo>
                      <a:pt x="125" y="16"/>
                    </a:lnTo>
                    <a:lnTo>
                      <a:pt x="94" y="31"/>
                    </a:lnTo>
                    <a:lnTo>
                      <a:pt x="73" y="52"/>
                    </a:lnTo>
                    <a:lnTo>
                      <a:pt x="47" y="73"/>
                    </a:lnTo>
                    <a:lnTo>
                      <a:pt x="25" y="99"/>
                    </a:lnTo>
                    <a:lnTo>
                      <a:pt x="15" y="130"/>
                    </a:lnTo>
                    <a:lnTo>
                      <a:pt x="5" y="157"/>
                    </a:lnTo>
                    <a:lnTo>
                      <a:pt x="0" y="188"/>
                    </a:lnTo>
                    <a:lnTo>
                      <a:pt x="0" y="219"/>
                    </a:lnTo>
                    <a:lnTo>
                      <a:pt x="5" y="251"/>
                    </a:lnTo>
                    <a:lnTo>
                      <a:pt x="15" y="282"/>
                    </a:lnTo>
                    <a:lnTo>
                      <a:pt x="31" y="308"/>
                    </a:lnTo>
                    <a:lnTo>
                      <a:pt x="52" y="334"/>
                    </a:lnTo>
                    <a:lnTo>
                      <a:pt x="73" y="355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45" name="Freeform 133">
                <a:extLst>
                  <a:ext uri="{FF2B5EF4-FFF2-40B4-BE49-F238E27FC236}">
                    <a16:creationId xmlns:a16="http://schemas.microsoft.com/office/drawing/2014/main" id="{D9933EF7-D34D-9397-745A-FA4634D175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3" y="2655"/>
                <a:ext cx="87" cy="87"/>
              </a:xfrm>
              <a:custGeom>
                <a:avLst/>
                <a:gdLst>
                  <a:gd name="T0" fmla="*/ 107 w 434"/>
                  <a:gd name="T1" fmla="*/ 405 h 434"/>
                  <a:gd name="T2" fmla="*/ 108 w 434"/>
                  <a:gd name="T3" fmla="*/ 406 h 434"/>
                  <a:gd name="T4" fmla="*/ 149 w 434"/>
                  <a:gd name="T5" fmla="*/ 392 h 434"/>
                  <a:gd name="T6" fmla="*/ 170 w 434"/>
                  <a:gd name="T7" fmla="*/ 428 h 434"/>
                  <a:gd name="T8" fmla="*/ 175 w 434"/>
                  <a:gd name="T9" fmla="*/ 397 h 434"/>
                  <a:gd name="T10" fmla="*/ 235 w 434"/>
                  <a:gd name="T11" fmla="*/ 402 h 434"/>
                  <a:gd name="T12" fmla="*/ 235 w 434"/>
                  <a:gd name="T13" fmla="*/ 417 h 434"/>
                  <a:gd name="T14" fmla="*/ 271 w 434"/>
                  <a:gd name="T15" fmla="*/ 428 h 434"/>
                  <a:gd name="T16" fmla="*/ 302 w 434"/>
                  <a:gd name="T17" fmla="*/ 417 h 434"/>
                  <a:gd name="T18" fmla="*/ 303 w 434"/>
                  <a:gd name="T19" fmla="*/ 416 h 434"/>
                  <a:gd name="T20" fmla="*/ 332 w 434"/>
                  <a:gd name="T21" fmla="*/ 405 h 434"/>
                  <a:gd name="T22" fmla="*/ 334 w 434"/>
                  <a:gd name="T23" fmla="*/ 404 h 434"/>
                  <a:gd name="T24" fmla="*/ 339 w 434"/>
                  <a:gd name="T25" fmla="*/ 360 h 434"/>
                  <a:gd name="T26" fmla="*/ 382 w 434"/>
                  <a:gd name="T27" fmla="*/ 361 h 434"/>
                  <a:gd name="T28" fmla="*/ 357 w 434"/>
                  <a:gd name="T29" fmla="*/ 341 h 434"/>
                  <a:gd name="T30" fmla="*/ 394 w 434"/>
                  <a:gd name="T31" fmla="*/ 285 h 434"/>
                  <a:gd name="T32" fmla="*/ 407 w 434"/>
                  <a:gd name="T33" fmla="*/ 293 h 434"/>
                  <a:gd name="T34" fmla="*/ 397 w 434"/>
                  <a:gd name="T35" fmla="*/ 258 h 434"/>
                  <a:gd name="T36" fmla="*/ 433 w 434"/>
                  <a:gd name="T37" fmla="*/ 233 h 434"/>
                  <a:gd name="T38" fmla="*/ 402 w 434"/>
                  <a:gd name="T39" fmla="*/ 230 h 434"/>
                  <a:gd name="T40" fmla="*/ 397 w 434"/>
                  <a:gd name="T41" fmla="*/ 176 h 434"/>
                  <a:gd name="T42" fmla="*/ 413 w 434"/>
                  <a:gd name="T43" fmla="*/ 173 h 434"/>
                  <a:gd name="T44" fmla="*/ 417 w 434"/>
                  <a:gd name="T45" fmla="*/ 135 h 434"/>
                  <a:gd name="T46" fmla="*/ 406 w 434"/>
                  <a:gd name="T47" fmla="*/ 109 h 434"/>
                  <a:gd name="T48" fmla="*/ 404 w 434"/>
                  <a:gd name="T49" fmla="*/ 105 h 434"/>
                  <a:gd name="T50" fmla="*/ 383 w 434"/>
                  <a:gd name="T51" fmla="*/ 79 h 434"/>
                  <a:gd name="T52" fmla="*/ 382 w 434"/>
                  <a:gd name="T53" fmla="*/ 78 h 434"/>
                  <a:gd name="T54" fmla="*/ 337 w 434"/>
                  <a:gd name="T55" fmla="*/ 76 h 434"/>
                  <a:gd name="T56" fmla="*/ 300 w 434"/>
                  <a:gd name="T57" fmla="*/ 18 h 434"/>
                  <a:gd name="T58" fmla="*/ 297 w 434"/>
                  <a:gd name="T59" fmla="*/ 17 h 434"/>
                  <a:gd name="T60" fmla="*/ 265 w 434"/>
                  <a:gd name="T61" fmla="*/ 5 h 434"/>
                  <a:gd name="T62" fmla="*/ 264 w 434"/>
                  <a:gd name="T63" fmla="*/ 5 h 434"/>
                  <a:gd name="T64" fmla="*/ 230 w 434"/>
                  <a:gd name="T65" fmla="*/ 32 h 434"/>
                  <a:gd name="T66" fmla="*/ 198 w 434"/>
                  <a:gd name="T67" fmla="*/ 0 h 434"/>
                  <a:gd name="T68" fmla="*/ 201 w 434"/>
                  <a:gd name="T69" fmla="*/ 31 h 434"/>
                  <a:gd name="T70" fmla="*/ 147 w 434"/>
                  <a:gd name="T71" fmla="*/ 46 h 434"/>
                  <a:gd name="T72" fmla="*/ 141 w 434"/>
                  <a:gd name="T73" fmla="*/ 32 h 434"/>
                  <a:gd name="T74" fmla="*/ 98 w 434"/>
                  <a:gd name="T75" fmla="*/ 36 h 434"/>
                  <a:gd name="T76" fmla="*/ 78 w 434"/>
                  <a:gd name="T77" fmla="*/ 57 h 434"/>
                  <a:gd name="T78" fmla="*/ 99 w 434"/>
                  <a:gd name="T79" fmla="*/ 79 h 434"/>
                  <a:gd name="T80" fmla="*/ 51 w 434"/>
                  <a:gd name="T81" fmla="*/ 78 h 434"/>
                  <a:gd name="T82" fmla="*/ 50 w 434"/>
                  <a:gd name="T83" fmla="*/ 79 h 434"/>
                  <a:gd name="T84" fmla="*/ 57 w 434"/>
                  <a:gd name="T85" fmla="*/ 120 h 434"/>
                  <a:gd name="T86" fmla="*/ 46 w 434"/>
                  <a:gd name="T87" fmla="*/ 152 h 434"/>
                  <a:gd name="T88" fmla="*/ 46 w 434"/>
                  <a:gd name="T89" fmla="*/ 152 h 434"/>
                  <a:gd name="T90" fmla="*/ 31 w 434"/>
                  <a:gd name="T91" fmla="*/ 206 h 434"/>
                  <a:gd name="T92" fmla="*/ 16 w 434"/>
                  <a:gd name="T93" fmla="*/ 204 h 434"/>
                  <a:gd name="T94" fmla="*/ 0 w 434"/>
                  <a:gd name="T95" fmla="*/ 238 h 434"/>
                  <a:gd name="T96" fmla="*/ 6 w 434"/>
                  <a:gd name="T97" fmla="*/ 269 h 434"/>
                  <a:gd name="T98" fmla="*/ 6 w 434"/>
                  <a:gd name="T99" fmla="*/ 272 h 434"/>
                  <a:gd name="T100" fmla="*/ 17 w 434"/>
                  <a:gd name="T101" fmla="*/ 304 h 434"/>
                  <a:gd name="T102" fmla="*/ 18 w 434"/>
                  <a:gd name="T103" fmla="*/ 306 h 434"/>
                  <a:gd name="T104" fmla="*/ 60 w 434"/>
                  <a:gd name="T105" fmla="*/ 314 h 434"/>
                  <a:gd name="T106" fmla="*/ 56 w 434"/>
                  <a:gd name="T107" fmla="*/ 360 h 434"/>
                  <a:gd name="T108" fmla="*/ 79 w 434"/>
                  <a:gd name="T109" fmla="*/ 339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4" h="434">
                    <a:moveTo>
                      <a:pt x="98" y="358"/>
                    </a:moveTo>
                    <a:lnTo>
                      <a:pt x="125" y="380"/>
                    </a:lnTo>
                    <a:lnTo>
                      <a:pt x="106" y="404"/>
                    </a:lnTo>
                    <a:lnTo>
                      <a:pt x="79" y="383"/>
                    </a:lnTo>
                    <a:lnTo>
                      <a:pt x="98" y="358"/>
                    </a:lnTo>
                    <a:close/>
                    <a:moveTo>
                      <a:pt x="108" y="406"/>
                    </a:moveTo>
                    <a:lnTo>
                      <a:pt x="107" y="405"/>
                    </a:lnTo>
                    <a:lnTo>
                      <a:pt x="106" y="404"/>
                    </a:lnTo>
                    <a:lnTo>
                      <a:pt x="115" y="392"/>
                    </a:lnTo>
                    <a:lnTo>
                      <a:pt x="108" y="406"/>
                    </a:lnTo>
                    <a:close/>
                    <a:moveTo>
                      <a:pt x="122" y="378"/>
                    </a:moveTo>
                    <a:lnTo>
                      <a:pt x="153" y="393"/>
                    </a:lnTo>
                    <a:lnTo>
                      <a:pt x="139" y="421"/>
                    </a:lnTo>
                    <a:lnTo>
                      <a:pt x="108" y="406"/>
                    </a:lnTo>
                    <a:lnTo>
                      <a:pt x="122" y="378"/>
                    </a:lnTo>
                    <a:close/>
                    <a:moveTo>
                      <a:pt x="143" y="423"/>
                    </a:moveTo>
                    <a:lnTo>
                      <a:pt x="141" y="423"/>
                    </a:lnTo>
                    <a:lnTo>
                      <a:pt x="139" y="421"/>
                    </a:lnTo>
                    <a:lnTo>
                      <a:pt x="146" y="407"/>
                    </a:lnTo>
                    <a:lnTo>
                      <a:pt x="143" y="423"/>
                    </a:lnTo>
                    <a:close/>
                    <a:moveTo>
                      <a:pt x="149" y="392"/>
                    </a:moveTo>
                    <a:lnTo>
                      <a:pt x="175" y="397"/>
                    </a:lnTo>
                    <a:lnTo>
                      <a:pt x="170" y="428"/>
                    </a:lnTo>
                    <a:lnTo>
                      <a:pt x="143" y="423"/>
                    </a:lnTo>
                    <a:lnTo>
                      <a:pt x="149" y="392"/>
                    </a:lnTo>
                    <a:close/>
                    <a:moveTo>
                      <a:pt x="170" y="428"/>
                    </a:moveTo>
                    <a:lnTo>
                      <a:pt x="167" y="428"/>
                    </a:lnTo>
                    <a:lnTo>
                      <a:pt x="170" y="428"/>
                    </a:lnTo>
                    <a:lnTo>
                      <a:pt x="172" y="412"/>
                    </a:lnTo>
                    <a:lnTo>
                      <a:pt x="170" y="428"/>
                    </a:lnTo>
                    <a:close/>
                    <a:moveTo>
                      <a:pt x="175" y="397"/>
                    </a:moveTo>
                    <a:lnTo>
                      <a:pt x="207" y="402"/>
                    </a:lnTo>
                    <a:lnTo>
                      <a:pt x="201" y="434"/>
                    </a:lnTo>
                    <a:lnTo>
                      <a:pt x="170" y="428"/>
                    </a:lnTo>
                    <a:lnTo>
                      <a:pt x="175" y="397"/>
                    </a:lnTo>
                    <a:close/>
                    <a:moveTo>
                      <a:pt x="203" y="434"/>
                    </a:moveTo>
                    <a:lnTo>
                      <a:pt x="202" y="434"/>
                    </a:lnTo>
                    <a:lnTo>
                      <a:pt x="201" y="434"/>
                    </a:lnTo>
                    <a:lnTo>
                      <a:pt x="203" y="417"/>
                    </a:lnTo>
                    <a:lnTo>
                      <a:pt x="203" y="434"/>
                    </a:lnTo>
                    <a:close/>
                    <a:moveTo>
                      <a:pt x="203" y="402"/>
                    </a:moveTo>
                    <a:lnTo>
                      <a:pt x="235" y="402"/>
                    </a:lnTo>
                    <a:lnTo>
                      <a:pt x="235" y="434"/>
                    </a:lnTo>
                    <a:lnTo>
                      <a:pt x="203" y="434"/>
                    </a:lnTo>
                    <a:lnTo>
                      <a:pt x="203" y="402"/>
                    </a:lnTo>
                    <a:close/>
                    <a:moveTo>
                      <a:pt x="237" y="434"/>
                    </a:moveTo>
                    <a:lnTo>
                      <a:pt x="236" y="434"/>
                    </a:lnTo>
                    <a:lnTo>
                      <a:pt x="235" y="434"/>
                    </a:lnTo>
                    <a:lnTo>
                      <a:pt x="235" y="417"/>
                    </a:lnTo>
                    <a:lnTo>
                      <a:pt x="237" y="434"/>
                    </a:lnTo>
                    <a:close/>
                    <a:moveTo>
                      <a:pt x="232" y="402"/>
                    </a:moveTo>
                    <a:lnTo>
                      <a:pt x="264" y="397"/>
                    </a:lnTo>
                    <a:lnTo>
                      <a:pt x="269" y="428"/>
                    </a:lnTo>
                    <a:lnTo>
                      <a:pt x="237" y="434"/>
                    </a:lnTo>
                    <a:lnTo>
                      <a:pt x="232" y="402"/>
                    </a:lnTo>
                    <a:close/>
                    <a:moveTo>
                      <a:pt x="271" y="428"/>
                    </a:moveTo>
                    <a:lnTo>
                      <a:pt x="270" y="428"/>
                    </a:lnTo>
                    <a:lnTo>
                      <a:pt x="269" y="428"/>
                    </a:lnTo>
                    <a:lnTo>
                      <a:pt x="267" y="412"/>
                    </a:lnTo>
                    <a:lnTo>
                      <a:pt x="271" y="428"/>
                    </a:lnTo>
                    <a:close/>
                    <a:moveTo>
                      <a:pt x="262" y="398"/>
                    </a:moveTo>
                    <a:lnTo>
                      <a:pt x="293" y="388"/>
                    </a:lnTo>
                    <a:lnTo>
                      <a:pt x="302" y="417"/>
                    </a:lnTo>
                    <a:lnTo>
                      <a:pt x="271" y="428"/>
                    </a:lnTo>
                    <a:lnTo>
                      <a:pt x="262" y="398"/>
                    </a:lnTo>
                    <a:close/>
                    <a:moveTo>
                      <a:pt x="303" y="416"/>
                    </a:moveTo>
                    <a:lnTo>
                      <a:pt x="303" y="416"/>
                    </a:lnTo>
                    <a:lnTo>
                      <a:pt x="302" y="417"/>
                    </a:lnTo>
                    <a:lnTo>
                      <a:pt x="297" y="402"/>
                    </a:lnTo>
                    <a:lnTo>
                      <a:pt x="303" y="416"/>
                    </a:lnTo>
                    <a:close/>
                    <a:moveTo>
                      <a:pt x="292" y="388"/>
                    </a:moveTo>
                    <a:lnTo>
                      <a:pt x="318" y="378"/>
                    </a:lnTo>
                    <a:lnTo>
                      <a:pt x="330" y="406"/>
                    </a:lnTo>
                    <a:lnTo>
                      <a:pt x="303" y="416"/>
                    </a:lnTo>
                    <a:lnTo>
                      <a:pt x="292" y="388"/>
                    </a:lnTo>
                    <a:close/>
                    <a:moveTo>
                      <a:pt x="334" y="404"/>
                    </a:moveTo>
                    <a:lnTo>
                      <a:pt x="332" y="405"/>
                    </a:lnTo>
                    <a:lnTo>
                      <a:pt x="330" y="406"/>
                    </a:lnTo>
                    <a:lnTo>
                      <a:pt x="324" y="392"/>
                    </a:lnTo>
                    <a:lnTo>
                      <a:pt x="334" y="404"/>
                    </a:lnTo>
                    <a:close/>
                    <a:moveTo>
                      <a:pt x="314" y="380"/>
                    </a:moveTo>
                    <a:lnTo>
                      <a:pt x="340" y="358"/>
                    </a:lnTo>
                    <a:lnTo>
                      <a:pt x="360" y="383"/>
                    </a:lnTo>
                    <a:lnTo>
                      <a:pt x="334" y="404"/>
                    </a:lnTo>
                    <a:lnTo>
                      <a:pt x="314" y="380"/>
                    </a:lnTo>
                    <a:close/>
                    <a:moveTo>
                      <a:pt x="362" y="382"/>
                    </a:moveTo>
                    <a:lnTo>
                      <a:pt x="361" y="383"/>
                    </a:lnTo>
                    <a:lnTo>
                      <a:pt x="360" y="383"/>
                    </a:lnTo>
                    <a:lnTo>
                      <a:pt x="350" y="371"/>
                    </a:lnTo>
                    <a:lnTo>
                      <a:pt x="362" y="382"/>
                    </a:lnTo>
                    <a:close/>
                    <a:moveTo>
                      <a:pt x="339" y="360"/>
                    </a:moveTo>
                    <a:lnTo>
                      <a:pt x="360" y="339"/>
                    </a:lnTo>
                    <a:lnTo>
                      <a:pt x="382" y="361"/>
                    </a:lnTo>
                    <a:lnTo>
                      <a:pt x="362" y="382"/>
                    </a:lnTo>
                    <a:lnTo>
                      <a:pt x="339" y="360"/>
                    </a:lnTo>
                    <a:close/>
                    <a:moveTo>
                      <a:pt x="384" y="358"/>
                    </a:moveTo>
                    <a:lnTo>
                      <a:pt x="383" y="360"/>
                    </a:lnTo>
                    <a:lnTo>
                      <a:pt x="382" y="361"/>
                    </a:lnTo>
                    <a:lnTo>
                      <a:pt x="371" y="350"/>
                    </a:lnTo>
                    <a:lnTo>
                      <a:pt x="384" y="358"/>
                    </a:lnTo>
                    <a:close/>
                    <a:moveTo>
                      <a:pt x="357" y="341"/>
                    </a:moveTo>
                    <a:lnTo>
                      <a:pt x="379" y="310"/>
                    </a:lnTo>
                    <a:lnTo>
                      <a:pt x="404" y="328"/>
                    </a:lnTo>
                    <a:lnTo>
                      <a:pt x="384" y="358"/>
                    </a:lnTo>
                    <a:lnTo>
                      <a:pt x="357" y="341"/>
                    </a:lnTo>
                    <a:close/>
                    <a:moveTo>
                      <a:pt x="405" y="327"/>
                    </a:moveTo>
                    <a:lnTo>
                      <a:pt x="405" y="327"/>
                    </a:lnTo>
                    <a:lnTo>
                      <a:pt x="404" y="328"/>
                    </a:lnTo>
                    <a:lnTo>
                      <a:pt x="392" y="319"/>
                    </a:lnTo>
                    <a:lnTo>
                      <a:pt x="405" y="327"/>
                    </a:lnTo>
                    <a:close/>
                    <a:moveTo>
                      <a:pt x="378" y="310"/>
                    </a:moveTo>
                    <a:lnTo>
                      <a:pt x="394" y="285"/>
                    </a:lnTo>
                    <a:lnTo>
                      <a:pt x="421" y="300"/>
                    </a:lnTo>
                    <a:lnTo>
                      <a:pt x="405" y="327"/>
                    </a:lnTo>
                    <a:lnTo>
                      <a:pt x="378" y="310"/>
                    </a:lnTo>
                    <a:close/>
                    <a:moveTo>
                      <a:pt x="423" y="295"/>
                    </a:moveTo>
                    <a:lnTo>
                      <a:pt x="423" y="298"/>
                    </a:lnTo>
                    <a:lnTo>
                      <a:pt x="421" y="300"/>
                    </a:lnTo>
                    <a:lnTo>
                      <a:pt x="407" y="293"/>
                    </a:lnTo>
                    <a:lnTo>
                      <a:pt x="423" y="295"/>
                    </a:lnTo>
                    <a:close/>
                    <a:moveTo>
                      <a:pt x="392" y="290"/>
                    </a:moveTo>
                    <a:lnTo>
                      <a:pt x="397" y="258"/>
                    </a:lnTo>
                    <a:lnTo>
                      <a:pt x="428" y="263"/>
                    </a:lnTo>
                    <a:lnTo>
                      <a:pt x="423" y="295"/>
                    </a:lnTo>
                    <a:lnTo>
                      <a:pt x="392" y="290"/>
                    </a:lnTo>
                    <a:close/>
                    <a:moveTo>
                      <a:pt x="397" y="258"/>
                    </a:moveTo>
                    <a:lnTo>
                      <a:pt x="402" y="228"/>
                    </a:lnTo>
                    <a:lnTo>
                      <a:pt x="433" y="233"/>
                    </a:lnTo>
                    <a:lnTo>
                      <a:pt x="428" y="263"/>
                    </a:lnTo>
                    <a:lnTo>
                      <a:pt x="397" y="258"/>
                    </a:lnTo>
                    <a:close/>
                    <a:moveTo>
                      <a:pt x="434" y="230"/>
                    </a:moveTo>
                    <a:lnTo>
                      <a:pt x="434" y="231"/>
                    </a:lnTo>
                    <a:lnTo>
                      <a:pt x="433" y="233"/>
                    </a:lnTo>
                    <a:lnTo>
                      <a:pt x="418" y="230"/>
                    </a:lnTo>
                    <a:lnTo>
                      <a:pt x="434" y="230"/>
                    </a:lnTo>
                    <a:close/>
                    <a:moveTo>
                      <a:pt x="402" y="230"/>
                    </a:moveTo>
                    <a:lnTo>
                      <a:pt x="402" y="198"/>
                    </a:lnTo>
                    <a:lnTo>
                      <a:pt x="434" y="198"/>
                    </a:lnTo>
                    <a:lnTo>
                      <a:pt x="434" y="230"/>
                    </a:lnTo>
                    <a:lnTo>
                      <a:pt x="402" y="230"/>
                    </a:lnTo>
                    <a:close/>
                    <a:moveTo>
                      <a:pt x="433" y="195"/>
                    </a:moveTo>
                    <a:lnTo>
                      <a:pt x="434" y="197"/>
                    </a:lnTo>
                    <a:lnTo>
                      <a:pt x="434" y="198"/>
                    </a:lnTo>
                    <a:lnTo>
                      <a:pt x="418" y="198"/>
                    </a:lnTo>
                    <a:lnTo>
                      <a:pt x="433" y="195"/>
                    </a:lnTo>
                    <a:close/>
                    <a:moveTo>
                      <a:pt x="402" y="201"/>
                    </a:moveTo>
                    <a:lnTo>
                      <a:pt x="397" y="176"/>
                    </a:lnTo>
                    <a:lnTo>
                      <a:pt x="428" y="170"/>
                    </a:lnTo>
                    <a:lnTo>
                      <a:pt x="433" y="195"/>
                    </a:lnTo>
                    <a:lnTo>
                      <a:pt x="402" y="201"/>
                    </a:lnTo>
                    <a:close/>
                    <a:moveTo>
                      <a:pt x="428" y="168"/>
                    </a:moveTo>
                    <a:lnTo>
                      <a:pt x="428" y="169"/>
                    </a:lnTo>
                    <a:lnTo>
                      <a:pt x="428" y="170"/>
                    </a:lnTo>
                    <a:lnTo>
                      <a:pt x="413" y="173"/>
                    </a:lnTo>
                    <a:lnTo>
                      <a:pt x="428" y="168"/>
                    </a:lnTo>
                    <a:close/>
                    <a:moveTo>
                      <a:pt x="397" y="178"/>
                    </a:moveTo>
                    <a:lnTo>
                      <a:pt x="387" y="146"/>
                    </a:lnTo>
                    <a:lnTo>
                      <a:pt x="417" y="136"/>
                    </a:lnTo>
                    <a:lnTo>
                      <a:pt x="428" y="168"/>
                    </a:lnTo>
                    <a:lnTo>
                      <a:pt x="397" y="178"/>
                    </a:lnTo>
                    <a:close/>
                    <a:moveTo>
                      <a:pt x="417" y="135"/>
                    </a:moveTo>
                    <a:lnTo>
                      <a:pt x="417" y="135"/>
                    </a:lnTo>
                    <a:lnTo>
                      <a:pt x="417" y="136"/>
                    </a:lnTo>
                    <a:lnTo>
                      <a:pt x="402" y="141"/>
                    </a:lnTo>
                    <a:lnTo>
                      <a:pt x="417" y="135"/>
                    </a:lnTo>
                    <a:close/>
                    <a:moveTo>
                      <a:pt x="388" y="147"/>
                    </a:moveTo>
                    <a:lnTo>
                      <a:pt x="377" y="121"/>
                    </a:lnTo>
                    <a:lnTo>
                      <a:pt x="406" y="109"/>
                    </a:lnTo>
                    <a:lnTo>
                      <a:pt x="417" y="135"/>
                    </a:lnTo>
                    <a:lnTo>
                      <a:pt x="388" y="147"/>
                    </a:lnTo>
                    <a:close/>
                    <a:moveTo>
                      <a:pt x="404" y="105"/>
                    </a:moveTo>
                    <a:lnTo>
                      <a:pt x="405" y="107"/>
                    </a:lnTo>
                    <a:lnTo>
                      <a:pt x="406" y="109"/>
                    </a:lnTo>
                    <a:lnTo>
                      <a:pt x="392" y="115"/>
                    </a:lnTo>
                    <a:lnTo>
                      <a:pt x="404" y="105"/>
                    </a:lnTo>
                    <a:close/>
                    <a:moveTo>
                      <a:pt x="380" y="125"/>
                    </a:moveTo>
                    <a:lnTo>
                      <a:pt x="358" y="99"/>
                    </a:lnTo>
                    <a:lnTo>
                      <a:pt x="383" y="79"/>
                    </a:lnTo>
                    <a:lnTo>
                      <a:pt x="404" y="105"/>
                    </a:lnTo>
                    <a:lnTo>
                      <a:pt x="380" y="125"/>
                    </a:lnTo>
                    <a:close/>
                    <a:moveTo>
                      <a:pt x="382" y="78"/>
                    </a:moveTo>
                    <a:lnTo>
                      <a:pt x="383" y="79"/>
                    </a:lnTo>
                    <a:lnTo>
                      <a:pt x="383" y="79"/>
                    </a:lnTo>
                    <a:lnTo>
                      <a:pt x="371" y="89"/>
                    </a:lnTo>
                    <a:lnTo>
                      <a:pt x="382" y="78"/>
                    </a:lnTo>
                    <a:close/>
                    <a:moveTo>
                      <a:pt x="360" y="100"/>
                    </a:moveTo>
                    <a:lnTo>
                      <a:pt x="334" y="74"/>
                    </a:lnTo>
                    <a:lnTo>
                      <a:pt x="355" y="51"/>
                    </a:lnTo>
                    <a:lnTo>
                      <a:pt x="382" y="78"/>
                    </a:lnTo>
                    <a:lnTo>
                      <a:pt x="360" y="100"/>
                    </a:lnTo>
                    <a:close/>
                    <a:moveTo>
                      <a:pt x="352" y="49"/>
                    </a:moveTo>
                    <a:lnTo>
                      <a:pt x="354" y="50"/>
                    </a:lnTo>
                    <a:lnTo>
                      <a:pt x="355" y="51"/>
                    </a:lnTo>
                    <a:lnTo>
                      <a:pt x="344" y="63"/>
                    </a:lnTo>
                    <a:lnTo>
                      <a:pt x="352" y="49"/>
                    </a:lnTo>
                    <a:close/>
                    <a:moveTo>
                      <a:pt x="337" y="76"/>
                    </a:moveTo>
                    <a:lnTo>
                      <a:pt x="311" y="61"/>
                    </a:lnTo>
                    <a:lnTo>
                      <a:pt x="327" y="34"/>
                    </a:lnTo>
                    <a:lnTo>
                      <a:pt x="352" y="49"/>
                    </a:lnTo>
                    <a:lnTo>
                      <a:pt x="337" y="76"/>
                    </a:lnTo>
                    <a:close/>
                    <a:moveTo>
                      <a:pt x="311" y="61"/>
                    </a:moveTo>
                    <a:lnTo>
                      <a:pt x="284" y="45"/>
                    </a:lnTo>
                    <a:lnTo>
                      <a:pt x="300" y="18"/>
                    </a:lnTo>
                    <a:lnTo>
                      <a:pt x="327" y="34"/>
                    </a:lnTo>
                    <a:lnTo>
                      <a:pt x="311" y="61"/>
                    </a:lnTo>
                    <a:close/>
                    <a:moveTo>
                      <a:pt x="297" y="17"/>
                    </a:moveTo>
                    <a:lnTo>
                      <a:pt x="299" y="18"/>
                    </a:lnTo>
                    <a:lnTo>
                      <a:pt x="300" y="18"/>
                    </a:lnTo>
                    <a:lnTo>
                      <a:pt x="292" y="32"/>
                    </a:lnTo>
                    <a:lnTo>
                      <a:pt x="297" y="17"/>
                    </a:lnTo>
                    <a:close/>
                    <a:moveTo>
                      <a:pt x="287" y="46"/>
                    </a:moveTo>
                    <a:lnTo>
                      <a:pt x="256" y="36"/>
                    </a:lnTo>
                    <a:lnTo>
                      <a:pt x="266" y="6"/>
                    </a:lnTo>
                    <a:lnTo>
                      <a:pt x="297" y="17"/>
                    </a:lnTo>
                    <a:lnTo>
                      <a:pt x="287" y="46"/>
                    </a:lnTo>
                    <a:close/>
                    <a:moveTo>
                      <a:pt x="264" y="5"/>
                    </a:moveTo>
                    <a:lnTo>
                      <a:pt x="265" y="5"/>
                    </a:lnTo>
                    <a:lnTo>
                      <a:pt x="266" y="6"/>
                    </a:lnTo>
                    <a:lnTo>
                      <a:pt x="262" y="21"/>
                    </a:lnTo>
                    <a:lnTo>
                      <a:pt x="264" y="5"/>
                    </a:lnTo>
                    <a:close/>
                    <a:moveTo>
                      <a:pt x="259" y="36"/>
                    </a:moveTo>
                    <a:lnTo>
                      <a:pt x="227" y="31"/>
                    </a:lnTo>
                    <a:lnTo>
                      <a:pt x="232" y="0"/>
                    </a:lnTo>
                    <a:lnTo>
                      <a:pt x="264" y="5"/>
                    </a:lnTo>
                    <a:lnTo>
                      <a:pt x="259" y="36"/>
                    </a:lnTo>
                    <a:close/>
                    <a:moveTo>
                      <a:pt x="230" y="0"/>
                    </a:moveTo>
                    <a:lnTo>
                      <a:pt x="231" y="0"/>
                    </a:lnTo>
                    <a:lnTo>
                      <a:pt x="232" y="0"/>
                    </a:lnTo>
                    <a:lnTo>
                      <a:pt x="230" y="16"/>
                    </a:lnTo>
                    <a:lnTo>
                      <a:pt x="230" y="0"/>
                    </a:lnTo>
                    <a:close/>
                    <a:moveTo>
                      <a:pt x="230" y="32"/>
                    </a:moveTo>
                    <a:lnTo>
                      <a:pt x="198" y="32"/>
                    </a:lnTo>
                    <a:lnTo>
                      <a:pt x="198" y="0"/>
                    </a:lnTo>
                    <a:lnTo>
                      <a:pt x="230" y="0"/>
                    </a:lnTo>
                    <a:lnTo>
                      <a:pt x="230" y="32"/>
                    </a:lnTo>
                    <a:close/>
                    <a:moveTo>
                      <a:pt x="196" y="0"/>
                    </a:moveTo>
                    <a:lnTo>
                      <a:pt x="197" y="0"/>
                    </a:lnTo>
                    <a:lnTo>
                      <a:pt x="198" y="0"/>
                    </a:lnTo>
                    <a:lnTo>
                      <a:pt x="198" y="16"/>
                    </a:lnTo>
                    <a:lnTo>
                      <a:pt x="196" y="0"/>
                    </a:lnTo>
                    <a:close/>
                    <a:moveTo>
                      <a:pt x="201" y="31"/>
                    </a:moveTo>
                    <a:lnTo>
                      <a:pt x="170" y="36"/>
                    </a:lnTo>
                    <a:lnTo>
                      <a:pt x="165" y="5"/>
                    </a:lnTo>
                    <a:lnTo>
                      <a:pt x="196" y="0"/>
                    </a:lnTo>
                    <a:lnTo>
                      <a:pt x="201" y="31"/>
                    </a:lnTo>
                    <a:close/>
                    <a:moveTo>
                      <a:pt x="162" y="6"/>
                    </a:moveTo>
                    <a:lnTo>
                      <a:pt x="163" y="5"/>
                    </a:lnTo>
                    <a:lnTo>
                      <a:pt x="165" y="5"/>
                    </a:lnTo>
                    <a:lnTo>
                      <a:pt x="167" y="21"/>
                    </a:lnTo>
                    <a:lnTo>
                      <a:pt x="162" y="6"/>
                    </a:lnTo>
                    <a:close/>
                    <a:moveTo>
                      <a:pt x="173" y="36"/>
                    </a:moveTo>
                    <a:lnTo>
                      <a:pt x="147" y="46"/>
                    </a:lnTo>
                    <a:lnTo>
                      <a:pt x="135" y="17"/>
                    </a:lnTo>
                    <a:lnTo>
                      <a:pt x="162" y="6"/>
                    </a:lnTo>
                    <a:lnTo>
                      <a:pt x="173" y="36"/>
                    </a:lnTo>
                    <a:close/>
                    <a:moveTo>
                      <a:pt x="134" y="18"/>
                    </a:moveTo>
                    <a:lnTo>
                      <a:pt x="135" y="17"/>
                    </a:lnTo>
                    <a:lnTo>
                      <a:pt x="135" y="17"/>
                    </a:lnTo>
                    <a:lnTo>
                      <a:pt x="141" y="32"/>
                    </a:lnTo>
                    <a:lnTo>
                      <a:pt x="134" y="18"/>
                    </a:lnTo>
                    <a:close/>
                    <a:moveTo>
                      <a:pt x="148" y="45"/>
                    </a:moveTo>
                    <a:lnTo>
                      <a:pt x="117" y="62"/>
                    </a:lnTo>
                    <a:lnTo>
                      <a:pt x="102" y="33"/>
                    </a:lnTo>
                    <a:lnTo>
                      <a:pt x="134" y="18"/>
                    </a:lnTo>
                    <a:lnTo>
                      <a:pt x="148" y="45"/>
                    </a:lnTo>
                    <a:close/>
                    <a:moveTo>
                      <a:pt x="98" y="36"/>
                    </a:moveTo>
                    <a:lnTo>
                      <a:pt x="100" y="34"/>
                    </a:lnTo>
                    <a:lnTo>
                      <a:pt x="102" y="33"/>
                    </a:lnTo>
                    <a:lnTo>
                      <a:pt x="110" y="47"/>
                    </a:lnTo>
                    <a:lnTo>
                      <a:pt x="98" y="36"/>
                    </a:lnTo>
                    <a:close/>
                    <a:moveTo>
                      <a:pt x="121" y="58"/>
                    </a:moveTo>
                    <a:lnTo>
                      <a:pt x="99" y="79"/>
                    </a:lnTo>
                    <a:lnTo>
                      <a:pt x="78" y="57"/>
                    </a:lnTo>
                    <a:lnTo>
                      <a:pt x="98" y="36"/>
                    </a:lnTo>
                    <a:lnTo>
                      <a:pt x="121" y="58"/>
                    </a:lnTo>
                    <a:close/>
                    <a:moveTo>
                      <a:pt x="99" y="79"/>
                    </a:moveTo>
                    <a:lnTo>
                      <a:pt x="98" y="80"/>
                    </a:lnTo>
                    <a:lnTo>
                      <a:pt x="98" y="80"/>
                    </a:lnTo>
                    <a:lnTo>
                      <a:pt x="89" y="68"/>
                    </a:lnTo>
                    <a:lnTo>
                      <a:pt x="99" y="79"/>
                    </a:lnTo>
                    <a:close/>
                    <a:moveTo>
                      <a:pt x="98" y="80"/>
                    </a:moveTo>
                    <a:lnTo>
                      <a:pt x="73" y="101"/>
                    </a:lnTo>
                    <a:lnTo>
                      <a:pt x="52" y="77"/>
                    </a:lnTo>
                    <a:lnTo>
                      <a:pt x="79" y="55"/>
                    </a:lnTo>
                    <a:lnTo>
                      <a:pt x="98" y="80"/>
                    </a:lnTo>
                    <a:close/>
                    <a:moveTo>
                      <a:pt x="50" y="79"/>
                    </a:moveTo>
                    <a:lnTo>
                      <a:pt x="51" y="78"/>
                    </a:lnTo>
                    <a:lnTo>
                      <a:pt x="52" y="77"/>
                    </a:lnTo>
                    <a:lnTo>
                      <a:pt x="63" y="89"/>
                    </a:lnTo>
                    <a:lnTo>
                      <a:pt x="50" y="79"/>
                    </a:lnTo>
                    <a:close/>
                    <a:moveTo>
                      <a:pt x="75" y="99"/>
                    </a:moveTo>
                    <a:lnTo>
                      <a:pt x="54" y="125"/>
                    </a:lnTo>
                    <a:lnTo>
                      <a:pt x="29" y="105"/>
                    </a:lnTo>
                    <a:lnTo>
                      <a:pt x="50" y="79"/>
                    </a:lnTo>
                    <a:lnTo>
                      <a:pt x="75" y="99"/>
                    </a:lnTo>
                    <a:close/>
                    <a:moveTo>
                      <a:pt x="27" y="111"/>
                    </a:moveTo>
                    <a:lnTo>
                      <a:pt x="28" y="107"/>
                    </a:lnTo>
                    <a:lnTo>
                      <a:pt x="29" y="105"/>
                    </a:lnTo>
                    <a:lnTo>
                      <a:pt x="41" y="115"/>
                    </a:lnTo>
                    <a:lnTo>
                      <a:pt x="27" y="111"/>
                    </a:lnTo>
                    <a:close/>
                    <a:moveTo>
                      <a:pt x="57" y="120"/>
                    </a:moveTo>
                    <a:lnTo>
                      <a:pt x="46" y="151"/>
                    </a:lnTo>
                    <a:lnTo>
                      <a:pt x="17" y="141"/>
                    </a:lnTo>
                    <a:lnTo>
                      <a:pt x="27" y="111"/>
                    </a:lnTo>
                    <a:lnTo>
                      <a:pt x="57" y="120"/>
                    </a:lnTo>
                    <a:close/>
                    <a:moveTo>
                      <a:pt x="46" y="151"/>
                    </a:moveTo>
                    <a:lnTo>
                      <a:pt x="45" y="152"/>
                    </a:lnTo>
                    <a:lnTo>
                      <a:pt x="46" y="152"/>
                    </a:lnTo>
                    <a:lnTo>
                      <a:pt x="31" y="146"/>
                    </a:lnTo>
                    <a:lnTo>
                      <a:pt x="46" y="151"/>
                    </a:lnTo>
                    <a:close/>
                    <a:moveTo>
                      <a:pt x="46" y="152"/>
                    </a:moveTo>
                    <a:lnTo>
                      <a:pt x="35" y="179"/>
                    </a:lnTo>
                    <a:lnTo>
                      <a:pt x="7" y="167"/>
                    </a:lnTo>
                    <a:lnTo>
                      <a:pt x="17" y="140"/>
                    </a:lnTo>
                    <a:lnTo>
                      <a:pt x="46" y="152"/>
                    </a:lnTo>
                    <a:close/>
                    <a:moveTo>
                      <a:pt x="6" y="170"/>
                    </a:moveTo>
                    <a:lnTo>
                      <a:pt x="6" y="168"/>
                    </a:lnTo>
                    <a:lnTo>
                      <a:pt x="7" y="167"/>
                    </a:lnTo>
                    <a:lnTo>
                      <a:pt x="21" y="173"/>
                    </a:lnTo>
                    <a:lnTo>
                      <a:pt x="6" y="170"/>
                    </a:lnTo>
                    <a:close/>
                    <a:moveTo>
                      <a:pt x="36" y="175"/>
                    </a:moveTo>
                    <a:lnTo>
                      <a:pt x="31" y="206"/>
                    </a:lnTo>
                    <a:lnTo>
                      <a:pt x="0" y="201"/>
                    </a:lnTo>
                    <a:lnTo>
                      <a:pt x="6" y="170"/>
                    </a:lnTo>
                    <a:lnTo>
                      <a:pt x="36" y="175"/>
                    </a:lnTo>
                    <a:close/>
                    <a:moveTo>
                      <a:pt x="0" y="204"/>
                    </a:moveTo>
                    <a:lnTo>
                      <a:pt x="0" y="202"/>
                    </a:lnTo>
                    <a:lnTo>
                      <a:pt x="0" y="201"/>
                    </a:lnTo>
                    <a:lnTo>
                      <a:pt x="16" y="204"/>
                    </a:lnTo>
                    <a:lnTo>
                      <a:pt x="0" y="204"/>
                    </a:lnTo>
                    <a:close/>
                    <a:moveTo>
                      <a:pt x="31" y="204"/>
                    </a:moveTo>
                    <a:lnTo>
                      <a:pt x="31" y="235"/>
                    </a:lnTo>
                    <a:lnTo>
                      <a:pt x="0" y="235"/>
                    </a:lnTo>
                    <a:lnTo>
                      <a:pt x="0" y="204"/>
                    </a:lnTo>
                    <a:lnTo>
                      <a:pt x="31" y="204"/>
                    </a:lnTo>
                    <a:close/>
                    <a:moveTo>
                      <a:pt x="0" y="238"/>
                    </a:moveTo>
                    <a:lnTo>
                      <a:pt x="0" y="236"/>
                    </a:lnTo>
                    <a:lnTo>
                      <a:pt x="0" y="235"/>
                    </a:lnTo>
                    <a:lnTo>
                      <a:pt x="16" y="235"/>
                    </a:lnTo>
                    <a:lnTo>
                      <a:pt x="0" y="238"/>
                    </a:lnTo>
                    <a:close/>
                    <a:moveTo>
                      <a:pt x="31" y="233"/>
                    </a:moveTo>
                    <a:lnTo>
                      <a:pt x="36" y="263"/>
                    </a:lnTo>
                    <a:lnTo>
                      <a:pt x="6" y="269"/>
                    </a:lnTo>
                    <a:lnTo>
                      <a:pt x="0" y="238"/>
                    </a:lnTo>
                    <a:lnTo>
                      <a:pt x="31" y="233"/>
                    </a:lnTo>
                    <a:close/>
                    <a:moveTo>
                      <a:pt x="6" y="272"/>
                    </a:moveTo>
                    <a:lnTo>
                      <a:pt x="6" y="271"/>
                    </a:lnTo>
                    <a:lnTo>
                      <a:pt x="6" y="269"/>
                    </a:lnTo>
                    <a:lnTo>
                      <a:pt x="21" y="267"/>
                    </a:lnTo>
                    <a:lnTo>
                      <a:pt x="6" y="272"/>
                    </a:lnTo>
                    <a:close/>
                    <a:moveTo>
                      <a:pt x="36" y="261"/>
                    </a:moveTo>
                    <a:lnTo>
                      <a:pt x="46" y="293"/>
                    </a:lnTo>
                    <a:lnTo>
                      <a:pt x="17" y="302"/>
                    </a:lnTo>
                    <a:lnTo>
                      <a:pt x="6" y="272"/>
                    </a:lnTo>
                    <a:lnTo>
                      <a:pt x="36" y="261"/>
                    </a:lnTo>
                    <a:close/>
                    <a:moveTo>
                      <a:pt x="18" y="306"/>
                    </a:moveTo>
                    <a:lnTo>
                      <a:pt x="17" y="304"/>
                    </a:lnTo>
                    <a:lnTo>
                      <a:pt x="17" y="302"/>
                    </a:lnTo>
                    <a:lnTo>
                      <a:pt x="31" y="298"/>
                    </a:lnTo>
                    <a:lnTo>
                      <a:pt x="18" y="306"/>
                    </a:lnTo>
                    <a:close/>
                    <a:moveTo>
                      <a:pt x="44" y="290"/>
                    </a:moveTo>
                    <a:lnTo>
                      <a:pt x="61" y="315"/>
                    </a:lnTo>
                    <a:lnTo>
                      <a:pt x="33" y="332"/>
                    </a:lnTo>
                    <a:lnTo>
                      <a:pt x="18" y="306"/>
                    </a:lnTo>
                    <a:lnTo>
                      <a:pt x="44" y="290"/>
                    </a:lnTo>
                    <a:close/>
                    <a:moveTo>
                      <a:pt x="35" y="334"/>
                    </a:moveTo>
                    <a:lnTo>
                      <a:pt x="34" y="333"/>
                    </a:lnTo>
                    <a:lnTo>
                      <a:pt x="33" y="332"/>
                    </a:lnTo>
                    <a:lnTo>
                      <a:pt x="47" y="324"/>
                    </a:lnTo>
                    <a:lnTo>
                      <a:pt x="35" y="334"/>
                    </a:lnTo>
                    <a:close/>
                    <a:moveTo>
                      <a:pt x="60" y="314"/>
                    </a:moveTo>
                    <a:lnTo>
                      <a:pt x="80" y="340"/>
                    </a:lnTo>
                    <a:lnTo>
                      <a:pt x="56" y="360"/>
                    </a:lnTo>
                    <a:lnTo>
                      <a:pt x="35" y="334"/>
                    </a:lnTo>
                    <a:lnTo>
                      <a:pt x="60" y="314"/>
                    </a:lnTo>
                    <a:close/>
                    <a:moveTo>
                      <a:pt x="57" y="361"/>
                    </a:moveTo>
                    <a:lnTo>
                      <a:pt x="56" y="360"/>
                    </a:lnTo>
                    <a:lnTo>
                      <a:pt x="56" y="360"/>
                    </a:lnTo>
                    <a:lnTo>
                      <a:pt x="68" y="350"/>
                    </a:lnTo>
                    <a:lnTo>
                      <a:pt x="57" y="361"/>
                    </a:lnTo>
                    <a:close/>
                    <a:moveTo>
                      <a:pt x="79" y="339"/>
                    </a:moveTo>
                    <a:lnTo>
                      <a:pt x="99" y="360"/>
                    </a:lnTo>
                    <a:lnTo>
                      <a:pt x="78" y="382"/>
                    </a:lnTo>
                    <a:lnTo>
                      <a:pt x="57" y="361"/>
                    </a:lnTo>
                    <a:lnTo>
                      <a:pt x="79" y="33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46" name="Freeform 134">
                <a:extLst>
                  <a:ext uri="{FF2B5EF4-FFF2-40B4-BE49-F238E27FC236}">
                    <a16:creationId xmlns:a16="http://schemas.microsoft.com/office/drawing/2014/main" id="{1C27D015-632F-52BA-2DA5-F25B102B9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753"/>
                <a:ext cx="186" cy="166"/>
              </a:xfrm>
              <a:custGeom>
                <a:avLst/>
                <a:gdLst>
                  <a:gd name="T0" fmla="*/ 328 w 929"/>
                  <a:gd name="T1" fmla="*/ 574 h 830"/>
                  <a:gd name="T2" fmla="*/ 360 w 929"/>
                  <a:gd name="T3" fmla="*/ 605 h 830"/>
                  <a:gd name="T4" fmla="*/ 407 w 929"/>
                  <a:gd name="T5" fmla="*/ 642 h 830"/>
                  <a:gd name="T6" fmla="*/ 459 w 929"/>
                  <a:gd name="T7" fmla="*/ 689 h 830"/>
                  <a:gd name="T8" fmla="*/ 517 w 929"/>
                  <a:gd name="T9" fmla="*/ 736 h 830"/>
                  <a:gd name="T10" fmla="*/ 579 w 929"/>
                  <a:gd name="T11" fmla="*/ 778 h 830"/>
                  <a:gd name="T12" fmla="*/ 648 w 929"/>
                  <a:gd name="T13" fmla="*/ 809 h 830"/>
                  <a:gd name="T14" fmla="*/ 710 w 929"/>
                  <a:gd name="T15" fmla="*/ 830 h 830"/>
                  <a:gd name="T16" fmla="*/ 778 w 929"/>
                  <a:gd name="T17" fmla="*/ 830 h 830"/>
                  <a:gd name="T18" fmla="*/ 840 w 929"/>
                  <a:gd name="T19" fmla="*/ 809 h 830"/>
                  <a:gd name="T20" fmla="*/ 892 w 929"/>
                  <a:gd name="T21" fmla="*/ 757 h 830"/>
                  <a:gd name="T22" fmla="*/ 924 w 929"/>
                  <a:gd name="T23" fmla="*/ 699 h 830"/>
                  <a:gd name="T24" fmla="*/ 929 w 929"/>
                  <a:gd name="T25" fmla="*/ 637 h 830"/>
                  <a:gd name="T26" fmla="*/ 909 w 929"/>
                  <a:gd name="T27" fmla="*/ 579 h 830"/>
                  <a:gd name="T28" fmla="*/ 877 w 929"/>
                  <a:gd name="T29" fmla="*/ 522 h 830"/>
                  <a:gd name="T30" fmla="*/ 830 w 929"/>
                  <a:gd name="T31" fmla="*/ 465 h 830"/>
                  <a:gd name="T32" fmla="*/ 778 w 929"/>
                  <a:gd name="T33" fmla="*/ 413 h 830"/>
                  <a:gd name="T34" fmla="*/ 720 w 929"/>
                  <a:gd name="T35" fmla="*/ 365 h 830"/>
                  <a:gd name="T36" fmla="*/ 668 w 929"/>
                  <a:gd name="T37" fmla="*/ 323 h 830"/>
                  <a:gd name="T38" fmla="*/ 621 w 929"/>
                  <a:gd name="T39" fmla="*/ 292 h 830"/>
                  <a:gd name="T40" fmla="*/ 589 w 929"/>
                  <a:gd name="T41" fmla="*/ 266 h 830"/>
                  <a:gd name="T42" fmla="*/ 559 w 929"/>
                  <a:gd name="T43" fmla="*/ 234 h 830"/>
                  <a:gd name="T44" fmla="*/ 517 w 929"/>
                  <a:gd name="T45" fmla="*/ 199 h 830"/>
                  <a:gd name="T46" fmla="*/ 464 w 929"/>
                  <a:gd name="T47" fmla="*/ 152 h 830"/>
                  <a:gd name="T48" fmla="*/ 407 w 929"/>
                  <a:gd name="T49" fmla="*/ 104 h 830"/>
                  <a:gd name="T50" fmla="*/ 345 w 929"/>
                  <a:gd name="T51" fmla="*/ 57 h 830"/>
                  <a:gd name="T52" fmla="*/ 281 w 929"/>
                  <a:gd name="T53" fmla="*/ 26 h 830"/>
                  <a:gd name="T54" fmla="*/ 219 w 929"/>
                  <a:gd name="T55" fmla="*/ 5 h 830"/>
                  <a:gd name="T56" fmla="*/ 151 w 929"/>
                  <a:gd name="T57" fmla="*/ 0 h 830"/>
                  <a:gd name="T58" fmla="*/ 94 w 929"/>
                  <a:gd name="T59" fmla="*/ 21 h 830"/>
                  <a:gd name="T60" fmla="*/ 42 w 929"/>
                  <a:gd name="T61" fmla="*/ 68 h 830"/>
                  <a:gd name="T62" fmla="*/ 5 w 929"/>
                  <a:gd name="T63" fmla="*/ 130 h 830"/>
                  <a:gd name="T64" fmla="*/ 0 w 929"/>
                  <a:gd name="T65" fmla="*/ 192 h 830"/>
                  <a:gd name="T66" fmla="*/ 15 w 929"/>
                  <a:gd name="T67" fmla="*/ 256 h 830"/>
                  <a:gd name="T68" fmla="*/ 47 w 929"/>
                  <a:gd name="T69" fmla="*/ 318 h 830"/>
                  <a:gd name="T70" fmla="*/ 94 w 929"/>
                  <a:gd name="T71" fmla="*/ 376 h 830"/>
                  <a:gd name="T72" fmla="*/ 146 w 929"/>
                  <a:gd name="T73" fmla="*/ 428 h 830"/>
                  <a:gd name="T74" fmla="*/ 198 w 929"/>
                  <a:gd name="T75" fmla="*/ 475 h 830"/>
                  <a:gd name="T76" fmla="*/ 250 w 929"/>
                  <a:gd name="T77" fmla="*/ 517 h 830"/>
                  <a:gd name="T78" fmla="*/ 298 w 929"/>
                  <a:gd name="T79" fmla="*/ 548 h 830"/>
                  <a:gd name="T80" fmla="*/ 328 w 929"/>
                  <a:gd name="T81" fmla="*/ 574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9" h="830">
                    <a:moveTo>
                      <a:pt x="328" y="574"/>
                    </a:moveTo>
                    <a:lnTo>
                      <a:pt x="360" y="605"/>
                    </a:lnTo>
                    <a:lnTo>
                      <a:pt x="407" y="642"/>
                    </a:lnTo>
                    <a:lnTo>
                      <a:pt x="459" y="689"/>
                    </a:lnTo>
                    <a:lnTo>
                      <a:pt x="517" y="736"/>
                    </a:lnTo>
                    <a:lnTo>
                      <a:pt x="579" y="778"/>
                    </a:lnTo>
                    <a:lnTo>
                      <a:pt x="648" y="809"/>
                    </a:lnTo>
                    <a:lnTo>
                      <a:pt x="710" y="830"/>
                    </a:lnTo>
                    <a:lnTo>
                      <a:pt x="778" y="830"/>
                    </a:lnTo>
                    <a:lnTo>
                      <a:pt x="840" y="809"/>
                    </a:lnTo>
                    <a:lnTo>
                      <a:pt x="892" y="757"/>
                    </a:lnTo>
                    <a:lnTo>
                      <a:pt x="924" y="699"/>
                    </a:lnTo>
                    <a:lnTo>
                      <a:pt x="929" y="637"/>
                    </a:lnTo>
                    <a:lnTo>
                      <a:pt x="909" y="579"/>
                    </a:lnTo>
                    <a:lnTo>
                      <a:pt x="877" y="522"/>
                    </a:lnTo>
                    <a:lnTo>
                      <a:pt x="830" y="465"/>
                    </a:lnTo>
                    <a:lnTo>
                      <a:pt x="778" y="413"/>
                    </a:lnTo>
                    <a:lnTo>
                      <a:pt x="720" y="365"/>
                    </a:lnTo>
                    <a:lnTo>
                      <a:pt x="668" y="323"/>
                    </a:lnTo>
                    <a:lnTo>
                      <a:pt x="621" y="292"/>
                    </a:lnTo>
                    <a:lnTo>
                      <a:pt x="589" y="266"/>
                    </a:lnTo>
                    <a:lnTo>
                      <a:pt x="559" y="234"/>
                    </a:lnTo>
                    <a:lnTo>
                      <a:pt x="517" y="199"/>
                    </a:lnTo>
                    <a:lnTo>
                      <a:pt x="464" y="152"/>
                    </a:lnTo>
                    <a:lnTo>
                      <a:pt x="407" y="104"/>
                    </a:lnTo>
                    <a:lnTo>
                      <a:pt x="345" y="57"/>
                    </a:lnTo>
                    <a:lnTo>
                      <a:pt x="281" y="26"/>
                    </a:lnTo>
                    <a:lnTo>
                      <a:pt x="219" y="5"/>
                    </a:lnTo>
                    <a:lnTo>
                      <a:pt x="151" y="0"/>
                    </a:lnTo>
                    <a:lnTo>
                      <a:pt x="94" y="21"/>
                    </a:lnTo>
                    <a:lnTo>
                      <a:pt x="42" y="68"/>
                    </a:lnTo>
                    <a:lnTo>
                      <a:pt x="5" y="130"/>
                    </a:lnTo>
                    <a:lnTo>
                      <a:pt x="0" y="192"/>
                    </a:lnTo>
                    <a:lnTo>
                      <a:pt x="15" y="256"/>
                    </a:lnTo>
                    <a:lnTo>
                      <a:pt x="47" y="318"/>
                    </a:lnTo>
                    <a:lnTo>
                      <a:pt x="94" y="376"/>
                    </a:lnTo>
                    <a:lnTo>
                      <a:pt x="146" y="428"/>
                    </a:lnTo>
                    <a:lnTo>
                      <a:pt x="198" y="475"/>
                    </a:lnTo>
                    <a:lnTo>
                      <a:pt x="250" y="517"/>
                    </a:lnTo>
                    <a:lnTo>
                      <a:pt x="298" y="548"/>
                    </a:lnTo>
                    <a:lnTo>
                      <a:pt x="328" y="574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47" name="Freeform 135">
                <a:extLst>
                  <a:ext uri="{FF2B5EF4-FFF2-40B4-BE49-F238E27FC236}">
                    <a16:creationId xmlns:a16="http://schemas.microsoft.com/office/drawing/2014/main" id="{D234EC85-E031-D137-7045-D5E65608AD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72" y="2749"/>
                <a:ext cx="192" cy="173"/>
              </a:xfrm>
              <a:custGeom>
                <a:avLst/>
                <a:gdLst>
                  <a:gd name="T0" fmla="*/ 367 w 962"/>
                  <a:gd name="T1" fmla="*/ 635 h 863"/>
                  <a:gd name="T2" fmla="*/ 368 w 962"/>
                  <a:gd name="T3" fmla="*/ 635 h 863"/>
                  <a:gd name="T4" fmla="*/ 434 w 962"/>
                  <a:gd name="T5" fmla="*/ 647 h 863"/>
                  <a:gd name="T6" fmla="*/ 466 w 962"/>
                  <a:gd name="T7" fmla="*/ 717 h 863"/>
                  <a:gd name="T8" fmla="*/ 486 w 962"/>
                  <a:gd name="T9" fmla="*/ 694 h 863"/>
                  <a:gd name="T10" fmla="*/ 605 w 962"/>
                  <a:gd name="T11" fmla="*/ 781 h 863"/>
                  <a:gd name="T12" fmla="*/ 596 w 962"/>
                  <a:gd name="T13" fmla="*/ 795 h 863"/>
                  <a:gd name="T14" fmla="*/ 659 w 962"/>
                  <a:gd name="T15" fmla="*/ 841 h 863"/>
                  <a:gd name="T16" fmla="*/ 722 w 962"/>
                  <a:gd name="T17" fmla="*/ 862 h 863"/>
                  <a:gd name="T18" fmla="*/ 727 w 962"/>
                  <a:gd name="T19" fmla="*/ 863 h 863"/>
                  <a:gd name="T20" fmla="*/ 797 w 962"/>
                  <a:gd name="T21" fmla="*/ 863 h 863"/>
                  <a:gd name="T22" fmla="*/ 799 w 962"/>
                  <a:gd name="T23" fmla="*/ 862 h 863"/>
                  <a:gd name="T24" fmla="*/ 846 w 962"/>
                  <a:gd name="T25" fmla="*/ 815 h 863"/>
                  <a:gd name="T26" fmla="*/ 921 w 962"/>
                  <a:gd name="T27" fmla="*/ 785 h 863"/>
                  <a:gd name="T28" fmla="*/ 896 w 962"/>
                  <a:gd name="T29" fmla="*/ 766 h 863"/>
                  <a:gd name="T30" fmla="*/ 931 w 962"/>
                  <a:gd name="T31" fmla="*/ 652 h 863"/>
                  <a:gd name="T32" fmla="*/ 946 w 962"/>
                  <a:gd name="T33" fmla="*/ 654 h 863"/>
                  <a:gd name="T34" fmla="*/ 939 w 962"/>
                  <a:gd name="T35" fmla="*/ 589 h 863"/>
                  <a:gd name="T36" fmla="*/ 907 w 962"/>
                  <a:gd name="T37" fmla="*/ 532 h 863"/>
                  <a:gd name="T38" fmla="*/ 906 w 962"/>
                  <a:gd name="T39" fmla="*/ 529 h 863"/>
                  <a:gd name="T40" fmla="*/ 858 w 962"/>
                  <a:gd name="T41" fmla="*/ 470 h 863"/>
                  <a:gd name="T42" fmla="*/ 858 w 962"/>
                  <a:gd name="T43" fmla="*/ 470 h 863"/>
                  <a:gd name="T44" fmla="*/ 785 w 962"/>
                  <a:gd name="T45" fmla="*/ 441 h 863"/>
                  <a:gd name="T46" fmla="*/ 747 w 962"/>
                  <a:gd name="T47" fmla="*/ 371 h 863"/>
                  <a:gd name="T48" fmla="*/ 728 w 962"/>
                  <a:gd name="T49" fmla="*/ 394 h 863"/>
                  <a:gd name="T50" fmla="*/ 630 w 962"/>
                  <a:gd name="T51" fmla="*/ 323 h 863"/>
                  <a:gd name="T52" fmla="*/ 638 w 962"/>
                  <a:gd name="T53" fmla="*/ 309 h 863"/>
                  <a:gd name="T54" fmla="*/ 597 w 962"/>
                  <a:gd name="T55" fmla="*/ 295 h 863"/>
                  <a:gd name="T56" fmla="*/ 586 w 962"/>
                  <a:gd name="T57" fmla="*/ 241 h 863"/>
                  <a:gd name="T58" fmla="*/ 586 w 962"/>
                  <a:gd name="T59" fmla="*/ 240 h 863"/>
                  <a:gd name="T60" fmla="*/ 526 w 962"/>
                  <a:gd name="T61" fmla="*/ 229 h 863"/>
                  <a:gd name="T62" fmla="*/ 544 w 962"/>
                  <a:gd name="T63" fmla="*/ 203 h 863"/>
                  <a:gd name="T64" fmla="*/ 472 w 962"/>
                  <a:gd name="T65" fmla="*/ 180 h 863"/>
                  <a:gd name="T66" fmla="*/ 434 w 962"/>
                  <a:gd name="T67" fmla="*/ 108 h 863"/>
                  <a:gd name="T68" fmla="*/ 415 w 962"/>
                  <a:gd name="T69" fmla="*/ 134 h 863"/>
                  <a:gd name="T70" fmla="*/ 291 w 962"/>
                  <a:gd name="T71" fmla="*/ 56 h 863"/>
                  <a:gd name="T72" fmla="*/ 298 w 962"/>
                  <a:gd name="T73" fmla="*/ 43 h 863"/>
                  <a:gd name="T74" fmla="*/ 237 w 962"/>
                  <a:gd name="T75" fmla="*/ 7 h 863"/>
                  <a:gd name="T76" fmla="*/ 169 w 962"/>
                  <a:gd name="T77" fmla="*/ 1 h 863"/>
                  <a:gd name="T78" fmla="*/ 163 w 962"/>
                  <a:gd name="T79" fmla="*/ 2 h 863"/>
                  <a:gd name="T80" fmla="*/ 102 w 962"/>
                  <a:gd name="T81" fmla="*/ 24 h 863"/>
                  <a:gd name="T82" fmla="*/ 100 w 962"/>
                  <a:gd name="T83" fmla="*/ 26 h 863"/>
                  <a:gd name="T84" fmla="*/ 72 w 962"/>
                  <a:gd name="T85" fmla="*/ 92 h 863"/>
                  <a:gd name="T86" fmla="*/ 9 w 962"/>
                  <a:gd name="T87" fmla="*/ 139 h 863"/>
                  <a:gd name="T88" fmla="*/ 37 w 962"/>
                  <a:gd name="T89" fmla="*/ 148 h 863"/>
                  <a:gd name="T90" fmla="*/ 47 w 962"/>
                  <a:gd name="T91" fmla="*/ 269 h 863"/>
                  <a:gd name="T92" fmla="*/ 32 w 962"/>
                  <a:gd name="T93" fmla="*/ 273 h 863"/>
                  <a:gd name="T94" fmla="*/ 51 w 962"/>
                  <a:gd name="T95" fmla="*/ 345 h 863"/>
                  <a:gd name="T96" fmla="*/ 98 w 962"/>
                  <a:gd name="T97" fmla="*/ 402 h 863"/>
                  <a:gd name="T98" fmla="*/ 99 w 962"/>
                  <a:gd name="T99" fmla="*/ 404 h 863"/>
                  <a:gd name="T100" fmla="*/ 152 w 962"/>
                  <a:gd name="T101" fmla="*/ 456 h 863"/>
                  <a:gd name="T102" fmla="*/ 152 w 962"/>
                  <a:gd name="T103" fmla="*/ 456 h 863"/>
                  <a:gd name="T104" fmla="*/ 225 w 962"/>
                  <a:gd name="T105" fmla="*/ 480 h 863"/>
                  <a:gd name="T106" fmla="*/ 258 w 962"/>
                  <a:gd name="T107" fmla="*/ 546 h 863"/>
                  <a:gd name="T108" fmla="*/ 276 w 962"/>
                  <a:gd name="T109" fmla="*/ 520 h 863"/>
                  <a:gd name="T110" fmla="*/ 355 w 962"/>
                  <a:gd name="T111" fmla="*/ 579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62" h="863">
                    <a:moveTo>
                      <a:pt x="356" y="580"/>
                    </a:moveTo>
                    <a:lnTo>
                      <a:pt x="388" y="611"/>
                    </a:lnTo>
                    <a:lnTo>
                      <a:pt x="366" y="634"/>
                    </a:lnTo>
                    <a:lnTo>
                      <a:pt x="334" y="602"/>
                    </a:lnTo>
                    <a:lnTo>
                      <a:pt x="356" y="580"/>
                    </a:lnTo>
                    <a:close/>
                    <a:moveTo>
                      <a:pt x="368" y="635"/>
                    </a:moveTo>
                    <a:lnTo>
                      <a:pt x="367" y="635"/>
                    </a:lnTo>
                    <a:lnTo>
                      <a:pt x="366" y="634"/>
                    </a:lnTo>
                    <a:lnTo>
                      <a:pt x="377" y="622"/>
                    </a:lnTo>
                    <a:lnTo>
                      <a:pt x="368" y="635"/>
                    </a:lnTo>
                    <a:close/>
                    <a:moveTo>
                      <a:pt x="386" y="610"/>
                    </a:moveTo>
                    <a:lnTo>
                      <a:pt x="434" y="647"/>
                    </a:lnTo>
                    <a:lnTo>
                      <a:pt x="415" y="671"/>
                    </a:lnTo>
                    <a:lnTo>
                      <a:pt x="368" y="635"/>
                    </a:lnTo>
                    <a:lnTo>
                      <a:pt x="386" y="610"/>
                    </a:lnTo>
                    <a:close/>
                    <a:moveTo>
                      <a:pt x="434" y="647"/>
                    </a:moveTo>
                    <a:lnTo>
                      <a:pt x="434" y="647"/>
                    </a:lnTo>
                    <a:lnTo>
                      <a:pt x="434" y="647"/>
                    </a:lnTo>
                    <a:lnTo>
                      <a:pt x="424" y="659"/>
                    </a:lnTo>
                    <a:lnTo>
                      <a:pt x="434" y="647"/>
                    </a:lnTo>
                    <a:close/>
                    <a:moveTo>
                      <a:pt x="434" y="647"/>
                    </a:moveTo>
                    <a:lnTo>
                      <a:pt x="487" y="694"/>
                    </a:lnTo>
                    <a:lnTo>
                      <a:pt x="466" y="717"/>
                    </a:lnTo>
                    <a:lnTo>
                      <a:pt x="414" y="670"/>
                    </a:lnTo>
                    <a:lnTo>
                      <a:pt x="434" y="647"/>
                    </a:lnTo>
                    <a:close/>
                    <a:moveTo>
                      <a:pt x="467" y="718"/>
                    </a:moveTo>
                    <a:lnTo>
                      <a:pt x="466" y="717"/>
                    </a:lnTo>
                    <a:lnTo>
                      <a:pt x="466" y="717"/>
                    </a:lnTo>
                    <a:lnTo>
                      <a:pt x="476" y="706"/>
                    </a:lnTo>
                    <a:lnTo>
                      <a:pt x="467" y="718"/>
                    </a:lnTo>
                    <a:close/>
                    <a:moveTo>
                      <a:pt x="486" y="694"/>
                    </a:moveTo>
                    <a:lnTo>
                      <a:pt x="543" y="741"/>
                    </a:lnTo>
                    <a:lnTo>
                      <a:pt x="524" y="765"/>
                    </a:lnTo>
                    <a:lnTo>
                      <a:pt x="467" y="718"/>
                    </a:lnTo>
                    <a:lnTo>
                      <a:pt x="486" y="694"/>
                    </a:lnTo>
                    <a:close/>
                    <a:moveTo>
                      <a:pt x="525" y="766"/>
                    </a:moveTo>
                    <a:lnTo>
                      <a:pt x="525" y="765"/>
                    </a:lnTo>
                    <a:lnTo>
                      <a:pt x="524" y="765"/>
                    </a:lnTo>
                    <a:lnTo>
                      <a:pt x="534" y="753"/>
                    </a:lnTo>
                    <a:lnTo>
                      <a:pt x="525" y="766"/>
                    </a:lnTo>
                    <a:close/>
                    <a:moveTo>
                      <a:pt x="542" y="740"/>
                    </a:moveTo>
                    <a:lnTo>
                      <a:pt x="605" y="781"/>
                    </a:lnTo>
                    <a:lnTo>
                      <a:pt x="588" y="808"/>
                    </a:lnTo>
                    <a:lnTo>
                      <a:pt x="525" y="766"/>
                    </a:lnTo>
                    <a:lnTo>
                      <a:pt x="542" y="740"/>
                    </a:lnTo>
                    <a:close/>
                    <a:moveTo>
                      <a:pt x="590" y="809"/>
                    </a:moveTo>
                    <a:lnTo>
                      <a:pt x="588" y="808"/>
                    </a:lnTo>
                    <a:lnTo>
                      <a:pt x="588" y="808"/>
                    </a:lnTo>
                    <a:lnTo>
                      <a:pt x="596" y="795"/>
                    </a:lnTo>
                    <a:lnTo>
                      <a:pt x="590" y="809"/>
                    </a:lnTo>
                    <a:close/>
                    <a:moveTo>
                      <a:pt x="602" y="780"/>
                    </a:moveTo>
                    <a:lnTo>
                      <a:pt x="671" y="812"/>
                    </a:lnTo>
                    <a:lnTo>
                      <a:pt x="657" y="841"/>
                    </a:lnTo>
                    <a:lnTo>
                      <a:pt x="590" y="809"/>
                    </a:lnTo>
                    <a:lnTo>
                      <a:pt x="602" y="780"/>
                    </a:lnTo>
                    <a:close/>
                    <a:moveTo>
                      <a:pt x="659" y="841"/>
                    </a:moveTo>
                    <a:lnTo>
                      <a:pt x="658" y="841"/>
                    </a:lnTo>
                    <a:lnTo>
                      <a:pt x="657" y="841"/>
                    </a:lnTo>
                    <a:lnTo>
                      <a:pt x="665" y="826"/>
                    </a:lnTo>
                    <a:lnTo>
                      <a:pt x="659" y="841"/>
                    </a:lnTo>
                    <a:close/>
                    <a:moveTo>
                      <a:pt x="669" y="811"/>
                    </a:moveTo>
                    <a:lnTo>
                      <a:pt x="732" y="832"/>
                    </a:lnTo>
                    <a:lnTo>
                      <a:pt x="722" y="862"/>
                    </a:lnTo>
                    <a:lnTo>
                      <a:pt x="659" y="841"/>
                    </a:lnTo>
                    <a:lnTo>
                      <a:pt x="669" y="811"/>
                    </a:lnTo>
                    <a:close/>
                    <a:moveTo>
                      <a:pt x="727" y="863"/>
                    </a:moveTo>
                    <a:lnTo>
                      <a:pt x="725" y="863"/>
                    </a:lnTo>
                    <a:lnTo>
                      <a:pt x="722" y="862"/>
                    </a:lnTo>
                    <a:lnTo>
                      <a:pt x="727" y="847"/>
                    </a:lnTo>
                    <a:lnTo>
                      <a:pt x="727" y="863"/>
                    </a:lnTo>
                    <a:close/>
                    <a:moveTo>
                      <a:pt x="727" y="831"/>
                    </a:moveTo>
                    <a:lnTo>
                      <a:pt x="795" y="831"/>
                    </a:lnTo>
                    <a:lnTo>
                      <a:pt x="795" y="863"/>
                    </a:lnTo>
                    <a:lnTo>
                      <a:pt x="727" y="863"/>
                    </a:lnTo>
                    <a:lnTo>
                      <a:pt x="727" y="831"/>
                    </a:lnTo>
                    <a:close/>
                    <a:moveTo>
                      <a:pt x="799" y="862"/>
                    </a:moveTo>
                    <a:lnTo>
                      <a:pt x="797" y="863"/>
                    </a:lnTo>
                    <a:lnTo>
                      <a:pt x="795" y="863"/>
                    </a:lnTo>
                    <a:lnTo>
                      <a:pt x="795" y="847"/>
                    </a:lnTo>
                    <a:lnTo>
                      <a:pt x="799" y="862"/>
                    </a:lnTo>
                    <a:close/>
                    <a:moveTo>
                      <a:pt x="790" y="832"/>
                    </a:moveTo>
                    <a:lnTo>
                      <a:pt x="852" y="811"/>
                    </a:lnTo>
                    <a:lnTo>
                      <a:pt x="862" y="841"/>
                    </a:lnTo>
                    <a:lnTo>
                      <a:pt x="799" y="862"/>
                    </a:lnTo>
                    <a:lnTo>
                      <a:pt x="790" y="832"/>
                    </a:lnTo>
                    <a:close/>
                    <a:moveTo>
                      <a:pt x="869" y="838"/>
                    </a:moveTo>
                    <a:lnTo>
                      <a:pt x="865" y="840"/>
                    </a:lnTo>
                    <a:lnTo>
                      <a:pt x="862" y="841"/>
                    </a:lnTo>
                    <a:lnTo>
                      <a:pt x="857" y="826"/>
                    </a:lnTo>
                    <a:lnTo>
                      <a:pt x="869" y="838"/>
                    </a:lnTo>
                    <a:close/>
                    <a:moveTo>
                      <a:pt x="846" y="815"/>
                    </a:moveTo>
                    <a:lnTo>
                      <a:pt x="898" y="763"/>
                    </a:lnTo>
                    <a:lnTo>
                      <a:pt x="921" y="785"/>
                    </a:lnTo>
                    <a:lnTo>
                      <a:pt x="869" y="838"/>
                    </a:lnTo>
                    <a:lnTo>
                      <a:pt x="846" y="815"/>
                    </a:lnTo>
                    <a:close/>
                    <a:moveTo>
                      <a:pt x="924" y="781"/>
                    </a:moveTo>
                    <a:lnTo>
                      <a:pt x="923" y="784"/>
                    </a:lnTo>
                    <a:lnTo>
                      <a:pt x="921" y="785"/>
                    </a:lnTo>
                    <a:lnTo>
                      <a:pt x="909" y="774"/>
                    </a:lnTo>
                    <a:lnTo>
                      <a:pt x="924" y="781"/>
                    </a:lnTo>
                    <a:close/>
                    <a:moveTo>
                      <a:pt x="896" y="766"/>
                    </a:moveTo>
                    <a:lnTo>
                      <a:pt x="927" y="709"/>
                    </a:lnTo>
                    <a:lnTo>
                      <a:pt x="954" y="724"/>
                    </a:lnTo>
                    <a:lnTo>
                      <a:pt x="924" y="781"/>
                    </a:lnTo>
                    <a:lnTo>
                      <a:pt x="896" y="766"/>
                    </a:lnTo>
                    <a:close/>
                    <a:moveTo>
                      <a:pt x="956" y="717"/>
                    </a:moveTo>
                    <a:lnTo>
                      <a:pt x="956" y="721"/>
                    </a:lnTo>
                    <a:lnTo>
                      <a:pt x="954" y="724"/>
                    </a:lnTo>
                    <a:lnTo>
                      <a:pt x="941" y="716"/>
                    </a:lnTo>
                    <a:lnTo>
                      <a:pt x="956" y="717"/>
                    </a:lnTo>
                    <a:close/>
                    <a:moveTo>
                      <a:pt x="926" y="715"/>
                    </a:moveTo>
                    <a:lnTo>
                      <a:pt x="931" y="652"/>
                    </a:lnTo>
                    <a:lnTo>
                      <a:pt x="961" y="655"/>
                    </a:lnTo>
                    <a:lnTo>
                      <a:pt x="956" y="717"/>
                    </a:lnTo>
                    <a:lnTo>
                      <a:pt x="926" y="715"/>
                    </a:lnTo>
                    <a:close/>
                    <a:moveTo>
                      <a:pt x="961" y="649"/>
                    </a:moveTo>
                    <a:lnTo>
                      <a:pt x="962" y="652"/>
                    </a:lnTo>
                    <a:lnTo>
                      <a:pt x="961" y="655"/>
                    </a:lnTo>
                    <a:lnTo>
                      <a:pt x="946" y="654"/>
                    </a:lnTo>
                    <a:lnTo>
                      <a:pt x="961" y="649"/>
                    </a:lnTo>
                    <a:close/>
                    <a:moveTo>
                      <a:pt x="932" y="659"/>
                    </a:moveTo>
                    <a:lnTo>
                      <a:pt x="910" y="602"/>
                    </a:lnTo>
                    <a:lnTo>
                      <a:pt x="940" y="591"/>
                    </a:lnTo>
                    <a:lnTo>
                      <a:pt x="961" y="649"/>
                    </a:lnTo>
                    <a:lnTo>
                      <a:pt x="932" y="659"/>
                    </a:lnTo>
                    <a:close/>
                    <a:moveTo>
                      <a:pt x="939" y="589"/>
                    </a:moveTo>
                    <a:lnTo>
                      <a:pt x="940" y="590"/>
                    </a:lnTo>
                    <a:lnTo>
                      <a:pt x="940" y="591"/>
                    </a:lnTo>
                    <a:lnTo>
                      <a:pt x="926" y="596"/>
                    </a:lnTo>
                    <a:lnTo>
                      <a:pt x="939" y="589"/>
                    </a:lnTo>
                    <a:close/>
                    <a:moveTo>
                      <a:pt x="911" y="604"/>
                    </a:moveTo>
                    <a:lnTo>
                      <a:pt x="880" y="546"/>
                    </a:lnTo>
                    <a:lnTo>
                      <a:pt x="907" y="532"/>
                    </a:lnTo>
                    <a:lnTo>
                      <a:pt x="939" y="589"/>
                    </a:lnTo>
                    <a:lnTo>
                      <a:pt x="911" y="604"/>
                    </a:lnTo>
                    <a:close/>
                    <a:moveTo>
                      <a:pt x="906" y="529"/>
                    </a:moveTo>
                    <a:lnTo>
                      <a:pt x="907" y="531"/>
                    </a:lnTo>
                    <a:lnTo>
                      <a:pt x="907" y="532"/>
                    </a:lnTo>
                    <a:lnTo>
                      <a:pt x="894" y="539"/>
                    </a:lnTo>
                    <a:lnTo>
                      <a:pt x="906" y="529"/>
                    </a:lnTo>
                    <a:close/>
                    <a:moveTo>
                      <a:pt x="882" y="549"/>
                    </a:moveTo>
                    <a:lnTo>
                      <a:pt x="835" y="491"/>
                    </a:lnTo>
                    <a:lnTo>
                      <a:pt x="859" y="471"/>
                    </a:lnTo>
                    <a:lnTo>
                      <a:pt x="906" y="529"/>
                    </a:lnTo>
                    <a:lnTo>
                      <a:pt x="882" y="549"/>
                    </a:lnTo>
                    <a:close/>
                    <a:moveTo>
                      <a:pt x="858" y="470"/>
                    </a:moveTo>
                    <a:lnTo>
                      <a:pt x="858" y="470"/>
                    </a:lnTo>
                    <a:lnTo>
                      <a:pt x="859" y="471"/>
                    </a:lnTo>
                    <a:lnTo>
                      <a:pt x="847" y="482"/>
                    </a:lnTo>
                    <a:lnTo>
                      <a:pt x="858" y="470"/>
                    </a:lnTo>
                    <a:close/>
                    <a:moveTo>
                      <a:pt x="836" y="493"/>
                    </a:moveTo>
                    <a:lnTo>
                      <a:pt x="784" y="440"/>
                    </a:lnTo>
                    <a:lnTo>
                      <a:pt x="806" y="418"/>
                    </a:lnTo>
                    <a:lnTo>
                      <a:pt x="858" y="470"/>
                    </a:lnTo>
                    <a:lnTo>
                      <a:pt x="836" y="493"/>
                    </a:lnTo>
                    <a:close/>
                    <a:moveTo>
                      <a:pt x="804" y="417"/>
                    </a:moveTo>
                    <a:lnTo>
                      <a:pt x="805" y="417"/>
                    </a:lnTo>
                    <a:lnTo>
                      <a:pt x="806" y="418"/>
                    </a:lnTo>
                    <a:lnTo>
                      <a:pt x="795" y="430"/>
                    </a:lnTo>
                    <a:lnTo>
                      <a:pt x="804" y="417"/>
                    </a:lnTo>
                    <a:close/>
                    <a:moveTo>
                      <a:pt x="785" y="441"/>
                    </a:moveTo>
                    <a:lnTo>
                      <a:pt x="728" y="394"/>
                    </a:lnTo>
                    <a:lnTo>
                      <a:pt x="747" y="371"/>
                    </a:lnTo>
                    <a:lnTo>
                      <a:pt x="804" y="417"/>
                    </a:lnTo>
                    <a:lnTo>
                      <a:pt x="785" y="441"/>
                    </a:lnTo>
                    <a:close/>
                    <a:moveTo>
                      <a:pt x="747" y="370"/>
                    </a:moveTo>
                    <a:lnTo>
                      <a:pt x="744" y="367"/>
                    </a:lnTo>
                    <a:lnTo>
                      <a:pt x="747" y="371"/>
                    </a:lnTo>
                    <a:lnTo>
                      <a:pt x="737" y="382"/>
                    </a:lnTo>
                    <a:lnTo>
                      <a:pt x="747" y="370"/>
                    </a:lnTo>
                    <a:close/>
                    <a:moveTo>
                      <a:pt x="728" y="394"/>
                    </a:moveTo>
                    <a:lnTo>
                      <a:pt x="675" y="352"/>
                    </a:lnTo>
                    <a:lnTo>
                      <a:pt x="695" y="328"/>
                    </a:lnTo>
                    <a:lnTo>
                      <a:pt x="747" y="370"/>
                    </a:lnTo>
                    <a:lnTo>
                      <a:pt x="728" y="394"/>
                    </a:lnTo>
                    <a:close/>
                    <a:moveTo>
                      <a:pt x="694" y="328"/>
                    </a:moveTo>
                    <a:lnTo>
                      <a:pt x="694" y="328"/>
                    </a:lnTo>
                    <a:lnTo>
                      <a:pt x="695" y="328"/>
                    </a:lnTo>
                    <a:lnTo>
                      <a:pt x="685" y="340"/>
                    </a:lnTo>
                    <a:lnTo>
                      <a:pt x="694" y="328"/>
                    </a:lnTo>
                    <a:close/>
                    <a:moveTo>
                      <a:pt x="677" y="353"/>
                    </a:moveTo>
                    <a:lnTo>
                      <a:pt x="630" y="323"/>
                    </a:lnTo>
                    <a:lnTo>
                      <a:pt x="646" y="296"/>
                    </a:lnTo>
                    <a:lnTo>
                      <a:pt x="694" y="328"/>
                    </a:lnTo>
                    <a:lnTo>
                      <a:pt x="677" y="353"/>
                    </a:lnTo>
                    <a:close/>
                    <a:moveTo>
                      <a:pt x="630" y="323"/>
                    </a:moveTo>
                    <a:lnTo>
                      <a:pt x="629" y="322"/>
                    </a:lnTo>
                    <a:lnTo>
                      <a:pt x="628" y="322"/>
                    </a:lnTo>
                    <a:lnTo>
                      <a:pt x="638" y="309"/>
                    </a:lnTo>
                    <a:lnTo>
                      <a:pt x="630" y="323"/>
                    </a:lnTo>
                    <a:close/>
                    <a:moveTo>
                      <a:pt x="628" y="322"/>
                    </a:moveTo>
                    <a:lnTo>
                      <a:pt x="597" y="295"/>
                    </a:lnTo>
                    <a:lnTo>
                      <a:pt x="617" y="271"/>
                    </a:lnTo>
                    <a:lnTo>
                      <a:pt x="648" y="297"/>
                    </a:lnTo>
                    <a:lnTo>
                      <a:pt x="628" y="322"/>
                    </a:lnTo>
                    <a:close/>
                    <a:moveTo>
                      <a:pt x="597" y="295"/>
                    </a:moveTo>
                    <a:lnTo>
                      <a:pt x="596" y="294"/>
                    </a:lnTo>
                    <a:lnTo>
                      <a:pt x="595" y="294"/>
                    </a:lnTo>
                    <a:lnTo>
                      <a:pt x="606" y="283"/>
                    </a:lnTo>
                    <a:lnTo>
                      <a:pt x="597" y="295"/>
                    </a:lnTo>
                    <a:close/>
                    <a:moveTo>
                      <a:pt x="595" y="294"/>
                    </a:moveTo>
                    <a:lnTo>
                      <a:pt x="565" y="262"/>
                    </a:lnTo>
                    <a:lnTo>
                      <a:pt x="586" y="241"/>
                    </a:lnTo>
                    <a:lnTo>
                      <a:pt x="618" y="272"/>
                    </a:lnTo>
                    <a:lnTo>
                      <a:pt x="595" y="294"/>
                    </a:lnTo>
                    <a:close/>
                    <a:moveTo>
                      <a:pt x="586" y="240"/>
                    </a:moveTo>
                    <a:lnTo>
                      <a:pt x="585" y="239"/>
                    </a:lnTo>
                    <a:lnTo>
                      <a:pt x="586" y="241"/>
                    </a:lnTo>
                    <a:lnTo>
                      <a:pt x="576" y="251"/>
                    </a:lnTo>
                    <a:lnTo>
                      <a:pt x="586" y="240"/>
                    </a:lnTo>
                    <a:close/>
                    <a:moveTo>
                      <a:pt x="565" y="263"/>
                    </a:moveTo>
                    <a:lnTo>
                      <a:pt x="523" y="227"/>
                    </a:lnTo>
                    <a:lnTo>
                      <a:pt x="544" y="203"/>
                    </a:lnTo>
                    <a:lnTo>
                      <a:pt x="586" y="240"/>
                    </a:lnTo>
                    <a:lnTo>
                      <a:pt x="565" y="263"/>
                    </a:lnTo>
                    <a:close/>
                    <a:moveTo>
                      <a:pt x="523" y="227"/>
                    </a:moveTo>
                    <a:lnTo>
                      <a:pt x="526" y="229"/>
                    </a:lnTo>
                    <a:lnTo>
                      <a:pt x="523" y="227"/>
                    </a:lnTo>
                    <a:lnTo>
                      <a:pt x="534" y="216"/>
                    </a:lnTo>
                    <a:lnTo>
                      <a:pt x="523" y="227"/>
                    </a:lnTo>
                    <a:close/>
                    <a:moveTo>
                      <a:pt x="523" y="227"/>
                    </a:moveTo>
                    <a:lnTo>
                      <a:pt x="471" y="180"/>
                    </a:lnTo>
                    <a:lnTo>
                      <a:pt x="492" y="156"/>
                    </a:lnTo>
                    <a:lnTo>
                      <a:pt x="544" y="203"/>
                    </a:lnTo>
                    <a:lnTo>
                      <a:pt x="523" y="227"/>
                    </a:lnTo>
                    <a:close/>
                    <a:moveTo>
                      <a:pt x="491" y="156"/>
                    </a:moveTo>
                    <a:lnTo>
                      <a:pt x="492" y="156"/>
                    </a:lnTo>
                    <a:lnTo>
                      <a:pt x="492" y="156"/>
                    </a:lnTo>
                    <a:lnTo>
                      <a:pt x="481" y="169"/>
                    </a:lnTo>
                    <a:lnTo>
                      <a:pt x="491" y="156"/>
                    </a:lnTo>
                    <a:close/>
                    <a:moveTo>
                      <a:pt x="472" y="180"/>
                    </a:moveTo>
                    <a:lnTo>
                      <a:pt x="414" y="133"/>
                    </a:lnTo>
                    <a:lnTo>
                      <a:pt x="434" y="108"/>
                    </a:lnTo>
                    <a:lnTo>
                      <a:pt x="491" y="156"/>
                    </a:lnTo>
                    <a:lnTo>
                      <a:pt x="472" y="180"/>
                    </a:lnTo>
                    <a:close/>
                    <a:moveTo>
                      <a:pt x="433" y="108"/>
                    </a:moveTo>
                    <a:lnTo>
                      <a:pt x="434" y="108"/>
                    </a:lnTo>
                    <a:lnTo>
                      <a:pt x="434" y="108"/>
                    </a:lnTo>
                    <a:lnTo>
                      <a:pt x="424" y="121"/>
                    </a:lnTo>
                    <a:lnTo>
                      <a:pt x="433" y="108"/>
                    </a:lnTo>
                    <a:close/>
                    <a:moveTo>
                      <a:pt x="415" y="134"/>
                    </a:moveTo>
                    <a:lnTo>
                      <a:pt x="351" y="87"/>
                    </a:lnTo>
                    <a:lnTo>
                      <a:pt x="371" y="62"/>
                    </a:lnTo>
                    <a:lnTo>
                      <a:pt x="433" y="108"/>
                    </a:lnTo>
                    <a:lnTo>
                      <a:pt x="415" y="134"/>
                    </a:lnTo>
                    <a:close/>
                    <a:moveTo>
                      <a:pt x="368" y="61"/>
                    </a:moveTo>
                    <a:lnTo>
                      <a:pt x="370" y="61"/>
                    </a:lnTo>
                    <a:lnTo>
                      <a:pt x="371" y="62"/>
                    </a:lnTo>
                    <a:lnTo>
                      <a:pt x="362" y="74"/>
                    </a:lnTo>
                    <a:lnTo>
                      <a:pt x="368" y="61"/>
                    </a:lnTo>
                    <a:close/>
                    <a:moveTo>
                      <a:pt x="354" y="88"/>
                    </a:moveTo>
                    <a:lnTo>
                      <a:pt x="291" y="56"/>
                    </a:lnTo>
                    <a:lnTo>
                      <a:pt x="305" y="29"/>
                    </a:lnTo>
                    <a:lnTo>
                      <a:pt x="368" y="61"/>
                    </a:lnTo>
                    <a:lnTo>
                      <a:pt x="354" y="88"/>
                    </a:lnTo>
                    <a:close/>
                    <a:moveTo>
                      <a:pt x="303" y="28"/>
                    </a:moveTo>
                    <a:lnTo>
                      <a:pt x="304" y="28"/>
                    </a:lnTo>
                    <a:lnTo>
                      <a:pt x="305" y="29"/>
                    </a:lnTo>
                    <a:lnTo>
                      <a:pt x="298" y="43"/>
                    </a:lnTo>
                    <a:lnTo>
                      <a:pt x="303" y="28"/>
                    </a:lnTo>
                    <a:close/>
                    <a:moveTo>
                      <a:pt x="293" y="58"/>
                    </a:moveTo>
                    <a:lnTo>
                      <a:pt x="231" y="37"/>
                    </a:lnTo>
                    <a:lnTo>
                      <a:pt x="241" y="8"/>
                    </a:lnTo>
                    <a:lnTo>
                      <a:pt x="303" y="28"/>
                    </a:lnTo>
                    <a:lnTo>
                      <a:pt x="293" y="58"/>
                    </a:lnTo>
                    <a:close/>
                    <a:moveTo>
                      <a:pt x="237" y="7"/>
                    </a:moveTo>
                    <a:lnTo>
                      <a:pt x="239" y="7"/>
                    </a:lnTo>
                    <a:lnTo>
                      <a:pt x="241" y="8"/>
                    </a:lnTo>
                    <a:lnTo>
                      <a:pt x="236" y="22"/>
                    </a:lnTo>
                    <a:lnTo>
                      <a:pt x="237" y="7"/>
                    </a:lnTo>
                    <a:close/>
                    <a:moveTo>
                      <a:pt x="235" y="37"/>
                    </a:moveTo>
                    <a:lnTo>
                      <a:pt x="167" y="32"/>
                    </a:lnTo>
                    <a:lnTo>
                      <a:pt x="169" y="1"/>
                    </a:lnTo>
                    <a:lnTo>
                      <a:pt x="237" y="7"/>
                    </a:lnTo>
                    <a:lnTo>
                      <a:pt x="235" y="37"/>
                    </a:lnTo>
                    <a:close/>
                    <a:moveTo>
                      <a:pt x="163" y="2"/>
                    </a:moveTo>
                    <a:lnTo>
                      <a:pt x="166" y="0"/>
                    </a:lnTo>
                    <a:lnTo>
                      <a:pt x="169" y="1"/>
                    </a:lnTo>
                    <a:lnTo>
                      <a:pt x="168" y="17"/>
                    </a:lnTo>
                    <a:lnTo>
                      <a:pt x="163" y="2"/>
                    </a:lnTo>
                    <a:close/>
                    <a:moveTo>
                      <a:pt x="173" y="31"/>
                    </a:moveTo>
                    <a:lnTo>
                      <a:pt x="116" y="52"/>
                    </a:lnTo>
                    <a:lnTo>
                      <a:pt x="106" y="23"/>
                    </a:lnTo>
                    <a:lnTo>
                      <a:pt x="163" y="2"/>
                    </a:lnTo>
                    <a:lnTo>
                      <a:pt x="173" y="31"/>
                    </a:lnTo>
                    <a:close/>
                    <a:moveTo>
                      <a:pt x="100" y="26"/>
                    </a:moveTo>
                    <a:lnTo>
                      <a:pt x="102" y="24"/>
                    </a:lnTo>
                    <a:lnTo>
                      <a:pt x="106" y="23"/>
                    </a:lnTo>
                    <a:lnTo>
                      <a:pt x="111" y="38"/>
                    </a:lnTo>
                    <a:lnTo>
                      <a:pt x="100" y="26"/>
                    </a:lnTo>
                    <a:close/>
                    <a:moveTo>
                      <a:pt x="121" y="49"/>
                    </a:moveTo>
                    <a:lnTo>
                      <a:pt x="69" y="96"/>
                    </a:lnTo>
                    <a:lnTo>
                      <a:pt x="47" y="73"/>
                    </a:lnTo>
                    <a:lnTo>
                      <a:pt x="100" y="26"/>
                    </a:lnTo>
                    <a:lnTo>
                      <a:pt x="121" y="49"/>
                    </a:lnTo>
                    <a:close/>
                    <a:moveTo>
                      <a:pt x="44" y="77"/>
                    </a:moveTo>
                    <a:lnTo>
                      <a:pt x="46" y="75"/>
                    </a:lnTo>
                    <a:lnTo>
                      <a:pt x="47" y="73"/>
                    </a:lnTo>
                    <a:lnTo>
                      <a:pt x="59" y="85"/>
                    </a:lnTo>
                    <a:lnTo>
                      <a:pt x="44" y="77"/>
                    </a:lnTo>
                    <a:close/>
                    <a:moveTo>
                      <a:pt x="72" y="92"/>
                    </a:moveTo>
                    <a:lnTo>
                      <a:pt x="35" y="155"/>
                    </a:lnTo>
                    <a:lnTo>
                      <a:pt x="9" y="139"/>
                    </a:lnTo>
                    <a:lnTo>
                      <a:pt x="44" y="77"/>
                    </a:lnTo>
                    <a:lnTo>
                      <a:pt x="72" y="92"/>
                    </a:lnTo>
                    <a:close/>
                    <a:moveTo>
                      <a:pt x="6" y="146"/>
                    </a:moveTo>
                    <a:lnTo>
                      <a:pt x="7" y="142"/>
                    </a:lnTo>
                    <a:lnTo>
                      <a:pt x="9" y="139"/>
                    </a:lnTo>
                    <a:lnTo>
                      <a:pt x="22" y="147"/>
                    </a:lnTo>
                    <a:lnTo>
                      <a:pt x="6" y="146"/>
                    </a:lnTo>
                    <a:close/>
                    <a:moveTo>
                      <a:pt x="37" y="148"/>
                    </a:moveTo>
                    <a:lnTo>
                      <a:pt x="32" y="211"/>
                    </a:lnTo>
                    <a:lnTo>
                      <a:pt x="0" y="208"/>
                    </a:lnTo>
                    <a:lnTo>
                      <a:pt x="6" y="146"/>
                    </a:lnTo>
                    <a:lnTo>
                      <a:pt x="37" y="148"/>
                    </a:lnTo>
                    <a:close/>
                    <a:moveTo>
                      <a:pt x="2" y="214"/>
                    </a:moveTo>
                    <a:lnTo>
                      <a:pt x="0" y="211"/>
                    </a:lnTo>
                    <a:lnTo>
                      <a:pt x="0" y="208"/>
                    </a:lnTo>
                    <a:lnTo>
                      <a:pt x="17" y="209"/>
                    </a:lnTo>
                    <a:lnTo>
                      <a:pt x="2" y="214"/>
                    </a:lnTo>
                    <a:close/>
                    <a:moveTo>
                      <a:pt x="32" y="206"/>
                    </a:moveTo>
                    <a:lnTo>
                      <a:pt x="47" y="269"/>
                    </a:lnTo>
                    <a:lnTo>
                      <a:pt x="17" y="277"/>
                    </a:lnTo>
                    <a:lnTo>
                      <a:pt x="2" y="214"/>
                    </a:lnTo>
                    <a:lnTo>
                      <a:pt x="32" y="206"/>
                    </a:lnTo>
                    <a:close/>
                    <a:moveTo>
                      <a:pt x="18" y="280"/>
                    </a:moveTo>
                    <a:lnTo>
                      <a:pt x="18" y="278"/>
                    </a:lnTo>
                    <a:lnTo>
                      <a:pt x="17" y="277"/>
                    </a:lnTo>
                    <a:lnTo>
                      <a:pt x="32" y="273"/>
                    </a:lnTo>
                    <a:lnTo>
                      <a:pt x="18" y="280"/>
                    </a:lnTo>
                    <a:close/>
                    <a:moveTo>
                      <a:pt x="46" y="266"/>
                    </a:moveTo>
                    <a:lnTo>
                      <a:pt x="78" y="329"/>
                    </a:lnTo>
                    <a:lnTo>
                      <a:pt x="49" y="342"/>
                    </a:lnTo>
                    <a:lnTo>
                      <a:pt x="18" y="280"/>
                    </a:lnTo>
                    <a:lnTo>
                      <a:pt x="46" y="266"/>
                    </a:lnTo>
                    <a:close/>
                    <a:moveTo>
                      <a:pt x="51" y="345"/>
                    </a:moveTo>
                    <a:lnTo>
                      <a:pt x="50" y="344"/>
                    </a:lnTo>
                    <a:lnTo>
                      <a:pt x="49" y="342"/>
                    </a:lnTo>
                    <a:lnTo>
                      <a:pt x="64" y="335"/>
                    </a:lnTo>
                    <a:lnTo>
                      <a:pt x="51" y="345"/>
                    </a:lnTo>
                    <a:close/>
                    <a:moveTo>
                      <a:pt x="76" y="326"/>
                    </a:moveTo>
                    <a:lnTo>
                      <a:pt x="123" y="383"/>
                    </a:lnTo>
                    <a:lnTo>
                      <a:pt x="98" y="402"/>
                    </a:lnTo>
                    <a:lnTo>
                      <a:pt x="51" y="345"/>
                    </a:lnTo>
                    <a:lnTo>
                      <a:pt x="76" y="326"/>
                    </a:lnTo>
                    <a:close/>
                    <a:moveTo>
                      <a:pt x="99" y="404"/>
                    </a:moveTo>
                    <a:lnTo>
                      <a:pt x="98" y="403"/>
                    </a:lnTo>
                    <a:lnTo>
                      <a:pt x="98" y="402"/>
                    </a:lnTo>
                    <a:lnTo>
                      <a:pt x="111" y="393"/>
                    </a:lnTo>
                    <a:lnTo>
                      <a:pt x="99" y="404"/>
                    </a:lnTo>
                    <a:close/>
                    <a:moveTo>
                      <a:pt x="122" y="382"/>
                    </a:moveTo>
                    <a:lnTo>
                      <a:pt x="174" y="434"/>
                    </a:lnTo>
                    <a:lnTo>
                      <a:pt x="151" y="456"/>
                    </a:lnTo>
                    <a:lnTo>
                      <a:pt x="99" y="404"/>
                    </a:lnTo>
                    <a:lnTo>
                      <a:pt x="122" y="382"/>
                    </a:lnTo>
                    <a:close/>
                    <a:moveTo>
                      <a:pt x="152" y="456"/>
                    </a:moveTo>
                    <a:lnTo>
                      <a:pt x="152" y="456"/>
                    </a:lnTo>
                    <a:lnTo>
                      <a:pt x="151" y="456"/>
                    </a:lnTo>
                    <a:lnTo>
                      <a:pt x="163" y="445"/>
                    </a:lnTo>
                    <a:lnTo>
                      <a:pt x="152" y="456"/>
                    </a:lnTo>
                    <a:close/>
                    <a:moveTo>
                      <a:pt x="173" y="433"/>
                    </a:moveTo>
                    <a:lnTo>
                      <a:pt x="226" y="481"/>
                    </a:lnTo>
                    <a:lnTo>
                      <a:pt x="204" y="503"/>
                    </a:lnTo>
                    <a:lnTo>
                      <a:pt x="152" y="456"/>
                    </a:lnTo>
                    <a:lnTo>
                      <a:pt x="173" y="433"/>
                    </a:lnTo>
                    <a:close/>
                    <a:moveTo>
                      <a:pt x="206" y="504"/>
                    </a:moveTo>
                    <a:lnTo>
                      <a:pt x="206" y="504"/>
                    </a:lnTo>
                    <a:lnTo>
                      <a:pt x="204" y="503"/>
                    </a:lnTo>
                    <a:lnTo>
                      <a:pt x="215" y="492"/>
                    </a:lnTo>
                    <a:lnTo>
                      <a:pt x="206" y="504"/>
                    </a:lnTo>
                    <a:close/>
                    <a:moveTo>
                      <a:pt x="225" y="480"/>
                    </a:moveTo>
                    <a:lnTo>
                      <a:pt x="277" y="521"/>
                    </a:lnTo>
                    <a:lnTo>
                      <a:pt x="258" y="546"/>
                    </a:lnTo>
                    <a:lnTo>
                      <a:pt x="206" y="504"/>
                    </a:lnTo>
                    <a:lnTo>
                      <a:pt x="225" y="480"/>
                    </a:lnTo>
                    <a:close/>
                    <a:moveTo>
                      <a:pt x="259" y="547"/>
                    </a:moveTo>
                    <a:lnTo>
                      <a:pt x="258" y="546"/>
                    </a:lnTo>
                    <a:lnTo>
                      <a:pt x="258" y="546"/>
                    </a:lnTo>
                    <a:lnTo>
                      <a:pt x="267" y="534"/>
                    </a:lnTo>
                    <a:lnTo>
                      <a:pt x="259" y="547"/>
                    </a:lnTo>
                    <a:close/>
                    <a:moveTo>
                      <a:pt x="276" y="520"/>
                    </a:moveTo>
                    <a:lnTo>
                      <a:pt x="323" y="552"/>
                    </a:lnTo>
                    <a:lnTo>
                      <a:pt x="305" y="578"/>
                    </a:lnTo>
                    <a:lnTo>
                      <a:pt x="259" y="547"/>
                    </a:lnTo>
                    <a:lnTo>
                      <a:pt x="276" y="520"/>
                    </a:lnTo>
                    <a:close/>
                    <a:moveTo>
                      <a:pt x="323" y="552"/>
                    </a:moveTo>
                    <a:lnTo>
                      <a:pt x="324" y="552"/>
                    </a:lnTo>
                    <a:lnTo>
                      <a:pt x="324" y="553"/>
                    </a:lnTo>
                    <a:lnTo>
                      <a:pt x="315" y="565"/>
                    </a:lnTo>
                    <a:lnTo>
                      <a:pt x="323" y="552"/>
                    </a:lnTo>
                    <a:close/>
                    <a:moveTo>
                      <a:pt x="324" y="553"/>
                    </a:moveTo>
                    <a:lnTo>
                      <a:pt x="355" y="579"/>
                    </a:lnTo>
                    <a:lnTo>
                      <a:pt x="336" y="603"/>
                    </a:lnTo>
                    <a:lnTo>
                      <a:pt x="304" y="578"/>
                    </a:lnTo>
                    <a:lnTo>
                      <a:pt x="324" y="55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48" name="Freeform 136">
                <a:extLst>
                  <a:ext uri="{FF2B5EF4-FFF2-40B4-BE49-F238E27FC236}">
                    <a16:creationId xmlns:a16="http://schemas.microsoft.com/office/drawing/2014/main" id="{11CF4CBD-6666-7D58-16B1-81DABC102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2205"/>
                <a:ext cx="100" cy="100"/>
              </a:xfrm>
              <a:custGeom>
                <a:avLst/>
                <a:gdLst>
                  <a:gd name="T0" fmla="*/ 0 w 502"/>
                  <a:gd name="T1" fmla="*/ 214 h 502"/>
                  <a:gd name="T2" fmla="*/ 11 w 502"/>
                  <a:gd name="T3" fmla="*/ 177 h 502"/>
                  <a:gd name="T4" fmla="*/ 27 w 502"/>
                  <a:gd name="T5" fmla="*/ 136 h 502"/>
                  <a:gd name="T6" fmla="*/ 47 w 502"/>
                  <a:gd name="T7" fmla="*/ 105 h 502"/>
                  <a:gd name="T8" fmla="*/ 69 w 502"/>
                  <a:gd name="T9" fmla="*/ 73 h 502"/>
                  <a:gd name="T10" fmla="*/ 100 w 502"/>
                  <a:gd name="T11" fmla="*/ 47 h 502"/>
                  <a:gd name="T12" fmla="*/ 131 w 502"/>
                  <a:gd name="T13" fmla="*/ 26 h 502"/>
                  <a:gd name="T14" fmla="*/ 168 w 502"/>
                  <a:gd name="T15" fmla="*/ 10 h 502"/>
                  <a:gd name="T16" fmla="*/ 204 w 502"/>
                  <a:gd name="T17" fmla="*/ 5 h 502"/>
                  <a:gd name="T18" fmla="*/ 246 w 502"/>
                  <a:gd name="T19" fmla="*/ 0 h 502"/>
                  <a:gd name="T20" fmla="*/ 288 w 502"/>
                  <a:gd name="T21" fmla="*/ 0 h 502"/>
                  <a:gd name="T22" fmla="*/ 325 w 502"/>
                  <a:gd name="T23" fmla="*/ 10 h 502"/>
                  <a:gd name="T24" fmla="*/ 366 w 502"/>
                  <a:gd name="T25" fmla="*/ 26 h 502"/>
                  <a:gd name="T26" fmla="*/ 397 w 502"/>
                  <a:gd name="T27" fmla="*/ 47 h 502"/>
                  <a:gd name="T28" fmla="*/ 429 w 502"/>
                  <a:gd name="T29" fmla="*/ 73 h 502"/>
                  <a:gd name="T30" fmla="*/ 455 w 502"/>
                  <a:gd name="T31" fmla="*/ 99 h 502"/>
                  <a:gd name="T32" fmla="*/ 476 w 502"/>
                  <a:gd name="T33" fmla="*/ 130 h 502"/>
                  <a:gd name="T34" fmla="*/ 492 w 502"/>
                  <a:gd name="T35" fmla="*/ 167 h 502"/>
                  <a:gd name="T36" fmla="*/ 497 w 502"/>
                  <a:gd name="T37" fmla="*/ 204 h 502"/>
                  <a:gd name="T38" fmla="*/ 502 w 502"/>
                  <a:gd name="T39" fmla="*/ 246 h 502"/>
                  <a:gd name="T40" fmla="*/ 502 w 502"/>
                  <a:gd name="T41" fmla="*/ 288 h 502"/>
                  <a:gd name="T42" fmla="*/ 492 w 502"/>
                  <a:gd name="T43" fmla="*/ 324 h 502"/>
                  <a:gd name="T44" fmla="*/ 476 w 502"/>
                  <a:gd name="T45" fmla="*/ 366 h 502"/>
                  <a:gd name="T46" fmla="*/ 455 w 502"/>
                  <a:gd name="T47" fmla="*/ 397 h 502"/>
                  <a:gd name="T48" fmla="*/ 434 w 502"/>
                  <a:gd name="T49" fmla="*/ 428 h 502"/>
                  <a:gd name="T50" fmla="*/ 403 w 502"/>
                  <a:gd name="T51" fmla="*/ 455 h 502"/>
                  <a:gd name="T52" fmla="*/ 372 w 502"/>
                  <a:gd name="T53" fmla="*/ 475 h 502"/>
                  <a:gd name="T54" fmla="*/ 335 w 502"/>
                  <a:gd name="T55" fmla="*/ 491 h 502"/>
                  <a:gd name="T56" fmla="*/ 298 w 502"/>
                  <a:gd name="T57" fmla="*/ 497 h 502"/>
                  <a:gd name="T58" fmla="*/ 256 w 502"/>
                  <a:gd name="T59" fmla="*/ 502 h 502"/>
                  <a:gd name="T60" fmla="*/ 214 w 502"/>
                  <a:gd name="T61" fmla="*/ 502 h 502"/>
                  <a:gd name="T62" fmla="*/ 178 w 502"/>
                  <a:gd name="T63" fmla="*/ 491 h 502"/>
                  <a:gd name="T64" fmla="*/ 136 w 502"/>
                  <a:gd name="T65" fmla="*/ 475 h 502"/>
                  <a:gd name="T66" fmla="*/ 105 w 502"/>
                  <a:gd name="T67" fmla="*/ 455 h 502"/>
                  <a:gd name="T68" fmla="*/ 74 w 502"/>
                  <a:gd name="T69" fmla="*/ 433 h 502"/>
                  <a:gd name="T70" fmla="*/ 47 w 502"/>
                  <a:gd name="T71" fmla="*/ 402 h 502"/>
                  <a:gd name="T72" fmla="*/ 27 w 502"/>
                  <a:gd name="T73" fmla="*/ 371 h 502"/>
                  <a:gd name="T74" fmla="*/ 11 w 502"/>
                  <a:gd name="T75" fmla="*/ 334 h 502"/>
                  <a:gd name="T76" fmla="*/ 5 w 502"/>
                  <a:gd name="T77" fmla="*/ 298 h 502"/>
                  <a:gd name="T78" fmla="*/ 0 w 502"/>
                  <a:gd name="T79" fmla="*/ 256 h 502"/>
                  <a:gd name="T80" fmla="*/ 0 w 502"/>
                  <a:gd name="T81" fmla="*/ 214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2">
                    <a:moveTo>
                      <a:pt x="0" y="214"/>
                    </a:moveTo>
                    <a:lnTo>
                      <a:pt x="11" y="177"/>
                    </a:lnTo>
                    <a:lnTo>
                      <a:pt x="27" y="136"/>
                    </a:lnTo>
                    <a:lnTo>
                      <a:pt x="47" y="105"/>
                    </a:lnTo>
                    <a:lnTo>
                      <a:pt x="69" y="73"/>
                    </a:lnTo>
                    <a:lnTo>
                      <a:pt x="100" y="47"/>
                    </a:lnTo>
                    <a:lnTo>
                      <a:pt x="131" y="26"/>
                    </a:lnTo>
                    <a:lnTo>
                      <a:pt x="168" y="10"/>
                    </a:lnTo>
                    <a:lnTo>
                      <a:pt x="204" y="5"/>
                    </a:lnTo>
                    <a:lnTo>
                      <a:pt x="246" y="0"/>
                    </a:lnTo>
                    <a:lnTo>
                      <a:pt x="288" y="0"/>
                    </a:lnTo>
                    <a:lnTo>
                      <a:pt x="325" y="10"/>
                    </a:lnTo>
                    <a:lnTo>
                      <a:pt x="366" y="26"/>
                    </a:lnTo>
                    <a:lnTo>
                      <a:pt x="397" y="47"/>
                    </a:lnTo>
                    <a:lnTo>
                      <a:pt x="429" y="73"/>
                    </a:lnTo>
                    <a:lnTo>
                      <a:pt x="455" y="99"/>
                    </a:lnTo>
                    <a:lnTo>
                      <a:pt x="476" y="130"/>
                    </a:lnTo>
                    <a:lnTo>
                      <a:pt x="492" y="167"/>
                    </a:lnTo>
                    <a:lnTo>
                      <a:pt x="497" y="204"/>
                    </a:lnTo>
                    <a:lnTo>
                      <a:pt x="502" y="246"/>
                    </a:lnTo>
                    <a:lnTo>
                      <a:pt x="502" y="288"/>
                    </a:lnTo>
                    <a:lnTo>
                      <a:pt x="492" y="324"/>
                    </a:lnTo>
                    <a:lnTo>
                      <a:pt x="476" y="366"/>
                    </a:lnTo>
                    <a:lnTo>
                      <a:pt x="455" y="397"/>
                    </a:lnTo>
                    <a:lnTo>
                      <a:pt x="434" y="428"/>
                    </a:lnTo>
                    <a:lnTo>
                      <a:pt x="403" y="455"/>
                    </a:lnTo>
                    <a:lnTo>
                      <a:pt x="372" y="475"/>
                    </a:lnTo>
                    <a:lnTo>
                      <a:pt x="335" y="491"/>
                    </a:lnTo>
                    <a:lnTo>
                      <a:pt x="298" y="497"/>
                    </a:lnTo>
                    <a:lnTo>
                      <a:pt x="256" y="502"/>
                    </a:lnTo>
                    <a:lnTo>
                      <a:pt x="214" y="502"/>
                    </a:lnTo>
                    <a:lnTo>
                      <a:pt x="178" y="491"/>
                    </a:lnTo>
                    <a:lnTo>
                      <a:pt x="136" y="475"/>
                    </a:lnTo>
                    <a:lnTo>
                      <a:pt x="105" y="455"/>
                    </a:lnTo>
                    <a:lnTo>
                      <a:pt x="74" y="433"/>
                    </a:lnTo>
                    <a:lnTo>
                      <a:pt x="47" y="402"/>
                    </a:lnTo>
                    <a:lnTo>
                      <a:pt x="27" y="371"/>
                    </a:lnTo>
                    <a:lnTo>
                      <a:pt x="11" y="334"/>
                    </a:lnTo>
                    <a:lnTo>
                      <a:pt x="5" y="298"/>
                    </a:lnTo>
                    <a:lnTo>
                      <a:pt x="0" y="256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49" name="Freeform 137">
                <a:extLst>
                  <a:ext uri="{FF2B5EF4-FFF2-40B4-BE49-F238E27FC236}">
                    <a16:creationId xmlns:a16="http://schemas.microsoft.com/office/drawing/2014/main" id="{7EBCAE38-B9A4-7DC1-4C75-698F5EFB7F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55" y="2202"/>
                <a:ext cx="108" cy="106"/>
              </a:xfrm>
              <a:custGeom>
                <a:avLst/>
                <a:gdLst>
                  <a:gd name="T0" fmla="*/ 41 w 538"/>
                  <a:gd name="T1" fmla="*/ 199 h 532"/>
                  <a:gd name="T2" fmla="*/ 11 w 538"/>
                  <a:gd name="T3" fmla="*/ 187 h 532"/>
                  <a:gd name="T4" fmla="*/ 55 w 538"/>
                  <a:gd name="T5" fmla="*/ 160 h 532"/>
                  <a:gd name="T6" fmla="*/ 75 w 538"/>
                  <a:gd name="T7" fmla="*/ 128 h 532"/>
                  <a:gd name="T8" fmla="*/ 75 w 538"/>
                  <a:gd name="T9" fmla="*/ 128 h 532"/>
                  <a:gd name="T10" fmla="*/ 124 w 538"/>
                  <a:gd name="T11" fmla="*/ 74 h 532"/>
                  <a:gd name="T12" fmla="*/ 115 w 538"/>
                  <a:gd name="T13" fmla="*/ 62 h 532"/>
                  <a:gd name="T14" fmla="*/ 155 w 538"/>
                  <a:gd name="T15" fmla="*/ 55 h 532"/>
                  <a:gd name="T16" fmla="*/ 176 w 538"/>
                  <a:gd name="T17" fmla="*/ 11 h 532"/>
                  <a:gd name="T18" fmla="*/ 189 w 538"/>
                  <a:gd name="T19" fmla="*/ 40 h 532"/>
                  <a:gd name="T20" fmla="*/ 223 w 538"/>
                  <a:gd name="T21" fmla="*/ 35 h 532"/>
                  <a:gd name="T22" fmla="*/ 217 w 538"/>
                  <a:gd name="T23" fmla="*/ 5 h 532"/>
                  <a:gd name="T24" fmla="*/ 261 w 538"/>
                  <a:gd name="T25" fmla="*/ 31 h 532"/>
                  <a:gd name="T26" fmla="*/ 299 w 538"/>
                  <a:gd name="T27" fmla="*/ 30 h 532"/>
                  <a:gd name="T28" fmla="*/ 299 w 538"/>
                  <a:gd name="T29" fmla="*/ 30 h 532"/>
                  <a:gd name="T30" fmla="*/ 375 w 538"/>
                  <a:gd name="T31" fmla="*/ 56 h 532"/>
                  <a:gd name="T32" fmla="*/ 381 w 538"/>
                  <a:gd name="T33" fmla="*/ 41 h 532"/>
                  <a:gd name="T34" fmla="*/ 404 w 538"/>
                  <a:gd name="T35" fmla="*/ 75 h 532"/>
                  <a:gd name="T36" fmla="*/ 454 w 538"/>
                  <a:gd name="T37" fmla="*/ 76 h 532"/>
                  <a:gd name="T38" fmla="*/ 433 w 538"/>
                  <a:gd name="T39" fmla="*/ 101 h 532"/>
                  <a:gd name="T40" fmla="*/ 458 w 538"/>
                  <a:gd name="T41" fmla="*/ 124 h 532"/>
                  <a:gd name="T42" fmla="*/ 483 w 538"/>
                  <a:gd name="T43" fmla="*/ 106 h 532"/>
                  <a:gd name="T44" fmla="*/ 476 w 538"/>
                  <a:gd name="T45" fmla="*/ 152 h 532"/>
                  <a:gd name="T46" fmla="*/ 491 w 538"/>
                  <a:gd name="T47" fmla="*/ 184 h 532"/>
                  <a:gd name="T48" fmla="*/ 491 w 538"/>
                  <a:gd name="T49" fmla="*/ 184 h 532"/>
                  <a:gd name="T50" fmla="*/ 502 w 538"/>
                  <a:gd name="T51" fmla="*/ 263 h 532"/>
                  <a:gd name="T52" fmla="*/ 517 w 538"/>
                  <a:gd name="T53" fmla="*/ 261 h 532"/>
                  <a:gd name="T54" fmla="*/ 501 w 538"/>
                  <a:gd name="T55" fmla="*/ 303 h 532"/>
                  <a:gd name="T56" fmla="*/ 521 w 538"/>
                  <a:gd name="T57" fmla="*/ 343 h 532"/>
                  <a:gd name="T58" fmla="*/ 492 w 538"/>
                  <a:gd name="T59" fmla="*/ 335 h 532"/>
                  <a:gd name="T60" fmla="*/ 476 w 538"/>
                  <a:gd name="T61" fmla="*/ 374 h 532"/>
                  <a:gd name="T62" fmla="*/ 504 w 538"/>
                  <a:gd name="T63" fmla="*/ 389 h 532"/>
                  <a:gd name="T64" fmla="*/ 457 w 538"/>
                  <a:gd name="T65" fmla="*/ 403 h 532"/>
                  <a:gd name="T66" fmla="*/ 439 w 538"/>
                  <a:gd name="T67" fmla="*/ 431 h 532"/>
                  <a:gd name="T68" fmla="*/ 439 w 538"/>
                  <a:gd name="T69" fmla="*/ 431 h 532"/>
                  <a:gd name="T70" fmla="*/ 377 w 538"/>
                  <a:gd name="T71" fmla="*/ 477 h 532"/>
                  <a:gd name="T72" fmla="*/ 387 w 538"/>
                  <a:gd name="T73" fmla="*/ 490 h 532"/>
                  <a:gd name="T74" fmla="*/ 344 w 538"/>
                  <a:gd name="T75" fmla="*/ 491 h 532"/>
                  <a:gd name="T76" fmla="*/ 315 w 538"/>
                  <a:gd name="T77" fmla="*/ 527 h 532"/>
                  <a:gd name="T78" fmla="*/ 311 w 538"/>
                  <a:gd name="T79" fmla="*/ 495 h 532"/>
                  <a:gd name="T80" fmla="*/ 270 w 538"/>
                  <a:gd name="T81" fmla="*/ 500 h 532"/>
                  <a:gd name="T82" fmla="*/ 271 w 538"/>
                  <a:gd name="T83" fmla="*/ 532 h 532"/>
                  <a:gd name="T84" fmla="*/ 234 w 538"/>
                  <a:gd name="T85" fmla="*/ 501 h 532"/>
                  <a:gd name="T86" fmla="*/ 199 w 538"/>
                  <a:gd name="T87" fmla="*/ 491 h 532"/>
                  <a:gd name="T88" fmla="*/ 199 w 538"/>
                  <a:gd name="T89" fmla="*/ 491 h 532"/>
                  <a:gd name="T90" fmla="*/ 128 w 538"/>
                  <a:gd name="T91" fmla="*/ 456 h 532"/>
                  <a:gd name="T92" fmla="*/ 111 w 538"/>
                  <a:gd name="T93" fmla="*/ 483 h 532"/>
                  <a:gd name="T94" fmla="*/ 101 w 538"/>
                  <a:gd name="T95" fmla="*/ 438 h 532"/>
                  <a:gd name="T96" fmla="*/ 75 w 538"/>
                  <a:gd name="T97" fmla="*/ 409 h 532"/>
                  <a:gd name="T98" fmla="*/ 75 w 538"/>
                  <a:gd name="T99" fmla="*/ 409 h 532"/>
                  <a:gd name="T100" fmla="*/ 41 w 538"/>
                  <a:gd name="T101" fmla="*/ 343 h 532"/>
                  <a:gd name="T102" fmla="*/ 26 w 538"/>
                  <a:gd name="T103" fmla="*/ 349 h 532"/>
                  <a:gd name="T104" fmla="*/ 37 w 538"/>
                  <a:gd name="T105" fmla="*/ 311 h 532"/>
                  <a:gd name="T106" fmla="*/ 0 w 538"/>
                  <a:gd name="T107" fmla="*/ 273 h 532"/>
                  <a:gd name="T108" fmla="*/ 32 w 538"/>
                  <a:gd name="T109" fmla="*/ 269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8" h="532">
                    <a:moveTo>
                      <a:pt x="31" y="233"/>
                    </a:moveTo>
                    <a:lnTo>
                      <a:pt x="41" y="196"/>
                    </a:lnTo>
                    <a:lnTo>
                      <a:pt x="11" y="188"/>
                    </a:lnTo>
                    <a:lnTo>
                      <a:pt x="0" y="225"/>
                    </a:lnTo>
                    <a:lnTo>
                      <a:pt x="31" y="233"/>
                    </a:lnTo>
                    <a:close/>
                    <a:moveTo>
                      <a:pt x="41" y="196"/>
                    </a:moveTo>
                    <a:lnTo>
                      <a:pt x="41" y="199"/>
                    </a:lnTo>
                    <a:lnTo>
                      <a:pt x="41" y="199"/>
                    </a:lnTo>
                    <a:lnTo>
                      <a:pt x="26" y="192"/>
                    </a:lnTo>
                    <a:lnTo>
                      <a:pt x="41" y="196"/>
                    </a:lnTo>
                    <a:close/>
                    <a:moveTo>
                      <a:pt x="41" y="199"/>
                    </a:moveTo>
                    <a:lnTo>
                      <a:pt x="56" y="157"/>
                    </a:lnTo>
                    <a:lnTo>
                      <a:pt x="26" y="145"/>
                    </a:lnTo>
                    <a:lnTo>
                      <a:pt x="11" y="187"/>
                    </a:lnTo>
                    <a:lnTo>
                      <a:pt x="41" y="199"/>
                    </a:lnTo>
                    <a:close/>
                    <a:moveTo>
                      <a:pt x="56" y="157"/>
                    </a:moveTo>
                    <a:lnTo>
                      <a:pt x="56" y="158"/>
                    </a:lnTo>
                    <a:lnTo>
                      <a:pt x="55" y="160"/>
                    </a:lnTo>
                    <a:lnTo>
                      <a:pt x="42" y="151"/>
                    </a:lnTo>
                    <a:lnTo>
                      <a:pt x="56" y="157"/>
                    </a:lnTo>
                    <a:close/>
                    <a:moveTo>
                      <a:pt x="55" y="160"/>
                    </a:moveTo>
                    <a:lnTo>
                      <a:pt x="75" y="128"/>
                    </a:lnTo>
                    <a:lnTo>
                      <a:pt x="50" y="111"/>
                    </a:lnTo>
                    <a:lnTo>
                      <a:pt x="28" y="142"/>
                    </a:lnTo>
                    <a:lnTo>
                      <a:pt x="55" y="160"/>
                    </a:lnTo>
                    <a:close/>
                    <a:moveTo>
                      <a:pt x="75" y="128"/>
                    </a:moveTo>
                    <a:lnTo>
                      <a:pt x="132" y="45"/>
                    </a:lnTo>
                    <a:lnTo>
                      <a:pt x="75" y="128"/>
                    </a:lnTo>
                    <a:lnTo>
                      <a:pt x="62" y="120"/>
                    </a:lnTo>
                    <a:lnTo>
                      <a:pt x="75" y="128"/>
                    </a:lnTo>
                    <a:close/>
                    <a:moveTo>
                      <a:pt x="75" y="128"/>
                    </a:moveTo>
                    <a:lnTo>
                      <a:pt x="97" y="97"/>
                    </a:lnTo>
                    <a:lnTo>
                      <a:pt x="70" y="79"/>
                    </a:lnTo>
                    <a:lnTo>
                      <a:pt x="50" y="111"/>
                    </a:lnTo>
                    <a:lnTo>
                      <a:pt x="75" y="128"/>
                    </a:lnTo>
                    <a:close/>
                    <a:moveTo>
                      <a:pt x="97" y="97"/>
                    </a:moveTo>
                    <a:lnTo>
                      <a:pt x="95" y="99"/>
                    </a:lnTo>
                    <a:lnTo>
                      <a:pt x="94" y="101"/>
                    </a:lnTo>
                    <a:lnTo>
                      <a:pt x="84" y="88"/>
                    </a:lnTo>
                    <a:lnTo>
                      <a:pt x="97" y="97"/>
                    </a:lnTo>
                    <a:close/>
                    <a:moveTo>
                      <a:pt x="94" y="101"/>
                    </a:moveTo>
                    <a:lnTo>
                      <a:pt x="124" y="74"/>
                    </a:lnTo>
                    <a:lnTo>
                      <a:pt x="105" y="50"/>
                    </a:lnTo>
                    <a:lnTo>
                      <a:pt x="73" y="76"/>
                    </a:lnTo>
                    <a:lnTo>
                      <a:pt x="94" y="101"/>
                    </a:lnTo>
                    <a:close/>
                    <a:moveTo>
                      <a:pt x="124" y="74"/>
                    </a:moveTo>
                    <a:lnTo>
                      <a:pt x="124" y="75"/>
                    </a:lnTo>
                    <a:lnTo>
                      <a:pt x="123" y="75"/>
                    </a:lnTo>
                    <a:lnTo>
                      <a:pt x="115" y="62"/>
                    </a:lnTo>
                    <a:lnTo>
                      <a:pt x="124" y="74"/>
                    </a:lnTo>
                    <a:close/>
                    <a:moveTo>
                      <a:pt x="123" y="75"/>
                    </a:moveTo>
                    <a:lnTo>
                      <a:pt x="155" y="55"/>
                    </a:lnTo>
                    <a:lnTo>
                      <a:pt x="138" y="28"/>
                    </a:lnTo>
                    <a:lnTo>
                      <a:pt x="106" y="50"/>
                    </a:lnTo>
                    <a:lnTo>
                      <a:pt x="123" y="75"/>
                    </a:lnTo>
                    <a:close/>
                    <a:moveTo>
                      <a:pt x="155" y="55"/>
                    </a:moveTo>
                    <a:lnTo>
                      <a:pt x="154" y="55"/>
                    </a:lnTo>
                    <a:lnTo>
                      <a:pt x="152" y="56"/>
                    </a:lnTo>
                    <a:lnTo>
                      <a:pt x="146" y="41"/>
                    </a:lnTo>
                    <a:lnTo>
                      <a:pt x="155" y="55"/>
                    </a:lnTo>
                    <a:close/>
                    <a:moveTo>
                      <a:pt x="152" y="56"/>
                    </a:moveTo>
                    <a:lnTo>
                      <a:pt x="189" y="40"/>
                    </a:lnTo>
                    <a:lnTo>
                      <a:pt x="176" y="11"/>
                    </a:lnTo>
                    <a:lnTo>
                      <a:pt x="140" y="27"/>
                    </a:lnTo>
                    <a:lnTo>
                      <a:pt x="152" y="56"/>
                    </a:lnTo>
                    <a:close/>
                    <a:moveTo>
                      <a:pt x="189" y="40"/>
                    </a:moveTo>
                    <a:lnTo>
                      <a:pt x="187" y="40"/>
                    </a:lnTo>
                    <a:lnTo>
                      <a:pt x="185" y="41"/>
                    </a:lnTo>
                    <a:lnTo>
                      <a:pt x="183" y="25"/>
                    </a:lnTo>
                    <a:lnTo>
                      <a:pt x="189" y="40"/>
                    </a:lnTo>
                    <a:close/>
                    <a:moveTo>
                      <a:pt x="185" y="41"/>
                    </a:moveTo>
                    <a:lnTo>
                      <a:pt x="221" y="36"/>
                    </a:lnTo>
                    <a:lnTo>
                      <a:pt x="217" y="5"/>
                    </a:lnTo>
                    <a:lnTo>
                      <a:pt x="180" y="10"/>
                    </a:lnTo>
                    <a:lnTo>
                      <a:pt x="185" y="41"/>
                    </a:lnTo>
                    <a:close/>
                    <a:moveTo>
                      <a:pt x="221" y="36"/>
                    </a:moveTo>
                    <a:lnTo>
                      <a:pt x="223" y="35"/>
                    </a:lnTo>
                    <a:lnTo>
                      <a:pt x="221" y="36"/>
                    </a:lnTo>
                    <a:lnTo>
                      <a:pt x="219" y="20"/>
                    </a:lnTo>
                    <a:lnTo>
                      <a:pt x="221" y="36"/>
                    </a:lnTo>
                    <a:close/>
                    <a:moveTo>
                      <a:pt x="221" y="36"/>
                    </a:moveTo>
                    <a:lnTo>
                      <a:pt x="263" y="30"/>
                    </a:lnTo>
                    <a:lnTo>
                      <a:pt x="259" y="0"/>
                    </a:lnTo>
                    <a:lnTo>
                      <a:pt x="217" y="5"/>
                    </a:lnTo>
                    <a:lnTo>
                      <a:pt x="221" y="36"/>
                    </a:lnTo>
                    <a:close/>
                    <a:moveTo>
                      <a:pt x="263" y="30"/>
                    </a:moveTo>
                    <a:lnTo>
                      <a:pt x="262" y="31"/>
                    </a:lnTo>
                    <a:lnTo>
                      <a:pt x="261" y="31"/>
                    </a:lnTo>
                    <a:lnTo>
                      <a:pt x="261" y="15"/>
                    </a:lnTo>
                    <a:lnTo>
                      <a:pt x="263" y="30"/>
                    </a:lnTo>
                    <a:close/>
                    <a:moveTo>
                      <a:pt x="261" y="31"/>
                    </a:moveTo>
                    <a:lnTo>
                      <a:pt x="303" y="31"/>
                    </a:lnTo>
                    <a:lnTo>
                      <a:pt x="303" y="0"/>
                    </a:lnTo>
                    <a:lnTo>
                      <a:pt x="261" y="0"/>
                    </a:lnTo>
                    <a:lnTo>
                      <a:pt x="261" y="31"/>
                    </a:lnTo>
                    <a:close/>
                    <a:moveTo>
                      <a:pt x="303" y="31"/>
                    </a:moveTo>
                    <a:lnTo>
                      <a:pt x="301" y="31"/>
                    </a:lnTo>
                    <a:lnTo>
                      <a:pt x="299" y="30"/>
                    </a:lnTo>
                    <a:lnTo>
                      <a:pt x="303" y="15"/>
                    </a:lnTo>
                    <a:lnTo>
                      <a:pt x="303" y="31"/>
                    </a:lnTo>
                    <a:close/>
                    <a:moveTo>
                      <a:pt x="299" y="30"/>
                    </a:moveTo>
                    <a:lnTo>
                      <a:pt x="336" y="40"/>
                    </a:lnTo>
                    <a:lnTo>
                      <a:pt x="344" y="11"/>
                    </a:lnTo>
                    <a:lnTo>
                      <a:pt x="307" y="0"/>
                    </a:lnTo>
                    <a:lnTo>
                      <a:pt x="299" y="30"/>
                    </a:lnTo>
                    <a:close/>
                    <a:moveTo>
                      <a:pt x="336" y="40"/>
                    </a:moveTo>
                    <a:lnTo>
                      <a:pt x="334" y="40"/>
                    </a:lnTo>
                    <a:lnTo>
                      <a:pt x="333" y="40"/>
                    </a:lnTo>
                    <a:lnTo>
                      <a:pt x="340" y="25"/>
                    </a:lnTo>
                    <a:lnTo>
                      <a:pt x="336" y="40"/>
                    </a:lnTo>
                    <a:close/>
                    <a:moveTo>
                      <a:pt x="333" y="40"/>
                    </a:moveTo>
                    <a:lnTo>
                      <a:pt x="375" y="56"/>
                    </a:lnTo>
                    <a:lnTo>
                      <a:pt x="387" y="26"/>
                    </a:lnTo>
                    <a:lnTo>
                      <a:pt x="345" y="11"/>
                    </a:lnTo>
                    <a:lnTo>
                      <a:pt x="333" y="40"/>
                    </a:lnTo>
                    <a:close/>
                    <a:moveTo>
                      <a:pt x="375" y="56"/>
                    </a:moveTo>
                    <a:lnTo>
                      <a:pt x="374" y="56"/>
                    </a:lnTo>
                    <a:lnTo>
                      <a:pt x="372" y="55"/>
                    </a:lnTo>
                    <a:lnTo>
                      <a:pt x="381" y="41"/>
                    </a:lnTo>
                    <a:lnTo>
                      <a:pt x="375" y="56"/>
                    </a:lnTo>
                    <a:close/>
                    <a:moveTo>
                      <a:pt x="372" y="55"/>
                    </a:moveTo>
                    <a:lnTo>
                      <a:pt x="404" y="75"/>
                    </a:lnTo>
                    <a:lnTo>
                      <a:pt x="421" y="50"/>
                    </a:lnTo>
                    <a:lnTo>
                      <a:pt x="390" y="28"/>
                    </a:lnTo>
                    <a:lnTo>
                      <a:pt x="372" y="55"/>
                    </a:lnTo>
                    <a:close/>
                    <a:moveTo>
                      <a:pt x="404" y="75"/>
                    </a:moveTo>
                    <a:lnTo>
                      <a:pt x="403" y="75"/>
                    </a:lnTo>
                    <a:lnTo>
                      <a:pt x="403" y="74"/>
                    </a:lnTo>
                    <a:lnTo>
                      <a:pt x="412" y="62"/>
                    </a:lnTo>
                    <a:lnTo>
                      <a:pt x="404" y="75"/>
                    </a:lnTo>
                    <a:close/>
                    <a:moveTo>
                      <a:pt x="403" y="74"/>
                    </a:moveTo>
                    <a:lnTo>
                      <a:pt x="433" y="101"/>
                    </a:lnTo>
                    <a:lnTo>
                      <a:pt x="454" y="76"/>
                    </a:lnTo>
                    <a:lnTo>
                      <a:pt x="422" y="50"/>
                    </a:lnTo>
                    <a:lnTo>
                      <a:pt x="403" y="74"/>
                    </a:lnTo>
                    <a:close/>
                    <a:moveTo>
                      <a:pt x="433" y="101"/>
                    </a:moveTo>
                    <a:lnTo>
                      <a:pt x="433" y="100"/>
                    </a:lnTo>
                    <a:lnTo>
                      <a:pt x="432" y="100"/>
                    </a:lnTo>
                    <a:lnTo>
                      <a:pt x="444" y="88"/>
                    </a:lnTo>
                    <a:lnTo>
                      <a:pt x="433" y="101"/>
                    </a:lnTo>
                    <a:close/>
                    <a:moveTo>
                      <a:pt x="432" y="100"/>
                    </a:moveTo>
                    <a:lnTo>
                      <a:pt x="459" y="125"/>
                    </a:lnTo>
                    <a:lnTo>
                      <a:pt x="481" y="104"/>
                    </a:lnTo>
                    <a:lnTo>
                      <a:pt x="455" y="77"/>
                    </a:lnTo>
                    <a:lnTo>
                      <a:pt x="432" y="100"/>
                    </a:lnTo>
                    <a:close/>
                    <a:moveTo>
                      <a:pt x="459" y="125"/>
                    </a:moveTo>
                    <a:lnTo>
                      <a:pt x="458" y="124"/>
                    </a:lnTo>
                    <a:lnTo>
                      <a:pt x="457" y="123"/>
                    </a:lnTo>
                    <a:lnTo>
                      <a:pt x="470" y="114"/>
                    </a:lnTo>
                    <a:lnTo>
                      <a:pt x="459" y="125"/>
                    </a:lnTo>
                    <a:close/>
                    <a:moveTo>
                      <a:pt x="457" y="123"/>
                    </a:moveTo>
                    <a:lnTo>
                      <a:pt x="477" y="155"/>
                    </a:lnTo>
                    <a:lnTo>
                      <a:pt x="504" y="137"/>
                    </a:lnTo>
                    <a:lnTo>
                      <a:pt x="483" y="106"/>
                    </a:lnTo>
                    <a:lnTo>
                      <a:pt x="457" y="123"/>
                    </a:lnTo>
                    <a:close/>
                    <a:moveTo>
                      <a:pt x="477" y="155"/>
                    </a:moveTo>
                    <a:lnTo>
                      <a:pt x="477" y="153"/>
                    </a:lnTo>
                    <a:lnTo>
                      <a:pt x="476" y="152"/>
                    </a:lnTo>
                    <a:lnTo>
                      <a:pt x="491" y="145"/>
                    </a:lnTo>
                    <a:lnTo>
                      <a:pt x="477" y="155"/>
                    </a:lnTo>
                    <a:close/>
                    <a:moveTo>
                      <a:pt x="476" y="152"/>
                    </a:moveTo>
                    <a:lnTo>
                      <a:pt x="492" y="188"/>
                    </a:lnTo>
                    <a:lnTo>
                      <a:pt x="521" y="176"/>
                    </a:lnTo>
                    <a:lnTo>
                      <a:pt x="505" y="139"/>
                    </a:lnTo>
                    <a:lnTo>
                      <a:pt x="476" y="152"/>
                    </a:lnTo>
                    <a:close/>
                    <a:moveTo>
                      <a:pt x="492" y="188"/>
                    </a:moveTo>
                    <a:lnTo>
                      <a:pt x="492" y="186"/>
                    </a:lnTo>
                    <a:lnTo>
                      <a:pt x="491" y="184"/>
                    </a:lnTo>
                    <a:lnTo>
                      <a:pt x="507" y="182"/>
                    </a:lnTo>
                    <a:lnTo>
                      <a:pt x="492" y="188"/>
                    </a:lnTo>
                    <a:close/>
                    <a:moveTo>
                      <a:pt x="491" y="184"/>
                    </a:moveTo>
                    <a:lnTo>
                      <a:pt x="496" y="221"/>
                    </a:lnTo>
                    <a:lnTo>
                      <a:pt x="527" y="217"/>
                    </a:lnTo>
                    <a:lnTo>
                      <a:pt x="522" y="180"/>
                    </a:lnTo>
                    <a:lnTo>
                      <a:pt x="491" y="184"/>
                    </a:lnTo>
                    <a:close/>
                    <a:moveTo>
                      <a:pt x="496" y="221"/>
                    </a:moveTo>
                    <a:lnTo>
                      <a:pt x="497" y="223"/>
                    </a:lnTo>
                    <a:lnTo>
                      <a:pt x="496" y="221"/>
                    </a:lnTo>
                    <a:lnTo>
                      <a:pt x="512" y="219"/>
                    </a:lnTo>
                    <a:lnTo>
                      <a:pt x="496" y="221"/>
                    </a:lnTo>
                    <a:close/>
                    <a:moveTo>
                      <a:pt x="496" y="221"/>
                    </a:moveTo>
                    <a:lnTo>
                      <a:pt x="502" y="263"/>
                    </a:lnTo>
                    <a:lnTo>
                      <a:pt x="532" y="259"/>
                    </a:lnTo>
                    <a:lnTo>
                      <a:pt x="527" y="217"/>
                    </a:lnTo>
                    <a:lnTo>
                      <a:pt x="496" y="221"/>
                    </a:lnTo>
                    <a:close/>
                    <a:moveTo>
                      <a:pt x="502" y="263"/>
                    </a:moveTo>
                    <a:lnTo>
                      <a:pt x="501" y="262"/>
                    </a:lnTo>
                    <a:lnTo>
                      <a:pt x="501" y="261"/>
                    </a:lnTo>
                    <a:lnTo>
                      <a:pt x="517" y="261"/>
                    </a:lnTo>
                    <a:lnTo>
                      <a:pt x="502" y="263"/>
                    </a:lnTo>
                    <a:close/>
                    <a:moveTo>
                      <a:pt x="501" y="261"/>
                    </a:moveTo>
                    <a:lnTo>
                      <a:pt x="501" y="303"/>
                    </a:lnTo>
                    <a:lnTo>
                      <a:pt x="532" y="303"/>
                    </a:lnTo>
                    <a:lnTo>
                      <a:pt x="532" y="261"/>
                    </a:lnTo>
                    <a:lnTo>
                      <a:pt x="501" y="261"/>
                    </a:lnTo>
                    <a:close/>
                    <a:moveTo>
                      <a:pt x="501" y="303"/>
                    </a:moveTo>
                    <a:lnTo>
                      <a:pt x="501" y="300"/>
                    </a:lnTo>
                    <a:lnTo>
                      <a:pt x="502" y="298"/>
                    </a:lnTo>
                    <a:lnTo>
                      <a:pt x="517" y="303"/>
                    </a:lnTo>
                    <a:lnTo>
                      <a:pt x="501" y="303"/>
                    </a:lnTo>
                    <a:close/>
                    <a:moveTo>
                      <a:pt x="502" y="298"/>
                    </a:moveTo>
                    <a:lnTo>
                      <a:pt x="492" y="335"/>
                    </a:lnTo>
                    <a:lnTo>
                      <a:pt x="521" y="343"/>
                    </a:lnTo>
                    <a:lnTo>
                      <a:pt x="532" y="307"/>
                    </a:lnTo>
                    <a:lnTo>
                      <a:pt x="502" y="298"/>
                    </a:lnTo>
                    <a:close/>
                    <a:moveTo>
                      <a:pt x="492" y="335"/>
                    </a:moveTo>
                    <a:lnTo>
                      <a:pt x="492" y="333"/>
                    </a:lnTo>
                    <a:lnTo>
                      <a:pt x="492" y="333"/>
                    </a:lnTo>
                    <a:lnTo>
                      <a:pt x="507" y="339"/>
                    </a:lnTo>
                    <a:lnTo>
                      <a:pt x="492" y="335"/>
                    </a:lnTo>
                    <a:close/>
                    <a:moveTo>
                      <a:pt x="492" y="333"/>
                    </a:moveTo>
                    <a:lnTo>
                      <a:pt x="476" y="375"/>
                    </a:lnTo>
                    <a:lnTo>
                      <a:pt x="506" y="386"/>
                    </a:lnTo>
                    <a:lnTo>
                      <a:pt x="521" y="344"/>
                    </a:lnTo>
                    <a:lnTo>
                      <a:pt x="492" y="333"/>
                    </a:lnTo>
                    <a:close/>
                    <a:moveTo>
                      <a:pt x="476" y="375"/>
                    </a:moveTo>
                    <a:lnTo>
                      <a:pt x="476" y="374"/>
                    </a:lnTo>
                    <a:lnTo>
                      <a:pt x="477" y="372"/>
                    </a:lnTo>
                    <a:lnTo>
                      <a:pt x="491" y="381"/>
                    </a:lnTo>
                    <a:lnTo>
                      <a:pt x="476" y="375"/>
                    </a:lnTo>
                    <a:close/>
                    <a:moveTo>
                      <a:pt x="477" y="372"/>
                    </a:moveTo>
                    <a:lnTo>
                      <a:pt x="457" y="403"/>
                    </a:lnTo>
                    <a:lnTo>
                      <a:pt x="483" y="421"/>
                    </a:lnTo>
                    <a:lnTo>
                      <a:pt x="504" y="389"/>
                    </a:lnTo>
                    <a:lnTo>
                      <a:pt x="477" y="372"/>
                    </a:lnTo>
                    <a:close/>
                    <a:moveTo>
                      <a:pt x="483" y="421"/>
                    </a:moveTo>
                    <a:lnTo>
                      <a:pt x="538" y="337"/>
                    </a:lnTo>
                    <a:lnTo>
                      <a:pt x="483" y="421"/>
                    </a:lnTo>
                    <a:lnTo>
                      <a:pt x="470" y="412"/>
                    </a:lnTo>
                    <a:lnTo>
                      <a:pt x="483" y="421"/>
                    </a:lnTo>
                    <a:close/>
                    <a:moveTo>
                      <a:pt x="457" y="403"/>
                    </a:moveTo>
                    <a:lnTo>
                      <a:pt x="435" y="435"/>
                    </a:lnTo>
                    <a:lnTo>
                      <a:pt x="462" y="452"/>
                    </a:lnTo>
                    <a:lnTo>
                      <a:pt x="483" y="421"/>
                    </a:lnTo>
                    <a:lnTo>
                      <a:pt x="457" y="403"/>
                    </a:lnTo>
                    <a:close/>
                    <a:moveTo>
                      <a:pt x="435" y="435"/>
                    </a:moveTo>
                    <a:lnTo>
                      <a:pt x="438" y="433"/>
                    </a:lnTo>
                    <a:lnTo>
                      <a:pt x="439" y="431"/>
                    </a:lnTo>
                    <a:lnTo>
                      <a:pt x="449" y="443"/>
                    </a:lnTo>
                    <a:lnTo>
                      <a:pt x="435" y="435"/>
                    </a:lnTo>
                    <a:close/>
                    <a:moveTo>
                      <a:pt x="439" y="431"/>
                    </a:moveTo>
                    <a:lnTo>
                      <a:pt x="408" y="458"/>
                    </a:lnTo>
                    <a:lnTo>
                      <a:pt x="427" y="482"/>
                    </a:lnTo>
                    <a:lnTo>
                      <a:pt x="459" y="455"/>
                    </a:lnTo>
                    <a:lnTo>
                      <a:pt x="439" y="431"/>
                    </a:lnTo>
                    <a:close/>
                    <a:moveTo>
                      <a:pt x="408" y="458"/>
                    </a:moveTo>
                    <a:lnTo>
                      <a:pt x="409" y="456"/>
                    </a:lnTo>
                    <a:lnTo>
                      <a:pt x="409" y="456"/>
                    </a:lnTo>
                    <a:lnTo>
                      <a:pt x="418" y="470"/>
                    </a:lnTo>
                    <a:lnTo>
                      <a:pt x="408" y="458"/>
                    </a:lnTo>
                    <a:close/>
                    <a:moveTo>
                      <a:pt x="409" y="456"/>
                    </a:moveTo>
                    <a:lnTo>
                      <a:pt x="377" y="477"/>
                    </a:lnTo>
                    <a:lnTo>
                      <a:pt x="395" y="503"/>
                    </a:lnTo>
                    <a:lnTo>
                      <a:pt x="426" y="483"/>
                    </a:lnTo>
                    <a:lnTo>
                      <a:pt x="409" y="456"/>
                    </a:lnTo>
                    <a:close/>
                    <a:moveTo>
                      <a:pt x="377" y="477"/>
                    </a:moveTo>
                    <a:lnTo>
                      <a:pt x="378" y="477"/>
                    </a:lnTo>
                    <a:lnTo>
                      <a:pt x="380" y="476"/>
                    </a:lnTo>
                    <a:lnTo>
                      <a:pt x="387" y="490"/>
                    </a:lnTo>
                    <a:lnTo>
                      <a:pt x="377" y="477"/>
                    </a:lnTo>
                    <a:close/>
                    <a:moveTo>
                      <a:pt x="380" y="476"/>
                    </a:moveTo>
                    <a:lnTo>
                      <a:pt x="344" y="491"/>
                    </a:lnTo>
                    <a:lnTo>
                      <a:pt x="356" y="521"/>
                    </a:lnTo>
                    <a:lnTo>
                      <a:pt x="393" y="504"/>
                    </a:lnTo>
                    <a:lnTo>
                      <a:pt x="380" y="476"/>
                    </a:lnTo>
                    <a:close/>
                    <a:moveTo>
                      <a:pt x="344" y="491"/>
                    </a:moveTo>
                    <a:lnTo>
                      <a:pt x="346" y="491"/>
                    </a:lnTo>
                    <a:lnTo>
                      <a:pt x="348" y="490"/>
                    </a:lnTo>
                    <a:lnTo>
                      <a:pt x="350" y="506"/>
                    </a:lnTo>
                    <a:lnTo>
                      <a:pt x="344" y="491"/>
                    </a:lnTo>
                    <a:close/>
                    <a:moveTo>
                      <a:pt x="348" y="490"/>
                    </a:moveTo>
                    <a:lnTo>
                      <a:pt x="311" y="495"/>
                    </a:lnTo>
                    <a:lnTo>
                      <a:pt x="315" y="527"/>
                    </a:lnTo>
                    <a:lnTo>
                      <a:pt x="352" y="522"/>
                    </a:lnTo>
                    <a:lnTo>
                      <a:pt x="348" y="490"/>
                    </a:lnTo>
                    <a:close/>
                    <a:moveTo>
                      <a:pt x="311" y="495"/>
                    </a:moveTo>
                    <a:lnTo>
                      <a:pt x="309" y="496"/>
                    </a:lnTo>
                    <a:lnTo>
                      <a:pt x="311" y="495"/>
                    </a:lnTo>
                    <a:lnTo>
                      <a:pt x="313" y="512"/>
                    </a:lnTo>
                    <a:lnTo>
                      <a:pt x="311" y="495"/>
                    </a:lnTo>
                    <a:close/>
                    <a:moveTo>
                      <a:pt x="311" y="495"/>
                    </a:moveTo>
                    <a:lnTo>
                      <a:pt x="269" y="501"/>
                    </a:lnTo>
                    <a:lnTo>
                      <a:pt x="273" y="532"/>
                    </a:lnTo>
                    <a:lnTo>
                      <a:pt x="315" y="527"/>
                    </a:lnTo>
                    <a:lnTo>
                      <a:pt x="311" y="495"/>
                    </a:lnTo>
                    <a:close/>
                    <a:moveTo>
                      <a:pt x="269" y="501"/>
                    </a:moveTo>
                    <a:lnTo>
                      <a:pt x="270" y="500"/>
                    </a:lnTo>
                    <a:lnTo>
                      <a:pt x="271" y="500"/>
                    </a:lnTo>
                    <a:lnTo>
                      <a:pt x="271" y="517"/>
                    </a:lnTo>
                    <a:lnTo>
                      <a:pt x="269" y="501"/>
                    </a:lnTo>
                    <a:close/>
                    <a:moveTo>
                      <a:pt x="271" y="500"/>
                    </a:moveTo>
                    <a:lnTo>
                      <a:pt x="229" y="500"/>
                    </a:lnTo>
                    <a:lnTo>
                      <a:pt x="229" y="532"/>
                    </a:lnTo>
                    <a:lnTo>
                      <a:pt x="271" y="532"/>
                    </a:lnTo>
                    <a:lnTo>
                      <a:pt x="271" y="500"/>
                    </a:lnTo>
                    <a:close/>
                    <a:moveTo>
                      <a:pt x="229" y="500"/>
                    </a:moveTo>
                    <a:lnTo>
                      <a:pt x="231" y="500"/>
                    </a:lnTo>
                    <a:lnTo>
                      <a:pt x="234" y="501"/>
                    </a:lnTo>
                    <a:lnTo>
                      <a:pt x="229" y="517"/>
                    </a:lnTo>
                    <a:lnTo>
                      <a:pt x="229" y="500"/>
                    </a:lnTo>
                    <a:close/>
                    <a:moveTo>
                      <a:pt x="234" y="501"/>
                    </a:moveTo>
                    <a:lnTo>
                      <a:pt x="198" y="491"/>
                    </a:lnTo>
                    <a:lnTo>
                      <a:pt x="189" y="521"/>
                    </a:lnTo>
                    <a:lnTo>
                      <a:pt x="225" y="532"/>
                    </a:lnTo>
                    <a:lnTo>
                      <a:pt x="234" y="501"/>
                    </a:lnTo>
                    <a:close/>
                    <a:moveTo>
                      <a:pt x="198" y="491"/>
                    </a:moveTo>
                    <a:lnTo>
                      <a:pt x="199" y="491"/>
                    </a:lnTo>
                    <a:lnTo>
                      <a:pt x="199" y="491"/>
                    </a:lnTo>
                    <a:lnTo>
                      <a:pt x="193" y="506"/>
                    </a:lnTo>
                    <a:lnTo>
                      <a:pt x="198" y="491"/>
                    </a:lnTo>
                    <a:close/>
                    <a:moveTo>
                      <a:pt x="199" y="491"/>
                    </a:moveTo>
                    <a:lnTo>
                      <a:pt x="157" y="476"/>
                    </a:lnTo>
                    <a:lnTo>
                      <a:pt x="146" y="505"/>
                    </a:lnTo>
                    <a:lnTo>
                      <a:pt x="188" y="521"/>
                    </a:lnTo>
                    <a:lnTo>
                      <a:pt x="199" y="491"/>
                    </a:lnTo>
                    <a:close/>
                    <a:moveTo>
                      <a:pt x="157" y="476"/>
                    </a:moveTo>
                    <a:lnTo>
                      <a:pt x="158" y="476"/>
                    </a:lnTo>
                    <a:lnTo>
                      <a:pt x="160" y="477"/>
                    </a:lnTo>
                    <a:lnTo>
                      <a:pt x="151" y="490"/>
                    </a:lnTo>
                    <a:lnTo>
                      <a:pt x="157" y="476"/>
                    </a:lnTo>
                    <a:close/>
                    <a:moveTo>
                      <a:pt x="160" y="477"/>
                    </a:moveTo>
                    <a:lnTo>
                      <a:pt x="128" y="456"/>
                    </a:lnTo>
                    <a:lnTo>
                      <a:pt x="111" y="483"/>
                    </a:lnTo>
                    <a:lnTo>
                      <a:pt x="143" y="503"/>
                    </a:lnTo>
                    <a:lnTo>
                      <a:pt x="160" y="477"/>
                    </a:lnTo>
                    <a:close/>
                    <a:moveTo>
                      <a:pt x="128" y="456"/>
                    </a:moveTo>
                    <a:lnTo>
                      <a:pt x="97" y="435"/>
                    </a:lnTo>
                    <a:lnTo>
                      <a:pt x="81" y="462"/>
                    </a:lnTo>
                    <a:lnTo>
                      <a:pt x="111" y="483"/>
                    </a:lnTo>
                    <a:lnTo>
                      <a:pt x="128" y="456"/>
                    </a:lnTo>
                    <a:close/>
                    <a:moveTo>
                      <a:pt x="97" y="435"/>
                    </a:moveTo>
                    <a:lnTo>
                      <a:pt x="99" y="437"/>
                    </a:lnTo>
                    <a:lnTo>
                      <a:pt x="101" y="438"/>
                    </a:lnTo>
                    <a:lnTo>
                      <a:pt x="89" y="448"/>
                    </a:lnTo>
                    <a:lnTo>
                      <a:pt x="97" y="435"/>
                    </a:lnTo>
                    <a:close/>
                    <a:moveTo>
                      <a:pt x="101" y="438"/>
                    </a:moveTo>
                    <a:lnTo>
                      <a:pt x="74" y="408"/>
                    </a:lnTo>
                    <a:lnTo>
                      <a:pt x="51" y="427"/>
                    </a:lnTo>
                    <a:lnTo>
                      <a:pt x="76" y="459"/>
                    </a:lnTo>
                    <a:lnTo>
                      <a:pt x="101" y="438"/>
                    </a:lnTo>
                    <a:close/>
                    <a:moveTo>
                      <a:pt x="74" y="408"/>
                    </a:moveTo>
                    <a:lnTo>
                      <a:pt x="75" y="408"/>
                    </a:lnTo>
                    <a:lnTo>
                      <a:pt x="75" y="409"/>
                    </a:lnTo>
                    <a:lnTo>
                      <a:pt x="62" y="417"/>
                    </a:lnTo>
                    <a:lnTo>
                      <a:pt x="74" y="408"/>
                    </a:lnTo>
                    <a:close/>
                    <a:moveTo>
                      <a:pt x="75" y="409"/>
                    </a:moveTo>
                    <a:lnTo>
                      <a:pt x="55" y="377"/>
                    </a:lnTo>
                    <a:lnTo>
                      <a:pt x="28" y="394"/>
                    </a:lnTo>
                    <a:lnTo>
                      <a:pt x="50" y="426"/>
                    </a:lnTo>
                    <a:lnTo>
                      <a:pt x="75" y="409"/>
                    </a:lnTo>
                    <a:close/>
                    <a:moveTo>
                      <a:pt x="55" y="377"/>
                    </a:moveTo>
                    <a:lnTo>
                      <a:pt x="55" y="378"/>
                    </a:lnTo>
                    <a:lnTo>
                      <a:pt x="56" y="380"/>
                    </a:lnTo>
                    <a:lnTo>
                      <a:pt x="42" y="386"/>
                    </a:lnTo>
                    <a:lnTo>
                      <a:pt x="55" y="377"/>
                    </a:lnTo>
                    <a:close/>
                    <a:moveTo>
                      <a:pt x="56" y="380"/>
                    </a:moveTo>
                    <a:lnTo>
                      <a:pt x="41" y="343"/>
                    </a:lnTo>
                    <a:lnTo>
                      <a:pt x="11" y="356"/>
                    </a:lnTo>
                    <a:lnTo>
                      <a:pt x="27" y="392"/>
                    </a:lnTo>
                    <a:lnTo>
                      <a:pt x="56" y="380"/>
                    </a:lnTo>
                    <a:close/>
                    <a:moveTo>
                      <a:pt x="41" y="343"/>
                    </a:moveTo>
                    <a:lnTo>
                      <a:pt x="41" y="345"/>
                    </a:lnTo>
                    <a:lnTo>
                      <a:pt x="42" y="347"/>
                    </a:lnTo>
                    <a:lnTo>
                      <a:pt x="26" y="349"/>
                    </a:lnTo>
                    <a:lnTo>
                      <a:pt x="41" y="343"/>
                    </a:lnTo>
                    <a:close/>
                    <a:moveTo>
                      <a:pt x="42" y="347"/>
                    </a:moveTo>
                    <a:lnTo>
                      <a:pt x="37" y="311"/>
                    </a:lnTo>
                    <a:lnTo>
                      <a:pt x="5" y="315"/>
                    </a:lnTo>
                    <a:lnTo>
                      <a:pt x="10" y="351"/>
                    </a:lnTo>
                    <a:lnTo>
                      <a:pt x="42" y="347"/>
                    </a:lnTo>
                    <a:close/>
                    <a:moveTo>
                      <a:pt x="37" y="311"/>
                    </a:moveTo>
                    <a:lnTo>
                      <a:pt x="36" y="309"/>
                    </a:lnTo>
                    <a:lnTo>
                      <a:pt x="37" y="311"/>
                    </a:lnTo>
                    <a:lnTo>
                      <a:pt x="20" y="313"/>
                    </a:lnTo>
                    <a:lnTo>
                      <a:pt x="37" y="311"/>
                    </a:lnTo>
                    <a:close/>
                    <a:moveTo>
                      <a:pt x="37" y="311"/>
                    </a:moveTo>
                    <a:lnTo>
                      <a:pt x="32" y="269"/>
                    </a:lnTo>
                    <a:lnTo>
                      <a:pt x="0" y="273"/>
                    </a:lnTo>
                    <a:lnTo>
                      <a:pt x="5" y="315"/>
                    </a:lnTo>
                    <a:lnTo>
                      <a:pt x="37" y="311"/>
                    </a:lnTo>
                    <a:close/>
                    <a:moveTo>
                      <a:pt x="32" y="269"/>
                    </a:moveTo>
                    <a:lnTo>
                      <a:pt x="32" y="270"/>
                    </a:lnTo>
                    <a:lnTo>
                      <a:pt x="32" y="271"/>
                    </a:lnTo>
                    <a:lnTo>
                      <a:pt x="15" y="271"/>
                    </a:lnTo>
                    <a:lnTo>
                      <a:pt x="32" y="269"/>
                    </a:lnTo>
                    <a:close/>
                    <a:moveTo>
                      <a:pt x="32" y="271"/>
                    </a:moveTo>
                    <a:lnTo>
                      <a:pt x="32" y="229"/>
                    </a:lnTo>
                    <a:lnTo>
                      <a:pt x="0" y="229"/>
                    </a:lnTo>
                    <a:lnTo>
                      <a:pt x="0" y="271"/>
                    </a:lnTo>
                    <a:lnTo>
                      <a:pt x="32" y="27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50" name="Freeform 138">
                <a:extLst>
                  <a:ext uri="{FF2B5EF4-FFF2-40B4-BE49-F238E27FC236}">
                    <a16:creationId xmlns:a16="http://schemas.microsoft.com/office/drawing/2014/main" id="{BCECC83A-4FED-7302-C156-FF031A2A2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872"/>
                <a:ext cx="101" cy="102"/>
              </a:xfrm>
              <a:custGeom>
                <a:avLst/>
                <a:gdLst>
                  <a:gd name="T0" fmla="*/ 27 w 507"/>
                  <a:gd name="T1" fmla="*/ 146 h 506"/>
                  <a:gd name="T2" fmla="*/ 47 w 507"/>
                  <a:gd name="T3" fmla="*/ 109 h 506"/>
                  <a:gd name="T4" fmla="*/ 69 w 507"/>
                  <a:gd name="T5" fmla="*/ 79 h 506"/>
                  <a:gd name="T6" fmla="*/ 99 w 507"/>
                  <a:gd name="T7" fmla="*/ 52 h 506"/>
                  <a:gd name="T8" fmla="*/ 131 w 507"/>
                  <a:gd name="T9" fmla="*/ 31 h 506"/>
                  <a:gd name="T10" fmla="*/ 168 w 507"/>
                  <a:gd name="T11" fmla="*/ 16 h 506"/>
                  <a:gd name="T12" fmla="*/ 204 w 507"/>
                  <a:gd name="T13" fmla="*/ 5 h 506"/>
                  <a:gd name="T14" fmla="*/ 246 w 507"/>
                  <a:gd name="T15" fmla="*/ 0 h 506"/>
                  <a:gd name="T16" fmla="*/ 283 w 507"/>
                  <a:gd name="T17" fmla="*/ 5 h 506"/>
                  <a:gd name="T18" fmla="*/ 325 w 507"/>
                  <a:gd name="T19" fmla="*/ 10 h 506"/>
                  <a:gd name="T20" fmla="*/ 360 w 507"/>
                  <a:gd name="T21" fmla="*/ 26 h 506"/>
                  <a:gd name="T22" fmla="*/ 397 w 507"/>
                  <a:gd name="T23" fmla="*/ 47 h 506"/>
                  <a:gd name="T24" fmla="*/ 429 w 507"/>
                  <a:gd name="T25" fmla="*/ 68 h 506"/>
                  <a:gd name="T26" fmla="*/ 455 w 507"/>
                  <a:gd name="T27" fmla="*/ 99 h 506"/>
                  <a:gd name="T28" fmla="*/ 476 w 507"/>
                  <a:gd name="T29" fmla="*/ 131 h 506"/>
                  <a:gd name="T30" fmla="*/ 491 w 507"/>
                  <a:gd name="T31" fmla="*/ 168 h 506"/>
                  <a:gd name="T32" fmla="*/ 502 w 507"/>
                  <a:gd name="T33" fmla="*/ 203 h 506"/>
                  <a:gd name="T34" fmla="*/ 507 w 507"/>
                  <a:gd name="T35" fmla="*/ 245 h 506"/>
                  <a:gd name="T36" fmla="*/ 502 w 507"/>
                  <a:gd name="T37" fmla="*/ 282 h 506"/>
                  <a:gd name="T38" fmla="*/ 497 w 507"/>
                  <a:gd name="T39" fmla="*/ 324 h 506"/>
                  <a:gd name="T40" fmla="*/ 481 w 507"/>
                  <a:gd name="T41" fmla="*/ 360 h 506"/>
                  <a:gd name="T42" fmla="*/ 460 w 507"/>
                  <a:gd name="T43" fmla="*/ 397 h 506"/>
                  <a:gd name="T44" fmla="*/ 434 w 507"/>
                  <a:gd name="T45" fmla="*/ 429 h 506"/>
                  <a:gd name="T46" fmla="*/ 408 w 507"/>
                  <a:gd name="T47" fmla="*/ 454 h 506"/>
                  <a:gd name="T48" fmla="*/ 377 w 507"/>
                  <a:gd name="T49" fmla="*/ 475 h 506"/>
                  <a:gd name="T50" fmla="*/ 340 w 507"/>
                  <a:gd name="T51" fmla="*/ 491 h 506"/>
                  <a:gd name="T52" fmla="*/ 303 w 507"/>
                  <a:gd name="T53" fmla="*/ 501 h 506"/>
                  <a:gd name="T54" fmla="*/ 261 w 507"/>
                  <a:gd name="T55" fmla="*/ 506 h 506"/>
                  <a:gd name="T56" fmla="*/ 225 w 507"/>
                  <a:gd name="T57" fmla="*/ 501 h 506"/>
                  <a:gd name="T58" fmla="*/ 183 w 507"/>
                  <a:gd name="T59" fmla="*/ 496 h 506"/>
                  <a:gd name="T60" fmla="*/ 147 w 507"/>
                  <a:gd name="T61" fmla="*/ 481 h 506"/>
                  <a:gd name="T62" fmla="*/ 110 w 507"/>
                  <a:gd name="T63" fmla="*/ 459 h 506"/>
                  <a:gd name="T64" fmla="*/ 79 w 507"/>
                  <a:gd name="T65" fmla="*/ 434 h 506"/>
                  <a:gd name="T66" fmla="*/ 52 w 507"/>
                  <a:gd name="T67" fmla="*/ 407 h 506"/>
                  <a:gd name="T68" fmla="*/ 32 w 507"/>
                  <a:gd name="T69" fmla="*/ 376 h 506"/>
                  <a:gd name="T70" fmla="*/ 17 w 507"/>
                  <a:gd name="T71" fmla="*/ 340 h 506"/>
                  <a:gd name="T72" fmla="*/ 5 w 507"/>
                  <a:gd name="T73" fmla="*/ 303 h 506"/>
                  <a:gd name="T74" fmla="*/ 0 w 507"/>
                  <a:gd name="T75" fmla="*/ 261 h 506"/>
                  <a:gd name="T76" fmla="*/ 5 w 507"/>
                  <a:gd name="T77" fmla="*/ 225 h 506"/>
                  <a:gd name="T78" fmla="*/ 10 w 507"/>
                  <a:gd name="T79" fmla="*/ 183 h 506"/>
                  <a:gd name="T80" fmla="*/ 27 w 507"/>
                  <a:gd name="T81" fmla="*/ 146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7" h="506">
                    <a:moveTo>
                      <a:pt x="27" y="146"/>
                    </a:moveTo>
                    <a:lnTo>
                      <a:pt x="47" y="109"/>
                    </a:lnTo>
                    <a:lnTo>
                      <a:pt x="69" y="79"/>
                    </a:lnTo>
                    <a:lnTo>
                      <a:pt x="99" y="52"/>
                    </a:lnTo>
                    <a:lnTo>
                      <a:pt x="131" y="31"/>
                    </a:lnTo>
                    <a:lnTo>
                      <a:pt x="168" y="16"/>
                    </a:lnTo>
                    <a:lnTo>
                      <a:pt x="204" y="5"/>
                    </a:lnTo>
                    <a:lnTo>
                      <a:pt x="246" y="0"/>
                    </a:lnTo>
                    <a:lnTo>
                      <a:pt x="283" y="5"/>
                    </a:lnTo>
                    <a:lnTo>
                      <a:pt x="325" y="10"/>
                    </a:lnTo>
                    <a:lnTo>
                      <a:pt x="360" y="26"/>
                    </a:lnTo>
                    <a:lnTo>
                      <a:pt x="397" y="47"/>
                    </a:lnTo>
                    <a:lnTo>
                      <a:pt x="429" y="68"/>
                    </a:lnTo>
                    <a:lnTo>
                      <a:pt x="455" y="99"/>
                    </a:lnTo>
                    <a:lnTo>
                      <a:pt x="476" y="131"/>
                    </a:lnTo>
                    <a:lnTo>
                      <a:pt x="491" y="168"/>
                    </a:lnTo>
                    <a:lnTo>
                      <a:pt x="502" y="203"/>
                    </a:lnTo>
                    <a:lnTo>
                      <a:pt x="507" y="245"/>
                    </a:lnTo>
                    <a:lnTo>
                      <a:pt x="502" y="282"/>
                    </a:lnTo>
                    <a:lnTo>
                      <a:pt x="497" y="324"/>
                    </a:lnTo>
                    <a:lnTo>
                      <a:pt x="481" y="360"/>
                    </a:lnTo>
                    <a:lnTo>
                      <a:pt x="460" y="397"/>
                    </a:lnTo>
                    <a:lnTo>
                      <a:pt x="434" y="429"/>
                    </a:lnTo>
                    <a:lnTo>
                      <a:pt x="408" y="454"/>
                    </a:lnTo>
                    <a:lnTo>
                      <a:pt x="377" y="475"/>
                    </a:lnTo>
                    <a:lnTo>
                      <a:pt x="340" y="491"/>
                    </a:lnTo>
                    <a:lnTo>
                      <a:pt x="303" y="501"/>
                    </a:lnTo>
                    <a:lnTo>
                      <a:pt x="261" y="506"/>
                    </a:lnTo>
                    <a:lnTo>
                      <a:pt x="225" y="501"/>
                    </a:lnTo>
                    <a:lnTo>
                      <a:pt x="183" y="496"/>
                    </a:lnTo>
                    <a:lnTo>
                      <a:pt x="147" y="481"/>
                    </a:lnTo>
                    <a:lnTo>
                      <a:pt x="110" y="459"/>
                    </a:lnTo>
                    <a:lnTo>
                      <a:pt x="79" y="434"/>
                    </a:lnTo>
                    <a:lnTo>
                      <a:pt x="52" y="407"/>
                    </a:lnTo>
                    <a:lnTo>
                      <a:pt x="32" y="376"/>
                    </a:lnTo>
                    <a:lnTo>
                      <a:pt x="17" y="340"/>
                    </a:lnTo>
                    <a:lnTo>
                      <a:pt x="5" y="303"/>
                    </a:lnTo>
                    <a:lnTo>
                      <a:pt x="0" y="261"/>
                    </a:lnTo>
                    <a:lnTo>
                      <a:pt x="5" y="225"/>
                    </a:lnTo>
                    <a:lnTo>
                      <a:pt x="10" y="183"/>
                    </a:lnTo>
                    <a:lnTo>
                      <a:pt x="27" y="146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51" name="Freeform 139">
                <a:extLst>
                  <a:ext uri="{FF2B5EF4-FFF2-40B4-BE49-F238E27FC236}">
                    <a16:creationId xmlns:a16="http://schemas.microsoft.com/office/drawing/2014/main" id="{03A20552-F0DD-DBC7-2568-4ACB209E2D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1" y="2869"/>
                <a:ext cx="108" cy="108"/>
              </a:xfrm>
              <a:custGeom>
                <a:avLst/>
                <a:gdLst>
                  <a:gd name="T0" fmla="*/ 75 w 538"/>
                  <a:gd name="T1" fmla="*/ 133 h 537"/>
                  <a:gd name="T2" fmla="*/ 49 w 538"/>
                  <a:gd name="T3" fmla="*/ 116 h 537"/>
                  <a:gd name="T4" fmla="*/ 94 w 538"/>
                  <a:gd name="T5" fmla="*/ 105 h 537"/>
                  <a:gd name="T6" fmla="*/ 123 w 538"/>
                  <a:gd name="T7" fmla="*/ 81 h 537"/>
                  <a:gd name="T8" fmla="*/ 123 w 538"/>
                  <a:gd name="T9" fmla="*/ 81 h 537"/>
                  <a:gd name="T10" fmla="*/ 189 w 538"/>
                  <a:gd name="T11" fmla="*/ 45 h 537"/>
                  <a:gd name="T12" fmla="*/ 183 w 538"/>
                  <a:gd name="T13" fmla="*/ 31 h 537"/>
                  <a:gd name="T14" fmla="*/ 223 w 538"/>
                  <a:gd name="T15" fmla="*/ 36 h 537"/>
                  <a:gd name="T16" fmla="*/ 259 w 538"/>
                  <a:gd name="T17" fmla="*/ 0 h 537"/>
                  <a:gd name="T18" fmla="*/ 263 w 538"/>
                  <a:gd name="T19" fmla="*/ 31 h 537"/>
                  <a:gd name="T20" fmla="*/ 302 w 538"/>
                  <a:gd name="T21" fmla="*/ 5 h 537"/>
                  <a:gd name="T22" fmla="*/ 299 w 538"/>
                  <a:gd name="T23" fmla="*/ 5 h 537"/>
                  <a:gd name="T24" fmla="*/ 334 w 538"/>
                  <a:gd name="T25" fmla="*/ 40 h 537"/>
                  <a:gd name="T26" fmla="*/ 368 w 538"/>
                  <a:gd name="T27" fmla="*/ 55 h 537"/>
                  <a:gd name="T28" fmla="*/ 368 w 538"/>
                  <a:gd name="T29" fmla="*/ 55 h 537"/>
                  <a:gd name="T30" fmla="*/ 436 w 538"/>
                  <a:gd name="T31" fmla="*/ 96 h 537"/>
                  <a:gd name="T32" fmla="*/ 444 w 538"/>
                  <a:gd name="T33" fmla="*/ 83 h 537"/>
                  <a:gd name="T34" fmla="*/ 458 w 538"/>
                  <a:gd name="T35" fmla="*/ 124 h 537"/>
                  <a:gd name="T36" fmla="*/ 504 w 538"/>
                  <a:gd name="T37" fmla="*/ 137 h 537"/>
                  <a:gd name="T38" fmla="*/ 477 w 538"/>
                  <a:gd name="T39" fmla="*/ 154 h 537"/>
                  <a:gd name="T40" fmla="*/ 492 w 538"/>
                  <a:gd name="T41" fmla="*/ 188 h 537"/>
                  <a:gd name="T42" fmla="*/ 521 w 538"/>
                  <a:gd name="T43" fmla="*/ 177 h 537"/>
                  <a:gd name="T44" fmla="*/ 501 w 538"/>
                  <a:gd name="T45" fmla="*/ 220 h 537"/>
                  <a:gd name="T46" fmla="*/ 507 w 538"/>
                  <a:gd name="T47" fmla="*/ 258 h 537"/>
                  <a:gd name="T48" fmla="*/ 507 w 538"/>
                  <a:gd name="T49" fmla="*/ 258 h 537"/>
                  <a:gd name="T50" fmla="*/ 496 w 538"/>
                  <a:gd name="T51" fmla="*/ 336 h 537"/>
                  <a:gd name="T52" fmla="*/ 512 w 538"/>
                  <a:gd name="T53" fmla="*/ 339 h 537"/>
                  <a:gd name="T54" fmla="*/ 481 w 538"/>
                  <a:gd name="T55" fmla="*/ 369 h 537"/>
                  <a:gd name="T56" fmla="*/ 489 w 538"/>
                  <a:gd name="T57" fmla="*/ 420 h 537"/>
                  <a:gd name="T58" fmla="*/ 461 w 538"/>
                  <a:gd name="T59" fmla="*/ 404 h 537"/>
                  <a:gd name="T60" fmla="*/ 438 w 538"/>
                  <a:gd name="T61" fmla="*/ 432 h 537"/>
                  <a:gd name="T62" fmla="*/ 460 w 538"/>
                  <a:gd name="T63" fmla="*/ 454 h 537"/>
                  <a:gd name="T64" fmla="*/ 414 w 538"/>
                  <a:gd name="T65" fmla="*/ 456 h 537"/>
                  <a:gd name="T66" fmla="*/ 386 w 538"/>
                  <a:gd name="T67" fmla="*/ 476 h 537"/>
                  <a:gd name="T68" fmla="*/ 386 w 538"/>
                  <a:gd name="T69" fmla="*/ 476 h 537"/>
                  <a:gd name="T70" fmla="*/ 314 w 538"/>
                  <a:gd name="T71" fmla="*/ 502 h 537"/>
                  <a:gd name="T72" fmla="*/ 318 w 538"/>
                  <a:gd name="T73" fmla="*/ 516 h 537"/>
                  <a:gd name="T74" fmla="*/ 274 w 538"/>
                  <a:gd name="T75" fmla="*/ 506 h 537"/>
                  <a:gd name="T76" fmla="*/ 238 w 538"/>
                  <a:gd name="T77" fmla="*/ 532 h 537"/>
                  <a:gd name="T78" fmla="*/ 239 w 538"/>
                  <a:gd name="T79" fmla="*/ 532 h 537"/>
                  <a:gd name="T80" fmla="*/ 203 w 538"/>
                  <a:gd name="T81" fmla="*/ 496 h 537"/>
                  <a:gd name="T82" fmla="*/ 192 w 538"/>
                  <a:gd name="T83" fmla="*/ 525 h 537"/>
                  <a:gd name="T84" fmla="*/ 169 w 538"/>
                  <a:gd name="T85" fmla="*/ 481 h 537"/>
                  <a:gd name="T86" fmla="*/ 135 w 538"/>
                  <a:gd name="T87" fmla="*/ 463 h 537"/>
                  <a:gd name="T88" fmla="*/ 135 w 538"/>
                  <a:gd name="T89" fmla="*/ 463 h 537"/>
                  <a:gd name="T90" fmla="*/ 79 w 538"/>
                  <a:gd name="T91" fmla="*/ 411 h 537"/>
                  <a:gd name="T92" fmla="*/ 67 w 538"/>
                  <a:gd name="T93" fmla="*/ 422 h 537"/>
                  <a:gd name="T94" fmla="*/ 60 w 538"/>
                  <a:gd name="T95" fmla="*/ 382 h 537"/>
                  <a:gd name="T96" fmla="*/ 16 w 538"/>
                  <a:gd name="T97" fmla="*/ 361 h 537"/>
                  <a:gd name="T98" fmla="*/ 46 w 538"/>
                  <a:gd name="T99" fmla="*/ 349 h 537"/>
                  <a:gd name="T100" fmla="*/ 36 w 538"/>
                  <a:gd name="T101" fmla="*/ 314 h 537"/>
                  <a:gd name="T102" fmla="*/ 5 w 538"/>
                  <a:gd name="T103" fmla="*/ 320 h 537"/>
                  <a:gd name="T104" fmla="*/ 31 w 538"/>
                  <a:gd name="T105" fmla="*/ 278 h 537"/>
                  <a:gd name="T106" fmla="*/ 5 w 538"/>
                  <a:gd name="T107" fmla="*/ 238 h 537"/>
                  <a:gd name="T108" fmla="*/ 37 w 538"/>
                  <a:gd name="T109" fmla="*/ 242 h 537"/>
                  <a:gd name="T110" fmla="*/ 56 w 538"/>
                  <a:gd name="T111" fmla="*/ 167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38" h="537">
                    <a:moveTo>
                      <a:pt x="55" y="169"/>
                    </a:moveTo>
                    <a:lnTo>
                      <a:pt x="76" y="133"/>
                    </a:lnTo>
                    <a:lnTo>
                      <a:pt x="49" y="117"/>
                    </a:lnTo>
                    <a:lnTo>
                      <a:pt x="28" y="153"/>
                    </a:lnTo>
                    <a:lnTo>
                      <a:pt x="55" y="169"/>
                    </a:lnTo>
                    <a:close/>
                    <a:moveTo>
                      <a:pt x="76" y="133"/>
                    </a:moveTo>
                    <a:lnTo>
                      <a:pt x="75" y="133"/>
                    </a:lnTo>
                    <a:lnTo>
                      <a:pt x="75" y="134"/>
                    </a:lnTo>
                    <a:lnTo>
                      <a:pt x="62" y="124"/>
                    </a:lnTo>
                    <a:lnTo>
                      <a:pt x="76" y="133"/>
                    </a:lnTo>
                    <a:close/>
                    <a:moveTo>
                      <a:pt x="75" y="134"/>
                    </a:moveTo>
                    <a:lnTo>
                      <a:pt x="97" y="102"/>
                    </a:lnTo>
                    <a:lnTo>
                      <a:pt x="70" y="85"/>
                    </a:lnTo>
                    <a:lnTo>
                      <a:pt x="49" y="116"/>
                    </a:lnTo>
                    <a:lnTo>
                      <a:pt x="75" y="134"/>
                    </a:lnTo>
                    <a:close/>
                    <a:moveTo>
                      <a:pt x="97" y="102"/>
                    </a:moveTo>
                    <a:lnTo>
                      <a:pt x="95" y="104"/>
                    </a:lnTo>
                    <a:lnTo>
                      <a:pt x="94" y="105"/>
                    </a:lnTo>
                    <a:lnTo>
                      <a:pt x="84" y="94"/>
                    </a:lnTo>
                    <a:lnTo>
                      <a:pt x="97" y="102"/>
                    </a:lnTo>
                    <a:close/>
                    <a:moveTo>
                      <a:pt x="94" y="105"/>
                    </a:moveTo>
                    <a:lnTo>
                      <a:pt x="124" y="80"/>
                    </a:lnTo>
                    <a:lnTo>
                      <a:pt x="105" y="55"/>
                    </a:lnTo>
                    <a:lnTo>
                      <a:pt x="73" y="82"/>
                    </a:lnTo>
                    <a:lnTo>
                      <a:pt x="94" y="105"/>
                    </a:lnTo>
                    <a:close/>
                    <a:moveTo>
                      <a:pt x="124" y="80"/>
                    </a:moveTo>
                    <a:lnTo>
                      <a:pt x="124" y="80"/>
                    </a:lnTo>
                    <a:lnTo>
                      <a:pt x="123" y="81"/>
                    </a:lnTo>
                    <a:lnTo>
                      <a:pt x="114" y="67"/>
                    </a:lnTo>
                    <a:lnTo>
                      <a:pt x="124" y="80"/>
                    </a:lnTo>
                    <a:close/>
                    <a:moveTo>
                      <a:pt x="123" y="81"/>
                    </a:moveTo>
                    <a:lnTo>
                      <a:pt x="155" y="59"/>
                    </a:lnTo>
                    <a:lnTo>
                      <a:pt x="138" y="34"/>
                    </a:lnTo>
                    <a:lnTo>
                      <a:pt x="106" y="54"/>
                    </a:lnTo>
                    <a:lnTo>
                      <a:pt x="123" y="81"/>
                    </a:lnTo>
                    <a:close/>
                    <a:moveTo>
                      <a:pt x="155" y="59"/>
                    </a:moveTo>
                    <a:lnTo>
                      <a:pt x="153" y="60"/>
                    </a:lnTo>
                    <a:lnTo>
                      <a:pt x="152" y="61"/>
                    </a:lnTo>
                    <a:lnTo>
                      <a:pt x="146" y="46"/>
                    </a:lnTo>
                    <a:lnTo>
                      <a:pt x="155" y="59"/>
                    </a:lnTo>
                    <a:close/>
                    <a:moveTo>
                      <a:pt x="152" y="61"/>
                    </a:moveTo>
                    <a:lnTo>
                      <a:pt x="189" y="45"/>
                    </a:lnTo>
                    <a:lnTo>
                      <a:pt x="176" y="16"/>
                    </a:lnTo>
                    <a:lnTo>
                      <a:pt x="140" y="32"/>
                    </a:lnTo>
                    <a:lnTo>
                      <a:pt x="152" y="61"/>
                    </a:lnTo>
                    <a:close/>
                    <a:moveTo>
                      <a:pt x="189" y="45"/>
                    </a:moveTo>
                    <a:lnTo>
                      <a:pt x="188" y="46"/>
                    </a:lnTo>
                    <a:lnTo>
                      <a:pt x="187" y="46"/>
                    </a:lnTo>
                    <a:lnTo>
                      <a:pt x="183" y="31"/>
                    </a:lnTo>
                    <a:lnTo>
                      <a:pt x="189" y="45"/>
                    </a:lnTo>
                    <a:close/>
                    <a:moveTo>
                      <a:pt x="187" y="46"/>
                    </a:moveTo>
                    <a:lnTo>
                      <a:pt x="223" y="36"/>
                    </a:lnTo>
                    <a:lnTo>
                      <a:pt x="215" y="5"/>
                    </a:lnTo>
                    <a:lnTo>
                      <a:pt x="178" y="15"/>
                    </a:lnTo>
                    <a:lnTo>
                      <a:pt x="187" y="46"/>
                    </a:lnTo>
                    <a:close/>
                    <a:moveTo>
                      <a:pt x="223" y="36"/>
                    </a:moveTo>
                    <a:lnTo>
                      <a:pt x="222" y="36"/>
                    </a:lnTo>
                    <a:lnTo>
                      <a:pt x="221" y="36"/>
                    </a:lnTo>
                    <a:lnTo>
                      <a:pt x="219" y="20"/>
                    </a:lnTo>
                    <a:lnTo>
                      <a:pt x="223" y="36"/>
                    </a:lnTo>
                    <a:close/>
                    <a:moveTo>
                      <a:pt x="221" y="36"/>
                    </a:moveTo>
                    <a:lnTo>
                      <a:pt x="263" y="31"/>
                    </a:lnTo>
                    <a:lnTo>
                      <a:pt x="259" y="0"/>
                    </a:lnTo>
                    <a:lnTo>
                      <a:pt x="217" y="5"/>
                    </a:lnTo>
                    <a:lnTo>
                      <a:pt x="221" y="36"/>
                    </a:lnTo>
                    <a:close/>
                    <a:moveTo>
                      <a:pt x="263" y="31"/>
                    </a:moveTo>
                    <a:lnTo>
                      <a:pt x="261" y="31"/>
                    </a:lnTo>
                    <a:lnTo>
                      <a:pt x="259" y="31"/>
                    </a:lnTo>
                    <a:lnTo>
                      <a:pt x="261" y="15"/>
                    </a:lnTo>
                    <a:lnTo>
                      <a:pt x="263" y="31"/>
                    </a:lnTo>
                    <a:close/>
                    <a:moveTo>
                      <a:pt x="259" y="31"/>
                    </a:moveTo>
                    <a:lnTo>
                      <a:pt x="296" y="36"/>
                    </a:lnTo>
                    <a:lnTo>
                      <a:pt x="300" y="5"/>
                    </a:lnTo>
                    <a:lnTo>
                      <a:pt x="263" y="0"/>
                    </a:lnTo>
                    <a:lnTo>
                      <a:pt x="259" y="31"/>
                    </a:lnTo>
                    <a:close/>
                    <a:moveTo>
                      <a:pt x="299" y="5"/>
                    </a:moveTo>
                    <a:lnTo>
                      <a:pt x="302" y="5"/>
                    </a:lnTo>
                    <a:lnTo>
                      <a:pt x="300" y="5"/>
                    </a:lnTo>
                    <a:lnTo>
                      <a:pt x="298" y="20"/>
                    </a:lnTo>
                    <a:lnTo>
                      <a:pt x="299" y="5"/>
                    </a:lnTo>
                    <a:close/>
                    <a:moveTo>
                      <a:pt x="296" y="36"/>
                    </a:moveTo>
                    <a:lnTo>
                      <a:pt x="338" y="41"/>
                    </a:lnTo>
                    <a:lnTo>
                      <a:pt x="341" y="10"/>
                    </a:lnTo>
                    <a:lnTo>
                      <a:pt x="299" y="5"/>
                    </a:lnTo>
                    <a:lnTo>
                      <a:pt x="296" y="36"/>
                    </a:lnTo>
                    <a:close/>
                    <a:moveTo>
                      <a:pt x="338" y="41"/>
                    </a:moveTo>
                    <a:lnTo>
                      <a:pt x="335" y="41"/>
                    </a:lnTo>
                    <a:lnTo>
                      <a:pt x="334" y="40"/>
                    </a:lnTo>
                    <a:lnTo>
                      <a:pt x="340" y="25"/>
                    </a:lnTo>
                    <a:lnTo>
                      <a:pt x="338" y="41"/>
                    </a:lnTo>
                    <a:close/>
                    <a:moveTo>
                      <a:pt x="334" y="40"/>
                    </a:moveTo>
                    <a:lnTo>
                      <a:pt x="369" y="56"/>
                    </a:lnTo>
                    <a:lnTo>
                      <a:pt x="381" y="26"/>
                    </a:lnTo>
                    <a:lnTo>
                      <a:pt x="346" y="11"/>
                    </a:lnTo>
                    <a:lnTo>
                      <a:pt x="334" y="40"/>
                    </a:lnTo>
                    <a:close/>
                    <a:moveTo>
                      <a:pt x="369" y="56"/>
                    </a:moveTo>
                    <a:lnTo>
                      <a:pt x="368" y="55"/>
                    </a:lnTo>
                    <a:lnTo>
                      <a:pt x="368" y="55"/>
                    </a:lnTo>
                    <a:lnTo>
                      <a:pt x="375" y="41"/>
                    </a:lnTo>
                    <a:lnTo>
                      <a:pt x="369" y="56"/>
                    </a:lnTo>
                    <a:close/>
                    <a:moveTo>
                      <a:pt x="368" y="55"/>
                    </a:moveTo>
                    <a:lnTo>
                      <a:pt x="405" y="75"/>
                    </a:lnTo>
                    <a:lnTo>
                      <a:pt x="420" y="48"/>
                    </a:lnTo>
                    <a:lnTo>
                      <a:pt x="383" y="28"/>
                    </a:lnTo>
                    <a:lnTo>
                      <a:pt x="368" y="55"/>
                    </a:lnTo>
                    <a:close/>
                    <a:moveTo>
                      <a:pt x="405" y="75"/>
                    </a:moveTo>
                    <a:lnTo>
                      <a:pt x="404" y="75"/>
                    </a:lnTo>
                    <a:lnTo>
                      <a:pt x="404" y="75"/>
                    </a:lnTo>
                    <a:lnTo>
                      <a:pt x="412" y="62"/>
                    </a:lnTo>
                    <a:lnTo>
                      <a:pt x="405" y="75"/>
                    </a:lnTo>
                    <a:close/>
                    <a:moveTo>
                      <a:pt x="404" y="75"/>
                    </a:moveTo>
                    <a:lnTo>
                      <a:pt x="436" y="96"/>
                    </a:lnTo>
                    <a:lnTo>
                      <a:pt x="453" y="69"/>
                    </a:lnTo>
                    <a:lnTo>
                      <a:pt x="421" y="49"/>
                    </a:lnTo>
                    <a:lnTo>
                      <a:pt x="404" y="75"/>
                    </a:lnTo>
                    <a:close/>
                    <a:moveTo>
                      <a:pt x="436" y="96"/>
                    </a:moveTo>
                    <a:lnTo>
                      <a:pt x="433" y="95"/>
                    </a:lnTo>
                    <a:lnTo>
                      <a:pt x="431" y="93"/>
                    </a:lnTo>
                    <a:lnTo>
                      <a:pt x="444" y="83"/>
                    </a:lnTo>
                    <a:lnTo>
                      <a:pt x="436" y="96"/>
                    </a:lnTo>
                    <a:close/>
                    <a:moveTo>
                      <a:pt x="431" y="93"/>
                    </a:moveTo>
                    <a:lnTo>
                      <a:pt x="458" y="124"/>
                    </a:lnTo>
                    <a:lnTo>
                      <a:pt x="481" y="104"/>
                    </a:lnTo>
                    <a:lnTo>
                      <a:pt x="456" y="73"/>
                    </a:lnTo>
                    <a:lnTo>
                      <a:pt x="431" y="93"/>
                    </a:lnTo>
                    <a:close/>
                    <a:moveTo>
                      <a:pt x="458" y="124"/>
                    </a:moveTo>
                    <a:lnTo>
                      <a:pt x="457" y="123"/>
                    </a:lnTo>
                    <a:lnTo>
                      <a:pt x="457" y="123"/>
                    </a:lnTo>
                    <a:lnTo>
                      <a:pt x="470" y="114"/>
                    </a:lnTo>
                    <a:lnTo>
                      <a:pt x="458" y="124"/>
                    </a:lnTo>
                    <a:close/>
                    <a:moveTo>
                      <a:pt x="457" y="123"/>
                    </a:moveTo>
                    <a:lnTo>
                      <a:pt x="477" y="154"/>
                    </a:lnTo>
                    <a:lnTo>
                      <a:pt x="504" y="137"/>
                    </a:lnTo>
                    <a:lnTo>
                      <a:pt x="482" y="106"/>
                    </a:lnTo>
                    <a:lnTo>
                      <a:pt x="457" y="123"/>
                    </a:lnTo>
                    <a:close/>
                    <a:moveTo>
                      <a:pt x="477" y="154"/>
                    </a:moveTo>
                    <a:lnTo>
                      <a:pt x="477" y="153"/>
                    </a:lnTo>
                    <a:lnTo>
                      <a:pt x="476" y="152"/>
                    </a:lnTo>
                    <a:lnTo>
                      <a:pt x="491" y="146"/>
                    </a:lnTo>
                    <a:lnTo>
                      <a:pt x="477" y="154"/>
                    </a:lnTo>
                    <a:close/>
                    <a:moveTo>
                      <a:pt x="476" y="152"/>
                    </a:moveTo>
                    <a:lnTo>
                      <a:pt x="492" y="189"/>
                    </a:lnTo>
                    <a:lnTo>
                      <a:pt x="521" y="176"/>
                    </a:lnTo>
                    <a:lnTo>
                      <a:pt x="505" y="140"/>
                    </a:lnTo>
                    <a:lnTo>
                      <a:pt x="476" y="152"/>
                    </a:lnTo>
                    <a:close/>
                    <a:moveTo>
                      <a:pt x="492" y="189"/>
                    </a:moveTo>
                    <a:lnTo>
                      <a:pt x="492" y="188"/>
                    </a:lnTo>
                    <a:lnTo>
                      <a:pt x="492" y="187"/>
                    </a:lnTo>
                    <a:lnTo>
                      <a:pt x="506" y="183"/>
                    </a:lnTo>
                    <a:lnTo>
                      <a:pt x="492" y="189"/>
                    </a:lnTo>
                    <a:close/>
                    <a:moveTo>
                      <a:pt x="492" y="187"/>
                    </a:moveTo>
                    <a:lnTo>
                      <a:pt x="502" y="223"/>
                    </a:lnTo>
                    <a:lnTo>
                      <a:pt x="532" y="214"/>
                    </a:lnTo>
                    <a:lnTo>
                      <a:pt x="521" y="177"/>
                    </a:lnTo>
                    <a:lnTo>
                      <a:pt x="492" y="187"/>
                    </a:lnTo>
                    <a:close/>
                    <a:moveTo>
                      <a:pt x="502" y="223"/>
                    </a:moveTo>
                    <a:lnTo>
                      <a:pt x="502" y="222"/>
                    </a:lnTo>
                    <a:lnTo>
                      <a:pt x="501" y="220"/>
                    </a:lnTo>
                    <a:lnTo>
                      <a:pt x="517" y="218"/>
                    </a:lnTo>
                    <a:lnTo>
                      <a:pt x="502" y="223"/>
                    </a:lnTo>
                    <a:close/>
                    <a:moveTo>
                      <a:pt x="501" y="220"/>
                    </a:moveTo>
                    <a:lnTo>
                      <a:pt x="507" y="262"/>
                    </a:lnTo>
                    <a:lnTo>
                      <a:pt x="538" y="259"/>
                    </a:lnTo>
                    <a:lnTo>
                      <a:pt x="532" y="217"/>
                    </a:lnTo>
                    <a:lnTo>
                      <a:pt x="501" y="220"/>
                    </a:lnTo>
                    <a:close/>
                    <a:moveTo>
                      <a:pt x="507" y="262"/>
                    </a:moveTo>
                    <a:lnTo>
                      <a:pt x="506" y="260"/>
                    </a:lnTo>
                    <a:lnTo>
                      <a:pt x="507" y="258"/>
                    </a:lnTo>
                    <a:lnTo>
                      <a:pt x="522" y="260"/>
                    </a:lnTo>
                    <a:lnTo>
                      <a:pt x="507" y="262"/>
                    </a:lnTo>
                    <a:close/>
                    <a:moveTo>
                      <a:pt x="507" y="258"/>
                    </a:moveTo>
                    <a:lnTo>
                      <a:pt x="501" y="295"/>
                    </a:lnTo>
                    <a:lnTo>
                      <a:pt x="532" y="299"/>
                    </a:lnTo>
                    <a:lnTo>
                      <a:pt x="538" y="263"/>
                    </a:lnTo>
                    <a:lnTo>
                      <a:pt x="507" y="258"/>
                    </a:lnTo>
                    <a:close/>
                    <a:moveTo>
                      <a:pt x="532" y="299"/>
                    </a:moveTo>
                    <a:lnTo>
                      <a:pt x="532" y="301"/>
                    </a:lnTo>
                    <a:lnTo>
                      <a:pt x="532" y="299"/>
                    </a:lnTo>
                    <a:lnTo>
                      <a:pt x="517" y="297"/>
                    </a:lnTo>
                    <a:lnTo>
                      <a:pt x="532" y="299"/>
                    </a:lnTo>
                    <a:close/>
                    <a:moveTo>
                      <a:pt x="501" y="295"/>
                    </a:moveTo>
                    <a:lnTo>
                      <a:pt x="496" y="336"/>
                    </a:lnTo>
                    <a:lnTo>
                      <a:pt x="527" y="341"/>
                    </a:lnTo>
                    <a:lnTo>
                      <a:pt x="532" y="299"/>
                    </a:lnTo>
                    <a:lnTo>
                      <a:pt x="501" y="295"/>
                    </a:lnTo>
                    <a:close/>
                    <a:moveTo>
                      <a:pt x="496" y="336"/>
                    </a:moveTo>
                    <a:lnTo>
                      <a:pt x="497" y="334"/>
                    </a:lnTo>
                    <a:lnTo>
                      <a:pt x="497" y="332"/>
                    </a:lnTo>
                    <a:lnTo>
                      <a:pt x="512" y="339"/>
                    </a:lnTo>
                    <a:lnTo>
                      <a:pt x="496" y="336"/>
                    </a:lnTo>
                    <a:close/>
                    <a:moveTo>
                      <a:pt x="497" y="332"/>
                    </a:moveTo>
                    <a:lnTo>
                      <a:pt x="481" y="369"/>
                    </a:lnTo>
                    <a:lnTo>
                      <a:pt x="510" y="381"/>
                    </a:lnTo>
                    <a:lnTo>
                      <a:pt x="526" y="345"/>
                    </a:lnTo>
                    <a:lnTo>
                      <a:pt x="497" y="332"/>
                    </a:lnTo>
                    <a:close/>
                    <a:moveTo>
                      <a:pt x="481" y="369"/>
                    </a:moveTo>
                    <a:lnTo>
                      <a:pt x="481" y="368"/>
                    </a:lnTo>
                    <a:lnTo>
                      <a:pt x="482" y="367"/>
                    </a:lnTo>
                    <a:lnTo>
                      <a:pt x="496" y="375"/>
                    </a:lnTo>
                    <a:lnTo>
                      <a:pt x="481" y="369"/>
                    </a:lnTo>
                    <a:close/>
                    <a:moveTo>
                      <a:pt x="482" y="367"/>
                    </a:moveTo>
                    <a:lnTo>
                      <a:pt x="461" y="404"/>
                    </a:lnTo>
                    <a:lnTo>
                      <a:pt x="489" y="420"/>
                    </a:lnTo>
                    <a:lnTo>
                      <a:pt x="510" y="383"/>
                    </a:lnTo>
                    <a:lnTo>
                      <a:pt x="482" y="367"/>
                    </a:lnTo>
                    <a:close/>
                    <a:moveTo>
                      <a:pt x="461" y="404"/>
                    </a:moveTo>
                    <a:lnTo>
                      <a:pt x="462" y="403"/>
                    </a:lnTo>
                    <a:lnTo>
                      <a:pt x="463" y="402"/>
                    </a:lnTo>
                    <a:lnTo>
                      <a:pt x="475" y="412"/>
                    </a:lnTo>
                    <a:lnTo>
                      <a:pt x="461" y="404"/>
                    </a:lnTo>
                    <a:close/>
                    <a:moveTo>
                      <a:pt x="463" y="402"/>
                    </a:moveTo>
                    <a:lnTo>
                      <a:pt x="437" y="433"/>
                    </a:lnTo>
                    <a:lnTo>
                      <a:pt x="461" y="453"/>
                    </a:lnTo>
                    <a:lnTo>
                      <a:pt x="488" y="422"/>
                    </a:lnTo>
                    <a:lnTo>
                      <a:pt x="463" y="402"/>
                    </a:lnTo>
                    <a:close/>
                    <a:moveTo>
                      <a:pt x="437" y="433"/>
                    </a:moveTo>
                    <a:lnTo>
                      <a:pt x="438" y="432"/>
                    </a:lnTo>
                    <a:lnTo>
                      <a:pt x="438" y="432"/>
                    </a:lnTo>
                    <a:lnTo>
                      <a:pt x="449" y="444"/>
                    </a:lnTo>
                    <a:lnTo>
                      <a:pt x="437" y="433"/>
                    </a:lnTo>
                    <a:close/>
                    <a:moveTo>
                      <a:pt x="438" y="432"/>
                    </a:moveTo>
                    <a:lnTo>
                      <a:pt x="412" y="458"/>
                    </a:lnTo>
                    <a:lnTo>
                      <a:pt x="433" y="480"/>
                    </a:lnTo>
                    <a:lnTo>
                      <a:pt x="460" y="454"/>
                    </a:lnTo>
                    <a:lnTo>
                      <a:pt x="438" y="432"/>
                    </a:lnTo>
                    <a:close/>
                    <a:moveTo>
                      <a:pt x="412" y="458"/>
                    </a:moveTo>
                    <a:lnTo>
                      <a:pt x="413" y="457"/>
                    </a:lnTo>
                    <a:lnTo>
                      <a:pt x="414" y="456"/>
                    </a:lnTo>
                    <a:lnTo>
                      <a:pt x="423" y="469"/>
                    </a:lnTo>
                    <a:lnTo>
                      <a:pt x="412" y="458"/>
                    </a:lnTo>
                    <a:close/>
                    <a:moveTo>
                      <a:pt x="414" y="456"/>
                    </a:moveTo>
                    <a:lnTo>
                      <a:pt x="382" y="477"/>
                    </a:lnTo>
                    <a:lnTo>
                      <a:pt x="400" y="504"/>
                    </a:lnTo>
                    <a:lnTo>
                      <a:pt x="431" y="482"/>
                    </a:lnTo>
                    <a:lnTo>
                      <a:pt x="414" y="456"/>
                    </a:lnTo>
                    <a:close/>
                    <a:moveTo>
                      <a:pt x="382" y="477"/>
                    </a:moveTo>
                    <a:lnTo>
                      <a:pt x="383" y="476"/>
                    </a:lnTo>
                    <a:lnTo>
                      <a:pt x="386" y="476"/>
                    </a:lnTo>
                    <a:lnTo>
                      <a:pt x="392" y="490"/>
                    </a:lnTo>
                    <a:lnTo>
                      <a:pt x="382" y="477"/>
                    </a:lnTo>
                    <a:close/>
                    <a:moveTo>
                      <a:pt x="386" y="476"/>
                    </a:moveTo>
                    <a:lnTo>
                      <a:pt x="349" y="491"/>
                    </a:lnTo>
                    <a:lnTo>
                      <a:pt x="361" y="520"/>
                    </a:lnTo>
                    <a:lnTo>
                      <a:pt x="398" y="505"/>
                    </a:lnTo>
                    <a:lnTo>
                      <a:pt x="386" y="476"/>
                    </a:lnTo>
                    <a:close/>
                    <a:moveTo>
                      <a:pt x="349" y="491"/>
                    </a:moveTo>
                    <a:lnTo>
                      <a:pt x="350" y="491"/>
                    </a:lnTo>
                    <a:lnTo>
                      <a:pt x="351" y="490"/>
                    </a:lnTo>
                    <a:lnTo>
                      <a:pt x="355" y="506"/>
                    </a:lnTo>
                    <a:lnTo>
                      <a:pt x="349" y="491"/>
                    </a:lnTo>
                    <a:close/>
                    <a:moveTo>
                      <a:pt x="351" y="490"/>
                    </a:moveTo>
                    <a:lnTo>
                      <a:pt x="314" y="502"/>
                    </a:lnTo>
                    <a:lnTo>
                      <a:pt x="322" y="531"/>
                    </a:lnTo>
                    <a:lnTo>
                      <a:pt x="359" y="521"/>
                    </a:lnTo>
                    <a:lnTo>
                      <a:pt x="351" y="490"/>
                    </a:lnTo>
                    <a:close/>
                    <a:moveTo>
                      <a:pt x="314" y="502"/>
                    </a:moveTo>
                    <a:lnTo>
                      <a:pt x="315" y="501"/>
                    </a:lnTo>
                    <a:lnTo>
                      <a:pt x="316" y="501"/>
                    </a:lnTo>
                    <a:lnTo>
                      <a:pt x="318" y="516"/>
                    </a:lnTo>
                    <a:lnTo>
                      <a:pt x="314" y="502"/>
                    </a:lnTo>
                    <a:close/>
                    <a:moveTo>
                      <a:pt x="316" y="501"/>
                    </a:moveTo>
                    <a:lnTo>
                      <a:pt x="274" y="506"/>
                    </a:lnTo>
                    <a:lnTo>
                      <a:pt x="278" y="537"/>
                    </a:lnTo>
                    <a:lnTo>
                      <a:pt x="320" y="532"/>
                    </a:lnTo>
                    <a:lnTo>
                      <a:pt x="316" y="501"/>
                    </a:lnTo>
                    <a:close/>
                    <a:moveTo>
                      <a:pt x="274" y="506"/>
                    </a:moveTo>
                    <a:lnTo>
                      <a:pt x="276" y="506"/>
                    </a:lnTo>
                    <a:lnTo>
                      <a:pt x="278" y="506"/>
                    </a:lnTo>
                    <a:lnTo>
                      <a:pt x="276" y="521"/>
                    </a:lnTo>
                    <a:lnTo>
                      <a:pt x="274" y="506"/>
                    </a:lnTo>
                    <a:close/>
                    <a:moveTo>
                      <a:pt x="278" y="506"/>
                    </a:moveTo>
                    <a:lnTo>
                      <a:pt x="242" y="501"/>
                    </a:lnTo>
                    <a:lnTo>
                      <a:pt x="238" y="532"/>
                    </a:lnTo>
                    <a:lnTo>
                      <a:pt x="274" y="537"/>
                    </a:lnTo>
                    <a:lnTo>
                      <a:pt x="278" y="506"/>
                    </a:lnTo>
                    <a:close/>
                    <a:moveTo>
                      <a:pt x="239" y="532"/>
                    </a:moveTo>
                    <a:lnTo>
                      <a:pt x="236" y="531"/>
                    </a:lnTo>
                    <a:lnTo>
                      <a:pt x="238" y="532"/>
                    </a:lnTo>
                    <a:lnTo>
                      <a:pt x="240" y="516"/>
                    </a:lnTo>
                    <a:lnTo>
                      <a:pt x="239" y="532"/>
                    </a:lnTo>
                    <a:close/>
                    <a:moveTo>
                      <a:pt x="242" y="501"/>
                    </a:moveTo>
                    <a:lnTo>
                      <a:pt x="200" y="496"/>
                    </a:lnTo>
                    <a:lnTo>
                      <a:pt x="197" y="526"/>
                    </a:lnTo>
                    <a:lnTo>
                      <a:pt x="239" y="532"/>
                    </a:lnTo>
                    <a:lnTo>
                      <a:pt x="242" y="501"/>
                    </a:lnTo>
                    <a:close/>
                    <a:moveTo>
                      <a:pt x="200" y="496"/>
                    </a:moveTo>
                    <a:lnTo>
                      <a:pt x="203" y="496"/>
                    </a:lnTo>
                    <a:lnTo>
                      <a:pt x="204" y="497"/>
                    </a:lnTo>
                    <a:lnTo>
                      <a:pt x="198" y="511"/>
                    </a:lnTo>
                    <a:lnTo>
                      <a:pt x="200" y="496"/>
                    </a:lnTo>
                    <a:close/>
                    <a:moveTo>
                      <a:pt x="204" y="497"/>
                    </a:moveTo>
                    <a:lnTo>
                      <a:pt x="168" y="481"/>
                    </a:lnTo>
                    <a:lnTo>
                      <a:pt x="156" y="510"/>
                    </a:lnTo>
                    <a:lnTo>
                      <a:pt x="192" y="525"/>
                    </a:lnTo>
                    <a:lnTo>
                      <a:pt x="204" y="497"/>
                    </a:lnTo>
                    <a:close/>
                    <a:moveTo>
                      <a:pt x="168" y="481"/>
                    </a:moveTo>
                    <a:lnTo>
                      <a:pt x="169" y="481"/>
                    </a:lnTo>
                    <a:lnTo>
                      <a:pt x="169" y="481"/>
                    </a:lnTo>
                    <a:lnTo>
                      <a:pt x="162" y="496"/>
                    </a:lnTo>
                    <a:lnTo>
                      <a:pt x="168" y="481"/>
                    </a:lnTo>
                    <a:close/>
                    <a:moveTo>
                      <a:pt x="169" y="481"/>
                    </a:moveTo>
                    <a:lnTo>
                      <a:pt x="133" y="461"/>
                    </a:lnTo>
                    <a:lnTo>
                      <a:pt x="117" y="488"/>
                    </a:lnTo>
                    <a:lnTo>
                      <a:pt x="154" y="509"/>
                    </a:lnTo>
                    <a:lnTo>
                      <a:pt x="169" y="481"/>
                    </a:lnTo>
                    <a:close/>
                    <a:moveTo>
                      <a:pt x="133" y="461"/>
                    </a:moveTo>
                    <a:lnTo>
                      <a:pt x="134" y="462"/>
                    </a:lnTo>
                    <a:lnTo>
                      <a:pt x="135" y="463"/>
                    </a:lnTo>
                    <a:lnTo>
                      <a:pt x="125" y="474"/>
                    </a:lnTo>
                    <a:lnTo>
                      <a:pt x="133" y="461"/>
                    </a:lnTo>
                    <a:close/>
                    <a:moveTo>
                      <a:pt x="135" y="463"/>
                    </a:moveTo>
                    <a:lnTo>
                      <a:pt x="104" y="436"/>
                    </a:lnTo>
                    <a:lnTo>
                      <a:pt x="84" y="461"/>
                    </a:lnTo>
                    <a:lnTo>
                      <a:pt x="115" y="486"/>
                    </a:lnTo>
                    <a:lnTo>
                      <a:pt x="135" y="463"/>
                    </a:lnTo>
                    <a:close/>
                    <a:moveTo>
                      <a:pt x="104" y="436"/>
                    </a:moveTo>
                    <a:lnTo>
                      <a:pt x="104" y="437"/>
                    </a:lnTo>
                    <a:lnTo>
                      <a:pt x="105" y="437"/>
                    </a:lnTo>
                    <a:lnTo>
                      <a:pt x="94" y="449"/>
                    </a:lnTo>
                    <a:lnTo>
                      <a:pt x="104" y="436"/>
                    </a:lnTo>
                    <a:close/>
                    <a:moveTo>
                      <a:pt x="105" y="437"/>
                    </a:moveTo>
                    <a:lnTo>
                      <a:pt x="79" y="411"/>
                    </a:lnTo>
                    <a:lnTo>
                      <a:pt x="57" y="433"/>
                    </a:lnTo>
                    <a:lnTo>
                      <a:pt x="83" y="460"/>
                    </a:lnTo>
                    <a:lnTo>
                      <a:pt x="105" y="437"/>
                    </a:lnTo>
                    <a:close/>
                    <a:moveTo>
                      <a:pt x="79" y="411"/>
                    </a:moveTo>
                    <a:lnTo>
                      <a:pt x="80" y="412"/>
                    </a:lnTo>
                    <a:lnTo>
                      <a:pt x="81" y="414"/>
                    </a:lnTo>
                    <a:lnTo>
                      <a:pt x="67" y="422"/>
                    </a:lnTo>
                    <a:lnTo>
                      <a:pt x="79" y="411"/>
                    </a:lnTo>
                    <a:close/>
                    <a:moveTo>
                      <a:pt x="81" y="414"/>
                    </a:moveTo>
                    <a:lnTo>
                      <a:pt x="60" y="382"/>
                    </a:lnTo>
                    <a:lnTo>
                      <a:pt x="34" y="400"/>
                    </a:lnTo>
                    <a:lnTo>
                      <a:pt x="55" y="431"/>
                    </a:lnTo>
                    <a:lnTo>
                      <a:pt x="81" y="414"/>
                    </a:lnTo>
                    <a:close/>
                    <a:moveTo>
                      <a:pt x="60" y="382"/>
                    </a:moveTo>
                    <a:lnTo>
                      <a:pt x="61" y="383"/>
                    </a:lnTo>
                    <a:lnTo>
                      <a:pt x="61" y="384"/>
                    </a:lnTo>
                    <a:lnTo>
                      <a:pt x="47" y="391"/>
                    </a:lnTo>
                    <a:lnTo>
                      <a:pt x="60" y="382"/>
                    </a:lnTo>
                    <a:close/>
                    <a:moveTo>
                      <a:pt x="61" y="384"/>
                    </a:moveTo>
                    <a:lnTo>
                      <a:pt x="46" y="349"/>
                    </a:lnTo>
                    <a:lnTo>
                      <a:pt x="16" y="361"/>
                    </a:lnTo>
                    <a:lnTo>
                      <a:pt x="33" y="397"/>
                    </a:lnTo>
                    <a:lnTo>
                      <a:pt x="61" y="384"/>
                    </a:lnTo>
                    <a:close/>
                    <a:moveTo>
                      <a:pt x="46" y="349"/>
                    </a:moveTo>
                    <a:lnTo>
                      <a:pt x="46" y="349"/>
                    </a:lnTo>
                    <a:lnTo>
                      <a:pt x="46" y="350"/>
                    </a:lnTo>
                    <a:lnTo>
                      <a:pt x="32" y="355"/>
                    </a:lnTo>
                    <a:lnTo>
                      <a:pt x="46" y="349"/>
                    </a:lnTo>
                    <a:close/>
                    <a:moveTo>
                      <a:pt x="46" y="350"/>
                    </a:moveTo>
                    <a:lnTo>
                      <a:pt x="36" y="314"/>
                    </a:lnTo>
                    <a:lnTo>
                      <a:pt x="5" y="322"/>
                    </a:lnTo>
                    <a:lnTo>
                      <a:pt x="16" y="359"/>
                    </a:lnTo>
                    <a:lnTo>
                      <a:pt x="46" y="350"/>
                    </a:lnTo>
                    <a:close/>
                    <a:moveTo>
                      <a:pt x="36" y="314"/>
                    </a:moveTo>
                    <a:lnTo>
                      <a:pt x="36" y="314"/>
                    </a:lnTo>
                    <a:lnTo>
                      <a:pt x="37" y="316"/>
                    </a:lnTo>
                    <a:lnTo>
                      <a:pt x="20" y="318"/>
                    </a:lnTo>
                    <a:lnTo>
                      <a:pt x="36" y="314"/>
                    </a:lnTo>
                    <a:close/>
                    <a:moveTo>
                      <a:pt x="37" y="316"/>
                    </a:moveTo>
                    <a:lnTo>
                      <a:pt x="31" y="274"/>
                    </a:lnTo>
                    <a:lnTo>
                      <a:pt x="0" y="278"/>
                    </a:lnTo>
                    <a:lnTo>
                      <a:pt x="5" y="320"/>
                    </a:lnTo>
                    <a:lnTo>
                      <a:pt x="37" y="316"/>
                    </a:lnTo>
                    <a:close/>
                    <a:moveTo>
                      <a:pt x="31" y="274"/>
                    </a:moveTo>
                    <a:lnTo>
                      <a:pt x="32" y="276"/>
                    </a:lnTo>
                    <a:lnTo>
                      <a:pt x="31" y="278"/>
                    </a:lnTo>
                    <a:lnTo>
                      <a:pt x="15" y="276"/>
                    </a:lnTo>
                    <a:lnTo>
                      <a:pt x="31" y="274"/>
                    </a:lnTo>
                    <a:close/>
                    <a:moveTo>
                      <a:pt x="31" y="278"/>
                    </a:moveTo>
                    <a:lnTo>
                      <a:pt x="37" y="242"/>
                    </a:lnTo>
                    <a:lnTo>
                      <a:pt x="5" y="238"/>
                    </a:lnTo>
                    <a:lnTo>
                      <a:pt x="0" y="274"/>
                    </a:lnTo>
                    <a:lnTo>
                      <a:pt x="31" y="278"/>
                    </a:lnTo>
                    <a:close/>
                    <a:moveTo>
                      <a:pt x="5" y="238"/>
                    </a:moveTo>
                    <a:lnTo>
                      <a:pt x="5" y="236"/>
                    </a:lnTo>
                    <a:lnTo>
                      <a:pt x="5" y="238"/>
                    </a:lnTo>
                    <a:lnTo>
                      <a:pt x="20" y="240"/>
                    </a:lnTo>
                    <a:lnTo>
                      <a:pt x="5" y="238"/>
                    </a:lnTo>
                    <a:close/>
                    <a:moveTo>
                      <a:pt x="37" y="242"/>
                    </a:moveTo>
                    <a:lnTo>
                      <a:pt x="42" y="200"/>
                    </a:lnTo>
                    <a:lnTo>
                      <a:pt x="10" y="196"/>
                    </a:lnTo>
                    <a:lnTo>
                      <a:pt x="5" y="238"/>
                    </a:lnTo>
                    <a:lnTo>
                      <a:pt x="37" y="242"/>
                    </a:lnTo>
                    <a:close/>
                    <a:moveTo>
                      <a:pt x="42" y="200"/>
                    </a:moveTo>
                    <a:lnTo>
                      <a:pt x="41" y="202"/>
                    </a:lnTo>
                    <a:lnTo>
                      <a:pt x="41" y="204"/>
                    </a:lnTo>
                    <a:lnTo>
                      <a:pt x="25" y="198"/>
                    </a:lnTo>
                    <a:lnTo>
                      <a:pt x="42" y="200"/>
                    </a:lnTo>
                    <a:close/>
                    <a:moveTo>
                      <a:pt x="41" y="204"/>
                    </a:moveTo>
                    <a:lnTo>
                      <a:pt x="56" y="167"/>
                    </a:lnTo>
                    <a:lnTo>
                      <a:pt x="28" y="155"/>
                    </a:lnTo>
                    <a:lnTo>
                      <a:pt x="11" y="192"/>
                    </a:lnTo>
                    <a:lnTo>
                      <a:pt x="41" y="20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52" name="Freeform 140">
                <a:extLst>
                  <a:ext uri="{FF2B5EF4-FFF2-40B4-BE49-F238E27FC236}">
                    <a16:creationId xmlns:a16="http://schemas.microsoft.com/office/drawing/2014/main" id="{81C16E28-4FAB-EDE1-243F-A00C78826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814"/>
                <a:ext cx="101" cy="100"/>
              </a:xfrm>
              <a:custGeom>
                <a:avLst/>
                <a:gdLst>
                  <a:gd name="T0" fmla="*/ 109 w 501"/>
                  <a:gd name="T1" fmla="*/ 460 h 501"/>
                  <a:gd name="T2" fmla="*/ 78 w 501"/>
                  <a:gd name="T3" fmla="*/ 433 h 501"/>
                  <a:gd name="T4" fmla="*/ 52 w 501"/>
                  <a:gd name="T5" fmla="*/ 406 h 501"/>
                  <a:gd name="T6" fmla="*/ 30 w 501"/>
                  <a:gd name="T7" fmla="*/ 376 h 501"/>
                  <a:gd name="T8" fmla="*/ 15 w 501"/>
                  <a:gd name="T9" fmla="*/ 339 h 501"/>
                  <a:gd name="T10" fmla="*/ 5 w 501"/>
                  <a:gd name="T11" fmla="*/ 302 h 501"/>
                  <a:gd name="T12" fmla="*/ 0 w 501"/>
                  <a:gd name="T13" fmla="*/ 261 h 501"/>
                  <a:gd name="T14" fmla="*/ 0 w 501"/>
                  <a:gd name="T15" fmla="*/ 224 h 501"/>
                  <a:gd name="T16" fmla="*/ 5 w 501"/>
                  <a:gd name="T17" fmla="*/ 187 h 501"/>
                  <a:gd name="T18" fmla="*/ 20 w 501"/>
                  <a:gd name="T19" fmla="*/ 145 h 501"/>
                  <a:gd name="T20" fmla="*/ 42 w 501"/>
                  <a:gd name="T21" fmla="*/ 115 h 501"/>
                  <a:gd name="T22" fmla="*/ 62 w 501"/>
                  <a:gd name="T23" fmla="*/ 78 h 501"/>
                  <a:gd name="T24" fmla="*/ 94 w 501"/>
                  <a:gd name="T25" fmla="*/ 52 h 501"/>
                  <a:gd name="T26" fmla="*/ 125 w 501"/>
                  <a:gd name="T27" fmla="*/ 31 h 501"/>
                  <a:gd name="T28" fmla="*/ 161 w 501"/>
                  <a:gd name="T29" fmla="*/ 15 h 501"/>
                  <a:gd name="T30" fmla="*/ 198 w 501"/>
                  <a:gd name="T31" fmla="*/ 5 h 501"/>
                  <a:gd name="T32" fmla="*/ 234 w 501"/>
                  <a:gd name="T33" fmla="*/ 0 h 501"/>
                  <a:gd name="T34" fmla="*/ 276 w 501"/>
                  <a:gd name="T35" fmla="*/ 0 h 501"/>
                  <a:gd name="T36" fmla="*/ 313 w 501"/>
                  <a:gd name="T37" fmla="*/ 5 h 501"/>
                  <a:gd name="T38" fmla="*/ 350 w 501"/>
                  <a:gd name="T39" fmla="*/ 20 h 501"/>
                  <a:gd name="T40" fmla="*/ 386 w 501"/>
                  <a:gd name="T41" fmla="*/ 41 h 501"/>
                  <a:gd name="T42" fmla="*/ 417 w 501"/>
                  <a:gd name="T43" fmla="*/ 62 h 501"/>
                  <a:gd name="T44" fmla="*/ 449 w 501"/>
                  <a:gd name="T45" fmla="*/ 93 h 501"/>
                  <a:gd name="T46" fmla="*/ 470 w 501"/>
                  <a:gd name="T47" fmla="*/ 125 h 501"/>
                  <a:gd name="T48" fmla="*/ 485 w 501"/>
                  <a:gd name="T49" fmla="*/ 162 h 501"/>
                  <a:gd name="T50" fmla="*/ 495 w 501"/>
                  <a:gd name="T51" fmla="*/ 198 h 501"/>
                  <a:gd name="T52" fmla="*/ 501 w 501"/>
                  <a:gd name="T53" fmla="*/ 234 h 501"/>
                  <a:gd name="T54" fmla="*/ 501 w 501"/>
                  <a:gd name="T55" fmla="*/ 276 h 501"/>
                  <a:gd name="T56" fmla="*/ 495 w 501"/>
                  <a:gd name="T57" fmla="*/ 313 h 501"/>
                  <a:gd name="T58" fmla="*/ 480 w 501"/>
                  <a:gd name="T59" fmla="*/ 349 h 501"/>
                  <a:gd name="T60" fmla="*/ 459 w 501"/>
                  <a:gd name="T61" fmla="*/ 386 h 501"/>
                  <a:gd name="T62" fmla="*/ 433 w 501"/>
                  <a:gd name="T63" fmla="*/ 418 h 501"/>
                  <a:gd name="T64" fmla="*/ 407 w 501"/>
                  <a:gd name="T65" fmla="*/ 448 h 501"/>
                  <a:gd name="T66" fmla="*/ 375 w 501"/>
                  <a:gd name="T67" fmla="*/ 470 h 501"/>
                  <a:gd name="T68" fmla="*/ 339 w 501"/>
                  <a:gd name="T69" fmla="*/ 485 h 501"/>
                  <a:gd name="T70" fmla="*/ 303 w 501"/>
                  <a:gd name="T71" fmla="*/ 495 h 501"/>
                  <a:gd name="T72" fmla="*/ 261 w 501"/>
                  <a:gd name="T73" fmla="*/ 501 h 501"/>
                  <a:gd name="T74" fmla="*/ 224 w 501"/>
                  <a:gd name="T75" fmla="*/ 501 h 501"/>
                  <a:gd name="T76" fmla="*/ 187 w 501"/>
                  <a:gd name="T77" fmla="*/ 495 h 501"/>
                  <a:gd name="T78" fmla="*/ 146 w 501"/>
                  <a:gd name="T79" fmla="*/ 480 h 501"/>
                  <a:gd name="T80" fmla="*/ 109 w 501"/>
                  <a:gd name="T81" fmla="*/ 46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1" h="501">
                    <a:moveTo>
                      <a:pt x="109" y="460"/>
                    </a:moveTo>
                    <a:lnTo>
                      <a:pt x="78" y="433"/>
                    </a:lnTo>
                    <a:lnTo>
                      <a:pt x="52" y="406"/>
                    </a:lnTo>
                    <a:lnTo>
                      <a:pt x="30" y="376"/>
                    </a:lnTo>
                    <a:lnTo>
                      <a:pt x="15" y="339"/>
                    </a:lnTo>
                    <a:lnTo>
                      <a:pt x="5" y="302"/>
                    </a:lnTo>
                    <a:lnTo>
                      <a:pt x="0" y="261"/>
                    </a:lnTo>
                    <a:lnTo>
                      <a:pt x="0" y="224"/>
                    </a:lnTo>
                    <a:lnTo>
                      <a:pt x="5" y="187"/>
                    </a:lnTo>
                    <a:lnTo>
                      <a:pt x="20" y="145"/>
                    </a:lnTo>
                    <a:lnTo>
                      <a:pt x="42" y="115"/>
                    </a:lnTo>
                    <a:lnTo>
                      <a:pt x="62" y="78"/>
                    </a:lnTo>
                    <a:lnTo>
                      <a:pt x="94" y="52"/>
                    </a:lnTo>
                    <a:lnTo>
                      <a:pt x="125" y="31"/>
                    </a:lnTo>
                    <a:lnTo>
                      <a:pt x="161" y="15"/>
                    </a:lnTo>
                    <a:lnTo>
                      <a:pt x="198" y="5"/>
                    </a:lnTo>
                    <a:lnTo>
                      <a:pt x="234" y="0"/>
                    </a:lnTo>
                    <a:lnTo>
                      <a:pt x="276" y="0"/>
                    </a:lnTo>
                    <a:lnTo>
                      <a:pt x="313" y="5"/>
                    </a:lnTo>
                    <a:lnTo>
                      <a:pt x="350" y="20"/>
                    </a:lnTo>
                    <a:lnTo>
                      <a:pt x="386" y="41"/>
                    </a:lnTo>
                    <a:lnTo>
                      <a:pt x="417" y="62"/>
                    </a:lnTo>
                    <a:lnTo>
                      <a:pt x="449" y="93"/>
                    </a:lnTo>
                    <a:lnTo>
                      <a:pt x="470" y="125"/>
                    </a:lnTo>
                    <a:lnTo>
                      <a:pt x="485" y="162"/>
                    </a:lnTo>
                    <a:lnTo>
                      <a:pt x="495" y="198"/>
                    </a:lnTo>
                    <a:lnTo>
                      <a:pt x="501" y="234"/>
                    </a:lnTo>
                    <a:lnTo>
                      <a:pt x="501" y="276"/>
                    </a:lnTo>
                    <a:lnTo>
                      <a:pt x="495" y="313"/>
                    </a:lnTo>
                    <a:lnTo>
                      <a:pt x="480" y="349"/>
                    </a:lnTo>
                    <a:lnTo>
                      <a:pt x="459" y="386"/>
                    </a:lnTo>
                    <a:lnTo>
                      <a:pt x="433" y="418"/>
                    </a:lnTo>
                    <a:lnTo>
                      <a:pt x="407" y="448"/>
                    </a:lnTo>
                    <a:lnTo>
                      <a:pt x="375" y="470"/>
                    </a:lnTo>
                    <a:lnTo>
                      <a:pt x="339" y="485"/>
                    </a:lnTo>
                    <a:lnTo>
                      <a:pt x="303" y="495"/>
                    </a:lnTo>
                    <a:lnTo>
                      <a:pt x="261" y="501"/>
                    </a:lnTo>
                    <a:lnTo>
                      <a:pt x="224" y="501"/>
                    </a:lnTo>
                    <a:lnTo>
                      <a:pt x="187" y="495"/>
                    </a:lnTo>
                    <a:lnTo>
                      <a:pt x="146" y="480"/>
                    </a:lnTo>
                    <a:lnTo>
                      <a:pt x="109" y="460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53" name="Freeform 141">
                <a:extLst>
                  <a:ext uri="{FF2B5EF4-FFF2-40B4-BE49-F238E27FC236}">
                    <a16:creationId xmlns:a16="http://schemas.microsoft.com/office/drawing/2014/main" id="{A4BCDC0C-0EAA-072C-8A10-D5D2468C89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70" y="2811"/>
                <a:ext cx="107" cy="106"/>
              </a:xfrm>
              <a:custGeom>
                <a:avLst/>
                <a:gdLst>
                  <a:gd name="T0" fmla="*/ 105 w 534"/>
                  <a:gd name="T1" fmla="*/ 438 h 533"/>
                  <a:gd name="T2" fmla="*/ 84 w 534"/>
                  <a:gd name="T3" fmla="*/ 460 h 533"/>
                  <a:gd name="T4" fmla="*/ 82 w 534"/>
                  <a:gd name="T5" fmla="*/ 414 h 533"/>
                  <a:gd name="T6" fmla="*/ 63 w 534"/>
                  <a:gd name="T7" fmla="*/ 386 h 533"/>
                  <a:gd name="T8" fmla="*/ 63 w 534"/>
                  <a:gd name="T9" fmla="*/ 386 h 533"/>
                  <a:gd name="T10" fmla="*/ 37 w 534"/>
                  <a:gd name="T11" fmla="*/ 314 h 533"/>
                  <a:gd name="T12" fmla="*/ 22 w 534"/>
                  <a:gd name="T13" fmla="*/ 318 h 533"/>
                  <a:gd name="T14" fmla="*/ 32 w 534"/>
                  <a:gd name="T15" fmla="*/ 275 h 533"/>
                  <a:gd name="T16" fmla="*/ 0 w 534"/>
                  <a:gd name="T17" fmla="*/ 240 h 533"/>
                  <a:gd name="T18" fmla="*/ 32 w 534"/>
                  <a:gd name="T19" fmla="*/ 240 h 533"/>
                  <a:gd name="T20" fmla="*/ 37 w 534"/>
                  <a:gd name="T21" fmla="*/ 207 h 533"/>
                  <a:gd name="T22" fmla="*/ 7 w 534"/>
                  <a:gd name="T23" fmla="*/ 198 h 533"/>
                  <a:gd name="T24" fmla="*/ 50 w 534"/>
                  <a:gd name="T25" fmla="*/ 171 h 533"/>
                  <a:gd name="T26" fmla="*/ 45 w 534"/>
                  <a:gd name="T27" fmla="*/ 122 h 533"/>
                  <a:gd name="T28" fmla="*/ 72 w 534"/>
                  <a:gd name="T29" fmla="*/ 138 h 533"/>
                  <a:gd name="T30" fmla="*/ 121 w 534"/>
                  <a:gd name="T31" fmla="*/ 80 h 533"/>
                  <a:gd name="T32" fmla="*/ 111 w 534"/>
                  <a:gd name="T33" fmla="*/ 68 h 533"/>
                  <a:gd name="T34" fmla="*/ 150 w 534"/>
                  <a:gd name="T35" fmla="*/ 61 h 533"/>
                  <a:gd name="T36" fmla="*/ 172 w 534"/>
                  <a:gd name="T37" fmla="*/ 17 h 533"/>
                  <a:gd name="T38" fmla="*/ 184 w 534"/>
                  <a:gd name="T39" fmla="*/ 46 h 533"/>
                  <a:gd name="T40" fmla="*/ 218 w 534"/>
                  <a:gd name="T41" fmla="*/ 36 h 533"/>
                  <a:gd name="T42" fmla="*/ 213 w 534"/>
                  <a:gd name="T43" fmla="*/ 5 h 533"/>
                  <a:gd name="T44" fmla="*/ 251 w 534"/>
                  <a:gd name="T45" fmla="*/ 31 h 533"/>
                  <a:gd name="T46" fmla="*/ 291 w 534"/>
                  <a:gd name="T47" fmla="*/ 31 h 533"/>
                  <a:gd name="T48" fmla="*/ 291 w 534"/>
                  <a:gd name="T49" fmla="*/ 31 h 533"/>
                  <a:gd name="T50" fmla="*/ 360 w 534"/>
                  <a:gd name="T51" fmla="*/ 51 h 533"/>
                  <a:gd name="T52" fmla="*/ 367 w 534"/>
                  <a:gd name="T53" fmla="*/ 36 h 533"/>
                  <a:gd name="T54" fmla="*/ 395 w 534"/>
                  <a:gd name="T55" fmla="*/ 71 h 533"/>
                  <a:gd name="T56" fmla="*/ 443 w 534"/>
                  <a:gd name="T57" fmla="*/ 66 h 533"/>
                  <a:gd name="T58" fmla="*/ 426 w 534"/>
                  <a:gd name="T59" fmla="*/ 91 h 533"/>
                  <a:gd name="T60" fmla="*/ 453 w 534"/>
                  <a:gd name="T61" fmla="*/ 120 h 533"/>
                  <a:gd name="T62" fmla="*/ 479 w 534"/>
                  <a:gd name="T63" fmla="*/ 101 h 533"/>
                  <a:gd name="T64" fmla="*/ 472 w 534"/>
                  <a:gd name="T65" fmla="*/ 147 h 533"/>
                  <a:gd name="T66" fmla="*/ 487 w 534"/>
                  <a:gd name="T67" fmla="*/ 182 h 533"/>
                  <a:gd name="T68" fmla="*/ 487 w 534"/>
                  <a:gd name="T69" fmla="*/ 182 h 533"/>
                  <a:gd name="T70" fmla="*/ 502 w 534"/>
                  <a:gd name="T71" fmla="*/ 253 h 533"/>
                  <a:gd name="T72" fmla="*/ 518 w 534"/>
                  <a:gd name="T73" fmla="*/ 250 h 533"/>
                  <a:gd name="T74" fmla="*/ 502 w 534"/>
                  <a:gd name="T75" fmla="*/ 292 h 533"/>
                  <a:gd name="T76" fmla="*/ 528 w 534"/>
                  <a:gd name="T77" fmla="*/ 331 h 533"/>
                  <a:gd name="T78" fmla="*/ 497 w 534"/>
                  <a:gd name="T79" fmla="*/ 327 h 533"/>
                  <a:gd name="T80" fmla="*/ 483 w 534"/>
                  <a:gd name="T81" fmla="*/ 358 h 533"/>
                  <a:gd name="T82" fmla="*/ 510 w 534"/>
                  <a:gd name="T83" fmla="*/ 374 h 533"/>
                  <a:gd name="T84" fmla="*/ 463 w 534"/>
                  <a:gd name="T85" fmla="*/ 392 h 533"/>
                  <a:gd name="T86" fmla="*/ 436 w 534"/>
                  <a:gd name="T87" fmla="*/ 474 h 533"/>
                  <a:gd name="T88" fmla="*/ 411 w 534"/>
                  <a:gd name="T89" fmla="*/ 455 h 533"/>
                  <a:gd name="T90" fmla="*/ 385 w 534"/>
                  <a:gd name="T91" fmla="*/ 471 h 533"/>
                  <a:gd name="T92" fmla="*/ 398 w 534"/>
                  <a:gd name="T93" fmla="*/ 500 h 533"/>
                  <a:gd name="T94" fmla="*/ 351 w 534"/>
                  <a:gd name="T95" fmla="*/ 486 h 533"/>
                  <a:gd name="T96" fmla="*/ 318 w 534"/>
                  <a:gd name="T97" fmla="*/ 496 h 533"/>
                  <a:gd name="T98" fmla="*/ 318 w 534"/>
                  <a:gd name="T99" fmla="*/ 496 h 533"/>
                  <a:gd name="T100" fmla="*/ 241 w 534"/>
                  <a:gd name="T101" fmla="*/ 501 h 533"/>
                  <a:gd name="T102" fmla="*/ 241 w 534"/>
                  <a:gd name="T103" fmla="*/ 517 h 533"/>
                  <a:gd name="T104" fmla="*/ 206 w 534"/>
                  <a:gd name="T105" fmla="*/ 496 h 533"/>
                  <a:gd name="T106" fmla="*/ 157 w 534"/>
                  <a:gd name="T107" fmla="*/ 511 h 533"/>
                  <a:gd name="T108" fmla="*/ 168 w 534"/>
                  <a:gd name="T109" fmla="*/ 48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4" h="533">
                    <a:moveTo>
                      <a:pt x="136" y="463"/>
                    </a:moveTo>
                    <a:lnTo>
                      <a:pt x="104" y="437"/>
                    </a:lnTo>
                    <a:lnTo>
                      <a:pt x="85" y="461"/>
                    </a:lnTo>
                    <a:lnTo>
                      <a:pt x="116" y="487"/>
                    </a:lnTo>
                    <a:lnTo>
                      <a:pt x="136" y="463"/>
                    </a:lnTo>
                    <a:close/>
                    <a:moveTo>
                      <a:pt x="104" y="437"/>
                    </a:moveTo>
                    <a:lnTo>
                      <a:pt x="105" y="438"/>
                    </a:lnTo>
                    <a:lnTo>
                      <a:pt x="105" y="438"/>
                    </a:lnTo>
                    <a:lnTo>
                      <a:pt x="95" y="449"/>
                    </a:lnTo>
                    <a:lnTo>
                      <a:pt x="104" y="437"/>
                    </a:lnTo>
                    <a:close/>
                    <a:moveTo>
                      <a:pt x="105" y="438"/>
                    </a:moveTo>
                    <a:lnTo>
                      <a:pt x="80" y="412"/>
                    </a:lnTo>
                    <a:lnTo>
                      <a:pt x="58" y="434"/>
                    </a:lnTo>
                    <a:lnTo>
                      <a:pt x="84" y="460"/>
                    </a:lnTo>
                    <a:lnTo>
                      <a:pt x="105" y="438"/>
                    </a:lnTo>
                    <a:close/>
                    <a:moveTo>
                      <a:pt x="80" y="412"/>
                    </a:moveTo>
                    <a:lnTo>
                      <a:pt x="81" y="413"/>
                    </a:lnTo>
                    <a:lnTo>
                      <a:pt x="82" y="414"/>
                    </a:lnTo>
                    <a:lnTo>
                      <a:pt x="69" y="422"/>
                    </a:lnTo>
                    <a:lnTo>
                      <a:pt x="80" y="412"/>
                    </a:lnTo>
                    <a:close/>
                    <a:moveTo>
                      <a:pt x="82" y="414"/>
                    </a:moveTo>
                    <a:lnTo>
                      <a:pt x="61" y="383"/>
                    </a:lnTo>
                    <a:lnTo>
                      <a:pt x="35" y="400"/>
                    </a:lnTo>
                    <a:lnTo>
                      <a:pt x="55" y="432"/>
                    </a:lnTo>
                    <a:lnTo>
                      <a:pt x="82" y="414"/>
                    </a:lnTo>
                    <a:close/>
                    <a:moveTo>
                      <a:pt x="61" y="383"/>
                    </a:moveTo>
                    <a:lnTo>
                      <a:pt x="62" y="384"/>
                    </a:lnTo>
                    <a:lnTo>
                      <a:pt x="63" y="386"/>
                    </a:lnTo>
                    <a:lnTo>
                      <a:pt x="47" y="392"/>
                    </a:lnTo>
                    <a:lnTo>
                      <a:pt x="61" y="383"/>
                    </a:lnTo>
                    <a:close/>
                    <a:moveTo>
                      <a:pt x="63" y="386"/>
                    </a:moveTo>
                    <a:lnTo>
                      <a:pt x="46" y="349"/>
                    </a:lnTo>
                    <a:lnTo>
                      <a:pt x="18" y="361"/>
                    </a:lnTo>
                    <a:lnTo>
                      <a:pt x="33" y="398"/>
                    </a:lnTo>
                    <a:lnTo>
                      <a:pt x="63" y="386"/>
                    </a:lnTo>
                    <a:close/>
                    <a:moveTo>
                      <a:pt x="46" y="349"/>
                    </a:moveTo>
                    <a:lnTo>
                      <a:pt x="47" y="350"/>
                    </a:lnTo>
                    <a:lnTo>
                      <a:pt x="47" y="351"/>
                    </a:lnTo>
                    <a:lnTo>
                      <a:pt x="32" y="355"/>
                    </a:lnTo>
                    <a:lnTo>
                      <a:pt x="46" y="349"/>
                    </a:lnTo>
                    <a:close/>
                    <a:moveTo>
                      <a:pt x="47" y="351"/>
                    </a:moveTo>
                    <a:lnTo>
                      <a:pt x="37" y="314"/>
                    </a:lnTo>
                    <a:lnTo>
                      <a:pt x="7" y="323"/>
                    </a:lnTo>
                    <a:lnTo>
                      <a:pt x="17" y="359"/>
                    </a:lnTo>
                    <a:lnTo>
                      <a:pt x="47" y="351"/>
                    </a:lnTo>
                    <a:close/>
                    <a:moveTo>
                      <a:pt x="37" y="314"/>
                    </a:moveTo>
                    <a:lnTo>
                      <a:pt x="37" y="315"/>
                    </a:lnTo>
                    <a:lnTo>
                      <a:pt x="37" y="316"/>
                    </a:lnTo>
                    <a:lnTo>
                      <a:pt x="22" y="318"/>
                    </a:lnTo>
                    <a:lnTo>
                      <a:pt x="37" y="314"/>
                    </a:lnTo>
                    <a:close/>
                    <a:moveTo>
                      <a:pt x="37" y="316"/>
                    </a:moveTo>
                    <a:lnTo>
                      <a:pt x="32" y="275"/>
                    </a:lnTo>
                    <a:lnTo>
                      <a:pt x="0" y="279"/>
                    </a:lnTo>
                    <a:lnTo>
                      <a:pt x="7" y="321"/>
                    </a:lnTo>
                    <a:lnTo>
                      <a:pt x="37" y="316"/>
                    </a:lnTo>
                    <a:close/>
                    <a:moveTo>
                      <a:pt x="32" y="275"/>
                    </a:moveTo>
                    <a:lnTo>
                      <a:pt x="32" y="276"/>
                    </a:lnTo>
                    <a:lnTo>
                      <a:pt x="32" y="277"/>
                    </a:lnTo>
                    <a:lnTo>
                      <a:pt x="17" y="277"/>
                    </a:lnTo>
                    <a:lnTo>
                      <a:pt x="32" y="275"/>
                    </a:lnTo>
                    <a:close/>
                    <a:moveTo>
                      <a:pt x="32" y="277"/>
                    </a:moveTo>
                    <a:lnTo>
                      <a:pt x="32" y="240"/>
                    </a:lnTo>
                    <a:lnTo>
                      <a:pt x="0" y="240"/>
                    </a:lnTo>
                    <a:lnTo>
                      <a:pt x="0" y="277"/>
                    </a:lnTo>
                    <a:lnTo>
                      <a:pt x="32" y="277"/>
                    </a:lnTo>
                    <a:close/>
                    <a:moveTo>
                      <a:pt x="32" y="240"/>
                    </a:moveTo>
                    <a:lnTo>
                      <a:pt x="32" y="241"/>
                    </a:lnTo>
                    <a:lnTo>
                      <a:pt x="32" y="242"/>
                    </a:lnTo>
                    <a:lnTo>
                      <a:pt x="17" y="240"/>
                    </a:lnTo>
                    <a:lnTo>
                      <a:pt x="32" y="240"/>
                    </a:lnTo>
                    <a:close/>
                    <a:moveTo>
                      <a:pt x="32" y="242"/>
                    </a:moveTo>
                    <a:lnTo>
                      <a:pt x="37" y="205"/>
                    </a:lnTo>
                    <a:lnTo>
                      <a:pt x="7" y="201"/>
                    </a:lnTo>
                    <a:lnTo>
                      <a:pt x="0" y="238"/>
                    </a:lnTo>
                    <a:lnTo>
                      <a:pt x="32" y="242"/>
                    </a:lnTo>
                    <a:close/>
                    <a:moveTo>
                      <a:pt x="37" y="205"/>
                    </a:moveTo>
                    <a:lnTo>
                      <a:pt x="37" y="207"/>
                    </a:lnTo>
                    <a:lnTo>
                      <a:pt x="36" y="209"/>
                    </a:lnTo>
                    <a:lnTo>
                      <a:pt x="22" y="203"/>
                    </a:lnTo>
                    <a:lnTo>
                      <a:pt x="37" y="205"/>
                    </a:lnTo>
                    <a:close/>
                    <a:moveTo>
                      <a:pt x="36" y="209"/>
                    </a:moveTo>
                    <a:lnTo>
                      <a:pt x="52" y="168"/>
                    </a:lnTo>
                    <a:lnTo>
                      <a:pt x="23" y="156"/>
                    </a:lnTo>
                    <a:lnTo>
                      <a:pt x="7" y="198"/>
                    </a:lnTo>
                    <a:lnTo>
                      <a:pt x="36" y="209"/>
                    </a:lnTo>
                    <a:close/>
                    <a:moveTo>
                      <a:pt x="52" y="168"/>
                    </a:moveTo>
                    <a:lnTo>
                      <a:pt x="51" y="169"/>
                    </a:lnTo>
                    <a:lnTo>
                      <a:pt x="50" y="171"/>
                    </a:lnTo>
                    <a:lnTo>
                      <a:pt x="37" y="161"/>
                    </a:lnTo>
                    <a:lnTo>
                      <a:pt x="52" y="168"/>
                    </a:lnTo>
                    <a:close/>
                    <a:moveTo>
                      <a:pt x="50" y="171"/>
                    </a:moveTo>
                    <a:lnTo>
                      <a:pt x="72" y="139"/>
                    </a:lnTo>
                    <a:lnTo>
                      <a:pt x="45" y="122"/>
                    </a:lnTo>
                    <a:lnTo>
                      <a:pt x="24" y="153"/>
                    </a:lnTo>
                    <a:lnTo>
                      <a:pt x="50" y="171"/>
                    </a:lnTo>
                    <a:close/>
                    <a:moveTo>
                      <a:pt x="44" y="123"/>
                    </a:moveTo>
                    <a:lnTo>
                      <a:pt x="45" y="123"/>
                    </a:lnTo>
                    <a:lnTo>
                      <a:pt x="45" y="122"/>
                    </a:lnTo>
                    <a:lnTo>
                      <a:pt x="59" y="131"/>
                    </a:lnTo>
                    <a:lnTo>
                      <a:pt x="44" y="123"/>
                    </a:lnTo>
                    <a:close/>
                    <a:moveTo>
                      <a:pt x="72" y="138"/>
                    </a:moveTo>
                    <a:lnTo>
                      <a:pt x="92" y="102"/>
                    </a:lnTo>
                    <a:lnTo>
                      <a:pt x="66" y="86"/>
                    </a:lnTo>
                    <a:lnTo>
                      <a:pt x="44" y="123"/>
                    </a:lnTo>
                    <a:lnTo>
                      <a:pt x="72" y="138"/>
                    </a:lnTo>
                    <a:close/>
                    <a:moveTo>
                      <a:pt x="92" y="102"/>
                    </a:moveTo>
                    <a:lnTo>
                      <a:pt x="91" y="104"/>
                    </a:lnTo>
                    <a:lnTo>
                      <a:pt x="89" y="106"/>
                    </a:lnTo>
                    <a:lnTo>
                      <a:pt x="79" y="94"/>
                    </a:lnTo>
                    <a:lnTo>
                      <a:pt x="92" y="102"/>
                    </a:lnTo>
                    <a:close/>
                    <a:moveTo>
                      <a:pt x="89" y="106"/>
                    </a:moveTo>
                    <a:lnTo>
                      <a:pt x="121" y="80"/>
                    </a:lnTo>
                    <a:lnTo>
                      <a:pt x="100" y="55"/>
                    </a:lnTo>
                    <a:lnTo>
                      <a:pt x="69" y="82"/>
                    </a:lnTo>
                    <a:lnTo>
                      <a:pt x="89" y="106"/>
                    </a:lnTo>
                    <a:close/>
                    <a:moveTo>
                      <a:pt x="121" y="80"/>
                    </a:moveTo>
                    <a:lnTo>
                      <a:pt x="120" y="81"/>
                    </a:lnTo>
                    <a:lnTo>
                      <a:pt x="119" y="81"/>
                    </a:lnTo>
                    <a:lnTo>
                      <a:pt x="111" y="68"/>
                    </a:lnTo>
                    <a:lnTo>
                      <a:pt x="121" y="80"/>
                    </a:lnTo>
                    <a:close/>
                    <a:moveTo>
                      <a:pt x="119" y="81"/>
                    </a:moveTo>
                    <a:lnTo>
                      <a:pt x="150" y="61"/>
                    </a:lnTo>
                    <a:lnTo>
                      <a:pt x="133" y="34"/>
                    </a:lnTo>
                    <a:lnTo>
                      <a:pt x="101" y="54"/>
                    </a:lnTo>
                    <a:lnTo>
                      <a:pt x="119" y="81"/>
                    </a:lnTo>
                    <a:close/>
                    <a:moveTo>
                      <a:pt x="150" y="61"/>
                    </a:moveTo>
                    <a:lnTo>
                      <a:pt x="149" y="61"/>
                    </a:lnTo>
                    <a:lnTo>
                      <a:pt x="148" y="62"/>
                    </a:lnTo>
                    <a:lnTo>
                      <a:pt x="142" y="47"/>
                    </a:lnTo>
                    <a:lnTo>
                      <a:pt x="150" y="61"/>
                    </a:lnTo>
                    <a:close/>
                    <a:moveTo>
                      <a:pt x="148" y="62"/>
                    </a:moveTo>
                    <a:lnTo>
                      <a:pt x="184" y="46"/>
                    </a:lnTo>
                    <a:lnTo>
                      <a:pt x="172" y="17"/>
                    </a:lnTo>
                    <a:lnTo>
                      <a:pt x="136" y="33"/>
                    </a:lnTo>
                    <a:lnTo>
                      <a:pt x="148" y="62"/>
                    </a:lnTo>
                    <a:close/>
                    <a:moveTo>
                      <a:pt x="184" y="46"/>
                    </a:moveTo>
                    <a:lnTo>
                      <a:pt x="184" y="46"/>
                    </a:lnTo>
                    <a:lnTo>
                      <a:pt x="183" y="46"/>
                    </a:lnTo>
                    <a:lnTo>
                      <a:pt x="178" y="31"/>
                    </a:lnTo>
                    <a:lnTo>
                      <a:pt x="184" y="46"/>
                    </a:lnTo>
                    <a:close/>
                    <a:moveTo>
                      <a:pt x="183" y="46"/>
                    </a:moveTo>
                    <a:lnTo>
                      <a:pt x="219" y="36"/>
                    </a:lnTo>
                    <a:lnTo>
                      <a:pt x="211" y="5"/>
                    </a:lnTo>
                    <a:lnTo>
                      <a:pt x="174" y="17"/>
                    </a:lnTo>
                    <a:lnTo>
                      <a:pt x="183" y="46"/>
                    </a:lnTo>
                    <a:close/>
                    <a:moveTo>
                      <a:pt x="219" y="36"/>
                    </a:moveTo>
                    <a:lnTo>
                      <a:pt x="218" y="36"/>
                    </a:lnTo>
                    <a:lnTo>
                      <a:pt x="217" y="36"/>
                    </a:lnTo>
                    <a:lnTo>
                      <a:pt x="215" y="21"/>
                    </a:lnTo>
                    <a:lnTo>
                      <a:pt x="219" y="36"/>
                    </a:lnTo>
                    <a:close/>
                    <a:moveTo>
                      <a:pt x="217" y="36"/>
                    </a:moveTo>
                    <a:lnTo>
                      <a:pt x="253" y="31"/>
                    </a:lnTo>
                    <a:lnTo>
                      <a:pt x="249" y="0"/>
                    </a:lnTo>
                    <a:lnTo>
                      <a:pt x="213" y="5"/>
                    </a:lnTo>
                    <a:lnTo>
                      <a:pt x="217" y="36"/>
                    </a:lnTo>
                    <a:close/>
                    <a:moveTo>
                      <a:pt x="253" y="31"/>
                    </a:moveTo>
                    <a:lnTo>
                      <a:pt x="252" y="31"/>
                    </a:lnTo>
                    <a:lnTo>
                      <a:pt x="251" y="31"/>
                    </a:lnTo>
                    <a:lnTo>
                      <a:pt x="251" y="16"/>
                    </a:lnTo>
                    <a:lnTo>
                      <a:pt x="253" y="31"/>
                    </a:lnTo>
                    <a:close/>
                    <a:moveTo>
                      <a:pt x="251" y="31"/>
                    </a:moveTo>
                    <a:lnTo>
                      <a:pt x="293" y="31"/>
                    </a:lnTo>
                    <a:lnTo>
                      <a:pt x="293" y="0"/>
                    </a:lnTo>
                    <a:lnTo>
                      <a:pt x="251" y="0"/>
                    </a:lnTo>
                    <a:lnTo>
                      <a:pt x="251" y="31"/>
                    </a:lnTo>
                    <a:close/>
                    <a:moveTo>
                      <a:pt x="293" y="31"/>
                    </a:moveTo>
                    <a:lnTo>
                      <a:pt x="292" y="31"/>
                    </a:lnTo>
                    <a:lnTo>
                      <a:pt x="291" y="31"/>
                    </a:lnTo>
                    <a:lnTo>
                      <a:pt x="293" y="16"/>
                    </a:lnTo>
                    <a:lnTo>
                      <a:pt x="293" y="31"/>
                    </a:lnTo>
                    <a:close/>
                    <a:moveTo>
                      <a:pt x="291" y="31"/>
                    </a:moveTo>
                    <a:lnTo>
                      <a:pt x="328" y="36"/>
                    </a:lnTo>
                    <a:lnTo>
                      <a:pt x="332" y="5"/>
                    </a:lnTo>
                    <a:lnTo>
                      <a:pt x="295" y="0"/>
                    </a:lnTo>
                    <a:lnTo>
                      <a:pt x="291" y="31"/>
                    </a:lnTo>
                    <a:close/>
                    <a:moveTo>
                      <a:pt x="328" y="36"/>
                    </a:moveTo>
                    <a:lnTo>
                      <a:pt x="326" y="36"/>
                    </a:lnTo>
                    <a:lnTo>
                      <a:pt x="324" y="35"/>
                    </a:lnTo>
                    <a:lnTo>
                      <a:pt x="330" y="21"/>
                    </a:lnTo>
                    <a:lnTo>
                      <a:pt x="328" y="36"/>
                    </a:lnTo>
                    <a:close/>
                    <a:moveTo>
                      <a:pt x="324" y="35"/>
                    </a:moveTo>
                    <a:lnTo>
                      <a:pt x="360" y="51"/>
                    </a:lnTo>
                    <a:lnTo>
                      <a:pt x="373" y="22"/>
                    </a:lnTo>
                    <a:lnTo>
                      <a:pt x="336" y="6"/>
                    </a:lnTo>
                    <a:lnTo>
                      <a:pt x="324" y="35"/>
                    </a:lnTo>
                    <a:close/>
                    <a:moveTo>
                      <a:pt x="360" y="51"/>
                    </a:moveTo>
                    <a:lnTo>
                      <a:pt x="359" y="50"/>
                    </a:lnTo>
                    <a:lnTo>
                      <a:pt x="358" y="50"/>
                    </a:lnTo>
                    <a:lnTo>
                      <a:pt x="367" y="36"/>
                    </a:lnTo>
                    <a:lnTo>
                      <a:pt x="360" y="51"/>
                    </a:lnTo>
                    <a:close/>
                    <a:moveTo>
                      <a:pt x="358" y="50"/>
                    </a:moveTo>
                    <a:lnTo>
                      <a:pt x="395" y="71"/>
                    </a:lnTo>
                    <a:lnTo>
                      <a:pt x="410" y="44"/>
                    </a:lnTo>
                    <a:lnTo>
                      <a:pt x="374" y="23"/>
                    </a:lnTo>
                    <a:lnTo>
                      <a:pt x="358" y="50"/>
                    </a:lnTo>
                    <a:close/>
                    <a:moveTo>
                      <a:pt x="395" y="71"/>
                    </a:moveTo>
                    <a:lnTo>
                      <a:pt x="395" y="71"/>
                    </a:lnTo>
                    <a:lnTo>
                      <a:pt x="394" y="71"/>
                    </a:lnTo>
                    <a:lnTo>
                      <a:pt x="403" y="57"/>
                    </a:lnTo>
                    <a:lnTo>
                      <a:pt x="395" y="71"/>
                    </a:lnTo>
                    <a:close/>
                    <a:moveTo>
                      <a:pt x="394" y="71"/>
                    </a:moveTo>
                    <a:lnTo>
                      <a:pt x="426" y="91"/>
                    </a:lnTo>
                    <a:lnTo>
                      <a:pt x="443" y="66"/>
                    </a:lnTo>
                    <a:lnTo>
                      <a:pt x="411" y="44"/>
                    </a:lnTo>
                    <a:lnTo>
                      <a:pt x="394" y="71"/>
                    </a:lnTo>
                    <a:close/>
                    <a:moveTo>
                      <a:pt x="426" y="91"/>
                    </a:moveTo>
                    <a:lnTo>
                      <a:pt x="425" y="90"/>
                    </a:lnTo>
                    <a:lnTo>
                      <a:pt x="423" y="89"/>
                    </a:lnTo>
                    <a:lnTo>
                      <a:pt x="434" y="78"/>
                    </a:lnTo>
                    <a:lnTo>
                      <a:pt x="426" y="91"/>
                    </a:lnTo>
                    <a:close/>
                    <a:moveTo>
                      <a:pt x="423" y="89"/>
                    </a:moveTo>
                    <a:lnTo>
                      <a:pt x="454" y="121"/>
                    </a:lnTo>
                    <a:lnTo>
                      <a:pt x="477" y="98"/>
                    </a:lnTo>
                    <a:lnTo>
                      <a:pt x="445" y="68"/>
                    </a:lnTo>
                    <a:lnTo>
                      <a:pt x="423" y="89"/>
                    </a:lnTo>
                    <a:close/>
                    <a:moveTo>
                      <a:pt x="454" y="121"/>
                    </a:moveTo>
                    <a:lnTo>
                      <a:pt x="453" y="120"/>
                    </a:lnTo>
                    <a:lnTo>
                      <a:pt x="452" y="119"/>
                    </a:lnTo>
                    <a:lnTo>
                      <a:pt x="466" y="109"/>
                    </a:lnTo>
                    <a:lnTo>
                      <a:pt x="454" y="121"/>
                    </a:lnTo>
                    <a:close/>
                    <a:moveTo>
                      <a:pt x="452" y="119"/>
                    </a:moveTo>
                    <a:lnTo>
                      <a:pt x="474" y="149"/>
                    </a:lnTo>
                    <a:lnTo>
                      <a:pt x="499" y="132"/>
                    </a:lnTo>
                    <a:lnTo>
                      <a:pt x="479" y="101"/>
                    </a:lnTo>
                    <a:lnTo>
                      <a:pt x="452" y="119"/>
                    </a:lnTo>
                    <a:close/>
                    <a:moveTo>
                      <a:pt x="474" y="149"/>
                    </a:moveTo>
                    <a:lnTo>
                      <a:pt x="473" y="148"/>
                    </a:lnTo>
                    <a:lnTo>
                      <a:pt x="472" y="147"/>
                    </a:lnTo>
                    <a:lnTo>
                      <a:pt x="487" y="141"/>
                    </a:lnTo>
                    <a:lnTo>
                      <a:pt x="474" y="149"/>
                    </a:lnTo>
                    <a:close/>
                    <a:moveTo>
                      <a:pt x="472" y="147"/>
                    </a:moveTo>
                    <a:lnTo>
                      <a:pt x="488" y="184"/>
                    </a:lnTo>
                    <a:lnTo>
                      <a:pt x="517" y="172"/>
                    </a:lnTo>
                    <a:lnTo>
                      <a:pt x="501" y="135"/>
                    </a:lnTo>
                    <a:lnTo>
                      <a:pt x="472" y="147"/>
                    </a:lnTo>
                    <a:close/>
                    <a:moveTo>
                      <a:pt x="488" y="184"/>
                    </a:moveTo>
                    <a:lnTo>
                      <a:pt x="487" y="183"/>
                    </a:lnTo>
                    <a:lnTo>
                      <a:pt x="487" y="182"/>
                    </a:lnTo>
                    <a:lnTo>
                      <a:pt x="502" y="178"/>
                    </a:lnTo>
                    <a:lnTo>
                      <a:pt x="488" y="184"/>
                    </a:lnTo>
                    <a:close/>
                    <a:moveTo>
                      <a:pt x="487" y="182"/>
                    </a:moveTo>
                    <a:lnTo>
                      <a:pt x="497" y="219"/>
                    </a:lnTo>
                    <a:lnTo>
                      <a:pt x="528" y="209"/>
                    </a:lnTo>
                    <a:lnTo>
                      <a:pt x="518" y="174"/>
                    </a:lnTo>
                    <a:lnTo>
                      <a:pt x="487" y="182"/>
                    </a:lnTo>
                    <a:close/>
                    <a:moveTo>
                      <a:pt x="497" y="219"/>
                    </a:moveTo>
                    <a:lnTo>
                      <a:pt x="497" y="218"/>
                    </a:lnTo>
                    <a:lnTo>
                      <a:pt x="497" y="217"/>
                    </a:lnTo>
                    <a:lnTo>
                      <a:pt x="512" y="214"/>
                    </a:lnTo>
                    <a:lnTo>
                      <a:pt x="497" y="219"/>
                    </a:lnTo>
                    <a:close/>
                    <a:moveTo>
                      <a:pt x="497" y="217"/>
                    </a:moveTo>
                    <a:lnTo>
                      <a:pt x="502" y="253"/>
                    </a:lnTo>
                    <a:lnTo>
                      <a:pt x="534" y="248"/>
                    </a:lnTo>
                    <a:lnTo>
                      <a:pt x="528" y="211"/>
                    </a:lnTo>
                    <a:lnTo>
                      <a:pt x="497" y="217"/>
                    </a:lnTo>
                    <a:close/>
                    <a:moveTo>
                      <a:pt x="502" y="253"/>
                    </a:moveTo>
                    <a:lnTo>
                      <a:pt x="502" y="252"/>
                    </a:lnTo>
                    <a:lnTo>
                      <a:pt x="502" y="250"/>
                    </a:lnTo>
                    <a:lnTo>
                      <a:pt x="518" y="250"/>
                    </a:lnTo>
                    <a:lnTo>
                      <a:pt x="502" y="253"/>
                    </a:lnTo>
                    <a:close/>
                    <a:moveTo>
                      <a:pt x="502" y="250"/>
                    </a:moveTo>
                    <a:lnTo>
                      <a:pt x="502" y="292"/>
                    </a:lnTo>
                    <a:lnTo>
                      <a:pt x="534" y="292"/>
                    </a:lnTo>
                    <a:lnTo>
                      <a:pt x="534" y="250"/>
                    </a:lnTo>
                    <a:lnTo>
                      <a:pt x="502" y="250"/>
                    </a:lnTo>
                    <a:close/>
                    <a:moveTo>
                      <a:pt x="502" y="292"/>
                    </a:moveTo>
                    <a:lnTo>
                      <a:pt x="502" y="291"/>
                    </a:lnTo>
                    <a:lnTo>
                      <a:pt x="502" y="290"/>
                    </a:lnTo>
                    <a:lnTo>
                      <a:pt x="518" y="292"/>
                    </a:lnTo>
                    <a:lnTo>
                      <a:pt x="502" y="292"/>
                    </a:lnTo>
                    <a:close/>
                    <a:moveTo>
                      <a:pt x="502" y="290"/>
                    </a:moveTo>
                    <a:lnTo>
                      <a:pt x="497" y="327"/>
                    </a:lnTo>
                    <a:lnTo>
                      <a:pt x="528" y="331"/>
                    </a:lnTo>
                    <a:lnTo>
                      <a:pt x="534" y="294"/>
                    </a:lnTo>
                    <a:lnTo>
                      <a:pt x="502" y="290"/>
                    </a:lnTo>
                    <a:close/>
                    <a:moveTo>
                      <a:pt x="497" y="327"/>
                    </a:moveTo>
                    <a:lnTo>
                      <a:pt x="497" y="325"/>
                    </a:lnTo>
                    <a:lnTo>
                      <a:pt x="498" y="323"/>
                    </a:lnTo>
                    <a:lnTo>
                      <a:pt x="512" y="329"/>
                    </a:lnTo>
                    <a:lnTo>
                      <a:pt x="497" y="327"/>
                    </a:lnTo>
                    <a:close/>
                    <a:moveTo>
                      <a:pt x="498" y="323"/>
                    </a:moveTo>
                    <a:lnTo>
                      <a:pt x="483" y="359"/>
                    </a:lnTo>
                    <a:lnTo>
                      <a:pt x="511" y="371"/>
                    </a:lnTo>
                    <a:lnTo>
                      <a:pt x="527" y="335"/>
                    </a:lnTo>
                    <a:lnTo>
                      <a:pt x="498" y="323"/>
                    </a:lnTo>
                    <a:close/>
                    <a:moveTo>
                      <a:pt x="483" y="359"/>
                    </a:moveTo>
                    <a:lnTo>
                      <a:pt x="483" y="358"/>
                    </a:lnTo>
                    <a:lnTo>
                      <a:pt x="483" y="357"/>
                    </a:lnTo>
                    <a:lnTo>
                      <a:pt x="497" y="365"/>
                    </a:lnTo>
                    <a:lnTo>
                      <a:pt x="483" y="359"/>
                    </a:lnTo>
                    <a:close/>
                    <a:moveTo>
                      <a:pt x="483" y="357"/>
                    </a:moveTo>
                    <a:lnTo>
                      <a:pt x="462" y="394"/>
                    </a:lnTo>
                    <a:lnTo>
                      <a:pt x="490" y="410"/>
                    </a:lnTo>
                    <a:lnTo>
                      <a:pt x="510" y="374"/>
                    </a:lnTo>
                    <a:lnTo>
                      <a:pt x="483" y="357"/>
                    </a:lnTo>
                    <a:close/>
                    <a:moveTo>
                      <a:pt x="462" y="394"/>
                    </a:moveTo>
                    <a:lnTo>
                      <a:pt x="463" y="393"/>
                    </a:lnTo>
                    <a:lnTo>
                      <a:pt x="463" y="392"/>
                    </a:lnTo>
                    <a:lnTo>
                      <a:pt x="476" y="402"/>
                    </a:lnTo>
                    <a:lnTo>
                      <a:pt x="462" y="394"/>
                    </a:lnTo>
                    <a:close/>
                    <a:moveTo>
                      <a:pt x="463" y="392"/>
                    </a:moveTo>
                    <a:lnTo>
                      <a:pt x="438" y="424"/>
                    </a:lnTo>
                    <a:lnTo>
                      <a:pt x="462" y="443"/>
                    </a:lnTo>
                    <a:lnTo>
                      <a:pt x="488" y="412"/>
                    </a:lnTo>
                    <a:lnTo>
                      <a:pt x="463" y="392"/>
                    </a:lnTo>
                    <a:close/>
                    <a:moveTo>
                      <a:pt x="438" y="424"/>
                    </a:moveTo>
                    <a:lnTo>
                      <a:pt x="411" y="455"/>
                    </a:lnTo>
                    <a:lnTo>
                      <a:pt x="436" y="474"/>
                    </a:lnTo>
                    <a:lnTo>
                      <a:pt x="462" y="443"/>
                    </a:lnTo>
                    <a:lnTo>
                      <a:pt x="438" y="424"/>
                    </a:lnTo>
                    <a:close/>
                    <a:moveTo>
                      <a:pt x="411" y="455"/>
                    </a:moveTo>
                    <a:lnTo>
                      <a:pt x="414" y="453"/>
                    </a:lnTo>
                    <a:lnTo>
                      <a:pt x="416" y="452"/>
                    </a:lnTo>
                    <a:lnTo>
                      <a:pt x="424" y="464"/>
                    </a:lnTo>
                    <a:lnTo>
                      <a:pt x="411" y="455"/>
                    </a:lnTo>
                    <a:close/>
                    <a:moveTo>
                      <a:pt x="416" y="452"/>
                    </a:moveTo>
                    <a:lnTo>
                      <a:pt x="384" y="472"/>
                    </a:lnTo>
                    <a:lnTo>
                      <a:pt x="401" y="499"/>
                    </a:lnTo>
                    <a:lnTo>
                      <a:pt x="433" y="478"/>
                    </a:lnTo>
                    <a:lnTo>
                      <a:pt x="416" y="452"/>
                    </a:lnTo>
                    <a:close/>
                    <a:moveTo>
                      <a:pt x="384" y="472"/>
                    </a:moveTo>
                    <a:lnTo>
                      <a:pt x="385" y="471"/>
                    </a:lnTo>
                    <a:lnTo>
                      <a:pt x="386" y="471"/>
                    </a:lnTo>
                    <a:lnTo>
                      <a:pt x="392" y="486"/>
                    </a:lnTo>
                    <a:lnTo>
                      <a:pt x="384" y="472"/>
                    </a:lnTo>
                    <a:close/>
                    <a:moveTo>
                      <a:pt x="386" y="471"/>
                    </a:moveTo>
                    <a:lnTo>
                      <a:pt x="350" y="487"/>
                    </a:lnTo>
                    <a:lnTo>
                      <a:pt x="363" y="515"/>
                    </a:lnTo>
                    <a:lnTo>
                      <a:pt x="398" y="500"/>
                    </a:lnTo>
                    <a:lnTo>
                      <a:pt x="386" y="471"/>
                    </a:lnTo>
                    <a:close/>
                    <a:moveTo>
                      <a:pt x="350" y="487"/>
                    </a:moveTo>
                    <a:lnTo>
                      <a:pt x="350" y="487"/>
                    </a:lnTo>
                    <a:lnTo>
                      <a:pt x="351" y="486"/>
                    </a:lnTo>
                    <a:lnTo>
                      <a:pt x="356" y="501"/>
                    </a:lnTo>
                    <a:lnTo>
                      <a:pt x="350" y="487"/>
                    </a:lnTo>
                    <a:close/>
                    <a:moveTo>
                      <a:pt x="351" y="486"/>
                    </a:moveTo>
                    <a:lnTo>
                      <a:pt x="316" y="497"/>
                    </a:lnTo>
                    <a:lnTo>
                      <a:pt x="324" y="526"/>
                    </a:lnTo>
                    <a:lnTo>
                      <a:pt x="360" y="516"/>
                    </a:lnTo>
                    <a:lnTo>
                      <a:pt x="351" y="486"/>
                    </a:lnTo>
                    <a:close/>
                    <a:moveTo>
                      <a:pt x="316" y="497"/>
                    </a:moveTo>
                    <a:lnTo>
                      <a:pt x="316" y="496"/>
                    </a:lnTo>
                    <a:lnTo>
                      <a:pt x="318" y="496"/>
                    </a:lnTo>
                    <a:lnTo>
                      <a:pt x="320" y="511"/>
                    </a:lnTo>
                    <a:lnTo>
                      <a:pt x="316" y="497"/>
                    </a:lnTo>
                    <a:close/>
                    <a:moveTo>
                      <a:pt x="318" y="496"/>
                    </a:moveTo>
                    <a:lnTo>
                      <a:pt x="276" y="501"/>
                    </a:lnTo>
                    <a:lnTo>
                      <a:pt x="280" y="533"/>
                    </a:lnTo>
                    <a:lnTo>
                      <a:pt x="322" y="528"/>
                    </a:lnTo>
                    <a:lnTo>
                      <a:pt x="318" y="496"/>
                    </a:lnTo>
                    <a:close/>
                    <a:moveTo>
                      <a:pt x="276" y="501"/>
                    </a:moveTo>
                    <a:lnTo>
                      <a:pt x="277" y="501"/>
                    </a:lnTo>
                    <a:lnTo>
                      <a:pt x="278" y="501"/>
                    </a:lnTo>
                    <a:lnTo>
                      <a:pt x="278" y="517"/>
                    </a:lnTo>
                    <a:lnTo>
                      <a:pt x="276" y="501"/>
                    </a:lnTo>
                    <a:close/>
                    <a:moveTo>
                      <a:pt x="278" y="501"/>
                    </a:moveTo>
                    <a:lnTo>
                      <a:pt x="241" y="501"/>
                    </a:lnTo>
                    <a:lnTo>
                      <a:pt x="241" y="533"/>
                    </a:lnTo>
                    <a:lnTo>
                      <a:pt x="278" y="533"/>
                    </a:lnTo>
                    <a:lnTo>
                      <a:pt x="278" y="501"/>
                    </a:lnTo>
                    <a:close/>
                    <a:moveTo>
                      <a:pt x="241" y="501"/>
                    </a:moveTo>
                    <a:lnTo>
                      <a:pt x="242" y="501"/>
                    </a:lnTo>
                    <a:lnTo>
                      <a:pt x="243" y="501"/>
                    </a:lnTo>
                    <a:lnTo>
                      <a:pt x="241" y="517"/>
                    </a:lnTo>
                    <a:lnTo>
                      <a:pt x="241" y="501"/>
                    </a:lnTo>
                    <a:close/>
                    <a:moveTo>
                      <a:pt x="243" y="501"/>
                    </a:moveTo>
                    <a:lnTo>
                      <a:pt x="206" y="496"/>
                    </a:lnTo>
                    <a:lnTo>
                      <a:pt x="202" y="528"/>
                    </a:lnTo>
                    <a:lnTo>
                      <a:pt x="239" y="533"/>
                    </a:lnTo>
                    <a:lnTo>
                      <a:pt x="243" y="501"/>
                    </a:lnTo>
                    <a:close/>
                    <a:moveTo>
                      <a:pt x="206" y="496"/>
                    </a:moveTo>
                    <a:lnTo>
                      <a:pt x="208" y="496"/>
                    </a:lnTo>
                    <a:lnTo>
                      <a:pt x="210" y="497"/>
                    </a:lnTo>
                    <a:lnTo>
                      <a:pt x="204" y="511"/>
                    </a:lnTo>
                    <a:lnTo>
                      <a:pt x="206" y="496"/>
                    </a:lnTo>
                    <a:close/>
                    <a:moveTo>
                      <a:pt x="210" y="497"/>
                    </a:moveTo>
                    <a:lnTo>
                      <a:pt x="168" y="482"/>
                    </a:lnTo>
                    <a:lnTo>
                      <a:pt x="157" y="511"/>
                    </a:lnTo>
                    <a:lnTo>
                      <a:pt x="199" y="526"/>
                    </a:lnTo>
                    <a:lnTo>
                      <a:pt x="210" y="497"/>
                    </a:lnTo>
                    <a:close/>
                    <a:moveTo>
                      <a:pt x="168" y="482"/>
                    </a:moveTo>
                    <a:lnTo>
                      <a:pt x="169" y="482"/>
                    </a:lnTo>
                    <a:lnTo>
                      <a:pt x="171" y="483"/>
                    </a:lnTo>
                    <a:lnTo>
                      <a:pt x="163" y="496"/>
                    </a:lnTo>
                    <a:lnTo>
                      <a:pt x="168" y="482"/>
                    </a:lnTo>
                    <a:close/>
                    <a:moveTo>
                      <a:pt x="171" y="483"/>
                    </a:moveTo>
                    <a:lnTo>
                      <a:pt x="134" y="461"/>
                    </a:lnTo>
                    <a:lnTo>
                      <a:pt x="119" y="489"/>
                    </a:lnTo>
                    <a:lnTo>
                      <a:pt x="154" y="509"/>
                    </a:lnTo>
                    <a:lnTo>
                      <a:pt x="171" y="48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54" name="Freeform 142">
                <a:extLst>
                  <a:ext uri="{FF2B5EF4-FFF2-40B4-BE49-F238E27FC236}">
                    <a16:creationId xmlns:a16="http://schemas.microsoft.com/office/drawing/2014/main" id="{04578444-123D-0C6B-D6A8-FA3E03E0F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811"/>
                <a:ext cx="100" cy="100"/>
              </a:xfrm>
              <a:custGeom>
                <a:avLst/>
                <a:gdLst>
                  <a:gd name="T0" fmla="*/ 115 w 502"/>
                  <a:gd name="T1" fmla="*/ 459 h 501"/>
                  <a:gd name="T2" fmla="*/ 79 w 502"/>
                  <a:gd name="T3" fmla="*/ 434 h 501"/>
                  <a:gd name="T4" fmla="*/ 53 w 502"/>
                  <a:gd name="T5" fmla="*/ 407 h 501"/>
                  <a:gd name="T6" fmla="*/ 32 w 502"/>
                  <a:gd name="T7" fmla="*/ 370 h 501"/>
                  <a:gd name="T8" fmla="*/ 16 w 502"/>
                  <a:gd name="T9" fmla="*/ 339 h 501"/>
                  <a:gd name="T10" fmla="*/ 6 w 502"/>
                  <a:gd name="T11" fmla="*/ 303 h 501"/>
                  <a:gd name="T12" fmla="*/ 0 w 502"/>
                  <a:gd name="T13" fmla="*/ 261 h 501"/>
                  <a:gd name="T14" fmla="*/ 0 w 502"/>
                  <a:gd name="T15" fmla="*/ 225 h 501"/>
                  <a:gd name="T16" fmla="*/ 6 w 502"/>
                  <a:gd name="T17" fmla="*/ 183 h 501"/>
                  <a:gd name="T18" fmla="*/ 22 w 502"/>
                  <a:gd name="T19" fmla="*/ 146 h 501"/>
                  <a:gd name="T20" fmla="*/ 42 w 502"/>
                  <a:gd name="T21" fmla="*/ 109 h 501"/>
                  <a:gd name="T22" fmla="*/ 63 w 502"/>
                  <a:gd name="T23" fmla="*/ 78 h 501"/>
                  <a:gd name="T24" fmla="*/ 95 w 502"/>
                  <a:gd name="T25" fmla="*/ 52 h 501"/>
                  <a:gd name="T26" fmla="*/ 126 w 502"/>
                  <a:gd name="T27" fmla="*/ 31 h 501"/>
                  <a:gd name="T28" fmla="*/ 162 w 502"/>
                  <a:gd name="T29" fmla="*/ 16 h 501"/>
                  <a:gd name="T30" fmla="*/ 199 w 502"/>
                  <a:gd name="T31" fmla="*/ 0 h 501"/>
                  <a:gd name="T32" fmla="*/ 236 w 502"/>
                  <a:gd name="T33" fmla="*/ 0 h 501"/>
                  <a:gd name="T34" fmla="*/ 278 w 502"/>
                  <a:gd name="T35" fmla="*/ 0 h 501"/>
                  <a:gd name="T36" fmla="*/ 314 w 502"/>
                  <a:gd name="T37" fmla="*/ 5 h 501"/>
                  <a:gd name="T38" fmla="*/ 350 w 502"/>
                  <a:gd name="T39" fmla="*/ 21 h 501"/>
                  <a:gd name="T40" fmla="*/ 387 w 502"/>
                  <a:gd name="T41" fmla="*/ 36 h 501"/>
                  <a:gd name="T42" fmla="*/ 423 w 502"/>
                  <a:gd name="T43" fmla="*/ 63 h 501"/>
                  <a:gd name="T44" fmla="*/ 450 w 502"/>
                  <a:gd name="T45" fmla="*/ 94 h 501"/>
                  <a:gd name="T46" fmla="*/ 470 w 502"/>
                  <a:gd name="T47" fmla="*/ 126 h 501"/>
                  <a:gd name="T48" fmla="*/ 487 w 502"/>
                  <a:gd name="T49" fmla="*/ 161 h 501"/>
                  <a:gd name="T50" fmla="*/ 497 w 502"/>
                  <a:gd name="T51" fmla="*/ 198 h 501"/>
                  <a:gd name="T52" fmla="*/ 502 w 502"/>
                  <a:gd name="T53" fmla="*/ 235 h 501"/>
                  <a:gd name="T54" fmla="*/ 502 w 502"/>
                  <a:gd name="T55" fmla="*/ 277 h 501"/>
                  <a:gd name="T56" fmla="*/ 497 w 502"/>
                  <a:gd name="T57" fmla="*/ 313 h 501"/>
                  <a:gd name="T58" fmla="*/ 481 w 502"/>
                  <a:gd name="T59" fmla="*/ 350 h 501"/>
                  <a:gd name="T60" fmla="*/ 460 w 502"/>
                  <a:gd name="T61" fmla="*/ 387 h 501"/>
                  <a:gd name="T62" fmla="*/ 440 w 502"/>
                  <a:gd name="T63" fmla="*/ 417 h 501"/>
                  <a:gd name="T64" fmla="*/ 408 w 502"/>
                  <a:gd name="T65" fmla="*/ 444 h 501"/>
                  <a:gd name="T66" fmla="*/ 376 w 502"/>
                  <a:gd name="T67" fmla="*/ 470 h 501"/>
                  <a:gd name="T68" fmla="*/ 340 w 502"/>
                  <a:gd name="T69" fmla="*/ 486 h 501"/>
                  <a:gd name="T70" fmla="*/ 303 w 502"/>
                  <a:gd name="T71" fmla="*/ 496 h 501"/>
                  <a:gd name="T72" fmla="*/ 261 w 502"/>
                  <a:gd name="T73" fmla="*/ 501 h 501"/>
                  <a:gd name="T74" fmla="*/ 226 w 502"/>
                  <a:gd name="T75" fmla="*/ 501 h 501"/>
                  <a:gd name="T76" fmla="*/ 189 w 502"/>
                  <a:gd name="T77" fmla="*/ 491 h 501"/>
                  <a:gd name="T78" fmla="*/ 147 w 502"/>
                  <a:gd name="T79" fmla="*/ 481 h 501"/>
                  <a:gd name="T80" fmla="*/ 115 w 502"/>
                  <a:gd name="T81" fmla="*/ 459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1">
                    <a:moveTo>
                      <a:pt x="115" y="459"/>
                    </a:moveTo>
                    <a:lnTo>
                      <a:pt x="79" y="434"/>
                    </a:lnTo>
                    <a:lnTo>
                      <a:pt x="53" y="407"/>
                    </a:lnTo>
                    <a:lnTo>
                      <a:pt x="32" y="370"/>
                    </a:lnTo>
                    <a:lnTo>
                      <a:pt x="16" y="339"/>
                    </a:lnTo>
                    <a:lnTo>
                      <a:pt x="6" y="303"/>
                    </a:lnTo>
                    <a:lnTo>
                      <a:pt x="0" y="261"/>
                    </a:lnTo>
                    <a:lnTo>
                      <a:pt x="0" y="225"/>
                    </a:lnTo>
                    <a:lnTo>
                      <a:pt x="6" y="183"/>
                    </a:lnTo>
                    <a:lnTo>
                      <a:pt x="22" y="146"/>
                    </a:lnTo>
                    <a:lnTo>
                      <a:pt x="42" y="109"/>
                    </a:lnTo>
                    <a:lnTo>
                      <a:pt x="63" y="78"/>
                    </a:lnTo>
                    <a:lnTo>
                      <a:pt x="95" y="52"/>
                    </a:lnTo>
                    <a:lnTo>
                      <a:pt x="126" y="31"/>
                    </a:lnTo>
                    <a:lnTo>
                      <a:pt x="162" y="16"/>
                    </a:lnTo>
                    <a:lnTo>
                      <a:pt x="199" y="0"/>
                    </a:lnTo>
                    <a:lnTo>
                      <a:pt x="236" y="0"/>
                    </a:lnTo>
                    <a:lnTo>
                      <a:pt x="278" y="0"/>
                    </a:lnTo>
                    <a:lnTo>
                      <a:pt x="314" y="5"/>
                    </a:lnTo>
                    <a:lnTo>
                      <a:pt x="350" y="21"/>
                    </a:lnTo>
                    <a:lnTo>
                      <a:pt x="387" y="36"/>
                    </a:lnTo>
                    <a:lnTo>
                      <a:pt x="423" y="63"/>
                    </a:lnTo>
                    <a:lnTo>
                      <a:pt x="450" y="94"/>
                    </a:lnTo>
                    <a:lnTo>
                      <a:pt x="470" y="126"/>
                    </a:lnTo>
                    <a:lnTo>
                      <a:pt x="487" y="161"/>
                    </a:lnTo>
                    <a:lnTo>
                      <a:pt x="497" y="198"/>
                    </a:lnTo>
                    <a:lnTo>
                      <a:pt x="502" y="235"/>
                    </a:lnTo>
                    <a:lnTo>
                      <a:pt x="502" y="277"/>
                    </a:lnTo>
                    <a:lnTo>
                      <a:pt x="497" y="313"/>
                    </a:lnTo>
                    <a:lnTo>
                      <a:pt x="481" y="350"/>
                    </a:lnTo>
                    <a:lnTo>
                      <a:pt x="460" y="387"/>
                    </a:lnTo>
                    <a:lnTo>
                      <a:pt x="440" y="417"/>
                    </a:lnTo>
                    <a:lnTo>
                      <a:pt x="408" y="444"/>
                    </a:lnTo>
                    <a:lnTo>
                      <a:pt x="376" y="470"/>
                    </a:lnTo>
                    <a:lnTo>
                      <a:pt x="340" y="486"/>
                    </a:lnTo>
                    <a:lnTo>
                      <a:pt x="303" y="496"/>
                    </a:lnTo>
                    <a:lnTo>
                      <a:pt x="261" y="501"/>
                    </a:lnTo>
                    <a:lnTo>
                      <a:pt x="226" y="501"/>
                    </a:lnTo>
                    <a:lnTo>
                      <a:pt x="189" y="491"/>
                    </a:lnTo>
                    <a:lnTo>
                      <a:pt x="147" y="481"/>
                    </a:lnTo>
                    <a:lnTo>
                      <a:pt x="115" y="459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55" name="Freeform 143">
                <a:extLst>
                  <a:ext uri="{FF2B5EF4-FFF2-40B4-BE49-F238E27FC236}">
                    <a16:creationId xmlns:a16="http://schemas.microsoft.com/office/drawing/2014/main" id="{A48EDFE4-CAF6-B73A-37A7-AE11A26FE6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2" y="2808"/>
                <a:ext cx="106" cy="106"/>
              </a:xfrm>
              <a:custGeom>
                <a:avLst/>
                <a:gdLst>
                  <a:gd name="T0" fmla="*/ 103 w 532"/>
                  <a:gd name="T1" fmla="*/ 436 h 533"/>
                  <a:gd name="T2" fmla="*/ 78 w 532"/>
                  <a:gd name="T3" fmla="*/ 412 h 533"/>
                  <a:gd name="T4" fmla="*/ 81 w 532"/>
                  <a:gd name="T5" fmla="*/ 415 h 533"/>
                  <a:gd name="T6" fmla="*/ 54 w 532"/>
                  <a:gd name="T7" fmla="*/ 431 h 533"/>
                  <a:gd name="T8" fmla="*/ 61 w 532"/>
                  <a:gd name="T9" fmla="*/ 379 h 533"/>
                  <a:gd name="T10" fmla="*/ 46 w 532"/>
                  <a:gd name="T11" fmla="*/ 349 h 533"/>
                  <a:gd name="T12" fmla="*/ 35 w 532"/>
                  <a:gd name="T13" fmla="*/ 315 h 533"/>
                  <a:gd name="T14" fmla="*/ 37 w 532"/>
                  <a:gd name="T15" fmla="*/ 317 h 533"/>
                  <a:gd name="T16" fmla="*/ 5 w 532"/>
                  <a:gd name="T17" fmla="*/ 320 h 533"/>
                  <a:gd name="T18" fmla="*/ 31 w 532"/>
                  <a:gd name="T19" fmla="*/ 275 h 533"/>
                  <a:gd name="T20" fmla="*/ 31 w 532"/>
                  <a:gd name="T21" fmla="*/ 241 h 533"/>
                  <a:gd name="T22" fmla="*/ 37 w 532"/>
                  <a:gd name="T23" fmla="*/ 201 h 533"/>
                  <a:gd name="T24" fmla="*/ 35 w 532"/>
                  <a:gd name="T25" fmla="*/ 205 h 533"/>
                  <a:gd name="T26" fmla="*/ 6 w 532"/>
                  <a:gd name="T27" fmla="*/ 193 h 533"/>
                  <a:gd name="T28" fmla="*/ 51 w 532"/>
                  <a:gd name="T29" fmla="*/ 168 h 533"/>
                  <a:gd name="T30" fmla="*/ 71 w 532"/>
                  <a:gd name="T31" fmla="*/ 134 h 533"/>
                  <a:gd name="T32" fmla="*/ 92 w 532"/>
                  <a:gd name="T33" fmla="*/ 103 h 533"/>
                  <a:gd name="T34" fmla="*/ 89 w 532"/>
                  <a:gd name="T35" fmla="*/ 106 h 533"/>
                  <a:gd name="T36" fmla="*/ 68 w 532"/>
                  <a:gd name="T37" fmla="*/ 83 h 533"/>
                  <a:gd name="T38" fmla="*/ 119 w 532"/>
                  <a:gd name="T39" fmla="*/ 81 h 533"/>
                  <a:gd name="T40" fmla="*/ 150 w 532"/>
                  <a:gd name="T41" fmla="*/ 60 h 533"/>
                  <a:gd name="T42" fmla="*/ 183 w 532"/>
                  <a:gd name="T43" fmla="*/ 46 h 533"/>
                  <a:gd name="T44" fmla="*/ 208 w 532"/>
                  <a:gd name="T45" fmla="*/ 1 h 533"/>
                  <a:gd name="T46" fmla="*/ 214 w 532"/>
                  <a:gd name="T47" fmla="*/ 16 h 533"/>
                  <a:gd name="T48" fmla="*/ 214 w 532"/>
                  <a:gd name="T49" fmla="*/ 32 h 533"/>
                  <a:gd name="T50" fmla="*/ 293 w 532"/>
                  <a:gd name="T51" fmla="*/ 32 h 533"/>
                  <a:gd name="T52" fmla="*/ 327 w 532"/>
                  <a:gd name="T53" fmla="*/ 37 h 533"/>
                  <a:gd name="T54" fmla="*/ 323 w 532"/>
                  <a:gd name="T55" fmla="*/ 36 h 533"/>
                  <a:gd name="T56" fmla="*/ 335 w 532"/>
                  <a:gd name="T57" fmla="*/ 7 h 533"/>
                  <a:gd name="T58" fmla="*/ 359 w 532"/>
                  <a:gd name="T59" fmla="*/ 51 h 533"/>
                  <a:gd name="T60" fmla="*/ 392 w 532"/>
                  <a:gd name="T61" fmla="*/ 65 h 533"/>
                  <a:gd name="T62" fmla="*/ 428 w 532"/>
                  <a:gd name="T63" fmla="*/ 90 h 533"/>
                  <a:gd name="T64" fmla="*/ 477 w 532"/>
                  <a:gd name="T65" fmla="*/ 100 h 533"/>
                  <a:gd name="T66" fmla="*/ 465 w 532"/>
                  <a:gd name="T67" fmla="*/ 110 h 533"/>
                  <a:gd name="T68" fmla="*/ 452 w 532"/>
                  <a:gd name="T69" fmla="*/ 118 h 533"/>
                  <a:gd name="T70" fmla="*/ 471 w 532"/>
                  <a:gd name="T71" fmla="*/ 148 h 533"/>
                  <a:gd name="T72" fmla="*/ 486 w 532"/>
                  <a:gd name="T73" fmla="*/ 183 h 533"/>
                  <a:gd name="T74" fmla="*/ 527 w 532"/>
                  <a:gd name="T75" fmla="*/ 210 h 533"/>
                  <a:gd name="T76" fmla="*/ 512 w 532"/>
                  <a:gd name="T77" fmla="*/ 214 h 533"/>
                  <a:gd name="T78" fmla="*/ 497 w 532"/>
                  <a:gd name="T79" fmla="*/ 216 h 533"/>
                  <a:gd name="T80" fmla="*/ 502 w 532"/>
                  <a:gd name="T81" fmla="*/ 251 h 533"/>
                  <a:gd name="T82" fmla="*/ 502 w 532"/>
                  <a:gd name="T83" fmla="*/ 292 h 533"/>
                  <a:gd name="T84" fmla="*/ 527 w 532"/>
                  <a:gd name="T85" fmla="*/ 331 h 533"/>
                  <a:gd name="T86" fmla="*/ 512 w 532"/>
                  <a:gd name="T87" fmla="*/ 329 h 533"/>
                  <a:gd name="T88" fmla="*/ 498 w 532"/>
                  <a:gd name="T89" fmla="*/ 323 h 533"/>
                  <a:gd name="T90" fmla="*/ 482 w 532"/>
                  <a:gd name="T91" fmla="*/ 358 h 533"/>
                  <a:gd name="T92" fmla="*/ 462 w 532"/>
                  <a:gd name="T93" fmla="*/ 394 h 533"/>
                  <a:gd name="T94" fmla="*/ 467 w 532"/>
                  <a:gd name="T95" fmla="*/ 443 h 533"/>
                  <a:gd name="T96" fmla="*/ 455 w 532"/>
                  <a:gd name="T97" fmla="*/ 433 h 533"/>
                  <a:gd name="T98" fmla="*/ 445 w 532"/>
                  <a:gd name="T99" fmla="*/ 421 h 533"/>
                  <a:gd name="T100" fmla="*/ 381 w 532"/>
                  <a:gd name="T101" fmla="*/ 474 h 533"/>
                  <a:gd name="T102" fmla="*/ 349 w 532"/>
                  <a:gd name="T103" fmla="*/ 487 h 533"/>
                  <a:gd name="T104" fmla="*/ 351 w 532"/>
                  <a:gd name="T105" fmla="*/ 486 h 533"/>
                  <a:gd name="T106" fmla="*/ 359 w 532"/>
                  <a:gd name="T107" fmla="*/ 517 h 533"/>
                  <a:gd name="T108" fmla="*/ 314 w 532"/>
                  <a:gd name="T109" fmla="*/ 497 h 533"/>
                  <a:gd name="T110" fmla="*/ 275 w 532"/>
                  <a:gd name="T111" fmla="*/ 502 h 533"/>
                  <a:gd name="T112" fmla="*/ 241 w 532"/>
                  <a:gd name="T113" fmla="*/ 502 h 533"/>
                  <a:gd name="T114" fmla="*/ 245 w 532"/>
                  <a:gd name="T115" fmla="*/ 502 h 533"/>
                  <a:gd name="T116" fmla="*/ 235 w 532"/>
                  <a:gd name="T117" fmla="*/ 532 h 533"/>
                  <a:gd name="T118" fmla="*/ 200 w 532"/>
                  <a:gd name="T119" fmla="*/ 522 h 533"/>
                  <a:gd name="T120" fmla="*/ 166 w 532"/>
                  <a:gd name="T121" fmla="*/ 481 h 533"/>
                  <a:gd name="T122" fmla="*/ 140 w 532"/>
                  <a:gd name="T123" fmla="*/ 46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2" h="533">
                    <a:moveTo>
                      <a:pt x="140" y="463"/>
                    </a:moveTo>
                    <a:lnTo>
                      <a:pt x="103" y="436"/>
                    </a:lnTo>
                    <a:lnTo>
                      <a:pt x="84" y="462"/>
                    </a:lnTo>
                    <a:lnTo>
                      <a:pt x="121" y="488"/>
                    </a:lnTo>
                    <a:lnTo>
                      <a:pt x="140" y="463"/>
                    </a:lnTo>
                    <a:close/>
                    <a:moveTo>
                      <a:pt x="103" y="436"/>
                    </a:moveTo>
                    <a:lnTo>
                      <a:pt x="104" y="437"/>
                    </a:lnTo>
                    <a:lnTo>
                      <a:pt x="105" y="438"/>
                    </a:lnTo>
                    <a:lnTo>
                      <a:pt x="94" y="450"/>
                    </a:lnTo>
                    <a:lnTo>
                      <a:pt x="103" y="436"/>
                    </a:lnTo>
                    <a:close/>
                    <a:moveTo>
                      <a:pt x="105" y="438"/>
                    </a:moveTo>
                    <a:lnTo>
                      <a:pt x="78" y="412"/>
                    </a:lnTo>
                    <a:lnTo>
                      <a:pt x="57" y="434"/>
                    </a:lnTo>
                    <a:lnTo>
                      <a:pt x="82" y="461"/>
                    </a:lnTo>
                    <a:lnTo>
                      <a:pt x="105" y="438"/>
                    </a:lnTo>
                    <a:close/>
                    <a:moveTo>
                      <a:pt x="78" y="412"/>
                    </a:moveTo>
                    <a:lnTo>
                      <a:pt x="80" y="414"/>
                    </a:lnTo>
                    <a:lnTo>
                      <a:pt x="81" y="415"/>
                    </a:lnTo>
                    <a:lnTo>
                      <a:pt x="68" y="423"/>
                    </a:lnTo>
                    <a:lnTo>
                      <a:pt x="78" y="412"/>
                    </a:lnTo>
                    <a:close/>
                    <a:moveTo>
                      <a:pt x="81" y="415"/>
                    </a:moveTo>
                    <a:lnTo>
                      <a:pt x="61" y="379"/>
                    </a:lnTo>
                    <a:lnTo>
                      <a:pt x="33" y="395"/>
                    </a:lnTo>
                    <a:lnTo>
                      <a:pt x="54" y="431"/>
                    </a:lnTo>
                    <a:lnTo>
                      <a:pt x="81" y="415"/>
                    </a:lnTo>
                    <a:close/>
                    <a:moveTo>
                      <a:pt x="61" y="379"/>
                    </a:moveTo>
                    <a:lnTo>
                      <a:pt x="60" y="378"/>
                    </a:lnTo>
                    <a:lnTo>
                      <a:pt x="61" y="379"/>
                    </a:lnTo>
                    <a:lnTo>
                      <a:pt x="47" y="386"/>
                    </a:lnTo>
                    <a:lnTo>
                      <a:pt x="61" y="379"/>
                    </a:lnTo>
                    <a:close/>
                    <a:moveTo>
                      <a:pt x="61" y="379"/>
                    </a:moveTo>
                    <a:lnTo>
                      <a:pt x="46" y="349"/>
                    </a:lnTo>
                    <a:lnTo>
                      <a:pt x="17" y="362"/>
                    </a:lnTo>
                    <a:lnTo>
                      <a:pt x="32" y="394"/>
                    </a:lnTo>
                    <a:lnTo>
                      <a:pt x="61" y="379"/>
                    </a:lnTo>
                    <a:close/>
                    <a:moveTo>
                      <a:pt x="46" y="349"/>
                    </a:moveTo>
                    <a:lnTo>
                      <a:pt x="46" y="350"/>
                    </a:lnTo>
                    <a:lnTo>
                      <a:pt x="47" y="351"/>
                    </a:lnTo>
                    <a:lnTo>
                      <a:pt x="31" y="355"/>
                    </a:lnTo>
                    <a:lnTo>
                      <a:pt x="46" y="349"/>
                    </a:lnTo>
                    <a:close/>
                    <a:moveTo>
                      <a:pt x="47" y="351"/>
                    </a:moveTo>
                    <a:lnTo>
                      <a:pt x="35" y="315"/>
                    </a:lnTo>
                    <a:lnTo>
                      <a:pt x="6" y="323"/>
                    </a:lnTo>
                    <a:lnTo>
                      <a:pt x="16" y="360"/>
                    </a:lnTo>
                    <a:lnTo>
                      <a:pt x="47" y="351"/>
                    </a:lnTo>
                    <a:close/>
                    <a:moveTo>
                      <a:pt x="35" y="315"/>
                    </a:moveTo>
                    <a:lnTo>
                      <a:pt x="37" y="315"/>
                    </a:lnTo>
                    <a:lnTo>
                      <a:pt x="37" y="317"/>
                    </a:lnTo>
                    <a:lnTo>
                      <a:pt x="21" y="319"/>
                    </a:lnTo>
                    <a:lnTo>
                      <a:pt x="35" y="315"/>
                    </a:lnTo>
                    <a:close/>
                    <a:moveTo>
                      <a:pt x="37" y="317"/>
                    </a:moveTo>
                    <a:lnTo>
                      <a:pt x="31" y="275"/>
                    </a:lnTo>
                    <a:lnTo>
                      <a:pt x="0" y="278"/>
                    </a:lnTo>
                    <a:lnTo>
                      <a:pt x="5" y="320"/>
                    </a:lnTo>
                    <a:lnTo>
                      <a:pt x="37" y="317"/>
                    </a:lnTo>
                    <a:close/>
                    <a:moveTo>
                      <a:pt x="31" y="275"/>
                    </a:moveTo>
                    <a:lnTo>
                      <a:pt x="31" y="276"/>
                    </a:lnTo>
                    <a:lnTo>
                      <a:pt x="31" y="277"/>
                    </a:lnTo>
                    <a:lnTo>
                      <a:pt x="15" y="277"/>
                    </a:lnTo>
                    <a:lnTo>
                      <a:pt x="31" y="275"/>
                    </a:lnTo>
                    <a:close/>
                    <a:moveTo>
                      <a:pt x="31" y="277"/>
                    </a:moveTo>
                    <a:lnTo>
                      <a:pt x="31" y="241"/>
                    </a:lnTo>
                    <a:lnTo>
                      <a:pt x="0" y="241"/>
                    </a:lnTo>
                    <a:lnTo>
                      <a:pt x="0" y="277"/>
                    </a:lnTo>
                    <a:lnTo>
                      <a:pt x="31" y="277"/>
                    </a:lnTo>
                    <a:close/>
                    <a:moveTo>
                      <a:pt x="31" y="241"/>
                    </a:moveTo>
                    <a:lnTo>
                      <a:pt x="31" y="242"/>
                    </a:lnTo>
                    <a:lnTo>
                      <a:pt x="31" y="243"/>
                    </a:lnTo>
                    <a:lnTo>
                      <a:pt x="15" y="241"/>
                    </a:lnTo>
                    <a:lnTo>
                      <a:pt x="31" y="241"/>
                    </a:lnTo>
                    <a:close/>
                    <a:moveTo>
                      <a:pt x="31" y="243"/>
                    </a:moveTo>
                    <a:lnTo>
                      <a:pt x="37" y="201"/>
                    </a:lnTo>
                    <a:lnTo>
                      <a:pt x="5" y="197"/>
                    </a:lnTo>
                    <a:lnTo>
                      <a:pt x="0" y="239"/>
                    </a:lnTo>
                    <a:lnTo>
                      <a:pt x="31" y="243"/>
                    </a:lnTo>
                    <a:close/>
                    <a:moveTo>
                      <a:pt x="37" y="201"/>
                    </a:moveTo>
                    <a:lnTo>
                      <a:pt x="35" y="203"/>
                    </a:lnTo>
                    <a:lnTo>
                      <a:pt x="35" y="205"/>
                    </a:lnTo>
                    <a:lnTo>
                      <a:pt x="21" y="199"/>
                    </a:lnTo>
                    <a:lnTo>
                      <a:pt x="37" y="201"/>
                    </a:lnTo>
                    <a:close/>
                    <a:moveTo>
                      <a:pt x="35" y="205"/>
                    </a:moveTo>
                    <a:lnTo>
                      <a:pt x="51" y="168"/>
                    </a:lnTo>
                    <a:lnTo>
                      <a:pt x="22" y="156"/>
                    </a:lnTo>
                    <a:lnTo>
                      <a:pt x="6" y="193"/>
                    </a:lnTo>
                    <a:lnTo>
                      <a:pt x="35" y="205"/>
                    </a:lnTo>
                    <a:close/>
                    <a:moveTo>
                      <a:pt x="51" y="168"/>
                    </a:moveTo>
                    <a:lnTo>
                      <a:pt x="51" y="169"/>
                    </a:lnTo>
                    <a:lnTo>
                      <a:pt x="50" y="170"/>
                    </a:lnTo>
                    <a:lnTo>
                      <a:pt x="37" y="162"/>
                    </a:lnTo>
                    <a:lnTo>
                      <a:pt x="51" y="168"/>
                    </a:lnTo>
                    <a:close/>
                    <a:moveTo>
                      <a:pt x="50" y="170"/>
                    </a:moveTo>
                    <a:lnTo>
                      <a:pt x="71" y="134"/>
                    </a:lnTo>
                    <a:lnTo>
                      <a:pt x="44" y="118"/>
                    </a:lnTo>
                    <a:lnTo>
                      <a:pt x="23" y="154"/>
                    </a:lnTo>
                    <a:lnTo>
                      <a:pt x="50" y="170"/>
                    </a:lnTo>
                    <a:close/>
                    <a:moveTo>
                      <a:pt x="71" y="134"/>
                    </a:moveTo>
                    <a:lnTo>
                      <a:pt x="70" y="134"/>
                    </a:lnTo>
                    <a:lnTo>
                      <a:pt x="70" y="135"/>
                    </a:lnTo>
                    <a:lnTo>
                      <a:pt x="57" y="125"/>
                    </a:lnTo>
                    <a:lnTo>
                      <a:pt x="71" y="134"/>
                    </a:lnTo>
                    <a:close/>
                    <a:moveTo>
                      <a:pt x="70" y="135"/>
                    </a:moveTo>
                    <a:lnTo>
                      <a:pt x="92" y="103"/>
                    </a:lnTo>
                    <a:lnTo>
                      <a:pt x="65" y="86"/>
                    </a:lnTo>
                    <a:lnTo>
                      <a:pt x="45" y="117"/>
                    </a:lnTo>
                    <a:lnTo>
                      <a:pt x="70" y="135"/>
                    </a:lnTo>
                    <a:close/>
                    <a:moveTo>
                      <a:pt x="92" y="103"/>
                    </a:moveTo>
                    <a:lnTo>
                      <a:pt x="90" y="105"/>
                    </a:lnTo>
                    <a:lnTo>
                      <a:pt x="89" y="106"/>
                    </a:lnTo>
                    <a:lnTo>
                      <a:pt x="78" y="94"/>
                    </a:lnTo>
                    <a:lnTo>
                      <a:pt x="92" y="103"/>
                    </a:lnTo>
                    <a:close/>
                    <a:moveTo>
                      <a:pt x="89" y="106"/>
                    </a:moveTo>
                    <a:lnTo>
                      <a:pt x="119" y="81"/>
                    </a:lnTo>
                    <a:lnTo>
                      <a:pt x="100" y="56"/>
                    </a:lnTo>
                    <a:lnTo>
                      <a:pt x="68" y="83"/>
                    </a:lnTo>
                    <a:lnTo>
                      <a:pt x="89" y="106"/>
                    </a:lnTo>
                    <a:close/>
                    <a:moveTo>
                      <a:pt x="119" y="81"/>
                    </a:moveTo>
                    <a:lnTo>
                      <a:pt x="118" y="81"/>
                    </a:lnTo>
                    <a:lnTo>
                      <a:pt x="118" y="82"/>
                    </a:lnTo>
                    <a:lnTo>
                      <a:pt x="110" y="68"/>
                    </a:lnTo>
                    <a:lnTo>
                      <a:pt x="119" y="81"/>
                    </a:lnTo>
                    <a:close/>
                    <a:moveTo>
                      <a:pt x="118" y="82"/>
                    </a:moveTo>
                    <a:lnTo>
                      <a:pt x="150" y="60"/>
                    </a:lnTo>
                    <a:lnTo>
                      <a:pt x="132" y="35"/>
                    </a:lnTo>
                    <a:lnTo>
                      <a:pt x="101" y="55"/>
                    </a:lnTo>
                    <a:lnTo>
                      <a:pt x="118" y="82"/>
                    </a:lnTo>
                    <a:close/>
                    <a:moveTo>
                      <a:pt x="150" y="60"/>
                    </a:moveTo>
                    <a:lnTo>
                      <a:pt x="149" y="61"/>
                    </a:lnTo>
                    <a:lnTo>
                      <a:pt x="147" y="62"/>
                    </a:lnTo>
                    <a:lnTo>
                      <a:pt x="141" y="47"/>
                    </a:lnTo>
                    <a:lnTo>
                      <a:pt x="150" y="60"/>
                    </a:lnTo>
                    <a:close/>
                    <a:moveTo>
                      <a:pt x="147" y="62"/>
                    </a:moveTo>
                    <a:lnTo>
                      <a:pt x="183" y="46"/>
                    </a:lnTo>
                    <a:lnTo>
                      <a:pt x="171" y="17"/>
                    </a:lnTo>
                    <a:lnTo>
                      <a:pt x="134" y="33"/>
                    </a:lnTo>
                    <a:lnTo>
                      <a:pt x="147" y="62"/>
                    </a:lnTo>
                    <a:close/>
                    <a:moveTo>
                      <a:pt x="183" y="46"/>
                    </a:moveTo>
                    <a:lnTo>
                      <a:pt x="220" y="31"/>
                    </a:lnTo>
                    <a:lnTo>
                      <a:pt x="208" y="1"/>
                    </a:lnTo>
                    <a:lnTo>
                      <a:pt x="171" y="17"/>
                    </a:lnTo>
                    <a:lnTo>
                      <a:pt x="183" y="46"/>
                    </a:lnTo>
                    <a:close/>
                    <a:moveTo>
                      <a:pt x="220" y="31"/>
                    </a:moveTo>
                    <a:lnTo>
                      <a:pt x="217" y="32"/>
                    </a:lnTo>
                    <a:lnTo>
                      <a:pt x="214" y="32"/>
                    </a:lnTo>
                    <a:lnTo>
                      <a:pt x="214" y="16"/>
                    </a:lnTo>
                    <a:lnTo>
                      <a:pt x="220" y="31"/>
                    </a:lnTo>
                    <a:close/>
                    <a:moveTo>
                      <a:pt x="214" y="32"/>
                    </a:moveTo>
                    <a:lnTo>
                      <a:pt x="251" y="32"/>
                    </a:lnTo>
                    <a:lnTo>
                      <a:pt x="251" y="0"/>
                    </a:lnTo>
                    <a:lnTo>
                      <a:pt x="214" y="0"/>
                    </a:lnTo>
                    <a:lnTo>
                      <a:pt x="214" y="32"/>
                    </a:lnTo>
                    <a:close/>
                    <a:moveTo>
                      <a:pt x="251" y="32"/>
                    </a:moveTo>
                    <a:lnTo>
                      <a:pt x="293" y="32"/>
                    </a:lnTo>
                    <a:lnTo>
                      <a:pt x="293" y="0"/>
                    </a:lnTo>
                    <a:lnTo>
                      <a:pt x="251" y="0"/>
                    </a:lnTo>
                    <a:lnTo>
                      <a:pt x="251" y="32"/>
                    </a:lnTo>
                    <a:close/>
                    <a:moveTo>
                      <a:pt x="293" y="32"/>
                    </a:moveTo>
                    <a:lnTo>
                      <a:pt x="290" y="32"/>
                    </a:lnTo>
                    <a:lnTo>
                      <a:pt x="290" y="32"/>
                    </a:lnTo>
                    <a:lnTo>
                      <a:pt x="293" y="16"/>
                    </a:lnTo>
                    <a:lnTo>
                      <a:pt x="293" y="32"/>
                    </a:lnTo>
                    <a:close/>
                    <a:moveTo>
                      <a:pt x="290" y="32"/>
                    </a:moveTo>
                    <a:lnTo>
                      <a:pt x="327" y="37"/>
                    </a:lnTo>
                    <a:lnTo>
                      <a:pt x="331" y="6"/>
                    </a:lnTo>
                    <a:lnTo>
                      <a:pt x="295" y="0"/>
                    </a:lnTo>
                    <a:lnTo>
                      <a:pt x="290" y="32"/>
                    </a:lnTo>
                    <a:close/>
                    <a:moveTo>
                      <a:pt x="327" y="37"/>
                    </a:moveTo>
                    <a:lnTo>
                      <a:pt x="324" y="37"/>
                    </a:lnTo>
                    <a:lnTo>
                      <a:pt x="323" y="36"/>
                    </a:lnTo>
                    <a:lnTo>
                      <a:pt x="329" y="21"/>
                    </a:lnTo>
                    <a:lnTo>
                      <a:pt x="327" y="37"/>
                    </a:lnTo>
                    <a:close/>
                    <a:moveTo>
                      <a:pt x="323" y="36"/>
                    </a:moveTo>
                    <a:lnTo>
                      <a:pt x="359" y="51"/>
                    </a:lnTo>
                    <a:lnTo>
                      <a:pt x="371" y="22"/>
                    </a:lnTo>
                    <a:lnTo>
                      <a:pt x="335" y="7"/>
                    </a:lnTo>
                    <a:lnTo>
                      <a:pt x="323" y="36"/>
                    </a:lnTo>
                    <a:close/>
                    <a:moveTo>
                      <a:pt x="359" y="51"/>
                    </a:moveTo>
                    <a:lnTo>
                      <a:pt x="396" y="67"/>
                    </a:lnTo>
                    <a:lnTo>
                      <a:pt x="408" y="38"/>
                    </a:lnTo>
                    <a:lnTo>
                      <a:pt x="371" y="22"/>
                    </a:lnTo>
                    <a:lnTo>
                      <a:pt x="359" y="51"/>
                    </a:lnTo>
                    <a:close/>
                    <a:moveTo>
                      <a:pt x="396" y="67"/>
                    </a:moveTo>
                    <a:lnTo>
                      <a:pt x="395" y="66"/>
                    </a:lnTo>
                    <a:lnTo>
                      <a:pt x="392" y="65"/>
                    </a:lnTo>
                    <a:lnTo>
                      <a:pt x="402" y="52"/>
                    </a:lnTo>
                    <a:lnTo>
                      <a:pt x="396" y="67"/>
                    </a:lnTo>
                    <a:close/>
                    <a:moveTo>
                      <a:pt x="392" y="65"/>
                    </a:moveTo>
                    <a:lnTo>
                      <a:pt x="429" y="92"/>
                    </a:lnTo>
                    <a:lnTo>
                      <a:pt x="448" y="66"/>
                    </a:lnTo>
                    <a:lnTo>
                      <a:pt x="411" y="40"/>
                    </a:lnTo>
                    <a:lnTo>
                      <a:pt x="392" y="65"/>
                    </a:lnTo>
                    <a:close/>
                    <a:moveTo>
                      <a:pt x="429" y="92"/>
                    </a:moveTo>
                    <a:lnTo>
                      <a:pt x="428" y="90"/>
                    </a:lnTo>
                    <a:lnTo>
                      <a:pt x="426" y="89"/>
                    </a:lnTo>
                    <a:lnTo>
                      <a:pt x="438" y="79"/>
                    </a:lnTo>
                    <a:lnTo>
                      <a:pt x="429" y="92"/>
                    </a:lnTo>
                    <a:close/>
                    <a:moveTo>
                      <a:pt x="426" y="89"/>
                    </a:moveTo>
                    <a:lnTo>
                      <a:pt x="453" y="120"/>
                    </a:lnTo>
                    <a:lnTo>
                      <a:pt x="477" y="100"/>
                    </a:lnTo>
                    <a:lnTo>
                      <a:pt x="451" y="68"/>
                    </a:lnTo>
                    <a:lnTo>
                      <a:pt x="426" y="89"/>
                    </a:lnTo>
                    <a:close/>
                    <a:moveTo>
                      <a:pt x="453" y="120"/>
                    </a:moveTo>
                    <a:lnTo>
                      <a:pt x="452" y="119"/>
                    </a:lnTo>
                    <a:lnTo>
                      <a:pt x="452" y="118"/>
                    </a:lnTo>
                    <a:lnTo>
                      <a:pt x="465" y="110"/>
                    </a:lnTo>
                    <a:lnTo>
                      <a:pt x="453" y="120"/>
                    </a:lnTo>
                    <a:close/>
                    <a:moveTo>
                      <a:pt x="452" y="118"/>
                    </a:moveTo>
                    <a:lnTo>
                      <a:pt x="472" y="150"/>
                    </a:lnTo>
                    <a:lnTo>
                      <a:pt x="499" y="133"/>
                    </a:lnTo>
                    <a:lnTo>
                      <a:pt x="478" y="101"/>
                    </a:lnTo>
                    <a:lnTo>
                      <a:pt x="452" y="118"/>
                    </a:lnTo>
                    <a:close/>
                    <a:moveTo>
                      <a:pt x="472" y="150"/>
                    </a:moveTo>
                    <a:lnTo>
                      <a:pt x="472" y="149"/>
                    </a:lnTo>
                    <a:lnTo>
                      <a:pt x="471" y="148"/>
                    </a:lnTo>
                    <a:lnTo>
                      <a:pt x="485" y="142"/>
                    </a:lnTo>
                    <a:lnTo>
                      <a:pt x="472" y="150"/>
                    </a:lnTo>
                    <a:close/>
                    <a:moveTo>
                      <a:pt x="471" y="148"/>
                    </a:moveTo>
                    <a:lnTo>
                      <a:pt x="486" y="184"/>
                    </a:lnTo>
                    <a:lnTo>
                      <a:pt x="516" y="171"/>
                    </a:lnTo>
                    <a:lnTo>
                      <a:pt x="500" y="136"/>
                    </a:lnTo>
                    <a:lnTo>
                      <a:pt x="471" y="148"/>
                    </a:lnTo>
                    <a:close/>
                    <a:moveTo>
                      <a:pt x="486" y="184"/>
                    </a:moveTo>
                    <a:lnTo>
                      <a:pt x="486" y="183"/>
                    </a:lnTo>
                    <a:lnTo>
                      <a:pt x="486" y="183"/>
                    </a:lnTo>
                    <a:lnTo>
                      <a:pt x="502" y="177"/>
                    </a:lnTo>
                    <a:lnTo>
                      <a:pt x="486" y="184"/>
                    </a:lnTo>
                    <a:close/>
                    <a:moveTo>
                      <a:pt x="486" y="183"/>
                    </a:moveTo>
                    <a:lnTo>
                      <a:pt x="497" y="218"/>
                    </a:lnTo>
                    <a:lnTo>
                      <a:pt x="527" y="210"/>
                    </a:lnTo>
                    <a:lnTo>
                      <a:pt x="516" y="173"/>
                    </a:lnTo>
                    <a:lnTo>
                      <a:pt x="486" y="183"/>
                    </a:lnTo>
                    <a:close/>
                    <a:moveTo>
                      <a:pt x="497" y="218"/>
                    </a:moveTo>
                    <a:lnTo>
                      <a:pt x="497" y="217"/>
                    </a:lnTo>
                    <a:lnTo>
                      <a:pt x="497" y="216"/>
                    </a:lnTo>
                    <a:lnTo>
                      <a:pt x="512" y="214"/>
                    </a:lnTo>
                    <a:lnTo>
                      <a:pt x="497" y="218"/>
                    </a:lnTo>
                    <a:close/>
                    <a:moveTo>
                      <a:pt x="497" y="216"/>
                    </a:moveTo>
                    <a:lnTo>
                      <a:pt x="502" y="253"/>
                    </a:lnTo>
                    <a:lnTo>
                      <a:pt x="532" y="249"/>
                    </a:lnTo>
                    <a:lnTo>
                      <a:pt x="527" y="212"/>
                    </a:lnTo>
                    <a:lnTo>
                      <a:pt x="497" y="216"/>
                    </a:lnTo>
                    <a:close/>
                    <a:moveTo>
                      <a:pt x="502" y="253"/>
                    </a:moveTo>
                    <a:lnTo>
                      <a:pt x="502" y="252"/>
                    </a:lnTo>
                    <a:lnTo>
                      <a:pt x="502" y="251"/>
                    </a:lnTo>
                    <a:lnTo>
                      <a:pt x="517" y="251"/>
                    </a:lnTo>
                    <a:lnTo>
                      <a:pt x="502" y="253"/>
                    </a:lnTo>
                    <a:close/>
                    <a:moveTo>
                      <a:pt x="502" y="251"/>
                    </a:moveTo>
                    <a:lnTo>
                      <a:pt x="502" y="293"/>
                    </a:lnTo>
                    <a:lnTo>
                      <a:pt x="532" y="293"/>
                    </a:lnTo>
                    <a:lnTo>
                      <a:pt x="532" y="251"/>
                    </a:lnTo>
                    <a:lnTo>
                      <a:pt x="502" y="251"/>
                    </a:lnTo>
                    <a:close/>
                    <a:moveTo>
                      <a:pt x="502" y="293"/>
                    </a:moveTo>
                    <a:lnTo>
                      <a:pt x="502" y="292"/>
                    </a:lnTo>
                    <a:lnTo>
                      <a:pt x="502" y="291"/>
                    </a:lnTo>
                    <a:lnTo>
                      <a:pt x="517" y="293"/>
                    </a:lnTo>
                    <a:lnTo>
                      <a:pt x="502" y="293"/>
                    </a:lnTo>
                    <a:close/>
                    <a:moveTo>
                      <a:pt x="502" y="291"/>
                    </a:moveTo>
                    <a:lnTo>
                      <a:pt x="497" y="327"/>
                    </a:lnTo>
                    <a:lnTo>
                      <a:pt x="527" y="331"/>
                    </a:lnTo>
                    <a:lnTo>
                      <a:pt x="532" y="295"/>
                    </a:lnTo>
                    <a:lnTo>
                      <a:pt x="502" y="291"/>
                    </a:lnTo>
                    <a:close/>
                    <a:moveTo>
                      <a:pt x="497" y="327"/>
                    </a:moveTo>
                    <a:lnTo>
                      <a:pt x="497" y="325"/>
                    </a:lnTo>
                    <a:lnTo>
                      <a:pt x="498" y="323"/>
                    </a:lnTo>
                    <a:lnTo>
                      <a:pt x="512" y="329"/>
                    </a:lnTo>
                    <a:lnTo>
                      <a:pt x="497" y="327"/>
                    </a:lnTo>
                    <a:close/>
                    <a:moveTo>
                      <a:pt x="498" y="323"/>
                    </a:moveTo>
                    <a:lnTo>
                      <a:pt x="481" y="360"/>
                    </a:lnTo>
                    <a:lnTo>
                      <a:pt x="511" y="372"/>
                    </a:lnTo>
                    <a:lnTo>
                      <a:pt x="526" y="335"/>
                    </a:lnTo>
                    <a:lnTo>
                      <a:pt x="498" y="323"/>
                    </a:lnTo>
                    <a:close/>
                    <a:moveTo>
                      <a:pt x="481" y="360"/>
                    </a:moveTo>
                    <a:lnTo>
                      <a:pt x="482" y="359"/>
                    </a:lnTo>
                    <a:lnTo>
                      <a:pt x="482" y="358"/>
                    </a:lnTo>
                    <a:lnTo>
                      <a:pt x="496" y="366"/>
                    </a:lnTo>
                    <a:lnTo>
                      <a:pt x="481" y="360"/>
                    </a:lnTo>
                    <a:close/>
                    <a:moveTo>
                      <a:pt x="482" y="358"/>
                    </a:moveTo>
                    <a:lnTo>
                      <a:pt x="462" y="395"/>
                    </a:lnTo>
                    <a:lnTo>
                      <a:pt x="488" y="410"/>
                    </a:lnTo>
                    <a:lnTo>
                      <a:pt x="510" y="373"/>
                    </a:lnTo>
                    <a:lnTo>
                      <a:pt x="482" y="358"/>
                    </a:lnTo>
                    <a:close/>
                    <a:moveTo>
                      <a:pt x="462" y="395"/>
                    </a:moveTo>
                    <a:lnTo>
                      <a:pt x="462" y="394"/>
                    </a:lnTo>
                    <a:lnTo>
                      <a:pt x="462" y="394"/>
                    </a:lnTo>
                    <a:lnTo>
                      <a:pt x="475" y="403"/>
                    </a:lnTo>
                    <a:lnTo>
                      <a:pt x="462" y="395"/>
                    </a:lnTo>
                    <a:close/>
                    <a:moveTo>
                      <a:pt x="462" y="394"/>
                    </a:moveTo>
                    <a:lnTo>
                      <a:pt x="441" y="425"/>
                    </a:lnTo>
                    <a:lnTo>
                      <a:pt x="467" y="443"/>
                    </a:lnTo>
                    <a:lnTo>
                      <a:pt x="488" y="411"/>
                    </a:lnTo>
                    <a:lnTo>
                      <a:pt x="462" y="394"/>
                    </a:lnTo>
                    <a:close/>
                    <a:moveTo>
                      <a:pt x="441" y="425"/>
                    </a:moveTo>
                    <a:lnTo>
                      <a:pt x="442" y="423"/>
                    </a:lnTo>
                    <a:lnTo>
                      <a:pt x="445" y="421"/>
                    </a:lnTo>
                    <a:lnTo>
                      <a:pt x="455" y="433"/>
                    </a:lnTo>
                    <a:lnTo>
                      <a:pt x="441" y="425"/>
                    </a:lnTo>
                    <a:close/>
                    <a:moveTo>
                      <a:pt x="445" y="421"/>
                    </a:moveTo>
                    <a:lnTo>
                      <a:pt x="413" y="448"/>
                    </a:lnTo>
                    <a:lnTo>
                      <a:pt x="433" y="472"/>
                    </a:lnTo>
                    <a:lnTo>
                      <a:pt x="464" y="446"/>
                    </a:lnTo>
                    <a:lnTo>
                      <a:pt x="445" y="421"/>
                    </a:lnTo>
                    <a:close/>
                    <a:moveTo>
                      <a:pt x="413" y="448"/>
                    </a:moveTo>
                    <a:lnTo>
                      <a:pt x="381" y="474"/>
                    </a:lnTo>
                    <a:lnTo>
                      <a:pt x="402" y="498"/>
                    </a:lnTo>
                    <a:lnTo>
                      <a:pt x="433" y="472"/>
                    </a:lnTo>
                    <a:lnTo>
                      <a:pt x="413" y="448"/>
                    </a:lnTo>
                    <a:close/>
                    <a:moveTo>
                      <a:pt x="381" y="474"/>
                    </a:moveTo>
                    <a:lnTo>
                      <a:pt x="383" y="472"/>
                    </a:lnTo>
                    <a:lnTo>
                      <a:pt x="385" y="471"/>
                    </a:lnTo>
                    <a:lnTo>
                      <a:pt x="391" y="486"/>
                    </a:lnTo>
                    <a:lnTo>
                      <a:pt x="381" y="474"/>
                    </a:lnTo>
                    <a:close/>
                    <a:moveTo>
                      <a:pt x="385" y="471"/>
                    </a:moveTo>
                    <a:lnTo>
                      <a:pt x="349" y="487"/>
                    </a:lnTo>
                    <a:lnTo>
                      <a:pt x="361" y="516"/>
                    </a:lnTo>
                    <a:lnTo>
                      <a:pt x="398" y="501"/>
                    </a:lnTo>
                    <a:lnTo>
                      <a:pt x="385" y="471"/>
                    </a:lnTo>
                    <a:close/>
                    <a:moveTo>
                      <a:pt x="349" y="487"/>
                    </a:moveTo>
                    <a:lnTo>
                      <a:pt x="350" y="486"/>
                    </a:lnTo>
                    <a:lnTo>
                      <a:pt x="351" y="486"/>
                    </a:lnTo>
                    <a:lnTo>
                      <a:pt x="355" y="502"/>
                    </a:lnTo>
                    <a:lnTo>
                      <a:pt x="349" y="487"/>
                    </a:lnTo>
                    <a:close/>
                    <a:moveTo>
                      <a:pt x="351" y="486"/>
                    </a:moveTo>
                    <a:lnTo>
                      <a:pt x="314" y="497"/>
                    </a:lnTo>
                    <a:lnTo>
                      <a:pt x="323" y="527"/>
                    </a:lnTo>
                    <a:lnTo>
                      <a:pt x="359" y="517"/>
                    </a:lnTo>
                    <a:lnTo>
                      <a:pt x="351" y="486"/>
                    </a:lnTo>
                    <a:close/>
                    <a:moveTo>
                      <a:pt x="314" y="497"/>
                    </a:moveTo>
                    <a:lnTo>
                      <a:pt x="315" y="497"/>
                    </a:lnTo>
                    <a:lnTo>
                      <a:pt x="317" y="497"/>
                    </a:lnTo>
                    <a:lnTo>
                      <a:pt x="318" y="512"/>
                    </a:lnTo>
                    <a:lnTo>
                      <a:pt x="314" y="497"/>
                    </a:lnTo>
                    <a:close/>
                    <a:moveTo>
                      <a:pt x="317" y="497"/>
                    </a:moveTo>
                    <a:lnTo>
                      <a:pt x="275" y="502"/>
                    </a:lnTo>
                    <a:lnTo>
                      <a:pt x="278" y="532"/>
                    </a:lnTo>
                    <a:lnTo>
                      <a:pt x="320" y="527"/>
                    </a:lnTo>
                    <a:lnTo>
                      <a:pt x="317" y="497"/>
                    </a:lnTo>
                    <a:close/>
                    <a:moveTo>
                      <a:pt x="275" y="502"/>
                    </a:moveTo>
                    <a:lnTo>
                      <a:pt x="276" y="502"/>
                    </a:lnTo>
                    <a:lnTo>
                      <a:pt x="276" y="502"/>
                    </a:lnTo>
                    <a:lnTo>
                      <a:pt x="276" y="517"/>
                    </a:lnTo>
                    <a:lnTo>
                      <a:pt x="275" y="502"/>
                    </a:lnTo>
                    <a:close/>
                    <a:moveTo>
                      <a:pt x="276" y="502"/>
                    </a:moveTo>
                    <a:lnTo>
                      <a:pt x="241" y="502"/>
                    </a:lnTo>
                    <a:lnTo>
                      <a:pt x="241" y="533"/>
                    </a:lnTo>
                    <a:lnTo>
                      <a:pt x="276" y="533"/>
                    </a:lnTo>
                    <a:lnTo>
                      <a:pt x="276" y="502"/>
                    </a:lnTo>
                    <a:close/>
                    <a:moveTo>
                      <a:pt x="241" y="502"/>
                    </a:moveTo>
                    <a:lnTo>
                      <a:pt x="243" y="502"/>
                    </a:lnTo>
                    <a:lnTo>
                      <a:pt x="245" y="502"/>
                    </a:lnTo>
                    <a:lnTo>
                      <a:pt x="241" y="517"/>
                    </a:lnTo>
                    <a:lnTo>
                      <a:pt x="241" y="502"/>
                    </a:lnTo>
                    <a:close/>
                    <a:moveTo>
                      <a:pt x="245" y="502"/>
                    </a:moveTo>
                    <a:lnTo>
                      <a:pt x="208" y="492"/>
                    </a:lnTo>
                    <a:lnTo>
                      <a:pt x="200" y="522"/>
                    </a:lnTo>
                    <a:lnTo>
                      <a:pt x="235" y="532"/>
                    </a:lnTo>
                    <a:lnTo>
                      <a:pt x="245" y="502"/>
                    </a:lnTo>
                    <a:close/>
                    <a:moveTo>
                      <a:pt x="200" y="522"/>
                    </a:moveTo>
                    <a:lnTo>
                      <a:pt x="198" y="521"/>
                    </a:lnTo>
                    <a:lnTo>
                      <a:pt x="200" y="522"/>
                    </a:lnTo>
                    <a:lnTo>
                      <a:pt x="204" y="507"/>
                    </a:lnTo>
                    <a:lnTo>
                      <a:pt x="200" y="522"/>
                    </a:lnTo>
                    <a:close/>
                    <a:moveTo>
                      <a:pt x="207" y="492"/>
                    </a:moveTo>
                    <a:lnTo>
                      <a:pt x="166" y="481"/>
                    </a:lnTo>
                    <a:lnTo>
                      <a:pt x="158" y="512"/>
                    </a:lnTo>
                    <a:lnTo>
                      <a:pt x="200" y="522"/>
                    </a:lnTo>
                    <a:lnTo>
                      <a:pt x="207" y="492"/>
                    </a:lnTo>
                    <a:close/>
                    <a:moveTo>
                      <a:pt x="166" y="481"/>
                    </a:moveTo>
                    <a:lnTo>
                      <a:pt x="168" y="482"/>
                    </a:lnTo>
                    <a:lnTo>
                      <a:pt x="170" y="483"/>
                    </a:lnTo>
                    <a:lnTo>
                      <a:pt x="162" y="497"/>
                    </a:lnTo>
                    <a:lnTo>
                      <a:pt x="166" y="481"/>
                    </a:lnTo>
                    <a:close/>
                    <a:moveTo>
                      <a:pt x="170" y="483"/>
                    </a:moveTo>
                    <a:lnTo>
                      <a:pt x="140" y="462"/>
                    </a:lnTo>
                    <a:lnTo>
                      <a:pt x="122" y="488"/>
                    </a:lnTo>
                    <a:lnTo>
                      <a:pt x="153" y="510"/>
                    </a:lnTo>
                    <a:lnTo>
                      <a:pt x="170" y="48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56" name="Freeform 144">
                <a:extLst>
                  <a:ext uri="{FF2B5EF4-FFF2-40B4-BE49-F238E27FC236}">
                    <a16:creationId xmlns:a16="http://schemas.microsoft.com/office/drawing/2014/main" id="{4691E115-D3B4-BE44-DFBB-27E170C17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367"/>
                <a:ext cx="101" cy="101"/>
              </a:xfrm>
              <a:custGeom>
                <a:avLst/>
                <a:gdLst>
                  <a:gd name="T0" fmla="*/ 261 w 507"/>
                  <a:gd name="T1" fmla="*/ 0 h 501"/>
                  <a:gd name="T2" fmla="*/ 219 w 507"/>
                  <a:gd name="T3" fmla="*/ 0 h 501"/>
                  <a:gd name="T4" fmla="*/ 182 w 507"/>
                  <a:gd name="T5" fmla="*/ 10 h 501"/>
                  <a:gd name="T6" fmla="*/ 146 w 507"/>
                  <a:gd name="T7" fmla="*/ 26 h 501"/>
                  <a:gd name="T8" fmla="*/ 110 w 507"/>
                  <a:gd name="T9" fmla="*/ 41 h 501"/>
                  <a:gd name="T10" fmla="*/ 78 w 507"/>
                  <a:gd name="T11" fmla="*/ 68 h 501"/>
                  <a:gd name="T12" fmla="*/ 52 w 507"/>
                  <a:gd name="T13" fmla="*/ 99 h 501"/>
                  <a:gd name="T14" fmla="*/ 31 w 507"/>
                  <a:gd name="T15" fmla="*/ 130 h 501"/>
                  <a:gd name="T16" fmla="*/ 15 w 507"/>
                  <a:gd name="T17" fmla="*/ 167 h 501"/>
                  <a:gd name="T18" fmla="*/ 5 w 507"/>
                  <a:gd name="T19" fmla="*/ 204 h 501"/>
                  <a:gd name="T20" fmla="*/ 0 w 507"/>
                  <a:gd name="T21" fmla="*/ 245 h 501"/>
                  <a:gd name="T22" fmla="*/ 5 w 507"/>
                  <a:gd name="T23" fmla="*/ 287 h 501"/>
                  <a:gd name="T24" fmla="*/ 10 w 507"/>
                  <a:gd name="T25" fmla="*/ 324 h 501"/>
                  <a:gd name="T26" fmla="*/ 26 w 507"/>
                  <a:gd name="T27" fmla="*/ 360 h 501"/>
                  <a:gd name="T28" fmla="*/ 47 w 507"/>
                  <a:gd name="T29" fmla="*/ 391 h 501"/>
                  <a:gd name="T30" fmla="*/ 68 w 507"/>
                  <a:gd name="T31" fmla="*/ 423 h 501"/>
                  <a:gd name="T32" fmla="*/ 99 w 507"/>
                  <a:gd name="T33" fmla="*/ 449 h 501"/>
                  <a:gd name="T34" fmla="*/ 130 w 507"/>
                  <a:gd name="T35" fmla="*/ 470 h 501"/>
                  <a:gd name="T36" fmla="*/ 167 w 507"/>
                  <a:gd name="T37" fmla="*/ 485 h 501"/>
                  <a:gd name="T38" fmla="*/ 204 w 507"/>
                  <a:gd name="T39" fmla="*/ 496 h 501"/>
                  <a:gd name="T40" fmla="*/ 246 w 507"/>
                  <a:gd name="T41" fmla="*/ 501 h 501"/>
                  <a:gd name="T42" fmla="*/ 288 w 507"/>
                  <a:gd name="T43" fmla="*/ 501 h 501"/>
                  <a:gd name="T44" fmla="*/ 323 w 507"/>
                  <a:gd name="T45" fmla="*/ 491 h 501"/>
                  <a:gd name="T46" fmla="*/ 360 w 507"/>
                  <a:gd name="T47" fmla="*/ 480 h 501"/>
                  <a:gd name="T48" fmla="*/ 397 w 507"/>
                  <a:gd name="T49" fmla="*/ 459 h 501"/>
                  <a:gd name="T50" fmla="*/ 428 w 507"/>
                  <a:gd name="T51" fmla="*/ 433 h 501"/>
                  <a:gd name="T52" fmla="*/ 454 w 507"/>
                  <a:gd name="T53" fmla="*/ 407 h 501"/>
                  <a:gd name="T54" fmla="*/ 475 w 507"/>
                  <a:gd name="T55" fmla="*/ 376 h 501"/>
                  <a:gd name="T56" fmla="*/ 490 w 507"/>
                  <a:gd name="T57" fmla="*/ 339 h 501"/>
                  <a:gd name="T58" fmla="*/ 502 w 507"/>
                  <a:gd name="T59" fmla="*/ 297 h 501"/>
                  <a:gd name="T60" fmla="*/ 507 w 507"/>
                  <a:gd name="T61" fmla="*/ 261 h 501"/>
                  <a:gd name="T62" fmla="*/ 502 w 507"/>
                  <a:gd name="T63" fmla="*/ 219 h 501"/>
                  <a:gd name="T64" fmla="*/ 496 w 507"/>
                  <a:gd name="T65" fmla="*/ 177 h 501"/>
                  <a:gd name="T66" fmla="*/ 480 w 507"/>
                  <a:gd name="T67" fmla="*/ 140 h 501"/>
                  <a:gd name="T68" fmla="*/ 460 w 507"/>
                  <a:gd name="T69" fmla="*/ 110 h 501"/>
                  <a:gd name="T70" fmla="*/ 438 w 507"/>
                  <a:gd name="T71" fmla="*/ 78 h 501"/>
                  <a:gd name="T72" fmla="*/ 407 w 507"/>
                  <a:gd name="T73" fmla="*/ 52 h 501"/>
                  <a:gd name="T74" fmla="*/ 376 w 507"/>
                  <a:gd name="T75" fmla="*/ 31 h 501"/>
                  <a:gd name="T76" fmla="*/ 340 w 507"/>
                  <a:gd name="T77" fmla="*/ 16 h 501"/>
                  <a:gd name="T78" fmla="*/ 303 w 507"/>
                  <a:gd name="T79" fmla="*/ 5 h 501"/>
                  <a:gd name="T80" fmla="*/ 261 w 507"/>
                  <a:gd name="T81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7" h="501">
                    <a:moveTo>
                      <a:pt x="261" y="0"/>
                    </a:moveTo>
                    <a:lnTo>
                      <a:pt x="219" y="0"/>
                    </a:lnTo>
                    <a:lnTo>
                      <a:pt x="182" y="10"/>
                    </a:lnTo>
                    <a:lnTo>
                      <a:pt x="146" y="26"/>
                    </a:lnTo>
                    <a:lnTo>
                      <a:pt x="110" y="41"/>
                    </a:lnTo>
                    <a:lnTo>
                      <a:pt x="78" y="68"/>
                    </a:lnTo>
                    <a:lnTo>
                      <a:pt x="52" y="99"/>
                    </a:lnTo>
                    <a:lnTo>
                      <a:pt x="31" y="130"/>
                    </a:lnTo>
                    <a:lnTo>
                      <a:pt x="15" y="167"/>
                    </a:lnTo>
                    <a:lnTo>
                      <a:pt x="5" y="204"/>
                    </a:lnTo>
                    <a:lnTo>
                      <a:pt x="0" y="245"/>
                    </a:lnTo>
                    <a:lnTo>
                      <a:pt x="5" y="287"/>
                    </a:lnTo>
                    <a:lnTo>
                      <a:pt x="10" y="324"/>
                    </a:lnTo>
                    <a:lnTo>
                      <a:pt x="26" y="360"/>
                    </a:lnTo>
                    <a:lnTo>
                      <a:pt x="47" y="391"/>
                    </a:lnTo>
                    <a:lnTo>
                      <a:pt x="68" y="423"/>
                    </a:lnTo>
                    <a:lnTo>
                      <a:pt x="99" y="449"/>
                    </a:lnTo>
                    <a:lnTo>
                      <a:pt x="130" y="470"/>
                    </a:lnTo>
                    <a:lnTo>
                      <a:pt x="167" y="485"/>
                    </a:lnTo>
                    <a:lnTo>
                      <a:pt x="204" y="496"/>
                    </a:lnTo>
                    <a:lnTo>
                      <a:pt x="246" y="501"/>
                    </a:lnTo>
                    <a:lnTo>
                      <a:pt x="288" y="501"/>
                    </a:lnTo>
                    <a:lnTo>
                      <a:pt x="323" y="491"/>
                    </a:lnTo>
                    <a:lnTo>
                      <a:pt x="360" y="480"/>
                    </a:lnTo>
                    <a:lnTo>
                      <a:pt x="397" y="459"/>
                    </a:lnTo>
                    <a:lnTo>
                      <a:pt x="428" y="433"/>
                    </a:lnTo>
                    <a:lnTo>
                      <a:pt x="454" y="407"/>
                    </a:lnTo>
                    <a:lnTo>
                      <a:pt x="475" y="376"/>
                    </a:lnTo>
                    <a:lnTo>
                      <a:pt x="490" y="339"/>
                    </a:lnTo>
                    <a:lnTo>
                      <a:pt x="502" y="297"/>
                    </a:lnTo>
                    <a:lnTo>
                      <a:pt x="507" y="261"/>
                    </a:lnTo>
                    <a:lnTo>
                      <a:pt x="502" y="219"/>
                    </a:lnTo>
                    <a:lnTo>
                      <a:pt x="496" y="177"/>
                    </a:lnTo>
                    <a:lnTo>
                      <a:pt x="480" y="140"/>
                    </a:lnTo>
                    <a:lnTo>
                      <a:pt x="460" y="110"/>
                    </a:lnTo>
                    <a:lnTo>
                      <a:pt x="438" y="78"/>
                    </a:lnTo>
                    <a:lnTo>
                      <a:pt x="407" y="52"/>
                    </a:lnTo>
                    <a:lnTo>
                      <a:pt x="376" y="31"/>
                    </a:lnTo>
                    <a:lnTo>
                      <a:pt x="340" y="16"/>
                    </a:lnTo>
                    <a:lnTo>
                      <a:pt x="303" y="5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57" name="Freeform 145">
                <a:extLst>
                  <a:ext uri="{FF2B5EF4-FFF2-40B4-BE49-F238E27FC236}">
                    <a16:creationId xmlns:a16="http://schemas.microsoft.com/office/drawing/2014/main" id="{F1E5D2B7-B6A4-AE17-A828-782198363C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1" y="2364"/>
                <a:ext cx="107" cy="107"/>
              </a:xfrm>
              <a:custGeom>
                <a:avLst/>
                <a:gdLst>
                  <a:gd name="T0" fmla="*/ 230 w 537"/>
                  <a:gd name="T1" fmla="*/ 0 h 533"/>
                  <a:gd name="T2" fmla="*/ 202 w 537"/>
                  <a:gd name="T3" fmla="*/ 41 h 533"/>
                  <a:gd name="T4" fmla="*/ 193 w 537"/>
                  <a:gd name="T5" fmla="*/ 12 h 533"/>
                  <a:gd name="T6" fmla="*/ 191 w 537"/>
                  <a:gd name="T7" fmla="*/ 12 h 533"/>
                  <a:gd name="T8" fmla="*/ 167 w 537"/>
                  <a:gd name="T9" fmla="*/ 56 h 533"/>
                  <a:gd name="T10" fmla="*/ 134 w 537"/>
                  <a:gd name="T11" fmla="*/ 70 h 533"/>
                  <a:gd name="T12" fmla="*/ 82 w 537"/>
                  <a:gd name="T13" fmla="*/ 73 h 533"/>
                  <a:gd name="T14" fmla="*/ 55 w 537"/>
                  <a:gd name="T15" fmla="*/ 105 h 533"/>
                  <a:gd name="T16" fmla="*/ 67 w 537"/>
                  <a:gd name="T17" fmla="*/ 115 h 533"/>
                  <a:gd name="T18" fmla="*/ 80 w 537"/>
                  <a:gd name="T19" fmla="*/ 124 h 533"/>
                  <a:gd name="T20" fmla="*/ 61 w 537"/>
                  <a:gd name="T21" fmla="*/ 152 h 533"/>
                  <a:gd name="T22" fmla="*/ 16 w 537"/>
                  <a:gd name="T23" fmla="*/ 178 h 533"/>
                  <a:gd name="T24" fmla="*/ 5 w 537"/>
                  <a:gd name="T25" fmla="*/ 215 h 533"/>
                  <a:gd name="T26" fmla="*/ 20 w 537"/>
                  <a:gd name="T27" fmla="*/ 220 h 533"/>
                  <a:gd name="T28" fmla="*/ 35 w 537"/>
                  <a:gd name="T29" fmla="*/ 222 h 533"/>
                  <a:gd name="T30" fmla="*/ 30 w 537"/>
                  <a:gd name="T31" fmla="*/ 259 h 533"/>
                  <a:gd name="T32" fmla="*/ 5 w 537"/>
                  <a:gd name="T33" fmla="*/ 307 h 533"/>
                  <a:gd name="T34" fmla="*/ 10 w 537"/>
                  <a:gd name="T35" fmla="*/ 342 h 533"/>
                  <a:gd name="T36" fmla="*/ 25 w 537"/>
                  <a:gd name="T37" fmla="*/ 340 h 533"/>
                  <a:gd name="T38" fmla="*/ 39 w 537"/>
                  <a:gd name="T39" fmla="*/ 334 h 533"/>
                  <a:gd name="T40" fmla="*/ 54 w 537"/>
                  <a:gd name="T41" fmla="*/ 367 h 533"/>
                  <a:gd name="T42" fmla="*/ 95 w 537"/>
                  <a:gd name="T43" fmla="*/ 430 h 533"/>
                  <a:gd name="T44" fmla="*/ 70 w 537"/>
                  <a:gd name="T45" fmla="*/ 447 h 533"/>
                  <a:gd name="T46" fmla="*/ 73 w 537"/>
                  <a:gd name="T47" fmla="*/ 451 h 533"/>
                  <a:gd name="T48" fmla="*/ 106 w 537"/>
                  <a:gd name="T49" fmla="*/ 478 h 533"/>
                  <a:gd name="T50" fmla="*/ 139 w 537"/>
                  <a:gd name="T51" fmla="*/ 500 h 533"/>
                  <a:gd name="T52" fmla="*/ 188 w 537"/>
                  <a:gd name="T53" fmla="*/ 487 h 533"/>
                  <a:gd name="T54" fmla="*/ 176 w 537"/>
                  <a:gd name="T55" fmla="*/ 516 h 533"/>
                  <a:gd name="T56" fmla="*/ 178 w 537"/>
                  <a:gd name="T57" fmla="*/ 516 h 533"/>
                  <a:gd name="T58" fmla="*/ 217 w 537"/>
                  <a:gd name="T59" fmla="*/ 527 h 533"/>
                  <a:gd name="T60" fmla="*/ 261 w 537"/>
                  <a:gd name="T61" fmla="*/ 533 h 533"/>
                  <a:gd name="T62" fmla="*/ 303 w 537"/>
                  <a:gd name="T63" fmla="*/ 501 h 533"/>
                  <a:gd name="T64" fmla="*/ 303 w 537"/>
                  <a:gd name="T65" fmla="*/ 533 h 533"/>
                  <a:gd name="T66" fmla="*/ 307 w 537"/>
                  <a:gd name="T67" fmla="*/ 533 h 533"/>
                  <a:gd name="T68" fmla="*/ 334 w 537"/>
                  <a:gd name="T69" fmla="*/ 492 h 533"/>
                  <a:gd name="T70" fmla="*/ 368 w 537"/>
                  <a:gd name="T71" fmla="*/ 483 h 533"/>
                  <a:gd name="T72" fmla="*/ 421 w 537"/>
                  <a:gd name="T73" fmla="*/ 489 h 533"/>
                  <a:gd name="T74" fmla="*/ 453 w 537"/>
                  <a:gd name="T75" fmla="*/ 461 h 533"/>
                  <a:gd name="T76" fmla="*/ 443 w 537"/>
                  <a:gd name="T77" fmla="*/ 449 h 533"/>
                  <a:gd name="T78" fmla="*/ 432 w 537"/>
                  <a:gd name="T79" fmla="*/ 438 h 533"/>
                  <a:gd name="T80" fmla="*/ 457 w 537"/>
                  <a:gd name="T81" fmla="*/ 414 h 533"/>
                  <a:gd name="T82" fmla="*/ 504 w 537"/>
                  <a:gd name="T83" fmla="*/ 399 h 533"/>
                  <a:gd name="T84" fmla="*/ 520 w 537"/>
                  <a:gd name="T85" fmla="*/ 361 h 533"/>
                  <a:gd name="T86" fmla="*/ 505 w 537"/>
                  <a:gd name="T87" fmla="*/ 355 h 533"/>
                  <a:gd name="T88" fmla="*/ 490 w 537"/>
                  <a:gd name="T89" fmla="*/ 351 h 533"/>
                  <a:gd name="T90" fmla="*/ 500 w 537"/>
                  <a:gd name="T91" fmla="*/ 311 h 533"/>
                  <a:gd name="T92" fmla="*/ 537 w 537"/>
                  <a:gd name="T93" fmla="*/ 277 h 533"/>
                  <a:gd name="T94" fmla="*/ 532 w 537"/>
                  <a:gd name="T95" fmla="*/ 233 h 533"/>
                  <a:gd name="T96" fmla="*/ 532 w 537"/>
                  <a:gd name="T97" fmla="*/ 233 h 533"/>
                  <a:gd name="T98" fmla="*/ 526 w 537"/>
                  <a:gd name="T99" fmla="*/ 187 h 533"/>
                  <a:gd name="T100" fmla="*/ 509 w 537"/>
                  <a:gd name="T101" fmla="*/ 148 h 533"/>
                  <a:gd name="T102" fmla="*/ 462 w 537"/>
                  <a:gd name="T103" fmla="*/ 134 h 533"/>
                  <a:gd name="T104" fmla="*/ 467 w 537"/>
                  <a:gd name="T105" fmla="*/ 85 h 533"/>
                  <a:gd name="T106" fmla="*/ 453 w 537"/>
                  <a:gd name="T107" fmla="*/ 94 h 533"/>
                  <a:gd name="T108" fmla="*/ 443 w 537"/>
                  <a:gd name="T109" fmla="*/ 106 h 533"/>
                  <a:gd name="T110" fmla="*/ 414 w 537"/>
                  <a:gd name="T111" fmla="*/ 81 h 533"/>
                  <a:gd name="T112" fmla="*/ 398 w 537"/>
                  <a:gd name="T113" fmla="*/ 33 h 533"/>
                  <a:gd name="T114" fmla="*/ 361 w 537"/>
                  <a:gd name="T115" fmla="*/ 17 h 533"/>
                  <a:gd name="T116" fmla="*/ 355 w 537"/>
                  <a:gd name="T117" fmla="*/ 32 h 533"/>
                  <a:gd name="T118" fmla="*/ 350 w 537"/>
                  <a:gd name="T119" fmla="*/ 46 h 533"/>
                  <a:gd name="T120" fmla="*/ 316 w 537"/>
                  <a:gd name="T121" fmla="*/ 37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7" h="533">
                    <a:moveTo>
                      <a:pt x="276" y="32"/>
                    </a:moveTo>
                    <a:lnTo>
                      <a:pt x="234" y="32"/>
                    </a:lnTo>
                    <a:lnTo>
                      <a:pt x="234" y="0"/>
                    </a:lnTo>
                    <a:lnTo>
                      <a:pt x="276" y="0"/>
                    </a:lnTo>
                    <a:lnTo>
                      <a:pt x="276" y="32"/>
                    </a:lnTo>
                    <a:close/>
                    <a:moveTo>
                      <a:pt x="230" y="0"/>
                    </a:moveTo>
                    <a:lnTo>
                      <a:pt x="232" y="0"/>
                    </a:lnTo>
                    <a:lnTo>
                      <a:pt x="234" y="0"/>
                    </a:lnTo>
                    <a:lnTo>
                      <a:pt x="234" y="16"/>
                    </a:lnTo>
                    <a:lnTo>
                      <a:pt x="230" y="0"/>
                    </a:lnTo>
                    <a:close/>
                    <a:moveTo>
                      <a:pt x="238" y="31"/>
                    </a:moveTo>
                    <a:lnTo>
                      <a:pt x="202" y="41"/>
                    </a:lnTo>
                    <a:lnTo>
                      <a:pt x="193" y="12"/>
                    </a:lnTo>
                    <a:lnTo>
                      <a:pt x="230" y="0"/>
                    </a:lnTo>
                    <a:lnTo>
                      <a:pt x="238" y="31"/>
                    </a:lnTo>
                    <a:close/>
                    <a:moveTo>
                      <a:pt x="191" y="12"/>
                    </a:moveTo>
                    <a:lnTo>
                      <a:pt x="192" y="12"/>
                    </a:lnTo>
                    <a:lnTo>
                      <a:pt x="193" y="12"/>
                    </a:lnTo>
                    <a:lnTo>
                      <a:pt x="197" y="26"/>
                    </a:lnTo>
                    <a:lnTo>
                      <a:pt x="191" y="12"/>
                    </a:lnTo>
                    <a:close/>
                    <a:moveTo>
                      <a:pt x="204" y="41"/>
                    </a:moveTo>
                    <a:lnTo>
                      <a:pt x="167" y="56"/>
                    </a:lnTo>
                    <a:lnTo>
                      <a:pt x="155" y="28"/>
                    </a:lnTo>
                    <a:lnTo>
                      <a:pt x="191" y="12"/>
                    </a:lnTo>
                    <a:lnTo>
                      <a:pt x="204" y="41"/>
                    </a:lnTo>
                    <a:close/>
                    <a:moveTo>
                      <a:pt x="167" y="56"/>
                    </a:moveTo>
                    <a:lnTo>
                      <a:pt x="131" y="72"/>
                    </a:lnTo>
                    <a:lnTo>
                      <a:pt x="119" y="43"/>
                    </a:lnTo>
                    <a:lnTo>
                      <a:pt x="155" y="28"/>
                    </a:lnTo>
                    <a:lnTo>
                      <a:pt x="167" y="56"/>
                    </a:lnTo>
                    <a:close/>
                    <a:moveTo>
                      <a:pt x="115" y="45"/>
                    </a:moveTo>
                    <a:lnTo>
                      <a:pt x="117" y="44"/>
                    </a:lnTo>
                    <a:lnTo>
                      <a:pt x="119" y="43"/>
                    </a:lnTo>
                    <a:lnTo>
                      <a:pt x="125" y="57"/>
                    </a:lnTo>
                    <a:lnTo>
                      <a:pt x="115" y="45"/>
                    </a:lnTo>
                    <a:close/>
                    <a:moveTo>
                      <a:pt x="134" y="70"/>
                    </a:moveTo>
                    <a:lnTo>
                      <a:pt x="104" y="96"/>
                    </a:lnTo>
                    <a:lnTo>
                      <a:pt x="83" y="72"/>
                    </a:lnTo>
                    <a:lnTo>
                      <a:pt x="115" y="45"/>
                    </a:lnTo>
                    <a:lnTo>
                      <a:pt x="134" y="70"/>
                    </a:lnTo>
                    <a:close/>
                    <a:moveTo>
                      <a:pt x="81" y="74"/>
                    </a:moveTo>
                    <a:lnTo>
                      <a:pt x="82" y="73"/>
                    </a:lnTo>
                    <a:lnTo>
                      <a:pt x="83" y="72"/>
                    </a:lnTo>
                    <a:lnTo>
                      <a:pt x="93" y="84"/>
                    </a:lnTo>
                    <a:lnTo>
                      <a:pt x="81" y="74"/>
                    </a:lnTo>
                    <a:close/>
                    <a:moveTo>
                      <a:pt x="106" y="94"/>
                    </a:moveTo>
                    <a:lnTo>
                      <a:pt x="79" y="125"/>
                    </a:lnTo>
                    <a:lnTo>
                      <a:pt x="55" y="105"/>
                    </a:lnTo>
                    <a:lnTo>
                      <a:pt x="81" y="74"/>
                    </a:lnTo>
                    <a:lnTo>
                      <a:pt x="106" y="94"/>
                    </a:lnTo>
                    <a:close/>
                    <a:moveTo>
                      <a:pt x="54" y="106"/>
                    </a:moveTo>
                    <a:lnTo>
                      <a:pt x="55" y="105"/>
                    </a:lnTo>
                    <a:lnTo>
                      <a:pt x="55" y="105"/>
                    </a:lnTo>
                    <a:lnTo>
                      <a:pt x="67" y="115"/>
                    </a:lnTo>
                    <a:lnTo>
                      <a:pt x="54" y="106"/>
                    </a:lnTo>
                    <a:close/>
                    <a:moveTo>
                      <a:pt x="80" y="124"/>
                    </a:moveTo>
                    <a:lnTo>
                      <a:pt x="59" y="155"/>
                    </a:lnTo>
                    <a:lnTo>
                      <a:pt x="33" y="138"/>
                    </a:lnTo>
                    <a:lnTo>
                      <a:pt x="54" y="106"/>
                    </a:lnTo>
                    <a:lnTo>
                      <a:pt x="80" y="124"/>
                    </a:lnTo>
                    <a:close/>
                    <a:moveTo>
                      <a:pt x="32" y="140"/>
                    </a:moveTo>
                    <a:lnTo>
                      <a:pt x="32" y="139"/>
                    </a:lnTo>
                    <a:lnTo>
                      <a:pt x="33" y="138"/>
                    </a:lnTo>
                    <a:lnTo>
                      <a:pt x="46" y="146"/>
                    </a:lnTo>
                    <a:lnTo>
                      <a:pt x="32" y="140"/>
                    </a:lnTo>
                    <a:close/>
                    <a:moveTo>
                      <a:pt x="61" y="152"/>
                    </a:moveTo>
                    <a:lnTo>
                      <a:pt x="45" y="189"/>
                    </a:lnTo>
                    <a:lnTo>
                      <a:pt x="16" y="177"/>
                    </a:lnTo>
                    <a:lnTo>
                      <a:pt x="32" y="140"/>
                    </a:lnTo>
                    <a:lnTo>
                      <a:pt x="61" y="152"/>
                    </a:lnTo>
                    <a:close/>
                    <a:moveTo>
                      <a:pt x="16" y="179"/>
                    </a:moveTo>
                    <a:lnTo>
                      <a:pt x="16" y="178"/>
                    </a:lnTo>
                    <a:lnTo>
                      <a:pt x="16" y="177"/>
                    </a:lnTo>
                    <a:lnTo>
                      <a:pt x="30" y="183"/>
                    </a:lnTo>
                    <a:lnTo>
                      <a:pt x="16" y="179"/>
                    </a:lnTo>
                    <a:close/>
                    <a:moveTo>
                      <a:pt x="45" y="187"/>
                    </a:moveTo>
                    <a:lnTo>
                      <a:pt x="35" y="224"/>
                    </a:lnTo>
                    <a:lnTo>
                      <a:pt x="5" y="215"/>
                    </a:lnTo>
                    <a:lnTo>
                      <a:pt x="16" y="179"/>
                    </a:lnTo>
                    <a:lnTo>
                      <a:pt x="45" y="187"/>
                    </a:lnTo>
                    <a:close/>
                    <a:moveTo>
                      <a:pt x="5" y="218"/>
                    </a:moveTo>
                    <a:lnTo>
                      <a:pt x="5" y="216"/>
                    </a:lnTo>
                    <a:lnTo>
                      <a:pt x="5" y="215"/>
                    </a:lnTo>
                    <a:lnTo>
                      <a:pt x="20" y="220"/>
                    </a:lnTo>
                    <a:lnTo>
                      <a:pt x="5" y="218"/>
                    </a:lnTo>
                    <a:close/>
                    <a:moveTo>
                      <a:pt x="35" y="222"/>
                    </a:moveTo>
                    <a:lnTo>
                      <a:pt x="30" y="263"/>
                    </a:lnTo>
                    <a:lnTo>
                      <a:pt x="0" y="259"/>
                    </a:lnTo>
                    <a:lnTo>
                      <a:pt x="5" y="218"/>
                    </a:lnTo>
                    <a:lnTo>
                      <a:pt x="35" y="222"/>
                    </a:lnTo>
                    <a:close/>
                    <a:moveTo>
                      <a:pt x="0" y="263"/>
                    </a:moveTo>
                    <a:lnTo>
                      <a:pt x="0" y="261"/>
                    </a:lnTo>
                    <a:lnTo>
                      <a:pt x="0" y="259"/>
                    </a:lnTo>
                    <a:lnTo>
                      <a:pt x="15" y="261"/>
                    </a:lnTo>
                    <a:lnTo>
                      <a:pt x="0" y="263"/>
                    </a:lnTo>
                    <a:close/>
                    <a:moveTo>
                      <a:pt x="30" y="259"/>
                    </a:moveTo>
                    <a:lnTo>
                      <a:pt x="35" y="301"/>
                    </a:lnTo>
                    <a:lnTo>
                      <a:pt x="5" y="305"/>
                    </a:lnTo>
                    <a:lnTo>
                      <a:pt x="0" y="263"/>
                    </a:lnTo>
                    <a:lnTo>
                      <a:pt x="30" y="259"/>
                    </a:lnTo>
                    <a:close/>
                    <a:moveTo>
                      <a:pt x="5" y="305"/>
                    </a:moveTo>
                    <a:lnTo>
                      <a:pt x="5" y="307"/>
                    </a:lnTo>
                    <a:lnTo>
                      <a:pt x="5" y="305"/>
                    </a:lnTo>
                    <a:lnTo>
                      <a:pt x="20" y="303"/>
                    </a:lnTo>
                    <a:lnTo>
                      <a:pt x="5" y="305"/>
                    </a:lnTo>
                    <a:close/>
                    <a:moveTo>
                      <a:pt x="35" y="301"/>
                    </a:moveTo>
                    <a:lnTo>
                      <a:pt x="40" y="338"/>
                    </a:lnTo>
                    <a:lnTo>
                      <a:pt x="10" y="342"/>
                    </a:lnTo>
                    <a:lnTo>
                      <a:pt x="5" y="305"/>
                    </a:lnTo>
                    <a:lnTo>
                      <a:pt x="35" y="301"/>
                    </a:lnTo>
                    <a:close/>
                    <a:moveTo>
                      <a:pt x="11" y="346"/>
                    </a:moveTo>
                    <a:lnTo>
                      <a:pt x="10" y="344"/>
                    </a:lnTo>
                    <a:lnTo>
                      <a:pt x="10" y="342"/>
                    </a:lnTo>
                    <a:lnTo>
                      <a:pt x="25" y="340"/>
                    </a:lnTo>
                    <a:lnTo>
                      <a:pt x="11" y="346"/>
                    </a:lnTo>
                    <a:close/>
                    <a:moveTo>
                      <a:pt x="39" y="334"/>
                    </a:moveTo>
                    <a:lnTo>
                      <a:pt x="56" y="369"/>
                    </a:lnTo>
                    <a:lnTo>
                      <a:pt x="26" y="382"/>
                    </a:lnTo>
                    <a:lnTo>
                      <a:pt x="11" y="346"/>
                    </a:lnTo>
                    <a:lnTo>
                      <a:pt x="39" y="334"/>
                    </a:lnTo>
                    <a:close/>
                    <a:moveTo>
                      <a:pt x="28" y="385"/>
                    </a:moveTo>
                    <a:lnTo>
                      <a:pt x="27" y="384"/>
                    </a:lnTo>
                    <a:lnTo>
                      <a:pt x="26" y="382"/>
                    </a:lnTo>
                    <a:lnTo>
                      <a:pt x="41" y="376"/>
                    </a:lnTo>
                    <a:lnTo>
                      <a:pt x="28" y="385"/>
                    </a:lnTo>
                    <a:close/>
                    <a:moveTo>
                      <a:pt x="54" y="367"/>
                    </a:moveTo>
                    <a:lnTo>
                      <a:pt x="75" y="399"/>
                    </a:lnTo>
                    <a:lnTo>
                      <a:pt x="49" y="416"/>
                    </a:lnTo>
                    <a:lnTo>
                      <a:pt x="28" y="385"/>
                    </a:lnTo>
                    <a:lnTo>
                      <a:pt x="54" y="367"/>
                    </a:lnTo>
                    <a:close/>
                    <a:moveTo>
                      <a:pt x="75" y="399"/>
                    </a:moveTo>
                    <a:lnTo>
                      <a:pt x="95" y="430"/>
                    </a:lnTo>
                    <a:lnTo>
                      <a:pt x="70" y="447"/>
                    </a:lnTo>
                    <a:lnTo>
                      <a:pt x="49" y="416"/>
                    </a:lnTo>
                    <a:lnTo>
                      <a:pt x="75" y="399"/>
                    </a:lnTo>
                    <a:close/>
                    <a:moveTo>
                      <a:pt x="73" y="451"/>
                    </a:moveTo>
                    <a:lnTo>
                      <a:pt x="71" y="449"/>
                    </a:lnTo>
                    <a:lnTo>
                      <a:pt x="70" y="447"/>
                    </a:lnTo>
                    <a:lnTo>
                      <a:pt x="83" y="439"/>
                    </a:lnTo>
                    <a:lnTo>
                      <a:pt x="73" y="451"/>
                    </a:lnTo>
                    <a:close/>
                    <a:moveTo>
                      <a:pt x="92" y="427"/>
                    </a:moveTo>
                    <a:lnTo>
                      <a:pt x="124" y="453"/>
                    </a:lnTo>
                    <a:lnTo>
                      <a:pt x="104" y="476"/>
                    </a:lnTo>
                    <a:lnTo>
                      <a:pt x="73" y="451"/>
                    </a:lnTo>
                    <a:lnTo>
                      <a:pt x="92" y="427"/>
                    </a:lnTo>
                    <a:close/>
                    <a:moveTo>
                      <a:pt x="106" y="478"/>
                    </a:moveTo>
                    <a:lnTo>
                      <a:pt x="105" y="478"/>
                    </a:lnTo>
                    <a:lnTo>
                      <a:pt x="104" y="476"/>
                    </a:lnTo>
                    <a:lnTo>
                      <a:pt x="114" y="465"/>
                    </a:lnTo>
                    <a:lnTo>
                      <a:pt x="106" y="478"/>
                    </a:lnTo>
                    <a:close/>
                    <a:moveTo>
                      <a:pt x="123" y="452"/>
                    </a:moveTo>
                    <a:lnTo>
                      <a:pt x="154" y="472"/>
                    </a:lnTo>
                    <a:lnTo>
                      <a:pt x="137" y="499"/>
                    </a:lnTo>
                    <a:lnTo>
                      <a:pt x="106" y="478"/>
                    </a:lnTo>
                    <a:lnTo>
                      <a:pt x="123" y="452"/>
                    </a:lnTo>
                    <a:close/>
                    <a:moveTo>
                      <a:pt x="139" y="500"/>
                    </a:moveTo>
                    <a:lnTo>
                      <a:pt x="138" y="500"/>
                    </a:lnTo>
                    <a:lnTo>
                      <a:pt x="137" y="499"/>
                    </a:lnTo>
                    <a:lnTo>
                      <a:pt x="145" y="486"/>
                    </a:lnTo>
                    <a:lnTo>
                      <a:pt x="139" y="500"/>
                    </a:lnTo>
                    <a:close/>
                    <a:moveTo>
                      <a:pt x="152" y="471"/>
                    </a:moveTo>
                    <a:lnTo>
                      <a:pt x="188" y="487"/>
                    </a:lnTo>
                    <a:lnTo>
                      <a:pt x="176" y="516"/>
                    </a:lnTo>
                    <a:lnTo>
                      <a:pt x="139" y="500"/>
                    </a:lnTo>
                    <a:lnTo>
                      <a:pt x="152" y="471"/>
                    </a:lnTo>
                    <a:close/>
                    <a:moveTo>
                      <a:pt x="178" y="516"/>
                    </a:moveTo>
                    <a:lnTo>
                      <a:pt x="177" y="516"/>
                    </a:lnTo>
                    <a:lnTo>
                      <a:pt x="176" y="516"/>
                    </a:lnTo>
                    <a:lnTo>
                      <a:pt x="182" y="501"/>
                    </a:lnTo>
                    <a:lnTo>
                      <a:pt x="178" y="516"/>
                    </a:lnTo>
                    <a:close/>
                    <a:moveTo>
                      <a:pt x="186" y="487"/>
                    </a:moveTo>
                    <a:lnTo>
                      <a:pt x="223" y="497"/>
                    </a:lnTo>
                    <a:lnTo>
                      <a:pt x="215" y="526"/>
                    </a:lnTo>
                    <a:lnTo>
                      <a:pt x="178" y="516"/>
                    </a:lnTo>
                    <a:lnTo>
                      <a:pt x="186" y="487"/>
                    </a:lnTo>
                    <a:close/>
                    <a:moveTo>
                      <a:pt x="217" y="527"/>
                    </a:moveTo>
                    <a:lnTo>
                      <a:pt x="215" y="527"/>
                    </a:lnTo>
                    <a:lnTo>
                      <a:pt x="215" y="526"/>
                    </a:lnTo>
                    <a:lnTo>
                      <a:pt x="219" y="512"/>
                    </a:lnTo>
                    <a:lnTo>
                      <a:pt x="217" y="527"/>
                    </a:lnTo>
                    <a:close/>
                    <a:moveTo>
                      <a:pt x="220" y="496"/>
                    </a:moveTo>
                    <a:lnTo>
                      <a:pt x="262" y="501"/>
                    </a:lnTo>
                    <a:lnTo>
                      <a:pt x="259" y="533"/>
                    </a:lnTo>
                    <a:lnTo>
                      <a:pt x="217" y="527"/>
                    </a:lnTo>
                    <a:lnTo>
                      <a:pt x="220" y="496"/>
                    </a:lnTo>
                    <a:close/>
                    <a:moveTo>
                      <a:pt x="261" y="533"/>
                    </a:moveTo>
                    <a:lnTo>
                      <a:pt x="260" y="533"/>
                    </a:lnTo>
                    <a:lnTo>
                      <a:pt x="259" y="533"/>
                    </a:lnTo>
                    <a:lnTo>
                      <a:pt x="261" y="517"/>
                    </a:lnTo>
                    <a:lnTo>
                      <a:pt x="261" y="533"/>
                    </a:lnTo>
                    <a:close/>
                    <a:moveTo>
                      <a:pt x="261" y="501"/>
                    </a:moveTo>
                    <a:lnTo>
                      <a:pt x="303" y="501"/>
                    </a:lnTo>
                    <a:lnTo>
                      <a:pt x="303" y="533"/>
                    </a:lnTo>
                    <a:lnTo>
                      <a:pt x="261" y="533"/>
                    </a:lnTo>
                    <a:lnTo>
                      <a:pt x="261" y="501"/>
                    </a:lnTo>
                    <a:close/>
                    <a:moveTo>
                      <a:pt x="307" y="533"/>
                    </a:moveTo>
                    <a:lnTo>
                      <a:pt x="305" y="533"/>
                    </a:lnTo>
                    <a:lnTo>
                      <a:pt x="303" y="533"/>
                    </a:lnTo>
                    <a:lnTo>
                      <a:pt x="303" y="517"/>
                    </a:lnTo>
                    <a:lnTo>
                      <a:pt x="307" y="533"/>
                    </a:lnTo>
                    <a:close/>
                    <a:moveTo>
                      <a:pt x="297" y="502"/>
                    </a:moveTo>
                    <a:lnTo>
                      <a:pt x="334" y="492"/>
                    </a:lnTo>
                    <a:lnTo>
                      <a:pt x="343" y="521"/>
                    </a:lnTo>
                    <a:lnTo>
                      <a:pt x="307" y="533"/>
                    </a:lnTo>
                    <a:lnTo>
                      <a:pt x="297" y="502"/>
                    </a:lnTo>
                    <a:close/>
                    <a:moveTo>
                      <a:pt x="334" y="492"/>
                    </a:moveTo>
                    <a:lnTo>
                      <a:pt x="371" y="481"/>
                    </a:lnTo>
                    <a:lnTo>
                      <a:pt x="379" y="511"/>
                    </a:lnTo>
                    <a:lnTo>
                      <a:pt x="343" y="521"/>
                    </a:lnTo>
                    <a:lnTo>
                      <a:pt x="334" y="492"/>
                    </a:lnTo>
                    <a:close/>
                    <a:moveTo>
                      <a:pt x="383" y="510"/>
                    </a:moveTo>
                    <a:lnTo>
                      <a:pt x="381" y="511"/>
                    </a:lnTo>
                    <a:lnTo>
                      <a:pt x="379" y="511"/>
                    </a:lnTo>
                    <a:lnTo>
                      <a:pt x="375" y="496"/>
                    </a:lnTo>
                    <a:lnTo>
                      <a:pt x="383" y="510"/>
                    </a:lnTo>
                    <a:close/>
                    <a:moveTo>
                      <a:pt x="368" y="483"/>
                    </a:moveTo>
                    <a:lnTo>
                      <a:pt x="403" y="461"/>
                    </a:lnTo>
                    <a:lnTo>
                      <a:pt x="420" y="489"/>
                    </a:lnTo>
                    <a:lnTo>
                      <a:pt x="383" y="510"/>
                    </a:lnTo>
                    <a:lnTo>
                      <a:pt x="368" y="483"/>
                    </a:lnTo>
                    <a:close/>
                    <a:moveTo>
                      <a:pt x="422" y="488"/>
                    </a:moveTo>
                    <a:lnTo>
                      <a:pt x="421" y="489"/>
                    </a:lnTo>
                    <a:lnTo>
                      <a:pt x="420" y="489"/>
                    </a:lnTo>
                    <a:lnTo>
                      <a:pt x="412" y="475"/>
                    </a:lnTo>
                    <a:lnTo>
                      <a:pt x="422" y="488"/>
                    </a:lnTo>
                    <a:close/>
                    <a:moveTo>
                      <a:pt x="401" y="463"/>
                    </a:moveTo>
                    <a:lnTo>
                      <a:pt x="433" y="437"/>
                    </a:lnTo>
                    <a:lnTo>
                      <a:pt x="453" y="461"/>
                    </a:lnTo>
                    <a:lnTo>
                      <a:pt x="422" y="488"/>
                    </a:lnTo>
                    <a:lnTo>
                      <a:pt x="401" y="463"/>
                    </a:lnTo>
                    <a:close/>
                    <a:moveTo>
                      <a:pt x="454" y="460"/>
                    </a:moveTo>
                    <a:lnTo>
                      <a:pt x="453" y="460"/>
                    </a:lnTo>
                    <a:lnTo>
                      <a:pt x="453" y="461"/>
                    </a:lnTo>
                    <a:lnTo>
                      <a:pt x="443" y="449"/>
                    </a:lnTo>
                    <a:lnTo>
                      <a:pt x="454" y="460"/>
                    </a:lnTo>
                    <a:close/>
                    <a:moveTo>
                      <a:pt x="432" y="438"/>
                    </a:moveTo>
                    <a:lnTo>
                      <a:pt x="459" y="412"/>
                    </a:lnTo>
                    <a:lnTo>
                      <a:pt x="480" y="434"/>
                    </a:lnTo>
                    <a:lnTo>
                      <a:pt x="454" y="460"/>
                    </a:lnTo>
                    <a:lnTo>
                      <a:pt x="432" y="438"/>
                    </a:lnTo>
                    <a:close/>
                    <a:moveTo>
                      <a:pt x="482" y="432"/>
                    </a:moveTo>
                    <a:lnTo>
                      <a:pt x="481" y="433"/>
                    </a:lnTo>
                    <a:lnTo>
                      <a:pt x="480" y="434"/>
                    </a:lnTo>
                    <a:lnTo>
                      <a:pt x="469" y="423"/>
                    </a:lnTo>
                    <a:lnTo>
                      <a:pt x="482" y="432"/>
                    </a:lnTo>
                    <a:close/>
                    <a:moveTo>
                      <a:pt x="457" y="414"/>
                    </a:moveTo>
                    <a:lnTo>
                      <a:pt x="477" y="383"/>
                    </a:lnTo>
                    <a:lnTo>
                      <a:pt x="503" y="400"/>
                    </a:lnTo>
                    <a:lnTo>
                      <a:pt x="482" y="432"/>
                    </a:lnTo>
                    <a:lnTo>
                      <a:pt x="457" y="414"/>
                    </a:lnTo>
                    <a:close/>
                    <a:moveTo>
                      <a:pt x="504" y="398"/>
                    </a:moveTo>
                    <a:lnTo>
                      <a:pt x="504" y="399"/>
                    </a:lnTo>
                    <a:lnTo>
                      <a:pt x="503" y="400"/>
                    </a:lnTo>
                    <a:lnTo>
                      <a:pt x="490" y="392"/>
                    </a:lnTo>
                    <a:lnTo>
                      <a:pt x="504" y="398"/>
                    </a:lnTo>
                    <a:close/>
                    <a:moveTo>
                      <a:pt x="476" y="386"/>
                    </a:moveTo>
                    <a:lnTo>
                      <a:pt x="491" y="349"/>
                    </a:lnTo>
                    <a:lnTo>
                      <a:pt x="520" y="361"/>
                    </a:lnTo>
                    <a:lnTo>
                      <a:pt x="504" y="398"/>
                    </a:lnTo>
                    <a:lnTo>
                      <a:pt x="476" y="386"/>
                    </a:lnTo>
                    <a:close/>
                    <a:moveTo>
                      <a:pt x="521" y="359"/>
                    </a:moveTo>
                    <a:lnTo>
                      <a:pt x="521" y="360"/>
                    </a:lnTo>
                    <a:lnTo>
                      <a:pt x="520" y="361"/>
                    </a:lnTo>
                    <a:lnTo>
                      <a:pt x="505" y="355"/>
                    </a:lnTo>
                    <a:lnTo>
                      <a:pt x="521" y="359"/>
                    </a:lnTo>
                    <a:close/>
                    <a:moveTo>
                      <a:pt x="490" y="351"/>
                    </a:moveTo>
                    <a:lnTo>
                      <a:pt x="501" y="309"/>
                    </a:lnTo>
                    <a:lnTo>
                      <a:pt x="531" y="317"/>
                    </a:lnTo>
                    <a:lnTo>
                      <a:pt x="521" y="359"/>
                    </a:lnTo>
                    <a:lnTo>
                      <a:pt x="490" y="351"/>
                    </a:lnTo>
                    <a:close/>
                    <a:moveTo>
                      <a:pt x="532" y="315"/>
                    </a:moveTo>
                    <a:lnTo>
                      <a:pt x="532" y="316"/>
                    </a:lnTo>
                    <a:lnTo>
                      <a:pt x="531" y="317"/>
                    </a:lnTo>
                    <a:lnTo>
                      <a:pt x="517" y="313"/>
                    </a:lnTo>
                    <a:lnTo>
                      <a:pt x="532" y="315"/>
                    </a:lnTo>
                    <a:close/>
                    <a:moveTo>
                      <a:pt x="500" y="311"/>
                    </a:moveTo>
                    <a:lnTo>
                      <a:pt x="505" y="275"/>
                    </a:lnTo>
                    <a:lnTo>
                      <a:pt x="537" y="279"/>
                    </a:lnTo>
                    <a:lnTo>
                      <a:pt x="532" y="315"/>
                    </a:lnTo>
                    <a:lnTo>
                      <a:pt x="500" y="311"/>
                    </a:lnTo>
                    <a:close/>
                    <a:moveTo>
                      <a:pt x="537" y="275"/>
                    </a:moveTo>
                    <a:lnTo>
                      <a:pt x="537" y="277"/>
                    </a:lnTo>
                    <a:lnTo>
                      <a:pt x="537" y="279"/>
                    </a:lnTo>
                    <a:lnTo>
                      <a:pt x="522" y="277"/>
                    </a:lnTo>
                    <a:lnTo>
                      <a:pt x="537" y="275"/>
                    </a:lnTo>
                    <a:close/>
                    <a:moveTo>
                      <a:pt x="505" y="279"/>
                    </a:moveTo>
                    <a:lnTo>
                      <a:pt x="500" y="237"/>
                    </a:lnTo>
                    <a:lnTo>
                      <a:pt x="532" y="233"/>
                    </a:lnTo>
                    <a:lnTo>
                      <a:pt x="537" y="275"/>
                    </a:lnTo>
                    <a:lnTo>
                      <a:pt x="505" y="279"/>
                    </a:lnTo>
                    <a:close/>
                    <a:moveTo>
                      <a:pt x="500" y="237"/>
                    </a:moveTo>
                    <a:lnTo>
                      <a:pt x="495" y="195"/>
                    </a:lnTo>
                    <a:lnTo>
                      <a:pt x="527" y="191"/>
                    </a:lnTo>
                    <a:lnTo>
                      <a:pt x="532" y="233"/>
                    </a:lnTo>
                    <a:lnTo>
                      <a:pt x="500" y="237"/>
                    </a:lnTo>
                    <a:close/>
                    <a:moveTo>
                      <a:pt x="526" y="187"/>
                    </a:moveTo>
                    <a:lnTo>
                      <a:pt x="526" y="189"/>
                    </a:lnTo>
                    <a:lnTo>
                      <a:pt x="527" y="191"/>
                    </a:lnTo>
                    <a:lnTo>
                      <a:pt x="511" y="193"/>
                    </a:lnTo>
                    <a:lnTo>
                      <a:pt x="526" y="187"/>
                    </a:lnTo>
                    <a:close/>
                    <a:moveTo>
                      <a:pt x="496" y="199"/>
                    </a:moveTo>
                    <a:lnTo>
                      <a:pt x="481" y="162"/>
                    </a:lnTo>
                    <a:lnTo>
                      <a:pt x="510" y="150"/>
                    </a:lnTo>
                    <a:lnTo>
                      <a:pt x="526" y="187"/>
                    </a:lnTo>
                    <a:lnTo>
                      <a:pt x="496" y="199"/>
                    </a:lnTo>
                    <a:close/>
                    <a:moveTo>
                      <a:pt x="509" y="148"/>
                    </a:moveTo>
                    <a:lnTo>
                      <a:pt x="510" y="149"/>
                    </a:lnTo>
                    <a:lnTo>
                      <a:pt x="510" y="150"/>
                    </a:lnTo>
                    <a:lnTo>
                      <a:pt x="495" y="156"/>
                    </a:lnTo>
                    <a:lnTo>
                      <a:pt x="509" y="148"/>
                    </a:lnTo>
                    <a:close/>
                    <a:moveTo>
                      <a:pt x="482" y="166"/>
                    </a:moveTo>
                    <a:lnTo>
                      <a:pt x="462" y="134"/>
                    </a:lnTo>
                    <a:lnTo>
                      <a:pt x="487" y="117"/>
                    </a:lnTo>
                    <a:lnTo>
                      <a:pt x="509" y="148"/>
                    </a:lnTo>
                    <a:lnTo>
                      <a:pt x="482" y="166"/>
                    </a:lnTo>
                    <a:close/>
                    <a:moveTo>
                      <a:pt x="462" y="134"/>
                    </a:moveTo>
                    <a:lnTo>
                      <a:pt x="440" y="103"/>
                    </a:lnTo>
                    <a:lnTo>
                      <a:pt x="467" y="85"/>
                    </a:lnTo>
                    <a:lnTo>
                      <a:pt x="487" y="117"/>
                    </a:lnTo>
                    <a:lnTo>
                      <a:pt x="462" y="134"/>
                    </a:lnTo>
                    <a:close/>
                    <a:moveTo>
                      <a:pt x="464" y="82"/>
                    </a:moveTo>
                    <a:lnTo>
                      <a:pt x="466" y="84"/>
                    </a:lnTo>
                    <a:lnTo>
                      <a:pt x="467" y="85"/>
                    </a:lnTo>
                    <a:lnTo>
                      <a:pt x="453" y="94"/>
                    </a:lnTo>
                    <a:lnTo>
                      <a:pt x="464" y="82"/>
                    </a:lnTo>
                    <a:close/>
                    <a:moveTo>
                      <a:pt x="443" y="106"/>
                    </a:moveTo>
                    <a:lnTo>
                      <a:pt x="413" y="80"/>
                    </a:lnTo>
                    <a:lnTo>
                      <a:pt x="432" y="56"/>
                    </a:lnTo>
                    <a:lnTo>
                      <a:pt x="464" y="82"/>
                    </a:lnTo>
                    <a:lnTo>
                      <a:pt x="443" y="106"/>
                    </a:lnTo>
                    <a:close/>
                    <a:moveTo>
                      <a:pt x="431" y="55"/>
                    </a:moveTo>
                    <a:lnTo>
                      <a:pt x="431" y="55"/>
                    </a:lnTo>
                    <a:lnTo>
                      <a:pt x="432" y="56"/>
                    </a:lnTo>
                    <a:lnTo>
                      <a:pt x="422" y="68"/>
                    </a:lnTo>
                    <a:lnTo>
                      <a:pt x="431" y="55"/>
                    </a:lnTo>
                    <a:close/>
                    <a:moveTo>
                      <a:pt x="414" y="81"/>
                    </a:moveTo>
                    <a:lnTo>
                      <a:pt x="382" y="60"/>
                    </a:lnTo>
                    <a:lnTo>
                      <a:pt x="399" y="34"/>
                    </a:lnTo>
                    <a:lnTo>
                      <a:pt x="431" y="55"/>
                    </a:lnTo>
                    <a:lnTo>
                      <a:pt x="414" y="81"/>
                    </a:lnTo>
                    <a:close/>
                    <a:moveTo>
                      <a:pt x="397" y="33"/>
                    </a:moveTo>
                    <a:lnTo>
                      <a:pt x="398" y="33"/>
                    </a:lnTo>
                    <a:lnTo>
                      <a:pt x="399" y="34"/>
                    </a:lnTo>
                    <a:lnTo>
                      <a:pt x="391" y="47"/>
                    </a:lnTo>
                    <a:lnTo>
                      <a:pt x="397" y="33"/>
                    </a:lnTo>
                    <a:close/>
                    <a:moveTo>
                      <a:pt x="385" y="62"/>
                    </a:moveTo>
                    <a:lnTo>
                      <a:pt x="348" y="46"/>
                    </a:lnTo>
                    <a:lnTo>
                      <a:pt x="361" y="17"/>
                    </a:lnTo>
                    <a:lnTo>
                      <a:pt x="397" y="33"/>
                    </a:lnTo>
                    <a:lnTo>
                      <a:pt x="385" y="62"/>
                    </a:lnTo>
                    <a:close/>
                    <a:moveTo>
                      <a:pt x="359" y="17"/>
                    </a:moveTo>
                    <a:lnTo>
                      <a:pt x="360" y="17"/>
                    </a:lnTo>
                    <a:lnTo>
                      <a:pt x="361" y="17"/>
                    </a:lnTo>
                    <a:lnTo>
                      <a:pt x="355" y="32"/>
                    </a:lnTo>
                    <a:lnTo>
                      <a:pt x="359" y="17"/>
                    </a:lnTo>
                    <a:close/>
                    <a:moveTo>
                      <a:pt x="350" y="46"/>
                    </a:moveTo>
                    <a:lnTo>
                      <a:pt x="314" y="36"/>
                    </a:lnTo>
                    <a:lnTo>
                      <a:pt x="322" y="5"/>
                    </a:lnTo>
                    <a:lnTo>
                      <a:pt x="359" y="17"/>
                    </a:lnTo>
                    <a:lnTo>
                      <a:pt x="350" y="46"/>
                    </a:lnTo>
                    <a:close/>
                    <a:moveTo>
                      <a:pt x="320" y="5"/>
                    </a:moveTo>
                    <a:lnTo>
                      <a:pt x="321" y="5"/>
                    </a:lnTo>
                    <a:lnTo>
                      <a:pt x="322" y="5"/>
                    </a:lnTo>
                    <a:lnTo>
                      <a:pt x="318" y="21"/>
                    </a:lnTo>
                    <a:lnTo>
                      <a:pt x="320" y="5"/>
                    </a:lnTo>
                    <a:close/>
                    <a:moveTo>
                      <a:pt x="316" y="37"/>
                    </a:moveTo>
                    <a:lnTo>
                      <a:pt x="274" y="31"/>
                    </a:lnTo>
                    <a:lnTo>
                      <a:pt x="278" y="0"/>
                    </a:lnTo>
                    <a:lnTo>
                      <a:pt x="320" y="5"/>
                    </a:lnTo>
                    <a:lnTo>
                      <a:pt x="316" y="3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58" name="Freeform 146">
                <a:extLst>
                  <a:ext uri="{FF2B5EF4-FFF2-40B4-BE49-F238E27FC236}">
                    <a16:creationId xmlns:a16="http://schemas.microsoft.com/office/drawing/2014/main" id="{0011D2E5-542D-D738-76B6-B6E336D08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684"/>
                <a:ext cx="102" cy="100"/>
              </a:xfrm>
              <a:custGeom>
                <a:avLst/>
                <a:gdLst>
                  <a:gd name="T0" fmla="*/ 261 w 506"/>
                  <a:gd name="T1" fmla="*/ 0 h 502"/>
                  <a:gd name="T2" fmla="*/ 220 w 506"/>
                  <a:gd name="T3" fmla="*/ 0 h 502"/>
                  <a:gd name="T4" fmla="*/ 183 w 506"/>
                  <a:gd name="T5" fmla="*/ 11 h 502"/>
                  <a:gd name="T6" fmla="*/ 146 w 506"/>
                  <a:gd name="T7" fmla="*/ 27 h 502"/>
                  <a:gd name="T8" fmla="*/ 109 w 506"/>
                  <a:gd name="T9" fmla="*/ 42 h 502"/>
                  <a:gd name="T10" fmla="*/ 79 w 506"/>
                  <a:gd name="T11" fmla="*/ 68 h 502"/>
                  <a:gd name="T12" fmla="*/ 52 w 506"/>
                  <a:gd name="T13" fmla="*/ 95 h 502"/>
                  <a:gd name="T14" fmla="*/ 31 w 506"/>
                  <a:gd name="T15" fmla="*/ 131 h 502"/>
                  <a:gd name="T16" fmla="*/ 16 w 506"/>
                  <a:gd name="T17" fmla="*/ 167 h 502"/>
                  <a:gd name="T18" fmla="*/ 5 w 506"/>
                  <a:gd name="T19" fmla="*/ 204 h 502"/>
                  <a:gd name="T20" fmla="*/ 0 w 506"/>
                  <a:gd name="T21" fmla="*/ 246 h 502"/>
                  <a:gd name="T22" fmla="*/ 5 w 506"/>
                  <a:gd name="T23" fmla="*/ 288 h 502"/>
                  <a:gd name="T24" fmla="*/ 10 w 506"/>
                  <a:gd name="T25" fmla="*/ 324 h 502"/>
                  <a:gd name="T26" fmla="*/ 26 w 506"/>
                  <a:gd name="T27" fmla="*/ 361 h 502"/>
                  <a:gd name="T28" fmla="*/ 47 w 506"/>
                  <a:gd name="T29" fmla="*/ 392 h 502"/>
                  <a:gd name="T30" fmla="*/ 68 w 506"/>
                  <a:gd name="T31" fmla="*/ 423 h 502"/>
                  <a:gd name="T32" fmla="*/ 99 w 506"/>
                  <a:gd name="T33" fmla="*/ 450 h 502"/>
                  <a:gd name="T34" fmla="*/ 131 w 506"/>
                  <a:gd name="T35" fmla="*/ 470 h 502"/>
                  <a:gd name="T36" fmla="*/ 168 w 506"/>
                  <a:gd name="T37" fmla="*/ 486 h 502"/>
                  <a:gd name="T38" fmla="*/ 203 w 506"/>
                  <a:gd name="T39" fmla="*/ 497 h 502"/>
                  <a:gd name="T40" fmla="*/ 245 w 506"/>
                  <a:gd name="T41" fmla="*/ 502 h 502"/>
                  <a:gd name="T42" fmla="*/ 287 w 506"/>
                  <a:gd name="T43" fmla="*/ 502 h 502"/>
                  <a:gd name="T44" fmla="*/ 324 w 506"/>
                  <a:gd name="T45" fmla="*/ 492 h 502"/>
                  <a:gd name="T46" fmla="*/ 360 w 506"/>
                  <a:gd name="T47" fmla="*/ 481 h 502"/>
                  <a:gd name="T48" fmla="*/ 397 w 506"/>
                  <a:gd name="T49" fmla="*/ 460 h 502"/>
                  <a:gd name="T50" fmla="*/ 429 w 506"/>
                  <a:gd name="T51" fmla="*/ 433 h 502"/>
                  <a:gd name="T52" fmla="*/ 454 w 506"/>
                  <a:gd name="T53" fmla="*/ 408 h 502"/>
                  <a:gd name="T54" fmla="*/ 476 w 506"/>
                  <a:gd name="T55" fmla="*/ 371 h 502"/>
                  <a:gd name="T56" fmla="*/ 491 w 506"/>
                  <a:gd name="T57" fmla="*/ 340 h 502"/>
                  <a:gd name="T58" fmla="*/ 501 w 506"/>
                  <a:gd name="T59" fmla="*/ 298 h 502"/>
                  <a:gd name="T60" fmla="*/ 506 w 506"/>
                  <a:gd name="T61" fmla="*/ 256 h 502"/>
                  <a:gd name="T62" fmla="*/ 501 w 506"/>
                  <a:gd name="T63" fmla="*/ 219 h 502"/>
                  <a:gd name="T64" fmla="*/ 496 w 506"/>
                  <a:gd name="T65" fmla="*/ 179 h 502"/>
                  <a:gd name="T66" fmla="*/ 481 w 506"/>
                  <a:gd name="T67" fmla="*/ 142 h 502"/>
                  <a:gd name="T68" fmla="*/ 459 w 506"/>
                  <a:gd name="T69" fmla="*/ 110 h 502"/>
                  <a:gd name="T70" fmla="*/ 439 w 506"/>
                  <a:gd name="T71" fmla="*/ 79 h 502"/>
                  <a:gd name="T72" fmla="*/ 407 w 506"/>
                  <a:gd name="T73" fmla="*/ 53 h 502"/>
                  <a:gd name="T74" fmla="*/ 376 w 506"/>
                  <a:gd name="T75" fmla="*/ 32 h 502"/>
                  <a:gd name="T76" fmla="*/ 340 w 506"/>
                  <a:gd name="T77" fmla="*/ 16 h 502"/>
                  <a:gd name="T78" fmla="*/ 303 w 506"/>
                  <a:gd name="T79" fmla="*/ 6 h 502"/>
                  <a:gd name="T80" fmla="*/ 261 w 506"/>
                  <a:gd name="T81" fmla="*/ 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6" h="502">
                    <a:moveTo>
                      <a:pt x="261" y="0"/>
                    </a:moveTo>
                    <a:lnTo>
                      <a:pt x="220" y="0"/>
                    </a:lnTo>
                    <a:lnTo>
                      <a:pt x="183" y="11"/>
                    </a:lnTo>
                    <a:lnTo>
                      <a:pt x="146" y="27"/>
                    </a:lnTo>
                    <a:lnTo>
                      <a:pt x="109" y="42"/>
                    </a:lnTo>
                    <a:lnTo>
                      <a:pt x="79" y="68"/>
                    </a:lnTo>
                    <a:lnTo>
                      <a:pt x="52" y="95"/>
                    </a:lnTo>
                    <a:lnTo>
                      <a:pt x="31" y="131"/>
                    </a:lnTo>
                    <a:lnTo>
                      <a:pt x="16" y="167"/>
                    </a:lnTo>
                    <a:lnTo>
                      <a:pt x="5" y="204"/>
                    </a:lnTo>
                    <a:lnTo>
                      <a:pt x="0" y="246"/>
                    </a:lnTo>
                    <a:lnTo>
                      <a:pt x="5" y="288"/>
                    </a:lnTo>
                    <a:lnTo>
                      <a:pt x="10" y="324"/>
                    </a:lnTo>
                    <a:lnTo>
                      <a:pt x="26" y="361"/>
                    </a:lnTo>
                    <a:lnTo>
                      <a:pt x="47" y="392"/>
                    </a:lnTo>
                    <a:lnTo>
                      <a:pt x="68" y="423"/>
                    </a:lnTo>
                    <a:lnTo>
                      <a:pt x="99" y="450"/>
                    </a:lnTo>
                    <a:lnTo>
                      <a:pt x="131" y="470"/>
                    </a:lnTo>
                    <a:lnTo>
                      <a:pt x="168" y="486"/>
                    </a:lnTo>
                    <a:lnTo>
                      <a:pt x="203" y="497"/>
                    </a:lnTo>
                    <a:lnTo>
                      <a:pt x="245" y="502"/>
                    </a:lnTo>
                    <a:lnTo>
                      <a:pt x="287" y="502"/>
                    </a:lnTo>
                    <a:lnTo>
                      <a:pt x="324" y="492"/>
                    </a:lnTo>
                    <a:lnTo>
                      <a:pt x="360" y="481"/>
                    </a:lnTo>
                    <a:lnTo>
                      <a:pt x="397" y="460"/>
                    </a:lnTo>
                    <a:lnTo>
                      <a:pt x="429" y="433"/>
                    </a:lnTo>
                    <a:lnTo>
                      <a:pt x="454" y="408"/>
                    </a:lnTo>
                    <a:lnTo>
                      <a:pt x="476" y="371"/>
                    </a:lnTo>
                    <a:lnTo>
                      <a:pt x="491" y="340"/>
                    </a:lnTo>
                    <a:lnTo>
                      <a:pt x="501" y="298"/>
                    </a:lnTo>
                    <a:lnTo>
                      <a:pt x="506" y="256"/>
                    </a:lnTo>
                    <a:lnTo>
                      <a:pt x="501" y="219"/>
                    </a:lnTo>
                    <a:lnTo>
                      <a:pt x="496" y="179"/>
                    </a:lnTo>
                    <a:lnTo>
                      <a:pt x="481" y="142"/>
                    </a:lnTo>
                    <a:lnTo>
                      <a:pt x="459" y="110"/>
                    </a:lnTo>
                    <a:lnTo>
                      <a:pt x="439" y="79"/>
                    </a:lnTo>
                    <a:lnTo>
                      <a:pt x="407" y="53"/>
                    </a:lnTo>
                    <a:lnTo>
                      <a:pt x="376" y="32"/>
                    </a:lnTo>
                    <a:lnTo>
                      <a:pt x="340" y="16"/>
                    </a:lnTo>
                    <a:lnTo>
                      <a:pt x="303" y="6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59" name="Freeform 147">
                <a:extLst>
                  <a:ext uri="{FF2B5EF4-FFF2-40B4-BE49-F238E27FC236}">
                    <a16:creationId xmlns:a16="http://schemas.microsoft.com/office/drawing/2014/main" id="{24565D42-56A9-97F5-BAD1-855B557811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4" y="2681"/>
                <a:ext cx="108" cy="106"/>
              </a:xfrm>
              <a:custGeom>
                <a:avLst/>
                <a:gdLst>
                  <a:gd name="T0" fmla="*/ 233 w 538"/>
                  <a:gd name="T1" fmla="*/ 0 h 532"/>
                  <a:gd name="T2" fmla="*/ 231 w 538"/>
                  <a:gd name="T3" fmla="*/ 1 h 532"/>
                  <a:gd name="T4" fmla="*/ 205 w 538"/>
                  <a:gd name="T5" fmla="*/ 41 h 532"/>
                  <a:gd name="T6" fmla="*/ 119 w 538"/>
                  <a:gd name="T7" fmla="*/ 43 h 532"/>
                  <a:gd name="T8" fmla="*/ 116 w 538"/>
                  <a:gd name="T9" fmla="*/ 46 h 532"/>
                  <a:gd name="T10" fmla="*/ 84 w 538"/>
                  <a:gd name="T11" fmla="*/ 72 h 532"/>
                  <a:gd name="T12" fmla="*/ 84 w 538"/>
                  <a:gd name="T13" fmla="*/ 72 h 532"/>
                  <a:gd name="T14" fmla="*/ 82 w 538"/>
                  <a:gd name="T15" fmla="*/ 117 h 532"/>
                  <a:gd name="T16" fmla="*/ 34 w 538"/>
                  <a:gd name="T17" fmla="*/ 138 h 532"/>
                  <a:gd name="T18" fmla="*/ 62 w 538"/>
                  <a:gd name="T19" fmla="*/ 152 h 532"/>
                  <a:gd name="T20" fmla="*/ 37 w 538"/>
                  <a:gd name="T21" fmla="*/ 223 h 532"/>
                  <a:gd name="T22" fmla="*/ 21 w 538"/>
                  <a:gd name="T23" fmla="*/ 219 h 532"/>
                  <a:gd name="T24" fmla="*/ 1 w 538"/>
                  <a:gd name="T25" fmla="*/ 263 h 532"/>
                  <a:gd name="T26" fmla="*/ 6 w 538"/>
                  <a:gd name="T27" fmla="*/ 305 h 532"/>
                  <a:gd name="T28" fmla="*/ 6 w 538"/>
                  <a:gd name="T29" fmla="*/ 305 h 532"/>
                  <a:gd name="T30" fmla="*/ 11 w 538"/>
                  <a:gd name="T31" fmla="*/ 343 h 532"/>
                  <a:gd name="T32" fmla="*/ 12 w 538"/>
                  <a:gd name="T33" fmla="*/ 345 h 532"/>
                  <a:gd name="T34" fmla="*/ 55 w 538"/>
                  <a:gd name="T35" fmla="*/ 367 h 532"/>
                  <a:gd name="T36" fmla="*/ 76 w 538"/>
                  <a:gd name="T37" fmla="*/ 398 h 532"/>
                  <a:gd name="T38" fmla="*/ 76 w 538"/>
                  <a:gd name="T39" fmla="*/ 398 h 532"/>
                  <a:gd name="T40" fmla="*/ 125 w 538"/>
                  <a:gd name="T41" fmla="*/ 453 h 532"/>
                  <a:gd name="T42" fmla="*/ 115 w 538"/>
                  <a:gd name="T43" fmla="*/ 465 h 532"/>
                  <a:gd name="T44" fmla="*/ 141 w 538"/>
                  <a:gd name="T45" fmla="*/ 499 h 532"/>
                  <a:gd name="T46" fmla="*/ 177 w 538"/>
                  <a:gd name="T47" fmla="*/ 516 h 532"/>
                  <a:gd name="T48" fmla="*/ 178 w 538"/>
                  <a:gd name="T49" fmla="*/ 516 h 532"/>
                  <a:gd name="T50" fmla="*/ 216 w 538"/>
                  <a:gd name="T51" fmla="*/ 527 h 532"/>
                  <a:gd name="T52" fmla="*/ 218 w 538"/>
                  <a:gd name="T53" fmla="*/ 527 h 532"/>
                  <a:gd name="T54" fmla="*/ 261 w 538"/>
                  <a:gd name="T55" fmla="*/ 501 h 532"/>
                  <a:gd name="T56" fmla="*/ 303 w 538"/>
                  <a:gd name="T57" fmla="*/ 532 h 532"/>
                  <a:gd name="T58" fmla="*/ 299 w 538"/>
                  <a:gd name="T59" fmla="*/ 501 h 532"/>
                  <a:gd name="T60" fmla="*/ 382 w 538"/>
                  <a:gd name="T61" fmla="*/ 511 h 532"/>
                  <a:gd name="T62" fmla="*/ 384 w 538"/>
                  <a:gd name="T63" fmla="*/ 510 h 532"/>
                  <a:gd name="T64" fmla="*/ 403 w 538"/>
                  <a:gd name="T65" fmla="*/ 463 h 532"/>
                  <a:gd name="T66" fmla="*/ 454 w 538"/>
                  <a:gd name="T67" fmla="*/ 461 h 532"/>
                  <a:gd name="T68" fmla="*/ 433 w 538"/>
                  <a:gd name="T69" fmla="*/ 438 h 532"/>
                  <a:gd name="T70" fmla="*/ 477 w 538"/>
                  <a:gd name="T71" fmla="*/ 378 h 532"/>
                  <a:gd name="T72" fmla="*/ 492 w 538"/>
                  <a:gd name="T73" fmla="*/ 386 h 532"/>
                  <a:gd name="T74" fmla="*/ 522 w 538"/>
                  <a:gd name="T75" fmla="*/ 359 h 532"/>
                  <a:gd name="T76" fmla="*/ 532 w 538"/>
                  <a:gd name="T77" fmla="*/ 317 h 532"/>
                  <a:gd name="T78" fmla="*/ 533 w 538"/>
                  <a:gd name="T79" fmla="*/ 315 h 532"/>
                  <a:gd name="T80" fmla="*/ 538 w 538"/>
                  <a:gd name="T81" fmla="*/ 271 h 532"/>
                  <a:gd name="T82" fmla="*/ 538 w 538"/>
                  <a:gd name="T83" fmla="*/ 269 h 532"/>
                  <a:gd name="T84" fmla="*/ 502 w 538"/>
                  <a:gd name="T85" fmla="*/ 236 h 532"/>
                  <a:gd name="T86" fmla="*/ 527 w 538"/>
                  <a:gd name="T87" fmla="*/ 192 h 532"/>
                  <a:gd name="T88" fmla="*/ 498 w 538"/>
                  <a:gd name="T89" fmla="*/ 200 h 532"/>
                  <a:gd name="T90" fmla="*/ 463 w 538"/>
                  <a:gd name="T91" fmla="*/ 133 h 532"/>
                  <a:gd name="T92" fmla="*/ 475 w 538"/>
                  <a:gd name="T93" fmla="*/ 125 h 532"/>
                  <a:gd name="T94" fmla="*/ 465 w 538"/>
                  <a:gd name="T95" fmla="*/ 81 h 532"/>
                  <a:gd name="T96" fmla="*/ 433 w 538"/>
                  <a:gd name="T97" fmla="*/ 56 h 532"/>
                  <a:gd name="T98" fmla="*/ 432 w 538"/>
                  <a:gd name="T99" fmla="*/ 55 h 532"/>
                  <a:gd name="T100" fmla="*/ 400 w 538"/>
                  <a:gd name="T101" fmla="*/ 33 h 532"/>
                  <a:gd name="T102" fmla="*/ 398 w 538"/>
                  <a:gd name="T103" fmla="*/ 32 h 532"/>
                  <a:gd name="T104" fmla="*/ 351 w 538"/>
                  <a:gd name="T105" fmla="*/ 47 h 532"/>
                  <a:gd name="T106" fmla="*/ 323 w 538"/>
                  <a:gd name="T107" fmla="*/ 6 h 532"/>
                  <a:gd name="T108" fmla="*/ 317 w 538"/>
                  <a:gd name="T109" fmla="*/ 37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8" h="532">
                    <a:moveTo>
                      <a:pt x="277" y="31"/>
                    </a:moveTo>
                    <a:lnTo>
                      <a:pt x="236" y="31"/>
                    </a:lnTo>
                    <a:lnTo>
                      <a:pt x="236" y="0"/>
                    </a:lnTo>
                    <a:lnTo>
                      <a:pt x="277" y="0"/>
                    </a:lnTo>
                    <a:lnTo>
                      <a:pt x="277" y="31"/>
                    </a:lnTo>
                    <a:close/>
                    <a:moveTo>
                      <a:pt x="231" y="1"/>
                    </a:moveTo>
                    <a:lnTo>
                      <a:pt x="233" y="0"/>
                    </a:lnTo>
                    <a:lnTo>
                      <a:pt x="236" y="0"/>
                    </a:lnTo>
                    <a:lnTo>
                      <a:pt x="236" y="15"/>
                    </a:lnTo>
                    <a:lnTo>
                      <a:pt x="231" y="1"/>
                    </a:lnTo>
                    <a:close/>
                    <a:moveTo>
                      <a:pt x="240" y="30"/>
                    </a:moveTo>
                    <a:lnTo>
                      <a:pt x="203" y="41"/>
                    </a:lnTo>
                    <a:lnTo>
                      <a:pt x="195" y="11"/>
                    </a:lnTo>
                    <a:lnTo>
                      <a:pt x="231" y="1"/>
                    </a:lnTo>
                    <a:lnTo>
                      <a:pt x="240" y="30"/>
                    </a:lnTo>
                    <a:close/>
                    <a:moveTo>
                      <a:pt x="193" y="12"/>
                    </a:moveTo>
                    <a:lnTo>
                      <a:pt x="194" y="11"/>
                    </a:lnTo>
                    <a:lnTo>
                      <a:pt x="195" y="11"/>
                    </a:lnTo>
                    <a:lnTo>
                      <a:pt x="199" y="26"/>
                    </a:lnTo>
                    <a:lnTo>
                      <a:pt x="193" y="12"/>
                    </a:lnTo>
                    <a:close/>
                    <a:moveTo>
                      <a:pt x="205" y="41"/>
                    </a:moveTo>
                    <a:lnTo>
                      <a:pt x="168" y="56"/>
                    </a:lnTo>
                    <a:lnTo>
                      <a:pt x="156" y="27"/>
                    </a:lnTo>
                    <a:lnTo>
                      <a:pt x="193" y="12"/>
                    </a:lnTo>
                    <a:lnTo>
                      <a:pt x="205" y="41"/>
                    </a:lnTo>
                    <a:close/>
                    <a:moveTo>
                      <a:pt x="168" y="56"/>
                    </a:moveTo>
                    <a:lnTo>
                      <a:pt x="131" y="72"/>
                    </a:lnTo>
                    <a:lnTo>
                      <a:pt x="119" y="43"/>
                    </a:lnTo>
                    <a:lnTo>
                      <a:pt x="156" y="27"/>
                    </a:lnTo>
                    <a:lnTo>
                      <a:pt x="168" y="56"/>
                    </a:lnTo>
                    <a:close/>
                    <a:moveTo>
                      <a:pt x="116" y="46"/>
                    </a:moveTo>
                    <a:lnTo>
                      <a:pt x="117" y="44"/>
                    </a:lnTo>
                    <a:lnTo>
                      <a:pt x="119" y="43"/>
                    </a:lnTo>
                    <a:lnTo>
                      <a:pt x="125" y="57"/>
                    </a:lnTo>
                    <a:lnTo>
                      <a:pt x="116" y="46"/>
                    </a:lnTo>
                    <a:close/>
                    <a:moveTo>
                      <a:pt x="136" y="69"/>
                    </a:moveTo>
                    <a:lnTo>
                      <a:pt x="104" y="96"/>
                    </a:lnTo>
                    <a:lnTo>
                      <a:pt x="85" y="71"/>
                    </a:lnTo>
                    <a:lnTo>
                      <a:pt x="116" y="46"/>
                    </a:lnTo>
                    <a:lnTo>
                      <a:pt x="136" y="69"/>
                    </a:lnTo>
                    <a:close/>
                    <a:moveTo>
                      <a:pt x="84" y="72"/>
                    </a:moveTo>
                    <a:lnTo>
                      <a:pt x="84" y="72"/>
                    </a:lnTo>
                    <a:lnTo>
                      <a:pt x="85" y="71"/>
                    </a:lnTo>
                    <a:lnTo>
                      <a:pt x="95" y="83"/>
                    </a:lnTo>
                    <a:lnTo>
                      <a:pt x="84" y="72"/>
                    </a:lnTo>
                    <a:close/>
                    <a:moveTo>
                      <a:pt x="105" y="95"/>
                    </a:moveTo>
                    <a:lnTo>
                      <a:pt x="79" y="120"/>
                    </a:lnTo>
                    <a:lnTo>
                      <a:pt x="57" y="99"/>
                    </a:lnTo>
                    <a:lnTo>
                      <a:pt x="84" y="72"/>
                    </a:lnTo>
                    <a:lnTo>
                      <a:pt x="105" y="95"/>
                    </a:lnTo>
                    <a:close/>
                    <a:moveTo>
                      <a:pt x="55" y="102"/>
                    </a:moveTo>
                    <a:lnTo>
                      <a:pt x="56" y="100"/>
                    </a:lnTo>
                    <a:lnTo>
                      <a:pt x="57" y="99"/>
                    </a:lnTo>
                    <a:lnTo>
                      <a:pt x="68" y="110"/>
                    </a:lnTo>
                    <a:lnTo>
                      <a:pt x="55" y="102"/>
                    </a:lnTo>
                    <a:close/>
                    <a:moveTo>
                      <a:pt x="82" y="117"/>
                    </a:moveTo>
                    <a:lnTo>
                      <a:pt x="61" y="154"/>
                    </a:lnTo>
                    <a:lnTo>
                      <a:pt x="34" y="138"/>
                    </a:lnTo>
                    <a:lnTo>
                      <a:pt x="55" y="102"/>
                    </a:lnTo>
                    <a:lnTo>
                      <a:pt x="82" y="117"/>
                    </a:lnTo>
                    <a:close/>
                    <a:moveTo>
                      <a:pt x="33" y="140"/>
                    </a:moveTo>
                    <a:lnTo>
                      <a:pt x="34" y="140"/>
                    </a:lnTo>
                    <a:lnTo>
                      <a:pt x="34" y="138"/>
                    </a:lnTo>
                    <a:lnTo>
                      <a:pt x="47" y="146"/>
                    </a:lnTo>
                    <a:lnTo>
                      <a:pt x="33" y="140"/>
                    </a:lnTo>
                    <a:close/>
                    <a:moveTo>
                      <a:pt x="62" y="152"/>
                    </a:moveTo>
                    <a:lnTo>
                      <a:pt x="46" y="188"/>
                    </a:lnTo>
                    <a:lnTo>
                      <a:pt x="17" y="176"/>
                    </a:lnTo>
                    <a:lnTo>
                      <a:pt x="33" y="140"/>
                    </a:lnTo>
                    <a:lnTo>
                      <a:pt x="62" y="152"/>
                    </a:lnTo>
                    <a:close/>
                    <a:moveTo>
                      <a:pt x="16" y="178"/>
                    </a:moveTo>
                    <a:lnTo>
                      <a:pt x="17" y="177"/>
                    </a:lnTo>
                    <a:lnTo>
                      <a:pt x="17" y="176"/>
                    </a:lnTo>
                    <a:lnTo>
                      <a:pt x="32" y="182"/>
                    </a:lnTo>
                    <a:lnTo>
                      <a:pt x="16" y="178"/>
                    </a:lnTo>
                    <a:close/>
                    <a:moveTo>
                      <a:pt x="47" y="186"/>
                    </a:moveTo>
                    <a:lnTo>
                      <a:pt x="37" y="223"/>
                    </a:lnTo>
                    <a:lnTo>
                      <a:pt x="6" y="215"/>
                    </a:lnTo>
                    <a:lnTo>
                      <a:pt x="16" y="178"/>
                    </a:lnTo>
                    <a:lnTo>
                      <a:pt x="47" y="186"/>
                    </a:lnTo>
                    <a:close/>
                    <a:moveTo>
                      <a:pt x="6" y="217"/>
                    </a:moveTo>
                    <a:lnTo>
                      <a:pt x="6" y="216"/>
                    </a:lnTo>
                    <a:lnTo>
                      <a:pt x="6" y="215"/>
                    </a:lnTo>
                    <a:lnTo>
                      <a:pt x="21" y="219"/>
                    </a:lnTo>
                    <a:lnTo>
                      <a:pt x="6" y="217"/>
                    </a:lnTo>
                    <a:close/>
                    <a:moveTo>
                      <a:pt x="37" y="221"/>
                    </a:moveTo>
                    <a:lnTo>
                      <a:pt x="32" y="263"/>
                    </a:lnTo>
                    <a:lnTo>
                      <a:pt x="1" y="259"/>
                    </a:lnTo>
                    <a:lnTo>
                      <a:pt x="6" y="217"/>
                    </a:lnTo>
                    <a:lnTo>
                      <a:pt x="37" y="221"/>
                    </a:lnTo>
                    <a:close/>
                    <a:moveTo>
                      <a:pt x="1" y="263"/>
                    </a:moveTo>
                    <a:lnTo>
                      <a:pt x="0" y="261"/>
                    </a:lnTo>
                    <a:lnTo>
                      <a:pt x="1" y="259"/>
                    </a:lnTo>
                    <a:lnTo>
                      <a:pt x="16" y="261"/>
                    </a:lnTo>
                    <a:lnTo>
                      <a:pt x="1" y="263"/>
                    </a:lnTo>
                    <a:close/>
                    <a:moveTo>
                      <a:pt x="32" y="259"/>
                    </a:moveTo>
                    <a:lnTo>
                      <a:pt x="37" y="301"/>
                    </a:lnTo>
                    <a:lnTo>
                      <a:pt x="6" y="305"/>
                    </a:lnTo>
                    <a:lnTo>
                      <a:pt x="1" y="263"/>
                    </a:lnTo>
                    <a:lnTo>
                      <a:pt x="32" y="259"/>
                    </a:lnTo>
                    <a:close/>
                    <a:moveTo>
                      <a:pt x="6" y="305"/>
                    </a:moveTo>
                    <a:lnTo>
                      <a:pt x="6" y="307"/>
                    </a:lnTo>
                    <a:lnTo>
                      <a:pt x="6" y="305"/>
                    </a:lnTo>
                    <a:lnTo>
                      <a:pt x="21" y="303"/>
                    </a:lnTo>
                    <a:lnTo>
                      <a:pt x="6" y="305"/>
                    </a:lnTo>
                    <a:close/>
                    <a:moveTo>
                      <a:pt x="37" y="301"/>
                    </a:moveTo>
                    <a:lnTo>
                      <a:pt x="42" y="337"/>
                    </a:lnTo>
                    <a:lnTo>
                      <a:pt x="11" y="341"/>
                    </a:lnTo>
                    <a:lnTo>
                      <a:pt x="6" y="305"/>
                    </a:lnTo>
                    <a:lnTo>
                      <a:pt x="37" y="301"/>
                    </a:lnTo>
                    <a:close/>
                    <a:moveTo>
                      <a:pt x="12" y="345"/>
                    </a:moveTo>
                    <a:lnTo>
                      <a:pt x="11" y="343"/>
                    </a:lnTo>
                    <a:lnTo>
                      <a:pt x="11" y="341"/>
                    </a:lnTo>
                    <a:lnTo>
                      <a:pt x="26" y="339"/>
                    </a:lnTo>
                    <a:lnTo>
                      <a:pt x="12" y="345"/>
                    </a:lnTo>
                    <a:close/>
                    <a:moveTo>
                      <a:pt x="41" y="333"/>
                    </a:moveTo>
                    <a:lnTo>
                      <a:pt x="57" y="370"/>
                    </a:lnTo>
                    <a:lnTo>
                      <a:pt x="27" y="382"/>
                    </a:lnTo>
                    <a:lnTo>
                      <a:pt x="12" y="345"/>
                    </a:lnTo>
                    <a:lnTo>
                      <a:pt x="41" y="333"/>
                    </a:lnTo>
                    <a:close/>
                    <a:moveTo>
                      <a:pt x="29" y="384"/>
                    </a:moveTo>
                    <a:lnTo>
                      <a:pt x="28" y="383"/>
                    </a:lnTo>
                    <a:lnTo>
                      <a:pt x="27" y="382"/>
                    </a:lnTo>
                    <a:lnTo>
                      <a:pt x="42" y="376"/>
                    </a:lnTo>
                    <a:lnTo>
                      <a:pt x="29" y="384"/>
                    </a:lnTo>
                    <a:close/>
                    <a:moveTo>
                      <a:pt x="55" y="367"/>
                    </a:moveTo>
                    <a:lnTo>
                      <a:pt x="76" y="398"/>
                    </a:lnTo>
                    <a:lnTo>
                      <a:pt x="50" y="416"/>
                    </a:lnTo>
                    <a:lnTo>
                      <a:pt x="29" y="384"/>
                    </a:lnTo>
                    <a:lnTo>
                      <a:pt x="55" y="367"/>
                    </a:lnTo>
                    <a:close/>
                    <a:moveTo>
                      <a:pt x="76" y="398"/>
                    </a:moveTo>
                    <a:lnTo>
                      <a:pt x="160" y="524"/>
                    </a:lnTo>
                    <a:lnTo>
                      <a:pt x="76" y="398"/>
                    </a:lnTo>
                    <a:lnTo>
                      <a:pt x="63" y="407"/>
                    </a:lnTo>
                    <a:lnTo>
                      <a:pt x="76" y="398"/>
                    </a:lnTo>
                    <a:close/>
                    <a:moveTo>
                      <a:pt x="76" y="398"/>
                    </a:moveTo>
                    <a:lnTo>
                      <a:pt x="97" y="430"/>
                    </a:lnTo>
                    <a:lnTo>
                      <a:pt x="70" y="447"/>
                    </a:lnTo>
                    <a:lnTo>
                      <a:pt x="50" y="416"/>
                    </a:lnTo>
                    <a:lnTo>
                      <a:pt x="76" y="398"/>
                    </a:lnTo>
                    <a:close/>
                    <a:moveTo>
                      <a:pt x="74" y="450"/>
                    </a:moveTo>
                    <a:lnTo>
                      <a:pt x="72" y="448"/>
                    </a:lnTo>
                    <a:lnTo>
                      <a:pt x="70" y="447"/>
                    </a:lnTo>
                    <a:lnTo>
                      <a:pt x="84" y="438"/>
                    </a:lnTo>
                    <a:lnTo>
                      <a:pt x="74" y="450"/>
                    </a:lnTo>
                    <a:close/>
                    <a:moveTo>
                      <a:pt x="94" y="426"/>
                    </a:moveTo>
                    <a:lnTo>
                      <a:pt x="125" y="453"/>
                    </a:lnTo>
                    <a:lnTo>
                      <a:pt x="105" y="477"/>
                    </a:lnTo>
                    <a:lnTo>
                      <a:pt x="74" y="450"/>
                    </a:lnTo>
                    <a:lnTo>
                      <a:pt x="94" y="426"/>
                    </a:lnTo>
                    <a:close/>
                    <a:moveTo>
                      <a:pt x="107" y="478"/>
                    </a:moveTo>
                    <a:lnTo>
                      <a:pt x="106" y="477"/>
                    </a:lnTo>
                    <a:lnTo>
                      <a:pt x="105" y="477"/>
                    </a:lnTo>
                    <a:lnTo>
                      <a:pt x="115" y="465"/>
                    </a:lnTo>
                    <a:lnTo>
                      <a:pt x="107" y="478"/>
                    </a:lnTo>
                    <a:close/>
                    <a:moveTo>
                      <a:pt x="124" y="452"/>
                    </a:moveTo>
                    <a:lnTo>
                      <a:pt x="155" y="472"/>
                    </a:lnTo>
                    <a:lnTo>
                      <a:pt x="138" y="498"/>
                    </a:lnTo>
                    <a:lnTo>
                      <a:pt x="107" y="478"/>
                    </a:lnTo>
                    <a:lnTo>
                      <a:pt x="124" y="452"/>
                    </a:lnTo>
                    <a:close/>
                    <a:moveTo>
                      <a:pt x="141" y="499"/>
                    </a:moveTo>
                    <a:lnTo>
                      <a:pt x="139" y="499"/>
                    </a:lnTo>
                    <a:lnTo>
                      <a:pt x="138" y="498"/>
                    </a:lnTo>
                    <a:lnTo>
                      <a:pt x="147" y="485"/>
                    </a:lnTo>
                    <a:lnTo>
                      <a:pt x="141" y="499"/>
                    </a:lnTo>
                    <a:close/>
                    <a:moveTo>
                      <a:pt x="153" y="471"/>
                    </a:moveTo>
                    <a:lnTo>
                      <a:pt x="190" y="486"/>
                    </a:lnTo>
                    <a:lnTo>
                      <a:pt x="177" y="516"/>
                    </a:lnTo>
                    <a:lnTo>
                      <a:pt x="141" y="499"/>
                    </a:lnTo>
                    <a:lnTo>
                      <a:pt x="153" y="471"/>
                    </a:lnTo>
                    <a:close/>
                    <a:moveTo>
                      <a:pt x="178" y="516"/>
                    </a:moveTo>
                    <a:lnTo>
                      <a:pt x="178" y="516"/>
                    </a:lnTo>
                    <a:lnTo>
                      <a:pt x="177" y="516"/>
                    </a:lnTo>
                    <a:lnTo>
                      <a:pt x="184" y="501"/>
                    </a:lnTo>
                    <a:lnTo>
                      <a:pt x="178" y="516"/>
                    </a:lnTo>
                    <a:close/>
                    <a:moveTo>
                      <a:pt x="188" y="486"/>
                    </a:moveTo>
                    <a:lnTo>
                      <a:pt x="224" y="496"/>
                    </a:lnTo>
                    <a:lnTo>
                      <a:pt x="215" y="527"/>
                    </a:lnTo>
                    <a:lnTo>
                      <a:pt x="178" y="516"/>
                    </a:lnTo>
                    <a:lnTo>
                      <a:pt x="188" y="486"/>
                    </a:lnTo>
                    <a:close/>
                    <a:moveTo>
                      <a:pt x="218" y="527"/>
                    </a:moveTo>
                    <a:lnTo>
                      <a:pt x="216" y="527"/>
                    </a:lnTo>
                    <a:lnTo>
                      <a:pt x="215" y="527"/>
                    </a:lnTo>
                    <a:lnTo>
                      <a:pt x="219" y="512"/>
                    </a:lnTo>
                    <a:lnTo>
                      <a:pt x="218" y="527"/>
                    </a:lnTo>
                    <a:close/>
                    <a:moveTo>
                      <a:pt x="221" y="496"/>
                    </a:moveTo>
                    <a:lnTo>
                      <a:pt x="263" y="501"/>
                    </a:lnTo>
                    <a:lnTo>
                      <a:pt x="260" y="532"/>
                    </a:lnTo>
                    <a:lnTo>
                      <a:pt x="218" y="527"/>
                    </a:lnTo>
                    <a:lnTo>
                      <a:pt x="221" y="496"/>
                    </a:lnTo>
                    <a:close/>
                    <a:moveTo>
                      <a:pt x="261" y="532"/>
                    </a:moveTo>
                    <a:lnTo>
                      <a:pt x="261" y="532"/>
                    </a:lnTo>
                    <a:lnTo>
                      <a:pt x="260" y="532"/>
                    </a:lnTo>
                    <a:lnTo>
                      <a:pt x="261" y="517"/>
                    </a:lnTo>
                    <a:lnTo>
                      <a:pt x="261" y="532"/>
                    </a:lnTo>
                    <a:close/>
                    <a:moveTo>
                      <a:pt x="261" y="501"/>
                    </a:moveTo>
                    <a:lnTo>
                      <a:pt x="303" y="501"/>
                    </a:lnTo>
                    <a:lnTo>
                      <a:pt x="303" y="532"/>
                    </a:lnTo>
                    <a:lnTo>
                      <a:pt x="261" y="532"/>
                    </a:lnTo>
                    <a:lnTo>
                      <a:pt x="261" y="501"/>
                    </a:lnTo>
                    <a:close/>
                    <a:moveTo>
                      <a:pt x="308" y="532"/>
                    </a:moveTo>
                    <a:lnTo>
                      <a:pt x="306" y="532"/>
                    </a:lnTo>
                    <a:lnTo>
                      <a:pt x="303" y="532"/>
                    </a:lnTo>
                    <a:lnTo>
                      <a:pt x="303" y="517"/>
                    </a:lnTo>
                    <a:lnTo>
                      <a:pt x="308" y="532"/>
                    </a:lnTo>
                    <a:close/>
                    <a:moveTo>
                      <a:pt x="299" y="501"/>
                    </a:moveTo>
                    <a:lnTo>
                      <a:pt x="335" y="491"/>
                    </a:lnTo>
                    <a:lnTo>
                      <a:pt x="344" y="522"/>
                    </a:lnTo>
                    <a:lnTo>
                      <a:pt x="308" y="532"/>
                    </a:lnTo>
                    <a:lnTo>
                      <a:pt x="299" y="501"/>
                    </a:lnTo>
                    <a:close/>
                    <a:moveTo>
                      <a:pt x="335" y="491"/>
                    </a:moveTo>
                    <a:lnTo>
                      <a:pt x="372" y="481"/>
                    </a:lnTo>
                    <a:lnTo>
                      <a:pt x="380" y="511"/>
                    </a:lnTo>
                    <a:lnTo>
                      <a:pt x="344" y="522"/>
                    </a:lnTo>
                    <a:lnTo>
                      <a:pt x="335" y="491"/>
                    </a:lnTo>
                    <a:close/>
                    <a:moveTo>
                      <a:pt x="384" y="510"/>
                    </a:moveTo>
                    <a:lnTo>
                      <a:pt x="382" y="511"/>
                    </a:lnTo>
                    <a:lnTo>
                      <a:pt x="380" y="511"/>
                    </a:lnTo>
                    <a:lnTo>
                      <a:pt x="376" y="496"/>
                    </a:lnTo>
                    <a:lnTo>
                      <a:pt x="384" y="510"/>
                    </a:lnTo>
                    <a:close/>
                    <a:moveTo>
                      <a:pt x="368" y="482"/>
                    </a:moveTo>
                    <a:lnTo>
                      <a:pt x="405" y="462"/>
                    </a:lnTo>
                    <a:lnTo>
                      <a:pt x="421" y="488"/>
                    </a:lnTo>
                    <a:lnTo>
                      <a:pt x="384" y="510"/>
                    </a:lnTo>
                    <a:lnTo>
                      <a:pt x="368" y="482"/>
                    </a:lnTo>
                    <a:close/>
                    <a:moveTo>
                      <a:pt x="423" y="487"/>
                    </a:moveTo>
                    <a:lnTo>
                      <a:pt x="421" y="488"/>
                    </a:lnTo>
                    <a:lnTo>
                      <a:pt x="421" y="488"/>
                    </a:lnTo>
                    <a:lnTo>
                      <a:pt x="413" y="475"/>
                    </a:lnTo>
                    <a:lnTo>
                      <a:pt x="423" y="487"/>
                    </a:lnTo>
                    <a:close/>
                    <a:moveTo>
                      <a:pt x="403" y="463"/>
                    </a:moveTo>
                    <a:lnTo>
                      <a:pt x="434" y="437"/>
                    </a:lnTo>
                    <a:lnTo>
                      <a:pt x="454" y="461"/>
                    </a:lnTo>
                    <a:lnTo>
                      <a:pt x="423" y="487"/>
                    </a:lnTo>
                    <a:lnTo>
                      <a:pt x="403" y="463"/>
                    </a:lnTo>
                    <a:close/>
                    <a:moveTo>
                      <a:pt x="455" y="460"/>
                    </a:moveTo>
                    <a:lnTo>
                      <a:pt x="455" y="461"/>
                    </a:lnTo>
                    <a:lnTo>
                      <a:pt x="454" y="461"/>
                    </a:lnTo>
                    <a:lnTo>
                      <a:pt x="445" y="448"/>
                    </a:lnTo>
                    <a:lnTo>
                      <a:pt x="455" y="460"/>
                    </a:lnTo>
                    <a:close/>
                    <a:moveTo>
                      <a:pt x="433" y="438"/>
                    </a:moveTo>
                    <a:lnTo>
                      <a:pt x="459" y="412"/>
                    </a:lnTo>
                    <a:lnTo>
                      <a:pt x="481" y="434"/>
                    </a:lnTo>
                    <a:lnTo>
                      <a:pt x="455" y="460"/>
                    </a:lnTo>
                    <a:lnTo>
                      <a:pt x="433" y="438"/>
                    </a:lnTo>
                    <a:close/>
                    <a:moveTo>
                      <a:pt x="484" y="431"/>
                    </a:moveTo>
                    <a:lnTo>
                      <a:pt x="483" y="432"/>
                    </a:lnTo>
                    <a:lnTo>
                      <a:pt x="481" y="434"/>
                    </a:lnTo>
                    <a:lnTo>
                      <a:pt x="470" y="423"/>
                    </a:lnTo>
                    <a:lnTo>
                      <a:pt x="484" y="431"/>
                    </a:lnTo>
                    <a:close/>
                    <a:moveTo>
                      <a:pt x="457" y="415"/>
                    </a:moveTo>
                    <a:lnTo>
                      <a:pt x="477" y="378"/>
                    </a:lnTo>
                    <a:lnTo>
                      <a:pt x="505" y="394"/>
                    </a:lnTo>
                    <a:lnTo>
                      <a:pt x="484" y="431"/>
                    </a:lnTo>
                    <a:lnTo>
                      <a:pt x="457" y="415"/>
                    </a:lnTo>
                    <a:close/>
                    <a:moveTo>
                      <a:pt x="505" y="393"/>
                    </a:moveTo>
                    <a:lnTo>
                      <a:pt x="505" y="394"/>
                    </a:lnTo>
                    <a:lnTo>
                      <a:pt x="505" y="394"/>
                    </a:lnTo>
                    <a:lnTo>
                      <a:pt x="492" y="386"/>
                    </a:lnTo>
                    <a:lnTo>
                      <a:pt x="505" y="393"/>
                    </a:lnTo>
                    <a:close/>
                    <a:moveTo>
                      <a:pt x="477" y="379"/>
                    </a:moveTo>
                    <a:lnTo>
                      <a:pt x="493" y="348"/>
                    </a:lnTo>
                    <a:lnTo>
                      <a:pt x="521" y="362"/>
                    </a:lnTo>
                    <a:lnTo>
                      <a:pt x="505" y="393"/>
                    </a:lnTo>
                    <a:lnTo>
                      <a:pt x="477" y="379"/>
                    </a:lnTo>
                    <a:close/>
                    <a:moveTo>
                      <a:pt x="522" y="359"/>
                    </a:moveTo>
                    <a:lnTo>
                      <a:pt x="522" y="361"/>
                    </a:lnTo>
                    <a:lnTo>
                      <a:pt x="521" y="362"/>
                    </a:lnTo>
                    <a:lnTo>
                      <a:pt x="507" y="355"/>
                    </a:lnTo>
                    <a:lnTo>
                      <a:pt x="522" y="359"/>
                    </a:lnTo>
                    <a:close/>
                    <a:moveTo>
                      <a:pt x="492" y="352"/>
                    </a:moveTo>
                    <a:lnTo>
                      <a:pt x="502" y="310"/>
                    </a:lnTo>
                    <a:lnTo>
                      <a:pt x="532" y="317"/>
                    </a:lnTo>
                    <a:lnTo>
                      <a:pt x="522" y="359"/>
                    </a:lnTo>
                    <a:lnTo>
                      <a:pt x="492" y="352"/>
                    </a:lnTo>
                    <a:close/>
                    <a:moveTo>
                      <a:pt x="533" y="315"/>
                    </a:moveTo>
                    <a:lnTo>
                      <a:pt x="532" y="316"/>
                    </a:lnTo>
                    <a:lnTo>
                      <a:pt x="532" y="317"/>
                    </a:lnTo>
                    <a:lnTo>
                      <a:pt x="517" y="313"/>
                    </a:lnTo>
                    <a:lnTo>
                      <a:pt x="533" y="315"/>
                    </a:lnTo>
                    <a:close/>
                    <a:moveTo>
                      <a:pt x="502" y="312"/>
                    </a:moveTo>
                    <a:lnTo>
                      <a:pt x="507" y="270"/>
                    </a:lnTo>
                    <a:lnTo>
                      <a:pt x="538" y="273"/>
                    </a:lnTo>
                    <a:lnTo>
                      <a:pt x="533" y="315"/>
                    </a:lnTo>
                    <a:lnTo>
                      <a:pt x="502" y="312"/>
                    </a:lnTo>
                    <a:close/>
                    <a:moveTo>
                      <a:pt x="538" y="269"/>
                    </a:moveTo>
                    <a:lnTo>
                      <a:pt x="538" y="271"/>
                    </a:lnTo>
                    <a:lnTo>
                      <a:pt x="538" y="273"/>
                    </a:lnTo>
                    <a:lnTo>
                      <a:pt x="522" y="271"/>
                    </a:lnTo>
                    <a:lnTo>
                      <a:pt x="538" y="269"/>
                    </a:lnTo>
                    <a:close/>
                    <a:moveTo>
                      <a:pt x="507" y="273"/>
                    </a:moveTo>
                    <a:lnTo>
                      <a:pt x="502" y="237"/>
                    </a:lnTo>
                    <a:lnTo>
                      <a:pt x="533" y="232"/>
                    </a:lnTo>
                    <a:lnTo>
                      <a:pt x="538" y="269"/>
                    </a:lnTo>
                    <a:lnTo>
                      <a:pt x="507" y="273"/>
                    </a:lnTo>
                    <a:close/>
                    <a:moveTo>
                      <a:pt x="502" y="237"/>
                    </a:moveTo>
                    <a:lnTo>
                      <a:pt x="502" y="239"/>
                    </a:lnTo>
                    <a:lnTo>
                      <a:pt x="502" y="236"/>
                    </a:lnTo>
                    <a:lnTo>
                      <a:pt x="517" y="234"/>
                    </a:lnTo>
                    <a:lnTo>
                      <a:pt x="502" y="237"/>
                    </a:lnTo>
                    <a:close/>
                    <a:moveTo>
                      <a:pt x="502" y="236"/>
                    </a:moveTo>
                    <a:lnTo>
                      <a:pt x="497" y="195"/>
                    </a:lnTo>
                    <a:lnTo>
                      <a:pt x="527" y="192"/>
                    </a:lnTo>
                    <a:lnTo>
                      <a:pt x="533" y="233"/>
                    </a:lnTo>
                    <a:lnTo>
                      <a:pt x="502" y="236"/>
                    </a:lnTo>
                    <a:close/>
                    <a:moveTo>
                      <a:pt x="526" y="187"/>
                    </a:moveTo>
                    <a:lnTo>
                      <a:pt x="527" y="188"/>
                    </a:lnTo>
                    <a:lnTo>
                      <a:pt x="527" y="192"/>
                    </a:lnTo>
                    <a:lnTo>
                      <a:pt x="512" y="194"/>
                    </a:lnTo>
                    <a:lnTo>
                      <a:pt x="526" y="187"/>
                    </a:lnTo>
                    <a:close/>
                    <a:moveTo>
                      <a:pt x="498" y="200"/>
                    </a:moveTo>
                    <a:lnTo>
                      <a:pt x="482" y="163"/>
                    </a:lnTo>
                    <a:lnTo>
                      <a:pt x="511" y="151"/>
                    </a:lnTo>
                    <a:lnTo>
                      <a:pt x="526" y="187"/>
                    </a:lnTo>
                    <a:lnTo>
                      <a:pt x="498" y="200"/>
                    </a:lnTo>
                    <a:close/>
                    <a:moveTo>
                      <a:pt x="510" y="148"/>
                    </a:moveTo>
                    <a:lnTo>
                      <a:pt x="510" y="149"/>
                    </a:lnTo>
                    <a:lnTo>
                      <a:pt x="511" y="151"/>
                    </a:lnTo>
                    <a:lnTo>
                      <a:pt x="497" y="157"/>
                    </a:lnTo>
                    <a:lnTo>
                      <a:pt x="510" y="148"/>
                    </a:lnTo>
                    <a:close/>
                    <a:moveTo>
                      <a:pt x="483" y="165"/>
                    </a:moveTo>
                    <a:lnTo>
                      <a:pt x="463" y="133"/>
                    </a:lnTo>
                    <a:lnTo>
                      <a:pt x="488" y="116"/>
                    </a:lnTo>
                    <a:lnTo>
                      <a:pt x="510" y="148"/>
                    </a:lnTo>
                    <a:lnTo>
                      <a:pt x="483" y="165"/>
                    </a:lnTo>
                    <a:close/>
                    <a:moveTo>
                      <a:pt x="463" y="133"/>
                    </a:moveTo>
                    <a:lnTo>
                      <a:pt x="379" y="9"/>
                    </a:lnTo>
                    <a:lnTo>
                      <a:pt x="463" y="133"/>
                    </a:lnTo>
                    <a:lnTo>
                      <a:pt x="475" y="125"/>
                    </a:lnTo>
                    <a:lnTo>
                      <a:pt x="463" y="133"/>
                    </a:lnTo>
                    <a:close/>
                    <a:moveTo>
                      <a:pt x="463" y="133"/>
                    </a:moveTo>
                    <a:lnTo>
                      <a:pt x="442" y="103"/>
                    </a:lnTo>
                    <a:lnTo>
                      <a:pt x="468" y="85"/>
                    </a:lnTo>
                    <a:lnTo>
                      <a:pt x="488" y="117"/>
                    </a:lnTo>
                    <a:lnTo>
                      <a:pt x="463" y="133"/>
                    </a:lnTo>
                    <a:close/>
                    <a:moveTo>
                      <a:pt x="465" y="81"/>
                    </a:moveTo>
                    <a:lnTo>
                      <a:pt x="467" y="83"/>
                    </a:lnTo>
                    <a:lnTo>
                      <a:pt x="468" y="85"/>
                    </a:lnTo>
                    <a:lnTo>
                      <a:pt x="455" y="94"/>
                    </a:lnTo>
                    <a:lnTo>
                      <a:pt x="465" y="81"/>
                    </a:lnTo>
                    <a:close/>
                    <a:moveTo>
                      <a:pt x="445" y="106"/>
                    </a:moveTo>
                    <a:lnTo>
                      <a:pt x="413" y="79"/>
                    </a:lnTo>
                    <a:lnTo>
                      <a:pt x="433" y="56"/>
                    </a:lnTo>
                    <a:lnTo>
                      <a:pt x="465" y="81"/>
                    </a:lnTo>
                    <a:lnTo>
                      <a:pt x="445" y="106"/>
                    </a:lnTo>
                    <a:close/>
                    <a:moveTo>
                      <a:pt x="432" y="55"/>
                    </a:moveTo>
                    <a:lnTo>
                      <a:pt x="432" y="55"/>
                    </a:lnTo>
                    <a:lnTo>
                      <a:pt x="433" y="56"/>
                    </a:lnTo>
                    <a:lnTo>
                      <a:pt x="423" y="68"/>
                    </a:lnTo>
                    <a:lnTo>
                      <a:pt x="432" y="55"/>
                    </a:lnTo>
                    <a:close/>
                    <a:moveTo>
                      <a:pt x="415" y="80"/>
                    </a:moveTo>
                    <a:lnTo>
                      <a:pt x="383" y="60"/>
                    </a:lnTo>
                    <a:lnTo>
                      <a:pt x="401" y="33"/>
                    </a:lnTo>
                    <a:lnTo>
                      <a:pt x="432" y="55"/>
                    </a:lnTo>
                    <a:lnTo>
                      <a:pt x="415" y="80"/>
                    </a:lnTo>
                    <a:close/>
                    <a:moveTo>
                      <a:pt x="398" y="32"/>
                    </a:moveTo>
                    <a:lnTo>
                      <a:pt x="400" y="33"/>
                    </a:lnTo>
                    <a:lnTo>
                      <a:pt x="401" y="33"/>
                    </a:lnTo>
                    <a:lnTo>
                      <a:pt x="392" y="47"/>
                    </a:lnTo>
                    <a:lnTo>
                      <a:pt x="398" y="32"/>
                    </a:lnTo>
                    <a:close/>
                    <a:moveTo>
                      <a:pt x="385" y="61"/>
                    </a:moveTo>
                    <a:lnTo>
                      <a:pt x="350" y="46"/>
                    </a:lnTo>
                    <a:lnTo>
                      <a:pt x="362" y="17"/>
                    </a:lnTo>
                    <a:lnTo>
                      <a:pt x="398" y="32"/>
                    </a:lnTo>
                    <a:lnTo>
                      <a:pt x="385" y="61"/>
                    </a:lnTo>
                    <a:close/>
                    <a:moveTo>
                      <a:pt x="360" y="16"/>
                    </a:moveTo>
                    <a:lnTo>
                      <a:pt x="361" y="16"/>
                    </a:lnTo>
                    <a:lnTo>
                      <a:pt x="362" y="17"/>
                    </a:lnTo>
                    <a:lnTo>
                      <a:pt x="356" y="31"/>
                    </a:lnTo>
                    <a:lnTo>
                      <a:pt x="360" y="16"/>
                    </a:lnTo>
                    <a:close/>
                    <a:moveTo>
                      <a:pt x="351" y="47"/>
                    </a:moveTo>
                    <a:lnTo>
                      <a:pt x="315" y="36"/>
                    </a:lnTo>
                    <a:lnTo>
                      <a:pt x="323" y="6"/>
                    </a:lnTo>
                    <a:lnTo>
                      <a:pt x="360" y="16"/>
                    </a:lnTo>
                    <a:lnTo>
                      <a:pt x="351" y="47"/>
                    </a:lnTo>
                    <a:close/>
                    <a:moveTo>
                      <a:pt x="321" y="5"/>
                    </a:moveTo>
                    <a:lnTo>
                      <a:pt x="322" y="6"/>
                    </a:lnTo>
                    <a:lnTo>
                      <a:pt x="323" y="6"/>
                    </a:lnTo>
                    <a:lnTo>
                      <a:pt x="319" y="21"/>
                    </a:lnTo>
                    <a:lnTo>
                      <a:pt x="321" y="5"/>
                    </a:lnTo>
                    <a:close/>
                    <a:moveTo>
                      <a:pt x="317" y="37"/>
                    </a:moveTo>
                    <a:lnTo>
                      <a:pt x="275" y="31"/>
                    </a:lnTo>
                    <a:lnTo>
                      <a:pt x="279" y="0"/>
                    </a:lnTo>
                    <a:lnTo>
                      <a:pt x="321" y="5"/>
                    </a:lnTo>
                    <a:lnTo>
                      <a:pt x="317" y="3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60" name="Freeform 148">
                <a:extLst>
                  <a:ext uri="{FF2B5EF4-FFF2-40B4-BE49-F238E27FC236}">
                    <a16:creationId xmlns:a16="http://schemas.microsoft.com/office/drawing/2014/main" id="{FD9C82AD-C9C1-8326-9DE5-B199172E7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056"/>
                <a:ext cx="102" cy="101"/>
              </a:xfrm>
              <a:custGeom>
                <a:avLst/>
                <a:gdLst>
                  <a:gd name="T0" fmla="*/ 5 w 506"/>
                  <a:gd name="T1" fmla="*/ 214 h 502"/>
                  <a:gd name="T2" fmla="*/ 16 w 506"/>
                  <a:gd name="T3" fmla="*/ 177 h 502"/>
                  <a:gd name="T4" fmla="*/ 26 w 506"/>
                  <a:gd name="T5" fmla="*/ 141 h 502"/>
                  <a:gd name="T6" fmla="*/ 47 w 506"/>
                  <a:gd name="T7" fmla="*/ 104 h 502"/>
                  <a:gd name="T8" fmla="*/ 73 w 506"/>
                  <a:gd name="T9" fmla="*/ 73 h 502"/>
                  <a:gd name="T10" fmla="*/ 104 w 506"/>
                  <a:gd name="T11" fmla="*/ 47 h 502"/>
                  <a:gd name="T12" fmla="*/ 136 w 506"/>
                  <a:gd name="T13" fmla="*/ 26 h 502"/>
                  <a:gd name="T14" fmla="*/ 173 w 506"/>
                  <a:gd name="T15" fmla="*/ 15 h 502"/>
                  <a:gd name="T16" fmla="*/ 208 w 506"/>
                  <a:gd name="T17" fmla="*/ 5 h 502"/>
                  <a:gd name="T18" fmla="*/ 250 w 506"/>
                  <a:gd name="T19" fmla="*/ 0 h 502"/>
                  <a:gd name="T20" fmla="*/ 287 w 506"/>
                  <a:gd name="T21" fmla="*/ 0 h 502"/>
                  <a:gd name="T22" fmla="*/ 329 w 506"/>
                  <a:gd name="T23" fmla="*/ 10 h 502"/>
                  <a:gd name="T24" fmla="*/ 366 w 506"/>
                  <a:gd name="T25" fmla="*/ 26 h 502"/>
                  <a:gd name="T26" fmla="*/ 402 w 506"/>
                  <a:gd name="T27" fmla="*/ 47 h 502"/>
                  <a:gd name="T28" fmla="*/ 428 w 506"/>
                  <a:gd name="T29" fmla="*/ 73 h 502"/>
                  <a:gd name="T30" fmla="*/ 454 w 506"/>
                  <a:gd name="T31" fmla="*/ 99 h 502"/>
                  <a:gd name="T32" fmla="*/ 476 w 506"/>
                  <a:gd name="T33" fmla="*/ 130 h 502"/>
                  <a:gd name="T34" fmla="*/ 491 w 506"/>
                  <a:gd name="T35" fmla="*/ 167 h 502"/>
                  <a:gd name="T36" fmla="*/ 501 w 506"/>
                  <a:gd name="T37" fmla="*/ 204 h 502"/>
                  <a:gd name="T38" fmla="*/ 506 w 506"/>
                  <a:gd name="T39" fmla="*/ 246 h 502"/>
                  <a:gd name="T40" fmla="*/ 501 w 506"/>
                  <a:gd name="T41" fmla="*/ 288 h 502"/>
                  <a:gd name="T42" fmla="*/ 496 w 506"/>
                  <a:gd name="T43" fmla="*/ 323 h 502"/>
                  <a:gd name="T44" fmla="*/ 481 w 506"/>
                  <a:gd name="T45" fmla="*/ 365 h 502"/>
                  <a:gd name="T46" fmla="*/ 459 w 506"/>
                  <a:gd name="T47" fmla="*/ 397 h 502"/>
                  <a:gd name="T48" fmla="*/ 434 w 506"/>
                  <a:gd name="T49" fmla="*/ 428 h 502"/>
                  <a:gd name="T50" fmla="*/ 407 w 506"/>
                  <a:gd name="T51" fmla="*/ 454 h 502"/>
                  <a:gd name="T52" fmla="*/ 371 w 506"/>
                  <a:gd name="T53" fmla="*/ 475 h 502"/>
                  <a:gd name="T54" fmla="*/ 334 w 506"/>
                  <a:gd name="T55" fmla="*/ 490 h 502"/>
                  <a:gd name="T56" fmla="*/ 297 w 506"/>
                  <a:gd name="T57" fmla="*/ 496 h 502"/>
                  <a:gd name="T58" fmla="*/ 261 w 506"/>
                  <a:gd name="T59" fmla="*/ 502 h 502"/>
                  <a:gd name="T60" fmla="*/ 220 w 506"/>
                  <a:gd name="T61" fmla="*/ 502 h 502"/>
                  <a:gd name="T62" fmla="*/ 178 w 506"/>
                  <a:gd name="T63" fmla="*/ 490 h 502"/>
                  <a:gd name="T64" fmla="*/ 141 w 506"/>
                  <a:gd name="T65" fmla="*/ 475 h 502"/>
                  <a:gd name="T66" fmla="*/ 110 w 506"/>
                  <a:gd name="T67" fmla="*/ 454 h 502"/>
                  <a:gd name="T68" fmla="*/ 78 w 506"/>
                  <a:gd name="T69" fmla="*/ 433 h 502"/>
                  <a:gd name="T70" fmla="*/ 52 w 506"/>
                  <a:gd name="T71" fmla="*/ 402 h 502"/>
                  <a:gd name="T72" fmla="*/ 31 w 506"/>
                  <a:gd name="T73" fmla="*/ 371 h 502"/>
                  <a:gd name="T74" fmla="*/ 16 w 506"/>
                  <a:gd name="T75" fmla="*/ 334 h 502"/>
                  <a:gd name="T76" fmla="*/ 5 w 506"/>
                  <a:gd name="T77" fmla="*/ 298 h 502"/>
                  <a:gd name="T78" fmla="*/ 0 w 506"/>
                  <a:gd name="T79" fmla="*/ 256 h 502"/>
                  <a:gd name="T80" fmla="*/ 5 w 506"/>
                  <a:gd name="T81" fmla="*/ 214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6" h="502">
                    <a:moveTo>
                      <a:pt x="5" y="214"/>
                    </a:moveTo>
                    <a:lnTo>
                      <a:pt x="16" y="177"/>
                    </a:lnTo>
                    <a:lnTo>
                      <a:pt x="26" y="141"/>
                    </a:lnTo>
                    <a:lnTo>
                      <a:pt x="47" y="104"/>
                    </a:lnTo>
                    <a:lnTo>
                      <a:pt x="73" y="73"/>
                    </a:lnTo>
                    <a:lnTo>
                      <a:pt x="104" y="47"/>
                    </a:lnTo>
                    <a:lnTo>
                      <a:pt x="136" y="26"/>
                    </a:lnTo>
                    <a:lnTo>
                      <a:pt x="173" y="15"/>
                    </a:lnTo>
                    <a:lnTo>
                      <a:pt x="208" y="5"/>
                    </a:lnTo>
                    <a:lnTo>
                      <a:pt x="250" y="0"/>
                    </a:lnTo>
                    <a:lnTo>
                      <a:pt x="287" y="0"/>
                    </a:lnTo>
                    <a:lnTo>
                      <a:pt x="329" y="10"/>
                    </a:lnTo>
                    <a:lnTo>
                      <a:pt x="366" y="26"/>
                    </a:lnTo>
                    <a:lnTo>
                      <a:pt x="402" y="47"/>
                    </a:lnTo>
                    <a:lnTo>
                      <a:pt x="428" y="73"/>
                    </a:lnTo>
                    <a:lnTo>
                      <a:pt x="454" y="99"/>
                    </a:lnTo>
                    <a:lnTo>
                      <a:pt x="476" y="130"/>
                    </a:lnTo>
                    <a:lnTo>
                      <a:pt x="491" y="167"/>
                    </a:lnTo>
                    <a:lnTo>
                      <a:pt x="501" y="204"/>
                    </a:lnTo>
                    <a:lnTo>
                      <a:pt x="506" y="246"/>
                    </a:lnTo>
                    <a:lnTo>
                      <a:pt x="501" y="288"/>
                    </a:lnTo>
                    <a:lnTo>
                      <a:pt x="496" y="323"/>
                    </a:lnTo>
                    <a:lnTo>
                      <a:pt x="481" y="365"/>
                    </a:lnTo>
                    <a:lnTo>
                      <a:pt x="459" y="397"/>
                    </a:lnTo>
                    <a:lnTo>
                      <a:pt x="434" y="428"/>
                    </a:lnTo>
                    <a:lnTo>
                      <a:pt x="407" y="454"/>
                    </a:lnTo>
                    <a:lnTo>
                      <a:pt x="371" y="475"/>
                    </a:lnTo>
                    <a:lnTo>
                      <a:pt x="334" y="490"/>
                    </a:lnTo>
                    <a:lnTo>
                      <a:pt x="297" y="496"/>
                    </a:lnTo>
                    <a:lnTo>
                      <a:pt x="261" y="502"/>
                    </a:lnTo>
                    <a:lnTo>
                      <a:pt x="220" y="502"/>
                    </a:lnTo>
                    <a:lnTo>
                      <a:pt x="178" y="490"/>
                    </a:lnTo>
                    <a:lnTo>
                      <a:pt x="141" y="475"/>
                    </a:lnTo>
                    <a:lnTo>
                      <a:pt x="110" y="454"/>
                    </a:lnTo>
                    <a:lnTo>
                      <a:pt x="78" y="433"/>
                    </a:lnTo>
                    <a:lnTo>
                      <a:pt x="52" y="402"/>
                    </a:lnTo>
                    <a:lnTo>
                      <a:pt x="31" y="371"/>
                    </a:lnTo>
                    <a:lnTo>
                      <a:pt x="16" y="334"/>
                    </a:lnTo>
                    <a:lnTo>
                      <a:pt x="5" y="298"/>
                    </a:lnTo>
                    <a:lnTo>
                      <a:pt x="0" y="256"/>
                    </a:lnTo>
                    <a:lnTo>
                      <a:pt x="5" y="214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61" name="Freeform 149">
                <a:extLst>
                  <a:ext uri="{FF2B5EF4-FFF2-40B4-BE49-F238E27FC236}">
                    <a16:creationId xmlns:a16="http://schemas.microsoft.com/office/drawing/2014/main" id="{31476C86-710D-034E-6958-D2B1389066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0" y="3053"/>
                <a:ext cx="108" cy="107"/>
              </a:xfrm>
              <a:custGeom>
                <a:avLst/>
                <a:gdLst>
                  <a:gd name="T0" fmla="*/ 47 w 539"/>
                  <a:gd name="T1" fmla="*/ 196 h 532"/>
                  <a:gd name="T2" fmla="*/ 56 w 539"/>
                  <a:gd name="T3" fmla="*/ 162 h 532"/>
                  <a:gd name="T4" fmla="*/ 49 w 539"/>
                  <a:gd name="T5" fmla="*/ 112 h 532"/>
                  <a:gd name="T6" fmla="*/ 63 w 539"/>
                  <a:gd name="T7" fmla="*/ 119 h 532"/>
                  <a:gd name="T8" fmla="*/ 76 w 539"/>
                  <a:gd name="T9" fmla="*/ 129 h 532"/>
                  <a:gd name="T10" fmla="*/ 99 w 539"/>
                  <a:gd name="T11" fmla="*/ 101 h 532"/>
                  <a:gd name="T12" fmla="*/ 130 w 539"/>
                  <a:gd name="T13" fmla="*/ 75 h 532"/>
                  <a:gd name="T14" fmla="*/ 143 w 539"/>
                  <a:gd name="T15" fmla="*/ 28 h 532"/>
                  <a:gd name="T16" fmla="*/ 152 w 539"/>
                  <a:gd name="T17" fmla="*/ 41 h 532"/>
                  <a:gd name="T18" fmla="*/ 156 w 539"/>
                  <a:gd name="T19" fmla="*/ 56 h 532"/>
                  <a:gd name="T20" fmla="*/ 230 w 539"/>
                  <a:gd name="T21" fmla="*/ 35 h 532"/>
                  <a:gd name="T22" fmla="*/ 268 w 539"/>
                  <a:gd name="T23" fmla="*/ 30 h 532"/>
                  <a:gd name="T24" fmla="*/ 266 w 539"/>
                  <a:gd name="T25" fmla="*/ 30 h 532"/>
                  <a:gd name="T26" fmla="*/ 266 w 539"/>
                  <a:gd name="T27" fmla="*/ 0 h 532"/>
                  <a:gd name="T28" fmla="*/ 303 w 539"/>
                  <a:gd name="T29" fmla="*/ 30 h 532"/>
                  <a:gd name="T30" fmla="*/ 341 w 539"/>
                  <a:gd name="T31" fmla="*/ 40 h 532"/>
                  <a:gd name="T32" fmla="*/ 375 w 539"/>
                  <a:gd name="T33" fmla="*/ 56 h 532"/>
                  <a:gd name="T34" fmla="*/ 373 w 539"/>
                  <a:gd name="T35" fmla="*/ 55 h 532"/>
                  <a:gd name="T36" fmla="*/ 390 w 539"/>
                  <a:gd name="T37" fmla="*/ 27 h 532"/>
                  <a:gd name="T38" fmla="*/ 410 w 539"/>
                  <a:gd name="T39" fmla="*/ 75 h 532"/>
                  <a:gd name="T40" fmla="*/ 434 w 539"/>
                  <a:gd name="T41" fmla="*/ 100 h 532"/>
                  <a:gd name="T42" fmla="*/ 459 w 539"/>
                  <a:gd name="T43" fmla="*/ 125 h 532"/>
                  <a:gd name="T44" fmla="*/ 457 w 539"/>
                  <a:gd name="T45" fmla="*/ 123 h 532"/>
                  <a:gd name="T46" fmla="*/ 484 w 539"/>
                  <a:gd name="T47" fmla="*/ 106 h 532"/>
                  <a:gd name="T48" fmla="*/ 478 w 539"/>
                  <a:gd name="T49" fmla="*/ 154 h 532"/>
                  <a:gd name="T50" fmla="*/ 493 w 539"/>
                  <a:gd name="T51" fmla="*/ 188 h 532"/>
                  <a:gd name="T52" fmla="*/ 502 w 539"/>
                  <a:gd name="T53" fmla="*/ 223 h 532"/>
                  <a:gd name="T54" fmla="*/ 502 w 539"/>
                  <a:gd name="T55" fmla="*/ 221 h 532"/>
                  <a:gd name="T56" fmla="*/ 532 w 539"/>
                  <a:gd name="T57" fmla="*/ 217 h 532"/>
                  <a:gd name="T58" fmla="*/ 507 w 539"/>
                  <a:gd name="T59" fmla="*/ 262 h 532"/>
                  <a:gd name="T60" fmla="*/ 502 w 539"/>
                  <a:gd name="T61" fmla="*/ 300 h 532"/>
                  <a:gd name="T62" fmla="*/ 497 w 539"/>
                  <a:gd name="T63" fmla="*/ 336 h 532"/>
                  <a:gd name="T64" fmla="*/ 498 w 539"/>
                  <a:gd name="T65" fmla="*/ 333 h 532"/>
                  <a:gd name="T66" fmla="*/ 526 w 539"/>
                  <a:gd name="T67" fmla="*/ 344 h 532"/>
                  <a:gd name="T68" fmla="*/ 481 w 539"/>
                  <a:gd name="T69" fmla="*/ 375 h 532"/>
                  <a:gd name="T70" fmla="*/ 462 w 539"/>
                  <a:gd name="T71" fmla="*/ 403 h 532"/>
                  <a:gd name="T72" fmla="*/ 438 w 539"/>
                  <a:gd name="T73" fmla="*/ 433 h 532"/>
                  <a:gd name="T74" fmla="*/ 439 w 539"/>
                  <a:gd name="T75" fmla="*/ 432 h 532"/>
                  <a:gd name="T76" fmla="*/ 460 w 539"/>
                  <a:gd name="T77" fmla="*/ 454 h 532"/>
                  <a:gd name="T78" fmla="*/ 412 w 539"/>
                  <a:gd name="T79" fmla="*/ 459 h 532"/>
                  <a:gd name="T80" fmla="*/ 378 w 539"/>
                  <a:gd name="T81" fmla="*/ 477 h 532"/>
                  <a:gd name="T82" fmla="*/ 344 w 539"/>
                  <a:gd name="T83" fmla="*/ 491 h 532"/>
                  <a:gd name="T84" fmla="*/ 348 w 539"/>
                  <a:gd name="T85" fmla="*/ 490 h 532"/>
                  <a:gd name="T86" fmla="*/ 352 w 539"/>
                  <a:gd name="T87" fmla="*/ 522 h 532"/>
                  <a:gd name="T88" fmla="*/ 311 w 539"/>
                  <a:gd name="T89" fmla="*/ 495 h 532"/>
                  <a:gd name="T90" fmla="*/ 277 w 539"/>
                  <a:gd name="T91" fmla="*/ 500 h 532"/>
                  <a:gd name="T92" fmla="*/ 237 w 539"/>
                  <a:gd name="T93" fmla="*/ 500 h 532"/>
                  <a:gd name="T94" fmla="*/ 190 w 539"/>
                  <a:gd name="T95" fmla="*/ 521 h 532"/>
                  <a:gd name="T96" fmla="*/ 194 w 539"/>
                  <a:gd name="T97" fmla="*/ 505 h 532"/>
                  <a:gd name="T98" fmla="*/ 200 w 539"/>
                  <a:gd name="T99" fmla="*/ 491 h 532"/>
                  <a:gd name="T100" fmla="*/ 165 w 539"/>
                  <a:gd name="T101" fmla="*/ 477 h 532"/>
                  <a:gd name="T102" fmla="*/ 103 w 539"/>
                  <a:gd name="T103" fmla="*/ 435 h 532"/>
                  <a:gd name="T104" fmla="*/ 106 w 539"/>
                  <a:gd name="T105" fmla="*/ 438 h 532"/>
                  <a:gd name="T106" fmla="*/ 83 w 539"/>
                  <a:gd name="T107" fmla="*/ 459 h 532"/>
                  <a:gd name="T108" fmla="*/ 81 w 539"/>
                  <a:gd name="T109" fmla="*/ 408 h 532"/>
                  <a:gd name="T110" fmla="*/ 60 w 539"/>
                  <a:gd name="T111" fmla="*/ 377 h 532"/>
                  <a:gd name="T112" fmla="*/ 46 w 539"/>
                  <a:gd name="T113" fmla="*/ 343 h 532"/>
                  <a:gd name="T114" fmla="*/ 47 w 539"/>
                  <a:gd name="T115" fmla="*/ 345 h 532"/>
                  <a:gd name="T116" fmla="*/ 16 w 539"/>
                  <a:gd name="T117" fmla="*/ 354 h 532"/>
                  <a:gd name="T118" fmla="*/ 37 w 539"/>
                  <a:gd name="T119" fmla="*/ 309 h 532"/>
                  <a:gd name="T120" fmla="*/ 32 w 539"/>
                  <a:gd name="T121" fmla="*/ 269 h 532"/>
                  <a:gd name="T122" fmla="*/ 37 w 539"/>
                  <a:gd name="T123" fmla="*/ 231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9" h="532">
                    <a:moveTo>
                      <a:pt x="37" y="233"/>
                    </a:moveTo>
                    <a:lnTo>
                      <a:pt x="47" y="196"/>
                    </a:lnTo>
                    <a:lnTo>
                      <a:pt x="16" y="188"/>
                    </a:lnTo>
                    <a:lnTo>
                      <a:pt x="6" y="225"/>
                    </a:lnTo>
                    <a:lnTo>
                      <a:pt x="37" y="233"/>
                    </a:lnTo>
                    <a:close/>
                    <a:moveTo>
                      <a:pt x="47" y="196"/>
                    </a:moveTo>
                    <a:lnTo>
                      <a:pt x="57" y="160"/>
                    </a:lnTo>
                    <a:lnTo>
                      <a:pt x="27" y="152"/>
                    </a:lnTo>
                    <a:lnTo>
                      <a:pt x="16" y="188"/>
                    </a:lnTo>
                    <a:lnTo>
                      <a:pt x="47" y="196"/>
                    </a:lnTo>
                    <a:close/>
                    <a:moveTo>
                      <a:pt x="57" y="160"/>
                    </a:moveTo>
                    <a:lnTo>
                      <a:pt x="56" y="162"/>
                    </a:lnTo>
                    <a:lnTo>
                      <a:pt x="56" y="164"/>
                    </a:lnTo>
                    <a:lnTo>
                      <a:pt x="42" y="156"/>
                    </a:lnTo>
                    <a:lnTo>
                      <a:pt x="57" y="160"/>
                    </a:lnTo>
                    <a:close/>
                    <a:moveTo>
                      <a:pt x="56" y="164"/>
                    </a:moveTo>
                    <a:lnTo>
                      <a:pt x="77" y="127"/>
                    </a:lnTo>
                    <a:lnTo>
                      <a:pt x="49" y="112"/>
                    </a:lnTo>
                    <a:lnTo>
                      <a:pt x="29" y="149"/>
                    </a:lnTo>
                    <a:lnTo>
                      <a:pt x="56" y="164"/>
                    </a:lnTo>
                    <a:close/>
                    <a:moveTo>
                      <a:pt x="77" y="127"/>
                    </a:moveTo>
                    <a:lnTo>
                      <a:pt x="77" y="128"/>
                    </a:lnTo>
                    <a:lnTo>
                      <a:pt x="76" y="129"/>
                    </a:lnTo>
                    <a:lnTo>
                      <a:pt x="63" y="119"/>
                    </a:lnTo>
                    <a:lnTo>
                      <a:pt x="77" y="127"/>
                    </a:lnTo>
                    <a:close/>
                    <a:moveTo>
                      <a:pt x="76" y="129"/>
                    </a:moveTo>
                    <a:lnTo>
                      <a:pt x="101" y="98"/>
                    </a:lnTo>
                    <a:lnTo>
                      <a:pt x="77" y="78"/>
                    </a:lnTo>
                    <a:lnTo>
                      <a:pt x="51" y="110"/>
                    </a:lnTo>
                    <a:lnTo>
                      <a:pt x="76" y="129"/>
                    </a:lnTo>
                    <a:close/>
                    <a:moveTo>
                      <a:pt x="101" y="98"/>
                    </a:moveTo>
                    <a:lnTo>
                      <a:pt x="100" y="100"/>
                    </a:lnTo>
                    <a:lnTo>
                      <a:pt x="99" y="101"/>
                    </a:lnTo>
                    <a:lnTo>
                      <a:pt x="89" y="88"/>
                    </a:lnTo>
                    <a:lnTo>
                      <a:pt x="101" y="98"/>
                    </a:lnTo>
                    <a:close/>
                    <a:moveTo>
                      <a:pt x="99" y="101"/>
                    </a:moveTo>
                    <a:lnTo>
                      <a:pt x="131" y="74"/>
                    </a:lnTo>
                    <a:lnTo>
                      <a:pt x="110" y="50"/>
                    </a:lnTo>
                    <a:lnTo>
                      <a:pt x="79" y="76"/>
                    </a:lnTo>
                    <a:lnTo>
                      <a:pt x="99" y="101"/>
                    </a:lnTo>
                    <a:close/>
                    <a:moveTo>
                      <a:pt x="131" y="74"/>
                    </a:moveTo>
                    <a:lnTo>
                      <a:pt x="130" y="75"/>
                    </a:lnTo>
                    <a:lnTo>
                      <a:pt x="130" y="75"/>
                    </a:lnTo>
                    <a:lnTo>
                      <a:pt x="120" y="62"/>
                    </a:lnTo>
                    <a:lnTo>
                      <a:pt x="131" y="74"/>
                    </a:lnTo>
                    <a:close/>
                    <a:moveTo>
                      <a:pt x="130" y="75"/>
                    </a:moveTo>
                    <a:lnTo>
                      <a:pt x="160" y="54"/>
                    </a:lnTo>
                    <a:lnTo>
                      <a:pt x="143" y="28"/>
                    </a:lnTo>
                    <a:lnTo>
                      <a:pt x="111" y="49"/>
                    </a:lnTo>
                    <a:lnTo>
                      <a:pt x="130" y="75"/>
                    </a:lnTo>
                    <a:close/>
                    <a:moveTo>
                      <a:pt x="160" y="54"/>
                    </a:moveTo>
                    <a:lnTo>
                      <a:pt x="158" y="56"/>
                    </a:lnTo>
                    <a:lnTo>
                      <a:pt x="156" y="56"/>
                    </a:lnTo>
                    <a:lnTo>
                      <a:pt x="152" y="41"/>
                    </a:lnTo>
                    <a:lnTo>
                      <a:pt x="160" y="54"/>
                    </a:lnTo>
                    <a:close/>
                    <a:moveTo>
                      <a:pt x="156" y="56"/>
                    </a:moveTo>
                    <a:lnTo>
                      <a:pt x="193" y="46"/>
                    </a:lnTo>
                    <a:lnTo>
                      <a:pt x="184" y="16"/>
                    </a:lnTo>
                    <a:lnTo>
                      <a:pt x="148" y="26"/>
                    </a:lnTo>
                    <a:lnTo>
                      <a:pt x="156" y="56"/>
                    </a:lnTo>
                    <a:close/>
                    <a:moveTo>
                      <a:pt x="193" y="46"/>
                    </a:moveTo>
                    <a:lnTo>
                      <a:pt x="230" y="35"/>
                    </a:lnTo>
                    <a:lnTo>
                      <a:pt x="220" y="5"/>
                    </a:lnTo>
                    <a:lnTo>
                      <a:pt x="184" y="16"/>
                    </a:lnTo>
                    <a:lnTo>
                      <a:pt x="193" y="46"/>
                    </a:lnTo>
                    <a:close/>
                    <a:moveTo>
                      <a:pt x="230" y="35"/>
                    </a:moveTo>
                    <a:lnTo>
                      <a:pt x="229" y="35"/>
                    </a:lnTo>
                    <a:lnTo>
                      <a:pt x="226" y="35"/>
                    </a:lnTo>
                    <a:lnTo>
                      <a:pt x="224" y="20"/>
                    </a:lnTo>
                    <a:lnTo>
                      <a:pt x="230" y="35"/>
                    </a:lnTo>
                    <a:close/>
                    <a:moveTo>
                      <a:pt x="226" y="35"/>
                    </a:moveTo>
                    <a:lnTo>
                      <a:pt x="268" y="30"/>
                    </a:lnTo>
                    <a:lnTo>
                      <a:pt x="265" y="0"/>
                    </a:lnTo>
                    <a:lnTo>
                      <a:pt x="223" y="5"/>
                    </a:lnTo>
                    <a:lnTo>
                      <a:pt x="226" y="35"/>
                    </a:lnTo>
                    <a:close/>
                    <a:moveTo>
                      <a:pt x="268" y="30"/>
                    </a:moveTo>
                    <a:lnTo>
                      <a:pt x="267" y="30"/>
                    </a:lnTo>
                    <a:lnTo>
                      <a:pt x="266" y="30"/>
                    </a:lnTo>
                    <a:lnTo>
                      <a:pt x="266" y="15"/>
                    </a:lnTo>
                    <a:lnTo>
                      <a:pt x="268" y="30"/>
                    </a:lnTo>
                    <a:close/>
                    <a:moveTo>
                      <a:pt x="266" y="30"/>
                    </a:moveTo>
                    <a:lnTo>
                      <a:pt x="303" y="30"/>
                    </a:lnTo>
                    <a:lnTo>
                      <a:pt x="303" y="0"/>
                    </a:lnTo>
                    <a:lnTo>
                      <a:pt x="266" y="0"/>
                    </a:lnTo>
                    <a:lnTo>
                      <a:pt x="266" y="30"/>
                    </a:lnTo>
                    <a:close/>
                    <a:moveTo>
                      <a:pt x="303" y="30"/>
                    </a:moveTo>
                    <a:lnTo>
                      <a:pt x="301" y="30"/>
                    </a:lnTo>
                    <a:lnTo>
                      <a:pt x="299" y="30"/>
                    </a:lnTo>
                    <a:lnTo>
                      <a:pt x="303" y="15"/>
                    </a:lnTo>
                    <a:lnTo>
                      <a:pt x="303" y="30"/>
                    </a:lnTo>
                    <a:close/>
                    <a:moveTo>
                      <a:pt x="299" y="30"/>
                    </a:moveTo>
                    <a:lnTo>
                      <a:pt x="341" y="40"/>
                    </a:lnTo>
                    <a:lnTo>
                      <a:pt x="349" y="10"/>
                    </a:lnTo>
                    <a:lnTo>
                      <a:pt x="307" y="0"/>
                    </a:lnTo>
                    <a:lnTo>
                      <a:pt x="299" y="30"/>
                    </a:lnTo>
                    <a:close/>
                    <a:moveTo>
                      <a:pt x="341" y="40"/>
                    </a:moveTo>
                    <a:lnTo>
                      <a:pt x="340" y="40"/>
                    </a:lnTo>
                    <a:lnTo>
                      <a:pt x="339" y="39"/>
                    </a:lnTo>
                    <a:lnTo>
                      <a:pt x="345" y="25"/>
                    </a:lnTo>
                    <a:lnTo>
                      <a:pt x="341" y="40"/>
                    </a:lnTo>
                    <a:close/>
                    <a:moveTo>
                      <a:pt x="339" y="39"/>
                    </a:moveTo>
                    <a:lnTo>
                      <a:pt x="375" y="56"/>
                    </a:lnTo>
                    <a:lnTo>
                      <a:pt x="388" y="26"/>
                    </a:lnTo>
                    <a:lnTo>
                      <a:pt x="351" y="11"/>
                    </a:lnTo>
                    <a:lnTo>
                      <a:pt x="339" y="39"/>
                    </a:lnTo>
                    <a:close/>
                    <a:moveTo>
                      <a:pt x="375" y="56"/>
                    </a:moveTo>
                    <a:lnTo>
                      <a:pt x="374" y="55"/>
                    </a:lnTo>
                    <a:lnTo>
                      <a:pt x="373" y="55"/>
                    </a:lnTo>
                    <a:lnTo>
                      <a:pt x="382" y="41"/>
                    </a:lnTo>
                    <a:lnTo>
                      <a:pt x="375" y="56"/>
                    </a:lnTo>
                    <a:close/>
                    <a:moveTo>
                      <a:pt x="373" y="55"/>
                    </a:moveTo>
                    <a:lnTo>
                      <a:pt x="410" y="75"/>
                    </a:lnTo>
                    <a:lnTo>
                      <a:pt x="426" y="49"/>
                    </a:lnTo>
                    <a:lnTo>
                      <a:pt x="390" y="27"/>
                    </a:lnTo>
                    <a:lnTo>
                      <a:pt x="373" y="55"/>
                    </a:lnTo>
                    <a:close/>
                    <a:moveTo>
                      <a:pt x="410" y="75"/>
                    </a:moveTo>
                    <a:lnTo>
                      <a:pt x="408" y="74"/>
                    </a:lnTo>
                    <a:lnTo>
                      <a:pt x="407" y="73"/>
                    </a:lnTo>
                    <a:lnTo>
                      <a:pt x="418" y="62"/>
                    </a:lnTo>
                    <a:lnTo>
                      <a:pt x="410" y="75"/>
                    </a:lnTo>
                    <a:close/>
                    <a:moveTo>
                      <a:pt x="407" y="73"/>
                    </a:moveTo>
                    <a:lnTo>
                      <a:pt x="434" y="100"/>
                    </a:lnTo>
                    <a:lnTo>
                      <a:pt x="455" y="77"/>
                    </a:lnTo>
                    <a:lnTo>
                      <a:pt x="429" y="51"/>
                    </a:lnTo>
                    <a:lnTo>
                      <a:pt x="407" y="73"/>
                    </a:lnTo>
                    <a:close/>
                    <a:moveTo>
                      <a:pt x="434" y="100"/>
                    </a:moveTo>
                    <a:lnTo>
                      <a:pt x="434" y="100"/>
                    </a:lnTo>
                    <a:lnTo>
                      <a:pt x="434" y="99"/>
                    </a:lnTo>
                    <a:lnTo>
                      <a:pt x="444" y="88"/>
                    </a:lnTo>
                    <a:lnTo>
                      <a:pt x="434" y="100"/>
                    </a:lnTo>
                    <a:close/>
                    <a:moveTo>
                      <a:pt x="434" y="99"/>
                    </a:moveTo>
                    <a:lnTo>
                      <a:pt x="459" y="125"/>
                    </a:lnTo>
                    <a:lnTo>
                      <a:pt x="481" y="103"/>
                    </a:lnTo>
                    <a:lnTo>
                      <a:pt x="455" y="77"/>
                    </a:lnTo>
                    <a:lnTo>
                      <a:pt x="434" y="99"/>
                    </a:lnTo>
                    <a:close/>
                    <a:moveTo>
                      <a:pt x="459" y="125"/>
                    </a:moveTo>
                    <a:lnTo>
                      <a:pt x="458" y="124"/>
                    </a:lnTo>
                    <a:lnTo>
                      <a:pt x="457" y="123"/>
                    </a:lnTo>
                    <a:lnTo>
                      <a:pt x="470" y="114"/>
                    </a:lnTo>
                    <a:lnTo>
                      <a:pt x="459" y="125"/>
                    </a:lnTo>
                    <a:close/>
                    <a:moveTo>
                      <a:pt x="457" y="123"/>
                    </a:moveTo>
                    <a:lnTo>
                      <a:pt x="478" y="154"/>
                    </a:lnTo>
                    <a:lnTo>
                      <a:pt x="504" y="137"/>
                    </a:lnTo>
                    <a:lnTo>
                      <a:pt x="484" y="106"/>
                    </a:lnTo>
                    <a:lnTo>
                      <a:pt x="457" y="123"/>
                    </a:lnTo>
                    <a:close/>
                    <a:moveTo>
                      <a:pt x="478" y="154"/>
                    </a:moveTo>
                    <a:lnTo>
                      <a:pt x="477" y="153"/>
                    </a:lnTo>
                    <a:lnTo>
                      <a:pt x="476" y="152"/>
                    </a:lnTo>
                    <a:lnTo>
                      <a:pt x="492" y="145"/>
                    </a:lnTo>
                    <a:lnTo>
                      <a:pt x="478" y="154"/>
                    </a:lnTo>
                    <a:close/>
                    <a:moveTo>
                      <a:pt x="476" y="152"/>
                    </a:moveTo>
                    <a:lnTo>
                      <a:pt x="493" y="188"/>
                    </a:lnTo>
                    <a:lnTo>
                      <a:pt x="521" y="176"/>
                    </a:lnTo>
                    <a:lnTo>
                      <a:pt x="506" y="139"/>
                    </a:lnTo>
                    <a:lnTo>
                      <a:pt x="476" y="152"/>
                    </a:lnTo>
                    <a:close/>
                    <a:moveTo>
                      <a:pt x="493" y="188"/>
                    </a:moveTo>
                    <a:lnTo>
                      <a:pt x="492" y="187"/>
                    </a:lnTo>
                    <a:lnTo>
                      <a:pt x="492" y="186"/>
                    </a:lnTo>
                    <a:lnTo>
                      <a:pt x="507" y="182"/>
                    </a:lnTo>
                    <a:lnTo>
                      <a:pt x="493" y="188"/>
                    </a:lnTo>
                    <a:close/>
                    <a:moveTo>
                      <a:pt x="492" y="186"/>
                    </a:moveTo>
                    <a:lnTo>
                      <a:pt x="502" y="223"/>
                    </a:lnTo>
                    <a:lnTo>
                      <a:pt x="532" y="215"/>
                    </a:lnTo>
                    <a:lnTo>
                      <a:pt x="522" y="178"/>
                    </a:lnTo>
                    <a:lnTo>
                      <a:pt x="492" y="186"/>
                    </a:lnTo>
                    <a:close/>
                    <a:moveTo>
                      <a:pt x="502" y="223"/>
                    </a:moveTo>
                    <a:lnTo>
                      <a:pt x="502" y="222"/>
                    </a:lnTo>
                    <a:lnTo>
                      <a:pt x="502" y="221"/>
                    </a:lnTo>
                    <a:lnTo>
                      <a:pt x="517" y="219"/>
                    </a:lnTo>
                    <a:lnTo>
                      <a:pt x="502" y="223"/>
                    </a:lnTo>
                    <a:close/>
                    <a:moveTo>
                      <a:pt x="502" y="221"/>
                    </a:moveTo>
                    <a:lnTo>
                      <a:pt x="507" y="262"/>
                    </a:lnTo>
                    <a:lnTo>
                      <a:pt x="539" y="259"/>
                    </a:lnTo>
                    <a:lnTo>
                      <a:pt x="532" y="217"/>
                    </a:lnTo>
                    <a:lnTo>
                      <a:pt x="502" y="221"/>
                    </a:lnTo>
                    <a:close/>
                    <a:moveTo>
                      <a:pt x="507" y="262"/>
                    </a:moveTo>
                    <a:lnTo>
                      <a:pt x="507" y="261"/>
                    </a:lnTo>
                    <a:lnTo>
                      <a:pt x="507" y="259"/>
                    </a:lnTo>
                    <a:lnTo>
                      <a:pt x="522" y="261"/>
                    </a:lnTo>
                    <a:lnTo>
                      <a:pt x="507" y="262"/>
                    </a:lnTo>
                    <a:close/>
                    <a:moveTo>
                      <a:pt x="507" y="259"/>
                    </a:moveTo>
                    <a:lnTo>
                      <a:pt x="502" y="300"/>
                    </a:lnTo>
                    <a:lnTo>
                      <a:pt x="532" y="304"/>
                    </a:lnTo>
                    <a:lnTo>
                      <a:pt x="539" y="262"/>
                    </a:lnTo>
                    <a:lnTo>
                      <a:pt x="507" y="259"/>
                    </a:lnTo>
                    <a:close/>
                    <a:moveTo>
                      <a:pt x="502" y="300"/>
                    </a:moveTo>
                    <a:lnTo>
                      <a:pt x="502" y="297"/>
                    </a:lnTo>
                    <a:lnTo>
                      <a:pt x="502" y="300"/>
                    </a:lnTo>
                    <a:lnTo>
                      <a:pt x="517" y="303"/>
                    </a:lnTo>
                    <a:lnTo>
                      <a:pt x="502" y="300"/>
                    </a:lnTo>
                    <a:close/>
                    <a:moveTo>
                      <a:pt x="502" y="300"/>
                    </a:moveTo>
                    <a:lnTo>
                      <a:pt x="497" y="336"/>
                    </a:lnTo>
                    <a:lnTo>
                      <a:pt x="527" y="341"/>
                    </a:lnTo>
                    <a:lnTo>
                      <a:pt x="532" y="305"/>
                    </a:lnTo>
                    <a:lnTo>
                      <a:pt x="502" y="300"/>
                    </a:lnTo>
                    <a:close/>
                    <a:moveTo>
                      <a:pt x="497" y="336"/>
                    </a:moveTo>
                    <a:lnTo>
                      <a:pt x="497" y="334"/>
                    </a:lnTo>
                    <a:lnTo>
                      <a:pt x="498" y="333"/>
                    </a:lnTo>
                    <a:lnTo>
                      <a:pt x="512" y="338"/>
                    </a:lnTo>
                    <a:lnTo>
                      <a:pt x="497" y="336"/>
                    </a:lnTo>
                    <a:close/>
                    <a:moveTo>
                      <a:pt x="498" y="333"/>
                    </a:moveTo>
                    <a:lnTo>
                      <a:pt x="481" y="375"/>
                    </a:lnTo>
                    <a:lnTo>
                      <a:pt x="511" y="386"/>
                    </a:lnTo>
                    <a:lnTo>
                      <a:pt x="526" y="344"/>
                    </a:lnTo>
                    <a:lnTo>
                      <a:pt x="498" y="333"/>
                    </a:lnTo>
                    <a:close/>
                    <a:moveTo>
                      <a:pt x="481" y="375"/>
                    </a:moveTo>
                    <a:lnTo>
                      <a:pt x="483" y="374"/>
                    </a:lnTo>
                    <a:lnTo>
                      <a:pt x="484" y="372"/>
                    </a:lnTo>
                    <a:lnTo>
                      <a:pt x="497" y="380"/>
                    </a:lnTo>
                    <a:lnTo>
                      <a:pt x="481" y="375"/>
                    </a:lnTo>
                    <a:close/>
                    <a:moveTo>
                      <a:pt x="484" y="372"/>
                    </a:moveTo>
                    <a:lnTo>
                      <a:pt x="462" y="403"/>
                    </a:lnTo>
                    <a:lnTo>
                      <a:pt x="489" y="421"/>
                    </a:lnTo>
                    <a:lnTo>
                      <a:pt x="510" y="389"/>
                    </a:lnTo>
                    <a:lnTo>
                      <a:pt x="484" y="372"/>
                    </a:lnTo>
                    <a:close/>
                    <a:moveTo>
                      <a:pt x="462" y="403"/>
                    </a:moveTo>
                    <a:lnTo>
                      <a:pt x="463" y="402"/>
                    </a:lnTo>
                    <a:lnTo>
                      <a:pt x="463" y="401"/>
                    </a:lnTo>
                    <a:lnTo>
                      <a:pt x="475" y="412"/>
                    </a:lnTo>
                    <a:lnTo>
                      <a:pt x="462" y="403"/>
                    </a:lnTo>
                    <a:close/>
                    <a:moveTo>
                      <a:pt x="463" y="401"/>
                    </a:moveTo>
                    <a:lnTo>
                      <a:pt x="438" y="433"/>
                    </a:lnTo>
                    <a:lnTo>
                      <a:pt x="461" y="453"/>
                    </a:lnTo>
                    <a:lnTo>
                      <a:pt x="488" y="422"/>
                    </a:lnTo>
                    <a:lnTo>
                      <a:pt x="463" y="401"/>
                    </a:lnTo>
                    <a:close/>
                    <a:moveTo>
                      <a:pt x="438" y="433"/>
                    </a:moveTo>
                    <a:lnTo>
                      <a:pt x="438" y="432"/>
                    </a:lnTo>
                    <a:lnTo>
                      <a:pt x="439" y="432"/>
                    </a:lnTo>
                    <a:lnTo>
                      <a:pt x="450" y="443"/>
                    </a:lnTo>
                    <a:lnTo>
                      <a:pt x="438" y="433"/>
                    </a:lnTo>
                    <a:close/>
                    <a:moveTo>
                      <a:pt x="439" y="432"/>
                    </a:moveTo>
                    <a:lnTo>
                      <a:pt x="412" y="459"/>
                    </a:lnTo>
                    <a:lnTo>
                      <a:pt x="435" y="480"/>
                    </a:lnTo>
                    <a:lnTo>
                      <a:pt x="460" y="454"/>
                    </a:lnTo>
                    <a:lnTo>
                      <a:pt x="439" y="432"/>
                    </a:lnTo>
                    <a:close/>
                    <a:moveTo>
                      <a:pt x="412" y="459"/>
                    </a:moveTo>
                    <a:lnTo>
                      <a:pt x="414" y="456"/>
                    </a:lnTo>
                    <a:lnTo>
                      <a:pt x="415" y="455"/>
                    </a:lnTo>
                    <a:lnTo>
                      <a:pt x="423" y="469"/>
                    </a:lnTo>
                    <a:lnTo>
                      <a:pt x="412" y="459"/>
                    </a:lnTo>
                    <a:close/>
                    <a:moveTo>
                      <a:pt x="415" y="455"/>
                    </a:moveTo>
                    <a:lnTo>
                      <a:pt x="378" y="477"/>
                    </a:lnTo>
                    <a:lnTo>
                      <a:pt x="395" y="503"/>
                    </a:lnTo>
                    <a:lnTo>
                      <a:pt x="432" y="483"/>
                    </a:lnTo>
                    <a:lnTo>
                      <a:pt x="415" y="455"/>
                    </a:lnTo>
                    <a:close/>
                    <a:moveTo>
                      <a:pt x="378" y="477"/>
                    </a:moveTo>
                    <a:lnTo>
                      <a:pt x="379" y="476"/>
                    </a:lnTo>
                    <a:lnTo>
                      <a:pt x="381" y="476"/>
                    </a:lnTo>
                    <a:lnTo>
                      <a:pt x="387" y="490"/>
                    </a:lnTo>
                    <a:lnTo>
                      <a:pt x="378" y="477"/>
                    </a:lnTo>
                    <a:close/>
                    <a:moveTo>
                      <a:pt x="381" y="476"/>
                    </a:moveTo>
                    <a:lnTo>
                      <a:pt x="344" y="491"/>
                    </a:lnTo>
                    <a:lnTo>
                      <a:pt x="356" y="520"/>
                    </a:lnTo>
                    <a:lnTo>
                      <a:pt x="393" y="504"/>
                    </a:lnTo>
                    <a:lnTo>
                      <a:pt x="381" y="476"/>
                    </a:lnTo>
                    <a:close/>
                    <a:moveTo>
                      <a:pt x="344" y="491"/>
                    </a:moveTo>
                    <a:lnTo>
                      <a:pt x="346" y="490"/>
                    </a:lnTo>
                    <a:lnTo>
                      <a:pt x="348" y="490"/>
                    </a:lnTo>
                    <a:lnTo>
                      <a:pt x="350" y="505"/>
                    </a:lnTo>
                    <a:lnTo>
                      <a:pt x="344" y="491"/>
                    </a:lnTo>
                    <a:close/>
                    <a:moveTo>
                      <a:pt x="348" y="490"/>
                    </a:moveTo>
                    <a:lnTo>
                      <a:pt x="311" y="495"/>
                    </a:lnTo>
                    <a:lnTo>
                      <a:pt x="316" y="527"/>
                    </a:lnTo>
                    <a:lnTo>
                      <a:pt x="352" y="522"/>
                    </a:lnTo>
                    <a:lnTo>
                      <a:pt x="348" y="490"/>
                    </a:lnTo>
                    <a:close/>
                    <a:moveTo>
                      <a:pt x="311" y="495"/>
                    </a:moveTo>
                    <a:lnTo>
                      <a:pt x="275" y="500"/>
                    </a:lnTo>
                    <a:lnTo>
                      <a:pt x="280" y="532"/>
                    </a:lnTo>
                    <a:lnTo>
                      <a:pt x="316" y="527"/>
                    </a:lnTo>
                    <a:lnTo>
                      <a:pt x="311" y="495"/>
                    </a:lnTo>
                    <a:close/>
                    <a:moveTo>
                      <a:pt x="275" y="500"/>
                    </a:moveTo>
                    <a:lnTo>
                      <a:pt x="275" y="500"/>
                    </a:lnTo>
                    <a:lnTo>
                      <a:pt x="277" y="500"/>
                    </a:lnTo>
                    <a:lnTo>
                      <a:pt x="277" y="517"/>
                    </a:lnTo>
                    <a:lnTo>
                      <a:pt x="275" y="500"/>
                    </a:lnTo>
                    <a:close/>
                    <a:moveTo>
                      <a:pt x="277" y="500"/>
                    </a:moveTo>
                    <a:lnTo>
                      <a:pt x="236" y="500"/>
                    </a:lnTo>
                    <a:lnTo>
                      <a:pt x="236" y="532"/>
                    </a:lnTo>
                    <a:lnTo>
                      <a:pt x="277" y="532"/>
                    </a:lnTo>
                    <a:lnTo>
                      <a:pt x="277" y="500"/>
                    </a:lnTo>
                    <a:close/>
                    <a:moveTo>
                      <a:pt x="236" y="500"/>
                    </a:moveTo>
                    <a:lnTo>
                      <a:pt x="237" y="500"/>
                    </a:lnTo>
                    <a:lnTo>
                      <a:pt x="239" y="501"/>
                    </a:lnTo>
                    <a:lnTo>
                      <a:pt x="236" y="517"/>
                    </a:lnTo>
                    <a:lnTo>
                      <a:pt x="236" y="500"/>
                    </a:lnTo>
                    <a:close/>
                    <a:moveTo>
                      <a:pt x="239" y="501"/>
                    </a:moveTo>
                    <a:lnTo>
                      <a:pt x="197" y="490"/>
                    </a:lnTo>
                    <a:lnTo>
                      <a:pt x="190" y="521"/>
                    </a:lnTo>
                    <a:lnTo>
                      <a:pt x="232" y="531"/>
                    </a:lnTo>
                    <a:lnTo>
                      <a:pt x="239" y="501"/>
                    </a:lnTo>
                    <a:close/>
                    <a:moveTo>
                      <a:pt x="197" y="490"/>
                    </a:moveTo>
                    <a:lnTo>
                      <a:pt x="199" y="491"/>
                    </a:lnTo>
                    <a:lnTo>
                      <a:pt x="200" y="491"/>
                    </a:lnTo>
                    <a:lnTo>
                      <a:pt x="194" y="505"/>
                    </a:lnTo>
                    <a:lnTo>
                      <a:pt x="197" y="490"/>
                    </a:lnTo>
                    <a:close/>
                    <a:moveTo>
                      <a:pt x="200" y="491"/>
                    </a:moveTo>
                    <a:lnTo>
                      <a:pt x="163" y="476"/>
                    </a:lnTo>
                    <a:lnTo>
                      <a:pt x="151" y="504"/>
                    </a:lnTo>
                    <a:lnTo>
                      <a:pt x="188" y="520"/>
                    </a:lnTo>
                    <a:lnTo>
                      <a:pt x="200" y="491"/>
                    </a:lnTo>
                    <a:close/>
                    <a:moveTo>
                      <a:pt x="163" y="476"/>
                    </a:moveTo>
                    <a:lnTo>
                      <a:pt x="164" y="476"/>
                    </a:lnTo>
                    <a:lnTo>
                      <a:pt x="165" y="477"/>
                    </a:lnTo>
                    <a:lnTo>
                      <a:pt x="157" y="490"/>
                    </a:lnTo>
                    <a:lnTo>
                      <a:pt x="163" y="476"/>
                    </a:lnTo>
                    <a:close/>
                    <a:moveTo>
                      <a:pt x="165" y="477"/>
                    </a:moveTo>
                    <a:lnTo>
                      <a:pt x="135" y="456"/>
                    </a:lnTo>
                    <a:lnTo>
                      <a:pt x="117" y="482"/>
                    </a:lnTo>
                    <a:lnTo>
                      <a:pt x="148" y="503"/>
                    </a:lnTo>
                    <a:lnTo>
                      <a:pt x="165" y="477"/>
                    </a:lnTo>
                    <a:close/>
                    <a:moveTo>
                      <a:pt x="135" y="456"/>
                    </a:moveTo>
                    <a:lnTo>
                      <a:pt x="103" y="435"/>
                    </a:lnTo>
                    <a:lnTo>
                      <a:pt x="86" y="462"/>
                    </a:lnTo>
                    <a:lnTo>
                      <a:pt x="117" y="482"/>
                    </a:lnTo>
                    <a:lnTo>
                      <a:pt x="135" y="456"/>
                    </a:lnTo>
                    <a:close/>
                    <a:moveTo>
                      <a:pt x="103" y="435"/>
                    </a:moveTo>
                    <a:lnTo>
                      <a:pt x="105" y="436"/>
                    </a:lnTo>
                    <a:lnTo>
                      <a:pt x="106" y="438"/>
                    </a:lnTo>
                    <a:lnTo>
                      <a:pt x="94" y="448"/>
                    </a:lnTo>
                    <a:lnTo>
                      <a:pt x="103" y="435"/>
                    </a:lnTo>
                    <a:close/>
                    <a:moveTo>
                      <a:pt x="106" y="438"/>
                    </a:moveTo>
                    <a:lnTo>
                      <a:pt x="81" y="408"/>
                    </a:lnTo>
                    <a:lnTo>
                      <a:pt x="56" y="427"/>
                    </a:lnTo>
                    <a:lnTo>
                      <a:pt x="83" y="459"/>
                    </a:lnTo>
                    <a:lnTo>
                      <a:pt x="106" y="438"/>
                    </a:lnTo>
                    <a:close/>
                    <a:moveTo>
                      <a:pt x="81" y="408"/>
                    </a:moveTo>
                    <a:lnTo>
                      <a:pt x="81" y="408"/>
                    </a:lnTo>
                    <a:lnTo>
                      <a:pt x="82" y="409"/>
                    </a:lnTo>
                    <a:lnTo>
                      <a:pt x="68" y="417"/>
                    </a:lnTo>
                    <a:lnTo>
                      <a:pt x="81" y="408"/>
                    </a:lnTo>
                    <a:close/>
                    <a:moveTo>
                      <a:pt x="82" y="409"/>
                    </a:moveTo>
                    <a:lnTo>
                      <a:pt x="60" y="377"/>
                    </a:lnTo>
                    <a:lnTo>
                      <a:pt x="35" y="394"/>
                    </a:lnTo>
                    <a:lnTo>
                      <a:pt x="55" y="426"/>
                    </a:lnTo>
                    <a:lnTo>
                      <a:pt x="82" y="409"/>
                    </a:lnTo>
                    <a:close/>
                    <a:moveTo>
                      <a:pt x="60" y="377"/>
                    </a:moveTo>
                    <a:lnTo>
                      <a:pt x="61" y="378"/>
                    </a:lnTo>
                    <a:lnTo>
                      <a:pt x="61" y="380"/>
                    </a:lnTo>
                    <a:lnTo>
                      <a:pt x="47" y="386"/>
                    </a:lnTo>
                    <a:lnTo>
                      <a:pt x="60" y="377"/>
                    </a:lnTo>
                    <a:close/>
                    <a:moveTo>
                      <a:pt x="61" y="380"/>
                    </a:moveTo>
                    <a:lnTo>
                      <a:pt x="46" y="343"/>
                    </a:lnTo>
                    <a:lnTo>
                      <a:pt x="17" y="356"/>
                    </a:lnTo>
                    <a:lnTo>
                      <a:pt x="33" y="392"/>
                    </a:lnTo>
                    <a:lnTo>
                      <a:pt x="61" y="380"/>
                    </a:lnTo>
                    <a:close/>
                    <a:moveTo>
                      <a:pt x="46" y="343"/>
                    </a:moveTo>
                    <a:lnTo>
                      <a:pt x="47" y="344"/>
                    </a:lnTo>
                    <a:lnTo>
                      <a:pt x="47" y="345"/>
                    </a:lnTo>
                    <a:lnTo>
                      <a:pt x="32" y="349"/>
                    </a:lnTo>
                    <a:lnTo>
                      <a:pt x="46" y="343"/>
                    </a:lnTo>
                    <a:close/>
                    <a:moveTo>
                      <a:pt x="47" y="345"/>
                    </a:moveTo>
                    <a:lnTo>
                      <a:pt x="37" y="309"/>
                    </a:lnTo>
                    <a:lnTo>
                      <a:pt x="6" y="317"/>
                    </a:lnTo>
                    <a:lnTo>
                      <a:pt x="16" y="354"/>
                    </a:lnTo>
                    <a:lnTo>
                      <a:pt x="47" y="345"/>
                    </a:lnTo>
                    <a:close/>
                    <a:moveTo>
                      <a:pt x="37" y="309"/>
                    </a:moveTo>
                    <a:lnTo>
                      <a:pt x="37" y="310"/>
                    </a:lnTo>
                    <a:lnTo>
                      <a:pt x="37" y="311"/>
                    </a:lnTo>
                    <a:lnTo>
                      <a:pt x="21" y="313"/>
                    </a:lnTo>
                    <a:lnTo>
                      <a:pt x="37" y="309"/>
                    </a:lnTo>
                    <a:close/>
                    <a:moveTo>
                      <a:pt x="37" y="311"/>
                    </a:moveTo>
                    <a:lnTo>
                      <a:pt x="32" y="269"/>
                    </a:lnTo>
                    <a:lnTo>
                      <a:pt x="0" y="273"/>
                    </a:lnTo>
                    <a:lnTo>
                      <a:pt x="5" y="315"/>
                    </a:lnTo>
                    <a:lnTo>
                      <a:pt x="37" y="311"/>
                    </a:lnTo>
                    <a:close/>
                    <a:moveTo>
                      <a:pt x="32" y="269"/>
                    </a:moveTo>
                    <a:lnTo>
                      <a:pt x="32" y="271"/>
                    </a:lnTo>
                    <a:lnTo>
                      <a:pt x="32" y="273"/>
                    </a:lnTo>
                    <a:lnTo>
                      <a:pt x="16" y="271"/>
                    </a:lnTo>
                    <a:lnTo>
                      <a:pt x="32" y="269"/>
                    </a:lnTo>
                    <a:close/>
                    <a:moveTo>
                      <a:pt x="32" y="273"/>
                    </a:moveTo>
                    <a:lnTo>
                      <a:pt x="37" y="231"/>
                    </a:lnTo>
                    <a:lnTo>
                      <a:pt x="5" y="227"/>
                    </a:lnTo>
                    <a:lnTo>
                      <a:pt x="0" y="269"/>
                    </a:lnTo>
                    <a:lnTo>
                      <a:pt x="32" y="27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62" name="Freeform 150">
                <a:extLst>
                  <a:ext uri="{FF2B5EF4-FFF2-40B4-BE49-F238E27FC236}">
                    <a16:creationId xmlns:a16="http://schemas.microsoft.com/office/drawing/2014/main" id="{B462D9B8-5F94-0FA9-6D4B-1432416F9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3161"/>
                <a:ext cx="101" cy="100"/>
              </a:xfrm>
              <a:custGeom>
                <a:avLst/>
                <a:gdLst>
                  <a:gd name="T0" fmla="*/ 58 w 507"/>
                  <a:gd name="T1" fmla="*/ 413 h 502"/>
                  <a:gd name="T2" fmla="*/ 37 w 507"/>
                  <a:gd name="T3" fmla="*/ 376 h 502"/>
                  <a:gd name="T4" fmla="*/ 17 w 507"/>
                  <a:gd name="T5" fmla="*/ 340 h 502"/>
                  <a:gd name="T6" fmla="*/ 6 w 507"/>
                  <a:gd name="T7" fmla="*/ 303 h 502"/>
                  <a:gd name="T8" fmla="*/ 0 w 507"/>
                  <a:gd name="T9" fmla="*/ 266 h 502"/>
                  <a:gd name="T10" fmla="*/ 0 w 507"/>
                  <a:gd name="T11" fmla="*/ 224 h 502"/>
                  <a:gd name="T12" fmla="*/ 11 w 507"/>
                  <a:gd name="T13" fmla="*/ 188 h 502"/>
                  <a:gd name="T14" fmla="*/ 22 w 507"/>
                  <a:gd name="T15" fmla="*/ 152 h 502"/>
                  <a:gd name="T16" fmla="*/ 42 w 507"/>
                  <a:gd name="T17" fmla="*/ 115 h 502"/>
                  <a:gd name="T18" fmla="*/ 64 w 507"/>
                  <a:gd name="T19" fmla="*/ 84 h 502"/>
                  <a:gd name="T20" fmla="*/ 95 w 507"/>
                  <a:gd name="T21" fmla="*/ 57 h 502"/>
                  <a:gd name="T22" fmla="*/ 126 w 507"/>
                  <a:gd name="T23" fmla="*/ 32 h 502"/>
                  <a:gd name="T24" fmla="*/ 162 w 507"/>
                  <a:gd name="T25" fmla="*/ 15 h 502"/>
                  <a:gd name="T26" fmla="*/ 204 w 507"/>
                  <a:gd name="T27" fmla="*/ 5 h 502"/>
                  <a:gd name="T28" fmla="*/ 241 w 507"/>
                  <a:gd name="T29" fmla="*/ 0 h 502"/>
                  <a:gd name="T30" fmla="*/ 278 w 507"/>
                  <a:gd name="T31" fmla="*/ 0 h 502"/>
                  <a:gd name="T32" fmla="*/ 320 w 507"/>
                  <a:gd name="T33" fmla="*/ 10 h 502"/>
                  <a:gd name="T34" fmla="*/ 356 w 507"/>
                  <a:gd name="T35" fmla="*/ 21 h 502"/>
                  <a:gd name="T36" fmla="*/ 387 w 507"/>
                  <a:gd name="T37" fmla="*/ 42 h 502"/>
                  <a:gd name="T38" fmla="*/ 418 w 507"/>
                  <a:gd name="T39" fmla="*/ 63 h 502"/>
                  <a:gd name="T40" fmla="*/ 450 w 507"/>
                  <a:gd name="T41" fmla="*/ 94 h 502"/>
                  <a:gd name="T42" fmla="*/ 470 w 507"/>
                  <a:gd name="T43" fmla="*/ 125 h 502"/>
                  <a:gd name="T44" fmla="*/ 492 w 507"/>
                  <a:gd name="T45" fmla="*/ 162 h 502"/>
                  <a:gd name="T46" fmla="*/ 502 w 507"/>
                  <a:gd name="T47" fmla="*/ 199 h 502"/>
                  <a:gd name="T48" fmla="*/ 507 w 507"/>
                  <a:gd name="T49" fmla="*/ 241 h 502"/>
                  <a:gd name="T50" fmla="*/ 502 w 507"/>
                  <a:gd name="T51" fmla="*/ 276 h 502"/>
                  <a:gd name="T52" fmla="*/ 497 w 507"/>
                  <a:gd name="T53" fmla="*/ 313 h 502"/>
                  <a:gd name="T54" fmla="*/ 487 w 507"/>
                  <a:gd name="T55" fmla="*/ 350 h 502"/>
                  <a:gd name="T56" fmla="*/ 465 w 507"/>
                  <a:gd name="T57" fmla="*/ 386 h 502"/>
                  <a:gd name="T58" fmla="*/ 445 w 507"/>
                  <a:gd name="T59" fmla="*/ 418 h 502"/>
                  <a:gd name="T60" fmla="*/ 413 w 507"/>
                  <a:gd name="T61" fmla="*/ 449 h 502"/>
                  <a:gd name="T62" fmla="*/ 377 w 507"/>
                  <a:gd name="T63" fmla="*/ 470 h 502"/>
                  <a:gd name="T64" fmla="*/ 345 w 507"/>
                  <a:gd name="T65" fmla="*/ 485 h 502"/>
                  <a:gd name="T66" fmla="*/ 303 w 507"/>
                  <a:gd name="T67" fmla="*/ 497 h 502"/>
                  <a:gd name="T68" fmla="*/ 268 w 507"/>
                  <a:gd name="T69" fmla="*/ 502 h 502"/>
                  <a:gd name="T70" fmla="*/ 231 w 507"/>
                  <a:gd name="T71" fmla="*/ 502 h 502"/>
                  <a:gd name="T72" fmla="*/ 189 w 507"/>
                  <a:gd name="T73" fmla="*/ 497 h 502"/>
                  <a:gd name="T74" fmla="*/ 152 w 507"/>
                  <a:gd name="T75" fmla="*/ 480 h 502"/>
                  <a:gd name="T76" fmla="*/ 121 w 507"/>
                  <a:gd name="T77" fmla="*/ 465 h 502"/>
                  <a:gd name="T78" fmla="*/ 89 w 507"/>
                  <a:gd name="T79" fmla="*/ 438 h 502"/>
                  <a:gd name="T80" fmla="*/ 58 w 507"/>
                  <a:gd name="T81" fmla="*/ 413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7" h="502">
                    <a:moveTo>
                      <a:pt x="58" y="413"/>
                    </a:moveTo>
                    <a:lnTo>
                      <a:pt x="37" y="376"/>
                    </a:lnTo>
                    <a:lnTo>
                      <a:pt x="17" y="340"/>
                    </a:lnTo>
                    <a:lnTo>
                      <a:pt x="6" y="303"/>
                    </a:lnTo>
                    <a:lnTo>
                      <a:pt x="0" y="266"/>
                    </a:lnTo>
                    <a:lnTo>
                      <a:pt x="0" y="224"/>
                    </a:lnTo>
                    <a:lnTo>
                      <a:pt x="11" y="188"/>
                    </a:lnTo>
                    <a:lnTo>
                      <a:pt x="22" y="152"/>
                    </a:lnTo>
                    <a:lnTo>
                      <a:pt x="42" y="115"/>
                    </a:lnTo>
                    <a:lnTo>
                      <a:pt x="64" y="84"/>
                    </a:lnTo>
                    <a:lnTo>
                      <a:pt x="95" y="57"/>
                    </a:lnTo>
                    <a:lnTo>
                      <a:pt x="126" y="32"/>
                    </a:lnTo>
                    <a:lnTo>
                      <a:pt x="162" y="15"/>
                    </a:lnTo>
                    <a:lnTo>
                      <a:pt x="204" y="5"/>
                    </a:lnTo>
                    <a:lnTo>
                      <a:pt x="241" y="0"/>
                    </a:lnTo>
                    <a:lnTo>
                      <a:pt x="278" y="0"/>
                    </a:lnTo>
                    <a:lnTo>
                      <a:pt x="320" y="10"/>
                    </a:lnTo>
                    <a:lnTo>
                      <a:pt x="356" y="21"/>
                    </a:lnTo>
                    <a:lnTo>
                      <a:pt x="387" y="42"/>
                    </a:lnTo>
                    <a:lnTo>
                      <a:pt x="418" y="63"/>
                    </a:lnTo>
                    <a:lnTo>
                      <a:pt x="450" y="94"/>
                    </a:lnTo>
                    <a:lnTo>
                      <a:pt x="470" y="125"/>
                    </a:lnTo>
                    <a:lnTo>
                      <a:pt x="492" y="162"/>
                    </a:lnTo>
                    <a:lnTo>
                      <a:pt x="502" y="199"/>
                    </a:lnTo>
                    <a:lnTo>
                      <a:pt x="507" y="241"/>
                    </a:lnTo>
                    <a:lnTo>
                      <a:pt x="502" y="276"/>
                    </a:lnTo>
                    <a:lnTo>
                      <a:pt x="497" y="313"/>
                    </a:lnTo>
                    <a:lnTo>
                      <a:pt x="487" y="350"/>
                    </a:lnTo>
                    <a:lnTo>
                      <a:pt x="465" y="386"/>
                    </a:lnTo>
                    <a:lnTo>
                      <a:pt x="445" y="418"/>
                    </a:lnTo>
                    <a:lnTo>
                      <a:pt x="413" y="449"/>
                    </a:lnTo>
                    <a:lnTo>
                      <a:pt x="377" y="470"/>
                    </a:lnTo>
                    <a:lnTo>
                      <a:pt x="345" y="485"/>
                    </a:lnTo>
                    <a:lnTo>
                      <a:pt x="303" y="497"/>
                    </a:lnTo>
                    <a:lnTo>
                      <a:pt x="268" y="502"/>
                    </a:lnTo>
                    <a:lnTo>
                      <a:pt x="231" y="502"/>
                    </a:lnTo>
                    <a:lnTo>
                      <a:pt x="189" y="497"/>
                    </a:lnTo>
                    <a:lnTo>
                      <a:pt x="152" y="480"/>
                    </a:lnTo>
                    <a:lnTo>
                      <a:pt x="121" y="465"/>
                    </a:lnTo>
                    <a:lnTo>
                      <a:pt x="89" y="438"/>
                    </a:lnTo>
                    <a:lnTo>
                      <a:pt x="58" y="413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63" name="Freeform 151">
                <a:extLst>
                  <a:ext uri="{FF2B5EF4-FFF2-40B4-BE49-F238E27FC236}">
                    <a16:creationId xmlns:a16="http://schemas.microsoft.com/office/drawing/2014/main" id="{6A8678C9-A39B-FF4F-770D-DAE26C7F1F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7" y="3158"/>
                <a:ext cx="108" cy="106"/>
              </a:xfrm>
              <a:custGeom>
                <a:avLst/>
                <a:gdLst>
                  <a:gd name="T0" fmla="*/ 66 w 538"/>
                  <a:gd name="T1" fmla="*/ 383 h 532"/>
                  <a:gd name="T2" fmla="*/ 46 w 538"/>
                  <a:gd name="T3" fmla="*/ 348 h 532"/>
                  <a:gd name="T4" fmla="*/ 6 w 538"/>
                  <a:gd name="T5" fmla="*/ 322 h 532"/>
                  <a:gd name="T6" fmla="*/ 21 w 538"/>
                  <a:gd name="T7" fmla="*/ 318 h 532"/>
                  <a:gd name="T8" fmla="*/ 37 w 538"/>
                  <a:gd name="T9" fmla="*/ 316 h 532"/>
                  <a:gd name="T10" fmla="*/ 32 w 538"/>
                  <a:gd name="T11" fmla="*/ 281 h 532"/>
                  <a:gd name="T12" fmla="*/ 32 w 538"/>
                  <a:gd name="T13" fmla="*/ 241 h 532"/>
                  <a:gd name="T14" fmla="*/ 11 w 538"/>
                  <a:gd name="T15" fmla="*/ 199 h 532"/>
                  <a:gd name="T16" fmla="*/ 11 w 538"/>
                  <a:gd name="T17" fmla="*/ 199 h 532"/>
                  <a:gd name="T18" fmla="*/ 52 w 538"/>
                  <a:gd name="T19" fmla="*/ 171 h 532"/>
                  <a:gd name="T20" fmla="*/ 71 w 538"/>
                  <a:gd name="T21" fmla="*/ 137 h 532"/>
                  <a:gd name="T22" fmla="*/ 92 w 538"/>
                  <a:gd name="T23" fmla="*/ 107 h 532"/>
                  <a:gd name="T24" fmla="*/ 89 w 538"/>
                  <a:gd name="T25" fmla="*/ 111 h 532"/>
                  <a:gd name="T26" fmla="*/ 68 w 538"/>
                  <a:gd name="T27" fmla="*/ 86 h 532"/>
                  <a:gd name="T28" fmla="*/ 119 w 538"/>
                  <a:gd name="T29" fmla="*/ 84 h 532"/>
                  <a:gd name="T30" fmla="*/ 147 w 538"/>
                  <a:gd name="T31" fmla="*/ 61 h 532"/>
                  <a:gd name="T32" fmla="*/ 183 w 538"/>
                  <a:gd name="T33" fmla="*/ 46 h 532"/>
                  <a:gd name="T34" fmla="*/ 215 w 538"/>
                  <a:gd name="T35" fmla="*/ 5 h 532"/>
                  <a:gd name="T36" fmla="*/ 219 w 538"/>
                  <a:gd name="T37" fmla="*/ 20 h 532"/>
                  <a:gd name="T38" fmla="*/ 221 w 538"/>
                  <a:gd name="T39" fmla="*/ 35 h 532"/>
                  <a:gd name="T40" fmla="*/ 256 w 538"/>
                  <a:gd name="T41" fmla="*/ 30 h 532"/>
                  <a:gd name="T42" fmla="*/ 291 w 538"/>
                  <a:gd name="T43" fmla="*/ 30 h 532"/>
                  <a:gd name="T44" fmla="*/ 338 w 538"/>
                  <a:gd name="T45" fmla="*/ 10 h 532"/>
                  <a:gd name="T46" fmla="*/ 335 w 538"/>
                  <a:gd name="T47" fmla="*/ 25 h 532"/>
                  <a:gd name="T48" fmla="*/ 330 w 538"/>
                  <a:gd name="T49" fmla="*/ 41 h 532"/>
                  <a:gd name="T50" fmla="*/ 362 w 538"/>
                  <a:gd name="T51" fmla="*/ 49 h 532"/>
                  <a:gd name="T52" fmla="*/ 425 w 538"/>
                  <a:gd name="T53" fmla="*/ 90 h 532"/>
                  <a:gd name="T54" fmla="*/ 422 w 538"/>
                  <a:gd name="T55" fmla="*/ 88 h 532"/>
                  <a:gd name="T56" fmla="*/ 445 w 538"/>
                  <a:gd name="T57" fmla="*/ 67 h 532"/>
                  <a:gd name="T58" fmla="*/ 454 w 538"/>
                  <a:gd name="T59" fmla="*/ 120 h 532"/>
                  <a:gd name="T60" fmla="*/ 472 w 538"/>
                  <a:gd name="T61" fmla="*/ 149 h 532"/>
                  <a:gd name="T62" fmla="*/ 493 w 538"/>
                  <a:gd name="T63" fmla="*/ 184 h 532"/>
                  <a:gd name="T64" fmla="*/ 492 w 538"/>
                  <a:gd name="T65" fmla="*/ 181 h 532"/>
                  <a:gd name="T66" fmla="*/ 522 w 538"/>
                  <a:gd name="T67" fmla="*/ 173 h 532"/>
                  <a:gd name="T68" fmla="*/ 502 w 538"/>
                  <a:gd name="T69" fmla="*/ 218 h 532"/>
                  <a:gd name="T70" fmla="*/ 507 w 538"/>
                  <a:gd name="T71" fmla="*/ 257 h 532"/>
                  <a:gd name="T72" fmla="*/ 502 w 538"/>
                  <a:gd name="T73" fmla="*/ 289 h 532"/>
                  <a:gd name="T74" fmla="*/ 527 w 538"/>
                  <a:gd name="T75" fmla="*/ 330 h 532"/>
                  <a:gd name="T76" fmla="*/ 512 w 538"/>
                  <a:gd name="T77" fmla="*/ 328 h 532"/>
                  <a:gd name="T78" fmla="*/ 497 w 538"/>
                  <a:gd name="T79" fmla="*/ 324 h 532"/>
                  <a:gd name="T80" fmla="*/ 488 w 538"/>
                  <a:gd name="T81" fmla="*/ 357 h 532"/>
                  <a:gd name="T82" fmla="*/ 467 w 538"/>
                  <a:gd name="T83" fmla="*/ 393 h 532"/>
                  <a:gd name="T84" fmla="*/ 472 w 538"/>
                  <a:gd name="T85" fmla="*/ 441 h 532"/>
                  <a:gd name="T86" fmla="*/ 460 w 538"/>
                  <a:gd name="T87" fmla="*/ 433 h 532"/>
                  <a:gd name="T88" fmla="*/ 449 w 538"/>
                  <a:gd name="T89" fmla="*/ 422 h 532"/>
                  <a:gd name="T90" fmla="*/ 420 w 538"/>
                  <a:gd name="T91" fmla="*/ 450 h 532"/>
                  <a:gd name="T92" fmla="*/ 383 w 538"/>
                  <a:gd name="T93" fmla="*/ 472 h 532"/>
                  <a:gd name="T94" fmla="*/ 367 w 538"/>
                  <a:gd name="T95" fmla="*/ 515 h 532"/>
                  <a:gd name="T96" fmla="*/ 360 w 538"/>
                  <a:gd name="T97" fmla="*/ 500 h 532"/>
                  <a:gd name="T98" fmla="*/ 357 w 538"/>
                  <a:gd name="T99" fmla="*/ 485 h 532"/>
                  <a:gd name="T100" fmla="*/ 316 w 538"/>
                  <a:gd name="T101" fmla="*/ 495 h 532"/>
                  <a:gd name="T102" fmla="*/ 280 w 538"/>
                  <a:gd name="T103" fmla="*/ 500 h 532"/>
                  <a:gd name="T104" fmla="*/ 246 w 538"/>
                  <a:gd name="T105" fmla="*/ 532 h 532"/>
                  <a:gd name="T106" fmla="*/ 246 w 538"/>
                  <a:gd name="T107" fmla="*/ 517 h 532"/>
                  <a:gd name="T108" fmla="*/ 248 w 538"/>
                  <a:gd name="T109" fmla="*/ 500 h 532"/>
                  <a:gd name="T110" fmla="*/ 210 w 538"/>
                  <a:gd name="T111" fmla="*/ 496 h 532"/>
                  <a:gd name="T112" fmla="*/ 173 w 538"/>
                  <a:gd name="T113" fmla="*/ 481 h 532"/>
                  <a:gd name="T114" fmla="*/ 128 w 538"/>
                  <a:gd name="T115" fmla="*/ 494 h 532"/>
                  <a:gd name="T116" fmla="*/ 136 w 538"/>
                  <a:gd name="T117" fmla="*/ 480 h 532"/>
                  <a:gd name="T118" fmla="*/ 146 w 538"/>
                  <a:gd name="T119" fmla="*/ 468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8" h="532">
                    <a:moveTo>
                      <a:pt x="87" y="420"/>
                    </a:moveTo>
                    <a:lnTo>
                      <a:pt x="66" y="383"/>
                    </a:lnTo>
                    <a:lnTo>
                      <a:pt x="39" y="398"/>
                    </a:lnTo>
                    <a:lnTo>
                      <a:pt x="59" y="435"/>
                    </a:lnTo>
                    <a:lnTo>
                      <a:pt x="87" y="420"/>
                    </a:lnTo>
                    <a:close/>
                    <a:moveTo>
                      <a:pt x="66" y="383"/>
                    </a:moveTo>
                    <a:lnTo>
                      <a:pt x="45" y="346"/>
                    </a:lnTo>
                    <a:lnTo>
                      <a:pt x="17" y="363"/>
                    </a:lnTo>
                    <a:lnTo>
                      <a:pt x="39" y="398"/>
                    </a:lnTo>
                    <a:lnTo>
                      <a:pt x="66" y="383"/>
                    </a:lnTo>
                    <a:close/>
                    <a:moveTo>
                      <a:pt x="45" y="346"/>
                    </a:moveTo>
                    <a:lnTo>
                      <a:pt x="46" y="348"/>
                    </a:lnTo>
                    <a:lnTo>
                      <a:pt x="47" y="351"/>
                    </a:lnTo>
                    <a:lnTo>
                      <a:pt x="32" y="355"/>
                    </a:lnTo>
                    <a:lnTo>
                      <a:pt x="45" y="346"/>
                    </a:lnTo>
                    <a:close/>
                    <a:moveTo>
                      <a:pt x="47" y="351"/>
                    </a:moveTo>
                    <a:lnTo>
                      <a:pt x="36" y="314"/>
                    </a:lnTo>
                    <a:lnTo>
                      <a:pt x="6" y="322"/>
                    </a:lnTo>
                    <a:lnTo>
                      <a:pt x="16" y="359"/>
                    </a:lnTo>
                    <a:lnTo>
                      <a:pt x="47" y="351"/>
                    </a:lnTo>
                    <a:close/>
                    <a:moveTo>
                      <a:pt x="36" y="314"/>
                    </a:moveTo>
                    <a:lnTo>
                      <a:pt x="37" y="315"/>
                    </a:lnTo>
                    <a:lnTo>
                      <a:pt x="37" y="316"/>
                    </a:lnTo>
                    <a:lnTo>
                      <a:pt x="21" y="318"/>
                    </a:lnTo>
                    <a:lnTo>
                      <a:pt x="36" y="314"/>
                    </a:lnTo>
                    <a:close/>
                    <a:moveTo>
                      <a:pt x="37" y="316"/>
                    </a:moveTo>
                    <a:lnTo>
                      <a:pt x="32" y="279"/>
                    </a:lnTo>
                    <a:lnTo>
                      <a:pt x="0" y="283"/>
                    </a:lnTo>
                    <a:lnTo>
                      <a:pt x="5" y="320"/>
                    </a:lnTo>
                    <a:lnTo>
                      <a:pt x="37" y="316"/>
                    </a:lnTo>
                    <a:close/>
                    <a:moveTo>
                      <a:pt x="32" y="279"/>
                    </a:moveTo>
                    <a:lnTo>
                      <a:pt x="32" y="280"/>
                    </a:lnTo>
                    <a:lnTo>
                      <a:pt x="32" y="281"/>
                    </a:lnTo>
                    <a:lnTo>
                      <a:pt x="15" y="281"/>
                    </a:lnTo>
                    <a:lnTo>
                      <a:pt x="32" y="279"/>
                    </a:lnTo>
                    <a:close/>
                    <a:moveTo>
                      <a:pt x="32" y="281"/>
                    </a:moveTo>
                    <a:lnTo>
                      <a:pt x="32" y="239"/>
                    </a:lnTo>
                    <a:lnTo>
                      <a:pt x="0" y="239"/>
                    </a:lnTo>
                    <a:lnTo>
                      <a:pt x="0" y="281"/>
                    </a:lnTo>
                    <a:lnTo>
                      <a:pt x="32" y="281"/>
                    </a:lnTo>
                    <a:close/>
                    <a:moveTo>
                      <a:pt x="32" y="239"/>
                    </a:moveTo>
                    <a:lnTo>
                      <a:pt x="32" y="241"/>
                    </a:lnTo>
                    <a:lnTo>
                      <a:pt x="31" y="243"/>
                    </a:lnTo>
                    <a:lnTo>
                      <a:pt x="15" y="239"/>
                    </a:lnTo>
                    <a:lnTo>
                      <a:pt x="32" y="239"/>
                    </a:lnTo>
                    <a:close/>
                    <a:moveTo>
                      <a:pt x="31" y="243"/>
                    </a:moveTo>
                    <a:lnTo>
                      <a:pt x="41" y="208"/>
                    </a:lnTo>
                    <a:lnTo>
                      <a:pt x="11" y="199"/>
                    </a:lnTo>
                    <a:lnTo>
                      <a:pt x="1" y="235"/>
                    </a:lnTo>
                    <a:lnTo>
                      <a:pt x="31" y="243"/>
                    </a:lnTo>
                    <a:close/>
                    <a:moveTo>
                      <a:pt x="41" y="208"/>
                    </a:moveTo>
                    <a:lnTo>
                      <a:pt x="52" y="171"/>
                    </a:lnTo>
                    <a:lnTo>
                      <a:pt x="21" y="162"/>
                    </a:lnTo>
                    <a:lnTo>
                      <a:pt x="11" y="199"/>
                    </a:lnTo>
                    <a:lnTo>
                      <a:pt x="41" y="208"/>
                    </a:lnTo>
                    <a:close/>
                    <a:moveTo>
                      <a:pt x="52" y="171"/>
                    </a:moveTo>
                    <a:lnTo>
                      <a:pt x="51" y="173"/>
                    </a:lnTo>
                    <a:lnTo>
                      <a:pt x="50" y="174"/>
                    </a:lnTo>
                    <a:lnTo>
                      <a:pt x="37" y="167"/>
                    </a:lnTo>
                    <a:lnTo>
                      <a:pt x="52" y="171"/>
                    </a:lnTo>
                    <a:close/>
                    <a:moveTo>
                      <a:pt x="50" y="174"/>
                    </a:moveTo>
                    <a:lnTo>
                      <a:pt x="71" y="137"/>
                    </a:lnTo>
                    <a:lnTo>
                      <a:pt x="44" y="122"/>
                    </a:lnTo>
                    <a:lnTo>
                      <a:pt x="23" y="159"/>
                    </a:lnTo>
                    <a:lnTo>
                      <a:pt x="50" y="174"/>
                    </a:lnTo>
                    <a:close/>
                    <a:moveTo>
                      <a:pt x="71" y="137"/>
                    </a:moveTo>
                    <a:lnTo>
                      <a:pt x="70" y="138"/>
                    </a:lnTo>
                    <a:lnTo>
                      <a:pt x="70" y="138"/>
                    </a:lnTo>
                    <a:lnTo>
                      <a:pt x="57" y="130"/>
                    </a:lnTo>
                    <a:lnTo>
                      <a:pt x="71" y="137"/>
                    </a:lnTo>
                    <a:close/>
                    <a:moveTo>
                      <a:pt x="70" y="138"/>
                    </a:moveTo>
                    <a:lnTo>
                      <a:pt x="92" y="107"/>
                    </a:lnTo>
                    <a:lnTo>
                      <a:pt x="65" y="90"/>
                    </a:lnTo>
                    <a:lnTo>
                      <a:pt x="45" y="121"/>
                    </a:lnTo>
                    <a:lnTo>
                      <a:pt x="70" y="138"/>
                    </a:lnTo>
                    <a:close/>
                    <a:moveTo>
                      <a:pt x="92" y="107"/>
                    </a:moveTo>
                    <a:lnTo>
                      <a:pt x="90" y="109"/>
                    </a:lnTo>
                    <a:lnTo>
                      <a:pt x="89" y="111"/>
                    </a:lnTo>
                    <a:lnTo>
                      <a:pt x="79" y="99"/>
                    </a:lnTo>
                    <a:lnTo>
                      <a:pt x="92" y="107"/>
                    </a:lnTo>
                    <a:close/>
                    <a:moveTo>
                      <a:pt x="89" y="111"/>
                    </a:moveTo>
                    <a:lnTo>
                      <a:pt x="119" y="84"/>
                    </a:lnTo>
                    <a:lnTo>
                      <a:pt x="100" y="61"/>
                    </a:lnTo>
                    <a:lnTo>
                      <a:pt x="68" y="86"/>
                    </a:lnTo>
                    <a:lnTo>
                      <a:pt x="89" y="111"/>
                    </a:lnTo>
                    <a:close/>
                    <a:moveTo>
                      <a:pt x="119" y="84"/>
                    </a:moveTo>
                    <a:lnTo>
                      <a:pt x="151" y="59"/>
                    </a:lnTo>
                    <a:lnTo>
                      <a:pt x="132" y="34"/>
                    </a:lnTo>
                    <a:lnTo>
                      <a:pt x="100" y="61"/>
                    </a:lnTo>
                    <a:lnTo>
                      <a:pt x="119" y="84"/>
                    </a:lnTo>
                    <a:close/>
                    <a:moveTo>
                      <a:pt x="151" y="59"/>
                    </a:moveTo>
                    <a:lnTo>
                      <a:pt x="149" y="60"/>
                    </a:lnTo>
                    <a:lnTo>
                      <a:pt x="147" y="61"/>
                    </a:lnTo>
                    <a:lnTo>
                      <a:pt x="141" y="47"/>
                    </a:lnTo>
                    <a:lnTo>
                      <a:pt x="151" y="59"/>
                    </a:lnTo>
                    <a:close/>
                    <a:moveTo>
                      <a:pt x="147" y="61"/>
                    </a:moveTo>
                    <a:lnTo>
                      <a:pt x="184" y="46"/>
                    </a:lnTo>
                    <a:lnTo>
                      <a:pt x="171" y="16"/>
                    </a:lnTo>
                    <a:lnTo>
                      <a:pt x="135" y="32"/>
                    </a:lnTo>
                    <a:lnTo>
                      <a:pt x="147" y="61"/>
                    </a:lnTo>
                    <a:close/>
                    <a:moveTo>
                      <a:pt x="184" y="46"/>
                    </a:moveTo>
                    <a:lnTo>
                      <a:pt x="183" y="46"/>
                    </a:lnTo>
                    <a:lnTo>
                      <a:pt x="182" y="46"/>
                    </a:lnTo>
                    <a:lnTo>
                      <a:pt x="177" y="30"/>
                    </a:lnTo>
                    <a:lnTo>
                      <a:pt x="184" y="46"/>
                    </a:lnTo>
                    <a:close/>
                    <a:moveTo>
                      <a:pt x="182" y="46"/>
                    </a:moveTo>
                    <a:lnTo>
                      <a:pt x="223" y="35"/>
                    </a:lnTo>
                    <a:lnTo>
                      <a:pt x="215" y="5"/>
                    </a:lnTo>
                    <a:lnTo>
                      <a:pt x="173" y="16"/>
                    </a:lnTo>
                    <a:lnTo>
                      <a:pt x="182" y="46"/>
                    </a:lnTo>
                    <a:close/>
                    <a:moveTo>
                      <a:pt x="223" y="35"/>
                    </a:moveTo>
                    <a:lnTo>
                      <a:pt x="222" y="35"/>
                    </a:lnTo>
                    <a:lnTo>
                      <a:pt x="221" y="35"/>
                    </a:lnTo>
                    <a:lnTo>
                      <a:pt x="219" y="20"/>
                    </a:lnTo>
                    <a:lnTo>
                      <a:pt x="223" y="35"/>
                    </a:lnTo>
                    <a:close/>
                    <a:moveTo>
                      <a:pt x="221" y="35"/>
                    </a:moveTo>
                    <a:lnTo>
                      <a:pt x="258" y="30"/>
                    </a:lnTo>
                    <a:lnTo>
                      <a:pt x="254" y="0"/>
                    </a:lnTo>
                    <a:lnTo>
                      <a:pt x="217" y="5"/>
                    </a:lnTo>
                    <a:lnTo>
                      <a:pt x="221" y="35"/>
                    </a:lnTo>
                    <a:close/>
                    <a:moveTo>
                      <a:pt x="258" y="30"/>
                    </a:moveTo>
                    <a:lnTo>
                      <a:pt x="257" y="30"/>
                    </a:lnTo>
                    <a:lnTo>
                      <a:pt x="256" y="30"/>
                    </a:lnTo>
                    <a:lnTo>
                      <a:pt x="256" y="15"/>
                    </a:lnTo>
                    <a:lnTo>
                      <a:pt x="258" y="30"/>
                    </a:lnTo>
                    <a:close/>
                    <a:moveTo>
                      <a:pt x="256" y="30"/>
                    </a:moveTo>
                    <a:lnTo>
                      <a:pt x="293" y="30"/>
                    </a:lnTo>
                    <a:lnTo>
                      <a:pt x="293" y="0"/>
                    </a:lnTo>
                    <a:lnTo>
                      <a:pt x="256" y="0"/>
                    </a:lnTo>
                    <a:lnTo>
                      <a:pt x="256" y="30"/>
                    </a:lnTo>
                    <a:close/>
                    <a:moveTo>
                      <a:pt x="293" y="30"/>
                    </a:moveTo>
                    <a:lnTo>
                      <a:pt x="291" y="30"/>
                    </a:lnTo>
                    <a:lnTo>
                      <a:pt x="289" y="30"/>
                    </a:lnTo>
                    <a:lnTo>
                      <a:pt x="293" y="15"/>
                    </a:lnTo>
                    <a:lnTo>
                      <a:pt x="293" y="30"/>
                    </a:lnTo>
                    <a:close/>
                    <a:moveTo>
                      <a:pt x="289" y="30"/>
                    </a:moveTo>
                    <a:lnTo>
                      <a:pt x="330" y="41"/>
                    </a:lnTo>
                    <a:lnTo>
                      <a:pt x="338" y="10"/>
                    </a:lnTo>
                    <a:lnTo>
                      <a:pt x="297" y="0"/>
                    </a:lnTo>
                    <a:lnTo>
                      <a:pt x="289" y="30"/>
                    </a:lnTo>
                    <a:close/>
                    <a:moveTo>
                      <a:pt x="330" y="41"/>
                    </a:moveTo>
                    <a:lnTo>
                      <a:pt x="328" y="41"/>
                    </a:lnTo>
                    <a:lnTo>
                      <a:pt x="330" y="41"/>
                    </a:lnTo>
                    <a:lnTo>
                      <a:pt x="335" y="25"/>
                    </a:lnTo>
                    <a:lnTo>
                      <a:pt x="330" y="41"/>
                    </a:lnTo>
                    <a:close/>
                    <a:moveTo>
                      <a:pt x="330" y="41"/>
                    </a:moveTo>
                    <a:lnTo>
                      <a:pt x="366" y="51"/>
                    </a:lnTo>
                    <a:lnTo>
                      <a:pt x="375" y="21"/>
                    </a:lnTo>
                    <a:lnTo>
                      <a:pt x="339" y="10"/>
                    </a:lnTo>
                    <a:lnTo>
                      <a:pt x="330" y="41"/>
                    </a:lnTo>
                    <a:close/>
                    <a:moveTo>
                      <a:pt x="366" y="51"/>
                    </a:moveTo>
                    <a:lnTo>
                      <a:pt x="364" y="51"/>
                    </a:lnTo>
                    <a:lnTo>
                      <a:pt x="362" y="49"/>
                    </a:lnTo>
                    <a:lnTo>
                      <a:pt x="371" y="36"/>
                    </a:lnTo>
                    <a:lnTo>
                      <a:pt x="366" y="51"/>
                    </a:lnTo>
                    <a:close/>
                    <a:moveTo>
                      <a:pt x="362" y="49"/>
                    </a:moveTo>
                    <a:lnTo>
                      <a:pt x="394" y="70"/>
                    </a:lnTo>
                    <a:lnTo>
                      <a:pt x="411" y="44"/>
                    </a:lnTo>
                    <a:lnTo>
                      <a:pt x="379" y="23"/>
                    </a:lnTo>
                    <a:lnTo>
                      <a:pt x="362" y="49"/>
                    </a:lnTo>
                    <a:close/>
                    <a:moveTo>
                      <a:pt x="394" y="70"/>
                    </a:moveTo>
                    <a:lnTo>
                      <a:pt x="425" y="90"/>
                    </a:lnTo>
                    <a:lnTo>
                      <a:pt x="442" y="65"/>
                    </a:lnTo>
                    <a:lnTo>
                      <a:pt x="411" y="44"/>
                    </a:lnTo>
                    <a:lnTo>
                      <a:pt x="394" y="70"/>
                    </a:lnTo>
                    <a:close/>
                    <a:moveTo>
                      <a:pt x="425" y="90"/>
                    </a:moveTo>
                    <a:lnTo>
                      <a:pt x="423" y="90"/>
                    </a:lnTo>
                    <a:lnTo>
                      <a:pt x="422" y="88"/>
                    </a:lnTo>
                    <a:lnTo>
                      <a:pt x="433" y="78"/>
                    </a:lnTo>
                    <a:lnTo>
                      <a:pt x="425" y="90"/>
                    </a:lnTo>
                    <a:close/>
                    <a:moveTo>
                      <a:pt x="422" y="88"/>
                    </a:moveTo>
                    <a:lnTo>
                      <a:pt x="454" y="120"/>
                    </a:lnTo>
                    <a:lnTo>
                      <a:pt x="476" y="98"/>
                    </a:lnTo>
                    <a:lnTo>
                      <a:pt x="445" y="67"/>
                    </a:lnTo>
                    <a:lnTo>
                      <a:pt x="422" y="88"/>
                    </a:lnTo>
                    <a:close/>
                    <a:moveTo>
                      <a:pt x="454" y="120"/>
                    </a:moveTo>
                    <a:lnTo>
                      <a:pt x="453" y="119"/>
                    </a:lnTo>
                    <a:lnTo>
                      <a:pt x="452" y="118"/>
                    </a:lnTo>
                    <a:lnTo>
                      <a:pt x="465" y="109"/>
                    </a:lnTo>
                    <a:lnTo>
                      <a:pt x="454" y="120"/>
                    </a:lnTo>
                    <a:close/>
                    <a:moveTo>
                      <a:pt x="452" y="118"/>
                    </a:moveTo>
                    <a:lnTo>
                      <a:pt x="472" y="149"/>
                    </a:lnTo>
                    <a:lnTo>
                      <a:pt x="499" y="131"/>
                    </a:lnTo>
                    <a:lnTo>
                      <a:pt x="478" y="101"/>
                    </a:lnTo>
                    <a:lnTo>
                      <a:pt x="452" y="118"/>
                    </a:lnTo>
                    <a:close/>
                    <a:moveTo>
                      <a:pt x="472" y="149"/>
                    </a:moveTo>
                    <a:lnTo>
                      <a:pt x="472" y="149"/>
                    </a:lnTo>
                    <a:lnTo>
                      <a:pt x="472" y="149"/>
                    </a:lnTo>
                    <a:lnTo>
                      <a:pt x="485" y="140"/>
                    </a:lnTo>
                    <a:lnTo>
                      <a:pt x="472" y="149"/>
                    </a:lnTo>
                    <a:close/>
                    <a:moveTo>
                      <a:pt x="472" y="149"/>
                    </a:moveTo>
                    <a:lnTo>
                      <a:pt x="493" y="184"/>
                    </a:lnTo>
                    <a:lnTo>
                      <a:pt x="520" y="169"/>
                    </a:lnTo>
                    <a:lnTo>
                      <a:pt x="500" y="132"/>
                    </a:lnTo>
                    <a:lnTo>
                      <a:pt x="472" y="149"/>
                    </a:lnTo>
                    <a:close/>
                    <a:moveTo>
                      <a:pt x="493" y="184"/>
                    </a:moveTo>
                    <a:lnTo>
                      <a:pt x="492" y="183"/>
                    </a:lnTo>
                    <a:lnTo>
                      <a:pt x="492" y="181"/>
                    </a:lnTo>
                    <a:lnTo>
                      <a:pt x="507" y="177"/>
                    </a:lnTo>
                    <a:lnTo>
                      <a:pt x="493" y="184"/>
                    </a:lnTo>
                    <a:close/>
                    <a:moveTo>
                      <a:pt x="492" y="181"/>
                    </a:moveTo>
                    <a:lnTo>
                      <a:pt x="502" y="218"/>
                    </a:lnTo>
                    <a:lnTo>
                      <a:pt x="532" y="210"/>
                    </a:lnTo>
                    <a:lnTo>
                      <a:pt x="522" y="173"/>
                    </a:lnTo>
                    <a:lnTo>
                      <a:pt x="492" y="181"/>
                    </a:lnTo>
                    <a:close/>
                    <a:moveTo>
                      <a:pt x="502" y="218"/>
                    </a:moveTo>
                    <a:lnTo>
                      <a:pt x="502" y="217"/>
                    </a:lnTo>
                    <a:lnTo>
                      <a:pt x="502" y="215"/>
                    </a:lnTo>
                    <a:lnTo>
                      <a:pt x="517" y="214"/>
                    </a:lnTo>
                    <a:lnTo>
                      <a:pt x="502" y="218"/>
                    </a:lnTo>
                    <a:close/>
                    <a:moveTo>
                      <a:pt x="502" y="215"/>
                    </a:moveTo>
                    <a:lnTo>
                      <a:pt x="507" y="257"/>
                    </a:lnTo>
                    <a:lnTo>
                      <a:pt x="538" y="254"/>
                    </a:lnTo>
                    <a:lnTo>
                      <a:pt x="532" y="212"/>
                    </a:lnTo>
                    <a:lnTo>
                      <a:pt x="502" y="215"/>
                    </a:lnTo>
                    <a:close/>
                    <a:moveTo>
                      <a:pt x="507" y="257"/>
                    </a:moveTo>
                    <a:lnTo>
                      <a:pt x="507" y="255"/>
                    </a:lnTo>
                    <a:lnTo>
                      <a:pt x="507" y="254"/>
                    </a:lnTo>
                    <a:lnTo>
                      <a:pt x="522" y="256"/>
                    </a:lnTo>
                    <a:lnTo>
                      <a:pt x="507" y="257"/>
                    </a:lnTo>
                    <a:close/>
                    <a:moveTo>
                      <a:pt x="507" y="254"/>
                    </a:moveTo>
                    <a:lnTo>
                      <a:pt x="502" y="289"/>
                    </a:lnTo>
                    <a:lnTo>
                      <a:pt x="532" y="294"/>
                    </a:lnTo>
                    <a:lnTo>
                      <a:pt x="538" y="258"/>
                    </a:lnTo>
                    <a:lnTo>
                      <a:pt x="507" y="254"/>
                    </a:lnTo>
                    <a:close/>
                    <a:moveTo>
                      <a:pt x="502" y="289"/>
                    </a:moveTo>
                    <a:lnTo>
                      <a:pt x="497" y="326"/>
                    </a:lnTo>
                    <a:lnTo>
                      <a:pt x="527" y="330"/>
                    </a:lnTo>
                    <a:lnTo>
                      <a:pt x="532" y="294"/>
                    </a:lnTo>
                    <a:lnTo>
                      <a:pt x="502" y="289"/>
                    </a:lnTo>
                    <a:close/>
                    <a:moveTo>
                      <a:pt x="497" y="326"/>
                    </a:moveTo>
                    <a:lnTo>
                      <a:pt x="497" y="325"/>
                    </a:lnTo>
                    <a:lnTo>
                      <a:pt x="497" y="324"/>
                    </a:lnTo>
                    <a:lnTo>
                      <a:pt x="512" y="328"/>
                    </a:lnTo>
                    <a:lnTo>
                      <a:pt x="497" y="326"/>
                    </a:lnTo>
                    <a:close/>
                    <a:moveTo>
                      <a:pt x="497" y="324"/>
                    </a:moveTo>
                    <a:lnTo>
                      <a:pt x="487" y="361"/>
                    </a:lnTo>
                    <a:lnTo>
                      <a:pt x="516" y="369"/>
                    </a:lnTo>
                    <a:lnTo>
                      <a:pt x="527" y="332"/>
                    </a:lnTo>
                    <a:lnTo>
                      <a:pt x="497" y="324"/>
                    </a:lnTo>
                    <a:close/>
                    <a:moveTo>
                      <a:pt x="487" y="361"/>
                    </a:moveTo>
                    <a:lnTo>
                      <a:pt x="487" y="359"/>
                    </a:lnTo>
                    <a:lnTo>
                      <a:pt x="488" y="357"/>
                    </a:lnTo>
                    <a:lnTo>
                      <a:pt x="502" y="365"/>
                    </a:lnTo>
                    <a:lnTo>
                      <a:pt x="487" y="361"/>
                    </a:lnTo>
                    <a:close/>
                    <a:moveTo>
                      <a:pt x="488" y="357"/>
                    </a:moveTo>
                    <a:lnTo>
                      <a:pt x="467" y="393"/>
                    </a:lnTo>
                    <a:lnTo>
                      <a:pt x="494" y="410"/>
                    </a:lnTo>
                    <a:lnTo>
                      <a:pt x="515" y="373"/>
                    </a:lnTo>
                    <a:lnTo>
                      <a:pt x="488" y="357"/>
                    </a:lnTo>
                    <a:close/>
                    <a:moveTo>
                      <a:pt x="467" y="393"/>
                    </a:moveTo>
                    <a:lnTo>
                      <a:pt x="467" y="393"/>
                    </a:lnTo>
                    <a:lnTo>
                      <a:pt x="467" y="393"/>
                    </a:lnTo>
                    <a:lnTo>
                      <a:pt x="480" y="401"/>
                    </a:lnTo>
                    <a:lnTo>
                      <a:pt x="467" y="393"/>
                    </a:lnTo>
                    <a:close/>
                    <a:moveTo>
                      <a:pt x="467" y="393"/>
                    </a:moveTo>
                    <a:lnTo>
                      <a:pt x="447" y="424"/>
                    </a:lnTo>
                    <a:lnTo>
                      <a:pt x="472" y="441"/>
                    </a:lnTo>
                    <a:lnTo>
                      <a:pt x="494" y="410"/>
                    </a:lnTo>
                    <a:lnTo>
                      <a:pt x="467" y="393"/>
                    </a:lnTo>
                    <a:close/>
                    <a:moveTo>
                      <a:pt x="447" y="424"/>
                    </a:moveTo>
                    <a:lnTo>
                      <a:pt x="448" y="423"/>
                    </a:lnTo>
                    <a:lnTo>
                      <a:pt x="449" y="422"/>
                    </a:lnTo>
                    <a:lnTo>
                      <a:pt x="460" y="433"/>
                    </a:lnTo>
                    <a:lnTo>
                      <a:pt x="447" y="424"/>
                    </a:lnTo>
                    <a:close/>
                    <a:moveTo>
                      <a:pt x="449" y="422"/>
                    </a:moveTo>
                    <a:lnTo>
                      <a:pt x="417" y="453"/>
                    </a:lnTo>
                    <a:lnTo>
                      <a:pt x="440" y="475"/>
                    </a:lnTo>
                    <a:lnTo>
                      <a:pt x="471" y="444"/>
                    </a:lnTo>
                    <a:lnTo>
                      <a:pt x="449" y="422"/>
                    </a:lnTo>
                    <a:close/>
                    <a:moveTo>
                      <a:pt x="417" y="453"/>
                    </a:moveTo>
                    <a:lnTo>
                      <a:pt x="419" y="451"/>
                    </a:lnTo>
                    <a:lnTo>
                      <a:pt x="420" y="450"/>
                    </a:lnTo>
                    <a:lnTo>
                      <a:pt x="428" y="464"/>
                    </a:lnTo>
                    <a:lnTo>
                      <a:pt x="417" y="453"/>
                    </a:lnTo>
                    <a:close/>
                    <a:moveTo>
                      <a:pt x="420" y="450"/>
                    </a:moveTo>
                    <a:lnTo>
                      <a:pt x="383" y="472"/>
                    </a:lnTo>
                    <a:lnTo>
                      <a:pt x="400" y="498"/>
                    </a:lnTo>
                    <a:lnTo>
                      <a:pt x="437" y="478"/>
                    </a:lnTo>
                    <a:lnTo>
                      <a:pt x="420" y="450"/>
                    </a:lnTo>
                    <a:close/>
                    <a:moveTo>
                      <a:pt x="383" y="472"/>
                    </a:moveTo>
                    <a:lnTo>
                      <a:pt x="383" y="472"/>
                    </a:lnTo>
                    <a:lnTo>
                      <a:pt x="385" y="471"/>
                    </a:lnTo>
                    <a:lnTo>
                      <a:pt x="392" y="485"/>
                    </a:lnTo>
                    <a:lnTo>
                      <a:pt x="383" y="472"/>
                    </a:lnTo>
                    <a:close/>
                    <a:moveTo>
                      <a:pt x="385" y="471"/>
                    </a:moveTo>
                    <a:lnTo>
                      <a:pt x="354" y="487"/>
                    </a:lnTo>
                    <a:lnTo>
                      <a:pt x="367" y="515"/>
                    </a:lnTo>
                    <a:lnTo>
                      <a:pt x="399" y="499"/>
                    </a:lnTo>
                    <a:lnTo>
                      <a:pt x="385" y="471"/>
                    </a:lnTo>
                    <a:close/>
                    <a:moveTo>
                      <a:pt x="354" y="487"/>
                    </a:moveTo>
                    <a:lnTo>
                      <a:pt x="355" y="486"/>
                    </a:lnTo>
                    <a:lnTo>
                      <a:pt x="357" y="485"/>
                    </a:lnTo>
                    <a:lnTo>
                      <a:pt x="360" y="500"/>
                    </a:lnTo>
                    <a:lnTo>
                      <a:pt x="354" y="487"/>
                    </a:lnTo>
                    <a:close/>
                    <a:moveTo>
                      <a:pt x="357" y="485"/>
                    </a:moveTo>
                    <a:lnTo>
                      <a:pt x="315" y="496"/>
                    </a:lnTo>
                    <a:lnTo>
                      <a:pt x="322" y="526"/>
                    </a:lnTo>
                    <a:lnTo>
                      <a:pt x="364" y="516"/>
                    </a:lnTo>
                    <a:lnTo>
                      <a:pt x="357" y="485"/>
                    </a:lnTo>
                    <a:close/>
                    <a:moveTo>
                      <a:pt x="315" y="496"/>
                    </a:moveTo>
                    <a:lnTo>
                      <a:pt x="316" y="495"/>
                    </a:lnTo>
                    <a:lnTo>
                      <a:pt x="316" y="495"/>
                    </a:lnTo>
                    <a:lnTo>
                      <a:pt x="318" y="512"/>
                    </a:lnTo>
                    <a:lnTo>
                      <a:pt x="315" y="496"/>
                    </a:lnTo>
                    <a:close/>
                    <a:moveTo>
                      <a:pt x="316" y="495"/>
                    </a:moveTo>
                    <a:lnTo>
                      <a:pt x="279" y="500"/>
                    </a:lnTo>
                    <a:lnTo>
                      <a:pt x="285" y="532"/>
                    </a:lnTo>
                    <a:lnTo>
                      <a:pt x="320" y="527"/>
                    </a:lnTo>
                    <a:lnTo>
                      <a:pt x="316" y="495"/>
                    </a:lnTo>
                    <a:close/>
                    <a:moveTo>
                      <a:pt x="279" y="500"/>
                    </a:moveTo>
                    <a:lnTo>
                      <a:pt x="280" y="500"/>
                    </a:lnTo>
                    <a:lnTo>
                      <a:pt x="283" y="500"/>
                    </a:lnTo>
                    <a:lnTo>
                      <a:pt x="283" y="517"/>
                    </a:lnTo>
                    <a:lnTo>
                      <a:pt x="279" y="500"/>
                    </a:lnTo>
                    <a:close/>
                    <a:moveTo>
                      <a:pt x="283" y="500"/>
                    </a:moveTo>
                    <a:lnTo>
                      <a:pt x="246" y="500"/>
                    </a:lnTo>
                    <a:lnTo>
                      <a:pt x="246" y="532"/>
                    </a:lnTo>
                    <a:lnTo>
                      <a:pt x="283" y="532"/>
                    </a:lnTo>
                    <a:lnTo>
                      <a:pt x="283" y="500"/>
                    </a:lnTo>
                    <a:close/>
                    <a:moveTo>
                      <a:pt x="246" y="500"/>
                    </a:moveTo>
                    <a:lnTo>
                      <a:pt x="247" y="500"/>
                    </a:lnTo>
                    <a:lnTo>
                      <a:pt x="248" y="500"/>
                    </a:lnTo>
                    <a:lnTo>
                      <a:pt x="246" y="517"/>
                    </a:lnTo>
                    <a:lnTo>
                      <a:pt x="246" y="500"/>
                    </a:lnTo>
                    <a:close/>
                    <a:moveTo>
                      <a:pt x="248" y="500"/>
                    </a:moveTo>
                    <a:lnTo>
                      <a:pt x="206" y="495"/>
                    </a:lnTo>
                    <a:lnTo>
                      <a:pt x="202" y="527"/>
                    </a:lnTo>
                    <a:lnTo>
                      <a:pt x="244" y="532"/>
                    </a:lnTo>
                    <a:lnTo>
                      <a:pt x="248" y="500"/>
                    </a:lnTo>
                    <a:close/>
                    <a:moveTo>
                      <a:pt x="206" y="495"/>
                    </a:moveTo>
                    <a:lnTo>
                      <a:pt x="208" y="496"/>
                    </a:lnTo>
                    <a:lnTo>
                      <a:pt x="210" y="496"/>
                    </a:lnTo>
                    <a:lnTo>
                      <a:pt x="204" y="512"/>
                    </a:lnTo>
                    <a:lnTo>
                      <a:pt x="206" y="495"/>
                    </a:lnTo>
                    <a:close/>
                    <a:moveTo>
                      <a:pt x="210" y="496"/>
                    </a:moveTo>
                    <a:lnTo>
                      <a:pt x="173" y="481"/>
                    </a:lnTo>
                    <a:lnTo>
                      <a:pt x="161" y="510"/>
                    </a:lnTo>
                    <a:lnTo>
                      <a:pt x="198" y="526"/>
                    </a:lnTo>
                    <a:lnTo>
                      <a:pt x="210" y="496"/>
                    </a:lnTo>
                    <a:close/>
                    <a:moveTo>
                      <a:pt x="173" y="481"/>
                    </a:moveTo>
                    <a:lnTo>
                      <a:pt x="173" y="481"/>
                    </a:lnTo>
                    <a:lnTo>
                      <a:pt x="174" y="481"/>
                    </a:lnTo>
                    <a:lnTo>
                      <a:pt x="167" y="495"/>
                    </a:lnTo>
                    <a:lnTo>
                      <a:pt x="173" y="481"/>
                    </a:lnTo>
                    <a:close/>
                    <a:moveTo>
                      <a:pt x="174" y="481"/>
                    </a:moveTo>
                    <a:lnTo>
                      <a:pt x="143" y="466"/>
                    </a:lnTo>
                    <a:lnTo>
                      <a:pt x="128" y="494"/>
                    </a:lnTo>
                    <a:lnTo>
                      <a:pt x="160" y="510"/>
                    </a:lnTo>
                    <a:lnTo>
                      <a:pt x="174" y="481"/>
                    </a:lnTo>
                    <a:close/>
                    <a:moveTo>
                      <a:pt x="143" y="466"/>
                    </a:moveTo>
                    <a:lnTo>
                      <a:pt x="145" y="467"/>
                    </a:lnTo>
                    <a:lnTo>
                      <a:pt x="146" y="468"/>
                    </a:lnTo>
                    <a:lnTo>
                      <a:pt x="136" y="480"/>
                    </a:lnTo>
                    <a:lnTo>
                      <a:pt x="143" y="466"/>
                    </a:lnTo>
                    <a:close/>
                    <a:moveTo>
                      <a:pt x="146" y="468"/>
                    </a:moveTo>
                    <a:lnTo>
                      <a:pt x="114" y="441"/>
                    </a:lnTo>
                    <a:lnTo>
                      <a:pt x="95" y="466"/>
                    </a:lnTo>
                    <a:lnTo>
                      <a:pt x="125" y="492"/>
                    </a:lnTo>
                    <a:lnTo>
                      <a:pt x="146" y="468"/>
                    </a:lnTo>
                    <a:close/>
                    <a:moveTo>
                      <a:pt x="114" y="441"/>
                    </a:moveTo>
                    <a:lnTo>
                      <a:pt x="84" y="416"/>
                    </a:lnTo>
                    <a:lnTo>
                      <a:pt x="63" y="439"/>
                    </a:lnTo>
                    <a:lnTo>
                      <a:pt x="95" y="466"/>
                    </a:lnTo>
                    <a:lnTo>
                      <a:pt x="114" y="4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64" name="Freeform 152">
                <a:extLst>
                  <a:ext uri="{FF2B5EF4-FFF2-40B4-BE49-F238E27FC236}">
                    <a16:creationId xmlns:a16="http://schemas.microsoft.com/office/drawing/2014/main" id="{CD602876-38E9-2CEB-EA9C-D745AECB6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753"/>
                <a:ext cx="100" cy="101"/>
              </a:xfrm>
              <a:custGeom>
                <a:avLst/>
                <a:gdLst>
                  <a:gd name="T0" fmla="*/ 209 w 502"/>
                  <a:gd name="T1" fmla="*/ 501 h 501"/>
                  <a:gd name="T2" fmla="*/ 167 w 502"/>
                  <a:gd name="T3" fmla="*/ 490 h 501"/>
                  <a:gd name="T4" fmla="*/ 130 w 502"/>
                  <a:gd name="T5" fmla="*/ 475 h 501"/>
                  <a:gd name="T6" fmla="*/ 100 w 502"/>
                  <a:gd name="T7" fmla="*/ 455 h 501"/>
                  <a:gd name="T8" fmla="*/ 68 w 502"/>
                  <a:gd name="T9" fmla="*/ 428 h 501"/>
                  <a:gd name="T10" fmla="*/ 48 w 502"/>
                  <a:gd name="T11" fmla="*/ 396 h 501"/>
                  <a:gd name="T12" fmla="*/ 26 w 502"/>
                  <a:gd name="T13" fmla="*/ 365 h 501"/>
                  <a:gd name="T14" fmla="*/ 11 w 502"/>
                  <a:gd name="T15" fmla="*/ 329 h 501"/>
                  <a:gd name="T16" fmla="*/ 0 w 502"/>
                  <a:gd name="T17" fmla="*/ 287 h 501"/>
                  <a:gd name="T18" fmla="*/ 0 w 502"/>
                  <a:gd name="T19" fmla="*/ 251 h 501"/>
                  <a:gd name="T20" fmla="*/ 0 w 502"/>
                  <a:gd name="T21" fmla="*/ 209 h 501"/>
                  <a:gd name="T22" fmla="*/ 11 w 502"/>
                  <a:gd name="T23" fmla="*/ 167 h 501"/>
                  <a:gd name="T24" fmla="*/ 26 w 502"/>
                  <a:gd name="T25" fmla="*/ 130 h 501"/>
                  <a:gd name="T26" fmla="*/ 48 w 502"/>
                  <a:gd name="T27" fmla="*/ 99 h 501"/>
                  <a:gd name="T28" fmla="*/ 73 w 502"/>
                  <a:gd name="T29" fmla="*/ 68 h 501"/>
                  <a:gd name="T30" fmla="*/ 105 w 502"/>
                  <a:gd name="T31" fmla="*/ 47 h 501"/>
                  <a:gd name="T32" fmla="*/ 137 w 502"/>
                  <a:gd name="T33" fmla="*/ 26 h 501"/>
                  <a:gd name="T34" fmla="*/ 172 w 502"/>
                  <a:gd name="T35" fmla="*/ 10 h 501"/>
                  <a:gd name="T36" fmla="*/ 209 w 502"/>
                  <a:gd name="T37" fmla="*/ 0 h 501"/>
                  <a:gd name="T38" fmla="*/ 251 w 502"/>
                  <a:gd name="T39" fmla="*/ 0 h 501"/>
                  <a:gd name="T40" fmla="*/ 293 w 502"/>
                  <a:gd name="T41" fmla="*/ 0 h 501"/>
                  <a:gd name="T42" fmla="*/ 329 w 502"/>
                  <a:gd name="T43" fmla="*/ 10 h 501"/>
                  <a:gd name="T44" fmla="*/ 366 w 502"/>
                  <a:gd name="T45" fmla="*/ 26 h 501"/>
                  <a:gd name="T46" fmla="*/ 403 w 502"/>
                  <a:gd name="T47" fmla="*/ 47 h 501"/>
                  <a:gd name="T48" fmla="*/ 428 w 502"/>
                  <a:gd name="T49" fmla="*/ 73 h 501"/>
                  <a:gd name="T50" fmla="*/ 455 w 502"/>
                  <a:gd name="T51" fmla="*/ 104 h 501"/>
                  <a:gd name="T52" fmla="*/ 475 w 502"/>
                  <a:gd name="T53" fmla="*/ 135 h 501"/>
                  <a:gd name="T54" fmla="*/ 492 w 502"/>
                  <a:gd name="T55" fmla="*/ 172 h 501"/>
                  <a:gd name="T56" fmla="*/ 497 w 502"/>
                  <a:gd name="T57" fmla="*/ 214 h 501"/>
                  <a:gd name="T58" fmla="*/ 502 w 502"/>
                  <a:gd name="T59" fmla="*/ 251 h 501"/>
                  <a:gd name="T60" fmla="*/ 497 w 502"/>
                  <a:gd name="T61" fmla="*/ 292 h 501"/>
                  <a:gd name="T62" fmla="*/ 486 w 502"/>
                  <a:gd name="T63" fmla="*/ 334 h 501"/>
                  <a:gd name="T64" fmla="*/ 470 w 502"/>
                  <a:gd name="T65" fmla="*/ 371 h 501"/>
                  <a:gd name="T66" fmla="*/ 450 w 502"/>
                  <a:gd name="T67" fmla="*/ 402 h 501"/>
                  <a:gd name="T68" fmla="*/ 428 w 502"/>
                  <a:gd name="T69" fmla="*/ 428 h 501"/>
                  <a:gd name="T70" fmla="*/ 398 w 502"/>
                  <a:gd name="T71" fmla="*/ 455 h 501"/>
                  <a:gd name="T72" fmla="*/ 366 w 502"/>
                  <a:gd name="T73" fmla="*/ 475 h 501"/>
                  <a:gd name="T74" fmla="*/ 329 w 502"/>
                  <a:gd name="T75" fmla="*/ 490 h 501"/>
                  <a:gd name="T76" fmla="*/ 288 w 502"/>
                  <a:gd name="T77" fmla="*/ 501 h 501"/>
                  <a:gd name="T78" fmla="*/ 251 w 502"/>
                  <a:gd name="T79" fmla="*/ 501 h 501"/>
                  <a:gd name="T80" fmla="*/ 209 w 502"/>
                  <a:gd name="T81" fmla="*/ 501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1">
                    <a:moveTo>
                      <a:pt x="209" y="501"/>
                    </a:moveTo>
                    <a:lnTo>
                      <a:pt x="167" y="490"/>
                    </a:lnTo>
                    <a:lnTo>
                      <a:pt x="130" y="475"/>
                    </a:lnTo>
                    <a:lnTo>
                      <a:pt x="100" y="455"/>
                    </a:lnTo>
                    <a:lnTo>
                      <a:pt x="68" y="428"/>
                    </a:lnTo>
                    <a:lnTo>
                      <a:pt x="48" y="396"/>
                    </a:lnTo>
                    <a:lnTo>
                      <a:pt x="26" y="365"/>
                    </a:lnTo>
                    <a:lnTo>
                      <a:pt x="11" y="329"/>
                    </a:lnTo>
                    <a:lnTo>
                      <a:pt x="0" y="287"/>
                    </a:lnTo>
                    <a:lnTo>
                      <a:pt x="0" y="251"/>
                    </a:lnTo>
                    <a:lnTo>
                      <a:pt x="0" y="209"/>
                    </a:lnTo>
                    <a:lnTo>
                      <a:pt x="11" y="167"/>
                    </a:lnTo>
                    <a:lnTo>
                      <a:pt x="26" y="130"/>
                    </a:lnTo>
                    <a:lnTo>
                      <a:pt x="48" y="99"/>
                    </a:lnTo>
                    <a:lnTo>
                      <a:pt x="73" y="68"/>
                    </a:lnTo>
                    <a:lnTo>
                      <a:pt x="105" y="47"/>
                    </a:lnTo>
                    <a:lnTo>
                      <a:pt x="137" y="26"/>
                    </a:lnTo>
                    <a:lnTo>
                      <a:pt x="172" y="10"/>
                    </a:lnTo>
                    <a:lnTo>
                      <a:pt x="209" y="0"/>
                    </a:lnTo>
                    <a:lnTo>
                      <a:pt x="251" y="0"/>
                    </a:lnTo>
                    <a:lnTo>
                      <a:pt x="293" y="0"/>
                    </a:lnTo>
                    <a:lnTo>
                      <a:pt x="329" y="10"/>
                    </a:lnTo>
                    <a:lnTo>
                      <a:pt x="366" y="26"/>
                    </a:lnTo>
                    <a:lnTo>
                      <a:pt x="403" y="47"/>
                    </a:lnTo>
                    <a:lnTo>
                      <a:pt x="428" y="73"/>
                    </a:lnTo>
                    <a:lnTo>
                      <a:pt x="455" y="104"/>
                    </a:lnTo>
                    <a:lnTo>
                      <a:pt x="475" y="135"/>
                    </a:lnTo>
                    <a:lnTo>
                      <a:pt x="492" y="172"/>
                    </a:lnTo>
                    <a:lnTo>
                      <a:pt x="497" y="214"/>
                    </a:lnTo>
                    <a:lnTo>
                      <a:pt x="502" y="251"/>
                    </a:lnTo>
                    <a:lnTo>
                      <a:pt x="497" y="292"/>
                    </a:lnTo>
                    <a:lnTo>
                      <a:pt x="486" y="334"/>
                    </a:lnTo>
                    <a:lnTo>
                      <a:pt x="470" y="371"/>
                    </a:lnTo>
                    <a:lnTo>
                      <a:pt x="450" y="402"/>
                    </a:lnTo>
                    <a:lnTo>
                      <a:pt x="428" y="428"/>
                    </a:lnTo>
                    <a:lnTo>
                      <a:pt x="398" y="455"/>
                    </a:lnTo>
                    <a:lnTo>
                      <a:pt x="366" y="475"/>
                    </a:lnTo>
                    <a:lnTo>
                      <a:pt x="329" y="490"/>
                    </a:lnTo>
                    <a:lnTo>
                      <a:pt x="288" y="501"/>
                    </a:lnTo>
                    <a:lnTo>
                      <a:pt x="251" y="501"/>
                    </a:lnTo>
                    <a:lnTo>
                      <a:pt x="209" y="501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65" name="Freeform 153">
                <a:extLst>
                  <a:ext uri="{FF2B5EF4-FFF2-40B4-BE49-F238E27FC236}">
                    <a16:creationId xmlns:a16="http://schemas.microsoft.com/office/drawing/2014/main" id="{953325FF-2C8D-C4D5-66FF-F4B7F1BBDF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4" y="2750"/>
                <a:ext cx="106" cy="107"/>
              </a:xfrm>
              <a:custGeom>
                <a:avLst/>
                <a:gdLst>
                  <a:gd name="T0" fmla="*/ 186 w 532"/>
                  <a:gd name="T1" fmla="*/ 490 h 532"/>
                  <a:gd name="T2" fmla="*/ 152 w 532"/>
                  <a:gd name="T3" fmla="*/ 476 h 532"/>
                  <a:gd name="T4" fmla="*/ 155 w 532"/>
                  <a:gd name="T5" fmla="*/ 477 h 532"/>
                  <a:gd name="T6" fmla="*/ 137 w 532"/>
                  <a:gd name="T7" fmla="*/ 503 h 532"/>
                  <a:gd name="T8" fmla="*/ 123 w 532"/>
                  <a:gd name="T9" fmla="*/ 456 h 532"/>
                  <a:gd name="T10" fmla="*/ 93 w 532"/>
                  <a:gd name="T11" fmla="*/ 431 h 532"/>
                  <a:gd name="T12" fmla="*/ 75 w 532"/>
                  <a:gd name="T13" fmla="*/ 403 h 532"/>
                  <a:gd name="T14" fmla="*/ 75 w 532"/>
                  <a:gd name="T15" fmla="*/ 403 h 532"/>
                  <a:gd name="T16" fmla="*/ 50 w 532"/>
                  <a:gd name="T17" fmla="*/ 421 h 532"/>
                  <a:gd name="T18" fmla="*/ 55 w 532"/>
                  <a:gd name="T19" fmla="*/ 372 h 532"/>
                  <a:gd name="T20" fmla="*/ 40 w 532"/>
                  <a:gd name="T21" fmla="*/ 338 h 532"/>
                  <a:gd name="T22" fmla="*/ 30 w 532"/>
                  <a:gd name="T23" fmla="*/ 298 h 532"/>
                  <a:gd name="T24" fmla="*/ 31 w 532"/>
                  <a:gd name="T25" fmla="*/ 302 h 532"/>
                  <a:gd name="T26" fmla="*/ 0 w 532"/>
                  <a:gd name="T27" fmla="*/ 302 h 532"/>
                  <a:gd name="T28" fmla="*/ 31 w 532"/>
                  <a:gd name="T29" fmla="*/ 266 h 532"/>
                  <a:gd name="T30" fmla="*/ 30 w 532"/>
                  <a:gd name="T31" fmla="*/ 228 h 532"/>
                  <a:gd name="T32" fmla="*/ 40 w 532"/>
                  <a:gd name="T33" fmla="*/ 187 h 532"/>
                  <a:gd name="T34" fmla="*/ 27 w 532"/>
                  <a:gd name="T35" fmla="*/ 139 h 532"/>
                  <a:gd name="T36" fmla="*/ 41 w 532"/>
                  <a:gd name="T37" fmla="*/ 145 h 532"/>
                  <a:gd name="T38" fmla="*/ 55 w 532"/>
                  <a:gd name="T39" fmla="*/ 153 h 532"/>
                  <a:gd name="T40" fmla="*/ 74 w 532"/>
                  <a:gd name="T41" fmla="*/ 124 h 532"/>
                  <a:gd name="T42" fmla="*/ 99 w 532"/>
                  <a:gd name="T43" fmla="*/ 94 h 532"/>
                  <a:gd name="T44" fmla="*/ 111 w 532"/>
                  <a:gd name="T45" fmla="*/ 48 h 532"/>
                  <a:gd name="T46" fmla="*/ 120 w 532"/>
                  <a:gd name="T47" fmla="*/ 62 h 532"/>
                  <a:gd name="T48" fmla="*/ 128 w 532"/>
                  <a:gd name="T49" fmla="*/ 75 h 532"/>
                  <a:gd name="T50" fmla="*/ 158 w 532"/>
                  <a:gd name="T51" fmla="*/ 56 h 532"/>
                  <a:gd name="T52" fmla="*/ 193 w 532"/>
                  <a:gd name="T53" fmla="*/ 40 h 532"/>
                  <a:gd name="T54" fmla="*/ 220 w 532"/>
                  <a:gd name="T55" fmla="*/ 0 h 532"/>
                  <a:gd name="T56" fmla="*/ 224 w 532"/>
                  <a:gd name="T57" fmla="*/ 15 h 532"/>
                  <a:gd name="T58" fmla="*/ 224 w 532"/>
                  <a:gd name="T59" fmla="*/ 30 h 532"/>
                  <a:gd name="T60" fmla="*/ 308 w 532"/>
                  <a:gd name="T61" fmla="*/ 30 h 532"/>
                  <a:gd name="T62" fmla="*/ 340 w 532"/>
                  <a:gd name="T63" fmla="*/ 40 h 532"/>
                  <a:gd name="T64" fmla="*/ 338 w 532"/>
                  <a:gd name="T65" fmla="*/ 39 h 532"/>
                  <a:gd name="T66" fmla="*/ 350 w 532"/>
                  <a:gd name="T67" fmla="*/ 11 h 532"/>
                  <a:gd name="T68" fmla="*/ 375 w 532"/>
                  <a:gd name="T69" fmla="*/ 56 h 532"/>
                  <a:gd name="T70" fmla="*/ 410 w 532"/>
                  <a:gd name="T71" fmla="*/ 75 h 532"/>
                  <a:gd name="T72" fmla="*/ 432 w 532"/>
                  <a:gd name="T73" fmla="*/ 99 h 532"/>
                  <a:gd name="T74" fmla="*/ 432 w 532"/>
                  <a:gd name="T75" fmla="*/ 97 h 532"/>
                  <a:gd name="T76" fmla="*/ 456 w 532"/>
                  <a:gd name="T77" fmla="*/ 78 h 532"/>
                  <a:gd name="T78" fmla="*/ 458 w 532"/>
                  <a:gd name="T79" fmla="*/ 129 h 532"/>
                  <a:gd name="T80" fmla="*/ 478 w 532"/>
                  <a:gd name="T81" fmla="*/ 160 h 532"/>
                  <a:gd name="T82" fmla="*/ 492 w 532"/>
                  <a:gd name="T83" fmla="*/ 193 h 532"/>
                  <a:gd name="T84" fmla="*/ 491 w 532"/>
                  <a:gd name="T85" fmla="*/ 189 h 532"/>
                  <a:gd name="T86" fmla="*/ 522 w 532"/>
                  <a:gd name="T87" fmla="*/ 185 h 532"/>
                  <a:gd name="T88" fmla="*/ 527 w 532"/>
                  <a:gd name="T89" fmla="*/ 227 h 532"/>
                  <a:gd name="T90" fmla="*/ 501 w 532"/>
                  <a:gd name="T91" fmla="*/ 268 h 532"/>
                  <a:gd name="T92" fmla="*/ 496 w 532"/>
                  <a:gd name="T93" fmla="*/ 305 h 532"/>
                  <a:gd name="T94" fmla="*/ 496 w 532"/>
                  <a:gd name="T95" fmla="*/ 303 h 532"/>
                  <a:gd name="T96" fmla="*/ 527 w 532"/>
                  <a:gd name="T97" fmla="*/ 311 h 532"/>
                  <a:gd name="T98" fmla="*/ 486 w 532"/>
                  <a:gd name="T99" fmla="*/ 345 h 532"/>
                  <a:gd name="T100" fmla="*/ 471 w 532"/>
                  <a:gd name="T101" fmla="*/ 380 h 532"/>
                  <a:gd name="T102" fmla="*/ 451 w 532"/>
                  <a:gd name="T103" fmla="*/ 408 h 532"/>
                  <a:gd name="T104" fmla="*/ 452 w 532"/>
                  <a:gd name="T105" fmla="*/ 407 h 532"/>
                  <a:gd name="T106" fmla="*/ 477 w 532"/>
                  <a:gd name="T107" fmla="*/ 427 h 532"/>
                  <a:gd name="T108" fmla="*/ 431 w 532"/>
                  <a:gd name="T109" fmla="*/ 433 h 532"/>
                  <a:gd name="T110" fmla="*/ 403 w 532"/>
                  <a:gd name="T111" fmla="*/ 457 h 532"/>
                  <a:gd name="T112" fmla="*/ 372 w 532"/>
                  <a:gd name="T113" fmla="*/ 477 h 532"/>
                  <a:gd name="T114" fmla="*/ 375 w 532"/>
                  <a:gd name="T115" fmla="*/ 476 h 532"/>
                  <a:gd name="T116" fmla="*/ 387 w 532"/>
                  <a:gd name="T117" fmla="*/ 504 h 532"/>
                  <a:gd name="T118" fmla="*/ 338 w 532"/>
                  <a:gd name="T119" fmla="*/ 491 h 532"/>
                  <a:gd name="T120" fmla="*/ 298 w 532"/>
                  <a:gd name="T121" fmla="*/ 501 h 532"/>
                  <a:gd name="T122" fmla="*/ 266 w 532"/>
                  <a:gd name="T123" fmla="*/ 500 h 532"/>
                  <a:gd name="T124" fmla="*/ 224 w 532"/>
                  <a:gd name="T125" fmla="*/ 532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2" h="532">
                    <a:moveTo>
                      <a:pt x="228" y="501"/>
                    </a:moveTo>
                    <a:lnTo>
                      <a:pt x="186" y="490"/>
                    </a:lnTo>
                    <a:lnTo>
                      <a:pt x="179" y="521"/>
                    </a:lnTo>
                    <a:lnTo>
                      <a:pt x="221" y="531"/>
                    </a:lnTo>
                    <a:lnTo>
                      <a:pt x="228" y="501"/>
                    </a:lnTo>
                    <a:close/>
                    <a:moveTo>
                      <a:pt x="186" y="490"/>
                    </a:moveTo>
                    <a:lnTo>
                      <a:pt x="187" y="491"/>
                    </a:lnTo>
                    <a:lnTo>
                      <a:pt x="188" y="491"/>
                    </a:lnTo>
                    <a:lnTo>
                      <a:pt x="182" y="505"/>
                    </a:lnTo>
                    <a:lnTo>
                      <a:pt x="186" y="490"/>
                    </a:lnTo>
                    <a:close/>
                    <a:moveTo>
                      <a:pt x="188" y="491"/>
                    </a:moveTo>
                    <a:lnTo>
                      <a:pt x="152" y="476"/>
                    </a:lnTo>
                    <a:lnTo>
                      <a:pt x="139" y="504"/>
                    </a:lnTo>
                    <a:lnTo>
                      <a:pt x="176" y="521"/>
                    </a:lnTo>
                    <a:lnTo>
                      <a:pt x="188" y="491"/>
                    </a:lnTo>
                    <a:close/>
                    <a:moveTo>
                      <a:pt x="152" y="476"/>
                    </a:moveTo>
                    <a:lnTo>
                      <a:pt x="154" y="476"/>
                    </a:lnTo>
                    <a:lnTo>
                      <a:pt x="155" y="477"/>
                    </a:lnTo>
                    <a:lnTo>
                      <a:pt x="145" y="490"/>
                    </a:lnTo>
                    <a:lnTo>
                      <a:pt x="152" y="476"/>
                    </a:lnTo>
                    <a:close/>
                    <a:moveTo>
                      <a:pt x="155" y="477"/>
                    </a:moveTo>
                    <a:lnTo>
                      <a:pt x="123" y="456"/>
                    </a:lnTo>
                    <a:lnTo>
                      <a:pt x="106" y="482"/>
                    </a:lnTo>
                    <a:lnTo>
                      <a:pt x="137" y="503"/>
                    </a:lnTo>
                    <a:lnTo>
                      <a:pt x="155" y="477"/>
                    </a:lnTo>
                    <a:close/>
                    <a:moveTo>
                      <a:pt x="123" y="456"/>
                    </a:moveTo>
                    <a:lnTo>
                      <a:pt x="124" y="456"/>
                    </a:lnTo>
                    <a:lnTo>
                      <a:pt x="125" y="457"/>
                    </a:lnTo>
                    <a:lnTo>
                      <a:pt x="115" y="470"/>
                    </a:lnTo>
                    <a:lnTo>
                      <a:pt x="123" y="456"/>
                    </a:lnTo>
                    <a:close/>
                    <a:moveTo>
                      <a:pt x="125" y="457"/>
                    </a:moveTo>
                    <a:lnTo>
                      <a:pt x="93" y="431"/>
                    </a:lnTo>
                    <a:lnTo>
                      <a:pt x="73" y="455"/>
                    </a:lnTo>
                    <a:lnTo>
                      <a:pt x="105" y="481"/>
                    </a:lnTo>
                    <a:lnTo>
                      <a:pt x="125" y="457"/>
                    </a:lnTo>
                    <a:close/>
                    <a:moveTo>
                      <a:pt x="93" y="431"/>
                    </a:moveTo>
                    <a:lnTo>
                      <a:pt x="95" y="433"/>
                    </a:lnTo>
                    <a:lnTo>
                      <a:pt x="97" y="434"/>
                    </a:lnTo>
                    <a:lnTo>
                      <a:pt x="83" y="443"/>
                    </a:lnTo>
                    <a:lnTo>
                      <a:pt x="93" y="431"/>
                    </a:lnTo>
                    <a:close/>
                    <a:moveTo>
                      <a:pt x="97" y="434"/>
                    </a:moveTo>
                    <a:lnTo>
                      <a:pt x="75" y="403"/>
                    </a:lnTo>
                    <a:lnTo>
                      <a:pt x="50" y="421"/>
                    </a:lnTo>
                    <a:lnTo>
                      <a:pt x="70" y="451"/>
                    </a:lnTo>
                    <a:lnTo>
                      <a:pt x="97" y="434"/>
                    </a:lnTo>
                    <a:close/>
                    <a:moveTo>
                      <a:pt x="75" y="403"/>
                    </a:moveTo>
                    <a:lnTo>
                      <a:pt x="109" y="453"/>
                    </a:lnTo>
                    <a:lnTo>
                      <a:pt x="75" y="403"/>
                    </a:lnTo>
                    <a:lnTo>
                      <a:pt x="63" y="411"/>
                    </a:lnTo>
                    <a:lnTo>
                      <a:pt x="75" y="403"/>
                    </a:lnTo>
                    <a:close/>
                    <a:moveTo>
                      <a:pt x="75" y="403"/>
                    </a:moveTo>
                    <a:lnTo>
                      <a:pt x="55" y="372"/>
                    </a:lnTo>
                    <a:lnTo>
                      <a:pt x="28" y="389"/>
                    </a:lnTo>
                    <a:lnTo>
                      <a:pt x="50" y="421"/>
                    </a:lnTo>
                    <a:lnTo>
                      <a:pt x="75" y="403"/>
                    </a:lnTo>
                    <a:close/>
                    <a:moveTo>
                      <a:pt x="55" y="372"/>
                    </a:moveTo>
                    <a:lnTo>
                      <a:pt x="56" y="373"/>
                    </a:lnTo>
                    <a:lnTo>
                      <a:pt x="56" y="374"/>
                    </a:lnTo>
                    <a:lnTo>
                      <a:pt x="41" y="380"/>
                    </a:lnTo>
                    <a:lnTo>
                      <a:pt x="55" y="372"/>
                    </a:lnTo>
                    <a:close/>
                    <a:moveTo>
                      <a:pt x="56" y="374"/>
                    </a:moveTo>
                    <a:lnTo>
                      <a:pt x="40" y="338"/>
                    </a:lnTo>
                    <a:lnTo>
                      <a:pt x="12" y="350"/>
                    </a:lnTo>
                    <a:lnTo>
                      <a:pt x="27" y="386"/>
                    </a:lnTo>
                    <a:lnTo>
                      <a:pt x="56" y="374"/>
                    </a:lnTo>
                    <a:close/>
                    <a:moveTo>
                      <a:pt x="40" y="338"/>
                    </a:moveTo>
                    <a:lnTo>
                      <a:pt x="40" y="338"/>
                    </a:lnTo>
                    <a:lnTo>
                      <a:pt x="41" y="340"/>
                    </a:lnTo>
                    <a:lnTo>
                      <a:pt x="26" y="344"/>
                    </a:lnTo>
                    <a:lnTo>
                      <a:pt x="40" y="338"/>
                    </a:lnTo>
                    <a:close/>
                    <a:moveTo>
                      <a:pt x="41" y="340"/>
                    </a:moveTo>
                    <a:lnTo>
                      <a:pt x="30" y="298"/>
                    </a:lnTo>
                    <a:lnTo>
                      <a:pt x="1" y="305"/>
                    </a:lnTo>
                    <a:lnTo>
                      <a:pt x="11" y="347"/>
                    </a:lnTo>
                    <a:lnTo>
                      <a:pt x="41" y="340"/>
                    </a:lnTo>
                    <a:close/>
                    <a:moveTo>
                      <a:pt x="30" y="298"/>
                    </a:moveTo>
                    <a:lnTo>
                      <a:pt x="31" y="300"/>
                    </a:lnTo>
                    <a:lnTo>
                      <a:pt x="31" y="302"/>
                    </a:lnTo>
                    <a:lnTo>
                      <a:pt x="15" y="302"/>
                    </a:lnTo>
                    <a:lnTo>
                      <a:pt x="30" y="298"/>
                    </a:lnTo>
                    <a:close/>
                    <a:moveTo>
                      <a:pt x="31" y="302"/>
                    </a:moveTo>
                    <a:lnTo>
                      <a:pt x="31" y="266"/>
                    </a:lnTo>
                    <a:lnTo>
                      <a:pt x="0" y="266"/>
                    </a:lnTo>
                    <a:lnTo>
                      <a:pt x="0" y="302"/>
                    </a:lnTo>
                    <a:lnTo>
                      <a:pt x="31" y="302"/>
                    </a:lnTo>
                    <a:close/>
                    <a:moveTo>
                      <a:pt x="31" y="266"/>
                    </a:moveTo>
                    <a:lnTo>
                      <a:pt x="31" y="224"/>
                    </a:lnTo>
                    <a:lnTo>
                      <a:pt x="0" y="224"/>
                    </a:lnTo>
                    <a:lnTo>
                      <a:pt x="0" y="266"/>
                    </a:lnTo>
                    <a:lnTo>
                      <a:pt x="31" y="266"/>
                    </a:lnTo>
                    <a:close/>
                    <a:moveTo>
                      <a:pt x="31" y="224"/>
                    </a:moveTo>
                    <a:lnTo>
                      <a:pt x="31" y="226"/>
                    </a:lnTo>
                    <a:lnTo>
                      <a:pt x="30" y="228"/>
                    </a:lnTo>
                    <a:lnTo>
                      <a:pt x="15" y="224"/>
                    </a:lnTo>
                    <a:lnTo>
                      <a:pt x="31" y="224"/>
                    </a:lnTo>
                    <a:close/>
                    <a:moveTo>
                      <a:pt x="30" y="228"/>
                    </a:moveTo>
                    <a:lnTo>
                      <a:pt x="41" y="186"/>
                    </a:lnTo>
                    <a:lnTo>
                      <a:pt x="11" y="178"/>
                    </a:lnTo>
                    <a:lnTo>
                      <a:pt x="1" y="220"/>
                    </a:lnTo>
                    <a:lnTo>
                      <a:pt x="30" y="228"/>
                    </a:lnTo>
                    <a:close/>
                    <a:moveTo>
                      <a:pt x="41" y="186"/>
                    </a:moveTo>
                    <a:lnTo>
                      <a:pt x="40" y="187"/>
                    </a:lnTo>
                    <a:lnTo>
                      <a:pt x="40" y="188"/>
                    </a:lnTo>
                    <a:lnTo>
                      <a:pt x="26" y="182"/>
                    </a:lnTo>
                    <a:lnTo>
                      <a:pt x="41" y="186"/>
                    </a:lnTo>
                    <a:close/>
                    <a:moveTo>
                      <a:pt x="40" y="188"/>
                    </a:moveTo>
                    <a:lnTo>
                      <a:pt x="56" y="151"/>
                    </a:lnTo>
                    <a:lnTo>
                      <a:pt x="27" y="139"/>
                    </a:lnTo>
                    <a:lnTo>
                      <a:pt x="12" y="176"/>
                    </a:lnTo>
                    <a:lnTo>
                      <a:pt x="40" y="188"/>
                    </a:lnTo>
                    <a:close/>
                    <a:moveTo>
                      <a:pt x="56" y="151"/>
                    </a:moveTo>
                    <a:lnTo>
                      <a:pt x="56" y="152"/>
                    </a:lnTo>
                    <a:lnTo>
                      <a:pt x="55" y="153"/>
                    </a:lnTo>
                    <a:lnTo>
                      <a:pt x="41" y="145"/>
                    </a:lnTo>
                    <a:lnTo>
                      <a:pt x="56" y="151"/>
                    </a:lnTo>
                    <a:close/>
                    <a:moveTo>
                      <a:pt x="55" y="153"/>
                    </a:moveTo>
                    <a:lnTo>
                      <a:pt x="75" y="123"/>
                    </a:lnTo>
                    <a:lnTo>
                      <a:pt x="50" y="106"/>
                    </a:lnTo>
                    <a:lnTo>
                      <a:pt x="28" y="137"/>
                    </a:lnTo>
                    <a:lnTo>
                      <a:pt x="55" y="153"/>
                    </a:lnTo>
                    <a:close/>
                    <a:moveTo>
                      <a:pt x="75" y="123"/>
                    </a:moveTo>
                    <a:lnTo>
                      <a:pt x="75" y="123"/>
                    </a:lnTo>
                    <a:lnTo>
                      <a:pt x="74" y="124"/>
                    </a:lnTo>
                    <a:lnTo>
                      <a:pt x="63" y="114"/>
                    </a:lnTo>
                    <a:lnTo>
                      <a:pt x="75" y="123"/>
                    </a:lnTo>
                    <a:close/>
                    <a:moveTo>
                      <a:pt x="74" y="124"/>
                    </a:moveTo>
                    <a:lnTo>
                      <a:pt x="101" y="92"/>
                    </a:lnTo>
                    <a:lnTo>
                      <a:pt x="76" y="73"/>
                    </a:lnTo>
                    <a:lnTo>
                      <a:pt x="51" y="105"/>
                    </a:lnTo>
                    <a:lnTo>
                      <a:pt x="74" y="124"/>
                    </a:lnTo>
                    <a:close/>
                    <a:moveTo>
                      <a:pt x="101" y="92"/>
                    </a:moveTo>
                    <a:lnTo>
                      <a:pt x="99" y="94"/>
                    </a:lnTo>
                    <a:lnTo>
                      <a:pt x="98" y="95"/>
                    </a:lnTo>
                    <a:lnTo>
                      <a:pt x="88" y="83"/>
                    </a:lnTo>
                    <a:lnTo>
                      <a:pt x="101" y="92"/>
                    </a:lnTo>
                    <a:close/>
                    <a:moveTo>
                      <a:pt x="98" y="95"/>
                    </a:moveTo>
                    <a:lnTo>
                      <a:pt x="128" y="75"/>
                    </a:lnTo>
                    <a:lnTo>
                      <a:pt x="111" y="48"/>
                    </a:lnTo>
                    <a:lnTo>
                      <a:pt x="80" y="70"/>
                    </a:lnTo>
                    <a:lnTo>
                      <a:pt x="98" y="95"/>
                    </a:lnTo>
                    <a:close/>
                    <a:moveTo>
                      <a:pt x="128" y="75"/>
                    </a:moveTo>
                    <a:lnTo>
                      <a:pt x="3" y="159"/>
                    </a:lnTo>
                    <a:lnTo>
                      <a:pt x="128" y="75"/>
                    </a:lnTo>
                    <a:lnTo>
                      <a:pt x="120" y="62"/>
                    </a:lnTo>
                    <a:lnTo>
                      <a:pt x="128" y="75"/>
                    </a:lnTo>
                    <a:close/>
                    <a:moveTo>
                      <a:pt x="128" y="75"/>
                    </a:moveTo>
                    <a:lnTo>
                      <a:pt x="160" y="54"/>
                    </a:lnTo>
                    <a:lnTo>
                      <a:pt x="142" y="28"/>
                    </a:lnTo>
                    <a:lnTo>
                      <a:pt x="111" y="48"/>
                    </a:lnTo>
                    <a:lnTo>
                      <a:pt x="128" y="75"/>
                    </a:lnTo>
                    <a:close/>
                    <a:moveTo>
                      <a:pt x="160" y="54"/>
                    </a:moveTo>
                    <a:lnTo>
                      <a:pt x="159" y="55"/>
                    </a:lnTo>
                    <a:lnTo>
                      <a:pt x="158" y="56"/>
                    </a:lnTo>
                    <a:lnTo>
                      <a:pt x="152" y="41"/>
                    </a:lnTo>
                    <a:lnTo>
                      <a:pt x="160" y="54"/>
                    </a:lnTo>
                    <a:close/>
                    <a:moveTo>
                      <a:pt x="158" y="56"/>
                    </a:moveTo>
                    <a:lnTo>
                      <a:pt x="193" y="39"/>
                    </a:lnTo>
                    <a:lnTo>
                      <a:pt x="181" y="11"/>
                    </a:lnTo>
                    <a:lnTo>
                      <a:pt x="145" y="26"/>
                    </a:lnTo>
                    <a:lnTo>
                      <a:pt x="158" y="56"/>
                    </a:lnTo>
                    <a:close/>
                    <a:moveTo>
                      <a:pt x="193" y="39"/>
                    </a:moveTo>
                    <a:lnTo>
                      <a:pt x="193" y="40"/>
                    </a:lnTo>
                    <a:lnTo>
                      <a:pt x="192" y="40"/>
                    </a:lnTo>
                    <a:lnTo>
                      <a:pt x="187" y="25"/>
                    </a:lnTo>
                    <a:lnTo>
                      <a:pt x="193" y="39"/>
                    </a:lnTo>
                    <a:close/>
                    <a:moveTo>
                      <a:pt x="192" y="40"/>
                    </a:moveTo>
                    <a:lnTo>
                      <a:pt x="228" y="30"/>
                    </a:lnTo>
                    <a:lnTo>
                      <a:pt x="220" y="0"/>
                    </a:lnTo>
                    <a:lnTo>
                      <a:pt x="183" y="10"/>
                    </a:lnTo>
                    <a:lnTo>
                      <a:pt x="192" y="40"/>
                    </a:lnTo>
                    <a:close/>
                    <a:moveTo>
                      <a:pt x="228" y="30"/>
                    </a:moveTo>
                    <a:lnTo>
                      <a:pt x="227" y="30"/>
                    </a:lnTo>
                    <a:lnTo>
                      <a:pt x="224" y="30"/>
                    </a:lnTo>
                    <a:lnTo>
                      <a:pt x="224" y="15"/>
                    </a:lnTo>
                    <a:lnTo>
                      <a:pt x="228" y="30"/>
                    </a:lnTo>
                    <a:close/>
                    <a:moveTo>
                      <a:pt x="224" y="30"/>
                    </a:moveTo>
                    <a:lnTo>
                      <a:pt x="266" y="30"/>
                    </a:lnTo>
                    <a:lnTo>
                      <a:pt x="266" y="0"/>
                    </a:lnTo>
                    <a:lnTo>
                      <a:pt x="224" y="0"/>
                    </a:lnTo>
                    <a:lnTo>
                      <a:pt x="224" y="30"/>
                    </a:lnTo>
                    <a:close/>
                    <a:moveTo>
                      <a:pt x="266" y="30"/>
                    </a:moveTo>
                    <a:lnTo>
                      <a:pt x="308" y="30"/>
                    </a:lnTo>
                    <a:lnTo>
                      <a:pt x="308" y="0"/>
                    </a:lnTo>
                    <a:lnTo>
                      <a:pt x="266" y="0"/>
                    </a:lnTo>
                    <a:lnTo>
                      <a:pt x="266" y="30"/>
                    </a:lnTo>
                    <a:close/>
                    <a:moveTo>
                      <a:pt x="308" y="30"/>
                    </a:moveTo>
                    <a:lnTo>
                      <a:pt x="306" y="30"/>
                    </a:lnTo>
                    <a:lnTo>
                      <a:pt x="304" y="30"/>
                    </a:lnTo>
                    <a:lnTo>
                      <a:pt x="308" y="15"/>
                    </a:lnTo>
                    <a:lnTo>
                      <a:pt x="308" y="30"/>
                    </a:lnTo>
                    <a:close/>
                    <a:moveTo>
                      <a:pt x="304" y="30"/>
                    </a:moveTo>
                    <a:lnTo>
                      <a:pt x="340" y="40"/>
                    </a:lnTo>
                    <a:lnTo>
                      <a:pt x="348" y="10"/>
                    </a:lnTo>
                    <a:lnTo>
                      <a:pt x="312" y="0"/>
                    </a:lnTo>
                    <a:lnTo>
                      <a:pt x="304" y="30"/>
                    </a:lnTo>
                    <a:close/>
                    <a:moveTo>
                      <a:pt x="340" y="40"/>
                    </a:moveTo>
                    <a:lnTo>
                      <a:pt x="339" y="40"/>
                    </a:lnTo>
                    <a:lnTo>
                      <a:pt x="338" y="39"/>
                    </a:lnTo>
                    <a:lnTo>
                      <a:pt x="344" y="25"/>
                    </a:lnTo>
                    <a:lnTo>
                      <a:pt x="340" y="40"/>
                    </a:lnTo>
                    <a:close/>
                    <a:moveTo>
                      <a:pt x="338" y="39"/>
                    </a:moveTo>
                    <a:lnTo>
                      <a:pt x="375" y="56"/>
                    </a:lnTo>
                    <a:lnTo>
                      <a:pt x="387" y="26"/>
                    </a:lnTo>
                    <a:lnTo>
                      <a:pt x="350" y="11"/>
                    </a:lnTo>
                    <a:lnTo>
                      <a:pt x="338" y="39"/>
                    </a:lnTo>
                    <a:close/>
                    <a:moveTo>
                      <a:pt x="375" y="56"/>
                    </a:moveTo>
                    <a:lnTo>
                      <a:pt x="374" y="55"/>
                    </a:lnTo>
                    <a:lnTo>
                      <a:pt x="373" y="55"/>
                    </a:lnTo>
                    <a:lnTo>
                      <a:pt x="381" y="41"/>
                    </a:lnTo>
                    <a:lnTo>
                      <a:pt x="375" y="56"/>
                    </a:lnTo>
                    <a:close/>
                    <a:moveTo>
                      <a:pt x="373" y="55"/>
                    </a:moveTo>
                    <a:lnTo>
                      <a:pt x="410" y="75"/>
                    </a:lnTo>
                    <a:lnTo>
                      <a:pt x="425" y="48"/>
                    </a:lnTo>
                    <a:lnTo>
                      <a:pt x="389" y="27"/>
                    </a:lnTo>
                    <a:lnTo>
                      <a:pt x="373" y="55"/>
                    </a:lnTo>
                    <a:close/>
                    <a:moveTo>
                      <a:pt x="410" y="75"/>
                    </a:moveTo>
                    <a:lnTo>
                      <a:pt x="408" y="75"/>
                    </a:lnTo>
                    <a:lnTo>
                      <a:pt x="407" y="73"/>
                    </a:lnTo>
                    <a:lnTo>
                      <a:pt x="418" y="62"/>
                    </a:lnTo>
                    <a:lnTo>
                      <a:pt x="410" y="75"/>
                    </a:lnTo>
                    <a:close/>
                    <a:moveTo>
                      <a:pt x="407" y="73"/>
                    </a:moveTo>
                    <a:lnTo>
                      <a:pt x="432" y="99"/>
                    </a:lnTo>
                    <a:lnTo>
                      <a:pt x="455" y="77"/>
                    </a:lnTo>
                    <a:lnTo>
                      <a:pt x="429" y="50"/>
                    </a:lnTo>
                    <a:lnTo>
                      <a:pt x="407" y="73"/>
                    </a:lnTo>
                    <a:close/>
                    <a:moveTo>
                      <a:pt x="432" y="99"/>
                    </a:moveTo>
                    <a:lnTo>
                      <a:pt x="432" y="98"/>
                    </a:lnTo>
                    <a:lnTo>
                      <a:pt x="432" y="97"/>
                    </a:lnTo>
                    <a:lnTo>
                      <a:pt x="443" y="88"/>
                    </a:lnTo>
                    <a:lnTo>
                      <a:pt x="432" y="99"/>
                    </a:lnTo>
                    <a:close/>
                    <a:moveTo>
                      <a:pt x="432" y="97"/>
                    </a:moveTo>
                    <a:lnTo>
                      <a:pt x="458" y="129"/>
                    </a:lnTo>
                    <a:lnTo>
                      <a:pt x="482" y="110"/>
                    </a:lnTo>
                    <a:lnTo>
                      <a:pt x="456" y="78"/>
                    </a:lnTo>
                    <a:lnTo>
                      <a:pt x="432" y="97"/>
                    </a:lnTo>
                    <a:close/>
                    <a:moveTo>
                      <a:pt x="458" y="129"/>
                    </a:moveTo>
                    <a:lnTo>
                      <a:pt x="457" y="128"/>
                    </a:lnTo>
                    <a:lnTo>
                      <a:pt x="457" y="128"/>
                    </a:lnTo>
                    <a:lnTo>
                      <a:pt x="470" y="119"/>
                    </a:lnTo>
                    <a:lnTo>
                      <a:pt x="458" y="129"/>
                    </a:lnTo>
                    <a:close/>
                    <a:moveTo>
                      <a:pt x="457" y="128"/>
                    </a:moveTo>
                    <a:lnTo>
                      <a:pt x="478" y="160"/>
                    </a:lnTo>
                    <a:lnTo>
                      <a:pt x="503" y="142"/>
                    </a:lnTo>
                    <a:lnTo>
                      <a:pt x="483" y="111"/>
                    </a:lnTo>
                    <a:lnTo>
                      <a:pt x="457" y="128"/>
                    </a:lnTo>
                    <a:close/>
                    <a:moveTo>
                      <a:pt x="478" y="160"/>
                    </a:moveTo>
                    <a:lnTo>
                      <a:pt x="477" y="159"/>
                    </a:lnTo>
                    <a:lnTo>
                      <a:pt x="476" y="157"/>
                    </a:lnTo>
                    <a:lnTo>
                      <a:pt x="490" y="150"/>
                    </a:lnTo>
                    <a:lnTo>
                      <a:pt x="478" y="160"/>
                    </a:lnTo>
                    <a:close/>
                    <a:moveTo>
                      <a:pt x="476" y="157"/>
                    </a:moveTo>
                    <a:lnTo>
                      <a:pt x="492" y="193"/>
                    </a:lnTo>
                    <a:lnTo>
                      <a:pt x="521" y="181"/>
                    </a:lnTo>
                    <a:lnTo>
                      <a:pt x="506" y="144"/>
                    </a:lnTo>
                    <a:lnTo>
                      <a:pt x="476" y="157"/>
                    </a:lnTo>
                    <a:close/>
                    <a:moveTo>
                      <a:pt x="492" y="193"/>
                    </a:moveTo>
                    <a:lnTo>
                      <a:pt x="491" y="191"/>
                    </a:lnTo>
                    <a:lnTo>
                      <a:pt x="491" y="189"/>
                    </a:lnTo>
                    <a:lnTo>
                      <a:pt x="507" y="187"/>
                    </a:lnTo>
                    <a:lnTo>
                      <a:pt x="492" y="193"/>
                    </a:lnTo>
                    <a:close/>
                    <a:moveTo>
                      <a:pt x="491" y="189"/>
                    </a:moveTo>
                    <a:lnTo>
                      <a:pt x="496" y="231"/>
                    </a:lnTo>
                    <a:lnTo>
                      <a:pt x="527" y="227"/>
                    </a:lnTo>
                    <a:lnTo>
                      <a:pt x="522" y="185"/>
                    </a:lnTo>
                    <a:lnTo>
                      <a:pt x="491" y="189"/>
                    </a:lnTo>
                    <a:close/>
                    <a:moveTo>
                      <a:pt x="527" y="227"/>
                    </a:moveTo>
                    <a:lnTo>
                      <a:pt x="527" y="225"/>
                    </a:lnTo>
                    <a:lnTo>
                      <a:pt x="527" y="227"/>
                    </a:lnTo>
                    <a:lnTo>
                      <a:pt x="512" y="229"/>
                    </a:lnTo>
                    <a:lnTo>
                      <a:pt x="527" y="227"/>
                    </a:lnTo>
                    <a:close/>
                    <a:moveTo>
                      <a:pt x="496" y="231"/>
                    </a:moveTo>
                    <a:lnTo>
                      <a:pt x="501" y="268"/>
                    </a:lnTo>
                    <a:lnTo>
                      <a:pt x="532" y="264"/>
                    </a:lnTo>
                    <a:lnTo>
                      <a:pt x="527" y="227"/>
                    </a:lnTo>
                    <a:lnTo>
                      <a:pt x="496" y="231"/>
                    </a:lnTo>
                    <a:close/>
                    <a:moveTo>
                      <a:pt x="501" y="268"/>
                    </a:moveTo>
                    <a:lnTo>
                      <a:pt x="501" y="266"/>
                    </a:lnTo>
                    <a:lnTo>
                      <a:pt x="501" y="264"/>
                    </a:lnTo>
                    <a:lnTo>
                      <a:pt x="517" y="266"/>
                    </a:lnTo>
                    <a:lnTo>
                      <a:pt x="501" y="268"/>
                    </a:lnTo>
                    <a:close/>
                    <a:moveTo>
                      <a:pt x="501" y="264"/>
                    </a:moveTo>
                    <a:lnTo>
                      <a:pt x="496" y="305"/>
                    </a:lnTo>
                    <a:lnTo>
                      <a:pt x="527" y="309"/>
                    </a:lnTo>
                    <a:lnTo>
                      <a:pt x="532" y="268"/>
                    </a:lnTo>
                    <a:lnTo>
                      <a:pt x="501" y="264"/>
                    </a:lnTo>
                    <a:close/>
                    <a:moveTo>
                      <a:pt x="496" y="305"/>
                    </a:moveTo>
                    <a:lnTo>
                      <a:pt x="496" y="304"/>
                    </a:lnTo>
                    <a:lnTo>
                      <a:pt x="496" y="303"/>
                    </a:lnTo>
                    <a:lnTo>
                      <a:pt x="512" y="307"/>
                    </a:lnTo>
                    <a:lnTo>
                      <a:pt x="496" y="305"/>
                    </a:lnTo>
                    <a:close/>
                    <a:moveTo>
                      <a:pt x="496" y="303"/>
                    </a:moveTo>
                    <a:lnTo>
                      <a:pt x="486" y="345"/>
                    </a:lnTo>
                    <a:lnTo>
                      <a:pt x="517" y="352"/>
                    </a:lnTo>
                    <a:lnTo>
                      <a:pt x="527" y="311"/>
                    </a:lnTo>
                    <a:lnTo>
                      <a:pt x="496" y="303"/>
                    </a:lnTo>
                    <a:close/>
                    <a:moveTo>
                      <a:pt x="486" y="345"/>
                    </a:moveTo>
                    <a:lnTo>
                      <a:pt x="486" y="344"/>
                    </a:lnTo>
                    <a:lnTo>
                      <a:pt x="486" y="343"/>
                    </a:lnTo>
                    <a:lnTo>
                      <a:pt x="501" y="349"/>
                    </a:lnTo>
                    <a:lnTo>
                      <a:pt x="486" y="345"/>
                    </a:lnTo>
                    <a:close/>
                    <a:moveTo>
                      <a:pt x="486" y="343"/>
                    </a:moveTo>
                    <a:lnTo>
                      <a:pt x="471" y="380"/>
                    </a:lnTo>
                    <a:lnTo>
                      <a:pt x="499" y="392"/>
                    </a:lnTo>
                    <a:lnTo>
                      <a:pt x="516" y="355"/>
                    </a:lnTo>
                    <a:lnTo>
                      <a:pt x="486" y="343"/>
                    </a:lnTo>
                    <a:close/>
                    <a:moveTo>
                      <a:pt x="471" y="380"/>
                    </a:moveTo>
                    <a:lnTo>
                      <a:pt x="472" y="378"/>
                    </a:lnTo>
                    <a:lnTo>
                      <a:pt x="473" y="377"/>
                    </a:lnTo>
                    <a:lnTo>
                      <a:pt x="485" y="386"/>
                    </a:lnTo>
                    <a:lnTo>
                      <a:pt x="471" y="380"/>
                    </a:lnTo>
                    <a:close/>
                    <a:moveTo>
                      <a:pt x="473" y="377"/>
                    </a:moveTo>
                    <a:lnTo>
                      <a:pt x="451" y="408"/>
                    </a:lnTo>
                    <a:lnTo>
                      <a:pt x="478" y="426"/>
                    </a:lnTo>
                    <a:lnTo>
                      <a:pt x="498" y="394"/>
                    </a:lnTo>
                    <a:lnTo>
                      <a:pt x="473" y="377"/>
                    </a:lnTo>
                    <a:close/>
                    <a:moveTo>
                      <a:pt x="451" y="408"/>
                    </a:moveTo>
                    <a:lnTo>
                      <a:pt x="452" y="407"/>
                    </a:lnTo>
                    <a:lnTo>
                      <a:pt x="452" y="407"/>
                    </a:lnTo>
                    <a:lnTo>
                      <a:pt x="465" y="417"/>
                    </a:lnTo>
                    <a:lnTo>
                      <a:pt x="451" y="408"/>
                    </a:lnTo>
                    <a:close/>
                    <a:moveTo>
                      <a:pt x="452" y="407"/>
                    </a:moveTo>
                    <a:lnTo>
                      <a:pt x="431" y="433"/>
                    </a:lnTo>
                    <a:lnTo>
                      <a:pt x="456" y="453"/>
                    </a:lnTo>
                    <a:lnTo>
                      <a:pt x="477" y="427"/>
                    </a:lnTo>
                    <a:lnTo>
                      <a:pt x="452" y="407"/>
                    </a:lnTo>
                    <a:close/>
                    <a:moveTo>
                      <a:pt x="431" y="433"/>
                    </a:moveTo>
                    <a:lnTo>
                      <a:pt x="432" y="432"/>
                    </a:lnTo>
                    <a:lnTo>
                      <a:pt x="434" y="431"/>
                    </a:lnTo>
                    <a:lnTo>
                      <a:pt x="443" y="443"/>
                    </a:lnTo>
                    <a:lnTo>
                      <a:pt x="431" y="433"/>
                    </a:lnTo>
                    <a:close/>
                    <a:moveTo>
                      <a:pt x="434" y="431"/>
                    </a:moveTo>
                    <a:lnTo>
                      <a:pt x="403" y="457"/>
                    </a:lnTo>
                    <a:lnTo>
                      <a:pt x="422" y="481"/>
                    </a:lnTo>
                    <a:lnTo>
                      <a:pt x="454" y="455"/>
                    </a:lnTo>
                    <a:lnTo>
                      <a:pt x="434" y="431"/>
                    </a:lnTo>
                    <a:close/>
                    <a:moveTo>
                      <a:pt x="403" y="457"/>
                    </a:moveTo>
                    <a:lnTo>
                      <a:pt x="404" y="456"/>
                    </a:lnTo>
                    <a:lnTo>
                      <a:pt x="404" y="456"/>
                    </a:lnTo>
                    <a:lnTo>
                      <a:pt x="413" y="470"/>
                    </a:lnTo>
                    <a:lnTo>
                      <a:pt x="403" y="457"/>
                    </a:lnTo>
                    <a:close/>
                    <a:moveTo>
                      <a:pt x="404" y="456"/>
                    </a:moveTo>
                    <a:lnTo>
                      <a:pt x="372" y="477"/>
                    </a:lnTo>
                    <a:lnTo>
                      <a:pt x="389" y="503"/>
                    </a:lnTo>
                    <a:lnTo>
                      <a:pt x="421" y="482"/>
                    </a:lnTo>
                    <a:lnTo>
                      <a:pt x="404" y="456"/>
                    </a:lnTo>
                    <a:close/>
                    <a:moveTo>
                      <a:pt x="372" y="477"/>
                    </a:moveTo>
                    <a:lnTo>
                      <a:pt x="374" y="476"/>
                    </a:lnTo>
                    <a:lnTo>
                      <a:pt x="375" y="476"/>
                    </a:lnTo>
                    <a:lnTo>
                      <a:pt x="381" y="490"/>
                    </a:lnTo>
                    <a:lnTo>
                      <a:pt x="372" y="477"/>
                    </a:lnTo>
                    <a:close/>
                    <a:moveTo>
                      <a:pt x="375" y="476"/>
                    </a:moveTo>
                    <a:lnTo>
                      <a:pt x="338" y="491"/>
                    </a:lnTo>
                    <a:lnTo>
                      <a:pt x="350" y="521"/>
                    </a:lnTo>
                    <a:lnTo>
                      <a:pt x="387" y="504"/>
                    </a:lnTo>
                    <a:lnTo>
                      <a:pt x="375" y="476"/>
                    </a:lnTo>
                    <a:close/>
                    <a:moveTo>
                      <a:pt x="338" y="491"/>
                    </a:moveTo>
                    <a:lnTo>
                      <a:pt x="339" y="491"/>
                    </a:lnTo>
                    <a:lnTo>
                      <a:pt x="340" y="490"/>
                    </a:lnTo>
                    <a:lnTo>
                      <a:pt x="344" y="505"/>
                    </a:lnTo>
                    <a:lnTo>
                      <a:pt x="338" y="491"/>
                    </a:lnTo>
                    <a:close/>
                    <a:moveTo>
                      <a:pt x="340" y="490"/>
                    </a:moveTo>
                    <a:lnTo>
                      <a:pt x="298" y="501"/>
                    </a:lnTo>
                    <a:lnTo>
                      <a:pt x="307" y="531"/>
                    </a:lnTo>
                    <a:lnTo>
                      <a:pt x="348" y="521"/>
                    </a:lnTo>
                    <a:lnTo>
                      <a:pt x="340" y="490"/>
                    </a:lnTo>
                    <a:close/>
                    <a:moveTo>
                      <a:pt x="298" y="501"/>
                    </a:moveTo>
                    <a:lnTo>
                      <a:pt x="301" y="500"/>
                    </a:lnTo>
                    <a:lnTo>
                      <a:pt x="303" y="500"/>
                    </a:lnTo>
                    <a:lnTo>
                      <a:pt x="303" y="516"/>
                    </a:lnTo>
                    <a:lnTo>
                      <a:pt x="298" y="501"/>
                    </a:lnTo>
                    <a:close/>
                    <a:moveTo>
                      <a:pt x="303" y="500"/>
                    </a:moveTo>
                    <a:lnTo>
                      <a:pt x="266" y="500"/>
                    </a:lnTo>
                    <a:lnTo>
                      <a:pt x="266" y="532"/>
                    </a:lnTo>
                    <a:lnTo>
                      <a:pt x="303" y="532"/>
                    </a:lnTo>
                    <a:lnTo>
                      <a:pt x="303" y="500"/>
                    </a:lnTo>
                    <a:close/>
                    <a:moveTo>
                      <a:pt x="266" y="500"/>
                    </a:moveTo>
                    <a:lnTo>
                      <a:pt x="224" y="500"/>
                    </a:lnTo>
                    <a:lnTo>
                      <a:pt x="224" y="532"/>
                    </a:lnTo>
                    <a:lnTo>
                      <a:pt x="266" y="532"/>
                    </a:lnTo>
                    <a:lnTo>
                      <a:pt x="266" y="50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66" name="Freeform 154">
                <a:extLst>
                  <a:ext uri="{FF2B5EF4-FFF2-40B4-BE49-F238E27FC236}">
                    <a16:creationId xmlns:a16="http://schemas.microsoft.com/office/drawing/2014/main" id="{6D7B5594-AF2F-3522-DA18-90D40BE43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3022"/>
                <a:ext cx="100" cy="100"/>
              </a:xfrm>
              <a:custGeom>
                <a:avLst/>
                <a:gdLst>
                  <a:gd name="T0" fmla="*/ 26 w 501"/>
                  <a:gd name="T1" fmla="*/ 371 h 501"/>
                  <a:gd name="T2" fmla="*/ 10 w 501"/>
                  <a:gd name="T3" fmla="*/ 329 h 501"/>
                  <a:gd name="T4" fmla="*/ 0 w 501"/>
                  <a:gd name="T5" fmla="*/ 292 h 501"/>
                  <a:gd name="T6" fmla="*/ 0 w 501"/>
                  <a:gd name="T7" fmla="*/ 256 h 501"/>
                  <a:gd name="T8" fmla="*/ 0 w 501"/>
                  <a:gd name="T9" fmla="*/ 214 h 501"/>
                  <a:gd name="T10" fmla="*/ 10 w 501"/>
                  <a:gd name="T11" fmla="*/ 177 h 501"/>
                  <a:gd name="T12" fmla="*/ 21 w 501"/>
                  <a:gd name="T13" fmla="*/ 140 h 501"/>
                  <a:gd name="T14" fmla="*/ 42 w 501"/>
                  <a:gd name="T15" fmla="*/ 110 h 501"/>
                  <a:gd name="T16" fmla="*/ 67 w 501"/>
                  <a:gd name="T17" fmla="*/ 78 h 501"/>
                  <a:gd name="T18" fmla="*/ 99 w 501"/>
                  <a:gd name="T19" fmla="*/ 52 h 501"/>
                  <a:gd name="T20" fmla="*/ 131 w 501"/>
                  <a:gd name="T21" fmla="*/ 26 h 501"/>
                  <a:gd name="T22" fmla="*/ 167 w 501"/>
                  <a:gd name="T23" fmla="*/ 10 h 501"/>
                  <a:gd name="T24" fmla="*/ 209 w 501"/>
                  <a:gd name="T25" fmla="*/ 0 h 501"/>
                  <a:gd name="T26" fmla="*/ 246 w 501"/>
                  <a:gd name="T27" fmla="*/ 0 h 501"/>
                  <a:gd name="T28" fmla="*/ 287 w 501"/>
                  <a:gd name="T29" fmla="*/ 0 h 501"/>
                  <a:gd name="T30" fmla="*/ 323 w 501"/>
                  <a:gd name="T31" fmla="*/ 10 h 501"/>
                  <a:gd name="T32" fmla="*/ 360 w 501"/>
                  <a:gd name="T33" fmla="*/ 26 h 501"/>
                  <a:gd name="T34" fmla="*/ 392 w 501"/>
                  <a:gd name="T35" fmla="*/ 41 h 501"/>
                  <a:gd name="T36" fmla="*/ 423 w 501"/>
                  <a:gd name="T37" fmla="*/ 68 h 501"/>
                  <a:gd name="T38" fmla="*/ 449 w 501"/>
                  <a:gd name="T39" fmla="*/ 99 h 501"/>
                  <a:gd name="T40" fmla="*/ 470 w 501"/>
                  <a:gd name="T41" fmla="*/ 130 h 501"/>
                  <a:gd name="T42" fmla="*/ 486 w 501"/>
                  <a:gd name="T43" fmla="*/ 167 h 501"/>
                  <a:gd name="T44" fmla="*/ 496 w 501"/>
                  <a:gd name="T45" fmla="*/ 209 h 501"/>
                  <a:gd name="T46" fmla="*/ 501 w 501"/>
                  <a:gd name="T47" fmla="*/ 245 h 501"/>
                  <a:gd name="T48" fmla="*/ 501 w 501"/>
                  <a:gd name="T49" fmla="*/ 287 h 501"/>
                  <a:gd name="T50" fmla="*/ 491 w 501"/>
                  <a:gd name="T51" fmla="*/ 323 h 501"/>
                  <a:gd name="T52" fmla="*/ 475 w 501"/>
                  <a:gd name="T53" fmla="*/ 360 h 501"/>
                  <a:gd name="T54" fmla="*/ 454 w 501"/>
                  <a:gd name="T55" fmla="*/ 391 h 501"/>
                  <a:gd name="T56" fmla="*/ 434 w 501"/>
                  <a:gd name="T57" fmla="*/ 423 h 501"/>
                  <a:gd name="T58" fmla="*/ 402 w 501"/>
                  <a:gd name="T59" fmla="*/ 448 h 501"/>
                  <a:gd name="T60" fmla="*/ 365 w 501"/>
                  <a:gd name="T61" fmla="*/ 475 h 501"/>
                  <a:gd name="T62" fmla="*/ 329 w 501"/>
                  <a:gd name="T63" fmla="*/ 490 h 501"/>
                  <a:gd name="T64" fmla="*/ 293 w 501"/>
                  <a:gd name="T65" fmla="*/ 501 h 501"/>
                  <a:gd name="T66" fmla="*/ 251 w 501"/>
                  <a:gd name="T67" fmla="*/ 501 h 501"/>
                  <a:gd name="T68" fmla="*/ 214 w 501"/>
                  <a:gd name="T69" fmla="*/ 501 h 501"/>
                  <a:gd name="T70" fmla="*/ 178 w 501"/>
                  <a:gd name="T71" fmla="*/ 490 h 501"/>
                  <a:gd name="T72" fmla="*/ 141 w 501"/>
                  <a:gd name="T73" fmla="*/ 475 h 501"/>
                  <a:gd name="T74" fmla="*/ 104 w 501"/>
                  <a:gd name="T75" fmla="*/ 460 h 501"/>
                  <a:gd name="T76" fmla="*/ 79 w 501"/>
                  <a:gd name="T77" fmla="*/ 433 h 501"/>
                  <a:gd name="T78" fmla="*/ 47 w 501"/>
                  <a:gd name="T79" fmla="*/ 401 h 501"/>
                  <a:gd name="T80" fmla="*/ 26 w 501"/>
                  <a:gd name="T81" fmla="*/ 371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1" h="501">
                    <a:moveTo>
                      <a:pt x="26" y="371"/>
                    </a:moveTo>
                    <a:lnTo>
                      <a:pt x="10" y="329"/>
                    </a:lnTo>
                    <a:lnTo>
                      <a:pt x="0" y="292"/>
                    </a:lnTo>
                    <a:lnTo>
                      <a:pt x="0" y="256"/>
                    </a:lnTo>
                    <a:lnTo>
                      <a:pt x="0" y="214"/>
                    </a:lnTo>
                    <a:lnTo>
                      <a:pt x="10" y="177"/>
                    </a:lnTo>
                    <a:lnTo>
                      <a:pt x="21" y="140"/>
                    </a:lnTo>
                    <a:lnTo>
                      <a:pt x="42" y="110"/>
                    </a:lnTo>
                    <a:lnTo>
                      <a:pt x="67" y="78"/>
                    </a:lnTo>
                    <a:lnTo>
                      <a:pt x="99" y="52"/>
                    </a:lnTo>
                    <a:lnTo>
                      <a:pt x="131" y="26"/>
                    </a:lnTo>
                    <a:lnTo>
                      <a:pt x="167" y="10"/>
                    </a:lnTo>
                    <a:lnTo>
                      <a:pt x="209" y="0"/>
                    </a:lnTo>
                    <a:lnTo>
                      <a:pt x="246" y="0"/>
                    </a:lnTo>
                    <a:lnTo>
                      <a:pt x="287" y="0"/>
                    </a:lnTo>
                    <a:lnTo>
                      <a:pt x="323" y="10"/>
                    </a:lnTo>
                    <a:lnTo>
                      <a:pt x="360" y="26"/>
                    </a:lnTo>
                    <a:lnTo>
                      <a:pt x="392" y="41"/>
                    </a:lnTo>
                    <a:lnTo>
                      <a:pt x="423" y="68"/>
                    </a:lnTo>
                    <a:lnTo>
                      <a:pt x="449" y="99"/>
                    </a:lnTo>
                    <a:lnTo>
                      <a:pt x="470" y="130"/>
                    </a:lnTo>
                    <a:lnTo>
                      <a:pt x="486" y="167"/>
                    </a:lnTo>
                    <a:lnTo>
                      <a:pt x="496" y="209"/>
                    </a:lnTo>
                    <a:lnTo>
                      <a:pt x="501" y="245"/>
                    </a:lnTo>
                    <a:lnTo>
                      <a:pt x="501" y="287"/>
                    </a:lnTo>
                    <a:lnTo>
                      <a:pt x="491" y="323"/>
                    </a:lnTo>
                    <a:lnTo>
                      <a:pt x="475" y="360"/>
                    </a:lnTo>
                    <a:lnTo>
                      <a:pt x="454" y="391"/>
                    </a:lnTo>
                    <a:lnTo>
                      <a:pt x="434" y="423"/>
                    </a:lnTo>
                    <a:lnTo>
                      <a:pt x="402" y="448"/>
                    </a:lnTo>
                    <a:lnTo>
                      <a:pt x="365" y="475"/>
                    </a:lnTo>
                    <a:lnTo>
                      <a:pt x="329" y="490"/>
                    </a:lnTo>
                    <a:lnTo>
                      <a:pt x="293" y="501"/>
                    </a:lnTo>
                    <a:lnTo>
                      <a:pt x="251" y="501"/>
                    </a:lnTo>
                    <a:lnTo>
                      <a:pt x="214" y="501"/>
                    </a:lnTo>
                    <a:lnTo>
                      <a:pt x="178" y="490"/>
                    </a:lnTo>
                    <a:lnTo>
                      <a:pt x="141" y="475"/>
                    </a:lnTo>
                    <a:lnTo>
                      <a:pt x="104" y="460"/>
                    </a:lnTo>
                    <a:lnTo>
                      <a:pt x="79" y="433"/>
                    </a:lnTo>
                    <a:lnTo>
                      <a:pt x="47" y="401"/>
                    </a:lnTo>
                    <a:lnTo>
                      <a:pt x="26" y="371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67" name="Freeform 155">
                <a:extLst>
                  <a:ext uri="{FF2B5EF4-FFF2-40B4-BE49-F238E27FC236}">
                    <a16:creationId xmlns:a16="http://schemas.microsoft.com/office/drawing/2014/main" id="{B17449E8-9100-1C6A-720C-135B3D94A6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0" y="3019"/>
                <a:ext cx="106" cy="106"/>
              </a:xfrm>
              <a:custGeom>
                <a:avLst/>
                <a:gdLst>
                  <a:gd name="T0" fmla="*/ 41 w 532"/>
                  <a:gd name="T1" fmla="*/ 339 h 533"/>
                  <a:gd name="T2" fmla="*/ 30 w 532"/>
                  <a:gd name="T3" fmla="*/ 304 h 533"/>
                  <a:gd name="T4" fmla="*/ 30 w 532"/>
                  <a:gd name="T5" fmla="*/ 308 h 533"/>
                  <a:gd name="T6" fmla="*/ 0 w 532"/>
                  <a:gd name="T7" fmla="*/ 308 h 533"/>
                  <a:gd name="T8" fmla="*/ 30 w 532"/>
                  <a:gd name="T9" fmla="*/ 272 h 533"/>
                  <a:gd name="T10" fmla="*/ 30 w 532"/>
                  <a:gd name="T11" fmla="*/ 234 h 533"/>
                  <a:gd name="T12" fmla="*/ 51 w 532"/>
                  <a:gd name="T13" fmla="*/ 160 h 533"/>
                  <a:gd name="T14" fmla="*/ 49 w 532"/>
                  <a:gd name="T15" fmla="*/ 166 h 533"/>
                  <a:gd name="T16" fmla="*/ 23 w 532"/>
                  <a:gd name="T17" fmla="*/ 148 h 533"/>
                  <a:gd name="T18" fmla="*/ 70 w 532"/>
                  <a:gd name="T19" fmla="*/ 134 h 533"/>
                  <a:gd name="T20" fmla="*/ 95 w 532"/>
                  <a:gd name="T21" fmla="*/ 104 h 533"/>
                  <a:gd name="T22" fmla="*/ 124 w 532"/>
                  <a:gd name="T23" fmla="*/ 80 h 533"/>
                  <a:gd name="T24" fmla="*/ 136 w 532"/>
                  <a:gd name="T25" fmla="*/ 30 h 533"/>
                  <a:gd name="T26" fmla="*/ 146 w 532"/>
                  <a:gd name="T27" fmla="*/ 42 h 533"/>
                  <a:gd name="T28" fmla="*/ 152 w 532"/>
                  <a:gd name="T29" fmla="*/ 56 h 533"/>
                  <a:gd name="T30" fmla="*/ 185 w 532"/>
                  <a:gd name="T31" fmla="*/ 41 h 533"/>
                  <a:gd name="T32" fmla="*/ 225 w 532"/>
                  <a:gd name="T33" fmla="*/ 31 h 533"/>
                  <a:gd name="T34" fmla="*/ 261 w 532"/>
                  <a:gd name="T35" fmla="*/ 0 h 533"/>
                  <a:gd name="T36" fmla="*/ 261 w 532"/>
                  <a:gd name="T37" fmla="*/ 0 h 533"/>
                  <a:gd name="T38" fmla="*/ 302 w 532"/>
                  <a:gd name="T39" fmla="*/ 31 h 533"/>
                  <a:gd name="T40" fmla="*/ 334 w 532"/>
                  <a:gd name="T41" fmla="*/ 41 h 533"/>
                  <a:gd name="T42" fmla="*/ 369 w 532"/>
                  <a:gd name="T43" fmla="*/ 56 h 533"/>
                  <a:gd name="T44" fmla="*/ 368 w 532"/>
                  <a:gd name="T45" fmla="*/ 55 h 533"/>
                  <a:gd name="T46" fmla="*/ 382 w 532"/>
                  <a:gd name="T47" fmla="*/ 28 h 533"/>
                  <a:gd name="T48" fmla="*/ 400 w 532"/>
                  <a:gd name="T49" fmla="*/ 72 h 533"/>
                  <a:gd name="T50" fmla="*/ 428 w 532"/>
                  <a:gd name="T51" fmla="*/ 95 h 533"/>
                  <a:gd name="T52" fmla="*/ 452 w 532"/>
                  <a:gd name="T53" fmla="*/ 125 h 533"/>
                  <a:gd name="T54" fmla="*/ 451 w 532"/>
                  <a:gd name="T55" fmla="*/ 124 h 533"/>
                  <a:gd name="T56" fmla="*/ 477 w 532"/>
                  <a:gd name="T57" fmla="*/ 106 h 533"/>
                  <a:gd name="T58" fmla="*/ 472 w 532"/>
                  <a:gd name="T59" fmla="*/ 154 h 533"/>
                  <a:gd name="T60" fmla="*/ 486 w 532"/>
                  <a:gd name="T61" fmla="*/ 189 h 533"/>
                  <a:gd name="T62" fmla="*/ 496 w 532"/>
                  <a:gd name="T63" fmla="*/ 229 h 533"/>
                  <a:gd name="T64" fmla="*/ 496 w 532"/>
                  <a:gd name="T65" fmla="*/ 227 h 533"/>
                  <a:gd name="T66" fmla="*/ 527 w 532"/>
                  <a:gd name="T67" fmla="*/ 223 h 533"/>
                  <a:gd name="T68" fmla="*/ 501 w 532"/>
                  <a:gd name="T69" fmla="*/ 263 h 533"/>
                  <a:gd name="T70" fmla="*/ 501 w 532"/>
                  <a:gd name="T71" fmla="*/ 303 h 533"/>
                  <a:gd name="T72" fmla="*/ 490 w 532"/>
                  <a:gd name="T73" fmla="*/ 335 h 533"/>
                  <a:gd name="T74" fmla="*/ 491 w 532"/>
                  <a:gd name="T75" fmla="*/ 333 h 533"/>
                  <a:gd name="T76" fmla="*/ 520 w 532"/>
                  <a:gd name="T77" fmla="*/ 345 h 533"/>
                  <a:gd name="T78" fmla="*/ 476 w 532"/>
                  <a:gd name="T79" fmla="*/ 369 h 533"/>
                  <a:gd name="T80" fmla="*/ 456 w 532"/>
                  <a:gd name="T81" fmla="*/ 399 h 533"/>
                  <a:gd name="T82" fmla="*/ 435 w 532"/>
                  <a:gd name="T83" fmla="*/ 430 h 533"/>
                  <a:gd name="T84" fmla="*/ 438 w 532"/>
                  <a:gd name="T85" fmla="*/ 427 h 533"/>
                  <a:gd name="T86" fmla="*/ 459 w 532"/>
                  <a:gd name="T87" fmla="*/ 451 h 533"/>
                  <a:gd name="T88" fmla="*/ 407 w 532"/>
                  <a:gd name="T89" fmla="*/ 453 h 533"/>
                  <a:gd name="T90" fmla="*/ 371 w 532"/>
                  <a:gd name="T91" fmla="*/ 478 h 533"/>
                  <a:gd name="T92" fmla="*/ 337 w 532"/>
                  <a:gd name="T93" fmla="*/ 492 h 533"/>
                  <a:gd name="T94" fmla="*/ 340 w 532"/>
                  <a:gd name="T95" fmla="*/ 492 h 533"/>
                  <a:gd name="T96" fmla="*/ 349 w 532"/>
                  <a:gd name="T97" fmla="*/ 521 h 533"/>
                  <a:gd name="T98" fmla="*/ 303 w 532"/>
                  <a:gd name="T99" fmla="*/ 502 h 533"/>
                  <a:gd name="T100" fmla="*/ 266 w 532"/>
                  <a:gd name="T101" fmla="*/ 501 h 533"/>
                  <a:gd name="T102" fmla="*/ 231 w 532"/>
                  <a:gd name="T103" fmla="*/ 501 h 533"/>
                  <a:gd name="T104" fmla="*/ 189 w 532"/>
                  <a:gd name="T105" fmla="*/ 521 h 533"/>
                  <a:gd name="T106" fmla="*/ 193 w 532"/>
                  <a:gd name="T107" fmla="*/ 506 h 533"/>
                  <a:gd name="T108" fmla="*/ 199 w 532"/>
                  <a:gd name="T109" fmla="*/ 492 h 533"/>
                  <a:gd name="T110" fmla="*/ 125 w 532"/>
                  <a:gd name="T111" fmla="*/ 460 h 533"/>
                  <a:gd name="T112" fmla="*/ 105 w 532"/>
                  <a:gd name="T113" fmla="*/ 438 h 533"/>
                  <a:gd name="T114" fmla="*/ 82 w 532"/>
                  <a:gd name="T115" fmla="*/ 460 h 533"/>
                  <a:gd name="T116" fmla="*/ 82 w 532"/>
                  <a:gd name="T117" fmla="*/ 460 h 533"/>
                  <a:gd name="T118" fmla="*/ 73 w 532"/>
                  <a:gd name="T119" fmla="*/ 406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2" h="533">
                    <a:moveTo>
                      <a:pt x="56" y="381"/>
                    </a:moveTo>
                    <a:lnTo>
                      <a:pt x="41" y="339"/>
                    </a:lnTo>
                    <a:lnTo>
                      <a:pt x="11" y="350"/>
                    </a:lnTo>
                    <a:lnTo>
                      <a:pt x="26" y="392"/>
                    </a:lnTo>
                    <a:lnTo>
                      <a:pt x="56" y="381"/>
                    </a:lnTo>
                    <a:close/>
                    <a:moveTo>
                      <a:pt x="41" y="339"/>
                    </a:moveTo>
                    <a:lnTo>
                      <a:pt x="41" y="339"/>
                    </a:lnTo>
                    <a:lnTo>
                      <a:pt x="41" y="340"/>
                    </a:lnTo>
                    <a:lnTo>
                      <a:pt x="25" y="345"/>
                    </a:lnTo>
                    <a:lnTo>
                      <a:pt x="41" y="339"/>
                    </a:lnTo>
                    <a:close/>
                    <a:moveTo>
                      <a:pt x="41" y="340"/>
                    </a:moveTo>
                    <a:lnTo>
                      <a:pt x="30" y="304"/>
                    </a:lnTo>
                    <a:lnTo>
                      <a:pt x="0" y="312"/>
                    </a:lnTo>
                    <a:lnTo>
                      <a:pt x="10" y="349"/>
                    </a:lnTo>
                    <a:lnTo>
                      <a:pt x="41" y="340"/>
                    </a:lnTo>
                    <a:close/>
                    <a:moveTo>
                      <a:pt x="30" y="304"/>
                    </a:moveTo>
                    <a:lnTo>
                      <a:pt x="30" y="306"/>
                    </a:lnTo>
                    <a:lnTo>
                      <a:pt x="30" y="308"/>
                    </a:lnTo>
                    <a:lnTo>
                      <a:pt x="15" y="308"/>
                    </a:lnTo>
                    <a:lnTo>
                      <a:pt x="30" y="304"/>
                    </a:lnTo>
                    <a:close/>
                    <a:moveTo>
                      <a:pt x="30" y="308"/>
                    </a:moveTo>
                    <a:lnTo>
                      <a:pt x="30" y="272"/>
                    </a:lnTo>
                    <a:lnTo>
                      <a:pt x="0" y="272"/>
                    </a:lnTo>
                    <a:lnTo>
                      <a:pt x="0" y="308"/>
                    </a:lnTo>
                    <a:lnTo>
                      <a:pt x="30" y="308"/>
                    </a:lnTo>
                    <a:close/>
                    <a:moveTo>
                      <a:pt x="30" y="272"/>
                    </a:moveTo>
                    <a:lnTo>
                      <a:pt x="30" y="230"/>
                    </a:lnTo>
                    <a:lnTo>
                      <a:pt x="0" y="230"/>
                    </a:lnTo>
                    <a:lnTo>
                      <a:pt x="0" y="272"/>
                    </a:lnTo>
                    <a:lnTo>
                      <a:pt x="30" y="272"/>
                    </a:lnTo>
                    <a:close/>
                    <a:moveTo>
                      <a:pt x="30" y="230"/>
                    </a:moveTo>
                    <a:lnTo>
                      <a:pt x="30" y="232"/>
                    </a:lnTo>
                    <a:lnTo>
                      <a:pt x="30" y="234"/>
                    </a:lnTo>
                    <a:lnTo>
                      <a:pt x="15" y="230"/>
                    </a:lnTo>
                    <a:lnTo>
                      <a:pt x="30" y="230"/>
                    </a:lnTo>
                    <a:close/>
                    <a:moveTo>
                      <a:pt x="30" y="234"/>
                    </a:moveTo>
                    <a:lnTo>
                      <a:pt x="41" y="197"/>
                    </a:lnTo>
                    <a:lnTo>
                      <a:pt x="10" y="189"/>
                    </a:lnTo>
                    <a:lnTo>
                      <a:pt x="0" y="226"/>
                    </a:lnTo>
                    <a:lnTo>
                      <a:pt x="30" y="234"/>
                    </a:lnTo>
                    <a:close/>
                    <a:moveTo>
                      <a:pt x="41" y="197"/>
                    </a:moveTo>
                    <a:lnTo>
                      <a:pt x="51" y="160"/>
                    </a:lnTo>
                    <a:lnTo>
                      <a:pt x="21" y="152"/>
                    </a:lnTo>
                    <a:lnTo>
                      <a:pt x="10" y="189"/>
                    </a:lnTo>
                    <a:lnTo>
                      <a:pt x="41" y="197"/>
                    </a:lnTo>
                    <a:close/>
                    <a:moveTo>
                      <a:pt x="51" y="160"/>
                    </a:moveTo>
                    <a:lnTo>
                      <a:pt x="50" y="164"/>
                    </a:lnTo>
                    <a:lnTo>
                      <a:pt x="49" y="166"/>
                    </a:lnTo>
                    <a:lnTo>
                      <a:pt x="36" y="156"/>
                    </a:lnTo>
                    <a:lnTo>
                      <a:pt x="51" y="160"/>
                    </a:lnTo>
                    <a:close/>
                    <a:moveTo>
                      <a:pt x="49" y="166"/>
                    </a:moveTo>
                    <a:lnTo>
                      <a:pt x="70" y="134"/>
                    </a:lnTo>
                    <a:lnTo>
                      <a:pt x="44" y="117"/>
                    </a:lnTo>
                    <a:lnTo>
                      <a:pt x="23" y="148"/>
                    </a:lnTo>
                    <a:lnTo>
                      <a:pt x="49" y="166"/>
                    </a:lnTo>
                    <a:close/>
                    <a:moveTo>
                      <a:pt x="70" y="134"/>
                    </a:moveTo>
                    <a:lnTo>
                      <a:pt x="69" y="135"/>
                    </a:lnTo>
                    <a:lnTo>
                      <a:pt x="69" y="135"/>
                    </a:lnTo>
                    <a:lnTo>
                      <a:pt x="57" y="126"/>
                    </a:lnTo>
                    <a:lnTo>
                      <a:pt x="70" y="134"/>
                    </a:lnTo>
                    <a:close/>
                    <a:moveTo>
                      <a:pt x="69" y="135"/>
                    </a:moveTo>
                    <a:lnTo>
                      <a:pt x="95" y="104"/>
                    </a:lnTo>
                    <a:lnTo>
                      <a:pt x="71" y="84"/>
                    </a:lnTo>
                    <a:lnTo>
                      <a:pt x="45" y="116"/>
                    </a:lnTo>
                    <a:lnTo>
                      <a:pt x="69" y="135"/>
                    </a:lnTo>
                    <a:close/>
                    <a:moveTo>
                      <a:pt x="95" y="104"/>
                    </a:moveTo>
                    <a:lnTo>
                      <a:pt x="94" y="105"/>
                    </a:lnTo>
                    <a:lnTo>
                      <a:pt x="93" y="106"/>
                    </a:lnTo>
                    <a:lnTo>
                      <a:pt x="82" y="94"/>
                    </a:lnTo>
                    <a:lnTo>
                      <a:pt x="95" y="104"/>
                    </a:lnTo>
                    <a:close/>
                    <a:moveTo>
                      <a:pt x="93" y="106"/>
                    </a:moveTo>
                    <a:lnTo>
                      <a:pt x="124" y="80"/>
                    </a:lnTo>
                    <a:lnTo>
                      <a:pt x="104" y="55"/>
                    </a:lnTo>
                    <a:lnTo>
                      <a:pt x="73" y="82"/>
                    </a:lnTo>
                    <a:lnTo>
                      <a:pt x="93" y="106"/>
                    </a:lnTo>
                    <a:close/>
                    <a:moveTo>
                      <a:pt x="124" y="80"/>
                    </a:moveTo>
                    <a:lnTo>
                      <a:pt x="156" y="53"/>
                    </a:lnTo>
                    <a:lnTo>
                      <a:pt x="136" y="30"/>
                    </a:lnTo>
                    <a:lnTo>
                      <a:pt x="104" y="55"/>
                    </a:lnTo>
                    <a:lnTo>
                      <a:pt x="124" y="80"/>
                    </a:lnTo>
                    <a:close/>
                    <a:moveTo>
                      <a:pt x="156" y="53"/>
                    </a:moveTo>
                    <a:lnTo>
                      <a:pt x="154" y="55"/>
                    </a:lnTo>
                    <a:lnTo>
                      <a:pt x="152" y="56"/>
                    </a:lnTo>
                    <a:lnTo>
                      <a:pt x="146" y="42"/>
                    </a:lnTo>
                    <a:lnTo>
                      <a:pt x="156" y="53"/>
                    </a:lnTo>
                    <a:close/>
                    <a:moveTo>
                      <a:pt x="152" y="56"/>
                    </a:moveTo>
                    <a:lnTo>
                      <a:pt x="189" y="40"/>
                    </a:lnTo>
                    <a:lnTo>
                      <a:pt x="176" y="12"/>
                    </a:lnTo>
                    <a:lnTo>
                      <a:pt x="140" y="27"/>
                    </a:lnTo>
                    <a:lnTo>
                      <a:pt x="152" y="56"/>
                    </a:lnTo>
                    <a:close/>
                    <a:moveTo>
                      <a:pt x="189" y="40"/>
                    </a:moveTo>
                    <a:lnTo>
                      <a:pt x="188" y="41"/>
                    </a:lnTo>
                    <a:lnTo>
                      <a:pt x="185" y="41"/>
                    </a:lnTo>
                    <a:lnTo>
                      <a:pt x="182" y="26"/>
                    </a:lnTo>
                    <a:lnTo>
                      <a:pt x="189" y="40"/>
                    </a:lnTo>
                    <a:close/>
                    <a:moveTo>
                      <a:pt x="185" y="41"/>
                    </a:moveTo>
                    <a:lnTo>
                      <a:pt x="227" y="31"/>
                    </a:lnTo>
                    <a:lnTo>
                      <a:pt x="220" y="0"/>
                    </a:lnTo>
                    <a:lnTo>
                      <a:pt x="178" y="11"/>
                    </a:lnTo>
                    <a:lnTo>
                      <a:pt x="185" y="41"/>
                    </a:lnTo>
                    <a:close/>
                    <a:moveTo>
                      <a:pt x="227" y="31"/>
                    </a:moveTo>
                    <a:lnTo>
                      <a:pt x="225" y="31"/>
                    </a:lnTo>
                    <a:lnTo>
                      <a:pt x="224" y="31"/>
                    </a:lnTo>
                    <a:lnTo>
                      <a:pt x="224" y="16"/>
                    </a:lnTo>
                    <a:lnTo>
                      <a:pt x="227" y="31"/>
                    </a:lnTo>
                    <a:close/>
                    <a:moveTo>
                      <a:pt x="224" y="31"/>
                    </a:moveTo>
                    <a:lnTo>
                      <a:pt x="261" y="31"/>
                    </a:lnTo>
                    <a:lnTo>
                      <a:pt x="261" y="0"/>
                    </a:lnTo>
                    <a:lnTo>
                      <a:pt x="224" y="0"/>
                    </a:lnTo>
                    <a:lnTo>
                      <a:pt x="224" y="31"/>
                    </a:lnTo>
                    <a:close/>
                    <a:moveTo>
                      <a:pt x="261" y="31"/>
                    </a:moveTo>
                    <a:lnTo>
                      <a:pt x="302" y="31"/>
                    </a:lnTo>
                    <a:lnTo>
                      <a:pt x="302" y="0"/>
                    </a:lnTo>
                    <a:lnTo>
                      <a:pt x="261" y="0"/>
                    </a:lnTo>
                    <a:lnTo>
                      <a:pt x="261" y="31"/>
                    </a:lnTo>
                    <a:close/>
                    <a:moveTo>
                      <a:pt x="302" y="31"/>
                    </a:moveTo>
                    <a:lnTo>
                      <a:pt x="300" y="31"/>
                    </a:lnTo>
                    <a:lnTo>
                      <a:pt x="298" y="31"/>
                    </a:lnTo>
                    <a:lnTo>
                      <a:pt x="302" y="16"/>
                    </a:lnTo>
                    <a:lnTo>
                      <a:pt x="302" y="31"/>
                    </a:lnTo>
                    <a:close/>
                    <a:moveTo>
                      <a:pt x="298" y="31"/>
                    </a:moveTo>
                    <a:lnTo>
                      <a:pt x="334" y="41"/>
                    </a:lnTo>
                    <a:lnTo>
                      <a:pt x="343" y="11"/>
                    </a:lnTo>
                    <a:lnTo>
                      <a:pt x="307" y="0"/>
                    </a:lnTo>
                    <a:lnTo>
                      <a:pt x="298" y="31"/>
                    </a:lnTo>
                    <a:close/>
                    <a:moveTo>
                      <a:pt x="334" y="41"/>
                    </a:moveTo>
                    <a:lnTo>
                      <a:pt x="333" y="41"/>
                    </a:lnTo>
                    <a:lnTo>
                      <a:pt x="332" y="40"/>
                    </a:lnTo>
                    <a:lnTo>
                      <a:pt x="338" y="26"/>
                    </a:lnTo>
                    <a:lnTo>
                      <a:pt x="334" y="41"/>
                    </a:lnTo>
                    <a:close/>
                    <a:moveTo>
                      <a:pt x="332" y="40"/>
                    </a:moveTo>
                    <a:lnTo>
                      <a:pt x="369" y="56"/>
                    </a:lnTo>
                    <a:lnTo>
                      <a:pt x="381" y="27"/>
                    </a:lnTo>
                    <a:lnTo>
                      <a:pt x="345" y="12"/>
                    </a:lnTo>
                    <a:lnTo>
                      <a:pt x="332" y="40"/>
                    </a:lnTo>
                    <a:close/>
                    <a:moveTo>
                      <a:pt x="369" y="56"/>
                    </a:moveTo>
                    <a:lnTo>
                      <a:pt x="370" y="56"/>
                    </a:lnTo>
                    <a:lnTo>
                      <a:pt x="368" y="55"/>
                    </a:lnTo>
                    <a:lnTo>
                      <a:pt x="375" y="42"/>
                    </a:lnTo>
                    <a:lnTo>
                      <a:pt x="369" y="56"/>
                    </a:lnTo>
                    <a:close/>
                    <a:moveTo>
                      <a:pt x="368" y="55"/>
                    </a:moveTo>
                    <a:lnTo>
                      <a:pt x="400" y="72"/>
                    </a:lnTo>
                    <a:lnTo>
                      <a:pt x="414" y="43"/>
                    </a:lnTo>
                    <a:lnTo>
                      <a:pt x="382" y="28"/>
                    </a:lnTo>
                    <a:lnTo>
                      <a:pt x="368" y="55"/>
                    </a:lnTo>
                    <a:close/>
                    <a:moveTo>
                      <a:pt x="400" y="72"/>
                    </a:moveTo>
                    <a:lnTo>
                      <a:pt x="398" y="71"/>
                    </a:lnTo>
                    <a:lnTo>
                      <a:pt x="397" y="70"/>
                    </a:lnTo>
                    <a:lnTo>
                      <a:pt x="407" y="57"/>
                    </a:lnTo>
                    <a:lnTo>
                      <a:pt x="400" y="72"/>
                    </a:lnTo>
                    <a:close/>
                    <a:moveTo>
                      <a:pt x="397" y="70"/>
                    </a:moveTo>
                    <a:lnTo>
                      <a:pt x="428" y="95"/>
                    </a:lnTo>
                    <a:lnTo>
                      <a:pt x="448" y="72"/>
                    </a:lnTo>
                    <a:lnTo>
                      <a:pt x="417" y="45"/>
                    </a:lnTo>
                    <a:lnTo>
                      <a:pt x="397" y="70"/>
                    </a:lnTo>
                    <a:close/>
                    <a:moveTo>
                      <a:pt x="428" y="95"/>
                    </a:moveTo>
                    <a:lnTo>
                      <a:pt x="427" y="94"/>
                    </a:lnTo>
                    <a:lnTo>
                      <a:pt x="426" y="93"/>
                    </a:lnTo>
                    <a:lnTo>
                      <a:pt x="438" y="84"/>
                    </a:lnTo>
                    <a:lnTo>
                      <a:pt x="428" y="95"/>
                    </a:lnTo>
                    <a:close/>
                    <a:moveTo>
                      <a:pt x="426" y="93"/>
                    </a:moveTo>
                    <a:lnTo>
                      <a:pt x="452" y="125"/>
                    </a:lnTo>
                    <a:lnTo>
                      <a:pt x="476" y="105"/>
                    </a:lnTo>
                    <a:lnTo>
                      <a:pt x="450" y="74"/>
                    </a:lnTo>
                    <a:lnTo>
                      <a:pt x="426" y="93"/>
                    </a:lnTo>
                    <a:close/>
                    <a:moveTo>
                      <a:pt x="452" y="125"/>
                    </a:moveTo>
                    <a:lnTo>
                      <a:pt x="452" y="124"/>
                    </a:lnTo>
                    <a:lnTo>
                      <a:pt x="451" y="124"/>
                    </a:lnTo>
                    <a:lnTo>
                      <a:pt x="464" y="115"/>
                    </a:lnTo>
                    <a:lnTo>
                      <a:pt x="452" y="125"/>
                    </a:lnTo>
                    <a:close/>
                    <a:moveTo>
                      <a:pt x="451" y="124"/>
                    </a:moveTo>
                    <a:lnTo>
                      <a:pt x="472" y="154"/>
                    </a:lnTo>
                    <a:lnTo>
                      <a:pt x="499" y="138"/>
                    </a:lnTo>
                    <a:lnTo>
                      <a:pt x="477" y="106"/>
                    </a:lnTo>
                    <a:lnTo>
                      <a:pt x="451" y="124"/>
                    </a:lnTo>
                    <a:close/>
                    <a:moveTo>
                      <a:pt x="472" y="154"/>
                    </a:moveTo>
                    <a:lnTo>
                      <a:pt x="471" y="153"/>
                    </a:lnTo>
                    <a:lnTo>
                      <a:pt x="471" y="152"/>
                    </a:lnTo>
                    <a:lnTo>
                      <a:pt x="485" y="146"/>
                    </a:lnTo>
                    <a:lnTo>
                      <a:pt x="472" y="154"/>
                    </a:lnTo>
                    <a:close/>
                    <a:moveTo>
                      <a:pt x="471" y="152"/>
                    </a:moveTo>
                    <a:lnTo>
                      <a:pt x="486" y="189"/>
                    </a:lnTo>
                    <a:lnTo>
                      <a:pt x="515" y="177"/>
                    </a:lnTo>
                    <a:lnTo>
                      <a:pt x="500" y="140"/>
                    </a:lnTo>
                    <a:lnTo>
                      <a:pt x="471" y="152"/>
                    </a:lnTo>
                    <a:close/>
                    <a:moveTo>
                      <a:pt x="486" y="189"/>
                    </a:moveTo>
                    <a:lnTo>
                      <a:pt x="486" y="188"/>
                    </a:lnTo>
                    <a:lnTo>
                      <a:pt x="485" y="187"/>
                    </a:lnTo>
                    <a:lnTo>
                      <a:pt x="501" y="183"/>
                    </a:lnTo>
                    <a:lnTo>
                      <a:pt x="486" y="189"/>
                    </a:lnTo>
                    <a:close/>
                    <a:moveTo>
                      <a:pt x="485" y="187"/>
                    </a:moveTo>
                    <a:lnTo>
                      <a:pt x="496" y="229"/>
                    </a:lnTo>
                    <a:lnTo>
                      <a:pt x="526" y="221"/>
                    </a:lnTo>
                    <a:lnTo>
                      <a:pt x="516" y="179"/>
                    </a:lnTo>
                    <a:lnTo>
                      <a:pt x="485" y="187"/>
                    </a:lnTo>
                    <a:close/>
                    <a:moveTo>
                      <a:pt x="496" y="229"/>
                    </a:moveTo>
                    <a:lnTo>
                      <a:pt x="496" y="227"/>
                    </a:lnTo>
                    <a:lnTo>
                      <a:pt x="496" y="227"/>
                    </a:lnTo>
                    <a:lnTo>
                      <a:pt x="511" y="225"/>
                    </a:lnTo>
                    <a:lnTo>
                      <a:pt x="496" y="229"/>
                    </a:lnTo>
                    <a:close/>
                    <a:moveTo>
                      <a:pt x="496" y="227"/>
                    </a:moveTo>
                    <a:lnTo>
                      <a:pt x="501" y="263"/>
                    </a:lnTo>
                    <a:lnTo>
                      <a:pt x="532" y="259"/>
                    </a:lnTo>
                    <a:lnTo>
                      <a:pt x="527" y="223"/>
                    </a:lnTo>
                    <a:lnTo>
                      <a:pt x="496" y="227"/>
                    </a:lnTo>
                    <a:close/>
                    <a:moveTo>
                      <a:pt x="501" y="263"/>
                    </a:moveTo>
                    <a:lnTo>
                      <a:pt x="501" y="262"/>
                    </a:lnTo>
                    <a:lnTo>
                      <a:pt x="501" y="261"/>
                    </a:lnTo>
                    <a:lnTo>
                      <a:pt x="516" y="261"/>
                    </a:lnTo>
                    <a:lnTo>
                      <a:pt x="501" y="263"/>
                    </a:lnTo>
                    <a:close/>
                    <a:moveTo>
                      <a:pt x="501" y="261"/>
                    </a:moveTo>
                    <a:lnTo>
                      <a:pt x="501" y="303"/>
                    </a:lnTo>
                    <a:lnTo>
                      <a:pt x="532" y="303"/>
                    </a:lnTo>
                    <a:lnTo>
                      <a:pt x="532" y="261"/>
                    </a:lnTo>
                    <a:lnTo>
                      <a:pt x="501" y="261"/>
                    </a:lnTo>
                    <a:close/>
                    <a:moveTo>
                      <a:pt x="501" y="303"/>
                    </a:moveTo>
                    <a:lnTo>
                      <a:pt x="501" y="300"/>
                    </a:lnTo>
                    <a:lnTo>
                      <a:pt x="502" y="299"/>
                    </a:lnTo>
                    <a:lnTo>
                      <a:pt x="516" y="303"/>
                    </a:lnTo>
                    <a:lnTo>
                      <a:pt x="501" y="303"/>
                    </a:lnTo>
                    <a:close/>
                    <a:moveTo>
                      <a:pt x="502" y="299"/>
                    </a:moveTo>
                    <a:lnTo>
                      <a:pt x="490" y="335"/>
                    </a:lnTo>
                    <a:lnTo>
                      <a:pt x="521" y="344"/>
                    </a:lnTo>
                    <a:lnTo>
                      <a:pt x="531" y="307"/>
                    </a:lnTo>
                    <a:lnTo>
                      <a:pt x="502" y="299"/>
                    </a:lnTo>
                    <a:close/>
                    <a:moveTo>
                      <a:pt x="490" y="335"/>
                    </a:moveTo>
                    <a:lnTo>
                      <a:pt x="491" y="334"/>
                    </a:lnTo>
                    <a:lnTo>
                      <a:pt x="491" y="333"/>
                    </a:lnTo>
                    <a:lnTo>
                      <a:pt x="506" y="339"/>
                    </a:lnTo>
                    <a:lnTo>
                      <a:pt x="490" y="335"/>
                    </a:lnTo>
                    <a:close/>
                    <a:moveTo>
                      <a:pt x="491" y="333"/>
                    </a:moveTo>
                    <a:lnTo>
                      <a:pt x="476" y="369"/>
                    </a:lnTo>
                    <a:lnTo>
                      <a:pt x="505" y="382"/>
                    </a:lnTo>
                    <a:lnTo>
                      <a:pt x="520" y="345"/>
                    </a:lnTo>
                    <a:lnTo>
                      <a:pt x="491" y="333"/>
                    </a:lnTo>
                    <a:close/>
                    <a:moveTo>
                      <a:pt x="476" y="369"/>
                    </a:moveTo>
                    <a:lnTo>
                      <a:pt x="476" y="368"/>
                    </a:lnTo>
                    <a:lnTo>
                      <a:pt x="477" y="367"/>
                    </a:lnTo>
                    <a:lnTo>
                      <a:pt x="490" y="376"/>
                    </a:lnTo>
                    <a:lnTo>
                      <a:pt x="476" y="369"/>
                    </a:lnTo>
                    <a:close/>
                    <a:moveTo>
                      <a:pt x="477" y="367"/>
                    </a:moveTo>
                    <a:lnTo>
                      <a:pt x="456" y="399"/>
                    </a:lnTo>
                    <a:lnTo>
                      <a:pt x="482" y="416"/>
                    </a:lnTo>
                    <a:lnTo>
                      <a:pt x="504" y="385"/>
                    </a:lnTo>
                    <a:lnTo>
                      <a:pt x="477" y="367"/>
                    </a:lnTo>
                    <a:close/>
                    <a:moveTo>
                      <a:pt x="456" y="399"/>
                    </a:moveTo>
                    <a:lnTo>
                      <a:pt x="401" y="482"/>
                    </a:lnTo>
                    <a:lnTo>
                      <a:pt x="457" y="399"/>
                    </a:lnTo>
                    <a:lnTo>
                      <a:pt x="469" y="407"/>
                    </a:lnTo>
                    <a:lnTo>
                      <a:pt x="456" y="399"/>
                    </a:lnTo>
                    <a:close/>
                    <a:moveTo>
                      <a:pt x="457" y="399"/>
                    </a:moveTo>
                    <a:lnTo>
                      <a:pt x="435" y="430"/>
                    </a:lnTo>
                    <a:lnTo>
                      <a:pt x="462" y="447"/>
                    </a:lnTo>
                    <a:lnTo>
                      <a:pt x="482" y="416"/>
                    </a:lnTo>
                    <a:lnTo>
                      <a:pt x="457" y="399"/>
                    </a:lnTo>
                    <a:close/>
                    <a:moveTo>
                      <a:pt x="435" y="430"/>
                    </a:moveTo>
                    <a:lnTo>
                      <a:pt x="436" y="428"/>
                    </a:lnTo>
                    <a:lnTo>
                      <a:pt x="438" y="427"/>
                    </a:lnTo>
                    <a:lnTo>
                      <a:pt x="449" y="439"/>
                    </a:lnTo>
                    <a:lnTo>
                      <a:pt x="435" y="430"/>
                    </a:lnTo>
                    <a:close/>
                    <a:moveTo>
                      <a:pt x="438" y="427"/>
                    </a:moveTo>
                    <a:lnTo>
                      <a:pt x="407" y="453"/>
                    </a:lnTo>
                    <a:lnTo>
                      <a:pt x="427" y="477"/>
                    </a:lnTo>
                    <a:lnTo>
                      <a:pt x="459" y="451"/>
                    </a:lnTo>
                    <a:lnTo>
                      <a:pt x="438" y="427"/>
                    </a:lnTo>
                    <a:close/>
                    <a:moveTo>
                      <a:pt x="407" y="453"/>
                    </a:moveTo>
                    <a:lnTo>
                      <a:pt x="408" y="452"/>
                    </a:lnTo>
                    <a:lnTo>
                      <a:pt x="408" y="452"/>
                    </a:lnTo>
                    <a:lnTo>
                      <a:pt x="417" y="464"/>
                    </a:lnTo>
                    <a:lnTo>
                      <a:pt x="407" y="453"/>
                    </a:lnTo>
                    <a:close/>
                    <a:moveTo>
                      <a:pt x="408" y="452"/>
                    </a:moveTo>
                    <a:lnTo>
                      <a:pt x="371" y="478"/>
                    </a:lnTo>
                    <a:lnTo>
                      <a:pt x="389" y="504"/>
                    </a:lnTo>
                    <a:lnTo>
                      <a:pt x="426" y="478"/>
                    </a:lnTo>
                    <a:lnTo>
                      <a:pt x="408" y="452"/>
                    </a:lnTo>
                    <a:close/>
                    <a:moveTo>
                      <a:pt x="371" y="478"/>
                    </a:moveTo>
                    <a:lnTo>
                      <a:pt x="373" y="477"/>
                    </a:lnTo>
                    <a:lnTo>
                      <a:pt x="374" y="477"/>
                    </a:lnTo>
                    <a:lnTo>
                      <a:pt x="380" y="491"/>
                    </a:lnTo>
                    <a:lnTo>
                      <a:pt x="371" y="478"/>
                    </a:lnTo>
                    <a:close/>
                    <a:moveTo>
                      <a:pt x="374" y="477"/>
                    </a:moveTo>
                    <a:lnTo>
                      <a:pt x="337" y="492"/>
                    </a:lnTo>
                    <a:lnTo>
                      <a:pt x="350" y="521"/>
                    </a:lnTo>
                    <a:lnTo>
                      <a:pt x="386" y="505"/>
                    </a:lnTo>
                    <a:lnTo>
                      <a:pt x="374" y="477"/>
                    </a:lnTo>
                    <a:close/>
                    <a:moveTo>
                      <a:pt x="337" y="492"/>
                    </a:moveTo>
                    <a:lnTo>
                      <a:pt x="338" y="492"/>
                    </a:lnTo>
                    <a:lnTo>
                      <a:pt x="340" y="492"/>
                    </a:lnTo>
                    <a:lnTo>
                      <a:pt x="344" y="506"/>
                    </a:lnTo>
                    <a:lnTo>
                      <a:pt x="337" y="492"/>
                    </a:lnTo>
                    <a:close/>
                    <a:moveTo>
                      <a:pt x="340" y="492"/>
                    </a:moveTo>
                    <a:lnTo>
                      <a:pt x="303" y="502"/>
                    </a:lnTo>
                    <a:lnTo>
                      <a:pt x="312" y="532"/>
                    </a:lnTo>
                    <a:lnTo>
                      <a:pt x="349" y="521"/>
                    </a:lnTo>
                    <a:lnTo>
                      <a:pt x="340" y="492"/>
                    </a:lnTo>
                    <a:close/>
                    <a:moveTo>
                      <a:pt x="303" y="502"/>
                    </a:moveTo>
                    <a:lnTo>
                      <a:pt x="305" y="501"/>
                    </a:lnTo>
                    <a:lnTo>
                      <a:pt x="308" y="501"/>
                    </a:lnTo>
                    <a:lnTo>
                      <a:pt x="308" y="517"/>
                    </a:lnTo>
                    <a:lnTo>
                      <a:pt x="303" y="502"/>
                    </a:lnTo>
                    <a:close/>
                    <a:moveTo>
                      <a:pt x="308" y="501"/>
                    </a:moveTo>
                    <a:lnTo>
                      <a:pt x="266" y="501"/>
                    </a:lnTo>
                    <a:lnTo>
                      <a:pt x="266" y="533"/>
                    </a:lnTo>
                    <a:lnTo>
                      <a:pt x="308" y="533"/>
                    </a:lnTo>
                    <a:lnTo>
                      <a:pt x="308" y="501"/>
                    </a:lnTo>
                    <a:close/>
                    <a:moveTo>
                      <a:pt x="266" y="501"/>
                    </a:moveTo>
                    <a:lnTo>
                      <a:pt x="229" y="501"/>
                    </a:lnTo>
                    <a:lnTo>
                      <a:pt x="229" y="533"/>
                    </a:lnTo>
                    <a:lnTo>
                      <a:pt x="266" y="533"/>
                    </a:lnTo>
                    <a:lnTo>
                      <a:pt x="266" y="501"/>
                    </a:lnTo>
                    <a:close/>
                    <a:moveTo>
                      <a:pt x="229" y="501"/>
                    </a:moveTo>
                    <a:lnTo>
                      <a:pt x="231" y="501"/>
                    </a:lnTo>
                    <a:lnTo>
                      <a:pt x="233" y="502"/>
                    </a:lnTo>
                    <a:lnTo>
                      <a:pt x="229" y="517"/>
                    </a:lnTo>
                    <a:lnTo>
                      <a:pt x="229" y="501"/>
                    </a:lnTo>
                    <a:close/>
                    <a:moveTo>
                      <a:pt x="233" y="502"/>
                    </a:moveTo>
                    <a:lnTo>
                      <a:pt x="197" y="492"/>
                    </a:lnTo>
                    <a:lnTo>
                      <a:pt x="189" y="521"/>
                    </a:lnTo>
                    <a:lnTo>
                      <a:pt x="225" y="532"/>
                    </a:lnTo>
                    <a:lnTo>
                      <a:pt x="233" y="502"/>
                    </a:lnTo>
                    <a:close/>
                    <a:moveTo>
                      <a:pt x="197" y="492"/>
                    </a:moveTo>
                    <a:lnTo>
                      <a:pt x="198" y="492"/>
                    </a:lnTo>
                    <a:lnTo>
                      <a:pt x="199" y="492"/>
                    </a:lnTo>
                    <a:lnTo>
                      <a:pt x="193" y="506"/>
                    </a:lnTo>
                    <a:lnTo>
                      <a:pt x="197" y="492"/>
                    </a:lnTo>
                    <a:close/>
                    <a:moveTo>
                      <a:pt x="199" y="492"/>
                    </a:moveTo>
                    <a:lnTo>
                      <a:pt x="162" y="477"/>
                    </a:lnTo>
                    <a:lnTo>
                      <a:pt x="150" y="505"/>
                    </a:lnTo>
                    <a:lnTo>
                      <a:pt x="187" y="521"/>
                    </a:lnTo>
                    <a:lnTo>
                      <a:pt x="199" y="492"/>
                    </a:lnTo>
                    <a:close/>
                    <a:moveTo>
                      <a:pt x="162" y="477"/>
                    </a:moveTo>
                    <a:lnTo>
                      <a:pt x="125" y="460"/>
                    </a:lnTo>
                    <a:lnTo>
                      <a:pt x="113" y="490"/>
                    </a:lnTo>
                    <a:lnTo>
                      <a:pt x="150" y="505"/>
                    </a:lnTo>
                    <a:lnTo>
                      <a:pt x="162" y="477"/>
                    </a:lnTo>
                    <a:close/>
                    <a:moveTo>
                      <a:pt x="125" y="460"/>
                    </a:moveTo>
                    <a:lnTo>
                      <a:pt x="128" y="462"/>
                    </a:lnTo>
                    <a:lnTo>
                      <a:pt x="130" y="464"/>
                    </a:lnTo>
                    <a:lnTo>
                      <a:pt x="119" y="476"/>
                    </a:lnTo>
                    <a:lnTo>
                      <a:pt x="125" y="460"/>
                    </a:lnTo>
                    <a:close/>
                    <a:moveTo>
                      <a:pt x="130" y="464"/>
                    </a:moveTo>
                    <a:lnTo>
                      <a:pt x="105" y="438"/>
                    </a:lnTo>
                    <a:lnTo>
                      <a:pt x="82" y="460"/>
                    </a:lnTo>
                    <a:lnTo>
                      <a:pt x="108" y="486"/>
                    </a:lnTo>
                    <a:lnTo>
                      <a:pt x="130" y="464"/>
                    </a:lnTo>
                    <a:close/>
                    <a:moveTo>
                      <a:pt x="82" y="460"/>
                    </a:moveTo>
                    <a:lnTo>
                      <a:pt x="82" y="460"/>
                    </a:lnTo>
                    <a:lnTo>
                      <a:pt x="82" y="460"/>
                    </a:lnTo>
                    <a:lnTo>
                      <a:pt x="94" y="449"/>
                    </a:lnTo>
                    <a:lnTo>
                      <a:pt x="82" y="460"/>
                    </a:lnTo>
                    <a:close/>
                    <a:moveTo>
                      <a:pt x="104" y="438"/>
                    </a:moveTo>
                    <a:lnTo>
                      <a:pt x="73" y="406"/>
                    </a:lnTo>
                    <a:lnTo>
                      <a:pt x="51" y="429"/>
                    </a:lnTo>
                    <a:lnTo>
                      <a:pt x="82" y="460"/>
                    </a:lnTo>
                    <a:lnTo>
                      <a:pt x="104" y="438"/>
                    </a:lnTo>
                    <a:close/>
                    <a:moveTo>
                      <a:pt x="73" y="406"/>
                    </a:moveTo>
                    <a:lnTo>
                      <a:pt x="74" y="408"/>
                    </a:lnTo>
                    <a:lnTo>
                      <a:pt x="75" y="409"/>
                    </a:lnTo>
                    <a:lnTo>
                      <a:pt x="62" y="417"/>
                    </a:lnTo>
                    <a:lnTo>
                      <a:pt x="73" y="406"/>
                    </a:lnTo>
                    <a:close/>
                    <a:moveTo>
                      <a:pt x="75" y="409"/>
                    </a:moveTo>
                    <a:lnTo>
                      <a:pt x="54" y="378"/>
                    </a:lnTo>
                    <a:lnTo>
                      <a:pt x="28" y="395"/>
                    </a:lnTo>
                    <a:lnTo>
                      <a:pt x="49" y="427"/>
                    </a:lnTo>
                    <a:lnTo>
                      <a:pt x="75" y="40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68" name="Freeform 156">
                <a:extLst>
                  <a:ext uri="{FF2B5EF4-FFF2-40B4-BE49-F238E27FC236}">
                    <a16:creationId xmlns:a16="http://schemas.microsoft.com/office/drawing/2014/main" id="{12FB34E4-D150-BCDF-D5FB-7CEA4BCE9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972"/>
                <a:ext cx="100" cy="100"/>
              </a:xfrm>
              <a:custGeom>
                <a:avLst/>
                <a:gdLst>
                  <a:gd name="T0" fmla="*/ 26 w 502"/>
                  <a:gd name="T1" fmla="*/ 371 h 501"/>
                  <a:gd name="T2" fmla="*/ 10 w 502"/>
                  <a:gd name="T3" fmla="*/ 329 h 501"/>
                  <a:gd name="T4" fmla="*/ 0 w 502"/>
                  <a:gd name="T5" fmla="*/ 292 h 501"/>
                  <a:gd name="T6" fmla="*/ 0 w 502"/>
                  <a:gd name="T7" fmla="*/ 251 h 501"/>
                  <a:gd name="T8" fmla="*/ 0 w 502"/>
                  <a:gd name="T9" fmla="*/ 214 h 501"/>
                  <a:gd name="T10" fmla="*/ 10 w 502"/>
                  <a:gd name="T11" fmla="*/ 177 h 501"/>
                  <a:gd name="T12" fmla="*/ 26 w 502"/>
                  <a:gd name="T13" fmla="*/ 141 h 501"/>
                  <a:gd name="T14" fmla="*/ 42 w 502"/>
                  <a:gd name="T15" fmla="*/ 105 h 501"/>
                  <a:gd name="T16" fmla="*/ 68 w 502"/>
                  <a:gd name="T17" fmla="*/ 78 h 501"/>
                  <a:gd name="T18" fmla="*/ 99 w 502"/>
                  <a:gd name="T19" fmla="*/ 52 h 501"/>
                  <a:gd name="T20" fmla="*/ 130 w 502"/>
                  <a:gd name="T21" fmla="*/ 26 h 501"/>
                  <a:gd name="T22" fmla="*/ 172 w 502"/>
                  <a:gd name="T23" fmla="*/ 10 h 501"/>
                  <a:gd name="T24" fmla="*/ 209 w 502"/>
                  <a:gd name="T25" fmla="*/ 0 h 501"/>
                  <a:gd name="T26" fmla="*/ 246 w 502"/>
                  <a:gd name="T27" fmla="*/ 0 h 501"/>
                  <a:gd name="T28" fmla="*/ 287 w 502"/>
                  <a:gd name="T29" fmla="*/ 0 h 501"/>
                  <a:gd name="T30" fmla="*/ 324 w 502"/>
                  <a:gd name="T31" fmla="*/ 10 h 501"/>
                  <a:gd name="T32" fmla="*/ 360 w 502"/>
                  <a:gd name="T33" fmla="*/ 21 h 501"/>
                  <a:gd name="T34" fmla="*/ 392 w 502"/>
                  <a:gd name="T35" fmla="*/ 42 h 501"/>
                  <a:gd name="T36" fmla="*/ 423 w 502"/>
                  <a:gd name="T37" fmla="*/ 68 h 501"/>
                  <a:gd name="T38" fmla="*/ 449 w 502"/>
                  <a:gd name="T39" fmla="*/ 100 h 501"/>
                  <a:gd name="T40" fmla="*/ 475 w 502"/>
                  <a:gd name="T41" fmla="*/ 130 h 501"/>
                  <a:gd name="T42" fmla="*/ 490 w 502"/>
                  <a:gd name="T43" fmla="*/ 167 h 501"/>
                  <a:gd name="T44" fmla="*/ 502 w 502"/>
                  <a:gd name="T45" fmla="*/ 209 h 501"/>
                  <a:gd name="T46" fmla="*/ 502 w 502"/>
                  <a:gd name="T47" fmla="*/ 246 h 501"/>
                  <a:gd name="T48" fmla="*/ 502 w 502"/>
                  <a:gd name="T49" fmla="*/ 287 h 501"/>
                  <a:gd name="T50" fmla="*/ 490 w 502"/>
                  <a:gd name="T51" fmla="*/ 324 h 501"/>
                  <a:gd name="T52" fmla="*/ 475 w 502"/>
                  <a:gd name="T53" fmla="*/ 361 h 501"/>
                  <a:gd name="T54" fmla="*/ 460 w 502"/>
                  <a:gd name="T55" fmla="*/ 391 h 501"/>
                  <a:gd name="T56" fmla="*/ 433 w 502"/>
                  <a:gd name="T57" fmla="*/ 423 h 501"/>
                  <a:gd name="T58" fmla="*/ 402 w 502"/>
                  <a:gd name="T59" fmla="*/ 449 h 501"/>
                  <a:gd name="T60" fmla="*/ 371 w 502"/>
                  <a:gd name="T61" fmla="*/ 470 h 501"/>
                  <a:gd name="T62" fmla="*/ 329 w 502"/>
                  <a:gd name="T63" fmla="*/ 491 h 501"/>
                  <a:gd name="T64" fmla="*/ 293 w 502"/>
                  <a:gd name="T65" fmla="*/ 496 h 501"/>
                  <a:gd name="T66" fmla="*/ 256 w 502"/>
                  <a:gd name="T67" fmla="*/ 501 h 501"/>
                  <a:gd name="T68" fmla="*/ 214 w 502"/>
                  <a:gd name="T69" fmla="*/ 501 h 501"/>
                  <a:gd name="T70" fmla="*/ 177 w 502"/>
                  <a:gd name="T71" fmla="*/ 491 h 501"/>
                  <a:gd name="T72" fmla="*/ 141 w 502"/>
                  <a:gd name="T73" fmla="*/ 475 h 501"/>
                  <a:gd name="T74" fmla="*/ 110 w 502"/>
                  <a:gd name="T75" fmla="*/ 460 h 501"/>
                  <a:gd name="T76" fmla="*/ 78 w 502"/>
                  <a:gd name="T77" fmla="*/ 433 h 501"/>
                  <a:gd name="T78" fmla="*/ 52 w 502"/>
                  <a:gd name="T79" fmla="*/ 403 h 501"/>
                  <a:gd name="T80" fmla="*/ 26 w 502"/>
                  <a:gd name="T81" fmla="*/ 371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1">
                    <a:moveTo>
                      <a:pt x="26" y="371"/>
                    </a:moveTo>
                    <a:lnTo>
                      <a:pt x="10" y="329"/>
                    </a:lnTo>
                    <a:lnTo>
                      <a:pt x="0" y="292"/>
                    </a:lnTo>
                    <a:lnTo>
                      <a:pt x="0" y="251"/>
                    </a:lnTo>
                    <a:lnTo>
                      <a:pt x="0" y="214"/>
                    </a:lnTo>
                    <a:lnTo>
                      <a:pt x="10" y="177"/>
                    </a:lnTo>
                    <a:lnTo>
                      <a:pt x="26" y="141"/>
                    </a:lnTo>
                    <a:lnTo>
                      <a:pt x="42" y="105"/>
                    </a:lnTo>
                    <a:lnTo>
                      <a:pt x="68" y="78"/>
                    </a:lnTo>
                    <a:lnTo>
                      <a:pt x="99" y="52"/>
                    </a:lnTo>
                    <a:lnTo>
                      <a:pt x="130" y="26"/>
                    </a:lnTo>
                    <a:lnTo>
                      <a:pt x="172" y="10"/>
                    </a:lnTo>
                    <a:lnTo>
                      <a:pt x="209" y="0"/>
                    </a:lnTo>
                    <a:lnTo>
                      <a:pt x="246" y="0"/>
                    </a:lnTo>
                    <a:lnTo>
                      <a:pt x="287" y="0"/>
                    </a:lnTo>
                    <a:lnTo>
                      <a:pt x="324" y="10"/>
                    </a:lnTo>
                    <a:lnTo>
                      <a:pt x="360" y="21"/>
                    </a:lnTo>
                    <a:lnTo>
                      <a:pt x="392" y="42"/>
                    </a:lnTo>
                    <a:lnTo>
                      <a:pt x="423" y="68"/>
                    </a:lnTo>
                    <a:lnTo>
                      <a:pt x="449" y="100"/>
                    </a:lnTo>
                    <a:lnTo>
                      <a:pt x="475" y="130"/>
                    </a:lnTo>
                    <a:lnTo>
                      <a:pt x="490" y="167"/>
                    </a:lnTo>
                    <a:lnTo>
                      <a:pt x="502" y="209"/>
                    </a:lnTo>
                    <a:lnTo>
                      <a:pt x="502" y="246"/>
                    </a:lnTo>
                    <a:lnTo>
                      <a:pt x="502" y="287"/>
                    </a:lnTo>
                    <a:lnTo>
                      <a:pt x="490" y="324"/>
                    </a:lnTo>
                    <a:lnTo>
                      <a:pt x="475" y="361"/>
                    </a:lnTo>
                    <a:lnTo>
                      <a:pt x="460" y="391"/>
                    </a:lnTo>
                    <a:lnTo>
                      <a:pt x="433" y="423"/>
                    </a:lnTo>
                    <a:lnTo>
                      <a:pt x="402" y="449"/>
                    </a:lnTo>
                    <a:lnTo>
                      <a:pt x="371" y="470"/>
                    </a:lnTo>
                    <a:lnTo>
                      <a:pt x="329" y="491"/>
                    </a:lnTo>
                    <a:lnTo>
                      <a:pt x="293" y="496"/>
                    </a:lnTo>
                    <a:lnTo>
                      <a:pt x="256" y="501"/>
                    </a:lnTo>
                    <a:lnTo>
                      <a:pt x="214" y="501"/>
                    </a:lnTo>
                    <a:lnTo>
                      <a:pt x="177" y="491"/>
                    </a:lnTo>
                    <a:lnTo>
                      <a:pt x="141" y="475"/>
                    </a:lnTo>
                    <a:lnTo>
                      <a:pt x="110" y="460"/>
                    </a:lnTo>
                    <a:lnTo>
                      <a:pt x="78" y="433"/>
                    </a:lnTo>
                    <a:lnTo>
                      <a:pt x="52" y="403"/>
                    </a:lnTo>
                    <a:lnTo>
                      <a:pt x="26" y="371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69" name="Freeform 157">
                <a:extLst>
                  <a:ext uri="{FF2B5EF4-FFF2-40B4-BE49-F238E27FC236}">
                    <a16:creationId xmlns:a16="http://schemas.microsoft.com/office/drawing/2014/main" id="{75F04AEE-F79B-AFF7-7CD5-96749B29ED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5" y="2969"/>
                <a:ext cx="106" cy="106"/>
              </a:xfrm>
              <a:custGeom>
                <a:avLst/>
                <a:gdLst>
                  <a:gd name="T0" fmla="*/ 40 w 532"/>
                  <a:gd name="T1" fmla="*/ 338 h 532"/>
                  <a:gd name="T2" fmla="*/ 30 w 532"/>
                  <a:gd name="T3" fmla="*/ 303 h 532"/>
                  <a:gd name="T4" fmla="*/ 30 w 532"/>
                  <a:gd name="T5" fmla="*/ 307 h 532"/>
                  <a:gd name="T6" fmla="*/ 0 w 532"/>
                  <a:gd name="T7" fmla="*/ 307 h 532"/>
                  <a:gd name="T8" fmla="*/ 30 w 532"/>
                  <a:gd name="T9" fmla="*/ 266 h 532"/>
                  <a:gd name="T10" fmla="*/ 30 w 532"/>
                  <a:gd name="T11" fmla="*/ 233 h 532"/>
                  <a:gd name="T12" fmla="*/ 40 w 532"/>
                  <a:gd name="T13" fmla="*/ 197 h 532"/>
                  <a:gd name="T14" fmla="*/ 27 w 532"/>
                  <a:gd name="T15" fmla="*/ 149 h 532"/>
                  <a:gd name="T16" fmla="*/ 27 w 532"/>
                  <a:gd name="T17" fmla="*/ 149 h 532"/>
                  <a:gd name="T18" fmla="*/ 71 w 532"/>
                  <a:gd name="T19" fmla="*/ 126 h 532"/>
                  <a:gd name="T20" fmla="*/ 94 w 532"/>
                  <a:gd name="T21" fmla="*/ 105 h 532"/>
                  <a:gd name="T22" fmla="*/ 124 w 532"/>
                  <a:gd name="T23" fmla="*/ 79 h 532"/>
                  <a:gd name="T24" fmla="*/ 135 w 532"/>
                  <a:gd name="T25" fmla="*/ 29 h 532"/>
                  <a:gd name="T26" fmla="*/ 145 w 532"/>
                  <a:gd name="T27" fmla="*/ 41 h 532"/>
                  <a:gd name="T28" fmla="*/ 151 w 532"/>
                  <a:gd name="T29" fmla="*/ 56 h 532"/>
                  <a:gd name="T30" fmla="*/ 191 w 532"/>
                  <a:gd name="T31" fmla="*/ 40 h 532"/>
                  <a:gd name="T32" fmla="*/ 226 w 532"/>
                  <a:gd name="T33" fmla="*/ 31 h 532"/>
                  <a:gd name="T34" fmla="*/ 261 w 532"/>
                  <a:gd name="T35" fmla="*/ 0 h 532"/>
                  <a:gd name="T36" fmla="*/ 261 w 532"/>
                  <a:gd name="T37" fmla="*/ 0 h 532"/>
                  <a:gd name="T38" fmla="*/ 302 w 532"/>
                  <a:gd name="T39" fmla="*/ 31 h 532"/>
                  <a:gd name="T40" fmla="*/ 334 w 532"/>
                  <a:gd name="T41" fmla="*/ 40 h 532"/>
                  <a:gd name="T42" fmla="*/ 369 w 532"/>
                  <a:gd name="T43" fmla="*/ 51 h 532"/>
                  <a:gd name="T44" fmla="*/ 416 w 532"/>
                  <a:gd name="T45" fmla="*/ 43 h 532"/>
                  <a:gd name="T46" fmla="*/ 407 w 532"/>
                  <a:gd name="T47" fmla="*/ 57 h 532"/>
                  <a:gd name="T48" fmla="*/ 396 w 532"/>
                  <a:gd name="T49" fmla="*/ 69 h 532"/>
                  <a:gd name="T50" fmla="*/ 426 w 532"/>
                  <a:gd name="T51" fmla="*/ 93 h 532"/>
                  <a:gd name="T52" fmla="*/ 478 w 532"/>
                  <a:gd name="T53" fmla="*/ 156 h 532"/>
                  <a:gd name="T54" fmla="*/ 476 w 532"/>
                  <a:gd name="T55" fmla="*/ 151 h 532"/>
                  <a:gd name="T56" fmla="*/ 504 w 532"/>
                  <a:gd name="T57" fmla="*/ 139 h 532"/>
                  <a:gd name="T58" fmla="*/ 491 w 532"/>
                  <a:gd name="T59" fmla="*/ 188 h 532"/>
                  <a:gd name="T60" fmla="*/ 501 w 532"/>
                  <a:gd name="T61" fmla="*/ 228 h 532"/>
                  <a:gd name="T62" fmla="*/ 500 w 532"/>
                  <a:gd name="T63" fmla="*/ 261 h 532"/>
                  <a:gd name="T64" fmla="*/ 532 w 532"/>
                  <a:gd name="T65" fmla="*/ 302 h 532"/>
                  <a:gd name="T66" fmla="*/ 517 w 532"/>
                  <a:gd name="T67" fmla="*/ 302 h 532"/>
                  <a:gd name="T68" fmla="*/ 501 w 532"/>
                  <a:gd name="T69" fmla="*/ 298 h 532"/>
                  <a:gd name="T70" fmla="*/ 491 w 532"/>
                  <a:gd name="T71" fmla="*/ 333 h 532"/>
                  <a:gd name="T72" fmla="*/ 476 w 532"/>
                  <a:gd name="T73" fmla="*/ 370 h 532"/>
                  <a:gd name="T74" fmla="*/ 488 w 532"/>
                  <a:gd name="T75" fmla="*/ 414 h 532"/>
                  <a:gd name="T76" fmla="*/ 475 w 532"/>
                  <a:gd name="T77" fmla="*/ 406 h 532"/>
                  <a:gd name="T78" fmla="*/ 463 w 532"/>
                  <a:gd name="T79" fmla="*/ 396 h 532"/>
                  <a:gd name="T80" fmla="*/ 438 w 532"/>
                  <a:gd name="T81" fmla="*/ 426 h 532"/>
                  <a:gd name="T82" fmla="*/ 408 w 532"/>
                  <a:gd name="T83" fmla="*/ 451 h 532"/>
                  <a:gd name="T84" fmla="*/ 394 w 532"/>
                  <a:gd name="T85" fmla="*/ 498 h 532"/>
                  <a:gd name="T86" fmla="*/ 386 w 532"/>
                  <a:gd name="T87" fmla="*/ 485 h 532"/>
                  <a:gd name="T88" fmla="*/ 379 w 532"/>
                  <a:gd name="T89" fmla="*/ 471 h 532"/>
                  <a:gd name="T90" fmla="*/ 342 w 532"/>
                  <a:gd name="T91" fmla="*/ 490 h 532"/>
                  <a:gd name="T92" fmla="*/ 269 w 532"/>
                  <a:gd name="T93" fmla="*/ 501 h 532"/>
                  <a:gd name="T94" fmla="*/ 271 w 532"/>
                  <a:gd name="T95" fmla="*/ 500 h 532"/>
                  <a:gd name="T96" fmla="*/ 271 w 532"/>
                  <a:gd name="T97" fmla="*/ 532 h 532"/>
                  <a:gd name="T98" fmla="*/ 229 w 532"/>
                  <a:gd name="T99" fmla="*/ 500 h 532"/>
                  <a:gd name="T100" fmla="*/ 196 w 532"/>
                  <a:gd name="T101" fmla="*/ 491 h 532"/>
                  <a:gd name="T102" fmla="*/ 162 w 532"/>
                  <a:gd name="T103" fmla="*/ 476 h 532"/>
                  <a:gd name="T104" fmla="*/ 163 w 532"/>
                  <a:gd name="T105" fmla="*/ 476 h 532"/>
                  <a:gd name="T106" fmla="*/ 149 w 532"/>
                  <a:gd name="T107" fmla="*/ 504 h 532"/>
                  <a:gd name="T108" fmla="*/ 131 w 532"/>
                  <a:gd name="T109" fmla="*/ 460 h 532"/>
                  <a:gd name="T110" fmla="*/ 104 w 532"/>
                  <a:gd name="T111" fmla="*/ 436 h 532"/>
                  <a:gd name="T112" fmla="*/ 79 w 532"/>
                  <a:gd name="T113" fmla="*/ 407 h 532"/>
                  <a:gd name="T114" fmla="*/ 29 w 532"/>
                  <a:gd name="T115" fmla="*/ 396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2" h="532">
                    <a:moveTo>
                      <a:pt x="56" y="380"/>
                    </a:moveTo>
                    <a:lnTo>
                      <a:pt x="40" y="338"/>
                    </a:lnTo>
                    <a:lnTo>
                      <a:pt x="11" y="349"/>
                    </a:lnTo>
                    <a:lnTo>
                      <a:pt x="26" y="391"/>
                    </a:lnTo>
                    <a:lnTo>
                      <a:pt x="56" y="380"/>
                    </a:lnTo>
                    <a:close/>
                    <a:moveTo>
                      <a:pt x="40" y="338"/>
                    </a:moveTo>
                    <a:lnTo>
                      <a:pt x="40" y="339"/>
                    </a:lnTo>
                    <a:lnTo>
                      <a:pt x="40" y="340"/>
                    </a:lnTo>
                    <a:lnTo>
                      <a:pt x="25" y="344"/>
                    </a:lnTo>
                    <a:lnTo>
                      <a:pt x="40" y="338"/>
                    </a:lnTo>
                    <a:close/>
                    <a:moveTo>
                      <a:pt x="40" y="340"/>
                    </a:moveTo>
                    <a:lnTo>
                      <a:pt x="30" y="303"/>
                    </a:lnTo>
                    <a:lnTo>
                      <a:pt x="0" y="312"/>
                    </a:lnTo>
                    <a:lnTo>
                      <a:pt x="11" y="348"/>
                    </a:lnTo>
                    <a:lnTo>
                      <a:pt x="40" y="340"/>
                    </a:lnTo>
                    <a:close/>
                    <a:moveTo>
                      <a:pt x="30" y="303"/>
                    </a:moveTo>
                    <a:lnTo>
                      <a:pt x="30" y="305"/>
                    </a:lnTo>
                    <a:lnTo>
                      <a:pt x="30" y="307"/>
                    </a:lnTo>
                    <a:lnTo>
                      <a:pt x="15" y="307"/>
                    </a:lnTo>
                    <a:lnTo>
                      <a:pt x="30" y="303"/>
                    </a:lnTo>
                    <a:close/>
                    <a:moveTo>
                      <a:pt x="30" y="307"/>
                    </a:moveTo>
                    <a:lnTo>
                      <a:pt x="30" y="266"/>
                    </a:lnTo>
                    <a:lnTo>
                      <a:pt x="0" y="266"/>
                    </a:lnTo>
                    <a:lnTo>
                      <a:pt x="0" y="307"/>
                    </a:lnTo>
                    <a:lnTo>
                      <a:pt x="30" y="307"/>
                    </a:lnTo>
                    <a:close/>
                    <a:moveTo>
                      <a:pt x="30" y="266"/>
                    </a:moveTo>
                    <a:lnTo>
                      <a:pt x="30" y="229"/>
                    </a:lnTo>
                    <a:lnTo>
                      <a:pt x="0" y="229"/>
                    </a:lnTo>
                    <a:lnTo>
                      <a:pt x="0" y="266"/>
                    </a:lnTo>
                    <a:lnTo>
                      <a:pt x="30" y="266"/>
                    </a:lnTo>
                    <a:close/>
                    <a:moveTo>
                      <a:pt x="30" y="229"/>
                    </a:moveTo>
                    <a:lnTo>
                      <a:pt x="30" y="231"/>
                    </a:lnTo>
                    <a:lnTo>
                      <a:pt x="30" y="233"/>
                    </a:lnTo>
                    <a:lnTo>
                      <a:pt x="15" y="229"/>
                    </a:lnTo>
                    <a:lnTo>
                      <a:pt x="30" y="229"/>
                    </a:lnTo>
                    <a:close/>
                    <a:moveTo>
                      <a:pt x="30" y="233"/>
                    </a:moveTo>
                    <a:lnTo>
                      <a:pt x="40" y="196"/>
                    </a:lnTo>
                    <a:lnTo>
                      <a:pt x="11" y="188"/>
                    </a:lnTo>
                    <a:lnTo>
                      <a:pt x="0" y="225"/>
                    </a:lnTo>
                    <a:lnTo>
                      <a:pt x="30" y="233"/>
                    </a:lnTo>
                    <a:close/>
                    <a:moveTo>
                      <a:pt x="40" y="196"/>
                    </a:moveTo>
                    <a:lnTo>
                      <a:pt x="40" y="197"/>
                    </a:lnTo>
                    <a:lnTo>
                      <a:pt x="40" y="198"/>
                    </a:lnTo>
                    <a:lnTo>
                      <a:pt x="25" y="192"/>
                    </a:lnTo>
                    <a:lnTo>
                      <a:pt x="40" y="196"/>
                    </a:lnTo>
                    <a:close/>
                    <a:moveTo>
                      <a:pt x="40" y="198"/>
                    </a:moveTo>
                    <a:lnTo>
                      <a:pt x="56" y="162"/>
                    </a:lnTo>
                    <a:lnTo>
                      <a:pt x="27" y="149"/>
                    </a:lnTo>
                    <a:lnTo>
                      <a:pt x="11" y="186"/>
                    </a:lnTo>
                    <a:lnTo>
                      <a:pt x="40" y="198"/>
                    </a:lnTo>
                    <a:close/>
                    <a:moveTo>
                      <a:pt x="56" y="162"/>
                    </a:moveTo>
                    <a:lnTo>
                      <a:pt x="71" y="126"/>
                    </a:lnTo>
                    <a:lnTo>
                      <a:pt x="42" y="114"/>
                    </a:lnTo>
                    <a:lnTo>
                      <a:pt x="27" y="149"/>
                    </a:lnTo>
                    <a:lnTo>
                      <a:pt x="56" y="162"/>
                    </a:lnTo>
                    <a:close/>
                    <a:moveTo>
                      <a:pt x="71" y="126"/>
                    </a:moveTo>
                    <a:lnTo>
                      <a:pt x="70" y="128"/>
                    </a:lnTo>
                    <a:lnTo>
                      <a:pt x="68" y="130"/>
                    </a:lnTo>
                    <a:lnTo>
                      <a:pt x="57" y="120"/>
                    </a:lnTo>
                    <a:lnTo>
                      <a:pt x="71" y="126"/>
                    </a:lnTo>
                    <a:close/>
                    <a:moveTo>
                      <a:pt x="68" y="130"/>
                    </a:moveTo>
                    <a:lnTo>
                      <a:pt x="94" y="105"/>
                    </a:lnTo>
                    <a:lnTo>
                      <a:pt x="72" y="82"/>
                    </a:lnTo>
                    <a:lnTo>
                      <a:pt x="45" y="109"/>
                    </a:lnTo>
                    <a:lnTo>
                      <a:pt x="68" y="130"/>
                    </a:lnTo>
                    <a:close/>
                    <a:moveTo>
                      <a:pt x="94" y="105"/>
                    </a:moveTo>
                    <a:lnTo>
                      <a:pt x="93" y="105"/>
                    </a:lnTo>
                    <a:lnTo>
                      <a:pt x="92" y="106"/>
                    </a:lnTo>
                    <a:lnTo>
                      <a:pt x="83" y="93"/>
                    </a:lnTo>
                    <a:lnTo>
                      <a:pt x="94" y="105"/>
                    </a:lnTo>
                    <a:close/>
                    <a:moveTo>
                      <a:pt x="92" y="106"/>
                    </a:moveTo>
                    <a:lnTo>
                      <a:pt x="124" y="79"/>
                    </a:lnTo>
                    <a:lnTo>
                      <a:pt x="105" y="56"/>
                    </a:lnTo>
                    <a:lnTo>
                      <a:pt x="73" y="81"/>
                    </a:lnTo>
                    <a:lnTo>
                      <a:pt x="92" y="106"/>
                    </a:lnTo>
                    <a:close/>
                    <a:moveTo>
                      <a:pt x="124" y="79"/>
                    </a:moveTo>
                    <a:lnTo>
                      <a:pt x="156" y="54"/>
                    </a:lnTo>
                    <a:lnTo>
                      <a:pt x="135" y="29"/>
                    </a:lnTo>
                    <a:lnTo>
                      <a:pt x="105" y="56"/>
                    </a:lnTo>
                    <a:lnTo>
                      <a:pt x="124" y="79"/>
                    </a:lnTo>
                    <a:close/>
                    <a:moveTo>
                      <a:pt x="156" y="54"/>
                    </a:moveTo>
                    <a:lnTo>
                      <a:pt x="154" y="55"/>
                    </a:lnTo>
                    <a:lnTo>
                      <a:pt x="151" y="56"/>
                    </a:lnTo>
                    <a:lnTo>
                      <a:pt x="145" y="41"/>
                    </a:lnTo>
                    <a:lnTo>
                      <a:pt x="156" y="54"/>
                    </a:lnTo>
                    <a:close/>
                    <a:moveTo>
                      <a:pt x="151" y="56"/>
                    </a:moveTo>
                    <a:lnTo>
                      <a:pt x="192" y="40"/>
                    </a:lnTo>
                    <a:lnTo>
                      <a:pt x="182" y="11"/>
                    </a:lnTo>
                    <a:lnTo>
                      <a:pt x="140" y="26"/>
                    </a:lnTo>
                    <a:lnTo>
                      <a:pt x="151" y="56"/>
                    </a:lnTo>
                    <a:close/>
                    <a:moveTo>
                      <a:pt x="192" y="40"/>
                    </a:moveTo>
                    <a:lnTo>
                      <a:pt x="192" y="40"/>
                    </a:lnTo>
                    <a:lnTo>
                      <a:pt x="191" y="40"/>
                    </a:lnTo>
                    <a:lnTo>
                      <a:pt x="187" y="25"/>
                    </a:lnTo>
                    <a:lnTo>
                      <a:pt x="192" y="40"/>
                    </a:lnTo>
                    <a:close/>
                    <a:moveTo>
                      <a:pt x="191" y="40"/>
                    </a:moveTo>
                    <a:lnTo>
                      <a:pt x="228" y="30"/>
                    </a:lnTo>
                    <a:lnTo>
                      <a:pt x="220" y="0"/>
                    </a:lnTo>
                    <a:lnTo>
                      <a:pt x="183" y="11"/>
                    </a:lnTo>
                    <a:lnTo>
                      <a:pt x="191" y="40"/>
                    </a:lnTo>
                    <a:close/>
                    <a:moveTo>
                      <a:pt x="228" y="30"/>
                    </a:moveTo>
                    <a:lnTo>
                      <a:pt x="226" y="31"/>
                    </a:lnTo>
                    <a:lnTo>
                      <a:pt x="224" y="31"/>
                    </a:lnTo>
                    <a:lnTo>
                      <a:pt x="224" y="15"/>
                    </a:lnTo>
                    <a:lnTo>
                      <a:pt x="228" y="30"/>
                    </a:lnTo>
                    <a:close/>
                    <a:moveTo>
                      <a:pt x="224" y="31"/>
                    </a:moveTo>
                    <a:lnTo>
                      <a:pt x="261" y="31"/>
                    </a:lnTo>
                    <a:lnTo>
                      <a:pt x="261" y="0"/>
                    </a:lnTo>
                    <a:lnTo>
                      <a:pt x="224" y="0"/>
                    </a:lnTo>
                    <a:lnTo>
                      <a:pt x="224" y="31"/>
                    </a:lnTo>
                    <a:close/>
                    <a:moveTo>
                      <a:pt x="261" y="31"/>
                    </a:moveTo>
                    <a:lnTo>
                      <a:pt x="302" y="31"/>
                    </a:lnTo>
                    <a:lnTo>
                      <a:pt x="302" y="0"/>
                    </a:lnTo>
                    <a:lnTo>
                      <a:pt x="261" y="0"/>
                    </a:lnTo>
                    <a:lnTo>
                      <a:pt x="261" y="31"/>
                    </a:lnTo>
                    <a:close/>
                    <a:moveTo>
                      <a:pt x="302" y="31"/>
                    </a:moveTo>
                    <a:lnTo>
                      <a:pt x="299" y="31"/>
                    </a:lnTo>
                    <a:lnTo>
                      <a:pt x="298" y="30"/>
                    </a:lnTo>
                    <a:lnTo>
                      <a:pt x="302" y="15"/>
                    </a:lnTo>
                    <a:lnTo>
                      <a:pt x="302" y="31"/>
                    </a:lnTo>
                    <a:close/>
                    <a:moveTo>
                      <a:pt x="298" y="30"/>
                    </a:moveTo>
                    <a:lnTo>
                      <a:pt x="334" y="40"/>
                    </a:lnTo>
                    <a:lnTo>
                      <a:pt x="343" y="11"/>
                    </a:lnTo>
                    <a:lnTo>
                      <a:pt x="307" y="0"/>
                    </a:lnTo>
                    <a:lnTo>
                      <a:pt x="298" y="30"/>
                    </a:lnTo>
                    <a:close/>
                    <a:moveTo>
                      <a:pt x="334" y="40"/>
                    </a:moveTo>
                    <a:lnTo>
                      <a:pt x="371" y="52"/>
                    </a:lnTo>
                    <a:lnTo>
                      <a:pt x="380" y="21"/>
                    </a:lnTo>
                    <a:lnTo>
                      <a:pt x="343" y="11"/>
                    </a:lnTo>
                    <a:lnTo>
                      <a:pt x="334" y="40"/>
                    </a:lnTo>
                    <a:close/>
                    <a:moveTo>
                      <a:pt x="371" y="52"/>
                    </a:moveTo>
                    <a:lnTo>
                      <a:pt x="369" y="51"/>
                    </a:lnTo>
                    <a:lnTo>
                      <a:pt x="367" y="49"/>
                    </a:lnTo>
                    <a:lnTo>
                      <a:pt x="375" y="36"/>
                    </a:lnTo>
                    <a:lnTo>
                      <a:pt x="371" y="52"/>
                    </a:lnTo>
                    <a:close/>
                    <a:moveTo>
                      <a:pt x="367" y="49"/>
                    </a:moveTo>
                    <a:lnTo>
                      <a:pt x="398" y="70"/>
                    </a:lnTo>
                    <a:lnTo>
                      <a:pt x="416" y="43"/>
                    </a:lnTo>
                    <a:lnTo>
                      <a:pt x="384" y="23"/>
                    </a:lnTo>
                    <a:lnTo>
                      <a:pt x="367" y="49"/>
                    </a:lnTo>
                    <a:close/>
                    <a:moveTo>
                      <a:pt x="398" y="70"/>
                    </a:moveTo>
                    <a:lnTo>
                      <a:pt x="397" y="70"/>
                    </a:lnTo>
                    <a:lnTo>
                      <a:pt x="396" y="69"/>
                    </a:lnTo>
                    <a:lnTo>
                      <a:pt x="407" y="57"/>
                    </a:lnTo>
                    <a:lnTo>
                      <a:pt x="398" y="70"/>
                    </a:lnTo>
                    <a:close/>
                    <a:moveTo>
                      <a:pt x="396" y="69"/>
                    </a:moveTo>
                    <a:lnTo>
                      <a:pt x="428" y="95"/>
                    </a:lnTo>
                    <a:lnTo>
                      <a:pt x="448" y="71"/>
                    </a:lnTo>
                    <a:lnTo>
                      <a:pt x="417" y="44"/>
                    </a:lnTo>
                    <a:lnTo>
                      <a:pt x="396" y="69"/>
                    </a:lnTo>
                    <a:close/>
                    <a:moveTo>
                      <a:pt x="428" y="95"/>
                    </a:moveTo>
                    <a:lnTo>
                      <a:pt x="427" y="94"/>
                    </a:lnTo>
                    <a:lnTo>
                      <a:pt x="426" y="93"/>
                    </a:lnTo>
                    <a:lnTo>
                      <a:pt x="438" y="83"/>
                    </a:lnTo>
                    <a:lnTo>
                      <a:pt x="428" y="95"/>
                    </a:lnTo>
                    <a:close/>
                    <a:moveTo>
                      <a:pt x="426" y="93"/>
                    </a:moveTo>
                    <a:lnTo>
                      <a:pt x="452" y="124"/>
                    </a:lnTo>
                    <a:lnTo>
                      <a:pt x="476" y="105"/>
                    </a:lnTo>
                    <a:lnTo>
                      <a:pt x="450" y="73"/>
                    </a:lnTo>
                    <a:lnTo>
                      <a:pt x="426" y="93"/>
                    </a:lnTo>
                    <a:close/>
                    <a:moveTo>
                      <a:pt x="452" y="124"/>
                    </a:moveTo>
                    <a:lnTo>
                      <a:pt x="478" y="156"/>
                    </a:lnTo>
                    <a:lnTo>
                      <a:pt x="502" y="135"/>
                    </a:lnTo>
                    <a:lnTo>
                      <a:pt x="476" y="105"/>
                    </a:lnTo>
                    <a:lnTo>
                      <a:pt x="452" y="124"/>
                    </a:lnTo>
                    <a:close/>
                    <a:moveTo>
                      <a:pt x="478" y="156"/>
                    </a:moveTo>
                    <a:lnTo>
                      <a:pt x="477" y="154"/>
                    </a:lnTo>
                    <a:lnTo>
                      <a:pt x="476" y="151"/>
                    </a:lnTo>
                    <a:lnTo>
                      <a:pt x="490" y="145"/>
                    </a:lnTo>
                    <a:lnTo>
                      <a:pt x="478" y="156"/>
                    </a:lnTo>
                    <a:close/>
                    <a:moveTo>
                      <a:pt x="476" y="151"/>
                    </a:moveTo>
                    <a:lnTo>
                      <a:pt x="491" y="188"/>
                    </a:lnTo>
                    <a:lnTo>
                      <a:pt x="521" y="176"/>
                    </a:lnTo>
                    <a:lnTo>
                      <a:pt x="504" y="139"/>
                    </a:lnTo>
                    <a:lnTo>
                      <a:pt x="476" y="151"/>
                    </a:lnTo>
                    <a:close/>
                    <a:moveTo>
                      <a:pt x="491" y="188"/>
                    </a:moveTo>
                    <a:lnTo>
                      <a:pt x="491" y="187"/>
                    </a:lnTo>
                    <a:lnTo>
                      <a:pt x="491" y="186"/>
                    </a:lnTo>
                    <a:lnTo>
                      <a:pt x="505" y="182"/>
                    </a:lnTo>
                    <a:lnTo>
                      <a:pt x="491" y="188"/>
                    </a:lnTo>
                    <a:close/>
                    <a:moveTo>
                      <a:pt x="491" y="186"/>
                    </a:moveTo>
                    <a:lnTo>
                      <a:pt x="501" y="228"/>
                    </a:lnTo>
                    <a:lnTo>
                      <a:pt x="532" y="220"/>
                    </a:lnTo>
                    <a:lnTo>
                      <a:pt x="521" y="178"/>
                    </a:lnTo>
                    <a:lnTo>
                      <a:pt x="491" y="186"/>
                    </a:lnTo>
                    <a:close/>
                    <a:moveTo>
                      <a:pt x="501" y="228"/>
                    </a:moveTo>
                    <a:lnTo>
                      <a:pt x="500" y="226"/>
                    </a:lnTo>
                    <a:lnTo>
                      <a:pt x="500" y="224"/>
                    </a:lnTo>
                    <a:lnTo>
                      <a:pt x="517" y="224"/>
                    </a:lnTo>
                    <a:lnTo>
                      <a:pt x="501" y="228"/>
                    </a:lnTo>
                    <a:close/>
                    <a:moveTo>
                      <a:pt x="500" y="224"/>
                    </a:moveTo>
                    <a:lnTo>
                      <a:pt x="500" y="261"/>
                    </a:lnTo>
                    <a:lnTo>
                      <a:pt x="532" y="261"/>
                    </a:lnTo>
                    <a:lnTo>
                      <a:pt x="532" y="224"/>
                    </a:lnTo>
                    <a:lnTo>
                      <a:pt x="500" y="224"/>
                    </a:lnTo>
                    <a:close/>
                    <a:moveTo>
                      <a:pt x="500" y="261"/>
                    </a:moveTo>
                    <a:lnTo>
                      <a:pt x="500" y="302"/>
                    </a:lnTo>
                    <a:lnTo>
                      <a:pt x="532" y="302"/>
                    </a:lnTo>
                    <a:lnTo>
                      <a:pt x="532" y="261"/>
                    </a:lnTo>
                    <a:lnTo>
                      <a:pt x="500" y="261"/>
                    </a:lnTo>
                    <a:close/>
                    <a:moveTo>
                      <a:pt x="500" y="302"/>
                    </a:moveTo>
                    <a:lnTo>
                      <a:pt x="500" y="300"/>
                    </a:lnTo>
                    <a:lnTo>
                      <a:pt x="501" y="298"/>
                    </a:lnTo>
                    <a:lnTo>
                      <a:pt x="517" y="302"/>
                    </a:lnTo>
                    <a:lnTo>
                      <a:pt x="500" y="302"/>
                    </a:lnTo>
                    <a:close/>
                    <a:moveTo>
                      <a:pt x="501" y="298"/>
                    </a:moveTo>
                    <a:lnTo>
                      <a:pt x="491" y="335"/>
                    </a:lnTo>
                    <a:lnTo>
                      <a:pt x="521" y="343"/>
                    </a:lnTo>
                    <a:lnTo>
                      <a:pt x="531" y="306"/>
                    </a:lnTo>
                    <a:lnTo>
                      <a:pt x="501" y="298"/>
                    </a:lnTo>
                    <a:close/>
                    <a:moveTo>
                      <a:pt x="491" y="335"/>
                    </a:moveTo>
                    <a:lnTo>
                      <a:pt x="491" y="334"/>
                    </a:lnTo>
                    <a:lnTo>
                      <a:pt x="491" y="333"/>
                    </a:lnTo>
                    <a:lnTo>
                      <a:pt x="505" y="339"/>
                    </a:lnTo>
                    <a:lnTo>
                      <a:pt x="491" y="335"/>
                    </a:lnTo>
                    <a:close/>
                    <a:moveTo>
                      <a:pt x="491" y="333"/>
                    </a:moveTo>
                    <a:lnTo>
                      <a:pt x="476" y="370"/>
                    </a:lnTo>
                    <a:lnTo>
                      <a:pt x="504" y="382"/>
                    </a:lnTo>
                    <a:lnTo>
                      <a:pt x="521" y="345"/>
                    </a:lnTo>
                    <a:lnTo>
                      <a:pt x="491" y="333"/>
                    </a:lnTo>
                    <a:close/>
                    <a:moveTo>
                      <a:pt x="476" y="370"/>
                    </a:moveTo>
                    <a:lnTo>
                      <a:pt x="476" y="370"/>
                    </a:lnTo>
                    <a:lnTo>
                      <a:pt x="476" y="369"/>
                    </a:lnTo>
                    <a:lnTo>
                      <a:pt x="490" y="376"/>
                    </a:lnTo>
                    <a:lnTo>
                      <a:pt x="476" y="370"/>
                    </a:lnTo>
                    <a:close/>
                    <a:moveTo>
                      <a:pt x="476" y="369"/>
                    </a:moveTo>
                    <a:lnTo>
                      <a:pt x="461" y="399"/>
                    </a:lnTo>
                    <a:lnTo>
                      <a:pt x="488" y="414"/>
                    </a:lnTo>
                    <a:lnTo>
                      <a:pt x="504" y="382"/>
                    </a:lnTo>
                    <a:lnTo>
                      <a:pt x="476" y="369"/>
                    </a:lnTo>
                    <a:close/>
                    <a:moveTo>
                      <a:pt x="461" y="399"/>
                    </a:moveTo>
                    <a:lnTo>
                      <a:pt x="462" y="398"/>
                    </a:lnTo>
                    <a:lnTo>
                      <a:pt x="463" y="396"/>
                    </a:lnTo>
                    <a:lnTo>
                      <a:pt x="475" y="406"/>
                    </a:lnTo>
                    <a:lnTo>
                      <a:pt x="461" y="399"/>
                    </a:lnTo>
                    <a:close/>
                    <a:moveTo>
                      <a:pt x="463" y="396"/>
                    </a:moveTo>
                    <a:lnTo>
                      <a:pt x="436" y="428"/>
                    </a:lnTo>
                    <a:lnTo>
                      <a:pt x="461" y="448"/>
                    </a:lnTo>
                    <a:lnTo>
                      <a:pt x="487" y="417"/>
                    </a:lnTo>
                    <a:lnTo>
                      <a:pt x="463" y="396"/>
                    </a:lnTo>
                    <a:close/>
                    <a:moveTo>
                      <a:pt x="436" y="428"/>
                    </a:moveTo>
                    <a:lnTo>
                      <a:pt x="437" y="427"/>
                    </a:lnTo>
                    <a:lnTo>
                      <a:pt x="438" y="426"/>
                    </a:lnTo>
                    <a:lnTo>
                      <a:pt x="448" y="438"/>
                    </a:lnTo>
                    <a:lnTo>
                      <a:pt x="436" y="428"/>
                    </a:lnTo>
                    <a:close/>
                    <a:moveTo>
                      <a:pt x="438" y="426"/>
                    </a:moveTo>
                    <a:lnTo>
                      <a:pt x="408" y="452"/>
                    </a:lnTo>
                    <a:lnTo>
                      <a:pt x="427" y="476"/>
                    </a:lnTo>
                    <a:lnTo>
                      <a:pt x="459" y="450"/>
                    </a:lnTo>
                    <a:lnTo>
                      <a:pt x="438" y="426"/>
                    </a:lnTo>
                    <a:close/>
                    <a:moveTo>
                      <a:pt x="408" y="452"/>
                    </a:moveTo>
                    <a:lnTo>
                      <a:pt x="408" y="451"/>
                    </a:lnTo>
                    <a:lnTo>
                      <a:pt x="409" y="451"/>
                    </a:lnTo>
                    <a:lnTo>
                      <a:pt x="417" y="464"/>
                    </a:lnTo>
                    <a:lnTo>
                      <a:pt x="408" y="452"/>
                    </a:lnTo>
                    <a:close/>
                    <a:moveTo>
                      <a:pt x="409" y="451"/>
                    </a:moveTo>
                    <a:lnTo>
                      <a:pt x="377" y="472"/>
                    </a:lnTo>
                    <a:lnTo>
                      <a:pt x="394" y="498"/>
                    </a:lnTo>
                    <a:lnTo>
                      <a:pt x="426" y="477"/>
                    </a:lnTo>
                    <a:lnTo>
                      <a:pt x="409" y="451"/>
                    </a:lnTo>
                    <a:close/>
                    <a:moveTo>
                      <a:pt x="377" y="472"/>
                    </a:moveTo>
                    <a:lnTo>
                      <a:pt x="378" y="472"/>
                    </a:lnTo>
                    <a:lnTo>
                      <a:pt x="379" y="471"/>
                    </a:lnTo>
                    <a:lnTo>
                      <a:pt x="386" y="485"/>
                    </a:lnTo>
                    <a:lnTo>
                      <a:pt x="377" y="472"/>
                    </a:lnTo>
                    <a:close/>
                    <a:moveTo>
                      <a:pt x="379" y="471"/>
                    </a:moveTo>
                    <a:lnTo>
                      <a:pt x="337" y="492"/>
                    </a:lnTo>
                    <a:lnTo>
                      <a:pt x="350" y="520"/>
                    </a:lnTo>
                    <a:lnTo>
                      <a:pt x="392" y="499"/>
                    </a:lnTo>
                    <a:lnTo>
                      <a:pt x="379" y="471"/>
                    </a:lnTo>
                    <a:close/>
                    <a:moveTo>
                      <a:pt x="337" y="492"/>
                    </a:moveTo>
                    <a:lnTo>
                      <a:pt x="339" y="491"/>
                    </a:lnTo>
                    <a:lnTo>
                      <a:pt x="342" y="490"/>
                    </a:lnTo>
                    <a:lnTo>
                      <a:pt x="344" y="506"/>
                    </a:lnTo>
                    <a:lnTo>
                      <a:pt x="337" y="492"/>
                    </a:lnTo>
                    <a:close/>
                    <a:moveTo>
                      <a:pt x="342" y="490"/>
                    </a:moveTo>
                    <a:lnTo>
                      <a:pt x="306" y="495"/>
                    </a:lnTo>
                    <a:lnTo>
                      <a:pt x="310" y="527"/>
                    </a:lnTo>
                    <a:lnTo>
                      <a:pt x="346" y="522"/>
                    </a:lnTo>
                    <a:lnTo>
                      <a:pt x="342" y="490"/>
                    </a:lnTo>
                    <a:close/>
                    <a:moveTo>
                      <a:pt x="306" y="495"/>
                    </a:moveTo>
                    <a:lnTo>
                      <a:pt x="269" y="501"/>
                    </a:lnTo>
                    <a:lnTo>
                      <a:pt x="273" y="532"/>
                    </a:lnTo>
                    <a:lnTo>
                      <a:pt x="310" y="527"/>
                    </a:lnTo>
                    <a:lnTo>
                      <a:pt x="306" y="495"/>
                    </a:lnTo>
                    <a:close/>
                    <a:moveTo>
                      <a:pt x="269" y="501"/>
                    </a:moveTo>
                    <a:lnTo>
                      <a:pt x="270" y="500"/>
                    </a:lnTo>
                    <a:lnTo>
                      <a:pt x="271" y="500"/>
                    </a:lnTo>
                    <a:lnTo>
                      <a:pt x="271" y="516"/>
                    </a:lnTo>
                    <a:lnTo>
                      <a:pt x="269" y="501"/>
                    </a:lnTo>
                    <a:close/>
                    <a:moveTo>
                      <a:pt x="271" y="500"/>
                    </a:moveTo>
                    <a:lnTo>
                      <a:pt x="229" y="500"/>
                    </a:lnTo>
                    <a:lnTo>
                      <a:pt x="229" y="532"/>
                    </a:lnTo>
                    <a:lnTo>
                      <a:pt x="271" y="532"/>
                    </a:lnTo>
                    <a:lnTo>
                      <a:pt x="271" y="500"/>
                    </a:lnTo>
                    <a:close/>
                    <a:moveTo>
                      <a:pt x="229" y="500"/>
                    </a:moveTo>
                    <a:lnTo>
                      <a:pt x="231" y="500"/>
                    </a:lnTo>
                    <a:lnTo>
                      <a:pt x="233" y="501"/>
                    </a:lnTo>
                    <a:lnTo>
                      <a:pt x="229" y="516"/>
                    </a:lnTo>
                    <a:lnTo>
                      <a:pt x="229" y="500"/>
                    </a:lnTo>
                    <a:close/>
                    <a:moveTo>
                      <a:pt x="233" y="501"/>
                    </a:moveTo>
                    <a:lnTo>
                      <a:pt x="196" y="491"/>
                    </a:lnTo>
                    <a:lnTo>
                      <a:pt x="188" y="521"/>
                    </a:lnTo>
                    <a:lnTo>
                      <a:pt x="225" y="532"/>
                    </a:lnTo>
                    <a:lnTo>
                      <a:pt x="233" y="501"/>
                    </a:lnTo>
                    <a:close/>
                    <a:moveTo>
                      <a:pt x="196" y="491"/>
                    </a:moveTo>
                    <a:lnTo>
                      <a:pt x="197" y="491"/>
                    </a:lnTo>
                    <a:lnTo>
                      <a:pt x="198" y="491"/>
                    </a:lnTo>
                    <a:lnTo>
                      <a:pt x="192" y="506"/>
                    </a:lnTo>
                    <a:lnTo>
                      <a:pt x="196" y="491"/>
                    </a:lnTo>
                    <a:close/>
                    <a:moveTo>
                      <a:pt x="198" y="491"/>
                    </a:moveTo>
                    <a:lnTo>
                      <a:pt x="162" y="476"/>
                    </a:lnTo>
                    <a:lnTo>
                      <a:pt x="149" y="504"/>
                    </a:lnTo>
                    <a:lnTo>
                      <a:pt x="186" y="521"/>
                    </a:lnTo>
                    <a:lnTo>
                      <a:pt x="198" y="491"/>
                    </a:lnTo>
                    <a:close/>
                    <a:moveTo>
                      <a:pt x="162" y="476"/>
                    </a:moveTo>
                    <a:lnTo>
                      <a:pt x="162" y="476"/>
                    </a:lnTo>
                    <a:lnTo>
                      <a:pt x="163" y="476"/>
                    </a:lnTo>
                    <a:lnTo>
                      <a:pt x="156" y="490"/>
                    </a:lnTo>
                    <a:lnTo>
                      <a:pt x="162" y="476"/>
                    </a:lnTo>
                    <a:close/>
                    <a:moveTo>
                      <a:pt x="163" y="476"/>
                    </a:moveTo>
                    <a:lnTo>
                      <a:pt x="131" y="460"/>
                    </a:lnTo>
                    <a:lnTo>
                      <a:pt x="118" y="489"/>
                    </a:lnTo>
                    <a:lnTo>
                      <a:pt x="149" y="504"/>
                    </a:lnTo>
                    <a:lnTo>
                      <a:pt x="163" y="476"/>
                    </a:lnTo>
                    <a:close/>
                    <a:moveTo>
                      <a:pt x="131" y="460"/>
                    </a:moveTo>
                    <a:lnTo>
                      <a:pt x="133" y="461"/>
                    </a:lnTo>
                    <a:lnTo>
                      <a:pt x="134" y="462"/>
                    </a:lnTo>
                    <a:lnTo>
                      <a:pt x="125" y="475"/>
                    </a:lnTo>
                    <a:lnTo>
                      <a:pt x="131" y="460"/>
                    </a:lnTo>
                    <a:close/>
                    <a:moveTo>
                      <a:pt x="134" y="462"/>
                    </a:moveTo>
                    <a:lnTo>
                      <a:pt x="104" y="436"/>
                    </a:lnTo>
                    <a:lnTo>
                      <a:pt x="83" y="460"/>
                    </a:lnTo>
                    <a:lnTo>
                      <a:pt x="115" y="487"/>
                    </a:lnTo>
                    <a:lnTo>
                      <a:pt x="134" y="462"/>
                    </a:lnTo>
                    <a:close/>
                    <a:moveTo>
                      <a:pt x="104" y="436"/>
                    </a:moveTo>
                    <a:lnTo>
                      <a:pt x="105" y="437"/>
                    </a:lnTo>
                    <a:lnTo>
                      <a:pt x="106" y="438"/>
                    </a:lnTo>
                    <a:lnTo>
                      <a:pt x="93" y="448"/>
                    </a:lnTo>
                    <a:lnTo>
                      <a:pt x="104" y="436"/>
                    </a:lnTo>
                    <a:close/>
                    <a:moveTo>
                      <a:pt x="106" y="438"/>
                    </a:moveTo>
                    <a:lnTo>
                      <a:pt x="79" y="407"/>
                    </a:lnTo>
                    <a:lnTo>
                      <a:pt x="56" y="427"/>
                    </a:lnTo>
                    <a:lnTo>
                      <a:pt x="81" y="458"/>
                    </a:lnTo>
                    <a:lnTo>
                      <a:pt x="106" y="438"/>
                    </a:lnTo>
                    <a:close/>
                    <a:moveTo>
                      <a:pt x="79" y="407"/>
                    </a:moveTo>
                    <a:lnTo>
                      <a:pt x="54" y="376"/>
                    </a:lnTo>
                    <a:lnTo>
                      <a:pt x="29" y="396"/>
                    </a:lnTo>
                    <a:lnTo>
                      <a:pt x="56" y="427"/>
                    </a:lnTo>
                    <a:lnTo>
                      <a:pt x="79" y="40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0" name="Freeform 158">
                <a:extLst>
                  <a:ext uri="{FF2B5EF4-FFF2-40B4-BE49-F238E27FC236}">
                    <a16:creationId xmlns:a16="http://schemas.microsoft.com/office/drawing/2014/main" id="{18B0C58B-3086-21A8-E945-FBFF55DB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2820"/>
                <a:ext cx="220" cy="173"/>
              </a:xfrm>
              <a:custGeom>
                <a:avLst/>
                <a:gdLst>
                  <a:gd name="T0" fmla="*/ 423 w 1096"/>
                  <a:gd name="T1" fmla="*/ 235 h 862"/>
                  <a:gd name="T2" fmla="*/ 381 w 1096"/>
                  <a:gd name="T3" fmla="*/ 261 h 862"/>
                  <a:gd name="T4" fmla="*/ 324 w 1096"/>
                  <a:gd name="T5" fmla="*/ 293 h 862"/>
                  <a:gd name="T6" fmla="*/ 256 w 1096"/>
                  <a:gd name="T7" fmla="*/ 335 h 862"/>
                  <a:gd name="T8" fmla="*/ 188 w 1096"/>
                  <a:gd name="T9" fmla="*/ 382 h 862"/>
                  <a:gd name="T10" fmla="*/ 120 w 1096"/>
                  <a:gd name="T11" fmla="*/ 439 h 862"/>
                  <a:gd name="T12" fmla="*/ 63 w 1096"/>
                  <a:gd name="T13" fmla="*/ 496 h 862"/>
                  <a:gd name="T14" fmla="*/ 21 w 1096"/>
                  <a:gd name="T15" fmla="*/ 564 h 862"/>
                  <a:gd name="T16" fmla="*/ 0 w 1096"/>
                  <a:gd name="T17" fmla="*/ 631 h 862"/>
                  <a:gd name="T18" fmla="*/ 5 w 1096"/>
                  <a:gd name="T19" fmla="*/ 705 h 862"/>
                  <a:gd name="T20" fmla="*/ 41 w 1096"/>
                  <a:gd name="T21" fmla="*/ 783 h 862"/>
                  <a:gd name="T22" fmla="*/ 93 w 1096"/>
                  <a:gd name="T23" fmla="*/ 835 h 862"/>
                  <a:gd name="T24" fmla="*/ 162 w 1096"/>
                  <a:gd name="T25" fmla="*/ 857 h 862"/>
                  <a:gd name="T26" fmla="*/ 230 w 1096"/>
                  <a:gd name="T27" fmla="*/ 862 h 862"/>
                  <a:gd name="T28" fmla="*/ 302 w 1096"/>
                  <a:gd name="T29" fmla="*/ 840 h 862"/>
                  <a:gd name="T30" fmla="*/ 376 w 1096"/>
                  <a:gd name="T31" fmla="*/ 810 h 862"/>
                  <a:gd name="T32" fmla="*/ 449 w 1096"/>
                  <a:gd name="T33" fmla="*/ 768 h 862"/>
                  <a:gd name="T34" fmla="*/ 517 w 1096"/>
                  <a:gd name="T35" fmla="*/ 726 h 862"/>
                  <a:gd name="T36" fmla="*/ 580 w 1096"/>
                  <a:gd name="T37" fmla="*/ 679 h 862"/>
                  <a:gd name="T38" fmla="*/ 632 w 1096"/>
                  <a:gd name="T39" fmla="*/ 643 h 862"/>
                  <a:gd name="T40" fmla="*/ 669 w 1096"/>
                  <a:gd name="T41" fmla="*/ 616 h 862"/>
                  <a:gd name="T42" fmla="*/ 710 w 1096"/>
                  <a:gd name="T43" fmla="*/ 590 h 862"/>
                  <a:gd name="T44" fmla="*/ 768 w 1096"/>
                  <a:gd name="T45" fmla="*/ 559 h 862"/>
                  <a:gd name="T46" fmla="*/ 835 w 1096"/>
                  <a:gd name="T47" fmla="*/ 522 h 862"/>
                  <a:gd name="T48" fmla="*/ 903 w 1096"/>
                  <a:gd name="T49" fmla="*/ 475 h 862"/>
                  <a:gd name="T50" fmla="*/ 972 w 1096"/>
                  <a:gd name="T51" fmla="*/ 423 h 862"/>
                  <a:gd name="T52" fmla="*/ 1029 w 1096"/>
                  <a:gd name="T53" fmla="*/ 365 h 862"/>
                  <a:gd name="T54" fmla="*/ 1076 w 1096"/>
                  <a:gd name="T55" fmla="*/ 303 h 862"/>
                  <a:gd name="T56" fmla="*/ 1096 w 1096"/>
                  <a:gd name="T57" fmla="*/ 235 h 862"/>
                  <a:gd name="T58" fmla="*/ 1096 w 1096"/>
                  <a:gd name="T59" fmla="*/ 162 h 862"/>
                  <a:gd name="T60" fmla="*/ 1060 w 1096"/>
                  <a:gd name="T61" fmla="*/ 89 h 862"/>
                  <a:gd name="T62" fmla="*/ 1002 w 1096"/>
                  <a:gd name="T63" fmla="*/ 32 h 862"/>
                  <a:gd name="T64" fmla="*/ 940 w 1096"/>
                  <a:gd name="T65" fmla="*/ 5 h 862"/>
                  <a:gd name="T66" fmla="*/ 867 w 1096"/>
                  <a:gd name="T67" fmla="*/ 0 h 862"/>
                  <a:gd name="T68" fmla="*/ 793 w 1096"/>
                  <a:gd name="T69" fmla="*/ 16 h 862"/>
                  <a:gd name="T70" fmla="*/ 716 w 1096"/>
                  <a:gd name="T71" fmla="*/ 47 h 862"/>
                  <a:gd name="T72" fmla="*/ 642 w 1096"/>
                  <a:gd name="T73" fmla="*/ 84 h 862"/>
                  <a:gd name="T74" fmla="*/ 574 w 1096"/>
                  <a:gd name="T75" fmla="*/ 131 h 862"/>
                  <a:gd name="T76" fmla="*/ 512 w 1096"/>
                  <a:gd name="T77" fmla="*/ 173 h 862"/>
                  <a:gd name="T78" fmla="*/ 460 w 1096"/>
                  <a:gd name="T79" fmla="*/ 209 h 862"/>
                  <a:gd name="T80" fmla="*/ 423 w 1096"/>
                  <a:gd name="T81" fmla="*/ 235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96" h="862">
                    <a:moveTo>
                      <a:pt x="423" y="235"/>
                    </a:moveTo>
                    <a:lnTo>
                      <a:pt x="381" y="261"/>
                    </a:lnTo>
                    <a:lnTo>
                      <a:pt x="324" y="293"/>
                    </a:lnTo>
                    <a:lnTo>
                      <a:pt x="256" y="335"/>
                    </a:lnTo>
                    <a:lnTo>
                      <a:pt x="188" y="382"/>
                    </a:lnTo>
                    <a:lnTo>
                      <a:pt x="120" y="439"/>
                    </a:lnTo>
                    <a:lnTo>
                      <a:pt x="63" y="496"/>
                    </a:lnTo>
                    <a:lnTo>
                      <a:pt x="21" y="564"/>
                    </a:lnTo>
                    <a:lnTo>
                      <a:pt x="0" y="631"/>
                    </a:lnTo>
                    <a:lnTo>
                      <a:pt x="5" y="705"/>
                    </a:lnTo>
                    <a:lnTo>
                      <a:pt x="41" y="783"/>
                    </a:lnTo>
                    <a:lnTo>
                      <a:pt x="93" y="835"/>
                    </a:lnTo>
                    <a:lnTo>
                      <a:pt x="162" y="857"/>
                    </a:lnTo>
                    <a:lnTo>
                      <a:pt x="230" y="862"/>
                    </a:lnTo>
                    <a:lnTo>
                      <a:pt x="302" y="840"/>
                    </a:lnTo>
                    <a:lnTo>
                      <a:pt x="376" y="810"/>
                    </a:lnTo>
                    <a:lnTo>
                      <a:pt x="449" y="768"/>
                    </a:lnTo>
                    <a:lnTo>
                      <a:pt x="517" y="726"/>
                    </a:lnTo>
                    <a:lnTo>
                      <a:pt x="580" y="679"/>
                    </a:lnTo>
                    <a:lnTo>
                      <a:pt x="632" y="643"/>
                    </a:lnTo>
                    <a:lnTo>
                      <a:pt x="669" y="616"/>
                    </a:lnTo>
                    <a:lnTo>
                      <a:pt x="710" y="590"/>
                    </a:lnTo>
                    <a:lnTo>
                      <a:pt x="768" y="559"/>
                    </a:lnTo>
                    <a:lnTo>
                      <a:pt x="835" y="522"/>
                    </a:lnTo>
                    <a:lnTo>
                      <a:pt x="903" y="475"/>
                    </a:lnTo>
                    <a:lnTo>
                      <a:pt x="972" y="423"/>
                    </a:lnTo>
                    <a:lnTo>
                      <a:pt x="1029" y="365"/>
                    </a:lnTo>
                    <a:lnTo>
                      <a:pt x="1076" y="303"/>
                    </a:lnTo>
                    <a:lnTo>
                      <a:pt x="1096" y="235"/>
                    </a:lnTo>
                    <a:lnTo>
                      <a:pt x="1096" y="162"/>
                    </a:lnTo>
                    <a:lnTo>
                      <a:pt x="1060" y="89"/>
                    </a:lnTo>
                    <a:lnTo>
                      <a:pt x="1002" y="32"/>
                    </a:lnTo>
                    <a:lnTo>
                      <a:pt x="940" y="5"/>
                    </a:lnTo>
                    <a:lnTo>
                      <a:pt x="867" y="0"/>
                    </a:lnTo>
                    <a:lnTo>
                      <a:pt x="793" y="16"/>
                    </a:lnTo>
                    <a:lnTo>
                      <a:pt x="716" y="47"/>
                    </a:lnTo>
                    <a:lnTo>
                      <a:pt x="642" y="84"/>
                    </a:lnTo>
                    <a:lnTo>
                      <a:pt x="574" y="131"/>
                    </a:lnTo>
                    <a:lnTo>
                      <a:pt x="512" y="173"/>
                    </a:lnTo>
                    <a:lnTo>
                      <a:pt x="460" y="209"/>
                    </a:lnTo>
                    <a:lnTo>
                      <a:pt x="423" y="235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1" name="Freeform 159">
                <a:extLst>
                  <a:ext uri="{FF2B5EF4-FFF2-40B4-BE49-F238E27FC236}">
                    <a16:creationId xmlns:a16="http://schemas.microsoft.com/office/drawing/2014/main" id="{9F0822CE-864A-128F-8098-B3CFEE164A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4" y="2817"/>
                <a:ext cx="226" cy="179"/>
              </a:xfrm>
              <a:custGeom>
                <a:avLst/>
                <a:gdLst>
                  <a:gd name="T0" fmla="*/ 405 w 1128"/>
                  <a:gd name="T1" fmla="*/ 291 h 893"/>
                  <a:gd name="T2" fmla="*/ 390 w 1128"/>
                  <a:gd name="T3" fmla="*/ 263 h 893"/>
                  <a:gd name="T4" fmla="*/ 348 w 1128"/>
                  <a:gd name="T5" fmla="*/ 322 h 893"/>
                  <a:gd name="T6" fmla="*/ 263 w 1128"/>
                  <a:gd name="T7" fmla="*/ 337 h 893"/>
                  <a:gd name="T8" fmla="*/ 281 w 1128"/>
                  <a:gd name="T9" fmla="*/ 363 h 893"/>
                  <a:gd name="T10" fmla="*/ 146 w 1128"/>
                  <a:gd name="T11" fmla="*/ 467 h 893"/>
                  <a:gd name="T12" fmla="*/ 136 w 1128"/>
                  <a:gd name="T13" fmla="*/ 455 h 893"/>
                  <a:gd name="T14" fmla="*/ 66 w 1128"/>
                  <a:gd name="T15" fmla="*/ 504 h 893"/>
                  <a:gd name="T16" fmla="*/ 24 w 1128"/>
                  <a:gd name="T17" fmla="*/ 572 h 893"/>
                  <a:gd name="T18" fmla="*/ 22 w 1128"/>
                  <a:gd name="T19" fmla="*/ 575 h 893"/>
                  <a:gd name="T20" fmla="*/ 0 w 1128"/>
                  <a:gd name="T21" fmla="*/ 646 h 893"/>
                  <a:gd name="T22" fmla="*/ 0 w 1128"/>
                  <a:gd name="T23" fmla="*/ 648 h 893"/>
                  <a:gd name="T24" fmla="*/ 35 w 1128"/>
                  <a:gd name="T25" fmla="*/ 715 h 893"/>
                  <a:gd name="T26" fmla="*/ 43 w 1128"/>
                  <a:gd name="T27" fmla="*/ 805 h 893"/>
                  <a:gd name="T28" fmla="*/ 69 w 1128"/>
                  <a:gd name="T29" fmla="*/ 788 h 893"/>
                  <a:gd name="T30" fmla="*/ 182 w 1128"/>
                  <a:gd name="T31" fmla="*/ 857 h 893"/>
                  <a:gd name="T32" fmla="*/ 178 w 1128"/>
                  <a:gd name="T33" fmla="*/ 873 h 893"/>
                  <a:gd name="T34" fmla="*/ 250 w 1128"/>
                  <a:gd name="T35" fmla="*/ 893 h 893"/>
                  <a:gd name="T36" fmla="*/ 323 w 1128"/>
                  <a:gd name="T37" fmla="*/ 872 h 893"/>
                  <a:gd name="T38" fmla="*/ 325 w 1128"/>
                  <a:gd name="T39" fmla="*/ 871 h 893"/>
                  <a:gd name="T40" fmla="*/ 399 w 1128"/>
                  <a:gd name="T41" fmla="*/ 839 h 893"/>
                  <a:gd name="T42" fmla="*/ 400 w 1128"/>
                  <a:gd name="T43" fmla="*/ 839 h 893"/>
                  <a:gd name="T44" fmla="*/ 456 w 1128"/>
                  <a:gd name="T45" fmla="*/ 771 h 893"/>
                  <a:gd name="T46" fmla="*/ 541 w 1128"/>
                  <a:gd name="T47" fmla="*/ 756 h 893"/>
                  <a:gd name="T48" fmla="*/ 523 w 1128"/>
                  <a:gd name="T49" fmla="*/ 729 h 893"/>
                  <a:gd name="T50" fmla="*/ 639 w 1128"/>
                  <a:gd name="T51" fmla="*/ 645 h 893"/>
                  <a:gd name="T52" fmla="*/ 648 w 1128"/>
                  <a:gd name="T53" fmla="*/ 659 h 893"/>
                  <a:gd name="T54" fmla="*/ 675 w 1128"/>
                  <a:gd name="T55" fmla="*/ 620 h 893"/>
                  <a:gd name="T56" fmla="*/ 735 w 1128"/>
                  <a:gd name="T57" fmla="*/ 620 h 893"/>
                  <a:gd name="T58" fmla="*/ 717 w 1128"/>
                  <a:gd name="T59" fmla="*/ 592 h 893"/>
                  <a:gd name="T60" fmla="*/ 762 w 1128"/>
                  <a:gd name="T61" fmla="*/ 569 h 893"/>
                  <a:gd name="T62" fmla="*/ 791 w 1128"/>
                  <a:gd name="T63" fmla="*/ 588 h 893"/>
                  <a:gd name="T64" fmla="*/ 910 w 1128"/>
                  <a:gd name="T65" fmla="*/ 478 h 893"/>
                  <a:gd name="T66" fmla="*/ 919 w 1128"/>
                  <a:gd name="T67" fmla="*/ 491 h 893"/>
                  <a:gd name="T68" fmla="*/ 998 w 1128"/>
                  <a:gd name="T69" fmla="*/ 450 h 893"/>
                  <a:gd name="T70" fmla="*/ 1056 w 1128"/>
                  <a:gd name="T71" fmla="*/ 393 h 893"/>
                  <a:gd name="T72" fmla="*/ 1057 w 1128"/>
                  <a:gd name="T73" fmla="*/ 390 h 893"/>
                  <a:gd name="T74" fmla="*/ 1106 w 1128"/>
                  <a:gd name="T75" fmla="*/ 326 h 893"/>
                  <a:gd name="T76" fmla="*/ 1107 w 1128"/>
                  <a:gd name="T77" fmla="*/ 323 h 893"/>
                  <a:gd name="T78" fmla="*/ 1097 w 1128"/>
                  <a:gd name="T79" fmla="*/ 251 h 893"/>
                  <a:gd name="T80" fmla="*/ 1128 w 1128"/>
                  <a:gd name="T81" fmla="*/ 178 h 893"/>
                  <a:gd name="T82" fmla="*/ 1099 w 1128"/>
                  <a:gd name="T83" fmla="*/ 185 h 893"/>
                  <a:gd name="T84" fmla="*/ 1007 w 1128"/>
                  <a:gd name="T85" fmla="*/ 58 h 893"/>
                  <a:gd name="T86" fmla="*/ 1018 w 1128"/>
                  <a:gd name="T87" fmla="*/ 48 h 893"/>
                  <a:gd name="T88" fmla="*/ 957 w 1128"/>
                  <a:gd name="T89" fmla="*/ 6 h 893"/>
                  <a:gd name="T90" fmla="*/ 884 w 1128"/>
                  <a:gd name="T91" fmla="*/ 0 h 893"/>
                  <a:gd name="T92" fmla="*/ 879 w 1128"/>
                  <a:gd name="T93" fmla="*/ 1 h 893"/>
                  <a:gd name="T94" fmla="*/ 805 w 1128"/>
                  <a:gd name="T95" fmla="*/ 17 h 893"/>
                  <a:gd name="T96" fmla="*/ 804 w 1128"/>
                  <a:gd name="T97" fmla="*/ 17 h 893"/>
                  <a:gd name="T98" fmla="*/ 738 w 1128"/>
                  <a:gd name="T99" fmla="*/ 77 h 893"/>
                  <a:gd name="T100" fmla="*/ 651 w 1128"/>
                  <a:gd name="T101" fmla="*/ 86 h 893"/>
                  <a:gd name="T102" fmla="*/ 667 w 1128"/>
                  <a:gd name="T103" fmla="*/ 112 h 893"/>
                  <a:gd name="T104" fmla="*/ 537 w 1128"/>
                  <a:gd name="T105" fmla="*/ 202 h 893"/>
                  <a:gd name="T106" fmla="*/ 528 w 1128"/>
                  <a:gd name="T107" fmla="*/ 189 h 893"/>
                  <a:gd name="T108" fmla="*/ 466 w 1128"/>
                  <a:gd name="T109" fmla="*/ 212 h 893"/>
                  <a:gd name="T110" fmla="*/ 430 w 1128"/>
                  <a:gd name="T111" fmla="*/ 239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8" h="893">
                    <a:moveTo>
                      <a:pt x="447" y="264"/>
                    </a:moveTo>
                    <a:lnTo>
                      <a:pt x="405" y="291"/>
                    </a:lnTo>
                    <a:lnTo>
                      <a:pt x="389" y="264"/>
                    </a:lnTo>
                    <a:lnTo>
                      <a:pt x="431" y="238"/>
                    </a:lnTo>
                    <a:lnTo>
                      <a:pt x="447" y="264"/>
                    </a:lnTo>
                    <a:close/>
                    <a:moveTo>
                      <a:pt x="405" y="291"/>
                    </a:moveTo>
                    <a:lnTo>
                      <a:pt x="405" y="291"/>
                    </a:lnTo>
                    <a:lnTo>
                      <a:pt x="404" y="291"/>
                    </a:lnTo>
                    <a:lnTo>
                      <a:pt x="397" y="277"/>
                    </a:lnTo>
                    <a:lnTo>
                      <a:pt x="405" y="291"/>
                    </a:lnTo>
                    <a:close/>
                    <a:moveTo>
                      <a:pt x="404" y="291"/>
                    </a:moveTo>
                    <a:lnTo>
                      <a:pt x="347" y="322"/>
                    </a:lnTo>
                    <a:lnTo>
                      <a:pt x="332" y="295"/>
                    </a:lnTo>
                    <a:lnTo>
                      <a:pt x="390" y="263"/>
                    </a:lnTo>
                    <a:lnTo>
                      <a:pt x="404" y="291"/>
                    </a:lnTo>
                    <a:close/>
                    <a:moveTo>
                      <a:pt x="332" y="296"/>
                    </a:moveTo>
                    <a:lnTo>
                      <a:pt x="332" y="295"/>
                    </a:lnTo>
                    <a:lnTo>
                      <a:pt x="332" y="295"/>
                    </a:lnTo>
                    <a:lnTo>
                      <a:pt x="340" y="309"/>
                    </a:lnTo>
                    <a:lnTo>
                      <a:pt x="332" y="296"/>
                    </a:lnTo>
                    <a:close/>
                    <a:moveTo>
                      <a:pt x="348" y="322"/>
                    </a:moveTo>
                    <a:lnTo>
                      <a:pt x="280" y="364"/>
                    </a:lnTo>
                    <a:lnTo>
                      <a:pt x="263" y="337"/>
                    </a:lnTo>
                    <a:lnTo>
                      <a:pt x="332" y="296"/>
                    </a:lnTo>
                    <a:lnTo>
                      <a:pt x="348" y="322"/>
                    </a:lnTo>
                    <a:close/>
                    <a:moveTo>
                      <a:pt x="262" y="337"/>
                    </a:moveTo>
                    <a:lnTo>
                      <a:pt x="263" y="337"/>
                    </a:lnTo>
                    <a:lnTo>
                      <a:pt x="263" y="337"/>
                    </a:lnTo>
                    <a:lnTo>
                      <a:pt x="272" y="351"/>
                    </a:lnTo>
                    <a:lnTo>
                      <a:pt x="262" y="337"/>
                    </a:lnTo>
                    <a:close/>
                    <a:moveTo>
                      <a:pt x="281" y="363"/>
                    </a:moveTo>
                    <a:lnTo>
                      <a:pt x="212" y="410"/>
                    </a:lnTo>
                    <a:lnTo>
                      <a:pt x="195" y="384"/>
                    </a:lnTo>
                    <a:lnTo>
                      <a:pt x="262" y="337"/>
                    </a:lnTo>
                    <a:lnTo>
                      <a:pt x="281" y="363"/>
                    </a:lnTo>
                    <a:close/>
                    <a:moveTo>
                      <a:pt x="194" y="385"/>
                    </a:moveTo>
                    <a:lnTo>
                      <a:pt x="195" y="384"/>
                    </a:lnTo>
                    <a:lnTo>
                      <a:pt x="195" y="384"/>
                    </a:lnTo>
                    <a:lnTo>
                      <a:pt x="204" y="398"/>
                    </a:lnTo>
                    <a:lnTo>
                      <a:pt x="194" y="385"/>
                    </a:lnTo>
                    <a:close/>
                    <a:moveTo>
                      <a:pt x="213" y="409"/>
                    </a:moveTo>
                    <a:lnTo>
                      <a:pt x="146" y="467"/>
                    </a:lnTo>
                    <a:lnTo>
                      <a:pt x="126" y="442"/>
                    </a:lnTo>
                    <a:lnTo>
                      <a:pt x="194" y="385"/>
                    </a:lnTo>
                    <a:lnTo>
                      <a:pt x="213" y="409"/>
                    </a:lnTo>
                    <a:close/>
                    <a:moveTo>
                      <a:pt x="125" y="444"/>
                    </a:moveTo>
                    <a:lnTo>
                      <a:pt x="125" y="444"/>
                    </a:lnTo>
                    <a:lnTo>
                      <a:pt x="126" y="442"/>
                    </a:lnTo>
                    <a:lnTo>
                      <a:pt x="136" y="455"/>
                    </a:lnTo>
                    <a:lnTo>
                      <a:pt x="125" y="444"/>
                    </a:lnTo>
                    <a:close/>
                    <a:moveTo>
                      <a:pt x="147" y="466"/>
                    </a:moveTo>
                    <a:lnTo>
                      <a:pt x="90" y="523"/>
                    </a:lnTo>
                    <a:lnTo>
                      <a:pt x="68" y="501"/>
                    </a:lnTo>
                    <a:lnTo>
                      <a:pt x="125" y="444"/>
                    </a:lnTo>
                    <a:lnTo>
                      <a:pt x="147" y="466"/>
                    </a:lnTo>
                    <a:close/>
                    <a:moveTo>
                      <a:pt x="66" y="504"/>
                    </a:moveTo>
                    <a:lnTo>
                      <a:pt x="66" y="503"/>
                    </a:lnTo>
                    <a:lnTo>
                      <a:pt x="68" y="501"/>
                    </a:lnTo>
                    <a:lnTo>
                      <a:pt x="79" y="512"/>
                    </a:lnTo>
                    <a:lnTo>
                      <a:pt x="66" y="504"/>
                    </a:lnTo>
                    <a:close/>
                    <a:moveTo>
                      <a:pt x="92" y="520"/>
                    </a:moveTo>
                    <a:lnTo>
                      <a:pt x="50" y="588"/>
                    </a:lnTo>
                    <a:lnTo>
                      <a:pt x="24" y="572"/>
                    </a:lnTo>
                    <a:lnTo>
                      <a:pt x="66" y="504"/>
                    </a:lnTo>
                    <a:lnTo>
                      <a:pt x="92" y="520"/>
                    </a:lnTo>
                    <a:close/>
                    <a:moveTo>
                      <a:pt x="22" y="575"/>
                    </a:moveTo>
                    <a:lnTo>
                      <a:pt x="23" y="573"/>
                    </a:lnTo>
                    <a:lnTo>
                      <a:pt x="24" y="572"/>
                    </a:lnTo>
                    <a:lnTo>
                      <a:pt x="37" y="580"/>
                    </a:lnTo>
                    <a:lnTo>
                      <a:pt x="22" y="575"/>
                    </a:lnTo>
                    <a:close/>
                    <a:moveTo>
                      <a:pt x="51" y="584"/>
                    </a:moveTo>
                    <a:lnTo>
                      <a:pt x="31" y="653"/>
                    </a:lnTo>
                    <a:lnTo>
                      <a:pt x="1" y="643"/>
                    </a:lnTo>
                    <a:lnTo>
                      <a:pt x="22" y="575"/>
                    </a:lnTo>
                    <a:lnTo>
                      <a:pt x="51" y="584"/>
                    </a:lnTo>
                    <a:close/>
                    <a:moveTo>
                      <a:pt x="0" y="648"/>
                    </a:moveTo>
                    <a:lnTo>
                      <a:pt x="0" y="646"/>
                    </a:lnTo>
                    <a:lnTo>
                      <a:pt x="1" y="643"/>
                    </a:lnTo>
                    <a:lnTo>
                      <a:pt x="16" y="647"/>
                    </a:lnTo>
                    <a:lnTo>
                      <a:pt x="0" y="648"/>
                    </a:lnTo>
                    <a:close/>
                    <a:moveTo>
                      <a:pt x="32" y="646"/>
                    </a:moveTo>
                    <a:lnTo>
                      <a:pt x="37" y="720"/>
                    </a:lnTo>
                    <a:lnTo>
                      <a:pt x="5" y="722"/>
                    </a:lnTo>
                    <a:lnTo>
                      <a:pt x="0" y="648"/>
                    </a:lnTo>
                    <a:lnTo>
                      <a:pt x="32" y="646"/>
                    </a:lnTo>
                    <a:close/>
                    <a:moveTo>
                      <a:pt x="6" y="728"/>
                    </a:moveTo>
                    <a:lnTo>
                      <a:pt x="5" y="725"/>
                    </a:lnTo>
                    <a:lnTo>
                      <a:pt x="5" y="722"/>
                    </a:lnTo>
                    <a:lnTo>
                      <a:pt x="21" y="721"/>
                    </a:lnTo>
                    <a:lnTo>
                      <a:pt x="6" y="728"/>
                    </a:lnTo>
                    <a:close/>
                    <a:moveTo>
                      <a:pt x="35" y="715"/>
                    </a:moveTo>
                    <a:lnTo>
                      <a:pt x="72" y="792"/>
                    </a:lnTo>
                    <a:lnTo>
                      <a:pt x="43" y="805"/>
                    </a:lnTo>
                    <a:lnTo>
                      <a:pt x="6" y="728"/>
                    </a:lnTo>
                    <a:lnTo>
                      <a:pt x="35" y="715"/>
                    </a:lnTo>
                    <a:close/>
                    <a:moveTo>
                      <a:pt x="46" y="811"/>
                    </a:moveTo>
                    <a:lnTo>
                      <a:pt x="44" y="809"/>
                    </a:lnTo>
                    <a:lnTo>
                      <a:pt x="43" y="805"/>
                    </a:lnTo>
                    <a:lnTo>
                      <a:pt x="57" y="799"/>
                    </a:lnTo>
                    <a:lnTo>
                      <a:pt x="46" y="811"/>
                    </a:lnTo>
                    <a:close/>
                    <a:moveTo>
                      <a:pt x="69" y="788"/>
                    </a:moveTo>
                    <a:lnTo>
                      <a:pt x="121" y="840"/>
                    </a:lnTo>
                    <a:lnTo>
                      <a:pt x="99" y="863"/>
                    </a:lnTo>
                    <a:lnTo>
                      <a:pt x="46" y="811"/>
                    </a:lnTo>
                    <a:lnTo>
                      <a:pt x="69" y="788"/>
                    </a:lnTo>
                    <a:close/>
                    <a:moveTo>
                      <a:pt x="105" y="867"/>
                    </a:moveTo>
                    <a:lnTo>
                      <a:pt x="101" y="866"/>
                    </a:lnTo>
                    <a:lnTo>
                      <a:pt x="99" y="863"/>
                    </a:lnTo>
                    <a:lnTo>
                      <a:pt x="109" y="851"/>
                    </a:lnTo>
                    <a:lnTo>
                      <a:pt x="105" y="867"/>
                    </a:lnTo>
                    <a:close/>
                    <a:moveTo>
                      <a:pt x="114" y="836"/>
                    </a:moveTo>
                    <a:lnTo>
                      <a:pt x="182" y="857"/>
                    </a:lnTo>
                    <a:lnTo>
                      <a:pt x="174" y="887"/>
                    </a:lnTo>
                    <a:lnTo>
                      <a:pt x="105" y="867"/>
                    </a:lnTo>
                    <a:lnTo>
                      <a:pt x="114" y="836"/>
                    </a:lnTo>
                    <a:close/>
                    <a:moveTo>
                      <a:pt x="177" y="888"/>
                    </a:moveTo>
                    <a:lnTo>
                      <a:pt x="175" y="888"/>
                    </a:lnTo>
                    <a:lnTo>
                      <a:pt x="174" y="887"/>
                    </a:lnTo>
                    <a:lnTo>
                      <a:pt x="178" y="873"/>
                    </a:lnTo>
                    <a:lnTo>
                      <a:pt x="177" y="888"/>
                    </a:lnTo>
                    <a:close/>
                    <a:moveTo>
                      <a:pt x="179" y="856"/>
                    </a:moveTo>
                    <a:lnTo>
                      <a:pt x="247" y="862"/>
                    </a:lnTo>
                    <a:lnTo>
                      <a:pt x="244" y="893"/>
                    </a:lnTo>
                    <a:lnTo>
                      <a:pt x="177" y="888"/>
                    </a:lnTo>
                    <a:lnTo>
                      <a:pt x="179" y="856"/>
                    </a:lnTo>
                    <a:close/>
                    <a:moveTo>
                      <a:pt x="250" y="893"/>
                    </a:moveTo>
                    <a:lnTo>
                      <a:pt x="247" y="893"/>
                    </a:lnTo>
                    <a:lnTo>
                      <a:pt x="244" y="893"/>
                    </a:lnTo>
                    <a:lnTo>
                      <a:pt x="246" y="878"/>
                    </a:lnTo>
                    <a:lnTo>
                      <a:pt x="250" y="893"/>
                    </a:lnTo>
                    <a:close/>
                    <a:moveTo>
                      <a:pt x="241" y="863"/>
                    </a:moveTo>
                    <a:lnTo>
                      <a:pt x="314" y="841"/>
                    </a:lnTo>
                    <a:lnTo>
                      <a:pt x="323" y="872"/>
                    </a:lnTo>
                    <a:lnTo>
                      <a:pt x="250" y="893"/>
                    </a:lnTo>
                    <a:lnTo>
                      <a:pt x="241" y="863"/>
                    </a:lnTo>
                    <a:close/>
                    <a:moveTo>
                      <a:pt x="325" y="871"/>
                    </a:moveTo>
                    <a:lnTo>
                      <a:pt x="324" y="872"/>
                    </a:lnTo>
                    <a:lnTo>
                      <a:pt x="323" y="872"/>
                    </a:lnTo>
                    <a:lnTo>
                      <a:pt x="318" y="856"/>
                    </a:lnTo>
                    <a:lnTo>
                      <a:pt x="325" y="871"/>
                    </a:lnTo>
                    <a:close/>
                    <a:moveTo>
                      <a:pt x="312" y="842"/>
                    </a:moveTo>
                    <a:lnTo>
                      <a:pt x="386" y="811"/>
                    </a:lnTo>
                    <a:lnTo>
                      <a:pt x="398" y="840"/>
                    </a:lnTo>
                    <a:lnTo>
                      <a:pt x="325" y="871"/>
                    </a:lnTo>
                    <a:lnTo>
                      <a:pt x="312" y="842"/>
                    </a:lnTo>
                    <a:close/>
                    <a:moveTo>
                      <a:pt x="400" y="839"/>
                    </a:moveTo>
                    <a:lnTo>
                      <a:pt x="399" y="839"/>
                    </a:lnTo>
                    <a:lnTo>
                      <a:pt x="398" y="840"/>
                    </a:lnTo>
                    <a:lnTo>
                      <a:pt x="392" y="826"/>
                    </a:lnTo>
                    <a:lnTo>
                      <a:pt x="400" y="839"/>
                    </a:lnTo>
                    <a:close/>
                    <a:moveTo>
                      <a:pt x="384" y="812"/>
                    </a:moveTo>
                    <a:lnTo>
                      <a:pt x="457" y="770"/>
                    </a:lnTo>
                    <a:lnTo>
                      <a:pt x="472" y="797"/>
                    </a:lnTo>
                    <a:lnTo>
                      <a:pt x="400" y="839"/>
                    </a:lnTo>
                    <a:lnTo>
                      <a:pt x="384" y="812"/>
                    </a:lnTo>
                    <a:close/>
                    <a:moveTo>
                      <a:pt x="474" y="797"/>
                    </a:moveTo>
                    <a:lnTo>
                      <a:pt x="474" y="797"/>
                    </a:lnTo>
                    <a:lnTo>
                      <a:pt x="472" y="797"/>
                    </a:lnTo>
                    <a:lnTo>
                      <a:pt x="465" y="784"/>
                    </a:lnTo>
                    <a:lnTo>
                      <a:pt x="474" y="797"/>
                    </a:lnTo>
                    <a:close/>
                    <a:moveTo>
                      <a:pt x="456" y="771"/>
                    </a:moveTo>
                    <a:lnTo>
                      <a:pt x="525" y="729"/>
                    </a:lnTo>
                    <a:lnTo>
                      <a:pt x="541" y="756"/>
                    </a:lnTo>
                    <a:lnTo>
                      <a:pt x="474" y="797"/>
                    </a:lnTo>
                    <a:lnTo>
                      <a:pt x="456" y="771"/>
                    </a:lnTo>
                    <a:close/>
                    <a:moveTo>
                      <a:pt x="542" y="754"/>
                    </a:moveTo>
                    <a:lnTo>
                      <a:pt x="542" y="756"/>
                    </a:lnTo>
                    <a:lnTo>
                      <a:pt x="541" y="756"/>
                    </a:lnTo>
                    <a:lnTo>
                      <a:pt x="533" y="742"/>
                    </a:lnTo>
                    <a:lnTo>
                      <a:pt x="542" y="754"/>
                    </a:lnTo>
                    <a:close/>
                    <a:moveTo>
                      <a:pt x="523" y="729"/>
                    </a:moveTo>
                    <a:lnTo>
                      <a:pt x="586" y="682"/>
                    </a:lnTo>
                    <a:lnTo>
                      <a:pt x="605" y="708"/>
                    </a:lnTo>
                    <a:lnTo>
                      <a:pt x="542" y="754"/>
                    </a:lnTo>
                    <a:lnTo>
                      <a:pt x="523" y="729"/>
                    </a:lnTo>
                    <a:close/>
                    <a:moveTo>
                      <a:pt x="586" y="682"/>
                    </a:moveTo>
                    <a:lnTo>
                      <a:pt x="588" y="681"/>
                    </a:lnTo>
                    <a:lnTo>
                      <a:pt x="587" y="682"/>
                    </a:lnTo>
                    <a:lnTo>
                      <a:pt x="596" y="695"/>
                    </a:lnTo>
                    <a:lnTo>
                      <a:pt x="586" y="682"/>
                    </a:lnTo>
                    <a:close/>
                    <a:moveTo>
                      <a:pt x="587" y="682"/>
                    </a:moveTo>
                    <a:lnTo>
                      <a:pt x="639" y="645"/>
                    </a:lnTo>
                    <a:lnTo>
                      <a:pt x="657" y="671"/>
                    </a:lnTo>
                    <a:lnTo>
                      <a:pt x="604" y="708"/>
                    </a:lnTo>
                    <a:lnTo>
                      <a:pt x="587" y="682"/>
                    </a:lnTo>
                    <a:close/>
                    <a:moveTo>
                      <a:pt x="657" y="671"/>
                    </a:moveTo>
                    <a:lnTo>
                      <a:pt x="654" y="673"/>
                    </a:lnTo>
                    <a:lnTo>
                      <a:pt x="657" y="671"/>
                    </a:lnTo>
                    <a:lnTo>
                      <a:pt x="648" y="659"/>
                    </a:lnTo>
                    <a:lnTo>
                      <a:pt x="657" y="671"/>
                    </a:lnTo>
                    <a:close/>
                    <a:moveTo>
                      <a:pt x="639" y="645"/>
                    </a:moveTo>
                    <a:lnTo>
                      <a:pt x="675" y="620"/>
                    </a:lnTo>
                    <a:lnTo>
                      <a:pt x="693" y="645"/>
                    </a:lnTo>
                    <a:lnTo>
                      <a:pt x="657" y="671"/>
                    </a:lnTo>
                    <a:lnTo>
                      <a:pt x="639" y="645"/>
                    </a:lnTo>
                    <a:close/>
                    <a:moveTo>
                      <a:pt x="675" y="620"/>
                    </a:moveTo>
                    <a:lnTo>
                      <a:pt x="676" y="619"/>
                    </a:lnTo>
                    <a:lnTo>
                      <a:pt x="675" y="619"/>
                    </a:lnTo>
                    <a:lnTo>
                      <a:pt x="685" y="632"/>
                    </a:lnTo>
                    <a:lnTo>
                      <a:pt x="675" y="620"/>
                    </a:lnTo>
                    <a:close/>
                    <a:moveTo>
                      <a:pt x="675" y="619"/>
                    </a:moveTo>
                    <a:lnTo>
                      <a:pt x="717" y="592"/>
                    </a:lnTo>
                    <a:lnTo>
                      <a:pt x="735" y="620"/>
                    </a:lnTo>
                    <a:lnTo>
                      <a:pt x="693" y="645"/>
                    </a:lnTo>
                    <a:lnTo>
                      <a:pt x="675" y="619"/>
                    </a:lnTo>
                    <a:close/>
                    <a:moveTo>
                      <a:pt x="717" y="592"/>
                    </a:moveTo>
                    <a:lnTo>
                      <a:pt x="717" y="592"/>
                    </a:lnTo>
                    <a:lnTo>
                      <a:pt x="718" y="592"/>
                    </a:lnTo>
                    <a:lnTo>
                      <a:pt x="726" y="606"/>
                    </a:lnTo>
                    <a:lnTo>
                      <a:pt x="717" y="592"/>
                    </a:lnTo>
                    <a:close/>
                    <a:moveTo>
                      <a:pt x="718" y="592"/>
                    </a:moveTo>
                    <a:lnTo>
                      <a:pt x="776" y="561"/>
                    </a:lnTo>
                    <a:lnTo>
                      <a:pt x="791" y="588"/>
                    </a:lnTo>
                    <a:lnTo>
                      <a:pt x="734" y="620"/>
                    </a:lnTo>
                    <a:lnTo>
                      <a:pt x="718" y="592"/>
                    </a:lnTo>
                    <a:close/>
                    <a:moveTo>
                      <a:pt x="776" y="561"/>
                    </a:moveTo>
                    <a:lnTo>
                      <a:pt x="762" y="569"/>
                    </a:lnTo>
                    <a:lnTo>
                      <a:pt x="776" y="561"/>
                    </a:lnTo>
                    <a:lnTo>
                      <a:pt x="784" y="575"/>
                    </a:lnTo>
                    <a:lnTo>
                      <a:pt x="776" y="561"/>
                    </a:lnTo>
                    <a:close/>
                    <a:moveTo>
                      <a:pt x="776" y="561"/>
                    </a:moveTo>
                    <a:lnTo>
                      <a:pt x="844" y="524"/>
                    </a:lnTo>
                    <a:lnTo>
                      <a:pt x="859" y="552"/>
                    </a:lnTo>
                    <a:lnTo>
                      <a:pt x="791" y="588"/>
                    </a:lnTo>
                    <a:lnTo>
                      <a:pt x="776" y="561"/>
                    </a:lnTo>
                    <a:close/>
                    <a:moveTo>
                      <a:pt x="860" y="552"/>
                    </a:moveTo>
                    <a:lnTo>
                      <a:pt x="859" y="552"/>
                    </a:lnTo>
                    <a:lnTo>
                      <a:pt x="851" y="538"/>
                    </a:lnTo>
                    <a:lnTo>
                      <a:pt x="860" y="552"/>
                    </a:lnTo>
                    <a:close/>
                    <a:moveTo>
                      <a:pt x="843" y="525"/>
                    </a:moveTo>
                    <a:lnTo>
                      <a:pt x="910" y="478"/>
                    </a:lnTo>
                    <a:lnTo>
                      <a:pt x="928" y="505"/>
                    </a:lnTo>
                    <a:lnTo>
                      <a:pt x="860" y="552"/>
                    </a:lnTo>
                    <a:lnTo>
                      <a:pt x="843" y="525"/>
                    </a:lnTo>
                    <a:close/>
                    <a:moveTo>
                      <a:pt x="928" y="504"/>
                    </a:moveTo>
                    <a:lnTo>
                      <a:pt x="927" y="505"/>
                    </a:lnTo>
                    <a:lnTo>
                      <a:pt x="928" y="505"/>
                    </a:lnTo>
                    <a:lnTo>
                      <a:pt x="919" y="491"/>
                    </a:lnTo>
                    <a:lnTo>
                      <a:pt x="928" y="504"/>
                    </a:lnTo>
                    <a:close/>
                    <a:moveTo>
                      <a:pt x="910" y="479"/>
                    </a:moveTo>
                    <a:lnTo>
                      <a:pt x="977" y="427"/>
                    </a:lnTo>
                    <a:lnTo>
                      <a:pt x="997" y="452"/>
                    </a:lnTo>
                    <a:lnTo>
                      <a:pt x="928" y="504"/>
                    </a:lnTo>
                    <a:lnTo>
                      <a:pt x="910" y="479"/>
                    </a:lnTo>
                    <a:close/>
                    <a:moveTo>
                      <a:pt x="998" y="450"/>
                    </a:moveTo>
                    <a:lnTo>
                      <a:pt x="998" y="451"/>
                    </a:lnTo>
                    <a:lnTo>
                      <a:pt x="997" y="452"/>
                    </a:lnTo>
                    <a:lnTo>
                      <a:pt x="988" y="439"/>
                    </a:lnTo>
                    <a:lnTo>
                      <a:pt x="998" y="450"/>
                    </a:lnTo>
                    <a:close/>
                    <a:moveTo>
                      <a:pt x="976" y="428"/>
                    </a:moveTo>
                    <a:lnTo>
                      <a:pt x="1033" y="370"/>
                    </a:lnTo>
                    <a:lnTo>
                      <a:pt x="1056" y="393"/>
                    </a:lnTo>
                    <a:lnTo>
                      <a:pt x="998" y="450"/>
                    </a:lnTo>
                    <a:lnTo>
                      <a:pt x="976" y="428"/>
                    </a:lnTo>
                    <a:close/>
                    <a:moveTo>
                      <a:pt x="1057" y="390"/>
                    </a:moveTo>
                    <a:lnTo>
                      <a:pt x="1057" y="392"/>
                    </a:lnTo>
                    <a:lnTo>
                      <a:pt x="1056" y="393"/>
                    </a:lnTo>
                    <a:lnTo>
                      <a:pt x="1045" y="381"/>
                    </a:lnTo>
                    <a:lnTo>
                      <a:pt x="1057" y="390"/>
                    </a:lnTo>
                    <a:close/>
                    <a:moveTo>
                      <a:pt x="1032" y="372"/>
                    </a:moveTo>
                    <a:lnTo>
                      <a:pt x="1079" y="310"/>
                    </a:lnTo>
                    <a:lnTo>
                      <a:pt x="1104" y="328"/>
                    </a:lnTo>
                    <a:lnTo>
                      <a:pt x="1057" y="390"/>
                    </a:lnTo>
                    <a:lnTo>
                      <a:pt x="1032" y="372"/>
                    </a:lnTo>
                    <a:close/>
                    <a:moveTo>
                      <a:pt x="1107" y="323"/>
                    </a:moveTo>
                    <a:lnTo>
                      <a:pt x="1106" y="326"/>
                    </a:lnTo>
                    <a:lnTo>
                      <a:pt x="1104" y="328"/>
                    </a:lnTo>
                    <a:lnTo>
                      <a:pt x="1092" y="319"/>
                    </a:lnTo>
                    <a:lnTo>
                      <a:pt x="1107" y="323"/>
                    </a:lnTo>
                    <a:close/>
                    <a:moveTo>
                      <a:pt x="1076" y="314"/>
                    </a:moveTo>
                    <a:lnTo>
                      <a:pt x="1098" y="247"/>
                    </a:lnTo>
                    <a:lnTo>
                      <a:pt x="1127" y="256"/>
                    </a:lnTo>
                    <a:lnTo>
                      <a:pt x="1107" y="323"/>
                    </a:lnTo>
                    <a:lnTo>
                      <a:pt x="1076" y="314"/>
                    </a:lnTo>
                    <a:close/>
                    <a:moveTo>
                      <a:pt x="1128" y="251"/>
                    </a:moveTo>
                    <a:lnTo>
                      <a:pt x="1128" y="254"/>
                    </a:lnTo>
                    <a:lnTo>
                      <a:pt x="1127" y="256"/>
                    </a:lnTo>
                    <a:lnTo>
                      <a:pt x="1112" y="251"/>
                    </a:lnTo>
                    <a:lnTo>
                      <a:pt x="1128" y="251"/>
                    </a:lnTo>
                    <a:close/>
                    <a:moveTo>
                      <a:pt x="1097" y="251"/>
                    </a:moveTo>
                    <a:lnTo>
                      <a:pt x="1097" y="178"/>
                    </a:lnTo>
                    <a:lnTo>
                      <a:pt x="1128" y="178"/>
                    </a:lnTo>
                    <a:lnTo>
                      <a:pt x="1128" y="251"/>
                    </a:lnTo>
                    <a:lnTo>
                      <a:pt x="1097" y="251"/>
                    </a:lnTo>
                    <a:close/>
                    <a:moveTo>
                      <a:pt x="1126" y="171"/>
                    </a:moveTo>
                    <a:lnTo>
                      <a:pt x="1128" y="174"/>
                    </a:lnTo>
                    <a:lnTo>
                      <a:pt x="1128" y="178"/>
                    </a:lnTo>
                    <a:lnTo>
                      <a:pt x="1112" y="178"/>
                    </a:lnTo>
                    <a:lnTo>
                      <a:pt x="1126" y="171"/>
                    </a:lnTo>
                    <a:close/>
                    <a:moveTo>
                      <a:pt x="1099" y="185"/>
                    </a:moveTo>
                    <a:lnTo>
                      <a:pt x="1062" y="112"/>
                    </a:lnTo>
                    <a:lnTo>
                      <a:pt x="1090" y="98"/>
                    </a:lnTo>
                    <a:lnTo>
                      <a:pt x="1126" y="171"/>
                    </a:lnTo>
                    <a:lnTo>
                      <a:pt x="1099" y="185"/>
                    </a:lnTo>
                    <a:close/>
                    <a:moveTo>
                      <a:pt x="1087" y="94"/>
                    </a:moveTo>
                    <a:lnTo>
                      <a:pt x="1089" y="96"/>
                    </a:lnTo>
                    <a:lnTo>
                      <a:pt x="1090" y="98"/>
                    </a:lnTo>
                    <a:lnTo>
                      <a:pt x="1076" y="105"/>
                    </a:lnTo>
                    <a:lnTo>
                      <a:pt x="1087" y="94"/>
                    </a:lnTo>
                    <a:close/>
                    <a:moveTo>
                      <a:pt x="1065" y="116"/>
                    </a:moveTo>
                    <a:lnTo>
                      <a:pt x="1007" y="58"/>
                    </a:lnTo>
                    <a:lnTo>
                      <a:pt x="1029" y="37"/>
                    </a:lnTo>
                    <a:lnTo>
                      <a:pt x="1087" y="94"/>
                    </a:lnTo>
                    <a:lnTo>
                      <a:pt x="1065" y="116"/>
                    </a:lnTo>
                    <a:close/>
                    <a:moveTo>
                      <a:pt x="1024" y="33"/>
                    </a:moveTo>
                    <a:lnTo>
                      <a:pt x="1027" y="34"/>
                    </a:lnTo>
                    <a:lnTo>
                      <a:pt x="1029" y="37"/>
                    </a:lnTo>
                    <a:lnTo>
                      <a:pt x="1018" y="48"/>
                    </a:lnTo>
                    <a:lnTo>
                      <a:pt x="1024" y="33"/>
                    </a:lnTo>
                    <a:close/>
                    <a:moveTo>
                      <a:pt x="1012" y="62"/>
                    </a:moveTo>
                    <a:lnTo>
                      <a:pt x="950" y="36"/>
                    </a:lnTo>
                    <a:lnTo>
                      <a:pt x="962" y="7"/>
                    </a:lnTo>
                    <a:lnTo>
                      <a:pt x="1024" y="33"/>
                    </a:lnTo>
                    <a:lnTo>
                      <a:pt x="1012" y="62"/>
                    </a:lnTo>
                    <a:close/>
                    <a:moveTo>
                      <a:pt x="957" y="6"/>
                    </a:moveTo>
                    <a:lnTo>
                      <a:pt x="960" y="6"/>
                    </a:lnTo>
                    <a:lnTo>
                      <a:pt x="962" y="7"/>
                    </a:lnTo>
                    <a:lnTo>
                      <a:pt x="956" y="21"/>
                    </a:lnTo>
                    <a:lnTo>
                      <a:pt x="957" y="6"/>
                    </a:lnTo>
                    <a:close/>
                    <a:moveTo>
                      <a:pt x="955" y="37"/>
                    </a:moveTo>
                    <a:lnTo>
                      <a:pt x="882" y="32"/>
                    </a:lnTo>
                    <a:lnTo>
                      <a:pt x="884" y="0"/>
                    </a:lnTo>
                    <a:lnTo>
                      <a:pt x="957" y="6"/>
                    </a:lnTo>
                    <a:lnTo>
                      <a:pt x="955" y="37"/>
                    </a:lnTo>
                    <a:close/>
                    <a:moveTo>
                      <a:pt x="879" y="1"/>
                    </a:moveTo>
                    <a:lnTo>
                      <a:pt x="882" y="0"/>
                    </a:lnTo>
                    <a:lnTo>
                      <a:pt x="884" y="0"/>
                    </a:lnTo>
                    <a:lnTo>
                      <a:pt x="883" y="16"/>
                    </a:lnTo>
                    <a:lnTo>
                      <a:pt x="879" y="1"/>
                    </a:lnTo>
                    <a:close/>
                    <a:moveTo>
                      <a:pt x="886" y="32"/>
                    </a:moveTo>
                    <a:lnTo>
                      <a:pt x="813" y="47"/>
                    </a:lnTo>
                    <a:lnTo>
                      <a:pt x="806" y="16"/>
                    </a:lnTo>
                    <a:lnTo>
                      <a:pt x="879" y="1"/>
                    </a:lnTo>
                    <a:lnTo>
                      <a:pt x="886" y="32"/>
                    </a:lnTo>
                    <a:close/>
                    <a:moveTo>
                      <a:pt x="804" y="17"/>
                    </a:moveTo>
                    <a:lnTo>
                      <a:pt x="805" y="17"/>
                    </a:lnTo>
                    <a:lnTo>
                      <a:pt x="806" y="16"/>
                    </a:lnTo>
                    <a:lnTo>
                      <a:pt x="809" y="32"/>
                    </a:lnTo>
                    <a:lnTo>
                      <a:pt x="804" y="17"/>
                    </a:lnTo>
                    <a:close/>
                    <a:moveTo>
                      <a:pt x="815" y="47"/>
                    </a:moveTo>
                    <a:lnTo>
                      <a:pt x="737" y="77"/>
                    </a:lnTo>
                    <a:lnTo>
                      <a:pt x="725" y="49"/>
                    </a:lnTo>
                    <a:lnTo>
                      <a:pt x="804" y="17"/>
                    </a:lnTo>
                    <a:lnTo>
                      <a:pt x="815" y="47"/>
                    </a:lnTo>
                    <a:close/>
                    <a:moveTo>
                      <a:pt x="724" y="49"/>
                    </a:moveTo>
                    <a:lnTo>
                      <a:pt x="725" y="49"/>
                    </a:lnTo>
                    <a:lnTo>
                      <a:pt x="725" y="49"/>
                    </a:lnTo>
                    <a:lnTo>
                      <a:pt x="732" y="63"/>
                    </a:lnTo>
                    <a:lnTo>
                      <a:pt x="724" y="49"/>
                    </a:lnTo>
                    <a:close/>
                    <a:moveTo>
                      <a:pt x="738" y="77"/>
                    </a:moveTo>
                    <a:lnTo>
                      <a:pt x="665" y="114"/>
                    </a:lnTo>
                    <a:lnTo>
                      <a:pt x="651" y="86"/>
                    </a:lnTo>
                    <a:lnTo>
                      <a:pt x="724" y="49"/>
                    </a:lnTo>
                    <a:lnTo>
                      <a:pt x="738" y="77"/>
                    </a:lnTo>
                    <a:close/>
                    <a:moveTo>
                      <a:pt x="649" y="87"/>
                    </a:moveTo>
                    <a:lnTo>
                      <a:pt x="650" y="87"/>
                    </a:lnTo>
                    <a:lnTo>
                      <a:pt x="651" y="86"/>
                    </a:lnTo>
                    <a:lnTo>
                      <a:pt x="658" y="100"/>
                    </a:lnTo>
                    <a:lnTo>
                      <a:pt x="649" y="87"/>
                    </a:lnTo>
                    <a:close/>
                    <a:moveTo>
                      <a:pt x="667" y="112"/>
                    </a:moveTo>
                    <a:lnTo>
                      <a:pt x="599" y="160"/>
                    </a:lnTo>
                    <a:lnTo>
                      <a:pt x="582" y="134"/>
                    </a:lnTo>
                    <a:lnTo>
                      <a:pt x="649" y="87"/>
                    </a:lnTo>
                    <a:lnTo>
                      <a:pt x="667" y="112"/>
                    </a:lnTo>
                    <a:close/>
                    <a:moveTo>
                      <a:pt x="599" y="160"/>
                    </a:moveTo>
                    <a:lnTo>
                      <a:pt x="601" y="159"/>
                    </a:lnTo>
                    <a:lnTo>
                      <a:pt x="599" y="160"/>
                    </a:lnTo>
                    <a:lnTo>
                      <a:pt x="590" y="147"/>
                    </a:lnTo>
                    <a:lnTo>
                      <a:pt x="599" y="160"/>
                    </a:lnTo>
                    <a:close/>
                    <a:moveTo>
                      <a:pt x="599" y="160"/>
                    </a:moveTo>
                    <a:lnTo>
                      <a:pt x="537" y="202"/>
                    </a:lnTo>
                    <a:lnTo>
                      <a:pt x="518" y="175"/>
                    </a:lnTo>
                    <a:lnTo>
                      <a:pt x="582" y="134"/>
                    </a:lnTo>
                    <a:lnTo>
                      <a:pt x="599" y="160"/>
                    </a:lnTo>
                    <a:close/>
                    <a:moveTo>
                      <a:pt x="518" y="175"/>
                    </a:moveTo>
                    <a:lnTo>
                      <a:pt x="517" y="176"/>
                    </a:lnTo>
                    <a:lnTo>
                      <a:pt x="518" y="175"/>
                    </a:lnTo>
                    <a:lnTo>
                      <a:pt x="528" y="189"/>
                    </a:lnTo>
                    <a:lnTo>
                      <a:pt x="518" y="175"/>
                    </a:lnTo>
                    <a:close/>
                    <a:moveTo>
                      <a:pt x="537" y="202"/>
                    </a:moveTo>
                    <a:lnTo>
                      <a:pt x="485" y="238"/>
                    </a:lnTo>
                    <a:lnTo>
                      <a:pt x="466" y="212"/>
                    </a:lnTo>
                    <a:lnTo>
                      <a:pt x="518" y="175"/>
                    </a:lnTo>
                    <a:lnTo>
                      <a:pt x="537" y="202"/>
                    </a:lnTo>
                    <a:close/>
                    <a:moveTo>
                      <a:pt x="466" y="212"/>
                    </a:moveTo>
                    <a:lnTo>
                      <a:pt x="469" y="210"/>
                    </a:lnTo>
                    <a:lnTo>
                      <a:pt x="466" y="212"/>
                    </a:lnTo>
                    <a:lnTo>
                      <a:pt x="476" y="225"/>
                    </a:lnTo>
                    <a:lnTo>
                      <a:pt x="466" y="212"/>
                    </a:lnTo>
                    <a:close/>
                    <a:moveTo>
                      <a:pt x="485" y="238"/>
                    </a:moveTo>
                    <a:lnTo>
                      <a:pt x="448" y="264"/>
                    </a:lnTo>
                    <a:lnTo>
                      <a:pt x="430" y="239"/>
                    </a:lnTo>
                    <a:lnTo>
                      <a:pt x="466" y="212"/>
                    </a:lnTo>
                    <a:lnTo>
                      <a:pt x="485" y="23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2" name="Freeform 160">
                <a:extLst>
                  <a:ext uri="{FF2B5EF4-FFF2-40B4-BE49-F238E27FC236}">
                    <a16:creationId xmlns:a16="http://schemas.microsoft.com/office/drawing/2014/main" id="{BC0A0253-DA0D-64E1-29B1-51FB8B580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949"/>
                <a:ext cx="243" cy="111"/>
              </a:xfrm>
              <a:custGeom>
                <a:avLst/>
                <a:gdLst>
                  <a:gd name="T0" fmla="*/ 569 w 1217"/>
                  <a:gd name="T1" fmla="*/ 505 h 557"/>
                  <a:gd name="T2" fmla="*/ 522 w 1217"/>
                  <a:gd name="T3" fmla="*/ 495 h 557"/>
                  <a:gd name="T4" fmla="*/ 460 w 1217"/>
                  <a:gd name="T5" fmla="*/ 490 h 557"/>
                  <a:gd name="T6" fmla="*/ 382 w 1217"/>
                  <a:gd name="T7" fmla="*/ 480 h 557"/>
                  <a:gd name="T8" fmla="*/ 298 w 1217"/>
                  <a:gd name="T9" fmla="*/ 464 h 557"/>
                  <a:gd name="T10" fmla="*/ 214 w 1217"/>
                  <a:gd name="T11" fmla="*/ 438 h 557"/>
                  <a:gd name="T12" fmla="*/ 141 w 1217"/>
                  <a:gd name="T13" fmla="*/ 406 h 557"/>
                  <a:gd name="T14" fmla="*/ 73 w 1217"/>
                  <a:gd name="T15" fmla="*/ 365 h 557"/>
                  <a:gd name="T16" fmla="*/ 27 w 1217"/>
                  <a:gd name="T17" fmla="*/ 313 h 557"/>
                  <a:gd name="T18" fmla="*/ 0 w 1217"/>
                  <a:gd name="T19" fmla="*/ 239 h 557"/>
                  <a:gd name="T20" fmla="*/ 5 w 1217"/>
                  <a:gd name="T21" fmla="*/ 156 h 557"/>
                  <a:gd name="T22" fmla="*/ 32 w 1217"/>
                  <a:gd name="T23" fmla="*/ 88 h 557"/>
                  <a:gd name="T24" fmla="*/ 79 w 1217"/>
                  <a:gd name="T25" fmla="*/ 41 h 557"/>
                  <a:gd name="T26" fmla="*/ 146 w 1217"/>
                  <a:gd name="T27" fmla="*/ 10 h 557"/>
                  <a:gd name="T28" fmla="*/ 219 w 1217"/>
                  <a:gd name="T29" fmla="*/ 0 h 557"/>
                  <a:gd name="T30" fmla="*/ 298 w 1217"/>
                  <a:gd name="T31" fmla="*/ 0 h 557"/>
                  <a:gd name="T32" fmla="*/ 382 w 1217"/>
                  <a:gd name="T33" fmla="*/ 5 h 557"/>
                  <a:gd name="T34" fmla="*/ 465 w 1217"/>
                  <a:gd name="T35" fmla="*/ 20 h 557"/>
                  <a:gd name="T36" fmla="*/ 538 w 1217"/>
                  <a:gd name="T37" fmla="*/ 35 h 557"/>
                  <a:gd name="T38" fmla="*/ 601 w 1217"/>
                  <a:gd name="T39" fmla="*/ 47 h 557"/>
                  <a:gd name="T40" fmla="*/ 648 w 1217"/>
                  <a:gd name="T41" fmla="*/ 57 h 557"/>
                  <a:gd name="T42" fmla="*/ 695 w 1217"/>
                  <a:gd name="T43" fmla="*/ 62 h 557"/>
                  <a:gd name="T44" fmla="*/ 757 w 1217"/>
                  <a:gd name="T45" fmla="*/ 67 h 557"/>
                  <a:gd name="T46" fmla="*/ 835 w 1217"/>
                  <a:gd name="T47" fmla="*/ 77 h 557"/>
                  <a:gd name="T48" fmla="*/ 919 w 1217"/>
                  <a:gd name="T49" fmla="*/ 93 h 557"/>
                  <a:gd name="T50" fmla="*/ 998 w 1217"/>
                  <a:gd name="T51" fmla="*/ 114 h 557"/>
                  <a:gd name="T52" fmla="*/ 1076 w 1217"/>
                  <a:gd name="T53" fmla="*/ 140 h 557"/>
                  <a:gd name="T54" fmla="*/ 1143 w 1217"/>
                  <a:gd name="T55" fmla="*/ 182 h 557"/>
                  <a:gd name="T56" fmla="*/ 1190 w 1217"/>
                  <a:gd name="T57" fmla="*/ 234 h 557"/>
                  <a:gd name="T58" fmla="*/ 1217 w 1217"/>
                  <a:gd name="T59" fmla="*/ 302 h 557"/>
                  <a:gd name="T60" fmla="*/ 1217 w 1217"/>
                  <a:gd name="T61" fmla="*/ 380 h 557"/>
                  <a:gd name="T62" fmla="*/ 1185 w 1217"/>
                  <a:gd name="T63" fmla="*/ 458 h 557"/>
                  <a:gd name="T64" fmla="*/ 1138 w 1217"/>
                  <a:gd name="T65" fmla="*/ 510 h 557"/>
                  <a:gd name="T66" fmla="*/ 1076 w 1217"/>
                  <a:gd name="T67" fmla="*/ 542 h 557"/>
                  <a:gd name="T68" fmla="*/ 998 w 1217"/>
                  <a:gd name="T69" fmla="*/ 557 h 557"/>
                  <a:gd name="T70" fmla="*/ 919 w 1217"/>
                  <a:gd name="T71" fmla="*/ 557 h 557"/>
                  <a:gd name="T72" fmla="*/ 835 w 1217"/>
                  <a:gd name="T73" fmla="*/ 552 h 557"/>
                  <a:gd name="T74" fmla="*/ 752 w 1217"/>
                  <a:gd name="T75" fmla="*/ 542 h 557"/>
                  <a:gd name="T76" fmla="*/ 679 w 1217"/>
                  <a:gd name="T77" fmla="*/ 527 h 557"/>
                  <a:gd name="T78" fmla="*/ 616 w 1217"/>
                  <a:gd name="T79" fmla="*/ 510 h 557"/>
                  <a:gd name="T80" fmla="*/ 569 w 1217"/>
                  <a:gd name="T81" fmla="*/ 505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7" h="557">
                    <a:moveTo>
                      <a:pt x="569" y="505"/>
                    </a:moveTo>
                    <a:lnTo>
                      <a:pt x="522" y="495"/>
                    </a:lnTo>
                    <a:lnTo>
                      <a:pt x="460" y="490"/>
                    </a:lnTo>
                    <a:lnTo>
                      <a:pt x="382" y="480"/>
                    </a:lnTo>
                    <a:lnTo>
                      <a:pt x="298" y="464"/>
                    </a:lnTo>
                    <a:lnTo>
                      <a:pt x="214" y="438"/>
                    </a:lnTo>
                    <a:lnTo>
                      <a:pt x="141" y="406"/>
                    </a:lnTo>
                    <a:lnTo>
                      <a:pt x="73" y="365"/>
                    </a:lnTo>
                    <a:lnTo>
                      <a:pt x="27" y="313"/>
                    </a:lnTo>
                    <a:lnTo>
                      <a:pt x="0" y="239"/>
                    </a:lnTo>
                    <a:lnTo>
                      <a:pt x="5" y="156"/>
                    </a:lnTo>
                    <a:lnTo>
                      <a:pt x="32" y="88"/>
                    </a:lnTo>
                    <a:lnTo>
                      <a:pt x="79" y="41"/>
                    </a:lnTo>
                    <a:lnTo>
                      <a:pt x="146" y="10"/>
                    </a:lnTo>
                    <a:lnTo>
                      <a:pt x="219" y="0"/>
                    </a:lnTo>
                    <a:lnTo>
                      <a:pt x="298" y="0"/>
                    </a:lnTo>
                    <a:lnTo>
                      <a:pt x="382" y="5"/>
                    </a:lnTo>
                    <a:lnTo>
                      <a:pt x="465" y="20"/>
                    </a:lnTo>
                    <a:lnTo>
                      <a:pt x="538" y="35"/>
                    </a:lnTo>
                    <a:lnTo>
                      <a:pt x="601" y="47"/>
                    </a:lnTo>
                    <a:lnTo>
                      <a:pt x="648" y="57"/>
                    </a:lnTo>
                    <a:lnTo>
                      <a:pt x="695" y="62"/>
                    </a:lnTo>
                    <a:lnTo>
                      <a:pt x="757" y="67"/>
                    </a:lnTo>
                    <a:lnTo>
                      <a:pt x="835" y="77"/>
                    </a:lnTo>
                    <a:lnTo>
                      <a:pt x="919" y="93"/>
                    </a:lnTo>
                    <a:lnTo>
                      <a:pt x="998" y="114"/>
                    </a:lnTo>
                    <a:lnTo>
                      <a:pt x="1076" y="140"/>
                    </a:lnTo>
                    <a:lnTo>
                      <a:pt x="1143" y="182"/>
                    </a:lnTo>
                    <a:lnTo>
                      <a:pt x="1190" y="234"/>
                    </a:lnTo>
                    <a:lnTo>
                      <a:pt x="1217" y="302"/>
                    </a:lnTo>
                    <a:lnTo>
                      <a:pt x="1217" y="380"/>
                    </a:lnTo>
                    <a:lnTo>
                      <a:pt x="1185" y="458"/>
                    </a:lnTo>
                    <a:lnTo>
                      <a:pt x="1138" y="510"/>
                    </a:lnTo>
                    <a:lnTo>
                      <a:pt x="1076" y="542"/>
                    </a:lnTo>
                    <a:lnTo>
                      <a:pt x="998" y="557"/>
                    </a:lnTo>
                    <a:lnTo>
                      <a:pt x="919" y="557"/>
                    </a:lnTo>
                    <a:lnTo>
                      <a:pt x="835" y="552"/>
                    </a:lnTo>
                    <a:lnTo>
                      <a:pt x="752" y="542"/>
                    </a:lnTo>
                    <a:lnTo>
                      <a:pt x="679" y="527"/>
                    </a:lnTo>
                    <a:lnTo>
                      <a:pt x="616" y="510"/>
                    </a:lnTo>
                    <a:lnTo>
                      <a:pt x="569" y="505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3" name="Freeform 161">
                <a:extLst>
                  <a:ext uri="{FF2B5EF4-FFF2-40B4-BE49-F238E27FC236}">
                    <a16:creationId xmlns:a16="http://schemas.microsoft.com/office/drawing/2014/main" id="{3F751D39-B317-BB83-2FED-1568708915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1" y="2945"/>
                <a:ext cx="249" cy="119"/>
              </a:xfrm>
              <a:custGeom>
                <a:avLst/>
                <a:gdLst>
                  <a:gd name="T0" fmla="*/ 535 w 1247"/>
                  <a:gd name="T1" fmla="*/ 527 h 591"/>
                  <a:gd name="T2" fmla="*/ 536 w 1247"/>
                  <a:gd name="T3" fmla="*/ 527 h 591"/>
                  <a:gd name="T4" fmla="*/ 477 w 1247"/>
                  <a:gd name="T5" fmla="*/ 492 h 591"/>
                  <a:gd name="T6" fmla="*/ 399 w 1247"/>
                  <a:gd name="T7" fmla="*/ 482 h 591"/>
                  <a:gd name="T8" fmla="*/ 399 w 1247"/>
                  <a:gd name="T9" fmla="*/ 482 h 591"/>
                  <a:gd name="T10" fmla="*/ 233 w 1247"/>
                  <a:gd name="T11" fmla="*/ 440 h 591"/>
                  <a:gd name="T12" fmla="*/ 229 w 1247"/>
                  <a:gd name="T13" fmla="*/ 455 h 591"/>
                  <a:gd name="T14" fmla="*/ 162 w 1247"/>
                  <a:gd name="T15" fmla="*/ 409 h 591"/>
                  <a:gd name="T16" fmla="*/ 80 w 1247"/>
                  <a:gd name="T17" fmla="*/ 395 h 591"/>
                  <a:gd name="T18" fmla="*/ 97 w 1247"/>
                  <a:gd name="T19" fmla="*/ 368 h 591"/>
                  <a:gd name="T20" fmla="*/ 55 w 1247"/>
                  <a:gd name="T21" fmla="*/ 322 h 591"/>
                  <a:gd name="T22" fmla="*/ 26 w 1247"/>
                  <a:gd name="T23" fmla="*/ 335 h 591"/>
                  <a:gd name="T24" fmla="*/ 30 w 1247"/>
                  <a:gd name="T25" fmla="*/ 257 h 591"/>
                  <a:gd name="T26" fmla="*/ 34 w 1247"/>
                  <a:gd name="T27" fmla="*/ 179 h 591"/>
                  <a:gd name="T28" fmla="*/ 34 w 1247"/>
                  <a:gd name="T29" fmla="*/ 179 h 591"/>
                  <a:gd name="T30" fmla="*/ 105 w 1247"/>
                  <a:gd name="T31" fmla="*/ 69 h 591"/>
                  <a:gd name="T32" fmla="*/ 94 w 1247"/>
                  <a:gd name="T33" fmla="*/ 58 h 591"/>
                  <a:gd name="T34" fmla="*/ 168 w 1247"/>
                  <a:gd name="T35" fmla="*/ 41 h 591"/>
                  <a:gd name="T36" fmla="*/ 232 w 1247"/>
                  <a:gd name="T37" fmla="*/ 0 h 591"/>
                  <a:gd name="T38" fmla="*/ 236 w 1247"/>
                  <a:gd name="T39" fmla="*/ 32 h 591"/>
                  <a:gd name="T40" fmla="*/ 312 w 1247"/>
                  <a:gd name="T41" fmla="*/ 32 h 591"/>
                  <a:gd name="T42" fmla="*/ 312 w 1247"/>
                  <a:gd name="T43" fmla="*/ 32 h 591"/>
                  <a:gd name="T44" fmla="*/ 477 w 1247"/>
                  <a:gd name="T45" fmla="*/ 52 h 591"/>
                  <a:gd name="T46" fmla="*/ 480 w 1247"/>
                  <a:gd name="T47" fmla="*/ 37 h 591"/>
                  <a:gd name="T48" fmla="*/ 556 w 1247"/>
                  <a:gd name="T49" fmla="*/ 37 h 591"/>
                  <a:gd name="T50" fmla="*/ 618 w 1247"/>
                  <a:gd name="T51" fmla="*/ 48 h 591"/>
                  <a:gd name="T52" fmla="*/ 613 w 1247"/>
                  <a:gd name="T53" fmla="*/ 79 h 591"/>
                  <a:gd name="T54" fmla="*/ 665 w 1247"/>
                  <a:gd name="T55" fmla="*/ 58 h 591"/>
                  <a:gd name="T56" fmla="*/ 665 w 1247"/>
                  <a:gd name="T57" fmla="*/ 58 h 591"/>
                  <a:gd name="T58" fmla="*/ 709 w 1247"/>
                  <a:gd name="T59" fmla="*/ 94 h 591"/>
                  <a:gd name="T60" fmla="*/ 770 w 1247"/>
                  <a:gd name="T61" fmla="*/ 99 h 591"/>
                  <a:gd name="T62" fmla="*/ 770 w 1247"/>
                  <a:gd name="T63" fmla="*/ 99 h 591"/>
                  <a:gd name="T64" fmla="*/ 931 w 1247"/>
                  <a:gd name="T65" fmla="*/ 126 h 591"/>
                  <a:gd name="T66" fmla="*/ 934 w 1247"/>
                  <a:gd name="T67" fmla="*/ 110 h 591"/>
                  <a:gd name="T68" fmla="*/ 1009 w 1247"/>
                  <a:gd name="T69" fmla="*/ 146 h 591"/>
                  <a:gd name="T70" fmla="*/ 1096 w 1247"/>
                  <a:gd name="T71" fmla="*/ 142 h 591"/>
                  <a:gd name="T72" fmla="*/ 1086 w 1247"/>
                  <a:gd name="T73" fmla="*/ 172 h 591"/>
                  <a:gd name="T74" fmla="*/ 1148 w 1247"/>
                  <a:gd name="T75" fmla="*/ 211 h 591"/>
                  <a:gd name="T76" fmla="*/ 1171 w 1247"/>
                  <a:gd name="T77" fmla="*/ 189 h 591"/>
                  <a:gd name="T78" fmla="*/ 1191 w 1247"/>
                  <a:gd name="T79" fmla="*/ 256 h 591"/>
                  <a:gd name="T80" fmla="*/ 1217 w 1247"/>
                  <a:gd name="T81" fmla="*/ 319 h 591"/>
                  <a:gd name="T82" fmla="*/ 1217 w 1247"/>
                  <a:gd name="T83" fmla="*/ 319 h 591"/>
                  <a:gd name="T84" fmla="*/ 1186 w 1247"/>
                  <a:gd name="T85" fmla="*/ 469 h 591"/>
                  <a:gd name="T86" fmla="*/ 1200 w 1247"/>
                  <a:gd name="T87" fmla="*/ 475 h 591"/>
                  <a:gd name="T88" fmla="*/ 1142 w 1247"/>
                  <a:gd name="T89" fmla="*/ 517 h 591"/>
                  <a:gd name="T90" fmla="*/ 1097 w 1247"/>
                  <a:gd name="T91" fmla="*/ 573 h 591"/>
                  <a:gd name="T92" fmla="*/ 1084 w 1247"/>
                  <a:gd name="T93" fmla="*/ 545 h 591"/>
                  <a:gd name="T94" fmla="*/ 1011 w 1247"/>
                  <a:gd name="T95" fmla="*/ 559 h 591"/>
                  <a:gd name="T96" fmla="*/ 1013 w 1247"/>
                  <a:gd name="T97" fmla="*/ 591 h 591"/>
                  <a:gd name="T98" fmla="*/ 851 w 1247"/>
                  <a:gd name="T99" fmla="*/ 554 h 591"/>
                  <a:gd name="T100" fmla="*/ 850 w 1247"/>
                  <a:gd name="T101" fmla="*/ 569 h 591"/>
                  <a:gd name="T102" fmla="*/ 769 w 1247"/>
                  <a:gd name="T103" fmla="*/ 544 h 591"/>
                  <a:gd name="T104" fmla="*/ 690 w 1247"/>
                  <a:gd name="T105" fmla="*/ 559 h 591"/>
                  <a:gd name="T106" fmla="*/ 697 w 1247"/>
                  <a:gd name="T107" fmla="*/ 528 h 591"/>
                  <a:gd name="T108" fmla="*/ 629 w 1247"/>
                  <a:gd name="T109" fmla="*/ 544 h 591"/>
                  <a:gd name="T110" fmla="*/ 629 w 1247"/>
                  <a:gd name="T111" fmla="*/ 544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47" h="591">
                    <a:moveTo>
                      <a:pt x="587" y="507"/>
                    </a:moveTo>
                    <a:lnTo>
                      <a:pt x="540" y="497"/>
                    </a:lnTo>
                    <a:lnTo>
                      <a:pt x="534" y="527"/>
                    </a:lnTo>
                    <a:lnTo>
                      <a:pt x="581" y="538"/>
                    </a:lnTo>
                    <a:lnTo>
                      <a:pt x="587" y="507"/>
                    </a:lnTo>
                    <a:close/>
                    <a:moveTo>
                      <a:pt x="536" y="527"/>
                    </a:moveTo>
                    <a:lnTo>
                      <a:pt x="535" y="527"/>
                    </a:lnTo>
                    <a:lnTo>
                      <a:pt x="534" y="527"/>
                    </a:lnTo>
                    <a:lnTo>
                      <a:pt x="537" y="512"/>
                    </a:lnTo>
                    <a:lnTo>
                      <a:pt x="536" y="527"/>
                    </a:lnTo>
                    <a:close/>
                    <a:moveTo>
                      <a:pt x="538" y="497"/>
                    </a:moveTo>
                    <a:lnTo>
                      <a:pt x="476" y="492"/>
                    </a:lnTo>
                    <a:lnTo>
                      <a:pt x="473" y="522"/>
                    </a:lnTo>
                    <a:lnTo>
                      <a:pt x="536" y="527"/>
                    </a:lnTo>
                    <a:lnTo>
                      <a:pt x="538" y="497"/>
                    </a:lnTo>
                    <a:close/>
                    <a:moveTo>
                      <a:pt x="476" y="492"/>
                    </a:moveTo>
                    <a:lnTo>
                      <a:pt x="475" y="492"/>
                    </a:lnTo>
                    <a:lnTo>
                      <a:pt x="477" y="492"/>
                    </a:lnTo>
                    <a:lnTo>
                      <a:pt x="475" y="507"/>
                    </a:lnTo>
                    <a:lnTo>
                      <a:pt x="476" y="492"/>
                    </a:lnTo>
                    <a:close/>
                    <a:moveTo>
                      <a:pt x="477" y="492"/>
                    </a:moveTo>
                    <a:lnTo>
                      <a:pt x="399" y="481"/>
                    </a:lnTo>
                    <a:lnTo>
                      <a:pt x="394" y="512"/>
                    </a:lnTo>
                    <a:lnTo>
                      <a:pt x="473" y="522"/>
                    </a:lnTo>
                    <a:lnTo>
                      <a:pt x="477" y="492"/>
                    </a:lnTo>
                    <a:close/>
                    <a:moveTo>
                      <a:pt x="399" y="481"/>
                    </a:moveTo>
                    <a:lnTo>
                      <a:pt x="399" y="481"/>
                    </a:lnTo>
                    <a:lnTo>
                      <a:pt x="399" y="482"/>
                    </a:lnTo>
                    <a:lnTo>
                      <a:pt x="397" y="497"/>
                    </a:lnTo>
                    <a:lnTo>
                      <a:pt x="399" y="481"/>
                    </a:lnTo>
                    <a:close/>
                    <a:moveTo>
                      <a:pt x="399" y="482"/>
                    </a:moveTo>
                    <a:lnTo>
                      <a:pt x="316" y="465"/>
                    </a:lnTo>
                    <a:lnTo>
                      <a:pt x="310" y="496"/>
                    </a:lnTo>
                    <a:lnTo>
                      <a:pt x="393" y="512"/>
                    </a:lnTo>
                    <a:lnTo>
                      <a:pt x="399" y="482"/>
                    </a:lnTo>
                    <a:close/>
                    <a:moveTo>
                      <a:pt x="316" y="465"/>
                    </a:moveTo>
                    <a:lnTo>
                      <a:pt x="317" y="465"/>
                    </a:lnTo>
                    <a:lnTo>
                      <a:pt x="317" y="466"/>
                    </a:lnTo>
                    <a:lnTo>
                      <a:pt x="313" y="481"/>
                    </a:lnTo>
                    <a:lnTo>
                      <a:pt x="316" y="465"/>
                    </a:lnTo>
                    <a:close/>
                    <a:moveTo>
                      <a:pt x="317" y="466"/>
                    </a:moveTo>
                    <a:lnTo>
                      <a:pt x="233" y="440"/>
                    </a:lnTo>
                    <a:lnTo>
                      <a:pt x="224" y="469"/>
                    </a:lnTo>
                    <a:lnTo>
                      <a:pt x="308" y="496"/>
                    </a:lnTo>
                    <a:lnTo>
                      <a:pt x="317" y="466"/>
                    </a:lnTo>
                    <a:close/>
                    <a:moveTo>
                      <a:pt x="233" y="440"/>
                    </a:moveTo>
                    <a:lnTo>
                      <a:pt x="234" y="440"/>
                    </a:lnTo>
                    <a:lnTo>
                      <a:pt x="235" y="441"/>
                    </a:lnTo>
                    <a:lnTo>
                      <a:pt x="229" y="455"/>
                    </a:lnTo>
                    <a:lnTo>
                      <a:pt x="233" y="440"/>
                    </a:lnTo>
                    <a:close/>
                    <a:moveTo>
                      <a:pt x="235" y="441"/>
                    </a:moveTo>
                    <a:lnTo>
                      <a:pt x="162" y="409"/>
                    </a:lnTo>
                    <a:lnTo>
                      <a:pt x="150" y="438"/>
                    </a:lnTo>
                    <a:lnTo>
                      <a:pt x="223" y="469"/>
                    </a:lnTo>
                    <a:lnTo>
                      <a:pt x="235" y="441"/>
                    </a:lnTo>
                    <a:close/>
                    <a:moveTo>
                      <a:pt x="162" y="409"/>
                    </a:moveTo>
                    <a:lnTo>
                      <a:pt x="163" y="409"/>
                    </a:lnTo>
                    <a:lnTo>
                      <a:pt x="164" y="410"/>
                    </a:lnTo>
                    <a:lnTo>
                      <a:pt x="156" y="423"/>
                    </a:lnTo>
                    <a:lnTo>
                      <a:pt x="162" y="409"/>
                    </a:lnTo>
                    <a:close/>
                    <a:moveTo>
                      <a:pt x="164" y="410"/>
                    </a:moveTo>
                    <a:lnTo>
                      <a:pt x="97" y="368"/>
                    </a:lnTo>
                    <a:lnTo>
                      <a:pt x="80" y="395"/>
                    </a:lnTo>
                    <a:lnTo>
                      <a:pt x="148" y="437"/>
                    </a:lnTo>
                    <a:lnTo>
                      <a:pt x="164" y="410"/>
                    </a:lnTo>
                    <a:close/>
                    <a:moveTo>
                      <a:pt x="97" y="368"/>
                    </a:moveTo>
                    <a:lnTo>
                      <a:pt x="99" y="369"/>
                    </a:lnTo>
                    <a:lnTo>
                      <a:pt x="100" y="371"/>
                    </a:lnTo>
                    <a:lnTo>
                      <a:pt x="88" y="382"/>
                    </a:lnTo>
                    <a:lnTo>
                      <a:pt x="97" y="368"/>
                    </a:lnTo>
                    <a:close/>
                    <a:moveTo>
                      <a:pt x="100" y="371"/>
                    </a:moveTo>
                    <a:lnTo>
                      <a:pt x="53" y="319"/>
                    </a:lnTo>
                    <a:lnTo>
                      <a:pt x="29" y="340"/>
                    </a:lnTo>
                    <a:lnTo>
                      <a:pt x="76" y="392"/>
                    </a:lnTo>
                    <a:lnTo>
                      <a:pt x="100" y="371"/>
                    </a:lnTo>
                    <a:close/>
                    <a:moveTo>
                      <a:pt x="53" y="319"/>
                    </a:moveTo>
                    <a:lnTo>
                      <a:pt x="55" y="322"/>
                    </a:lnTo>
                    <a:lnTo>
                      <a:pt x="56" y="325"/>
                    </a:lnTo>
                    <a:lnTo>
                      <a:pt x="42" y="330"/>
                    </a:lnTo>
                    <a:lnTo>
                      <a:pt x="53" y="319"/>
                    </a:lnTo>
                    <a:close/>
                    <a:moveTo>
                      <a:pt x="56" y="325"/>
                    </a:moveTo>
                    <a:lnTo>
                      <a:pt x="29" y="251"/>
                    </a:lnTo>
                    <a:lnTo>
                      <a:pt x="0" y="261"/>
                    </a:lnTo>
                    <a:lnTo>
                      <a:pt x="26" y="335"/>
                    </a:lnTo>
                    <a:lnTo>
                      <a:pt x="56" y="325"/>
                    </a:lnTo>
                    <a:close/>
                    <a:moveTo>
                      <a:pt x="29" y="251"/>
                    </a:moveTo>
                    <a:lnTo>
                      <a:pt x="30" y="254"/>
                    </a:lnTo>
                    <a:lnTo>
                      <a:pt x="30" y="257"/>
                    </a:lnTo>
                    <a:lnTo>
                      <a:pt x="15" y="256"/>
                    </a:lnTo>
                    <a:lnTo>
                      <a:pt x="29" y="251"/>
                    </a:lnTo>
                    <a:close/>
                    <a:moveTo>
                      <a:pt x="30" y="257"/>
                    </a:moveTo>
                    <a:lnTo>
                      <a:pt x="35" y="174"/>
                    </a:lnTo>
                    <a:lnTo>
                      <a:pt x="5" y="172"/>
                    </a:lnTo>
                    <a:lnTo>
                      <a:pt x="0" y="255"/>
                    </a:lnTo>
                    <a:lnTo>
                      <a:pt x="30" y="257"/>
                    </a:lnTo>
                    <a:close/>
                    <a:moveTo>
                      <a:pt x="35" y="174"/>
                    </a:moveTo>
                    <a:lnTo>
                      <a:pt x="35" y="176"/>
                    </a:lnTo>
                    <a:lnTo>
                      <a:pt x="34" y="179"/>
                    </a:lnTo>
                    <a:lnTo>
                      <a:pt x="20" y="173"/>
                    </a:lnTo>
                    <a:lnTo>
                      <a:pt x="35" y="174"/>
                    </a:lnTo>
                    <a:close/>
                    <a:moveTo>
                      <a:pt x="34" y="179"/>
                    </a:moveTo>
                    <a:lnTo>
                      <a:pt x="61" y="110"/>
                    </a:lnTo>
                    <a:lnTo>
                      <a:pt x="31" y="99"/>
                    </a:lnTo>
                    <a:lnTo>
                      <a:pt x="6" y="168"/>
                    </a:lnTo>
                    <a:lnTo>
                      <a:pt x="34" y="179"/>
                    </a:lnTo>
                    <a:close/>
                    <a:moveTo>
                      <a:pt x="61" y="110"/>
                    </a:moveTo>
                    <a:lnTo>
                      <a:pt x="60" y="113"/>
                    </a:lnTo>
                    <a:lnTo>
                      <a:pt x="58" y="116"/>
                    </a:lnTo>
                    <a:lnTo>
                      <a:pt x="47" y="105"/>
                    </a:lnTo>
                    <a:lnTo>
                      <a:pt x="61" y="110"/>
                    </a:lnTo>
                    <a:close/>
                    <a:moveTo>
                      <a:pt x="58" y="116"/>
                    </a:moveTo>
                    <a:lnTo>
                      <a:pt x="105" y="69"/>
                    </a:lnTo>
                    <a:lnTo>
                      <a:pt x="82" y="47"/>
                    </a:lnTo>
                    <a:lnTo>
                      <a:pt x="35" y="94"/>
                    </a:lnTo>
                    <a:lnTo>
                      <a:pt x="58" y="116"/>
                    </a:lnTo>
                    <a:close/>
                    <a:moveTo>
                      <a:pt x="105" y="69"/>
                    </a:moveTo>
                    <a:lnTo>
                      <a:pt x="103" y="71"/>
                    </a:lnTo>
                    <a:lnTo>
                      <a:pt x="100" y="72"/>
                    </a:lnTo>
                    <a:lnTo>
                      <a:pt x="94" y="58"/>
                    </a:lnTo>
                    <a:lnTo>
                      <a:pt x="105" y="69"/>
                    </a:lnTo>
                    <a:close/>
                    <a:moveTo>
                      <a:pt x="100" y="72"/>
                    </a:moveTo>
                    <a:lnTo>
                      <a:pt x="168" y="41"/>
                    </a:lnTo>
                    <a:lnTo>
                      <a:pt x="155" y="13"/>
                    </a:lnTo>
                    <a:lnTo>
                      <a:pt x="86" y="44"/>
                    </a:lnTo>
                    <a:lnTo>
                      <a:pt x="100" y="72"/>
                    </a:lnTo>
                    <a:close/>
                    <a:moveTo>
                      <a:pt x="168" y="41"/>
                    </a:moveTo>
                    <a:lnTo>
                      <a:pt x="165" y="42"/>
                    </a:lnTo>
                    <a:lnTo>
                      <a:pt x="163" y="42"/>
                    </a:lnTo>
                    <a:lnTo>
                      <a:pt x="161" y="27"/>
                    </a:lnTo>
                    <a:lnTo>
                      <a:pt x="168" y="41"/>
                    </a:lnTo>
                    <a:close/>
                    <a:moveTo>
                      <a:pt x="163" y="42"/>
                    </a:moveTo>
                    <a:lnTo>
                      <a:pt x="236" y="32"/>
                    </a:lnTo>
                    <a:lnTo>
                      <a:pt x="232" y="0"/>
                    </a:lnTo>
                    <a:lnTo>
                      <a:pt x="159" y="12"/>
                    </a:lnTo>
                    <a:lnTo>
                      <a:pt x="163" y="42"/>
                    </a:lnTo>
                    <a:close/>
                    <a:moveTo>
                      <a:pt x="236" y="32"/>
                    </a:moveTo>
                    <a:lnTo>
                      <a:pt x="235" y="32"/>
                    </a:lnTo>
                    <a:lnTo>
                      <a:pt x="234" y="32"/>
                    </a:lnTo>
                    <a:lnTo>
                      <a:pt x="234" y="17"/>
                    </a:lnTo>
                    <a:lnTo>
                      <a:pt x="236" y="32"/>
                    </a:lnTo>
                    <a:close/>
                    <a:moveTo>
                      <a:pt x="234" y="32"/>
                    </a:moveTo>
                    <a:lnTo>
                      <a:pt x="313" y="32"/>
                    </a:lnTo>
                    <a:lnTo>
                      <a:pt x="313" y="0"/>
                    </a:lnTo>
                    <a:lnTo>
                      <a:pt x="234" y="0"/>
                    </a:lnTo>
                    <a:lnTo>
                      <a:pt x="234" y="32"/>
                    </a:lnTo>
                    <a:close/>
                    <a:moveTo>
                      <a:pt x="313" y="32"/>
                    </a:moveTo>
                    <a:lnTo>
                      <a:pt x="312" y="32"/>
                    </a:lnTo>
                    <a:lnTo>
                      <a:pt x="313" y="17"/>
                    </a:lnTo>
                    <a:lnTo>
                      <a:pt x="313" y="32"/>
                    </a:lnTo>
                    <a:close/>
                    <a:moveTo>
                      <a:pt x="312" y="32"/>
                    </a:moveTo>
                    <a:lnTo>
                      <a:pt x="395" y="37"/>
                    </a:lnTo>
                    <a:lnTo>
                      <a:pt x="398" y="5"/>
                    </a:lnTo>
                    <a:lnTo>
                      <a:pt x="314" y="0"/>
                    </a:lnTo>
                    <a:lnTo>
                      <a:pt x="312" y="32"/>
                    </a:lnTo>
                    <a:close/>
                    <a:moveTo>
                      <a:pt x="395" y="37"/>
                    </a:moveTo>
                    <a:lnTo>
                      <a:pt x="394" y="37"/>
                    </a:lnTo>
                    <a:lnTo>
                      <a:pt x="393" y="37"/>
                    </a:lnTo>
                    <a:lnTo>
                      <a:pt x="397" y="22"/>
                    </a:lnTo>
                    <a:lnTo>
                      <a:pt x="395" y="37"/>
                    </a:lnTo>
                    <a:close/>
                    <a:moveTo>
                      <a:pt x="393" y="37"/>
                    </a:moveTo>
                    <a:lnTo>
                      <a:pt x="477" y="52"/>
                    </a:lnTo>
                    <a:lnTo>
                      <a:pt x="482" y="22"/>
                    </a:lnTo>
                    <a:lnTo>
                      <a:pt x="399" y="6"/>
                    </a:lnTo>
                    <a:lnTo>
                      <a:pt x="393" y="37"/>
                    </a:lnTo>
                    <a:close/>
                    <a:moveTo>
                      <a:pt x="477" y="52"/>
                    </a:moveTo>
                    <a:lnTo>
                      <a:pt x="478" y="52"/>
                    </a:lnTo>
                    <a:lnTo>
                      <a:pt x="476" y="52"/>
                    </a:lnTo>
                    <a:lnTo>
                      <a:pt x="480" y="37"/>
                    </a:lnTo>
                    <a:lnTo>
                      <a:pt x="477" y="52"/>
                    </a:lnTo>
                    <a:close/>
                    <a:moveTo>
                      <a:pt x="476" y="52"/>
                    </a:moveTo>
                    <a:lnTo>
                      <a:pt x="550" y="68"/>
                    </a:lnTo>
                    <a:lnTo>
                      <a:pt x="557" y="37"/>
                    </a:lnTo>
                    <a:lnTo>
                      <a:pt x="483" y="22"/>
                    </a:lnTo>
                    <a:lnTo>
                      <a:pt x="476" y="52"/>
                    </a:lnTo>
                    <a:close/>
                    <a:moveTo>
                      <a:pt x="556" y="37"/>
                    </a:moveTo>
                    <a:lnTo>
                      <a:pt x="556" y="37"/>
                    </a:lnTo>
                    <a:lnTo>
                      <a:pt x="557" y="37"/>
                    </a:lnTo>
                    <a:lnTo>
                      <a:pt x="553" y="52"/>
                    </a:lnTo>
                    <a:lnTo>
                      <a:pt x="556" y="37"/>
                    </a:lnTo>
                    <a:close/>
                    <a:moveTo>
                      <a:pt x="551" y="69"/>
                    </a:moveTo>
                    <a:lnTo>
                      <a:pt x="613" y="79"/>
                    </a:lnTo>
                    <a:lnTo>
                      <a:pt x="618" y="48"/>
                    </a:lnTo>
                    <a:lnTo>
                      <a:pt x="556" y="37"/>
                    </a:lnTo>
                    <a:lnTo>
                      <a:pt x="551" y="69"/>
                    </a:lnTo>
                    <a:close/>
                    <a:moveTo>
                      <a:pt x="613" y="79"/>
                    </a:moveTo>
                    <a:lnTo>
                      <a:pt x="612" y="79"/>
                    </a:lnTo>
                    <a:lnTo>
                      <a:pt x="612" y="79"/>
                    </a:lnTo>
                    <a:lnTo>
                      <a:pt x="616" y="64"/>
                    </a:lnTo>
                    <a:lnTo>
                      <a:pt x="613" y="79"/>
                    </a:lnTo>
                    <a:close/>
                    <a:moveTo>
                      <a:pt x="612" y="79"/>
                    </a:moveTo>
                    <a:lnTo>
                      <a:pt x="660" y="89"/>
                    </a:lnTo>
                    <a:lnTo>
                      <a:pt x="666" y="58"/>
                    </a:lnTo>
                    <a:lnTo>
                      <a:pt x="619" y="48"/>
                    </a:lnTo>
                    <a:lnTo>
                      <a:pt x="612" y="79"/>
                    </a:lnTo>
                    <a:close/>
                    <a:moveTo>
                      <a:pt x="665" y="58"/>
                    </a:moveTo>
                    <a:lnTo>
                      <a:pt x="665" y="58"/>
                    </a:lnTo>
                    <a:lnTo>
                      <a:pt x="666" y="58"/>
                    </a:lnTo>
                    <a:lnTo>
                      <a:pt x="663" y="74"/>
                    </a:lnTo>
                    <a:lnTo>
                      <a:pt x="665" y="58"/>
                    </a:lnTo>
                    <a:close/>
                    <a:moveTo>
                      <a:pt x="661" y="89"/>
                    </a:moveTo>
                    <a:lnTo>
                      <a:pt x="708" y="94"/>
                    </a:lnTo>
                    <a:lnTo>
                      <a:pt x="712" y="64"/>
                    </a:lnTo>
                    <a:lnTo>
                      <a:pt x="665" y="58"/>
                    </a:lnTo>
                    <a:lnTo>
                      <a:pt x="661" y="89"/>
                    </a:lnTo>
                    <a:close/>
                    <a:moveTo>
                      <a:pt x="711" y="64"/>
                    </a:moveTo>
                    <a:lnTo>
                      <a:pt x="713" y="64"/>
                    </a:lnTo>
                    <a:lnTo>
                      <a:pt x="712" y="64"/>
                    </a:lnTo>
                    <a:lnTo>
                      <a:pt x="710" y="79"/>
                    </a:lnTo>
                    <a:lnTo>
                      <a:pt x="711" y="64"/>
                    </a:lnTo>
                    <a:close/>
                    <a:moveTo>
                      <a:pt x="709" y="94"/>
                    </a:moveTo>
                    <a:lnTo>
                      <a:pt x="771" y="100"/>
                    </a:lnTo>
                    <a:lnTo>
                      <a:pt x="774" y="69"/>
                    </a:lnTo>
                    <a:lnTo>
                      <a:pt x="711" y="64"/>
                    </a:lnTo>
                    <a:lnTo>
                      <a:pt x="709" y="94"/>
                    </a:lnTo>
                    <a:close/>
                    <a:moveTo>
                      <a:pt x="771" y="100"/>
                    </a:moveTo>
                    <a:lnTo>
                      <a:pt x="771" y="100"/>
                    </a:lnTo>
                    <a:lnTo>
                      <a:pt x="770" y="99"/>
                    </a:lnTo>
                    <a:lnTo>
                      <a:pt x="772" y="84"/>
                    </a:lnTo>
                    <a:lnTo>
                      <a:pt x="771" y="100"/>
                    </a:lnTo>
                    <a:close/>
                    <a:moveTo>
                      <a:pt x="770" y="99"/>
                    </a:moveTo>
                    <a:lnTo>
                      <a:pt x="848" y="110"/>
                    </a:lnTo>
                    <a:lnTo>
                      <a:pt x="852" y="79"/>
                    </a:lnTo>
                    <a:lnTo>
                      <a:pt x="774" y="69"/>
                    </a:lnTo>
                    <a:lnTo>
                      <a:pt x="770" y="99"/>
                    </a:lnTo>
                    <a:close/>
                    <a:moveTo>
                      <a:pt x="848" y="110"/>
                    </a:moveTo>
                    <a:lnTo>
                      <a:pt x="848" y="110"/>
                    </a:lnTo>
                    <a:lnTo>
                      <a:pt x="847" y="110"/>
                    </a:lnTo>
                    <a:lnTo>
                      <a:pt x="850" y="94"/>
                    </a:lnTo>
                    <a:lnTo>
                      <a:pt x="848" y="110"/>
                    </a:lnTo>
                    <a:close/>
                    <a:moveTo>
                      <a:pt x="847" y="110"/>
                    </a:moveTo>
                    <a:lnTo>
                      <a:pt x="931" y="126"/>
                    </a:lnTo>
                    <a:lnTo>
                      <a:pt x="937" y="95"/>
                    </a:lnTo>
                    <a:lnTo>
                      <a:pt x="853" y="79"/>
                    </a:lnTo>
                    <a:lnTo>
                      <a:pt x="847" y="110"/>
                    </a:lnTo>
                    <a:close/>
                    <a:moveTo>
                      <a:pt x="931" y="126"/>
                    </a:moveTo>
                    <a:lnTo>
                      <a:pt x="930" y="126"/>
                    </a:lnTo>
                    <a:lnTo>
                      <a:pt x="930" y="126"/>
                    </a:lnTo>
                    <a:lnTo>
                      <a:pt x="934" y="110"/>
                    </a:lnTo>
                    <a:lnTo>
                      <a:pt x="931" y="126"/>
                    </a:lnTo>
                    <a:close/>
                    <a:moveTo>
                      <a:pt x="930" y="126"/>
                    </a:moveTo>
                    <a:lnTo>
                      <a:pt x="1009" y="146"/>
                    </a:lnTo>
                    <a:lnTo>
                      <a:pt x="1017" y="116"/>
                    </a:lnTo>
                    <a:lnTo>
                      <a:pt x="938" y="95"/>
                    </a:lnTo>
                    <a:lnTo>
                      <a:pt x="930" y="126"/>
                    </a:lnTo>
                    <a:close/>
                    <a:moveTo>
                      <a:pt x="1009" y="146"/>
                    </a:moveTo>
                    <a:lnTo>
                      <a:pt x="1009" y="146"/>
                    </a:lnTo>
                    <a:lnTo>
                      <a:pt x="1007" y="146"/>
                    </a:lnTo>
                    <a:lnTo>
                      <a:pt x="1013" y="131"/>
                    </a:lnTo>
                    <a:lnTo>
                      <a:pt x="1009" y="146"/>
                    </a:lnTo>
                    <a:close/>
                    <a:moveTo>
                      <a:pt x="1007" y="146"/>
                    </a:moveTo>
                    <a:lnTo>
                      <a:pt x="1086" y="172"/>
                    </a:lnTo>
                    <a:lnTo>
                      <a:pt x="1096" y="142"/>
                    </a:lnTo>
                    <a:lnTo>
                      <a:pt x="1018" y="117"/>
                    </a:lnTo>
                    <a:lnTo>
                      <a:pt x="1007" y="146"/>
                    </a:lnTo>
                    <a:close/>
                    <a:moveTo>
                      <a:pt x="1086" y="172"/>
                    </a:moveTo>
                    <a:lnTo>
                      <a:pt x="1084" y="172"/>
                    </a:lnTo>
                    <a:lnTo>
                      <a:pt x="1083" y="171"/>
                    </a:lnTo>
                    <a:lnTo>
                      <a:pt x="1091" y="157"/>
                    </a:lnTo>
                    <a:lnTo>
                      <a:pt x="1086" y="172"/>
                    </a:lnTo>
                    <a:close/>
                    <a:moveTo>
                      <a:pt x="1083" y="171"/>
                    </a:moveTo>
                    <a:lnTo>
                      <a:pt x="1150" y="212"/>
                    </a:lnTo>
                    <a:lnTo>
                      <a:pt x="1167" y="186"/>
                    </a:lnTo>
                    <a:lnTo>
                      <a:pt x="1099" y="144"/>
                    </a:lnTo>
                    <a:lnTo>
                      <a:pt x="1083" y="171"/>
                    </a:lnTo>
                    <a:close/>
                    <a:moveTo>
                      <a:pt x="1150" y="212"/>
                    </a:moveTo>
                    <a:lnTo>
                      <a:pt x="1148" y="211"/>
                    </a:lnTo>
                    <a:lnTo>
                      <a:pt x="1147" y="209"/>
                    </a:lnTo>
                    <a:lnTo>
                      <a:pt x="1158" y="199"/>
                    </a:lnTo>
                    <a:lnTo>
                      <a:pt x="1150" y="212"/>
                    </a:lnTo>
                    <a:close/>
                    <a:moveTo>
                      <a:pt x="1147" y="209"/>
                    </a:moveTo>
                    <a:lnTo>
                      <a:pt x="1194" y="261"/>
                    </a:lnTo>
                    <a:lnTo>
                      <a:pt x="1218" y="241"/>
                    </a:lnTo>
                    <a:lnTo>
                      <a:pt x="1171" y="189"/>
                    </a:lnTo>
                    <a:lnTo>
                      <a:pt x="1147" y="209"/>
                    </a:lnTo>
                    <a:close/>
                    <a:moveTo>
                      <a:pt x="1194" y="261"/>
                    </a:moveTo>
                    <a:lnTo>
                      <a:pt x="1192" y="259"/>
                    </a:lnTo>
                    <a:lnTo>
                      <a:pt x="1191" y="256"/>
                    </a:lnTo>
                    <a:lnTo>
                      <a:pt x="1205" y="251"/>
                    </a:lnTo>
                    <a:lnTo>
                      <a:pt x="1194" y="261"/>
                    </a:lnTo>
                    <a:close/>
                    <a:moveTo>
                      <a:pt x="1191" y="256"/>
                    </a:moveTo>
                    <a:lnTo>
                      <a:pt x="1218" y="325"/>
                    </a:lnTo>
                    <a:lnTo>
                      <a:pt x="1246" y="313"/>
                    </a:lnTo>
                    <a:lnTo>
                      <a:pt x="1221" y="246"/>
                    </a:lnTo>
                    <a:lnTo>
                      <a:pt x="1191" y="256"/>
                    </a:lnTo>
                    <a:close/>
                    <a:moveTo>
                      <a:pt x="1218" y="325"/>
                    </a:moveTo>
                    <a:lnTo>
                      <a:pt x="1217" y="322"/>
                    </a:lnTo>
                    <a:lnTo>
                      <a:pt x="1217" y="319"/>
                    </a:lnTo>
                    <a:lnTo>
                      <a:pt x="1232" y="319"/>
                    </a:lnTo>
                    <a:lnTo>
                      <a:pt x="1218" y="325"/>
                    </a:lnTo>
                    <a:close/>
                    <a:moveTo>
                      <a:pt x="1217" y="319"/>
                    </a:moveTo>
                    <a:lnTo>
                      <a:pt x="1217" y="397"/>
                    </a:lnTo>
                    <a:lnTo>
                      <a:pt x="1247" y="397"/>
                    </a:lnTo>
                    <a:lnTo>
                      <a:pt x="1247" y="319"/>
                    </a:lnTo>
                    <a:lnTo>
                      <a:pt x="1217" y="319"/>
                    </a:lnTo>
                    <a:close/>
                    <a:moveTo>
                      <a:pt x="1217" y="397"/>
                    </a:moveTo>
                    <a:lnTo>
                      <a:pt x="1217" y="394"/>
                    </a:lnTo>
                    <a:lnTo>
                      <a:pt x="1218" y="392"/>
                    </a:lnTo>
                    <a:lnTo>
                      <a:pt x="1232" y="397"/>
                    </a:lnTo>
                    <a:lnTo>
                      <a:pt x="1217" y="397"/>
                    </a:lnTo>
                    <a:close/>
                    <a:moveTo>
                      <a:pt x="1218" y="392"/>
                    </a:moveTo>
                    <a:lnTo>
                      <a:pt x="1186" y="469"/>
                    </a:lnTo>
                    <a:lnTo>
                      <a:pt x="1216" y="482"/>
                    </a:lnTo>
                    <a:lnTo>
                      <a:pt x="1246" y="403"/>
                    </a:lnTo>
                    <a:lnTo>
                      <a:pt x="1218" y="392"/>
                    </a:lnTo>
                    <a:close/>
                    <a:moveTo>
                      <a:pt x="1186" y="469"/>
                    </a:moveTo>
                    <a:lnTo>
                      <a:pt x="1187" y="467"/>
                    </a:lnTo>
                    <a:lnTo>
                      <a:pt x="1189" y="465"/>
                    </a:lnTo>
                    <a:lnTo>
                      <a:pt x="1200" y="475"/>
                    </a:lnTo>
                    <a:lnTo>
                      <a:pt x="1186" y="469"/>
                    </a:lnTo>
                    <a:close/>
                    <a:moveTo>
                      <a:pt x="1189" y="465"/>
                    </a:moveTo>
                    <a:lnTo>
                      <a:pt x="1142" y="517"/>
                    </a:lnTo>
                    <a:lnTo>
                      <a:pt x="1166" y="539"/>
                    </a:lnTo>
                    <a:lnTo>
                      <a:pt x="1213" y="486"/>
                    </a:lnTo>
                    <a:lnTo>
                      <a:pt x="1189" y="465"/>
                    </a:lnTo>
                    <a:close/>
                    <a:moveTo>
                      <a:pt x="1142" y="517"/>
                    </a:moveTo>
                    <a:lnTo>
                      <a:pt x="1144" y="515"/>
                    </a:lnTo>
                    <a:lnTo>
                      <a:pt x="1146" y="514"/>
                    </a:lnTo>
                    <a:lnTo>
                      <a:pt x="1153" y="527"/>
                    </a:lnTo>
                    <a:lnTo>
                      <a:pt x="1142" y="517"/>
                    </a:lnTo>
                    <a:close/>
                    <a:moveTo>
                      <a:pt x="1146" y="514"/>
                    </a:moveTo>
                    <a:lnTo>
                      <a:pt x="1084" y="545"/>
                    </a:lnTo>
                    <a:lnTo>
                      <a:pt x="1097" y="573"/>
                    </a:lnTo>
                    <a:lnTo>
                      <a:pt x="1160" y="542"/>
                    </a:lnTo>
                    <a:lnTo>
                      <a:pt x="1146" y="514"/>
                    </a:lnTo>
                    <a:close/>
                    <a:moveTo>
                      <a:pt x="1084" y="545"/>
                    </a:moveTo>
                    <a:lnTo>
                      <a:pt x="1086" y="544"/>
                    </a:lnTo>
                    <a:lnTo>
                      <a:pt x="1088" y="544"/>
                    </a:lnTo>
                    <a:lnTo>
                      <a:pt x="1091" y="559"/>
                    </a:lnTo>
                    <a:lnTo>
                      <a:pt x="1084" y="545"/>
                    </a:lnTo>
                    <a:close/>
                    <a:moveTo>
                      <a:pt x="1088" y="544"/>
                    </a:moveTo>
                    <a:lnTo>
                      <a:pt x="1010" y="559"/>
                    </a:lnTo>
                    <a:lnTo>
                      <a:pt x="1016" y="591"/>
                    </a:lnTo>
                    <a:lnTo>
                      <a:pt x="1094" y="574"/>
                    </a:lnTo>
                    <a:lnTo>
                      <a:pt x="1088" y="544"/>
                    </a:lnTo>
                    <a:close/>
                    <a:moveTo>
                      <a:pt x="1010" y="559"/>
                    </a:moveTo>
                    <a:lnTo>
                      <a:pt x="1011" y="559"/>
                    </a:lnTo>
                    <a:lnTo>
                      <a:pt x="1013" y="559"/>
                    </a:lnTo>
                    <a:lnTo>
                      <a:pt x="1013" y="574"/>
                    </a:lnTo>
                    <a:lnTo>
                      <a:pt x="1010" y="559"/>
                    </a:lnTo>
                    <a:close/>
                    <a:moveTo>
                      <a:pt x="1013" y="559"/>
                    </a:moveTo>
                    <a:lnTo>
                      <a:pt x="934" y="559"/>
                    </a:lnTo>
                    <a:lnTo>
                      <a:pt x="934" y="591"/>
                    </a:lnTo>
                    <a:lnTo>
                      <a:pt x="1013" y="591"/>
                    </a:lnTo>
                    <a:lnTo>
                      <a:pt x="1013" y="559"/>
                    </a:lnTo>
                    <a:close/>
                    <a:moveTo>
                      <a:pt x="934" y="559"/>
                    </a:moveTo>
                    <a:lnTo>
                      <a:pt x="935" y="559"/>
                    </a:lnTo>
                    <a:lnTo>
                      <a:pt x="934" y="574"/>
                    </a:lnTo>
                    <a:lnTo>
                      <a:pt x="934" y="559"/>
                    </a:lnTo>
                    <a:close/>
                    <a:moveTo>
                      <a:pt x="935" y="559"/>
                    </a:moveTo>
                    <a:lnTo>
                      <a:pt x="851" y="554"/>
                    </a:lnTo>
                    <a:lnTo>
                      <a:pt x="849" y="586"/>
                    </a:lnTo>
                    <a:lnTo>
                      <a:pt x="933" y="591"/>
                    </a:lnTo>
                    <a:lnTo>
                      <a:pt x="935" y="559"/>
                    </a:lnTo>
                    <a:close/>
                    <a:moveTo>
                      <a:pt x="851" y="554"/>
                    </a:moveTo>
                    <a:lnTo>
                      <a:pt x="851" y="554"/>
                    </a:lnTo>
                    <a:lnTo>
                      <a:pt x="852" y="554"/>
                    </a:lnTo>
                    <a:lnTo>
                      <a:pt x="850" y="569"/>
                    </a:lnTo>
                    <a:lnTo>
                      <a:pt x="851" y="554"/>
                    </a:lnTo>
                    <a:close/>
                    <a:moveTo>
                      <a:pt x="852" y="554"/>
                    </a:moveTo>
                    <a:lnTo>
                      <a:pt x="769" y="544"/>
                    </a:lnTo>
                    <a:lnTo>
                      <a:pt x="765" y="574"/>
                    </a:lnTo>
                    <a:lnTo>
                      <a:pt x="848" y="586"/>
                    </a:lnTo>
                    <a:lnTo>
                      <a:pt x="852" y="554"/>
                    </a:lnTo>
                    <a:close/>
                    <a:moveTo>
                      <a:pt x="769" y="544"/>
                    </a:moveTo>
                    <a:lnTo>
                      <a:pt x="770" y="544"/>
                    </a:lnTo>
                    <a:lnTo>
                      <a:pt x="770" y="544"/>
                    </a:lnTo>
                    <a:lnTo>
                      <a:pt x="767" y="559"/>
                    </a:lnTo>
                    <a:lnTo>
                      <a:pt x="769" y="544"/>
                    </a:lnTo>
                    <a:close/>
                    <a:moveTo>
                      <a:pt x="770" y="544"/>
                    </a:moveTo>
                    <a:lnTo>
                      <a:pt x="697" y="528"/>
                    </a:lnTo>
                    <a:lnTo>
                      <a:pt x="690" y="559"/>
                    </a:lnTo>
                    <a:lnTo>
                      <a:pt x="764" y="574"/>
                    </a:lnTo>
                    <a:lnTo>
                      <a:pt x="770" y="544"/>
                    </a:lnTo>
                    <a:close/>
                    <a:moveTo>
                      <a:pt x="697" y="528"/>
                    </a:moveTo>
                    <a:lnTo>
                      <a:pt x="697" y="528"/>
                    </a:lnTo>
                    <a:lnTo>
                      <a:pt x="697" y="528"/>
                    </a:lnTo>
                    <a:lnTo>
                      <a:pt x="694" y="544"/>
                    </a:lnTo>
                    <a:lnTo>
                      <a:pt x="697" y="528"/>
                    </a:lnTo>
                    <a:close/>
                    <a:moveTo>
                      <a:pt x="697" y="528"/>
                    </a:moveTo>
                    <a:lnTo>
                      <a:pt x="635" y="513"/>
                    </a:lnTo>
                    <a:lnTo>
                      <a:pt x="627" y="543"/>
                    </a:lnTo>
                    <a:lnTo>
                      <a:pt x="690" y="559"/>
                    </a:lnTo>
                    <a:lnTo>
                      <a:pt x="697" y="528"/>
                    </a:lnTo>
                    <a:close/>
                    <a:moveTo>
                      <a:pt x="629" y="544"/>
                    </a:moveTo>
                    <a:lnTo>
                      <a:pt x="629" y="544"/>
                    </a:lnTo>
                    <a:lnTo>
                      <a:pt x="627" y="543"/>
                    </a:lnTo>
                    <a:lnTo>
                      <a:pt x="631" y="527"/>
                    </a:lnTo>
                    <a:lnTo>
                      <a:pt x="629" y="544"/>
                    </a:lnTo>
                    <a:close/>
                    <a:moveTo>
                      <a:pt x="633" y="512"/>
                    </a:moveTo>
                    <a:lnTo>
                      <a:pt x="586" y="507"/>
                    </a:lnTo>
                    <a:lnTo>
                      <a:pt x="582" y="539"/>
                    </a:lnTo>
                    <a:lnTo>
                      <a:pt x="629" y="544"/>
                    </a:lnTo>
                    <a:lnTo>
                      <a:pt x="633" y="51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4" name="Freeform 162">
                <a:extLst>
                  <a:ext uri="{FF2B5EF4-FFF2-40B4-BE49-F238E27FC236}">
                    <a16:creationId xmlns:a16="http://schemas.microsoft.com/office/drawing/2014/main" id="{D253E3A2-239F-83ED-4BAE-04010BE84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783"/>
                <a:ext cx="234" cy="175"/>
              </a:xfrm>
              <a:custGeom>
                <a:avLst/>
                <a:gdLst>
                  <a:gd name="T0" fmla="*/ 715 w 1170"/>
                  <a:gd name="T1" fmla="*/ 637 h 878"/>
                  <a:gd name="T2" fmla="*/ 673 w 1170"/>
                  <a:gd name="T3" fmla="*/ 663 h 878"/>
                  <a:gd name="T4" fmla="*/ 621 w 1170"/>
                  <a:gd name="T5" fmla="*/ 705 h 878"/>
                  <a:gd name="T6" fmla="*/ 553 w 1170"/>
                  <a:gd name="T7" fmla="*/ 752 h 878"/>
                  <a:gd name="T8" fmla="*/ 475 w 1170"/>
                  <a:gd name="T9" fmla="*/ 794 h 878"/>
                  <a:gd name="T10" fmla="*/ 397 w 1170"/>
                  <a:gd name="T11" fmla="*/ 836 h 878"/>
                  <a:gd name="T12" fmla="*/ 313 w 1170"/>
                  <a:gd name="T13" fmla="*/ 866 h 878"/>
                  <a:gd name="T14" fmla="*/ 229 w 1170"/>
                  <a:gd name="T15" fmla="*/ 878 h 878"/>
                  <a:gd name="T16" fmla="*/ 156 w 1170"/>
                  <a:gd name="T17" fmla="*/ 866 h 878"/>
                  <a:gd name="T18" fmla="*/ 84 w 1170"/>
                  <a:gd name="T19" fmla="*/ 831 h 878"/>
                  <a:gd name="T20" fmla="*/ 25 w 1170"/>
                  <a:gd name="T21" fmla="*/ 762 h 878"/>
                  <a:gd name="T22" fmla="*/ 0 w 1170"/>
                  <a:gd name="T23" fmla="*/ 689 h 878"/>
                  <a:gd name="T24" fmla="*/ 5 w 1170"/>
                  <a:gd name="T25" fmla="*/ 617 h 878"/>
                  <a:gd name="T26" fmla="*/ 36 w 1170"/>
                  <a:gd name="T27" fmla="*/ 548 h 878"/>
                  <a:gd name="T28" fmla="*/ 84 w 1170"/>
                  <a:gd name="T29" fmla="*/ 486 h 878"/>
                  <a:gd name="T30" fmla="*/ 146 w 1170"/>
                  <a:gd name="T31" fmla="*/ 428 h 878"/>
                  <a:gd name="T32" fmla="*/ 214 w 1170"/>
                  <a:gd name="T33" fmla="*/ 376 h 878"/>
                  <a:gd name="T34" fmla="*/ 287 w 1170"/>
                  <a:gd name="T35" fmla="*/ 329 h 878"/>
                  <a:gd name="T36" fmla="*/ 355 w 1170"/>
                  <a:gd name="T37" fmla="*/ 292 h 878"/>
                  <a:gd name="T38" fmla="*/ 417 w 1170"/>
                  <a:gd name="T39" fmla="*/ 256 h 878"/>
                  <a:gd name="T40" fmla="*/ 459 w 1170"/>
                  <a:gd name="T41" fmla="*/ 235 h 878"/>
                  <a:gd name="T42" fmla="*/ 475 w 1170"/>
                  <a:gd name="T43" fmla="*/ 219 h 878"/>
                  <a:gd name="T44" fmla="*/ 517 w 1170"/>
                  <a:gd name="T45" fmla="*/ 193 h 878"/>
                  <a:gd name="T46" fmla="*/ 574 w 1170"/>
                  <a:gd name="T47" fmla="*/ 152 h 878"/>
                  <a:gd name="T48" fmla="*/ 653 w 1170"/>
                  <a:gd name="T49" fmla="*/ 105 h 878"/>
                  <a:gd name="T50" fmla="*/ 741 w 1170"/>
                  <a:gd name="T51" fmla="*/ 63 h 878"/>
                  <a:gd name="T52" fmla="*/ 830 w 1170"/>
                  <a:gd name="T53" fmla="*/ 21 h 878"/>
                  <a:gd name="T54" fmla="*/ 919 w 1170"/>
                  <a:gd name="T55" fmla="*/ 0 h 878"/>
                  <a:gd name="T56" fmla="*/ 1008 w 1170"/>
                  <a:gd name="T57" fmla="*/ 0 h 878"/>
                  <a:gd name="T58" fmla="*/ 1081 w 1170"/>
                  <a:gd name="T59" fmla="*/ 26 h 878"/>
                  <a:gd name="T60" fmla="*/ 1138 w 1170"/>
                  <a:gd name="T61" fmla="*/ 83 h 878"/>
                  <a:gd name="T62" fmla="*/ 1170 w 1170"/>
                  <a:gd name="T63" fmla="*/ 162 h 878"/>
                  <a:gd name="T64" fmla="*/ 1164 w 1170"/>
                  <a:gd name="T65" fmla="*/ 240 h 878"/>
                  <a:gd name="T66" fmla="*/ 1138 w 1170"/>
                  <a:gd name="T67" fmla="*/ 309 h 878"/>
                  <a:gd name="T68" fmla="*/ 1091 w 1170"/>
                  <a:gd name="T69" fmla="*/ 376 h 878"/>
                  <a:gd name="T70" fmla="*/ 1028 w 1170"/>
                  <a:gd name="T71" fmla="*/ 433 h 878"/>
                  <a:gd name="T72" fmla="*/ 961 w 1170"/>
                  <a:gd name="T73" fmla="*/ 491 h 878"/>
                  <a:gd name="T74" fmla="*/ 887 w 1170"/>
                  <a:gd name="T75" fmla="*/ 538 h 878"/>
                  <a:gd name="T76" fmla="*/ 820 w 1170"/>
                  <a:gd name="T77" fmla="*/ 580 h 878"/>
                  <a:gd name="T78" fmla="*/ 762 w 1170"/>
                  <a:gd name="T79" fmla="*/ 611 h 878"/>
                  <a:gd name="T80" fmla="*/ 715 w 1170"/>
                  <a:gd name="T81" fmla="*/ 637 h 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70" h="878">
                    <a:moveTo>
                      <a:pt x="715" y="637"/>
                    </a:moveTo>
                    <a:lnTo>
                      <a:pt x="673" y="663"/>
                    </a:lnTo>
                    <a:lnTo>
                      <a:pt x="621" y="705"/>
                    </a:lnTo>
                    <a:lnTo>
                      <a:pt x="553" y="752"/>
                    </a:lnTo>
                    <a:lnTo>
                      <a:pt x="475" y="794"/>
                    </a:lnTo>
                    <a:lnTo>
                      <a:pt x="397" y="836"/>
                    </a:lnTo>
                    <a:lnTo>
                      <a:pt x="313" y="866"/>
                    </a:lnTo>
                    <a:lnTo>
                      <a:pt x="229" y="878"/>
                    </a:lnTo>
                    <a:lnTo>
                      <a:pt x="156" y="866"/>
                    </a:lnTo>
                    <a:lnTo>
                      <a:pt x="84" y="831"/>
                    </a:lnTo>
                    <a:lnTo>
                      <a:pt x="25" y="762"/>
                    </a:lnTo>
                    <a:lnTo>
                      <a:pt x="0" y="689"/>
                    </a:lnTo>
                    <a:lnTo>
                      <a:pt x="5" y="617"/>
                    </a:lnTo>
                    <a:lnTo>
                      <a:pt x="36" y="548"/>
                    </a:lnTo>
                    <a:lnTo>
                      <a:pt x="84" y="486"/>
                    </a:lnTo>
                    <a:lnTo>
                      <a:pt x="146" y="428"/>
                    </a:lnTo>
                    <a:lnTo>
                      <a:pt x="214" y="376"/>
                    </a:lnTo>
                    <a:lnTo>
                      <a:pt x="287" y="329"/>
                    </a:lnTo>
                    <a:lnTo>
                      <a:pt x="355" y="292"/>
                    </a:lnTo>
                    <a:lnTo>
                      <a:pt x="417" y="256"/>
                    </a:lnTo>
                    <a:lnTo>
                      <a:pt x="459" y="235"/>
                    </a:lnTo>
                    <a:lnTo>
                      <a:pt x="475" y="219"/>
                    </a:lnTo>
                    <a:lnTo>
                      <a:pt x="517" y="193"/>
                    </a:lnTo>
                    <a:lnTo>
                      <a:pt x="574" y="152"/>
                    </a:lnTo>
                    <a:lnTo>
                      <a:pt x="653" y="105"/>
                    </a:lnTo>
                    <a:lnTo>
                      <a:pt x="741" y="63"/>
                    </a:lnTo>
                    <a:lnTo>
                      <a:pt x="830" y="21"/>
                    </a:lnTo>
                    <a:lnTo>
                      <a:pt x="919" y="0"/>
                    </a:lnTo>
                    <a:lnTo>
                      <a:pt x="1008" y="0"/>
                    </a:lnTo>
                    <a:lnTo>
                      <a:pt x="1081" y="26"/>
                    </a:lnTo>
                    <a:lnTo>
                      <a:pt x="1138" y="83"/>
                    </a:lnTo>
                    <a:lnTo>
                      <a:pt x="1170" y="162"/>
                    </a:lnTo>
                    <a:lnTo>
                      <a:pt x="1164" y="240"/>
                    </a:lnTo>
                    <a:lnTo>
                      <a:pt x="1138" y="309"/>
                    </a:lnTo>
                    <a:lnTo>
                      <a:pt x="1091" y="376"/>
                    </a:lnTo>
                    <a:lnTo>
                      <a:pt x="1028" y="433"/>
                    </a:lnTo>
                    <a:lnTo>
                      <a:pt x="961" y="491"/>
                    </a:lnTo>
                    <a:lnTo>
                      <a:pt x="887" y="538"/>
                    </a:lnTo>
                    <a:lnTo>
                      <a:pt x="820" y="580"/>
                    </a:lnTo>
                    <a:lnTo>
                      <a:pt x="762" y="611"/>
                    </a:lnTo>
                    <a:lnTo>
                      <a:pt x="715" y="637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5" name="Freeform 163">
                <a:extLst>
                  <a:ext uri="{FF2B5EF4-FFF2-40B4-BE49-F238E27FC236}">
                    <a16:creationId xmlns:a16="http://schemas.microsoft.com/office/drawing/2014/main" id="{A96DE3E0-F4BA-CD9E-0DAF-C039BF939A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7" y="2779"/>
                <a:ext cx="241" cy="182"/>
              </a:xfrm>
              <a:custGeom>
                <a:avLst/>
                <a:gdLst>
                  <a:gd name="T0" fmla="*/ 698 w 1201"/>
                  <a:gd name="T1" fmla="*/ 692 h 909"/>
                  <a:gd name="T2" fmla="*/ 699 w 1201"/>
                  <a:gd name="T3" fmla="*/ 692 h 909"/>
                  <a:gd name="T4" fmla="*/ 628 w 1201"/>
                  <a:gd name="T5" fmla="*/ 708 h 909"/>
                  <a:gd name="T6" fmla="*/ 562 w 1201"/>
                  <a:gd name="T7" fmla="*/ 754 h 909"/>
                  <a:gd name="T8" fmla="*/ 562 w 1201"/>
                  <a:gd name="T9" fmla="*/ 754 h 909"/>
                  <a:gd name="T10" fmla="*/ 407 w 1201"/>
                  <a:gd name="T11" fmla="*/ 836 h 909"/>
                  <a:gd name="T12" fmla="*/ 418 w 1201"/>
                  <a:gd name="T13" fmla="*/ 866 h 909"/>
                  <a:gd name="T14" fmla="*/ 327 w 1201"/>
                  <a:gd name="T15" fmla="*/ 867 h 909"/>
                  <a:gd name="T16" fmla="*/ 247 w 1201"/>
                  <a:gd name="T17" fmla="*/ 877 h 909"/>
                  <a:gd name="T18" fmla="*/ 247 w 1201"/>
                  <a:gd name="T19" fmla="*/ 877 h 909"/>
                  <a:gd name="T20" fmla="*/ 106 w 1201"/>
                  <a:gd name="T21" fmla="*/ 832 h 909"/>
                  <a:gd name="T22" fmla="*/ 100 w 1201"/>
                  <a:gd name="T23" fmla="*/ 847 h 909"/>
                  <a:gd name="T24" fmla="*/ 54 w 1201"/>
                  <a:gd name="T25" fmla="*/ 768 h 909"/>
                  <a:gd name="T26" fmla="*/ 1 w 1201"/>
                  <a:gd name="T27" fmla="*/ 710 h 909"/>
                  <a:gd name="T28" fmla="*/ 30 w 1201"/>
                  <a:gd name="T29" fmla="*/ 700 h 909"/>
                  <a:gd name="T30" fmla="*/ 36 w 1201"/>
                  <a:gd name="T31" fmla="*/ 636 h 909"/>
                  <a:gd name="T32" fmla="*/ 7 w 1201"/>
                  <a:gd name="T33" fmla="*/ 625 h 909"/>
                  <a:gd name="T34" fmla="*/ 65 w 1201"/>
                  <a:gd name="T35" fmla="*/ 573 h 909"/>
                  <a:gd name="T36" fmla="*/ 110 w 1201"/>
                  <a:gd name="T37" fmla="*/ 513 h 909"/>
                  <a:gd name="T38" fmla="*/ 110 w 1201"/>
                  <a:gd name="T39" fmla="*/ 513 h 909"/>
                  <a:gd name="T40" fmla="*/ 239 w 1201"/>
                  <a:gd name="T41" fmla="*/ 404 h 909"/>
                  <a:gd name="T42" fmla="*/ 230 w 1201"/>
                  <a:gd name="T43" fmla="*/ 392 h 909"/>
                  <a:gd name="T44" fmla="*/ 312 w 1201"/>
                  <a:gd name="T45" fmla="*/ 358 h 909"/>
                  <a:gd name="T46" fmla="*/ 364 w 1201"/>
                  <a:gd name="T47" fmla="*/ 295 h 909"/>
                  <a:gd name="T48" fmla="*/ 363 w 1201"/>
                  <a:gd name="T49" fmla="*/ 295 h 909"/>
                  <a:gd name="T50" fmla="*/ 441 w 1201"/>
                  <a:gd name="T51" fmla="*/ 285 h 909"/>
                  <a:gd name="T52" fmla="*/ 426 w 1201"/>
                  <a:gd name="T53" fmla="*/ 258 h 909"/>
                  <a:gd name="T54" fmla="*/ 486 w 1201"/>
                  <a:gd name="T55" fmla="*/ 262 h 909"/>
                  <a:gd name="T56" fmla="*/ 499 w 1201"/>
                  <a:gd name="T57" fmla="*/ 249 h 909"/>
                  <a:gd name="T58" fmla="*/ 499 w 1201"/>
                  <a:gd name="T59" fmla="*/ 249 h 909"/>
                  <a:gd name="T60" fmla="*/ 599 w 1201"/>
                  <a:gd name="T61" fmla="*/ 180 h 909"/>
                  <a:gd name="T62" fmla="*/ 590 w 1201"/>
                  <a:gd name="T63" fmla="*/ 168 h 909"/>
                  <a:gd name="T64" fmla="*/ 677 w 1201"/>
                  <a:gd name="T65" fmla="*/ 134 h 909"/>
                  <a:gd name="T66" fmla="*/ 750 w 1201"/>
                  <a:gd name="T67" fmla="*/ 65 h 909"/>
                  <a:gd name="T68" fmla="*/ 764 w 1201"/>
                  <a:gd name="T69" fmla="*/ 93 h 909"/>
                  <a:gd name="T70" fmla="*/ 938 w 1201"/>
                  <a:gd name="T71" fmla="*/ 31 h 909"/>
                  <a:gd name="T72" fmla="*/ 935 w 1201"/>
                  <a:gd name="T73" fmla="*/ 16 h 909"/>
                  <a:gd name="T74" fmla="*/ 1024 w 1201"/>
                  <a:gd name="T75" fmla="*/ 32 h 909"/>
                  <a:gd name="T76" fmla="*/ 1102 w 1201"/>
                  <a:gd name="T77" fmla="*/ 28 h 909"/>
                  <a:gd name="T78" fmla="*/ 1091 w 1201"/>
                  <a:gd name="T79" fmla="*/ 56 h 909"/>
                  <a:gd name="T80" fmla="*/ 1141 w 1201"/>
                  <a:gd name="T81" fmla="*/ 108 h 909"/>
                  <a:gd name="T82" fmla="*/ 1169 w 1201"/>
                  <a:gd name="T83" fmla="*/ 94 h 909"/>
                  <a:gd name="T84" fmla="*/ 1170 w 1201"/>
                  <a:gd name="T85" fmla="*/ 177 h 909"/>
                  <a:gd name="T86" fmla="*/ 1165 w 1201"/>
                  <a:gd name="T87" fmla="*/ 250 h 909"/>
                  <a:gd name="T88" fmla="*/ 1165 w 1201"/>
                  <a:gd name="T89" fmla="*/ 250 h 909"/>
                  <a:gd name="T90" fmla="*/ 1094 w 1201"/>
                  <a:gd name="T91" fmla="*/ 383 h 909"/>
                  <a:gd name="T92" fmla="*/ 1107 w 1201"/>
                  <a:gd name="T93" fmla="*/ 392 h 909"/>
                  <a:gd name="T94" fmla="*/ 1034 w 1201"/>
                  <a:gd name="T95" fmla="*/ 438 h 909"/>
                  <a:gd name="T96" fmla="*/ 987 w 1201"/>
                  <a:gd name="T97" fmla="*/ 518 h 909"/>
                  <a:gd name="T98" fmla="*/ 967 w 1201"/>
                  <a:gd name="T99" fmla="*/ 495 h 909"/>
                  <a:gd name="T100" fmla="*/ 893 w 1201"/>
                  <a:gd name="T101" fmla="*/ 542 h 909"/>
                  <a:gd name="T102" fmla="*/ 912 w 1201"/>
                  <a:gd name="T103" fmla="*/ 567 h 909"/>
                  <a:gd name="T104" fmla="*/ 828 w 1201"/>
                  <a:gd name="T105" fmla="*/ 582 h 909"/>
                  <a:gd name="T106" fmla="*/ 786 w 1201"/>
                  <a:gd name="T107" fmla="*/ 641 h 909"/>
                  <a:gd name="T108" fmla="*/ 771 w 1201"/>
                  <a:gd name="T109" fmla="*/ 613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01" h="909">
                    <a:moveTo>
                      <a:pt x="723" y="640"/>
                    </a:moveTo>
                    <a:lnTo>
                      <a:pt x="681" y="666"/>
                    </a:lnTo>
                    <a:lnTo>
                      <a:pt x="697" y="693"/>
                    </a:lnTo>
                    <a:lnTo>
                      <a:pt x="739" y="666"/>
                    </a:lnTo>
                    <a:lnTo>
                      <a:pt x="723" y="640"/>
                    </a:lnTo>
                    <a:close/>
                    <a:moveTo>
                      <a:pt x="699" y="692"/>
                    </a:moveTo>
                    <a:lnTo>
                      <a:pt x="698" y="692"/>
                    </a:lnTo>
                    <a:lnTo>
                      <a:pt x="697" y="693"/>
                    </a:lnTo>
                    <a:lnTo>
                      <a:pt x="689" y="679"/>
                    </a:lnTo>
                    <a:lnTo>
                      <a:pt x="699" y="692"/>
                    </a:lnTo>
                    <a:close/>
                    <a:moveTo>
                      <a:pt x="679" y="667"/>
                    </a:moveTo>
                    <a:lnTo>
                      <a:pt x="627" y="709"/>
                    </a:lnTo>
                    <a:lnTo>
                      <a:pt x="647" y="733"/>
                    </a:lnTo>
                    <a:lnTo>
                      <a:pt x="699" y="692"/>
                    </a:lnTo>
                    <a:lnTo>
                      <a:pt x="679" y="667"/>
                    </a:lnTo>
                    <a:close/>
                    <a:moveTo>
                      <a:pt x="627" y="709"/>
                    </a:moveTo>
                    <a:lnTo>
                      <a:pt x="628" y="708"/>
                    </a:lnTo>
                    <a:lnTo>
                      <a:pt x="628" y="708"/>
                    </a:lnTo>
                    <a:lnTo>
                      <a:pt x="637" y="721"/>
                    </a:lnTo>
                    <a:lnTo>
                      <a:pt x="627" y="709"/>
                    </a:lnTo>
                    <a:close/>
                    <a:moveTo>
                      <a:pt x="628" y="708"/>
                    </a:moveTo>
                    <a:lnTo>
                      <a:pt x="561" y="755"/>
                    </a:lnTo>
                    <a:lnTo>
                      <a:pt x="578" y="780"/>
                    </a:lnTo>
                    <a:lnTo>
                      <a:pt x="646" y="733"/>
                    </a:lnTo>
                    <a:lnTo>
                      <a:pt x="628" y="708"/>
                    </a:lnTo>
                    <a:close/>
                    <a:moveTo>
                      <a:pt x="561" y="755"/>
                    </a:moveTo>
                    <a:lnTo>
                      <a:pt x="561" y="755"/>
                    </a:lnTo>
                    <a:lnTo>
                      <a:pt x="562" y="754"/>
                    </a:lnTo>
                    <a:lnTo>
                      <a:pt x="569" y="768"/>
                    </a:lnTo>
                    <a:lnTo>
                      <a:pt x="561" y="755"/>
                    </a:lnTo>
                    <a:close/>
                    <a:moveTo>
                      <a:pt x="562" y="754"/>
                    </a:moveTo>
                    <a:lnTo>
                      <a:pt x="483" y="796"/>
                    </a:lnTo>
                    <a:lnTo>
                      <a:pt x="498" y="823"/>
                    </a:lnTo>
                    <a:lnTo>
                      <a:pt x="577" y="781"/>
                    </a:lnTo>
                    <a:lnTo>
                      <a:pt x="562" y="754"/>
                    </a:lnTo>
                    <a:close/>
                    <a:moveTo>
                      <a:pt x="483" y="796"/>
                    </a:moveTo>
                    <a:lnTo>
                      <a:pt x="406" y="837"/>
                    </a:lnTo>
                    <a:lnTo>
                      <a:pt x="420" y="865"/>
                    </a:lnTo>
                    <a:lnTo>
                      <a:pt x="498" y="823"/>
                    </a:lnTo>
                    <a:lnTo>
                      <a:pt x="483" y="796"/>
                    </a:lnTo>
                    <a:close/>
                    <a:moveTo>
                      <a:pt x="406" y="837"/>
                    </a:moveTo>
                    <a:lnTo>
                      <a:pt x="407" y="836"/>
                    </a:lnTo>
                    <a:lnTo>
                      <a:pt x="407" y="836"/>
                    </a:lnTo>
                    <a:lnTo>
                      <a:pt x="413" y="852"/>
                    </a:lnTo>
                    <a:lnTo>
                      <a:pt x="406" y="837"/>
                    </a:lnTo>
                    <a:close/>
                    <a:moveTo>
                      <a:pt x="407" y="836"/>
                    </a:moveTo>
                    <a:lnTo>
                      <a:pt x="324" y="868"/>
                    </a:lnTo>
                    <a:lnTo>
                      <a:pt x="334" y="898"/>
                    </a:lnTo>
                    <a:lnTo>
                      <a:pt x="418" y="866"/>
                    </a:lnTo>
                    <a:lnTo>
                      <a:pt x="407" y="836"/>
                    </a:lnTo>
                    <a:close/>
                    <a:moveTo>
                      <a:pt x="324" y="868"/>
                    </a:moveTo>
                    <a:lnTo>
                      <a:pt x="325" y="867"/>
                    </a:lnTo>
                    <a:lnTo>
                      <a:pt x="327" y="867"/>
                    </a:lnTo>
                    <a:lnTo>
                      <a:pt x="329" y="882"/>
                    </a:lnTo>
                    <a:lnTo>
                      <a:pt x="324" y="868"/>
                    </a:lnTo>
                    <a:close/>
                    <a:moveTo>
                      <a:pt x="327" y="867"/>
                    </a:moveTo>
                    <a:lnTo>
                      <a:pt x="243" y="877"/>
                    </a:lnTo>
                    <a:lnTo>
                      <a:pt x="247" y="909"/>
                    </a:lnTo>
                    <a:lnTo>
                      <a:pt x="331" y="899"/>
                    </a:lnTo>
                    <a:lnTo>
                      <a:pt x="327" y="867"/>
                    </a:lnTo>
                    <a:close/>
                    <a:moveTo>
                      <a:pt x="243" y="877"/>
                    </a:moveTo>
                    <a:lnTo>
                      <a:pt x="245" y="877"/>
                    </a:lnTo>
                    <a:lnTo>
                      <a:pt x="247" y="877"/>
                    </a:lnTo>
                    <a:lnTo>
                      <a:pt x="245" y="894"/>
                    </a:lnTo>
                    <a:lnTo>
                      <a:pt x="243" y="877"/>
                    </a:lnTo>
                    <a:close/>
                    <a:moveTo>
                      <a:pt x="247" y="877"/>
                    </a:moveTo>
                    <a:lnTo>
                      <a:pt x="174" y="867"/>
                    </a:lnTo>
                    <a:lnTo>
                      <a:pt x="170" y="899"/>
                    </a:lnTo>
                    <a:lnTo>
                      <a:pt x="243" y="909"/>
                    </a:lnTo>
                    <a:lnTo>
                      <a:pt x="247" y="877"/>
                    </a:lnTo>
                    <a:close/>
                    <a:moveTo>
                      <a:pt x="174" y="867"/>
                    </a:moveTo>
                    <a:lnTo>
                      <a:pt x="177" y="868"/>
                    </a:lnTo>
                    <a:lnTo>
                      <a:pt x="179" y="869"/>
                    </a:lnTo>
                    <a:lnTo>
                      <a:pt x="172" y="882"/>
                    </a:lnTo>
                    <a:lnTo>
                      <a:pt x="174" y="867"/>
                    </a:lnTo>
                    <a:close/>
                    <a:moveTo>
                      <a:pt x="179" y="869"/>
                    </a:moveTo>
                    <a:lnTo>
                      <a:pt x="106" y="832"/>
                    </a:lnTo>
                    <a:lnTo>
                      <a:pt x="92" y="860"/>
                    </a:lnTo>
                    <a:lnTo>
                      <a:pt x="165" y="897"/>
                    </a:lnTo>
                    <a:lnTo>
                      <a:pt x="179" y="869"/>
                    </a:lnTo>
                    <a:close/>
                    <a:moveTo>
                      <a:pt x="106" y="832"/>
                    </a:moveTo>
                    <a:lnTo>
                      <a:pt x="109" y="833"/>
                    </a:lnTo>
                    <a:lnTo>
                      <a:pt x="111" y="836"/>
                    </a:lnTo>
                    <a:lnTo>
                      <a:pt x="100" y="847"/>
                    </a:lnTo>
                    <a:lnTo>
                      <a:pt x="106" y="832"/>
                    </a:lnTo>
                    <a:close/>
                    <a:moveTo>
                      <a:pt x="111" y="836"/>
                    </a:moveTo>
                    <a:lnTo>
                      <a:pt x="54" y="768"/>
                    </a:lnTo>
                    <a:lnTo>
                      <a:pt x="30" y="789"/>
                    </a:lnTo>
                    <a:lnTo>
                      <a:pt x="87" y="856"/>
                    </a:lnTo>
                    <a:lnTo>
                      <a:pt x="111" y="836"/>
                    </a:lnTo>
                    <a:close/>
                    <a:moveTo>
                      <a:pt x="54" y="768"/>
                    </a:moveTo>
                    <a:lnTo>
                      <a:pt x="56" y="770"/>
                    </a:lnTo>
                    <a:lnTo>
                      <a:pt x="57" y="773"/>
                    </a:lnTo>
                    <a:lnTo>
                      <a:pt x="41" y="778"/>
                    </a:lnTo>
                    <a:lnTo>
                      <a:pt x="54" y="768"/>
                    </a:lnTo>
                    <a:close/>
                    <a:moveTo>
                      <a:pt x="57" y="773"/>
                    </a:moveTo>
                    <a:lnTo>
                      <a:pt x="30" y="700"/>
                    </a:lnTo>
                    <a:lnTo>
                      <a:pt x="1" y="710"/>
                    </a:lnTo>
                    <a:lnTo>
                      <a:pt x="27" y="783"/>
                    </a:lnTo>
                    <a:lnTo>
                      <a:pt x="57" y="773"/>
                    </a:lnTo>
                    <a:close/>
                    <a:moveTo>
                      <a:pt x="30" y="700"/>
                    </a:moveTo>
                    <a:lnTo>
                      <a:pt x="31" y="703"/>
                    </a:lnTo>
                    <a:lnTo>
                      <a:pt x="31" y="706"/>
                    </a:lnTo>
                    <a:lnTo>
                      <a:pt x="16" y="705"/>
                    </a:lnTo>
                    <a:lnTo>
                      <a:pt x="30" y="700"/>
                    </a:lnTo>
                    <a:close/>
                    <a:moveTo>
                      <a:pt x="31" y="706"/>
                    </a:moveTo>
                    <a:lnTo>
                      <a:pt x="36" y="634"/>
                    </a:lnTo>
                    <a:lnTo>
                      <a:pt x="5" y="631"/>
                    </a:lnTo>
                    <a:lnTo>
                      <a:pt x="0" y="704"/>
                    </a:lnTo>
                    <a:lnTo>
                      <a:pt x="31" y="706"/>
                    </a:lnTo>
                    <a:close/>
                    <a:moveTo>
                      <a:pt x="36" y="634"/>
                    </a:moveTo>
                    <a:lnTo>
                      <a:pt x="36" y="636"/>
                    </a:lnTo>
                    <a:lnTo>
                      <a:pt x="35" y="639"/>
                    </a:lnTo>
                    <a:lnTo>
                      <a:pt x="21" y="633"/>
                    </a:lnTo>
                    <a:lnTo>
                      <a:pt x="36" y="634"/>
                    </a:lnTo>
                    <a:close/>
                    <a:moveTo>
                      <a:pt x="35" y="639"/>
                    </a:moveTo>
                    <a:lnTo>
                      <a:pt x="66" y="570"/>
                    </a:lnTo>
                    <a:lnTo>
                      <a:pt x="38" y="558"/>
                    </a:lnTo>
                    <a:lnTo>
                      <a:pt x="7" y="625"/>
                    </a:lnTo>
                    <a:lnTo>
                      <a:pt x="35" y="639"/>
                    </a:lnTo>
                    <a:close/>
                    <a:moveTo>
                      <a:pt x="66" y="570"/>
                    </a:moveTo>
                    <a:lnTo>
                      <a:pt x="66" y="572"/>
                    </a:lnTo>
                    <a:lnTo>
                      <a:pt x="65" y="573"/>
                    </a:lnTo>
                    <a:lnTo>
                      <a:pt x="52" y="564"/>
                    </a:lnTo>
                    <a:lnTo>
                      <a:pt x="66" y="570"/>
                    </a:lnTo>
                    <a:close/>
                    <a:moveTo>
                      <a:pt x="65" y="573"/>
                    </a:moveTo>
                    <a:lnTo>
                      <a:pt x="112" y="511"/>
                    </a:lnTo>
                    <a:lnTo>
                      <a:pt x="86" y="492"/>
                    </a:lnTo>
                    <a:lnTo>
                      <a:pt x="39" y="555"/>
                    </a:lnTo>
                    <a:lnTo>
                      <a:pt x="65" y="573"/>
                    </a:lnTo>
                    <a:close/>
                    <a:moveTo>
                      <a:pt x="112" y="511"/>
                    </a:moveTo>
                    <a:lnTo>
                      <a:pt x="111" y="512"/>
                    </a:lnTo>
                    <a:lnTo>
                      <a:pt x="110" y="513"/>
                    </a:lnTo>
                    <a:lnTo>
                      <a:pt x="100" y="502"/>
                    </a:lnTo>
                    <a:lnTo>
                      <a:pt x="112" y="511"/>
                    </a:lnTo>
                    <a:close/>
                    <a:moveTo>
                      <a:pt x="110" y="513"/>
                    </a:moveTo>
                    <a:lnTo>
                      <a:pt x="172" y="456"/>
                    </a:lnTo>
                    <a:lnTo>
                      <a:pt x="152" y="433"/>
                    </a:lnTo>
                    <a:lnTo>
                      <a:pt x="88" y="490"/>
                    </a:lnTo>
                    <a:lnTo>
                      <a:pt x="110" y="513"/>
                    </a:lnTo>
                    <a:close/>
                    <a:moveTo>
                      <a:pt x="172" y="456"/>
                    </a:moveTo>
                    <a:lnTo>
                      <a:pt x="172" y="456"/>
                    </a:lnTo>
                    <a:lnTo>
                      <a:pt x="171" y="456"/>
                    </a:lnTo>
                    <a:lnTo>
                      <a:pt x="162" y="444"/>
                    </a:lnTo>
                    <a:lnTo>
                      <a:pt x="172" y="456"/>
                    </a:lnTo>
                    <a:close/>
                    <a:moveTo>
                      <a:pt x="171" y="456"/>
                    </a:moveTo>
                    <a:lnTo>
                      <a:pt x="239" y="404"/>
                    </a:lnTo>
                    <a:lnTo>
                      <a:pt x="220" y="380"/>
                    </a:lnTo>
                    <a:lnTo>
                      <a:pt x="153" y="432"/>
                    </a:lnTo>
                    <a:lnTo>
                      <a:pt x="171" y="456"/>
                    </a:lnTo>
                    <a:close/>
                    <a:moveTo>
                      <a:pt x="239" y="404"/>
                    </a:moveTo>
                    <a:lnTo>
                      <a:pt x="237" y="405"/>
                    </a:lnTo>
                    <a:lnTo>
                      <a:pt x="238" y="405"/>
                    </a:lnTo>
                    <a:lnTo>
                      <a:pt x="230" y="392"/>
                    </a:lnTo>
                    <a:lnTo>
                      <a:pt x="239" y="404"/>
                    </a:lnTo>
                    <a:close/>
                    <a:moveTo>
                      <a:pt x="238" y="405"/>
                    </a:moveTo>
                    <a:lnTo>
                      <a:pt x="312" y="358"/>
                    </a:lnTo>
                    <a:lnTo>
                      <a:pt x="294" y="332"/>
                    </a:lnTo>
                    <a:lnTo>
                      <a:pt x="221" y="379"/>
                    </a:lnTo>
                    <a:lnTo>
                      <a:pt x="238" y="405"/>
                    </a:lnTo>
                    <a:close/>
                    <a:moveTo>
                      <a:pt x="312" y="358"/>
                    </a:moveTo>
                    <a:lnTo>
                      <a:pt x="312" y="357"/>
                    </a:lnTo>
                    <a:lnTo>
                      <a:pt x="310" y="358"/>
                    </a:lnTo>
                    <a:lnTo>
                      <a:pt x="303" y="345"/>
                    </a:lnTo>
                    <a:lnTo>
                      <a:pt x="312" y="358"/>
                    </a:lnTo>
                    <a:close/>
                    <a:moveTo>
                      <a:pt x="310" y="358"/>
                    </a:moveTo>
                    <a:lnTo>
                      <a:pt x="378" y="323"/>
                    </a:lnTo>
                    <a:lnTo>
                      <a:pt x="364" y="295"/>
                    </a:lnTo>
                    <a:lnTo>
                      <a:pt x="295" y="331"/>
                    </a:lnTo>
                    <a:lnTo>
                      <a:pt x="310" y="358"/>
                    </a:lnTo>
                    <a:close/>
                    <a:moveTo>
                      <a:pt x="363" y="295"/>
                    </a:moveTo>
                    <a:lnTo>
                      <a:pt x="361" y="296"/>
                    </a:lnTo>
                    <a:lnTo>
                      <a:pt x="364" y="295"/>
                    </a:lnTo>
                    <a:lnTo>
                      <a:pt x="371" y="308"/>
                    </a:lnTo>
                    <a:lnTo>
                      <a:pt x="363" y="295"/>
                    </a:lnTo>
                    <a:close/>
                    <a:moveTo>
                      <a:pt x="378" y="322"/>
                    </a:moveTo>
                    <a:lnTo>
                      <a:pt x="441" y="286"/>
                    </a:lnTo>
                    <a:lnTo>
                      <a:pt x="426" y="258"/>
                    </a:lnTo>
                    <a:lnTo>
                      <a:pt x="363" y="295"/>
                    </a:lnTo>
                    <a:lnTo>
                      <a:pt x="378" y="322"/>
                    </a:lnTo>
                    <a:close/>
                    <a:moveTo>
                      <a:pt x="441" y="286"/>
                    </a:moveTo>
                    <a:lnTo>
                      <a:pt x="441" y="285"/>
                    </a:lnTo>
                    <a:lnTo>
                      <a:pt x="440" y="286"/>
                    </a:lnTo>
                    <a:lnTo>
                      <a:pt x="433" y="272"/>
                    </a:lnTo>
                    <a:lnTo>
                      <a:pt x="441" y="286"/>
                    </a:lnTo>
                    <a:close/>
                    <a:moveTo>
                      <a:pt x="440" y="286"/>
                    </a:moveTo>
                    <a:lnTo>
                      <a:pt x="482" y="265"/>
                    </a:lnTo>
                    <a:lnTo>
                      <a:pt x="468" y="237"/>
                    </a:lnTo>
                    <a:lnTo>
                      <a:pt x="426" y="258"/>
                    </a:lnTo>
                    <a:lnTo>
                      <a:pt x="440" y="286"/>
                    </a:lnTo>
                    <a:close/>
                    <a:moveTo>
                      <a:pt x="464" y="240"/>
                    </a:moveTo>
                    <a:lnTo>
                      <a:pt x="466" y="238"/>
                    </a:lnTo>
                    <a:lnTo>
                      <a:pt x="468" y="237"/>
                    </a:lnTo>
                    <a:lnTo>
                      <a:pt x="475" y="251"/>
                    </a:lnTo>
                    <a:lnTo>
                      <a:pt x="464" y="240"/>
                    </a:lnTo>
                    <a:close/>
                    <a:moveTo>
                      <a:pt x="486" y="262"/>
                    </a:moveTo>
                    <a:lnTo>
                      <a:pt x="501" y="246"/>
                    </a:lnTo>
                    <a:lnTo>
                      <a:pt x="480" y="225"/>
                    </a:lnTo>
                    <a:lnTo>
                      <a:pt x="464" y="240"/>
                    </a:lnTo>
                    <a:lnTo>
                      <a:pt x="486" y="262"/>
                    </a:lnTo>
                    <a:close/>
                    <a:moveTo>
                      <a:pt x="501" y="246"/>
                    </a:moveTo>
                    <a:lnTo>
                      <a:pt x="500" y="248"/>
                    </a:lnTo>
                    <a:lnTo>
                      <a:pt x="499" y="249"/>
                    </a:lnTo>
                    <a:lnTo>
                      <a:pt x="491" y="235"/>
                    </a:lnTo>
                    <a:lnTo>
                      <a:pt x="501" y="246"/>
                    </a:lnTo>
                    <a:close/>
                    <a:moveTo>
                      <a:pt x="499" y="249"/>
                    </a:moveTo>
                    <a:lnTo>
                      <a:pt x="541" y="223"/>
                    </a:lnTo>
                    <a:lnTo>
                      <a:pt x="524" y="196"/>
                    </a:lnTo>
                    <a:lnTo>
                      <a:pt x="482" y="222"/>
                    </a:lnTo>
                    <a:lnTo>
                      <a:pt x="499" y="249"/>
                    </a:lnTo>
                    <a:close/>
                    <a:moveTo>
                      <a:pt x="523" y="196"/>
                    </a:moveTo>
                    <a:lnTo>
                      <a:pt x="524" y="196"/>
                    </a:lnTo>
                    <a:lnTo>
                      <a:pt x="524" y="196"/>
                    </a:lnTo>
                    <a:lnTo>
                      <a:pt x="533" y="209"/>
                    </a:lnTo>
                    <a:lnTo>
                      <a:pt x="523" y="196"/>
                    </a:lnTo>
                    <a:close/>
                    <a:moveTo>
                      <a:pt x="542" y="222"/>
                    </a:moveTo>
                    <a:lnTo>
                      <a:pt x="599" y="180"/>
                    </a:lnTo>
                    <a:lnTo>
                      <a:pt x="581" y="154"/>
                    </a:lnTo>
                    <a:lnTo>
                      <a:pt x="523" y="196"/>
                    </a:lnTo>
                    <a:lnTo>
                      <a:pt x="542" y="222"/>
                    </a:lnTo>
                    <a:close/>
                    <a:moveTo>
                      <a:pt x="599" y="180"/>
                    </a:moveTo>
                    <a:lnTo>
                      <a:pt x="599" y="181"/>
                    </a:lnTo>
                    <a:lnTo>
                      <a:pt x="598" y="181"/>
                    </a:lnTo>
                    <a:lnTo>
                      <a:pt x="590" y="168"/>
                    </a:lnTo>
                    <a:lnTo>
                      <a:pt x="599" y="180"/>
                    </a:lnTo>
                    <a:close/>
                    <a:moveTo>
                      <a:pt x="598" y="181"/>
                    </a:moveTo>
                    <a:lnTo>
                      <a:pt x="677" y="134"/>
                    </a:lnTo>
                    <a:lnTo>
                      <a:pt x="661" y="107"/>
                    </a:lnTo>
                    <a:lnTo>
                      <a:pt x="582" y="154"/>
                    </a:lnTo>
                    <a:lnTo>
                      <a:pt x="598" y="181"/>
                    </a:lnTo>
                    <a:close/>
                    <a:moveTo>
                      <a:pt x="677" y="134"/>
                    </a:moveTo>
                    <a:lnTo>
                      <a:pt x="676" y="134"/>
                    </a:lnTo>
                    <a:lnTo>
                      <a:pt x="675" y="135"/>
                    </a:lnTo>
                    <a:lnTo>
                      <a:pt x="669" y="121"/>
                    </a:lnTo>
                    <a:lnTo>
                      <a:pt x="677" y="134"/>
                    </a:lnTo>
                    <a:close/>
                    <a:moveTo>
                      <a:pt x="675" y="135"/>
                    </a:moveTo>
                    <a:lnTo>
                      <a:pt x="764" y="93"/>
                    </a:lnTo>
                    <a:lnTo>
                      <a:pt x="750" y="65"/>
                    </a:lnTo>
                    <a:lnTo>
                      <a:pt x="662" y="106"/>
                    </a:lnTo>
                    <a:lnTo>
                      <a:pt x="675" y="135"/>
                    </a:lnTo>
                    <a:close/>
                    <a:moveTo>
                      <a:pt x="764" y="93"/>
                    </a:moveTo>
                    <a:lnTo>
                      <a:pt x="852" y="51"/>
                    </a:lnTo>
                    <a:lnTo>
                      <a:pt x="839" y="23"/>
                    </a:lnTo>
                    <a:lnTo>
                      <a:pt x="750" y="65"/>
                    </a:lnTo>
                    <a:lnTo>
                      <a:pt x="764" y="93"/>
                    </a:lnTo>
                    <a:close/>
                    <a:moveTo>
                      <a:pt x="852" y="51"/>
                    </a:moveTo>
                    <a:lnTo>
                      <a:pt x="851" y="52"/>
                    </a:lnTo>
                    <a:lnTo>
                      <a:pt x="849" y="52"/>
                    </a:lnTo>
                    <a:lnTo>
                      <a:pt x="846" y="37"/>
                    </a:lnTo>
                    <a:lnTo>
                      <a:pt x="852" y="51"/>
                    </a:lnTo>
                    <a:close/>
                    <a:moveTo>
                      <a:pt x="849" y="52"/>
                    </a:moveTo>
                    <a:lnTo>
                      <a:pt x="938" y="31"/>
                    </a:lnTo>
                    <a:lnTo>
                      <a:pt x="931" y="0"/>
                    </a:lnTo>
                    <a:lnTo>
                      <a:pt x="842" y="22"/>
                    </a:lnTo>
                    <a:lnTo>
                      <a:pt x="849" y="52"/>
                    </a:lnTo>
                    <a:close/>
                    <a:moveTo>
                      <a:pt x="938" y="31"/>
                    </a:moveTo>
                    <a:lnTo>
                      <a:pt x="937" y="32"/>
                    </a:lnTo>
                    <a:lnTo>
                      <a:pt x="935" y="32"/>
                    </a:lnTo>
                    <a:lnTo>
                      <a:pt x="935" y="16"/>
                    </a:lnTo>
                    <a:lnTo>
                      <a:pt x="938" y="31"/>
                    </a:lnTo>
                    <a:close/>
                    <a:moveTo>
                      <a:pt x="935" y="32"/>
                    </a:moveTo>
                    <a:lnTo>
                      <a:pt x="1024" y="32"/>
                    </a:lnTo>
                    <a:lnTo>
                      <a:pt x="1024" y="0"/>
                    </a:lnTo>
                    <a:lnTo>
                      <a:pt x="935" y="0"/>
                    </a:lnTo>
                    <a:lnTo>
                      <a:pt x="935" y="32"/>
                    </a:lnTo>
                    <a:close/>
                    <a:moveTo>
                      <a:pt x="1024" y="32"/>
                    </a:moveTo>
                    <a:lnTo>
                      <a:pt x="1021" y="32"/>
                    </a:lnTo>
                    <a:lnTo>
                      <a:pt x="1019" y="31"/>
                    </a:lnTo>
                    <a:lnTo>
                      <a:pt x="1024" y="16"/>
                    </a:lnTo>
                    <a:lnTo>
                      <a:pt x="1024" y="32"/>
                    </a:lnTo>
                    <a:close/>
                    <a:moveTo>
                      <a:pt x="1019" y="31"/>
                    </a:moveTo>
                    <a:lnTo>
                      <a:pt x="1091" y="56"/>
                    </a:lnTo>
                    <a:lnTo>
                      <a:pt x="1102" y="28"/>
                    </a:lnTo>
                    <a:lnTo>
                      <a:pt x="1029" y="1"/>
                    </a:lnTo>
                    <a:lnTo>
                      <a:pt x="1019" y="31"/>
                    </a:lnTo>
                    <a:close/>
                    <a:moveTo>
                      <a:pt x="1091" y="56"/>
                    </a:moveTo>
                    <a:lnTo>
                      <a:pt x="1088" y="55"/>
                    </a:lnTo>
                    <a:lnTo>
                      <a:pt x="1086" y="53"/>
                    </a:lnTo>
                    <a:lnTo>
                      <a:pt x="1097" y="42"/>
                    </a:lnTo>
                    <a:lnTo>
                      <a:pt x="1091" y="56"/>
                    </a:lnTo>
                    <a:close/>
                    <a:moveTo>
                      <a:pt x="1086" y="53"/>
                    </a:moveTo>
                    <a:lnTo>
                      <a:pt x="1143" y="110"/>
                    </a:lnTo>
                    <a:lnTo>
                      <a:pt x="1165" y="88"/>
                    </a:lnTo>
                    <a:lnTo>
                      <a:pt x="1107" y="31"/>
                    </a:lnTo>
                    <a:lnTo>
                      <a:pt x="1086" y="53"/>
                    </a:lnTo>
                    <a:close/>
                    <a:moveTo>
                      <a:pt x="1143" y="110"/>
                    </a:moveTo>
                    <a:lnTo>
                      <a:pt x="1141" y="108"/>
                    </a:lnTo>
                    <a:lnTo>
                      <a:pt x="1140" y="105"/>
                    </a:lnTo>
                    <a:lnTo>
                      <a:pt x="1154" y="99"/>
                    </a:lnTo>
                    <a:lnTo>
                      <a:pt x="1143" y="110"/>
                    </a:lnTo>
                    <a:close/>
                    <a:moveTo>
                      <a:pt x="1140" y="105"/>
                    </a:moveTo>
                    <a:lnTo>
                      <a:pt x="1171" y="184"/>
                    </a:lnTo>
                    <a:lnTo>
                      <a:pt x="1200" y="172"/>
                    </a:lnTo>
                    <a:lnTo>
                      <a:pt x="1169" y="94"/>
                    </a:lnTo>
                    <a:lnTo>
                      <a:pt x="1140" y="105"/>
                    </a:lnTo>
                    <a:close/>
                    <a:moveTo>
                      <a:pt x="1171" y="184"/>
                    </a:moveTo>
                    <a:lnTo>
                      <a:pt x="1170" y="181"/>
                    </a:lnTo>
                    <a:lnTo>
                      <a:pt x="1170" y="177"/>
                    </a:lnTo>
                    <a:lnTo>
                      <a:pt x="1186" y="178"/>
                    </a:lnTo>
                    <a:lnTo>
                      <a:pt x="1171" y="184"/>
                    </a:lnTo>
                    <a:close/>
                    <a:moveTo>
                      <a:pt x="1170" y="177"/>
                    </a:moveTo>
                    <a:lnTo>
                      <a:pt x="1164" y="255"/>
                    </a:lnTo>
                    <a:lnTo>
                      <a:pt x="1196" y="257"/>
                    </a:lnTo>
                    <a:lnTo>
                      <a:pt x="1201" y="179"/>
                    </a:lnTo>
                    <a:lnTo>
                      <a:pt x="1170" y="177"/>
                    </a:lnTo>
                    <a:close/>
                    <a:moveTo>
                      <a:pt x="1164" y="255"/>
                    </a:moveTo>
                    <a:lnTo>
                      <a:pt x="1164" y="253"/>
                    </a:lnTo>
                    <a:lnTo>
                      <a:pt x="1165" y="250"/>
                    </a:lnTo>
                    <a:lnTo>
                      <a:pt x="1180" y="256"/>
                    </a:lnTo>
                    <a:lnTo>
                      <a:pt x="1164" y="255"/>
                    </a:lnTo>
                    <a:close/>
                    <a:moveTo>
                      <a:pt x="1165" y="250"/>
                    </a:moveTo>
                    <a:lnTo>
                      <a:pt x="1139" y="318"/>
                    </a:lnTo>
                    <a:lnTo>
                      <a:pt x="1169" y="330"/>
                    </a:lnTo>
                    <a:lnTo>
                      <a:pt x="1195" y="261"/>
                    </a:lnTo>
                    <a:lnTo>
                      <a:pt x="1165" y="250"/>
                    </a:lnTo>
                    <a:close/>
                    <a:moveTo>
                      <a:pt x="1139" y="318"/>
                    </a:moveTo>
                    <a:lnTo>
                      <a:pt x="1140" y="316"/>
                    </a:lnTo>
                    <a:lnTo>
                      <a:pt x="1141" y="315"/>
                    </a:lnTo>
                    <a:lnTo>
                      <a:pt x="1154" y="325"/>
                    </a:lnTo>
                    <a:lnTo>
                      <a:pt x="1139" y="318"/>
                    </a:lnTo>
                    <a:close/>
                    <a:moveTo>
                      <a:pt x="1141" y="315"/>
                    </a:moveTo>
                    <a:lnTo>
                      <a:pt x="1094" y="383"/>
                    </a:lnTo>
                    <a:lnTo>
                      <a:pt x="1120" y="401"/>
                    </a:lnTo>
                    <a:lnTo>
                      <a:pt x="1167" y="333"/>
                    </a:lnTo>
                    <a:lnTo>
                      <a:pt x="1141" y="315"/>
                    </a:lnTo>
                    <a:close/>
                    <a:moveTo>
                      <a:pt x="1094" y="383"/>
                    </a:moveTo>
                    <a:lnTo>
                      <a:pt x="1095" y="382"/>
                    </a:lnTo>
                    <a:lnTo>
                      <a:pt x="1096" y="381"/>
                    </a:lnTo>
                    <a:lnTo>
                      <a:pt x="1107" y="392"/>
                    </a:lnTo>
                    <a:lnTo>
                      <a:pt x="1094" y="383"/>
                    </a:lnTo>
                    <a:close/>
                    <a:moveTo>
                      <a:pt x="1096" y="381"/>
                    </a:moveTo>
                    <a:lnTo>
                      <a:pt x="1034" y="438"/>
                    </a:lnTo>
                    <a:lnTo>
                      <a:pt x="1055" y="461"/>
                    </a:lnTo>
                    <a:lnTo>
                      <a:pt x="1118" y="403"/>
                    </a:lnTo>
                    <a:lnTo>
                      <a:pt x="1096" y="381"/>
                    </a:lnTo>
                    <a:close/>
                    <a:moveTo>
                      <a:pt x="1034" y="438"/>
                    </a:moveTo>
                    <a:lnTo>
                      <a:pt x="1033" y="439"/>
                    </a:lnTo>
                    <a:lnTo>
                      <a:pt x="1034" y="438"/>
                    </a:lnTo>
                    <a:lnTo>
                      <a:pt x="1044" y="449"/>
                    </a:lnTo>
                    <a:lnTo>
                      <a:pt x="1034" y="438"/>
                    </a:lnTo>
                    <a:close/>
                    <a:moveTo>
                      <a:pt x="1034" y="438"/>
                    </a:moveTo>
                    <a:lnTo>
                      <a:pt x="967" y="495"/>
                    </a:lnTo>
                    <a:lnTo>
                      <a:pt x="987" y="518"/>
                    </a:lnTo>
                    <a:lnTo>
                      <a:pt x="1054" y="461"/>
                    </a:lnTo>
                    <a:lnTo>
                      <a:pt x="1034" y="438"/>
                    </a:lnTo>
                    <a:close/>
                    <a:moveTo>
                      <a:pt x="967" y="495"/>
                    </a:moveTo>
                    <a:lnTo>
                      <a:pt x="968" y="494"/>
                    </a:lnTo>
                    <a:lnTo>
                      <a:pt x="968" y="494"/>
                    </a:lnTo>
                    <a:lnTo>
                      <a:pt x="977" y="507"/>
                    </a:lnTo>
                    <a:lnTo>
                      <a:pt x="967" y="495"/>
                    </a:lnTo>
                    <a:close/>
                    <a:moveTo>
                      <a:pt x="968" y="494"/>
                    </a:moveTo>
                    <a:lnTo>
                      <a:pt x="895" y="541"/>
                    </a:lnTo>
                    <a:lnTo>
                      <a:pt x="912" y="567"/>
                    </a:lnTo>
                    <a:lnTo>
                      <a:pt x="985" y="520"/>
                    </a:lnTo>
                    <a:lnTo>
                      <a:pt x="968" y="494"/>
                    </a:lnTo>
                    <a:close/>
                    <a:moveTo>
                      <a:pt x="895" y="541"/>
                    </a:moveTo>
                    <a:lnTo>
                      <a:pt x="893" y="542"/>
                    </a:lnTo>
                    <a:lnTo>
                      <a:pt x="895" y="541"/>
                    </a:lnTo>
                    <a:lnTo>
                      <a:pt x="903" y="554"/>
                    </a:lnTo>
                    <a:lnTo>
                      <a:pt x="895" y="541"/>
                    </a:lnTo>
                    <a:close/>
                    <a:moveTo>
                      <a:pt x="895" y="541"/>
                    </a:moveTo>
                    <a:lnTo>
                      <a:pt x="827" y="583"/>
                    </a:lnTo>
                    <a:lnTo>
                      <a:pt x="844" y="609"/>
                    </a:lnTo>
                    <a:lnTo>
                      <a:pt x="912" y="567"/>
                    </a:lnTo>
                    <a:lnTo>
                      <a:pt x="895" y="541"/>
                    </a:lnTo>
                    <a:close/>
                    <a:moveTo>
                      <a:pt x="827" y="583"/>
                    </a:moveTo>
                    <a:lnTo>
                      <a:pt x="828" y="582"/>
                    </a:lnTo>
                    <a:lnTo>
                      <a:pt x="828" y="582"/>
                    </a:lnTo>
                    <a:lnTo>
                      <a:pt x="836" y="596"/>
                    </a:lnTo>
                    <a:lnTo>
                      <a:pt x="827" y="583"/>
                    </a:lnTo>
                    <a:close/>
                    <a:moveTo>
                      <a:pt x="828" y="582"/>
                    </a:moveTo>
                    <a:lnTo>
                      <a:pt x="771" y="613"/>
                    </a:lnTo>
                    <a:lnTo>
                      <a:pt x="786" y="641"/>
                    </a:lnTo>
                    <a:lnTo>
                      <a:pt x="843" y="609"/>
                    </a:lnTo>
                    <a:lnTo>
                      <a:pt x="828" y="582"/>
                    </a:lnTo>
                    <a:close/>
                    <a:moveTo>
                      <a:pt x="786" y="641"/>
                    </a:moveTo>
                    <a:lnTo>
                      <a:pt x="783" y="642"/>
                    </a:lnTo>
                    <a:lnTo>
                      <a:pt x="786" y="641"/>
                    </a:lnTo>
                    <a:lnTo>
                      <a:pt x="778" y="627"/>
                    </a:lnTo>
                    <a:lnTo>
                      <a:pt x="786" y="641"/>
                    </a:lnTo>
                    <a:close/>
                    <a:moveTo>
                      <a:pt x="771" y="613"/>
                    </a:moveTo>
                    <a:lnTo>
                      <a:pt x="724" y="640"/>
                    </a:lnTo>
                    <a:lnTo>
                      <a:pt x="739" y="667"/>
                    </a:lnTo>
                    <a:lnTo>
                      <a:pt x="786" y="641"/>
                    </a:lnTo>
                    <a:lnTo>
                      <a:pt x="771" y="61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6" name="Freeform 164">
                <a:extLst>
                  <a:ext uri="{FF2B5EF4-FFF2-40B4-BE49-F238E27FC236}">
                    <a16:creationId xmlns:a16="http://schemas.microsoft.com/office/drawing/2014/main" id="{58345CCF-1378-BB71-E9BB-8E5C2AE3EB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3" y="2629"/>
                <a:ext cx="90" cy="144"/>
              </a:xfrm>
              <a:custGeom>
                <a:avLst/>
                <a:gdLst>
                  <a:gd name="T0" fmla="*/ 421 w 452"/>
                  <a:gd name="T1" fmla="*/ 129 h 719"/>
                  <a:gd name="T2" fmla="*/ 386 w 452"/>
                  <a:gd name="T3" fmla="*/ 130 h 719"/>
                  <a:gd name="T4" fmla="*/ 383 w 452"/>
                  <a:gd name="T5" fmla="*/ 129 h 719"/>
                  <a:gd name="T6" fmla="*/ 388 w 452"/>
                  <a:gd name="T7" fmla="*/ 110 h 719"/>
                  <a:gd name="T8" fmla="*/ 346 w 452"/>
                  <a:gd name="T9" fmla="*/ 119 h 719"/>
                  <a:gd name="T10" fmla="*/ 314 w 452"/>
                  <a:gd name="T11" fmla="*/ 103 h 719"/>
                  <a:gd name="T12" fmla="*/ 276 w 452"/>
                  <a:gd name="T13" fmla="*/ 81 h 719"/>
                  <a:gd name="T14" fmla="*/ 276 w 452"/>
                  <a:gd name="T15" fmla="*/ 81 h 719"/>
                  <a:gd name="T16" fmla="*/ 287 w 452"/>
                  <a:gd name="T17" fmla="*/ 64 h 719"/>
                  <a:gd name="T18" fmla="*/ 254 w 452"/>
                  <a:gd name="T19" fmla="*/ 43 h 719"/>
                  <a:gd name="T20" fmla="*/ 210 w 452"/>
                  <a:gd name="T21" fmla="*/ 46 h 719"/>
                  <a:gd name="T22" fmla="*/ 180 w 452"/>
                  <a:gd name="T23" fmla="*/ 11 h 719"/>
                  <a:gd name="T24" fmla="*/ 144 w 452"/>
                  <a:gd name="T25" fmla="*/ 0 h 719"/>
                  <a:gd name="T26" fmla="*/ 140 w 452"/>
                  <a:gd name="T27" fmla="*/ 10 h 719"/>
                  <a:gd name="T28" fmla="*/ 142 w 452"/>
                  <a:gd name="T29" fmla="*/ 20 h 719"/>
                  <a:gd name="T30" fmla="*/ 113 w 452"/>
                  <a:gd name="T31" fmla="*/ 25 h 719"/>
                  <a:gd name="T32" fmla="*/ 78 w 452"/>
                  <a:gd name="T33" fmla="*/ 16 h 719"/>
                  <a:gd name="T34" fmla="*/ 52 w 452"/>
                  <a:gd name="T35" fmla="*/ 32 h 719"/>
                  <a:gd name="T36" fmla="*/ 57 w 452"/>
                  <a:gd name="T37" fmla="*/ 42 h 719"/>
                  <a:gd name="T38" fmla="*/ 66 w 452"/>
                  <a:gd name="T39" fmla="*/ 46 h 719"/>
                  <a:gd name="T40" fmla="*/ 15 w 452"/>
                  <a:gd name="T41" fmla="*/ 101 h 719"/>
                  <a:gd name="T42" fmla="*/ 25 w 452"/>
                  <a:gd name="T43" fmla="*/ 144 h 719"/>
                  <a:gd name="T44" fmla="*/ 5 w 452"/>
                  <a:gd name="T45" fmla="*/ 138 h 719"/>
                  <a:gd name="T46" fmla="*/ 5 w 452"/>
                  <a:gd name="T47" fmla="*/ 140 h 719"/>
                  <a:gd name="T48" fmla="*/ 0 w 452"/>
                  <a:gd name="T49" fmla="*/ 182 h 719"/>
                  <a:gd name="T50" fmla="*/ 0 w 452"/>
                  <a:gd name="T51" fmla="*/ 220 h 719"/>
                  <a:gd name="T52" fmla="*/ 25 w 452"/>
                  <a:gd name="T53" fmla="*/ 260 h 719"/>
                  <a:gd name="T54" fmla="*/ 5 w 452"/>
                  <a:gd name="T55" fmla="*/ 262 h 719"/>
                  <a:gd name="T56" fmla="*/ 5 w 452"/>
                  <a:gd name="T57" fmla="*/ 263 h 719"/>
                  <a:gd name="T58" fmla="*/ 11 w 452"/>
                  <a:gd name="T59" fmla="*/ 297 h 719"/>
                  <a:gd name="T60" fmla="*/ 27 w 452"/>
                  <a:gd name="T61" fmla="*/ 329 h 719"/>
                  <a:gd name="T62" fmla="*/ 71 w 452"/>
                  <a:gd name="T63" fmla="*/ 354 h 719"/>
                  <a:gd name="T64" fmla="*/ 54 w 452"/>
                  <a:gd name="T65" fmla="*/ 366 h 719"/>
                  <a:gd name="T66" fmla="*/ 54 w 452"/>
                  <a:gd name="T67" fmla="*/ 367 h 719"/>
                  <a:gd name="T68" fmla="*/ 102 w 452"/>
                  <a:gd name="T69" fmla="*/ 389 h 719"/>
                  <a:gd name="T70" fmla="*/ 132 w 452"/>
                  <a:gd name="T71" fmla="*/ 426 h 719"/>
                  <a:gd name="T72" fmla="*/ 164 w 452"/>
                  <a:gd name="T73" fmla="*/ 457 h 719"/>
                  <a:gd name="T74" fmla="*/ 180 w 452"/>
                  <a:gd name="T75" fmla="*/ 503 h 719"/>
                  <a:gd name="T76" fmla="*/ 187 w 452"/>
                  <a:gd name="T77" fmla="*/ 495 h 719"/>
                  <a:gd name="T78" fmla="*/ 195 w 452"/>
                  <a:gd name="T79" fmla="*/ 488 h 719"/>
                  <a:gd name="T80" fmla="*/ 227 w 452"/>
                  <a:gd name="T81" fmla="*/ 520 h 719"/>
                  <a:gd name="T82" fmla="*/ 241 w 452"/>
                  <a:gd name="T83" fmla="*/ 570 h 719"/>
                  <a:gd name="T84" fmla="*/ 274 w 452"/>
                  <a:gd name="T85" fmla="*/ 602 h 719"/>
                  <a:gd name="T86" fmla="*/ 281 w 452"/>
                  <a:gd name="T87" fmla="*/ 595 h 719"/>
                  <a:gd name="T88" fmla="*/ 290 w 452"/>
                  <a:gd name="T89" fmla="*/ 589 h 719"/>
                  <a:gd name="T90" fmla="*/ 343 w 452"/>
                  <a:gd name="T91" fmla="*/ 666 h 719"/>
                  <a:gd name="T92" fmla="*/ 318 w 452"/>
                  <a:gd name="T93" fmla="*/ 649 h 719"/>
                  <a:gd name="T94" fmla="*/ 338 w 452"/>
                  <a:gd name="T95" fmla="*/ 644 h 719"/>
                  <a:gd name="T96" fmla="*/ 338 w 452"/>
                  <a:gd name="T97" fmla="*/ 644 h 719"/>
                  <a:gd name="T98" fmla="*/ 332 w 452"/>
                  <a:gd name="T99" fmla="*/ 626 h 719"/>
                  <a:gd name="T100" fmla="*/ 320 w 452"/>
                  <a:gd name="T101" fmla="*/ 609 h 719"/>
                  <a:gd name="T102" fmla="*/ 289 w 452"/>
                  <a:gd name="T103" fmla="*/ 608 h 719"/>
                  <a:gd name="T104" fmla="*/ 305 w 452"/>
                  <a:gd name="T105" fmla="*/ 592 h 719"/>
                  <a:gd name="T106" fmla="*/ 303 w 452"/>
                  <a:gd name="T107" fmla="*/ 591 h 719"/>
                  <a:gd name="T108" fmla="*/ 276 w 452"/>
                  <a:gd name="T109" fmla="*/ 598 h 719"/>
                  <a:gd name="T110" fmla="*/ 277 w 452"/>
                  <a:gd name="T111" fmla="*/ 566 h 719"/>
                  <a:gd name="T112" fmla="*/ 250 w 452"/>
                  <a:gd name="T113" fmla="*/ 572 h 719"/>
                  <a:gd name="T114" fmla="*/ 248 w 452"/>
                  <a:gd name="T115" fmla="*/ 571 h 719"/>
                  <a:gd name="T116" fmla="*/ 263 w 452"/>
                  <a:gd name="T117" fmla="*/ 557 h 719"/>
                  <a:gd name="T118" fmla="*/ 232 w 452"/>
                  <a:gd name="T119" fmla="*/ 556 h 719"/>
                  <a:gd name="T120" fmla="*/ 238 w 452"/>
                  <a:gd name="T121" fmla="*/ 526 h 719"/>
                  <a:gd name="T122" fmla="*/ 210 w 452"/>
                  <a:gd name="T123" fmla="*/ 522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2" h="719">
                    <a:moveTo>
                      <a:pt x="452" y="119"/>
                    </a:moveTo>
                    <a:lnTo>
                      <a:pt x="421" y="129"/>
                    </a:lnTo>
                    <a:lnTo>
                      <a:pt x="414" y="110"/>
                    </a:lnTo>
                    <a:lnTo>
                      <a:pt x="445" y="100"/>
                    </a:lnTo>
                    <a:lnTo>
                      <a:pt x="452" y="119"/>
                    </a:lnTo>
                    <a:close/>
                    <a:moveTo>
                      <a:pt x="421" y="129"/>
                    </a:moveTo>
                    <a:lnTo>
                      <a:pt x="419" y="130"/>
                    </a:lnTo>
                    <a:lnTo>
                      <a:pt x="417" y="130"/>
                    </a:lnTo>
                    <a:lnTo>
                      <a:pt x="417" y="120"/>
                    </a:lnTo>
                    <a:lnTo>
                      <a:pt x="421" y="129"/>
                    </a:lnTo>
                    <a:close/>
                    <a:moveTo>
                      <a:pt x="417" y="130"/>
                    </a:moveTo>
                    <a:lnTo>
                      <a:pt x="386" y="130"/>
                    </a:lnTo>
                    <a:lnTo>
                      <a:pt x="386" y="109"/>
                    </a:lnTo>
                    <a:lnTo>
                      <a:pt x="417" y="109"/>
                    </a:lnTo>
                    <a:lnTo>
                      <a:pt x="417" y="130"/>
                    </a:lnTo>
                    <a:close/>
                    <a:moveTo>
                      <a:pt x="386" y="130"/>
                    </a:moveTo>
                    <a:lnTo>
                      <a:pt x="384" y="130"/>
                    </a:lnTo>
                    <a:lnTo>
                      <a:pt x="383" y="129"/>
                    </a:lnTo>
                    <a:lnTo>
                      <a:pt x="386" y="120"/>
                    </a:lnTo>
                    <a:lnTo>
                      <a:pt x="386" y="130"/>
                    </a:lnTo>
                    <a:close/>
                    <a:moveTo>
                      <a:pt x="383" y="129"/>
                    </a:moveTo>
                    <a:lnTo>
                      <a:pt x="346" y="119"/>
                    </a:lnTo>
                    <a:lnTo>
                      <a:pt x="353" y="99"/>
                    </a:lnTo>
                    <a:lnTo>
                      <a:pt x="388" y="110"/>
                    </a:lnTo>
                    <a:lnTo>
                      <a:pt x="383" y="129"/>
                    </a:lnTo>
                    <a:close/>
                    <a:moveTo>
                      <a:pt x="346" y="119"/>
                    </a:moveTo>
                    <a:lnTo>
                      <a:pt x="345" y="119"/>
                    </a:lnTo>
                    <a:lnTo>
                      <a:pt x="344" y="118"/>
                    </a:lnTo>
                    <a:lnTo>
                      <a:pt x="350" y="109"/>
                    </a:lnTo>
                    <a:lnTo>
                      <a:pt x="346" y="119"/>
                    </a:lnTo>
                    <a:close/>
                    <a:moveTo>
                      <a:pt x="344" y="118"/>
                    </a:moveTo>
                    <a:lnTo>
                      <a:pt x="314" y="103"/>
                    </a:lnTo>
                    <a:lnTo>
                      <a:pt x="323" y="84"/>
                    </a:lnTo>
                    <a:lnTo>
                      <a:pt x="354" y="100"/>
                    </a:lnTo>
                    <a:lnTo>
                      <a:pt x="344" y="118"/>
                    </a:lnTo>
                    <a:close/>
                    <a:moveTo>
                      <a:pt x="314" y="103"/>
                    </a:moveTo>
                    <a:lnTo>
                      <a:pt x="312" y="103"/>
                    </a:lnTo>
                    <a:lnTo>
                      <a:pt x="313" y="103"/>
                    </a:lnTo>
                    <a:lnTo>
                      <a:pt x="318" y="94"/>
                    </a:lnTo>
                    <a:lnTo>
                      <a:pt x="314" y="103"/>
                    </a:lnTo>
                    <a:close/>
                    <a:moveTo>
                      <a:pt x="313" y="103"/>
                    </a:moveTo>
                    <a:lnTo>
                      <a:pt x="276" y="81"/>
                    </a:lnTo>
                    <a:lnTo>
                      <a:pt x="286" y="64"/>
                    </a:lnTo>
                    <a:lnTo>
                      <a:pt x="323" y="84"/>
                    </a:lnTo>
                    <a:lnTo>
                      <a:pt x="313" y="103"/>
                    </a:lnTo>
                    <a:close/>
                    <a:moveTo>
                      <a:pt x="276" y="81"/>
                    </a:moveTo>
                    <a:lnTo>
                      <a:pt x="276" y="81"/>
                    </a:lnTo>
                    <a:lnTo>
                      <a:pt x="276" y="81"/>
                    </a:lnTo>
                    <a:lnTo>
                      <a:pt x="281" y="72"/>
                    </a:lnTo>
                    <a:lnTo>
                      <a:pt x="276" y="81"/>
                    </a:lnTo>
                    <a:close/>
                    <a:moveTo>
                      <a:pt x="276" y="81"/>
                    </a:moveTo>
                    <a:lnTo>
                      <a:pt x="244" y="61"/>
                    </a:lnTo>
                    <a:lnTo>
                      <a:pt x="256" y="43"/>
                    </a:lnTo>
                    <a:lnTo>
                      <a:pt x="287" y="64"/>
                    </a:lnTo>
                    <a:lnTo>
                      <a:pt x="276" y="81"/>
                    </a:lnTo>
                    <a:close/>
                    <a:moveTo>
                      <a:pt x="254" y="43"/>
                    </a:moveTo>
                    <a:lnTo>
                      <a:pt x="255" y="43"/>
                    </a:lnTo>
                    <a:lnTo>
                      <a:pt x="256" y="43"/>
                    </a:lnTo>
                    <a:lnTo>
                      <a:pt x="250" y="52"/>
                    </a:lnTo>
                    <a:lnTo>
                      <a:pt x="254" y="43"/>
                    </a:lnTo>
                    <a:close/>
                    <a:moveTo>
                      <a:pt x="246" y="61"/>
                    </a:moveTo>
                    <a:lnTo>
                      <a:pt x="210" y="46"/>
                    </a:lnTo>
                    <a:lnTo>
                      <a:pt x="218" y="26"/>
                    </a:lnTo>
                    <a:lnTo>
                      <a:pt x="254" y="43"/>
                    </a:lnTo>
                    <a:lnTo>
                      <a:pt x="246" y="61"/>
                    </a:lnTo>
                    <a:close/>
                    <a:moveTo>
                      <a:pt x="210" y="46"/>
                    </a:moveTo>
                    <a:lnTo>
                      <a:pt x="173" y="30"/>
                    </a:lnTo>
                    <a:lnTo>
                      <a:pt x="181" y="11"/>
                    </a:lnTo>
                    <a:lnTo>
                      <a:pt x="218" y="26"/>
                    </a:lnTo>
                    <a:lnTo>
                      <a:pt x="210" y="46"/>
                    </a:lnTo>
                    <a:close/>
                    <a:moveTo>
                      <a:pt x="180" y="10"/>
                    </a:moveTo>
                    <a:lnTo>
                      <a:pt x="180" y="11"/>
                    </a:lnTo>
                    <a:lnTo>
                      <a:pt x="181" y="11"/>
                    </a:lnTo>
                    <a:lnTo>
                      <a:pt x="177" y="20"/>
                    </a:lnTo>
                    <a:lnTo>
                      <a:pt x="180" y="10"/>
                    </a:lnTo>
                    <a:close/>
                    <a:moveTo>
                      <a:pt x="174" y="30"/>
                    </a:moveTo>
                    <a:lnTo>
                      <a:pt x="137" y="20"/>
                    </a:lnTo>
                    <a:lnTo>
                      <a:pt x="144" y="0"/>
                    </a:lnTo>
                    <a:lnTo>
                      <a:pt x="180" y="10"/>
                    </a:lnTo>
                    <a:lnTo>
                      <a:pt x="174" y="30"/>
                    </a:lnTo>
                    <a:close/>
                    <a:moveTo>
                      <a:pt x="138" y="0"/>
                    </a:moveTo>
                    <a:lnTo>
                      <a:pt x="141" y="0"/>
                    </a:lnTo>
                    <a:lnTo>
                      <a:pt x="144" y="0"/>
                    </a:lnTo>
                    <a:lnTo>
                      <a:pt x="140" y="10"/>
                    </a:lnTo>
                    <a:lnTo>
                      <a:pt x="138" y="0"/>
                    </a:lnTo>
                    <a:close/>
                    <a:moveTo>
                      <a:pt x="142" y="20"/>
                    </a:moveTo>
                    <a:lnTo>
                      <a:pt x="111" y="25"/>
                    </a:lnTo>
                    <a:lnTo>
                      <a:pt x="108" y="5"/>
                    </a:lnTo>
                    <a:lnTo>
                      <a:pt x="138" y="0"/>
                    </a:lnTo>
                    <a:lnTo>
                      <a:pt x="142" y="20"/>
                    </a:lnTo>
                    <a:close/>
                    <a:moveTo>
                      <a:pt x="105" y="6"/>
                    </a:moveTo>
                    <a:lnTo>
                      <a:pt x="106" y="5"/>
                    </a:lnTo>
                    <a:lnTo>
                      <a:pt x="108" y="5"/>
                    </a:lnTo>
                    <a:lnTo>
                      <a:pt x="109" y="15"/>
                    </a:lnTo>
                    <a:lnTo>
                      <a:pt x="105" y="6"/>
                    </a:lnTo>
                    <a:close/>
                    <a:moveTo>
                      <a:pt x="113" y="25"/>
                    </a:moveTo>
                    <a:lnTo>
                      <a:pt x="86" y="36"/>
                    </a:lnTo>
                    <a:lnTo>
                      <a:pt x="79" y="16"/>
                    </a:lnTo>
                    <a:lnTo>
                      <a:pt x="105" y="6"/>
                    </a:lnTo>
                    <a:lnTo>
                      <a:pt x="113" y="25"/>
                    </a:lnTo>
                    <a:close/>
                    <a:moveTo>
                      <a:pt x="77" y="17"/>
                    </a:moveTo>
                    <a:lnTo>
                      <a:pt x="78" y="16"/>
                    </a:lnTo>
                    <a:lnTo>
                      <a:pt x="79" y="16"/>
                    </a:lnTo>
                    <a:lnTo>
                      <a:pt x="83" y="25"/>
                    </a:lnTo>
                    <a:lnTo>
                      <a:pt x="77" y="17"/>
                    </a:lnTo>
                    <a:close/>
                    <a:moveTo>
                      <a:pt x="88" y="35"/>
                    </a:moveTo>
                    <a:lnTo>
                      <a:pt x="62" y="51"/>
                    </a:lnTo>
                    <a:lnTo>
                      <a:pt x="52" y="32"/>
                    </a:lnTo>
                    <a:lnTo>
                      <a:pt x="77" y="17"/>
                    </a:lnTo>
                    <a:lnTo>
                      <a:pt x="88" y="35"/>
                    </a:lnTo>
                    <a:close/>
                    <a:moveTo>
                      <a:pt x="48" y="37"/>
                    </a:moveTo>
                    <a:lnTo>
                      <a:pt x="49" y="34"/>
                    </a:lnTo>
                    <a:lnTo>
                      <a:pt x="52" y="32"/>
                    </a:lnTo>
                    <a:lnTo>
                      <a:pt x="57" y="42"/>
                    </a:lnTo>
                    <a:lnTo>
                      <a:pt x="48" y="37"/>
                    </a:lnTo>
                    <a:close/>
                    <a:moveTo>
                      <a:pt x="66" y="46"/>
                    </a:moveTo>
                    <a:lnTo>
                      <a:pt x="51" y="77"/>
                    </a:lnTo>
                    <a:lnTo>
                      <a:pt x="32" y="68"/>
                    </a:lnTo>
                    <a:lnTo>
                      <a:pt x="48" y="37"/>
                    </a:lnTo>
                    <a:lnTo>
                      <a:pt x="66" y="46"/>
                    </a:lnTo>
                    <a:close/>
                    <a:moveTo>
                      <a:pt x="51" y="77"/>
                    </a:moveTo>
                    <a:lnTo>
                      <a:pt x="34" y="109"/>
                    </a:lnTo>
                    <a:lnTo>
                      <a:pt x="16" y="100"/>
                    </a:lnTo>
                    <a:lnTo>
                      <a:pt x="32" y="68"/>
                    </a:lnTo>
                    <a:lnTo>
                      <a:pt x="51" y="77"/>
                    </a:lnTo>
                    <a:close/>
                    <a:moveTo>
                      <a:pt x="15" y="101"/>
                    </a:moveTo>
                    <a:lnTo>
                      <a:pt x="16" y="101"/>
                    </a:lnTo>
                    <a:lnTo>
                      <a:pt x="16" y="100"/>
                    </a:lnTo>
                    <a:lnTo>
                      <a:pt x="25" y="104"/>
                    </a:lnTo>
                    <a:lnTo>
                      <a:pt x="15" y="101"/>
                    </a:lnTo>
                    <a:close/>
                    <a:moveTo>
                      <a:pt x="35" y="107"/>
                    </a:moveTo>
                    <a:lnTo>
                      <a:pt x="25" y="144"/>
                    </a:lnTo>
                    <a:lnTo>
                      <a:pt x="5" y="138"/>
                    </a:lnTo>
                    <a:lnTo>
                      <a:pt x="15" y="101"/>
                    </a:lnTo>
                    <a:lnTo>
                      <a:pt x="35" y="107"/>
                    </a:lnTo>
                    <a:close/>
                    <a:moveTo>
                      <a:pt x="5" y="140"/>
                    </a:moveTo>
                    <a:lnTo>
                      <a:pt x="5" y="139"/>
                    </a:lnTo>
                    <a:lnTo>
                      <a:pt x="5" y="138"/>
                    </a:lnTo>
                    <a:lnTo>
                      <a:pt x="15" y="141"/>
                    </a:lnTo>
                    <a:lnTo>
                      <a:pt x="5" y="140"/>
                    </a:lnTo>
                    <a:close/>
                    <a:moveTo>
                      <a:pt x="25" y="142"/>
                    </a:moveTo>
                    <a:lnTo>
                      <a:pt x="20" y="183"/>
                    </a:lnTo>
                    <a:lnTo>
                      <a:pt x="0" y="181"/>
                    </a:lnTo>
                    <a:lnTo>
                      <a:pt x="5" y="140"/>
                    </a:lnTo>
                    <a:lnTo>
                      <a:pt x="25" y="142"/>
                    </a:lnTo>
                    <a:close/>
                    <a:moveTo>
                      <a:pt x="0" y="182"/>
                    </a:moveTo>
                    <a:lnTo>
                      <a:pt x="0" y="181"/>
                    </a:lnTo>
                    <a:lnTo>
                      <a:pt x="0" y="181"/>
                    </a:lnTo>
                    <a:lnTo>
                      <a:pt x="10" y="182"/>
                    </a:lnTo>
                    <a:lnTo>
                      <a:pt x="0" y="182"/>
                    </a:lnTo>
                    <a:close/>
                    <a:moveTo>
                      <a:pt x="20" y="182"/>
                    </a:moveTo>
                    <a:lnTo>
                      <a:pt x="20" y="219"/>
                    </a:lnTo>
                    <a:lnTo>
                      <a:pt x="0" y="219"/>
                    </a:lnTo>
                    <a:lnTo>
                      <a:pt x="0" y="182"/>
                    </a:lnTo>
                    <a:lnTo>
                      <a:pt x="20" y="182"/>
                    </a:lnTo>
                    <a:close/>
                    <a:moveTo>
                      <a:pt x="0" y="220"/>
                    </a:moveTo>
                    <a:lnTo>
                      <a:pt x="0" y="219"/>
                    </a:lnTo>
                    <a:lnTo>
                      <a:pt x="0" y="219"/>
                    </a:lnTo>
                    <a:lnTo>
                      <a:pt x="10" y="219"/>
                    </a:lnTo>
                    <a:lnTo>
                      <a:pt x="0" y="220"/>
                    </a:lnTo>
                    <a:close/>
                    <a:moveTo>
                      <a:pt x="20" y="218"/>
                    </a:moveTo>
                    <a:lnTo>
                      <a:pt x="25" y="260"/>
                    </a:lnTo>
                    <a:lnTo>
                      <a:pt x="5" y="262"/>
                    </a:lnTo>
                    <a:lnTo>
                      <a:pt x="0" y="220"/>
                    </a:lnTo>
                    <a:lnTo>
                      <a:pt x="20" y="218"/>
                    </a:lnTo>
                    <a:close/>
                    <a:moveTo>
                      <a:pt x="5" y="263"/>
                    </a:moveTo>
                    <a:lnTo>
                      <a:pt x="5" y="262"/>
                    </a:lnTo>
                    <a:lnTo>
                      <a:pt x="5" y="262"/>
                    </a:lnTo>
                    <a:lnTo>
                      <a:pt x="15" y="261"/>
                    </a:lnTo>
                    <a:lnTo>
                      <a:pt x="5" y="263"/>
                    </a:lnTo>
                    <a:close/>
                    <a:moveTo>
                      <a:pt x="25" y="259"/>
                    </a:moveTo>
                    <a:lnTo>
                      <a:pt x="30" y="290"/>
                    </a:lnTo>
                    <a:lnTo>
                      <a:pt x="10" y="294"/>
                    </a:lnTo>
                    <a:lnTo>
                      <a:pt x="5" y="263"/>
                    </a:lnTo>
                    <a:lnTo>
                      <a:pt x="25" y="259"/>
                    </a:lnTo>
                    <a:close/>
                    <a:moveTo>
                      <a:pt x="11" y="297"/>
                    </a:moveTo>
                    <a:lnTo>
                      <a:pt x="10" y="296"/>
                    </a:lnTo>
                    <a:lnTo>
                      <a:pt x="10" y="294"/>
                    </a:lnTo>
                    <a:lnTo>
                      <a:pt x="20" y="293"/>
                    </a:lnTo>
                    <a:lnTo>
                      <a:pt x="11" y="297"/>
                    </a:lnTo>
                    <a:close/>
                    <a:moveTo>
                      <a:pt x="29" y="287"/>
                    </a:moveTo>
                    <a:lnTo>
                      <a:pt x="46" y="319"/>
                    </a:lnTo>
                    <a:lnTo>
                      <a:pt x="26" y="328"/>
                    </a:lnTo>
                    <a:lnTo>
                      <a:pt x="11" y="297"/>
                    </a:lnTo>
                    <a:lnTo>
                      <a:pt x="29" y="287"/>
                    </a:lnTo>
                    <a:close/>
                    <a:moveTo>
                      <a:pt x="27" y="329"/>
                    </a:moveTo>
                    <a:lnTo>
                      <a:pt x="27" y="329"/>
                    </a:lnTo>
                    <a:lnTo>
                      <a:pt x="26" y="328"/>
                    </a:lnTo>
                    <a:lnTo>
                      <a:pt x="36" y="323"/>
                    </a:lnTo>
                    <a:lnTo>
                      <a:pt x="27" y="329"/>
                    </a:lnTo>
                    <a:close/>
                    <a:moveTo>
                      <a:pt x="45" y="317"/>
                    </a:moveTo>
                    <a:lnTo>
                      <a:pt x="71" y="354"/>
                    </a:lnTo>
                    <a:lnTo>
                      <a:pt x="54" y="366"/>
                    </a:lnTo>
                    <a:lnTo>
                      <a:pt x="27" y="329"/>
                    </a:lnTo>
                    <a:lnTo>
                      <a:pt x="45" y="317"/>
                    </a:lnTo>
                    <a:close/>
                    <a:moveTo>
                      <a:pt x="54" y="367"/>
                    </a:moveTo>
                    <a:lnTo>
                      <a:pt x="54" y="367"/>
                    </a:lnTo>
                    <a:lnTo>
                      <a:pt x="54" y="366"/>
                    </a:lnTo>
                    <a:lnTo>
                      <a:pt x="62" y="360"/>
                    </a:lnTo>
                    <a:lnTo>
                      <a:pt x="54" y="367"/>
                    </a:lnTo>
                    <a:close/>
                    <a:moveTo>
                      <a:pt x="70" y="353"/>
                    </a:moveTo>
                    <a:lnTo>
                      <a:pt x="102" y="389"/>
                    </a:lnTo>
                    <a:lnTo>
                      <a:pt x="85" y="404"/>
                    </a:lnTo>
                    <a:lnTo>
                      <a:pt x="54" y="367"/>
                    </a:lnTo>
                    <a:lnTo>
                      <a:pt x="70" y="353"/>
                    </a:lnTo>
                    <a:close/>
                    <a:moveTo>
                      <a:pt x="102" y="389"/>
                    </a:moveTo>
                    <a:lnTo>
                      <a:pt x="132" y="426"/>
                    </a:lnTo>
                    <a:lnTo>
                      <a:pt x="117" y="440"/>
                    </a:lnTo>
                    <a:lnTo>
                      <a:pt x="85" y="404"/>
                    </a:lnTo>
                    <a:lnTo>
                      <a:pt x="102" y="389"/>
                    </a:lnTo>
                    <a:close/>
                    <a:moveTo>
                      <a:pt x="117" y="440"/>
                    </a:moveTo>
                    <a:lnTo>
                      <a:pt x="117" y="439"/>
                    </a:lnTo>
                    <a:lnTo>
                      <a:pt x="117" y="440"/>
                    </a:lnTo>
                    <a:lnTo>
                      <a:pt x="125" y="433"/>
                    </a:lnTo>
                    <a:lnTo>
                      <a:pt x="117" y="440"/>
                    </a:lnTo>
                    <a:close/>
                    <a:moveTo>
                      <a:pt x="132" y="426"/>
                    </a:moveTo>
                    <a:lnTo>
                      <a:pt x="164" y="457"/>
                    </a:lnTo>
                    <a:lnTo>
                      <a:pt x="149" y="472"/>
                    </a:lnTo>
                    <a:lnTo>
                      <a:pt x="117" y="440"/>
                    </a:lnTo>
                    <a:lnTo>
                      <a:pt x="132" y="426"/>
                    </a:lnTo>
                    <a:close/>
                    <a:moveTo>
                      <a:pt x="164" y="457"/>
                    </a:moveTo>
                    <a:lnTo>
                      <a:pt x="164" y="457"/>
                    </a:lnTo>
                    <a:lnTo>
                      <a:pt x="164" y="457"/>
                    </a:lnTo>
                    <a:lnTo>
                      <a:pt x="156" y="465"/>
                    </a:lnTo>
                    <a:lnTo>
                      <a:pt x="164" y="457"/>
                    </a:lnTo>
                    <a:close/>
                    <a:moveTo>
                      <a:pt x="164" y="457"/>
                    </a:moveTo>
                    <a:lnTo>
                      <a:pt x="195" y="488"/>
                    </a:lnTo>
                    <a:lnTo>
                      <a:pt x="180" y="503"/>
                    </a:lnTo>
                    <a:lnTo>
                      <a:pt x="149" y="472"/>
                    </a:lnTo>
                    <a:lnTo>
                      <a:pt x="164" y="457"/>
                    </a:lnTo>
                    <a:close/>
                    <a:moveTo>
                      <a:pt x="180" y="504"/>
                    </a:moveTo>
                    <a:lnTo>
                      <a:pt x="180" y="503"/>
                    </a:lnTo>
                    <a:lnTo>
                      <a:pt x="180" y="503"/>
                    </a:lnTo>
                    <a:lnTo>
                      <a:pt x="187" y="495"/>
                    </a:lnTo>
                    <a:lnTo>
                      <a:pt x="180" y="504"/>
                    </a:lnTo>
                    <a:close/>
                    <a:moveTo>
                      <a:pt x="195" y="488"/>
                    </a:moveTo>
                    <a:lnTo>
                      <a:pt x="226" y="520"/>
                    </a:lnTo>
                    <a:lnTo>
                      <a:pt x="212" y="534"/>
                    </a:lnTo>
                    <a:lnTo>
                      <a:pt x="180" y="504"/>
                    </a:lnTo>
                    <a:lnTo>
                      <a:pt x="195" y="488"/>
                    </a:lnTo>
                    <a:close/>
                    <a:moveTo>
                      <a:pt x="226" y="520"/>
                    </a:moveTo>
                    <a:lnTo>
                      <a:pt x="227" y="521"/>
                    </a:lnTo>
                    <a:lnTo>
                      <a:pt x="227" y="520"/>
                    </a:lnTo>
                    <a:lnTo>
                      <a:pt x="219" y="527"/>
                    </a:lnTo>
                    <a:lnTo>
                      <a:pt x="226" y="520"/>
                    </a:lnTo>
                    <a:close/>
                    <a:moveTo>
                      <a:pt x="227" y="520"/>
                    </a:moveTo>
                    <a:lnTo>
                      <a:pt x="258" y="557"/>
                    </a:lnTo>
                    <a:lnTo>
                      <a:pt x="242" y="571"/>
                    </a:lnTo>
                    <a:lnTo>
                      <a:pt x="211" y="534"/>
                    </a:lnTo>
                    <a:lnTo>
                      <a:pt x="227" y="520"/>
                    </a:lnTo>
                    <a:close/>
                    <a:moveTo>
                      <a:pt x="242" y="571"/>
                    </a:moveTo>
                    <a:lnTo>
                      <a:pt x="241" y="570"/>
                    </a:lnTo>
                    <a:lnTo>
                      <a:pt x="242" y="571"/>
                    </a:lnTo>
                    <a:lnTo>
                      <a:pt x="250" y="564"/>
                    </a:lnTo>
                    <a:lnTo>
                      <a:pt x="242" y="571"/>
                    </a:lnTo>
                    <a:close/>
                    <a:moveTo>
                      <a:pt x="258" y="557"/>
                    </a:moveTo>
                    <a:lnTo>
                      <a:pt x="288" y="587"/>
                    </a:lnTo>
                    <a:lnTo>
                      <a:pt x="274" y="602"/>
                    </a:lnTo>
                    <a:lnTo>
                      <a:pt x="242" y="571"/>
                    </a:lnTo>
                    <a:lnTo>
                      <a:pt x="258" y="557"/>
                    </a:lnTo>
                    <a:close/>
                    <a:moveTo>
                      <a:pt x="288" y="587"/>
                    </a:moveTo>
                    <a:lnTo>
                      <a:pt x="289" y="588"/>
                    </a:lnTo>
                    <a:lnTo>
                      <a:pt x="290" y="589"/>
                    </a:lnTo>
                    <a:lnTo>
                      <a:pt x="281" y="595"/>
                    </a:lnTo>
                    <a:lnTo>
                      <a:pt x="288" y="587"/>
                    </a:lnTo>
                    <a:close/>
                    <a:moveTo>
                      <a:pt x="290" y="589"/>
                    </a:moveTo>
                    <a:lnTo>
                      <a:pt x="316" y="625"/>
                    </a:lnTo>
                    <a:lnTo>
                      <a:pt x="299" y="637"/>
                    </a:lnTo>
                    <a:lnTo>
                      <a:pt x="273" y="600"/>
                    </a:lnTo>
                    <a:lnTo>
                      <a:pt x="290" y="589"/>
                    </a:lnTo>
                    <a:close/>
                    <a:moveTo>
                      <a:pt x="316" y="625"/>
                    </a:moveTo>
                    <a:lnTo>
                      <a:pt x="342" y="662"/>
                    </a:lnTo>
                    <a:lnTo>
                      <a:pt x="325" y="674"/>
                    </a:lnTo>
                    <a:lnTo>
                      <a:pt x="299" y="637"/>
                    </a:lnTo>
                    <a:lnTo>
                      <a:pt x="316" y="625"/>
                    </a:lnTo>
                    <a:close/>
                    <a:moveTo>
                      <a:pt x="343" y="666"/>
                    </a:moveTo>
                    <a:lnTo>
                      <a:pt x="357" y="719"/>
                    </a:lnTo>
                    <a:lnTo>
                      <a:pt x="325" y="674"/>
                    </a:lnTo>
                    <a:lnTo>
                      <a:pt x="333" y="668"/>
                    </a:lnTo>
                    <a:lnTo>
                      <a:pt x="343" y="666"/>
                    </a:lnTo>
                    <a:close/>
                    <a:moveTo>
                      <a:pt x="323" y="671"/>
                    </a:moveTo>
                    <a:lnTo>
                      <a:pt x="318" y="649"/>
                    </a:lnTo>
                    <a:lnTo>
                      <a:pt x="338" y="644"/>
                    </a:lnTo>
                    <a:lnTo>
                      <a:pt x="343" y="666"/>
                    </a:lnTo>
                    <a:lnTo>
                      <a:pt x="323" y="671"/>
                    </a:lnTo>
                    <a:close/>
                    <a:moveTo>
                      <a:pt x="338" y="644"/>
                    </a:moveTo>
                    <a:lnTo>
                      <a:pt x="338" y="644"/>
                    </a:lnTo>
                    <a:lnTo>
                      <a:pt x="338" y="644"/>
                    </a:lnTo>
                    <a:lnTo>
                      <a:pt x="328" y="647"/>
                    </a:lnTo>
                    <a:lnTo>
                      <a:pt x="338" y="644"/>
                    </a:lnTo>
                    <a:close/>
                    <a:moveTo>
                      <a:pt x="319" y="650"/>
                    </a:moveTo>
                    <a:lnTo>
                      <a:pt x="313" y="635"/>
                    </a:lnTo>
                    <a:lnTo>
                      <a:pt x="333" y="628"/>
                    </a:lnTo>
                    <a:lnTo>
                      <a:pt x="338" y="644"/>
                    </a:lnTo>
                    <a:lnTo>
                      <a:pt x="319" y="650"/>
                    </a:lnTo>
                    <a:close/>
                    <a:moveTo>
                      <a:pt x="332" y="626"/>
                    </a:moveTo>
                    <a:lnTo>
                      <a:pt x="332" y="627"/>
                    </a:lnTo>
                    <a:lnTo>
                      <a:pt x="333" y="628"/>
                    </a:lnTo>
                    <a:lnTo>
                      <a:pt x="323" y="631"/>
                    </a:lnTo>
                    <a:lnTo>
                      <a:pt x="332" y="626"/>
                    </a:lnTo>
                    <a:close/>
                    <a:moveTo>
                      <a:pt x="315" y="637"/>
                    </a:moveTo>
                    <a:lnTo>
                      <a:pt x="304" y="622"/>
                    </a:lnTo>
                    <a:lnTo>
                      <a:pt x="321" y="610"/>
                    </a:lnTo>
                    <a:lnTo>
                      <a:pt x="332" y="626"/>
                    </a:lnTo>
                    <a:lnTo>
                      <a:pt x="315" y="637"/>
                    </a:lnTo>
                    <a:close/>
                    <a:moveTo>
                      <a:pt x="320" y="609"/>
                    </a:moveTo>
                    <a:lnTo>
                      <a:pt x="321" y="610"/>
                    </a:lnTo>
                    <a:lnTo>
                      <a:pt x="321" y="610"/>
                    </a:lnTo>
                    <a:lnTo>
                      <a:pt x="313" y="616"/>
                    </a:lnTo>
                    <a:lnTo>
                      <a:pt x="320" y="609"/>
                    </a:lnTo>
                    <a:close/>
                    <a:moveTo>
                      <a:pt x="306" y="623"/>
                    </a:moveTo>
                    <a:lnTo>
                      <a:pt x="289" y="608"/>
                    </a:lnTo>
                    <a:lnTo>
                      <a:pt x="305" y="592"/>
                    </a:lnTo>
                    <a:lnTo>
                      <a:pt x="320" y="609"/>
                    </a:lnTo>
                    <a:lnTo>
                      <a:pt x="306" y="623"/>
                    </a:lnTo>
                    <a:close/>
                    <a:moveTo>
                      <a:pt x="303" y="591"/>
                    </a:moveTo>
                    <a:lnTo>
                      <a:pt x="304" y="592"/>
                    </a:lnTo>
                    <a:lnTo>
                      <a:pt x="305" y="592"/>
                    </a:lnTo>
                    <a:lnTo>
                      <a:pt x="298" y="600"/>
                    </a:lnTo>
                    <a:lnTo>
                      <a:pt x="303" y="591"/>
                    </a:lnTo>
                    <a:close/>
                    <a:moveTo>
                      <a:pt x="291" y="609"/>
                    </a:moveTo>
                    <a:lnTo>
                      <a:pt x="276" y="598"/>
                    </a:lnTo>
                    <a:lnTo>
                      <a:pt x="287" y="581"/>
                    </a:lnTo>
                    <a:lnTo>
                      <a:pt x="303" y="591"/>
                    </a:lnTo>
                    <a:lnTo>
                      <a:pt x="291" y="609"/>
                    </a:lnTo>
                    <a:close/>
                    <a:moveTo>
                      <a:pt x="276" y="598"/>
                    </a:moveTo>
                    <a:lnTo>
                      <a:pt x="274" y="597"/>
                    </a:lnTo>
                    <a:lnTo>
                      <a:pt x="273" y="595"/>
                    </a:lnTo>
                    <a:lnTo>
                      <a:pt x="281" y="589"/>
                    </a:lnTo>
                    <a:lnTo>
                      <a:pt x="276" y="598"/>
                    </a:lnTo>
                    <a:close/>
                    <a:moveTo>
                      <a:pt x="273" y="595"/>
                    </a:moveTo>
                    <a:lnTo>
                      <a:pt x="262" y="580"/>
                    </a:lnTo>
                    <a:lnTo>
                      <a:pt x="279" y="568"/>
                    </a:lnTo>
                    <a:lnTo>
                      <a:pt x="290" y="584"/>
                    </a:lnTo>
                    <a:lnTo>
                      <a:pt x="273" y="595"/>
                    </a:lnTo>
                    <a:close/>
                    <a:moveTo>
                      <a:pt x="277" y="566"/>
                    </a:moveTo>
                    <a:lnTo>
                      <a:pt x="278" y="567"/>
                    </a:lnTo>
                    <a:lnTo>
                      <a:pt x="279" y="568"/>
                    </a:lnTo>
                    <a:lnTo>
                      <a:pt x="271" y="574"/>
                    </a:lnTo>
                    <a:lnTo>
                      <a:pt x="277" y="566"/>
                    </a:lnTo>
                    <a:close/>
                    <a:moveTo>
                      <a:pt x="265" y="583"/>
                    </a:moveTo>
                    <a:lnTo>
                      <a:pt x="250" y="572"/>
                    </a:lnTo>
                    <a:lnTo>
                      <a:pt x="261" y="555"/>
                    </a:lnTo>
                    <a:lnTo>
                      <a:pt x="277" y="566"/>
                    </a:lnTo>
                    <a:lnTo>
                      <a:pt x="265" y="583"/>
                    </a:lnTo>
                    <a:close/>
                    <a:moveTo>
                      <a:pt x="250" y="572"/>
                    </a:moveTo>
                    <a:lnTo>
                      <a:pt x="249" y="572"/>
                    </a:lnTo>
                    <a:lnTo>
                      <a:pt x="248" y="571"/>
                    </a:lnTo>
                    <a:lnTo>
                      <a:pt x="256" y="564"/>
                    </a:lnTo>
                    <a:lnTo>
                      <a:pt x="250" y="572"/>
                    </a:lnTo>
                    <a:close/>
                    <a:moveTo>
                      <a:pt x="248" y="571"/>
                    </a:moveTo>
                    <a:lnTo>
                      <a:pt x="232" y="556"/>
                    </a:lnTo>
                    <a:lnTo>
                      <a:pt x="248" y="540"/>
                    </a:lnTo>
                    <a:lnTo>
                      <a:pt x="263" y="557"/>
                    </a:lnTo>
                    <a:lnTo>
                      <a:pt x="248" y="571"/>
                    </a:lnTo>
                    <a:close/>
                    <a:moveTo>
                      <a:pt x="232" y="556"/>
                    </a:moveTo>
                    <a:lnTo>
                      <a:pt x="231" y="555"/>
                    </a:lnTo>
                    <a:lnTo>
                      <a:pt x="231" y="554"/>
                    </a:lnTo>
                    <a:lnTo>
                      <a:pt x="239" y="547"/>
                    </a:lnTo>
                    <a:lnTo>
                      <a:pt x="232" y="556"/>
                    </a:lnTo>
                    <a:close/>
                    <a:moveTo>
                      <a:pt x="231" y="554"/>
                    </a:moveTo>
                    <a:lnTo>
                      <a:pt x="220" y="538"/>
                    </a:lnTo>
                    <a:lnTo>
                      <a:pt x="238" y="526"/>
                    </a:lnTo>
                    <a:lnTo>
                      <a:pt x="249" y="542"/>
                    </a:lnTo>
                    <a:lnTo>
                      <a:pt x="231" y="554"/>
                    </a:lnTo>
                    <a:close/>
                    <a:moveTo>
                      <a:pt x="238" y="526"/>
                    </a:moveTo>
                    <a:lnTo>
                      <a:pt x="249" y="542"/>
                    </a:lnTo>
                    <a:lnTo>
                      <a:pt x="238" y="526"/>
                    </a:lnTo>
                    <a:lnTo>
                      <a:pt x="229" y="532"/>
                    </a:lnTo>
                    <a:lnTo>
                      <a:pt x="238" y="526"/>
                    </a:lnTo>
                    <a:close/>
                    <a:moveTo>
                      <a:pt x="220" y="538"/>
                    </a:moveTo>
                    <a:lnTo>
                      <a:pt x="210" y="522"/>
                    </a:lnTo>
                    <a:lnTo>
                      <a:pt x="227" y="511"/>
                    </a:lnTo>
                    <a:lnTo>
                      <a:pt x="238" y="526"/>
                    </a:lnTo>
                    <a:lnTo>
                      <a:pt x="220" y="53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7" name="Freeform 165">
                <a:extLst>
                  <a:ext uri="{FF2B5EF4-FFF2-40B4-BE49-F238E27FC236}">
                    <a16:creationId xmlns:a16="http://schemas.microsoft.com/office/drawing/2014/main" id="{8996C3E4-4722-2ACC-C3BE-AB3332BD3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545"/>
                <a:ext cx="40" cy="9"/>
              </a:xfrm>
              <a:custGeom>
                <a:avLst/>
                <a:gdLst>
                  <a:gd name="T0" fmla="*/ 0 w 199"/>
                  <a:gd name="T1" fmla="*/ 47 h 47"/>
                  <a:gd name="T2" fmla="*/ 17 w 199"/>
                  <a:gd name="T3" fmla="*/ 36 h 47"/>
                  <a:gd name="T4" fmla="*/ 37 w 199"/>
                  <a:gd name="T5" fmla="*/ 25 h 47"/>
                  <a:gd name="T6" fmla="*/ 58 w 199"/>
                  <a:gd name="T7" fmla="*/ 15 h 47"/>
                  <a:gd name="T8" fmla="*/ 74 w 199"/>
                  <a:gd name="T9" fmla="*/ 10 h 47"/>
                  <a:gd name="T10" fmla="*/ 94 w 199"/>
                  <a:gd name="T11" fmla="*/ 10 h 47"/>
                  <a:gd name="T12" fmla="*/ 116 w 199"/>
                  <a:gd name="T13" fmla="*/ 5 h 47"/>
                  <a:gd name="T14" fmla="*/ 136 w 199"/>
                  <a:gd name="T15" fmla="*/ 5 h 47"/>
                  <a:gd name="T16" fmla="*/ 157 w 199"/>
                  <a:gd name="T17" fmla="*/ 5 h 47"/>
                  <a:gd name="T18" fmla="*/ 178 w 199"/>
                  <a:gd name="T19" fmla="*/ 0 h 47"/>
                  <a:gd name="T20" fmla="*/ 199 w 199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47">
                    <a:moveTo>
                      <a:pt x="0" y="47"/>
                    </a:moveTo>
                    <a:lnTo>
                      <a:pt x="17" y="36"/>
                    </a:lnTo>
                    <a:lnTo>
                      <a:pt x="37" y="25"/>
                    </a:lnTo>
                    <a:lnTo>
                      <a:pt x="58" y="15"/>
                    </a:lnTo>
                    <a:lnTo>
                      <a:pt x="74" y="10"/>
                    </a:lnTo>
                    <a:lnTo>
                      <a:pt x="94" y="10"/>
                    </a:lnTo>
                    <a:lnTo>
                      <a:pt x="116" y="5"/>
                    </a:lnTo>
                    <a:lnTo>
                      <a:pt x="136" y="5"/>
                    </a:lnTo>
                    <a:lnTo>
                      <a:pt x="157" y="5"/>
                    </a:lnTo>
                    <a:lnTo>
                      <a:pt x="178" y="0"/>
                    </a:lnTo>
                    <a:lnTo>
                      <a:pt x="199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8" name="Freeform 166">
                <a:extLst>
                  <a:ext uri="{FF2B5EF4-FFF2-40B4-BE49-F238E27FC236}">
                    <a16:creationId xmlns:a16="http://schemas.microsoft.com/office/drawing/2014/main" id="{C0DEF7F3-8A48-1D97-AEE6-CF7124069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556"/>
                <a:ext cx="30" cy="7"/>
              </a:xfrm>
              <a:custGeom>
                <a:avLst/>
                <a:gdLst>
                  <a:gd name="T0" fmla="*/ 0 w 151"/>
                  <a:gd name="T1" fmla="*/ 36 h 36"/>
                  <a:gd name="T2" fmla="*/ 15 w 151"/>
                  <a:gd name="T3" fmla="*/ 21 h 36"/>
                  <a:gd name="T4" fmla="*/ 31 w 151"/>
                  <a:gd name="T5" fmla="*/ 16 h 36"/>
                  <a:gd name="T6" fmla="*/ 41 w 151"/>
                  <a:gd name="T7" fmla="*/ 10 h 36"/>
                  <a:gd name="T8" fmla="*/ 57 w 151"/>
                  <a:gd name="T9" fmla="*/ 10 h 36"/>
                  <a:gd name="T10" fmla="*/ 73 w 151"/>
                  <a:gd name="T11" fmla="*/ 10 h 36"/>
                  <a:gd name="T12" fmla="*/ 93 w 151"/>
                  <a:gd name="T13" fmla="*/ 16 h 36"/>
                  <a:gd name="T14" fmla="*/ 109 w 151"/>
                  <a:gd name="T15" fmla="*/ 16 h 36"/>
                  <a:gd name="T16" fmla="*/ 125 w 151"/>
                  <a:gd name="T17" fmla="*/ 16 h 36"/>
                  <a:gd name="T18" fmla="*/ 135 w 151"/>
                  <a:gd name="T19" fmla="*/ 10 h 36"/>
                  <a:gd name="T20" fmla="*/ 151 w 151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36">
                    <a:moveTo>
                      <a:pt x="0" y="36"/>
                    </a:moveTo>
                    <a:lnTo>
                      <a:pt x="15" y="21"/>
                    </a:lnTo>
                    <a:lnTo>
                      <a:pt x="31" y="16"/>
                    </a:lnTo>
                    <a:lnTo>
                      <a:pt x="41" y="10"/>
                    </a:lnTo>
                    <a:lnTo>
                      <a:pt x="57" y="10"/>
                    </a:lnTo>
                    <a:lnTo>
                      <a:pt x="73" y="10"/>
                    </a:lnTo>
                    <a:lnTo>
                      <a:pt x="93" y="16"/>
                    </a:lnTo>
                    <a:lnTo>
                      <a:pt x="109" y="16"/>
                    </a:lnTo>
                    <a:lnTo>
                      <a:pt x="125" y="16"/>
                    </a:lnTo>
                    <a:lnTo>
                      <a:pt x="135" y="10"/>
                    </a:lnTo>
                    <a:lnTo>
                      <a:pt x="151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9" name="Freeform 167">
                <a:extLst>
                  <a:ext uri="{FF2B5EF4-FFF2-40B4-BE49-F238E27FC236}">
                    <a16:creationId xmlns:a16="http://schemas.microsoft.com/office/drawing/2014/main" id="{39E55550-6E1C-E873-6594-129E6CD2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2580"/>
                <a:ext cx="27" cy="9"/>
              </a:xfrm>
              <a:custGeom>
                <a:avLst/>
                <a:gdLst>
                  <a:gd name="T0" fmla="*/ 0 w 136"/>
                  <a:gd name="T1" fmla="*/ 47 h 47"/>
                  <a:gd name="T2" fmla="*/ 10 w 136"/>
                  <a:gd name="T3" fmla="*/ 32 h 47"/>
                  <a:gd name="T4" fmla="*/ 22 w 136"/>
                  <a:gd name="T5" fmla="*/ 27 h 47"/>
                  <a:gd name="T6" fmla="*/ 37 w 136"/>
                  <a:gd name="T7" fmla="*/ 27 h 47"/>
                  <a:gd name="T8" fmla="*/ 52 w 136"/>
                  <a:gd name="T9" fmla="*/ 27 h 47"/>
                  <a:gd name="T10" fmla="*/ 69 w 136"/>
                  <a:gd name="T11" fmla="*/ 27 h 47"/>
                  <a:gd name="T12" fmla="*/ 84 w 136"/>
                  <a:gd name="T13" fmla="*/ 32 h 47"/>
                  <a:gd name="T14" fmla="*/ 99 w 136"/>
                  <a:gd name="T15" fmla="*/ 27 h 47"/>
                  <a:gd name="T16" fmla="*/ 116 w 136"/>
                  <a:gd name="T17" fmla="*/ 27 h 47"/>
                  <a:gd name="T18" fmla="*/ 126 w 136"/>
                  <a:gd name="T19" fmla="*/ 15 h 47"/>
                  <a:gd name="T20" fmla="*/ 136 w 136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47">
                    <a:moveTo>
                      <a:pt x="0" y="47"/>
                    </a:moveTo>
                    <a:lnTo>
                      <a:pt x="10" y="32"/>
                    </a:lnTo>
                    <a:lnTo>
                      <a:pt x="22" y="27"/>
                    </a:lnTo>
                    <a:lnTo>
                      <a:pt x="37" y="27"/>
                    </a:lnTo>
                    <a:lnTo>
                      <a:pt x="52" y="27"/>
                    </a:lnTo>
                    <a:lnTo>
                      <a:pt x="69" y="27"/>
                    </a:lnTo>
                    <a:lnTo>
                      <a:pt x="84" y="32"/>
                    </a:lnTo>
                    <a:lnTo>
                      <a:pt x="99" y="27"/>
                    </a:lnTo>
                    <a:lnTo>
                      <a:pt x="116" y="27"/>
                    </a:lnTo>
                    <a:lnTo>
                      <a:pt x="126" y="15"/>
                    </a:lnTo>
                    <a:lnTo>
                      <a:pt x="136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0" name="Freeform 168">
                <a:extLst>
                  <a:ext uri="{FF2B5EF4-FFF2-40B4-BE49-F238E27FC236}">
                    <a16:creationId xmlns:a16="http://schemas.microsoft.com/office/drawing/2014/main" id="{0E2E9257-CA15-8194-415C-39560E2E6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596"/>
                <a:ext cx="24" cy="2"/>
              </a:xfrm>
              <a:custGeom>
                <a:avLst/>
                <a:gdLst>
                  <a:gd name="T0" fmla="*/ 0 w 120"/>
                  <a:gd name="T1" fmla="*/ 0 h 10"/>
                  <a:gd name="T2" fmla="*/ 11 w 120"/>
                  <a:gd name="T3" fmla="*/ 5 h 10"/>
                  <a:gd name="T4" fmla="*/ 26 w 120"/>
                  <a:gd name="T5" fmla="*/ 10 h 10"/>
                  <a:gd name="T6" fmla="*/ 36 w 120"/>
                  <a:gd name="T7" fmla="*/ 10 h 10"/>
                  <a:gd name="T8" fmla="*/ 47 w 120"/>
                  <a:gd name="T9" fmla="*/ 10 h 10"/>
                  <a:gd name="T10" fmla="*/ 63 w 120"/>
                  <a:gd name="T11" fmla="*/ 5 h 10"/>
                  <a:gd name="T12" fmla="*/ 73 w 120"/>
                  <a:gd name="T13" fmla="*/ 5 h 10"/>
                  <a:gd name="T14" fmla="*/ 84 w 120"/>
                  <a:gd name="T15" fmla="*/ 5 h 10"/>
                  <a:gd name="T16" fmla="*/ 99 w 120"/>
                  <a:gd name="T17" fmla="*/ 0 h 10"/>
                  <a:gd name="T18" fmla="*/ 110 w 120"/>
                  <a:gd name="T19" fmla="*/ 0 h 10"/>
                  <a:gd name="T20" fmla="*/ 120 w 120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10">
                    <a:moveTo>
                      <a:pt x="0" y="0"/>
                    </a:moveTo>
                    <a:lnTo>
                      <a:pt x="11" y="5"/>
                    </a:lnTo>
                    <a:lnTo>
                      <a:pt x="26" y="10"/>
                    </a:lnTo>
                    <a:lnTo>
                      <a:pt x="36" y="10"/>
                    </a:lnTo>
                    <a:lnTo>
                      <a:pt x="47" y="10"/>
                    </a:lnTo>
                    <a:lnTo>
                      <a:pt x="63" y="5"/>
                    </a:lnTo>
                    <a:lnTo>
                      <a:pt x="73" y="5"/>
                    </a:lnTo>
                    <a:lnTo>
                      <a:pt x="84" y="5"/>
                    </a:lnTo>
                    <a:lnTo>
                      <a:pt x="99" y="0"/>
                    </a:lnTo>
                    <a:lnTo>
                      <a:pt x="110" y="0"/>
                    </a:lnTo>
                    <a:lnTo>
                      <a:pt x="120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1" name="Freeform 169">
                <a:extLst>
                  <a:ext uri="{FF2B5EF4-FFF2-40B4-BE49-F238E27FC236}">
                    <a16:creationId xmlns:a16="http://schemas.microsoft.com/office/drawing/2014/main" id="{A6A673D0-3B90-F7D1-2FD1-048DAA4BA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2609"/>
                <a:ext cx="32" cy="5"/>
              </a:xfrm>
              <a:custGeom>
                <a:avLst/>
                <a:gdLst>
                  <a:gd name="T0" fmla="*/ 0 w 162"/>
                  <a:gd name="T1" fmla="*/ 26 h 26"/>
                  <a:gd name="T2" fmla="*/ 15 w 162"/>
                  <a:gd name="T3" fmla="*/ 21 h 26"/>
                  <a:gd name="T4" fmla="*/ 31 w 162"/>
                  <a:gd name="T5" fmla="*/ 16 h 26"/>
                  <a:gd name="T6" fmla="*/ 47 w 162"/>
                  <a:gd name="T7" fmla="*/ 16 h 26"/>
                  <a:gd name="T8" fmla="*/ 68 w 162"/>
                  <a:gd name="T9" fmla="*/ 11 h 26"/>
                  <a:gd name="T10" fmla="*/ 83 w 162"/>
                  <a:gd name="T11" fmla="*/ 11 h 26"/>
                  <a:gd name="T12" fmla="*/ 99 w 162"/>
                  <a:gd name="T13" fmla="*/ 11 h 26"/>
                  <a:gd name="T14" fmla="*/ 115 w 162"/>
                  <a:gd name="T15" fmla="*/ 11 h 26"/>
                  <a:gd name="T16" fmla="*/ 130 w 162"/>
                  <a:gd name="T17" fmla="*/ 11 h 26"/>
                  <a:gd name="T18" fmla="*/ 146 w 162"/>
                  <a:gd name="T19" fmla="*/ 5 h 26"/>
                  <a:gd name="T20" fmla="*/ 162 w 162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26">
                    <a:moveTo>
                      <a:pt x="0" y="26"/>
                    </a:moveTo>
                    <a:lnTo>
                      <a:pt x="15" y="21"/>
                    </a:lnTo>
                    <a:lnTo>
                      <a:pt x="31" y="16"/>
                    </a:lnTo>
                    <a:lnTo>
                      <a:pt x="47" y="16"/>
                    </a:lnTo>
                    <a:lnTo>
                      <a:pt x="68" y="11"/>
                    </a:lnTo>
                    <a:lnTo>
                      <a:pt x="83" y="11"/>
                    </a:lnTo>
                    <a:lnTo>
                      <a:pt x="99" y="11"/>
                    </a:lnTo>
                    <a:lnTo>
                      <a:pt x="115" y="11"/>
                    </a:lnTo>
                    <a:lnTo>
                      <a:pt x="130" y="11"/>
                    </a:lnTo>
                    <a:lnTo>
                      <a:pt x="146" y="5"/>
                    </a:lnTo>
                    <a:lnTo>
                      <a:pt x="162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2" name="Freeform 170">
                <a:extLst>
                  <a:ext uri="{FF2B5EF4-FFF2-40B4-BE49-F238E27FC236}">
                    <a16:creationId xmlns:a16="http://schemas.microsoft.com/office/drawing/2014/main" id="{3B682A60-E26F-8B70-4AD2-B36EF2EC9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625"/>
                <a:ext cx="27" cy="8"/>
              </a:xfrm>
              <a:custGeom>
                <a:avLst/>
                <a:gdLst>
                  <a:gd name="T0" fmla="*/ 0 w 136"/>
                  <a:gd name="T1" fmla="*/ 42 h 42"/>
                  <a:gd name="T2" fmla="*/ 17 w 136"/>
                  <a:gd name="T3" fmla="*/ 42 h 42"/>
                  <a:gd name="T4" fmla="*/ 32 w 136"/>
                  <a:gd name="T5" fmla="*/ 37 h 42"/>
                  <a:gd name="T6" fmla="*/ 42 w 136"/>
                  <a:gd name="T7" fmla="*/ 37 h 42"/>
                  <a:gd name="T8" fmla="*/ 59 w 136"/>
                  <a:gd name="T9" fmla="*/ 37 h 42"/>
                  <a:gd name="T10" fmla="*/ 74 w 136"/>
                  <a:gd name="T11" fmla="*/ 37 h 42"/>
                  <a:gd name="T12" fmla="*/ 89 w 136"/>
                  <a:gd name="T13" fmla="*/ 32 h 42"/>
                  <a:gd name="T14" fmla="*/ 105 w 136"/>
                  <a:gd name="T15" fmla="*/ 27 h 42"/>
                  <a:gd name="T16" fmla="*/ 116 w 136"/>
                  <a:gd name="T17" fmla="*/ 22 h 42"/>
                  <a:gd name="T18" fmla="*/ 126 w 136"/>
                  <a:gd name="T19" fmla="*/ 11 h 42"/>
                  <a:gd name="T20" fmla="*/ 136 w 136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42">
                    <a:moveTo>
                      <a:pt x="0" y="42"/>
                    </a:moveTo>
                    <a:lnTo>
                      <a:pt x="17" y="42"/>
                    </a:lnTo>
                    <a:lnTo>
                      <a:pt x="32" y="37"/>
                    </a:lnTo>
                    <a:lnTo>
                      <a:pt x="42" y="37"/>
                    </a:lnTo>
                    <a:lnTo>
                      <a:pt x="59" y="37"/>
                    </a:lnTo>
                    <a:lnTo>
                      <a:pt x="74" y="37"/>
                    </a:lnTo>
                    <a:lnTo>
                      <a:pt x="89" y="32"/>
                    </a:lnTo>
                    <a:lnTo>
                      <a:pt x="105" y="27"/>
                    </a:lnTo>
                    <a:lnTo>
                      <a:pt x="116" y="22"/>
                    </a:lnTo>
                    <a:lnTo>
                      <a:pt x="126" y="11"/>
                    </a:lnTo>
                    <a:lnTo>
                      <a:pt x="136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3" name="Freeform 171">
                <a:extLst>
                  <a:ext uri="{FF2B5EF4-FFF2-40B4-BE49-F238E27FC236}">
                    <a16:creationId xmlns:a16="http://schemas.microsoft.com/office/drawing/2014/main" id="{D6D7F002-8EFC-0821-03E0-B539FB597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617"/>
                <a:ext cx="15" cy="4"/>
              </a:xfrm>
              <a:custGeom>
                <a:avLst/>
                <a:gdLst>
                  <a:gd name="T0" fmla="*/ 0 w 74"/>
                  <a:gd name="T1" fmla="*/ 21 h 21"/>
                  <a:gd name="T2" fmla="*/ 5 w 74"/>
                  <a:gd name="T3" fmla="*/ 16 h 21"/>
                  <a:gd name="T4" fmla="*/ 17 w 74"/>
                  <a:gd name="T5" fmla="*/ 16 h 21"/>
                  <a:gd name="T6" fmla="*/ 22 w 74"/>
                  <a:gd name="T7" fmla="*/ 10 h 21"/>
                  <a:gd name="T8" fmla="*/ 32 w 74"/>
                  <a:gd name="T9" fmla="*/ 10 h 21"/>
                  <a:gd name="T10" fmla="*/ 37 w 74"/>
                  <a:gd name="T11" fmla="*/ 10 h 21"/>
                  <a:gd name="T12" fmla="*/ 47 w 74"/>
                  <a:gd name="T13" fmla="*/ 10 h 21"/>
                  <a:gd name="T14" fmla="*/ 52 w 74"/>
                  <a:gd name="T15" fmla="*/ 10 h 21"/>
                  <a:gd name="T16" fmla="*/ 57 w 74"/>
                  <a:gd name="T17" fmla="*/ 5 h 21"/>
                  <a:gd name="T18" fmla="*/ 69 w 74"/>
                  <a:gd name="T19" fmla="*/ 5 h 21"/>
                  <a:gd name="T20" fmla="*/ 74 w 74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21">
                    <a:moveTo>
                      <a:pt x="0" y="21"/>
                    </a:moveTo>
                    <a:lnTo>
                      <a:pt x="5" y="16"/>
                    </a:lnTo>
                    <a:lnTo>
                      <a:pt x="17" y="16"/>
                    </a:lnTo>
                    <a:lnTo>
                      <a:pt x="22" y="10"/>
                    </a:lnTo>
                    <a:lnTo>
                      <a:pt x="32" y="10"/>
                    </a:lnTo>
                    <a:lnTo>
                      <a:pt x="37" y="10"/>
                    </a:lnTo>
                    <a:lnTo>
                      <a:pt x="47" y="10"/>
                    </a:lnTo>
                    <a:lnTo>
                      <a:pt x="52" y="10"/>
                    </a:lnTo>
                    <a:lnTo>
                      <a:pt x="57" y="5"/>
                    </a:lnTo>
                    <a:lnTo>
                      <a:pt x="69" y="5"/>
                    </a:lnTo>
                    <a:lnTo>
                      <a:pt x="74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4" name="Freeform 172">
                <a:extLst>
                  <a:ext uri="{FF2B5EF4-FFF2-40B4-BE49-F238E27FC236}">
                    <a16:creationId xmlns:a16="http://schemas.microsoft.com/office/drawing/2014/main" id="{4120E465-8E9C-ADC9-3E07-300410493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623"/>
                <a:ext cx="6" cy="21"/>
              </a:xfrm>
              <a:custGeom>
                <a:avLst/>
                <a:gdLst>
                  <a:gd name="T0" fmla="*/ 0 w 26"/>
                  <a:gd name="T1" fmla="*/ 104 h 104"/>
                  <a:gd name="T2" fmla="*/ 6 w 26"/>
                  <a:gd name="T3" fmla="*/ 94 h 104"/>
                  <a:gd name="T4" fmla="*/ 6 w 26"/>
                  <a:gd name="T5" fmla="*/ 84 h 104"/>
                  <a:gd name="T6" fmla="*/ 6 w 26"/>
                  <a:gd name="T7" fmla="*/ 74 h 104"/>
                  <a:gd name="T8" fmla="*/ 6 w 26"/>
                  <a:gd name="T9" fmla="*/ 62 h 104"/>
                  <a:gd name="T10" fmla="*/ 6 w 26"/>
                  <a:gd name="T11" fmla="*/ 52 h 104"/>
                  <a:gd name="T12" fmla="*/ 6 w 26"/>
                  <a:gd name="T13" fmla="*/ 42 h 104"/>
                  <a:gd name="T14" fmla="*/ 11 w 26"/>
                  <a:gd name="T15" fmla="*/ 32 h 104"/>
                  <a:gd name="T16" fmla="*/ 11 w 26"/>
                  <a:gd name="T17" fmla="*/ 21 h 104"/>
                  <a:gd name="T18" fmla="*/ 16 w 26"/>
                  <a:gd name="T19" fmla="*/ 10 h 104"/>
                  <a:gd name="T20" fmla="*/ 26 w 26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04">
                    <a:moveTo>
                      <a:pt x="0" y="104"/>
                    </a:moveTo>
                    <a:lnTo>
                      <a:pt x="6" y="94"/>
                    </a:lnTo>
                    <a:lnTo>
                      <a:pt x="6" y="84"/>
                    </a:lnTo>
                    <a:lnTo>
                      <a:pt x="6" y="74"/>
                    </a:lnTo>
                    <a:lnTo>
                      <a:pt x="6" y="62"/>
                    </a:lnTo>
                    <a:lnTo>
                      <a:pt x="6" y="52"/>
                    </a:lnTo>
                    <a:lnTo>
                      <a:pt x="6" y="42"/>
                    </a:lnTo>
                    <a:lnTo>
                      <a:pt x="11" y="32"/>
                    </a:lnTo>
                    <a:lnTo>
                      <a:pt x="11" y="21"/>
                    </a:lnTo>
                    <a:lnTo>
                      <a:pt x="16" y="10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5" name="Freeform 173">
                <a:extLst>
                  <a:ext uri="{FF2B5EF4-FFF2-40B4-BE49-F238E27FC236}">
                    <a16:creationId xmlns:a16="http://schemas.microsoft.com/office/drawing/2014/main" id="{26A8728A-D09C-68FD-3914-242249A6D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2629"/>
                <a:ext cx="11" cy="25"/>
              </a:xfrm>
              <a:custGeom>
                <a:avLst/>
                <a:gdLst>
                  <a:gd name="T0" fmla="*/ 0 w 53"/>
                  <a:gd name="T1" fmla="*/ 0 h 125"/>
                  <a:gd name="T2" fmla="*/ 0 w 53"/>
                  <a:gd name="T3" fmla="*/ 10 h 125"/>
                  <a:gd name="T4" fmla="*/ 5 w 53"/>
                  <a:gd name="T5" fmla="*/ 25 h 125"/>
                  <a:gd name="T6" fmla="*/ 5 w 53"/>
                  <a:gd name="T7" fmla="*/ 42 h 125"/>
                  <a:gd name="T8" fmla="*/ 11 w 53"/>
                  <a:gd name="T9" fmla="*/ 52 h 125"/>
                  <a:gd name="T10" fmla="*/ 16 w 53"/>
                  <a:gd name="T11" fmla="*/ 67 h 125"/>
                  <a:gd name="T12" fmla="*/ 21 w 53"/>
                  <a:gd name="T13" fmla="*/ 77 h 125"/>
                  <a:gd name="T14" fmla="*/ 26 w 53"/>
                  <a:gd name="T15" fmla="*/ 94 h 125"/>
                  <a:gd name="T16" fmla="*/ 31 w 53"/>
                  <a:gd name="T17" fmla="*/ 104 h 125"/>
                  <a:gd name="T18" fmla="*/ 41 w 53"/>
                  <a:gd name="T19" fmla="*/ 114 h 125"/>
                  <a:gd name="T20" fmla="*/ 53 w 53"/>
                  <a:gd name="T21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125">
                    <a:moveTo>
                      <a:pt x="0" y="0"/>
                    </a:moveTo>
                    <a:lnTo>
                      <a:pt x="0" y="10"/>
                    </a:lnTo>
                    <a:lnTo>
                      <a:pt x="5" y="25"/>
                    </a:lnTo>
                    <a:lnTo>
                      <a:pt x="5" y="42"/>
                    </a:lnTo>
                    <a:lnTo>
                      <a:pt x="11" y="52"/>
                    </a:lnTo>
                    <a:lnTo>
                      <a:pt x="16" y="67"/>
                    </a:lnTo>
                    <a:lnTo>
                      <a:pt x="21" y="77"/>
                    </a:lnTo>
                    <a:lnTo>
                      <a:pt x="26" y="94"/>
                    </a:lnTo>
                    <a:lnTo>
                      <a:pt x="31" y="104"/>
                    </a:lnTo>
                    <a:lnTo>
                      <a:pt x="41" y="114"/>
                    </a:lnTo>
                    <a:lnTo>
                      <a:pt x="53" y="125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6" name="Freeform 174">
                <a:extLst>
                  <a:ext uri="{FF2B5EF4-FFF2-40B4-BE49-F238E27FC236}">
                    <a16:creationId xmlns:a16="http://schemas.microsoft.com/office/drawing/2014/main" id="{636097A3-FE99-5CEF-CD2B-11382324A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617"/>
                <a:ext cx="22" cy="17"/>
              </a:xfrm>
              <a:custGeom>
                <a:avLst/>
                <a:gdLst>
                  <a:gd name="T0" fmla="*/ 0 w 109"/>
                  <a:gd name="T1" fmla="*/ 0 h 88"/>
                  <a:gd name="T2" fmla="*/ 15 w 109"/>
                  <a:gd name="T3" fmla="*/ 5 h 88"/>
                  <a:gd name="T4" fmla="*/ 25 w 109"/>
                  <a:gd name="T5" fmla="*/ 16 h 88"/>
                  <a:gd name="T6" fmla="*/ 32 w 109"/>
                  <a:gd name="T7" fmla="*/ 31 h 88"/>
                  <a:gd name="T8" fmla="*/ 42 w 109"/>
                  <a:gd name="T9" fmla="*/ 41 h 88"/>
                  <a:gd name="T10" fmla="*/ 47 w 109"/>
                  <a:gd name="T11" fmla="*/ 52 h 88"/>
                  <a:gd name="T12" fmla="*/ 57 w 109"/>
                  <a:gd name="T13" fmla="*/ 68 h 88"/>
                  <a:gd name="T14" fmla="*/ 62 w 109"/>
                  <a:gd name="T15" fmla="*/ 78 h 88"/>
                  <a:gd name="T16" fmla="*/ 78 w 109"/>
                  <a:gd name="T17" fmla="*/ 83 h 88"/>
                  <a:gd name="T18" fmla="*/ 89 w 109"/>
                  <a:gd name="T19" fmla="*/ 88 h 88"/>
                  <a:gd name="T20" fmla="*/ 109 w 109"/>
                  <a:gd name="T2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" h="88">
                    <a:moveTo>
                      <a:pt x="0" y="0"/>
                    </a:moveTo>
                    <a:lnTo>
                      <a:pt x="15" y="5"/>
                    </a:lnTo>
                    <a:lnTo>
                      <a:pt x="25" y="16"/>
                    </a:lnTo>
                    <a:lnTo>
                      <a:pt x="32" y="31"/>
                    </a:lnTo>
                    <a:lnTo>
                      <a:pt x="42" y="41"/>
                    </a:lnTo>
                    <a:lnTo>
                      <a:pt x="47" y="52"/>
                    </a:lnTo>
                    <a:lnTo>
                      <a:pt x="57" y="68"/>
                    </a:lnTo>
                    <a:lnTo>
                      <a:pt x="62" y="78"/>
                    </a:lnTo>
                    <a:lnTo>
                      <a:pt x="78" y="83"/>
                    </a:lnTo>
                    <a:lnTo>
                      <a:pt x="89" y="88"/>
                    </a:lnTo>
                    <a:lnTo>
                      <a:pt x="109" y="88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7" name="Freeform 175">
                <a:extLst>
                  <a:ext uri="{FF2B5EF4-FFF2-40B4-BE49-F238E27FC236}">
                    <a16:creationId xmlns:a16="http://schemas.microsoft.com/office/drawing/2014/main" id="{25E05B7B-71E8-FB03-2D5E-870FB0651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2607"/>
                <a:ext cx="27" cy="10"/>
              </a:xfrm>
              <a:custGeom>
                <a:avLst/>
                <a:gdLst>
                  <a:gd name="T0" fmla="*/ 0 w 136"/>
                  <a:gd name="T1" fmla="*/ 0 h 47"/>
                  <a:gd name="T2" fmla="*/ 16 w 136"/>
                  <a:gd name="T3" fmla="*/ 0 h 47"/>
                  <a:gd name="T4" fmla="*/ 27 w 136"/>
                  <a:gd name="T5" fmla="*/ 0 h 47"/>
                  <a:gd name="T6" fmla="*/ 42 w 136"/>
                  <a:gd name="T7" fmla="*/ 10 h 47"/>
                  <a:gd name="T8" fmla="*/ 53 w 136"/>
                  <a:gd name="T9" fmla="*/ 21 h 47"/>
                  <a:gd name="T10" fmla="*/ 63 w 136"/>
                  <a:gd name="T11" fmla="*/ 31 h 47"/>
                  <a:gd name="T12" fmla="*/ 79 w 136"/>
                  <a:gd name="T13" fmla="*/ 36 h 47"/>
                  <a:gd name="T14" fmla="*/ 89 w 136"/>
                  <a:gd name="T15" fmla="*/ 47 h 47"/>
                  <a:gd name="T16" fmla="*/ 105 w 136"/>
                  <a:gd name="T17" fmla="*/ 47 h 47"/>
                  <a:gd name="T18" fmla="*/ 120 w 136"/>
                  <a:gd name="T19" fmla="*/ 42 h 47"/>
                  <a:gd name="T20" fmla="*/ 136 w 136"/>
                  <a:gd name="T2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47">
                    <a:moveTo>
                      <a:pt x="0" y="0"/>
                    </a:moveTo>
                    <a:lnTo>
                      <a:pt x="16" y="0"/>
                    </a:lnTo>
                    <a:lnTo>
                      <a:pt x="27" y="0"/>
                    </a:lnTo>
                    <a:lnTo>
                      <a:pt x="42" y="10"/>
                    </a:lnTo>
                    <a:lnTo>
                      <a:pt x="53" y="21"/>
                    </a:lnTo>
                    <a:lnTo>
                      <a:pt x="63" y="31"/>
                    </a:lnTo>
                    <a:lnTo>
                      <a:pt x="79" y="36"/>
                    </a:lnTo>
                    <a:lnTo>
                      <a:pt x="89" y="47"/>
                    </a:lnTo>
                    <a:lnTo>
                      <a:pt x="105" y="47"/>
                    </a:lnTo>
                    <a:lnTo>
                      <a:pt x="120" y="42"/>
                    </a:lnTo>
                    <a:lnTo>
                      <a:pt x="136" y="31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8" name="Freeform 176">
                <a:extLst>
                  <a:ext uri="{FF2B5EF4-FFF2-40B4-BE49-F238E27FC236}">
                    <a16:creationId xmlns:a16="http://schemas.microsoft.com/office/drawing/2014/main" id="{D91CD00D-55DF-993F-E92B-432D0BB4A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584"/>
                <a:ext cx="28" cy="4"/>
              </a:xfrm>
              <a:custGeom>
                <a:avLst/>
                <a:gdLst>
                  <a:gd name="T0" fmla="*/ 0 w 141"/>
                  <a:gd name="T1" fmla="*/ 21 h 21"/>
                  <a:gd name="T2" fmla="*/ 16 w 141"/>
                  <a:gd name="T3" fmla="*/ 21 h 21"/>
                  <a:gd name="T4" fmla="*/ 26 w 141"/>
                  <a:gd name="T5" fmla="*/ 21 h 21"/>
                  <a:gd name="T6" fmla="*/ 42 w 141"/>
                  <a:gd name="T7" fmla="*/ 21 h 21"/>
                  <a:gd name="T8" fmla="*/ 57 w 141"/>
                  <a:gd name="T9" fmla="*/ 16 h 21"/>
                  <a:gd name="T10" fmla="*/ 68 w 141"/>
                  <a:gd name="T11" fmla="*/ 11 h 21"/>
                  <a:gd name="T12" fmla="*/ 83 w 141"/>
                  <a:gd name="T13" fmla="*/ 6 h 21"/>
                  <a:gd name="T14" fmla="*/ 99 w 141"/>
                  <a:gd name="T15" fmla="*/ 0 h 21"/>
                  <a:gd name="T16" fmla="*/ 110 w 141"/>
                  <a:gd name="T17" fmla="*/ 0 h 21"/>
                  <a:gd name="T18" fmla="*/ 125 w 141"/>
                  <a:gd name="T19" fmla="*/ 0 h 21"/>
                  <a:gd name="T20" fmla="*/ 141 w 14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21">
                    <a:moveTo>
                      <a:pt x="0" y="21"/>
                    </a:moveTo>
                    <a:lnTo>
                      <a:pt x="16" y="21"/>
                    </a:lnTo>
                    <a:lnTo>
                      <a:pt x="26" y="21"/>
                    </a:lnTo>
                    <a:lnTo>
                      <a:pt x="42" y="21"/>
                    </a:lnTo>
                    <a:lnTo>
                      <a:pt x="57" y="16"/>
                    </a:lnTo>
                    <a:lnTo>
                      <a:pt x="68" y="11"/>
                    </a:lnTo>
                    <a:lnTo>
                      <a:pt x="83" y="6"/>
                    </a:lnTo>
                    <a:lnTo>
                      <a:pt x="99" y="0"/>
                    </a:lnTo>
                    <a:lnTo>
                      <a:pt x="110" y="0"/>
                    </a:lnTo>
                    <a:lnTo>
                      <a:pt x="125" y="0"/>
                    </a:lnTo>
                    <a:lnTo>
                      <a:pt x="141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9" name="Freeform 177">
                <a:extLst>
                  <a:ext uri="{FF2B5EF4-FFF2-40B4-BE49-F238E27FC236}">
                    <a16:creationId xmlns:a16="http://schemas.microsoft.com/office/drawing/2014/main" id="{2E2F34A7-CC2B-88B8-35BC-26A2FFE09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572"/>
                <a:ext cx="13" cy="3"/>
              </a:xfrm>
              <a:custGeom>
                <a:avLst/>
                <a:gdLst>
                  <a:gd name="T0" fmla="*/ 0 w 67"/>
                  <a:gd name="T1" fmla="*/ 0 h 16"/>
                  <a:gd name="T2" fmla="*/ 5 w 67"/>
                  <a:gd name="T3" fmla="*/ 5 h 16"/>
                  <a:gd name="T4" fmla="*/ 15 w 67"/>
                  <a:gd name="T5" fmla="*/ 11 h 16"/>
                  <a:gd name="T6" fmla="*/ 20 w 67"/>
                  <a:gd name="T7" fmla="*/ 16 h 16"/>
                  <a:gd name="T8" fmla="*/ 26 w 67"/>
                  <a:gd name="T9" fmla="*/ 16 h 16"/>
                  <a:gd name="T10" fmla="*/ 31 w 67"/>
                  <a:gd name="T11" fmla="*/ 16 h 16"/>
                  <a:gd name="T12" fmla="*/ 41 w 67"/>
                  <a:gd name="T13" fmla="*/ 11 h 16"/>
                  <a:gd name="T14" fmla="*/ 47 w 67"/>
                  <a:gd name="T15" fmla="*/ 11 h 16"/>
                  <a:gd name="T16" fmla="*/ 57 w 67"/>
                  <a:gd name="T17" fmla="*/ 11 h 16"/>
                  <a:gd name="T18" fmla="*/ 62 w 67"/>
                  <a:gd name="T19" fmla="*/ 11 h 16"/>
                  <a:gd name="T20" fmla="*/ 67 w 67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6">
                    <a:moveTo>
                      <a:pt x="0" y="0"/>
                    </a:moveTo>
                    <a:lnTo>
                      <a:pt x="5" y="5"/>
                    </a:lnTo>
                    <a:lnTo>
                      <a:pt x="15" y="11"/>
                    </a:lnTo>
                    <a:lnTo>
                      <a:pt x="20" y="16"/>
                    </a:lnTo>
                    <a:lnTo>
                      <a:pt x="26" y="16"/>
                    </a:lnTo>
                    <a:lnTo>
                      <a:pt x="31" y="16"/>
                    </a:lnTo>
                    <a:lnTo>
                      <a:pt x="41" y="11"/>
                    </a:lnTo>
                    <a:lnTo>
                      <a:pt x="47" y="11"/>
                    </a:lnTo>
                    <a:lnTo>
                      <a:pt x="57" y="11"/>
                    </a:lnTo>
                    <a:lnTo>
                      <a:pt x="62" y="11"/>
                    </a:lnTo>
                    <a:lnTo>
                      <a:pt x="67" y="16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0" name="Freeform 178">
                <a:extLst>
                  <a:ext uri="{FF2B5EF4-FFF2-40B4-BE49-F238E27FC236}">
                    <a16:creationId xmlns:a16="http://schemas.microsoft.com/office/drawing/2014/main" id="{1B9F2975-1CDC-4A69-737B-691CDD8CE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554"/>
                <a:ext cx="28" cy="9"/>
              </a:xfrm>
              <a:custGeom>
                <a:avLst/>
                <a:gdLst>
                  <a:gd name="T0" fmla="*/ 0 w 140"/>
                  <a:gd name="T1" fmla="*/ 46 h 46"/>
                  <a:gd name="T2" fmla="*/ 15 w 140"/>
                  <a:gd name="T3" fmla="*/ 41 h 46"/>
                  <a:gd name="T4" fmla="*/ 31 w 140"/>
                  <a:gd name="T5" fmla="*/ 36 h 46"/>
                  <a:gd name="T6" fmla="*/ 42 w 140"/>
                  <a:gd name="T7" fmla="*/ 31 h 46"/>
                  <a:gd name="T8" fmla="*/ 57 w 140"/>
                  <a:gd name="T9" fmla="*/ 26 h 46"/>
                  <a:gd name="T10" fmla="*/ 67 w 140"/>
                  <a:gd name="T11" fmla="*/ 15 h 46"/>
                  <a:gd name="T12" fmla="*/ 83 w 140"/>
                  <a:gd name="T13" fmla="*/ 10 h 46"/>
                  <a:gd name="T14" fmla="*/ 94 w 140"/>
                  <a:gd name="T15" fmla="*/ 5 h 46"/>
                  <a:gd name="T16" fmla="*/ 109 w 140"/>
                  <a:gd name="T17" fmla="*/ 0 h 46"/>
                  <a:gd name="T18" fmla="*/ 125 w 140"/>
                  <a:gd name="T19" fmla="*/ 0 h 46"/>
                  <a:gd name="T20" fmla="*/ 140 w 140"/>
                  <a:gd name="T2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46">
                    <a:moveTo>
                      <a:pt x="0" y="46"/>
                    </a:moveTo>
                    <a:lnTo>
                      <a:pt x="15" y="41"/>
                    </a:lnTo>
                    <a:lnTo>
                      <a:pt x="31" y="36"/>
                    </a:lnTo>
                    <a:lnTo>
                      <a:pt x="42" y="31"/>
                    </a:lnTo>
                    <a:lnTo>
                      <a:pt x="57" y="26"/>
                    </a:lnTo>
                    <a:lnTo>
                      <a:pt x="67" y="15"/>
                    </a:lnTo>
                    <a:lnTo>
                      <a:pt x="83" y="10"/>
                    </a:lnTo>
                    <a:lnTo>
                      <a:pt x="94" y="5"/>
                    </a:lnTo>
                    <a:lnTo>
                      <a:pt x="109" y="0"/>
                    </a:lnTo>
                    <a:lnTo>
                      <a:pt x="125" y="0"/>
                    </a:lnTo>
                    <a:lnTo>
                      <a:pt x="140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1" name="Freeform 179">
                <a:extLst>
                  <a:ext uri="{FF2B5EF4-FFF2-40B4-BE49-F238E27FC236}">
                    <a16:creationId xmlns:a16="http://schemas.microsoft.com/office/drawing/2014/main" id="{2FE4CAC9-740E-C749-27B4-EFC8CB950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540"/>
                <a:ext cx="10" cy="9"/>
              </a:xfrm>
              <a:custGeom>
                <a:avLst/>
                <a:gdLst>
                  <a:gd name="T0" fmla="*/ 0 w 53"/>
                  <a:gd name="T1" fmla="*/ 42 h 42"/>
                  <a:gd name="T2" fmla="*/ 7 w 53"/>
                  <a:gd name="T3" fmla="*/ 37 h 42"/>
                  <a:gd name="T4" fmla="*/ 12 w 53"/>
                  <a:gd name="T5" fmla="*/ 32 h 42"/>
                  <a:gd name="T6" fmla="*/ 17 w 53"/>
                  <a:gd name="T7" fmla="*/ 27 h 42"/>
                  <a:gd name="T8" fmla="*/ 17 w 53"/>
                  <a:gd name="T9" fmla="*/ 22 h 42"/>
                  <a:gd name="T10" fmla="*/ 22 w 53"/>
                  <a:gd name="T11" fmla="*/ 17 h 42"/>
                  <a:gd name="T12" fmla="*/ 22 w 53"/>
                  <a:gd name="T13" fmla="*/ 11 h 42"/>
                  <a:gd name="T14" fmla="*/ 27 w 53"/>
                  <a:gd name="T15" fmla="*/ 6 h 42"/>
                  <a:gd name="T16" fmla="*/ 32 w 53"/>
                  <a:gd name="T17" fmla="*/ 0 h 42"/>
                  <a:gd name="T18" fmla="*/ 42 w 53"/>
                  <a:gd name="T19" fmla="*/ 0 h 42"/>
                  <a:gd name="T20" fmla="*/ 53 w 53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42">
                    <a:moveTo>
                      <a:pt x="0" y="42"/>
                    </a:moveTo>
                    <a:lnTo>
                      <a:pt x="7" y="37"/>
                    </a:lnTo>
                    <a:lnTo>
                      <a:pt x="12" y="32"/>
                    </a:lnTo>
                    <a:lnTo>
                      <a:pt x="17" y="27"/>
                    </a:lnTo>
                    <a:lnTo>
                      <a:pt x="17" y="22"/>
                    </a:lnTo>
                    <a:lnTo>
                      <a:pt x="22" y="17"/>
                    </a:lnTo>
                    <a:lnTo>
                      <a:pt x="22" y="11"/>
                    </a:lnTo>
                    <a:lnTo>
                      <a:pt x="27" y="6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3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2" name="Freeform 180">
                <a:extLst>
                  <a:ext uri="{FF2B5EF4-FFF2-40B4-BE49-F238E27FC236}">
                    <a16:creationId xmlns:a16="http://schemas.microsoft.com/office/drawing/2014/main" id="{CEE1908C-4D75-94FA-5DB5-3E1D6811B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532"/>
                <a:ext cx="21" cy="6"/>
              </a:xfrm>
              <a:custGeom>
                <a:avLst/>
                <a:gdLst>
                  <a:gd name="T0" fmla="*/ 0 w 105"/>
                  <a:gd name="T1" fmla="*/ 32 h 32"/>
                  <a:gd name="T2" fmla="*/ 11 w 105"/>
                  <a:gd name="T3" fmla="*/ 32 h 32"/>
                  <a:gd name="T4" fmla="*/ 22 w 105"/>
                  <a:gd name="T5" fmla="*/ 32 h 32"/>
                  <a:gd name="T6" fmla="*/ 32 w 105"/>
                  <a:gd name="T7" fmla="*/ 27 h 32"/>
                  <a:gd name="T8" fmla="*/ 42 w 105"/>
                  <a:gd name="T9" fmla="*/ 27 h 32"/>
                  <a:gd name="T10" fmla="*/ 52 w 105"/>
                  <a:gd name="T11" fmla="*/ 22 h 32"/>
                  <a:gd name="T12" fmla="*/ 63 w 105"/>
                  <a:gd name="T13" fmla="*/ 22 h 32"/>
                  <a:gd name="T14" fmla="*/ 74 w 105"/>
                  <a:gd name="T15" fmla="*/ 17 h 32"/>
                  <a:gd name="T16" fmla="*/ 84 w 105"/>
                  <a:gd name="T17" fmla="*/ 12 h 32"/>
                  <a:gd name="T18" fmla="*/ 94 w 105"/>
                  <a:gd name="T19" fmla="*/ 7 h 32"/>
                  <a:gd name="T20" fmla="*/ 105 w 105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32">
                    <a:moveTo>
                      <a:pt x="0" y="32"/>
                    </a:moveTo>
                    <a:lnTo>
                      <a:pt x="11" y="32"/>
                    </a:lnTo>
                    <a:lnTo>
                      <a:pt x="22" y="32"/>
                    </a:lnTo>
                    <a:lnTo>
                      <a:pt x="32" y="27"/>
                    </a:lnTo>
                    <a:lnTo>
                      <a:pt x="42" y="27"/>
                    </a:lnTo>
                    <a:lnTo>
                      <a:pt x="52" y="22"/>
                    </a:lnTo>
                    <a:lnTo>
                      <a:pt x="63" y="22"/>
                    </a:lnTo>
                    <a:lnTo>
                      <a:pt x="74" y="17"/>
                    </a:lnTo>
                    <a:lnTo>
                      <a:pt x="84" y="12"/>
                    </a:lnTo>
                    <a:lnTo>
                      <a:pt x="94" y="7"/>
                    </a:lnTo>
                    <a:lnTo>
                      <a:pt x="105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3" name="Freeform 181">
                <a:extLst>
                  <a:ext uri="{FF2B5EF4-FFF2-40B4-BE49-F238E27FC236}">
                    <a16:creationId xmlns:a16="http://schemas.microsoft.com/office/drawing/2014/main" id="{AAE1146C-4E6B-0D51-6764-921253825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521"/>
                <a:ext cx="30" cy="4"/>
              </a:xfrm>
              <a:custGeom>
                <a:avLst/>
                <a:gdLst>
                  <a:gd name="T0" fmla="*/ 0 w 152"/>
                  <a:gd name="T1" fmla="*/ 17 h 17"/>
                  <a:gd name="T2" fmla="*/ 16 w 152"/>
                  <a:gd name="T3" fmla="*/ 11 h 17"/>
                  <a:gd name="T4" fmla="*/ 31 w 152"/>
                  <a:gd name="T5" fmla="*/ 11 h 17"/>
                  <a:gd name="T6" fmla="*/ 41 w 152"/>
                  <a:gd name="T7" fmla="*/ 6 h 17"/>
                  <a:gd name="T8" fmla="*/ 58 w 152"/>
                  <a:gd name="T9" fmla="*/ 6 h 17"/>
                  <a:gd name="T10" fmla="*/ 73 w 152"/>
                  <a:gd name="T11" fmla="*/ 0 h 17"/>
                  <a:gd name="T12" fmla="*/ 88 w 152"/>
                  <a:gd name="T13" fmla="*/ 0 h 17"/>
                  <a:gd name="T14" fmla="*/ 105 w 152"/>
                  <a:gd name="T15" fmla="*/ 0 h 17"/>
                  <a:gd name="T16" fmla="*/ 120 w 152"/>
                  <a:gd name="T17" fmla="*/ 0 h 17"/>
                  <a:gd name="T18" fmla="*/ 135 w 152"/>
                  <a:gd name="T19" fmla="*/ 0 h 17"/>
                  <a:gd name="T20" fmla="*/ 152 w 152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7">
                    <a:moveTo>
                      <a:pt x="0" y="17"/>
                    </a:moveTo>
                    <a:lnTo>
                      <a:pt x="16" y="11"/>
                    </a:lnTo>
                    <a:lnTo>
                      <a:pt x="31" y="11"/>
                    </a:lnTo>
                    <a:lnTo>
                      <a:pt x="41" y="6"/>
                    </a:lnTo>
                    <a:lnTo>
                      <a:pt x="58" y="6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5" y="0"/>
                    </a:lnTo>
                    <a:lnTo>
                      <a:pt x="120" y="0"/>
                    </a:lnTo>
                    <a:lnTo>
                      <a:pt x="135" y="0"/>
                    </a:lnTo>
                    <a:lnTo>
                      <a:pt x="152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4" name="Freeform 182">
                <a:extLst>
                  <a:ext uri="{FF2B5EF4-FFF2-40B4-BE49-F238E27FC236}">
                    <a16:creationId xmlns:a16="http://schemas.microsoft.com/office/drawing/2014/main" id="{E2B6F5AF-BD2F-5472-9ADE-E7F353D74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511"/>
                <a:ext cx="40" cy="2"/>
              </a:xfrm>
              <a:custGeom>
                <a:avLst/>
                <a:gdLst>
                  <a:gd name="T0" fmla="*/ 0 w 198"/>
                  <a:gd name="T1" fmla="*/ 6 h 11"/>
                  <a:gd name="T2" fmla="*/ 21 w 198"/>
                  <a:gd name="T3" fmla="*/ 6 h 11"/>
                  <a:gd name="T4" fmla="*/ 41 w 198"/>
                  <a:gd name="T5" fmla="*/ 0 h 11"/>
                  <a:gd name="T6" fmla="*/ 63 w 198"/>
                  <a:gd name="T7" fmla="*/ 0 h 11"/>
                  <a:gd name="T8" fmla="*/ 78 w 198"/>
                  <a:gd name="T9" fmla="*/ 0 h 11"/>
                  <a:gd name="T10" fmla="*/ 98 w 198"/>
                  <a:gd name="T11" fmla="*/ 0 h 11"/>
                  <a:gd name="T12" fmla="*/ 120 w 198"/>
                  <a:gd name="T13" fmla="*/ 0 h 11"/>
                  <a:gd name="T14" fmla="*/ 140 w 198"/>
                  <a:gd name="T15" fmla="*/ 0 h 11"/>
                  <a:gd name="T16" fmla="*/ 162 w 198"/>
                  <a:gd name="T17" fmla="*/ 6 h 11"/>
                  <a:gd name="T18" fmla="*/ 177 w 198"/>
                  <a:gd name="T19" fmla="*/ 6 h 11"/>
                  <a:gd name="T20" fmla="*/ 198 w 198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8" h="11">
                    <a:moveTo>
                      <a:pt x="0" y="6"/>
                    </a:moveTo>
                    <a:lnTo>
                      <a:pt x="21" y="6"/>
                    </a:lnTo>
                    <a:lnTo>
                      <a:pt x="41" y="0"/>
                    </a:lnTo>
                    <a:lnTo>
                      <a:pt x="63" y="0"/>
                    </a:lnTo>
                    <a:lnTo>
                      <a:pt x="78" y="0"/>
                    </a:lnTo>
                    <a:lnTo>
                      <a:pt x="98" y="0"/>
                    </a:lnTo>
                    <a:lnTo>
                      <a:pt x="120" y="0"/>
                    </a:lnTo>
                    <a:lnTo>
                      <a:pt x="140" y="0"/>
                    </a:lnTo>
                    <a:lnTo>
                      <a:pt x="162" y="6"/>
                    </a:lnTo>
                    <a:lnTo>
                      <a:pt x="177" y="6"/>
                    </a:lnTo>
                    <a:lnTo>
                      <a:pt x="198" y="11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5" name="Freeform 183">
                <a:extLst>
                  <a:ext uri="{FF2B5EF4-FFF2-40B4-BE49-F238E27FC236}">
                    <a16:creationId xmlns:a16="http://schemas.microsoft.com/office/drawing/2014/main" id="{63F69A70-D57A-1A05-51D7-FD0F292F0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2487"/>
                <a:ext cx="22" cy="7"/>
              </a:xfrm>
              <a:custGeom>
                <a:avLst/>
                <a:gdLst>
                  <a:gd name="T0" fmla="*/ 0 w 110"/>
                  <a:gd name="T1" fmla="*/ 27 h 37"/>
                  <a:gd name="T2" fmla="*/ 10 w 110"/>
                  <a:gd name="T3" fmla="*/ 10 h 37"/>
                  <a:gd name="T4" fmla="*/ 20 w 110"/>
                  <a:gd name="T5" fmla="*/ 0 h 37"/>
                  <a:gd name="T6" fmla="*/ 31 w 110"/>
                  <a:gd name="T7" fmla="*/ 0 h 37"/>
                  <a:gd name="T8" fmla="*/ 42 w 110"/>
                  <a:gd name="T9" fmla="*/ 5 h 37"/>
                  <a:gd name="T10" fmla="*/ 52 w 110"/>
                  <a:gd name="T11" fmla="*/ 16 h 37"/>
                  <a:gd name="T12" fmla="*/ 62 w 110"/>
                  <a:gd name="T13" fmla="*/ 27 h 37"/>
                  <a:gd name="T14" fmla="*/ 78 w 110"/>
                  <a:gd name="T15" fmla="*/ 32 h 37"/>
                  <a:gd name="T16" fmla="*/ 88 w 110"/>
                  <a:gd name="T17" fmla="*/ 37 h 37"/>
                  <a:gd name="T18" fmla="*/ 99 w 110"/>
                  <a:gd name="T19" fmla="*/ 32 h 37"/>
                  <a:gd name="T20" fmla="*/ 110 w 110"/>
                  <a:gd name="T2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37">
                    <a:moveTo>
                      <a:pt x="0" y="27"/>
                    </a:moveTo>
                    <a:lnTo>
                      <a:pt x="10" y="10"/>
                    </a:lnTo>
                    <a:lnTo>
                      <a:pt x="20" y="0"/>
                    </a:lnTo>
                    <a:lnTo>
                      <a:pt x="31" y="0"/>
                    </a:lnTo>
                    <a:lnTo>
                      <a:pt x="42" y="5"/>
                    </a:lnTo>
                    <a:lnTo>
                      <a:pt x="52" y="16"/>
                    </a:lnTo>
                    <a:lnTo>
                      <a:pt x="62" y="27"/>
                    </a:lnTo>
                    <a:lnTo>
                      <a:pt x="78" y="32"/>
                    </a:lnTo>
                    <a:lnTo>
                      <a:pt x="88" y="37"/>
                    </a:lnTo>
                    <a:lnTo>
                      <a:pt x="99" y="32"/>
                    </a:lnTo>
                    <a:lnTo>
                      <a:pt x="110" y="16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6" name="Freeform 184">
                <a:extLst>
                  <a:ext uri="{FF2B5EF4-FFF2-40B4-BE49-F238E27FC236}">
                    <a16:creationId xmlns:a16="http://schemas.microsoft.com/office/drawing/2014/main" id="{42A217D3-844B-DE4C-DFD5-B8FCC5262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456"/>
                <a:ext cx="26" cy="22"/>
              </a:xfrm>
              <a:custGeom>
                <a:avLst/>
                <a:gdLst>
                  <a:gd name="T0" fmla="*/ 130 w 130"/>
                  <a:gd name="T1" fmla="*/ 109 h 109"/>
                  <a:gd name="T2" fmla="*/ 125 w 130"/>
                  <a:gd name="T3" fmla="*/ 94 h 109"/>
                  <a:gd name="T4" fmla="*/ 109 w 130"/>
                  <a:gd name="T5" fmla="*/ 84 h 109"/>
                  <a:gd name="T6" fmla="*/ 94 w 130"/>
                  <a:gd name="T7" fmla="*/ 78 h 109"/>
                  <a:gd name="T8" fmla="*/ 72 w 130"/>
                  <a:gd name="T9" fmla="*/ 73 h 109"/>
                  <a:gd name="T10" fmla="*/ 57 w 130"/>
                  <a:gd name="T11" fmla="*/ 67 h 109"/>
                  <a:gd name="T12" fmla="*/ 41 w 130"/>
                  <a:gd name="T13" fmla="*/ 62 h 109"/>
                  <a:gd name="T14" fmla="*/ 25 w 130"/>
                  <a:gd name="T15" fmla="*/ 52 h 109"/>
                  <a:gd name="T16" fmla="*/ 10 w 130"/>
                  <a:gd name="T17" fmla="*/ 42 h 109"/>
                  <a:gd name="T18" fmla="*/ 5 w 130"/>
                  <a:gd name="T19" fmla="*/ 26 h 109"/>
                  <a:gd name="T20" fmla="*/ 0 w 130"/>
                  <a:gd name="T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0" h="109">
                    <a:moveTo>
                      <a:pt x="130" y="109"/>
                    </a:moveTo>
                    <a:lnTo>
                      <a:pt x="125" y="94"/>
                    </a:lnTo>
                    <a:lnTo>
                      <a:pt x="109" y="84"/>
                    </a:lnTo>
                    <a:lnTo>
                      <a:pt x="94" y="78"/>
                    </a:lnTo>
                    <a:lnTo>
                      <a:pt x="72" y="73"/>
                    </a:lnTo>
                    <a:lnTo>
                      <a:pt x="57" y="67"/>
                    </a:lnTo>
                    <a:lnTo>
                      <a:pt x="41" y="62"/>
                    </a:lnTo>
                    <a:lnTo>
                      <a:pt x="25" y="52"/>
                    </a:lnTo>
                    <a:lnTo>
                      <a:pt x="10" y="42"/>
                    </a:lnTo>
                    <a:lnTo>
                      <a:pt x="5" y="2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7" name="Freeform 185">
                <a:extLst>
                  <a:ext uri="{FF2B5EF4-FFF2-40B4-BE49-F238E27FC236}">
                    <a16:creationId xmlns:a16="http://schemas.microsoft.com/office/drawing/2014/main" id="{ACE3265D-6FE5-C808-7528-57AF49A2B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423"/>
                <a:ext cx="34" cy="38"/>
              </a:xfrm>
              <a:custGeom>
                <a:avLst/>
                <a:gdLst>
                  <a:gd name="T0" fmla="*/ 0 w 172"/>
                  <a:gd name="T1" fmla="*/ 146 h 188"/>
                  <a:gd name="T2" fmla="*/ 10 w 172"/>
                  <a:gd name="T3" fmla="*/ 162 h 188"/>
                  <a:gd name="T4" fmla="*/ 26 w 172"/>
                  <a:gd name="T5" fmla="*/ 172 h 188"/>
                  <a:gd name="T6" fmla="*/ 42 w 172"/>
                  <a:gd name="T7" fmla="*/ 177 h 188"/>
                  <a:gd name="T8" fmla="*/ 63 w 172"/>
                  <a:gd name="T9" fmla="*/ 177 h 188"/>
                  <a:gd name="T10" fmla="*/ 78 w 172"/>
                  <a:gd name="T11" fmla="*/ 177 h 188"/>
                  <a:gd name="T12" fmla="*/ 94 w 172"/>
                  <a:gd name="T13" fmla="*/ 177 h 188"/>
                  <a:gd name="T14" fmla="*/ 115 w 172"/>
                  <a:gd name="T15" fmla="*/ 177 h 188"/>
                  <a:gd name="T16" fmla="*/ 130 w 172"/>
                  <a:gd name="T17" fmla="*/ 177 h 188"/>
                  <a:gd name="T18" fmla="*/ 146 w 172"/>
                  <a:gd name="T19" fmla="*/ 183 h 188"/>
                  <a:gd name="T20" fmla="*/ 167 w 172"/>
                  <a:gd name="T21" fmla="*/ 188 h 188"/>
                  <a:gd name="T22" fmla="*/ 162 w 172"/>
                  <a:gd name="T23" fmla="*/ 183 h 188"/>
                  <a:gd name="T24" fmla="*/ 152 w 172"/>
                  <a:gd name="T25" fmla="*/ 172 h 188"/>
                  <a:gd name="T26" fmla="*/ 141 w 172"/>
                  <a:gd name="T27" fmla="*/ 162 h 188"/>
                  <a:gd name="T28" fmla="*/ 130 w 172"/>
                  <a:gd name="T29" fmla="*/ 146 h 188"/>
                  <a:gd name="T30" fmla="*/ 120 w 172"/>
                  <a:gd name="T31" fmla="*/ 125 h 188"/>
                  <a:gd name="T32" fmla="*/ 115 w 172"/>
                  <a:gd name="T33" fmla="*/ 104 h 188"/>
                  <a:gd name="T34" fmla="*/ 105 w 172"/>
                  <a:gd name="T35" fmla="*/ 84 h 188"/>
                  <a:gd name="T36" fmla="*/ 105 w 172"/>
                  <a:gd name="T37" fmla="*/ 57 h 188"/>
                  <a:gd name="T38" fmla="*/ 110 w 172"/>
                  <a:gd name="T39" fmla="*/ 32 h 188"/>
                  <a:gd name="T40" fmla="*/ 115 w 172"/>
                  <a:gd name="T41" fmla="*/ 5 h 188"/>
                  <a:gd name="T42" fmla="*/ 120 w 172"/>
                  <a:gd name="T43" fmla="*/ 0 h 188"/>
                  <a:gd name="T44" fmla="*/ 125 w 172"/>
                  <a:gd name="T45" fmla="*/ 0 h 188"/>
                  <a:gd name="T46" fmla="*/ 130 w 172"/>
                  <a:gd name="T47" fmla="*/ 5 h 188"/>
                  <a:gd name="T48" fmla="*/ 141 w 172"/>
                  <a:gd name="T49" fmla="*/ 5 h 188"/>
                  <a:gd name="T50" fmla="*/ 146 w 172"/>
                  <a:gd name="T51" fmla="*/ 15 h 188"/>
                  <a:gd name="T52" fmla="*/ 157 w 172"/>
                  <a:gd name="T53" fmla="*/ 20 h 188"/>
                  <a:gd name="T54" fmla="*/ 162 w 172"/>
                  <a:gd name="T55" fmla="*/ 32 h 188"/>
                  <a:gd name="T56" fmla="*/ 167 w 172"/>
                  <a:gd name="T57" fmla="*/ 37 h 188"/>
                  <a:gd name="T58" fmla="*/ 172 w 172"/>
                  <a:gd name="T59" fmla="*/ 47 h 188"/>
                  <a:gd name="T60" fmla="*/ 172 w 172"/>
                  <a:gd name="T61" fmla="*/ 5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2" h="188">
                    <a:moveTo>
                      <a:pt x="0" y="146"/>
                    </a:moveTo>
                    <a:lnTo>
                      <a:pt x="10" y="162"/>
                    </a:lnTo>
                    <a:lnTo>
                      <a:pt x="26" y="172"/>
                    </a:lnTo>
                    <a:lnTo>
                      <a:pt x="42" y="177"/>
                    </a:lnTo>
                    <a:lnTo>
                      <a:pt x="63" y="177"/>
                    </a:lnTo>
                    <a:lnTo>
                      <a:pt x="78" y="177"/>
                    </a:lnTo>
                    <a:lnTo>
                      <a:pt x="94" y="177"/>
                    </a:lnTo>
                    <a:lnTo>
                      <a:pt x="115" y="177"/>
                    </a:lnTo>
                    <a:lnTo>
                      <a:pt x="130" y="177"/>
                    </a:lnTo>
                    <a:lnTo>
                      <a:pt x="146" y="183"/>
                    </a:lnTo>
                    <a:lnTo>
                      <a:pt x="167" y="188"/>
                    </a:lnTo>
                    <a:lnTo>
                      <a:pt x="162" y="183"/>
                    </a:lnTo>
                    <a:lnTo>
                      <a:pt x="152" y="172"/>
                    </a:lnTo>
                    <a:lnTo>
                      <a:pt x="141" y="162"/>
                    </a:lnTo>
                    <a:lnTo>
                      <a:pt x="130" y="146"/>
                    </a:lnTo>
                    <a:lnTo>
                      <a:pt x="120" y="125"/>
                    </a:lnTo>
                    <a:lnTo>
                      <a:pt x="115" y="104"/>
                    </a:lnTo>
                    <a:lnTo>
                      <a:pt x="105" y="84"/>
                    </a:lnTo>
                    <a:lnTo>
                      <a:pt x="105" y="57"/>
                    </a:lnTo>
                    <a:lnTo>
                      <a:pt x="110" y="32"/>
                    </a:lnTo>
                    <a:lnTo>
                      <a:pt x="115" y="5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5"/>
                    </a:lnTo>
                    <a:lnTo>
                      <a:pt x="141" y="5"/>
                    </a:lnTo>
                    <a:lnTo>
                      <a:pt x="146" y="15"/>
                    </a:lnTo>
                    <a:lnTo>
                      <a:pt x="157" y="20"/>
                    </a:lnTo>
                    <a:lnTo>
                      <a:pt x="162" y="32"/>
                    </a:lnTo>
                    <a:lnTo>
                      <a:pt x="167" y="37"/>
                    </a:lnTo>
                    <a:lnTo>
                      <a:pt x="172" y="47"/>
                    </a:lnTo>
                    <a:lnTo>
                      <a:pt x="172" y="52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8" name="Freeform 186">
                <a:extLst>
                  <a:ext uri="{FF2B5EF4-FFF2-40B4-BE49-F238E27FC236}">
                    <a16:creationId xmlns:a16="http://schemas.microsoft.com/office/drawing/2014/main" id="{D8192313-5C9E-83AE-630A-A62EC8558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2438"/>
                <a:ext cx="13" cy="17"/>
              </a:xfrm>
              <a:custGeom>
                <a:avLst/>
                <a:gdLst>
                  <a:gd name="T0" fmla="*/ 0 w 67"/>
                  <a:gd name="T1" fmla="*/ 84 h 84"/>
                  <a:gd name="T2" fmla="*/ 5 w 67"/>
                  <a:gd name="T3" fmla="*/ 73 h 84"/>
                  <a:gd name="T4" fmla="*/ 15 w 67"/>
                  <a:gd name="T5" fmla="*/ 63 h 84"/>
                  <a:gd name="T6" fmla="*/ 20 w 67"/>
                  <a:gd name="T7" fmla="*/ 58 h 84"/>
                  <a:gd name="T8" fmla="*/ 25 w 67"/>
                  <a:gd name="T9" fmla="*/ 47 h 84"/>
                  <a:gd name="T10" fmla="*/ 37 w 67"/>
                  <a:gd name="T11" fmla="*/ 42 h 84"/>
                  <a:gd name="T12" fmla="*/ 42 w 67"/>
                  <a:gd name="T13" fmla="*/ 31 h 84"/>
                  <a:gd name="T14" fmla="*/ 47 w 67"/>
                  <a:gd name="T15" fmla="*/ 21 h 84"/>
                  <a:gd name="T16" fmla="*/ 57 w 67"/>
                  <a:gd name="T17" fmla="*/ 16 h 84"/>
                  <a:gd name="T18" fmla="*/ 62 w 67"/>
                  <a:gd name="T19" fmla="*/ 6 h 84"/>
                  <a:gd name="T20" fmla="*/ 67 w 67"/>
                  <a:gd name="T2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84">
                    <a:moveTo>
                      <a:pt x="0" y="84"/>
                    </a:moveTo>
                    <a:lnTo>
                      <a:pt x="5" y="73"/>
                    </a:lnTo>
                    <a:lnTo>
                      <a:pt x="15" y="63"/>
                    </a:lnTo>
                    <a:lnTo>
                      <a:pt x="20" y="58"/>
                    </a:lnTo>
                    <a:lnTo>
                      <a:pt x="25" y="47"/>
                    </a:lnTo>
                    <a:lnTo>
                      <a:pt x="37" y="42"/>
                    </a:lnTo>
                    <a:lnTo>
                      <a:pt x="42" y="31"/>
                    </a:lnTo>
                    <a:lnTo>
                      <a:pt x="47" y="21"/>
                    </a:lnTo>
                    <a:lnTo>
                      <a:pt x="57" y="16"/>
                    </a:lnTo>
                    <a:lnTo>
                      <a:pt x="62" y="6"/>
                    </a:lnTo>
                    <a:lnTo>
                      <a:pt x="67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9" name="Freeform 187">
                <a:extLst>
                  <a:ext uri="{FF2B5EF4-FFF2-40B4-BE49-F238E27FC236}">
                    <a16:creationId xmlns:a16="http://schemas.microsoft.com/office/drawing/2014/main" id="{1C1C07A6-DE08-44EB-C751-09DE85FA7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452"/>
                <a:ext cx="8" cy="14"/>
              </a:xfrm>
              <a:custGeom>
                <a:avLst/>
                <a:gdLst>
                  <a:gd name="T0" fmla="*/ 5 w 41"/>
                  <a:gd name="T1" fmla="*/ 73 h 73"/>
                  <a:gd name="T2" fmla="*/ 0 w 41"/>
                  <a:gd name="T3" fmla="*/ 63 h 73"/>
                  <a:gd name="T4" fmla="*/ 5 w 41"/>
                  <a:gd name="T5" fmla="*/ 52 h 73"/>
                  <a:gd name="T6" fmla="*/ 5 w 41"/>
                  <a:gd name="T7" fmla="*/ 47 h 73"/>
                  <a:gd name="T8" fmla="*/ 10 w 41"/>
                  <a:gd name="T9" fmla="*/ 36 h 73"/>
                  <a:gd name="T10" fmla="*/ 15 w 41"/>
                  <a:gd name="T11" fmla="*/ 31 h 73"/>
                  <a:gd name="T12" fmla="*/ 20 w 41"/>
                  <a:gd name="T13" fmla="*/ 26 h 73"/>
                  <a:gd name="T14" fmla="*/ 26 w 41"/>
                  <a:gd name="T15" fmla="*/ 21 h 73"/>
                  <a:gd name="T16" fmla="*/ 31 w 41"/>
                  <a:gd name="T17" fmla="*/ 16 h 73"/>
                  <a:gd name="T18" fmla="*/ 36 w 41"/>
                  <a:gd name="T19" fmla="*/ 10 h 73"/>
                  <a:gd name="T20" fmla="*/ 41 w 41"/>
                  <a:gd name="T2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73">
                    <a:moveTo>
                      <a:pt x="5" y="73"/>
                    </a:moveTo>
                    <a:lnTo>
                      <a:pt x="0" y="63"/>
                    </a:lnTo>
                    <a:lnTo>
                      <a:pt x="5" y="52"/>
                    </a:lnTo>
                    <a:lnTo>
                      <a:pt x="5" y="47"/>
                    </a:lnTo>
                    <a:lnTo>
                      <a:pt x="10" y="36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26" y="21"/>
                    </a:lnTo>
                    <a:lnTo>
                      <a:pt x="31" y="16"/>
                    </a:lnTo>
                    <a:lnTo>
                      <a:pt x="36" y="10"/>
                    </a:lnTo>
                    <a:lnTo>
                      <a:pt x="41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00" name="Freeform 188">
                <a:extLst>
                  <a:ext uri="{FF2B5EF4-FFF2-40B4-BE49-F238E27FC236}">
                    <a16:creationId xmlns:a16="http://schemas.microsoft.com/office/drawing/2014/main" id="{5FD1CC64-0105-3736-DE6A-8667EC4E3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2453"/>
                <a:ext cx="8" cy="17"/>
              </a:xfrm>
              <a:custGeom>
                <a:avLst/>
                <a:gdLst>
                  <a:gd name="T0" fmla="*/ 0 w 37"/>
                  <a:gd name="T1" fmla="*/ 89 h 89"/>
                  <a:gd name="T2" fmla="*/ 10 w 37"/>
                  <a:gd name="T3" fmla="*/ 83 h 89"/>
                  <a:gd name="T4" fmla="*/ 16 w 37"/>
                  <a:gd name="T5" fmla="*/ 78 h 89"/>
                  <a:gd name="T6" fmla="*/ 21 w 37"/>
                  <a:gd name="T7" fmla="*/ 68 h 89"/>
                  <a:gd name="T8" fmla="*/ 26 w 37"/>
                  <a:gd name="T9" fmla="*/ 58 h 89"/>
                  <a:gd name="T10" fmla="*/ 26 w 37"/>
                  <a:gd name="T11" fmla="*/ 47 h 89"/>
                  <a:gd name="T12" fmla="*/ 26 w 37"/>
                  <a:gd name="T13" fmla="*/ 37 h 89"/>
                  <a:gd name="T14" fmla="*/ 26 w 37"/>
                  <a:gd name="T15" fmla="*/ 26 h 89"/>
                  <a:gd name="T16" fmla="*/ 26 w 37"/>
                  <a:gd name="T17" fmla="*/ 21 h 89"/>
                  <a:gd name="T18" fmla="*/ 32 w 37"/>
                  <a:gd name="T19" fmla="*/ 11 h 89"/>
                  <a:gd name="T20" fmla="*/ 37 w 37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89">
                    <a:moveTo>
                      <a:pt x="0" y="89"/>
                    </a:moveTo>
                    <a:lnTo>
                      <a:pt x="10" y="83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6" y="58"/>
                    </a:lnTo>
                    <a:lnTo>
                      <a:pt x="26" y="47"/>
                    </a:lnTo>
                    <a:lnTo>
                      <a:pt x="26" y="37"/>
                    </a:lnTo>
                    <a:lnTo>
                      <a:pt x="26" y="26"/>
                    </a:lnTo>
                    <a:lnTo>
                      <a:pt x="26" y="21"/>
                    </a:lnTo>
                    <a:lnTo>
                      <a:pt x="32" y="11"/>
                    </a:lnTo>
                    <a:lnTo>
                      <a:pt x="37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01" name="Freeform 189">
                <a:extLst>
                  <a:ext uri="{FF2B5EF4-FFF2-40B4-BE49-F238E27FC236}">
                    <a16:creationId xmlns:a16="http://schemas.microsoft.com/office/drawing/2014/main" id="{5FBCFBED-0F58-FC13-BF84-36DA614E7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468"/>
                <a:ext cx="13" cy="15"/>
              </a:xfrm>
              <a:custGeom>
                <a:avLst/>
                <a:gdLst>
                  <a:gd name="T0" fmla="*/ 0 w 63"/>
                  <a:gd name="T1" fmla="*/ 74 h 74"/>
                  <a:gd name="T2" fmla="*/ 11 w 63"/>
                  <a:gd name="T3" fmla="*/ 64 h 74"/>
                  <a:gd name="T4" fmla="*/ 16 w 63"/>
                  <a:gd name="T5" fmla="*/ 57 h 74"/>
                  <a:gd name="T6" fmla="*/ 21 w 63"/>
                  <a:gd name="T7" fmla="*/ 52 h 74"/>
                  <a:gd name="T8" fmla="*/ 26 w 63"/>
                  <a:gd name="T9" fmla="*/ 42 h 74"/>
                  <a:gd name="T10" fmla="*/ 31 w 63"/>
                  <a:gd name="T11" fmla="*/ 37 h 74"/>
                  <a:gd name="T12" fmla="*/ 36 w 63"/>
                  <a:gd name="T13" fmla="*/ 32 h 74"/>
                  <a:gd name="T14" fmla="*/ 41 w 63"/>
                  <a:gd name="T15" fmla="*/ 22 h 74"/>
                  <a:gd name="T16" fmla="*/ 53 w 63"/>
                  <a:gd name="T17" fmla="*/ 16 h 74"/>
                  <a:gd name="T18" fmla="*/ 58 w 63"/>
                  <a:gd name="T19" fmla="*/ 5 h 74"/>
                  <a:gd name="T20" fmla="*/ 63 w 63"/>
                  <a:gd name="T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74">
                    <a:moveTo>
                      <a:pt x="0" y="74"/>
                    </a:moveTo>
                    <a:lnTo>
                      <a:pt x="11" y="64"/>
                    </a:lnTo>
                    <a:lnTo>
                      <a:pt x="16" y="57"/>
                    </a:lnTo>
                    <a:lnTo>
                      <a:pt x="21" y="52"/>
                    </a:lnTo>
                    <a:lnTo>
                      <a:pt x="26" y="42"/>
                    </a:lnTo>
                    <a:lnTo>
                      <a:pt x="31" y="37"/>
                    </a:lnTo>
                    <a:lnTo>
                      <a:pt x="36" y="32"/>
                    </a:lnTo>
                    <a:lnTo>
                      <a:pt x="41" y="22"/>
                    </a:lnTo>
                    <a:lnTo>
                      <a:pt x="53" y="16"/>
                    </a:lnTo>
                    <a:lnTo>
                      <a:pt x="58" y="5"/>
                    </a:lnTo>
                    <a:lnTo>
                      <a:pt x="63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02" name="Freeform 190">
                <a:extLst>
                  <a:ext uri="{FF2B5EF4-FFF2-40B4-BE49-F238E27FC236}">
                    <a16:creationId xmlns:a16="http://schemas.microsoft.com/office/drawing/2014/main" id="{1A8DC6B8-4D32-885A-455E-A81FCF94C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480"/>
                <a:ext cx="11" cy="14"/>
              </a:xfrm>
              <a:custGeom>
                <a:avLst/>
                <a:gdLst>
                  <a:gd name="T0" fmla="*/ 0 w 57"/>
                  <a:gd name="T1" fmla="*/ 74 h 74"/>
                  <a:gd name="T2" fmla="*/ 5 w 57"/>
                  <a:gd name="T3" fmla="*/ 69 h 74"/>
                  <a:gd name="T4" fmla="*/ 10 w 57"/>
                  <a:gd name="T5" fmla="*/ 59 h 74"/>
                  <a:gd name="T6" fmla="*/ 15 w 57"/>
                  <a:gd name="T7" fmla="*/ 53 h 74"/>
                  <a:gd name="T8" fmla="*/ 26 w 57"/>
                  <a:gd name="T9" fmla="*/ 47 h 74"/>
                  <a:gd name="T10" fmla="*/ 32 w 57"/>
                  <a:gd name="T11" fmla="*/ 37 h 74"/>
                  <a:gd name="T12" fmla="*/ 37 w 57"/>
                  <a:gd name="T13" fmla="*/ 32 h 74"/>
                  <a:gd name="T14" fmla="*/ 42 w 57"/>
                  <a:gd name="T15" fmla="*/ 27 h 74"/>
                  <a:gd name="T16" fmla="*/ 47 w 57"/>
                  <a:gd name="T17" fmla="*/ 17 h 74"/>
                  <a:gd name="T18" fmla="*/ 52 w 57"/>
                  <a:gd name="T19" fmla="*/ 12 h 74"/>
                  <a:gd name="T20" fmla="*/ 57 w 57"/>
                  <a:gd name="T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74">
                    <a:moveTo>
                      <a:pt x="0" y="74"/>
                    </a:moveTo>
                    <a:lnTo>
                      <a:pt x="5" y="69"/>
                    </a:lnTo>
                    <a:lnTo>
                      <a:pt x="10" y="59"/>
                    </a:lnTo>
                    <a:lnTo>
                      <a:pt x="15" y="53"/>
                    </a:lnTo>
                    <a:lnTo>
                      <a:pt x="26" y="47"/>
                    </a:lnTo>
                    <a:lnTo>
                      <a:pt x="32" y="37"/>
                    </a:lnTo>
                    <a:lnTo>
                      <a:pt x="37" y="32"/>
                    </a:lnTo>
                    <a:lnTo>
                      <a:pt x="42" y="27"/>
                    </a:lnTo>
                    <a:lnTo>
                      <a:pt x="47" y="17"/>
                    </a:lnTo>
                    <a:lnTo>
                      <a:pt x="52" y="12"/>
                    </a:lnTo>
                    <a:lnTo>
                      <a:pt x="57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03" name="Freeform 191">
                <a:extLst>
                  <a:ext uri="{FF2B5EF4-FFF2-40B4-BE49-F238E27FC236}">
                    <a16:creationId xmlns:a16="http://schemas.microsoft.com/office/drawing/2014/main" id="{B105EA54-A39D-D7E1-BD65-23562ADA7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500"/>
                <a:ext cx="11" cy="14"/>
              </a:xfrm>
              <a:custGeom>
                <a:avLst/>
                <a:gdLst>
                  <a:gd name="T0" fmla="*/ 0 w 57"/>
                  <a:gd name="T1" fmla="*/ 73 h 73"/>
                  <a:gd name="T2" fmla="*/ 5 w 57"/>
                  <a:gd name="T3" fmla="*/ 68 h 73"/>
                  <a:gd name="T4" fmla="*/ 11 w 57"/>
                  <a:gd name="T5" fmla="*/ 57 h 73"/>
                  <a:gd name="T6" fmla="*/ 16 w 57"/>
                  <a:gd name="T7" fmla="*/ 52 h 73"/>
                  <a:gd name="T8" fmla="*/ 21 w 57"/>
                  <a:gd name="T9" fmla="*/ 42 h 73"/>
                  <a:gd name="T10" fmla="*/ 26 w 57"/>
                  <a:gd name="T11" fmla="*/ 37 h 73"/>
                  <a:gd name="T12" fmla="*/ 37 w 57"/>
                  <a:gd name="T13" fmla="*/ 31 h 73"/>
                  <a:gd name="T14" fmla="*/ 42 w 57"/>
                  <a:gd name="T15" fmla="*/ 21 h 73"/>
                  <a:gd name="T16" fmla="*/ 47 w 57"/>
                  <a:gd name="T17" fmla="*/ 16 h 73"/>
                  <a:gd name="T18" fmla="*/ 52 w 57"/>
                  <a:gd name="T19" fmla="*/ 11 h 73"/>
                  <a:gd name="T20" fmla="*/ 57 w 57"/>
                  <a:gd name="T2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73">
                    <a:moveTo>
                      <a:pt x="0" y="73"/>
                    </a:moveTo>
                    <a:lnTo>
                      <a:pt x="5" y="68"/>
                    </a:lnTo>
                    <a:lnTo>
                      <a:pt x="11" y="57"/>
                    </a:lnTo>
                    <a:lnTo>
                      <a:pt x="16" y="52"/>
                    </a:lnTo>
                    <a:lnTo>
                      <a:pt x="21" y="42"/>
                    </a:lnTo>
                    <a:lnTo>
                      <a:pt x="26" y="37"/>
                    </a:lnTo>
                    <a:lnTo>
                      <a:pt x="37" y="31"/>
                    </a:lnTo>
                    <a:lnTo>
                      <a:pt x="42" y="21"/>
                    </a:lnTo>
                    <a:lnTo>
                      <a:pt x="47" y="16"/>
                    </a:lnTo>
                    <a:lnTo>
                      <a:pt x="52" y="11"/>
                    </a:lnTo>
                    <a:lnTo>
                      <a:pt x="57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04" name="Freeform 192">
                <a:extLst>
                  <a:ext uri="{FF2B5EF4-FFF2-40B4-BE49-F238E27FC236}">
                    <a16:creationId xmlns:a16="http://schemas.microsoft.com/office/drawing/2014/main" id="{9C21425E-D697-1C56-700E-31A4A1E38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517"/>
                <a:ext cx="16" cy="19"/>
              </a:xfrm>
              <a:custGeom>
                <a:avLst/>
                <a:gdLst>
                  <a:gd name="T0" fmla="*/ 0 w 79"/>
                  <a:gd name="T1" fmla="*/ 94 h 94"/>
                  <a:gd name="T2" fmla="*/ 10 w 79"/>
                  <a:gd name="T3" fmla="*/ 89 h 94"/>
                  <a:gd name="T4" fmla="*/ 15 w 79"/>
                  <a:gd name="T5" fmla="*/ 79 h 94"/>
                  <a:gd name="T6" fmla="*/ 25 w 79"/>
                  <a:gd name="T7" fmla="*/ 67 h 94"/>
                  <a:gd name="T8" fmla="*/ 32 w 79"/>
                  <a:gd name="T9" fmla="*/ 57 h 94"/>
                  <a:gd name="T10" fmla="*/ 42 w 79"/>
                  <a:gd name="T11" fmla="*/ 47 h 94"/>
                  <a:gd name="T12" fmla="*/ 47 w 79"/>
                  <a:gd name="T13" fmla="*/ 37 h 94"/>
                  <a:gd name="T14" fmla="*/ 57 w 79"/>
                  <a:gd name="T15" fmla="*/ 31 h 94"/>
                  <a:gd name="T16" fmla="*/ 62 w 79"/>
                  <a:gd name="T17" fmla="*/ 20 h 94"/>
                  <a:gd name="T18" fmla="*/ 72 w 79"/>
                  <a:gd name="T19" fmla="*/ 10 h 94"/>
                  <a:gd name="T20" fmla="*/ 79 w 79"/>
                  <a:gd name="T2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94">
                    <a:moveTo>
                      <a:pt x="0" y="94"/>
                    </a:moveTo>
                    <a:lnTo>
                      <a:pt x="10" y="89"/>
                    </a:lnTo>
                    <a:lnTo>
                      <a:pt x="15" y="79"/>
                    </a:lnTo>
                    <a:lnTo>
                      <a:pt x="25" y="67"/>
                    </a:lnTo>
                    <a:lnTo>
                      <a:pt x="32" y="57"/>
                    </a:lnTo>
                    <a:lnTo>
                      <a:pt x="42" y="47"/>
                    </a:lnTo>
                    <a:lnTo>
                      <a:pt x="47" y="37"/>
                    </a:lnTo>
                    <a:lnTo>
                      <a:pt x="57" y="31"/>
                    </a:lnTo>
                    <a:lnTo>
                      <a:pt x="62" y="20"/>
                    </a:lnTo>
                    <a:lnTo>
                      <a:pt x="72" y="10"/>
                    </a:lnTo>
                    <a:lnTo>
                      <a:pt x="79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05" name="Freeform 193">
                <a:extLst>
                  <a:ext uri="{FF2B5EF4-FFF2-40B4-BE49-F238E27FC236}">
                    <a16:creationId xmlns:a16="http://schemas.microsoft.com/office/drawing/2014/main" id="{C9F23A33-1413-3530-03D7-060D9AC12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426"/>
                <a:ext cx="225" cy="202"/>
              </a:xfrm>
              <a:custGeom>
                <a:avLst/>
                <a:gdLst>
                  <a:gd name="T0" fmla="*/ 720 w 1122"/>
                  <a:gd name="T1" fmla="*/ 313 h 1009"/>
                  <a:gd name="T2" fmla="*/ 762 w 1122"/>
                  <a:gd name="T3" fmla="*/ 345 h 1009"/>
                  <a:gd name="T4" fmla="*/ 819 w 1122"/>
                  <a:gd name="T5" fmla="*/ 387 h 1009"/>
                  <a:gd name="T6" fmla="*/ 882 w 1122"/>
                  <a:gd name="T7" fmla="*/ 439 h 1009"/>
                  <a:gd name="T8" fmla="*/ 950 w 1122"/>
                  <a:gd name="T9" fmla="*/ 497 h 1009"/>
                  <a:gd name="T10" fmla="*/ 1018 w 1122"/>
                  <a:gd name="T11" fmla="*/ 564 h 1009"/>
                  <a:gd name="T12" fmla="*/ 1070 w 1122"/>
                  <a:gd name="T13" fmla="*/ 638 h 1009"/>
                  <a:gd name="T14" fmla="*/ 1107 w 1122"/>
                  <a:gd name="T15" fmla="*/ 711 h 1009"/>
                  <a:gd name="T16" fmla="*/ 1122 w 1122"/>
                  <a:gd name="T17" fmla="*/ 789 h 1009"/>
                  <a:gd name="T18" fmla="*/ 1107 w 1122"/>
                  <a:gd name="T19" fmla="*/ 867 h 1009"/>
                  <a:gd name="T20" fmla="*/ 1060 w 1122"/>
                  <a:gd name="T21" fmla="*/ 940 h 1009"/>
                  <a:gd name="T22" fmla="*/ 998 w 1122"/>
                  <a:gd name="T23" fmla="*/ 992 h 1009"/>
                  <a:gd name="T24" fmla="*/ 924 w 1122"/>
                  <a:gd name="T25" fmla="*/ 1009 h 1009"/>
                  <a:gd name="T26" fmla="*/ 851 w 1122"/>
                  <a:gd name="T27" fmla="*/ 1003 h 1009"/>
                  <a:gd name="T28" fmla="*/ 772 w 1122"/>
                  <a:gd name="T29" fmla="*/ 972 h 1009"/>
                  <a:gd name="T30" fmla="*/ 700 w 1122"/>
                  <a:gd name="T31" fmla="*/ 930 h 1009"/>
                  <a:gd name="T32" fmla="*/ 626 w 1122"/>
                  <a:gd name="T33" fmla="*/ 878 h 1009"/>
                  <a:gd name="T34" fmla="*/ 558 w 1122"/>
                  <a:gd name="T35" fmla="*/ 820 h 1009"/>
                  <a:gd name="T36" fmla="*/ 496 w 1122"/>
                  <a:gd name="T37" fmla="*/ 768 h 1009"/>
                  <a:gd name="T38" fmla="*/ 449 w 1122"/>
                  <a:gd name="T39" fmla="*/ 721 h 1009"/>
                  <a:gd name="T40" fmla="*/ 407 w 1122"/>
                  <a:gd name="T41" fmla="*/ 690 h 1009"/>
                  <a:gd name="T42" fmla="*/ 370 w 1122"/>
                  <a:gd name="T43" fmla="*/ 658 h 1009"/>
                  <a:gd name="T44" fmla="*/ 313 w 1122"/>
                  <a:gd name="T45" fmla="*/ 616 h 1009"/>
                  <a:gd name="T46" fmla="*/ 245 w 1122"/>
                  <a:gd name="T47" fmla="*/ 564 h 1009"/>
                  <a:gd name="T48" fmla="*/ 178 w 1122"/>
                  <a:gd name="T49" fmla="*/ 507 h 1009"/>
                  <a:gd name="T50" fmla="*/ 109 w 1122"/>
                  <a:gd name="T51" fmla="*/ 445 h 1009"/>
                  <a:gd name="T52" fmla="*/ 57 w 1122"/>
                  <a:gd name="T53" fmla="*/ 377 h 1009"/>
                  <a:gd name="T54" fmla="*/ 15 w 1122"/>
                  <a:gd name="T55" fmla="*/ 303 h 1009"/>
                  <a:gd name="T56" fmla="*/ 0 w 1122"/>
                  <a:gd name="T57" fmla="*/ 225 h 1009"/>
                  <a:gd name="T58" fmla="*/ 10 w 1122"/>
                  <a:gd name="T59" fmla="*/ 152 h 1009"/>
                  <a:gd name="T60" fmla="*/ 57 w 1122"/>
                  <a:gd name="T61" fmla="*/ 79 h 1009"/>
                  <a:gd name="T62" fmla="*/ 124 w 1122"/>
                  <a:gd name="T63" fmla="*/ 22 h 1009"/>
                  <a:gd name="T64" fmla="*/ 198 w 1122"/>
                  <a:gd name="T65" fmla="*/ 0 h 1009"/>
                  <a:gd name="T66" fmla="*/ 271 w 1122"/>
                  <a:gd name="T67" fmla="*/ 5 h 1009"/>
                  <a:gd name="T68" fmla="*/ 350 w 1122"/>
                  <a:gd name="T69" fmla="*/ 32 h 1009"/>
                  <a:gd name="T70" fmla="*/ 427 w 1122"/>
                  <a:gd name="T71" fmla="*/ 74 h 1009"/>
                  <a:gd name="T72" fmla="*/ 501 w 1122"/>
                  <a:gd name="T73" fmla="*/ 126 h 1009"/>
                  <a:gd name="T74" fmla="*/ 574 w 1122"/>
                  <a:gd name="T75" fmla="*/ 178 h 1009"/>
                  <a:gd name="T76" fmla="*/ 631 w 1122"/>
                  <a:gd name="T77" fmla="*/ 231 h 1009"/>
                  <a:gd name="T78" fmla="*/ 683 w 1122"/>
                  <a:gd name="T79" fmla="*/ 278 h 1009"/>
                  <a:gd name="T80" fmla="*/ 720 w 1122"/>
                  <a:gd name="T81" fmla="*/ 313 h 10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22" h="1009">
                    <a:moveTo>
                      <a:pt x="720" y="313"/>
                    </a:moveTo>
                    <a:lnTo>
                      <a:pt x="762" y="345"/>
                    </a:lnTo>
                    <a:lnTo>
                      <a:pt x="819" y="387"/>
                    </a:lnTo>
                    <a:lnTo>
                      <a:pt x="882" y="439"/>
                    </a:lnTo>
                    <a:lnTo>
                      <a:pt x="950" y="497"/>
                    </a:lnTo>
                    <a:lnTo>
                      <a:pt x="1018" y="564"/>
                    </a:lnTo>
                    <a:lnTo>
                      <a:pt x="1070" y="638"/>
                    </a:lnTo>
                    <a:lnTo>
                      <a:pt x="1107" y="711"/>
                    </a:lnTo>
                    <a:lnTo>
                      <a:pt x="1122" y="789"/>
                    </a:lnTo>
                    <a:lnTo>
                      <a:pt x="1107" y="867"/>
                    </a:lnTo>
                    <a:lnTo>
                      <a:pt x="1060" y="940"/>
                    </a:lnTo>
                    <a:lnTo>
                      <a:pt x="998" y="992"/>
                    </a:lnTo>
                    <a:lnTo>
                      <a:pt x="924" y="1009"/>
                    </a:lnTo>
                    <a:lnTo>
                      <a:pt x="851" y="1003"/>
                    </a:lnTo>
                    <a:lnTo>
                      <a:pt x="772" y="972"/>
                    </a:lnTo>
                    <a:lnTo>
                      <a:pt x="700" y="930"/>
                    </a:lnTo>
                    <a:lnTo>
                      <a:pt x="626" y="878"/>
                    </a:lnTo>
                    <a:lnTo>
                      <a:pt x="558" y="820"/>
                    </a:lnTo>
                    <a:lnTo>
                      <a:pt x="496" y="768"/>
                    </a:lnTo>
                    <a:lnTo>
                      <a:pt x="449" y="721"/>
                    </a:lnTo>
                    <a:lnTo>
                      <a:pt x="407" y="690"/>
                    </a:lnTo>
                    <a:lnTo>
                      <a:pt x="370" y="658"/>
                    </a:lnTo>
                    <a:lnTo>
                      <a:pt x="313" y="616"/>
                    </a:lnTo>
                    <a:lnTo>
                      <a:pt x="245" y="564"/>
                    </a:lnTo>
                    <a:lnTo>
                      <a:pt x="178" y="507"/>
                    </a:lnTo>
                    <a:lnTo>
                      <a:pt x="109" y="445"/>
                    </a:lnTo>
                    <a:lnTo>
                      <a:pt x="57" y="377"/>
                    </a:lnTo>
                    <a:lnTo>
                      <a:pt x="15" y="303"/>
                    </a:lnTo>
                    <a:lnTo>
                      <a:pt x="0" y="225"/>
                    </a:lnTo>
                    <a:lnTo>
                      <a:pt x="10" y="152"/>
                    </a:lnTo>
                    <a:lnTo>
                      <a:pt x="57" y="79"/>
                    </a:lnTo>
                    <a:lnTo>
                      <a:pt x="124" y="22"/>
                    </a:lnTo>
                    <a:lnTo>
                      <a:pt x="198" y="0"/>
                    </a:lnTo>
                    <a:lnTo>
                      <a:pt x="271" y="5"/>
                    </a:lnTo>
                    <a:lnTo>
                      <a:pt x="350" y="32"/>
                    </a:lnTo>
                    <a:lnTo>
                      <a:pt x="427" y="74"/>
                    </a:lnTo>
                    <a:lnTo>
                      <a:pt x="501" y="126"/>
                    </a:lnTo>
                    <a:lnTo>
                      <a:pt x="574" y="178"/>
                    </a:lnTo>
                    <a:lnTo>
                      <a:pt x="631" y="231"/>
                    </a:lnTo>
                    <a:lnTo>
                      <a:pt x="683" y="278"/>
                    </a:lnTo>
                    <a:lnTo>
                      <a:pt x="720" y="313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06" name="Freeform 194">
                <a:extLst>
                  <a:ext uri="{FF2B5EF4-FFF2-40B4-BE49-F238E27FC236}">
                    <a16:creationId xmlns:a16="http://schemas.microsoft.com/office/drawing/2014/main" id="{49C9CB41-F65B-B8C5-6455-FD2C113AC5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8" y="2423"/>
                <a:ext cx="231" cy="208"/>
              </a:xfrm>
              <a:custGeom>
                <a:avLst/>
                <a:gdLst>
                  <a:gd name="T0" fmla="*/ 784 w 1154"/>
                  <a:gd name="T1" fmla="*/ 345 h 1039"/>
                  <a:gd name="T2" fmla="*/ 787 w 1154"/>
                  <a:gd name="T3" fmla="*/ 348 h 1039"/>
                  <a:gd name="T4" fmla="*/ 826 w 1154"/>
                  <a:gd name="T5" fmla="*/ 414 h 1039"/>
                  <a:gd name="T6" fmla="*/ 888 w 1154"/>
                  <a:gd name="T7" fmla="*/ 466 h 1039"/>
                  <a:gd name="T8" fmla="*/ 888 w 1154"/>
                  <a:gd name="T9" fmla="*/ 466 h 1039"/>
                  <a:gd name="T10" fmla="*/ 1023 w 1154"/>
                  <a:gd name="T11" fmla="*/ 590 h 1039"/>
                  <a:gd name="T12" fmla="*/ 1034 w 1154"/>
                  <a:gd name="T13" fmla="*/ 579 h 1039"/>
                  <a:gd name="T14" fmla="*/ 1074 w 1154"/>
                  <a:gd name="T15" fmla="*/ 662 h 1039"/>
                  <a:gd name="T16" fmla="*/ 1137 w 1154"/>
                  <a:gd name="T17" fmla="*/ 719 h 1039"/>
                  <a:gd name="T18" fmla="*/ 1108 w 1154"/>
                  <a:gd name="T19" fmla="*/ 732 h 1039"/>
                  <a:gd name="T20" fmla="*/ 1123 w 1154"/>
                  <a:gd name="T21" fmla="*/ 804 h 1039"/>
                  <a:gd name="T22" fmla="*/ 1154 w 1154"/>
                  <a:gd name="T23" fmla="*/ 807 h 1039"/>
                  <a:gd name="T24" fmla="*/ 1109 w 1154"/>
                  <a:gd name="T25" fmla="*/ 874 h 1039"/>
                  <a:gd name="T26" fmla="*/ 1066 w 1154"/>
                  <a:gd name="T27" fmla="*/ 943 h 1039"/>
                  <a:gd name="T28" fmla="*/ 1066 w 1154"/>
                  <a:gd name="T29" fmla="*/ 943 h 1039"/>
                  <a:gd name="T30" fmla="*/ 937 w 1154"/>
                  <a:gd name="T31" fmla="*/ 1008 h 1039"/>
                  <a:gd name="T32" fmla="*/ 940 w 1154"/>
                  <a:gd name="T33" fmla="*/ 1024 h 1039"/>
                  <a:gd name="T34" fmla="*/ 868 w 1154"/>
                  <a:gd name="T35" fmla="*/ 1002 h 1039"/>
                  <a:gd name="T36" fmla="*/ 783 w 1154"/>
                  <a:gd name="T37" fmla="*/ 1001 h 1039"/>
                  <a:gd name="T38" fmla="*/ 794 w 1154"/>
                  <a:gd name="T39" fmla="*/ 972 h 1039"/>
                  <a:gd name="T40" fmla="*/ 724 w 1154"/>
                  <a:gd name="T41" fmla="*/ 932 h 1039"/>
                  <a:gd name="T42" fmla="*/ 707 w 1154"/>
                  <a:gd name="T43" fmla="*/ 957 h 1039"/>
                  <a:gd name="T44" fmla="*/ 653 w 1154"/>
                  <a:gd name="T45" fmla="*/ 881 h 1039"/>
                  <a:gd name="T46" fmla="*/ 565 w 1154"/>
                  <a:gd name="T47" fmla="*/ 847 h 1039"/>
                  <a:gd name="T48" fmla="*/ 584 w 1154"/>
                  <a:gd name="T49" fmla="*/ 823 h 1039"/>
                  <a:gd name="T50" fmla="*/ 476 w 1154"/>
                  <a:gd name="T51" fmla="*/ 725 h 1039"/>
                  <a:gd name="T52" fmla="*/ 465 w 1154"/>
                  <a:gd name="T53" fmla="*/ 736 h 1039"/>
                  <a:gd name="T54" fmla="*/ 432 w 1154"/>
                  <a:gd name="T55" fmla="*/ 692 h 1039"/>
                  <a:gd name="T56" fmla="*/ 376 w 1154"/>
                  <a:gd name="T57" fmla="*/ 685 h 1039"/>
                  <a:gd name="T58" fmla="*/ 377 w 1154"/>
                  <a:gd name="T59" fmla="*/ 686 h 1039"/>
                  <a:gd name="T60" fmla="*/ 335 w 1154"/>
                  <a:gd name="T61" fmla="*/ 617 h 1039"/>
                  <a:gd name="T62" fmla="*/ 319 w 1154"/>
                  <a:gd name="T63" fmla="*/ 644 h 1039"/>
                  <a:gd name="T64" fmla="*/ 271 w 1154"/>
                  <a:gd name="T65" fmla="*/ 568 h 1039"/>
                  <a:gd name="T66" fmla="*/ 204 w 1154"/>
                  <a:gd name="T67" fmla="*/ 511 h 1039"/>
                  <a:gd name="T68" fmla="*/ 204 w 1154"/>
                  <a:gd name="T69" fmla="*/ 511 h 1039"/>
                  <a:gd name="T70" fmla="*/ 85 w 1154"/>
                  <a:gd name="T71" fmla="*/ 382 h 1039"/>
                  <a:gd name="T72" fmla="*/ 73 w 1154"/>
                  <a:gd name="T73" fmla="*/ 392 h 1039"/>
                  <a:gd name="T74" fmla="*/ 45 w 1154"/>
                  <a:gd name="T75" fmla="*/ 311 h 1039"/>
                  <a:gd name="T76" fmla="*/ 0 w 1154"/>
                  <a:gd name="T77" fmla="*/ 243 h 1039"/>
                  <a:gd name="T78" fmla="*/ 31 w 1154"/>
                  <a:gd name="T79" fmla="*/ 238 h 1039"/>
                  <a:gd name="T80" fmla="*/ 42 w 1154"/>
                  <a:gd name="T81" fmla="*/ 172 h 1039"/>
                  <a:gd name="T82" fmla="*/ 13 w 1154"/>
                  <a:gd name="T83" fmla="*/ 158 h 1039"/>
                  <a:gd name="T84" fmla="*/ 83 w 1154"/>
                  <a:gd name="T85" fmla="*/ 106 h 1039"/>
                  <a:gd name="T86" fmla="*/ 146 w 1154"/>
                  <a:gd name="T87" fmla="*/ 52 h 1039"/>
                  <a:gd name="T88" fmla="*/ 146 w 1154"/>
                  <a:gd name="T89" fmla="*/ 52 h 1039"/>
                  <a:gd name="T90" fmla="*/ 286 w 1154"/>
                  <a:gd name="T91" fmla="*/ 37 h 1039"/>
                  <a:gd name="T92" fmla="*/ 287 w 1154"/>
                  <a:gd name="T93" fmla="*/ 20 h 1039"/>
                  <a:gd name="T94" fmla="*/ 361 w 1154"/>
                  <a:gd name="T95" fmla="*/ 62 h 1039"/>
                  <a:gd name="T96" fmla="*/ 452 w 1154"/>
                  <a:gd name="T97" fmla="*/ 74 h 1039"/>
                  <a:gd name="T98" fmla="*/ 436 w 1154"/>
                  <a:gd name="T99" fmla="*/ 102 h 1039"/>
                  <a:gd name="T100" fmla="*/ 581 w 1154"/>
                  <a:gd name="T101" fmla="*/ 206 h 1039"/>
                  <a:gd name="T102" fmla="*/ 590 w 1154"/>
                  <a:gd name="T103" fmla="*/ 193 h 1039"/>
                  <a:gd name="T104" fmla="*/ 658 w 1154"/>
                  <a:gd name="T105" fmla="*/ 234 h 1039"/>
                  <a:gd name="T106" fmla="*/ 711 w 1154"/>
                  <a:gd name="T107" fmla="*/ 280 h 1039"/>
                  <a:gd name="T108" fmla="*/ 689 w 1154"/>
                  <a:gd name="T109" fmla="*/ 304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54" h="1039">
                    <a:moveTo>
                      <a:pt x="727" y="342"/>
                    </a:moveTo>
                    <a:lnTo>
                      <a:pt x="769" y="373"/>
                    </a:lnTo>
                    <a:lnTo>
                      <a:pt x="787" y="348"/>
                    </a:lnTo>
                    <a:lnTo>
                      <a:pt x="745" y="316"/>
                    </a:lnTo>
                    <a:lnTo>
                      <a:pt x="727" y="342"/>
                    </a:lnTo>
                    <a:close/>
                    <a:moveTo>
                      <a:pt x="787" y="348"/>
                    </a:moveTo>
                    <a:lnTo>
                      <a:pt x="784" y="345"/>
                    </a:lnTo>
                    <a:lnTo>
                      <a:pt x="787" y="348"/>
                    </a:lnTo>
                    <a:lnTo>
                      <a:pt x="778" y="360"/>
                    </a:lnTo>
                    <a:lnTo>
                      <a:pt x="787" y="348"/>
                    </a:lnTo>
                    <a:close/>
                    <a:moveTo>
                      <a:pt x="769" y="373"/>
                    </a:moveTo>
                    <a:lnTo>
                      <a:pt x="826" y="415"/>
                    </a:lnTo>
                    <a:lnTo>
                      <a:pt x="844" y="390"/>
                    </a:lnTo>
                    <a:lnTo>
                      <a:pt x="787" y="348"/>
                    </a:lnTo>
                    <a:lnTo>
                      <a:pt x="769" y="373"/>
                    </a:lnTo>
                    <a:close/>
                    <a:moveTo>
                      <a:pt x="826" y="415"/>
                    </a:moveTo>
                    <a:lnTo>
                      <a:pt x="827" y="415"/>
                    </a:lnTo>
                    <a:lnTo>
                      <a:pt x="826" y="414"/>
                    </a:lnTo>
                    <a:lnTo>
                      <a:pt x="835" y="402"/>
                    </a:lnTo>
                    <a:lnTo>
                      <a:pt x="826" y="415"/>
                    </a:lnTo>
                    <a:close/>
                    <a:moveTo>
                      <a:pt x="826" y="414"/>
                    </a:moveTo>
                    <a:lnTo>
                      <a:pt x="888" y="466"/>
                    </a:lnTo>
                    <a:lnTo>
                      <a:pt x="909" y="443"/>
                    </a:lnTo>
                    <a:lnTo>
                      <a:pt x="845" y="390"/>
                    </a:lnTo>
                    <a:lnTo>
                      <a:pt x="826" y="414"/>
                    </a:lnTo>
                    <a:close/>
                    <a:moveTo>
                      <a:pt x="888" y="466"/>
                    </a:moveTo>
                    <a:lnTo>
                      <a:pt x="890" y="467"/>
                    </a:lnTo>
                    <a:lnTo>
                      <a:pt x="888" y="466"/>
                    </a:lnTo>
                    <a:lnTo>
                      <a:pt x="898" y="454"/>
                    </a:lnTo>
                    <a:lnTo>
                      <a:pt x="888" y="466"/>
                    </a:lnTo>
                    <a:close/>
                    <a:moveTo>
                      <a:pt x="888" y="466"/>
                    </a:moveTo>
                    <a:lnTo>
                      <a:pt x="956" y="523"/>
                    </a:lnTo>
                    <a:lnTo>
                      <a:pt x="976" y="500"/>
                    </a:lnTo>
                    <a:lnTo>
                      <a:pt x="909" y="443"/>
                    </a:lnTo>
                    <a:lnTo>
                      <a:pt x="888" y="466"/>
                    </a:lnTo>
                    <a:close/>
                    <a:moveTo>
                      <a:pt x="956" y="523"/>
                    </a:moveTo>
                    <a:lnTo>
                      <a:pt x="955" y="523"/>
                    </a:lnTo>
                    <a:lnTo>
                      <a:pt x="955" y="523"/>
                    </a:lnTo>
                    <a:lnTo>
                      <a:pt x="966" y="512"/>
                    </a:lnTo>
                    <a:lnTo>
                      <a:pt x="956" y="523"/>
                    </a:lnTo>
                    <a:close/>
                    <a:moveTo>
                      <a:pt x="955" y="523"/>
                    </a:moveTo>
                    <a:lnTo>
                      <a:pt x="1023" y="590"/>
                    </a:lnTo>
                    <a:lnTo>
                      <a:pt x="1045" y="568"/>
                    </a:lnTo>
                    <a:lnTo>
                      <a:pt x="977" y="501"/>
                    </a:lnTo>
                    <a:lnTo>
                      <a:pt x="955" y="523"/>
                    </a:lnTo>
                    <a:close/>
                    <a:moveTo>
                      <a:pt x="1023" y="590"/>
                    </a:moveTo>
                    <a:lnTo>
                      <a:pt x="1022" y="589"/>
                    </a:lnTo>
                    <a:lnTo>
                      <a:pt x="1021" y="588"/>
                    </a:lnTo>
                    <a:lnTo>
                      <a:pt x="1034" y="579"/>
                    </a:lnTo>
                    <a:lnTo>
                      <a:pt x="1023" y="590"/>
                    </a:lnTo>
                    <a:close/>
                    <a:moveTo>
                      <a:pt x="1021" y="588"/>
                    </a:moveTo>
                    <a:lnTo>
                      <a:pt x="1074" y="662"/>
                    </a:lnTo>
                    <a:lnTo>
                      <a:pt x="1099" y="643"/>
                    </a:lnTo>
                    <a:lnTo>
                      <a:pt x="1047" y="570"/>
                    </a:lnTo>
                    <a:lnTo>
                      <a:pt x="1021" y="588"/>
                    </a:lnTo>
                    <a:close/>
                    <a:moveTo>
                      <a:pt x="1074" y="662"/>
                    </a:moveTo>
                    <a:lnTo>
                      <a:pt x="1073" y="661"/>
                    </a:lnTo>
                    <a:lnTo>
                      <a:pt x="1072" y="660"/>
                    </a:lnTo>
                    <a:lnTo>
                      <a:pt x="1086" y="653"/>
                    </a:lnTo>
                    <a:lnTo>
                      <a:pt x="1074" y="662"/>
                    </a:lnTo>
                    <a:close/>
                    <a:moveTo>
                      <a:pt x="1072" y="660"/>
                    </a:moveTo>
                    <a:lnTo>
                      <a:pt x="1108" y="732"/>
                    </a:lnTo>
                    <a:lnTo>
                      <a:pt x="1137" y="719"/>
                    </a:lnTo>
                    <a:lnTo>
                      <a:pt x="1100" y="645"/>
                    </a:lnTo>
                    <a:lnTo>
                      <a:pt x="1072" y="660"/>
                    </a:lnTo>
                    <a:close/>
                    <a:moveTo>
                      <a:pt x="1108" y="732"/>
                    </a:moveTo>
                    <a:lnTo>
                      <a:pt x="1107" y="730"/>
                    </a:lnTo>
                    <a:lnTo>
                      <a:pt x="1107" y="729"/>
                    </a:lnTo>
                    <a:lnTo>
                      <a:pt x="1123" y="726"/>
                    </a:lnTo>
                    <a:lnTo>
                      <a:pt x="1108" y="732"/>
                    </a:lnTo>
                    <a:close/>
                    <a:moveTo>
                      <a:pt x="1107" y="729"/>
                    </a:moveTo>
                    <a:lnTo>
                      <a:pt x="1123" y="807"/>
                    </a:lnTo>
                    <a:lnTo>
                      <a:pt x="1154" y="801"/>
                    </a:lnTo>
                    <a:lnTo>
                      <a:pt x="1138" y="723"/>
                    </a:lnTo>
                    <a:lnTo>
                      <a:pt x="1107" y="729"/>
                    </a:lnTo>
                    <a:close/>
                    <a:moveTo>
                      <a:pt x="1123" y="807"/>
                    </a:moveTo>
                    <a:lnTo>
                      <a:pt x="1123" y="804"/>
                    </a:lnTo>
                    <a:lnTo>
                      <a:pt x="1123" y="801"/>
                    </a:lnTo>
                    <a:lnTo>
                      <a:pt x="1138" y="804"/>
                    </a:lnTo>
                    <a:lnTo>
                      <a:pt x="1123" y="807"/>
                    </a:lnTo>
                    <a:close/>
                    <a:moveTo>
                      <a:pt x="1123" y="801"/>
                    </a:moveTo>
                    <a:lnTo>
                      <a:pt x="1107" y="879"/>
                    </a:lnTo>
                    <a:lnTo>
                      <a:pt x="1138" y="885"/>
                    </a:lnTo>
                    <a:lnTo>
                      <a:pt x="1154" y="807"/>
                    </a:lnTo>
                    <a:lnTo>
                      <a:pt x="1123" y="801"/>
                    </a:lnTo>
                    <a:close/>
                    <a:moveTo>
                      <a:pt x="1107" y="879"/>
                    </a:moveTo>
                    <a:lnTo>
                      <a:pt x="1108" y="876"/>
                    </a:lnTo>
                    <a:lnTo>
                      <a:pt x="1109" y="874"/>
                    </a:lnTo>
                    <a:lnTo>
                      <a:pt x="1123" y="882"/>
                    </a:lnTo>
                    <a:lnTo>
                      <a:pt x="1107" y="879"/>
                    </a:lnTo>
                    <a:close/>
                    <a:moveTo>
                      <a:pt x="1109" y="874"/>
                    </a:moveTo>
                    <a:lnTo>
                      <a:pt x="1063" y="947"/>
                    </a:lnTo>
                    <a:lnTo>
                      <a:pt x="1089" y="964"/>
                    </a:lnTo>
                    <a:lnTo>
                      <a:pt x="1136" y="891"/>
                    </a:lnTo>
                    <a:lnTo>
                      <a:pt x="1109" y="874"/>
                    </a:lnTo>
                    <a:close/>
                    <a:moveTo>
                      <a:pt x="1063" y="947"/>
                    </a:moveTo>
                    <a:lnTo>
                      <a:pt x="1064" y="945"/>
                    </a:lnTo>
                    <a:lnTo>
                      <a:pt x="1066" y="943"/>
                    </a:lnTo>
                    <a:lnTo>
                      <a:pt x="1076" y="955"/>
                    </a:lnTo>
                    <a:lnTo>
                      <a:pt x="1063" y="947"/>
                    </a:lnTo>
                    <a:close/>
                    <a:moveTo>
                      <a:pt x="1066" y="943"/>
                    </a:moveTo>
                    <a:lnTo>
                      <a:pt x="1003" y="995"/>
                    </a:lnTo>
                    <a:lnTo>
                      <a:pt x="1023" y="1020"/>
                    </a:lnTo>
                    <a:lnTo>
                      <a:pt x="1086" y="968"/>
                    </a:lnTo>
                    <a:lnTo>
                      <a:pt x="1066" y="943"/>
                    </a:lnTo>
                    <a:close/>
                    <a:moveTo>
                      <a:pt x="1003" y="995"/>
                    </a:moveTo>
                    <a:lnTo>
                      <a:pt x="1006" y="993"/>
                    </a:lnTo>
                    <a:lnTo>
                      <a:pt x="1010" y="992"/>
                    </a:lnTo>
                    <a:lnTo>
                      <a:pt x="1014" y="1007"/>
                    </a:lnTo>
                    <a:lnTo>
                      <a:pt x="1003" y="995"/>
                    </a:lnTo>
                    <a:close/>
                    <a:moveTo>
                      <a:pt x="1010" y="992"/>
                    </a:moveTo>
                    <a:lnTo>
                      <a:pt x="937" y="1008"/>
                    </a:lnTo>
                    <a:lnTo>
                      <a:pt x="943" y="1039"/>
                    </a:lnTo>
                    <a:lnTo>
                      <a:pt x="1017" y="1023"/>
                    </a:lnTo>
                    <a:lnTo>
                      <a:pt x="1010" y="992"/>
                    </a:lnTo>
                    <a:close/>
                    <a:moveTo>
                      <a:pt x="937" y="1008"/>
                    </a:moveTo>
                    <a:lnTo>
                      <a:pt x="939" y="1007"/>
                    </a:lnTo>
                    <a:lnTo>
                      <a:pt x="941" y="1007"/>
                    </a:lnTo>
                    <a:lnTo>
                      <a:pt x="940" y="1024"/>
                    </a:lnTo>
                    <a:lnTo>
                      <a:pt x="937" y="1008"/>
                    </a:lnTo>
                    <a:close/>
                    <a:moveTo>
                      <a:pt x="941" y="1007"/>
                    </a:moveTo>
                    <a:lnTo>
                      <a:pt x="868" y="1002"/>
                    </a:lnTo>
                    <a:lnTo>
                      <a:pt x="866" y="1034"/>
                    </a:lnTo>
                    <a:lnTo>
                      <a:pt x="939" y="1039"/>
                    </a:lnTo>
                    <a:lnTo>
                      <a:pt x="941" y="1007"/>
                    </a:lnTo>
                    <a:close/>
                    <a:moveTo>
                      <a:pt x="868" y="1002"/>
                    </a:moveTo>
                    <a:lnTo>
                      <a:pt x="871" y="1002"/>
                    </a:lnTo>
                    <a:lnTo>
                      <a:pt x="873" y="1003"/>
                    </a:lnTo>
                    <a:lnTo>
                      <a:pt x="867" y="1018"/>
                    </a:lnTo>
                    <a:lnTo>
                      <a:pt x="868" y="1002"/>
                    </a:lnTo>
                    <a:close/>
                    <a:moveTo>
                      <a:pt x="873" y="1003"/>
                    </a:moveTo>
                    <a:lnTo>
                      <a:pt x="794" y="972"/>
                    </a:lnTo>
                    <a:lnTo>
                      <a:pt x="783" y="1001"/>
                    </a:lnTo>
                    <a:lnTo>
                      <a:pt x="861" y="1033"/>
                    </a:lnTo>
                    <a:lnTo>
                      <a:pt x="873" y="1003"/>
                    </a:lnTo>
                    <a:close/>
                    <a:moveTo>
                      <a:pt x="794" y="972"/>
                    </a:moveTo>
                    <a:lnTo>
                      <a:pt x="795" y="973"/>
                    </a:lnTo>
                    <a:lnTo>
                      <a:pt x="796" y="973"/>
                    </a:lnTo>
                    <a:lnTo>
                      <a:pt x="788" y="987"/>
                    </a:lnTo>
                    <a:lnTo>
                      <a:pt x="794" y="972"/>
                    </a:lnTo>
                    <a:close/>
                    <a:moveTo>
                      <a:pt x="796" y="973"/>
                    </a:moveTo>
                    <a:lnTo>
                      <a:pt x="723" y="931"/>
                    </a:lnTo>
                    <a:lnTo>
                      <a:pt x="708" y="958"/>
                    </a:lnTo>
                    <a:lnTo>
                      <a:pt x="781" y="1000"/>
                    </a:lnTo>
                    <a:lnTo>
                      <a:pt x="796" y="973"/>
                    </a:lnTo>
                    <a:close/>
                    <a:moveTo>
                      <a:pt x="723" y="931"/>
                    </a:moveTo>
                    <a:lnTo>
                      <a:pt x="724" y="932"/>
                    </a:lnTo>
                    <a:lnTo>
                      <a:pt x="725" y="932"/>
                    </a:lnTo>
                    <a:lnTo>
                      <a:pt x="716" y="945"/>
                    </a:lnTo>
                    <a:lnTo>
                      <a:pt x="723" y="931"/>
                    </a:lnTo>
                    <a:close/>
                    <a:moveTo>
                      <a:pt x="725" y="932"/>
                    </a:moveTo>
                    <a:lnTo>
                      <a:pt x="651" y="880"/>
                    </a:lnTo>
                    <a:lnTo>
                      <a:pt x="633" y="905"/>
                    </a:lnTo>
                    <a:lnTo>
                      <a:pt x="707" y="957"/>
                    </a:lnTo>
                    <a:lnTo>
                      <a:pt x="725" y="932"/>
                    </a:lnTo>
                    <a:close/>
                    <a:moveTo>
                      <a:pt x="651" y="880"/>
                    </a:moveTo>
                    <a:lnTo>
                      <a:pt x="651" y="880"/>
                    </a:lnTo>
                    <a:lnTo>
                      <a:pt x="653" y="881"/>
                    </a:lnTo>
                    <a:lnTo>
                      <a:pt x="642" y="893"/>
                    </a:lnTo>
                    <a:lnTo>
                      <a:pt x="651" y="880"/>
                    </a:lnTo>
                    <a:close/>
                    <a:moveTo>
                      <a:pt x="653" y="881"/>
                    </a:moveTo>
                    <a:lnTo>
                      <a:pt x="584" y="823"/>
                    </a:lnTo>
                    <a:lnTo>
                      <a:pt x="565" y="847"/>
                    </a:lnTo>
                    <a:lnTo>
                      <a:pt x="632" y="904"/>
                    </a:lnTo>
                    <a:lnTo>
                      <a:pt x="653" y="881"/>
                    </a:lnTo>
                    <a:close/>
                    <a:moveTo>
                      <a:pt x="565" y="847"/>
                    </a:moveTo>
                    <a:lnTo>
                      <a:pt x="566" y="848"/>
                    </a:lnTo>
                    <a:lnTo>
                      <a:pt x="565" y="847"/>
                    </a:lnTo>
                    <a:lnTo>
                      <a:pt x="574" y="835"/>
                    </a:lnTo>
                    <a:lnTo>
                      <a:pt x="565" y="847"/>
                    </a:lnTo>
                    <a:close/>
                    <a:moveTo>
                      <a:pt x="584" y="823"/>
                    </a:moveTo>
                    <a:lnTo>
                      <a:pt x="522" y="771"/>
                    </a:lnTo>
                    <a:lnTo>
                      <a:pt x="502" y="795"/>
                    </a:lnTo>
                    <a:lnTo>
                      <a:pt x="565" y="847"/>
                    </a:lnTo>
                    <a:lnTo>
                      <a:pt x="584" y="823"/>
                    </a:lnTo>
                    <a:close/>
                    <a:moveTo>
                      <a:pt x="522" y="771"/>
                    </a:moveTo>
                    <a:lnTo>
                      <a:pt x="522" y="772"/>
                    </a:lnTo>
                    <a:lnTo>
                      <a:pt x="523" y="772"/>
                    </a:lnTo>
                    <a:lnTo>
                      <a:pt x="512" y="783"/>
                    </a:lnTo>
                    <a:lnTo>
                      <a:pt x="522" y="771"/>
                    </a:lnTo>
                    <a:close/>
                    <a:moveTo>
                      <a:pt x="523" y="772"/>
                    </a:moveTo>
                    <a:lnTo>
                      <a:pt x="476" y="725"/>
                    </a:lnTo>
                    <a:lnTo>
                      <a:pt x="454" y="747"/>
                    </a:lnTo>
                    <a:lnTo>
                      <a:pt x="501" y="794"/>
                    </a:lnTo>
                    <a:lnTo>
                      <a:pt x="523" y="772"/>
                    </a:lnTo>
                    <a:close/>
                    <a:moveTo>
                      <a:pt x="456" y="748"/>
                    </a:moveTo>
                    <a:lnTo>
                      <a:pt x="455" y="748"/>
                    </a:lnTo>
                    <a:lnTo>
                      <a:pt x="454" y="747"/>
                    </a:lnTo>
                    <a:lnTo>
                      <a:pt x="465" y="736"/>
                    </a:lnTo>
                    <a:lnTo>
                      <a:pt x="456" y="748"/>
                    </a:lnTo>
                    <a:close/>
                    <a:moveTo>
                      <a:pt x="474" y="724"/>
                    </a:moveTo>
                    <a:lnTo>
                      <a:pt x="432" y="692"/>
                    </a:lnTo>
                    <a:lnTo>
                      <a:pt x="414" y="717"/>
                    </a:lnTo>
                    <a:lnTo>
                      <a:pt x="456" y="748"/>
                    </a:lnTo>
                    <a:lnTo>
                      <a:pt x="474" y="724"/>
                    </a:lnTo>
                    <a:close/>
                    <a:moveTo>
                      <a:pt x="432" y="692"/>
                    </a:moveTo>
                    <a:lnTo>
                      <a:pt x="434" y="693"/>
                    </a:lnTo>
                    <a:lnTo>
                      <a:pt x="433" y="692"/>
                    </a:lnTo>
                    <a:lnTo>
                      <a:pt x="423" y="705"/>
                    </a:lnTo>
                    <a:lnTo>
                      <a:pt x="432" y="692"/>
                    </a:lnTo>
                    <a:close/>
                    <a:moveTo>
                      <a:pt x="433" y="692"/>
                    </a:moveTo>
                    <a:lnTo>
                      <a:pt x="396" y="662"/>
                    </a:lnTo>
                    <a:lnTo>
                      <a:pt x="376" y="685"/>
                    </a:lnTo>
                    <a:lnTo>
                      <a:pt x="413" y="717"/>
                    </a:lnTo>
                    <a:lnTo>
                      <a:pt x="433" y="692"/>
                    </a:lnTo>
                    <a:close/>
                    <a:moveTo>
                      <a:pt x="377" y="686"/>
                    </a:moveTo>
                    <a:lnTo>
                      <a:pt x="376" y="685"/>
                    </a:lnTo>
                    <a:lnTo>
                      <a:pt x="376" y="685"/>
                    </a:lnTo>
                    <a:lnTo>
                      <a:pt x="386" y="673"/>
                    </a:lnTo>
                    <a:lnTo>
                      <a:pt x="377" y="686"/>
                    </a:lnTo>
                    <a:close/>
                    <a:moveTo>
                      <a:pt x="395" y="661"/>
                    </a:moveTo>
                    <a:lnTo>
                      <a:pt x="338" y="619"/>
                    </a:lnTo>
                    <a:lnTo>
                      <a:pt x="320" y="644"/>
                    </a:lnTo>
                    <a:lnTo>
                      <a:pt x="377" y="686"/>
                    </a:lnTo>
                    <a:lnTo>
                      <a:pt x="395" y="661"/>
                    </a:lnTo>
                    <a:close/>
                    <a:moveTo>
                      <a:pt x="338" y="619"/>
                    </a:moveTo>
                    <a:lnTo>
                      <a:pt x="335" y="617"/>
                    </a:lnTo>
                    <a:lnTo>
                      <a:pt x="338" y="619"/>
                    </a:lnTo>
                    <a:lnTo>
                      <a:pt x="329" y="631"/>
                    </a:lnTo>
                    <a:lnTo>
                      <a:pt x="338" y="619"/>
                    </a:lnTo>
                    <a:close/>
                    <a:moveTo>
                      <a:pt x="338" y="619"/>
                    </a:moveTo>
                    <a:lnTo>
                      <a:pt x="271" y="567"/>
                    </a:lnTo>
                    <a:lnTo>
                      <a:pt x="252" y="591"/>
                    </a:lnTo>
                    <a:lnTo>
                      <a:pt x="319" y="644"/>
                    </a:lnTo>
                    <a:lnTo>
                      <a:pt x="338" y="619"/>
                    </a:lnTo>
                    <a:close/>
                    <a:moveTo>
                      <a:pt x="271" y="567"/>
                    </a:moveTo>
                    <a:lnTo>
                      <a:pt x="271" y="568"/>
                    </a:lnTo>
                    <a:lnTo>
                      <a:pt x="271" y="568"/>
                    </a:lnTo>
                    <a:lnTo>
                      <a:pt x="261" y="579"/>
                    </a:lnTo>
                    <a:lnTo>
                      <a:pt x="271" y="567"/>
                    </a:lnTo>
                    <a:close/>
                    <a:moveTo>
                      <a:pt x="271" y="568"/>
                    </a:moveTo>
                    <a:lnTo>
                      <a:pt x="204" y="510"/>
                    </a:lnTo>
                    <a:lnTo>
                      <a:pt x="183" y="534"/>
                    </a:lnTo>
                    <a:lnTo>
                      <a:pt x="251" y="591"/>
                    </a:lnTo>
                    <a:lnTo>
                      <a:pt x="271" y="568"/>
                    </a:lnTo>
                    <a:close/>
                    <a:moveTo>
                      <a:pt x="204" y="510"/>
                    </a:moveTo>
                    <a:lnTo>
                      <a:pt x="205" y="511"/>
                    </a:lnTo>
                    <a:lnTo>
                      <a:pt x="204" y="511"/>
                    </a:lnTo>
                    <a:lnTo>
                      <a:pt x="194" y="522"/>
                    </a:lnTo>
                    <a:lnTo>
                      <a:pt x="204" y="510"/>
                    </a:lnTo>
                    <a:close/>
                    <a:moveTo>
                      <a:pt x="204" y="511"/>
                    </a:moveTo>
                    <a:lnTo>
                      <a:pt x="136" y="448"/>
                    </a:lnTo>
                    <a:lnTo>
                      <a:pt x="115" y="471"/>
                    </a:lnTo>
                    <a:lnTo>
                      <a:pt x="182" y="533"/>
                    </a:lnTo>
                    <a:lnTo>
                      <a:pt x="204" y="511"/>
                    </a:lnTo>
                    <a:close/>
                    <a:moveTo>
                      <a:pt x="136" y="448"/>
                    </a:moveTo>
                    <a:lnTo>
                      <a:pt x="136" y="449"/>
                    </a:lnTo>
                    <a:lnTo>
                      <a:pt x="137" y="450"/>
                    </a:lnTo>
                    <a:lnTo>
                      <a:pt x="125" y="460"/>
                    </a:lnTo>
                    <a:lnTo>
                      <a:pt x="136" y="448"/>
                    </a:lnTo>
                    <a:close/>
                    <a:moveTo>
                      <a:pt x="137" y="450"/>
                    </a:moveTo>
                    <a:lnTo>
                      <a:pt x="85" y="382"/>
                    </a:lnTo>
                    <a:lnTo>
                      <a:pt x="61" y="401"/>
                    </a:lnTo>
                    <a:lnTo>
                      <a:pt x="113" y="469"/>
                    </a:lnTo>
                    <a:lnTo>
                      <a:pt x="137" y="450"/>
                    </a:lnTo>
                    <a:close/>
                    <a:moveTo>
                      <a:pt x="85" y="382"/>
                    </a:moveTo>
                    <a:lnTo>
                      <a:pt x="86" y="383"/>
                    </a:lnTo>
                    <a:lnTo>
                      <a:pt x="86" y="383"/>
                    </a:lnTo>
                    <a:lnTo>
                      <a:pt x="73" y="392"/>
                    </a:lnTo>
                    <a:lnTo>
                      <a:pt x="85" y="382"/>
                    </a:lnTo>
                    <a:close/>
                    <a:moveTo>
                      <a:pt x="86" y="383"/>
                    </a:moveTo>
                    <a:lnTo>
                      <a:pt x="45" y="311"/>
                    </a:lnTo>
                    <a:lnTo>
                      <a:pt x="18" y="326"/>
                    </a:lnTo>
                    <a:lnTo>
                      <a:pt x="60" y="400"/>
                    </a:lnTo>
                    <a:lnTo>
                      <a:pt x="86" y="383"/>
                    </a:lnTo>
                    <a:close/>
                    <a:moveTo>
                      <a:pt x="45" y="311"/>
                    </a:moveTo>
                    <a:lnTo>
                      <a:pt x="47" y="313"/>
                    </a:lnTo>
                    <a:lnTo>
                      <a:pt x="47" y="315"/>
                    </a:lnTo>
                    <a:lnTo>
                      <a:pt x="31" y="318"/>
                    </a:lnTo>
                    <a:lnTo>
                      <a:pt x="45" y="311"/>
                    </a:lnTo>
                    <a:close/>
                    <a:moveTo>
                      <a:pt x="47" y="315"/>
                    </a:moveTo>
                    <a:lnTo>
                      <a:pt x="31" y="238"/>
                    </a:lnTo>
                    <a:lnTo>
                      <a:pt x="0" y="243"/>
                    </a:lnTo>
                    <a:lnTo>
                      <a:pt x="16" y="321"/>
                    </a:lnTo>
                    <a:lnTo>
                      <a:pt x="47" y="315"/>
                    </a:lnTo>
                    <a:close/>
                    <a:moveTo>
                      <a:pt x="31" y="238"/>
                    </a:moveTo>
                    <a:lnTo>
                      <a:pt x="31" y="240"/>
                    </a:lnTo>
                    <a:lnTo>
                      <a:pt x="31" y="243"/>
                    </a:lnTo>
                    <a:lnTo>
                      <a:pt x="16" y="240"/>
                    </a:lnTo>
                    <a:lnTo>
                      <a:pt x="31" y="238"/>
                    </a:lnTo>
                    <a:close/>
                    <a:moveTo>
                      <a:pt x="31" y="243"/>
                    </a:moveTo>
                    <a:lnTo>
                      <a:pt x="42" y="169"/>
                    </a:lnTo>
                    <a:lnTo>
                      <a:pt x="11" y="165"/>
                    </a:lnTo>
                    <a:lnTo>
                      <a:pt x="0" y="238"/>
                    </a:lnTo>
                    <a:lnTo>
                      <a:pt x="31" y="243"/>
                    </a:lnTo>
                    <a:close/>
                    <a:moveTo>
                      <a:pt x="42" y="169"/>
                    </a:moveTo>
                    <a:lnTo>
                      <a:pt x="42" y="172"/>
                    </a:lnTo>
                    <a:lnTo>
                      <a:pt x="39" y="175"/>
                    </a:lnTo>
                    <a:lnTo>
                      <a:pt x="26" y="167"/>
                    </a:lnTo>
                    <a:lnTo>
                      <a:pt x="42" y="169"/>
                    </a:lnTo>
                    <a:close/>
                    <a:moveTo>
                      <a:pt x="39" y="175"/>
                    </a:moveTo>
                    <a:lnTo>
                      <a:pt x="86" y="102"/>
                    </a:lnTo>
                    <a:lnTo>
                      <a:pt x="60" y="86"/>
                    </a:lnTo>
                    <a:lnTo>
                      <a:pt x="13" y="158"/>
                    </a:lnTo>
                    <a:lnTo>
                      <a:pt x="39" y="175"/>
                    </a:lnTo>
                    <a:close/>
                    <a:moveTo>
                      <a:pt x="86" y="102"/>
                    </a:moveTo>
                    <a:lnTo>
                      <a:pt x="85" y="104"/>
                    </a:lnTo>
                    <a:lnTo>
                      <a:pt x="83" y="106"/>
                    </a:lnTo>
                    <a:lnTo>
                      <a:pt x="73" y="94"/>
                    </a:lnTo>
                    <a:lnTo>
                      <a:pt x="86" y="102"/>
                    </a:lnTo>
                    <a:close/>
                    <a:moveTo>
                      <a:pt x="83" y="106"/>
                    </a:moveTo>
                    <a:lnTo>
                      <a:pt x="151" y="48"/>
                    </a:lnTo>
                    <a:lnTo>
                      <a:pt x="131" y="24"/>
                    </a:lnTo>
                    <a:lnTo>
                      <a:pt x="63" y="82"/>
                    </a:lnTo>
                    <a:lnTo>
                      <a:pt x="83" y="106"/>
                    </a:lnTo>
                    <a:close/>
                    <a:moveTo>
                      <a:pt x="151" y="48"/>
                    </a:moveTo>
                    <a:lnTo>
                      <a:pt x="149" y="51"/>
                    </a:lnTo>
                    <a:lnTo>
                      <a:pt x="146" y="52"/>
                    </a:lnTo>
                    <a:lnTo>
                      <a:pt x="140" y="37"/>
                    </a:lnTo>
                    <a:lnTo>
                      <a:pt x="151" y="48"/>
                    </a:lnTo>
                    <a:close/>
                    <a:moveTo>
                      <a:pt x="146" y="52"/>
                    </a:moveTo>
                    <a:lnTo>
                      <a:pt x="218" y="31"/>
                    </a:lnTo>
                    <a:lnTo>
                      <a:pt x="210" y="0"/>
                    </a:lnTo>
                    <a:lnTo>
                      <a:pt x="136" y="21"/>
                    </a:lnTo>
                    <a:lnTo>
                      <a:pt x="146" y="52"/>
                    </a:lnTo>
                    <a:close/>
                    <a:moveTo>
                      <a:pt x="218" y="31"/>
                    </a:moveTo>
                    <a:lnTo>
                      <a:pt x="216" y="32"/>
                    </a:lnTo>
                    <a:lnTo>
                      <a:pt x="213" y="32"/>
                    </a:lnTo>
                    <a:lnTo>
                      <a:pt x="214" y="15"/>
                    </a:lnTo>
                    <a:lnTo>
                      <a:pt x="218" y="31"/>
                    </a:lnTo>
                    <a:close/>
                    <a:moveTo>
                      <a:pt x="213" y="32"/>
                    </a:moveTo>
                    <a:lnTo>
                      <a:pt x="286" y="37"/>
                    </a:lnTo>
                    <a:lnTo>
                      <a:pt x="288" y="5"/>
                    </a:lnTo>
                    <a:lnTo>
                      <a:pt x="215" y="0"/>
                    </a:lnTo>
                    <a:lnTo>
                      <a:pt x="213" y="32"/>
                    </a:lnTo>
                    <a:close/>
                    <a:moveTo>
                      <a:pt x="286" y="37"/>
                    </a:moveTo>
                    <a:lnTo>
                      <a:pt x="284" y="37"/>
                    </a:lnTo>
                    <a:lnTo>
                      <a:pt x="282" y="36"/>
                    </a:lnTo>
                    <a:lnTo>
                      <a:pt x="287" y="20"/>
                    </a:lnTo>
                    <a:lnTo>
                      <a:pt x="286" y="37"/>
                    </a:lnTo>
                    <a:close/>
                    <a:moveTo>
                      <a:pt x="282" y="36"/>
                    </a:moveTo>
                    <a:lnTo>
                      <a:pt x="361" y="62"/>
                    </a:lnTo>
                    <a:lnTo>
                      <a:pt x="370" y="32"/>
                    </a:lnTo>
                    <a:lnTo>
                      <a:pt x="292" y="6"/>
                    </a:lnTo>
                    <a:lnTo>
                      <a:pt x="282" y="36"/>
                    </a:lnTo>
                    <a:close/>
                    <a:moveTo>
                      <a:pt x="361" y="62"/>
                    </a:moveTo>
                    <a:lnTo>
                      <a:pt x="360" y="61"/>
                    </a:lnTo>
                    <a:lnTo>
                      <a:pt x="358" y="60"/>
                    </a:lnTo>
                    <a:lnTo>
                      <a:pt x="366" y="47"/>
                    </a:lnTo>
                    <a:lnTo>
                      <a:pt x="361" y="62"/>
                    </a:lnTo>
                    <a:close/>
                    <a:moveTo>
                      <a:pt x="358" y="60"/>
                    </a:moveTo>
                    <a:lnTo>
                      <a:pt x="436" y="102"/>
                    </a:lnTo>
                    <a:lnTo>
                      <a:pt x="452" y="74"/>
                    </a:lnTo>
                    <a:lnTo>
                      <a:pt x="373" y="33"/>
                    </a:lnTo>
                    <a:lnTo>
                      <a:pt x="358" y="60"/>
                    </a:lnTo>
                    <a:close/>
                    <a:moveTo>
                      <a:pt x="436" y="102"/>
                    </a:moveTo>
                    <a:lnTo>
                      <a:pt x="435" y="102"/>
                    </a:lnTo>
                    <a:lnTo>
                      <a:pt x="435" y="101"/>
                    </a:lnTo>
                    <a:lnTo>
                      <a:pt x="443" y="89"/>
                    </a:lnTo>
                    <a:lnTo>
                      <a:pt x="436" y="102"/>
                    </a:lnTo>
                    <a:close/>
                    <a:moveTo>
                      <a:pt x="435" y="101"/>
                    </a:moveTo>
                    <a:lnTo>
                      <a:pt x="508" y="154"/>
                    </a:lnTo>
                    <a:lnTo>
                      <a:pt x="526" y="128"/>
                    </a:lnTo>
                    <a:lnTo>
                      <a:pt x="453" y="75"/>
                    </a:lnTo>
                    <a:lnTo>
                      <a:pt x="435" y="101"/>
                    </a:lnTo>
                    <a:close/>
                    <a:moveTo>
                      <a:pt x="508" y="154"/>
                    </a:moveTo>
                    <a:lnTo>
                      <a:pt x="581" y="206"/>
                    </a:lnTo>
                    <a:lnTo>
                      <a:pt x="599" y="180"/>
                    </a:lnTo>
                    <a:lnTo>
                      <a:pt x="526" y="128"/>
                    </a:lnTo>
                    <a:lnTo>
                      <a:pt x="508" y="154"/>
                    </a:lnTo>
                    <a:close/>
                    <a:moveTo>
                      <a:pt x="581" y="206"/>
                    </a:moveTo>
                    <a:lnTo>
                      <a:pt x="580" y="205"/>
                    </a:lnTo>
                    <a:lnTo>
                      <a:pt x="579" y="205"/>
                    </a:lnTo>
                    <a:lnTo>
                      <a:pt x="590" y="193"/>
                    </a:lnTo>
                    <a:lnTo>
                      <a:pt x="581" y="206"/>
                    </a:lnTo>
                    <a:close/>
                    <a:moveTo>
                      <a:pt x="579" y="205"/>
                    </a:moveTo>
                    <a:lnTo>
                      <a:pt x="637" y="257"/>
                    </a:lnTo>
                    <a:lnTo>
                      <a:pt x="658" y="234"/>
                    </a:lnTo>
                    <a:lnTo>
                      <a:pt x="600" y="182"/>
                    </a:lnTo>
                    <a:lnTo>
                      <a:pt x="579" y="205"/>
                    </a:lnTo>
                    <a:close/>
                    <a:moveTo>
                      <a:pt x="658" y="234"/>
                    </a:moveTo>
                    <a:lnTo>
                      <a:pt x="658" y="234"/>
                    </a:lnTo>
                    <a:lnTo>
                      <a:pt x="658" y="234"/>
                    </a:lnTo>
                    <a:lnTo>
                      <a:pt x="647" y="246"/>
                    </a:lnTo>
                    <a:lnTo>
                      <a:pt x="658" y="234"/>
                    </a:lnTo>
                    <a:close/>
                    <a:moveTo>
                      <a:pt x="637" y="257"/>
                    </a:moveTo>
                    <a:lnTo>
                      <a:pt x="689" y="304"/>
                    </a:lnTo>
                    <a:lnTo>
                      <a:pt x="711" y="280"/>
                    </a:lnTo>
                    <a:lnTo>
                      <a:pt x="658" y="234"/>
                    </a:lnTo>
                    <a:lnTo>
                      <a:pt x="637" y="257"/>
                    </a:lnTo>
                    <a:close/>
                    <a:moveTo>
                      <a:pt x="689" y="304"/>
                    </a:moveTo>
                    <a:lnTo>
                      <a:pt x="689" y="304"/>
                    </a:lnTo>
                    <a:lnTo>
                      <a:pt x="688" y="304"/>
                    </a:lnTo>
                    <a:lnTo>
                      <a:pt x="699" y="293"/>
                    </a:lnTo>
                    <a:lnTo>
                      <a:pt x="689" y="304"/>
                    </a:lnTo>
                    <a:close/>
                    <a:moveTo>
                      <a:pt x="688" y="304"/>
                    </a:moveTo>
                    <a:lnTo>
                      <a:pt x="725" y="340"/>
                    </a:lnTo>
                    <a:lnTo>
                      <a:pt x="747" y="318"/>
                    </a:lnTo>
                    <a:lnTo>
                      <a:pt x="711" y="281"/>
                    </a:lnTo>
                    <a:lnTo>
                      <a:pt x="688" y="30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07" name="Freeform 195">
                <a:extLst>
                  <a:ext uri="{FF2B5EF4-FFF2-40B4-BE49-F238E27FC236}">
                    <a16:creationId xmlns:a16="http://schemas.microsoft.com/office/drawing/2014/main" id="{70A5ABE2-ED3F-C720-E696-01E541B01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936"/>
                <a:ext cx="169" cy="257"/>
              </a:xfrm>
              <a:custGeom>
                <a:avLst/>
                <a:gdLst>
                  <a:gd name="T0" fmla="*/ 188 w 841"/>
                  <a:gd name="T1" fmla="*/ 528 h 1285"/>
                  <a:gd name="T2" fmla="*/ 209 w 841"/>
                  <a:gd name="T3" fmla="*/ 481 h 1285"/>
                  <a:gd name="T4" fmla="*/ 235 w 841"/>
                  <a:gd name="T5" fmla="*/ 413 h 1285"/>
                  <a:gd name="T6" fmla="*/ 271 w 841"/>
                  <a:gd name="T7" fmla="*/ 335 h 1285"/>
                  <a:gd name="T8" fmla="*/ 313 w 841"/>
                  <a:gd name="T9" fmla="*/ 251 h 1285"/>
                  <a:gd name="T10" fmla="*/ 360 w 841"/>
                  <a:gd name="T11" fmla="*/ 168 h 1285"/>
                  <a:gd name="T12" fmla="*/ 418 w 841"/>
                  <a:gd name="T13" fmla="*/ 94 h 1285"/>
                  <a:gd name="T14" fmla="*/ 486 w 841"/>
                  <a:gd name="T15" fmla="*/ 42 h 1285"/>
                  <a:gd name="T16" fmla="*/ 559 w 841"/>
                  <a:gd name="T17" fmla="*/ 6 h 1285"/>
                  <a:gd name="T18" fmla="*/ 638 w 841"/>
                  <a:gd name="T19" fmla="*/ 0 h 1285"/>
                  <a:gd name="T20" fmla="*/ 731 w 841"/>
                  <a:gd name="T21" fmla="*/ 27 h 1285"/>
                  <a:gd name="T22" fmla="*/ 794 w 841"/>
                  <a:gd name="T23" fmla="*/ 79 h 1285"/>
                  <a:gd name="T24" fmla="*/ 830 w 841"/>
                  <a:gd name="T25" fmla="*/ 147 h 1285"/>
                  <a:gd name="T26" fmla="*/ 841 w 841"/>
                  <a:gd name="T27" fmla="*/ 220 h 1285"/>
                  <a:gd name="T28" fmla="*/ 835 w 841"/>
                  <a:gd name="T29" fmla="*/ 303 h 1285"/>
                  <a:gd name="T30" fmla="*/ 810 w 841"/>
                  <a:gd name="T31" fmla="*/ 392 h 1285"/>
                  <a:gd name="T32" fmla="*/ 778 w 841"/>
                  <a:gd name="T33" fmla="*/ 476 h 1285"/>
                  <a:gd name="T34" fmla="*/ 742 w 841"/>
                  <a:gd name="T35" fmla="*/ 559 h 1285"/>
                  <a:gd name="T36" fmla="*/ 705 w 841"/>
                  <a:gd name="T37" fmla="*/ 633 h 1285"/>
                  <a:gd name="T38" fmla="*/ 668 w 841"/>
                  <a:gd name="T39" fmla="*/ 695 h 1285"/>
                  <a:gd name="T40" fmla="*/ 643 w 841"/>
                  <a:gd name="T41" fmla="*/ 742 h 1285"/>
                  <a:gd name="T42" fmla="*/ 621 w 841"/>
                  <a:gd name="T43" fmla="*/ 794 h 1285"/>
                  <a:gd name="T44" fmla="*/ 596 w 841"/>
                  <a:gd name="T45" fmla="*/ 862 h 1285"/>
                  <a:gd name="T46" fmla="*/ 564 w 841"/>
                  <a:gd name="T47" fmla="*/ 941 h 1285"/>
                  <a:gd name="T48" fmla="*/ 522 w 841"/>
                  <a:gd name="T49" fmla="*/ 1024 h 1285"/>
                  <a:gd name="T50" fmla="*/ 480 w 841"/>
                  <a:gd name="T51" fmla="*/ 1108 h 1285"/>
                  <a:gd name="T52" fmla="*/ 423 w 841"/>
                  <a:gd name="T53" fmla="*/ 1180 h 1285"/>
                  <a:gd name="T54" fmla="*/ 360 w 841"/>
                  <a:gd name="T55" fmla="*/ 1238 h 1285"/>
                  <a:gd name="T56" fmla="*/ 293 w 841"/>
                  <a:gd name="T57" fmla="*/ 1275 h 1285"/>
                  <a:gd name="T58" fmla="*/ 214 w 841"/>
                  <a:gd name="T59" fmla="*/ 1285 h 1285"/>
                  <a:gd name="T60" fmla="*/ 126 w 841"/>
                  <a:gd name="T61" fmla="*/ 1259 h 1285"/>
                  <a:gd name="T62" fmla="*/ 52 w 841"/>
                  <a:gd name="T63" fmla="*/ 1202 h 1285"/>
                  <a:gd name="T64" fmla="*/ 15 w 841"/>
                  <a:gd name="T65" fmla="*/ 1133 h 1285"/>
                  <a:gd name="T66" fmla="*/ 0 w 841"/>
                  <a:gd name="T67" fmla="*/ 1055 h 1285"/>
                  <a:gd name="T68" fmla="*/ 5 w 841"/>
                  <a:gd name="T69" fmla="*/ 972 h 1285"/>
                  <a:gd name="T70" fmla="*/ 27 w 841"/>
                  <a:gd name="T71" fmla="*/ 883 h 1285"/>
                  <a:gd name="T72" fmla="*/ 57 w 841"/>
                  <a:gd name="T73" fmla="*/ 800 h 1285"/>
                  <a:gd name="T74" fmla="*/ 94 w 841"/>
                  <a:gd name="T75" fmla="*/ 716 h 1285"/>
                  <a:gd name="T76" fmla="*/ 131 w 841"/>
                  <a:gd name="T77" fmla="*/ 638 h 1285"/>
                  <a:gd name="T78" fmla="*/ 162 w 841"/>
                  <a:gd name="T79" fmla="*/ 574 h 1285"/>
                  <a:gd name="T80" fmla="*/ 188 w 841"/>
                  <a:gd name="T81" fmla="*/ 528 h 1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1" h="1285">
                    <a:moveTo>
                      <a:pt x="188" y="528"/>
                    </a:moveTo>
                    <a:lnTo>
                      <a:pt x="209" y="481"/>
                    </a:lnTo>
                    <a:lnTo>
                      <a:pt x="235" y="413"/>
                    </a:lnTo>
                    <a:lnTo>
                      <a:pt x="271" y="335"/>
                    </a:lnTo>
                    <a:lnTo>
                      <a:pt x="313" y="251"/>
                    </a:lnTo>
                    <a:lnTo>
                      <a:pt x="360" y="168"/>
                    </a:lnTo>
                    <a:lnTo>
                      <a:pt x="418" y="94"/>
                    </a:lnTo>
                    <a:lnTo>
                      <a:pt x="486" y="42"/>
                    </a:lnTo>
                    <a:lnTo>
                      <a:pt x="559" y="6"/>
                    </a:lnTo>
                    <a:lnTo>
                      <a:pt x="638" y="0"/>
                    </a:lnTo>
                    <a:lnTo>
                      <a:pt x="731" y="27"/>
                    </a:lnTo>
                    <a:lnTo>
                      <a:pt x="794" y="79"/>
                    </a:lnTo>
                    <a:lnTo>
                      <a:pt x="830" y="147"/>
                    </a:lnTo>
                    <a:lnTo>
                      <a:pt x="841" y="220"/>
                    </a:lnTo>
                    <a:lnTo>
                      <a:pt x="835" y="303"/>
                    </a:lnTo>
                    <a:lnTo>
                      <a:pt x="810" y="392"/>
                    </a:lnTo>
                    <a:lnTo>
                      <a:pt x="778" y="476"/>
                    </a:lnTo>
                    <a:lnTo>
                      <a:pt x="742" y="559"/>
                    </a:lnTo>
                    <a:lnTo>
                      <a:pt x="705" y="633"/>
                    </a:lnTo>
                    <a:lnTo>
                      <a:pt x="668" y="695"/>
                    </a:lnTo>
                    <a:lnTo>
                      <a:pt x="643" y="742"/>
                    </a:lnTo>
                    <a:lnTo>
                      <a:pt x="621" y="794"/>
                    </a:lnTo>
                    <a:lnTo>
                      <a:pt x="596" y="862"/>
                    </a:lnTo>
                    <a:lnTo>
                      <a:pt x="564" y="941"/>
                    </a:lnTo>
                    <a:lnTo>
                      <a:pt x="522" y="1024"/>
                    </a:lnTo>
                    <a:lnTo>
                      <a:pt x="480" y="1108"/>
                    </a:lnTo>
                    <a:lnTo>
                      <a:pt x="423" y="1180"/>
                    </a:lnTo>
                    <a:lnTo>
                      <a:pt x="360" y="1238"/>
                    </a:lnTo>
                    <a:lnTo>
                      <a:pt x="293" y="1275"/>
                    </a:lnTo>
                    <a:lnTo>
                      <a:pt x="214" y="1285"/>
                    </a:lnTo>
                    <a:lnTo>
                      <a:pt x="126" y="1259"/>
                    </a:lnTo>
                    <a:lnTo>
                      <a:pt x="52" y="1202"/>
                    </a:lnTo>
                    <a:lnTo>
                      <a:pt x="15" y="1133"/>
                    </a:lnTo>
                    <a:lnTo>
                      <a:pt x="0" y="1055"/>
                    </a:lnTo>
                    <a:lnTo>
                      <a:pt x="5" y="972"/>
                    </a:lnTo>
                    <a:lnTo>
                      <a:pt x="27" y="883"/>
                    </a:lnTo>
                    <a:lnTo>
                      <a:pt x="57" y="800"/>
                    </a:lnTo>
                    <a:lnTo>
                      <a:pt x="94" y="716"/>
                    </a:lnTo>
                    <a:lnTo>
                      <a:pt x="131" y="638"/>
                    </a:lnTo>
                    <a:lnTo>
                      <a:pt x="162" y="574"/>
                    </a:lnTo>
                    <a:lnTo>
                      <a:pt x="188" y="528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08" name="Freeform 196">
                <a:extLst>
                  <a:ext uri="{FF2B5EF4-FFF2-40B4-BE49-F238E27FC236}">
                    <a16:creationId xmlns:a16="http://schemas.microsoft.com/office/drawing/2014/main" id="{C606C2C7-B3E8-ED21-AA10-143A51F471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2" y="2933"/>
                <a:ext cx="175" cy="263"/>
              </a:xfrm>
              <a:custGeom>
                <a:avLst/>
                <a:gdLst>
                  <a:gd name="T0" fmla="*/ 209 w 872"/>
                  <a:gd name="T1" fmla="*/ 490 h 1315"/>
                  <a:gd name="T2" fmla="*/ 209 w 872"/>
                  <a:gd name="T3" fmla="*/ 491 h 1315"/>
                  <a:gd name="T4" fmla="*/ 264 w 872"/>
                  <a:gd name="T5" fmla="*/ 434 h 1315"/>
                  <a:gd name="T6" fmla="*/ 301 w 872"/>
                  <a:gd name="T7" fmla="*/ 357 h 1315"/>
                  <a:gd name="T8" fmla="*/ 301 w 872"/>
                  <a:gd name="T9" fmla="*/ 357 h 1315"/>
                  <a:gd name="T10" fmla="*/ 389 w 872"/>
                  <a:gd name="T11" fmla="*/ 190 h 1315"/>
                  <a:gd name="T12" fmla="*/ 375 w 872"/>
                  <a:gd name="T13" fmla="*/ 183 h 1315"/>
                  <a:gd name="T14" fmla="*/ 446 w 872"/>
                  <a:gd name="T15" fmla="*/ 119 h 1315"/>
                  <a:gd name="T16" fmla="*/ 491 w 872"/>
                  <a:gd name="T17" fmla="*/ 45 h 1315"/>
                  <a:gd name="T18" fmla="*/ 510 w 872"/>
                  <a:gd name="T19" fmla="*/ 69 h 1315"/>
                  <a:gd name="T20" fmla="*/ 578 w 872"/>
                  <a:gd name="T21" fmla="*/ 36 h 1315"/>
                  <a:gd name="T22" fmla="*/ 573 w 872"/>
                  <a:gd name="T23" fmla="*/ 5 h 1315"/>
                  <a:gd name="T24" fmla="*/ 648 w 872"/>
                  <a:gd name="T25" fmla="*/ 31 h 1315"/>
                  <a:gd name="T26" fmla="*/ 736 w 872"/>
                  <a:gd name="T27" fmla="*/ 54 h 1315"/>
                  <a:gd name="T28" fmla="*/ 736 w 872"/>
                  <a:gd name="T29" fmla="*/ 54 h 1315"/>
                  <a:gd name="T30" fmla="*/ 832 w 872"/>
                  <a:gd name="T31" fmla="*/ 169 h 1315"/>
                  <a:gd name="T32" fmla="*/ 845 w 872"/>
                  <a:gd name="T33" fmla="*/ 162 h 1315"/>
                  <a:gd name="T34" fmla="*/ 840 w 872"/>
                  <a:gd name="T35" fmla="*/ 237 h 1315"/>
                  <a:gd name="T36" fmla="*/ 867 w 872"/>
                  <a:gd name="T37" fmla="*/ 319 h 1315"/>
                  <a:gd name="T38" fmla="*/ 835 w 872"/>
                  <a:gd name="T39" fmla="*/ 317 h 1315"/>
                  <a:gd name="T40" fmla="*/ 810 w 872"/>
                  <a:gd name="T41" fmla="*/ 403 h 1315"/>
                  <a:gd name="T42" fmla="*/ 839 w 872"/>
                  <a:gd name="T43" fmla="*/ 413 h 1315"/>
                  <a:gd name="T44" fmla="*/ 779 w 872"/>
                  <a:gd name="T45" fmla="*/ 484 h 1315"/>
                  <a:gd name="T46" fmla="*/ 742 w 872"/>
                  <a:gd name="T47" fmla="*/ 567 h 1315"/>
                  <a:gd name="T48" fmla="*/ 742 w 872"/>
                  <a:gd name="T49" fmla="*/ 567 h 1315"/>
                  <a:gd name="T50" fmla="*/ 670 w 872"/>
                  <a:gd name="T51" fmla="*/ 702 h 1315"/>
                  <a:gd name="T52" fmla="*/ 683 w 872"/>
                  <a:gd name="T53" fmla="*/ 710 h 1315"/>
                  <a:gd name="T54" fmla="*/ 672 w 872"/>
                  <a:gd name="T55" fmla="*/ 763 h 1315"/>
                  <a:gd name="T56" fmla="*/ 651 w 872"/>
                  <a:gd name="T57" fmla="*/ 815 h 1315"/>
                  <a:gd name="T58" fmla="*/ 652 w 872"/>
                  <a:gd name="T59" fmla="*/ 815 h 1315"/>
                  <a:gd name="T60" fmla="*/ 597 w 872"/>
                  <a:gd name="T61" fmla="*/ 868 h 1315"/>
                  <a:gd name="T62" fmla="*/ 625 w 872"/>
                  <a:gd name="T63" fmla="*/ 883 h 1315"/>
                  <a:gd name="T64" fmla="*/ 565 w 872"/>
                  <a:gd name="T65" fmla="*/ 948 h 1315"/>
                  <a:gd name="T66" fmla="*/ 510 w 872"/>
                  <a:gd name="T67" fmla="*/ 1129 h 1315"/>
                  <a:gd name="T68" fmla="*/ 481 w 872"/>
                  <a:gd name="T69" fmla="*/ 1116 h 1315"/>
                  <a:gd name="T70" fmla="*/ 426 w 872"/>
                  <a:gd name="T71" fmla="*/ 1185 h 1315"/>
                  <a:gd name="T72" fmla="*/ 449 w 872"/>
                  <a:gd name="T73" fmla="*/ 1207 h 1315"/>
                  <a:gd name="T74" fmla="*/ 368 w 872"/>
                  <a:gd name="T75" fmla="*/ 1239 h 1315"/>
                  <a:gd name="T76" fmla="*/ 306 w 872"/>
                  <a:gd name="T77" fmla="*/ 1274 h 1315"/>
                  <a:gd name="T78" fmla="*/ 306 w 872"/>
                  <a:gd name="T79" fmla="*/ 1274 h 1315"/>
                  <a:gd name="T80" fmla="*/ 145 w 872"/>
                  <a:gd name="T81" fmla="*/ 1258 h 1315"/>
                  <a:gd name="T82" fmla="*/ 141 w 872"/>
                  <a:gd name="T83" fmla="*/ 1274 h 1315"/>
                  <a:gd name="T84" fmla="*/ 77 w 872"/>
                  <a:gd name="T85" fmla="*/ 1204 h 1315"/>
                  <a:gd name="T86" fmla="*/ 17 w 872"/>
                  <a:gd name="T87" fmla="*/ 1156 h 1315"/>
                  <a:gd name="T88" fmla="*/ 45 w 872"/>
                  <a:gd name="T89" fmla="*/ 1141 h 1315"/>
                  <a:gd name="T90" fmla="*/ 30 w 872"/>
                  <a:gd name="T91" fmla="*/ 1069 h 1315"/>
                  <a:gd name="T92" fmla="*/ 0 w 872"/>
                  <a:gd name="T93" fmla="*/ 1070 h 1315"/>
                  <a:gd name="T94" fmla="*/ 35 w 872"/>
                  <a:gd name="T95" fmla="*/ 990 h 1315"/>
                  <a:gd name="T96" fmla="*/ 56 w 872"/>
                  <a:gd name="T97" fmla="*/ 904 h 1315"/>
                  <a:gd name="T98" fmla="*/ 56 w 872"/>
                  <a:gd name="T99" fmla="*/ 904 h 1315"/>
                  <a:gd name="T100" fmla="*/ 123 w 872"/>
                  <a:gd name="T101" fmla="*/ 737 h 1315"/>
                  <a:gd name="T102" fmla="*/ 109 w 872"/>
                  <a:gd name="T103" fmla="*/ 731 h 1315"/>
                  <a:gd name="T104" fmla="*/ 160 w 872"/>
                  <a:gd name="T105" fmla="*/ 659 h 1315"/>
                  <a:gd name="T106" fmla="*/ 163 w 872"/>
                  <a:gd name="T107" fmla="*/ 583 h 1315"/>
                  <a:gd name="T108" fmla="*/ 191 w 872"/>
                  <a:gd name="T109" fmla="*/ 597 h 1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72" h="1315">
                    <a:moveTo>
                      <a:pt x="217" y="549"/>
                    </a:moveTo>
                    <a:lnTo>
                      <a:pt x="238" y="502"/>
                    </a:lnTo>
                    <a:lnTo>
                      <a:pt x="210" y="490"/>
                    </a:lnTo>
                    <a:lnTo>
                      <a:pt x="188" y="536"/>
                    </a:lnTo>
                    <a:lnTo>
                      <a:pt x="217" y="549"/>
                    </a:lnTo>
                    <a:close/>
                    <a:moveTo>
                      <a:pt x="209" y="491"/>
                    </a:moveTo>
                    <a:lnTo>
                      <a:pt x="209" y="490"/>
                    </a:lnTo>
                    <a:lnTo>
                      <a:pt x="210" y="490"/>
                    </a:lnTo>
                    <a:lnTo>
                      <a:pt x="224" y="496"/>
                    </a:lnTo>
                    <a:lnTo>
                      <a:pt x="209" y="491"/>
                    </a:lnTo>
                    <a:close/>
                    <a:moveTo>
                      <a:pt x="238" y="502"/>
                    </a:moveTo>
                    <a:lnTo>
                      <a:pt x="265" y="433"/>
                    </a:lnTo>
                    <a:lnTo>
                      <a:pt x="235" y="422"/>
                    </a:lnTo>
                    <a:lnTo>
                      <a:pt x="209" y="491"/>
                    </a:lnTo>
                    <a:lnTo>
                      <a:pt x="238" y="502"/>
                    </a:lnTo>
                    <a:close/>
                    <a:moveTo>
                      <a:pt x="265" y="433"/>
                    </a:moveTo>
                    <a:lnTo>
                      <a:pt x="264" y="434"/>
                    </a:lnTo>
                    <a:lnTo>
                      <a:pt x="264" y="434"/>
                    </a:lnTo>
                    <a:lnTo>
                      <a:pt x="250" y="428"/>
                    </a:lnTo>
                    <a:lnTo>
                      <a:pt x="265" y="433"/>
                    </a:lnTo>
                    <a:close/>
                    <a:moveTo>
                      <a:pt x="264" y="434"/>
                    </a:moveTo>
                    <a:lnTo>
                      <a:pt x="301" y="356"/>
                    </a:lnTo>
                    <a:lnTo>
                      <a:pt x="272" y="343"/>
                    </a:lnTo>
                    <a:lnTo>
                      <a:pt x="235" y="421"/>
                    </a:lnTo>
                    <a:lnTo>
                      <a:pt x="264" y="434"/>
                    </a:lnTo>
                    <a:close/>
                    <a:moveTo>
                      <a:pt x="301" y="356"/>
                    </a:moveTo>
                    <a:lnTo>
                      <a:pt x="302" y="355"/>
                    </a:lnTo>
                    <a:lnTo>
                      <a:pt x="301" y="357"/>
                    </a:lnTo>
                    <a:lnTo>
                      <a:pt x="286" y="350"/>
                    </a:lnTo>
                    <a:lnTo>
                      <a:pt x="301" y="356"/>
                    </a:lnTo>
                    <a:close/>
                    <a:moveTo>
                      <a:pt x="301" y="357"/>
                    </a:moveTo>
                    <a:lnTo>
                      <a:pt x="342" y="273"/>
                    </a:lnTo>
                    <a:lnTo>
                      <a:pt x="314" y="259"/>
                    </a:lnTo>
                    <a:lnTo>
                      <a:pt x="272" y="343"/>
                    </a:lnTo>
                    <a:lnTo>
                      <a:pt x="301" y="357"/>
                    </a:lnTo>
                    <a:close/>
                    <a:moveTo>
                      <a:pt x="342" y="273"/>
                    </a:moveTo>
                    <a:lnTo>
                      <a:pt x="341" y="274"/>
                    </a:lnTo>
                    <a:lnTo>
                      <a:pt x="342" y="273"/>
                    </a:lnTo>
                    <a:lnTo>
                      <a:pt x="328" y="266"/>
                    </a:lnTo>
                    <a:lnTo>
                      <a:pt x="342" y="273"/>
                    </a:lnTo>
                    <a:close/>
                    <a:moveTo>
                      <a:pt x="342" y="273"/>
                    </a:moveTo>
                    <a:lnTo>
                      <a:pt x="389" y="190"/>
                    </a:lnTo>
                    <a:lnTo>
                      <a:pt x="362" y="175"/>
                    </a:lnTo>
                    <a:lnTo>
                      <a:pt x="315" y="258"/>
                    </a:lnTo>
                    <a:lnTo>
                      <a:pt x="342" y="273"/>
                    </a:lnTo>
                    <a:close/>
                    <a:moveTo>
                      <a:pt x="389" y="190"/>
                    </a:moveTo>
                    <a:lnTo>
                      <a:pt x="388" y="192"/>
                    </a:lnTo>
                    <a:lnTo>
                      <a:pt x="387" y="193"/>
                    </a:lnTo>
                    <a:lnTo>
                      <a:pt x="375" y="183"/>
                    </a:lnTo>
                    <a:lnTo>
                      <a:pt x="389" y="190"/>
                    </a:lnTo>
                    <a:close/>
                    <a:moveTo>
                      <a:pt x="387" y="193"/>
                    </a:moveTo>
                    <a:lnTo>
                      <a:pt x="446" y="119"/>
                    </a:lnTo>
                    <a:lnTo>
                      <a:pt x="420" y="100"/>
                    </a:lnTo>
                    <a:lnTo>
                      <a:pt x="363" y="172"/>
                    </a:lnTo>
                    <a:lnTo>
                      <a:pt x="387" y="193"/>
                    </a:lnTo>
                    <a:close/>
                    <a:moveTo>
                      <a:pt x="446" y="119"/>
                    </a:moveTo>
                    <a:lnTo>
                      <a:pt x="444" y="120"/>
                    </a:lnTo>
                    <a:lnTo>
                      <a:pt x="442" y="121"/>
                    </a:lnTo>
                    <a:lnTo>
                      <a:pt x="433" y="109"/>
                    </a:lnTo>
                    <a:lnTo>
                      <a:pt x="446" y="119"/>
                    </a:lnTo>
                    <a:close/>
                    <a:moveTo>
                      <a:pt x="442" y="121"/>
                    </a:moveTo>
                    <a:lnTo>
                      <a:pt x="510" y="69"/>
                    </a:lnTo>
                    <a:lnTo>
                      <a:pt x="491" y="45"/>
                    </a:lnTo>
                    <a:lnTo>
                      <a:pt x="423" y="97"/>
                    </a:lnTo>
                    <a:lnTo>
                      <a:pt x="442" y="121"/>
                    </a:lnTo>
                    <a:close/>
                    <a:moveTo>
                      <a:pt x="510" y="69"/>
                    </a:moveTo>
                    <a:lnTo>
                      <a:pt x="509" y="70"/>
                    </a:lnTo>
                    <a:lnTo>
                      <a:pt x="508" y="71"/>
                    </a:lnTo>
                    <a:lnTo>
                      <a:pt x="501" y="57"/>
                    </a:lnTo>
                    <a:lnTo>
                      <a:pt x="510" y="69"/>
                    </a:lnTo>
                    <a:close/>
                    <a:moveTo>
                      <a:pt x="508" y="71"/>
                    </a:moveTo>
                    <a:lnTo>
                      <a:pt x="581" y="35"/>
                    </a:lnTo>
                    <a:lnTo>
                      <a:pt x="567" y="6"/>
                    </a:lnTo>
                    <a:lnTo>
                      <a:pt x="493" y="43"/>
                    </a:lnTo>
                    <a:lnTo>
                      <a:pt x="508" y="71"/>
                    </a:lnTo>
                    <a:close/>
                    <a:moveTo>
                      <a:pt x="581" y="35"/>
                    </a:moveTo>
                    <a:lnTo>
                      <a:pt x="578" y="36"/>
                    </a:lnTo>
                    <a:lnTo>
                      <a:pt x="575" y="37"/>
                    </a:lnTo>
                    <a:lnTo>
                      <a:pt x="574" y="21"/>
                    </a:lnTo>
                    <a:lnTo>
                      <a:pt x="581" y="35"/>
                    </a:lnTo>
                    <a:close/>
                    <a:moveTo>
                      <a:pt x="575" y="37"/>
                    </a:moveTo>
                    <a:lnTo>
                      <a:pt x="654" y="31"/>
                    </a:lnTo>
                    <a:lnTo>
                      <a:pt x="652" y="0"/>
                    </a:lnTo>
                    <a:lnTo>
                      <a:pt x="573" y="5"/>
                    </a:lnTo>
                    <a:lnTo>
                      <a:pt x="575" y="37"/>
                    </a:lnTo>
                    <a:close/>
                    <a:moveTo>
                      <a:pt x="654" y="31"/>
                    </a:moveTo>
                    <a:lnTo>
                      <a:pt x="651" y="32"/>
                    </a:lnTo>
                    <a:lnTo>
                      <a:pt x="648" y="31"/>
                    </a:lnTo>
                    <a:lnTo>
                      <a:pt x="653" y="15"/>
                    </a:lnTo>
                    <a:lnTo>
                      <a:pt x="654" y="31"/>
                    </a:lnTo>
                    <a:close/>
                    <a:moveTo>
                      <a:pt x="648" y="31"/>
                    </a:moveTo>
                    <a:lnTo>
                      <a:pt x="742" y="57"/>
                    </a:lnTo>
                    <a:lnTo>
                      <a:pt x="750" y="27"/>
                    </a:lnTo>
                    <a:lnTo>
                      <a:pt x="657" y="0"/>
                    </a:lnTo>
                    <a:lnTo>
                      <a:pt x="648" y="31"/>
                    </a:lnTo>
                    <a:close/>
                    <a:moveTo>
                      <a:pt x="742" y="57"/>
                    </a:moveTo>
                    <a:lnTo>
                      <a:pt x="738" y="56"/>
                    </a:lnTo>
                    <a:lnTo>
                      <a:pt x="736" y="54"/>
                    </a:lnTo>
                    <a:lnTo>
                      <a:pt x="746" y="42"/>
                    </a:lnTo>
                    <a:lnTo>
                      <a:pt x="742" y="57"/>
                    </a:lnTo>
                    <a:close/>
                    <a:moveTo>
                      <a:pt x="736" y="54"/>
                    </a:moveTo>
                    <a:lnTo>
                      <a:pt x="798" y="106"/>
                    </a:lnTo>
                    <a:lnTo>
                      <a:pt x="819" y="82"/>
                    </a:lnTo>
                    <a:lnTo>
                      <a:pt x="757" y="30"/>
                    </a:lnTo>
                    <a:lnTo>
                      <a:pt x="736" y="54"/>
                    </a:lnTo>
                    <a:close/>
                    <a:moveTo>
                      <a:pt x="798" y="106"/>
                    </a:moveTo>
                    <a:lnTo>
                      <a:pt x="796" y="104"/>
                    </a:lnTo>
                    <a:lnTo>
                      <a:pt x="795" y="101"/>
                    </a:lnTo>
                    <a:lnTo>
                      <a:pt x="809" y="94"/>
                    </a:lnTo>
                    <a:lnTo>
                      <a:pt x="798" y="106"/>
                    </a:lnTo>
                    <a:close/>
                    <a:moveTo>
                      <a:pt x="795" y="101"/>
                    </a:moveTo>
                    <a:lnTo>
                      <a:pt x="832" y="169"/>
                    </a:lnTo>
                    <a:lnTo>
                      <a:pt x="860" y="154"/>
                    </a:lnTo>
                    <a:lnTo>
                      <a:pt x="823" y="87"/>
                    </a:lnTo>
                    <a:lnTo>
                      <a:pt x="795" y="101"/>
                    </a:lnTo>
                    <a:close/>
                    <a:moveTo>
                      <a:pt x="832" y="169"/>
                    </a:moveTo>
                    <a:lnTo>
                      <a:pt x="830" y="166"/>
                    </a:lnTo>
                    <a:lnTo>
                      <a:pt x="830" y="164"/>
                    </a:lnTo>
                    <a:lnTo>
                      <a:pt x="845" y="162"/>
                    </a:lnTo>
                    <a:lnTo>
                      <a:pt x="832" y="169"/>
                    </a:lnTo>
                    <a:close/>
                    <a:moveTo>
                      <a:pt x="830" y="164"/>
                    </a:moveTo>
                    <a:lnTo>
                      <a:pt x="840" y="237"/>
                    </a:lnTo>
                    <a:lnTo>
                      <a:pt x="872" y="233"/>
                    </a:lnTo>
                    <a:lnTo>
                      <a:pt x="861" y="159"/>
                    </a:lnTo>
                    <a:lnTo>
                      <a:pt x="830" y="164"/>
                    </a:lnTo>
                    <a:close/>
                    <a:moveTo>
                      <a:pt x="840" y="237"/>
                    </a:moveTo>
                    <a:lnTo>
                      <a:pt x="840" y="236"/>
                    </a:lnTo>
                    <a:lnTo>
                      <a:pt x="840" y="234"/>
                    </a:lnTo>
                    <a:lnTo>
                      <a:pt x="856" y="235"/>
                    </a:lnTo>
                    <a:lnTo>
                      <a:pt x="840" y="237"/>
                    </a:lnTo>
                    <a:close/>
                    <a:moveTo>
                      <a:pt x="840" y="234"/>
                    </a:moveTo>
                    <a:lnTo>
                      <a:pt x="835" y="317"/>
                    </a:lnTo>
                    <a:lnTo>
                      <a:pt x="867" y="319"/>
                    </a:lnTo>
                    <a:lnTo>
                      <a:pt x="872" y="236"/>
                    </a:lnTo>
                    <a:lnTo>
                      <a:pt x="840" y="234"/>
                    </a:lnTo>
                    <a:close/>
                    <a:moveTo>
                      <a:pt x="835" y="317"/>
                    </a:moveTo>
                    <a:lnTo>
                      <a:pt x="835" y="315"/>
                    </a:lnTo>
                    <a:lnTo>
                      <a:pt x="835" y="314"/>
                    </a:lnTo>
                    <a:lnTo>
                      <a:pt x="850" y="318"/>
                    </a:lnTo>
                    <a:lnTo>
                      <a:pt x="835" y="317"/>
                    </a:lnTo>
                    <a:close/>
                    <a:moveTo>
                      <a:pt x="835" y="314"/>
                    </a:moveTo>
                    <a:lnTo>
                      <a:pt x="810" y="403"/>
                    </a:lnTo>
                    <a:lnTo>
                      <a:pt x="839" y="412"/>
                    </a:lnTo>
                    <a:lnTo>
                      <a:pt x="866" y="323"/>
                    </a:lnTo>
                    <a:lnTo>
                      <a:pt x="835" y="314"/>
                    </a:lnTo>
                    <a:close/>
                    <a:moveTo>
                      <a:pt x="810" y="403"/>
                    </a:moveTo>
                    <a:lnTo>
                      <a:pt x="810" y="403"/>
                    </a:lnTo>
                    <a:lnTo>
                      <a:pt x="810" y="402"/>
                    </a:lnTo>
                    <a:lnTo>
                      <a:pt x="825" y="407"/>
                    </a:lnTo>
                    <a:lnTo>
                      <a:pt x="810" y="403"/>
                    </a:lnTo>
                    <a:close/>
                    <a:moveTo>
                      <a:pt x="810" y="402"/>
                    </a:moveTo>
                    <a:lnTo>
                      <a:pt x="778" y="485"/>
                    </a:lnTo>
                    <a:lnTo>
                      <a:pt x="808" y="496"/>
                    </a:lnTo>
                    <a:lnTo>
                      <a:pt x="839" y="413"/>
                    </a:lnTo>
                    <a:lnTo>
                      <a:pt x="810" y="402"/>
                    </a:lnTo>
                    <a:close/>
                    <a:moveTo>
                      <a:pt x="778" y="485"/>
                    </a:moveTo>
                    <a:lnTo>
                      <a:pt x="778" y="486"/>
                    </a:lnTo>
                    <a:lnTo>
                      <a:pt x="779" y="484"/>
                    </a:lnTo>
                    <a:lnTo>
                      <a:pt x="793" y="491"/>
                    </a:lnTo>
                    <a:lnTo>
                      <a:pt x="778" y="485"/>
                    </a:lnTo>
                    <a:close/>
                    <a:moveTo>
                      <a:pt x="779" y="484"/>
                    </a:moveTo>
                    <a:lnTo>
                      <a:pt x="742" y="568"/>
                    </a:lnTo>
                    <a:lnTo>
                      <a:pt x="771" y="580"/>
                    </a:lnTo>
                    <a:lnTo>
                      <a:pt x="808" y="497"/>
                    </a:lnTo>
                    <a:lnTo>
                      <a:pt x="779" y="484"/>
                    </a:lnTo>
                    <a:close/>
                    <a:moveTo>
                      <a:pt x="742" y="568"/>
                    </a:moveTo>
                    <a:lnTo>
                      <a:pt x="742" y="568"/>
                    </a:lnTo>
                    <a:lnTo>
                      <a:pt x="742" y="567"/>
                    </a:lnTo>
                    <a:lnTo>
                      <a:pt x="757" y="574"/>
                    </a:lnTo>
                    <a:lnTo>
                      <a:pt x="742" y="568"/>
                    </a:lnTo>
                    <a:close/>
                    <a:moveTo>
                      <a:pt x="742" y="567"/>
                    </a:moveTo>
                    <a:lnTo>
                      <a:pt x="706" y="640"/>
                    </a:lnTo>
                    <a:lnTo>
                      <a:pt x="734" y="655"/>
                    </a:lnTo>
                    <a:lnTo>
                      <a:pt x="771" y="581"/>
                    </a:lnTo>
                    <a:lnTo>
                      <a:pt x="742" y="567"/>
                    </a:lnTo>
                    <a:close/>
                    <a:moveTo>
                      <a:pt x="706" y="640"/>
                    </a:moveTo>
                    <a:lnTo>
                      <a:pt x="707" y="639"/>
                    </a:lnTo>
                    <a:lnTo>
                      <a:pt x="707" y="639"/>
                    </a:lnTo>
                    <a:lnTo>
                      <a:pt x="720" y="648"/>
                    </a:lnTo>
                    <a:lnTo>
                      <a:pt x="706" y="640"/>
                    </a:lnTo>
                    <a:close/>
                    <a:moveTo>
                      <a:pt x="707" y="639"/>
                    </a:moveTo>
                    <a:lnTo>
                      <a:pt x="670" y="702"/>
                    </a:lnTo>
                    <a:lnTo>
                      <a:pt x="697" y="718"/>
                    </a:lnTo>
                    <a:lnTo>
                      <a:pt x="733" y="655"/>
                    </a:lnTo>
                    <a:lnTo>
                      <a:pt x="707" y="639"/>
                    </a:lnTo>
                    <a:close/>
                    <a:moveTo>
                      <a:pt x="697" y="718"/>
                    </a:moveTo>
                    <a:lnTo>
                      <a:pt x="696" y="718"/>
                    </a:lnTo>
                    <a:lnTo>
                      <a:pt x="697" y="718"/>
                    </a:lnTo>
                    <a:lnTo>
                      <a:pt x="683" y="710"/>
                    </a:lnTo>
                    <a:lnTo>
                      <a:pt x="697" y="718"/>
                    </a:lnTo>
                    <a:close/>
                    <a:moveTo>
                      <a:pt x="670" y="703"/>
                    </a:moveTo>
                    <a:lnTo>
                      <a:pt x="643" y="750"/>
                    </a:lnTo>
                    <a:lnTo>
                      <a:pt x="671" y="765"/>
                    </a:lnTo>
                    <a:lnTo>
                      <a:pt x="697" y="718"/>
                    </a:lnTo>
                    <a:lnTo>
                      <a:pt x="670" y="703"/>
                    </a:lnTo>
                    <a:close/>
                    <a:moveTo>
                      <a:pt x="672" y="763"/>
                    </a:moveTo>
                    <a:lnTo>
                      <a:pt x="672" y="764"/>
                    </a:lnTo>
                    <a:lnTo>
                      <a:pt x="671" y="765"/>
                    </a:lnTo>
                    <a:lnTo>
                      <a:pt x="658" y="757"/>
                    </a:lnTo>
                    <a:lnTo>
                      <a:pt x="672" y="763"/>
                    </a:lnTo>
                    <a:close/>
                    <a:moveTo>
                      <a:pt x="642" y="751"/>
                    </a:moveTo>
                    <a:lnTo>
                      <a:pt x="622" y="804"/>
                    </a:lnTo>
                    <a:lnTo>
                      <a:pt x="651" y="815"/>
                    </a:lnTo>
                    <a:lnTo>
                      <a:pt x="672" y="763"/>
                    </a:lnTo>
                    <a:lnTo>
                      <a:pt x="642" y="751"/>
                    </a:lnTo>
                    <a:close/>
                    <a:moveTo>
                      <a:pt x="652" y="815"/>
                    </a:moveTo>
                    <a:lnTo>
                      <a:pt x="650" y="819"/>
                    </a:lnTo>
                    <a:lnTo>
                      <a:pt x="651" y="815"/>
                    </a:lnTo>
                    <a:lnTo>
                      <a:pt x="636" y="809"/>
                    </a:lnTo>
                    <a:lnTo>
                      <a:pt x="652" y="815"/>
                    </a:lnTo>
                    <a:close/>
                    <a:moveTo>
                      <a:pt x="622" y="804"/>
                    </a:moveTo>
                    <a:lnTo>
                      <a:pt x="595" y="872"/>
                    </a:lnTo>
                    <a:lnTo>
                      <a:pt x="625" y="882"/>
                    </a:lnTo>
                    <a:lnTo>
                      <a:pt x="652" y="815"/>
                    </a:lnTo>
                    <a:lnTo>
                      <a:pt x="622" y="804"/>
                    </a:lnTo>
                    <a:close/>
                    <a:moveTo>
                      <a:pt x="595" y="872"/>
                    </a:moveTo>
                    <a:lnTo>
                      <a:pt x="597" y="868"/>
                    </a:lnTo>
                    <a:lnTo>
                      <a:pt x="595" y="871"/>
                    </a:lnTo>
                    <a:lnTo>
                      <a:pt x="611" y="877"/>
                    </a:lnTo>
                    <a:lnTo>
                      <a:pt x="595" y="872"/>
                    </a:lnTo>
                    <a:close/>
                    <a:moveTo>
                      <a:pt x="595" y="871"/>
                    </a:moveTo>
                    <a:lnTo>
                      <a:pt x="565" y="949"/>
                    </a:lnTo>
                    <a:lnTo>
                      <a:pt x="593" y="962"/>
                    </a:lnTo>
                    <a:lnTo>
                      <a:pt x="625" y="883"/>
                    </a:lnTo>
                    <a:lnTo>
                      <a:pt x="595" y="871"/>
                    </a:lnTo>
                    <a:close/>
                    <a:moveTo>
                      <a:pt x="565" y="949"/>
                    </a:moveTo>
                    <a:lnTo>
                      <a:pt x="565" y="949"/>
                    </a:lnTo>
                    <a:lnTo>
                      <a:pt x="565" y="948"/>
                    </a:lnTo>
                    <a:lnTo>
                      <a:pt x="579" y="956"/>
                    </a:lnTo>
                    <a:lnTo>
                      <a:pt x="565" y="949"/>
                    </a:lnTo>
                    <a:close/>
                    <a:moveTo>
                      <a:pt x="565" y="948"/>
                    </a:moveTo>
                    <a:lnTo>
                      <a:pt x="523" y="1032"/>
                    </a:lnTo>
                    <a:lnTo>
                      <a:pt x="552" y="1046"/>
                    </a:lnTo>
                    <a:lnTo>
                      <a:pt x="593" y="963"/>
                    </a:lnTo>
                    <a:lnTo>
                      <a:pt x="565" y="948"/>
                    </a:lnTo>
                    <a:close/>
                    <a:moveTo>
                      <a:pt x="523" y="1032"/>
                    </a:moveTo>
                    <a:lnTo>
                      <a:pt x="481" y="1116"/>
                    </a:lnTo>
                    <a:lnTo>
                      <a:pt x="510" y="1129"/>
                    </a:lnTo>
                    <a:lnTo>
                      <a:pt x="552" y="1046"/>
                    </a:lnTo>
                    <a:lnTo>
                      <a:pt x="523" y="1032"/>
                    </a:lnTo>
                    <a:close/>
                    <a:moveTo>
                      <a:pt x="481" y="1116"/>
                    </a:moveTo>
                    <a:lnTo>
                      <a:pt x="482" y="1114"/>
                    </a:lnTo>
                    <a:lnTo>
                      <a:pt x="483" y="1113"/>
                    </a:lnTo>
                    <a:lnTo>
                      <a:pt x="495" y="1123"/>
                    </a:lnTo>
                    <a:lnTo>
                      <a:pt x="481" y="1116"/>
                    </a:lnTo>
                    <a:close/>
                    <a:moveTo>
                      <a:pt x="483" y="1113"/>
                    </a:moveTo>
                    <a:lnTo>
                      <a:pt x="426" y="1186"/>
                    </a:lnTo>
                    <a:lnTo>
                      <a:pt x="451" y="1205"/>
                    </a:lnTo>
                    <a:lnTo>
                      <a:pt x="508" y="1132"/>
                    </a:lnTo>
                    <a:lnTo>
                      <a:pt x="483" y="1113"/>
                    </a:lnTo>
                    <a:close/>
                    <a:moveTo>
                      <a:pt x="426" y="1186"/>
                    </a:moveTo>
                    <a:lnTo>
                      <a:pt x="426" y="1185"/>
                    </a:lnTo>
                    <a:lnTo>
                      <a:pt x="427" y="1184"/>
                    </a:lnTo>
                    <a:lnTo>
                      <a:pt x="438" y="1195"/>
                    </a:lnTo>
                    <a:lnTo>
                      <a:pt x="426" y="1186"/>
                    </a:lnTo>
                    <a:close/>
                    <a:moveTo>
                      <a:pt x="427" y="1184"/>
                    </a:moveTo>
                    <a:lnTo>
                      <a:pt x="365" y="1241"/>
                    </a:lnTo>
                    <a:lnTo>
                      <a:pt x="386" y="1264"/>
                    </a:lnTo>
                    <a:lnTo>
                      <a:pt x="449" y="1207"/>
                    </a:lnTo>
                    <a:lnTo>
                      <a:pt x="427" y="1184"/>
                    </a:lnTo>
                    <a:close/>
                    <a:moveTo>
                      <a:pt x="365" y="1241"/>
                    </a:moveTo>
                    <a:lnTo>
                      <a:pt x="366" y="1240"/>
                    </a:lnTo>
                    <a:lnTo>
                      <a:pt x="368" y="1239"/>
                    </a:lnTo>
                    <a:lnTo>
                      <a:pt x="375" y="1253"/>
                    </a:lnTo>
                    <a:lnTo>
                      <a:pt x="365" y="1241"/>
                    </a:lnTo>
                    <a:close/>
                    <a:moveTo>
                      <a:pt x="368" y="1239"/>
                    </a:moveTo>
                    <a:lnTo>
                      <a:pt x="300" y="1276"/>
                    </a:lnTo>
                    <a:lnTo>
                      <a:pt x="315" y="1303"/>
                    </a:lnTo>
                    <a:lnTo>
                      <a:pt x="382" y="1267"/>
                    </a:lnTo>
                    <a:lnTo>
                      <a:pt x="368" y="1239"/>
                    </a:lnTo>
                    <a:close/>
                    <a:moveTo>
                      <a:pt x="300" y="1276"/>
                    </a:moveTo>
                    <a:lnTo>
                      <a:pt x="303" y="1275"/>
                    </a:lnTo>
                    <a:lnTo>
                      <a:pt x="306" y="1274"/>
                    </a:lnTo>
                    <a:lnTo>
                      <a:pt x="308" y="1290"/>
                    </a:lnTo>
                    <a:lnTo>
                      <a:pt x="300" y="1276"/>
                    </a:lnTo>
                    <a:close/>
                    <a:moveTo>
                      <a:pt x="306" y="1274"/>
                    </a:moveTo>
                    <a:lnTo>
                      <a:pt x="227" y="1285"/>
                    </a:lnTo>
                    <a:lnTo>
                      <a:pt x="231" y="1315"/>
                    </a:lnTo>
                    <a:lnTo>
                      <a:pt x="310" y="1305"/>
                    </a:lnTo>
                    <a:lnTo>
                      <a:pt x="306" y="1274"/>
                    </a:lnTo>
                    <a:close/>
                    <a:moveTo>
                      <a:pt x="227" y="1285"/>
                    </a:moveTo>
                    <a:lnTo>
                      <a:pt x="230" y="1284"/>
                    </a:lnTo>
                    <a:lnTo>
                      <a:pt x="233" y="1285"/>
                    </a:lnTo>
                    <a:lnTo>
                      <a:pt x="229" y="1300"/>
                    </a:lnTo>
                    <a:lnTo>
                      <a:pt x="227" y="1285"/>
                    </a:lnTo>
                    <a:close/>
                    <a:moveTo>
                      <a:pt x="233" y="1285"/>
                    </a:moveTo>
                    <a:lnTo>
                      <a:pt x="145" y="1258"/>
                    </a:lnTo>
                    <a:lnTo>
                      <a:pt x="135" y="1289"/>
                    </a:lnTo>
                    <a:lnTo>
                      <a:pt x="224" y="1315"/>
                    </a:lnTo>
                    <a:lnTo>
                      <a:pt x="233" y="1285"/>
                    </a:lnTo>
                    <a:close/>
                    <a:moveTo>
                      <a:pt x="145" y="1258"/>
                    </a:moveTo>
                    <a:lnTo>
                      <a:pt x="148" y="1259"/>
                    </a:lnTo>
                    <a:lnTo>
                      <a:pt x="150" y="1261"/>
                    </a:lnTo>
                    <a:lnTo>
                      <a:pt x="141" y="1274"/>
                    </a:lnTo>
                    <a:lnTo>
                      <a:pt x="145" y="1258"/>
                    </a:lnTo>
                    <a:close/>
                    <a:moveTo>
                      <a:pt x="150" y="1261"/>
                    </a:moveTo>
                    <a:lnTo>
                      <a:pt x="77" y="1204"/>
                    </a:lnTo>
                    <a:lnTo>
                      <a:pt x="58" y="1229"/>
                    </a:lnTo>
                    <a:lnTo>
                      <a:pt x="130" y="1286"/>
                    </a:lnTo>
                    <a:lnTo>
                      <a:pt x="150" y="1261"/>
                    </a:lnTo>
                    <a:close/>
                    <a:moveTo>
                      <a:pt x="77" y="1204"/>
                    </a:moveTo>
                    <a:lnTo>
                      <a:pt x="79" y="1206"/>
                    </a:lnTo>
                    <a:lnTo>
                      <a:pt x="81" y="1209"/>
                    </a:lnTo>
                    <a:lnTo>
                      <a:pt x="67" y="1217"/>
                    </a:lnTo>
                    <a:lnTo>
                      <a:pt x="77" y="1204"/>
                    </a:lnTo>
                    <a:close/>
                    <a:moveTo>
                      <a:pt x="81" y="1209"/>
                    </a:moveTo>
                    <a:lnTo>
                      <a:pt x="45" y="1141"/>
                    </a:lnTo>
                    <a:lnTo>
                      <a:pt x="17" y="1156"/>
                    </a:lnTo>
                    <a:lnTo>
                      <a:pt x="54" y="1224"/>
                    </a:lnTo>
                    <a:lnTo>
                      <a:pt x="81" y="1209"/>
                    </a:lnTo>
                    <a:close/>
                    <a:moveTo>
                      <a:pt x="45" y="1141"/>
                    </a:moveTo>
                    <a:lnTo>
                      <a:pt x="46" y="1143"/>
                    </a:lnTo>
                    <a:lnTo>
                      <a:pt x="46" y="1145"/>
                    </a:lnTo>
                    <a:lnTo>
                      <a:pt x="30" y="1148"/>
                    </a:lnTo>
                    <a:lnTo>
                      <a:pt x="45" y="1141"/>
                    </a:lnTo>
                    <a:close/>
                    <a:moveTo>
                      <a:pt x="46" y="1145"/>
                    </a:moveTo>
                    <a:lnTo>
                      <a:pt x="30" y="1068"/>
                    </a:lnTo>
                    <a:lnTo>
                      <a:pt x="0" y="1073"/>
                    </a:lnTo>
                    <a:lnTo>
                      <a:pt x="15" y="1151"/>
                    </a:lnTo>
                    <a:lnTo>
                      <a:pt x="46" y="1145"/>
                    </a:lnTo>
                    <a:close/>
                    <a:moveTo>
                      <a:pt x="30" y="1068"/>
                    </a:moveTo>
                    <a:lnTo>
                      <a:pt x="30" y="1069"/>
                    </a:lnTo>
                    <a:lnTo>
                      <a:pt x="30" y="1071"/>
                    </a:lnTo>
                    <a:lnTo>
                      <a:pt x="15" y="1070"/>
                    </a:lnTo>
                    <a:lnTo>
                      <a:pt x="30" y="1068"/>
                    </a:lnTo>
                    <a:close/>
                    <a:moveTo>
                      <a:pt x="30" y="1071"/>
                    </a:moveTo>
                    <a:lnTo>
                      <a:pt x="35" y="987"/>
                    </a:lnTo>
                    <a:lnTo>
                      <a:pt x="5" y="986"/>
                    </a:lnTo>
                    <a:lnTo>
                      <a:pt x="0" y="1070"/>
                    </a:lnTo>
                    <a:lnTo>
                      <a:pt x="30" y="1071"/>
                    </a:lnTo>
                    <a:close/>
                    <a:moveTo>
                      <a:pt x="35" y="987"/>
                    </a:moveTo>
                    <a:lnTo>
                      <a:pt x="35" y="989"/>
                    </a:lnTo>
                    <a:lnTo>
                      <a:pt x="35" y="990"/>
                    </a:lnTo>
                    <a:lnTo>
                      <a:pt x="20" y="987"/>
                    </a:lnTo>
                    <a:lnTo>
                      <a:pt x="35" y="987"/>
                    </a:lnTo>
                    <a:close/>
                    <a:moveTo>
                      <a:pt x="35" y="990"/>
                    </a:moveTo>
                    <a:lnTo>
                      <a:pt x="57" y="901"/>
                    </a:lnTo>
                    <a:lnTo>
                      <a:pt x="26" y="894"/>
                    </a:lnTo>
                    <a:lnTo>
                      <a:pt x="5" y="983"/>
                    </a:lnTo>
                    <a:lnTo>
                      <a:pt x="35" y="990"/>
                    </a:lnTo>
                    <a:close/>
                    <a:moveTo>
                      <a:pt x="57" y="901"/>
                    </a:moveTo>
                    <a:lnTo>
                      <a:pt x="56" y="903"/>
                    </a:lnTo>
                    <a:lnTo>
                      <a:pt x="56" y="904"/>
                    </a:lnTo>
                    <a:lnTo>
                      <a:pt x="42" y="898"/>
                    </a:lnTo>
                    <a:lnTo>
                      <a:pt x="57" y="901"/>
                    </a:lnTo>
                    <a:close/>
                    <a:moveTo>
                      <a:pt x="56" y="904"/>
                    </a:moveTo>
                    <a:lnTo>
                      <a:pt x="87" y="820"/>
                    </a:lnTo>
                    <a:lnTo>
                      <a:pt x="58" y="809"/>
                    </a:lnTo>
                    <a:lnTo>
                      <a:pt x="26" y="892"/>
                    </a:lnTo>
                    <a:lnTo>
                      <a:pt x="56" y="904"/>
                    </a:lnTo>
                    <a:close/>
                    <a:moveTo>
                      <a:pt x="87" y="820"/>
                    </a:moveTo>
                    <a:lnTo>
                      <a:pt x="87" y="819"/>
                    </a:lnTo>
                    <a:lnTo>
                      <a:pt x="86" y="821"/>
                    </a:lnTo>
                    <a:lnTo>
                      <a:pt x="72" y="815"/>
                    </a:lnTo>
                    <a:lnTo>
                      <a:pt x="87" y="820"/>
                    </a:lnTo>
                    <a:close/>
                    <a:moveTo>
                      <a:pt x="86" y="821"/>
                    </a:moveTo>
                    <a:lnTo>
                      <a:pt x="123" y="737"/>
                    </a:lnTo>
                    <a:lnTo>
                      <a:pt x="95" y="724"/>
                    </a:lnTo>
                    <a:lnTo>
                      <a:pt x="58" y="808"/>
                    </a:lnTo>
                    <a:lnTo>
                      <a:pt x="86" y="821"/>
                    </a:lnTo>
                    <a:close/>
                    <a:moveTo>
                      <a:pt x="123" y="737"/>
                    </a:moveTo>
                    <a:lnTo>
                      <a:pt x="122" y="738"/>
                    </a:lnTo>
                    <a:lnTo>
                      <a:pt x="123" y="737"/>
                    </a:lnTo>
                    <a:lnTo>
                      <a:pt x="109" y="731"/>
                    </a:lnTo>
                    <a:lnTo>
                      <a:pt x="123" y="737"/>
                    </a:lnTo>
                    <a:close/>
                    <a:moveTo>
                      <a:pt x="123" y="737"/>
                    </a:moveTo>
                    <a:lnTo>
                      <a:pt x="160" y="659"/>
                    </a:lnTo>
                    <a:lnTo>
                      <a:pt x="131" y="646"/>
                    </a:lnTo>
                    <a:lnTo>
                      <a:pt x="95" y="724"/>
                    </a:lnTo>
                    <a:lnTo>
                      <a:pt x="123" y="737"/>
                    </a:lnTo>
                    <a:close/>
                    <a:moveTo>
                      <a:pt x="160" y="659"/>
                    </a:moveTo>
                    <a:lnTo>
                      <a:pt x="161" y="658"/>
                    </a:lnTo>
                    <a:lnTo>
                      <a:pt x="160" y="660"/>
                    </a:lnTo>
                    <a:lnTo>
                      <a:pt x="146" y="653"/>
                    </a:lnTo>
                    <a:lnTo>
                      <a:pt x="160" y="659"/>
                    </a:lnTo>
                    <a:close/>
                    <a:moveTo>
                      <a:pt x="160" y="660"/>
                    </a:moveTo>
                    <a:lnTo>
                      <a:pt x="191" y="597"/>
                    </a:lnTo>
                    <a:lnTo>
                      <a:pt x="163" y="583"/>
                    </a:lnTo>
                    <a:lnTo>
                      <a:pt x="131" y="646"/>
                    </a:lnTo>
                    <a:lnTo>
                      <a:pt x="160" y="660"/>
                    </a:lnTo>
                    <a:close/>
                    <a:moveTo>
                      <a:pt x="191" y="597"/>
                    </a:moveTo>
                    <a:lnTo>
                      <a:pt x="191" y="598"/>
                    </a:lnTo>
                    <a:lnTo>
                      <a:pt x="191" y="598"/>
                    </a:lnTo>
                    <a:lnTo>
                      <a:pt x="177" y="589"/>
                    </a:lnTo>
                    <a:lnTo>
                      <a:pt x="191" y="597"/>
                    </a:lnTo>
                    <a:close/>
                    <a:moveTo>
                      <a:pt x="191" y="598"/>
                    </a:moveTo>
                    <a:lnTo>
                      <a:pt x="217" y="551"/>
                    </a:lnTo>
                    <a:lnTo>
                      <a:pt x="189" y="535"/>
                    </a:lnTo>
                    <a:lnTo>
                      <a:pt x="163" y="582"/>
                    </a:lnTo>
                    <a:lnTo>
                      <a:pt x="191" y="59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09" name="Freeform 197">
                <a:extLst>
                  <a:ext uri="{FF2B5EF4-FFF2-40B4-BE49-F238E27FC236}">
                    <a16:creationId xmlns:a16="http://schemas.microsoft.com/office/drawing/2014/main" id="{9DF2FF2F-B8F1-D9D5-3498-4126F9483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2910"/>
                <a:ext cx="102" cy="101"/>
              </a:xfrm>
              <a:custGeom>
                <a:avLst/>
                <a:gdLst>
                  <a:gd name="T0" fmla="*/ 198 w 506"/>
                  <a:gd name="T1" fmla="*/ 502 h 507"/>
                  <a:gd name="T2" fmla="*/ 240 w 506"/>
                  <a:gd name="T3" fmla="*/ 507 h 507"/>
                  <a:gd name="T4" fmla="*/ 282 w 506"/>
                  <a:gd name="T5" fmla="*/ 502 h 507"/>
                  <a:gd name="T6" fmla="*/ 319 w 506"/>
                  <a:gd name="T7" fmla="*/ 496 h 507"/>
                  <a:gd name="T8" fmla="*/ 355 w 506"/>
                  <a:gd name="T9" fmla="*/ 485 h 507"/>
                  <a:gd name="T10" fmla="*/ 392 w 506"/>
                  <a:gd name="T11" fmla="*/ 465 h 507"/>
                  <a:gd name="T12" fmla="*/ 417 w 506"/>
                  <a:gd name="T13" fmla="*/ 443 h 507"/>
                  <a:gd name="T14" fmla="*/ 449 w 506"/>
                  <a:gd name="T15" fmla="*/ 413 h 507"/>
                  <a:gd name="T16" fmla="*/ 470 w 506"/>
                  <a:gd name="T17" fmla="*/ 381 h 507"/>
                  <a:gd name="T18" fmla="*/ 486 w 506"/>
                  <a:gd name="T19" fmla="*/ 344 h 507"/>
                  <a:gd name="T20" fmla="*/ 501 w 506"/>
                  <a:gd name="T21" fmla="*/ 308 h 507"/>
                  <a:gd name="T22" fmla="*/ 506 w 506"/>
                  <a:gd name="T23" fmla="*/ 266 h 507"/>
                  <a:gd name="T24" fmla="*/ 506 w 506"/>
                  <a:gd name="T25" fmla="*/ 224 h 507"/>
                  <a:gd name="T26" fmla="*/ 496 w 506"/>
                  <a:gd name="T27" fmla="*/ 188 h 507"/>
                  <a:gd name="T28" fmla="*/ 486 w 506"/>
                  <a:gd name="T29" fmla="*/ 152 h 507"/>
                  <a:gd name="T30" fmla="*/ 464 w 506"/>
                  <a:gd name="T31" fmla="*/ 120 h 507"/>
                  <a:gd name="T32" fmla="*/ 444 w 506"/>
                  <a:gd name="T33" fmla="*/ 89 h 507"/>
                  <a:gd name="T34" fmla="*/ 412 w 506"/>
                  <a:gd name="T35" fmla="*/ 58 h 507"/>
                  <a:gd name="T36" fmla="*/ 381 w 506"/>
                  <a:gd name="T37" fmla="*/ 37 h 507"/>
                  <a:gd name="T38" fmla="*/ 350 w 506"/>
                  <a:gd name="T39" fmla="*/ 21 h 507"/>
                  <a:gd name="T40" fmla="*/ 308 w 506"/>
                  <a:gd name="T41" fmla="*/ 5 h 507"/>
                  <a:gd name="T42" fmla="*/ 267 w 506"/>
                  <a:gd name="T43" fmla="*/ 0 h 507"/>
                  <a:gd name="T44" fmla="*/ 230 w 506"/>
                  <a:gd name="T45" fmla="*/ 5 h 507"/>
                  <a:gd name="T46" fmla="*/ 188 w 506"/>
                  <a:gd name="T47" fmla="*/ 10 h 507"/>
                  <a:gd name="T48" fmla="*/ 151 w 506"/>
                  <a:gd name="T49" fmla="*/ 21 h 507"/>
                  <a:gd name="T50" fmla="*/ 120 w 506"/>
                  <a:gd name="T51" fmla="*/ 42 h 507"/>
                  <a:gd name="T52" fmla="*/ 89 w 506"/>
                  <a:gd name="T53" fmla="*/ 63 h 507"/>
                  <a:gd name="T54" fmla="*/ 63 w 506"/>
                  <a:gd name="T55" fmla="*/ 94 h 507"/>
                  <a:gd name="T56" fmla="*/ 36 w 506"/>
                  <a:gd name="T57" fmla="*/ 125 h 507"/>
                  <a:gd name="T58" fmla="*/ 21 w 506"/>
                  <a:gd name="T59" fmla="*/ 162 h 507"/>
                  <a:gd name="T60" fmla="*/ 11 w 506"/>
                  <a:gd name="T61" fmla="*/ 199 h 507"/>
                  <a:gd name="T62" fmla="*/ 0 w 506"/>
                  <a:gd name="T63" fmla="*/ 240 h 507"/>
                  <a:gd name="T64" fmla="*/ 5 w 506"/>
                  <a:gd name="T65" fmla="*/ 282 h 507"/>
                  <a:gd name="T66" fmla="*/ 11 w 506"/>
                  <a:gd name="T67" fmla="*/ 319 h 507"/>
                  <a:gd name="T68" fmla="*/ 21 w 506"/>
                  <a:gd name="T69" fmla="*/ 355 h 507"/>
                  <a:gd name="T70" fmla="*/ 42 w 506"/>
                  <a:gd name="T71" fmla="*/ 386 h 507"/>
                  <a:gd name="T72" fmla="*/ 63 w 506"/>
                  <a:gd name="T73" fmla="*/ 418 h 507"/>
                  <a:gd name="T74" fmla="*/ 94 w 506"/>
                  <a:gd name="T75" fmla="*/ 450 h 507"/>
                  <a:gd name="T76" fmla="*/ 125 w 506"/>
                  <a:gd name="T77" fmla="*/ 470 h 507"/>
                  <a:gd name="T78" fmla="*/ 161 w 506"/>
                  <a:gd name="T79" fmla="*/ 485 h 507"/>
                  <a:gd name="T80" fmla="*/ 198 w 506"/>
                  <a:gd name="T81" fmla="*/ 502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6" h="507">
                    <a:moveTo>
                      <a:pt x="198" y="502"/>
                    </a:moveTo>
                    <a:lnTo>
                      <a:pt x="240" y="507"/>
                    </a:lnTo>
                    <a:lnTo>
                      <a:pt x="282" y="502"/>
                    </a:lnTo>
                    <a:lnTo>
                      <a:pt x="319" y="496"/>
                    </a:lnTo>
                    <a:lnTo>
                      <a:pt x="355" y="485"/>
                    </a:lnTo>
                    <a:lnTo>
                      <a:pt x="392" y="465"/>
                    </a:lnTo>
                    <a:lnTo>
                      <a:pt x="417" y="443"/>
                    </a:lnTo>
                    <a:lnTo>
                      <a:pt x="449" y="413"/>
                    </a:lnTo>
                    <a:lnTo>
                      <a:pt x="470" y="381"/>
                    </a:lnTo>
                    <a:lnTo>
                      <a:pt x="486" y="344"/>
                    </a:lnTo>
                    <a:lnTo>
                      <a:pt x="501" y="308"/>
                    </a:lnTo>
                    <a:lnTo>
                      <a:pt x="506" y="266"/>
                    </a:lnTo>
                    <a:lnTo>
                      <a:pt x="506" y="224"/>
                    </a:lnTo>
                    <a:lnTo>
                      <a:pt x="496" y="188"/>
                    </a:lnTo>
                    <a:lnTo>
                      <a:pt x="486" y="152"/>
                    </a:lnTo>
                    <a:lnTo>
                      <a:pt x="464" y="120"/>
                    </a:lnTo>
                    <a:lnTo>
                      <a:pt x="444" y="89"/>
                    </a:lnTo>
                    <a:lnTo>
                      <a:pt x="412" y="58"/>
                    </a:lnTo>
                    <a:lnTo>
                      <a:pt x="381" y="37"/>
                    </a:lnTo>
                    <a:lnTo>
                      <a:pt x="350" y="21"/>
                    </a:lnTo>
                    <a:lnTo>
                      <a:pt x="308" y="5"/>
                    </a:lnTo>
                    <a:lnTo>
                      <a:pt x="267" y="0"/>
                    </a:lnTo>
                    <a:lnTo>
                      <a:pt x="230" y="5"/>
                    </a:lnTo>
                    <a:lnTo>
                      <a:pt x="188" y="10"/>
                    </a:lnTo>
                    <a:lnTo>
                      <a:pt x="151" y="21"/>
                    </a:lnTo>
                    <a:lnTo>
                      <a:pt x="120" y="42"/>
                    </a:lnTo>
                    <a:lnTo>
                      <a:pt x="89" y="63"/>
                    </a:lnTo>
                    <a:lnTo>
                      <a:pt x="63" y="94"/>
                    </a:lnTo>
                    <a:lnTo>
                      <a:pt x="36" y="125"/>
                    </a:lnTo>
                    <a:lnTo>
                      <a:pt x="21" y="162"/>
                    </a:lnTo>
                    <a:lnTo>
                      <a:pt x="11" y="199"/>
                    </a:lnTo>
                    <a:lnTo>
                      <a:pt x="0" y="240"/>
                    </a:lnTo>
                    <a:lnTo>
                      <a:pt x="5" y="282"/>
                    </a:lnTo>
                    <a:lnTo>
                      <a:pt x="11" y="319"/>
                    </a:lnTo>
                    <a:lnTo>
                      <a:pt x="21" y="355"/>
                    </a:lnTo>
                    <a:lnTo>
                      <a:pt x="42" y="386"/>
                    </a:lnTo>
                    <a:lnTo>
                      <a:pt x="63" y="418"/>
                    </a:lnTo>
                    <a:lnTo>
                      <a:pt x="94" y="450"/>
                    </a:lnTo>
                    <a:lnTo>
                      <a:pt x="125" y="470"/>
                    </a:lnTo>
                    <a:lnTo>
                      <a:pt x="161" y="485"/>
                    </a:lnTo>
                    <a:lnTo>
                      <a:pt x="198" y="502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10" name="Freeform 198">
                <a:extLst>
                  <a:ext uri="{FF2B5EF4-FFF2-40B4-BE49-F238E27FC236}">
                    <a16:creationId xmlns:a16="http://schemas.microsoft.com/office/drawing/2014/main" id="{ACAD3BB8-37D5-4882-B877-75A6B0B34C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2" y="2907"/>
                <a:ext cx="108" cy="107"/>
              </a:xfrm>
              <a:custGeom>
                <a:avLst/>
                <a:gdLst>
                  <a:gd name="T0" fmla="*/ 258 w 539"/>
                  <a:gd name="T1" fmla="*/ 537 h 537"/>
                  <a:gd name="T2" fmla="*/ 296 w 539"/>
                  <a:gd name="T3" fmla="*/ 501 h 537"/>
                  <a:gd name="T4" fmla="*/ 300 w 539"/>
                  <a:gd name="T5" fmla="*/ 532 h 537"/>
                  <a:gd name="T6" fmla="*/ 300 w 539"/>
                  <a:gd name="T7" fmla="*/ 532 h 537"/>
                  <a:gd name="T8" fmla="*/ 339 w 539"/>
                  <a:gd name="T9" fmla="*/ 526 h 537"/>
                  <a:gd name="T10" fmla="*/ 378 w 539"/>
                  <a:gd name="T11" fmla="*/ 514 h 537"/>
                  <a:gd name="T12" fmla="*/ 400 w 539"/>
                  <a:gd name="T13" fmla="*/ 467 h 537"/>
                  <a:gd name="T14" fmla="*/ 415 w 539"/>
                  <a:gd name="T15" fmla="*/ 493 h 537"/>
                  <a:gd name="T16" fmla="*/ 417 w 539"/>
                  <a:gd name="T17" fmla="*/ 492 h 537"/>
                  <a:gd name="T18" fmla="*/ 445 w 539"/>
                  <a:gd name="T19" fmla="*/ 470 h 537"/>
                  <a:gd name="T20" fmla="*/ 478 w 539"/>
                  <a:gd name="T21" fmla="*/ 436 h 537"/>
                  <a:gd name="T22" fmla="*/ 473 w 539"/>
                  <a:gd name="T23" fmla="*/ 388 h 537"/>
                  <a:gd name="T24" fmla="*/ 499 w 539"/>
                  <a:gd name="T25" fmla="*/ 404 h 537"/>
                  <a:gd name="T26" fmla="*/ 501 w 539"/>
                  <a:gd name="T27" fmla="*/ 402 h 537"/>
                  <a:gd name="T28" fmla="*/ 488 w 539"/>
                  <a:gd name="T29" fmla="*/ 353 h 537"/>
                  <a:gd name="T30" fmla="*/ 502 w 539"/>
                  <a:gd name="T31" fmla="*/ 321 h 537"/>
                  <a:gd name="T32" fmla="*/ 539 w 539"/>
                  <a:gd name="T33" fmla="*/ 282 h 537"/>
                  <a:gd name="T34" fmla="*/ 539 w 539"/>
                  <a:gd name="T35" fmla="*/ 239 h 537"/>
                  <a:gd name="T36" fmla="*/ 522 w 539"/>
                  <a:gd name="T37" fmla="*/ 239 h 537"/>
                  <a:gd name="T38" fmla="*/ 507 w 539"/>
                  <a:gd name="T39" fmla="*/ 244 h 537"/>
                  <a:gd name="T40" fmla="*/ 515 w 539"/>
                  <a:gd name="T41" fmla="*/ 158 h 537"/>
                  <a:gd name="T42" fmla="*/ 467 w 539"/>
                  <a:gd name="T43" fmla="*/ 143 h 537"/>
                  <a:gd name="T44" fmla="*/ 467 w 539"/>
                  <a:gd name="T45" fmla="*/ 143 h 537"/>
                  <a:gd name="T46" fmla="*/ 494 w 539"/>
                  <a:gd name="T47" fmla="*/ 126 h 537"/>
                  <a:gd name="T48" fmla="*/ 471 w 539"/>
                  <a:gd name="T49" fmla="*/ 92 h 537"/>
                  <a:gd name="T50" fmla="*/ 438 w 539"/>
                  <a:gd name="T51" fmla="*/ 60 h 537"/>
                  <a:gd name="T52" fmla="*/ 389 w 539"/>
                  <a:gd name="T53" fmla="*/ 65 h 537"/>
                  <a:gd name="T54" fmla="*/ 406 w 539"/>
                  <a:gd name="T55" fmla="*/ 38 h 537"/>
                  <a:gd name="T56" fmla="*/ 404 w 539"/>
                  <a:gd name="T57" fmla="*/ 37 h 537"/>
                  <a:gd name="T58" fmla="*/ 371 w 539"/>
                  <a:gd name="T59" fmla="*/ 21 h 537"/>
                  <a:gd name="T60" fmla="*/ 325 w 539"/>
                  <a:gd name="T61" fmla="*/ 5 h 537"/>
                  <a:gd name="T62" fmla="*/ 280 w 539"/>
                  <a:gd name="T63" fmla="*/ 30 h 537"/>
                  <a:gd name="T64" fmla="*/ 285 w 539"/>
                  <a:gd name="T65" fmla="*/ 0 h 537"/>
                  <a:gd name="T66" fmla="*/ 280 w 539"/>
                  <a:gd name="T67" fmla="*/ 0 h 537"/>
                  <a:gd name="T68" fmla="*/ 248 w 539"/>
                  <a:gd name="T69" fmla="*/ 36 h 537"/>
                  <a:gd name="T70" fmla="*/ 200 w 539"/>
                  <a:gd name="T71" fmla="*/ 11 h 537"/>
                  <a:gd name="T72" fmla="*/ 171 w 539"/>
                  <a:gd name="T73" fmla="*/ 51 h 537"/>
                  <a:gd name="T74" fmla="*/ 163 w 539"/>
                  <a:gd name="T75" fmla="*/ 21 h 537"/>
                  <a:gd name="T76" fmla="*/ 159 w 539"/>
                  <a:gd name="T77" fmla="*/ 23 h 537"/>
                  <a:gd name="T78" fmla="*/ 145 w 539"/>
                  <a:gd name="T79" fmla="*/ 70 h 537"/>
                  <a:gd name="T80" fmla="*/ 116 w 539"/>
                  <a:gd name="T81" fmla="*/ 87 h 537"/>
                  <a:gd name="T82" fmla="*/ 64 w 539"/>
                  <a:gd name="T83" fmla="*/ 150 h 537"/>
                  <a:gd name="T84" fmla="*/ 41 w 539"/>
                  <a:gd name="T85" fmla="*/ 130 h 537"/>
                  <a:gd name="T86" fmla="*/ 38 w 539"/>
                  <a:gd name="T87" fmla="*/ 134 h 537"/>
                  <a:gd name="T88" fmla="*/ 21 w 539"/>
                  <a:gd name="T89" fmla="*/ 173 h 537"/>
                  <a:gd name="T90" fmla="*/ 11 w 539"/>
                  <a:gd name="T91" fmla="*/ 210 h 537"/>
                  <a:gd name="T92" fmla="*/ 31 w 539"/>
                  <a:gd name="T93" fmla="*/ 259 h 537"/>
                  <a:gd name="T94" fmla="*/ 1 w 539"/>
                  <a:gd name="T95" fmla="*/ 251 h 537"/>
                  <a:gd name="T96" fmla="*/ 0 w 539"/>
                  <a:gd name="T97" fmla="*/ 258 h 537"/>
                  <a:gd name="T98" fmla="*/ 5 w 539"/>
                  <a:gd name="T99" fmla="*/ 299 h 537"/>
                  <a:gd name="T100" fmla="*/ 11 w 539"/>
                  <a:gd name="T101" fmla="*/ 338 h 537"/>
                  <a:gd name="T102" fmla="*/ 52 w 539"/>
                  <a:gd name="T103" fmla="*/ 366 h 537"/>
                  <a:gd name="T104" fmla="*/ 21 w 539"/>
                  <a:gd name="T105" fmla="*/ 375 h 537"/>
                  <a:gd name="T106" fmla="*/ 23 w 539"/>
                  <a:gd name="T107" fmla="*/ 379 h 537"/>
                  <a:gd name="T108" fmla="*/ 70 w 539"/>
                  <a:gd name="T109" fmla="*/ 393 h 537"/>
                  <a:gd name="T110" fmla="*/ 67 w 539"/>
                  <a:gd name="T111" fmla="*/ 444 h 537"/>
                  <a:gd name="T112" fmla="*/ 121 w 539"/>
                  <a:gd name="T113" fmla="*/ 453 h 537"/>
                  <a:gd name="T114" fmla="*/ 99 w 539"/>
                  <a:gd name="T115" fmla="*/ 475 h 537"/>
                  <a:gd name="T116" fmla="*/ 101 w 539"/>
                  <a:gd name="T117" fmla="*/ 477 h 537"/>
                  <a:gd name="T118" fmla="*/ 135 w 539"/>
                  <a:gd name="T119" fmla="*/ 499 h 537"/>
                  <a:gd name="T120" fmla="*/ 184 w 539"/>
                  <a:gd name="T121" fmla="*/ 486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9" h="537">
                    <a:moveTo>
                      <a:pt x="216" y="501"/>
                    </a:moveTo>
                    <a:lnTo>
                      <a:pt x="258" y="506"/>
                    </a:lnTo>
                    <a:lnTo>
                      <a:pt x="254" y="537"/>
                    </a:lnTo>
                    <a:lnTo>
                      <a:pt x="212" y="532"/>
                    </a:lnTo>
                    <a:lnTo>
                      <a:pt x="216" y="501"/>
                    </a:lnTo>
                    <a:close/>
                    <a:moveTo>
                      <a:pt x="258" y="537"/>
                    </a:moveTo>
                    <a:lnTo>
                      <a:pt x="256" y="537"/>
                    </a:lnTo>
                    <a:lnTo>
                      <a:pt x="254" y="537"/>
                    </a:lnTo>
                    <a:lnTo>
                      <a:pt x="256" y="522"/>
                    </a:lnTo>
                    <a:lnTo>
                      <a:pt x="258" y="537"/>
                    </a:lnTo>
                    <a:close/>
                    <a:moveTo>
                      <a:pt x="254" y="506"/>
                    </a:moveTo>
                    <a:lnTo>
                      <a:pt x="296" y="501"/>
                    </a:lnTo>
                    <a:lnTo>
                      <a:pt x="300" y="532"/>
                    </a:lnTo>
                    <a:lnTo>
                      <a:pt x="258" y="537"/>
                    </a:lnTo>
                    <a:lnTo>
                      <a:pt x="254" y="506"/>
                    </a:lnTo>
                    <a:close/>
                    <a:moveTo>
                      <a:pt x="300" y="532"/>
                    </a:moveTo>
                    <a:lnTo>
                      <a:pt x="302" y="532"/>
                    </a:lnTo>
                    <a:lnTo>
                      <a:pt x="300" y="532"/>
                    </a:lnTo>
                    <a:lnTo>
                      <a:pt x="298" y="517"/>
                    </a:lnTo>
                    <a:lnTo>
                      <a:pt x="300" y="532"/>
                    </a:lnTo>
                    <a:close/>
                    <a:moveTo>
                      <a:pt x="296" y="501"/>
                    </a:moveTo>
                    <a:lnTo>
                      <a:pt x="333" y="495"/>
                    </a:lnTo>
                    <a:lnTo>
                      <a:pt x="337" y="527"/>
                    </a:lnTo>
                    <a:lnTo>
                      <a:pt x="300" y="532"/>
                    </a:lnTo>
                    <a:lnTo>
                      <a:pt x="296" y="501"/>
                    </a:lnTo>
                    <a:close/>
                    <a:moveTo>
                      <a:pt x="339" y="526"/>
                    </a:moveTo>
                    <a:lnTo>
                      <a:pt x="338" y="527"/>
                    </a:lnTo>
                    <a:lnTo>
                      <a:pt x="337" y="527"/>
                    </a:lnTo>
                    <a:lnTo>
                      <a:pt x="335" y="511"/>
                    </a:lnTo>
                    <a:lnTo>
                      <a:pt x="339" y="526"/>
                    </a:lnTo>
                    <a:close/>
                    <a:moveTo>
                      <a:pt x="330" y="496"/>
                    </a:moveTo>
                    <a:lnTo>
                      <a:pt x="367" y="486"/>
                    </a:lnTo>
                    <a:lnTo>
                      <a:pt x="375" y="516"/>
                    </a:lnTo>
                    <a:lnTo>
                      <a:pt x="339" y="526"/>
                    </a:lnTo>
                    <a:lnTo>
                      <a:pt x="330" y="496"/>
                    </a:lnTo>
                    <a:close/>
                    <a:moveTo>
                      <a:pt x="378" y="514"/>
                    </a:moveTo>
                    <a:lnTo>
                      <a:pt x="377" y="516"/>
                    </a:lnTo>
                    <a:lnTo>
                      <a:pt x="375" y="516"/>
                    </a:lnTo>
                    <a:lnTo>
                      <a:pt x="371" y="500"/>
                    </a:lnTo>
                    <a:lnTo>
                      <a:pt x="378" y="514"/>
                    </a:lnTo>
                    <a:close/>
                    <a:moveTo>
                      <a:pt x="363" y="487"/>
                    </a:moveTo>
                    <a:lnTo>
                      <a:pt x="400" y="467"/>
                    </a:lnTo>
                    <a:lnTo>
                      <a:pt x="415" y="493"/>
                    </a:lnTo>
                    <a:lnTo>
                      <a:pt x="378" y="514"/>
                    </a:lnTo>
                    <a:lnTo>
                      <a:pt x="363" y="487"/>
                    </a:lnTo>
                    <a:close/>
                    <a:moveTo>
                      <a:pt x="417" y="492"/>
                    </a:moveTo>
                    <a:lnTo>
                      <a:pt x="416" y="493"/>
                    </a:lnTo>
                    <a:lnTo>
                      <a:pt x="415" y="493"/>
                    </a:lnTo>
                    <a:lnTo>
                      <a:pt x="408" y="480"/>
                    </a:lnTo>
                    <a:lnTo>
                      <a:pt x="417" y="492"/>
                    </a:lnTo>
                    <a:close/>
                    <a:moveTo>
                      <a:pt x="398" y="468"/>
                    </a:moveTo>
                    <a:lnTo>
                      <a:pt x="424" y="446"/>
                    </a:lnTo>
                    <a:lnTo>
                      <a:pt x="444" y="471"/>
                    </a:lnTo>
                    <a:lnTo>
                      <a:pt x="417" y="492"/>
                    </a:lnTo>
                    <a:lnTo>
                      <a:pt x="398" y="468"/>
                    </a:lnTo>
                    <a:close/>
                    <a:moveTo>
                      <a:pt x="445" y="470"/>
                    </a:moveTo>
                    <a:lnTo>
                      <a:pt x="444" y="471"/>
                    </a:lnTo>
                    <a:lnTo>
                      <a:pt x="444" y="471"/>
                    </a:lnTo>
                    <a:lnTo>
                      <a:pt x="433" y="458"/>
                    </a:lnTo>
                    <a:lnTo>
                      <a:pt x="445" y="470"/>
                    </a:lnTo>
                    <a:close/>
                    <a:moveTo>
                      <a:pt x="422" y="448"/>
                    </a:moveTo>
                    <a:lnTo>
                      <a:pt x="454" y="417"/>
                    </a:lnTo>
                    <a:lnTo>
                      <a:pt x="476" y="439"/>
                    </a:lnTo>
                    <a:lnTo>
                      <a:pt x="445" y="470"/>
                    </a:lnTo>
                    <a:lnTo>
                      <a:pt x="422" y="448"/>
                    </a:lnTo>
                    <a:close/>
                    <a:moveTo>
                      <a:pt x="478" y="436"/>
                    </a:moveTo>
                    <a:lnTo>
                      <a:pt x="477" y="437"/>
                    </a:lnTo>
                    <a:lnTo>
                      <a:pt x="476" y="439"/>
                    </a:lnTo>
                    <a:lnTo>
                      <a:pt x="465" y="428"/>
                    </a:lnTo>
                    <a:lnTo>
                      <a:pt x="478" y="436"/>
                    </a:lnTo>
                    <a:close/>
                    <a:moveTo>
                      <a:pt x="452" y="419"/>
                    </a:moveTo>
                    <a:lnTo>
                      <a:pt x="473" y="388"/>
                    </a:lnTo>
                    <a:lnTo>
                      <a:pt x="499" y="404"/>
                    </a:lnTo>
                    <a:lnTo>
                      <a:pt x="478" y="436"/>
                    </a:lnTo>
                    <a:lnTo>
                      <a:pt x="452" y="419"/>
                    </a:lnTo>
                    <a:close/>
                    <a:moveTo>
                      <a:pt x="501" y="402"/>
                    </a:moveTo>
                    <a:lnTo>
                      <a:pt x="500" y="403"/>
                    </a:lnTo>
                    <a:lnTo>
                      <a:pt x="499" y="404"/>
                    </a:lnTo>
                    <a:lnTo>
                      <a:pt x="486" y="396"/>
                    </a:lnTo>
                    <a:lnTo>
                      <a:pt x="501" y="402"/>
                    </a:lnTo>
                    <a:close/>
                    <a:moveTo>
                      <a:pt x="471" y="390"/>
                    </a:moveTo>
                    <a:lnTo>
                      <a:pt x="488" y="353"/>
                    </a:lnTo>
                    <a:lnTo>
                      <a:pt x="516" y="366"/>
                    </a:lnTo>
                    <a:lnTo>
                      <a:pt x="501" y="402"/>
                    </a:lnTo>
                    <a:lnTo>
                      <a:pt x="471" y="390"/>
                    </a:lnTo>
                    <a:close/>
                    <a:moveTo>
                      <a:pt x="488" y="353"/>
                    </a:moveTo>
                    <a:lnTo>
                      <a:pt x="503" y="317"/>
                    </a:lnTo>
                    <a:lnTo>
                      <a:pt x="531" y="329"/>
                    </a:lnTo>
                    <a:lnTo>
                      <a:pt x="516" y="366"/>
                    </a:lnTo>
                    <a:lnTo>
                      <a:pt x="488" y="353"/>
                    </a:lnTo>
                    <a:close/>
                    <a:moveTo>
                      <a:pt x="532" y="325"/>
                    </a:moveTo>
                    <a:lnTo>
                      <a:pt x="532" y="327"/>
                    </a:lnTo>
                    <a:lnTo>
                      <a:pt x="531" y="329"/>
                    </a:lnTo>
                    <a:lnTo>
                      <a:pt x="517" y="323"/>
                    </a:lnTo>
                    <a:lnTo>
                      <a:pt x="532" y="325"/>
                    </a:lnTo>
                    <a:close/>
                    <a:moveTo>
                      <a:pt x="502" y="321"/>
                    </a:moveTo>
                    <a:lnTo>
                      <a:pt x="507" y="280"/>
                    </a:lnTo>
                    <a:lnTo>
                      <a:pt x="538" y="283"/>
                    </a:lnTo>
                    <a:lnTo>
                      <a:pt x="532" y="325"/>
                    </a:lnTo>
                    <a:lnTo>
                      <a:pt x="502" y="321"/>
                    </a:lnTo>
                    <a:close/>
                    <a:moveTo>
                      <a:pt x="539" y="281"/>
                    </a:moveTo>
                    <a:lnTo>
                      <a:pt x="539" y="282"/>
                    </a:lnTo>
                    <a:lnTo>
                      <a:pt x="538" y="283"/>
                    </a:lnTo>
                    <a:lnTo>
                      <a:pt x="522" y="281"/>
                    </a:lnTo>
                    <a:lnTo>
                      <a:pt x="539" y="281"/>
                    </a:lnTo>
                    <a:close/>
                    <a:moveTo>
                      <a:pt x="507" y="281"/>
                    </a:moveTo>
                    <a:lnTo>
                      <a:pt x="507" y="239"/>
                    </a:lnTo>
                    <a:lnTo>
                      <a:pt x="539" y="239"/>
                    </a:lnTo>
                    <a:lnTo>
                      <a:pt x="539" y="281"/>
                    </a:lnTo>
                    <a:lnTo>
                      <a:pt x="507" y="281"/>
                    </a:lnTo>
                    <a:close/>
                    <a:moveTo>
                      <a:pt x="538" y="235"/>
                    </a:moveTo>
                    <a:lnTo>
                      <a:pt x="539" y="237"/>
                    </a:lnTo>
                    <a:lnTo>
                      <a:pt x="539" y="239"/>
                    </a:lnTo>
                    <a:lnTo>
                      <a:pt x="522" y="239"/>
                    </a:lnTo>
                    <a:lnTo>
                      <a:pt x="538" y="235"/>
                    </a:lnTo>
                    <a:close/>
                    <a:moveTo>
                      <a:pt x="507" y="244"/>
                    </a:moveTo>
                    <a:lnTo>
                      <a:pt x="497" y="208"/>
                    </a:lnTo>
                    <a:lnTo>
                      <a:pt x="527" y="198"/>
                    </a:lnTo>
                    <a:lnTo>
                      <a:pt x="538" y="235"/>
                    </a:lnTo>
                    <a:lnTo>
                      <a:pt x="507" y="244"/>
                    </a:lnTo>
                    <a:close/>
                    <a:moveTo>
                      <a:pt x="497" y="208"/>
                    </a:moveTo>
                    <a:lnTo>
                      <a:pt x="487" y="171"/>
                    </a:lnTo>
                    <a:lnTo>
                      <a:pt x="517" y="163"/>
                    </a:lnTo>
                    <a:lnTo>
                      <a:pt x="527" y="198"/>
                    </a:lnTo>
                    <a:lnTo>
                      <a:pt x="497" y="208"/>
                    </a:lnTo>
                    <a:close/>
                    <a:moveTo>
                      <a:pt x="515" y="158"/>
                    </a:moveTo>
                    <a:lnTo>
                      <a:pt x="516" y="160"/>
                    </a:lnTo>
                    <a:lnTo>
                      <a:pt x="517" y="163"/>
                    </a:lnTo>
                    <a:lnTo>
                      <a:pt x="502" y="167"/>
                    </a:lnTo>
                    <a:lnTo>
                      <a:pt x="515" y="158"/>
                    </a:lnTo>
                    <a:close/>
                    <a:moveTo>
                      <a:pt x="489" y="175"/>
                    </a:moveTo>
                    <a:lnTo>
                      <a:pt x="467" y="143"/>
                    </a:lnTo>
                    <a:lnTo>
                      <a:pt x="494" y="126"/>
                    </a:lnTo>
                    <a:lnTo>
                      <a:pt x="515" y="158"/>
                    </a:lnTo>
                    <a:lnTo>
                      <a:pt x="489" y="175"/>
                    </a:lnTo>
                    <a:close/>
                    <a:moveTo>
                      <a:pt x="467" y="143"/>
                    </a:moveTo>
                    <a:lnTo>
                      <a:pt x="412" y="61"/>
                    </a:lnTo>
                    <a:lnTo>
                      <a:pt x="467" y="143"/>
                    </a:lnTo>
                    <a:lnTo>
                      <a:pt x="480" y="135"/>
                    </a:lnTo>
                    <a:lnTo>
                      <a:pt x="467" y="143"/>
                    </a:lnTo>
                    <a:close/>
                    <a:moveTo>
                      <a:pt x="467" y="143"/>
                    </a:moveTo>
                    <a:lnTo>
                      <a:pt x="447" y="113"/>
                    </a:lnTo>
                    <a:lnTo>
                      <a:pt x="473" y="95"/>
                    </a:lnTo>
                    <a:lnTo>
                      <a:pt x="494" y="126"/>
                    </a:lnTo>
                    <a:lnTo>
                      <a:pt x="467" y="143"/>
                    </a:lnTo>
                    <a:close/>
                    <a:moveTo>
                      <a:pt x="471" y="92"/>
                    </a:moveTo>
                    <a:lnTo>
                      <a:pt x="472" y="94"/>
                    </a:lnTo>
                    <a:lnTo>
                      <a:pt x="473" y="95"/>
                    </a:lnTo>
                    <a:lnTo>
                      <a:pt x="460" y="104"/>
                    </a:lnTo>
                    <a:lnTo>
                      <a:pt x="471" y="92"/>
                    </a:lnTo>
                    <a:close/>
                    <a:moveTo>
                      <a:pt x="449" y="115"/>
                    </a:moveTo>
                    <a:lnTo>
                      <a:pt x="417" y="83"/>
                    </a:lnTo>
                    <a:lnTo>
                      <a:pt x="440" y="62"/>
                    </a:lnTo>
                    <a:lnTo>
                      <a:pt x="471" y="92"/>
                    </a:lnTo>
                    <a:lnTo>
                      <a:pt x="449" y="115"/>
                    </a:lnTo>
                    <a:close/>
                    <a:moveTo>
                      <a:pt x="438" y="60"/>
                    </a:moveTo>
                    <a:lnTo>
                      <a:pt x="439" y="60"/>
                    </a:lnTo>
                    <a:lnTo>
                      <a:pt x="440" y="62"/>
                    </a:lnTo>
                    <a:lnTo>
                      <a:pt x="428" y="73"/>
                    </a:lnTo>
                    <a:lnTo>
                      <a:pt x="438" y="60"/>
                    </a:lnTo>
                    <a:close/>
                    <a:moveTo>
                      <a:pt x="420" y="85"/>
                    </a:moveTo>
                    <a:lnTo>
                      <a:pt x="389" y="65"/>
                    </a:lnTo>
                    <a:lnTo>
                      <a:pt x="406" y="38"/>
                    </a:lnTo>
                    <a:lnTo>
                      <a:pt x="438" y="60"/>
                    </a:lnTo>
                    <a:lnTo>
                      <a:pt x="420" y="85"/>
                    </a:lnTo>
                    <a:close/>
                    <a:moveTo>
                      <a:pt x="404" y="37"/>
                    </a:moveTo>
                    <a:lnTo>
                      <a:pt x="405" y="38"/>
                    </a:lnTo>
                    <a:lnTo>
                      <a:pt x="406" y="38"/>
                    </a:lnTo>
                    <a:lnTo>
                      <a:pt x="397" y="52"/>
                    </a:lnTo>
                    <a:lnTo>
                      <a:pt x="404" y="37"/>
                    </a:lnTo>
                    <a:close/>
                    <a:moveTo>
                      <a:pt x="391" y="66"/>
                    </a:moveTo>
                    <a:lnTo>
                      <a:pt x="359" y="50"/>
                    </a:lnTo>
                    <a:lnTo>
                      <a:pt x="372" y="22"/>
                    </a:lnTo>
                    <a:lnTo>
                      <a:pt x="404" y="37"/>
                    </a:lnTo>
                    <a:lnTo>
                      <a:pt x="391" y="66"/>
                    </a:lnTo>
                    <a:close/>
                    <a:moveTo>
                      <a:pt x="371" y="21"/>
                    </a:moveTo>
                    <a:lnTo>
                      <a:pt x="371" y="21"/>
                    </a:lnTo>
                    <a:lnTo>
                      <a:pt x="372" y="22"/>
                    </a:lnTo>
                    <a:lnTo>
                      <a:pt x="366" y="36"/>
                    </a:lnTo>
                    <a:lnTo>
                      <a:pt x="371" y="21"/>
                    </a:lnTo>
                    <a:close/>
                    <a:moveTo>
                      <a:pt x="360" y="51"/>
                    </a:moveTo>
                    <a:lnTo>
                      <a:pt x="318" y="35"/>
                    </a:lnTo>
                    <a:lnTo>
                      <a:pt x="329" y="6"/>
                    </a:lnTo>
                    <a:lnTo>
                      <a:pt x="371" y="21"/>
                    </a:lnTo>
                    <a:lnTo>
                      <a:pt x="360" y="51"/>
                    </a:lnTo>
                    <a:close/>
                    <a:moveTo>
                      <a:pt x="325" y="5"/>
                    </a:moveTo>
                    <a:lnTo>
                      <a:pt x="328" y="5"/>
                    </a:lnTo>
                    <a:lnTo>
                      <a:pt x="329" y="6"/>
                    </a:lnTo>
                    <a:lnTo>
                      <a:pt x="324" y="20"/>
                    </a:lnTo>
                    <a:lnTo>
                      <a:pt x="325" y="5"/>
                    </a:lnTo>
                    <a:close/>
                    <a:moveTo>
                      <a:pt x="322" y="36"/>
                    </a:moveTo>
                    <a:lnTo>
                      <a:pt x="280" y="30"/>
                    </a:lnTo>
                    <a:lnTo>
                      <a:pt x="285" y="0"/>
                    </a:lnTo>
                    <a:lnTo>
                      <a:pt x="325" y="5"/>
                    </a:lnTo>
                    <a:lnTo>
                      <a:pt x="322" y="36"/>
                    </a:lnTo>
                    <a:close/>
                    <a:moveTo>
                      <a:pt x="280" y="0"/>
                    </a:moveTo>
                    <a:lnTo>
                      <a:pt x="282" y="0"/>
                    </a:lnTo>
                    <a:lnTo>
                      <a:pt x="285" y="0"/>
                    </a:lnTo>
                    <a:lnTo>
                      <a:pt x="283" y="15"/>
                    </a:lnTo>
                    <a:lnTo>
                      <a:pt x="280" y="0"/>
                    </a:lnTo>
                    <a:close/>
                    <a:moveTo>
                      <a:pt x="285" y="30"/>
                    </a:moveTo>
                    <a:lnTo>
                      <a:pt x="248" y="36"/>
                    </a:lnTo>
                    <a:lnTo>
                      <a:pt x="244" y="5"/>
                    </a:lnTo>
                    <a:lnTo>
                      <a:pt x="280" y="0"/>
                    </a:lnTo>
                    <a:lnTo>
                      <a:pt x="285" y="30"/>
                    </a:lnTo>
                    <a:close/>
                    <a:moveTo>
                      <a:pt x="248" y="36"/>
                    </a:moveTo>
                    <a:lnTo>
                      <a:pt x="250" y="35"/>
                    </a:lnTo>
                    <a:lnTo>
                      <a:pt x="248" y="36"/>
                    </a:lnTo>
                    <a:lnTo>
                      <a:pt x="246" y="20"/>
                    </a:lnTo>
                    <a:lnTo>
                      <a:pt x="248" y="36"/>
                    </a:lnTo>
                    <a:close/>
                    <a:moveTo>
                      <a:pt x="248" y="36"/>
                    </a:moveTo>
                    <a:lnTo>
                      <a:pt x="206" y="41"/>
                    </a:lnTo>
                    <a:lnTo>
                      <a:pt x="202" y="10"/>
                    </a:lnTo>
                    <a:lnTo>
                      <a:pt x="244" y="5"/>
                    </a:lnTo>
                    <a:lnTo>
                      <a:pt x="248" y="36"/>
                    </a:lnTo>
                    <a:close/>
                    <a:moveTo>
                      <a:pt x="200" y="11"/>
                    </a:moveTo>
                    <a:lnTo>
                      <a:pt x="201" y="10"/>
                    </a:lnTo>
                    <a:lnTo>
                      <a:pt x="202" y="10"/>
                    </a:lnTo>
                    <a:lnTo>
                      <a:pt x="204" y="25"/>
                    </a:lnTo>
                    <a:lnTo>
                      <a:pt x="200" y="11"/>
                    </a:lnTo>
                    <a:close/>
                    <a:moveTo>
                      <a:pt x="208" y="40"/>
                    </a:moveTo>
                    <a:lnTo>
                      <a:pt x="171" y="51"/>
                    </a:lnTo>
                    <a:lnTo>
                      <a:pt x="163" y="21"/>
                    </a:lnTo>
                    <a:lnTo>
                      <a:pt x="200" y="11"/>
                    </a:lnTo>
                    <a:lnTo>
                      <a:pt x="208" y="40"/>
                    </a:lnTo>
                    <a:close/>
                    <a:moveTo>
                      <a:pt x="159" y="23"/>
                    </a:moveTo>
                    <a:lnTo>
                      <a:pt x="161" y="22"/>
                    </a:lnTo>
                    <a:lnTo>
                      <a:pt x="163" y="21"/>
                    </a:lnTo>
                    <a:lnTo>
                      <a:pt x="167" y="36"/>
                    </a:lnTo>
                    <a:lnTo>
                      <a:pt x="159" y="23"/>
                    </a:lnTo>
                    <a:close/>
                    <a:moveTo>
                      <a:pt x="176" y="50"/>
                    </a:moveTo>
                    <a:lnTo>
                      <a:pt x="145" y="70"/>
                    </a:lnTo>
                    <a:lnTo>
                      <a:pt x="127" y="43"/>
                    </a:lnTo>
                    <a:lnTo>
                      <a:pt x="159" y="23"/>
                    </a:lnTo>
                    <a:lnTo>
                      <a:pt x="176" y="50"/>
                    </a:lnTo>
                    <a:close/>
                    <a:moveTo>
                      <a:pt x="145" y="70"/>
                    </a:moveTo>
                    <a:lnTo>
                      <a:pt x="113" y="90"/>
                    </a:lnTo>
                    <a:lnTo>
                      <a:pt x="96" y="65"/>
                    </a:lnTo>
                    <a:lnTo>
                      <a:pt x="127" y="43"/>
                    </a:lnTo>
                    <a:lnTo>
                      <a:pt x="145" y="70"/>
                    </a:lnTo>
                    <a:close/>
                    <a:moveTo>
                      <a:pt x="93" y="68"/>
                    </a:moveTo>
                    <a:lnTo>
                      <a:pt x="94" y="66"/>
                    </a:lnTo>
                    <a:lnTo>
                      <a:pt x="96" y="65"/>
                    </a:lnTo>
                    <a:lnTo>
                      <a:pt x="105" y="78"/>
                    </a:lnTo>
                    <a:lnTo>
                      <a:pt x="93" y="68"/>
                    </a:lnTo>
                    <a:close/>
                    <a:moveTo>
                      <a:pt x="116" y="87"/>
                    </a:moveTo>
                    <a:lnTo>
                      <a:pt x="91" y="119"/>
                    </a:lnTo>
                    <a:lnTo>
                      <a:pt x="66" y="99"/>
                    </a:lnTo>
                    <a:lnTo>
                      <a:pt x="93" y="68"/>
                    </a:lnTo>
                    <a:lnTo>
                      <a:pt x="116" y="87"/>
                    </a:lnTo>
                    <a:close/>
                    <a:moveTo>
                      <a:pt x="91" y="119"/>
                    </a:moveTo>
                    <a:lnTo>
                      <a:pt x="64" y="150"/>
                    </a:lnTo>
                    <a:lnTo>
                      <a:pt x="41" y="130"/>
                    </a:lnTo>
                    <a:lnTo>
                      <a:pt x="66" y="99"/>
                    </a:lnTo>
                    <a:lnTo>
                      <a:pt x="91" y="119"/>
                    </a:lnTo>
                    <a:close/>
                    <a:moveTo>
                      <a:pt x="38" y="134"/>
                    </a:moveTo>
                    <a:lnTo>
                      <a:pt x="39" y="132"/>
                    </a:lnTo>
                    <a:lnTo>
                      <a:pt x="41" y="130"/>
                    </a:lnTo>
                    <a:lnTo>
                      <a:pt x="52" y="140"/>
                    </a:lnTo>
                    <a:lnTo>
                      <a:pt x="38" y="134"/>
                    </a:lnTo>
                    <a:close/>
                    <a:moveTo>
                      <a:pt x="67" y="146"/>
                    </a:moveTo>
                    <a:lnTo>
                      <a:pt x="51" y="183"/>
                    </a:lnTo>
                    <a:lnTo>
                      <a:pt x="22" y="171"/>
                    </a:lnTo>
                    <a:lnTo>
                      <a:pt x="38" y="134"/>
                    </a:lnTo>
                    <a:lnTo>
                      <a:pt x="67" y="146"/>
                    </a:lnTo>
                    <a:close/>
                    <a:moveTo>
                      <a:pt x="21" y="173"/>
                    </a:moveTo>
                    <a:lnTo>
                      <a:pt x="22" y="172"/>
                    </a:lnTo>
                    <a:lnTo>
                      <a:pt x="22" y="171"/>
                    </a:lnTo>
                    <a:lnTo>
                      <a:pt x="37" y="177"/>
                    </a:lnTo>
                    <a:lnTo>
                      <a:pt x="21" y="173"/>
                    </a:lnTo>
                    <a:close/>
                    <a:moveTo>
                      <a:pt x="52" y="181"/>
                    </a:moveTo>
                    <a:lnTo>
                      <a:pt x="42" y="218"/>
                    </a:lnTo>
                    <a:lnTo>
                      <a:pt x="11" y="210"/>
                    </a:lnTo>
                    <a:lnTo>
                      <a:pt x="21" y="173"/>
                    </a:lnTo>
                    <a:lnTo>
                      <a:pt x="52" y="181"/>
                    </a:lnTo>
                    <a:close/>
                    <a:moveTo>
                      <a:pt x="11" y="210"/>
                    </a:moveTo>
                    <a:lnTo>
                      <a:pt x="11" y="208"/>
                    </a:lnTo>
                    <a:lnTo>
                      <a:pt x="11" y="210"/>
                    </a:lnTo>
                    <a:lnTo>
                      <a:pt x="27" y="214"/>
                    </a:lnTo>
                    <a:lnTo>
                      <a:pt x="11" y="210"/>
                    </a:lnTo>
                    <a:close/>
                    <a:moveTo>
                      <a:pt x="42" y="217"/>
                    </a:moveTo>
                    <a:lnTo>
                      <a:pt x="31" y="259"/>
                    </a:lnTo>
                    <a:lnTo>
                      <a:pt x="1" y="251"/>
                    </a:lnTo>
                    <a:lnTo>
                      <a:pt x="11" y="210"/>
                    </a:lnTo>
                    <a:lnTo>
                      <a:pt x="42" y="217"/>
                    </a:lnTo>
                    <a:close/>
                    <a:moveTo>
                      <a:pt x="0" y="258"/>
                    </a:moveTo>
                    <a:lnTo>
                      <a:pt x="0" y="254"/>
                    </a:lnTo>
                    <a:lnTo>
                      <a:pt x="1" y="251"/>
                    </a:lnTo>
                    <a:lnTo>
                      <a:pt x="16" y="255"/>
                    </a:lnTo>
                    <a:lnTo>
                      <a:pt x="0" y="258"/>
                    </a:lnTo>
                    <a:close/>
                    <a:moveTo>
                      <a:pt x="32" y="253"/>
                    </a:moveTo>
                    <a:lnTo>
                      <a:pt x="37" y="295"/>
                    </a:lnTo>
                    <a:lnTo>
                      <a:pt x="5" y="298"/>
                    </a:lnTo>
                    <a:lnTo>
                      <a:pt x="0" y="258"/>
                    </a:lnTo>
                    <a:lnTo>
                      <a:pt x="32" y="253"/>
                    </a:lnTo>
                    <a:close/>
                    <a:moveTo>
                      <a:pt x="5" y="299"/>
                    </a:moveTo>
                    <a:lnTo>
                      <a:pt x="6" y="301"/>
                    </a:lnTo>
                    <a:lnTo>
                      <a:pt x="5" y="298"/>
                    </a:lnTo>
                    <a:lnTo>
                      <a:pt x="21" y="297"/>
                    </a:lnTo>
                    <a:lnTo>
                      <a:pt x="5" y="299"/>
                    </a:lnTo>
                    <a:close/>
                    <a:moveTo>
                      <a:pt x="37" y="295"/>
                    </a:moveTo>
                    <a:lnTo>
                      <a:pt x="42" y="331"/>
                    </a:lnTo>
                    <a:lnTo>
                      <a:pt x="11" y="336"/>
                    </a:lnTo>
                    <a:lnTo>
                      <a:pt x="5" y="299"/>
                    </a:lnTo>
                    <a:lnTo>
                      <a:pt x="37" y="295"/>
                    </a:lnTo>
                    <a:close/>
                    <a:moveTo>
                      <a:pt x="11" y="338"/>
                    </a:moveTo>
                    <a:lnTo>
                      <a:pt x="11" y="337"/>
                    </a:lnTo>
                    <a:lnTo>
                      <a:pt x="11" y="336"/>
                    </a:lnTo>
                    <a:lnTo>
                      <a:pt x="27" y="334"/>
                    </a:lnTo>
                    <a:lnTo>
                      <a:pt x="11" y="338"/>
                    </a:lnTo>
                    <a:close/>
                    <a:moveTo>
                      <a:pt x="42" y="329"/>
                    </a:moveTo>
                    <a:lnTo>
                      <a:pt x="52" y="366"/>
                    </a:lnTo>
                    <a:lnTo>
                      <a:pt x="21" y="375"/>
                    </a:lnTo>
                    <a:lnTo>
                      <a:pt x="11" y="338"/>
                    </a:lnTo>
                    <a:lnTo>
                      <a:pt x="42" y="329"/>
                    </a:lnTo>
                    <a:close/>
                    <a:moveTo>
                      <a:pt x="23" y="379"/>
                    </a:moveTo>
                    <a:lnTo>
                      <a:pt x="22" y="377"/>
                    </a:lnTo>
                    <a:lnTo>
                      <a:pt x="21" y="375"/>
                    </a:lnTo>
                    <a:lnTo>
                      <a:pt x="37" y="370"/>
                    </a:lnTo>
                    <a:lnTo>
                      <a:pt x="23" y="379"/>
                    </a:lnTo>
                    <a:close/>
                    <a:moveTo>
                      <a:pt x="50" y="362"/>
                    </a:moveTo>
                    <a:lnTo>
                      <a:pt x="70" y="393"/>
                    </a:lnTo>
                    <a:lnTo>
                      <a:pt x="45" y="410"/>
                    </a:lnTo>
                    <a:lnTo>
                      <a:pt x="23" y="379"/>
                    </a:lnTo>
                    <a:lnTo>
                      <a:pt x="50" y="362"/>
                    </a:lnTo>
                    <a:close/>
                    <a:moveTo>
                      <a:pt x="70" y="393"/>
                    </a:moveTo>
                    <a:lnTo>
                      <a:pt x="112" y="455"/>
                    </a:lnTo>
                    <a:lnTo>
                      <a:pt x="70" y="393"/>
                    </a:lnTo>
                    <a:lnTo>
                      <a:pt x="58" y="401"/>
                    </a:lnTo>
                    <a:lnTo>
                      <a:pt x="70" y="393"/>
                    </a:lnTo>
                    <a:close/>
                    <a:moveTo>
                      <a:pt x="70" y="393"/>
                    </a:moveTo>
                    <a:lnTo>
                      <a:pt x="92" y="424"/>
                    </a:lnTo>
                    <a:lnTo>
                      <a:pt x="65" y="441"/>
                    </a:lnTo>
                    <a:lnTo>
                      <a:pt x="45" y="410"/>
                    </a:lnTo>
                    <a:lnTo>
                      <a:pt x="70" y="393"/>
                    </a:lnTo>
                    <a:close/>
                    <a:moveTo>
                      <a:pt x="67" y="444"/>
                    </a:moveTo>
                    <a:lnTo>
                      <a:pt x="66" y="443"/>
                    </a:lnTo>
                    <a:lnTo>
                      <a:pt x="65" y="441"/>
                    </a:lnTo>
                    <a:lnTo>
                      <a:pt x="79" y="433"/>
                    </a:lnTo>
                    <a:lnTo>
                      <a:pt x="67" y="444"/>
                    </a:lnTo>
                    <a:close/>
                    <a:moveTo>
                      <a:pt x="90" y="422"/>
                    </a:moveTo>
                    <a:lnTo>
                      <a:pt x="121" y="453"/>
                    </a:lnTo>
                    <a:lnTo>
                      <a:pt x="99" y="475"/>
                    </a:lnTo>
                    <a:lnTo>
                      <a:pt x="67" y="444"/>
                    </a:lnTo>
                    <a:lnTo>
                      <a:pt x="90" y="422"/>
                    </a:lnTo>
                    <a:close/>
                    <a:moveTo>
                      <a:pt x="101" y="477"/>
                    </a:moveTo>
                    <a:lnTo>
                      <a:pt x="100" y="476"/>
                    </a:lnTo>
                    <a:lnTo>
                      <a:pt x="99" y="475"/>
                    </a:lnTo>
                    <a:lnTo>
                      <a:pt x="110" y="465"/>
                    </a:lnTo>
                    <a:lnTo>
                      <a:pt x="101" y="477"/>
                    </a:lnTo>
                    <a:close/>
                    <a:moveTo>
                      <a:pt x="118" y="451"/>
                    </a:moveTo>
                    <a:lnTo>
                      <a:pt x="150" y="472"/>
                    </a:lnTo>
                    <a:lnTo>
                      <a:pt x="133" y="498"/>
                    </a:lnTo>
                    <a:lnTo>
                      <a:pt x="101" y="477"/>
                    </a:lnTo>
                    <a:lnTo>
                      <a:pt x="118" y="451"/>
                    </a:lnTo>
                    <a:close/>
                    <a:moveTo>
                      <a:pt x="135" y="499"/>
                    </a:moveTo>
                    <a:lnTo>
                      <a:pt x="134" y="499"/>
                    </a:lnTo>
                    <a:lnTo>
                      <a:pt x="133" y="498"/>
                    </a:lnTo>
                    <a:lnTo>
                      <a:pt x="141" y="485"/>
                    </a:lnTo>
                    <a:lnTo>
                      <a:pt x="135" y="499"/>
                    </a:lnTo>
                    <a:close/>
                    <a:moveTo>
                      <a:pt x="147" y="471"/>
                    </a:moveTo>
                    <a:lnTo>
                      <a:pt x="184" y="486"/>
                    </a:lnTo>
                    <a:lnTo>
                      <a:pt x="171" y="516"/>
                    </a:lnTo>
                    <a:lnTo>
                      <a:pt x="135" y="499"/>
                    </a:lnTo>
                    <a:lnTo>
                      <a:pt x="147" y="471"/>
                    </a:lnTo>
                    <a:close/>
                    <a:moveTo>
                      <a:pt x="184" y="486"/>
                    </a:moveTo>
                    <a:lnTo>
                      <a:pt x="220" y="502"/>
                    </a:lnTo>
                    <a:lnTo>
                      <a:pt x="208" y="531"/>
                    </a:lnTo>
                    <a:lnTo>
                      <a:pt x="171" y="516"/>
                    </a:lnTo>
                    <a:lnTo>
                      <a:pt x="184" y="48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11" name="Freeform 199">
                <a:extLst>
                  <a:ext uri="{FF2B5EF4-FFF2-40B4-BE49-F238E27FC236}">
                    <a16:creationId xmlns:a16="http://schemas.microsoft.com/office/drawing/2014/main" id="{3D84BC6D-2A08-ABE9-F3E1-96185151E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144"/>
                <a:ext cx="274" cy="104"/>
              </a:xfrm>
              <a:custGeom>
                <a:avLst/>
                <a:gdLst>
                  <a:gd name="T0" fmla="*/ 684 w 1368"/>
                  <a:gd name="T1" fmla="*/ 5 h 522"/>
                  <a:gd name="T2" fmla="*/ 742 w 1368"/>
                  <a:gd name="T3" fmla="*/ 5 h 522"/>
                  <a:gd name="T4" fmla="*/ 814 w 1368"/>
                  <a:gd name="T5" fmla="*/ 0 h 522"/>
                  <a:gd name="T6" fmla="*/ 898 w 1368"/>
                  <a:gd name="T7" fmla="*/ 0 h 522"/>
                  <a:gd name="T8" fmla="*/ 992 w 1368"/>
                  <a:gd name="T9" fmla="*/ 0 h 522"/>
                  <a:gd name="T10" fmla="*/ 1087 w 1368"/>
                  <a:gd name="T11" fmla="*/ 10 h 522"/>
                  <a:gd name="T12" fmla="*/ 1175 w 1368"/>
                  <a:gd name="T13" fmla="*/ 32 h 522"/>
                  <a:gd name="T14" fmla="*/ 1259 w 1368"/>
                  <a:gd name="T15" fmla="*/ 67 h 522"/>
                  <a:gd name="T16" fmla="*/ 1321 w 1368"/>
                  <a:gd name="T17" fmla="*/ 114 h 522"/>
                  <a:gd name="T18" fmla="*/ 1358 w 1368"/>
                  <a:gd name="T19" fmla="*/ 188 h 522"/>
                  <a:gd name="T20" fmla="*/ 1368 w 1368"/>
                  <a:gd name="T21" fmla="*/ 282 h 522"/>
                  <a:gd name="T22" fmla="*/ 1353 w 1368"/>
                  <a:gd name="T23" fmla="*/ 365 h 522"/>
                  <a:gd name="T24" fmla="*/ 1306 w 1368"/>
                  <a:gd name="T25" fmla="*/ 423 h 522"/>
                  <a:gd name="T26" fmla="*/ 1243 w 1368"/>
                  <a:gd name="T27" fmla="*/ 465 h 522"/>
                  <a:gd name="T28" fmla="*/ 1164 w 1368"/>
                  <a:gd name="T29" fmla="*/ 496 h 522"/>
                  <a:gd name="T30" fmla="*/ 1075 w 1368"/>
                  <a:gd name="T31" fmla="*/ 512 h 522"/>
                  <a:gd name="T32" fmla="*/ 982 w 1368"/>
                  <a:gd name="T33" fmla="*/ 517 h 522"/>
                  <a:gd name="T34" fmla="*/ 893 w 1368"/>
                  <a:gd name="T35" fmla="*/ 517 h 522"/>
                  <a:gd name="T36" fmla="*/ 809 w 1368"/>
                  <a:gd name="T37" fmla="*/ 517 h 522"/>
                  <a:gd name="T38" fmla="*/ 737 w 1368"/>
                  <a:gd name="T39" fmla="*/ 512 h 522"/>
                  <a:gd name="T40" fmla="*/ 684 w 1368"/>
                  <a:gd name="T41" fmla="*/ 512 h 522"/>
                  <a:gd name="T42" fmla="*/ 632 w 1368"/>
                  <a:gd name="T43" fmla="*/ 512 h 522"/>
                  <a:gd name="T44" fmla="*/ 558 w 1368"/>
                  <a:gd name="T45" fmla="*/ 517 h 522"/>
                  <a:gd name="T46" fmla="*/ 476 w 1368"/>
                  <a:gd name="T47" fmla="*/ 522 h 522"/>
                  <a:gd name="T48" fmla="*/ 381 w 1368"/>
                  <a:gd name="T49" fmla="*/ 522 h 522"/>
                  <a:gd name="T50" fmla="*/ 287 w 1368"/>
                  <a:gd name="T51" fmla="*/ 512 h 522"/>
                  <a:gd name="T52" fmla="*/ 198 w 1368"/>
                  <a:gd name="T53" fmla="*/ 496 h 522"/>
                  <a:gd name="T54" fmla="*/ 120 w 1368"/>
                  <a:gd name="T55" fmla="*/ 465 h 522"/>
                  <a:gd name="T56" fmla="*/ 57 w 1368"/>
                  <a:gd name="T57" fmla="*/ 417 h 522"/>
                  <a:gd name="T58" fmla="*/ 16 w 1368"/>
                  <a:gd name="T59" fmla="*/ 350 h 522"/>
                  <a:gd name="T60" fmla="*/ 0 w 1368"/>
                  <a:gd name="T61" fmla="*/ 256 h 522"/>
                  <a:gd name="T62" fmla="*/ 21 w 1368"/>
                  <a:gd name="T63" fmla="*/ 172 h 522"/>
                  <a:gd name="T64" fmla="*/ 63 w 1368"/>
                  <a:gd name="T65" fmla="*/ 104 h 522"/>
                  <a:gd name="T66" fmla="*/ 125 w 1368"/>
                  <a:gd name="T67" fmla="*/ 57 h 522"/>
                  <a:gd name="T68" fmla="*/ 208 w 1368"/>
                  <a:gd name="T69" fmla="*/ 26 h 522"/>
                  <a:gd name="T70" fmla="*/ 297 w 1368"/>
                  <a:gd name="T71" fmla="*/ 10 h 522"/>
                  <a:gd name="T72" fmla="*/ 387 w 1368"/>
                  <a:gd name="T73" fmla="*/ 0 h 522"/>
                  <a:gd name="T74" fmla="*/ 481 w 1368"/>
                  <a:gd name="T75" fmla="*/ 0 h 522"/>
                  <a:gd name="T76" fmla="*/ 564 w 1368"/>
                  <a:gd name="T77" fmla="*/ 0 h 522"/>
                  <a:gd name="T78" fmla="*/ 632 w 1368"/>
                  <a:gd name="T79" fmla="*/ 5 h 522"/>
                  <a:gd name="T80" fmla="*/ 684 w 1368"/>
                  <a:gd name="T81" fmla="*/ 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68" h="522">
                    <a:moveTo>
                      <a:pt x="684" y="5"/>
                    </a:moveTo>
                    <a:lnTo>
                      <a:pt x="742" y="5"/>
                    </a:lnTo>
                    <a:lnTo>
                      <a:pt x="814" y="0"/>
                    </a:lnTo>
                    <a:lnTo>
                      <a:pt x="898" y="0"/>
                    </a:lnTo>
                    <a:lnTo>
                      <a:pt x="992" y="0"/>
                    </a:lnTo>
                    <a:lnTo>
                      <a:pt x="1087" y="10"/>
                    </a:lnTo>
                    <a:lnTo>
                      <a:pt x="1175" y="32"/>
                    </a:lnTo>
                    <a:lnTo>
                      <a:pt x="1259" y="67"/>
                    </a:lnTo>
                    <a:lnTo>
                      <a:pt x="1321" y="114"/>
                    </a:lnTo>
                    <a:lnTo>
                      <a:pt x="1358" y="188"/>
                    </a:lnTo>
                    <a:lnTo>
                      <a:pt x="1368" y="282"/>
                    </a:lnTo>
                    <a:lnTo>
                      <a:pt x="1353" y="365"/>
                    </a:lnTo>
                    <a:lnTo>
                      <a:pt x="1306" y="423"/>
                    </a:lnTo>
                    <a:lnTo>
                      <a:pt x="1243" y="465"/>
                    </a:lnTo>
                    <a:lnTo>
                      <a:pt x="1164" y="496"/>
                    </a:lnTo>
                    <a:lnTo>
                      <a:pt x="1075" y="512"/>
                    </a:lnTo>
                    <a:lnTo>
                      <a:pt x="982" y="517"/>
                    </a:lnTo>
                    <a:lnTo>
                      <a:pt x="893" y="517"/>
                    </a:lnTo>
                    <a:lnTo>
                      <a:pt x="809" y="517"/>
                    </a:lnTo>
                    <a:lnTo>
                      <a:pt x="737" y="512"/>
                    </a:lnTo>
                    <a:lnTo>
                      <a:pt x="684" y="512"/>
                    </a:lnTo>
                    <a:lnTo>
                      <a:pt x="632" y="512"/>
                    </a:lnTo>
                    <a:lnTo>
                      <a:pt x="558" y="517"/>
                    </a:lnTo>
                    <a:lnTo>
                      <a:pt x="476" y="522"/>
                    </a:lnTo>
                    <a:lnTo>
                      <a:pt x="381" y="522"/>
                    </a:lnTo>
                    <a:lnTo>
                      <a:pt x="287" y="512"/>
                    </a:lnTo>
                    <a:lnTo>
                      <a:pt x="198" y="496"/>
                    </a:lnTo>
                    <a:lnTo>
                      <a:pt x="120" y="465"/>
                    </a:lnTo>
                    <a:lnTo>
                      <a:pt x="57" y="417"/>
                    </a:lnTo>
                    <a:lnTo>
                      <a:pt x="16" y="350"/>
                    </a:lnTo>
                    <a:lnTo>
                      <a:pt x="0" y="256"/>
                    </a:lnTo>
                    <a:lnTo>
                      <a:pt x="21" y="172"/>
                    </a:lnTo>
                    <a:lnTo>
                      <a:pt x="63" y="104"/>
                    </a:lnTo>
                    <a:lnTo>
                      <a:pt x="125" y="57"/>
                    </a:lnTo>
                    <a:lnTo>
                      <a:pt x="208" y="26"/>
                    </a:lnTo>
                    <a:lnTo>
                      <a:pt x="297" y="10"/>
                    </a:lnTo>
                    <a:lnTo>
                      <a:pt x="387" y="0"/>
                    </a:lnTo>
                    <a:lnTo>
                      <a:pt x="481" y="0"/>
                    </a:lnTo>
                    <a:lnTo>
                      <a:pt x="564" y="0"/>
                    </a:lnTo>
                    <a:lnTo>
                      <a:pt x="632" y="5"/>
                    </a:lnTo>
                    <a:lnTo>
                      <a:pt x="684" y="5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12" name="Freeform 200">
                <a:extLst>
                  <a:ext uri="{FF2B5EF4-FFF2-40B4-BE49-F238E27FC236}">
                    <a16:creationId xmlns:a16="http://schemas.microsoft.com/office/drawing/2014/main" id="{CBFA9813-81F0-38B2-14CE-E18EAA8022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17" y="2141"/>
                <a:ext cx="280" cy="110"/>
              </a:xfrm>
              <a:custGeom>
                <a:avLst/>
                <a:gdLst>
                  <a:gd name="T0" fmla="*/ 757 w 1399"/>
                  <a:gd name="T1" fmla="*/ 6 h 553"/>
                  <a:gd name="T2" fmla="*/ 829 w 1399"/>
                  <a:gd name="T3" fmla="*/ 0 h 553"/>
                  <a:gd name="T4" fmla="*/ 831 w 1399"/>
                  <a:gd name="T5" fmla="*/ 31 h 553"/>
                  <a:gd name="T6" fmla="*/ 914 w 1399"/>
                  <a:gd name="T7" fmla="*/ 31 h 553"/>
                  <a:gd name="T8" fmla="*/ 1007 w 1399"/>
                  <a:gd name="T9" fmla="*/ 31 h 553"/>
                  <a:gd name="T10" fmla="*/ 1010 w 1399"/>
                  <a:gd name="T11" fmla="*/ 0 h 553"/>
                  <a:gd name="T12" fmla="*/ 1101 w 1399"/>
                  <a:gd name="T13" fmla="*/ 42 h 553"/>
                  <a:gd name="T14" fmla="*/ 1187 w 1399"/>
                  <a:gd name="T15" fmla="*/ 63 h 553"/>
                  <a:gd name="T16" fmla="*/ 1268 w 1399"/>
                  <a:gd name="T17" fmla="*/ 98 h 553"/>
                  <a:gd name="T18" fmla="*/ 1265 w 1399"/>
                  <a:gd name="T19" fmla="*/ 97 h 553"/>
                  <a:gd name="T20" fmla="*/ 1284 w 1399"/>
                  <a:gd name="T21" fmla="*/ 71 h 553"/>
                  <a:gd name="T22" fmla="*/ 1328 w 1399"/>
                  <a:gd name="T23" fmla="*/ 144 h 553"/>
                  <a:gd name="T24" fmla="*/ 1360 w 1399"/>
                  <a:gd name="T25" fmla="*/ 211 h 553"/>
                  <a:gd name="T26" fmla="*/ 1369 w 1399"/>
                  <a:gd name="T27" fmla="*/ 300 h 553"/>
                  <a:gd name="T28" fmla="*/ 1369 w 1399"/>
                  <a:gd name="T29" fmla="*/ 295 h 553"/>
                  <a:gd name="T30" fmla="*/ 1399 w 1399"/>
                  <a:gd name="T31" fmla="*/ 301 h 553"/>
                  <a:gd name="T32" fmla="*/ 1354 w 1399"/>
                  <a:gd name="T33" fmla="*/ 378 h 553"/>
                  <a:gd name="T34" fmla="*/ 1310 w 1399"/>
                  <a:gd name="T35" fmla="*/ 429 h 553"/>
                  <a:gd name="T36" fmla="*/ 1250 w 1399"/>
                  <a:gd name="T37" fmla="*/ 468 h 553"/>
                  <a:gd name="T38" fmla="*/ 1253 w 1399"/>
                  <a:gd name="T39" fmla="*/ 466 h 553"/>
                  <a:gd name="T40" fmla="*/ 1265 w 1399"/>
                  <a:gd name="T41" fmla="*/ 495 h 553"/>
                  <a:gd name="T42" fmla="*/ 1175 w 1399"/>
                  <a:gd name="T43" fmla="*/ 497 h 553"/>
                  <a:gd name="T44" fmla="*/ 1089 w 1399"/>
                  <a:gd name="T45" fmla="*/ 512 h 553"/>
                  <a:gd name="T46" fmla="*/ 997 w 1399"/>
                  <a:gd name="T47" fmla="*/ 517 h 553"/>
                  <a:gd name="T48" fmla="*/ 998 w 1399"/>
                  <a:gd name="T49" fmla="*/ 533 h 553"/>
                  <a:gd name="T50" fmla="*/ 998 w 1399"/>
                  <a:gd name="T51" fmla="*/ 517 h 553"/>
                  <a:gd name="T52" fmla="*/ 825 w 1399"/>
                  <a:gd name="T53" fmla="*/ 517 h 553"/>
                  <a:gd name="T54" fmla="*/ 752 w 1399"/>
                  <a:gd name="T55" fmla="*/ 543 h 553"/>
                  <a:gd name="T56" fmla="*/ 753 w 1399"/>
                  <a:gd name="T57" fmla="*/ 543 h 553"/>
                  <a:gd name="T58" fmla="*/ 700 w 1399"/>
                  <a:gd name="T59" fmla="*/ 512 h 553"/>
                  <a:gd name="T60" fmla="*/ 648 w 1399"/>
                  <a:gd name="T61" fmla="*/ 543 h 553"/>
                  <a:gd name="T62" fmla="*/ 649 w 1399"/>
                  <a:gd name="T63" fmla="*/ 543 h 553"/>
                  <a:gd name="T64" fmla="*/ 573 w 1399"/>
                  <a:gd name="T65" fmla="*/ 517 h 553"/>
                  <a:gd name="T66" fmla="*/ 491 w 1399"/>
                  <a:gd name="T67" fmla="*/ 522 h 553"/>
                  <a:gd name="T68" fmla="*/ 397 w 1399"/>
                  <a:gd name="T69" fmla="*/ 553 h 553"/>
                  <a:gd name="T70" fmla="*/ 397 w 1399"/>
                  <a:gd name="T71" fmla="*/ 522 h 553"/>
                  <a:gd name="T72" fmla="*/ 305 w 1399"/>
                  <a:gd name="T73" fmla="*/ 512 h 553"/>
                  <a:gd name="T74" fmla="*/ 217 w 1399"/>
                  <a:gd name="T75" fmla="*/ 496 h 553"/>
                  <a:gd name="T76" fmla="*/ 220 w 1399"/>
                  <a:gd name="T77" fmla="*/ 497 h 553"/>
                  <a:gd name="T78" fmla="*/ 208 w 1399"/>
                  <a:gd name="T79" fmla="*/ 527 h 553"/>
                  <a:gd name="T80" fmla="*/ 142 w 1399"/>
                  <a:gd name="T81" fmla="*/ 466 h 553"/>
                  <a:gd name="T82" fmla="*/ 83 w 1399"/>
                  <a:gd name="T83" fmla="*/ 421 h 553"/>
                  <a:gd name="T84" fmla="*/ 45 w 1399"/>
                  <a:gd name="T85" fmla="*/ 358 h 553"/>
                  <a:gd name="T86" fmla="*/ 47 w 1399"/>
                  <a:gd name="T87" fmla="*/ 363 h 553"/>
                  <a:gd name="T88" fmla="*/ 16 w 1399"/>
                  <a:gd name="T89" fmla="*/ 368 h 553"/>
                  <a:gd name="T90" fmla="*/ 32 w 1399"/>
                  <a:gd name="T91" fmla="*/ 269 h 553"/>
                  <a:gd name="T92" fmla="*/ 52 w 1399"/>
                  <a:gd name="T93" fmla="*/ 191 h 553"/>
                  <a:gd name="T94" fmla="*/ 92 w 1399"/>
                  <a:gd name="T95" fmla="*/ 128 h 553"/>
                  <a:gd name="T96" fmla="*/ 88 w 1399"/>
                  <a:gd name="T97" fmla="*/ 133 h 553"/>
                  <a:gd name="T98" fmla="*/ 69 w 1399"/>
                  <a:gd name="T99" fmla="*/ 108 h 553"/>
                  <a:gd name="T100" fmla="*/ 151 w 1399"/>
                  <a:gd name="T101" fmla="*/ 85 h 553"/>
                  <a:gd name="T102" fmla="*/ 230 w 1399"/>
                  <a:gd name="T103" fmla="*/ 57 h 553"/>
                  <a:gd name="T104" fmla="*/ 316 w 1399"/>
                  <a:gd name="T105" fmla="*/ 42 h 553"/>
                  <a:gd name="T106" fmla="*/ 315 w 1399"/>
                  <a:gd name="T107" fmla="*/ 42 h 553"/>
                  <a:gd name="T108" fmla="*/ 312 w 1399"/>
                  <a:gd name="T109" fmla="*/ 11 h 553"/>
                  <a:gd name="T110" fmla="*/ 403 w 1399"/>
                  <a:gd name="T111" fmla="*/ 31 h 553"/>
                  <a:gd name="T112" fmla="*/ 580 w 1399"/>
                  <a:gd name="T113" fmla="*/ 31 h 553"/>
                  <a:gd name="T114" fmla="*/ 580 w 1399"/>
                  <a:gd name="T115" fmla="*/ 16 h 553"/>
                  <a:gd name="T116" fmla="*/ 578 w 1399"/>
                  <a:gd name="T117" fmla="*/ 31 h 553"/>
                  <a:gd name="T118" fmla="*/ 700 w 1399"/>
                  <a:gd name="T119" fmla="*/ 36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9" h="553">
                    <a:moveTo>
                      <a:pt x="700" y="36"/>
                    </a:moveTo>
                    <a:lnTo>
                      <a:pt x="758" y="36"/>
                    </a:lnTo>
                    <a:lnTo>
                      <a:pt x="758" y="6"/>
                    </a:lnTo>
                    <a:lnTo>
                      <a:pt x="700" y="6"/>
                    </a:lnTo>
                    <a:lnTo>
                      <a:pt x="700" y="36"/>
                    </a:lnTo>
                    <a:close/>
                    <a:moveTo>
                      <a:pt x="757" y="6"/>
                    </a:moveTo>
                    <a:lnTo>
                      <a:pt x="758" y="6"/>
                    </a:lnTo>
                    <a:lnTo>
                      <a:pt x="758" y="21"/>
                    </a:lnTo>
                    <a:lnTo>
                      <a:pt x="757" y="6"/>
                    </a:lnTo>
                    <a:close/>
                    <a:moveTo>
                      <a:pt x="759" y="36"/>
                    </a:moveTo>
                    <a:lnTo>
                      <a:pt x="831" y="31"/>
                    </a:lnTo>
                    <a:lnTo>
                      <a:pt x="829" y="0"/>
                    </a:lnTo>
                    <a:lnTo>
                      <a:pt x="757" y="6"/>
                    </a:lnTo>
                    <a:lnTo>
                      <a:pt x="759" y="36"/>
                    </a:lnTo>
                    <a:close/>
                    <a:moveTo>
                      <a:pt x="831" y="31"/>
                    </a:moveTo>
                    <a:lnTo>
                      <a:pt x="830" y="31"/>
                    </a:lnTo>
                    <a:lnTo>
                      <a:pt x="830" y="16"/>
                    </a:lnTo>
                    <a:lnTo>
                      <a:pt x="831" y="31"/>
                    </a:lnTo>
                    <a:close/>
                    <a:moveTo>
                      <a:pt x="830" y="31"/>
                    </a:moveTo>
                    <a:lnTo>
                      <a:pt x="914" y="31"/>
                    </a:lnTo>
                    <a:lnTo>
                      <a:pt x="914" y="0"/>
                    </a:lnTo>
                    <a:lnTo>
                      <a:pt x="830" y="0"/>
                    </a:lnTo>
                    <a:lnTo>
                      <a:pt x="830" y="31"/>
                    </a:lnTo>
                    <a:close/>
                    <a:moveTo>
                      <a:pt x="914" y="31"/>
                    </a:moveTo>
                    <a:lnTo>
                      <a:pt x="1008" y="31"/>
                    </a:lnTo>
                    <a:lnTo>
                      <a:pt x="1008" y="0"/>
                    </a:lnTo>
                    <a:lnTo>
                      <a:pt x="914" y="0"/>
                    </a:lnTo>
                    <a:lnTo>
                      <a:pt x="914" y="31"/>
                    </a:lnTo>
                    <a:close/>
                    <a:moveTo>
                      <a:pt x="1008" y="31"/>
                    </a:moveTo>
                    <a:lnTo>
                      <a:pt x="1007" y="31"/>
                    </a:lnTo>
                    <a:lnTo>
                      <a:pt x="1008" y="16"/>
                    </a:lnTo>
                    <a:lnTo>
                      <a:pt x="1008" y="31"/>
                    </a:lnTo>
                    <a:close/>
                    <a:moveTo>
                      <a:pt x="1007" y="31"/>
                    </a:moveTo>
                    <a:lnTo>
                      <a:pt x="1101" y="42"/>
                    </a:lnTo>
                    <a:lnTo>
                      <a:pt x="1104" y="11"/>
                    </a:lnTo>
                    <a:lnTo>
                      <a:pt x="1010" y="0"/>
                    </a:lnTo>
                    <a:lnTo>
                      <a:pt x="1007" y="31"/>
                    </a:lnTo>
                    <a:close/>
                    <a:moveTo>
                      <a:pt x="1101" y="42"/>
                    </a:moveTo>
                    <a:lnTo>
                      <a:pt x="1100" y="42"/>
                    </a:lnTo>
                    <a:lnTo>
                      <a:pt x="1099" y="42"/>
                    </a:lnTo>
                    <a:lnTo>
                      <a:pt x="1103" y="26"/>
                    </a:lnTo>
                    <a:lnTo>
                      <a:pt x="1101" y="42"/>
                    </a:lnTo>
                    <a:close/>
                    <a:moveTo>
                      <a:pt x="1099" y="42"/>
                    </a:moveTo>
                    <a:lnTo>
                      <a:pt x="1187" y="63"/>
                    </a:lnTo>
                    <a:lnTo>
                      <a:pt x="1194" y="32"/>
                    </a:lnTo>
                    <a:lnTo>
                      <a:pt x="1106" y="11"/>
                    </a:lnTo>
                    <a:lnTo>
                      <a:pt x="1099" y="42"/>
                    </a:lnTo>
                    <a:close/>
                    <a:moveTo>
                      <a:pt x="1187" y="63"/>
                    </a:moveTo>
                    <a:lnTo>
                      <a:pt x="1186" y="62"/>
                    </a:lnTo>
                    <a:lnTo>
                      <a:pt x="1184" y="62"/>
                    </a:lnTo>
                    <a:lnTo>
                      <a:pt x="1191" y="48"/>
                    </a:lnTo>
                    <a:lnTo>
                      <a:pt x="1187" y="63"/>
                    </a:lnTo>
                    <a:close/>
                    <a:moveTo>
                      <a:pt x="1184" y="62"/>
                    </a:moveTo>
                    <a:lnTo>
                      <a:pt x="1268" y="98"/>
                    </a:lnTo>
                    <a:lnTo>
                      <a:pt x="1281" y="69"/>
                    </a:lnTo>
                    <a:lnTo>
                      <a:pt x="1197" y="32"/>
                    </a:lnTo>
                    <a:lnTo>
                      <a:pt x="1184" y="62"/>
                    </a:lnTo>
                    <a:close/>
                    <a:moveTo>
                      <a:pt x="1268" y="98"/>
                    </a:moveTo>
                    <a:lnTo>
                      <a:pt x="1267" y="98"/>
                    </a:lnTo>
                    <a:lnTo>
                      <a:pt x="1265" y="97"/>
                    </a:lnTo>
                    <a:lnTo>
                      <a:pt x="1275" y="83"/>
                    </a:lnTo>
                    <a:lnTo>
                      <a:pt x="1268" y="98"/>
                    </a:lnTo>
                    <a:close/>
                    <a:moveTo>
                      <a:pt x="1265" y="97"/>
                    </a:moveTo>
                    <a:lnTo>
                      <a:pt x="1328" y="144"/>
                    </a:lnTo>
                    <a:lnTo>
                      <a:pt x="1346" y="118"/>
                    </a:lnTo>
                    <a:lnTo>
                      <a:pt x="1284" y="71"/>
                    </a:lnTo>
                    <a:lnTo>
                      <a:pt x="1265" y="97"/>
                    </a:lnTo>
                    <a:close/>
                    <a:moveTo>
                      <a:pt x="1328" y="144"/>
                    </a:moveTo>
                    <a:lnTo>
                      <a:pt x="1325" y="142"/>
                    </a:lnTo>
                    <a:lnTo>
                      <a:pt x="1323" y="137"/>
                    </a:lnTo>
                    <a:lnTo>
                      <a:pt x="1337" y="130"/>
                    </a:lnTo>
                    <a:lnTo>
                      <a:pt x="1328" y="144"/>
                    </a:lnTo>
                    <a:close/>
                    <a:moveTo>
                      <a:pt x="1323" y="137"/>
                    </a:moveTo>
                    <a:lnTo>
                      <a:pt x="1360" y="211"/>
                    </a:lnTo>
                    <a:lnTo>
                      <a:pt x="1388" y="197"/>
                    </a:lnTo>
                    <a:lnTo>
                      <a:pt x="1351" y="124"/>
                    </a:lnTo>
                    <a:lnTo>
                      <a:pt x="1323" y="137"/>
                    </a:lnTo>
                    <a:close/>
                    <a:moveTo>
                      <a:pt x="1360" y="211"/>
                    </a:moveTo>
                    <a:lnTo>
                      <a:pt x="1359" y="208"/>
                    </a:lnTo>
                    <a:lnTo>
                      <a:pt x="1359" y="206"/>
                    </a:lnTo>
                    <a:lnTo>
                      <a:pt x="1374" y="204"/>
                    </a:lnTo>
                    <a:lnTo>
                      <a:pt x="1360" y="211"/>
                    </a:lnTo>
                    <a:close/>
                    <a:moveTo>
                      <a:pt x="1359" y="206"/>
                    </a:moveTo>
                    <a:lnTo>
                      <a:pt x="1369" y="300"/>
                    </a:lnTo>
                    <a:lnTo>
                      <a:pt x="1399" y="296"/>
                    </a:lnTo>
                    <a:lnTo>
                      <a:pt x="1389" y="202"/>
                    </a:lnTo>
                    <a:lnTo>
                      <a:pt x="1359" y="206"/>
                    </a:lnTo>
                    <a:close/>
                    <a:moveTo>
                      <a:pt x="1369" y="300"/>
                    </a:moveTo>
                    <a:lnTo>
                      <a:pt x="1369" y="298"/>
                    </a:lnTo>
                    <a:lnTo>
                      <a:pt x="1369" y="295"/>
                    </a:lnTo>
                    <a:lnTo>
                      <a:pt x="1384" y="298"/>
                    </a:lnTo>
                    <a:lnTo>
                      <a:pt x="1369" y="300"/>
                    </a:lnTo>
                    <a:close/>
                    <a:moveTo>
                      <a:pt x="1369" y="295"/>
                    </a:moveTo>
                    <a:lnTo>
                      <a:pt x="1354" y="378"/>
                    </a:lnTo>
                    <a:lnTo>
                      <a:pt x="1384" y="384"/>
                    </a:lnTo>
                    <a:lnTo>
                      <a:pt x="1399" y="301"/>
                    </a:lnTo>
                    <a:lnTo>
                      <a:pt x="1369" y="295"/>
                    </a:lnTo>
                    <a:close/>
                    <a:moveTo>
                      <a:pt x="1354" y="378"/>
                    </a:moveTo>
                    <a:lnTo>
                      <a:pt x="1354" y="375"/>
                    </a:lnTo>
                    <a:lnTo>
                      <a:pt x="1357" y="372"/>
                    </a:lnTo>
                    <a:lnTo>
                      <a:pt x="1369" y="381"/>
                    </a:lnTo>
                    <a:lnTo>
                      <a:pt x="1354" y="378"/>
                    </a:lnTo>
                    <a:close/>
                    <a:moveTo>
                      <a:pt x="1357" y="372"/>
                    </a:moveTo>
                    <a:lnTo>
                      <a:pt x="1310" y="429"/>
                    </a:lnTo>
                    <a:lnTo>
                      <a:pt x="1334" y="448"/>
                    </a:lnTo>
                    <a:lnTo>
                      <a:pt x="1381" y="391"/>
                    </a:lnTo>
                    <a:lnTo>
                      <a:pt x="1357" y="372"/>
                    </a:lnTo>
                    <a:close/>
                    <a:moveTo>
                      <a:pt x="1310" y="429"/>
                    </a:moveTo>
                    <a:lnTo>
                      <a:pt x="1311" y="427"/>
                    </a:lnTo>
                    <a:lnTo>
                      <a:pt x="1313" y="426"/>
                    </a:lnTo>
                    <a:lnTo>
                      <a:pt x="1322" y="439"/>
                    </a:lnTo>
                    <a:lnTo>
                      <a:pt x="1310" y="429"/>
                    </a:lnTo>
                    <a:close/>
                    <a:moveTo>
                      <a:pt x="1313" y="426"/>
                    </a:moveTo>
                    <a:lnTo>
                      <a:pt x="1250" y="468"/>
                    </a:lnTo>
                    <a:lnTo>
                      <a:pt x="1268" y="493"/>
                    </a:lnTo>
                    <a:lnTo>
                      <a:pt x="1330" y="451"/>
                    </a:lnTo>
                    <a:lnTo>
                      <a:pt x="1313" y="426"/>
                    </a:lnTo>
                    <a:close/>
                    <a:moveTo>
                      <a:pt x="1250" y="468"/>
                    </a:moveTo>
                    <a:lnTo>
                      <a:pt x="1252" y="467"/>
                    </a:lnTo>
                    <a:lnTo>
                      <a:pt x="1253" y="466"/>
                    </a:lnTo>
                    <a:lnTo>
                      <a:pt x="1259" y="481"/>
                    </a:lnTo>
                    <a:lnTo>
                      <a:pt x="1250" y="468"/>
                    </a:lnTo>
                    <a:close/>
                    <a:moveTo>
                      <a:pt x="1253" y="466"/>
                    </a:moveTo>
                    <a:lnTo>
                      <a:pt x="1175" y="497"/>
                    </a:lnTo>
                    <a:lnTo>
                      <a:pt x="1186" y="527"/>
                    </a:lnTo>
                    <a:lnTo>
                      <a:pt x="1265" y="495"/>
                    </a:lnTo>
                    <a:lnTo>
                      <a:pt x="1253" y="466"/>
                    </a:lnTo>
                    <a:close/>
                    <a:moveTo>
                      <a:pt x="1175" y="497"/>
                    </a:moveTo>
                    <a:lnTo>
                      <a:pt x="1176" y="496"/>
                    </a:lnTo>
                    <a:lnTo>
                      <a:pt x="1178" y="496"/>
                    </a:lnTo>
                    <a:lnTo>
                      <a:pt x="1180" y="512"/>
                    </a:lnTo>
                    <a:lnTo>
                      <a:pt x="1175" y="497"/>
                    </a:lnTo>
                    <a:close/>
                    <a:moveTo>
                      <a:pt x="1178" y="496"/>
                    </a:moveTo>
                    <a:lnTo>
                      <a:pt x="1089" y="512"/>
                    </a:lnTo>
                    <a:lnTo>
                      <a:pt x="1094" y="543"/>
                    </a:lnTo>
                    <a:lnTo>
                      <a:pt x="1183" y="527"/>
                    </a:lnTo>
                    <a:lnTo>
                      <a:pt x="1178" y="496"/>
                    </a:lnTo>
                    <a:close/>
                    <a:moveTo>
                      <a:pt x="1089" y="512"/>
                    </a:moveTo>
                    <a:lnTo>
                      <a:pt x="1090" y="512"/>
                    </a:lnTo>
                    <a:lnTo>
                      <a:pt x="1091" y="512"/>
                    </a:lnTo>
                    <a:lnTo>
                      <a:pt x="1091" y="528"/>
                    </a:lnTo>
                    <a:lnTo>
                      <a:pt x="1089" y="512"/>
                    </a:lnTo>
                    <a:close/>
                    <a:moveTo>
                      <a:pt x="1091" y="512"/>
                    </a:moveTo>
                    <a:lnTo>
                      <a:pt x="997" y="517"/>
                    </a:lnTo>
                    <a:lnTo>
                      <a:pt x="999" y="548"/>
                    </a:lnTo>
                    <a:lnTo>
                      <a:pt x="1092" y="543"/>
                    </a:lnTo>
                    <a:lnTo>
                      <a:pt x="1091" y="512"/>
                    </a:lnTo>
                    <a:close/>
                    <a:moveTo>
                      <a:pt x="997" y="517"/>
                    </a:moveTo>
                    <a:lnTo>
                      <a:pt x="998" y="517"/>
                    </a:lnTo>
                    <a:lnTo>
                      <a:pt x="998" y="533"/>
                    </a:lnTo>
                    <a:lnTo>
                      <a:pt x="997" y="517"/>
                    </a:lnTo>
                    <a:close/>
                    <a:moveTo>
                      <a:pt x="998" y="517"/>
                    </a:moveTo>
                    <a:lnTo>
                      <a:pt x="909" y="517"/>
                    </a:lnTo>
                    <a:lnTo>
                      <a:pt x="909" y="548"/>
                    </a:lnTo>
                    <a:lnTo>
                      <a:pt x="998" y="548"/>
                    </a:lnTo>
                    <a:lnTo>
                      <a:pt x="998" y="517"/>
                    </a:lnTo>
                    <a:close/>
                    <a:moveTo>
                      <a:pt x="909" y="517"/>
                    </a:moveTo>
                    <a:lnTo>
                      <a:pt x="825" y="517"/>
                    </a:lnTo>
                    <a:lnTo>
                      <a:pt x="825" y="548"/>
                    </a:lnTo>
                    <a:lnTo>
                      <a:pt x="909" y="548"/>
                    </a:lnTo>
                    <a:lnTo>
                      <a:pt x="909" y="517"/>
                    </a:lnTo>
                    <a:close/>
                    <a:moveTo>
                      <a:pt x="825" y="517"/>
                    </a:moveTo>
                    <a:lnTo>
                      <a:pt x="826" y="517"/>
                    </a:lnTo>
                    <a:lnTo>
                      <a:pt x="825" y="533"/>
                    </a:lnTo>
                    <a:lnTo>
                      <a:pt x="825" y="517"/>
                    </a:lnTo>
                    <a:close/>
                    <a:moveTo>
                      <a:pt x="826" y="517"/>
                    </a:moveTo>
                    <a:lnTo>
                      <a:pt x="754" y="512"/>
                    </a:lnTo>
                    <a:lnTo>
                      <a:pt x="752" y="543"/>
                    </a:lnTo>
                    <a:lnTo>
                      <a:pt x="824" y="548"/>
                    </a:lnTo>
                    <a:lnTo>
                      <a:pt x="826" y="517"/>
                    </a:lnTo>
                    <a:close/>
                    <a:moveTo>
                      <a:pt x="753" y="543"/>
                    </a:moveTo>
                    <a:lnTo>
                      <a:pt x="752" y="543"/>
                    </a:lnTo>
                    <a:lnTo>
                      <a:pt x="753" y="528"/>
                    </a:lnTo>
                    <a:lnTo>
                      <a:pt x="753" y="543"/>
                    </a:lnTo>
                    <a:close/>
                    <a:moveTo>
                      <a:pt x="753" y="512"/>
                    </a:moveTo>
                    <a:lnTo>
                      <a:pt x="700" y="512"/>
                    </a:lnTo>
                    <a:lnTo>
                      <a:pt x="700" y="543"/>
                    </a:lnTo>
                    <a:lnTo>
                      <a:pt x="753" y="543"/>
                    </a:lnTo>
                    <a:lnTo>
                      <a:pt x="753" y="512"/>
                    </a:lnTo>
                    <a:close/>
                    <a:moveTo>
                      <a:pt x="700" y="512"/>
                    </a:moveTo>
                    <a:lnTo>
                      <a:pt x="648" y="512"/>
                    </a:lnTo>
                    <a:lnTo>
                      <a:pt x="648" y="543"/>
                    </a:lnTo>
                    <a:lnTo>
                      <a:pt x="700" y="543"/>
                    </a:lnTo>
                    <a:lnTo>
                      <a:pt x="700" y="512"/>
                    </a:lnTo>
                    <a:close/>
                    <a:moveTo>
                      <a:pt x="649" y="543"/>
                    </a:moveTo>
                    <a:lnTo>
                      <a:pt x="648" y="543"/>
                    </a:lnTo>
                    <a:lnTo>
                      <a:pt x="648" y="528"/>
                    </a:lnTo>
                    <a:lnTo>
                      <a:pt x="649" y="543"/>
                    </a:lnTo>
                    <a:close/>
                    <a:moveTo>
                      <a:pt x="647" y="512"/>
                    </a:moveTo>
                    <a:lnTo>
                      <a:pt x="573" y="517"/>
                    </a:lnTo>
                    <a:lnTo>
                      <a:pt x="575" y="548"/>
                    </a:lnTo>
                    <a:lnTo>
                      <a:pt x="649" y="543"/>
                    </a:lnTo>
                    <a:lnTo>
                      <a:pt x="647" y="512"/>
                    </a:lnTo>
                    <a:close/>
                    <a:moveTo>
                      <a:pt x="573" y="517"/>
                    </a:moveTo>
                    <a:lnTo>
                      <a:pt x="572" y="517"/>
                    </a:lnTo>
                    <a:lnTo>
                      <a:pt x="574" y="517"/>
                    </a:lnTo>
                    <a:lnTo>
                      <a:pt x="574" y="533"/>
                    </a:lnTo>
                    <a:lnTo>
                      <a:pt x="573" y="517"/>
                    </a:lnTo>
                    <a:close/>
                    <a:moveTo>
                      <a:pt x="574" y="517"/>
                    </a:moveTo>
                    <a:lnTo>
                      <a:pt x="491" y="522"/>
                    </a:lnTo>
                    <a:lnTo>
                      <a:pt x="492" y="553"/>
                    </a:lnTo>
                    <a:lnTo>
                      <a:pt x="575" y="548"/>
                    </a:lnTo>
                    <a:lnTo>
                      <a:pt x="574" y="517"/>
                    </a:lnTo>
                    <a:close/>
                    <a:moveTo>
                      <a:pt x="491" y="522"/>
                    </a:moveTo>
                    <a:lnTo>
                      <a:pt x="492" y="522"/>
                    </a:lnTo>
                    <a:lnTo>
                      <a:pt x="492" y="538"/>
                    </a:lnTo>
                    <a:lnTo>
                      <a:pt x="491" y="522"/>
                    </a:lnTo>
                    <a:close/>
                    <a:moveTo>
                      <a:pt x="492" y="522"/>
                    </a:moveTo>
                    <a:lnTo>
                      <a:pt x="397" y="522"/>
                    </a:lnTo>
                    <a:lnTo>
                      <a:pt x="397" y="553"/>
                    </a:lnTo>
                    <a:lnTo>
                      <a:pt x="492" y="553"/>
                    </a:lnTo>
                    <a:lnTo>
                      <a:pt x="492" y="522"/>
                    </a:lnTo>
                    <a:close/>
                    <a:moveTo>
                      <a:pt x="397" y="522"/>
                    </a:moveTo>
                    <a:lnTo>
                      <a:pt x="399" y="522"/>
                    </a:lnTo>
                    <a:lnTo>
                      <a:pt x="397" y="538"/>
                    </a:lnTo>
                    <a:lnTo>
                      <a:pt x="397" y="522"/>
                    </a:lnTo>
                    <a:close/>
                    <a:moveTo>
                      <a:pt x="399" y="522"/>
                    </a:moveTo>
                    <a:lnTo>
                      <a:pt x="305" y="512"/>
                    </a:lnTo>
                    <a:lnTo>
                      <a:pt x="302" y="543"/>
                    </a:lnTo>
                    <a:lnTo>
                      <a:pt x="396" y="553"/>
                    </a:lnTo>
                    <a:lnTo>
                      <a:pt x="399" y="522"/>
                    </a:lnTo>
                    <a:close/>
                    <a:moveTo>
                      <a:pt x="305" y="512"/>
                    </a:moveTo>
                    <a:lnTo>
                      <a:pt x="304" y="512"/>
                    </a:lnTo>
                    <a:lnTo>
                      <a:pt x="306" y="512"/>
                    </a:lnTo>
                    <a:lnTo>
                      <a:pt x="303" y="528"/>
                    </a:lnTo>
                    <a:lnTo>
                      <a:pt x="305" y="512"/>
                    </a:lnTo>
                    <a:close/>
                    <a:moveTo>
                      <a:pt x="306" y="512"/>
                    </a:moveTo>
                    <a:lnTo>
                      <a:pt x="217" y="496"/>
                    </a:lnTo>
                    <a:lnTo>
                      <a:pt x="212" y="527"/>
                    </a:lnTo>
                    <a:lnTo>
                      <a:pt x="301" y="543"/>
                    </a:lnTo>
                    <a:lnTo>
                      <a:pt x="306" y="512"/>
                    </a:lnTo>
                    <a:close/>
                    <a:moveTo>
                      <a:pt x="217" y="496"/>
                    </a:moveTo>
                    <a:lnTo>
                      <a:pt x="219" y="496"/>
                    </a:lnTo>
                    <a:lnTo>
                      <a:pt x="220" y="497"/>
                    </a:lnTo>
                    <a:lnTo>
                      <a:pt x="214" y="512"/>
                    </a:lnTo>
                    <a:lnTo>
                      <a:pt x="217" y="496"/>
                    </a:lnTo>
                    <a:close/>
                    <a:moveTo>
                      <a:pt x="220" y="497"/>
                    </a:moveTo>
                    <a:lnTo>
                      <a:pt x="142" y="466"/>
                    </a:lnTo>
                    <a:lnTo>
                      <a:pt x="131" y="495"/>
                    </a:lnTo>
                    <a:lnTo>
                      <a:pt x="208" y="527"/>
                    </a:lnTo>
                    <a:lnTo>
                      <a:pt x="220" y="497"/>
                    </a:lnTo>
                    <a:close/>
                    <a:moveTo>
                      <a:pt x="142" y="466"/>
                    </a:moveTo>
                    <a:lnTo>
                      <a:pt x="144" y="467"/>
                    </a:lnTo>
                    <a:lnTo>
                      <a:pt x="146" y="468"/>
                    </a:lnTo>
                    <a:lnTo>
                      <a:pt x="136" y="481"/>
                    </a:lnTo>
                    <a:lnTo>
                      <a:pt x="142" y="466"/>
                    </a:lnTo>
                    <a:close/>
                    <a:moveTo>
                      <a:pt x="146" y="468"/>
                    </a:moveTo>
                    <a:lnTo>
                      <a:pt x="83" y="421"/>
                    </a:lnTo>
                    <a:lnTo>
                      <a:pt x="64" y="446"/>
                    </a:lnTo>
                    <a:lnTo>
                      <a:pt x="126" y="493"/>
                    </a:lnTo>
                    <a:lnTo>
                      <a:pt x="146" y="468"/>
                    </a:lnTo>
                    <a:close/>
                    <a:moveTo>
                      <a:pt x="83" y="421"/>
                    </a:moveTo>
                    <a:lnTo>
                      <a:pt x="86" y="423"/>
                    </a:lnTo>
                    <a:lnTo>
                      <a:pt x="87" y="425"/>
                    </a:lnTo>
                    <a:lnTo>
                      <a:pt x="73" y="433"/>
                    </a:lnTo>
                    <a:lnTo>
                      <a:pt x="83" y="421"/>
                    </a:lnTo>
                    <a:close/>
                    <a:moveTo>
                      <a:pt x="87" y="425"/>
                    </a:moveTo>
                    <a:lnTo>
                      <a:pt x="45" y="358"/>
                    </a:lnTo>
                    <a:lnTo>
                      <a:pt x="18" y="374"/>
                    </a:lnTo>
                    <a:lnTo>
                      <a:pt x="60" y="442"/>
                    </a:lnTo>
                    <a:lnTo>
                      <a:pt x="87" y="425"/>
                    </a:lnTo>
                    <a:close/>
                    <a:moveTo>
                      <a:pt x="45" y="358"/>
                    </a:moveTo>
                    <a:lnTo>
                      <a:pt x="47" y="360"/>
                    </a:lnTo>
                    <a:lnTo>
                      <a:pt x="47" y="363"/>
                    </a:lnTo>
                    <a:lnTo>
                      <a:pt x="32" y="366"/>
                    </a:lnTo>
                    <a:lnTo>
                      <a:pt x="45" y="358"/>
                    </a:lnTo>
                    <a:close/>
                    <a:moveTo>
                      <a:pt x="47" y="363"/>
                    </a:moveTo>
                    <a:lnTo>
                      <a:pt x="32" y="269"/>
                    </a:lnTo>
                    <a:lnTo>
                      <a:pt x="0" y="274"/>
                    </a:lnTo>
                    <a:lnTo>
                      <a:pt x="16" y="368"/>
                    </a:lnTo>
                    <a:lnTo>
                      <a:pt x="47" y="363"/>
                    </a:lnTo>
                    <a:close/>
                    <a:moveTo>
                      <a:pt x="32" y="269"/>
                    </a:moveTo>
                    <a:lnTo>
                      <a:pt x="32" y="272"/>
                    </a:lnTo>
                    <a:lnTo>
                      <a:pt x="31" y="275"/>
                    </a:lnTo>
                    <a:lnTo>
                      <a:pt x="16" y="272"/>
                    </a:lnTo>
                    <a:lnTo>
                      <a:pt x="32" y="269"/>
                    </a:lnTo>
                    <a:close/>
                    <a:moveTo>
                      <a:pt x="31" y="275"/>
                    </a:moveTo>
                    <a:lnTo>
                      <a:pt x="52" y="191"/>
                    </a:lnTo>
                    <a:lnTo>
                      <a:pt x="21" y="184"/>
                    </a:lnTo>
                    <a:lnTo>
                      <a:pt x="1" y="268"/>
                    </a:lnTo>
                    <a:lnTo>
                      <a:pt x="31" y="275"/>
                    </a:lnTo>
                    <a:close/>
                    <a:moveTo>
                      <a:pt x="52" y="191"/>
                    </a:moveTo>
                    <a:lnTo>
                      <a:pt x="51" y="195"/>
                    </a:lnTo>
                    <a:lnTo>
                      <a:pt x="50" y="197"/>
                    </a:lnTo>
                    <a:lnTo>
                      <a:pt x="37" y="188"/>
                    </a:lnTo>
                    <a:lnTo>
                      <a:pt x="52" y="191"/>
                    </a:lnTo>
                    <a:close/>
                    <a:moveTo>
                      <a:pt x="50" y="197"/>
                    </a:moveTo>
                    <a:lnTo>
                      <a:pt x="92" y="128"/>
                    </a:lnTo>
                    <a:lnTo>
                      <a:pt x="65" y="112"/>
                    </a:lnTo>
                    <a:lnTo>
                      <a:pt x="23" y="180"/>
                    </a:lnTo>
                    <a:lnTo>
                      <a:pt x="50" y="197"/>
                    </a:lnTo>
                    <a:close/>
                    <a:moveTo>
                      <a:pt x="92" y="128"/>
                    </a:moveTo>
                    <a:lnTo>
                      <a:pt x="91" y="131"/>
                    </a:lnTo>
                    <a:lnTo>
                      <a:pt x="88" y="133"/>
                    </a:lnTo>
                    <a:lnTo>
                      <a:pt x="79" y="120"/>
                    </a:lnTo>
                    <a:lnTo>
                      <a:pt x="92" y="128"/>
                    </a:lnTo>
                    <a:close/>
                    <a:moveTo>
                      <a:pt x="88" y="133"/>
                    </a:moveTo>
                    <a:lnTo>
                      <a:pt x="151" y="85"/>
                    </a:lnTo>
                    <a:lnTo>
                      <a:pt x="132" y="61"/>
                    </a:lnTo>
                    <a:lnTo>
                      <a:pt x="69" y="108"/>
                    </a:lnTo>
                    <a:lnTo>
                      <a:pt x="88" y="133"/>
                    </a:lnTo>
                    <a:close/>
                    <a:moveTo>
                      <a:pt x="151" y="85"/>
                    </a:moveTo>
                    <a:lnTo>
                      <a:pt x="149" y="87"/>
                    </a:lnTo>
                    <a:lnTo>
                      <a:pt x="147" y="88"/>
                    </a:lnTo>
                    <a:lnTo>
                      <a:pt x="141" y="73"/>
                    </a:lnTo>
                    <a:lnTo>
                      <a:pt x="151" y="85"/>
                    </a:lnTo>
                    <a:close/>
                    <a:moveTo>
                      <a:pt x="147" y="88"/>
                    </a:moveTo>
                    <a:lnTo>
                      <a:pt x="230" y="57"/>
                    </a:lnTo>
                    <a:lnTo>
                      <a:pt x="219" y="27"/>
                    </a:lnTo>
                    <a:lnTo>
                      <a:pt x="136" y="59"/>
                    </a:lnTo>
                    <a:lnTo>
                      <a:pt x="147" y="88"/>
                    </a:lnTo>
                    <a:close/>
                    <a:moveTo>
                      <a:pt x="230" y="57"/>
                    </a:moveTo>
                    <a:lnTo>
                      <a:pt x="229" y="57"/>
                    </a:lnTo>
                    <a:lnTo>
                      <a:pt x="227" y="58"/>
                    </a:lnTo>
                    <a:lnTo>
                      <a:pt x="224" y="42"/>
                    </a:lnTo>
                    <a:lnTo>
                      <a:pt x="230" y="57"/>
                    </a:lnTo>
                    <a:close/>
                    <a:moveTo>
                      <a:pt x="227" y="58"/>
                    </a:moveTo>
                    <a:lnTo>
                      <a:pt x="316" y="42"/>
                    </a:lnTo>
                    <a:lnTo>
                      <a:pt x="311" y="11"/>
                    </a:lnTo>
                    <a:lnTo>
                      <a:pt x="222" y="26"/>
                    </a:lnTo>
                    <a:lnTo>
                      <a:pt x="227" y="58"/>
                    </a:lnTo>
                    <a:close/>
                    <a:moveTo>
                      <a:pt x="316" y="42"/>
                    </a:moveTo>
                    <a:lnTo>
                      <a:pt x="314" y="43"/>
                    </a:lnTo>
                    <a:lnTo>
                      <a:pt x="315" y="42"/>
                    </a:lnTo>
                    <a:lnTo>
                      <a:pt x="313" y="26"/>
                    </a:lnTo>
                    <a:lnTo>
                      <a:pt x="316" y="42"/>
                    </a:lnTo>
                    <a:close/>
                    <a:moveTo>
                      <a:pt x="315" y="42"/>
                    </a:moveTo>
                    <a:lnTo>
                      <a:pt x="404" y="31"/>
                    </a:lnTo>
                    <a:lnTo>
                      <a:pt x="401" y="0"/>
                    </a:lnTo>
                    <a:lnTo>
                      <a:pt x="312" y="11"/>
                    </a:lnTo>
                    <a:lnTo>
                      <a:pt x="315" y="42"/>
                    </a:lnTo>
                    <a:close/>
                    <a:moveTo>
                      <a:pt x="404" y="31"/>
                    </a:moveTo>
                    <a:lnTo>
                      <a:pt x="403" y="31"/>
                    </a:lnTo>
                    <a:lnTo>
                      <a:pt x="403" y="16"/>
                    </a:lnTo>
                    <a:lnTo>
                      <a:pt x="404" y="31"/>
                    </a:lnTo>
                    <a:close/>
                    <a:moveTo>
                      <a:pt x="403" y="31"/>
                    </a:moveTo>
                    <a:lnTo>
                      <a:pt x="497" y="31"/>
                    </a:lnTo>
                    <a:lnTo>
                      <a:pt x="497" y="0"/>
                    </a:lnTo>
                    <a:lnTo>
                      <a:pt x="403" y="0"/>
                    </a:lnTo>
                    <a:lnTo>
                      <a:pt x="403" y="31"/>
                    </a:lnTo>
                    <a:close/>
                    <a:moveTo>
                      <a:pt x="497" y="31"/>
                    </a:moveTo>
                    <a:lnTo>
                      <a:pt x="580" y="31"/>
                    </a:lnTo>
                    <a:lnTo>
                      <a:pt x="580" y="0"/>
                    </a:lnTo>
                    <a:lnTo>
                      <a:pt x="497" y="0"/>
                    </a:lnTo>
                    <a:lnTo>
                      <a:pt x="497" y="31"/>
                    </a:lnTo>
                    <a:close/>
                    <a:moveTo>
                      <a:pt x="580" y="31"/>
                    </a:moveTo>
                    <a:lnTo>
                      <a:pt x="578" y="31"/>
                    </a:lnTo>
                    <a:lnTo>
                      <a:pt x="580" y="16"/>
                    </a:lnTo>
                    <a:lnTo>
                      <a:pt x="580" y="31"/>
                    </a:lnTo>
                    <a:close/>
                    <a:moveTo>
                      <a:pt x="578" y="31"/>
                    </a:moveTo>
                    <a:lnTo>
                      <a:pt x="647" y="36"/>
                    </a:lnTo>
                    <a:lnTo>
                      <a:pt x="649" y="6"/>
                    </a:lnTo>
                    <a:lnTo>
                      <a:pt x="581" y="0"/>
                    </a:lnTo>
                    <a:lnTo>
                      <a:pt x="578" y="31"/>
                    </a:lnTo>
                    <a:close/>
                    <a:moveTo>
                      <a:pt x="648" y="6"/>
                    </a:moveTo>
                    <a:lnTo>
                      <a:pt x="649" y="6"/>
                    </a:lnTo>
                    <a:lnTo>
                      <a:pt x="648" y="21"/>
                    </a:lnTo>
                    <a:lnTo>
                      <a:pt x="648" y="6"/>
                    </a:lnTo>
                    <a:close/>
                    <a:moveTo>
                      <a:pt x="648" y="36"/>
                    </a:moveTo>
                    <a:lnTo>
                      <a:pt x="700" y="36"/>
                    </a:lnTo>
                    <a:lnTo>
                      <a:pt x="700" y="6"/>
                    </a:lnTo>
                    <a:lnTo>
                      <a:pt x="648" y="6"/>
                    </a:lnTo>
                    <a:lnTo>
                      <a:pt x="648" y="3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13" name="Freeform 201">
                <a:extLst>
                  <a:ext uri="{FF2B5EF4-FFF2-40B4-BE49-F238E27FC236}">
                    <a16:creationId xmlns:a16="http://schemas.microsoft.com/office/drawing/2014/main" id="{9446E43D-2A23-7CDC-46C1-5B09E44D3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697"/>
                <a:ext cx="101" cy="102"/>
              </a:xfrm>
              <a:custGeom>
                <a:avLst/>
                <a:gdLst>
                  <a:gd name="T0" fmla="*/ 30 w 506"/>
                  <a:gd name="T1" fmla="*/ 372 h 507"/>
                  <a:gd name="T2" fmla="*/ 52 w 506"/>
                  <a:gd name="T3" fmla="*/ 407 h 507"/>
                  <a:gd name="T4" fmla="*/ 77 w 506"/>
                  <a:gd name="T5" fmla="*/ 434 h 507"/>
                  <a:gd name="T6" fmla="*/ 109 w 506"/>
                  <a:gd name="T7" fmla="*/ 460 h 507"/>
                  <a:gd name="T8" fmla="*/ 146 w 506"/>
                  <a:gd name="T9" fmla="*/ 481 h 507"/>
                  <a:gd name="T10" fmla="*/ 177 w 506"/>
                  <a:gd name="T11" fmla="*/ 496 h 507"/>
                  <a:gd name="T12" fmla="*/ 219 w 506"/>
                  <a:gd name="T13" fmla="*/ 502 h 507"/>
                  <a:gd name="T14" fmla="*/ 255 w 506"/>
                  <a:gd name="T15" fmla="*/ 507 h 507"/>
                  <a:gd name="T16" fmla="*/ 296 w 506"/>
                  <a:gd name="T17" fmla="*/ 502 h 507"/>
                  <a:gd name="T18" fmla="*/ 333 w 506"/>
                  <a:gd name="T19" fmla="*/ 491 h 507"/>
                  <a:gd name="T20" fmla="*/ 370 w 506"/>
                  <a:gd name="T21" fmla="*/ 476 h 507"/>
                  <a:gd name="T22" fmla="*/ 407 w 506"/>
                  <a:gd name="T23" fmla="*/ 455 h 507"/>
                  <a:gd name="T24" fmla="*/ 438 w 506"/>
                  <a:gd name="T25" fmla="*/ 429 h 507"/>
                  <a:gd name="T26" fmla="*/ 459 w 506"/>
                  <a:gd name="T27" fmla="*/ 397 h 507"/>
                  <a:gd name="T28" fmla="*/ 480 w 506"/>
                  <a:gd name="T29" fmla="*/ 360 h 507"/>
                  <a:gd name="T30" fmla="*/ 495 w 506"/>
                  <a:gd name="T31" fmla="*/ 330 h 507"/>
                  <a:gd name="T32" fmla="*/ 500 w 506"/>
                  <a:gd name="T33" fmla="*/ 288 h 507"/>
                  <a:gd name="T34" fmla="*/ 506 w 506"/>
                  <a:gd name="T35" fmla="*/ 251 h 507"/>
                  <a:gd name="T36" fmla="*/ 500 w 506"/>
                  <a:gd name="T37" fmla="*/ 209 h 507"/>
                  <a:gd name="T38" fmla="*/ 490 w 506"/>
                  <a:gd name="T39" fmla="*/ 173 h 507"/>
                  <a:gd name="T40" fmla="*/ 475 w 506"/>
                  <a:gd name="T41" fmla="*/ 136 h 507"/>
                  <a:gd name="T42" fmla="*/ 454 w 506"/>
                  <a:gd name="T43" fmla="*/ 99 h 507"/>
                  <a:gd name="T44" fmla="*/ 427 w 506"/>
                  <a:gd name="T45" fmla="*/ 74 h 507"/>
                  <a:gd name="T46" fmla="*/ 396 w 506"/>
                  <a:gd name="T47" fmla="*/ 47 h 507"/>
                  <a:gd name="T48" fmla="*/ 365 w 506"/>
                  <a:gd name="T49" fmla="*/ 27 h 507"/>
                  <a:gd name="T50" fmla="*/ 328 w 506"/>
                  <a:gd name="T51" fmla="*/ 11 h 507"/>
                  <a:gd name="T52" fmla="*/ 286 w 506"/>
                  <a:gd name="T53" fmla="*/ 6 h 507"/>
                  <a:gd name="T54" fmla="*/ 250 w 506"/>
                  <a:gd name="T55" fmla="*/ 0 h 507"/>
                  <a:gd name="T56" fmla="*/ 213 w 506"/>
                  <a:gd name="T57" fmla="*/ 6 h 507"/>
                  <a:gd name="T58" fmla="*/ 172 w 506"/>
                  <a:gd name="T59" fmla="*/ 16 h 507"/>
                  <a:gd name="T60" fmla="*/ 135 w 506"/>
                  <a:gd name="T61" fmla="*/ 32 h 507"/>
                  <a:gd name="T62" fmla="*/ 99 w 506"/>
                  <a:gd name="T63" fmla="*/ 52 h 507"/>
                  <a:gd name="T64" fmla="*/ 72 w 506"/>
                  <a:gd name="T65" fmla="*/ 79 h 507"/>
                  <a:gd name="T66" fmla="*/ 47 w 506"/>
                  <a:gd name="T67" fmla="*/ 111 h 507"/>
                  <a:gd name="T68" fmla="*/ 25 w 506"/>
                  <a:gd name="T69" fmla="*/ 146 h 507"/>
                  <a:gd name="T70" fmla="*/ 10 w 506"/>
                  <a:gd name="T71" fmla="*/ 178 h 507"/>
                  <a:gd name="T72" fmla="*/ 5 w 506"/>
                  <a:gd name="T73" fmla="*/ 220 h 507"/>
                  <a:gd name="T74" fmla="*/ 0 w 506"/>
                  <a:gd name="T75" fmla="*/ 256 h 507"/>
                  <a:gd name="T76" fmla="*/ 5 w 506"/>
                  <a:gd name="T77" fmla="*/ 298 h 507"/>
                  <a:gd name="T78" fmla="*/ 15 w 506"/>
                  <a:gd name="T79" fmla="*/ 335 h 507"/>
                  <a:gd name="T80" fmla="*/ 30 w 506"/>
                  <a:gd name="T81" fmla="*/ 372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6" h="507">
                    <a:moveTo>
                      <a:pt x="30" y="372"/>
                    </a:moveTo>
                    <a:lnTo>
                      <a:pt x="52" y="407"/>
                    </a:lnTo>
                    <a:lnTo>
                      <a:pt x="77" y="434"/>
                    </a:lnTo>
                    <a:lnTo>
                      <a:pt x="109" y="460"/>
                    </a:lnTo>
                    <a:lnTo>
                      <a:pt x="146" y="481"/>
                    </a:lnTo>
                    <a:lnTo>
                      <a:pt x="177" y="496"/>
                    </a:lnTo>
                    <a:lnTo>
                      <a:pt x="219" y="502"/>
                    </a:lnTo>
                    <a:lnTo>
                      <a:pt x="255" y="507"/>
                    </a:lnTo>
                    <a:lnTo>
                      <a:pt x="296" y="502"/>
                    </a:lnTo>
                    <a:lnTo>
                      <a:pt x="333" y="491"/>
                    </a:lnTo>
                    <a:lnTo>
                      <a:pt x="370" y="476"/>
                    </a:lnTo>
                    <a:lnTo>
                      <a:pt x="407" y="455"/>
                    </a:lnTo>
                    <a:lnTo>
                      <a:pt x="438" y="429"/>
                    </a:lnTo>
                    <a:lnTo>
                      <a:pt x="459" y="397"/>
                    </a:lnTo>
                    <a:lnTo>
                      <a:pt x="480" y="360"/>
                    </a:lnTo>
                    <a:lnTo>
                      <a:pt x="495" y="330"/>
                    </a:lnTo>
                    <a:lnTo>
                      <a:pt x="500" y="288"/>
                    </a:lnTo>
                    <a:lnTo>
                      <a:pt x="506" y="251"/>
                    </a:lnTo>
                    <a:lnTo>
                      <a:pt x="500" y="209"/>
                    </a:lnTo>
                    <a:lnTo>
                      <a:pt x="490" y="173"/>
                    </a:lnTo>
                    <a:lnTo>
                      <a:pt x="475" y="136"/>
                    </a:lnTo>
                    <a:lnTo>
                      <a:pt x="454" y="99"/>
                    </a:lnTo>
                    <a:lnTo>
                      <a:pt x="427" y="74"/>
                    </a:lnTo>
                    <a:lnTo>
                      <a:pt x="396" y="47"/>
                    </a:lnTo>
                    <a:lnTo>
                      <a:pt x="365" y="27"/>
                    </a:lnTo>
                    <a:lnTo>
                      <a:pt x="328" y="11"/>
                    </a:lnTo>
                    <a:lnTo>
                      <a:pt x="286" y="6"/>
                    </a:lnTo>
                    <a:lnTo>
                      <a:pt x="250" y="0"/>
                    </a:lnTo>
                    <a:lnTo>
                      <a:pt x="213" y="6"/>
                    </a:lnTo>
                    <a:lnTo>
                      <a:pt x="172" y="16"/>
                    </a:lnTo>
                    <a:lnTo>
                      <a:pt x="135" y="32"/>
                    </a:lnTo>
                    <a:lnTo>
                      <a:pt x="99" y="52"/>
                    </a:lnTo>
                    <a:lnTo>
                      <a:pt x="72" y="79"/>
                    </a:lnTo>
                    <a:lnTo>
                      <a:pt x="47" y="111"/>
                    </a:lnTo>
                    <a:lnTo>
                      <a:pt x="25" y="146"/>
                    </a:lnTo>
                    <a:lnTo>
                      <a:pt x="10" y="178"/>
                    </a:lnTo>
                    <a:lnTo>
                      <a:pt x="5" y="220"/>
                    </a:lnTo>
                    <a:lnTo>
                      <a:pt x="0" y="256"/>
                    </a:lnTo>
                    <a:lnTo>
                      <a:pt x="5" y="298"/>
                    </a:lnTo>
                    <a:lnTo>
                      <a:pt x="15" y="335"/>
                    </a:lnTo>
                    <a:lnTo>
                      <a:pt x="30" y="372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14" name="Freeform 202">
                <a:extLst>
                  <a:ext uri="{FF2B5EF4-FFF2-40B4-BE49-F238E27FC236}">
                    <a16:creationId xmlns:a16="http://schemas.microsoft.com/office/drawing/2014/main" id="{155113E1-D285-595C-A843-8ACB763DB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1" y="2694"/>
                <a:ext cx="107" cy="108"/>
              </a:xfrm>
              <a:custGeom>
                <a:avLst/>
                <a:gdLst>
                  <a:gd name="T0" fmla="*/ 55 w 539"/>
                  <a:gd name="T1" fmla="*/ 433 h 538"/>
                  <a:gd name="T2" fmla="*/ 57 w 539"/>
                  <a:gd name="T3" fmla="*/ 434 h 538"/>
                  <a:gd name="T4" fmla="*/ 104 w 539"/>
                  <a:gd name="T5" fmla="*/ 438 h 538"/>
                  <a:gd name="T6" fmla="*/ 116 w 539"/>
                  <a:gd name="T7" fmla="*/ 488 h 538"/>
                  <a:gd name="T8" fmla="*/ 134 w 539"/>
                  <a:gd name="T9" fmla="*/ 462 h 538"/>
                  <a:gd name="T10" fmla="*/ 200 w 539"/>
                  <a:gd name="T11" fmla="*/ 499 h 538"/>
                  <a:gd name="T12" fmla="*/ 194 w 539"/>
                  <a:gd name="T13" fmla="*/ 512 h 538"/>
                  <a:gd name="T14" fmla="*/ 237 w 539"/>
                  <a:gd name="T15" fmla="*/ 502 h 538"/>
                  <a:gd name="T16" fmla="*/ 270 w 539"/>
                  <a:gd name="T17" fmla="*/ 538 h 538"/>
                  <a:gd name="T18" fmla="*/ 274 w 539"/>
                  <a:gd name="T19" fmla="*/ 538 h 538"/>
                  <a:gd name="T20" fmla="*/ 318 w 539"/>
                  <a:gd name="T21" fmla="*/ 533 h 538"/>
                  <a:gd name="T22" fmla="*/ 319 w 539"/>
                  <a:gd name="T23" fmla="*/ 532 h 538"/>
                  <a:gd name="T24" fmla="*/ 344 w 539"/>
                  <a:gd name="T25" fmla="*/ 493 h 538"/>
                  <a:gd name="T26" fmla="*/ 393 w 539"/>
                  <a:gd name="T27" fmla="*/ 506 h 538"/>
                  <a:gd name="T28" fmla="*/ 379 w 539"/>
                  <a:gd name="T29" fmla="*/ 478 h 538"/>
                  <a:gd name="T30" fmla="*/ 445 w 539"/>
                  <a:gd name="T31" fmla="*/ 432 h 538"/>
                  <a:gd name="T32" fmla="*/ 455 w 539"/>
                  <a:gd name="T33" fmla="*/ 445 h 538"/>
                  <a:gd name="T34" fmla="*/ 489 w 539"/>
                  <a:gd name="T35" fmla="*/ 421 h 538"/>
                  <a:gd name="T36" fmla="*/ 510 w 539"/>
                  <a:gd name="T37" fmla="*/ 385 h 538"/>
                  <a:gd name="T38" fmla="*/ 510 w 539"/>
                  <a:gd name="T39" fmla="*/ 383 h 538"/>
                  <a:gd name="T40" fmla="*/ 528 w 539"/>
                  <a:gd name="T41" fmla="*/ 350 h 538"/>
                  <a:gd name="T42" fmla="*/ 528 w 539"/>
                  <a:gd name="T43" fmla="*/ 347 h 538"/>
                  <a:gd name="T44" fmla="*/ 502 w 539"/>
                  <a:gd name="T45" fmla="*/ 302 h 538"/>
                  <a:gd name="T46" fmla="*/ 538 w 539"/>
                  <a:gd name="T47" fmla="*/ 269 h 538"/>
                  <a:gd name="T48" fmla="*/ 507 w 539"/>
                  <a:gd name="T49" fmla="*/ 269 h 538"/>
                  <a:gd name="T50" fmla="*/ 492 w 539"/>
                  <a:gd name="T51" fmla="*/ 193 h 538"/>
                  <a:gd name="T52" fmla="*/ 507 w 539"/>
                  <a:gd name="T53" fmla="*/ 189 h 538"/>
                  <a:gd name="T54" fmla="*/ 505 w 539"/>
                  <a:gd name="T55" fmla="*/ 144 h 538"/>
                  <a:gd name="T56" fmla="*/ 484 w 539"/>
                  <a:gd name="T57" fmla="*/ 108 h 538"/>
                  <a:gd name="T58" fmla="*/ 482 w 539"/>
                  <a:gd name="T59" fmla="*/ 104 h 538"/>
                  <a:gd name="T60" fmla="*/ 455 w 539"/>
                  <a:gd name="T61" fmla="*/ 78 h 538"/>
                  <a:gd name="T62" fmla="*/ 454 w 539"/>
                  <a:gd name="T63" fmla="*/ 78 h 538"/>
                  <a:gd name="T64" fmla="*/ 404 w 539"/>
                  <a:gd name="T65" fmla="*/ 77 h 538"/>
                  <a:gd name="T66" fmla="*/ 390 w 539"/>
                  <a:gd name="T67" fmla="*/ 30 h 538"/>
                  <a:gd name="T68" fmla="*/ 376 w 539"/>
                  <a:gd name="T69" fmla="*/ 57 h 538"/>
                  <a:gd name="T70" fmla="*/ 301 w 539"/>
                  <a:gd name="T71" fmla="*/ 37 h 538"/>
                  <a:gd name="T72" fmla="*/ 303 w 539"/>
                  <a:gd name="T73" fmla="*/ 22 h 538"/>
                  <a:gd name="T74" fmla="*/ 265 w 539"/>
                  <a:gd name="T75" fmla="*/ 1 h 538"/>
                  <a:gd name="T76" fmla="*/ 228 w 539"/>
                  <a:gd name="T77" fmla="*/ 6 h 538"/>
                  <a:gd name="T78" fmla="*/ 227 w 539"/>
                  <a:gd name="T79" fmla="*/ 6 h 538"/>
                  <a:gd name="T80" fmla="*/ 183 w 539"/>
                  <a:gd name="T81" fmla="*/ 17 h 538"/>
                  <a:gd name="T82" fmla="*/ 183 w 539"/>
                  <a:gd name="T83" fmla="*/ 17 h 538"/>
                  <a:gd name="T84" fmla="*/ 159 w 539"/>
                  <a:gd name="T85" fmla="*/ 61 h 538"/>
                  <a:gd name="T86" fmla="*/ 107 w 539"/>
                  <a:gd name="T87" fmla="*/ 55 h 538"/>
                  <a:gd name="T88" fmla="*/ 127 w 539"/>
                  <a:gd name="T89" fmla="*/ 80 h 538"/>
                  <a:gd name="T90" fmla="*/ 75 w 539"/>
                  <a:gd name="T91" fmla="*/ 136 h 538"/>
                  <a:gd name="T92" fmla="*/ 64 w 539"/>
                  <a:gd name="T93" fmla="*/ 127 h 538"/>
                  <a:gd name="T94" fmla="*/ 28 w 539"/>
                  <a:gd name="T95" fmla="*/ 156 h 538"/>
                  <a:gd name="T96" fmla="*/ 13 w 539"/>
                  <a:gd name="T97" fmla="*/ 187 h 538"/>
                  <a:gd name="T98" fmla="*/ 12 w 539"/>
                  <a:gd name="T99" fmla="*/ 192 h 538"/>
                  <a:gd name="T100" fmla="*/ 37 w 539"/>
                  <a:gd name="T101" fmla="*/ 240 h 538"/>
                  <a:gd name="T102" fmla="*/ 5 w 539"/>
                  <a:gd name="T103" fmla="*/ 234 h 538"/>
                  <a:gd name="T104" fmla="*/ 32 w 539"/>
                  <a:gd name="T105" fmla="*/ 270 h 538"/>
                  <a:gd name="T106" fmla="*/ 5 w 539"/>
                  <a:gd name="T107" fmla="*/ 316 h 538"/>
                  <a:gd name="T108" fmla="*/ 37 w 539"/>
                  <a:gd name="T109" fmla="*/ 310 h 538"/>
                  <a:gd name="T110" fmla="*/ 62 w 539"/>
                  <a:gd name="T111" fmla="*/ 381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39" h="538">
                    <a:moveTo>
                      <a:pt x="62" y="379"/>
                    </a:moveTo>
                    <a:lnTo>
                      <a:pt x="82" y="416"/>
                    </a:lnTo>
                    <a:lnTo>
                      <a:pt x="54" y="431"/>
                    </a:lnTo>
                    <a:lnTo>
                      <a:pt x="34" y="395"/>
                    </a:lnTo>
                    <a:lnTo>
                      <a:pt x="62" y="379"/>
                    </a:lnTo>
                    <a:close/>
                    <a:moveTo>
                      <a:pt x="57" y="434"/>
                    </a:moveTo>
                    <a:lnTo>
                      <a:pt x="55" y="433"/>
                    </a:lnTo>
                    <a:lnTo>
                      <a:pt x="54" y="431"/>
                    </a:lnTo>
                    <a:lnTo>
                      <a:pt x="69" y="423"/>
                    </a:lnTo>
                    <a:lnTo>
                      <a:pt x="57" y="434"/>
                    </a:lnTo>
                    <a:close/>
                    <a:moveTo>
                      <a:pt x="80" y="413"/>
                    </a:moveTo>
                    <a:lnTo>
                      <a:pt x="105" y="439"/>
                    </a:lnTo>
                    <a:lnTo>
                      <a:pt x="83" y="461"/>
                    </a:lnTo>
                    <a:lnTo>
                      <a:pt x="57" y="434"/>
                    </a:lnTo>
                    <a:lnTo>
                      <a:pt x="80" y="413"/>
                    </a:lnTo>
                    <a:close/>
                    <a:moveTo>
                      <a:pt x="85" y="462"/>
                    </a:moveTo>
                    <a:lnTo>
                      <a:pt x="84" y="461"/>
                    </a:lnTo>
                    <a:lnTo>
                      <a:pt x="83" y="461"/>
                    </a:lnTo>
                    <a:lnTo>
                      <a:pt x="94" y="450"/>
                    </a:lnTo>
                    <a:lnTo>
                      <a:pt x="85" y="462"/>
                    </a:lnTo>
                    <a:close/>
                    <a:moveTo>
                      <a:pt x="104" y="438"/>
                    </a:moveTo>
                    <a:lnTo>
                      <a:pt x="136" y="464"/>
                    </a:lnTo>
                    <a:lnTo>
                      <a:pt x="116" y="488"/>
                    </a:lnTo>
                    <a:lnTo>
                      <a:pt x="85" y="462"/>
                    </a:lnTo>
                    <a:lnTo>
                      <a:pt x="104" y="438"/>
                    </a:lnTo>
                    <a:close/>
                    <a:moveTo>
                      <a:pt x="118" y="490"/>
                    </a:moveTo>
                    <a:lnTo>
                      <a:pt x="118" y="489"/>
                    </a:lnTo>
                    <a:lnTo>
                      <a:pt x="116" y="488"/>
                    </a:lnTo>
                    <a:lnTo>
                      <a:pt x="126" y="476"/>
                    </a:lnTo>
                    <a:lnTo>
                      <a:pt x="118" y="490"/>
                    </a:lnTo>
                    <a:close/>
                    <a:moveTo>
                      <a:pt x="134" y="462"/>
                    </a:moveTo>
                    <a:lnTo>
                      <a:pt x="171" y="483"/>
                    </a:lnTo>
                    <a:lnTo>
                      <a:pt x="154" y="510"/>
                    </a:lnTo>
                    <a:lnTo>
                      <a:pt x="118" y="490"/>
                    </a:lnTo>
                    <a:lnTo>
                      <a:pt x="134" y="462"/>
                    </a:lnTo>
                    <a:close/>
                    <a:moveTo>
                      <a:pt x="155" y="511"/>
                    </a:moveTo>
                    <a:lnTo>
                      <a:pt x="154" y="510"/>
                    </a:lnTo>
                    <a:lnTo>
                      <a:pt x="154" y="510"/>
                    </a:lnTo>
                    <a:lnTo>
                      <a:pt x="163" y="497"/>
                    </a:lnTo>
                    <a:lnTo>
                      <a:pt x="155" y="511"/>
                    </a:lnTo>
                    <a:close/>
                    <a:moveTo>
                      <a:pt x="170" y="482"/>
                    </a:moveTo>
                    <a:lnTo>
                      <a:pt x="200" y="499"/>
                    </a:lnTo>
                    <a:lnTo>
                      <a:pt x="187" y="526"/>
                    </a:lnTo>
                    <a:lnTo>
                      <a:pt x="155" y="511"/>
                    </a:lnTo>
                    <a:lnTo>
                      <a:pt x="170" y="482"/>
                    </a:lnTo>
                    <a:close/>
                    <a:moveTo>
                      <a:pt x="192" y="528"/>
                    </a:moveTo>
                    <a:lnTo>
                      <a:pt x="189" y="527"/>
                    </a:lnTo>
                    <a:lnTo>
                      <a:pt x="187" y="526"/>
                    </a:lnTo>
                    <a:lnTo>
                      <a:pt x="194" y="512"/>
                    </a:lnTo>
                    <a:lnTo>
                      <a:pt x="192" y="528"/>
                    </a:lnTo>
                    <a:close/>
                    <a:moveTo>
                      <a:pt x="195" y="497"/>
                    </a:moveTo>
                    <a:lnTo>
                      <a:pt x="237" y="502"/>
                    </a:lnTo>
                    <a:lnTo>
                      <a:pt x="234" y="533"/>
                    </a:lnTo>
                    <a:lnTo>
                      <a:pt x="192" y="528"/>
                    </a:lnTo>
                    <a:lnTo>
                      <a:pt x="195" y="497"/>
                    </a:lnTo>
                    <a:close/>
                    <a:moveTo>
                      <a:pt x="237" y="502"/>
                    </a:moveTo>
                    <a:lnTo>
                      <a:pt x="240" y="503"/>
                    </a:lnTo>
                    <a:lnTo>
                      <a:pt x="238" y="502"/>
                    </a:lnTo>
                    <a:lnTo>
                      <a:pt x="236" y="518"/>
                    </a:lnTo>
                    <a:lnTo>
                      <a:pt x="237" y="502"/>
                    </a:lnTo>
                    <a:close/>
                    <a:moveTo>
                      <a:pt x="238" y="502"/>
                    </a:moveTo>
                    <a:lnTo>
                      <a:pt x="275" y="507"/>
                    </a:lnTo>
                    <a:lnTo>
                      <a:pt x="270" y="538"/>
                    </a:lnTo>
                    <a:lnTo>
                      <a:pt x="234" y="533"/>
                    </a:lnTo>
                    <a:lnTo>
                      <a:pt x="238" y="502"/>
                    </a:lnTo>
                    <a:close/>
                    <a:moveTo>
                      <a:pt x="274" y="538"/>
                    </a:moveTo>
                    <a:lnTo>
                      <a:pt x="272" y="538"/>
                    </a:lnTo>
                    <a:lnTo>
                      <a:pt x="270" y="538"/>
                    </a:lnTo>
                    <a:lnTo>
                      <a:pt x="272" y="523"/>
                    </a:lnTo>
                    <a:lnTo>
                      <a:pt x="274" y="538"/>
                    </a:lnTo>
                    <a:close/>
                    <a:moveTo>
                      <a:pt x="271" y="507"/>
                    </a:moveTo>
                    <a:lnTo>
                      <a:pt x="312" y="502"/>
                    </a:lnTo>
                    <a:lnTo>
                      <a:pt x="316" y="533"/>
                    </a:lnTo>
                    <a:lnTo>
                      <a:pt x="274" y="538"/>
                    </a:lnTo>
                    <a:lnTo>
                      <a:pt x="271" y="507"/>
                    </a:lnTo>
                    <a:close/>
                    <a:moveTo>
                      <a:pt x="319" y="532"/>
                    </a:moveTo>
                    <a:lnTo>
                      <a:pt x="318" y="533"/>
                    </a:lnTo>
                    <a:lnTo>
                      <a:pt x="316" y="533"/>
                    </a:lnTo>
                    <a:lnTo>
                      <a:pt x="313" y="518"/>
                    </a:lnTo>
                    <a:lnTo>
                      <a:pt x="319" y="532"/>
                    </a:lnTo>
                    <a:close/>
                    <a:moveTo>
                      <a:pt x="309" y="503"/>
                    </a:moveTo>
                    <a:lnTo>
                      <a:pt x="346" y="493"/>
                    </a:lnTo>
                    <a:lnTo>
                      <a:pt x="354" y="522"/>
                    </a:lnTo>
                    <a:lnTo>
                      <a:pt x="319" y="532"/>
                    </a:lnTo>
                    <a:lnTo>
                      <a:pt x="309" y="503"/>
                    </a:lnTo>
                    <a:close/>
                    <a:moveTo>
                      <a:pt x="356" y="522"/>
                    </a:moveTo>
                    <a:lnTo>
                      <a:pt x="355" y="522"/>
                    </a:lnTo>
                    <a:lnTo>
                      <a:pt x="354" y="522"/>
                    </a:lnTo>
                    <a:lnTo>
                      <a:pt x="350" y="507"/>
                    </a:lnTo>
                    <a:lnTo>
                      <a:pt x="356" y="522"/>
                    </a:lnTo>
                    <a:close/>
                    <a:moveTo>
                      <a:pt x="344" y="493"/>
                    </a:moveTo>
                    <a:lnTo>
                      <a:pt x="381" y="477"/>
                    </a:lnTo>
                    <a:lnTo>
                      <a:pt x="393" y="506"/>
                    </a:lnTo>
                    <a:lnTo>
                      <a:pt x="356" y="522"/>
                    </a:lnTo>
                    <a:lnTo>
                      <a:pt x="344" y="493"/>
                    </a:lnTo>
                    <a:close/>
                    <a:moveTo>
                      <a:pt x="395" y="505"/>
                    </a:moveTo>
                    <a:lnTo>
                      <a:pt x="394" y="506"/>
                    </a:lnTo>
                    <a:lnTo>
                      <a:pt x="393" y="506"/>
                    </a:lnTo>
                    <a:lnTo>
                      <a:pt x="387" y="492"/>
                    </a:lnTo>
                    <a:lnTo>
                      <a:pt x="395" y="505"/>
                    </a:lnTo>
                    <a:close/>
                    <a:moveTo>
                      <a:pt x="379" y="478"/>
                    </a:moveTo>
                    <a:lnTo>
                      <a:pt x="415" y="457"/>
                    </a:lnTo>
                    <a:lnTo>
                      <a:pt x="432" y="484"/>
                    </a:lnTo>
                    <a:lnTo>
                      <a:pt x="395" y="505"/>
                    </a:lnTo>
                    <a:lnTo>
                      <a:pt x="379" y="478"/>
                    </a:lnTo>
                    <a:close/>
                    <a:moveTo>
                      <a:pt x="434" y="482"/>
                    </a:moveTo>
                    <a:lnTo>
                      <a:pt x="432" y="483"/>
                    </a:lnTo>
                    <a:lnTo>
                      <a:pt x="432" y="484"/>
                    </a:lnTo>
                    <a:lnTo>
                      <a:pt x="424" y="471"/>
                    </a:lnTo>
                    <a:lnTo>
                      <a:pt x="434" y="482"/>
                    </a:lnTo>
                    <a:close/>
                    <a:moveTo>
                      <a:pt x="413" y="459"/>
                    </a:moveTo>
                    <a:lnTo>
                      <a:pt x="445" y="432"/>
                    </a:lnTo>
                    <a:lnTo>
                      <a:pt x="464" y="457"/>
                    </a:lnTo>
                    <a:lnTo>
                      <a:pt x="434" y="482"/>
                    </a:lnTo>
                    <a:lnTo>
                      <a:pt x="413" y="459"/>
                    </a:lnTo>
                    <a:close/>
                    <a:moveTo>
                      <a:pt x="469" y="453"/>
                    </a:moveTo>
                    <a:lnTo>
                      <a:pt x="466" y="455"/>
                    </a:lnTo>
                    <a:lnTo>
                      <a:pt x="464" y="457"/>
                    </a:lnTo>
                    <a:lnTo>
                      <a:pt x="455" y="445"/>
                    </a:lnTo>
                    <a:lnTo>
                      <a:pt x="469" y="453"/>
                    </a:lnTo>
                    <a:close/>
                    <a:moveTo>
                      <a:pt x="442" y="435"/>
                    </a:moveTo>
                    <a:lnTo>
                      <a:pt x="462" y="405"/>
                    </a:lnTo>
                    <a:lnTo>
                      <a:pt x="489" y="422"/>
                    </a:lnTo>
                    <a:lnTo>
                      <a:pt x="469" y="453"/>
                    </a:lnTo>
                    <a:lnTo>
                      <a:pt x="442" y="435"/>
                    </a:lnTo>
                    <a:close/>
                    <a:moveTo>
                      <a:pt x="489" y="421"/>
                    </a:moveTo>
                    <a:lnTo>
                      <a:pt x="489" y="421"/>
                    </a:lnTo>
                    <a:lnTo>
                      <a:pt x="489" y="422"/>
                    </a:lnTo>
                    <a:lnTo>
                      <a:pt x="476" y="413"/>
                    </a:lnTo>
                    <a:lnTo>
                      <a:pt x="489" y="421"/>
                    </a:lnTo>
                    <a:close/>
                    <a:moveTo>
                      <a:pt x="462" y="405"/>
                    </a:moveTo>
                    <a:lnTo>
                      <a:pt x="483" y="369"/>
                    </a:lnTo>
                    <a:lnTo>
                      <a:pt x="510" y="385"/>
                    </a:lnTo>
                    <a:lnTo>
                      <a:pt x="489" y="421"/>
                    </a:lnTo>
                    <a:lnTo>
                      <a:pt x="462" y="405"/>
                    </a:lnTo>
                    <a:close/>
                    <a:moveTo>
                      <a:pt x="510" y="383"/>
                    </a:moveTo>
                    <a:lnTo>
                      <a:pt x="510" y="385"/>
                    </a:lnTo>
                    <a:lnTo>
                      <a:pt x="510" y="385"/>
                    </a:lnTo>
                    <a:lnTo>
                      <a:pt x="497" y="376"/>
                    </a:lnTo>
                    <a:lnTo>
                      <a:pt x="510" y="383"/>
                    </a:lnTo>
                    <a:close/>
                    <a:moveTo>
                      <a:pt x="483" y="370"/>
                    </a:moveTo>
                    <a:lnTo>
                      <a:pt x="498" y="339"/>
                    </a:lnTo>
                    <a:lnTo>
                      <a:pt x="527" y="352"/>
                    </a:lnTo>
                    <a:lnTo>
                      <a:pt x="510" y="383"/>
                    </a:lnTo>
                    <a:lnTo>
                      <a:pt x="483" y="370"/>
                    </a:lnTo>
                    <a:close/>
                    <a:moveTo>
                      <a:pt x="528" y="347"/>
                    </a:moveTo>
                    <a:lnTo>
                      <a:pt x="528" y="350"/>
                    </a:lnTo>
                    <a:lnTo>
                      <a:pt x="527" y="352"/>
                    </a:lnTo>
                    <a:lnTo>
                      <a:pt x="512" y="346"/>
                    </a:lnTo>
                    <a:lnTo>
                      <a:pt x="528" y="347"/>
                    </a:lnTo>
                    <a:close/>
                    <a:moveTo>
                      <a:pt x="497" y="344"/>
                    </a:moveTo>
                    <a:lnTo>
                      <a:pt x="502" y="302"/>
                    </a:lnTo>
                    <a:lnTo>
                      <a:pt x="533" y="305"/>
                    </a:lnTo>
                    <a:lnTo>
                      <a:pt x="528" y="347"/>
                    </a:lnTo>
                    <a:lnTo>
                      <a:pt x="497" y="344"/>
                    </a:lnTo>
                    <a:close/>
                    <a:moveTo>
                      <a:pt x="502" y="302"/>
                    </a:moveTo>
                    <a:lnTo>
                      <a:pt x="502" y="299"/>
                    </a:lnTo>
                    <a:lnTo>
                      <a:pt x="502" y="302"/>
                    </a:lnTo>
                    <a:lnTo>
                      <a:pt x="517" y="304"/>
                    </a:lnTo>
                    <a:lnTo>
                      <a:pt x="502" y="302"/>
                    </a:lnTo>
                    <a:close/>
                    <a:moveTo>
                      <a:pt x="502" y="302"/>
                    </a:moveTo>
                    <a:lnTo>
                      <a:pt x="507" y="265"/>
                    </a:lnTo>
                    <a:lnTo>
                      <a:pt x="538" y="269"/>
                    </a:lnTo>
                    <a:lnTo>
                      <a:pt x="533" y="306"/>
                    </a:lnTo>
                    <a:lnTo>
                      <a:pt x="502" y="302"/>
                    </a:lnTo>
                    <a:close/>
                    <a:moveTo>
                      <a:pt x="538" y="265"/>
                    </a:moveTo>
                    <a:lnTo>
                      <a:pt x="539" y="267"/>
                    </a:lnTo>
                    <a:lnTo>
                      <a:pt x="538" y="269"/>
                    </a:lnTo>
                    <a:lnTo>
                      <a:pt x="523" y="267"/>
                    </a:lnTo>
                    <a:lnTo>
                      <a:pt x="538" y="265"/>
                    </a:lnTo>
                    <a:close/>
                    <a:moveTo>
                      <a:pt x="507" y="269"/>
                    </a:moveTo>
                    <a:lnTo>
                      <a:pt x="502" y="227"/>
                    </a:lnTo>
                    <a:lnTo>
                      <a:pt x="533" y="223"/>
                    </a:lnTo>
                    <a:lnTo>
                      <a:pt x="538" y="265"/>
                    </a:lnTo>
                    <a:lnTo>
                      <a:pt x="507" y="269"/>
                    </a:lnTo>
                    <a:close/>
                    <a:moveTo>
                      <a:pt x="533" y="221"/>
                    </a:moveTo>
                    <a:lnTo>
                      <a:pt x="533" y="222"/>
                    </a:lnTo>
                    <a:lnTo>
                      <a:pt x="533" y="223"/>
                    </a:lnTo>
                    <a:lnTo>
                      <a:pt x="517" y="225"/>
                    </a:lnTo>
                    <a:lnTo>
                      <a:pt x="533" y="221"/>
                    </a:lnTo>
                    <a:close/>
                    <a:moveTo>
                      <a:pt x="502" y="230"/>
                    </a:moveTo>
                    <a:lnTo>
                      <a:pt x="492" y="193"/>
                    </a:lnTo>
                    <a:lnTo>
                      <a:pt x="523" y="185"/>
                    </a:lnTo>
                    <a:lnTo>
                      <a:pt x="533" y="221"/>
                    </a:lnTo>
                    <a:lnTo>
                      <a:pt x="502" y="230"/>
                    </a:lnTo>
                    <a:close/>
                    <a:moveTo>
                      <a:pt x="522" y="183"/>
                    </a:moveTo>
                    <a:lnTo>
                      <a:pt x="522" y="184"/>
                    </a:lnTo>
                    <a:lnTo>
                      <a:pt x="523" y="185"/>
                    </a:lnTo>
                    <a:lnTo>
                      <a:pt x="507" y="189"/>
                    </a:lnTo>
                    <a:lnTo>
                      <a:pt x="522" y="183"/>
                    </a:lnTo>
                    <a:close/>
                    <a:moveTo>
                      <a:pt x="493" y="195"/>
                    </a:moveTo>
                    <a:lnTo>
                      <a:pt x="477" y="158"/>
                    </a:lnTo>
                    <a:lnTo>
                      <a:pt x="506" y="146"/>
                    </a:lnTo>
                    <a:lnTo>
                      <a:pt x="522" y="183"/>
                    </a:lnTo>
                    <a:lnTo>
                      <a:pt x="493" y="195"/>
                    </a:lnTo>
                    <a:close/>
                    <a:moveTo>
                      <a:pt x="505" y="144"/>
                    </a:moveTo>
                    <a:lnTo>
                      <a:pt x="505" y="145"/>
                    </a:lnTo>
                    <a:lnTo>
                      <a:pt x="506" y="146"/>
                    </a:lnTo>
                    <a:lnTo>
                      <a:pt x="492" y="152"/>
                    </a:lnTo>
                    <a:lnTo>
                      <a:pt x="505" y="144"/>
                    </a:lnTo>
                    <a:close/>
                    <a:moveTo>
                      <a:pt x="478" y="160"/>
                    </a:moveTo>
                    <a:lnTo>
                      <a:pt x="457" y="123"/>
                    </a:lnTo>
                    <a:lnTo>
                      <a:pt x="484" y="108"/>
                    </a:lnTo>
                    <a:lnTo>
                      <a:pt x="505" y="144"/>
                    </a:lnTo>
                    <a:lnTo>
                      <a:pt x="478" y="160"/>
                    </a:lnTo>
                    <a:close/>
                    <a:moveTo>
                      <a:pt x="482" y="104"/>
                    </a:moveTo>
                    <a:lnTo>
                      <a:pt x="483" y="106"/>
                    </a:lnTo>
                    <a:lnTo>
                      <a:pt x="484" y="108"/>
                    </a:lnTo>
                    <a:lnTo>
                      <a:pt x="471" y="115"/>
                    </a:lnTo>
                    <a:lnTo>
                      <a:pt x="482" y="104"/>
                    </a:lnTo>
                    <a:close/>
                    <a:moveTo>
                      <a:pt x="459" y="127"/>
                    </a:moveTo>
                    <a:lnTo>
                      <a:pt x="434" y="101"/>
                    </a:lnTo>
                    <a:lnTo>
                      <a:pt x="455" y="79"/>
                    </a:lnTo>
                    <a:lnTo>
                      <a:pt x="482" y="104"/>
                    </a:lnTo>
                    <a:lnTo>
                      <a:pt x="459" y="127"/>
                    </a:lnTo>
                    <a:close/>
                    <a:moveTo>
                      <a:pt x="454" y="78"/>
                    </a:moveTo>
                    <a:lnTo>
                      <a:pt x="455" y="78"/>
                    </a:lnTo>
                    <a:lnTo>
                      <a:pt x="455" y="79"/>
                    </a:lnTo>
                    <a:lnTo>
                      <a:pt x="444" y="90"/>
                    </a:lnTo>
                    <a:lnTo>
                      <a:pt x="454" y="78"/>
                    </a:lnTo>
                    <a:close/>
                    <a:moveTo>
                      <a:pt x="435" y="102"/>
                    </a:moveTo>
                    <a:lnTo>
                      <a:pt x="403" y="76"/>
                    </a:lnTo>
                    <a:lnTo>
                      <a:pt x="423" y="51"/>
                    </a:lnTo>
                    <a:lnTo>
                      <a:pt x="454" y="78"/>
                    </a:lnTo>
                    <a:lnTo>
                      <a:pt x="435" y="102"/>
                    </a:lnTo>
                    <a:close/>
                    <a:moveTo>
                      <a:pt x="422" y="50"/>
                    </a:moveTo>
                    <a:lnTo>
                      <a:pt x="423" y="51"/>
                    </a:lnTo>
                    <a:lnTo>
                      <a:pt x="423" y="51"/>
                    </a:lnTo>
                    <a:lnTo>
                      <a:pt x="413" y="63"/>
                    </a:lnTo>
                    <a:lnTo>
                      <a:pt x="422" y="50"/>
                    </a:lnTo>
                    <a:close/>
                    <a:moveTo>
                      <a:pt x="404" y="77"/>
                    </a:moveTo>
                    <a:lnTo>
                      <a:pt x="374" y="55"/>
                    </a:lnTo>
                    <a:lnTo>
                      <a:pt x="390" y="30"/>
                    </a:lnTo>
                    <a:lnTo>
                      <a:pt x="422" y="50"/>
                    </a:lnTo>
                    <a:lnTo>
                      <a:pt x="404" y="77"/>
                    </a:lnTo>
                    <a:close/>
                    <a:moveTo>
                      <a:pt x="388" y="28"/>
                    </a:moveTo>
                    <a:lnTo>
                      <a:pt x="389" y="29"/>
                    </a:lnTo>
                    <a:lnTo>
                      <a:pt x="390" y="30"/>
                    </a:lnTo>
                    <a:lnTo>
                      <a:pt x="382" y="43"/>
                    </a:lnTo>
                    <a:lnTo>
                      <a:pt x="388" y="28"/>
                    </a:lnTo>
                    <a:close/>
                    <a:moveTo>
                      <a:pt x="376" y="57"/>
                    </a:moveTo>
                    <a:lnTo>
                      <a:pt x="339" y="41"/>
                    </a:lnTo>
                    <a:lnTo>
                      <a:pt x="351" y="12"/>
                    </a:lnTo>
                    <a:lnTo>
                      <a:pt x="388" y="28"/>
                    </a:lnTo>
                    <a:lnTo>
                      <a:pt x="376" y="57"/>
                    </a:lnTo>
                    <a:close/>
                    <a:moveTo>
                      <a:pt x="347" y="11"/>
                    </a:moveTo>
                    <a:lnTo>
                      <a:pt x="349" y="11"/>
                    </a:lnTo>
                    <a:lnTo>
                      <a:pt x="351" y="12"/>
                    </a:lnTo>
                    <a:lnTo>
                      <a:pt x="345" y="27"/>
                    </a:lnTo>
                    <a:lnTo>
                      <a:pt x="347" y="11"/>
                    </a:lnTo>
                    <a:close/>
                    <a:moveTo>
                      <a:pt x="343" y="42"/>
                    </a:moveTo>
                    <a:lnTo>
                      <a:pt x="301" y="37"/>
                    </a:lnTo>
                    <a:lnTo>
                      <a:pt x="305" y="6"/>
                    </a:lnTo>
                    <a:lnTo>
                      <a:pt x="347" y="11"/>
                    </a:lnTo>
                    <a:lnTo>
                      <a:pt x="343" y="42"/>
                    </a:lnTo>
                    <a:close/>
                    <a:moveTo>
                      <a:pt x="301" y="37"/>
                    </a:moveTo>
                    <a:lnTo>
                      <a:pt x="299" y="37"/>
                    </a:lnTo>
                    <a:lnTo>
                      <a:pt x="301" y="37"/>
                    </a:lnTo>
                    <a:lnTo>
                      <a:pt x="303" y="22"/>
                    </a:lnTo>
                    <a:lnTo>
                      <a:pt x="301" y="37"/>
                    </a:lnTo>
                    <a:close/>
                    <a:moveTo>
                      <a:pt x="301" y="37"/>
                    </a:moveTo>
                    <a:lnTo>
                      <a:pt x="265" y="32"/>
                    </a:lnTo>
                    <a:lnTo>
                      <a:pt x="269" y="1"/>
                    </a:lnTo>
                    <a:lnTo>
                      <a:pt x="305" y="6"/>
                    </a:lnTo>
                    <a:lnTo>
                      <a:pt x="301" y="37"/>
                    </a:lnTo>
                    <a:close/>
                    <a:moveTo>
                      <a:pt x="265" y="1"/>
                    </a:moveTo>
                    <a:lnTo>
                      <a:pt x="267" y="0"/>
                    </a:lnTo>
                    <a:lnTo>
                      <a:pt x="269" y="1"/>
                    </a:lnTo>
                    <a:lnTo>
                      <a:pt x="267" y="16"/>
                    </a:lnTo>
                    <a:lnTo>
                      <a:pt x="265" y="1"/>
                    </a:lnTo>
                    <a:close/>
                    <a:moveTo>
                      <a:pt x="269" y="32"/>
                    </a:moveTo>
                    <a:lnTo>
                      <a:pt x="233" y="37"/>
                    </a:lnTo>
                    <a:lnTo>
                      <a:pt x="228" y="6"/>
                    </a:lnTo>
                    <a:lnTo>
                      <a:pt x="265" y="1"/>
                    </a:lnTo>
                    <a:lnTo>
                      <a:pt x="269" y="32"/>
                    </a:lnTo>
                    <a:close/>
                    <a:moveTo>
                      <a:pt x="227" y="6"/>
                    </a:moveTo>
                    <a:lnTo>
                      <a:pt x="228" y="6"/>
                    </a:lnTo>
                    <a:lnTo>
                      <a:pt x="228" y="6"/>
                    </a:lnTo>
                    <a:lnTo>
                      <a:pt x="230" y="22"/>
                    </a:lnTo>
                    <a:lnTo>
                      <a:pt x="227" y="6"/>
                    </a:lnTo>
                    <a:close/>
                    <a:moveTo>
                      <a:pt x="234" y="37"/>
                    </a:moveTo>
                    <a:lnTo>
                      <a:pt x="192" y="47"/>
                    </a:lnTo>
                    <a:lnTo>
                      <a:pt x="185" y="16"/>
                    </a:lnTo>
                    <a:lnTo>
                      <a:pt x="227" y="6"/>
                    </a:lnTo>
                    <a:lnTo>
                      <a:pt x="234" y="37"/>
                    </a:lnTo>
                    <a:close/>
                    <a:moveTo>
                      <a:pt x="183" y="17"/>
                    </a:moveTo>
                    <a:lnTo>
                      <a:pt x="183" y="17"/>
                    </a:lnTo>
                    <a:lnTo>
                      <a:pt x="185" y="16"/>
                    </a:lnTo>
                    <a:lnTo>
                      <a:pt x="189" y="32"/>
                    </a:lnTo>
                    <a:lnTo>
                      <a:pt x="183" y="17"/>
                    </a:lnTo>
                    <a:close/>
                    <a:moveTo>
                      <a:pt x="195" y="47"/>
                    </a:moveTo>
                    <a:lnTo>
                      <a:pt x="158" y="62"/>
                    </a:lnTo>
                    <a:lnTo>
                      <a:pt x="146" y="34"/>
                    </a:lnTo>
                    <a:lnTo>
                      <a:pt x="183" y="17"/>
                    </a:lnTo>
                    <a:lnTo>
                      <a:pt x="195" y="47"/>
                    </a:lnTo>
                    <a:close/>
                    <a:moveTo>
                      <a:pt x="144" y="34"/>
                    </a:moveTo>
                    <a:lnTo>
                      <a:pt x="145" y="34"/>
                    </a:lnTo>
                    <a:lnTo>
                      <a:pt x="146" y="34"/>
                    </a:lnTo>
                    <a:lnTo>
                      <a:pt x="152" y="48"/>
                    </a:lnTo>
                    <a:lnTo>
                      <a:pt x="144" y="34"/>
                    </a:lnTo>
                    <a:close/>
                    <a:moveTo>
                      <a:pt x="159" y="61"/>
                    </a:moveTo>
                    <a:lnTo>
                      <a:pt x="123" y="83"/>
                    </a:lnTo>
                    <a:lnTo>
                      <a:pt x="107" y="55"/>
                    </a:lnTo>
                    <a:lnTo>
                      <a:pt x="144" y="34"/>
                    </a:lnTo>
                    <a:lnTo>
                      <a:pt x="159" y="61"/>
                    </a:lnTo>
                    <a:close/>
                    <a:moveTo>
                      <a:pt x="104" y="57"/>
                    </a:moveTo>
                    <a:lnTo>
                      <a:pt x="106" y="56"/>
                    </a:lnTo>
                    <a:lnTo>
                      <a:pt x="107" y="55"/>
                    </a:lnTo>
                    <a:lnTo>
                      <a:pt x="116" y="68"/>
                    </a:lnTo>
                    <a:lnTo>
                      <a:pt x="104" y="57"/>
                    </a:lnTo>
                    <a:close/>
                    <a:moveTo>
                      <a:pt x="127" y="80"/>
                    </a:moveTo>
                    <a:lnTo>
                      <a:pt x="100" y="106"/>
                    </a:lnTo>
                    <a:lnTo>
                      <a:pt x="78" y="84"/>
                    </a:lnTo>
                    <a:lnTo>
                      <a:pt x="104" y="57"/>
                    </a:lnTo>
                    <a:lnTo>
                      <a:pt x="127" y="80"/>
                    </a:lnTo>
                    <a:close/>
                    <a:moveTo>
                      <a:pt x="77" y="85"/>
                    </a:moveTo>
                    <a:lnTo>
                      <a:pt x="78" y="84"/>
                    </a:lnTo>
                    <a:lnTo>
                      <a:pt x="78" y="84"/>
                    </a:lnTo>
                    <a:lnTo>
                      <a:pt x="89" y="95"/>
                    </a:lnTo>
                    <a:lnTo>
                      <a:pt x="77" y="85"/>
                    </a:lnTo>
                    <a:close/>
                    <a:moveTo>
                      <a:pt x="101" y="105"/>
                    </a:moveTo>
                    <a:lnTo>
                      <a:pt x="75" y="136"/>
                    </a:lnTo>
                    <a:lnTo>
                      <a:pt x="51" y="116"/>
                    </a:lnTo>
                    <a:lnTo>
                      <a:pt x="77" y="85"/>
                    </a:lnTo>
                    <a:lnTo>
                      <a:pt x="101" y="105"/>
                    </a:lnTo>
                    <a:close/>
                    <a:moveTo>
                      <a:pt x="49" y="118"/>
                    </a:moveTo>
                    <a:lnTo>
                      <a:pt x="50" y="117"/>
                    </a:lnTo>
                    <a:lnTo>
                      <a:pt x="51" y="116"/>
                    </a:lnTo>
                    <a:lnTo>
                      <a:pt x="64" y="127"/>
                    </a:lnTo>
                    <a:lnTo>
                      <a:pt x="49" y="118"/>
                    </a:lnTo>
                    <a:close/>
                    <a:moveTo>
                      <a:pt x="77" y="134"/>
                    </a:moveTo>
                    <a:lnTo>
                      <a:pt x="55" y="170"/>
                    </a:lnTo>
                    <a:lnTo>
                      <a:pt x="29" y="155"/>
                    </a:lnTo>
                    <a:lnTo>
                      <a:pt x="49" y="118"/>
                    </a:lnTo>
                    <a:lnTo>
                      <a:pt x="77" y="134"/>
                    </a:lnTo>
                    <a:close/>
                    <a:moveTo>
                      <a:pt x="28" y="156"/>
                    </a:moveTo>
                    <a:lnTo>
                      <a:pt x="29" y="154"/>
                    </a:lnTo>
                    <a:lnTo>
                      <a:pt x="29" y="155"/>
                    </a:lnTo>
                    <a:lnTo>
                      <a:pt x="42" y="162"/>
                    </a:lnTo>
                    <a:lnTo>
                      <a:pt x="28" y="156"/>
                    </a:lnTo>
                    <a:close/>
                    <a:moveTo>
                      <a:pt x="56" y="169"/>
                    </a:moveTo>
                    <a:lnTo>
                      <a:pt x="41" y="201"/>
                    </a:lnTo>
                    <a:lnTo>
                      <a:pt x="13" y="187"/>
                    </a:lnTo>
                    <a:lnTo>
                      <a:pt x="28" y="156"/>
                    </a:lnTo>
                    <a:lnTo>
                      <a:pt x="56" y="169"/>
                    </a:lnTo>
                    <a:close/>
                    <a:moveTo>
                      <a:pt x="12" y="192"/>
                    </a:moveTo>
                    <a:lnTo>
                      <a:pt x="12" y="190"/>
                    </a:lnTo>
                    <a:lnTo>
                      <a:pt x="13" y="187"/>
                    </a:lnTo>
                    <a:lnTo>
                      <a:pt x="27" y="194"/>
                    </a:lnTo>
                    <a:lnTo>
                      <a:pt x="12" y="192"/>
                    </a:lnTo>
                    <a:close/>
                    <a:moveTo>
                      <a:pt x="42" y="196"/>
                    </a:moveTo>
                    <a:lnTo>
                      <a:pt x="37" y="238"/>
                    </a:lnTo>
                    <a:lnTo>
                      <a:pt x="5" y="234"/>
                    </a:lnTo>
                    <a:lnTo>
                      <a:pt x="12" y="192"/>
                    </a:lnTo>
                    <a:lnTo>
                      <a:pt x="42" y="196"/>
                    </a:lnTo>
                    <a:close/>
                    <a:moveTo>
                      <a:pt x="37" y="238"/>
                    </a:moveTo>
                    <a:lnTo>
                      <a:pt x="37" y="240"/>
                    </a:lnTo>
                    <a:lnTo>
                      <a:pt x="37" y="238"/>
                    </a:lnTo>
                    <a:lnTo>
                      <a:pt x="22" y="236"/>
                    </a:lnTo>
                    <a:lnTo>
                      <a:pt x="37" y="238"/>
                    </a:lnTo>
                    <a:close/>
                    <a:moveTo>
                      <a:pt x="37" y="238"/>
                    </a:moveTo>
                    <a:lnTo>
                      <a:pt x="32" y="274"/>
                    </a:lnTo>
                    <a:lnTo>
                      <a:pt x="0" y="270"/>
                    </a:lnTo>
                    <a:lnTo>
                      <a:pt x="5" y="234"/>
                    </a:lnTo>
                    <a:lnTo>
                      <a:pt x="37" y="238"/>
                    </a:lnTo>
                    <a:close/>
                    <a:moveTo>
                      <a:pt x="0" y="274"/>
                    </a:moveTo>
                    <a:lnTo>
                      <a:pt x="0" y="272"/>
                    </a:lnTo>
                    <a:lnTo>
                      <a:pt x="0" y="270"/>
                    </a:lnTo>
                    <a:lnTo>
                      <a:pt x="17" y="272"/>
                    </a:lnTo>
                    <a:lnTo>
                      <a:pt x="0" y="274"/>
                    </a:lnTo>
                    <a:close/>
                    <a:moveTo>
                      <a:pt x="32" y="270"/>
                    </a:moveTo>
                    <a:lnTo>
                      <a:pt x="37" y="312"/>
                    </a:lnTo>
                    <a:lnTo>
                      <a:pt x="5" y="316"/>
                    </a:lnTo>
                    <a:lnTo>
                      <a:pt x="0" y="274"/>
                    </a:lnTo>
                    <a:lnTo>
                      <a:pt x="32" y="270"/>
                    </a:lnTo>
                    <a:close/>
                    <a:moveTo>
                      <a:pt x="6" y="318"/>
                    </a:moveTo>
                    <a:lnTo>
                      <a:pt x="6" y="317"/>
                    </a:lnTo>
                    <a:lnTo>
                      <a:pt x="5" y="316"/>
                    </a:lnTo>
                    <a:lnTo>
                      <a:pt x="22" y="314"/>
                    </a:lnTo>
                    <a:lnTo>
                      <a:pt x="6" y="318"/>
                    </a:lnTo>
                    <a:close/>
                    <a:moveTo>
                      <a:pt x="37" y="310"/>
                    </a:moveTo>
                    <a:lnTo>
                      <a:pt x="47" y="347"/>
                    </a:lnTo>
                    <a:lnTo>
                      <a:pt x="17" y="355"/>
                    </a:lnTo>
                    <a:lnTo>
                      <a:pt x="6" y="318"/>
                    </a:lnTo>
                    <a:lnTo>
                      <a:pt x="37" y="310"/>
                    </a:lnTo>
                    <a:close/>
                    <a:moveTo>
                      <a:pt x="18" y="357"/>
                    </a:moveTo>
                    <a:lnTo>
                      <a:pt x="17" y="356"/>
                    </a:lnTo>
                    <a:lnTo>
                      <a:pt x="17" y="355"/>
                    </a:lnTo>
                    <a:lnTo>
                      <a:pt x="32" y="351"/>
                    </a:lnTo>
                    <a:lnTo>
                      <a:pt x="18" y="357"/>
                    </a:lnTo>
                    <a:close/>
                    <a:moveTo>
                      <a:pt x="46" y="345"/>
                    </a:moveTo>
                    <a:lnTo>
                      <a:pt x="62" y="381"/>
                    </a:lnTo>
                    <a:lnTo>
                      <a:pt x="33" y="394"/>
                    </a:lnTo>
                    <a:lnTo>
                      <a:pt x="18" y="357"/>
                    </a:lnTo>
                    <a:lnTo>
                      <a:pt x="46" y="34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15" name="Freeform 203">
                <a:extLst>
                  <a:ext uri="{FF2B5EF4-FFF2-40B4-BE49-F238E27FC236}">
                    <a16:creationId xmlns:a16="http://schemas.microsoft.com/office/drawing/2014/main" id="{899BEDA0-22EF-1483-C75F-809280B54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2918"/>
                <a:ext cx="102" cy="101"/>
              </a:xfrm>
              <a:custGeom>
                <a:avLst/>
                <a:gdLst>
                  <a:gd name="T0" fmla="*/ 31 w 507"/>
                  <a:gd name="T1" fmla="*/ 371 h 506"/>
                  <a:gd name="T2" fmla="*/ 53 w 507"/>
                  <a:gd name="T3" fmla="*/ 408 h 506"/>
                  <a:gd name="T4" fmla="*/ 78 w 507"/>
                  <a:gd name="T5" fmla="*/ 433 h 506"/>
                  <a:gd name="T6" fmla="*/ 110 w 507"/>
                  <a:gd name="T7" fmla="*/ 460 h 506"/>
                  <a:gd name="T8" fmla="*/ 142 w 507"/>
                  <a:gd name="T9" fmla="*/ 481 h 506"/>
                  <a:gd name="T10" fmla="*/ 177 w 507"/>
                  <a:gd name="T11" fmla="*/ 491 h 506"/>
                  <a:gd name="T12" fmla="*/ 214 w 507"/>
                  <a:gd name="T13" fmla="*/ 501 h 506"/>
                  <a:gd name="T14" fmla="*/ 256 w 507"/>
                  <a:gd name="T15" fmla="*/ 506 h 506"/>
                  <a:gd name="T16" fmla="*/ 292 w 507"/>
                  <a:gd name="T17" fmla="*/ 501 h 506"/>
                  <a:gd name="T18" fmla="*/ 334 w 507"/>
                  <a:gd name="T19" fmla="*/ 491 h 506"/>
                  <a:gd name="T20" fmla="*/ 371 w 507"/>
                  <a:gd name="T21" fmla="*/ 475 h 506"/>
                  <a:gd name="T22" fmla="*/ 408 w 507"/>
                  <a:gd name="T23" fmla="*/ 454 h 506"/>
                  <a:gd name="T24" fmla="*/ 433 w 507"/>
                  <a:gd name="T25" fmla="*/ 428 h 506"/>
                  <a:gd name="T26" fmla="*/ 460 w 507"/>
                  <a:gd name="T27" fmla="*/ 397 h 506"/>
                  <a:gd name="T28" fmla="*/ 480 w 507"/>
                  <a:gd name="T29" fmla="*/ 361 h 506"/>
                  <a:gd name="T30" fmla="*/ 491 w 507"/>
                  <a:gd name="T31" fmla="*/ 324 h 506"/>
                  <a:gd name="T32" fmla="*/ 502 w 507"/>
                  <a:gd name="T33" fmla="*/ 287 h 506"/>
                  <a:gd name="T34" fmla="*/ 507 w 507"/>
                  <a:gd name="T35" fmla="*/ 250 h 506"/>
                  <a:gd name="T36" fmla="*/ 502 w 507"/>
                  <a:gd name="T37" fmla="*/ 209 h 506"/>
                  <a:gd name="T38" fmla="*/ 491 w 507"/>
                  <a:gd name="T39" fmla="*/ 172 h 506"/>
                  <a:gd name="T40" fmla="*/ 475 w 507"/>
                  <a:gd name="T41" fmla="*/ 136 h 506"/>
                  <a:gd name="T42" fmla="*/ 455 w 507"/>
                  <a:gd name="T43" fmla="*/ 100 h 506"/>
                  <a:gd name="T44" fmla="*/ 428 w 507"/>
                  <a:gd name="T45" fmla="*/ 68 h 506"/>
                  <a:gd name="T46" fmla="*/ 397 w 507"/>
                  <a:gd name="T47" fmla="*/ 48 h 506"/>
                  <a:gd name="T48" fmla="*/ 361 w 507"/>
                  <a:gd name="T49" fmla="*/ 26 h 506"/>
                  <a:gd name="T50" fmla="*/ 324 w 507"/>
                  <a:gd name="T51" fmla="*/ 11 h 506"/>
                  <a:gd name="T52" fmla="*/ 287 w 507"/>
                  <a:gd name="T53" fmla="*/ 6 h 506"/>
                  <a:gd name="T54" fmla="*/ 251 w 507"/>
                  <a:gd name="T55" fmla="*/ 0 h 506"/>
                  <a:gd name="T56" fmla="*/ 209 w 507"/>
                  <a:gd name="T57" fmla="*/ 6 h 506"/>
                  <a:gd name="T58" fmla="*/ 172 w 507"/>
                  <a:gd name="T59" fmla="*/ 16 h 506"/>
                  <a:gd name="T60" fmla="*/ 135 w 507"/>
                  <a:gd name="T61" fmla="*/ 31 h 506"/>
                  <a:gd name="T62" fmla="*/ 100 w 507"/>
                  <a:gd name="T63" fmla="*/ 53 h 506"/>
                  <a:gd name="T64" fmla="*/ 68 w 507"/>
                  <a:gd name="T65" fmla="*/ 78 h 506"/>
                  <a:gd name="T66" fmla="*/ 47 w 507"/>
                  <a:gd name="T67" fmla="*/ 110 h 506"/>
                  <a:gd name="T68" fmla="*/ 26 w 507"/>
                  <a:gd name="T69" fmla="*/ 141 h 506"/>
                  <a:gd name="T70" fmla="*/ 11 w 507"/>
                  <a:gd name="T71" fmla="*/ 178 h 506"/>
                  <a:gd name="T72" fmla="*/ 5 w 507"/>
                  <a:gd name="T73" fmla="*/ 214 h 506"/>
                  <a:gd name="T74" fmla="*/ 0 w 507"/>
                  <a:gd name="T75" fmla="*/ 256 h 506"/>
                  <a:gd name="T76" fmla="*/ 5 w 507"/>
                  <a:gd name="T77" fmla="*/ 292 h 506"/>
                  <a:gd name="T78" fmla="*/ 16 w 507"/>
                  <a:gd name="T79" fmla="*/ 334 h 506"/>
                  <a:gd name="T80" fmla="*/ 31 w 507"/>
                  <a:gd name="T81" fmla="*/ 371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7" h="506">
                    <a:moveTo>
                      <a:pt x="31" y="371"/>
                    </a:moveTo>
                    <a:lnTo>
                      <a:pt x="53" y="408"/>
                    </a:lnTo>
                    <a:lnTo>
                      <a:pt x="78" y="433"/>
                    </a:lnTo>
                    <a:lnTo>
                      <a:pt x="110" y="460"/>
                    </a:lnTo>
                    <a:lnTo>
                      <a:pt x="142" y="481"/>
                    </a:lnTo>
                    <a:lnTo>
                      <a:pt x="177" y="491"/>
                    </a:lnTo>
                    <a:lnTo>
                      <a:pt x="214" y="501"/>
                    </a:lnTo>
                    <a:lnTo>
                      <a:pt x="256" y="506"/>
                    </a:lnTo>
                    <a:lnTo>
                      <a:pt x="292" y="501"/>
                    </a:lnTo>
                    <a:lnTo>
                      <a:pt x="334" y="491"/>
                    </a:lnTo>
                    <a:lnTo>
                      <a:pt x="371" y="475"/>
                    </a:lnTo>
                    <a:lnTo>
                      <a:pt x="408" y="454"/>
                    </a:lnTo>
                    <a:lnTo>
                      <a:pt x="433" y="428"/>
                    </a:lnTo>
                    <a:lnTo>
                      <a:pt x="460" y="397"/>
                    </a:lnTo>
                    <a:lnTo>
                      <a:pt x="480" y="361"/>
                    </a:lnTo>
                    <a:lnTo>
                      <a:pt x="491" y="324"/>
                    </a:lnTo>
                    <a:lnTo>
                      <a:pt x="502" y="287"/>
                    </a:lnTo>
                    <a:lnTo>
                      <a:pt x="507" y="250"/>
                    </a:lnTo>
                    <a:lnTo>
                      <a:pt x="502" y="209"/>
                    </a:lnTo>
                    <a:lnTo>
                      <a:pt x="491" y="172"/>
                    </a:lnTo>
                    <a:lnTo>
                      <a:pt x="475" y="136"/>
                    </a:lnTo>
                    <a:lnTo>
                      <a:pt x="455" y="100"/>
                    </a:lnTo>
                    <a:lnTo>
                      <a:pt x="428" y="68"/>
                    </a:lnTo>
                    <a:lnTo>
                      <a:pt x="397" y="48"/>
                    </a:lnTo>
                    <a:lnTo>
                      <a:pt x="361" y="26"/>
                    </a:lnTo>
                    <a:lnTo>
                      <a:pt x="324" y="11"/>
                    </a:lnTo>
                    <a:lnTo>
                      <a:pt x="287" y="6"/>
                    </a:lnTo>
                    <a:lnTo>
                      <a:pt x="251" y="0"/>
                    </a:lnTo>
                    <a:lnTo>
                      <a:pt x="209" y="6"/>
                    </a:lnTo>
                    <a:lnTo>
                      <a:pt x="172" y="16"/>
                    </a:lnTo>
                    <a:lnTo>
                      <a:pt x="135" y="31"/>
                    </a:lnTo>
                    <a:lnTo>
                      <a:pt x="100" y="53"/>
                    </a:lnTo>
                    <a:lnTo>
                      <a:pt x="68" y="78"/>
                    </a:lnTo>
                    <a:lnTo>
                      <a:pt x="47" y="110"/>
                    </a:lnTo>
                    <a:lnTo>
                      <a:pt x="26" y="141"/>
                    </a:lnTo>
                    <a:lnTo>
                      <a:pt x="11" y="178"/>
                    </a:lnTo>
                    <a:lnTo>
                      <a:pt x="5" y="214"/>
                    </a:lnTo>
                    <a:lnTo>
                      <a:pt x="0" y="256"/>
                    </a:lnTo>
                    <a:lnTo>
                      <a:pt x="5" y="292"/>
                    </a:lnTo>
                    <a:lnTo>
                      <a:pt x="16" y="334"/>
                    </a:lnTo>
                    <a:lnTo>
                      <a:pt x="31" y="371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16" name="Freeform 204">
                <a:extLst>
                  <a:ext uri="{FF2B5EF4-FFF2-40B4-BE49-F238E27FC236}">
                    <a16:creationId xmlns:a16="http://schemas.microsoft.com/office/drawing/2014/main" id="{F48F98F4-5D4C-F298-9014-AD1F3C736D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0" y="2915"/>
                <a:ext cx="108" cy="107"/>
              </a:xfrm>
              <a:custGeom>
                <a:avLst/>
                <a:gdLst>
                  <a:gd name="T0" fmla="*/ 58 w 538"/>
                  <a:gd name="T1" fmla="*/ 435 h 539"/>
                  <a:gd name="T2" fmla="*/ 106 w 538"/>
                  <a:gd name="T3" fmla="*/ 439 h 539"/>
                  <a:gd name="T4" fmla="*/ 83 w 538"/>
                  <a:gd name="T5" fmla="*/ 460 h 539"/>
                  <a:gd name="T6" fmla="*/ 84 w 538"/>
                  <a:gd name="T7" fmla="*/ 461 h 539"/>
                  <a:gd name="T8" fmla="*/ 117 w 538"/>
                  <a:gd name="T9" fmla="*/ 489 h 539"/>
                  <a:gd name="T10" fmla="*/ 152 w 538"/>
                  <a:gd name="T11" fmla="*/ 511 h 539"/>
                  <a:gd name="T12" fmla="*/ 198 w 538"/>
                  <a:gd name="T13" fmla="*/ 492 h 539"/>
                  <a:gd name="T14" fmla="*/ 226 w 538"/>
                  <a:gd name="T15" fmla="*/ 533 h 539"/>
                  <a:gd name="T16" fmla="*/ 230 w 538"/>
                  <a:gd name="T17" fmla="*/ 517 h 539"/>
                  <a:gd name="T18" fmla="*/ 232 w 538"/>
                  <a:gd name="T19" fmla="*/ 502 h 539"/>
                  <a:gd name="T20" fmla="*/ 270 w 538"/>
                  <a:gd name="T21" fmla="*/ 507 h 539"/>
                  <a:gd name="T22" fmla="*/ 312 w 538"/>
                  <a:gd name="T23" fmla="*/ 533 h 539"/>
                  <a:gd name="T24" fmla="*/ 354 w 538"/>
                  <a:gd name="T25" fmla="*/ 522 h 539"/>
                  <a:gd name="T26" fmla="*/ 350 w 538"/>
                  <a:gd name="T27" fmla="*/ 507 h 539"/>
                  <a:gd name="T28" fmla="*/ 344 w 538"/>
                  <a:gd name="T29" fmla="*/ 493 h 539"/>
                  <a:gd name="T30" fmla="*/ 379 w 538"/>
                  <a:gd name="T31" fmla="*/ 478 h 539"/>
                  <a:gd name="T32" fmla="*/ 433 w 538"/>
                  <a:gd name="T33" fmla="*/ 483 h 539"/>
                  <a:gd name="T34" fmla="*/ 460 w 538"/>
                  <a:gd name="T35" fmla="*/ 455 h 539"/>
                  <a:gd name="T36" fmla="*/ 449 w 538"/>
                  <a:gd name="T37" fmla="*/ 444 h 539"/>
                  <a:gd name="T38" fmla="*/ 437 w 538"/>
                  <a:gd name="T39" fmla="*/ 435 h 539"/>
                  <a:gd name="T40" fmla="*/ 463 w 538"/>
                  <a:gd name="T41" fmla="*/ 405 h 539"/>
                  <a:gd name="T42" fmla="*/ 511 w 538"/>
                  <a:gd name="T43" fmla="*/ 383 h 539"/>
                  <a:gd name="T44" fmla="*/ 522 w 538"/>
                  <a:gd name="T45" fmla="*/ 344 h 539"/>
                  <a:gd name="T46" fmla="*/ 522 w 538"/>
                  <a:gd name="T47" fmla="*/ 344 h 539"/>
                  <a:gd name="T48" fmla="*/ 533 w 538"/>
                  <a:gd name="T49" fmla="*/ 305 h 539"/>
                  <a:gd name="T50" fmla="*/ 538 w 538"/>
                  <a:gd name="T51" fmla="*/ 264 h 539"/>
                  <a:gd name="T52" fmla="*/ 502 w 538"/>
                  <a:gd name="T53" fmla="*/ 227 h 539"/>
                  <a:gd name="T54" fmla="*/ 533 w 538"/>
                  <a:gd name="T55" fmla="*/ 223 h 539"/>
                  <a:gd name="T56" fmla="*/ 533 w 538"/>
                  <a:gd name="T57" fmla="*/ 221 h 539"/>
                  <a:gd name="T58" fmla="*/ 522 w 538"/>
                  <a:gd name="T59" fmla="*/ 182 h 539"/>
                  <a:gd name="T60" fmla="*/ 505 w 538"/>
                  <a:gd name="T61" fmla="*/ 144 h 539"/>
                  <a:gd name="T62" fmla="*/ 456 w 538"/>
                  <a:gd name="T63" fmla="*/ 123 h 539"/>
                  <a:gd name="T64" fmla="*/ 484 w 538"/>
                  <a:gd name="T65" fmla="*/ 107 h 539"/>
                  <a:gd name="T66" fmla="*/ 483 w 538"/>
                  <a:gd name="T67" fmla="*/ 105 h 539"/>
                  <a:gd name="T68" fmla="*/ 453 w 538"/>
                  <a:gd name="T69" fmla="*/ 71 h 539"/>
                  <a:gd name="T70" fmla="*/ 421 w 538"/>
                  <a:gd name="T71" fmla="*/ 49 h 539"/>
                  <a:gd name="T72" fmla="*/ 369 w 538"/>
                  <a:gd name="T73" fmla="*/ 55 h 539"/>
                  <a:gd name="T74" fmla="*/ 384 w 538"/>
                  <a:gd name="T75" fmla="*/ 29 h 539"/>
                  <a:gd name="T76" fmla="*/ 383 w 538"/>
                  <a:gd name="T77" fmla="*/ 28 h 539"/>
                  <a:gd name="T78" fmla="*/ 342 w 538"/>
                  <a:gd name="T79" fmla="*/ 11 h 539"/>
                  <a:gd name="T80" fmla="*/ 301 w 538"/>
                  <a:gd name="T81" fmla="*/ 37 h 539"/>
                  <a:gd name="T82" fmla="*/ 267 w 538"/>
                  <a:gd name="T83" fmla="*/ 0 h 539"/>
                  <a:gd name="T84" fmla="*/ 223 w 538"/>
                  <a:gd name="T85" fmla="*/ 5 h 539"/>
                  <a:gd name="T86" fmla="*/ 225 w 538"/>
                  <a:gd name="T87" fmla="*/ 22 h 539"/>
                  <a:gd name="T88" fmla="*/ 229 w 538"/>
                  <a:gd name="T89" fmla="*/ 36 h 539"/>
                  <a:gd name="T90" fmla="*/ 194 w 538"/>
                  <a:gd name="T91" fmla="*/ 46 h 539"/>
                  <a:gd name="T92" fmla="*/ 144 w 538"/>
                  <a:gd name="T93" fmla="*/ 33 h 539"/>
                  <a:gd name="T94" fmla="*/ 108 w 538"/>
                  <a:gd name="T95" fmla="*/ 54 h 539"/>
                  <a:gd name="T96" fmla="*/ 116 w 538"/>
                  <a:gd name="T97" fmla="*/ 69 h 539"/>
                  <a:gd name="T98" fmla="*/ 125 w 538"/>
                  <a:gd name="T99" fmla="*/ 80 h 539"/>
                  <a:gd name="T100" fmla="*/ 97 w 538"/>
                  <a:gd name="T101" fmla="*/ 103 h 539"/>
                  <a:gd name="T102" fmla="*/ 97 w 538"/>
                  <a:gd name="T103" fmla="*/ 103 h 539"/>
                  <a:gd name="T104" fmla="*/ 29 w 538"/>
                  <a:gd name="T105" fmla="*/ 148 h 539"/>
                  <a:gd name="T106" fmla="*/ 42 w 538"/>
                  <a:gd name="T107" fmla="*/ 157 h 539"/>
                  <a:gd name="T108" fmla="*/ 57 w 538"/>
                  <a:gd name="T109" fmla="*/ 163 h 539"/>
                  <a:gd name="T110" fmla="*/ 42 w 538"/>
                  <a:gd name="T111" fmla="*/ 196 h 539"/>
                  <a:gd name="T112" fmla="*/ 6 w 538"/>
                  <a:gd name="T113" fmla="*/ 226 h 539"/>
                  <a:gd name="T114" fmla="*/ 0 w 538"/>
                  <a:gd name="T115" fmla="*/ 271 h 539"/>
                  <a:gd name="T116" fmla="*/ 16 w 538"/>
                  <a:gd name="T117" fmla="*/ 272 h 539"/>
                  <a:gd name="T118" fmla="*/ 32 w 538"/>
                  <a:gd name="T119" fmla="*/ 270 h 539"/>
                  <a:gd name="T120" fmla="*/ 36 w 538"/>
                  <a:gd name="T121" fmla="*/ 304 h 539"/>
                  <a:gd name="T122" fmla="*/ 17 w 538"/>
                  <a:gd name="T123" fmla="*/ 355 h 539"/>
                  <a:gd name="T124" fmla="*/ 33 w 538"/>
                  <a:gd name="T125" fmla="*/ 393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8" h="539">
                    <a:moveTo>
                      <a:pt x="61" y="379"/>
                    </a:moveTo>
                    <a:lnTo>
                      <a:pt x="82" y="415"/>
                    </a:lnTo>
                    <a:lnTo>
                      <a:pt x="55" y="431"/>
                    </a:lnTo>
                    <a:lnTo>
                      <a:pt x="34" y="395"/>
                    </a:lnTo>
                    <a:lnTo>
                      <a:pt x="61" y="379"/>
                    </a:lnTo>
                    <a:close/>
                    <a:moveTo>
                      <a:pt x="58" y="435"/>
                    </a:moveTo>
                    <a:lnTo>
                      <a:pt x="56" y="433"/>
                    </a:lnTo>
                    <a:lnTo>
                      <a:pt x="55" y="431"/>
                    </a:lnTo>
                    <a:lnTo>
                      <a:pt x="69" y="424"/>
                    </a:lnTo>
                    <a:lnTo>
                      <a:pt x="58" y="435"/>
                    </a:lnTo>
                    <a:close/>
                    <a:moveTo>
                      <a:pt x="79" y="412"/>
                    </a:moveTo>
                    <a:lnTo>
                      <a:pt x="106" y="439"/>
                    </a:lnTo>
                    <a:lnTo>
                      <a:pt x="83" y="460"/>
                    </a:lnTo>
                    <a:lnTo>
                      <a:pt x="58" y="435"/>
                    </a:lnTo>
                    <a:lnTo>
                      <a:pt x="79" y="412"/>
                    </a:lnTo>
                    <a:close/>
                    <a:moveTo>
                      <a:pt x="84" y="461"/>
                    </a:moveTo>
                    <a:lnTo>
                      <a:pt x="84" y="461"/>
                    </a:lnTo>
                    <a:lnTo>
                      <a:pt x="83" y="460"/>
                    </a:lnTo>
                    <a:lnTo>
                      <a:pt x="94" y="449"/>
                    </a:lnTo>
                    <a:lnTo>
                      <a:pt x="84" y="461"/>
                    </a:lnTo>
                    <a:close/>
                    <a:moveTo>
                      <a:pt x="104" y="438"/>
                    </a:moveTo>
                    <a:lnTo>
                      <a:pt x="136" y="463"/>
                    </a:lnTo>
                    <a:lnTo>
                      <a:pt x="116" y="488"/>
                    </a:lnTo>
                    <a:lnTo>
                      <a:pt x="84" y="461"/>
                    </a:lnTo>
                    <a:lnTo>
                      <a:pt x="104" y="438"/>
                    </a:lnTo>
                    <a:close/>
                    <a:moveTo>
                      <a:pt x="117" y="489"/>
                    </a:moveTo>
                    <a:lnTo>
                      <a:pt x="117" y="489"/>
                    </a:lnTo>
                    <a:lnTo>
                      <a:pt x="116" y="488"/>
                    </a:lnTo>
                    <a:lnTo>
                      <a:pt x="126" y="476"/>
                    </a:lnTo>
                    <a:lnTo>
                      <a:pt x="117" y="489"/>
                    </a:lnTo>
                    <a:close/>
                    <a:moveTo>
                      <a:pt x="134" y="462"/>
                    </a:moveTo>
                    <a:lnTo>
                      <a:pt x="166" y="484"/>
                    </a:lnTo>
                    <a:lnTo>
                      <a:pt x="148" y="509"/>
                    </a:lnTo>
                    <a:lnTo>
                      <a:pt x="117" y="489"/>
                    </a:lnTo>
                    <a:lnTo>
                      <a:pt x="134" y="462"/>
                    </a:lnTo>
                    <a:close/>
                    <a:moveTo>
                      <a:pt x="152" y="511"/>
                    </a:moveTo>
                    <a:lnTo>
                      <a:pt x="150" y="511"/>
                    </a:lnTo>
                    <a:lnTo>
                      <a:pt x="148" y="509"/>
                    </a:lnTo>
                    <a:lnTo>
                      <a:pt x="158" y="497"/>
                    </a:lnTo>
                    <a:lnTo>
                      <a:pt x="152" y="511"/>
                    </a:lnTo>
                    <a:close/>
                    <a:moveTo>
                      <a:pt x="162" y="482"/>
                    </a:moveTo>
                    <a:lnTo>
                      <a:pt x="198" y="492"/>
                    </a:lnTo>
                    <a:lnTo>
                      <a:pt x="189" y="522"/>
                    </a:lnTo>
                    <a:lnTo>
                      <a:pt x="152" y="511"/>
                    </a:lnTo>
                    <a:lnTo>
                      <a:pt x="162" y="482"/>
                    </a:lnTo>
                    <a:close/>
                    <a:moveTo>
                      <a:pt x="198" y="492"/>
                    </a:moveTo>
                    <a:lnTo>
                      <a:pt x="234" y="502"/>
                    </a:lnTo>
                    <a:lnTo>
                      <a:pt x="226" y="533"/>
                    </a:lnTo>
                    <a:lnTo>
                      <a:pt x="189" y="522"/>
                    </a:lnTo>
                    <a:lnTo>
                      <a:pt x="198" y="492"/>
                    </a:lnTo>
                    <a:close/>
                    <a:moveTo>
                      <a:pt x="228" y="533"/>
                    </a:moveTo>
                    <a:lnTo>
                      <a:pt x="227" y="533"/>
                    </a:lnTo>
                    <a:lnTo>
                      <a:pt x="226" y="533"/>
                    </a:lnTo>
                    <a:lnTo>
                      <a:pt x="230" y="517"/>
                    </a:lnTo>
                    <a:lnTo>
                      <a:pt x="228" y="533"/>
                    </a:lnTo>
                    <a:close/>
                    <a:moveTo>
                      <a:pt x="232" y="502"/>
                    </a:moveTo>
                    <a:lnTo>
                      <a:pt x="274" y="507"/>
                    </a:lnTo>
                    <a:lnTo>
                      <a:pt x="270" y="538"/>
                    </a:lnTo>
                    <a:lnTo>
                      <a:pt x="228" y="533"/>
                    </a:lnTo>
                    <a:lnTo>
                      <a:pt x="232" y="502"/>
                    </a:lnTo>
                    <a:close/>
                    <a:moveTo>
                      <a:pt x="274" y="538"/>
                    </a:moveTo>
                    <a:lnTo>
                      <a:pt x="272" y="539"/>
                    </a:lnTo>
                    <a:lnTo>
                      <a:pt x="270" y="538"/>
                    </a:lnTo>
                    <a:lnTo>
                      <a:pt x="272" y="522"/>
                    </a:lnTo>
                    <a:lnTo>
                      <a:pt x="274" y="538"/>
                    </a:lnTo>
                    <a:close/>
                    <a:moveTo>
                      <a:pt x="270" y="507"/>
                    </a:moveTo>
                    <a:lnTo>
                      <a:pt x="306" y="502"/>
                    </a:lnTo>
                    <a:lnTo>
                      <a:pt x="311" y="533"/>
                    </a:lnTo>
                    <a:lnTo>
                      <a:pt x="274" y="538"/>
                    </a:lnTo>
                    <a:lnTo>
                      <a:pt x="270" y="507"/>
                    </a:lnTo>
                    <a:close/>
                    <a:moveTo>
                      <a:pt x="313" y="533"/>
                    </a:moveTo>
                    <a:lnTo>
                      <a:pt x="312" y="533"/>
                    </a:lnTo>
                    <a:lnTo>
                      <a:pt x="311" y="533"/>
                    </a:lnTo>
                    <a:lnTo>
                      <a:pt x="308" y="517"/>
                    </a:lnTo>
                    <a:lnTo>
                      <a:pt x="313" y="533"/>
                    </a:lnTo>
                    <a:close/>
                    <a:moveTo>
                      <a:pt x="304" y="502"/>
                    </a:moveTo>
                    <a:lnTo>
                      <a:pt x="346" y="492"/>
                    </a:lnTo>
                    <a:lnTo>
                      <a:pt x="354" y="522"/>
                    </a:lnTo>
                    <a:lnTo>
                      <a:pt x="313" y="533"/>
                    </a:lnTo>
                    <a:lnTo>
                      <a:pt x="304" y="502"/>
                    </a:lnTo>
                    <a:close/>
                    <a:moveTo>
                      <a:pt x="356" y="521"/>
                    </a:moveTo>
                    <a:lnTo>
                      <a:pt x="355" y="521"/>
                    </a:lnTo>
                    <a:lnTo>
                      <a:pt x="354" y="522"/>
                    </a:lnTo>
                    <a:lnTo>
                      <a:pt x="350" y="507"/>
                    </a:lnTo>
                    <a:lnTo>
                      <a:pt x="356" y="521"/>
                    </a:lnTo>
                    <a:close/>
                    <a:moveTo>
                      <a:pt x="344" y="493"/>
                    </a:moveTo>
                    <a:lnTo>
                      <a:pt x="381" y="477"/>
                    </a:lnTo>
                    <a:lnTo>
                      <a:pt x="393" y="506"/>
                    </a:lnTo>
                    <a:lnTo>
                      <a:pt x="356" y="521"/>
                    </a:lnTo>
                    <a:lnTo>
                      <a:pt x="344" y="493"/>
                    </a:lnTo>
                    <a:close/>
                    <a:moveTo>
                      <a:pt x="395" y="505"/>
                    </a:moveTo>
                    <a:lnTo>
                      <a:pt x="394" y="505"/>
                    </a:lnTo>
                    <a:lnTo>
                      <a:pt x="393" y="506"/>
                    </a:lnTo>
                    <a:lnTo>
                      <a:pt x="387" y="491"/>
                    </a:lnTo>
                    <a:lnTo>
                      <a:pt x="395" y="505"/>
                    </a:lnTo>
                    <a:close/>
                    <a:moveTo>
                      <a:pt x="379" y="478"/>
                    </a:moveTo>
                    <a:lnTo>
                      <a:pt x="416" y="457"/>
                    </a:lnTo>
                    <a:lnTo>
                      <a:pt x="431" y="484"/>
                    </a:lnTo>
                    <a:lnTo>
                      <a:pt x="395" y="505"/>
                    </a:lnTo>
                    <a:lnTo>
                      <a:pt x="379" y="478"/>
                    </a:lnTo>
                    <a:close/>
                    <a:moveTo>
                      <a:pt x="435" y="482"/>
                    </a:moveTo>
                    <a:lnTo>
                      <a:pt x="433" y="483"/>
                    </a:lnTo>
                    <a:lnTo>
                      <a:pt x="431" y="484"/>
                    </a:lnTo>
                    <a:lnTo>
                      <a:pt x="424" y="470"/>
                    </a:lnTo>
                    <a:lnTo>
                      <a:pt x="435" y="482"/>
                    </a:lnTo>
                    <a:close/>
                    <a:moveTo>
                      <a:pt x="413" y="459"/>
                    </a:moveTo>
                    <a:lnTo>
                      <a:pt x="438" y="433"/>
                    </a:lnTo>
                    <a:lnTo>
                      <a:pt x="460" y="455"/>
                    </a:lnTo>
                    <a:lnTo>
                      <a:pt x="435" y="482"/>
                    </a:lnTo>
                    <a:lnTo>
                      <a:pt x="413" y="459"/>
                    </a:lnTo>
                    <a:close/>
                    <a:moveTo>
                      <a:pt x="461" y="454"/>
                    </a:moveTo>
                    <a:lnTo>
                      <a:pt x="461" y="455"/>
                    </a:lnTo>
                    <a:lnTo>
                      <a:pt x="460" y="455"/>
                    </a:lnTo>
                    <a:lnTo>
                      <a:pt x="449" y="444"/>
                    </a:lnTo>
                    <a:lnTo>
                      <a:pt x="461" y="454"/>
                    </a:lnTo>
                    <a:close/>
                    <a:moveTo>
                      <a:pt x="437" y="435"/>
                    </a:moveTo>
                    <a:lnTo>
                      <a:pt x="464" y="403"/>
                    </a:lnTo>
                    <a:lnTo>
                      <a:pt x="488" y="422"/>
                    </a:lnTo>
                    <a:lnTo>
                      <a:pt x="461" y="454"/>
                    </a:lnTo>
                    <a:lnTo>
                      <a:pt x="437" y="435"/>
                    </a:lnTo>
                    <a:close/>
                    <a:moveTo>
                      <a:pt x="489" y="420"/>
                    </a:moveTo>
                    <a:lnTo>
                      <a:pt x="489" y="421"/>
                    </a:lnTo>
                    <a:lnTo>
                      <a:pt x="488" y="422"/>
                    </a:lnTo>
                    <a:lnTo>
                      <a:pt x="476" y="413"/>
                    </a:lnTo>
                    <a:lnTo>
                      <a:pt x="489" y="420"/>
                    </a:lnTo>
                    <a:close/>
                    <a:moveTo>
                      <a:pt x="463" y="405"/>
                    </a:moveTo>
                    <a:lnTo>
                      <a:pt x="483" y="368"/>
                    </a:lnTo>
                    <a:lnTo>
                      <a:pt x="510" y="384"/>
                    </a:lnTo>
                    <a:lnTo>
                      <a:pt x="489" y="420"/>
                    </a:lnTo>
                    <a:lnTo>
                      <a:pt x="463" y="405"/>
                    </a:lnTo>
                    <a:close/>
                    <a:moveTo>
                      <a:pt x="511" y="381"/>
                    </a:moveTo>
                    <a:lnTo>
                      <a:pt x="511" y="383"/>
                    </a:lnTo>
                    <a:lnTo>
                      <a:pt x="510" y="384"/>
                    </a:lnTo>
                    <a:lnTo>
                      <a:pt x="496" y="377"/>
                    </a:lnTo>
                    <a:lnTo>
                      <a:pt x="511" y="381"/>
                    </a:lnTo>
                    <a:close/>
                    <a:moveTo>
                      <a:pt x="482" y="373"/>
                    </a:moveTo>
                    <a:lnTo>
                      <a:pt x="492" y="336"/>
                    </a:lnTo>
                    <a:lnTo>
                      <a:pt x="522" y="344"/>
                    </a:lnTo>
                    <a:lnTo>
                      <a:pt x="511" y="381"/>
                    </a:lnTo>
                    <a:lnTo>
                      <a:pt x="482" y="373"/>
                    </a:lnTo>
                    <a:close/>
                    <a:moveTo>
                      <a:pt x="492" y="336"/>
                    </a:moveTo>
                    <a:lnTo>
                      <a:pt x="502" y="299"/>
                    </a:lnTo>
                    <a:lnTo>
                      <a:pt x="533" y="307"/>
                    </a:lnTo>
                    <a:lnTo>
                      <a:pt x="522" y="344"/>
                    </a:lnTo>
                    <a:lnTo>
                      <a:pt x="492" y="336"/>
                    </a:lnTo>
                    <a:close/>
                    <a:moveTo>
                      <a:pt x="533" y="305"/>
                    </a:moveTo>
                    <a:lnTo>
                      <a:pt x="533" y="306"/>
                    </a:lnTo>
                    <a:lnTo>
                      <a:pt x="533" y="307"/>
                    </a:lnTo>
                    <a:lnTo>
                      <a:pt x="518" y="303"/>
                    </a:lnTo>
                    <a:lnTo>
                      <a:pt x="533" y="305"/>
                    </a:lnTo>
                    <a:close/>
                    <a:moveTo>
                      <a:pt x="502" y="301"/>
                    </a:moveTo>
                    <a:lnTo>
                      <a:pt x="507" y="264"/>
                    </a:lnTo>
                    <a:lnTo>
                      <a:pt x="538" y="269"/>
                    </a:lnTo>
                    <a:lnTo>
                      <a:pt x="533" y="305"/>
                    </a:lnTo>
                    <a:lnTo>
                      <a:pt x="502" y="301"/>
                    </a:lnTo>
                    <a:close/>
                    <a:moveTo>
                      <a:pt x="538" y="264"/>
                    </a:moveTo>
                    <a:lnTo>
                      <a:pt x="538" y="267"/>
                    </a:lnTo>
                    <a:lnTo>
                      <a:pt x="538" y="269"/>
                    </a:lnTo>
                    <a:lnTo>
                      <a:pt x="523" y="266"/>
                    </a:lnTo>
                    <a:lnTo>
                      <a:pt x="538" y="264"/>
                    </a:lnTo>
                    <a:close/>
                    <a:moveTo>
                      <a:pt x="507" y="269"/>
                    </a:moveTo>
                    <a:lnTo>
                      <a:pt x="502" y="227"/>
                    </a:lnTo>
                    <a:lnTo>
                      <a:pt x="533" y="223"/>
                    </a:lnTo>
                    <a:lnTo>
                      <a:pt x="538" y="264"/>
                    </a:lnTo>
                    <a:lnTo>
                      <a:pt x="507" y="269"/>
                    </a:lnTo>
                    <a:close/>
                    <a:moveTo>
                      <a:pt x="533" y="221"/>
                    </a:moveTo>
                    <a:lnTo>
                      <a:pt x="533" y="222"/>
                    </a:lnTo>
                    <a:lnTo>
                      <a:pt x="533" y="223"/>
                    </a:lnTo>
                    <a:lnTo>
                      <a:pt x="518" y="225"/>
                    </a:lnTo>
                    <a:lnTo>
                      <a:pt x="533" y="221"/>
                    </a:lnTo>
                    <a:close/>
                    <a:moveTo>
                      <a:pt x="502" y="229"/>
                    </a:moveTo>
                    <a:lnTo>
                      <a:pt x="492" y="193"/>
                    </a:lnTo>
                    <a:lnTo>
                      <a:pt x="522" y="184"/>
                    </a:lnTo>
                    <a:lnTo>
                      <a:pt x="533" y="221"/>
                    </a:lnTo>
                    <a:lnTo>
                      <a:pt x="502" y="229"/>
                    </a:lnTo>
                    <a:close/>
                    <a:moveTo>
                      <a:pt x="522" y="182"/>
                    </a:moveTo>
                    <a:lnTo>
                      <a:pt x="522" y="183"/>
                    </a:lnTo>
                    <a:lnTo>
                      <a:pt x="522" y="184"/>
                    </a:lnTo>
                    <a:lnTo>
                      <a:pt x="507" y="188"/>
                    </a:lnTo>
                    <a:lnTo>
                      <a:pt x="522" y="182"/>
                    </a:lnTo>
                    <a:close/>
                    <a:moveTo>
                      <a:pt x="492" y="194"/>
                    </a:moveTo>
                    <a:lnTo>
                      <a:pt x="477" y="158"/>
                    </a:lnTo>
                    <a:lnTo>
                      <a:pt x="505" y="146"/>
                    </a:lnTo>
                    <a:lnTo>
                      <a:pt x="522" y="182"/>
                    </a:lnTo>
                    <a:lnTo>
                      <a:pt x="492" y="194"/>
                    </a:lnTo>
                    <a:close/>
                    <a:moveTo>
                      <a:pt x="505" y="144"/>
                    </a:moveTo>
                    <a:lnTo>
                      <a:pt x="505" y="145"/>
                    </a:lnTo>
                    <a:lnTo>
                      <a:pt x="505" y="146"/>
                    </a:lnTo>
                    <a:lnTo>
                      <a:pt x="491" y="152"/>
                    </a:lnTo>
                    <a:lnTo>
                      <a:pt x="505" y="144"/>
                    </a:lnTo>
                    <a:close/>
                    <a:moveTo>
                      <a:pt x="478" y="159"/>
                    </a:moveTo>
                    <a:lnTo>
                      <a:pt x="456" y="123"/>
                    </a:lnTo>
                    <a:lnTo>
                      <a:pt x="484" y="107"/>
                    </a:lnTo>
                    <a:lnTo>
                      <a:pt x="505" y="144"/>
                    </a:lnTo>
                    <a:lnTo>
                      <a:pt x="478" y="159"/>
                    </a:lnTo>
                    <a:close/>
                    <a:moveTo>
                      <a:pt x="483" y="105"/>
                    </a:moveTo>
                    <a:lnTo>
                      <a:pt x="484" y="106"/>
                    </a:lnTo>
                    <a:lnTo>
                      <a:pt x="484" y="107"/>
                    </a:lnTo>
                    <a:lnTo>
                      <a:pt x="471" y="116"/>
                    </a:lnTo>
                    <a:lnTo>
                      <a:pt x="483" y="105"/>
                    </a:lnTo>
                    <a:close/>
                    <a:moveTo>
                      <a:pt x="458" y="126"/>
                    </a:moveTo>
                    <a:lnTo>
                      <a:pt x="432" y="94"/>
                    </a:lnTo>
                    <a:lnTo>
                      <a:pt x="456" y="74"/>
                    </a:lnTo>
                    <a:lnTo>
                      <a:pt x="483" y="105"/>
                    </a:lnTo>
                    <a:lnTo>
                      <a:pt x="458" y="126"/>
                    </a:lnTo>
                    <a:close/>
                    <a:moveTo>
                      <a:pt x="453" y="71"/>
                    </a:moveTo>
                    <a:lnTo>
                      <a:pt x="454" y="72"/>
                    </a:lnTo>
                    <a:lnTo>
                      <a:pt x="456" y="74"/>
                    </a:lnTo>
                    <a:lnTo>
                      <a:pt x="444" y="84"/>
                    </a:lnTo>
                    <a:lnTo>
                      <a:pt x="453" y="71"/>
                    </a:lnTo>
                    <a:close/>
                    <a:moveTo>
                      <a:pt x="436" y="97"/>
                    </a:moveTo>
                    <a:lnTo>
                      <a:pt x="404" y="76"/>
                    </a:lnTo>
                    <a:lnTo>
                      <a:pt x="422" y="50"/>
                    </a:lnTo>
                    <a:lnTo>
                      <a:pt x="453" y="71"/>
                    </a:lnTo>
                    <a:lnTo>
                      <a:pt x="436" y="97"/>
                    </a:lnTo>
                    <a:close/>
                    <a:moveTo>
                      <a:pt x="421" y="49"/>
                    </a:moveTo>
                    <a:lnTo>
                      <a:pt x="421" y="49"/>
                    </a:lnTo>
                    <a:lnTo>
                      <a:pt x="422" y="50"/>
                    </a:lnTo>
                    <a:lnTo>
                      <a:pt x="413" y="64"/>
                    </a:lnTo>
                    <a:lnTo>
                      <a:pt x="421" y="49"/>
                    </a:lnTo>
                    <a:close/>
                    <a:moveTo>
                      <a:pt x="405" y="77"/>
                    </a:moveTo>
                    <a:lnTo>
                      <a:pt x="369" y="55"/>
                    </a:lnTo>
                    <a:lnTo>
                      <a:pt x="384" y="29"/>
                    </a:lnTo>
                    <a:lnTo>
                      <a:pt x="421" y="49"/>
                    </a:lnTo>
                    <a:lnTo>
                      <a:pt x="405" y="77"/>
                    </a:lnTo>
                    <a:close/>
                    <a:moveTo>
                      <a:pt x="383" y="28"/>
                    </a:moveTo>
                    <a:lnTo>
                      <a:pt x="384" y="28"/>
                    </a:lnTo>
                    <a:lnTo>
                      <a:pt x="384" y="29"/>
                    </a:lnTo>
                    <a:lnTo>
                      <a:pt x="377" y="42"/>
                    </a:lnTo>
                    <a:lnTo>
                      <a:pt x="383" y="28"/>
                    </a:lnTo>
                    <a:close/>
                    <a:moveTo>
                      <a:pt x="371" y="56"/>
                    </a:moveTo>
                    <a:lnTo>
                      <a:pt x="334" y="41"/>
                    </a:lnTo>
                    <a:lnTo>
                      <a:pt x="346" y="13"/>
                    </a:lnTo>
                    <a:lnTo>
                      <a:pt x="383" y="28"/>
                    </a:lnTo>
                    <a:lnTo>
                      <a:pt x="371" y="56"/>
                    </a:lnTo>
                    <a:close/>
                    <a:moveTo>
                      <a:pt x="342" y="11"/>
                    </a:moveTo>
                    <a:lnTo>
                      <a:pt x="344" y="12"/>
                    </a:lnTo>
                    <a:lnTo>
                      <a:pt x="346" y="13"/>
                    </a:lnTo>
                    <a:lnTo>
                      <a:pt x="340" y="27"/>
                    </a:lnTo>
                    <a:lnTo>
                      <a:pt x="342" y="11"/>
                    </a:lnTo>
                    <a:close/>
                    <a:moveTo>
                      <a:pt x="338" y="42"/>
                    </a:moveTo>
                    <a:lnTo>
                      <a:pt x="301" y="37"/>
                    </a:lnTo>
                    <a:lnTo>
                      <a:pt x="305" y="5"/>
                    </a:lnTo>
                    <a:lnTo>
                      <a:pt x="342" y="11"/>
                    </a:lnTo>
                    <a:lnTo>
                      <a:pt x="338" y="42"/>
                    </a:lnTo>
                    <a:close/>
                    <a:moveTo>
                      <a:pt x="301" y="37"/>
                    </a:moveTo>
                    <a:lnTo>
                      <a:pt x="265" y="32"/>
                    </a:lnTo>
                    <a:lnTo>
                      <a:pt x="269" y="0"/>
                    </a:lnTo>
                    <a:lnTo>
                      <a:pt x="305" y="5"/>
                    </a:lnTo>
                    <a:lnTo>
                      <a:pt x="301" y="37"/>
                    </a:lnTo>
                    <a:close/>
                    <a:moveTo>
                      <a:pt x="265" y="0"/>
                    </a:moveTo>
                    <a:lnTo>
                      <a:pt x="267" y="0"/>
                    </a:lnTo>
                    <a:lnTo>
                      <a:pt x="269" y="0"/>
                    </a:lnTo>
                    <a:lnTo>
                      <a:pt x="267" y="16"/>
                    </a:lnTo>
                    <a:lnTo>
                      <a:pt x="265" y="0"/>
                    </a:lnTo>
                    <a:close/>
                    <a:moveTo>
                      <a:pt x="269" y="32"/>
                    </a:moveTo>
                    <a:lnTo>
                      <a:pt x="227" y="37"/>
                    </a:lnTo>
                    <a:lnTo>
                      <a:pt x="223" y="5"/>
                    </a:lnTo>
                    <a:lnTo>
                      <a:pt x="265" y="0"/>
                    </a:lnTo>
                    <a:lnTo>
                      <a:pt x="269" y="32"/>
                    </a:lnTo>
                    <a:close/>
                    <a:moveTo>
                      <a:pt x="221" y="6"/>
                    </a:moveTo>
                    <a:lnTo>
                      <a:pt x="222" y="6"/>
                    </a:lnTo>
                    <a:lnTo>
                      <a:pt x="223" y="5"/>
                    </a:lnTo>
                    <a:lnTo>
                      <a:pt x="225" y="22"/>
                    </a:lnTo>
                    <a:lnTo>
                      <a:pt x="221" y="6"/>
                    </a:lnTo>
                    <a:close/>
                    <a:moveTo>
                      <a:pt x="229" y="36"/>
                    </a:moveTo>
                    <a:lnTo>
                      <a:pt x="192" y="47"/>
                    </a:lnTo>
                    <a:lnTo>
                      <a:pt x="184" y="17"/>
                    </a:lnTo>
                    <a:lnTo>
                      <a:pt x="221" y="6"/>
                    </a:lnTo>
                    <a:lnTo>
                      <a:pt x="229" y="36"/>
                    </a:lnTo>
                    <a:close/>
                    <a:moveTo>
                      <a:pt x="182" y="18"/>
                    </a:moveTo>
                    <a:lnTo>
                      <a:pt x="183" y="17"/>
                    </a:lnTo>
                    <a:lnTo>
                      <a:pt x="184" y="17"/>
                    </a:lnTo>
                    <a:lnTo>
                      <a:pt x="188" y="32"/>
                    </a:lnTo>
                    <a:lnTo>
                      <a:pt x="182" y="18"/>
                    </a:lnTo>
                    <a:close/>
                    <a:moveTo>
                      <a:pt x="194" y="46"/>
                    </a:moveTo>
                    <a:lnTo>
                      <a:pt x="158" y="62"/>
                    </a:lnTo>
                    <a:lnTo>
                      <a:pt x="145" y="33"/>
                    </a:lnTo>
                    <a:lnTo>
                      <a:pt x="182" y="18"/>
                    </a:lnTo>
                    <a:lnTo>
                      <a:pt x="194" y="46"/>
                    </a:lnTo>
                    <a:close/>
                    <a:moveTo>
                      <a:pt x="144" y="34"/>
                    </a:moveTo>
                    <a:lnTo>
                      <a:pt x="144" y="33"/>
                    </a:lnTo>
                    <a:lnTo>
                      <a:pt x="145" y="33"/>
                    </a:lnTo>
                    <a:lnTo>
                      <a:pt x="151" y="47"/>
                    </a:lnTo>
                    <a:lnTo>
                      <a:pt x="144" y="34"/>
                    </a:lnTo>
                    <a:close/>
                    <a:moveTo>
                      <a:pt x="160" y="62"/>
                    </a:moveTo>
                    <a:lnTo>
                      <a:pt x="123" y="82"/>
                    </a:lnTo>
                    <a:lnTo>
                      <a:pt x="108" y="54"/>
                    </a:lnTo>
                    <a:lnTo>
                      <a:pt x="144" y="34"/>
                    </a:lnTo>
                    <a:lnTo>
                      <a:pt x="160" y="62"/>
                    </a:lnTo>
                    <a:close/>
                    <a:moveTo>
                      <a:pt x="106" y="56"/>
                    </a:moveTo>
                    <a:lnTo>
                      <a:pt x="107" y="55"/>
                    </a:lnTo>
                    <a:lnTo>
                      <a:pt x="108" y="54"/>
                    </a:lnTo>
                    <a:lnTo>
                      <a:pt x="116" y="69"/>
                    </a:lnTo>
                    <a:lnTo>
                      <a:pt x="106" y="56"/>
                    </a:lnTo>
                    <a:close/>
                    <a:moveTo>
                      <a:pt x="125" y="80"/>
                    </a:moveTo>
                    <a:lnTo>
                      <a:pt x="94" y="106"/>
                    </a:lnTo>
                    <a:lnTo>
                      <a:pt x="74" y="82"/>
                    </a:lnTo>
                    <a:lnTo>
                      <a:pt x="106" y="56"/>
                    </a:lnTo>
                    <a:lnTo>
                      <a:pt x="125" y="80"/>
                    </a:lnTo>
                    <a:close/>
                    <a:moveTo>
                      <a:pt x="71" y="86"/>
                    </a:moveTo>
                    <a:lnTo>
                      <a:pt x="72" y="84"/>
                    </a:lnTo>
                    <a:lnTo>
                      <a:pt x="74" y="82"/>
                    </a:lnTo>
                    <a:lnTo>
                      <a:pt x="84" y="94"/>
                    </a:lnTo>
                    <a:lnTo>
                      <a:pt x="71" y="86"/>
                    </a:lnTo>
                    <a:close/>
                    <a:moveTo>
                      <a:pt x="97" y="103"/>
                    </a:moveTo>
                    <a:lnTo>
                      <a:pt x="76" y="134"/>
                    </a:lnTo>
                    <a:lnTo>
                      <a:pt x="50" y="118"/>
                    </a:lnTo>
                    <a:lnTo>
                      <a:pt x="71" y="86"/>
                    </a:lnTo>
                    <a:lnTo>
                      <a:pt x="97" y="103"/>
                    </a:lnTo>
                    <a:close/>
                    <a:moveTo>
                      <a:pt x="76" y="134"/>
                    </a:moveTo>
                    <a:lnTo>
                      <a:pt x="97" y="103"/>
                    </a:lnTo>
                    <a:lnTo>
                      <a:pt x="76" y="135"/>
                    </a:lnTo>
                    <a:lnTo>
                      <a:pt x="63" y="126"/>
                    </a:lnTo>
                    <a:lnTo>
                      <a:pt x="76" y="134"/>
                    </a:lnTo>
                    <a:close/>
                    <a:moveTo>
                      <a:pt x="76" y="135"/>
                    </a:moveTo>
                    <a:lnTo>
                      <a:pt x="56" y="166"/>
                    </a:lnTo>
                    <a:lnTo>
                      <a:pt x="29" y="148"/>
                    </a:lnTo>
                    <a:lnTo>
                      <a:pt x="50" y="117"/>
                    </a:lnTo>
                    <a:lnTo>
                      <a:pt x="76" y="135"/>
                    </a:lnTo>
                    <a:close/>
                    <a:moveTo>
                      <a:pt x="28" y="151"/>
                    </a:moveTo>
                    <a:lnTo>
                      <a:pt x="28" y="149"/>
                    </a:lnTo>
                    <a:lnTo>
                      <a:pt x="29" y="148"/>
                    </a:lnTo>
                    <a:lnTo>
                      <a:pt x="42" y="157"/>
                    </a:lnTo>
                    <a:lnTo>
                      <a:pt x="28" y="151"/>
                    </a:lnTo>
                    <a:close/>
                    <a:moveTo>
                      <a:pt x="57" y="163"/>
                    </a:moveTo>
                    <a:lnTo>
                      <a:pt x="41" y="200"/>
                    </a:lnTo>
                    <a:lnTo>
                      <a:pt x="12" y="188"/>
                    </a:lnTo>
                    <a:lnTo>
                      <a:pt x="28" y="151"/>
                    </a:lnTo>
                    <a:lnTo>
                      <a:pt x="57" y="163"/>
                    </a:lnTo>
                    <a:close/>
                    <a:moveTo>
                      <a:pt x="11" y="191"/>
                    </a:moveTo>
                    <a:lnTo>
                      <a:pt x="12" y="189"/>
                    </a:lnTo>
                    <a:lnTo>
                      <a:pt x="12" y="188"/>
                    </a:lnTo>
                    <a:lnTo>
                      <a:pt x="27" y="194"/>
                    </a:lnTo>
                    <a:lnTo>
                      <a:pt x="11" y="191"/>
                    </a:lnTo>
                    <a:close/>
                    <a:moveTo>
                      <a:pt x="42" y="196"/>
                    </a:moveTo>
                    <a:lnTo>
                      <a:pt x="37" y="232"/>
                    </a:lnTo>
                    <a:lnTo>
                      <a:pt x="6" y="228"/>
                    </a:lnTo>
                    <a:lnTo>
                      <a:pt x="11" y="191"/>
                    </a:lnTo>
                    <a:lnTo>
                      <a:pt x="42" y="196"/>
                    </a:lnTo>
                    <a:close/>
                    <a:moveTo>
                      <a:pt x="6" y="229"/>
                    </a:moveTo>
                    <a:lnTo>
                      <a:pt x="6" y="226"/>
                    </a:lnTo>
                    <a:lnTo>
                      <a:pt x="6" y="228"/>
                    </a:lnTo>
                    <a:lnTo>
                      <a:pt x="21" y="230"/>
                    </a:lnTo>
                    <a:lnTo>
                      <a:pt x="6" y="229"/>
                    </a:lnTo>
                    <a:close/>
                    <a:moveTo>
                      <a:pt x="37" y="232"/>
                    </a:moveTo>
                    <a:lnTo>
                      <a:pt x="32" y="274"/>
                    </a:lnTo>
                    <a:lnTo>
                      <a:pt x="0" y="271"/>
                    </a:lnTo>
                    <a:lnTo>
                      <a:pt x="6" y="229"/>
                    </a:lnTo>
                    <a:lnTo>
                      <a:pt x="37" y="232"/>
                    </a:lnTo>
                    <a:close/>
                    <a:moveTo>
                      <a:pt x="0" y="274"/>
                    </a:moveTo>
                    <a:lnTo>
                      <a:pt x="0" y="273"/>
                    </a:lnTo>
                    <a:lnTo>
                      <a:pt x="0" y="271"/>
                    </a:lnTo>
                    <a:lnTo>
                      <a:pt x="16" y="272"/>
                    </a:lnTo>
                    <a:lnTo>
                      <a:pt x="0" y="274"/>
                    </a:lnTo>
                    <a:close/>
                    <a:moveTo>
                      <a:pt x="32" y="270"/>
                    </a:moveTo>
                    <a:lnTo>
                      <a:pt x="37" y="306"/>
                    </a:lnTo>
                    <a:lnTo>
                      <a:pt x="6" y="310"/>
                    </a:lnTo>
                    <a:lnTo>
                      <a:pt x="0" y="274"/>
                    </a:lnTo>
                    <a:lnTo>
                      <a:pt x="32" y="270"/>
                    </a:lnTo>
                    <a:close/>
                    <a:moveTo>
                      <a:pt x="7" y="312"/>
                    </a:moveTo>
                    <a:lnTo>
                      <a:pt x="6" y="311"/>
                    </a:lnTo>
                    <a:lnTo>
                      <a:pt x="6" y="310"/>
                    </a:lnTo>
                    <a:lnTo>
                      <a:pt x="21" y="308"/>
                    </a:lnTo>
                    <a:lnTo>
                      <a:pt x="7" y="312"/>
                    </a:lnTo>
                    <a:close/>
                    <a:moveTo>
                      <a:pt x="36" y="304"/>
                    </a:moveTo>
                    <a:lnTo>
                      <a:pt x="47" y="346"/>
                    </a:lnTo>
                    <a:lnTo>
                      <a:pt x="17" y="354"/>
                    </a:lnTo>
                    <a:lnTo>
                      <a:pt x="7" y="312"/>
                    </a:lnTo>
                    <a:lnTo>
                      <a:pt x="36" y="304"/>
                    </a:lnTo>
                    <a:close/>
                    <a:moveTo>
                      <a:pt x="18" y="356"/>
                    </a:moveTo>
                    <a:lnTo>
                      <a:pt x="17" y="355"/>
                    </a:lnTo>
                    <a:lnTo>
                      <a:pt x="17" y="354"/>
                    </a:lnTo>
                    <a:lnTo>
                      <a:pt x="32" y="350"/>
                    </a:lnTo>
                    <a:lnTo>
                      <a:pt x="18" y="356"/>
                    </a:lnTo>
                    <a:close/>
                    <a:moveTo>
                      <a:pt x="46" y="344"/>
                    </a:moveTo>
                    <a:lnTo>
                      <a:pt x="62" y="381"/>
                    </a:lnTo>
                    <a:lnTo>
                      <a:pt x="33" y="393"/>
                    </a:lnTo>
                    <a:lnTo>
                      <a:pt x="18" y="356"/>
                    </a:lnTo>
                    <a:lnTo>
                      <a:pt x="46" y="34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17" name="Freeform 205">
                <a:extLst>
                  <a:ext uri="{FF2B5EF4-FFF2-40B4-BE49-F238E27FC236}">
                    <a16:creationId xmlns:a16="http://schemas.microsoft.com/office/drawing/2014/main" id="{3012C6C4-8D9A-A452-9F42-84444E529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2113"/>
                <a:ext cx="100" cy="102"/>
              </a:xfrm>
              <a:custGeom>
                <a:avLst/>
                <a:gdLst>
                  <a:gd name="T0" fmla="*/ 210 w 502"/>
                  <a:gd name="T1" fmla="*/ 5 h 507"/>
                  <a:gd name="T2" fmla="*/ 251 w 502"/>
                  <a:gd name="T3" fmla="*/ 0 h 507"/>
                  <a:gd name="T4" fmla="*/ 293 w 502"/>
                  <a:gd name="T5" fmla="*/ 5 h 507"/>
                  <a:gd name="T6" fmla="*/ 330 w 502"/>
                  <a:gd name="T7" fmla="*/ 10 h 507"/>
                  <a:gd name="T8" fmla="*/ 366 w 502"/>
                  <a:gd name="T9" fmla="*/ 27 h 507"/>
                  <a:gd name="T10" fmla="*/ 397 w 502"/>
                  <a:gd name="T11" fmla="*/ 47 h 507"/>
                  <a:gd name="T12" fmla="*/ 429 w 502"/>
                  <a:gd name="T13" fmla="*/ 74 h 507"/>
                  <a:gd name="T14" fmla="*/ 455 w 502"/>
                  <a:gd name="T15" fmla="*/ 100 h 507"/>
                  <a:gd name="T16" fmla="*/ 476 w 502"/>
                  <a:gd name="T17" fmla="*/ 136 h 507"/>
                  <a:gd name="T18" fmla="*/ 491 w 502"/>
                  <a:gd name="T19" fmla="*/ 172 h 507"/>
                  <a:gd name="T20" fmla="*/ 502 w 502"/>
                  <a:gd name="T21" fmla="*/ 209 h 507"/>
                  <a:gd name="T22" fmla="*/ 502 w 502"/>
                  <a:gd name="T23" fmla="*/ 251 h 507"/>
                  <a:gd name="T24" fmla="*/ 502 w 502"/>
                  <a:gd name="T25" fmla="*/ 293 h 507"/>
                  <a:gd name="T26" fmla="*/ 491 w 502"/>
                  <a:gd name="T27" fmla="*/ 329 h 507"/>
                  <a:gd name="T28" fmla="*/ 476 w 502"/>
                  <a:gd name="T29" fmla="*/ 366 h 507"/>
                  <a:gd name="T30" fmla="*/ 455 w 502"/>
                  <a:gd name="T31" fmla="*/ 397 h 507"/>
                  <a:gd name="T32" fmla="*/ 434 w 502"/>
                  <a:gd name="T33" fmla="*/ 428 h 507"/>
                  <a:gd name="T34" fmla="*/ 402 w 502"/>
                  <a:gd name="T35" fmla="*/ 455 h 507"/>
                  <a:gd name="T36" fmla="*/ 372 w 502"/>
                  <a:gd name="T37" fmla="*/ 475 h 507"/>
                  <a:gd name="T38" fmla="*/ 335 w 502"/>
                  <a:gd name="T39" fmla="*/ 492 h 507"/>
                  <a:gd name="T40" fmla="*/ 293 w 502"/>
                  <a:gd name="T41" fmla="*/ 502 h 507"/>
                  <a:gd name="T42" fmla="*/ 251 w 502"/>
                  <a:gd name="T43" fmla="*/ 507 h 507"/>
                  <a:gd name="T44" fmla="*/ 215 w 502"/>
                  <a:gd name="T45" fmla="*/ 502 h 507"/>
                  <a:gd name="T46" fmla="*/ 173 w 502"/>
                  <a:gd name="T47" fmla="*/ 492 h 507"/>
                  <a:gd name="T48" fmla="*/ 136 w 502"/>
                  <a:gd name="T49" fmla="*/ 475 h 507"/>
                  <a:gd name="T50" fmla="*/ 105 w 502"/>
                  <a:gd name="T51" fmla="*/ 460 h 507"/>
                  <a:gd name="T52" fmla="*/ 74 w 502"/>
                  <a:gd name="T53" fmla="*/ 433 h 507"/>
                  <a:gd name="T54" fmla="*/ 47 w 502"/>
                  <a:gd name="T55" fmla="*/ 403 h 507"/>
                  <a:gd name="T56" fmla="*/ 27 w 502"/>
                  <a:gd name="T57" fmla="*/ 371 h 507"/>
                  <a:gd name="T58" fmla="*/ 11 w 502"/>
                  <a:gd name="T59" fmla="*/ 335 h 507"/>
                  <a:gd name="T60" fmla="*/ 0 w 502"/>
                  <a:gd name="T61" fmla="*/ 293 h 507"/>
                  <a:gd name="T62" fmla="*/ 0 w 502"/>
                  <a:gd name="T63" fmla="*/ 256 h 507"/>
                  <a:gd name="T64" fmla="*/ 0 w 502"/>
                  <a:gd name="T65" fmla="*/ 214 h 507"/>
                  <a:gd name="T66" fmla="*/ 11 w 502"/>
                  <a:gd name="T67" fmla="*/ 178 h 507"/>
                  <a:gd name="T68" fmla="*/ 27 w 502"/>
                  <a:gd name="T69" fmla="*/ 141 h 507"/>
                  <a:gd name="T70" fmla="*/ 47 w 502"/>
                  <a:gd name="T71" fmla="*/ 105 h 507"/>
                  <a:gd name="T72" fmla="*/ 74 w 502"/>
                  <a:gd name="T73" fmla="*/ 79 h 507"/>
                  <a:gd name="T74" fmla="*/ 99 w 502"/>
                  <a:gd name="T75" fmla="*/ 52 h 507"/>
                  <a:gd name="T76" fmla="*/ 131 w 502"/>
                  <a:gd name="T77" fmla="*/ 32 h 507"/>
                  <a:gd name="T78" fmla="*/ 168 w 502"/>
                  <a:gd name="T79" fmla="*/ 16 h 507"/>
                  <a:gd name="T80" fmla="*/ 210 w 502"/>
                  <a:gd name="T81" fmla="*/ 5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7">
                    <a:moveTo>
                      <a:pt x="210" y="5"/>
                    </a:moveTo>
                    <a:lnTo>
                      <a:pt x="251" y="0"/>
                    </a:lnTo>
                    <a:lnTo>
                      <a:pt x="293" y="5"/>
                    </a:lnTo>
                    <a:lnTo>
                      <a:pt x="330" y="10"/>
                    </a:lnTo>
                    <a:lnTo>
                      <a:pt x="366" y="27"/>
                    </a:lnTo>
                    <a:lnTo>
                      <a:pt x="397" y="47"/>
                    </a:lnTo>
                    <a:lnTo>
                      <a:pt x="429" y="74"/>
                    </a:lnTo>
                    <a:lnTo>
                      <a:pt x="455" y="100"/>
                    </a:lnTo>
                    <a:lnTo>
                      <a:pt x="476" y="136"/>
                    </a:lnTo>
                    <a:lnTo>
                      <a:pt x="491" y="172"/>
                    </a:lnTo>
                    <a:lnTo>
                      <a:pt x="502" y="209"/>
                    </a:lnTo>
                    <a:lnTo>
                      <a:pt x="502" y="251"/>
                    </a:lnTo>
                    <a:lnTo>
                      <a:pt x="502" y="293"/>
                    </a:lnTo>
                    <a:lnTo>
                      <a:pt x="491" y="329"/>
                    </a:lnTo>
                    <a:lnTo>
                      <a:pt x="476" y="366"/>
                    </a:lnTo>
                    <a:lnTo>
                      <a:pt x="455" y="397"/>
                    </a:lnTo>
                    <a:lnTo>
                      <a:pt x="434" y="428"/>
                    </a:lnTo>
                    <a:lnTo>
                      <a:pt x="402" y="455"/>
                    </a:lnTo>
                    <a:lnTo>
                      <a:pt x="372" y="475"/>
                    </a:lnTo>
                    <a:lnTo>
                      <a:pt x="335" y="492"/>
                    </a:lnTo>
                    <a:lnTo>
                      <a:pt x="293" y="502"/>
                    </a:lnTo>
                    <a:lnTo>
                      <a:pt x="251" y="507"/>
                    </a:lnTo>
                    <a:lnTo>
                      <a:pt x="215" y="502"/>
                    </a:lnTo>
                    <a:lnTo>
                      <a:pt x="173" y="492"/>
                    </a:lnTo>
                    <a:lnTo>
                      <a:pt x="136" y="475"/>
                    </a:lnTo>
                    <a:lnTo>
                      <a:pt x="105" y="460"/>
                    </a:lnTo>
                    <a:lnTo>
                      <a:pt x="74" y="433"/>
                    </a:lnTo>
                    <a:lnTo>
                      <a:pt x="47" y="403"/>
                    </a:lnTo>
                    <a:lnTo>
                      <a:pt x="27" y="371"/>
                    </a:lnTo>
                    <a:lnTo>
                      <a:pt x="11" y="335"/>
                    </a:lnTo>
                    <a:lnTo>
                      <a:pt x="0" y="293"/>
                    </a:lnTo>
                    <a:lnTo>
                      <a:pt x="0" y="256"/>
                    </a:lnTo>
                    <a:lnTo>
                      <a:pt x="0" y="214"/>
                    </a:lnTo>
                    <a:lnTo>
                      <a:pt x="11" y="178"/>
                    </a:lnTo>
                    <a:lnTo>
                      <a:pt x="27" y="141"/>
                    </a:lnTo>
                    <a:lnTo>
                      <a:pt x="47" y="105"/>
                    </a:lnTo>
                    <a:lnTo>
                      <a:pt x="74" y="79"/>
                    </a:lnTo>
                    <a:lnTo>
                      <a:pt x="99" y="52"/>
                    </a:lnTo>
                    <a:lnTo>
                      <a:pt x="131" y="32"/>
                    </a:lnTo>
                    <a:lnTo>
                      <a:pt x="168" y="16"/>
                    </a:lnTo>
                    <a:lnTo>
                      <a:pt x="210" y="5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18" name="Freeform 206">
                <a:extLst>
                  <a:ext uri="{FF2B5EF4-FFF2-40B4-BE49-F238E27FC236}">
                    <a16:creationId xmlns:a16="http://schemas.microsoft.com/office/drawing/2014/main" id="{D92DA256-76E6-1167-A3FF-EAA47A9342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6" y="2110"/>
                <a:ext cx="106" cy="108"/>
              </a:xfrm>
              <a:custGeom>
                <a:avLst/>
                <a:gdLst>
                  <a:gd name="T0" fmla="*/ 266 w 533"/>
                  <a:gd name="T1" fmla="*/ 31 h 537"/>
                  <a:gd name="T2" fmla="*/ 268 w 533"/>
                  <a:gd name="T3" fmla="*/ 0 h 537"/>
                  <a:gd name="T4" fmla="*/ 306 w 533"/>
                  <a:gd name="T5" fmla="*/ 37 h 537"/>
                  <a:gd name="T6" fmla="*/ 339 w 533"/>
                  <a:gd name="T7" fmla="*/ 41 h 537"/>
                  <a:gd name="T8" fmla="*/ 339 w 533"/>
                  <a:gd name="T9" fmla="*/ 41 h 537"/>
                  <a:gd name="T10" fmla="*/ 404 w 533"/>
                  <a:gd name="T11" fmla="*/ 75 h 537"/>
                  <a:gd name="T12" fmla="*/ 412 w 533"/>
                  <a:gd name="T13" fmla="*/ 62 h 537"/>
                  <a:gd name="T14" fmla="*/ 434 w 533"/>
                  <a:gd name="T15" fmla="*/ 101 h 537"/>
                  <a:gd name="T16" fmla="*/ 481 w 533"/>
                  <a:gd name="T17" fmla="*/ 104 h 537"/>
                  <a:gd name="T18" fmla="*/ 459 w 533"/>
                  <a:gd name="T19" fmla="*/ 125 h 537"/>
                  <a:gd name="T20" fmla="*/ 477 w 533"/>
                  <a:gd name="T21" fmla="*/ 158 h 537"/>
                  <a:gd name="T22" fmla="*/ 505 w 533"/>
                  <a:gd name="T23" fmla="*/ 145 h 537"/>
                  <a:gd name="T24" fmla="*/ 492 w 533"/>
                  <a:gd name="T25" fmla="*/ 192 h 537"/>
                  <a:gd name="T26" fmla="*/ 501 w 533"/>
                  <a:gd name="T27" fmla="*/ 224 h 537"/>
                  <a:gd name="T28" fmla="*/ 501 w 533"/>
                  <a:gd name="T29" fmla="*/ 224 h 537"/>
                  <a:gd name="T30" fmla="*/ 501 w 533"/>
                  <a:gd name="T31" fmla="*/ 306 h 537"/>
                  <a:gd name="T32" fmla="*/ 532 w 533"/>
                  <a:gd name="T33" fmla="*/ 312 h 537"/>
                  <a:gd name="T34" fmla="*/ 492 w 533"/>
                  <a:gd name="T35" fmla="*/ 338 h 537"/>
                  <a:gd name="T36" fmla="*/ 478 w 533"/>
                  <a:gd name="T37" fmla="*/ 372 h 537"/>
                  <a:gd name="T38" fmla="*/ 478 w 533"/>
                  <a:gd name="T39" fmla="*/ 372 h 537"/>
                  <a:gd name="T40" fmla="*/ 436 w 533"/>
                  <a:gd name="T41" fmla="*/ 435 h 537"/>
                  <a:gd name="T42" fmla="*/ 449 w 533"/>
                  <a:gd name="T43" fmla="*/ 443 h 537"/>
                  <a:gd name="T44" fmla="*/ 408 w 533"/>
                  <a:gd name="T45" fmla="*/ 458 h 537"/>
                  <a:gd name="T46" fmla="*/ 395 w 533"/>
                  <a:gd name="T47" fmla="*/ 504 h 537"/>
                  <a:gd name="T48" fmla="*/ 378 w 533"/>
                  <a:gd name="T49" fmla="*/ 477 h 537"/>
                  <a:gd name="T50" fmla="*/ 345 w 533"/>
                  <a:gd name="T51" fmla="*/ 491 h 537"/>
                  <a:gd name="T52" fmla="*/ 353 w 533"/>
                  <a:gd name="T53" fmla="*/ 521 h 537"/>
                  <a:gd name="T54" fmla="*/ 306 w 533"/>
                  <a:gd name="T55" fmla="*/ 502 h 537"/>
                  <a:gd name="T56" fmla="*/ 268 w 533"/>
                  <a:gd name="T57" fmla="*/ 507 h 537"/>
                  <a:gd name="T58" fmla="*/ 268 w 533"/>
                  <a:gd name="T59" fmla="*/ 507 h 537"/>
                  <a:gd name="T60" fmla="*/ 192 w 533"/>
                  <a:gd name="T61" fmla="*/ 491 h 537"/>
                  <a:gd name="T62" fmla="*/ 188 w 533"/>
                  <a:gd name="T63" fmla="*/ 507 h 537"/>
                  <a:gd name="T64" fmla="*/ 157 w 533"/>
                  <a:gd name="T65" fmla="*/ 476 h 537"/>
                  <a:gd name="T66" fmla="*/ 113 w 533"/>
                  <a:gd name="T67" fmla="*/ 489 h 537"/>
                  <a:gd name="T68" fmla="*/ 127 w 533"/>
                  <a:gd name="T69" fmla="*/ 461 h 537"/>
                  <a:gd name="T70" fmla="*/ 100 w 533"/>
                  <a:gd name="T71" fmla="*/ 437 h 537"/>
                  <a:gd name="T72" fmla="*/ 77 w 533"/>
                  <a:gd name="T73" fmla="*/ 459 h 537"/>
                  <a:gd name="T74" fmla="*/ 76 w 533"/>
                  <a:gd name="T75" fmla="*/ 409 h 537"/>
                  <a:gd name="T76" fmla="*/ 56 w 533"/>
                  <a:gd name="T77" fmla="*/ 380 h 537"/>
                  <a:gd name="T78" fmla="*/ 56 w 533"/>
                  <a:gd name="T79" fmla="*/ 380 h 537"/>
                  <a:gd name="T80" fmla="*/ 31 w 533"/>
                  <a:gd name="T81" fmla="*/ 304 h 537"/>
                  <a:gd name="T82" fmla="*/ 15 w 533"/>
                  <a:gd name="T83" fmla="*/ 308 h 537"/>
                  <a:gd name="T84" fmla="*/ 31 w 533"/>
                  <a:gd name="T85" fmla="*/ 271 h 537"/>
                  <a:gd name="T86" fmla="*/ 31 w 533"/>
                  <a:gd name="T87" fmla="*/ 233 h 537"/>
                  <a:gd name="T88" fmla="*/ 31 w 533"/>
                  <a:gd name="T89" fmla="*/ 233 h 537"/>
                  <a:gd name="T90" fmla="*/ 56 w 533"/>
                  <a:gd name="T91" fmla="*/ 162 h 537"/>
                  <a:gd name="T92" fmla="*/ 42 w 533"/>
                  <a:gd name="T93" fmla="*/ 156 h 537"/>
                  <a:gd name="T94" fmla="*/ 76 w 533"/>
                  <a:gd name="T95" fmla="*/ 127 h 537"/>
                  <a:gd name="T96" fmla="*/ 78 w 533"/>
                  <a:gd name="T97" fmla="*/ 82 h 537"/>
                  <a:gd name="T98" fmla="*/ 100 w 533"/>
                  <a:gd name="T99" fmla="*/ 105 h 537"/>
                  <a:gd name="T100" fmla="*/ 125 w 533"/>
                  <a:gd name="T101" fmla="*/ 79 h 537"/>
                  <a:gd name="T102" fmla="*/ 106 w 533"/>
                  <a:gd name="T103" fmla="*/ 55 h 537"/>
                  <a:gd name="T104" fmla="*/ 152 w 533"/>
                  <a:gd name="T105" fmla="*/ 61 h 537"/>
                  <a:gd name="T106" fmla="*/ 187 w 533"/>
                  <a:gd name="T107" fmla="*/ 46 h 537"/>
                  <a:gd name="T108" fmla="*/ 187 w 533"/>
                  <a:gd name="T109" fmla="*/ 46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3" h="537">
                    <a:moveTo>
                      <a:pt x="227" y="37"/>
                    </a:moveTo>
                    <a:lnTo>
                      <a:pt x="268" y="30"/>
                    </a:lnTo>
                    <a:lnTo>
                      <a:pt x="264" y="0"/>
                    </a:lnTo>
                    <a:lnTo>
                      <a:pt x="223" y="5"/>
                    </a:lnTo>
                    <a:lnTo>
                      <a:pt x="227" y="37"/>
                    </a:lnTo>
                    <a:close/>
                    <a:moveTo>
                      <a:pt x="268" y="30"/>
                    </a:moveTo>
                    <a:lnTo>
                      <a:pt x="266" y="31"/>
                    </a:lnTo>
                    <a:lnTo>
                      <a:pt x="264" y="30"/>
                    </a:lnTo>
                    <a:lnTo>
                      <a:pt x="266" y="15"/>
                    </a:lnTo>
                    <a:lnTo>
                      <a:pt x="268" y="30"/>
                    </a:lnTo>
                    <a:close/>
                    <a:moveTo>
                      <a:pt x="264" y="30"/>
                    </a:moveTo>
                    <a:lnTo>
                      <a:pt x="306" y="37"/>
                    </a:lnTo>
                    <a:lnTo>
                      <a:pt x="310" y="5"/>
                    </a:lnTo>
                    <a:lnTo>
                      <a:pt x="268" y="0"/>
                    </a:lnTo>
                    <a:lnTo>
                      <a:pt x="264" y="30"/>
                    </a:lnTo>
                    <a:close/>
                    <a:moveTo>
                      <a:pt x="306" y="37"/>
                    </a:moveTo>
                    <a:lnTo>
                      <a:pt x="304" y="36"/>
                    </a:lnTo>
                    <a:lnTo>
                      <a:pt x="306" y="37"/>
                    </a:lnTo>
                    <a:lnTo>
                      <a:pt x="308" y="20"/>
                    </a:lnTo>
                    <a:lnTo>
                      <a:pt x="306" y="37"/>
                    </a:lnTo>
                    <a:close/>
                    <a:moveTo>
                      <a:pt x="306" y="37"/>
                    </a:moveTo>
                    <a:lnTo>
                      <a:pt x="343" y="42"/>
                    </a:lnTo>
                    <a:lnTo>
                      <a:pt x="347" y="10"/>
                    </a:lnTo>
                    <a:lnTo>
                      <a:pt x="310" y="5"/>
                    </a:lnTo>
                    <a:lnTo>
                      <a:pt x="306" y="37"/>
                    </a:lnTo>
                    <a:close/>
                    <a:moveTo>
                      <a:pt x="343" y="42"/>
                    </a:moveTo>
                    <a:lnTo>
                      <a:pt x="340" y="41"/>
                    </a:lnTo>
                    <a:lnTo>
                      <a:pt x="339" y="41"/>
                    </a:lnTo>
                    <a:lnTo>
                      <a:pt x="345" y="25"/>
                    </a:lnTo>
                    <a:lnTo>
                      <a:pt x="343" y="42"/>
                    </a:lnTo>
                    <a:close/>
                    <a:moveTo>
                      <a:pt x="339" y="41"/>
                    </a:moveTo>
                    <a:lnTo>
                      <a:pt x="375" y="56"/>
                    </a:lnTo>
                    <a:lnTo>
                      <a:pt x="387" y="27"/>
                    </a:lnTo>
                    <a:lnTo>
                      <a:pt x="351" y="11"/>
                    </a:lnTo>
                    <a:lnTo>
                      <a:pt x="339" y="41"/>
                    </a:lnTo>
                    <a:close/>
                    <a:moveTo>
                      <a:pt x="375" y="56"/>
                    </a:moveTo>
                    <a:lnTo>
                      <a:pt x="373" y="55"/>
                    </a:lnTo>
                    <a:lnTo>
                      <a:pt x="372" y="55"/>
                    </a:lnTo>
                    <a:lnTo>
                      <a:pt x="381" y="42"/>
                    </a:lnTo>
                    <a:lnTo>
                      <a:pt x="375" y="56"/>
                    </a:lnTo>
                    <a:close/>
                    <a:moveTo>
                      <a:pt x="372" y="55"/>
                    </a:moveTo>
                    <a:lnTo>
                      <a:pt x="404" y="75"/>
                    </a:lnTo>
                    <a:lnTo>
                      <a:pt x="421" y="49"/>
                    </a:lnTo>
                    <a:lnTo>
                      <a:pt x="390" y="28"/>
                    </a:lnTo>
                    <a:lnTo>
                      <a:pt x="372" y="55"/>
                    </a:lnTo>
                    <a:close/>
                    <a:moveTo>
                      <a:pt x="404" y="75"/>
                    </a:moveTo>
                    <a:lnTo>
                      <a:pt x="403" y="75"/>
                    </a:lnTo>
                    <a:lnTo>
                      <a:pt x="402" y="74"/>
                    </a:lnTo>
                    <a:lnTo>
                      <a:pt x="412" y="62"/>
                    </a:lnTo>
                    <a:lnTo>
                      <a:pt x="404" y="75"/>
                    </a:lnTo>
                    <a:close/>
                    <a:moveTo>
                      <a:pt x="402" y="74"/>
                    </a:moveTo>
                    <a:lnTo>
                      <a:pt x="434" y="101"/>
                    </a:lnTo>
                    <a:lnTo>
                      <a:pt x="454" y="76"/>
                    </a:lnTo>
                    <a:lnTo>
                      <a:pt x="422" y="50"/>
                    </a:lnTo>
                    <a:lnTo>
                      <a:pt x="402" y="74"/>
                    </a:lnTo>
                    <a:close/>
                    <a:moveTo>
                      <a:pt x="434" y="101"/>
                    </a:moveTo>
                    <a:lnTo>
                      <a:pt x="433" y="100"/>
                    </a:lnTo>
                    <a:lnTo>
                      <a:pt x="433" y="100"/>
                    </a:lnTo>
                    <a:lnTo>
                      <a:pt x="444" y="89"/>
                    </a:lnTo>
                    <a:lnTo>
                      <a:pt x="434" y="101"/>
                    </a:lnTo>
                    <a:close/>
                    <a:moveTo>
                      <a:pt x="433" y="100"/>
                    </a:moveTo>
                    <a:lnTo>
                      <a:pt x="459" y="125"/>
                    </a:lnTo>
                    <a:lnTo>
                      <a:pt x="481" y="104"/>
                    </a:lnTo>
                    <a:lnTo>
                      <a:pt x="455" y="77"/>
                    </a:lnTo>
                    <a:lnTo>
                      <a:pt x="433" y="100"/>
                    </a:lnTo>
                    <a:close/>
                    <a:moveTo>
                      <a:pt x="459" y="125"/>
                    </a:moveTo>
                    <a:lnTo>
                      <a:pt x="457" y="124"/>
                    </a:lnTo>
                    <a:lnTo>
                      <a:pt x="456" y="122"/>
                    </a:lnTo>
                    <a:lnTo>
                      <a:pt x="470" y="115"/>
                    </a:lnTo>
                    <a:lnTo>
                      <a:pt x="459" y="125"/>
                    </a:lnTo>
                    <a:close/>
                    <a:moveTo>
                      <a:pt x="456" y="122"/>
                    </a:moveTo>
                    <a:lnTo>
                      <a:pt x="478" y="159"/>
                    </a:lnTo>
                    <a:lnTo>
                      <a:pt x="504" y="144"/>
                    </a:lnTo>
                    <a:lnTo>
                      <a:pt x="484" y="107"/>
                    </a:lnTo>
                    <a:lnTo>
                      <a:pt x="456" y="122"/>
                    </a:lnTo>
                    <a:close/>
                    <a:moveTo>
                      <a:pt x="478" y="159"/>
                    </a:moveTo>
                    <a:lnTo>
                      <a:pt x="477" y="158"/>
                    </a:lnTo>
                    <a:lnTo>
                      <a:pt x="477" y="157"/>
                    </a:lnTo>
                    <a:lnTo>
                      <a:pt x="491" y="151"/>
                    </a:lnTo>
                    <a:lnTo>
                      <a:pt x="478" y="159"/>
                    </a:lnTo>
                    <a:close/>
                    <a:moveTo>
                      <a:pt x="477" y="157"/>
                    </a:moveTo>
                    <a:lnTo>
                      <a:pt x="492" y="194"/>
                    </a:lnTo>
                    <a:lnTo>
                      <a:pt x="521" y="181"/>
                    </a:lnTo>
                    <a:lnTo>
                      <a:pt x="505" y="145"/>
                    </a:lnTo>
                    <a:lnTo>
                      <a:pt x="477" y="157"/>
                    </a:lnTo>
                    <a:close/>
                    <a:moveTo>
                      <a:pt x="492" y="194"/>
                    </a:moveTo>
                    <a:lnTo>
                      <a:pt x="492" y="193"/>
                    </a:lnTo>
                    <a:lnTo>
                      <a:pt x="492" y="192"/>
                    </a:lnTo>
                    <a:lnTo>
                      <a:pt x="506" y="187"/>
                    </a:lnTo>
                    <a:lnTo>
                      <a:pt x="492" y="194"/>
                    </a:lnTo>
                    <a:close/>
                    <a:moveTo>
                      <a:pt x="492" y="192"/>
                    </a:moveTo>
                    <a:lnTo>
                      <a:pt x="502" y="228"/>
                    </a:lnTo>
                    <a:lnTo>
                      <a:pt x="532" y="220"/>
                    </a:lnTo>
                    <a:lnTo>
                      <a:pt x="521" y="183"/>
                    </a:lnTo>
                    <a:lnTo>
                      <a:pt x="492" y="192"/>
                    </a:lnTo>
                    <a:close/>
                    <a:moveTo>
                      <a:pt x="502" y="228"/>
                    </a:moveTo>
                    <a:lnTo>
                      <a:pt x="501" y="226"/>
                    </a:lnTo>
                    <a:lnTo>
                      <a:pt x="501" y="224"/>
                    </a:lnTo>
                    <a:lnTo>
                      <a:pt x="517" y="224"/>
                    </a:lnTo>
                    <a:lnTo>
                      <a:pt x="502" y="228"/>
                    </a:lnTo>
                    <a:close/>
                    <a:moveTo>
                      <a:pt x="501" y="224"/>
                    </a:moveTo>
                    <a:lnTo>
                      <a:pt x="501" y="266"/>
                    </a:lnTo>
                    <a:lnTo>
                      <a:pt x="533" y="266"/>
                    </a:lnTo>
                    <a:lnTo>
                      <a:pt x="533" y="224"/>
                    </a:lnTo>
                    <a:lnTo>
                      <a:pt x="501" y="224"/>
                    </a:lnTo>
                    <a:close/>
                    <a:moveTo>
                      <a:pt x="501" y="266"/>
                    </a:moveTo>
                    <a:lnTo>
                      <a:pt x="501" y="308"/>
                    </a:lnTo>
                    <a:lnTo>
                      <a:pt x="533" y="308"/>
                    </a:lnTo>
                    <a:lnTo>
                      <a:pt x="533" y="266"/>
                    </a:lnTo>
                    <a:lnTo>
                      <a:pt x="501" y="266"/>
                    </a:lnTo>
                    <a:close/>
                    <a:moveTo>
                      <a:pt x="501" y="308"/>
                    </a:moveTo>
                    <a:lnTo>
                      <a:pt x="501" y="306"/>
                    </a:lnTo>
                    <a:lnTo>
                      <a:pt x="502" y="304"/>
                    </a:lnTo>
                    <a:lnTo>
                      <a:pt x="517" y="308"/>
                    </a:lnTo>
                    <a:lnTo>
                      <a:pt x="501" y="308"/>
                    </a:lnTo>
                    <a:close/>
                    <a:moveTo>
                      <a:pt x="502" y="304"/>
                    </a:moveTo>
                    <a:lnTo>
                      <a:pt x="492" y="340"/>
                    </a:lnTo>
                    <a:lnTo>
                      <a:pt x="521" y="349"/>
                    </a:lnTo>
                    <a:lnTo>
                      <a:pt x="532" y="312"/>
                    </a:lnTo>
                    <a:lnTo>
                      <a:pt x="502" y="304"/>
                    </a:lnTo>
                    <a:close/>
                    <a:moveTo>
                      <a:pt x="492" y="340"/>
                    </a:moveTo>
                    <a:lnTo>
                      <a:pt x="492" y="339"/>
                    </a:lnTo>
                    <a:lnTo>
                      <a:pt x="492" y="338"/>
                    </a:lnTo>
                    <a:lnTo>
                      <a:pt x="506" y="344"/>
                    </a:lnTo>
                    <a:lnTo>
                      <a:pt x="492" y="340"/>
                    </a:lnTo>
                    <a:close/>
                    <a:moveTo>
                      <a:pt x="492" y="338"/>
                    </a:moveTo>
                    <a:lnTo>
                      <a:pt x="477" y="375"/>
                    </a:lnTo>
                    <a:lnTo>
                      <a:pt x="505" y="387"/>
                    </a:lnTo>
                    <a:lnTo>
                      <a:pt x="521" y="351"/>
                    </a:lnTo>
                    <a:lnTo>
                      <a:pt x="492" y="338"/>
                    </a:lnTo>
                    <a:close/>
                    <a:moveTo>
                      <a:pt x="477" y="375"/>
                    </a:moveTo>
                    <a:lnTo>
                      <a:pt x="477" y="373"/>
                    </a:lnTo>
                    <a:lnTo>
                      <a:pt x="478" y="372"/>
                    </a:lnTo>
                    <a:lnTo>
                      <a:pt x="491" y="381"/>
                    </a:lnTo>
                    <a:lnTo>
                      <a:pt x="477" y="375"/>
                    </a:lnTo>
                    <a:close/>
                    <a:moveTo>
                      <a:pt x="478" y="372"/>
                    </a:moveTo>
                    <a:lnTo>
                      <a:pt x="457" y="404"/>
                    </a:lnTo>
                    <a:lnTo>
                      <a:pt x="483" y="421"/>
                    </a:lnTo>
                    <a:lnTo>
                      <a:pt x="504" y="389"/>
                    </a:lnTo>
                    <a:lnTo>
                      <a:pt x="478" y="372"/>
                    </a:lnTo>
                    <a:close/>
                    <a:moveTo>
                      <a:pt x="457" y="404"/>
                    </a:moveTo>
                    <a:lnTo>
                      <a:pt x="429" y="445"/>
                    </a:lnTo>
                    <a:lnTo>
                      <a:pt x="457" y="404"/>
                    </a:lnTo>
                    <a:lnTo>
                      <a:pt x="470" y="412"/>
                    </a:lnTo>
                    <a:lnTo>
                      <a:pt x="457" y="404"/>
                    </a:lnTo>
                    <a:close/>
                    <a:moveTo>
                      <a:pt x="457" y="404"/>
                    </a:moveTo>
                    <a:lnTo>
                      <a:pt x="436" y="435"/>
                    </a:lnTo>
                    <a:lnTo>
                      <a:pt x="462" y="453"/>
                    </a:lnTo>
                    <a:lnTo>
                      <a:pt x="483" y="421"/>
                    </a:lnTo>
                    <a:lnTo>
                      <a:pt x="457" y="404"/>
                    </a:lnTo>
                    <a:close/>
                    <a:moveTo>
                      <a:pt x="436" y="435"/>
                    </a:moveTo>
                    <a:lnTo>
                      <a:pt x="437" y="433"/>
                    </a:lnTo>
                    <a:lnTo>
                      <a:pt x="439" y="431"/>
                    </a:lnTo>
                    <a:lnTo>
                      <a:pt x="449" y="443"/>
                    </a:lnTo>
                    <a:lnTo>
                      <a:pt x="436" y="435"/>
                    </a:lnTo>
                    <a:close/>
                    <a:moveTo>
                      <a:pt x="439" y="431"/>
                    </a:moveTo>
                    <a:lnTo>
                      <a:pt x="408" y="458"/>
                    </a:lnTo>
                    <a:lnTo>
                      <a:pt x="428" y="482"/>
                    </a:lnTo>
                    <a:lnTo>
                      <a:pt x="459" y="456"/>
                    </a:lnTo>
                    <a:lnTo>
                      <a:pt x="439" y="431"/>
                    </a:lnTo>
                    <a:close/>
                    <a:moveTo>
                      <a:pt x="408" y="458"/>
                    </a:moveTo>
                    <a:lnTo>
                      <a:pt x="408" y="457"/>
                    </a:lnTo>
                    <a:lnTo>
                      <a:pt x="409" y="457"/>
                    </a:lnTo>
                    <a:lnTo>
                      <a:pt x="417" y="470"/>
                    </a:lnTo>
                    <a:lnTo>
                      <a:pt x="408" y="458"/>
                    </a:lnTo>
                    <a:close/>
                    <a:moveTo>
                      <a:pt x="409" y="457"/>
                    </a:moveTo>
                    <a:lnTo>
                      <a:pt x="378" y="477"/>
                    </a:lnTo>
                    <a:lnTo>
                      <a:pt x="395" y="504"/>
                    </a:lnTo>
                    <a:lnTo>
                      <a:pt x="427" y="483"/>
                    </a:lnTo>
                    <a:lnTo>
                      <a:pt x="409" y="457"/>
                    </a:lnTo>
                    <a:close/>
                    <a:moveTo>
                      <a:pt x="378" y="477"/>
                    </a:moveTo>
                    <a:lnTo>
                      <a:pt x="379" y="477"/>
                    </a:lnTo>
                    <a:lnTo>
                      <a:pt x="381" y="476"/>
                    </a:lnTo>
                    <a:lnTo>
                      <a:pt x="387" y="490"/>
                    </a:lnTo>
                    <a:lnTo>
                      <a:pt x="378" y="477"/>
                    </a:lnTo>
                    <a:close/>
                    <a:moveTo>
                      <a:pt x="381" y="476"/>
                    </a:moveTo>
                    <a:lnTo>
                      <a:pt x="344" y="491"/>
                    </a:lnTo>
                    <a:lnTo>
                      <a:pt x="356" y="521"/>
                    </a:lnTo>
                    <a:lnTo>
                      <a:pt x="393" y="505"/>
                    </a:lnTo>
                    <a:lnTo>
                      <a:pt x="381" y="476"/>
                    </a:lnTo>
                    <a:close/>
                    <a:moveTo>
                      <a:pt x="344" y="491"/>
                    </a:moveTo>
                    <a:lnTo>
                      <a:pt x="345" y="491"/>
                    </a:lnTo>
                    <a:lnTo>
                      <a:pt x="346" y="491"/>
                    </a:lnTo>
                    <a:lnTo>
                      <a:pt x="350" y="507"/>
                    </a:lnTo>
                    <a:lnTo>
                      <a:pt x="344" y="491"/>
                    </a:lnTo>
                    <a:close/>
                    <a:moveTo>
                      <a:pt x="346" y="491"/>
                    </a:moveTo>
                    <a:lnTo>
                      <a:pt x="304" y="502"/>
                    </a:lnTo>
                    <a:lnTo>
                      <a:pt x="312" y="532"/>
                    </a:lnTo>
                    <a:lnTo>
                      <a:pt x="353" y="521"/>
                    </a:lnTo>
                    <a:lnTo>
                      <a:pt x="346" y="491"/>
                    </a:lnTo>
                    <a:close/>
                    <a:moveTo>
                      <a:pt x="304" y="502"/>
                    </a:moveTo>
                    <a:lnTo>
                      <a:pt x="305" y="502"/>
                    </a:lnTo>
                    <a:lnTo>
                      <a:pt x="306" y="502"/>
                    </a:lnTo>
                    <a:lnTo>
                      <a:pt x="308" y="517"/>
                    </a:lnTo>
                    <a:lnTo>
                      <a:pt x="304" y="502"/>
                    </a:lnTo>
                    <a:close/>
                    <a:moveTo>
                      <a:pt x="306" y="502"/>
                    </a:moveTo>
                    <a:lnTo>
                      <a:pt x="264" y="507"/>
                    </a:lnTo>
                    <a:lnTo>
                      <a:pt x="268" y="537"/>
                    </a:lnTo>
                    <a:lnTo>
                      <a:pt x="310" y="532"/>
                    </a:lnTo>
                    <a:lnTo>
                      <a:pt x="306" y="502"/>
                    </a:lnTo>
                    <a:close/>
                    <a:moveTo>
                      <a:pt x="264" y="507"/>
                    </a:moveTo>
                    <a:lnTo>
                      <a:pt x="266" y="506"/>
                    </a:lnTo>
                    <a:lnTo>
                      <a:pt x="268" y="507"/>
                    </a:lnTo>
                    <a:lnTo>
                      <a:pt x="266" y="522"/>
                    </a:lnTo>
                    <a:lnTo>
                      <a:pt x="264" y="507"/>
                    </a:lnTo>
                    <a:close/>
                    <a:moveTo>
                      <a:pt x="268" y="507"/>
                    </a:moveTo>
                    <a:lnTo>
                      <a:pt x="232" y="502"/>
                    </a:lnTo>
                    <a:lnTo>
                      <a:pt x="228" y="532"/>
                    </a:lnTo>
                    <a:lnTo>
                      <a:pt x="264" y="537"/>
                    </a:lnTo>
                    <a:lnTo>
                      <a:pt x="268" y="507"/>
                    </a:lnTo>
                    <a:close/>
                    <a:moveTo>
                      <a:pt x="232" y="502"/>
                    </a:moveTo>
                    <a:lnTo>
                      <a:pt x="232" y="502"/>
                    </a:lnTo>
                    <a:lnTo>
                      <a:pt x="234" y="502"/>
                    </a:lnTo>
                    <a:lnTo>
                      <a:pt x="230" y="517"/>
                    </a:lnTo>
                    <a:lnTo>
                      <a:pt x="232" y="502"/>
                    </a:lnTo>
                    <a:close/>
                    <a:moveTo>
                      <a:pt x="234" y="502"/>
                    </a:moveTo>
                    <a:lnTo>
                      <a:pt x="192" y="491"/>
                    </a:lnTo>
                    <a:lnTo>
                      <a:pt x="184" y="521"/>
                    </a:lnTo>
                    <a:lnTo>
                      <a:pt x="226" y="532"/>
                    </a:lnTo>
                    <a:lnTo>
                      <a:pt x="234" y="502"/>
                    </a:lnTo>
                    <a:close/>
                    <a:moveTo>
                      <a:pt x="192" y="491"/>
                    </a:moveTo>
                    <a:lnTo>
                      <a:pt x="193" y="491"/>
                    </a:lnTo>
                    <a:lnTo>
                      <a:pt x="194" y="491"/>
                    </a:lnTo>
                    <a:lnTo>
                      <a:pt x="188" y="507"/>
                    </a:lnTo>
                    <a:lnTo>
                      <a:pt x="192" y="491"/>
                    </a:lnTo>
                    <a:close/>
                    <a:moveTo>
                      <a:pt x="194" y="491"/>
                    </a:moveTo>
                    <a:lnTo>
                      <a:pt x="157" y="476"/>
                    </a:lnTo>
                    <a:lnTo>
                      <a:pt x="145" y="505"/>
                    </a:lnTo>
                    <a:lnTo>
                      <a:pt x="182" y="521"/>
                    </a:lnTo>
                    <a:lnTo>
                      <a:pt x="194" y="491"/>
                    </a:lnTo>
                    <a:close/>
                    <a:moveTo>
                      <a:pt x="157" y="476"/>
                    </a:moveTo>
                    <a:lnTo>
                      <a:pt x="157" y="476"/>
                    </a:lnTo>
                    <a:lnTo>
                      <a:pt x="158" y="476"/>
                    </a:lnTo>
                    <a:lnTo>
                      <a:pt x="151" y="490"/>
                    </a:lnTo>
                    <a:lnTo>
                      <a:pt x="157" y="476"/>
                    </a:lnTo>
                    <a:close/>
                    <a:moveTo>
                      <a:pt x="158" y="476"/>
                    </a:moveTo>
                    <a:lnTo>
                      <a:pt x="127" y="461"/>
                    </a:lnTo>
                    <a:lnTo>
                      <a:pt x="113" y="489"/>
                    </a:lnTo>
                    <a:lnTo>
                      <a:pt x="144" y="505"/>
                    </a:lnTo>
                    <a:lnTo>
                      <a:pt x="158" y="476"/>
                    </a:lnTo>
                    <a:close/>
                    <a:moveTo>
                      <a:pt x="127" y="461"/>
                    </a:moveTo>
                    <a:lnTo>
                      <a:pt x="129" y="462"/>
                    </a:lnTo>
                    <a:lnTo>
                      <a:pt x="130" y="463"/>
                    </a:lnTo>
                    <a:lnTo>
                      <a:pt x="120" y="475"/>
                    </a:lnTo>
                    <a:lnTo>
                      <a:pt x="127" y="461"/>
                    </a:lnTo>
                    <a:close/>
                    <a:moveTo>
                      <a:pt x="130" y="463"/>
                    </a:moveTo>
                    <a:lnTo>
                      <a:pt x="99" y="436"/>
                    </a:lnTo>
                    <a:lnTo>
                      <a:pt x="79" y="461"/>
                    </a:lnTo>
                    <a:lnTo>
                      <a:pt x="110" y="487"/>
                    </a:lnTo>
                    <a:lnTo>
                      <a:pt x="130" y="463"/>
                    </a:lnTo>
                    <a:close/>
                    <a:moveTo>
                      <a:pt x="99" y="436"/>
                    </a:moveTo>
                    <a:lnTo>
                      <a:pt x="100" y="437"/>
                    </a:lnTo>
                    <a:lnTo>
                      <a:pt x="101" y="438"/>
                    </a:lnTo>
                    <a:lnTo>
                      <a:pt x="89" y="448"/>
                    </a:lnTo>
                    <a:lnTo>
                      <a:pt x="99" y="436"/>
                    </a:lnTo>
                    <a:close/>
                    <a:moveTo>
                      <a:pt x="101" y="438"/>
                    </a:moveTo>
                    <a:lnTo>
                      <a:pt x="75" y="408"/>
                    </a:lnTo>
                    <a:lnTo>
                      <a:pt x="50" y="427"/>
                    </a:lnTo>
                    <a:lnTo>
                      <a:pt x="77" y="459"/>
                    </a:lnTo>
                    <a:lnTo>
                      <a:pt x="101" y="438"/>
                    </a:lnTo>
                    <a:close/>
                    <a:moveTo>
                      <a:pt x="75" y="408"/>
                    </a:moveTo>
                    <a:lnTo>
                      <a:pt x="76" y="409"/>
                    </a:lnTo>
                    <a:lnTo>
                      <a:pt x="76" y="409"/>
                    </a:lnTo>
                    <a:lnTo>
                      <a:pt x="62" y="418"/>
                    </a:lnTo>
                    <a:lnTo>
                      <a:pt x="75" y="408"/>
                    </a:lnTo>
                    <a:close/>
                    <a:moveTo>
                      <a:pt x="76" y="409"/>
                    </a:moveTo>
                    <a:lnTo>
                      <a:pt x="54" y="377"/>
                    </a:lnTo>
                    <a:lnTo>
                      <a:pt x="29" y="394"/>
                    </a:lnTo>
                    <a:lnTo>
                      <a:pt x="49" y="426"/>
                    </a:lnTo>
                    <a:lnTo>
                      <a:pt x="76" y="409"/>
                    </a:lnTo>
                    <a:close/>
                    <a:moveTo>
                      <a:pt x="54" y="377"/>
                    </a:moveTo>
                    <a:lnTo>
                      <a:pt x="55" y="378"/>
                    </a:lnTo>
                    <a:lnTo>
                      <a:pt x="56" y="380"/>
                    </a:lnTo>
                    <a:lnTo>
                      <a:pt x="42" y="386"/>
                    </a:lnTo>
                    <a:lnTo>
                      <a:pt x="54" y="377"/>
                    </a:lnTo>
                    <a:close/>
                    <a:moveTo>
                      <a:pt x="56" y="380"/>
                    </a:moveTo>
                    <a:lnTo>
                      <a:pt x="40" y="343"/>
                    </a:lnTo>
                    <a:lnTo>
                      <a:pt x="11" y="356"/>
                    </a:lnTo>
                    <a:lnTo>
                      <a:pt x="27" y="392"/>
                    </a:lnTo>
                    <a:lnTo>
                      <a:pt x="56" y="380"/>
                    </a:lnTo>
                    <a:close/>
                    <a:moveTo>
                      <a:pt x="40" y="343"/>
                    </a:moveTo>
                    <a:lnTo>
                      <a:pt x="41" y="344"/>
                    </a:lnTo>
                    <a:lnTo>
                      <a:pt x="41" y="346"/>
                    </a:lnTo>
                    <a:lnTo>
                      <a:pt x="26" y="350"/>
                    </a:lnTo>
                    <a:lnTo>
                      <a:pt x="40" y="343"/>
                    </a:lnTo>
                    <a:close/>
                    <a:moveTo>
                      <a:pt x="41" y="346"/>
                    </a:moveTo>
                    <a:lnTo>
                      <a:pt x="31" y="304"/>
                    </a:lnTo>
                    <a:lnTo>
                      <a:pt x="0" y="312"/>
                    </a:lnTo>
                    <a:lnTo>
                      <a:pt x="10" y="354"/>
                    </a:lnTo>
                    <a:lnTo>
                      <a:pt x="41" y="346"/>
                    </a:lnTo>
                    <a:close/>
                    <a:moveTo>
                      <a:pt x="31" y="304"/>
                    </a:moveTo>
                    <a:lnTo>
                      <a:pt x="31" y="306"/>
                    </a:lnTo>
                    <a:lnTo>
                      <a:pt x="31" y="308"/>
                    </a:lnTo>
                    <a:lnTo>
                      <a:pt x="15" y="308"/>
                    </a:lnTo>
                    <a:lnTo>
                      <a:pt x="31" y="304"/>
                    </a:lnTo>
                    <a:close/>
                    <a:moveTo>
                      <a:pt x="31" y="308"/>
                    </a:moveTo>
                    <a:lnTo>
                      <a:pt x="31" y="271"/>
                    </a:lnTo>
                    <a:lnTo>
                      <a:pt x="0" y="271"/>
                    </a:lnTo>
                    <a:lnTo>
                      <a:pt x="0" y="308"/>
                    </a:lnTo>
                    <a:lnTo>
                      <a:pt x="31" y="308"/>
                    </a:lnTo>
                    <a:close/>
                    <a:moveTo>
                      <a:pt x="31" y="271"/>
                    </a:moveTo>
                    <a:lnTo>
                      <a:pt x="31" y="229"/>
                    </a:lnTo>
                    <a:lnTo>
                      <a:pt x="0" y="229"/>
                    </a:lnTo>
                    <a:lnTo>
                      <a:pt x="0" y="271"/>
                    </a:lnTo>
                    <a:lnTo>
                      <a:pt x="31" y="271"/>
                    </a:lnTo>
                    <a:close/>
                    <a:moveTo>
                      <a:pt x="31" y="229"/>
                    </a:moveTo>
                    <a:lnTo>
                      <a:pt x="31" y="231"/>
                    </a:lnTo>
                    <a:lnTo>
                      <a:pt x="31" y="233"/>
                    </a:lnTo>
                    <a:lnTo>
                      <a:pt x="15" y="229"/>
                    </a:lnTo>
                    <a:lnTo>
                      <a:pt x="31" y="229"/>
                    </a:lnTo>
                    <a:close/>
                    <a:moveTo>
                      <a:pt x="31" y="233"/>
                    </a:moveTo>
                    <a:lnTo>
                      <a:pt x="41" y="197"/>
                    </a:lnTo>
                    <a:lnTo>
                      <a:pt x="10" y="188"/>
                    </a:lnTo>
                    <a:lnTo>
                      <a:pt x="0" y="225"/>
                    </a:lnTo>
                    <a:lnTo>
                      <a:pt x="31" y="233"/>
                    </a:lnTo>
                    <a:close/>
                    <a:moveTo>
                      <a:pt x="41" y="197"/>
                    </a:moveTo>
                    <a:lnTo>
                      <a:pt x="41" y="198"/>
                    </a:lnTo>
                    <a:lnTo>
                      <a:pt x="40" y="199"/>
                    </a:lnTo>
                    <a:lnTo>
                      <a:pt x="26" y="193"/>
                    </a:lnTo>
                    <a:lnTo>
                      <a:pt x="41" y="197"/>
                    </a:lnTo>
                    <a:close/>
                    <a:moveTo>
                      <a:pt x="40" y="199"/>
                    </a:moveTo>
                    <a:lnTo>
                      <a:pt x="56" y="162"/>
                    </a:lnTo>
                    <a:lnTo>
                      <a:pt x="27" y="150"/>
                    </a:lnTo>
                    <a:lnTo>
                      <a:pt x="11" y="186"/>
                    </a:lnTo>
                    <a:lnTo>
                      <a:pt x="40" y="199"/>
                    </a:lnTo>
                    <a:close/>
                    <a:moveTo>
                      <a:pt x="56" y="162"/>
                    </a:moveTo>
                    <a:lnTo>
                      <a:pt x="55" y="163"/>
                    </a:lnTo>
                    <a:lnTo>
                      <a:pt x="55" y="164"/>
                    </a:lnTo>
                    <a:lnTo>
                      <a:pt x="42" y="156"/>
                    </a:lnTo>
                    <a:lnTo>
                      <a:pt x="56" y="162"/>
                    </a:lnTo>
                    <a:close/>
                    <a:moveTo>
                      <a:pt x="55" y="164"/>
                    </a:moveTo>
                    <a:lnTo>
                      <a:pt x="76" y="127"/>
                    </a:lnTo>
                    <a:lnTo>
                      <a:pt x="49" y="112"/>
                    </a:lnTo>
                    <a:lnTo>
                      <a:pt x="28" y="149"/>
                    </a:lnTo>
                    <a:lnTo>
                      <a:pt x="55" y="164"/>
                    </a:lnTo>
                    <a:close/>
                    <a:moveTo>
                      <a:pt x="76" y="127"/>
                    </a:moveTo>
                    <a:lnTo>
                      <a:pt x="75" y="129"/>
                    </a:lnTo>
                    <a:lnTo>
                      <a:pt x="74" y="130"/>
                    </a:lnTo>
                    <a:lnTo>
                      <a:pt x="62" y="120"/>
                    </a:lnTo>
                    <a:lnTo>
                      <a:pt x="76" y="127"/>
                    </a:lnTo>
                    <a:close/>
                    <a:moveTo>
                      <a:pt x="74" y="130"/>
                    </a:moveTo>
                    <a:lnTo>
                      <a:pt x="100" y="105"/>
                    </a:lnTo>
                    <a:lnTo>
                      <a:pt x="78" y="82"/>
                    </a:lnTo>
                    <a:lnTo>
                      <a:pt x="51" y="109"/>
                    </a:lnTo>
                    <a:lnTo>
                      <a:pt x="74" y="130"/>
                    </a:lnTo>
                    <a:close/>
                    <a:moveTo>
                      <a:pt x="100" y="105"/>
                    </a:moveTo>
                    <a:lnTo>
                      <a:pt x="126" y="78"/>
                    </a:lnTo>
                    <a:lnTo>
                      <a:pt x="100" y="105"/>
                    </a:lnTo>
                    <a:lnTo>
                      <a:pt x="89" y="94"/>
                    </a:lnTo>
                    <a:lnTo>
                      <a:pt x="100" y="105"/>
                    </a:lnTo>
                    <a:close/>
                    <a:moveTo>
                      <a:pt x="100" y="105"/>
                    </a:moveTo>
                    <a:lnTo>
                      <a:pt x="126" y="78"/>
                    </a:lnTo>
                    <a:lnTo>
                      <a:pt x="103" y="57"/>
                    </a:lnTo>
                    <a:lnTo>
                      <a:pt x="78" y="82"/>
                    </a:lnTo>
                    <a:lnTo>
                      <a:pt x="100" y="105"/>
                    </a:lnTo>
                    <a:close/>
                    <a:moveTo>
                      <a:pt x="126" y="78"/>
                    </a:moveTo>
                    <a:lnTo>
                      <a:pt x="125" y="79"/>
                    </a:lnTo>
                    <a:lnTo>
                      <a:pt x="124" y="80"/>
                    </a:lnTo>
                    <a:lnTo>
                      <a:pt x="114" y="67"/>
                    </a:lnTo>
                    <a:lnTo>
                      <a:pt x="126" y="78"/>
                    </a:lnTo>
                    <a:close/>
                    <a:moveTo>
                      <a:pt x="124" y="80"/>
                    </a:moveTo>
                    <a:lnTo>
                      <a:pt x="155" y="60"/>
                    </a:lnTo>
                    <a:lnTo>
                      <a:pt x="138" y="33"/>
                    </a:lnTo>
                    <a:lnTo>
                      <a:pt x="106" y="55"/>
                    </a:lnTo>
                    <a:lnTo>
                      <a:pt x="124" y="80"/>
                    </a:lnTo>
                    <a:close/>
                    <a:moveTo>
                      <a:pt x="155" y="60"/>
                    </a:moveTo>
                    <a:lnTo>
                      <a:pt x="153" y="61"/>
                    </a:lnTo>
                    <a:lnTo>
                      <a:pt x="152" y="61"/>
                    </a:lnTo>
                    <a:lnTo>
                      <a:pt x="146" y="47"/>
                    </a:lnTo>
                    <a:lnTo>
                      <a:pt x="155" y="60"/>
                    </a:lnTo>
                    <a:close/>
                    <a:moveTo>
                      <a:pt x="152" y="61"/>
                    </a:moveTo>
                    <a:lnTo>
                      <a:pt x="189" y="46"/>
                    </a:lnTo>
                    <a:lnTo>
                      <a:pt x="177" y="16"/>
                    </a:lnTo>
                    <a:lnTo>
                      <a:pt x="140" y="32"/>
                    </a:lnTo>
                    <a:lnTo>
                      <a:pt x="152" y="61"/>
                    </a:lnTo>
                    <a:close/>
                    <a:moveTo>
                      <a:pt x="189" y="46"/>
                    </a:moveTo>
                    <a:lnTo>
                      <a:pt x="188" y="46"/>
                    </a:lnTo>
                    <a:lnTo>
                      <a:pt x="187" y="46"/>
                    </a:lnTo>
                    <a:lnTo>
                      <a:pt x="183" y="31"/>
                    </a:lnTo>
                    <a:lnTo>
                      <a:pt x="189" y="46"/>
                    </a:lnTo>
                    <a:close/>
                    <a:moveTo>
                      <a:pt x="187" y="46"/>
                    </a:moveTo>
                    <a:lnTo>
                      <a:pt x="229" y="36"/>
                    </a:lnTo>
                    <a:lnTo>
                      <a:pt x="220" y="5"/>
                    </a:lnTo>
                    <a:lnTo>
                      <a:pt x="179" y="16"/>
                    </a:lnTo>
                    <a:lnTo>
                      <a:pt x="187" y="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19" name="Freeform 207">
                <a:extLst>
                  <a:ext uri="{FF2B5EF4-FFF2-40B4-BE49-F238E27FC236}">
                    <a16:creationId xmlns:a16="http://schemas.microsoft.com/office/drawing/2014/main" id="{05BCDDEF-9A4B-C7E1-82C4-E5237FE7C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940"/>
                <a:ext cx="102" cy="100"/>
              </a:xfrm>
              <a:custGeom>
                <a:avLst/>
                <a:gdLst>
                  <a:gd name="T0" fmla="*/ 105 w 507"/>
                  <a:gd name="T1" fmla="*/ 455 h 501"/>
                  <a:gd name="T2" fmla="*/ 73 w 507"/>
                  <a:gd name="T3" fmla="*/ 428 h 501"/>
                  <a:gd name="T4" fmla="*/ 48 w 507"/>
                  <a:gd name="T5" fmla="*/ 397 h 501"/>
                  <a:gd name="T6" fmla="*/ 26 w 507"/>
                  <a:gd name="T7" fmla="*/ 366 h 501"/>
                  <a:gd name="T8" fmla="*/ 11 w 507"/>
                  <a:gd name="T9" fmla="*/ 329 h 501"/>
                  <a:gd name="T10" fmla="*/ 6 w 507"/>
                  <a:gd name="T11" fmla="*/ 292 h 501"/>
                  <a:gd name="T12" fmla="*/ 0 w 507"/>
                  <a:gd name="T13" fmla="*/ 251 h 501"/>
                  <a:gd name="T14" fmla="*/ 6 w 507"/>
                  <a:gd name="T15" fmla="*/ 214 h 501"/>
                  <a:gd name="T16" fmla="*/ 11 w 507"/>
                  <a:gd name="T17" fmla="*/ 172 h 501"/>
                  <a:gd name="T18" fmla="*/ 26 w 507"/>
                  <a:gd name="T19" fmla="*/ 136 h 501"/>
                  <a:gd name="T20" fmla="*/ 48 w 507"/>
                  <a:gd name="T21" fmla="*/ 105 h 501"/>
                  <a:gd name="T22" fmla="*/ 78 w 507"/>
                  <a:gd name="T23" fmla="*/ 73 h 501"/>
                  <a:gd name="T24" fmla="*/ 105 w 507"/>
                  <a:gd name="T25" fmla="*/ 48 h 501"/>
                  <a:gd name="T26" fmla="*/ 141 w 507"/>
                  <a:gd name="T27" fmla="*/ 26 h 501"/>
                  <a:gd name="T28" fmla="*/ 178 w 507"/>
                  <a:gd name="T29" fmla="*/ 11 h 501"/>
                  <a:gd name="T30" fmla="*/ 214 w 507"/>
                  <a:gd name="T31" fmla="*/ 0 h 501"/>
                  <a:gd name="T32" fmla="*/ 251 w 507"/>
                  <a:gd name="T33" fmla="*/ 0 h 501"/>
                  <a:gd name="T34" fmla="*/ 292 w 507"/>
                  <a:gd name="T35" fmla="*/ 0 h 501"/>
                  <a:gd name="T36" fmla="*/ 329 w 507"/>
                  <a:gd name="T37" fmla="*/ 11 h 501"/>
                  <a:gd name="T38" fmla="*/ 366 w 507"/>
                  <a:gd name="T39" fmla="*/ 26 h 501"/>
                  <a:gd name="T40" fmla="*/ 403 w 507"/>
                  <a:gd name="T41" fmla="*/ 48 h 501"/>
                  <a:gd name="T42" fmla="*/ 433 w 507"/>
                  <a:gd name="T43" fmla="*/ 73 h 501"/>
                  <a:gd name="T44" fmla="*/ 460 w 507"/>
                  <a:gd name="T45" fmla="*/ 105 h 501"/>
                  <a:gd name="T46" fmla="*/ 480 w 507"/>
                  <a:gd name="T47" fmla="*/ 142 h 501"/>
                  <a:gd name="T48" fmla="*/ 491 w 507"/>
                  <a:gd name="T49" fmla="*/ 172 h 501"/>
                  <a:gd name="T50" fmla="*/ 502 w 507"/>
                  <a:gd name="T51" fmla="*/ 214 h 501"/>
                  <a:gd name="T52" fmla="*/ 507 w 507"/>
                  <a:gd name="T53" fmla="*/ 251 h 501"/>
                  <a:gd name="T54" fmla="*/ 502 w 507"/>
                  <a:gd name="T55" fmla="*/ 287 h 501"/>
                  <a:gd name="T56" fmla="*/ 491 w 507"/>
                  <a:gd name="T57" fmla="*/ 329 h 501"/>
                  <a:gd name="T58" fmla="*/ 475 w 507"/>
                  <a:gd name="T59" fmla="*/ 366 h 501"/>
                  <a:gd name="T60" fmla="*/ 455 w 507"/>
                  <a:gd name="T61" fmla="*/ 397 h 501"/>
                  <a:gd name="T62" fmla="*/ 428 w 507"/>
                  <a:gd name="T63" fmla="*/ 428 h 501"/>
                  <a:gd name="T64" fmla="*/ 398 w 507"/>
                  <a:gd name="T65" fmla="*/ 455 h 501"/>
                  <a:gd name="T66" fmla="*/ 366 w 507"/>
                  <a:gd name="T67" fmla="*/ 475 h 501"/>
                  <a:gd name="T68" fmla="*/ 329 w 507"/>
                  <a:gd name="T69" fmla="*/ 491 h 501"/>
                  <a:gd name="T70" fmla="*/ 292 w 507"/>
                  <a:gd name="T71" fmla="*/ 501 h 501"/>
                  <a:gd name="T72" fmla="*/ 251 w 507"/>
                  <a:gd name="T73" fmla="*/ 501 h 501"/>
                  <a:gd name="T74" fmla="*/ 214 w 507"/>
                  <a:gd name="T75" fmla="*/ 501 h 501"/>
                  <a:gd name="T76" fmla="*/ 178 w 507"/>
                  <a:gd name="T77" fmla="*/ 491 h 501"/>
                  <a:gd name="T78" fmla="*/ 141 w 507"/>
                  <a:gd name="T79" fmla="*/ 475 h 501"/>
                  <a:gd name="T80" fmla="*/ 105 w 507"/>
                  <a:gd name="T81" fmla="*/ 45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7" h="501">
                    <a:moveTo>
                      <a:pt x="105" y="455"/>
                    </a:moveTo>
                    <a:lnTo>
                      <a:pt x="73" y="428"/>
                    </a:lnTo>
                    <a:lnTo>
                      <a:pt x="48" y="397"/>
                    </a:lnTo>
                    <a:lnTo>
                      <a:pt x="26" y="366"/>
                    </a:lnTo>
                    <a:lnTo>
                      <a:pt x="11" y="329"/>
                    </a:lnTo>
                    <a:lnTo>
                      <a:pt x="6" y="292"/>
                    </a:lnTo>
                    <a:lnTo>
                      <a:pt x="0" y="251"/>
                    </a:lnTo>
                    <a:lnTo>
                      <a:pt x="6" y="214"/>
                    </a:lnTo>
                    <a:lnTo>
                      <a:pt x="11" y="172"/>
                    </a:lnTo>
                    <a:lnTo>
                      <a:pt x="26" y="136"/>
                    </a:lnTo>
                    <a:lnTo>
                      <a:pt x="48" y="105"/>
                    </a:lnTo>
                    <a:lnTo>
                      <a:pt x="78" y="73"/>
                    </a:lnTo>
                    <a:lnTo>
                      <a:pt x="105" y="48"/>
                    </a:lnTo>
                    <a:lnTo>
                      <a:pt x="141" y="26"/>
                    </a:lnTo>
                    <a:lnTo>
                      <a:pt x="178" y="11"/>
                    </a:lnTo>
                    <a:lnTo>
                      <a:pt x="214" y="0"/>
                    </a:lnTo>
                    <a:lnTo>
                      <a:pt x="251" y="0"/>
                    </a:lnTo>
                    <a:lnTo>
                      <a:pt x="292" y="0"/>
                    </a:lnTo>
                    <a:lnTo>
                      <a:pt x="329" y="11"/>
                    </a:lnTo>
                    <a:lnTo>
                      <a:pt x="366" y="26"/>
                    </a:lnTo>
                    <a:lnTo>
                      <a:pt x="403" y="48"/>
                    </a:lnTo>
                    <a:lnTo>
                      <a:pt x="433" y="73"/>
                    </a:lnTo>
                    <a:lnTo>
                      <a:pt x="460" y="105"/>
                    </a:lnTo>
                    <a:lnTo>
                      <a:pt x="480" y="142"/>
                    </a:lnTo>
                    <a:lnTo>
                      <a:pt x="491" y="172"/>
                    </a:lnTo>
                    <a:lnTo>
                      <a:pt x="502" y="214"/>
                    </a:lnTo>
                    <a:lnTo>
                      <a:pt x="507" y="251"/>
                    </a:lnTo>
                    <a:lnTo>
                      <a:pt x="502" y="287"/>
                    </a:lnTo>
                    <a:lnTo>
                      <a:pt x="491" y="329"/>
                    </a:lnTo>
                    <a:lnTo>
                      <a:pt x="475" y="366"/>
                    </a:lnTo>
                    <a:lnTo>
                      <a:pt x="455" y="397"/>
                    </a:lnTo>
                    <a:lnTo>
                      <a:pt x="428" y="428"/>
                    </a:lnTo>
                    <a:lnTo>
                      <a:pt x="398" y="455"/>
                    </a:lnTo>
                    <a:lnTo>
                      <a:pt x="366" y="475"/>
                    </a:lnTo>
                    <a:lnTo>
                      <a:pt x="329" y="491"/>
                    </a:lnTo>
                    <a:lnTo>
                      <a:pt x="292" y="501"/>
                    </a:lnTo>
                    <a:lnTo>
                      <a:pt x="251" y="501"/>
                    </a:lnTo>
                    <a:lnTo>
                      <a:pt x="214" y="501"/>
                    </a:lnTo>
                    <a:lnTo>
                      <a:pt x="178" y="491"/>
                    </a:lnTo>
                    <a:lnTo>
                      <a:pt x="141" y="475"/>
                    </a:lnTo>
                    <a:lnTo>
                      <a:pt x="105" y="455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20" name="Freeform 208">
                <a:extLst>
                  <a:ext uri="{FF2B5EF4-FFF2-40B4-BE49-F238E27FC236}">
                    <a16:creationId xmlns:a16="http://schemas.microsoft.com/office/drawing/2014/main" id="{F2B0F7AC-BF7F-3D03-467F-8AF8B3AD11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6" y="2937"/>
                <a:ext cx="108" cy="107"/>
              </a:xfrm>
              <a:custGeom>
                <a:avLst/>
                <a:gdLst>
                  <a:gd name="T0" fmla="*/ 99 w 538"/>
                  <a:gd name="T1" fmla="*/ 432 h 532"/>
                  <a:gd name="T2" fmla="*/ 75 w 538"/>
                  <a:gd name="T3" fmla="*/ 402 h 532"/>
                  <a:gd name="T4" fmla="*/ 76 w 538"/>
                  <a:gd name="T5" fmla="*/ 403 h 532"/>
                  <a:gd name="T6" fmla="*/ 50 w 538"/>
                  <a:gd name="T7" fmla="*/ 421 h 532"/>
                  <a:gd name="T8" fmla="*/ 55 w 538"/>
                  <a:gd name="T9" fmla="*/ 372 h 532"/>
                  <a:gd name="T10" fmla="*/ 41 w 538"/>
                  <a:gd name="T11" fmla="*/ 338 h 532"/>
                  <a:gd name="T12" fmla="*/ 37 w 538"/>
                  <a:gd name="T13" fmla="*/ 305 h 532"/>
                  <a:gd name="T14" fmla="*/ 37 w 538"/>
                  <a:gd name="T15" fmla="*/ 305 h 532"/>
                  <a:gd name="T16" fmla="*/ 6 w 538"/>
                  <a:gd name="T17" fmla="*/ 309 h 532"/>
                  <a:gd name="T18" fmla="*/ 32 w 538"/>
                  <a:gd name="T19" fmla="*/ 264 h 532"/>
                  <a:gd name="T20" fmla="*/ 6 w 538"/>
                  <a:gd name="T21" fmla="*/ 228 h 532"/>
                  <a:gd name="T22" fmla="*/ 42 w 538"/>
                  <a:gd name="T23" fmla="*/ 189 h 532"/>
                  <a:gd name="T24" fmla="*/ 41 w 538"/>
                  <a:gd name="T25" fmla="*/ 193 h 532"/>
                  <a:gd name="T26" fmla="*/ 12 w 538"/>
                  <a:gd name="T27" fmla="*/ 181 h 532"/>
                  <a:gd name="T28" fmla="*/ 57 w 538"/>
                  <a:gd name="T29" fmla="*/ 158 h 532"/>
                  <a:gd name="T30" fmla="*/ 76 w 538"/>
                  <a:gd name="T31" fmla="*/ 128 h 532"/>
                  <a:gd name="T32" fmla="*/ 105 w 538"/>
                  <a:gd name="T33" fmla="*/ 99 h 532"/>
                  <a:gd name="T34" fmla="*/ 110 w 538"/>
                  <a:gd name="T35" fmla="*/ 52 h 532"/>
                  <a:gd name="T36" fmla="*/ 121 w 538"/>
                  <a:gd name="T37" fmla="*/ 63 h 532"/>
                  <a:gd name="T38" fmla="*/ 129 w 538"/>
                  <a:gd name="T39" fmla="*/ 76 h 532"/>
                  <a:gd name="T40" fmla="*/ 164 w 538"/>
                  <a:gd name="T41" fmla="*/ 56 h 532"/>
                  <a:gd name="T42" fmla="*/ 199 w 538"/>
                  <a:gd name="T43" fmla="*/ 40 h 532"/>
                  <a:gd name="T44" fmla="*/ 226 w 538"/>
                  <a:gd name="T45" fmla="*/ 1 h 532"/>
                  <a:gd name="T46" fmla="*/ 230 w 538"/>
                  <a:gd name="T47" fmla="*/ 15 h 532"/>
                  <a:gd name="T48" fmla="*/ 230 w 538"/>
                  <a:gd name="T49" fmla="*/ 31 h 532"/>
                  <a:gd name="T50" fmla="*/ 308 w 538"/>
                  <a:gd name="T51" fmla="*/ 31 h 532"/>
                  <a:gd name="T52" fmla="*/ 341 w 538"/>
                  <a:gd name="T53" fmla="*/ 41 h 532"/>
                  <a:gd name="T54" fmla="*/ 339 w 538"/>
                  <a:gd name="T55" fmla="*/ 40 h 532"/>
                  <a:gd name="T56" fmla="*/ 351 w 538"/>
                  <a:gd name="T57" fmla="*/ 12 h 532"/>
                  <a:gd name="T58" fmla="*/ 376 w 538"/>
                  <a:gd name="T59" fmla="*/ 56 h 532"/>
                  <a:gd name="T60" fmla="*/ 410 w 538"/>
                  <a:gd name="T61" fmla="*/ 76 h 532"/>
                  <a:gd name="T62" fmla="*/ 440 w 538"/>
                  <a:gd name="T63" fmla="*/ 100 h 532"/>
                  <a:gd name="T64" fmla="*/ 438 w 538"/>
                  <a:gd name="T65" fmla="*/ 98 h 532"/>
                  <a:gd name="T66" fmla="*/ 461 w 538"/>
                  <a:gd name="T67" fmla="*/ 78 h 532"/>
                  <a:gd name="T68" fmla="*/ 463 w 538"/>
                  <a:gd name="T69" fmla="*/ 130 h 532"/>
                  <a:gd name="T70" fmla="*/ 483 w 538"/>
                  <a:gd name="T71" fmla="*/ 164 h 532"/>
                  <a:gd name="T72" fmla="*/ 492 w 538"/>
                  <a:gd name="T73" fmla="*/ 192 h 532"/>
                  <a:gd name="T74" fmla="*/ 492 w 538"/>
                  <a:gd name="T75" fmla="*/ 191 h 532"/>
                  <a:gd name="T76" fmla="*/ 523 w 538"/>
                  <a:gd name="T77" fmla="*/ 184 h 532"/>
                  <a:gd name="T78" fmla="*/ 502 w 538"/>
                  <a:gd name="T79" fmla="*/ 233 h 532"/>
                  <a:gd name="T80" fmla="*/ 507 w 538"/>
                  <a:gd name="T81" fmla="*/ 268 h 532"/>
                  <a:gd name="T82" fmla="*/ 502 w 538"/>
                  <a:gd name="T83" fmla="*/ 300 h 532"/>
                  <a:gd name="T84" fmla="*/ 502 w 538"/>
                  <a:gd name="T85" fmla="*/ 298 h 532"/>
                  <a:gd name="T86" fmla="*/ 533 w 538"/>
                  <a:gd name="T87" fmla="*/ 306 h 532"/>
                  <a:gd name="T88" fmla="*/ 492 w 538"/>
                  <a:gd name="T89" fmla="*/ 340 h 532"/>
                  <a:gd name="T90" fmla="*/ 477 w 538"/>
                  <a:gd name="T91" fmla="*/ 375 h 532"/>
                  <a:gd name="T92" fmla="*/ 457 w 538"/>
                  <a:gd name="T93" fmla="*/ 403 h 532"/>
                  <a:gd name="T94" fmla="*/ 458 w 538"/>
                  <a:gd name="T95" fmla="*/ 402 h 532"/>
                  <a:gd name="T96" fmla="*/ 483 w 538"/>
                  <a:gd name="T97" fmla="*/ 422 h 532"/>
                  <a:gd name="T98" fmla="*/ 432 w 538"/>
                  <a:gd name="T99" fmla="*/ 434 h 532"/>
                  <a:gd name="T100" fmla="*/ 403 w 538"/>
                  <a:gd name="T101" fmla="*/ 457 h 532"/>
                  <a:gd name="T102" fmla="*/ 373 w 538"/>
                  <a:gd name="T103" fmla="*/ 478 h 532"/>
                  <a:gd name="T104" fmla="*/ 376 w 538"/>
                  <a:gd name="T105" fmla="*/ 476 h 532"/>
                  <a:gd name="T106" fmla="*/ 388 w 538"/>
                  <a:gd name="T107" fmla="*/ 505 h 532"/>
                  <a:gd name="T108" fmla="*/ 339 w 538"/>
                  <a:gd name="T109" fmla="*/ 492 h 532"/>
                  <a:gd name="T110" fmla="*/ 304 w 538"/>
                  <a:gd name="T111" fmla="*/ 501 h 532"/>
                  <a:gd name="T112" fmla="*/ 267 w 538"/>
                  <a:gd name="T113" fmla="*/ 501 h 532"/>
                  <a:gd name="T114" fmla="*/ 230 w 538"/>
                  <a:gd name="T115" fmla="*/ 532 h 532"/>
                  <a:gd name="T116" fmla="*/ 230 w 538"/>
                  <a:gd name="T117" fmla="*/ 516 h 532"/>
                  <a:gd name="T118" fmla="*/ 234 w 538"/>
                  <a:gd name="T119" fmla="*/ 501 h 532"/>
                  <a:gd name="T120" fmla="*/ 200 w 538"/>
                  <a:gd name="T121" fmla="*/ 492 h 532"/>
                  <a:gd name="T122" fmla="*/ 165 w 538"/>
                  <a:gd name="T123" fmla="*/ 477 h 532"/>
                  <a:gd name="T124" fmla="*/ 113 w 538"/>
                  <a:gd name="T125" fmla="*/ 483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8" h="532">
                    <a:moveTo>
                      <a:pt x="131" y="457"/>
                    </a:moveTo>
                    <a:lnTo>
                      <a:pt x="99" y="432"/>
                    </a:lnTo>
                    <a:lnTo>
                      <a:pt x="79" y="455"/>
                    </a:lnTo>
                    <a:lnTo>
                      <a:pt x="111" y="482"/>
                    </a:lnTo>
                    <a:lnTo>
                      <a:pt x="131" y="457"/>
                    </a:lnTo>
                    <a:close/>
                    <a:moveTo>
                      <a:pt x="99" y="432"/>
                    </a:moveTo>
                    <a:lnTo>
                      <a:pt x="100" y="432"/>
                    </a:lnTo>
                    <a:lnTo>
                      <a:pt x="101" y="434"/>
                    </a:lnTo>
                    <a:lnTo>
                      <a:pt x="89" y="443"/>
                    </a:lnTo>
                    <a:lnTo>
                      <a:pt x="99" y="432"/>
                    </a:lnTo>
                    <a:close/>
                    <a:moveTo>
                      <a:pt x="101" y="434"/>
                    </a:moveTo>
                    <a:lnTo>
                      <a:pt x="75" y="402"/>
                    </a:lnTo>
                    <a:lnTo>
                      <a:pt x="51" y="422"/>
                    </a:lnTo>
                    <a:lnTo>
                      <a:pt x="77" y="453"/>
                    </a:lnTo>
                    <a:lnTo>
                      <a:pt x="101" y="434"/>
                    </a:lnTo>
                    <a:close/>
                    <a:moveTo>
                      <a:pt x="75" y="402"/>
                    </a:moveTo>
                    <a:lnTo>
                      <a:pt x="76" y="403"/>
                    </a:lnTo>
                    <a:lnTo>
                      <a:pt x="76" y="403"/>
                    </a:lnTo>
                    <a:lnTo>
                      <a:pt x="64" y="412"/>
                    </a:lnTo>
                    <a:lnTo>
                      <a:pt x="75" y="402"/>
                    </a:lnTo>
                    <a:close/>
                    <a:moveTo>
                      <a:pt x="76" y="403"/>
                    </a:moveTo>
                    <a:lnTo>
                      <a:pt x="55" y="372"/>
                    </a:lnTo>
                    <a:lnTo>
                      <a:pt x="29" y="389"/>
                    </a:lnTo>
                    <a:lnTo>
                      <a:pt x="50" y="421"/>
                    </a:lnTo>
                    <a:lnTo>
                      <a:pt x="76" y="403"/>
                    </a:lnTo>
                    <a:close/>
                    <a:moveTo>
                      <a:pt x="55" y="372"/>
                    </a:moveTo>
                    <a:lnTo>
                      <a:pt x="57" y="374"/>
                    </a:lnTo>
                    <a:lnTo>
                      <a:pt x="57" y="375"/>
                    </a:lnTo>
                    <a:lnTo>
                      <a:pt x="42" y="381"/>
                    </a:lnTo>
                    <a:lnTo>
                      <a:pt x="55" y="372"/>
                    </a:lnTo>
                    <a:close/>
                    <a:moveTo>
                      <a:pt x="57" y="375"/>
                    </a:moveTo>
                    <a:lnTo>
                      <a:pt x="41" y="338"/>
                    </a:lnTo>
                    <a:lnTo>
                      <a:pt x="12" y="350"/>
                    </a:lnTo>
                    <a:lnTo>
                      <a:pt x="28" y="387"/>
                    </a:lnTo>
                    <a:lnTo>
                      <a:pt x="57" y="375"/>
                    </a:lnTo>
                    <a:close/>
                    <a:moveTo>
                      <a:pt x="41" y="338"/>
                    </a:moveTo>
                    <a:lnTo>
                      <a:pt x="42" y="340"/>
                    </a:lnTo>
                    <a:lnTo>
                      <a:pt x="42" y="342"/>
                    </a:lnTo>
                    <a:lnTo>
                      <a:pt x="27" y="344"/>
                    </a:lnTo>
                    <a:lnTo>
                      <a:pt x="41" y="338"/>
                    </a:lnTo>
                    <a:close/>
                    <a:moveTo>
                      <a:pt x="42" y="342"/>
                    </a:moveTo>
                    <a:lnTo>
                      <a:pt x="37" y="305"/>
                    </a:lnTo>
                    <a:lnTo>
                      <a:pt x="6" y="309"/>
                    </a:lnTo>
                    <a:lnTo>
                      <a:pt x="11" y="346"/>
                    </a:lnTo>
                    <a:lnTo>
                      <a:pt x="42" y="342"/>
                    </a:lnTo>
                    <a:close/>
                    <a:moveTo>
                      <a:pt x="37" y="305"/>
                    </a:moveTo>
                    <a:lnTo>
                      <a:pt x="36" y="303"/>
                    </a:lnTo>
                    <a:lnTo>
                      <a:pt x="37" y="305"/>
                    </a:lnTo>
                    <a:lnTo>
                      <a:pt x="22" y="307"/>
                    </a:lnTo>
                    <a:lnTo>
                      <a:pt x="37" y="305"/>
                    </a:lnTo>
                    <a:close/>
                    <a:moveTo>
                      <a:pt x="37" y="305"/>
                    </a:moveTo>
                    <a:lnTo>
                      <a:pt x="32" y="264"/>
                    </a:lnTo>
                    <a:lnTo>
                      <a:pt x="0" y="268"/>
                    </a:lnTo>
                    <a:lnTo>
                      <a:pt x="6" y="309"/>
                    </a:lnTo>
                    <a:lnTo>
                      <a:pt x="37" y="305"/>
                    </a:lnTo>
                    <a:close/>
                    <a:moveTo>
                      <a:pt x="32" y="264"/>
                    </a:moveTo>
                    <a:lnTo>
                      <a:pt x="32" y="267"/>
                    </a:lnTo>
                    <a:lnTo>
                      <a:pt x="32" y="268"/>
                    </a:lnTo>
                    <a:lnTo>
                      <a:pt x="16" y="266"/>
                    </a:lnTo>
                    <a:lnTo>
                      <a:pt x="32" y="264"/>
                    </a:lnTo>
                    <a:close/>
                    <a:moveTo>
                      <a:pt x="32" y="268"/>
                    </a:moveTo>
                    <a:lnTo>
                      <a:pt x="37" y="231"/>
                    </a:lnTo>
                    <a:lnTo>
                      <a:pt x="6" y="227"/>
                    </a:lnTo>
                    <a:lnTo>
                      <a:pt x="0" y="264"/>
                    </a:lnTo>
                    <a:lnTo>
                      <a:pt x="32" y="268"/>
                    </a:lnTo>
                    <a:close/>
                    <a:moveTo>
                      <a:pt x="6" y="228"/>
                    </a:moveTo>
                    <a:lnTo>
                      <a:pt x="7" y="225"/>
                    </a:lnTo>
                    <a:lnTo>
                      <a:pt x="6" y="227"/>
                    </a:lnTo>
                    <a:lnTo>
                      <a:pt x="22" y="229"/>
                    </a:lnTo>
                    <a:lnTo>
                      <a:pt x="6" y="228"/>
                    </a:lnTo>
                    <a:close/>
                    <a:moveTo>
                      <a:pt x="37" y="231"/>
                    </a:moveTo>
                    <a:lnTo>
                      <a:pt x="42" y="189"/>
                    </a:lnTo>
                    <a:lnTo>
                      <a:pt x="11" y="186"/>
                    </a:lnTo>
                    <a:lnTo>
                      <a:pt x="6" y="228"/>
                    </a:lnTo>
                    <a:lnTo>
                      <a:pt x="37" y="231"/>
                    </a:lnTo>
                    <a:close/>
                    <a:moveTo>
                      <a:pt x="42" y="189"/>
                    </a:moveTo>
                    <a:lnTo>
                      <a:pt x="42" y="192"/>
                    </a:lnTo>
                    <a:lnTo>
                      <a:pt x="41" y="193"/>
                    </a:lnTo>
                    <a:lnTo>
                      <a:pt x="27" y="187"/>
                    </a:lnTo>
                    <a:lnTo>
                      <a:pt x="42" y="189"/>
                    </a:lnTo>
                    <a:close/>
                    <a:moveTo>
                      <a:pt x="41" y="193"/>
                    </a:moveTo>
                    <a:lnTo>
                      <a:pt x="57" y="158"/>
                    </a:lnTo>
                    <a:lnTo>
                      <a:pt x="28" y="145"/>
                    </a:lnTo>
                    <a:lnTo>
                      <a:pt x="12" y="181"/>
                    </a:lnTo>
                    <a:lnTo>
                      <a:pt x="41" y="193"/>
                    </a:lnTo>
                    <a:close/>
                    <a:moveTo>
                      <a:pt x="57" y="158"/>
                    </a:moveTo>
                    <a:lnTo>
                      <a:pt x="57" y="159"/>
                    </a:lnTo>
                    <a:lnTo>
                      <a:pt x="55" y="160"/>
                    </a:lnTo>
                    <a:lnTo>
                      <a:pt x="42" y="151"/>
                    </a:lnTo>
                    <a:lnTo>
                      <a:pt x="57" y="158"/>
                    </a:lnTo>
                    <a:close/>
                    <a:moveTo>
                      <a:pt x="55" y="160"/>
                    </a:moveTo>
                    <a:lnTo>
                      <a:pt x="76" y="128"/>
                    </a:lnTo>
                    <a:lnTo>
                      <a:pt x="50" y="111"/>
                    </a:lnTo>
                    <a:lnTo>
                      <a:pt x="29" y="142"/>
                    </a:lnTo>
                    <a:lnTo>
                      <a:pt x="55" y="160"/>
                    </a:lnTo>
                    <a:close/>
                    <a:moveTo>
                      <a:pt x="76" y="128"/>
                    </a:moveTo>
                    <a:lnTo>
                      <a:pt x="75" y="130"/>
                    </a:lnTo>
                    <a:lnTo>
                      <a:pt x="74" y="131"/>
                    </a:lnTo>
                    <a:lnTo>
                      <a:pt x="64" y="120"/>
                    </a:lnTo>
                    <a:lnTo>
                      <a:pt x="76" y="128"/>
                    </a:lnTo>
                    <a:close/>
                    <a:moveTo>
                      <a:pt x="74" y="131"/>
                    </a:moveTo>
                    <a:lnTo>
                      <a:pt x="105" y="99"/>
                    </a:lnTo>
                    <a:lnTo>
                      <a:pt x="83" y="77"/>
                    </a:lnTo>
                    <a:lnTo>
                      <a:pt x="52" y="109"/>
                    </a:lnTo>
                    <a:lnTo>
                      <a:pt x="74" y="131"/>
                    </a:lnTo>
                    <a:close/>
                    <a:moveTo>
                      <a:pt x="105" y="99"/>
                    </a:moveTo>
                    <a:lnTo>
                      <a:pt x="132" y="73"/>
                    </a:lnTo>
                    <a:lnTo>
                      <a:pt x="110" y="52"/>
                    </a:lnTo>
                    <a:lnTo>
                      <a:pt x="83" y="77"/>
                    </a:lnTo>
                    <a:lnTo>
                      <a:pt x="105" y="99"/>
                    </a:lnTo>
                    <a:close/>
                    <a:moveTo>
                      <a:pt x="132" y="73"/>
                    </a:moveTo>
                    <a:lnTo>
                      <a:pt x="130" y="75"/>
                    </a:lnTo>
                    <a:lnTo>
                      <a:pt x="129" y="76"/>
                    </a:lnTo>
                    <a:lnTo>
                      <a:pt x="121" y="63"/>
                    </a:lnTo>
                    <a:lnTo>
                      <a:pt x="132" y="73"/>
                    </a:lnTo>
                    <a:close/>
                    <a:moveTo>
                      <a:pt x="129" y="76"/>
                    </a:moveTo>
                    <a:lnTo>
                      <a:pt x="165" y="55"/>
                    </a:lnTo>
                    <a:lnTo>
                      <a:pt x="149" y="28"/>
                    </a:lnTo>
                    <a:lnTo>
                      <a:pt x="113" y="48"/>
                    </a:lnTo>
                    <a:lnTo>
                      <a:pt x="129" y="76"/>
                    </a:lnTo>
                    <a:close/>
                    <a:moveTo>
                      <a:pt x="165" y="55"/>
                    </a:moveTo>
                    <a:lnTo>
                      <a:pt x="164" y="56"/>
                    </a:lnTo>
                    <a:lnTo>
                      <a:pt x="164" y="56"/>
                    </a:lnTo>
                    <a:lnTo>
                      <a:pt x="157" y="41"/>
                    </a:lnTo>
                    <a:lnTo>
                      <a:pt x="165" y="55"/>
                    </a:lnTo>
                    <a:close/>
                    <a:moveTo>
                      <a:pt x="164" y="56"/>
                    </a:moveTo>
                    <a:lnTo>
                      <a:pt x="200" y="40"/>
                    </a:lnTo>
                    <a:lnTo>
                      <a:pt x="188" y="12"/>
                    </a:lnTo>
                    <a:lnTo>
                      <a:pt x="151" y="27"/>
                    </a:lnTo>
                    <a:lnTo>
                      <a:pt x="164" y="56"/>
                    </a:lnTo>
                    <a:close/>
                    <a:moveTo>
                      <a:pt x="200" y="40"/>
                    </a:moveTo>
                    <a:lnTo>
                      <a:pt x="199" y="40"/>
                    </a:lnTo>
                    <a:lnTo>
                      <a:pt x="198" y="41"/>
                    </a:lnTo>
                    <a:lnTo>
                      <a:pt x="194" y="26"/>
                    </a:lnTo>
                    <a:lnTo>
                      <a:pt x="200" y="40"/>
                    </a:lnTo>
                    <a:close/>
                    <a:moveTo>
                      <a:pt x="198" y="41"/>
                    </a:moveTo>
                    <a:lnTo>
                      <a:pt x="234" y="30"/>
                    </a:lnTo>
                    <a:lnTo>
                      <a:pt x="226" y="1"/>
                    </a:lnTo>
                    <a:lnTo>
                      <a:pt x="189" y="11"/>
                    </a:lnTo>
                    <a:lnTo>
                      <a:pt x="198" y="41"/>
                    </a:lnTo>
                    <a:close/>
                    <a:moveTo>
                      <a:pt x="234" y="30"/>
                    </a:moveTo>
                    <a:lnTo>
                      <a:pt x="233" y="31"/>
                    </a:lnTo>
                    <a:lnTo>
                      <a:pt x="230" y="31"/>
                    </a:lnTo>
                    <a:lnTo>
                      <a:pt x="230" y="15"/>
                    </a:lnTo>
                    <a:lnTo>
                      <a:pt x="234" y="30"/>
                    </a:lnTo>
                    <a:close/>
                    <a:moveTo>
                      <a:pt x="230" y="31"/>
                    </a:moveTo>
                    <a:lnTo>
                      <a:pt x="267" y="31"/>
                    </a:lnTo>
                    <a:lnTo>
                      <a:pt x="267" y="0"/>
                    </a:lnTo>
                    <a:lnTo>
                      <a:pt x="230" y="0"/>
                    </a:lnTo>
                    <a:lnTo>
                      <a:pt x="230" y="31"/>
                    </a:lnTo>
                    <a:close/>
                    <a:moveTo>
                      <a:pt x="267" y="31"/>
                    </a:moveTo>
                    <a:lnTo>
                      <a:pt x="308" y="31"/>
                    </a:lnTo>
                    <a:lnTo>
                      <a:pt x="308" y="0"/>
                    </a:lnTo>
                    <a:lnTo>
                      <a:pt x="267" y="0"/>
                    </a:lnTo>
                    <a:lnTo>
                      <a:pt x="267" y="31"/>
                    </a:lnTo>
                    <a:close/>
                    <a:moveTo>
                      <a:pt x="308" y="31"/>
                    </a:moveTo>
                    <a:lnTo>
                      <a:pt x="306" y="31"/>
                    </a:lnTo>
                    <a:lnTo>
                      <a:pt x="304" y="30"/>
                    </a:lnTo>
                    <a:lnTo>
                      <a:pt x="308" y="15"/>
                    </a:lnTo>
                    <a:lnTo>
                      <a:pt x="308" y="31"/>
                    </a:lnTo>
                    <a:close/>
                    <a:moveTo>
                      <a:pt x="304" y="30"/>
                    </a:moveTo>
                    <a:lnTo>
                      <a:pt x="341" y="41"/>
                    </a:lnTo>
                    <a:lnTo>
                      <a:pt x="349" y="11"/>
                    </a:lnTo>
                    <a:lnTo>
                      <a:pt x="313" y="1"/>
                    </a:lnTo>
                    <a:lnTo>
                      <a:pt x="304" y="30"/>
                    </a:lnTo>
                    <a:close/>
                    <a:moveTo>
                      <a:pt x="341" y="41"/>
                    </a:moveTo>
                    <a:lnTo>
                      <a:pt x="340" y="40"/>
                    </a:lnTo>
                    <a:lnTo>
                      <a:pt x="339" y="40"/>
                    </a:lnTo>
                    <a:lnTo>
                      <a:pt x="345" y="26"/>
                    </a:lnTo>
                    <a:lnTo>
                      <a:pt x="341" y="41"/>
                    </a:lnTo>
                    <a:close/>
                    <a:moveTo>
                      <a:pt x="339" y="40"/>
                    </a:moveTo>
                    <a:lnTo>
                      <a:pt x="376" y="56"/>
                    </a:lnTo>
                    <a:lnTo>
                      <a:pt x="388" y="27"/>
                    </a:lnTo>
                    <a:lnTo>
                      <a:pt x="351" y="12"/>
                    </a:lnTo>
                    <a:lnTo>
                      <a:pt x="339" y="40"/>
                    </a:lnTo>
                    <a:close/>
                    <a:moveTo>
                      <a:pt x="376" y="56"/>
                    </a:moveTo>
                    <a:lnTo>
                      <a:pt x="375" y="56"/>
                    </a:lnTo>
                    <a:lnTo>
                      <a:pt x="374" y="55"/>
                    </a:lnTo>
                    <a:lnTo>
                      <a:pt x="382" y="41"/>
                    </a:lnTo>
                    <a:lnTo>
                      <a:pt x="376" y="56"/>
                    </a:lnTo>
                    <a:close/>
                    <a:moveTo>
                      <a:pt x="374" y="55"/>
                    </a:moveTo>
                    <a:lnTo>
                      <a:pt x="410" y="76"/>
                    </a:lnTo>
                    <a:lnTo>
                      <a:pt x="426" y="48"/>
                    </a:lnTo>
                    <a:lnTo>
                      <a:pt x="390" y="28"/>
                    </a:lnTo>
                    <a:lnTo>
                      <a:pt x="374" y="55"/>
                    </a:lnTo>
                    <a:close/>
                    <a:moveTo>
                      <a:pt x="410" y="76"/>
                    </a:moveTo>
                    <a:lnTo>
                      <a:pt x="409" y="75"/>
                    </a:lnTo>
                    <a:lnTo>
                      <a:pt x="408" y="74"/>
                    </a:lnTo>
                    <a:lnTo>
                      <a:pt x="419" y="63"/>
                    </a:lnTo>
                    <a:lnTo>
                      <a:pt x="410" y="76"/>
                    </a:lnTo>
                    <a:close/>
                    <a:moveTo>
                      <a:pt x="408" y="74"/>
                    </a:moveTo>
                    <a:lnTo>
                      <a:pt x="440" y="100"/>
                    </a:lnTo>
                    <a:lnTo>
                      <a:pt x="459" y="76"/>
                    </a:lnTo>
                    <a:lnTo>
                      <a:pt x="428" y="50"/>
                    </a:lnTo>
                    <a:lnTo>
                      <a:pt x="408" y="74"/>
                    </a:lnTo>
                    <a:close/>
                    <a:moveTo>
                      <a:pt x="440" y="100"/>
                    </a:moveTo>
                    <a:lnTo>
                      <a:pt x="439" y="99"/>
                    </a:lnTo>
                    <a:lnTo>
                      <a:pt x="438" y="98"/>
                    </a:lnTo>
                    <a:lnTo>
                      <a:pt x="449" y="88"/>
                    </a:lnTo>
                    <a:lnTo>
                      <a:pt x="440" y="100"/>
                    </a:lnTo>
                    <a:close/>
                    <a:moveTo>
                      <a:pt x="438" y="98"/>
                    </a:moveTo>
                    <a:lnTo>
                      <a:pt x="463" y="130"/>
                    </a:lnTo>
                    <a:lnTo>
                      <a:pt x="488" y="110"/>
                    </a:lnTo>
                    <a:lnTo>
                      <a:pt x="461" y="78"/>
                    </a:lnTo>
                    <a:lnTo>
                      <a:pt x="438" y="98"/>
                    </a:lnTo>
                    <a:close/>
                    <a:moveTo>
                      <a:pt x="463" y="130"/>
                    </a:moveTo>
                    <a:lnTo>
                      <a:pt x="462" y="128"/>
                    </a:lnTo>
                    <a:lnTo>
                      <a:pt x="462" y="128"/>
                    </a:lnTo>
                    <a:lnTo>
                      <a:pt x="476" y="120"/>
                    </a:lnTo>
                    <a:lnTo>
                      <a:pt x="463" y="130"/>
                    </a:lnTo>
                    <a:close/>
                    <a:moveTo>
                      <a:pt x="462" y="128"/>
                    </a:moveTo>
                    <a:lnTo>
                      <a:pt x="483" y="164"/>
                    </a:lnTo>
                    <a:lnTo>
                      <a:pt x="510" y="148"/>
                    </a:lnTo>
                    <a:lnTo>
                      <a:pt x="489" y="112"/>
                    </a:lnTo>
                    <a:lnTo>
                      <a:pt x="462" y="128"/>
                    </a:lnTo>
                    <a:close/>
                    <a:moveTo>
                      <a:pt x="483" y="164"/>
                    </a:moveTo>
                    <a:lnTo>
                      <a:pt x="482" y="163"/>
                    </a:lnTo>
                    <a:lnTo>
                      <a:pt x="482" y="162"/>
                    </a:lnTo>
                    <a:lnTo>
                      <a:pt x="496" y="157"/>
                    </a:lnTo>
                    <a:lnTo>
                      <a:pt x="483" y="164"/>
                    </a:lnTo>
                    <a:close/>
                    <a:moveTo>
                      <a:pt x="482" y="162"/>
                    </a:moveTo>
                    <a:lnTo>
                      <a:pt x="492" y="192"/>
                    </a:lnTo>
                    <a:lnTo>
                      <a:pt x="522" y="183"/>
                    </a:lnTo>
                    <a:lnTo>
                      <a:pt x="511" y="151"/>
                    </a:lnTo>
                    <a:lnTo>
                      <a:pt x="482" y="162"/>
                    </a:lnTo>
                    <a:close/>
                    <a:moveTo>
                      <a:pt x="492" y="192"/>
                    </a:moveTo>
                    <a:lnTo>
                      <a:pt x="492" y="192"/>
                    </a:lnTo>
                    <a:lnTo>
                      <a:pt x="492" y="191"/>
                    </a:lnTo>
                    <a:lnTo>
                      <a:pt x="507" y="187"/>
                    </a:lnTo>
                    <a:lnTo>
                      <a:pt x="492" y="192"/>
                    </a:lnTo>
                    <a:close/>
                    <a:moveTo>
                      <a:pt x="492" y="191"/>
                    </a:moveTo>
                    <a:lnTo>
                      <a:pt x="502" y="233"/>
                    </a:lnTo>
                    <a:lnTo>
                      <a:pt x="533" y="226"/>
                    </a:lnTo>
                    <a:lnTo>
                      <a:pt x="523" y="184"/>
                    </a:lnTo>
                    <a:lnTo>
                      <a:pt x="492" y="191"/>
                    </a:lnTo>
                    <a:close/>
                    <a:moveTo>
                      <a:pt x="502" y="233"/>
                    </a:moveTo>
                    <a:lnTo>
                      <a:pt x="502" y="232"/>
                    </a:lnTo>
                    <a:lnTo>
                      <a:pt x="502" y="231"/>
                    </a:lnTo>
                    <a:lnTo>
                      <a:pt x="518" y="229"/>
                    </a:lnTo>
                    <a:lnTo>
                      <a:pt x="502" y="233"/>
                    </a:lnTo>
                    <a:close/>
                    <a:moveTo>
                      <a:pt x="502" y="231"/>
                    </a:moveTo>
                    <a:lnTo>
                      <a:pt x="507" y="268"/>
                    </a:lnTo>
                    <a:lnTo>
                      <a:pt x="538" y="264"/>
                    </a:lnTo>
                    <a:lnTo>
                      <a:pt x="533" y="227"/>
                    </a:lnTo>
                    <a:lnTo>
                      <a:pt x="502" y="231"/>
                    </a:lnTo>
                    <a:close/>
                    <a:moveTo>
                      <a:pt x="507" y="268"/>
                    </a:moveTo>
                    <a:lnTo>
                      <a:pt x="507" y="266"/>
                    </a:lnTo>
                    <a:lnTo>
                      <a:pt x="507" y="264"/>
                    </a:lnTo>
                    <a:lnTo>
                      <a:pt x="523" y="266"/>
                    </a:lnTo>
                    <a:lnTo>
                      <a:pt x="507" y="268"/>
                    </a:lnTo>
                    <a:close/>
                    <a:moveTo>
                      <a:pt x="507" y="264"/>
                    </a:moveTo>
                    <a:lnTo>
                      <a:pt x="502" y="300"/>
                    </a:lnTo>
                    <a:lnTo>
                      <a:pt x="533" y="304"/>
                    </a:lnTo>
                    <a:lnTo>
                      <a:pt x="538" y="268"/>
                    </a:lnTo>
                    <a:lnTo>
                      <a:pt x="507" y="264"/>
                    </a:lnTo>
                    <a:close/>
                    <a:moveTo>
                      <a:pt x="502" y="300"/>
                    </a:moveTo>
                    <a:lnTo>
                      <a:pt x="502" y="300"/>
                    </a:lnTo>
                    <a:lnTo>
                      <a:pt x="502" y="298"/>
                    </a:lnTo>
                    <a:lnTo>
                      <a:pt x="518" y="302"/>
                    </a:lnTo>
                    <a:lnTo>
                      <a:pt x="502" y="300"/>
                    </a:lnTo>
                    <a:close/>
                    <a:moveTo>
                      <a:pt x="502" y="298"/>
                    </a:moveTo>
                    <a:lnTo>
                      <a:pt x="492" y="340"/>
                    </a:lnTo>
                    <a:lnTo>
                      <a:pt x="523" y="348"/>
                    </a:lnTo>
                    <a:lnTo>
                      <a:pt x="533" y="306"/>
                    </a:lnTo>
                    <a:lnTo>
                      <a:pt x="502" y="298"/>
                    </a:lnTo>
                    <a:close/>
                    <a:moveTo>
                      <a:pt x="492" y="340"/>
                    </a:moveTo>
                    <a:lnTo>
                      <a:pt x="492" y="339"/>
                    </a:lnTo>
                    <a:lnTo>
                      <a:pt x="493" y="338"/>
                    </a:lnTo>
                    <a:lnTo>
                      <a:pt x="507" y="344"/>
                    </a:lnTo>
                    <a:lnTo>
                      <a:pt x="492" y="340"/>
                    </a:lnTo>
                    <a:close/>
                    <a:moveTo>
                      <a:pt x="493" y="338"/>
                    </a:moveTo>
                    <a:lnTo>
                      <a:pt x="477" y="375"/>
                    </a:lnTo>
                    <a:lnTo>
                      <a:pt x="506" y="387"/>
                    </a:lnTo>
                    <a:lnTo>
                      <a:pt x="522" y="350"/>
                    </a:lnTo>
                    <a:lnTo>
                      <a:pt x="493" y="338"/>
                    </a:lnTo>
                    <a:close/>
                    <a:moveTo>
                      <a:pt x="477" y="375"/>
                    </a:moveTo>
                    <a:lnTo>
                      <a:pt x="478" y="374"/>
                    </a:lnTo>
                    <a:lnTo>
                      <a:pt x="479" y="372"/>
                    </a:lnTo>
                    <a:lnTo>
                      <a:pt x="491" y="381"/>
                    </a:lnTo>
                    <a:lnTo>
                      <a:pt x="477" y="375"/>
                    </a:lnTo>
                    <a:close/>
                    <a:moveTo>
                      <a:pt x="479" y="372"/>
                    </a:moveTo>
                    <a:lnTo>
                      <a:pt x="457" y="403"/>
                    </a:lnTo>
                    <a:lnTo>
                      <a:pt x="484" y="421"/>
                    </a:lnTo>
                    <a:lnTo>
                      <a:pt x="504" y="389"/>
                    </a:lnTo>
                    <a:lnTo>
                      <a:pt x="479" y="372"/>
                    </a:lnTo>
                    <a:close/>
                    <a:moveTo>
                      <a:pt x="457" y="403"/>
                    </a:moveTo>
                    <a:lnTo>
                      <a:pt x="457" y="403"/>
                    </a:lnTo>
                    <a:lnTo>
                      <a:pt x="458" y="402"/>
                    </a:lnTo>
                    <a:lnTo>
                      <a:pt x="471" y="412"/>
                    </a:lnTo>
                    <a:lnTo>
                      <a:pt x="457" y="403"/>
                    </a:lnTo>
                    <a:close/>
                    <a:moveTo>
                      <a:pt x="458" y="402"/>
                    </a:moveTo>
                    <a:lnTo>
                      <a:pt x="432" y="434"/>
                    </a:lnTo>
                    <a:lnTo>
                      <a:pt x="456" y="453"/>
                    </a:lnTo>
                    <a:lnTo>
                      <a:pt x="483" y="422"/>
                    </a:lnTo>
                    <a:lnTo>
                      <a:pt x="458" y="402"/>
                    </a:lnTo>
                    <a:close/>
                    <a:moveTo>
                      <a:pt x="432" y="434"/>
                    </a:moveTo>
                    <a:lnTo>
                      <a:pt x="433" y="432"/>
                    </a:lnTo>
                    <a:lnTo>
                      <a:pt x="434" y="432"/>
                    </a:lnTo>
                    <a:lnTo>
                      <a:pt x="444" y="443"/>
                    </a:lnTo>
                    <a:lnTo>
                      <a:pt x="432" y="434"/>
                    </a:lnTo>
                    <a:close/>
                    <a:moveTo>
                      <a:pt x="434" y="432"/>
                    </a:moveTo>
                    <a:lnTo>
                      <a:pt x="403" y="457"/>
                    </a:lnTo>
                    <a:lnTo>
                      <a:pt x="423" y="482"/>
                    </a:lnTo>
                    <a:lnTo>
                      <a:pt x="454" y="455"/>
                    </a:lnTo>
                    <a:lnTo>
                      <a:pt x="434" y="432"/>
                    </a:lnTo>
                    <a:close/>
                    <a:moveTo>
                      <a:pt x="403" y="457"/>
                    </a:moveTo>
                    <a:lnTo>
                      <a:pt x="404" y="456"/>
                    </a:lnTo>
                    <a:lnTo>
                      <a:pt x="404" y="456"/>
                    </a:lnTo>
                    <a:lnTo>
                      <a:pt x="414" y="470"/>
                    </a:lnTo>
                    <a:lnTo>
                      <a:pt x="403" y="457"/>
                    </a:lnTo>
                    <a:close/>
                    <a:moveTo>
                      <a:pt x="404" y="456"/>
                    </a:moveTo>
                    <a:lnTo>
                      <a:pt x="373" y="478"/>
                    </a:lnTo>
                    <a:lnTo>
                      <a:pt x="390" y="503"/>
                    </a:lnTo>
                    <a:lnTo>
                      <a:pt x="422" y="483"/>
                    </a:lnTo>
                    <a:lnTo>
                      <a:pt x="404" y="456"/>
                    </a:lnTo>
                    <a:close/>
                    <a:moveTo>
                      <a:pt x="373" y="478"/>
                    </a:moveTo>
                    <a:lnTo>
                      <a:pt x="375" y="477"/>
                    </a:lnTo>
                    <a:lnTo>
                      <a:pt x="376" y="476"/>
                    </a:lnTo>
                    <a:lnTo>
                      <a:pt x="382" y="490"/>
                    </a:lnTo>
                    <a:lnTo>
                      <a:pt x="373" y="478"/>
                    </a:lnTo>
                    <a:close/>
                    <a:moveTo>
                      <a:pt x="376" y="476"/>
                    </a:moveTo>
                    <a:lnTo>
                      <a:pt x="339" y="492"/>
                    </a:lnTo>
                    <a:lnTo>
                      <a:pt x="351" y="521"/>
                    </a:lnTo>
                    <a:lnTo>
                      <a:pt x="388" y="505"/>
                    </a:lnTo>
                    <a:lnTo>
                      <a:pt x="376" y="476"/>
                    </a:lnTo>
                    <a:close/>
                    <a:moveTo>
                      <a:pt x="339" y="492"/>
                    </a:moveTo>
                    <a:lnTo>
                      <a:pt x="340" y="491"/>
                    </a:lnTo>
                    <a:lnTo>
                      <a:pt x="341" y="491"/>
                    </a:lnTo>
                    <a:lnTo>
                      <a:pt x="345" y="506"/>
                    </a:lnTo>
                    <a:lnTo>
                      <a:pt x="339" y="492"/>
                    </a:lnTo>
                    <a:close/>
                    <a:moveTo>
                      <a:pt x="341" y="491"/>
                    </a:moveTo>
                    <a:lnTo>
                      <a:pt x="304" y="501"/>
                    </a:lnTo>
                    <a:lnTo>
                      <a:pt x="313" y="532"/>
                    </a:lnTo>
                    <a:lnTo>
                      <a:pt x="349" y="522"/>
                    </a:lnTo>
                    <a:lnTo>
                      <a:pt x="341" y="491"/>
                    </a:lnTo>
                    <a:close/>
                    <a:moveTo>
                      <a:pt x="304" y="501"/>
                    </a:moveTo>
                    <a:lnTo>
                      <a:pt x="306" y="501"/>
                    </a:lnTo>
                    <a:lnTo>
                      <a:pt x="308" y="501"/>
                    </a:lnTo>
                    <a:lnTo>
                      <a:pt x="308" y="516"/>
                    </a:lnTo>
                    <a:lnTo>
                      <a:pt x="304" y="501"/>
                    </a:lnTo>
                    <a:close/>
                    <a:moveTo>
                      <a:pt x="308" y="501"/>
                    </a:moveTo>
                    <a:lnTo>
                      <a:pt x="267" y="501"/>
                    </a:lnTo>
                    <a:lnTo>
                      <a:pt x="267" y="532"/>
                    </a:lnTo>
                    <a:lnTo>
                      <a:pt x="308" y="532"/>
                    </a:lnTo>
                    <a:lnTo>
                      <a:pt x="308" y="501"/>
                    </a:lnTo>
                    <a:close/>
                    <a:moveTo>
                      <a:pt x="267" y="501"/>
                    </a:moveTo>
                    <a:lnTo>
                      <a:pt x="230" y="501"/>
                    </a:lnTo>
                    <a:lnTo>
                      <a:pt x="230" y="532"/>
                    </a:lnTo>
                    <a:lnTo>
                      <a:pt x="267" y="532"/>
                    </a:lnTo>
                    <a:lnTo>
                      <a:pt x="267" y="501"/>
                    </a:lnTo>
                    <a:close/>
                    <a:moveTo>
                      <a:pt x="230" y="501"/>
                    </a:moveTo>
                    <a:lnTo>
                      <a:pt x="233" y="501"/>
                    </a:lnTo>
                    <a:lnTo>
                      <a:pt x="234" y="501"/>
                    </a:lnTo>
                    <a:lnTo>
                      <a:pt x="230" y="516"/>
                    </a:lnTo>
                    <a:lnTo>
                      <a:pt x="230" y="501"/>
                    </a:lnTo>
                    <a:close/>
                    <a:moveTo>
                      <a:pt x="234" y="501"/>
                    </a:moveTo>
                    <a:lnTo>
                      <a:pt x="198" y="491"/>
                    </a:lnTo>
                    <a:lnTo>
                      <a:pt x="189" y="522"/>
                    </a:lnTo>
                    <a:lnTo>
                      <a:pt x="226" y="532"/>
                    </a:lnTo>
                    <a:lnTo>
                      <a:pt x="234" y="501"/>
                    </a:lnTo>
                    <a:close/>
                    <a:moveTo>
                      <a:pt x="198" y="491"/>
                    </a:moveTo>
                    <a:lnTo>
                      <a:pt x="199" y="491"/>
                    </a:lnTo>
                    <a:lnTo>
                      <a:pt x="200" y="492"/>
                    </a:lnTo>
                    <a:lnTo>
                      <a:pt x="194" y="506"/>
                    </a:lnTo>
                    <a:lnTo>
                      <a:pt x="198" y="491"/>
                    </a:lnTo>
                    <a:close/>
                    <a:moveTo>
                      <a:pt x="200" y="492"/>
                    </a:moveTo>
                    <a:lnTo>
                      <a:pt x="164" y="476"/>
                    </a:lnTo>
                    <a:lnTo>
                      <a:pt x="151" y="505"/>
                    </a:lnTo>
                    <a:lnTo>
                      <a:pt x="188" y="521"/>
                    </a:lnTo>
                    <a:lnTo>
                      <a:pt x="200" y="492"/>
                    </a:lnTo>
                    <a:close/>
                    <a:moveTo>
                      <a:pt x="164" y="476"/>
                    </a:moveTo>
                    <a:lnTo>
                      <a:pt x="165" y="477"/>
                    </a:lnTo>
                    <a:lnTo>
                      <a:pt x="165" y="477"/>
                    </a:lnTo>
                    <a:lnTo>
                      <a:pt x="157" y="490"/>
                    </a:lnTo>
                    <a:lnTo>
                      <a:pt x="164" y="476"/>
                    </a:lnTo>
                    <a:close/>
                    <a:moveTo>
                      <a:pt x="165" y="477"/>
                    </a:moveTo>
                    <a:lnTo>
                      <a:pt x="129" y="456"/>
                    </a:lnTo>
                    <a:lnTo>
                      <a:pt x="113" y="483"/>
                    </a:lnTo>
                    <a:lnTo>
                      <a:pt x="149" y="504"/>
                    </a:lnTo>
                    <a:lnTo>
                      <a:pt x="165" y="47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21" name="Freeform 209">
                <a:extLst>
                  <a:ext uri="{FF2B5EF4-FFF2-40B4-BE49-F238E27FC236}">
                    <a16:creationId xmlns:a16="http://schemas.microsoft.com/office/drawing/2014/main" id="{AB92AA16-C6D0-1902-72EB-9ADBBCC70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932"/>
                <a:ext cx="100" cy="100"/>
              </a:xfrm>
              <a:custGeom>
                <a:avLst/>
                <a:gdLst>
                  <a:gd name="T0" fmla="*/ 100 w 502"/>
                  <a:gd name="T1" fmla="*/ 455 h 502"/>
                  <a:gd name="T2" fmla="*/ 69 w 502"/>
                  <a:gd name="T3" fmla="*/ 428 h 502"/>
                  <a:gd name="T4" fmla="*/ 42 w 502"/>
                  <a:gd name="T5" fmla="*/ 398 h 502"/>
                  <a:gd name="T6" fmla="*/ 27 w 502"/>
                  <a:gd name="T7" fmla="*/ 366 h 502"/>
                  <a:gd name="T8" fmla="*/ 10 w 502"/>
                  <a:gd name="T9" fmla="*/ 329 h 502"/>
                  <a:gd name="T10" fmla="*/ 0 w 502"/>
                  <a:gd name="T11" fmla="*/ 288 h 502"/>
                  <a:gd name="T12" fmla="*/ 0 w 502"/>
                  <a:gd name="T13" fmla="*/ 251 h 502"/>
                  <a:gd name="T14" fmla="*/ 0 w 502"/>
                  <a:gd name="T15" fmla="*/ 214 h 502"/>
                  <a:gd name="T16" fmla="*/ 10 w 502"/>
                  <a:gd name="T17" fmla="*/ 172 h 502"/>
                  <a:gd name="T18" fmla="*/ 27 w 502"/>
                  <a:gd name="T19" fmla="*/ 137 h 502"/>
                  <a:gd name="T20" fmla="*/ 47 w 502"/>
                  <a:gd name="T21" fmla="*/ 105 h 502"/>
                  <a:gd name="T22" fmla="*/ 74 w 502"/>
                  <a:gd name="T23" fmla="*/ 73 h 502"/>
                  <a:gd name="T24" fmla="*/ 105 w 502"/>
                  <a:gd name="T25" fmla="*/ 48 h 502"/>
                  <a:gd name="T26" fmla="*/ 136 w 502"/>
                  <a:gd name="T27" fmla="*/ 27 h 502"/>
                  <a:gd name="T28" fmla="*/ 173 w 502"/>
                  <a:gd name="T29" fmla="*/ 11 h 502"/>
                  <a:gd name="T30" fmla="*/ 209 w 502"/>
                  <a:gd name="T31" fmla="*/ 0 h 502"/>
                  <a:gd name="T32" fmla="*/ 251 w 502"/>
                  <a:gd name="T33" fmla="*/ 0 h 502"/>
                  <a:gd name="T34" fmla="*/ 288 w 502"/>
                  <a:gd name="T35" fmla="*/ 0 h 502"/>
                  <a:gd name="T36" fmla="*/ 325 w 502"/>
                  <a:gd name="T37" fmla="*/ 11 h 502"/>
                  <a:gd name="T38" fmla="*/ 361 w 502"/>
                  <a:gd name="T39" fmla="*/ 27 h 502"/>
                  <a:gd name="T40" fmla="*/ 397 w 502"/>
                  <a:gd name="T41" fmla="*/ 48 h 502"/>
                  <a:gd name="T42" fmla="*/ 429 w 502"/>
                  <a:gd name="T43" fmla="*/ 73 h 502"/>
                  <a:gd name="T44" fmla="*/ 455 w 502"/>
                  <a:gd name="T45" fmla="*/ 105 h 502"/>
                  <a:gd name="T46" fmla="*/ 476 w 502"/>
                  <a:gd name="T47" fmla="*/ 137 h 502"/>
                  <a:gd name="T48" fmla="*/ 492 w 502"/>
                  <a:gd name="T49" fmla="*/ 172 h 502"/>
                  <a:gd name="T50" fmla="*/ 497 w 502"/>
                  <a:gd name="T51" fmla="*/ 214 h 502"/>
                  <a:gd name="T52" fmla="*/ 502 w 502"/>
                  <a:gd name="T53" fmla="*/ 251 h 502"/>
                  <a:gd name="T54" fmla="*/ 497 w 502"/>
                  <a:gd name="T55" fmla="*/ 288 h 502"/>
                  <a:gd name="T56" fmla="*/ 492 w 502"/>
                  <a:gd name="T57" fmla="*/ 329 h 502"/>
                  <a:gd name="T58" fmla="*/ 476 w 502"/>
                  <a:gd name="T59" fmla="*/ 366 h 502"/>
                  <a:gd name="T60" fmla="*/ 455 w 502"/>
                  <a:gd name="T61" fmla="*/ 398 h 502"/>
                  <a:gd name="T62" fmla="*/ 429 w 502"/>
                  <a:gd name="T63" fmla="*/ 428 h 502"/>
                  <a:gd name="T64" fmla="*/ 397 w 502"/>
                  <a:gd name="T65" fmla="*/ 455 h 502"/>
                  <a:gd name="T66" fmla="*/ 361 w 502"/>
                  <a:gd name="T67" fmla="*/ 475 h 502"/>
                  <a:gd name="T68" fmla="*/ 325 w 502"/>
                  <a:gd name="T69" fmla="*/ 491 h 502"/>
                  <a:gd name="T70" fmla="*/ 288 w 502"/>
                  <a:gd name="T71" fmla="*/ 502 h 502"/>
                  <a:gd name="T72" fmla="*/ 251 w 502"/>
                  <a:gd name="T73" fmla="*/ 502 h 502"/>
                  <a:gd name="T74" fmla="*/ 209 w 502"/>
                  <a:gd name="T75" fmla="*/ 502 h 502"/>
                  <a:gd name="T76" fmla="*/ 173 w 502"/>
                  <a:gd name="T77" fmla="*/ 491 h 502"/>
                  <a:gd name="T78" fmla="*/ 136 w 502"/>
                  <a:gd name="T79" fmla="*/ 475 h 502"/>
                  <a:gd name="T80" fmla="*/ 100 w 502"/>
                  <a:gd name="T81" fmla="*/ 45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2">
                    <a:moveTo>
                      <a:pt x="100" y="455"/>
                    </a:moveTo>
                    <a:lnTo>
                      <a:pt x="69" y="428"/>
                    </a:lnTo>
                    <a:lnTo>
                      <a:pt x="42" y="398"/>
                    </a:lnTo>
                    <a:lnTo>
                      <a:pt x="27" y="366"/>
                    </a:lnTo>
                    <a:lnTo>
                      <a:pt x="10" y="329"/>
                    </a:lnTo>
                    <a:lnTo>
                      <a:pt x="0" y="288"/>
                    </a:lnTo>
                    <a:lnTo>
                      <a:pt x="0" y="251"/>
                    </a:lnTo>
                    <a:lnTo>
                      <a:pt x="0" y="214"/>
                    </a:lnTo>
                    <a:lnTo>
                      <a:pt x="10" y="172"/>
                    </a:lnTo>
                    <a:lnTo>
                      <a:pt x="27" y="137"/>
                    </a:lnTo>
                    <a:lnTo>
                      <a:pt x="47" y="105"/>
                    </a:lnTo>
                    <a:lnTo>
                      <a:pt x="74" y="73"/>
                    </a:lnTo>
                    <a:lnTo>
                      <a:pt x="105" y="48"/>
                    </a:lnTo>
                    <a:lnTo>
                      <a:pt x="136" y="27"/>
                    </a:lnTo>
                    <a:lnTo>
                      <a:pt x="173" y="11"/>
                    </a:lnTo>
                    <a:lnTo>
                      <a:pt x="209" y="0"/>
                    </a:lnTo>
                    <a:lnTo>
                      <a:pt x="251" y="0"/>
                    </a:lnTo>
                    <a:lnTo>
                      <a:pt x="288" y="0"/>
                    </a:lnTo>
                    <a:lnTo>
                      <a:pt x="325" y="11"/>
                    </a:lnTo>
                    <a:lnTo>
                      <a:pt x="361" y="27"/>
                    </a:lnTo>
                    <a:lnTo>
                      <a:pt x="397" y="48"/>
                    </a:lnTo>
                    <a:lnTo>
                      <a:pt x="429" y="73"/>
                    </a:lnTo>
                    <a:lnTo>
                      <a:pt x="455" y="105"/>
                    </a:lnTo>
                    <a:lnTo>
                      <a:pt x="476" y="137"/>
                    </a:lnTo>
                    <a:lnTo>
                      <a:pt x="492" y="172"/>
                    </a:lnTo>
                    <a:lnTo>
                      <a:pt x="497" y="214"/>
                    </a:lnTo>
                    <a:lnTo>
                      <a:pt x="502" y="251"/>
                    </a:lnTo>
                    <a:lnTo>
                      <a:pt x="497" y="288"/>
                    </a:lnTo>
                    <a:lnTo>
                      <a:pt x="492" y="329"/>
                    </a:lnTo>
                    <a:lnTo>
                      <a:pt x="476" y="366"/>
                    </a:lnTo>
                    <a:lnTo>
                      <a:pt x="455" y="398"/>
                    </a:lnTo>
                    <a:lnTo>
                      <a:pt x="429" y="428"/>
                    </a:lnTo>
                    <a:lnTo>
                      <a:pt x="397" y="455"/>
                    </a:lnTo>
                    <a:lnTo>
                      <a:pt x="361" y="475"/>
                    </a:lnTo>
                    <a:lnTo>
                      <a:pt x="325" y="491"/>
                    </a:lnTo>
                    <a:lnTo>
                      <a:pt x="288" y="502"/>
                    </a:lnTo>
                    <a:lnTo>
                      <a:pt x="251" y="502"/>
                    </a:lnTo>
                    <a:lnTo>
                      <a:pt x="209" y="502"/>
                    </a:lnTo>
                    <a:lnTo>
                      <a:pt x="173" y="491"/>
                    </a:lnTo>
                    <a:lnTo>
                      <a:pt x="136" y="475"/>
                    </a:lnTo>
                    <a:lnTo>
                      <a:pt x="100" y="455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22" name="Freeform 210">
                <a:extLst>
                  <a:ext uri="{FF2B5EF4-FFF2-40B4-BE49-F238E27FC236}">
                    <a16:creationId xmlns:a16="http://schemas.microsoft.com/office/drawing/2014/main" id="{2A0EE508-ECAE-953A-945B-F03BE0527D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9" y="2929"/>
                <a:ext cx="106" cy="106"/>
              </a:xfrm>
              <a:custGeom>
                <a:avLst/>
                <a:gdLst>
                  <a:gd name="T0" fmla="*/ 94 w 532"/>
                  <a:gd name="T1" fmla="*/ 432 h 532"/>
                  <a:gd name="T2" fmla="*/ 69 w 532"/>
                  <a:gd name="T3" fmla="*/ 402 h 532"/>
                  <a:gd name="T4" fmla="*/ 71 w 532"/>
                  <a:gd name="T5" fmla="*/ 406 h 532"/>
                  <a:gd name="T6" fmla="*/ 43 w 532"/>
                  <a:gd name="T7" fmla="*/ 419 h 532"/>
                  <a:gd name="T8" fmla="*/ 56 w 532"/>
                  <a:gd name="T9" fmla="*/ 374 h 532"/>
                  <a:gd name="T10" fmla="*/ 41 w 532"/>
                  <a:gd name="T11" fmla="*/ 338 h 532"/>
                  <a:gd name="T12" fmla="*/ 30 w 532"/>
                  <a:gd name="T13" fmla="*/ 298 h 532"/>
                  <a:gd name="T14" fmla="*/ 32 w 532"/>
                  <a:gd name="T15" fmla="*/ 303 h 532"/>
                  <a:gd name="T16" fmla="*/ 0 w 532"/>
                  <a:gd name="T17" fmla="*/ 303 h 532"/>
                  <a:gd name="T18" fmla="*/ 32 w 532"/>
                  <a:gd name="T19" fmla="*/ 266 h 532"/>
                  <a:gd name="T20" fmla="*/ 30 w 532"/>
                  <a:gd name="T21" fmla="*/ 233 h 532"/>
                  <a:gd name="T22" fmla="*/ 41 w 532"/>
                  <a:gd name="T23" fmla="*/ 193 h 532"/>
                  <a:gd name="T24" fmla="*/ 27 w 532"/>
                  <a:gd name="T25" fmla="*/ 146 h 532"/>
                  <a:gd name="T26" fmla="*/ 42 w 532"/>
                  <a:gd name="T27" fmla="*/ 152 h 532"/>
                  <a:gd name="T28" fmla="*/ 55 w 532"/>
                  <a:gd name="T29" fmla="*/ 160 h 532"/>
                  <a:gd name="T30" fmla="*/ 74 w 532"/>
                  <a:gd name="T31" fmla="*/ 130 h 532"/>
                  <a:gd name="T32" fmla="*/ 100 w 532"/>
                  <a:gd name="T33" fmla="*/ 100 h 532"/>
                  <a:gd name="T34" fmla="*/ 110 w 532"/>
                  <a:gd name="T35" fmla="*/ 51 h 532"/>
                  <a:gd name="T36" fmla="*/ 120 w 532"/>
                  <a:gd name="T37" fmla="*/ 63 h 532"/>
                  <a:gd name="T38" fmla="*/ 128 w 532"/>
                  <a:gd name="T39" fmla="*/ 75 h 532"/>
                  <a:gd name="T40" fmla="*/ 157 w 532"/>
                  <a:gd name="T41" fmla="*/ 56 h 532"/>
                  <a:gd name="T42" fmla="*/ 193 w 532"/>
                  <a:gd name="T43" fmla="*/ 40 h 532"/>
                  <a:gd name="T44" fmla="*/ 220 w 532"/>
                  <a:gd name="T45" fmla="*/ 1 h 532"/>
                  <a:gd name="T46" fmla="*/ 224 w 532"/>
                  <a:gd name="T47" fmla="*/ 15 h 532"/>
                  <a:gd name="T48" fmla="*/ 224 w 532"/>
                  <a:gd name="T49" fmla="*/ 31 h 532"/>
                  <a:gd name="T50" fmla="*/ 303 w 532"/>
                  <a:gd name="T51" fmla="*/ 31 h 532"/>
                  <a:gd name="T52" fmla="*/ 335 w 532"/>
                  <a:gd name="T53" fmla="*/ 42 h 532"/>
                  <a:gd name="T54" fmla="*/ 333 w 532"/>
                  <a:gd name="T55" fmla="*/ 40 h 532"/>
                  <a:gd name="T56" fmla="*/ 346 w 532"/>
                  <a:gd name="T57" fmla="*/ 12 h 532"/>
                  <a:gd name="T58" fmla="*/ 370 w 532"/>
                  <a:gd name="T59" fmla="*/ 56 h 532"/>
                  <a:gd name="T60" fmla="*/ 405 w 532"/>
                  <a:gd name="T61" fmla="*/ 76 h 532"/>
                  <a:gd name="T62" fmla="*/ 433 w 532"/>
                  <a:gd name="T63" fmla="*/ 101 h 532"/>
                  <a:gd name="T64" fmla="*/ 431 w 532"/>
                  <a:gd name="T65" fmla="*/ 99 h 532"/>
                  <a:gd name="T66" fmla="*/ 456 w 532"/>
                  <a:gd name="T67" fmla="*/ 78 h 532"/>
                  <a:gd name="T68" fmla="*/ 458 w 532"/>
                  <a:gd name="T69" fmla="*/ 130 h 532"/>
                  <a:gd name="T70" fmla="*/ 477 w 532"/>
                  <a:gd name="T71" fmla="*/ 160 h 532"/>
                  <a:gd name="T72" fmla="*/ 492 w 532"/>
                  <a:gd name="T73" fmla="*/ 193 h 532"/>
                  <a:gd name="T74" fmla="*/ 491 w 532"/>
                  <a:gd name="T75" fmla="*/ 189 h 532"/>
                  <a:gd name="T76" fmla="*/ 522 w 532"/>
                  <a:gd name="T77" fmla="*/ 186 h 532"/>
                  <a:gd name="T78" fmla="*/ 527 w 532"/>
                  <a:gd name="T79" fmla="*/ 227 h 532"/>
                  <a:gd name="T80" fmla="*/ 502 w 532"/>
                  <a:gd name="T81" fmla="*/ 268 h 532"/>
                  <a:gd name="T82" fmla="*/ 496 w 532"/>
                  <a:gd name="T83" fmla="*/ 300 h 532"/>
                  <a:gd name="T84" fmla="*/ 527 w 532"/>
                  <a:gd name="T85" fmla="*/ 305 h 532"/>
                  <a:gd name="T86" fmla="*/ 527 w 532"/>
                  <a:gd name="T87" fmla="*/ 305 h 532"/>
                  <a:gd name="T88" fmla="*/ 491 w 532"/>
                  <a:gd name="T89" fmla="*/ 342 h 532"/>
                  <a:gd name="T90" fmla="*/ 476 w 532"/>
                  <a:gd name="T91" fmla="*/ 375 h 532"/>
                  <a:gd name="T92" fmla="*/ 457 w 532"/>
                  <a:gd name="T93" fmla="*/ 403 h 532"/>
                  <a:gd name="T94" fmla="*/ 458 w 532"/>
                  <a:gd name="T95" fmla="*/ 402 h 532"/>
                  <a:gd name="T96" fmla="*/ 482 w 532"/>
                  <a:gd name="T97" fmla="*/ 422 h 532"/>
                  <a:gd name="T98" fmla="*/ 431 w 532"/>
                  <a:gd name="T99" fmla="*/ 434 h 532"/>
                  <a:gd name="T100" fmla="*/ 403 w 532"/>
                  <a:gd name="T101" fmla="*/ 458 h 532"/>
                  <a:gd name="T102" fmla="*/ 368 w 532"/>
                  <a:gd name="T103" fmla="*/ 477 h 532"/>
                  <a:gd name="T104" fmla="*/ 370 w 532"/>
                  <a:gd name="T105" fmla="*/ 476 h 532"/>
                  <a:gd name="T106" fmla="*/ 382 w 532"/>
                  <a:gd name="T107" fmla="*/ 505 h 532"/>
                  <a:gd name="T108" fmla="*/ 333 w 532"/>
                  <a:gd name="T109" fmla="*/ 492 h 532"/>
                  <a:gd name="T110" fmla="*/ 299 w 532"/>
                  <a:gd name="T111" fmla="*/ 501 h 532"/>
                  <a:gd name="T112" fmla="*/ 266 w 532"/>
                  <a:gd name="T113" fmla="*/ 501 h 532"/>
                  <a:gd name="T114" fmla="*/ 224 w 532"/>
                  <a:gd name="T115" fmla="*/ 532 h 532"/>
                  <a:gd name="T116" fmla="*/ 224 w 532"/>
                  <a:gd name="T117" fmla="*/ 517 h 532"/>
                  <a:gd name="T118" fmla="*/ 228 w 532"/>
                  <a:gd name="T119" fmla="*/ 501 h 532"/>
                  <a:gd name="T120" fmla="*/ 194 w 532"/>
                  <a:gd name="T121" fmla="*/ 492 h 532"/>
                  <a:gd name="T122" fmla="*/ 158 w 532"/>
                  <a:gd name="T123" fmla="*/ 477 h 532"/>
                  <a:gd name="T124" fmla="*/ 107 w 532"/>
                  <a:gd name="T125" fmla="*/ 483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2" h="532">
                    <a:moveTo>
                      <a:pt x="124" y="458"/>
                    </a:moveTo>
                    <a:lnTo>
                      <a:pt x="94" y="432"/>
                    </a:lnTo>
                    <a:lnTo>
                      <a:pt x="73" y="455"/>
                    </a:lnTo>
                    <a:lnTo>
                      <a:pt x="105" y="482"/>
                    </a:lnTo>
                    <a:lnTo>
                      <a:pt x="124" y="458"/>
                    </a:lnTo>
                    <a:close/>
                    <a:moveTo>
                      <a:pt x="94" y="432"/>
                    </a:moveTo>
                    <a:lnTo>
                      <a:pt x="95" y="432"/>
                    </a:lnTo>
                    <a:lnTo>
                      <a:pt x="96" y="434"/>
                    </a:lnTo>
                    <a:lnTo>
                      <a:pt x="84" y="443"/>
                    </a:lnTo>
                    <a:lnTo>
                      <a:pt x="94" y="432"/>
                    </a:lnTo>
                    <a:close/>
                    <a:moveTo>
                      <a:pt x="96" y="434"/>
                    </a:moveTo>
                    <a:lnTo>
                      <a:pt x="69" y="402"/>
                    </a:lnTo>
                    <a:lnTo>
                      <a:pt x="45" y="422"/>
                    </a:lnTo>
                    <a:lnTo>
                      <a:pt x="71" y="453"/>
                    </a:lnTo>
                    <a:lnTo>
                      <a:pt x="96" y="434"/>
                    </a:lnTo>
                    <a:close/>
                    <a:moveTo>
                      <a:pt x="69" y="402"/>
                    </a:moveTo>
                    <a:lnTo>
                      <a:pt x="70" y="403"/>
                    </a:lnTo>
                    <a:lnTo>
                      <a:pt x="71" y="406"/>
                    </a:lnTo>
                    <a:lnTo>
                      <a:pt x="57" y="413"/>
                    </a:lnTo>
                    <a:lnTo>
                      <a:pt x="69" y="402"/>
                    </a:lnTo>
                    <a:close/>
                    <a:moveTo>
                      <a:pt x="71" y="406"/>
                    </a:moveTo>
                    <a:lnTo>
                      <a:pt x="56" y="374"/>
                    </a:lnTo>
                    <a:lnTo>
                      <a:pt x="27" y="388"/>
                    </a:lnTo>
                    <a:lnTo>
                      <a:pt x="43" y="419"/>
                    </a:lnTo>
                    <a:lnTo>
                      <a:pt x="71" y="406"/>
                    </a:lnTo>
                    <a:close/>
                    <a:moveTo>
                      <a:pt x="56" y="374"/>
                    </a:moveTo>
                    <a:lnTo>
                      <a:pt x="56" y="375"/>
                    </a:lnTo>
                    <a:lnTo>
                      <a:pt x="56" y="375"/>
                    </a:lnTo>
                    <a:lnTo>
                      <a:pt x="42" y="381"/>
                    </a:lnTo>
                    <a:lnTo>
                      <a:pt x="56" y="374"/>
                    </a:lnTo>
                    <a:close/>
                    <a:moveTo>
                      <a:pt x="56" y="375"/>
                    </a:moveTo>
                    <a:lnTo>
                      <a:pt x="41" y="338"/>
                    </a:lnTo>
                    <a:lnTo>
                      <a:pt x="11" y="350"/>
                    </a:lnTo>
                    <a:lnTo>
                      <a:pt x="27" y="387"/>
                    </a:lnTo>
                    <a:lnTo>
                      <a:pt x="56" y="375"/>
                    </a:lnTo>
                    <a:close/>
                    <a:moveTo>
                      <a:pt x="41" y="338"/>
                    </a:moveTo>
                    <a:lnTo>
                      <a:pt x="41" y="339"/>
                    </a:lnTo>
                    <a:lnTo>
                      <a:pt x="41" y="340"/>
                    </a:lnTo>
                    <a:lnTo>
                      <a:pt x="25" y="344"/>
                    </a:lnTo>
                    <a:lnTo>
                      <a:pt x="41" y="338"/>
                    </a:lnTo>
                    <a:close/>
                    <a:moveTo>
                      <a:pt x="41" y="340"/>
                    </a:moveTo>
                    <a:lnTo>
                      <a:pt x="30" y="298"/>
                    </a:lnTo>
                    <a:lnTo>
                      <a:pt x="0" y="307"/>
                    </a:lnTo>
                    <a:lnTo>
                      <a:pt x="11" y="348"/>
                    </a:lnTo>
                    <a:lnTo>
                      <a:pt x="41" y="340"/>
                    </a:lnTo>
                    <a:close/>
                    <a:moveTo>
                      <a:pt x="30" y="298"/>
                    </a:moveTo>
                    <a:lnTo>
                      <a:pt x="32" y="300"/>
                    </a:lnTo>
                    <a:lnTo>
                      <a:pt x="32" y="303"/>
                    </a:lnTo>
                    <a:lnTo>
                      <a:pt x="15" y="303"/>
                    </a:lnTo>
                    <a:lnTo>
                      <a:pt x="30" y="298"/>
                    </a:lnTo>
                    <a:close/>
                    <a:moveTo>
                      <a:pt x="32" y="303"/>
                    </a:moveTo>
                    <a:lnTo>
                      <a:pt x="32" y="266"/>
                    </a:lnTo>
                    <a:lnTo>
                      <a:pt x="0" y="266"/>
                    </a:lnTo>
                    <a:lnTo>
                      <a:pt x="0" y="303"/>
                    </a:lnTo>
                    <a:lnTo>
                      <a:pt x="32" y="303"/>
                    </a:lnTo>
                    <a:close/>
                    <a:moveTo>
                      <a:pt x="32" y="266"/>
                    </a:moveTo>
                    <a:lnTo>
                      <a:pt x="32" y="229"/>
                    </a:lnTo>
                    <a:lnTo>
                      <a:pt x="0" y="229"/>
                    </a:lnTo>
                    <a:lnTo>
                      <a:pt x="0" y="266"/>
                    </a:lnTo>
                    <a:lnTo>
                      <a:pt x="32" y="266"/>
                    </a:lnTo>
                    <a:close/>
                    <a:moveTo>
                      <a:pt x="32" y="229"/>
                    </a:moveTo>
                    <a:lnTo>
                      <a:pt x="32" y="231"/>
                    </a:lnTo>
                    <a:lnTo>
                      <a:pt x="30" y="233"/>
                    </a:lnTo>
                    <a:lnTo>
                      <a:pt x="15" y="229"/>
                    </a:lnTo>
                    <a:lnTo>
                      <a:pt x="32" y="229"/>
                    </a:lnTo>
                    <a:close/>
                    <a:moveTo>
                      <a:pt x="30" y="233"/>
                    </a:moveTo>
                    <a:lnTo>
                      <a:pt x="41" y="191"/>
                    </a:lnTo>
                    <a:lnTo>
                      <a:pt x="11" y="184"/>
                    </a:lnTo>
                    <a:lnTo>
                      <a:pt x="0" y="226"/>
                    </a:lnTo>
                    <a:lnTo>
                      <a:pt x="30" y="233"/>
                    </a:lnTo>
                    <a:close/>
                    <a:moveTo>
                      <a:pt x="41" y="191"/>
                    </a:moveTo>
                    <a:lnTo>
                      <a:pt x="41" y="193"/>
                    </a:lnTo>
                    <a:lnTo>
                      <a:pt x="41" y="193"/>
                    </a:lnTo>
                    <a:lnTo>
                      <a:pt x="25" y="187"/>
                    </a:lnTo>
                    <a:lnTo>
                      <a:pt x="41" y="191"/>
                    </a:lnTo>
                    <a:close/>
                    <a:moveTo>
                      <a:pt x="41" y="193"/>
                    </a:moveTo>
                    <a:lnTo>
                      <a:pt x="56" y="158"/>
                    </a:lnTo>
                    <a:lnTo>
                      <a:pt x="27" y="146"/>
                    </a:lnTo>
                    <a:lnTo>
                      <a:pt x="11" y="181"/>
                    </a:lnTo>
                    <a:lnTo>
                      <a:pt x="41" y="193"/>
                    </a:lnTo>
                    <a:close/>
                    <a:moveTo>
                      <a:pt x="56" y="158"/>
                    </a:moveTo>
                    <a:lnTo>
                      <a:pt x="55" y="159"/>
                    </a:lnTo>
                    <a:lnTo>
                      <a:pt x="55" y="160"/>
                    </a:lnTo>
                    <a:lnTo>
                      <a:pt x="42" y="152"/>
                    </a:lnTo>
                    <a:lnTo>
                      <a:pt x="56" y="158"/>
                    </a:lnTo>
                    <a:close/>
                    <a:moveTo>
                      <a:pt x="55" y="160"/>
                    </a:moveTo>
                    <a:lnTo>
                      <a:pt x="75" y="128"/>
                    </a:lnTo>
                    <a:lnTo>
                      <a:pt x="49" y="111"/>
                    </a:lnTo>
                    <a:lnTo>
                      <a:pt x="28" y="142"/>
                    </a:lnTo>
                    <a:lnTo>
                      <a:pt x="55" y="160"/>
                    </a:lnTo>
                    <a:close/>
                    <a:moveTo>
                      <a:pt x="75" y="128"/>
                    </a:moveTo>
                    <a:lnTo>
                      <a:pt x="75" y="129"/>
                    </a:lnTo>
                    <a:lnTo>
                      <a:pt x="74" y="130"/>
                    </a:lnTo>
                    <a:lnTo>
                      <a:pt x="62" y="120"/>
                    </a:lnTo>
                    <a:lnTo>
                      <a:pt x="75" y="128"/>
                    </a:lnTo>
                    <a:close/>
                    <a:moveTo>
                      <a:pt x="74" y="130"/>
                    </a:moveTo>
                    <a:lnTo>
                      <a:pt x="101" y="99"/>
                    </a:lnTo>
                    <a:lnTo>
                      <a:pt x="76" y="78"/>
                    </a:lnTo>
                    <a:lnTo>
                      <a:pt x="51" y="110"/>
                    </a:lnTo>
                    <a:lnTo>
                      <a:pt x="74" y="130"/>
                    </a:lnTo>
                    <a:close/>
                    <a:moveTo>
                      <a:pt x="101" y="99"/>
                    </a:moveTo>
                    <a:lnTo>
                      <a:pt x="100" y="100"/>
                    </a:lnTo>
                    <a:lnTo>
                      <a:pt x="99" y="101"/>
                    </a:lnTo>
                    <a:lnTo>
                      <a:pt x="89" y="88"/>
                    </a:lnTo>
                    <a:lnTo>
                      <a:pt x="101" y="99"/>
                    </a:lnTo>
                    <a:close/>
                    <a:moveTo>
                      <a:pt x="99" y="101"/>
                    </a:moveTo>
                    <a:lnTo>
                      <a:pt x="129" y="74"/>
                    </a:lnTo>
                    <a:lnTo>
                      <a:pt x="110" y="51"/>
                    </a:lnTo>
                    <a:lnTo>
                      <a:pt x="78" y="76"/>
                    </a:lnTo>
                    <a:lnTo>
                      <a:pt x="99" y="101"/>
                    </a:lnTo>
                    <a:close/>
                    <a:moveTo>
                      <a:pt x="129" y="74"/>
                    </a:moveTo>
                    <a:lnTo>
                      <a:pt x="129" y="75"/>
                    </a:lnTo>
                    <a:lnTo>
                      <a:pt x="128" y="75"/>
                    </a:lnTo>
                    <a:lnTo>
                      <a:pt x="120" y="63"/>
                    </a:lnTo>
                    <a:lnTo>
                      <a:pt x="129" y="74"/>
                    </a:lnTo>
                    <a:close/>
                    <a:moveTo>
                      <a:pt x="128" y="75"/>
                    </a:moveTo>
                    <a:lnTo>
                      <a:pt x="160" y="55"/>
                    </a:lnTo>
                    <a:lnTo>
                      <a:pt x="143" y="28"/>
                    </a:lnTo>
                    <a:lnTo>
                      <a:pt x="111" y="50"/>
                    </a:lnTo>
                    <a:lnTo>
                      <a:pt x="128" y="75"/>
                    </a:lnTo>
                    <a:close/>
                    <a:moveTo>
                      <a:pt x="160" y="55"/>
                    </a:moveTo>
                    <a:lnTo>
                      <a:pt x="159" y="56"/>
                    </a:lnTo>
                    <a:lnTo>
                      <a:pt x="157" y="56"/>
                    </a:lnTo>
                    <a:lnTo>
                      <a:pt x="151" y="42"/>
                    </a:lnTo>
                    <a:lnTo>
                      <a:pt x="160" y="55"/>
                    </a:lnTo>
                    <a:close/>
                    <a:moveTo>
                      <a:pt x="157" y="56"/>
                    </a:moveTo>
                    <a:lnTo>
                      <a:pt x="194" y="40"/>
                    </a:lnTo>
                    <a:lnTo>
                      <a:pt x="181" y="12"/>
                    </a:lnTo>
                    <a:lnTo>
                      <a:pt x="145" y="27"/>
                    </a:lnTo>
                    <a:lnTo>
                      <a:pt x="157" y="56"/>
                    </a:lnTo>
                    <a:close/>
                    <a:moveTo>
                      <a:pt x="194" y="40"/>
                    </a:moveTo>
                    <a:lnTo>
                      <a:pt x="193" y="40"/>
                    </a:lnTo>
                    <a:lnTo>
                      <a:pt x="192" y="42"/>
                    </a:lnTo>
                    <a:lnTo>
                      <a:pt x="188" y="26"/>
                    </a:lnTo>
                    <a:lnTo>
                      <a:pt x="194" y="40"/>
                    </a:lnTo>
                    <a:close/>
                    <a:moveTo>
                      <a:pt x="192" y="42"/>
                    </a:moveTo>
                    <a:lnTo>
                      <a:pt x="228" y="30"/>
                    </a:lnTo>
                    <a:lnTo>
                      <a:pt x="220" y="1"/>
                    </a:lnTo>
                    <a:lnTo>
                      <a:pt x="183" y="11"/>
                    </a:lnTo>
                    <a:lnTo>
                      <a:pt x="192" y="42"/>
                    </a:lnTo>
                    <a:close/>
                    <a:moveTo>
                      <a:pt x="228" y="30"/>
                    </a:moveTo>
                    <a:lnTo>
                      <a:pt x="226" y="31"/>
                    </a:lnTo>
                    <a:lnTo>
                      <a:pt x="224" y="31"/>
                    </a:lnTo>
                    <a:lnTo>
                      <a:pt x="224" y="15"/>
                    </a:lnTo>
                    <a:lnTo>
                      <a:pt x="228" y="30"/>
                    </a:lnTo>
                    <a:close/>
                    <a:moveTo>
                      <a:pt x="224" y="31"/>
                    </a:moveTo>
                    <a:lnTo>
                      <a:pt x="266" y="31"/>
                    </a:lnTo>
                    <a:lnTo>
                      <a:pt x="266" y="0"/>
                    </a:lnTo>
                    <a:lnTo>
                      <a:pt x="224" y="0"/>
                    </a:lnTo>
                    <a:lnTo>
                      <a:pt x="224" y="31"/>
                    </a:lnTo>
                    <a:close/>
                    <a:moveTo>
                      <a:pt x="266" y="31"/>
                    </a:moveTo>
                    <a:lnTo>
                      <a:pt x="303" y="31"/>
                    </a:lnTo>
                    <a:lnTo>
                      <a:pt x="303" y="0"/>
                    </a:lnTo>
                    <a:lnTo>
                      <a:pt x="266" y="0"/>
                    </a:lnTo>
                    <a:lnTo>
                      <a:pt x="266" y="31"/>
                    </a:lnTo>
                    <a:close/>
                    <a:moveTo>
                      <a:pt x="303" y="31"/>
                    </a:moveTo>
                    <a:lnTo>
                      <a:pt x="301" y="31"/>
                    </a:lnTo>
                    <a:lnTo>
                      <a:pt x="299" y="30"/>
                    </a:lnTo>
                    <a:lnTo>
                      <a:pt x="303" y="15"/>
                    </a:lnTo>
                    <a:lnTo>
                      <a:pt x="303" y="31"/>
                    </a:lnTo>
                    <a:close/>
                    <a:moveTo>
                      <a:pt x="299" y="30"/>
                    </a:moveTo>
                    <a:lnTo>
                      <a:pt x="335" y="42"/>
                    </a:lnTo>
                    <a:lnTo>
                      <a:pt x="344" y="11"/>
                    </a:lnTo>
                    <a:lnTo>
                      <a:pt x="307" y="1"/>
                    </a:lnTo>
                    <a:lnTo>
                      <a:pt x="299" y="30"/>
                    </a:lnTo>
                    <a:close/>
                    <a:moveTo>
                      <a:pt x="335" y="42"/>
                    </a:moveTo>
                    <a:lnTo>
                      <a:pt x="334" y="40"/>
                    </a:lnTo>
                    <a:lnTo>
                      <a:pt x="333" y="40"/>
                    </a:lnTo>
                    <a:lnTo>
                      <a:pt x="340" y="26"/>
                    </a:lnTo>
                    <a:lnTo>
                      <a:pt x="335" y="42"/>
                    </a:lnTo>
                    <a:close/>
                    <a:moveTo>
                      <a:pt x="333" y="40"/>
                    </a:moveTo>
                    <a:lnTo>
                      <a:pt x="370" y="56"/>
                    </a:lnTo>
                    <a:lnTo>
                      <a:pt x="382" y="27"/>
                    </a:lnTo>
                    <a:lnTo>
                      <a:pt x="346" y="12"/>
                    </a:lnTo>
                    <a:lnTo>
                      <a:pt x="333" y="40"/>
                    </a:lnTo>
                    <a:close/>
                    <a:moveTo>
                      <a:pt x="370" y="56"/>
                    </a:moveTo>
                    <a:lnTo>
                      <a:pt x="369" y="56"/>
                    </a:lnTo>
                    <a:lnTo>
                      <a:pt x="368" y="55"/>
                    </a:lnTo>
                    <a:lnTo>
                      <a:pt x="376" y="42"/>
                    </a:lnTo>
                    <a:lnTo>
                      <a:pt x="370" y="56"/>
                    </a:lnTo>
                    <a:close/>
                    <a:moveTo>
                      <a:pt x="368" y="55"/>
                    </a:moveTo>
                    <a:lnTo>
                      <a:pt x="405" y="76"/>
                    </a:lnTo>
                    <a:lnTo>
                      <a:pt x="420" y="49"/>
                    </a:lnTo>
                    <a:lnTo>
                      <a:pt x="383" y="28"/>
                    </a:lnTo>
                    <a:lnTo>
                      <a:pt x="368" y="55"/>
                    </a:lnTo>
                    <a:close/>
                    <a:moveTo>
                      <a:pt x="405" y="76"/>
                    </a:moveTo>
                    <a:lnTo>
                      <a:pt x="404" y="75"/>
                    </a:lnTo>
                    <a:lnTo>
                      <a:pt x="403" y="74"/>
                    </a:lnTo>
                    <a:lnTo>
                      <a:pt x="412" y="63"/>
                    </a:lnTo>
                    <a:lnTo>
                      <a:pt x="405" y="76"/>
                    </a:lnTo>
                    <a:close/>
                    <a:moveTo>
                      <a:pt x="403" y="74"/>
                    </a:moveTo>
                    <a:lnTo>
                      <a:pt x="433" y="101"/>
                    </a:lnTo>
                    <a:lnTo>
                      <a:pt x="454" y="76"/>
                    </a:lnTo>
                    <a:lnTo>
                      <a:pt x="422" y="51"/>
                    </a:lnTo>
                    <a:lnTo>
                      <a:pt x="403" y="74"/>
                    </a:lnTo>
                    <a:close/>
                    <a:moveTo>
                      <a:pt x="433" y="101"/>
                    </a:moveTo>
                    <a:lnTo>
                      <a:pt x="432" y="100"/>
                    </a:lnTo>
                    <a:lnTo>
                      <a:pt x="431" y="99"/>
                    </a:lnTo>
                    <a:lnTo>
                      <a:pt x="444" y="88"/>
                    </a:lnTo>
                    <a:lnTo>
                      <a:pt x="433" y="101"/>
                    </a:lnTo>
                    <a:close/>
                    <a:moveTo>
                      <a:pt x="431" y="99"/>
                    </a:moveTo>
                    <a:lnTo>
                      <a:pt x="458" y="130"/>
                    </a:lnTo>
                    <a:lnTo>
                      <a:pt x="482" y="110"/>
                    </a:lnTo>
                    <a:lnTo>
                      <a:pt x="456" y="78"/>
                    </a:lnTo>
                    <a:lnTo>
                      <a:pt x="431" y="99"/>
                    </a:lnTo>
                    <a:close/>
                    <a:moveTo>
                      <a:pt x="458" y="130"/>
                    </a:moveTo>
                    <a:lnTo>
                      <a:pt x="457" y="129"/>
                    </a:lnTo>
                    <a:lnTo>
                      <a:pt x="457" y="128"/>
                    </a:lnTo>
                    <a:lnTo>
                      <a:pt x="470" y="120"/>
                    </a:lnTo>
                    <a:lnTo>
                      <a:pt x="458" y="130"/>
                    </a:lnTo>
                    <a:close/>
                    <a:moveTo>
                      <a:pt x="457" y="128"/>
                    </a:moveTo>
                    <a:lnTo>
                      <a:pt x="477" y="160"/>
                    </a:lnTo>
                    <a:lnTo>
                      <a:pt x="504" y="142"/>
                    </a:lnTo>
                    <a:lnTo>
                      <a:pt x="483" y="111"/>
                    </a:lnTo>
                    <a:lnTo>
                      <a:pt x="457" y="128"/>
                    </a:lnTo>
                    <a:close/>
                    <a:moveTo>
                      <a:pt x="477" y="160"/>
                    </a:moveTo>
                    <a:lnTo>
                      <a:pt x="477" y="159"/>
                    </a:lnTo>
                    <a:lnTo>
                      <a:pt x="476" y="158"/>
                    </a:lnTo>
                    <a:lnTo>
                      <a:pt x="491" y="152"/>
                    </a:lnTo>
                    <a:lnTo>
                      <a:pt x="477" y="160"/>
                    </a:lnTo>
                    <a:close/>
                    <a:moveTo>
                      <a:pt x="476" y="158"/>
                    </a:moveTo>
                    <a:lnTo>
                      <a:pt x="492" y="193"/>
                    </a:lnTo>
                    <a:lnTo>
                      <a:pt x="521" y="181"/>
                    </a:lnTo>
                    <a:lnTo>
                      <a:pt x="505" y="146"/>
                    </a:lnTo>
                    <a:lnTo>
                      <a:pt x="476" y="158"/>
                    </a:lnTo>
                    <a:close/>
                    <a:moveTo>
                      <a:pt x="492" y="193"/>
                    </a:moveTo>
                    <a:lnTo>
                      <a:pt x="492" y="192"/>
                    </a:lnTo>
                    <a:lnTo>
                      <a:pt x="491" y="189"/>
                    </a:lnTo>
                    <a:lnTo>
                      <a:pt x="507" y="187"/>
                    </a:lnTo>
                    <a:lnTo>
                      <a:pt x="492" y="193"/>
                    </a:lnTo>
                    <a:close/>
                    <a:moveTo>
                      <a:pt x="491" y="189"/>
                    </a:moveTo>
                    <a:lnTo>
                      <a:pt x="496" y="231"/>
                    </a:lnTo>
                    <a:lnTo>
                      <a:pt x="527" y="228"/>
                    </a:lnTo>
                    <a:lnTo>
                      <a:pt x="522" y="186"/>
                    </a:lnTo>
                    <a:lnTo>
                      <a:pt x="491" y="189"/>
                    </a:lnTo>
                    <a:close/>
                    <a:moveTo>
                      <a:pt x="527" y="227"/>
                    </a:moveTo>
                    <a:lnTo>
                      <a:pt x="527" y="225"/>
                    </a:lnTo>
                    <a:lnTo>
                      <a:pt x="527" y="228"/>
                    </a:lnTo>
                    <a:lnTo>
                      <a:pt x="512" y="229"/>
                    </a:lnTo>
                    <a:lnTo>
                      <a:pt x="527" y="227"/>
                    </a:lnTo>
                    <a:close/>
                    <a:moveTo>
                      <a:pt x="496" y="232"/>
                    </a:moveTo>
                    <a:lnTo>
                      <a:pt x="502" y="268"/>
                    </a:lnTo>
                    <a:lnTo>
                      <a:pt x="532" y="264"/>
                    </a:lnTo>
                    <a:lnTo>
                      <a:pt x="527" y="227"/>
                    </a:lnTo>
                    <a:lnTo>
                      <a:pt x="496" y="232"/>
                    </a:lnTo>
                    <a:close/>
                    <a:moveTo>
                      <a:pt x="502" y="268"/>
                    </a:moveTo>
                    <a:lnTo>
                      <a:pt x="501" y="266"/>
                    </a:lnTo>
                    <a:lnTo>
                      <a:pt x="502" y="264"/>
                    </a:lnTo>
                    <a:lnTo>
                      <a:pt x="517" y="266"/>
                    </a:lnTo>
                    <a:lnTo>
                      <a:pt x="502" y="268"/>
                    </a:lnTo>
                    <a:close/>
                    <a:moveTo>
                      <a:pt x="502" y="264"/>
                    </a:moveTo>
                    <a:lnTo>
                      <a:pt x="496" y="300"/>
                    </a:lnTo>
                    <a:lnTo>
                      <a:pt x="527" y="305"/>
                    </a:lnTo>
                    <a:lnTo>
                      <a:pt x="532" y="268"/>
                    </a:lnTo>
                    <a:lnTo>
                      <a:pt x="502" y="264"/>
                    </a:lnTo>
                    <a:close/>
                    <a:moveTo>
                      <a:pt x="527" y="305"/>
                    </a:moveTo>
                    <a:lnTo>
                      <a:pt x="527" y="307"/>
                    </a:lnTo>
                    <a:lnTo>
                      <a:pt x="527" y="305"/>
                    </a:lnTo>
                    <a:lnTo>
                      <a:pt x="512" y="303"/>
                    </a:lnTo>
                    <a:lnTo>
                      <a:pt x="527" y="305"/>
                    </a:lnTo>
                    <a:close/>
                    <a:moveTo>
                      <a:pt x="496" y="300"/>
                    </a:moveTo>
                    <a:lnTo>
                      <a:pt x="491" y="342"/>
                    </a:lnTo>
                    <a:lnTo>
                      <a:pt x="522" y="346"/>
                    </a:lnTo>
                    <a:lnTo>
                      <a:pt x="527" y="305"/>
                    </a:lnTo>
                    <a:lnTo>
                      <a:pt x="496" y="300"/>
                    </a:lnTo>
                    <a:close/>
                    <a:moveTo>
                      <a:pt x="491" y="342"/>
                    </a:moveTo>
                    <a:lnTo>
                      <a:pt x="492" y="340"/>
                    </a:lnTo>
                    <a:lnTo>
                      <a:pt x="492" y="338"/>
                    </a:lnTo>
                    <a:lnTo>
                      <a:pt x="507" y="344"/>
                    </a:lnTo>
                    <a:lnTo>
                      <a:pt x="491" y="342"/>
                    </a:lnTo>
                    <a:close/>
                    <a:moveTo>
                      <a:pt x="492" y="338"/>
                    </a:moveTo>
                    <a:lnTo>
                      <a:pt x="476" y="375"/>
                    </a:lnTo>
                    <a:lnTo>
                      <a:pt x="505" y="387"/>
                    </a:lnTo>
                    <a:lnTo>
                      <a:pt x="521" y="350"/>
                    </a:lnTo>
                    <a:lnTo>
                      <a:pt x="492" y="338"/>
                    </a:lnTo>
                    <a:close/>
                    <a:moveTo>
                      <a:pt x="476" y="375"/>
                    </a:moveTo>
                    <a:lnTo>
                      <a:pt x="477" y="374"/>
                    </a:lnTo>
                    <a:lnTo>
                      <a:pt x="477" y="372"/>
                    </a:lnTo>
                    <a:lnTo>
                      <a:pt x="491" y="381"/>
                    </a:lnTo>
                    <a:lnTo>
                      <a:pt x="476" y="375"/>
                    </a:lnTo>
                    <a:close/>
                    <a:moveTo>
                      <a:pt x="477" y="372"/>
                    </a:moveTo>
                    <a:lnTo>
                      <a:pt x="457" y="403"/>
                    </a:lnTo>
                    <a:lnTo>
                      <a:pt x="483" y="421"/>
                    </a:lnTo>
                    <a:lnTo>
                      <a:pt x="504" y="389"/>
                    </a:lnTo>
                    <a:lnTo>
                      <a:pt x="477" y="372"/>
                    </a:lnTo>
                    <a:close/>
                    <a:moveTo>
                      <a:pt x="457" y="403"/>
                    </a:moveTo>
                    <a:lnTo>
                      <a:pt x="457" y="403"/>
                    </a:lnTo>
                    <a:lnTo>
                      <a:pt x="458" y="402"/>
                    </a:lnTo>
                    <a:lnTo>
                      <a:pt x="470" y="413"/>
                    </a:lnTo>
                    <a:lnTo>
                      <a:pt x="457" y="403"/>
                    </a:lnTo>
                    <a:close/>
                    <a:moveTo>
                      <a:pt x="458" y="402"/>
                    </a:moveTo>
                    <a:lnTo>
                      <a:pt x="431" y="434"/>
                    </a:lnTo>
                    <a:lnTo>
                      <a:pt x="456" y="453"/>
                    </a:lnTo>
                    <a:lnTo>
                      <a:pt x="482" y="422"/>
                    </a:lnTo>
                    <a:lnTo>
                      <a:pt x="458" y="402"/>
                    </a:lnTo>
                    <a:close/>
                    <a:moveTo>
                      <a:pt x="431" y="434"/>
                    </a:moveTo>
                    <a:lnTo>
                      <a:pt x="432" y="432"/>
                    </a:lnTo>
                    <a:lnTo>
                      <a:pt x="433" y="432"/>
                    </a:lnTo>
                    <a:lnTo>
                      <a:pt x="444" y="443"/>
                    </a:lnTo>
                    <a:lnTo>
                      <a:pt x="431" y="434"/>
                    </a:lnTo>
                    <a:close/>
                    <a:moveTo>
                      <a:pt x="433" y="432"/>
                    </a:moveTo>
                    <a:lnTo>
                      <a:pt x="403" y="458"/>
                    </a:lnTo>
                    <a:lnTo>
                      <a:pt x="422" y="482"/>
                    </a:lnTo>
                    <a:lnTo>
                      <a:pt x="454" y="455"/>
                    </a:lnTo>
                    <a:lnTo>
                      <a:pt x="433" y="432"/>
                    </a:lnTo>
                    <a:close/>
                    <a:moveTo>
                      <a:pt x="403" y="458"/>
                    </a:moveTo>
                    <a:lnTo>
                      <a:pt x="404" y="457"/>
                    </a:lnTo>
                    <a:lnTo>
                      <a:pt x="405" y="457"/>
                    </a:lnTo>
                    <a:lnTo>
                      <a:pt x="412" y="470"/>
                    </a:lnTo>
                    <a:lnTo>
                      <a:pt x="403" y="458"/>
                    </a:lnTo>
                    <a:close/>
                    <a:moveTo>
                      <a:pt x="405" y="457"/>
                    </a:moveTo>
                    <a:lnTo>
                      <a:pt x="368" y="477"/>
                    </a:lnTo>
                    <a:lnTo>
                      <a:pt x="383" y="504"/>
                    </a:lnTo>
                    <a:lnTo>
                      <a:pt x="420" y="483"/>
                    </a:lnTo>
                    <a:lnTo>
                      <a:pt x="405" y="457"/>
                    </a:lnTo>
                    <a:close/>
                    <a:moveTo>
                      <a:pt x="368" y="477"/>
                    </a:moveTo>
                    <a:lnTo>
                      <a:pt x="369" y="477"/>
                    </a:lnTo>
                    <a:lnTo>
                      <a:pt x="370" y="476"/>
                    </a:lnTo>
                    <a:lnTo>
                      <a:pt x="376" y="490"/>
                    </a:lnTo>
                    <a:lnTo>
                      <a:pt x="368" y="477"/>
                    </a:lnTo>
                    <a:close/>
                    <a:moveTo>
                      <a:pt x="370" y="476"/>
                    </a:moveTo>
                    <a:lnTo>
                      <a:pt x="333" y="492"/>
                    </a:lnTo>
                    <a:lnTo>
                      <a:pt x="346" y="521"/>
                    </a:lnTo>
                    <a:lnTo>
                      <a:pt x="382" y="505"/>
                    </a:lnTo>
                    <a:lnTo>
                      <a:pt x="370" y="476"/>
                    </a:lnTo>
                    <a:close/>
                    <a:moveTo>
                      <a:pt x="333" y="492"/>
                    </a:moveTo>
                    <a:lnTo>
                      <a:pt x="334" y="491"/>
                    </a:lnTo>
                    <a:lnTo>
                      <a:pt x="335" y="491"/>
                    </a:lnTo>
                    <a:lnTo>
                      <a:pt x="340" y="506"/>
                    </a:lnTo>
                    <a:lnTo>
                      <a:pt x="333" y="492"/>
                    </a:lnTo>
                    <a:close/>
                    <a:moveTo>
                      <a:pt x="335" y="491"/>
                    </a:moveTo>
                    <a:lnTo>
                      <a:pt x="299" y="501"/>
                    </a:lnTo>
                    <a:lnTo>
                      <a:pt x="307" y="532"/>
                    </a:lnTo>
                    <a:lnTo>
                      <a:pt x="344" y="522"/>
                    </a:lnTo>
                    <a:lnTo>
                      <a:pt x="335" y="491"/>
                    </a:lnTo>
                    <a:close/>
                    <a:moveTo>
                      <a:pt x="299" y="501"/>
                    </a:moveTo>
                    <a:lnTo>
                      <a:pt x="301" y="501"/>
                    </a:lnTo>
                    <a:lnTo>
                      <a:pt x="303" y="501"/>
                    </a:lnTo>
                    <a:lnTo>
                      <a:pt x="303" y="517"/>
                    </a:lnTo>
                    <a:lnTo>
                      <a:pt x="299" y="501"/>
                    </a:lnTo>
                    <a:close/>
                    <a:moveTo>
                      <a:pt x="303" y="501"/>
                    </a:moveTo>
                    <a:lnTo>
                      <a:pt x="266" y="501"/>
                    </a:lnTo>
                    <a:lnTo>
                      <a:pt x="266" y="532"/>
                    </a:lnTo>
                    <a:lnTo>
                      <a:pt x="303" y="532"/>
                    </a:lnTo>
                    <a:lnTo>
                      <a:pt x="303" y="501"/>
                    </a:lnTo>
                    <a:close/>
                    <a:moveTo>
                      <a:pt x="266" y="501"/>
                    </a:moveTo>
                    <a:lnTo>
                      <a:pt x="224" y="501"/>
                    </a:lnTo>
                    <a:lnTo>
                      <a:pt x="224" y="532"/>
                    </a:lnTo>
                    <a:lnTo>
                      <a:pt x="266" y="532"/>
                    </a:lnTo>
                    <a:lnTo>
                      <a:pt x="266" y="501"/>
                    </a:lnTo>
                    <a:close/>
                    <a:moveTo>
                      <a:pt x="224" y="501"/>
                    </a:moveTo>
                    <a:lnTo>
                      <a:pt x="226" y="501"/>
                    </a:lnTo>
                    <a:lnTo>
                      <a:pt x="228" y="501"/>
                    </a:lnTo>
                    <a:lnTo>
                      <a:pt x="224" y="517"/>
                    </a:lnTo>
                    <a:lnTo>
                      <a:pt x="224" y="501"/>
                    </a:lnTo>
                    <a:close/>
                    <a:moveTo>
                      <a:pt x="228" y="501"/>
                    </a:moveTo>
                    <a:lnTo>
                      <a:pt x="192" y="491"/>
                    </a:lnTo>
                    <a:lnTo>
                      <a:pt x="183" y="522"/>
                    </a:lnTo>
                    <a:lnTo>
                      <a:pt x="220" y="532"/>
                    </a:lnTo>
                    <a:lnTo>
                      <a:pt x="228" y="501"/>
                    </a:lnTo>
                    <a:close/>
                    <a:moveTo>
                      <a:pt x="192" y="491"/>
                    </a:moveTo>
                    <a:lnTo>
                      <a:pt x="193" y="491"/>
                    </a:lnTo>
                    <a:lnTo>
                      <a:pt x="194" y="492"/>
                    </a:lnTo>
                    <a:lnTo>
                      <a:pt x="188" y="506"/>
                    </a:lnTo>
                    <a:lnTo>
                      <a:pt x="192" y="491"/>
                    </a:lnTo>
                    <a:close/>
                    <a:moveTo>
                      <a:pt x="194" y="492"/>
                    </a:moveTo>
                    <a:lnTo>
                      <a:pt x="157" y="476"/>
                    </a:lnTo>
                    <a:lnTo>
                      <a:pt x="145" y="505"/>
                    </a:lnTo>
                    <a:lnTo>
                      <a:pt x="181" y="521"/>
                    </a:lnTo>
                    <a:lnTo>
                      <a:pt x="194" y="492"/>
                    </a:lnTo>
                    <a:close/>
                    <a:moveTo>
                      <a:pt x="157" y="476"/>
                    </a:moveTo>
                    <a:lnTo>
                      <a:pt x="158" y="477"/>
                    </a:lnTo>
                    <a:lnTo>
                      <a:pt x="159" y="477"/>
                    </a:lnTo>
                    <a:lnTo>
                      <a:pt x="151" y="490"/>
                    </a:lnTo>
                    <a:lnTo>
                      <a:pt x="157" y="476"/>
                    </a:lnTo>
                    <a:close/>
                    <a:moveTo>
                      <a:pt x="159" y="477"/>
                    </a:moveTo>
                    <a:lnTo>
                      <a:pt x="122" y="457"/>
                    </a:lnTo>
                    <a:lnTo>
                      <a:pt x="107" y="483"/>
                    </a:lnTo>
                    <a:lnTo>
                      <a:pt x="144" y="504"/>
                    </a:lnTo>
                    <a:lnTo>
                      <a:pt x="159" y="47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23" name="Freeform 211">
                <a:extLst>
                  <a:ext uri="{FF2B5EF4-FFF2-40B4-BE49-F238E27FC236}">
                    <a16:creationId xmlns:a16="http://schemas.microsoft.com/office/drawing/2014/main" id="{29CB6D96-2B26-9466-5E83-262223835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248"/>
                <a:ext cx="101" cy="101"/>
              </a:xfrm>
              <a:custGeom>
                <a:avLst/>
                <a:gdLst>
                  <a:gd name="T0" fmla="*/ 282 w 506"/>
                  <a:gd name="T1" fmla="*/ 0 h 502"/>
                  <a:gd name="T2" fmla="*/ 240 w 506"/>
                  <a:gd name="T3" fmla="*/ 0 h 502"/>
                  <a:gd name="T4" fmla="*/ 198 w 506"/>
                  <a:gd name="T5" fmla="*/ 5 h 502"/>
                  <a:gd name="T6" fmla="*/ 162 w 506"/>
                  <a:gd name="T7" fmla="*/ 15 h 502"/>
                  <a:gd name="T8" fmla="*/ 125 w 506"/>
                  <a:gd name="T9" fmla="*/ 32 h 502"/>
                  <a:gd name="T10" fmla="*/ 94 w 506"/>
                  <a:gd name="T11" fmla="*/ 52 h 502"/>
                  <a:gd name="T12" fmla="*/ 68 w 506"/>
                  <a:gd name="T13" fmla="*/ 84 h 502"/>
                  <a:gd name="T14" fmla="*/ 41 w 506"/>
                  <a:gd name="T15" fmla="*/ 110 h 502"/>
                  <a:gd name="T16" fmla="*/ 26 w 506"/>
                  <a:gd name="T17" fmla="*/ 147 h 502"/>
                  <a:gd name="T18" fmla="*/ 11 w 506"/>
                  <a:gd name="T19" fmla="*/ 183 h 502"/>
                  <a:gd name="T20" fmla="*/ 6 w 506"/>
                  <a:gd name="T21" fmla="*/ 224 h 502"/>
                  <a:gd name="T22" fmla="*/ 0 w 506"/>
                  <a:gd name="T23" fmla="*/ 266 h 502"/>
                  <a:gd name="T24" fmla="*/ 6 w 506"/>
                  <a:gd name="T25" fmla="*/ 303 h 502"/>
                  <a:gd name="T26" fmla="*/ 21 w 506"/>
                  <a:gd name="T27" fmla="*/ 345 h 502"/>
                  <a:gd name="T28" fmla="*/ 36 w 506"/>
                  <a:gd name="T29" fmla="*/ 376 h 502"/>
                  <a:gd name="T30" fmla="*/ 58 w 506"/>
                  <a:gd name="T31" fmla="*/ 408 h 502"/>
                  <a:gd name="T32" fmla="*/ 83 w 506"/>
                  <a:gd name="T33" fmla="*/ 439 h 502"/>
                  <a:gd name="T34" fmla="*/ 115 w 506"/>
                  <a:gd name="T35" fmla="*/ 460 h 502"/>
                  <a:gd name="T36" fmla="*/ 152 w 506"/>
                  <a:gd name="T37" fmla="*/ 480 h 502"/>
                  <a:gd name="T38" fmla="*/ 188 w 506"/>
                  <a:gd name="T39" fmla="*/ 491 h 502"/>
                  <a:gd name="T40" fmla="*/ 230 w 506"/>
                  <a:gd name="T41" fmla="*/ 502 h 502"/>
                  <a:gd name="T42" fmla="*/ 267 w 506"/>
                  <a:gd name="T43" fmla="*/ 502 h 502"/>
                  <a:gd name="T44" fmla="*/ 309 w 506"/>
                  <a:gd name="T45" fmla="*/ 497 h 502"/>
                  <a:gd name="T46" fmla="*/ 344 w 506"/>
                  <a:gd name="T47" fmla="*/ 486 h 502"/>
                  <a:gd name="T48" fmla="*/ 381 w 506"/>
                  <a:gd name="T49" fmla="*/ 470 h 502"/>
                  <a:gd name="T50" fmla="*/ 413 w 506"/>
                  <a:gd name="T51" fmla="*/ 444 h 502"/>
                  <a:gd name="T52" fmla="*/ 439 w 506"/>
                  <a:gd name="T53" fmla="*/ 418 h 502"/>
                  <a:gd name="T54" fmla="*/ 465 w 506"/>
                  <a:gd name="T55" fmla="*/ 387 h 502"/>
                  <a:gd name="T56" fmla="*/ 486 w 506"/>
                  <a:gd name="T57" fmla="*/ 355 h 502"/>
                  <a:gd name="T58" fmla="*/ 496 w 506"/>
                  <a:gd name="T59" fmla="*/ 318 h 502"/>
                  <a:gd name="T60" fmla="*/ 506 w 506"/>
                  <a:gd name="T61" fmla="*/ 278 h 502"/>
                  <a:gd name="T62" fmla="*/ 506 w 506"/>
                  <a:gd name="T63" fmla="*/ 236 h 502"/>
                  <a:gd name="T64" fmla="*/ 501 w 506"/>
                  <a:gd name="T65" fmla="*/ 194 h 502"/>
                  <a:gd name="T66" fmla="*/ 486 w 506"/>
                  <a:gd name="T67" fmla="*/ 157 h 502"/>
                  <a:gd name="T68" fmla="*/ 470 w 506"/>
                  <a:gd name="T69" fmla="*/ 126 h 502"/>
                  <a:gd name="T70" fmla="*/ 449 w 506"/>
                  <a:gd name="T71" fmla="*/ 94 h 502"/>
                  <a:gd name="T72" fmla="*/ 423 w 506"/>
                  <a:gd name="T73" fmla="*/ 63 h 502"/>
                  <a:gd name="T74" fmla="*/ 391 w 506"/>
                  <a:gd name="T75" fmla="*/ 42 h 502"/>
                  <a:gd name="T76" fmla="*/ 356 w 506"/>
                  <a:gd name="T77" fmla="*/ 22 h 502"/>
                  <a:gd name="T78" fmla="*/ 319 w 506"/>
                  <a:gd name="T79" fmla="*/ 5 h 502"/>
                  <a:gd name="T80" fmla="*/ 282 w 506"/>
                  <a:gd name="T81" fmla="*/ 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6" h="502">
                    <a:moveTo>
                      <a:pt x="282" y="0"/>
                    </a:moveTo>
                    <a:lnTo>
                      <a:pt x="240" y="0"/>
                    </a:lnTo>
                    <a:lnTo>
                      <a:pt x="198" y="5"/>
                    </a:lnTo>
                    <a:lnTo>
                      <a:pt x="162" y="15"/>
                    </a:lnTo>
                    <a:lnTo>
                      <a:pt x="125" y="32"/>
                    </a:lnTo>
                    <a:lnTo>
                      <a:pt x="94" y="52"/>
                    </a:lnTo>
                    <a:lnTo>
                      <a:pt x="68" y="84"/>
                    </a:lnTo>
                    <a:lnTo>
                      <a:pt x="41" y="110"/>
                    </a:lnTo>
                    <a:lnTo>
                      <a:pt x="26" y="147"/>
                    </a:lnTo>
                    <a:lnTo>
                      <a:pt x="11" y="183"/>
                    </a:lnTo>
                    <a:lnTo>
                      <a:pt x="6" y="224"/>
                    </a:lnTo>
                    <a:lnTo>
                      <a:pt x="0" y="266"/>
                    </a:lnTo>
                    <a:lnTo>
                      <a:pt x="6" y="303"/>
                    </a:lnTo>
                    <a:lnTo>
                      <a:pt x="21" y="345"/>
                    </a:lnTo>
                    <a:lnTo>
                      <a:pt x="36" y="376"/>
                    </a:lnTo>
                    <a:lnTo>
                      <a:pt x="58" y="408"/>
                    </a:lnTo>
                    <a:lnTo>
                      <a:pt x="83" y="439"/>
                    </a:lnTo>
                    <a:lnTo>
                      <a:pt x="115" y="460"/>
                    </a:lnTo>
                    <a:lnTo>
                      <a:pt x="152" y="480"/>
                    </a:lnTo>
                    <a:lnTo>
                      <a:pt x="188" y="491"/>
                    </a:lnTo>
                    <a:lnTo>
                      <a:pt x="230" y="502"/>
                    </a:lnTo>
                    <a:lnTo>
                      <a:pt x="267" y="502"/>
                    </a:lnTo>
                    <a:lnTo>
                      <a:pt x="309" y="497"/>
                    </a:lnTo>
                    <a:lnTo>
                      <a:pt x="344" y="486"/>
                    </a:lnTo>
                    <a:lnTo>
                      <a:pt x="381" y="470"/>
                    </a:lnTo>
                    <a:lnTo>
                      <a:pt x="413" y="444"/>
                    </a:lnTo>
                    <a:lnTo>
                      <a:pt x="439" y="418"/>
                    </a:lnTo>
                    <a:lnTo>
                      <a:pt x="465" y="387"/>
                    </a:lnTo>
                    <a:lnTo>
                      <a:pt x="486" y="355"/>
                    </a:lnTo>
                    <a:lnTo>
                      <a:pt x="496" y="318"/>
                    </a:lnTo>
                    <a:lnTo>
                      <a:pt x="506" y="278"/>
                    </a:lnTo>
                    <a:lnTo>
                      <a:pt x="506" y="236"/>
                    </a:lnTo>
                    <a:lnTo>
                      <a:pt x="501" y="194"/>
                    </a:lnTo>
                    <a:lnTo>
                      <a:pt x="486" y="157"/>
                    </a:lnTo>
                    <a:lnTo>
                      <a:pt x="470" y="126"/>
                    </a:lnTo>
                    <a:lnTo>
                      <a:pt x="449" y="94"/>
                    </a:lnTo>
                    <a:lnTo>
                      <a:pt x="423" y="63"/>
                    </a:lnTo>
                    <a:lnTo>
                      <a:pt x="391" y="42"/>
                    </a:lnTo>
                    <a:lnTo>
                      <a:pt x="356" y="22"/>
                    </a:lnTo>
                    <a:lnTo>
                      <a:pt x="319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24" name="Freeform 212">
                <a:extLst>
                  <a:ext uri="{FF2B5EF4-FFF2-40B4-BE49-F238E27FC236}">
                    <a16:creationId xmlns:a16="http://schemas.microsoft.com/office/drawing/2014/main" id="{88F7EE89-B1B7-C716-3CB4-F02D37404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4" y="2245"/>
                <a:ext cx="108" cy="107"/>
              </a:xfrm>
              <a:custGeom>
                <a:avLst/>
                <a:gdLst>
                  <a:gd name="T0" fmla="*/ 255 w 538"/>
                  <a:gd name="T1" fmla="*/ 0 h 532"/>
                  <a:gd name="T2" fmla="*/ 254 w 538"/>
                  <a:gd name="T3" fmla="*/ 0 h 532"/>
                  <a:gd name="T4" fmla="*/ 219 w 538"/>
                  <a:gd name="T5" fmla="*/ 36 h 532"/>
                  <a:gd name="T6" fmla="*/ 174 w 538"/>
                  <a:gd name="T7" fmla="*/ 16 h 532"/>
                  <a:gd name="T8" fmla="*/ 184 w 538"/>
                  <a:gd name="T9" fmla="*/ 46 h 532"/>
                  <a:gd name="T10" fmla="*/ 119 w 538"/>
                  <a:gd name="T11" fmla="*/ 80 h 532"/>
                  <a:gd name="T12" fmla="*/ 110 w 538"/>
                  <a:gd name="T13" fmla="*/ 67 h 532"/>
                  <a:gd name="T14" fmla="*/ 96 w 538"/>
                  <a:gd name="T15" fmla="*/ 109 h 532"/>
                  <a:gd name="T16" fmla="*/ 46 w 538"/>
                  <a:gd name="T17" fmla="*/ 114 h 532"/>
                  <a:gd name="T18" fmla="*/ 43 w 538"/>
                  <a:gd name="T19" fmla="*/ 119 h 532"/>
                  <a:gd name="T20" fmla="*/ 41 w 538"/>
                  <a:gd name="T21" fmla="*/ 204 h 532"/>
                  <a:gd name="T22" fmla="*/ 27 w 538"/>
                  <a:gd name="T23" fmla="*/ 198 h 532"/>
                  <a:gd name="T24" fmla="*/ 37 w 538"/>
                  <a:gd name="T25" fmla="*/ 242 h 532"/>
                  <a:gd name="T26" fmla="*/ 0 w 538"/>
                  <a:gd name="T27" fmla="*/ 279 h 532"/>
                  <a:gd name="T28" fmla="*/ 32 w 538"/>
                  <a:gd name="T29" fmla="*/ 279 h 532"/>
                  <a:gd name="T30" fmla="*/ 51 w 538"/>
                  <a:gd name="T31" fmla="*/ 355 h 532"/>
                  <a:gd name="T32" fmla="*/ 37 w 538"/>
                  <a:gd name="T33" fmla="*/ 360 h 532"/>
                  <a:gd name="T34" fmla="*/ 39 w 538"/>
                  <a:gd name="T35" fmla="*/ 400 h 532"/>
                  <a:gd name="T36" fmla="*/ 60 w 538"/>
                  <a:gd name="T37" fmla="*/ 431 h 532"/>
                  <a:gd name="T38" fmla="*/ 61 w 538"/>
                  <a:gd name="T39" fmla="*/ 432 h 532"/>
                  <a:gd name="T40" fmla="*/ 89 w 538"/>
                  <a:gd name="T41" fmla="*/ 466 h 532"/>
                  <a:gd name="T42" fmla="*/ 91 w 538"/>
                  <a:gd name="T43" fmla="*/ 467 h 532"/>
                  <a:gd name="T44" fmla="*/ 139 w 538"/>
                  <a:gd name="T45" fmla="*/ 461 h 532"/>
                  <a:gd name="T46" fmla="*/ 159 w 538"/>
                  <a:gd name="T47" fmla="*/ 510 h 532"/>
                  <a:gd name="T48" fmla="*/ 172 w 538"/>
                  <a:gd name="T49" fmla="*/ 480 h 532"/>
                  <a:gd name="T50" fmla="*/ 249 w 538"/>
                  <a:gd name="T51" fmla="*/ 502 h 532"/>
                  <a:gd name="T52" fmla="*/ 246 w 538"/>
                  <a:gd name="T53" fmla="*/ 517 h 532"/>
                  <a:gd name="T54" fmla="*/ 284 w 538"/>
                  <a:gd name="T55" fmla="*/ 532 h 532"/>
                  <a:gd name="T56" fmla="*/ 326 w 538"/>
                  <a:gd name="T57" fmla="*/ 527 h 532"/>
                  <a:gd name="T58" fmla="*/ 329 w 538"/>
                  <a:gd name="T59" fmla="*/ 526 h 532"/>
                  <a:gd name="T60" fmla="*/ 365 w 538"/>
                  <a:gd name="T61" fmla="*/ 516 h 532"/>
                  <a:gd name="T62" fmla="*/ 366 w 538"/>
                  <a:gd name="T63" fmla="*/ 516 h 532"/>
                  <a:gd name="T64" fmla="*/ 387 w 538"/>
                  <a:gd name="T65" fmla="*/ 473 h 532"/>
                  <a:gd name="T66" fmla="*/ 439 w 538"/>
                  <a:gd name="T67" fmla="*/ 471 h 532"/>
                  <a:gd name="T68" fmla="*/ 417 w 538"/>
                  <a:gd name="T69" fmla="*/ 449 h 532"/>
                  <a:gd name="T70" fmla="*/ 468 w 538"/>
                  <a:gd name="T71" fmla="*/ 391 h 532"/>
                  <a:gd name="T72" fmla="*/ 481 w 538"/>
                  <a:gd name="T73" fmla="*/ 402 h 532"/>
                  <a:gd name="T74" fmla="*/ 516 w 538"/>
                  <a:gd name="T75" fmla="*/ 374 h 532"/>
                  <a:gd name="T76" fmla="*/ 528 w 538"/>
                  <a:gd name="T77" fmla="*/ 338 h 532"/>
                  <a:gd name="T78" fmla="*/ 528 w 538"/>
                  <a:gd name="T79" fmla="*/ 337 h 532"/>
                  <a:gd name="T80" fmla="*/ 538 w 538"/>
                  <a:gd name="T81" fmla="*/ 294 h 532"/>
                  <a:gd name="T82" fmla="*/ 538 w 538"/>
                  <a:gd name="T83" fmla="*/ 293 h 532"/>
                  <a:gd name="T84" fmla="*/ 507 w 538"/>
                  <a:gd name="T85" fmla="*/ 252 h 532"/>
                  <a:gd name="T86" fmla="*/ 533 w 538"/>
                  <a:gd name="T87" fmla="*/ 207 h 532"/>
                  <a:gd name="T88" fmla="*/ 503 w 538"/>
                  <a:gd name="T89" fmla="*/ 215 h 532"/>
                  <a:gd name="T90" fmla="*/ 473 w 538"/>
                  <a:gd name="T91" fmla="*/ 148 h 532"/>
                  <a:gd name="T92" fmla="*/ 486 w 538"/>
                  <a:gd name="T93" fmla="*/ 141 h 532"/>
                  <a:gd name="T94" fmla="*/ 478 w 538"/>
                  <a:gd name="T95" fmla="*/ 100 h 532"/>
                  <a:gd name="T96" fmla="*/ 451 w 538"/>
                  <a:gd name="T97" fmla="*/ 68 h 532"/>
                  <a:gd name="T98" fmla="*/ 448 w 538"/>
                  <a:gd name="T99" fmla="*/ 65 h 532"/>
                  <a:gd name="T100" fmla="*/ 415 w 538"/>
                  <a:gd name="T101" fmla="*/ 44 h 532"/>
                  <a:gd name="T102" fmla="*/ 415 w 538"/>
                  <a:gd name="T103" fmla="*/ 44 h 532"/>
                  <a:gd name="T104" fmla="*/ 365 w 538"/>
                  <a:gd name="T105" fmla="*/ 51 h 532"/>
                  <a:gd name="T106" fmla="*/ 341 w 538"/>
                  <a:gd name="T107" fmla="*/ 6 h 532"/>
                  <a:gd name="T108" fmla="*/ 333 w 538"/>
                  <a:gd name="T109" fmla="*/ 36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8" h="532">
                    <a:moveTo>
                      <a:pt x="298" y="30"/>
                    </a:moveTo>
                    <a:lnTo>
                      <a:pt x="256" y="30"/>
                    </a:lnTo>
                    <a:lnTo>
                      <a:pt x="256" y="0"/>
                    </a:lnTo>
                    <a:lnTo>
                      <a:pt x="298" y="0"/>
                    </a:lnTo>
                    <a:lnTo>
                      <a:pt x="298" y="30"/>
                    </a:lnTo>
                    <a:close/>
                    <a:moveTo>
                      <a:pt x="254" y="0"/>
                    </a:moveTo>
                    <a:lnTo>
                      <a:pt x="255" y="0"/>
                    </a:lnTo>
                    <a:lnTo>
                      <a:pt x="256" y="0"/>
                    </a:lnTo>
                    <a:lnTo>
                      <a:pt x="256" y="15"/>
                    </a:lnTo>
                    <a:lnTo>
                      <a:pt x="254" y="0"/>
                    </a:lnTo>
                    <a:close/>
                    <a:moveTo>
                      <a:pt x="258" y="30"/>
                    </a:moveTo>
                    <a:lnTo>
                      <a:pt x="216" y="36"/>
                    </a:lnTo>
                    <a:lnTo>
                      <a:pt x="212" y="5"/>
                    </a:lnTo>
                    <a:lnTo>
                      <a:pt x="254" y="0"/>
                    </a:lnTo>
                    <a:lnTo>
                      <a:pt x="258" y="30"/>
                    </a:lnTo>
                    <a:close/>
                    <a:moveTo>
                      <a:pt x="210" y="5"/>
                    </a:moveTo>
                    <a:lnTo>
                      <a:pt x="211" y="5"/>
                    </a:lnTo>
                    <a:lnTo>
                      <a:pt x="212" y="5"/>
                    </a:lnTo>
                    <a:lnTo>
                      <a:pt x="214" y="20"/>
                    </a:lnTo>
                    <a:lnTo>
                      <a:pt x="210" y="5"/>
                    </a:lnTo>
                    <a:close/>
                    <a:moveTo>
                      <a:pt x="219" y="36"/>
                    </a:moveTo>
                    <a:lnTo>
                      <a:pt x="182" y="46"/>
                    </a:lnTo>
                    <a:lnTo>
                      <a:pt x="174" y="16"/>
                    </a:lnTo>
                    <a:lnTo>
                      <a:pt x="210" y="5"/>
                    </a:lnTo>
                    <a:lnTo>
                      <a:pt x="219" y="36"/>
                    </a:lnTo>
                    <a:close/>
                    <a:moveTo>
                      <a:pt x="172" y="16"/>
                    </a:moveTo>
                    <a:lnTo>
                      <a:pt x="173" y="16"/>
                    </a:lnTo>
                    <a:lnTo>
                      <a:pt x="174" y="16"/>
                    </a:lnTo>
                    <a:lnTo>
                      <a:pt x="178" y="30"/>
                    </a:lnTo>
                    <a:lnTo>
                      <a:pt x="172" y="16"/>
                    </a:lnTo>
                    <a:close/>
                    <a:moveTo>
                      <a:pt x="184" y="46"/>
                    </a:moveTo>
                    <a:lnTo>
                      <a:pt x="147" y="61"/>
                    </a:lnTo>
                    <a:lnTo>
                      <a:pt x="135" y="33"/>
                    </a:lnTo>
                    <a:lnTo>
                      <a:pt x="172" y="16"/>
                    </a:lnTo>
                    <a:lnTo>
                      <a:pt x="184" y="46"/>
                    </a:lnTo>
                    <a:close/>
                    <a:moveTo>
                      <a:pt x="133" y="34"/>
                    </a:moveTo>
                    <a:lnTo>
                      <a:pt x="134" y="33"/>
                    </a:lnTo>
                    <a:lnTo>
                      <a:pt x="135" y="33"/>
                    </a:lnTo>
                    <a:lnTo>
                      <a:pt x="141" y="47"/>
                    </a:lnTo>
                    <a:lnTo>
                      <a:pt x="133" y="34"/>
                    </a:lnTo>
                    <a:close/>
                    <a:moveTo>
                      <a:pt x="150" y="60"/>
                    </a:moveTo>
                    <a:lnTo>
                      <a:pt x="119" y="80"/>
                    </a:lnTo>
                    <a:lnTo>
                      <a:pt x="101" y="54"/>
                    </a:lnTo>
                    <a:lnTo>
                      <a:pt x="133" y="34"/>
                    </a:lnTo>
                    <a:lnTo>
                      <a:pt x="150" y="60"/>
                    </a:lnTo>
                    <a:close/>
                    <a:moveTo>
                      <a:pt x="98" y="58"/>
                    </a:moveTo>
                    <a:lnTo>
                      <a:pt x="99" y="56"/>
                    </a:lnTo>
                    <a:lnTo>
                      <a:pt x="101" y="54"/>
                    </a:lnTo>
                    <a:lnTo>
                      <a:pt x="110" y="67"/>
                    </a:lnTo>
                    <a:lnTo>
                      <a:pt x="98" y="58"/>
                    </a:lnTo>
                    <a:close/>
                    <a:moveTo>
                      <a:pt x="122" y="77"/>
                    </a:moveTo>
                    <a:lnTo>
                      <a:pt x="96" y="109"/>
                    </a:lnTo>
                    <a:lnTo>
                      <a:pt x="72" y="89"/>
                    </a:lnTo>
                    <a:lnTo>
                      <a:pt x="98" y="58"/>
                    </a:lnTo>
                    <a:lnTo>
                      <a:pt x="122" y="77"/>
                    </a:lnTo>
                    <a:close/>
                    <a:moveTo>
                      <a:pt x="96" y="109"/>
                    </a:moveTo>
                    <a:lnTo>
                      <a:pt x="95" y="110"/>
                    </a:lnTo>
                    <a:lnTo>
                      <a:pt x="95" y="110"/>
                    </a:lnTo>
                    <a:lnTo>
                      <a:pt x="84" y="99"/>
                    </a:lnTo>
                    <a:lnTo>
                      <a:pt x="96" y="109"/>
                    </a:lnTo>
                    <a:close/>
                    <a:moveTo>
                      <a:pt x="95" y="110"/>
                    </a:moveTo>
                    <a:lnTo>
                      <a:pt x="69" y="135"/>
                    </a:lnTo>
                    <a:lnTo>
                      <a:pt x="46" y="114"/>
                    </a:lnTo>
                    <a:lnTo>
                      <a:pt x="73" y="88"/>
                    </a:lnTo>
                    <a:lnTo>
                      <a:pt x="95" y="110"/>
                    </a:lnTo>
                    <a:close/>
                    <a:moveTo>
                      <a:pt x="43" y="119"/>
                    </a:moveTo>
                    <a:lnTo>
                      <a:pt x="44" y="116"/>
                    </a:lnTo>
                    <a:lnTo>
                      <a:pt x="46" y="114"/>
                    </a:lnTo>
                    <a:lnTo>
                      <a:pt x="57" y="125"/>
                    </a:lnTo>
                    <a:lnTo>
                      <a:pt x="43" y="119"/>
                    </a:lnTo>
                    <a:close/>
                    <a:moveTo>
                      <a:pt x="73" y="131"/>
                    </a:moveTo>
                    <a:lnTo>
                      <a:pt x="56" y="168"/>
                    </a:lnTo>
                    <a:lnTo>
                      <a:pt x="28" y="156"/>
                    </a:lnTo>
                    <a:lnTo>
                      <a:pt x="43" y="119"/>
                    </a:lnTo>
                    <a:lnTo>
                      <a:pt x="73" y="131"/>
                    </a:lnTo>
                    <a:close/>
                    <a:moveTo>
                      <a:pt x="56" y="168"/>
                    </a:moveTo>
                    <a:lnTo>
                      <a:pt x="41" y="204"/>
                    </a:lnTo>
                    <a:lnTo>
                      <a:pt x="11" y="192"/>
                    </a:lnTo>
                    <a:lnTo>
                      <a:pt x="28" y="156"/>
                    </a:lnTo>
                    <a:lnTo>
                      <a:pt x="56" y="168"/>
                    </a:lnTo>
                    <a:close/>
                    <a:moveTo>
                      <a:pt x="10" y="197"/>
                    </a:moveTo>
                    <a:lnTo>
                      <a:pt x="11" y="194"/>
                    </a:lnTo>
                    <a:lnTo>
                      <a:pt x="11" y="192"/>
                    </a:lnTo>
                    <a:lnTo>
                      <a:pt x="27" y="198"/>
                    </a:lnTo>
                    <a:lnTo>
                      <a:pt x="10" y="197"/>
                    </a:lnTo>
                    <a:close/>
                    <a:moveTo>
                      <a:pt x="42" y="200"/>
                    </a:moveTo>
                    <a:lnTo>
                      <a:pt x="37" y="242"/>
                    </a:lnTo>
                    <a:lnTo>
                      <a:pt x="5" y="238"/>
                    </a:lnTo>
                    <a:lnTo>
                      <a:pt x="10" y="197"/>
                    </a:lnTo>
                    <a:lnTo>
                      <a:pt x="42" y="200"/>
                    </a:lnTo>
                    <a:close/>
                    <a:moveTo>
                      <a:pt x="37" y="242"/>
                    </a:moveTo>
                    <a:lnTo>
                      <a:pt x="32" y="283"/>
                    </a:lnTo>
                    <a:lnTo>
                      <a:pt x="0" y="279"/>
                    </a:lnTo>
                    <a:lnTo>
                      <a:pt x="5" y="238"/>
                    </a:lnTo>
                    <a:lnTo>
                      <a:pt x="37" y="242"/>
                    </a:lnTo>
                    <a:close/>
                    <a:moveTo>
                      <a:pt x="0" y="283"/>
                    </a:moveTo>
                    <a:lnTo>
                      <a:pt x="0" y="282"/>
                    </a:lnTo>
                    <a:lnTo>
                      <a:pt x="0" y="279"/>
                    </a:lnTo>
                    <a:lnTo>
                      <a:pt x="16" y="281"/>
                    </a:lnTo>
                    <a:lnTo>
                      <a:pt x="0" y="283"/>
                    </a:lnTo>
                    <a:close/>
                    <a:moveTo>
                      <a:pt x="32" y="279"/>
                    </a:moveTo>
                    <a:lnTo>
                      <a:pt x="37" y="316"/>
                    </a:lnTo>
                    <a:lnTo>
                      <a:pt x="5" y="320"/>
                    </a:lnTo>
                    <a:lnTo>
                      <a:pt x="0" y="283"/>
                    </a:lnTo>
                    <a:lnTo>
                      <a:pt x="32" y="279"/>
                    </a:lnTo>
                    <a:close/>
                    <a:moveTo>
                      <a:pt x="6" y="323"/>
                    </a:moveTo>
                    <a:lnTo>
                      <a:pt x="6" y="322"/>
                    </a:lnTo>
                    <a:lnTo>
                      <a:pt x="5" y="320"/>
                    </a:lnTo>
                    <a:lnTo>
                      <a:pt x="22" y="318"/>
                    </a:lnTo>
                    <a:lnTo>
                      <a:pt x="6" y="323"/>
                    </a:lnTo>
                    <a:close/>
                    <a:moveTo>
                      <a:pt x="36" y="313"/>
                    </a:moveTo>
                    <a:lnTo>
                      <a:pt x="51" y="355"/>
                    </a:lnTo>
                    <a:lnTo>
                      <a:pt x="22" y="365"/>
                    </a:lnTo>
                    <a:lnTo>
                      <a:pt x="6" y="323"/>
                    </a:lnTo>
                    <a:lnTo>
                      <a:pt x="36" y="313"/>
                    </a:lnTo>
                    <a:close/>
                    <a:moveTo>
                      <a:pt x="23" y="367"/>
                    </a:moveTo>
                    <a:lnTo>
                      <a:pt x="22" y="365"/>
                    </a:lnTo>
                    <a:lnTo>
                      <a:pt x="22" y="365"/>
                    </a:lnTo>
                    <a:lnTo>
                      <a:pt x="37" y="360"/>
                    </a:lnTo>
                    <a:lnTo>
                      <a:pt x="23" y="367"/>
                    </a:lnTo>
                    <a:close/>
                    <a:moveTo>
                      <a:pt x="51" y="353"/>
                    </a:moveTo>
                    <a:lnTo>
                      <a:pt x="67" y="384"/>
                    </a:lnTo>
                    <a:lnTo>
                      <a:pt x="39" y="399"/>
                    </a:lnTo>
                    <a:lnTo>
                      <a:pt x="23" y="367"/>
                    </a:lnTo>
                    <a:lnTo>
                      <a:pt x="51" y="353"/>
                    </a:lnTo>
                    <a:close/>
                    <a:moveTo>
                      <a:pt x="39" y="400"/>
                    </a:moveTo>
                    <a:lnTo>
                      <a:pt x="39" y="400"/>
                    </a:lnTo>
                    <a:lnTo>
                      <a:pt x="39" y="399"/>
                    </a:lnTo>
                    <a:lnTo>
                      <a:pt x="52" y="391"/>
                    </a:lnTo>
                    <a:lnTo>
                      <a:pt x="39" y="400"/>
                    </a:lnTo>
                    <a:close/>
                    <a:moveTo>
                      <a:pt x="66" y="382"/>
                    </a:moveTo>
                    <a:lnTo>
                      <a:pt x="87" y="414"/>
                    </a:lnTo>
                    <a:lnTo>
                      <a:pt x="60" y="431"/>
                    </a:lnTo>
                    <a:lnTo>
                      <a:pt x="39" y="400"/>
                    </a:lnTo>
                    <a:lnTo>
                      <a:pt x="66" y="382"/>
                    </a:lnTo>
                    <a:close/>
                    <a:moveTo>
                      <a:pt x="61" y="432"/>
                    </a:moveTo>
                    <a:lnTo>
                      <a:pt x="60" y="431"/>
                    </a:lnTo>
                    <a:lnTo>
                      <a:pt x="60" y="431"/>
                    </a:lnTo>
                    <a:lnTo>
                      <a:pt x="74" y="423"/>
                    </a:lnTo>
                    <a:lnTo>
                      <a:pt x="61" y="432"/>
                    </a:lnTo>
                    <a:close/>
                    <a:moveTo>
                      <a:pt x="86" y="413"/>
                    </a:moveTo>
                    <a:lnTo>
                      <a:pt x="111" y="443"/>
                    </a:lnTo>
                    <a:lnTo>
                      <a:pt x="88" y="464"/>
                    </a:lnTo>
                    <a:lnTo>
                      <a:pt x="61" y="432"/>
                    </a:lnTo>
                    <a:lnTo>
                      <a:pt x="86" y="413"/>
                    </a:lnTo>
                    <a:close/>
                    <a:moveTo>
                      <a:pt x="91" y="467"/>
                    </a:moveTo>
                    <a:lnTo>
                      <a:pt x="89" y="466"/>
                    </a:lnTo>
                    <a:lnTo>
                      <a:pt x="88" y="464"/>
                    </a:lnTo>
                    <a:lnTo>
                      <a:pt x="99" y="454"/>
                    </a:lnTo>
                    <a:lnTo>
                      <a:pt x="91" y="467"/>
                    </a:lnTo>
                    <a:close/>
                    <a:moveTo>
                      <a:pt x="108" y="440"/>
                    </a:moveTo>
                    <a:lnTo>
                      <a:pt x="140" y="462"/>
                    </a:lnTo>
                    <a:lnTo>
                      <a:pt x="123" y="488"/>
                    </a:lnTo>
                    <a:lnTo>
                      <a:pt x="91" y="467"/>
                    </a:lnTo>
                    <a:lnTo>
                      <a:pt x="108" y="440"/>
                    </a:lnTo>
                    <a:close/>
                    <a:moveTo>
                      <a:pt x="123" y="488"/>
                    </a:moveTo>
                    <a:lnTo>
                      <a:pt x="123" y="488"/>
                    </a:lnTo>
                    <a:lnTo>
                      <a:pt x="123" y="488"/>
                    </a:lnTo>
                    <a:lnTo>
                      <a:pt x="131" y="475"/>
                    </a:lnTo>
                    <a:lnTo>
                      <a:pt x="123" y="488"/>
                    </a:lnTo>
                    <a:close/>
                    <a:moveTo>
                      <a:pt x="139" y="461"/>
                    </a:moveTo>
                    <a:lnTo>
                      <a:pt x="176" y="482"/>
                    </a:lnTo>
                    <a:lnTo>
                      <a:pt x="159" y="510"/>
                    </a:lnTo>
                    <a:lnTo>
                      <a:pt x="123" y="488"/>
                    </a:lnTo>
                    <a:lnTo>
                      <a:pt x="139" y="461"/>
                    </a:lnTo>
                    <a:close/>
                    <a:moveTo>
                      <a:pt x="163" y="511"/>
                    </a:moveTo>
                    <a:lnTo>
                      <a:pt x="161" y="511"/>
                    </a:lnTo>
                    <a:lnTo>
                      <a:pt x="159" y="510"/>
                    </a:lnTo>
                    <a:lnTo>
                      <a:pt x="168" y="495"/>
                    </a:lnTo>
                    <a:lnTo>
                      <a:pt x="163" y="511"/>
                    </a:lnTo>
                    <a:close/>
                    <a:moveTo>
                      <a:pt x="172" y="480"/>
                    </a:moveTo>
                    <a:lnTo>
                      <a:pt x="208" y="491"/>
                    </a:lnTo>
                    <a:lnTo>
                      <a:pt x="200" y="521"/>
                    </a:lnTo>
                    <a:lnTo>
                      <a:pt x="163" y="511"/>
                    </a:lnTo>
                    <a:lnTo>
                      <a:pt x="172" y="480"/>
                    </a:lnTo>
                    <a:close/>
                    <a:moveTo>
                      <a:pt x="200" y="521"/>
                    </a:moveTo>
                    <a:lnTo>
                      <a:pt x="198" y="521"/>
                    </a:lnTo>
                    <a:lnTo>
                      <a:pt x="200" y="521"/>
                    </a:lnTo>
                    <a:lnTo>
                      <a:pt x="204" y="506"/>
                    </a:lnTo>
                    <a:lnTo>
                      <a:pt x="200" y="521"/>
                    </a:lnTo>
                    <a:close/>
                    <a:moveTo>
                      <a:pt x="207" y="491"/>
                    </a:moveTo>
                    <a:lnTo>
                      <a:pt x="249" y="502"/>
                    </a:lnTo>
                    <a:lnTo>
                      <a:pt x="242" y="532"/>
                    </a:lnTo>
                    <a:lnTo>
                      <a:pt x="200" y="521"/>
                    </a:lnTo>
                    <a:lnTo>
                      <a:pt x="207" y="491"/>
                    </a:lnTo>
                    <a:close/>
                    <a:moveTo>
                      <a:pt x="246" y="532"/>
                    </a:moveTo>
                    <a:lnTo>
                      <a:pt x="244" y="532"/>
                    </a:lnTo>
                    <a:lnTo>
                      <a:pt x="242" y="532"/>
                    </a:lnTo>
                    <a:lnTo>
                      <a:pt x="246" y="517"/>
                    </a:lnTo>
                    <a:lnTo>
                      <a:pt x="246" y="532"/>
                    </a:lnTo>
                    <a:close/>
                    <a:moveTo>
                      <a:pt x="246" y="501"/>
                    </a:moveTo>
                    <a:lnTo>
                      <a:pt x="283" y="501"/>
                    </a:lnTo>
                    <a:lnTo>
                      <a:pt x="283" y="532"/>
                    </a:lnTo>
                    <a:lnTo>
                      <a:pt x="246" y="532"/>
                    </a:lnTo>
                    <a:lnTo>
                      <a:pt x="246" y="501"/>
                    </a:lnTo>
                    <a:close/>
                    <a:moveTo>
                      <a:pt x="284" y="532"/>
                    </a:moveTo>
                    <a:lnTo>
                      <a:pt x="283" y="532"/>
                    </a:lnTo>
                    <a:lnTo>
                      <a:pt x="283" y="532"/>
                    </a:lnTo>
                    <a:lnTo>
                      <a:pt x="283" y="517"/>
                    </a:lnTo>
                    <a:lnTo>
                      <a:pt x="284" y="532"/>
                    </a:lnTo>
                    <a:close/>
                    <a:moveTo>
                      <a:pt x="281" y="501"/>
                    </a:moveTo>
                    <a:lnTo>
                      <a:pt x="323" y="495"/>
                    </a:lnTo>
                    <a:lnTo>
                      <a:pt x="326" y="527"/>
                    </a:lnTo>
                    <a:lnTo>
                      <a:pt x="284" y="532"/>
                    </a:lnTo>
                    <a:lnTo>
                      <a:pt x="281" y="501"/>
                    </a:lnTo>
                    <a:close/>
                    <a:moveTo>
                      <a:pt x="329" y="526"/>
                    </a:moveTo>
                    <a:lnTo>
                      <a:pt x="328" y="527"/>
                    </a:lnTo>
                    <a:lnTo>
                      <a:pt x="326" y="527"/>
                    </a:lnTo>
                    <a:lnTo>
                      <a:pt x="325" y="512"/>
                    </a:lnTo>
                    <a:lnTo>
                      <a:pt x="329" y="526"/>
                    </a:lnTo>
                    <a:close/>
                    <a:moveTo>
                      <a:pt x="320" y="496"/>
                    </a:moveTo>
                    <a:lnTo>
                      <a:pt x="356" y="486"/>
                    </a:lnTo>
                    <a:lnTo>
                      <a:pt x="364" y="516"/>
                    </a:lnTo>
                    <a:lnTo>
                      <a:pt x="329" y="526"/>
                    </a:lnTo>
                    <a:lnTo>
                      <a:pt x="320" y="496"/>
                    </a:lnTo>
                    <a:close/>
                    <a:moveTo>
                      <a:pt x="366" y="516"/>
                    </a:moveTo>
                    <a:lnTo>
                      <a:pt x="365" y="516"/>
                    </a:lnTo>
                    <a:lnTo>
                      <a:pt x="364" y="516"/>
                    </a:lnTo>
                    <a:lnTo>
                      <a:pt x="360" y="501"/>
                    </a:lnTo>
                    <a:lnTo>
                      <a:pt x="366" y="516"/>
                    </a:lnTo>
                    <a:close/>
                    <a:moveTo>
                      <a:pt x="354" y="486"/>
                    </a:moveTo>
                    <a:lnTo>
                      <a:pt x="391" y="471"/>
                    </a:lnTo>
                    <a:lnTo>
                      <a:pt x="403" y="499"/>
                    </a:lnTo>
                    <a:lnTo>
                      <a:pt x="366" y="516"/>
                    </a:lnTo>
                    <a:lnTo>
                      <a:pt x="354" y="486"/>
                    </a:lnTo>
                    <a:close/>
                    <a:moveTo>
                      <a:pt x="407" y="497"/>
                    </a:moveTo>
                    <a:lnTo>
                      <a:pt x="405" y="498"/>
                    </a:lnTo>
                    <a:lnTo>
                      <a:pt x="403" y="499"/>
                    </a:lnTo>
                    <a:lnTo>
                      <a:pt x="397" y="485"/>
                    </a:lnTo>
                    <a:lnTo>
                      <a:pt x="407" y="497"/>
                    </a:lnTo>
                    <a:close/>
                    <a:moveTo>
                      <a:pt x="387" y="473"/>
                    </a:moveTo>
                    <a:lnTo>
                      <a:pt x="418" y="447"/>
                    </a:lnTo>
                    <a:lnTo>
                      <a:pt x="439" y="471"/>
                    </a:lnTo>
                    <a:lnTo>
                      <a:pt x="407" y="497"/>
                    </a:lnTo>
                    <a:lnTo>
                      <a:pt x="387" y="473"/>
                    </a:lnTo>
                    <a:close/>
                    <a:moveTo>
                      <a:pt x="440" y="470"/>
                    </a:moveTo>
                    <a:lnTo>
                      <a:pt x="439" y="471"/>
                    </a:lnTo>
                    <a:lnTo>
                      <a:pt x="439" y="471"/>
                    </a:lnTo>
                    <a:lnTo>
                      <a:pt x="429" y="459"/>
                    </a:lnTo>
                    <a:lnTo>
                      <a:pt x="440" y="470"/>
                    </a:lnTo>
                    <a:close/>
                    <a:moveTo>
                      <a:pt x="417" y="449"/>
                    </a:moveTo>
                    <a:lnTo>
                      <a:pt x="444" y="422"/>
                    </a:lnTo>
                    <a:lnTo>
                      <a:pt x="465" y="444"/>
                    </a:lnTo>
                    <a:lnTo>
                      <a:pt x="440" y="470"/>
                    </a:lnTo>
                    <a:lnTo>
                      <a:pt x="417" y="449"/>
                    </a:lnTo>
                    <a:close/>
                    <a:moveTo>
                      <a:pt x="466" y="443"/>
                    </a:moveTo>
                    <a:lnTo>
                      <a:pt x="466" y="443"/>
                    </a:lnTo>
                    <a:lnTo>
                      <a:pt x="465" y="444"/>
                    </a:lnTo>
                    <a:lnTo>
                      <a:pt x="455" y="433"/>
                    </a:lnTo>
                    <a:lnTo>
                      <a:pt x="466" y="443"/>
                    </a:lnTo>
                    <a:close/>
                    <a:moveTo>
                      <a:pt x="443" y="423"/>
                    </a:moveTo>
                    <a:lnTo>
                      <a:pt x="468" y="391"/>
                    </a:lnTo>
                    <a:lnTo>
                      <a:pt x="493" y="412"/>
                    </a:lnTo>
                    <a:lnTo>
                      <a:pt x="466" y="443"/>
                    </a:lnTo>
                    <a:lnTo>
                      <a:pt x="443" y="423"/>
                    </a:lnTo>
                    <a:close/>
                    <a:moveTo>
                      <a:pt x="494" y="411"/>
                    </a:moveTo>
                    <a:lnTo>
                      <a:pt x="494" y="411"/>
                    </a:lnTo>
                    <a:lnTo>
                      <a:pt x="493" y="412"/>
                    </a:lnTo>
                    <a:lnTo>
                      <a:pt x="481" y="402"/>
                    </a:lnTo>
                    <a:lnTo>
                      <a:pt x="494" y="411"/>
                    </a:lnTo>
                    <a:close/>
                    <a:moveTo>
                      <a:pt x="467" y="393"/>
                    </a:moveTo>
                    <a:lnTo>
                      <a:pt x="489" y="362"/>
                    </a:lnTo>
                    <a:lnTo>
                      <a:pt x="514" y="379"/>
                    </a:lnTo>
                    <a:lnTo>
                      <a:pt x="494" y="411"/>
                    </a:lnTo>
                    <a:lnTo>
                      <a:pt x="467" y="393"/>
                    </a:lnTo>
                    <a:close/>
                    <a:moveTo>
                      <a:pt x="516" y="374"/>
                    </a:moveTo>
                    <a:lnTo>
                      <a:pt x="516" y="377"/>
                    </a:lnTo>
                    <a:lnTo>
                      <a:pt x="514" y="379"/>
                    </a:lnTo>
                    <a:lnTo>
                      <a:pt x="502" y="370"/>
                    </a:lnTo>
                    <a:lnTo>
                      <a:pt x="516" y="374"/>
                    </a:lnTo>
                    <a:close/>
                    <a:moveTo>
                      <a:pt x="487" y="366"/>
                    </a:moveTo>
                    <a:lnTo>
                      <a:pt x="497" y="329"/>
                    </a:lnTo>
                    <a:lnTo>
                      <a:pt x="528" y="338"/>
                    </a:lnTo>
                    <a:lnTo>
                      <a:pt x="516" y="374"/>
                    </a:lnTo>
                    <a:lnTo>
                      <a:pt x="487" y="366"/>
                    </a:lnTo>
                    <a:close/>
                    <a:moveTo>
                      <a:pt x="528" y="337"/>
                    </a:moveTo>
                    <a:lnTo>
                      <a:pt x="527" y="339"/>
                    </a:lnTo>
                    <a:lnTo>
                      <a:pt x="528" y="338"/>
                    </a:lnTo>
                    <a:lnTo>
                      <a:pt x="512" y="333"/>
                    </a:lnTo>
                    <a:lnTo>
                      <a:pt x="528" y="337"/>
                    </a:lnTo>
                    <a:close/>
                    <a:moveTo>
                      <a:pt x="497" y="330"/>
                    </a:moveTo>
                    <a:lnTo>
                      <a:pt x="507" y="288"/>
                    </a:lnTo>
                    <a:lnTo>
                      <a:pt x="538" y="296"/>
                    </a:lnTo>
                    <a:lnTo>
                      <a:pt x="528" y="337"/>
                    </a:lnTo>
                    <a:lnTo>
                      <a:pt x="497" y="330"/>
                    </a:lnTo>
                    <a:close/>
                    <a:moveTo>
                      <a:pt x="538" y="293"/>
                    </a:moveTo>
                    <a:lnTo>
                      <a:pt x="538" y="294"/>
                    </a:lnTo>
                    <a:lnTo>
                      <a:pt x="538" y="296"/>
                    </a:lnTo>
                    <a:lnTo>
                      <a:pt x="522" y="293"/>
                    </a:lnTo>
                    <a:lnTo>
                      <a:pt x="538" y="293"/>
                    </a:lnTo>
                    <a:close/>
                    <a:moveTo>
                      <a:pt x="507" y="293"/>
                    </a:moveTo>
                    <a:lnTo>
                      <a:pt x="507" y="251"/>
                    </a:lnTo>
                    <a:lnTo>
                      <a:pt x="538" y="251"/>
                    </a:lnTo>
                    <a:lnTo>
                      <a:pt x="538" y="293"/>
                    </a:lnTo>
                    <a:lnTo>
                      <a:pt x="507" y="293"/>
                    </a:lnTo>
                    <a:close/>
                    <a:moveTo>
                      <a:pt x="538" y="249"/>
                    </a:moveTo>
                    <a:lnTo>
                      <a:pt x="538" y="250"/>
                    </a:lnTo>
                    <a:lnTo>
                      <a:pt x="538" y="251"/>
                    </a:lnTo>
                    <a:lnTo>
                      <a:pt x="522" y="251"/>
                    </a:lnTo>
                    <a:lnTo>
                      <a:pt x="538" y="249"/>
                    </a:lnTo>
                    <a:close/>
                    <a:moveTo>
                      <a:pt x="507" y="252"/>
                    </a:moveTo>
                    <a:lnTo>
                      <a:pt x="502" y="210"/>
                    </a:lnTo>
                    <a:lnTo>
                      <a:pt x="533" y="207"/>
                    </a:lnTo>
                    <a:lnTo>
                      <a:pt x="538" y="249"/>
                    </a:lnTo>
                    <a:lnTo>
                      <a:pt x="507" y="252"/>
                    </a:lnTo>
                    <a:close/>
                    <a:moveTo>
                      <a:pt x="532" y="203"/>
                    </a:moveTo>
                    <a:lnTo>
                      <a:pt x="533" y="204"/>
                    </a:lnTo>
                    <a:lnTo>
                      <a:pt x="533" y="207"/>
                    </a:lnTo>
                    <a:lnTo>
                      <a:pt x="517" y="209"/>
                    </a:lnTo>
                    <a:lnTo>
                      <a:pt x="532" y="203"/>
                    </a:lnTo>
                    <a:close/>
                    <a:moveTo>
                      <a:pt x="503" y="215"/>
                    </a:moveTo>
                    <a:lnTo>
                      <a:pt x="487" y="178"/>
                    </a:lnTo>
                    <a:lnTo>
                      <a:pt x="516" y="166"/>
                    </a:lnTo>
                    <a:lnTo>
                      <a:pt x="532" y="203"/>
                    </a:lnTo>
                    <a:lnTo>
                      <a:pt x="503" y="215"/>
                    </a:lnTo>
                    <a:close/>
                    <a:moveTo>
                      <a:pt x="515" y="165"/>
                    </a:moveTo>
                    <a:lnTo>
                      <a:pt x="516" y="166"/>
                    </a:lnTo>
                    <a:lnTo>
                      <a:pt x="516" y="166"/>
                    </a:lnTo>
                    <a:lnTo>
                      <a:pt x="502" y="172"/>
                    </a:lnTo>
                    <a:lnTo>
                      <a:pt x="515" y="165"/>
                    </a:lnTo>
                    <a:close/>
                    <a:moveTo>
                      <a:pt x="488" y="179"/>
                    </a:moveTo>
                    <a:lnTo>
                      <a:pt x="473" y="148"/>
                    </a:lnTo>
                    <a:lnTo>
                      <a:pt x="500" y="133"/>
                    </a:lnTo>
                    <a:lnTo>
                      <a:pt x="515" y="165"/>
                    </a:lnTo>
                    <a:lnTo>
                      <a:pt x="488" y="179"/>
                    </a:lnTo>
                    <a:close/>
                    <a:moveTo>
                      <a:pt x="499" y="132"/>
                    </a:moveTo>
                    <a:lnTo>
                      <a:pt x="499" y="132"/>
                    </a:lnTo>
                    <a:lnTo>
                      <a:pt x="500" y="133"/>
                    </a:lnTo>
                    <a:lnTo>
                      <a:pt x="486" y="141"/>
                    </a:lnTo>
                    <a:lnTo>
                      <a:pt x="499" y="132"/>
                    </a:lnTo>
                    <a:close/>
                    <a:moveTo>
                      <a:pt x="473" y="149"/>
                    </a:moveTo>
                    <a:lnTo>
                      <a:pt x="452" y="118"/>
                    </a:lnTo>
                    <a:lnTo>
                      <a:pt x="479" y="101"/>
                    </a:lnTo>
                    <a:lnTo>
                      <a:pt x="499" y="132"/>
                    </a:lnTo>
                    <a:lnTo>
                      <a:pt x="473" y="149"/>
                    </a:lnTo>
                    <a:close/>
                    <a:moveTo>
                      <a:pt x="478" y="100"/>
                    </a:moveTo>
                    <a:lnTo>
                      <a:pt x="478" y="100"/>
                    </a:lnTo>
                    <a:lnTo>
                      <a:pt x="479" y="101"/>
                    </a:lnTo>
                    <a:lnTo>
                      <a:pt x="465" y="109"/>
                    </a:lnTo>
                    <a:lnTo>
                      <a:pt x="478" y="100"/>
                    </a:lnTo>
                    <a:close/>
                    <a:moveTo>
                      <a:pt x="453" y="119"/>
                    </a:moveTo>
                    <a:lnTo>
                      <a:pt x="427" y="88"/>
                    </a:lnTo>
                    <a:lnTo>
                      <a:pt x="451" y="68"/>
                    </a:lnTo>
                    <a:lnTo>
                      <a:pt x="478" y="100"/>
                    </a:lnTo>
                    <a:lnTo>
                      <a:pt x="453" y="119"/>
                    </a:lnTo>
                    <a:close/>
                    <a:moveTo>
                      <a:pt x="448" y="65"/>
                    </a:moveTo>
                    <a:lnTo>
                      <a:pt x="449" y="66"/>
                    </a:lnTo>
                    <a:lnTo>
                      <a:pt x="451" y="68"/>
                    </a:lnTo>
                    <a:lnTo>
                      <a:pt x="439" y="78"/>
                    </a:lnTo>
                    <a:lnTo>
                      <a:pt x="448" y="65"/>
                    </a:lnTo>
                    <a:close/>
                    <a:moveTo>
                      <a:pt x="431" y="91"/>
                    </a:moveTo>
                    <a:lnTo>
                      <a:pt x="399" y="70"/>
                    </a:lnTo>
                    <a:lnTo>
                      <a:pt x="416" y="44"/>
                    </a:lnTo>
                    <a:lnTo>
                      <a:pt x="448" y="65"/>
                    </a:lnTo>
                    <a:lnTo>
                      <a:pt x="431" y="91"/>
                    </a:lnTo>
                    <a:close/>
                    <a:moveTo>
                      <a:pt x="415" y="44"/>
                    </a:moveTo>
                    <a:lnTo>
                      <a:pt x="415" y="44"/>
                    </a:lnTo>
                    <a:lnTo>
                      <a:pt x="416" y="44"/>
                    </a:lnTo>
                    <a:lnTo>
                      <a:pt x="407" y="57"/>
                    </a:lnTo>
                    <a:lnTo>
                      <a:pt x="415" y="44"/>
                    </a:lnTo>
                    <a:close/>
                    <a:moveTo>
                      <a:pt x="400" y="70"/>
                    </a:moveTo>
                    <a:lnTo>
                      <a:pt x="363" y="50"/>
                    </a:lnTo>
                    <a:lnTo>
                      <a:pt x="379" y="22"/>
                    </a:lnTo>
                    <a:lnTo>
                      <a:pt x="415" y="44"/>
                    </a:lnTo>
                    <a:lnTo>
                      <a:pt x="400" y="70"/>
                    </a:lnTo>
                    <a:close/>
                    <a:moveTo>
                      <a:pt x="378" y="21"/>
                    </a:moveTo>
                    <a:lnTo>
                      <a:pt x="379" y="22"/>
                    </a:lnTo>
                    <a:lnTo>
                      <a:pt x="379" y="22"/>
                    </a:lnTo>
                    <a:lnTo>
                      <a:pt x="372" y="37"/>
                    </a:lnTo>
                    <a:lnTo>
                      <a:pt x="378" y="21"/>
                    </a:lnTo>
                    <a:close/>
                    <a:moveTo>
                      <a:pt x="365" y="51"/>
                    </a:moveTo>
                    <a:lnTo>
                      <a:pt x="329" y="35"/>
                    </a:lnTo>
                    <a:lnTo>
                      <a:pt x="341" y="6"/>
                    </a:lnTo>
                    <a:lnTo>
                      <a:pt x="378" y="21"/>
                    </a:lnTo>
                    <a:lnTo>
                      <a:pt x="365" y="51"/>
                    </a:lnTo>
                    <a:close/>
                    <a:moveTo>
                      <a:pt x="337" y="5"/>
                    </a:moveTo>
                    <a:lnTo>
                      <a:pt x="339" y="5"/>
                    </a:lnTo>
                    <a:lnTo>
                      <a:pt x="341" y="6"/>
                    </a:lnTo>
                    <a:lnTo>
                      <a:pt x="335" y="20"/>
                    </a:lnTo>
                    <a:lnTo>
                      <a:pt x="337" y="5"/>
                    </a:lnTo>
                    <a:close/>
                    <a:moveTo>
                      <a:pt x="333" y="36"/>
                    </a:moveTo>
                    <a:lnTo>
                      <a:pt x="296" y="30"/>
                    </a:lnTo>
                    <a:lnTo>
                      <a:pt x="300" y="0"/>
                    </a:lnTo>
                    <a:lnTo>
                      <a:pt x="337" y="5"/>
                    </a:lnTo>
                    <a:lnTo>
                      <a:pt x="333" y="3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25" name="Freeform 213">
                <a:extLst>
                  <a:ext uri="{FF2B5EF4-FFF2-40B4-BE49-F238E27FC236}">
                    <a16:creationId xmlns:a16="http://schemas.microsoft.com/office/drawing/2014/main" id="{576FB6B7-78F3-E4CB-7EF7-57BA14D6F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479"/>
                <a:ext cx="100" cy="101"/>
              </a:xfrm>
              <a:custGeom>
                <a:avLst/>
                <a:gdLst>
                  <a:gd name="T0" fmla="*/ 492 w 502"/>
                  <a:gd name="T1" fmla="*/ 183 h 506"/>
                  <a:gd name="T2" fmla="*/ 502 w 502"/>
                  <a:gd name="T3" fmla="*/ 225 h 506"/>
                  <a:gd name="T4" fmla="*/ 502 w 502"/>
                  <a:gd name="T5" fmla="*/ 267 h 506"/>
                  <a:gd name="T6" fmla="*/ 497 w 502"/>
                  <a:gd name="T7" fmla="*/ 303 h 506"/>
                  <a:gd name="T8" fmla="*/ 486 w 502"/>
                  <a:gd name="T9" fmla="*/ 339 h 506"/>
                  <a:gd name="T10" fmla="*/ 471 w 502"/>
                  <a:gd name="T11" fmla="*/ 376 h 506"/>
                  <a:gd name="T12" fmla="*/ 450 w 502"/>
                  <a:gd name="T13" fmla="*/ 407 h 506"/>
                  <a:gd name="T14" fmla="*/ 424 w 502"/>
                  <a:gd name="T15" fmla="*/ 439 h 506"/>
                  <a:gd name="T16" fmla="*/ 392 w 502"/>
                  <a:gd name="T17" fmla="*/ 459 h 506"/>
                  <a:gd name="T18" fmla="*/ 355 w 502"/>
                  <a:gd name="T19" fmla="*/ 481 h 506"/>
                  <a:gd name="T20" fmla="*/ 320 w 502"/>
                  <a:gd name="T21" fmla="*/ 496 h 506"/>
                  <a:gd name="T22" fmla="*/ 278 w 502"/>
                  <a:gd name="T23" fmla="*/ 501 h 506"/>
                  <a:gd name="T24" fmla="*/ 241 w 502"/>
                  <a:gd name="T25" fmla="*/ 506 h 506"/>
                  <a:gd name="T26" fmla="*/ 199 w 502"/>
                  <a:gd name="T27" fmla="*/ 501 h 506"/>
                  <a:gd name="T28" fmla="*/ 163 w 502"/>
                  <a:gd name="T29" fmla="*/ 491 h 506"/>
                  <a:gd name="T30" fmla="*/ 126 w 502"/>
                  <a:gd name="T31" fmla="*/ 470 h 506"/>
                  <a:gd name="T32" fmla="*/ 94 w 502"/>
                  <a:gd name="T33" fmla="*/ 449 h 506"/>
                  <a:gd name="T34" fmla="*/ 69 w 502"/>
                  <a:gd name="T35" fmla="*/ 423 h 506"/>
                  <a:gd name="T36" fmla="*/ 42 w 502"/>
                  <a:gd name="T37" fmla="*/ 392 h 506"/>
                  <a:gd name="T38" fmla="*/ 22 w 502"/>
                  <a:gd name="T39" fmla="*/ 360 h 506"/>
                  <a:gd name="T40" fmla="*/ 11 w 502"/>
                  <a:gd name="T41" fmla="*/ 319 h 506"/>
                  <a:gd name="T42" fmla="*/ 0 w 502"/>
                  <a:gd name="T43" fmla="*/ 282 h 506"/>
                  <a:gd name="T44" fmla="*/ 0 w 502"/>
                  <a:gd name="T45" fmla="*/ 240 h 506"/>
                  <a:gd name="T46" fmla="*/ 5 w 502"/>
                  <a:gd name="T47" fmla="*/ 203 h 506"/>
                  <a:gd name="T48" fmla="*/ 17 w 502"/>
                  <a:gd name="T49" fmla="*/ 161 h 506"/>
                  <a:gd name="T50" fmla="*/ 32 w 502"/>
                  <a:gd name="T51" fmla="*/ 131 h 506"/>
                  <a:gd name="T52" fmla="*/ 52 w 502"/>
                  <a:gd name="T53" fmla="*/ 99 h 506"/>
                  <a:gd name="T54" fmla="*/ 79 w 502"/>
                  <a:gd name="T55" fmla="*/ 68 h 506"/>
                  <a:gd name="T56" fmla="*/ 111 w 502"/>
                  <a:gd name="T57" fmla="*/ 42 h 506"/>
                  <a:gd name="T58" fmla="*/ 147 w 502"/>
                  <a:gd name="T59" fmla="*/ 26 h 506"/>
                  <a:gd name="T60" fmla="*/ 183 w 502"/>
                  <a:gd name="T61" fmla="*/ 11 h 506"/>
                  <a:gd name="T62" fmla="*/ 225 w 502"/>
                  <a:gd name="T63" fmla="*/ 0 h 506"/>
                  <a:gd name="T64" fmla="*/ 261 w 502"/>
                  <a:gd name="T65" fmla="*/ 0 h 506"/>
                  <a:gd name="T66" fmla="*/ 303 w 502"/>
                  <a:gd name="T67" fmla="*/ 5 h 506"/>
                  <a:gd name="T68" fmla="*/ 340 w 502"/>
                  <a:gd name="T69" fmla="*/ 16 h 506"/>
                  <a:gd name="T70" fmla="*/ 377 w 502"/>
                  <a:gd name="T71" fmla="*/ 31 h 506"/>
                  <a:gd name="T72" fmla="*/ 408 w 502"/>
                  <a:gd name="T73" fmla="*/ 52 h 506"/>
                  <a:gd name="T74" fmla="*/ 434 w 502"/>
                  <a:gd name="T75" fmla="*/ 78 h 506"/>
                  <a:gd name="T76" fmla="*/ 460 w 502"/>
                  <a:gd name="T77" fmla="*/ 109 h 506"/>
                  <a:gd name="T78" fmla="*/ 481 w 502"/>
                  <a:gd name="T79" fmla="*/ 146 h 506"/>
                  <a:gd name="T80" fmla="*/ 492 w 502"/>
                  <a:gd name="T81" fmla="*/ 183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2" h="506">
                    <a:moveTo>
                      <a:pt x="492" y="183"/>
                    </a:moveTo>
                    <a:lnTo>
                      <a:pt x="502" y="225"/>
                    </a:lnTo>
                    <a:lnTo>
                      <a:pt x="502" y="267"/>
                    </a:lnTo>
                    <a:lnTo>
                      <a:pt x="497" y="303"/>
                    </a:lnTo>
                    <a:lnTo>
                      <a:pt x="486" y="339"/>
                    </a:lnTo>
                    <a:lnTo>
                      <a:pt x="471" y="376"/>
                    </a:lnTo>
                    <a:lnTo>
                      <a:pt x="450" y="407"/>
                    </a:lnTo>
                    <a:lnTo>
                      <a:pt x="424" y="439"/>
                    </a:lnTo>
                    <a:lnTo>
                      <a:pt x="392" y="459"/>
                    </a:lnTo>
                    <a:lnTo>
                      <a:pt x="355" y="481"/>
                    </a:lnTo>
                    <a:lnTo>
                      <a:pt x="320" y="496"/>
                    </a:lnTo>
                    <a:lnTo>
                      <a:pt x="278" y="501"/>
                    </a:lnTo>
                    <a:lnTo>
                      <a:pt x="241" y="506"/>
                    </a:lnTo>
                    <a:lnTo>
                      <a:pt x="199" y="501"/>
                    </a:lnTo>
                    <a:lnTo>
                      <a:pt x="163" y="491"/>
                    </a:lnTo>
                    <a:lnTo>
                      <a:pt x="126" y="470"/>
                    </a:lnTo>
                    <a:lnTo>
                      <a:pt x="94" y="449"/>
                    </a:lnTo>
                    <a:lnTo>
                      <a:pt x="69" y="423"/>
                    </a:lnTo>
                    <a:lnTo>
                      <a:pt x="42" y="392"/>
                    </a:lnTo>
                    <a:lnTo>
                      <a:pt x="22" y="360"/>
                    </a:lnTo>
                    <a:lnTo>
                      <a:pt x="11" y="319"/>
                    </a:lnTo>
                    <a:lnTo>
                      <a:pt x="0" y="282"/>
                    </a:lnTo>
                    <a:lnTo>
                      <a:pt x="0" y="240"/>
                    </a:lnTo>
                    <a:lnTo>
                      <a:pt x="5" y="203"/>
                    </a:lnTo>
                    <a:lnTo>
                      <a:pt x="17" y="161"/>
                    </a:lnTo>
                    <a:lnTo>
                      <a:pt x="32" y="131"/>
                    </a:lnTo>
                    <a:lnTo>
                      <a:pt x="52" y="99"/>
                    </a:lnTo>
                    <a:lnTo>
                      <a:pt x="79" y="68"/>
                    </a:lnTo>
                    <a:lnTo>
                      <a:pt x="111" y="42"/>
                    </a:lnTo>
                    <a:lnTo>
                      <a:pt x="147" y="26"/>
                    </a:lnTo>
                    <a:lnTo>
                      <a:pt x="183" y="11"/>
                    </a:lnTo>
                    <a:lnTo>
                      <a:pt x="225" y="0"/>
                    </a:lnTo>
                    <a:lnTo>
                      <a:pt x="261" y="0"/>
                    </a:lnTo>
                    <a:lnTo>
                      <a:pt x="303" y="5"/>
                    </a:lnTo>
                    <a:lnTo>
                      <a:pt x="340" y="16"/>
                    </a:lnTo>
                    <a:lnTo>
                      <a:pt x="377" y="31"/>
                    </a:lnTo>
                    <a:lnTo>
                      <a:pt x="408" y="52"/>
                    </a:lnTo>
                    <a:lnTo>
                      <a:pt x="434" y="78"/>
                    </a:lnTo>
                    <a:lnTo>
                      <a:pt x="460" y="109"/>
                    </a:lnTo>
                    <a:lnTo>
                      <a:pt x="481" y="146"/>
                    </a:lnTo>
                    <a:lnTo>
                      <a:pt x="492" y="183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26" name="Freeform 214">
                <a:extLst>
                  <a:ext uri="{FF2B5EF4-FFF2-40B4-BE49-F238E27FC236}">
                    <a16:creationId xmlns:a16="http://schemas.microsoft.com/office/drawing/2014/main" id="{861C81E2-6ED4-94B1-46F0-F1C34A4800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30" y="2476"/>
                <a:ext cx="106" cy="107"/>
              </a:xfrm>
              <a:custGeom>
                <a:avLst/>
                <a:gdLst>
                  <a:gd name="T0" fmla="*/ 501 w 532"/>
                  <a:gd name="T1" fmla="*/ 243 h 538"/>
                  <a:gd name="T2" fmla="*/ 532 w 532"/>
                  <a:gd name="T3" fmla="*/ 241 h 538"/>
                  <a:gd name="T4" fmla="*/ 502 w 532"/>
                  <a:gd name="T5" fmla="*/ 280 h 538"/>
                  <a:gd name="T6" fmla="*/ 497 w 532"/>
                  <a:gd name="T7" fmla="*/ 315 h 538"/>
                  <a:gd name="T8" fmla="*/ 497 w 532"/>
                  <a:gd name="T9" fmla="*/ 315 h 538"/>
                  <a:gd name="T10" fmla="*/ 471 w 532"/>
                  <a:gd name="T11" fmla="*/ 385 h 538"/>
                  <a:gd name="T12" fmla="*/ 486 w 532"/>
                  <a:gd name="T13" fmla="*/ 392 h 538"/>
                  <a:gd name="T14" fmla="*/ 452 w 532"/>
                  <a:gd name="T15" fmla="*/ 415 h 538"/>
                  <a:gd name="T16" fmla="*/ 451 w 532"/>
                  <a:gd name="T17" fmla="*/ 465 h 538"/>
                  <a:gd name="T18" fmla="*/ 426 w 532"/>
                  <a:gd name="T19" fmla="*/ 445 h 538"/>
                  <a:gd name="T20" fmla="*/ 399 w 532"/>
                  <a:gd name="T21" fmla="*/ 462 h 538"/>
                  <a:gd name="T22" fmla="*/ 415 w 532"/>
                  <a:gd name="T23" fmla="*/ 490 h 538"/>
                  <a:gd name="T24" fmla="*/ 364 w 532"/>
                  <a:gd name="T25" fmla="*/ 482 h 538"/>
                  <a:gd name="T26" fmla="*/ 333 w 532"/>
                  <a:gd name="T27" fmla="*/ 497 h 538"/>
                  <a:gd name="T28" fmla="*/ 333 w 532"/>
                  <a:gd name="T29" fmla="*/ 497 h 538"/>
                  <a:gd name="T30" fmla="*/ 254 w 532"/>
                  <a:gd name="T31" fmla="*/ 507 h 538"/>
                  <a:gd name="T32" fmla="*/ 256 w 532"/>
                  <a:gd name="T33" fmla="*/ 522 h 538"/>
                  <a:gd name="T34" fmla="*/ 216 w 532"/>
                  <a:gd name="T35" fmla="*/ 502 h 538"/>
                  <a:gd name="T36" fmla="*/ 173 w 532"/>
                  <a:gd name="T37" fmla="*/ 522 h 538"/>
                  <a:gd name="T38" fmla="*/ 182 w 532"/>
                  <a:gd name="T39" fmla="*/ 492 h 538"/>
                  <a:gd name="T40" fmla="*/ 149 w 532"/>
                  <a:gd name="T41" fmla="*/ 472 h 538"/>
                  <a:gd name="T42" fmla="*/ 133 w 532"/>
                  <a:gd name="T43" fmla="*/ 499 h 538"/>
                  <a:gd name="T44" fmla="*/ 120 w 532"/>
                  <a:gd name="T45" fmla="*/ 454 h 538"/>
                  <a:gd name="T46" fmla="*/ 96 w 532"/>
                  <a:gd name="T47" fmla="*/ 429 h 538"/>
                  <a:gd name="T48" fmla="*/ 96 w 532"/>
                  <a:gd name="T49" fmla="*/ 429 h 538"/>
                  <a:gd name="T50" fmla="*/ 50 w 532"/>
                  <a:gd name="T51" fmla="*/ 367 h 538"/>
                  <a:gd name="T52" fmla="*/ 37 w 532"/>
                  <a:gd name="T53" fmla="*/ 376 h 538"/>
                  <a:gd name="T54" fmla="*/ 11 w 532"/>
                  <a:gd name="T55" fmla="*/ 339 h 538"/>
                  <a:gd name="T56" fmla="*/ 0 w 532"/>
                  <a:gd name="T57" fmla="*/ 302 h 538"/>
                  <a:gd name="T58" fmla="*/ 31 w 532"/>
                  <a:gd name="T59" fmla="*/ 294 h 538"/>
                  <a:gd name="T60" fmla="*/ 32 w 532"/>
                  <a:gd name="T61" fmla="*/ 258 h 538"/>
                  <a:gd name="T62" fmla="*/ 0 w 532"/>
                  <a:gd name="T63" fmla="*/ 254 h 538"/>
                  <a:gd name="T64" fmla="*/ 36 w 532"/>
                  <a:gd name="T65" fmla="*/ 223 h 538"/>
                  <a:gd name="T66" fmla="*/ 45 w 532"/>
                  <a:gd name="T67" fmla="*/ 185 h 538"/>
                  <a:gd name="T68" fmla="*/ 45 w 532"/>
                  <a:gd name="T69" fmla="*/ 185 h 538"/>
                  <a:gd name="T70" fmla="*/ 81 w 532"/>
                  <a:gd name="T71" fmla="*/ 123 h 538"/>
                  <a:gd name="T72" fmla="*/ 67 w 532"/>
                  <a:gd name="T73" fmla="*/ 115 h 538"/>
                  <a:gd name="T74" fmla="*/ 106 w 532"/>
                  <a:gd name="T75" fmla="*/ 94 h 538"/>
                  <a:gd name="T76" fmla="*/ 115 w 532"/>
                  <a:gd name="T77" fmla="*/ 46 h 538"/>
                  <a:gd name="T78" fmla="*/ 136 w 532"/>
                  <a:gd name="T79" fmla="*/ 69 h 538"/>
                  <a:gd name="T80" fmla="*/ 204 w 532"/>
                  <a:gd name="T81" fmla="*/ 41 h 538"/>
                  <a:gd name="T82" fmla="*/ 198 w 532"/>
                  <a:gd name="T83" fmla="*/ 27 h 538"/>
                  <a:gd name="T84" fmla="*/ 244 w 532"/>
                  <a:gd name="T85" fmla="*/ 32 h 538"/>
                  <a:gd name="T86" fmla="*/ 276 w 532"/>
                  <a:gd name="T87" fmla="*/ 0 h 538"/>
                  <a:gd name="T88" fmla="*/ 276 w 532"/>
                  <a:gd name="T89" fmla="*/ 32 h 538"/>
                  <a:gd name="T90" fmla="*/ 315 w 532"/>
                  <a:gd name="T91" fmla="*/ 37 h 538"/>
                  <a:gd name="T92" fmla="*/ 322 w 532"/>
                  <a:gd name="T93" fmla="*/ 6 h 538"/>
                  <a:gd name="T94" fmla="*/ 349 w 532"/>
                  <a:gd name="T95" fmla="*/ 46 h 538"/>
                  <a:gd name="T96" fmla="*/ 383 w 532"/>
                  <a:gd name="T97" fmla="*/ 60 h 538"/>
                  <a:gd name="T98" fmla="*/ 383 w 532"/>
                  <a:gd name="T99" fmla="*/ 60 h 538"/>
                  <a:gd name="T100" fmla="*/ 438 w 532"/>
                  <a:gd name="T101" fmla="*/ 105 h 538"/>
                  <a:gd name="T102" fmla="*/ 449 w 532"/>
                  <a:gd name="T103" fmla="*/ 94 h 538"/>
                  <a:gd name="T104" fmla="*/ 463 w 532"/>
                  <a:gd name="T105" fmla="*/ 136 h 538"/>
                  <a:gd name="T106" fmla="*/ 510 w 532"/>
                  <a:gd name="T107" fmla="*/ 154 h 538"/>
                  <a:gd name="T108" fmla="*/ 483 w 532"/>
                  <a:gd name="T109" fmla="*/ 17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2" h="538">
                    <a:moveTo>
                      <a:pt x="492" y="203"/>
                    </a:moveTo>
                    <a:lnTo>
                      <a:pt x="502" y="245"/>
                    </a:lnTo>
                    <a:lnTo>
                      <a:pt x="532" y="237"/>
                    </a:lnTo>
                    <a:lnTo>
                      <a:pt x="521" y="195"/>
                    </a:lnTo>
                    <a:lnTo>
                      <a:pt x="492" y="203"/>
                    </a:lnTo>
                    <a:close/>
                    <a:moveTo>
                      <a:pt x="502" y="245"/>
                    </a:moveTo>
                    <a:lnTo>
                      <a:pt x="501" y="243"/>
                    </a:lnTo>
                    <a:lnTo>
                      <a:pt x="501" y="241"/>
                    </a:lnTo>
                    <a:lnTo>
                      <a:pt x="517" y="241"/>
                    </a:lnTo>
                    <a:lnTo>
                      <a:pt x="502" y="245"/>
                    </a:lnTo>
                    <a:close/>
                    <a:moveTo>
                      <a:pt x="501" y="241"/>
                    </a:moveTo>
                    <a:lnTo>
                      <a:pt x="501" y="283"/>
                    </a:lnTo>
                    <a:lnTo>
                      <a:pt x="532" y="283"/>
                    </a:lnTo>
                    <a:lnTo>
                      <a:pt x="532" y="241"/>
                    </a:lnTo>
                    <a:lnTo>
                      <a:pt x="501" y="241"/>
                    </a:lnTo>
                    <a:close/>
                    <a:moveTo>
                      <a:pt x="501" y="283"/>
                    </a:moveTo>
                    <a:lnTo>
                      <a:pt x="501" y="281"/>
                    </a:lnTo>
                    <a:lnTo>
                      <a:pt x="502" y="280"/>
                    </a:lnTo>
                    <a:lnTo>
                      <a:pt x="517" y="283"/>
                    </a:lnTo>
                    <a:lnTo>
                      <a:pt x="501" y="283"/>
                    </a:lnTo>
                    <a:close/>
                    <a:moveTo>
                      <a:pt x="502" y="280"/>
                    </a:moveTo>
                    <a:lnTo>
                      <a:pt x="496" y="317"/>
                    </a:lnTo>
                    <a:lnTo>
                      <a:pt x="527" y="321"/>
                    </a:lnTo>
                    <a:lnTo>
                      <a:pt x="532" y="285"/>
                    </a:lnTo>
                    <a:lnTo>
                      <a:pt x="502" y="280"/>
                    </a:lnTo>
                    <a:close/>
                    <a:moveTo>
                      <a:pt x="496" y="317"/>
                    </a:moveTo>
                    <a:lnTo>
                      <a:pt x="497" y="315"/>
                    </a:lnTo>
                    <a:lnTo>
                      <a:pt x="497" y="315"/>
                    </a:lnTo>
                    <a:lnTo>
                      <a:pt x="512" y="319"/>
                    </a:lnTo>
                    <a:lnTo>
                      <a:pt x="496" y="317"/>
                    </a:lnTo>
                    <a:close/>
                    <a:moveTo>
                      <a:pt x="497" y="315"/>
                    </a:moveTo>
                    <a:lnTo>
                      <a:pt x="487" y="351"/>
                    </a:lnTo>
                    <a:lnTo>
                      <a:pt x="516" y="360"/>
                    </a:lnTo>
                    <a:lnTo>
                      <a:pt x="526" y="323"/>
                    </a:lnTo>
                    <a:lnTo>
                      <a:pt x="497" y="315"/>
                    </a:lnTo>
                    <a:close/>
                    <a:moveTo>
                      <a:pt x="487" y="351"/>
                    </a:moveTo>
                    <a:lnTo>
                      <a:pt x="487" y="350"/>
                    </a:lnTo>
                    <a:lnTo>
                      <a:pt x="487" y="349"/>
                    </a:lnTo>
                    <a:lnTo>
                      <a:pt x="501" y="355"/>
                    </a:lnTo>
                    <a:lnTo>
                      <a:pt x="487" y="351"/>
                    </a:lnTo>
                    <a:close/>
                    <a:moveTo>
                      <a:pt x="487" y="349"/>
                    </a:moveTo>
                    <a:lnTo>
                      <a:pt x="471" y="385"/>
                    </a:lnTo>
                    <a:lnTo>
                      <a:pt x="500" y="398"/>
                    </a:lnTo>
                    <a:lnTo>
                      <a:pt x="516" y="361"/>
                    </a:lnTo>
                    <a:lnTo>
                      <a:pt x="487" y="349"/>
                    </a:lnTo>
                    <a:close/>
                    <a:moveTo>
                      <a:pt x="471" y="385"/>
                    </a:moveTo>
                    <a:lnTo>
                      <a:pt x="471" y="384"/>
                    </a:lnTo>
                    <a:lnTo>
                      <a:pt x="472" y="383"/>
                    </a:lnTo>
                    <a:lnTo>
                      <a:pt x="486" y="392"/>
                    </a:lnTo>
                    <a:lnTo>
                      <a:pt x="471" y="385"/>
                    </a:lnTo>
                    <a:close/>
                    <a:moveTo>
                      <a:pt x="472" y="383"/>
                    </a:moveTo>
                    <a:lnTo>
                      <a:pt x="452" y="415"/>
                    </a:lnTo>
                    <a:lnTo>
                      <a:pt x="477" y="432"/>
                    </a:lnTo>
                    <a:lnTo>
                      <a:pt x="499" y="401"/>
                    </a:lnTo>
                    <a:lnTo>
                      <a:pt x="472" y="383"/>
                    </a:lnTo>
                    <a:close/>
                    <a:moveTo>
                      <a:pt x="452" y="415"/>
                    </a:moveTo>
                    <a:lnTo>
                      <a:pt x="452" y="414"/>
                    </a:lnTo>
                    <a:lnTo>
                      <a:pt x="453" y="413"/>
                    </a:lnTo>
                    <a:lnTo>
                      <a:pt x="465" y="423"/>
                    </a:lnTo>
                    <a:lnTo>
                      <a:pt x="452" y="415"/>
                    </a:lnTo>
                    <a:close/>
                    <a:moveTo>
                      <a:pt x="453" y="413"/>
                    </a:moveTo>
                    <a:lnTo>
                      <a:pt x="426" y="445"/>
                    </a:lnTo>
                    <a:lnTo>
                      <a:pt x="451" y="465"/>
                    </a:lnTo>
                    <a:lnTo>
                      <a:pt x="476" y="433"/>
                    </a:lnTo>
                    <a:lnTo>
                      <a:pt x="453" y="413"/>
                    </a:lnTo>
                    <a:close/>
                    <a:moveTo>
                      <a:pt x="426" y="445"/>
                    </a:moveTo>
                    <a:lnTo>
                      <a:pt x="428" y="443"/>
                    </a:lnTo>
                    <a:lnTo>
                      <a:pt x="430" y="442"/>
                    </a:lnTo>
                    <a:lnTo>
                      <a:pt x="439" y="455"/>
                    </a:lnTo>
                    <a:lnTo>
                      <a:pt x="426" y="445"/>
                    </a:lnTo>
                    <a:close/>
                    <a:moveTo>
                      <a:pt x="430" y="442"/>
                    </a:moveTo>
                    <a:lnTo>
                      <a:pt x="399" y="462"/>
                    </a:lnTo>
                    <a:lnTo>
                      <a:pt x="416" y="488"/>
                    </a:lnTo>
                    <a:lnTo>
                      <a:pt x="447" y="468"/>
                    </a:lnTo>
                    <a:lnTo>
                      <a:pt x="430" y="442"/>
                    </a:lnTo>
                    <a:close/>
                    <a:moveTo>
                      <a:pt x="399" y="462"/>
                    </a:moveTo>
                    <a:lnTo>
                      <a:pt x="399" y="462"/>
                    </a:lnTo>
                    <a:lnTo>
                      <a:pt x="400" y="462"/>
                    </a:lnTo>
                    <a:lnTo>
                      <a:pt x="407" y="475"/>
                    </a:lnTo>
                    <a:lnTo>
                      <a:pt x="399" y="462"/>
                    </a:lnTo>
                    <a:close/>
                    <a:moveTo>
                      <a:pt x="400" y="462"/>
                    </a:moveTo>
                    <a:lnTo>
                      <a:pt x="363" y="482"/>
                    </a:lnTo>
                    <a:lnTo>
                      <a:pt x="378" y="510"/>
                    </a:lnTo>
                    <a:lnTo>
                      <a:pt x="415" y="490"/>
                    </a:lnTo>
                    <a:lnTo>
                      <a:pt x="400" y="462"/>
                    </a:lnTo>
                    <a:close/>
                    <a:moveTo>
                      <a:pt x="363" y="482"/>
                    </a:moveTo>
                    <a:lnTo>
                      <a:pt x="364" y="482"/>
                    </a:lnTo>
                    <a:lnTo>
                      <a:pt x="364" y="482"/>
                    </a:lnTo>
                    <a:lnTo>
                      <a:pt x="370" y="497"/>
                    </a:lnTo>
                    <a:lnTo>
                      <a:pt x="363" y="482"/>
                    </a:lnTo>
                    <a:close/>
                    <a:moveTo>
                      <a:pt x="364" y="482"/>
                    </a:moveTo>
                    <a:lnTo>
                      <a:pt x="328" y="498"/>
                    </a:lnTo>
                    <a:lnTo>
                      <a:pt x="341" y="526"/>
                    </a:lnTo>
                    <a:lnTo>
                      <a:pt x="376" y="511"/>
                    </a:lnTo>
                    <a:lnTo>
                      <a:pt x="364" y="482"/>
                    </a:lnTo>
                    <a:close/>
                    <a:moveTo>
                      <a:pt x="328" y="498"/>
                    </a:moveTo>
                    <a:lnTo>
                      <a:pt x="330" y="497"/>
                    </a:lnTo>
                    <a:lnTo>
                      <a:pt x="333" y="497"/>
                    </a:lnTo>
                    <a:lnTo>
                      <a:pt x="335" y="512"/>
                    </a:lnTo>
                    <a:lnTo>
                      <a:pt x="328" y="498"/>
                    </a:lnTo>
                    <a:close/>
                    <a:moveTo>
                      <a:pt x="333" y="497"/>
                    </a:moveTo>
                    <a:lnTo>
                      <a:pt x="291" y="502"/>
                    </a:lnTo>
                    <a:lnTo>
                      <a:pt x="294" y="532"/>
                    </a:lnTo>
                    <a:lnTo>
                      <a:pt x="336" y="527"/>
                    </a:lnTo>
                    <a:lnTo>
                      <a:pt x="333" y="497"/>
                    </a:lnTo>
                    <a:close/>
                    <a:moveTo>
                      <a:pt x="295" y="532"/>
                    </a:moveTo>
                    <a:lnTo>
                      <a:pt x="297" y="532"/>
                    </a:lnTo>
                    <a:lnTo>
                      <a:pt x="294" y="532"/>
                    </a:lnTo>
                    <a:lnTo>
                      <a:pt x="293" y="517"/>
                    </a:lnTo>
                    <a:lnTo>
                      <a:pt x="295" y="532"/>
                    </a:lnTo>
                    <a:close/>
                    <a:moveTo>
                      <a:pt x="291" y="502"/>
                    </a:moveTo>
                    <a:lnTo>
                      <a:pt x="254" y="507"/>
                    </a:lnTo>
                    <a:lnTo>
                      <a:pt x="258" y="538"/>
                    </a:lnTo>
                    <a:lnTo>
                      <a:pt x="295" y="532"/>
                    </a:lnTo>
                    <a:lnTo>
                      <a:pt x="291" y="502"/>
                    </a:lnTo>
                    <a:close/>
                    <a:moveTo>
                      <a:pt x="254" y="507"/>
                    </a:moveTo>
                    <a:lnTo>
                      <a:pt x="256" y="507"/>
                    </a:lnTo>
                    <a:lnTo>
                      <a:pt x="258" y="507"/>
                    </a:lnTo>
                    <a:lnTo>
                      <a:pt x="256" y="522"/>
                    </a:lnTo>
                    <a:lnTo>
                      <a:pt x="254" y="507"/>
                    </a:lnTo>
                    <a:close/>
                    <a:moveTo>
                      <a:pt x="258" y="507"/>
                    </a:moveTo>
                    <a:lnTo>
                      <a:pt x="216" y="502"/>
                    </a:lnTo>
                    <a:lnTo>
                      <a:pt x="212" y="532"/>
                    </a:lnTo>
                    <a:lnTo>
                      <a:pt x="254" y="538"/>
                    </a:lnTo>
                    <a:lnTo>
                      <a:pt x="258" y="507"/>
                    </a:lnTo>
                    <a:close/>
                    <a:moveTo>
                      <a:pt x="216" y="502"/>
                    </a:moveTo>
                    <a:lnTo>
                      <a:pt x="217" y="502"/>
                    </a:lnTo>
                    <a:lnTo>
                      <a:pt x="218" y="502"/>
                    </a:lnTo>
                    <a:lnTo>
                      <a:pt x="214" y="517"/>
                    </a:lnTo>
                    <a:lnTo>
                      <a:pt x="216" y="502"/>
                    </a:lnTo>
                    <a:close/>
                    <a:moveTo>
                      <a:pt x="218" y="502"/>
                    </a:moveTo>
                    <a:lnTo>
                      <a:pt x="182" y="492"/>
                    </a:lnTo>
                    <a:lnTo>
                      <a:pt x="173" y="522"/>
                    </a:lnTo>
                    <a:lnTo>
                      <a:pt x="210" y="532"/>
                    </a:lnTo>
                    <a:lnTo>
                      <a:pt x="218" y="502"/>
                    </a:lnTo>
                    <a:close/>
                    <a:moveTo>
                      <a:pt x="182" y="492"/>
                    </a:moveTo>
                    <a:lnTo>
                      <a:pt x="184" y="493"/>
                    </a:lnTo>
                    <a:lnTo>
                      <a:pt x="186" y="494"/>
                    </a:lnTo>
                    <a:lnTo>
                      <a:pt x="178" y="507"/>
                    </a:lnTo>
                    <a:lnTo>
                      <a:pt x="182" y="492"/>
                    </a:lnTo>
                    <a:close/>
                    <a:moveTo>
                      <a:pt x="186" y="494"/>
                    </a:moveTo>
                    <a:lnTo>
                      <a:pt x="149" y="472"/>
                    </a:lnTo>
                    <a:lnTo>
                      <a:pt x="134" y="500"/>
                    </a:lnTo>
                    <a:lnTo>
                      <a:pt x="169" y="520"/>
                    </a:lnTo>
                    <a:lnTo>
                      <a:pt x="186" y="494"/>
                    </a:lnTo>
                    <a:close/>
                    <a:moveTo>
                      <a:pt x="149" y="472"/>
                    </a:moveTo>
                    <a:lnTo>
                      <a:pt x="149" y="472"/>
                    </a:lnTo>
                    <a:lnTo>
                      <a:pt x="150" y="473"/>
                    </a:lnTo>
                    <a:lnTo>
                      <a:pt x="141" y="486"/>
                    </a:lnTo>
                    <a:lnTo>
                      <a:pt x="149" y="472"/>
                    </a:lnTo>
                    <a:close/>
                    <a:moveTo>
                      <a:pt x="150" y="473"/>
                    </a:moveTo>
                    <a:lnTo>
                      <a:pt x="118" y="452"/>
                    </a:lnTo>
                    <a:lnTo>
                      <a:pt x="101" y="478"/>
                    </a:lnTo>
                    <a:lnTo>
                      <a:pt x="133" y="499"/>
                    </a:lnTo>
                    <a:lnTo>
                      <a:pt x="150" y="473"/>
                    </a:lnTo>
                    <a:close/>
                    <a:moveTo>
                      <a:pt x="118" y="452"/>
                    </a:moveTo>
                    <a:lnTo>
                      <a:pt x="119" y="453"/>
                    </a:lnTo>
                    <a:lnTo>
                      <a:pt x="120" y="454"/>
                    </a:lnTo>
                    <a:lnTo>
                      <a:pt x="109" y="465"/>
                    </a:lnTo>
                    <a:lnTo>
                      <a:pt x="118" y="452"/>
                    </a:lnTo>
                    <a:close/>
                    <a:moveTo>
                      <a:pt x="120" y="454"/>
                    </a:moveTo>
                    <a:lnTo>
                      <a:pt x="95" y="428"/>
                    </a:lnTo>
                    <a:lnTo>
                      <a:pt x="72" y="450"/>
                    </a:lnTo>
                    <a:lnTo>
                      <a:pt x="99" y="476"/>
                    </a:lnTo>
                    <a:lnTo>
                      <a:pt x="120" y="454"/>
                    </a:lnTo>
                    <a:close/>
                    <a:moveTo>
                      <a:pt x="95" y="428"/>
                    </a:moveTo>
                    <a:lnTo>
                      <a:pt x="95" y="428"/>
                    </a:lnTo>
                    <a:lnTo>
                      <a:pt x="96" y="429"/>
                    </a:lnTo>
                    <a:lnTo>
                      <a:pt x="84" y="439"/>
                    </a:lnTo>
                    <a:lnTo>
                      <a:pt x="95" y="428"/>
                    </a:lnTo>
                    <a:close/>
                    <a:moveTo>
                      <a:pt x="96" y="429"/>
                    </a:moveTo>
                    <a:lnTo>
                      <a:pt x="69" y="398"/>
                    </a:lnTo>
                    <a:lnTo>
                      <a:pt x="45" y="417"/>
                    </a:lnTo>
                    <a:lnTo>
                      <a:pt x="71" y="449"/>
                    </a:lnTo>
                    <a:lnTo>
                      <a:pt x="96" y="429"/>
                    </a:lnTo>
                    <a:close/>
                    <a:moveTo>
                      <a:pt x="69" y="398"/>
                    </a:moveTo>
                    <a:lnTo>
                      <a:pt x="70" y="399"/>
                    </a:lnTo>
                    <a:lnTo>
                      <a:pt x="70" y="399"/>
                    </a:lnTo>
                    <a:lnTo>
                      <a:pt x="57" y="408"/>
                    </a:lnTo>
                    <a:lnTo>
                      <a:pt x="69" y="398"/>
                    </a:lnTo>
                    <a:close/>
                    <a:moveTo>
                      <a:pt x="70" y="399"/>
                    </a:moveTo>
                    <a:lnTo>
                      <a:pt x="50" y="367"/>
                    </a:lnTo>
                    <a:lnTo>
                      <a:pt x="24" y="385"/>
                    </a:lnTo>
                    <a:lnTo>
                      <a:pt x="44" y="416"/>
                    </a:lnTo>
                    <a:lnTo>
                      <a:pt x="70" y="399"/>
                    </a:lnTo>
                    <a:close/>
                    <a:moveTo>
                      <a:pt x="50" y="367"/>
                    </a:moveTo>
                    <a:lnTo>
                      <a:pt x="51" y="370"/>
                    </a:lnTo>
                    <a:lnTo>
                      <a:pt x="52" y="372"/>
                    </a:lnTo>
                    <a:lnTo>
                      <a:pt x="37" y="376"/>
                    </a:lnTo>
                    <a:lnTo>
                      <a:pt x="50" y="367"/>
                    </a:lnTo>
                    <a:close/>
                    <a:moveTo>
                      <a:pt x="52" y="372"/>
                    </a:moveTo>
                    <a:lnTo>
                      <a:pt x="41" y="330"/>
                    </a:lnTo>
                    <a:lnTo>
                      <a:pt x="11" y="339"/>
                    </a:lnTo>
                    <a:lnTo>
                      <a:pt x="21" y="380"/>
                    </a:lnTo>
                    <a:lnTo>
                      <a:pt x="52" y="372"/>
                    </a:lnTo>
                    <a:close/>
                    <a:moveTo>
                      <a:pt x="11" y="339"/>
                    </a:moveTo>
                    <a:lnTo>
                      <a:pt x="11" y="340"/>
                    </a:lnTo>
                    <a:lnTo>
                      <a:pt x="11" y="339"/>
                    </a:lnTo>
                    <a:lnTo>
                      <a:pt x="26" y="335"/>
                    </a:lnTo>
                    <a:lnTo>
                      <a:pt x="11" y="339"/>
                    </a:lnTo>
                    <a:close/>
                    <a:moveTo>
                      <a:pt x="41" y="330"/>
                    </a:moveTo>
                    <a:lnTo>
                      <a:pt x="31" y="294"/>
                    </a:lnTo>
                    <a:lnTo>
                      <a:pt x="0" y="302"/>
                    </a:lnTo>
                    <a:lnTo>
                      <a:pt x="11" y="339"/>
                    </a:lnTo>
                    <a:lnTo>
                      <a:pt x="41" y="330"/>
                    </a:lnTo>
                    <a:close/>
                    <a:moveTo>
                      <a:pt x="31" y="294"/>
                    </a:moveTo>
                    <a:lnTo>
                      <a:pt x="32" y="296"/>
                    </a:lnTo>
                    <a:lnTo>
                      <a:pt x="32" y="298"/>
                    </a:lnTo>
                    <a:lnTo>
                      <a:pt x="15" y="298"/>
                    </a:lnTo>
                    <a:lnTo>
                      <a:pt x="31" y="294"/>
                    </a:lnTo>
                    <a:close/>
                    <a:moveTo>
                      <a:pt x="32" y="298"/>
                    </a:moveTo>
                    <a:lnTo>
                      <a:pt x="32" y="256"/>
                    </a:lnTo>
                    <a:lnTo>
                      <a:pt x="0" y="256"/>
                    </a:lnTo>
                    <a:lnTo>
                      <a:pt x="0" y="298"/>
                    </a:lnTo>
                    <a:lnTo>
                      <a:pt x="32" y="298"/>
                    </a:lnTo>
                    <a:close/>
                    <a:moveTo>
                      <a:pt x="32" y="256"/>
                    </a:moveTo>
                    <a:lnTo>
                      <a:pt x="32" y="258"/>
                    </a:lnTo>
                    <a:lnTo>
                      <a:pt x="31" y="258"/>
                    </a:lnTo>
                    <a:lnTo>
                      <a:pt x="15" y="256"/>
                    </a:lnTo>
                    <a:lnTo>
                      <a:pt x="32" y="256"/>
                    </a:lnTo>
                    <a:close/>
                    <a:moveTo>
                      <a:pt x="31" y="258"/>
                    </a:moveTo>
                    <a:lnTo>
                      <a:pt x="37" y="221"/>
                    </a:lnTo>
                    <a:lnTo>
                      <a:pt x="5" y="217"/>
                    </a:lnTo>
                    <a:lnTo>
                      <a:pt x="0" y="254"/>
                    </a:lnTo>
                    <a:lnTo>
                      <a:pt x="31" y="258"/>
                    </a:lnTo>
                    <a:close/>
                    <a:moveTo>
                      <a:pt x="37" y="221"/>
                    </a:moveTo>
                    <a:lnTo>
                      <a:pt x="37" y="222"/>
                    </a:lnTo>
                    <a:lnTo>
                      <a:pt x="36" y="223"/>
                    </a:lnTo>
                    <a:lnTo>
                      <a:pt x="20" y="219"/>
                    </a:lnTo>
                    <a:lnTo>
                      <a:pt x="37" y="221"/>
                    </a:lnTo>
                    <a:close/>
                    <a:moveTo>
                      <a:pt x="36" y="223"/>
                    </a:moveTo>
                    <a:lnTo>
                      <a:pt x="46" y="182"/>
                    </a:lnTo>
                    <a:lnTo>
                      <a:pt x="16" y="174"/>
                    </a:lnTo>
                    <a:lnTo>
                      <a:pt x="5" y="216"/>
                    </a:lnTo>
                    <a:lnTo>
                      <a:pt x="36" y="223"/>
                    </a:lnTo>
                    <a:close/>
                    <a:moveTo>
                      <a:pt x="46" y="182"/>
                    </a:moveTo>
                    <a:lnTo>
                      <a:pt x="46" y="184"/>
                    </a:lnTo>
                    <a:lnTo>
                      <a:pt x="45" y="185"/>
                    </a:lnTo>
                    <a:lnTo>
                      <a:pt x="32" y="177"/>
                    </a:lnTo>
                    <a:lnTo>
                      <a:pt x="46" y="182"/>
                    </a:lnTo>
                    <a:close/>
                    <a:moveTo>
                      <a:pt x="45" y="185"/>
                    </a:moveTo>
                    <a:lnTo>
                      <a:pt x="61" y="153"/>
                    </a:lnTo>
                    <a:lnTo>
                      <a:pt x="33" y="140"/>
                    </a:lnTo>
                    <a:lnTo>
                      <a:pt x="17" y="171"/>
                    </a:lnTo>
                    <a:lnTo>
                      <a:pt x="45" y="185"/>
                    </a:lnTo>
                    <a:close/>
                    <a:moveTo>
                      <a:pt x="61" y="153"/>
                    </a:moveTo>
                    <a:lnTo>
                      <a:pt x="60" y="155"/>
                    </a:lnTo>
                    <a:lnTo>
                      <a:pt x="60" y="155"/>
                    </a:lnTo>
                    <a:lnTo>
                      <a:pt x="47" y="147"/>
                    </a:lnTo>
                    <a:lnTo>
                      <a:pt x="61" y="153"/>
                    </a:lnTo>
                    <a:close/>
                    <a:moveTo>
                      <a:pt x="60" y="155"/>
                    </a:moveTo>
                    <a:lnTo>
                      <a:pt x="81" y="123"/>
                    </a:lnTo>
                    <a:lnTo>
                      <a:pt x="55" y="106"/>
                    </a:lnTo>
                    <a:lnTo>
                      <a:pt x="34" y="138"/>
                    </a:lnTo>
                    <a:lnTo>
                      <a:pt x="60" y="155"/>
                    </a:lnTo>
                    <a:close/>
                    <a:moveTo>
                      <a:pt x="81" y="123"/>
                    </a:moveTo>
                    <a:lnTo>
                      <a:pt x="81" y="124"/>
                    </a:lnTo>
                    <a:lnTo>
                      <a:pt x="80" y="125"/>
                    </a:lnTo>
                    <a:lnTo>
                      <a:pt x="67" y="115"/>
                    </a:lnTo>
                    <a:lnTo>
                      <a:pt x="81" y="123"/>
                    </a:lnTo>
                    <a:close/>
                    <a:moveTo>
                      <a:pt x="80" y="125"/>
                    </a:moveTo>
                    <a:lnTo>
                      <a:pt x="106" y="94"/>
                    </a:lnTo>
                    <a:lnTo>
                      <a:pt x="82" y="73"/>
                    </a:lnTo>
                    <a:lnTo>
                      <a:pt x="56" y="105"/>
                    </a:lnTo>
                    <a:lnTo>
                      <a:pt x="80" y="125"/>
                    </a:lnTo>
                    <a:close/>
                    <a:moveTo>
                      <a:pt x="106" y="94"/>
                    </a:moveTo>
                    <a:lnTo>
                      <a:pt x="105" y="95"/>
                    </a:lnTo>
                    <a:lnTo>
                      <a:pt x="104" y="96"/>
                    </a:lnTo>
                    <a:lnTo>
                      <a:pt x="94" y="84"/>
                    </a:lnTo>
                    <a:lnTo>
                      <a:pt x="106" y="94"/>
                    </a:lnTo>
                    <a:close/>
                    <a:moveTo>
                      <a:pt x="104" y="96"/>
                    </a:moveTo>
                    <a:lnTo>
                      <a:pt x="136" y="69"/>
                    </a:lnTo>
                    <a:lnTo>
                      <a:pt x="115" y="46"/>
                    </a:lnTo>
                    <a:lnTo>
                      <a:pt x="84" y="71"/>
                    </a:lnTo>
                    <a:lnTo>
                      <a:pt x="104" y="96"/>
                    </a:lnTo>
                    <a:close/>
                    <a:moveTo>
                      <a:pt x="136" y="69"/>
                    </a:moveTo>
                    <a:lnTo>
                      <a:pt x="134" y="71"/>
                    </a:lnTo>
                    <a:lnTo>
                      <a:pt x="132" y="72"/>
                    </a:lnTo>
                    <a:lnTo>
                      <a:pt x="126" y="58"/>
                    </a:lnTo>
                    <a:lnTo>
                      <a:pt x="136" y="69"/>
                    </a:lnTo>
                    <a:close/>
                    <a:moveTo>
                      <a:pt x="132" y="72"/>
                    </a:moveTo>
                    <a:lnTo>
                      <a:pt x="168" y="56"/>
                    </a:lnTo>
                    <a:lnTo>
                      <a:pt x="156" y="28"/>
                    </a:lnTo>
                    <a:lnTo>
                      <a:pt x="119" y="43"/>
                    </a:lnTo>
                    <a:lnTo>
                      <a:pt x="132" y="72"/>
                    </a:lnTo>
                    <a:close/>
                    <a:moveTo>
                      <a:pt x="168" y="56"/>
                    </a:moveTo>
                    <a:lnTo>
                      <a:pt x="204" y="41"/>
                    </a:lnTo>
                    <a:lnTo>
                      <a:pt x="192" y="12"/>
                    </a:lnTo>
                    <a:lnTo>
                      <a:pt x="156" y="28"/>
                    </a:lnTo>
                    <a:lnTo>
                      <a:pt x="168" y="56"/>
                    </a:lnTo>
                    <a:close/>
                    <a:moveTo>
                      <a:pt x="204" y="41"/>
                    </a:moveTo>
                    <a:lnTo>
                      <a:pt x="204" y="41"/>
                    </a:lnTo>
                    <a:lnTo>
                      <a:pt x="202" y="42"/>
                    </a:lnTo>
                    <a:lnTo>
                      <a:pt x="198" y="27"/>
                    </a:lnTo>
                    <a:lnTo>
                      <a:pt x="204" y="41"/>
                    </a:lnTo>
                    <a:close/>
                    <a:moveTo>
                      <a:pt x="202" y="42"/>
                    </a:moveTo>
                    <a:lnTo>
                      <a:pt x="244" y="32"/>
                    </a:lnTo>
                    <a:lnTo>
                      <a:pt x="237" y="1"/>
                    </a:lnTo>
                    <a:lnTo>
                      <a:pt x="195" y="11"/>
                    </a:lnTo>
                    <a:lnTo>
                      <a:pt x="202" y="42"/>
                    </a:lnTo>
                    <a:close/>
                    <a:moveTo>
                      <a:pt x="244" y="32"/>
                    </a:moveTo>
                    <a:lnTo>
                      <a:pt x="242" y="32"/>
                    </a:lnTo>
                    <a:lnTo>
                      <a:pt x="240" y="32"/>
                    </a:lnTo>
                    <a:lnTo>
                      <a:pt x="240" y="16"/>
                    </a:lnTo>
                    <a:lnTo>
                      <a:pt x="244" y="32"/>
                    </a:lnTo>
                    <a:close/>
                    <a:moveTo>
                      <a:pt x="240" y="32"/>
                    </a:moveTo>
                    <a:lnTo>
                      <a:pt x="276" y="32"/>
                    </a:lnTo>
                    <a:lnTo>
                      <a:pt x="276" y="0"/>
                    </a:lnTo>
                    <a:lnTo>
                      <a:pt x="240" y="0"/>
                    </a:lnTo>
                    <a:lnTo>
                      <a:pt x="240" y="32"/>
                    </a:lnTo>
                    <a:close/>
                    <a:moveTo>
                      <a:pt x="276" y="32"/>
                    </a:moveTo>
                    <a:lnTo>
                      <a:pt x="275" y="32"/>
                    </a:lnTo>
                    <a:lnTo>
                      <a:pt x="274" y="32"/>
                    </a:lnTo>
                    <a:lnTo>
                      <a:pt x="276" y="16"/>
                    </a:lnTo>
                    <a:lnTo>
                      <a:pt x="276" y="32"/>
                    </a:lnTo>
                    <a:close/>
                    <a:moveTo>
                      <a:pt x="274" y="32"/>
                    </a:moveTo>
                    <a:lnTo>
                      <a:pt x="316" y="37"/>
                    </a:lnTo>
                    <a:lnTo>
                      <a:pt x="320" y="6"/>
                    </a:lnTo>
                    <a:lnTo>
                      <a:pt x="279" y="0"/>
                    </a:lnTo>
                    <a:lnTo>
                      <a:pt x="274" y="32"/>
                    </a:lnTo>
                    <a:close/>
                    <a:moveTo>
                      <a:pt x="316" y="37"/>
                    </a:moveTo>
                    <a:lnTo>
                      <a:pt x="315" y="37"/>
                    </a:lnTo>
                    <a:lnTo>
                      <a:pt x="314" y="37"/>
                    </a:lnTo>
                    <a:lnTo>
                      <a:pt x="318" y="21"/>
                    </a:lnTo>
                    <a:lnTo>
                      <a:pt x="316" y="37"/>
                    </a:lnTo>
                    <a:close/>
                    <a:moveTo>
                      <a:pt x="314" y="37"/>
                    </a:moveTo>
                    <a:lnTo>
                      <a:pt x="351" y="47"/>
                    </a:lnTo>
                    <a:lnTo>
                      <a:pt x="359" y="16"/>
                    </a:lnTo>
                    <a:lnTo>
                      <a:pt x="322" y="6"/>
                    </a:lnTo>
                    <a:lnTo>
                      <a:pt x="314" y="37"/>
                    </a:lnTo>
                    <a:close/>
                    <a:moveTo>
                      <a:pt x="351" y="47"/>
                    </a:moveTo>
                    <a:lnTo>
                      <a:pt x="350" y="47"/>
                    </a:lnTo>
                    <a:lnTo>
                      <a:pt x="349" y="46"/>
                    </a:lnTo>
                    <a:lnTo>
                      <a:pt x="355" y="32"/>
                    </a:lnTo>
                    <a:lnTo>
                      <a:pt x="351" y="47"/>
                    </a:lnTo>
                    <a:close/>
                    <a:moveTo>
                      <a:pt x="349" y="46"/>
                    </a:moveTo>
                    <a:lnTo>
                      <a:pt x="386" y="62"/>
                    </a:lnTo>
                    <a:lnTo>
                      <a:pt x="398" y="33"/>
                    </a:lnTo>
                    <a:lnTo>
                      <a:pt x="361" y="17"/>
                    </a:lnTo>
                    <a:lnTo>
                      <a:pt x="349" y="46"/>
                    </a:lnTo>
                    <a:close/>
                    <a:moveTo>
                      <a:pt x="386" y="62"/>
                    </a:moveTo>
                    <a:lnTo>
                      <a:pt x="385" y="61"/>
                    </a:lnTo>
                    <a:lnTo>
                      <a:pt x="383" y="60"/>
                    </a:lnTo>
                    <a:lnTo>
                      <a:pt x="392" y="47"/>
                    </a:lnTo>
                    <a:lnTo>
                      <a:pt x="386" y="62"/>
                    </a:lnTo>
                    <a:close/>
                    <a:moveTo>
                      <a:pt x="383" y="60"/>
                    </a:moveTo>
                    <a:lnTo>
                      <a:pt x="414" y="82"/>
                    </a:lnTo>
                    <a:lnTo>
                      <a:pt x="432" y="55"/>
                    </a:lnTo>
                    <a:lnTo>
                      <a:pt x="400" y="35"/>
                    </a:lnTo>
                    <a:lnTo>
                      <a:pt x="383" y="60"/>
                    </a:lnTo>
                    <a:close/>
                    <a:moveTo>
                      <a:pt x="414" y="82"/>
                    </a:moveTo>
                    <a:lnTo>
                      <a:pt x="413" y="81"/>
                    </a:lnTo>
                    <a:lnTo>
                      <a:pt x="412" y="80"/>
                    </a:lnTo>
                    <a:lnTo>
                      <a:pt x="423" y="68"/>
                    </a:lnTo>
                    <a:lnTo>
                      <a:pt x="414" y="82"/>
                    </a:lnTo>
                    <a:close/>
                    <a:moveTo>
                      <a:pt x="412" y="80"/>
                    </a:moveTo>
                    <a:lnTo>
                      <a:pt x="438" y="105"/>
                    </a:lnTo>
                    <a:lnTo>
                      <a:pt x="460" y="84"/>
                    </a:lnTo>
                    <a:lnTo>
                      <a:pt x="434" y="57"/>
                    </a:lnTo>
                    <a:lnTo>
                      <a:pt x="412" y="80"/>
                    </a:lnTo>
                    <a:close/>
                    <a:moveTo>
                      <a:pt x="438" y="105"/>
                    </a:moveTo>
                    <a:lnTo>
                      <a:pt x="438" y="105"/>
                    </a:lnTo>
                    <a:lnTo>
                      <a:pt x="437" y="104"/>
                    </a:lnTo>
                    <a:lnTo>
                      <a:pt x="449" y="94"/>
                    </a:lnTo>
                    <a:lnTo>
                      <a:pt x="438" y="105"/>
                    </a:lnTo>
                    <a:close/>
                    <a:moveTo>
                      <a:pt x="437" y="104"/>
                    </a:moveTo>
                    <a:lnTo>
                      <a:pt x="463" y="136"/>
                    </a:lnTo>
                    <a:lnTo>
                      <a:pt x="488" y="115"/>
                    </a:lnTo>
                    <a:lnTo>
                      <a:pt x="461" y="85"/>
                    </a:lnTo>
                    <a:lnTo>
                      <a:pt x="437" y="104"/>
                    </a:lnTo>
                    <a:close/>
                    <a:moveTo>
                      <a:pt x="463" y="136"/>
                    </a:moveTo>
                    <a:lnTo>
                      <a:pt x="462" y="135"/>
                    </a:lnTo>
                    <a:lnTo>
                      <a:pt x="462" y="134"/>
                    </a:lnTo>
                    <a:lnTo>
                      <a:pt x="475" y="125"/>
                    </a:lnTo>
                    <a:lnTo>
                      <a:pt x="463" y="136"/>
                    </a:lnTo>
                    <a:close/>
                    <a:moveTo>
                      <a:pt x="462" y="134"/>
                    </a:moveTo>
                    <a:lnTo>
                      <a:pt x="483" y="170"/>
                    </a:lnTo>
                    <a:lnTo>
                      <a:pt x="510" y="154"/>
                    </a:lnTo>
                    <a:lnTo>
                      <a:pt x="489" y="117"/>
                    </a:lnTo>
                    <a:lnTo>
                      <a:pt x="462" y="134"/>
                    </a:lnTo>
                    <a:close/>
                    <a:moveTo>
                      <a:pt x="483" y="170"/>
                    </a:moveTo>
                    <a:lnTo>
                      <a:pt x="481" y="168"/>
                    </a:lnTo>
                    <a:lnTo>
                      <a:pt x="480" y="166"/>
                    </a:lnTo>
                    <a:lnTo>
                      <a:pt x="496" y="162"/>
                    </a:lnTo>
                    <a:lnTo>
                      <a:pt x="483" y="170"/>
                    </a:lnTo>
                    <a:close/>
                    <a:moveTo>
                      <a:pt x="480" y="166"/>
                    </a:moveTo>
                    <a:lnTo>
                      <a:pt x="492" y="203"/>
                    </a:lnTo>
                    <a:lnTo>
                      <a:pt x="521" y="195"/>
                    </a:lnTo>
                    <a:lnTo>
                      <a:pt x="511" y="158"/>
                    </a:lnTo>
                    <a:lnTo>
                      <a:pt x="480" y="16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27" name="Freeform 215">
                <a:extLst>
                  <a:ext uri="{FF2B5EF4-FFF2-40B4-BE49-F238E27FC236}">
                    <a16:creationId xmlns:a16="http://schemas.microsoft.com/office/drawing/2014/main" id="{C2412849-BAD0-D5CA-0462-7FAF58BC6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455"/>
                <a:ext cx="137" cy="238"/>
              </a:xfrm>
              <a:custGeom>
                <a:avLst/>
                <a:gdLst>
                  <a:gd name="T0" fmla="*/ 559 w 685"/>
                  <a:gd name="T1" fmla="*/ 517 h 1191"/>
                  <a:gd name="T2" fmla="*/ 544 w 685"/>
                  <a:gd name="T3" fmla="*/ 470 h 1191"/>
                  <a:gd name="T4" fmla="*/ 528 w 685"/>
                  <a:gd name="T5" fmla="*/ 407 h 1191"/>
                  <a:gd name="T6" fmla="*/ 502 w 685"/>
                  <a:gd name="T7" fmla="*/ 335 h 1191"/>
                  <a:gd name="T8" fmla="*/ 476 w 685"/>
                  <a:gd name="T9" fmla="*/ 256 h 1191"/>
                  <a:gd name="T10" fmla="*/ 439 w 685"/>
                  <a:gd name="T11" fmla="*/ 178 h 1191"/>
                  <a:gd name="T12" fmla="*/ 392 w 685"/>
                  <a:gd name="T13" fmla="*/ 110 h 1191"/>
                  <a:gd name="T14" fmla="*/ 340 w 685"/>
                  <a:gd name="T15" fmla="*/ 52 h 1191"/>
                  <a:gd name="T16" fmla="*/ 278 w 685"/>
                  <a:gd name="T17" fmla="*/ 10 h 1191"/>
                  <a:gd name="T18" fmla="*/ 204 w 685"/>
                  <a:gd name="T19" fmla="*/ 0 h 1191"/>
                  <a:gd name="T20" fmla="*/ 121 w 685"/>
                  <a:gd name="T21" fmla="*/ 15 h 1191"/>
                  <a:gd name="T22" fmla="*/ 58 w 685"/>
                  <a:gd name="T23" fmla="*/ 57 h 1191"/>
                  <a:gd name="T24" fmla="*/ 22 w 685"/>
                  <a:gd name="T25" fmla="*/ 115 h 1191"/>
                  <a:gd name="T26" fmla="*/ 0 w 685"/>
                  <a:gd name="T27" fmla="*/ 183 h 1191"/>
                  <a:gd name="T28" fmla="*/ 0 w 685"/>
                  <a:gd name="T29" fmla="*/ 256 h 1191"/>
                  <a:gd name="T30" fmla="*/ 17 w 685"/>
                  <a:gd name="T31" fmla="*/ 335 h 1191"/>
                  <a:gd name="T32" fmla="*/ 37 w 685"/>
                  <a:gd name="T33" fmla="*/ 418 h 1191"/>
                  <a:gd name="T34" fmla="*/ 64 w 685"/>
                  <a:gd name="T35" fmla="*/ 491 h 1191"/>
                  <a:gd name="T36" fmla="*/ 89 w 685"/>
                  <a:gd name="T37" fmla="*/ 564 h 1191"/>
                  <a:gd name="T38" fmla="*/ 116 w 685"/>
                  <a:gd name="T39" fmla="*/ 621 h 1191"/>
                  <a:gd name="T40" fmla="*/ 131 w 685"/>
                  <a:gd name="T41" fmla="*/ 668 h 1191"/>
                  <a:gd name="T42" fmla="*/ 147 w 685"/>
                  <a:gd name="T43" fmla="*/ 710 h 1191"/>
                  <a:gd name="T44" fmla="*/ 162 w 685"/>
                  <a:gd name="T45" fmla="*/ 773 h 1191"/>
                  <a:gd name="T46" fmla="*/ 184 w 685"/>
                  <a:gd name="T47" fmla="*/ 846 h 1191"/>
                  <a:gd name="T48" fmla="*/ 215 w 685"/>
                  <a:gd name="T49" fmla="*/ 929 h 1191"/>
                  <a:gd name="T50" fmla="*/ 246 w 685"/>
                  <a:gd name="T51" fmla="*/ 1007 h 1191"/>
                  <a:gd name="T52" fmla="*/ 288 w 685"/>
                  <a:gd name="T53" fmla="*/ 1076 h 1191"/>
                  <a:gd name="T54" fmla="*/ 340 w 685"/>
                  <a:gd name="T55" fmla="*/ 1133 h 1191"/>
                  <a:gd name="T56" fmla="*/ 397 w 685"/>
                  <a:gd name="T57" fmla="*/ 1175 h 1191"/>
                  <a:gd name="T58" fmla="*/ 465 w 685"/>
                  <a:gd name="T59" fmla="*/ 1191 h 1191"/>
                  <a:gd name="T60" fmla="*/ 549 w 685"/>
                  <a:gd name="T61" fmla="*/ 1175 h 1191"/>
                  <a:gd name="T62" fmla="*/ 617 w 685"/>
                  <a:gd name="T63" fmla="*/ 1133 h 1191"/>
                  <a:gd name="T64" fmla="*/ 658 w 685"/>
                  <a:gd name="T65" fmla="*/ 1076 h 1191"/>
                  <a:gd name="T66" fmla="*/ 680 w 685"/>
                  <a:gd name="T67" fmla="*/ 1007 h 1191"/>
                  <a:gd name="T68" fmla="*/ 685 w 685"/>
                  <a:gd name="T69" fmla="*/ 929 h 1191"/>
                  <a:gd name="T70" fmla="*/ 675 w 685"/>
                  <a:gd name="T71" fmla="*/ 851 h 1191"/>
                  <a:gd name="T72" fmla="*/ 653 w 685"/>
                  <a:gd name="T73" fmla="*/ 768 h 1191"/>
                  <a:gd name="T74" fmla="*/ 628 w 685"/>
                  <a:gd name="T75" fmla="*/ 689 h 1191"/>
                  <a:gd name="T76" fmla="*/ 601 w 685"/>
                  <a:gd name="T77" fmla="*/ 621 h 1191"/>
                  <a:gd name="T78" fmla="*/ 576 w 685"/>
                  <a:gd name="T79" fmla="*/ 564 h 1191"/>
                  <a:gd name="T80" fmla="*/ 559 w 685"/>
                  <a:gd name="T81" fmla="*/ 51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85" h="1191">
                    <a:moveTo>
                      <a:pt x="559" y="517"/>
                    </a:moveTo>
                    <a:lnTo>
                      <a:pt x="544" y="470"/>
                    </a:lnTo>
                    <a:lnTo>
                      <a:pt x="528" y="407"/>
                    </a:lnTo>
                    <a:lnTo>
                      <a:pt x="502" y="335"/>
                    </a:lnTo>
                    <a:lnTo>
                      <a:pt x="476" y="256"/>
                    </a:lnTo>
                    <a:lnTo>
                      <a:pt x="439" y="178"/>
                    </a:lnTo>
                    <a:lnTo>
                      <a:pt x="392" y="110"/>
                    </a:lnTo>
                    <a:lnTo>
                      <a:pt x="340" y="52"/>
                    </a:lnTo>
                    <a:lnTo>
                      <a:pt x="278" y="10"/>
                    </a:lnTo>
                    <a:lnTo>
                      <a:pt x="204" y="0"/>
                    </a:lnTo>
                    <a:lnTo>
                      <a:pt x="121" y="15"/>
                    </a:lnTo>
                    <a:lnTo>
                      <a:pt x="58" y="57"/>
                    </a:lnTo>
                    <a:lnTo>
                      <a:pt x="22" y="115"/>
                    </a:lnTo>
                    <a:lnTo>
                      <a:pt x="0" y="183"/>
                    </a:lnTo>
                    <a:lnTo>
                      <a:pt x="0" y="256"/>
                    </a:lnTo>
                    <a:lnTo>
                      <a:pt x="17" y="335"/>
                    </a:lnTo>
                    <a:lnTo>
                      <a:pt x="37" y="418"/>
                    </a:lnTo>
                    <a:lnTo>
                      <a:pt x="64" y="491"/>
                    </a:lnTo>
                    <a:lnTo>
                      <a:pt x="89" y="564"/>
                    </a:lnTo>
                    <a:lnTo>
                      <a:pt x="116" y="621"/>
                    </a:lnTo>
                    <a:lnTo>
                      <a:pt x="131" y="668"/>
                    </a:lnTo>
                    <a:lnTo>
                      <a:pt x="147" y="710"/>
                    </a:lnTo>
                    <a:lnTo>
                      <a:pt x="162" y="773"/>
                    </a:lnTo>
                    <a:lnTo>
                      <a:pt x="184" y="846"/>
                    </a:lnTo>
                    <a:lnTo>
                      <a:pt x="215" y="929"/>
                    </a:lnTo>
                    <a:lnTo>
                      <a:pt x="246" y="1007"/>
                    </a:lnTo>
                    <a:lnTo>
                      <a:pt x="288" y="1076"/>
                    </a:lnTo>
                    <a:lnTo>
                      <a:pt x="340" y="1133"/>
                    </a:lnTo>
                    <a:lnTo>
                      <a:pt x="397" y="1175"/>
                    </a:lnTo>
                    <a:lnTo>
                      <a:pt x="465" y="1191"/>
                    </a:lnTo>
                    <a:lnTo>
                      <a:pt x="549" y="1175"/>
                    </a:lnTo>
                    <a:lnTo>
                      <a:pt x="617" y="1133"/>
                    </a:lnTo>
                    <a:lnTo>
                      <a:pt x="658" y="1076"/>
                    </a:lnTo>
                    <a:lnTo>
                      <a:pt x="680" y="1007"/>
                    </a:lnTo>
                    <a:lnTo>
                      <a:pt x="685" y="929"/>
                    </a:lnTo>
                    <a:lnTo>
                      <a:pt x="675" y="851"/>
                    </a:lnTo>
                    <a:lnTo>
                      <a:pt x="653" y="768"/>
                    </a:lnTo>
                    <a:lnTo>
                      <a:pt x="628" y="689"/>
                    </a:lnTo>
                    <a:lnTo>
                      <a:pt x="601" y="621"/>
                    </a:lnTo>
                    <a:lnTo>
                      <a:pt x="576" y="564"/>
                    </a:lnTo>
                    <a:lnTo>
                      <a:pt x="559" y="517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28" name="Freeform 216">
                <a:extLst>
                  <a:ext uri="{FF2B5EF4-FFF2-40B4-BE49-F238E27FC236}">
                    <a16:creationId xmlns:a16="http://schemas.microsoft.com/office/drawing/2014/main" id="{096261FB-BD51-46A2-D634-7D681344FD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0" y="2452"/>
                <a:ext cx="143" cy="244"/>
              </a:xfrm>
              <a:custGeom>
                <a:avLst/>
                <a:gdLst>
                  <a:gd name="T0" fmla="*/ 544 w 716"/>
                  <a:gd name="T1" fmla="*/ 490 h 1222"/>
                  <a:gd name="T2" fmla="*/ 574 w 716"/>
                  <a:gd name="T3" fmla="*/ 482 h 1222"/>
                  <a:gd name="T4" fmla="*/ 528 w 716"/>
                  <a:gd name="T5" fmla="*/ 429 h 1222"/>
                  <a:gd name="T6" fmla="*/ 502 w 716"/>
                  <a:gd name="T7" fmla="*/ 356 h 1222"/>
                  <a:gd name="T8" fmla="*/ 502 w 716"/>
                  <a:gd name="T9" fmla="*/ 356 h 1222"/>
                  <a:gd name="T10" fmla="*/ 441 w 716"/>
                  <a:gd name="T11" fmla="*/ 201 h 1222"/>
                  <a:gd name="T12" fmla="*/ 454 w 716"/>
                  <a:gd name="T13" fmla="*/ 194 h 1222"/>
                  <a:gd name="T14" fmla="*/ 419 w 716"/>
                  <a:gd name="T15" fmla="*/ 115 h 1222"/>
                  <a:gd name="T16" fmla="*/ 367 w 716"/>
                  <a:gd name="T17" fmla="*/ 58 h 1222"/>
                  <a:gd name="T18" fmla="*/ 364 w 716"/>
                  <a:gd name="T19" fmla="*/ 55 h 1222"/>
                  <a:gd name="T20" fmla="*/ 298 w 716"/>
                  <a:gd name="T21" fmla="*/ 12 h 1222"/>
                  <a:gd name="T22" fmla="*/ 295 w 716"/>
                  <a:gd name="T23" fmla="*/ 11 h 1222"/>
                  <a:gd name="T24" fmla="*/ 222 w 716"/>
                  <a:gd name="T25" fmla="*/ 31 h 1222"/>
                  <a:gd name="T26" fmla="*/ 133 w 716"/>
                  <a:gd name="T27" fmla="*/ 16 h 1222"/>
                  <a:gd name="T28" fmla="*/ 145 w 716"/>
                  <a:gd name="T29" fmla="*/ 45 h 1222"/>
                  <a:gd name="T30" fmla="*/ 50 w 716"/>
                  <a:gd name="T31" fmla="*/ 139 h 1222"/>
                  <a:gd name="T32" fmla="*/ 37 w 716"/>
                  <a:gd name="T33" fmla="*/ 131 h 1222"/>
                  <a:gd name="T34" fmla="*/ 0 w 716"/>
                  <a:gd name="T35" fmla="*/ 199 h 1222"/>
                  <a:gd name="T36" fmla="*/ 0 w 716"/>
                  <a:gd name="T37" fmla="*/ 272 h 1222"/>
                  <a:gd name="T38" fmla="*/ 0 w 716"/>
                  <a:gd name="T39" fmla="*/ 275 h 1222"/>
                  <a:gd name="T40" fmla="*/ 15 w 716"/>
                  <a:gd name="T41" fmla="*/ 353 h 1222"/>
                  <a:gd name="T42" fmla="*/ 16 w 716"/>
                  <a:gd name="T43" fmla="*/ 354 h 1222"/>
                  <a:gd name="T44" fmla="*/ 67 w 716"/>
                  <a:gd name="T45" fmla="*/ 429 h 1222"/>
                  <a:gd name="T46" fmla="*/ 90 w 716"/>
                  <a:gd name="T47" fmla="*/ 585 h 1222"/>
                  <a:gd name="T48" fmla="*/ 90 w 716"/>
                  <a:gd name="T49" fmla="*/ 586 h 1222"/>
                  <a:gd name="T50" fmla="*/ 145 w 716"/>
                  <a:gd name="T51" fmla="*/ 631 h 1222"/>
                  <a:gd name="T52" fmla="*/ 115 w 716"/>
                  <a:gd name="T53" fmla="*/ 642 h 1222"/>
                  <a:gd name="T54" fmla="*/ 161 w 716"/>
                  <a:gd name="T55" fmla="*/ 679 h 1222"/>
                  <a:gd name="T56" fmla="*/ 177 w 716"/>
                  <a:gd name="T57" fmla="*/ 723 h 1222"/>
                  <a:gd name="T58" fmla="*/ 177 w 716"/>
                  <a:gd name="T59" fmla="*/ 723 h 1222"/>
                  <a:gd name="T60" fmla="*/ 213 w 716"/>
                  <a:gd name="T61" fmla="*/ 857 h 1222"/>
                  <a:gd name="T62" fmla="*/ 199 w 716"/>
                  <a:gd name="T63" fmla="*/ 862 h 1222"/>
                  <a:gd name="T64" fmla="*/ 215 w 716"/>
                  <a:gd name="T65" fmla="*/ 951 h 1222"/>
                  <a:gd name="T66" fmla="*/ 247 w 716"/>
                  <a:gd name="T67" fmla="*/ 1030 h 1222"/>
                  <a:gd name="T68" fmla="*/ 248 w 716"/>
                  <a:gd name="T69" fmla="*/ 1032 h 1222"/>
                  <a:gd name="T70" fmla="*/ 291 w 716"/>
                  <a:gd name="T71" fmla="*/ 1101 h 1222"/>
                  <a:gd name="T72" fmla="*/ 292 w 716"/>
                  <a:gd name="T73" fmla="*/ 1102 h 1222"/>
                  <a:gd name="T74" fmla="*/ 364 w 716"/>
                  <a:gd name="T75" fmla="*/ 1137 h 1222"/>
                  <a:gd name="T76" fmla="*/ 403 w 716"/>
                  <a:gd name="T77" fmla="*/ 1204 h 1222"/>
                  <a:gd name="T78" fmla="*/ 416 w 716"/>
                  <a:gd name="T79" fmla="*/ 1175 h 1222"/>
                  <a:gd name="T80" fmla="*/ 561 w 716"/>
                  <a:gd name="T81" fmla="*/ 1175 h 1222"/>
                  <a:gd name="T82" fmla="*/ 564 w 716"/>
                  <a:gd name="T83" fmla="*/ 1191 h 1222"/>
                  <a:gd name="T84" fmla="*/ 645 w 716"/>
                  <a:gd name="T85" fmla="*/ 1158 h 1222"/>
                  <a:gd name="T86" fmla="*/ 686 w 716"/>
                  <a:gd name="T87" fmla="*/ 1101 h 1222"/>
                  <a:gd name="T88" fmla="*/ 689 w 716"/>
                  <a:gd name="T89" fmla="*/ 1096 h 1222"/>
                  <a:gd name="T90" fmla="*/ 710 w 716"/>
                  <a:gd name="T91" fmla="*/ 1027 h 1222"/>
                  <a:gd name="T92" fmla="*/ 710 w 716"/>
                  <a:gd name="T93" fmla="*/ 1025 h 1222"/>
                  <a:gd name="T94" fmla="*/ 684 w 716"/>
                  <a:gd name="T95" fmla="*/ 947 h 1222"/>
                  <a:gd name="T96" fmla="*/ 705 w 716"/>
                  <a:gd name="T97" fmla="*/ 865 h 1222"/>
                  <a:gd name="T98" fmla="*/ 674 w 716"/>
                  <a:gd name="T99" fmla="*/ 871 h 1222"/>
                  <a:gd name="T100" fmla="*/ 627 w 716"/>
                  <a:gd name="T101" fmla="*/ 710 h 1222"/>
                  <a:gd name="T102" fmla="*/ 643 w 716"/>
                  <a:gd name="T103" fmla="*/ 705 h 1222"/>
                  <a:gd name="T104" fmla="*/ 630 w 716"/>
                  <a:gd name="T105" fmla="*/ 631 h 1222"/>
                  <a:gd name="T106" fmla="*/ 605 w 716"/>
                  <a:gd name="T107" fmla="*/ 574 h 1222"/>
                  <a:gd name="T108" fmla="*/ 576 w 716"/>
                  <a:gd name="T109" fmla="*/ 586 h 1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16" h="1222">
                    <a:moveTo>
                      <a:pt x="560" y="538"/>
                    </a:moveTo>
                    <a:lnTo>
                      <a:pt x="544" y="491"/>
                    </a:lnTo>
                    <a:lnTo>
                      <a:pt x="573" y="481"/>
                    </a:lnTo>
                    <a:lnTo>
                      <a:pt x="590" y="528"/>
                    </a:lnTo>
                    <a:lnTo>
                      <a:pt x="560" y="538"/>
                    </a:lnTo>
                    <a:close/>
                    <a:moveTo>
                      <a:pt x="544" y="491"/>
                    </a:moveTo>
                    <a:lnTo>
                      <a:pt x="544" y="490"/>
                    </a:lnTo>
                    <a:lnTo>
                      <a:pt x="544" y="490"/>
                    </a:lnTo>
                    <a:lnTo>
                      <a:pt x="559" y="486"/>
                    </a:lnTo>
                    <a:lnTo>
                      <a:pt x="544" y="491"/>
                    </a:lnTo>
                    <a:close/>
                    <a:moveTo>
                      <a:pt x="544" y="490"/>
                    </a:moveTo>
                    <a:lnTo>
                      <a:pt x="528" y="427"/>
                    </a:lnTo>
                    <a:lnTo>
                      <a:pt x="558" y="420"/>
                    </a:lnTo>
                    <a:lnTo>
                      <a:pt x="574" y="482"/>
                    </a:lnTo>
                    <a:lnTo>
                      <a:pt x="544" y="490"/>
                    </a:lnTo>
                    <a:close/>
                    <a:moveTo>
                      <a:pt x="558" y="418"/>
                    </a:moveTo>
                    <a:lnTo>
                      <a:pt x="558" y="419"/>
                    </a:lnTo>
                    <a:lnTo>
                      <a:pt x="558" y="420"/>
                    </a:lnTo>
                    <a:lnTo>
                      <a:pt x="543" y="423"/>
                    </a:lnTo>
                    <a:lnTo>
                      <a:pt x="558" y="418"/>
                    </a:lnTo>
                    <a:close/>
                    <a:moveTo>
                      <a:pt x="528" y="429"/>
                    </a:moveTo>
                    <a:lnTo>
                      <a:pt x="502" y="356"/>
                    </a:lnTo>
                    <a:lnTo>
                      <a:pt x="531" y="345"/>
                    </a:lnTo>
                    <a:lnTo>
                      <a:pt x="558" y="418"/>
                    </a:lnTo>
                    <a:lnTo>
                      <a:pt x="528" y="429"/>
                    </a:lnTo>
                    <a:close/>
                    <a:moveTo>
                      <a:pt x="502" y="356"/>
                    </a:moveTo>
                    <a:lnTo>
                      <a:pt x="502" y="355"/>
                    </a:lnTo>
                    <a:lnTo>
                      <a:pt x="502" y="356"/>
                    </a:lnTo>
                    <a:lnTo>
                      <a:pt x="517" y="351"/>
                    </a:lnTo>
                    <a:lnTo>
                      <a:pt x="502" y="356"/>
                    </a:lnTo>
                    <a:close/>
                    <a:moveTo>
                      <a:pt x="502" y="356"/>
                    </a:moveTo>
                    <a:lnTo>
                      <a:pt x="476" y="277"/>
                    </a:lnTo>
                    <a:lnTo>
                      <a:pt x="506" y="267"/>
                    </a:lnTo>
                    <a:lnTo>
                      <a:pt x="531" y="345"/>
                    </a:lnTo>
                    <a:lnTo>
                      <a:pt x="502" y="356"/>
                    </a:lnTo>
                    <a:close/>
                    <a:moveTo>
                      <a:pt x="505" y="265"/>
                    </a:moveTo>
                    <a:lnTo>
                      <a:pt x="505" y="266"/>
                    </a:lnTo>
                    <a:lnTo>
                      <a:pt x="506" y="267"/>
                    </a:lnTo>
                    <a:lnTo>
                      <a:pt x="491" y="272"/>
                    </a:lnTo>
                    <a:lnTo>
                      <a:pt x="505" y="265"/>
                    </a:lnTo>
                    <a:close/>
                    <a:moveTo>
                      <a:pt x="476" y="278"/>
                    </a:moveTo>
                    <a:lnTo>
                      <a:pt x="441" y="201"/>
                    </a:lnTo>
                    <a:lnTo>
                      <a:pt x="468" y="187"/>
                    </a:lnTo>
                    <a:lnTo>
                      <a:pt x="505" y="265"/>
                    </a:lnTo>
                    <a:lnTo>
                      <a:pt x="476" y="278"/>
                    </a:lnTo>
                    <a:close/>
                    <a:moveTo>
                      <a:pt x="467" y="184"/>
                    </a:moveTo>
                    <a:lnTo>
                      <a:pt x="468" y="185"/>
                    </a:lnTo>
                    <a:lnTo>
                      <a:pt x="468" y="187"/>
                    </a:lnTo>
                    <a:lnTo>
                      <a:pt x="454" y="194"/>
                    </a:lnTo>
                    <a:lnTo>
                      <a:pt x="467" y="184"/>
                    </a:lnTo>
                    <a:close/>
                    <a:moveTo>
                      <a:pt x="442" y="203"/>
                    </a:moveTo>
                    <a:lnTo>
                      <a:pt x="395" y="134"/>
                    </a:lnTo>
                    <a:lnTo>
                      <a:pt x="420" y="117"/>
                    </a:lnTo>
                    <a:lnTo>
                      <a:pt x="467" y="184"/>
                    </a:lnTo>
                    <a:lnTo>
                      <a:pt x="442" y="203"/>
                    </a:lnTo>
                    <a:close/>
                    <a:moveTo>
                      <a:pt x="419" y="115"/>
                    </a:moveTo>
                    <a:lnTo>
                      <a:pt x="420" y="116"/>
                    </a:lnTo>
                    <a:lnTo>
                      <a:pt x="420" y="117"/>
                    </a:lnTo>
                    <a:lnTo>
                      <a:pt x="407" y="126"/>
                    </a:lnTo>
                    <a:lnTo>
                      <a:pt x="419" y="115"/>
                    </a:lnTo>
                    <a:close/>
                    <a:moveTo>
                      <a:pt x="396" y="136"/>
                    </a:moveTo>
                    <a:lnTo>
                      <a:pt x="344" y="79"/>
                    </a:lnTo>
                    <a:lnTo>
                      <a:pt x="367" y="58"/>
                    </a:lnTo>
                    <a:lnTo>
                      <a:pt x="419" y="115"/>
                    </a:lnTo>
                    <a:lnTo>
                      <a:pt x="396" y="136"/>
                    </a:lnTo>
                    <a:close/>
                    <a:moveTo>
                      <a:pt x="364" y="55"/>
                    </a:moveTo>
                    <a:lnTo>
                      <a:pt x="365" y="57"/>
                    </a:lnTo>
                    <a:lnTo>
                      <a:pt x="367" y="58"/>
                    </a:lnTo>
                    <a:lnTo>
                      <a:pt x="355" y="68"/>
                    </a:lnTo>
                    <a:lnTo>
                      <a:pt x="364" y="55"/>
                    </a:lnTo>
                    <a:close/>
                    <a:moveTo>
                      <a:pt x="347" y="81"/>
                    </a:moveTo>
                    <a:lnTo>
                      <a:pt x="284" y="40"/>
                    </a:lnTo>
                    <a:lnTo>
                      <a:pt x="301" y="13"/>
                    </a:lnTo>
                    <a:lnTo>
                      <a:pt x="364" y="55"/>
                    </a:lnTo>
                    <a:lnTo>
                      <a:pt x="347" y="81"/>
                    </a:lnTo>
                    <a:close/>
                    <a:moveTo>
                      <a:pt x="295" y="11"/>
                    </a:moveTo>
                    <a:lnTo>
                      <a:pt x="298" y="12"/>
                    </a:lnTo>
                    <a:lnTo>
                      <a:pt x="301" y="13"/>
                    </a:lnTo>
                    <a:lnTo>
                      <a:pt x="293" y="26"/>
                    </a:lnTo>
                    <a:lnTo>
                      <a:pt x="295" y="11"/>
                    </a:lnTo>
                    <a:close/>
                    <a:moveTo>
                      <a:pt x="291" y="43"/>
                    </a:moveTo>
                    <a:lnTo>
                      <a:pt x="217" y="31"/>
                    </a:lnTo>
                    <a:lnTo>
                      <a:pt x="221" y="1"/>
                    </a:lnTo>
                    <a:lnTo>
                      <a:pt x="295" y="11"/>
                    </a:lnTo>
                    <a:lnTo>
                      <a:pt x="291" y="43"/>
                    </a:lnTo>
                    <a:close/>
                    <a:moveTo>
                      <a:pt x="216" y="1"/>
                    </a:moveTo>
                    <a:lnTo>
                      <a:pt x="219" y="0"/>
                    </a:lnTo>
                    <a:lnTo>
                      <a:pt x="221" y="1"/>
                    </a:lnTo>
                    <a:lnTo>
                      <a:pt x="219" y="16"/>
                    </a:lnTo>
                    <a:lnTo>
                      <a:pt x="216" y="1"/>
                    </a:lnTo>
                    <a:close/>
                    <a:moveTo>
                      <a:pt x="222" y="31"/>
                    </a:moveTo>
                    <a:lnTo>
                      <a:pt x="139" y="48"/>
                    </a:lnTo>
                    <a:lnTo>
                      <a:pt x="133" y="16"/>
                    </a:lnTo>
                    <a:lnTo>
                      <a:pt x="216" y="1"/>
                    </a:lnTo>
                    <a:lnTo>
                      <a:pt x="222" y="31"/>
                    </a:lnTo>
                    <a:close/>
                    <a:moveTo>
                      <a:pt x="128" y="19"/>
                    </a:moveTo>
                    <a:lnTo>
                      <a:pt x="130" y="17"/>
                    </a:lnTo>
                    <a:lnTo>
                      <a:pt x="133" y="16"/>
                    </a:lnTo>
                    <a:lnTo>
                      <a:pt x="136" y="31"/>
                    </a:lnTo>
                    <a:lnTo>
                      <a:pt x="128" y="19"/>
                    </a:lnTo>
                    <a:close/>
                    <a:moveTo>
                      <a:pt x="145" y="45"/>
                    </a:moveTo>
                    <a:lnTo>
                      <a:pt x="82" y="86"/>
                    </a:lnTo>
                    <a:lnTo>
                      <a:pt x="64" y="61"/>
                    </a:lnTo>
                    <a:lnTo>
                      <a:pt x="128" y="19"/>
                    </a:lnTo>
                    <a:lnTo>
                      <a:pt x="145" y="45"/>
                    </a:lnTo>
                    <a:close/>
                    <a:moveTo>
                      <a:pt x="60" y="65"/>
                    </a:moveTo>
                    <a:lnTo>
                      <a:pt x="61" y="62"/>
                    </a:lnTo>
                    <a:lnTo>
                      <a:pt x="64" y="61"/>
                    </a:lnTo>
                    <a:lnTo>
                      <a:pt x="73" y="73"/>
                    </a:lnTo>
                    <a:lnTo>
                      <a:pt x="60" y="65"/>
                    </a:lnTo>
                    <a:close/>
                    <a:moveTo>
                      <a:pt x="87" y="82"/>
                    </a:moveTo>
                    <a:lnTo>
                      <a:pt x="50" y="139"/>
                    </a:lnTo>
                    <a:lnTo>
                      <a:pt x="23" y="122"/>
                    </a:lnTo>
                    <a:lnTo>
                      <a:pt x="60" y="65"/>
                    </a:lnTo>
                    <a:lnTo>
                      <a:pt x="87" y="82"/>
                    </a:lnTo>
                    <a:close/>
                    <a:moveTo>
                      <a:pt x="21" y="126"/>
                    </a:moveTo>
                    <a:lnTo>
                      <a:pt x="22" y="124"/>
                    </a:lnTo>
                    <a:lnTo>
                      <a:pt x="23" y="122"/>
                    </a:lnTo>
                    <a:lnTo>
                      <a:pt x="37" y="131"/>
                    </a:lnTo>
                    <a:lnTo>
                      <a:pt x="21" y="126"/>
                    </a:lnTo>
                    <a:close/>
                    <a:moveTo>
                      <a:pt x="52" y="135"/>
                    </a:moveTo>
                    <a:lnTo>
                      <a:pt x="31" y="204"/>
                    </a:lnTo>
                    <a:lnTo>
                      <a:pt x="1" y="195"/>
                    </a:lnTo>
                    <a:lnTo>
                      <a:pt x="21" y="126"/>
                    </a:lnTo>
                    <a:lnTo>
                      <a:pt x="52" y="135"/>
                    </a:lnTo>
                    <a:close/>
                    <a:moveTo>
                      <a:pt x="0" y="199"/>
                    </a:moveTo>
                    <a:lnTo>
                      <a:pt x="0" y="197"/>
                    </a:lnTo>
                    <a:lnTo>
                      <a:pt x="1" y="195"/>
                    </a:lnTo>
                    <a:lnTo>
                      <a:pt x="15" y="199"/>
                    </a:lnTo>
                    <a:lnTo>
                      <a:pt x="0" y="199"/>
                    </a:lnTo>
                    <a:close/>
                    <a:moveTo>
                      <a:pt x="32" y="199"/>
                    </a:moveTo>
                    <a:lnTo>
                      <a:pt x="32" y="272"/>
                    </a:lnTo>
                    <a:lnTo>
                      <a:pt x="0" y="272"/>
                    </a:lnTo>
                    <a:lnTo>
                      <a:pt x="0" y="199"/>
                    </a:lnTo>
                    <a:lnTo>
                      <a:pt x="32" y="199"/>
                    </a:lnTo>
                    <a:close/>
                    <a:moveTo>
                      <a:pt x="0" y="275"/>
                    </a:moveTo>
                    <a:lnTo>
                      <a:pt x="0" y="274"/>
                    </a:lnTo>
                    <a:lnTo>
                      <a:pt x="0" y="272"/>
                    </a:lnTo>
                    <a:lnTo>
                      <a:pt x="15" y="272"/>
                    </a:lnTo>
                    <a:lnTo>
                      <a:pt x="0" y="275"/>
                    </a:lnTo>
                    <a:close/>
                    <a:moveTo>
                      <a:pt x="31" y="269"/>
                    </a:moveTo>
                    <a:lnTo>
                      <a:pt x="47" y="347"/>
                    </a:lnTo>
                    <a:lnTo>
                      <a:pt x="16" y="354"/>
                    </a:lnTo>
                    <a:lnTo>
                      <a:pt x="0" y="275"/>
                    </a:lnTo>
                    <a:lnTo>
                      <a:pt x="31" y="269"/>
                    </a:lnTo>
                    <a:close/>
                    <a:moveTo>
                      <a:pt x="16" y="354"/>
                    </a:moveTo>
                    <a:lnTo>
                      <a:pt x="15" y="353"/>
                    </a:lnTo>
                    <a:lnTo>
                      <a:pt x="16" y="354"/>
                    </a:lnTo>
                    <a:lnTo>
                      <a:pt x="32" y="351"/>
                    </a:lnTo>
                    <a:lnTo>
                      <a:pt x="16" y="354"/>
                    </a:lnTo>
                    <a:close/>
                    <a:moveTo>
                      <a:pt x="47" y="346"/>
                    </a:moveTo>
                    <a:lnTo>
                      <a:pt x="67" y="430"/>
                    </a:lnTo>
                    <a:lnTo>
                      <a:pt x="37" y="437"/>
                    </a:lnTo>
                    <a:lnTo>
                      <a:pt x="16" y="354"/>
                    </a:lnTo>
                    <a:lnTo>
                      <a:pt x="47" y="346"/>
                    </a:lnTo>
                    <a:close/>
                    <a:moveTo>
                      <a:pt x="38" y="439"/>
                    </a:moveTo>
                    <a:lnTo>
                      <a:pt x="38" y="438"/>
                    </a:lnTo>
                    <a:lnTo>
                      <a:pt x="37" y="437"/>
                    </a:lnTo>
                    <a:lnTo>
                      <a:pt x="52" y="434"/>
                    </a:lnTo>
                    <a:lnTo>
                      <a:pt x="38" y="439"/>
                    </a:lnTo>
                    <a:close/>
                    <a:moveTo>
                      <a:pt x="67" y="429"/>
                    </a:moveTo>
                    <a:lnTo>
                      <a:pt x="93" y="501"/>
                    </a:lnTo>
                    <a:lnTo>
                      <a:pt x="63" y="512"/>
                    </a:lnTo>
                    <a:lnTo>
                      <a:pt x="38" y="439"/>
                    </a:lnTo>
                    <a:lnTo>
                      <a:pt x="67" y="429"/>
                    </a:lnTo>
                    <a:close/>
                    <a:moveTo>
                      <a:pt x="93" y="501"/>
                    </a:moveTo>
                    <a:lnTo>
                      <a:pt x="119" y="575"/>
                    </a:lnTo>
                    <a:lnTo>
                      <a:pt x="90" y="585"/>
                    </a:lnTo>
                    <a:lnTo>
                      <a:pt x="63" y="512"/>
                    </a:lnTo>
                    <a:lnTo>
                      <a:pt x="93" y="501"/>
                    </a:lnTo>
                    <a:close/>
                    <a:moveTo>
                      <a:pt x="90" y="586"/>
                    </a:moveTo>
                    <a:lnTo>
                      <a:pt x="90" y="586"/>
                    </a:lnTo>
                    <a:lnTo>
                      <a:pt x="90" y="585"/>
                    </a:lnTo>
                    <a:lnTo>
                      <a:pt x="104" y="580"/>
                    </a:lnTo>
                    <a:lnTo>
                      <a:pt x="90" y="586"/>
                    </a:lnTo>
                    <a:close/>
                    <a:moveTo>
                      <a:pt x="118" y="574"/>
                    </a:moveTo>
                    <a:lnTo>
                      <a:pt x="145" y="631"/>
                    </a:lnTo>
                    <a:lnTo>
                      <a:pt x="116" y="644"/>
                    </a:lnTo>
                    <a:lnTo>
                      <a:pt x="90" y="586"/>
                    </a:lnTo>
                    <a:lnTo>
                      <a:pt x="118" y="574"/>
                    </a:lnTo>
                    <a:close/>
                    <a:moveTo>
                      <a:pt x="145" y="631"/>
                    </a:moveTo>
                    <a:lnTo>
                      <a:pt x="145" y="631"/>
                    </a:lnTo>
                    <a:lnTo>
                      <a:pt x="146" y="633"/>
                    </a:lnTo>
                    <a:lnTo>
                      <a:pt x="131" y="637"/>
                    </a:lnTo>
                    <a:lnTo>
                      <a:pt x="145" y="631"/>
                    </a:lnTo>
                    <a:close/>
                    <a:moveTo>
                      <a:pt x="146" y="633"/>
                    </a:moveTo>
                    <a:lnTo>
                      <a:pt x="161" y="680"/>
                    </a:lnTo>
                    <a:lnTo>
                      <a:pt x="132" y="689"/>
                    </a:lnTo>
                    <a:lnTo>
                      <a:pt x="115" y="642"/>
                    </a:lnTo>
                    <a:lnTo>
                      <a:pt x="146" y="633"/>
                    </a:lnTo>
                    <a:close/>
                    <a:moveTo>
                      <a:pt x="132" y="690"/>
                    </a:moveTo>
                    <a:lnTo>
                      <a:pt x="132" y="691"/>
                    </a:lnTo>
                    <a:lnTo>
                      <a:pt x="132" y="689"/>
                    </a:lnTo>
                    <a:lnTo>
                      <a:pt x="146" y="684"/>
                    </a:lnTo>
                    <a:lnTo>
                      <a:pt x="132" y="690"/>
                    </a:lnTo>
                    <a:close/>
                    <a:moveTo>
                      <a:pt x="161" y="679"/>
                    </a:moveTo>
                    <a:lnTo>
                      <a:pt x="176" y="721"/>
                    </a:lnTo>
                    <a:lnTo>
                      <a:pt x="147" y="732"/>
                    </a:lnTo>
                    <a:lnTo>
                      <a:pt x="132" y="690"/>
                    </a:lnTo>
                    <a:lnTo>
                      <a:pt x="161" y="679"/>
                    </a:lnTo>
                    <a:close/>
                    <a:moveTo>
                      <a:pt x="176" y="721"/>
                    </a:moveTo>
                    <a:lnTo>
                      <a:pt x="176" y="721"/>
                    </a:lnTo>
                    <a:lnTo>
                      <a:pt x="177" y="723"/>
                    </a:lnTo>
                    <a:lnTo>
                      <a:pt x="162" y="726"/>
                    </a:lnTo>
                    <a:lnTo>
                      <a:pt x="176" y="721"/>
                    </a:lnTo>
                    <a:close/>
                    <a:moveTo>
                      <a:pt x="177" y="723"/>
                    </a:moveTo>
                    <a:lnTo>
                      <a:pt x="193" y="785"/>
                    </a:lnTo>
                    <a:lnTo>
                      <a:pt x="162" y="793"/>
                    </a:lnTo>
                    <a:lnTo>
                      <a:pt x="147" y="730"/>
                    </a:lnTo>
                    <a:lnTo>
                      <a:pt x="177" y="723"/>
                    </a:lnTo>
                    <a:close/>
                    <a:moveTo>
                      <a:pt x="162" y="793"/>
                    </a:moveTo>
                    <a:lnTo>
                      <a:pt x="163" y="794"/>
                    </a:lnTo>
                    <a:lnTo>
                      <a:pt x="162" y="793"/>
                    </a:lnTo>
                    <a:lnTo>
                      <a:pt x="177" y="789"/>
                    </a:lnTo>
                    <a:lnTo>
                      <a:pt x="162" y="793"/>
                    </a:lnTo>
                    <a:close/>
                    <a:moveTo>
                      <a:pt x="193" y="785"/>
                    </a:moveTo>
                    <a:lnTo>
                      <a:pt x="213" y="857"/>
                    </a:lnTo>
                    <a:lnTo>
                      <a:pt x="184" y="866"/>
                    </a:lnTo>
                    <a:lnTo>
                      <a:pt x="162" y="793"/>
                    </a:lnTo>
                    <a:lnTo>
                      <a:pt x="193" y="785"/>
                    </a:lnTo>
                    <a:close/>
                    <a:moveTo>
                      <a:pt x="184" y="867"/>
                    </a:moveTo>
                    <a:lnTo>
                      <a:pt x="184" y="867"/>
                    </a:lnTo>
                    <a:lnTo>
                      <a:pt x="184" y="866"/>
                    </a:lnTo>
                    <a:lnTo>
                      <a:pt x="199" y="862"/>
                    </a:lnTo>
                    <a:lnTo>
                      <a:pt x="184" y="867"/>
                    </a:lnTo>
                    <a:close/>
                    <a:moveTo>
                      <a:pt x="213" y="856"/>
                    </a:moveTo>
                    <a:lnTo>
                      <a:pt x="245" y="940"/>
                    </a:lnTo>
                    <a:lnTo>
                      <a:pt x="215" y="951"/>
                    </a:lnTo>
                    <a:lnTo>
                      <a:pt x="184" y="867"/>
                    </a:lnTo>
                    <a:lnTo>
                      <a:pt x="213" y="856"/>
                    </a:lnTo>
                    <a:close/>
                    <a:moveTo>
                      <a:pt x="215" y="951"/>
                    </a:moveTo>
                    <a:lnTo>
                      <a:pt x="215" y="950"/>
                    </a:lnTo>
                    <a:lnTo>
                      <a:pt x="215" y="951"/>
                    </a:lnTo>
                    <a:lnTo>
                      <a:pt x="230" y="945"/>
                    </a:lnTo>
                    <a:lnTo>
                      <a:pt x="215" y="951"/>
                    </a:lnTo>
                    <a:close/>
                    <a:moveTo>
                      <a:pt x="245" y="940"/>
                    </a:moveTo>
                    <a:lnTo>
                      <a:pt x="275" y="1018"/>
                    </a:lnTo>
                    <a:lnTo>
                      <a:pt x="247" y="1030"/>
                    </a:lnTo>
                    <a:lnTo>
                      <a:pt x="215" y="951"/>
                    </a:lnTo>
                    <a:lnTo>
                      <a:pt x="245" y="940"/>
                    </a:lnTo>
                    <a:close/>
                    <a:moveTo>
                      <a:pt x="248" y="1032"/>
                    </a:moveTo>
                    <a:lnTo>
                      <a:pt x="247" y="1031"/>
                    </a:lnTo>
                    <a:lnTo>
                      <a:pt x="247" y="1030"/>
                    </a:lnTo>
                    <a:lnTo>
                      <a:pt x="261" y="1023"/>
                    </a:lnTo>
                    <a:lnTo>
                      <a:pt x="248" y="1032"/>
                    </a:lnTo>
                    <a:close/>
                    <a:moveTo>
                      <a:pt x="274" y="1015"/>
                    </a:moveTo>
                    <a:lnTo>
                      <a:pt x="316" y="1084"/>
                    </a:lnTo>
                    <a:lnTo>
                      <a:pt x="290" y="1100"/>
                    </a:lnTo>
                    <a:lnTo>
                      <a:pt x="248" y="1032"/>
                    </a:lnTo>
                    <a:lnTo>
                      <a:pt x="274" y="1015"/>
                    </a:lnTo>
                    <a:close/>
                    <a:moveTo>
                      <a:pt x="292" y="1102"/>
                    </a:moveTo>
                    <a:lnTo>
                      <a:pt x="291" y="1101"/>
                    </a:lnTo>
                    <a:lnTo>
                      <a:pt x="290" y="1100"/>
                    </a:lnTo>
                    <a:lnTo>
                      <a:pt x="303" y="1092"/>
                    </a:lnTo>
                    <a:lnTo>
                      <a:pt x="292" y="1102"/>
                    </a:lnTo>
                    <a:close/>
                    <a:moveTo>
                      <a:pt x="314" y="1082"/>
                    </a:moveTo>
                    <a:lnTo>
                      <a:pt x="367" y="1139"/>
                    </a:lnTo>
                    <a:lnTo>
                      <a:pt x="344" y="1160"/>
                    </a:lnTo>
                    <a:lnTo>
                      <a:pt x="292" y="1102"/>
                    </a:lnTo>
                    <a:lnTo>
                      <a:pt x="314" y="1082"/>
                    </a:lnTo>
                    <a:close/>
                    <a:moveTo>
                      <a:pt x="346" y="1162"/>
                    </a:moveTo>
                    <a:lnTo>
                      <a:pt x="345" y="1161"/>
                    </a:lnTo>
                    <a:lnTo>
                      <a:pt x="344" y="1160"/>
                    </a:lnTo>
                    <a:lnTo>
                      <a:pt x="355" y="1149"/>
                    </a:lnTo>
                    <a:lnTo>
                      <a:pt x="346" y="1162"/>
                    </a:lnTo>
                    <a:close/>
                    <a:moveTo>
                      <a:pt x="364" y="1137"/>
                    </a:moveTo>
                    <a:lnTo>
                      <a:pt x="422" y="1178"/>
                    </a:lnTo>
                    <a:lnTo>
                      <a:pt x="403" y="1204"/>
                    </a:lnTo>
                    <a:lnTo>
                      <a:pt x="346" y="1162"/>
                    </a:lnTo>
                    <a:lnTo>
                      <a:pt x="364" y="1137"/>
                    </a:lnTo>
                    <a:close/>
                    <a:moveTo>
                      <a:pt x="409" y="1206"/>
                    </a:moveTo>
                    <a:lnTo>
                      <a:pt x="406" y="1205"/>
                    </a:lnTo>
                    <a:lnTo>
                      <a:pt x="403" y="1204"/>
                    </a:lnTo>
                    <a:lnTo>
                      <a:pt x="412" y="1191"/>
                    </a:lnTo>
                    <a:lnTo>
                      <a:pt x="409" y="1206"/>
                    </a:lnTo>
                    <a:close/>
                    <a:moveTo>
                      <a:pt x="416" y="1175"/>
                    </a:moveTo>
                    <a:lnTo>
                      <a:pt x="483" y="1192"/>
                    </a:lnTo>
                    <a:lnTo>
                      <a:pt x="477" y="1222"/>
                    </a:lnTo>
                    <a:lnTo>
                      <a:pt x="409" y="1206"/>
                    </a:lnTo>
                    <a:lnTo>
                      <a:pt x="416" y="1175"/>
                    </a:lnTo>
                    <a:close/>
                    <a:moveTo>
                      <a:pt x="483" y="1222"/>
                    </a:moveTo>
                    <a:lnTo>
                      <a:pt x="480" y="1222"/>
                    </a:lnTo>
                    <a:lnTo>
                      <a:pt x="477" y="1222"/>
                    </a:lnTo>
                    <a:lnTo>
                      <a:pt x="480" y="1207"/>
                    </a:lnTo>
                    <a:lnTo>
                      <a:pt x="483" y="1222"/>
                    </a:lnTo>
                    <a:close/>
                    <a:moveTo>
                      <a:pt x="477" y="1191"/>
                    </a:moveTo>
                    <a:lnTo>
                      <a:pt x="561" y="1175"/>
                    </a:lnTo>
                    <a:lnTo>
                      <a:pt x="567" y="1206"/>
                    </a:lnTo>
                    <a:lnTo>
                      <a:pt x="483" y="1222"/>
                    </a:lnTo>
                    <a:lnTo>
                      <a:pt x="477" y="1191"/>
                    </a:lnTo>
                    <a:close/>
                    <a:moveTo>
                      <a:pt x="572" y="1204"/>
                    </a:moveTo>
                    <a:lnTo>
                      <a:pt x="570" y="1206"/>
                    </a:lnTo>
                    <a:lnTo>
                      <a:pt x="567" y="1206"/>
                    </a:lnTo>
                    <a:lnTo>
                      <a:pt x="564" y="1191"/>
                    </a:lnTo>
                    <a:lnTo>
                      <a:pt x="572" y="1204"/>
                    </a:lnTo>
                    <a:close/>
                    <a:moveTo>
                      <a:pt x="556" y="1177"/>
                    </a:moveTo>
                    <a:lnTo>
                      <a:pt x="623" y="1136"/>
                    </a:lnTo>
                    <a:lnTo>
                      <a:pt x="641" y="1162"/>
                    </a:lnTo>
                    <a:lnTo>
                      <a:pt x="572" y="1204"/>
                    </a:lnTo>
                    <a:lnTo>
                      <a:pt x="556" y="1177"/>
                    </a:lnTo>
                    <a:close/>
                    <a:moveTo>
                      <a:pt x="645" y="1158"/>
                    </a:moveTo>
                    <a:lnTo>
                      <a:pt x="643" y="1161"/>
                    </a:lnTo>
                    <a:lnTo>
                      <a:pt x="641" y="1162"/>
                    </a:lnTo>
                    <a:lnTo>
                      <a:pt x="632" y="1149"/>
                    </a:lnTo>
                    <a:lnTo>
                      <a:pt x="645" y="1158"/>
                    </a:lnTo>
                    <a:close/>
                    <a:moveTo>
                      <a:pt x="619" y="1140"/>
                    </a:moveTo>
                    <a:lnTo>
                      <a:pt x="661" y="1083"/>
                    </a:lnTo>
                    <a:lnTo>
                      <a:pt x="686" y="1101"/>
                    </a:lnTo>
                    <a:lnTo>
                      <a:pt x="645" y="1158"/>
                    </a:lnTo>
                    <a:lnTo>
                      <a:pt x="619" y="1140"/>
                    </a:lnTo>
                    <a:close/>
                    <a:moveTo>
                      <a:pt x="689" y="1096"/>
                    </a:moveTo>
                    <a:lnTo>
                      <a:pt x="687" y="1099"/>
                    </a:lnTo>
                    <a:lnTo>
                      <a:pt x="686" y="1101"/>
                    </a:lnTo>
                    <a:lnTo>
                      <a:pt x="673" y="1092"/>
                    </a:lnTo>
                    <a:lnTo>
                      <a:pt x="689" y="1096"/>
                    </a:lnTo>
                    <a:close/>
                    <a:moveTo>
                      <a:pt x="659" y="1087"/>
                    </a:moveTo>
                    <a:lnTo>
                      <a:pt x="679" y="1019"/>
                    </a:lnTo>
                    <a:lnTo>
                      <a:pt x="710" y="1029"/>
                    </a:lnTo>
                    <a:lnTo>
                      <a:pt x="689" y="1096"/>
                    </a:lnTo>
                    <a:lnTo>
                      <a:pt x="659" y="1087"/>
                    </a:lnTo>
                    <a:close/>
                    <a:moveTo>
                      <a:pt x="710" y="1025"/>
                    </a:moveTo>
                    <a:lnTo>
                      <a:pt x="710" y="1027"/>
                    </a:lnTo>
                    <a:lnTo>
                      <a:pt x="710" y="1029"/>
                    </a:lnTo>
                    <a:lnTo>
                      <a:pt x="695" y="1023"/>
                    </a:lnTo>
                    <a:lnTo>
                      <a:pt x="710" y="1025"/>
                    </a:lnTo>
                    <a:close/>
                    <a:moveTo>
                      <a:pt x="679" y="1022"/>
                    </a:moveTo>
                    <a:lnTo>
                      <a:pt x="684" y="944"/>
                    </a:lnTo>
                    <a:lnTo>
                      <a:pt x="715" y="947"/>
                    </a:lnTo>
                    <a:lnTo>
                      <a:pt x="710" y="1025"/>
                    </a:lnTo>
                    <a:lnTo>
                      <a:pt x="679" y="1022"/>
                    </a:lnTo>
                    <a:close/>
                    <a:moveTo>
                      <a:pt x="715" y="944"/>
                    </a:moveTo>
                    <a:lnTo>
                      <a:pt x="716" y="945"/>
                    </a:lnTo>
                    <a:lnTo>
                      <a:pt x="715" y="947"/>
                    </a:lnTo>
                    <a:lnTo>
                      <a:pt x="700" y="945"/>
                    </a:lnTo>
                    <a:lnTo>
                      <a:pt x="715" y="944"/>
                    </a:lnTo>
                    <a:close/>
                    <a:moveTo>
                      <a:pt x="684" y="947"/>
                    </a:moveTo>
                    <a:lnTo>
                      <a:pt x="674" y="870"/>
                    </a:lnTo>
                    <a:lnTo>
                      <a:pt x="705" y="865"/>
                    </a:lnTo>
                    <a:lnTo>
                      <a:pt x="715" y="944"/>
                    </a:lnTo>
                    <a:lnTo>
                      <a:pt x="684" y="947"/>
                    </a:lnTo>
                    <a:close/>
                    <a:moveTo>
                      <a:pt x="705" y="863"/>
                    </a:moveTo>
                    <a:lnTo>
                      <a:pt x="705" y="864"/>
                    </a:lnTo>
                    <a:lnTo>
                      <a:pt x="705" y="865"/>
                    </a:lnTo>
                    <a:lnTo>
                      <a:pt x="690" y="867"/>
                    </a:lnTo>
                    <a:lnTo>
                      <a:pt x="705" y="863"/>
                    </a:lnTo>
                    <a:close/>
                    <a:moveTo>
                      <a:pt x="674" y="871"/>
                    </a:moveTo>
                    <a:lnTo>
                      <a:pt x="653" y="787"/>
                    </a:lnTo>
                    <a:lnTo>
                      <a:pt x="683" y="780"/>
                    </a:lnTo>
                    <a:lnTo>
                      <a:pt x="705" y="863"/>
                    </a:lnTo>
                    <a:lnTo>
                      <a:pt x="674" y="871"/>
                    </a:lnTo>
                    <a:close/>
                    <a:moveTo>
                      <a:pt x="683" y="779"/>
                    </a:moveTo>
                    <a:lnTo>
                      <a:pt x="683" y="779"/>
                    </a:lnTo>
                    <a:lnTo>
                      <a:pt x="683" y="780"/>
                    </a:lnTo>
                    <a:lnTo>
                      <a:pt x="668" y="784"/>
                    </a:lnTo>
                    <a:lnTo>
                      <a:pt x="683" y="779"/>
                    </a:lnTo>
                    <a:close/>
                    <a:moveTo>
                      <a:pt x="654" y="789"/>
                    </a:moveTo>
                    <a:lnTo>
                      <a:pt x="627" y="710"/>
                    </a:lnTo>
                    <a:lnTo>
                      <a:pt x="657" y="700"/>
                    </a:lnTo>
                    <a:lnTo>
                      <a:pt x="683" y="779"/>
                    </a:lnTo>
                    <a:lnTo>
                      <a:pt x="654" y="789"/>
                    </a:lnTo>
                    <a:close/>
                    <a:moveTo>
                      <a:pt x="657" y="699"/>
                    </a:moveTo>
                    <a:lnTo>
                      <a:pt x="657" y="700"/>
                    </a:lnTo>
                    <a:lnTo>
                      <a:pt x="657" y="700"/>
                    </a:lnTo>
                    <a:lnTo>
                      <a:pt x="643" y="705"/>
                    </a:lnTo>
                    <a:lnTo>
                      <a:pt x="657" y="699"/>
                    </a:lnTo>
                    <a:close/>
                    <a:moveTo>
                      <a:pt x="627" y="710"/>
                    </a:moveTo>
                    <a:lnTo>
                      <a:pt x="602" y="643"/>
                    </a:lnTo>
                    <a:lnTo>
                      <a:pt x="631" y="632"/>
                    </a:lnTo>
                    <a:lnTo>
                      <a:pt x="657" y="699"/>
                    </a:lnTo>
                    <a:lnTo>
                      <a:pt x="627" y="710"/>
                    </a:lnTo>
                    <a:close/>
                    <a:moveTo>
                      <a:pt x="630" y="631"/>
                    </a:moveTo>
                    <a:lnTo>
                      <a:pt x="630" y="631"/>
                    </a:lnTo>
                    <a:lnTo>
                      <a:pt x="631" y="632"/>
                    </a:lnTo>
                    <a:lnTo>
                      <a:pt x="616" y="637"/>
                    </a:lnTo>
                    <a:lnTo>
                      <a:pt x="630" y="631"/>
                    </a:lnTo>
                    <a:close/>
                    <a:moveTo>
                      <a:pt x="602" y="644"/>
                    </a:moveTo>
                    <a:lnTo>
                      <a:pt x="576" y="586"/>
                    </a:lnTo>
                    <a:lnTo>
                      <a:pt x="605" y="574"/>
                    </a:lnTo>
                    <a:lnTo>
                      <a:pt x="630" y="631"/>
                    </a:lnTo>
                    <a:lnTo>
                      <a:pt x="602" y="644"/>
                    </a:lnTo>
                    <a:close/>
                    <a:moveTo>
                      <a:pt x="576" y="586"/>
                    </a:moveTo>
                    <a:lnTo>
                      <a:pt x="575" y="586"/>
                    </a:lnTo>
                    <a:lnTo>
                      <a:pt x="575" y="585"/>
                    </a:lnTo>
                    <a:lnTo>
                      <a:pt x="591" y="580"/>
                    </a:lnTo>
                    <a:lnTo>
                      <a:pt x="576" y="586"/>
                    </a:lnTo>
                    <a:close/>
                    <a:moveTo>
                      <a:pt x="575" y="585"/>
                    </a:moveTo>
                    <a:lnTo>
                      <a:pt x="560" y="538"/>
                    </a:lnTo>
                    <a:lnTo>
                      <a:pt x="590" y="528"/>
                    </a:lnTo>
                    <a:lnTo>
                      <a:pt x="605" y="575"/>
                    </a:lnTo>
                    <a:lnTo>
                      <a:pt x="575" y="58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29" name="Freeform 217">
                <a:extLst>
                  <a:ext uri="{FF2B5EF4-FFF2-40B4-BE49-F238E27FC236}">
                    <a16:creationId xmlns:a16="http://schemas.microsoft.com/office/drawing/2014/main" id="{F7865DE2-5568-86C4-C509-C03F871A5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2540"/>
                <a:ext cx="101" cy="101"/>
              </a:xfrm>
              <a:custGeom>
                <a:avLst/>
                <a:gdLst>
                  <a:gd name="T0" fmla="*/ 31 w 506"/>
                  <a:gd name="T1" fmla="*/ 370 h 506"/>
                  <a:gd name="T2" fmla="*/ 52 w 506"/>
                  <a:gd name="T3" fmla="*/ 407 h 506"/>
                  <a:gd name="T4" fmla="*/ 79 w 506"/>
                  <a:gd name="T5" fmla="*/ 434 h 506"/>
                  <a:gd name="T6" fmla="*/ 110 w 506"/>
                  <a:gd name="T7" fmla="*/ 459 h 506"/>
                  <a:gd name="T8" fmla="*/ 146 w 506"/>
                  <a:gd name="T9" fmla="*/ 480 h 506"/>
                  <a:gd name="T10" fmla="*/ 178 w 506"/>
                  <a:gd name="T11" fmla="*/ 491 h 506"/>
                  <a:gd name="T12" fmla="*/ 220 w 506"/>
                  <a:gd name="T13" fmla="*/ 501 h 506"/>
                  <a:gd name="T14" fmla="*/ 256 w 506"/>
                  <a:gd name="T15" fmla="*/ 506 h 506"/>
                  <a:gd name="T16" fmla="*/ 298 w 506"/>
                  <a:gd name="T17" fmla="*/ 501 h 506"/>
                  <a:gd name="T18" fmla="*/ 334 w 506"/>
                  <a:gd name="T19" fmla="*/ 491 h 506"/>
                  <a:gd name="T20" fmla="*/ 371 w 506"/>
                  <a:gd name="T21" fmla="*/ 475 h 506"/>
                  <a:gd name="T22" fmla="*/ 407 w 506"/>
                  <a:gd name="T23" fmla="*/ 454 h 506"/>
                  <a:gd name="T24" fmla="*/ 434 w 506"/>
                  <a:gd name="T25" fmla="*/ 428 h 506"/>
                  <a:gd name="T26" fmla="*/ 459 w 506"/>
                  <a:gd name="T27" fmla="*/ 397 h 506"/>
                  <a:gd name="T28" fmla="*/ 481 w 506"/>
                  <a:gd name="T29" fmla="*/ 360 h 506"/>
                  <a:gd name="T30" fmla="*/ 496 w 506"/>
                  <a:gd name="T31" fmla="*/ 323 h 506"/>
                  <a:gd name="T32" fmla="*/ 501 w 506"/>
                  <a:gd name="T33" fmla="*/ 287 h 506"/>
                  <a:gd name="T34" fmla="*/ 506 w 506"/>
                  <a:gd name="T35" fmla="*/ 251 h 506"/>
                  <a:gd name="T36" fmla="*/ 501 w 506"/>
                  <a:gd name="T37" fmla="*/ 209 h 506"/>
                  <a:gd name="T38" fmla="*/ 491 w 506"/>
                  <a:gd name="T39" fmla="*/ 173 h 506"/>
                  <a:gd name="T40" fmla="*/ 476 w 506"/>
                  <a:gd name="T41" fmla="*/ 136 h 506"/>
                  <a:gd name="T42" fmla="*/ 454 w 506"/>
                  <a:gd name="T43" fmla="*/ 99 h 506"/>
                  <a:gd name="T44" fmla="*/ 429 w 506"/>
                  <a:gd name="T45" fmla="*/ 68 h 506"/>
                  <a:gd name="T46" fmla="*/ 397 w 506"/>
                  <a:gd name="T47" fmla="*/ 47 h 506"/>
                  <a:gd name="T48" fmla="*/ 361 w 506"/>
                  <a:gd name="T49" fmla="*/ 26 h 506"/>
                  <a:gd name="T50" fmla="*/ 329 w 506"/>
                  <a:gd name="T51" fmla="*/ 10 h 506"/>
                  <a:gd name="T52" fmla="*/ 287 w 506"/>
                  <a:gd name="T53" fmla="*/ 5 h 506"/>
                  <a:gd name="T54" fmla="*/ 251 w 506"/>
                  <a:gd name="T55" fmla="*/ 0 h 506"/>
                  <a:gd name="T56" fmla="*/ 210 w 506"/>
                  <a:gd name="T57" fmla="*/ 5 h 506"/>
                  <a:gd name="T58" fmla="*/ 173 w 506"/>
                  <a:gd name="T59" fmla="*/ 16 h 506"/>
                  <a:gd name="T60" fmla="*/ 136 w 506"/>
                  <a:gd name="T61" fmla="*/ 32 h 506"/>
                  <a:gd name="T62" fmla="*/ 99 w 506"/>
                  <a:gd name="T63" fmla="*/ 52 h 506"/>
                  <a:gd name="T64" fmla="*/ 73 w 506"/>
                  <a:gd name="T65" fmla="*/ 79 h 506"/>
                  <a:gd name="T66" fmla="*/ 47 w 506"/>
                  <a:gd name="T67" fmla="*/ 109 h 506"/>
                  <a:gd name="T68" fmla="*/ 26 w 506"/>
                  <a:gd name="T69" fmla="*/ 141 h 506"/>
                  <a:gd name="T70" fmla="*/ 11 w 506"/>
                  <a:gd name="T71" fmla="*/ 178 h 506"/>
                  <a:gd name="T72" fmla="*/ 6 w 506"/>
                  <a:gd name="T73" fmla="*/ 214 h 506"/>
                  <a:gd name="T74" fmla="*/ 0 w 506"/>
                  <a:gd name="T75" fmla="*/ 256 h 506"/>
                  <a:gd name="T76" fmla="*/ 6 w 506"/>
                  <a:gd name="T77" fmla="*/ 293 h 506"/>
                  <a:gd name="T78" fmla="*/ 16 w 506"/>
                  <a:gd name="T79" fmla="*/ 335 h 506"/>
                  <a:gd name="T80" fmla="*/ 31 w 506"/>
                  <a:gd name="T81" fmla="*/ 37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6" h="506">
                    <a:moveTo>
                      <a:pt x="31" y="370"/>
                    </a:moveTo>
                    <a:lnTo>
                      <a:pt x="52" y="407"/>
                    </a:lnTo>
                    <a:lnTo>
                      <a:pt x="79" y="434"/>
                    </a:lnTo>
                    <a:lnTo>
                      <a:pt x="110" y="459"/>
                    </a:lnTo>
                    <a:lnTo>
                      <a:pt x="146" y="480"/>
                    </a:lnTo>
                    <a:lnTo>
                      <a:pt x="178" y="491"/>
                    </a:lnTo>
                    <a:lnTo>
                      <a:pt x="220" y="501"/>
                    </a:lnTo>
                    <a:lnTo>
                      <a:pt x="256" y="506"/>
                    </a:lnTo>
                    <a:lnTo>
                      <a:pt x="298" y="501"/>
                    </a:lnTo>
                    <a:lnTo>
                      <a:pt x="334" y="491"/>
                    </a:lnTo>
                    <a:lnTo>
                      <a:pt x="371" y="475"/>
                    </a:lnTo>
                    <a:lnTo>
                      <a:pt x="407" y="454"/>
                    </a:lnTo>
                    <a:lnTo>
                      <a:pt x="434" y="428"/>
                    </a:lnTo>
                    <a:lnTo>
                      <a:pt x="459" y="397"/>
                    </a:lnTo>
                    <a:lnTo>
                      <a:pt x="481" y="360"/>
                    </a:lnTo>
                    <a:lnTo>
                      <a:pt x="496" y="323"/>
                    </a:lnTo>
                    <a:lnTo>
                      <a:pt x="501" y="287"/>
                    </a:lnTo>
                    <a:lnTo>
                      <a:pt x="506" y="251"/>
                    </a:lnTo>
                    <a:lnTo>
                      <a:pt x="501" y="209"/>
                    </a:lnTo>
                    <a:lnTo>
                      <a:pt x="491" y="173"/>
                    </a:lnTo>
                    <a:lnTo>
                      <a:pt x="476" y="136"/>
                    </a:lnTo>
                    <a:lnTo>
                      <a:pt x="454" y="99"/>
                    </a:lnTo>
                    <a:lnTo>
                      <a:pt x="429" y="68"/>
                    </a:lnTo>
                    <a:lnTo>
                      <a:pt x="397" y="47"/>
                    </a:lnTo>
                    <a:lnTo>
                      <a:pt x="361" y="26"/>
                    </a:lnTo>
                    <a:lnTo>
                      <a:pt x="329" y="10"/>
                    </a:lnTo>
                    <a:lnTo>
                      <a:pt x="287" y="5"/>
                    </a:lnTo>
                    <a:lnTo>
                      <a:pt x="251" y="0"/>
                    </a:lnTo>
                    <a:lnTo>
                      <a:pt x="210" y="5"/>
                    </a:lnTo>
                    <a:lnTo>
                      <a:pt x="173" y="16"/>
                    </a:lnTo>
                    <a:lnTo>
                      <a:pt x="136" y="32"/>
                    </a:lnTo>
                    <a:lnTo>
                      <a:pt x="99" y="52"/>
                    </a:lnTo>
                    <a:lnTo>
                      <a:pt x="73" y="79"/>
                    </a:lnTo>
                    <a:lnTo>
                      <a:pt x="47" y="109"/>
                    </a:lnTo>
                    <a:lnTo>
                      <a:pt x="26" y="141"/>
                    </a:lnTo>
                    <a:lnTo>
                      <a:pt x="11" y="178"/>
                    </a:lnTo>
                    <a:lnTo>
                      <a:pt x="6" y="214"/>
                    </a:lnTo>
                    <a:lnTo>
                      <a:pt x="0" y="256"/>
                    </a:lnTo>
                    <a:lnTo>
                      <a:pt x="6" y="293"/>
                    </a:lnTo>
                    <a:lnTo>
                      <a:pt x="16" y="335"/>
                    </a:lnTo>
                    <a:lnTo>
                      <a:pt x="31" y="370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0" name="Freeform 218">
                <a:extLst>
                  <a:ext uri="{FF2B5EF4-FFF2-40B4-BE49-F238E27FC236}">
                    <a16:creationId xmlns:a16="http://schemas.microsoft.com/office/drawing/2014/main" id="{2B1E6F2C-E904-6ECE-3A5D-83557529E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8" y="2537"/>
                <a:ext cx="107" cy="107"/>
              </a:xfrm>
              <a:custGeom>
                <a:avLst/>
                <a:gdLst>
                  <a:gd name="T0" fmla="*/ 56 w 539"/>
                  <a:gd name="T1" fmla="*/ 433 h 538"/>
                  <a:gd name="T2" fmla="*/ 57 w 539"/>
                  <a:gd name="T3" fmla="*/ 434 h 538"/>
                  <a:gd name="T4" fmla="*/ 104 w 539"/>
                  <a:gd name="T5" fmla="*/ 437 h 538"/>
                  <a:gd name="T6" fmla="*/ 116 w 539"/>
                  <a:gd name="T7" fmla="*/ 487 h 538"/>
                  <a:gd name="T8" fmla="*/ 134 w 539"/>
                  <a:gd name="T9" fmla="*/ 462 h 538"/>
                  <a:gd name="T10" fmla="*/ 199 w 539"/>
                  <a:gd name="T11" fmla="*/ 492 h 538"/>
                  <a:gd name="T12" fmla="*/ 194 w 539"/>
                  <a:gd name="T13" fmla="*/ 507 h 538"/>
                  <a:gd name="T14" fmla="*/ 234 w 539"/>
                  <a:gd name="T15" fmla="*/ 533 h 538"/>
                  <a:gd name="T16" fmla="*/ 270 w 539"/>
                  <a:gd name="T17" fmla="*/ 538 h 538"/>
                  <a:gd name="T18" fmla="*/ 273 w 539"/>
                  <a:gd name="T19" fmla="*/ 538 h 538"/>
                  <a:gd name="T20" fmla="*/ 317 w 539"/>
                  <a:gd name="T21" fmla="*/ 532 h 538"/>
                  <a:gd name="T22" fmla="*/ 318 w 539"/>
                  <a:gd name="T23" fmla="*/ 532 h 538"/>
                  <a:gd name="T24" fmla="*/ 344 w 539"/>
                  <a:gd name="T25" fmla="*/ 492 h 538"/>
                  <a:gd name="T26" fmla="*/ 393 w 539"/>
                  <a:gd name="T27" fmla="*/ 506 h 538"/>
                  <a:gd name="T28" fmla="*/ 380 w 539"/>
                  <a:gd name="T29" fmla="*/ 477 h 538"/>
                  <a:gd name="T30" fmla="*/ 439 w 539"/>
                  <a:gd name="T31" fmla="*/ 433 h 538"/>
                  <a:gd name="T32" fmla="*/ 450 w 539"/>
                  <a:gd name="T33" fmla="*/ 444 h 538"/>
                  <a:gd name="T34" fmla="*/ 490 w 539"/>
                  <a:gd name="T35" fmla="*/ 421 h 538"/>
                  <a:gd name="T36" fmla="*/ 510 w 539"/>
                  <a:gd name="T37" fmla="*/ 384 h 538"/>
                  <a:gd name="T38" fmla="*/ 511 w 539"/>
                  <a:gd name="T39" fmla="*/ 382 h 538"/>
                  <a:gd name="T40" fmla="*/ 527 w 539"/>
                  <a:gd name="T41" fmla="*/ 344 h 538"/>
                  <a:gd name="T42" fmla="*/ 527 w 539"/>
                  <a:gd name="T43" fmla="*/ 342 h 538"/>
                  <a:gd name="T44" fmla="*/ 539 w 539"/>
                  <a:gd name="T45" fmla="*/ 265 h 538"/>
                  <a:gd name="T46" fmla="*/ 534 w 539"/>
                  <a:gd name="T47" fmla="*/ 223 h 538"/>
                  <a:gd name="T48" fmla="*/ 533 w 539"/>
                  <a:gd name="T49" fmla="*/ 220 h 538"/>
                  <a:gd name="T50" fmla="*/ 522 w 539"/>
                  <a:gd name="T51" fmla="*/ 183 h 538"/>
                  <a:gd name="T52" fmla="*/ 521 w 539"/>
                  <a:gd name="T53" fmla="*/ 182 h 538"/>
                  <a:gd name="T54" fmla="*/ 477 w 539"/>
                  <a:gd name="T55" fmla="*/ 160 h 538"/>
                  <a:gd name="T56" fmla="*/ 485 w 539"/>
                  <a:gd name="T57" fmla="*/ 107 h 538"/>
                  <a:gd name="T58" fmla="*/ 458 w 539"/>
                  <a:gd name="T59" fmla="*/ 125 h 538"/>
                  <a:gd name="T60" fmla="*/ 404 w 539"/>
                  <a:gd name="T61" fmla="*/ 76 h 538"/>
                  <a:gd name="T62" fmla="*/ 413 w 539"/>
                  <a:gd name="T63" fmla="*/ 63 h 538"/>
                  <a:gd name="T64" fmla="*/ 384 w 539"/>
                  <a:gd name="T65" fmla="*/ 28 h 538"/>
                  <a:gd name="T66" fmla="*/ 352 w 539"/>
                  <a:gd name="T67" fmla="*/ 12 h 538"/>
                  <a:gd name="T68" fmla="*/ 347 w 539"/>
                  <a:gd name="T69" fmla="*/ 11 h 538"/>
                  <a:gd name="T70" fmla="*/ 299 w 539"/>
                  <a:gd name="T71" fmla="*/ 37 h 538"/>
                  <a:gd name="T72" fmla="*/ 305 w 539"/>
                  <a:gd name="T73" fmla="*/ 6 h 538"/>
                  <a:gd name="T74" fmla="*/ 268 w 539"/>
                  <a:gd name="T75" fmla="*/ 32 h 538"/>
                  <a:gd name="T76" fmla="*/ 224 w 539"/>
                  <a:gd name="T77" fmla="*/ 6 h 538"/>
                  <a:gd name="T78" fmla="*/ 230 w 539"/>
                  <a:gd name="T79" fmla="*/ 37 h 538"/>
                  <a:gd name="T80" fmla="*/ 158 w 539"/>
                  <a:gd name="T81" fmla="*/ 62 h 538"/>
                  <a:gd name="T82" fmla="*/ 152 w 539"/>
                  <a:gd name="T83" fmla="*/ 48 h 538"/>
                  <a:gd name="T84" fmla="*/ 104 w 539"/>
                  <a:gd name="T85" fmla="*/ 57 h 538"/>
                  <a:gd name="T86" fmla="*/ 79 w 539"/>
                  <a:gd name="T87" fmla="*/ 84 h 538"/>
                  <a:gd name="T88" fmla="*/ 78 w 539"/>
                  <a:gd name="T89" fmla="*/ 85 h 538"/>
                  <a:gd name="T90" fmla="*/ 50 w 539"/>
                  <a:gd name="T91" fmla="*/ 116 h 538"/>
                  <a:gd name="T92" fmla="*/ 50 w 539"/>
                  <a:gd name="T93" fmla="*/ 117 h 538"/>
                  <a:gd name="T94" fmla="*/ 57 w 539"/>
                  <a:gd name="T95" fmla="*/ 163 h 538"/>
                  <a:gd name="T96" fmla="*/ 12 w 539"/>
                  <a:gd name="T97" fmla="*/ 188 h 538"/>
                  <a:gd name="T98" fmla="*/ 42 w 539"/>
                  <a:gd name="T99" fmla="*/ 196 h 538"/>
                  <a:gd name="T100" fmla="*/ 32 w 539"/>
                  <a:gd name="T101" fmla="*/ 273 h 538"/>
                  <a:gd name="T102" fmla="*/ 16 w 539"/>
                  <a:gd name="T103" fmla="*/ 272 h 538"/>
                  <a:gd name="T104" fmla="*/ 6 w 539"/>
                  <a:gd name="T105" fmla="*/ 312 h 538"/>
                  <a:gd name="T106" fmla="*/ 16 w 539"/>
                  <a:gd name="T107" fmla="*/ 354 h 538"/>
                  <a:gd name="T108" fmla="*/ 17 w 539"/>
                  <a:gd name="T109" fmla="*/ 357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9" h="538">
                    <a:moveTo>
                      <a:pt x="61" y="379"/>
                    </a:moveTo>
                    <a:lnTo>
                      <a:pt x="82" y="416"/>
                    </a:lnTo>
                    <a:lnTo>
                      <a:pt x="55" y="431"/>
                    </a:lnTo>
                    <a:lnTo>
                      <a:pt x="34" y="395"/>
                    </a:lnTo>
                    <a:lnTo>
                      <a:pt x="61" y="379"/>
                    </a:lnTo>
                    <a:close/>
                    <a:moveTo>
                      <a:pt x="57" y="434"/>
                    </a:moveTo>
                    <a:lnTo>
                      <a:pt x="56" y="433"/>
                    </a:lnTo>
                    <a:lnTo>
                      <a:pt x="55" y="431"/>
                    </a:lnTo>
                    <a:lnTo>
                      <a:pt x="68" y="423"/>
                    </a:lnTo>
                    <a:lnTo>
                      <a:pt x="57" y="434"/>
                    </a:lnTo>
                    <a:close/>
                    <a:moveTo>
                      <a:pt x="80" y="412"/>
                    </a:moveTo>
                    <a:lnTo>
                      <a:pt x="105" y="438"/>
                    </a:lnTo>
                    <a:lnTo>
                      <a:pt x="84" y="461"/>
                    </a:lnTo>
                    <a:lnTo>
                      <a:pt x="57" y="434"/>
                    </a:lnTo>
                    <a:lnTo>
                      <a:pt x="80" y="412"/>
                    </a:lnTo>
                    <a:close/>
                    <a:moveTo>
                      <a:pt x="85" y="462"/>
                    </a:moveTo>
                    <a:lnTo>
                      <a:pt x="84" y="461"/>
                    </a:lnTo>
                    <a:lnTo>
                      <a:pt x="84" y="461"/>
                    </a:lnTo>
                    <a:lnTo>
                      <a:pt x="95" y="450"/>
                    </a:lnTo>
                    <a:lnTo>
                      <a:pt x="85" y="462"/>
                    </a:lnTo>
                    <a:close/>
                    <a:moveTo>
                      <a:pt x="104" y="437"/>
                    </a:moveTo>
                    <a:lnTo>
                      <a:pt x="136" y="464"/>
                    </a:lnTo>
                    <a:lnTo>
                      <a:pt x="116" y="487"/>
                    </a:lnTo>
                    <a:lnTo>
                      <a:pt x="85" y="462"/>
                    </a:lnTo>
                    <a:lnTo>
                      <a:pt x="104" y="437"/>
                    </a:lnTo>
                    <a:close/>
                    <a:moveTo>
                      <a:pt x="118" y="489"/>
                    </a:moveTo>
                    <a:lnTo>
                      <a:pt x="117" y="488"/>
                    </a:lnTo>
                    <a:lnTo>
                      <a:pt x="116" y="487"/>
                    </a:lnTo>
                    <a:lnTo>
                      <a:pt x="126" y="475"/>
                    </a:lnTo>
                    <a:lnTo>
                      <a:pt x="118" y="489"/>
                    </a:lnTo>
                    <a:close/>
                    <a:moveTo>
                      <a:pt x="134" y="462"/>
                    </a:moveTo>
                    <a:lnTo>
                      <a:pt x="170" y="483"/>
                    </a:lnTo>
                    <a:lnTo>
                      <a:pt x="154" y="510"/>
                    </a:lnTo>
                    <a:lnTo>
                      <a:pt x="118" y="489"/>
                    </a:lnTo>
                    <a:lnTo>
                      <a:pt x="134" y="462"/>
                    </a:lnTo>
                    <a:close/>
                    <a:moveTo>
                      <a:pt x="157" y="511"/>
                    </a:moveTo>
                    <a:lnTo>
                      <a:pt x="156" y="511"/>
                    </a:lnTo>
                    <a:lnTo>
                      <a:pt x="154" y="510"/>
                    </a:lnTo>
                    <a:lnTo>
                      <a:pt x="162" y="496"/>
                    </a:lnTo>
                    <a:lnTo>
                      <a:pt x="157" y="511"/>
                    </a:lnTo>
                    <a:close/>
                    <a:moveTo>
                      <a:pt x="167" y="481"/>
                    </a:moveTo>
                    <a:lnTo>
                      <a:pt x="199" y="492"/>
                    </a:lnTo>
                    <a:lnTo>
                      <a:pt x="189" y="522"/>
                    </a:lnTo>
                    <a:lnTo>
                      <a:pt x="157" y="511"/>
                    </a:lnTo>
                    <a:lnTo>
                      <a:pt x="167" y="481"/>
                    </a:lnTo>
                    <a:close/>
                    <a:moveTo>
                      <a:pt x="190" y="522"/>
                    </a:moveTo>
                    <a:lnTo>
                      <a:pt x="189" y="522"/>
                    </a:lnTo>
                    <a:lnTo>
                      <a:pt x="189" y="522"/>
                    </a:lnTo>
                    <a:lnTo>
                      <a:pt x="194" y="507"/>
                    </a:lnTo>
                    <a:lnTo>
                      <a:pt x="190" y="522"/>
                    </a:lnTo>
                    <a:close/>
                    <a:moveTo>
                      <a:pt x="198" y="491"/>
                    </a:moveTo>
                    <a:lnTo>
                      <a:pt x="240" y="502"/>
                    </a:lnTo>
                    <a:lnTo>
                      <a:pt x="232" y="532"/>
                    </a:lnTo>
                    <a:lnTo>
                      <a:pt x="190" y="522"/>
                    </a:lnTo>
                    <a:lnTo>
                      <a:pt x="198" y="491"/>
                    </a:lnTo>
                    <a:close/>
                    <a:moveTo>
                      <a:pt x="234" y="533"/>
                    </a:moveTo>
                    <a:lnTo>
                      <a:pt x="233" y="533"/>
                    </a:lnTo>
                    <a:lnTo>
                      <a:pt x="232" y="532"/>
                    </a:lnTo>
                    <a:lnTo>
                      <a:pt x="236" y="517"/>
                    </a:lnTo>
                    <a:lnTo>
                      <a:pt x="234" y="533"/>
                    </a:lnTo>
                    <a:close/>
                    <a:moveTo>
                      <a:pt x="238" y="502"/>
                    </a:moveTo>
                    <a:lnTo>
                      <a:pt x="275" y="507"/>
                    </a:lnTo>
                    <a:lnTo>
                      <a:pt x="270" y="538"/>
                    </a:lnTo>
                    <a:lnTo>
                      <a:pt x="234" y="533"/>
                    </a:lnTo>
                    <a:lnTo>
                      <a:pt x="238" y="502"/>
                    </a:lnTo>
                    <a:close/>
                    <a:moveTo>
                      <a:pt x="273" y="538"/>
                    </a:moveTo>
                    <a:lnTo>
                      <a:pt x="271" y="538"/>
                    </a:lnTo>
                    <a:lnTo>
                      <a:pt x="270" y="538"/>
                    </a:lnTo>
                    <a:lnTo>
                      <a:pt x="272" y="522"/>
                    </a:lnTo>
                    <a:lnTo>
                      <a:pt x="273" y="538"/>
                    </a:lnTo>
                    <a:close/>
                    <a:moveTo>
                      <a:pt x="270" y="507"/>
                    </a:moveTo>
                    <a:lnTo>
                      <a:pt x="312" y="502"/>
                    </a:lnTo>
                    <a:lnTo>
                      <a:pt x="315" y="533"/>
                    </a:lnTo>
                    <a:lnTo>
                      <a:pt x="273" y="538"/>
                    </a:lnTo>
                    <a:lnTo>
                      <a:pt x="270" y="507"/>
                    </a:lnTo>
                    <a:close/>
                    <a:moveTo>
                      <a:pt x="318" y="532"/>
                    </a:moveTo>
                    <a:lnTo>
                      <a:pt x="317" y="532"/>
                    </a:lnTo>
                    <a:lnTo>
                      <a:pt x="315" y="533"/>
                    </a:lnTo>
                    <a:lnTo>
                      <a:pt x="314" y="517"/>
                    </a:lnTo>
                    <a:lnTo>
                      <a:pt x="318" y="532"/>
                    </a:lnTo>
                    <a:close/>
                    <a:moveTo>
                      <a:pt x="309" y="503"/>
                    </a:moveTo>
                    <a:lnTo>
                      <a:pt x="346" y="491"/>
                    </a:lnTo>
                    <a:lnTo>
                      <a:pt x="355" y="522"/>
                    </a:lnTo>
                    <a:lnTo>
                      <a:pt x="318" y="532"/>
                    </a:lnTo>
                    <a:lnTo>
                      <a:pt x="309" y="503"/>
                    </a:lnTo>
                    <a:close/>
                    <a:moveTo>
                      <a:pt x="356" y="521"/>
                    </a:moveTo>
                    <a:lnTo>
                      <a:pt x="356" y="522"/>
                    </a:lnTo>
                    <a:lnTo>
                      <a:pt x="355" y="522"/>
                    </a:lnTo>
                    <a:lnTo>
                      <a:pt x="350" y="507"/>
                    </a:lnTo>
                    <a:lnTo>
                      <a:pt x="356" y="521"/>
                    </a:lnTo>
                    <a:close/>
                    <a:moveTo>
                      <a:pt x="344" y="492"/>
                    </a:moveTo>
                    <a:lnTo>
                      <a:pt x="381" y="477"/>
                    </a:lnTo>
                    <a:lnTo>
                      <a:pt x="393" y="506"/>
                    </a:lnTo>
                    <a:lnTo>
                      <a:pt x="356" y="521"/>
                    </a:lnTo>
                    <a:lnTo>
                      <a:pt x="344" y="492"/>
                    </a:lnTo>
                    <a:close/>
                    <a:moveTo>
                      <a:pt x="395" y="505"/>
                    </a:moveTo>
                    <a:lnTo>
                      <a:pt x="394" y="506"/>
                    </a:lnTo>
                    <a:lnTo>
                      <a:pt x="393" y="506"/>
                    </a:lnTo>
                    <a:lnTo>
                      <a:pt x="387" y="491"/>
                    </a:lnTo>
                    <a:lnTo>
                      <a:pt x="395" y="505"/>
                    </a:lnTo>
                    <a:close/>
                    <a:moveTo>
                      <a:pt x="380" y="477"/>
                    </a:moveTo>
                    <a:lnTo>
                      <a:pt x="415" y="457"/>
                    </a:lnTo>
                    <a:lnTo>
                      <a:pt x="432" y="484"/>
                    </a:lnTo>
                    <a:lnTo>
                      <a:pt x="395" y="505"/>
                    </a:lnTo>
                    <a:lnTo>
                      <a:pt x="380" y="477"/>
                    </a:lnTo>
                    <a:close/>
                    <a:moveTo>
                      <a:pt x="435" y="481"/>
                    </a:moveTo>
                    <a:lnTo>
                      <a:pt x="434" y="483"/>
                    </a:lnTo>
                    <a:lnTo>
                      <a:pt x="432" y="484"/>
                    </a:lnTo>
                    <a:lnTo>
                      <a:pt x="423" y="470"/>
                    </a:lnTo>
                    <a:lnTo>
                      <a:pt x="435" y="481"/>
                    </a:lnTo>
                    <a:close/>
                    <a:moveTo>
                      <a:pt x="412" y="459"/>
                    </a:moveTo>
                    <a:lnTo>
                      <a:pt x="439" y="433"/>
                    </a:lnTo>
                    <a:lnTo>
                      <a:pt x="461" y="456"/>
                    </a:lnTo>
                    <a:lnTo>
                      <a:pt x="435" y="481"/>
                    </a:lnTo>
                    <a:lnTo>
                      <a:pt x="412" y="459"/>
                    </a:lnTo>
                    <a:close/>
                    <a:moveTo>
                      <a:pt x="462" y="454"/>
                    </a:moveTo>
                    <a:lnTo>
                      <a:pt x="461" y="455"/>
                    </a:lnTo>
                    <a:lnTo>
                      <a:pt x="461" y="456"/>
                    </a:lnTo>
                    <a:lnTo>
                      <a:pt x="450" y="444"/>
                    </a:lnTo>
                    <a:lnTo>
                      <a:pt x="462" y="454"/>
                    </a:lnTo>
                    <a:close/>
                    <a:moveTo>
                      <a:pt x="438" y="434"/>
                    </a:moveTo>
                    <a:lnTo>
                      <a:pt x="464" y="403"/>
                    </a:lnTo>
                    <a:lnTo>
                      <a:pt x="488" y="423"/>
                    </a:lnTo>
                    <a:lnTo>
                      <a:pt x="462" y="454"/>
                    </a:lnTo>
                    <a:lnTo>
                      <a:pt x="438" y="434"/>
                    </a:lnTo>
                    <a:close/>
                    <a:moveTo>
                      <a:pt x="490" y="421"/>
                    </a:moveTo>
                    <a:lnTo>
                      <a:pt x="489" y="421"/>
                    </a:lnTo>
                    <a:lnTo>
                      <a:pt x="488" y="423"/>
                    </a:lnTo>
                    <a:lnTo>
                      <a:pt x="475" y="413"/>
                    </a:lnTo>
                    <a:lnTo>
                      <a:pt x="490" y="421"/>
                    </a:lnTo>
                    <a:close/>
                    <a:moveTo>
                      <a:pt x="462" y="405"/>
                    </a:moveTo>
                    <a:lnTo>
                      <a:pt x="483" y="368"/>
                    </a:lnTo>
                    <a:lnTo>
                      <a:pt x="510" y="384"/>
                    </a:lnTo>
                    <a:lnTo>
                      <a:pt x="490" y="421"/>
                    </a:lnTo>
                    <a:lnTo>
                      <a:pt x="462" y="405"/>
                    </a:lnTo>
                    <a:close/>
                    <a:moveTo>
                      <a:pt x="511" y="382"/>
                    </a:moveTo>
                    <a:lnTo>
                      <a:pt x="511" y="383"/>
                    </a:lnTo>
                    <a:lnTo>
                      <a:pt x="510" y="384"/>
                    </a:lnTo>
                    <a:lnTo>
                      <a:pt x="497" y="376"/>
                    </a:lnTo>
                    <a:lnTo>
                      <a:pt x="511" y="382"/>
                    </a:lnTo>
                    <a:close/>
                    <a:moveTo>
                      <a:pt x="483" y="370"/>
                    </a:moveTo>
                    <a:lnTo>
                      <a:pt x="498" y="333"/>
                    </a:lnTo>
                    <a:lnTo>
                      <a:pt x="526" y="346"/>
                    </a:lnTo>
                    <a:lnTo>
                      <a:pt x="511" y="382"/>
                    </a:lnTo>
                    <a:lnTo>
                      <a:pt x="483" y="370"/>
                    </a:lnTo>
                    <a:close/>
                    <a:moveTo>
                      <a:pt x="527" y="342"/>
                    </a:moveTo>
                    <a:lnTo>
                      <a:pt x="527" y="344"/>
                    </a:lnTo>
                    <a:lnTo>
                      <a:pt x="526" y="346"/>
                    </a:lnTo>
                    <a:lnTo>
                      <a:pt x="512" y="339"/>
                    </a:lnTo>
                    <a:lnTo>
                      <a:pt x="527" y="342"/>
                    </a:lnTo>
                    <a:close/>
                    <a:moveTo>
                      <a:pt x="497" y="337"/>
                    </a:moveTo>
                    <a:lnTo>
                      <a:pt x="502" y="301"/>
                    </a:lnTo>
                    <a:lnTo>
                      <a:pt x="534" y="306"/>
                    </a:lnTo>
                    <a:lnTo>
                      <a:pt x="527" y="342"/>
                    </a:lnTo>
                    <a:lnTo>
                      <a:pt x="497" y="337"/>
                    </a:lnTo>
                    <a:close/>
                    <a:moveTo>
                      <a:pt x="502" y="301"/>
                    </a:moveTo>
                    <a:lnTo>
                      <a:pt x="507" y="264"/>
                    </a:lnTo>
                    <a:lnTo>
                      <a:pt x="539" y="269"/>
                    </a:lnTo>
                    <a:lnTo>
                      <a:pt x="534" y="306"/>
                    </a:lnTo>
                    <a:lnTo>
                      <a:pt x="502" y="301"/>
                    </a:lnTo>
                    <a:close/>
                    <a:moveTo>
                      <a:pt x="539" y="265"/>
                    </a:moveTo>
                    <a:lnTo>
                      <a:pt x="539" y="267"/>
                    </a:lnTo>
                    <a:lnTo>
                      <a:pt x="539" y="269"/>
                    </a:lnTo>
                    <a:lnTo>
                      <a:pt x="522" y="267"/>
                    </a:lnTo>
                    <a:lnTo>
                      <a:pt x="539" y="265"/>
                    </a:lnTo>
                    <a:close/>
                    <a:moveTo>
                      <a:pt x="507" y="268"/>
                    </a:moveTo>
                    <a:lnTo>
                      <a:pt x="502" y="226"/>
                    </a:lnTo>
                    <a:lnTo>
                      <a:pt x="534" y="223"/>
                    </a:lnTo>
                    <a:lnTo>
                      <a:pt x="539" y="265"/>
                    </a:lnTo>
                    <a:lnTo>
                      <a:pt x="507" y="268"/>
                    </a:lnTo>
                    <a:close/>
                    <a:moveTo>
                      <a:pt x="533" y="220"/>
                    </a:moveTo>
                    <a:lnTo>
                      <a:pt x="533" y="221"/>
                    </a:lnTo>
                    <a:lnTo>
                      <a:pt x="534" y="223"/>
                    </a:lnTo>
                    <a:lnTo>
                      <a:pt x="517" y="225"/>
                    </a:lnTo>
                    <a:lnTo>
                      <a:pt x="533" y="220"/>
                    </a:lnTo>
                    <a:close/>
                    <a:moveTo>
                      <a:pt x="502" y="229"/>
                    </a:moveTo>
                    <a:lnTo>
                      <a:pt x="492" y="193"/>
                    </a:lnTo>
                    <a:lnTo>
                      <a:pt x="522" y="184"/>
                    </a:lnTo>
                    <a:lnTo>
                      <a:pt x="533" y="220"/>
                    </a:lnTo>
                    <a:lnTo>
                      <a:pt x="502" y="229"/>
                    </a:lnTo>
                    <a:close/>
                    <a:moveTo>
                      <a:pt x="521" y="182"/>
                    </a:moveTo>
                    <a:lnTo>
                      <a:pt x="522" y="183"/>
                    </a:lnTo>
                    <a:lnTo>
                      <a:pt x="522" y="184"/>
                    </a:lnTo>
                    <a:lnTo>
                      <a:pt x="507" y="189"/>
                    </a:lnTo>
                    <a:lnTo>
                      <a:pt x="521" y="182"/>
                    </a:lnTo>
                    <a:close/>
                    <a:moveTo>
                      <a:pt x="493" y="195"/>
                    </a:moveTo>
                    <a:lnTo>
                      <a:pt x="477" y="158"/>
                    </a:lnTo>
                    <a:lnTo>
                      <a:pt x="506" y="146"/>
                    </a:lnTo>
                    <a:lnTo>
                      <a:pt x="521" y="182"/>
                    </a:lnTo>
                    <a:lnTo>
                      <a:pt x="493" y="195"/>
                    </a:lnTo>
                    <a:close/>
                    <a:moveTo>
                      <a:pt x="505" y="144"/>
                    </a:moveTo>
                    <a:lnTo>
                      <a:pt x="505" y="145"/>
                    </a:lnTo>
                    <a:lnTo>
                      <a:pt x="506" y="146"/>
                    </a:lnTo>
                    <a:lnTo>
                      <a:pt x="492" y="152"/>
                    </a:lnTo>
                    <a:lnTo>
                      <a:pt x="505" y="144"/>
                    </a:lnTo>
                    <a:close/>
                    <a:moveTo>
                      <a:pt x="477" y="160"/>
                    </a:moveTo>
                    <a:lnTo>
                      <a:pt x="457" y="123"/>
                    </a:lnTo>
                    <a:lnTo>
                      <a:pt x="485" y="107"/>
                    </a:lnTo>
                    <a:lnTo>
                      <a:pt x="505" y="144"/>
                    </a:lnTo>
                    <a:lnTo>
                      <a:pt x="477" y="160"/>
                    </a:lnTo>
                    <a:close/>
                    <a:moveTo>
                      <a:pt x="483" y="105"/>
                    </a:moveTo>
                    <a:lnTo>
                      <a:pt x="484" y="107"/>
                    </a:lnTo>
                    <a:lnTo>
                      <a:pt x="485" y="107"/>
                    </a:lnTo>
                    <a:lnTo>
                      <a:pt x="470" y="115"/>
                    </a:lnTo>
                    <a:lnTo>
                      <a:pt x="483" y="105"/>
                    </a:lnTo>
                    <a:close/>
                    <a:moveTo>
                      <a:pt x="458" y="125"/>
                    </a:moveTo>
                    <a:lnTo>
                      <a:pt x="433" y="94"/>
                    </a:lnTo>
                    <a:lnTo>
                      <a:pt x="456" y="74"/>
                    </a:lnTo>
                    <a:lnTo>
                      <a:pt x="483" y="105"/>
                    </a:lnTo>
                    <a:lnTo>
                      <a:pt x="458" y="125"/>
                    </a:lnTo>
                    <a:close/>
                    <a:moveTo>
                      <a:pt x="453" y="71"/>
                    </a:moveTo>
                    <a:lnTo>
                      <a:pt x="455" y="72"/>
                    </a:lnTo>
                    <a:lnTo>
                      <a:pt x="456" y="74"/>
                    </a:lnTo>
                    <a:lnTo>
                      <a:pt x="445" y="84"/>
                    </a:lnTo>
                    <a:lnTo>
                      <a:pt x="453" y="71"/>
                    </a:lnTo>
                    <a:close/>
                    <a:moveTo>
                      <a:pt x="436" y="97"/>
                    </a:moveTo>
                    <a:lnTo>
                      <a:pt x="404" y="76"/>
                    </a:lnTo>
                    <a:lnTo>
                      <a:pt x="421" y="50"/>
                    </a:lnTo>
                    <a:lnTo>
                      <a:pt x="453" y="71"/>
                    </a:lnTo>
                    <a:lnTo>
                      <a:pt x="436" y="97"/>
                    </a:lnTo>
                    <a:close/>
                    <a:moveTo>
                      <a:pt x="421" y="50"/>
                    </a:moveTo>
                    <a:lnTo>
                      <a:pt x="421" y="50"/>
                    </a:lnTo>
                    <a:lnTo>
                      <a:pt x="421" y="50"/>
                    </a:lnTo>
                    <a:lnTo>
                      <a:pt x="413" y="63"/>
                    </a:lnTo>
                    <a:lnTo>
                      <a:pt x="421" y="50"/>
                    </a:lnTo>
                    <a:close/>
                    <a:moveTo>
                      <a:pt x="405" y="76"/>
                    </a:moveTo>
                    <a:lnTo>
                      <a:pt x="368" y="56"/>
                    </a:lnTo>
                    <a:lnTo>
                      <a:pt x="385" y="28"/>
                    </a:lnTo>
                    <a:lnTo>
                      <a:pt x="421" y="50"/>
                    </a:lnTo>
                    <a:lnTo>
                      <a:pt x="405" y="76"/>
                    </a:lnTo>
                    <a:close/>
                    <a:moveTo>
                      <a:pt x="384" y="28"/>
                    </a:moveTo>
                    <a:lnTo>
                      <a:pt x="385" y="28"/>
                    </a:lnTo>
                    <a:lnTo>
                      <a:pt x="385" y="28"/>
                    </a:lnTo>
                    <a:lnTo>
                      <a:pt x="377" y="42"/>
                    </a:lnTo>
                    <a:lnTo>
                      <a:pt x="384" y="28"/>
                    </a:lnTo>
                    <a:close/>
                    <a:moveTo>
                      <a:pt x="369" y="56"/>
                    </a:moveTo>
                    <a:lnTo>
                      <a:pt x="339" y="41"/>
                    </a:lnTo>
                    <a:lnTo>
                      <a:pt x="352" y="12"/>
                    </a:lnTo>
                    <a:lnTo>
                      <a:pt x="384" y="28"/>
                    </a:lnTo>
                    <a:lnTo>
                      <a:pt x="369" y="56"/>
                    </a:lnTo>
                    <a:close/>
                    <a:moveTo>
                      <a:pt x="347" y="11"/>
                    </a:moveTo>
                    <a:lnTo>
                      <a:pt x="350" y="11"/>
                    </a:lnTo>
                    <a:lnTo>
                      <a:pt x="352" y="12"/>
                    </a:lnTo>
                    <a:lnTo>
                      <a:pt x="345" y="26"/>
                    </a:lnTo>
                    <a:lnTo>
                      <a:pt x="347" y="11"/>
                    </a:lnTo>
                    <a:close/>
                    <a:moveTo>
                      <a:pt x="344" y="42"/>
                    </a:moveTo>
                    <a:lnTo>
                      <a:pt x="302" y="37"/>
                    </a:lnTo>
                    <a:lnTo>
                      <a:pt x="305" y="6"/>
                    </a:lnTo>
                    <a:lnTo>
                      <a:pt x="347" y="11"/>
                    </a:lnTo>
                    <a:lnTo>
                      <a:pt x="344" y="42"/>
                    </a:lnTo>
                    <a:close/>
                    <a:moveTo>
                      <a:pt x="302" y="37"/>
                    </a:moveTo>
                    <a:lnTo>
                      <a:pt x="299" y="37"/>
                    </a:lnTo>
                    <a:lnTo>
                      <a:pt x="301" y="37"/>
                    </a:lnTo>
                    <a:lnTo>
                      <a:pt x="303" y="21"/>
                    </a:lnTo>
                    <a:lnTo>
                      <a:pt x="302" y="37"/>
                    </a:lnTo>
                    <a:close/>
                    <a:moveTo>
                      <a:pt x="301" y="37"/>
                    </a:moveTo>
                    <a:lnTo>
                      <a:pt x="264" y="32"/>
                    </a:lnTo>
                    <a:lnTo>
                      <a:pt x="269" y="1"/>
                    </a:lnTo>
                    <a:lnTo>
                      <a:pt x="305" y="6"/>
                    </a:lnTo>
                    <a:lnTo>
                      <a:pt x="301" y="37"/>
                    </a:lnTo>
                    <a:close/>
                    <a:moveTo>
                      <a:pt x="265" y="1"/>
                    </a:moveTo>
                    <a:lnTo>
                      <a:pt x="267" y="0"/>
                    </a:lnTo>
                    <a:lnTo>
                      <a:pt x="269" y="1"/>
                    </a:lnTo>
                    <a:lnTo>
                      <a:pt x="267" y="16"/>
                    </a:lnTo>
                    <a:lnTo>
                      <a:pt x="265" y="1"/>
                    </a:lnTo>
                    <a:close/>
                    <a:moveTo>
                      <a:pt x="268" y="32"/>
                    </a:moveTo>
                    <a:lnTo>
                      <a:pt x="227" y="37"/>
                    </a:lnTo>
                    <a:lnTo>
                      <a:pt x="224" y="6"/>
                    </a:lnTo>
                    <a:lnTo>
                      <a:pt x="265" y="1"/>
                    </a:lnTo>
                    <a:lnTo>
                      <a:pt x="268" y="32"/>
                    </a:lnTo>
                    <a:close/>
                    <a:moveTo>
                      <a:pt x="220" y="6"/>
                    </a:moveTo>
                    <a:lnTo>
                      <a:pt x="221" y="6"/>
                    </a:lnTo>
                    <a:lnTo>
                      <a:pt x="224" y="6"/>
                    </a:lnTo>
                    <a:lnTo>
                      <a:pt x="226" y="21"/>
                    </a:lnTo>
                    <a:lnTo>
                      <a:pt x="220" y="6"/>
                    </a:lnTo>
                    <a:close/>
                    <a:moveTo>
                      <a:pt x="230" y="37"/>
                    </a:moveTo>
                    <a:lnTo>
                      <a:pt x="193" y="47"/>
                    </a:lnTo>
                    <a:lnTo>
                      <a:pt x="185" y="16"/>
                    </a:lnTo>
                    <a:lnTo>
                      <a:pt x="220" y="6"/>
                    </a:lnTo>
                    <a:lnTo>
                      <a:pt x="230" y="37"/>
                    </a:lnTo>
                    <a:close/>
                    <a:moveTo>
                      <a:pt x="183" y="17"/>
                    </a:moveTo>
                    <a:lnTo>
                      <a:pt x="184" y="17"/>
                    </a:lnTo>
                    <a:lnTo>
                      <a:pt x="185" y="16"/>
                    </a:lnTo>
                    <a:lnTo>
                      <a:pt x="189" y="32"/>
                    </a:lnTo>
                    <a:lnTo>
                      <a:pt x="183" y="17"/>
                    </a:lnTo>
                    <a:close/>
                    <a:moveTo>
                      <a:pt x="195" y="46"/>
                    </a:moveTo>
                    <a:lnTo>
                      <a:pt x="158" y="62"/>
                    </a:lnTo>
                    <a:lnTo>
                      <a:pt x="146" y="33"/>
                    </a:lnTo>
                    <a:lnTo>
                      <a:pt x="183" y="17"/>
                    </a:lnTo>
                    <a:lnTo>
                      <a:pt x="195" y="46"/>
                    </a:lnTo>
                    <a:close/>
                    <a:moveTo>
                      <a:pt x="144" y="34"/>
                    </a:moveTo>
                    <a:lnTo>
                      <a:pt x="145" y="34"/>
                    </a:lnTo>
                    <a:lnTo>
                      <a:pt x="146" y="33"/>
                    </a:lnTo>
                    <a:lnTo>
                      <a:pt x="152" y="48"/>
                    </a:lnTo>
                    <a:lnTo>
                      <a:pt x="144" y="34"/>
                    </a:lnTo>
                    <a:close/>
                    <a:moveTo>
                      <a:pt x="160" y="61"/>
                    </a:moveTo>
                    <a:lnTo>
                      <a:pt x="124" y="81"/>
                    </a:lnTo>
                    <a:lnTo>
                      <a:pt x="107" y="55"/>
                    </a:lnTo>
                    <a:lnTo>
                      <a:pt x="144" y="34"/>
                    </a:lnTo>
                    <a:lnTo>
                      <a:pt x="160" y="61"/>
                    </a:lnTo>
                    <a:close/>
                    <a:moveTo>
                      <a:pt x="104" y="57"/>
                    </a:moveTo>
                    <a:lnTo>
                      <a:pt x="106" y="56"/>
                    </a:lnTo>
                    <a:lnTo>
                      <a:pt x="107" y="55"/>
                    </a:lnTo>
                    <a:lnTo>
                      <a:pt x="115" y="68"/>
                    </a:lnTo>
                    <a:lnTo>
                      <a:pt x="104" y="57"/>
                    </a:lnTo>
                    <a:close/>
                    <a:moveTo>
                      <a:pt x="127" y="79"/>
                    </a:moveTo>
                    <a:lnTo>
                      <a:pt x="100" y="105"/>
                    </a:lnTo>
                    <a:lnTo>
                      <a:pt x="79" y="84"/>
                    </a:lnTo>
                    <a:lnTo>
                      <a:pt x="104" y="57"/>
                    </a:lnTo>
                    <a:lnTo>
                      <a:pt x="127" y="79"/>
                    </a:lnTo>
                    <a:close/>
                    <a:moveTo>
                      <a:pt x="78" y="85"/>
                    </a:moveTo>
                    <a:lnTo>
                      <a:pt x="78" y="84"/>
                    </a:lnTo>
                    <a:lnTo>
                      <a:pt x="79" y="84"/>
                    </a:lnTo>
                    <a:lnTo>
                      <a:pt x="89" y="95"/>
                    </a:lnTo>
                    <a:lnTo>
                      <a:pt x="78" y="85"/>
                    </a:lnTo>
                    <a:close/>
                    <a:moveTo>
                      <a:pt x="101" y="104"/>
                    </a:moveTo>
                    <a:lnTo>
                      <a:pt x="76" y="136"/>
                    </a:lnTo>
                    <a:lnTo>
                      <a:pt x="51" y="116"/>
                    </a:lnTo>
                    <a:lnTo>
                      <a:pt x="78" y="85"/>
                    </a:lnTo>
                    <a:lnTo>
                      <a:pt x="101" y="104"/>
                    </a:lnTo>
                    <a:close/>
                    <a:moveTo>
                      <a:pt x="50" y="117"/>
                    </a:moveTo>
                    <a:lnTo>
                      <a:pt x="50" y="116"/>
                    </a:lnTo>
                    <a:lnTo>
                      <a:pt x="51" y="116"/>
                    </a:lnTo>
                    <a:lnTo>
                      <a:pt x="63" y="125"/>
                    </a:lnTo>
                    <a:lnTo>
                      <a:pt x="50" y="117"/>
                    </a:lnTo>
                    <a:close/>
                    <a:moveTo>
                      <a:pt x="77" y="135"/>
                    </a:moveTo>
                    <a:lnTo>
                      <a:pt x="55" y="166"/>
                    </a:lnTo>
                    <a:lnTo>
                      <a:pt x="30" y="149"/>
                    </a:lnTo>
                    <a:lnTo>
                      <a:pt x="50" y="117"/>
                    </a:lnTo>
                    <a:lnTo>
                      <a:pt x="77" y="135"/>
                    </a:lnTo>
                    <a:close/>
                    <a:moveTo>
                      <a:pt x="28" y="151"/>
                    </a:moveTo>
                    <a:lnTo>
                      <a:pt x="29" y="150"/>
                    </a:lnTo>
                    <a:lnTo>
                      <a:pt x="30" y="149"/>
                    </a:lnTo>
                    <a:lnTo>
                      <a:pt x="42" y="157"/>
                    </a:lnTo>
                    <a:lnTo>
                      <a:pt x="28" y="151"/>
                    </a:lnTo>
                    <a:close/>
                    <a:moveTo>
                      <a:pt x="57" y="163"/>
                    </a:moveTo>
                    <a:lnTo>
                      <a:pt x="41" y="200"/>
                    </a:lnTo>
                    <a:lnTo>
                      <a:pt x="12" y="188"/>
                    </a:lnTo>
                    <a:lnTo>
                      <a:pt x="28" y="151"/>
                    </a:lnTo>
                    <a:lnTo>
                      <a:pt x="57" y="163"/>
                    </a:lnTo>
                    <a:close/>
                    <a:moveTo>
                      <a:pt x="11" y="192"/>
                    </a:moveTo>
                    <a:lnTo>
                      <a:pt x="11" y="190"/>
                    </a:lnTo>
                    <a:lnTo>
                      <a:pt x="12" y="188"/>
                    </a:lnTo>
                    <a:lnTo>
                      <a:pt x="27" y="194"/>
                    </a:lnTo>
                    <a:lnTo>
                      <a:pt x="11" y="192"/>
                    </a:lnTo>
                    <a:close/>
                    <a:moveTo>
                      <a:pt x="42" y="196"/>
                    </a:moveTo>
                    <a:lnTo>
                      <a:pt x="37" y="232"/>
                    </a:lnTo>
                    <a:lnTo>
                      <a:pt x="6" y="228"/>
                    </a:lnTo>
                    <a:lnTo>
                      <a:pt x="11" y="192"/>
                    </a:lnTo>
                    <a:lnTo>
                      <a:pt x="42" y="196"/>
                    </a:lnTo>
                    <a:close/>
                    <a:moveTo>
                      <a:pt x="6" y="228"/>
                    </a:moveTo>
                    <a:lnTo>
                      <a:pt x="6" y="226"/>
                    </a:lnTo>
                    <a:lnTo>
                      <a:pt x="6" y="228"/>
                    </a:lnTo>
                    <a:lnTo>
                      <a:pt x="22" y="230"/>
                    </a:lnTo>
                    <a:lnTo>
                      <a:pt x="6" y="228"/>
                    </a:lnTo>
                    <a:close/>
                    <a:moveTo>
                      <a:pt x="37" y="232"/>
                    </a:moveTo>
                    <a:lnTo>
                      <a:pt x="32" y="273"/>
                    </a:lnTo>
                    <a:lnTo>
                      <a:pt x="1" y="270"/>
                    </a:lnTo>
                    <a:lnTo>
                      <a:pt x="6" y="228"/>
                    </a:lnTo>
                    <a:lnTo>
                      <a:pt x="37" y="232"/>
                    </a:lnTo>
                    <a:close/>
                    <a:moveTo>
                      <a:pt x="1" y="274"/>
                    </a:moveTo>
                    <a:lnTo>
                      <a:pt x="0" y="272"/>
                    </a:lnTo>
                    <a:lnTo>
                      <a:pt x="1" y="270"/>
                    </a:lnTo>
                    <a:lnTo>
                      <a:pt x="16" y="272"/>
                    </a:lnTo>
                    <a:lnTo>
                      <a:pt x="1" y="274"/>
                    </a:lnTo>
                    <a:close/>
                    <a:moveTo>
                      <a:pt x="32" y="270"/>
                    </a:moveTo>
                    <a:lnTo>
                      <a:pt x="37" y="306"/>
                    </a:lnTo>
                    <a:lnTo>
                      <a:pt x="6" y="311"/>
                    </a:lnTo>
                    <a:lnTo>
                      <a:pt x="1" y="274"/>
                    </a:lnTo>
                    <a:lnTo>
                      <a:pt x="32" y="270"/>
                    </a:lnTo>
                    <a:close/>
                    <a:moveTo>
                      <a:pt x="6" y="312"/>
                    </a:moveTo>
                    <a:lnTo>
                      <a:pt x="6" y="311"/>
                    </a:lnTo>
                    <a:lnTo>
                      <a:pt x="6" y="311"/>
                    </a:lnTo>
                    <a:lnTo>
                      <a:pt x="22" y="309"/>
                    </a:lnTo>
                    <a:lnTo>
                      <a:pt x="6" y="312"/>
                    </a:lnTo>
                    <a:close/>
                    <a:moveTo>
                      <a:pt x="37" y="305"/>
                    </a:moveTo>
                    <a:lnTo>
                      <a:pt x="47" y="347"/>
                    </a:lnTo>
                    <a:lnTo>
                      <a:pt x="16" y="354"/>
                    </a:lnTo>
                    <a:lnTo>
                      <a:pt x="6" y="312"/>
                    </a:lnTo>
                    <a:lnTo>
                      <a:pt x="37" y="305"/>
                    </a:lnTo>
                    <a:close/>
                    <a:moveTo>
                      <a:pt x="17" y="357"/>
                    </a:moveTo>
                    <a:lnTo>
                      <a:pt x="17" y="356"/>
                    </a:lnTo>
                    <a:lnTo>
                      <a:pt x="16" y="354"/>
                    </a:lnTo>
                    <a:lnTo>
                      <a:pt x="32" y="351"/>
                    </a:lnTo>
                    <a:lnTo>
                      <a:pt x="17" y="357"/>
                    </a:lnTo>
                    <a:close/>
                    <a:moveTo>
                      <a:pt x="46" y="345"/>
                    </a:moveTo>
                    <a:lnTo>
                      <a:pt x="62" y="380"/>
                    </a:lnTo>
                    <a:lnTo>
                      <a:pt x="33" y="392"/>
                    </a:lnTo>
                    <a:lnTo>
                      <a:pt x="17" y="357"/>
                    </a:lnTo>
                    <a:lnTo>
                      <a:pt x="46" y="34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1" name="Freeform 219">
                <a:extLst>
                  <a:ext uri="{FF2B5EF4-FFF2-40B4-BE49-F238E27FC236}">
                    <a16:creationId xmlns:a16="http://schemas.microsoft.com/office/drawing/2014/main" id="{25C1A476-2332-65C0-CD9C-5932BC92F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783"/>
                <a:ext cx="101" cy="100"/>
              </a:xfrm>
              <a:custGeom>
                <a:avLst/>
                <a:gdLst>
                  <a:gd name="T0" fmla="*/ 215 w 506"/>
                  <a:gd name="T1" fmla="*/ 495 h 500"/>
                  <a:gd name="T2" fmla="*/ 250 w 506"/>
                  <a:gd name="T3" fmla="*/ 500 h 500"/>
                  <a:gd name="T4" fmla="*/ 292 w 506"/>
                  <a:gd name="T5" fmla="*/ 495 h 500"/>
                  <a:gd name="T6" fmla="*/ 329 w 506"/>
                  <a:gd name="T7" fmla="*/ 490 h 500"/>
                  <a:gd name="T8" fmla="*/ 366 w 506"/>
                  <a:gd name="T9" fmla="*/ 475 h 500"/>
                  <a:gd name="T10" fmla="*/ 402 w 506"/>
                  <a:gd name="T11" fmla="*/ 453 h 500"/>
                  <a:gd name="T12" fmla="*/ 428 w 506"/>
                  <a:gd name="T13" fmla="*/ 428 h 500"/>
                  <a:gd name="T14" fmla="*/ 454 w 506"/>
                  <a:gd name="T15" fmla="*/ 401 h 500"/>
                  <a:gd name="T16" fmla="*/ 476 w 506"/>
                  <a:gd name="T17" fmla="*/ 365 h 500"/>
                  <a:gd name="T18" fmla="*/ 491 w 506"/>
                  <a:gd name="T19" fmla="*/ 328 h 500"/>
                  <a:gd name="T20" fmla="*/ 501 w 506"/>
                  <a:gd name="T21" fmla="*/ 292 h 500"/>
                  <a:gd name="T22" fmla="*/ 506 w 506"/>
                  <a:gd name="T23" fmla="*/ 251 h 500"/>
                  <a:gd name="T24" fmla="*/ 501 w 506"/>
                  <a:gd name="T25" fmla="*/ 209 h 500"/>
                  <a:gd name="T26" fmla="*/ 491 w 506"/>
                  <a:gd name="T27" fmla="*/ 172 h 500"/>
                  <a:gd name="T28" fmla="*/ 481 w 506"/>
                  <a:gd name="T29" fmla="*/ 135 h 500"/>
                  <a:gd name="T30" fmla="*/ 459 w 506"/>
                  <a:gd name="T31" fmla="*/ 104 h 500"/>
                  <a:gd name="T32" fmla="*/ 434 w 506"/>
                  <a:gd name="T33" fmla="*/ 73 h 500"/>
                  <a:gd name="T34" fmla="*/ 402 w 506"/>
                  <a:gd name="T35" fmla="*/ 47 h 500"/>
                  <a:gd name="T36" fmla="*/ 371 w 506"/>
                  <a:gd name="T37" fmla="*/ 26 h 500"/>
                  <a:gd name="T38" fmla="*/ 334 w 506"/>
                  <a:gd name="T39" fmla="*/ 10 h 500"/>
                  <a:gd name="T40" fmla="*/ 292 w 506"/>
                  <a:gd name="T41" fmla="*/ 0 h 500"/>
                  <a:gd name="T42" fmla="*/ 256 w 506"/>
                  <a:gd name="T43" fmla="*/ 0 h 500"/>
                  <a:gd name="T44" fmla="*/ 215 w 506"/>
                  <a:gd name="T45" fmla="*/ 0 h 500"/>
                  <a:gd name="T46" fmla="*/ 178 w 506"/>
                  <a:gd name="T47" fmla="*/ 10 h 500"/>
                  <a:gd name="T48" fmla="*/ 141 w 506"/>
                  <a:gd name="T49" fmla="*/ 26 h 500"/>
                  <a:gd name="T50" fmla="*/ 110 w 506"/>
                  <a:gd name="T51" fmla="*/ 47 h 500"/>
                  <a:gd name="T52" fmla="*/ 78 w 506"/>
                  <a:gd name="T53" fmla="*/ 67 h 500"/>
                  <a:gd name="T54" fmla="*/ 52 w 506"/>
                  <a:gd name="T55" fmla="*/ 99 h 500"/>
                  <a:gd name="T56" fmla="*/ 31 w 506"/>
                  <a:gd name="T57" fmla="*/ 130 h 500"/>
                  <a:gd name="T58" fmla="*/ 16 w 506"/>
                  <a:gd name="T59" fmla="*/ 167 h 500"/>
                  <a:gd name="T60" fmla="*/ 6 w 506"/>
                  <a:gd name="T61" fmla="*/ 209 h 500"/>
                  <a:gd name="T62" fmla="*/ 0 w 506"/>
                  <a:gd name="T63" fmla="*/ 251 h 500"/>
                  <a:gd name="T64" fmla="*/ 6 w 506"/>
                  <a:gd name="T65" fmla="*/ 287 h 500"/>
                  <a:gd name="T66" fmla="*/ 16 w 506"/>
                  <a:gd name="T67" fmla="*/ 328 h 500"/>
                  <a:gd name="T68" fmla="*/ 26 w 506"/>
                  <a:gd name="T69" fmla="*/ 360 h 500"/>
                  <a:gd name="T70" fmla="*/ 47 w 506"/>
                  <a:gd name="T71" fmla="*/ 396 h 500"/>
                  <a:gd name="T72" fmla="*/ 73 w 506"/>
                  <a:gd name="T73" fmla="*/ 423 h 500"/>
                  <a:gd name="T74" fmla="*/ 104 w 506"/>
                  <a:gd name="T75" fmla="*/ 448 h 500"/>
                  <a:gd name="T76" fmla="*/ 136 w 506"/>
                  <a:gd name="T77" fmla="*/ 470 h 500"/>
                  <a:gd name="T78" fmla="*/ 173 w 506"/>
                  <a:gd name="T79" fmla="*/ 485 h 500"/>
                  <a:gd name="T80" fmla="*/ 215 w 506"/>
                  <a:gd name="T81" fmla="*/ 495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6" h="500">
                    <a:moveTo>
                      <a:pt x="215" y="495"/>
                    </a:moveTo>
                    <a:lnTo>
                      <a:pt x="250" y="500"/>
                    </a:lnTo>
                    <a:lnTo>
                      <a:pt x="292" y="495"/>
                    </a:lnTo>
                    <a:lnTo>
                      <a:pt x="329" y="490"/>
                    </a:lnTo>
                    <a:lnTo>
                      <a:pt x="366" y="475"/>
                    </a:lnTo>
                    <a:lnTo>
                      <a:pt x="402" y="453"/>
                    </a:lnTo>
                    <a:lnTo>
                      <a:pt x="428" y="428"/>
                    </a:lnTo>
                    <a:lnTo>
                      <a:pt x="454" y="401"/>
                    </a:lnTo>
                    <a:lnTo>
                      <a:pt x="476" y="365"/>
                    </a:lnTo>
                    <a:lnTo>
                      <a:pt x="491" y="328"/>
                    </a:lnTo>
                    <a:lnTo>
                      <a:pt x="501" y="292"/>
                    </a:lnTo>
                    <a:lnTo>
                      <a:pt x="506" y="251"/>
                    </a:lnTo>
                    <a:lnTo>
                      <a:pt x="501" y="209"/>
                    </a:lnTo>
                    <a:lnTo>
                      <a:pt x="491" y="172"/>
                    </a:lnTo>
                    <a:lnTo>
                      <a:pt x="481" y="135"/>
                    </a:lnTo>
                    <a:lnTo>
                      <a:pt x="459" y="104"/>
                    </a:lnTo>
                    <a:lnTo>
                      <a:pt x="434" y="73"/>
                    </a:lnTo>
                    <a:lnTo>
                      <a:pt x="402" y="47"/>
                    </a:lnTo>
                    <a:lnTo>
                      <a:pt x="371" y="26"/>
                    </a:lnTo>
                    <a:lnTo>
                      <a:pt x="334" y="10"/>
                    </a:lnTo>
                    <a:lnTo>
                      <a:pt x="292" y="0"/>
                    </a:lnTo>
                    <a:lnTo>
                      <a:pt x="256" y="0"/>
                    </a:lnTo>
                    <a:lnTo>
                      <a:pt x="215" y="0"/>
                    </a:lnTo>
                    <a:lnTo>
                      <a:pt x="178" y="10"/>
                    </a:lnTo>
                    <a:lnTo>
                      <a:pt x="141" y="26"/>
                    </a:lnTo>
                    <a:lnTo>
                      <a:pt x="110" y="47"/>
                    </a:lnTo>
                    <a:lnTo>
                      <a:pt x="78" y="67"/>
                    </a:lnTo>
                    <a:lnTo>
                      <a:pt x="52" y="99"/>
                    </a:lnTo>
                    <a:lnTo>
                      <a:pt x="31" y="130"/>
                    </a:lnTo>
                    <a:lnTo>
                      <a:pt x="16" y="167"/>
                    </a:lnTo>
                    <a:lnTo>
                      <a:pt x="6" y="209"/>
                    </a:lnTo>
                    <a:lnTo>
                      <a:pt x="0" y="251"/>
                    </a:lnTo>
                    <a:lnTo>
                      <a:pt x="6" y="287"/>
                    </a:lnTo>
                    <a:lnTo>
                      <a:pt x="16" y="328"/>
                    </a:lnTo>
                    <a:lnTo>
                      <a:pt x="26" y="360"/>
                    </a:lnTo>
                    <a:lnTo>
                      <a:pt x="47" y="396"/>
                    </a:lnTo>
                    <a:lnTo>
                      <a:pt x="73" y="423"/>
                    </a:lnTo>
                    <a:lnTo>
                      <a:pt x="104" y="448"/>
                    </a:lnTo>
                    <a:lnTo>
                      <a:pt x="136" y="470"/>
                    </a:lnTo>
                    <a:lnTo>
                      <a:pt x="173" y="485"/>
                    </a:lnTo>
                    <a:lnTo>
                      <a:pt x="215" y="495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2" name="Freeform 220">
                <a:extLst>
                  <a:ext uri="{FF2B5EF4-FFF2-40B4-BE49-F238E27FC236}">
                    <a16:creationId xmlns:a16="http://schemas.microsoft.com/office/drawing/2014/main" id="{0C895421-F250-224B-2762-0FB36AD43D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69" y="2780"/>
                <a:ext cx="108" cy="107"/>
              </a:xfrm>
              <a:custGeom>
                <a:avLst/>
                <a:gdLst>
                  <a:gd name="T0" fmla="*/ 268 w 539"/>
                  <a:gd name="T1" fmla="*/ 533 h 533"/>
                  <a:gd name="T2" fmla="*/ 307 w 539"/>
                  <a:gd name="T3" fmla="*/ 496 h 533"/>
                  <a:gd name="T4" fmla="*/ 310 w 539"/>
                  <a:gd name="T5" fmla="*/ 528 h 533"/>
                  <a:gd name="T6" fmla="*/ 310 w 539"/>
                  <a:gd name="T7" fmla="*/ 528 h 533"/>
                  <a:gd name="T8" fmla="*/ 351 w 539"/>
                  <a:gd name="T9" fmla="*/ 520 h 533"/>
                  <a:gd name="T10" fmla="*/ 390 w 539"/>
                  <a:gd name="T11" fmla="*/ 504 h 533"/>
                  <a:gd name="T12" fmla="*/ 410 w 539"/>
                  <a:gd name="T13" fmla="*/ 456 h 533"/>
                  <a:gd name="T14" fmla="*/ 426 w 539"/>
                  <a:gd name="T15" fmla="*/ 484 h 533"/>
                  <a:gd name="T16" fmla="*/ 430 w 539"/>
                  <a:gd name="T17" fmla="*/ 481 h 533"/>
                  <a:gd name="T18" fmla="*/ 434 w 539"/>
                  <a:gd name="T19" fmla="*/ 433 h 533"/>
                  <a:gd name="T20" fmla="*/ 457 w 539"/>
                  <a:gd name="T21" fmla="*/ 410 h 533"/>
                  <a:gd name="T22" fmla="*/ 505 w 539"/>
                  <a:gd name="T23" fmla="*/ 388 h 533"/>
                  <a:gd name="T24" fmla="*/ 521 w 539"/>
                  <a:gd name="T25" fmla="*/ 350 h 533"/>
                  <a:gd name="T26" fmla="*/ 507 w 539"/>
                  <a:gd name="T27" fmla="*/ 344 h 533"/>
                  <a:gd name="T28" fmla="*/ 492 w 539"/>
                  <a:gd name="T29" fmla="*/ 340 h 533"/>
                  <a:gd name="T30" fmla="*/ 502 w 539"/>
                  <a:gd name="T31" fmla="*/ 306 h 533"/>
                  <a:gd name="T32" fmla="*/ 539 w 539"/>
                  <a:gd name="T33" fmla="*/ 267 h 533"/>
                  <a:gd name="T34" fmla="*/ 533 w 539"/>
                  <a:gd name="T35" fmla="*/ 223 h 533"/>
                  <a:gd name="T36" fmla="*/ 517 w 539"/>
                  <a:gd name="T37" fmla="*/ 225 h 533"/>
                  <a:gd name="T38" fmla="*/ 502 w 539"/>
                  <a:gd name="T39" fmla="*/ 229 h 533"/>
                  <a:gd name="T40" fmla="*/ 509 w 539"/>
                  <a:gd name="T41" fmla="*/ 143 h 533"/>
                  <a:gd name="T42" fmla="*/ 462 w 539"/>
                  <a:gd name="T43" fmla="*/ 129 h 533"/>
                  <a:gd name="T44" fmla="*/ 489 w 539"/>
                  <a:gd name="T45" fmla="*/ 112 h 533"/>
                  <a:gd name="T46" fmla="*/ 488 w 539"/>
                  <a:gd name="T47" fmla="*/ 111 h 533"/>
                  <a:gd name="T48" fmla="*/ 459 w 539"/>
                  <a:gd name="T49" fmla="*/ 77 h 533"/>
                  <a:gd name="T50" fmla="*/ 426 w 539"/>
                  <a:gd name="T51" fmla="*/ 49 h 533"/>
                  <a:gd name="T52" fmla="*/ 379 w 539"/>
                  <a:gd name="T53" fmla="*/ 54 h 533"/>
                  <a:gd name="T54" fmla="*/ 396 w 539"/>
                  <a:gd name="T55" fmla="*/ 29 h 533"/>
                  <a:gd name="T56" fmla="*/ 393 w 539"/>
                  <a:gd name="T57" fmla="*/ 27 h 533"/>
                  <a:gd name="T58" fmla="*/ 354 w 539"/>
                  <a:gd name="T59" fmla="*/ 11 h 533"/>
                  <a:gd name="T60" fmla="*/ 308 w 539"/>
                  <a:gd name="T61" fmla="*/ 0 h 533"/>
                  <a:gd name="T62" fmla="*/ 272 w 539"/>
                  <a:gd name="T63" fmla="*/ 31 h 533"/>
                  <a:gd name="T64" fmla="*/ 231 w 539"/>
                  <a:gd name="T65" fmla="*/ 0 h 533"/>
                  <a:gd name="T66" fmla="*/ 231 w 539"/>
                  <a:gd name="T67" fmla="*/ 16 h 533"/>
                  <a:gd name="T68" fmla="*/ 235 w 539"/>
                  <a:gd name="T69" fmla="*/ 31 h 533"/>
                  <a:gd name="T70" fmla="*/ 200 w 539"/>
                  <a:gd name="T71" fmla="*/ 40 h 533"/>
                  <a:gd name="T72" fmla="*/ 150 w 539"/>
                  <a:gd name="T73" fmla="*/ 28 h 533"/>
                  <a:gd name="T74" fmla="*/ 117 w 539"/>
                  <a:gd name="T75" fmla="*/ 49 h 533"/>
                  <a:gd name="T76" fmla="*/ 126 w 539"/>
                  <a:gd name="T77" fmla="*/ 63 h 533"/>
                  <a:gd name="T78" fmla="*/ 135 w 539"/>
                  <a:gd name="T79" fmla="*/ 76 h 533"/>
                  <a:gd name="T80" fmla="*/ 106 w 539"/>
                  <a:gd name="T81" fmla="*/ 93 h 533"/>
                  <a:gd name="T82" fmla="*/ 55 w 539"/>
                  <a:gd name="T83" fmla="*/ 105 h 533"/>
                  <a:gd name="T84" fmla="*/ 35 w 539"/>
                  <a:gd name="T85" fmla="*/ 137 h 533"/>
                  <a:gd name="T86" fmla="*/ 47 w 539"/>
                  <a:gd name="T87" fmla="*/ 146 h 533"/>
                  <a:gd name="T88" fmla="*/ 62 w 539"/>
                  <a:gd name="T89" fmla="*/ 152 h 533"/>
                  <a:gd name="T90" fmla="*/ 47 w 539"/>
                  <a:gd name="T91" fmla="*/ 186 h 533"/>
                  <a:gd name="T92" fmla="*/ 6 w 539"/>
                  <a:gd name="T93" fmla="*/ 222 h 533"/>
                  <a:gd name="T94" fmla="*/ 0 w 539"/>
                  <a:gd name="T95" fmla="*/ 264 h 533"/>
                  <a:gd name="T96" fmla="*/ 16 w 539"/>
                  <a:gd name="T97" fmla="*/ 267 h 533"/>
                  <a:gd name="T98" fmla="*/ 32 w 539"/>
                  <a:gd name="T99" fmla="*/ 264 h 533"/>
                  <a:gd name="T100" fmla="*/ 37 w 539"/>
                  <a:gd name="T101" fmla="*/ 299 h 533"/>
                  <a:gd name="T102" fmla="*/ 16 w 539"/>
                  <a:gd name="T103" fmla="*/ 349 h 533"/>
                  <a:gd name="T104" fmla="*/ 28 w 539"/>
                  <a:gd name="T105" fmla="*/ 381 h 533"/>
                  <a:gd name="T106" fmla="*/ 42 w 539"/>
                  <a:gd name="T107" fmla="*/ 376 h 533"/>
                  <a:gd name="T108" fmla="*/ 56 w 539"/>
                  <a:gd name="T109" fmla="*/ 368 h 533"/>
                  <a:gd name="T110" fmla="*/ 75 w 539"/>
                  <a:gd name="T111" fmla="*/ 401 h 533"/>
                  <a:gd name="T112" fmla="*/ 79 w 539"/>
                  <a:gd name="T113" fmla="*/ 450 h 533"/>
                  <a:gd name="T114" fmla="*/ 110 w 539"/>
                  <a:gd name="T115" fmla="*/ 477 h 533"/>
                  <a:gd name="T116" fmla="*/ 120 w 539"/>
                  <a:gd name="T117" fmla="*/ 464 h 533"/>
                  <a:gd name="T118" fmla="*/ 129 w 539"/>
                  <a:gd name="T119" fmla="*/ 451 h 533"/>
                  <a:gd name="T120" fmla="*/ 158 w 539"/>
                  <a:gd name="T121" fmla="*/ 471 h 533"/>
                  <a:gd name="T122" fmla="*/ 183 w 539"/>
                  <a:gd name="T123" fmla="*/ 516 h 533"/>
                  <a:gd name="T124" fmla="*/ 227 w 539"/>
                  <a:gd name="T125" fmla="*/ 527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9" h="533">
                    <a:moveTo>
                      <a:pt x="233" y="496"/>
                    </a:moveTo>
                    <a:lnTo>
                      <a:pt x="269" y="501"/>
                    </a:lnTo>
                    <a:lnTo>
                      <a:pt x="264" y="533"/>
                    </a:lnTo>
                    <a:lnTo>
                      <a:pt x="228" y="528"/>
                    </a:lnTo>
                    <a:lnTo>
                      <a:pt x="233" y="496"/>
                    </a:lnTo>
                    <a:close/>
                    <a:moveTo>
                      <a:pt x="268" y="533"/>
                    </a:moveTo>
                    <a:lnTo>
                      <a:pt x="266" y="533"/>
                    </a:lnTo>
                    <a:lnTo>
                      <a:pt x="264" y="533"/>
                    </a:lnTo>
                    <a:lnTo>
                      <a:pt x="266" y="516"/>
                    </a:lnTo>
                    <a:lnTo>
                      <a:pt x="268" y="533"/>
                    </a:lnTo>
                    <a:close/>
                    <a:moveTo>
                      <a:pt x="265" y="501"/>
                    </a:moveTo>
                    <a:lnTo>
                      <a:pt x="307" y="496"/>
                    </a:lnTo>
                    <a:lnTo>
                      <a:pt x="310" y="528"/>
                    </a:lnTo>
                    <a:lnTo>
                      <a:pt x="268" y="533"/>
                    </a:lnTo>
                    <a:lnTo>
                      <a:pt x="265" y="501"/>
                    </a:lnTo>
                    <a:close/>
                    <a:moveTo>
                      <a:pt x="310" y="528"/>
                    </a:moveTo>
                    <a:lnTo>
                      <a:pt x="313" y="527"/>
                    </a:lnTo>
                    <a:lnTo>
                      <a:pt x="310" y="528"/>
                    </a:lnTo>
                    <a:lnTo>
                      <a:pt x="308" y="511"/>
                    </a:lnTo>
                    <a:lnTo>
                      <a:pt x="310" y="528"/>
                    </a:lnTo>
                    <a:close/>
                    <a:moveTo>
                      <a:pt x="306" y="496"/>
                    </a:moveTo>
                    <a:lnTo>
                      <a:pt x="343" y="491"/>
                    </a:lnTo>
                    <a:lnTo>
                      <a:pt x="347" y="521"/>
                    </a:lnTo>
                    <a:lnTo>
                      <a:pt x="310" y="528"/>
                    </a:lnTo>
                    <a:lnTo>
                      <a:pt x="306" y="496"/>
                    </a:lnTo>
                    <a:close/>
                    <a:moveTo>
                      <a:pt x="351" y="520"/>
                    </a:moveTo>
                    <a:lnTo>
                      <a:pt x="349" y="521"/>
                    </a:lnTo>
                    <a:lnTo>
                      <a:pt x="347" y="521"/>
                    </a:lnTo>
                    <a:lnTo>
                      <a:pt x="345" y="506"/>
                    </a:lnTo>
                    <a:lnTo>
                      <a:pt x="351" y="520"/>
                    </a:lnTo>
                    <a:close/>
                    <a:moveTo>
                      <a:pt x="339" y="492"/>
                    </a:moveTo>
                    <a:lnTo>
                      <a:pt x="375" y="477"/>
                    </a:lnTo>
                    <a:lnTo>
                      <a:pt x="388" y="505"/>
                    </a:lnTo>
                    <a:lnTo>
                      <a:pt x="351" y="520"/>
                    </a:lnTo>
                    <a:lnTo>
                      <a:pt x="339" y="492"/>
                    </a:lnTo>
                    <a:close/>
                    <a:moveTo>
                      <a:pt x="390" y="504"/>
                    </a:moveTo>
                    <a:lnTo>
                      <a:pt x="389" y="505"/>
                    </a:lnTo>
                    <a:lnTo>
                      <a:pt x="388" y="505"/>
                    </a:lnTo>
                    <a:lnTo>
                      <a:pt x="382" y="491"/>
                    </a:lnTo>
                    <a:lnTo>
                      <a:pt x="390" y="504"/>
                    </a:lnTo>
                    <a:close/>
                    <a:moveTo>
                      <a:pt x="373" y="478"/>
                    </a:moveTo>
                    <a:lnTo>
                      <a:pt x="410" y="456"/>
                    </a:lnTo>
                    <a:lnTo>
                      <a:pt x="426" y="484"/>
                    </a:lnTo>
                    <a:lnTo>
                      <a:pt x="390" y="504"/>
                    </a:lnTo>
                    <a:lnTo>
                      <a:pt x="373" y="478"/>
                    </a:lnTo>
                    <a:close/>
                    <a:moveTo>
                      <a:pt x="430" y="481"/>
                    </a:moveTo>
                    <a:lnTo>
                      <a:pt x="427" y="483"/>
                    </a:lnTo>
                    <a:lnTo>
                      <a:pt x="426" y="484"/>
                    </a:lnTo>
                    <a:lnTo>
                      <a:pt x="418" y="469"/>
                    </a:lnTo>
                    <a:lnTo>
                      <a:pt x="430" y="481"/>
                    </a:lnTo>
                    <a:close/>
                    <a:moveTo>
                      <a:pt x="407" y="459"/>
                    </a:moveTo>
                    <a:lnTo>
                      <a:pt x="434" y="433"/>
                    </a:lnTo>
                    <a:lnTo>
                      <a:pt x="455" y="455"/>
                    </a:lnTo>
                    <a:lnTo>
                      <a:pt x="430" y="481"/>
                    </a:lnTo>
                    <a:lnTo>
                      <a:pt x="407" y="459"/>
                    </a:lnTo>
                    <a:close/>
                    <a:moveTo>
                      <a:pt x="434" y="433"/>
                    </a:moveTo>
                    <a:lnTo>
                      <a:pt x="459" y="406"/>
                    </a:lnTo>
                    <a:lnTo>
                      <a:pt x="482" y="429"/>
                    </a:lnTo>
                    <a:lnTo>
                      <a:pt x="455" y="455"/>
                    </a:lnTo>
                    <a:lnTo>
                      <a:pt x="434" y="433"/>
                    </a:lnTo>
                    <a:close/>
                    <a:moveTo>
                      <a:pt x="484" y="426"/>
                    </a:moveTo>
                    <a:lnTo>
                      <a:pt x="483" y="428"/>
                    </a:lnTo>
                    <a:lnTo>
                      <a:pt x="482" y="429"/>
                    </a:lnTo>
                    <a:lnTo>
                      <a:pt x="470" y="417"/>
                    </a:lnTo>
                    <a:lnTo>
                      <a:pt x="484" y="426"/>
                    </a:lnTo>
                    <a:close/>
                    <a:moveTo>
                      <a:pt x="457" y="410"/>
                    </a:moveTo>
                    <a:lnTo>
                      <a:pt x="477" y="374"/>
                    </a:lnTo>
                    <a:lnTo>
                      <a:pt x="505" y="389"/>
                    </a:lnTo>
                    <a:lnTo>
                      <a:pt x="484" y="426"/>
                    </a:lnTo>
                    <a:lnTo>
                      <a:pt x="457" y="410"/>
                    </a:lnTo>
                    <a:close/>
                    <a:moveTo>
                      <a:pt x="506" y="387"/>
                    </a:moveTo>
                    <a:lnTo>
                      <a:pt x="505" y="388"/>
                    </a:lnTo>
                    <a:lnTo>
                      <a:pt x="505" y="389"/>
                    </a:lnTo>
                    <a:lnTo>
                      <a:pt x="492" y="381"/>
                    </a:lnTo>
                    <a:lnTo>
                      <a:pt x="506" y="387"/>
                    </a:lnTo>
                    <a:close/>
                    <a:moveTo>
                      <a:pt x="476" y="375"/>
                    </a:moveTo>
                    <a:lnTo>
                      <a:pt x="493" y="338"/>
                    </a:lnTo>
                    <a:lnTo>
                      <a:pt x="521" y="350"/>
                    </a:lnTo>
                    <a:lnTo>
                      <a:pt x="506" y="387"/>
                    </a:lnTo>
                    <a:lnTo>
                      <a:pt x="476" y="375"/>
                    </a:lnTo>
                    <a:close/>
                    <a:moveTo>
                      <a:pt x="522" y="349"/>
                    </a:moveTo>
                    <a:lnTo>
                      <a:pt x="521" y="350"/>
                    </a:lnTo>
                    <a:lnTo>
                      <a:pt x="521" y="350"/>
                    </a:lnTo>
                    <a:lnTo>
                      <a:pt x="507" y="344"/>
                    </a:lnTo>
                    <a:lnTo>
                      <a:pt x="522" y="349"/>
                    </a:lnTo>
                    <a:close/>
                    <a:moveTo>
                      <a:pt x="492" y="340"/>
                    </a:moveTo>
                    <a:lnTo>
                      <a:pt x="502" y="304"/>
                    </a:lnTo>
                    <a:lnTo>
                      <a:pt x="533" y="312"/>
                    </a:lnTo>
                    <a:lnTo>
                      <a:pt x="522" y="349"/>
                    </a:lnTo>
                    <a:lnTo>
                      <a:pt x="492" y="340"/>
                    </a:lnTo>
                    <a:close/>
                    <a:moveTo>
                      <a:pt x="533" y="309"/>
                    </a:moveTo>
                    <a:lnTo>
                      <a:pt x="533" y="311"/>
                    </a:lnTo>
                    <a:lnTo>
                      <a:pt x="533" y="312"/>
                    </a:lnTo>
                    <a:lnTo>
                      <a:pt x="517" y="308"/>
                    </a:lnTo>
                    <a:lnTo>
                      <a:pt x="533" y="309"/>
                    </a:lnTo>
                    <a:close/>
                    <a:moveTo>
                      <a:pt x="502" y="306"/>
                    </a:moveTo>
                    <a:lnTo>
                      <a:pt x="507" y="264"/>
                    </a:lnTo>
                    <a:lnTo>
                      <a:pt x="539" y="268"/>
                    </a:lnTo>
                    <a:lnTo>
                      <a:pt x="533" y="309"/>
                    </a:lnTo>
                    <a:lnTo>
                      <a:pt x="502" y="306"/>
                    </a:lnTo>
                    <a:close/>
                    <a:moveTo>
                      <a:pt x="539" y="264"/>
                    </a:moveTo>
                    <a:lnTo>
                      <a:pt x="539" y="267"/>
                    </a:lnTo>
                    <a:lnTo>
                      <a:pt x="539" y="268"/>
                    </a:lnTo>
                    <a:lnTo>
                      <a:pt x="522" y="267"/>
                    </a:lnTo>
                    <a:lnTo>
                      <a:pt x="539" y="264"/>
                    </a:lnTo>
                    <a:close/>
                    <a:moveTo>
                      <a:pt x="507" y="268"/>
                    </a:moveTo>
                    <a:lnTo>
                      <a:pt x="502" y="227"/>
                    </a:lnTo>
                    <a:lnTo>
                      <a:pt x="533" y="223"/>
                    </a:lnTo>
                    <a:lnTo>
                      <a:pt x="539" y="264"/>
                    </a:lnTo>
                    <a:lnTo>
                      <a:pt x="507" y="268"/>
                    </a:lnTo>
                    <a:close/>
                    <a:moveTo>
                      <a:pt x="533" y="221"/>
                    </a:moveTo>
                    <a:lnTo>
                      <a:pt x="533" y="221"/>
                    </a:lnTo>
                    <a:lnTo>
                      <a:pt x="533" y="223"/>
                    </a:lnTo>
                    <a:lnTo>
                      <a:pt x="517" y="225"/>
                    </a:lnTo>
                    <a:lnTo>
                      <a:pt x="533" y="221"/>
                    </a:lnTo>
                    <a:close/>
                    <a:moveTo>
                      <a:pt x="502" y="229"/>
                    </a:moveTo>
                    <a:lnTo>
                      <a:pt x="492" y="192"/>
                    </a:lnTo>
                    <a:lnTo>
                      <a:pt x="522" y="184"/>
                    </a:lnTo>
                    <a:lnTo>
                      <a:pt x="533" y="221"/>
                    </a:lnTo>
                    <a:lnTo>
                      <a:pt x="502" y="229"/>
                    </a:lnTo>
                    <a:close/>
                    <a:moveTo>
                      <a:pt x="492" y="192"/>
                    </a:moveTo>
                    <a:lnTo>
                      <a:pt x="482" y="155"/>
                    </a:lnTo>
                    <a:lnTo>
                      <a:pt x="512" y="147"/>
                    </a:lnTo>
                    <a:lnTo>
                      <a:pt x="522" y="184"/>
                    </a:lnTo>
                    <a:lnTo>
                      <a:pt x="492" y="192"/>
                    </a:lnTo>
                    <a:close/>
                    <a:moveTo>
                      <a:pt x="509" y="143"/>
                    </a:moveTo>
                    <a:lnTo>
                      <a:pt x="511" y="145"/>
                    </a:lnTo>
                    <a:lnTo>
                      <a:pt x="512" y="147"/>
                    </a:lnTo>
                    <a:lnTo>
                      <a:pt x="497" y="151"/>
                    </a:lnTo>
                    <a:lnTo>
                      <a:pt x="509" y="143"/>
                    </a:lnTo>
                    <a:close/>
                    <a:moveTo>
                      <a:pt x="484" y="160"/>
                    </a:moveTo>
                    <a:lnTo>
                      <a:pt x="462" y="129"/>
                    </a:lnTo>
                    <a:lnTo>
                      <a:pt x="489" y="112"/>
                    </a:lnTo>
                    <a:lnTo>
                      <a:pt x="509" y="143"/>
                    </a:lnTo>
                    <a:lnTo>
                      <a:pt x="484" y="160"/>
                    </a:lnTo>
                    <a:close/>
                    <a:moveTo>
                      <a:pt x="488" y="111"/>
                    </a:moveTo>
                    <a:lnTo>
                      <a:pt x="489" y="111"/>
                    </a:lnTo>
                    <a:lnTo>
                      <a:pt x="489" y="112"/>
                    </a:lnTo>
                    <a:lnTo>
                      <a:pt x="475" y="120"/>
                    </a:lnTo>
                    <a:lnTo>
                      <a:pt x="488" y="111"/>
                    </a:lnTo>
                    <a:close/>
                    <a:moveTo>
                      <a:pt x="463" y="130"/>
                    </a:moveTo>
                    <a:lnTo>
                      <a:pt x="438" y="98"/>
                    </a:lnTo>
                    <a:lnTo>
                      <a:pt x="461" y="79"/>
                    </a:lnTo>
                    <a:lnTo>
                      <a:pt x="488" y="111"/>
                    </a:lnTo>
                    <a:lnTo>
                      <a:pt x="463" y="130"/>
                    </a:lnTo>
                    <a:close/>
                    <a:moveTo>
                      <a:pt x="459" y="77"/>
                    </a:moveTo>
                    <a:lnTo>
                      <a:pt x="461" y="78"/>
                    </a:lnTo>
                    <a:lnTo>
                      <a:pt x="461" y="79"/>
                    </a:lnTo>
                    <a:lnTo>
                      <a:pt x="450" y="89"/>
                    </a:lnTo>
                    <a:lnTo>
                      <a:pt x="459" y="77"/>
                    </a:lnTo>
                    <a:close/>
                    <a:moveTo>
                      <a:pt x="440" y="100"/>
                    </a:moveTo>
                    <a:lnTo>
                      <a:pt x="408" y="75"/>
                    </a:lnTo>
                    <a:lnTo>
                      <a:pt x="428" y="50"/>
                    </a:lnTo>
                    <a:lnTo>
                      <a:pt x="459" y="77"/>
                    </a:lnTo>
                    <a:lnTo>
                      <a:pt x="440" y="100"/>
                    </a:lnTo>
                    <a:close/>
                    <a:moveTo>
                      <a:pt x="426" y="49"/>
                    </a:moveTo>
                    <a:lnTo>
                      <a:pt x="427" y="49"/>
                    </a:lnTo>
                    <a:lnTo>
                      <a:pt x="428" y="50"/>
                    </a:lnTo>
                    <a:lnTo>
                      <a:pt x="418" y="63"/>
                    </a:lnTo>
                    <a:lnTo>
                      <a:pt x="426" y="49"/>
                    </a:lnTo>
                    <a:close/>
                    <a:moveTo>
                      <a:pt x="409" y="76"/>
                    </a:moveTo>
                    <a:lnTo>
                      <a:pt x="379" y="54"/>
                    </a:lnTo>
                    <a:lnTo>
                      <a:pt x="396" y="29"/>
                    </a:lnTo>
                    <a:lnTo>
                      <a:pt x="426" y="49"/>
                    </a:lnTo>
                    <a:lnTo>
                      <a:pt x="409" y="76"/>
                    </a:lnTo>
                    <a:close/>
                    <a:moveTo>
                      <a:pt x="393" y="27"/>
                    </a:moveTo>
                    <a:lnTo>
                      <a:pt x="395" y="28"/>
                    </a:lnTo>
                    <a:lnTo>
                      <a:pt x="396" y="29"/>
                    </a:lnTo>
                    <a:lnTo>
                      <a:pt x="387" y="42"/>
                    </a:lnTo>
                    <a:lnTo>
                      <a:pt x="393" y="27"/>
                    </a:lnTo>
                    <a:close/>
                    <a:moveTo>
                      <a:pt x="381" y="56"/>
                    </a:moveTo>
                    <a:lnTo>
                      <a:pt x="344" y="40"/>
                    </a:lnTo>
                    <a:lnTo>
                      <a:pt x="356" y="12"/>
                    </a:lnTo>
                    <a:lnTo>
                      <a:pt x="393" y="27"/>
                    </a:lnTo>
                    <a:lnTo>
                      <a:pt x="381" y="56"/>
                    </a:lnTo>
                    <a:close/>
                    <a:moveTo>
                      <a:pt x="354" y="11"/>
                    </a:moveTo>
                    <a:lnTo>
                      <a:pt x="355" y="12"/>
                    </a:lnTo>
                    <a:lnTo>
                      <a:pt x="356" y="12"/>
                    </a:lnTo>
                    <a:lnTo>
                      <a:pt x="350" y="26"/>
                    </a:lnTo>
                    <a:lnTo>
                      <a:pt x="354" y="11"/>
                    </a:lnTo>
                    <a:close/>
                    <a:moveTo>
                      <a:pt x="347" y="41"/>
                    </a:moveTo>
                    <a:lnTo>
                      <a:pt x="305" y="31"/>
                    </a:lnTo>
                    <a:lnTo>
                      <a:pt x="312" y="0"/>
                    </a:lnTo>
                    <a:lnTo>
                      <a:pt x="354" y="11"/>
                    </a:lnTo>
                    <a:lnTo>
                      <a:pt x="347" y="41"/>
                    </a:lnTo>
                    <a:close/>
                    <a:moveTo>
                      <a:pt x="308" y="0"/>
                    </a:moveTo>
                    <a:lnTo>
                      <a:pt x="310" y="0"/>
                    </a:lnTo>
                    <a:lnTo>
                      <a:pt x="312" y="0"/>
                    </a:lnTo>
                    <a:lnTo>
                      <a:pt x="308" y="16"/>
                    </a:lnTo>
                    <a:lnTo>
                      <a:pt x="308" y="0"/>
                    </a:lnTo>
                    <a:close/>
                    <a:moveTo>
                      <a:pt x="308" y="31"/>
                    </a:moveTo>
                    <a:lnTo>
                      <a:pt x="272" y="31"/>
                    </a:lnTo>
                    <a:lnTo>
                      <a:pt x="272" y="0"/>
                    </a:lnTo>
                    <a:lnTo>
                      <a:pt x="308" y="0"/>
                    </a:lnTo>
                    <a:lnTo>
                      <a:pt x="308" y="31"/>
                    </a:lnTo>
                    <a:close/>
                    <a:moveTo>
                      <a:pt x="272" y="31"/>
                    </a:moveTo>
                    <a:lnTo>
                      <a:pt x="231" y="31"/>
                    </a:lnTo>
                    <a:lnTo>
                      <a:pt x="231" y="0"/>
                    </a:lnTo>
                    <a:lnTo>
                      <a:pt x="272" y="0"/>
                    </a:lnTo>
                    <a:lnTo>
                      <a:pt x="272" y="31"/>
                    </a:lnTo>
                    <a:close/>
                    <a:moveTo>
                      <a:pt x="226" y="0"/>
                    </a:moveTo>
                    <a:lnTo>
                      <a:pt x="228" y="0"/>
                    </a:lnTo>
                    <a:lnTo>
                      <a:pt x="231" y="0"/>
                    </a:lnTo>
                    <a:lnTo>
                      <a:pt x="231" y="16"/>
                    </a:lnTo>
                    <a:lnTo>
                      <a:pt x="226" y="0"/>
                    </a:lnTo>
                    <a:close/>
                    <a:moveTo>
                      <a:pt x="235" y="31"/>
                    </a:moveTo>
                    <a:lnTo>
                      <a:pt x="198" y="41"/>
                    </a:lnTo>
                    <a:lnTo>
                      <a:pt x="190" y="11"/>
                    </a:lnTo>
                    <a:lnTo>
                      <a:pt x="226" y="0"/>
                    </a:lnTo>
                    <a:lnTo>
                      <a:pt x="235" y="31"/>
                    </a:lnTo>
                    <a:close/>
                    <a:moveTo>
                      <a:pt x="188" y="12"/>
                    </a:moveTo>
                    <a:lnTo>
                      <a:pt x="189" y="12"/>
                    </a:lnTo>
                    <a:lnTo>
                      <a:pt x="190" y="11"/>
                    </a:lnTo>
                    <a:lnTo>
                      <a:pt x="194" y="26"/>
                    </a:lnTo>
                    <a:lnTo>
                      <a:pt x="188" y="12"/>
                    </a:lnTo>
                    <a:close/>
                    <a:moveTo>
                      <a:pt x="200" y="40"/>
                    </a:moveTo>
                    <a:lnTo>
                      <a:pt x="163" y="56"/>
                    </a:lnTo>
                    <a:lnTo>
                      <a:pt x="151" y="27"/>
                    </a:lnTo>
                    <a:lnTo>
                      <a:pt x="188" y="12"/>
                    </a:lnTo>
                    <a:lnTo>
                      <a:pt x="200" y="40"/>
                    </a:lnTo>
                    <a:close/>
                    <a:moveTo>
                      <a:pt x="148" y="29"/>
                    </a:moveTo>
                    <a:lnTo>
                      <a:pt x="150" y="28"/>
                    </a:lnTo>
                    <a:lnTo>
                      <a:pt x="151" y="27"/>
                    </a:lnTo>
                    <a:lnTo>
                      <a:pt x="157" y="42"/>
                    </a:lnTo>
                    <a:lnTo>
                      <a:pt x="148" y="29"/>
                    </a:lnTo>
                    <a:close/>
                    <a:moveTo>
                      <a:pt x="165" y="54"/>
                    </a:moveTo>
                    <a:lnTo>
                      <a:pt x="135" y="76"/>
                    </a:lnTo>
                    <a:lnTo>
                      <a:pt x="117" y="49"/>
                    </a:lnTo>
                    <a:lnTo>
                      <a:pt x="148" y="29"/>
                    </a:lnTo>
                    <a:lnTo>
                      <a:pt x="165" y="54"/>
                    </a:lnTo>
                    <a:close/>
                    <a:moveTo>
                      <a:pt x="117" y="49"/>
                    </a:moveTo>
                    <a:lnTo>
                      <a:pt x="148" y="29"/>
                    </a:lnTo>
                    <a:lnTo>
                      <a:pt x="117" y="49"/>
                    </a:lnTo>
                    <a:lnTo>
                      <a:pt x="126" y="63"/>
                    </a:lnTo>
                    <a:lnTo>
                      <a:pt x="117" y="49"/>
                    </a:lnTo>
                    <a:close/>
                    <a:moveTo>
                      <a:pt x="135" y="76"/>
                    </a:moveTo>
                    <a:lnTo>
                      <a:pt x="103" y="96"/>
                    </a:lnTo>
                    <a:lnTo>
                      <a:pt x="86" y="71"/>
                    </a:lnTo>
                    <a:lnTo>
                      <a:pt x="117" y="49"/>
                    </a:lnTo>
                    <a:lnTo>
                      <a:pt x="135" y="76"/>
                    </a:lnTo>
                    <a:close/>
                    <a:moveTo>
                      <a:pt x="83" y="74"/>
                    </a:moveTo>
                    <a:lnTo>
                      <a:pt x="84" y="72"/>
                    </a:lnTo>
                    <a:lnTo>
                      <a:pt x="86" y="71"/>
                    </a:lnTo>
                    <a:lnTo>
                      <a:pt x="94" y="83"/>
                    </a:lnTo>
                    <a:lnTo>
                      <a:pt x="83" y="74"/>
                    </a:lnTo>
                    <a:close/>
                    <a:moveTo>
                      <a:pt x="106" y="93"/>
                    </a:moveTo>
                    <a:lnTo>
                      <a:pt x="81" y="125"/>
                    </a:lnTo>
                    <a:lnTo>
                      <a:pt x="56" y="104"/>
                    </a:lnTo>
                    <a:lnTo>
                      <a:pt x="83" y="74"/>
                    </a:lnTo>
                    <a:lnTo>
                      <a:pt x="106" y="93"/>
                    </a:lnTo>
                    <a:close/>
                    <a:moveTo>
                      <a:pt x="55" y="106"/>
                    </a:moveTo>
                    <a:lnTo>
                      <a:pt x="55" y="105"/>
                    </a:lnTo>
                    <a:lnTo>
                      <a:pt x="56" y="104"/>
                    </a:lnTo>
                    <a:lnTo>
                      <a:pt x="68" y="115"/>
                    </a:lnTo>
                    <a:lnTo>
                      <a:pt x="55" y="106"/>
                    </a:lnTo>
                    <a:close/>
                    <a:moveTo>
                      <a:pt x="82" y="124"/>
                    </a:moveTo>
                    <a:lnTo>
                      <a:pt x="60" y="154"/>
                    </a:lnTo>
                    <a:lnTo>
                      <a:pt x="35" y="137"/>
                    </a:lnTo>
                    <a:lnTo>
                      <a:pt x="55" y="106"/>
                    </a:lnTo>
                    <a:lnTo>
                      <a:pt x="82" y="124"/>
                    </a:lnTo>
                    <a:close/>
                    <a:moveTo>
                      <a:pt x="33" y="140"/>
                    </a:moveTo>
                    <a:lnTo>
                      <a:pt x="34" y="139"/>
                    </a:lnTo>
                    <a:lnTo>
                      <a:pt x="35" y="137"/>
                    </a:lnTo>
                    <a:lnTo>
                      <a:pt x="47" y="146"/>
                    </a:lnTo>
                    <a:lnTo>
                      <a:pt x="33" y="140"/>
                    </a:lnTo>
                    <a:close/>
                    <a:moveTo>
                      <a:pt x="62" y="152"/>
                    </a:moveTo>
                    <a:lnTo>
                      <a:pt x="46" y="189"/>
                    </a:lnTo>
                    <a:lnTo>
                      <a:pt x="17" y="177"/>
                    </a:lnTo>
                    <a:lnTo>
                      <a:pt x="33" y="140"/>
                    </a:lnTo>
                    <a:lnTo>
                      <a:pt x="62" y="152"/>
                    </a:lnTo>
                    <a:close/>
                    <a:moveTo>
                      <a:pt x="16" y="179"/>
                    </a:moveTo>
                    <a:lnTo>
                      <a:pt x="16" y="178"/>
                    </a:lnTo>
                    <a:lnTo>
                      <a:pt x="17" y="177"/>
                    </a:lnTo>
                    <a:lnTo>
                      <a:pt x="32" y="183"/>
                    </a:lnTo>
                    <a:lnTo>
                      <a:pt x="16" y="179"/>
                    </a:lnTo>
                    <a:close/>
                    <a:moveTo>
                      <a:pt x="47" y="186"/>
                    </a:moveTo>
                    <a:lnTo>
                      <a:pt x="37" y="228"/>
                    </a:lnTo>
                    <a:lnTo>
                      <a:pt x="6" y="221"/>
                    </a:lnTo>
                    <a:lnTo>
                      <a:pt x="16" y="179"/>
                    </a:lnTo>
                    <a:lnTo>
                      <a:pt x="47" y="186"/>
                    </a:lnTo>
                    <a:close/>
                    <a:moveTo>
                      <a:pt x="6" y="223"/>
                    </a:moveTo>
                    <a:lnTo>
                      <a:pt x="6" y="222"/>
                    </a:lnTo>
                    <a:lnTo>
                      <a:pt x="6" y="221"/>
                    </a:lnTo>
                    <a:lnTo>
                      <a:pt x="22" y="225"/>
                    </a:lnTo>
                    <a:lnTo>
                      <a:pt x="6" y="223"/>
                    </a:lnTo>
                    <a:close/>
                    <a:moveTo>
                      <a:pt x="37" y="227"/>
                    </a:moveTo>
                    <a:lnTo>
                      <a:pt x="32" y="268"/>
                    </a:lnTo>
                    <a:lnTo>
                      <a:pt x="0" y="264"/>
                    </a:lnTo>
                    <a:lnTo>
                      <a:pt x="6" y="223"/>
                    </a:lnTo>
                    <a:lnTo>
                      <a:pt x="37" y="227"/>
                    </a:lnTo>
                    <a:close/>
                    <a:moveTo>
                      <a:pt x="0" y="269"/>
                    </a:moveTo>
                    <a:lnTo>
                      <a:pt x="0" y="267"/>
                    </a:lnTo>
                    <a:lnTo>
                      <a:pt x="0" y="264"/>
                    </a:lnTo>
                    <a:lnTo>
                      <a:pt x="16" y="267"/>
                    </a:lnTo>
                    <a:lnTo>
                      <a:pt x="0" y="269"/>
                    </a:lnTo>
                    <a:close/>
                    <a:moveTo>
                      <a:pt x="32" y="264"/>
                    </a:moveTo>
                    <a:lnTo>
                      <a:pt x="37" y="300"/>
                    </a:lnTo>
                    <a:lnTo>
                      <a:pt x="6" y="305"/>
                    </a:lnTo>
                    <a:lnTo>
                      <a:pt x="0" y="269"/>
                    </a:lnTo>
                    <a:lnTo>
                      <a:pt x="32" y="264"/>
                    </a:lnTo>
                    <a:close/>
                    <a:moveTo>
                      <a:pt x="6" y="306"/>
                    </a:moveTo>
                    <a:lnTo>
                      <a:pt x="6" y="305"/>
                    </a:lnTo>
                    <a:lnTo>
                      <a:pt x="6" y="305"/>
                    </a:lnTo>
                    <a:lnTo>
                      <a:pt x="22" y="303"/>
                    </a:lnTo>
                    <a:lnTo>
                      <a:pt x="6" y="306"/>
                    </a:lnTo>
                    <a:close/>
                    <a:moveTo>
                      <a:pt x="37" y="299"/>
                    </a:moveTo>
                    <a:lnTo>
                      <a:pt x="47" y="341"/>
                    </a:lnTo>
                    <a:lnTo>
                      <a:pt x="16" y="348"/>
                    </a:lnTo>
                    <a:lnTo>
                      <a:pt x="6" y="306"/>
                    </a:lnTo>
                    <a:lnTo>
                      <a:pt x="37" y="299"/>
                    </a:lnTo>
                    <a:close/>
                    <a:moveTo>
                      <a:pt x="16" y="349"/>
                    </a:moveTo>
                    <a:lnTo>
                      <a:pt x="16" y="349"/>
                    </a:lnTo>
                    <a:lnTo>
                      <a:pt x="16" y="348"/>
                    </a:lnTo>
                    <a:lnTo>
                      <a:pt x="32" y="344"/>
                    </a:lnTo>
                    <a:lnTo>
                      <a:pt x="16" y="349"/>
                    </a:lnTo>
                    <a:close/>
                    <a:moveTo>
                      <a:pt x="47" y="340"/>
                    </a:moveTo>
                    <a:lnTo>
                      <a:pt x="57" y="371"/>
                    </a:lnTo>
                    <a:lnTo>
                      <a:pt x="28" y="381"/>
                    </a:lnTo>
                    <a:lnTo>
                      <a:pt x="16" y="349"/>
                    </a:lnTo>
                    <a:lnTo>
                      <a:pt x="47" y="340"/>
                    </a:lnTo>
                    <a:close/>
                    <a:moveTo>
                      <a:pt x="29" y="384"/>
                    </a:moveTo>
                    <a:lnTo>
                      <a:pt x="28" y="383"/>
                    </a:lnTo>
                    <a:lnTo>
                      <a:pt x="28" y="381"/>
                    </a:lnTo>
                    <a:lnTo>
                      <a:pt x="42" y="376"/>
                    </a:lnTo>
                    <a:lnTo>
                      <a:pt x="29" y="384"/>
                    </a:lnTo>
                    <a:close/>
                    <a:moveTo>
                      <a:pt x="56" y="368"/>
                    </a:moveTo>
                    <a:lnTo>
                      <a:pt x="77" y="404"/>
                    </a:lnTo>
                    <a:lnTo>
                      <a:pt x="49" y="420"/>
                    </a:lnTo>
                    <a:lnTo>
                      <a:pt x="29" y="384"/>
                    </a:lnTo>
                    <a:lnTo>
                      <a:pt x="56" y="368"/>
                    </a:lnTo>
                    <a:close/>
                    <a:moveTo>
                      <a:pt x="52" y="424"/>
                    </a:moveTo>
                    <a:lnTo>
                      <a:pt x="50" y="421"/>
                    </a:lnTo>
                    <a:lnTo>
                      <a:pt x="49" y="420"/>
                    </a:lnTo>
                    <a:lnTo>
                      <a:pt x="63" y="412"/>
                    </a:lnTo>
                    <a:lnTo>
                      <a:pt x="52" y="424"/>
                    </a:lnTo>
                    <a:close/>
                    <a:moveTo>
                      <a:pt x="75" y="401"/>
                    </a:moveTo>
                    <a:lnTo>
                      <a:pt x="100" y="428"/>
                    </a:lnTo>
                    <a:lnTo>
                      <a:pt x="78" y="450"/>
                    </a:lnTo>
                    <a:lnTo>
                      <a:pt x="52" y="424"/>
                    </a:lnTo>
                    <a:lnTo>
                      <a:pt x="75" y="401"/>
                    </a:lnTo>
                    <a:close/>
                    <a:moveTo>
                      <a:pt x="80" y="450"/>
                    </a:moveTo>
                    <a:lnTo>
                      <a:pt x="79" y="450"/>
                    </a:lnTo>
                    <a:lnTo>
                      <a:pt x="78" y="450"/>
                    </a:lnTo>
                    <a:lnTo>
                      <a:pt x="89" y="439"/>
                    </a:lnTo>
                    <a:lnTo>
                      <a:pt x="80" y="450"/>
                    </a:lnTo>
                    <a:close/>
                    <a:moveTo>
                      <a:pt x="99" y="427"/>
                    </a:moveTo>
                    <a:lnTo>
                      <a:pt x="131" y="452"/>
                    </a:lnTo>
                    <a:lnTo>
                      <a:pt x="110" y="477"/>
                    </a:lnTo>
                    <a:lnTo>
                      <a:pt x="80" y="450"/>
                    </a:lnTo>
                    <a:lnTo>
                      <a:pt x="99" y="427"/>
                    </a:lnTo>
                    <a:close/>
                    <a:moveTo>
                      <a:pt x="112" y="478"/>
                    </a:moveTo>
                    <a:lnTo>
                      <a:pt x="111" y="478"/>
                    </a:lnTo>
                    <a:lnTo>
                      <a:pt x="110" y="477"/>
                    </a:lnTo>
                    <a:lnTo>
                      <a:pt x="120" y="464"/>
                    </a:lnTo>
                    <a:lnTo>
                      <a:pt x="112" y="478"/>
                    </a:lnTo>
                    <a:close/>
                    <a:moveTo>
                      <a:pt x="129" y="451"/>
                    </a:moveTo>
                    <a:lnTo>
                      <a:pt x="160" y="472"/>
                    </a:lnTo>
                    <a:lnTo>
                      <a:pt x="143" y="499"/>
                    </a:lnTo>
                    <a:lnTo>
                      <a:pt x="112" y="478"/>
                    </a:lnTo>
                    <a:lnTo>
                      <a:pt x="129" y="451"/>
                    </a:lnTo>
                    <a:close/>
                    <a:moveTo>
                      <a:pt x="146" y="500"/>
                    </a:moveTo>
                    <a:lnTo>
                      <a:pt x="144" y="499"/>
                    </a:lnTo>
                    <a:lnTo>
                      <a:pt x="143" y="499"/>
                    </a:lnTo>
                    <a:lnTo>
                      <a:pt x="152" y="486"/>
                    </a:lnTo>
                    <a:lnTo>
                      <a:pt x="146" y="500"/>
                    </a:lnTo>
                    <a:close/>
                    <a:moveTo>
                      <a:pt x="158" y="471"/>
                    </a:moveTo>
                    <a:lnTo>
                      <a:pt x="195" y="487"/>
                    </a:lnTo>
                    <a:lnTo>
                      <a:pt x="183" y="515"/>
                    </a:lnTo>
                    <a:lnTo>
                      <a:pt x="146" y="500"/>
                    </a:lnTo>
                    <a:lnTo>
                      <a:pt x="158" y="471"/>
                    </a:lnTo>
                    <a:close/>
                    <a:moveTo>
                      <a:pt x="185" y="516"/>
                    </a:moveTo>
                    <a:lnTo>
                      <a:pt x="183" y="516"/>
                    </a:lnTo>
                    <a:lnTo>
                      <a:pt x="183" y="515"/>
                    </a:lnTo>
                    <a:lnTo>
                      <a:pt x="189" y="501"/>
                    </a:lnTo>
                    <a:lnTo>
                      <a:pt x="185" y="516"/>
                    </a:lnTo>
                    <a:close/>
                    <a:moveTo>
                      <a:pt x="192" y="486"/>
                    </a:moveTo>
                    <a:lnTo>
                      <a:pt x="234" y="496"/>
                    </a:lnTo>
                    <a:lnTo>
                      <a:pt x="227" y="527"/>
                    </a:lnTo>
                    <a:lnTo>
                      <a:pt x="185" y="516"/>
                    </a:lnTo>
                    <a:lnTo>
                      <a:pt x="192" y="48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3" name="Freeform 221">
                <a:extLst>
                  <a:ext uri="{FF2B5EF4-FFF2-40B4-BE49-F238E27FC236}">
                    <a16:creationId xmlns:a16="http://schemas.microsoft.com/office/drawing/2014/main" id="{F2B5B38B-10C6-5364-1FDE-31DB930B8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2533"/>
                <a:ext cx="100" cy="100"/>
              </a:xfrm>
              <a:custGeom>
                <a:avLst/>
                <a:gdLst>
                  <a:gd name="T0" fmla="*/ 501 w 501"/>
                  <a:gd name="T1" fmla="*/ 271 h 501"/>
                  <a:gd name="T2" fmla="*/ 501 w 501"/>
                  <a:gd name="T3" fmla="*/ 229 h 501"/>
                  <a:gd name="T4" fmla="*/ 496 w 501"/>
                  <a:gd name="T5" fmla="*/ 192 h 501"/>
                  <a:gd name="T6" fmla="*/ 486 w 501"/>
                  <a:gd name="T7" fmla="*/ 157 h 501"/>
                  <a:gd name="T8" fmla="*/ 464 w 501"/>
                  <a:gd name="T9" fmla="*/ 120 h 501"/>
                  <a:gd name="T10" fmla="*/ 444 w 501"/>
                  <a:gd name="T11" fmla="*/ 88 h 501"/>
                  <a:gd name="T12" fmla="*/ 417 w 501"/>
                  <a:gd name="T13" fmla="*/ 62 h 501"/>
                  <a:gd name="T14" fmla="*/ 387 w 501"/>
                  <a:gd name="T15" fmla="*/ 36 h 501"/>
                  <a:gd name="T16" fmla="*/ 350 w 501"/>
                  <a:gd name="T17" fmla="*/ 20 h 501"/>
                  <a:gd name="T18" fmla="*/ 313 w 501"/>
                  <a:gd name="T19" fmla="*/ 5 h 501"/>
                  <a:gd name="T20" fmla="*/ 272 w 501"/>
                  <a:gd name="T21" fmla="*/ 0 h 501"/>
                  <a:gd name="T22" fmla="*/ 230 w 501"/>
                  <a:gd name="T23" fmla="*/ 0 h 501"/>
                  <a:gd name="T24" fmla="*/ 193 w 501"/>
                  <a:gd name="T25" fmla="*/ 5 h 501"/>
                  <a:gd name="T26" fmla="*/ 151 w 501"/>
                  <a:gd name="T27" fmla="*/ 20 h 501"/>
                  <a:gd name="T28" fmla="*/ 120 w 501"/>
                  <a:gd name="T29" fmla="*/ 36 h 501"/>
                  <a:gd name="T30" fmla="*/ 89 w 501"/>
                  <a:gd name="T31" fmla="*/ 62 h 501"/>
                  <a:gd name="T32" fmla="*/ 62 w 501"/>
                  <a:gd name="T33" fmla="*/ 88 h 501"/>
                  <a:gd name="T34" fmla="*/ 36 w 501"/>
                  <a:gd name="T35" fmla="*/ 120 h 501"/>
                  <a:gd name="T36" fmla="*/ 21 w 501"/>
                  <a:gd name="T37" fmla="*/ 157 h 501"/>
                  <a:gd name="T38" fmla="*/ 5 w 501"/>
                  <a:gd name="T39" fmla="*/ 192 h 501"/>
                  <a:gd name="T40" fmla="*/ 0 w 501"/>
                  <a:gd name="T41" fmla="*/ 234 h 501"/>
                  <a:gd name="T42" fmla="*/ 0 w 501"/>
                  <a:gd name="T43" fmla="*/ 271 h 501"/>
                  <a:gd name="T44" fmla="*/ 5 w 501"/>
                  <a:gd name="T45" fmla="*/ 313 h 501"/>
                  <a:gd name="T46" fmla="*/ 21 w 501"/>
                  <a:gd name="T47" fmla="*/ 349 h 501"/>
                  <a:gd name="T48" fmla="*/ 36 w 501"/>
                  <a:gd name="T49" fmla="*/ 386 h 501"/>
                  <a:gd name="T50" fmla="*/ 62 w 501"/>
                  <a:gd name="T51" fmla="*/ 418 h 501"/>
                  <a:gd name="T52" fmla="*/ 89 w 501"/>
                  <a:gd name="T53" fmla="*/ 443 h 501"/>
                  <a:gd name="T54" fmla="*/ 120 w 501"/>
                  <a:gd name="T55" fmla="*/ 464 h 501"/>
                  <a:gd name="T56" fmla="*/ 151 w 501"/>
                  <a:gd name="T57" fmla="*/ 485 h 501"/>
                  <a:gd name="T58" fmla="*/ 193 w 501"/>
                  <a:gd name="T59" fmla="*/ 495 h 501"/>
                  <a:gd name="T60" fmla="*/ 230 w 501"/>
                  <a:gd name="T61" fmla="*/ 501 h 501"/>
                  <a:gd name="T62" fmla="*/ 272 w 501"/>
                  <a:gd name="T63" fmla="*/ 501 h 501"/>
                  <a:gd name="T64" fmla="*/ 313 w 501"/>
                  <a:gd name="T65" fmla="*/ 495 h 501"/>
                  <a:gd name="T66" fmla="*/ 350 w 501"/>
                  <a:gd name="T67" fmla="*/ 485 h 501"/>
                  <a:gd name="T68" fmla="*/ 387 w 501"/>
                  <a:gd name="T69" fmla="*/ 464 h 501"/>
                  <a:gd name="T70" fmla="*/ 417 w 501"/>
                  <a:gd name="T71" fmla="*/ 443 h 501"/>
                  <a:gd name="T72" fmla="*/ 444 w 501"/>
                  <a:gd name="T73" fmla="*/ 418 h 501"/>
                  <a:gd name="T74" fmla="*/ 464 w 501"/>
                  <a:gd name="T75" fmla="*/ 386 h 501"/>
                  <a:gd name="T76" fmla="*/ 486 w 501"/>
                  <a:gd name="T77" fmla="*/ 349 h 501"/>
                  <a:gd name="T78" fmla="*/ 496 w 501"/>
                  <a:gd name="T79" fmla="*/ 313 h 501"/>
                  <a:gd name="T80" fmla="*/ 501 w 501"/>
                  <a:gd name="T81" fmla="*/ 271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1" h="501">
                    <a:moveTo>
                      <a:pt x="501" y="271"/>
                    </a:moveTo>
                    <a:lnTo>
                      <a:pt x="501" y="229"/>
                    </a:lnTo>
                    <a:lnTo>
                      <a:pt x="496" y="192"/>
                    </a:lnTo>
                    <a:lnTo>
                      <a:pt x="486" y="157"/>
                    </a:lnTo>
                    <a:lnTo>
                      <a:pt x="464" y="120"/>
                    </a:lnTo>
                    <a:lnTo>
                      <a:pt x="444" y="88"/>
                    </a:lnTo>
                    <a:lnTo>
                      <a:pt x="417" y="62"/>
                    </a:lnTo>
                    <a:lnTo>
                      <a:pt x="387" y="36"/>
                    </a:lnTo>
                    <a:lnTo>
                      <a:pt x="350" y="20"/>
                    </a:lnTo>
                    <a:lnTo>
                      <a:pt x="313" y="5"/>
                    </a:lnTo>
                    <a:lnTo>
                      <a:pt x="272" y="0"/>
                    </a:lnTo>
                    <a:lnTo>
                      <a:pt x="230" y="0"/>
                    </a:lnTo>
                    <a:lnTo>
                      <a:pt x="193" y="5"/>
                    </a:lnTo>
                    <a:lnTo>
                      <a:pt x="151" y="20"/>
                    </a:lnTo>
                    <a:lnTo>
                      <a:pt x="120" y="36"/>
                    </a:lnTo>
                    <a:lnTo>
                      <a:pt x="89" y="62"/>
                    </a:lnTo>
                    <a:lnTo>
                      <a:pt x="62" y="88"/>
                    </a:lnTo>
                    <a:lnTo>
                      <a:pt x="36" y="120"/>
                    </a:lnTo>
                    <a:lnTo>
                      <a:pt x="21" y="157"/>
                    </a:lnTo>
                    <a:lnTo>
                      <a:pt x="5" y="192"/>
                    </a:lnTo>
                    <a:lnTo>
                      <a:pt x="0" y="234"/>
                    </a:lnTo>
                    <a:lnTo>
                      <a:pt x="0" y="271"/>
                    </a:lnTo>
                    <a:lnTo>
                      <a:pt x="5" y="313"/>
                    </a:lnTo>
                    <a:lnTo>
                      <a:pt x="21" y="349"/>
                    </a:lnTo>
                    <a:lnTo>
                      <a:pt x="36" y="386"/>
                    </a:lnTo>
                    <a:lnTo>
                      <a:pt x="62" y="418"/>
                    </a:lnTo>
                    <a:lnTo>
                      <a:pt x="89" y="443"/>
                    </a:lnTo>
                    <a:lnTo>
                      <a:pt x="120" y="464"/>
                    </a:lnTo>
                    <a:lnTo>
                      <a:pt x="151" y="485"/>
                    </a:lnTo>
                    <a:lnTo>
                      <a:pt x="193" y="495"/>
                    </a:lnTo>
                    <a:lnTo>
                      <a:pt x="230" y="501"/>
                    </a:lnTo>
                    <a:lnTo>
                      <a:pt x="272" y="501"/>
                    </a:lnTo>
                    <a:lnTo>
                      <a:pt x="313" y="495"/>
                    </a:lnTo>
                    <a:lnTo>
                      <a:pt x="350" y="485"/>
                    </a:lnTo>
                    <a:lnTo>
                      <a:pt x="387" y="464"/>
                    </a:lnTo>
                    <a:lnTo>
                      <a:pt x="417" y="443"/>
                    </a:lnTo>
                    <a:lnTo>
                      <a:pt x="444" y="418"/>
                    </a:lnTo>
                    <a:lnTo>
                      <a:pt x="464" y="386"/>
                    </a:lnTo>
                    <a:lnTo>
                      <a:pt x="486" y="349"/>
                    </a:lnTo>
                    <a:lnTo>
                      <a:pt x="496" y="313"/>
                    </a:lnTo>
                    <a:lnTo>
                      <a:pt x="501" y="271"/>
                    </a:lnTo>
                    <a:close/>
                  </a:path>
                </a:pathLst>
              </a:custGeom>
              <a:solidFill>
                <a:srgbClr val="813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4" name="Freeform 222">
                <a:extLst>
                  <a:ext uri="{FF2B5EF4-FFF2-40B4-BE49-F238E27FC236}">
                    <a16:creationId xmlns:a16="http://schemas.microsoft.com/office/drawing/2014/main" id="{94B021C2-FD32-4F0A-B42E-E46504DD1C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00" y="2529"/>
                <a:ext cx="107" cy="107"/>
              </a:xfrm>
              <a:custGeom>
                <a:avLst/>
                <a:gdLst>
                  <a:gd name="T0" fmla="*/ 532 w 533"/>
                  <a:gd name="T1" fmla="*/ 243 h 532"/>
                  <a:gd name="T2" fmla="*/ 497 w 533"/>
                  <a:gd name="T3" fmla="*/ 211 h 532"/>
                  <a:gd name="T4" fmla="*/ 527 w 533"/>
                  <a:gd name="T5" fmla="*/ 206 h 532"/>
                  <a:gd name="T6" fmla="*/ 527 w 533"/>
                  <a:gd name="T7" fmla="*/ 204 h 532"/>
                  <a:gd name="T8" fmla="*/ 515 w 533"/>
                  <a:gd name="T9" fmla="*/ 164 h 532"/>
                  <a:gd name="T10" fmla="*/ 494 w 533"/>
                  <a:gd name="T11" fmla="*/ 127 h 532"/>
                  <a:gd name="T12" fmla="*/ 447 w 533"/>
                  <a:gd name="T13" fmla="*/ 113 h 532"/>
                  <a:gd name="T14" fmla="*/ 473 w 533"/>
                  <a:gd name="T15" fmla="*/ 95 h 532"/>
                  <a:gd name="T16" fmla="*/ 471 w 533"/>
                  <a:gd name="T17" fmla="*/ 93 h 532"/>
                  <a:gd name="T18" fmla="*/ 444 w 533"/>
                  <a:gd name="T19" fmla="*/ 67 h 532"/>
                  <a:gd name="T20" fmla="*/ 409 w 533"/>
                  <a:gd name="T21" fmla="*/ 38 h 532"/>
                  <a:gd name="T22" fmla="*/ 360 w 533"/>
                  <a:gd name="T23" fmla="*/ 51 h 532"/>
                  <a:gd name="T24" fmla="*/ 335 w 533"/>
                  <a:gd name="T25" fmla="*/ 6 h 532"/>
                  <a:gd name="T26" fmla="*/ 329 w 533"/>
                  <a:gd name="T27" fmla="*/ 21 h 532"/>
                  <a:gd name="T28" fmla="*/ 327 w 533"/>
                  <a:gd name="T29" fmla="*/ 36 h 532"/>
                  <a:gd name="T30" fmla="*/ 288 w 533"/>
                  <a:gd name="T31" fmla="*/ 31 h 532"/>
                  <a:gd name="T32" fmla="*/ 245 w 533"/>
                  <a:gd name="T33" fmla="*/ 0 h 532"/>
                  <a:gd name="T34" fmla="*/ 207 w 533"/>
                  <a:gd name="T35" fmla="*/ 5 h 532"/>
                  <a:gd name="T36" fmla="*/ 209 w 533"/>
                  <a:gd name="T37" fmla="*/ 21 h 532"/>
                  <a:gd name="T38" fmla="*/ 214 w 533"/>
                  <a:gd name="T39" fmla="*/ 36 h 532"/>
                  <a:gd name="T40" fmla="*/ 174 w 533"/>
                  <a:gd name="T41" fmla="*/ 50 h 532"/>
                  <a:gd name="T42" fmla="*/ 127 w 533"/>
                  <a:gd name="T43" fmla="*/ 39 h 532"/>
                  <a:gd name="T44" fmla="*/ 95 w 533"/>
                  <a:gd name="T45" fmla="*/ 67 h 532"/>
                  <a:gd name="T46" fmla="*/ 105 w 533"/>
                  <a:gd name="T47" fmla="*/ 78 h 532"/>
                  <a:gd name="T48" fmla="*/ 116 w 533"/>
                  <a:gd name="T49" fmla="*/ 89 h 532"/>
                  <a:gd name="T50" fmla="*/ 91 w 533"/>
                  <a:gd name="T51" fmla="*/ 114 h 532"/>
                  <a:gd name="T52" fmla="*/ 39 w 533"/>
                  <a:gd name="T53" fmla="*/ 128 h 532"/>
                  <a:gd name="T54" fmla="*/ 22 w 533"/>
                  <a:gd name="T55" fmla="*/ 166 h 532"/>
                  <a:gd name="T56" fmla="*/ 22 w 533"/>
                  <a:gd name="T57" fmla="*/ 166 h 532"/>
                  <a:gd name="T58" fmla="*/ 6 w 533"/>
                  <a:gd name="T59" fmla="*/ 207 h 532"/>
                  <a:gd name="T60" fmla="*/ 0 w 533"/>
                  <a:gd name="T61" fmla="*/ 250 h 532"/>
                  <a:gd name="T62" fmla="*/ 32 w 533"/>
                  <a:gd name="T63" fmla="*/ 287 h 532"/>
                  <a:gd name="T64" fmla="*/ 0 w 533"/>
                  <a:gd name="T65" fmla="*/ 287 h 532"/>
                  <a:gd name="T66" fmla="*/ 0 w 533"/>
                  <a:gd name="T67" fmla="*/ 289 h 532"/>
                  <a:gd name="T68" fmla="*/ 7 w 533"/>
                  <a:gd name="T69" fmla="*/ 335 h 532"/>
                  <a:gd name="T70" fmla="*/ 51 w 533"/>
                  <a:gd name="T71" fmla="*/ 359 h 532"/>
                  <a:gd name="T72" fmla="*/ 39 w 533"/>
                  <a:gd name="T73" fmla="*/ 410 h 532"/>
                  <a:gd name="T74" fmla="*/ 66 w 533"/>
                  <a:gd name="T75" fmla="*/ 443 h 532"/>
                  <a:gd name="T76" fmla="*/ 78 w 533"/>
                  <a:gd name="T77" fmla="*/ 434 h 532"/>
                  <a:gd name="T78" fmla="*/ 90 w 533"/>
                  <a:gd name="T79" fmla="*/ 422 h 532"/>
                  <a:gd name="T80" fmla="*/ 113 w 533"/>
                  <a:gd name="T81" fmla="*/ 446 h 532"/>
                  <a:gd name="T82" fmla="*/ 176 w 533"/>
                  <a:gd name="T83" fmla="*/ 488 h 532"/>
                  <a:gd name="T84" fmla="*/ 159 w 533"/>
                  <a:gd name="T85" fmla="*/ 514 h 532"/>
                  <a:gd name="T86" fmla="*/ 163 w 533"/>
                  <a:gd name="T87" fmla="*/ 516 h 532"/>
                  <a:gd name="T88" fmla="*/ 207 w 533"/>
                  <a:gd name="T89" fmla="*/ 527 h 532"/>
                  <a:gd name="T90" fmla="*/ 246 w 533"/>
                  <a:gd name="T91" fmla="*/ 532 h 532"/>
                  <a:gd name="T92" fmla="*/ 288 w 533"/>
                  <a:gd name="T93" fmla="*/ 501 h 532"/>
                  <a:gd name="T94" fmla="*/ 288 w 533"/>
                  <a:gd name="T95" fmla="*/ 532 h 532"/>
                  <a:gd name="T96" fmla="*/ 290 w 533"/>
                  <a:gd name="T97" fmla="*/ 532 h 532"/>
                  <a:gd name="T98" fmla="*/ 333 w 533"/>
                  <a:gd name="T99" fmla="*/ 526 h 532"/>
                  <a:gd name="T100" fmla="*/ 373 w 533"/>
                  <a:gd name="T101" fmla="*/ 515 h 532"/>
                  <a:gd name="T102" fmla="*/ 395 w 533"/>
                  <a:gd name="T103" fmla="*/ 466 h 532"/>
                  <a:gd name="T104" fmla="*/ 410 w 533"/>
                  <a:gd name="T105" fmla="*/ 494 h 532"/>
                  <a:gd name="T106" fmla="*/ 411 w 533"/>
                  <a:gd name="T107" fmla="*/ 494 h 532"/>
                  <a:gd name="T108" fmla="*/ 445 w 533"/>
                  <a:gd name="T109" fmla="*/ 470 h 532"/>
                  <a:gd name="T110" fmla="*/ 473 w 533"/>
                  <a:gd name="T111" fmla="*/ 442 h 532"/>
                  <a:gd name="T112" fmla="*/ 468 w 533"/>
                  <a:gd name="T113" fmla="*/ 393 h 532"/>
                  <a:gd name="T114" fmla="*/ 494 w 533"/>
                  <a:gd name="T115" fmla="*/ 410 h 532"/>
                  <a:gd name="T116" fmla="*/ 495 w 533"/>
                  <a:gd name="T117" fmla="*/ 410 h 532"/>
                  <a:gd name="T118" fmla="*/ 517 w 533"/>
                  <a:gd name="T119" fmla="*/ 369 h 532"/>
                  <a:gd name="T120" fmla="*/ 527 w 533"/>
                  <a:gd name="T121" fmla="*/ 331 h 532"/>
                  <a:gd name="T122" fmla="*/ 502 w 533"/>
                  <a:gd name="T123" fmla="*/ 285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3" h="532">
                    <a:moveTo>
                      <a:pt x="502" y="287"/>
                    </a:moveTo>
                    <a:lnTo>
                      <a:pt x="502" y="245"/>
                    </a:lnTo>
                    <a:lnTo>
                      <a:pt x="533" y="245"/>
                    </a:lnTo>
                    <a:lnTo>
                      <a:pt x="533" y="287"/>
                    </a:lnTo>
                    <a:lnTo>
                      <a:pt x="502" y="287"/>
                    </a:lnTo>
                    <a:close/>
                    <a:moveTo>
                      <a:pt x="532" y="243"/>
                    </a:moveTo>
                    <a:lnTo>
                      <a:pt x="533" y="244"/>
                    </a:lnTo>
                    <a:lnTo>
                      <a:pt x="533" y="245"/>
                    </a:lnTo>
                    <a:lnTo>
                      <a:pt x="517" y="245"/>
                    </a:lnTo>
                    <a:lnTo>
                      <a:pt x="532" y="243"/>
                    </a:lnTo>
                    <a:close/>
                    <a:moveTo>
                      <a:pt x="502" y="247"/>
                    </a:moveTo>
                    <a:lnTo>
                      <a:pt x="497" y="211"/>
                    </a:lnTo>
                    <a:lnTo>
                      <a:pt x="527" y="206"/>
                    </a:lnTo>
                    <a:lnTo>
                      <a:pt x="532" y="243"/>
                    </a:lnTo>
                    <a:lnTo>
                      <a:pt x="502" y="247"/>
                    </a:lnTo>
                    <a:close/>
                    <a:moveTo>
                      <a:pt x="527" y="204"/>
                    </a:moveTo>
                    <a:lnTo>
                      <a:pt x="527" y="205"/>
                    </a:lnTo>
                    <a:lnTo>
                      <a:pt x="527" y="206"/>
                    </a:lnTo>
                    <a:lnTo>
                      <a:pt x="512" y="208"/>
                    </a:lnTo>
                    <a:lnTo>
                      <a:pt x="527" y="204"/>
                    </a:lnTo>
                    <a:close/>
                    <a:moveTo>
                      <a:pt x="497" y="213"/>
                    </a:moveTo>
                    <a:lnTo>
                      <a:pt x="486" y="177"/>
                    </a:lnTo>
                    <a:lnTo>
                      <a:pt x="517" y="167"/>
                    </a:lnTo>
                    <a:lnTo>
                      <a:pt x="527" y="204"/>
                    </a:lnTo>
                    <a:lnTo>
                      <a:pt x="497" y="213"/>
                    </a:lnTo>
                    <a:close/>
                    <a:moveTo>
                      <a:pt x="515" y="164"/>
                    </a:moveTo>
                    <a:lnTo>
                      <a:pt x="516" y="166"/>
                    </a:lnTo>
                    <a:lnTo>
                      <a:pt x="517" y="167"/>
                    </a:lnTo>
                    <a:lnTo>
                      <a:pt x="502" y="173"/>
                    </a:lnTo>
                    <a:lnTo>
                      <a:pt x="515" y="164"/>
                    </a:lnTo>
                    <a:close/>
                    <a:moveTo>
                      <a:pt x="487" y="180"/>
                    </a:moveTo>
                    <a:lnTo>
                      <a:pt x="467" y="143"/>
                    </a:lnTo>
                    <a:lnTo>
                      <a:pt x="495" y="128"/>
                    </a:lnTo>
                    <a:lnTo>
                      <a:pt x="515" y="164"/>
                    </a:lnTo>
                    <a:lnTo>
                      <a:pt x="487" y="180"/>
                    </a:lnTo>
                    <a:close/>
                    <a:moveTo>
                      <a:pt x="494" y="127"/>
                    </a:moveTo>
                    <a:lnTo>
                      <a:pt x="495" y="128"/>
                    </a:lnTo>
                    <a:lnTo>
                      <a:pt x="495" y="128"/>
                    </a:lnTo>
                    <a:lnTo>
                      <a:pt x="480" y="136"/>
                    </a:lnTo>
                    <a:lnTo>
                      <a:pt x="494" y="127"/>
                    </a:lnTo>
                    <a:close/>
                    <a:moveTo>
                      <a:pt x="468" y="144"/>
                    </a:moveTo>
                    <a:lnTo>
                      <a:pt x="447" y="113"/>
                    </a:lnTo>
                    <a:lnTo>
                      <a:pt x="473" y="95"/>
                    </a:lnTo>
                    <a:lnTo>
                      <a:pt x="494" y="127"/>
                    </a:lnTo>
                    <a:lnTo>
                      <a:pt x="468" y="144"/>
                    </a:lnTo>
                    <a:close/>
                    <a:moveTo>
                      <a:pt x="471" y="93"/>
                    </a:moveTo>
                    <a:lnTo>
                      <a:pt x="472" y="94"/>
                    </a:lnTo>
                    <a:lnTo>
                      <a:pt x="473" y="95"/>
                    </a:lnTo>
                    <a:lnTo>
                      <a:pt x="460" y="104"/>
                    </a:lnTo>
                    <a:lnTo>
                      <a:pt x="471" y="93"/>
                    </a:lnTo>
                    <a:close/>
                    <a:moveTo>
                      <a:pt x="449" y="115"/>
                    </a:moveTo>
                    <a:lnTo>
                      <a:pt x="422" y="89"/>
                    </a:lnTo>
                    <a:lnTo>
                      <a:pt x="445" y="68"/>
                    </a:lnTo>
                    <a:lnTo>
                      <a:pt x="471" y="93"/>
                    </a:lnTo>
                    <a:lnTo>
                      <a:pt x="449" y="115"/>
                    </a:lnTo>
                    <a:close/>
                    <a:moveTo>
                      <a:pt x="444" y="67"/>
                    </a:moveTo>
                    <a:lnTo>
                      <a:pt x="445" y="67"/>
                    </a:lnTo>
                    <a:lnTo>
                      <a:pt x="445" y="68"/>
                    </a:lnTo>
                    <a:lnTo>
                      <a:pt x="433" y="78"/>
                    </a:lnTo>
                    <a:lnTo>
                      <a:pt x="444" y="67"/>
                    </a:lnTo>
                    <a:close/>
                    <a:moveTo>
                      <a:pt x="423" y="90"/>
                    </a:moveTo>
                    <a:lnTo>
                      <a:pt x="393" y="64"/>
                    </a:lnTo>
                    <a:lnTo>
                      <a:pt x="412" y="40"/>
                    </a:lnTo>
                    <a:lnTo>
                      <a:pt x="444" y="67"/>
                    </a:lnTo>
                    <a:lnTo>
                      <a:pt x="423" y="90"/>
                    </a:lnTo>
                    <a:close/>
                    <a:moveTo>
                      <a:pt x="409" y="38"/>
                    </a:moveTo>
                    <a:lnTo>
                      <a:pt x="411" y="38"/>
                    </a:lnTo>
                    <a:lnTo>
                      <a:pt x="412" y="40"/>
                    </a:lnTo>
                    <a:lnTo>
                      <a:pt x="403" y="52"/>
                    </a:lnTo>
                    <a:lnTo>
                      <a:pt x="409" y="38"/>
                    </a:lnTo>
                    <a:close/>
                    <a:moveTo>
                      <a:pt x="397" y="67"/>
                    </a:moveTo>
                    <a:lnTo>
                      <a:pt x="360" y="51"/>
                    </a:lnTo>
                    <a:lnTo>
                      <a:pt x="372" y="22"/>
                    </a:lnTo>
                    <a:lnTo>
                      <a:pt x="409" y="38"/>
                    </a:lnTo>
                    <a:lnTo>
                      <a:pt x="397" y="67"/>
                    </a:lnTo>
                    <a:close/>
                    <a:moveTo>
                      <a:pt x="360" y="51"/>
                    </a:moveTo>
                    <a:lnTo>
                      <a:pt x="323" y="35"/>
                    </a:lnTo>
                    <a:lnTo>
                      <a:pt x="335" y="6"/>
                    </a:lnTo>
                    <a:lnTo>
                      <a:pt x="372" y="22"/>
                    </a:lnTo>
                    <a:lnTo>
                      <a:pt x="360" y="51"/>
                    </a:lnTo>
                    <a:close/>
                    <a:moveTo>
                      <a:pt x="331" y="5"/>
                    </a:moveTo>
                    <a:lnTo>
                      <a:pt x="333" y="5"/>
                    </a:lnTo>
                    <a:lnTo>
                      <a:pt x="335" y="6"/>
                    </a:lnTo>
                    <a:lnTo>
                      <a:pt x="329" y="21"/>
                    </a:lnTo>
                    <a:lnTo>
                      <a:pt x="331" y="5"/>
                    </a:lnTo>
                    <a:close/>
                    <a:moveTo>
                      <a:pt x="327" y="36"/>
                    </a:moveTo>
                    <a:lnTo>
                      <a:pt x="285" y="31"/>
                    </a:lnTo>
                    <a:lnTo>
                      <a:pt x="290" y="0"/>
                    </a:lnTo>
                    <a:lnTo>
                      <a:pt x="331" y="5"/>
                    </a:lnTo>
                    <a:lnTo>
                      <a:pt x="327" y="36"/>
                    </a:lnTo>
                    <a:close/>
                    <a:moveTo>
                      <a:pt x="288" y="0"/>
                    </a:moveTo>
                    <a:lnTo>
                      <a:pt x="289" y="0"/>
                    </a:lnTo>
                    <a:lnTo>
                      <a:pt x="290" y="0"/>
                    </a:lnTo>
                    <a:lnTo>
                      <a:pt x="288" y="16"/>
                    </a:lnTo>
                    <a:lnTo>
                      <a:pt x="288" y="0"/>
                    </a:lnTo>
                    <a:close/>
                    <a:moveTo>
                      <a:pt x="288" y="31"/>
                    </a:moveTo>
                    <a:lnTo>
                      <a:pt x="246" y="31"/>
                    </a:lnTo>
                    <a:lnTo>
                      <a:pt x="246" y="0"/>
                    </a:lnTo>
                    <a:lnTo>
                      <a:pt x="288" y="0"/>
                    </a:lnTo>
                    <a:lnTo>
                      <a:pt x="288" y="31"/>
                    </a:lnTo>
                    <a:close/>
                    <a:moveTo>
                      <a:pt x="244" y="0"/>
                    </a:moveTo>
                    <a:lnTo>
                      <a:pt x="245" y="0"/>
                    </a:lnTo>
                    <a:lnTo>
                      <a:pt x="246" y="0"/>
                    </a:lnTo>
                    <a:lnTo>
                      <a:pt x="246" y="16"/>
                    </a:lnTo>
                    <a:lnTo>
                      <a:pt x="244" y="0"/>
                    </a:lnTo>
                    <a:close/>
                    <a:moveTo>
                      <a:pt x="248" y="31"/>
                    </a:moveTo>
                    <a:lnTo>
                      <a:pt x="211" y="36"/>
                    </a:lnTo>
                    <a:lnTo>
                      <a:pt x="207" y="5"/>
                    </a:lnTo>
                    <a:lnTo>
                      <a:pt x="244" y="0"/>
                    </a:lnTo>
                    <a:lnTo>
                      <a:pt x="248" y="31"/>
                    </a:lnTo>
                    <a:close/>
                    <a:moveTo>
                      <a:pt x="204" y="6"/>
                    </a:moveTo>
                    <a:lnTo>
                      <a:pt x="205" y="5"/>
                    </a:lnTo>
                    <a:lnTo>
                      <a:pt x="207" y="5"/>
                    </a:lnTo>
                    <a:lnTo>
                      <a:pt x="209" y="21"/>
                    </a:lnTo>
                    <a:lnTo>
                      <a:pt x="204" y="6"/>
                    </a:lnTo>
                    <a:close/>
                    <a:moveTo>
                      <a:pt x="214" y="36"/>
                    </a:moveTo>
                    <a:lnTo>
                      <a:pt x="172" y="51"/>
                    </a:lnTo>
                    <a:lnTo>
                      <a:pt x="162" y="22"/>
                    </a:lnTo>
                    <a:lnTo>
                      <a:pt x="204" y="6"/>
                    </a:lnTo>
                    <a:lnTo>
                      <a:pt x="214" y="36"/>
                    </a:lnTo>
                    <a:close/>
                    <a:moveTo>
                      <a:pt x="160" y="23"/>
                    </a:moveTo>
                    <a:lnTo>
                      <a:pt x="162" y="22"/>
                    </a:lnTo>
                    <a:lnTo>
                      <a:pt x="162" y="22"/>
                    </a:lnTo>
                    <a:lnTo>
                      <a:pt x="167" y="36"/>
                    </a:lnTo>
                    <a:lnTo>
                      <a:pt x="160" y="23"/>
                    </a:lnTo>
                    <a:close/>
                    <a:moveTo>
                      <a:pt x="174" y="50"/>
                    </a:moveTo>
                    <a:lnTo>
                      <a:pt x="143" y="67"/>
                    </a:lnTo>
                    <a:lnTo>
                      <a:pt x="129" y="38"/>
                    </a:lnTo>
                    <a:lnTo>
                      <a:pt x="160" y="23"/>
                    </a:lnTo>
                    <a:lnTo>
                      <a:pt x="174" y="50"/>
                    </a:lnTo>
                    <a:close/>
                    <a:moveTo>
                      <a:pt x="126" y="40"/>
                    </a:moveTo>
                    <a:lnTo>
                      <a:pt x="127" y="39"/>
                    </a:lnTo>
                    <a:lnTo>
                      <a:pt x="129" y="38"/>
                    </a:lnTo>
                    <a:lnTo>
                      <a:pt x="136" y="52"/>
                    </a:lnTo>
                    <a:lnTo>
                      <a:pt x="126" y="40"/>
                    </a:lnTo>
                    <a:close/>
                    <a:moveTo>
                      <a:pt x="146" y="64"/>
                    </a:moveTo>
                    <a:lnTo>
                      <a:pt x="114" y="90"/>
                    </a:lnTo>
                    <a:lnTo>
                      <a:pt x="95" y="67"/>
                    </a:lnTo>
                    <a:lnTo>
                      <a:pt x="126" y="40"/>
                    </a:lnTo>
                    <a:lnTo>
                      <a:pt x="146" y="64"/>
                    </a:lnTo>
                    <a:close/>
                    <a:moveTo>
                      <a:pt x="94" y="68"/>
                    </a:moveTo>
                    <a:lnTo>
                      <a:pt x="94" y="67"/>
                    </a:lnTo>
                    <a:lnTo>
                      <a:pt x="95" y="67"/>
                    </a:lnTo>
                    <a:lnTo>
                      <a:pt x="105" y="78"/>
                    </a:lnTo>
                    <a:lnTo>
                      <a:pt x="94" y="68"/>
                    </a:lnTo>
                    <a:close/>
                    <a:moveTo>
                      <a:pt x="116" y="89"/>
                    </a:moveTo>
                    <a:lnTo>
                      <a:pt x="90" y="115"/>
                    </a:lnTo>
                    <a:lnTo>
                      <a:pt x="67" y="93"/>
                    </a:lnTo>
                    <a:lnTo>
                      <a:pt x="94" y="68"/>
                    </a:lnTo>
                    <a:lnTo>
                      <a:pt x="116" y="89"/>
                    </a:lnTo>
                    <a:close/>
                    <a:moveTo>
                      <a:pt x="66" y="94"/>
                    </a:moveTo>
                    <a:lnTo>
                      <a:pt x="67" y="94"/>
                    </a:lnTo>
                    <a:lnTo>
                      <a:pt x="67" y="93"/>
                    </a:lnTo>
                    <a:lnTo>
                      <a:pt x="78" y="104"/>
                    </a:lnTo>
                    <a:lnTo>
                      <a:pt x="66" y="94"/>
                    </a:lnTo>
                    <a:close/>
                    <a:moveTo>
                      <a:pt x="91" y="114"/>
                    </a:moveTo>
                    <a:lnTo>
                      <a:pt x="64" y="145"/>
                    </a:lnTo>
                    <a:lnTo>
                      <a:pt x="41" y="126"/>
                    </a:lnTo>
                    <a:lnTo>
                      <a:pt x="66" y="94"/>
                    </a:lnTo>
                    <a:lnTo>
                      <a:pt x="91" y="114"/>
                    </a:lnTo>
                    <a:close/>
                    <a:moveTo>
                      <a:pt x="38" y="130"/>
                    </a:moveTo>
                    <a:lnTo>
                      <a:pt x="39" y="128"/>
                    </a:lnTo>
                    <a:lnTo>
                      <a:pt x="41" y="126"/>
                    </a:lnTo>
                    <a:lnTo>
                      <a:pt x="52" y="136"/>
                    </a:lnTo>
                    <a:lnTo>
                      <a:pt x="38" y="130"/>
                    </a:lnTo>
                    <a:close/>
                    <a:moveTo>
                      <a:pt x="67" y="142"/>
                    </a:moveTo>
                    <a:lnTo>
                      <a:pt x="51" y="179"/>
                    </a:lnTo>
                    <a:lnTo>
                      <a:pt x="22" y="166"/>
                    </a:lnTo>
                    <a:lnTo>
                      <a:pt x="38" y="130"/>
                    </a:lnTo>
                    <a:lnTo>
                      <a:pt x="67" y="142"/>
                    </a:lnTo>
                    <a:close/>
                    <a:moveTo>
                      <a:pt x="51" y="179"/>
                    </a:moveTo>
                    <a:lnTo>
                      <a:pt x="36" y="214"/>
                    </a:lnTo>
                    <a:lnTo>
                      <a:pt x="7" y="202"/>
                    </a:lnTo>
                    <a:lnTo>
                      <a:pt x="22" y="166"/>
                    </a:lnTo>
                    <a:lnTo>
                      <a:pt x="51" y="179"/>
                    </a:lnTo>
                    <a:close/>
                    <a:moveTo>
                      <a:pt x="6" y="207"/>
                    </a:moveTo>
                    <a:lnTo>
                      <a:pt x="6" y="204"/>
                    </a:lnTo>
                    <a:lnTo>
                      <a:pt x="7" y="202"/>
                    </a:lnTo>
                    <a:lnTo>
                      <a:pt x="21" y="208"/>
                    </a:lnTo>
                    <a:lnTo>
                      <a:pt x="6" y="207"/>
                    </a:lnTo>
                    <a:close/>
                    <a:moveTo>
                      <a:pt x="37" y="210"/>
                    </a:moveTo>
                    <a:lnTo>
                      <a:pt x="32" y="252"/>
                    </a:lnTo>
                    <a:lnTo>
                      <a:pt x="0" y="249"/>
                    </a:lnTo>
                    <a:lnTo>
                      <a:pt x="6" y="207"/>
                    </a:lnTo>
                    <a:lnTo>
                      <a:pt x="37" y="210"/>
                    </a:lnTo>
                    <a:close/>
                    <a:moveTo>
                      <a:pt x="0" y="250"/>
                    </a:moveTo>
                    <a:lnTo>
                      <a:pt x="0" y="249"/>
                    </a:lnTo>
                    <a:lnTo>
                      <a:pt x="0" y="249"/>
                    </a:lnTo>
                    <a:lnTo>
                      <a:pt x="16" y="250"/>
                    </a:lnTo>
                    <a:lnTo>
                      <a:pt x="0" y="250"/>
                    </a:lnTo>
                    <a:close/>
                    <a:moveTo>
                      <a:pt x="32" y="250"/>
                    </a:moveTo>
                    <a:lnTo>
                      <a:pt x="32" y="287"/>
                    </a:lnTo>
                    <a:lnTo>
                      <a:pt x="0" y="287"/>
                    </a:lnTo>
                    <a:lnTo>
                      <a:pt x="0" y="250"/>
                    </a:lnTo>
                    <a:lnTo>
                      <a:pt x="32" y="250"/>
                    </a:lnTo>
                    <a:close/>
                    <a:moveTo>
                      <a:pt x="0" y="289"/>
                    </a:moveTo>
                    <a:lnTo>
                      <a:pt x="0" y="288"/>
                    </a:lnTo>
                    <a:lnTo>
                      <a:pt x="0" y="287"/>
                    </a:lnTo>
                    <a:lnTo>
                      <a:pt x="16" y="287"/>
                    </a:lnTo>
                    <a:lnTo>
                      <a:pt x="0" y="289"/>
                    </a:lnTo>
                    <a:close/>
                    <a:moveTo>
                      <a:pt x="32" y="285"/>
                    </a:moveTo>
                    <a:lnTo>
                      <a:pt x="37" y="327"/>
                    </a:lnTo>
                    <a:lnTo>
                      <a:pt x="6" y="331"/>
                    </a:lnTo>
                    <a:lnTo>
                      <a:pt x="0" y="289"/>
                    </a:lnTo>
                    <a:lnTo>
                      <a:pt x="32" y="285"/>
                    </a:lnTo>
                    <a:close/>
                    <a:moveTo>
                      <a:pt x="7" y="335"/>
                    </a:moveTo>
                    <a:lnTo>
                      <a:pt x="6" y="333"/>
                    </a:lnTo>
                    <a:lnTo>
                      <a:pt x="6" y="331"/>
                    </a:lnTo>
                    <a:lnTo>
                      <a:pt x="21" y="329"/>
                    </a:lnTo>
                    <a:lnTo>
                      <a:pt x="7" y="335"/>
                    </a:lnTo>
                    <a:close/>
                    <a:moveTo>
                      <a:pt x="36" y="322"/>
                    </a:moveTo>
                    <a:lnTo>
                      <a:pt x="51" y="359"/>
                    </a:lnTo>
                    <a:lnTo>
                      <a:pt x="22" y="371"/>
                    </a:lnTo>
                    <a:lnTo>
                      <a:pt x="7" y="335"/>
                    </a:lnTo>
                    <a:lnTo>
                      <a:pt x="36" y="322"/>
                    </a:lnTo>
                    <a:close/>
                    <a:moveTo>
                      <a:pt x="51" y="359"/>
                    </a:moveTo>
                    <a:lnTo>
                      <a:pt x="67" y="396"/>
                    </a:lnTo>
                    <a:lnTo>
                      <a:pt x="38" y="408"/>
                    </a:lnTo>
                    <a:lnTo>
                      <a:pt x="22" y="371"/>
                    </a:lnTo>
                    <a:lnTo>
                      <a:pt x="51" y="359"/>
                    </a:lnTo>
                    <a:close/>
                    <a:moveTo>
                      <a:pt x="41" y="412"/>
                    </a:moveTo>
                    <a:lnTo>
                      <a:pt x="39" y="410"/>
                    </a:lnTo>
                    <a:lnTo>
                      <a:pt x="38" y="408"/>
                    </a:lnTo>
                    <a:lnTo>
                      <a:pt x="52" y="402"/>
                    </a:lnTo>
                    <a:lnTo>
                      <a:pt x="41" y="412"/>
                    </a:lnTo>
                    <a:close/>
                    <a:moveTo>
                      <a:pt x="64" y="392"/>
                    </a:moveTo>
                    <a:lnTo>
                      <a:pt x="91" y="423"/>
                    </a:lnTo>
                    <a:lnTo>
                      <a:pt x="66" y="443"/>
                    </a:lnTo>
                    <a:lnTo>
                      <a:pt x="41" y="412"/>
                    </a:lnTo>
                    <a:lnTo>
                      <a:pt x="64" y="392"/>
                    </a:lnTo>
                    <a:close/>
                    <a:moveTo>
                      <a:pt x="67" y="444"/>
                    </a:moveTo>
                    <a:lnTo>
                      <a:pt x="67" y="444"/>
                    </a:lnTo>
                    <a:lnTo>
                      <a:pt x="66" y="443"/>
                    </a:lnTo>
                    <a:lnTo>
                      <a:pt x="78" y="434"/>
                    </a:lnTo>
                    <a:lnTo>
                      <a:pt x="67" y="444"/>
                    </a:lnTo>
                    <a:close/>
                    <a:moveTo>
                      <a:pt x="90" y="422"/>
                    </a:moveTo>
                    <a:lnTo>
                      <a:pt x="116" y="448"/>
                    </a:lnTo>
                    <a:lnTo>
                      <a:pt x="94" y="470"/>
                    </a:lnTo>
                    <a:lnTo>
                      <a:pt x="67" y="444"/>
                    </a:lnTo>
                    <a:lnTo>
                      <a:pt x="90" y="422"/>
                    </a:lnTo>
                    <a:close/>
                    <a:moveTo>
                      <a:pt x="96" y="472"/>
                    </a:moveTo>
                    <a:lnTo>
                      <a:pt x="95" y="471"/>
                    </a:lnTo>
                    <a:lnTo>
                      <a:pt x="94" y="470"/>
                    </a:lnTo>
                    <a:lnTo>
                      <a:pt x="105" y="459"/>
                    </a:lnTo>
                    <a:lnTo>
                      <a:pt x="96" y="472"/>
                    </a:lnTo>
                    <a:close/>
                    <a:moveTo>
                      <a:pt x="113" y="446"/>
                    </a:moveTo>
                    <a:lnTo>
                      <a:pt x="145" y="467"/>
                    </a:lnTo>
                    <a:lnTo>
                      <a:pt x="127" y="494"/>
                    </a:lnTo>
                    <a:lnTo>
                      <a:pt x="96" y="472"/>
                    </a:lnTo>
                    <a:lnTo>
                      <a:pt x="113" y="446"/>
                    </a:lnTo>
                    <a:close/>
                    <a:moveTo>
                      <a:pt x="145" y="467"/>
                    </a:moveTo>
                    <a:lnTo>
                      <a:pt x="176" y="488"/>
                    </a:lnTo>
                    <a:lnTo>
                      <a:pt x="159" y="514"/>
                    </a:lnTo>
                    <a:lnTo>
                      <a:pt x="127" y="494"/>
                    </a:lnTo>
                    <a:lnTo>
                      <a:pt x="145" y="467"/>
                    </a:lnTo>
                    <a:close/>
                    <a:moveTo>
                      <a:pt x="163" y="516"/>
                    </a:moveTo>
                    <a:lnTo>
                      <a:pt x="161" y="515"/>
                    </a:lnTo>
                    <a:lnTo>
                      <a:pt x="159" y="514"/>
                    </a:lnTo>
                    <a:lnTo>
                      <a:pt x="167" y="501"/>
                    </a:lnTo>
                    <a:lnTo>
                      <a:pt x="163" y="516"/>
                    </a:lnTo>
                    <a:close/>
                    <a:moveTo>
                      <a:pt x="171" y="486"/>
                    </a:moveTo>
                    <a:lnTo>
                      <a:pt x="213" y="497"/>
                    </a:lnTo>
                    <a:lnTo>
                      <a:pt x="205" y="526"/>
                    </a:lnTo>
                    <a:lnTo>
                      <a:pt x="163" y="516"/>
                    </a:lnTo>
                    <a:lnTo>
                      <a:pt x="171" y="486"/>
                    </a:lnTo>
                    <a:close/>
                    <a:moveTo>
                      <a:pt x="207" y="527"/>
                    </a:moveTo>
                    <a:lnTo>
                      <a:pt x="207" y="527"/>
                    </a:lnTo>
                    <a:lnTo>
                      <a:pt x="205" y="526"/>
                    </a:lnTo>
                    <a:lnTo>
                      <a:pt x="209" y="511"/>
                    </a:lnTo>
                    <a:lnTo>
                      <a:pt x="207" y="527"/>
                    </a:lnTo>
                    <a:close/>
                    <a:moveTo>
                      <a:pt x="211" y="496"/>
                    </a:moveTo>
                    <a:lnTo>
                      <a:pt x="248" y="501"/>
                    </a:lnTo>
                    <a:lnTo>
                      <a:pt x="244" y="532"/>
                    </a:lnTo>
                    <a:lnTo>
                      <a:pt x="207" y="527"/>
                    </a:lnTo>
                    <a:lnTo>
                      <a:pt x="211" y="496"/>
                    </a:lnTo>
                    <a:close/>
                    <a:moveTo>
                      <a:pt x="246" y="532"/>
                    </a:moveTo>
                    <a:lnTo>
                      <a:pt x="245" y="532"/>
                    </a:lnTo>
                    <a:lnTo>
                      <a:pt x="244" y="532"/>
                    </a:lnTo>
                    <a:lnTo>
                      <a:pt x="246" y="517"/>
                    </a:lnTo>
                    <a:lnTo>
                      <a:pt x="246" y="532"/>
                    </a:lnTo>
                    <a:close/>
                    <a:moveTo>
                      <a:pt x="246" y="501"/>
                    </a:moveTo>
                    <a:lnTo>
                      <a:pt x="288" y="501"/>
                    </a:lnTo>
                    <a:lnTo>
                      <a:pt x="288" y="532"/>
                    </a:lnTo>
                    <a:lnTo>
                      <a:pt x="246" y="532"/>
                    </a:lnTo>
                    <a:lnTo>
                      <a:pt x="246" y="501"/>
                    </a:lnTo>
                    <a:close/>
                    <a:moveTo>
                      <a:pt x="290" y="532"/>
                    </a:moveTo>
                    <a:lnTo>
                      <a:pt x="289" y="532"/>
                    </a:lnTo>
                    <a:lnTo>
                      <a:pt x="288" y="532"/>
                    </a:lnTo>
                    <a:lnTo>
                      <a:pt x="288" y="517"/>
                    </a:lnTo>
                    <a:lnTo>
                      <a:pt x="290" y="532"/>
                    </a:lnTo>
                    <a:close/>
                    <a:moveTo>
                      <a:pt x="285" y="501"/>
                    </a:moveTo>
                    <a:lnTo>
                      <a:pt x="327" y="496"/>
                    </a:lnTo>
                    <a:lnTo>
                      <a:pt x="331" y="527"/>
                    </a:lnTo>
                    <a:lnTo>
                      <a:pt x="290" y="532"/>
                    </a:lnTo>
                    <a:lnTo>
                      <a:pt x="285" y="501"/>
                    </a:lnTo>
                    <a:close/>
                    <a:moveTo>
                      <a:pt x="333" y="526"/>
                    </a:moveTo>
                    <a:lnTo>
                      <a:pt x="332" y="526"/>
                    </a:lnTo>
                    <a:lnTo>
                      <a:pt x="331" y="527"/>
                    </a:lnTo>
                    <a:lnTo>
                      <a:pt x="329" y="511"/>
                    </a:lnTo>
                    <a:lnTo>
                      <a:pt x="333" y="526"/>
                    </a:lnTo>
                    <a:close/>
                    <a:moveTo>
                      <a:pt x="325" y="497"/>
                    </a:moveTo>
                    <a:lnTo>
                      <a:pt x="362" y="486"/>
                    </a:lnTo>
                    <a:lnTo>
                      <a:pt x="370" y="516"/>
                    </a:lnTo>
                    <a:lnTo>
                      <a:pt x="333" y="526"/>
                    </a:lnTo>
                    <a:lnTo>
                      <a:pt x="325" y="497"/>
                    </a:lnTo>
                    <a:close/>
                    <a:moveTo>
                      <a:pt x="373" y="515"/>
                    </a:moveTo>
                    <a:lnTo>
                      <a:pt x="372" y="515"/>
                    </a:lnTo>
                    <a:lnTo>
                      <a:pt x="370" y="516"/>
                    </a:lnTo>
                    <a:lnTo>
                      <a:pt x="366" y="501"/>
                    </a:lnTo>
                    <a:lnTo>
                      <a:pt x="373" y="515"/>
                    </a:lnTo>
                    <a:close/>
                    <a:moveTo>
                      <a:pt x="358" y="488"/>
                    </a:moveTo>
                    <a:lnTo>
                      <a:pt x="395" y="466"/>
                    </a:lnTo>
                    <a:lnTo>
                      <a:pt x="410" y="494"/>
                    </a:lnTo>
                    <a:lnTo>
                      <a:pt x="373" y="515"/>
                    </a:lnTo>
                    <a:lnTo>
                      <a:pt x="358" y="488"/>
                    </a:lnTo>
                    <a:close/>
                    <a:moveTo>
                      <a:pt x="411" y="494"/>
                    </a:moveTo>
                    <a:lnTo>
                      <a:pt x="410" y="494"/>
                    </a:lnTo>
                    <a:lnTo>
                      <a:pt x="410" y="494"/>
                    </a:lnTo>
                    <a:lnTo>
                      <a:pt x="403" y="480"/>
                    </a:lnTo>
                    <a:lnTo>
                      <a:pt x="411" y="494"/>
                    </a:lnTo>
                    <a:close/>
                    <a:moveTo>
                      <a:pt x="394" y="467"/>
                    </a:moveTo>
                    <a:lnTo>
                      <a:pt x="425" y="446"/>
                    </a:lnTo>
                    <a:lnTo>
                      <a:pt x="443" y="472"/>
                    </a:lnTo>
                    <a:lnTo>
                      <a:pt x="411" y="494"/>
                    </a:lnTo>
                    <a:lnTo>
                      <a:pt x="394" y="467"/>
                    </a:lnTo>
                    <a:close/>
                    <a:moveTo>
                      <a:pt x="445" y="470"/>
                    </a:moveTo>
                    <a:lnTo>
                      <a:pt x="444" y="471"/>
                    </a:lnTo>
                    <a:lnTo>
                      <a:pt x="443" y="472"/>
                    </a:lnTo>
                    <a:lnTo>
                      <a:pt x="433" y="459"/>
                    </a:lnTo>
                    <a:lnTo>
                      <a:pt x="445" y="470"/>
                    </a:lnTo>
                    <a:close/>
                    <a:moveTo>
                      <a:pt x="422" y="448"/>
                    </a:moveTo>
                    <a:lnTo>
                      <a:pt x="449" y="422"/>
                    </a:lnTo>
                    <a:lnTo>
                      <a:pt x="471" y="444"/>
                    </a:lnTo>
                    <a:lnTo>
                      <a:pt x="445" y="470"/>
                    </a:lnTo>
                    <a:lnTo>
                      <a:pt x="422" y="448"/>
                    </a:lnTo>
                    <a:close/>
                    <a:moveTo>
                      <a:pt x="473" y="442"/>
                    </a:moveTo>
                    <a:lnTo>
                      <a:pt x="472" y="443"/>
                    </a:lnTo>
                    <a:lnTo>
                      <a:pt x="471" y="444"/>
                    </a:lnTo>
                    <a:lnTo>
                      <a:pt x="460" y="434"/>
                    </a:lnTo>
                    <a:lnTo>
                      <a:pt x="473" y="442"/>
                    </a:lnTo>
                    <a:close/>
                    <a:moveTo>
                      <a:pt x="447" y="424"/>
                    </a:moveTo>
                    <a:lnTo>
                      <a:pt x="468" y="393"/>
                    </a:lnTo>
                    <a:lnTo>
                      <a:pt x="494" y="410"/>
                    </a:lnTo>
                    <a:lnTo>
                      <a:pt x="473" y="442"/>
                    </a:lnTo>
                    <a:lnTo>
                      <a:pt x="447" y="424"/>
                    </a:lnTo>
                    <a:close/>
                    <a:moveTo>
                      <a:pt x="495" y="410"/>
                    </a:moveTo>
                    <a:lnTo>
                      <a:pt x="495" y="410"/>
                    </a:lnTo>
                    <a:lnTo>
                      <a:pt x="494" y="410"/>
                    </a:lnTo>
                    <a:lnTo>
                      <a:pt x="480" y="402"/>
                    </a:lnTo>
                    <a:lnTo>
                      <a:pt x="495" y="410"/>
                    </a:lnTo>
                    <a:close/>
                    <a:moveTo>
                      <a:pt x="467" y="394"/>
                    </a:moveTo>
                    <a:lnTo>
                      <a:pt x="488" y="357"/>
                    </a:lnTo>
                    <a:lnTo>
                      <a:pt x="515" y="373"/>
                    </a:lnTo>
                    <a:lnTo>
                      <a:pt x="495" y="410"/>
                    </a:lnTo>
                    <a:lnTo>
                      <a:pt x="467" y="394"/>
                    </a:lnTo>
                    <a:close/>
                    <a:moveTo>
                      <a:pt x="517" y="369"/>
                    </a:moveTo>
                    <a:lnTo>
                      <a:pt x="516" y="371"/>
                    </a:lnTo>
                    <a:lnTo>
                      <a:pt x="515" y="373"/>
                    </a:lnTo>
                    <a:lnTo>
                      <a:pt x="502" y="365"/>
                    </a:lnTo>
                    <a:lnTo>
                      <a:pt x="517" y="369"/>
                    </a:lnTo>
                    <a:close/>
                    <a:moveTo>
                      <a:pt x="486" y="361"/>
                    </a:moveTo>
                    <a:lnTo>
                      <a:pt x="497" y="324"/>
                    </a:lnTo>
                    <a:lnTo>
                      <a:pt x="527" y="333"/>
                    </a:lnTo>
                    <a:lnTo>
                      <a:pt x="517" y="369"/>
                    </a:lnTo>
                    <a:lnTo>
                      <a:pt x="486" y="361"/>
                    </a:lnTo>
                    <a:close/>
                    <a:moveTo>
                      <a:pt x="527" y="331"/>
                    </a:moveTo>
                    <a:lnTo>
                      <a:pt x="527" y="332"/>
                    </a:lnTo>
                    <a:lnTo>
                      <a:pt x="527" y="333"/>
                    </a:lnTo>
                    <a:lnTo>
                      <a:pt x="512" y="329"/>
                    </a:lnTo>
                    <a:lnTo>
                      <a:pt x="527" y="331"/>
                    </a:lnTo>
                    <a:close/>
                    <a:moveTo>
                      <a:pt x="497" y="327"/>
                    </a:moveTo>
                    <a:lnTo>
                      <a:pt x="502" y="285"/>
                    </a:lnTo>
                    <a:lnTo>
                      <a:pt x="532" y="289"/>
                    </a:lnTo>
                    <a:lnTo>
                      <a:pt x="527" y="331"/>
                    </a:lnTo>
                    <a:lnTo>
                      <a:pt x="497" y="32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5" name="Freeform 223">
                <a:extLst>
                  <a:ext uri="{FF2B5EF4-FFF2-40B4-BE49-F238E27FC236}">
                    <a16:creationId xmlns:a16="http://schemas.microsoft.com/office/drawing/2014/main" id="{51986A01-D77F-F105-A0C7-BF958D3C4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371"/>
                <a:ext cx="101" cy="246"/>
              </a:xfrm>
              <a:custGeom>
                <a:avLst/>
                <a:gdLst>
                  <a:gd name="T0" fmla="*/ 480 w 507"/>
                  <a:gd name="T1" fmla="*/ 637 h 1233"/>
                  <a:gd name="T2" fmla="*/ 485 w 507"/>
                  <a:gd name="T3" fmla="*/ 590 h 1233"/>
                  <a:gd name="T4" fmla="*/ 495 w 507"/>
                  <a:gd name="T5" fmla="*/ 522 h 1233"/>
                  <a:gd name="T6" fmla="*/ 507 w 507"/>
                  <a:gd name="T7" fmla="*/ 450 h 1233"/>
                  <a:gd name="T8" fmla="*/ 507 w 507"/>
                  <a:gd name="T9" fmla="*/ 366 h 1233"/>
                  <a:gd name="T10" fmla="*/ 507 w 507"/>
                  <a:gd name="T11" fmla="*/ 277 h 1233"/>
                  <a:gd name="T12" fmla="*/ 495 w 507"/>
                  <a:gd name="T13" fmla="*/ 194 h 1233"/>
                  <a:gd name="T14" fmla="*/ 470 w 507"/>
                  <a:gd name="T15" fmla="*/ 120 h 1233"/>
                  <a:gd name="T16" fmla="*/ 428 w 507"/>
                  <a:gd name="T17" fmla="*/ 63 h 1233"/>
                  <a:gd name="T18" fmla="*/ 365 w 507"/>
                  <a:gd name="T19" fmla="*/ 21 h 1233"/>
                  <a:gd name="T20" fmla="*/ 281 w 507"/>
                  <a:gd name="T21" fmla="*/ 0 h 1233"/>
                  <a:gd name="T22" fmla="*/ 209 w 507"/>
                  <a:gd name="T23" fmla="*/ 16 h 1233"/>
                  <a:gd name="T24" fmla="*/ 151 w 507"/>
                  <a:gd name="T25" fmla="*/ 47 h 1233"/>
                  <a:gd name="T26" fmla="*/ 110 w 507"/>
                  <a:gd name="T27" fmla="*/ 105 h 1233"/>
                  <a:gd name="T28" fmla="*/ 78 w 507"/>
                  <a:gd name="T29" fmla="*/ 172 h 1233"/>
                  <a:gd name="T30" fmla="*/ 57 w 507"/>
                  <a:gd name="T31" fmla="*/ 251 h 1233"/>
                  <a:gd name="T32" fmla="*/ 41 w 507"/>
                  <a:gd name="T33" fmla="*/ 334 h 1233"/>
                  <a:gd name="T34" fmla="*/ 36 w 507"/>
                  <a:gd name="T35" fmla="*/ 418 h 1233"/>
                  <a:gd name="T36" fmla="*/ 31 w 507"/>
                  <a:gd name="T37" fmla="*/ 491 h 1233"/>
                  <a:gd name="T38" fmla="*/ 31 w 507"/>
                  <a:gd name="T39" fmla="*/ 554 h 1233"/>
                  <a:gd name="T40" fmla="*/ 31 w 507"/>
                  <a:gd name="T41" fmla="*/ 601 h 1233"/>
                  <a:gd name="T42" fmla="*/ 26 w 507"/>
                  <a:gd name="T43" fmla="*/ 647 h 1233"/>
                  <a:gd name="T44" fmla="*/ 15 w 507"/>
                  <a:gd name="T45" fmla="*/ 716 h 1233"/>
                  <a:gd name="T46" fmla="*/ 5 w 507"/>
                  <a:gd name="T47" fmla="*/ 788 h 1233"/>
                  <a:gd name="T48" fmla="*/ 0 w 507"/>
                  <a:gd name="T49" fmla="*/ 872 h 1233"/>
                  <a:gd name="T50" fmla="*/ 0 w 507"/>
                  <a:gd name="T51" fmla="*/ 960 h 1233"/>
                  <a:gd name="T52" fmla="*/ 10 w 507"/>
                  <a:gd name="T53" fmla="*/ 1039 h 1233"/>
                  <a:gd name="T54" fmla="*/ 31 w 507"/>
                  <a:gd name="T55" fmla="*/ 1112 h 1233"/>
                  <a:gd name="T56" fmla="*/ 68 w 507"/>
                  <a:gd name="T57" fmla="*/ 1175 h 1233"/>
                  <a:gd name="T58" fmla="*/ 125 w 507"/>
                  <a:gd name="T59" fmla="*/ 1216 h 1233"/>
                  <a:gd name="T60" fmla="*/ 209 w 507"/>
                  <a:gd name="T61" fmla="*/ 1233 h 1233"/>
                  <a:gd name="T62" fmla="*/ 287 w 507"/>
                  <a:gd name="T63" fmla="*/ 1221 h 1233"/>
                  <a:gd name="T64" fmla="*/ 349 w 507"/>
                  <a:gd name="T65" fmla="*/ 1191 h 1233"/>
                  <a:gd name="T66" fmla="*/ 396 w 507"/>
                  <a:gd name="T67" fmla="*/ 1133 h 1233"/>
                  <a:gd name="T68" fmla="*/ 428 w 507"/>
                  <a:gd name="T69" fmla="*/ 1065 h 1233"/>
                  <a:gd name="T70" fmla="*/ 454 w 507"/>
                  <a:gd name="T71" fmla="*/ 987 h 1233"/>
                  <a:gd name="T72" fmla="*/ 465 w 507"/>
                  <a:gd name="T73" fmla="*/ 903 h 1233"/>
                  <a:gd name="T74" fmla="*/ 475 w 507"/>
                  <a:gd name="T75" fmla="*/ 825 h 1233"/>
                  <a:gd name="T76" fmla="*/ 480 w 507"/>
                  <a:gd name="T77" fmla="*/ 747 h 1233"/>
                  <a:gd name="T78" fmla="*/ 480 w 507"/>
                  <a:gd name="T79" fmla="*/ 684 h 1233"/>
                  <a:gd name="T80" fmla="*/ 480 w 507"/>
                  <a:gd name="T81" fmla="*/ 637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7" h="1233">
                    <a:moveTo>
                      <a:pt x="480" y="637"/>
                    </a:moveTo>
                    <a:lnTo>
                      <a:pt x="485" y="590"/>
                    </a:lnTo>
                    <a:lnTo>
                      <a:pt x="495" y="522"/>
                    </a:lnTo>
                    <a:lnTo>
                      <a:pt x="507" y="450"/>
                    </a:lnTo>
                    <a:lnTo>
                      <a:pt x="507" y="366"/>
                    </a:lnTo>
                    <a:lnTo>
                      <a:pt x="507" y="277"/>
                    </a:lnTo>
                    <a:lnTo>
                      <a:pt x="495" y="194"/>
                    </a:lnTo>
                    <a:lnTo>
                      <a:pt x="470" y="120"/>
                    </a:lnTo>
                    <a:lnTo>
                      <a:pt x="428" y="63"/>
                    </a:lnTo>
                    <a:lnTo>
                      <a:pt x="365" y="21"/>
                    </a:lnTo>
                    <a:lnTo>
                      <a:pt x="281" y="0"/>
                    </a:lnTo>
                    <a:lnTo>
                      <a:pt x="209" y="16"/>
                    </a:lnTo>
                    <a:lnTo>
                      <a:pt x="151" y="47"/>
                    </a:lnTo>
                    <a:lnTo>
                      <a:pt x="110" y="105"/>
                    </a:lnTo>
                    <a:lnTo>
                      <a:pt x="78" y="172"/>
                    </a:lnTo>
                    <a:lnTo>
                      <a:pt x="57" y="251"/>
                    </a:lnTo>
                    <a:lnTo>
                      <a:pt x="41" y="334"/>
                    </a:lnTo>
                    <a:lnTo>
                      <a:pt x="36" y="418"/>
                    </a:lnTo>
                    <a:lnTo>
                      <a:pt x="31" y="491"/>
                    </a:lnTo>
                    <a:lnTo>
                      <a:pt x="31" y="554"/>
                    </a:lnTo>
                    <a:lnTo>
                      <a:pt x="31" y="601"/>
                    </a:lnTo>
                    <a:lnTo>
                      <a:pt x="26" y="647"/>
                    </a:lnTo>
                    <a:lnTo>
                      <a:pt x="15" y="716"/>
                    </a:lnTo>
                    <a:lnTo>
                      <a:pt x="5" y="788"/>
                    </a:lnTo>
                    <a:lnTo>
                      <a:pt x="0" y="872"/>
                    </a:lnTo>
                    <a:lnTo>
                      <a:pt x="0" y="960"/>
                    </a:lnTo>
                    <a:lnTo>
                      <a:pt x="10" y="1039"/>
                    </a:lnTo>
                    <a:lnTo>
                      <a:pt x="31" y="1112"/>
                    </a:lnTo>
                    <a:lnTo>
                      <a:pt x="68" y="1175"/>
                    </a:lnTo>
                    <a:lnTo>
                      <a:pt x="125" y="1216"/>
                    </a:lnTo>
                    <a:lnTo>
                      <a:pt x="209" y="1233"/>
                    </a:lnTo>
                    <a:lnTo>
                      <a:pt x="287" y="1221"/>
                    </a:lnTo>
                    <a:lnTo>
                      <a:pt x="349" y="1191"/>
                    </a:lnTo>
                    <a:lnTo>
                      <a:pt x="396" y="1133"/>
                    </a:lnTo>
                    <a:lnTo>
                      <a:pt x="428" y="1065"/>
                    </a:lnTo>
                    <a:lnTo>
                      <a:pt x="454" y="987"/>
                    </a:lnTo>
                    <a:lnTo>
                      <a:pt x="465" y="903"/>
                    </a:lnTo>
                    <a:lnTo>
                      <a:pt x="475" y="825"/>
                    </a:lnTo>
                    <a:lnTo>
                      <a:pt x="480" y="747"/>
                    </a:lnTo>
                    <a:lnTo>
                      <a:pt x="480" y="684"/>
                    </a:lnTo>
                    <a:lnTo>
                      <a:pt x="480" y="637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6" name="Freeform 224">
                <a:extLst>
                  <a:ext uri="{FF2B5EF4-FFF2-40B4-BE49-F238E27FC236}">
                    <a16:creationId xmlns:a16="http://schemas.microsoft.com/office/drawing/2014/main" id="{AB6CFFF2-3E01-86BE-6811-711E37081D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29" y="2368"/>
                <a:ext cx="107" cy="252"/>
              </a:xfrm>
              <a:custGeom>
                <a:avLst/>
                <a:gdLst>
                  <a:gd name="T0" fmla="*/ 486 w 538"/>
                  <a:gd name="T1" fmla="*/ 603 h 1263"/>
                  <a:gd name="T2" fmla="*/ 496 w 538"/>
                  <a:gd name="T3" fmla="*/ 535 h 1263"/>
                  <a:gd name="T4" fmla="*/ 528 w 538"/>
                  <a:gd name="T5" fmla="*/ 540 h 1263"/>
                  <a:gd name="T6" fmla="*/ 528 w 538"/>
                  <a:gd name="T7" fmla="*/ 539 h 1263"/>
                  <a:gd name="T8" fmla="*/ 538 w 538"/>
                  <a:gd name="T9" fmla="*/ 465 h 1263"/>
                  <a:gd name="T10" fmla="*/ 506 w 538"/>
                  <a:gd name="T11" fmla="*/ 381 h 1263"/>
                  <a:gd name="T12" fmla="*/ 538 w 538"/>
                  <a:gd name="T13" fmla="*/ 291 h 1263"/>
                  <a:gd name="T14" fmla="*/ 528 w 538"/>
                  <a:gd name="T15" fmla="*/ 207 h 1263"/>
                  <a:gd name="T16" fmla="*/ 511 w 538"/>
                  <a:gd name="T17" fmla="*/ 209 h 1263"/>
                  <a:gd name="T18" fmla="*/ 497 w 538"/>
                  <a:gd name="T19" fmla="*/ 214 h 1263"/>
                  <a:gd name="T20" fmla="*/ 473 w 538"/>
                  <a:gd name="T21" fmla="*/ 144 h 1263"/>
                  <a:gd name="T22" fmla="*/ 455 w 538"/>
                  <a:gd name="T23" fmla="*/ 67 h 1263"/>
                  <a:gd name="T24" fmla="*/ 390 w 538"/>
                  <a:gd name="T25" fmla="*/ 23 h 1263"/>
                  <a:gd name="T26" fmla="*/ 381 w 538"/>
                  <a:gd name="T27" fmla="*/ 36 h 1263"/>
                  <a:gd name="T28" fmla="*/ 378 w 538"/>
                  <a:gd name="T29" fmla="*/ 52 h 1263"/>
                  <a:gd name="T30" fmla="*/ 301 w 538"/>
                  <a:gd name="T31" fmla="*/ 30 h 1263"/>
                  <a:gd name="T32" fmla="*/ 219 w 538"/>
                  <a:gd name="T33" fmla="*/ 16 h 1263"/>
                  <a:gd name="T34" fmla="*/ 159 w 538"/>
                  <a:gd name="T35" fmla="*/ 49 h 1263"/>
                  <a:gd name="T36" fmla="*/ 167 w 538"/>
                  <a:gd name="T37" fmla="*/ 62 h 1263"/>
                  <a:gd name="T38" fmla="*/ 180 w 538"/>
                  <a:gd name="T39" fmla="*/ 71 h 1263"/>
                  <a:gd name="T40" fmla="*/ 139 w 538"/>
                  <a:gd name="T41" fmla="*/ 126 h 1263"/>
                  <a:gd name="T42" fmla="*/ 79 w 538"/>
                  <a:gd name="T43" fmla="*/ 183 h 1263"/>
                  <a:gd name="T44" fmla="*/ 57 w 538"/>
                  <a:gd name="T45" fmla="*/ 262 h 1263"/>
                  <a:gd name="T46" fmla="*/ 73 w 538"/>
                  <a:gd name="T47" fmla="*/ 266 h 1263"/>
                  <a:gd name="T48" fmla="*/ 88 w 538"/>
                  <a:gd name="T49" fmla="*/ 269 h 1263"/>
                  <a:gd name="T50" fmla="*/ 73 w 538"/>
                  <a:gd name="T51" fmla="*/ 350 h 1263"/>
                  <a:gd name="T52" fmla="*/ 68 w 538"/>
                  <a:gd name="T53" fmla="*/ 435 h 1263"/>
                  <a:gd name="T54" fmla="*/ 31 w 538"/>
                  <a:gd name="T55" fmla="*/ 505 h 1263"/>
                  <a:gd name="T56" fmla="*/ 31 w 538"/>
                  <a:gd name="T57" fmla="*/ 506 h 1263"/>
                  <a:gd name="T58" fmla="*/ 63 w 538"/>
                  <a:gd name="T59" fmla="*/ 569 h 1263"/>
                  <a:gd name="T60" fmla="*/ 63 w 538"/>
                  <a:gd name="T61" fmla="*/ 618 h 1263"/>
                  <a:gd name="T62" fmla="*/ 31 w 538"/>
                  <a:gd name="T63" fmla="*/ 613 h 1263"/>
                  <a:gd name="T64" fmla="*/ 57 w 538"/>
                  <a:gd name="T65" fmla="*/ 664 h 1263"/>
                  <a:gd name="T66" fmla="*/ 16 w 538"/>
                  <a:gd name="T67" fmla="*/ 729 h 1263"/>
                  <a:gd name="T68" fmla="*/ 36 w 538"/>
                  <a:gd name="T69" fmla="*/ 806 h 1263"/>
                  <a:gd name="T70" fmla="*/ 5 w 538"/>
                  <a:gd name="T71" fmla="*/ 801 h 1263"/>
                  <a:gd name="T72" fmla="*/ 5 w 538"/>
                  <a:gd name="T73" fmla="*/ 803 h 1263"/>
                  <a:gd name="T74" fmla="*/ 31 w 538"/>
                  <a:gd name="T75" fmla="*/ 887 h 1263"/>
                  <a:gd name="T76" fmla="*/ 0 w 538"/>
                  <a:gd name="T77" fmla="*/ 977 h 1263"/>
                  <a:gd name="T78" fmla="*/ 11 w 538"/>
                  <a:gd name="T79" fmla="*/ 1056 h 1263"/>
                  <a:gd name="T80" fmla="*/ 26 w 538"/>
                  <a:gd name="T81" fmla="*/ 1054 h 1263"/>
                  <a:gd name="T82" fmla="*/ 41 w 538"/>
                  <a:gd name="T83" fmla="*/ 1050 h 1263"/>
                  <a:gd name="T84" fmla="*/ 61 w 538"/>
                  <a:gd name="T85" fmla="*/ 1119 h 1263"/>
                  <a:gd name="T86" fmla="*/ 72 w 538"/>
                  <a:gd name="T87" fmla="*/ 1201 h 1263"/>
                  <a:gd name="T88" fmla="*/ 132 w 538"/>
                  <a:gd name="T89" fmla="*/ 1245 h 1263"/>
                  <a:gd name="T90" fmla="*/ 141 w 538"/>
                  <a:gd name="T91" fmla="*/ 1231 h 1263"/>
                  <a:gd name="T92" fmla="*/ 144 w 538"/>
                  <a:gd name="T93" fmla="*/ 1216 h 1263"/>
                  <a:gd name="T94" fmla="*/ 223 w 538"/>
                  <a:gd name="T95" fmla="*/ 1231 h 1263"/>
                  <a:gd name="T96" fmla="*/ 307 w 538"/>
                  <a:gd name="T97" fmla="*/ 1252 h 1263"/>
                  <a:gd name="T98" fmla="*/ 373 w 538"/>
                  <a:gd name="T99" fmla="*/ 1219 h 1263"/>
                  <a:gd name="T100" fmla="*/ 365 w 538"/>
                  <a:gd name="T101" fmla="*/ 1206 h 1263"/>
                  <a:gd name="T102" fmla="*/ 353 w 538"/>
                  <a:gd name="T103" fmla="*/ 1196 h 1263"/>
                  <a:gd name="T104" fmla="*/ 398 w 538"/>
                  <a:gd name="T105" fmla="*/ 1142 h 1263"/>
                  <a:gd name="T106" fmla="*/ 458 w 538"/>
                  <a:gd name="T107" fmla="*/ 1086 h 1263"/>
                  <a:gd name="T108" fmla="*/ 485 w 538"/>
                  <a:gd name="T109" fmla="*/ 1007 h 1263"/>
                  <a:gd name="T110" fmla="*/ 470 w 538"/>
                  <a:gd name="T111" fmla="*/ 1002 h 1263"/>
                  <a:gd name="T112" fmla="*/ 454 w 538"/>
                  <a:gd name="T113" fmla="*/ 1000 h 1263"/>
                  <a:gd name="T114" fmla="*/ 464 w 538"/>
                  <a:gd name="T115" fmla="*/ 916 h 1263"/>
                  <a:gd name="T116" fmla="*/ 506 w 538"/>
                  <a:gd name="T117" fmla="*/ 842 h 1263"/>
                  <a:gd name="T118" fmla="*/ 511 w 538"/>
                  <a:gd name="T119" fmla="*/ 763 h 1263"/>
                  <a:gd name="T120" fmla="*/ 511 w 538"/>
                  <a:gd name="T121" fmla="*/ 762 h 1263"/>
                  <a:gd name="T122" fmla="*/ 481 w 538"/>
                  <a:gd name="T123" fmla="*/ 699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8" h="1263">
                    <a:moveTo>
                      <a:pt x="481" y="650"/>
                    </a:moveTo>
                    <a:lnTo>
                      <a:pt x="486" y="603"/>
                    </a:lnTo>
                    <a:lnTo>
                      <a:pt x="517" y="607"/>
                    </a:lnTo>
                    <a:lnTo>
                      <a:pt x="511" y="654"/>
                    </a:lnTo>
                    <a:lnTo>
                      <a:pt x="481" y="650"/>
                    </a:lnTo>
                    <a:close/>
                    <a:moveTo>
                      <a:pt x="486" y="603"/>
                    </a:moveTo>
                    <a:lnTo>
                      <a:pt x="486" y="604"/>
                    </a:lnTo>
                    <a:lnTo>
                      <a:pt x="486" y="603"/>
                    </a:lnTo>
                    <a:lnTo>
                      <a:pt x="501" y="605"/>
                    </a:lnTo>
                    <a:lnTo>
                      <a:pt x="486" y="603"/>
                    </a:lnTo>
                    <a:close/>
                    <a:moveTo>
                      <a:pt x="486" y="603"/>
                    </a:moveTo>
                    <a:lnTo>
                      <a:pt x="496" y="535"/>
                    </a:lnTo>
                    <a:lnTo>
                      <a:pt x="528" y="540"/>
                    </a:lnTo>
                    <a:lnTo>
                      <a:pt x="516" y="607"/>
                    </a:lnTo>
                    <a:lnTo>
                      <a:pt x="486" y="603"/>
                    </a:lnTo>
                    <a:close/>
                    <a:moveTo>
                      <a:pt x="528" y="539"/>
                    </a:moveTo>
                    <a:lnTo>
                      <a:pt x="527" y="541"/>
                    </a:lnTo>
                    <a:lnTo>
                      <a:pt x="528" y="540"/>
                    </a:lnTo>
                    <a:lnTo>
                      <a:pt x="511" y="537"/>
                    </a:lnTo>
                    <a:lnTo>
                      <a:pt x="528" y="539"/>
                    </a:lnTo>
                    <a:close/>
                    <a:moveTo>
                      <a:pt x="496" y="535"/>
                    </a:moveTo>
                    <a:lnTo>
                      <a:pt x="506" y="463"/>
                    </a:lnTo>
                    <a:lnTo>
                      <a:pt x="538" y="467"/>
                    </a:lnTo>
                    <a:lnTo>
                      <a:pt x="528" y="539"/>
                    </a:lnTo>
                    <a:lnTo>
                      <a:pt x="496" y="535"/>
                    </a:lnTo>
                    <a:close/>
                    <a:moveTo>
                      <a:pt x="538" y="465"/>
                    </a:moveTo>
                    <a:lnTo>
                      <a:pt x="538" y="466"/>
                    </a:lnTo>
                    <a:lnTo>
                      <a:pt x="538" y="467"/>
                    </a:lnTo>
                    <a:lnTo>
                      <a:pt x="523" y="465"/>
                    </a:lnTo>
                    <a:lnTo>
                      <a:pt x="538" y="465"/>
                    </a:lnTo>
                    <a:close/>
                    <a:moveTo>
                      <a:pt x="506" y="465"/>
                    </a:moveTo>
                    <a:lnTo>
                      <a:pt x="506" y="381"/>
                    </a:lnTo>
                    <a:lnTo>
                      <a:pt x="538" y="381"/>
                    </a:lnTo>
                    <a:lnTo>
                      <a:pt x="538" y="465"/>
                    </a:lnTo>
                    <a:lnTo>
                      <a:pt x="506" y="465"/>
                    </a:lnTo>
                    <a:close/>
                    <a:moveTo>
                      <a:pt x="506" y="381"/>
                    </a:moveTo>
                    <a:lnTo>
                      <a:pt x="506" y="292"/>
                    </a:lnTo>
                    <a:lnTo>
                      <a:pt x="538" y="292"/>
                    </a:lnTo>
                    <a:lnTo>
                      <a:pt x="538" y="381"/>
                    </a:lnTo>
                    <a:lnTo>
                      <a:pt x="506" y="381"/>
                    </a:lnTo>
                    <a:close/>
                    <a:moveTo>
                      <a:pt x="538" y="290"/>
                    </a:moveTo>
                    <a:lnTo>
                      <a:pt x="538" y="291"/>
                    </a:lnTo>
                    <a:lnTo>
                      <a:pt x="538" y="292"/>
                    </a:lnTo>
                    <a:lnTo>
                      <a:pt x="523" y="292"/>
                    </a:lnTo>
                    <a:lnTo>
                      <a:pt x="538" y="290"/>
                    </a:lnTo>
                    <a:close/>
                    <a:moveTo>
                      <a:pt x="506" y="293"/>
                    </a:moveTo>
                    <a:lnTo>
                      <a:pt x="496" y="211"/>
                    </a:lnTo>
                    <a:lnTo>
                      <a:pt x="528" y="207"/>
                    </a:lnTo>
                    <a:lnTo>
                      <a:pt x="538" y="290"/>
                    </a:lnTo>
                    <a:lnTo>
                      <a:pt x="506" y="293"/>
                    </a:lnTo>
                    <a:close/>
                    <a:moveTo>
                      <a:pt x="527" y="204"/>
                    </a:moveTo>
                    <a:lnTo>
                      <a:pt x="527" y="205"/>
                    </a:lnTo>
                    <a:lnTo>
                      <a:pt x="528" y="207"/>
                    </a:lnTo>
                    <a:lnTo>
                      <a:pt x="511" y="209"/>
                    </a:lnTo>
                    <a:lnTo>
                      <a:pt x="527" y="204"/>
                    </a:lnTo>
                    <a:close/>
                    <a:moveTo>
                      <a:pt x="497" y="214"/>
                    </a:moveTo>
                    <a:lnTo>
                      <a:pt x="471" y="140"/>
                    </a:lnTo>
                    <a:lnTo>
                      <a:pt x="500" y="130"/>
                    </a:lnTo>
                    <a:lnTo>
                      <a:pt x="527" y="204"/>
                    </a:lnTo>
                    <a:lnTo>
                      <a:pt x="497" y="214"/>
                    </a:lnTo>
                    <a:close/>
                    <a:moveTo>
                      <a:pt x="498" y="126"/>
                    </a:moveTo>
                    <a:lnTo>
                      <a:pt x="499" y="128"/>
                    </a:lnTo>
                    <a:lnTo>
                      <a:pt x="500" y="130"/>
                    </a:lnTo>
                    <a:lnTo>
                      <a:pt x="486" y="135"/>
                    </a:lnTo>
                    <a:lnTo>
                      <a:pt x="498" y="126"/>
                    </a:lnTo>
                    <a:close/>
                    <a:moveTo>
                      <a:pt x="473" y="144"/>
                    </a:moveTo>
                    <a:lnTo>
                      <a:pt x="431" y="87"/>
                    </a:lnTo>
                    <a:lnTo>
                      <a:pt x="456" y="69"/>
                    </a:lnTo>
                    <a:lnTo>
                      <a:pt x="498" y="126"/>
                    </a:lnTo>
                    <a:lnTo>
                      <a:pt x="473" y="144"/>
                    </a:lnTo>
                    <a:close/>
                    <a:moveTo>
                      <a:pt x="452" y="65"/>
                    </a:moveTo>
                    <a:lnTo>
                      <a:pt x="455" y="67"/>
                    </a:lnTo>
                    <a:lnTo>
                      <a:pt x="456" y="69"/>
                    </a:lnTo>
                    <a:lnTo>
                      <a:pt x="444" y="78"/>
                    </a:lnTo>
                    <a:lnTo>
                      <a:pt x="452" y="65"/>
                    </a:lnTo>
                    <a:close/>
                    <a:moveTo>
                      <a:pt x="435" y="90"/>
                    </a:moveTo>
                    <a:lnTo>
                      <a:pt x="373" y="50"/>
                    </a:lnTo>
                    <a:lnTo>
                      <a:pt x="390" y="23"/>
                    </a:lnTo>
                    <a:lnTo>
                      <a:pt x="452" y="65"/>
                    </a:lnTo>
                    <a:lnTo>
                      <a:pt x="435" y="90"/>
                    </a:lnTo>
                    <a:close/>
                    <a:moveTo>
                      <a:pt x="385" y="21"/>
                    </a:moveTo>
                    <a:lnTo>
                      <a:pt x="388" y="22"/>
                    </a:lnTo>
                    <a:lnTo>
                      <a:pt x="390" y="23"/>
                    </a:lnTo>
                    <a:lnTo>
                      <a:pt x="381" y="36"/>
                    </a:lnTo>
                    <a:lnTo>
                      <a:pt x="385" y="21"/>
                    </a:lnTo>
                    <a:close/>
                    <a:moveTo>
                      <a:pt x="378" y="52"/>
                    </a:moveTo>
                    <a:lnTo>
                      <a:pt x="294" y="30"/>
                    </a:lnTo>
                    <a:lnTo>
                      <a:pt x="301" y="0"/>
                    </a:lnTo>
                    <a:lnTo>
                      <a:pt x="385" y="21"/>
                    </a:lnTo>
                    <a:lnTo>
                      <a:pt x="378" y="52"/>
                    </a:lnTo>
                    <a:close/>
                    <a:moveTo>
                      <a:pt x="294" y="0"/>
                    </a:moveTo>
                    <a:lnTo>
                      <a:pt x="298" y="0"/>
                    </a:lnTo>
                    <a:lnTo>
                      <a:pt x="301" y="0"/>
                    </a:lnTo>
                    <a:lnTo>
                      <a:pt x="297" y="15"/>
                    </a:lnTo>
                    <a:lnTo>
                      <a:pt x="294" y="0"/>
                    </a:lnTo>
                    <a:close/>
                    <a:moveTo>
                      <a:pt x="301" y="30"/>
                    </a:moveTo>
                    <a:lnTo>
                      <a:pt x="228" y="47"/>
                    </a:lnTo>
                    <a:lnTo>
                      <a:pt x="222" y="16"/>
                    </a:lnTo>
                    <a:lnTo>
                      <a:pt x="294" y="0"/>
                    </a:lnTo>
                    <a:lnTo>
                      <a:pt x="301" y="30"/>
                    </a:lnTo>
                    <a:close/>
                    <a:moveTo>
                      <a:pt x="217" y="17"/>
                    </a:moveTo>
                    <a:lnTo>
                      <a:pt x="219" y="16"/>
                    </a:lnTo>
                    <a:lnTo>
                      <a:pt x="222" y="16"/>
                    </a:lnTo>
                    <a:lnTo>
                      <a:pt x="225" y="31"/>
                    </a:lnTo>
                    <a:lnTo>
                      <a:pt x="217" y="17"/>
                    </a:lnTo>
                    <a:close/>
                    <a:moveTo>
                      <a:pt x="232" y="45"/>
                    </a:moveTo>
                    <a:lnTo>
                      <a:pt x="175" y="76"/>
                    </a:lnTo>
                    <a:lnTo>
                      <a:pt x="159" y="49"/>
                    </a:lnTo>
                    <a:lnTo>
                      <a:pt x="217" y="17"/>
                    </a:lnTo>
                    <a:lnTo>
                      <a:pt x="232" y="45"/>
                    </a:lnTo>
                    <a:close/>
                    <a:moveTo>
                      <a:pt x="154" y="53"/>
                    </a:moveTo>
                    <a:lnTo>
                      <a:pt x="156" y="51"/>
                    </a:lnTo>
                    <a:lnTo>
                      <a:pt x="159" y="49"/>
                    </a:lnTo>
                    <a:lnTo>
                      <a:pt x="167" y="62"/>
                    </a:lnTo>
                    <a:lnTo>
                      <a:pt x="154" y="53"/>
                    </a:lnTo>
                    <a:close/>
                    <a:moveTo>
                      <a:pt x="180" y="71"/>
                    </a:moveTo>
                    <a:lnTo>
                      <a:pt x="138" y="129"/>
                    </a:lnTo>
                    <a:lnTo>
                      <a:pt x="113" y="111"/>
                    </a:lnTo>
                    <a:lnTo>
                      <a:pt x="154" y="53"/>
                    </a:lnTo>
                    <a:lnTo>
                      <a:pt x="180" y="71"/>
                    </a:lnTo>
                    <a:close/>
                    <a:moveTo>
                      <a:pt x="112" y="113"/>
                    </a:moveTo>
                    <a:lnTo>
                      <a:pt x="113" y="111"/>
                    </a:lnTo>
                    <a:lnTo>
                      <a:pt x="113" y="111"/>
                    </a:lnTo>
                    <a:lnTo>
                      <a:pt x="126" y="120"/>
                    </a:lnTo>
                    <a:lnTo>
                      <a:pt x="112" y="113"/>
                    </a:lnTo>
                    <a:close/>
                    <a:moveTo>
                      <a:pt x="139" y="126"/>
                    </a:moveTo>
                    <a:lnTo>
                      <a:pt x="108" y="194"/>
                    </a:lnTo>
                    <a:lnTo>
                      <a:pt x="80" y="181"/>
                    </a:lnTo>
                    <a:lnTo>
                      <a:pt x="112" y="113"/>
                    </a:lnTo>
                    <a:lnTo>
                      <a:pt x="139" y="126"/>
                    </a:lnTo>
                    <a:close/>
                    <a:moveTo>
                      <a:pt x="79" y="183"/>
                    </a:moveTo>
                    <a:lnTo>
                      <a:pt x="79" y="183"/>
                    </a:lnTo>
                    <a:lnTo>
                      <a:pt x="80" y="181"/>
                    </a:lnTo>
                    <a:lnTo>
                      <a:pt x="94" y="187"/>
                    </a:lnTo>
                    <a:lnTo>
                      <a:pt x="79" y="183"/>
                    </a:lnTo>
                    <a:close/>
                    <a:moveTo>
                      <a:pt x="109" y="191"/>
                    </a:moveTo>
                    <a:lnTo>
                      <a:pt x="88" y="270"/>
                    </a:lnTo>
                    <a:lnTo>
                      <a:pt x="57" y="262"/>
                    </a:lnTo>
                    <a:lnTo>
                      <a:pt x="79" y="183"/>
                    </a:lnTo>
                    <a:lnTo>
                      <a:pt x="109" y="191"/>
                    </a:lnTo>
                    <a:close/>
                    <a:moveTo>
                      <a:pt x="57" y="263"/>
                    </a:moveTo>
                    <a:lnTo>
                      <a:pt x="57" y="262"/>
                    </a:lnTo>
                    <a:lnTo>
                      <a:pt x="57" y="262"/>
                    </a:lnTo>
                    <a:lnTo>
                      <a:pt x="73" y="266"/>
                    </a:lnTo>
                    <a:lnTo>
                      <a:pt x="57" y="263"/>
                    </a:lnTo>
                    <a:close/>
                    <a:moveTo>
                      <a:pt x="88" y="269"/>
                    </a:moveTo>
                    <a:lnTo>
                      <a:pt x="73" y="352"/>
                    </a:lnTo>
                    <a:lnTo>
                      <a:pt x="42" y="346"/>
                    </a:lnTo>
                    <a:lnTo>
                      <a:pt x="57" y="263"/>
                    </a:lnTo>
                    <a:lnTo>
                      <a:pt x="88" y="269"/>
                    </a:lnTo>
                    <a:close/>
                    <a:moveTo>
                      <a:pt x="42" y="348"/>
                    </a:moveTo>
                    <a:lnTo>
                      <a:pt x="42" y="347"/>
                    </a:lnTo>
                    <a:lnTo>
                      <a:pt x="42" y="346"/>
                    </a:lnTo>
                    <a:lnTo>
                      <a:pt x="57" y="349"/>
                    </a:lnTo>
                    <a:lnTo>
                      <a:pt x="42" y="348"/>
                    </a:lnTo>
                    <a:close/>
                    <a:moveTo>
                      <a:pt x="73" y="350"/>
                    </a:moveTo>
                    <a:lnTo>
                      <a:pt x="68" y="434"/>
                    </a:lnTo>
                    <a:lnTo>
                      <a:pt x="36" y="432"/>
                    </a:lnTo>
                    <a:lnTo>
                      <a:pt x="42" y="348"/>
                    </a:lnTo>
                    <a:lnTo>
                      <a:pt x="73" y="350"/>
                    </a:lnTo>
                    <a:close/>
                    <a:moveTo>
                      <a:pt x="68" y="434"/>
                    </a:moveTo>
                    <a:lnTo>
                      <a:pt x="68" y="435"/>
                    </a:lnTo>
                    <a:lnTo>
                      <a:pt x="68" y="434"/>
                    </a:lnTo>
                    <a:lnTo>
                      <a:pt x="52" y="433"/>
                    </a:lnTo>
                    <a:lnTo>
                      <a:pt x="68" y="434"/>
                    </a:lnTo>
                    <a:close/>
                    <a:moveTo>
                      <a:pt x="68" y="434"/>
                    </a:moveTo>
                    <a:lnTo>
                      <a:pt x="63" y="507"/>
                    </a:lnTo>
                    <a:lnTo>
                      <a:pt x="31" y="505"/>
                    </a:lnTo>
                    <a:lnTo>
                      <a:pt x="36" y="432"/>
                    </a:lnTo>
                    <a:lnTo>
                      <a:pt x="68" y="434"/>
                    </a:lnTo>
                    <a:close/>
                    <a:moveTo>
                      <a:pt x="31" y="506"/>
                    </a:moveTo>
                    <a:lnTo>
                      <a:pt x="31" y="505"/>
                    </a:lnTo>
                    <a:lnTo>
                      <a:pt x="47" y="506"/>
                    </a:lnTo>
                    <a:lnTo>
                      <a:pt x="31" y="506"/>
                    </a:lnTo>
                    <a:close/>
                    <a:moveTo>
                      <a:pt x="63" y="506"/>
                    </a:moveTo>
                    <a:lnTo>
                      <a:pt x="63" y="569"/>
                    </a:lnTo>
                    <a:lnTo>
                      <a:pt x="31" y="569"/>
                    </a:lnTo>
                    <a:lnTo>
                      <a:pt x="31" y="506"/>
                    </a:lnTo>
                    <a:lnTo>
                      <a:pt x="63" y="506"/>
                    </a:lnTo>
                    <a:close/>
                    <a:moveTo>
                      <a:pt x="63" y="569"/>
                    </a:moveTo>
                    <a:lnTo>
                      <a:pt x="63" y="616"/>
                    </a:lnTo>
                    <a:lnTo>
                      <a:pt x="31" y="616"/>
                    </a:lnTo>
                    <a:lnTo>
                      <a:pt x="31" y="569"/>
                    </a:lnTo>
                    <a:lnTo>
                      <a:pt x="63" y="569"/>
                    </a:lnTo>
                    <a:close/>
                    <a:moveTo>
                      <a:pt x="63" y="616"/>
                    </a:moveTo>
                    <a:lnTo>
                      <a:pt x="63" y="618"/>
                    </a:lnTo>
                    <a:lnTo>
                      <a:pt x="47" y="616"/>
                    </a:lnTo>
                    <a:lnTo>
                      <a:pt x="63" y="616"/>
                    </a:lnTo>
                    <a:close/>
                    <a:moveTo>
                      <a:pt x="63" y="618"/>
                    </a:moveTo>
                    <a:lnTo>
                      <a:pt x="57" y="664"/>
                    </a:lnTo>
                    <a:lnTo>
                      <a:pt x="26" y="661"/>
                    </a:lnTo>
                    <a:lnTo>
                      <a:pt x="31" y="613"/>
                    </a:lnTo>
                    <a:lnTo>
                      <a:pt x="63" y="618"/>
                    </a:lnTo>
                    <a:close/>
                    <a:moveTo>
                      <a:pt x="57" y="664"/>
                    </a:moveTo>
                    <a:lnTo>
                      <a:pt x="57" y="663"/>
                    </a:lnTo>
                    <a:lnTo>
                      <a:pt x="57" y="664"/>
                    </a:lnTo>
                    <a:lnTo>
                      <a:pt x="42" y="662"/>
                    </a:lnTo>
                    <a:lnTo>
                      <a:pt x="57" y="664"/>
                    </a:lnTo>
                    <a:close/>
                    <a:moveTo>
                      <a:pt x="57" y="664"/>
                    </a:moveTo>
                    <a:lnTo>
                      <a:pt x="47" y="733"/>
                    </a:lnTo>
                    <a:lnTo>
                      <a:pt x="16" y="729"/>
                    </a:lnTo>
                    <a:lnTo>
                      <a:pt x="26" y="660"/>
                    </a:lnTo>
                    <a:lnTo>
                      <a:pt x="57" y="664"/>
                    </a:lnTo>
                    <a:close/>
                    <a:moveTo>
                      <a:pt x="16" y="729"/>
                    </a:moveTo>
                    <a:lnTo>
                      <a:pt x="16" y="727"/>
                    </a:lnTo>
                    <a:lnTo>
                      <a:pt x="16" y="729"/>
                    </a:lnTo>
                    <a:lnTo>
                      <a:pt x="31" y="731"/>
                    </a:lnTo>
                    <a:lnTo>
                      <a:pt x="16" y="729"/>
                    </a:lnTo>
                    <a:close/>
                    <a:moveTo>
                      <a:pt x="47" y="733"/>
                    </a:moveTo>
                    <a:lnTo>
                      <a:pt x="36" y="806"/>
                    </a:lnTo>
                    <a:lnTo>
                      <a:pt x="5" y="801"/>
                    </a:lnTo>
                    <a:lnTo>
                      <a:pt x="16" y="729"/>
                    </a:lnTo>
                    <a:lnTo>
                      <a:pt x="47" y="733"/>
                    </a:lnTo>
                    <a:close/>
                    <a:moveTo>
                      <a:pt x="5" y="803"/>
                    </a:moveTo>
                    <a:lnTo>
                      <a:pt x="5" y="802"/>
                    </a:lnTo>
                    <a:lnTo>
                      <a:pt x="5" y="801"/>
                    </a:lnTo>
                    <a:lnTo>
                      <a:pt x="21" y="803"/>
                    </a:lnTo>
                    <a:lnTo>
                      <a:pt x="5" y="803"/>
                    </a:lnTo>
                    <a:close/>
                    <a:moveTo>
                      <a:pt x="36" y="804"/>
                    </a:moveTo>
                    <a:lnTo>
                      <a:pt x="31" y="888"/>
                    </a:lnTo>
                    <a:lnTo>
                      <a:pt x="0" y="887"/>
                    </a:lnTo>
                    <a:lnTo>
                      <a:pt x="5" y="803"/>
                    </a:lnTo>
                    <a:lnTo>
                      <a:pt x="36" y="804"/>
                    </a:lnTo>
                    <a:close/>
                    <a:moveTo>
                      <a:pt x="0" y="887"/>
                    </a:moveTo>
                    <a:lnTo>
                      <a:pt x="0" y="887"/>
                    </a:lnTo>
                    <a:lnTo>
                      <a:pt x="16" y="887"/>
                    </a:lnTo>
                    <a:lnTo>
                      <a:pt x="0" y="887"/>
                    </a:lnTo>
                    <a:close/>
                    <a:moveTo>
                      <a:pt x="31" y="887"/>
                    </a:moveTo>
                    <a:lnTo>
                      <a:pt x="31" y="975"/>
                    </a:lnTo>
                    <a:lnTo>
                      <a:pt x="0" y="975"/>
                    </a:lnTo>
                    <a:lnTo>
                      <a:pt x="0" y="887"/>
                    </a:lnTo>
                    <a:lnTo>
                      <a:pt x="31" y="887"/>
                    </a:lnTo>
                    <a:close/>
                    <a:moveTo>
                      <a:pt x="0" y="977"/>
                    </a:moveTo>
                    <a:lnTo>
                      <a:pt x="0" y="977"/>
                    </a:lnTo>
                    <a:lnTo>
                      <a:pt x="0" y="975"/>
                    </a:lnTo>
                    <a:lnTo>
                      <a:pt x="16" y="975"/>
                    </a:lnTo>
                    <a:lnTo>
                      <a:pt x="0" y="977"/>
                    </a:lnTo>
                    <a:close/>
                    <a:moveTo>
                      <a:pt x="31" y="973"/>
                    </a:moveTo>
                    <a:lnTo>
                      <a:pt x="41" y="1052"/>
                    </a:lnTo>
                    <a:lnTo>
                      <a:pt x="11" y="1056"/>
                    </a:lnTo>
                    <a:lnTo>
                      <a:pt x="0" y="977"/>
                    </a:lnTo>
                    <a:lnTo>
                      <a:pt x="31" y="973"/>
                    </a:lnTo>
                    <a:close/>
                    <a:moveTo>
                      <a:pt x="11" y="1058"/>
                    </a:moveTo>
                    <a:lnTo>
                      <a:pt x="11" y="1057"/>
                    </a:lnTo>
                    <a:lnTo>
                      <a:pt x="11" y="1056"/>
                    </a:lnTo>
                    <a:lnTo>
                      <a:pt x="26" y="1054"/>
                    </a:lnTo>
                    <a:lnTo>
                      <a:pt x="11" y="1058"/>
                    </a:lnTo>
                    <a:close/>
                    <a:moveTo>
                      <a:pt x="41" y="1050"/>
                    </a:moveTo>
                    <a:lnTo>
                      <a:pt x="63" y="1123"/>
                    </a:lnTo>
                    <a:lnTo>
                      <a:pt x="32" y="1131"/>
                    </a:lnTo>
                    <a:lnTo>
                      <a:pt x="11" y="1058"/>
                    </a:lnTo>
                    <a:lnTo>
                      <a:pt x="41" y="1050"/>
                    </a:lnTo>
                    <a:close/>
                    <a:moveTo>
                      <a:pt x="33" y="1136"/>
                    </a:moveTo>
                    <a:lnTo>
                      <a:pt x="32" y="1133"/>
                    </a:lnTo>
                    <a:lnTo>
                      <a:pt x="32" y="1131"/>
                    </a:lnTo>
                    <a:lnTo>
                      <a:pt x="47" y="1127"/>
                    </a:lnTo>
                    <a:lnTo>
                      <a:pt x="33" y="1136"/>
                    </a:lnTo>
                    <a:close/>
                    <a:moveTo>
                      <a:pt x="61" y="1119"/>
                    </a:moveTo>
                    <a:lnTo>
                      <a:pt x="97" y="1182"/>
                    </a:lnTo>
                    <a:lnTo>
                      <a:pt x="70" y="1198"/>
                    </a:lnTo>
                    <a:lnTo>
                      <a:pt x="33" y="1136"/>
                    </a:lnTo>
                    <a:lnTo>
                      <a:pt x="61" y="1119"/>
                    </a:lnTo>
                    <a:close/>
                    <a:moveTo>
                      <a:pt x="74" y="1203"/>
                    </a:moveTo>
                    <a:lnTo>
                      <a:pt x="72" y="1201"/>
                    </a:lnTo>
                    <a:lnTo>
                      <a:pt x="70" y="1198"/>
                    </a:lnTo>
                    <a:lnTo>
                      <a:pt x="84" y="1190"/>
                    </a:lnTo>
                    <a:lnTo>
                      <a:pt x="74" y="1203"/>
                    </a:lnTo>
                    <a:close/>
                    <a:moveTo>
                      <a:pt x="93" y="1177"/>
                    </a:moveTo>
                    <a:lnTo>
                      <a:pt x="150" y="1219"/>
                    </a:lnTo>
                    <a:lnTo>
                      <a:pt x="132" y="1245"/>
                    </a:lnTo>
                    <a:lnTo>
                      <a:pt x="74" y="1203"/>
                    </a:lnTo>
                    <a:lnTo>
                      <a:pt x="93" y="1177"/>
                    </a:lnTo>
                    <a:close/>
                    <a:moveTo>
                      <a:pt x="138" y="1247"/>
                    </a:moveTo>
                    <a:lnTo>
                      <a:pt x="135" y="1247"/>
                    </a:lnTo>
                    <a:lnTo>
                      <a:pt x="132" y="1245"/>
                    </a:lnTo>
                    <a:lnTo>
                      <a:pt x="141" y="1231"/>
                    </a:lnTo>
                    <a:lnTo>
                      <a:pt x="138" y="1247"/>
                    </a:lnTo>
                    <a:close/>
                    <a:moveTo>
                      <a:pt x="144" y="1216"/>
                    </a:moveTo>
                    <a:lnTo>
                      <a:pt x="228" y="1232"/>
                    </a:lnTo>
                    <a:lnTo>
                      <a:pt x="222" y="1263"/>
                    </a:lnTo>
                    <a:lnTo>
                      <a:pt x="138" y="1247"/>
                    </a:lnTo>
                    <a:lnTo>
                      <a:pt x="144" y="1216"/>
                    </a:lnTo>
                    <a:close/>
                    <a:moveTo>
                      <a:pt x="227" y="1263"/>
                    </a:moveTo>
                    <a:lnTo>
                      <a:pt x="224" y="1263"/>
                    </a:lnTo>
                    <a:lnTo>
                      <a:pt x="222" y="1263"/>
                    </a:lnTo>
                    <a:lnTo>
                      <a:pt x="225" y="1248"/>
                    </a:lnTo>
                    <a:lnTo>
                      <a:pt x="227" y="1263"/>
                    </a:lnTo>
                    <a:close/>
                    <a:moveTo>
                      <a:pt x="223" y="1231"/>
                    </a:moveTo>
                    <a:lnTo>
                      <a:pt x="301" y="1221"/>
                    </a:lnTo>
                    <a:lnTo>
                      <a:pt x="305" y="1253"/>
                    </a:lnTo>
                    <a:lnTo>
                      <a:pt x="227" y="1263"/>
                    </a:lnTo>
                    <a:lnTo>
                      <a:pt x="223" y="1231"/>
                    </a:lnTo>
                    <a:close/>
                    <a:moveTo>
                      <a:pt x="309" y="1251"/>
                    </a:moveTo>
                    <a:lnTo>
                      <a:pt x="307" y="1252"/>
                    </a:lnTo>
                    <a:lnTo>
                      <a:pt x="305" y="1253"/>
                    </a:lnTo>
                    <a:lnTo>
                      <a:pt x="303" y="1236"/>
                    </a:lnTo>
                    <a:lnTo>
                      <a:pt x="309" y="1251"/>
                    </a:lnTo>
                    <a:close/>
                    <a:moveTo>
                      <a:pt x="296" y="1223"/>
                    </a:moveTo>
                    <a:lnTo>
                      <a:pt x="358" y="1192"/>
                    </a:lnTo>
                    <a:lnTo>
                      <a:pt x="373" y="1219"/>
                    </a:lnTo>
                    <a:lnTo>
                      <a:pt x="309" y="1251"/>
                    </a:lnTo>
                    <a:lnTo>
                      <a:pt x="296" y="1223"/>
                    </a:lnTo>
                    <a:close/>
                    <a:moveTo>
                      <a:pt x="378" y="1215"/>
                    </a:moveTo>
                    <a:lnTo>
                      <a:pt x="376" y="1218"/>
                    </a:lnTo>
                    <a:lnTo>
                      <a:pt x="373" y="1219"/>
                    </a:lnTo>
                    <a:lnTo>
                      <a:pt x="365" y="1206"/>
                    </a:lnTo>
                    <a:lnTo>
                      <a:pt x="378" y="1215"/>
                    </a:lnTo>
                    <a:close/>
                    <a:moveTo>
                      <a:pt x="353" y="1196"/>
                    </a:moveTo>
                    <a:lnTo>
                      <a:pt x="400" y="1139"/>
                    </a:lnTo>
                    <a:lnTo>
                      <a:pt x="425" y="1158"/>
                    </a:lnTo>
                    <a:lnTo>
                      <a:pt x="378" y="1215"/>
                    </a:lnTo>
                    <a:lnTo>
                      <a:pt x="353" y="1196"/>
                    </a:lnTo>
                    <a:close/>
                    <a:moveTo>
                      <a:pt x="427" y="1155"/>
                    </a:moveTo>
                    <a:lnTo>
                      <a:pt x="426" y="1157"/>
                    </a:lnTo>
                    <a:lnTo>
                      <a:pt x="425" y="1158"/>
                    </a:lnTo>
                    <a:lnTo>
                      <a:pt x="412" y="1148"/>
                    </a:lnTo>
                    <a:lnTo>
                      <a:pt x="427" y="1155"/>
                    </a:lnTo>
                    <a:close/>
                    <a:moveTo>
                      <a:pt x="398" y="1142"/>
                    </a:moveTo>
                    <a:lnTo>
                      <a:pt x="430" y="1073"/>
                    </a:lnTo>
                    <a:lnTo>
                      <a:pt x="458" y="1087"/>
                    </a:lnTo>
                    <a:lnTo>
                      <a:pt x="427" y="1155"/>
                    </a:lnTo>
                    <a:lnTo>
                      <a:pt x="398" y="1142"/>
                    </a:lnTo>
                    <a:close/>
                    <a:moveTo>
                      <a:pt x="458" y="1086"/>
                    </a:moveTo>
                    <a:lnTo>
                      <a:pt x="458" y="1086"/>
                    </a:lnTo>
                    <a:lnTo>
                      <a:pt x="458" y="1087"/>
                    </a:lnTo>
                    <a:lnTo>
                      <a:pt x="444" y="1080"/>
                    </a:lnTo>
                    <a:lnTo>
                      <a:pt x="458" y="1086"/>
                    </a:lnTo>
                    <a:close/>
                    <a:moveTo>
                      <a:pt x="429" y="1075"/>
                    </a:moveTo>
                    <a:lnTo>
                      <a:pt x="455" y="997"/>
                    </a:lnTo>
                    <a:lnTo>
                      <a:pt x="485" y="1007"/>
                    </a:lnTo>
                    <a:lnTo>
                      <a:pt x="458" y="1086"/>
                    </a:lnTo>
                    <a:lnTo>
                      <a:pt x="429" y="1075"/>
                    </a:lnTo>
                    <a:close/>
                    <a:moveTo>
                      <a:pt x="486" y="1004"/>
                    </a:moveTo>
                    <a:lnTo>
                      <a:pt x="485" y="1005"/>
                    </a:lnTo>
                    <a:lnTo>
                      <a:pt x="485" y="1007"/>
                    </a:lnTo>
                    <a:lnTo>
                      <a:pt x="470" y="1002"/>
                    </a:lnTo>
                    <a:lnTo>
                      <a:pt x="486" y="1004"/>
                    </a:lnTo>
                    <a:close/>
                    <a:moveTo>
                      <a:pt x="454" y="1000"/>
                    </a:moveTo>
                    <a:lnTo>
                      <a:pt x="464" y="916"/>
                    </a:lnTo>
                    <a:lnTo>
                      <a:pt x="496" y="920"/>
                    </a:lnTo>
                    <a:lnTo>
                      <a:pt x="486" y="1004"/>
                    </a:lnTo>
                    <a:lnTo>
                      <a:pt x="454" y="1000"/>
                    </a:lnTo>
                    <a:close/>
                    <a:moveTo>
                      <a:pt x="464" y="916"/>
                    </a:moveTo>
                    <a:lnTo>
                      <a:pt x="465" y="914"/>
                    </a:lnTo>
                    <a:lnTo>
                      <a:pt x="464" y="916"/>
                    </a:lnTo>
                    <a:lnTo>
                      <a:pt x="481" y="918"/>
                    </a:lnTo>
                    <a:lnTo>
                      <a:pt x="464" y="916"/>
                    </a:lnTo>
                    <a:close/>
                    <a:moveTo>
                      <a:pt x="464" y="916"/>
                    </a:moveTo>
                    <a:lnTo>
                      <a:pt x="476" y="838"/>
                    </a:lnTo>
                    <a:lnTo>
                      <a:pt x="506" y="842"/>
                    </a:lnTo>
                    <a:lnTo>
                      <a:pt x="496" y="920"/>
                    </a:lnTo>
                    <a:lnTo>
                      <a:pt x="464" y="916"/>
                    </a:lnTo>
                    <a:close/>
                    <a:moveTo>
                      <a:pt x="506" y="841"/>
                    </a:moveTo>
                    <a:lnTo>
                      <a:pt x="506" y="842"/>
                    </a:lnTo>
                    <a:lnTo>
                      <a:pt x="506" y="842"/>
                    </a:lnTo>
                    <a:lnTo>
                      <a:pt x="491" y="840"/>
                    </a:lnTo>
                    <a:lnTo>
                      <a:pt x="506" y="841"/>
                    </a:lnTo>
                    <a:close/>
                    <a:moveTo>
                      <a:pt x="476" y="839"/>
                    </a:moveTo>
                    <a:lnTo>
                      <a:pt x="481" y="760"/>
                    </a:lnTo>
                    <a:lnTo>
                      <a:pt x="511" y="763"/>
                    </a:lnTo>
                    <a:lnTo>
                      <a:pt x="506" y="841"/>
                    </a:lnTo>
                    <a:lnTo>
                      <a:pt x="476" y="839"/>
                    </a:lnTo>
                    <a:close/>
                    <a:moveTo>
                      <a:pt x="511" y="762"/>
                    </a:moveTo>
                    <a:lnTo>
                      <a:pt x="511" y="763"/>
                    </a:lnTo>
                    <a:lnTo>
                      <a:pt x="496" y="762"/>
                    </a:lnTo>
                    <a:lnTo>
                      <a:pt x="511" y="762"/>
                    </a:lnTo>
                    <a:close/>
                    <a:moveTo>
                      <a:pt x="481" y="762"/>
                    </a:moveTo>
                    <a:lnTo>
                      <a:pt x="481" y="699"/>
                    </a:lnTo>
                    <a:lnTo>
                      <a:pt x="511" y="699"/>
                    </a:lnTo>
                    <a:lnTo>
                      <a:pt x="511" y="762"/>
                    </a:lnTo>
                    <a:lnTo>
                      <a:pt x="481" y="762"/>
                    </a:lnTo>
                    <a:close/>
                    <a:moveTo>
                      <a:pt x="481" y="699"/>
                    </a:moveTo>
                    <a:lnTo>
                      <a:pt x="481" y="652"/>
                    </a:lnTo>
                    <a:lnTo>
                      <a:pt x="511" y="652"/>
                    </a:lnTo>
                    <a:lnTo>
                      <a:pt x="511" y="699"/>
                    </a:lnTo>
                    <a:lnTo>
                      <a:pt x="481" y="69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7" name="Freeform 225">
                <a:extLst>
                  <a:ext uri="{FF2B5EF4-FFF2-40B4-BE49-F238E27FC236}">
                    <a16:creationId xmlns:a16="http://schemas.microsoft.com/office/drawing/2014/main" id="{41985E0C-8B1A-2CAD-A2ED-2A4B0028A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937"/>
                <a:ext cx="20" cy="36"/>
              </a:xfrm>
              <a:custGeom>
                <a:avLst/>
                <a:gdLst>
                  <a:gd name="T0" fmla="*/ 100 w 100"/>
                  <a:gd name="T1" fmla="*/ 0 h 183"/>
                  <a:gd name="T2" fmla="*/ 84 w 100"/>
                  <a:gd name="T3" fmla="*/ 16 h 183"/>
                  <a:gd name="T4" fmla="*/ 68 w 100"/>
                  <a:gd name="T5" fmla="*/ 31 h 183"/>
                  <a:gd name="T6" fmla="*/ 53 w 100"/>
                  <a:gd name="T7" fmla="*/ 47 h 183"/>
                  <a:gd name="T8" fmla="*/ 48 w 100"/>
                  <a:gd name="T9" fmla="*/ 63 h 183"/>
                  <a:gd name="T10" fmla="*/ 37 w 100"/>
                  <a:gd name="T11" fmla="*/ 84 h 183"/>
                  <a:gd name="T12" fmla="*/ 32 w 100"/>
                  <a:gd name="T13" fmla="*/ 104 h 183"/>
                  <a:gd name="T14" fmla="*/ 27 w 100"/>
                  <a:gd name="T15" fmla="*/ 120 h 183"/>
                  <a:gd name="T16" fmla="*/ 16 w 100"/>
                  <a:gd name="T17" fmla="*/ 141 h 183"/>
                  <a:gd name="T18" fmla="*/ 11 w 100"/>
                  <a:gd name="T19" fmla="*/ 162 h 183"/>
                  <a:gd name="T20" fmla="*/ 0 w 100"/>
                  <a:gd name="T21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83">
                    <a:moveTo>
                      <a:pt x="100" y="0"/>
                    </a:moveTo>
                    <a:lnTo>
                      <a:pt x="84" y="16"/>
                    </a:lnTo>
                    <a:lnTo>
                      <a:pt x="68" y="31"/>
                    </a:lnTo>
                    <a:lnTo>
                      <a:pt x="53" y="47"/>
                    </a:lnTo>
                    <a:lnTo>
                      <a:pt x="48" y="63"/>
                    </a:lnTo>
                    <a:lnTo>
                      <a:pt x="37" y="84"/>
                    </a:lnTo>
                    <a:lnTo>
                      <a:pt x="32" y="104"/>
                    </a:lnTo>
                    <a:lnTo>
                      <a:pt x="27" y="120"/>
                    </a:lnTo>
                    <a:lnTo>
                      <a:pt x="16" y="141"/>
                    </a:lnTo>
                    <a:lnTo>
                      <a:pt x="11" y="162"/>
                    </a:lnTo>
                    <a:lnTo>
                      <a:pt x="0" y="183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8" name="Freeform 226">
                <a:extLst>
                  <a:ext uri="{FF2B5EF4-FFF2-40B4-BE49-F238E27FC236}">
                    <a16:creationId xmlns:a16="http://schemas.microsoft.com/office/drawing/2014/main" id="{CB8D2734-EC24-D92B-E24A-B1045838C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963"/>
                <a:ext cx="14" cy="27"/>
              </a:xfrm>
              <a:custGeom>
                <a:avLst/>
                <a:gdLst>
                  <a:gd name="T0" fmla="*/ 68 w 68"/>
                  <a:gd name="T1" fmla="*/ 0 h 136"/>
                  <a:gd name="T2" fmla="*/ 58 w 68"/>
                  <a:gd name="T3" fmla="*/ 10 h 136"/>
                  <a:gd name="T4" fmla="*/ 48 w 68"/>
                  <a:gd name="T5" fmla="*/ 20 h 136"/>
                  <a:gd name="T6" fmla="*/ 37 w 68"/>
                  <a:gd name="T7" fmla="*/ 36 h 136"/>
                  <a:gd name="T8" fmla="*/ 31 w 68"/>
                  <a:gd name="T9" fmla="*/ 52 h 136"/>
                  <a:gd name="T10" fmla="*/ 31 w 68"/>
                  <a:gd name="T11" fmla="*/ 67 h 136"/>
                  <a:gd name="T12" fmla="*/ 26 w 68"/>
                  <a:gd name="T13" fmla="*/ 84 h 136"/>
                  <a:gd name="T14" fmla="*/ 26 w 68"/>
                  <a:gd name="T15" fmla="*/ 99 h 136"/>
                  <a:gd name="T16" fmla="*/ 21 w 68"/>
                  <a:gd name="T17" fmla="*/ 114 h 136"/>
                  <a:gd name="T18" fmla="*/ 11 w 68"/>
                  <a:gd name="T19" fmla="*/ 125 h 136"/>
                  <a:gd name="T20" fmla="*/ 0 w 68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36">
                    <a:moveTo>
                      <a:pt x="68" y="0"/>
                    </a:moveTo>
                    <a:lnTo>
                      <a:pt x="58" y="10"/>
                    </a:lnTo>
                    <a:lnTo>
                      <a:pt x="48" y="20"/>
                    </a:lnTo>
                    <a:lnTo>
                      <a:pt x="37" y="36"/>
                    </a:lnTo>
                    <a:lnTo>
                      <a:pt x="31" y="52"/>
                    </a:lnTo>
                    <a:lnTo>
                      <a:pt x="31" y="67"/>
                    </a:lnTo>
                    <a:lnTo>
                      <a:pt x="26" y="84"/>
                    </a:lnTo>
                    <a:lnTo>
                      <a:pt x="26" y="99"/>
                    </a:lnTo>
                    <a:lnTo>
                      <a:pt x="21" y="114"/>
                    </a:lnTo>
                    <a:lnTo>
                      <a:pt x="11" y="125"/>
                    </a:lnTo>
                    <a:lnTo>
                      <a:pt x="0" y="136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9" name="Freeform 227">
                <a:extLst>
                  <a:ext uri="{FF2B5EF4-FFF2-40B4-BE49-F238E27FC236}">
                    <a16:creationId xmlns:a16="http://schemas.microsoft.com/office/drawing/2014/main" id="{495A40A9-4C5B-0374-1FF0-37EE71C3D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942"/>
                <a:ext cx="12" cy="19"/>
              </a:xfrm>
              <a:custGeom>
                <a:avLst/>
                <a:gdLst>
                  <a:gd name="T0" fmla="*/ 58 w 58"/>
                  <a:gd name="T1" fmla="*/ 0 h 94"/>
                  <a:gd name="T2" fmla="*/ 53 w 58"/>
                  <a:gd name="T3" fmla="*/ 10 h 94"/>
                  <a:gd name="T4" fmla="*/ 53 w 58"/>
                  <a:gd name="T5" fmla="*/ 21 h 94"/>
                  <a:gd name="T6" fmla="*/ 47 w 58"/>
                  <a:gd name="T7" fmla="*/ 32 h 94"/>
                  <a:gd name="T8" fmla="*/ 42 w 58"/>
                  <a:gd name="T9" fmla="*/ 42 h 94"/>
                  <a:gd name="T10" fmla="*/ 37 w 58"/>
                  <a:gd name="T11" fmla="*/ 52 h 94"/>
                  <a:gd name="T12" fmla="*/ 32 w 58"/>
                  <a:gd name="T13" fmla="*/ 63 h 94"/>
                  <a:gd name="T14" fmla="*/ 27 w 58"/>
                  <a:gd name="T15" fmla="*/ 73 h 94"/>
                  <a:gd name="T16" fmla="*/ 16 w 58"/>
                  <a:gd name="T17" fmla="*/ 78 h 94"/>
                  <a:gd name="T18" fmla="*/ 11 w 58"/>
                  <a:gd name="T19" fmla="*/ 89 h 94"/>
                  <a:gd name="T20" fmla="*/ 0 w 5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94">
                    <a:moveTo>
                      <a:pt x="58" y="0"/>
                    </a:moveTo>
                    <a:lnTo>
                      <a:pt x="53" y="10"/>
                    </a:lnTo>
                    <a:lnTo>
                      <a:pt x="53" y="21"/>
                    </a:lnTo>
                    <a:lnTo>
                      <a:pt x="47" y="32"/>
                    </a:lnTo>
                    <a:lnTo>
                      <a:pt x="42" y="42"/>
                    </a:lnTo>
                    <a:lnTo>
                      <a:pt x="37" y="52"/>
                    </a:lnTo>
                    <a:lnTo>
                      <a:pt x="32" y="63"/>
                    </a:lnTo>
                    <a:lnTo>
                      <a:pt x="27" y="73"/>
                    </a:lnTo>
                    <a:lnTo>
                      <a:pt x="16" y="78"/>
                    </a:lnTo>
                    <a:lnTo>
                      <a:pt x="11" y="89"/>
                    </a:lnTo>
                    <a:lnTo>
                      <a:pt x="0" y="94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0" name="Freeform 228">
                <a:extLst>
                  <a:ext uri="{FF2B5EF4-FFF2-40B4-BE49-F238E27FC236}">
                    <a16:creationId xmlns:a16="http://schemas.microsoft.com/office/drawing/2014/main" id="{515E1860-3785-10FC-7724-80D1900B2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922"/>
                <a:ext cx="10" cy="29"/>
              </a:xfrm>
              <a:custGeom>
                <a:avLst/>
                <a:gdLst>
                  <a:gd name="T0" fmla="*/ 53 w 53"/>
                  <a:gd name="T1" fmla="*/ 0 h 146"/>
                  <a:gd name="T2" fmla="*/ 48 w 53"/>
                  <a:gd name="T3" fmla="*/ 15 h 146"/>
                  <a:gd name="T4" fmla="*/ 42 w 53"/>
                  <a:gd name="T5" fmla="*/ 32 h 146"/>
                  <a:gd name="T6" fmla="*/ 32 w 53"/>
                  <a:gd name="T7" fmla="*/ 42 h 146"/>
                  <a:gd name="T8" fmla="*/ 27 w 53"/>
                  <a:gd name="T9" fmla="*/ 57 h 146"/>
                  <a:gd name="T10" fmla="*/ 22 w 53"/>
                  <a:gd name="T11" fmla="*/ 73 h 146"/>
                  <a:gd name="T12" fmla="*/ 17 w 53"/>
                  <a:gd name="T13" fmla="*/ 84 h 146"/>
                  <a:gd name="T14" fmla="*/ 11 w 53"/>
                  <a:gd name="T15" fmla="*/ 99 h 146"/>
                  <a:gd name="T16" fmla="*/ 6 w 53"/>
                  <a:gd name="T17" fmla="*/ 115 h 146"/>
                  <a:gd name="T18" fmla="*/ 6 w 53"/>
                  <a:gd name="T19" fmla="*/ 131 h 146"/>
                  <a:gd name="T20" fmla="*/ 0 w 53"/>
                  <a:gd name="T2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146">
                    <a:moveTo>
                      <a:pt x="53" y="0"/>
                    </a:moveTo>
                    <a:lnTo>
                      <a:pt x="48" y="15"/>
                    </a:lnTo>
                    <a:lnTo>
                      <a:pt x="42" y="32"/>
                    </a:lnTo>
                    <a:lnTo>
                      <a:pt x="32" y="42"/>
                    </a:lnTo>
                    <a:lnTo>
                      <a:pt x="27" y="57"/>
                    </a:lnTo>
                    <a:lnTo>
                      <a:pt x="22" y="73"/>
                    </a:lnTo>
                    <a:lnTo>
                      <a:pt x="17" y="84"/>
                    </a:lnTo>
                    <a:lnTo>
                      <a:pt x="11" y="99"/>
                    </a:lnTo>
                    <a:lnTo>
                      <a:pt x="6" y="115"/>
                    </a:lnTo>
                    <a:lnTo>
                      <a:pt x="6" y="131"/>
                    </a:lnTo>
                    <a:lnTo>
                      <a:pt x="0" y="146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1" name="Freeform 229">
                <a:extLst>
                  <a:ext uri="{FF2B5EF4-FFF2-40B4-BE49-F238E27FC236}">
                    <a16:creationId xmlns:a16="http://schemas.microsoft.com/office/drawing/2014/main" id="{8EA1C9B5-8ADA-8E30-93C6-65EF2038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909"/>
                <a:ext cx="8" cy="39"/>
              </a:xfrm>
              <a:custGeom>
                <a:avLst/>
                <a:gdLst>
                  <a:gd name="T0" fmla="*/ 41 w 41"/>
                  <a:gd name="T1" fmla="*/ 0 h 194"/>
                  <a:gd name="T2" fmla="*/ 35 w 41"/>
                  <a:gd name="T3" fmla="*/ 21 h 194"/>
                  <a:gd name="T4" fmla="*/ 25 w 41"/>
                  <a:gd name="T5" fmla="*/ 42 h 194"/>
                  <a:gd name="T6" fmla="*/ 20 w 41"/>
                  <a:gd name="T7" fmla="*/ 58 h 194"/>
                  <a:gd name="T8" fmla="*/ 15 w 41"/>
                  <a:gd name="T9" fmla="*/ 78 h 194"/>
                  <a:gd name="T10" fmla="*/ 10 w 41"/>
                  <a:gd name="T11" fmla="*/ 95 h 194"/>
                  <a:gd name="T12" fmla="*/ 5 w 41"/>
                  <a:gd name="T13" fmla="*/ 115 h 194"/>
                  <a:gd name="T14" fmla="*/ 5 w 41"/>
                  <a:gd name="T15" fmla="*/ 136 h 194"/>
                  <a:gd name="T16" fmla="*/ 0 w 41"/>
                  <a:gd name="T17" fmla="*/ 157 h 194"/>
                  <a:gd name="T18" fmla="*/ 0 w 41"/>
                  <a:gd name="T19" fmla="*/ 172 h 194"/>
                  <a:gd name="T20" fmla="*/ 0 w 41"/>
                  <a:gd name="T21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194">
                    <a:moveTo>
                      <a:pt x="41" y="0"/>
                    </a:moveTo>
                    <a:lnTo>
                      <a:pt x="35" y="21"/>
                    </a:lnTo>
                    <a:lnTo>
                      <a:pt x="25" y="42"/>
                    </a:lnTo>
                    <a:lnTo>
                      <a:pt x="20" y="58"/>
                    </a:lnTo>
                    <a:lnTo>
                      <a:pt x="15" y="78"/>
                    </a:lnTo>
                    <a:lnTo>
                      <a:pt x="10" y="95"/>
                    </a:lnTo>
                    <a:lnTo>
                      <a:pt x="5" y="115"/>
                    </a:lnTo>
                    <a:lnTo>
                      <a:pt x="5" y="136"/>
                    </a:lnTo>
                    <a:lnTo>
                      <a:pt x="0" y="157"/>
                    </a:lnTo>
                    <a:lnTo>
                      <a:pt x="0" y="172"/>
                    </a:lnTo>
                    <a:lnTo>
                      <a:pt x="0" y="194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2" name="Freeform 230">
                <a:extLst>
                  <a:ext uri="{FF2B5EF4-FFF2-40B4-BE49-F238E27FC236}">
                    <a16:creationId xmlns:a16="http://schemas.microsoft.com/office/drawing/2014/main" id="{043B6CC3-FDC1-244E-D9FD-EEC51D85A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887"/>
                <a:ext cx="7" cy="19"/>
              </a:xfrm>
              <a:custGeom>
                <a:avLst/>
                <a:gdLst>
                  <a:gd name="T0" fmla="*/ 37 w 37"/>
                  <a:gd name="T1" fmla="*/ 0 h 99"/>
                  <a:gd name="T2" fmla="*/ 16 w 37"/>
                  <a:gd name="T3" fmla="*/ 5 h 99"/>
                  <a:gd name="T4" fmla="*/ 5 w 37"/>
                  <a:gd name="T5" fmla="*/ 10 h 99"/>
                  <a:gd name="T6" fmla="*/ 5 w 37"/>
                  <a:gd name="T7" fmla="*/ 20 h 99"/>
                  <a:gd name="T8" fmla="*/ 10 w 37"/>
                  <a:gd name="T9" fmla="*/ 36 h 99"/>
                  <a:gd name="T10" fmla="*/ 16 w 37"/>
                  <a:gd name="T11" fmla="*/ 47 h 99"/>
                  <a:gd name="T12" fmla="*/ 22 w 37"/>
                  <a:gd name="T13" fmla="*/ 62 h 99"/>
                  <a:gd name="T14" fmla="*/ 22 w 37"/>
                  <a:gd name="T15" fmla="*/ 73 h 99"/>
                  <a:gd name="T16" fmla="*/ 22 w 37"/>
                  <a:gd name="T17" fmla="*/ 88 h 99"/>
                  <a:gd name="T18" fmla="*/ 16 w 37"/>
                  <a:gd name="T19" fmla="*/ 93 h 99"/>
                  <a:gd name="T20" fmla="*/ 0 w 37"/>
                  <a:gd name="T21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99">
                    <a:moveTo>
                      <a:pt x="37" y="0"/>
                    </a:moveTo>
                    <a:lnTo>
                      <a:pt x="16" y="5"/>
                    </a:lnTo>
                    <a:lnTo>
                      <a:pt x="5" y="10"/>
                    </a:lnTo>
                    <a:lnTo>
                      <a:pt x="5" y="20"/>
                    </a:lnTo>
                    <a:lnTo>
                      <a:pt x="10" y="36"/>
                    </a:lnTo>
                    <a:lnTo>
                      <a:pt x="16" y="47"/>
                    </a:lnTo>
                    <a:lnTo>
                      <a:pt x="22" y="62"/>
                    </a:lnTo>
                    <a:lnTo>
                      <a:pt x="22" y="73"/>
                    </a:lnTo>
                    <a:lnTo>
                      <a:pt x="22" y="88"/>
                    </a:lnTo>
                    <a:lnTo>
                      <a:pt x="16" y="93"/>
                    </a:lnTo>
                    <a:lnTo>
                      <a:pt x="0" y="99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3" name="Freeform 231">
                <a:extLst>
                  <a:ext uri="{FF2B5EF4-FFF2-40B4-BE49-F238E27FC236}">
                    <a16:creationId xmlns:a16="http://schemas.microsoft.com/office/drawing/2014/main" id="{3A786FBC-8EE9-2D0D-3779-7E5F33EE0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868"/>
                <a:ext cx="16" cy="30"/>
              </a:xfrm>
              <a:custGeom>
                <a:avLst/>
                <a:gdLst>
                  <a:gd name="T0" fmla="*/ 78 w 78"/>
                  <a:gd name="T1" fmla="*/ 151 h 151"/>
                  <a:gd name="T2" fmla="*/ 62 w 78"/>
                  <a:gd name="T3" fmla="*/ 141 h 151"/>
                  <a:gd name="T4" fmla="*/ 57 w 78"/>
                  <a:gd name="T5" fmla="*/ 125 h 151"/>
                  <a:gd name="T6" fmla="*/ 52 w 78"/>
                  <a:gd name="T7" fmla="*/ 109 h 151"/>
                  <a:gd name="T8" fmla="*/ 52 w 78"/>
                  <a:gd name="T9" fmla="*/ 89 h 151"/>
                  <a:gd name="T10" fmla="*/ 52 w 78"/>
                  <a:gd name="T11" fmla="*/ 72 h 151"/>
                  <a:gd name="T12" fmla="*/ 52 w 78"/>
                  <a:gd name="T13" fmla="*/ 52 h 151"/>
                  <a:gd name="T14" fmla="*/ 47 w 78"/>
                  <a:gd name="T15" fmla="*/ 37 h 151"/>
                  <a:gd name="T16" fmla="*/ 41 w 78"/>
                  <a:gd name="T17" fmla="*/ 20 h 151"/>
                  <a:gd name="T18" fmla="*/ 26 w 78"/>
                  <a:gd name="T19" fmla="*/ 10 h 151"/>
                  <a:gd name="T20" fmla="*/ 0 w 78"/>
                  <a:gd name="T21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151">
                    <a:moveTo>
                      <a:pt x="78" y="151"/>
                    </a:moveTo>
                    <a:lnTo>
                      <a:pt x="62" y="141"/>
                    </a:lnTo>
                    <a:lnTo>
                      <a:pt x="57" y="125"/>
                    </a:lnTo>
                    <a:lnTo>
                      <a:pt x="52" y="109"/>
                    </a:lnTo>
                    <a:lnTo>
                      <a:pt x="52" y="89"/>
                    </a:lnTo>
                    <a:lnTo>
                      <a:pt x="52" y="72"/>
                    </a:lnTo>
                    <a:lnTo>
                      <a:pt x="52" y="52"/>
                    </a:lnTo>
                    <a:lnTo>
                      <a:pt x="47" y="37"/>
                    </a:lnTo>
                    <a:lnTo>
                      <a:pt x="41" y="20"/>
                    </a:lnTo>
                    <a:lnTo>
                      <a:pt x="26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4" name="Freeform 232">
                <a:extLst>
                  <a:ext uri="{FF2B5EF4-FFF2-40B4-BE49-F238E27FC236}">
                    <a16:creationId xmlns:a16="http://schemas.microsoft.com/office/drawing/2014/main" id="{A39DA62D-EFD3-C4F6-E046-4323DA5F7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877"/>
                <a:ext cx="38" cy="35"/>
              </a:xfrm>
              <a:custGeom>
                <a:avLst/>
                <a:gdLst>
                  <a:gd name="T0" fmla="*/ 172 w 188"/>
                  <a:gd name="T1" fmla="*/ 0 h 172"/>
                  <a:gd name="T2" fmla="*/ 183 w 188"/>
                  <a:gd name="T3" fmla="*/ 20 h 172"/>
                  <a:gd name="T4" fmla="*/ 188 w 188"/>
                  <a:gd name="T5" fmla="*/ 36 h 172"/>
                  <a:gd name="T6" fmla="*/ 188 w 188"/>
                  <a:gd name="T7" fmla="*/ 52 h 172"/>
                  <a:gd name="T8" fmla="*/ 188 w 188"/>
                  <a:gd name="T9" fmla="*/ 72 h 172"/>
                  <a:gd name="T10" fmla="*/ 183 w 188"/>
                  <a:gd name="T11" fmla="*/ 88 h 172"/>
                  <a:gd name="T12" fmla="*/ 178 w 188"/>
                  <a:gd name="T13" fmla="*/ 104 h 172"/>
                  <a:gd name="T14" fmla="*/ 178 w 188"/>
                  <a:gd name="T15" fmla="*/ 120 h 172"/>
                  <a:gd name="T16" fmla="*/ 172 w 188"/>
                  <a:gd name="T17" fmla="*/ 140 h 172"/>
                  <a:gd name="T18" fmla="*/ 167 w 188"/>
                  <a:gd name="T19" fmla="*/ 156 h 172"/>
                  <a:gd name="T20" fmla="*/ 172 w 188"/>
                  <a:gd name="T21" fmla="*/ 172 h 172"/>
                  <a:gd name="T22" fmla="*/ 167 w 188"/>
                  <a:gd name="T23" fmla="*/ 167 h 172"/>
                  <a:gd name="T24" fmla="*/ 162 w 188"/>
                  <a:gd name="T25" fmla="*/ 156 h 172"/>
                  <a:gd name="T26" fmla="*/ 152 w 188"/>
                  <a:gd name="T27" fmla="*/ 146 h 172"/>
                  <a:gd name="T28" fmla="*/ 142 w 188"/>
                  <a:gd name="T29" fmla="*/ 130 h 172"/>
                  <a:gd name="T30" fmla="*/ 120 w 188"/>
                  <a:gd name="T31" fmla="*/ 120 h 172"/>
                  <a:gd name="T32" fmla="*/ 105 w 188"/>
                  <a:gd name="T33" fmla="*/ 104 h 172"/>
                  <a:gd name="T34" fmla="*/ 83 w 188"/>
                  <a:gd name="T35" fmla="*/ 94 h 172"/>
                  <a:gd name="T36" fmla="*/ 58 w 188"/>
                  <a:gd name="T37" fmla="*/ 83 h 172"/>
                  <a:gd name="T38" fmla="*/ 31 w 188"/>
                  <a:gd name="T39" fmla="*/ 78 h 172"/>
                  <a:gd name="T40" fmla="*/ 6 w 188"/>
                  <a:gd name="T41" fmla="*/ 83 h 172"/>
                  <a:gd name="T42" fmla="*/ 0 w 188"/>
                  <a:gd name="T43" fmla="*/ 83 h 172"/>
                  <a:gd name="T44" fmla="*/ 0 w 188"/>
                  <a:gd name="T45" fmla="*/ 88 h 172"/>
                  <a:gd name="T46" fmla="*/ 0 w 188"/>
                  <a:gd name="T47" fmla="*/ 99 h 172"/>
                  <a:gd name="T48" fmla="*/ 6 w 188"/>
                  <a:gd name="T49" fmla="*/ 104 h 172"/>
                  <a:gd name="T50" fmla="*/ 6 w 188"/>
                  <a:gd name="T51" fmla="*/ 114 h 172"/>
                  <a:gd name="T52" fmla="*/ 11 w 188"/>
                  <a:gd name="T53" fmla="*/ 125 h 172"/>
                  <a:gd name="T54" fmla="*/ 21 w 188"/>
                  <a:gd name="T55" fmla="*/ 135 h 172"/>
                  <a:gd name="T56" fmla="*/ 26 w 188"/>
                  <a:gd name="T57" fmla="*/ 140 h 172"/>
                  <a:gd name="T58" fmla="*/ 31 w 188"/>
                  <a:gd name="T59" fmla="*/ 146 h 172"/>
                  <a:gd name="T60" fmla="*/ 42 w 188"/>
                  <a:gd name="T61" fmla="*/ 15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8" h="172">
                    <a:moveTo>
                      <a:pt x="172" y="0"/>
                    </a:moveTo>
                    <a:lnTo>
                      <a:pt x="183" y="20"/>
                    </a:lnTo>
                    <a:lnTo>
                      <a:pt x="188" y="36"/>
                    </a:lnTo>
                    <a:lnTo>
                      <a:pt x="188" y="52"/>
                    </a:lnTo>
                    <a:lnTo>
                      <a:pt x="188" y="72"/>
                    </a:lnTo>
                    <a:lnTo>
                      <a:pt x="183" y="88"/>
                    </a:lnTo>
                    <a:lnTo>
                      <a:pt x="178" y="104"/>
                    </a:lnTo>
                    <a:lnTo>
                      <a:pt x="178" y="120"/>
                    </a:lnTo>
                    <a:lnTo>
                      <a:pt x="172" y="140"/>
                    </a:lnTo>
                    <a:lnTo>
                      <a:pt x="167" y="156"/>
                    </a:lnTo>
                    <a:lnTo>
                      <a:pt x="172" y="172"/>
                    </a:lnTo>
                    <a:lnTo>
                      <a:pt x="167" y="167"/>
                    </a:lnTo>
                    <a:lnTo>
                      <a:pt x="162" y="156"/>
                    </a:lnTo>
                    <a:lnTo>
                      <a:pt x="152" y="146"/>
                    </a:lnTo>
                    <a:lnTo>
                      <a:pt x="142" y="130"/>
                    </a:lnTo>
                    <a:lnTo>
                      <a:pt x="120" y="120"/>
                    </a:lnTo>
                    <a:lnTo>
                      <a:pt x="105" y="104"/>
                    </a:lnTo>
                    <a:lnTo>
                      <a:pt x="83" y="94"/>
                    </a:lnTo>
                    <a:lnTo>
                      <a:pt x="58" y="83"/>
                    </a:lnTo>
                    <a:lnTo>
                      <a:pt x="31" y="78"/>
                    </a:lnTo>
                    <a:lnTo>
                      <a:pt x="6" y="83"/>
                    </a:lnTo>
                    <a:lnTo>
                      <a:pt x="0" y="83"/>
                    </a:lnTo>
                    <a:lnTo>
                      <a:pt x="0" y="88"/>
                    </a:lnTo>
                    <a:lnTo>
                      <a:pt x="0" y="99"/>
                    </a:lnTo>
                    <a:lnTo>
                      <a:pt x="6" y="104"/>
                    </a:lnTo>
                    <a:lnTo>
                      <a:pt x="6" y="114"/>
                    </a:lnTo>
                    <a:lnTo>
                      <a:pt x="11" y="125"/>
                    </a:lnTo>
                    <a:lnTo>
                      <a:pt x="21" y="135"/>
                    </a:lnTo>
                    <a:lnTo>
                      <a:pt x="26" y="140"/>
                    </a:lnTo>
                    <a:lnTo>
                      <a:pt x="31" y="146"/>
                    </a:lnTo>
                    <a:lnTo>
                      <a:pt x="42" y="151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5" name="Freeform 233">
                <a:extLst>
                  <a:ext uri="{FF2B5EF4-FFF2-40B4-BE49-F238E27FC236}">
                    <a16:creationId xmlns:a16="http://schemas.microsoft.com/office/drawing/2014/main" id="{B9F58010-9F48-75EB-8CF8-BE3D45C8E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908"/>
                <a:ext cx="17" cy="22"/>
              </a:xfrm>
              <a:custGeom>
                <a:avLst/>
                <a:gdLst>
                  <a:gd name="T0" fmla="*/ 0 w 89"/>
                  <a:gd name="T1" fmla="*/ 0 h 110"/>
                  <a:gd name="T2" fmla="*/ 10 w 89"/>
                  <a:gd name="T3" fmla="*/ 11 h 110"/>
                  <a:gd name="T4" fmla="*/ 21 w 89"/>
                  <a:gd name="T5" fmla="*/ 21 h 110"/>
                  <a:gd name="T6" fmla="*/ 31 w 89"/>
                  <a:gd name="T7" fmla="*/ 26 h 110"/>
                  <a:gd name="T8" fmla="*/ 47 w 89"/>
                  <a:gd name="T9" fmla="*/ 36 h 110"/>
                  <a:gd name="T10" fmla="*/ 57 w 89"/>
                  <a:gd name="T11" fmla="*/ 47 h 110"/>
                  <a:gd name="T12" fmla="*/ 62 w 89"/>
                  <a:gd name="T13" fmla="*/ 58 h 110"/>
                  <a:gd name="T14" fmla="*/ 73 w 89"/>
                  <a:gd name="T15" fmla="*/ 68 h 110"/>
                  <a:gd name="T16" fmla="*/ 78 w 89"/>
                  <a:gd name="T17" fmla="*/ 83 h 110"/>
                  <a:gd name="T18" fmla="*/ 84 w 89"/>
                  <a:gd name="T19" fmla="*/ 95 h 110"/>
                  <a:gd name="T20" fmla="*/ 89 w 89"/>
                  <a:gd name="T2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110">
                    <a:moveTo>
                      <a:pt x="0" y="0"/>
                    </a:moveTo>
                    <a:lnTo>
                      <a:pt x="10" y="11"/>
                    </a:lnTo>
                    <a:lnTo>
                      <a:pt x="21" y="21"/>
                    </a:lnTo>
                    <a:lnTo>
                      <a:pt x="31" y="26"/>
                    </a:lnTo>
                    <a:lnTo>
                      <a:pt x="47" y="36"/>
                    </a:lnTo>
                    <a:lnTo>
                      <a:pt x="57" y="47"/>
                    </a:lnTo>
                    <a:lnTo>
                      <a:pt x="62" y="58"/>
                    </a:lnTo>
                    <a:lnTo>
                      <a:pt x="73" y="68"/>
                    </a:lnTo>
                    <a:lnTo>
                      <a:pt x="78" y="83"/>
                    </a:lnTo>
                    <a:lnTo>
                      <a:pt x="84" y="95"/>
                    </a:lnTo>
                    <a:lnTo>
                      <a:pt x="89" y="11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6" name="Freeform 234">
                <a:extLst>
                  <a:ext uri="{FF2B5EF4-FFF2-40B4-BE49-F238E27FC236}">
                    <a16:creationId xmlns:a16="http://schemas.microsoft.com/office/drawing/2014/main" id="{DB93371C-4B23-EECF-14DD-EF3C2BA9E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934"/>
                <a:ext cx="36" cy="10"/>
              </a:xfrm>
              <a:custGeom>
                <a:avLst/>
                <a:gdLst>
                  <a:gd name="T0" fmla="*/ 182 w 182"/>
                  <a:gd name="T1" fmla="*/ 37 h 47"/>
                  <a:gd name="T2" fmla="*/ 162 w 182"/>
                  <a:gd name="T3" fmla="*/ 47 h 47"/>
                  <a:gd name="T4" fmla="*/ 146 w 182"/>
                  <a:gd name="T5" fmla="*/ 47 h 47"/>
                  <a:gd name="T6" fmla="*/ 125 w 182"/>
                  <a:gd name="T7" fmla="*/ 42 h 47"/>
                  <a:gd name="T8" fmla="*/ 110 w 182"/>
                  <a:gd name="T9" fmla="*/ 32 h 47"/>
                  <a:gd name="T10" fmla="*/ 89 w 182"/>
                  <a:gd name="T11" fmla="*/ 22 h 47"/>
                  <a:gd name="T12" fmla="*/ 73 w 182"/>
                  <a:gd name="T13" fmla="*/ 11 h 47"/>
                  <a:gd name="T14" fmla="*/ 57 w 182"/>
                  <a:gd name="T15" fmla="*/ 6 h 47"/>
                  <a:gd name="T16" fmla="*/ 37 w 182"/>
                  <a:gd name="T17" fmla="*/ 0 h 47"/>
                  <a:gd name="T18" fmla="*/ 15 w 182"/>
                  <a:gd name="T19" fmla="*/ 0 h 47"/>
                  <a:gd name="T20" fmla="*/ 0 w 182"/>
                  <a:gd name="T21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2" h="47">
                    <a:moveTo>
                      <a:pt x="182" y="37"/>
                    </a:moveTo>
                    <a:lnTo>
                      <a:pt x="162" y="47"/>
                    </a:lnTo>
                    <a:lnTo>
                      <a:pt x="146" y="47"/>
                    </a:lnTo>
                    <a:lnTo>
                      <a:pt x="125" y="42"/>
                    </a:lnTo>
                    <a:lnTo>
                      <a:pt x="110" y="32"/>
                    </a:lnTo>
                    <a:lnTo>
                      <a:pt x="89" y="22"/>
                    </a:lnTo>
                    <a:lnTo>
                      <a:pt x="73" y="11"/>
                    </a:lnTo>
                    <a:lnTo>
                      <a:pt x="57" y="6"/>
                    </a:lnTo>
                    <a:lnTo>
                      <a:pt x="37" y="0"/>
                    </a:lnTo>
                    <a:lnTo>
                      <a:pt x="15" y="0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7" name="Freeform 235">
                <a:extLst>
                  <a:ext uri="{FF2B5EF4-FFF2-40B4-BE49-F238E27FC236}">
                    <a16:creationId xmlns:a16="http://schemas.microsoft.com/office/drawing/2014/main" id="{7C070DAA-841D-484F-0B2A-2FCEC4580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2960"/>
                <a:ext cx="30" cy="4"/>
              </a:xfrm>
              <a:custGeom>
                <a:avLst/>
                <a:gdLst>
                  <a:gd name="T0" fmla="*/ 0 w 151"/>
                  <a:gd name="T1" fmla="*/ 5 h 21"/>
                  <a:gd name="T2" fmla="*/ 11 w 151"/>
                  <a:gd name="T3" fmla="*/ 16 h 21"/>
                  <a:gd name="T4" fmla="*/ 26 w 151"/>
                  <a:gd name="T5" fmla="*/ 21 h 21"/>
                  <a:gd name="T6" fmla="*/ 42 w 151"/>
                  <a:gd name="T7" fmla="*/ 21 h 21"/>
                  <a:gd name="T8" fmla="*/ 58 w 151"/>
                  <a:gd name="T9" fmla="*/ 21 h 21"/>
                  <a:gd name="T10" fmla="*/ 73 w 151"/>
                  <a:gd name="T11" fmla="*/ 21 h 21"/>
                  <a:gd name="T12" fmla="*/ 89 w 151"/>
                  <a:gd name="T13" fmla="*/ 16 h 21"/>
                  <a:gd name="T14" fmla="*/ 104 w 151"/>
                  <a:gd name="T15" fmla="*/ 11 h 21"/>
                  <a:gd name="T16" fmla="*/ 120 w 151"/>
                  <a:gd name="T17" fmla="*/ 5 h 21"/>
                  <a:gd name="T18" fmla="*/ 136 w 151"/>
                  <a:gd name="T19" fmla="*/ 5 h 21"/>
                  <a:gd name="T20" fmla="*/ 151 w 15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21">
                    <a:moveTo>
                      <a:pt x="0" y="5"/>
                    </a:moveTo>
                    <a:lnTo>
                      <a:pt x="11" y="16"/>
                    </a:lnTo>
                    <a:lnTo>
                      <a:pt x="26" y="21"/>
                    </a:lnTo>
                    <a:lnTo>
                      <a:pt x="42" y="21"/>
                    </a:lnTo>
                    <a:lnTo>
                      <a:pt x="58" y="21"/>
                    </a:lnTo>
                    <a:lnTo>
                      <a:pt x="73" y="21"/>
                    </a:lnTo>
                    <a:lnTo>
                      <a:pt x="89" y="16"/>
                    </a:lnTo>
                    <a:lnTo>
                      <a:pt x="104" y="11"/>
                    </a:lnTo>
                    <a:lnTo>
                      <a:pt x="120" y="5"/>
                    </a:lnTo>
                    <a:lnTo>
                      <a:pt x="136" y="5"/>
                    </a:lnTo>
                    <a:lnTo>
                      <a:pt x="151" y="0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8" name="Freeform 236">
                <a:extLst>
                  <a:ext uri="{FF2B5EF4-FFF2-40B4-BE49-F238E27FC236}">
                    <a16:creationId xmlns:a16="http://schemas.microsoft.com/office/drawing/2014/main" id="{F01E1E04-EEFE-420D-B3AC-922AA1D9E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977"/>
                <a:ext cx="20" cy="10"/>
              </a:xfrm>
              <a:custGeom>
                <a:avLst/>
                <a:gdLst>
                  <a:gd name="T0" fmla="*/ 99 w 99"/>
                  <a:gd name="T1" fmla="*/ 0 h 47"/>
                  <a:gd name="T2" fmla="*/ 89 w 99"/>
                  <a:gd name="T3" fmla="*/ 5 h 47"/>
                  <a:gd name="T4" fmla="*/ 77 w 99"/>
                  <a:gd name="T5" fmla="*/ 12 h 47"/>
                  <a:gd name="T6" fmla="*/ 67 w 99"/>
                  <a:gd name="T7" fmla="*/ 17 h 47"/>
                  <a:gd name="T8" fmla="*/ 57 w 99"/>
                  <a:gd name="T9" fmla="*/ 22 h 47"/>
                  <a:gd name="T10" fmla="*/ 47 w 99"/>
                  <a:gd name="T11" fmla="*/ 27 h 47"/>
                  <a:gd name="T12" fmla="*/ 36 w 99"/>
                  <a:gd name="T13" fmla="*/ 32 h 47"/>
                  <a:gd name="T14" fmla="*/ 31 w 99"/>
                  <a:gd name="T15" fmla="*/ 37 h 47"/>
                  <a:gd name="T16" fmla="*/ 20 w 99"/>
                  <a:gd name="T17" fmla="*/ 37 h 47"/>
                  <a:gd name="T18" fmla="*/ 10 w 99"/>
                  <a:gd name="T19" fmla="*/ 42 h 47"/>
                  <a:gd name="T20" fmla="*/ 0 w 99"/>
                  <a:gd name="T21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89" y="5"/>
                    </a:lnTo>
                    <a:lnTo>
                      <a:pt x="77" y="12"/>
                    </a:lnTo>
                    <a:lnTo>
                      <a:pt x="67" y="17"/>
                    </a:lnTo>
                    <a:lnTo>
                      <a:pt x="57" y="22"/>
                    </a:lnTo>
                    <a:lnTo>
                      <a:pt x="47" y="27"/>
                    </a:lnTo>
                    <a:lnTo>
                      <a:pt x="36" y="32"/>
                    </a:lnTo>
                    <a:lnTo>
                      <a:pt x="31" y="37"/>
                    </a:lnTo>
                    <a:lnTo>
                      <a:pt x="20" y="37"/>
                    </a:lnTo>
                    <a:lnTo>
                      <a:pt x="10" y="42"/>
                    </a:lnTo>
                    <a:lnTo>
                      <a:pt x="0" y="47"/>
                    </a:lnTo>
                  </a:path>
                </a:pathLst>
              </a:custGeom>
              <a:noFill/>
              <a:ln w="0">
                <a:solidFill>
                  <a:srgbClr val="4D59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9" name="Freeform 237">
                <a:extLst>
                  <a:ext uri="{FF2B5EF4-FFF2-40B4-BE49-F238E27FC236}">
                    <a16:creationId xmlns:a16="http://schemas.microsoft.com/office/drawing/2014/main" id="{54702E31-AA25-691B-0838-36AE79146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893"/>
                <a:ext cx="165" cy="247"/>
              </a:xfrm>
              <a:custGeom>
                <a:avLst/>
                <a:gdLst>
                  <a:gd name="T0" fmla="*/ 188 w 825"/>
                  <a:gd name="T1" fmla="*/ 730 h 1237"/>
                  <a:gd name="T2" fmla="*/ 209 w 825"/>
                  <a:gd name="T3" fmla="*/ 778 h 1237"/>
                  <a:gd name="T4" fmla="*/ 240 w 825"/>
                  <a:gd name="T5" fmla="*/ 846 h 1237"/>
                  <a:gd name="T6" fmla="*/ 271 w 825"/>
                  <a:gd name="T7" fmla="*/ 919 h 1237"/>
                  <a:gd name="T8" fmla="*/ 313 w 825"/>
                  <a:gd name="T9" fmla="*/ 997 h 1237"/>
                  <a:gd name="T10" fmla="*/ 360 w 825"/>
                  <a:gd name="T11" fmla="*/ 1075 h 1237"/>
                  <a:gd name="T12" fmla="*/ 417 w 825"/>
                  <a:gd name="T13" fmla="*/ 1148 h 1237"/>
                  <a:gd name="T14" fmla="*/ 481 w 825"/>
                  <a:gd name="T15" fmla="*/ 1200 h 1237"/>
                  <a:gd name="T16" fmla="*/ 553 w 825"/>
                  <a:gd name="T17" fmla="*/ 1237 h 1237"/>
                  <a:gd name="T18" fmla="*/ 632 w 825"/>
                  <a:gd name="T19" fmla="*/ 1237 h 1237"/>
                  <a:gd name="T20" fmla="*/ 720 w 825"/>
                  <a:gd name="T21" fmla="*/ 1212 h 1237"/>
                  <a:gd name="T22" fmla="*/ 784 w 825"/>
                  <a:gd name="T23" fmla="*/ 1159 h 1237"/>
                  <a:gd name="T24" fmla="*/ 815 w 825"/>
                  <a:gd name="T25" fmla="*/ 1096 h 1237"/>
                  <a:gd name="T26" fmla="*/ 825 w 825"/>
                  <a:gd name="T27" fmla="*/ 1023 h 1237"/>
                  <a:gd name="T28" fmla="*/ 815 w 825"/>
                  <a:gd name="T29" fmla="*/ 939 h 1237"/>
                  <a:gd name="T30" fmla="*/ 794 w 825"/>
                  <a:gd name="T31" fmla="*/ 856 h 1237"/>
                  <a:gd name="T32" fmla="*/ 762 w 825"/>
                  <a:gd name="T33" fmla="*/ 772 h 1237"/>
                  <a:gd name="T34" fmla="*/ 720 w 825"/>
                  <a:gd name="T35" fmla="*/ 695 h 1237"/>
                  <a:gd name="T36" fmla="*/ 684 w 825"/>
                  <a:gd name="T37" fmla="*/ 621 h 1237"/>
                  <a:gd name="T38" fmla="*/ 653 w 825"/>
                  <a:gd name="T39" fmla="*/ 564 h 1237"/>
                  <a:gd name="T40" fmla="*/ 626 w 825"/>
                  <a:gd name="T41" fmla="*/ 517 h 1237"/>
                  <a:gd name="T42" fmla="*/ 606 w 825"/>
                  <a:gd name="T43" fmla="*/ 469 h 1237"/>
                  <a:gd name="T44" fmla="*/ 580 w 825"/>
                  <a:gd name="T45" fmla="*/ 407 h 1237"/>
                  <a:gd name="T46" fmla="*/ 548 w 825"/>
                  <a:gd name="T47" fmla="*/ 329 h 1237"/>
                  <a:gd name="T48" fmla="*/ 512 w 825"/>
                  <a:gd name="T49" fmla="*/ 250 h 1237"/>
                  <a:gd name="T50" fmla="*/ 464 w 825"/>
                  <a:gd name="T51" fmla="*/ 173 h 1237"/>
                  <a:gd name="T52" fmla="*/ 412 w 825"/>
                  <a:gd name="T53" fmla="*/ 99 h 1237"/>
                  <a:gd name="T54" fmla="*/ 350 w 825"/>
                  <a:gd name="T55" fmla="*/ 42 h 1237"/>
                  <a:gd name="T56" fmla="*/ 282 w 825"/>
                  <a:gd name="T57" fmla="*/ 10 h 1237"/>
                  <a:gd name="T58" fmla="*/ 203 w 825"/>
                  <a:gd name="T59" fmla="*/ 0 h 1237"/>
                  <a:gd name="T60" fmla="*/ 121 w 825"/>
                  <a:gd name="T61" fmla="*/ 26 h 1237"/>
                  <a:gd name="T62" fmla="*/ 52 w 825"/>
                  <a:gd name="T63" fmla="*/ 78 h 1237"/>
                  <a:gd name="T64" fmla="*/ 15 w 825"/>
                  <a:gd name="T65" fmla="*/ 146 h 1237"/>
                  <a:gd name="T66" fmla="*/ 0 w 825"/>
                  <a:gd name="T67" fmla="*/ 219 h 1237"/>
                  <a:gd name="T68" fmla="*/ 5 w 825"/>
                  <a:gd name="T69" fmla="*/ 303 h 1237"/>
                  <a:gd name="T70" fmla="*/ 26 w 825"/>
                  <a:gd name="T71" fmla="*/ 386 h 1237"/>
                  <a:gd name="T72" fmla="*/ 57 w 825"/>
                  <a:gd name="T73" fmla="*/ 475 h 1237"/>
                  <a:gd name="T74" fmla="*/ 94 w 825"/>
                  <a:gd name="T75" fmla="*/ 553 h 1237"/>
                  <a:gd name="T76" fmla="*/ 131 w 825"/>
                  <a:gd name="T77" fmla="*/ 626 h 1237"/>
                  <a:gd name="T78" fmla="*/ 167 w 825"/>
                  <a:gd name="T79" fmla="*/ 683 h 1237"/>
                  <a:gd name="T80" fmla="*/ 188 w 825"/>
                  <a:gd name="T81" fmla="*/ 73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5" h="1237">
                    <a:moveTo>
                      <a:pt x="188" y="730"/>
                    </a:moveTo>
                    <a:lnTo>
                      <a:pt x="209" y="778"/>
                    </a:lnTo>
                    <a:lnTo>
                      <a:pt x="240" y="846"/>
                    </a:lnTo>
                    <a:lnTo>
                      <a:pt x="271" y="919"/>
                    </a:lnTo>
                    <a:lnTo>
                      <a:pt x="313" y="997"/>
                    </a:lnTo>
                    <a:lnTo>
                      <a:pt x="360" y="1075"/>
                    </a:lnTo>
                    <a:lnTo>
                      <a:pt x="417" y="1148"/>
                    </a:lnTo>
                    <a:lnTo>
                      <a:pt x="481" y="1200"/>
                    </a:lnTo>
                    <a:lnTo>
                      <a:pt x="553" y="1237"/>
                    </a:lnTo>
                    <a:lnTo>
                      <a:pt x="632" y="1237"/>
                    </a:lnTo>
                    <a:lnTo>
                      <a:pt x="720" y="1212"/>
                    </a:lnTo>
                    <a:lnTo>
                      <a:pt x="784" y="1159"/>
                    </a:lnTo>
                    <a:lnTo>
                      <a:pt x="815" y="1096"/>
                    </a:lnTo>
                    <a:lnTo>
                      <a:pt x="825" y="1023"/>
                    </a:lnTo>
                    <a:lnTo>
                      <a:pt x="815" y="939"/>
                    </a:lnTo>
                    <a:lnTo>
                      <a:pt x="794" y="856"/>
                    </a:lnTo>
                    <a:lnTo>
                      <a:pt x="762" y="772"/>
                    </a:lnTo>
                    <a:lnTo>
                      <a:pt x="720" y="695"/>
                    </a:lnTo>
                    <a:lnTo>
                      <a:pt x="684" y="621"/>
                    </a:lnTo>
                    <a:lnTo>
                      <a:pt x="653" y="564"/>
                    </a:lnTo>
                    <a:lnTo>
                      <a:pt x="626" y="517"/>
                    </a:lnTo>
                    <a:lnTo>
                      <a:pt x="606" y="469"/>
                    </a:lnTo>
                    <a:lnTo>
                      <a:pt x="580" y="407"/>
                    </a:lnTo>
                    <a:lnTo>
                      <a:pt x="548" y="329"/>
                    </a:lnTo>
                    <a:lnTo>
                      <a:pt x="512" y="250"/>
                    </a:lnTo>
                    <a:lnTo>
                      <a:pt x="464" y="173"/>
                    </a:lnTo>
                    <a:lnTo>
                      <a:pt x="412" y="99"/>
                    </a:lnTo>
                    <a:lnTo>
                      <a:pt x="350" y="42"/>
                    </a:lnTo>
                    <a:lnTo>
                      <a:pt x="282" y="10"/>
                    </a:lnTo>
                    <a:lnTo>
                      <a:pt x="203" y="0"/>
                    </a:lnTo>
                    <a:lnTo>
                      <a:pt x="121" y="26"/>
                    </a:lnTo>
                    <a:lnTo>
                      <a:pt x="52" y="78"/>
                    </a:lnTo>
                    <a:lnTo>
                      <a:pt x="15" y="146"/>
                    </a:lnTo>
                    <a:lnTo>
                      <a:pt x="0" y="219"/>
                    </a:lnTo>
                    <a:lnTo>
                      <a:pt x="5" y="303"/>
                    </a:lnTo>
                    <a:lnTo>
                      <a:pt x="26" y="386"/>
                    </a:lnTo>
                    <a:lnTo>
                      <a:pt x="57" y="475"/>
                    </a:lnTo>
                    <a:lnTo>
                      <a:pt x="94" y="553"/>
                    </a:lnTo>
                    <a:lnTo>
                      <a:pt x="131" y="626"/>
                    </a:lnTo>
                    <a:lnTo>
                      <a:pt x="167" y="683"/>
                    </a:lnTo>
                    <a:lnTo>
                      <a:pt x="188" y="730"/>
                    </a:lnTo>
                    <a:close/>
                  </a:path>
                </a:pathLst>
              </a:custGeom>
              <a:solidFill>
                <a:srgbClr val="262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50" name="Freeform 238">
                <a:extLst>
                  <a:ext uri="{FF2B5EF4-FFF2-40B4-BE49-F238E27FC236}">
                    <a16:creationId xmlns:a16="http://schemas.microsoft.com/office/drawing/2014/main" id="{CCE1A8F0-6B2A-EDB1-3E27-E3F4CFDD7A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8" y="2890"/>
                <a:ext cx="171" cy="253"/>
              </a:xfrm>
              <a:custGeom>
                <a:avLst/>
                <a:gdLst>
                  <a:gd name="T0" fmla="*/ 209 w 857"/>
                  <a:gd name="T1" fmla="*/ 797 h 1269"/>
                  <a:gd name="T2" fmla="*/ 211 w 857"/>
                  <a:gd name="T3" fmla="*/ 800 h 1269"/>
                  <a:gd name="T4" fmla="*/ 270 w 857"/>
                  <a:gd name="T5" fmla="*/ 855 h 1269"/>
                  <a:gd name="T6" fmla="*/ 273 w 857"/>
                  <a:gd name="T7" fmla="*/ 941 h 1269"/>
                  <a:gd name="T8" fmla="*/ 301 w 857"/>
                  <a:gd name="T9" fmla="*/ 928 h 1269"/>
                  <a:gd name="T10" fmla="*/ 389 w 857"/>
                  <a:gd name="T11" fmla="*/ 1083 h 1269"/>
                  <a:gd name="T12" fmla="*/ 376 w 857"/>
                  <a:gd name="T13" fmla="*/ 1091 h 1269"/>
                  <a:gd name="T14" fmla="*/ 424 w 857"/>
                  <a:gd name="T15" fmla="*/ 1177 h 1269"/>
                  <a:gd name="T16" fmla="*/ 486 w 857"/>
                  <a:gd name="T17" fmla="*/ 1229 h 1269"/>
                  <a:gd name="T18" fmla="*/ 489 w 857"/>
                  <a:gd name="T19" fmla="*/ 1231 h 1269"/>
                  <a:gd name="T20" fmla="*/ 566 w 857"/>
                  <a:gd name="T21" fmla="*/ 1269 h 1269"/>
                  <a:gd name="T22" fmla="*/ 569 w 857"/>
                  <a:gd name="T23" fmla="*/ 1269 h 1269"/>
                  <a:gd name="T24" fmla="*/ 643 w 857"/>
                  <a:gd name="T25" fmla="*/ 1238 h 1269"/>
                  <a:gd name="T26" fmla="*/ 741 w 857"/>
                  <a:gd name="T27" fmla="*/ 1242 h 1269"/>
                  <a:gd name="T28" fmla="*/ 727 w 857"/>
                  <a:gd name="T29" fmla="*/ 1215 h 1269"/>
                  <a:gd name="T30" fmla="*/ 817 w 857"/>
                  <a:gd name="T31" fmla="*/ 1105 h 1269"/>
                  <a:gd name="T32" fmla="*/ 831 w 857"/>
                  <a:gd name="T33" fmla="*/ 1112 h 1269"/>
                  <a:gd name="T34" fmla="*/ 857 w 857"/>
                  <a:gd name="T35" fmla="*/ 1037 h 1269"/>
                  <a:gd name="T36" fmla="*/ 846 w 857"/>
                  <a:gd name="T37" fmla="*/ 953 h 1269"/>
                  <a:gd name="T38" fmla="*/ 845 w 857"/>
                  <a:gd name="T39" fmla="*/ 952 h 1269"/>
                  <a:gd name="T40" fmla="*/ 825 w 857"/>
                  <a:gd name="T41" fmla="*/ 867 h 1269"/>
                  <a:gd name="T42" fmla="*/ 824 w 857"/>
                  <a:gd name="T43" fmla="*/ 867 h 1269"/>
                  <a:gd name="T44" fmla="*/ 765 w 857"/>
                  <a:gd name="T45" fmla="*/ 796 h 1269"/>
                  <a:gd name="T46" fmla="*/ 723 w 857"/>
                  <a:gd name="T47" fmla="*/ 717 h 1269"/>
                  <a:gd name="T48" fmla="*/ 723 w 857"/>
                  <a:gd name="T49" fmla="*/ 717 h 1269"/>
                  <a:gd name="T50" fmla="*/ 655 w 857"/>
                  <a:gd name="T51" fmla="*/ 587 h 1269"/>
                  <a:gd name="T52" fmla="*/ 669 w 857"/>
                  <a:gd name="T53" fmla="*/ 580 h 1269"/>
                  <a:gd name="T54" fmla="*/ 629 w 857"/>
                  <a:gd name="T55" fmla="*/ 540 h 1269"/>
                  <a:gd name="T56" fmla="*/ 636 w 857"/>
                  <a:gd name="T57" fmla="*/ 479 h 1269"/>
                  <a:gd name="T58" fmla="*/ 608 w 857"/>
                  <a:gd name="T59" fmla="*/ 492 h 1269"/>
                  <a:gd name="T60" fmla="*/ 582 w 857"/>
                  <a:gd name="T61" fmla="*/ 432 h 1269"/>
                  <a:gd name="T62" fmla="*/ 610 w 857"/>
                  <a:gd name="T63" fmla="*/ 417 h 1269"/>
                  <a:gd name="T64" fmla="*/ 550 w 857"/>
                  <a:gd name="T65" fmla="*/ 352 h 1269"/>
                  <a:gd name="T66" fmla="*/ 541 w 857"/>
                  <a:gd name="T67" fmla="*/ 260 h 1269"/>
                  <a:gd name="T68" fmla="*/ 514 w 857"/>
                  <a:gd name="T69" fmla="*/ 274 h 1269"/>
                  <a:gd name="T70" fmla="*/ 416 w 857"/>
                  <a:gd name="T71" fmla="*/ 124 h 1269"/>
                  <a:gd name="T72" fmla="*/ 428 w 857"/>
                  <a:gd name="T73" fmla="*/ 115 h 1269"/>
                  <a:gd name="T74" fmla="*/ 372 w 857"/>
                  <a:gd name="T75" fmla="*/ 44 h 1269"/>
                  <a:gd name="T76" fmla="*/ 305 w 857"/>
                  <a:gd name="T77" fmla="*/ 12 h 1269"/>
                  <a:gd name="T78" fmla="*/ 300 w 857"/>
                  <a:gd name="T79" fmla="*/ 11 h 1269"/>
                  <a:gd name="T80" fmla="*/ 218 w 857"/>
                  <a:gd name="T81" fmla="*/ 0 h 1269"/>
                  <a:gd name="T82" fmla="*/ 215 w 857"/>
                  <a:gd name="T83" fmla="*/ 1 h 1269"/>
                  <a:gd name="T84" fmla="*/ 146 w 857"/>
                  <a:gd name="T85" fmla="*/ 54 h 1269"/>
                  <a:gd name="T86" fmla="*/ 59 w 857"/>
                  <a:gd name="T87" fmla="*/ 82 h 1269"/>
                  <a:gd name="T88" fmla="*/ 81 w 857"/>
                  <a:gd name="T89" fmla="*/ 102 h 1269"/>
                  <a:gd name="T90" fmla="*/ 31 w 857"/>
                  <a:gd name="T91" fmla="*/ 239 h 1269"/>
                  <a:gd name="T92" fmla="*/ 16 w 857"/>
                  <a:gd name="T93" fmla="*/ 235 h 1269"/>
                  <a:gd name="T94" fmla="*/ 6 w 857"/>
                  <a:gd name="T95" fmla="*/ 322 h 1269"/>
                  <a:gd name="T96" fmla="*/ 26 w 857"/>
                  <a:gd name="T97" fmla="*/ 406 h 1269"/>
                  <a:gd name="T98" fmla="*/ 27 w 857"/>
                  <a:gd name="T99" fmla="*/ 408 h 1269"/>
                  <a:gd name="T100" fmla="*/ 59 w 857"/>
                  <a:gd name="T101" fmla="*/ 498 h 1269"/>
                  <a:gd name="T102" fmla="*/ 59 w 857"/>
                  <a:gd name="T103" fmla="*/ 498 h 1269"/>
                  <a:gd name="T104" fmla="*/ 124 w 857"/>
                  <a:gd name="T105" fmla="*/ 563 h 1269"/>
                  <a:gd name="T106" fmla="*/ 132 w 857"/>
                  <a:gd name="T107" fmla="*/ 649 h 1269"/>
                  <a:gd name="T108" fmla="*/ 160 w 857"/>
                  <a:gd name="T109" fmla="*/ 634 h 1269"/>
                  <a:gd name="T110" fmla="*/ 218 w 857"/>
                  <a:gd name="T111" fmla="*/ 740 h 1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7" h="1269">
                    <a:moveTo>
                      <a:pt x="218" y="740"/>
                    </a:moveTo>
                    <a:lnTo>
                      <a:pt x="240" y="787"/>
                    </a:lnTo>
                    <a:lnTo>
                      <a:pt x="211" y="800"/>
                    </a:lnTo>
                    <a:lnTo>
                      <a:pt x="190" y="753"/>
                    </a:lnTo>
                    <a:lnTo>
                      <a:pt x="218" y="740"/>
                    </a:lnTo>
                    <a:close/>
                    <a:moveTo>
                      <a:pt x="211" y="800"/>
                    </a:moveTo>
                    <a:lnTo>
                      <a:pt x="209" y="797"/>
                    </a:lnTo>
                    <a:lnTo>
                      <a:pt x="211" y="800"/>
                    </a:lnTo>
                    <a:lnTo>
                      <a:pt x="225" y="794"/>
                    </a:lnTo>
                    <a:lnTo>
                      <a:pt x="211" y="800"/>
                    </a:lnTo>
                    <a:close/>
                    <a:moveTo>
                      <a:pt x="239" y="787"/>
                    </a:moveTo>
                    <a:lnTo>
                      <a:pt x="270" y="855"/>
                    </a:lnTo>
                    <a:lnTo>
                      <a:pt x="242" y="868"/>
                    </a:lnTo>
                    <a:lnTo>
                      <a:pt x="211" y="800"/>
                    </a:lnTo>
                    <a:lnTo>
                      <a:pt x="239" y="787"/>
                    </a:lnTo>
                    <a:close/>
                    <a:moveTo>
                      <a:pt x="270" y="855"/>
                    </a:moveTo>
                    <a:lnTo>
                      <a:pt x="271" y="857"/>
                    </a:lnTo>
                    <a:lnTo>
                      <a:pt x="270" y="855"/>
                    </a:lnTo>
                    <a:lnTo>
                      <a:pt x="256" y="862"/>
                    </a:lnTo>
                    <a:lnTo>
                      <a:pt x="270" y="855"/>
                    </a:lnTo>
                    <a:close/>
                    <a:moveTo>
                      <a:pt x="270" y="855"/>
                    </a:moveTo>
                    <a:lnTo>
                      <a:pt x="302" y="929"/>
                    </a:lnTo>
                    <a:lnTo>
                      <a:pt x="273" y="941"/>
                    </a:lnTo>
                    <a:lnTo>
                      <a:pt x="242" y="868"/>
                    </a:lnTo>
                    <a:lnTo>
                      <a:pt x="270" y="855"/>
                    </a:lnTo>
                    <a:close/>
                    <a:moveTo>
                      <a:pt x="273" y="942"/>
                    </a:moveTo>
                    <a:lnTo>
                      <a:pt x="273" y="941"/>
                    </a:lnTo>
                    <a:lnTo>
                      <a:pt x="273" y="941"/>
                    </a:lnTo>
                    <a:lnTo>
                      <a:pt x="287" y="935"/>
                    </a:lnTo>
                    <a:lnTo>
                      <a:pt x="273" y="942"/>
                    </a:lnTo>
                    <a:close/>
                    <a:moveTo>
                      <a:pt x="301" y="928"/>
                    </a:moveTo>
                    <a:lnTo>
                      <a:pt x="343" y="1005"/>
                    </a:lnTo>
                    <a:lnTo>
                      <a:pt x="315" y="1021"/>
                    </a:lnTo>
                    <a:lnTo>
                      <a:pt x="273" y="942"/>
                    </a:lnTo>
                    <a:lnTo>
                      <a:pt x="301" y="928"/>
                    </a:lnTo>
                    <a:close/>
                    <a:moveTo>
                      <a:pt x="316" y="1022"/>
                    </a:moveTo>
                    <a:lnTo>
                      <a:pt x="316" y="1023"/>
                    </a:lnTo>
                    <a:lnTo>
                      <a:pt x="315" y="1021"/>
                    </a:lnTo>
                    <a:lnTo>
                      <a:pt x="329" y="1013"/>
                    </a:lnTo>
                    <a:lnTo>
                      <a:pt x="316" y="1022"/>
                    </a:lnTo>
                    <a:close/>
                    <a:moveTo>
                      <a:pt x="343" y="1005"/>
                    </a:moveTo>
                    <a:lnTo>
                      <a:pt x="389" y="1083"/>
                    </a:lnTo>
                    <a:lnTo>
                      <a:pt x="363" y="1099"/>
                    </a:lnTo>
                    <a:lnTo>
                      <a:pt x="316" y="1022"/>
                    </a:lnTo>
                    <a:lnTo>
                      <a:pt x="343" y="1005"/>
                    </a:lnTo>
                    <a:close/>
                    <a:moveTo>
                      <a:pt x="364" y="1101"/>
                    </a:moveTo>
                    <a:lnTo>
                      <a:pt x="363" y="1100"/>
                    </a:lnTo>
                    <a:lnTo>
                      <a:pt x="363" y="1099"/>
                    </a:lnTo>
                    <a:lnTo>
                      <a:pt x="376" y="1091"/>
                    </a:lnTo>
                    <a:lnTo>
                      <a:pt x="364" y="1101"/>
                    </a:lnTo>
                    <a:close/>
                    <a:moveTo>
                      <a:pt x="388" y="1082"/>
                    </a:moveTo>
                    <a:lnTo>
                      <a:pt x="446" y="1155"/>
                    </a:lnTo>
                    <a:lnTo>
                      <a:pt x="421" y="1175"/>
                    </a:lnTo>
                    <a:lnTo>
                      <a:pt x="364" y="1101"/>
                    </a:lnTo>
                    <a:lnTo>
                      <a:pt x="388" y="1082"/>
                    </a:lnTo>
                    <a:close/>
                    <a:moveTo>
                      <a:pt x="424" y="1177"/>
                    </a:moveTo>
                    <a:lnTo>
                      <a:pt x="422" y="1176"/>
                    </a:lnTo>
                    <a:lnTo>
                      <a:pt x="421" y="1175"/>
                    </a:lnTo>
                    <a:lnTo>
                      <a:pt x="433" y="1164"/>
                    </a:lnTo>
                    <a:lnTo>
                      <a:pt x="424" y="1177"/>
                    </a:lnTo>
                    <a:close/>
                    <a:moveTo>
                      <a:pt x="444" y="1152"/>
                    </a:moveTo>
                    <a:lnTo>
                      <a:pt x="507" y="1204"/>
                    </a:lnTo>
                    <a:lnTo>
                      <a:pt x="486" y="1229"/>
                    </a:lnTo>
                    <a:lnTo>
                      <a:pt x="424" y="1177"/>
                    </a:lnTo>
                    <a:lnTo>
                      <a:pt x="444" y="1152"/>
                    </a:lnTo>
                    <a:close/>
                    <a:moveTo>
                      <a:pt x="489" y="1231"/>
                    </a:moveTo>
                    <a:lnTo>
                      <a:pt x="487" y="1230"/>
                    </a:lnTo>
                    <a:lnTo>
                      <a:pt x="486" y="1229"/>
                    </a:lnTo>
                    <a:lnTo>
                      <a:pt x="497" y="1216"/>
                    </a:lnTo>
                    <a:lnTo>
                      <a:pt x="489" y="1231"/>
                    </a:lnTo>
                    <a:close/>
                    <a:moveTo>
                      <a:pt x="504" y="1203"/>
                    </a:moveTo>
                    <a:lnTo>
                      <a:pt x="576" y="1239"/>
                    </a:lnTo>
                    <a:lnTo>
                      <a:pt x="563" y="1267"/>
                    </a:lnTo>
                    <a:lnTo>
                      <a:pt x="489" y="1231"/>
                    </a:lnTo>
                    <a:lnTo>
                      <a:pt x="504" y="1203"/>
                    </a:lnTo>
                    <a:close/>
                    <a:moveTo>
                      <a:pt x="569" y="1269"/>
                    </a:moveTo>
                    <a:lnTo>
                      <a:pt x="566" y="1269"/>
                    </a:lnTo>
                    <a:lnTo>
                      <a:pt x="563" y="1267"/>
                    </a:lnTo>
                    <a:lnTo>
                      <a:pt x="569" y="1253"/>
                    </a:lnTo>
                    <a:lnTo>
                      <a:pt x="569" y="1269"/>
                    </a:lnTo>
                    <a:close/>
                    <a:moveTo>
                      <a:pt x="569" y="1238"/>
                    </a:moveTo>
                    <a:lnTo>
                      <a:pt x="648" y="1238"/>
                    </a:lnTo>
                    <a:lnTo>
                      <a:pt x="648" y="1269"/>
                    </a:lnTo>
                    <a:lnTo>
                      <a:pt x="569" y="1269"/>
                    </a:lnTo>
                    <a:lnTo>
                      <a:pt x="569" y="1238"/>
                    </a:lnTo>
                    <a:close/>
                    <a:moveTo>
                      <a:pt x="653" y="1268"/>
                    </a:moveTo>
                    <a:lnTo>
                      <a:pt x="651" y="1269"/>
                    </a:lnTo>
                    <a:lnTo>
                      <a:pt x="648" y="1269"/>
                    </a:lnTo>
                    <a:lnTo>
                      <a:pt x="648" y="1253"/>
                    </a:lnTo>
                    <a:lnTo>
                      <a:pt x="653" y="1268"/>
                    </a:lnTo>
                    <a:close/>
                    <a:moveTo>
                      <a:pt x="643" y="1238"/>
                    </a:moveTo>
                    <a:lnTo>
                      <a:pt x="732" y="1212"/>
                    </a:lnTo>
                    <a:lnTo>
                      <a:pt x="741" y="1242"/>
                    </a:lnTo>
                    <a:lnTo>
                      <a:pt x="653" y="1268"/>
                    </a:lnTo>
                    <a:lnTo>
                      <a:pt x="643" y="1238"/>
                    </a:lnTo>
                    <a:close/>
                    <a:moveTo>
                      <a:pt x="746" y="1239"/>
                    </a:moveTo>
                    <a:lnTo>
                      <a:pt x="743" y="1242"/>
                    </a:lnTo>
                    <a:lnTo>
                      <a:pt x="741" y="1242"/>
                    </a:lnTo>
                    <a:lnTo>
                      <a:pt x="736" y="1228"/>
                    </a:lnTo>
                    <a:lnTo>
                      <a:pt x="746" y="1239"/>
                    </a:lnTo>
                    <a:close/>
                    <a:moveTo>
                      <a:pt x="727" y="1215"/>
                    </a:moveTo>
                    <a:lnTo>
                      <a:pt x="789" y="1163"/>
                    </a:lnTo>
                    <a:lnTo>
                      <a:pt x="810" y="1187"/>
                    </a:lnTo>
                    <a:lnTo>
                      <a:pt x="746" y="1239"/>
                    </a:lnTo>
                    <a:lnTo>
                      <a:pt x="727" y="1215"/>
                    </a:lnTo>
                    <a:close/>
                    <a:moveTo>
                      <a:pt x="814" y="1182"/>
                    </a:moveTo>
                    <a:lnTo>
                      <a:pt x="812" y="1185"/>
                    </a:lnTo>
                    <a:lnTo>
                      <a:pt x="810" y="1187"/>
                    </a:lnTo>
                    <a:lnTo>
                      <a:pt x="800" y="1175"/>
                    </a:lnTo>
                    <a:lnTo>
                      <a:pt x="814" y="1182"/>
                    </a:lnTo>
                    <a:close/>
                    <a:moveTo>
                      <a:pt x="785" y="1168"/>
                    </a:moveTo>
                    <a:lnTo>
                      <a:pt x="817" y="1105"/>
                    </a:lnTo>
                    <a:lnTo>
                      <a:pt x="844" y="1120"/>
                    </a:lnTo>
                    <a:lnTo>
                      <a:pt x="814" y="1182"/>
                    </a:lnTo>
                    <a:lnTo>
                      <a:pt x="785" y="1168"/>
                    </a:lnTo>
                    <a:close/>
                    <a:moveTo>
                      <a:pt x="846" y="1114"/>
                    </a:moveTo>
                    <a:lnTo>
                      <a:pt x="845" y="1116"/>
                    </a:lnTo>
                    <a:lnTo>
                      <a:pt x="844" y="1120"/>
                    </a:lnTo>
                    <a:lnTo>
                      <a:pt x="831" y="1112"/>
                    </a:lnTo>
                    <a:lnTo>
                      <a:pt x="846" y="1114"/>
                    </a:lnTo>
                    <a:close/>
                    <a:moveTo>
                      <a:pt x="815" y="1110"/>
                    </a:moveTo>
                    <a:lnTo>
                      <a:pt x="825" y="1037"/>
                    </a:lnTo>
                    <a:lnTo>
                      <a:pt x="857" y="1041"/>
                    </a:lnTo>
                    <a:lnTo>
                      <a:pt x="846" y="1114"/>
                    </a:lnTo>
                    <a:lnTo>
                      <a:pt x="815" y="1110"/>
                    </a:lnTo>
                    <a:close/>
                    <a:moveTo>
                      <a:pt x="857" y="1037"/>
                    </a:moveTo>
                    <a:lnTo>
                      <a:pt x="857" y="1039"/>
                    </a:lnTo>
                    <a:lnTo>
                      <a:pt x="857" y="1041"/>
                    </a:lnTo>
                    <a:lnTo>
                      <a:pt x="841" y="1039"/>
                    </a:lnTo>
                    <a:lnTo>
                      <a:pt x="857" y="1037"/>
                    </a:lnTo>
                    <a:close/>
                    <a:moveTo>
                      <a:pt x="825" y="1041"/>
                    </a:moveTo>
                    <a:lnTo>
                      <a:pt x="815" y="957"/>
                    </a:lnTo>
                    <a:lnTo>
                      <a:pt x="846" y="953"/>
                    </a:lnTo>
                    <a:lnTo>
                      <a:pt x="857" y="1037"/>
                    </a:lnTo>
                    <a:lnTo>
                      <a:pt x="825" y="1041"/>
                    </a:lnTo>
                    <a:close/>
                    <a:moveTo>
                      <a:pt x="845" y="952"/>
                    </a:moveTo>
                    <a:lnTo>
                      <a:pt x="846" y="953"/>
                    </a:lnTo>
                    <a:lnTo>
                      <a:pt x="846" y="953"/>
                    </a:lnTo>
                    <a:lnTo>
                      <a:pt x="831" y="955"/>
                    </a:lnTo>
                    <a:lnTo>
                      <a:pt x="845" y="952"/>
                    </a:lnTo>
                    <a:close/>
                    <a:moveTo>
                      <a:pt x="816" y="959"/>
                    </a:moveTo>
                    <a:lnTo>
                      <a:pt x="794" y="876"/>
                    </a:lnTo>
                    <a:lnTo>
                      <a:pt x="825" y="869"/>
                    </a:lnTo>
                    <a:lnTo>
                      <a:pt x="845" y="952"/>
                    </a:lnTo>
                    <a:lnTo>
                      <a:pt x="816" y="959"/>
                    </a:lnTo>
                    <a:close/>
                    <a:moveTo>
                      <a:pt x="824" y="867"/>
                    </a:moveTo>
                    <a:lnTo>
                      <a:pt x="825" y="867"/>
                    </a:lnTo>
                    <a:lnTo>
                      <a:pt x="825" y="869"/>
                    </a:lnTo>
                    <a:lnTo>
                      <a:pt x="810" y="872"/>
                    </a:lnTo>
                    <a:lnTo>
                      <a:pt x="824" y="867"/>
                    </a:lnTo>
                    <a:close/>
                    <a:moveTo>
                      <a:pt x="795" y="878"/>
                    </a:moveTo>
                    <a:lnTo>
                      <a:pt x="764" y="794"/>
                    </a:lnTo>
                    <a:lnTo>
                      <a:pt x="793" y="783"/>
                    </a:lnTo>
                    <a:lnTo>
                      <a:pt x="824" y="867"/>
                    </a:lnTo>
                    <a:lnTo>
                      <a:pt x="795" y="878"/>
                    </a:lnTo>
                    <a:close/>
                    <a:moveTo>
                      <a:pt x="792" y="781"/>
                    </a:moveTo>
                    <a:lnTo>
                      <a:pt x="793" y="783"/>
                    </a:lnTo>
                    <a:lnTo>
                      <a:pt x="793" y="783"/>
                    </a:lnTo>
                    <a:lnTo>
                      <a:pt x="778" y="788"/>
                    </a:lnTo>
                    <a:lnTo>
                      <a:pt x="792" y="781"/>
                    </a:lnTo>
                    <a:close/>
                    <a:moveTo>
                      <a:pt x="765" y="796"/>
                    </a:moveTo>
                    <a:lnTo>
                      <a:pt x="723" y="718"/>
                    </a:lnTo>
                    <a:lnTo>
                      <a:pt x="751" y="702"/>
                    </a:lnTo>
                    <a:lnTo>
                      <a:pt x="792" y="781"/>
                    </a:lnTo>
                    <a:lnTo>
                      <a:pt x="765" y="796"/>
                    </a:lnTo>
                    <a:close/>
                    <a:moveTo>
                      <a:pt x="723" y="718"/>
                    </a:moveTo>
                    <a:lnTo>
                      <a:pt x="722" y="717"/>
                    </a:lnTo>
                    <a:lnTo>
                      <a:pt x="723" y="717"/>
                    </a:lnTo>
                    <a:lnTo>
                      <a:pt x="736" y="711"/>
                    </a:lnTo>
                    <a:lnTo>
                      <a:pt x="723" y="718"/>
                    </a:lnTo>
                    <a:close/>
                    <a:moveTo>
                      <a:pt x="723" y="717"/>
                    </a:moveTo>
                    <a:lnTo>
                      <a:pt x="686" y="644"/>
                    </a:lnTo>
                    <a:lnTo>
                      <a:pt x="714" y="630"/>
                    </a:lnTo>
                    <a:lnTo>
                      <a:pt x="751" y="703"/>
                    </a:lnTo>
                    <a:lnTo>
                      <a:pt x="723" y="717"/>
                    </a:lnTo>
                    <a:close/>
                    <a:moveTo>
                      <a:pt x="714" y="630"/>
                    </a:moveTo>
                    <a:lnTo>
                      <a:pt x="713" y="628"/>
                    </a:lnTo>
                    <a:lnTo>
                      <a:pt x="714" y="630"/>
                    </a:lnTo>
                    <a:lnTo>
                      <a:pt x="700" y="637"/>
                    </a:lnTo>
                    <a:lnTo>
                      <a:pt x="714" y="630"/>
                    </a:lnTo>
                    <a:close/>
                    <a:moveTo>
                      <a:pt x="686" y="644"/>
                    </a:moveTo>
                    <a:lnTo>
                      <a:pt x="655" y="587"/>
                    </a:lnTo>
                    <a:lnTo>
                      <a:pt x="682" y="572"/>
                    </a:lnTo>
                    <a:lnTo>
                      <a:pt x="714" y="630"/>
                    </a:lnTo>
                    <a:lnTo>
                      <a:pt x="686" y="644"/>
                    </a:lnTo>
                    <a:close/>
                    <a:moveTo>
                      <a:pt x="682" y="572"/>
                    </a:moveTo>
                    <a:lnTo>
                      <a:pt x="684" y="575"/>
                    </a:lnTo>
                    <a:lnTo>
                      <a:pt x="682" y="572"/>
                    </a:lnTo>
                    <a:lnTo>
                      <a:pt x="669" y="580"/>
                    </a:lnTo>
                    <a:lnTo>
                      <a:pt x="682" y="572"/>
                    </a:lnTo>
                    <a:close/>
                    <a:moveTo>
                      <a:pt x="655" y="587"/>
                    </a:moveTo>
                    <a:lnTo>
                      <a:pt x="629" y="540"/>
                    </a:lnTo>
                    <a:lnTo>
                      <a:pt x="657" y="525"/>
                    </a:lnTo>
                    <a:lnTo>
                      <a:pt x="682" y="572"/>
                    </a:lnTo>
                    <a:lnTo>
                      <a:pt x="655" y="587"/>
                    </a:lnTo>
                    <a:close/>
                    <a:moveTo>
                      <a:pt x="629" y="540"/>
                    </a:moveTo>
                    <a:lnTo>
                      <a:pt x="629" y="540"/>
                    </a:lnTo>
                    <a:lnTo>
                      <a:pt x="628" y="539"/>
                    </a:lnTo>
                    <a:lnTo>
                      <a:pt x="642" y="533"/>
                    </a:lnTo>
                    <a:lnTo>
                      <a:pt x="629" y="540"/>
                    </a:lnTo>
                    <a:close/>
                    <a:moveTo>
                      <a:pt x="628" y="539"/>
                    </a:moveTo>
                    <a:lnTo>
                      <a:pt x="608" y="492"/>
                    </a:lnTo>
                    <a:lnTo>
                      <a:pt x="636" y="479"/>
                    </a:lnTo>
                    <a:lnTo>
                      <a:pt x="657" y="526"/>
                    </a:lnTo>
                    <a:lnTo>
                      <a:pt x="628" y="539"/>
                    </a:lnTo>
                    <a:close/>
                    <a:moveTo>
                      <a:pt x="608" y="492"/>
                    </a:moveTo>
                    <a:lnTo>
                      <a:pt x="606" y="487"/>
                    </a:lnTo>
                    <a:lnTo>
                      <a:pt x="607" y="491"/>
                    </a:lnTo>
                    <a:lnTo>
                      <a:pt x="622" y="485"/>
                    </a:lnTo>
                    <a:lnTo>
                      <a:pt x="608" y="492"/>
                    </a:lnTo>
                    <a:close/>
                    <a:moveTo>
                      <a:pt x="607" y="491"/>
                    </a:moveTo>
                    <a:lnTo>
                      <a:pt x="581" y="429"/>
                    </a:lnTo>
                    <a:lnTo>
                      <a:pt x="610" y="417"/>
                    </a:lnTo>
                    <a:lnTo>
                      <a:pt x="636" y="480"/>
                    </a:lnTo>
                    <a:lnTo>
                      <a:pt x="607" y="491"/>
                    </a:lnTo>
                    <a:close/>
                    <a:moveTo>
                      <a:pt x="581" y="429"/>
                    </a:moveTo>
                    <a:lnTo>
                      <a:pt x="582" y="432"/>
                    </a:lnTo>
                    <a:lnTo>
                      <a:pt x="581" y="429"/>
                    </a:lnTo>
                    <a:lnTo>
                      <a:pt x="596" y="423"/>
                    </a:lnTo>
                    <a:lnTo>
                      <a:pt x="581" y="429"/>
                    </a:lnTo>
                    <a:close/>
                    <a:moveTo>
                      <a:pt x="581" y="429"/>
                    </a:moveTo>
                    <a:lnTo>
                      <a:pt x="550" y="351"/>
                    </a:lnTo>
                    <a:lnTo>
                      <a:pt x="579" y="338"/>
                    </a:lnTo>
                    <a:lnTo>
                      <a:pt x="610" y="417"/>
                    </a:lnTo>
                    <a:lnTo>
                      <a:pt x="581" y="429"/>
                    </a:lnTo>
                    <a:close/>
                    <a:moveTo>
                      <a:pt x="578" y="338"/>
                    </a:moveTo>
                    <a:lnTo>
                      <a:pt x="579" y="338"/>
                    </a:lnTo>
                    <a:lnTo>
                      <a:pt x="579" y="338"/>
                    </a:lnTo>
                    <a:lnTo>
                      <a:pt x="564" y="345"/>
                    </a:lnTo>
                    <a:lnTo>
                      <a:pt x="578" y="338"/>
                    </a:lnTo>
                    <a:close/>
                    <a:moveTo>
                      <a:pt x="550" y="352"/>
                    </a:moveTo>
                    <a:lnTo>
                      <a:pt x="514" y="273"/>
                    </a:lnTo>
                    <a:lnTo>
                      <a:pt x="541" y="260"/>
                    </a:lnTo>
                    <a:lnTo>
                      <a:pt x="578" y="338"/>
                    </a:lnTo>
                    <a:lnTo>
                      <a:pt x="550" y="352"/>
                    </a:lnTo>
                    <a:close/>
                    <a:moveTo>
                      <a:pt x="541" y="258"/>
                    </a:moveTo>
                    <a:lnTo>
                      <a:pt x="541" y="259"/>
                    </a:lnTo>
                    <a:lnTo>
                      <a:pt x="541" y="260"/>
                    </a:lnTo>
                    <a:lnTo>
                      <a:pt x="528" y="266"/>
                    </a:lnTo>
                    <a:lnTo>
                      <a:pt x="541" y="258"/>
                    </a:lnTo>
                    <a:close/>
                    <a:moveTo>
                      <a:pt x="514" y="274"/>
                    </a:moveTo>
                    <a:lnTo>
                      <a:pt x="467" y="196"/>
                    </a:lnTo>
                    <a:lnTo>
                      <a:pt x="495" y="180"/>
                    </a:lnTo>
                    <a:lnTo>
                      <a:pt x="541" y="258"/>
                    </a:lnTo>
                    <a:lnTo>
                      <a:pt x="514" y="274"/>
                    </a:lnTo>
                    <a:close/>
                    <a:moveTo>
                      <a:pt x="494" y="179"/>
                    </a:moveTo>
                    <a:lnTo>
                      <a:pt x="494" y="179"/>
                    </a:lnTo>
                    <a:lnTo>
                      <a:pt x="495" y="180"/>
                    </a:lnTo>
                    <a:lnTo>
                      <a:pt x="480" y="189"/>
                    </a:lnTo>
                    <a:lnTo>
                      <a:pt x="494" y="179"/>
                    </a:lnTo>
                    <a:close/>
                    <a:moveTo>
                      <a:pt x="468" y="197"/>
                    </a:moveTo>
                    <a:lnTo>
                      <a:pt x="416" y="124"/>
                    </a:lnTo>
                    <a:lnTo>
                      <a:pt x="442" y="106"/>
                    </a:lnTo>
                    <a:lnTo>
                      <a:pt x="494" y="179"/>
                    </a:lnTo>
                    <a:lnTo>
                      <a:pt x="468" y="197"/>
                    </a:lnTo>
                    <a:close/>
                    <a:moveTo>
                      <a:pt x="439" y="104"/>
                    </a:moveTo>
                    <a:lnTo>
                      <a:pt x="440" y="105"/>
                    </a:lnTo>
                    <a:lnTo>
                      <a:pt x="442" y="106"/>
                    </a:lnTo>
                    <a:lnTo>
                      <a:pt x="428" y="115"/>
                    </a:lnTo>
                    <a:lnTo>
                      <a:pt x="439" y="104"/>
                    </a:lnTo>
                    <a:close/>
                    <a:moveTo>
                      <a:pt x="418" y="126"/>
                    </a:moveTo>
                    <a:lnTo>
                      <a:pt x="355" y="69"/>
                    </a:lnTo>
                    <a:lnTo>
                      <a:pt x="376" y="46"/>
                    </a:lnTo>
                    <a:lnTo>
                      <a:pt x="439" y="104"/>
                    </a:lnTo>
                    <a:lnTo>
                      <a:pt x="418" y="126"/>
                    </a:lnTo>
                    <a:close/>
                    <a:moveTo>
                      <a:pt x="372" y="44"/>
                    </a:moveTo>
                    <a:lnTo>
                      <a:pt x="375" y="45"/>
                    </a:lnTo>
                    <a:lnTo>
                      <a:pt x="376" y="46"/>
                    </a:lnTo>
                    <a:lnTo>
                      <a:pt x="366" y="58"/>
                    </a:lnTo>
                    <a:lnTo>
                      <a:pt x="372" y="44"/>
                    </a:lnTo>
                    <a:close/>
                    <a:moveTo>
                      <a:pt x="359" y="71"/>
                    </a:moveTo>
                    <a:lnTo>
                      <a:pt x="292" y="41"/>
                    </a:lnTo>
                    <a:lnTo>
                      <a:pt x="305" y="12"/>
                    </a:lnTo>
                    <a:lnTo>
                      <a:pt x="372" y="44"/>
                    </a:lnTo>
                    <a:lnTo>
                      <a:pt x="359" y="71"/>
                    </a:lnTo>
                    <a:close/>
                    <a:moveTo>
                      <a:pt x="300" y="11"/>
                    </a:moveTo>
                    <a:lnTo>
                      <a:pt x="302" y="11"/>
                    </a:lnTo>
                    <a:lnTo>
                      <a:pt x="305" y="12"/>
                    </a:lnTo>
                    <a:lnTo>
                      <a:pt x="298" y="26"/>
                    </a:lnTo>
                    <a:lnTo>
                      <a:pt x="300" y="11"/>
                    </a:lnTo>
                    <a:close/>
                    <a:moveTo>
                      <a:pt x="296" y="42"/>
                    </a:moveTo>
                    <a:lnTo>
                      <a:pt x="217" y="32"/>
                    </a:lnTo>
                    <a:lnTo>
                      <a:pt x="221" y="0"/>
                    </a:lnTo>
                    <a:lnTo>
                      <a:pt x="300" y="11"/>
                    </a:lnTo>
                    <a:lnTo>
                      <a:pt x="296" y="42"/>
                    </a:lnTo>
                    <a:close/>
                    <a:moveTo>
                      <a:pt x="215" y="1"/>
                    </a:moveTo>
                    <a:lnTo>
                      <a:pt x="218" y="0"/>
                    </a:lnTo>
                    <a:lnTo>
                      <a:pt x="221" y="0"/>
                    </a:lnTo>
                    <a:lnTo>
                      <a:pt x="219" y="16"/>
                    </a:lnTo>
                    <a:lnTo>
                      <a:pt x="215" y="1"/>
                    </a:lnTo>
                    <a:close/>
                    <a:moveTo>
                      <a:pt x="224" y="31"/>
                    </a:moveTo>
                    <a:lnTo>
                      <a:pt x="141" y="57"/>
                    </a:lnTo>
                    <a:lnTo>
                      <a:pt x="131" y="26"/>
                    </a:lnTo>
                    <a:lnTo>
                      <a:pt x="215" y="1"/>
                    </a:lnTo>
                    <a:lnTo>
                      <a:pt x="224" y="31"/>
                    </a:lnTo>
                    <a:close/>
                    <a:moveTo>
                      <a:pt x="126" y="30"/>
                    </a:moveTo>
                    <a:lnTo>
                      <a:pt x="129" y="27"/>
                    </a:lnTo>
                    <a:lnTo>
                      <a:pt x="131" y="26"/>
                    </a:lnTo>
                    <a:lnTo>
                      <a:pt x="137" y="42"/>
                    </a:lnTo>
                    <a:lnTo>
                      <a:pt x="126" y="30"/>
                    </a:lnTo>
                    <a:close/>
                    <a:moveTo>
                      <a:pt x="146" y="54"/>
                    </a:moveTo>
                    <a:lnTo>
                      <a:pt x="77" y="106"/>
                    </a:lnTo>
                    <a:lnTo>
                      <a:pt x="59" y="82"/>
                    </a:lnTo>
                    <a:lnTo>
                      <a:pt x="126" y="30"/>
                    </a:lnTo>
                    <a:lnTo>
                      <a:pt x="146" y="54"/>
                    </a:lnTo>
                    <a:close/>
                    <a:moveTo>
                      <a:pt x="54" y="87"/>
                    </a:moveTo>
                    <a:lnTo>
                      <a:pt x="56" y="84"/>
                    </a:lnTo>
                    <a:lnTo>
                      <a:pt x="59" y="82"/>
                    </a:lnTo>
                    <a:lnTo>
                      <a:pt x="68" y="94"/>
                    </a:lnTo>
                    <a:lnTo>
                      <a:pt x="54" y="87"/>
                    </a:lnTo>
                    <a:close/>
                    <a:moveTo>
                      <a:pt x="81" y="102"/>
                    </a:moveTo>
                    <a:lnTo>
                      <a:pt x="46" y="169"/>
                    </a:lnTo>
                    <a:lnTo>
                      <a:pt x="18" y="155"/>
                    </a:lnTo>
                    <a:lnTo>
                      <a:pt x="54" y="87"/>
                    </a:lnTo>
                    <a:lnTo>
                      <a:pt x="81" y="102"/>
                    </a:lnTo>
                    <a:close/>
                    <a:moveTo>
                      <a:pt x="16" y="159"/>
                    </a:moveTo>
                    <a:lnTo>
                      <a:pt x="17" y="157"/>
                    </a:lnTo>
                    <a:lnTo>
                      <a:pt x="18" y="155"/>
                    </a:lnTo>
                    <a:lnTo>
                      <a:pt x="31" y="162"/>
                    </a:lnTo>
                    <a:lnTo>
                      <a:pt x="16" y="159"/>
                    </a:lnTo>
                    <a:close/>
                    <a:moveTo>
                      <a:pt x="47" y="165"/>
                    </a:moveTo>
                    <a:lnTo>
                      <a:pt x="31" y="239"/>
                    </a:lnTo>
                    <a:lnTo>
                      <a:pt x="1" y="231"/>
                    </a:lnTo>
                    <a:lnTo>
                      <a:pt x="16" y="159"/>
                    </a:lnTo>
                    <a:lnTo>
                      <a:pt x="47" y="165"/>
                    </a:lnTo>
                    <a:close/>
                    <a:moveTo>
                      <a:pt x="0" y="235"/>
                    </a:moveTo>
                    <a:lnTo>
                      <a:pt x="0" y="234"/>
                    </a:lnTo>
                    <a:lnTo>
                      <a:pt x="1" y="231"/>
                    </a:lnTo>
                    <a:lnTo>
                      <a:pt x="16" y="235"/>
                    </a:lnTo>
                    <a:lnTo>
                      <a:pt x="0" y="235"/>
                    </a:lnTo>
                    <a:close/>
                    <a:moveTo>
                      <a:pt x="31" y="234"/>
                    </a:moveTo>
                    <a:lnTo>
                      <a:pt x="37" y="318"/>
                    </a:lnTo>
                    <a:lnTo>
                      <a:pt x="6" y="319"/>
                    </a:lnTo>
                    <a:lnTo>
                      <a:pt x="0" y="235"/>
                    </a:lnTo>
                    <a:lnTo>
                      <a:pt x="31" y="234"/>
                    </a:lnTo>
                    <a:close/>
                    <a:moveTo>
                      <a:pt x="6" y="322"/>
                    </a:moveTo>
                    <a:lnTo>
                      <a:pt x="6" y="321"/>
                    </a:lnTo>
                    <a:lnTo>
                      <a:pt x="6" y="319"/>
                    </a:lnTo>
                    <a:lnTo>
                      <a:pt x="21" y="319"/>
                    </a:lnTo>
                    <a:lnTo>
                      <a:pt x="6" y="322"/>
                    </a:lnTo>
                    <a:close/>
                    <a:moveTo>
                      <a:pt x="37" y="315"/>
                    </a:moveTo>
                    <a:lnTo>
                      <a:pt x="57" y="399"/>
                    </a:lnTo>
                    <a:lnTo>
                      <a:pt x="26" y="406"/>
                    </a:lnTo>
                    <a:lnTo>
                      <a:pt x="6" y="322"/>
                    </a:lnTo>
                    <a:lnTo>
                      <a:pt x="37" y="315"/>
                    </a:lnTo>
                    <a:close/>
                    <a:moveTo>
                      <a:pt x="27" y="408"/>
                    </a:moveTo>
                    <a:lnTo>
                      <a:pt x="27" y="407"/>
                    </a:lnTo>
                    <a:lnTo>
                      <a:pt x="26" y="406"/>
                    </a:lnTo>
                    <a:lnTo>
                      <a:pt x="42" y="402"/>
                    </a:lnTo>
                    <a:lnTo>
                      <a:pt x="27" y="408"/>
                    </a:lnTo>
                    <a:close/>
                    <a:moveTo>
                      <a:pt x="57" y="397"/>
                    </a:moveTo>
                    <a:lnTo>
                      <a:pt x="89" y="485"/>
                    </a:lnTo>
                    <a:lnTo>
                      <a:pt x="59" y="496"/>
                    </a:lnTo>
                    <a:lnTo>
                      <a:pt x="27" y="408"/>
                    </a:lnTo>
                    <a:lnTo>
                      <a:pt x="57" y="397"/>
                    </a:lnTo>
                    <a:close/>
                    <a:moveTo>
                      <a:pt x="59" y="498"/>
                    </a:moveTo>
                    <a:lnTo>
                      <a:pt x="59" y="498"/>
                    </a:lnTo>
                    <a:lnTo>
                      <a:pt x="59" y="496"/>
                    </a:lnTo>
                    <a:lnTo>
                      <a:pt x="73" y="491"/>
                    </a:lnTo>
                    <a:lnTo>
                      <a:pt x="59" y="498"/>
                    </a:lnTo>
                    <a:close/>
                    <a:moveTo>
                      <a:pt x="88" y="484"/>
                    </a:moveTo>
                    <a:lnTo>
                      <a:pt x="124" y="563"/>
                    </a:lnTo>
                    <a:lnTo>
                      <a:pt x="96" y="576"/>
                    </a:lnTo>
                    <a:lnTo>
                      <a:pt x="59" y="498"/>
                    </a:lnTo>
                    <a:lnTo>
                      <a:pt x="88" y="484"/>
                    </a:lnTo>
                    <a:close/>
                    <a:moveTo>
                      <a:pt x="96" y="576"/>
                    </a:moveTo>
                    <a:lnTo>
                      <a:pt x="95" y="574"/>
                    </a:lnTo>
                    <a:lnTo>
                      <a:pt x="96" y="576"/>
                    </a:lnTo>
                    <a:lnTo>
                      <a:pt x="110" y="569"/>
                    </a:lnTo>
                    <a:lnTo>
                      <a:pt x="96" y="576"/>
                    </a:lnTo>
                    <a:close/>
                    <a:moveTo>
                      <a:pt x="124" y="563"/>
                    </a:moveTo>
                    <a:lnTo>
                      <a:pt x="160" y="635"/>
                    </a:lnTo>
                    <a:lnTo>
                      <a:pt x="132" y="649"/>
                    </a:lnTo>
                    <a:lnTo>
                      <a:pt x="96" y="576"/>
                    </a:lnTo>
                    <a:lnTo>
                      <a:pt x="124" y="563"/>
                    </a:lnTo>
                    <a:close/>
                    <a:moveTo>
                      <a:pt x="133" y="650"/>
                    </a:moveTo>
                    <a:lnTo>
                      <a:pt x="133" y="650"/>
                    </a:lnTo>
                    <a:lnTo>
                      <a:pt x="132" y="649"/>
                    </a:lnTo>
                    <a:lnTo>
                      <a:pt x="147" y="642"/>
                    </a:lnTo>
                    <a:lnTo>
                      <a:pt x="133" y="650"/>
                    </a:lnTo>
                    <a:close/>
                    <a:moveTo>
                      <a:pt x="160" y="634"/>
                    </a:moveTo>
                    <a:lnTo>
                      <a:pt x="197" y="691"/>
                    </a:lnTo>
                    <a:lnTo>
                      <a:pt x="170" y="709"/>
                    </a:lnTo>
                    <a:lnTo>
                      <a:pt x="133" y="650"/>
                    </a:lnTo>
                    <a:lnTo>
                      <a:pt x="160" y="634"/>
                    </a:lnTo>
                    <a:close/>
                    <a:moveTo>
                      <a:pt x="197" y="691"/>
                    </a:moveTo>
                    <a:lnTo>
                      <a:pt x="197" y="692"/>
                    </a:lnTo>
                    <a:lnTo>
                      <a:pt x="198" y="693"/>
                    </a:lnTo>
                    <a:lnTo>
                      <a:pt x="183" y="699"/>
                    </a:lnTo>
                    <a:lnTo>
                      <a:pt x="197" y="691"/>
                    </a:lnTo>
                    <a:close/>
                    <a:moveTo>
                      <a:pt x="198" y="693"/>
                    </a:moveTo>
                    <a:lnTo>
                      <a:pt x="218" y="740"/>
                    </a:lnTo>
                    <a:lnTo>
                      <a:pt x="190" y="753"/>
                    </a:lnTo>
                    <a:lnTo>
                      <a:pt x="169" y="707"/>
                    </a:lnTo>
                    <a:lnTo>
                      <a:pt x="198" y="69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30352" name="Freeform 240">
              <a:extLst>
                <a:ext uri="{FF2B5EF4-FFF2-40B4-BE49-F238E27FC236}">
                  <a16:creationId xmlns:a16="http://schemas.microsoft.com/office/drawing/2014/main" id="{ECD669B4-B9C9-5BB6-E9A2-06534EEA2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322"/>
              <a:ext cx="80" cy="80"/>
            </a:xfrm>
            <a:custGeom>
              <a:avLst/>
              <a:gdLst>
                <a:gd name="T0" fmla="*/ 79 w 402"/>
                <a:gd name="T1" fmla="*/ 42 h 402"/>
                <a:gd name="T2" fmla="*/ 58 w 402"/>
                <a:gd name="T3" fmla="*/ 62 h 402"/>
                <a:gd name="T4" fmla="*/ 37 w 402"/>
                <a:gd name="T5" fmla="*/ 84 h 402"/>
                <a:gd name="T6" fmla="*/ 22 w 402"/>
                <a:gd name="T7" fmla="*/ 114 h 402"/>
                <a:gd name="T8" fmla="*/ 5 w 402"/>
                <a:gd name="T9" fmla="*/ 141 h 402"/>
                <a:gd name="T10" fmla="*/ 0 w 402"/>
                <a:gd name="T11" fmla="*/ 173 h 402"/>
                <a:gd name="T12" fmla="*/ 0 w 402"/>
                <a:gd name="T13" fmla="*/ 203 h 402"/>
                <a:gd name="T14" fmla="*/ 0 w 402"/>
                <a:gd name="T15" fmla="*/ 235 h 402"/>
                <a:gd name="T16" fmla="*/ 5 w 402"/>
                <a:gd name="T17" fmla="*/ 266 h 402"/>
                <a:gd name="T18" fmla="*/ 22 w 402"/>
                <a:gd name="T19" fmla="*/ 292 h 402"/>
                <a:gd name="T20" fmla="*/ 37 w 402"/>
                <a:gd name="T21" fmla="*/ 323 h 402"/>
                <a:gd name="T22" fmla="*/ 58 w 402"/>
                <a:gd name="T23" fmla="*/ 345 h 402"/>
                <a:gd name="T24" fmla="*/ 84 w 402"/>
                <a:gd name="T25" fmla="*/ 365 h 402"/>
                <a:gd name="T26" fmla="*/ 110 w 402"/>
                <a:gd name="T27" fmla="*/ 381 h 402"/>
                <a:gd name="T28" fmla="*/ 136 w 402"/>
                <a:gd name="T29" fmla="*/ 397 h 402"/>
                <a:gd name="T30" fmla="*/ 167 w 402"/>
                <a:gd name="T31" fmla="*/ 402 h 402"/>
                <a:gd name="T32" fmla="*/ 199 w 402"/>
                <a:gd name="T33" fmla="*/ 402 h 402"/>
                <a:gd name="T34" fmla="*/ 230 w 402"/>
                <a:gd name="T35" fmla="*/ 402 h 402"/>
                <a:gd name="T36" fmla="*/ 261 w 402"/>
                <a:gd name="T37" fmla="*/ 397 h 402"/>
                <a:gd name="T38" fmla="*/ 293 w 402"/>
                <a:gd name="T39" fmla="*/ 381 h 402"/>
                <a:gd name="T40" fmla="*/ 319 w 402"/>
                <a:gd name="T41" fmla="*/ 365 h 402"/>
                <a:gd name="T42" fmla="*/ 345 w 402"/>
                <a:gd name="T43" fmla="*/ 345 h 402"/>
                <a:gd name="T44" fmla="*/ 366 w 402"/>
                <a:gd name="T45" fmla="*/ 318 h 402"/>
                <a:gd name="T46" fmla="*/ 382 w 402"/>
                <a:gd name="T47" fmla="*/ 292 h 402"/>
                <a:gd name="T48" fmla="*/ 392 w 402"/>
                <a:gd name="T49" fmla="*/ 266 h 402"/>
                <a:gd name="T50" fmla="*/ 397 w 402"/>
                <a:gd name="T51" fmla="*/ 235 h 402"/>
                <a:gd name="T52" fmla="*/ 402 w 402"/>
                <a:gd name="T53" fmla="*/ 203 h 402"/>
                <a:gd name="T54" fmla="*/ 397 w 402"/>
                <a:gd name="T55" fmla="*/ 173 h 402"/>
                <a:gd name="T56" fmla="*/ 392 w 402"/>
                <a:gd name="T57" fmla="*/ 141 h 402"/>
                <a:gd name="T58" fmla="*/ 382 w 402"/>
                <a:gd name="T59" fmla="*/ 109 h 402"/>
                <a:gd name="T60" fmla="*/ 360 w 402"/>
                <a:gd name="T61" fmla="*/ 84 h 402"/>
                <a:gd name="T62" fmla="*/ 340 w 402"/>
                <a:gd name="T63" fmla="*/ 57 h 402"/>
                <a:gd name="T64" fmla="*/ 319 w 402"/>
                <a:gd name="T65" fmla="*/ 36 h 402"/>
                <a:gd name="T66" fmla="*/ 288 w 402"/>
                <a:gd name="T67" fmla="*/ 21 h 402"/>
                <a:gd name="T68" fmla="*/ 261 w 402"/>
                <a:gd name="T69" fmla="*/ 10 h 402"/>
                <a:gd name="T70" fmla="*/ 230 w 402"/>
                <a:gd name="T71" fmla="*/ 5 h 402"/>
                <a:gd name="T72" fmla="*/ 199 w 402"/>
                <a:gd name="T73" fmla="*/ 0 h 402"/>
                <a:gd name="T74" fmla="*/ 167 w 402"/>
                <a:gd name="T75" fmla="*/ 5 h 402"/>
                <a:gd name="T76" fmla="*/ 136 w 402"/>
                <a:gd name="T77" fmla="*/ 10 h 402"/>
                <a:gd name="T78" fmla="*/ 110 w 402"/>
                <a:gd name="T79" fmla="*/ 21 h 402"/>
                <a:gd name="T80" fmla="*/ 79 w 402"/>
                <a:gd name="T81" fmla="*/ 4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2" h="402">
                  <a:moveTo>
                    <a:pt x="79" y="42"/>
                  </a:moveTo>
                  <a:lnTo>
                    <a:pt x="58" y="62"/>
                  </a:lnTo>
                  <a:lnTo>
                    <a:pt x="37" y="84"/>
                  </a:lnTo>
                  <a:lnTo>
                    <a:pt x="22" y="114"/>
                  </a:lnTo>
                  <a:lnTo>
                    <a:pt x="5" y="141"/>
                  </a:lnTo>
                  <a:lnTo>
                    <a:pt x="0" y="173"/>
                  </a:lnTo>
                  <a:lnTo>
                    <a:pt x="0" y="203"/>
                  </a:lnTo>
                  <a:lnTo>
                    <a:pt x="0" y="235"/>
                  </a:lnTo>
                  <a:lnTo>
                    <a:pt x="5" y="266"/>
                  </a:lnTo>
                  <a:lnTo>
                    <a:pt x="22" y="292"/>
                  </a:lnTo>
                  <a:lnTo>
                    <a:pt x="37" y="323"/>
                  </a:lnTo>
                  <a:lnTo>
                    <a:pt x="58" y="345"/>
                  </a:lnTo>
                  <a:lnTo>
                    <a:pt x="84" y="365"/>
                  </a:lnTo>
                  <a:lnTo>
                    <a:pt x="110" y="381"/>
                  </a:lnTo>
                  <a:lnTo>
                    <a:pt x="136" y="397"/>
                  </a:lnTo>
                  <a:lnTo>
                    <a:pt x="167" y="402"/>
                  </a:lnTo>
                  <a:lnTo>
                    <a:pt x="199" y="402"/>
                  </a:lnTo>
                  <a:lnTo>
                    <a:pt x="230" y="402"/>
                  </a:lnTo>
                  <a:lnTo>
                    <a:pt x="261" y="397"/>
                  </a:lnTo>
                  <a:lnTo>
                    <a:pt x="293" y="381"/>
                  </a:lnTo>
                  <a:lnTo>
                    <a:pt x="319" y="365"/>
                  </a:lnTo>
                  <a:lnTo>
                    <a:pt x="345" y="345"/>
                  </a:lnTo>
                  <a:lnTo>
                    <a:pt x="366" y="318"/>
                  </a:lnTo>
                  <a:lnTo>
                    <a:pt x="382" y="292"/>
                  </a:lnTo>
                  <a:lnTo>
                    <a:pt x="392" y="266"/>
                  </a:lnTo>
                  <a:lnTo>
                    <a:pt x="397" y="235"/>
                  </a:lnTo>
                  <a:lnTo>
                    <a:pt x="402" y="203"/>
                  </a:lnTo>
                  <a:lnTo>
                    <a:pt x="397" y="173"/>
                  </a:lnTo>
                  <a:lnTo>
                    <a:pt x="392" y="141"/>
                  </a:lnTo>
                  <a:lnTo>
                    <a:pt x="382" y="109"/>
                  </a:lnTo>
                  <a:lnTo>
                    <a:pt x="360" y="84"/>
                  </a:lnTo>
                  <a:lnTo>
                    <a:pt x="340" y="57"/>
                  </a:lnTo>
                  <a:lnTo>
                    <a:pt x="319" y="36"/>
                  </a:lnTo>
                  <a:lnTo>
                    <a:pt x="288" y="21"/>
                  </a:lnTo>
                  <a:lnTo>
                    <a:pt x="261" y="10"/>
                  </a:lnTo>
                  <a:lnTo>
                    <a:pt x="230" y="5"/>
                  </a:lnTo>
                  <a:lnTo>
                    <a:pt x="199" y="0"/>
                  </a:lnTo>
                  <a:lnTo>
                    <a:pt x="167" y="5"/>
                  </a:lnTo>
                  <a:lnTo>
                    <a:pt x="136" y="10"/>
                  </a:lnTo>
                  <a:lnTo>
                    <a:pt x="110" y="21"/>
                  </a:lnTo>
                  <a:lnTo>
                    <a:pt x="79" y="42"/>
                  </a:lnTo>
                  <a:close/>
                </a:path>
              </a:pathLst>
            </a:custGeom>
            <a:solidFill>
              <a:srgbClr val="813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53" name="Freeform 241">
              <a:extLst>
                <a:ext uri="{FF2B5EF4-FFF2-40B4-BE49-F238E27FC236}">
                  <a16:creationId xmlns:a16="http://schemas.microsoft.com/office/drawing/2014/main" id="{A92BD43F-9C8B-EE08-0F27-627B409659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" y="2318"/>
              <a:ext cx="87" cy="87"/>
            </a:xfrm>
            <a:custGeom>
              <a:avLst/>
              <a:gdLst>
                <a:gd name="T0" fmla="*/ 84 w 433"/>
                <a:gd name="T1" fmla="*/ 90 h 433"/>
                <a:gd name="T2" fmla="*/ 39 w 433"/>
                <a:gd name="T3" fmla="*/ 90 h 433"/>
                <a:gd name="T4" fmla="*/ 22 w 433"/>
                <a:gd name="T5" fmla="*/ 123 h 433"/>
                <a:gd name="T6" fmla="*/ 37 w 433"/>
                <a:gd name="T7" fmla="*/ 130 h 433"/>
                <a:gd name="T8" fmla="*/ 50 w 433"/>
                <a:gd name="T9" fmla="*/ 139 h 433"/>
                <a:gd name="T10" fmla="*/ 36 w 433"/>
                <a:gd name="T11" fmla="*/ 159 h 433"/>
                <a:gd name="T12" fmla="*/ 0 w 433"/>
                <a:gd name="T13" fmla="*/ 186 h 433"/>
                <a:gd name="T14" fmla="*/ 0 w 433"/>
                <a:gd name="T15" fmla="*/ 219 h 433"/>
                <a:gd name="T16" fmla="*/ 0 w 433"/>
                <a:gd name="T17" fmla="*/ 219 h 433"/>
                <a:gd name="T18" fmla="*/ 0 w 433"/>
                <a:gd name="T19" fmla="*/ 254 h 433"/>
                <a:gd name="T20" fmla="*/ 7 w 433"/>
                <a:gd name="T21" fmla="*/ 291 h 433"/>
                <a:gd name="T22" fmla="*/ 50 w 433"/>
                <a:gd name="T23" fmla="*/ 300 h 433"/>
                <a:gd name="T24" fmla="*/ 50 w 433"/>
                <a:gd name="T25" fmla="*/ 302 h 433"/>
                <a:gd name="T26" fmla="*/ 22 w 433"/>
                <a:gd name="T27" fmla="*/ 315 h 433"/>
                <a:gd name="T28" fmla="*/ 41 w 433"/>
                <a:gd name="T29" fmla="*/ 351 h 433"/>
                <a:gd name="T30" fmla="*/ 63 w 433"/>
                <a:gd name="T31" fmla="*/ 373 h 433"/>
                <a:gd name="T32" fmla="*/ 109 w 433"/>
                <a:gd name="T33" fmla="*/ 369 h 433"/>
                <a:gd name="T34" fmla="*/ 89 w 433"/>
                <a:gd name="T35" fmla="*/ 393 h 433"/>
                <a:gd name="T36" fmla="*/ 91 w 433"/>
                <a:gd name="T37" fmla="*/ 395 h 433"/>
                <a:gd name="T38" fmla="*/ 133 w 433"/>
                <a:gd name="T39" fmla="*/ 383 h 433"/>
                <a:gd name="T40" fmla="*/ 154 w 433"/>
                <a:gd name="T41" fmla="*/ 398 h 433"/>
                <a:gd name="T42" fmla="*/ 181 w 433"/>
                <a:gd name="T43" fmla="*/ 433 h 433"/>
                <a:gd name="T44" fmla="*/ 214 w 433"/>
                <a:gd name="T45" fmla="*/ 433 h 433"/>
                <a:gd name="T46" fmla="*/ 214 w 433"/>
                <a:gd name="T47" fmla="*/ 433 h 433"/>
                <a:gd name="T48" fmla="*/ 248 w 433"/>
                <a:gd name="T49" fmla="*/ 433 h 433"/>
                <a:gd name="T50" fmla="*/ 283 w 433"/>
                <a:gd name="T51" fmla="*/ 426 h 433"/>
                <a:gd name="T52" fmla="*/ 301 w 433"/>
                <a:gd name="T53" fmla="*/ 383 h 433"/>
                <a:gd name="T54" fmla="*/ 315 w 433"/>
                <a:gd name="T55" fmla="*/ 411 h 433"/>
                <a:gd name="T56" fmla="*/ 316 w 433"/>
                <a:gd name="T57" fmla="*/ 411 h 433"/>
                <a:gd name="T58" fmla="*/ 344 w 433"/>
                <a:gd name="T59" fmla="*/ 393 h 433"/>
                <a:gd name="T60" fmla="*/ 372 w 433"/>
                <a:gd name="T61" fmla="*/ 370 h 433"/>
                <a:gd name="T62" fmla="*/ 369 w 433"/>
                <a:gd name="T63" fmla="*/ 324 h 433"/>
                <a:gd name="T64" fmla="*/ 394 w 433"/>
                <a:gd name="T65" fmla="*/ 345 h 433"/>
                <a:gd name="T66" fmla="*/ 395 w 433"/>
                <a:gd name="T67" fmla="*/ 343 h 433"/>
                <a:gd name="T68" fmla="*/ 411 w 433"/>
                <a:gd name="T69" fmla="*/ 314 h 433"/>
                <a:gd name="T70" fmla="*/ 422 w 433"/>
                <a:gd name="T71" fmla="*/ 284 h 433"/>
                <a:gd name="T72" fmla="*/ 397 w 433"/>
                <a:gd name="T73" fmla="*/ 248 h 433"/>
                <a:gd name="T74" fmla="*/ 433 w 433"/>
                <a:gd name="T75" fmla="*/ 222 h 433"/>
                <a:gd name="T76" fmla="*/ 417 w 433"/>
                <a:gd name="T77" fmla="*/ 219 h 433"/>
                <a:gd name="T78" fmla="*/ 402 w 433"/>
                <a:gd name="T79" fmla="*/ 222 h 433"/>
                <a:gd name="T80" fmla="*/ 422 w 433"/>
                <a:gd name="T81" fmla="*/ 152 h 433"/>
                <a:gd name="T82" fmla="*/ 381 w 433"/>
                <a:gd name="T83" fmla="*/ 130 h 433"/>
                <a:gd name="T84" fmla="*/ 412 w 433"/>
                <a:gd name="T85" fmla="*/ 120 h 433"/>
                <a:gd name="T86" fmla="*/ 409 w 433"/>
                <a:gd name="T87" fmla="*/ 115 h 433"/>
                <a:gd name="T88" fmla="*/ 363 w 433"/>
                <a:gd name="T89" fmla="*/ 109 h 433"/>
                <a:gd name="T90" fmla="*/ 344 w 433"/>
                <a:gd name="T91" fmla="*/ 85 h 433"/>
                <a:gd name="T92" fmla="*/ 344 w 433"/>
                <a:gd name="T93" fmla="*/ 40 h 433"/>
                <a:gd name="T94" fmla="*/ 310 w 433"/>
                <a:gd name="T95" fmla="*/ 22 h 433"/>
                <a:gd name="T96" fmla="*/ 303 w 433"/>
                <a:gd name="T97" fmla="*/ 37 h 433"/>
                <a:gd name="T98" fmla="*/ 297 w 433"/>
                <a:gd name="T99" fmla="*/ 51 h 433"/>
                <a:gd name="T100" fmla="*/ 274 w 433"/>
                <a:gd name="T101" fmla="*/ 42 h 433"/>
                <a:gd name="T102" fmla="*/ 211 w 433"/>
                <a:gd name="T103" fmla="*/ 32 h 433"/>
                <a:gd name="T104" fmla="*/ 216 w 433"/>
                <a:gd name="T105" fmla="*/ 0 h 433"/>
                <a:gd name="T106" fmla="*/ 211 w 433"/>
                <a:gd name="T107" fmla="*/ 0 h 433"/>
                <a:gd name="T108" fmla="*/ 186 w 433"/>
                <a:gd name="T109" fmla="*/ 37 h 433"/>
                <a:gd name="T110" fmla="*/ 157 w 433"/>
                <a:gd name="T111" fmla="*/ 41 h 433"/>
                <a:gd name="T112" fmla="*/ 118 w 433"/>
                <a:gd name="T113" fmla="*/ 22 h 433"/>
                <a:gd name="T114" fmla="*/ 85 w 433"/>
                <a:gd name="T115" fmla="*/ 4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33" h="433">
                  <a:moveTo>
                    <a:pt x="105" y="68"/>
                  </a:moveTo>
                  <a:lnTo>
                    <a:pt x="84" y="90"/>
                  </a:lnTo>
                  <a:lnTo>
                    <a:pt x="62" y="67"/>
                  </a:lnTo>
                  <a:lnTo>
                    <a:pt x="82" y="47"/>
                  </a:lnTo>
                  <a:lnTo>
                    <a:pt x="105" y="68"/>
                  </a:lnTo>
                  <a:close/>
                  <a:moveTo>
                    <a:pt x="84" y="90"/>
                  </a:moveTo>
                  <a:lnTo>
                    <a:pt x="63" y="110"/>
                  </a:lnTo>
                  <a:lnTo>
                    <a:pt x="41" y="89"/>
                  </a:lnTo>
                  <a:lnTo>
                    <a:pt x="62" y="67"/>
                  </a:lnTo>
                  <a:lnTo>
                    <a:pt x="84" y="90"/>
                  </a:lnTo>
                  <a:close/>
                  <a:moveTo>
                    <a:pt x="38" y="93"/>
                  </a:moveTo>
                  <a:lnTo>
                    <a:pt x="39" y="90"/>
                  </a:lnTo>
                  <a:lnTo>
                    <a:pt x="41" y="89"/>
                  </a:lnTo>
                  <a:lnTo>
                    <a:pt x="52" y="100"/>
                  </a:lnTo>
                  <a:lnTo>
                    <a:pt x="38" y="93"/>
                  </a:lnTo>
                  <a:close/>
                  <a:moveTo>
                    <a:pt x="66" y="106"/>
                  </a:moveTo>
                  <a:lnTo>
                    <a:pt x="50" y="138"/>
                  </a:lnTo>
                  <a:lnTo>
                    <a:pt x="22" y="123"/>
                  </a:lnTo>
                  <a:lnTo>
                    <a:pt x="38" y="93"/>
                  </a:lnTo>
                  <a:lnTo>
                    <a:pt x="66" y="106"/>
                  </a:lnTo>
                  <a:close/>
                  <a:moveTo>
                    <a:pt x="50" y="138"/>
                  </a:moveTo>
                  <a:lnTo>
                    <a:pt x="50" y="139"/>
                  </a:lnTo>
                  <a:lnTo>
                    <a:pt x="50" y="139"/>
                  </a:lnTo>
                  <a:lnTo>
                    <a:pt x="37" y="130"/>
                  </a:lnTo>
                  <a:lnTo>
                    <a:pt x="50" y="138"/>
                  </a:lnTo>
                  <a:close/>
                  <a:moveTo>
                    <a:pt x="50" y="139"/>
                  </a:moveTo>
                  <a:lnTo>
                    <a:pt x="35" y="165"/>
                  </a:lnTo>
                  <a:lnTo>
                    <a:pt x="7" y="149"/>
                  </a:lnTo>
                  <a:lnTo>
                    <a:pt x="22" y="122"/>
                  </a:lnTo>
                  <a:lnTo>
                    <a:pt x="50" y="139"/>
                  </a:lnTo>
                  <a:close/>
                  <a:moveTo>
                    <a:pt x="5" y="154"/>
                  </a:moveTo>
                  <a:lnTo>
                    <a:pt x="6" y="151"/>
                  </a:lnTo>
                  <a:lnTo>
                    <a:pt x="7" y="149"/>
                  </a:lnTo>
                  <a:lnTo>
                    <a:pt x="20" y="157"/>
                  </a:lnTo>
                  <a:lnTo>
                    <a:pt x="5" y="154"/>
                  </a:lnTo>
                  <a:close/>
                  <a:moveTo>
                    <a:pt x="36" y="159"/>
                  </a:moveTo>
                  <a:lnTo>
                    <a:pt x="30" y="191"/>
                  </a:lnTo>
                  <a:lnTo>
                    <a:pt x="0" y="185"/>
                  </a:lnTo>
                  <a:lnTo>
                    <a:pt x="5" y="154"/>
                  </a:lnTo>
                  <a:lnTo>
                    <a:pt x="36" y="159"/>
                  </a:lnTo>
                  <a:close/>
                  <a:moveTo>
                    <a:pt x="0" y="189"/>
                  </a:moveTo>
                  <a:lnTo>
                    <a:pt x="0" y="186"/>
                  </a:lnTo>
                  <a:lnTo>
                    <a:pt x="0" y="185"/>
                  </a:lnTo>
                  <a:lnTo>
                    <a:pt x="15" y="189"/>
                  </a:lnTo>
                  <a:lnTo>
                    <a:pt x="0" y="189"/>
                  </a:lnTo>
                  <a:close/>
                  <a:moveTo>
                    <a:pt x="31" y="189"/>
                  </a:moveTo>
                  <a:lnTo>
                    <a:pt x="31" y="219"/>
                  </a:lnTo>
                  <a:lnTo>
                    <a:pt x="0" y="219"/>
                  </a:lnTo>
                  <a:lnTo>
                    <a:pt x="0" y="189"/>
                  </a:lnTo>
                  <a:lnTo>
                    <a:pt x="31" y="189"/>
                  </a:lnTo>
                  <a:close/>
                  <a:moveTo>
                    <a:pt x="31" y="219"/>
                  </a:moveTo>
                  <a:lnTo>
                    <a:pt x="31" y="251"/>
                  </a:lnTo>
                  <a:lnTo>
                    <a:pt x="0" y="251"/>
                  </a:lnTo>
                  <a:lnTo>
                    <a:pt x="0" y="219"/>
                  </a:lnTo>
                  <a:lnTo>
                    <a:pt x="31" y="219"/>
                  </a:lnTo>
                  <a:close/>
                  <a:moveTo>
                    <a:pt x="0" y="254"/>
                  </a:moveTo>
                  <a:lnTo>
                    <a:pt x="0" y="252"/>
                  </a:lnTo>
                  <a:lnTo>
                    <a:pt x="0" y="251"/>
                  </a:lnTo>
                  <a:lnTo>
                    <a:pt x="15" y="251"/>
                  </a:lnTo>
                  <a:lnTo>
                    <a:pt x="0" y="254"/>
                  </a:lnTo>
                  <a:close/>
                  <a:moveTo>
                    <a:pt x="30" y="248"/>
                  </a:moveTo>
                  <a:lnTo>
                    <a:pt x="36" y="279"/>
                  </a:lnTo>
                  <a:lnTo>
                    <a:pt x="5" y="284"/>
                  </a:lnTo>
                  <a:lnTo>
                    <a:pt x="0" y="254"/>
                  </a:lnTo>
                  <a:lnTo>
                    <a:pt x="30" y="248"/>
                  </a:lnTo>
                  <a:close/>
                  <a:moveTo>
                    <a:pt x="7" y="291"/>
                  </a:moveTo>
                  <a:lnTo>
                    <a:pt x="6" y="287"/>
                  </a:lnTo>
                  <a:lnTo>
                    <a:pt x="5" y="284"/>
                  </a:lnTo>
                  <a:lnTo>
                    <a:pt x="20" y="282"/>
                  </a:lnTo>
                  <a:lnTo>
                    <a:pt x="7" y="291"/>
                  </a:lnTo>
                  <a:close/>
                  <a:moveTo>
                    <a:pt x="35" y="274"/>
                  </a:moveTo>
                  <a:lnTo>
                    <a:pt x="50" y="300"/>
                  </a:lnTo>
                  <a:lnTo>
                    <a:pt x="22" y="316"/>
                  </a:lnTo>
                  <a:lnTo>
                    <a:pt x="7" y="291"/>
                  </a:lnTo>
                  <a:lnTo>
                    <a:pt x="35" y="274"/>
                  </a:lnTo>
                  <a:close/>
                  <a:moveTo>
                    <a:pt x="50" y="300"/>
                  </a:moveTo>
                  <a:lnTo>
                    <a:pt x="50" y="300"/>
                  </a:lnTo>
                  <a:lnTo>
                    <a:pt x="50" y="302"/>
                  </a:lnTo>
                  <a:lnTo>
                    <a:pt x="37" y="308"/>
                  </a:lnTo>
                  <a:lnTo>
                    <a:pt x="50" y="300"/>
                  </a:lnTo>
                  <a:close/>
                  <a:moveTo>
                    <a:pt x="50" y="302"/>
                  </a:moveTo>
                  <a:lnTo>
                    <a:pt x="66" y="332"/>
                  </a:lnTo>
                  <a:lnTo>
                    <a:pt x="38" y="347"/>
                  </a:lnTo>
                  <a:lnTo>
                    <a:pt x="22" y="315"/>
                  </a:lnTo>
                  <a:lnTo>
                    <a:pt x="50" y="302"/>
                  </a:lnTo>
                  <a:close/>
                  <a:moveTo>
                    <a:pt x="41" y="351"/>
                  </a:moveTo>
                  <a:lnTo>
                    <a:pt x="39" y="349"/>
                  </a:lnTo>
                  <a:lnTo>
                    <a:pt x="38" y="347"/>
                  </a:lnTo>
                  <a:lnTo>
                    <a:pt x="52" y="339"/>
                  </a:lnTo>
                  <a:lnTo>
                    <a:pt x="41" y="351"/>
                  </a:lnTo>
                  <a:close/>
                  <a:moveTo>
                    <a:pt x="63" y="328"/>
                  </a:moveTo>
                  <a:lnTo>
                    <a:pt x="84" y="350"/>
                  </a:lnTo>
                  <a:lnTo>
                    <a:pt x="62" y="371"/>
                  </a:lnTo>
                  <a:lnTo>
                    <a:pt x="41" y="351"/>
                  </a:lnTo>
                  <a:lnTo>
                    <a:pt x="63" y="328"/>
                  </a:lnTo>
                  <a:close/>
                  <a:moveTo>
                    <a:pt x="63" y="373"/>
                  </a:moveTo>
                  <a:lnTo>
                    <a:pt x="63" y="372"/>
                  </a:lnTo>
                  <a:lnTo>
                    <a:pt x="62" y="371"/>
                  </a:lnTo>
                  <a:lnTo>
                    <a:pt x="73" y="361"/>
                  </a:lnTo>
                  <a:lnTo>
                    <a:pt x="63" y="373"/>
                  </a:lnTo>
                  <a:close/>
                  <a:moveTo>
                    <a:pt x="82" y="349"/>
                  </a:moveTo>
                  <a:lnTo>
                    <a:pt x="109" y="369"/>
                  </a:lnTo>
                  <a:lnTo>
                    <a:pt x="89" y="393"/>
                  </a:lnTo>
                  <a:lnTo>
                    <a:pt x="63" y="373"/>
                  </a:lnTo>
                  <a:lnTo>
                    <a:pt x="82" y="349"/>
                  </a:lnTo>
                  <a:close/>
                  <a:moveTo>
                    <a:pt x="91" y="395"/>
                  </a:moveTo>
                  <a:lnTo>
                    <a:pt x="90" y="395"/>
                  </a:lnTo>
                  <a:lnTo>
                    <a:pt x="89" y="393"/>
                  </a:lnTo>
                  <a:lnTo>
                    <a:pt x="99" y="381"/>
                  </a:lnTo>
                  <a:lnTo>
                    <a:pt x="91" y="395"/>
                  </a:lnTo>
                  <a:close/>
                  <a:moveTo>
                    <a:pt x="107" y="368"/>
                  </a:moveTo>
                  <a:lnTo>
                    <a:pt x="133" y="383"/>
                  </a:lnTo>
                  <a:lnTo>
                    <a:pt x="117" y="411"/>
                  </a:lnTo>
                  <a:lnTo>
                    <a:pt x="91" y="395"/>
                  </a:lnTo>
                  <a:lnTo>
                    <a:pt x="107" y="368"/>
                  </a:lnTo>
                  <a:close/>
                  <a:moveTo>
                    <a:pt x="133" y="383"/>
                  </a:moveTo>
                  <a:lnTo>
                    <a:pt x="159" y="400"/>
                  </a:lnTo>
                  <a:lnTo>
                    <a:pt x="143" y="426"/>
                  </a:lnTo>
                  <a:lnTo>
                    <a:pt x="117" y="411"/>
                  </a:lnTo>
                  <a:lnTo>
                    <a:pt x="133" y="383"/>
                  </a:lnTo>
                  <a:close/>
                  <a:moveTo>
                    <a:pt x="149" y="428"/>
                  </a:moveTo>
                  <a:lnTo>
                    <a:pt x="146" y="427"/>
                  </a:lnTo>
                  <a:lnTo>
                    <a:pt x="143" y="426"/>
                  </a:lnTo>
                  <a:lnTo>
                    <a:pt x="151" y="413"/>
                  </a:lnTo>
                  <a:lnTo>
                    <a:pt x="149" y="428"/>
                  </a:lnTo>
                  <a:close/>
                  <a:moveTo>
                    <a:pt x="154" y="398"/>
                  </a:moveTo>
                  <a:lnTo>
                    <a:pt x="186" y="403"/>
                  </a:lnTo>
                  <a:lnTo>
                    <a:pt x="180" y="433"/>
                  </a:lnTo>
                  <a:lnTo>
                    <a:pt x="149" y="428"/>
                  </a:lnTo>
                  <a:lnTo>
                    <a:pt x="154" y="398"/>
                  </a:lnTo>
                  <a:close/>
                  <a:moveTo>
                    <a:pt x="182" y="433"/>
                  </a:moveTo>
                  <a:lnTo>
                    <a:pt x="181" y="433"/>
                  </a:lnTo>
                  <a:lnTo>
                    <a:pt x="180" y="433"/>
                  </a:lnTo>
                  <a:lnTo>
                    <a:pt x="182" y="418"/>
                  </a:lnTo>
                  <a:lnTo>
                    <a:pt x="182" y="433"/>
                  </a:lnTo>
                  <a:close/>
                  <a:moveTo>
                    <a:pt x="182" y="403"/>
                  </a:moveTo>
                  <a:lnTo>
                    <a:pt x="214" y="403"/>
                  </a:lnTo>
                  <a:lnTo>
                    <a:pt x="214" y="433"/>
                  </a:lnTo>
                  <a:lnTo>
                    <a:pt x="182" y="433"/>
                  </a:lnTo>
                  <a:lnTo>
                    <a:pt x="182" y="403"/>
                  </a:lnTo>
                  <a:close/>
                  <a:moveTo>
                    <a:pt x="214" y="403"/>
                  </a:moveTo>
                  <a:lnTo>
                    <a:pt x="245" y="403"/>
                  </a:lnTo>
                  <a:lnTo>
                    <a:pt x="245" y="433"/>
                  </a:lnTo>
                  <a:lnTo>
                    <a:pt x="214" y="433"/>
                  </a:lnTo>
                  <a:lnTo>
                    <a:pt x="214" y="403"/>
                  </a:lnTo>
                  <a:close/>
                  <a:moveTo>
                    <a:pt x="248" y="433"/>
                  </a:moveTo>
                  <a:lnTo>
                    <a:pt x="247" y="433"/>
                  </a:lnTo>
                  <a:lnTo>
                    <a:pt x="245" y="433"/>
                  </a:lnTo>
                  <a:lnTo>
                    <a:pt x="245" y="418"/>
                  </a:lnTo>
                  <a:lnTo>
                    <a:pt x="248" y="433"/>
                  </a:lnTo>
                  <a:close/>
                  <a:moveTo>
                    <a:pt x="243" y="403"/>
                  </a:moveTo>
                  <a:lnTo>
                    <a:pt x="274" y="398"/>
                  </a:lnTo>
                  <a:lnTo>
                    <a:pt x="279" y="428"/>
                  </a:lnTo>
                  <a:lnTo>
                    <a:pt x="248" y="433"/>
                  </a:lnTo>
                  <a:lnTo>
                    <a:pt x="243" y="403"/>
                  </a:lnTo>
                  <a:close/>
                  <a:moveTo>
                    <a:pt x="283" y="426"/>
                  </a:moveTo>
                  <a:lnTo>
                    <a:pt x="281" y="427"/>
                  </a:lnTo>
                  <a:lnTo>
                    <a:pt x="279" y="428"/>
                  </a:lnTo>
                  <a:lnTo>
                    <a:pt x="276" y="413"/>
                  </a:lnTo>
                  <a:lnTo>
                    <a:pt x="283" y="426"/>
                  </a:lnTo>
                  <a:close/>
                  <a:moveTo>
                    <a:pt x="269" y="399"/>
                  </a:moveTo>
                  <a:lnTo>
                    <a:pt x="301" y="383"/>
                  </a:lnTo>
                  <a:lnTo>
                    <a:pt x="315" y="411"/>
                  </a:lnTo>
                  <a:lnTo>
                    <a:pt x="283" y="426"/>
                  </a:lnTo>
                  <a:lnTo>
                    <a:pt x="269" y="399"/>
                  </a:lnTo>
                  <a:close/>
                  <a:moveTo>
                    <a:pt x="316" y="411"/>
                  </a:moveTo>
                  <a:lnTo>
                    <a:pt x="316" y="410"/>
                  </a:lnTo>
                  <a:lnTo>
                    <a:pt x="315" y="411"/>
                  </a:lnTo>
                  <a:lnTo>
                    <a:pt x="308" y="397"/>
                  </a:lnTo>
                  <a:lnTo>
                    <a:pt x="316" y="411"/>
                  </a:lnTo>
                  <a:close/>
                  <a:moveTo>
                    <a:pt x="300" y="383"/>
                  </a:moveTo>
                  <a:lnTo>
                    <a:pt x="326" y="368"/>
                  </a:lnTo>
                  <a:lnTo>
                    <a:pt x="342" y="395"/>
                  </a:lnTo>
                  <a:lnTo>
                    <a:pt x="316" y="411"/>
                  </a:lnTo>
                  <a:lnTo>
                    <a:pt x="300" y="383"/>
                  </a:lnTo>
                  <a:close/>
                  <a:moveTo>
                    <a:pt x="344" y="393"/>
                  </a:moveTo>
                  <a:lnTo>
                    <a:pt x="343" y="395"/>
                  </a:lnTo>
                  <a:lnTo>
                    <a:pt x="342" y="395"/>
                  </a:lnTo>
                  <a:lnTo>
                    <a:pt x="334" y="381"/>
                  </a:lnTo>
                  <a:lnTo>
                    <a:pt x="344" y="393"/>
                  </a:lnTo>
                  <a:close/>
                  <a:moveTo>
                    <a:pt x="324" y="369"/>
                  </a:moveTo>
                  <a:lnTo>
                    <a:pt x="350" y="349"/>
                  </a:lnTo>
                  <a:lnTo>
                    <a:pt x="370" y="373"/>
                  </a:lnTo>
                  <a:lnTo>
                    <a:pt x="344" y="393"/>
                  </a:lnTo>
                  <a:lnTo>
                    <a:pt x="324" y="369"/>
                  </a:lnTo>
                  <a:close/>
                  <a:moveTo>
                    <a:pt x="372" y="370"/>
                  </a:moveTo>
                  <a:lnTo>
                    <a:pt x="371" y="372"/>
                  </a:lnTo>
                  <a:lnTo>
                    <a:pt x="370" y="373"/>
                  </a:lnTo>
                  <a:lnTo>
                    <a:pt x="360" y="361"/>
                  </a:lnTo>
                  <a:lnTo>
                    <a:pt x="372" y="370"/>
                  </a:lnTo>
                  <a:close/>
                  <a:moveTo>
                    <a:pt x="348" y="351"/>
                  </a:moveTo>
                  <a:lnTo>
                    <a:pt x="369" y="324"/>
                  </a:lnTo>
                  <a:lnTo>
                    <a:pt x="394" y="345"/>
                  </a:lnTo>
                  <a:lnTo>
                    <a:pt x="372" y="370"/>
                  </a:lnTo>
                  <a:lnTo>
                    <a:pt x="348" y="351"/>
                  </a:lnTo>
                  <a:close/>
                  <a:moveTo>
                    <a:pt x="395" y="343"/>
                  </a:moveTo>
                  <a:lnTo>
                    <a:pt x="394" y="344"/>
                  </a:lnTo>
                  <a:lnTo>
                    <a:pt x="394" y="345"/>
                  </a:lnTo>
                  <a:lnTo>
                    <a:pt x="381" y="334"/>
                  </a:lnTo>
                  <a:lnTo>
                    <a:pt x="395" y="343"/>
                  </a:lnTo>
                  <a:close/>
                  <a:moveTo>
                    <a:pt x="367" y="326"/>
                  </a:moveTo>
                  <a:lnTo>
                    <a:pt x="383" y="300"/>
                  </a:lnTo>
                  <a:lnTo>
                    <a:pt x="410" y="316"/>
                  </a:lnTo>
                  <a:lnTo>
                    <a:pt x="395" y="343"/>
                  </a:lnTo>
                  <a:lnTo>
                    <a:pt x="367" y="326"/>
                  </a:lnTo>
                  <a:close/>
                  <a:moveTo>
                    <a:pt x="411" y="314"/>
                  </a:moveTo>
                  <a:lnTo>
                    <a:pt x="411" y="315"/>
                  </a:lnTo>
                  <a:lnTo>
                    <a:pt x="410" y="316"/>
                  </a:lnTo>
                  <a:lnTo>
                    <a:pt x="397" y="308"/>
                  </a:lnTo>
                  <a:lnTo>
                    <a:pt x="411" y="314"/>
                  </a:lnTo>
                  <a:close/>
                  <a:moveTo>
                    <a:pt x="382" y="303"/>
                  </a:moveTo>
                  <a:lnTo>
                    <a:pt x="393" y="276"/>
                  </a:lnTo>
                  <a:lnTo>
                    <a:pt x="421" y="287"/>
                  </a:lnTo>
                  <a:lnTo>
                    <a:pt x="411" y="314"/>
                  </a:lnTo>
                  <a:lnTo>
                    <a:pt x="382" y="303"/>
                  </a:lnTo>
                  <a:close/>
                  <a:moveTo>
                    <a:pt x="422" y="284"/>
                  </a:moveTo>
                  <a:lnTo>
                    <a:pt x="422" y="286"/>
                  </a:lnTo>
                  <a:lnTo>
                    <a:pt x="421" y="287"/>
                  </a:lnTo>
                  <a:lnTo>
                    <a:pt x="407" y="282"/>
                  </a:lnTo>
                  <a:lnTo>
                    <a:pt x="422" y="284"/>
                  </a:lnTo>
                  <a:close/>
                  <a:moveTo>
                    <a:pt x="392" y="279"/>
                  </a:moveTo>
                  <a:lnTo>
                    <a:pt x="397" y="248"/>
                  </a:lnTo>
                  <a:lnTo>
                    <a:pt x="427" y="254"/>
                  </a:lnTo>
                  <a:lnTo>
                    <a:pt x="422" y="284"/>
                  </a:lnTo>
                  <a:lnTo>
                    <a:pt x="392" y="279"/>
                  </a:lnTo>
                  <a:close/>
                  <a:moveTo>
                    <a:pt x="397" y="248"/>
                  </a:moveTo>
                  <a:lnTo>
                    <a:pt x="402" y="217"/>
                  </a:lnTo>
                  <a:lnTo>
                    <a:pt x="433" y="222"/>
                  </a:lnTo>
                  <a:lnTo>
                    <a:pt x="427" y="254"/>
                  </a:lnTo>
                  <a:lnTo>
                    <a:pt x="397" y="248"/>
                  </a:lnTo>
                  <a:close/>
                  <a:moveTo>
                    <a:pt x="433" y="217"/>
                  </a:moveTo>
                  <a:lnTo>
                    <a:pt x="433" y="219"/>
                  </a:lnTo>
                  <a:lnTo>
                    <a:pt x="433" y="222"/>
                  </a:lnTo>
                  <a:lnTo>
                    <a:pt x="417" y="219"/>
                  </a:lnTo>
                  <a:lnTo>
                    <a:pt x="433" y="217"/>
                  </a:lnTo>
                  <a:close/>
                  <a:moveTo>
                    <a:pt x="402" y="222"/>
                  </a:moveTo>
                  <a:lnTo>
                    <a:pt x="397" y="191"/>
                  </a:lnTo>
                  <a:lnTo>
                    <a:pt x="427" y="185"/>
                  </a:lnTo>
                  <a:lnTo>
                    <a:pt x="433" y="217"/>
                  </a:lnTo>
                  <a:lnTo>
                    <a:pt x="402" y="222"/>
                  </a:lnTo>
                  <a:close/>
                  <a:moveTo>
                    <a:pt x="397" y="191"/>
                  </a:moveTo>
                  <a:lnTo>
                    <a:pt x="392" y="159"/>
                  </a:lnTo>
                  <a:lnTo>
                    <a:pt x="422" y="154"/>
                  </a:lnTo>
                  <a:lnTo>
                    <a:pt x="427" y="185"/>
                  </a:lnTo>
                  <a:lnTo>
                    <a:pt x="397" y="191"/>
                  </a:lnTo>
                  <a:close/>
                  <a:moveTo>
                    <a:pt x="422" y="152"/>
                  </a:moveTo>
                  <a:lnTo>
                    <a:pt x="422" y="153"/>
                  </a:lnTo>
                  <a:lnTo>
                    <a:pt x="422" y="154"/>
                  </a:lnTo>
                  <a:lnTo>
                    <a:pt x="407" y="157"/>
                  </a:lnTo>
                  <a:lnTo>
                    <a:pt x="422" y="152"/>
                  </a:lnTo>
                  <a:close/>
                  <a:moveTo>
                    <a:pt x="393" y="162"/>
                  </a:moveTo>
                  <a:lnTo>
                    <a:pt x="381" y="130"/>
                  </a:lnTo>
                  <a:lnTo>
                    <a:pt x="412" y="120"/>
                  </a:lnTo>
                  <a:lnTo>
                    <a:pt x="422" y="152"/>
                  </a:lnTo>
                  <a:lnTo>
                    <a:pt x="393" y="162"/>
                  </a:lnTo>
                  <a:close/>
                  <a:moveTo>
                    <a:pt x="409" y="115"/>
                  </a:moveTo>
                  <a:lnTo>
                    <a:pt x="411" y="117"/>
                  </a:lnTo>
                  <a:lnTo>
                    <a:pt x="412" y="120"/>
                  </a:lnTo>
                  <a:lnTo>
                    <a:pt x="397" y="125"/>
                  </a:lnTo>
                  <a:lnTo>
                    <a:pt x="409" y="115"/>
                  </a:lnTo>
                  <a:close/>
                  <a:moveTo>
                    <a:pt x="384" y="136"/>
                  </a:moveTo>
                  <a:lnTo>
                    <a:pt x="363" y="109"/>
                  </a:lnTo>
                  <a:lnTo>
                    <a:pt x="387" y="90"/>
                  </a:lnTo>
                  <a:lnTo>
                    <a:pt x="409" y="115"/>
                  </a:lnTo>
                  <a:lnTo>
                    <a:pt x="384" y="136"/>
                  </a:lnTo>
                  <a:close/>
                  <a:moveTo>
                    <a:pt x="363" y="109"/>
                  </a:moveTo>
                  <a:lnTo>
                    <a:pt x="343" y="84"/>
                  </a:lnTo>
                  <a:lnTo>
                    <a:pt x="367" y="63"/>
                  </a:lnTo>
                  <a:lnTo>
                    <a:pt x="387" y="90"/>
                  </a:lnTo>
                  <a:lnTo>
                    <a:pt x="363" y="109"/>
                  </a:lnTo>
                  <a:close/>
                  <a:moveTo>
                    <a:pt x="366" y="62"/>
                  </a:moveTo>
                  <a:lnTo>
                    <a:pt x="367" y="63"/>
                  </a:lnTo>
                  <a:lnTo>
                    <a:pt x="367" y="63"/>
                  </a:lnTo>
                  <a:lnTo>
                    <a:pt x="355" y="73"/>
                  </a:lnTo>
                  <a:lnTo>
                    <a:pt x="366" y="62"/>
                  </a:lnTo>
                  <a:close/>
                  <a:moveTo>
                    <a:pt x="344" y="85"/>
                  </a:moveTo>
                  <a:lnTo>
                    <a:pt x="323" y="63"/>
                  </a:lnTo>
                  <a:lnTo>
                    <a:pt x="345" y="42"/>
                  </a:lnTo>
                  <a:lnTo>
                    <a:pt x="366" y="62"/>
                  </a:lnTo>
                  <a:lnTo>
                    <a:pt x="344" y="85"/>
                  </a:lnTo>
                  <a:close/>
                  <a:moveTo>
                    <a:pt x="341" y="39"/>
                  </a:moveTo>
                  <a:lnTo>
                    <a:pt x="344" y="40"/>
                  </a:lnTo>
                  <a:lnTo>
                    <a:pt x="345" y="42"/>
                  </a:lnTo>
                  <a:lnTo>
                    <a:pt x="334" y="52"/>
                  </a:lnTo>
                  <a:lnTo>
                    <a:pt x="341" y="39"/>
                  </a:lnTo>
                  <a:close/>
                  <a:moveTo>
                    <a:pt x="327" y="66"/>
                  </a:moveTo>
                  <a:lnTo>
                    <a:pt x="296" y="51"/>
                  </a:lnTo>
                  <a:lnTo>
                    <a:pt x="310" y="22"/>
                  </a:lnTo>
                  <a:lnTo>
                    <a:pt x="341" y="39"/>
                  </a:lnTo>
                  <a:lnTo>
                    <a:pt x="327" y="66"/>
                  </a:lnTo>
                  <a:close/>
                  <a:moveTo>
                    <a:pt x="309" y="22"/>
                  </a:moveTo>
                  <a:lnTo>
                    <a:pt x="308" y="22"/>
                  </a:lnTo>
                  <a:lnTo>
                    <a:pt x="310" y="22"/>
                  </a:lnTo>
                  <a:lnTo>
                    <a:pt x="303" y="37"/>
                  </a:lnTo>
                  <a:lnTo>
                    <a:pt x="309" y="22"/>
                  </a:lnTo>
                  <a:close/>
                  <a:moveTo>
                    <a:pt x="297" y="51"/>
                  </a:moveTo>
                  <a:lnTo>
                    <a:pt x="270" y="41"/>
                  </a:lnTo>
                  <a:lnTo>
                    <a:pt x="282" y="12"/>
                  </a:lnTo>
                  <a:lnTo>
                    <a:pt x="309" y="22"/>
                  </a:lnTo>
                  <a:lnTo>
                    <a:pt x="297" y="51"/>
                  </a:lnTo>
                  <a:close/>
                  <a:moveTo>
                    <a:pt x="279" y="11"/>
                  </a:moveTo>
                  <a:lnTo>
                    <a:pt x="281" y="11"/>
                  </a:lnTo>
                  <a:lnTo>
                    <a:pt x="282" y="12"/>
                  </a:lnTo>
                  <a:lnTo>
                    <a:pt x="276" y="26"/>
                  </a:lnTo>
                  <a:lnTo>
                    <a:pt x="279" y="11"/>
                  </a:lnTo>
                  <a:close/>
                  <a:moveTo>
                    <a:pt x="274" y="42"/>
                  </a:moveTo>
                  <a:lnTo>
                    <a:pt x="243" y="37"/>
                  </a:lnTo>
                  <a:lnTo>
                    <a:pt x="248" y="6"/>
                  </a:lnTo>
                  <a:lnTo>
                    <a:pt x="279" y="11"/>
                  </a:lnTo>
                  <a:lnTo>
                    <a:pt x="274" y="42"/>
                  </a:lnTo>
                  <a:close/>
                  <a:moveTo>
                    <a:pt x="243" y="37"/>
                  </a:moveTo>
                  <a:lnTo>
                    <a:pt x="211" y="32"/>
                  </a:lnTo>
                  <a:lnTo>
                    <a:pt x="216" y="0"/>
                  </a:lnTo>
                  <a:lnTo>
                    <a:pt x="248" y="6"/>
                  </a:lnTo>
                  <a:lnTo>
                    <a:pt x="243" y="37"/>
                  </a:lnTo>
                  <a:close/>
                  <a:moveTo>
                    <a:pt x="211" y="0"/>
                  </a:moveTo>
                  <a:lnTo>
                    <a:pt x="214" y="0"/>
                  </a:lnTo>
                  <a:lnTo>
                    <a:pt x="216" y="0"/>
                  </a:lnTo>
                  <a:lnTo>
                    <a:pt x="214" y="16"/>
                  </a:lnTo>
                  <a:lnTo>
                    <a:pt x="211" y="0"/>
                  </a:lnTo>
                  <a:close/>
                  <a:moveTo>
                    <a:pt x="216" y="32"/>
                  </a:moveTo>
                  <a:lnTo>
                    <a:pt x="186" y="37"/>
                  </a:lnTo>
                  <a:lnTo>
                    <a:pt x="180" y="6"/>
                  </a:lnTo>
                  <a:lnTo>
                    <a:pt x="211" y="0"/>
                  </a:lnTo>
                  <a:lnTo>
                    <a:pt x="216" y="32"/>
                  </a:lnTo>
                  <a:close/>
                  <a:moveTo>
                    <a:pt x="186" y="37"/>
                  </a:moveTo>
                  <a:lnTo>
                    <a:pt x="154" y="42"/>
                  </a:lnTo>
                  <a:lnTo>
                    <a:pt x="149" y="11"/>
                  </a:lnTo>
                  <a:lnTo>
                    <a:pt x="180" y="6"/>
                  </a:lnTo>
                  <a:lnTo>
                    <a:pt x="186" y="37"/>
                  </a:lnTo>
                  <a:close/>
                  <a:moveTo>
                    <a:pt x="146" y="12"/>
                  </a:moveTo>
                  <a:lnTo>
                    <a:pt x="147" y="11"/>
                  </a:lnTo>
                  <a:lnTo>
                    <a:pt x="149" y="11"/>
                  </a:lnTo>
                  <a:lnTo>
                    <a:pt x="151" y="26"/>
                  </a:lnTo>
                  <a:lnTo>
                    <a:pt x="146" y="12"/>
                  </a:lnTo>
                  <a:close/>
                  <a:moveTo>
                    <a:pt x="157" y="41"/>
                  </a:moveTo>
                  <a:lnTo>
                    <a:pt x="130" y="51"/>
                  </a:lnTo>
                  <a:lnTo>
                    <a:pt x="119" y="22"/>
                  </a:lnTo>
                  <a:lnTo>
                    <a:pt x="146" y="12"/>
                  </a:lnTo>
                  <a:lnTo>
                    <a:pt x="157" y="41"/>
                  </a:lnTo>
                  <a:close/>
                  <a:moveTo>
                    <a:pt x="116" y="23"/>
                  </a:moveTo>
                  <a:lnTo>
                    <a:pt x="118" y="22"/>
                  </a:lnTo>
                  <a:lnTo>
                    <a:pt x="119" y="22"/>
                  </a:lnTo>
                  <a:lnTo>
                    <a:pt x="125" y="37"/>
                  </a:lnTo>
                  <a:lnTo>
                    <a:pt x="116" y="23"/>
                  </a:lnTo>
                  <a:close/>
                  <a:moveTo>
                    <a:pt x="133" y="50"/>
                  </a:moveTo>
                  <a:lnTo>
                    <a:pt x="103" y="70"/>
                  </a:lnTo>
                  <a:lnTo>
                    <a:pt x="85" y="45"/>
                  </a:lnTo>
                  <a:lnTo>
                    <a:pt x="116" y="23"/>
                  </a:lnTo>
                  <a:lnTo>
                    <a:pt x="133" y="5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54" name="Freeform 242">
              <a:extLst>
                <a:ext uri="{FF2B5EF4-FFF2-40B4-BE49-F238E27FC236}">
                  <a16:creationId xmlns:a16="http://schemas.microsoft.com/office/drawing/2014/main" id="{9A898C6B-5168-F7D8-1683-FE8D05B00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188"/>
              <a:ext cx="100" cy="100"/>
            </a:xfrm>
            <a:custGeom>
              <a:avLst/>
              <a:gdLst>
                <a:gd name="T0" fmla="*/ 204 w 502"/>
                <a:gd name="T1" fmla="*/ 5 h 502"/>
                <a:gd name="T2" fmla="*/ 162 w 502"/>
                <a:gd name="T3" fmla="*/ 16 h 502"/>
                <a:gd name="T4" fmla="*/ 125 w 502"/>
                <a:gd name="T5" fmla="*/ 32 h 502"/>
                <a:gd name="T6" fmla="*/ 95 w 502"/>
                <a:gd name="T7" fmla="*/ 52 h 502"/>
                <a:gd name="T8" fmla="*/ 68 w 502"/>
                <a:gd name="T9" fmla="*/ 79 h 502"/>
                <a:gd name="T10" fmla="*/ 42 w 502"/>
                <a:gd name="T11" fmla="*/ 110 h 502"/>
                <a:gd name="T12" fmla="*/ 26 w 502"/>
                <a:gd name="T13" fmla="*/ 141 h 502"/>
                <a:gd name="T14" fmla="*/ 11 w 502"/>
                <a:gd name="T15" fmla="*/ 178 h 502"/>
                <a:gd name="T16" fmla="*/ 0 w 502"/>
                <a:gd name="T17" fmla="*/ 220 h 502"/>
                <a:gd name="T18" fmla="*/ 0 w 502"/>
                <a:gd name="T19" fmla="*/ 256 h 502"/>
                <a:gd name="T20" fmla="*/ 5 w 502"/>
                <a:gd name="T21" fmla="*/ 298 h 502"/>
                <a:gd name="T22" fmla="*/ 16 w 502"/>
                <a:gd name="T23" fmla="*/ 340 h 502"/>
                <a:gd name="T24" fmla="*/ 32 w 502"/>
                <a:gd name="T25" fmla="*/ 377 h 502"/>
                <a:gd name="T26" fmla="*/ 53 w 502"/>
                <a:gd name="T27" fmla="*/ 408 h 502"/>
                <a:gd name="T28" fmla="*/ 78 w 502"/>
                <a:gd name="T29" fmla="*/ 434 h 502"/>
                <a:gd name="T30" fmla="*/ 110 w 502"/>
                <a:gd name="T31" fmla="*/ 460 h 502"/>
                <a:gd name="T32" fmla="*/ 147 w 502"/>
                <a:gd name="T33" fmla="*/ 481 h 502"/>
                <a:gd name="T34" fmla="*/ 184 w 502"/>
                <a:gd name="T35" fmla="*/ 491 h 502"/>
                <a:gd name="T36" fmla="*/ 219 w 502"/>
                <a:gd name="T37" fmla="*/ 502 h 502"/>
                <a:gd name="T38" fmla="*/ 261 w 502"/>
                <a:gd name="T39" fmla="*/ 502 h 502"/>
                <a:gd name="T40" fmla="*/ 298 w 502"/>
                <a:gd name="T41" fmla="*/ 497 h 502"/>
                <a:gd name="T42" fmla="*/ 340 w 502"/>
                <a:gd name="T43" fmla="*/ 486 h 502"/>
                <a:gd name="T44" fmla="*/ 376 w 502"/>
                <a:gd name="T45" fmla="*/ 470 h 502"/>
                <a:gd name="T46" fmla="*/ 408 w 502"/>
                <a:gd name="T47" fmla="*/ 450 h 502"/>
                <a:gd name="T48" fmla="*/ 439 w 502"/>
                <a:gd name="T49" fmla="*/ 423 h 502"/>
                <a:gd name="T50" fmla="*/ 460 w 502"/>
                <a:gd name="T51" fmla="*/ 392 h 502"/>
                <a:gd name="T52" fmla="*/ 480 w 502"/>
                <a:gd name="T53" fmla="*/ 355 h 502"/>
                <a:gd name="T54" fmla="*/ 497 w 502"/>
                <a:gd name="T55" fmla="*/ 318 h 502"/>
                <a:gd name="T56" fmla="*/ 502 w 502"/>
                <a:gd name="T57" fmla="*/ 283 h 502"/>
                <a:gd name="T58" fmla="*/ 502 w 502"/>
                <a:gd name="T59" fmla="*/ 241 h 502"/>
                <a:gd name="T60" fmla="*/ 502 w 502"/>
                <a:gd name="T61" fmla="*/ 204 h 502"/>
                <a:gd name="T62" fmla="*/ 486 w 502"/>
                <a:gd name="T63" fmla="*/ 162 h 502"/>
                <a:gd name="T64" fmla="*/ 470 w 502"/>
                <a:gd name="T65" fmla="*/ 126 h 502"/>
                <a:gd name="T66" fmla="*/ 450 w 502"/>
                <a:gd name="T67" fmla="*/ 94 h 502"/>
                <a:gd name="T68" fmla="*/ 423 w 502"/>
                <a:gd name="T69" fmla="*/ 69 h 502"/>
                <a:gd name="T70" fmla="*/ 392 w 502"/>
                <a:gd name="T71" fmla="*/ 42 h 502"/>
                <a:gd name="T72" fmla="*/ 361 w 502"/>
                <a:gd name="T73" fmla="*/ 22 h 502"/>
                <a:gd name="T74" fmla="*/ 324 w 502"/>
                <a:gd name="T75" fmla="*/ 11 h 502"/>
                <a:gd name="T76" fmla="*/ 282 w 502"/>
                <a:gd name="T77" fmla="*/ 0 h 502"/>
                <a:gd name="T78" fmla="*/ 246 w 502"/>
                <a:gd name="T79" fmla="*/ 0 h 502"/>
                <a:gd name="T80" fmla="*/ 204 w 502"/>
                <a:gd name="T81" fmla="*/ 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2" h="502">
                  <a:moveTo>
                    <a:pt x="204" y="5"/>
                  </a:moveTo>
                  <a:lnTo>
                    <a:pt x="162" y="16"/>
                  </a:lnTo>
                  <a:lnTo>
                    <a:pt x="125" y="32"/>
                  </a:lnTo>
                  <a:lnTo>
                    <a:pt x="95" y="52"/>
                  </a:lnTo>
                  <a:lnTo>
                    <a:pt x="68" y="79"/>
                  </a:lnTo>
                  <a:lnTo>
                    <a:pt x="42" y="110"/>
                  </a:lnTo>
                  <a:lnTo>
                    <a:pt x="26" y="141"/>
                  </a:lnTo>
                  <a:lnTo>
                    <a:pt x="11" y="178"/>
                  </a:lnTo>
                  <a:lnTo>
                    <a:pt x="0" y="220"/>
                  </a:lnTo>
                  <a:lnTo>
                    <a:pt x="0" y="256"/>
                  </a:lnTo>
                  <a:lnTo>
                    <a:pt x="5" y="298"/>
                  </a:lnTo>
                  <a:lnTo>
                    <a:pt x="16" y="340"/>
                  </a:lnTo>
                  <a:lnTo>
                    <a:pt x="32" y="377"/>
                  </a:lnTo>
                  <a:lnTo>
                    <a:pt x="53" y="408"/>
                  </a:lnTo>
                  <a:lnTo>
                    <a:pt x="78" y="434"/>
                  </a:lnTo>
                  <a:lnTo>
                    <a:pt x="110" y="460"/>
                  </a:lnTo>
                  <a:lnTo>
                    <a:pt x="147" y="481"/>
                  </a:lnTo>
                  <a:lnTo>
                    <a:pt x="184" y="491"/>
                  </a:lnTo>
                  <a:lnTo>
                    <a:pt x="219" y="502"/>
                  </a:lnTo>
                  <a:lnTo>
                    <a:pt x="261" y="502"/>
                  </a:lnTo>
                  <a:lnTo>
                    <a:pt x="298" y="497"/>
                  </a:lnTo>
                  <a:lnTo>
                    <a:pt x="340" y="486"/>
                  </a:lnTo>
                  <a:lnTo>
                    <a:pt x="376" y="470"/>
                  </a:lnTo>
                  <a:lnTo>
                    <a:pt x="408" y="450"/>
                  </a:lnTo>
                  <a:lnTo>
                    <a:pt x="439" y="423"/>
                  </a:lnTo>
                  <a:lnTo>
                    <a:pt x="460" y="392"/>
                  </a:lnTo>
                  <a:lnTo>
                    <a:pt x="480" y="355"/>
                  </a:lnTo>
                  <a:lnTo>
                    <a:pt x="497" y="318"/>
                  </a:lnTo>
                  <a:lnTo>
                    <a:pt x="502" y="283"/>
                  </a:lnTo>
                  <a:lnTo>
                    <a:pt x="502" y="241"/>
                  </a:lnTo>
                  <a:lnTo>
                    <a:pt x="502" y="204"/>
                  </a:lnTo>
                  <a:lnTo>
                    <a:pt x="486" y="162"/>
                  </a:lnTo>
                  <a:lnTo>
                    <a:pt x="470" y="126"/>
                  </a:lnTo>
                  <a:lnTo>
                    <a:pt x="450" y="94"/>
                  </a:lnTo>
                  <a:lnTo>
                    <a:pt x="423" y="69"/>
                  </a:lnTo>
                  <a:lnTo>
                    <a:pt x="392" y="42"/>
                  </a:lnTo>
                  <a:lnTo>
                    <a:pt x="361" y="22"/>
                  </a:lnTo>
                  <a:lnTo>
                    <a:pt x="324" y="11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04" y="5"/>
                  </a:lnTo>
                  <a:close/>
                </a:path>
              </a:pathLst>
            </a:custGeom>
            <a:solidFill>
              <a:srgbClr val="813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55" name="Freeform 243">
              <a:extLst>
                <a:ext uri="{FF2B5EF4-FFF2-40B4-BE49-F238E27FC236}">
                  <a16:creationId xmlns:a16="http://schemas.microsoft.com/office/drawing/2014/main" id="{D2E9BE00-C5AD-23B7-4826-FB3ADB4CD2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55" y="2185"/>
              <a:ext cx="106" cy="106"/>
            </a:xfrm>
            <a:custGeom>
              <a:avLst/>
              <a:gdLst>
                <a:gd name="T0" fmla="*/ 172 w 532"/>
                <a:gd name="T1" fmla="*/ 16 h 532"/>
                <a:gd name="T2" fmla="*/ 171 w 532"/>
                <a:gd name="T3" fmla="*/ 16 h 532"/>
                <a:gd name="T4" fmla="*/ 150 w 532"/>
                <a:gd name="T5" fmla="*/ 60 h 532"/>
                <a:gd name="T6" fmla="*/ 101 w 532"/>
                <a:gd name="T7" fmla="*/ 54 h 532"/>
                <a:gd name="T8" fmla="*/ 120 w 532"/>
                <a:gd name="T9" fmla="*/ 79 h 532"/>
                <a:gd name="T10" fmla="*/ 69 w 532"/>
                <a:gd name="T11" fmla="*/ 135 h 532"/>
                <a:gd name="T12" fmla="*/ 57 w 532"/>
                <a:gd name="T13" fmla="*/ 125 h 532"/>
                <a:gd name="T14" fmla="*/ 27 w 532"/>
                <a:gd name="T15" fmla="*/ 150 h 532"/>
                <a:gd name="T16" fmla="*/ 11 w 532"/>
                <a:gd name="T17" fmla="*/ 187 h 532"/>
                <a:gd name="T18" fmla="*/ 11 w 532"/>
                <a:gd name="T19" fmla="*/ 190 h 532"/>
                <a:gd name="T20" fmla="*/ 0 w 532"/>
                <a:gd name="T21" fmla="*/ 233 h 532"/>
                <a:gd name="T22" fmla="*/ 0 w 532"/>
                <a:gd name="T23" fmla="*/ 235 h 532"/>
                <a:gd name="T24" fmla="*/ 31 w 532"/>
                <a:gd name="T25" fmla="*/ 269 h 532"/>
                <a:gd name="T26" fmla="*/ 5 w 532"/>
                <a:gd name="T27" fmla="*/ 315 h 532"/>
                <a:gd name="T28" fmla="*/ 35 w 532"/>
                <a:gd name="T29" fmla="*/ 309 h 532"/>
                <a:gd name="T30" fmla="*/ 61 w 532"/>
                <a:gd name="T31" fmla="*/ 385 h 532"/>
                <a:gd name="T32" fmla="*/ 47 w 532"/>
                <a:gd name="T33" fmla="*/ 392 h 532"/>
                <a:gd name="T34" fmla="*/ 57 w 532"/>
                <a:gd name="T35" fmla="*/ 433 h 532"/>
                <a:gd name="T36" fmla="*/ 82 w 532"/>
                <a:gd name="T37" fmla="*/ 460 h 532"/>
                <a:gd name="T38" fmla="*/ 83 w 532"/>
                <a:gd name="T39" fmla="*/ 461 h 532"/>
                <a:gd name="T40" fmla="*/ 116 w 532"/>
                <a:gd name="T41" fmla="*/ 488 h 532"/>
                <a:gd name="T42" fmla="*/ 117 w 532"/>
                <a:gd name="T43" fmla="*/ 488 h 532"/>
                <a:gd name="T44" fmla="*/ 166 w 532"/>
                <a:gd name="T45" fmla="*/ 480 h 532"/>
                <a:gd name="T46" fmla="*/ 230 w 532"/>
                <a:gd name="T47" fmla="*/ 532 h 532"/>
                <a:gd name="T48" fmla="*/ 234 w 532"/>
                <a:gd name="T49" fmla="*/ 532 h 532"/>
                <a:gd name="T50" fmla="*/ 278 w 532"/>
                <a:gd name="T51" fmla="*/ 532 h 532"/>
                <a:gd name="T52" fmla="*/ 278 w 532"/>
                <a:gd name="T53" fmla="*/ 532 h 532"/>
                <a:gd name="T54" fmla="*/ 310 w 532"/>
                <a:gd name="T55" fmla="*/ 497 h 532"/>
                <a:gd name="T56" fmla="*/ 359 w 532"/>
                <a:gd name="T57" fmla="*/ 516 h 532"/>
                <a:gd name="T58" fmla="*/ 348 w 532"/>
                <a:gd name="T59" fmla="*/ 486 h 532"/>
                <a:gd name="T60" fmla="*/ 414 w 532"/>
                <a:gd name="T61" fmla="*/ 452 h 532"/>
                <a:gd name="T62" fmla="*/ 423 w 532"/>
                <a:gd name="T63" fmla="*/ 465 h 532"/>
                <a:gd name="T64" fmla="*/ 467 w 532"/>
                <a:gd name="T65" fmla="*/ 447 h 532"/>
                <a:gd name="T66" fmla="*/ 488 w 532"/>
                <a:gd name="T67" fmla="*/ 416 h 532"/>
                <a:gd name="T68" fmla="*/ 488 w 532"/>
                <a:gd name="T69" fmla="*/ 415 h 532"/>
                <a:gd name="T70" fmla="*/ 510 w 532"/>
                <a:gd name="T71" fmla="*/ 377 h 532"/>
                <a:gd name="T72" fmla="*/ 511 w 532"/>
                <a:gd name="T73" fmla="*/ 376 h 532"/>
                <a:gd name="T74" fmla="*/ 496 w 532"/>
                <a:gd name="T75" fmla="*/ 331 h 532"/>
                <a:gd name="T76" fmla="*/ 532 w 532"/>
                <a:gd name="T77" fmla="*/ 300 h 532"/>
                <a:gd name="T78" fmla="*/ 501 w 532"/>
                <a:gd name="T79" fmla="*/ 298 h 532"/>
                <a:gd name="T80" fmla="*/ 532 w 532"/>
                <a:gd name="T81" fmla="*/ 216 h 532"/>
                <a:gd name="T82" fmla="*/ 531 w 532"/>
                <a:gd name="T83" fmla="*/ 213 h 532"/>
                <a:gd name="T84" fmla="*/ 486 w 532"/>
                <a:gd name="T85" fmla="*/ 184 h 532"/>
                <a:gd name="T86" fmla="*/ 499 w 532"/>
                <a:gd name="T87" fmla="*/ 135 h 532"/>
                <a:gd name="T88" fmla="*/ 472 w 532"/>
                <a:gd name="T89" fmla="*/ 149 h 532"/>
                <a:gd name="T90" fmla="*/ 427 w 532"/>
                <a:gd name="T91" fmla="*/ 95 h 532"/>
                <a:gd name="T92" fmla="*/ 438 w 532"/>
                <a:gd name="T93" fmla="*/ 84 h 532"/>
                <a:gd name="T94" fmla="*/ 416 w 532"/>
                <a:gd name="T95" fmla="*/ 44 h 532"/>
                <a:gd name="T96" fmla="*/ 384 w 532"/>
                <a:gd name="T97" fmla="*/ 23 h 532"/>
                <a:gd name="T98" fmla="*/ 380 w 532"/>
                <a:gd name="T99" fmla="*/ 21 h 532"/>
                <a:gd name="T100" fmla="*/ 344 w 532"/>
                <a:gd name="T101" fmla="*/ 11 h 532"/>
                <a:gd name="T102" fmla="*/ 343 w 532"/>
                <a:gd name="T103" fmla="*/ 10 h 532"/>
                <a:gd name="T104" fmla="*/ 297 w 532"/>
                <a:gd name="T105" fmla="*/ 31 h 532"/>
                <a:gd name="T106" fmla="*/ 261 w 532"/>
                <a:gd name="T107" fmla="*/ 0 h 532"/>
                <a:gd name="T108" fmla="*/ 263 w 532"/>
                <a:gd name="T109" fmla="*/ 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2" h="532">
                  <a:moveTo>
                    <a:pt x="223" y="36"/>
                  </a:moveTo>
                  <a:lnTo>
                    <a:pt x="181" y="46"/>
                  </a:lnTo>
                  <a:lnTo>
                    <a:pt x="173" y="16"/>
                  </a:lnTo>
                  <a:lnTo>
                    <a:pt x="215" y="5"/>
                  </a:lnTo>
                  <a:lnTo>
                    <a:pt x="223" y="36"/>
                  </a:lnTo>
                  <a:close/>
                  <a:moveTo>
                    <a:pt x="171" y="16"/>
                  </a:moveTo>
                  <a:lnTo>
                    <a:pt x="172" y="16"/>
                  </a:lnTo>
                  <a:lnTo>
                    <a:pt x="173" y="16"/>
                  </a:lnTo>
                  <a:lnTo>
                    <a:pt x="177" y="31"/>
                  </a:lnTo>
                  <a:lnTo>
                    <a:pt x="171" y="16"/>
                  </a:lnTo>
                  <a:close/>
                  <a:moveTo>
                    <a:pt x="183" y="46"/>
                  </a:moveTo>
                  <a:lnTo>
                    <a:pt x="146" y="61"/>
                  </a:lnTo>
                  <a:lnTo>
                    <a:pt x="134" y="33"/>
                  </a:lnTo>
                  <a:lnTo>
                    <a:pt x="171" y="16"/>
                  </a:lnTo>
                  <a:lnTo>
                    <a:pt x="183" y="46"/>
                  </a:lnTo>
                  <a:close/>
                  <a:moveTo>
                    <a:pt x="132" y="34"/>
                  </a:moveTo>
                  <a:lnTo>
                    <a:pt x="133" y="33"/>
                  </a:lnTo>
                  <a:lnTo>
                    <a:pt x="134" y="33"/>
                  </a:lnTo>
                  <a:lnTo>
                    <a:pt x="140" y="47"/>
                  </a:lnTo>
                  <a:lnTo>
                    <a:pt x="132" y="34"/>
                  </a:lnTo>
                  <a:close/>
                  <a:moveTo>
                    <a:pt x="150" y="60"/>
                  </a:moveTo>
                  <a:lnTo>
                    <a:pt x="118" y="81"/>
                  </a:lnTo>
                  <a:lnTo>
                    <a:pt x="101" y="54"/>
                  </a:lnTo>
                  <a:lnTo>
                    <a:pt x="132" y="34"/>
                  </a:lnTo>
                  <a:lnTo>
                    <a:pt x="150" y="60"/>
                  </a:lnTo>
                  <a:close/>
                  <a:moveTo>
                    <a:pt x="99" y="57"/>
                  </a:moveTo>
                  <a:lnTo>
                    <a:pt x="100" y="55"/>
                  </a:lnTo>
                  <a:lnTo>
                    <a:pt x="101" y="54"/>
                  </a:lnTo>
                  <a:lnTo>
                    <a:pt x="110" y="67"/>
                  </a:lnTo>
                  <a:lnTo>
                    <a:pt x="99" y="57"/>
                  </a:lnTo>
                  <a:close/>
                  <a:moveTo>
                    <a:pt x="120" y="79"/>
                  </a:moveTo>
                  <a:lnTo>
                    <a:pt x="94" y="105"/>
                  </a:lnTo>
                  <a:lnTo>
                    <a:pt x="72" y="83"/>
                  </a:lnTo>
                  <a:lnTo>
                    <a:pt x="99" y="57"/>
                  </a:lnTo>
                  <a:lnTo>
                    <a:pt x="120" y="79"/>
                  </a:lnTo>
                  <a:close/>
                  <a:moveTo>
                    <a:pt x="71" y="84"/>
                  </a:moveTo>
                  <a:lnTo>
                    <a:pt x="72" y="83"/>
                  </a:lnTo>
                  <a:lnTo>
                    <a:pt x="72" y="83"/>
                  </a:lnTo>
                  <a:lnTo>
                    <a:pt x="83" y="94"/>
                  </a:lnTo>
                  <a:lnTo>
                    <a:pt x="71" y="84"/>
                  </a:lnTo>
                  <a:close/>
                  <a:moveTo>
                    <a:pt x="95" y="104"/>
                  </a:moveTo>
                  <a:lnTo>
                    <a:pt x="69" y="135"/>
                  </a:lnTo>
                  <a:lnTo>
                    <a:pt x="46" y="115"/>
                  </a:lnTo>
                  <a:lnTo>
                    <a:pt x="71" y="84"/>
                  </a:lnTo>
                  <a:lnTo>
                    <a:pt x="95" y="104"/>
                  </a:lnTo>
                  <a:close/>
                  <a:moveTo>
                    <a:pt x="43" y="118"/>
                  </a:moveTo>
                  <a:lnTo>
                    <a:pt x="43" y="116"/>
                  </a:lnTo>
                  <a:lnTo>
                    <a:pt x="46" y="115"/>
                  </a:lnTo>
                  <a:lnTo>
                    <a:pt x="57" y="125"/>
                  </a:lnTo>
                  <a:lnTo>
                    <a:pt x="43" y="118"/>
                  </a:lnTo>
                  <a:close/>
                  <a:moveTo>
                    <a:pt x="71" y="132"/>
                  </a:moveTo>
                  <a:lnTo>
                    <a:pt x="56" y="163"/>
                  </a:lnTo>
                  <a:lnTo>
                    <a:pt x="27" y="150"/>
                  </a:lnTo>
                  <a:lnTo>
                    <a:pt x="43" y="118"/>
                  </a:lnTo>
                  <a:lnTo>
                    <a:pt x="71" y="132"/>
                  </a:lnTo>
                  <a:close/>
                  <a:moveTo>
                    <a:pt x="27" y="150"/>
                  </a:moveTo>
                  <a:lnTo>
                    <a:pt x="27" y="151"/>
                  </a:lnTo>
                  <a:lnTo>
                    <a:pt x="27" y="150"/>
                  </a:lnTo>
                  <a:lnTo>
                    <a:pt x="41" y="156"/>
                  </a:lnTo>
                  <a:lnTo>
                    <a:pt x="27" y="150"/>
                  </a:lnTo>
                  <a:close/>
                  <a:moveTo>
                    <a:pt x="56" y="162"/>
                  </a:moveTo>
                  <a:lnTo>
                    <a:pt x="40" y="199"/>
                  </a:lnTo>
                  <a:lnTo>
                    <a:pt x="11" y="187"/>
                  </a:lnTo>
                  <a:lnTo>
                    <a:pt x="27" y="150"/>
                  </a:lnTo>
                  <a:lnTo>
                    <a:pt x="56" y="162"/>
                  </a:lnTo>
                  <a:close/>
                  <a:moveTo>
                    <a:pt x="11" y="190"/>
                  </a:moveTo>
                  <a:lnTo>
                    <a:pt x="11" y="188"/>
                  </a:lnTo>
                  <a:lnTo>
                    <a:pt x="11" y="187"/>
                  </a:lnTo>
                  <a:lnTo>
                    <a:pt x="26" y="193"/>
                  </a:lnTo>
                  <a:lnTo>
                    <a:pt x="11" y="190"/>
                  </a:lnTo>
                  <a:close/>
                  <a:moveTo>
                    <a:pt x="40" y="197"/>
                  </a:moveTo>
                  <a:lnTo>
                    <a:pt x="30" y="239"/>
                  </a:lnTo>
                  <a:lnTo>
                    <a:pt x="0" y="230"/>
                  </a:lnTo>
                  <a:lnTo>
                    <a:pt x="11" y="190"/>
                  </a:lnTo>
                  <a:lnTo>
                    <a:pt x="40" y="197"/>
                  </a:lnTo>
                  <a:close/>
                  <a:moveTo>
                    <a:pt x="0" y="235"/>
                  </a:moveTo>
                  <a:lnTo>
                    <a:pt x="0" y="233"/>
                  </a:lnTo>
                  <a:lnTo>
                    <a:pt x="0" y="230"/>
                  </a:lnTo>
                  <a:lnTo>
                    <a:pt x="15" y="235"/>
                  </a:lnTo>
                  <a:lnTo>
                    <a:pt x="0" y="235"/>
                  </a:lnTo>
                  <a:close/>
                  <a:moveTo>
                    <a:pt x="31" y="235"/>
                  </a:moveTo>
                  <a:lnTo>
                    <a:pt x="31" y="271"/>
                  </a:lnTo>
                  <a:lnTo>
                    <a:pt x="0" y="271"/>
                  </a:lnTo>
                  <a:lnTo>
                    <a:pt x="0" y="235"/>
                  </a:lnTo>
                  <a:lnTo>
                    <a:pt x="31" y="235"/>
                  </a:lnTo>
                  <a:close/>
                  <a:moveTo>
                    <a:pt x="0" y="273"/>
                  </a:moveTo>
                  <a:lnTo>
                    <a:pt x="0" y="272"/>
                  </a:lnTo>
                  <a:lnTo>
                    <a:pt x="0" y="271"/>
                  </a:lnTo>
                  <a:lnTo>
                    <a:pt x="15" y="271"/>
                  </a:lnTo>
                  <a:lnTo>
                    <a:pt x="0" y="273"/>
                  </a:lnTo>
                  <a:close/>
                  <a:moveTo>
                    <a:pt x="31" y="269"/>
                  </a:moveTo>
                  <a:lnTo>
                    <a:pt x="36" y="311"/>
                  </a:lnTo>
                  <a:lnTo>
                    <a:pt x="5" y="315"/>
                  </a:lnTo>
                  <a:lnTo>
                    <a:pt x="0" y="273"/>
                  </a:lnTo>
                  <a:lnTo>
                    <a:pt x="31" y="269"/>
                  </a:lnTo>
                  <a:close/>
                  <a:moveTo>
                    <a:pt x="6" y="317"/>
                  </a:moveTo>
                  <a:lnTo>
                    <a:pt x="5" y="316"/>
                  </a:lnTo>
                  <a:lnTo>
                    <a:pt x="5" y="315"/>
                  </a:lnTo>
                  <a:lnTo>
                    <a:pt x="20" y="313"/>
                  </a:lnTo>
                  <a:lnTo>
                    <a:pt x="6" y="317"/>
                  </a:lnTo>
                  <a:close/>
                  <a:moveTo>
                    <a:pt x="35" y="309"/>
                  </a:moveTo>
                  <a:lnTo>
                    <a:pt x="47" y="351"/>
                  </a:lnTo>
                  <a:lnTo>
                    <a:pt x="16" y="359"/>
                  </a:lnTo>
                  <a:lnTo>
                    <a:pt x="6" y="317"/>
                  </a:lnTo>
                  <a:lnTo>
                    <a:pt x="35" y="309"/>
                  </a:lnTo>
                  <a:close/>
                  <a:moveTo>
                    <a:pt x="17" y="361"/>
                  </a:moveTo>
                  <a:lnTo>
                    <a:pt x="16" y="360"/>
                  </a:lnTo>
                  <a:lnTo>
                    <a:pt x="16" y="359"/>
                  </a:lnTo>
                  <a:lnTo>
                    <a:pt x="31" y="355"/>
                  </a:lnTo>
                  <a:lnTo>
                    <a:pt x="17" y="361"/>
                  </a:lnTo>
                  <a:close/>
                  <a:moveTo>
                    <a:pt x="46" y="349"/>
                  </a:moveTo>
                  <a:lnTo>
                    <a:pt x="61" y="385"/>
                  </a:lnTo>
                  <a:lnTo>
                    <a:pt x="32" y="398"/>
                  </a:lnTo>
                  <a:lnTo>
                    <a:pt x="17" y="361"/>
                  </a:lnTo>
                  <a:lnTo>
                    <a:pt x="46" y="349"/>
                  </a:lnTo>
                  <a:close/>
                  <a:moveTo>
                    <a:pt x="33" y="400"/>
                  </a:moveTo>
                  <a:lnTo>
                    <a:pt x="33" y="399"/>
                  </a:lnTo>
                  <a:lnTo>
                    <a:pt x="32" y="398"/>
                  </a:lnTo>
                  <a:lnTo>
                    <a:pt x="47" y="392"/>
                  </a:lnTo>
                  <a:lnTo>
                    <a:pt x="33" y="400"/>
                  </a:lnTo>
                  <a:close/>
                  <a:moveTo>
                    <a:pt x="60" y="382"/>
                  </a:moveTo>
                  <a:lnTo>
                    <a:pt x="80" y="414"/>
                  </a:lnTo>
                  <a:lnTo>
                    <a:pt x="55" y="431"/>
                  </a:lnTo>
                  <a:lnTo>
                    <a:pt x="33" y="400"/>
                  </a:lnTo>
                  <a:lnTo>
                    <a:pt x="60" y="382"/>
                  </a:lnTo>
                  <a:close/>
                  <a:moveTo>
                    <a:pt x="57" y="433"/>
                  </a:moveTo>
                  <a:lnTo>
                    <a:pt x="56" y="432"/>
                  </a:lnTo>
                  <a:lnTo>
                    <a:pt x="55" y="431"/>
                  </a:lnTo>
                  <a:lnTo>
                    <a:pt x="68" y="423"/>
                  </a:lnTo>
                  <a:lnTo>
                    <a:pt x="57" y="433"/>
                  </a:lnTo>
                  <a:close/>
                  <a:moveTo>
                    <a:pt x="78" y="412"/>
                  </a:moveTo>
                  <a:lnTo>
                    <a:pt x="105" y="437"/>
                  </a:lnTo>
                  <a:lnTo>
                    <a:pt x="82" y="460"/>
                  </a:lnTo>
                  <a:lnTo>
                    <a:pt x="57" y="433"/>
                  </a:lnTo>
                  <a:lnTo>
                    <a:pt x="78" y="412"/>
                  </a:lnTo>
                  <a:close/>
                  <a:moveTo>
                    <a:pt x="83" y="461"/>
                  </a:moveTo>
                  <a:lnTo>
                    <a:pt x="83" y="460"/>
                  </a:lnTo>
                  <a:lnTo>
                    <a:pt x="82" y="460"/>
                  </a:lnTo>
                  <a:lnTo>
                    <a:pt x="93" y="449"/>
                  </a:lnTo>
                  <a:lnTo>
                    <a:pt x="83" y="461"/>
                  </a:lnTo>
                  <a:close/>
                  <a:moveTo>
                    <a:pt x="104" y="436"/>
                  </a:moveTo>
                  <a:lnTo>
                    <a:pt x="135" y="463"/>
                  </a:lnTo>
                  <a:lnTo>
                    <a:pt x="115" y="487"/>
                  </a:lnTo>
                  <a:lnTo>
                    <a:pt x="83" y="461"/>
                  </a:lnTo>
                  <a:lnTo>
                    <a:pt x="104" y="436"/>
                  </a:lnTo>
                  <a:close/>
                  <a:moveTo>
                    <a:pt x="117" y="488"/>
                  </a:moveTo>
                  <a:lnTo>
                    <a:pt x="116" y="488"/>
                  </a:lnTo>
                  <a:lnTo>
                    <a:pt x="115" y="487"/>
                  </a:lnTo>
                  <a:lnTo>
                    <a:pt x="125" y="475"/>
                  </a:lnTo>
                  <a:lnTo>
                    <a:pt x="117" y="488"/>
                  </a:lnTo>
                  <a:close/>
                  <a:moveTo>
                    <a:pt x="133" y="461"/>
                  </a:moveTo>
                  <a:lnTo>
                    <a:pt x="169" y="482"/>
                  </a:lnTo>
                  <a:lnTo>
                    <a:pt x="154" y="510"/>
                  </a:lnTo>
                  <a:lnTo>
                    <a:pt x="117" y="488"/>
                  </a:lnTo>
                  <a:lnTo>
                    <a:pt x="133" y="461"/>
                  </a:lnTo>
                  <a:close/>
                  <a:moveTo>
                    <a:pt x="158" y="511"/>
                  </a:moveTo>
                  <a:lnTo>
                    <a:pt x="156" y="511"/>
                  </a:lnTo>
                  <a:lnTo>
                    <a:pt x="154" y="510"/>
                  </a:lnTo>
                  <a:lnTo>
                    <a:pt x="162" y="496"/>
                  </a:lnTo>
                  <a:lnTo>
                    <a:pt x="158" y="511"/>
                  </a:lnTo>
                  <a:close/>
                  <a:moveTo>
                    <a:pt x="166" y="480"/>
                  </a:moveTo>
                  <a:lnTo>
                    <a:pt x="203" y="492"/>
                  </a:lnTo>
                  <a:lnTo>
                    <a:pt x="193" y="521"/>
                  </a:lnTo>
                  <a:lnTo>
                    <a:pt x="158" y="511"/>
                  </a:lnTo>
                  <a:lnTo>
                    <a:pt x="166" y="480"/>
                  </a:lnTo>
                  <a:close/>
                  <a:moveTo>
                    <a:pt x="203" y="492"/>
                  </a:moveTo>
                  <a:lnTo>
                    <a:pt x="239" y="502"/>
                  </a:lnTo>
                  <a:lnTo>
                    <a:pt x="230" y="532"/>
                  </a:lnTo>
                  <a:lnTo>
                    <a:pt x="193" y="521"/>
                  </a:lnTo>
                  <a:lnTo>
                    <a:pt x="203" y="492"/>
                  </a:lnTo>
                  <a:close/>
                  <a:moveTo>
                    <a:pt x="234" y="532"/>
                  </a:moveTo>
                  <a:lnTo>
                    <a:pt x="232" y="532"/>
                  </a:lnTo>
                  <a:lnTo>
                    <a:pt x="230" y="532"/>
                  </a:lnTo>
                  <a:lnTo>
                    <a:pt x="234" y="517"/>
                  </a:lnTo>
                  <a:lnTo>
                    <a:pt x="234" y="532"/>
                  </a:lnTo>
                  <a:close/>
                  <a:moveTo>
                    <a:pt x="234" y="501"/>
                  </a:moveTo>
                  <a:lnTo>
                    <a:pt x="276" y="501"/>
                  </a:lnTo>
                  <a:lnTo>
                    <a:pt x="276" y="532"/>
                  </a:lnTo>
                  <a:lnTo>
                    <a:pt x="234" y="532"/>
                  </a:lnTo>
                  <a:lnTo>
                    <a:pt x="234" y="501"/>
                  </a:lnTo>
                  <a:close/>
                  <a:moveTo>
                    <a:pt x="278" y="532"/>
                  </a:moveTo>
                  <a:lnTo>
                    <a:pt x="278" y="532"/>
                  </a:lnTo>
                  <a:lnTo>
                    <a:pt x="276" y="532"/>
                  </a:lnTo>
                  <a:lnTo>
                    <a:pt x="276" y="517"/>
                  </a:lnTo>
                  <a:lnTo>
                    <a:pt x="278" y="532"/>
                  </a:lnTo>
                  <a:close/>
                  <a:moveTo>
                    <a:pt x="274" y="501"/>
                  </a:moveTo>
                  <a:lnTo>
                    <a:pt x="311" y="496"/>
                  </a:lnTo>
                  <a:lnTo>
                    <a:pt x="315" y="527"/>
                  </a:lnTo>
                  <a:lnTo>
                    <a:pt x="278" y="532"/>
                  </a:lnTo>
                  <a:lnTo>
                    <a:pt x="274" y="501"/>
                  </a:lnTo>
                  <a:close/>
                  <a:moveTo>
                    <a:pt x="317" y="526"/>
                  </a:moveTo>
                  <a:lnTo>
                    <a:pt x="316" y="527"/>
                  </a:lnTo>
                  <a:lnTo>
                    <a:pt x="315" y="527"/>
                  </a:lnTo>
                  <a:lnTo>
                    <a:pt x="313" y="512"/>
                  </a:lnTo>
                  <a:lnTo>
                    <a:pt x="317" y="526"/>
                  </a:lnTo>
                  <a:close/>
                  <a:moveTo>
                    <a:pt x="310" y="497"/>
                  </a:moveTo>
                  <a:lnTo>
                    <a:pt x="350" y="485"/>
                  </a:lnTo>
                  <a:lnTo>
                    <a:pt x="359" y="516"/>
                  </a:lnTo>
                  <a:lnTo>
                    <a:pt x="317" y="526"/>
                  </a:lnTo>
                  <a:lnTo>
                    <a:pt x="310" y="497"/>
                  </a:lnTo>
                  <a:close/>
                  <a:moveTo>
                    <a:pt x="361" y="516"/>
                  </a:moveTo>
                  <a:lnTo>
                    <a:pt x="360" y="516"/>
                  </a:lnTo>
                  <a:lnTo>
                    <a:pt x="359" y="516"/>
                  </a:lnTo>
                  <a:lnTo>
                    <a:pt x="355" y="501"/>
                  </a:lnTo>
                  <a:lnTo>
                    <a:pt x="361" y="516"/>
                  </a:lnTo>
                  <a:close/>
                  <a:moveTo>
                    <a:pt x="348" y="486"/>
                  </a:moveTo>
                  <a:lnTo>
                    <a:pt x="385" y="471"/>
                  </a:lnTo>
                  <a:lnTo>
                    <a:pt x="397" y="500"/>
                  </a:lnTo>
                  <a:lnTo>
                    <a:pt x="361" y="516"/>
                  </a:lnTo>
                  <a:lnTo>
                    <a:pt x="348" y="486"/>
                  </a:lnTo>
                  <a:close/>
                  <a:moveTo>
                    <a:pt x="400" y="499"/>
                  </a:moveTo>
                  <a:lnTo>
                    <a:pt x="398" y="500"/>
                  </a:lnTo>
                  <a:lnTo>
                    <a:pt x="397" y="500"/>
                  </a:lnTo>
                  <a:lnTo>
                    <a:pt x="391" y="485"/>
                  </a:lnTo>
                  <a:lnTo>
                    <a:pt x="400" y="499"/>
                  </a:lnTo>
                  <a:close/>
                  <a:moveTo>
                    <a:pt x="383" y="472"/>
                  </a:moveTo>
                  <a:lnTo>
                    <a:pt x="414" y="452"/>
                  </a:lnTo>
                  <a:lnTo>
                    <a:pt x="431" y="477"/>
                  </a:lnTo>
                  <a:lnTo>
                    <a:pt x="400" y="499"/>
                  </a:lnTo>
                  <a:lnTo>
                    <a:pt x="383" y="472"/>
                  </a:lnTo>
                  <a:close/>
                  <a:moveTo>
                    <a:pt x="433" y="476"/>
                  </a:moveTo>
                  <a:lnTo>
                    <a:pt x="432" y="477"/>
                  </a:lnTo>
                  <a:lnTo>
                    <a:pt x="431" y="477"/>
                  </a:lnTo>
                  <a:lnTo>
                    <a:pt x="423" y="465"/>
                  </a:lnTo>
                  <a:lnTo>
                    <a:pt x="433" y="476"/>
                  </a:lnTo>
                  <a:close/>
                  <a:moveTo>
                    <a:pt x="413" y="453"/>
                  </a:moveTo>
                  <a:lnTo>
                    <a:pt x="444" y="426"/>
                  </a:lnTo>
                  <a:lnTo>
                    <a:pt x="464" y="451"/>
                  </a:lnTo>
                  <a:lnTo>
                    <a:pt x="433" y="476"/>
                  </a:lnTo>
                  <a:lnTo>
                    <a:pt x="413" y="453"/>
                  </a:lnTo>
                  <a:close/>
                  <a:moveTo>
                    <a:pt x="467" y="447"/>
                  </a:moveTo>
                  <a:lnTo>
                    <a:pt x="466" y="449"/>
                  </a:lnTo>
                  <a:lnTo>
                    <a:pt x="464" y="451"/>
                  </a:lnTo>
                  <a:lnTo>
                    <a:pt x="454" y="438"/>
                  </a:lnTo>
                  <a:lnTo>
                    <a:pt x="467" y="447"/>
                  </a:lnTo>
                  <a:close/>
                  <a:moveTo>
                    <a:pt x="441" y="429"/>
                  </a:moveTo>
                  <a:lnTo>
                    <a:pt x="462" y="399"/>
                  </a:lnTo>
                  <a:lnTo>
                    <a:pt x="488" y="416"/>
                  </a:lnTo>
                  <a:lnTo>
                    <a:pt x="467" y="447"/>
                  </a:lnTo>
                  <a:lnTo>
                    <a:pt x="441" y="429"/>
                  </a:lnTo>
                  <a:close/>
                  <a:moveTo>
                    <a:pt x="488" y="415"/>
                  </a:moveTo>
                  <a:lnTo>
                    <a:pt x="488" y="415"/>
                  </a:lnTo>
                  <a:lnTo>
                    <a:pt x="488" y="416"/>
                  </a:lnTo>
                  <a:lnTo>
                    <a:pt x="475" y="407"/>
                  </a:lnTo>
                  <a:lnTo>
                    <a:pt x="488" y="415"/>
                  </a:lnTo>
                  <a:close/>
                  <a:moveTo>
                    <a:pt x="462" y="400"/>
                  </a:moveTo>
                  <a:lnTo>
                    <a:pt x="482" y="363"/>
                  </a:lnTo>
                  <a:lnTo>
                    <a:pt x="510" y="378"/>
                  </a:lnTo>
                  <a:lnTo>
                    <a:pt x="488" y="415"/>
                  </a:lnTo>
                  <a:lnTo>
                    <a:pt x="462" y="400"/>
                  </a:lnTo>
                  <a:close/>
                  <a:moveTo>
                    <a:pt x="511" y="376"/>
                  </a:moveTo>
                  <a:lnTo>
                    <a:pt x="510" y="377"/>
                  </a:lnTo>
                  <a:lnTo>
                    <a:pt x="510" y="378"/>
                  </a:lnTo>
                  <a:lnTo>
                    <a:pt x="495" y="370"/>
                  </a:lnTo>
                  <a:lnTo>
                    <a:pt x="511" y="376"/>
                  </a:lnTo>
                  <a:close/>
                  <a:moveTo>
                    <a:pt x="481" y="364"/>
                  </a:moveTo>
                  <a:lnTo>
                    <a:pt x="497" y="327"/>
                  </a:lnTo>
                  <a:lnTo>
                    <a:pt x="526" y="340"/>
                  </a:lnTo>
                  <a:lnTo>
                    <a:pt x="511" y="376"/>
                  </a:lnTo>
                  <a:lnTo>
                    <a:pt x="481" y="364"/>
                  </a:lnTo>
                  <a:close/>
                  <a:moveTo>
                    <a:pt x="527" y="337"/>
                  </a:moveTo>
                  <a:lnTo>
                    <a:pt x="527" y="339"/>
                  </a:lnTo>
                  <a:lnTo>
                    <a:pt x="526" y="340"/>
                  </a:lnTo>
                  <a:lnTo>
                    <a:pt x="512" y="333"/>
                  </a:lnTo>
                  <a:lnTo>
                    <a:pt x="527" y="337"/>
                  </a:lnTo>
                  <a:close/>
                  <a:moveTo>
                    <a:pt x="496" y="331"/>
                  </a:moveTo>
                  <a:lnTo>
                    <a:pt x="501" y="296"/>
                  </a:lnTo>
                  <a:lnTo>
                    <a:pt x="532" y="300"/>
                  </a:lnTo>
                  <a:lnTo>
                    <a:pt x="527" y="337"/>
                  </a:lnTo>
                  <a:lnTo>
                    <a:pt x="496" y="331"/>
                  </a:lnTo>
                  <a:close/>
                  <a:moveTo>
                    <a:pt x="532" y="298"/>
                  </a:moveTo>
                  <a:lnTo>
                    <a:pt x="532" y="299"/>
                  </a:lnTo>
                  <a:lnTo>
                    <a:pt x="532" y="300"/>
                  </a:lnTo>
                  <a:lnTo>
                    <a:pt x="517" y="298"/>
                  </a:lnTo>
                  <a:lnTo>
                    <a:pt x="532" y="298"/>
                  </a:lnTo>
                  <a:close/>
                  <a:moveTo>
                    <a:pt x="501" y="298"/>
                  </a:moveTo>
                  <a:lnTo>
                    <a:pt x="501" y="256"/>
                  </a:lnTo>
                  <a:lnTo>
                    <a:pt x="532" y="256"/>
                  </a:lnTo>
                  <a:lnTo>
                    <a:pt x="532" y="298"/>
                  </a:lnTo>
                  <a:lnTo>
                    <a:pt x="501" y="298"/>
                  </a:lnTo>
                  <a:close/>
                  <a:moveTo>
                    <a:pt x="501" y="256"/>
                  </a:moveTo>
                  <a:lnTo>
                    <a:pt x="501" y="219"/>
                  </a:lnTo>
                  <a:lnTo>
                    <a:pt x="532" y="219"/>
                  </a:lnTo>
                  <a:lnTo>
                    <a:pt x="532" y="256"/>
                  </a:lnTo>
                  <a:lnTo>
                    <a:pt x="501" y="256"/>
                  </a:lnTo>
                  <a:close/>
                  <a:moveTo>
                    <a:pt x="531" y="213"/>
                  </a:moveTo>
                  <a:lnTo>
                    <a:pt x="532" y="216"/>
                  </a:lnTo>
                  <a:lnTo>
                    <a:pt x="532" y="219"/>
                  </a:lnTo>
                  <a:lnTo>
                    <a:pt x="517" y="219"/>
                  </a:lnTo>
                  <a:lnTo>
                    <a:pt x="531" y="213"/>
                  </a:lnTo>
                  <a:close/>
                  <a:moveTo>
                    <a:pt x="501" y="224"/>
                  </a:moveTo>
                  <a:lnTo>
                    <a:pt x="486" y="183"/>
                  </a:lnTo>
                  <a:lnTo>
                    <a:pt x="516" y="172"/>
                  </a:lnTo>
                  <a:lnTo>
                    <a:pt x="531" y="213"/>
                  </a:lnTo>
                  <a:lnTo>
                    <a:pt x="501" y="224"/>
                  </a:lnTo>
                  <a:close/>
                  <a:moveTo>
                    <a:pt x="516" y="171"/>
                  </a:moveTo>
                  <a:lnTo>
                    <a:pt x="516" y="172"/>
                  </a:lnTo>
                  <a:lnTo>
                    <a:pt x="516" y="172"/>
                  </a:lnTo>
                  <a:lnTo>
                    <a:pt x="501" y="177"/>
                  </a:lnTo>
                  <a:lnTo>
                    <a:pt x="516" y="171"/>
                  </a:lnTo>
                  <a:close/>
                  <a:moveTo>
                    <a:pt x="486" y="184"/>
                  </a:moveTo>
                  <a:lnTo>
                    <a:pt x="471" y="147"/>
                  </a:lnTo>
                  <a:lnTo>
                    <a:pt x="499" y="135"/>
                  </a:lnTo>
                  <a:lnTo>
                    <a:pt x="516" y="171"/>
                  </a:lnTo>
                  <a:lnTo>
                    <a:pt x="486" y="184"/>
                  </a:lnTo>
                  <a:close/>
                  <a:moveTo>
                    <a:pt x="498" y="133"/>
                  </a:moveTo>
                  <a:lnTo>
                    <a:pt x="499" y="134"/>
                  </a:lnTo>
                  <a:lnTo>
                    <a:pt x="499" y="135"/>
                  </a:lnTo>
                  <a:lnTo>
                    <a:pt x="485" y="141"/>
                  </a:lnTo>
                  <a:lnTo>
                    <a:pt x="498" y="133"/>
                  </a:lnTo>
                  <a:close/>
                  <a:moveTo>
                    <a:pt x="472" y="149"/>
                  </a:moveTo>
                  <a:lnTo>
                    <a:pt x="451" y="118"/>
                  </a:lnTo>
                  <a:lnTo>
                    <a:pt x="478" y="101"/>
                  </a:lnTo>
                  <a:lnTo>
                    <a:pt x="498" y="133"/>
                  </a:lnTo>
                  <a:lnTo>
                    <a:pt x="472" y="149"/>
                  </a:lnTo>
                  <a:close/>
                  <a:moveTo>
                    <a:pt x="476" y="98"/>
                  </a:moveTo>
                  <a:lnTo>
                    <a:pt x="477" y="100"/>
                  </a:lnTo>
                  <a:lnTo>
                    <a:pt x="478" y="101"/>
                  </a:lnTo>
                  <a:lnTo>
                    <a:pt x="465" y="109"/>
                  </a:lnTo>
                  <a:lnTo>
                    <a:pt x="476" y="98"/>
                  </a:lnTo>
                  <a:close/>
                  <a:moveTo>
                    <a:pt x="454" y="120"/>
                  </a:moveTo>
                  <a:lnTo>
                    <a:pt x="427" y="95"/>
                  </a:lnTo>
                  <a:lnTo>
                    <a:pt x="449" y="72"/>
                  </a:lnTo>
                  <a:lnTo>
                    <a:pt x="476" y="98"/>
                  </a:lnTo>
                  <a:lnTo>
                    <a:pt x="454" y="120"/>
                  </a:lnTo>
                  <a:close/>
                  <a:moveTo>
                    <a:pt x="448" y="71"/>
                  </a:moveTo>
                  <a:lnTo>
                    <a:pt x="449" y="71"/>
                  </a:lnTo>
                  <a:lnTo>
                    <a:pt x="449" y="72"/>
                  </a:lnTo>
                  <a:lnTo>
                    <a:pt x="438" y="84"/>
                  </a:lnTo>
                  <a:lnTo>
                    <a:pt x="448" y="71"/>
                  </a:lnTo>
                  <a:close/>
                  <a:moveTo>
                    <a:pt x="428" y="96"/>
                  </a:moveTo>
                  <a:lnTo>
                    <a:pt x="397" y="69"/>
                  </a:lnTo>
                  <a:lnTo>
                    <a:pt x="417" y="45"/>
                  </a:lnTo>
                  <a:lnTo>
                    <a:pt x="448" y="71"/>
                  </a:lnTo>
                  <a:lnTo>
                    <a:pt x="428" y="96"/>
                  </a:lnTo>
                  <a:close/>
                  <a:moveTo>
                    <a:pt x="416" y="44"/>
                  </a:moveTo>
                  <a:lnTo>
                    <a:pt x="416" y="45"/>
                  </a:lnTo>
                  <a:lnTo>
                    <a:pt x="417" y="45"/>
                  </a:lnTo>
                  <a:lnTo>
                    <a:pt x="407" y="57"/>
                  </a:lnTo>
                  <a:lnTo>
                    <a:pt x="416" y="44"/>
                  </a:lnTo>
                  <a:close/>
                  <a:moveTo>
                    <a:pt x="398" y="70"/>
                  </a:moveTo>
                  <a:lnTo>
                    <a:pt x="367" y="49"/>
                  </a:lnTo>
                  <a:lnTo>
                    <a:pt x="384" y="23"/>
                  </a:lnTo>
                  <a:lnTo>
                    <a:pt x="416" y="44"/>
                  </a:lnTo>
                  <a:lnTo>
                    <a:pt x="398" y="70"/>
                  </a:lnTo>
                  <a:close/>
                  <a:moveTo>
                    <a:pt x="380" y="21"/>
                  </a:moveTo>
                  <a:lnTo>
                    <a:pt x="382" y="21"/>
                  </a:lnTo>
                  <a:lnTo>
                    <a:pt x="384" y="23"/>
                  </a:lnTo>
                  <a:lnTo>
                    <a:pt x="376" y="37"/>
                  </a:lnTo>
                  <a:lnTo>
                    <a:pt x="380" y="21"/>
                  </a:lnTo>
                  <a:close/>
                  <a:moveTo>
                    <a:pt x="372" y="51"/>
                  </a:moveTo>
                  <a:lnTo>
                    <a:pt x="335" y="41"/>
                  </a:lnTo>
                  <a:lnTo>
                    <a:pt x="343" y="11"/>
                  </a:lnTo>
                  <a:lnTo>
                    <a:pt x="380" y="21"/>
                  </a:lnTo>
                  <a:lnTo>
                    <a:pt x="372" y="51"/>
                  </a:lnTo>
                  <a:close/>
                  <a:moveTo>
                    <a:pt x="343" y="10"/>
                  </a:moveTo>
                  <a:lnTo>
                    <a:pt x="344" y="11"/>
                  </a:lnTo>
                  <a:lnTo>
                    <a:pt x="343" y="11"/>
                  </a:lnTo>
                  <a:lnTo>
                    <a:pt x="339" y="26"/>
                  </a:lnTo>
                  <a:lnTo>
                    <a:pt x="343" y="10"/>
                  </a:lnTo>
                  <a:close/>
                  <a:moveTo>
                    <a:pt x="335" y="41"/>
                  </a:moveTo>
                  <a:lnTo>
                    <a:pt x="293" y="31"/>
                  </a:lnTo>
                  <a:lnTo>
                    <a:pt x="302" y="0"/>
                  </a:lnTo>
                  <a:lnTo>
                    <a:pt x="343" y="10"/>
                  </a:lnTo>
                  <a:lnTo>
                    <a:pt x="335" y="41"/>
                  </a:lnTo>
                  <a:close/>
                  <a:moveTo>
                    <a:pt x="297" y="0"/>
                  </a:moveTo>
                  <a:lnTo>
                    <a:pt x="299" y="0"/>
                  </a:lnTo>
                  <a:lnTo>
                    <a:pt x="302" y="0"/>
                  </a:lnTo>
                  <a:lnTo>
                    <a:pt x="297" y="15"/>
                  </a:lnTo>
                  <a:lnTo>
                    <a:pt x="297" y="0"/>
                  </a:lnTo>
                  <a:close/>
                  <a:moveTo>
                    <a:pt x="297" y="31"/>
                  </a:moveTo>
                  <a:lnTo>
                    <a:pt x="261" y="31"/>
                  </a:lnTo>
                  <a:lnTo>
                    <a:pt x="261" y="0"/>
                  </a:lnTo>
                  <a:lnTo>
                    <a:pt x="297" y="0"/>
                  </a:lnTo>
                  <a:lnTo>
                    <a:pt x="297" y="31"/>
                  </a:lnTo>
                  <a:close/>
                  <a:moveTo>
                    <a:pt x="259" y="0"/>
                  </a:moveTo>
                  <a:lnTo>
                    <a:pt x="260" y="0"/>
                  </a:lnTo>
                  <a:lnTo>
                    <a:pt x="261" y="0"/>
                  </a:lnTo>
                  <a:lnTo>
                    <a:pt x="261" y="15"/>
                  </a:lnTo>
                  <a:lnTo>
                    <a:pt x="259" y="0"/>
                  </a:lnTo>
                  <a:close/>
                  <a:moveTo>
                    <a:pt x="263" y="31"/>
                  </a:moveTo>
                  <a:lnTo>
                    <a:pt x="221" y="37"/>
                  </a:lnTo>
                  <a:lnTo>
                    <a:pt x="217" y="5"/>
                  </a:lnTo>
                  <a:lnTo>
                    <a:pt x="259" y="0"/>
                  </a:lnTo>
                  <a:lnTo>
                    <a:pt x="263" y="3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56" name="Freeform 244">
              <a:extLst>
                <a:ext uri="{FF2B5EF4-FFF2-40B4-BE49-F238E27FC236}">
                  <a16:creationId xmlns:a16="http://schemas.microsoft.com/office/drawing/2014/main" id="{B77E6395-711A-F181-1D73-5E5320854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384"/>
              <a:ext cx="101" cy="101"/>
            </a:xfrm>
            <a:custGeom>
              <a:avLst/>
              <a:gdLst>
                <a:gd name="T0" fmla="*/ 492 w 502"/>
                <a:gd name="T1" fmla="*/ 172 h 506"/>
                <a:gd name="T2" fmla="*/ 476 w 502"/>
                <a:gd name="T3" fmla="*/ 131 h 506"/>
                <a:gd name="T4" fmla="*/ 450 w 502"/>
                <a:gd name="T5" fmla="*/ 99 h 506"/>
                <a:gd name="T6" fmla="*/ 424 w 502"/>
                <a:gd name="T7" fmla="*/ 68 h 506"/>
                <a:gd name="T8" fmla="*/ 397 w 502"/>
                <a:gd name="T9" fmla="*/ 47 h 506"/>
                <a:gd name="T10" fmla="*/ 361 w 502"/>
                <a:gd name="T11" fmla="*/ 26 h 506"/>
                <a:gd name="T12" fmla="*/ 325 w 502"/>
                <a:gd name="T13" fmla="*/ 10 h 506"/>
                <a:gd name="T14" fmla="*/ 288 w 502"/>
                <a:gd name="T15" fmla="*/ 5 h 506"/>
                <a:gd name="T16" fmla="*/ 251 w 502"/>
                <a:gd name="T17" fmla="*/ 0 h 506"/>
                <a:gd name="T18" fmla="*/ 209 w 502"/>
                <a:gd name="T19" fmla="*/ 5 h 506"/>
                <a:gd name="T20" fmla="*/ 168 w 502"/>
                <a:gd name="T21" fmla="*/ 16 h 506"/>
                <a:gd name="T22" fmla="*/ 131 w 502"/>
                <a:gd name="T23" fmla="*/ 31 h 506"/>
                <a:gd name="T24" fmla="*/ 100 w 502"/>
                <a:gd name="T25" fmla="*/ 52 h 506"/>
                <a:gd name="T26" fmla="*/ 69 w 502"/>
                <a:gd name="T27" fmla="*/ 78 h 506"/>
                <a:gd name="T28" fmla="*/ 47 w 502"/>
                <a:gd name="T29" fmla="*/ 109 h 506"/>
                <a:gd name="T30" fmla="*/ 27 w 502"/>
                <a:gd name="T31" fmla="*/ 141 h 506"/>
                <a:gd name="T32" fmla="*/ 12 w 502"/>
                <a:gd name="T33" fmla="*/ 178 h 506"/>
                <a:gd name="T34" fmla="*/ 0 w 502"/>
                <a:gd name="T35" fmla="*/ 219 h 506"/>
                <a:gd name="T36" fmla="*/ 0 w 502"/>
                <a:gd name="T37" fmla="*/ 255 h 506"/>
                <a:gd name="T38" fmla="*/ 5 w 502"/>
                <a:gd name="T39" fmla="*/ 297 h 506"/>
                <a:gd name="T40" fmla="*/ 17 w 502"/>
                <a:gd name="T41" fmla="*/ 334 h 506"/>
                <a:gd name="T42" fmla="*/ 32 w 502"/>
                <a:gd name="T43" fmla="*/ 370 h 506"/>
                <a:gd name="T44" fmla="*/ 52 w 502"/>
                <a:gd name="T45" fmla="*/ 407 h 506"/>
                <a:gd name="T46" fmla="*/ 79 w 502"/>
                <a:gd name="T47" fmla="*/ 434 h 506"/>
                <a:gd name="T48" fmla="*/ 111 w 502"/>
                <a:gd name="T49" fmla="*/ 459 h 506"/>
                <a:gd name="T50" fmla="*/ 142 w 502"/>
                <a:gd name="T51" fmla="*/ 481 h 506"/>
                <a:gd name="T52" fmla="*/ 178 w 502"/>
                <a:gd name="T53" fmla="*/ 496 h 506"/>
                <a:gd name="T54" fmla="*/ 215 w 502"/>
                <a:gd name="T55" fmla="*/ 501 h 506"/>
                <a:gd name="T56" fmla="*/ 256 w 502"/>
                <a:gd name="T57" fmla="*/ 506 h 506"/>
                <a:gd name="T58" fmla="*/ 293 w 502"/>
                <a:gd name="T59" fmla="*/ 501 h 506"/>
                <a:gd name="T60" fmla="*/ 335 w 502"/>
                <a:gd name="T61" fmla="*/ 491 h 506"/>
                <a:gd name="T62" fmla="*/ 372 w 502"/>
                <a:gd name="T63" fmla="*/ 474 h 506"/>
                <a:gd name="T64" fmla="*/ 408 w 502"/>
                <a:gd name="T65" fmla="*/ 454 h 506"/>
                <a:gd name="T66" fmla="*/ 434 w 502"/>
                <a:gd name="T67" fmla="*/ 427 h 506"/>
                <a:gd name="T68" fmla="*/ 460 w 502"/>
                <a:gd name="T69" fmla="*/ 397 h 506"/>
                <a:gd name="T70" fmla="*/ 481 w 502"/>
                <a:gd name="T71" fmla="*/ 360 h 506"/>
                <a:gd name="T72" fmla="*/ 492 w 502"/>
                <a:gd name="T73" fmla="*/ 329 h 506"/>
                <a:gd name="T74" fmla="*/ 502 w 502"/>
                <a:gd name="T75" fmla="*/ 287 h 506"/>
                <a:gd name="T76" fmla="*/ 502 w 502"/>
                <a:gd name="T77" fmla="*/ 250 h 506"/>
                <a:gd name="T78" fmla="*/ 502 w 502"/>
                <a:gd name="T79" fmla="*/ 208 h 506"/>
                <a:gd name="T80" fmla="*/ 492 w 502"/>
                <a:gd name="T81" fmla="*/ 172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2" h="506">
                  <a:moveTo>
                    <a:pt x="492" y="172"/>
                  </a:moveTo>
                  <a:lnTo>
                    <a:pt x="476" y="131"/>
                  </a:lnTo>
                  <a:lnTo>
                    <a:pt x="450" y="99"/>
                  </a:lnTo>
                  <a:lnTo>
                    <a:pt x="424" y="68"/>
                  </a:lnTo>
                  <a:lnTo>
                    <a:pt x="397" y="47"/>
                  </a:lnTo>
                  <a:lnTo>
                    <a:pt x="361" y="26"/>
                  </a:lnTo>
                  <a:lnTo>
                    <a:pt x="325" y="10"/>
                  </a:lnTo>
                  <a:lnTo>
                    <a:pt x="288" y="5"/>
                  </a:lnTo>
                  <a:lnTo>
                    <a:pt x="251" y="0"/>
                  </a:lnTo>
                  <a:lnTo>
                    <a:pt x="209" y="5"/>
                  </a:lnTo>
                  <a:lnTo>
                    <a:pt x="168" y="16"/>
                  </a:lnTo>
                  <a:lnTo>
                    <a:pt x="131" y="31"/>
                  </a:lnTo>
                  <a:lnTo>
                    <a:pt x="100" y="52"/>
                  </a:lnTo>
                  <a:lnTo>
                    <a:pt x="69" y="78"/>
                  </a:lnTo>
                  <a:lnTo>
                    <a:pt x="47" y="109"/>
                  </a:lnTo>
                  <a:lnTo>
                    <a:pt x="27" y="141"/>
                  </a:lnTo>
                  <a:lnTo>
                    <a:pt x="12" y="178"/>
                  </a:lnTo>
                  <a:lnTo>
                    <a:pt x="0" y="219"/>
                  </a:lnTo>
                  <a:lnTo>
                    <a:pt x="0" y="255"/>
                  </a:lnTo>
                  <a:lnTo>
                    <a:pt x="5" y="297"/>
                  </a:lnTo>
                  <a:lnTo>
                    <a:pt x="17" y="334"/>
                  </a:lnTo>
                  <a:lnTo>
                    <a:pt x="32" y="370"/>
                  </a:lnTo>
                  <a:lnTo>
                    <a:pt x="52" y="407"/>
                  </a:lnTo>
                  <a:lnTo>
                    <a:pt x="79" y="434"/>
                  </a:lnTo>
                  <a:lnTo>
                    <a:pt x="111" y="459"/>
                  </a:lnTo>
                  <a:lnTo>
                    <a:pt x="142" y="481"/>
                  </a:lnTo>
                  <a:lnTo>
                    <a:pt x="178" y="496"/>
                  </a:lnTo>
                  <a:lnTo>
                    <a:pt x="215" y="501"/>
                  </a:lnTo>
                  <a:lnTo>
                    <a:pt x="256" y="506"/>
                  </a:lnTo>
                  <a:lnTo>
                    <a:pt x="293" y="501"/>
                  </a:lnTo>
                  <a:lnTo>
                    <a:pt x="335" y="491"/>
                  </a:lnTo>
                  <a:lnTo>
                    <a:pt x="372" y="474"/>
                  </a:lnTo>
                  <a:lnTo>
                    <a:pt x="408" y="454"/>
                  </a:lnTo>
                  <a:lnTo>
                    <a:pt x="434" y="427"/>
                  </a:lnTo>
                  <a:lnTo>
                    <a:pt x="460" y="397"/>
                  </a:lnTo>
                  <a:lnTo>
                    <a:pt x="481" y="360"/>
                  </a:lnTo>
                  <a:lnTo>
                    <a:pt x="492" y="329"/>
                  </a:lnTo>
                  <a:lnTo>
                    <a:pt x="502" y="287"/>
                  </a:lnTo>
                  <a:lnTo>
                    <a:pt x="502" y="250"/>
                  </a:lnTo>
                  <a:lnTo>
                    <a:pt x="502" y="208"/>
                  </a:lnTo>
                  <a:lnTo>
                    <a:pt x="492" y="172"/>
                  </a:lnTo>
                  <a:close/>
                </a:path>
              </a:pathLst>
            </a:custGeom>
            <a:solidFill>
              <a:srgbClr val="813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57" name="Freeform 245">
              <a:extLst>
                <a:ext uri="{FF2B5EF4-FFF2-40B4-BE49-F238E27FC236}">
                  <a16:creationId xmlns:a16="http://schemas.microsoft.com/office/drawing/2014/main" id="{F57C3C45-8308-9C21-8129-AABE4CE91D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4" y="2381"/>
              <a:ext cx="107" cy="108"/>
            </a:xfrm>
            <a:custGeom>
              <a:avLst/>
              <a:gdLst>
                <a:gd name="T0" fmla="*/ 503 w 532"/>
                <a:gd name="T1" fmla="*/ 137 h 538"/>
                <a:gd name="T2" fmla="*/ 453 w 532"/>
                <a:gd name="T3" fmla="*/ 125 h 538"/>
                <a:gd name="T4" fmla="*/ 451 w 532"/>
                <a:gd name="T5" fmla="*/ 73 h 538"/>
                <a:gd name="T6" fmla="*/ 439 w 532"/>
                <a:gd name="T7" fmla="*/ 84 h 538"/>
                <a:gd name="T8" fmla="*/ 428 w 532"/>
                <a:gd name="T9" fmla="*/ 96 h 538"/>
                <a:gd name="T10" fmla="*/ 405 w 532"/>
                <a:gd name="T11" fmla="*/ 76 h 538"/>
                <a:gd name="T12" fmla="*/ 383 w 532"/>
                <a:gd name="T13" fmla="*/ 27 h 538"/>
                <a:gd name="T14" fmla="*/ 346 w 532"/>
                <a:gd name="T15" fmla="*/ 12 h 538"/>
                <a:gd name="T16" fmla="*/ 340 w 532"/>
                <a:gd name="T17" fmla="*/ 26 h 538"/>
                <a:gd name="T18" fmla="*/ 338 w 532"/>
                <a:gd name="T19" fmla="*/ 42 h 538"/>
                <a:gd name="T20" fmla="*/ 264 w 532"/>
                <a:gd name="T21" fmla="*/ 0 h 538"/>
                <a:gd name="T22" fmla="*/ 226 w 532"/>
                <a:gd name="T23" fmla="*/ 37 h 538"/>
                <a:gd name="T24" fmla="*/ 222 w 532"/>
                <a:gd name="T25" fmla="*/ 5 h 538"/>
                <a:gd name="T26" fmla="*/ 220 w 532"/>
                <a:gd name="T27" fmla="*/ 6 h 538"/>
                <a:gd name="T28" fmla="*/ 177 w 532"/>
                <a:gd name="T29" fmla="*/ 17 h 538"/>
                <a:gd name="T30" fmla="*/ 138 w 532"/>
                <a:gd name="T31" fmla="*/ 34 h 538"/>
                <a:gd name="T32" fmla="*/ 123 w 532"/>
                <a:gd name="T33" fmla="*/ 82 h 538"/>
                <a:gd name="T34" fmla="*/ 106 w 532"/>
                <a:gd name="T35" fmla="*/ 55 h 538"/>
                <a:gd name="T36" fmla="*/ 105 w 532"/>
                <a:gd name="T37" fmla="*/ 56 h 538"/>
                <a:gd name="T38" fmla="*/ 70 w 532"/>
                <a:gd name="T39" fmla="*/ 86 h 538"/>
                <a:gd name="T40" fmla="*/ 50 w 532"/>
                <a:gd name="T41" fmla="*/ 117 h 538"/>
                <a:gd name="T42" fmla="*/ 55 w 532"/>
                <a:gd name="T43" fmla="*/ 165 h 538"/>
                <a:gd name="T44" fmla="*/ 29 w 532"/>
                <a:gd name="T45" fmla="*/ 148 h 538"/>
                <a:gd name="T46" fmla="*/ 28 w 532"/>
                <a:gd name="T47" fmla="*/ 151 h 538"/>
                <a:gd name="T48" fmla="*/ 11 w 532"/>
                <a:gd name="T49" fmla="*/ 190 h 538"/>
                <a:gd name="T50" fmla="*/ 0 w 532"/>
                <a:gd name="T51" fmla="*/ 235 h 538"/>
                <a:gd name="T52" fmla="*/ 32 w 532"/>
                <a:gd name="T53" fmla="*/ 271 h 538"/>
                <a:gd name="T54" fmla="*/ 0 w 532"/>
                <a:gd name="T55" fmla="*/ 271 h 538"/>
                <a:gd name="T56" fmla="*/ 0 w 532"/>
                <a:gd name="T57" fmla="*/ 273 h 538"/>
                <a:gd name="T58" fmla="*/ 6 w 532"/>
                <a:gd name="T59" fmla="*/ 318 h 538"/>
                <a:gd name="T60" fmla="*/ 16 w 532"/>
                <a:gd name="T61" fmla="*/ 356 h 538"/>
                <a:gd name="T62" fmla="*/ 61 w 532"/>
                <a:gd name="T63" fmla="*/ 380 h 538"/>
                <a:gd name="T64" fmla="*/ 33 w 532"/>
                <a:gd name="T65" fmla="*/ 392 h 538"/>
                <a:gd name="T66" fmla="*/ 34 w 532"/>
                <a:gd name="T67" fmla="*/ 395 h 538"/>
                <a:gd name="T68" fmla="*/ 57 w 532"/>
                <a:gd name="T69" fmla="*/ 434 h 538"/>
                <a:gd name="T70" fmla="*/ 84 w 532"/>
                <a:gd name="T71" fmla="*/ 461 h 538"/>
                <a:gd name="T72" fmla="*/ 136 w 532"/>
                <a:gd name="T73" fmla="*/ 463 h 538"/>
                <a:gd name="T74" fmla="*/ 115 w 532"/>
                <a:gd name="T75" fmla="*/ 487 h 538"/>
                <a:gd name="T76" fmla="*/ 116 w 532"/>
                <a:gd name="T77" fmla="*/ 488 h 538"/>
                <a:gd name="T78" fmla="*/ 151 w 532"/>
                <a:gd name="T79" fmla="*/ 511 h 538"/>
                <a:gd name="T80" fmla="*/ 191 w 532"/>
                <a:gd name="T81" fmla="*/ 527 h 538"/>
                <a:gd name="T82" fmla="*/ 232 w 532"/>
                <a:gd name="T83" fmla="*/ 502 h 538"/>
                <a:gd name="T84" fmla="*/ 228 w 532"/>
                <a:gd name="T85" fmla="*/ 532 h 538"/>
                <a:gd name="T86" fmla="*/ 228 w 532"/>
                <a:gd name="T87" fmla="*/ 532 h 538"/>
                <a:gd name="T88" fmla="*/ 273 w 532"/>
                <a:gd name="T89" fmla="*/ 537 h 538"/>
                <a:gd name="T90" fmla="*/ 312 w 532"/>
                <a:gd name="T91" fmla="*/ 532 h 538"/>
                <a:gd name="T92" fmla="*/ 346 w 532"/>
                <a:gd name="T93" fmla="*/ 491 h 538"/>
                <a:gd name="T94" fmla="*/ 354 w 532"/>
                <a:gd name="T95" fmla="*/ 522 h 538"/>
                <a:gd name="T96" fmla="*/ 356 w 532"/>
                <a:gd name="T97" fmla="*/ 521 h 538"/>
                <a:gd name="T98" fmla="*/ 394 w 532"/>
                <a:gd name="T99" fmla="*/ 505 h 538"/>
                <a:gd name="T100" fmla="*/ 435 w 532"/>
                <a:gd name="T101" fmla="*/ 481 h 538"/>
                <a:gd name="T102" fmla="*/ 438 w 532"/>
                <a:gd name="T103" fmla="*/ 433 h 538"/>
                <a:gd name="T104" fmla="*/ 460 w 532"/>
                <a:gd name="T105" fmla="*/ 455 h 538"/>
                <a:gd name="T106" fmla="*/ 461 w 532"/>
                <a:gd name="T107" fmla="*/ 454 h 538"/>
                <a:gd name="T108" fmla="*/ 489 w 532"/>
                <a:gd name="T109" fmla="*/ 420 h 538"/>
                <a:gd name="T110" fmla="*/ 511 w 532"/>
                <a:gd name="T111" fmla="*/ 381 h 538"/>
                <a:gd name="T112" fmla="*/ 492 w 532"/>
                <a:gd name="T113" fmla="*/ 339 h 538"/>
                <a:gd name="T114" fmla="*/ 521 w 532"/>
                <a:gd name="T115" fmla="*/ 350 h 538"/>
                <a:gd name="T116" fmla="*/ 521 w 532"/>
                <a:gd name="T117" fmla="*/ 349 h 538"/>
                <a:gd name="T118" fmla="*/ 532 w 532"/>
                <a:gd name="T119" fmla="*/ 303 h 538"/>
                <a:gd name="T120" fmla="*/ 501 w 532"/>
                <a:gd name="T121" fmla="*/ 266 h 538"/>
                <a:gd name="T122" fmla="*/ 532 w 532"/>
                <a:gd name="T123" fmla="*/ 222 h 538"/>
                <a:gd name="T124" fmla="*/ 521 w 532"/>
                <a:gd name="T125" fmla="*/ 183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538">
                  <a:moveTo>
                    <a:pt x="492" y="194"/>
                  </a:moveTo>
                  <a:lnTo>
                    <a:pt x="476" y="152"/>
                  </a:lnTo>
                  <a:lnTo>
                    <a:pt x="506" y="141"/>
                  </a:lnTo>
                  <a:lnTo>
                    <a:pt x="521" y="182"/>
                  </a:lnTo>
                  <a:lnTo>
                    <a:pt x="492" y="194"/>
                  </a:lnTo>
                  <a:close/>
                  <a:moveTo>
                    <a:pt x="503" y="137"/>
                  </a:moveTo>
                  <a:lnTo>
                    <a:pt x="505" y="139"/>
                  </a:lnTo>
                  <a:lnTo>
                    <a:pt x="506" y="141"/>
                  </a:lnTo>
                  <a:lnTo>
                    <a:pt x="491" y="147"/>
                  </a:lnTo>
                  <a:lnTo>
                    <a:pt x="503" y="137"/>
                  </a:lnTo>
                  <a:close/>
                  <a:moveTo>
                    <a:pt x="478" y="156"/>
                  </a:moveTo>
                  <a:lnTo>
                    <a:pt x="453" y="125"/>
                  </a:lnTo>
                  <a:lnTo>
                    <a:pt x="476" y="105"/>
                  </a:lnTo>
                  <a:lnTo>
                    <a:pt x="503" y="137"/>
                  </a:lnTo>
                  <a:lnTo>
                    <a:pt x="478" y="156"/>
                  </a:lnTo>
                  <a:close/>
                  <a:moveTo>
                    <a:pt x="453" y="125"/>
                  </a:moveTo>
                  <a:lnTo>
                    <a:pt x="426" y="94"/>
                  </a:lnTo>
                  <a:lnTo>
                    <a:pt x="451" y="73"/>
                  </a:lnTo>
                  <a:lnTo>
                    <a:pt x="476" y="105"/>
                  </a:lnTo>
                  <a:lnTo>
                    <a:pt x="453" y="125"/>
                  </a:lnTo>
                  <a:close/>
                  <a:moveTo>
                    <a:pt x="449" y="71"/>
                  </a:moveTo>
                  <a:lnTo>
                    <a:pt x="450" y="72"/>
                  </a:lnTo>
                  <a:lnTo>
                    <a:pt x="451" y="73"/>
                  </a:lnTo>
                  <a:lnTo>
                    <a:pt x="439" y="84"/>
                  </a:lnTo>
                  <a:lnTo>
                    <a:pt x="449" y="71"/>
                  </a:lnTo>
                  <a:close/>
                  <a:moveTo>
                    <a:pt x="428" y="96"/>
                  </a:moveTo>
                  <a:lnTo>
                    <a:pt x="403" y="75"/>
                  </a:lnTo>
                  <a:lnTo>
                    <a:pt x="422" y="51"/>
                  </a:lnTo>
                  <a:lnTo>
                    <a:pt x="449" y="71"/>
                  </a:lnTo>
                  <a:lnTo>
                    <a:pt x="428" y="96"/>
                  </a:lnTo>
                  <a:close/>
                  <a:moveTo>
                    <a:pt x="420" y="49"/>
                  </a:moveTo>
                  <a:lnTo>
                    <a:pt x="421" y="50"/>
                  </a:lnTo>
                  <a:lnTo>
                    <a:pt x="422" y="51"/>
                  </a:lnTo>
                  <a:lnTo>
                    <a:pt x="412" y="63"/>
                  </a:lnTo>
                  <a:lnTo>
                    <a:pt x="420" y="49"/>
                  </a:lnTo>
                  <a:close/>
                  <a:moveTo>
                    <a:pt x="405" y="76"/>
                  </a:moveTo>
                  <a:lnTo>
                    <a:pt x="368" y="55"/>
                  </a:lnTo>
                  <a:lnTo>
                    <a:pt x="384" y="28"/>
                  </a:lnTo>
                  <a:lnTo>
                    <a:pt x="420" y="49"/>
                  </a:lnTo>
                  <a:lnTo>
                    <a:pt x="405" y="76"/>
                  </a:lnTo>
                  <a:close/>
                  <a:moveTo>
                    <a:pt x="383" y="27"/>
                  </a:moveTo>
                  <a:lnTo>
                    <a:pt x="383" y="27"/>
                  </a:lnTo>
                  <a:lnTo>
                    <a:pt x="384" y="28"/>
                  </a:lnTo>
                  <a:lnTo>
                    <a:pt x="376" y="42"/>
                  </a:lnTo>
                  <a:lnTo>
                    <a:pt x="383" y="27"/>
                  </a:lnTo>
                  <a:close/>
                  <a:moveTo>
                    <a:pt x="370" y="56"/>
                  </a:moveTo>
                  <a:lnTo>
                    <a:pt x="334" y="41"/>
                  </a:lnTo>
                  <a:lnTo>
                    <a:pt x="346" y="12"/>
                  </a:lnTo>
                  <a:lnTo>
                    <a:pt x="383" y="27"/>
                  </a:lnTo>
                  <a:lnTo>
                    <a:pt x="370" y="56"/>
                  </a:lnTo>
                  <a:close/>
                  <a:moveTo>
                    <a:pt x="342" y="11"/>
                  </a:moveTo>
                  <a:lnTo>
                    <a:pt x="344" y="11"/>
                  </a:lnTo>
                  <a:lnTo>
                    <a:pt x="346" y="12"/>
                  </a:lnTo>
                  <a:lnTo>
                    <a:pt x="340" y="26"/>
                  </a:lnTo>
                  <a:lnTo>
                    <a:pt x="342" y="11"/>
                  </a:lnTo>
                  <a:close/>
                  <a:moveTo>
                    <a:pt x="338" y="42"/>
                  </a:moveTo>
                  <a:lnTo>
                    <a:pt x="301" y="37"/>
                  </a:lnTo>
                  <a:lnTo>
                    <a:pt x="305" y="5"/>
                  </a:lnTo>
                  <a:lnTo>
                    <a:pt x="342" y="11"/>
                  </a:lnTo>
                  <a:lnTo>
                    <a:pt x="338" y="42"/>
                  </a:lnTo>
                  <a:close/>
                  <a:moveTo>
                    <a:pt x="301" y="37"/>
                  </a:moveTo>
                  <a:lnTo>
                    <a:pt x="264" y="32"/>
                  </a:lnTo>
                  <a:lnTo>
                    <a:pt x="268" y="0"/>
                  </a:lnTo>
                  <a:lnTo>
                    <a:pt x="305" y="5"/>
                  </a:lnTo>
                  <a:lnTo>
                    <a:pt x="301" y="37"/>
                  </a:lnTo>
                  <a:close/>
                  <a:moveTo>
                    <a:pt x="264" y="0"/>
                  </a:moveTo>
                  <a:lnTo>
                    <a:pt x="266" y="0"/>
                  </a:lnTo>
                  <a:lnTo>
                    <a:pt x="268" y="0"/>
                  </a:lnTo>
                  <a:lnTo>
                    <a:pt x="266" y="16"/>
                  </a:lnTo>
                  <a:lnTo>
                    <a:pt x="264" y="0"/>
                  </a:lnTo>
                  <a:close/>
                  <a:moveTo>
                    <a:pt x="268" y="32"/>
                  </a:moveTo>
                  <a:lnTo>
                    <a:pt x="226" y="37"/>
                  </a:lnTo>
                  <a:lnTo>
                    <a:pt x="222" y="5"/>
                  </a:lnTo>
                  <a:lnTo>
                    <a:pt x="264" y="0"/>
                  </a:lnTo>
                  <a:lnTo>
                    <a:pt x="268" y="32"/>
                  </a:lnTo>
                  <a:close/>
                  <a:moveTo>
                    <a:pt x="220" y="6"/>
                  </a:moveTo>
                  <a:lnTo>
                    <a:pt x="221" y="6"/>
                  </a:lnTo>
                  <a:lnTo>
                    <a:pt x="222" y="5"/>
                  </a:lnTo>
                  <a:lnTo>
                    <a:pt x="224" y="21"/>
                  </a:lnTo>
                  <a:lnTo>
                    <a:pt x="220" y="6"/>
                  </a:lnTo>
                  <a:close/>
                  <a:moveTo>
                    <a:pt x="229" y="37"/>
                  </a:moveTo>
                  <a:lnTo>
                    <a:pt x="187" y="47"/>
                  </a:lnTo>
                  <a:lnTo>
                    <a:pt x="179" y="16"/>
                  </a:lnTo>
                  <a:lnTo>
                    <a:pt x="220" y="6"/>
                  </a:lnTo>
                  <a:lnTo>
                    <a:pt x="229" y="37"/>
                  </a:lnTo>
                  <a:close/>
                  <a:moveTo>
                    <a:pt x="177" y="17"/>
                  </a:moveTo>
                  <a:lnTo>
                    <a:pt x="178" y="16"/>
                  </a:lnTo>
                  <a:lnTo>
                    <a:pt x="179" y="16"/>
                  </a:lnTo>
                  <a:lnTo>
                    <a:pt x="183" y="32"/>
                  </a:lnTo>
                  <a:lnTo>
                    <a:pt x="177" y="17"/>
                  </a:lnTo>
                  <a:close/>
                  <a:moveTo>
                    <a:pt x="189" y="46"/>
                  </a:moveTo>
                  <a:lnTo>
                    <a:pt x="152" y="61"/>
                  </a:lnTo>
                  <a:lnTo>
                    <a:pt x="140" y="33"/>
                  </a:lnTo>
                  <a:lnTo>
                    <a:pt x="177" y="17"/>
                  </a:lnTo>
                  <a:lnTo>
                    <a:pt x="189" y="46"/>
                  </a:lnTo>
                  <a:close/>
                  <a:moveTo>
                    <a:pt x="138" y="34"/>
                  </a:moveTo>
                  <a:lnTo>
                    <a:pt x="139" y="34"/>
                  </a:lnTo>
                  <a:lnTo>
                    <a:pt x="140" y="33"/>
                  </a:lnTo>
                  <a:lnTo>
                    <a:pt x="146" y="47"/>
                  </a:lnTo>
                  <a:lnTo>
                    <a:pt x="138" y="34"/>
                  </a:lnTo>
                  <a:close/>
                  <a:moveTo>
                    <a:pt x="155" y="60"/>
                  </a:moveTo>
                  <a:lnTo>
                    <a:pt x="123" y="82"/>
                  </a:lnTo>
                  <a:lnTo>
                    <a:pt x="106" y="55"/>
                  </a:lnTo>
                  <a:lnTo>
                    <a:pt x="138" y="34"/>
                  </a:lnTo>
                  <a:lnTo>
                    <a:pt x="155" y="60"/>
                  </a:lnTo>
                  <a:close/>
                  <a:moveTo>
                    <a:pt x="105" y="56"/>
                  </a:moveTo>
                  <a:lnTo>
                    <a:pt x="106" y="55"/>
                  </a:lnTo>
                  <a:lnTo>
                    <a:pt x="106" y="55"/>
                  </a:lnTo>
                  <a:lnTo>
                    <a:pt x="115" y="68"/>
                  </a:lnTo>
                  <a:lnTo>
                    <a:pt x="105" y="56"/>
                  </a:lnTo>
                  <a:close/>
                  <a:moveTo>
                    <a:pt x="124" y="80"/>
                  </a:moveTo>
                  <a:lnTo>
                    <a:pt x="94" y="106"/>
                  </a:lnTo>
                  <a:lnTo>
                    <a:pt x="73" y="83"/>
                  </a:lnTo>
                  <a:lnTo>
                    <a:pt x="105" y="56"/>
                  </a:lnTo>
                  <a:lnTo>
                    <a:pt x="124" y="80"/>
                  </a:lnTo>
                  <a:close/>
                  <a:moveTo>
                    <a:pt x="70" y="86"/>
                  </a:moveTo>
                  <a:lnTo>
                    <a:pt x="71" y="84"/>
                  </a:lnTo>
                  <a:lnTo>
                    <a:pt x="73" y="83"/>
                  </a:lnTo>
                  <a:lnTo>
                    <a:pt x="84" y="94"/>
                  </a:lnTo>
                  <a:lnTo>
                    <a:pt x="70" y="86"/>
                  </a:lnTo>
                  <a:close/>
                  <a:moveTo>
                    <a:pt x="97" y="103"/>
                  </a:moveTo>
                  <a:lnTo>
                    <a:pt x="76" y="135"/>
                  </a:lnTo>
                  <a:lnTo>
                    <a:pt x="50" y="117"/>
                  </a:lnTo>
                  <a:lnTo>
                    <a:pt x="70" y="86"/>
                  </a:lnTo>
                  <a:lnTo>
                    <a:pt x="97" y="103"/>
                  </a:lnTo>
                  <a:close/>
                  <a:moveTo>
                    <a:pt x="50" y="117"/>
                  </a:moveTo>
                  <a:lnTo>
                    <a:pt x="29" y="148"/>
                  </a:lnTo>
                  <a:lnTo>
                    <a:pt x="50" y="117"/>
                  </a:lnTo>
                  <a:lnTo>
                    <a:pt x="62" y="125"/>
                  </a:lnTo>
                  <a:lnTo>
                    <a:pt x="50" y="117"/>
                  </a:lnTo>
                  <a:close/>
                  <a:moveTo>
                    <a:pt x="76" y="135"/>
                  </a:moveTo>
                  <a:lnTo>
                    <a:pt x="55" y="165"/>
                  </a:lnTo>
                  <a:lnTo>
                    <a:pt x="29" y="148"/>
                  </a:lnTo>
                  <a:lnTo>
                    <a:pt x="50" y="117"/>
                  </a:lnTo>
                  <a:lnTo>
                    <a:pt x="76" y="135"/>
                  </a:lnTo>
                  <a:close/>
                  <a:moveTo>
                    <a:pt x="28" y="151"/>
                  </a:moveTo>
                  <a:lnTo>
                    <a:pt x="28" y="149"/>
                  </a:lnTo>
                  <a:lnTo>
                    <a:pt x="29" y="148"/>
                  </a:lnTo>
                  <a:lnTo>
                    <a:pt x="42" y="157"/>
                  </a:lnTo>
                  <a:lnTo>
                    <a:pt x="28" y="151"/>
                  </a:lnTo>
                  <a:close/>
                  <a:moveTo>
                    <a:pt x="56" y="163"/>
                  </a:moveTo>
                  <a:lnTo>
                    <a:pt x="41" y="200"/>
                  </a:lnTo>
                  <a:lnTo>
                    <a:pt x="11" y="188"/>
                  </a:lnTo>
                  <a:lnTo>
                    <a:pt x="28" y="151"/>
                  </a:lnTo>
                  <a:lnTo>
                    <a:pt x="56" y="163"/>
                  </a:lnTo>
                  <a:close/>
                  <a:moveTo>
                    <a:pt x="11" y="190"/>
                  </a:moveTo>
                  <a:lnTo>
                    <a:pt x="11" y="188"/>
                  </a:lnTo>
                  <a:lnTo>
                    <a:pt x="11" y="188"/>
                  </a:lnTo>
                  <a:lnTo>
                    <a:pt x="27" y="194"/>
                  </a:lnTo>
                  <a:lnTo>
                    <a:pt x="11" y="190"/>
                  </a:lnTo>
                  <a:close/>
                  <a:moveTo>
                    <a:pt x="41" y="197"/>
                  </a:moveTo>
                  <a:lnTo>
                    <a:pt x="31" y="239"/>
                  </a:lnTo>
                  <a:lnTo>
                    <a:pt x="0" y="231"/>
                  </a:lnTo>
                  <a:lnTo>
                    <a:pt x="11" y="190"/>
                  </a:lnTo>
                  <a:lnTo>
                    <a:pt x="41" y="197"/>
                  </a:lnTo>
                  <a:close/>
                  <a:moveTo>
                    <a:pt x="0" y="235"/>
                  </a:moveTo>
                  <a:lnTo>
                    <a:pt x="0" y="233"/>
                  </a:lnTo>
                  <a:lnTo>
                    <a:pt x="0" y="231"/>
                  </a:lnTo>
                  <a:lnTo>
                    <a:pt x="15" y="235"/>
                  </a:lnTo>
                  <a:lnTo>
                    <a:pt x="0" y="235"/>
                  </a:lnTo>
                  <a:close/>
                  <a:moveTo>
                    <a:pt x="32" y="235"/>
                  </a:moveTo>
                  <a:lnTo>
                    <a:pt x="32" y="271"/>
                  </a:lnTo>
                  <a:lnTo>
                    <a:pt x="0" y="271"/>
                  </a:lnTo>
                  <a:lnTo>
                    <a:pt x="0" y="235"/>
                  </a:lnTo>
                  <a:lnTo>
                    <a:pt x="32" y="235"/>
                  </a:lnTo>
                  <a:close/>
                  <a:moveTo>
                    <a:pt x="0" y="273"/>
                  </a:moveTo>
                  <a:lnTo>
                    <a:pt x="0" y="272"/>
                  </a:lnTo>
                  <a:lnTo>
                    <a:pt x="0" y="271"/>
                  </a:lnTo>
                  <a:lnTo>
                    <a:pt x="15" y="271"/>
                  </a:lnTo>
                  <a:lnTo>
                    <a:pt x="0" y="273"/>
                  </a:lnTo>
                  <a:close/>
                  <a:moveTo>
                    <a:pt x="32" y="270"/>
                  </a:moveTo>
                  <a:lnTo>
                    <a:pt x="37" y="312"/>
                  </a:lnTo>
                  <a:lnTo>
                    <a:pt x="5" y="315"/>
                  </a:lnTo>
                  <a:lnTo>
                    <a:pt x="0" y="273"/>
                  </a:lnTo>
                  <a:lnTo>
                    <a:pt x="32" y="270"/>
                  </a:lnTo>
                  <a:close/>
                  <a:moveTo>
                    <a:pt x="6" y="318"/>
                  </a:moveTo>
                  <a:lnTo>
                    <a:pt x="5" y="317"/>
                  </a:lnTo>
                  <a:lnTo>
                    <a:pt x="5" y="315"/>
                  </a:lnTo>
                  <a:lnTo>
                    <a:pt x="20" y="313"/>
                  </a:lnTo>
                  <a:lnTo>
                    <a:pt x="6" y="318"/>
                  </a:lnTo>
                  <a:close/>
                  <a:moveTo>
                    <a:pt x="36" y="309"/>
                  </a:moveTo>
                  <a:lnTo>
                    <a:pt x="46" y="346"/>
                  </a:lnTo>
                  <a:lnTo>
                    <a:pt x="16" y="354"/>
                  </a:lnTo>
                  <a:lnTo>
                    <a:pt x="6" y="318"/>
                  </a:lnTo>
                  <a:lnTo>
                    <a:pt x="36" y="309"/>
                  </a:lnTo>
                  <a:close/>
                  <a:moveTo>
                    <a:pt x="16" y="356"/>
                  </a:moveTo>
                  <a:lnTo>
                    <a:pt x="16" y="355"/>
                  </a:lnTo>
                  <a:lnTo>
                    <a:pt x="16" y="354"/>
                  </a:lnTo>
                  <a:lnTo>
                    <a:pt x="32" y="350"/>
                  </a:lnTo>
                  <a:lnTo>
                    <a:pt x="16" y="356"/>
                  </a:lnTo>
                  <a:close/>
                  <a:moveTo>
                    <a:pt x="46" y="344"/>
                  </a:moveTo>
                  <a:lnTo>
                    <a:pt x="61" y="380"/>
                  </a:lnTo>
                  <a:lnTo>
                    <a:pt x="33" y="392"/>
                  </a:lnTo>
                  <a:lnTo>
                    <a:pt x="16" y="356"/>
                  </a:lnTo>
                  <a:lnTo>
                    <a:pt x="46" y="344"/>
                  </a:lnTo>
                  <a:close/>
                  <a:moveTo>
                    <a:pt x="34" y="395"/>
                  </a:moveTo>
                  <a:lnTo>
                    <a:pt x="33" y="394"/>
                  </a:lnTo>
                  <a:lnTo>
                    <a:pt x="33" y="392"/>
                  </a:lnTo>
                  <a:lnTo>
                    <a:pt x="47" y="386"/>
                  </a:lnTo>
                  <a:lnTo>
                    <a:pt x="34" y="395"/>
                  </a:lnTo>
                  <a:close/>
                  <a:moveTo>
                    <a:pt x="60" y="378"/>
                  </a:moveTo>
                  <a:lnTo>
                    <a:pt x="82" y="415"/>
                  </a:lnTo>
                  <a:lnTo>
                    <a:pt x="54" y="431"/>
                  </a:lnTo>
                  <a:lnTo>
                    <a:pt x="34" y="395"/>
                  </a:lnTo>
                  <a:lnTo>
                    <a:pt x="60" y="378"/>
                  </a:lnTo>
                  <a:close/>
                  <a:moveTo>
                    <a:pt x="57" y="434"/>
                  </a:moveTo>
                  <a:lnTo>
                    <a:pt x="55" y="432"/>
                  </a:lnTo>
                  <a:lnTo>
                    <a:pt x="54" y="431"/>
                  </a:lnTo>
                  <a:lnTo>
                    <a:pt x="67" y="423"/>
                  </a:lnTo>
                  <a:lnTo>
                    <a:pt x="57" y="434"/>
                  </a:lnTo>
                  <a:close/>
                  <a:moveTo>
                    <a:pt x="79" y="412"/>
                  </a:moveTo>
                  <a:lnTo>
                    <a:pt x="105" y="438"/>
                  </a:lnTo>
                  <a:lnTo>
                    <a:pt x="83" y="460"/>
                  </a:lnTo>
                  <a:lnTo>
                    <a:pt x="57" y="434"/>
                  </a:lnTo>
                  <a:lnTo>
                    <a:pt x="79" y="412"/>
                  </a:lnTo>
                  <a:close/>
                  <a:moveTo>
                    <a:pt x="84" y="461"/>
                  </a:moveTo>
                  <a:lnTo>
                    <a:pt x="84" y="461"/>
                  </a:lnTo>
                  <a:lnTo>
                    <a:pt x="83" y="460"/>
                  </a:lnTo>
                  <a:lnTo>
                    <a:pt x="94" y="450"/>
                  </a:lnTo>
                  <a:lnTo>
                    <a:pt x="84" y="461"/>
                  </a:lnTo>
                  <a:close/>
                  <a:moveTo>
                    <a:pt x="104" y="437"/>
                  </a:moveTo>
                  <a:lnTo>
                    <a:pt x="136" y="463"/>
                  </a:lnTo>
                  <a:lnTo>
                    <a:pt x="115" y="487"/>
                  </a:lnTo>
                  <a:lnTo>
                    <a:pt x="84" y="461"/>
                  </a:lnTo>
                  <a:lnTo>
                    <a:pt x="104" y="437"/>
                  </a:lnTo>
                  <a:close/>
                  <a:moveTo>
                    <a:pt x="116" y="488"/>
                  </a:moveTo>
                  <a:lnTo>
                    <a:pt x="116" y="488"/>
                  </a:lnTo>
                  <a:lnTo>
                    <a:pt x="115" y="487"/>
                  </a:lnTo>
                  <a:lnTo>
                    <a:pt x="126" y="475"/>
                  </a:lnTo>
                  <a:lnTo>
                    <a:pt x="116" y="488"/>
                  </a:lnTo>
                  <a:close/>
                  <a:moveTo>
                    <a:pt x="134" y="462"/>
                  </a:moveTo>
                  <a:lnTo>
                    <a:pt x="165" y="483"/>
                  </a:lnTo>
                  <a:lnTo>
                    <a:pt x="148" y="509"/>
                  </a:lnTo>
                  <a:lnTo>
                    <a:pt x="116" y="488"/>
                  </a:lnTo>
                  <a:lnTo>
                    <a:pt x="134" y="462"/>
                  </a:lnTo>
                  <a:close/>
                  <a:moveTo>
                    <a:pt x="151" y="511"/>
                  </a:moveTo>
                  <a:lnTo>
                    <a:pt x="149" y="510"/>
                  </a:lnTo>
                  <a:lnTo>
                    <a:pt x="148" y="509"/>
                  </a:lnTo>
                  <a:lnTo>
                    <a:pt x="157" y="497"/>
                  </a:lnTo>
                  <a:lnTo>
                    <a:pt x="151" y="511"/>
                  </a:lnTo>
                  <a:close/>
                  <a:moveTo>
                    <a:pt x="163" y="481"/>
                  </a:moveTo>
                  <a:lnTo>
                    <a:pt x="199" y="498"/>
                  </a:lnTo>
                  <a:lnTo>
                    <a:pt x="187" y="526"/>
                  </a:lnTo>
                  <a:lnTo>
                    <a:pt x="151" y="511"/>
                  </a:lnTo>
                  <a:lnTo>
                    <a:pt x="163" y="481"/>
                  </a:lnTo>
                  <a:close/>
                  <a:moveTo>
                    <a:pt x="191" y="527"/>
                  </a:moveTo>
                  <a:lnTo>
                    <a:pt x="189" y="527"/>
                  </a:lnTo>
                  <a:lnTo>
                    <a:pt x="187" y="526"/>
                  </a:lnTo>
                  <a:lnTo>
                    <a:pt x="193" y="512"/>
                  </a:lnTo>
                  <a:lnTo>
                    <a:pt x="191" y="527"/>
                  </a:lnTo>
                  <a:close/>
                  <a:moveTo>
                    <a:pt x="195" y="497"/>
                  </a:moveTo>
                  <a:lnTo>
                    <a:pt x="232" y="502"/>
                  </a:lnTo>
                  <a:lnTo>
                    <a:pt x="228" y="532"/>
                  </a:lnTo>
                  <a:lnTo>
                    <a:pt x="191" y="527"/>
                  </a:lnTo>
                  <a:lnTo>
                    <a:pt x="195" y="497"/>
                  </a:lnTo>
                  <a:close/>
                  <a:moveTo>
                    <a:pt x="228" y="532"/>
                  </a:moveTo>
                  <a:lnTo>
                    <a:pt x="225" y="532"/>
                  </a:lnTo>
                  <a:lnTo>
                    <a:pt x="228" y="532"/>
                  </a:lnTo>
                  <a:lnTo>
                    <a:pt x="230" y="517"/>
                  </a:lnTo>
                  <a:lnTo>
                    <a:pt x="228" y="532"/>
                  </a:lnTo>
                  <a:close/>
                  <a:moveTo>
                    <a:pt x="232" y="502"/>
                  </a:moveTo>
                  <a:lnTo>
                    <a:pt x="273" y="507"/>
                  </a:lnTo>
                  <a:lnTo>
                    <a:pt x="269" y="537"/>
                  </a:lnTo>
                  <a:lnTo>
                    <a:pt x="228" y="532"/>
                  </a:lnTo>
                  <a:lnTo>
                    <a:pt x="232" y="502"/>
                  </a:lnTo>
                  <a:close/>
                  <a:moveTo>
                    <a:pt x="273" y="537"/>
                  </a:moveTo>
                  <a:lnTo>
                    <a:pt x="271" y="538"/>
                  </a:lnTo>
                  <a:lnTo>
                    <a:pt x="269" y="537"/>
                  </a:lnTo>
                  <a:lnTo>
                    <a:pt x="271" y="522"/>
                  </a:lnTo>
                  <a:lnTo>
                    <a:pt x="273" y="537"/>
                  </a:lnTo>
                  <a:close/>
                  <a:moveTo>
                    <a:pt x="269" y="507"/>
                  </a:moveTo>
                  <a:lnTo>
                    <a:pt x="306" y="502"/>
                  </a:lnTo>
                  <a:lnTo>
                    <a:pt x="310" y="532"/>
                  </a:lnTo>
                  <a:lnTo>
                    <a:pt x="273" y="537"/>
                  </a:lnTo>
                  <a:lnTo>
                    <a:pt x="269" y="507"/>
                  </a:lnTo>
                  <a:close/>
                  <a:moveTo>
                    <a:pt x="312" y="532"/>
                  </a:moveTo>
                  <a:lnTo>
                    <a:pt x="310" y="532"/>
                  </a:lnTo>
                  <a:lnTo>
                    <a:pt x="310" y="532"/>
                  </a:lnTo>
                  <a:lnTo>
                    <a:pt x="308" y="517"/>
                  </a:lnTo>
                  <a:lnTo>
                    <a:pt x="312" y="532"/>
                  </a:lnTo>
                  <a:close/>
                  <a:moveTo>
                    <a:pt x="304" y="502"/>
                  </a:moveTo>
                  <a:lnTo>
                    <a:pt x="346" y="491"/>
                  </a:lnTo>
                  <a:lnTo>
                    <a:pt x="354" y="522"/>
                  </a:lnTo>
                  <a:lnTo>
                    <a:pt x="312" y="532"/>
                  </a:lnTo>
                  <a:lnTo>
                    <a:pt x="304" y="502"/>
                  </a:lnTo>
                  <a:close/>
                  <a:moveTo>
                    <a:pt x="356" y="521"/>
                  </a:moveTo>
                  <a:lnTo>
                    <a:pt x="355" y="521"/>
                  </a:lnTo>
                  <a:lnTo>
                    <a:pt x="354" y="522"/>
                  </a:lnTo>
                  <a:lnTo>
                    <a:pt x="350" y="507"/>
                  </a:lnTo>
                  <a:lnTo>
                    <a:pt x="356" y="521"/>
                  </a:lnTo>
                  <a:close/>
                  <a:moveTo>
                    <a:pt x="344" y="492"/>
                  </a:moveTo>
                  <a:lnTo>
                    <a:pt x="381" y="476"/>
                  </a:lnTo>
                  <a:lnTo>
                    <a:pt x="393" y="506"/>
                  </a:lnTo>
                  <a:lnTo>
                    <a:pt x="356" y="521"/>
                  </a:lnTo>
                  <a:lnTo>
                    <a:pt x="344" y="492"/>
                  </a:lnTo>
                  <a:close/>
                  <a:moveTo>
                    <a:pt x="394" y="505"/>
                  </a:moveTo>
                  <a:lnTo>
                    <a:pt x="394" y="505"/>
                  </a:lnTo>
                  <a:lnTo>
                    <a:pt x="393" y="506"/>
                  </a:lnTo>
                  <a:lnTo>
                    <a:pt x="387" y="490"/>
                  </a:lnTo>
                  <a:lnTo>
                    <a:pt x="394" y="505"/>
                  </a:lnTo>
                  <a:close/>
                  <a:moveTo>
                    <a:pt x="378" y="477"/>
                  </a:moveTo>
                  <a:lnTo>
                    <a:pt x="415" y="457"/>
                  </a:lnTo>
                  <a:lnTo>
                    <a:pt x="430" y="483"/>
                  </a:lnTo>
                  <a:lnTo>
                    <a:pt x="394" y="505"/>
                  </a:lnTo>
                  <a:lnTo>
                    <a:pt x="378" y="477"/>
                  </a:lnTo>
                  <a:close/>
                  <a:moveTo>
                    <a:pt x="435" y="481"/>
                  </a:moveTo>
                  <a:lnTo>
                    <a:pt x="433" y="482"/>
                  </a:lnTo>
                  <a:lnTo>
                    <a:pt x="430" y="483"/>
                  </a:lnTo>
                  <a:lnTo>
                    <a:pt x="423" y="470"/>
                  </a:lnTo>
                  <a:lnTo>
                    <a:pt x="435" y="481"/>
                  </a:lnTo>
                  <a:close/>
                  <a:moveTo>
                    <a:pt x="412" y="459"/>
                  </a:moveTo>
                  <a:lnTo>
                    <a:pt x="438" y="433"/>
                  </a:lnTo>
                  <a:lnTo>
                    <a:pt x="460" y="455"/>
                  </a:lnTo>
                  <a:lnTo>
                    <a:pt x="435" y="481"/>
                  </a:lnTo>
                  <a:lnTo>
                    <a:pt x="412" y="459"/>
                  </a:lnTo>
                  <a:close/>
                  <a:moveTo>
                    <a:pt x="461" y="454"/>
                  </a:moveTo>
                  <a:lnTo>
                    <a:pt x="461" y="455"/>
                  </a:lnTo>
                  <a:lnTo>
                    <a:pt x="460" y="455"/>
                  </a:lnTo>
                  <a:lnTo>
                    <a:pt x="449" y="443"/>
                  </a:lnTo>
                  <a:lnTo>
                    <a:pt x="461" y="454"/>
                  </a:lnTo>
                  <a:close/>
                  <a:moveTo>
                    <a:pt x="437" y="434"/>
                  </a:moveTo>
                  <a:lnTo>
                    <a:pt x="463" y="403"/>
                  </a:lnTo>
                  <a:lnTo>
                    <a:pt x="488" y="422"/>
                  </a:lnTo>
                  <a:lnTo>
                    <a:pt x="461" y="454"/>
                  </a:lnTo>
                  <a:lnTo>
                    <a:pt x="437" y="434"/>
                  </a:lnTo>
                  <a:close/>
                  <a:moveTo>
                    <a:pt x="489" y="420"/>
                  </a:moveTo>
                  <a:lnTo>
                    <a:pt x="489" y="421"/>
                  </a:lnTo>
                  <a:lnTo>
                    <a:pt x="488" y="422"/>
                  </a:lnTo>
                  <a:lnTo>
                    <a:pt x="475" y="413"/>
                  </a:lnTo>
                  <a:lnTo>
                    <a:pt x="489" y="420"/>
                  </a:lnTo>
                  <a:close/>
                  <a:moveTo>
                    <a:pt x="462" y="405"/>
                  </a:moveTo>
                  <a:lnTo>
                    <a:pt x="483" y="368"/>
                  </a:lnTo>
                  <a:lnTo>
                    <a:pt x="510" y="384"/>
                  </a:lnTo>
                  <a:lnTo>
                    <a:pt x="489" y="420"/>
                  </a:lnTo>
                  <a:lnTo>
                    <a:pt x="462" y="405"/>
                  </a:lnTo>
                  <a:close/>
                  <a:moveTo>
                    <a:pt x="511" y="381"/>
                  </a:moveTo>
                  <a:lnTo>
                    <a:pt x="510" y="382"/>
                  </a:lnTo>
                  <a:lnTo>
                    <a:pt x="510" y="384"/>
                  </a:lnTo>
                  <a:lnTo>
                    <a:pt x="496" y="376"/>
                  </a:lnTo>
                  <a:lnTo>
                    <a:pt x="511" y="381"/>
                  </a:lnTo>
                  <a:close/>
                  <a:moveTo>
                    <a:pt x="481" y="371"/>
                  </a:moveTo>
                  <a:lnTo>
                    <a:pt x="492" y="339"/>
                  </a:lnTo>
                  <a:lnTo>
                    <a:pt x="521" y="350"/>
                  </a:lnTo>
                  <a:lnTo>
                    <a:pt x="511" y="381"/>
                  </a:lnTo>
                  <a:lnTo>
                    <a:pt x="481" y="371"/>
                  </a:lnTo>
                  <a:close/>
                  <a:moveTo>
                    <a:pt x="521" y="349"/>
                  </a:moveTo>
                  <a:lnTo>
                    <a:pt x="521" y="350"/>
                  </a:lnTo>
                  <a:lnTo>
                    <a:pt x="521" y="350"/>
                  </a:lnTo>
                  <a:lnTo>
                    <a:pt x="507" y="345"/>
                  </a:lnTo>
                  <a:lnTo>
                    <a:pt x="521" y="349"/>
                  </a:lnTo>
                  <a:close/>
                  <a:moveTo>
                    <a:pt x="492" y="340"/>
                  </a:moveTo>
                  <a:lnTo>
                    <a:pt x="502" y="299"/>
                  </a:lnTo>
                  <a:lnTo>
                    <a:pt x="532" y="307"/>
                  </a:lnTo>
                  <a:lnTo>
                    <a:pt x="521" y="349"/>
                  </a:lnTo>
                  <a:lnTo>
                    <a:pt x="492" y="340"/>
                  </a:lnTo>
                  <a:close/>
                  <a:moveTo>
                    <a:pt x="532" y="303"/>
                  </a:moveTo>
                  <a:lnTo>
                    <a:pt x="532" y="305"/>
                  </a:lnTo>
                  <a:lnTo>
                    <a:pt x="532" y="307"/>
                  </a:lnTo>
                  <a:lnTo>
                    <a:pt x="517" y="303"/>
                  </a:lnTo>
                  <a:lnTo>
                    <a:pt x="532" y="303"/>
                  </a:lnTo>
                  <a:close/>
                  <a:moveTo>
                    <a:pt x="501" y="303"/>
                  </a:moveTo>
                  <a:lnTo>
                    <a:pt x="501" y="266"/>
                  </a:lnTo>
                  <a:lnTo>
                    <a:pt x="532" y="266"/>
                  </a:lnTo>
                  <a:lnTo>
                    <a:pt x="532" y="303"/>
                  </a:lnTo>
                  <a:lnTo>
                    <a:pt x="501" y="303"/>
                  </a:lnTo>
                  <a:close/>
                  <a:moveTo>
                    <a:pt x="501" y="266"/>
                  </a:moveTo>
                  <a:lnTo>
                    <a:pt x="501" y="224"/>
                  </a:lnTo>
                  <a:lnTo>
                    <a:pt x="532" y="224"/>
                  </a:lnTo>
                  <a:lnTo>
                    <a:pt x="532" y="266"/>
                  </a:lnTo>
                  <a:lnTo>
                    <a:pt x="501" y="266"/>
                  </a:lnTo>
                  <a:close/>
                  <a:moveTo>
                    <a:pt x="532" y="220"/>
                  </a:moveTo>
                  <a:lnTo>
                    <a:pt x="532" y="222"/>
                  </a:lnTo>
                  <a:lnTo>
                    <a:pt x="532" y="224"/>
                  </a:lnTo>
                  <a:lnTo>
                    <a:pt x="517" y="224"/>
                  </a:lnTo>
                  <a:lnTo>
                    <a:pt x="532" y="220"/>
                  </a:lnTo>
                  <a:close/>
                  <a:moveTo>
                    <a:pt x="502" y="228"/>
                  </a:moveTo>
                  <a:lnTo>
                    <a:pt x="492" y="193"/>
                  </a:lnTo>
                  <a:lnTo>
                    <a:pt x="521" y="183"/>
                  </a:lnTo>
                  <a:lnTo>
                    <a:pt x="532" y="220"/>
                  </a:lnTo>
                  <a:lnTo>
                    <a:pt x="502" y="22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58" name="Freeform 246">
              <a:extLst>
                <a:ext uri="{FF2B5EF4-FFF2-40B4-BE49-F238E27FC236}">
                  <a16:creationId xmlns:a16="http://schemas.microsoft.com/office/drawing/2014/main" id="{6AA2417E-6A4A-E812-D551-05DDE6308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288"/>
              <a:ext cx="101" cy="101"/>
            </a:xfrm>
            <a:custGeom>
              <a:avLst/>
              <a:gdLst>
                <a:gd name="T0" fmla="*/ 486 w 501"/>
                <a:gd name="T1" fmla="*/ 172 h 507"/>
                <a:gd name="T2" fmla="*/ 470 w 501"/>
                <a:gd name="T3" fmla="*/ 130 h 507"/>
                <a:gd name="T4" fmla="*/ 449 w 501"/>
                <a:gd name="T5" fmla="*/ 100 h 507"/>
                <a:gd name="T6" fmla="*/ 423 w 501"/>
                <a:gd name="T7" fmla="*/ 73 h 507"/>
                <a:gd name="T8" fmla="*/ 392 w 501"/>
                <a:gd name="T9" fmla="*/ 48 h 507"/>
                <a:gd name="T10" fmla="*/ 360 w 501"/>
                <a:gd name="T11" fmla="*/ 26 h 507"/>
                <a:gd name="T12" fmla="*/ 324 w 501"/>
                <a:gd name="T13" fmla="*/ 11 h 507"/>
                <a:gd name="T14" fmla="*/ 287 w 501"/>
                <a:gd name="T15" fmla="*/ 6 h 507"/>
                <a:gd name="T16" fmla="*/ 245 w 501"/>
                <a:gd name="T17" fmla="*/ 0 h 507"/>
                <a:gd name="T18" fmla="*/ 208 w 501"/>
                <a:gd name="T19" fmla="*/ 6 h 507"/>
                <a:gd name="T20" fmla="*/ 168 w 501"/>
                <a:gd name="T21" fmla="*/ 16 h 507"/>
                <a:gd name="T22" fmla="*/ 131 w 501"/>
                <a:gd name="T23" fmla="*/ 32 h 507"/>
                <a:gd name="T24" fmla="*/ 94 w 501"/>
                <a:gd name="T25" fmla="*/ 53 h 507"/>
                <a:gd name="T26" fmla="*/ 68 w 501"/>
                <a:gd name="T27" fmla="*/ 78 h 507"/>
                <a:gd name="T28" fmla="*/ 42 w 501"/>
                <a:gd name="T29" fmla="*/ 110 h 507"/>
                <a:gd name="T30" fmla="*/ 21 w 501"/>
                <a:gd name="T31" fmla="*/ 142 h 507"/>
                <a:gd name="T32" fmla="*/ 11 w 501"/>
                <a:gd name="T33" fmla="*/ 178 h 507"/>
                <a:gd name="T34" fmla="*/ 0 w 501"/>
                <a:gd name="T35" fmla="*/ 219 h 507"/>
                <a:gd name="T36" fmla="*/ 0 w 501"/>
                <a:gd name="T37" fmla="*/ 256 h 507"/>
                <a:gd name="T38" fmla="*/ 0 w 501"/>
                <a:gd name="T39" fmla="*/ 298 h 507"/>
                <a:gd name="T40" fmla="*/ 11 w 501"/>
                <a:gd name="T41" fmla="*/ 334 h 507"/>
                <a:gd name="T42" fmla="*/ 26 w 501"/>
                <a:gd name="T43" fmla="*/ 376 h 507"/>
                <a:gd name="T44" fmla="*/ 52 w 501"/>
                <a:gd name="T45" fmla="*/ 408 h 507"/>
                <a:gd name="T46" fmla="*/ 78 w 501"/>
                <a:gd name="T47" fmla="*/ 433 h 507"/>
                <a:gd name="T48" fmla="*/ 104 w 501"/>
                <a:gd name="T49" fmla="*/ 460 h 507"/>
                <a:gd name="T50" fmla="*/ 141 w 501"/>
                <a:gd name="T51" fmla="*/ 481 h 507"/>
                <a:gd name="T52" fmla="*/ 178 w 501"/>
                <a:gd name="T53" fmla="*/ 497 h 507"/>
                <a:gd name="T54" fmla="*/ 215 w 501"/>
                <a:gd name="T55" fmla="*/ 502 h 507"/>
                <a:gd name="T56" fmla="*/ 250 w 501"/>
                <a:gd name="T57" fmla="*/ 507 h 507"/>
                <a:gd name="T58" fmla="*/ 292 w 501"/>
                <a:gd name="T59" fmla="*/ 502 h 507"/>
                <a:gd name="T60" fmla="*/ 334 w 501"/>
                <a:gd name="T61" fmla="*/ 491 h 507"/>
                <a:gd name="T62" fmla="*/ 371 w 501"/>
                <a:gd name="T63" fmla="*/ 475 h 507"/>
                <a:gd name="T64" fmla="*/ 402 w 501"/>
                <a:gd name="T65" fmla="*/ 455 h 507"/>
                <a:gd name="T66" fmla="*/ 434 w 501"/>
                <a:gd name="T67" fmla="*/ 428 h 507"/>
                <a:gd name="T68" fmla="*/ 459 w 501"/>
                <a:gd name="T69" fmla="*/ 398 h 507"/>
                <a:gd name="T70" fmla="*/ 476 w 501"/>
                <a:gd name="T71" fmla="*/ 366 h 507"/>
                <a:gd name="T72" fmla="*/ 491 w 501"/>
                <a:gd name="T73" fmla="*/ 329 h 507"/>
                <a:gd name="T74" fmla="*/ 501 w 501"/>
                <a:gd name="T75" fmla="*/ 288 h 507"/>
                <a:gd name="T76" fmla="*/ 501 w 501"/>
                <a:gd name="T77" fmla="*/ 251 h 507"/>
                <a:gd name="T78" fmla="*/ 496 w 501"/>
                <a:gd name="T79" fmla="*/ 209 h 507"/>
                <a:gd name="T80" fmla="*/ 486 w 501"/>
                <a:gd name="T81" fmla="*/ 17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1" h="507">
                  <a:moveTo>
                    <a:pt x="486" y="172"/>
                  </a:moveTo>
                  <a:lnTo>
                    <a:pt x="470" y="130"/>
                  </a:lnTo>
                  <a:lnTo>
                    <a:pt x="449" y="100"/>
                  </a:lnTo>
                  <a:lnTo>
                    <a:pt x="423" y="73"/>
                  </a:lnTo>
                  <a:lnTo>
                    <a:pt x="392" y="48"/>
                  </a:lnTo>
                  <a:lnTo>
                    <a:pt x="360" y="26"/>
                  </a:lnTo>
                  <a:lnTo>
                    <a:pt x="324" y="11"/>
                  </a:lnTo>
                  <a:lnTo>
                    <a:pt x="287" y="6"/>
                  </a:lnTo>
                  <a:lnTo>
                    <a:pt x="245" y="0"/>
                  </a:lnTo>
                  <a:lnTo>
                    <a:pt x="208" y="6"/>
                  </a:lnTo>
                  <a:lnTo>
                    <a:pt x="168" y="16"/>
                  </a:lnTo>
                  <a:lnTo>
                    <a:pt x="131" y="32"/>
                  </a:lnTo>
                  <a:lnTo>
                    <a:pt x="94" y="53"/>
                  </a:lnTo>
                  <a:lnTo>
                    <a:pt x="68" y="78"/>
                  </a:lnTo>
                  <a:lnTo>
                    <a:pt x="42" y="110"/>
                  </a:lnTo>
                  <a:lnTo>
                    <a:pt x="21" y="142"/>
                  </a:lnTo>
                  <a:lnTo>
                    <a:pt x="11" y="178"/>
                  </a:lnTo>
                  <a:lnTo>
                    <a:pt x="0" y="219"/>
                  </a:lnTo>
                  <a:lnTo>
                    <a:pt x="0" y="256"/>
                  </a:lnTo>
                  <a:lnTo>
                    <a:pt x="0" y="298"/>
                  </a:lnTo>
                  <a:lnTo>
                    <a:pt x="11" y="334"/>
                  </a:lnTo>
                  <a:lnTo>
                    <a:pt x="26" y="376"/>
                  </a:lnTo>
                  <a:lnTo>
                    <a:pt x="52" y="408"/>
                  </a:lnTo>
                  <a:lnTo>
                    <a:pt x="78" y="433"/>
                  </a:lnTo>
                  <a:lnTo>
                    <a:pt x="104" y="460"/>
                  </a:lnTo>
                  <a:lnTo>
                    <a:pt x="141" y="481"/>
                  </a:lnTo>
                  <a:lnTo>
                    <a:pt x="178" y="497"/>
                  </a:lnTo>
                  <a:lnTo>
                    <a:pt x="215" y="502"/>
                  </a:lnTo>
                  <a:lnTo>
                    <a:pt x="250" y="507"/>
                  </a:lnTo>
                  <a:lnTo>
                    <a:pt x="292" y="502"/>
                  </a:lnTo>
                  <a:lnTo>
                    <a:pt x="334" y="491"/>
                  </a:lnTo>
                  <a:lnTo>
                    <a:pt x="371" y="475"/>
                  </a:lnTo>
                  <a:lnTo>
                    <a:pt x="402" y="455"/>
                  </a:lnTo>
                  <a:lnTo>
                    <a:pt x="434" y="428"/>
                  </a:lnTo>
                  <a:lnTo>
                    <a:pt x="459" y="398"/>
                  </a:lnTo>
                  <a:lnTo>
                    <a:pt x="476" y="366"/>
                  </a:lnTo>
                  <a:lnTo>
                    <a:pt x="491" y="329"/>
                  </a:lnTo>
                  <a:lnTo>
                    <a:pt x="501" y="288"/>
                  </a:lnTo>
                  <a:lnTo>
                    <a:pt x="501" y="251"/>
                  </a:lnTo>
                  <a:lnTo>
                    <a:pt x="496" y="209"/>
                  </a:lnTo>
                  <a:lnTo>
                    <a:pt x="486" y="172"/>
                  </a:lnTo>
                  <a:close/>
                </a:path>
              </a:pathLst>
            </a:custGeom>
            <a:solidFill>
              <a:srgbClr val="813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59" name="Freeform 247">
              <a:extLst>
                <a:ext uri="{FF2B5EF4-FFF2-40B4-BE49-F238E27FC236}">
                  <a16:creationId xmlns:a16="http://schemas.microsoft.com/office/drawing/2014/main" id="{5FC43539-37AF-613A-D782-B8553B0839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5" y="2285"/>
              <a:ext cx="107" cy="108"/>
            </a:xfrm>
            <a:custGeom>
              <a:avLst/>
              <a:gdLst>
                <a:gd name="T0" fmla="*/ 500 w 534"/>
                <a:gd name="T1" fmla="*/ 139 h 538"/>
                <a:gd name="T2" fmla="*/ 499 w 534"/>
                <a:gd name="T3" fmla="*/ 137 h 538"/>
                <a:gd name="T4" fmla="*/ 454 w 534"/>
                <a:gd name="T5" fmla="*/ 126 h 538"/>
                <a:gd name="T6" fmla="*/ 450 w 534"/>
                <a:gd name="T7" fmla="*/ 77 h 538"/>
                <a:gd name="T8" fmla="*/ 430 w 534"/>
                <a:gd name="T9" fmla="*/ 101 h 538"/>
                <a:gd name="T10" fmla="*/ 367 w 534"/>
                <a:gd name="T11" fmla="*/ 55 h 538"/>
                <a:gd name="T12" fmla="*/ 376 w 534"/>
                <a:gd name="T13" fmla="*/ 41 h 538"/>
                <a:gd name="T14" fmla="*/ 342 w 534"/>
                <a:gd name="T15" fmla="*/ 10 h 538"/>
                <a:gd name="T16" fmla="*/ 305 w 534"/>
                <a:gd name="T17" fmla="*/ 5 h 538"/>
                <a:gd name="T18" fmla="*/ 305 w 534"/>
                <a:gd name="T19" fmla="*/ 5 h 538"/>
                <a:gd name="T20" fmla="*/ 261 w 534"/>
                <a:gd name="T21" fmla="*/ 0 h 538"/>
                <a:gd name="T22" fmla="*/ 259 w 534"/>
                <a:gd name="T23" fmla="*/ 0 h 538"/>
                <a:gd name="T24" fmla="*/ 229 w 534"/>
                <a:gd name="T25" fmla="*/ 35 h 538"/>
                <a:gd name="T26" fmla="*/ 180 w 534"/>
                <a:gd name="T27" fmla="*/ 16 h 538"/>
                <a:gd name="T28" fmla="*/ 190 w 534"/>
                <a:gd name="T29" fmla="*/ 46 h 538"/>
                <a:gd name="T30" fmla="*/ 118 w 534"/>
                <a:gd name="T31" fmla="*/ 81 h 538"/>
                <a:gd name="T32" fmla="*/ 110 w 534"/>
                <a:gd name="T33" fmla="*/ 68 h 538"/>
                <a:gd name="T34" fmla="*/ 71 w 534"/>
                <a:gd name="T35" fmla="*/ 83 h 538"/>
                <a:gd name="T36" fmla="*/ 46 w 534"/>
                <a:gd name="T37" fmla="*/ 115 h 538"/>
                <a:gd name="T38" fmla="*/ 45 w 534"/>
                <a:gd name="T39" fmla="*/ 116 h 538"/>
                <a:gd name="T40" fmla="*/ 23 w 534"/>
                <a:gd name="T41" fmla="*/ 150 h 538"/>
                <a:gd name="T42" fmla="*/ 22 w 534"/>
                <a:gd name="T43" fmla="*/ 153 h 538"/>
                <a:gd name="T44" fmla="*/ 42 w 534"/>
                <a:gd name="T45" fmla="*/ 196 h 538"/>
                <a:gd name="T46" fmla="*/ 1 w 534"/>
                <a:gd name="T47" fmla="*/ 231 h 538"/>
                <a:gd name="T48" fmla="*/ 32 w 534"/>
                <a:gd name="T49" fmla="*/ 234 h 538"/>
                <a:gd name="T50" fmla="*/ 0 w 534"/>
                <a:gd name="T51" fmla="*/ 316 h 538"/>
                <a:gd name="T52" fmla="*/ 1 w 534"/>
                <a:gd name="T53" fmla="*/ 317 h 538"/>
                <a:gd name="T54" fmla="*/ 41 w 534"/>
                <a:gd name="T55" fmla="*/ 344 h 538"/>
                <a:gd name="T56" fmla="*/ 28 w 534"/>
                <a:gd name="T57" fmla="*/ 396 h 538"/>
                <a:gd name="T58" fmla="*/ 54 w 534"/>
                <a:gd name="T59" fmla="*/ 381 h 538"/>
                <a:gd name="T60" fmla="*/ 105 w 534"/>
                <a:gd name="T61" fmla="*/ 438 h 538"/>
                <a:gd name="T62" fmla="*/ 94 w 534"/>
                <a:gd name="T63" fmla="*/ 448 h 538"/>
                <a:gd name="T64" fmla="*/ 112 w 534"/>
                <a:gd name="T65" fmla="*/ 488 h 538"/>
                <a:gd name="T66" fmla="*/ 149 w 534"/>
                <a:gd name="T67" fmla="*/ 510 h 538"/>
                <a:gd name="T68" fmla="*/ 151 w 534"/>
                <a:gd name="T69" fmla="*/ 511 h 538"/>
                <a:gd name="T70" fmla="*/ 190 w 534"/>
                <a:gd name="T71" fmla="*/ 527 h 538"/>
                <a:gd name="T72" fmla="*/ 192 w 534"/>
                <a:gd name="T73" fmla="*/ 527 h 538"/>
                <a:gd name="T74" fmla="*/ 268 w 534"/>
                <a:gd name="T75" fmla="*/ 537 h 538"/>
                <a:gd name="T76" fmla="*/ 310 w 534"/>
                <a:gd name="T77" fmla="*/ 532 h 538"/>
                <a:gd name="T78" fmla="*/ 312 w 534"/>
                <a:gd name="T79" fmla="*/ 532 h 538"/>
                <a:gd name="T80" fmla="*/ 356 w 534"/>
                <a:gd name="T81" fmla="*/ 521 h 538"/>
                <a:gd name="T82" fmla="*/ 356 w 534"/>
                <a:gd name="T83" fmla="*/ 521 h 538"/>
                <a:gd name="T84" fmla="*/ 379 w 534"/>
                <a:gd name="T85" fmla="*/ 478 h 538"/>
                <a:gd name="T86" fmla="*/ 426 w 534"/>
                <a:gd name="T87" fmla="*/ 483 h 538"/>
                <a:gd name="T88" fmla="*/ 408 w 534"/>
                <a:gd name="T89" fmla="*/ 458 h 538"/>
                <a:gd name="T90" fmla="*/ 463 w 534"/>
                <a:gd name="T91" fmla="*/ 402 h 538"/>
                <a:gd name="T92" fmla="*/ 475 w 534"/>
                <a:gd name="T93" fmla="*/ 413 h 538"/>
                <a:gd name="T94" fmla="*/ 506 w 534"/>
                <a:gd name="T95" fmla="*/ 387 h 538"/>
                <a:gd name="T96" fmla="*/ 521 w 534"/>
                <a:gd name="T97" fmla="*/ 350 h 538"/>
                <a:gd name="T98" fmla="*/ 522 w 534"/>
                <a:gd name="T99" fmla="*/ 348 h 538"/>
                <a:gd name="T100" fmla="*/ 534 w 534"/>
                <a:gd name="T101" fmla="*/ 305 h 538"/>
                <a:gd name="T102" fmla="*/ 534 w 534"/>
                <a:gd name="T103" fmla="*/ 303 h 538"/>
                <a:gd name="T104" fmla="*/ 502 w 534"/>
                <a:gd name="T105" fmla="*/ 268 h 538"/>
                <a:gd name="T106" fmla="*/ 527 w 534"/>
                <a:gd name="T107" fmla="*/ 222 h 538"/>
                <a:gd name="T108" fmla="*/ 497 w 534"/>
                <a:gd name="T109" fmla="*/ 22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4" h="538">
                  <a:moveTo>
                    <a:pt x="487" y="193"/>
                  </a:moveTo>
                  <a:lnTo>
                    <a:pt x="471" y="152"/>
                  </a:lnTo>
                  <a:lnTo>
                    <a:pt x="501" y="140"/>
                  </a:lnTo>
                  <a:lnTo>
                    <a:pt x="516" y="182"/>
                  </a:lnTo>
                  <a:lnTo>
                    <a:pt x="487" y="193"/>
                  </a:lnTo>
                  <a:close/>
                  <a:moveTo>
                    <a:pt x="499" y="137"/>
                  </a:moveTo>
                  <a:lnTo>
                    <a:pt x="500" y="139"/>
                  </a:lnTo>
                  <a:lnTo>
                    <a:pt x="501" y="140"/>
                  </a:lnTo>
                  <a:lnTo>
                    <a:pt x="486" y="145"/>
                  </a:lnTo>
                  <a:lnTo>
                    <a:pt x="499" y="137"/>
                  </a:lnTo>
                  <a:close/>
                  <a:moveTo>
                    <a:pt x="473" y="155"/>
                  </a:moveTo>
                  <a:lnTo>
                    <a:pt x="452" y="123"/>
                  </a:lnTo>
                  <a:lnTo>
                    <a:pt x="478" y="106"/>
                  </a:lnTo>
                  <a:lnTo>
                    <a:pt x="499" y="137"/>
                  </a:lnTo>
                  <a:lnTo>
                    <a:pt x="473" y="155"/>
                  </a:lnTo>
                  <a:close/>
                  <a:moveTo>
                    <a:pt x="476" y="104"/>
                  </a:moveTo>
                  <a:lnTo>
                    <a:pt x="477" y="105"/>
                  </a:lnTo>
                  <a:lnTo>
                    <a:pt x="478" y="106"/>
                  </a:lnTo>
                  <a:lnTo>
                    <a:pt x="465" y="115"/>
                  </a:lnTo>
                  <a:lnTo>
                    <a:pt x="476" y="104"/>
                  </a:lnTo>
                  <a:close/>
                  <a:moveTo>
                    <a:pt x="454" y="126"/>
                  </a:moveTo>
                  <a:lnTo>
                    <a:pt x="428" y="100"/>
                  </a:lnTo>
                  <a:lnTo>
                    <a:pt x="450" y="77"/>
                  </a:lnTo>
                  <a:lnTo>
                    <a:pt x="476" y="104"/>
                  </a:lnTo>
                  <a:lnTo>
                    <a:pt x="454" y="126"/>
                  </a:lnTo>
                  <a:close/>
                  <a:moveTo>
                    <a:pt x="449" y="76"/>
                  </a:moveTo>
                  <a:lnTo>
                    <a:pt x="450" y="77"/>
                  </a:lnTo>
                  <a:lnTo>
                    <a:pt x="450" y="77"/>
                  </a:lnTo>
                  <a:lnTo>
                    <a:pt x="439" y="88"/>
                  </a:lnTo>
                  <a:lnTo>
                    <a:pt x="449" y="76"/>
                  </a:lnTo>
                  <a:close/>
                  <a:moveTo>
                    <a:pt x="430" y="101"/>
                  </a:moveTo>
                  <a:lnTo>
                    <a:pt x="398" y="74"/>
                  </a:lnTo>
                  <a:lnTo>
                    <a:pt x="417" y="51"/>
                  </a:lnTo>
                  <a:lnTo>
                    <a:pt x="449" y="76"/>
                  </a:lnTo>
                  <a:lnTo>
                    <a:pt x="430" y="101"/>
                  </a:lnTo>
                  <a:close/>
                  <a:moveTo>
                    <a:pt x="416" y="50"/>
                  </a:moveTo>
                  <a:lnTo>
                    <a:pt x="417" y="50"/>
                  </a:lnTo>
                  <a:lnTo>
                    <a:pt x="417" y="51"/>
                  </a:lnTo>
                  <a:lnTo>
                    <a:pt x="408" y="63"/>
                  </a:lnTo>
                  <a:lnTo>
                    <a:pt x="416" y="50"/>
                  </a:lnTo>
                  <a:close/>
                  <a:moveTo>
                    <a:pt x="399" y="75"/>
                  </a:moveTo>
                  <a:lnTo>
                    <a:pt x="367" y="55"/>
                  </a:lnTo>
                  <a:lnTo>
                    <a:pt x="385" y="28"/>
                  </a:lnTo>
                  <a:lnTo>
                    <a:pt x="416" y="50"/>
                  </a:lnTo>
                  <a:lnTo>
                    <a:pt x="399" y="75"/>
                  </a:lnTo>
                  <a:close/>
                  <a:moveTo>
                    <a:pt x="383" y="27"/>
                  </a:moveTo>
                  <a:lnTo>
                    <a:pt x="384" y="27"/>
                  </a:lnTo>
                  <a:lnTo>
                    <a:pt x="385" y="28"/>
                  </a:lnTo>
                  <a:lnTo>
                    <a:pt x="376" y="41"/>
                  </a:lnTo>
                  <a:lnTo>
                    <a:pt x="383" y="27"/>
                  </a:lnTo>
                  <a:close/>
                  <a:moveTo>
                    <a:pt x="370" y="56"/>
                  </a:moveTo>
                  <a:lnTo>
                    <a:pt x="334" y="40"/>
                  </a:lnTo>
                  <a:lnTo>
                    <a:pt x="346" y="11"/>
                  </a:lnTo>
                  <a:lnTo>
                    <a:pt x="383" y="27"/>
                  </a:lnTo>
                  <a:lnTo>
                    <a:pt x="370" y="56"/>
                  </a:lnTo>
                  <a:close/>
                  <a:moveTo>
                    <a:pt x="342" y="10"/>
                  </a:moveTo>
                  <a:lnTo>
                    <a:pt x="344" y="11"/>
                  </a:lnTo>
                  <a:lnTo>
                    <a:pt x="346" y="11"/>
                  </a:lnTo>
                  <a:lnTo>
                    <a:pt x="340" y="26"/>
                  </a:lnTo>
                  <a:lnTo>
                    <a:pt x="342" y="10"/>
                  </a:lnTo>
                  <a:close/>
                  <a:moveTo>
                    <a:pt x="338" y="41"/>
                  </a:moveTo>
                  <a:lnTo>
                    <a:pt x="301" y="36"/>
                  </a:lnTo>
                  <a:lnTo>
                    <a:pt x="305" y="5"/>
                  </a:lnTo>
                  <a:lnTo>
                    <a:pt x="342" y="10"/>
                  </a:lnTo>
                  <a:lnTo>
                    <a:pt x="338" y="41"/>
                  </a:lnTo>
                  <a:close/>
                  <a:moveTo>
                    <a:pt x="305" y="5"/>
                  </a:moveTo>
                  <a:lnTo>
                    <a:pt x="307" y="6"/>
                  </a:lnTo>
                  <a:lnTo>
                    <a:pt x="305" y="5"/>
                  </a:lnTo>
                  <a:lnTo>
                    <a:pt x="303" y="21"/>
                  </a:lnTo>
                  <a:lnTo>
                    <a:pt x="305" y="5"/>
                  </a:lnTo>
                  <a:close/>
                  <a:moveTo>
                    <a:pt x="301" y="36"/>
                  </a:moveTo>
                  <a:lnTo>
                    <a:pt x="260" y="31"/>
                  </a:lnTo>
                  <a:lnTo>
                    <a:pt x="263" y="0"/>
                  </a:lnTo>
                  <a:lnTo>
                    <a:pt x="305" y="5"/>
                  </a:lnTo>
                  <a:lnTo>
                    <a:pt x="301" y="36"/>
                  </a:lnTo>
                  <a:close/>
                  <a:moveTo>
                    <a:pt x="259" y="0"/>
                  </a:moveTo>
                  <a:lnTo>
                    <a:pt x="261" y="0"/>
                  </a:lnTo>
                  <a:lnTo>
                    <a:pt x="263" y="0"/>
                  </a:lnTo>
                  <a:lnTo>
                    <a:pt x="261" y="15"/>
                  </a:lnTo>
                  <a:lnTo>
                    <a:pt x="259" y="0"/>
                  </a:lnTo>
                  <a:close/>
                  <a:moveTo>
                    <a:pt x="263" y="31"/>
                  </a:moveTo>
                  <a:lnTo>
                    <a:pt x="228" y="36"/>
                  </a:lnTo>
                  <a:lnTo>
                    <a:pt x="222" y="5"/>
                  </a:lnTo>
                  <a:lnTo>
                    <a:pt x="259" y="0"/>
                  </a:lnTo>
                  <a:lnTo>
                    <a:pt x="263" y="31"/>
                  </a:lnTo>
                  <a:close/>
                  <a:moveTo>
                    <a:pt x="221" y="6"/>
                  </a:moveTo>
                  <a:lnTo>
                    <a:pt x="222" y="5"/>
                  </a:lnTo>
                  <a:lnTo>
                    <a:pt x="222" y="5"/>
                  </a:lnTo>
                  <a:lnTo>
                    <a:pt x="224" y="21"/>
                  </a:lnTo>
                  <a:lnTo>
                    <a:pt x="221" y="6"/>
                  </a:lnTo>
                  <a:close/>
                  <a:moveTo>
                    <a:pt x="229" y="35"/>
                  </a:moveTo>
                  <a:lnTo>
                    <a:pt x="187" y="47"/>
                  </a:lnTo>
                  <a:lnTo>
                    <a:pt x="180" y="16"/>
                  </a:lnTo>
                  <a:lnTo>
                    <a:pt x="221" y="6"/>
                  </a:lnTo>
                  <a:lnTo>
                    <a:pt x="229" y="35"/>
                  </a:lnTo>
                  <a:close/>
                  <a:moveTo>
                    <a:pt x="178" y="17"/>
                  </a:moveTo>
                  <a:lnTo>
                    <a:pt x="178" y="16"/>
                  </a:lnTo>
                  <a:lnTo>
                    <a:pt x="180" y="16"/>
                  </a:lnTo>
                  <a:lnTo>
                    <a:pt x="184" y="31"/>
                  </a:lnTo>
                  <a:lnTo>
                    <a:pt x="178" y="17"/>
                  </a:lnTo>
                  <a:close/>
                  <a:moveTo>
                    <a:pt x="190" y="46"/>
                  </a:moveTo>
                  <a:lnTo>
                    <a:pt x="153" y="61"/>
                  </a:lnTo>
                  <a:lnTo>
                    <a:pt x="141" y="32"/>
                  </a:lnTo>
                  <a:lnTo>
                    <a:pt x="178" y="17"/>
                  </a:lnTo>
                  <a:lnTo>
                    <a:pt x="190" y="46"/>
                  </a:lnTo>
                  <a:close/>
                  <a:moveTo>
                    <a:pt x="139" y="33"/>
                  </a:moveTo>
                  <a:lnTo>
                    <a:pt x="140" y="32"/>
                  </a:lnTo>
                  <a:lnTo>
                    <a:pt x="141" y="32"/>
                  </a:lnTo>
                  <a:lnTo>
                    <a:pt x="147" y="47"/>
                  </a:lnTo>
                  <a:lnTo>
                    <a:pt x="139" y="33"/>
                  </a:lnTo>
                  <a:close/>
                  <a:moveTo>
                    <a:pt x="154" y="60"/>
                  </a:moveTo>
                  <a:lnTo>
                    <a:pt x="118" y="81"/>
                  </a:lnTo>
                  <a:lnTo>
                    <a:pt x="102" y="54"/>
                  </a:lnTo>
                  <a:lnTo>
                    <a:pt x="139" y="33"/>
                  </a:lnTo>
                  <a:lnTo>
                    <a:pt x="154" y="60"/>
                  </a:lnTo>
                  <a:close/>
                  <a:moveTo>
                    <a:pt x="99" y="57"/>
                  </a:moveTo>
                  <a:lnTo>
                    <a:pt x="100" y="55"/>
                  </a:lnTo>
                  <a:lnTo>
                    <a:pt x="102" y="54"/>
                  </a:lnTo>
                  <a:lnTo>
                    <a:pt x="110" y="68"/>
                  </a:lnTo>
                  <a:lnTo>
                    <a:pt x="99" y="57"/>
                  </a:lnTo>
                  <a:close/>
                  <a:moveTo>
                    <a:pt x="121" y="78"/>
                  </a:moveTo>
                  <a:lnTo>
                    <a:pt x="95" y="105"/>
                  </a:lnTo>
                  <a:lnTo>
                    <a:pt x="73" y="82"/>
                  </a:lnTo>
                  <a:lnTo>
                    <a:pt x="99" y="57"/>
                  </a:lnTo>
                  <a:lnTo>
                    <a:pt x="121" y="78"/>
                  </a:lnTo>
                  <a:close/>
                  <a:moveTo>
                    <a:pt x="71" y="83"/>
                  </a:moveTo>
                  <a:lnTo>
                    <a:pt x="73" y="83"/>
                  </a:lnTo>
                  <a:lnTo>
                    <a:pt x="73" y="82"/>
                  </a:lnTo>
                  <a:lnTo>
                    <a:pt x="84" y="93"/>
                  </a:lnTo>
                  <a:lnTo>
                    <a:pt x="71" y="83"/>
                  </a:lnTo>
                  <a:close/>
                  <a:moveTo>
                    <a:pt x="96" y="104"/>
                  </a:moveTo>
                  <a:lnTo>
                    <a:pt x="69" y="135"/>
                  </a:lnTo>
                  <a:lnTo>
                    <a:pt x="46" y="115"/>
                  </a:lnTo>
                  <a:lnTo>
                    <a:pt x="71" y="83"/>
                  </a:lnTo>
                  <a:lnTo>
                    <a:pt x="96" y="104"/>
                  </a:lnTo>
                  <a:close/>
                  <a:moveTo>
                    <a:pt x="45" y="116"/>
                  </a:moveTo>
                  <a:lnTo>
                    <a:pt x="45" y="116"/>
                  </a:lnTo>
                  <a:lnTo>
                    <a:pt x="46" y="115"/>
                  </a:lnTo>
                  <a:lnTo>
                    <a:pt x="58" y="125"/>
                  </a:lnTo>
                  <a:lnTo>
                    <a:pt x="45" y="116"/>
                  </a:lnTo>
                  <a:close/>
                  <a:moveTo>
                    <a:pt x="70" y="133"/>
                  </a:moveTo>
                  <a:lnTo>
                    <a:pt x="50" y="165"/>
                  </a:lnTo>
                  <a:lnTo>
                    <a:pt x="24" y="148"/>
                  </a:lnTo>
                  <a:lnTo>
                    <a:pt x="45" y="116"/>
                  </a:lnTo>
                  <a:lnTo>
                    <a:pt x="70" y="133"/>
                  </a:lnTo>
                  <a:close/>
                  <a:moveTo>
                    <a:pt x="22" y="153"/>
                  </a:moveTo>
                  <a:lnTo>
                    <a:pt x="23" y="150"/>
                  </a:lnTo>
                  <a:lnTo>
                    <a:pt x="24" y="148"/>
                  </a:lnTo>
                  <a:lnTo>
                    <a:pt x="37" y="157"/>
                  </a:lnTo>
                  <a:lnTo>
                    <a:pt x="22" y="153"/>
                  </a:lnTo>
                  <a:close/>
                  <a:moveTo>
                    <a:pt x="52" y="161"/>
                  </a:moveTo>
                  <a:lnTo>
                    <a:pt x="42" y="197"/>
                  </a:lnTo>
                  <a:lnTo>
                    <a:pt x="11" y="188"/>
                  </a:lnTo>
                  <a:lnTo>
                    <a:pt x="22" y="153"/>
                  </a:lnTo>
                  <a:lnTo>
                    <a:pt x="52" y="161"/>
                  </a:lnTo>
                  <a:close/>
                  <a:moveTo>
                    <a:pt x="11" y="189"/>
                  </a:moveTo>
                  <a:lnTo>
                    <a:pt x="11" y="187"/>
                  </a:lnTo>
                  <a:lnTo>
                    <a:pt x="11" y="188"/>
                  </a:lnTo>
                  <a:lnTo>
                    <a:pt x="27" y="193"/>
                  </a:lnTo>
                  <a:lnTo>
                    <a:pt x="11" y="189"/>
                  </a:lnTo>
                  <a:close/>
                  <a:moveTo>
                    <a:pt x="42" y="196"/>
                  </a:moveTo>
                  <a:lnTo>
                    <a:pt x="32" y="238"/>
                  </a:lnTo>
                  <a:lnTo>
                    <a:pt x="1" y="231"/>
                  </a:lnTo>
                  <a:lnTo>
                    <a:pt x="11" y="189"/>
                  </a:lnTo>
                  <a:lnTo>
                    <a:pt x="42" y="196"/>
                  </a:lnTo>
                  <a:close/>
                  <a:moveTo>
                    <a:pt x="0" y="234"/>
                  </a:moveTo>
                  <a:lnTo>
                    <a:pt x="0" y="233"/>
                  </a:lnTo>
                  <a:lnTo>
                    <a:pt x="1" y="231"/>
                  </a:lnTo>
                  <a:lnTo>
                    <a:pt x="16" y="234"/>
                  </a:lnTo>
                  <a:lnTo>
                    <a:pt x="0" y="234"/>
                  </a:lnTo>
                  <a:close/>
                  <a:moveTo>
                    <a:pt x="32" y="234"/>
                  </a:moveTo>
                  <a:lnTo>
                    <a:pt x="32" y="271"/>
                  </a:lnTo>
                  <a:lnTo>
                    <a:pt x="0" y="271"/>
                  </a:lnTo>
                  <a:lnTo>
                    <a:pt x="0" y="234"/>
                  </a:lnTo>
                  <a:lnTo>
                    <a:pt x="32" y="234"/>
                  </a:lnTo>
                  <a:close/>
                  <a:moveTo>
                    <a:pt x="32" y="271"/>
                  </a:moveTo>
                  <a:lnTo>
                    <a:pt x="32" y="313"/>
                  </a:lnTo>
                  <a:lnTo>
                    <a:pt x="0" y="313"/>
                  </a:lnTo>
                  <a:lnTo>
                    <a:pt x="0" y="271"/>
                  </a:lnTo>
                  <a:lnTo>
                    <a:pt x="32" y="271"/>
                  </a:lnTo>
                  <a:close/>
                  <a:moveTo>
                    <a:pt x="1" y="317"/>
                  </a:moveTo>
                  <a:lnTo>
                    <a:pt x="0" y="316"/>
                  </a:lnTo>
                  <a:lnTo>
                    <a:pt x="0" y="313"/>
                  </a:lnTo>
                  <a:lnTo>
                    <a:pt x="16" y="313"/>
                  </a:lnTo>
                  <a:lnTo>
                    <a:pt x="1" y="317"/>
                  </a:lnTo>
                  <a:close/>
                  <a:moveTo>
                    <a:pt x="31" y="309"/>
                  </a:moveTo>
                  <a:lnTo>
                    <a:pt x="42" y="345"/>
                  </a:lnTo>
                  <a:lnTo>
                    <a:pt x="11" y="353"/>
                  </a:lnTo>
                  <a:lnTo>
                    <a:pt x="1" y="317"/>
                  </a:lnTo>
                  <a:lnTo>
                    <a:pt x="31" y="309"/>
                  </a:lnTo>
                  <a:close/>
                  <a:moveTo>
                    <a:pt x="11" y="355"/>
                  </a:moveTo>
                  <a:lnTo>
                    <a:pt x="11" y="355"/>
                  </a:lnTo>
                  <a:lnTo>
                    <a:pt x="11" y="353"/>
                  </a:lnTo>
                  <a:lnTo>
                    <a:pt x="27" y="349"/>
                  </a:lnTo>
                  <a:lnTo>
                    <a:pt x="11" y="355"/>
                  </a:lnTo>
                  <a:close/>
                  <a:moveTo>
                    <a:pt x="41" y="344"/>
                  </a:moveTo>
                  <a:lnTo>
                    <a:pt x="57" y="386"/>
                  </a:lnTo>
                  <a:lnTo>
                    <a:pt x="28" y="396"/>
                  </a:lnTo>
                  <a:lnTo>
                    <a:pt x="11" y="355"/>
                  </a:lnTo>
                  <a:lnTo>
                    <a:pt x="41" y="344"/>
                  </a:lnTo>
                  <a:close/>
                  <a:moveTo>
                    <a:pt x="30" y="401"/>
                  </a:moveTo>
                  <a:lnTo>
                    <a:pt x="29" y="399"/>
                  </a:lnTo>
                  <a:lnTo>
                    <a:pt x="28" y="396"/>
                  </a:lnTo>
                  <a:lnTo>
                    <a:pt x="42" y="391"/>
                  </a:lnTo>
                  <a:lnTo>
                    <a:pt x="30" y="401"/>
                  </a:lnTo>
                  <a:close/>
                  <a:moveTo>
                    <a:pt x="54" y="381"/>
                  </a:moveTo>
                  <a:lnTo>
                    <a:pt x="81" y="413"/>
                  </a:lnTo>
                  <a:lnTo>
                    <a:pt x="56" y="433"/>
                  </a:lnTo>
                  <a:lnTo>
                    <a:pt x="30" y="401"/>
                  </a:lnTo>
                  <a:lnTo>
                    <a:pt x="54" y="381"/>
                  </a:lnTo>
                  <a:close/>
                  <a:moveTo>
                    <a:pt x="57" y="434"/>
                  </a:moveTo>
                  <a:lnTo>
                    <a:pt x="57" y="433"/>
                  </a:lnTo>
                  <a:lnTo>
                    <a:pt x="56" y="433"/>
                  </a:lnTo>
                  <a:lnTo>
                    <a:pt x="68" y="423"/>
                  </a:lnTo>
                  <a:lnTo>
                    <a:pt x="57" y="434"/>
                  </a:lnTo>
                  <a:close/>
                  <a:moveTo>
                    <a:pt x="80" y="412"/>
                  </a:moveTo>
                  <a:lnTo>
                    <a:pt x="105" y="438"/>
                  </a:lnTo>
                  <a:lnTo>
                    <a:pt x="84" y="460"/>
                  </a:lnTo>
                  <a:lnTo>
                    <a:pt x="57" y="434"/>
                  </a:lnTo>
                  <a:lnTo>
                    <a:pt x="80" y="412"/>
                  </a:lnTo>
                  <a:close/>
                  <a:moveTo>
                    <a:pt x="105" y="438"/>
                  </a:moveTo>
                  <a:lnTo>
                    <a:pt x="105" y="438"/>
                  </a:lnTo>
                  <a:lnTo>
                    <a:pt x="105" y="438"/>
                  </a:lnTo>
                  <a:lnTo>
                    <a:pt x="94" y="448"/>
                  </a:lnTo>
                  <a:lnTo>
                    <a:pt x="105" y="438"/>
                  </a:lnTo>
                  <a:close/>
                  <a:moveTo>
                    <a:pt x="105" y="438"/>
                  </a:moveTo>
                  <a:lnTo>
                    <a:pt x="132" y="464"/>
                  </a:lnTo>
                  <a:lnTo>
                    <a:pt x="109" y="486"/>
                  </a:lnTo>
                  <a:lnTo>
                    <a:pt x="84" y="460"/>
                  </a:lnTo>
                  <a:lnTo>
                    <a:pt x="105" y="438"/>
                  </a:lnTo>
                  <a:close/>
                  <a:moveTo>
                    <a:pt x="112" y="488"/>
                  </a:moveTo>
                  <a:lnTo>
                    <a:pt x="111" y="487"/>
                  </a:lnTo>
                  <a:lnTo>
                    <a:pt x="109" y="486"/>
                  </a:lnTo>
                  <a:lnTo>
                    <a:pt x="120" y="475"/>
                  </a:lnTo>
                  <a:lnTo>
                    <a:pt x="112" y="488"/>
                  </a:lnTo>
                  <a:close/>
                  <a:moveTo>
                    <a:pt x="129" y="462"/>
                  </a:moveTo>
                  <a:lnTo>
                    <a:pt x="165" y="482"/>
                  </a:lnTo>
                  <a:lnTo>
                    <a:pt x="149" y="510"/>
                  </a:lnTo>
                  <a:lnTo>
                    <a:pt x="112" y="488"/>
                  </a:lnTo>
                  <a:lnTo>
                    <a:pt x="129" y="462"/>
                  </a:lnTo>
                  <a:close/>
                  <a:moveTo>
                    <a:pt x="151" y="511"/>
                  </a:moveTo>
                  <a:lnTo>
                    <a:pt x="150" y="510"/>
                  </a:lnTo>
                  <a:lnTo>
                    <a:pt x="149" y="510"/>
                  </a:lnTo>
                  <a:lnTo>
                    <a:pt x="157" y="496"/>
                  </a:lnTo>
                  <a:lnTo>
                    <a:pt x="151" y="511"/>
                  </a:lnTo>
                  <a:close/>
                  <a:moveTo>
                    <a:pt x="163" y="481"/>
                  </a:moveTo>
                  <a:lnTo>
                    <a:pt x="200" y="497"/>
                  </a:lnTo>
                  <a:lnTo>
                    <a:pt x="188" y="526"/>
                  </a:lnTo>
                  <a:lnTo>
                    <a:pt x="151" y="511"/>
                  </a:lnTo>
                  <a:lnTo>
                    <a:pt x="163" y="481"/>
                  </a:lnTo>
                  <a:close/>
                  <a:moveTo>
                    <a:pt x="192" y="527"/>
                  </a:moveTo>
                  <a:lnTo>
                    <a:pt x="190" y="527"/>
                  </a:lnTo>
                  <a:lnTo>
                    <a:pt x="188" y="526"/>
                  </a:lnTo>
                  <a:lnTo>
                    <a:pt x="194" y="512"/>
                  </a:lnTo>
                  <a:lnTo>
                    <a:pt x="192" y="527"/>
                  </a:lnTo>
                  <a:close/>
                  <a:moveTo>
                    <a:pt x="196" y="496"/>
                  </a:moveTo>
                  <a:lnTo>
                    <a:pt x="233" y="501"/>
                  </a:lnTo>
                  <a:lnTo>
                    <a:pt x="229" y="532"/>
                  </a:lnTo>
                  <a:lnTo>
                    <a:pt x="192" y="527"/>
                  </a:lnTo>
                  <a:lnTo>
                    <a:pt x="196" y="496"/>
                  </a:lnTo>
                  <a:close/>
                  <a:moveTo>
                    <a:pt x="233" y="501"/>
                  </a:moveTo>
                  <a:lnTo>
                    <a:pt x="269" y="506"/>
                  </a:lnTo>
                  <a:lnTo>
                    <a:pt x="264" y="537"/>
                  </a:lnTo>
                  <a:lnTo>
                    <a:pt x="229" y="532"/>
                  </a:lnTo>
                  <a:lnTo>
                    <a:pt x="233" y="501"/>
                  </a:lnTo>
                  <a:close/>
                  <a:moveTo>
                    <a:pt x="268" y="537"/>
                  </a:moveTo>
                  <a:lnTo>
                    <a:pt x="266" y="538"/>
                  </a:lnTo>
                  <a:lnTo>
                    <a:pt x="264" y="537"/>
                  </a:lnTo>
                  <a:lnTo>
                    <a:pt x="266" y="522"/>
                  </a:lnTo>
                  <a:lnTo>
                    <a:pt x="268" y="537"/>
                  </a:lnTo>
                  <a:close/>
                  <a:moveTo>
                    <a:pt x="265" y="506"/>
                  </a:moveTo>
                  <a:lnTo>
                    <a:pt x="307" y="501"/>
                  </a:lnTo>
                  <a:lnTo>
                    <a:pt x="310" y="532"/>
                  </a:lnTo>
                  <a:lnTo>
                    <a:pt x="268" y="537"/>
                  </a:lnTo>
                  <a:lnTo>
                    <a:pt x="265" y="506"/>
                  </a:lnTo>
                  <a:close/>
                  <a:moveTo>
                    <a:pt x="312" y="532"/>
                  </a:moveTo>
                  <a:lnTo>
                    <a:pt x="311" y="532"/>
                  </a:lnTo>
                  <a:lnTo>
                    <a:pt x="310" y="532"/>
                  </a:lnTo>
                  <a:lnTo>
                    <a:pt x="308" y="517"/>
                  </a:lnTo>
                  <a:lnTo>
                    <a:pt x="312" y="532"/>
                  </a:lnTo>
                  <a:close/>
                  <a:moveTo>
                    <a:pt x="305" y="501"/>
                  </a:moveTo>
                  <a:lnTo>
                    <a:pt x="347" y="491"/>
                  </a:lnTo>
                  <a:lnTo>
                    <a:pt x="354" y="522"/>
                  </a:lnTo>
                  <a:lnTo>
                    <a:pt x="312" y="532"/>
                  </a:lnTo>
                  <a:lnTo>
                    <a:pt x="305" y="501"/>
                  </a:lnTo>
                  <a:close/>
                  <a:moveTo>
                    <a:pt x="356" y="521"/>
                  </a:moveTo>
                  <a:lnTo>
                    <a:pt x="356" y="521"/>
                  </a:lnTo>
                  <a:lnTo>
                    <a:pt x="354" y="522"/>
                  </a:lnTo>
                  <a:lnTo>
                    <a:pt x="350" y="506"/>
                  </a:lnTo>
                  <a:lnTo>
                    <a:pt x="356" y="521"/>
                  </a:lnTo>
                  <a:close/>
                  <a:moveTo>
                    <a:pt x="344" y="492"/>
                  </a:moveTo>
                  <a:lnTo>
                    <a:pt x="381" y="476"/>
                  </a:lnTo>
                  <a:lnTo>
                    <a:pt x="393" y="505"/>
                  </a:lnTo>
                  <a:lnTo>
                    <a:pt x="356" y="521"/>
                  </a:lnTo>
                  <a:lnTo>
                    <a:pt x="344" y="492"/>
                  </a:lnTo>
                  <a:close/>
                  <a:moveTo>
                    <a:pt x="396" y="503"/>
                  </a:moveTo>
                  <a:lnTo>
                    <a:pt x="395" y="504"/>
                  </a:lnTo>
                  <a:lnTo>
                    <a:pt x="393" y="505"/>
                  </a:lnTo>
                  <a:lnTo>
                    <a:pt x="387" y="490"/>
                  </a:lnTo>
                  <a:lnTo>
                    <a:pt x="396" y="503"/>
                  </a:lnTo>
                  <a:close/>
                  <a:moveTo>
                    <a:pt x="379" y="478"/>
                  </a:moveTo>
                  <a:lnTo>
                    <a:pt x="409" y="456"/>
                  </a:lnTo>
                  <a:lnTo>
                    <a:pt x="426" y="483"/>
                  </a:lnTo>
                  <a:lnTo>
                    <a:pt x="396" y="503"/>
                  </a:lnTo>
                  <a:lnTo>
                    <a:pt x="379" y="478"/>
                  </a:lnTo>
                  <a:close/>
                  <a:moveTo>
                    <a:pt x="428" y="482"/>
                  </a:moveTo>
                  <a:lnTo>
                    <a:pt x="427" y="482"/>
                  </a:lnTo>
                  <a:lnTo>
                    <a:pt x="426" y="483"/>
                  </a:lnTo>
                  <a:lnTo>
                    <a:pt x="418" y="470"/>
                  </a:lnTo>
                  <a:lnTo>
                    <a:pt x="428" y="482"/>
                  </a:lnTo>
                  <a:close/>
                  <a:moveTo>
                    <a:pt x="408" y="458"/>
                  </a:moveTo>
                  <a:lnTo>
                    <a:pt x="440" y="431"/>
                  </a:lnTo>
                  <a:lnTo>
                    <a:pt x="459" y="455"/>
                  </a:lnTo>
                  <a:lnTo>
                    <a:pt x="428" y="482"/>
                  </a:lnTo>
                  <a:lnTo>
                    <a:pt x="408" y="458"/>
                  </a:lnTo>
                  <a:close/>
                  <a:moveTo>
                    <a:pt x="461" y="453"/>
                  </a:moveTo>
                  <a:lnTo>
                    <a:pt x="461" y="454"/>
                  </a:lnTo>
                  <a:lnTo>
                    <a:pt x="459" y="455"/>
                  </a:lnTo>
                  <a:lnTo>
                    <a:pt x="450" y="443"/>
                  </a:lnTo>
                  <a:lnTo>
                    <a:pt x="461" y="453"/>
                  </a:lnTo>
                  <a:close/>
                  <a:moveTo>
                    <a:pt x="438" y="434"/>
                  </a:moveTo>
                  <a:lnTo>
                    <a:pt x="463" y="402"/>
                  </a:lnTo>
                  <a:lnTo>
                    <a:pt x="488" y="422"/>
                  </a:lnTo>
                  <a:lnTo>
                    <a:pt x="461" y="453"/>
                  </a:lnTo>
                  <a:lnTo>
                    <a:pt x="438" y="434"/>
                  </a:lnTo>
                  <a:close/>
                  <a:moveTo>
                    <a:pt x="490" y="419"/>
                  </a:moveTo>
                  <a:lnTo>
                    <a:pt x="489" y="421"/>
                  </a:lnTo>
                  <a:lnTo>
                    <a:pt x="488" y="422"/>
                  </a:lnTo>
                  <a:lnTo>
                    <a:pt x="475" y="413"/>
                  </a:lnTo>
                  <a:lnTo>
                    <a:pt x="490" y="419"/>
                  </a:lnTo>
                  <a:close/>
                  <a:moveTo>
                    <a:pt x="462" y="406"/>
                  </a:moveTo>
                  <a:lnTo>
                    <a:pt x="477" y="374"/>
                  </a:lnTo>
                  <a:lnTo>
                    <a:pt x="505" y="388"/>
                  </a:lnTo>
                  <a:lnTo>
                    <a:pt x="490" y="419"/>
                  </a:lnTo>
                  <a:lnTo>
                    <a:pt x="462" y="406"/>
                  </a:lnTo>
                  <a:close/>
                  <a:moveTo>
                    <a:pt x="506" y="387"/>
                  </a:moveTo>
                  <a:lnTo>
                    <a:pt x="506" y="386"/>
                  </a:lnTo>
                  <a:lnTo>
                    <a:pt x="505" y="388"/>
                  </a:lnTo>
                  <a:lnTo>
                    <a:pt x="492" y="381"/>
                  </a:lnTo>
                  <a:lnTo>
                    <a:pt x="506" y="387"/>
                  </a:lnTo>
                  <a:close/>
                  <a:moveTo>
                    <a:pt x="476" y="375"/>
                  </a:moveTo>
                  <a:lnTo>
                    <a:pt x="493" y="338"/>
                  </a:lnTo>
                  <a:lnTo>
                    <a:pt x="521" y="350"/>
                  </a:lnTo>
                  <a:lnTo>
                    <a:pt x="506" y="387"/>
                  </a:lnTo>
                  <a:lnTo>
                    <a:pt x="476" y="375"/>
                  </a:lnTo>
                  <a:close/>
                  <a:moveTo>
                    <a:pt x="522" y="348"/>
                  </a:moveTo>
                  <a:lnTo>
                    <a:pt x="522" y="349"/>
                  </a:lnTo>
                  <a:lnTo>
                    <a:pt x="521" y="350"/>
                  </a:lnTo>
                  <a:lnTo>
                    <a:pt x="507" y="344"/>
                  </a:lnTo>
                  <a:lnTo>
                    <a:pt x="522" y="348"/>
                  </a:lnTo>
                  <a:close/>
                  <a:moveTo>
                    <a:pt x="492" y="340"/>
                  </a:moveTo>
                  <a:lnTo>
                    <a:pt x="502" y="298"/>
                  </a:lnTo>
                  <a:lnTo>
                    <a:pt x="533" y="307"/>
                  </a:lnTo>
                  <a:lnTo>
                    <a:pt x="522" y="348"/>
                  </a:lnTo>
                  <a:lnTo>
                    <a:pt x="492" y="340"/>
                  </a:lnTo>
                  <a:close/>
                  <a:moveTo>
                    <a:pt x="534" y="303"/>
                  </a:moveTo>
                  <a:lnTo>
                    <a:pt x="534" y="305"/>
                  </a:lnTo>
                  <a:lnTo>
                    <a:pt x="533" y="307"/>
                  </a:lnTo>
                  <a:lnTo>
                    <a:pt x="517" y="303"/>
                  </a:lnTo>
                  <a:lnTo>
                    <a:pt x="534" y="303"/>
                  </a:lnTo>
                  <a:close/>
                  <a:moveTo>
                    <a:pt x="502" y="303"/>
                  </a:moveTo>
                  <a:lnTo>
                    <a:pt x="502" y="266"/>
                  </a:lnTo>
                  <a:lnTo>
                    <a:pt x="534" y="266"/>
                  </a:lnTo>
                  <a:lnTo>
                    <a:pt x="534" y="303"/>
                  </a:lnTo>
                  <a:lnTo>
                    <a:pt x="502" y="303"/>
                  </a:lnTo>
                  <a:close/>
                  <a:moveTo>
                    <a:pt x="533" y="264"/>
                  </a:moveTo>
                  <a:lnTo>
                    <a:pt x="534" y="265"/>
                  </a:lnTo>
                  <a:lnTo>
                    <a:pt x="534" y="266"/>
                  </a:lnTo>
                  <a:lnTo>
                    <a:pt x="517" y="266"/>
                  </a:lnTo>
                  <a:lnTo>
                    <a:pt x="533" y="264"/>
                  </a:lnTo>
                  <a:close/>
                  <a:moveTo>
                    <a:pt x="502" y="268"/>
                  </a:moveTo>
                  <a:lnTo>
                    <a:pt x="497" y="226"/>
                  </a:lnTo>
                  <a:lnTo>
                    <a:pt x="527" y="222"/>
                  </a:lnTo>
                  <a:lnTo>
                    <a:pt x="533" y="264"/>
                  </a:lnTo>
                  <a:lnTo>
                    <a:pt x="502" y="268"/>
                  </a:lnTo>
                  <a:close/>
                  <a:moveTo>
                    <a:pt x="527" y="220"/>
                  </a:moveTo>
                  <a:lnTo>
                    <a:pt x="527" y="221"/>
                  </a:lnTo>
                  <a:lnTo>
                    <a:pt x="527" y="222"/>
                  </a:lnTo>
                  <a:lnTo>
                    <a:pt x="512" y="224"/>
                  </a:lnTo>
                  <a:lnTo>
                    <a:pt x="527" y="220"/>
                  </a:lnTo>
                  <a:close/>
                  <a:moveTo>
                    <a:pt x="497" y="228"/>
                  </a:moveTo>
                  <a:lnTo>
                    <a:pt x="487" y="192"/>
                  </a:lnTo>
                  <a:lnTo>
                    <a:pt x="517" y="183"/>
                  </a:lnTo>
                  <a:lnTo>
                    <a:pt x="527" y="220"/>
                  </a:lnTo>
                  <a:lnTo>
                    <a:pt x="497" y="22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60" name="Freeform 248">
              <a:extLst>
                <a:ext uri="{FF2B5EF4-FFF2-40B4-BE49-F238E27FC236}">
                  <a16:creationId xmlns:a16="http://schemas.microsoft.com/office/drawing/2014/main" id="{F281E18F-6EEF-9226-3C54-3411C2BCC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575"/>
              <a:ext cx="100" cy="102"/>
            </a:xfrm>
            <a:custGeom>
              <a:avLst/>
              <a:gdLst>
                <a:gd name="T0" fmla="*/ 491 w 502"/>
                <a:gd name="T1" fmla="*/ 323 h 506"/>
                <a:gd name="T2" fmla="*/ 502 w 502"/>
                <a:gd name="T3" fmla="*/ 281 h 506"/>
                <a:gd name="T4" fmla="*/ 502 w 502"/>
                <a:gd name="T5" fmla="*/ 239 h 506"/>
                <a:gd name="T6" fmla="*/ 497 w 502"/>
                <a:gd name="T7" fmla="*/ 204 h 506"/>
                <a:gd name="T8" fmla="*/ 485 w 502"/>
                <a:gd name="T9" fmla="*/ 167 h 506"/>
                <a:gd name="T10" fmla="*/ 470 w 502"/>
                <a:gd name="T11" fmla="*/ 130 h 506"/>
                <a:gd name="T12" fmla="*/ 450 w 502"/>
                <a:gd name="T13" fmla="*/ 99 h 506"/>
                <a:gd name="T14" fmla="*/ 423 w 502"/>
                <a:gd name="T15" fmla="*/ 67 h 506"/>
                <a:gd name="T16" fmla="*/ 391 w 502"/>
                <a:gd name="T17" fmla="*/ 47 h 506"/>
                <a:gd name="T18" fmla="*/ 355 w 502"/>
                <a:gd name="T19" fmla="*/ 25 h 506"/>
                <a:gd name="T20" fmla="*/ 319 w 502"/>
                <a:gd name="T21" fmla="*/ 10 h 506"/>
                <a:gd name="T22" fmla="*/ 277 w 502"/>
                <a:gd name="T23" fmla="*/ 5 h 506"/>
                <a:gd name="T24" fmla="*/ 241 w 502"/>
                <a:gd name="T25" fmla="*/ 0 h 506"/>
                <a:gd name="T26" fmla="*/ 199 w 502"/>
                <a:gd name="T27" fmla="*/ 5 h 506"/>
                <a:gd name="T28" fmla="*/ 162 w 502"/>
                <a:gd name="T29" fmla="*/ 15 h 506"/>
                <a:gd name="T30" fmla="*/ 125 w 502"/>
                <a:gd name="T31" fmla="*/ 31 h 506"/>
                <a:gd name="T32" fmla="*/ 94 w 502"/>
                <a:gd name="T33" fmla="*/ 57 h 506"/>
                <a:gd name="T34" fmla="*/ 68 w 502"/>
                <a:gd name="T35" fmla="*/ 83 h 506"/>
                <a:gd name="T36" fmla="*/ 42 w 502"/>
                <a:gd name="T37" fmla="*/ 109 h 506"/>
                <a:gd name="T38" fmla="*/ 21 w 502"/>
                <a:gd name="T39" fmla="*/ 145 h 506"/>
                <a:gd name="T40" fmla="*/ 10 w 502"/>
                <a:gd name="T41" fmla="*/ 182 h 506"/>
                <a:gd name="T42" fmla="*/ 0 w 502"/>
                <a:gd name="T43" fmla="*/ 224 h 506"/>
                <a:gd name="T44" fmla="*/ 0 w 502"/>
                <a:gd name="T45" fmla="*/ 266 h 506"/>
                <a:gd name="T46" fmla="*/ 5 w 502"/>
                <a:gd name="T47" fmla="*/ 302 h 506"/>
                <a:gd name="T48" fmla="*/ 16 w 502"/>
                <a:gd name="T49" fmla="*/ 339 h 506"/>
                <a:gd name="T50" fmla="*/ 31 w 502"/>
                <a:gd name="T51" fmla="*/ 376 h 506"/>
                <a:gd name="T52" fmla="*/ 52 w 502"/>
                <a:gd name="T53" fmla="*/ 406 h 506"/>
                <a:gd name="T54" fmla="*/ 78 w 502"/>
                <a:gd name="T55" fmla="*/ 438 h 506"/>
                <a:gd name="T56" fmla="*/ 110 w 502"/>
                <a:gd name="T57" fmla="*/ 460 h 506"/>
                <a:gd name="T58" fmla="*/ 147 w 502"/>
                <a:gd name="T59" fmla="*/ 480 h 506"/>
                <a:gd name="T60" fmla="*/ 182 w 502"/>
                <a:gd name="T61" fmla="*/ 495 h 506"/>
                <a:gd name="T62" fmla="*/ 224 w 502"/>
                <a:gd name="T63" fmla="*/ 500 h 506"/>
                <a:gd name="T64" fmla="*/ 261 w 502"/>
                <a:gd name="T65" fmla="*/ 506 h 506"/>
                <a:gd name="T66" fmla="*/ 303 w 502"/>
                <a:gd name="T67" fmla="*/ 500 h 506"/>
                <a:gd name="T68" fmla="*/ 339 w 502"/>
                <a:gd name="T69" fmla="*/ 490 h 506"/>
                <a:gd name="T70" fmla="*/ 376 w 502"/>
                <a:gd name="T71" fmla="*/ 475 h 506"/>
                <a:gd name="T72" fmla="*/ 408 w 502"/>
                <a:gd name="T73" fmla="*/ 448 h 506"/>
                <a:gd name="T74" fmla="*/ 433 w 502"/>
                <a:gd name="T75" fmla="*/ 423 h 506"/>
                <a:gd name="T76" fmla="*/ 460 w 502"/>
                <a:gd name="T77" fmla="*/ 396 h 506"/>
                <a:gd name="T78" fmla="*/ 480 w 502"/>
                <a:gd name="T79" fmla="*/ 360 h 506"/>
                <a:gd name="T80" fmla="*/ 491 w 502"/>
                <a:gd name="T81" fmla="*/ 323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2" h="506">
                  <a:moveTo>
                    <a:pt x="491" y="323"/>
                  </a:moveTo>
                  <a:lnTo>
                    <a:pt x="502" y="281"/>
                  </a:lnTo>
                  <a:lnTo>
                    <a:pt x="502" y="239"/>
                  </a:lnTo>
                  <a:lnTo>
                    <a:pt x="497" y="204"/>
                  </a:lnTo>
                  <a:lnTo>
                    <a:pt x="485" y="167"/>
                  </a:lnTo>
                  <a:lnTo>
                    <a:pt x="470" y="130"/>
                  </a:lnTo>
                  <a:lnTo>
                    <a:pt x="450" y="99"/>
                  </a:lnTo>
                  <a:lnTo>
                    <a:pt x="423" y="67"/>
                  </a:lnTo>
                  <a:lnTo>
                    <a:pt x="391" y="47"/>
                  </a:lnTo>
                  <a:lnTo>
                    <a:pt x="355" y="25"/>
                  </a:lnTo>
                  <a:lnTo>
                    <a:pt x="319" y="10"/>
                  </a:lnTo>
                  <a:lnTo>
                    <a:pt x="277" y="5"/>
                  </a:lnTo>
                  <a:lnTo>
                    <a:pt x="241" y="0"/>
                  </a:lnTo>
                  <a:lnTo>
                    <a:pt x="199" y="5"/>
                  </a:lnTo>
                  <a:lnTo>
                    <a:pt x="162" y="15"/>
                  </a:lnTo>
                  <a:lnTo>
                    <a:pt x="125" y="31"/>
                  </a:lnTo>
                  <a:lnTo>
                    <a:pt x="94" y="57"/>
                  </a:lnTo>
                  <a:lnTo>
                    <a:pt x="68" y="83"/>
                  </a:lnTo>
                  <a:lnTo>
                    <a:pt x="42" y="109"/>
                  </a:lnTo>
                  <a:lnTo>
                    <a:pt x="21" y="145"/>
                  </a:lnTo>
                  <a:lnTo>
                    <a:pt x="10" y="182"/>
                  </a:lnTo>
                  <a:lnTo>
                    <a:pt x="0" y="224"/>
                  </a:lnTo>
                  <a:lnTo>
                    <a:pt x="0" y="266"/>
                  </a:lnTo>
                  <a:lnTo>
                    <a:pt x="5" y="302"/>
                  </a:lnTo>
                  <a:lnTo>
                    <a:pt x="16" y="339"/>
                  </a:lnTo>
                  <a:lnTo>
                    <a:pt x="31" y="376"/>
                  </a:lnTo>
                  <a:lnTo>
                    <a:pt x="52" y="406"/>
                  </a:lnTo>
                  <a:lnTo>
                    <a:pt x="78" y="438"/>
                  </a:lnTo>
                  <a:lnTo>
                    <a:pt x="110" y="460"/>
                  </a:lnTo>
                  <a:lnTo>
                    <a:pt x="147" y="480"/>
                  </a:lnTo>
                  <a:lnTo>
                    <a:pt x="182" y="495"/>
                  </a:lnTo>
                  <a:lnTo>
                    <a:pt x="224" y="500"/>
                  </a:lnTo>
                  <a:lnTo>
                    <a:pt x="261" y="506"/>
                  </a:lnTo>
                  <a:lnTo>
                    <a:pt x="303" y="500"/>
                  </a:lnTo>
                  <a:lnTo>
                    <a:pt x="339" y="490"/>
                  </a:lnTo>
                  <a:lnTo>
                    <a:pt x="376" y="475"/>
                  </a:lnTo>
                  <a:lnTo>
                    <a:pt x="408" y="448"/>
                  </a:lnTo>
                  <a:lnTo>
                    <a:pt x="433" y="423"/>
                  </a:lnTo>
                  <a:lnTo>
                    <a:pt x="460" y="396"/>
                  </a:lnTo>
                  <a:lnTo>
                    <a:pt x="480" y="360"/>
                  </a:lnTo>
                  <a:lnTo>
                    <a:pt x="491" y="323"/>
                  </a:lnTo>
                  <a:close/>
                </a:path>
              </a:pathLst>
            </a:custGeom>
            <a:solidFill>
              <a:srgbClr val="813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61" name="Freeform 249">
              <a:extLst>
                <a:ext uri="{FF2B5EF4-FFF2-40B4-BE49-F238E27FC236}">
                  <a16:creationId xmlns:a16="http://schemas.microsoft.com/office/drawing/2014/main" id="{5768C90B-D652-A366-29CD-7E6010B783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2" y="2572"/>
              <a:ext cx="107" cy="108"/>
            </a:xfrm>
            <a:custGeom>
              <a:avLst/>
              <a:gdLst>
                <a:gd name="T0" fmla="*/ 533 w 533"/>
                <a:gd name="T1" fmla="*/ 300 h 539"/>
                <a:gd name="T2" fmla="*/ 533 w 533"/>
                <a:gd name="T3" fmla="*/ 298 h 539"/>
                <a:gd name="T4" fmla="*/ 502 w 533"/>
                <a:gd name="T5" fmla="*/ 259 h 539"/>
                <a:gd name="T6" fmla="*/ 528 w 533"/>
                <a:gd name="T7" fmla="*/ 218 h 539"/>
                <a:gd name="T8" fmla="*/ 497 w 533"/>
                <a:gd name="T9" fmla="*/ 225 h 539"/>
                <a:gd name="T10" fmla="*/ 472 w 533"/>
                <a:gd name="T11" fmla="*/ 153 h 539"/>
                <a:gd name="T12" fmla="*/ 486 w 533"/>
                <a:gd name="T13" fmla="*/ 147 h 539"/>
                <a:gd name="T14" fmla="*/ 477 w 533"/>
                <a:gd name="T15" fmla="*/ 105 h 539"/>
                <a:gd name="T16" fmla="*/ 451 w 533"/>
                <a:gd name="T17" fmla="*/ 75 h 539"/>
                <a:gd name="T18" fmla="*/ 447 w 533"/>
                <a:gd name="T19" fmla="*/ 72 h 539"/>
                <a:gd name="T20" fmla="*/ 416 w 533"/>
                <a:gd name="T21" fmla="*/ 50 h 539"/>
                <a:gd name="T22" fmla="*/ 416 w 533"/>
                <a:gd name="T23" fmla="*/ 50 h 539"/>
                <a:gd name="T24" fmla="*/ 365 w 533"/>
                <a:gd name="T25" fmla="*/ 57 h 539"/>
                <a:gd name="T26" fmla="*/ 341 w 533"/>
                <a:gd name="T27" fmla="*/ 13 h 539"/>
                <a:gd name="T28" fmla="*/ 333 w 533"/>
                <a:gd name="T29" fmla="*/ 42 h 539"/>
                <a:gd name="T30" fmla="*/ 254 w 533"/>
                <a:gd name="T31" fmla="*/ 32 h 539"/>
                <a:gd name="T32" fmla="*/ 257 w 533"/>
                <a:gd name="T33" fmla="*/ 17 h 539"/>
                <a:gd name="T34" fmla="*/ 211 w 533"/>
                <a:gd name="T35" fmla="*/ 6 h 539"/>
                <a:gd name="T36" fmla="*/ 174 w 533"/>
                <a:gd name="T37" fmla="*/ 17 h 539"/>
                <a:gd name="T38" fmla="*/ 172 w 533"/>
                <a:gd name="T39" fmla="*/ 18 h 539"/>
                <a:gd name="T40" fmla="*/ 133 w 533"/>
                <a:gd name="T41" fmla="*/ 34 h 539"/>
                <a:gd name="T42" fmla="*/ 131 w 533"/>
                <a:gd name="T43" fmla="*/ 36 h 539"/>
                <a:gd name="T44" fmla="*/ 121 w 533"/>
                <a:gd name="T45" fmla="*/ 85 h 539"/>
                <a:gd name="T46" fmla="*/ 73 w 533"/>
                <a:gd name="T47" fmla="*/ 89 h 539"/>
                <a:gd name="T48" fmla="*/ 95 w 533"/>
                <a:gd name="T49" fmla="*/ 111 h 539"/>
                <a:gd name="T50" fmla="*/ 50 w 533"/>
                <a:gd name="T51" fmla="*/ 171 h 539"/>
                <a:gd name="T52" fmla="*/ 37 w 533"/>
                <a:gd name="T53" fmla="*/ 162 h 539"/>
                <a:gd name="T54" fmla="*/ 12 w 533"/>
                <a:gd name="T55" fmla="*/ 195 h 539"/>
                <a:gd name="T56" fmla="*/ 0 w 533"/>
                <a:gd name="T57" fmla="*/ 237 h 539"/>
                <a:gd name="T58" fmla="*/ 0 w 533"/>
                <a:gd name="T59" fmla="*/ 241 h 539"/>
                <a:gd name="T60" fmla="*/ 0 w 533"/>
                <a:gd name="T61" fmla="*/ 284 h 539"/>
                <a:gd name="T62" fmla="*/ 0 w 533"/>
                <a:gd name="T63" fmla="*/ 285 h 539"/>
                <a:gd name="T64" fmla="*/ 36 w 533"/>
                <a:gd name="T65" fmla="*/ 315 h 539"/>
                <a:gd name="T66" fmla="*/ 17 w 533"/>
                <a:gd name="T67" fmla="*/ 360 h 539"/>
                <a:gd name="T68" fmla="*/ 46 w 533"/>
                <a:gd name="T69" fmla="*/ 350 h 539"/>
                <a:gd name="T70" fmla="*/ 81 w 533"/>
                <a:gd name="T71" fmla="*/ 415 h 539"/>
                <a:gd name="T72" fmla="*/ 68 w 533"/>
                <a:gd name="T73" fmla="*/ 423 h 539"/>
                <a:gd name="T74" fmla="*/ 85 w 533"/>
                <a:gd name="T75" fmla="*/ 468 h 539"/>
                <a:gd name="T76" fmla="*/ 117 w 533"/>
                <a:gd name="T77" fmla="*/ 489 h 539"/>
                <a:gd name="T78" fmla="*/ 118 w 533"/>
                <a:gd name="T79" fmla="*/ 490 h 539"/>
                <a:gd name="T80" fmla="*/ 156 w 533"/>
                <a:gd name="T81" fmla="*/ 511 h 539"/>
                <a:gd name="T82" fmla="*/ 157 w 533"/>
                <a:gd name="T83" fmla="*/ 511 h 539"/>
                <a:gd name="T84" fmla="*/ 200 w 533"/>
                <a:gd name="T85" fmla="*/ 497 h 539"/>
                <a:gd name="T86" fmla="*/ 242 w 533"/>
                <a:gd name="T87" fmla="*/ 502 h 539"/>
                <a:gd name="T88" fmla="*/ 242 w 533"/>
                <a:gd name="T89" fmla="*/ 502 h 539"/>
                <a:gd name="T90" fmla="*/ 317 w 533"/>
                <a:gd name="T91" fmla="*/ 502 h 539"/>
                <a:gd name="T92" fmla="*/ 319 w 533"/>
                <a:gd name="T93" fmla="*/ 517 h 539"/>
                <a:gd name="T94" fmla="*/ 362 w 533"/>
                <a:gd name="T95" fmla="*/ 521 h 539"/>
                <a:gd name="T96" fmla="*/ 398 w 533"/>
                <a:gd name="T97" fmla="*/ 506 h 539"/>
                <a:gd name="T98" fmla="*/ 402 w 533"/>
                <a:gd name="T99" fmla="*/ 504 h 539"/>
                <a:gd name="T100" fmla="*/ 434 w 533"/>
                <a:gd name="T101" fmla="*/ 478 h 539"/>
                <a:gd name="T102" fmla="*/ 434 w 533"/>
                <a:gd name="T103" fmla="*/ 477 h 539"/>
                <a:gd name="T104" fmla="*/ 438 w 533"/>
                <a:gd name="T105" fmla="*/ 429 h 539"/>
                <a:gd name="T106" fmla="*/ 487 w 533"/>
                <a:gd name="T107" fmla="*/ 425 h 539"/>
                <a:gd name="T108" fmla="*/ 462 w 533"/>
                <a:gd name="T109" fmla="*/ 405 h 539"/>
                <a:gd name="T110" fmla="*/ 492 w 533"/>
                <a:gd name="T111" fmla="*/ 336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3" h="539">
                  <a:moveTo>
                    <a:pt x="492" y="337"/>
                  </a:moveTo>
                  <a:lnTo>
                    <a:pt x="502" y="295"/>
                  </a:lnTo>
                  <a:lnTo>
                    <a:pt x="533" y="302"/>
                  </a:lnTo>
                  <a:lnTo>
                    <a:pt x="522" y="344"/>
                  </a:lnTo>
                  <a:lnTo>
                    <a:pt x="492" y="337"/>
                  </a:lnTo>
                  <a:close/>
                  <a:moveTo>
                    <a:pt x="533" y="298"/>
                  </a:moveTo>
                  <a:lnTo>
                    <a:pt x="533" y="300"/>
                  </a:lnTo>
                  <a:lnTo>
                    <a:pt x="533" y="302"/>
                  </a:lnTo>
                  <a:lnTo>
                    <a:pt x="518" y="298"/>
                  </a:lnTo>
                  <a:lnTo>
                    <a:pt x="533" y="298"/>
                  </a:lnTo>
                  <a:close/>
                  <a:moveTo>
                    <a:pt x="501" y="298"/>
                  </a:moveTo>
                  <a:lnTo>
                    <a:pt x="501" y="256"/>
                  </a:lnTo>
                  <a:lnTo>
                    <a:pt x="533" y="256"/>
                  </a:lnTo>
                  <a:lnTo>
                    <a:pt x="533" y="298"/>
                  </a:lnTo>
                  <a:lnTo>
                    <a:pt x="501" y="298"/>
                  </a:lnTo>
                  <a:close/>
                  <a:moveTo>
                    <a:pt x="533" y="254"/>
                  </a:moveTo>
                  <a:lnTo>
                    <a:pt x="533" y="255"/>
                  </a:lnTo>
                  <a:lnTo>
                    <a:pt x="533" y="256"/>
                  </a:lnTo>
                  <a:lnTo>
                    <a:pt x="518" y="256"/>
                  </a:lnTo>
                  <a:lnTo>
                    <a:pt x="533" y="254"/>
                  </a:lnTo>
                  <a:close/>
                  <a:moveTo>
                    <a:pt x="502" y="259"/>
                  </a:moveTo>
                  <a:lnTo>
                    <a:pt x="496" y="223"/>
                  </a:lnTo>
                  <a:lnTo>
                    <a:pt x="528" y="218"/>
                  </a:lnTo>
                  <a:lnTo>
                    <a:pt x="533" y="254"/>
                  </a:lnTo>
                  <a:lnTo>
                    <a:pt x="502" y="259"/>
                  </a:lnTo>
                  <a:close/>
                  <a:moveTo>
                    <a:pt x="527" y="215"/>
                  </a:moveTo>
                  <a:lnTo>
                    <a:pt x="528" y="217"/>
                  </a:lnTo>
                  <a:lnTo>
                    <a:pt x="528" y="218"/>
                  </a:lnTo>
                  <a:lnTo>
                    <a:pt x="513" y="221"/>
                  </a:lnTo>
                  <a:lnTo>
                    <a:pt x="527" y="215"/>
                  </a:lnTo>
                  <a:close/>
                  <a:moveTo>
                    <a:pt x="497" y="225"/>
                  </a:moveTo>
                  <a:lnTo>
                    <a:pt x="487" y="188"/>
                  </a:lnTo>
                  <a:lnTo>
                    <a:pt x="517" y="180"/>
                  </a:lnTo>
                  <a:lnTo>
                    <a:pt x="527" y="215"/>
                  </a:lnTo>
                  <a:lnTo>
                    <a:pt x="497" y="225"/>
                  </a:lnTo>
                  <a:close/>
                  <a:moveTo>
                    <a:pt x="517" y="178"/>
                  </a:moveTo>
                  <a:lnTo>
                    <a:pt x="517" y="179"/>
                  </a:lnTo>
                  <a:lnTo>
                    <a:pt x="517" y="180"/>
                  </a:lnTo>
                  <a:lnTo>
                    <a:pt x="501" y="184"/>
                  </a:lnTo>
                  <a:lnTo>
                    <a:pt x="517" y="178"/>
                  </a:lnTo>
                  <a:close/>
                  <a:moveTo>
                    <a:pt x="487" y="190"/>
                  </a:moveTo>
                  <a:lnTo>
                    <a:pt x="472" y="153"/>
                  </a:lnTo>
                  <a:lnTo>
                    <a:pt x="500" y="141"/>
                  </a:lnTo>
                  <a:lnTo>
                    <a:pt x="517" y="178"/>
                  </a:lnTo>
                  <a:lnTo>
                    <a:pt x="487" y="190"/>
                  </a:lnTo>
                  <a:close/>
                  <a:moveTo>
                    <a:pt x="499" y="138"/>
                  </a:moveTo>
                  <a:lnTo>
                    <a:pt x="500" y="140"/>
                  </a:lnTo>
                  <a:lnTo>
                    <a:pt x="500" y="141"/>
                  </a:lnTo>
                  <a:lnTo>
                    <a:pt x="486" y="147"/>
                  </a:lnTo>
                  <a:lnTo>
                    <a:pt x="499" y="138"/>
                  </a:lnTo>
                  <a:close/>
                  <a:moveTo>
                    <a:pt x="473" y="155"/>
                  </a:moveTo>
                  <a:lnTo>
                    <a:pt x="452" y="125"/>
                  </a:lnTo>
                  <a:lnTo>
                    <a:pt x="478" y="107"/>
                  </a:lnTo>
                  <a:lnTo>
                    <a:pt x="499" y="138"/>
                  </a:lnTo>
                  <a:lnTo>
                    <a:pt x="473" y="155"/>
                  </a:lnTo>
                  <a:close/>
                  <a:moveTo>
                    <a:pt x="477" y="105"/>
                  </a:moveTo>
                  <a:lnTo>
                    <a:pt x="478" y="106"/>
                  </a:lnTo>
                  <a:lnTo>
                    <a:pt x="478" y="107"/>
                  </a:lnTo>
                  <a:lnTo>
                    <a:pt x="466" y="116"/>
                  </a:lnTo>
                  <a:lnTo>
                    <a:pt x="477" y="105"/>
                  </a:lnTo>
                  <a:close/>
                  <a:moveTo>
                    <a:pt x="453" y="126"/>
                  </a:moveTo>
                  <a:lnTo>
                    <a:pt x="427" y="94"/>
                  </a:lnTo>
                  <a:lnTo>
                    <a:pt x="451" y="75"/>
                  </a:lnTo>
                  <a:lnTo>
                    <a:pt x="477" y="105"/>
                  </a:lnTo>
                  <a:lnTo>
                    <a:pt x="453" y="126"/>
                  </a:lnTo>
                  <a:close/>
                  <a:moveTo>
                    <a:pt x="447" y="72"/>
                  </a:moveTo>
                  <a:lnTo>
                    <a:pt x="449" y="73"/>
                  </a:lnTo>
                  <a:lnTo>
                    <a:pt x="451" y="75"/>
                  </a:lnTo>
                  <a:lnTo>
                    <a:pt x="439" y="84"/>
                  </a:lnTo>
                  <a:lnTo>
                    <a:pt x="447" y="72"/>
                  </a:lnTo>
                  <a:close/>
                  <a:moveTo>
                    <a:pt x="430" y="97"/>
                  </a:moveTo>
                  <a:lnTo>
                    <a:pt x="399" y="77"/>
                  </a:lnTo>
                  <a:lnTo>
                    <a:pt x="417" y="50"/>
                  </a:lnTo>
                  <a:lnTo>
                    <a:pt x="447" y="72"/>
                  </a:lnTo>
                  <a:lnTo>
                    <a:pt x="430" y="97"/>
                  </a:lnTo>
                  <a:close/>
                  <a:moveTo>
                    <a:pt x="416" y="50"/>
                  </a:moveTo>
                  <a:lnTo>
                    <a:pt x="416" y="50"/>
                  </a:lnTo>
                  <a:lnTo>
                    <a:pt x="417" y="50"/>
                  </a:lnTo>
                  <a:lnTo>
                    <a:pt x="407" y="64"/>
                  </a:lnTo>
                  <a:lnTo>
                    <a:pt x="416" y="50"/>
                  </a:lnTo>
                  <a:close/>
                  <a:moveTo>
                    <a:pt x="400" y="77"/>
                  </a:moveTo>
                  <a:lnTo>
                    <a:pt x="364" y="56"/>
                  </a:lnTo>
                  <a:lnTo>
                    <a:pt x="379" y="29"/>
                  </a:lnTo>
                  <a:lnTo>
                    <a:pt x="416" y="50"/>
                  </a:lnTo>
                  <a:lnTo>
                    <a:pt x="400" y="77"/>
                  </a:lnTo>
                  <a:close/>
                  <a:moveTo>
                    <a:pt x="377" y="28"/>
                  </a:moveTo>
                  <a:lnTo>
                    <a:pt x="378" y="29"/>
                  </a:lnTo>
                  <a:lnTo>
                    <a:pt x="379" y="29"/>
                  </a:lnTo>
                  <a:lnTo>
                    <a:pt x="371" y="42"/>
                  </a:lnTo>
                  <a:lnTo>
                    <a:pt x="377" y="28"/>
                  </a:lnTo>
                  <a:close/>
                  <a:moveTo>
                    <a:pt x="365" y="57"/>
                  </a:moveTo>
                  <a:lnTo>
                    <a:pt x="329" y="41"/>
                  </a:lnTo>
                  <a:lnTo>
                    <a:pt x="341" y="13"/>
                  </a:lnTo>
                  <a:lnTo>
                    <a:pt x="377" y="28"/>
                  </a:lnTo>
                  <a:lnTo>
                    <a:pt x="365" y="57"/>
                  </a:lnTo>
                  <a:close/>
                  <a:moveTo>
                    <a:pt x="336" y="12"/>
                  </a:moveTo>
                  <a:lnTo>
                    <a:pt x="339" y="12"/>
                  </a:lnTo>
                  <a:lnTo>
                    <a:pt x="341" y="13"/>
                  </a:lnTo>
                  <a:lnTo>
                    <a:pt x="335" y="27"/>
                  </a:lnTo>
                  <a:lnTo>
                    <a:pt x="336" y="12"/>
                  </a:lnTo>
                  <a:close/>
                  <a:moveTo>
                    <a:pt x="333" y="42"/>
                  </a:moveTo>
                  <a:lnTo>
                    <a:pt x="291" y="37"/>
                  </a:lnTo>
                  <a:lnTo>
                    <a:pt x="294" y="6"/>
                  </a:lnTo>
                  <a:lnTo>
                    <a:pt x="336" y="12"/>
                  </a:lnTo>
                  <a:lnTo>
                    <a:pt x="333" y="42"/>
                  </a:lnTo>
                  <a:close/>
                  <a:moveTo>
                    <a:pt x="291" y="37"/>
                  </a:moveTo>
                  <a:lnTo>
                    <a:pt x="288" y="37"/>
                  </a:lnTo>
                  <a:lnTo>
                    <a:pt x="290" y="37"/>
                  </a:lnTo>
                  <a:lnTo>
                    <a:pt x="293" y="22"/>
                  </a:lnTo>
                  <a:lnTo>
                    <a:pt x="291" y="37"/>
                  </a:lnTo>
                  <a:close/>
                  <a:moveTo>
                    <a:pt x="290" y="37"/>
                  </a:moveTo>
                  <a:lnTo>
                    <a:pt x="254" y="32"/>
                  </a:lnTo>
                  <a:lnTo>
                    <a:pt x="259" y="1"/>
                  </a:lnTo>
                  <a:lnTo>
                    <a:pt x="295" y="6"/>
                  </a:lnTo>
                  <a:lnTo>
                    <a:pt x="290" y="37"/>
                  </a:lnTo>
                  <a:close/>
                  <a:moveTo>
                    <a:pt x="254" y="1"/>
                  </a:moveTo>
                  <a:lnTo>
                    <a:pt x="257" y="0"/>
                  </a:lnTo>
                  <a:lnTo>
                    <a:pt x="259" y="1"/>
                  </a:lnTo>
                  <a:lnTo>
                    <a:pt x="257" y="17"/>
                  </a:lnTo>
                  <a:lnTo>
                    <a:pt x="254" y="1"/>
                  </a:lnTo>
                  <a:close/>
                  <a:moveTo>
                    <a:pt x="259" y="32"/>
                  </a:moveTo>
                  <a:lnTo>
                    <a:pt x="217" y="37"/>
                  </a:lnTo>
                  <a:lnTo>
                    <a:pt x="213" y="6"/>
                  </a:lnTo>
                  <a:lnTo>
                    <a:pt x="254" y="1"/>
                  </a:lnTo>
                  <a:lnTo>
                    <a:pt x="259" y="32"/>
                  </a:lnTo>
                  <a:close/>
                  <a:moveTo>
                    <a:pt x="211" y="6"/>
                  </a:moveTo>
                  <a:lnTo>
                    <a:pt x="211" y="6"/>
                  </a:lnTo>
                  <a:lnTo>
                    <a:pt x="213" y="6"/>
                  </a:lnTo>
                  <a:lnTo>
                    <a:pt x="215" y="22"/>
                  </a:lnTo>
                  <a:lnTo>
                    <a:pt x="211" y="6"/>
                  </a:lnTo>
                  <a:close/>
                  <a:moveTo>
                    <a:pt x="219" y="37"/>
                  </a:moveTo>
                  <a:lnTo>
                    <a:pt x="182" y="47"/>
                  </a:lnTo>
                  <a:lnTo>
                    <a:pt x="174" y="17"/>
                  </a:lnTo>
                  <a:lnTo>
                    <a:pt x="211" y="6"/>
                  </a:lnTo>
                  <a:lnTo>
                    <a:pt x="219" y="37"/>
                  </a:lnTo>
                  <a:close/>
                  <a:moveTo>
                    <a:pt x="172" y="18"/>
                  </a:moveTo>
                  <a:lnTo>
                    <a:pt x="173" y="18"/>
                  </a:lnTo>
                  <a:lnTo>
                    <a:pt x="174" y="17"/>
                  </a:lnTo>
                  <a:lnTo>
                    <a:pt x="178" y="32"/>
                  </a:lnTo>
                  <a:lnTo>
                    <a:pt x="172" y="18"/>
                  </a:lnTo>
                  <a:close/>
                  <a:moveTo>
                    <a:pt x="184" y="46"/>
                  </a:moveTo>
                  <a:lnTo>
                    <a:pt x="147" y="63"/>
                  </a:lnTo>
                  <a:lnTo>
                    <a:pt x="135" y="33"/>
                  </a:lnTo>
                  <a:lnTo>
                    <a:pt x="172" y="18"/>
                  </a:lnTo>
                  <a:lnTo>
                    <a:pt x="184" y="46"/>
                  </a:lnTo>
                  <a:close/>
                  <a:moveTo>
                    <a:pt x="131" y="36"/>
                  </a:moveTo>
                  <a:lnTo>
                    <a:pt x="133" y="34"/>
                  </a:lnTo>
                  <a:lnTo>
                    <a:pt x="135" y="33"/>
                  </a:lnTo>
                  <a:lnTo>
                    <a:pt x="141" y="48"/>
                  </a:lnTo>
                  <a:lnTo>
                    <a:pt x="131" y="36"/>
                  </a:lnTo>
                  <a:close/>
                  <a:moveTo>
                    <a:pt x="151" y="59"/>
                  </a:moveTo>
                  <a:lnTo>
                    <a:pt x="120" y="86"/>
                  </a:lnTo>
                  <a:lnTo>
                    <a:pt x="100" y="62"/>
                  </a:lnTo>
                  <a:lnTo>
                    <a:pt x="131" y="36"/>
                  </a:lnTo>
                  <a:lnTo>
                    <a:pt x="151" y="59"/>
                  </a:lnTo>
                  <a:close/>
                  <a:moveTo>
                    <a:pt x="99" y="63"/>
                  </a:moveTo>
                  <a:lnTo>
                    <a:pt x="99" y="63"/>
                  </a:lnTo>
                  <a:lnTo>
                    <a:pt x="100" y="62"/>
                  </a:lnTo>
                  <a:lnTo>
                    <a:pt x="110" y="74"/>
                  </a:lnTo>
                  <a:lnTo>
                    <a:pt x="99" y="63"/>
                  </a:lnTo>
                  <a:close/>
                  <a:moveTo>
                    <a:pt x="121" y="85"/>
                  </a:moveTo>
                  <a:lnTo>
                    <a:pt x="95" y="111"/>
                  </a:lnTo>
                  <a:lnTo>
                    <a:pt x="73" y="89"/>
                  </a:lnTo>
                  <a:lnTo>
                    <a:pt x="99" y="63"/>
                  </a:lnTo>
                  <a:lnTo>
                    <a:pt x="121" y="85"/>
                  </a:lnTo>
                  <a:close/>
                  <a:moveTo>
                    <a:pt x="73" y="89"/>
                  </a:moveTo>
                  <a:lnTo>
                    <a:pt x="99" y="63"/>
                  </a:lnTo>
                  <a:lnTo>
                    <a:pt x="73" y="89"/>
                  </a:lnTo>
                  <a:lnTo>
                    <a:pt x="84" y="100"/>
                  </a:lnTo>
                  <a:lnTo>
                    <a:pt x="73" y="89"/>
                  </a:lnTo>
                  <a:close/>
                  <a:moveTo>
                    <a:pt x="95" y="111"/>
                  </a:moveTo>
                  <a:lnTo>
                    <a:pt x="69" y="137"/>
                  </a:lnTo>
                  <a:lnTo>
                    <a:pt x="46" y="116"/>
                  </a:lnTo>
                  <a:lnTo>
                    <a:pt x="73" y="89"/>
                  </a:lnTo>
                  <a:lnTo>
                    <a:pt x="95" y="111"/>
                  </a:lnTo>
                  <a:close/>
                  <a:moveTo>
                    <a:pt x="44" y="119"/>
                  </a:moveTo>
                  <a:lnTo>
                    <a:pt x="45" y="117"/>
                  </a:lnTo>
                  <a:lnTo>
                    <a:pt x="46" y="116"/>
                  </a:lnTo>
                  <a:lnTo>
                    <a:pt x="58" y="126"/>
                  </a:lnTo>
                  <a:lnTo>
                    <a:pt x="44" y="119"/>
                  </a:lnTo>
                  <a:close/>
                  <a:moveTo>
                    <a:pt x="72" y="134"/>
                  </a:moveTo>
                  <a:lnTo>
                    <a:pt x="50" y="171"/>
                  </a:lnTo>
                  <a:lnTo>
                    <a:pt x="23" y="155"/>
                  </a:lnTo>
                  <a:lnTo>
                    <a:pt x="44" y="119"/>
                  </a:lnTo>
                  <a:lnTo>
                    <a:pt x="72" y="134"/>
                  </a:lnTo>
                  <a:close/>
                  <a:moveTo>
                    <a:pt x="22" y="158"/>
                  </a:moveTo>
                  <a:lnTo>
                    <a:pt x="22" y="156"/>
                  </a:lnTo>
                  <a:lnTo>
                    <a:pt x="23" y="155"/>
                  </a:lnTo>
                  <a:lnTo>
                    <a:pt x="37" y="162"/>
                  </a:lnTo>
                  <a:lnTo>
                    <a:pt x="22" y="158"/>
                  </a:lnTo>
                  <a:close/>
                  <a:moveTo>
                    <a:pt x="53" y="167"/>
                  </a:moveTo>
                  <a:lnTo>
                    <a:pt x="41" y="203"/>
                  </a:lnTo>
                  <a:lnTo>
                    <a:pt x="12" y="195"/>
                  </a:lnTo>
                  <a:lnTo>
                    <a:pt x="22" y="158"/>
                  </a:lnTo>
                  <a:lnTo>
                    <a:pt x="53" y="167"/>
                  </a:lnTo>
                  <a:close/>
                  <a:moveTo>
                    <a:pt x="12" y="195"/>
                  </a:moveTo>
                  <a:lnTo>
                    <a:pt x="12" y="194"/>
                  </a:lnTo>
                  <a:lnTo>
                    <a:pt x="12" y="195"/>
                  </a:lnTo>
                  <a:lnTo>
                    <a:pt x="26" y="199"/>
                  </a:lnTo>
                  <a:lnTo>
                    <a:pt x="12" y="195"/>
                  </a:lnTo>
                  <a:close/>
                  <a:moveTo>
                    <a:pt x="41" y="203"/>
                  </a:moveTo>
                  <a:lnTo>
                    <a:pt x="31" y="245"/>
                  </a:lnTo>
                  <a:lnTo>
                    <a:pt x="0" y="237"/>
                  </a:lnTo>
                  <a:lnTo>
                    <a:pt x="12" y="195"/>
                  </a:lnTo>
                  <a:lnTo>
                    <a:pt x="41" y="203"/>
                  </a:lnTo>
                  <a:close/>
                  <a:moveTo>
                    <a:pt x="0" y="241"/>
                  </a:moveTo>
                  <a:lnTo>
                    <a:pt x="0" y="239"/>
                  </a:lnTo>
                  <a:lnTo>
                    <a:pt x="0" y="237"/>
                  </a:lnTo>
                  <a:lnTo>
                    <a:pt x="16" y="241"/>
                  </a:lnTo>
                  <a:lnTo>
                    <a:pt x="0" y="241"/>
                  </a:lnTo>
                  <a:close/>
                  <a:moveTo>
                    <a:pt x="32" y="241"/>
                  </a:moveTo>
                  <a:lnTo>
                    <a:pt x="32" y="283"/>
                  </a:lnTo>
                  <a:lnTo>
                    <a:pt x="0" y="283"/>
                  </a:lnTo>
                  <a:lnTo>
                    <a:pt x="0" y="241"/>
                  </a:lnTo>
                  <a:lnTo>
                    <a:pt x="32" y="241"/>
                  </a:lnTo>
                  <a:close/>
                  <a:moveTo>
                    <a:pt x="0" y="285"/>
                  </a:moveTo>
                  <a:lnTo>
                    <a:pt x="0" y="284"/>
                  </a:lnTo>
                  <a:lnTo>
                    <a:pt x="0" y="283"/>
                  </a:lnTo>
                  <a:lnTo>
                    <a:pt x="16" y="283"/>
                  </a:lnTo>
                  <a:lnTo>
                    <a:pt x="0" y="285"/>
                  </a:lnTo>
                  <a:close/>
                  <a:moveTo>
                    <a:pt x="31" y="281"/>
                  </a:moveTo>
                  <a:lnTo>
                    <a:pt x="37" y="317"/>
                  </a:lnTo>
                  <a:lnTo>
                    <a:pt x="6" y="322"/>
                  </a:lnTo>
                  <a:lnTo>
                    <a:pt x="0" y="285"/>
                  </a:lnTo>
                  <a:lnTo>
                    <a:pt x="31" y="281"/>
                  </a:lnTo>
                  <a:close/>
                  <a:moveTo>
                    <a:pt x="7" y="324"/>
                  </a:moveTo>
                  <a:lnTo>
                    <a:pt x="6" y="323"/>
                  </a:lnTo>
                  <a:lnTo>
                    <a:pt x="6" y="322"/>
                  </a:lnTo>
                  <a:lnTo>
                    <a:pt x="21" y="319"/>
                  </a:lnTo>
                  <a:lnTo>
                    <a:pt x="7" y="324"/>
                  </a:lnTo>
                  <a:close/>
                  <a:moveTo>
                    <a:pt x="36" y="315"/>
                  </a:moveTo>
                  <a:lnTo>
                    <a:pt x="46" y="352"/>
                  </a:lnTo>
                  <a:lnTo>
                    <a:pt x="17" y="360"/>
                  </a:lnTo>
                  <a:lnTo>
                    <a:pt x="7" y="324"/>
                  </a:lnTo>
                  <a:lnTo>
                    <a:pt x="36" y="315"/>
                  </a:lnTo>
                  <a:close/>
                  <a:moveTo>
                    <a:pt x="17" y="362"/>
                  </a:moveTo>
                  <a:lnTo>
                    <a:pt x="17" y="361"/>
                  </a:lnTo>
                  <a:lnTo>
                    <a:pt x="17" y="360"/>
                  </a:lnTo>
                  <a:lnTo>
                    <a:pt x="32" y="356"/>
                  </a:lnTo>
                  <a:lnTo>
                    <a:pt x="17" y="362"/>
                  </a:lnTo>
                  <a:close/>
                  <a:moveTo>
                    <a:pt x="46" y="350"/>
                  </a:moveTo>
                  <a:lnTo>
                    <a:pt x="62" y="387"/>
                  </a:lnTo>
                  <a:lnTo>
                    <a:pt x="33" y="399"/>
                  </a:lnTo>
                  <a:lnTo>
                    <a:pt x="17" y="362"/>
                  </a:lnTo>
                  <a:lnTo>
                    <a:pt x="46" y="350"/>
                  </a:lnTo>
                  <a:close/>
                  <a:moveTo>
                    <a:pt x="34" y="401"/>
                  </a:moveTo>
                  <a:lnTo>
                    <a:pt x="33" y="400"/>
                  </a:lnTo>
                  <a:lnTo>
                    <a:pt x="33" y="399"/>
                  </a:lnTo>
                  <a:lnTo>
                    <a:pt x="47" y="393"/>
                  </a:lnTo>
                  <a:lnTo>
                    <a:pt x="34" y="401"/>
                  </a:lnTo>
                  <a:close/>
                  <a:moveTo>
                    <a:pt x="61" y="384"/>
                  </a:moveTo>
                  <a:lnTo>
                    <a:pt x="81" y="415"/>
                  </a:lnTo>
                  <a:lnTo>
                    <a:pt x="56" y="433"/>
                  </a:lnTo>
                  <a:lnTo>
                    <a:pt x="34" y="401"/>
                  </a:lnTo>
                  <a:lnTo>
                    <a:pt x="61" y="384"/>
                  </a:lnTo>
                  <a:close/>
                  <a:moveTo>
                    <a:pt x="57" y="434"/>
                  </a:moveTo>
                  <a:lnTo>
                    <a:pt x="56" y="433"/>
                  </a:lnTo>
                  <a:lnTo>
                    <a:pt x="56" y="433"/>
                  </a:lnTo>
                  <a:lnTo>
                    <a:pt x="68" y="423"/>
                  </a:lnTo>
                  <a:lnTo>
                    <a:pt x="57" y="434"/>
                  </a:lnTo>
                  <a:close/>
                  <a:moveTo>
                    <a:pt x="80" y="414"/>
                  </a:moveTo>
                  <a:lnTo>
                    <a:pt x="107" y="445"/>
                  </a:lnTo>
                  <a:lnTo>
                    <a:pt x="82" y="465"/>
                  </a:lnTo>
                  <a:lnTo>
                    <a:pt x="57" y="434"/>
                  </a:lnTo>
                  <a:lnTo>
                    <a:pt x="80" y="414"/>
                  </a:lnTo>
                  <a:close/>
                  <a:moveTo>
                    <a:pt x="85" y="468"/>
                  </a:moveTo>
                  <a:lnTo>
                    <a:pt x="84" y="467"/>
                  </a:lnTo>
                  <a:lnTo>
                    <a:pt x="82" y="465"/>
                  </a:lnTo>
                  <a:lnTo>
                    <a:pt x="94" y="455"/>
                  </a:lnTo>
                  <a:lnTo>
                    <a:pt x="85" y="468"/>
                  </a:lnTo>
                  <a:close/>
                  <a:moveTo>
                    <a:pt x="104" y="442"/>
                  </a:moveTo>
                  <a:lnTo>
                    <a:pt x="134" y="463"/>
                  </a:lnTo>
                  <a:lnTo>
                    <a:pt x="117" y="489"/>
                  </a:lnTo>
                  <a:lnTo>
                    <a:pt x="85" y="468"/>
                  </a:lnTo>
                  <a:lnTo>
                    <a:pt x="104" y="442"/>
                  </a:lnTo>
                  <a:close/>
                  <a:moveTo>
                    <a:pt x="118" y="490"/>
                  </a:moveTo>
                  <a:lnTo>
                    <a:pt x="118" y="490"/>
                  </a:lnTo>
                  <a:lnTo>
                    <a:pt x="117" y="489"/>
                  </a:lnTo>
                  <a:lnTo>
                    <a:pt x="126" y="477"/>
                  </a:lnTo>
                  <a:lnTo>
                    <a:pt x="118" y="490"/>
                  </a:lnTo>
                  <a:close/>
                  <a:moveTo>
                    <a:pt x="133" y="462"/>
                  </a:moveTo>
                  <a:lnTo>
                    <a:pt x="170" y="484"/>
                  </a:lnTo>
                  <a:lnTo>
                    <a:pt x="155" y="510"/>
                  </a:lnTo>
                  <a:lnTo>
                    <a:pt x="118" y="490"/>
                  </a:lnTo>
                  <a:lnTo>
                    <a:pt x="133" y="462"/>
                  </a:lnTo>
                  <a:close/>
                  <a:moveTo>
                    <a:pt x="157" y="511"/>
                  </a:moveTo>
                  <a:lnTo>
                    <a:pt x="156" y="511"/>
                  </a:lnTo>
                  <a:lnTo>
                    <a:pt x="155" y="510"/>
                  </a:lnTo>
                  <a:lnTo>
                    <a:pt x="163" y="497"/>
                  </a:lnTo>
                  <a:lnTo>
                    <a:pt x="157" y="511"/>
                  </a:lnTo>
                  <a:close/>
                  <a:moveTo>
                    <a:pt x="169" y="483"/>
                  </a:moveTo>
                  <a:lnTo>
                    <a:pt x="204" y="498"/>
                  </a:lnTo>
                  <a:lnTo>
                    <a:pt x="192" y="528"/>
                  </a:lnTo>
                  <a:lnTo>
                    <a:pt x="157" y="511"/>
                  </a:lnTo>
                  <a:lnTo>
                    <a:pt x="169" y="483"/>
                  </a:lnTo>
                  <a:close/>
                  <a:moveTo>
                    <a:pt x="197" y="529"/>
                  </a:moveTo>
                  <a:lnTo>
                    <a:pt x="194" y="528"/>
                  </a:lnTo>
                  <a:lnTo>
                    <a:pt x="192" y="528"/>
                  </a:lnTo>
                  <a:lnTo>
                    <a:pt x="198" y="512"/>
                  </a:lnTo>
                  <a:lnTo>
                    <a:pt x="197" y="529"/>
                  </a:lnTo>
                  <a:close/>
                  <a:moveTo>
                    <a:pt x="200" y="497"/>
                  </a:moveTo>
                  <a:lnTo>
                    <a:pt x="242" y="502"/>
                  </a:lnTo>
                  <a:lnTo>
                    <a:pt x="239" y="534"/>
                  </a:lnTo>
                  <a:lnTo>
                    <a:pt x="197" y="529"/>
                  </a:lnTo>
                  <a:lnTo>
                    <a:pt x="200" y="497"/>
                  </a:lnTo>
                  <a:close/>
                  <a:moveTo>
                    <a:pt x="242" y="502"/>
                  </a:moveTo>
                  <a:lnTo>
                    <a:pt x="245" y="503"/>
                  </a:lnTo>
                  <a:lnTo>
                    <a:pt x="242" y="502"/>
                  </a:lnTo>
                  <a:lnTo>
                    <a:pt x="240" y="517"/>
                  </a:lnTo>
                  <a:lnTo>
                    <a:pt x="242" y="502"/>
                  </a:lnTo>
                  <a:close/>
                  <a:moveTo>
                    <a:pt x="242" y="502"/>
                  </a:moveTo>
                  <a:lnTo>
                    <a:pt x="279" y="507"/>
                  </a:lnTo>
                  <a:lnTo>
                    <a:pt x="275" y="539"/>
                  </a:lnTo>
                  <a:lnTo>
                    <a:pt x="238" y="534"/>
                  </a:lnTo>
                  <a:lnTo>
                    <a:pt x="242" y="502"/>
                  </a:lnTo>
                  <a:close/>
                  <a:moveTo>
                    <a:pt x="279" y="539"/>
                  </a:moveTo>
                  <a:lnTo>
                    <a:pt x="277" y="539"/>
                  </a:lnTo>
                  <a:lnTo>
                    <a:pt x="275" y="539"/>
                  </a:lnTo>
                  <a:lnTo>
                    <a:pt x="277" y="523"/>
                  </a:lnTo>
                  <a:lnTo>
                    <a:pt x="279" y="539"/>
                  </a:lnTo>
                  <a:close/>
                  <a:moveTo>
                    <a:pt x="275" y="507"/>
                  </a:moveTo>
                  <a:lnTo>
                    <a:pt x="317" y="502"/>
                  </a:lnTo>
                  <a:lnTo>
                    <a:pt x="321" y="534"/>
                  </a:lnTo>
                  <a:lnTo>
                    <a:pt x="279" y="539"/>
                  </a:lnTo>
                  <a:lnTo>
                    <a:pt x="275" y="507"/>
                  </a:lnTo>
                  <a:close/>
                  <a:moveTo>
                    <a:pt x="323" y="533"/>
                  </a:moveTo>
                  <a:lnTo>
                    <a:pt x="323" y="534"/>
                  </a:lnTo>
                  <a:lnTo>
                    <a:pt x="321" y="534"/>
                  </a:lnTo>
                  <a:lnTo>
                    <a:pt x="319" y="517"/>
                  </a:lnTo>
                  <a:lnTo>
                    <a:pt x="323" y="533"/>
                  </a:lnTo>
                  <a:close/>
                  <a:moveTo>
                    <a:pt x="315" y="503"/>
                  </a:moveTo>
                  <a:lnTo>
                    <a:pt x="351" y="492"/>
                  </a:lnTo>
                  <a:lnTo>
                    <a:pt x="360" y="522"/>
                  </a:lnTo>
                  <a:lnTo>
                    <a:pt x="323" y="533"/>
                  </a:lnTo>
                  <a:lnTo>
                    <a:pt x="315" y="503"/>
                  </a:lnTo>
                  <a:close/>
                  <a:moveTo>
                    <a:pt x="362" y="521"/>
                  </a:moveTo>
                  <a:lnTo>
                    <a:pt x="361" y="522"/>
                  </a:lnTo>
                  <a:lnTo>
                    <a:pt x="360" y="522"/>
                  </a:lnTo>
                  <a:lnTo>
                    <a:pt x="355" y="507"/>
                  </a:lnTo>
                  <a:lnTo>
                    <a:pt x="362" y="521"/>
                  </a:lnTo>
                  <a:close/>
                  <a:moveTo>
                    <a:pt x="349" y="493"/>
                  </a:moveTo>
                  <a:lnTo>
                    <a:pt x="386" y="478"/>
                  </a:lnTo>
                  <a:lnTo>
                    <a:pt x="398" y="506"/>
                  </a:lnTo>
                  <a:lnTo>
                    <a:pt x="362" y="521"/>
                  </a:lnTo>
                  <a:lnTo>
                    <a:pt x="349" y="493"/>
                  </a:lnTo>
                  <a:close/>
                  <a:moveTo>
                    <a:pt x="402" y="504"/>
                  </a:moveTo>
                  <a:lnTo>
                    <a:pt x="400" y="505"/>
                  </a:lnTo>
                  <a:lnTo>
                    <a:pt x="398" y="506"/>
                  </a:lnTo>
                  <a:lnTo>
                    <a:pt x="392" y="492"/>
                  </a:lnTo>
                  <a:lnTo>
                    <a:pt x="402" y="504"/>
                  </a:lnTo>
                  <a:close/>
                  <a:moveTo>
                    <a:pt x="382" y="480"/>
                  </a:moveTo>
                  <a:lnTo>
                    <a:pt x="414" y="453"/>
                  </a:lnTo>
                  <a:lnTo>
                    <a:pt x="433" y="478"/>
                  </a:lnTo>
                  <a:lnTo>
                    <a:pt x="402" y="504"/>
                  </a:lnTo>
                  <a:lnTo>
                    <a:pt x="382" y="480"/>
                  </a:lnTo>
                  <a:close/>
                  <a:moveTo>
                    <a:pt x="434" y="477"/>
                  </a:moveTo>
                  <a:lnTo>
                    <a:pt x="434" y="478"/>
                  </a:lnTo>
                  <a:lnTo>
                    <a:pt x="433" y="478"/>
                  </a:lnTo>
                  <a:lnTo>
                    <a:pt x="424" y="465"/>
                  </a:lnTo>
                  <a:lnTo>
                    <a:pt x="434" y="477"/>
                  </a:lnTo>
                  <a:close/>
                  <a:moveTo>
                    <a:pt x="413" y="454"/>
                  </a:moveTo>
                  <a:lnTo>
                    <a:pt x="438" y="429"/>
                  </a:lnTo>
                  <a:lnTo>
                    <a:pt x="461" y="451"/>
                  </a:lnTo>
                  <a:lnTo>
                    <a:pt x="434" y="477"/>
                  </a:lnTo>
                  <a:lnTo>
                    <a:pt x="413" y="454"/>
                  </a:lnTo>
                  <a:close/>
                  <a:moveTo>
                    <a:pt x="438" y="429"/>
                  </a:moveTo>
                  <a:lnTo>
                    <a:pt x="465" y="402"/>
                  </a:lnTo>
                  <a:lnTo>
                    <a:pt x="438" y="429"/>
                  </a:lnTo>
                  <a:lnTo>
                    <a:pt x="449" y="440"/>
                  </a:lnTo>
                  <a:lnTo>
                    <a:pt x="438" y="429"/>
                  </a:lnTo>
                  <a:close/>
                  <a:moveTo>
                    <a:pt x="438" y="429"/>
                  </a:moveTo>
                  <a:lnTo>
                    <a:pt x="465" y="402"/>
                  </a:lnTo>
                  <a:lnTo>
                    <a:pt x="487" y="425"/>
                  </a:lnTo>
                  <a:lnTo>
                    <a:pt x="461" y="451"/>
                  </a:lnTo>
                  <a:lnTo>
                    <a:pt x="438" y="429"/>
                  </a:lnTo>
                  <a:close/>
                  <a:moveTo>
                    <a:pt x="489" y="421"/>
                  </a:moveTo>
                  <a:lnTo>
                    <a:pt x="488" y="422"/>
                  </a:lnTo>
                  <a:lnTo>
                    <a:pt x="487" y="425"/>
                  </a:lnTo>
                  <a:lnTo>
                    <a:pt x="476" y="413"/>
                  </a:lnTo>
                  <a:lnTo>
                    <a:pt x="489" y="421"/>
                  </a:lnTo>
                  <a:close/>
                  <a:moveTo>
                    <a:pt x="462" y="405"/>
                  </a:moveTo>
                  <a:lnTo>
                    <a:pt x="483" y="369"/>
                  </a:lnTo>
                  <a:lnTo>
                    <a:pt x="510" y="385"/>
                  </a:lnTo>
                  <a:lnTo>
                    <a:pt x="489" y="421"/>
                  </a:lnTo>
                  <a:lnTo>
                    <a:pt x="462" y="405"/>
                  </a:lnTo>
                  <a:close/>
                  <a:moveTo>
                    <a:pt x="512" y="381"/>
                  </a:moveTo>
                  <a:lnTo>
                    <a:pt x="512" y="383"/>
                  </a:lnTo>
                  <a:lnTo>
                    <a:pt x="510" y="385"/>
                  </a:lnTo>
                  <a:lnTo>
                    <a:pt x="496" y="377"/>
                  </a:lnTo>
                  <a:lnTo>
                    <a:pt x="512" y="381"/>
                  </a:lnTo>
                  <a:close/>
                  <a:moveTo>
                    <a:pt x="481" y="373"/>
                  </a:moveTo>
                  <a:lnTo>
                    <a:pt x="492" y="336"/>
                  </a:lnTo>
                  <a:lnTo>
                    <a:pt x="522" y="345"/>
                  </a:lnTo>
                  <a:lnTo>
                    <a:pt x="512" y="381"/>
                  </a:lnTo>
                  <a:lnTo>
                    <a:pt x="481" y="37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62" name="Freeform 250">
              <a:extLst>
                <a:ext uri="{FF2B5EF4-FFF2-40B4-BE49-F238E27FC236}">
                  <a16:creationId xmlns:a16="http://schemas.microsoft.com/office/drawing/2014/main" id="{D07005E6-8D2B-DCAA-843D-C95A0F9E6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648"/>
              <a:ext cx="100" cy="102"/>
            </a:xfrm>
            <a:custGeom>
              <a:avLst/>
              <a:gdLst>
                <a:gd name="T0" fmla="*/ 277 w 501"/>
                <a:gd name="T1" fmla="*/ 0 h 506"/>
                <a:gd name="T2" fmla="*/ 235 w 501"/>
                <a:gd name="T3" fmla="*/ 0 h 506"/>
                <a:gd name="T4" fmla="*/ 198 w 501"/>
                <a:gd name="T5" fmla="*/ 5 h 506"/>
                <a:gd name="T6" fmla="*/ 157 w 501"/>
                <a:gd name="T7" fmla="*/ 16 h 506"/>
                <a:gd name="T8" fmla="*/ 126 w 501"/>
                <a:gd name="T9" fmla="*/ 36 h 506"/>
                <a:gd name="T10" fmla="*/ 94 w 501"/>
                <a:gd name="T11" fmla="*/ 58 h 506"/>
                <a:gd name="T12" fmla="*/ 62 w 501"/>
                <a:gd name="T13" fmla="*/ 83 h 506"/>
                <a:gd name="T14" fmla="*/ 42 w 501"/>
                <a:gd name="T15" fmla="*/ 115 h 506"/>
                <a:gd name="T16" fmla="*/ 21 w 501"/>
                <a:gd name="T17" fmla="*/ 152 h 506"/>
                <a:gd name="T18" fmla="*/ 5 w 501"/>
                <a:gd name="T19" fmla="*/ 188 h 506"/>
                <a:gd name="T20" fmla="*/ 0 w 501"/>
                <a:gd name="T21" fmla="*/ 225 h 506"/>
                <a:gd name="T22" fmla="*/ 0 w 501"/>
                <a:gd name="T23" fmla="*/ 266 h 506"/>
                <a:gd name="T24" fmla="*/ 5 w 501"/>
                <a:gd name="T25" fmla="*/ 308 h 506"/>
                <a:gd name="T26" fmla="*/ 15 w 501"/>
                <a:gd name="T27" fmla="*/ 344 h 506"/>
                <a:gd name="T28" fmla="*/ 32 w 501"/>
                <a:gd name="T29" fmla="*/ 381 h 506"/>
                <a:gd name="T30" fmla="*/ 57 w 501"/>
                <a:gd name="T31" fmla="*/ 413 h 506"/>
                <a:gd name="T32" fmla="*/ 84 w 501"/>
                <a:gd name="T33" fmla="*/ 438 h 506"/>
                <a:gd name="T34" fmla="*/ 115 w 501"/>
                <a:gd name="T35" fmla="*/ 465 h 506"/>
                <a:gd name="T36" fmla="*/ 146 w 501"/>
                <a:gd name="T37" fmla="*/ 480 h 506"/>
                <a:gd name="T38" fmla="*/ 183 w 501"/>
                <a:gd name="T39" fmla="*/ 496 h 506"/>
                <a:gd name="T40" fmla="*/ 225 w 501"/>
                <a:gd name="T41" fmla="*/ 501 h 506"/>
                <a:gd name="T42" fmla="*/ 266 w 501"/>
                <a:gd name="T43" fmla="*/ 506 h 506"/>
                <a:gd name="T44" fmla="*/ 303 w 501"/>
                <a:gd name="T45" fmla="*/ 496 h 506"/>
                <a:gd name="T46" fmla="*/ 345 w 501"/>
                <a:gd name="T47" fmla="*/ 486 h 506"/>
                <a:gd name="T48" fmla="*/ 377 w 501"/>
                <a:gd name="T49" fmla="*/ 470 h 506"/>
                <a:gd name="T50" fmla="*/ 407 w 501"/>
                <a:gd name="T51" fmla="*/ 449 h 506"/>
                <a:gd name="T52" fmla="*/ 439 w 501"/>
                <a:gd name="T53" fmla="*/ 423 h 506"/>
                <a:gd name="T54" fmla="*/ 459 w 501"/>
                <a:gd name="T55" fmla="*/ 391 h 506"/>
                <a:gd name="T56" fmla="*/ 481 w 501"/>
                <a:gd name="T57" fmla="*/ 356 h 506"/>
                <a:gd name="T58" fmla="*/ 496 w 501"/>
                <a:gd name="T59" fmla="*/ 319 h 506"/>
                <a:gd name="T60" fmla="*/ 501 w 501"/>
                <a:gd name="T61" fmla="*/ 277 h 506"/>
                <a:gd name="T62" fmla="*/ 501 w 501"/>
                <a:gd name="T63" fmla="*/ 240 h 506"/>
                <a:gd name="T64" fmla="*/ 496 w 501"/>
                <a:gd name="T65" fmla="*/ 199 h 506"/>
                <a:gd name="T66" fmla="*/ 486 w 501"/>
                <a:gd name="T67" fmla="*/ 162 h 506"/>
                <a:gd name="T68" fmla="*/ 470 w 501"/>
                <a:gd name="T69" fmla="*/ 125 h 506"/>
                <a:gd name="T70" fmla="*/ 444 w 501"/>
                <a:gd name="T71" fmla="*/ 95 h 506"/>
                <a:gd name="T72" fmla="*/ 418 w 501"/>
                <a:gd name="T73" fmla="*/ 68 h 506"/>
                <a:gd name="T74" fmla="*/ 387 w 501"/>
                <a:gd name="T75" fmla="*/ 41 h 506"/>
                <a:gd name="T76" fmla="*/ 355 w 501"/>
                <a:gd name="T77" fmla="*/ 21 h 506"/>
                <a:gd name="T78" fmla="*/ 318 w 501"/>
                <a:gd name="T79" fmla="*/ 11 h 506"/>
                <a:gd name="T80" fmla="*/ 277 w 501"/>
                <a:gd name="T8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1" h="506">
                  <a:moveTo>
                    <a:pt x="277" y="0"/>
                  </a:moveTo>
                  <a:lnTo>
                    <a:pt x="235" y="0"/>
                  </a:lnTo>
                  <a:lnTo>
                    <a:pt x="198" y="5"/>
                  </a:lnTo>
                  <a:lnTo>
                    <a:pt x="157" y="16"/>
                  </a:lnTo>
                  <a:lnTo>
                    <a:pt x="126" y="36"/>
                  </a:lnTo>
                  <a:lnTo>
                    <a:pt x="94" y="58"/>
                  </a:lnTo>
                  <a:lnTo>
                    <a:pt x="62" y="83"/>
                  </a:lnTo>
                  <a:lnTo>
                    <a:pt x="42" y="115"/>
                  </a:lnTo>
                  <a:lnTo>
                    <a:pt x="21" y="152"/>
                  </a:lnTo>
                  <a:lnTo>
                    <a:pt x="5" y="188"/>
                  </a:lnTo>
                  <a:lnTo>
                    <a:pt x="0" y="225"/>
                  </a:lnTo>
                  <a:lnTo>
                    <a:pt x="0" y="266"/>
                  </a:lnTo>
                  <a:lnTo>
                    <a:pt x="5" y="308"/>
                  </a:lnTo>
                  <a:lnTo>
                    <a:pt x="15" y="344"/>
                  </a:lnTo>
                  <a:lnTo>
                    <a:pt x="32" y="381"/>
                  </a:lnTo>
                  <a:lnTo>
                    <a:pt x="57" y="413"/>
                  </a:lnTo>
                  <a:lnTo>
                    <a:pt x="84" y="438"/>
                  </a:lnTo>
                  <a:lnTo>
                    <a:pt x="115" y="465"/>
                  </a:lnTo>
                  <a:lnTo>
                    <a:pt x="146" y="480"/>
                  </a:lnTo>
                  <a:lnTo>
                    <a:pt x="183" y="496"/>
                  </a:lnTo>
                  <a:lnTo>
                    <a:pt x="225" y="501"/>
                  </a:lnTo>
                  <a:lnTo>
                    <a:pt x="266" y="506"/>
                  </a:lnTo>
                  <a:lnTo>
                    <a:pt x="303" y="496"/>
                  </a:lnTo>
                  <a:lnTo>
                    <a:pt x="345" y="486"/>
                  </a:lnTo>
                  <a:lnTo>
                    <a:pt x="377" y="470"/>
                  </a:lnTo>
                  <a:lnTo>
                    <a:pt x="407" y="449"/>
                  </a:lnTo>
                  <a:lnTo>
                    <a:pt x="439" y="423"/>
                  </a:lnTo>
                  <a:lnTo>
                    <a:pt x="459" y="391"/>
                  </a:lnTo>
                  <a:lnTo>
                    <a:pt x="481" y="356"/>
                  </a:lnTo>
                  <a:lnTo>
                    <a:pt x="496" y="319"/>
                  </a:lnTo>
                  <a:lnTo>
                    <a:pt x="501" y="277"/>
                  </a:lnTo>
                  <a:lnTo>
                    <a:pt x="501" y="240"/>
                  </a:lnTo>
                  <a:lnTo>
                    <a:pt x="496" y="199"/>
                  </a:lnTo>
                  <a:lnTo>
                    <a:pt x="486" y="162"/>
                  </a:lnTo>
                  <a:lnTo>
                    <a:pt x="470" y="125"/>
                  </a:lnTo>
                  <a:lnTo>
                    <a:pt x="444" y="95"/>
                  </a:lnTo>
                  <a:lnTo>
                    <a:pt x="418" y="68"/>
                  </a:lnTo>
                  <a:lnTo>
                    <a:pt x="387" y="41"/>
                  </a:lnTo>
                  <a:lnTo>
                    <a:pt x="355" y="21"/>
                  </a:lnTo>
                  <a:lnTo>
                    <a:pt x="318" y="11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813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63" name="Freeform 251">
              <a:extLst>
                <a:ext uri="{FF2B5EF4-FFF2-40B4-BE49-F238E27FC236}">
                  <a16:creationId xmlns:a16="http://schemas.microsoft.com/office/drawing/2014/main" id="{A22D49BD-D01D-F977-3ED4-53EAAB0D1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9" y="2645"/>
              <a:ext cx="106" cy="108"/>
            </a:xfrm>
            <a:custGeom>
              <a:avLst/>
              <a:gdLst>
                <a:gd name="T0" fmla="*/ 249 w 532"/>
                <a:gd name="T1" fmla="*/ 0 h 539"/>
                <a:gd name="T2" fmla="*/ 248 w 532"/>
                <a:gd name="T3" fmla="*/ 0 h 539"/>
                <a:gd name="T4" fmla="*/ 217 w 532"/>
                <a:gd name="T5" fmla="*/ 36 h 539"/>
                <a:gd name="T6" fmla="*/ 168 w 532"/>
                <a:gd name="T7" fmla="*/ 17 h 539"/>
                <a:gd name="T8" fmla="*/ 180 w 532"/>
                <a:gd name="T9" fmla="*/ 45 h 539"/>
                <a:gd name="T10" fmla="*/ 100 w 532"/>
                <a:gd name="T11" fmla="*/ 61 h 539"/>
                <a:gd name="T12" fmla="*/ 99 w 532"/>
                <a:gd name="T13" fmla="*/ 62 h 539"/>
                <a:gd name="T14" fmla="*/ 91 w 532"/>
                <a:gd name="T15" fmla="*/ 108 h 539"/>
                <a:gd name="T16" fmla="*/ 44 w 532"/>
                <a:gd name="T17" fmla="*/ 123 h 539"/>
                <a:gd name="T18" fmla="*/ 70 w 532"/>
                <a:gd name="T19" fmla="*/ 139 h 539"/>
                <a:gd name="T20" fmla="*/ 35 w 532"/>
                <a:gd name="T21" fmla="*/ 210 h 539"/>
                <a:gd name="T22" fmla="*/ 20 w 532"/>
                <a:gd name="T23" fmla="*/ 204 h 539"/>
                <a:gd name="T24" fmla="*/ 0 w 532"/>
                <a:gd name="T25" fmla="*/ 241 h 539"/>
                <a:gd name="T26" fmla="*/ 0 w 532"/>
                <a:gd name="T27" fmla="*/ 282 h 539"/>
                <a:gd name="T28" fmla="*/ 0 w 532"/>
                <a:gd name="T29" fmla="*/ 284 h 539"/>
                <a:gd name="T30" fmla="*/ 5 w 532"/>
                <a:gd name="T31" fmla="*/ 328 h 539"/>
                <a:gd name="T32" fmla="*/ 5 w 532"/>
                <a:gd name="T33" fmla="*/ 329 h 539"/>
                <a:gd name="T34" fmla="*/ 45 w 532"/>
                <a:gd name="T35" fmla="*/ 354 h 539"/>
                <a:gd name="T36" fmla="*/ 32 w 532"/>
                <a:gd name="T37" fmla="*/ 403 h 539"/>
                <a:gd name="T38" fmla="*/ 58 w 532"/>
                <a:gd name="T39" fmla="*/ 387 h 539"/>
                <a:gd name="T40" fmla="*/ 110 w 532"/>
                <a:gd name="T41" fmla="*/ 444 h 539"/>
                <a:gd name="T42" fmla="*/ 99 w 532"/>
                <a:gd name="T43" fmla="*/ 454 h 539"/>
                <a:gd name="T44" fmla="*/ 123 w 532"/>
                <a:gd name="T45" fmla="*/ 495 h 539"/>
                <a:gd name="T46" fmla="*/ 154 w 532"/>
                <a:gd name="T47" fmla="*/ 510 h 539"/>
                <a:gd name="T48" fmla="*/ 155 w 532"/>
                <a:gd name="T49" fmla="*/ 511 h 539"/>
                <a:gd name="T50" fmla="*/ 194 w 532"/>
                <a:gd name="T51" fmla="*/ 528 h 539"/>
                <a:gd name="T52" fmla="*/ 196 w 532"/>
                <a:gd name="T53" fmla="*/ 528 h 539"/>
                <a:gd name="T54" fmla="*/ 285 w 532"/>
                <a:gd name="T55" fmla="*/ 538 h 539"/>
                <a:gd name="T56" fmla="*/ 322 w 532"/>
                <a:gd name="T57" fmla="*/ 528 h 539"/>
                <a:gd name="T58" fmla="*/ 314 w 532"/>
                <a:gd name="T59" fmla="*/ 497 h 539"/>
                <a:gd name="T60" fmla="*/ 365 w 532"/>
                <a:gd name="T61" fmla="*/ 516 h 539"/>
                <a:gd name="T62" fmla="*/ 367 w 532"/>
                <a:gd name="T63" fmla="*/ 515 h 539"/>
                <a:gd name="T64" fmla="*/ 382 w 532"/>
                <a:gd name="T65" fmla="*/ 472 h 539"/>
                <a:gd name="T66" fmla="*/ 431 w 532"/>
                <a:gd name="T67" fmla="*/ 479 h 539"/>
                <a:gd name="T68" fmla="*/ 412 w 532"/>
                <a:gd name="T69" fmla="*/ 453 h 539"/>
                <a:gd name="T70" fmla="*/ 462 w 532"/>
                <a:gd name="T71" fmla="*/ 399 h 539"/>
                <a:gd name="T72" fmla="*/ 474 w 532"/>
                <a:gd name="T73" fmla="*/ 407 h 539"/>
                <a:gd name="T74" fmla="*/ 510 w 532"/>
                <a:gd name="T75" fmla="*/ 378 h 539"/>
                <a:gd name="T76" fmla="*/ 525 w 532"/>
                <a:gd name="T77" fmla="*/ 341 h 539"/>
                <a:gd name="T78" fmla="*/ 527 w 532"/>
                <a:gd name="T79" fmla="*/ 336 h 539"/>
                <a:gd name="T80" fmla="*/ 532 w 532"/>
                <a:gd name="T81" fmla="*/ 294 h 539"/>
                <a:gd name="T82" fmla="*/ 532 w 532"/>
                <a:gd name="T83" fmla="*/ 293 h 539"/>
                <a:gd name="T84" fmla="*/ 501 w 532"/>
                <a:gd name="T85" fmla="*/ 258 h 539"/>
                <a:gd name="T86" fmla="*/ 527 w 532"/>
                <a:gd name="T87" fmla="*/ 212 h 539"/>
                <a:gd name="T88" fmla="*/ 497 w 532"/>
                <a:gd name="T89" fmla="*/ 219 h 539"/>
                <a:gd name="T90" fmla="*/ 471 w 532"/>
                <a:gd name="T91" fmla="*/ 147 h 539"/>
                <a:gd name="T92" fmla="*/ 485 w 532"/>
                <a:gd name="T93" fmla="*/ 141 h 539"/>
                <a:gd name="T94" fmla="*/ 470 w 532"/>
                <a:gd name="T95" fmla="*/ 99 h 539"/>
                <a:gd name="T96" fmla="*/ 444 w 532"/>
                <a:gd name="T97" fmla="*/ 73 h 539"/>
                <a:gd name="T98" fmla="*/ 443 w 532"/>
                <a:gd name="T99" fmla="*/ 72 h 539"/>
                <a:gd name="T100" fmla="*/ 411 w 532"/>
                <a:gd name="T101" fmla="*/ 45 h 539"/>
                <a:gd name="T102" fmla="*/ 410 w 532"/>
                <a:gd name="T103" fmla="*/ 44 h 539"/>
                <a:gd name="T104" fmla="*/ 366 w 532"/>
                <a:gd name="T105" fmla="*/ 52 h 539"/>
                <a:gd name="T106" fmla="*/ 338 w 532"/>
                <a:gd name="T107" fmla="*/ 12 h 539"/>
                <a:gd name="T108" fmla="*/ 330 w 532"/>
                <a:gd name="T109" fmla="*/ 41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2" h="539">
                  <a:moveTo>
                    <a:pt x="292" y="32"/>
                  </a:moveTo>
                  <a:lnTo>
                    <a:pt x="250" y="32"/>
                  </a:lnTo>
                  <a:lnTo>
                    <a:pt x="250" y="0"/>
                  </a:lnTo>
                  <a:lnTo>
                    <a:pt x="292" y="0"/>
                  </a:lnTo>
                  <a:lnTo>
                    <a:pt x="292" y="32"/>
                  </a:lnTo>
                  <a:close/>
                  <a:moveTo>
                    <a:pt x="248" y="0"/>
                  </a:moveTo>
                  <a:lnTo>
                    <a:pt x="249" y="0"/>
                  </a:lnTo>
                  <a:lnTo>
                    <a:pt x="250" y="0"/>
                  </a:lnTo>
                  <a:lnTo>
                    <a:pt x="250" y="16"/>
                  </a:lnTo>
                  <a:lnTo>
                    <a:pt x="248" y="0"/>
                  </a:lnTo>
                  <a:close/>
                  <a:moveTo>
                    <a:pt x="252" y="32"/>
                  </a:moveTo>
                  <a:lnTo>
                    <a:pt x="216" y="37"/>
                  </a:lnTo>
                  <a:lnTo>
                    <a:pt x="211" y="5"/>
                  </a:lnTo>
                  <a:lnTo>
                    <a:pt x="248" y="0"/>
                  </a:lnTo>
                  <a:lnTo>
                    <a:pt x="252" y="32"/>
                  </a:lnTo>
                  <a:close/>
                  <a:moveTo>
                    <a:pt x="210" y="7"/>
                  </a:moveTo>
                  <a:lnTo>
                    <a:pt x="211" y="5"/>
                  </a:lnTo>
                  <a:lnTo>
                    <a:pt x="211" y="5"/>
                  </a:lnTo>
                  <a:lnTo>
                    <a:pt x="213" y="21"/>
                  </a:lnTo>
                  <a:lnTo>
                    <a:pt x="210" y="7"/>
                  </a:lnTo>
                  <a:close/>
                  <a:moveTo>
                    <a:pt x="217" y="36"/>
                  </a:moveTo>
                  <a:lnTo>
                    <a:pt x="175" y="47"/>
                  </a:lnTo>
                  <a:lnTo>
                    <a:pt x="168" y="17"/>
                  </a:lnTo>
                  <a:lnTo>
                    <a:pt x="210" y="7"/>
                  </a:lnTo>
                  <a:lnTo>
                    <a:pt x="217" y="36"/>
                  </a:lnTo>
                  <a:close/>
                  <a:moveTo>
                    <a:pt x="163" y="19"/>
                  </a:moveTo>
                  <a:lnTo>
                    <a:pt x="165" y="17"/>
                  </a:lnTo>
                  <a:lnTo>
                    <a:pt x="168" y="17"/>
                  </a:lnTo>
                  <a:lnTo>
                    <a:pt x="172" y="32"/>
                  </a:lnTo>
                  <a:lnTo>
                    <a:pt x="163" y="19"/>
                  </a:lnTo>
                  <a:close/>
                  <a:moveTo>
                    <a:pt x="180" y="45"/>
                  </a:moveTo>
                  <a:lnTo>
                    <a:pt x="149" y="66"/>
                  </a:lnTo>
                  <a:lnTo>
                    <a:pt x="131" y="39"/>
                  </a:lnTo>
                  <a:lnTo>
                    <a:pt x="163" y="19"/>
                  </a:lnTo>
                  <a:lnTo>
                    <a:pt x="180" y="45"/>
                  </a:lnTo>
                  <a:close/>
                  <a:moveTo>
                    <a:pt x="149" y="66"/>
                  </a:moveTo>
                  <a:lnTo>
                    <a:pt x="118" y="87"/>
                  </a:lnTo>
                  <a:lnTo>
                    <a:pt x="101" y="61"/>
                  </a:lnTo>
                  <a:lnTo>
                    <a:pt x="131" y="39"/>
                  </a:lnTo>
                  <a:lnTo>
                    <a:pt x="149" y="66"/>
                  </a:lnTo>
                  <a:close/>
                  <a:moveTo>
                    <a:pt x="99" y="62"/>
                  </a:moveTo>
                  <a:lnTo>
                    <a:pt x="100" y="61"/>
                  </a:lnTo>
                  <a:lnTo>
                    <a:pt x="101" y="61"/>
                  </a:lnTo>
                  <a:lnTo>
                    <a:pt x="109" y="74"/>
                  </a:lnTo>
                  <a:lnTo>
                    <a:pt x="99" y="62"/>
                  </a:lnTo>
                  <a:close/>
                  <a:moveTo>
                    <a:pt x="119" y="85"/>
                  </a:moveTo>
                  <a:lnTo>
                    <a:pt x="88" y="112"/>
                  </a:lnTo>
                  <a:lnTo>
                    <a:pt x="68" y="87"/>
                  </a:lnTo>
                  <a:lnTo>
                    <a:pt x="99" y="62"/>
                  </a:lnTo>
                  <a:lnTo>
                    <a:pt x="119" y="85"/>
                  </a:lnTo>
                  <a:close/>
                  <a:moveTo>
                    <a:pt x="64" y="91"/>
                  </a:moveTo>
                  <a:lnTo>
                    <a:pt x="66" y="89"/>
                  </a:lnTo>
                  <a:lnTo>
                    <a:pt x="68" y="87"/>
                  </a:lnTo>
                  <a:lnTo>
                    <a:pt x="77" y="99"/>
                  </a:lnTo>
                  <a:lnTo>
                    <a:pt x="64" y="91"/>
                  </a:lnTo>
                  <a:close/>
                  <a:moveTo>
                    <a:pt x="91" y="108"/>
                  </a:moveTo>
                  <a:lnTo>
                    <a:pt x="70" y="139"/>
                  </a:lnTo>
                  <a:lnTo>
                    <a:pt x="44" y="123"/>
                  </a:lnTo>
                  <a:lnTo>
                    <a:pt x="64" y="91"/>
                  </a:lnTo>
                  <a:lnTo>
                    <a:pt x="91" y="108"/>
                  </a:lnTo>
                  <a:close/>
                  <a:moveTo>
                    <a:pt x="44" y="123"/>
                  </a:moveTo>
                  <a:lnTo>
                    <a:pt x="44" y="123"/>
                  </a:lnTo>
                  <a:lnTo>
                    <a:pt x="44" y="123"/>
                  </a:lnTo>
                  <a:lnTo>
                    <a:pt x="57" y="131"/>
                  </a:lnTo>
                  <a:lnTo>
                    <a:pt x="44" y="123"/>
                  </a:lnTo>
                  <a:close/>
                  <a:moveTo>
                    <a:pt x="70" y="139"/>
                  </a:moveTo>
                  <a:lnTo>
                    <a:pt x="50" y="176"/>
                  </a:lnTo>
                  <a:lnTo>
                    <a:pt x="22" y="159"/>
                  </a:lnTo>
                  <a:lnTo>
                    <a:pt x="44" y="123"/>
                  </a:lnTo>
                  <a:lnTo>
                    <a:pt x="70" y="139"/>
                  </a:lnTo>
                  <a:close/>
                  <a:moveTo>
                    <a:pt x="21" y="162"/>
                  </a:moveTo>
                  <a:lnTo>
                    <a:pt x="22" y="160"/>
                  </a:lnTo>
                  <a:lnTo>
                    <a:pt x="22" y="159"/>
                  </a:lnTo>
                  <a:lnTo>
                    <a:pt x="36" y="168"/>
                  </a:lnTo>
                  <a:lnTo>
                    <a:pt x="21" y="162"/>
                  </a:lnTo>
                  <a:close/>
                  <a:moveTo>
                    <a:pt x="51" y="174"/>
                  </a:moveTo>
                  <a:lnTo>
                    <a:pt x="35" y="210"/>
                  </a:lnTo>
                  <a:lnTo>
                    <a:pt x="6" y="198"/>
                  </a:lnTo>
                  <a:lnTo>
                    <a:pt x="21" y="162"/>
                  </a:lnTo>
                  <a:lnTo>
                    <a:pt x="51" y="174"/>
                  </a:lnTo>
                  <a:close/>
                  <a:moveTo>
                    <a:pt x="5" y="202"/>
                  </a:moveTo>
                  <a:lnTo>
                    <a:pt x="5" y="200"/>
                  </a:lnTo>
                  <a:lnTo>
                    <a:pt x="6" y="198"/>
                  </a:lnTo>
                  <a:lnTo>
                    <a:pt x="20" y="204"/>
                  </a:lnTo>
                  <a:lnTo>
                    <a:pt x="5" y="202"/>
                  </a:lnTo>
                  <a:close/>
                  <a:moveTo>
                    <a:pt x="36" y="206"/>
                  </a:moveTo>
                  <a:lnTo>
                    <a:pt x="30" y="243"/>
                  </a:lnTo>
                  <a:lnTo>
                    <a:pt x="0" y="238"/>
                  </a:lnTo>
                  <a:lnTo>
                    <a:pt x="5" y="202"/>
                  </a:lnTo>
                  <a:lnTo>
                    <a:pt x="36" y="206"/>
                  </a:lnTo>
                  <a:close/>
                  <a:moveTo>
                    <a:pt x="0" y="241"/>
                  </a:moveTo>
                  <a:lnTo>
                    <a:pt x="0" y="239"/>
                  </a:lnTo>
                  <a:lnTo>
                    <a:pt x="0" y="238"/>
                  </a:lnTo>
                  <a:lnTo>
                    <a:pt x="15" y="241"/>
                  </a:lnTo>
                  <a:lnTo>
                    <a:pt x="0" y="241"/>
                  </a:lnTo>
                  <a:close/>
                  <a:moveTo>
                    <a:pt x="30" y="241"/>
                  </a:moveTo>
                  <a:lnTo>
                    <a:pt x="30" y="282"/>
                  </a:lnTo>
                  <a:lnTo>
                    <a:pt x="0" y="282"/>
                  </a:lnTo>
                  <a:lnTo>
                    <a:pt x="0" y="241"/>
                  </a:lnTo>
                  <a:lnTo>
                    <a:pt x="30" y="241"/>
                  </a:lnTo>
                  <a:close/>
                  <a:moveTo>
                    <a:pt x="0" y="284"/>
                  </a:moveTo>
                  <a:lnTo>
                    <a:pt x="0" y="283"/>
                  </a:lnTo>
                  <a:lnTo>
                    <a:pt x="0" y="282"/>
                  </a:lnTo>
                  <a:lnTo>
                    <a:pt x="15" y="282"/>
                  </a:lnTo>
                  <a:lnTo>
                    <a:pt x="0" y="284"/>
                  </a:lnTo>
                  <a:close/>
                  <a:moveTo>
                    <a:pt x="30" y="281"/>
                  </a:moveTo>
                  <a:lnTo>
                    <a:pt x="36" y="323"/>
                  </a:lnTo>
                  <a:lnTo>
                    <a:pt x="5" y="326"/>
                  </a:lnTo>
                  <a:lnTo>
                    <a:pt x="0" y="284"/>
                  </a:lnTo>
                  <a:lnTo>
                    <a:pt x="30" y="281"/>
                  </a:lnTo>
                  <a:close/>
                  <a:moveTo>
                    <a:pt x="5" y="329"/>
                  </a:moveTo>
                  <a:lnTo>
                    <a:pt x="5" y="328"/>
                  </a:lnTo>
                  <a:lnTo>
                    <a:pt x="5" y="326"/>
                  </a:lnTo>
                  <a:lnTo>
                    <a:pt x="20" y="324"/>
                  </a:lnTo>
                  <a:lnTo>
                    <a:pt x="5" y="329"/>
                  </a:lnTo>
                  <a:close/>
                  <a:moveTo>
                    <a:pt x="36" y="320"/>
                  </a:moveTo>
                  <a:lnTo>
                    <a:pt x="46" y="356"/>
                  </a:lnTo>
                  <a:lnTo>
                    <a:pt x="15" y="364"/>
                  </a:lnTo>
                  <a:lnTo>
                    <a:pt x="5" y="329"/>
                  </a:lnTo>
                  <a:lnTo>
                    <a:pt x="36" y="320"/>
                  </a:lnTo>
                  <a:close/>
                  <a:moveTo>
                    <a:pt x="16" y="366"/>
                  </a:moveTo>
                  <a:lnTo>
                    <a:pt x="16" y="365"/>
                  </a:lnTo>
                  <a:lnTo>
                    <a:pt x="15" y="364"/>
                  </a:lnTo>
                  <a:lnTo>
                    <a:pt x="30" y="360"/>
                  </a:lnTo>
                  <a:lnTo>
                    <a:pt x="16" y="366"/>
                  </a:lnTo>
                  <a:close/>
                  <a:moveTo>
                    <a:pt x="45" y="354"/>
                  </a:moveTo>
                  <a:lnTo>
                    <a:pt x="61" y="391"/>
                  </a:lnTo>
                  <a:lnTo>
                    <a:pt x="32" y="403"/>
                  </a:lnTo>
                  <a:lnTo>
                    <a:pt x="16" y="366"/>
                  </a:lnTo>
                  <a:lnTo>
                    <a:pt x="45" y="354"/>
                  </a:lnTo>
                  <a:close/>
                  <a:moveTo>
                    <a:pt x="35" y="407"/>
                  </a:moveTo>
                  <a:lnTo>
                    <a:pt x="33" y="405"/>
                  </a:lnTo>
                  <a:lnTo>
                    <a:pt x="32" y="403"/>
                  </a:lnTo>
                  <a:lnTo>
                    <a:pt x="47" y="397"/>
                  </a:lnTo>
                  <a:lnTo>
                    <a:pt x="35" y="407"/>
                  </a:lnTo>
                  <a:close/>
                  <a:moveTo>
                    <a:pt x="58" y="387"/>
                  </a:moveTo>
                  <a:lnTo>
                    <a:pt x="85" y="418"/>
                  </a:lnTo>
                  <a:lnTo>
                    <a:pt x="60" y="439"/>
                  </a:lnTo>
                  <a:lnTo>
                    <a:pt x="35" y="407"/>
                  </a:lnTo>
                  <a:lnTo>
                    <a:pt x="58" y="387"/>
                  </a:lnTo>
                  <a:close/>
                  <a:moveTo>
                    <a:pt x="61" y="440"/>
                  </a:moveTo>
                  <a:lnTo>
                    <a:pt x="61" y="439"/>
                  </a:lnTo>
                  <a:lnTo>
                    <a:pt x="60" y="439"/>
                  </a:lnTo>
                  <a:lnTo>
                    <a:pt x="72" y="429"/>
                  </a:lnTo>
                  <a:lnTo>
                    <a:pt x="61" y="440"/>
                  </a:lnTo>
                  <a:close/>
                  <a:moveTo>
                    <a:pt x="84" y="417"/>
                  </a:moveTo>
                  <a:lnTo>
                    <a:pt x="110" y="444"/>
                  </a:lnTo>
                  <a:lnTo>
                    <a:pt x="88" y="465"/>
                  </a:lnTo>
                  <a:lnTo>
                    <a:pt x="61" y="440"/>
                  </a:lnTo>
                  <a:lnTo>
                    <a:pt x="84" y="417"/>
                  </a:lnTo>
                  <a:close/>
                  <a:moveTo>
                    <a:pt x="89" y="466"/>
                  </a:moveTo>
                  <a:lnTo>
                    <a:pt x="88" y="466"/>
                  </a:lnTo>
                  <a:lnTo>
                    <a:pt x="88" y="465"/>
                  </a:lnTo>
                  <a:lnTo>
                    <a:pt x="99" y="454"/>
                  </a:lnTo>
                  <a:lnTo>
                    <a:pt x="89" y="466"/>
                  </a:lnTo>
                  <a:close/>
                  <a:moveTo>
                    <a:pt x="109" y="443"/>
                  </a:moveTo>
                  <a:lnTo>
                    <a:pt x="140" y="468"/>
                  </a:lnTo>
                  <a:lnTo>
                    <a:pt x="120" y="493"/>
                  </a:lnTo>
                  <a:lnTo>
                    <a:pt x="89" y="466"/>
                  </a:lnTo>
                  <a:lnTo>
                    <a:pt x="109" y="443"/>
                  </a:lnTo>
                  <a:close/>
                  <a:moveTo>
                    <a:pt x="123" y="495"/>
                  </a:moveTo>
                  <a:lnTo>
                    <a:pt x="121" y="494"/>
                  </a:lnTo>
                  <a:lnTo>
                    <a:pt x="120" y="493"/>
                  </a:lnTo>
                  <a:lnTo>
                    <a:pt x="130" y="481"/>
                  </a:lnTo>
                  <a:lnTo>
                    <a:pt x="123" y="495"/>
                  </a:lnTo>
                  <a:close/>
                  <a:moveTo>
                    <a:pt x="137" y="466"/>
                  </a:moveTo>
                  <a:lnTo>
                    <a:pt x="168" y="483"/>
                  </a:lnTo>
                  <a:lnTo>
                    <a:pt x="154" y="510"/>
                  </a:lnTo>
                  <a:lnTo>
                    <a:pt x="123" y="495"/>
                  </a:lnTo>
                  <a:lnTo>
                    <a:pt x="137" y="466"/>
                  </a:lnTo>
                  <a:close/>
                  <a:moveTo>
                    <a:pt x="155" y="511"/>
                  </a:moveTo>
                  <a:lnTo>
                    <a:pt x="156" y="511"/>
                  </a:lnTo>
                  <a:lnTo>
                    <a:pt x="154" y="510"/>
                  </a:lnTo>
                  <a:lnTo>
                    <a:pt x="161" y="496"/>
                  </a:lnTo>
                  <a:lnTo>
                    <a:pt x="155" y="511"/>
                  </a:lnTo>
                  <a:close/>
                  <a:moveTo>
                    <a:pt x="167" y="482"/>
                  </a:moveTo>
                  <a:lnTo>
                    <a:pt x="204" y="498"/>
                  </a:lnTo>
                  <a:lnTo>
                    <a:pt x="192" y="527"/>
                  </a:lnTo>
                  <a:lnTo>
                    <a:pt x="155" y="511"/>
                  </a:lnTo>
                  <a:lnTo>
                    <a:pt x="167" y="482"/>
                  </a:lnTo>
                  <a:close/>
                  <a:moveTo>
                    <a:pt x="196" y="528"/>
                  </a:moveTo>
                  <a:lnTo>
                    <a:pt x="194" y="528"/>
                  </a:lnTo>
                  <a:lnTo>
                    <a:pt x="192" y="527"/>
                  </a:lnTo>
                  <a:lnTo>
                    <a:pt x="198" y="512"/>
                  </a:lnTo>
                  <a:lnTo>
                    <a:pt x="196" y="528"/>
                  </a:lnTo>
                  <a:close/>
                  <a:moveTo>
                    <a:pt x="200" y="497"/>
                  </a:moveTo>
                  <a:lnTo>
                    <a:pt x="242" y="502"/>
                  </a:lnTo>
                  <a:lnTo>
                    <a:pt x="238" y="533"/>
                  </a:lnTo>
                  <a:lnTo>
                    <a:pt x="196" y="528"/>
                  </a:lnTo>
                  <a:lnTo>
                    <a:pt x="200" y="497"/>
                  </a:lnTo>
                  <a:close/>
                  <a:moveTo>
                    <a:pt x="242" y="502"/>
                  </a:moveTo>
                  <a:lnTo>
                    <a:pt x="283" y="507"/>
                  </a:lnTo>
                  <a:lnTo>
                    <a:pt x="279" y="538"/>
                  </a:lnTo>
                  <a:lnTo>
                    <a:pt x="238" y="533"/>
                  </a:lnTo>
                  <a:lnTo>
                    <a:pt x="242" y="502"/>
                  </a:lnTo>
                  <a:close/>
                  <a:moveTo>
                    <a:pt x="285" y="538"/>
                  </a:moveTo>
                  <a:lnTo>
                    <a:pt x="282" y="539"/>
                  </a:lnTo>
                  <a:lnTo>
                    <a:pt x="279" y="538"/>
                  </a:lnTo>
                  <a:lnTo>
                    <a:pt x="281" y="522"/>
                  </a:lnTo>
                  <a:lnTo>
                    <a:pt x="285" y="538"/>
                  </a:lnTo>
                  <a:close/>
                  <a:moveTo>
                    <a:pt x="277" y="507"/>
                  </a:moveTo>
                  <a:lnTo>
                    <a:pt x="314" y="497"/>
                  </a:lnTo>
                  <a:lnTo>
                    <a:pt x="322" y="528"/>
                  </a:lnTo>
                  <a:lnTo>
                    <a:pt x="285" y="538"/>
                  </a:lnTo>
                  <a:lnTo>
                    <a:pt x="277" y="507"/>
                  </a:lnTo>
                  <a:close/>
                  <a:moveTo>
                    <a:pt x="314" y="497"/>
                  </a:moveTo>
                  <a:lnTo>
                    <a:pt x="313" y="497"/>
                  </a:lnTo>
                  <a:lnTo>
                    <a:pt x="314" y="497"/>
                  </a:lnTo>
                  <a:lnTo>
                    <a:pt x="318" y="512"/>
                  </a:lnTo>
                  <a:lnTo>
                    <a:pt x="314" y="497"/>
                  </a:lnTo>
                  <a:close/>
                  <a:moveTo>
                    <a:pt x="314" y="497"/>
                  </a:moveTo>
                  <a:lnTo>
                    <a:pt x="356" y="487"/>
                  </a:lnTo>
                  <a:lnTo>
                    <a:pt x="364" y="516"/>
                  </a:lnTo>
                  <a:lnTo>
                    <a:pt x="322" y="528"/>
                  </a:lnTo>
                  <a:lnTo>
                    <a:pt x="314" y="497"/>
                  </a:lnTo>
                  <a:close/>
                  <a:moveTo>
                    <a:pt x="367" y="515"/>
                  </a:moveTo>
                  <a:lnTo>
                    <a:pt x="365" y="516"/>
                  </a:lnTo>
                  <a:lnTo>
                    <a:pt x="364" y="516"/>
                  </a:lnTo>
                  <a:lnTo>
                    <a:pt x="360" y="502"/>
                  </a:lnTo>
                  <a:lnTo>
                    <a:pt x="367" y="515"/>
                  </a:lnTo>
                  <a:close/>
                  <a:moveTo>
                    <a:pt x="353" y="488"/>
                  </a:moveTo>
                  <a:lnTo>
                    <a:pt x="384" y="471"/>
                  </a:lnTo>
                  <a:lnTo>
                    <a:pt x="398" y="500"/>
                  </a:lnTo>
                  <a:lnTo>
                    <a:pt x="367" y="515"/>
                  </a:lnTo>
                  <a:lnTo>
                    <a:pt x="353" y="488"/>
                  </a:lnTo>
                  <a:close/>
                  <a:moveTo>
                    <a:pt x="400" y="499"/>
                  </a:moveTo>
                  <a:lnTo>
                    <a:pt x="400" y="499"/>
                  </a:lnTo>
                  <a:lnTo>
                    <a:pt x="398" y="500"/>
                  </a:lnTo>
                  <a:lnTo>
                    <a:pt x="392" y="486"/>
                  </a:lnTo>
                  <a:lnTo>
                    <a:pt x="400" y="499"/>
                  </a:lnTo>
                  <a:close/>
                  <a:moveTo>
                    <a:pt x="382" y="472"/>
                  </a:moveTo>
                  <a:lnTo>
                    <a:pt x="414" y="452"/>
                  </a:lnTo>
                  <a:lnTo>
                    <a:pt x="431" y="479"/>
                  </a:lnTo>
                  <a:lnTo>
                    <a:pt x="400" y="499"/>
                  </a:lnTo>
                  <a:lnTo>
                    <a:pt x="382" y="472"/>
                  </a:lnTo>
                  <a:close/>
                  <a:moveTo>
                    <a:pt x="432" y="478"/>
                  </a:moveTo>
                  <a:lnTo>
                    <a:pt x="431" y="478"/>
                  </a:lnTo>
                  <a:lnTo>
                    <a:pt x="431" y="479"/>
                  </a:lnTo>
                  <a:lnTo>
                    <a:pt x="422" y="465"/>
                  </a:lnTo>
                  <a:lnTo>
                    <a:pt x="432" y="478"/>
                  </a:lnTo>
                  <a:close/>
                  <a:moveTo>
                    <a:pt x="412" y="453"/>
                  </a:moveTo>
                  <a:lnTo>
                    <a:pt x="444" y="427"/>
                  </a:lnTo>
                  <a:lnTo>
                    <a:pt x="464" y="451"/>
                  </a:lnTo>
                  <a:lnTo>
                    <a:pt x="432" y="478"/>
                  </a:lnTo>
                  <a:lnTo>
                    <a:pt x="412" y="453"/>
                  </a:lnTo>
                  <a:close/>
                  <a:moveTo>
                    <a:pt x="467" y="448"/>
                  </a:moveTo>
                  <a:lnTo>
                    <a:pt x="466" y="449"/>
                  </a:lnTo>
                  <a:lnTo>
                    <a:pt x="464" y="451"/>
                  </a:lnTo>
                  <a:lnTo>
                    <a:pt x="454" y="439"/>
                  </a:lnTo>
                  <a:lnTo>
                    <a:pt x="467" y="448"/>
                  </a:lnTo>
                  <a:close/>
                  <a:moveTo>
                    <a:pt x="441" y="431"/>
                  </a:moveTo>
                  <a:lnTo>
                    <a:pt x="462" y="399"/>
                  </a:lnTo>
                  <a:lnTo>
                    <a:pt x="487" y="416"/>
                  </a:lnTo>
                  <a:lnTo>
                    <a:pt x="467" y="448"/>
                  </a:lnTo>
                  <a:lnTo>
                    <a:pt x="441" y="431"/>
                  </a:lnTo>
                  <a:close/>
                  <a:moveTo>
                    <a:pt x="488" y="415"/>
                  </a:moveTo>
                  <a:lnTo>
                    <a:pt x="488" y="416"/>
                  </a:lnTo>
                  <a:lnTo>
                    <a:pt x="487" y="416"/>
                  </a:lnTo>
                  <a:lnTo>
                    <a:pt x="474" y="407"/>
                  </a:lnTo>
                  <a:lnTo>
                    <a:pt x="488" y="415"/>
                  </a:lnTo>
                  <a:close/>
                  <a:moveTo>
                    <a:pt x="461" y="400"/>
                  </a:moveTo>
                  <a:lnTo>
                    <a:pt x="482" y="363"/>
                  </a:lnTo>
                  <a:lnTo>
                    <a:pt x="509" y="379"/>
                  </a:lnTo>
                  <a:lnTo>
                    <a:pt x="488" y="415"/>
                  </a:lnTo>
                  <a:lnTo>
                    <a:pt x="461" y="400"/>
                  </a:lnTo>
                  <a:close/>
                  <a:moveTo>
                    <a:pt x="510" y="378"/>
                  </a:moveTo>
                  <a:lnTo>
                    <a:pt x="510" y="378"/>
                  </a:lnTo>
                  <a:lnTo>
                    <a:pt x="509" y="379"/>
                  </a:lnTo>
                  <a:lnTo>
                    <a:pt x="496" y="372"/>
                  </a:lnTo>
                  <a:lnTo>
                    <a:pt x="510" y="378"/>
                  </a:lnTo>
                  <a:close/>
                  <a:moveTo>
                    <a:pt x="481" y="365"/>
                  </a:moveTo>
                  <a:lnTo>
                    <a:pt x="497" y="329"/>
                  </a:lnTo>
                  <a:lnTo>
                    <a:pt x="525" y="341"/>
                  </a:lnTo>
                  <a:lnTo>
                    <a:pt x="510" y="378"/>
                  </a:lnTo>
                  <a:lnTo>
                    <a:pt x="481" y="365"/>
                  </a:lnTo>
                  <a:close/>
                  <a:moveTo>
                    <a:pt x="527" y="336"/>
                  </a:moveTo>
                  <a:lnTo>
                    <a:pt x="526" y="339"/>
                  </a:lnTo>
                  <a:lnTo>
                    <a:pt x="525" y="341"/>
                  </a:lnTo>
                  <a:lnTo>
                    <a:pt x="511" y="335"/>
                  </a:lnTo>
                  <a:lnTo>
                    <a:pt x="527" y="336"/>
                  </a:lnTo>
                  <a:close/>
                  <a:moveTo>
                    <a:pt x="496" y="333"/>
                  </a:moveTo>
                  <a:lnTo>
                    <a:pt x="501" y="291"/>
                  </a:lnTo>
                  <a:lnTo>
                    <a:pt x="532" y="295"/>
                  </a:lnTo>
                  <a:lnTo>
                    <a:pt x="527" y="336"/>
                  </a:lnTo>
                  <a:lnTo>
                    <a:pt x="496" y="333"/>
                  </a:lnTo>
                  <a:close/>
                  <a:moveTo>
                    <a:pt x="532" y="293"/>
                  </a:moveTo>
                  <a:lnTo>
                    <a:pt x="532" y="294"/>
                  </a:lnTo>
                  <a:lnTo>
                    <a:pt x="532" y="295"/>
                  </a:lnTo>
                  <a:lnTo>
                    <a:pt x="516" y="293"/>
                  </a:lnTo>
                  <a:lnTo>
                    <a:pt x="532" y="293"/>
                  </a:lnTo>
                  <a:close/>
                  <a:moveTo>
                    <a:pt x="501" y="293"/>
                  </a:moveTo>
                  <a:lnTo>
                    <a:pt x="501" y="256"/>
                  </a:lnTo>
                  <a:lnTo>
                    <a:pt x="532" y="256"/>
                  </a:lnTo>
                  <a:lnTo>
                    <a:pt x="532" y="293"/>
                  </a:lnTo>
                  <a:lnTo>
                    <a:pt x="501" y="293"/>
                  </a:lnTo>
                  <a:close/>
                  <a:moveTo>
                    <a:pt x="532" y="254"/>
                  </a:moveTo>
                  <a:lnTo>
                    <a:pt x="532" y="255"/>
                  </a:lnTo>
                  <a:lnTo>
                    <a:pt x="532" y="256"/>
                  </a:lnTo>
                  <a:lnTo>
                    <a:pt x="516" y="256"/>
                  </a:lnTo>
                  <a:lnTo>
                    <a:pt x="532" y="254"/>
                  </a:lnTo>
                  <a:close/>
                  <a:moveTo>
                    <a:pt x="501" y="258"/>
                  </a:moveTo>
                  <a:lnTo>
                    <a:pt x="496" y="217"/>
                  </a:lnTo>
                  <a:lnTo>
                    <a:pt x="527" y="212"/>
                  </a:lnTo>
                  <a:lnTo>
                    <a:pt x="532" y="254"/>
                  </a:lnTo>
                  <a:lnTo>
                    <a:pt x="501" y="258"/>
                  </a:lnTo>
                  <a:close/>
                  <a:moveTo>
                    <a:pt x="526" y="210"/>
                  </a:moveTo>
                  <a:lnTo>
                    <a:pt x="526" y="211"/>
                  </a:lnTo>
                  <a:lnTo>
                    <a:pt x="527" y="212"/>
                  </a:lnTo>
                  <a:lnTo>
                    <a:pt x="511" y="215"/>
                  </a:lnTo>
                  <a:lnTo>
                    <a:pt x="526" y="210"/>
                  </a:lnTo>
                  <a:close/>
                  <a:moveTo>
                    <a:pt x="497" y="219"/>
                  </a:moveTo>
                  <a:lnTo>
                    <a:pt x="485" y="182"/>
                  </a:lnTo>
                  <a:lnTo>
                    <a:pt x="516" y="174"/>
                  </a:lnTo>
                  <a:lnTo>
                    <a:pt x="526" y="210"/>
                  </a:lnTo>
                  <a:lnTo>
                    <a:pt x="497" y="219"/>
                  </a:lnTo>
                  <a:close/>
                  <a:moveTo>
                    <a:pt x="515" y="172"/>
                  </a:moveTo>
                  <a:lnTo>
                    <a:pt x="516" y="173"/>
                  </a:lnTo>
                  <a:lnTo>
                    <a:pt x="516" y="174"/>
                  </a:lnTo>
                  <a:lnTo>
                    <a:pt x="501" y="178"/>
                  </a:lnTo>
                  <a:lnTo>
                    <a:pt x="515" y="172"/>
                  </a:lnTo>
                  <a:close/>
                  <a:moveTo>
                    <a:pt x="486" y="184"/>
                  </a:moveTo>
                  <a:lnTo>
                    <a:pt x="471" y="147"/>
                  </a:lnTo>
                  <a:lnTo>
                    <a:pt x="500" y="135"/>
                  </a:lnTo>
                  <a:lnTo>
                    <a:pt x="515" y="172"/>
                  </a:lnTo>
                  <a:lnTo>
                    <a:pt x="486" y="184"/>
                  </a:lnTo>
                  <a:close/>
                  <a:moveTo>
                    <a:pt x="498" y="131"/>
                  </a:moveTo>
                  <a:lnTo>
                    <a:pt x="499" y="133"/>
                  </a:lnTo>
                  <a:lnTo>
                    <a:pt x="500" y="135"/>
                  </a:lnTo>
                  <a:lnTo>
                    <a:pt x="485" y="141"/>
                  </a:lnTo>
                  <a:lnTo>
                    <a:pt x="498" y="131"/>
                  </a:lnTo>
                  <a:close/>
                  <a:moveTo>
                    <a:pt x="473" y="151"/>
                  </a:moveTo>
                  <a:lnTo>
                    <a:pt x="447" y="120"/>
                  </a:lnTo>
                  <a:lnTo>
                    <a:pt x="471" y="100"/>
                  </a:lnTo>
                  <a:lnTo>
                    <a:pt x="498" y="131"/>
                  </a:lnTo>
                  <a:lnTo>
                    <a:pt x="473" y="151"/>
                  </a:lnTo>
                  <a:close/>
                  <a:moveTo>
                    <a:pt x="470" y="99"/>
                  </a:moveTo>
                  <a:lnTo>
                    <a:pt x="470" y="99"/>
                  </a:lnTo>
                  <a:lnTo>
                    <a:pt x="471" y="100"/>
                  </a:lnTo>
                  <a:lnTo>
                    <a:pt x="459" y="111"/>
                  </a:lnTo>
                  <a:lnTo>
                    <a:pt x="470" y="99"/>
                  </a:lnTo>
                  <a:close/>
                  <a:moveTo>
                    <a:pt x="448" y="121"/>
                  </a:moveTo>
                  <a:lnTo>
                    <a:pt x="422" y="95"/>
                  </a:lnTo>
                  <a:lnTo>
                    <a:pt x="444" y="73"/>
                  </a:lnTo>
                  <a:lnTo>
                    <a:pt x="470" y="99"/>
                  </a:lnTo>
                  <a:lnTo>
                    <a:pt x="448" y="121"/>
                  </a:lnTo>
                  <a:close/>
                  <a:moveTo>
                    <a:pt x="443" y="72"/>
                  </a:moveTo>
                  <a:lnTo>
                    <a:pt x="444" y="73"/>
                  </a:lnTo>
                  <a:lnTo>
                    <a:pt x="444" y="73"/>
                  </a:lnTo>
                  <a:lnTo>
                    <a:pt x="433" y="84"/>
                  </a:lnTo>
                  <a:lnTo>
                    <a:pt x="443" y="72"/>
                  </a:lnTo>
                  <a:close/>
                  <a:moveTo>
                    <a:pt x="423" y="96"/>
                  </a:moveTo>
                  <a:lnTo>
                    <a:pt x="392" y="70"/>
                  </a:lnTo>
                  <a:lnTo>
                    <a:pt x="412" y="45"/>
                  </a:lnTo>
                  <a:lnTo>
                    <a:pt x="443" y="72"/>
                  </a:lnTo>
                  <a:lnTo>
                    <a:pt x="423" y="96"/>
                  </a:lnTo>
                  <a:close/>
                  <a:moveTo>
                    <a:pt x="410" y="44"/>
                  </a:moveTo>
                  <a:lnTo>
                    <a:pt x="411" y="45"/>
                  </a:lnTo>
                  <a:lnTo>
                    <a:pt x="412" y="45"/>
                  </a:lnTo>
                  <a:lnTo>
                    <a:pt x="402" y="57"/>
                  </a:lnTo>
                  <a:lnTo>
                    <a:pt x="410" y="44"/>
                  </a:lnTo>
                  <a:close/>
                  <a:moveTo>
                    <a:pt x="393" y="71"/>
                  </a:moveTo>
                  <a:lnTo>
                    <a:pt x="362" y="50"/>
                  </a:lnTo>
                  <a:lnTo>
                    <a:pt x="379" y="24"/>
                  </a:lnTo>
                  <a:lnTo>
                    <a:pt x="410" y="44"/>
                  </a:lnTo>
                  <a:lnTo>
                    <a:pt x="393" y="71"/>
                  </a:lnTo>
                  <a:close/>
                  <a:moveTo>
                    <a:pt x="374" y="22"/>
                  </a:moveTo>
                  <a:lnTo>
                    <a:pt x="377" y="23"/>
                  </a:lnTo>
                  <a:lnTo>
                    <a:pt x="379" y="24"/>
                  </a:lnTo>
                  <a:lnTo>
                    <a:pt x="370" y="37"/>
                  </a:lnTo>
                  <a:lnTo>
                    <a:pt x="374" y="22"/>
                  </a:lnTo>
                  <a:close/>
                  <a:moveTo>
                    <a:pt x="366" y="52"/>
                  </a:moveTo>
                  <a:lnTo>
                    <a:pt x="329" y="41"/>
                  </a:lnTo>
                  <a:lnTo>
                    <a:pt x="338" y="12"/>
                  </a:lnTo>
                  <a:lnTo>
                    <a:pt x="374" y="22"/>
                  </a:lnTo>
                  <a:lnTo>
                    <a:pt x="366" y="52"/>
                  </a:lnTo>
                  <a:close/>
                  <a:moveTo>
                    <a:pt x="338" y="12"/>
                  </a:moveTo>
                  <a:lnTo>
                    <a:pt x="340" y="12"/>
                  </a:lnTo>
                  <a:lnTo>
                    <a:pt x="338" y="12"/>
                  </a:lnTo>
                  <a:lnTo>
                    <a:pt x="333" y="27"/>
                  </a:lnTo>
                  <a:lnTo>
                    <a:pt x="338" y="12"/>
                  </a:lnTo>
                  <a:close/>
                  <a:moveTo>
                    <a:pt x="330" y="41"/>
                  </a:moveTo>
                  <a:lnTo>
                    <a:pt x="289" y="31"/>
                  </a:lnTo>
                  <a:lnTo>
                    <a:pt x="296" y="0"/>
                  </a:lnTo>
                  <a:lnTo>
                    <a:pt x="338" y="12"/>
                  </a:lnTo>
                  <a:lnTo>
                    <a:pt x="330" y="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64" name="Freeform 252">
              <a:extLst>
                <a:ext uri="{FF2B5EF4-FFF2-40B4-BE49-F238E27FC236}">
                  <a16:creationId xmlns:a16="http://schemas.microsoft.com/office/drawing/2014/main" id="{23C7E0CE-D783-B9DF-536A-964EB91C8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554"/>
              <a:ext cx="101" cy="101"/>
            </a:xfrm>
            <a:custGeom>
              <a:avLst/>
              <a:gdLst>
                <a:gd name="T0" fmla="*/ 449 w 502"/>
                <a:gd name="T1" fmla="*/ 100 h 501"/>
                <a:gd name="T2" fmla="*/ 423 w 502"/>
                <a:gd name="T3" fmla="*/ 68 h 501"/>
                <a:gd name="T4" fmla="*/ 392 w 502"/>
                <a:gd name="T5" fmla="*/ 41 h 501"/>
                <a:gd name="T6" fmla="*/ 360 w 502"/>
                <a:gd name="T7" fmla="*/ 26 h 501"/>
                <a:gd name="T8" fmla="*/ 324 w 502"/>
                <a:gd name="T9" fmla="*/ 11 h 501"/>
                <a:gd name="T10" fmla="*/ 288 w 502"/>
                <a:gd name="T11" fmla="*/ 0 h 501"/>
                <a:gd name="T12" fmla="*/ 246 w 502"/>
                <a:gd name="T13" fmla="*/ 0 h 501"/>
                <a:gd name="T14" fmla="*/ 209 w 502"/>
                <a:gd name="T15" fmla="*/ 0 h 501"/>
                <a:gd name="T16" fmla="*/ 172 w 502"/>
                <a:gd name="T17" fmla="*/ 11 h 501"/>
                <a:gd name="T18" fmla="*/ 136 w 502"/>
                <a:gd name="T19" fmla="*/ 26 h 501"/>
                <a:gd name="T20" fmla="*/ 99 w 502"/>
                <a:gd name="T21" fmla="*/ 48 h 501"/>
                <a:gd name="T22" fmla="*/ 68 w 502"/>
                <a:gd name="T23" fmla="*/ 78 h 501"/>
                <a:gd name="T24" fmla="*/ 42 w 502"/>
                <a:gd name="T25" fmla="*/ 110 h 501"/>
                <a:gd name="T26" fmla="*/ 22 w 502"/>
                <a:gd name="T27" fmla="*/ 141 h 501"/>
                <a:gd name="T28" fmla="*/ 10 w 502"/>
                <a:gd name="T29" fmla="*/ 178 h 501"/>
                <a:gd name="T30" fmla="*/ 0 w 502"/>
                <a:gd name="T31" fmla="*/ 214 h 501"/>
                <a:gd name="T32" fmla="*/ 0 w 502"/>
                <a:gd name="T33" fmla="*/ 256 h 501"/>
                <a:gd name="T34" fmla="*/ 0 w 502"/>
                <a:gd name="T35" fmla="*/ 292 h 501"/>
                <a:gd name="T36" fmla="*/ 10 w 502"/>
                <a:gd name="T37" fmla="*/ 329 h 501"/>
                <a:gd name="T38" fmla="*/ 27 w 502"/>
                <a:gd name="T39" fmla="*/ 366 h 501"/>
                <a:gd name="T40" fmla="*/ 47 w 502"/>
                <a:gd name="T41" fmla="*/ 402 h 501"/>
                <a:gd name="T42" fmla="*/ 74 w 502"/>
                <a:gd name="T43" fmla="*/ 433 h 501"/>
                <a:gd name="T44" fmla="*/ 104 w 502"/>
                <a:gd name="T45" fmla="*/ 459 h 501"/>
                <a:gd name="T46" fmla="*/ 141 w 502"/>
                <a:gd name="T47" fmla="*/ 475 h 501"/>
                <a:gd name="T48" fmla="*/ 178 w 502"/>
                <a:gd name="T49" fmla="*/ 491 h 501"/>
                <a:gd name="T50" fmla="*/ 214 w 502"/>
                <a:gd name="T51" fmla="*/ 501 h 501"/>
                <a:gd name="T52" fmla="*/ 251 w 502"/>
                <a:gd name="T53" fmla="*/ 501 h 501"/>
                <a:gd name="T54" fmla="*/ 293 w 502"/>
                <a:gd name="T55" fmla="*/ 501 h 501"/>
                <a:gd name="T56" fmla="*/ 330 w 502"/>
                <a:gd name="T57" fmla="*/ 491 h 501"/>
                <a:gd name="T58" fmla="*/ 365 w 502"/>
                <a:gd name="T59" fmla="*/ 475 h 501"/>
                <a:gd name="T60" fmla="*/ 402 w 502"/>
                <a:gd name="T61" fmla="*/ 454 h 501"/>
                <a:gd name="T62" fmla="*/ 434 w 502"/>
                <a:gd name="T63" fmla="*/ 423 h 501"/>
                <a:gd name="T64" fmla="*/ 455 w 502"/>
                <a:gd name="T65" fmla="*/ 397 h 501"/>
                <a:gd name="T66" fmla="*/ 475 w 502"/>
                <a:gd name="T67" fmla="*/ 361 h 501"/>
                <a:gd name="T68" fmla="*/ 491 w 502"/>
                <a:gd name="T69" fmla="*/ 324 h 501"/>
                <a:gd name="T70" fmla="*/ 502 w 502"/>
                <a:gd name="T71" fmla="*/ 287 h 501"/>
                <a:gd name="T72" fmla="*/ 502 w 502"/>
                <a:gd name="T73" fmla="*/ 250 h 501"/>
                <a:gd name="T74" fmla="*/ 496 w 502"/>
                <a:gd name="T75" fmla="*/ 209 h 501"/>
                <a:gd name="T76" fmla="*/ 491 w 502"/>
                <a:gd name="T77" fmla="*/ 172 h 501"/>
                <a:gd name="T78" fmla="*/ 475 w 502"/>
                <a:gd name="T79" fmla="*/ 136 h 501"/>
                <a:gd name="T80" fmla="*/ 449 w 502"/>
                <a:gd name="T81" fmla="*/ 10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2" h="501">
                  <a:moveTo>
                    <a:pt x="449" y="100"/>
                  </a:moveTo>
                  <a:lnTo>
                    <a:pt x="423" y="68"/>
                  </a:lnTo>
                  <a:lnTo>
                    <a:pt x="392" y="41"/>
                  </a:lnTo>
                  <a:lnTo>
                    <a:pt x="360" y="26"/>
                  </a:lnTo>
                  <a:lnTo>
                    <a:pt x="324" y="11"/>
                  </a:lnTo>
                  <a:lnTo>
                    <a:pt x="288" y="0"/>
                  </a:lnTo>
                  <a:lnTo>
                    <a:pt x="246" y="0"/>
                  </a:lnTo>
                  <a:lnTo>
                    <a:pt x="209" y="0"/>
                  </a:lnTo>
                  <a:lnTo>
                    <a:pt x="172" y="11"/>
                  </a:lnTo>
                  <a:lnTo>
                    <a:pt x="136" y="26"/>
                  </a:lnTo>
                  <a:lnTo>
                    <a:pt x="99" y="48"/>
                  </a:lnTo>
                  <a:lnTo>
                    <a:pt x="68" y="78"/>
                  </a:lnTo>
                  <a:lnTo>
                    <a:pt x="42" y="110"/>
                  </a:lnTo>
                  <a:lnTo>
                    <a:pt x="22" y="141"/>
                  </a:lnTo>
                  <a:lnTo>
                    <a:pt x="10" y="178"/>
                  </a:lnTo>
                  <a:lnTo>
                    <a:pt x="0" y="214"/>
                  </a:lnTo>
                  <a:lnTo>
                    <a:pt x="0" y="256"/>
                  </a:lnTo>
                  <a:lnTo>
                    <a:pt x="0" y="292"/>
                  </a:lnTo>
                  <a:lnTo>
                    <a:pt x="10" y="329"/>
                  </a:lnTo>
                  <a:lnTo>
                    <a:pt x="27" y="366"/>
                  </a:lnTo>
                  <a:lnTo>
                    <a:pt x="47" y="402"/>
                  </a:lnTo>
                  <a:lnTo>
                    <a:pt x="74" y="433"/>
                  </a:lnTo>
                  <a:lnTo>
                    <a:pt x="104" y="459"/>
                  </a:lnTo>
                  <a:lnTo>
                    <a:pt x="141" y="475"/>
                  </a:lnTo>
                  <a:lnTo>
                    <a:pt x="178" y="491"/>
                  </a:lnTo>
                  <a:lnTo>
                    <a:pt x="214" y="501"/>
                  </a:lnTo>
                  <a:lnTo>
                    <a:pt x="251" y="501"/>
                  </a:lnTo>
                  <a:lnTo>
                    <a:pt x="293" y="501"/>
                  </a:lnTo>
                  <a:lnTo>
                    <a:pt x="330" y="491"/>
                  </a:lnTo>
                  <a:lnTo>
                    <a:pt x="365" y="475"/>
                  </a:lnTo>
                  <a:lnTo>
                    <a:pt x="402" y="454"/>
                  </a:lnTo>
                  <a:lnTo>
                    <a:pt x="434" y="423"/>
                  </a:lnTo>
                  <a:lnTo>
                    <a:pt x="455" y="397"/>
                  </a:lnTo>
                  <a:lnTo>
                    <a:pt x="475" y="361"/>
                  </a:lnTo>
                  <a:lnTo>
                    <a:pt x="491" y="324"/>
                  </a:lnTo>
                  <a:lnTo>
                    <a:pt x="502" y="287"/>
                  </a:lnTo>
                  <a:lnTo>
                    <a:pt x="502" y="250"/>
                  </a:lnTo>
                  <a:lnTo>
                    <a:pt x="496" y="209"/>
                  </a:lnTo>
                  <a:lnTo>
                    <a:pt x="491" y="172"/>
                  </a:lnTo>
                  <a:lnTo>
                    <a:pt x="475" y="136"/>
                  </a:lnTo>
                  <a:lnTo>
                    <a:pt x="449" y="100"/>
                  </a:lnTo>
                  <a:close/>
                </a:path>
              </a:pathLst>
            </a:custGeom>
            <a:solidFill>
              <a:srgbClr val="813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65" name="Freeform 253">
              <a:extLst>
                <a:ext uri="{FF2B5EF4-FFF2-40B4-BE49-F238E27FC236}">
                  <a16:creationId xmlns:a16="http://schemas.microsoft.com/office/drawing/2014/main" id="{463EDF88-597F-4778-B949-80D27BD9DE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0" y="2551"/>
              <a:ext cx="107" cy="107"/>
            </a:xfrm>
            <a:custGeom>
              <a:avLst/>
              <a:gdLst>
                <a:gd name="T0" fmla="*/ 449 w 532"/>
                <a:gd name="T1" fmla="*/ 72 h 533"/>
                <a:gd name="T2" fmla="*/ 397 w 532"/>
                <a:gd name="T3" fmla="*/ 70 h 533"/>
                <a:gd name="T4" fmla="*/ 417 w 532"/>
                <a:gd name="T5" fmla="*/ 46 h 533"/>
                <a:gd name="T6" fmla="*/ 414 w 532"/>
                <a:gd name="T7" fmla="*/ 44 h 533"/>
                <a:gd name="T8" fmla="*/ 381 w 532"/>
                <a:gd name="T9" fmla="*/ 28 h 533"/>
                <a:gd name="T10" fmla="*/ 344 w 532"/>
                <a:gd name="T11" fmla="*/ 12 h 533"/>
                <a:gd name="T12" fmla="*/ 299 w 532"/>
                <a:gd name="T13" fmla="*/ 31 h 533"/>
                <a:gd name="T14" fmla="*/ 307 w 532"/>
                <a:gd name="T15" fmla="*/ 1 h 533"/>
                <a:gd name="T16" fmla="*/ 303 w 532"/>
                <a:gd name="T17" fmla="*/ 0 h 533"/>
                <a:gd name="T18" fmla="*/ 261 w 532"/>
                <a:gd name="T19" fmla="*/ 32 h 533"/>
                <a:gd name="T20" fmla="*/ 228 w 532"/>
                <a:gd name="T21" fmla="*/ 31 h 533"/>
                <a:gd name="T22" fmla="*/ 182 w 532"/>
                <a:gd name="T23" fmla="*/ 12 h 533"/>
                <a:gd name="T24" fmla="*/ 145 w 532"/>
                <a:gd name="T25" fmla="*/ 28 h 533"/>
                <a:gd name="T26" fmla="*/ 151 w 532"/>
                <a:gd name="T27" fmla="*/ 42 h 533"/>
                <a:gd name="T28" fmla="*/ 159 w 532"/>
                <a:gd name="T29" fmla="*/ 55 h 533"/>
                <a:gd name="T30" fmla="*/ 125 w 532"/>
                <a:gd name="T31" fmla="*/ 74 h 533"/>
                <a:gd name="T32" fmla="*/ 71 w 532"/>
                <a:gd name="T33" fmla="*/ 84 h 533"/>
                <a:gd name="T34" fmla="*/ 45 w 532"/>
                <a:gd name="T35" fmla="*/ 116 h 533"/>
                <a:gd name="T36" fmla="*/ 57 w 532"/>
                <a:gd name="T37" fmla="*/ 126 h 533"/>
                <a:gd name="T38" fmla="*/ 70 w 532"/>
                <a:gd name="T39" fmla="*/ 134 h 533"/>
                <a:gd name="T40" fmla="*/ 51 w 532"/>
                <a:gd name="T41" fmla="*/ 161 h 533"/>
                <a:gd name="T42" fmla="*/ 30 w 532"/>
                <a:gd name="T43" fmla="*/ 235 h 533"/>
                <a:gd name="T44" fmla="*/ 0 w 532"/>
                <a:gd name="T45" fmla="*/ 226 h 533"/>
                <a:gd name="T46" fmla="*/ 0 w 532"/>
                <a:gd name="T47" fmla="*/ 230 h 533"/>
                <a:gd name="T48" fmla="*/ 30 w 532"/>
                <a:gd name="T49" fmla="*/ 272 h 533"/>
                <a:gd name="T50" fmla="*/ 30 w 532"/>
                <a:gd name="T51" fmla="*/ 304 h 533"/>
                <a:gd name="T52" fmla="*/ 11 w 532"/>
                <a:gd name="T53" fmla="*/ 350 h 533"/>
                <a:gd name="T54" fmla="*/ 26 w 532"/>
                <a:gd name="T55" fmla="*/ 388 h 533"/>
                <a:gd name="T56" fmla="*/ 42 w 532"/>
                <a:gd name="T57" fmla="*/ 382 h 533"/>
                <a:gd name="T58" fmla="*/ 55 w 532"/>
                <a:gd name="T59" fmla="*/ 374 h 533"/>
                <a:gd name="T60" fmla="*/ 74 w 532"/>
                <a:gd name="T61" fmla="*/ 408 h 533"/>
                <a:gd name="T62" fmla="*/ 77 w 532"/>
                <a:gd name="T63" fmla="*/ 460 h 533"/>
                <a:gd name="T64" fmla="*/ 110 w 532"/>
                <a:gd name="T65" fmla="*/ 488 h 533"/>
                <a:gd name="T66" fmla="*/ 119 w 532"/>
                <a:gd name="T67" fmla="*/ 475 h 533"/>
                <a:gd name="T68" fmla="*/ 125 w 532"/>
                <a:gd name="T69" fmla="*/ 461 h 533"/>
                <a:gd name="T70" fmla="*/ 188 w 532"/>
                <a:gd name="T71" fmla="*/ 522 h 533"/>
                <a:gd name="T72" fmla="*/ 233 w 532"/>
                <a:gd name="T73" fmla="*/ 502 h 533"/>
                <a:gd name="T74" fmla="*/ 225 w 532"/>
                <a:gd name="T75" fmla="*/ 533 h 533"/>
                <a:gd name="T76" fmla="*/ 229 w 532"/>
                <a:gd name="T77" fmla="*/ 533 h 533"/>
                <a:gd name="T78" fmla="*/ 266 w 532"/>
                <a:gd name="T79" fmla="*/ 502 h 533"/>
                <a:gd name="T80" fmla="*/ 304 w 532"/>
                <a:gd name="T81" fmla="*/ 502 h 533"/>
                <a:gd name="T82" fmla="*/ 350 w 532"/>
                <a:gd name="T83" fmla="*/ 521 h 533"/>
                <a:gd name="T84" fmla="*/ 386 w 532"/>
                <a:gd name="T85" fmla="*/ 506 h 533"/>
                <a:gd name="T86" fmla="*/ 380 w 532"/>
                <a:gd name="T87" fmla="*/ 491 h 533"/>
                <a:gd name="T88" fmla="*/ 373 w 532"/>
                <a:gd name="T89" fmla="*/ 478 h 533"/>
                <a:gd name="T90" fmla="*/ 407 w 532"/>
                <a:gd name="T91" fmla="*/ 459 h 533"/>
                <a:gd name="T92" fmla="*/ 461 w 532"/>
                <a:gd name="T93" fmla="*/ 449 h 533"/>
                <a:gd name="T94" fmla="*/ 482 w 532"/>
                <a:gd name="T95" fmla="*/ 422 h 533"/>
                <a:gd name="T96" fmla="*/ 470 w 532"/>
                <a:gd name="T97" fmla="*/ 413 h 533"/>
                <a:gd name="T98" fmla="*/ 456 w 532"/>
                <a:gd name="T99" fmla="*/ 405 h 533"/>
                <a:gd name="T100" fmla="*/ 476 w 532"/>
                <a:gd name="T101" fmla="*/ 370 h 533"/>
                <a:gd name="T102" fmla="*/ 521 w 532"/>
                <a:gd name="T103" fmla="*/ 345 h 533"/>
                <a:gd name="T104" fmla="*/ 531 w 532"/>
                <a:gd name="T105" fmla="*/ 307 h 533"/>
                <a:gd name="T106" fmla="*/ 517 w 532"/>
                <a:gd name="T107" fmla="*/ 303 h 533"/>
                <a:gd name="T108" fmla="*/ 501 w 532"/>
                <a:gd name="T109" fmla="*/ 303 h 533"/>
                <a:gd name="T110" fmla="*/ 501 w 532"/>
                <a:gd name="T111" fmla="*/ 269 h 533"/>
                <a:gd name="T112" fmla="*/ 526 w 532"/>
                <a:gd name="T113" fmla="*/ 221 h 533"/>
                <a:gd name="T114" fmla="*/ 522 w 532"/>
                <a:gd name="T115" fmla="*/ 186 h 533"/>
                <a:gd name="T116" fmla="*/ 506 w 532"/>
                <a:gd name="T117" fmla="*/ 188 h 533"/>
                <a:gd name="T118" fmla="*/ 491 w 532"/>
                <a:gd name="T119" fmla="*/ 194 h 533"/>
                <a:gd name="T120" fmla="*/ 477 w 532"/>
                <a:gd name="T121" fmla="*/ 16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2" h="533">
                  <a:moveTo>
                    <a:pt x="453" y="126"/>
                  </a:moveTo>
                  <a:lnTo>
                    <a:pt x="426" y="94"/>
                  </a:lnTo>
                  <a:lnTo>
                    <a:pt x="451" y="74"/>
                  </a:lnTo>
                  <a:lnTo>
                    <a:pt x="476" y="105"/>
                  </a:lnTo>
                  <a:lnTo>
                    <a:pt x="453" y="126"/>
                  </a:lnTo>
                  <a:close/>
                  <a:moveTo>
                    <a:pt x="449" y="72"/>
                  </a:moveTo>
                  <a:lnTo>
                    <a:pt x="450" y="73"/>
                  </a:lnTo>
                  <a:lnTo>
                    <a:pt x="451" y="74"/>
                  </a:lnTo>
                  <a:lnTo>
                    <a:pt x="438" y="84"/>
                  </a:lnTo>
                  <a:lnTo>
                    <a:pt x="449" y="72"/>
                  </a:lnTo>
                  <a:close/>
                  <a:moveTo>
                    <a:pt x="428" y="96"/>
                  </a:moveTo>
                  <a:lnTo>
                    <a:pt x="397" y="70"/>
                  </a:lnTo>
                  <a:lnTo>
                    <a:pt x="417" y="46"/>
                  </a:lnTo>
                  <a:lnTo>
                    <a:pt x="449" y="72"/>
                  </a:lnTo>
                  <a:lnTo>
                    <a:pt x="428" y="96"/>
                  </a:lnTo>
                  <a:close/>
                  <a:moveTo>
                    <a:pt x="414" y="44"/>
                  </a:moveTo>
                  <a:lnTo>
                    <a:pt x="416" y="45"/>
                  </a:lnTo>
                  <a:lnTo>
                    <a:pt x="417" y="46"/>
                  </a:lnTo>
                  <a:lnTo>
                    <a:pt x="407" y="57"/>
                  </a:lnTo>
                  <a:lnTo>
                    <a:pt x="414" y="44"/>
                  </a:lnTo>
                  <a:close/>
                  <a:moveTo>
                    <a:pt x="400" y="72"/>
                  </a:moveTo>
                  <a:lnTo>
                    <a:pt x="369" y="56"/>
                  </a:lnTo>
                  <a:lnTo>
                    <a:pt x="382" y="28"/>
                  </a:lnTo>
                  <a:lnTo>
                    <a:pt x="414" y="44"/>
                  </a:lnTo>
                  <a:lnTo>
                    <a:pt x="400" y="72"/>
                  </a:lnTo>
                  <a:close/>
                  <a:moveTo>
                    <a:pt x="381" y="28"/>
                  </a:moveTo>
                  <a:lnTo>
                    <a:pt x="381" y="28"/>
                  </a:lnTo>
                  <a:lnTo>
                    <a:pt x="382" y="28"/>
                  </a:lnTo>
                  <a:lnTo>
                    <a:pt x="375" y="42"/>
                  </a:lnTo>
                  <a:lnTo>
                    <a:pt x="381" y="28"/>
                  </a:lnTo>
                  <a:close/>
                  <a:moveTo>
                    <a:pt x="369" y="56"/>
                  </a:moveTo>
                  <a:lnTo>
                    <a:pt x="333" y="41"/>
                  </a:lnTo>
                  <a:lnTo>
                    <a:pt x="346" y="13"/>
                  </a:lnTo>
                  <a:lnTo>
                    <a:pt x="381" y="28"/>
                  </a:lnTo>
                  <a:lnTo>
                    <a:pt x="369" y="56"/>
                  </a:lnTo>
                  <a:close/>
                  <a:moveTo>
                    <a:pt x="344" y="12"/>
                  </a:moveTo>
                  <a:lnTo>
                    <a:pt x="345" y="12"/>
                  </a:lnTo>
                  <a:lnTo>
                    <a:pt x="346" y="13"/>
                  </a:lnTo>
                  <a:lnTo>
                    <a:pt x="339" y="27"/>
                  </a:lnTo>
                  <a:lnTo>
                    <a:pt x="344" y="12"/>
                  </a:lnTo>
                  <a:close/>
                  <a:moveTo>
                    <a:pt x="334" y="42"/>
                  </a:moveTo>
                  <a:lnTo>
                    <a:pt x="299" y="31"/>
                  </a:lnTo>
                  <a:lnTo>
                    <a:pt x="307" y="1"/>
                  </a:lnTo>
                  <a:lnTo>
                    <a:pt x="344" y="12"/>
                  </a:lnTo>
                  <a:lnTo>
                    <a:pt x="334" y="42"/>
                  </a:lnTo>
                  <a:close/>
                  <a:moveTo>
                    <a:pt x="303" y="0"/>
                  </a:moveTo>
                  <a:lnTo>
                    <a:pt x="305" y="0"/>
                  </a:lnTo>
                  <a:lnTo>
                    <a:pt x="307" y="1"/>
                  </a:lnTo>
                  <a:lnTo>
                    <a:pt x="303" y="16"/>
                  </a:lnTo>
                  <a:lnTo>
                    <a:pt x="303" y="0"/>
                  </a:lnTo>
                  <a:close/>
                  <a:moveTo>
                    <a:pt x="303" y="32"/>
                  </a:moveTo>
                  <a:lnTo>
                    <a:pt x="261" y="32"/>
                  </a:lnTo>
                  <a:lnTo>
                    <a:pt x="261" y="0"/>
                  </a:lnTo>
                  <a:lnTo>
                    <a:pt x="303" y="0"/>
                  </a:lnTo>
                  <a:lnTo>
                    <a:pt x="303" y="32"/>
                  </a:lnTo>
                  <a:close/>
                  <a:moveTo>
                    <a:pt x="261" y="32"/>
                  </a:moveTo>
                  <a:lnTo>
                    <a:pt x="224" y="32"/>
                  </a:lnTo>
                  <a:lnTo>
                    <a:pt x="224" y="0"/>
                  </a:lnTo>
                  <a:lnTo>
                    <a:pt x="261" y="0"/>
                  </a:lnTo>
                  <a:lnTo>
                    <a:pt x="261" y="32"/>
                  </a:lnTo>
                  <a:close/>
                  <a:moveTo>
                    <a:pt x="220" y="1"/>
                  </a:moveTo>
                  <a:lnTo>
                    <a:pt x="222" y="0"/>
                  </a:lnTo>
                  <a:lnTo>
                    <a:pt x="224" y="0"/>
                  </a:lnTo>
                  <a:lnTo>
                    <a:pt x="224" y="16"/>
                  </a:lnTo>
                  <a:lnTo>
                    <a:pt x="220" y="1"/>
                  </a:lnTo>
                  <a:close/>
                  <a:moveTo>
                    <a:pt x="228" y="31"/>
                  </a:moveTo>
                  <a:lnTo>
                    <a:pt x="192" y="42"/>
                  </a:lnTo>
                  <a:lnTo>
                    <a:pt x="183" y="12"/>
                  </a:lnTo>
                  <a:lnTo>
                    <a:pt x="220" y="1"/>
                  </a:lnTo>
                  <a:lnTo>
                    <a:pt x="228" y="31"/>
                  </a:lnTo>
                  <a:close/>
                  <a:moveTo>
                    <a:pt x="181" y="13"/>
                  </a:moveTo>
                  <a:lnTo>
                    <a:pt x="182" y="12"/>
                  </a:lnTo>
                  <a:lnTo>
                    <a:pt x="183" y="12"/>
                  </a:lnTo>
                  <a:lnTo>
                    <a:pt x="187" y="27"/>
                  </a:lnTo>
                  <a:lnTo>
                    <a:pt x="181" y="13"/>
                  </a:lnTo>
                  <a:close/>
                  <a:moveTo>
                    <a:pt x="194" y="41"/>
                  </a:moveTo>
                  <a:lnTo>
                    <a:pt x="157" y="56"/>
                  </a:lnTo>
                  <a:lnTo>
                    <a:pt x="145" y="28"/>
                  </a:lnTo>
                  <a:lnTo>
                    <a:pt x="181" y="13"/>
                  </a:lnTo>
                  <a:lnTo>
                    <a:pt x="194" y="41"/>
                  </a:lnTo>
                  <a:close/>
                  <a:moveTo>
                    <a:pt x="143" y="29"/>
                  </a:moveTo>
                  <a:lnTo>
                    <a:pt x="144" y="28"/>
                  </a:lnTo>
                  <a:lnTo>
                    <a:pt x="145" y="28"/>
                  </a:lnTo>
                  <a:lnTo>
                    <a:pt x="151" y="42"/>
                  </a:lnTo>
                  <a:lnTo>
                    <a:pt x="143" y="29"/>
                  </a:lnTo>
                  <a:close/>
                  <a:moveTo>
                    <a:pt x="159" y="55"/>
                  </a:moveTo>
                  <a:lnTo>
                    <a:pt x="122" y="77"/>
                  </a:lnTo>
                  <a:lnTo>
                    <a:pt x="107" y="49"/>
                  </a:lnTo>
                  <a:lnTo>
                    <a:pt x="143" y="29"/>
                  </a:lnTo>
                  <a:lnTo>
                    <a:pt x="159" y="55"/>
                  </a:lnTo>
                  <a:close/>
                  <a:moveTo>
                    <a:pt x="103" y="52"/>
                  </a:moveTo>
                  <a:lnTo>
                    <a:pt x="105" y="50"/>
                  </a:lnTo>
                  <a:lnTo>
                    <a:pt x="107" y="49"/>
                  </a:lnTo>
                  <a:lnTo>
                    <a:pt x="114" y="64"/>
                  </a:lnTo>
                  <a:lnTo>
                    <a:pt x="103" y="52"/>
                  </a:lnTo>
                  <a:close/>
                  <a:moveTo>
                    <a:pt x="125" y="74"/>
                  </a:moveTo>
                  <a:lnTo>
                    <a:pt x="94" y="105"/>
                  </a:lnTo>
                  <a:lnTo>
                    <a:pt x="72" y="83"/>
                  </a:lnTo>
                  <a:lnTo>
                    <a:pt x="103" y="52"/>
                  </a:lnTo>
                  <a:lnTo>
                    <a:pt x="125" y="74"/>
                  </a:lnTo>
                  <a:close/>
                  <a:moveTo>
                    <a:pt x="71" y="85"/>
                  </a:moveTo>
                  <a:lnTo>
                    <a:pt x="71" y="84"/>
                  </a:lnTo>
                  <a:lnTo>
                    <a:pt x="72" y="83"/>
                  </a:lnTo>
                  <a:lnTo>
                    <a:pt x="83" y="94"/>
                  </a:lnTo>
                  <a:lnTo>
                    <a:pt x="71" y="85"/>
                  </a:lnTo>
                  <a:close/>
                  <a:moveTo>
                    <a:pt x="95" y="104"/>
                  </a:moveTo>
                  <a:lnTo>
                    <a:pt x="69" y="136"/>
                  </a:lnTo>
                  <a:lnTo>
                    <a:pt x="45" y="116"/>
                  </a:lnTo>
                  <a:lnTo>
                    <a:pt x="71" y="85"/>
                  </a:lnTo>
                  <a:lnTo>
                    <a:pt x="95" y="104"/>
                  </a:lnTo>
                  <a:close/>
                  <a:moveTo>
                    <a:pt x="44" y="118"/>
                  </a:moveTo>
                  <a:lnTo>
                    <a:pt x="44" y="117"/>
                  </a:lnTo>
                  <a:lnTo>
                    <a:pt x="45" y="116"/>
                  </a:lnTo>
                  <a:lnTo>
                    <a:pt x="57" y="126"/>
                  </a:lnTo>
                  <a:lnTo>
                    <a:pt x="44" y="118"/>
                  </a:lnTo>
                  <a:close/>
                  <a:moveTo>
                    <a:pt x="70" y="134"/>
                  </a:moveTo>
                  <a:lnTo>
                    <a:pt x="49" y="166"/>
                  </a:lnTo>
                  <a:lnTo>
                    <a:pt x="23" y="148"/>
                  </a:lnTo>
                  <a:lnTo>
                    <a:pt x="44" y="118"/>
                  </a:lnTo>
                  <a:lnTo>
                    <a:pt x="70" y="134"/>
                  </a:lnTo>
                  <a:close/>
                  <a:moveTo>
                    <a:pt x="21" y="153"/>
                  </a:moveTo>
                  <a:lnTo>
                    <a:pt x="21" y="150"/>
                  </a:lnTo>
                  <a:lnTo>
                    <a:pt x="23" y="148"/>
                  </a:lnTo>
                  <a:lnTo>
                    <a:pt x="37" y="157"/>
                  </a:lnTo>
                  <a:lnTo>
                    <a:pt x="21" y="153"/>
                  </a:lnTo>
                  <a:close/>
                  <a:moveTo>
                    <a:pt x="51" y="161"/>
                  </a:moveTo>
                  <a:lnTo>
                    <a:pt x="41" y="198"/>
                  </a:lnTo>
                  <a:lnTo>
                    <a:pt x="10" y="189"/>
                  </a:lnTo>
                  <a:lnTo>
                    <a:pt x="21" y="153"/>
                  </a:lnTo>
                  <a:lnTo>
                    <a:pt x="51" y="161"/>
                  </a:lnTo>
                  <a:close/>
                  <a:moveTo>
                    <a:pt x="41" y="198"/>
                  </a:moveTo>
                  <a:lnTo>
                    <a:pt x="30" y="235"/>
                  </a:lnTo>
                  <a:lnTo>
                    <a:pt x="0" y="226"/>
                  </a:lnTo>
                  <a:lnTo>
                    <a:pt x="10" y="189"/>
                  </a:lnTo>
                  <a:lnTo>
                    <a:pt x="41" y="198"/>
                  </a:lnTo>
                  <a:close/>
                  <a:moveTo>
                    <a:pt x="0" y="230"/>
                  </a:moveTo>
                  <a:lnTo>
                    <a:pt x="0" y="228"/>
                  </a:lnTo>
                  <a:lnTo>
                    <a:pt x="0" y="226"/>
                  </a:lnTo>
                  <a:lnTo>
                    <a:pt x="15" y="230"/>
                  </a:lnTo>
                  <a:lnTo>
                    <a:pt x="0" y="230"/>
                  </a:lnTo>
                  <a:close/>
                  <a:moveTo>
                    <a:pt x="30" y="230"/>
                  </a:moveTo>
                  <a:lnTo>
                    <a:pt x="30" y="272"/>
                  </a:lnTo>
                  <a:lnTo>
                    <a:pt x="0" y="272"/>
                  </a:lnTo>
                  <a:lnTo>
                    <a:pt x="0" y="230"/>
                  </a:lnTo>
                  <a:lnTo>
                    <a:pt x="30" y="230"/>
                  </a:lnTo>
                  <a:close/>
                  <a:moveTo>
                    <a:pt x="30" y="272"/>
                  </a:moveTo>
                  <a:lnTo>
                    <a:pt x="30" y="308"/>
                  </a:lnTo>
                  <a:lnTo>
                    <a:pt x="0" y="308"/>
                  </a:lnTo>
                  <a:lnTo>
                    <a:pt x="0" y="272"/>
                  </a:lnTo>
                  <a:lnTo>
                    <a:pt x="30" y="272"/>
                  </a:lnTo>
                  <a:close/>
                  <a:moveTo>
                    <a:pt x="0" y="312"/>
                  </a:moveTo>
                  <a:lnTo>
                    <a:pt x="0" y="310"/>
                  </a:lnTo>
                  <a:lnTo>
                    <a:pt x="0" y="308"/>
                  </a:lnTo>
                  <a:lnTo>
                    <a:pt x="15" y="308"/>
                  </a:lnTo>
                  <a:lnTo>
                    <a:pt x="0" y="312"/>
                  </a:lnTo>
                  <a:close/>
                  <a:moveTo>
                    <a:pt x="30" y="304"/>
                  </a:moveTo>
                  <a:lnTo>
                    <a:pt x="41" y="341"/>
                  </a:lnTo>
                  <a:lnTo>
                    <a:pt x="10" y="349"/>
                  </a:lnTo>
                  <a:lnTo>
                    <a:pt x="0" y="312"/>
                  </a:lnTo>
                  <a:lnTo>
                    <a:pt x="30" y="304"/>
                  </a:lnTo>
                  <a:close/>
                  <a:moveTo>
                    <a:pt x="11" y="351"/>
                  </a:moveTo>
                  <a:lnTo>
                    <a:pt x="11" y="350"/>
                  </a:lnTo>
                  <a:lnTo>
                    <a:pt x="10" y="349"/>
                  </a:lnTo>
                  <a:lnTo>
                    <a:pt x="25" y="345"/>
                  </a:lnTo>
                  <a:lnTo>
                    <a:pt x="11" y="351"/>
                  </a:lnTo>
                  <a:close/>
                  <a:moveTo>
                    <a:pt x="40" y="339"/>
                  </a:moveTo>
                  <a:lnTo>
                    <a:pt x="56" y="376"/>
                  </a:lnTo>
                  <a:lnTo>
                    <a:pt x="26" y="388"/>
                  </a:lnTo>
                  <a:lnTo>
                    <a:pt x="11" y="351"/>
                  </a:lnTo>
                  <a:lnTo>
                    <a:pt x="40" y="339"/>
                  </a:lnTo>
                  <a:close/>
                  <a:moveTo>
                    <a:pt x="27" y="390"/>
                  </a:moveTo>
                  <a:lnTo>
                    <a:pt x="27" y="389"/>
                  </a:lnTo>
                  <a:lnTo>
                    <a:pt x="26" y="388"/>
                  </a:lnTo>
                  <a:lnTo>
                    <a:pt x="42" y="382"/>
                  </a:lnTo>
                  <a:lnTo>
                    <a:pt x="27" y="390"/>
                  </a:lnTo>
                  <a:close/>
                  <a:moveTo>
                    <a:pt x="55" y="374"/>
                  </a:moveTo>
                  <a:lnTo>
                    <a:pt x="76" y="410"/>
                  </a:lnTo>
                  <a:lnTo>
                    <a:pt x="49" y="426"/>
                  </a:lnTo>
                  <a:lnTo>
                    <a:pt x="27" y="390"/>
                  </a:lnTo>
                  <a:lnTo>
                    <a:pt x="55" y="374"/>
                  </a:lnTo>
                  <a:close/>
                  <a:moveTo>
                    <a:pt x="50" y="429"/>
                  </a:moveTo>
                  <a:lnTo>
                    <a:pt x="49" y="427"/>
                  </a:lnTo>
                  <a:lnTo>
                    <a:pt x="49" y="426"/>
                  </a:lnTo>
                  <a:lnTo>
                    <a:pt x="62" y="418"/>
                  </a:lnTo>
                  <a:lnTo>
                    <a:pt x="50" y="429"/>
                  </a:lnTo>
                  <a:close/>
                  <a:moveTo>
                    <a:pt x="74" y="408"/>
                  </a:moveTo>
                  <a:lnTo>
                    <a:pt x="101" y="440"/>
                  </a:lnTo>
                  <a:lnTo>
                    <a:pt x="76" y="459"/>
                  </a:lnTo>
                  <a:lnTo>
                    <a:pt x="50" y="429"/>
                  </a:lnTo>
                  <a:lnTo>
                    <a:pt x="74" y="408"/>
                  </a:lnTo>
                  <a:close/>
                  <a:moveTo>
                    <a:pt x="78" y="461"/>
                  </a:moveTo>
                  <a:lnTo>
                    <a:pt x="77" y="460"/>
                  </a:lnTo>
                  <a:lnTo>
                    <a:pt x="76" y="459"/>
                  </a:lnTo>
                  <a:lnTo>
                    <a:pt x="89" y="449"/>
                  </a:lnTo>
                  <a:lnTo>
                    <a:pt x="78" y="461"/>
                  </a:lnTo>
                  <a:close/>
                  <a:moveTo>
                    <a:pt x="99" y="438"/>
                  </a:moveTo>
                  <a:lnTo>
                    <a:pt x="129" y="463"/>
                  </a:lnTo>
                  <a:lnTo>
                    <a:pt x="110" y="488"/>
                  </a:lnTo>
                  <a:lnTo>
                    <a:pt x="78" y="461"/>
                  </a:lnTo>
                  <a:lnTo>
                    <a:pt x="99" y="438"/>
                  </a:lnTo>
                  <a:close/>
                  <a:moveTo>
                    <a:pt x="113" y="490"/>
                  </a:moveTo>
                  <a:lnTo>
                    <a:pt x="111" y="489"/>
                  </a:lnTo>
                  <a:lnTo>
                    <a:pt x="110" y="488"/>
                  </a:lnTo>
                  <a:lnTo>
                    <a:pt x="119" y="475"/>
                  </a:lnTo>
                  <a:lnTo>
                    <a:pt x="113" y="490"/>
                  </a:lnTo>
                  <a:close/>
                  <a:moveTo>
                    <a:pt x="125" y="461"/>
                  </a:moveTo>
                  <a:lnTo>
                    <a:pt x="162" y="477"/>
                  </a:lnTo>
                  <a:lnTo>
                    <a:pt x="150" y="506"/>
                  </a:lnTo>
                  <a:lnTo>
                    <a:pt x="113" y="490"/>
                  </a:lnTo>
                  <a:lnTo>
                    <a:pt x="125" y="461"/>
                  </a:lnTo>
                  <a:close/>
                  <a:moveTo>
                    <a:pt x="162" y="477"/>
                  </a:moveTo>
                  <a:lnTo>
                    <a:pt x="199" y="493"/>
                  </a:lnTo>
                  <a:lnTo>
                    <a:pt x="186" y="521"/>
                  </a:lnTo>
                  <a:lnTo>
                    <a:pt x="150" y="506"/>
                  </a:lnTo>
                  <a:lnTo>
                    <a:pt x="162" y="477"/>
                  </a:lnTo>
                  <a:close/>
                  <a:moveTo>
                    <a:pt x="188" y="522"/>
                  </a:moveTo>
                  <a:lnTo>
                    <a:pt x="187" y="521"/>
                  </a:lnTo>
                  <a:lnTo>
                    <a:pt x="186" y="521"/>
                  </a:lnTo>
                  <a:lnTo>
                    <a:pt x="193" y="507"/>
                  </a:lnTo>
                  <a:lnTo>
                    <a:pt x="188" y="522"/>
                  </a:lnTo>
                  <a:close/>
                  <a:moveTo>
                    <a:pt x="197" y="492"/>
                  </a:moveTo>
                  <a:lnTo>
                    <a:pt x="233" y="502"/>
                  </a:lnTo>
                  <a:lnTo>
                    <a:pt x="225" y="533"/>
                  </a:lnTo>
                  <a:lnTo>
                    <a:pt x="188" y="522"/>
                  </a:lnTo>
                  <a:lnTo>
                    <a:pt x="197" y="492"/>
                  </a:lnTo>
                  <a:close/>
                  <a:moveTo>
                    <a:pt x="229" y="533"/>
                  </a:moveTo>
                  <a:lnTo>
                    <a:pt x="227" y="533"/>
                  </a:lnTo>
                  <a:lnTo>
                    <a:pt x="225" y="533"/>
                  </a:lnTo>
                  <a:lnTo>
                    <a:pt x="229" y="517"/>
                  </a:lnTo>
                  <a:lnTo>
                    <a:pt x="229" y="533"/>
                  </a:lnTo>
                  <a:close/>
                  <a:moveTo>
                    <a:pt x="229" y="502"/>
                  </a:moveTo>
                  <a:lnTo>
                    <a:pt x="266" y="502"/>
                  </a:lnTo>
                  <a:lnTo>
                    <a:pt x="266" y="533"/>
                  </a:lnTo>
                  <a:lnTo>
                    <a:pt x="229" y="533"/>
                  </a:lnTo>
                  <a:lnTo>
                    <a:pt x="229" y="502"/>
                  </a:lnTo>
                  <a:close/>
                  <a:moveTo>
                    <a:pt x="266" y="502"/>
                  </a:moveTo>
                  <a:lnTo>
                    <a:pt x="308" y="502"/>
                  </a:lnTo>
                  <a:lnTo>
                    <a:pt x="308" y="533"/>
                  </a:lnTo>
                  <a:lnTo>
                    <a:pt x="266" y="533"/>
                  </a:lnTo>
                  <a:lnTo>
                    <a:pt x="266" y="502"/>
                  </a:lnTo>
                  <a:close/>
                  <a:moveTo>
                    <a:pt x="312" y="533"/>
                  </a:moveTo>
                  <a:lnTo>
                    <a:pt x="310" y="533"/>
                  </a:lnTo>
                  <a:lnTo>
                    <a:pt x="308" y="533"/>
                  </a:lnTo>
                  <a:lnTo>
                    <a:pt x="308" y="517"/>
                  </a:lnTo>
                  <a:lnTo>
                    <a:pt x="312" y="533"/>
                  </a:lnTo>
                  <a:close/>
                  <a:moveTo>
                    <a:pt x="304" y="502"/>
                  </a:moveTo>
                  <a:lnTo>
                    <a:pt x="339" y="492"/>
                  </a:lnTo>
                  <a:lnTo>
                    <a:pt x="349" y="522"/>
                  </a:lnTo>
                  <a:lnTo>
                    <a:pt x="312" y="533"/>
                  </a:lnTo>
                  <a:lnTo>
                    <a:pt x="304" y="502"/>
                  </a:lnTo>
                  <a:close/>
                  <a:moveTo>
                    <a:pt x="351" y="521"/>
                  </a:moveTo>
                  <a:lnTo>
                    <a:pt x="350" y="521"/>
                  </a:lnTo>
                  <a:lnTo>
                    <a:pt x="349" y="522"/>
                  </a:lnTo>
                  <a:lnTo>
                    <a:pt x="345" y="507"/>
                  </a:lnTo>
                  <a:lnTo>
                    <a:pt x="351" y="521"/>
                  </a:lnTo>
                  <a:close/>
                  <a:moveTo>
                    <a:pt x="338" y="493"/>
                  </a:moveTo>
                  <a:lnTo>
                    <a:pt x="374" y="477"/>
                  </a:lnTo>
                  <a:lnTo>
                    <a:pt x="386" y="506"/>
                  </a:lnTo>
                  <a:lnTo>
                    <a:pt x="351" y="521"/>
                  </a:lnTo>
                  <a:lnTo>
                    <a:pt x="338" y="493"/>
                  </a:lnTo>
                  <a:close/>
                  <a:moveTo>
                    <a:pt x="388" y="505"/>
                  </a:moveTo>
                  <a:lnTo>
                    <a:pt x="387" y="505"/>
                  </a:lnTo>
                  <a:lnTo>
                    <a:pt x="386" y="506"/>
                  </a:lnTo>
                  <a:lnTo>
                    <a:pt x="380" y="491"/>
                  </a:lnTo>
                  <a:lnTo>
                    <a:pt x="388" y="505"/>
                  </a:lnTo>
                  <a:close/>
                  <a:moveTo>
                    <a:pt x="373" y="478"/>
                  </a:moveTo>
                  <a:lnTo>
                    <a:pt x="410" y="457"/>
                  </a:lnTo>
                  <a:lnTo>
                    <a:pt x="425" y="484"/>
                  </a:lnTo>
                  <a:lnTo>
                    <a:pt x="388" y="505"/>
                  </a:lnTo>
                  <a:lnTo>
                    <a:pt x="373" y="478"/>
                  </a:lnTo>
                  <a:close/>
                  <a:moveTo>
                    <a:pt x="428" y="482"/>
                  </a:moveTo>
                  <a:lnTo>
                    <a:pt x="427" y="483"/>
                  </a:lnTo>
                  <a:lnTo>
                    <a:pt x="425" y="484"/>
                  </a:lnTo>
                  <a:lnTo>
                    <a:pt x="417" y="470"/>
                  </a:lnTo>
                  <a:lnTo>
                    <a:pt x="428" y="482"/>
                  </a:lnTo>
                  <a:close/>
                  <a:moveTo>
                    <a:pt x="407" y="459"/>
                  </a:moveTo>
                  <a:lnTo>
                    <a:pt x="437" y="428"/>
                  </a:lnTo>
                  <a:lnTo>
                    <a:pt x="460" y="450"/>
                  </a:lnTo>
                  <a:lnTo>
                    <a:pt x="428" y="482"/>
                  </a:lnTo>
                  <a:lnTo>
                    <a:pt x="407" y="459"/>
                  </a:lnTo>
                  <a:close/>
                  <a:moveTo>
                    <a:pt x="461" y="449"/>
                  </a:moveTo>
                  <a:lnTo>
                    <a:pt x="461" y="449"/>
                  </a:lnTo>
                  <a:lnTo>
                    <a:pt x="460" y="450"/>
                  </a:lnTo>
                  <a:lnTo>
                    <a:pt x="449" y="439"/>
                  </a:lnTo>
                  <a:lnTo>
                    <a:pt x="461" y="449"/>
                  </a:lnTo>
                  <a:close/>
                  <a:moveTo>
                    <a:pt x="436" y="430"/>
                  </a:moveTo>
                  <a:lnTo>
                    <a:pt x="457" y="403"/>
                  </a:lnTo>
                  <a:lnTo>
                    <a:pt x="482" y="422"/>
                  </a:lnTo>
                  <a:lnTo>
                    <a:pt x="461" y="449"/>
                  </a:lnTo>
                  <a:lnTo>
                    <a:pt x="436" y="430"/>
                  </a:lnTo>
                  <a:close/>
                  <a:moveTo>
                    <a:pt x="483" y="420"/>
                  </a:moveTo>
                  <a:lnTo>
                    <a:pt x="482" y="421"/>
                  </a:lnTo>
                  <a:lnTo>
                    <a:pt x="482" y="422"/>
                  </a:lnTo>
                  <a:lnTo>
                    <a:pt x="470" y="413"/>
                  </a:lnTo>
                  <a:lnTo>
                    <a:pt x="483" y="420"/>
                  </a:lnTo>
                  <a:close/>
                  <a:moveTo>
                    <a:pt x="456" y="405"/>
                  </a:moveTo>
                  <a:lnTo>
                    <a:pt x="477" y="368"/>
                  </a:lnTo>
                  <a:lnTo>
                    <a:pt x="504" y="384"/>
                  </a:lnTo>
                  <a:lnTo>
                    <a:pt x="483" y="420"/>
                  </a:lnTo>
                  <a:lnTo>
                    <a:pt x="456" y="405"/>
                  </a:lnTo>
                  <a:close/>
                  <a:moveTo>
                    <a:pt x="505" y="383"/>
                  </a:moveTo>
                  <a:lnTo>
                    <a:pt x="505" y="384"/>
                  </a:lnTo>
                  <a:lnTo>
                    <a:pt x="504" y="384"/>
                  </a:lnTo>
                  <a:lnTo>
                    <a:pt x="490" y="377"/>
                  </a:lnTo>
                  <a:lnTo>
                    <a:pt x="505" y="383"/>
                  </a:lnTo>
                  <a:close/>
                  <a:moveTo>
                    <a:pt x="476" y="370"/>
                  </a:moveTo>
                  <a:lnTo>
                    <a:pt x="491" y="334"/>
                  </a:lnTo>
                  <a:lnTo>
                    <a:pt x="521" y="346"/>
                  </a:lnTo>
                  <a:lnTo>
                    <a:pt x="505" y="383"/>
                  </a:lnTo>
                  <a:lnTo>
                    <a:pt x="476" y="370"/>
                  </a:lnTo>
                  <a:close/>
                  <a:moveTo>
                    <a:pt x="521" y="344"/>
                  </a:moveTo>
                  <a:lnTo>
                    <a:pt x="521" y="345"/>
                  </a:lnTo>
                  <a:lnTo>
                    <a:pt x="521" y="346"/>
                  </a:lnTo>
                  <a:lnTo>
                    <a:pt x="506" y="340"/>
                  </a:lnTo>
                  <a:lnTo>
                    <a:pt x="521" y="344"/>
                  </a:lnTo>
                  <a:close/>
                  <a:moveTo>
                    <a:pt x="491" y="336"/>
                  </a:moveTo>
                  <a:lnTo>
                    <a:pt x="502" y="299"/>
                  </a:lnTo>
                  <a:lnTo>
                    <a:pt x="531" y="307"/>
                  </a:lnTo>
                  <a:lnTo>
                    <a:pt x="521" y="344"/>
                  </a:lnTo>
                  <a:lnTo>
                    <a:pt x="491" y="336"/>
                  </a:lnTo>
                  <a:close/>
                  <a:moveTo>
                    <a:pt x="532" y="303"/>
                  </a:moveTo>
                  <a:lnTo>
                    <a:pt x="532" y="305"/>
                  </a:lnTo>
                  <a:lnTo>
                    <a:pt x="531" y="307"/>
                  </a:lnTo>
                  <a:lnTo>
                    <a:pt x="517" y="303"/>
                  </a:lnTo>
                  <a:lnTo>
                    <a:pt x="532" y="303"/>
                  </a:lnTo>
                  <a:close/>
                  <a:moveTo>
                    <a:pt x="501" y="303"/>
                  </a:moveTo>
                  <a:lnTo>
                    <a:pt x="501" y="266"/>
                  </a:lnTo>
                  <a:lnTo>
                    <a:pt x="532" y="266"/>
                  </a:lnTo>
                  <a:lnTo>
                    <a:pt x="532" y="303"/>
                  </a:lnTo>
                  <a:lnTo>
                    <a:pt x="501" y="303"/>
                  </a:lnTo>
                  <a:close/>
                  <a:moveTo>
                    <a:pt x="532" y="264"/>
                  </a:moveTo>
                  <a:lnTo>
                    <a:pt x="532" y="265"/>
                  </a:lnTo>
                  <a:lnTo>
                    <a:pt x="532" y="266"/>
                  </a:lnTo>
                  <a:lnTo>
                    <a:pt x="517" y="266"/>
                  </a:lnTo>
                  <a:lnTo>
                    <a:pt x="532" y="264"/>
                  </a:lnTo>
                  <a:close/>
                  <a:moveTo>
                    <a:pt x="501" y="269"/>
                  </a:moveTo>
                  <a:lnTo>
                    <a:pt x="496" y="227"/>
                  </a:lnTo>
                  <a:lnTo>
                    <a:pt x="527" y="223"/>
                  </a:lnTo>
                  <a:lnTo>
                    <a:pt x="532" y="264"/>
                  </a:lnTo>
                  <a:lnTo>
                    <a:pt x="501" y="269"/>
                  </a:lnTo>
                  <a:close/>
                  <a:moveTo>
                    <a:pt x="527" y="223"/>
                  </a:moveTo>
                  <a:lnTo>
                    <a:pt x="526" y="221"/>
                  </a:lnTo>
                  <a:lnTo>
                    <a:pt x="527" y="223"/>
                  </a:lnTo>
                  <a:lnTo>
                    <a:pt x="511" y="225"/>
                  </a:lnTo>
                  <a:lnTo>
                    <a:pt x="527" y="223"/>
                  </a:lnTo>
                  <a:close/>
                  <a:moveTo>
                    <a:pt x="496" y="227"/>
                  </a:moveTo>
                  <a:lnTo>
                    <a:pt x="490" y="191"/>
                  </a:lnTo>
                  <a:lnTo>
                    <a:pt x="522" y="186"/>
                  </a:lnTo>
                  <a:lnTo>
                    <a:pt x="527" y="223"/>
                  </a:lnTo>
                  <a:lnTo>
                    <a:pt x="496" y="227"/>
                  </a:lnTo>
                  <a:close/>
                  <a:moveTo>
                    <a:pt x="521" y="182"/>
                  </a:moveTo>
                  <a:lnTo>
                    <a:pt x="521" y="184"/>
                  </a:lnTo>
                  <a:lnTo>
                    <a:pt x="522" y="186"/>
                  </a:lnTo>
                  <a:lnTo>
                    <a:pt x="506" y="188"/>
                  </a:lnTo>
                  <a:lnTo>
                    <a:pt x="521" y="182"/>
                  </a:lnTo>
                  <a:close/>
                  <a:moveTo>
                    <a:pt x="491" y="194"/>
                  </a:moveTo>
                  <a:lnTo>
                    <a:pt x="476" y="158"/>
                  </a:lnTo>
                  <a:lnTo>
                    <a:pt x="505" y="146"/>
                  </a:lnTo>
                  <a:lnTo>
                    <a:pt x="521" y="182"/>
                  </a:lnTo>
                  <a:lnTo>
                    <a:pt x="491" y="194"/>
                  </a:lnTo>
                  <a:close/>
                  <a:moveTo>
                    <a:pt x="504" y="143"/>
                  </a:moveTo>
                  <a:lnTo>
                    <a:pt x="504" y="144"/>
                  </a:lnTo>
                  <a:lnTo>
                    <a:pt x="505" y="146"/>
                  </a:lnTo>
                  <a:lnTo>
                    <a:pt x="490" y="152"/>
                  </a:lnTo>
                  <a:lnTo>
                    <a:pt x="504" y="143"/>
                  </a:lnTo>
                  <a:close/>
                  <a:moveTo>
                    <a:pt x="477" y="160"/>
                  </a:moveTo>
                  <a:lnTo>
                    <a:pt x="452" y="125"/>
                  </a:lnTo>
                  <a:lnTo>
                    <a:pt x="477" y="106"/>
                  </a:lnTo>
                  <a:lnTo>
                    <a:pt x="504" y="143"/>
                  </a:lnTo>
                  <a:lnTo>
                    <a:pt x="477" y="16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66" name="Freeform 254">
              <a:extLst>
                <a:ext uri="{FF2B5EF4-FFF2-40B4-BE49-F238E27FC236}">
                  <a16:creationId xmlns:a16="http://schemas.microsoft.com/office/drawing/2014/main" id="{1044B6F9-A1AB-EC93-2934-E22D860CD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220"/>
              <a:ext cx="100" cy="100"/>
            </a:xfrm>
            <a:custGeom>
              <a:avLst/>
              <a:gdLst>
                <a:gd name="T0" fmla="*/ 423 w 502"/>
                <a:gd name="T1" fmla="*/ 63 h 501"/>
                <a:gd name="T2" fmla="*/ 386 w 502"/>
                <a:gd name="T3" fmla="*/ 42 h 501"/>
                <a:gd name="T4" fmla="*/ 355 w 502"/>
                <a:gd name="T5" fmla="*/ 21 h 501"/>
                <a:gd name="T6" fmla="*/ 318 w 502"/>
                <a:gd name="T7" fmla="*/ 5 h 501"/>
                <a:gd name="T8" fmla="*/ 276 w 502"/>
                <a:gd name="T9" fmla="*/ 0 h 501"/>
                <a:gd name="T10" fmla="*/ 239 w 502"/>
                <a:gd name="T11" fmla="*/ 0 h 501"/>
                <a:gd name="T12" fmla="*/ 199 w 502"/>
                <a:gd name="T13" fmla="*/ 5 h 501"/>
                <a:gd name="T14" fmla="*/ 162 w 502"/>
                <a:gd name="T15" fmla="*/ 16 h 501"/>
                <a:gd name="T16" fmla="*/ 130 w 502"/>
                <a:gd name="T17" fmla="*/ 31 h 501"/>
                <a:gd name="T18" fmla="*/ 94 w 502"/>
                <a:gd name="T19" fmla="*/ 52 h 501"/>
                <a:gd name="T20" fmla="*/ 62 w 502"/>
                <a:gd name="T21" fmla="*/ 84 h 501"/>
                <a:gd name="T22" fmla="*/ 42 w 502"/>
                <a:gd name="T23" fmla="*/ 115 h 501"/>
                <a:gd name="T24" fmla="*/ 20 w 502"/>
                <a:gd name="T25" fmla="*/ 151 h 501"/>
                <a:gd name="T26" fmla="*/ 10 w 502"/>
                <a:gd name="T27" fmla="*/ 188 h 501"/>
                <a:gd name="T28" fmla="*/ 0 w 502"/>
                <a:gd name="T29" fmla="*/ 225 h 501"/>
                <a:gd name="T30" fmla="*/ 0 w 502"/>
                <a:gd name="T31" fmla="*/ 267 h 501"/>
                <a:gd name="T32" fmla="*/ 5 w 502"/>
                <a:gd name="T33" fmla="*/ 303 h 501"/>
                <a:gd name="T34" fmla="*/ 15 w 502"/>
                <a:gd name="T35" fmla="*/ 340 h 501"/>
                <a:gd name="T36" fmla="*/ 31 w 502"/>
                <a:gd name="T37" fmla="*/ 376 h 501"/>
                <a:gd name="T38" fmla="*/ 57 w 502"/>
                <a:gd name="T39" fmla="*/ 407 h 501"/>
                <a:gd name="T40" fmla="*/ 83 w 502"/>
                <a:gd name="T41" fmla="*/ 439 h 501"/>
                <a:gd name="T42" fmla="*/ 115 w 502"/>
                <a:gd name="T43" fmla="*/ 464 h 501"/>
                <a:gd name="T44" fmla="*/ 151 w 502"/>
                <a:gd name="T45" fmla="*/ 481 h 501"/>
                <a:gd name="T46" fmla="*/ 187 w 502"/>
                <a:gd name="T47" fmla="*/ 496 h 501"/>
                <a:gd name="T48" fmla="*/ 224 w 502"/>
                <a:gd name="T49" fmla="*/ 501 h 501"/>
                <a:gd name="T50" fmla="*/ 266 w 502"/>
                <a:gd name="T51" fmla="*/ 501 h 501"/>
                <a:gd name="T52" fmla="*/ 303 w 502"/>
                <a:gd name="T53" fmla="*/ 496 h 501"/>
                <a:gd name="T54" fmla="*/ 339 w 502"/>
                <a:gd name="T55" fmla="*/ 486 h 501"/>
                <a:gd name="T56" fmla="*/ 376 w 502"/>
                <a:gd name="T57" fmla="*/ 470 h 501"/>
                <a:gd name="T58" fmla="*/ 407 w 502"/>
                <a:gd name="T59" fmla="*/ 449 h 501"/>
                <a:gd name="T60" fmla="*/ 438 w 502"/>
                <a:gd name="T61" fmla="*/ 417 h 501"/>
                <a:gd name="T62" fmla="*/ 465 w 502"/>
                <a:gd name="T63" fmla="*/ 387 h 501"/>
                <a:gd name="T64" fmla="*/ 485 w 502"/>
                <a:gd name="T65" fmla="*/ 350 h 501"/>
                <a:gd name="T66" fmla="*/ 495 w 502"/>
                <a:gd name="T67" fmla="*/ 313 h 501"/>
                <a:gd name="T68" fmla="*/ 502 w 502"/>
                <a:gd name="T69" fmla="*/ 277 h 501"/>
                <a:gd name="T70" fmla="*/ 502 w 502"/>
                <a:gd name="T71" fmla="*/ 240 h 501"/>
                <a:gd name="T72" fmla="*/ 502 w 502"/>
                <a:gd name="T73" fmla="*/ 198 h 501"/>
                <a:gd name="T74" fmla="*/ 485 w 502"/>
                <a:gd name="T75" fmla="*/ 162 h 501"/>
                <a:gd name="T76" fmla="*/ 470 w 502"/>
                <a:gd name="T77" fmla="*/ 126 h 501"/>
                <a:gd name="T78" fmla="*/ 448 w 502"/>
                <a:gd name="T79" fmla="*/ 94 h 501"/>
                <a:gd name="T80" fmla="*/ 423 w 502"/>
                <a:gd name="T81" fmla="*/ 63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2" h="501">
                  <a:moveTo>
                    <a:pt x="423" y="63"/>
                  </a:moveTo>
                  <a:lnTo>
                    <a:pt x="386" y="42"/>
                  </a:lnTo>
                  <a:lnTo>
                    <a:pt x="355" y="21"/>
                  </a:lnTo>
                  <a:lnTo>
                    <a:pt x="318" y="5"/>
                  </a:lnTo>
                  <a:lnTo>
                    <a:pt x="276" y="0"/>
                  </a:lnTo>
                  <a:lnTo>
                    <a:pt x="239" y="0"/>
                  </a:lnTo>
                  <a:lnTo>
                    <a:pt x="199" y="5"/>
                  </a:lnTo>
                  <a:lnTo>
                    <a:pt x="162" y="16"/>
                  </a:lnTo>
                  <a:lnTo>
                    <a:pt x="130" y="31"/>
                  </a:lnTo>
                  <a:lnTo>
                    <a:pt x="94" y="52"/>
                  </a:lnTo>
                  <a:lnTo>
                    <a:pt x="62" y="84"/>
                  </a:lnTo>
                  <a:lnTo>
                    <a:pt x="42" y="115"/>
                  </a:lnTo>
                  <a:lnTo>
                    <a:pt x="20" y="151"/>
                  </a:lnTo>
                  <a:lnTo>
                    <a:pt x="10" y="188"/>
                  </a:lnTo>
                  <a:lnTo>
                    <a:pt x="0" y="225"/>
                  </a:lnTo>
                  <a:lnTo>
                    <a:pt x="0" y="267"/>
                  </a:lnTo>
                  <a:lnTo>
                    <a:pt x="5" y="303"/>
                  </a:lnTo>
                  <a:lnTo>
                    <a:pt x="15" y="340"/>
                  </a:lnTo>
                  <a:lnTo>
                    <a:pt x="31" y="376"/>
                  </a:lnTo>
                  <a:lnTo>
                    <a:pt x="57" y="407"/>
                  </a:lnTo>
                  <a:lnTo>
                    <a:pt x="83" y="439"/>
                  </a:lnTo>
                  <a:lnTo>
                    <a:pt x="115" y="464"/>
                  </a:lnTo>
                  <a:lnTo>
                    <a:pt x="151" y="481"/>
                  </a:lnTo>
                  <a:lnTo>
                    <a:pt x="187" y="496"/>
                  </a:lnTo>
                  <a:lnTo>
                    <a:pt x="224" y="501"/>
                  </a:lnTo>
                  <a:lnTo>
                    <a:pt x="266" y="501"/>
                  </a:lnTo>
                  <a:lnTo>
                    <a:pt x="303" y="496"/>
                  </a:lnTo>
                  <a:lnTo>
                    <a:pt x="339" y="486"/>
                  </a:lnTo>
                  <a:lnTo>
                    <a:pt x="376" y="470"/>
                  </a:lnTo>
                  <a:lnTo>
                    <a:pt x="407" y="449"/>
                  </a:lnTo>
                  <a:lnTo>
                    <a:pt x="438" y="417"/>
                  </a:lnTo>
                  <a:lnTo>
                    <a:pt x="465" y="387"/>
                  </a:lnTo>
                  <a:lnTo>
                    <a:pt x="485" y="350"/>
                  </a:lnTo>
                  <a:lnTo>
                    <a:pt x="495" y="313"/>
                  </a:lnTo>
                  <a:lnTo>
                    <a:pt x="502" y="277"/>
                  </a:lnTo>
                  <a:lnTo>
                    <a:pt x="502" y="240"/>
                  </a:lnTo>
                  <a:lnTo>
                    <a:pt x="502" y="198"/>
                  </a:lnTo>
                  <a:lnTo>
                    <a:pt x="485" y="162"/>
                  </a:lnTo>
                  <a:lnTo>
                    <a:pt x="470" y="126"/>
                  </a:lnTo>
                  <a:lnTo>
                    <a:pt x="448" y="94"/>
                  </a:lnTo>
                  <a:lnTo>
                    <a:pt x="423" y="63"/>
                  </a:lnTo>
                  <a:close/>
                </a:path>
              </a:pathLst>
            </a:custGeom>
            <a:solidFill>
              <a:srgbClr val="813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67" name="Freeform 255">
              <a:extLst>
                <a:ext uri="{FF2B5EF4-FFF2-40B4-BE49-F238E27FC236}">
                  <a16:creationId xmlns:a16="http://schemas.microsoft.com/office/drawing/2014/main" id="{22194E68-6D83-4BB6-3854-1912D50B3E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" y="2216"/>
              <a:ext cx="107" cy="107"/>
            </a:xfrm>
            <a:custGeom>
              <a:avLst/>
              <a:gdLst>
                <a:gd name="T0" fmla="*/ 394 w 533"/>
                <a:gd name="T1" fmla="*/ 71 h 533"/>
                <a:gd name="T2" fmla="*/ 362 w 533"/>
                <a:gd name="T3" fmla="*/ 50 h 533"/>
                <a:gd name="T4" fmla="*/ 380 w 533"/>
                <a:gd name="T5" fmla="*/ 24 h 533"/>
                <a:gd name="T6" fmla="*/ 377 w 533"/>
                <a:gd name="T7" fmla="*/ 23 h 533"/>
                <a:gd name="T8" fmla="*/ 336 w 533"/>
                <a:gd name="T9" fmla="*/ 6 h 533"/>
                <a:gd name="T10" fmla="*/ 292 w 533"/>
                <a:gd name="T11" fmla="*/ 0 h 533"/>
                <a:gd name="T12" fmla="*/ 255 w 533"/>
                <a:gd name="T13" fmla="*/ 32 h 533"/>
                <a:gd name="T14" fmla="*/ 255 w 533"/>
                <a:gd name="T15" fmla="*/ 0 h 533"/>
                <a:gd name="T16" fmla="*/ 254 w 533"/>
                <a:gd name="T17" fmla="*/ 0 h 533"/>
                <a:gd name="T18" fmla="*/ 209 w 533"/>
                <a:gd name="T19" fmla="*/ 6 h 533"/>
                <a:gd name="T20" fmla="*/ 171 w 533"/>
                <a:gd name="T21" fmla="*/ 17 h 533"/>
                <a:gd name="T22" fmla="*/ 153 w 533"/>
                <a:gd name="T23" fmla="*/ 61 h 533"/>
                <a:gd name="T24" fmla="*/ 139 w 533"/>
                <a:gd name="T25" fmla="*/ 34 h 533"/>
                <a:gd name="T26" fmla="*/ 138 w 533"/>
                <a:gd name="T27" fmla="*/ 34 h 533"/>
                <a:gd name="T28" fmla="*/ 98 w 533"/>
                <a:gd name="T29" fmla="*/ 57 h 533"/>
                <a:gd name="T30" fmla="*/ 66 w 533"/>
                <a:gd name="T31" fmla="*/ 91 h 533"/>
                <a:gd name="T32" fmla="*/ 71 w 533"/>
                <a:gd name="T33" fmla="*/ 140 h 533"/>
                <a:gd name="T34" fmla="*/ 44 w 533"/>
                <a:gd name="T35" fmla="*/ 122 h 533"/>
                <a:gd name="T36" fmla="*/ 44 w 533"/>
                <a:gd name="T37" fmla="*/ 123 h 533"/>
                <a:gd name="T38" fmla="*/ 22 w 533"/>
                <a:gd name="T39" fmla="*/ 163 h 533"/>
                <a:gd name="T40" fmla="*/ 41 w 533"/>
                <a:gd name="T41" fmla="*/ 208 h 533"/>
                <a:gd name="T42" fmla="*/ 0 w 533"/>
                <a:gd name="T43" fmla="*/ 239 h 533"/>
                <a:gd name="T44" fmla="*/ 0 w 533"/>
                <a:gd name="T45" fmla="*/ 283 h 533"/>
                <a:gd name="T46" fmla="*/ 16 w 533"/>
                <a:gd name="T47" fmla="*/ 283 h 533"/>
                <a:gd name="T48" fmla="*/ 31 w 533"/>
                <a:gd name="T49" fmla="*/ 280 h 533"/>
                <a:gd name="T50" fmla="*/ 36 w 533"/>
                <a:gd name="T51" fmla="*/ 315 h 533"/>
                <a:gd name="T52" fmla="*/ 17 w 533"/>
                <a:gd name="T53" fmla="*/ 361 h 533"/>
                <a:gd name="T54" fmla="*/ 33 w 533"/>
                <a:gd name="T55" fmla="*/ 398 h 533"/>
                <a:gd name="T56" fmla="*/ 47 w 533"/>
                <a:gd name="T57" fmla="*/ 392 h 533"/>
                <a:gd name="T58" fmla="*/ 60 w 533"/>
                <a:gd name="T59" fmla="*/ 382 h 533"/>
                <a:gd name="T60" fmla="*/ 89 w 533"/>
                <a:gd name="T61" fmla="*/ 467 h 533"/>
                <a:gd name="T62" fmla="*/ 140 w 533"/>
                <a:gd name="T63" fmla="*/ 469 h 533"/>
                <a:gd name="T64" fmla="*/ 121 w 533"/>
                <a:gd name="T65" fmla="*/ 493 h 533"/>
                <a:gd name="T66" fmla="*/ 125 w 533"/>
                <a:gd name="T67" fmla="*/ 496 h 533"/>
                <a:gd name="T68" fmla="*/ 173 w 533"/>
                <a:gd name="T69" fmla="*/ 482 h 533"/>
                <a:gd name="T70" fmla="*/ 205 w 533"/>
                <a:gd name="T71" fmla="*/ 497 h 533"/>
                <a:gd name="T72" fmla="*/ 239 w 533"/>
                <a:gd name="T73" fmla="*/ 533 h 533"/>
                <a:gd name="T74" fmla="*/ 282 w 533"/>
                <a:gd name="T75" fmla="*/ 533 h 533"/>
                <a:gd name="T76" fmla="*/ 282 w 533"/>
                <a:gd name="T77" fmla="*/ 517 h 533"/>
                <a:gd name="T78" fmla="*/ 280 w 533"/>
                <a:gd name="T79" fmla="*/ 502 h 533"/>
                <a:gd name="T80" fmla="*/ 315 w 533"/>
                <a:gd name="T81" fmla="*/ 497 h 533"/>
                <a:gd name="T82" fmla="*/ 360 w 533"/>
                <a:gd name="T83" fmla="*/ 516 h 533"/>
                <a:gd name="T84" fmla="*/ 398 w 533"/>
                <a:gd name="T85" fmla="*/ 501 h 533"/>
                <a:gd name="T86" fmla="*/ 392 w 533"/>
                <a:gd name="T87" fmla="*/ 486 h 533"/>
                <a:gd name="T88" fmla="*/ 383 w 533"/>
                <a:gd name="T89" fmla="*/ 473 h 533"/>
                <a:gd name="T90" fmla="*/ 411 w 533"/>
                <a:gd name="T91" fmla="*/ 454 h 533"/>
                <a:gd name="T92" fmla="*/ 466 w 533"/>
                <a:gd name="T93" fmla="*/ 445 h 533"/>
                <a:gd name="T94" fmla="*/ 492 w 533"/>
                <a:gd name="T95" fmla="*/ 412 h 533"/>
                <a:gd name="T96" fmla="*/ 481 w 533"/>
                <a:gd name="T97" fmla="*/ 403 h 533"/>
                <a:gd name="T98" fmla="*/ 467 w 533"/>
                <a:gd name="T99" fmla="*/ 395 h 533"/>
                <a:gd name="T100" fmla="*/ 486 w 533"/>
                <a:gd name="T101" fmla="*/ 362 h 533"/>
                <a:gd name="T102" fmla="*/ 527 w 533"/>
                <a:gd name="T103" fmla="*/ 332 h 533"/>
                <a:gd name="T104" fmla="*/ 533 w 533"/>
                <a:gd name="T105" fmla="*/ 295 h 533"/>
                <a:gd name="T106" fmla="*/ 518 w 533"/>
                <a:gd name="T107" fmla="*/ 293 h 533"/>
                <a:gd name="T108" fmla="*/ 501 w 533"/>
                <a:gd name="T109" fmla="*/ 293 h 533"/>
                <a:gd name="T110" fmla="*/ 532 w 533"/>
                <a:gd name="T111" fmla="*/ 208 h 533"/>
                <a:gd name="T112" fmla="*/ 487 w 533"/>
                <a:gd name="T113" fmla="*/ 184 h 533"/>
                <a:gd name="T114" fmla="*/ 500 w 533"/>
                <a:gd name="T115" fmla="*/ 136 h 533"/>
                <a:gd name="T116" fmla="*/ 486 w 533"/>
                <a:gd name="T117" fmla="*/ 142 h 533"/>
                <a:gd name="T118" fmla="*/ 473 w 533"/>
                <a:gd name="T119" fmla="*/ 150 h 533"/>
                <a:gd name="T120" fmla="*/ 452 w 533"/>
                <a:gd name="T121" fmla="*/ 12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3" h="533">
                  <a:moveTo>
                    <a:pt x="431" y="92"/>
                  </a:moveTo>
                  <a:lnTo>
                    <a:pt x="394" y="71"/>
                  </a:lnTo>
                  <a:lnTo>
                    <a:pt x="410" y="44"/>
                  </a:lnTo>
                  <a:lnTo>
                    <a:pt x="446" y="65"/>
                  </a:lnTo>
                  <a:lnTo>
                    <a:pt x="431" y="92"/>
                  </a:lnTo>
                  <a:close/>
                  <a:moveTo>
                    <a:pt x="394" y="71"/>
                  </a:moveTo>
                  <a:lnTo>
                    <a:pt x="394" y="71"/>
                  </a:lnTo>
                  <a:lnTo>
                    <a:pt x="393" y="70"/>
                  </a:lnTo>
                  <a:lnTo>
                    <a:pt x="402" y="58"/>
                  </a:lnTo>
                  <a:lnTo>
                    <a:pt x="394" y="71"/>
                  </a:lnTo>
                  <a:close/>
                  <a:moveTo>
                    <a:pt x="393" y="70"/>
                  </a:moveTo>
                  <a:lnTo>
                    <a:pt x="362" y="50"/>
                  </a:lnTo>
                  <a:lnTo>
                    <a:pt x="380" y="24"/>
                  </a:lnTo>
                  <a:lnTo>
                    <a:pt x="410" y="45"/>
                  </a:lnTo>
                  <a:lnTo>
                    <a:pt x="393" y="70"/>
                  </a:lnTo>
                  <a:close/>
                  <a:moveTo>
                    <a:pt x="377" y="23"/>
                  </a:moveTo>
                  <a:lnTo>
                    <a:pt x="379" y="24"/>
                  </a:lnTo>
                  <a:lnTo>
                    <a:pt x="380" y="24"/>
                  </a:lnTo>
                  <a:lnTo>
                    <a:pt x="371" y="37"/>
                  </a:lnTo>
                  <a:lnTo>
                    <a:pt x="377" y="23"/>
                  </a:lnTo>
                  <a:close/>
                  <a:moveTo>
                    <a:pt x="365" y="51"/>
                  </a:moveTo>
                  <a:lnTo>
                    <a:pt x="328" y="36"/>
                  </a:lnTo>
                  <a:lnTo>
                    <a:pt x="340" y="7"/>
                  </a:lnTo>
                  <a:lnTo>
                    <a:pt x="377" y="23"/>
                  </a:lnTo>
                  <a:lnTo>
                    <a:pt x="365" y="51"/>
                  </a:lnTo>
                  <a:close/>
                  <a:moveTo>
                    <a:pt x="336" y="6"/>
                  </a:moveTo>
                  <a:lnTo>
                    <a:pt x="338" y="6"/>
                  </a:lnTo>
                  <a:lnTo>
                    <a:pt x="340" y="7"/>
                  </a:lnTo>
                  <a:lnTo>
                    <a:pt x="334" y="21"/>
                  </a:lnTo>
                  <a:lnTo>
                    <a:pt x="336" y="6"/>
                  </a:lnTo>
                  <a:close/>
                  <a:moveTo>
                    <a:pt x="332" y="37"/>
                  </a:moveTo>
                  <a:lnTo>
                    <a:pt x="291" y="32"/>
                  </a:lnTo>
                  <a:lnTo>
                    <a:pt x="294" y="0"/>
                  </a:lnTo>
                  <a:lnTo>
                    <a:pt x="336" y="6"/>
                  </a:lnTo>
                  <a:lnTo>
                    <a:pt x="332" y="37"/>
                  </a:lnTo>
                  <a:close/>
                  <a:moveTo>
                    <a:pt x="292" y="0"/>
                  </a:moveTo>
                  <a:lnTo>
                    <a:pt x="293" y="0"/>
                  </a:lnTo>
                  <a:lnTo>
                    <a:pt x="294" y="0"/>
                  </a:lnTo>
                  <a:lnTo>
                    <a:pt x="292" y="16"/>
                  </a:lnTo>
                  <a:lnTo>
                    <a:pt x="292" y="0"/>
                  </a:lnTo>
                  <a:close/>
                  <a:moveTo>
                    <a:pt x="292" y="32"/>
                  </a:moveTo>
                  <a:lnTo>
                    <a:pt x="255" y="32"/>
                  </a:lnTo>
                  <a:lnTo>
                    <a:pt x="255" y="0"/>
                  </a:lnTo>
                  <a:lnTo>
                    <a:pt x="292" y="0"/>
                  </a:lnTo>
                  <a:lnTo>
                    <a:pt x="292" y="32"/>
                  </a:lnTo>
                  <a:close/>
                  <a:moveTo>
                    <a:pt x="254" y="0"/>
                  </a:moveTo>
                  <a:lnTo>
                    <a:pt x="255" y="0"/>
                  </a:lnTo>
                  <a:lnTo>
                    <a:pt x="255" y="0"/>
                  </a:lnTo>
                  <a:lnTo>
                    <a:pt x="255" y="16"/>
                  </a:lnTo>
                  <a:lnTo>
                    <a:pt x="254" y="0"/>
                  </a:lnTo>
                  <a:close/>
                  <a:moveTo>
                    <a:pt x="257" y="32"/>
                  </a:moveTo>
                  <a:lnTo>
                    <a:pt x="216" y="37"/>
                  </a:lnTo>
                  <a:lnTo>
                    <a:pt x="213" y="6"/>
                  </a:lnTo>
                  <a:lnTo>
                    <a:pt x="254" y="0"/>
                  </a:lnTo>
                  <a:lnTo>
                    <a:pt x="257" y="32"/>
                  </a:lnTo>
                  <a:close/>
                  <a:moveTo>
                    <a:pt x="209" y="6"/>
                  </a:moveTo>
                  <a:lnTo>
                    <a:pt x="211" y="6"/>
                  </a:lnTo>
                  <a:lnTo>
                    <a:pt x="213" y="6"/>
                  </a:lnTo>
                  <a:lnTo>
                    <a:pt x="215" y="21"/>
                  </a:lnTo>
                  <a:lnTo>
                    <a:pt x="209" y="6"/>
                  </a:lnTo>
                  <a:close/>
                  <a:moveTo>
                    <a:pt x="219" y="37"/>
                  </a:moveTo>
                  <a:lnTo>
                    <a:pt x="182" y="47"/>
                  </a:lnTo>
                  <a:lnTo>
                    <a:pt x="174" y="16"/>
                  </a:lnTo>
                  <a:lnTo>
                    <a:pt x="209" y="6"/>
                  </a:lnTo>
                  <a:lnTo>
                    <a:pt x="219" y="37"/>
                  </a:lnTo>
                  <a:close/>
                  <a:moveTo>
                    <a:pt x="171" y="17"/>
                  </a:moveTo>
                  <a:lnTo>
                    <a:pt x="172" y="17"/>
                  </a:lnTo>
                  <a:lnTo>
                    <a:pt x="174" y="16"/>
                  </a:lnTo>
                  <a:lnTo>
                    <a:pt x="178" y="32"/>
                  </a:lnTo>
                  <a:lnTo>
                    <a:pt x="171" y="17"/>
                  </a:lnTo>
                  <a:close/>
                  <a:moveTo>
                    <a:pt x="184" y="46"/>
                  </a:moveTo>
                  <a:lnTo>
                    <a:pt x="153" y="61"/>
                  </a:lnTo>
                  <a:lnTo>
                    <a:pt x="139" y="34"/>
                  </a:lnTo>
                  <a:lnTo>
                    <a:pt x="171" y="17"/>
                  </a:lnTo>
                  <a:lnTo>
                    <a:pt x="184" y="46"/>
                  </a:lnTo>
                  <a:close/>
                  <a:moveTo>
                    <a:pt x="138" y="34"/>
                  </a:moveTo>
                  <a:lnTo>
                    <a:pt x="138" y="34"/>
                  </a:lnTo>
                  <a:lnTo>
                    <a:pt x="139" y="34"/>
                  </a:lnTo>
                  <a:lnTo>
                    <a:pt x="146" y="47"/>
                  </a:lnTo>
                  <a:lnTo>
                    <a:pt x="138" y="34"/>
                  </a:lnTo>
                  <a:close/>
                  <a:moveTo>
                    <a:pt x="154" y="61"/>
                  </a:moveTo>
                  <a:lnTo>
                    <a:pt x="118" y="82"/>
                  </a:lnTo>
                  <a:lnTo>
                    <a:pt x="102" y="55"/>
                  </a:lnTo>
                  <a:lnTo>
                    <a:pt x="138" y="34"/>
                  </a:lnTo>
                  <a:lnTo>
                    <a:pt x="154" y="61"/>
                  </a:lnTo>
                  <a:close/>
                  <a:moveTo>
                    <a:pt x="98" y="57"/>
                  </a:moveTo>
                  <a:lnTo>
                    <a:pt x="100" y="55"/>
                  </a:lnTo>
                  <a:lnTo>
                    <a:pt x="102" y="55"/>
                  </a:lnTo>
                  <a:lnTo>
                    <a:pt x="110" y="68"/>
                  </a:lnTo>
                  <a:lnTo>
                    <a:pt x="98" y="57"/>
                  </a:lnTo>
                  <a:close/>
                  <a:moveTo>
                    <a:pt x="121" y="80"/>
                  </a:moveTo>
                  <a:lnTo>
                    <a:pt x="89" y="111"/>
                  </a:lnTo>
                  <a:lnTo>
                    <a:pt x="68" y="89"/>
                  </a:lnTo>
                  <a:lnTo>
                    <a:pt x="98" y="57"/>
                  </a:lnTo>
                  <a:lnTo>
                    <a:pt x="121" y="80"/>
                  </a:lnTo>
                  <a:close/>
                  <a:moveTo>
                    <a:pt x="66" y="91"/>
                  </a:moveTo>
                  <a:lnTo>
                    <a:pt x="66" y="90"/>
                  </a:lnTo>
                  <a:lnTo>
                    <a:pt x="68" y="89"/>
                  </a:lnTo>
                  <a:lnTo>
                    <a:pt x="78" y="100"/>
                  </a:lnTo>
                  <a:lnTo>
                    <a:pt x="66" y="91"/>
                  </a:lnTo>
                  <a:close/>
                  <a:moveTo>
                    <a:pt x="91" y="108"/>
                  </a:moveTo>
                  <a:lnTo>
                    <a:pt x="71" y="140"/>
                  </a:lnTo>
                  <a:lnTo>
                    <a:pt x="44" y="122"/>
                  </a:lnTo>
                  <a:lnTo>
                    <a:pt x="66" y="91"/>
                  </a:lnTo>
                  <a:lnTo>
                    <a:pt x="91" y="108"/>
                  </a:lnTo>
                  <a:close/>
                  <a:moveTo>
                    <a:pt x="44" y="123"/>
                  </a:moveTo>
                  <a:lnTo>
                    <a:pt x="44" y="122"/>
                  </a:lnTo>
                  <a:lnTo>
                    <a:pt x="44" y="122"/>
                  </a:lnTo>
                  <a:lnTo>
                    <a:pt x="58" y="131"/>
                  </a:lnTo>
                  <a:lnTo>
                    <a:pt x="44" y="123"/>
                  </a:lnTo>
                  <a:close/>
                  <a:moveTo>
                    <a:pt x="71" y="139"/>
                  </a:moveTo>
                  <a:lnTo>
                    <a:pt x="50" y="175"/>
                  </a:lnTo>
                  <a:lnTo>
                    <a:pt x="23" y="159"/>
                  </a:lnTo>
                  <a:lnTo>
                    <a:pt x="44" y="123"/>
                  </a:lnTo>
                  <a:lnTo>
                    <a:pt x="71" y="139"/>
                  </a:lnTo>
                  <a:close/>
                  <a:moveTo>
                    <a:pt x="22" y="163"/>
                  </a:moveTo>
                  <a:lnTo>
                    <a:pt x="22" y="161"/>
                  </a:lnTo>
                  <a:lnTo>
                    <a:pt x="23" y="159"/>
                  </a:lnTo>
                  <a:lnTo>
                    <a:pt x="36" y="167"/>
                  </a:lnTo>
                  <a:lnTo>
                    <a:pt x="22" y="163"/>
                  </a:lnTo>
                  <a:close/>
                  <a:moveTo>
                    <a:pt x="51" y="171"/>
                  </a:moveTo>
                  <a:lnTo>
                    <a:pt x="41" y="208"/>
                  </a:lnTo>
                  <a:lnTo>
                    <a:pt x="11" y="200"/>
                  </a:lnTo>
                  <a:lnTo>
                    <a:pt x="22" y="163"/>
                  </a:lnTo>
                  <a:lnTo>
                    <a:pt x="51" y="171"/>
                  </a:lnTo>
                  <a:close/>
                  <a:moveTo>
                    <a:pt x="41" y="208"/>
                  </a:moveTo>
                  <a:lnTo>
                    <a:pt x="31" y="245"/>
                  </a:lnTo>
                  <a:lnTo>
                    <a:pt x="0" y="237"/>
                  </a:lnTo>
                  <a:lnTo>
                    <a:pt x="11" y="200"/>
                  </a:lnTo>
                  <a:lnTo>
                    <a:pt x="41" y="208"/>
                  </a:lnTo>
                  <a:close/>
                  <a:moveTo>
                    <a:pt x="0" y="241"/>
                  </a:moveTo>
                  <a:lnTo>
                    <a:pt x="0" y="239"/>
                  </a:lnTo>
                  <a:lnTo>
                    <a:pt x="0" y="237"/>
                  </a:lnTo>
                  <a:lnTo>
                    <a:pt x="16" y="241"/>
                  </a:lnTo>
                  <a:lnTo>
                    <a:pt x="0" y="241"/>
                  </a:lnTo>
                  <a:close/>
                  <a:moveTo>
                    <a:pt x="31" y="241"/>
                  </a:moveTo>
                  <a:lnTo>
                    <a:pt x="31" y="283"/>
                  </a:lnTo>
                  <a:lnTo>
                    <a:pt x="0" y="283"/>
                  </a:lnTo>
                  <a:lnTo>
                    <a:pt x="0" y="241"/>
                  </a:lnTo>
                  <a:lnTo>
                    <a:pt x="31" y="241"/>
                  </a:lnTo>
                  <a:close/>
                  <a:moveTo>
                    <a:pt x="0" y="285"/>
                  </a:moveTo>
                  <a:lnTo>
                    <a:pt x="0" y="284"/>
                  </a:lnTo>
                  <a:lnTo>
                    <a:pt x="0" y="283"/>
                  </a:lnTo>
                  <a:lnTo>
                    <a:pt x="16" y="283"/>
                  </a:lnTo>
                  <a:lnTo>
                    <a:pt x="0" y="285"/>
                  </a:lnTo>
                  <a:close/>
                  <a:moveTo>
                    <a:pt x="31" y="280"/>
                  </a:moveTo>
                  <a:lnTo>
                    <a:pt x="36" y="317"/>
                  </a:lnTo>
                  <a:lnTo>
                    <a:pt x="5" y="321"/>
                  </a:lnTo>
                  <a:lnTo>
                    <a:pt x="0" y="285"/>
                  </a:lnTo>
                  <a:lnTo>
                    <a:pt x="31" y="280"/>
                  </a:lnTo>
                  <a:close/>
                  <a:moveTo>
                    <a:pt x="5" y="323"/>
                  </a:moveTo>
                  <a:lnTo>
                    <a:pt x="5" y="322"/>
                  </a:lnTo>
                  <a:lnTo>
                    <a:pt x="5" y="321"/>
                  </a:lnTo>
                  <a:lnTo>
                    <a:pt x="21" y="319"/>
                  </a:lnTo>
                  <a:lnTo>
                    <a:pt x="5" y="323"/>
                  </a:lnTo>
                  <a:close/>
                  <a:moveTo>
                    <a:pt x="36" y="315"/>
                  </a:moveTo>
                  <a:lnTo>
                    <a:pt x="46" y="351"/>
                  </a:lnTo>
                  <a:lnTo>
                    <a:pt x="17" y="360"/>
                  </a:lnTo>
                  <a:lnTo>
                    <a:pt x="5" y="323"/>
                  </a:lnTo>
                  <a:lnTo>
                    <a:pt x="36" y="315"/>
                  </a:lnTo>
                  <a:close/>
                  <a:moveTo>
                    <a:pt x="17" y="362"/>
                  </a:moveTo>
                  <a:lnTo>
                    <a:pt x="17" y="361"/>
                  </a:lnTo>
                  <a:lnTo>
                    <a:pt x="17" y="360"/>
                  </a:lnTo>
                  <a:lnTo>
                    <a:pt x="31" y="356"/>
                  </a:lnTo>
                  <a:lnTo>
                    <a:pt x="17" y="362"/>
                  </a:lnTo>
                  <a:close/>
                  <a:moveTo>
                    <a:pt x="45" y="350"/>
                  </a:moveTo>
                  <a:lnTo>
                    <a:pt x="62" y="386"/>
                  </a:lnTo>
                  <a:lnTo>
                    <a:pt x="33" y="398"/>
                  </a:lnTo>
                  <a:lnTo>
                    <a:pt x="17" y="362"/>
                  </a:lnTo>
                  <a:lnTo>
                    <a:pt x="45" y="350"/>
                  </a:lnTo>
                  <a:close/>
                  <a:moveTo>
                    <a:pt x="35" y="402"/>
                  </a:moveTo>
                  <a:lnTo>
                    <a:pt x="33" y="400"/>
                  </a:lnTo>
                  <a:lnTo>
                    <a:pt x="33" y="398"/>
                  </a:lnTo>
                  <a:lnTo>
                    <a:pt x="47" y="392"/>
                  </a:lnTo>
                  <a:lnTo>
                    <a:pt x="35" y="402"/>
                  </a:lnTo>
                  <a:close/>
                  <a:moveTo>
                    <a:pt x="60" y="382"/>
                  </a:moveTo>
                  <a:lnTo>
                    <a:pt x="85" y="413"/>
                  </a:lnTo>
                  <a:lnTo>
                    <a:pt x="61" y="433"/>
                  </a:lnTo>
                  <a:lnTo>
                    <a:pt x="35" y="402"/>
                  </a:lnTo>
                  <a:lnTo>
                    <a:pt x="60" y="382"/>
                  </a:lnTo>
                  <a:close/>
                  <a:moveTo>
                    <a:pt x="85" y="413"/>
                  </a:moveTo>
                  <a:lnTo>
                    <a:pt x="112" y="445"/>
                  </a:lnTo>
                  <a:lnTo>
                    <a:pt x="87" y="465"/>
                  </a:lnTo>
                  <a:lnTo>
                    <a:pt x="61" y="433"/>
                  </a:lnTo>
                  <a:lnTo>
                    <a:pt x="85" y="413"/>
                  </a:lnTo>
                  <a:close/>
                  <a:moveTo>
                    <a:pt x="89" y="467"/>
                  </a:moveTo>
                  <a:lnTo>
                    <a:pt x="88" y="466"/>
                  </a:lnTo>
                  <a:lnTo>
                    <a:pt x="87" y="465"/>
                  </a:lnTo>
                  <a:lnTo>
                    <a:pt x="99" y="455"/>
                  </a:lnTo>
                  <a:lnTo>
                    <a:pt x="89" y="467"/>
                  </a:lnTo>
                  <a:close/>
                  <a:moveTo>
                    <a:pt x="110" y="443"/>
                  </a:moveTo>
                  <a:lnTo>
                    <a:pt x="140" y="469"/>
                  </a:lnTo>
                  <a:lnTo>
                    <a:pt x="121" y="493"/>
                  </a:lnTo>
                  <a:lnTo>
                    <a:pt x="89" y="467"/>
                  </a:lnTo>
                  <a:lnTo>
                    <a:pt x="110" y="443"/>
                  </a:lnTo>
                  <a:close/>
                  <a:moveTo>
                    <a:pt x="125" y="496"/>
                  </a:moveTo>
                  <a:lnTo>
                    <a:pt x="123" y="495"/>
                  </a:lnTo>
                  <a:lnTo>
                    <a:pt x="121" y="493"/>
                  </a:lnTo>
                  <a:lnTo>
                    <a:pt x="131" y="480"/>
                  </a:lnTo>
                  <a:lnTo>
                    <a:pt x="125" y="496"/>
                  </a:lnTo>
                  <a:close/>
                  <a:moveTo>
                    <a:pt x="137" y="466"/>
                  </a:moveTo>
                  <a:lnTo>
                    <a:pt x="173" y="482"/>
                  </a:lnTo>
                  <a:lnTo>
                    <a:pt x="161" y="511"/>
                  </a:lnTo>
                  <a:lnTo>
                    <a:pt x="125" y="496"/>
                  </a:lnTo>
                  <a:lnTo>
                    <a:pt x="137" y="466"/>
                  </a:lnTo>
                  <a:close/>
                  <a:moveTo>
                    <a:pt x="173" y="482"/>
                  </a:moveTo>
                  <a:lnTo>
                    <a:pt x="209" y="498"/>
                  </a:lnTo>
                  <a:lnTo>
                    <a:pt x="197" y="526"/>
                  </a:lnTo>
                  <a:lnTo>
                    <a:pt x="161" y="511"/>
                  </a:lnTo>
                  <a:lnTo>
                    <a:pt x="173" y="482"/>
                  </a:lnTo>
                  <a:close/>
                  <a:moveTo>
                    <a:pt x="201" y="527"/>
                  </a:moveTo>
                  <a:lnTo>
                    <a:pt x="199" y="527"/>
                  </a:lnTo>
                  <a:lnTo>
                    <a:pt x="197" y="526"/>
                  </a:lnTo>
                  <a:lnTo>
                    <a:pt x="203" y="512"/>
                  </a:lnTo>
                  <a:lnTo>
                    <a:pt x="201" y="527"/>
                  </a:lnTo>
                  <a:close/>
                  <a:moveTo>
                    <a:pt x="205" y="497"/>
                  </a:moveTo>
                  <a:lnTo>
                    <a:pt x="242" y="502"/>
                  </a:lnTo>
                  <a:lnTo>
                    <a:pt x="238" y="533"/>
                  </a:lnTo>
                  <a:lnTo>
                    <a:pt x="201" y="527"/>
                  </a:lnTo>
                  <a:lnTo>
                    <a:pt x="205" y="497"/>
                  </a:lnTo>
                  <a:close/>
                  <a:moveTo>
                    <a:pt x="240" y="533"/>
                  </a:moveTo>
                  <a:lnTo>
                    <a:pt x="239" y="533"/>
                  </a:lnTo>
                  <a:lnTo>
                    <a:pt x="238" y="533"/>
                  </a:lnTo>
                  <a:lnTo>
                    <a:pt x="240" y="517"/>
                  </a:lnTo>
                  <a:lnTo>
                    <a:pt x="240" y="533"/>
                  </a:lnTo>
                  <a:close/>
                  <a:moveTo>
                    <a:pt x="240" y="502"/>
                  </a:moveTo>
                  <a:lnTo>
                    <a:pt x="282" y="502"/>
                  </a:lnTo>
                  <a:lnTo>
                    <a:pt x="282" y="533"/>
                  </a:lnTo>
                  <a:lnTo>
                    <a:pt x="240" y="533"/>
                  </a:lnTo>
                  <a:lnTo>
                    <a:pt x="240" y="502"/>
                  </a:lnTo>
                  <a:close/>
                  <a:moveTo>
                    <a:pt x="284" y="533"/>
                  </a:moveTo>
                  <a:lnTo>
                    <a:pt x="283" y="533"/>
                  </a:lnTo>
                  <a:lnTo>
                    <a:pt x="282" y="533"/>
                  </a:lnTo>
                  <a:lnTo>
                    <a:pt x="282" y="517"/>
                  </a:lnTo>
                  <a:lnTo>
                    <a:pt x="284" y="533"/>
                  </a:lnTo>
                  <a:close/>
                  <a:moveTo>
                    <a:pt x="280" y="502"/>
                  </a:moveTo>
                  <a:lnTo>
                    <a:pt x="317" y="497"/>
                  </a:lnTo>
                  <a:lnTo>
                    <a:pt x="321" y="527"/>
                  </a:lnTo>
                  <a:lnTo>
                    <a:pt x="284" y="533"/>
                  </a:lnTo>
                  <a:lnTo>
                    <a:pt x="280" y="502"/>
                  </a:lnTo>
                  <a:close/>
                  <a:moveTo>
                    <a:pt x="323" y="527"/>
                  </a:moveTo>
                  <a:lnTo>
                    <a:pt x="322" y="527"/>
                  </a:lnTo>
                  <a:lnTo>
                    <a:pt x="321" y="527"/>
                  </a:lnTo>
                  <a:lnTo>
                    <a:pt x="319" y="512"/>
                  </a:lnTo>
                  <a:lnTo>
                    <a:pt x="323" y="527"/>
                  </a:lnTo>
                  <a:close/>
                  <a:moveTo>
                    <a:pt x="315" y="497"/>
                  </a:moveTo>
                  <a:lnTo>
                    <a:pt x="351" y="486"/>
                  </a:lnTo>
                  <a:lnTo>
                    <a:pt x="359" y="517"/>
                  </a:lnTo>
                  <a:lnTo>
                    <a:pt x="323" y="527"/>
                  </a:lnTo>
                  <a:lnTo>
                    <a:pt x="315" y="497"/>
                  </a:lnTo>
                  <a:close/>
                  <a:moveTo>
                    <a:pt x="361" y="516"/>
                  </a:moveTo>
                  <a:lnTo>
                    <a:pt x="360" y="516"/>
                  </a:lnTo>
                  <a:lnTo>
                    <a:pt x="359" y="517"/>
                  </a:lnTo>
                  <a:lnTo>
                    <a:pt x="355" y="502"/>
                  </a:lnTo>
                  <a:lnTo>
                    <a:pt x="361" y="516"/>
                  </a:lnTo>
                  <a:close/>
                  <a:moveTo>
                    <a:pt x="349" y="487"/>
                  </a:moveTo>
                  <a:lnTo>
                    <a:pt x="386" y="471"/>
                  </a:lnTo>
                  <a:lnTo>
                    <a:pt x="398" y="501"/>
                  </a:lnTo>
                  <a:lnTo>
                    <a:pt x="361" y="516"/>
                  </a:lnTo>
                  <a:lnTo>
                    <a:pt x="349" y="487"/>
                  </a:lnTo>
                  <a:close/>
                  <a:moveTo>
                    <a:pt x="400" y="499"/>
                  </a:moveTo>
                  <a:lnTo>
                    <a:pt x="399" y="500"/>
                  </a:lnTo>
                  <a:lnTo>
                    <a:pt x="398" y="501"/>
                  </a:lnTo>
                  <a:lnTo>
                    <a:pt x="392" y="486"/>
                  </a:lnTo>
                  <a:lnTo>
                    <a:pt x="400" y="499"/>
                  </a:lnTo>
                  <a:close/>
                  <a:moveTo>
                    <a:pt x="383" y="473"/>
                  </a:moveTo>
                  <a:lnTo>
                    <a:pt x="415" y="452"/>
                  </a:lnTo>
                  <a:lnTo>
                    <a:pt x="432" y="478"/>
                  </a:lnTo>
                  <a:lnTo>
                    <a:pt x="400" y="499"/>
                  </a:lnTo>
                  <a:lnTo>
                    <a:pt x="383" y="473"/>
                  </a:lnTo>
                  <a:close/>
                  <a:moveTo>
                    <a:pt x="434" y="476"/>
                  </a:moveTo>
                  <a:lnTo>
                    <a:pt x="433" y="477"/>
                  </a:lnTo>
                  <a:lnTo>
                    <a:pt x="432" y="478"/>
                  </a:lnTo>
                  <a:lnTo>
                    <a:pt x="423" y="465"/>
                  </a:lnTo>
                  <a:lnTo>
                    <a:pt x="434" y="476"/>
                  </a:lnTo>
                  <a:close/>
                  <a:moveTo>
                    <a:pt x="411" y="454"/>
                  </a:moveTo>
                  <a:lnTo>
                    <a:pt x="443" y="423"/>
                  </a:lnTo>
                  <a:lnTo>
                    <a:pt x="466" y="445"/>
                  </a:lnTo>
                  <a:lnTo>
                    <a:pt x="434" y="476"/>
                  </a:lnTo>
                  <a:lnTo>
                    <a:pt x="411" y="454"/>
                  </a:lnTo>
                  <a:close/>
                  <a:moveTo>
                    <a:pt x="467" y="444"/>
                  </a:moveTo>
                  <a:lnTo>
                    <a:pt x="466" y="445"/>
                  </a:lnTo>
                  <a:lnTo>
                    <a:pt x="466" y="445"/>
                  </a:lnTo>
                  <a:lnTo>
                    <a:pt x="454" y="433"/>
                  </a:lnTo>
                  <a:lnTo>
                    <a:pt x="467" y="444"/>
                  </a:lnTo>
                  <a:close/>
                  <a:moveTo>
                    <a:pt x="442" y="424"/>
                  </a:moveTo>
                  <a:lnTo>
                    <a:pt x="469" y="393"/>
                  </a:lnTo>
                  <a:lnTo>
                    <a:pt x="492" y="412"/>
                  </a:lnTo>
                  <a:lnTo>
                    <a:pt x="467" y="444"/>
                  </a:lnTo>
                  <a:lnTo>
                    <a:pt x="442" y="424"/>
                  </a:lnTo>
                  <a:close/>
                  <a:moveTo>
                    <a:pt x="494" y="410"/>
                  </a:moveTo>
                  <a:lnTo>
                    <a:pt x="494" y="411"/>
                  </a:lnTo>
                  <a:lnTo>
                    <a:pt x="492" y="412"/>
                  </a:lnTo>
                  <a:lnTo>
                    <a:pt x="481" y="403"/>
                  </a:lnTo>
                  <a:lnTo>
                    <a:pt x="494" y="410"/>
                  </a:lnTo>
                  <a:close/>
                  <a:moveTo>
                    <a:pt x="467" y="395"/>
                  </a:moveTo>
                  <a:lnTo>
                    <a:pt x="488" y="358"/>
                  </a:lnTo>
                  <a:lnTo>
                    <a:pt x="515" y="373"/>
                  </a:lnTo>
                  <a:lnTo>
                    <a:pt x="494" y="410"/>
                  </a:lnTo>
                  <a:lnTo>
                    <a:pt x="467" y="395"/>
                  </a:lnTo>
                  <a:close/>
                  <a:moveTo>
                    <a:pt x="517" y="370"/>
                  </a:moveTo>
                  <a:lnTo>
                    <a:pt x="515" y="372"/>
                  </a:lnTo>
                  <a:lnTo>
                    <a:pt x="515" y="373"/>
                  </a:lnTo>
                  <a:lnTo>
                    <a:pt x="501" y="366"/>
                  </a:lnTo>
                  <a:lnTo>
                    <a:pt x="517" y="370"/>
                  </a:lnTo>
                  <a:close/>
                  <a:moveTo>
                    <a:pt x="486" y="362"/>
                  </a:moveTo>
                  <a:lnTo>
                    <a:pt x="497" y="325"/>
                  </a:lnTo>
                  <a:lnTo>
                    <a:pt x="527" y="334"/>
                  </a:lnTo>
                  <a:lnTo>
                    <a:pt x="517" y="370"/>
                  </a:lnTo>
                  <a:lnTo>
                    <a:pt x="486" y="362"/>
                  </a:lnTo>
                  <a:close/>
                  <a:moveTo>
                    <a:pt x="528" y="331"/>
                  </a:moveTo>
                  <a:lnTo>
                    <a:pt x="527" y="332"/>
                  </a:lnTo>
                  <a:lnTo>
                    <a:pt x="527" y="334"/>
                  </a:lnTo>
                  <a:lnTo>
                    <a:pt x="511" y="329"/>
                  </a:lnTo>
                  <a:lnTo>
                    <a:pt x="528" y="331"/>
                  </a:lnTo>
                  <a:close/>
                  <a:moveTo>
                    <a:pt x="496" y="327"/>
                  </a:moveTo>
                  <a:lnTo>
                    <a:pt x="501" y="291"/>
                  </a:lnTo>
                  <a:lnTo>
                    <a:pt x="533" y="295"/>
                  </a:lnTo>
                  <a:lnTo>
                    <a:pt x="528" y="331"/>
                  </a:lnTo>
                  <a:lnTo>
                    <a:pt x="496" y="327"/>
                  </a:lnTo>
                  <a:close/>
                  <a:moveTo>
                    <a:pt x="533" y="293"/>
                  </a:moveTo>
                  <a:lnTo>
                    <a:pt x="533" y="294"/>
                  </a:lnTo>
                  <a:lnTo>
                    <a:pt x="533" y="295"/>
                  </a:lnTo>
                  <a:lnTo>
                    <a:pt x="518" y="293"/>
                  </a:lnTo>
                  <a:lnTo>
                    <a:pt x="533" y="293"/>
                  </a:lnTo>
                  <a:close/>
                  <a:moveTo>
                    <a:pt x="501" y="293"/>
                  </a:moveTo>
                  <a:lnTo>
                    <a:pt x="501" y="256"/>
                  </a:lnTo>
                  <a:lnTo>
                    <a:pt x="533" y="256"/>
                  </a:lnTo>
                  <a:lnTo>
                    <a:pt x="533" y="293"/>
                  </a:lnTo>
                  <a:lnTo>
                    <a:pt x="501" y="293"/>
                  </a:lnTo>
                  <a:close/>
                  <a:moveTo>
                    <a:pt x="501" y="256"/>
                  </a:moveTo>
                  <a:lnTo>
                    <a:pt x="501" y="214"/>
                  </a:lnTo>
                  <a:lnTo>
                    <a:pt x="533" y="214"/>
                  </a:lnTo>
                  <a:lnTo>
                    <a:pt x="533" y="256"/>
                  </a:lnTo>
                  <a:lnTo>
                    <a:pt x="501" y="256"/>
                  </a:lnTo>
                  <a:close/>
                  <a:moveTo>
                    <a:pt x="532" y="208"/>
                  </a:moveTo>
                  <a:lnTo>
                    <a:pt x="533" y="211"/>
                  </a:lnTo>
                  <a:lnTo>
                    <a:pt x="533" y="214"/>
                  </a:lnTo>
                  <a:lnTo>
                    <a:pt x="518" y="214"/>
                  </a:lnTo>
                  <a:lnTo>
                    <a:pt x="532" y="208"/>
                  </a:lnTo>
                  <a:close/>
                  <a:moveTo>
                    <a:pt x="502" y="220"/>
                  </a:moveTo>
                  <a:lnTo>
                    <a:pt x="487" y="184"/>
                  </a:lnTo>
                  <a:lnTo>
                    <a:pt x="515" y="171"/>
                  </a:lnTo>
                  <a:lnTo>
                    <a:pt x="532" y="208"/>
                  </a:lnTo>
                  <a:lnTo>
                    <a:pt x="502" y="220"/>
                  </a:lnTo>
                  <a:close/>
                  <a:moveTo>
                    <a:pt x="487" y="184"/>
                  </a:moveTo>
                  <a:lnTo>
                    <a:pt x="472" y="148"/>
                  </a:lnTo>
                  <a:lnTo>
                    <a:pt x="500" y="136"/>
                  </a:lnTo>
                  <a:lnTo>
                    <a:pt x="515" y="171"/>
                  </a:lnTo>
                  <a:lnTo>
                    <a:pt x="487" y="184"/>
                  </a:lnTo>
                  <a:close/>
                  <a:moveTo>
                    <a:pt x="499" y="133"/>
                  </a:moveTo>
                  <a:lnTo>
                    <a:pt x="499" y="134"/>
                  </a:lnTo>
                  <a:lnTo>
                    <a:pt x="500" y="136"/>
                  </a:lnTo>
                  <a:lnTo>
                    <a:pt x="486" y="142"/>
                  </a:lnTo>
                  <a:lnTo>
                    <a:pt x="499" y="133"/>
                  </a:lnTo>
                  <a:close/>
                  <a:moveTo>
                    <a:pt x="473" y="150"/>
                  </a:moveTo>
                  <a:lnTo>
                    <a:pt x="452" y="118"/>
                  </a:lnTo>
                  <a:lnTo>
                    <a:pt x="478" y="101"/>
                  </a:lnTo>
                  <a:lnTo>
                    <a:pt x="499" y="133"/>
                  </a:lnTo>
                  <a:lnTo>
                    <a:pt x="473" y="150"/>
                  </a:lnTo>
                  <a:close/>
                  <a:moveTo>
                    <a:pt x="477" y="100"/>
                  </a:moveTo>
                  <a:lnTo>
                    <a:pt x="478" y="101"/>
                  </a:lnTo>
                  <a:lnTo>
                    <a:pt x="478" y="101"/>
                  </a:lnTo>
                  <a:lnTo>
                    <a:pt x="464" y="110"/>
                  </a:lnTo>
                  <a:lnTo>
                    <a:pt x="477" y="100"/>
                  </a:lnTo>
                  <a:close/>
                  <a:moveTo>
                    <a:pt x="452" y="120"/>
                  </a:moveTo>
                  <a:lnTo>
                    <a:pt x="427" y="89"/>
                  </a:lnTo>
                  <a:lnTo>
                    <a:pt x="451" y="68"/>
                  </a:lnTo>
                  <a:lnTo>
                    <a:pt x="477" y="100"/>
                  </a:lnTo>
                  <a:lnTo>
                    <a:pt x="452" y="12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68" name="Freeform 256">
              <a:extLst>
                <a:ext uri="{FF2B5EF4-FFF2-40B4-BE49-F238E27FC236}">
                  <a16:creationId xmlns:a16="http://schemas.microsoft.com/office/drawing/2014/main" id="{DF58A711-96C7-B0FB-6A47-35151D588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118"/>
              <a:ext cx="100" cy="100"/>
            </a:xfrm>
            <a:custGeom>
              <a:avLst/>
              <a:gdLst>
                <a:gd name="T0" fmla="*/ 423 w 501"/>
                <a:gd name="T1" fmla="*/ 62 h 501"/>
                <a:gd name="T2" fmla="*/ 386 w 501"/>
                <a:gd name="T3" fmla="*/ 41 h 501"/>
                <a:gd name="T4" fmla="*/ 355 w 501"/>
                <a:gd name="T5" fmla="*/ 21 h 501"/>
                <a:gd name="T6" fmla="*/ 313 w 501"/>
                <a:gd name="T7" fmla="*/ 5 h 501"/>
                <a:gd name="T8" fmla="*/ 276 w 501"/>
                <a:gd name="T9" fmla="*/ 0 h 501"/>
                <a:gd name="T10" fmla="*/ 240 w 501"/>
                <a:gd name="T11" fmla="*/ 0 h 501"/>
                <a:gd name="T12" fmla="*/ 198 w 501"/>
                <a:gd name="T13" fmla="*/ 5 h 501"/>
                <a:gd name="T14" fmla="*/ 162 w 501"/>
                <a:gd name="T15" fmla="*/ 15 h 501"/>
                <a:gd name="T16" fmla="*/ 125 w 501"/>
                <a:gd name="T17" fmla="*/ 31 h 501"/>
                <a:gd name="T18" fmla="*/ 93 w 501"/>
                <a:gd name="T19" fmla="*/ 52 h 501"/>
                <a:gd name="T20" fmla="*/ 63 w 501"/>
                <a:gd name="T21" fmla="*/ 83 h 501"/>
                <a:gd name="T22" fmla="*/ 41 w 501"/>
                <a:gd name="T23" fmla="*/ 115 h 501"/>
                <a:gd name="T24" fmla="*/ 21 w 501"/>
                <a:gd name="T25" fmla="*/ 152 h 501"/>
                <a:gd name="T26" fmla="*/ 10 w 501"/>
                <a:gd name="T27" fmla="*/ 187 h 501"/>
                <a:gd name="T28" fmla="*/ 0 w 501"/>
                <a:gd name="T29" fmla="*/ 224 h 501"/>
                <a:gd name="T30" fmla="*/ 0 w 501"/>
                <a:gd name="T31" fmla="*/ 266 h 501"/>
                <a:gd name="T32" fmla="*/ 5 w 501"/>
                <a:gd name="T33" fmla="*/ 302 h 501"/>
                <a:gd name="T34" fmla="*/ 15 w 501"/>
                <a:gd name="T35" fmla="*/ 339 h 501"/>
                <a:gd name="T36" fmla="*/ 31 w 501"/>
                <a:gd name="T37" fmla="*/ 376 h 501"/>
                <a:gd name="T38" fmla="*/ 57 w 501"/>
                <a:gd name="T39" fmla="*/ 406 h 501"/>
                <a:gd name="T40" fmla="*/ 83 w 501"/>
                <a:gd name="T41" fmla="*/ 438 h 501"/>
                <a:gd name="T42" fmla="*/ 115 w 501"/>
                <a:gd name="T43" fmla="*/ 465 h 501"/>
                <a:gd name="T44" fmla="*/ 152 w 501"/>
                <a:gd name="T45" fmla="*/ 480 h 501"/>
                <a:gd name="T46" fmla="*/ 187 w 501"/>
                <a:gd name="T47" fmla="*/ 496 h 501"/>
                <a:gd name="T48" fmla="*/ 224 w 501"/>
                <a:gd name="T49" fmla="*/ 501 h 501"/>
                <a:gd name="T50" fmla="*/ 266 w 501"/>
                <a:gd name="T51" fmla="*/ 501 h 501"/>
                <a:gd name="T52" fmla="*/ 303 w 501"/>
                <a:gd name="T53" fmla="*/ 496 h 501"/>
                <a:gd name="T54" fmla="*/ 339 w 501"/>
                <a:gd name="T55" fmla="*/ 485 h 501"/>
                <a:gd name="T56" fmla="*/ 376 w 501"/>
                <a:gd name="T57" fmla="*/ 470 h 501"/>
                <a:gd name="T58" fmla="*/ 407 w 501"/>
                <a:gd name="T59" fmla="*/ 448 h 501"/>
                <a:gd name="T60" fmla="*/ 438 w 501"/>
                <a:gd name="T61" fmla="*/ 418 h 501"/>
                <a:gd name="T62" fmla="*/ 465 w 501"/>
                <a:gd name="T63" fmla="*/ 386 h 501"/>
                <a:gd name="T64" fmla="*/ 480 w 501"/>
                <a:gd name="T65" fmla="*/ 349 h 501"/>
                <a:gd name="T66" fmla="*/ 495 w 501"/>
                <a:gd name="T67" fmla="*/ 313 h 501"/>
                <a:gd name="T68" fmla="*/ 501 w 501"/>
                <a:gd name="T69" fmla="*/ 276 h 501"/>
                <a:gd name="T70" fmla="*/ 501 w 501"/>
                <a:gd name="T71" fmla="*/ 240 h 501"/>
                <a:gd name="T72" fmla="*/ 495 w 501"/>
                <a:gd name="T73" fmla="*/ 198 h 501"/>
                <a:gd name="T74" fmla="*/ 485 w 501"/>
                <a:gd name="T75" fmla="*/ 162 h 501"/>
                <a:gd name="T76" fmla="*/ 470 w 501"/>
                <a:gd name="T77" fmla="*/ 125 h 501"/>
                <a:gd name="T78" fmla="*/ 448 w 501"/>
                <a:gd name="T79" fmla="*/ 93 h 501"/>
                <a:gd name="T80" fmla="*/ 423 w 501"/>
                <a:gd name="T81" fmla="*/ 62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1" h="501">
                  <a:moveTo>
                    <a:pt x="423" y="62"/>
                  </a:moveTo>
                  <a:lnTo>
                    <a:pt x="386" y="41"/>
                  </a:lnTo>
                  <a:lnTo>
                    <a:pt x="355" y="21"/>
                  </a:lnTo>
                  <a:lnTo>
                    <a:pt x="313" y="5"/>
                  </a:lnTo>
                  <a:lnTo>
                    <a:pt x="276" y="0"/>
                  </a:lnTo>
                  <a:lnTo>
                    <a:pt x="240" y="0"/>
                  </a:lnTo>
                  <a:lnTo>
                    <a:pt x="198" y="5"/>
                  </a:lnTo>
                  <a:lnTo>
                    <a:pt x="162" y="15"/>
                  </a:lnTo>
                  <a:lnTo>
                    <a:pt x="125" y="31"/>
                  </a:lnTo>
                  <a:lnTo>
                    <a:pt x="93" y="52"/>
                  </a:lnTo>
                  <a:lnTo>
                    <a:pt x="63" y="83"/>
                  </a:lnTo>
                  <a:lnTo>
                    <a:pt x="41" y="115"/>
                  </a:lnTo>
                  <a:lnTo>
                    <a:pt x="21" y="152"/>
                  </a:lnTo>
                  <a:lnTo>
                    <a:pt x="10" y="187"/>
                  </a:lnTo>
                  <a:lnTo>
                    <a:pt x="0" y="224"/>
                  </a:lnTo>
                  <a:lnTo>
                    <a:pt x="0" y="266"/>
                  </a:lnTo>
                  <a:lnTo>
                    <a:pt x="5" y="302"/>
                  </a:lnTo>
                  <a:lnTo>
                    <a:pt x="15" y="339"/>
                  </a:lnTo>
                  <a:lnTo>
                    <a:pt x="31" y="376"/>
                  </a:lnTo>
                  <a:lnTo>
                    <a:pt x="57" y="406"/>
                  </a:lnTo>
                  <a:lnTo>
                    <a:pt x="83" y="438"/>
                  </a:lnTo>
                  <a:lnTo>
                    <a:pt x="115" y="465"/>
                  </a:lnTo>
                  <a:lnTo>
                    <a:pt x="152" y="480"/>
                  </a:lnTo>
                  <a:lnTo>
                    <a:pt x="187" y="496"/>
                  </a:lnTo>
                  <a:lnTo>
                    <a:pt x="224" y="501"/>
                  </a:lnTo>
                  <a:lnTo>
                    <a:pt x="266" y="501"/>
                  </a:lnTo>
                  <a:lnTo>
                    <a:pt x="303" y="496"/>
                  </a:lnTo>
                  <a:lnTo>
                    <a:pt x="339" y="485"/>
                  </a:lnTo>
                  <a:lnTo>
                    <a:pt x="376" y="470"/>
                  </a:lnTo>
                  <a:lnTo>
                    <a:pt x="407" y="448"/>
                  </a:lnTo>
                  <a:lnTo>
                    <a:pt x="438" y="418"/>
                  </a:lnTo>
                  <a:lnTo>
                    <a:pt x="465" y="386"/>
                  </a:lnTo>
                  <a:lnTo>
                    <a:pt x="480" y="349"/>
                  </a:lnTo>
                  <a:lnTo>
                    <a:pt x="495" y="313"/>
                  </a:lnTo>
                  <a:lnTo>
                    <a:pt x="501" y="276"/>
                  </a:lnTo>
                  <a:lnTo>
                    <a:pt x="501" y="240"/>
                  </a:lnTo>
                  <a:lnTo>
                    <a:pt x="495" y="198"/>
                  </a:lnTo>
                  <a:lnTo>
                    <a:pt x="485" y="162"/>
                  </a:lnTo>
                  <a:lnTo>
                    <a:pt x="470" y="125"/>
                  </a:lnTo>
                  <a:lnTo>
                    <a:pt x="448" y="93"/>
                  </a:lnTo>
                  <a:lnTo>
                    <a:pt x="423" y="62"/>
                  </a:lnTo>
                  <a:close/>
                </a:path>
              </a:pathLst>
            </a:custGeom>
            <a:solidFill>
              <a:srgbClr val="813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69" name="Freeform 257">
              <a:extLst>
                <a:ext uri="{FF2B5EF4-FFF2-40B4-BE49-F238E27FC236}">
                  <a16:creationId xmlns:a16="http://schemas.microsoft.com/office/drawing/2014/main" id="{B09233F7-AB32-796C-4C21-00E6A92D52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4" y="2115"/>
              <a:ext cx="106" cy="106"/>
            </a:xfrm>
            <a:custGeom>
              <a:avLst/>
              <a:gdLst>
                <a:gd name="T0" fmla="*/ 394 w 533"/>
                <a:gd name="T1" fmla="*/ 71 h 533"/>
                <a:gd name="T2" fmla="*/ 362 w 533"/>
                <a:gd name="T3" fmla="*/ 49 h 533"/>
                <a:gd name="T4" fmla="*/ 380 w 533"/>
                <a:gd name="T5" fmla="*/ 24 h 533"/>
                <a:gd name="T6" fmla="*/ 377 w 533"/>
                <a:gd name="T7" fmla="*/ 22 h 533"/>
                <a:gd name="T8" fmla="*/ 331 w 533"/>
                <a:gd name="T9" fmla="*/ 5 h 533"/>
                <a:gd name="T10" fmla="*/ 292 w 533"/>
                <a:gd name="T11" fmla="*/ 0 h 533"/>
                <a:gd name="T12" fmla="*/ 256 w 533"/>
                <a:gd name="T13" fmla="*/ 31 h 533"/>
                <a:gd name="T14" fmla="*/ 256 w 533"/>
                <a:gd name="T15" fmla="*/ 0 h 533"/>
                <a:gd name="T16" fmla="*/ 254 w 533"/>
                <a:gd name="T17" fmla="*/ 0 h 533"/>
                <a:gd name="T18" fmla="*/ 210 w 533"/>
                <a:gd name="T19" fmla="*/ 5 h 533"/>
                <a:gd name="T20" fmla="*/ 172 w 533"/>
                <a:gd name="T21" fmla="*/ 17 h 533"/>
                <a:gd name="T22" fmla="*/ 147 w 533"/>
                <a:gd name="T23" fmla="*/ 61 h 533"/>
                <a:gd name="T24" fmla="*/ 135 w 533"/>
                <a:gd name="T25" fmla="*/ 33 h 533"/>
                <a:gd name="T26" fmla="*/ 132 w 533"/>
                <a:gd name="T27" fmla="*/ 34 h 533"/>
                <a:gd name="T28" fmla="*/ 98 w 533"/>
                <a:gd name="T29" fmla="*/ 56 h 533"/>
                <a:gd name="T30" fmla="*/ 66 w 533"/>
                <a:gd name="T31" fmla="*/ 90 h 533"/>
                <a:gd name="T32" fmla="*/ 71 w 533"/>
                <a:gd name="T33" fmla="*/ 139 h 533"/>
                <a:gd name="T34" fmla="*/ 44 w 533"/>
                <a:gd name="T35" fmla="*/ 122 h 533"/>
                <a:gd name="T36" fmla="*/ 44 w 533"/>
                <a:gd name="T37" fmla="*/ 123 h 533"/>
                <a:gd name="T38" fmla="*/ 22 w 533"/>
                <a:gd name="T39" fmla="*/ 162 h 533"/>
                <a:gd name="T40" fmla="*/ 41 w 533"/>
                <a:gd name="T41" fmla="*/ 208 h 533"/>
                <a:gd name="T42" fmla="*/ 0 w 533"/>
                <a:gd name="T43" fmla="*/ 238 h 533"/>
                <a:gd name="T44" fmla="*/ 0 w 533"/>
                <a:gd name="T45" fmla="*/ 282 h 533"/>
                <a:gd name="T46" fmla="*/ 16 w 533"/>
                <a:gd name="T47" fmla="*/ 282 h 533"/>
                <a:gd name="T48" fmla="*/ 31 w 533"/>
                <a:gd name="T49" fmla="*/ 280 h 533"/>
                <a:gd name="T50" fmla="*/ 36 w 533"/>
                <a:gd name="T51" fmla="*/ 314 h 533"/>
                <a:gd name="T52" fmla="*/ 17 w 533"/>
                <a:gd name="T53" fmla="*/ 360 h 533"/>
                <a:gd name="T54" fmla="*/ 33 w 533"/>
                <a:gd name="T55" fmla="*/ 398 h 533"/>
                <a:gd name="T56" fmla="*/ 47 w 533"/>
                <a:gd name="T57" fmla="*/ 392 h 533"/>
                <a:gd name="T58" fmla="*/ 59 w 533"/>
                <a:gd name="T59" fmla="*/ 382 h 533"/>
                <a:gd name="T60" fmla="*/ 89 w 533"/>
                <a:gd name="T61" fmla="*/ 466 h 533"/>
                <a:gd name="T62" fmla="*/ 140 w 533"/>
                <a:gd name="T63" fmla="*/ 468 h 533"/>
                <a:gd name="T64" fmla="*/ 121 w 533"/>
                <a:gd name="T65" fmla="*/ 493 h 533"/>
                <a:gd name="T66" fmla="*/ 125 w 533"/>
                <a:gd name="T67" fmla="*/ 495 h 533"/>
                <a:gd name="T68" fmla="*/ 174 w 533"/>
                <a:gd name="T69" fmla="*/ 482 h 533"/>
                <a:gd name="T70" fmla="*/ 205 w 533"/>
                <a:gd name="T71" fmla="*/ 496 h 533"/>
                <a:gd name="T72" fmla="*/ 239 w 533"/>
                <a:gd name="T73" fmla="*/ 533 h 533"/>
                <a:gd name="T74" fmla="*/ 282 w 533"/>
                <a:gd name="T75" fmla="*/ 533 h 533"/>
                <a:gd name="T76" fmla="*/ 282 w 533"/>
                <a:gd name="T77" fmla="*/ 517 h 533"/>
                <a:gd name="T78" fmla="*/ 280 w 533"/>
                <a:gd name="T79" fmla="*/ 501 h 533"/>
                <a:gd name="T80" fmla="*/ 314 w 533"/>
                <a:gd name="T81" fmla="*/ 497 h 533"/>
                <a:gd name="T82" fmla="*/ 360 w 533"/>
                <a:gd name="T83" fmla="*/ 516 h 533"/>
                <a:gd name="T84" fmla="*/ 398 w 533"/>
                <a:gd name="T85" fmla="*/ 500 h 533"/>
                <a:gd name="T86" fmla="*/ 392 w 533"/>
                <a:gd name="T87" fmla="*/ 486 h 533"/>
                <a:gd name="T88" fmla="*/ 383 w 533"/>
                <a:gd name="T89" fmla="*/ 472 h 533"/>
                <a:gd name="T90" fmla="*/ 412 w 533"/>
                <a:gd name="T91" fmla="*/ 454 h 533"/>
                <a:gd name="T92" fmla="*/ 465 w 533"/>
                <a:gd name="T93" fmla="*/ 444 h 533"/>
                <a:gd name="T94" fmla="*/ 493 w 533"/>
                <a:gd name="T95" fmla="*/ 412 h 533"/>
                <a:gd name="T96" fmla="*/ 481 w 533"/>
                <a:gd name="T97" fmla="*/ 402 h 533"/>
                <a:gd name="T98" fmla="*/ 466 w 533"/>
                <a:gd name="T99" fmla="*/ 396 h 533"/>
                <a:gd name="T100" fmla="*/ 528 w 533"/>
                <a:gd name="T101" fmla="*/ 331 h 533"/>
                <a:gd name="T102" fmla="*/ 501 w 533"/>
                <a:gd name="T103" fmla="*/ 290 h 533"/>
                <a:gd name="T104" fmla="*/ 533 w 533"/>
                <a:gd name="T105" fmla="*/ 295 h 533"/>
                <a:gd name="T106" fmla="*/ 533 w 533"/>
                <a:gd name="T107" fmla="*/ 292 h 533"/>
                <a:gd name="T108" fmla="*/ 533 w 533"/>
                <a:gd name="T109" fmla="*/ 254 h 533"/>
                <a:gd name="T110" fmla="*/ 527 w 533"/>
                <a:gd name="T111" fmla="*/ 209 h 533"/>
                <a:gd name="T112" fmla="*/ 486 w 533"/>
                <a:gd name="T113" fmla="*/ 182 h 533"/>
                <a:gd name="T114" fmla="*/ 516 w 533"/>
                <a:gd name="T115" fmla="*/ 174 h 533"/>
                <a:gd name="T116" fmla="*/ 515 w 533"/>
                <a:gd name="T117" fmla="*/ 172 h 533"/>
                <a:gd name="T118" fmla="*/ 499 w 533"/>
                <a:gd name="T119" fmla="*/ 132 h 533"/>
                <a:gd name="T120" fmla="*/ 477 w 533"/>
                <a:gd name="T121" fmla="*/ 99 h 533"/>
                <a:gd name="T122" fmla="*/ 427 w 533"/>
                <a:gd name="T123" fmla="*/ 88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3" h="533">
                  <a:moveTo>
                    <a:pt x="431" y="92"/>
                  </a:moveTo>
                  <a:lnTo>
                    <a:pt x="394" y="71"/>
                  </a:lnTo>
                  <a:lnTo>
                    <a:pt x="410" y="44"/>
                  </a:lnTo>
                  <a:lnTo>
                    <a:pt x="446" y="65"/>
                  </a:lnTo>
                  <a:lnTo>
                    <a:pt x="431" y="92"/>
                  </a:lnTo>
                  <a:close/>
                  <a:moveTo>
                    <a:pt x="394" y="71"/>
                  </a:moveTo>
                  <a:lnTo>
                    <a:pt x="394" y="71"/>
                  </a:lnTo>
                  <a:lnTo>
                    <a:pt x="394" y="71"/>
                  </a:lnTo>
                  <a:lnTo>
                    <a:pt x="402" y="57"/>
                  </a:lnTo>
                  <a:lnTo>
                    <a:pt x="394" y="71"/>
                  </a:lnTo>
                  <a:close/>
                  <a:moveTo>
                    <a:pt x="394" y="71"/>
                  </a:moveTo>
                  <a:lnTo>
                    <a:pt x="362" y="49"/>
                  </a:lnTo>
                  <a:lnTo>
                    <a:pt x="380" y="24"/>
                  </a:lnTo>
                  <a:lnTo>
                    <a:pt x="410" y="44"/>
                  </a:lnTo>
                  <a:lnTo>
                    <a:pt x="394" y="71"/>
                  </a:lnTo>
                  <a:close/>
                  <a:moveTo>
                    <a:pt x="377" y="22"/>
                  </a:moveTo>
                  <a:lnTo>
                    <a:pt x="378" y="23"/>
                  </a:lnTo>
                  <a:lnTo>
                    <a:pt x="380" y="24"/>
                  </a:lnTo>
                  <a:lnTo>
                    <a:pt x="371" y="37"/>
                  </a:lnTo>
                  <a:lnTo>
                    <a:pt x="377" y="22"/>
                  </a:lnTo>
                  <a:close/>
                  <a:moveTo>
                    <a:pt x="365" y="51"/>
                  </a:moveTo>
                  <a:lnTo>
                    <a:pt x="324" y="36"/>
                  </a:lnTo>
                  <a:lnTo>
                    <a:pt x="335" y="6"/>
                  </a:lnTo>
                  <a:lnTo>
                    <a:pt x="377" y="22"/>
                  </a:lnTo>
                  <a:lnTo>
                    <a:pt x="365" y="51"/>
                  </a:lnTo>
                  <a:close/>
                  <a:moveTo>
                    <a:pt x="331" y="5"/>
                  </a:moveTo>
                  <a:lnTo>
                    <a:pt x="333" y="5"/>
                  </a:lnTo>
                  <a:lnTo>
                    <a:pt x="335" y="6"/>
                  </a:lnTo>
                  <a:lnTo>
                    <a:pt x="329" y="21"/>
                  </a:lnTo>
                  <a:lnTo>
                    <a:pt x="331" y="5"/>
                  </a:lnTo>
                  <a:close/>
                  <a:moveTo>
                    <a:pt x="327" y="36"/>
                  </a:moveTo>
                  <a:lnTo>
                    <a:pt x="290" y="31"/>
                  </a:lnTo>
                  <a:lnTo>
                    <a:pt x="295" y="0"/>
                  </a:lnTo>
                  <a:lnTo>
                    <a:pt x="331" y="5"/>
                  </a:lnTo>
                  <a:lnTo>
                    <a:pt x="327" y="36"/>
                  </a:lnTo>
                  <a:close/>
                  <a:moveTo>
                    <a:pt x="292" y="0"/>
                  </a:moveTo>
                  <a:lnTo>
                    <a:pt x="294" y="0"/>
                  </a:lnTo>
                  <a:lnTo>
                    <a:pt x="295" y="0"/>
                  </a:lnTo>
                  <a:lnTo>
                    <a:pt x="292" y="16"/>
                  </a:lnTo>
                  <a:lnTo>
                    <a:pt x="292" y="0"/>
                  </a:lnTo>
                  <a:close/>
                  <a:moveTo>
                    <a:pt x="292" y="31"/>
                  </a:moveTo>
                  <a:lnTo>
                    <a:pt x="256" y="31"/>
                  </a:lnTo>
                  <a:lnTo>
                    <a:pt x="256" y="0"/>
                  </a:lnTo>
                  <a:lnTo>
                    <a:pt x="292" y="0"/>
                  </a:lnTo>
                  <a:lnTo>
                    <a:pt x="292" y="31"/>
                  </a:lnTo>
                  <a:close/>
                  <a:moveTo>
                    <a:pt x="254" y="0"/>
                  </a:moveTo>
                  <a:lnTo>
                    <a:pt x="255" y="0"/>
                  </a:lnTo>
                  <a:lnTo>
                    <a:pt x="256" y="0"/>
                  </a:lnTo>
                  <a:lnTo>
                    <a:pt x="256" y="16"/>
                  </a:lnTo>
                  <a:lnTo>
                    <a:pt x="254" y="0"/>
                  </a:lnTo>
                  <a:close/>
                  <a:moveTo>
                    <a:pt x="257" y="31"/>
                  </a:moveTo>
                  <a:lnTo>
                    <a:pt x="216" y="36"/>
                  </a:lnTo>
                  <a:lnTo>
                    <a:pt x="212" y="5"/>
                  </a:lnTo>
                  <a:lnTo>
                    <a:pt x="254" y="0"/>
                  </a:lnTo>
                  <a:lnTo>
                    <a:pt x="257" y="31"/>
                  </a:lnTo>
                  <a:close/>
                  <a:moveTo>
                    <a:pt x="210" y="5"/>
                  </a:moveTo>
                  <a:lnTo>
                    <a:pt x="210" y="5"/>
                  </a:lnTo>
                  <a:lnTo>
                    <a:pt x="212" y="5"/>
                  </a:lnTo>
                  <a:lnTo>
                    <a:pt x="214" y="21"/>
                  </a:lnTo>
                  <a:lnTo>
                    <a:pt x="210" y="5"/>
                  </a:lnTo>
                  <a:close/>
                  <a:moveTo>
                    <a:pt x="219" y="36"/>
                  </a:moveTo>
                  <a:lnTo>
                    <a:pt x="182" y="46"/>
                  </a:lnTo>
                  <a:lnTo>
                    <a:pt x="174" y="17"/>
                  </a:lnTo>
                  <a:lnTo>
                    <a:pt x="210" y="5"/>
                  </a:lnTo>
                  <a:lnTo>
                    <a:pt x="219" y="36"/>
                  </a:lnTo>
                  <a:close/>
                  <a:moveTo>
                    <a:pt x="172" y="17"/>
                  </a:moveTo>
                  <a:lnTo>
                    <a:pt x="173" y="17"/>
                  </a:lnTo>
                  <a:lnTo>
                    <a:pt x="174" y="17"/>
                  </a:lnTo>
                  <a:lnTo>
                    <a:pt x="178" y="31"/>
                  </a:lnTo>
                  <a:lnTo>
                    <a:pt x="172" y="17"/>
                  </a:lnTo>
                  <a:close/>
                  <a:moveTo>
                    <a:pt x="184" y="46"/>
                  </a:moveTo>
                  <a:lnTo>
                    <a:pt x="147" y="61"/>
                  </a:lnTo>
                  <a:lnTo>
                    <a:pt x="135" y="33"/>
                  </a:lnTo>
                  <a:lnTo>
                    <a:pt x="172" y="17"/>
                  </a:lnTo>
                  <a:lnTo>
                    <a:pt x="184" y="46"/>
                  </a:lnTo>
                  <a:close/>
                  <a:moveTo>
                    <a:pt x="132" y="34"/>
                  </a:moveTo>
                  <a:lnTo>
                    <a:pt x="134" y="33"/>
                  </a:lnTo>
                  <a:lnTo>
                    <a:pt x="135" y="33"/>
                  </a:lnTo>
                  <a:lnTo>
                    <a:pt x="141" y="47"/>
                  </a:lnTo>
                  <a:lnTo>
                    <a:pt x="132" y="34"/>
                  </a:lnTo>
                  <a:close/>
                  <a:moveTo>
                    <a:pt x="149" y="60"/>
                  </a:moveTo>
                  <a:lnTo>
                    <a:pt x="119" y="81"/>
                  </a:lnTo>
                  <a:lnTo>
                    <a:pt x="101" y="54"/>
                  </a:lnTo>
                  <a:lnTo>
                    <a:pt x="132" y="34"/>
                  </a:lnTo>
                  <a:lnTo>
                    <a:pt x="149" y="60"/>
                  </a:lnTo>
                  <a:close/>
                  <a:moveTo>
                    <a:pt x="98" y="56"/>
                  </a:moveTo>
                  <a:lnTo>
                    <a:pt x="99" y="55"/>
                  </a:lnTo>
                  <a:lnTo>
                    <a:pt x="101" y="54"/>
                  </a:lnTo>
                  <a:lnTo>
                    <a:pt x="109" y="68"/>
                  </a:lnTo>
                  <a:lnTo>
                    <a:pt x="98" y="56"/>
                  </a:lnTo>
                  <a:close/>
                  <a:moveTo>
                    <a:pt x="121" y="79"/>
                  </a:moveTo>
                  <a:lnTo>
                    <a:pt x="89" y="110"/>
                  </a:lnTo>
                  <a:lnTo>
                    <a:pt x="68" y="88"/>
                  </a:lnTo>
                  <a:lnTo>
                    <a:pt x="98" y="56"/>
                  </a:lnTo>
                  <a:lnTo>
                    <a:pt x="121" y="79"/>
                  </a:lnTo>
                  <a:close/>
                  <a:moveTo>
                    <a:pt x="66" y="90"/>
                  </a:moveTo>
                  <a:lnTo>
                    <a:pt x="67" y="89"/>
                  </a:lnTo>
                  <a:lnTo>
                    <a:pt x="68" y="88"/>
                  </a:lnTo>
                  <a:lnTo>
                    <a:pt x="79" y="99"/>
                  </a:lnTo>
                  <a:lnTo>
                    <a:pt x="66" y="90"/>
                  </a:lnTo>
                  <a:close/>
                  <a:moveTo>
                    <a:pt x="91" y="108"/>
                  </a:moveTo>
                  <a:lnTo>
                    <a:pt x="71" y="139"/>
                  </a:lnTo>
                  <a:lnTo>
                    <a:pt x="44" y="122"/>
                  </a:lnTo>
                  <a:lnTo>
                    <a:pt x="66" y="90"/>
                  </a:lnTo>
                  <a:lnTo>
                    <a:pt x="91" y="108"/>
                  </a:lnTo>
                  <a:close/>
                  <a:moveTo>
                    <a:pt x="44" y="123"/>
                  </a:moveTo>
                  <a:lnTo>
                    <a:pt x="44" y="123"/>
                  </a:lnTo>
                  <a:lnTo>
                    <a:pt x="44" y="122"/>
                  </a:lnTo>
                  <a:lnTo>
                    <a:pt x="57" y="131"/>
                  </a:lnTo>
                  <a:lnTo>
                    <a:pt x="44" y="123"/>
                  </a:lnTo>
                  <a:close/>
                  <a:moveTo>
                    <a:pt x="71" y="138"/>
                  </a:moveTo>
                  <a:lnTo>
                    <a:pt x="50" y="175"/>
                  </a:lnTo>
                  <a:lnTo>
                    <a:pt x="23" y="159"/>
                  </a:lnTo>
                  <a:lnTo>
                    <a:pt x="44" y="123"/>
                  </a:lnTo>
                  <a:lnTo>
                    <a:pt x="71" y="138"/>
                  </a:lnTo>
                  <a:close/>
                  <a:moveTo>
                    <a:pt x="22" y="162"/>
                  </a:moveTo>
                  <a:lnTo>
                    <a:pt x="22" y="160"/>
                  </a:lnTo>
                  <a:lnTo>
                    <a:pt x="23" y="159"/>
                  </a:lnTo>
                  <a:lnTo>
                    <a:pt x="37" y="168"/>
                  </a:lnTo>
                  <a:lnTo>
                    <a:pt x="22" y="162"/>
                  </a:lnTo>
                  <a:close/>
                  <a:moveTo>
                    <a:pt x="51" y="172"/>
                  </a:moveTo>
                  <a:lnTo>
                    <a:pt x="41" y="208"/>
                  </a:lnTo>
                  <a:lnTo>
                    <a:pt x="10" y="199"/>
                  </a:lnTo>
                  <a:lnTo>
                    <a:pt x="22" y="162"/>
                  </a:lnTo>
                  <a:lnTo>
                    <a:pt x="51" y="172"/>
                  </a:lnTo>
                  <a:close/>
                  <a:moveTo>
                    <a:pt x="41" y="208"/>
                  </a:moveTo>
                  <a:lnTo>
                    <a:pt x="31" y="244"/>
                  </a:lnTo>
                  <a:lnTo>
                    <a:pt x="0" y="236"/>
                  </a:lnTo>
                  <a:lnTo>
                    <a:pt x="10" y="199"/>
                  </a:lnTo>
                  <a:lnTo>
                    <a:pt x="41" y="208"/>
                  </a:lnTo>
                  <a:close/>
                  <a:moveTo>
                    <a:pt x="0" y="240"/>
                  </a:moveTo>
                  <a:lnTo>
                    <a:pt x="0" y="238"/>
                  </a:lnTo>
                  <a:lnTo>
                    <a:pt x="0" y="236"/>
                  </a:lnTo>
                  <a:lnTo>
                    <a:pt x="16" y="240"/>
                  </a:lnTo>
                  <a:lnTo>
                    <a:pt x="0" y="240"/>
                  </a:lnTo>
                  <a:close/>
                  <a:moveTo>
                    <a:pt x="31" y="240"/>
                  </a:moveTo>
                  <a:lnTo>
                    <a:pt x="31" y="282"/>
                  </a:lnTo>
                  <a:lnTo>
                    <a:pt x="0" y="282"/>
                  </a:lnTo>
                  <a:lnTo>
                    <a:pt x="0" y="240"/>
                  </a:lnTo>
                  <a:lnTo>
                    <a:pt x="31" y="240"/>
                  </a:lnTo>
                  <a:close/>
                  <a:moveTo>
                    <a:pt x="0" y="284"/>
                  </a:moveTo>
                  <a:lnTo>
                    <a:pt x="0" y="284"/>
                  </a:lnTo>
                  <a:lnTo>
                    <a:pt x="0" y="282"/>
                  </a:lnTo>
                  <a:lnTo>
                    <a:pt x="16" y="282"/>
                  </a:lnTo>
                  <a:lnTo>
                    <a:pt x="0" y="284"/>
                  </a:lnTo>
                  <a:close/>
                  <a:moveTo>
                    <a:pt x="31" y="280"/>
                  </a:moveTo>
                  <a:lnTo>
                    <a:pt x="36" y="316"/>
                  </a:lnTo>
                  <a:lnTo>
                    <a:pt x="5" y="320"/>
                  </a:lnTo>
                  <a:lnTo>
                    <a:pt x="0" y="284"/>
                  </a:lnTo>
                  <a:lnTo>
                    <a:pt x="31" y="280"/>
                  </a:lnTo>
                  <a:close/>
                  <a:moveTo>
                    <a:pt x="5" y="323"/>
                  </a:moveTo>
                  <a:lnTo>
                    <a:pt x="5" y="321"/>
                  </a:lnTo>
                  <a:lnTo>
                    <a:pt x="5" y="320"/>
                  </a:lnTo>
                  <a:lnTo>
                    <a:pt x="21" y="318"/>
                  </a:lnTo>
                  <a:lnTo>
                    <a:pt x="5" y="323"/>
                  </a:lnTo>
                  <a:close/>
                  <a:moveTo>
                    <a:pt x="36" y="314"/>
                  </a:moveTo>
                  <a:lnTo>
                    <a:pt x="46" y="351"/>
                  </a:lnTo>
                  <a:lnTo>
                    <a:pt x="17" y="359"/>
                  </a:lnTo>
                  <a:lnTo>
                    <a:pt x="5" y="323"/>
                  </a:lnTo>
                  <a:lnTo>
                    <a:pt x="36" y="314"/>
                  </a:lnTo>
                  <a:close/>
                  <a:moveTo>
                    <a:pt x="17" y="361"/>
                  </a:moveTo>
                  <a:lnTo>
                    <a:pt x="17" y="360"/>
                  </a:lnTo>
                  <a:lnTo>
                    <a:pt x="17" y="359"/>
                  </a:lnTo>
                  <a:lnTo>
                    <a:pt x="31" y="355"/>
                  </a:lnTo>
                  <a:lnTo>
                    <a:pt x="17" y="361"/>
                  </a:lnTo>
                  <a:close/>
                  <a:moveTo>
                    <a:pt x="46" y="349"/>
                  </a:moveTo>
                  <a:lnTo>
                    <a:pt x="61" y="386"/>
                  </a:lnTo>
                  <a:lnTo>
                    <a:pt x="33" y="398"/>
                  </a:lnTo>
                  <a:lnTo>
                    <a:pt x="17" y="361"/>
                  </a:lnTo>
                  <a:lnTo>
                    <a:pt x="46" y="349"/>
                  </a:lnTo>
                  <a:close/>
                  <a:moveTo>
                    <a:pt x="35" y="402"/>
                  </a:moveTo>
                  <a:lnTo>
                    <a:pt x="33" y="400"/>
                  </a:lnTo>
                  <a:lnTo>
                    <a:pt x="33" y="398"/>
                  </a:lnTo>
                  <a:lnTo>
                    <a:pt x="47" y="392"/>
                  </a:lnTo>
                  <a:lnTo>
                    <a:pt x="35" y="402"/>
                  </a:lnTo>
                  <a:close/>
                  <a:moveTo>
                    <a:pt x="59" y="382"/>
                  </a:moveTo>
                  <a:lnTo>
                    <a:pt x="85" y="413"/>
                  </a:lnTo>
                  <a:lnTo>
                    <a:pt x="61" y="433"/>
                  </a:lnTo>
                  <a:lnTo>
                    <a:pt x="35" y="402"/>
                  </a:lnTo>
                  <a:lnTo>
                    <a:pt x="59" y="382"/>
                  </a:lnTo>
                  <a:close/>
                  <a:moveTo>
                    <a:pt x="85" y="413"/>
                  </a:moveTo>
                  <a:lnTo>
                    <a:pt x="111" y="444"/>
                  </a:lnTo>
                  <a:lnTo>
                    <a:pt x="87" y="464"/>
                  </a:lnTo>
                  <a:lnTo>
                    <a:pt x="61" y="433"/>
                  </a:lnTo>
                  <a:lnTo>
                    <a:pt x="85" y="413"/>
                  </a:lnTo>
                  <a:close/>
                  <a:moveTo>
                    <a:pt x="89" y="466"/>
                  </a:moveTo>
                  <a:lnTo>
                    <a:pt x="88" y="465"/>
                  </a:lnTo>
                  <a:lnTo>
                    <a:pt x="87" y="464"/>
                  </a:lnTo>
                  <a:lnTo>
                    <a:pt x="99" y="454"/>
                  </a:lnTo>
                  <a:lnTo>
                    <a:pt x="89" y="466"/>
                  </a:lnTo>
                  <a:close/>
                  <a:moveTo>
                    <a:pt x="109" y="442"/>
                  </a:moveTo>
                  <a:lnTo>
                    <a:pt x="140" y="468"/>
                  </a:lnTo>
                  <a:lnTo>
                    <a:pt x="121" y="493"/>
                  </a:lnTo>
                  <a:lnTo>
                    <a:pt x="89" y="466"/>
                  </a:lnTo>
                  <a:lnTo>
                    <a:pt x="109" y="442"/>
                  </a:lnTo>
                  <a:close/>
                  <a:moveTo>
                    <a:pt x="125" y="495"/>
                  </a:moveTo>
                  <a:lnTo>
                    <a:pt x="123" y="494"/>
                  </a:lnTo>
                  <a:lnTo>
                    <a:pt x="121" y="493"/>
                  </a:lnTo>
                  <a:lnTo>
                    <a:pt x="131" y="481"/>
                  </a:lnTo>
                  <a:lnTo>
                    <a:pt x="125" y="495"/>
                  </a:lnTo>
                  <a:close/>
                  <a:moveTo>
                    <a:pt x="137" y="466"/>
                  </a:moveTo>
                  <a:lnTo>
                    <a:pt x="174" y="482"/>
                  </a:lnTo>
                  <a:lnTo>
                    <a:pt x="161" y="510"/>
                  </a:lnTo>
                  <a:lnTo>
                    <a:pt x="125" y="495"/>
                  </a:lnTo>
                  <a:lnTo>
                    <a:pt x="137" y="466"/>
                  </a:lnTo>
                  <a:close/>
                  <a:moveTo>
                    <a:pt x="174" y="482"/>
                  </a:moveTo>
                  <a:lnTo>
                    <a:pt x="209" y="497"/>
                  </a:lnTo>
                  <a:lnTo>
                    <a:pt x="197" y="526"/>
                  </a:lnTo>
                  <a:lnTo>
                    <a:pt x="161" y="510"/>
                  </a:lnTo>
                  <a:lnTo>
                    <a:pt x="174" y="482"/>
                  </a:lnTo>
                  <a:close/>
                  <a:moveTo>
                    <a:pt x="201" y="527"/>
                  </a:moveTo>
                  <a:lnTo>
                    <a:pt x="199" y="526"/>
                  </a:lnTo>
                  <a:lnTo>
                    <a:pt x="197" y="526"/>
                  </a:lnTo>
                  <a:lnTo>
                    <a:pt x="203" y="512"/>
                  </a:lnTo>
                  <a:lnTo>
                    <a:pt x="201" y="527"/>
                  </a:lnTo>
                  <a:close/>
                  <a:moveTo>
                    <a:pt x="205" y="496"/>
                  </a:moveTo>
                  <a:lnTo>
                    <a:pt x="242" y="501"/>
                  </a:lnTo>
                  <a:lnTo>
                    <a:pt x="238" y="533"/>
                  </a:lnTo>
                  <a:lnTo>
                    <a:pt x="201" y="527"/>
                  </a:lnTo>
                  <a:lnTo>
                    <a:pt x="205" y="496"/>
                  </a:lnTo>
                  <a:close/>
                  <a:moveTo>
                    <a:pt x="240" y="533"/>
                  </a:moveTo>
                  <a:lnTo>
                    <a:pt x="239" y="533"/>
                  </a:lnTo>
                  <a:lnTo>
                    <a:pt x="238" y="533"/>
                  </a:lnTo>
                  <a:lnTo>
                    <a:pt x="240" y="517"/>
                  </a:lnTo>
                  <a:lnTo>
                    <a:pt x="240" y="533"/>
                  </a:lnTo>
                  <a:close/>
                  <a:moveTo>
                    <a:pt x="240" y="501"/>
                  </a:moveTo>
                  <a:lnTo>
                    <a:pt x="282" y="501"/>
                  </a:lnTo>
                  <a:lnTo>
                    <a:pt x="282" y="533"/>
                  </a:lnTo>
                  <a:lnTo>
                    <a:pt x="240" y="533"/>
                  </a:lnTo>
                  <a:lnTo>
                    <a:pt x="240" y="501"/>
                  </a:lnTo>
                  <a:close/>
                  <a:moveTo>
                    <a:pt x="284" y="533"/>
                  </a:moveTo>
                  <a:lnTo>
                    <a:pt x="284" y="533"/>
                  </a:lnTo>
                  <a:lnTo>
                    <a:pt x="282" y="533"/>
                  </a:lnTo>
                  <a:lnTo>
                    <a:pt x="282" y="517"/>
                  </a:lnTo>
                  <a:lnTo>
                    <a:pt x="284" y="533"/>
                  </a:lnTo>
                  <a:close/>
                  <a:moveTo>
                    <a:pt x="280" y="501"/>
                  </a:moveTo>
                  <a:lnTo>
                    <a:pt x="316" y="496"/>
                  </a:lnTo>
                  <a:lnTo>
                    <a:pt x="321" y="527"/>
                  </a:lnTo>
                  <a:lnTo>
                    <a:pt x="284" y="533"/>
                  </a:lnTo>
                  <a:lnTo>
                    <a:pt x="280" y="501"/>
                  </a:lnTo>
                  <a:close/>
                  <a:moveTo>
                    <a:pt x="323" y="526"/>
                  </a:moveTo>
                  <a:lnTo>
                    <a:pt x="322" y="527"/>
                  </a:lnTo>
                  <a:lnTo>
                    <a:pt x="321" y="527"/>
                  </a:lnTo>
                  <a:lnTo>
                    <a:pt x="319" y="512"/>
                  </a:lnTo>
                  <a:lnTo>
                    <a:pt x="323" y="526"/>
                  </a:lnTo>
                  <a:close/>
                  <a:moveTo>
                    <a:pt x="314" y="497"/>
                  </a:moveTo>
                  <a:lnTo>
                    <a:pt x="351" y="486"/>
                  </a:lnTo>
                  <a:lnTo>
                    <a:pt x="359" y="516"/>
                  </a:lnTo>
                  <a:lnTo>
                    <a:pt x="323" y="526"/>
                  </a:lnTo>
                  <a:lnTo>
                    <a:pt x="314" y="497"/>
                  </a:lnTo>
                  <a:close/>
                  <a:moveTo>
                    <a:pt x="361" y="515"/>
                  </a:moveTo>
                  <a:lnTo>
                    <a:pt x="360" y="516"/>
                  </a:lnTo>
                  <a:lnTo>
                    <a:pt x="359" y="516"/>
                  </a:lnTo>
                  <a:lnTo>
                    <a:pt x="355" y="501"/>
                  </a:lnTo>
                  <a:lnTo>
                    <a:pt x="361" y="515"/>
                  </a:lnTo>
                  <a:close/>
                  <a:moveTo>
                    <a:pt x="349" y="487"/>
                  </a:moveTo>
                  <a:lnTo>
                    <a:pt x="386" y="471"/>
                  </a:lnTo>
                  <a:lnTo>
                    <a:pt x="398" y="500"/>
                  </a:lnTo>
                  <a:lnTo>
                    <a:pt x="361" y="515"/>
                  </a:lnTo>
                  <a:lnTo>
                    <a:pt x="349" y="487"/>
                  </a:lnTo>
                  <a:close/>
                  <a:moveTo>
                    <a:pt x="400" y="499"/>
                  </a:moveTo>
                  <a:lnTo>
                    <a:pt x="399" y="500"/>
                  </a:lnTo>
                  <a:lnTo>
                    <a:pt x="398" y="500"/>
                  </a:lnTo>
                  <a:lnTo>
                    <a:pt x="392" y="486"/>
                  </a:lnTo>
                  <a:lnTo>
                    <a:pt x="400" y="499"/>
                  </a:lnTo>
                  <a:close/>
                  <a:moveTo>
                    <a:pt x="383" y="472"/>
                  </a:moveTo>
                  <a:lnTo>
                    <a:pt x="414" y="452"/>
                  </a:lnTo>
                  <a:lnTo>
                    <a:pt x="432" y="477"/>
                  </a:lnTo>
                  <a:lnTo>
                    <a:pt x="400" y="499"/>
                  </a:lnTo>
                  <a:lnTo>
                    <a:pt x="383" y="472"/>
                  </a:lnTo>
                  <a:close/>
                  <a:moveTo>
                    <a:pt x="434" y="475"/>
                  </a:moveTo>
                  <a:lnTo>
                    <a:pt x="433" y="476"/>
                  </a:lnTo>
                  <a:lnTo>
                    <a:pt x="432" y="477"/>
                  </a:lnTo>
                  <a:lnTo>
                    <a:pt x="423" y="464"/>
                  </a:lnTo>
                  <a:lnTo>
                    <a:pt x="434" y="475"/>
                  </a:lnTo>
                  <a:close/>
                  <a:moveTo>
                    <a:pt x="412" y="454"/>
                  </a:moveTo>
                  <a:lnTo>
                    <a:pt x="443" y="422"/>
                  </a:lnTo>
                  <a:lnTo>
                    <a:pt x="465" y="445"/>
                  </a:lnTo>
                  <a:lnTo>
                    <a:pt x="434" y="475"/>
                  </a:lnTo>
                  <a:lnTo>
                    <a:pt x="412" y="454"/>
                  </a:lnTo>
                  <a:close/>
                  <a:moveTo>
                    <a:pt x="466" y="443"/>
                  </a:moveTo>
                  <a:lnTo>
                    <a:pt x="465" y="444"/>
                  </a:lnTo>
                  <a:lnTo>
                    <a:pt x="465" y="445"/>
                  </a:lnTo>
                  <a:lnTo>
                    <a:pt x="454" y="434"/>
                  </a:lnTo>
                  <a:lnTo>
                    <a:pt x="466" y="443"/>
                  </a:lnTo>
                  <a:close/>
                  <a:moveTo>
                    <a:pt x="442" y="423"/>
                  </a:moveTo>
                  <a:lnTo>
                    <a:pt x="468" y="392"/>
                  </a:lnTo>
                  <a:lnTo>
                    <a:pt x="493" y="412"/>
                  </a:lnTo>
                  <a:lnTo>
                    <a:pt x="466" y="443"/>
                  </a:lnTo>
                  <a:lnTo>
                    <a:pt x="442" y="423"/>
                  </a:lnTo>
                  <a:close/>
                  <a:moveTo>
                    <a:pt x="495" y="408"/>
                  </a:moveTo>
                  <a:lnTo>
                    <a:pt x="494" y="410"/>
                  </a:lnTo>
                  <a:lnTo>
                    <a:pt x="493" y="412"/>
                  </a:lnTo>
                  <a:lnTo>
                    <a:pt x="481" y="402"/>
                  </a:lnTo>
                  <a:lnTo>
                    <a:pt x="495" y="408"/>
                  </a:lnTo>
                  <a:close/>
                  <a:moveTo>
                    <a:pt x="466" y="396"/>
                  </a:moveTo>
                  <a:lnTo>
                    <a:pt x="482" y="359"/>
                  </a:lnTo>
                  <a:lnTo>
                    <a:pt x="510" y="371"/>
                  </a:lnTo>
                  <a:lnTo>
                    <a:pt x="495" y="408"/>
                  </a:lnTo>
                  <a:lnTo>
                    <a:pt x="466" y="396"/>
                  </a:lnTo>
                  <a:close/>
                  <a:moveTo>
                    <a:pt x="482" y="359"/>
                  </a:moveTo>
                  <a:lnTo>
                    <a:pt x="497" y="323"/>
                  </a:lnTo>
                  <a:lnTo>
                    <a:pt x="527" y="335"/>
                  </a:lnTo>
                  <a:lnTo>
                    <a:pt x="510" y="371"/>
                  </a:lnTo>
                  <a:lnTo>
                    <a:pt x="482" y="359"/>
                  </a:lnTo>
                  <a:close/>
                  <a:moveTo>
                    <a:pt x="528" y="331"/>
                  </a:moveTo>
                  <a:lnTo>
                    <a:pt x="527" y="333"/>
                  </a:lnTo>
                  <a:lnTo>
                    <a:pt x="527" y="335"/>
                  </a:lnTo>
                  <a:lnTo>
                    <a:pt x="511" y="329"/>
                  </a:lnTo>
                  <a:lnTo>
                    <a:pt x="528" y="331"/>
                  </a:lnTo>
                  <a:close/>
                  <a:moveTo>
                    <a:pt x="496" y="327"/>
                  </a:moveTo>
                  <a:lnTo>
                    <a:pt x="501" y="290"/>
                  </a:lnTo>
                  <a:lnTo>
                    <a:pt x="533" y="295"/>
                  </a:lnTo>
                  <a:lnTo>
                    <a:pt x="528" y="331"/>
                  </a:lnTo>
                  <a:lnTo>
                    <a:pt x="496" y="327"/>
                  </a:lnTo>
                  <a:close/>
                  <a:moveTo>
                    <a:pt x="533" y="292"/>
                  </a:moveTo>
                  <a:lnTo>
                    <a:pt x="533" y="294"/>
                  </a:lnTo>
                  <a:lnTo>
                    <a:pt x="533" y="295"/>
                  </a:lnTo>
                  <a:lnTo>
                    <a:pt x="517" y="292"/>
                  </a:lnTo>
                  <a:lnTo>
                    <a:pt x="533" y="292"/>
                  </a:lnTo>
                  <a:close/>
                  <a:moveTo>
                    <a:pt x="501" y="292"/>
                  </a:moveTo>
                  <a:lnTo>
                    <a:pt x="501" y="256"/>
                  </a:lnTo>
                  <a:lnTo>
                    <a:pt x="533" y="256"/>
                  </a:lnTo>
                  <a:lnTo>
                    <a:pt x="533" y="292"/>
                  </a:lnTo>
                  <a:lnTo>
                    <a:pt x="501" y="292"/>
                  </a:lnTo>
                  <a:close/>
                  <a:moveTo>
                    <a:pt x="533" y="254"/>
                  </a:moveTo>
                  <a:lnTo>
                    <a:pt x="533" y="255"/>
                  </a:lnTo>
                  <a:lnTo>
                    <a:pt x="533" y="256"/>
                  </a:lnTo>
                  <a:lnTo>
                    <a:pt x="517" y="256"/>
                  </a:lnTo>
                  <a:lnTo>
                    <a:pt x="533" y="254"/>
                  </a:lnTo>
                  <a:close/>
                  <a:moveTo>
                    <a:pt x="501" y="257"/>
                  </a:moveTo>
                  <a:lnTo>
                    <a:pt x="496" y="215"/>
                  </a:lnTo>
                  <a:lnTo>
                    <a:pt x="528" y="212"/>
                  </a:lnTo>
                  <a:lnTo>
                    <a:pt x="533" y="254"/>
                  </a:lnTo>
                  <a:lnTo>
                    <a:pt x="501" y="257"/>
                  </a:lnTo>
                  <a:close/>
                  <a:moveTo>
                    <a:pt x="527" y="209"/>
                  </a:moveTo>
                  <a:lnTo>
                    <a:pt x="528" y="210"/>
                  </a:lnTo>
                  <a:lnTo>
                    <a:pt x="528" y="212"/>
                  </a:lnTo>
                  <a:lnTo>
                    <a:pt x="511" y="214"/>
                  </a:lnTo>
                  <a:lnTo>
                    <a:pt x="527" y="209"/>
                  </a:lnTo>
                  <a:close/>
                  <a:moveTo>
                    <a:pt x="497" y="219"/>
                  </a:moveTo>
                  <a:lnTo>
                    <a:pt x="486" y="182"/>
                  </a:lnTo>
                  <a:lnTo>
                    <a:pt x="516" y="174"/>
                  </a:lnTo>
                  <a:lnTo>
                    <a:pt x="527" y="209"/>
                  </a:lnTo>
                  <a:lnTo>
                    <a:pt x="497" y="219"/>
                  </a:lnTo>
                  <a:close/>
                  <a:moveTo>
                    <a:pt x="515" y="172"/>
                  </a:moveTo>
                  <a:lnTo>
                    <a:pt x="516" y="173"/>
                  </a:lnTo>
                  <a:lnTo>
                    <a:pt x="516" y="174"/>
                  </a:lnTo>
                  <a:lnTo>
                    <a:pt x="501" y="178"/>
                  </a:lnTo>
                  <a:lnTo>
                    <a:pt x="515" y="172"/>
                  </a:lnTo>
                  <a:close/>
                  <a:moveTo>
                    <a:pt x="487" y="184"/>
                  </a:moveTo>
                  <a:lnTo>
                    <a:pt x="472" y="147"/>
                  </a:lnTo>
                  <a:lnTo>
                    <a:pt x="500" y="135"/>
                  </a:lnTo>
                  <a:lnTo>
                    <a:pt x="515" y="172"/>
                  </a:lnTo>
                  <a:lnTo>
                    <a:pt x="487" y="184"/>
                  </a:lnTo>
                  <a:close/>
                  <a:moveTo>
                    <a:pt x="499" y="132"/>
                  </a:moveTo>
                  <a:lnTo>
                    <a:pt x="499" y="134"/>
                  </a:lnTo>
                  <a:lnTo>
                    <a:pt x="500" y="135"/>
                  </a:lnTo>
                  <a:lnTo>
                    <a:pt x="486" y="141"/>
                  </a:lnTo>
                  <a:lnTo>
                    <a:pt x="499" y="132"/>
                  </a:lnTo>
                  <a:close/>
                  <a:moveTo>
                    <a:pt x="473" y="149"/>
                  </a:moveTo>
                  <a:lnTo>
                    <a:pt x="452" y="119"/>
                  </a:lnTo>
                  <a:lnTo>
                    <a:pt x="478" y="101"/>
                  </a:lnTo>
                  <a:lnTo>
                    <a:pt x="499" y="132"/>
                  </a:lnTo>
                  <a:lnTo>
                    <a:pt x="473" y="149"/>
                  </a:lnTo>
                  <a:close/>
                  <a:moveTo>
                    <a:pt x="477" y="99"/>
                  </a:moveTo>
                  <a:lnTo>
                    <a:pt x="478" y="100"/>
                  </a:lnTo>
                  <a:lnTo>
                    <a:pt x="478" y="101"/>
                  </a:lnTo>
                  <a:lnTo>
                    <a:pt x="464" y="109"/>
                  </a:lnTo>
                  <a:lnTo>
                    <a:pt x="477" y="99"/>
                  </a:lnTo>
                  <a:close/>
                  <a:moveTo>
                    <a:pt x="453" y="120"/>
                  </a:moveTo>
                  <a:lnTo>
                    <a:pt x="427" y="88"/>
                  </a:lnTo>
                  <a:lnTo>
                    <a:pt x="451" y="69"/>
                  </a:lnTo>
                  <a:lnTo>
                    <a:pt x="477" y="99"/>
                  </a:lnTo>
                  <a:lnTo>
                    <a:pt x="453" y="12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70" name="Freeform 258">
              <a:extLst>
                <a:ext uri="{FF2B5EF4-FFF2-40B4-BE49-F238E27FC236}">
                  <a16:creationId xmlns:a16="http://schemas.microsoft.com/office/drawing/2014/main" id="{E5B87607-5909-B374-6CDB-853C7697A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561"/>
              <a:ext cx="211" cy="206"/>
            </a:xfrm>
            <a:custGeom>
              <a:avLst/>
              <a:gdLst>
                <a:gd name="T0" fmla="*/ 689 w 1055"/>
                <a:gd name="T1" fmla="*/ 695 h 1034"/>
                <a:gd name="T2" fmla="*/ 726 w 1055"/>
                <a:gd name="T3" fmla="*/ 658 h 1034"/>
                <a:gd name="T4" fmla="*/ 778 w 1055"/>
                <a:gd name="T5" fmla="*/ 616 h 1034"/>
                <a:gd name="T6" fmla="*/ 841 w 1055"/>
                <a:gd name="T7" fmla="*/ 559 h 1034"/>
                <a:gd name="T8" fmla="*/ 903 w 1055"/>
                <a:gd name="T9" fmla="*/ 497 h 1034"/>
                <a:gd name="T10" fmla="*/ 962 w 1055"/>
                <a:gd name="T11" fmla="*/ 428 h 1034"/>
                <a:gd name="T12" fmla="*/ 1014 w 1055"/>
                <a:gd name="T13" fmla="*/ 355 h 1034"/>
                <a:gd name="T14" fmla="*/ 1045 w 1055"/>
                <a:gd name="T15" fmla="*/ 283 h 1034"/>
                <a:gd name="T16" fmla="*/ 1055 w 1055"/>
                <a:gd name="T17" fmla="*/ 204 h 1034"/>
                <a:gd name="T18" fmla="*/ 1034 w 1055"/>
                <a:gd name="T19" fmla="*/ 131 h 1034"/>
                <a:gd name="T20" fmla="*/ 982 w 1055"/>
                <a:gd name="T21" fmla="*/ 58 h 1034"/>
                <a:gd name="T22" fmla="*/ 915 w 1055"/>
                <a:gd name="T23" fmla="*/ 10 h 1034"/>
                <a:gd name="T24" fmla="*/ 846 w 1055"/>
                <a:gd name="T25" fmla="*/ 0 h 1034"/>
                <a:gd name="T26" fmla="*/ 773 w 1055"/>
                <a:gd name="T27" fmla="*/ 10 h 1034"/>
                <a:gd name="T28" fmla="*/ 700 w 1055"/>
                <a:gd name="T29" fmla="*/ 42 h 1034"/>
                <a:gd name="T30" fmla="*/ 627 w 1055"/>
                <a:gd name="T31" fmla="*/ 89 h 1034"/>
                <a:gd name="T32" fmla="*/ 559 w 1055"/>
                <a:gd name="T33" fmla="*/ 147 h 1034"/>
                <a:gd name="T34" fmla="*/ 496 w 1055"/>
                <a:gd name="T35" fmla="*/ 204 h 1034"/>
                <a:gd name="T36" fmla="*/ 444 w 1055"/>
                <a:gd name="T37" fmla="*/ 261 h 1034"/>
                <a:gd name="T38" fmla="*/ 397 w 1055"/>
                <a:gd name="T39" fmla="*/ 308 h 1034"/>
                <a:gd name="T40" fmla="*/ 361 w 1055"/>
                <a:gd name="T41" fmla="*/ 345 h 1034"/>
                <a:gd name="T42" fmla="*/ 344 w 1055"/>
                <a:gd name="T43" fmla="*/ 355 h 1034"/>
                <a:gd name="T44" fmla="*/ 309 w 1055"/>
                <a:gd name="T45" fmla="*/ 392 h 1034"/>
                <a:gd name="T46" fmla="*/ 256 w 1055"/>
                <a:gd name="T47" fmla="*/ 439 h 1034"/>
                <a:gd name="T48" fmla="*/ 188 w 1055"/>
                <a:gd name="T49" fmla="*/ 502 h 1034"/>
                <a:gd name="T50" fmla="*/ 125 w 1055"/>
                <a:gd name="T51" fmla="*/ 574 h 1034"/>
                <a:gd name="T52" fmla="*/ 68 w 1055"/>
                <a:gd name="T53" fmla="*/ 653 h 1034"/>
                <a:gd name="T54" fmla="*/ 26 w 1055"/>
                <a:gd name="T55" fmla="*/ 736 h 1034"/>
                <a:gd name="T56" fmla="*/ 0 w 1055"/>
                <a:gd name="T57" fmla="*/ 820 h 1034"/>
                <a:gd name="T58" fmla="*/ 11 w 1055"/>
                <a:gd name="T59" fmla="*/ 899 h 1034"/>
                <a:gd name="T60" fmla="*/ 53 w 1055"/>
                <a:gd name="T61" fmla="*/ 967 h 1034"/>
                <a:gd name="T62" fmla="*/ 120 w 1055"/>
                <a:gd name="T63" fmla="*/ 1019 h 1034"/>
                <a:gd name="T64" fmla="*/ 193 w 1055"/>
                <a:gd name="T65" fmla="*/ 1034 h 1034"/>
                <a:gd name="T66" fmla="*/ 272 w 1055"/>
                <a:gd name="T67" fmla="*/ 1024 h 1034"/>
                <a:gd name="T68" fmla="*/ 344 w 1055"/>
                <a:gd name="T69" fmla="*/ 992 h 1034"/>
                <a:gd name="T70" fmla="*/ 418 w 1055"/>
                <a:gd name="T71" fmla="*/ 945 h 1034"/>
                <a:gd name="T72" fmla="*/ 491 w 1055"/>
                <a:gd name="T73" fmla="*/ 893 h 1034"/>
                <a:gd name="T74" fmla="*/ 554 w 1055"/>
                <a:gd name="T75" fmla="*/ 835 h 1034"/>
                <a:gd name="T76" fmla="*/ 606 w 1055"/>
                <a:gd name="T77" fmla="*/ 778 h 1034"/>
                <a:gd name="T78" fmla="*/ 653 w 1055"/>
                <a:gd name="T79" fmla="*/ 731 h 1034"/>
                <a:gd name="T80" fmla="*/ 689 w 1055"/>
                <a:gd name="T81" fmla="*/ 695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55" h="1034">
                  <a:moveTo>
                    <a:pt x="689" y="695"/>
                  </a:moveTo>
                  <a:lnTo>
                    <a:pt x="726" y="658"/>
                  </a:lnTo>
                  <a:lnTo>
                    <a:pt x="778" y="616"/>
                  </a:lnTo>
                  <a:lnTo>
                    <a:pt x="841" y="559"/>
                  </a:lnTo>
                  <a:lnTo>
                    <a:pt x="903" y="497"/>
                  </a:lnTo>
                  <a:lnTo>
                    <a:pt x="962" y="428"/>
                  </a:lnTo>
                  <a:lnTo>
                    <a:pt x="1014" y="355"/>
                  </a:lnTo>
                  <a:lnTo>
                    <a:pt x="1045" y="283"/>
                  </a:lnTo>
                  <a:lnTo>
                    <a:pt x="1055" y="204"/>
                  </a:lnTo>
                  <a:lnTo>
                    <a:pt x="1034" y="131"/>
                  </a:lnTo>
                  <a:lnTo>
                    <a:pt x="982" y="58"/>
                  </a:lnTo>
                  <a:lnTo>
                    <a:pt x="915" y="10"/>
                  </a:lnTo>
                  <a:lnTo>
                    <a:pt x="846" y="0"/>
                  </a:lnTo>
                  <a:lnTo>
                    <a:pt x="773" y="10"/>
                  </a:lnTo>
                  <a:lnTo>
                    <a:pt x="700" y="42"/>
                  </a:lnTo>
                  <a:lnTo>
                    <a:pt x="627" y="89"/>
                  </a:lnTo>
                  <a:lnTo>
                    <a:pt x="559" y="147"/>
                  </a:lnTo>
                  <a:lnTo>
                    <a:pt x="496" y="204"/>
                  </a:lnTo>
                  <a:lnTo>
                    <a:pt x="444" y="261"/>
                  </a:lnTo>
                  <a:lnTo>
                    <a:pt x="397" y="308"/>
                  </a:lnTo>
                  <a:lnTo>
                    <a:pt x="361" y="345"/>
                  </a:lnTo>
                  <a:lnTo>
                    <a:pt x="344" y="355"/>
                  </a:lnTo>
                  <a:lnTo>
                    <a:pt x="309" y="392"/>
                  </a:lnTo>
                  <a:lnTo>
                    <a:pt x="256" y="439"/>
                  </a:lnTo>
                  <a:lnTo>
                    <a:pt x="188" y="502"/>
                  </a:lnTo>
                  <a:lnTo>
                    <a:pt x="125" y="574"/>
                  </a:lnTo>
                  <a:lnTo>
                    <a:pt x="68" y="653"/>
                  </a:lnTo>
                  <a:lnTo>
                    <a:pt x="26" y="736"/>
                  </a:lnTo>
                  <a:lnTo>
                    <a:pt x="0" y="820"/>
                  </a:lnTo>
                  <a:lnTo>
                    <a:pt x="11" y="899"/>
                  </a:lnTo>
                  <a:lnTo>
                    <a:pt x="53" y="967"/>
                  </a:lnTo>
                  <a:lnTo>
                    <a:pt x="120" y="1019"/>
                  </a:lnTo>
                  <a:lnTo>
                    <a:pt x="193" y="1034"/>
                  </a:lnTo>
                  <a:lnTo>
                    <a:pt x="272" y="1024"/>
                  </a:lnTo>
                  <a:lnTo>
                    <a:pt x="344" y="992"/>
                  </a:lnTo>
                  <a:lnTo>
                    <a:pt x="418" y="945"/>
                  </a:lnTo>
                  <a:lnTo>
                    <a:pt x="491" y="893"/>
                  </a:lnTo>
                  <a:lnTo>
                    <a:pt x="554" y="835"/>
                  </a:lnTo>
                  <a:lnTo>
                    <a:pt x="606" y="778"/>
                  </a:lnTo>
                  <a:lnTo>
                    <a:pt x="653" y="731"/>
                  </a:lnTo>
                  <a:lnTo>
                    <a:pt x="689" y="695"/>
                  </a:lnTo>
                  <a:close/>
                </a:path>
              </a:pathLst>
            </a:custGeom>
            <a:solidFill>
              <a:srgbClr val="262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71" name="Freeform 259">
              <a:extLst>
                <a:ext uri="{FF2B5EF4-FFF2-40B4-BE49-F238E27FC236}">
                  <a16:creationId xmlns:a16="http://schemas.microsoft.com/office/drawing/2014/main" id="{CE838C36-D514-3F0A-044D-BE0087A4C2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5" y="2558"/>
              <a:ext cx="218" cy="213"/>
            </a:xfrm>
            <a:custGeom>
              <a:avLst/>
              <a:gdLst>
                <a:gd name="T0" fmla="*/ 732 w 1087"/>
                <a:gd name="T1" fmla="*/ 662 h 1065"/>
                <a:gd name="T2" fmla="*/ 752 w 1087"/>
                <a:gd name="T3" fmla="*/ 685 h 1065"/>
                <a:gd name="T4" fmla="*/ 784 w 1087"/>
                <a:gd name="T5" fmla="*/ 620 h 1065"/>
                <a:gd name="T6" fmla="*/ 867 w 1087"/>
                <a:gd name="T7" fmla="*/ 585 h 1065"/>
                <a:gd name="T8" fmla="*/ 846 w 1087"/>
                <a:gd name="T9" fmla="*/ 563 h 1065"/>
                <a:gd name="T10" fmla="*/ 965 w 1087"/>
                <a:gd name="T11" fmla="*/ 433 h 1065"/>
                <a:gd name="T12" fmla="*/ 978 w 1087"/>
                <a:gd name="T13" fmla="*/ 443 h 1065"/>
                <a:gd name="T14" fmla="*/ 1044 w 1087"/>
                <a:gd name="T15" fmla="*/ 376 h 1065"/>
                <a:gd name="T16" fmla="*/ 1075 w 1087"/>
                <a:gd name="T17" fmla="*/ 304 h 1065"/>
                <a:gd name="T18" fmla="*/ 1076 w 1087"/>
                <a:gd name="T19" fmla="*/ 300 h 1065"/>
                <a:gd name="T20" fmla="*/ 1087 w 1087"/>
                <a:gd name="T21" fmla="*/ 218 h 1065"/>
                <a:gd name="T22" fmla="*/ 1087 w 1087"/>
                <a:gd name="T23" fmla="*/ 215 h 1065"/>
                <a:gd name="T24" fmla="*/ 1038 w 1087"/>
                <a:gd name="T25" fmla="*/ 155 h 1065"/>
                <a:gd name="T26" fmla="*/ 1011 w 1087"/>
                <a:gd name="T27" fmla="*/ 64 h 1065"/>
                <a:gd name="T28" fmla="*/ 989 w 1087"/>
                <a:gd name="T29" fmla="*/ 86 h 1065"/>
                <a:gd name="T30" fmla="*/ 860 w 1087"/>
                <a:gd name="T31" fmla="*/ 31 h 1065"/>
                <a:gd name="T32" fmla="*/ 862 w 1087"/>
                <a:gd name="T33" fmla="*/ 15 h 1065"/>
                <a:gd name="T34" fmla="*/ 783 w 1087"/>
                <a:gd name="T35" fmla="*/ 11 h 1065"/>
                <a:gd name="T36" fmla="*/ 710 w 1087"/>
                <a:gd name="T37" fmla="*/ 43 h 1065"/>
                <a:gd name="T38" fmla="*/ 707 w 1087"/>
                <a:gd name="T39" fmla="*/ 44 h 1065"/>
                <a:gd name="T40" fmla="*/ 634 w 1087"/>
                <a:gd name="T41" fmla="*/ 91 h 1065"/>
                <a:gd name="T42" fmla="*/ 633 w 1087"/>
                <a:gd name="T43" fmla="*/ 93 h 1065"/>
                <a:gd name="T44" fmla="*/ 586 w 1087"/>
                <a:gd name="T45" fmla="*/ 173 h 1065"/>
                <a:gd name="T46" fmla="*/ 502 w 1087"/>
                <a:gd name="T47" fmla="*/ 208 h 1065"/>
                <a:gd name="T48" fmla="*/ 524 w 1087"/>
                <a:gd name="T49" fmla="*/ 229 h 1065"/>
                <a:gd name="T50" fmla="*/ 424 w 1087"/>
                <a:gd name="T51" fmla="*/ 334 h 1065"/>
                <a:gd name="T52" fmla="*/ 402 w 1087"/>
                <a:gd name="T53" fmla="*/ 312 h 1065"/>
                <a:gd name="T54" fmla="*/ 385 w 1087"/>
                <a:gd name="T55" fmla="*/ 373 h 1065"/>
                <a:gd name="T56" fmla="*/ 352 w 1087"/>
                <a:gd name="T57" fmla="*/ 358 h 1065"/>
                <a:gd name="T58" fmla="*/ 372 w 1087"/>
                <a:gd name="T59" fmla="*/ 381 h 1065"/>
                <a:gd name="T60" fmla="*/ 283 w 1087"/>
                <a:gd name="T61" fmla="*/ 466 h 1065"/>
                <a:gd name="T62" fmla="*/ 272 w 1087"/>
                <a:gd name="T63" fmla="*/ 454 h 1065"/>
                <a:gd name="T64" fmla="*/ 192 w 1087"/>
                <a:gd name="T65" fmla="*/ 507 h 1065"/>
                <a:gd name="T66" fmla="*/ 130 w 1087"/>
                <a:gd name="T67" fmla="*/ 579 h 1065"/>
                <a:gd name="T68" fmla="*/ 129 w 1087"/>
                <a:gd name="T69" fmla="*/ 580 h 1065"/>
                <a:gd name="T70" fmla="*/ 71 w 1087"/>
                <a:gd name="T71" fmla="*/ 660 h 1065"/>
                <a:gd name="T72" fmla="*/ 70 w 1087"/>
                <a:gd name="T73" fmla="*/ 661 h 1065"/>
                <a:gd name="T74" fmla="*/ 57 w 1087"/>
                <a:gd name="T75" fmla="*/ 757 h 1065"/>
                <a:gd name="T76" fmla="*/ 1 w 1087"/>
                <a:gd name="T77" fmla="*/ 831 h 1065"/>
                <a:gd name="T78" fmla="*/ 32 w 1087"/>
                <a:gd name="T79" fmla="*/ 833 h 1065"/>
                <a:gd name="T80" fmla="*/ 82 w 1087"/>
                <a:gd name="T81" fmla="*/ 973 h 1065"/>
                <a:gd name="T82" fmla="*/ 69 w 1087"/>
                <a:gd name="T83" fmla="*/ 982 h 1065"/>
                <a:gd name="T84" fmla="*/ 133 w 1087"/>
                <a:gd name="T85" fmla="*/ 1049 h 1065"/>
                <a:gd name="T86" fmla="*/ 206 w 1087"/>
                <a:gd name="T87" fmla="*/ 1064 h 1065"/>
                <a:gd name="T88" fmla="*/ 211 w 1087"/>
                <a:gd name="T89" fmla="*/ 1064 h 1065"/>
                <a:gd name="T90" fmla="*/ 292 w 1087"/>
                <a:gd name="T91" fmla="*/ 1054 h 1065"/>
                <a:gd name="T92" fmla="*/ 294 w 1087"/>
                <a:gd name="T93" fmla="*/ 1053 h 1065"/>
                <a:gd name="T94" fmla="*/ 352 w 1087"/>
                <a:gd name="T95" fmla="*/ 994 h 1065"/>
                <a:gd name="T96" fmla="*/ 442 w 1087"/>
                <a:gd name="T97" fmla="*/ 974 h 1065"/>
                <a:gd name="T98" fmla="*/ 425 w 1087"/>
                <a:gd name="T99" fmla="*/ 947 h 1065"/>
                <a:gd name="T100" fmla="*/ 559 w 1087"/>
                <a:gd name="T101" fmla="*/ 839 h 1065"/>
                <a:gd name="T102" fmla="*/ 570 w 1087"/>
                <a:gd name="T103" fmla="*/ 850 h 1065"/>
                <a:gd name="T104" fmla="*/ 610 w 1087"/>
                <a:gd name="T105" fmla="*/ 783 h 1065"/>
                <a:gd name="T106" fmla="*/ 680 w 1087"/>
                <a:gd name="T107" fmla="*/ 758 h 1065"/>
                <a:gd name="T108" fmla="*/ 658 w 1087"/>
                <a:gd name="T109" fmla="*/ 735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7" h="1065">
                  <a:moveTo>
                    <a:pt x="695" y="698"/>
                  </a:moveTo>
                  <a:lnTo>
                    <a:pt x="731" y="663"/>
                  </a:lnTo>
                  <a:lnTo>
                    <a:pt x="753" y="684"/>
                  </a:lnTo>
                  <a:lnTo>
                    <a:pt x="716" y="721"/>
                  </a:lnTo>
                  <a:lnTo>
                    <a:pt x="695" y="698"/>
                  </a:lnTo>
                  <a:close/>
                  <a:moveTo>
                    <a:pt x="731" y="663"/>
                  </a:moveTo>
                  <a:lnTo>
                    <a:pt x="732" y="662"/>
                  </a:lnTo>
                  <a:lnTo>
                    <a:pt x="733" y="661"/>
                  </a:lnTo>
                  <a:lnTo>
                    <a:pt x="742" y="673"/>
                  </a:lnTo>
                  <a:lnTo>
                    <a:pt x="731" y="663"/>
                  </a:lnTo>
                  <a:close/>
                  <a:moveTo>
                    <a:pt x="733" y="661"/>
                  </a:moveTo>
                  <a:lnTo>
                    <a:pt x="785" y="619"/>
                  </a:lnTo>
                  <a:lnTo>
                    <a:pt x="804" y="643"/>
                  </a:lnTo>
                  <a:lnTo>
                    <a:pt x="752" y="685"/>
                  </a:lnTo>
                  <a:lnTo>
                    <a:pt x="733" y="661"/>
                  </a:lnTo>
                  <a:close/>
                  <a:moveTo>
                    <a:pt x="805" y="643"/>
                  </a:moveTo>
                  <a:lnTo>
                    <a:pt x="804" y="643"/>
                  </a:lnTo>
                  <a:lnTo>
                    <a:pt x="804" y="643"/>
                  </a:lnTo>
                  <a:lnTo>
                    <a:pt x="794" y="631"/>
                  </a:lnTo>
                  <a:lnTo>
                    <a:pt x="805" y="643"/>
                  </a:lnTo>
                  <a:close/>
                  <a:moveTo>
                    <a:pt x="784" y="620"/>
                  </a:moveTo>
                  <a:lnTo>
                    <a:pt x="846" y="563"/>
                  </a:lnTo>
                  <a:lnTo>
                    <a:pt x="867" y="585"/>
                  </a:lnTo>
                  <a:lnTo>
                    <a:pt x="805" y="643"/>
                  </a:lnTo>
                  <a:lnTo>
                    <a:pt x="784" y="620"/>
                  </a:lnTo>
                  <a:close/>
                  <a:moveTo>
                    <a:pt x="868" y="585"/>
                  </a:moveTo>
                  <a:lnTo>
                    <a:pt x="867" y="586"/>
                  </a:lnTo>
                  <a:lnTo>
                    <a:pt x="867" y="585"/>
                  </a:lnTo>
                  <a:lnTo>
                    <a:pt x="857" y="574"/>
                  </a:lnTo>
                  <a:lnTo>
                    <a:pt x="868" y="585"/>
                  </a:lnTo>
                  <a:close/>
                  <a:moveTo>
                    <a:pt x="846" y="563"/>
                  </a:moveTo>
                  <a:lnTo>
                    <a:pt x="908" y="501"/>
                  </a:lnTo>
                  <a:lnTo>
                    <a:pt x="931" y="523"/>
                  </a:lnTo>
                  <a:lnTo>
                    <a:pt x="868" y="585"/>
                  </a:lnTo>
                  <a:lnTo>
                    <a:pt x="846" y="563"/>
                  </a:lnTo>
                  <a:close/>
                  <a:moveTo>
                    <a:pt x="932" y="522"/>
                  </a:moveTo>
                  <a:lnTo>
                    <a:pt x="931" y="522"/>
                  </a:lnTo>
                  <a:lnTo>
                    <a:pt x="931" y="523"/>
                  </a:lnTo>
                  <a:lnTo>
                    <a:pt x="919" y="512"/>
                  </a:lnTo>
                  <a:lnTo>
                    <a:pt x="932" y="522"/>
                  </a:lnTo>
                  <a:close/>
                  <a:moveTo>
                    <a:pt x="908" y="502"/>
                  </a:moveTo>
                  <a:lnTo>
                    <a:pt x="965" y="433"/>
                  </a:lnTo>
                  <a:lnTo>
                    <a:pt x="989" y="454"/>
                  </a:lnTo>
                  <a:lnTo>
                    <a:pt x="932" y="522"/>
                  </a:lnTo>
                  <a:lnTo>
                    <a:pt x="908" y="502"/>
                  </a:lnTo>
                  <a:close/>
                  <a:moveTo>
                    <a:pt x="990" y="453"/>
                  </a:moveTo>
                  <a:lnTo>
                    <a:pt x="990" y="453"/>
                  </a:lnTo>
                  <a:lnTo>
                    <a:pt x="989" y="454"/>
                  </a:lnTo>
                  <a:lnTo>
                    <a:pt x="978" y="443"/>
                  </a:lnTo>
                  <a:lnTo>
                    <a:pt x="990" y="453"/>
                  </a:lnTo>
                  <a:close/>
                  <a:moveTo>
                    <a:pt x="964" y="434"/>
                  </a:moveTo>
                  <a:lnTo>
                    <a:pt x="1016" y="362"/>
                  </a:lnTo>
                  <a:lnTo>
                    <a:pt x="1042" y="379"/>
                  </a:lnTo>
                  <a:lnTo>
                    <a:pt x="990" y="453"/>
                  </a:lnTo>
                  <a:lnTo>
                    <a:pt x="964" y="434"/>
                  </a:lnTo>
                  <a:close/>
                  <a:moveTo>
                    <a:pt x="1044" y="376"/>
                  </a:moveTo>
                  <a:lnTo>
                    <a:pt x="1043" y="378"/>
                  </a:lnTo>
                  <a:lnTo>
                    <a:pt x="1042" y="379"/>
                  </a:lnTo>
                  <a:lnTo>
                    <a:pt x="1030" y="370"/>
                  </a:lnTo>
                  <a:lnTo>
                    <a:pt x="1044" y="376"/>
                  </a:lnTo>
                  <a:close/>
                  <a:moveTo>
                    <a:pt x="1015" y="364"/>
                  </a:moveTo>
                  <a:lnTo>
                    <a:pt x="1046" y="292"/>
                  </a:lnTo>
                  <a:lnTo>
                    <a:pt x="1075" y="304"/>
                  </a:lnTo>
                  <a:lnTo>
                    <a:pt x="1044" y="376"/>
                  </a:lnTo>
                  <a:lnTo>
                    <a:pt x="1015" y="364"/>
                  </a:lnTo>
                  <a:close/>
                  <a:moveTo>
                    <a:pt x="1076" y="300"/>
                  </a:moveTo>
                  <a:lnTo>
                    <a:pt x="1075" y="302"/>
                  </a:lnTo>
                  <a:lnTo>
                    <a:pt x="1075" y="304"/>
                  </a:lnTo>
                  <a:lnTo>
                    <a:pt x="1061" y="298"/>
                  </a:lnTo>
                  <a:lnTo>
                    <a:pt x="1076" y="300"/>
                  </a:lnTo>
                  <a:close/>
                  <a:moveTo>
                    <a:pt x="1045" y="296"/>
                  </a:moveTo>
                  <a:lnTo>
                    <a:pt x="1056" y="217"/>
                  </a:lnTo>
                  <a:lnTo>
                    <a:pt x="1087" y="221"/>
                  </a:lnTo>
                  <a:lnTo>
                    <a:pt x="1076" y="300"/>
                  </a:lnTo>
                  <a:lnTo>
                    <a:pt x="1045" y="296"/>
                  </a:lnTo>
                  <a:close/>
                  <a:moveTo>
                    <a:pt x="1087" y="215"/>
                  </a:moveTo>
                  <a:lnTo>
                    <a:pt x="1087" y="218"/>
                  </a:lnTo>
                  <a:lnTo>
                    <a:pt x="1087" y="221"/>
                  </a:lnTo>
                  <a:lnTo>
                    <a:pt x="1071" y="219"/>
                  </a:lnTo>
                  <a:lnTo>
                    <a:pt x="1087" y="215"/>
                  </a:lnTo>
                  <a:close/>
                  <a:moveTo>
                    <a:pt x="1056" y="223"/>
                  </a:moveTo>
                  <a:lnTo>
                    <a:pt x="1035" y="150"/>
                  </a:lnTo>
                  <a:lnTo>
                    <a:pt x="1065" y="142"/>
                  </a:lnTo>
                  <a:lnTo>
                    <a:pt x="1087" y="215"/>
                  </a:lnTo>
                  <a:lnTo>
                    <a:pt x="1056" y="223"/>
                  </a:lnTo>
                  <a:close/>
                  <a:moveTo>
                    <a:pt x="1063" y="137"/>
                  </a:moveTo>
                  <a:lnTo>
                    <a:pt x="1064" y="140"/>
                  </a:lnTo>
                  <a:lnTo>
                    <a:pt x="1065" y="142"/>
                  </a:lnTo>
                  <a:lnTo>
                    <a:pt x="1050" y="146"/>
                  </a:lnTo>
                  <a:lnTo>
                    <a:pt x="1063" y="137"/>
                  </a:lnTo>
                  <a:close/>
                  <a:moveTo>
                    <a:pt x="1038" y="155"/>
                  </a:moveTo>
                  <a:lnTo>
                    <a:pt x="986" y="82"/>
                  </a:lnTo>
                  <a:lnTo>
                    <a:pt x="1011" y="64"/>
                  </a:lnTo>
                  <a:lnTo>
                    <a:pt x="1063" y="137"/>
                  </a:lnTo>
                  <a:lnTo>
                    <a:pt x="1038" y="155"/>
                  </a:lnTo>
                  <a:close/>
                  <a:moveTo>
                    <a:pt x="1007" y="60"/>
                  </a:moveTo>
                  <a:lnTo>
                    <a:pt x="1009" y="61"/>
                  </a:lnTo>
                  <a:lnTo>
                    <a:pt x="1011" y="64"/>
                  </a:lnTo>
                  <a:lnTo>
                    <a:pt x="998" y="73"/>
                  </a:lnTo>
                  <a:lnTo>
                    <a:pt x="1007" y="60"/>
                  </a:lnTo>
                  <a:close/>
                  <a:moveTo>
                    <a:pt x="989" y="86"/>
                  </a:moveTo>
                  <a:lnTo>
                    <a:pt x="921" y="39"/>
                  </a:lnTo>
                  <a:lnTo>
                    <a:pt x="939" y="13"/>
                  </a:lnTo>
                  <a:lnTo>
                    <a:pt x="1007" y="60"/>
                  </a:lnTo>
                  <a:lnTo>
                    <a:pt x="989" y="86"/>
                  </a:lnTo>
                  <a:close/>
                  <a:moveTo>
                    <a:pt x="933" y="10"/>
                  </a:moveTo>
                  <a:lnTo>
                    <a:pt x="936" y="11"/>
                  </a:lnTo>
                  <a:lnTo>
                    <a:pt x="939" y="13"/>
                  </a:lnTo>
                  <a:lnTo>
                    <a:pt x="931" y="25"/>
                  </a:lnTo>
                  <a:lnTo>
                    <a:pt x="933" y="10"/>
                  </a:lnTo>
                  <a:close/>
                  <a:moveTo>
                    <a:pt x="928" y="42"/>
                  </a:moveTo>
                  <a:lnTo>
                    <a:pt x="860" y="31"/>
                  </a:lnTo>
                  <a:lnTo>
                    <a:pt x="864" y="0"/>
                  </a:lnTo>
                  <a:lnTo>
                    <a:pt x="933" y="10"/>
                  </a:lnTo>
                  <a:lnTo>
                    <a:pt x="928" y="42"/>
                  </a:lnTo>
                  <a:close/>
                  <a:moveTo>
                    <a:pt x="860" y="0"/>
                  </a:moveTo>
                  <a:lnTo>
                    <a:pt x="862" y="0"/>
                  </a:lnTo>
                  <a:lnTo>
                    <a:pt x="864" y="0"/>
                  </a:lnTo>
                  <a:lnTo>
                    <a:pt x="862" y="15"/>
                  </a:lnTo>
                  <a:lnTo>
                    <a:pt x="860" y="0"/>
                  </a:lnTo>
                  <a:close/>
                  <a:moveTo>
                    <a:pt x="864" y="31"/>
                  </a:moveTo>
                  <a:lnTo>
                    <a:pt x="791" y="42"/>
                  </a:lnTo>
                  <a:lnTo>
                    <a:pt x="787" y="10"/>
                  </a:lnTo>
                  <a:lnTo>
                    <a:pt x="860" y="0"/>
                  </a:lnTo>
                  <a:lnTo>
                    <a:pt x="864" y="31"/>
                  </a:lnTo>
                  <a:close/>
                  <a:moveTo>
                    <a:pt x="783" y="11"/>
                  </a:moveTo>
                  <a:lnTo>
                    <a:pt x="785" y="10"/>
                  </a:lnTo>
                  <a:lnTo>
                    <a:pt x="787" y="10"/>
                  </a:lnTo>
                  <a:lnTo>
                    <a:pt x="789" y="25"/>
                  </a:lnTo>
                  <a:lnTo>
                    <a:pt x="783" y="11"/>
                  </a:lnTo>
                  <a:close/>
                  <a:moveTo>
                    <a:pt x="795" y="41"/>
                  </a:moveTo>
                  <a:lnTo>
                    <a:pt x="723" y="71"/>
                  </a:lnTo>
                  <a:lnTo>
                    <a:pt x="710" y="43"/>
                  </a:lnTo>
                  <a:lnTo>
                    <a:pt x="783" y="11"/>
                  </a:lnTo>
                  <a:lnTo>
                    <a:pt x="795" y="41"/>
                  </a:lnTo>
                  <a:close/>
                  <a:moveTo>
                    <a:pt x="707" y="44"/>
                  </a:moveTo>
                  <a:lnTo>
                    <a:pt x="708" y="44"/>
                  </a:lnTo>
                  <a:lnTo>
                    <a:pt x="710" y="43"/>
                  </a:lnTo>
                  <a:lnTo>
                    <a:pt x="716" y="57"/>
                  </a:lnTo>
                  <a:lnTo>
                    <a:pt x="707" y="44"/>
                  </a:lnTo>
                  <a:close/>
                  <a:moveTo>
                    <a:pt x="725" y="70"/>
                  </a:moveTo>
                  <a:lnTo>
                    <a:pt x="651" y="117"/>
                  </a:lnTo>
                  <a:lnTo>
                    <a:pt x="635" y="91"/>
                  </a:lnTo>
                  <a:lnTo>
                    <a:pt x="707" y="44"/>
                  </a:lnTo>
                  <a:lnTo>
                    <a:pt x="725" y="70"/>
                  </a:lnTo>
                  <a:close/>
                  <a:moveTo>
                    <a:pt x="633" y="93"/>
                  </a:moveTo>
                  <a:lnTo>
                    <a:pt x="634" y="91"/>
                  </a:lnTo>
                  <a:lnTo>
                    <a:pt x="635" y="91"/>
                  </a:lnTo>
                  <a:lnTo>
                    <a:pt x="643" y="104"/>
                  </a:lnTo>
                  <a:lnTo>
                    <a:pt x="633" y="93"/>
                  </a:lnTo>
                  <a:close/>
                  <a:moveTo>
                    <a:pt x="653" y="116"/>
                  </a:moveTo>
                  <a:lnTo>
                    <a:pt x="585" y="173"/>
                  </a:lnTo>
                  <a:lnTo>
                    <a:pt x="564" y="150"/>
                  </a:lnTo>
                  <a:lnTo>
                    <a:pt x="633" y="93"/>
                  </a:lnTo>
                  <a:lnTo>
                    <a:pt x="653" y="116"/>
                  </a:lnTo>
                  <a:close/>
                  <a:moveTo>
                    <a:pt x="564" y="150"/>
                  </a:moveTo>
                  <a:lnTo>
                    <a:pt x="563" y="151"/>
                  </a:lnTo>
                  <a:lnTo>
                    <a:pt x="564" y="150"/>
                  </a:lnTo>
                  <a:lnTo>
                    <a:pt x="575" y="162"/>
                  </a:lnTo>
                  <a:lnTo>
                    <a:pt x="564" y="150"/>
                  </a:lnTo>
                  <a:close/>
                  <a:moveTo>
                    <a:pt x="586" y="173"/>
                  </a:moveTo>
                  <a:lnTo>
                    <a:pt x="523" y="230"/>
                  </a:lnTo>
                  <a:lnTo>
                    <a:pt x="502" y="208"/>
                  </a:lnTo>
                  <a:lnTo>
                    <a:pt x="564" y="150"/>
                  </a:lnTo>
                  <a:lnTo>
                    <a:pt x="586" y="173"/>
                  </a:lnTo>
                  <a:close/>
                  <a:moveTo>
                    <a:pt x="501" y="209"/>
                  </a:moveTo>
                  <a:lnTo>
                    <a:pt x="501" y="208"/>
                  </a:lnTo>
                  <a:lnTo>
                    <a:pt x="502" y="208"/>
                  </a:lnTo>
                  <a:lnTo>
                    <a:pt x="512" y="219"/>
                  </a:lnTo>
                  <a:lnTo>
                    <a:pt x="501" y="209"/>
                  </a:lnTo>
                  <a:close/>
                  <a:moveTo>
                    <a:pt x="524" y="229"/>
                  </a:moveTo>
                  <a:lnTo>
                    <a:pt x="472" y="287"/>
                  </a:lnTo>
                  <a:lnTo>
                    <a:pt x="448" y="266"/>
                  </a:lnTo>
                  <a:lnTo>
                    <a:pt x="501" y="209"/>
                  </a:lnTo>
                  <a:lnTo>
                    <a:pt x="524" y="229"/>
                  </a:lnTo>
                  <a:close/>
                  <a:moveTo>
                    <a:pt x="472" y="287"/>
                  </a:moveTo>
                  <a:lnTo>
                    <a:pt x="472" y="286"/>
                  </a:lnTo>
                  <a:lnTo>
                    <a:pt x="472" y="287"/>
                  </a:lnTo>
                  <a:lnTo>
                    <a:pt x="460" y="276"/>
                  </a:lnTo>
                  <a:lnTo>
                    <a:pt x="472" y="287"/>
                  </a:lnTo>
                  <a:close/>
                  <a:moveTo>
                    <a:pt x="472" y="287"/>
                  </a:moveTo>
                  <a:lnTo>
                    <a:pt x="424" y="334"/>
                  </a:lnTo>
                  <a:lnTo>
                    <a:pt x="402" y="312"/>
                  </a:lnTo>
                  <a:lnTo>
                    <a:pt x="449" y="265"/>
                  </a:lnTo>
                  <a:lnTo>
                    <a:pt x="472" y="287"/>
                  </a:lnTo>
                  <a:close/>
                  <a:moveTo>
                    <a:pt x="424" y="334"/>
                  </a:moveTo>
                  <a:lnTo>
                    <a:pt x="388" y="371"/>
                  </a:lnTo>
                  <a:lnTo>
                    <a:pt x="366" y="349"/>
                  </a:lnTo>
                  <a:lnTo>
                    <a:pt x="402" y="312"/>
                  </a:lnTo>
                  <a:lnTo>
                    <a:pt x="424" y="334"/>
                  </a:lnTo>
                  <a:close/>
                  <a:moveTo>
                    <a:pt x="388" y="371"/>
                  </a:moveTo>
                  <a:lnTo>
                    <a:pt x="387" y="372"/>
                  </a:lnTo>
                  <a:lnTo>
                    <a:pt x="385" y="373"/>
                  </a:lnTo>
                  <a:lnTo>
                    <a:pt x="377" y="360"/>
                  </a:lnTo>
                  <a:lnTo>
                    <a:pt x="388" y="371"/>
                  </a:lnTo>
                  <a:close/>
                  <a:moveTo>
                    <a:pt x="385" y="373"/>
                  </a:moveTo>
                  <a:lnTo>
                    <a:pt x="370" y="383"/>
                  </a:lnTo>
                  <a:lnTo>
                    <a:pt x="352" y="358"/>
                  </a:lnTo>
                  <a:lnTo>
                    <a:pt x="368" y="347"/>
                  </a:lnTo>
                  <a:lnTo>
                    <a:pt x="385" y="373"/>
                  </a:lnTo>
                  <a:close/>
                  <a:moveTo>
                    <a:pt x="350" y="360"/>
                  </a:moveTo>
                  <a:lnTo>
                    <a:pt x="351" y="358"/>
                  </a:lnTo>
                  <a:lnTo>
                    <a:pt x="352" y="358"/>
                  </a:lnTo>
                  <a:lnTo>
                    <a:pt x="360" y="370"/>
                  </a:lnTo>
                  <a:lnTo>
                    <a:pt x="350" y="360"/>
                  </a:lnTo>
                  <a:close/>
                  <a:moveTo>
                    <a:pt x="372" y="381"/>
                  </a:moveTo>
                  <a:lnTo>
                    <a:pt x="335" y="418"/>
                  </a:lnTo>
                  <a:lnTo>
                    <a:pt x="313" y="396"/>
                  </a:lnTo>
                  <a:lnTo>
                    <a:pt x="350" y="360"/>
                  </a:lnTo>
                  <a:lnTo>
                    <a:pt x="372" y="381"/>
                  </a:lnTo>
                  <a:close/>
                  <a:moveTo>
                    <a:pt x="335" y="418"/>
                  </a:moveTo>
                  <a:lnTo>
                    <a:pt x="335" y="419"/>
                  </a:lnTo>
                  <a:lnTo>
                    <a:pt x="335" y="419"/>
                  </a:lnTo>
                  <a:lnTo>
                    <a:pt x="325" y="407"/>
                  </a:lnTo>
                  <a:lnTo>
                    <a:pt x="335" y="418"/>
                  </a:lnTo>
                  <a:close/>
                  <a:moveTo>
                    <a:pt x="335" y="419"/>
                  </a:moveTo>
                  <a:lnTo>
                    <a:pt x="283" y="466"/>
                  </a:lnTo>
                  <a:lnTo>
                    <a:pt x="261" y="442"/>
                  </a:lnTo>
                  <a:lnTo>
                    <a:pt x="313" y="396"/>
                  </a:lnTo>
                  <a:lnTo>
                    <a:pt x="335" y="419"/>
                  </a:lnTo>
                  <a:close/>
                  <a:moveTo>
                    <a:pt x="261" y="442"/>
                  </a:moveTo>
                  <a:lnTo>
                    <a:pt x="262" y="441"/>
                  </a:lnTo>
                  <a:lnTo>
                    <a:pt x="261" y="442"/>
                  </a:lnTo>
                  <a:lnTo>
                    <a:pt x="272" y="454"/>
                  </a:lnTo>
                  <a:lnTo>
                    <a:pt x="261" y="442"/>
                  </a:lnTo>
                  <a:close/>
                  <a:moveTo>
                    <a:pt x="283" y="466"/>
                  </a:moveTo>
                  <a:lnTo>
                    <a:pt x="215" y="528"/>
                  </a:lnTo>
                  <a:lnTo>
                    <a:pt x="193" y="505"/>
                  </a:lnTo>
                  <a:lnTo>
                    <a:pt x="261" y="442"/>
                  </a:lnTo>
                  <a:lnTo>
                    <a:pt x="283" y="466"/>
                  </a:lnTo>
                  <a:close/>
                  <a:moveTo>
                    <a:pt x="192" y="507"/>
                  </a:moveTo>
                  <a:lnTo>
                    <a:pt x="192" y="506"/>
                  </a:lnTo>
                  <a:lnTo>
                    <a:pt x="193" y="505"/>
                  </a:lnTo>
                  <a:lnTo>
                    <a:pt x="204" y="517"/>
                  </a:lnTo>
                  <a:lnTo>
                    <a:pt x="192" y="507"/>
                  </a:lnTo>
                  <a:close/>
                  <a:moveTo>
                    <a:pt x="217" y="527"/>
                  </a:moveTo>
                  <a:lnTo>
                    <a:pt x="153" y="601"/>
                  </a:lnTo>
                  <a:lnTo>
                    <a:pt x="130" y="579"/>
                  </a:lnTo>
                  <a:lnTo>
                    <a:pt x="192" y="507"/>
                  </a:lnTo>
                  <a:lnTo>
                    <a:pt x="217" y="527"/>
                  </a:lnTo>
                  <a:close/>
                  <a:moveTo>
                    <a:pt x="129" y="580"/>
                  </a:moveTo>
                  <a:lnTo>
                    <a:pt x="130" y="580"/>
                  </a:lnTo>
                  <a:lnTo>
                    <a:pt x="130" y="579"/>
                  </a:lnTo>
                  <a:lnTo>
                    <a:pt x="141" y="589"/>
                  </a:lnTo>
                  <a:lnTo>
                    <a:pt x="129" y="580"/>
                  </a:lnTo>
                  <a:close/>
                  <a:moveTo>
                    <a:pt x="154" y="600"/>
                  </a:moveTo>
                  <a:lnTo>
                    <a:pt x="96" y="677"/>
                  </a:lnTo>
                  <a:lnTo>
                    <a:pt x="72" y="659"/>
                  </a:lnTo>
                  <a:lnTo>
                    <a:pt x="129" y="580"/>
                  </a:lnTo>
                  <a:lnTo>
                    <a:pt x="154" y="600"/>
                  </a:lnTo>
                  <a:close/>
                  <a:moveTo>
                    <a:pt x="70" y="661"/>
                  </a:moveTo>
                  <a:lnTo>
                    <a:pt x="71" y="660"/>
                  </a:lnTo>
                  <a:lnTo>
                    <a:pt x="72" y="659"/>
                  </a:lnTo>
                  <a:lnTo>
                    <a:pt x="84" y="668"/>
                  </a:lnTo>
                  <a:lnTo>
                    <a:pt x="70" y="661"/>
                  </a:lnTo>
                  <a:close/>
                  <a:moveTo>
                    <a:pt x="98" y="675"/>
                  </a:moveTo>
                  <a:lnTo>
                    <a:pt x="56" y="759"/>
                  </a:lnTo>
                  <a:lnTo>
                    <a:pt x="28" y="744"/>
                  </a:lnTo>
                  <a:lnTo>
                    <a:pt x="70" y="661"/>
                  </a:lnTo>
                  <a:lnTo>
                    <a:pt x="98" y="675"/>
                  </a:lnTo>
                  <a:close/>
                  <a:moveTo>
                    <a:pt x="27" y="747"/>
                  </a:moveTo>
                  <a:lnTo>
                    <a:pt x="28" y="746"/>
                  </a:lnTo>
                  <a:lnTo>
                    <a:pt x="28" y="744"/>
                  </a:lnTo>
                  <a:lnTo>
                    <a:pt x="42" y="751"/>
                  </a:lnTo>
                  <a:lnTo>
                    <a:pt x="27" y="747"/>
                  </a:lnTo>
                  <a:close/>
                  <a:moveTo>
                    <a:pt x="57" y="757"/>
                  </a:moveTo>
                  <a:lnTo>
                    <a:pt x="31" y="840"/>
                  </a:lnTo>
                  <a:lnTo>
                    <a:pt x="1" y="831"/>
                  </a:lnTo>
                  <a:lnTo>
                    <a:pt x="27" y="747"/>
                  </a:lnTo>
                  <a:lnTo>
                    <a:pt x="57" y="757"/>
                  </a:lnTo>
                  <a:close/>
                  <a:moveTo>
                    <a:pt x="0" y="837"/>
                  </a:moveTo>
                  <a:lnTo>
                    <a:pt x="0" y="834"/>
                  </a:lnTo>
                  <a:lnTo>
                    <a:pt x="1" y="831"/>
                  </a:lnTo>
                  <a:lnTo>
                    <a:pt x="16" y="835"/>
                  </a:lnTo>
                  <a:lnTo>
                    <a:pt x="0" y="837"/>
                  </a:lnTo>
                  <a:close/>
                  <a:moveTo>
                    <a:pt x="32" y="833"/>
                  </a:moveTo>
                  <a:lnTo>
                    <a:pt x="42" y="912"/>
                  </a:lnTo>
                  <a:lnTo>
                    <a:pt x="11" y="916"/>
                  </a:lnTo>
                  <a:lnTo>
                    <a:pt x="0" y="837"/>
                  </a:lnTo>
                  <a:lnTo>
                    <a:pt x="32" y="833"/>
                  </a:lnTo>
                  <a:close/>
                  <a:moveTo>
                    <a:pt x="14" y="922"/>
                  </a:moveTo>
                  <a:lnTo>
                    <a:pt x="12" y="919"/>
                  </a:lnTo>
                  <a:lnTo>
                    <a:pt x="11" y="916"/>
                  </a:lnTo>
                  <a:lnTo>
                    <a:pt x="27" y="914"/>
                  </a:lnTo>
                  <a:lnTo>
                    <a:pt x="14" y="922"/>
                  </a:lnTo>
                  <a:close/>
                  <a:moveTo>
                    <a:pt x="40" y="905"/>
                  </a:moveTo>
                  <a:lnTo>
                    <a:pt x="82" y="973"/>
                  </a:lnTo>
                  <a:lnTo>
                    <a:pt x="55" y="990"/>
                  </a:lnTo>
                  <a:lnTo>
                    <a:pt x="14" y="922"/>
                  </a:lnTo>
                  <a:lnTo>
                    <a:pt x="40" y="905"/>
                  </a:lnTo>
                  <a:close/>
                  <a:moveTo>
                    <a:pt x="58" y="994"/>
                  </a:moveTo>
                  <a:lnTo>
                    <a:pt x="56" y="992"/>
                  </a:lnTo>
                  <a:lnTo>
                    <a:pt x="55" y="990"/>
                  </a:lnTo>
                  <a:lnTo>
                    <a:pt x="69" y="982"/>
                  </a:lnTo>
                  <a:lnTo>
                    <a:pt x="58" y="994"/>
                  </a:lnTo>
                  <a:close/>
                  <a:moveTo>
                    <a:pt x="78" y="969"/>
                  </a:moveTo>
                  <a:lnTo>
                    <a:pt x="146" y="1022"/>
                  </a:lnTo>
                  <a:lnTo>
                    <a:pt x="127" y="1046"/>
                  </a:lnTo>
                  <a:lnTo>
                    <a:pt x="58" y="994"/>
                  </a:lnTo>
                  <a:lnTo>
                    <a:pt x="78" y="969"/>
                  </a:lnTo>
                  <a:close/>
                  <a:moveTo>
                    <a:pt x="133" y="1049"/>
                  </a:moveTo>
                  <a:lnTo>
                    <a:pt x="130" y="1048"/>
                  </a:lnTo>
                  <a:lnTo>
                    <a:pt x="127" y="1046"/>
                  </a:lnTo>
                  <a:lnTo>
                    <a:pt x="136" y="1034"/>
                  </a:lnTo>
                  <a:lnTo>
                    <a:pt x="133" y="1049"/>
                  </a:lnTo>
                  <a:close/>
                  <a:moveTo>
                    <a:pt x="139" y="1019"/>
                  </a:moveTo>
                  <a:lnTo>
                    <a:pt x="213" y="1034"/>
                  </a:lnTo>
                  <a:lnTo>
                    <a:pt x="206" y="1064"/>
                  </a:lnTo>
                  <a:lnTo>
                    <a:pt x="133" y="1049"/>
                  </a:lnTo>
                  <a:lnTo>
                    <a:pt x="139" y="1019"/>
                  </a:lnTo>
                  <a:close/>
                  <a:moveTo>
                    <a:pt x="211" y="1064"/>
                  </a:moveTo>
                  <a:lnTo>
                    <a:pt x="208" y="1065"/>
                  </a:lnTo>
                  <a:lnTo>
                    <a:pt x="206" y="1064"/>
                  </a:lnTo>
                  <a:lnTo>
                    <a:pt x="209" y="1049"/>
                  </a:lnTo>
                  <a:lnTo>
                    <a:pt x="211" y="1064"/>
                  </a:lnTo>
                  <a:close/>
                  <a:moveTo>
                    <a:pt x="207" y="1034"/>
                  </a:moveTo>
                  <a:lnTo>
                    <a:pt x="286" y="1024"/>
                  </a:lnTo>
                  <a:lnTo>
                    <a:pt x="290" y="1054"/>
                  </a:lnTo>
                  <a:lnTo>
                    <a:pt x="211" y="1064"/>
                  </a:lnTo>
                  <a:lnTo>
                    <a:pt x="207" y="1034"/>
                  </a:lnTo>
                  <a:close/>
                  <a:moveTo>
                    <a:pt x="294" y="1053"/>
                  </a:moveTo>
                  <a:lnTo>
                    <a:pt x="292" y="1054"/>
                  </a:lnTo>
                  <a:lnTo>
                    <a:pt x="290" y="1054"/>
                  </a:lnTo>
                  <a:lnTo>
                    <a:pt x="288" y="1039"/>
                  </a:lnTo>
                  <a:lnTo>
                    <a:pt x="294" y="1053"/>
                  </a:lnTo>
                  <a:close/>
                  <a:moveTo>
                    <a:pt x="282" y="1025"/>
                  </a:moveTo>
                  <a:lnTo>
                    <a:pt x="354" y="993"/>
                  </a:lnTo>
                  <a:lnTo>
                    <a:pt x="367" y="1022"/>
                  </a:lnTo>
                  <a:lnTo>
                    <a:pt x="294" y="1053"/>
                  </a:lnTo>
                  <a:lnTo>
                    <a:pt x="282" y="1025"/>
                  </a:lnTo>
                  <a:close/>
                  <a:moveTo>
                    <a:pt x="370" y="1021"/>
                  </a:moveTo>
                  <a:lnTo>
                    <a:pt x="369" y="1022"/>
                  </a:lnTo>
                  <a:lnTo>
                    <a:pt x="367" y="1022"/>
                  </a:lnTo>
                  <a:lnTo>
                    <a:pt x="360" y="1007"/>
                  </a:lnTo>
                  <a:lnTo>
                    <a:pt x="370" y="1021"/>
                  </a:lnTo>
                  <a:close/>
                  <a:moveTo>
                    <a:pt x="352" y="994"/>
                  </a:moveTo>
                  <a:lnTo>
                    <a:pt x="426" y="947"/>
                  </a:lnTo>
                  <a:lnTo>
                    <a:pt x="442" y="974"/>
                  </a:lnTo>
                  <a:lnTo>
                    <a:pt x="370" y="1021"/>
                  </a:lnTo>
                  <a:lnTo>
                    <a:pt x="352" y="994"/>
                  </a:lnTo>
                  <a:close/>
                  <a:moveTo>
                    <a:pt x="443" y="974"/>
                  </a:moveTo>
                  <a:lnTo>
                    <a:pt x="442" y="974"/>
                  </a:lnTo>
                  <a:lnTo>
                    <a:pt x="442" y="974"/>
                  </a:lnTo>
                  <a:lnTo>
                    <a:pt x="434" y="960"/>
                  </a:lnTo>
                  <a:lnTo>
                    <a:pt x="443" y="974"/>
                  </a:lnTo>
                  <a:close/>
                  <a:moveTo>
                    <a:pt x="425" y="947"/>
                  </a:moveTo>
                  <a:lnTo>
                    <a:pt x="498" y="895"/>
                  </a:lnTo>
                  <a:lnTo>
                    <a:pt x="516" y="921"/>
                  </a:lnTo>
                  <a:lnTo>
                    <a:pt x="443" y="974"/>
                  </a:lnTo>
                  <a:lnTo>
                    <a:pt x="425" y="947"/>
                  </a:lnTo>
                  <a:close/>
                  <a:moveTo>
                    <a:pt x="517" y="920"/>
                  </a:moveTo>
                  <a:lnTo>
                    <a:pt x="517" y="921"/>
                  </a:lnTo>
                  <a:lnTo>
                    <a:pt x="516" y="921"/>
                  </a:lnTo>
                  <a:lnTo>
                    <a:pt x="507" y="908"/>
                  </a:lnTo>
                  <a:lnTo>
                    <a:pt x="517" y="920"/>
                  </a:lnTo>
                  <a:close/>
                  <a:moveTo>
                    <a:pt x="496" y="896"/>
                  </a:moveTo>
                  <a:lnTo>
                    <a:pt x="559" y="839"/>
                  </a:lnTo>
                  <a:lnTo>
                    <a:pt x="581" y="863"/>
                  </a:lnTo>
                  <a:lnTo>
                    <a:pt x="517" y="920"/>
                  </a:lnTo>
                  <a:lnTo>
                    <a:pt x="496" y="896"/>
                  </a:lnTo>
                  <a:close/>
                  <a:moveTo>
                    <a:pt x="582" y="862"/>
                  </a:moveTo>
                  <a:lnTo>
                    <a:pt x="581" y="862"/>
                  </a:lnTo>
                  <a:lnTo>
                    <a:pt x="581" y="863"/>
                  </a:lnTo>
                  <a:lnTo>
                    <a:pt x="570" y="850"/>
                  </a:lnTo>
                  <a:lnTo>
                    <a:pt x="582" y="862"/>
                  </a:lnTo>
                  <a:close/>
                  <a:moveTo>
                    <a:pt x="558" y="840"/>
                  </a:moveTo>
                  <a:lnTo>
                    <a:pt x="610" y="783"/>
                  </a:lnTo>
                  <a:lnTo>
                    <a:pt x="634" y="803"/>
                  </a:lnTo>
                  <a:lnTo>
                    <a:pt x="582" y="862"/>
                  </a:lnTo>
                  <a:lnTo>
                    <a:pt x="558" y="840"/>
                  </a:lnTo>
                  <a:close/>
                  <a:moveTo>
                    <a:pt x="610" y="783"/>
                  </a:moveTo>
                  <a:lnTo>
                    <a:pt x="610" y="783"/>
                  </a:lnTo>
                  <a:lnTo>
                    <a:pt x="611" y="782"/>
                  </a:lnTo>
                  <a:lnTo>
                    <a:pt x="622" y="793"/>
                  </a:lnTo>
                  <a:lnTo>
                    <a:pt x="610" y="783"/>
                  </a:lnTo>
                  <a:close/>
                  <a:moveTo>
                    <a:pt x="611" y="782"/>
                  </a:moveTo>
                  <a:lnTo>
                    <a:pt x="658" y="735"/>
                  </a:lnTo>
                  <a:lnTo>
                    <a:pt x="680" y="758"/>
                  </a:lnTo>
                  <a:lnTo>
                    <a:pt x="633" y="804"/>
                  </a:lnTo>
                  <a:lnTo>
                    <a:pt x="611" y="782"/>
                  </a:lnTo>
                  <a:close/>
                  <a:moveTo>
                    <a:pt x="658" y="735"/>
                  </a:moveTo>
                  <a:lnTo>
                    <a:pt x="695" y="698"/>
                  </a:lnTo>
                  <a:lnTo>
                    <a:pt x="716" y="721"/>
                  </a:lnTo>
                  <a:lnTo>
                    <a:pt x="680" y="758"/>
                  </a:lnTo>
                  <a:lnTo>
                    <a:pt x="658" y="73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72" name="Freeform 260">
              <a:extLst>
                <a:ext uri="{FF2B5EF4-FFF2-40B4-BE49-F238E27FC236}">
                  <a16:creationId xmlns:a16="http://schemas.microsoft.com/office/drawing/2014/main" id="{37956C71-FDFB-36C2-9CBD-499EC3308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680"/>
              <a:ext cx="217" cy="92"/>
            </a:xfrm>
            <a:custGeom>
              <a:avLst/>
              <a:gdLst>
                <a:gd name="T0" fmla="*/ 527 w 1086"/>
                <a:gd name="T1" fmla="*/ 31 h 460"/>
                <a:gd name="T2" fmla="*/ 480 w 1086"/>
                <a:gd name="T3" fmla="*/ 31 h 460"/>
                <a:gd name="T4" fmla="*/ 423 w 1086"/>
                <a:gd name="T5" fmla="*/ 36 h 460"/>
                <a:gd name="T6" fmla="*/ 355 w 1086"/>
                <a:gd name="T7" fmla="*/ 42 h 460"/>
                <a:gd name="T8" fmla="*/ 282 w 1086"/>
                <a:gd name="T9" fmla="*/ 47 h 460"/>
                <a:gd name="T10" fmla="*/ 204 w 1086"/>
                <a:gd name="T11" fmla="*/ 62 h 460"/>
                <a:gd name="T12" fmla="*/ 136 w 1086"/>
                <a:gd name="T13" fmla="*/ 88 h 460"/>
                <a:gd name="T14" fmla="*/ 73 w 1086"/>
                <a:gd name="T15" fmla="*/ 120 h 460"/>
                <a:gd name="T16" fmla="*/ 25 w 1086"/>
                <a:gd name="T17" fmla="*/ 167 h 460"/>
                <a:gd name="T18" fmla="*/ 0 w 1086"/>
                <a:gd name="T19" fmla="*/ 224 h 460"/>
                <a:gd name="T20" fmla="*/ 0 w 1086"/>
                <a:gd name="T21" fmla="*/ 303 h 460"/>
                <a:gd name="T22" fmla="*/ 20 w 1086"/>
                <a:gd name="T23" fmla="*/ 365 h 460"/>
                <a:gd name="T24" fmla="*/ 57 w 1086"/>
                <a:gd name="T25" fmla="*/ 407 h 460"/>
                <a:gd name="T26" fmla="*/ 114 w 1086"/>
                <a:gd name="T27" fmla="*/ 438 h 460"/>
                <a:gd name="T28" fmla="*/ 177 w 1086"/>
                <a:gd name="T29" fmla="*/ 453 h 460"/>
                <a:gd name="T30" fmla="*/ 251 w 1086"/>
                <a:gd name="T31" fmla="*/ 460 h 460"/>
                <a:gd name="T32" fmla="*/ 323 w 1086"/>
                <a:gd name="T33" fmla="*/ 460 h 460"/>
                <a:gd name="T34" fmla="*/ 397 w 1086"/>
                <a:gd name="T35" fmla="*/ 453 h 460"/>
                <a:gd name="T36" fmla="*/ 465 w 1086"/>
                <a:gd name="T37" fmla="*/ 443 h 460"/>
                <a:gd name="T38" fmla="*/ 522 w 1086"/>
                <a:gd name="T39" fmla="*/ 438 h 460"/>
                <a:gd name="T40" fmla="*/ 564 w 1086"/>
                <a:gd name="T41" fmla="*/ 428 h 460"/>
                <a:gd name="T42" fmla="*/ 606 w 1086"/>
                <a:gd name="T43" fmla="*/ 428 h 460"/>
                <a:gd name="T44" fmla="*/ 663 w 1086"/>
                <a:gd name="T45" fmla="*/ 428 h 460"/>
                <a:gd name="T46" fmla="*/ 731 w 1086"/>
                <a:gd name="T47" fmla="*/ 423 h 460"/>
                <a:gd name="T48" fmla="*/ 804 w 1086"/>
                <a:gd name="T49" fmla="*/ 418 h 460"/>
                <a:gd name="T50" fmla="*/ 877 w 1086"/>
                <a:gd name="T51" fmla="*/ 401 h 460"/>
                <a:gd name="T52" fmla="*/ 951 w 1086"/>
                <a:gd name="T53" fmla="*/ 381 h 460"/>
                <a:gd name="T54" fmla="*/ 1013 w 1086"/>
                <a:gd name="T55" fmla="*/ 349 h 460"/>
                <a:gd name="T56" fmla="*/ 1060 w 1086"/>
                <a:gd name="T57" fmla="*/ 308 h 460"/>
                <a:gd name="T58" fmla="*/ 1086 w 1086"/>
                <a:gd name="T59" fmla="*/ 251 h 460"/>
                <a:gd name="T60" fmla="*/ 1086 w 1086"/>
                <a:gd name="T61" fmla="*/ 177 h 460"/>
                <a:gd name="T62" fmla="*/ 1070 w 1086"/>
                <a:gd name="T63" fmla="*/ 109 h 460"/>
                <a:gd name="T64" fmla="*/ 1029 w 1086"/>
                <a:gd name="T65" fmla="*/ 62 h 460"/>
                <a:gd name="T66" fmla="*/ 971 w 1086"/>
                <a:gd name="T67" fmla="*/ 31 h 460"/>
                <a:gd name="T68" fmla="*/ 909 w 1086"/>
                <a:gd name="T69" fmla="*/ 10 h 460"/>
                <a:gd name="T70" fmla="*/ 835 w 1086"/>
                <a:gd name="T71" fmla="*/ 0 h 460"/>
                <a:gd name="T72" fmla="*/ 762 w 1086"/>
                <a:gd name="T73" fmla="*/ 0 h 460"/>
                <a:gd name="T74" fmla="*/ 690 w 1086"/>
                <a:gd name="T75" fmla="*/ 5 h 460"/>
                <a:gd name="T76" fmla="*/ 621 w 1086"/>
                <a:gd name="T77" fmla="*/ 15 h 460"/>
                <a:gd name="T78" fmla="*/ 569 w 1086"/>
                <a:gd name="T79" fmla="*/ 26 h 460"/>
                <a:gd name="T80" fmla="*/ 527 w 1086"/>
                <a:gd name="T81" fmla="*/ 31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6" h="460">
                  <a:moveTo>
                    <a:pt x="527" y="31"/>
                  </a:moveTo>
                  <a:lnTo>
                    <a:pt x="480" y="31"/>
                  </a:lnTo>
                  <a:lnTo>
                    <a:pt x="423" y="36"/>
                  </a:lnTo>
                  <a:lnTo>
                    <a:pt x="355" y="42"/>
                  </a:lnTo>
                  <a:lnTo>
                    <a:pt x="282" y="47"/>
                  </a:lnTo>
                  <a:lnTo>
                    <a:pt x="204" y="62"/>
                  </a:lnTo>
                  <a:lnTo>
                    <a:pt x="136" y="88"/>
                  </a:lnTo>
                  <a:lnTo>
                    <a:pt x="73" y="120"/>
                  </a:lnTo>
                  <a:lnTo>
                    <a:pt x="25" y="167"/>
                  </a:lnTo>
                  <a:lnTo>
                    <a:pt x="0" y="224"/>
                  </a:lnTo>
                  <a:lnTo>
                    <a:pt x="0" y="303"/>
                  </a:lnTo>
                  <a:lnTo>
                    <a:pt x="20" y="365"/>
                  </a:lnTo>
                  <a:lnTo>
                    <a:pt x="57" y="407"/>
                  </a:lnTo>
                  <a:lnTo>
                    <a:pt x="114" y="438"/>
                  </a:lnTo>
                  <a:lnTo>
                    <a:pt x="177" y="453"/>
                  </a:lnTo>
                  <a:lnTo>
                    <a:pt x="251" y="460"/>
                  </a:lnTo>
                  <a:lnTo>
                    <a:pt x="323" y="460"/>
                  </a:lnTo>
                  <a:lnTo>
                    <a:pt x="397" y="453"/>
                  </a:lnTo>
                  <a:lnTo>
                    <a:pt x="465" y="443"/>
                  </a:lnTo>
                  <a:lnTo>
                    <a:pt x="522" y="438"/>
                  </a:lnTo>
                  <a:lnTo>
                    <a:pt x="564" y="428"/>
                  </a:lnTo>
                  <a:lnTo>
                    <a:pt x="606" y="428"/>
                  </a:lnTo>
                  <a:lnTo>
                    <a:pt x="663" y="428"/>
                  </a:lnTo>
                  <a:lnTo>
                    <a:pt x="731" y="423"/>
                  </a:lnTo>
                  <a:lnTo>
                    <a:pt x="804" y="418"/>
                  </a:lnTo>
                  <a:lnTo>
                    <a:pt x="877" y="401"/>
                  </a:lnTo>
                  <a:lnTo>
                    <a:pt x="951" y="381"/>
                  </a:lnTo>
                  <a:lnTo>
                    <a:pt x="1013" y="349"/>
                  </a:lnTo>
                  <a:lnTo>
                    <a:pt x="1060" y="308"/>
                  </a:lnTo>
                  <a:lnTo>
                    <a:pt x="1086" y="251"/>
                  </a:lnTo>
                  <a:lnTo>
                    <a:pt x="1086" y="177"/>
                  </a:lnTo>
                  <a:lnTo>
                    <a:pt x="1070" y="109"/>
                  </a:lnTo>
                  <a:lnTo>
                    <a:pt x="1029" y="62"/>
                  </a:lnTo>
                  <a:lnTo>
                    <a:pt x="971" y="31"/>
                  </a:lnTo>
                  <a:lnTo>
                    <a:pt x="909" y="10"/>
                  </a:lnTo>
                  <a:lnTo>
                    <a:pt x="835" y="0"/>
                  </a:lnTo>
                  <a:lnTo>
                    <a:pt x="762" y="0"/>
                  </a:lnTo>
                  <a:lnTo>
                    <a:pt x="690" y="5"/>
                  </a:lnTo>
                  <a:lnTo>
                    <a:pt x="621" y="15"/>
                  </a:lnTo>
                  <a:lnTo>
                    <a:pt x="569" y="26"/>
                  </a:lnTo>
                  <a:lnTo>
                    <a:pt x="527" y="31"/>
                  </a:lnTo>
                  <a:close/>
                </a:path>
              </a:pathLst>
            </a:custGeom>
            <a:solidFill>
              <a:srgbClr val="262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73" name="Freeform 261">
              <a:extLst>
                <a:ext uri="{FF2B5EF4-FFF2-40B4-BE49-F238E27FC236}">
                  <a16:creationId xmlns:a16="http://schemas.microsoft.com/office/drawing/2014/main" id="{7AC0C058-A4C8-D0A3-5752-5C817E8D6D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6" y="2677"/>
              <a:ext cx="224" cy="98"/>
            </a:xfrm>
            <a:custGeom>
              <a:avLst/>
              <a:gdLst>
                <a:gd name="T0" fmla="*/ 496 w 1118"/>
                <a:gd name="T1" fmla="*/ 31 h 491"/>
                <a:gd name="T2" fmla="*/ 497 w 1118"/>
                <a:gd name="T3" fmla="*/ 63 h 491"/>
                <a:gd name="T4" fmla="*/ 372 w 1118"/>
                <a:gd name="T5" fmla="*/ 73 h 491"/>
                <a:gd name="T6" fmla="*/ 371 w 1118"/>
                <a:gd name="T7" fmla="*/ 58 h 491"/>
                <a:gd name="T8" fmla="*/ 294 w 1118"/>
                <a:gd name="T9" fmla="*/ 47 h 491"/>
                <a:gd name="T10" fmla="*/ 217 w 1118"/>
                <a:gd name="T11" fmla="*/ 63 h 491"/>
                <a:gd name="T12" fmla="*/ 214 w 1118"/>
                <a:gd name="T13" fmla="*/ 64 h 491"/>
                <a:gd name="T14" fmla="*/ 146 w 1118"/>
                <a:gd name="T15" fmla="*/ 90 h 491"/>
                <a:gd name="T16" fmla="*/ 145 w 1118"/>
                <a:gd name="T17" fmla="*/ 90 h 491"/>
                <a:gd name="T18" fmla="*/ 100 w 1118"/>
                <a:gd name="T19" fmla="*/ 147 h 491"/>
                <a:gd name="T20" fmla="*/ 31 w 1118"/>
                <a:gd name="T21" fmla="*/ 172 h 491"/>
                <a:gd name="T22" fmla="*/ 56 w 1118"/>
                <a:gd name="T23" fmla="*/ 189 h 491"/>
                <a:gd name="T24" fmla="*/ 31 w 1118"/>
                <a:gd name="T25" fmla="*/ 319 h 491"/>
                <a:gd name="T26" fmla="*/ 16 w 1118"/>
                <a:gd name="T27" fmla="*/ 319 h 491"/>
                <a:gd name="T28" fmla="*/ 25 w 1118"/>
                <a:gd name="T29" fmla="*/ 392 h 491"/>
                <a:gd name="T30" fmla="*/ 62 w 1118"/>
                <a:gd name="T31" fmla="*/ 434 h 491"/>
                <a:gd name="T32" fmla="*/ 66 w 1118"/>
                <a:gd name="T33" fmla="*/ 437 h 491"/>
                <a:gd name="T34" fmla="*/ 125 w 1118"/>
                <a:gd name="T35" fmla="*/ 468 h 491"/>
                <a:gd name="T36" fmla="*/ 127 w 1118"/>
                <a:gd name="T37" fmla="*/ 469 h 491"/>
                <a:gd name="T38" fmla="*/ 194 w 1118"/>
                <a:gd name="T39" fmla="*/ 454 h 491"/>
                <a:gd name="T40" fmla="*/ 267 w 1118"/>
                <a:gd name="T41" fmla="*/ 476 h 491"/>
                <a:gd name="T42" fmla="*/ 340 w 1118"/>
                <a:gd name="T43" fmla="*/ 491 h 491"/>
                <a:gd name="T44" fmla="*/ 340 w 1118"/>
                <a:gd name="T45" fmla="*/ 491 h 491"/>
                <a:gd name="T46" fmla="*/ 411 w 1118"/>
                <a:gd name="T47" fmla="*/ 454 h 491"/>
                <a:gd name="T48" fmla="*/ 479 w 1118"/>
                <a:gd name="T49" fmla="*/ 444 h 491"/>
                <a:gd name="T50" fmla="*/ 479 w 1118"/>
                <a:gd name="T51" fmla="*/ 444 h 491"/>
                <a:gd name="T52" fmla="*/ 576 w 1118"/>
                <a:gd name="T53" fmla="*/ 429 h 491"/>
                <a:gd name="T54" fmla="*/ 580 w 1118"/>
                <a:gd name="T55" fmla="*/ 444 h 491"/>
                <a:gd name="T56" fmla="*/ 622 w 1118"/>
                <a:gd name="T57" fmla="*/ 428 h 491"/>
                <a:gd name="T58" fmla="*/ 679 w 1118"/>
                <a:gd name="T59" fmla="*/ 444 h 491"/>
                <a:gd name="T60" fmla="*/ 746 w 1118"/>
                <a:gd name="T61" fmla="*/ 423 h 491"/>
                <a:gd name="T62" fmla="*/ 821 w 1118"/>
                <a:gd name="T63" fmla="*/ 449 h 491"/>
                <a:gd name="T64" fmla="*/ 824 w 1118"/>
                <a:gd name="T65" fmla="*/ 449 h 491"/>
                <a:gd name="T66" fmla="*/ 897 w 1118"/>
                <a:gd name="T67" fmla="*/ 433 h 491"/>
                <a:gd name="T68" fmla="*/ 897 w 1118"/>
                <a:gd name="T69" fmla="*/ 433 h 491"/>
                <a:gd name="T70" fmla="*/ 959 w 1118"/>
                <a:gd name="T71" fmla="*/ 383 h 491"/>
                <a:gd name="T72" fmla="*/ 1036 w 1118"/>
                <a:gd name="T73" fmla="*/ 380 h 491"/>
                <a:gd name="T74" fmla="*/ 1019 w 1118"/>
                <a:gd name="T75" fmla="*/ 354 h 491"/>
                <a:gd name="T76" fmla="*/ 1088 w 1118"/>
                <a:gd name="T77" fmla="*/ 259 h 491"/>
                <a:gd name="T78" fmla="*/ 1102 w 1118"/>
                <a:gd name="T79" fmla="*/ 267 h 491"/>
                <a:gd name="T80" fmla="*/ 1118 w 1118"/>
                <a:gd name="T81" fmla="*/ 190 h 491"/>
                <a:gd name="T82" fmla="*/ 1101 w 1118"/>
                <a:gd name="T83" fmla="*/ 122 h 491"/>
                <a:gd name="T84" fmla="*/ 1098 w 1118"/>
                <a:gd name="T85" fmla="*/ 115 h 491"/>
                <a:gd name="T86" fmla="*/ 1054 w 1118"/>
                <a:gd name="T87" fmla="*/ 66 h 491"/>
                <a:gd name="T88" fmla="*/ 1052 w 1118"/>
                <a:gd name="T89" fmla="*/ 65 h 491"/>
                <a:gd name="T90" fmla="*/ 982 w 1118"/>
                <a:gd name="T91" fmla="*/ 62 h 491"/>
                <a:gd name="T92" fmla="*/ 930 w 1118"/>
                <a:gd name="T93" fmla="*/ 12 h 491"/>
                <a:gd name="T94" fmla="*/ 923 w 1118"/>
                <a:gd name="T95" fmla="*/ 41 h 491"/>
                <a:gd name="T96" fmla="*/ 778 w 1118"/>
                <a:gd name="T97" fmla="*/ 31 h 491"/>
                <a:gd name="T98" fmla="*/ 777 w 1118"/>
                <a:gd name="T99" fmla="*/ 0 h 491"/>
                <a:gd name="T100" fmla="*/ 703 w 1118"/>
                <a:gd name="T101" fmla="*/ 6 h 491"/>
                <a:gd name="T102" fmla="*/ 702 w 1118"/>
                <a:gd name="T103" fmla="*/ 6 h 491"/>
                <a:gd name="T104" fmla="*/ 640 w 1118"/>
                <a:gd name="T105" fmla="*/ 46 h 491"/>
                <a:gd name="T106" fmla="*/ 587 w 1118"/>
                <a:gd name="T107" fmla="*/ 58 h 491"/>
                <a:gd name="T108" fmla="*/ 587 w 1118"/>
                <a:gd name="T109" fmla="*/ 58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18" h="491">
                  <a:moveTo>
                    <a:pt x="543" y="63"/>
                  </a:moveTo>
                  <a:lnTo>
                    <a:pt x="496" y="63"/>
                  </a:lnTo>
                  <a:lnTo>
                    <a:pt x="496" y="31"/>
                  </a:lnTo>
                  <a:lnTo>
                    <a:pt x="543" y="31"/>
                  </a:lnTo>
                  <a:lnTo>
                    <a:pt x="543" y="63"/>
                  </a:lnTo>
                  <a:close/>
                  <a:moveTo>
                    <a:pt x="495" y="31"/>
                  </a:moveTo>
                  <a:lnTo>
                    <a:pt x="496" y="31"/>
                  </a:lnTo>
                  <a:lnTo>
                    <a:pt x="496" y="47"/>
                  </a:lnTo>
                  <a:lnTo>
                    <a:pt x="495" y="31"/>
                  </a:lnTo>
                  <a:close/>
                  <a:moveTo>
                    <a:pt x="497" y="63"/>
                  </a:moveTo>
                  <a:lnTo>
                    <a:pt x="440" y="68"/>
                  </a:lnTo>
                  <a:lnTo>
                    <a:pt x="437" y="36"/>
                  </a:lnTo>
                  <a:lnTo>
                    <a:pt x="495" y="31"/>
                  </a:lnTo>
                  <a:lnTo>
                    <a:pt x="497" y="63"/>
                  </a:lnTo>
                  <a:close/>
                  <a:moveTo>
                    <a:pt x="440" y="68"/>
                  </a:moveTo>
                  <a:lnTo>
                    <a:pt x="441" y="68"/>
                  </a:lnTo>
                  <a:lnTo>
                    <a:pt x="440" y="68"/>
                  </a:lnTo>
                  <a:lnTo>
                    <a:pt x="439" y="52"/>
                  </a:lnTo>
                  <a:lnTo>
                    <a:pt x="440" y="68"/>
                  </a:lnTo>
                  <a:close/>
                  <a:moveTo>
                    <a:pt x="440" y="68"/>
                  </a:moveTo>
                  <a:lnTo>
                    <a:pt x="372" y="73"/>
                  </a:lnTo>
                  <a:lnTo>
                    <a:pt x="370" y="42"/>
                  </a:lnTo>
                  <a:lnTo>
                    <a:pt x="437" y="36"/>
                  </a:lnTo>
                  <a:lnTo>
                    <a:pt x="440" y="68"/>
                  </a:lnTo>
                  <a:close/>
                  <a:moveTo>
                    <a:pt x="372" y="73"/>
                  </a:moveTo>
                  <a:lnTo>
                    <a:pt x="374" y="73"/>
                  </a:lnTo>
                  <a:lnTo>
                    <a:pt x="372" y="73"/>
                  </a:lnTo>
                  <a:lnTo>
                    <a:pt x="371" y="58"/>
                  </a:lnTo>
                  <a:lnTo>
                    <a:pt x="372" y="73"/>
                  </a:lnTo>
                  <a:close/>
                  <a:moveTo>
                    <a:pt x="372" y="73"/>
                  </a:moveTo>
                  <a:lnTo>
                    <a:pt x="299" y="78"/>
                  </a:lnTo>
                  <a:lnTo>
                    <a:pt x="296" y="47"/>
                  </a:lnTo>
                  <a:lnTo>
                    <a:pt x="370" y="42"/>
                  </a:lnTo>
                  <a:lnTo>
                    <a:pt x="372" y="73"/>
                  </a:lnTo>
                  <a:close/>
                  <a:moveTo>
                    <a:pt x="294" y="47"/>
                  </a:moveTo>
                  <a:lnTo>
                    <a:pt x="295" y="47"/>
                  </a:lnTo>
                  <a:lnTo>
                    <a:pt x="296" y="47"/>
                  </a:lnTo>
                  <a:lnTo>
                    <a:pt x="298" y="63"/>
                  </a:lnTo>
                  <a:lnTo>
                    <a:pt x="294" y="47"/>
                  </a:lnTo>
                  <a:close/>
                  <a:moveTo>
                    <a:pt x="301" y="78"/>
                  </a:moveTo>
                  <a:lnTo>
                    <a:pt x="222" y="94"/>
                  </a:lnTo>
                  <a:lnTo>
                    <a:pt x="217" y="63"/>
                  </a:lnTo>
                  <a:lnTo>
                    <a:pt x="294" y="47"/>
                  </a:lnTo>
                  <a:lnTo>
                    <a:pt x="301" y="78"/>
                  </a:lnTo>
                  <a:close/>
                  <a:moveTo>
                    <a:pt x="214" y="64"/>
                  </a:moveTo>
                  <a:lnTo>
                    <a:pt x="216" y="63"/>
                  </a:lnTo>
                  <a:lnTo>
                    <a:pt x="217" y="63"/>
                  </a:lnTo>
                  <a:lnTo>
                    <a:pt x="220" y="78"/>
                  </a:lnTo>
                  <a:lnTo>
                    <a:pt x="214" y="64"/>
                  </a:lnTo>
                  <a:close/>
                  <a:moveTo>
                    <a:pt x="225" y="93"/>
                  </a:moveTo>
                  <a:lnTo>
                    <a:pt x="157" y="119"/>
                  </a:lnTo>
                  <a:lnTo>
                    <a:pt x="147" y="90"/>
                  </a:lnTo>
                  <a:lnTo>
                    <a:pt x="214" y="64"/>
                  </a:lnTo>
                  <a:lnTo>
                    <a:pt x="225" y="93"/>
                  </a:lnTo>
                  <a:close/>
                  <a:moveTo>
                    <a:pt x="145" y="90"/>
                  </a:moveTo>
                  <a:lnTo>
                    <a:pt x="146" y="90"/>
                  </a:lnTo>
                  <a:lnTo>
                    <a:pt x="147" y="90"/>
                  </a:lnTo>
                  <a:lnTo>
                    <a:pt x="152" y="104"/>
                  </a:lnTo>
                  <a:lnTo>
                    <a:pt x="145" y="90"/>
                  </a:lnTo>
                  <a:close/>
                  <a:moveTo>
                    <a:pt x="159" y="119"/>
                  </a:moveTo>
                  <a:lnTo>
                    <a:pt x="96" y="149"/>
                  </a:lnTo>
                  <a:lnTo>
                    <a:pt x="82" y="122"/>
                  </a:lnTo>
                  <a:lnTo>
                    <a:pt x="145" y="90"/>
                  </a:lnTo>
                  <a:lnTo>
                    <a:pt x="159" y="119"/>
                  </a:lnTo>
                  <a:close/>
                  <a:moveTo>
                    <a:pt x="78" y="125"/>
                  </a:moveTo>
                  <a:lnTo>
                    <a:pt x="79" y="123"/>
                  </a:lnTo>
                  <a:lnTo>
                    <a:pt x="82" y="122"/>
                  </a:lnTo>
                  <a:lnTo>
                    <a:pt x="89" y="136"/>
                  </a:lnTo>
                  <a:lnTo>
                    <a:pt x="78" y="125"/>
                  </a:lnTo>
                  <a:close/>
                  <a:moveTo>
                    <a:pt x="100" y="147"/>
                  </a:moveTo>
                  <a:lnTo>
                    <a:pt x="53" y="194"/>
                  </a:lnTo>
                  <a:lnTo>
                    <a:pt x="31" y="172"/>
                  </a:lnTo>
                  <a:lnTo>
                    <a:pt x="78" y="125"/>
                  </a:lnTo>
                  <a:lnTo>
                    <a:pt x="100" y="147"/>
                  </a:lnTo>
                  <a:close/>
                  <a:moveTo>
                    <a:pt x="27" y="177"/>
                  </a:moveTo>
                  <a:lnTo>
                    <a:pt x="29" y="174"/>
                  </a:lnTo>
                  <a:lnTo>
                    <a:pt x="31" y="172"/>
                  </a:lnTo>
                  <a:lnTo>
                    <a:pt x="41" y="183"/>
                  </a:lnTo>
                  <a:lnTo>
                    <a:pt x="27" y="177"/>
                  </a:lnTo>
                  <a:close/>
                  <a:moveTo>
                    <a:pt x="56" y="189"/>
                  </a:moveTo>
                  <a:lnTo>
                    <a:pt x="30" y="246"/>
                  </a:lnTo>
                  <a:lnTo>
                    <a:pt x="2" y="234"/>
                  </a:lnTo>
                  <a:lnTo>
                    <a:pt x="27" y="177"/>
                  </a:lnTo>
                  <a:lnTo>
                    <a:pt x="56" y="189"/>
                  </a:lnTo>
                  <a:close/>
                  <a:moveTo>
                    <a:pt x="0" y="240"/>
                  </a:moveTo>
                  <a:lnTo>
                    <a:pt x="0" y="237"/>
                  </a:lnTo>
                  <a:lnTo>
                    <a:pt x="2" y="234"/>
                  </a:lnTo>
                  <a:lnTo>
                    <a:pt x="16" y="240"/>
                  </a:lnTo>
                  <a:lnTo>
                    <a:pt x="0" y="240"/>
                  </a:lnTo>
                  <a:close/>
                  <a:moveTo>
                    <a:pt x="31" y="240"/>
                  </a:moveTo>
                  <a:lnTo>
                    <a:pt x="31" y="319"/>
                  </a:lnTo>
                  <a:lnTo>
                    <a:pt x="0" y="319"/>
                  </a:lnTo>
                  <a:lnTo>
                    <a:pt x="0" y="240"/>
                  </a:lnTo>
                  <a:lnTo>
                    <a:pt x="31" y="240"/>
                  </a:lnTo>
                  <a:close/>
                  <a:moveTo>
                    <a:pt x="1" y="324"/>
                  </a:moveTo>
                  <a:lnTo>
                    <a:pt x="0" y="321"/>
                  </a:lnTo>
                  <a:lnTo>
                    <a:pt x="0" y="319"/>
                  </a:lnTo>
                  <a:lnTo>
                    <a:pt x="16" y="319"/>
                  </a:lnTo>
                  <a:lnTo>
                    <a:pt x="1" y="324"/>
                  </a:lnTo>
                  <a:close/>
                  <a:moveTo>
                    <a:pt x="30" y="313"/>
                  </a:moveTo>
                  <a:lnTo>
                    <a:pt x="52" y="377"/>
                  </a:lnTo>
                  <a:lnTo>
                    <a:pt x="22" y="386"/>
                  </a:lnTo>
                  <a:lnTo>
                    <a:pt x="1" y="324"/>
                  </a:lnTo>
                  <a:lnTo>
                    <a:pt x="30" y="313"/>
                  </a:lnTo>
                  <a:close/>
                  <a:moveTo>
                    <a:pt x="25" y="392"/>
                  </a:moveTo>
                  <a:lnTo>
                    <a:pt x="23" y="389"/>
                  </a:lnTo>
                  <a:lnTo>
                    <a:pt x="22" y="386"/>
                  </a:lnTo>
                  <a:lnTo>
                    <a:pt x="36" y="381"/>
                  </a:lnTo>
                  <a:lnTo>
                    <a:pt x="25" y="392"/>
                  </a:lnTo>
                  <a:close/>
                  <a:moveTo>
                    <a:pt x="49" y="371"/>
                  </a:moveTo>
                  <a:lnTo>
                    <a:pt x="85" y="412"/>
                  </a:lnTo>
                  <a:lnTo>
                    <a:pt x="62" y="434"/>
                  </a:lnTo>
                  <a:lnTo>
                    <a:pt x="25" y="392"/>
                  </a:lnTo>
                  <a:lnTo>
                    <a:pt x="49" y="371"/>
                  </a:lnTo>
                  <a:close/>
                  <a:moveTo>
                    <a:pt x="66" y="437"/>
                  </a:moveTo>
                  <a:lnTo>
                    <a:pt x="63" y="435"/>
                  </a:lnTo>
                  <a:lnTo>
                    <a:pt x="62" y="434"/>
                  </a:lnTo>
                  <a:lnTo>
                    <a:pt x="73" y="423"/>
                  </a:lnTo>
                  <a:lnTo>
                    <a:pt x="66" y="437"/>
                  </a:lnTo>
                  <a:close/>
                  <a:moveTo>
                    <a:pt x="81" y="409"/>
                  </a:moveTo>
                  <a:lnTo>
                    <a:pt x="138" y="441"/>
                  </a:lnTo>
                  <a:lnTo>
                    <a:pt x="123" y="468"/>
                  </a:lnTo>
                  <a:lnTo>
                    <a:pt x="66" y="437"/>
                  </a:lnTo>
                  <a:lnTo>
                    <a:pt x="81" y="409"/>
                  </a:lnTo>
                  <a:close/>
                  <a:moveTo>
                    <a:pt x="127" y="469"/>
                  </a:moveTo>
                  <a:lnTo>
                    <a:pt x="125" y="468"/>
                  </a:lnTo>
                  <a:lnTo>
                    <a:pt x="123" y="468"/>
                  </a:lnTo>
                  <a:lnTo>
                    <a:pt x="130" y="454"/>
                  </a:lnTo>
                  <a:lnTo>
                    <a:pt x="127" y="469"/>
                  </a:lnTo>
                  <a:close/>
                  <a:moveTo>
                    <a:pt x="134" y="439"/>
                  </a:moveTo>
                  <a:lnTo>
                    <a:pt x="198" y="455"/>
                  </a:lnTo>
                  <a:lnTo>
                    <a:pt x="189" y="485"/>
                  </a:lnTo>
                  <a:lnTo>
                    <a:pt x="127" y="469"/>
                  </a:lnTo>
                  <a:lnTo>
                    <a:pt x="134" y="439"/>
                  </a:lnTo>
                  <a:close/>
                  <a:moveTo>
                    <a:pt x="192" y="486"/>
                  </a:moveTo>
                  <a:lnTo>
                    <a:pt x="191" y="486"/>
                  </a:lnTo>
                  <a:lnTo>
                    <a:pt x="189" y="485"/>
                  </a:lnTo>
                  <a:lnTo>
                    <a:pt x="193" y="469"/>
                  </a:lnTo>
                  <a:lnTo>
                    <a:pt x="192" y="486"/>
                  </a:lnTo>
                  <a:close/>
                  <a:moveTo>
                    <a:pt x="194" y="454"/>
                  </a:moveTo>
                  <a:lnTo>
                    <a:pt x="268" y="459"/>
                  </a:lnTo>
                  <a:lnTo>
                    <a:pt x="266" y="491"/>
                  </a:lnTo>
                  <a:lnTo>
                    <a:pt x="192" y="486"/>
                  </a:lnTo>
                  <a:lnTo>
                    <a:pt x="194" y="454"/>
                  </a:lnTo>
                  <a:close/>
                  <a:moveTo>
                    <a:pt x="267" y="491"/>
                  </a:moveTo>
                  <a:lnTo>
                    <a:pt x="266" y="491"/>
                  </a:lnTo>
                  <a:lnTo>
                    <a:pt x="267" y="476"/>
                  </a:lnTo>
                  <a:lnTo>
                    <a:pt x="267" y="491"/>
                  </a:lnTo>
                  <a:close/>
                  <a:moveTo>
                    <a:pt x="267" y="459"/>
                  </a:moveTo>
                  <a:lnTo>
                    <a:pt x="339" y="459"/>
                  </a:lnTo>
                  <a:lnTo>
                    <a:pt x="339" y="491"/>
                  </a:lnTo>
                  <a:lnTo>
                    <a:pt x="267" y="491"/>
                  </a:lnTo>
                  <a:lnTo>
                    <a:pt x="267" y="459"/>
                  </a:lnTo>
                  <a:close/>
                  <a:moveTo>
                    <a:pt x="340" y="491"/>
                  </a:moveTo>
                  <a:lnTo>
                    <a:pt x="339" y="491"/>
                  </a:lnTo>
                  <a:lnTo>
                    <a:pt x="339" y="476"/>
                  </a:lnTo>
                  <a:lnTo>
                    <a:pt x="340" y="491"/>
                  </a:lnTo>
                  <a:close/>
                  <a:moveTo>
                    <a:pt x="338" y="459"/>
                  </a:moveTo>
                  <a:lnTo>
                    <a:pt x="412" y="454"/>
                  </a:lnTo>
                  <a:lnTo>
                    <a:pt x="414" y="486"/>
                  </a:lnTo>
                  <a:lnTo>
                    <a:pt x="340" y="491"/>
                  </a:lnTo>
                  <a:lnTo>
                    <a:pt x="338" y="459"/>
                  </a:lnTo>
                  <a:close/>
                  <a:moveTo>
                    <a:pt x="415" y="486"/>
                  </a:moveTo>
                  <a:lnTo>
                    <a:pt x="415" y="486"/>
                  </a:lnTo>
                  <a:lnTo>
                    <a:pt x="414" y="486"/>
                  </a:lnTo>
                  <a:lnTo>
                    <a:pt x="413" y="469"/>
                  </a:lnTo>
                  <a:lnTo>
                    <a:pt x="415" y="486"/>
                  </a:lnTo>
                  <a:close/>
                  <a:moveTo>
                    <a:pt x="411" y="454"/>
                  </a:moveTo>
                  <a:lnTo>
                    <a:pt x="478" y="444"/>
                  </a:lnTo>
                  <a:lnTo>
                    <a:pt x="483" y="475"/>
                  </a:lnTo>
                  <a:lnTo>
                    <a:pt x="415" y="486"/>
                  </a:lnTo>
                  <a:lnTo>
                    <a:pt x="411" y="454"/>
                  </a:lnTo>
                  <a:close/>
                  <a:moveTo>
                    <a:pt x="478" y="444"/>
                  </a:moveTo>
                  <a:lnTo>
                    <a:pt x="479" y="444"/>
                  </a:lnTo>
                  <a:lnTo>
                    <a:pt x="479" y="444"/>
                  </a:lnTo>
                  <a:lnTo>
                    <a:pt x="481" y="459"/>
                  </a:lnTo>
                  <a:lnTo>
                    <a:pt x="478" y="444"/>
                  </a:lnTo>
                  <a:close/>
                  <a:moveTo>
                    <a:pt x="479" y="444"/>
                  </a:moveTo>
                  <a:lnTo>
                    <a:pt x="536" y="439"/>
                  </a:lnTo>
                  <a:lnTo>
                    <a:pt x="539" y="469"/>
                  </a:lnTo>
                  <a:lnTo>
                    <a:pt x="482" y="476"/>
                  </a:lnTo>
                  <a:lnTo>
                    <a:pt x="479" y="444"/>
                  </a:lnTo>
                  <a:close/>
                  <a:moveTo>
                    <a:pt x="542" y="469"/>
                  </a:moveTo>
                  <a:lnTo>
                    <a:pt x="540" y="469"/>
                  </a:lnTo>
                  <a:lnTo>
                    <a:pt x="539" y="469"/>
                  </a:lnTo>
                  <a:lnTo>
                    <a:pt x="538" y="454"/>
                  </a:lnTo>
                  <a:lnTo>
                    <a:pt x="542" y="469"/>
                  </a:lnTo>
                  <a:close/>
                  <a:moveTo>
                    <a:pt x="534" y="439"/>
                  </a:moveTo>
                  <a:lnTo>
                    <a:pt x="576" y="429"/>
                  </a:lnTo>
                  <a:lnTo>
                    <a:pt x="584" y="459"/>
                  </a:lnTo>
                  <a:lnTo>
                    <a:pt x="542" y="469"/>
                  </a:lnTo>
                  <a:lnTo>
                    <a:pt x="534" y="439"/>
                  </a:lnTo>
                  <a:close/>
                  <a:moveTo>
                    <a:pt x="576" y="429"/>
                  </a:moveTo>
                  <a:lnTo>
                    <a:pt x="578" y="428"/>
                  </a:lnTo>
                  <a:lnTo>
                    <a:pt x="580" y="428"/>
                  </a:lnTo>
                  <a:lnTo>
                    <a:pt x="580" y="444"/>
                  </a:lnTo>
                  <a:lnTo>
                    <a:pt x="576" y="429"/>
                  </a:lnTo>
                  <a:close/>
                  <a:moveTo>
                    <a:pt x="580" y="428"/>
                  </a:moveTo>
                  <a:lnTo>
                    <a:pt x="622" y="428"/>
                  </a:lnTo>
                  <a:lnTo>
                    <a:pt x="622" y="459"/>
                  </a:lnTo>
                  <a:lnTo>
                    <a:pt x="580" y="459"/>
                  </a:lnTo>
                  <a:lnTo>
                    <a:pt x="580" y="428"/>
                  </a:lnTo>
                  <a:close/>
                  <a:moveTo>
                    <a:pt x="622" y="428"/>
                  </a:moveTo>
                  <a:lnTo>
                    <a:pt x="679" y="428"/>
                  </a:lnTo>
                  <a:lnTo>
                    <a:pt x="679" y="459"/>
                  </a:lnTo>
                  <a:lnTo>
                    <a:pt x="622" y="459"/>
                  </a:lnTo>
                  <a:lnTo>
                    <a:pt x="622" y="428"/>
                  </a:lnTo>
                  <a:close/>
                  <a:moveTo>
                    <a:pt x="680" y="459"/>
                  </a:moveTo>
                  <a:lnTo>
                    <a:pt x="679" y="459"/>
                  </a:lnTo>
                  <a:lnTo>
                    <a:pt x="679" y="444"/>
                  </a:lnTo>
                  <a:lnTo>
                    <a:pt x="680" y="459"/>
                  </a:lnTo>
                  <a:close/>
                  <a:moveTo>
                    <a:pt x="678" y="428"/>
                  </a:moveTo>
                  <a:lnTo>
                    <a:pt x="746" y="423"/>
                  </a:lnTo>
                  <a:lnTo>
                    <a:pt x="748" y="454"/>
                  </a:lnTo>
                  <a:lnTo>
                    <a:pt x="680" y="459"/>
                  </a:lnTo>
                  <a:lnTo>
                    <a:pt x="678" y="428"/>
                  </a:lnTo>
                  <a:close/>
                  <a:moveTo>
                    <a:pt x="746" y="423"/>
                  </a:moveTo>
                  <a:lnTo>
                    <a:pt x="744" y="423"/>
                  </a:lnTo>
                  <a:lnTo>
                    <a:pt x="746" y="423"/>
                  </a:lnTo>
                  <a:lnTo>
                    <a:pt x="747" y="439"/>
                  </a:lnTo>
                  <a:lnTo>
                    <a:pt x="746" y="423"/>
                  </a:lnTo>
                  <a:close/>
                  <a:moveTo>
                    <a:pt x="746" y="423"/>
                  </a:moveTo>
                  <a:lnTo>
                    <a:pt x="819" y="417"/>
                  </a:lnTo>
                  <a:lnTo>
                    <a:pt x="821" y="449"/>
                  </a:lnTo>
                  <a:lnTo>
                    <a:pt x="748" y="454"/>
                  </a:lnTo>
                  <a:lnTo>
                    <a:pt x="746" y="423"/>
                  </a:lnTo>
                  <a:close/>
                  <a:moveTo>
                    <a:pt x="824" y="449"/>
                  </a:moveTo>
                  <a:lnTo>
                    <a:pt x="822" y="449"/>
                  </a:lnTo>
                  <a:lnTo>
                    <a:pt x="821" y="449"/>
                  </a:lnTo>
                  <a:lnTo>
                    <a:pt x="820" y="434"/>
                  </a:lnTo>
                  <a:lnTo>
                    <a:pt x="824" y="449"/>
                  </a:lnTo>
                  <a:close/>
                  <a:moveTo>
                    <a:pt x="817" y="418"/>
                  </a:moveTo>
                  <a:lnTo>
                    <a:pt x="890" y="402"/>
                  </a:lnTo>
                  <a:lnTo>
                    <a:pt x="896" y="433"/>
                  </a:lnTo>
                  <a:lnTo>
                    <a:pt x="824" y="449"/>
                  </a:lnTo>
                  <a:lnTo>
                    <a:pt x="817" y="418"/>
                  </a:lnTo>
                  <a:close/>
                  <a:moveTo>
                    <a:pt x="897" y="433"/>
                  </a:moveTo>
                  <a:lnTo>
                    <a:pt x="897" y="433"/>
                  </a:lnTo>
                  <a:lnTo>
                    <a:pt x="896" y="433"/>
                  </a:lnTo>
                  <a:lnTo>
                    <a:pt x="893" y="417"/>
                  </a:lnTo>
                  <a:lnTo>
                    <a:pt x="897" y="433"/>
                  </a:lnTo>
                  <a:close/>
                  <a:moveTo>
                    <a:pt x="889" y="402"/>
                  </a:moveTo>
                  <a:lnTo>
                    <a:pt x="963" y="382"/>
                  </a:lnTo>
                  <a:lnTo>
                    <a:pt x="971" y="412"/>
                  </a:lnTo>
                  <a:lnTo>
                    <a:pt x="897" y="433"/>
                  </a:lnTo>
                  <a:lnTo>
                    <a:pt x="889" y="402"/>
                  </a:lnTo>
                  <a:close/>
                  <a:moveTo>
                    <a:pt x="973" y="411"/>
                  </a:moveTo>
                  <a:lnTo>
                    <a:pt x="972" y="411"/>
                  </a:lnTo>
                  <a:lnTo>
                    <a:pt x="971" y="412"/>
                  </a:lnTo>
                  <a:lnTo>
                    <a:pt x="967" y="397"/>
                  </a:lnTo>
                  <a:lnTo>
                    <a:pt x="973" y="411"/>
                  </a:lnTo>
                  <a:close/>
                  <a:moveTo>
                    <a:pt x="959" y="383"/>
                  </a:moveTo>
                  <a:lnTo>
                    <a:pt x="1022" y="351"/>
                  </a:lnTo>
                  <a:lnTo>
                    <a:pt x="1036" y="380"/>
                  </a:lnTo>
                  <a:lnTo>
                    <a:pt x="973" y="411"/>
                  </a:lnTo>
                  <a:lnTo>
                    <a:pt x="959" y="383"/>
                  </a:lnTo>
                  <a:close/>
                  <a:moveTo>
                    <a:pt x="1039" y="378"/>
                  </a:moveTo>
                  <a:lnTo>
                    <a:pt x="1038" y="379"/>
                  </a:lnTo>
                  <a:lnTo>
                    <a:pt x="1036" y="380"/>
                  </a:lnTo>
                  <a:lnTo>
                    <a:pt x="1029" y="365"/>
                  </a:lnTo>
                  <a:lnTo>
                    <a:pt x="1039" y="378"/>
                  </a:lnTo>
                  <a:close/>
                  <a:moveTo>
                    <a:pt x="1019" y="354"/>
                  </a:moveTo>
                  <a:lnTo>
                    <a:pt x="1066" y="312"/>
                  </a:lnTo>
                  <a:lnTo>
                    <a:pt x="1086" y="336"/>
                  </a:lnTo>
                  <a:lnTo>
                    <a:pt x="1039" y="378"/>
                  </a:lnTo>
                  <a:lnTo>
                    <a:pt x="1019" y="354"/>
                  </a:lnTo>
                  <a:close/>
                  <a:moveTo>
                    <a:pt x="1090" y="330"/>
                  </a:moveTo>
                  <a:lnTo>
                    <a:pt x="1089" y="333"/>
                  </a:lnTo>
                  <a:lnTo>
                    <a:pt x="1086" y="336"/>
                  </a:lnTo>
                  <a:lnTo>
                    <a:pt x="1076" y="324"/>
                  </a:lnTo>
                  <a:lnTo>
                    <a:pt x="1090" y="330"/>
                  </a:lnTo>
                  <a:close/>
                  <a:moveTo>
                    <a:pt x="1061" y="318"/>
                  </a:moveTo>
                  <a:lnTo>
                    <a:pt x="1088" y="259"/>
                  </a:lnTo>
                  <a:lnTo>
                    <a:pt x="1117" y="273"/>
                  </a:lnTo>
                  <a:lnTo>
                    <a:pt x="1090" y="330"/>
                  </a:lnTo>
                  <a:lnTo>
                    <a:pt x="1061" y="318"/>
                  </a:lnTo>
                  <a:close/>
                  <a:moveTo>
                    <a:pt x="1118" y="267"/>
                  </a:moveTo>
                  <a:lnTo>
                    <a:pt x="1118" y="270"/>
                  </a:lnTo>
                  <a:lnTo>
                    <a:pt x="1117" y="273"/>
                  </a:lnTo>
                  <a:lnTo>
                    <a:pt x="1102" y="267"/>
                  </a:lnTo>
                  <a:lnTo>
                    <a:pt x="1118" y="267"/>
                  </a:lnTo>
                  <a:close/>
                  <a:moveTo>
                    <a:pt x="1086" y="267"/>
                  </a:moveTo>
                  <a:lnTo>
                    <a:pt x="1086" y="193"/>
                  </a:lnTo>
                  <a:lnTo>
                    <a:pt x="1118" y="193"/>
                  </a:lnTo>
                  <a:lnTo>
                    <a:pt x="1118" y="267"/>
                  </a:lnTo>
                  <a:lnTo>
                    <a:pt x="1086" y="267"/>
                  </a:lnTo>
                  <a:close/>
                  <a:moveTo>
                    <a:pt x="1118" y="190"/>
                  </a:moveTo>
                  <a:lnTo>
                    <a:pt x="1118" y="191"/>
                  </a:lnTo>
                  <a:lnTo>
                    <a:pt x="1118" y="193"/>
                  </a:lnTo>
                  <a:lnTo>
                    <a:pt x="1102" y="193"/>
                  </a:lnTo>
                  <a:lnTo>
                    <a:pt x="1118" y="190"/>
                  </a:lnTo>
                  <a:close/>
                  <a:moveTo>
                    <a:pt x="1087" y="196"/>
                  </a:moveTo>
                  <a:lnTo>
                    <a:pt x="1071" y="129"/>
                  </a:lnTo>
                  <a:lnTo>
                    <a:pt x="1101" y="122"/>
                  </a:lnTo>
                  <a:lnTo>
                    <a:pt x="1118" y="190"/>
                  </a:lnTo>
                  <a:lnTo>
                    <a:pt x="1087" y="196"/>
                  </a:lnTo>
                  <a:close/>
                  <a:moveTo>
                    <a:pt x="1098" y="115"/>
                  </a:moveTo>
                  <a:lnTo>
                    <a:pt x="1101" y="118"/>
                  </a:lnTo>
                  <a:lnTo>
                    <a:pt x="1101" y="122"/>
                  </a:lnTo>
                  <a:lnTo>
                    <a:pt x="1086" y="125"/>
                  </a:lnTo>
                  <a:lnTo>
                    <a:pt x="1098" y="115"/>
                  </a:lnTo>
                  <a:close/>
                  <a:moveTo>
                    <a:pt x="1075" y="136"/>
                  </a:moveTo>
                  <a:lnTo>
                    <a:pt x="1033" y="89"/>
                  </a:lnTo>
                  <a:lnTo>
                    <a:pt x="1056" y="68"/>
                  </a:lnTo>
                  <a:lnTo>
                    <a:pt x="1098" y="115"/>
                  </a:lnTo>
                  <a:lnTo>
                    <a:pt x="1075" y="136"/>
                  </a:lnTo>
                  <a:close/>
                  <a:moveTo>
                    <a:pt x="1052" y="65"/>
                  </a:moveTo>
                  <a:lnTo>
                    <a:pt x="1054" y="66"/>
                  </a:lnTo>
                  <a:lnTo>
                    <a:pt x="1056" y="68"/>
                  </a:lnTo>
                  <a:lnTo>
                    <a:pt x="1045" y="78"/>
                  </a:lnTo>
                  <a:lnTo>
                    <a:pt x="1052" y="65"/>
                  </a:lnTo>
                  <a:close/>
                  <a:moveTo>
                    <a:pt x="1037" y="92"/>
                  </a:moveTo>
                  <a:lnTo>
                    <a:pt x="980" y="61"/>
                  </a:lnTo>
                  <a:lnTo>
                    <a:pt x="995" y="33"/>
                  </a:lnTo>
                  <a:lnTo>
                    <a:pt x="1052" y="65"/>
                  </a:lnTo>
                  <a:lnTo>
                    <a:pt x="1037" y="92"/>
                  </a:lnTo>
                  <a:close/>
                  <a:moveTo>
                    <a:pt x="992" y="32"/>
                  </a:moveTo>
                  <a:lnTo>
                    <a:pt x="994" y="33"/>
                  </a:lnTo>
                  <a:lnTo>
                    <a:pt x="995" y="33"/>
                  </a:lnTo>
                  <a:lnTo>
                    <a:pt x="987" y="47"/>
                  </a:lnTo>
                  <a:lnTo>
                    <a:pt x="992" y="32"/>
                  </a:lnTo>
                  <a:close/>
                  <a:moveTo>
                    <a:pt x="982" y="62"/>
                  </a:moveTo>
                  <a:lnTo>
                    <a:pt x="920" y="41"/>
                  </a:lnTo>
                  <a:lnTo>
                    <a:pt x="930" y="12"/>
                  </a:lnTo>
                  <a:lnTo>
                    <a:pt x="992" y="32"/>
                  </a:lnTo>
                  <a:lnTo>
                    <a:pt x="982" y="62"/>
                  </a:lnTo>
                  <a:close/>
                  <a:moveTo>
                    <a:pt x="927" y="11"/>
                  </a:moveTo>
                  <a:lnTo>
                    <a:pt x="928" y="11"/>
                  </a:lnTo>
                  <a:lnTo>
                    <a:pt x="930" y="12"/>
                  </a:lnTo>
                  <a:lnTo>
                    <a:pt x="925" y="26"/>
                  </a:lnTo>
                  <a:lnTo>
                    <a:pt x="927" y="11"/>
                  </a:lnTo>
                  <a:close/>
                  <a:moveTo>
                    <a:pt x="923" y="41"/>
                  </a:moveTo>
                  <a:lnTo>
                    <a:pt x="849" y="31"/>
                  </a:lnTo>
                  <a:lnTo>
                    <a:pt x="853" y="0"/>
                  </a:lnTo>
                  <a:lnTo>
                    <a:pt x="927" y="11"/>
                  </a:lnTo>
                  <a:lnTo>
                    <a:pt x="923" y="41"/>
                  </a:lnTo>
                  <a:close/>
                  <a:moveTo>
                    <a:pt x="851" y="0"/>
                  </a:moveTo>
                  <a:lnTo>
                    <a:pt x="852" y="0"/>
                  </a:lnTo>
                  <a:lnTo>
                    <a:pt x="853" y="0"/>
                  </a:lnTo>
                  <a:lnTo>
                    <a:pt x="851" y="16"/>
                  </a:lnTo>
                  <a:lnTo>
                    <a:pt x="851" y="0"/>
                  </a:lnTo>
                  <a:close/>
                  <a:moveTo>
                    <a:pt x="851" y="31"/>
                  </a:moveTo>
                  <a:lnTo>
                    <a:pt x="778" y="31"/>
                  </a:lnTo>
                  <a:lnTo>
                    <a:pt x="778" y="0"/>
                  </a:lnTo>
                  <a:lnTo>
                    <a:pt x="851" y="0"/>
                  </a:lnTo>
                  <a:lnTo>
                    <a:pt x="851" y="31"/>
                  </a:lnTo>
                  <a:close/>
                  <a:moveTo>
                    <a:pt x="777" y="0"/>
                  </a:moveTo>
                  <a:lnTo>
                    <a:pt x="778" y="0"/>
                  </a:lnTo>
                  <a:lnTo>
                    <a:pt x="778" y="16"/>
                  </a:lnTo>
                  <a:lnTo>
                    <a:pt x="777" y="0"/>
                  </a:lnTo>
                  <a:close/>
                  <a:moveTo>
                    <a:pt x="779" y="31"/>
                  </a:moveTo>
                  <a:lnTo>
                    <a:pt x="707" y="36"/>
                  </a:lnTo>
                  <a:lnTo>
                    <a:pt x="704" y="6"/>
                  </a:lnTo>
                  <a:lnTo>
                    <a:pt x="777" y="0"/>
                  </a:lnTo>
                  <a:lnTo>
                    <a:pt x="779" y="31"/>
                  </a:lnTo>
                  <a:close/>
                  <a:moveTo>
                    <a:pt x="702" y="6"/>
                  </a:moveTo>
                  <a:lnTo>
                    <a:pt x="703" y="6"/>
                  </a:lnTo>
                  <a:lnTo>
                    <a:pt x="704" y="6"/>
                  </a:lnTo>
                  <a:lnTo>
                    <a:pt x="706" y="21"/>
                  </a:lnTo>
                  <a:lnTo>
                    <a:pt x="702" y="6"/>
                  </a:lnTo>
                  <a:close/>
                  <a:moveTo>
                    <a:pt x="708" y="36"/>
                  </a:moveTo>
                  <a:lnTo>
                    <a:pt x="639" y="47"/>
                  </a:lnTo>
                  <a:lnTo>
                    <a:pt x="635" y="16"/>
                  </a:lnTo>
                  <a:lnTo>
                    <a:pt x="702" y="6"/>
                  </a:lnTo>
                  <a:lnTo>
                    <a:pt x="708" y="36"/>
                  </a:lnTo>
                  <a:close/>
                  <a:moveTo>
                    <a:pt x="634" y="16"/>
                  </a:moveTo>
                  <a:lnTo>
                    <a:pt x="634" y="16"/>
                  </a:lnTo>
                  <a:lnTo>
                    <a:pt x="635" y="16"/>
                  </a:lnTo>
                  <a:lnTo>
                    <a:pt x="637" y="31"/>
                  </a:lnTo>
                  <a:lnTo>
                    <a:pt x="634" y="16"/>
                  </a:lnTo>
                  <a:close/>
                  <a:moveTo>
                    <a:pt x="640" y="46"/>
                  </a:moveTo>
                  <a:lnTo>
                    <a:pt x="588" y="58"/>
                  </a:lnTo>
                  <a:lnTo>
                    <a:pt x="582" y="26"/>
                  </a:lnTo>
                  <a:lnTo>
                    <a:pt x="634" y="16"/>
                  </a:lnTo>
                  <a:lnTo>
                    <a:pt x="640" y="46"/>
                  </a:lnTo>
                  <a:close/>
                  <a:moveTo>
                    <a:pt x="588" y="58"/>
                  </a:moveTo>
                  <a:lnTo>
                    <a:pt x="588" y="58"/>
                  </a:lnTo>
                  <a:lnTo>
                    <a:pt x="587" y="58"/>
                  </a:lnTo>
                  <a:lnTo>
                    <a:pt x="585" y="42"/>
                  </a:lnTo>
                  <a:lnTo>
                    <a:pt x="588" y="58"/>
                  </a:lnTo>
                  <a:close/>
                  <a:moveTo>
                    <a:pt x="587" y="58"/>
                  </a:moveTo>
                  <a:lnTo>
                    <a:pt x="545" y="63"/>
                  </a:lnTo>
                  <a:lnTo>
                    <a:pt x="541" y="31"/>
                  </a:lnTo>
                  <a:lnTo>
                    <a:pt x="583" y="26"/>
                  </a:lnTo>
                  <a:lnTo>
                    <a:pt x="587" y="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74" name="Freeform 262">
              <a:extLst>
                <a:ext uri="{FF2B5EF4-FFF2-40B4-BE49-F238E27FC236}">
                  <a16:creationId xmlns:a16="http://schemas.microsoft.com/office/drawing/2014/main" id="{54EBF8F3-45DB-ACDA-8F6E-BA6DEBB51A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4" y="2718"/>
              <a:ext cx="140" cy="101"/>
            </a:xfrm>
            <a:custGeom>
              <a:avLst/>
              <a:gdLst>
                <a:gd name="T0" fmla="*/ 377 w 701"/>
                <a:gd name="T1" fmla="*/ 466 h 503"/>
                <a:gd name="T2" fmla="*/ 400 w 701"/>
                <a:gd name="T3" fmla="*/ 439 h 503"/>
                <a:gd name="T4" fmla="*/ 403 w 701"/>
                <a:gd name="T5" fmla="*/ 437 h 503"/>
                <a:gd name="T6" fmla="*/ 412 w 701"/>
                <a:gd name="T7" fmla="*/ 455 h 503"/>
                <a:gd name="T8" fmla="*/ 435 w 701"/>
                <a:gd name="T9" fmla="*/ 421 h 503"/>
                <a:gd name="T10" fmla="*/ 471 w 701"/>
                <a:gd name="T11" fmla="*/ 405 h 503"/>
                <a:gd name="T12" fmla="*/ 509 w 701"/>
                <a:gd name="T13" fmla="*/ 394 h 503"/>
                <a:gd name="T14" fmla="*/ 552 w 701"/>
                <a:gd name="T15" fmla="*/ 403 h 503"/>
                <a:gd name="T16" fmla="*/ 549 w 701"/>
                <a:gd name="T17" fmla="*/ 393 h 503"/>
                <a:gd name="T18" fmla="*/ 547 w 701"/>
                <a:gd name="T19" fmla="*/ 384 h 503"/>
                <a:gd name="T20" fmla="*/ 586 w 701"/>
                <a:gd name="T21" fmla="*/ 374 h 503"/>
                <a:gd name="T22" fmla="*/ 649 w 701"/>
                <a:gd name="T23" fmla="*/ 342 h 503"/>
                <a:gd name="T24" fmla="*/ 658 w 701"/>
                <a:gd name="T25" fmla="*/ 361 h 503"/>
                <a:gd name="T26" fmla="*/ 661 w 701"/>
                <a:gd name="T27" fmla="*/ 359 h 503"/>
                <a:gd name="T28" fmla="*/ 690 w 701"/>
                <a:gd name="T29" fmla="*/ 330 h 503"/>
                <a:gd name="T30" fmla="*/ 701 w 701"/>
                <a:gd name="T31" fmla="*/ 299 h 503"/>
                <a:gd name="T32" fmla="*/ 679 w 701"/>
                <a:gd name="T33" fmla="*/ 269 h 503"/>
                <a:gd name="T34" fmla="*/ 701 w 701"/>
                <a:gd name="T35" fmla="*/ 269 h 503"/>
                <a:gd name="T36" fmla="*/ 700 w 701"/>
                <a:gd name="T37" fmla="*/ 267 h 503"/>
                <a:gd name="T38" fmla="*/ 694 w 701"/>
                <a:gd name="T39" fmla="*/ 232 h 503"/>
                <a:gd name="T40" fmla="*/ 660 w 701"/>
                <a:gd name="T41" fmla="*/ 210 h 503"/>
                <a:gd name="T42" fmla="*/ 644 w 701"/>
                <a:gd name="T43" fmla="*/ 173 h 503"/>
                <a:gd name="T44" fmla="*/ 663 w 701"/>
                <a:gd name="T45" fmla="*/ 165 h 503"/>
                <a:gd name="T46" fmla="*/ 661 w 701"/>
                <a:gd name="T47" fmla="*/ 163 h 503"/>
                <a:gd name="T48" fmla="*/ 634 w 701"/>
                <a:gd name="T49" fmla="*/ 130 h 503"/>
                <a:gd name="T50" fmla="*/ 608 w 701"/>
                <a:gd name="T51" fmla="*/ 103 h 503"/>
                <a:gd name="T52" fmla="*/ 563 w 701"/>
                <a:gd name="T53" fmla="*/ 93 h 503"/>
                <a:gd name="T54" fmla="*/ 576 w 701"/>
                <a:gd name="T55" fmla="*/ 77 h 503"/>
                <a:gd name="T56" fmla="*/ 574 w 701"/>
                <a:gd name="T57" fmla="*/ 76 h 503"/>
                <a:gd name="T58" fmla="*/ 543 w 701"/>
                <a:gd name="T59" fmla="*/ 60 h 503"/>
                <a:gd name="T60" fmla="*/ 514 w 701"/>
                <a:gd name="T61" fmla="*/ 49 h 503"/>
                <a:gd name="T62" fmla="*/ 463 w 701"/>
                <a:gd name="T63" fmla="*/ 60 h 503"/>
                <a:gd name="T64" fmla="*/ 467 w 701"/>
                <a:gd name="T65" fmla="*/ 38 h 503"/>
                <a:gd name="T66" fmla="*/ 466 w 701"/>
                <a:gd name="T67" fmla="*/ 38 h 503"/>
                <a:gd name="T68" fmla="*/ 418 w 701"/>
                <a:gd name="T69" fmla="*/ 54 h 503"/>
                <a:gd name="T70" fmla="*/ 370 w 701"/>
                <a:gd name="T71" fmla="*/ 54 h 503"/>
                <a:gd name="T72" fmla="*/ 372 w 701"/>
                <a:gd name="T73" fmla="*/ 33 h 503"/>
                <a:gd name="T74" fmla="*/ 324 w 701"/>
                <a:gd name="T75" fmla="*/ 48 h 503"/>
                <a:gd name="T76" fmla="*/ 236 w 701"/>
                <a:gd name="T77" fmla="*/ 48 h 503"/>
                <a:gd name="T78" fmla="*/ 189 w 701"/>
                <a:gd name="T79" fmla="*/ 28 h 503"/>
                <a:gd name="T80" fmla="*/ 189 w 701"/>
                <a:gd name="T81" fmla="*/ 28 h 503"/>
                <a:gd name="T82" fmla="*/ 142 w 701"/>
                <a:gd name="T83" fmla="*/ 48 h 503"/>
                <a:gd name="T84" fmla="*/ 98 w 701"/>
                <a:gd name="T85" fmla="*/ 43 h 503"/>
                <a:gd name="T86" fmla="*/ 50 w 701"/>
                <a:gd name="T87" fmla="*/ 33 h 503"/>
                <a:gd name="T88" fmla="*/ 55 w 701"/>
                <a:gd name="T89" fmla="*/ 13 h 503"/>
                <a:gd name="T90" fmla="*/ 47 w 701"/>
                <a:gd name="T91" fmla="*/ 31 h 503"/>
                <a:gd name="T92" fmla="*/ 63 w 701"/>
                <a:gd name="T93" fmla="*/ 42 h 503"/>
                <a:gd name="T94" fmla="*/ 89 w 701"/>
                <a:gd name="T95" fmla="*/ 54 h 503"/>
                <a:gd name="T96" fmla="*/ 110 w 701"/>
                <a:gd name="T97" fmla="*/ 33 h 503"/>
                <a:gd name="T98" fmla="*/ 126 w 701"/>
                <a:gd name="T99" fmla="*/ 54 h 503"/>
                <a:gd name="T100" fmla="*/ 126 w 701"/>
                <a:gd name="T101" fmla="*/ 54 h 503"/>
                <a:gd name="T102" fmla="*/ 147 w 701"/>
                <a:gd name="T103" fmla="*/ 33 h 503"/>
                <a:gd name="T104" fmla="*/ 184 w 701"/>
                <a:gd name="T105" fmla="*/ 33 h 503"/>
                <a:gd name="T106" fmla="*/ 225 w 701"/>
                <a:gd name="T107" fmla="*/ 33 h 503"/>
                <a:gd name="T108" fmla="*/ 229 w 701"/>
                <a:gd name="T109" fmla="*/ 34 h 503"/>
                <a:gd name="T110" fmla="*/ 221 w 701"/>
                <a:gd name="T111" fmla="*/ 5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01" h="503">
                  <a:moveTo>
                    <a:pt x="362" y="493"/>
                  </a:moveTo>
                  <a:lnTo>
                    <a:pt x="377" y="466"/>
                  </a:lnTo>
                  <a:lnTo>
                    <a:pt x="396" y="478"/>
                  </a:lnTo>
                  <a:lnTo>
                    <a:pt x="381" y="503"/>
                  </a:lnTo>
                  <a:lnTo>
                    <a:pt x="362" y="493"/>
                  </a:lnTo>
                  <a:close/>
                  <a:moveTo>
                    <a:pt x="377" y="466"/>
                  </a:moveTo>
                  <a:lnTo>
                    <a:pt x="378" y="465"/>
                  </a:lnTo>
                  <a:lnTo>
                    <a:pt x="378" y="465"/>
                  </a:lnTo>
                  <a:lnTo>
                    <a:pt x="387" y="471"/>
                  </a:lnTo>
                  <a:lnTo>
                    <a:pt x="377" y="466"/>
                  </a:lnTo>
                  <a:close/>
                  <a:moveTo>
                    <a:pt x="378" y="465"/>
                  </a:moveTo>
                  <a:lnTo>
                    <a:pt x="400" y="439"/>
                  </a:lnTo>
                  <a:lnTo>
                    <a:pt x="416" y="452"/>
                  </a:lnTo>
                  <a:lnTo>
                    <a:pt x="395" y="479"/>
                  </a:lnTo>
                  <a:lnTo>
                    <a:pt x="378" y="465"/>
                  </a:lnTo>
                  <a:close/>
                  <a:moveTo>
                    <a:pt x="400" y="439"/>
                  </a:moveTo>
                  <a:lnTo>
                    <a:pt x="401" y="438"/>
                  </a:lnTo>
                  <a:lnTo>
                    <a:pt x="403" y="437"/>
                  </a:lnTo>
                  <a:lnTo>
                    <a:pt x="408" y="446"/>
                  </a:lnTo>
                  <a:lnTo>
                    <a:pt x="400" y="439"/>
                  </a:lnTo>
                  <a:close/>
                  <a:moveTo>
                    <a:pt x="403" y="437"/>
                  </a:moveTo>
                  <a:lnTo>
                    <a:pt x="435" y="421"/>
                  </a:lnTo>
                  <a:lnTo>
                    <a:pt x="444" y="439"/>
                  </a:lnTo>
                  <a:lnTo>
                    <a:pt x="412" y="455"/>
                  </a:lnTo>
                  <a:lnTo>
                    <a:pt x="403" y="437"/>
                  </a:lnTo>
                  <a:close/>
                  <a:moveTo>
                    <a:pt x="435" y="421"/>
                  </a:moveTo>
                  <a:lnTo>
                    <a:pt x="436" y="421"/>
                  </a:lnTo>
                  <a:lnTo>
                    <a:pt x="436" y="421"/>
                  </a:lnTo>
                  <a:lnTo>
                    <a:pt x="440" y="430"/>
                  </a:lnTo>
                  <a:lnTo>
                    <a:pt x="435" y="421"/>
                  </a:lnTo>
                  <a:close/>
                  <a:moveTo>
                    <a:pt x="436" y="421"/>
                  </a:moveTo>
                  <a:lnTo>
                    <a:pt x="471" y="405"/>
                  </a:lnTo>
                  <a:lnTo>
                    <a:pt x="479" y="424"/>
                  </a:lnTo>
                  <a:lnTo>
                    <a:pt x="444" y="440"/>
                  </a:lnTo>
                  <a:lnTo>
                    <a:pt x="436" y="421"/>
                  </a:lnTo>
                  <a:close/>
                  <a:moveTo>
                    <a:pt x="471" y="405"/>
                  </a:moveTo>
                  <a:lnTo>
                    <a:pt x="472" y="404"/>
                  </a:lnTo>
                  <a:lnTo>
                    <a:pt x="473" y="404"/>
                  </a:lnTo>
                  <a:lnTo>
                    <a:pt x="475" y="414"/>
                  </a:lnTo>
                  <a:lnTo>
                    <a:pt x="471" y="405"/>
                  </a:lnTo>
                  <a:close/>
                  <a:moveTo>
                    <a:pt x="473" y="404"/>
                  </a:moveTo>
                  <a:lnTo>
                    <a:pt x="509" y="394"/>
                  </a:lnTo>
                  <a:lnTo>
                    <a:pt x="515" y="414"/>
                  </a:lnTo>
                  <a:lnTo>
                    <a:pt x="478" y="425"/>
                  </a:lnTo>
                  <a:lnTo>
                    <a:pt x="473" y="404"/>
                  </a:lnTo>
                  <a:close/>
                  <a:moveTo>
                    <a:pt x="509" y="394"/>
                  </a:moveTo>
                  <a:lnTo>
                    <a:pt x="546" y="384"/>
                  </a:lnTo>
                  <a:lnTo>
                    <a:pt x="552" y="403"/>
                  </a:lnTo>
                  <a:lnTo>
                    <a:pt x="515" y="414"/>
                  </a:lnTo>
                  <a:lnTo>
                    <a:pt x="509" y="394"/>
                  </a:lnTo>
                  <a:close/>
                  <a:moveTo>
                    <a:pt x="546" y="384"/>
                  </a:moveTo>
                  <a:lnTo>
                    <a:pt x="545" y="384"/>
                  </a:lnTo>
                  <a:lnTo>
                    <a:pt x="547" y="384"/>
                  </a:lnTo>
                  <a:lnTo>
                    <a:pt x="549" y="393"/>
                  </a:lnTo>
                  <a:lnTo>
                    <a:pt x="546" y="384"/>
                  </a:lnTo>
                  <a:close/>
                  <a:moveTo>
                    <a:pt x="547" y="384"/>
                  </a:moveTo>
                  <a:lnTo>
                    <a:pt x="589" y="373"/>
                  </a:lnTo>
                  <a:lnTo>
                    <a:pt x="593" y="393"/>
                  </a:lnTo>
                  <a:lnTo>
                    <a:pt x="552" y="403"/>
                  </a:lnTo>
                  <a:lnTo>
                    <a:pt x="547" y="384"/>
                  </a:lnTo>
                  <a:close/>
                  <a:moveTo>
                    <a:pt x="596" y="392"/>
                  </a:moveTo>
                  <a:lnTo>
                    <a:pt x="595" y="393"/>
                  </a:lnTo>
                  <a:lnTo>
                    <a:pt x="593" y="393"/>
                  </a:lnTo>
                  <a:lnTo>
                    <a:pt x="591" y="383"/>
                  </a:lnTo>
                  <a:lnTo>
                    <a:pt x="596" y="392"/>
                  </a:lnTo>
                  <a:close/>
                  <a:moveTo>
                    <a:pt x="586" y="374"/>
                  </a:moveTo>
                  <a:lnTo>
                    <a:pt x="617" y="358"/>
                  </a:lnTo>
                  <a:lnTo>
                    <a:pt x="626" y="377"/>
                  </a:lnTo>
                  <a:lnTo>
                    <a:pt x="596" y="392"/>
                  </a:lnTo>
                  <a:lnTo>
                    <a:pt x="586" y="374"/>
                  </a:lnTo>
                  <a:close/>
                  <a:moveTo>
                    <a:pt x="617" y="358"/>
                  </a:moveTo>
                  <a:lnTo>
                    <a:pt x="649" y="342"/>
                  </a:lnTo>
                  <a:lnTo>
                    <a:pt x="658" y="361"/>
                  </a:lnTo>
                  <a:lnTo>
                    <a:pt x="626" y="377"/>
                  </a:lnTo>
                  <a:lnTo>
                    <a:pt x="617" y="358"/>
                  </a:lnTo>
                  <a:close/>
                  <a:moveTo>
                    <a:pt x="661" y="359"/>
                  </a:moveTo>
                  <a:lnTo>
                    <a:pt x="660" y="360"/>
                  </a:lnTo>
                  <a:lnTo>
                    <a:pt x="658" y="361"/>
                  </a:lnTo>
                  <a:lnTo>
                    <a:pt x="653" y="352"/>
                  </a:lnTo>
                  <a:lnTo>
                    <a:pt x="661" y="359"/>
                  </a:lnTo>
                  <a:close/>
                  <a:moveTo>
                    <a:pt x="646" y="344"/>
                  </a:moveTo>
                  <a:lnTo>
                    <a:pt x="672" y="319"/>
                  </a:lnTo>
                  <a:lnTo>
                    <a:pt x="687" y="333"/>
                  </a:lnTo>
                  <a:lnTo>
                    <a:pt x="661" y="359"/>
                  </a:lnTo>
                  <a:lnTo>
                    <a:pt x="646" y="344"/>
                  </a:lnTo>
                  <a:close/>
                  <a:moveTo>
                    <a:pt x="690" y="330"/>
                  </a:moveTo>
                  <a:lnTo>
                    <a:pt x="689" y="332"/>
                  </a:lnTo>
                  <a:lnTo>
                    <a:pt x="687" y="333"/>
                  </a:lnTo>
                  <a:lnTo>
                    <a:pt x="679" y="326"/>
                  </a:lnTo>
                  <a:lnTo>
                    <a:pt x="690" y="330"/>
                  </a:lnTo>
                  <a:close/>
                  <a:moveTo>
                    <a:pt x="670" y="322"/>
                  </a:moveTo>
                  <a:lnTo>
                    <a:pt x="680" y="295"/>
                  </a:lnTo>
                  <a:lnTo>
                    <a:pt x="700" y="303"/>
                  </a:lnTo>
                  <a:lnTo>
                    <a:pt x="690" y="330"/>
                  </a:lnTo>
                  <a:lnTo>
                    <a:pt x="670" y="322"/>
                  </a:lnTo>
                  <a:close/>
                  <a:moveTo>
                    <a:pt x="701" y="299"/>
                  </a:moveTo>
                  <a:lnTo>
                    <a:pt x="701" y="301"/>
                  </a:lnTo>
                  <a:lnTo>
                    <a:pt x="700" y="303"/>
                  </a:lnTo>
                  <a:lnTo>
                    <a:pt x="690" y="299"/>
                  </a:lnTo>
                  <a:lnTo>
                    <a:pt x="701" y="299"/>
                  </a:lnTo>
                  <a:close/>
                  <a:moveTo>
                    <a:pt x="679" y="299"/>
                  </a:moveTo>
                  <a:lnTo>
                    <a:pt x="679" y="269"/>
                  </a:lnTo>
                  <a:lnTo>
                    <a:pt x="701" y="269"/>
                  </a:lnTo>
                  <a:lnTo>
                    <a:pt x="701" y="299"/>
                  </a:lnTo>
                  <a:lnTo>
                    <a:pt x="679" y="299"/>
                  </a:lnTo>
                  <a:close/>
                  <a:moveTo>
                    <a:pt x="700" y="267"/>
                  </a:moveTo>
                  <a:lnTo>
                    <a:pt x="701" y="268"/>
                  </a:lnTo>
                  <a:lnTo>
                    <a:pt x="701" y="269"/>
                  </a:lnTo>
                  <a:lnTo>
                    <a:pt x="690" y="269"/>
                  </a:lnTo>
                  <a:lnTo>
                    <a:pt x="700" y="267"/>
                  </a:lnTo>
                  <a:close/>
                  <a:moveTo>
                    <a:pt x="679" y="270"/>
                  </a:moveTo>
                  <a:lnTo>
                    <a:pt x="674" y="239"/>
                  </a:lnTo>
                  <a:lnTo>
                    <a:pt x="695" y="235"/>
                  </a:lnTo>
                  <a:lnTo>
                    <a:pt x="700" y="267"/>
                  </a:lnTo>
                  <a:lnTo>
                    <a:pt x="679" y="270"/>
                  </a:lnTo>
                  <a:close/>
                  <a:moveTo>
                    <a:pt x="694" y="232"/>
                  </a:moveTo>
                  <a:lnTo>
                    <a:pt x="695" y="234"/>
                  </a:lnTo>
                  <a:lnTo>
                    <a:pt x="695" y="235"/>
                  </a:lnTo>
                  <a:lnTo>
                    <a:pt x="684" y="237"/>
                  </a:lnTo>
                  <a:lnTo>
                    <a:pt x="694" y="232"/>
                  </a:lnTo>
                  <a:close/>
                  <a:moveTo>
                    <a:pt x="675" y="241"/>
                  </a:moveTo>
                  <a:lnTo>
                    <a:pt x="660" y="210"/>
                  </a:lnTo>
                  <a:lnTo>
                    <a:pt x="678" y="201"/>
                  </a:lnTo>
                  <a:lnTo>
                    <a:pt x="694" y="232"/>
                  </a:lnTo>
                  <a:lnTo>
                    <a:pt x="675" y="241"/>
                  </a:lnTo>
                  <a:close/>
                  <a:moveTo>
                    <a:pt x="660" y="210"/>
                  </a:moveTo>
                  <a:lnTo>
                    <a:pt x="659" y="209"/>
                  </a:lnTo>
                  <a:lnTo>
                    <a:pt x="659" y="209"/>
                  </a:lnTo>
                  <a:lnTo>
                    <a:pt x="669" y="205"/>
                  </a:lnTo>
                  <a:lnTo>
                    <a:pt x="660" y="210"/>
                  </a:lnTo>
                  <a:close/>
                  <a:moveTo>
                    <a:pt x="659" y="209"/>
                  </a:moveTo>
                  <a:lnTo>
                    <a:pt x="644" y="173"/>
                  </a:lnTo>
                  <a:lnTo>
                    <a:pt x="663" y="165"/>
                  </a:lnTo>
                  <a:lnTo>
                    <a:pt x="678" y="201"/>
                  </a:lnTo>
                  <a:lnTo>
                    <a:pt x="659" y="209"/>
                  </a:lnTo>
                  <a:close/>
                  <a:moveTo>
                    <a:pt x="661" y="163"/>
                  </a:moveTo>
                  <a:lnTo>
                    <a:pt x="662" y="164"/>
                  </a:lnTo>
                  <a:lnTo>
                    <a:pt x="663" y="165"/>
                  </a:lnTo>
                  <a:lnTo>
                    <a:pt x="653" y="169"/>
                  </a:lnTo>
                  <a:lnTo>
                    <a:pt x="661" y="163"/>
                  </a:lnTo>
                  <a:close/>
                  <a:moveTo>
                    <a:pt x="646" y="176"/>
                  </a:moveTo>
                  <a:lnTo>
                    <a:pt x="619" y="144"/>
                  </a:lnTo>
                  <a:lnTo>
                    <a:pt x="636" y="131"/>
                  </a:lnTo>
                  <a:lnTo>
                    <a:pt x="661" y="163"/>
                  </a:lnTo>
                  <a:lnTo>
                    <a:pt x="646" y="176"/>
                  </a:lnTo>
                  <a:close/>
                  <a:moveTo>
                    <a:pt x="634" y="130"/>
                  </a:moveTo>
                  <a:lnTo>
                    <a:pt x="634" y="131"/>
                  </a:lnTo>
                  <a:lnTo>
                    <a:pt x="636" y="131"/>
                  </a:lnTo>
                  <a:lnTo>
                    <a:pt x="627" y="138"/>
                  </a:lnTo>
                  <a:lnTo>
                    <a:pt x="634" y="130"/>
                  </a:lnTo>
                  <a:close/>
                  <a:moveTo>
                    <a:pt x="620" y="145"/>
                  </a:moveTo>
                  <a:lnTo>
                    <a:pt x="594" y="119"/>
                  </a:lnTo>
                  <a:lnTo>
                    <a:pt x="608" y="104"/>
                  </a:lnTo>
                  <a:lnTo>
                    <a:pt x="634" y="130"/>
                  </a:lnTo>
                  <a:lnTo>
                    <a:pt x="620" y="145"/>
                  </a:lnTo>
                  <a:close/>
                  <a:moveTo>
                    <a:pt x="608" y="103"/>
                  </a:moveTo>
                  <a:lnTo>
                    <a:pt x="608" y="103"/>
                  </a:lnTo>
                  <a:lnTo>
                    <a:pt x="608" y="104"/>
                  </a:lnTo>
                  <a:lnTo>
                    <a:pt x="601" y="112"/>
                  </a:lnTo>
                  <a:lnTo>
                    <a:pt x="608" y="103"/>
                  </a:lnTo>
                  <a:close/>
                  <a:moveTo>
                    <a:pt x="595" y="120"/>
                  </a:moveTo>
                  <a:lnTo>
                    <a:pt x="563" y="93"/>
                  </a:lnTo>
                  <a:lnTo>
                    <a:pt x="576" y="77"/>
                  </a:lnTo>
                  <a:lnTo>
                    <a:pt x="608" y="103"/>
                  </a:lnTo>
                  <a:lnTo>
                    <a:pt x="595" y="120"/>
                  </a:lnTo>
                  <a:close/>
                  <a:moveTo>
                    <a:pt x="574" y="76"/>
                  </a:moveTo>
                  <a:lnTo>
                    <a:pt x="575" y="77"/>
                  </a:lnTo>
                  <a:lnTo>
                    <a:pt x="576" y="77"/>
                  </a:lnTo>
                  <a:lnTo>
                    <a:pt x="570" y="85"/>
                  </a:lnTo>
                  <a:lnTo>
                    <a:pt x="574" y="76"/>
                  </a:lnTo>
                  <a:close/>
                  <a:moveTo>
                    <a:pt x="565" y="95"/>
                  </a:moveTo>
                  <a:lnTo>
                    <a:pt x="534" y="79"/>
                  </a:lnTo>
                  <a:lnTo>
                    <a:pt x="543" y="61"/>
                  </a:lnTo>
                  <a:lnTo>
                    <a:pt x="574" y="76"/>
                  </a:lnTo>
                  <a:lnTo>
                    <a:pt x="565" y="95"/>
                  </a:lnTo>
                  <a:close/>
                  <a:moveTo>
                    <a:pt x="543" y="60"/>
                  </a:moveTo>
                  <a:lnTo>
                    <a:pt x="542" y="60"/>
                  </a:lnTo>
                  <a:lnTo>
                    <a:pt x="543" y="61"/>
                  </a:lnTo>
                  <a:lnTo>
                    <a:pt x="539" y="70"/>
                  </a:lnTo>
                  <a:lnTo>
                    <a:pt x="543" y="60"/>
                  </a:lnTo>
                  <a:close/>
                  <a:moveTo>
                    <a:pt x="535" y="80"/>
                  </a:moveTo>
                  <a:lnTo>
                    <a:pt x="508" y="69"/>
                  </a:lnTo>
                  <a:lnTo>
                    <a:pt x="516" y="49"/>
                  </a:lnTo>
                  <a:lnTo>
                    <a:pt x="543" y="60"/>
                  </a:lnTo>
                  <a:lnTo>
                    <a:pt x="535" y="80"/>
                  </a:lnTo>
                  <a:close/>
                  <a:moveTo>
                    <a:pt x="514" y="49"/>
                  </a:moveTo>
                  <a:lnTo>
                    <a:pt x="515" y="49"/>
                  </a:lnTo>
                  <a:lnTo>
                    <a:pt x="516" y="49"/>
                  </a:lnTo>
                  <a:lnTo>
                    <a:pt x="512" y="60"/>
                  </a:lnTo>
                  <a:lnTo>
                    <a:pt x="514" y="49"/>
                  </a:lnTo>
                  <a:close/>
                  <a:moveTo>
                    <a:pt x="510" y="70"/>
                  </a:moveTo>
                  <a:lnTo>
                    <a:pt x="463" y="60"/>
                  </a:lnTo>
                  <a:lnTo>
                    <a:pt x="467" y="38"/>
                  </a:lnTo>
                  <a:lnTo>
                    <a:pt x="514" y="49"/>
                  </a:lnTo>
                  <a:lnTo>
                    <a:pt x="510" y="70"/>
                  </a:lnTo>
                  <a:close/>
                  <a:moveTo>
                    <a:pt x="466" y="38"/>
                  </a:moveTo>
                  <a:lnTo>
                    <a:pt x="466" y="38"/>
                  </a:lnTo>
                  <a:lnTo>
                    <a:pt x="467" y="38"/>
                  </a:lnTo>
                  <a:lnTo>
                    <a:pt x="465" y="48"/>
                  </a:lnTo>
                  <a:lnTo>
                    <a:pt x="466" y="38"/>
                  </a:lnTo>
                  <a:close/>
                  <a:moveTo>
                    <a:pt x="464" y="60"/>
                  </a:moveTo>
                  <a:lnTo>
                    <a:pt x="417" y="54"/>
                  </a:lnTo>
                  <a:lnTo>
                    <a:pt x="419" y="33"/>
                  </a:lnTo>
                  <a:lnTo>
                    <a:pt x="466" y="38"/>
                  </a:lnTo>
                  <a:lnTo>
                    <a:pt x="464" y="60"/>
                  </a:lnTo>
                  <a:close/>
                  <a:moveTo>
                    <a:pt x="418" y="33"/>
                  </a:moveTo>
                  <a:lnTo>
                    <a:pt x="419" y="33"/>
                  </a:lnTo>
                  <a:lnTo>
                    <a:pt x="418" y="43"/>
                  </a:lnTo>
                  <a:lnTo>
                    <a:pt x="418" y="33"/>
                  </a:lnTo>
                  <a:close/>
                  <a:moveTo>
                    <a:pt x="418" y="54"/>
                  </a:moveTo>
                  <a:lnTo>
                    <a:pt x="371" y="54"/>
                  </a:lnTo>
                  <a:lnTo>
                    <a:pt x="371" y="33"/>
                  </a:lnTo>
                  <a:lnTo>
                    <a:pt x="418" y="33"/>
                  </a:lnTo>
                  <a:lnTo>
                    <a:pt x="418" y="54"/>
                  </a:lnTo>
                  <a:close/>
                  <a:moveTo>
                    <a:pt x="371" y="54"/>
                  </a:moveTo>
                  <a:lnTo>
                    <a:pt x="370" y="54"/>
                  </a:lnTo>
                  <a:lnTo>
                    <a:pt x="371" y="43"/>
                  </a:lnTo>
                  <a:lnTo>
                    <a:pt x="371" y="54"/>
                  </a:lnTo>
                  <a:close/>
                  <a:moveTo>
                    <a:pt x="370" y="54"/>
                  </a:moveTo>
                  <a:lnTo>
                    <a:pt x="323" y="48"/>
                  </a:lnTo>
                  <a:lnTo>
                    <a:pt x="325" y="28"/>
                  </a:lnTo>
                  <a:lnTo>
                    <a:pt x="372" y="33"/>
                  </a:lnTo>
                  <a:lnTo>
                    <a:pt x="370" y="54"/>
                  </a:lnTo>
                  <a:close/>
                  <a:moveTo>
                    <a:pt x="324" y="28"/>
                  </a:moveTo>
                  <a:lnTo>
                    <a:pt x="325" y="28"/>
                  </a:lnTo>
                  <a:lnTo>
                    <a:pt x="324" y="38"/>
                  </a:lnTo>
                  <a:lnTo>
                    <a:pt x="324" y="28"/>
                  </a:lnTo>
                  <a:close/>
                  <a:moveTo>
                    <a:pt x="324" y="48"/>
                  </a:moveTo>
                  <a:lnTo>
                    <a:pt x="283" y="48"/>
                  </a:lnTo>
                  <a:lnTo>
                    <a:pt x="283" y="28"/>
                  </a:lnTo>
                  <a:lnTo>
                    <a:pt x="324" y="28"/>
                  </a:lnTo>
                  <a:lnTo>
                    <a:pt x="324" y="48"/>
                  </a:lnTo>
                  <a:close/>
                  <a:moveTo>
                    <a:pt x="283" y="48"/>
                  </a:moveTo>
                  <a:lnTo>
                    <a:pt x="236" y="48"/>
                  </a:lnTo>
                  <a:lnTo>
                    <a:pt x="236" y="28"/>
                  </a:lnTo>
                  <a:lnTo>
                    <a:pt x="283" y="28"/>
                  </a:lnTo>
                  <a:lnTo>
                    <a:pt x="283" y="48"/>
                  </a:lnTo>
                  <a:close/>
                  <a:moveTo>
                    <a:pt x="236" y="48"/>
                  </a:moveTo>
                  <a:lnTo>
                    <a:pt x="189" y="48"/>
                  </a:lnTo>
                  <a:lnTo>
                    <a:pt x="189" y="28"/>
                  </a:lnTo>
                  <a:lnTo>
                    <a:pt x="236" y="28"/>
                  </a:lnTo>
                  <a:lnTo>
                    <a:pt x="236" y="48"/>
                  </a:lnTo>
                  <a:close/>
                  <a:moveTo>
                    <a:pt x="189" y="48"/>
                  </a:moveTo>
                  <a:lnTo>
                    <a:pt x="142" y="48"/>
                  </a:lnTo>
                  <a:lnTo>
                    <a:pt x="142" y="28"/>
                  </a:lnTo>
                  <a:lnTo>
                    <a:pt x="189" y="28"/>
                  </a:lnTo>
                  <a:lnTo>
                    <a:pt x="189" y="48"/>
                  </a:lnTo>
                  <a:close/>
                  <a:moveTo>
                    <a:pt x="142" y="48"/>
                  </a:moveTo>
                  <a:lnTo>
                    <a:pt x="141" y="48"/>
                  </a:lnTo>
                  <a:lnTo>
                    <a:pt x="140" y="48"/>
                  </a:lnTo>
                  <a:lnTo>
                    <a:pt x="142" y="38"/>
                  </a:lnTo>
                  <a:lnTo>
                    <a:pt x="142" y="48"/>
                  </a:lnTo>
                  <a:close/>
                  <a:moveTo>
                    <a:pt x="140" y="48"/>
                  </a:moveTo>
                  <a:lnTo>
                    <a:pt x="98" y="43"/>
                  </a:lnTo>
                  <a:lnTo>
                    <a:pt x="101" y="23"/>
                  </a:lnTo>
                  <a:lnTo>
                    <a:pt x="143" y="28"/>
                  </a:lnTo>
                  <a:lnTo>
                    <a:pt x="140" y="48"/>
                  </a:lnTo>
                  <a:close/>
                  <a:moveTo>
                    <a:pt x="98" y="43"/>
                  </a:moveTo>
                  <a:lnTo>
                    <a:pt x="98" y="43"/>
                  </a:lnTo>
                  <a:lnTo>
                    <a:pt x="97" y="43"/>
                  </a:lnTo>
                  <a:lnTo>
                    <a:pt x="100" y="33"/>
                  </a:lnTo>
                  <a:lnTo>
                    <a:pt x="98" y="43"/>
                  </a:lnTo>
                  <a:close/>
                  <a:moveTo>
                    <a:pt x="97" y="43"/>
                  </a:moveTo>
                  <a:lnTo>
                    <a:pt x="50" y="33"/>
                  </a:lnTo>
                  <a:lnTo>
                    <a:pt x="55" y="13"/>
                  </a:lnTo>
                  <a:lnTo>
                    <a:pt x="102" y="23"/>
                  </a:lnTo>
                  <a:lnTo>
                    <a:pt x="97" y="43"/>
                  </a:lnTo>
                  <a:close/>
                  <a:moveTo>
                    <a:pt x="47" y="31"/>
                  </a:moveTo>
                  <a:lnTo>
                    <a:pt x="0" y="0"/>
                  </a:lnTo>
                  <a:lnTo>
                    <a:pt x="55" y="13"/>
                  </a:lnTo>
                  <a:lnTo>
                    <a:pt x="53" y="23"/>
                  </a:lnTo>
                  <a:lnTo>
                    <a:pt x="47" y="31"/>
                  </a:lnTo>
                  <a:close/>
                  <a:moveTo>
                    <a:pt x="58" y="14"/>
                  </a:moveTo>
                  <a:lnTo>
                    <a:pt x="75" y="25"/>
                  </a:lnTo>
                  <a:lnTo>
                    <a:pt x="62" y="42"/>
                  </a:lnTo>
                  <a:lnTo>
                    <a:pt x="47" y="31"/>
                  </a:lnTo>
                  <a:lnTo>
                    <a:pt x="58" y="14"/>
                  </a:lnTo>
                  <a:close/>
                  <a:moveTo>
                    <a:pt x="63" y="42"/>
                  </a:moveTo>
                  <a:lnTo>
                    <a:pt x="63" y="42"/>
                  </a:lnTo>
                  <a:lnTo>
                    <a:pt x="62" y="42"/>
                  </a:lnTo>
                  <a:lnTo>
                    <a:pt x="68" y="33"/>
                  </a:lnTo>
                  <a:lnTo>
                    <a:pt x="63" y="42"/>
                  </a:lnTo>
                  <a:close/>
                  <a:moveTo>
                    <a:pt x="72" y="24"/>
                  </a:moveTo>
                  <a:lnTo>
                    <a:pt x="94" y="34"/>
                  </a:lnTo>
                  <a:lnTo>
                    <a:pt x="85" y="53"/>
                  </a:lnTo>
                  <a:lnTo>
                    <a:pt x="63" y="42"/>
                  </a:lnTo>
                  <a:lnTo>
                    <a:pt x="72" y="24"/>
                  </a:lnTo>
                  <a:close/>
                  <a:moveTo>
                    <a:pt x="89" y="54"/>
                  </a:moveTo>
                  <a:lnTo>
                    <a:pt x="87" y="54"/>
                  </a:lnTo>
                  <a:lnTo>
                    <a:pt x="85" y="53"/>
                  </a:lnTo>
                  <a:lnTo>
                    <a:pt x="89" y="43"/>
                  </a:lnTo>
                  <a:lnTo>
                    <a:pt x="89" y="54"/>
                  </a:lnTo>
                  <a:close/>
                  <a:moveTo>
                    <a:pt x="89" y="33"/>
                  </a:moveTo>
                  <a:lnTo>
                    <a:pt x="110" y="33"/>
                  </a:lnTo>
                  <a:lnTo>
                    <a:pt x="110" y="54"/>
                  </a:lnTo>
                  <a:lnTo>
                    <a:pt x="89" y="54"/>
                  </a:lnTo>
                  <a:lnTo>
                    <a:pt x="89" y="33"/>
                  </a:lnTo>
                  <a:close/>
                  <a:moveTo>
                    <a:pt x="110" y="33"/>
                  </a:moveTo>
                  <a:lnTo>
                    <a:pt x="126" y="33"/>
                  </a:lnTo>
                  <a:lnTo>
                    <a:pt x="126" y="54"/>
                  </a:lnTo>
                  <a:lnTo>
                    <a:pt x="110" y="54"/>
                  </a:lnTo>
                  <a:lnTo>
                    <a:pt x="110" y="33"/>
                  </a:lnTo>
                  <a:close/>
                  <a:moveTo>
                    <a:pt x="126" y="33"/>
                  </a:moveTo>
                  <a:lnTo>
                    <a:pt x="147" y="33"/>
                  </a:lnTo>
                  <a:lnTo>
                    <a:pt x="147" y="54"/>
                  </a:lnTo>
                  <a:lnTo>
                    <a:pt x="126" y="54"/>
                  </a:lnTo>
                  <a:lnTo>
                    <a:pt x="126" y="33"/>
                  </a:lnTo>
                  <a:close/>
                  <a:moveTo>
                    <a:pt x="147" y="33"/>
                  </a:moveTo>
                  <a:lnTo>
                    <a:pt x="167" y="33"/>
                  </a:lnTo>
                  <a:lnTo>
                    <a:pt x="167" y="54"/>
                  </a:lnTo>
                  <a:lnTo>
                    <a:pt x="147" y="54"/>
                  </a:lnTo>
                  <a:lnTo>
                    <a:pt x="147" y="33"/>
                  </a:lnTo>
                  <a:close/>
                  <a:moveTo>
                    <a:pt x="167" y="33"/>
                  </a:moveTo>
                  <a:lnTo>
                    <a:pt x="184" y="33"/>
                  </a:lnTo>
                  <a:lnTo>
                    <a:pt x="184" y="54"/>
                  </a:lnTo>
                  <a:lnTo>
                    <a:pt x="167" y="54"/>
                  </a:lnTo>
                  <a:lnTo>
                    <a:pt x="167" y="33"/>
                  </a:lnTo>
                  <a:close/>
                  <a:moveTo>
                    <a:pt x="184" y="33"/>
                  </a:moveTo>
                  <a:lnTo>
                    <a:pt x="204" y="33"/>
                  </a:lnTo>
                  <a:lnTo>
                    <a:pt x="204" y="54"/>
                  </a:lnTo>
                  <a:lnTo>
                    <a:pt x="184" y="54"/>
                  </a:lnTo>
                  <a:lnTo>
                    <a:pt x="184" y="33"/>
                  </a:lnTo>
                  <a:close/>
                  <a:moveTo>
                    <a:pt x="204" y="33"/>
                  </a:moveTo>
                  <a:lnTo>
                    <a:pt x="225" y="33"/>
                  </a:lnTo>
                  <a:lnTo>
                    <a:pt x="225" y="54"/>
                  </a:lnTo>
                  <a:lnTo>
                    <a:pt x="204" y="54"/>
                  </a:lnTo>
                  <a:lnTo>
                    <a:pt x="204" y="33"/>
                  </a:lnTo>
                  <a:close/>
                  <a:moveTo>
                    <a:pt x="225" y="33"/>
                  </a:moveTo>
                  <a:lnTo>
                    <a:pt x="226" y="33"/>
                  </a:lnTo>
                  <a:lnTo>
                    <a:pt x="229" y="34"/>
                  </a:lnTo>
                  <a:lnTo>
                    <a:pt x="225" y="43"/>
                  </a:lnTo>
                  <a:lnTo>
                    <a:pt x="225" y="33"/>
                  </a:lnTo>
                  <a:close/>
                  <a:moveTo>
                    <a:pt x="229" y="34"/>
                  </a:moveTo>
                  <a:lnTo>
                    <a:pt x="244" y="39"/>
                  </a:lnTo>
                  <a:lnTo>
                    <a:pt x="238" y="59"/>
                  </a:lnTo>
                  <a:lnTo>
                    <a:pt x="221" y="53"/>
                  </a:lnTo>
                  <a:lnTo>
                    <a:pt x="229" y="3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75" name="Freeform 263">
              <a:extLst>
                <a:ext uri="{FF2B5EF4-FFF2-40B4-BE49-F238E27FC236}">
                  <a16:creationId xmlns:a16="http://schemas.microsoft.com/office/drawing/2014/main" id="{768FF905-F162-B920-4DF1-B8053E1B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406"/>
              <a:ext cx="270" cy="129"/>
            </a:xfrm>
            <a:custGeom>
              <a:avLst/>
              <a:gdLst>
                <a:gd name="T0" fmla="*/ 626 w 1353"/>
                <a:gd name="T1" fmla="*/ 74 h 643"/>
                <a:gd name="T2" fmla="*/ 574 w 1353"/>
                <a:gd name="T3" fmla="*/ 79 h 643"/>
                <a:gd name="T4" fmla="*/ 501 w 1353"/>
                <a:gd name="T5" fmla="*/ 89 h 643"/>
                <a:gd name="T6" fmla="*/ 417 w 1353"/>
                <a:gd name="T7" fmla="*/ 105 h 643"/>
                <a:gd name="T8" fmla="*/ 329 w 1353"/>
                <a:gd name="T9" fmla="*/ 126 h 643"/>
                <a:gd name="T10" fmla="*/ 235 w 1353"/>
                <a:gd name="T11" fmla="*/ 152 h 643"/>
                <a:gd name="T12" fmla="*/ 151 w 1353"/>
                <a:gd name="T13" fmla="*/ 189 h 643"/>
                <a:gd name="T14" fmla="*/ 78 w 1353"/>
                <a:gd name="T15" fmla="*/ 241 h 643"/>
                <a:gd name="T16" fmla="*/ 26 w 1353"/>
                <a:gd name="T17" fmla="*/ 303 h 643"/>
                <a:gd name="T18" fmla="*/ 0 w 1353"/>
                <a:gd name="T19" fmla="*/ 382 h 643"/>
                <a:gd name="T20" fmla="*/ 10 w 1353"/>
                <a:gd name="T21" fmla="*/ 476 h 643"/>
                <a:gd name="T22" fmla="*/ 42 w 1353"/>
                <a:gd name="T23" fmla="*/ 549 h 643"/>
                <a:gd name="T24" fmla="*/ 99 w 1353"/>
                <a:gd name="T25" fmla="*/ 601 h 643"/>
                <a:gd name="T26" fmla="*/ 166 w 1353"/>
                <a:gd name="T27" fmla="*/ 633 h 643"/>
                <a:gd name="T28" fmla="*/ 250 w 1353"/>
                <a:gd name="T29" fmla="*/ 643 h 643"/>
                <a:gd name="T30" fmla="*/ 339 w 1353"/>
                <a:gd name="T31" fmla="*/ 643 h 643"/>
                <a:gd name="T32" fmla="*/ 434 w 1353"/>
                <a:gd name="T33" fmla="*/ 633 h 643"/>
                <a:gd name="T34" fmla="*/ 522 w 1353"/>
                <a:gd name="T35" fmla="*/ 617 h 643"/>
                <a:gd name="T36" fmla="*/ 600 w 1353"/>
                <a:gd name="T37" fmla="*/ 596 h 643"/>
                <a:gd name="T38" fmla="*/ 673 w 1353"/>
                <a:gd name="T39" fmla="*/ 581 h 643"/>
                <a:gd name="T40" fmla="*/ 725 w 1353"/>
                <a:gd name="T41" fmla="*/ 564 h 643"/>
                <a:gd name="T42" fmla="*/ 778 w 1353"/>
                <a:gd name="T43" fmla="*/ 559 h 643"/>
                <a:gd name="T44" fmla="*/ 846 w 1353"/>
                <a:gd name="T45" fmla="*/ 549 h 643"/>
                <a:gd name="T46" fmla="*/ 934 w 1353"/>
                <a:gd name="T47" fmla="*/ 534 h 643"/>
                <a:gd name="T48" fmla="*/ 1023 w 1353"/>
                <a:gd name="T49" fmla="*/ 517 h 643"/>
                <a:gd name="T50" fmla="*/ 1117 w 1353"/>
                <a:gd name="T51" fmla="*/ 492 h 643"/>
                <a:gd name="T52" fmla="*/ 1201 w 1353"/>
                <a:gd name="T53" fmla="*/ 460 h 643"/>
                <a:gd name="T54" fmla="*/ 1274 w 1353"/>
                <a:gd name="T55" fmla="*/ 413 h 643"/>
                <a:gd name="T56" fmla="*/ 1326 w 1353"/>
                <a:gd name="T57" fmla="*/ 350 h 643"/>
                <a:gd name="T58" fmla="*/ 1353 w 1353"/>
                <a:gd name="T59" fmla="*/ 278 h 643"/>
                <a:gd name="T60" fmla="*/ 1348 w 1353"/>
                <a:gd name="T61" fmla="*/ 189 h 643"/>
                <a:gd name="T62" fmla="*/ 1311 w 1353"/>
                <a:gd name="T63" fmla="*/ 105 h 643"/>
                <a:gd name="T64" fmla="*/ 1259 w 1353"/>
                <a:gd name="T65" fmla="*/ 47 h 643"/>
                <a:gd name="T66" fmla="*/ 1185 w 1353"/>
                <a:gd name="T67" fmla="*/ 17 h 643"/>
                <a:gd name="T68" fmla="*/ 1102 w 1353"/>
                <a:gd name="T69" fmla="*/ 0 h 643"/>
                <a:gd name="T70" fmla="*/ 1013 w 1353"/>
                <a:gd name="T71" fmla="*/ 0 h 643"/>
                <a:gd name="T72" fmla="*/ 919 w 1353"/>
                <a:gd name="T73" fmla="*/ 5 h 643"/>
                <a:gd name="T74" fmla="*/ 830 w 1353"/>
                <a:gd name="T75" fmla="*/ 22 h 643"/>
                <a:gd name="T76" fmla="*/ 747 w 1353"/>
                <a:gd name="T77" fmla="*/ 42 h 643"/>
                <a:gd name="T78" fmla="*/ 678 w 1353"/>
                <a:gd name="T79" fmla="*/ 58 h 643"/>
                <a:gd name="T80" fmla="*/ 626 w 1353"/>
                <a:gd name="T81" fmla="*/ 74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3" h="643">
                  <a:moveTo>
                    <a:pt x="626" y="74"/>
                  </a:moveTo>
                  <a:lnTo>
                    <a:pt x="574" y="79"/>
                  </a:lnTo>
                  <a:lnTo>
                    <a:pt x="501" y="89"/>
                  </a:lnTo>
                  <a:lnTo>
                    <a:pt x="417" y="105"/>
                  </a:lnTo>
                  <a:lnTo>
                    <a:pt x="329" y="126"/>
                  </a:lnTo>
                  <a:lnTo>
                    <a:pt x="235" y="152"/>
                  </a:lnTo>
                  <a:lnTo>
                    <a:pt x="151" y="189"/>
                  </a:lnTo>
                  <a:lnTo>
                    <a:pt x="78" y="241"/>
                  </a:lnTo>
                  <a:lnTo>
                    <a:pt x="26" y="303"/>
                  </a:lnTo>
                  <a:lnTo>
                    <a:pt x="0" y="382"/>
                  </a:lnTo>
                  <a:lnTo>
                    <a:pt x="10" y="476"/>
                  </a:lnTo>
                  <a:lnTo>
                    <a:pt x="42" y="549"/>
                  </a:lnTo>
                  <a:lnTo>
                    <a:pt x="99" y="601"/>
                  </a:lnTo>
                  <a:lnTo>
                    <a:pt x="166" y="633"/>
                  </a:lnTo>
                  <a:lnTo>
                    <a:pt x="250" y="643"/>
                  </a:lnTo>
                  <a:lnTo>
                    <a:pt x="339" y="643"/>
                  </a:lnTo>
                  <a:lnTo>
                    <a:pt x="434" y="633"/>
                  </a:lnTo>
                  <a:lnTo>
                    <a:pt x="522" y="617"/>
                  </a:lnTo>
                  <a:lnTo>
                    <a:pt x="600" y="596"/>
                  </a:lnTo>
                  <a:lnTo>
                    <a:pt x="673" y="581"/>
                  </a:lnTo>
                  <a:lnTo>
                    <a:pt x="725" y="564"/>
                  </a:lnTo>
                  <a:lnTo>
                    <a:pt x="778" y="559"/>
                  </a:lnTo>
                  <a:lnTo>
                    <a:pt x="846" y="549"/>
                  </a:lnTo>
                  <a:lnTo>
                    <a:pt x="934" y="534"/>
                  </a:lnTo>
                  <a:lnTo>
                    <a:pt x="1023" y="517"/>
                  </a:lnTo>
                  <a:lnTo>
                    <a:pt x="1117" y="492"/>
                  </a:lnTo>
                  <a:lnTo>
                    <a:pt x="1201" y="460"/>
                  </a:lnTo>
                  <a:lnTo>
                    <a:pt x="1274" y="413"/>
                  </a:lnTo>
                  <a:lnTo>
                    <a:pt x="1326" y="350"/>
                  </a:lnTo>
                  <a:lnTo>
                    <a:pt x="1353" y="278"/>
                  </a:lnTo>
                  <a:lnTo>
                    <a:pt x="1348" y="189"/>
                  </a:lnTo>
                  <a:lnTo>
                    <a:pt x="1311" y="105"/>
                  </a:lnTo>
                  <a:lnTo>
                    <a:pt x="1259" y="47"/>
                  </a:lnTo>
                  <a:lnTo>
                    <a:pt x="1185" y="17"/>
                  </a:lnTo>
                  <a:lnTo>
                    <a:pt x="1102" y="0"/>
                  </a:lnTo>
                  <a:lnTo>
                    <a:pt x="1013" y="0"/>
                  </a:lnTo>
                  <a:lnTo>
                    <a:pt x="919" y="5"/>
                  </a:lnTo>
                  <a:lnTo>
                    <a:pt x="830" y="22"/>
                  </a:lnTo>
                  <a:lnTo>
                    <a:pt x="747" y="42"/>
                  </a:lnTo>
                  <a:lnTo>
                    <a:pt x="678" y="58"/>
                  </a:lnTo>
                  <a:lnTo>
                    <a:pt x="626" y="74"/>
                  </a:lnTo>
                  <a:close/>
                </a:path>
              </a:pathLst>
            </a:custGeom>
            <a:solidFill>
              <a:srgbClr val="262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76" name="Freeform 264">
              <a:extLst>
                <a:ext uri="{FF2B5EF4-FFF2-40B4-BE49-F238E27FC236}">
                  <a16:creationId xmlns:a16="http://schemas.microsoft.com/office/drawing/2014/main" id="{9CFFE9F2-810C-2AF2-6DC6-3A2F7613AF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57" y="2403"/>
              <a:ext cx="276" cy="135"/>
            </a:xfrm>
            <a:custGeom>
              <a:avLst/>
              <a:gdLst>
                <a:gd name="T0" fmla="*/ 589 w 1384"/>
                <a:gd name="T1" fmla="*/ 79 h 674"/>
                <a:gd name="T2" fmla="*/ 588 w 1384"/>
                <a:gd name="T3" fmla="*/ 79 h 674"/>
                <a:gd name="T4" fmla="*/ 520 w 1384"/>
                <a:gd name="T5" fmla="*/ 120 h 674"/>
                <a:gd name="T6" fmla="*/ 430 w 1384"/>
                <a:gd name="T7" fmla="*/ 105 h 674"/>
                <a:gd name="T8" fmla="*/ 437 w 1384"/>
                <a:gd name="T9" fmla="*/ 136 h 674"/>
                <a:gd name="T10" fmla="*/ 255 w 1384"/>
                <a:gd name="T11" fmla="*/ 183 h 674"/>
                <a:gd name="T12" fmla="*/ 251 w 1384"/>
                <a:gd name="T13" fmla="*/ 167 h 674"/>
                <a:gd name="T14" fmla="*/ 158 w 1384"/>
                <a:gd name="T15" fmla="*/ 191 h 674"/>
                <a:gd name="T16" fmla="*/ 85 w 1384"/>
                <a:gd name="T17" fmla="*/ 243 h 674"/>
                <a:gd name="T18" fmla="*/ 82 w 1384"/>
                <a:gd name="T19" fmla="*/ 246 h 674"/>
                <a:gd name="T20" fmla="*/ 28 w 1384"/>
                <a:gd name="T21" fmla="*/ 311 h 674"/>
                <a:gd name="T22" fmla="*/ 27 w 1384"/>
                <a:gd name="T23" fmla="*/ 314 h 674"/>
                <a:gd name="T24" fmla="*/ 31 w 1384"/>
                <a:gd name="T25" fmla="*/ 395 h 674"/>
                <a:gd name="T26" fmla="*/ 10 w 1384"/>
                <a:gd name="T27" fmla="*/ 493 h 674"/>
                <a:gd name="T28" fmla="*/ 41 w 1384"/>
                <a:gd name="T29" fmla="*/ 484 h 674"/>
                <a:gd name="T30" fmla="*/ 125 w 1384"/>
                <a:gd name="T31" fmla="*/ 605 h 674"/>
                <a:gd name="T32" fmla="*/ 115 w 1384"/>
                <a:gd name="T33" fmla="*/ 616 h 674"/>
                <a:gd name="T34" fmla="*/ 181 w 1384"/>
                <a:gd name="T35" fmla="*/ 663 h 674"/>
                <a:gd name="T36" fmla="*/ 265 w 1384"/>
                <a:gd name="T37" fmla="*/ 673 h 674"/>
                <a:gd name="T38" fmla="*/ 266 w 1384"/>
                <a:gd name="T39" fmla="*/ 674 h 674"/>
                <a:gd name="T40" fmla="*/ 355 w 1384"/>
                <a:gd name="T41" fmla="*/ 674 h 674"/>
                <a:gd name="T42" fmla="*/ 354 w 1384"/>
                <a:gd name="T43" fmla="*/ 642 h 674"/>
                <a:gd name="T44" fmla="*/ 535 w 1384"/>
                <a:gd name="T45" fmla="*/ 616 h 674"/>
                <a:gd name="T46" fmla="*/ 538 w 1384"/>
                <a:gd name="T47" fmla="*/ 632 h 674"/>
                <a:gd name="T48" fmla="*/ 612 w 1384"/>
                <a:gd name="T49" fmla="*/ 596 h 674"/>
                <a:gd name="T50" fmla="*/ 692 w 1384"/>
                <a:gd name="T51" fmla="*/ 611 h 674"/>
                <a:gd name="T52" fmla="*/ 693 w 1384"/>
                <a:gd name="T53" fmla="*/ 611 h 674"/>
                <a:gd name="T54" fmla="*/ 738 w 1384"/>
                <a:gd name="T55" fmla="*/ 564 h 674"/>
                <a:gd name="T56" fmla="*/ 743 w 1384"/>
                <a:gd name="T57" fmla="*/ 596 h 674"/>
                <a:gd name="T58" fmla="*/ 791 w 1384"/>
                <a:gd name="T59" fmla="*/ 559 h 674"/>
                <a:gd name="T60" fmla="*/ 864 w 1384"/>
                <a:gd name="T61" fmla="*/ 579 h 674"/>
                <a:gd name="T62" fmla="*/ 859 w 1384"/>
                <a:gd name="T63" fmla="*/ 549 h 674"/>
                <a:gd name="T64" fmla="*/ 1043 w 1384"/>
                <a:gd name="T65" fmla="*/ 548 h 674"/>
                <a:gd name="T66" fmla="*/ 1043 w 1384"/>
                <a:gd name="T67" fmla="*/ 548 h 674"/>
                <a:gd name="T68" fmla="*/ 1128 w 1384"/>
                <a:gd name="T69" fmla="*/ 492 h 674"/>
                <a:gd name="T70" fmla="*/ 1223 w 1384"/>
                <a:gd name="T71" fmla="*/ 489 h 674"/>
                <a:gd name="T72" fmla="*/ 1209 w 1384"/>
                <a:gd name="T73" fmla="*/ 462 h 674"/>
                <a:gd name="T74" fmla="*/ 1330 w 1384"/>
                <a:gd name="T75" fmla="*/ 356 h 674"/>
                <a:gd name="T76" fmla="*/ 1342 w 1384"/>
                <a:gd name="T77" fmla="*/ 365 h 674"/>
                <a:gd name="T78" fmla="*/ 1384 w 1384"/>
                <a:gd name="T79" fmla="*/ 292 h 674"/>
                <a:gd name="T80" fmla="*/ 1379 w 1384"/>
                <a:gd name="T81" fmla="*/ 203 h 674"/>
                <a:gd name="T82" fmla="*/ 1378 w 1384"/>
                <a:gd name="T83" fmla="*/ 198 h 674"/>
                <a:gd name="T84" fmla="*/ 1340 w 1384"/>
                <a:gd name="T85" fmla="*/ 111 h 674"/>
                <a:gd name="T86" fmla="*/ 1338 w 1384"/>
                <a:gd name="T87" fmla="*/ 109 h 674"/>
                <a:gd name="T88" fmla="*/ 1269 w 1384"/>
                <a:gd name="T89" fmla="*/ 78 h 674"/>
                <a:gd name="T90" fmla="*/ 1207 w 1384"/>
                <a:gd name="T91" fmla="*/ 17 h 674"/>
                <a:gd name="T92" fmla="*/ 1198 w 1384"/>
                <a:gd name="T93" fmla="*/ 47 h 674"/>
                <a:gd name="T94" fmla="*/ 1029 w 1384"/>
                <a:gd name="T95" fmla="*/ 32 h 674"/>
                <a:gd name="T96" fmla="*/ 1028 w 1384"/>
                <a:gd name="T97" fmla="*/ 0 h 674"/>
                <a:gd name="T98" fmla="*/ 933 w 1384"/>
                <a:gd name="T99" fmla="*/ 5 h 674"/>
                <a:gd name="T100" fmla="*/ 932 w 1384"/>
                <a:gd name="T101" fmla="*/ 5 h 674"/>
                <a:gd name="T102" fmla="*/ 849 w 1384"/>
                <a:gd name="T103" fmla="*/ 52 h 674"/>
                <a:gd name="T104" fmla="*/ 766 w 1384"/>
                <a:gd name="T105" fmla="*/ 72 h 674"/>
                <a:gd name="T106" fmla="*/ 766 w 1384"/>
                <a:gd name="T107" fmla="*/ 72 h 674"/>
                <a:gd name="T108" fmla="*/ 646 w 1384"/>
                <a:gd name="T109" fmla="*/ 104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4" h="674">
                  <a:moveTo>
                    <a:pt x="644" y="104"/>
                  </a:moveTo>
                  <a:lnTo>
                    <a:pt x="591" y="110"/>
                  </a:lnTo>
                  <a:lnTo>
                    <a:pt x="588" y="79"/>
                  </a:lnTo>
                  <a:lnTo>
                    <a:pt x="641" y="73"/>
                  </a:lnTo>
                  <a:lnTo>
                    <a:pt x="644" y="104"/>
                  </a:lnTo>
                  <a:close/>
                  <a:moveTo>
                    <a:pt x="588" y="79"/>
                  </a:moveTo>
                  <a:lnTo>
                    <a:pt x="589" y="79"/>
                  </a:lnTo>
                  <a:lnTo>
                    <a:pt x="588" y="79"/>
                  </a:lnTo>
                  <a:lnTo>
                    <a:pt x="590" y="94"/>
                  </a:lnTo>
                  <a:lnTo>
                    <a:pt x="588" y="79"/>
                  </a:lnTo>
                  <a:close/>
                  <a:moveTo>
                    <a:pt x="592" y="109"/>
                  </a:moveTo>
                  <a:lnTo>
                    <a:pt x="519" y="120"/>
                  </a:lnTo>
                  <a:lnTo>
                    <a:pt x="515" y="89"/>
                  </a:lnTo>
                  <a:lnTo>
                    <a:pt x="588" y="79"/>
                  </a:lnTo>
                  <a:lnTo>
                    <a:pt x="592" y="109"/>
                  </a:lnTo>
                  <a:close/>
                  <a:moveTo>
                    <a:pt x="514" y="89"/>
                  </a:moveTo>
                  <a:lnTo>
                    <a:pt x="515" y="89"/>
                  </a:lnTo>
                  <a:lnTo>
                    <a:pt x="515" y="89"/>
                  </a:lnTo>
                  <a:lnTo>
                    <a:pt x="517" y="104"/>
                  </a:lnTo>
                  <a:lnTo>
                    <a:pt x="514" y="89"/>
                  </a:lnTo>
                  <a:close/>
                  <a:moveTo>
                    <a:pt x="520" y="120"/>
                  </a:moveTo>
                  <a:lnTo>
                    <a:pt x="436" y="136"/>
                  </a:lnTo>
                  <a:lnTo>
                    <a:pt x="430" y="105"/>
                  </a:lnTo>
                  <a:lnTo>
                    <a:pt x="514" y="89"/>
                  </a:lnTo>
                  <a:lnTo>
                    <a:pt x="520" y="120"/>
                  </a:lnTo>
                  <a:close/>
                  <a:moveTo>
                    <a:pt x="430" y="105"/>
                  </a:moveTo>
                  <a:lnTo>
                    <a:pt x="429" y="105"/>
                  </a:lnTo>
                  <a:lnTo>
                    <a:pt x="430" y="105"/>
                  </a:lnTo>
                  <a:lnTo>
                    <a:pt x="433" y="120"/>
                  </a:lnTo>
                  <a:lnTo>
                    <a:pt x="430" y="105"/>
                  </a:lnTo>
                  <a:close/>
                  <a:moveTo>
                    <a:pt x="437" y="136"/>
                  </a:moveTo>
                  <a:lnTo>
                    <a:pt x="349" y="156"/>
                  </a:lnTo>
                  <a:lnTo>
                    <a:pt x="342" y="125"/>
                  </a:lnTo>
                  <a:lnTo>
                    <a:pt x="430" y="105"/>
                  </a:lnTo>
                  <a:lnTo>
                    <a:pt x="437" y="136"/>
                  </a:lnTo>
                  <a:close/>
                  <a:moveTo>
                    <a:pt x="340" y="125"/>
                  </a:moveTo>
                  <a:lnTo>
                    <a:pt x="343" y="125"/>
                  </a:lnTo>
                  <a:lnTo>
                    <a:pt x="342" y="125"/>
                  </a:lnTo>
                  <a:lnTo>
                    <a:pt x="345" y="141"/>
                  </a:lnTo>
                  <a:lnTo>
                    <a:pt x="340" y="125"/>
                  </a:lnTo>
                  <a:close/>
                  <a:moveTo>
                    <a:pt x="349" y="156"/>
                  </a:moveTo>
                  <a:lnTo>
                    <a:pt x="255" y="183"/>
                  </a:lnTo>
                  <a:lnTo>
                    <a:pt x="247" y="152"/>
                  </a:lnTo>
                  <a:lnTo>
                    <a:pt x="340" y="125"/>
                  </a:lnTo>
                  <a:lnTo>
                    <a:pt x="349" y="156"/>
                  </a:lnTo>
                  <a:close/>
                  <a:moveTo>
                    <a:pt x="245" y="153"/>
                  </a:moveTo>
                  <a:lnTo>
                    <a:pt x="246" y="152"/>
                  </a:lnTo>
                  <a:lnTo>
                    <a:pt x="247" y="152"/>
                  </a:lnTo>
                  <a:lnTo>
                    <a:pt x="251" y="167"/>
                  </a:lnTo>
                  <a:lnTo>
                    <a:pt x="245" y="153"/>
                  </a:lnTo>
                  <a:close/>
                  <a:moveTo>
                    <a:pt x="257" y="182"/>
                  </a:moveTo>
                  <a:lnTo>
                    <a:pt x="173" y="218"/>
                  </a:lnTo>
                  <a:lnTo>
                    <a:pt x="161" y="190"/>
                  </a:lnTo>
                  <a:lnTo>
                    <a:pt x="245" y="153"/>
                  </a:lnTo>
                  <a:lnTo>
                    <a:pt x="257" y="182"/>
                  </a:lnTo>
                  <a:close/>
                  <a:moveTo>
                    <a:pt x="158" y="191"/>
                  </a:moveTo>
                  <a:lnTo>
                    <a:pt x="159" y="190"/>
                  </a:lnTo>
                  <a:lnTo>
                    <a:pt x="161" y="190"/>
                  </a:lnTo>
                  <a:lnTo>
                    <a:pt x="167" y="204"/>
                  </a:lnTo>
                  <a:lnTo>
                    <a:pt x="158" y="191"/>
                  </a:lnTo>
                  <a:close/>
                  <a:moveTo>
                    <a:pt x="176" y="216"/>
                  </a:moveTo>
                  <a:lnTo>
                    <a:pt x="103" y="268"/>
                  </a:lnTo>
                  <a:lnTo>
                    <a:pt x="85" y="243"/>
                  </a:lnTo>
                  <a:lnTo>
                    <a:pt x="158" y="191"/>
                  </a:lnTo>
                  <a:lnTo>
                    <a:pt x="176" y="216"/>
                  </a:lnTo>
                  <a:close/>
                  <a:moveTo>
                    <a:pt x="82" y="246"/>
                  </a:moveTo>
                  <a:lnTo>
                    <a:pt x="83" y="244"/>
                  </a:lnTo>
                  <a:lnTo>
                    <a:pt x="85" y="243"/>
                  </a:lnTo>
                  <a:lnTo>
                    <a:pt x="94" y="256"/>
                  </a:lnTo>
                  <a:lnTo>
                    <a:pt x="82" y="246"/>
                  </a:lnTo>
                  <a:close/>
                  <a:moveTo>
                    <a:pt x="106" y="266"/>
                  </a:moveTo>
                  <a:lnTo>
                    <a:pt x="54" y="328"/>
                  </a:lnTo>
                  <a:lnTo>
                    <a:pt x="29" y="309"/>
                  </a:lnTo>
                  <a:lnTo>
                    <a:pt x="82" y="246"/>
                  </a:lnTo>
                  <a:lnTo>
                    <a:pt x="106" y="266"/>
                  </a:lnTo>
                  <a:close/>
                  <a:moveTo>
                    <a:pt x="27" y="314"/>
                  </a:moveTo>
                  <a:lnTo>
                    <a:pt x="28" y="311"/>
                  </a:lnTo>
                  <a:lnTo>
                    <a:pt x="29" y="309"/>
                  </a:lnTo>
                  <a:lnTo>
                    <a:pt x="42" y="318"/>
                  </a:lnTo>
                  <a:lnTo>
                    <a:pt x="27" y="314"/>
                  </a:lnTo>
                  <a:close/>
                  <a:moveTo>
                    <a:pt x="57" y="323"/>
                  </a:moveTo>
                  <a:lnTo>
                    <a:pt x="30" y="402"/>
                  </a:lnTo>
                  <a:lnTo>
                    <a:pt x="1" y="392"/>
                  </a:lnTo>
                  <a:lnTo>
                    <a:pt x="27" y="314"/>
                  </a:lnTo>
                  <a:lnTo>
                    <a:pt x="57" y="323"/>
                  </a:lnTo>
                  <a:close/>
                  <a:moveTo>
                    <a:pt x="0" y="399"/>
                  </a:moveTo>
                  <a:lnTo>
                    <a:pt x="0" y="396"/>
                  </a:lnTo>
                  <a:lnTo>
                    <a:pt x="1" y="392"/>
                  </a:lnTo>
                  <a:lnTo>
                    <a:pt x="16" y="397"/>
                  </a:lnTo>
                  <a:lnTo>
                    <a:pt x="0" y="399"/>
                  </a:lnTo>
                  <a:close/>
                  <a:moveTo>
                    <a:pt x="31" y="395"/>
                  </a:moveTo>
                  <a:lnTo>
                    <a:pt x="42" y="489"/>
                  </a:lnTo>
                  <a:lnTo>
                    <a:pt x="10" y="493"/>
                  </a:lnTo>
                  <a:lnTo>
                    <a:pt x="0" y="399"/>
                  </a:lnTo>
                  <a:lnTo>
                    <a:pt x="31" y="395"/>
                  </a:lnTo>
                  <a:close/>
                  <a:moveTo>
                    <a:pt x="12" y="497"/>
                  </a:moveTo>
                  <a:lnTo>
                    <a:pt x="11" y="495"/>
                  </a:lnTo>
                  <a:lnTo>
                    <a:pt x="10" y="493"/>
                  </a:lnTo>
                  <a:lnTo>
                    <a:pt x="26" y="491"/>
                  </a:lnTo>
                  <a:lnTo>
                    <a:pt x="12" y="497"/>
                  </a:lnTo>
                  <a:close/>
                  <a:moveTo>
                    <a:pt x="41" y="484"/>
                  </a:moveTo>
                  <a:lnTo>
                    <a:pt x="72" y="558"/>
                  </a:lnTo>
                  <a:lnTo>
                    <a:pt x="43" y="570"/>
                  </a:lnTo>
                  <a:lnTo>
                    <a:pt x="12" y="497"/>
                  </a:lnTo>
                  <a:lnTo>
                    <a:pt x="41" y="484"/>
                  </a:lnTo>
                  <a:close/>
                  <a:moveTo>
                    <a:pt x="47" y="575"/>
                  </a:moveTo>
                  <a:lnTo>
                    <a:pt x="45" y="573"/>
                  </a:lnTo>
                  <a:lnTo>
                    <a:pt x="43" y="570"/>
                  </a:lnTo>
                  <a:lnTo>
                    <a:pt x="58" y="564"/>
                  </a:lnTo>
                  <a:lnTo>
                    <a:pt x="47" y="575"/>
                  </a:lnTo>
                  <a:close/>
                  <a:moveTo>
                    <a:pt x="68" y="553"/>
                  </a:moveTo>
                  <a:lnTo>
                    <a:pt x="125" y="605"/>
                  </a:lnTo>
                  <a:lnTo>
                    <a:pt x="105" y="628"/>
                  </a:lnTo>
                  <a:lnTo>
                    <a:pt x="47" y="575"/>
                  </a:lnTo>
                  <a:lnTo>
                    <a:pt x="68" y="553"/>
                  </a:lnTo>
                  <a:close/>
                  <a:moveTo>
                    <a:pt x="109" y="630"/>
                  </a:moveTo>
                  <a:lnTo>
                    <a:pt x="106" y="629"/>
                  </a:lnTo>
                  <a:lnTo>
                    <a:pt x="105" y="628"/>
                  </a:lnTo>
                  <a:lnTo>
                    <a:pt x="115" y="616"/>
                  </a:lnTo>
                  <a:lnTo>
                    <a:pt x="109" y="630"/>
                  </a:lnTo>
                  <a:close/>
                  <a:moveTo>
                    <a:pt x="121" y="602"/>
                  </a:moveTo>
                  <a:lnTo>
                    <a:pt x="190" y="633"/>
                  </a:lnTo>
                  <a:lnTo>
                    <a:pt x="176" y="662"/>
                  </a:lnTo>
                  <a:lnTo>
                    <a:pt x="109" y="630"/>
                  </a:lnTo>
                  <a:lnTo>
                    <a:pt x="121" y="602"/>
                  </a:lnTo>
                  <a:close/>
                  <a:moveTo>
                    <a:pt x="181" y="663"/>
                  </a:moveTo>
                  <a:lnTo>
                    <a:pt x="178" y="663"/>
                  </a:lnTo>
                  <a:lnTo>
                    <a:pt x="176" y="662"/>
                  </a:lnTo>
                  <a:lnTo>
                    <a:pt x="182" y="648"/>
                  </a:lnTo>
                  <a:lnTo>
                    <a:pt x="181" y="663"/>
                  </a:lnTo>
                  <a:close/>
                  <a:moveTo>
                    <a:pt x="184" y="632"/>
                  </a:moveTo>
                  <a:lnTo>
                    <a:pt x="268" y="642"/>
                  </a:lnTo>
                  <a:lnTo>
                    <a:pt x="265" y="673"/>
                  </a:lnTo>
                  <a:lnTo>
                    <a:pt x="181" y="663"/>
                  </a:lnTo>
                  <a:lnTo>
                    <a:pt x="184" y="632"/>
                  </a:lnTo>
                  <a:close/>
                  <a:moveTo>
                    <a:pt x="266" y="674"/>
                  </a:moveTo>
                  <a:lnTo>
                    <a:pt x="265" y="674"/>
                  </a:lnTo>
                  <a:lnTo>
                    <a:pt x="265" y="673"/>
                  </a:lnTo>
                  <a:lnTo>
                    <a:pt x="266" y="658"/>
                  </a:lnTo>
                  <a:lnTo>
                    <a:pt x="266" y="674"/>
                  </a:lnTo>
                  <a:close/>
                  <a:moveTo>
                    <a:pt x="266" y="642"/>
                  </a:moveTo>
                  <a:lnTo>
                    <a:pt x="355" y="642"/>
                  </a:lnTo>
                  <a:lnTo>
                    <a:pt x="355" y="674"/>
                  </a:lnTo>
                  <a:lnTo>
                    <a:pt x="266" y="674"/>
                  </a:lnTo>
                  <a:lnTo>
                    <a:pt x="266" y="642"/>
                  </a:lnTo>
                  <a:close/>
                  <a:moveTo>
                    <a:pt x="357" y="674"/>
                  </a:moveTo>
                  <a:lnTo>
                    <a:pt x="355" y="674"/>
                  </a:lnTo>
                  <a:lnTo>
                    <a:pt x="355" y="658"/>
                  </a:lnTo>
                  <a:lnTo>
                    <a:pt x="357" y="674"/>
                  </a:lnTo>
                  <a:close/>
                  <a:moveTo>
                    <a:pt x="354" y="642"/>
                  </a:moveTo>
                  <a:lnTo>
                    <a:pt x="448" y="632"/>
                  </a:lnTo>
                  <a:lnTo>
                    <a:pt x="451" y="663"/>
                  </a:lnTo>
                  <a:lnTo>
                    <a:pt x="357" y="674"/>
                  </a:lnTo>
                  <a:lnTo>
                    <a:pt x="354" y="642"/>
                  </a:lnTo>
                  <a:close/>
                  <a:moveTo>
                    <a:pt x="452" y="663"/>
                  </a:moveTo>
                  <a:lnTo>
                    <a:pt x="450" y="663"/>
                  </a:lnTo>
                  <a:lnTo>
                    <a:pt x="451" y="663"/>
                  </a:lnTo>
                  <a:lnTo>
                    <a:pt x="450" y="648"/>
                  </a:lnTo>
                  <a:lnTo>
                    <a:pt x="452" y="663"/>
                  </a:lnTo>
                  <a:close/>
                  <a:moveTo>
                    <a:pt x="447" y="632"/>
                  </a:moveTo>
                  <a:lnTo>
                    <a:pt x="535" y="616"/>
                  </a:lnTo>
                  <a:lnTo>
                    <a:pt x="540" y="648"/>
                  </a:lnTo>
                  <a:lnTo>
                    <a:pt x="452" y="663"/>
                  </a:lnTo>
                  <a:lnTo>
                    <a:pt x="447" y="632"/>
                  </a:lnTo>
                  <a:close/>
                  <a:moveTo>
                    <a:pt x="542" y="647"/>
                  </a:moveTo>
                  <a:lnTo>
                    <a:pt x="542" y="647"/>
                  </a:lnTo>
                  <a:lnTo>
                    <a:pt x="540" y="648"/>
                  </a:lnTo>
                  <a:lnTo>
                    <a:pt x="538" y="632"/>
                  </a:lnTo>
                  <a:lnTo>
                    <a:pt x="542" y="647"/>
                  </a:lnTo>
                  <a:close/>
                  <a:moveTo>
                    <a:pt x="534" y="617"/>
                  </a:moveTo>
                  <a:lnTo>
                    <a:pt x="612" y="596"/>
                  </a:lnTo>
                  <a:lnTo>
                    <a:pt x="620" y="626"/>
                  </a:lnTo>
                  <a:lnTo>
                    <a:pt x="542" y="647"/>
                  </a:lnTo>
                  <a:lnTo>
                    <a:pt x="534" y="617"/>
                  </a:lnTo>
                  <a:close/>
                  <a:moveTo>
                    <a:pt x="612" y="596"/>
                  </a:moveTo>
                  <a:lnTo>
                    <a:pt x="612" y="596"/>
                  </a:lnTo>
                  <a:lnTo>
                    <a:pt x="613" y="596"/>
                  </a:lnTo>
                  <a:lnTo>
                    <a:pt x="616" y="611"/>
                  </a:lnTo>
                  <a:lnTo>
                    <a:pt x="612" y="596"/>
                  </a:lnTo>
                  <a:close/>
                  <a:moveTo>
                    <a:pt x="613" y="596"/>
                  </a:moveTo>
                  <a:lnTo>
                    <a:pt x="686" y="580"/>
                  </a:lnTo>
                  <a:lnTo>
                    <a:pt x="692" y="611"/>
                  </a:lnTo>
                  <a:lnTo>
                    <a:pt x="620" y="626"/>
                  </a:lnTo>
                  <a:lnTo>
                    <a:pt x="613" y="596"/>
                  </a:lnTo>
                  <a:close/>
                  <a:moveTo>
                    <a:pt x="693" y="611"/>
                  </a:moveTo>
                  <a:lnTo>
                    <a:pt x="694" y="610"/>
                  </a:lnTo>
                  <a:lnTo>
                    <a:pt x="692" y="611"/>
                  </a:lnTo>
                  <a:lnTo>
                    <a:pt x="689" y="596"/>
                  </a:lnTo>
                  <a:lnTo>
                    <a:pt x="693" y="611"/>
                  </a:lnTo>
                  <a:close/>
                  <a:moveTo>
                    <a:pt x="685" y="580"/>
                  </a:moveTo>
                  <a:lnTo>
                    <a:pt x="737" y="565"/>
                  </a:lnTo>
                  <a:lnTo>
                    <a:pt x="746" y="595"/>
                  </a:lnTo>
                  <a:lnTo>
                    <a:pt x="693" y="611"/>
                  </a:lnTo>
                  <a:lnTo>
                    <a:pt x="685" y="580"/>
                  </a:lnTo>
                  <a:close/>
                  <a:moveTo>
                    <a:pt x="737" y="565"/>
                  </a:moveTo>
                  <a:lnTo>
                    <a:pt x="738" y="564"/>
                  </a:lnTo>
                  <a:lnTo>
                    <a:pt x="740" y="564"/>
                  </a:lnTo>
                  <a:lnTo>
                    <a:pt x="741" y="579"/>
                  </a:lnTo>
                  <a:lnTo>
                    <a:pt x="737" y="565"/>
                  </a:lnTo>
                  <a:close/>
                  <a:moveTo>
                    <a:pt x="740" y="564"/>
                  </a:moveTo>
                  <a:lnTo>
                    <a:pt x="792" y="559"/>
                  </a:lnTo>
                  <a:lnTo>
                    <a:pt x="795" y="590"/>
                  </a:lnTo>
                  <a:lnTo>
                    <a:pt x="743" y="596"/>
                  </a:lnTo>
                  <a:lnTo>
                    <a:pt x="740" y="564"/>
                  </a:lnTo>
                  <a:close/>
                  <a:moveTo>
                    <a:pt x="796" y="590"/>
                  </a:moveTo>
                  <a:lnTo>
                    <a:pt x="795" y="590"/>
                  </a:lnTo>
                  <a:lnTo>
                    <a:pt x="795" y="590"/>
                  </a:lnTo>
                  <a:lnTo>
                    <a:pt x="794" y="574"/>
                  </a:lnTo>
                  <a:lnTo>
                    <a:pt x="796" y="590"/>
                  </a:lnTo>
                  <a:close/>
                  <a:moveTo>
                    <a:pt x="791" y="559"/>
                  </a:moveTo>
                  <a:lnTo>
                    <a:pt x="860" y="549"/>
                  </a:lnTo>
                  <a:lnTo>
                    <a:pt x="864" y="579"/>
                  </a:lnTo>
                  <a:lnTo>
                    <a:pt x="796" y="590"/>
                  </a:lnTo>
                  <a:lnTo>
                    <a:pt x="791" y="559"/>
                  </a:lnTo>
                  <a:close/>
                  <a:moveTo>
                    <a:pt x="865" y="579"/>
                  </a:moveTo>
                  <a:lnTo>
                    <a:pt x="862" y="580"/>
                  </a:lnTo>
                  <a:lnTo>
                    <a:pt x="864" y="579"/>
                  </a:lnTo>
                  <a:lnTo>
                    <a:pt x="862" y="564"/>
                  </a:lnTo>
                  <a:lnTo>
                    <a:pt x="865" y="579"/>
                  </a:lnTo>
                  <a:close/>
                  <a:moveTo>
                    <a:pt x="859" y="549"/>
                  </a:moveTo>
                  <a:lnTo>
                    <a:pt x="947" y="533"/>
                  </a:lnTo>
                  <a:lnTo>
                    <a:pt x="954" y="564"/>
                  </a:lnTo>
                  <a:lnTo>
                    <a:pt x="865" y="579"/>
                  </a:lnTo>
                  <a:lnTo>
                    <a:pt x="859" y="549"/>
                  </a:lnTo>
                  <a:close/>
                  <a:moveTo>
                    <a:pt x="947" y="533"/>
                  </a:moveTo>
                  <a:lnTo>
                    <a:pt x="1037" y="517"/>
                  </a:lnTo>
                  <a:lnTo>
                    <a:pt x="1042" y="548"/>
                  </a:lnTo>
                  <a:lnTo>
                    <a:pt x="954" y="564"/>
                  </a:lnTo>
                  <a:lnTo>
                    <a:pt x="947" y="533"/>
                  </a:lnTo>
                  <a:close/>
                  <a:moveTo>
                    <a:pt x="1043" y="548"/>
                  </a:moveTo>
                  <a:lnTo>
                    <a:pt x="1043" y="548"/>
                  </a:lnTo>
                  <a:lnTo>
                    <a:pt x="1042" y="548"/>
                  </a:lnTo>
                  <a:lnTo>
                    <a:pt x="1039" y="532"/>
                  </a:lnTo>
                  <a:lnTo>
                    <a:pt x="1043" y="548"/>
                  </a:lnTo>
                  <a:close/>
                  <a:moveTo>
                    <a:pt x="1035" y="517"/>
                  </a:moveTo>
                  <a:lnTo>
                    <a:pt x="1129" y="492"/>
                  </a:lnTo>
                  <a:lnTo>
                    <a:pt x="1137" y="522"/>
                  </a:lnTo>
                  <a:lnTo>
                    <a:pt x="1043" y="548"/>
                  </a:lnTo>
                  <a:lnTo>
                    <a:pt x="1035" y="517"/>
                  </a:lnTo>
                  <a:close/>
                  <a:moveTo>
                    <a:pt x="1139" y="521"/>
                  </a:moveTo>
                  <a:lnTo>
                    <a:pt x="1139" y="521"/>
                  </a:lnTo>
                  <a:lnTo>
                    <a:pt x="1137" y="522"/>
                  </a:lnTo>
                  <a:lnTo>
                    <a:pt x="1133" y="507"/>
                  </a:lnTo>
                  <a:lnTo>
                    <a:pt x="1139" y="521"/>
                  </a:lnTo>
                  <a:close/>
                  <a:moveTo>
                    <a:pt x="1128" y="492"/>
                  </a:moveTo>
                  <a:lnTo>
                    <a:pt x="1212" y="460"/>
                  </a:lnTo>
                  <a:lnTo>
                    <a:pt x="1223" y="489"/>
                  </a:lnTo>
                  <a:lnTo>
                    <a:pt x="1139" y="521"/>
                  </a:lnTo>
                  <a:lnTo>
                    <a:pt x="1128" y="492"/>
                  </a:lnTo>
                  <a:close/>
                  <a:moveTo>
                    <a:pt x="1226" y="488"/>
                  </a:moveTo>
                  <a:lnTo>
                    <a:pt x="1224" y="489"/>
                  </a:lnTo>
                  <a:lnTo>
                    <a:pt x="1223" y="489"/>
                  </a:lnTo>
                  <a:lnTo>
                    <a:pt x="1217" y="475"/>
                  </a:lnTo>
                  <a:lnTo>
                    <a:pt x="1226" y="488"/>
                  </a:lnTo>
                  <a:close/>
                  <a:moveTo>
                    <a:pt x="1209" y="462"/>
                  </a:moveTo>
                  <a:lnTo>
                    <a:pt x="1282" y="415"/>
                  </a:lnTo>
                  <a:lnTo>
                    <a:pt x="1298" y="442"/>
                  </a:lnTo>
                  <a:lnTo>
                    <a:pt x="1226" y="488"/>
                  </a:lnTo>
                  <a:lnTo>
                    <a:pt x="1209" y="462"/>
                  </a:lnTo>
                  <a:close/>
                  <a:moveTo>
                    <a:pt x="1302" y="439"/>
                  </a:moveTo>
                  <a:lnTo>
                    <a:pt x="1300" y="441"/>
                  </a:lnTo>
                  <a:lnTo>
                    <a:pt x="1298" y="442"/>
                  </a:lnTo>
                  <a:lnTo>
                    <a:pt x="1290" y="428"/>
                  </a:lnTo>
                  <a:lnTo>
                    <a:pt x="1302" y="439"/>
                  </a:lnTo>
                  <a:close/>
                  <a:moveTo>
                    <a:pt x="1278" y="418"/>
                  </a:moveTo>
                  <a:lnTo>
                    <a:pt x="1330" y="356"/>
                  </a:lnTo>
                  <a:lnTo>
                    <a:pt x="1354" y="375"/>
                  </a:lnTo>
                  <a:lnTo>
                    <a:pt x="1302" y="439"/>
                  </a:lnTo>
                  <a:lnTo>
                    <a:pt x="1278" y="418"/>
                  </a:lnTo>
                  <a:close/>
                  <a:moveTo>
                    <a:pt x="1357" y="371"/>
                  </a:moveTo>
                  <a:lnTo>
                    <a:pt x="1356" y="373"/>
                  </a:lnTo>
                  <a:lnTo>
                    <a:pt x="1354" y="375"/>
                  </a:lnTo>
                  <a:lnTo>
                    <a:pt x="1342" y="365"/>
                  </a:lnTo>
                  <a:lnTo>
                    <a:pt x="1357" y="371"/>
                  </a:lnTo>
                  <a:close/>
                  <a:moveTo>
                    <a:pt x="1328" y="360"/>
                  </a:moveTo>
                  <a:lnTo>
                    <a:pt x="1353" y="288"/>
                  </a:lnTo>
                  <a:lnTo>
                    <a:pt x="1383" y="298"/>
                  </a:lnTo>
                  <a:lnTo>
                    <a:pt x="1357" y="371"/>
                  </a:lnTo>
                  <a:lnTo>
                    <a:pt x="1328" y="360"/>
                  </a:lnTo>
                  <a:close/>
                  <a:moveTo>
                    <a:pt x="1384" y="292"/>
                  </a:moveTo>
                  <a:lnTo>
                    <a:pt x="1384" y="295"/>
                  </a:lnTo>
                  <a:lnTo>
                    <a:pt x="1383" y="298"/>
                  </a:lnTo>
                  <a:lnTo>
                    <a:pt x="1369" y="293"/>
                  </a:lnTo>
                  <a:lnTo>
                    <a:pt x="1384" y="292"/>
                  </a:lnTo>
                  <a:close/>
                  <a:moveTo>
                    <a:pt x="1352" y="294"/>
                  </a:moveTo>
                  <a:lnTo>
                    <a:pt x="1347" y="205"/>
                  </a:lnTo>
                  <a:lnTo>
                    <a:pt x="1379" y="203"/>
                  </a:lnTo>
                  <a:lnTo>
                    <a:pt x="1384" y="292"/>
                  </a:lnTo>
                  <a:lnTo>
                    <a:pt x="1352" y="294"/>
                  </a:lnTo>
                  <a:close/>
                  <a:moveTo>
                    <a:pt x="1378" y="198"/>
                  </a:moveTo>
                  <a:lnTo>
                    <a:pt x="1379" y="200"/>
                  </a:lnTo>
                  <a:lnTo>
                    <a:pt x="1379" y="203"/>
                  </a:lnTo>
                  <a:lnTo>
                    <a:pt x="1364" y="204"/>
                  </a:lnTo>
                  <a:lnTo>
                    <a:pt x="1378" y="198"/>
                  </a:lnTo>
                  <a:close/>
                  <a:moveTo>
                    <a:pt x="1349" y="210"/>
                  </a:moveTo>
                  <a:lnTo>
                    <a:pt x="1313" y="126"/>
                  </a:lnTo>
                  <a:lnTo>
                    <a:pt x="1341" y="114"/>
                  </a:lnTo>
                  <a:lnTo>
                    <a:pt x="1378" y="198"/>
                  </a:lnTo>
                  <a:lnTo>
                    <a:pt x="1349" y="210"/>
                  </a:lnTo>
                  <a:close/>
                  <a:moveTo>
                    <a:pt x="1338" y="109"/>
                  </a:moveTo>
                  <a:lnTo>
                    <a:pt x="1340" y="111"/>
                  </a:lnTo>
                  <a:lnTo>
                    <a:pt x="1341" y="114"/>
                  </a:lnTo>
                  <a:lnTo>
                    <a:pt x="1327" y="120"/>
                  </a:lnTo>
                  <a:lnTo>
                    <a:pt x="1338" y="109"/>
                  </a:lnTo>
                  <a:close/>
                  <a:moveTo>
                    <a:pt x="1315" y="131"/>
                  </a:moveTo>
                  <a:lnTo>
                    <a:pt x="1263" y="73"/>
                  </a:lnTo>
                  <a:lnTo>
                    <a:pt x="1286" y="52"/>
                  </a:lnTo>
                  <a:lnTo>
                    <a:pt x="1338" y="109"/>
                  </a:lnTo>
                  <a:lnTo>
                    <a:pt x="1315" y="131"/>
                  </a:lnTo>
                  <a:close/>
                  <a:moveTo>
                    <a:pt x="1281" y="48"/>
                  </a:moveTo>
                  <a:lnTo>
                    <a:pt x="1284" y="50"/>
                  </a:lnTo>
                  <a:lnTo>
                    <a:pt x="1286" y="52"/>
                  </a:lnTo>
                  <a:lnTo>
                    <a:pt x="1275" y="62"/>
                  </a:lnTo>
                  <a:lnTo>
                    <a:pt x="1281" y="48"/>
                  </a:lnTo>
                  <a:close/>
                  <a:moveTo>
                    <a:pt x="1269" y="78"/>
                  </a:moveTo>
                  <a:lnTo>
                    <a:pt x="1195" y="46"/>
                  </a:lnTo>
                  <a:lnTo>
                    <a:pt x="1207" y="17"/>
                  </a:lnTo>
                  <a:lnTo>
                    <a:pt x="1281" y="48"/>
                  </a:lnTo>
                  <a:lnTo>
                    <a:pt x="1269" y="78"/>
                  </a:lnTo>
                  <a:close/>
                  <a:moveTo>
                    <a:pt x="1204" y="16"/>
                  </a:moveTo>
                  <a:lnTo>
                    <a:pt x="1205" y="16"/>
                  </a:lnTo>
                  <a:lnTo>
                    <a:pt x="1207" y="17"/>
                  </a:lnTo>
                  <a:lnTo>
                    <a:pt x="1201" y="32"/>
                  </a:lnTo>
                  <a:lnTo>
                    <a:pt x="1204" y="16"/>
                  </a:lnTo>
                  <a:close/>
                  <a:moveTo>
                    <a:pt x="1198" y="47"/>
                  </a:moveTo>
                  <a:lnTo>
                    <a:pt x="1115" y="31"/>
                  </a:lnTo>
                  <a:lnTo>
                    <a:pt x="1121" y="0"/>
                  </a:lnTo>
                  <a:lnTo>
                    <a:pt x="1204" y="16"/>
                  </a:lnTo>
                  <a:lnTo>
                    <a:pt x="1198" y="47"/>
                  </a:lnTo>
                  <a:close/>
                  <a:moveTo>
                    <a:pt x="1118" y="0"/>
                  </a:moveTo>
                  <a:lnTo>
                    <a:pt x="1119" y="0"/>
                  </a:lnTo>
                  <a:lnTo>
                    <a:pt x="1121" y="0"/>
                  </a:lnTo>
                  <a:lnTo>
                    <a:pt x="1118" y="15"/>
                  </a:lnTo>
                  <a:lnTo>
                    <a:pt x="1118" y="0"/>
                  </a:lnTo>
                  <a:close/>
                  <a:moveTo>
                    <a:pt x="1118" y="32"/>
                  </a:moveTo>
                  <a:lnTo>
                    <a:pt x="1029" y="32"/>
                  </a:lnTo>
                  <a:lnTo>
                    <a:pt x="1029" y="0"/>
                  </a:lnTo>
                  <a:lnTo>
                    <a:pt x="1118" y="0"/>
                  </a:lnTo>
                  <a:lnTo>
                    <a:pt x="1118" y="32"/>
                  </a:lnTo>
                  <a:close/>
                  <a:moveTo>
                    <a:pt x="1028" y="0"/>
                  </a:moveTo>
                  <a:lnTo>
                    <a:pt x="1029" y="0"/>
                  </a:lnTo>
                  <a:lnTo>
                    <a:pt x="1029" y="15"/>
                  </a:lnTo>
                  <a:lnTo>
                    <a:pt x="1028" y="0"/>
                  </a:lnTo>
                  <a:close/>
                  <a:moveTo>
                    <a:pt x="1030" y="32"/>
                  </a:moveTo>
                  <a:lnTo>
                    <a:pt x="936" y="37"/>
                  </a:lnTo>
                  <a:lnTo>
                    <a:pt x="934" y="5"/>
                  </a:lnTo>
                  <a:lnTo>
                    <a:pt x="1028" y="0"/>
                  </a:lnTo>
                  <a:lnTo>
                    <a:pt x="1030" y="32"/>
                  </a:lnTo>
                  <a:close/>
                  <a:moveTo>
                    <a:pt x="932" y="5"/>
                  </a:moveTo>
                  <a:lnTo>
                    <a:pt x="933" y="5"/>
                  </a:lnTo>
                  <a:lnTo>
                    <a:pt x="934" y="5"/>
                  </a:lnTo>
                  <a:lnTo>
                    <a:pt x="935" y="20"/>
                  </a:lnTo>
                  <a:lnTo>
                    <a:pt x="932" y="5"/>
                  </a:lnTo>
                  <a:close/>
                  <a:moveTo>
                    <a:pt x="937" y="37"/>
                  </a:moveTo>
                  <a:lnTo>
                    <a:pt x="848" y="52"/>
                  </a:lnTo>
                  <a:lnTo>
                    <a:pt x="843" y="21"/>
                  </a:lnTo>
                  <a:lnTo>
                    <a:pt x="932" y="5"/>
                  </a:lnTo>
                  <a:lnTo>
                    <a:pt x="937" y="37"/>
                  </a:lnTo>
                  <a:close/>
                  <a:moveTo>
                    <a:pt x="842" y="21"/>
                  </a:moveTo>
                  <a:lnTo>
                    <a:pt x="843" y="21"/>
                  </a:lnTo>
                  <a:lnTo>
                    <a:pt x="843" y="21"/>
                  </a:lnTo>
                  <a:lnTo>
                    <a:pt x="846" y="37"/>
                  </a:lnTo>
                  <a:lnTo>
                    <a:pt x="842" y="21"/>
                  </a:lnTo>
                  <a:close/>
                  <a:moveTo>
                    <a:pt x="849" y="52"/>
                  </a:moveTo>
                  <a:lnTo>
                    <a:pt x="767" y="72"/>
                  </a:lnTo>
                  <a:lnTo>
                    <a:pt x="759" y="42"/>
                  </a:lnTo>
                  <a:lnTo>
                    <a:pt x="842" y="21"/>
                  </a:lnTo>
                  <a:lnTo>
                    <a:pt x="849" y="52"/>
                  </a:lnTo>
                  <a:close/>
                  <a:moveTo>
                    <a:pt x="767" y="72"/>
                  </a:moveTo>
                  <a:lnTo>
                    <a:pt x="764" y="73"/>
                  </a:lnTo>
                  <a:lnTo>
                    <a:pt x="766" y="72"/>
                  </a:lnTo>
                  <a:lnTo>
                    <a:pt x="763" y="57"/>
                  </a:lnTo>
                  <a:lnTo>
                    <a:pt x="767" y="72"/>
                  </a:lnTo>
                  <a:close/>
                  <a:moveTo>
                    <a:pt x="766" y="72"/>
                  </a:moveTo>
                  <a:lnTo>
                    <a:pt x="699" y="89"/>
                  </a:lnTo>
                  <a:lnTo>
                    <a:pt x="691" y="58"/>
                  </a:lnTo>
                  <a:lnTo>
                    <a:pt x="759" y="42"/>
                  </a:lnTo>
                  <a:lnTo>
                    <a:pt x="766" y="72"/>
                  </a:lnTo>
                  <a:close/>
                  <a:moveTo>
                    <a:pt x="690" y="58"/>
                  </a:moveTo>
                  <a:lnTo>
                    <a:pt x="689" y="58"/>
                  </a:lnTo>
                  <a:lnTo>
                    <a:pt x="691" y="58"/>
                  </a:lnTo>
                  <a:lnTo>
                    <a:pt x="694" y="73"/>
                  </a:lnTo>
                  <a:lnTo>
                    <a:pt x="690" y="58"/>
                  </a:lnTo>
                  <a:close/>
                  <a:moveTo>
                    <a:pt x="700" y="88"/>
                  </a:moveTo>
                  <a:lnTo>
                    <a:pt x="646" y="104"/>
                  </a:lnTo>
                  <a:lnTo>
                    <a:pt x="638" y="73"/>
                  </a:lnTo>
                  <a:lnTo>
                    <a:pt x="690" y="58"/>
                  </a:lnTo>
                  <a:lnTo>
                    <a:pt x="700" y="8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77" name="Freeform 265">
              <a:extLst>
                <a:ext uri="{FF2B5EF4-FFF2-40B4-BE49-F238E27FC236}">
                  <a16:creationId xmlns:a16="http://schemas.microsoft.com/office/drawing/2014/main" id="{2F72F288-D94A-CA6A-9C0A-1F432DDE7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538"/>
              <a:ext cx="101" cy="102"/>
            </a:xfrm>
            <a:custGeom>
              <a:avLst/>
              <a:gdLst>
                <a:gd name="T0" fmla="*/ 26 w 507"/>
                <a:gd name="T1" fmla="*/ 366 h 507"/>
                <a:gd name="T2" fmla="*/ 11 w 507"/>
                <a:gd name="T3" fmla="*/ 329 h 507"/>
                <a:gd name="T4" fmla="*/ 6 w 507"/>
                <a:gd name="T5" fmla="*/ 288 h 507"/>
                <a:gd name="T6" fmla="*/ 0 w 507"/>
                <a:gd name="T7" fmla="*/ 251 h 507"/>
                <a:gd name="T8" fmla="*/ 6 w 507"/>
                <a:gd name="T9" fmla="*/ 209 h 507"/>
                <a:gd name="T10" fmla="*/ 16 w 507"/>
                <a:gd name="T11" fmla="*/ 172 h 507"/>
                <a:gd name="T12" fmla="*/ 26 w 507"/>
                <a:gd name="T13" fmla="*/ 136 h 507"/>
                <a:gd name="T14" fmla="*/ 48 w 507"/>
                <a:gd name="T15" fmla="*/ 105 h 507"/>
                <a:gd name="T16" fmla="*/ 73 w 507"/>
                <a:gd name="T17" fmla="*/ 73 h 507"/>
                <a:gd name="T18" fmla="*/ 105 w 507"/>
                <a:gd name="T19" fmla="*/ 47 h 507"/>
                <a:gd name="T20" fmla="*/ 142 w 507"/>
                <a:gd name="T21" fmla="*/ 27 h 507"/>
                <a:gd name="T22" fmla="*/ 178 w 507"/>
                <a:gd name="T23" fmla="*/ 10 h 507"/>
                <a:gd name="T24" fmla="*/ 220 w 507"/>
                <a:gd name="T25" fmla="*/ 5 h 507"/>
                <a:gd name="T26" fmla="*/ 256 w 507"/>
                <a:gd name="T27" fmla="*/ 0 h 507"/>
                <a:gd name="T28" fmla="*/ 292 w 507"/>
                <a:gd name="T29" fmla="*/ 5 h 507"/>
                <a:gd name="T30" fmla="*/ 334 w 507"/>
                <a:gd name="T31" fmla="*/ 16 h 507"/>
                <a:gd name="T32" fmla="*/ 366 w 507"/>
                <a:gd name="T33" fmla="*/ 32 h 507"/>
                <a:gd name="T34" fmla="*/ 403 w 507"/>
                <a:gd name="T35" fmla="*/ 52 h 507"/>
                <a:gd name="T36" fmla="*/ 428 w 507"/>
                <a:gd name="T37" fmla="*/ 73 h 507"/>
                <a:gd name="T38" fmla="*/ 455 w 507"/>
                <a:gd name="T39" fmla="*/ 105 h 507"/>
                <a:gd name="T40" fmla="*/ 475 w 507"/>
                <a:gd name="T41" fmla="*/ 141 h 507"/>
                <a:gd name="T42" fmla="*/ 491 w 507"/>
                <a:gd name="T43" fmla="*/ 178 h 507"/>
                <a:gd name="T44" fmla="*/ 502 w 507"/>
                <a:gd name="T45" fmla="*/ 219 h 507"/>
                <a:gd name="T46" fmla="*/ 507 w 507"/>
                <a:gd name="T47" fmla="*/ 256 h 507"/>
                <a:gd name="T48" fmla="*/ 502 w 507"/>
                <a:gd name="T49" fmla="*/ 298 h 507"/>
                <a:gd name="T50" fmla="*/ 491 w 507"/>
                <a:gd name="T51" fmla="*/ 335 h 507"/>
                <a:gd name="T52" fmla="*/ 475 w 507"/>
                <a:gd name="T53" fmla="*/ 371 h 507"/>
                <a:gd name="T54" fmla="*/ 455 w 507"/>
                <a:gd name="T55" fmla="*/ 402 h 507"/>
                <a:gd name="T56" fmla="*/ 428 w 507"/>
                <a:gd name="T57" fmla="*/ 433 h 507"/>
                <a:gd name="T58" fmla="*/ 403 w 507"/>
                <a:gd name="T59" fmla="*/ 460 h 507"/>
                <a:gd name="T60" fmla="*/ 366 w 507"/>
                <a:gd name="T61" fmla="*/ 480 h 507"/>
                <a:gd name="T62" fmla="*/ 329 w 507"/>
                <a:gd name="T63" fmla="*/ 497 h 507"/>
                <a:gd name="T64" fmla="*/ 287 w 507"/>
                <a:gd name="T65" fmla="*/ 502 h 507"/>
                <a:gd name="T66" fmla="*/ 251 w 507"/>
                <a:gd name="T67" fmla="*/ 507 h 507"/>
                <a:gd name="T68" fmla="*/ 209 w 507"/>
                <a:gd name="T69" fmla="*/ 502 h 507"/>
                <a:gd name="T70" fmla="*/ 172 w 507"/>
                <a:gd name="T71" fmla="*/ 492 h 507"/>
                <a:gd name="T72" fmla="*/ 136 w 507"/>
                <a:gd name="T73" fmla="*/ 475 h 507"/>
                <a:gd name="T74" fmla="*/ 105 w 507"/>
                <a:gd name="T75" fmla="*/ 455 h 507"/>
                <a:gd name="T76" fmla="*/ 73 w 507"/>
                <a:gd name="T77" fmla="*/ 428 h 507"/>
                <a:gd name="T78" fmla="*/ 48 w 507"/>
                <a:gd name="T79" fmla="*/ 402 h 507"/>
                <a:gd name="T80" fmla="*/ 26 w 507"/>
                <a:gd name="T81" fmla="*/ 366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7" h="507">
                  <a:moveTo>
                    <a:pt x="26" y="366"/>
                  </a:moveTo>
                  <a:lnTo>
                    <a:pt x="11" y="329"/>
                  </a:lnTo>
                  <a:lnTo>
                    <a:pt x="6" y="288"/>
                  </a:lnTo>
                  <a:lnTo>
                    <a:pt x="0" y="251"/>
                  </a:lnTo>
                  <a:lnTo>
                    <a:pt x="6" y="209"/>
                  </a:lnTo>
                  <a:lnTo>
                    <a:pt x="16" y="172"/>
                  </a:lnTo>
                  <a:lnTo>
                    <a:pt x="26" y="136"/>
                  </a:lnTo>
                  <a:lnTo>
                    <a:pt x="48" y="105"/>
                  </a:lnTo>
                  <a:lnTo>
                    <a:pt x="73" y="73"/>
                  </a:lnTo>
                  <a:lnTo>
                    <a:pt x="105" y="47"/>
                  </a:lnTo>
                  <a:lnTo>
                    <a:pt x="142" y="27"/>
                  </a:lnTo>
                  <a:lnTo>
                    <a:pt x="178" y="10"/>
                  </a:lnTo>
                  <a:lnTo>
                    <a:pt x="220" y="5"/>
                  </a:lnTo>
                  <a:lnTo>
                    <a:pt x="256" y="0"/>
                  </a:lnTo>
                  <a:lnTo>
                    <a:pt x="292" y="5"/>
                  </a:lnTo>
                  <a:lnTo>
                    <a:pt x="334" y="16"/>
                  </a:lnTo>
                  <a:lnTo>
                    <a:pt x="366" y="32"/>
                  </a:lnTo>
                  <a:lnTo>
                    <a:pt x="403" y="52"/>
                  </a:lnTo>
                  <a:lnTo>
                    <a:pt x="428" y="73"/>
                  </a:lnTo>
                  <a:lnTo>
                    <a:pt x="455" y="105"/>
                  </a:lnTo>
                  <a:lnTo>
                    <a:pt x="475" y="141"/>
                  </a:lnTo>
                  <a:lnTo>
                    <a:pt x="491" y="178"/>
                  </a:lnTo>
                  <a:lnTo>
                    <a:pt x="502" y="219"/>
                  </a:lnTo>
                  <a:lnTo>
                    <a:pt x="507" y="256"/>
                  </a:lnTo>
                  <a:lnTo>
                    <a:pt x="502" y="298"/>
                  </a:lnTo>
                  <a:lnTo>
                    <a:pt x="491" y="335"/>
                  </a:lnTo>
                  <a:lnTo>
                    <a:pt x="475" y="371"/>
                  </a:lnTo>
                  <a:lnTo>
                    <a:pt x="455" y="402"/>
                  </a:lnTo>
                  <a:lnTo>
                    <a:pt x="428" y="433"/>
                  </a:lnTo>
                  <a:lnTo>
                    <a:pt x="403" y="460"/>
                  </a:lnTo>
                  <a:lnTo>
                    <a:pt x="366" y="480"/>
                  </a:lnTo>
                  <a:lnTo>
                    <a:pt x="329" y="497"/>
                  </a:lnTo>
                  <a:lnTo>
                    <a:pt x="287" y="502"/>
                  </a:lnTo>
                  <a:lnTo>
                    <a:pt x="251" y="507"/>
                  </a:lnTo>
                  <a:lnTo>
                    <a:pt x="209" y="502"/>
                  </a:lnTo>
                  <a:lnTo>
                    <a:pt x="172" y="492"/>
                  </a:lnTo>
                  <a:lnTo>
                    <a:pt x="136" y="475"/>
                  </a:lnTo>
                  <a:lnTo>
                    <a:pt x="105" y="455"/>
                  </a:lnTo>
                  <a:lnTo>
                    <a:pt x="73" y="428"/>
                  </a:lnTo>
                  <a:lnTo>
                    <a:pt x="48" y="402"/>
                  </a:lnTo>
                  <a:lnTo>
                    <a:pt x="26" y="366"/>
                  </a:lnTo>
                  <a:close/>
                </a:path>
              </a:pathLst>
            </a:custGeom>
            <a:solidFill>
              <a:srgbClr val="813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78" name="Freeform 266">
              <a:extLst>
                <a:ext uri="{FF2B5EF4-FFF2-40B4-BE49-F238E27FC236}">
                  <a16:creationId xmlns:a16="http://schemas.microsoft.com/office/drawing/2014/main" id="{C1B4ACD8-7C2B-B997-7634-3DFDC8ACDC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2535"/>
              <a:ext cx="108" cy="108"/>
            </a:xfrm>
            <a:custGeom>
              <a:avLst/>
              <a:gdLst>
                <a:gd name="T0" fmla="*/ 42 w 538"/>
                <a:gd name="T1" fmla="*/ 340 h 537"/>
                <a:gd name="T2" fmla="*/ 11 w 538"/>
                <a:gd name="T3" fmla="*/ 346 h 537"/>
                <a:gd name="T4" fmla="*/ 37 w 538"/>
                <a:gd name="T5" fmla="*/ 301 h 537"/>
                <a:gd name="T6" fmla="*/ 32 w 538"/>
                <a:gd name="T7" fmla="*/ 268 h 537"/>
                <a:gd name="T8" fmla="*/ 32 w 538"/>
                <a:gd name="T9" fmla="*/ 268 h 537"/>
                <a:gd name="T10" fmla="*/ 47 w 538"/>
                <a:gd name="T11" fmla="*/ 191 h 537"/>
                <a:gd name="T12" fmla="*/ 17 w 538"/>
                <a:gd name="T13" fmla="*/ 183 h 537"/>
                <a:gd name="T14" fmla="*/ 56 w 538"/>
                <a:gd name="T15" fmla="*/ 160 h 537"/>
                <a:gd name="T16" fmla="*/ 75 w 538"/>
                <a:gd name="T17" fmla="*/ 129 h 537"/>
                <a:gd name="T18" fmla="*/ 75 w 538"/>
                <a:gd name="T19" fmla="*/ 129 h 537"/>
                <a:gd name="T20" fmla="*/ 131 w 538"/>
                <a:gd name="T21" fmla="*/ 74 h 537"/>
                <a:gd name="T22" fmla="*/ 121 w 538"/>
                <a:gd name="T23" fmla="*/ 62 h 537"/>
                <a:gd name="T24" fmla="*/ 165 w 538"/>
                <a:gd name="T25" fmla="*/ 55 h 537"/>
                <a:gd name="T26" fmla="*/ 188 w 538"/>
                <a:gd name="T27" fmla="*/ 11 h 537"/>
                <a:gd name="T28" fmla="*/ 200 w 538"/>
                <a:gd name="T29" fmla="*/ 41 h 537"/>
                <a:gd name="T30" fmla="*/ 231 w 538"/>
                <a:gd name="T31" fmla="*/ 5 h 537"/>
                <a:gd name="T32" fmla="*/ 233 w 538"/>
                <a:gd name="T33" fmla="*/ 5 h 537"/>
                <a:gd name="T34" fmla="*/ 270 w 538"/>
                <a:gd name="T35" fmla="*/ 30 h 537"/>
                <a:gd name="T36" fmla="*/ 304 w 538"/>
                <a:gd name="T37" fmla="*/ 35 h 537"/>
                <a:gd name="T38" fmla="*/ 304 w 538"/>
                <a:gd name="T39" fmla="*/ 35 h 537"/>
                <a:gd name="T40" fmla="*/ 375 w 538"/>
                <a:gd name="T41" fmla="*/ 61 h 537"/>
                <a:gd name="T42" fmla="*/ 382 w 538"/>
                <a:gd name="T43" fmla="*/ 47 h 537"/>
                <a:gd name="T44" fmla="*/ 410 w 538"/>
                <a:gd name="T45" fmla="*/ 81 h 537"/>
                <a:gd name="T46" fmla="*/ 454 w 538"/>
                <a:gd name="T47" fmla="*/ 76 h 537"/>
                <a:gd name="T48" fmla="*/ 435 w 538"/>
                <a:gd name="T49" fmla="*/ 101 h 537"/>
                <a:gd name="T50" fmla="*/ 457 w 538"/>
                <a:gd name="T51" fmla="*/ 128 h 537"/>
                <a:gd name="T52" fmla="*/ 484 w 538"/>
                <a:gd name="T53" fmla="*/ 112 h 537"/>
                <a:gd name="T54" fmla="*/ 477 w 538"/>
                <a:gd name="T55" fmla="*/ 162 h 537"/>
                <a:gd name="T56" fmla="*/ 492 w 538"/>
                <a:gd name="T57" fmla="*/ 197 h 537"/>
                <a:gd name="T58" fmla="*/ 492 w 538"/>
                <a:gd name="T59" fmla="*/ 197 h 537"/>
                <a:gd name="T60" fmla="*/ 507 w 538"/>
                <a:gd name="T61" fmla="*/ 273 h 537"/>
                <a:gd name="T62" fmla="*/ 523 w 538"/>
                <a:gd name="T63" fmla="*/ 271 h 537"/>
                <a:gd name="T64" fmla="*/ 502 w 538"/>
                <a:gd name="T65" fmla="*/ 311 h 537"/>
                <a:gd name="T66" fmla="*/ 523 w 538"/>
                <a:gd name="T67" fmla="*/ 354 h 537"/>
                <a:gd name="T68" fmla="*/ 492 w 538"/>
                <a:gd name="T69" fmla="*/ 345 h 537"/>
                <a:gd name="T70" fmla="*/ 478 w 538"/>
                <a:gd name="T71" fmla="*/ 378 h 537"/>
                <a:gd name="T72" fmla="*/ 504 w 538"/>
                <a:gd name="T73" fmla="*/ 394 h 537"/>
                <a:gd name="T74" fmla="*/ 458 w 538"/>
                <a:gd name="T75" fmla="*/ 408 h 537"/>
                <a:gd name="T76" fmla="*/ 433 w 538"/>
                <a:gd name="T77" fmla="*/ 437 h 537"/>
                <a:gd name="T78" fmla="*/ 433 w 538"/>
                <a:gd name="T79" fmla="*/ 437 h 537"/>
                <a:gd name="T80" fmla="*/ 374 w 538"/>
                <a:gd name="T81" fmla="*/ 482 h 537"/>
                <a:gd name="T82" fmla="*/ 382 w 538"/>
                <a:gd name="T83" fmla="*/ 495 h 537"/>
                <a:gd name="T84" fmla="*/ 339 w 538"/>
                <a:gd name="T85" fmla="*/ 496 h 537"/>
                <a:gd name="T86" fmla="*/ 305 w 538"/>
                <a:gd name="T87" fmla="*/ 532 h 537"/>
                <a:gd name="T88" fmla="*/ 305 w 538"/>
                <a:gd name="T89" fmla="*/ 532 h 537"/>
                <a:gd name="T90" fmla="*/ 267 w 538"/>
                <a:gd name="T91" fmla="*/ 506 h 537"/>
                <a:gd name="T92" fmla="*/ 265 w 538"/>
                <a:gd name="T93" fmla="*/ 537 h 537"/>
                <a:gd name="T94" fmla="*/ 229 w 538"/>
                <a:gd name="T95" fmla="*/ 501 h 537"/>
                <a:gd name="T96" fmla="*/ 194 w 538"/>
                <a:gd name="T97" fmla="*/ 491 h 537"/>
                <a:gd name="T98" fmla="*/ 194 w 538"/>
                <a:gd name="T99" fmla="*/ 491 h 537"/>
                <a:gd name="T100" fmla="*/ 129 w 538"/>
                <a:gd name="T101" fmla="*/ 457 h 537"/>
                <a:gd name="T102" fmla="*/ 121 w 538"/>
                <a:gd name="T103" fmla="*/ 470 h 537"/>
                <a:gd name="T104" fmla="*/ 99 w 538"/>
                <a:gd name="T105" fmla="*/ 431 h 537"/>
                <a:gd name="T106" fmla="*/ 52 w 538"/>
                <a:gd name="T107" fmla="*/ 428 h 537"/>
                <a:gd name="T108" fmla="*/ 74 w 538"/>
                <a:gd name="T109" fmla="*/ 40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8" h="537">
                  <a:moveTo>
                    <a:pt x="57" y="375"/>
                  </a:moveTo>
                  <a:lnTo>
                    <a:pt x="41" y="338"/>
                  </a:lnTo>
                  <a:lnTo>
                    <a:pt x="13" y="351"/>
                  </a:lnTo>
                  <a:lnTo>
                    <a:pt x="28" y="387"/>
                  </a:lnTo>
                  <a:lnTo>
                    <a:pt x="57" y="375"/>
                  </a:lnTo>
                  <a:close/>
                  <a:moveTo>
                    <a:pt x="41" y="338"/>
                  </a:moveTo>
                  <a:lnTo>
                    <a:pt x="42" y="340"/>
                  </a:lnTo>
                  <a:lnTo>
                    <a:pt x="42" y="342"/>
                  </a:lnTo>
                  <a:lnTo>
                    <a:pt x="27" y="344"/>
                  </a:lnTo>
                  <a:lnTo>
                    <a:pt x="41" y="338"/>
                  </a:lnTo>
                  <a:close/>
                  <a:moveTo>
                    <a:pt x="42" y="342"/>
                  </a:moveTo>
                  <a:lnTo>
                    <a:pt x="37" y="301"/>
                  </a:lnTo>
                  <a:lnTo>
                    <a:pt x="6" y="305"/>
                  </a:lnTo>
                  <a:lnTo>
                    <a:pt x="11" y="346"/>
                  </a:lnTo>
                  <a:lnTo>
                    <a:pt x="42" y="342"/>
                  </a:lnTo>
                  <a:close/>
                  <a:moveTo>
                    <a:pt x="6" y="305"/>
                  </a:moveTo>
                  <a:lnTo>
                    <a:pt x="7" y="307"/>
                  </a:lnTo>
                  <a:lnTo>
                    <a:pt x="6" y="305"/>
                  </a:lnTo>
                  <a:lnTo>
                    <a:pt x="22" y="303"/>
                  </a:lnTo>
                  <a:lnTo>
                    <a:pt x="6" y="305"/>
                  </a:lnTo>
                  <a:close/>
                  <a:moveTo>
                    <a:pt x="37" y="301"/>
                  </a:moveTo>
                  <a:lnTo>
                    <a:pt x="32" y="264"/>
                  </a:lnTo>
                  <a:lnTo>
                    <a:pt x="0" y="268"/>
                  </a:lnTo>
                  <a:lnTo>
                    <a:pt x="6" y="305"/>
                  </a:lnTo>
                  <a:lnTo>
                    <a:pt x="37" y="301"/>
                  </a:lnTo>
                  <a:close/>
                  <a:moveTo>
                    <a:pt x="32" y="264"/>
                  </a:moveTo>
                  <a:lnTo>
                    <a:pt x="32" y="266"/>
                  </a:lnTo>
                  <a:lnTo>
                    <a:pt x="32" y="268"/>
                  </a:lnTo>
                  <a:lnTo>
                    <a:pt x="16" y="266"/>
                  </a:lnTo>
                  <a:lnTo>
                    <a:pt x="32" y="264"/>
                  </a:lnTo>
                  <a:close/>
                  <a:moveTo>
                    <a:pt x="32" y="268"/>
                  </a:moveTo>
                  <a:lnTo>
                    <a:pt x="37" y="226"/>
                  </a:lnTo>
                  <a:lnTo>
                    <a:pt x="6" y="222"/>
                  </a:lnTo>
                  <a:lnTo>
                    <a:pt x="0" y="264"/>
                  </a:lnTo>
                  <a:lnTo>
                    <a:pt x="32" y="268"/>
                  </a:lnTo>
                  <a:close/>
                  <a:moveTo>
                    <a:pt x="37" y="226"/>
                  </a:moveTo>
                  <a:lnTo>
                    <a:pt x="37" y="227"/>
                  </a:lnTo>
                  <a:lnTo>
                    <a:pt x="36" y="228"/>
                  </a:lnTo>
                  <a:lnTo>
                    <a:pt x="22" y="224"/>
                  </a:lnTo>
                  <a:lnTo>
                    <a:pt x="37" y="226"/>
                  </a:lnTo>
                  <a:close/>
                  <a:moveTo>
                    <a:pt x="36" y="228"/>
                  </a:moveTo>
                  <a:lnTo>
                    <a:pt x="47" y="191"/>
                  </a:lnTo>
                  <a:lnTo>
                    <a:pt x="17" y="183"/>
                  </a:lnTo>
                  <a:lnTo>
                    <a:pt x="7" y="220"/>
                  </a:lnTo>
                  <a:lnTo>
                    <a:pt x="36" y="228"/>
                  </a:lnTo>
                  <a:close/>
                  <a:moveTo>
                    <a:pt x="47" y="191"/>
                  </a:moveTo>
                  <a:lnTo>
                    <a:pt x="58" y="155"/>
                  </a:lnTo>
                  <a:lnTo>
                    <a:pt x="27" y="147"/>
                  </a:lnTo>
                  <a:lnTo>
                    <a:pt x="17" y="183"/>
                  </a:lnTo>
                  <a:lnTo>
                    <a:pt x="47" y="191"/>
                  </a:lnTo>
                  <a:close/>
                  <a:moveTo>
                    <a:pt x="58" y="155"/>
                  </a:moveTo>
                  <a:lnTo>
                    <a:pt x="57" y="158"/>
                  </a:lnTo>
                  <a:lnTo>
                    <a:pt x="56" y="160"/>
                  </a:lnTo>
                  <a:lnTo>
                    <a:pt x="42" y="151"/>
                  </a:lnTo>
                  <a:lnTo>
                    <a:pt x="58" y="155"/>
                  </a:lnTo>
                  <a:close/>
                  <a:moveTo>
                    <a:pt x="56" y="160"/>
                  </a:moveTo>
                  <a:lnTo>
                    <a:pt x="76" y="128"/>
                  </a:lnTo>
                  <a:lnTo>
                    <a:pt x="50" y="111"/>
                  </a:lnTo>
                  <a:lnTo>
                    <a:pt x="29" y="143"/>
                  </a:lnTo>
                  <a:lnTo>
                    <a:pt x="56" y="160"/>
                  </a:lnTo>
                  <a:close/>
                  <a:moveTo>
                    <a:pt x="76" y="128"/>
                  </a:moveTo>
                  <a:lnTo>
                    <a:pt x="76" y="129"/>
                  </a:lnTo>
                  <a:lnTo>
                    <a:pt x="75" y="129"/>
                  </a:lnTo>
                  <a:lnTo>
                    <a:pt x="64" y="120"/>
                  </a:lnTo>
                  <a:lnTo>
                    <a:pt x="76" y="128"/>
                  </a:lnTo>
                  <a:close/>
                  <a:moveTo>
                    <a:pt x="75" y="129"/>
                  </a:moveTo>
                  <a:lnTo>
                    <a:pt x="101" y="99"/>
                  </a:lnTo>
                  <a:lnTo>
                    <a:pt x="77" y="78"/>
                  </a:lnTo>
                  <a:lnTo>
                    <a:pt x="51" y="110"/>
                  </a:lnTo>
                  <a:lnTo>
                    <a:pt x="75" y="129"/>
                  </a:lnTo>
                  <a:close/>
                  <a:moveTo>
                    <a:pt x="101" y="99"/>
                  </a:moveTo>
                  <a:lnTo>
                    <a:pt x="100" y="100"/>
                  </a:lnTo>
                  <a:lnTo>
                    <a:pt x="99" y="101"/>
                  </a:lnTo>
                  <a:lnTo>
                    <a:pt x="89" y="88"/>
                  </a:lnTo>
                  <a:lnTo>
                    <a:pt x="101" y="99"/>
                  </a:lnTo>
                  <a:close/>
                  <a:moveTo>
                    <a:pt x="99" y="101"/>
                  </a:moveTo>
                  <a:lnTo>
                    <a:pt x="131" y="74"/>
                  </a:lnTo>
                  <a:lnTo>
                    <a:pt x="111" y="50"/>
                  </a:lnTo>
                  <a:lnTo>
                    <a:pt x="79" y="76"/>
                  </a:lnTo>
                  <a:lnTo>
                    <a:pt x="99" y="101"/>
                  </a:lnTo>
                  <a:close/>
                  <a:moveTo>
                    <a:pt x="131" y="74"/>
                  </a:moveTo>
                  <a:lnTo>
                    <a:pt x="130" y="75"/>
                  </a:lnTo>
                  <a:lnTo>
                    <a:pt x="129" y="76"/>
                  </a:lnTo>
                  <a:lnTo>
                    <a:pt x="121" y="62"/>
                  </a:lnTo>
                  <a:lnTo>
                    <a:pt x="131" y="74"/>
                  </a:lnTo>
                  <a:close/>
                  <a:moveTo>
                    <a:pt x="129" y="76"/>
                  </a:moveTo>
                  <a:lnTo>
                    <a:pt x="165" y="55"/>
                  </a:lnTo>
                  <a:lnTo>
                    <a:pt x="149" y="27"/>
                  </a:lnTo>
                  <a:lnTo>
                    <a:pt x="113" y="49"/>
                  </a:lnTo>
                  <a:lnTo>
                    <a:pt x="129" y="76"/>
                  </a:lnTo>
                  <a:close/>
                  <a:moveTo>
                    <a:pt x="165" y="55"/>
                  </a:moveTo>
                  <a:lnTo>
                    <a:pt x="165" y="56"/>
                  </a:lnTo>
                  <a:lnTo>
                    <a:pt x="164" y="56"/>
                  </a:lnTo>
                  <a:lnTo>
                    <a:pt x="158" y="42"/>
                  </a:lnTo>
                  <a:lnTo>
                    <a:pt x="165" y="55"/>
                  </a:lnTo>
                  <a:close/>
                  <a:moveTo>
                    <a:pt x="164" y="56"/>
                  </a:moveTo>
                  <a:lnTo>
                    <a:pt x="200" y="41"/>
                  </a:lnTo>
                  <a:lnTo>
                    <a:pt x="188" y="11"/>
                  </a:lnTo>
                  <a:lnTo>
                    <a:pt x="151" y="27"/>
                  </a:lnTo>
                  <a:lnTo>
                    <a:pt x="164" y="56"/>
                  </a:lnTo>
                  <a:close/>
                  <a:moveTo>
                    <a:pt x="200" y="41"/>
                  </a:moveTo>
                  <a:lnTo>
                    <a:pt x="198" y="41"/>
                  </a:lnTo>
                  <a:lnTo>
                    <a:pt x="195" y="42"/>
                  </a:lnTo>
                  <a:lnTo>
                    <a:pt x="194" y="25"/>
                  </a:lnTo>
                  <a:lnTo>
                    <a:pt x="200" y="41"/>
                  </a:lnTo>
                  <a:close/>
                  <a:moveTo>
                    <a:pt x="195" y="42"/>
                  </a:moveTo>
                  <a:lnTo>
                    <a:pt x="237" y="36"/>
                  </a:lnTo>
                  <a:lnTo>
                    <a:pt x="234" y="5"/>
                  </a:lnTo>
                  <a:lnTo>
                    <a:pt x="192" y="10"/>
                  </a:lnTo>
                  <a:lnTo>
                    <a:pt x="195" y="42"/>
                  </a:lnTo>
                  <a:close/>
                  <a:moveTo>
                    <a:pt x="233" y="5"/>
                  </a:moveTo>
                  <a:lnTo>
                    <a:pt x="231" y="5"/>
                  </a:lnTo>
                  <a:lnTo>
                    <a:pt x="234" y="5"/>
                  </a:lnTo>
                  <a:lnTo>
                    <a:pt x="236" y="20"/>
                  </a:lnTo>
                  <a:lnTo>
                    <a:pt x="233" y="5"/>
                  </a:lnTo>
                  <a:close/>
                  <a:moveTo>
                    <a:pt x="238" y="36"/>
                  </a:moveTo>
                  <a:lnTo>
                    <a:pt x="274" y="30"/>
                  </a:lnTo>
                  <a:lnTo>
                    <a:pt x="270" y="0"/>
                  </a:lnTo>
                  <a:lnTo>
                    <a:pt x="233" y="5"/>
                  </a:lnTo>
                  <a:lnTo>
                    <a:pt x="238" y="36"/>
                  </a:lnTo>
                  <a:close/>
                  <a:moveTo>
                    <a:pt x="274" y="30"/>
                  </a:moveTo>
                  <a:lnTo>
                    <a:pt x="272" y="31"/>
                  </a:lnTo>
                  <a:lnTo>
                    <a:pt x="270" y="30"/>
                  </a:lnTo>
                  <a:lnTo>
                    <a:pt x="272" y="15"/>
                  </a:lnTo>
                  <a:lnTo>
                    <a:pt x="274" y="30"/>
                  </a:lnTo>
                  <a:close/>
                  <a:moveTo>
                    <a:pt x="270" y="30"/>
                  </a:moveTo>
                  <a:lnTo>
                    <a:pt x="306" y="36"/>
                  </a:lnTo>
                  <a:lnTo>
                    <a:pt x="311" y="5"/>
                  </a:lnTo>
                  <a:lnTo>
                    <a:pt x="274" y="0"/>
                  </a:lnTo>
                  <a:lnTo>
                    <a:pt x="270" y="30"/>
                  </a:lnTo>
                  <a:close/>
                  <a:moveTo>
                    <a:pt x="306" y="36"/>
                  </a:moveTo>
                  <a:lnTo>
                    <a:pt x="306" y="35"/>
                  </a:lnTo>
                  <a:lnTo>
                    <a:pt x="304" y="35"/>
                  </a:lnTo>
                  <a:lnTo>
                    <a:pt x="308" y="20"/>
                  </a:lnTo>
                  <a:lnTo>
                    <a:pt x="306" y="36"/>
                  </a:lnTo>
                  <a:close/>
                  <a:moveTo>
                    <a:pt x="304" y="35"/>
                  </a:moveTo>
                  <a:lnTo>
                    <a:pt x="346" y="46"/>
                  </a:lnTo>
                  <a:lnTo>
                    <a:pt x="354" y="16"/>
                  </a:lnTo>
                  <a:lnTo>
                    <a:pt x="313" y="5"/>
                  </a:lnTo>
                  <a:lnTo>
                    <a:pt x="304" y="35"/>
                  </a:lnTo>
                  <a:close/>
                  <a:moveTo>
                    <a:pt x="346" y="46"/>
                  </a:moveTo>
                  <a:lnTo>
                    <a:pt x="345" y="46"/>
                  </a:lnTo>
                  <a:lnTo>
                    <a:pt x="343" y="45"/>
                  </a:lnTo>
                  <a:lnTo>
                    <a:pt x="350" y="31"/>
                  </a:lnTo>
                  <a:lnTo>
                    <a:pt x="346" y="46"/>
                  </a:lnTo>
                  <a:close/>
                  <a:moveTo>
                    <a:pt x="343" y="45"/>
                  </a:moveTo>
                  <a:lnTo>
                    <a:pt x="375" y="61"/>
                  </a:lnTo>
                  <a:lnTo>
                    <a:pt x="389" y="32"/>
                  </a:lnTo>
                  <a:lnTo>
                    <a:pt x="357" y="17"/>
                  </a:lnTo>
                  <a:lnTo>
                    <a:pt x="343" y="45"/>
                  </a:lnTo>
                  <a:close/>
                  <a:moveTo>
                    <a:pt x="375" y="61"/>
                  </a:moveTo>
                  <a:lnTo>
                    <a:pt x="374" y="60"/>
                  </a:lnTo>
                  <a:lnTo>
                    <a:pt x="374" y="60"/>
                  </a:lnTo>
                  <a:lnTo>
                    <a:pt x="382" y="47"/>
                  </a:lnTo>
                  <a:lnTo>
                    <a:pt x="375" y="61"/>
                  </a:lnTo>
                  <a:close/>
                  <a:moveTo>
                    <a:pt x="374" y="60"/>
                  </a:moveTo>
                  <a:lnTo>
                    <a:pt x="410" y="81"/>
                  </a:lnTo>
                  <a:lnTo>
                    <a:pt x="426" y="54"/>
                  </a:lnTo>
                  <a:lnTo>
                    <a:pt x="390" y="33"/>
                  </a:lnTo>
                  <a:lnTo>
                    <a:pt x="374" y="60"/>
                  </a:lnTo>
                  <a:close/>
                  <a:moveTo>
                    <a:pt x="410" y="81"/>
                  </a:moveTo>
                  <a:lnTo>
                    <a:pt x="409" y="80"/>
                  </a:lnTo>
                  <a:lnTo>
                    <a:pt x="408" y="79"/>
                  </a:lnTo>
                  <a:lnTo>
                    <a:pt x="419" y="67"/>
                  </a:lnTo>
                  <a:lnTo>
                    <a:pt x="410" y="81"/>
                  </a:lnTo>
                  <a:close/>
                  <a:moveTo>
                    <a:pt x="408" y="79"/>
                  </a:moveTo>
                  <a:lnTo>
                    <a:pt x="435" y="101"/>
                  </a:lnTo>
                  <a:lnTo>
                    <a:pt x="454" y="76"/>
                  </a:lnTo>
                  <a:lnTo>
                    <a:pt x="428" y="55"/>
                  </a:lnTo>
                  <a:lnTo>
                    <a:pt x="408" y="79"/>
                  </a:lnTo>
                  <a:close/>
                  <a:moveTo>
                    <a:pt x="435" y="101"/>
                  </a:moveTo>
                  <a:lnTo>
                    <a:pt x="434" y="100"/>
                  </a:lnTo>
                  <a:lnTo>
                    <a:pt x="433" y="99"/>
                  </a:lnTo>
                  <a:lnTo>
                    <a:pt x="444" y="88"/>
                  </a:lnTo>
                  <a:lnTo>
                    <a:pt x="435" y="101"/>
                  </a:lnTo>
                  <a:close/>
                  <a:moveTo>
                    <a:pt x="433" y="99"/>
                  </a:moveTo>
                  <a:lnTo>
                    <a:pt x="458" y="129"/>
                  </a:lnTo>
                  <a:lnTo>
                    <a:pt x="483" y="110"/>
                  </a:lnTo>
                  <a:lnTo>
                    <a:pt x="456" y="78"/>
                  </a:lnTo>
                  <a:lnTo>
                    <a:pt x="433" y="99"/>
                  </a:lnTo>
                  <a:close/>
                  <a:moveTo>
                    <a:pt x="458" y="129"/>
                  </a:moveTo>
                  <a:lnTo>
                    <a:pt x="457" y="128"/>
                  </a:lnTo>
                  <a:lnTo>
                    <a:pt x="457" y="127"/>
                  </a:lnTo>
                  <a:lnTo>
                    <a:pt x="471" y="120"/>
                  </a:lnTo>
                  <a:lnTo>
                    <a:pt x="458" y="129"/>
                  </a:lnTo>
                  <a:close/>
                  <a:moveTo>
                    <a:pt x="457" y="127"/>
                  </a:moveTo>
                  <a:lnTo>
                    <a:pt x="478" y="164"/>
                  </a:lnTo>
                  <a:lnTo>
                    <a:pt x="505" y="149"/>
                  </a:lnTo>
                  <a:lnTo>
                    <a:pt x="484" y="112"/>
                  </a:lnTo>
                  <a:lnTo>
                    <a:pt x="457" y="127"/>
                  </a:lnTo>
                  <a:close/>
                  <a:moveTo>
                    <a:pt x="478" y="164"/>
                  </a:moveTo>
                  <a:lnTo>
                    <a:pt x="478" y="163"/>
                  </a:lnTo>
                  <a:lnTo>
                    <a:pt x="477" y="162"/>
                  </a:lnTo>
                  <a:lnTo>
                    <a:pt x="491" y="156"/>
                  </a:lnTo>
                  <a:lnTo>
                    <a:pt x="478" y="164"/>
                  </a:lnTo>
                  <a:close/>
                  <a:moveTo>
                    <a:pt x="477" y="162"/>
                  </a:moveTo>
                  <a:lnTo>
                    <a:pt x="493" y="199"/>
                  </a:lnTo>
                  <a:lnTo>
                    <a:pt x="522" y="186"/>
                  </a:lnTo>
                  <a:lnTo>
                    <a:pt x="506" y="150"/>
                  </a:lnTo>
                  <a:lnTo>
                    <a:pt x="477" y="162"/>
                  </a:lnTo>
                  <a:close/>
                  <a:moveTo>
                    <a:pt x="493" y="199"/>
                  </a:moveTo>
                  <a:lnTo>
                    <a:pt x="492" y="198"/>
                  </a:lnTo>
                  <a:lnTo>
                    <a:pt x="492" y="197"/>
                  </a:lnTo>
                  <a:lnTo>
                    <a:pt x="507" y="193"/>
                  </a:lnTo>
                  <a:lnTo>
                    <a:pt x="493" y="199"/>
                  </a:lnTo>
                  <a:close/>
                  <a:moveTo>
                    <a:pt x="492" y="197"/>
                  </a:moveTo>
                  <a:lnTo>
                    <a:pt x="502" y="238"/>
                  </a:lnTo>
                  <a:lnTo>
                    <a:pt x="533" y="231"/>
                  </a:lnTo>
                  <a:lnTo>
                    <a:pt x="523" y="189"/>
                  </a:lnTo>
                  <a:lnTo>
                    <a:pt x="492" y="197"/>
                  </a:lnTo>
                  <a:close/>
                  <a:moveTo>
                    <a:pt x="502" y="238"/>
                  </a:moveTo>
                  <a:lnTo>
                    <a:pt x="502" y="237"/>
                  </a:lnTo>
                  <a:lnTo>
                    <a:pt x="502" y="236"/>
                  </a:lnTo>
                  <a:lnTo>
                    <a:pt x="518" y="234"/>
                  </a:lnTo>
                  <a:lnTo>
                    <a:pt x="502" y="238"/>
                  </a:lnTo>
                  <a:close/>
                  <a:moveTo>
                    <a:pt x="502" y="236"/>
                  </a:moveTo>
                  <a:lnTo>
                    <a:pt x="507" y="273"/>
                  </a:lnTo>
                  <a:lnTo>
                    <a:pt x="538" y="269"/>
                  </a:lnTo>
                  <a:lnTo>
                    <a:pt x="533" y="232"/>
                  </a:lnTo>
                  <a:lnTo>
                    <a:pt x="502" y="236"/>
                  </a:lnTo>
                  <a:close/>
                  <a:moveTo>
                    <a:pt x="507" y="273"/>
                  </a:moveTo>
                  <a:lnTo>
                    <a:pt x="507" y="271"/>
                  </a:lnTo>
                  <a:lnTo>
                    <a:pt x="507" y="269"/>
                  </a:lnTo>
                  <a:lnTo>
                    <a:pt x="523" y="271"/>
                  </a:lnTo>
                  <a:lnTo>
                    <a:pt x="507" y="273"/>
                  </a:lnTo>
                  <a:close/>
                  <a:moveTo>
                    <a:pt x="507" y="269"/>
                  </a:moveTo>
                  <a:lnTo>
                    <a:pt x="502" y="311"/>
                  </a:lnTo>
                  <a:lnTo>
                    <a:pt x="533" y="315"/>
                  </a:lnTo>
                  <a:lnTo>
                    <a:pt x="538" y="273"/>
                  </a:lnTo>
                  <a:lnTo>
                    <a:pt x="507" y="269"/>
                  </a:lnTo>
                  <a:close/>
                  <a:moveTo>
                    <a:pt x="502" y="311"/>
                  </a:moveTo>
                  <a:lnTo>
                    <a:pt x="502" y="310"/>
                  </a:lnTo>
                  <a:lnTo>
                    <a:pt x="502" y="309"/>
                  </a:lnTo>
                  <a:lnTo>
                    <a:pt x="518" y="313"/>
                  </a:lnTo>
                  <a:lnTo>
                    <a:pt x="502" y="311"/>
                  </a:lnTo>
                  <a:close/>
                  <a:moveTo>
                    <a:pt x="502" y="309"/>
                  </a:moveTo>
                  <a:lnTo>
                    <a:pt x="492" y="345"/>
                  </a:lnTo>
                  <a:lnTo>
                    <a:pt x="523" y="354"/>
                  </a:lnTo>
                  <a:lnTo>
                    <a:pt x="533" y="317"/>
                  </a:lnTo>
                  <a:lnTo>
                    <a:pt x="502" y="309"/>
                  </a:lnTo>
                  <a:close/>
                  <a:moveTo>
                    <a:pt x="492" y="345"/>
                  </a:moveTo>
                  <a:lnTo>
                    <a:pt x="492" y="344"/>
                  </a:lnTo>
                  <a:lnTo>
                    <a:pt x="493" y="343"/>
                  </a:lnTo>
                  <a:lnTo>
                    <a:pt x="507" y="350"/>
                  </a:lnTo>
                  <a:lnTo>
                    <a:pt x="492" y="345"/>
                  </a:lnTo>
                  <a:close/>
                  <a:moveTo>
                    <a:pt x="493" y="343"/>
                  </a:moveTo>
                  <a:lnTo>
                    <a:pt x="477" y="380"/>
                  </a:lnTo>
                  <a:lnTo>
                    <a:pt x="506" y="392"/>
                  </a:lnTo>
                  <a:lnTo>
                    <a:pt x="522" y="356"/>
                  </a:lnTo>
                  <a:lnTo>
                    <a:pt x="493" y="343"/>
                  </a:lnTo>
                  <a:close/>
                  <a:moveTo>
                    <a:pt x="477" y="380"/>
                  </a:moveTo>
                  <a:lnTo>
                    <a:pt x="478" y="378"/>
                  </a:lnTo>
                  <a:lnTo>
                    <a:pt x="479" y="377"/>
                  </a:lnTo>
                  <a:lnTo>
                    <a:pt x="491" y="386"/>
                  </a:lnTo>
                  <a:lnTo>
                    <a:pt x="477" y="380"/>
                  </a:lnTo>
                  <a:close/>
                  <a:moveTo>
                    <a:pt x="479" y="377"/>
                  </a:moveTo>
                  <a:lnTo>
                    <a:pt x="457" y="409"/>
                  </a:lnTo>
                  <a:lnTo>
                    <a:pt x="484" y="426"/>
                  </a:lnTo>
                  <a:lnTo>
                    <a:pt x="504" y="394"/>
                  </a:lnTo>
                  <a:lnTo>
                    <a:pt x="479" y="377"/>
                  </a:lnTo>
                  <a:close/>
                  <a:moveTo>
                    <a:pt x="457" y="409"/>
                  </a:moveTo>
                  <a:lnTo>
                    <a:pt x="457" y="409"/>
                  </a:lnTo>
                  <a:lnTo>
                    <a:pt x="458" y="408"/>
                  </a:lnTo>
                  <a:lnTo>
                    <a:pt x="471" y="417"/>
                  </a:lnTo>
                  <a:lnTo>
                    <a:pt x="457" y="409"/>
                  </a:lnTo>
                  <a:close/>
                  <a:moveTo>
                    <a:pt x="458" y="408"/>
                  </a:moveTo>
                  <a:lnTo>
                    <a:pt x="433" y="438"/>
                  </a:lnTo>
                  <a:lnTo>
                    <a:pt x="456" y="459"/>
                  </a:lnTo>
                  <a:lnTo>
                    <a:pt x="483" y="427"/>
                  </a:lnTo>
                  <a:lnTo>
                    <a:pt x="458" y="408"/>
                  </a:lnTo>
                  <a:close/>
                  <a:moveTo>
                    <a:pt x="433" y="438"/>
                  </a:moveTo>
                  <a:lnTo>
                    <a:pt x="433" y="438"/>
                  </a:lnTo>
                  <a:lnTo>
                    <a:pt x="433" y="437"/>
                  </a:lnTo>
                  <a:lnTo>
                    <a:pt x="444" y="448"/>
                  </a:lnTo>
                  <a:lnTo>
                    <a:pt x="433" y="438"/>
                  </a:lnTo>
                  <a:close/>
                  <a:moveTo>
                    <a:pt x="433" y="437"/>
                  </a:moveTo>
                  <a:lnTo>
                    <a:pt x="407" y="464"/>
                  </a:lnTo>
                  <a:lnTo>
                    <a:pt x="430" y="486"/>
                  </a:lnTo>
                  <a:lnTo>
                    <a:pt x="455" y="460"/>
                  </a:lnTo>
                  <a:lnTo>
                    <a:pt x="433" y="437"/>
                  </a:lnTo>
                  <a:close/>
                  <a:moveTo>
                    <a:pt x="407" y="464"/>
                  </a:moveTo>
                  <a:lnTo>
                    <a:pt x="408" y="462"/>
                  </a:lnTo>
                  <a:lnTo>
                    <a:pt x="410" y="461"/>
                  </a:lnTo>
                  <a:lnTo>
                    <a:pt x="419" y="475"/>
                  </a:lnTo>
                  <a:lnTo>
                    <a:pt x="407" y="464"/>
                  </a:lnTo>
                  <a:close/>
                  <a:moveTo>
                    <a:pt x="410" y="461"/>
                  </a:moveTo>
                  <a:lnTo>
                    <a:pt x="374" y="482"/>
                  </a:lnTo>
                  <a:lnTo>
                    <a:pt x="390" y="510"/>
                  </a:lnTo>
                  <a:lnTo>
                    <a:pt x="426" y="488"/>
                  </a:lnTo>
                  <a:lnTo>
                    <a:pt x="410" y="461"/>
                  </a:lnTo>
                  <a:close/>
                  <a:moveTo>
                    <a:pt x="374" y="482"/>
                  </a:moveTo>
                  <a:lnTo>
                    <a:pt x="375" y="482"/>
                  </a:lnTo>
                  <a:lnTo>
                    <a:pt x="376" y="481"/>
                  </a:lnTo>
                  <a:lnTo>
                    <a:pt x="382" y="495"/>
                  </a:lnTo>
                  <a:lnTo>
                    <a:pt x="374" y="482"/>
                  </a:lnTo>
                  <a:close/>
                  <a:moveTo>
                    <a:pt x="376" y="481"/>
                  </a:moveTo>
                  <a:lnTo>
                    <a:pt x="339" y="496"/>
                  </a:lnTo>
                  <a:lnTo>
                    <a:pt x="351" y="526"/>
                  </a:lnTo>
                  <a:lnTo>
                    <a:pt x="388" y="510"/>
                  </a:lnTo>
                  <a:lnTo>
                    <a:pt x="376" y="481"/>
                  </a:lnTo>
                  <a:close/>
                  <a:moveTo>
                    <a:pt x="339" y="496"/>
                  </a:moveTo>
                  <a:lnTo>
                    <a:pt x="341" y="496"/>
                  </a:lnTo>
                  <a:lnTo>
                    <a:pt x="343" y="495"/>
                  </a:lnTo>
                  <a:lnTo>
                    <a:pt x="345" y="512"/>
                  </a:lnTo>
                  <a:lnTo>
                    <a:pt x="339" y="496"/>
                  </a:lnTo>
                  <a:close/>
                  <a:moveTo>
                    <a:pt x="343" y="495"/>
                  </a:moveTo>
                  <a:lnTo>
                    <a:pt x="301" y="500"/>
                  </a:lnTo>
                  <a:lnTo>
                    <a:pt x="305" y="532"/>
                  </a:lnTo>
                  <a:lnTo>
                    <a:pt x="347" y="527"/>
                  </a:lnTo>
                  <a:lnTo>
                    <a:pt x="343" y="495"/>
                  </a:lnTo>
                  <a:close/>
                  <a:moveTo>
                    <a:pt x="305" y="532"/>
                  </a:moveTo>
                  <a:lnTo>
                    <a:pt x="307" y="532"/>
                  </a:lnTo>
                  <a:lnTo>
                    <a:pt x="305" y="532"/>
                  </a:lnTo>
                  <a:lnTo>
                    <a:pt x="303" y="517"/>
                  </a:lnTo>
                  <a:lnTo>
                    <a:pt x="305" y="532"/>
                  </a:lnTo>
                  <a:close/>
                  <a:moveTo>
                    <a:pt x="301" y="500"/>
                  </a:moveTo>
                  <a:lnTo>
                    <a:pt x="265" y="507"/>
                  </a:lnTo>
                  <a:lnTo>
                    <a:pt x="269" y="537"/>
                  </a:lnTo>
                  <a:lnTo>
                    <a:pt x="305" y="532"/>
                  </a:lnTo>
                  <a:lnTo>
                    <a:pt x="301" y="500"/>
                  </a:lnTo>
                  <a:close/>
                  <a:moveTo>
                    <a:pt x="265" y="507"/>
                  </a:moveTo>
                  <a:lnTo>
                    <a:pt x="267" y="506"/>
                  </a:lnTo>
                  <a:lnTo>
                    <a:pt x="269" y="507"/>
                  </a:lnTo>
                  <a:lnTo>
                    <a:pt x="267" y="522"/>
                  </a:lnTo>
                  <a:lnTo>
                    <a:pt x="265" y="507"/>
                  </a:lnTo>
                  <a:close/>
                  <a:moveTo>
                    <a:pt x="269" y="507"/>
                  </a:moveTo>
                  <a:lnTo>
                    <a:pt x="227" y="500"/>
                  </a:lnTo>
                  <a:lnTo>
                    <a:pt x="223" y="532"/>
                  </a:lnTo>
                  <a:lnTo>
                    <a:pt x="265" y="537"/>
                  </a:lnTo>
                  <a:lnTo>
                    <a:pt x="269" y="507"/>
                  </a:lnTo>
                  <a:close/>
                  <a:moveTo>
                    <a:pt x="227" y="500"/>
                  </a:moveTo>
                  <a:lnTo>
                    <a:pt x="229" y="501"/>
                  </a:lnTo>
                  <a:lnTo>
                    <a:pt x="229" y="501"/>
                  </a:lnTo>
                  <a:lnTo>
                    <a:pt x="225" y="517"/>
                  </a:lnTo>
                  <a:lnTo>
                    <a:pt x="227" y="500"/>
                  </a:lnTo>
                  <a:close/>
                  <a:moveTo>
                    <a:pt x="229" y="501"/>
                  </a:moveTo>
                  <a:lnTo>
                    <a:pt x="193" y="491"/>
                  </a:lnTo>
                  <a:lnTo>
                    <a:pt x="184" y="521"/>
                  </a:lnTo>
                  <a:lnTo>
                    <a:pt x="221" y="532"/>
                  </a:lnTo>
                  <a:lnTo>
                    <a:pt x="229" y="501"/>
                  </a:lnTo>
                  <a:close/>
                  <a:moveTo>
                    <a:pt x="193" y="491"/>
                  </a:moveTo>
                  <a:lnTo>
                    <a:pt x="194" y="491"/>
                  </a:lnTo>
                  <a:lnTo>
                    <a:pt x="194" y="491"/>
                  </a:lnTo>
                  <a:lnTo>
                    <a:pt x="188" y="507"/>
                  </a:lnTo>
                  <a:lnTo>
                    <a:pt x="193" y="491"/>
                  </a:lnTo>
                  <a:close/>
                  <a:moveTo>
                    <a:pt x="194" y="491"/>
                  </a:moveTo>
                  <a:lnTo>
                    <a:pt x="159" y="476"/>
                  </a:lnTo>
                  <a:lnTo>
                    <a:pt x="146" y="505"/>
                  </a:lnTo>
                  <a:lnTo>
                    <a:pt x="182" y="521"/>
                  </a:lnTo>
                  <a:lnTo>
                    <a:pt x="194" y="491"/>
                  </a:lnTo>
                  <a:close/>
                  <a:moveTo>
                    <a:pt x="159" y="476"/>
                  </a:moveTo>
                  <a:lnTo>
                    <a:pt x="160" y="477"/>
                  </a:lnTo>
                  <a:lnTo>
                    <a:pt x="161" y="477"/>
                  </a:lnTo>
                  <a:lnTo>
                    <a:pt x="152" y="490"/>
                  </a:lnTo>
                  <a:lnTo>
                    <a:pt x="159" y="476"/>
                  </a:lnTo>
                  <a:close/>
                  <a:moveTo>
                    <a:pt x="161" y="477"/>
                  </a:moveTo>
                  <a:lnTo>
                    <a:pt x="129" y="457"/>
                  </a:lnTo>
                  <a:lnTo>
                    <a:pt x="112" y="483"/>
                  </a:lnTo>
                  <a:lnTo>
                    <a:pt x="143" y="503"/>
                  </a:lnTo>
                  <a:lnTo>
                    <a:pt x="161" y="477"/>
                  </a:lnTo>
                  <a:close/>
                  <a:moveTo>
                    <a:pt x="129" y="457"/>
                  </a:moveTo>
                  <a:lnTo>
                    <a:pt x="130" y="457"/>
                  </a:lnTo>
                  <a:lnTo>
                    <a:pt x="131" y="458"/>
                  </a:lnTo>
                  <a:lnTo>
                    <a:pt x="121" y="470"/>
                  </a:lnTo>
                  <a:lnTo>
                    <a:pt x="129" y="457"/>
                  </a:lnTo>
                  <a:close/>
                  <a:moveTo>
                    <a:pt x="131" y="458"/>
                  </a:moveTo>
                  <a:lnTo>
                    <a:pt x="99" y="431"/>
                  </a:lnTo>
                  <a:lnTo>
                    <a:pt x="79" y="456"/>
                  </a:lnTo>
                  <a:lnTo>
                    <a:pt x="111" y="481"/>
                  </a:lnTo>
                  <a:lnTo>
                    <a:pt x="131" y="458"/>
                  </a:lnTo>
                  <a:close/>
                  <a:moveTo>
                    <a:pt x="99" y="431"/>
                  </a:moveTo>
                  <a:lnTo>
                    <a:pt x="100" y="432"/>
                  </a:lnTo>
                  <a:lnTo>
                    <a:pt x="100" y="432"/>
                  </a:lnTo>
                  <a:lnTo>
                    <a:pt x="89" y="443"/>
                  </a:lnTo>
                  <a:lnTo>
                    <a:pt x="99" y="431"/>
                  </a:lnTo>
                  <a:close/>
                  <a:moveTo>
                    <a:pt x="100" y="432"/>
                  </a:moveTo>
                  <a:lnTo>
                    <a:pt x="74" y="407"/>
                  </a:lnTo>
                  <a:lnTo>
                    <a:pt x="52" y="428"/>
                  </a:lnTo>
                  <a:lnTo>
                    <a:pt x="78" y="455"/>
                  </a:lnTo>
                  <a:lnTo>
                    <a:pt x="100" y="432"/>
                  </a:lnTo>
                  <a:close/>
                  <a:moveTo>
                    <a:pt x="74" y="407"/>
                  </a:moveTo>
                  <a:lnTo>
                    <a:pt x="76" y="408"/>
                  </a:lnTo>
                  <a:lnTo>
                    <a:pt x="77" y="410"/>
                  </a:lnTo>
                  <a:lnTo>
                    <a:pt x="64" y="417"/>
                  </a:lnTo>
                  <a:lnTo>
                    <a:pt x="74" y="407"/>
                  </a:lnTo>
                  <a:close/>
                  <a:moveTo>
                    <a:pt x="77" y="410"/>
                  </a:moveTo>
                  <a:lnTo>
                    <a:pt x="56" y="373"/>
                  </a:lnTo>
                  <a:lnTo>
                    <a:pt x="29" y="388"/>
                  </a:lnTo>
                  <a:lnTo>
                    <a:pt x="49" y="425"/>
                  </a:lnTo>
                  <a:lnTo>
                    <a:pt x="77" y="41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79" name="Freeform 267">
              <a:extLst>
                <a:ext uri="{FF2B5EF4-FFF2-40B4-BE49-F238E27FC236}">
                  <a16:creationId xmlns:a16="http://schemas.microsoft.com/office/drawing/2014/main" id="{8A1C51DC-3C5C-9AEF-4299-626827778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337"/>
              <a:ext cx="100" cy="100"/>
            </a:xfrm>
            <a:custGeom>
              <a:avLst/>
              <a:gdLst>
                <a:gd name="T0" fmla="*/ 418 w 501"/>
                <a:gd name="T1" fmla="*/ 63 h 501"/>
                <a:gd name="T2" fmla="*/ 386 w 501"/>
                <a:gd name="T3" fmla="*/ 42 h 501"/>
                <a:gd name="T4" fmla="*/ 349 w 501"/>
                <a:gd name="T5" fmla="*/ 21 h 501"/>
                <a:gd name="T6" fmla="*/ 313 w 501"/>
                <a:gd name="T7" fmla="*/ 11 h 501"/>
                <a:gd name="T8" fmla="*/ 277 w 501"/>
                <a:gd name="T9" fmla="*/ 0 h 501"/>
                <a:gd name="T10" fmla="*/ 240 w 501"/>
                <a:gd name="T11" fmla="*/ 0 h 501"/>
                <a:gd name="T12" fmla="*/ 198 w 501"/>
                <a:gd name="T13" fmla="*/ 6 h 501"/>
                <a:gd name="T14" fmla="*/ 162 w 501"/>
                <a:gd name="T15" fmla="*/ 16 h 501"/>
                <a:gd name="T16" fmla="*/ 125 w 501"/>
                <a:gd name="T17" fmla="*/ 31 h 501"/>
                <a:gd name="T18" fmla="*/ 93 w 501"/>
                <a:gd name="T19" fmla="*/ 58 h 501"/>
                <a:gd name="T20" fmla="*/ 63 w 501"/>
                <a:gd name="T21" fmla="*/ 83 h 501"/>
                <a:gd name="T22" fmla="*/ 36 w 501"/>
                <a:gd name="T23" fmla="*/ 115 h 501"/>
                <a:gd name="T24" fmla="*/ 21 w 501"/>
                <a:gd name="T25" fmla="*/ 152 h 501"/>
                <a:gd name="T26" fmla="*/ 5 w 501"/>
                <a:gd name="T27" fmla="*/ 188 h 501"/>
                <a:gd name="T28" fmla="*/ 0 w 501"/>
                <a:gd name="T29" fmla="*/ 225 h 501"/>
                <a:gd name="T30" fmla="*/ 0 w 501"/>
                <a:gd name="T31" fmla="*/ 267 h 501"/>
                <a:gd name="T32" fmla="*/ 5 w 501"/>
                <a:gd name="T33" fmla="*/ 303 h 501"/>
                <a:gd name="T34" fmla="*/ 16 w 501"/>
                <a:gd name="T35" fmla="*/ 339 h 501"/>
                <a:gd name="T36" fmla="*/ 31 w 501"/>
                <a:gd name="T37" fmla="*/ 376 h 501"/>
                <a:gd name="T38" fmla="*/ 52 w 501"/>
                <a:gd name="T39" fmla="*/ 408 h 501"/>
                <a:gd name="T40" fmla="*/ 83 w 501"/>
                <a:gd name="T41" fmla="*/ 439 h 501"/>
                <a:gd name="T42" fmla="*/ 115 w 501"/>
                <a:gd name="T43" fmla="*/ 465 h 501"/>
                <a:gd name="T44" fmla="*/ 151 w 501"/>
                <a:gd name="T45" fmla="*/ 486 h 501"/>
                <a:gd name="T46" fmla="*/ 188 w 501"/>
                <a:gd name="T47" fmla="*/ 496 h 501"/>
                <a:gd name="T48" fmla="*/ 224 w 501"/>
                <a:gd name="T49" fmla="*/ 501 h 501"/>
                <a:gd name="T50" fmla="*/ 266 w 501"/>
                <a:gd name="T51" fmla="*/ 501 h 501"/>
                <a:gd name="T52" fmla="*/ 302 w 501"/>
                <a:gd name="T53" fmla="*/ 501 h 501"/>
                <a:gd name="T54" fmla="*/ 339 w 501"/>
                <a:gd name="T55" fmla="*/ 486 h 501"/>
                <a:gd name="T56" fmla="*/ 376 w 501"/>
                <a:gd name="T57" fmla="*/ 470 h 501"/>
                <a:gd name="T58" fmla="*/ 408 w 501"/>
                <a:gd name="T59" fmla="*/ 449 h 501"/>
                <a:gd name="T60" fmla="*/ 438 w 501"/>
                <a:gd name="T61" fmla="*/ 423 h 501"/>
                <a:gd name="T62" fmla="*/ 465 w 501"/>
                <a:gd name="T63" fmla="*/ 386 h 501"/>
                <a:gd name="T64" fmla="*/ 480 w 501"/>
                <a:gd name="T65" fmla="*/ 356 h 501"/>
                <a:gd name="T66" fmla="*/ 496 w 501"/>
                <a:gd name="T67" fmla="*/ 319 h 501"/>
                <a:gd name="T68" fmla="*/ 501 w 501"/>
                <a:gd name="T69" fmla="*/ 277 h 501"/>
                <a:gd name="T70" fmla="*/ 501 w 501"/>
                <a:gd name="T71" fmla="*/ 240 h 501"/>
                <a:gd name="T72" fmla="*/ 496 w 501"/>
                <a:gd name="T73" fmla="*/ 199 h 501"/>
                <a:gd name="T74" fmla="*/ 485 w 501"/>
                <a:gd name="T75" fmla="*/ 162 h 501"/>
                <a:gd name="T76" fmla="*/ 470 w 501"/>
                <a:gd name="T77" fmla="*/ 130 h 501"/>
                <a:gd name="T78" fmla="*/ 449 w 501"/>
                <a:gd name="T79" fmla="*/ 95 h 501"/>
                <a:gd name="T80" fmla="*/ 418 w 501"/>
                <a:gd name="T81" fmla="*/ 63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1" h="501">
                  <a:moveTo>
                    <a:pt x="418" y="63"/>
                  </a:moveTo>
                  <a:lnTo>
                    <a:pt x="386" y="42"/>
                  </a:lnTo>
                  <a:lnTo>
                    <a:pt x="349" y="21"/>
                  </a:lnTo>
                  <a:lnTo>
                    <a:pt x="313" y="11"/>
                  </a:lnTo>
                  <a:lnTo>
                    <a:pt x="277" y="0"/>
                  </a:lnTo>
                  <a:lnTo>
                    <a:pt x="240" y="0"/>
                  </a:lnTo>
                  <a:lnTo>
                    <a:pt x="198" y="6"/>
                  </a:lnTo>
                  <a:lnTo>
                    <a:pt x="162" y="16"/>
                  </a:lnTo>
                  <a:lnTo>
                    <a:pt x="125" y="31"/>
                  </a:lnTo>
                  <a:lnTo>
                    <a:pt x="93" y="58"/>
                  </a:lnTo>
                  <a:lnTo>
                    <a:pt x="63" y="83"/>
                  </a:lnTo>
                  <a:lnTo>
                    <a:pt x="36" y="115"/>
                  </a:lnTo>
                  <a:lnTo>
                    <a:pt x="21" y="152"/>
                  </a:lnTo>
                  <a:lnTo>
                    <a:pt x="5" y="188"/>
                  </a:lnTo>
                  <a:lnTo>
                    <a:pt x="0" y="225"/>
                  </a:lnTo>
                  <a:lnTo>
                    <a:pt x="0" y="267"/>
                  </a:lnTo>
                  <a:lnTo>
                    <a:pt x="5" y="303"/>
                  </a:lnTo>
                  <a:lnTo>
                    <a:pt x="16" y="339"/>
                  </a:lnTo>
                  <a:lnTo>
                    <a:pt x="31" y="376"/>
                  </a:lnTo>
                  <a:lnTo>
                    <a:pt x="52" y="408"/>
                  </a:lnTo>
                  <a:lnTo>
                    <a:pt x="83" y="439"/>
                  </a:lnTo>
                  <a:lnTo>
                    <a:pt x="115" y="465"/>
                  </a:lnTo>
                  <a:lnTo>
                    <a:pt x="151" y="486"/>
                  </a:lnTo>
                  <a:lnTo>
                    <a:pt x="188" y="496"/>
                  </a:lnTo>
                  <a:lnTo>
                    <a:pt x="224" y="501"/>
                  </a:lnTo>
                  <a:lnTo>
                    <a:pt x="266" y="501"/>
                  </a:lnTo>
                  <a:lnTo>
                    <a:pt x="302" y="501"/>
                  </a:lnTo>
                  <a:lnTo>
                    <a:pt x="339" y="486"/>
                  </a:lnTo>
                  <a:lnTo>
                    <a:pt x="376" y="470"/>
                  </a:lnTo>
                  <a:lnTo>
                    <a:pt x="408" y="449"/>
                  </a:lnTo>
                  <a:lnTo>
                    <a:pt x="438" y="423"/>
                  </a:lnTo>
                  <a:lnTo>
                    <a:pt x="465" y="386"/>
                  </a:lnTo>
                  <a:lnTo>
                    <a:pt x="480" y="356"/>
                  </a:lnTo>
                  <a:lnTo>
                    <a:pt x="496" y="319"/>
                  </a:lnTo>
                  <a:lnTo>
                    <a:pt x="501" y="277"/>
                  </a:lnTo>
                  <a:lnTo>
                    <a:pt x="501" y="240"/>
                  </a:lnTo>
                  <a:lnTo>
                    <a:pt x="496" y="199"/>
                  </a:lnTo>
                  <a:lnTo>
                    <a:pt x="485" y="162"/>
                  </a:lnTo>
                  <a:lnTo>
                    <a:pt x="470" y="130"/>
                  </a:lnTo>
                  <a:lnTo>
                    <a:pt x="449" y="95"/>
                  </a:lnTo>
                  <a:lnTo>
                    <a:pt x="418" y="63"/>
                  </a:lnTo>
                  <a:close/>
                </a:path>
              </a:pathLst>
            </a:custGeom>
            <a:solidFill>
              <a:srgbClr val="813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80" name="Freeform 268">
              <a:extLst>
                <a:ext uri="{FF2B5EF4-FFF2-40B4-BE49-F238E27FC236}">
                  <a16:creationId xmlns:a16="http://schemas.microsoft.com/office/drawing/2014/main" id="{FCCF97C0-0567-3A34-4A41-23438723EA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3" y="2334"/>
              <a:ext cx="106" cy="107"/>
            </a:xfrm>
            <a:custGeom>
              <a:avLst/>
              <a:gdLst>
                <a:gd name="T0" fmla="*/ 410 w 533"/>
                <a:gd name="T1" fmla="*/ 44 h 533"/>
                <a:gd name="T2" fmla="*/ 358 w 533"/>
                <a:gd name="T3" fmla="*/ 50 h 533"/>
                <a:gd name="T4" fmla="*/ 374 w 533"/>
                <a:gd name="T5" fmla="*/ 24 h 533"/>
                <a:gd name="T6" fmla="*/ 369 w 533"/>
                <a:gd name="T7" fmla="*/ 22 h 533"/>
                <a:gd name="T8" fmla="*/ 325 w 533"/>
                <a:gd name="T9" fmla="*/ 41 h 533"/>
                <a:gd name="T10" fmla="*/ 293 w 533"/>
                <a:gd name="T11" fmla="*/ 32 h 533"/>
                <a:gd name="T12" fmla="*/ 255 w 533"/>
                <a:gd name="T13" fmla="*/ 0 h 533"/>
                <a:gd name="T14" fmla="*/ 212 w 533"/>
                <a:gd name="T15" fmla="*/ 6 h 533"/>
                <a:gd name="T16" fmla="*/ 214 w 533"/>
                <a:gd name="T17" fmla="*/ 22 h 533"/>
                <a:gd name="T18" fmla="*/ 218 w 533"/>
                <a:gd name="T19" fmla="*/ 36 h 533"/>
                <a:gd name="T20" fmla="*/ 184 w 533"/>
                <a:gd name="T21" fmla="*/ 46 h 533"/>
                <a:gd name="T22" fmla="*/ 133 w 533"/>
                <a:gd name="T23" fmla="*/ 34 h 533"/>
                <a:gd name="T24" fmla="*/ 100 w 533"/>
                <a:gd name="T25" fmla="*/ 62 h 533"/>
                <a:gd name="T26" fmla="*/ 100 w 533"/>
                <a:gd name="T27" fmla="*/ 62 h 533"/>
                <a:gd name="T28" fmla="*/ 67 w 533"/>
                <a:gd name="T29" fmla="*/ 90 h 533"/>
                <a:gd name="T30" fmla="*/ 38 w 533"/>
                <a:gd name="T31" fmla="*/ 125 h 533"/>
                <a:gd name="T32" fmla="*/ 51 w 533"/>
                <a:gd name="T33" fmla="*/ 174 h 533"/>
                <a:gd name="T34" fmla="*/ 6 w 533"/>
                <a:gd name="T35" fmla="*/ 198 h 533"/>
                <a:gd name="T36" fmla="*/ 21 w 533"/>
                <a:gd name="T37" fmla="*/ 204 h 533"/>
                <a:gd name="T38" fmla="*/ 37 w 533"/>
                <a:gd name="T39" fmla="*/ 206 h 533"/>
                <a:gd name="T40" fmla="*/ 32 w 533"/>
                <a:gd name="T41" fmla="*/ 241 h 533"/>
                <a:gd name="T42" fmla="*/ 0 w 533"/>
                <a:gd name="T43" fmla="*/ 284 h 533"/>
                <a:gd name="T44" fmla="*/ 5 w 533"/>
                <a:gd name="T45" fmla="*/ 321 h 533"/>
                <a:gd name="T46" fmla="*/ 21 w 533"/>
                <a:gd name="T47" fmla="*/ 319 h 533"/>
                <a:gd name="T48" fmla="*/ 36 w 533"/>
                <a:gd name="T49" fmla="*/ 314 h 533"/>
                <a:gd name="T50" fmla="*/ 46 w 533"/>
                <a:gd name="T51" fmla="*/ 349 h 533"/>
                <a:gd name="T52" fmla="*/ 33 w 533"/>
                <a:gd name="T53" fmla="*/ 399 h 533"/>
                <a:gd name="T54" fmla="*/ 55 w 533"/>
                <a:gd name="T55" fmla="*/ 432 h 533"/>
                <a:gd name="T56" fmla="*/ 68 w 533"/>
                <a:gd name="T57" fmla="*/ 424 h 533"/>
                <a:gd name="T58" fmla="*/ 79 w 533"/>
                <a:gd name="T59" fmla="*/ 412 h 533"/>
                <a:gd name="T60" fmla="*/ 109 w 533"/>
                <a:gd name="T61" fmla="*/ 443 h 533"/>
                <a:gd name="T62" fmla="*/ 122 w 533"/>
                <a:gd name="T63" fmla="*/ 494 h 533"/>
                <a:gd name="T64" fmla="*/ 159 w 533"/>
                <a:gd name="T65" fmla="*/ 515 h 533"/>
                <a:gd name="T66" fmla="*/ 167 w 533"/>
                <a:gd name="T67" fmla="*/ 502 h 533"/>
                <a:gd name="T68" fmla="*/ 172 w 533"/>
                <a:gd name="T69" fmla="*/ 487 h 533"/>
                <a:gd name="T70" fmla="*/ 206 w 533"/>
                <a:gd name="T71" fmla="*/ 497 h 533"/>
                <a:gd name="T72" fmla="*/ 239 w 533"/>
                <a:gd name="T73" fmla="*/ 533 h 533"/>
                <a:gd name="T74" fmla="*/ 282 w 533"/>
                <a:gd name="T75" fmla="*/ 533 h 533"/>
                <a:gd name="T76" fmla="*/ 282 w 533"/>
                <a:gd name="T77" fmla="*/ 533 h 533"/>
                <a:gd name="T78" fmla="*/ 325 w 533"/>
                <a:gd name="T79" fmla="*/ 532 h 533"/>
                <a:gd name="T80" fmla="*/ 349 w 533"/>
                <a:gd name="T81" fmla="*/ 487 h 533"/>
                <a:gd name="T82" fmla="*/ 399 w 533"/>
                <a:gd name="T83" fmla="*/ 500 h 533"/>
                <a:gd name="T84" fmla="*/ 432 w 533"/>
                <a:gd name="T85" fmla="*/ 479 h 533"/>
                <a:gd name="T86" fmla="*/ 424 w 533"/>
                <a:gd name="T87" fmla="*/ 465 h 533"/>
                <a:gd name="T88" fmla="*/ 413 w 533"/>
                <a:gd name="T89" fmla="*/ 453 h 533"/>
                <a:gd name="T90" fmla="*/ 442 w 533"/>
                <a:gd name="T91" fmla="*/ 430 h 533"/>
                <a:gd name="T92" fmla="*/ 494 w 533"/>
                <a:gd name="T93" fmla="*/ 410 h 533"/>
                <a:gd name="T94" fmla="*/ 510 w 533"/>
                <a:gd name="T95" fmla="*/ 378 h 533"/>
                <a:gd name="T96" fmla="*/ 496 w 533"/>
                <a:gd name="T97" fmla="*/ 372 h 533"/>
                <a:gd name="T98" fmla="*/ 482 w 533"/>
                <a:gd name="T99" fmla="*/ 365 h 533"/>
                <a:gd name="T100" fmla="*/ 496 w 533"/>
                <a:gd name="T101" fmla="*/ 333 h 533"/>
                <a:gd name="T102" fmla="*/ 533 w 533"/>
                <a:gd name="T103" fmla="*/ 294 h 533"/>
                <a:gd name="T104" fmla="*/ 533 w 533"/>
                <a:gd name="T105" fmla="*/ 256 h 533"/>
                <a:gd name="T106" fmla="*/ 517 w 533"/>
                <a:gd name="T107" fmla="*/ 256 h 533"/>
                <a:gd name="T108" fmla="*/ 502 w 533"/>
                <a:gd name="T109" fmla="*/ 258 h 533"/>
                <a:gd name="T110" fmla="*/ 497 w 533"/>
                <a:gd name="T111" fmla="*/ 219 h 533"/>
                <a:gd name="T112" fmla="*/ 516 w 533"/>
                <a:gd name="T113" fmla="*/ 173 h 533"/>
                <a:gd name="T114" fmla="*/ 500 w 533"/>
                <a:gd name="T115" fmla="*/ 140 h 533"/>
                <a:gd name="T116" fmla="*/ 486 w 533"/>
                <a:gd name="T117" fmla="*/ 146 h 533"/>
                <a:gd name="T118" fmla="*/ 472 w 533"/>
                <a:gd name="T119" fmla="*/ 154 h 533"/>
                <a:gd name="T120" fmla="*/ 454 w 533"/>
                <a:gd name="T121" fmla="*/ 121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3" h="533">
                  <a:moveTo>
                    <a:pt x="425" y="92"/>
                  </a:moveTo>
                  <a:lnTo>
                    <a:pt x="394" y="71"/>
                  </a:lnTo>
                  <a:lnTo>
                    <a:pt x="411" y="45"/>
                  </a:lnTo>
                  <a:lnTo>
                    <a:pt x="442" y="66"/>
                  </a:lnTo>
                  <a:lnTo>
                    <a:pt x="425" y="92"/>
                  </a:lnTo>
                  <a:close/>
                  <a:moveTo>
                    <a:pt x="410" y="44"/>
                  </a:moveTo>
                  <a:lnTo>
                    <a:pt x="410" y="44"/>
                  </a:lnTo>
                  <a:lnTo>
                    <a:pt x="411" y="45"/>
                  </a:lnTo>
                  <a:lnTo>
                    <a:pt x="402" y="58"/>
                  </a:lnTo>
                  <a:lnTo>
                    <a:pt x="410" y="44"/>
                  </a:lnTo>
                  <a:close/>
                  <a:moveTo>
                    <a:pt x="395" y="72"/>
                  </a:moveTo>
                  <a:lnTo>
                    <a:pt x="358" y="50"/>
                  </a:lnTo>
                  <a:lnTo>
                    <a:pt x="374" y="24"/>
                  </a:lnTo>
                  <a:lnTo>
                    <a:pt x="410" y="44"/>
                  </a:lnTo>
                  <a:lnTo>
                    <a:pt x="395" y="72"/>
                  </a:lnTo>
                  <a:close/>
                  <a:moveTo>
                    <a:pt x="369" y="22"/>
                  </a:moveTo>
                  <a:lnTo>
                    <a:pt x="371" y="23"/>
                  </a:lnTo>
                  <a:lnTo>
                    <a:pt x="374" y="24"/>
                  </a:lnTo>
                  <a:lnTo>
                    <a:pt x="365" y="37"/>
                  </a:lnTo>
                  <a:lnTo>
                    <a:pt x="369" y="22"/>
                  </a:lnTo>
                  <a:close/>
                  <a:moveTo>
                    <a:pt x="361" y="52"/>
                  </a:moveTo>
                  <a:lnTo>
                    <a:pt x="325" y="41"/>
                  </a:lnTo>
                  <a:lnTo>
                    <a:pt x="334" y="12"/>
                  </a:lnTo>
                  <a:lnTo>
                    <a:pt x="369" y="22"/>
                  </a:lnTo>
                  <a:lnTo>
                    <a:pt x="361" y="52"/>
                  </a:lnTo>
                  <a:close/>
                  <a:moveTo>
                    <a:pt x="325" y="41"/>
                  </a:moveTo>
                  <a:lnTo>
                    <a:pt x="289" y="31"/>
                  </a:lnTo>
                  <a:lnTo>
                    <a:pt x="297" y="1"/>
                  </a:lnTo>
                  <a:lnTo>
                    <a:pt x="334" y="12"/>
                  </a:lnTo>
                  <a:lnTo>
                    <a:pt x="325" y="41"/>
                  </a:lnTo>
                  <a:close/>
                  <a:moveTo>
                    <a:pt x="293" y="0"/>
                  </a:moveTo>
                  <a:lnTo>
                    <a:pt x="295" y="0"/>
                  </a:lnTo>
                  <a:lnTo>
                    <a:pt x="297" y="1"/>
                  </a:lnTo>
                  <a:lnTo>
                    <a:pt x="293" y="16"/>
                  </a:lnTo>
                  <a:lnTo>
                    <a:pt x="293" y="0"/>
                  </a:lnTo>
                  <a:close/>
                  <a:moveTo>
                    <a:pt x="293" y="32"/>
                  </a:moveTo>
                  <a:lnTo>
                    <a:pt x="256" y="32"/>
                  </a:lnTo>
                  <a:lnTo>
                    <a:pt x="256" y="0"/>
                  </a:lnTo>
                  <a:lnTo>
                    <a:pt x="293" y="0"/>
                  </a:lnTo>
                  <a:lnTo>
                    <a:pt x="293" y="32"/>
                  </a:lnTo>
                  <a:close/>
                  <a:moveTo>
                    <a:pt x="254" y="0"/>
                  </a:moveTo>
                  <a:lnTo>
                    <a:pt x="255" y="0"/>
                  </a:lnTo>
                  <a:lnTo>
                    <a:pt x="256" y="0"/>
                  </a:lnTo>
                  <a:lnTo>
                    <a:pt x="256" y="16"/>
                  </a:lnTo>
                  <a:lnTo>
                    <a:pt x="254" y="0"/>
                  </a:lnTo>
                  <a:close/>
                  <a:moveTo>
                    <a:pt x="258" y="32"/>
                  </a:moveTo>
                  <a:lnTo>
                    <a:pt x="216" y="37"/>
                  </a:lnTo>
                  <a:lnTo>
                    <a:pt x="212" y="6"/>
                  </a:lnTo>
                  <a:lnTo>
                    <a:pt x="254" y="0"/>
                  </a:lnTo>
                  <a:lnTo>
                    <a:pt x="258" y="32"/>
                  </a:lnTo>
                  <a:close/>
                  <a:moveTo>
                    <a:pt x="210" y="7"/>
                  </a:moveTo>
                  <a:lnTo>
                    <a:pt x="211" y="6"/>
                  </a:lnTo>
                  <a:lnTo>
                    <a:pt x="212" y="6"/>
                  </a:lnTo>
                  <a:lnTo>
                    <a:pt x="214" y="22"/>
                  </a:lnTo>
                  <a:lnTo>
                    <a:pt x="210" y="7"/>
                  </a:lnTo>
                  <a:close/>
                  <a:moveTo>
                    <a:pt x="218" y="36"/>
                  </a:moveTo>
                  <a:lnTo>
                    <a:pt x="182" y="47"/>
                  </a:lnTo>
                  <a:lnTo>
                    <a:pt x="174" y="17"/>
                  </a:lnTo>
                  <a:lnTo>
                    <a:pt x="210" y="7"/>
                  </a:lnTo>
                  <a:lnTo>
                    <a:pt x="218" y="36"/>
                  </a:lnTo>
                  <a:close/>
                  <a:moveTo>
                    <a:pt x="172" y="18"/>
                  </a:moveTo>
                  <a:lnTo>
                    <a:pt x="173" y="17"/>
                  </a:lnTo>
                  <a:lnTo>
                    <a:pt x="174" y="17"/>
                  </a:lnTo>
                  <a:lnTo>
                    <a:pt x="178" y="32"/>
                  </a:lnTo>
                  <a:lnTo>
                    <a:pt x="172" y="18"/>
                  </a:lnTo>
                  <a:close/>
                  <a:moveTo>
                    <a:pt x="184" y="46"/>
                  </a:moveTo>
                  <a:lnTo>
                    <a:pt x="147" y="62"/>
                  </a:lnTo>
                  <a:lnTo>
                    <a:pt x="135" y="33"/>
                  </a:lnTo>
                  <a:lnTo>
                    <a:pt x="172" y="18"/>
                  </a:lnTo>
                  <a:lnTo>
                    <a:pt x="184" y="46"/>
                  </a:lnTo>
                  <a:close/>
                  <a:moveTo>
                    <a:pt x="131" y="35"/>
                  </a:moveTo>
                  <a:lnTo>
                    <a:pt x="133" y="34"/>
                  </a:lnTo>
                  <a:lnTo>
                    <a:pt x="135" y="33"/>
                  </a:lnTo>
                  <a:lnTo>
                    <a:pt x="141" y="47"/>
                  </a:lnTo>
                  <a:lnTo>
                    <a:pt x="131" y="35"/>
                  </a:lnTo>
                  <a:close/>
                  <a:moveTo>
                    <a:pt x="151" y="60"/>
                  </a:moveTo>
                  <a:lnTo>
                    <a:pt x="120" y="86"/>
                  </a:lnTo>
                  <a:lnTo>
                    <a:pt x="100" y="62"/>
                  </a:lnTo>
                  <a:lnTo>
                    <a:pt x="131" y="35"/>
                  </a:lnTo>
                  <a:lnTo>
                    <a:pt x="151" y="60"/>
                  </a:lnTo>
                  <a:close/>
                  <a:moveTo>
                    <a:pt x="120" y="86"/>
                  </a:moveTo>
                  <a:lnTo>
                    <a:pt x="89" y="112"/>
                  </a:lnTo>
                  <a:lnTo>
                    <a:pt x="69" y="88"/>
                  </a:lnTo>
                  <a:lnTo>
                    <a:pt x="100" y="62"/>
                  </a:lnTo>
                  <a:lnTo>
                    <a:pt x="120" y="86"/>
                  </a:lnTo>
                  <a:close/>
                  <a:moveTo>
                    <a:pt x="67" y="90"/>
                  </a:moveTo>
                  <a:lnTo>
                    <a:pt x="68" y="88"/>
                  </a:lnTo>
                  <a:lnTo>
                    <a:pt x="69" y="88"/>
                  </a:lnTo>
                  <a:lnTo>
                    <a:pt x="79" y="99"/>
                  </a:lnTo>
                  <a:lnTo>
                    <a:pt x="67" y="90"/>
                  </a:lnTo>
                  <a:close/>
                  <a:moveTo>
                    <a:pt x="91" y="110"/>
                  </a:moveTo>
                  <a:lnTo>
                    <a:pt x="64" y="141"/>
                  </a:lnTo>
                  <a:lnTo>
                    <a:pt x="40" y="121"/>
                  </a:lnTo>
                  <a:lnTo>
                    <a:pt x="67" y="90"/>
                  </a:lnTo>
                  <a:lnTo>
                    <a:pt x="91" y="110"/>
                  </a:lnTo>
                  <a:close/>
                  <a:moveTo>
                    <a:pt x="38" y="125"/>
                  </a:moveTo>
                  <a:lnTo>
                    <a:pt x="39" y="123"/>
                  </a:lnTo>
                  <a:lnTo>
                    <a:pt x="40" y="121"/>
                  </a:lnTo>
                  <a:lnTo>
                    <a:pt x="52" y="131"/>
                  </a:lnTo>
                  <a:lnTo>
                    <a:pt x="38" y="125"/>
                  </a:lnTo>
                  <a:close/>
                  <a:moveTo>
                    <a:pt x="67" y="137"/>
                  </a:moveTo>
                  <a:lnTo>
                    <a:pt x="51" y="174"/>
                  </a:lnTo>
                  <a:lnTo>
                    <a:pt x="23" y="162"/>
                  </a:lnTo>
                  <a:lnTo>
                    <a:pt x="38" y="125"/>
                  </a:lnTo>
                  <a:lnTo>
                    <a:pt x="67" y="137"/>
                  </a:lnTo>
                  <a:close/>
                  <a:moveTo>
                    <a:pt x="51" y="174"/>
                  </a:moveTo>
                  <a:lnTo>
                    <a:pt x="36" y="210"/>
                  </a:lnTo>
                  <a:lnTo>
                    <a:pt x="6" y="198"/>
                  </a:lnTo>
                  <a:lnTo>
                    <a:pt x="23" y="162"/>
                  </a:lnTo>
                  <a:lnTo>
                    <a:pt x="51" y="174"/>
                  </a:lnTo>
                  <a:close/>
                  <a:moveTo>
                    <a:pt x="5" y="202"/>
                  </a:moveTo>
                  <a:lnTo>
                    <a:pt x="5" y="200"/>
                  </a:lnTo>
                  <a:lnTo>
                    <a:pt x="6" y="198"/>
                  </a:lnTo>
                  <a:lnTo>
                    <a:pt x="21" y="204"/>
                  </a:lnTo>
                  <a:lnTo>
                    <a:pt x="5" y="202"/>
                  </a:lnTo>
                  <a:close/>
                  <a:moveTo>
                    <a:pt x="37" y="206"/>
                  </a:moveTo>
                  <a:lnTo>
                    <a:pt x="32" y="243"/>
                  </a:lnTo>
                  <a:lnTo>
                    <a:pt x="0" y="238"/>
                  </a:lnTo>
                  <a:lnTo>
                    <a:pt x="5" y="202"/>
                  </a:lnTo>
                  <a:lnTo>
                    <a:pt x="37" y="206"/>
                  </a:lnTo>
                  <a:close/>
                  <a:moveTo>
                    <a:pt x="0" y="241"/>
                  </a:moveTo>
                  <a:lnTo>
                    <a:pt x="0" y="239"/>
                  </a:lnTo>
                  <a:lnTo>
                    <a:pt x="0" y="238"/>
                  </a:lnTo>
                  <a:lnTo>
                    <a:pt x="16" y="241"/>
                  </a:lnTo>
                  <a:lnTo>
                    <a:pt x="0" y="241"/>
                  </a:lnTo>
                  <a:close/>
                  <a:moveTo>
                    <a:pt x="32" y="241"/>
                  </a:moveTo>
                  <a:lnTo>
                    <a:pt x="32" y="283"/>
                  </a:lnTo>
                  <a:lnTo>
                    <a:pt x="0" y="283"/>
                  </a:lnTo>
                  <a:lnTo>
                    <a:pt x="0" y="241"/>
                  </a:lnTo>
                  <a:lnTo>
                    <a:pt x="32" y="241"/>
                  </a:lnTo>
                  <a:close/>
                  <a:moveTo>
                    <a:pt x="0" y="285"/>
                  </a:moveTo>
                  <a:lnTo>
                    <a:pt x="0" y="284"/>
                  </a:lnTo>
                  <a:lnTo>
                    <a:pt x="0" y="283"/>
                  </a:lnTo>
                  <a:lnTo>
                    <a:pt x="16" y="283"/>
                  </a:lnTo>
                  <a:lnTo>
                    <a:pt x="0" y="285"/>
                  </a:lnTo>
                  <a:close/>
                  <a:moveTo>
                    <a:pt x="32" y="280"/>
                  </a:moveTo>
                  <a:lnTo>
                    <a:pt x="37" y="317"/>
                  </a:lnTo>
                  <a:lnTo>
                    <a:pt x="5" y="321"/>
                  </a:lnTo>
                  <a:lnTo>
                    <a:pt x="0" y="285"/>
                  </a:lnTo>
                  <a:lnTo>
                    <a:pt x="32" y="280"/>
                  </a:lnTo>
                  <a:close/>
                  <a:moveTo>
                    <a:pt x="6" y="324"/>
                  </a:moveTo>
                  <a:lnTo>
                    <a:pt x="5" y="323"/>
                  </a:lnTo>
                  <a:lnTo>
                    <a:pt x="5" y="321"/>
                  </a:lnTo>
                  <a:lnTo>
                    <a:pt x="21" y="319"/>
                  </a:lnTo>
                  <a:lnTo>
                    <a:pt x="6" y="324"/>
                  </a:lnTo>
                  <a:close/>
                  <a:moveTo>
                    <a:pt x="36" y="314"/>
                  </a:moveTo>
                  <a:lnTo>
                    <a:pt x="46" y="351"/>
                  </a:lnTo>
                  <a:lnTo>
                    <a:pt x="17" y="359"/>
                  </a:lnTo>
                  <a:lnTo>
                    <a:pt x="6" y="324"/>
                  </a:lnTo>
                  <a:lnTo>
                    <a:pt x="36" y="314"/>
                  </a:lnTo>
                  <a:close/>
                  <a:moveTo>
                    <a:pt x="17" y="361"/>
                  </a:moveTo>
                  <a:lnTo>
                    <a:pt x="17" y="360"/>
                  </a:lnTo>
                  <a:lnTo>
                    <a:pt x="17" y="359"/>
                  </a:lnTo>
                  <a:lnTo>
                    <a:pt x="32" y="355"/>
                  </a:lnTo>
                  <a:lnTo>
                    <a:pt x="17" y="361"/>
                  </a:lnTo>
                  <a:close/>
                  <a:moveTo>
                    <a:pt x="46" y="349"/>
                  </a:moveTo>
                  <a:lnTo>
                    <a:pt x="61" y="386"/>
                  </a:lnTo>
                  <a:lnTo>
                    <a:pt x="33" y="398"/>
                  </a:lnTo>
                  <a:lnTo>
                    <a:pt x="17" y="361"/>
                  </a:lnTo>
                  <a:lnTo>
                    <a:pt x="46" y="349"/>
                  </a:lnTo>
                  <a:close/>
                  <a:moveTo>
                    <a:pt x="34" y="401"/>
                  </a:moveTo>
                  <a:lnTo>
                    <a:pt x="33" y="399"/>
                  </a:lnTo>
                  <a:lnTo>
                    <a:pt x="33" y="398"/>
                  </a:lnTo>
                  <a:lnTo>
                    <a:pt x="47" y="392"/>
                  </a:lnTo>
                  <a:lnTo>
                    <a:pt x="34" y="401"/>
                  </a:lnTo>
                  <a:close/>
                  <a:moveTo>
                    <a:pt x="60" y="384"/>
                  </a:moveTo>
                  <a:lnTo>
                    <a:pt x="81" y="414"/>
                  </a:lnTo>
                  <a:lnTo>
                    <a:pt x="55" y="432"/>
                  </a:lnTo>
                  <a:lnTo>
                    <a:pt x="34" y="401"/>
                  </a:lnTo>
                  <a:lnTo>
                    <a:pt x="60" y="384"/>
                  </a:lnTo>
                  <a:close/>
                  <a:moveTo>
                    <a:pt x="57" y="435"/>
                  </a:moveTo>
                  <a:lnTo>
                    <a:pt x="55" y="434"/>
                  </a:lnTo>
                  <a:lnTo>
                    <a:pt x="55" y="432"/>
                  </a:lnTo>
                  <a:lnTo>
                    <a:pt x="68" y="424"/>
                  </a:lnTo>
                  <a:lnTo>
                    <a:pt x="57" y="435"/>
                  </a:lnTo>
                  <a:close/>
                  <a:moveTo>
                    <a:pt x="79" y="412"/>
                  </a:moveTo>
                  <a:lnTo>
                    <a:pt x="110" y="444"/>
                  </a:lnTo>
                  <a:lnTo>
                    <a:pt x="88" y="465"/>
                  </a:lnTo>
                  <a:lnTo>
                    <a:pt x="57" y="435"/>
                  </a:lnTo>
                  <a:lnTo>
                    <a:pt x="79" y="412"/>
                  </a:lnTo>
                  <a:close/>
                  <a:moveTo>
                    <a:pt x="89" y="466"/>
                  </a:moveTo>
                  <a:lnTo>
                    <a:pt x="89" y="466"/>
                  </a:lnTo>
                  <a:lnTo>
                    <a:pt x="88" y="465"/>
                  </a:lnTo>
                  <a:lnTo>
                    <a:pt x="99" y="455"/>
                  </a:lnTo>
                  <a:lnTo>
                    <a:pt x="89" y="466"/>
                  </a:lnTo>
                  <a:close/>
                  <a:moveTo>
                    <a:pt x="109" y="443"/>
                  </a:moveTo>
                  <a:lnTo>
                    <a:pt x="141" y="468"/>
                  </a:lnTo>
                  <a:lnTo>
                    <a:pt x="121" y="493"/>
                  </a:lnTo>
                  <a:lnTo>
                    <a:pt x="89" y="466"/>
                  </a:lnTo>
                  <a:lnTo>
                    <a:pt x="109" y="443"/>
                  </a:lnTo>
                  <a:close/>
                  <a:moveTo>
                    <a:pt x="123" y="494"/>
                  </a:moveTo>
                  <a:lnTo>
                    <a:pt x="122" y="494"/>
                  </a:lnTo>
                  <a:lnTo>
                    <a:pt x="121" y="493"/>
                  </a:lnTo>
                  <a:lnTo>
                    <a:pt x="131" y="481"/>
                  </a:lnTo>
                  <a:lnTo>
                    <a:pt x="123" y="494"/>
                  </a:lnTo>
                  <a:close/>
                  <a:moveTo>
                    <a:pt x="139" y="467"/>
                  </a:moveTo>
                  <a:lnTo>
                    <a:pt x="175" y="488"/>
                  </a:lnTo>
                  <a:lnTo>
                    <a:pt x="159" y="515"/>
                  </a:lnTo>
                  <a:lnTo>
                    <a:pt x="123" y="494"/>
                  </a:lnTo>
                  <a:lnTo>
                    <a:pt x="139" y="467"/>
                  </a:lnTo>
                  <a:close/>
                  <a:moveTo>
                    <a:pt x="163" y="516"/>
                  </a:moveTo>
                  <a:lnTo>
                    <a:pt x="161" y="516"/>
                  </a:lnTo>
                  <a:lnTo>
                    <a:pt x="159" y="515"/>
                  </a:lnTo>
                  <a:lnTo>
                    <a:pt x="167" y="502"/>
                  </a:lnTo>
                  <a:lnTo>
                    <a:pt x="163" y="516"/>
                  </a:lnTo>
                  <a:close/>
                  <a:moveTo>
                    <a:pt x="172" y="487"/>
                  </a:moveTo>
                  <a:lnTo>
                    <a:pt x="208" y="497"/>
                  </a:lnTo>
                  <a:lnTo>
                    <a:pt x="199" y="528"/>
                  </a:lnTo>
                  <a:lnTo>
                    <a:pt x="163" y="516"/>
                  </a:lnTo>
                  <a:lnTo>
                    <a:pt x="172" y="487"/>
                  </a:lnTo>
                  <a:close/>
                  <a:moveTo>
                    <a:pt x="202" y="528"/>
                  </a:moveTo>
                  <a:lnTo>
                    <a:pt x="200" y="528"/>
                  </a:lnTo>
                  <a:lnTo>
                    <a:pt x="199" y="528"/>
                  </a:lnTo>
                  <a:lnTo>
                    <a:pt x="204" y="512"/>
                  </a:lnTo>
                  <a:lnTo>
                    <a:pt x="202" y="528"/>
                  </a:lnTo>
                  <a:close/>
                  <a:moveTo>
                    <a:pt x="206" y="497"/>
                  </a:moveTo>
                  <a:lnTo>
                    <a:pt x="243" y="502"/>
                  </a:lnTo>
                  <a:lnTo>
                    <a:pt x="238" y="533"/>
                  </a:lnTo>
                  <a:lnTo>
                    <a:pt x="202" y="528"/>
                  </a:lnTo>
                  <a:lnTo>
                    <a:pt x="206" y="497"/>
                  </a:lnTo>
                  <a:close/>
                  <a:moveTo>
                    <a:pt x="240" y="533"/>
                  </a:moveTo>
                  <a:lnTo>
                    <a:pt x="239" y="533"/>
                  </a:lnTo>
                  <a:lnTo>
                    <a:pt x="238" y="533"/>
                  </a:lnTo>
                  <a:lnTo>
                    <a:pt x="240" y="517"/>
                  </a:lnTo>
                  <a:lnTo>
                    <a:pt x="240" y="533"/>
                  </a:lnTo>
                  <a:close/>
                  <a:moveTo>
                    <a:pt x="240" y="502"/>
                  </a:moveTo>
                  <a:lnTo>
                    <a:pt x="282" y="502"/>
                  </a:lnTo>
                  <a:lnTo>
                    <a:pt x="282" y="533"/>
                  </a:lnTo>
                  <a:lnTo>
                    <a:pt x="240" y="533"/>
                  </a:lnTo>
                  <a:lnTo>
                    <a:pt x="240" y="502"/>
                  </a:lnTo>
                  <a:close/>
                  <a:moveTo>
                    <a:pt x="282" y="502"/>
                  </a:moveTo>
                  <a:lnTo>
                    <a:pt x="318" y="502"/>
                  </a:lnTo>
                  <a:lnTo>
                    <a:pt x="318" y="533"/>
                  </a:lnTo>
                  <a:lnTo>
                    <a:pt x="282" y="533"/>
                  </a:lnTo>
                  <a:lnTo>
                    <a:pt x="282" y="502"/>
                  </a:lnTo>
                  <a:close/>
                  <a:moveTo>
                    <a:pt x="325" y="532"/>
                  </a:moveTo>
                  <a:lnTo>
                    <a:pt x="322" y="533"/>
                  </a:lnTo>
                  <a:lnTo>
                    <a:pt x="318" y="533"/>
                  </a:lnTo>
                  <a:lnTo>
                    <a:pt x="318" y="517"/>
                  </a:lnTo>
                  <a:lnTo>
                    <a:pt x="325" y="532"/>
                  </a:lnTo>
                  <a:close/>
                  <a:moveTo>
                    <a:pt x="312" y="503"/>
                  </a:moveTo>
                  <a:lnTo>
                    <a:pt x="349" y="487"/>
                  </a:lnTo>
                  <a:lnTo>
                    <a:pt x="361" y="516"/>
                  </a:lnTo>
                  <a:lnTo>
                    <a:pt x="325" y="532"/>
                  </a:lnTo>
                  <a:lnTo>
                    <a:pt x="312" y="503"/>
                  </a:lnTo>
                  <a:close/>
                  <a:moveTo>
                    <a:pt x="349" y="487"/>
                  </a:moveTo>
                  <a:lnTo>
                    <a:pt x="386" y="471"/>
                  </a:lnTo>
                  <a:lnTo>
                    <a:pt x="398" y="500"/>
                  </a:lnTo>
                  <a:lnTo>
                    <a:pt x="361" y="516"/>
                  </a:lnTo>
                  <a:lnTo>
                    <a:pt x="349" y="487"/>
                  </a:lnTo>
                  <a:close/>
                  <a:moveTo>
                    <a:pt x="400" y="499"/>
                  </a:moveTo>
                  <a:lnTo>
                    <a:pt x="399" y="500"/>
                  </a:lnTo>
                  <a:lnTo>
                    <a:pt x="398" y="500"/>
                  </a:lnTo>
                  <a:lnTo>
                    <a:pt x="392" y="486"/>
                  </a:lnTo>
                  <a:lnTo>
                    <a:pt x="400" y="499"/>
                  </a:lnTo>
                  <a:close/>
                  <a:moveTo>
                    <a:pt x="383" y="473"/>
                  </a:moveTo>
                  <a:lnTo>
                    <a:pt x="414" y="452"/>
                  </a:lnTo>
                  <a:lnTo>
                    <a:pt x="432" y="479"/>
                  </a:lnTo>
                  <a:lnTo>
                    <a:pt x="400" y="499"/>
                  </a:lnTo>
                  <a:lnTo>
                    <a:pt x="383" y="473"/>
                  </a:lnTo>
                  <a:close/>
                  <a:moveTo>
                    <a:pt x="433" y="478"/>
                  </a:moveTo>
                  <a:lnTo>
                    <a:pt x="433" y="478"/>
                  </a:lnTo>
                  <a:lnTo>
                    <a:pt x="432" y="479"/>
                  </a:lnTo>
                  <a:lnTo>
                    <a:pt x="424" y="465"/>
                  </a:lnTo>
                  <a:lnTo>
                    <a:pt x="433" y="478"/>
                  </a:lnTo>
                  <a:close/>
                  <a:moveTo>
                    <a:pt x="413" y="453"/>
                  </a:moveTo>
                  <a:lnTo>
                    <a:pt x="445" y="427"/>
                  </a:lnTo>
                  <a:lnTo>
                    <a:pt x="464" y="451"/>
                  </a:lnTo>
                  <a:lnTo>
                    <a:pt x="433" y="478"/>
                  </a:lnTo>
                  <a:lnTo>
                    <a:pt x="413" y="453"/>
                  </a:lnTo>
                  <a:close/>
                  <a:moveTo>
                    <a:pt x="467" y="448"/>
                  </a:moveTo>
                  <a:lnTo>
                    <a:pt x="466" y="450"/>
                  </a:lnTo>
                  <a:lnTo>
                    <a:pt x="464" y="451"/>
                  </a:lnTo>
                  <a:lnTo>
                    <a:pt x="454" y="439"/>
                  </a:lnTo>
                  <a:lnTo>
                    <a:pt x="467" y="448"/>
                  </a:lnTo>
                  <a:close/>
                  <a:moveTo>
                    <a:pt x="442" y="430"/>
                  </a:moveTo>
                  <a:lnTo>
                    <a:pt x="467" y="393"/>
                  </a:lnTo>
                  <a:lnTo>
                    <a:pt x="494" y="411"/>
                  </a:lnTo>
                  <a:lnTo>
                    <a:pt x="467" y="448"/>
                  </a:lnTo>
                  <a:lnTo>
                    <a:pt x="442" y="430"/>
                  </a:lnTo>
                  <a:close/>
                  <a:moveTo>
                    <a:pt x="495" y="409"/>
                  </a:moveTo>
                  <a:lnTo>
                    <a:pt x="494" y="410"/>
                  </a:lnTo>
                  <a:lnTo>
                    <a:pt x="494" y="411"/>
                  </a:lnTo>
                  <a:lnTo>
                    <a:pt x="481" y="402"/>
                  </a:lnTo>
                  <a:lnTo>
                    <a:pt x="495" y="409"/>
                  </a:lnTo>
                  <a:close/>
                  <a:moveTo>
                    <a:pt x="466" y="396"/>
                  </a:moveTo>
                  <a:lnTo>
                    <a:pt x="483" y="364"/>
                  </a:lnTo>
                  <a:lnTo>
                    <a:pt x="510" y="378"/>
                  </a:lnTo>
                  <a:lnTo>
                    <a:pt x="495" y="409"/>
                  </a:lnTo>
                  <a:lnTo>
                    <a:pt x="466" y="396"/>
                  </a:lnTo>
                  <a:close/>
                  <a:moveTo>
                    <a:pt x="511" y="378"/>
                  </a:moveTo>
                  <a:lnTo>
                    <a:pt x="511" y="377"/>
                  </a:lnTo>
                  <a:lnTo>
                    <a:pt x="510" y="378"/>
                  </a:lnTo>
                  <a:lnTo>
                    <a:pt x="496" y="372"/>
                  </a:lnTo>
                  <a:lnTo>
                    <a:pt x="511" y="378"/>
                  </a:lnTo>
                  <a:close/>
                  <a:moveTo>
                    <a:pt x="482" y="365"/>
                  </a:moveTo>
                  <a:lnTo>
                    <a:pt x="498" y="329"/>
                  </a:lnTo>
                  <a:lnTo>
                    <a:pt x="527" y="341"/>
                  </a:lnTo>
                  <a:lnTo>
                    <a:pt x="511" y="378"/>
                  </a:lnTo>
                  <a:lnTo>
                    <a:pt x="482" y="365"/>
                  </a:lnTo>
                  <a:close/>
                  <a:moveTo>
                    <a:pt x="528" y="337"/>
                  </a:moveTo>
                  <a:lnTo>
                    <a:pt x="528" y="339"/>
                  </a:lnTo>
                  <a:lnTo>
                    <a:pt x="527" y="341"/>
                  </a:lnTo>
                  <a:lnTo>
                    <a:pt x="512" y="335"/>
                  </a:lnTo>
                  <a:lnTo>
                    <a:pt x="528" y="337"/>
                  </a:lnTo>
                  <a:close/>
                  <a:moveTo>
                    <a:pt x="496" y="333"/>
                  </a:moveTo>
                  <a:lnTo>
                    <a:pt x="502" y="291"/>
                  </a:lnTo>
                  <a:lnTo>
                    <a:pt x="533" y="295"/>
                  </a:lnTo>
                  <a:lnTo>
                    <a:pt x="528" y="337"/>
                  </a:lnTo>
                  <a:lnTo>
                    <a:pt x="496" y="333"/>
                  </a:lnTo>
                  <a:close/>
                  <a:moveTo>
                    <a:pt x="533" y="293"/>
                  </a:moveTo>
                  <a:lnTo>
                    <a:pt x="533" y="294"/>
                  </a:lnTo>
                  <a:lnTo>
                    <a:pt x="533" y="295"/>
                  </a:lnTo>
                  <a:lnTo>
                    <a:pt x="517" y="293"/>
                  </a:lnTo>
                  <a:lnTo>
                    <a:pt x="533" y="293"/>
                  </a:lnTo>
                  <a:close/>
                  <a:moveTo>
                    <a:pt x="501" y="293"/>
                  </a:moveTo>
                  <a:lnTo>
                    <a:pt x="501" y="256"/>
                  </a:lnTo>
                  <a:lnTo>
                    <a:pt x="533" y="256"/>
                  </a:lnTo>
                  <a:lnTo>
                    <a:pt x="533" y="293"/>
                  </a:lnTo>
                  <a:lnTo>
                    <a:pt x="501" y="293"/>
                  </a:lnTo>
                  <a:close/>
                  <a:moveTo>
                    <a:pt x="533" y="254"/>
                  </a:moveTo>
                  <a:lnTo>
                    <a:pt x="533" y="255"/>
                  </a:lnTo>
                  <a:lnTo>
                    <a:pt x="533" y="256"/>
                  </a:lnTo>
                  <a:lnTo>
                    <a:pt x="517" y="256"/>
                  </a:lnTo>
                  <a:lnTo>
                    <a:pt x="533" y="254"/>
                  </a:lnTo>
                  <a:close/>
                  <a:moveTo>
                    <a:pt x="502" y="258"/>
                  </a:moveTo>
                  <a:lnTo>
                    <a:pt x="496" y="217"/>
                  </a:lnTo>
                  <a:lnTo>
                    <a:pt x="528" y="213"/>
                  </a:lnTo>
                  <a:lnTo>
                    <a:pt x="533" y="254"/>
                  </a:lnTo>
                  <a:lnTo>
                    <a:pt x="502" y="258"/>
                  </a:lnTo>
                  <a:close/>
                  <a:moveTo>
                    <a:pt x="528" y="210"/>
                  </a:moveTo>
                  <a:lnTo>
                    <a:pt x="528" y="211"/>
                  </a:lnTo>
                  <a:lnTo>
                    <a:pt x="528" y="213"/>
                  </a:lnTo>
                  <a:lnTo>
                    <a:pt x="512" y="215"/>
                  </a:lnTo>
                  <a:lnTo>
                    <a:pt x="528" y="210"/>
                  </a:lnTo>
                  <a:close/>
                  <a:moveTo>
                    <a:pt x="497" y="219"/>
                  </a:moveTo>
                  <a:lnTo>
                    <a:pt x="487" y="182"/>
                  </a:lnTo>
                  <a:lnTo>
                    <a:pt x="516" y="174"/>
                  </a:lnTo>
                  <a:lnTo>
                    <a:pt x="528" y="210"/>
                  </a:lnTo>
                  <a:lnTo>
                    <a:pt x="497" y="219"/>
                  </a:lnTo>
                  <a:close/>
                  <a:moveTo>
                    <a:pt x="515" y="171"/>
                  </a:moveTo>
                  <a:lnTo>
                    <a:pt x="516" y="173"/>
                  </a:lnTo>
                  <a:lnTo>
                    <a:pt x="516" y="174"/>
                  </a:lnTo>
                  <a:lnTo>
                    <a:pt x="501" y="178"/>
                  </a:lnTo>
                  <a:lnTo>
                    <a:pt x="515" y="171"/>
                  </a:lnTo>
                  <a:close/>
                  <a:moveTo>
                    <a:pt x="488" y="185"/>
                  </a:moveTo>
                  <a:lnTo>
                    <a:pt x="471" y="153"/>
                  </a:lnTo>
                  <a:lnTo>
                    <a:pt x="500" y="140"/>
                  </a:lnTo>
                  <a:lnTo>
                    <a:pt x="515" y="171"/>
                  </a:lnTo>
                  <a:lnTo>
                    <a:pt x="488" y="185"/>
                  </a:lnTo>
                  <a:close/>
                  <a:moveTo>
                    <a:pt x="499" y="139"/>
                  </a:moveTo>
                  <a:lnTo>
                    <a:pt x="499" y="138"/>
                  </a:lnTo>
                  <a:lnTo>
                    <a:pt x="500" y="140"/>
                  </a:lnTo>
                  <a:lnTo>
                    <a:pt x="486" y="146"/>
                  </a:lnTo>
                  <a:lnTo>
                    <a:pt x="499" y="139"/>
                  </a:lnTo>
                  <a:close/>
                  <a:moveTo>
                    <a:pt x="472" y="154"/>
                  </a:moveTo>
                  <a:lnTo>
                    <a:pt x="451" y="118"/>
                  </a:lnTo>
                  <a:lnTo>
                    <a:pt x="479" y="102"/>
                  </a:lnTo>
                  <a:lnTo>
                    <a:pt x="499" y="139"/>
                  </a:lnTo>
                  <a:lnTo>
                    <a:pt x="472" y="154"/>
                  </a:lnTo>
                  <a:close/>
                  <a:moveTo>
                    <a:pt x="476" y="99"/>
                  </a:moveTo>
                  <a:lnTo>
                    <a:pt x="478" y="100"/>
                  </a:lnTo>
                  <a:lnTo>
                    <a:pt x="479" y="102"/>
                  </a:lnTo>
                  <a:lnTo>
                    <a:pt x="465" y="111"/>
                  </a:lnTo>
                  <a:lnTo>
                    <a:pt x="476" y="99"/>
                  </a:lnTo>
                  <a:close/>
                  <a:moveTo>
                    <a:pt x="454" y="121"/>
                  </a:moveTo>
                  <a:lnTo>
                    <a:pt x="422" y="90"/>
                  </a:lnTo>
                  <a:lnTo>
                    <a:pt x="445" y="68"/>
                  </a:lnTo>
                  <a:lnTo>
                    <a:pt x="476" y="99"/>
                  </a:lnTo>
                  <a:lnTo>
                    <a:pt x="454" y="12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81" name="Freeform 269">
              <a:extLst>
                <a:ext uri="{FF2B5EF4-FFF2-40B4-BE49-F238E27FC236}">
                  <a16:creationId xmlns:a16="http://schemas.microsoft.com/office/drawing/2014/main" id="{57270DAE-89C2-F22F-63DC-171C9FDD8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616"/>
              <a:ext cx="134" cy="302"/>
            </a:xfrm>
            <a:custGeom>
              <a:avLst/>
              <a:gdLst>
                <a:gd name="T0" fmla="*/ 480 w 668"/>
                <a:gd name="T1" fmla="*/ 1248 h 1509"/>
                <a:gd name="T2" fmla="*/ 512 w 668"/>
                <a:gd name="T3" fmla="*/ 1201 h 1509"/>
                <a:gd name="T4" fmla="*/ 547 w 668"/>
                <a:gd name="T5" fmla="*/ 1164 h 1509"/>
                <a:gd name="T6" fmla="*/ 594 w 668"/>
                <a:gd name="T7" fmla="*/ 1133 h 1509"/>
                <a:gd name="T8" fmla="*/ 626 w 668"/>
                <a:gd name="T9" fmla="*/ 1097 h 1509"/>
                <a:gd name="T10" fmla="*/ 642 w 668"/>
                <a:gd name="T11" fmla="*/ 1045 h 1509"/>
                <a:gd name="T12" fmla="*/ 621 w 668"/>
                <a:gd name="T13" fmla="*/ 1008 h 1509"/>
                <a:gd name="T14" fmla="*/ 579 w 668"/>
                <a:gd name="T15" fmla="*/ 981 h 1509"/>
                <a:gd name="T16" fmla="*/ 532 w 668"/>
                <a:gd name="T17" fmla="*/ 966 h 1509"/>
                <a:gd name="T18" fmla="*/ 500 w 668"/>
                <a:gd name="T19" fmla="*/ 945 h 1509"/>
                <a:gd name="T20" fmla="*/ 512 w 668"/>
                <a:gd name="T21" fmla="*/ 898 h 1509"/>
                <a:gd name="T22" fmla="*/ 547 w 668"/>
                <a:gd name="T23" fmla="*/ 831 h 1509"/>
                <a:gd name="T24" fmla="*/ 600 w 668"/>
                <a:gd name="T25" fmla="*/ 762 h 1509"/>
                <a:gd name="T26" fmla="*/ 647 w 668"/>
                <a:gd name="T27" fmla="*/ 695 h 1509"/>
                <a:gd name="T28" fmla="*/ 668 w 668"/>
                <a:gd name="T29" fmla="*/ 632 h 1509"/>
                <a:gd name="T30" fmla="*/ 652 w 668"/>
                <a:gd name="T31" fmla="*/ 523 h 1509"/>
                <a:gd name="T32" fmla="*/ 621 w 668"/>
                <a:gd name="T33" fmla="*/ 361 h 1509"/>
                <a:gd name="T34" fmla="*/ 584 w 668"/>
                <a:gd name="T35" fmla="*/ 198 h 1509"/>
                <a:gd name="T36" fmla="*/ 517 w 668"/>
                <a:gd name="T37" fmla="*/ 68 h 1509"/>
                <a:gd name="T38" fmla="*/ 402 w 668"/>
                <a:gd name="T39" fmla="*/ 0 h 1509"/>
                <a:gd name="T40" fmla="*/ 308 w 668"/>
                <a:gd name="T41" fmla="*/ 6 h 1509"/>
                <a:gd name="T42" fmla="*/ 298 w 668"/>
                <a:gd name="T43" fmla="*/ 53 h 1509"/>
                <a:gd name="T44" fmla="*/ 298 w 668"/>
                <a:gd name="T45" fmla="*/ 115 h 1509"/>
                <a:gd name="T46" fmla="*/ 298 w 668"/>
                <a:gd name="T47" fmla="*/ 172 h 1509"/>
                <a:gd name="T48" fmla="*/ 266 w 668"/>
                <a:gd name="T49" fmla="*/ 214 h 1509"/>
                <a:gd name="T50" fmla="*/ 214 w 668"/>
                <a:gd name="T51" fmla="*/ 214 h 1509"/>
                <a:gd name="T52" fmla="*/ 162 w 668"/>
                <a:gd name="T53" fmla="*/ 203 h 1509"/>
                <a:gd name="T54" fmla="*/ 109 w 668"/>
                <a:gd name="T55" fmla="*/ 183 h 1509"/>
                <a:gd name="T56" fmla="*/ 67 w 668"/>
                <a:gd name="T57" fmla="*/ 172 h 1509"/>
                <a:gd name="T58" fmla="*/ 31 w 668"/>
                <a:gd name="T59" fmla="*/ 188 h 1509"/>
                <a:gd name="T60" fmla="*/ 0 w 668"/>
                <a:gd name="T61" fmla="*/ 267 h 1509"/>
                <a:gd name="T62" fmla="*/ 15 w 668"/>
                <a:gd name="T63" fmla="*/ 397 h 1509"/>
                <a:gd name="T64" fmla="*/ 62 w 668"/>
                <a:gd name="T65" fmla="*/ 528 h 1509"/>
                <a:gd name="T66" fmla="*/ 104 w 668"/>
                <a:gd name="T67" fmla="*/ 663 h 1509"/>
                <a:gd name="T68" fmla="*/ 99 w 668"/>
                <a:gd name="T69" fmla="*/ 809 h 1509"/>
                <a:gd name="T70" fmla="*/ 52 w 668"/>
                <a:gd name="T71" fmla="*/ 914 h 1509"/>
                <a:gd name="T72" fmla="*/ 57 w 668"/>
                <a:gd name="T73" fmla="*/ 981 h 1509"/>
                <a:gd name="T74" fmla="*/ 88 w 668"/>
                <a:gd name="T75" fmla="*/ 1055 h 1509"/>
                <a:gd name="T76" fmla="*/ 125 w 668"/>
                <a:gd name="T77" fmla="*/ 1139 h 1509"/>
                <a:gd name="T78" fmla="*/ 151 w 668"/>
                <a:gd name="T79" fmla="*/ 1217 h 1509"/>
                <a:gd name="T80" fmla="*/ 151 w 668"/>
                <a:gd name="T81" fmla="*/ 1274 h 1509"/>
                <a:gd name="T82" fmla="*/ 130 w 668"/>
                <a:gd name="T83" fmla="*/ 1326 h 1509"/>
                <a:gd name="T84" fmla="*/ 104 w 668"/>
                <a:gd name="T85" fmla="*/ 1389 h 1509"/>
                <a:gd name="T86" fmla="*/ 99 w 668"/>
                <a:gd name="T87" fmla="*/ 1446 h 1509"/>
                <a:gd name="T88" fmla="*/ 120 w 668"/>
                <a:gd name="T89" fmla="*/ 1488 h 1509"/>
                <a:gd name="T90" fmla="*/ 167 w 668"/>
                <a:gd name="T91" fmla="*/ 1504 h 1509"/>
                <a:gd name="T92" fmla="*/ 203 w 668"/>
                <a:gd name="T93" fmla="*/ 1488 h 1509"/>
                <a:gd name="T94" fmla="*/ 229 w 668"/>
                <a:gd name="T95" fmla="*/ 1452 h 1509"/>
                <a:gd name="T96" fmla="*/ 256 w 668"/>
                <a:gd name="T97" fmla="*/ 1420 h 1509"/>
                <a:gd name="T98" fmla="*/ 292 w 668"/>
                <a:gd name="T99" fmla="*/ 1394 h 1509"/>
                <a:gd name="T100" fmla="*/ 333 w 668"/>
                <a:gd name="T101" fmla="*/ 1405 h 1509"/>
                <a:gd name="T102" fmla="*/ 365 w 668"/>
                <a:gd name="T103" fmla="*/ 1441 h 1509"/>
                <a:gd name="T104" fmla="*/ 396 w 668"/>
                <a:gd name="T105" fmla="*/ 1478 h 1509"/>
                <a:gd name="T106" fmla="*/ 423 w 668"/>
                <a:gd name="T107" fmla="*/ 1504 h 1509"/>
                <a:gd name="T108" fmla="*/ 459 w 668"/>
                <a:gd name="T109" fmla="*/ 1498 h 1509"/>
                <a:gd name="T110" fmla="*/ 485 w 668"/>
                <a:gd name="T111" fmla="*/ 1457 h 1509"/>
                <a:gd name="T112" fmla="*/ 495 w 668"/>
                <a:gd name="T113" fmla="*/ 1425 h 1509"/>
                <a:gd name="T114" fmla="*/ 490 w 668"/>
                <a:gd name="T115" fmla="*/ 1383 h 1509"/>
                <a:gd name="T116" fmla="*/ 485 w 668"/>
                <a:gd name="T117" fmla="*/ 1348 h 1509"/>
                <a:gd name="T118" fmla="*/ 480 w 668"/>
                <a:gd name="T119" fmla="*/ 1306 h 1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8" h="1509">
                  <a:moveTo>
                    <a:pt x="480" y="1284"/>
                  </a:moveTo>
                  <a:lnTo>
                    <a:pt x="480" y="1248"/>
                  </a:lnTo>
                  <a:lnTo>
                    <a:pt x="495" y="1222"/>
                  </a:lnTo>
                  <a:lnTo>
                    <a:pt x="512" y="1201"/>
                  </a:lnTo>
                  <a:lnTo>
                    <a:pt x="527" y="1180"/>
                  </a:lnTo>
                  <a:lnTo>
                    <a:pt x="547" y="1164"/>
                  </a:lnTo>
                  <a:lnTo>
                    <a:pt x="574" y="1149"/>
                  </a:lnTo>
                  <a:lnTo>
                    <a:pt x="594" y="1133"/>
                  </a:lnTo>
                  <a:lnTo>
                    <a:pt x="611" y="1112"/>
                  </a:lnTo>
                  <a:lnTo>
                    <a:pt x="626" y="1097"/>
                  </a:lnTo>
                  <a:lnTo>
                    <a:pt x="636" y="1075"/>
                  </a:lnTo>
                  <a:lnTo>
                    <a:pt x="642" y="1045"/>
                  </a:lnTo>
                  <a:lnTo>
                    <a:pt x="636" y="1023"/>
                  </a:lnTo>
                  <a:lnTo>
                    <a:pt x="621" y="1008"/>
                  </a:lnTo>
                  <a:lnTo>
                    <a:pt x="600" y="992"/>
                  </a:lnTo>
                  <a:lnTo>
                    <a:pt x="579" y="981"/>
                  </a:lnTo>
                  <a:lnTo>
                    <a:pt x="554" y="971"/>
                  </a:lnTo>
                  <a:lnTo>
                    <a:pt x="532" y="966"/>
                  </a:lnTo>
                  <a:lnTo>
                    <a:pt x="512" y="956"/>
                  </a:lnTo>
                  <a:lnTo>
                    <a:pt x="500" y="945"/>
                  </a:lnTo>
                  <a:lnTo>
                    <a:pt x="500" y="935"/>
                  </a:lnTo>
                  <a:lnTo>
                    <a:pt x="512" y="898"/>
                  </a:lnTo>
                  <a:lnTo>
                    <a:pt x="527" y="861"/>
                  </a:lnTo>
                  <a:lnTo>
                    <a:pt x="547" y="831"/>
                  </a:lnTo>
                  <a:lnTo>
                    <a:pt x="574" y="794"/>
                  </a:lnTo>
                  <a:lnTo>
                    <a:pt x="600" y="762"/>
                  </a:lnTo>
                  <a:lnTo>
                    <a:pt x="626" y="731"/>
                  </a:lnTo>
                  <a:lnTo>
                    <a:pt x="647" y="695"/>
                  </a:lnTo>
                  <a:lnTo>
                    <a:pt x="663" y="663"/>
                  </a:lnTo>
                  <a:lnTo>
                    <a:pt x="668" y="632"/>
                  </a:lnTo>
                  <a:lnTo>
                    <a:pt x="668" y="595"/>
                  </a:lnTo>
                  <a:lnTo>
                    <a:pt x="652" y="523"/>
                  </a:lnTo>
                  <a:lnTo>
                    <a:pt x="636" y="444"/>
                  </a:lnTo>
                  <a:lnTo>
                    <a:pt x="621" y="361"/>
                  </a:lnTo>
                  <a:lnTo>
                    <a:pt x="606" y="277"/>
                  </a:lnTo>
                  <a:lnTo>
                    <a:pt x="584" y="198"/>
                  </a:lnTo>
                  <a:lnTo>
                    <a:pt x="554" y="125"/>
                  </a:lnTo>
                  <a:lnTo>
                    <a:pt x="517" y="68"/>
                  </a:lnTo>
                  <a:lnTo>
                    <a:pt x="464" y="21"/>
                  </a:lnTo>
                  <a:lnTo>
                    <a:pt x="402" y="0"/>
                  </a:lnTo>
                  <a:lnTo>
                    <a:pt x="323" y="0"/>
                  </a:lnTo>
                  <a:lnTo>
                    <a:pt x="308" y="6"/>
                  </a:lnTo>
                  <a:lnTo>
                    <a:pt x="298" y="26"/>
                  </a:lnTo>
                  <a:lnTo>
                    <a:pt x="298" y="53"/>
                  </a:lnTo>
                  <a:lnTo>
                    <a:pt x="298" y="78"/>
                  </a:lnTo>
                  <a:lnTo>
                    <a:pt x="298" y="115"/>
                  </a:lnTo>
                  <a:lnTo>
                    <a:pt x="303" y="146"/>
                  </a:lnTo>
                  <a:lnTo>
                    <a:pt x="298" y="172"/>
                  </a:lnTo>
                  <a:lnTo>
                    <a:pt x="286" y="198"/>
                  </a:lnTo>
                  <a:lnTo>
                    <a:pt x="266" y="214"/>
                  </a:lnTo>
                  <a:lnTo>
                    <a:pt x="234" y="220"/>
                  </a:lnTo>
                  <a:lnTo>
                    <a:pt x="214" y="214"/>
                  </a:lnTo>
                  <a:lnTo>
                    <a:pt x="187" y="209"/>
                  </a:lnTo>
                  <a:lnTo>
                    <a:pt x="162" y="203"/>
                  </a:lnTo>
                  <a:lnTo>
                    <a:pt x="135" y="193"/>
                  </a:lnTo>
                  <a:lnTo>
                    <a:pt x="109" y="183"/>
                  </a:lnTo>
                  <a:lnTo>
                    <a:pt x="88" y="178"/>
                  </a:lnTo>
                  <a:lnTo>
                    <a:pt x="67" y="172"/>
                  </a:lnTo>
                  <a:lnTo>
                    <a:pt x="47" y="178"/>
                  </a:lnTo>
                  <a:lnTo>
                    <a:pt x="31" y="188"/>
                  </a:lnTo>
                  <a:lnTo>
                    <a:pt x="15" y="203"/>
                  </a:lnTo>
                  <a:lnTo>
                    <a:pt x="0" y="267"/>
                  </a:lnTo>
                  <a:lnTo>
                    <a:pt x="0" y="329"/>
                  </a:lnTo>
                  <a:lnTo>
                    <a:pt x="15" y="397"/>
                  </a:lnTo>
                  <a:lnTo>
                    <a:pt x="36" y="459"/>
                  </a:lnTo>
                  <a:lnTo>
                    <a:pt x="62" y="528"/>
                  </a:lnTo>
                  <a:lnTo>
                    <a:pt x="88" y="595"/>
                  </a:lnTo>
                  <a:lnTo>
                    <a:pt x="104" y="663"/>
                  </a:lnTo>
                  <a:lnTo>
                    <a:pt x="109" y="736"/>
                  </a:lnTo>
                  <a:lnTo>
                    <a:pt x="99" y="809"/>
                  </a:lnTo>
                  <a:lnTo>
                    <a:pt x="62" y="888"/>
                  </a:lnTo>
                  <a:lnTo>
                    <a:pt x="52" y="914"/>
                  </a:lnTo>
                  <a:lnTo>
                    <a:pt x="52" y="945"/>
                  </a:lnTo>
                  <a:lnTo>
                    <a:pt x="57" y="981"/>
                  </a:lnTo>
                  <a:lnTo>
                    <a:pt x="72" y="1018"/>
                  </a:lnTo>
                  <a:lnTo>
                    <a:pt x="88" y="1055"/>
                  </a:lnTo>
                  <a:lnTo>
                    <a:pt x="104" y="1097"/>
                  </a:lnTo>
                  <a:lnTo>
                    <a:pt x="125" y="1139"/>
                  </a:lnTo>
                  <a:lnTo>
                    <a:pt x="140" y="1175"/>
                  </a:lnTo>
                  <a:lnTo>
                    <a:pt x="151" y="1217"/>
                  </a:lnTo>
                  <a:lnTo>
                    <a:pt x="156" y="1253"/>
                  </a:lnTo>
                  <a:lnTo>
                    <a:pt x="151" y="1274"/>
                  </a:lnTo>
                  <a:lnTo>
                    <a:pt x="146" y="1301"/>
                  </a:lnTo>
                  <a:lnTo>
                    <a:pt x="130" y="1326"/>
                  </a:lnTo>
                  <a:lnTo>
                    <a:pt x="120" y="1358"/>
                  </a:lnTo>
                  <a:lnTo>
                    <a:pt x="104" y="1389"/>
                  </a:lnTo>
                  <a:lnTo>
                    <a:pt x="99" y="1420"/>
                  </a:lnTo>
                  <a:lnTo>
                    <a:pt x="99" y="1446"/>
                  </a:lnTo>
                  <a:lnTo>
                    <a:pt x="104" y="1472"/>
                  </a:lnTo>
                  <a:lnTo>
                    <a:pt x="120" y="1488"/>
                  </a:lnTo>
                  <a:lnTo>
                    <a:pt x="146" y="1504"/>
                  </a:lnTo>
                  <a:lnTo>
                    <a:pt x="167" y="1504"/>
                  </a:lnTo>
                  <a:lnTo>
                    <a:pt x="187" y="1498"/>
                  </a:lnTo>
                  <a:lnTo>
                    <a:pt x="203" y="1488"/>
                  </a:lnTo>
                  <a:lnTo>
                    <a:pt x="214" y="1472"/>
                  </a:lnTo>
                  <a:lnTo>
                    <a:pt x="229" y="1452"/>
                  </a:lnTo>
                  <a:lnTo>
                    <a:pt x="239" y="1436"/>
                  </a:lnTo>
                  <a:lnTo>
                    <a:pt x="256" y="1420"/>
                  </a:lnTo>
                  <a:lnTo>
                    <a:pt x="271" y="1405"/>
                  </a:lnTo>
                  <a:lnTo>
                    <a:pt x="292" y="1394"/>
                  </a:lnTo>
                  <a:lnTo>
                    <a:pt x="313" y="1394"/>
                  </a:lnTo>
                  <a:lnTo>
                    <a:pt x="333" y="1405"/>
                  </a:lnTo>
                  <a:lnTo>
                    <a:pt x="350" y="1420"/>
                  </a:lnTo>
                  <a:lnTo>
                    <a:pt x="365" y="1441"/>
                  </a:lnTo>
                  <a:lnTo>
                    <a:pt x="381" y="1462"/>
                  </a:lnTo>
                  <a:lnTo>
                    <a:pt x="396" y="1478"/>
                  </a:lnTo>
                  <a:lnTo>
                    <a:pt x="407" y="1498"/>
                  </a:lnTo>
                  <a:lnTo>
                    <a:pt x="423" y="1504"/>
                  </a:lnTo>
                  <a:lnTo>
                    <a:pt x="438" y="1509"/>
                  </a:lnTo>
                  <a:lnTo>
                    <a:pt x="459" y="1498"/>
                  </a:lnTo>
                  <a:lnTo>
                    <a:pt x="480" y="1472"/>
                  </a:lnTo>
                  <a:lnTo>
                    <a:pt x="485" y="1457"/>
                  </a:lnTo>
                  <a:lnTo>
                    <a:pt x="490" y="1441"/>
                  </a:lnTo>
                  <a:lnTo>
                    <a:pt x="495" y="1425"/>
                  </a:lnTo>
                  <a:lnTo>
                    <a:pt x="495" y="1405"/>
                  </a:lnTo>
                  <a:lnTo>
                    <a:pt x="490" y="1383"/>
                  </a:lnTo>
                  <a:lnTo>
                    <a:pt x="485" y="1363"/>
                  </a:lnTo>
                  <a:lnTo>
                    <a:pt x="485" y="1348"/>
                  </a:lnTo>
                  <a:lnTo>
                    <a:pt x="480" y="1326"/>
                  </a:lnTo>
                  <a:lnTo>
                    <a:pt x="480" y="1306"/>
                  </a:lnTo>
                  <a:lnTo>
                    <a:pt x="480" y="1284"/>
                  </a:lnTo>
                  <a:close/>
                </a:path>
              </a:pathLst>
            </a:custGeom>
            <a:solidFill>
              <a:srgbClr val="AAD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82" name="Freeform 270">
              <a:extLst>
                <a:ext uri="{FF2B5EF4-FFF2-40B4-BE49-F238E27FC236}">
                  <a16:creationId xmlns:a16="http://schemas.microsoft.com/office/drawing/2014/main" id="{DBDC7DDF-824B-37B2-46F3-FC9C826514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5" y="2613"/>
              <a:ext cx="140" cy="308"/>
            </a:xfrm>
            <a:custGeom>
              <a:avLst/>
              <a:gdLst>
                <a:gd name="T0" fmla="*/ 526 w 701"/>
                <a:gd name="T1" fmla="*/ 1247 h 1540"/>
                <a:gd name="T2" fmla="*/ 553 w 701"/>
                <a:gd name="T3" fmla="*/ 1209 h 1540"/>
                <a:gd name="T4" fmla="*/ 591 w 701"/>
                <a:gd name="T5" fmla="*/ 1165 h 1540"/>
                <a:gd name="T6" fmla="*/ 639 w 701"/>
                <a:gd name="T7" fmla="*/ 1138 h 1540"/>
                <a:gd name="T8" fmla="*/ 657 w 701"/>
                <a:gd name="T9" fmla="*/ 1120 h 1540"/>
                <a:gd name="T10" fmla="*/ 639 w 701"/>
                <a:gd name="T11" fmla="*/ 1043 h 1540"/>
                <a:gd name="T12" fmla="*/ 647 w 701"/>
                <a:gd name="T13" fmla="*/ 1011 h 1540"/>
                <a:gd name="T14" fmla="*/ 596 w 701"/>
                <a:gd name="T15" fmla="*/ 997 h 1540"/>
                <a:gd name="T16" fmla="*/ 554 w 701"/>
                <a:gd name="T17" fmla="*/ 967 h 1540"/>
                <a:gd name="T18" fmla="*/ 539 w 701"/>
                <a:gd name="T19" fmla="*/ 961 h 1540"/>
                <a:gd name="T20" fmla="*/ 513 w 701"/>
                <a:gd name="T21" fmla="*/ 910 h 1540"/>
                <a:gd name="T22" fmla="*/ 557 w 701"/>
                <a:gd name="T23" fmla="*/ 886 h 1540"/>
                <a:gd name="T24" fmla="*/ 591 w 701"/>
                <a:gd name="T25" fmla="*/ 810 h 1540"/>
                <a:gd name="T26" fmla="*/ 678 w 701"/>
                <a:gd name="T27" fmla="*/ 718 h 1540"/>
                <a:gd name="T28" fmla="*/ 664 w 701"/>
                <a:gd name="T29" fmla="*/ 676 h 1540"/>
                <a:gd name="T30" fmla="*/ 669 w 701"/>
                <a:gd name="T31" fmla="*/ 611 h 1540"/>
                <a:gd name="T32" fmla="*/ 669 w 701"/>
                <a:gd name="T33" fmla="*/ 457 h 1540"/>
                <a:gd name="T34" fmla="*/ 623 w 701"/>
                <a:gd name="T35" fmla="*/ 293 h 1540"/>
                <a:gd name="T36" fmla="*/ 556 w 701"/>
                <a:gd name="T37" fmla="*/ 148 h 1540"/>
                <a:gd name="T38" fmla="*/ 544 w 701"/>
                <a:gd name="T39" fmla="*/ 73 h 1540"/>
                <a:gd name="T40" fmla="*/ 340 w 701"/>
                <a:gd name="T41" fmla="*/ 32 h 1540"/>
                <a:gd name="T42" fmla="*/ 310 w 701"/>
                <a:gd name="T43" fmla="*/ 15 h 1540"/>
                <a:gd name="T44" fmla="*/ 330 w 701"/>
                <a:gd name="T45" fmla="*/ 69 h 1540"/>
                <a:gd name="T46" fmla="*/ 303 w 701"/>
                <a:gd name="T47" fmla="*/ 161 h 1540"/>
                <a:gd name="T48" fmla="*/ 299 w 701"/>
                <a:gd name="T49" fmla="*/ 183 h 1540"/>
                <a:gd name="T50" fmla="*/ 254 w 701"/>
                <a:gd name="T51" fmla="*/ 251 h 1540"/>
                <a:gd name="T52" fmla="*/ 234 w 701"/>
                <a:gd name="T53" fmla="*/ 214 h 1540"/>
                <a:gd name="T54" fmla="*/ 173 w 701"/>
                <a:gd name="T55" fmla="*/ 234 h 1540"/>
                <a:gd name="T56" fmla="*/ 88 w 701"/>
                <a:gd name="T57" fmla="*/ 174 h 1540"/>
                <a:gd name="T58" fmla="*/ 72 w 701"/>
                <a:gd name="T59" fmla="*/ 206 h 1540"/>
                <a:gd name="T60" fmla="*/ 43 w 701"/>
                <a:gd name="T61" fmla="*/ 231 h 1540"/>
                <a:gd name="T62" fmla="*/ 32 w 701"/>
                <a:gd name="T63" fmla="*/ 342 h 1540"/>
                <a:gd name="T64" fmla="*/ 47 w 701"/>
                <a:gd name="T65" fmla="*/ 408 h 1540"/>
                <a:gd name="T66" fmla="*/ 90 w 701"/>
                <a:gd name="T67" fmla="*/ 615 h 1540"/>
                <a:gd name="T68" fmla="*/ 105 w 701"/>
                <a:gd name="T69" fmla="*/ 680 h 1540"/>
                <a:gd name="T70" fmla="*/ 93 w 701"/>
                <a:gd name="T71" fmla="*/ 911 h 1540"/>
                <a:gd name="T72" fmla="*/ 53 w 701"/>
                <a:gd name="T73" fmla="*/ 961 h 1540"/>
                <a:gd name="T74" fmla="*/ 88 w 701"/>
                <a:gd name="T75" fmla="*/ 991 h 1540"/>
                <a:gd name="T76" fmla="*/ 136 w 701"/>
                <a:gd name="T77" fmla="*/ 1107 h 1540"/>
                <a:gd name="T78" fmla="*/ 128 w 701"/>
                <a:gd name="T79" fmla="*/ 1161 h 1540"/>
                <a:gd name="T80" fmla="*/ 168 w 701"/>
                <a:gd name="T81" fmla="*/ 1233 h 1540"/>
                <a:gd name="T82" fmla="*/ 184 w 701"/>
                <a:gd name="T83" fmla="*/ 1292 h 1540"/>
                <a:gd name="T84" fmla="*/ 149 w 701"/>
                <a:gd name="T85" fmla="*/ 1308 h 1540"/>
                <a:gd name="T86" fmla="*/ 135 w 701"/>
                <a:gd name="T87" fmla="*/ 1411 h 1540"/>
                <a:gd name="T88" fmla="*/ 100 w 701"/>
                <a:gd name="T89" fmla="*/ 1436 h 1540"/>
                <a:gd name="T90" fmla="*/ 121 w 701"/>
                <a:gd name="T91" fmla="*/ 1488 h 1540"/>
                <a:gd name="T92" fmla="*/ 167 w 701"/>
                <a:gd name="T93" fmla="*/ 1504 h 1540"/>
                <a:gd name="T94" fmla="*/ 187 w 701"/>
                <a:gd name="T95" fmla="*/ 1535 h 1540"/>
                <a:gd name="T96" fmla="*/ 218 w 701"/>
                <a:gd name="T97" fmla="*/ 1480 h 1540"/>
                <a:gd name="T98" fmla="*/ 259 w 701"/>
                <a:gd name="T99" fmla="*/ 1477 h 1540"/>
                <a:gd name="T100" fmla="*/ 273 w 701"/>
                <a:gd name="T101" fmla="*/ 1436 h 1540"/>
                <a:gd name="T102" fmla="*/ 312 w 701"/>
                <a:gd name="T103" fmla="*/ 1426 h 1540"/>
                <a:gd name="T104" fmla="*/ 323 w 701"/>
                <a:gd name="T105" fmla="*/ 1424 h 1540"/>
                <a:gd name="T106" fmla="*/ 395 w 701"/>
                <a:gd name="T107" fmla="*/ 1448 h 1540"/>
                <a:gd name="T108" fmla="*/ 402 w 701"/>
                <a:gd name="T109" fmla="*/ 1504 h 1540"/>
                <a:gd name="T110" fmla="*/ 429 w 701"/>
                <a:gd name="T111" fmla="*/ 1500 h 1540"/>
                <a:gd name="T112" fmla="*/ 465 w 701"/>
                <a:gd name="T113" fmla="*/ 1502 h 1540"/>
                <a:gd name="T114" fmla="*/ 511 w 701"/>
                <a:gd name="T115" fmla="*/ 1493 h 1540"/>
                <a:gd name="T116" fmla="*/ 498 w 701"/>
                <a:gd name="T117" fmla="*/ 1437 h 1540"/>
                <a:gd name="T118" fmla="*/ 523 w 701"/>
                <a:gd name="T119" fmla="*/ 1396 h 1540"/>
                <a:gd name="T120" fmla="*/ 502 w 701"/>
                <a:gd name="T121" fmla="*/ 1364 h 1540"/>
                <a:gd name="T122" fmla="*/ 512 w 701"/>
                <a:gd name="T123" fmla="*/ 1300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1" h="1540">
                  <a:moveTo>
                    <a:pt x="512" y="1300"/>
                  </a:moveTo>
                  <a:lnTo>
                    <a:pt x="512" y="1264"/>
                  </a:lnTo>
                  <a:lnTo>
                    <a:pt x="481" y="1264"/>
                  </a:lnTo>
                  <a:lnTo>
                    <a:pt x="481" y="1300"/>
                  </a:lnTo>
                  <a:lnTo>
                    <a:pt x="512" y="1300"/>
                  </a:lnTo>
                  <a:close/>
                  <a:moveTo>
                    <a:pt x="512" y="1264"/>
                  </a:moveTo>
                  <a:lnTo>
                    <a:pt x="512" y="1269"/>
                  </a:lnTo>
                  <a:lnTo>
                    <a:pt x="510" y="1272"/>
                  </a:lnTo>
                  <a:lnTo>
                    <a:pt x="497" y="1264"/>
                  </a:lnTo>
                  <a:lnTo>
                    <a:pt x="512" y="1264"/>
                  </a:lnTo>
                  <a:close/>
                  <a:moveTo>
                    <a:pt x="510" y="1272"/>
                  </a:moveTo>
                  <a:lnTo>
                    <a:pt x="526" y="1246"/>
                  </a:lnTo>
                  <a:lnTo>
                    <a:pt x="499" y="1230"/>
                  </a:lnTo>
                  <a:lnTo>
                    <a:pt x="484" y="1255"/>
                  </a:lnTo>
                  <a:lnTo>
                    <a:pt x="510" y="1272"/>
                  </a:lnTo>
                  <a:close/>
                  <a:moveTo>
                    <a:pt x="526" y="1246"/>
                  </a:moveTo>
                  <a:lnTo>
                    <a:pt x="526" y="1246"/>
                  </a:lnTo>
                  <a:lnTo>
                    <a:pt x="526" y="1247"/>
                  </a:lnTo>
                  <a:lnTo>
                    <a:pt x="512" y="1238"/>
                  </a:lnTo>
                  <a:lnTo>
                    <a:pt x="526" y="1246"/>
                  </a:lnTo>
                  <a:close/>
                  <a:moveTo>
                    <a:pt x="526" y="1247"/>
                  </a:moveTo>
                  <a:lnTo>
                    <a:pt x="541" y="1226"/>
                  </a:lnTo>
                  <a:lnTo>
                    <a:pt x="515" y="1208"/>
                  </a:lnTo>
                  <a:lnTo>
                    <a:pt x="500" y="1229"/>
                  </a:lnTo>
                  <a:lnTo>
                    <a:pt x="526" y="1247"/>
                  </a:lnTo>
                  <a:close/>
                  <a:moveTo>
                    <a:pt x="541" y="1226"/>
                  </a:moveTo>
                  <a:lnTo>
                    <a:pt x="556" y="1205"/>
                  </a:lnTo>
                  <a:lnTo>
                    <a:pt x="532" y="1187"/>
                  </a:lnTo>
                  <a:lnTo>
                    <a:pt x="515" y="1208"/>
                  </a:lnTo>
                  <a:lnTo>
                    <a:pt x="541" y="1226"/>
                  </a:lnTo>
                  <a:close/>
                  <a:moveTo>
                    <a:pt x="556" y="1205"/>
                  </a:moveTo>
                  <a:lnTo>
                    <a:pt x="555" y="1208"/>
                  </a:lnTo>
                  <a:lnTo>
                    <a:pt x="553" y="1209"/>
                  </a:lnTo>
                  <a:lnTo>
                    <a:pt x="544" y="1196"/>
                  </a:lnTo>
                  <a:lnTo>
                    <a:pt x="556" y="1205"/>
                  </a:lnTo>
                  <a:close/>
                  <a:moveTo>
                    <a:pt x="553" y="1209"/>
                  </a:moveTo>
                  <a:lnTo>
                    <a:pt x="575" y="1193"/>
                  </a:lnTo>
                  <a:lnTo>
                    <a:pt x="555" y="1168"/>
                  </a:lnTo>
                  <a:lnTo>
                    <a:pt x="535" y="1183"/>
                  </a:lnTo>
                  <a:lnTo>
                    <a:pt x="553" y="1209"/>
                  </a:lnTo>
                  <a:close/>
                  <a:moveTo>
                    <a:pt x="575" y="1193"/>
                  </a:moveTo>
                  <a:lnTo>
                    <a:pt x="574" y="1193"/>
                  </a:lnTo>
                  <a:lnTo>
                    <a:pt x="573" y="1194"/>
                  </a:lnTo>
                  <a:lnTo>
                    <a:pt x="564" y="1180"/>
                  </a:lnTo>
                  <a:lnTo>
                    <a:pt x="575" y="1193"/>
                  </a:lnTo>
                  <a:close/>
                  <a:moveTo>
                    <a:pt x="573" y="1194"/>
                  </a:moveTo>
                  <a:lnTo>
                    <a:pt x="599" y="1178"/>
                  </a:lnTo>
                  <a:lnTo>
                    <a:pt x="583" y="1151"/>
                  </a:lnTo>
                  <a:lnTo>
                    <a:pt x="556" y="1167"/>
                  </a:lnTo>
                  <a:lnTo>
                    <a:pt x="573" y="1194"/>
                  </a:lnTo>
                  <a:close/>
                  <a:moveTo>
                    <a:pt x="582" y="1152"/>
                  </a:moveTo>
                  <a:lnTo>
                    <a:pt x="583" y="1151"/>
                  </a:lnTo>
                  <a:lnTo>
                    <a:pt x="583" y="1151"/>
                  </a:lnTo>
                  <a:lnTo>
                    <a:pt x="591" y="1165"/>
                  </a:lnTo>
                  <a:lnTo>
                    <a:pt x="582" y="1152"/>
                  </a:lnTo>
                  <a:close/>
                  <a:moveTo>
                    <a:pt x="600" y="1177"/>
                  </a:moveTo>
                  <a:lnTo>
                    <a:pt x="622" y="1162"/>
                  </a:lnTo>
                  <a:lnTo>
                    <a:pt x="602" y="1136"/>
                  </a:lnTo>
                  <a:lnTo>
                    <a:pt x="582" y="1152"/>
                  </a:lnTo>
                  <a:lnTo>
                    <a:pt x="600" y="1177"/>
                  </a:lnTo>
                  <a:close/>
                  <a:moveTo>
                    <a:pt x="599" y="1139"/>
                  </a:moveTo>
                  <a:lnTo>
                    <a:pt x="601" y="1138"/>
                  </a:lnTo>
                  <a:lnTo>
                    <a:pt x="602" y="1136"/>
                  </a:lnTo>
                  <a:lnTo>
                    <a:pt x="611" y="1149"/>
                  </a:lnTo>
                  <a:lnTo>
                    <a:pt x="599" y="1139"/>
                  </a:lnTo>
                  <a:close/>
                  <a:moveTo>
                    <a:pt x="625" y="1159"/>
                  </a:moveTo>
                  <a:lnTo>
                    <a:pt x="640" y="1137"/>
                  </a:lnTo>
                  <a:lnTo>
                    <a:pt x="615" y="1119"/>
                  </a:lnTo>
                  <a:lnTo>
                    <a:pt x="599" y="1139"/>
                  </a:lnTo>
                  <a:lnTo>
                    <a:pt x="625" y="1159"/>
                  </a:lnTo>
                  <a:close/>
                  <a:moveTo>
                    <a:pt x="640" y="1137"/>
                  </a:moveTo>
                  <a:lnTo>
                    <a:pt x="639" y="1138"/>
                  </a:lnTo>
                  <a:lnTo>
                    <a:pt x="639" y="1139"/>
                  </a:lnTo>
                  <a:lnTo>
                    <a:pt x="628" y="1128"/>
                  </a:lnTo>
                  <a:lnTo>
                    <a:pt x="640" y="1137"/>
                  </a:lnTo>
                  <a:close/>
                  <a:moveTo>
                    <a:pt x="639" y="1139"/>
                  </a:moveTo>
                  <a:lnTo>
                    <a:pt x="654" y="1124"/>
                  </a:lnTo>
                  <a:lnTo>
                    <a:pt x="632" y="1101"/>
                  </a:lnTo>
                  <a:lnTo>
                    <a:pt x="616" y="1117"/>
                  </a:lnTo>
                  <a:lnTo>
                    <a:pt x="639" y="1139"/>
                  </a:lnTo>
                  <a:close/>
                  <a:moveTo>
                    <a:pt x="629" y="1106"/>
                  </a:moveTo>
                  <a:lnTo>
                    <a:pt x="631" y="1104"/>
                  </a:lnTo>
                  <a:lnTo>
                    <a:pt x="632" y="1101"/>
                  </a:lnTo>
                  <a:lnTo>
                    <a:pt x="643" y="1113"/>
                  </a:lnTo>
                  <a:lnTo>
                    <a:pt x="629" y="1106"/>
                  </a:lnTo>
                  <a:close/>
                  <a:moveTo>
                    <a:pt x="657" y="1120"/>
                  </a:moveTo>
                  <a:lnTo>
                    <a:pt x="667" y="1098"/>
                  </a:lnTo>
                  <a:lnTo>
                    <a:pt x="640" y="1085"/>
                  </a:lnTo>
                  <a:lnTo>
                    <a:pt x="629" y="1106"/>
                  </a:lnTo>
                  <a:lnTo>
                    <a:pt x="657" y="1120"/>
                  </a:lnTo>
                  <a:close/>
                  <a:moveTo>
                    <a:pt x="638" y="1089"/>
                  </a:moveTo>
                  <a:lnTo>
                    <a:pt x="639" y="1087"/>
                  </a:lnTo>
                  <a:lnTo>
                    <a:pt x="640" y="1085"/>
                  </a:lnTo>
                  <a:lnTo>
                    <a:pt x="653" y="1091"/>
                  </a:lnTo>
                  <a:lnTo>
                    <a:pt x="638" y="1089"/>
                  </a:lnTo>
                  <a:close/>
                  <a:moveTo>
                    <a:pt x="669" y="1094"/>
                  </a:moveTo>
                  <a:lnTo>
                    <a:pt x="675" y="1063"/>
                  </a:lnTo>
                  <a:lnTo>
                    <a:pt x="643" y="1058"/>
                  </a:lnTo>
                  <a:lnTo>
                    <a:pt x="638" y="1089"/>
                  </a:lnTo>
                  <a:lnTo>
                    <a:pt x="669" y="1094"/>
                  </a:lnTo>
                  <a:close/>
                  <a:moveTo>
                    <a:pt x="644" y="1064"/>
                  </a:moveTo>
                  <a:lnTo>
                    <a:pt x="643" y="1061"/>
                  </a:lnTo>
                  <a:lnTo>
                    <a:pt x="643" y="1058"/>
                  </a:lnTo>
                  <a:lnTo>
                    <a:pt x="659" y="1061"/>
                  </a:lnTo>
                  <a:lnTo>
                    <a:pt x="644" y="1064"/>
                  </a:lnTo>
                  <a:close/>
                  <a:moveTo>
                    <a:pt x="674" y="1057"/>
                  </a:moveTo>
                  <a:lnTo>
                    <a:pt x="668" y="1035"/>
                  </a:lnTo>
                  <a:lnTo>
                    <a:pt x="639" y="1043"/>
                  </a:lnTo>
                  <a:lnTo>
                    <a:pt x="644" y="1064"/>
                  </a:lnTo>
                  <a:lnTo>
                    <a:pt x="674" y="1057"/>
                  </a:lnTo>
                  <a:close/>
                  <a:moveTo>
                    <a:pt x="643" y="1051"/>
                  </a:moveTo>
                  <a:lnTo>
                    <a:pt x="640" y="1047"/>
                  </a:lnTo>
                  <a:lnTo>
                    <a:pt x="639" y="1043"/>
                  </a:lnTo>
                  <a:lnTo>
                    <a:pt x="653" y="1039"/>
                  </a:lnTo>
                  <a:lnTo>
                    <a:pt x="643" y="1051"/>
                  </a:lnTo>
                  <a:close/>
                  <a:moveTo>
                    <a:pt x="664" y="1028"/>
                  </a:moveTo>
                  <a:lnTo>
                    <a:pt x="649" y="1013"/>
                  </a:lnTo>
                  <a:lnTo>
                    <a:pt x="627" y="1035"/>
                  </a:lnTo>
                  <a:lnTo>
                    <a:pt x="643" y="1051"/>
                  </a:lnTo>
                  <a:lnTo>
                    <a:pt x="664" y="1028"/>
                  </a:lnTo>
                  <a:close/>
                  <a:moveTo>
                    <a:pt x="629" y="1036"/>
                  </a:moveTo>
                  <a:lnTo>
                    <a:pt x="628" y="1035"/>
                  </a:lnTo>
                  <a:lnTo>
                    <a:pt x="627" y="1035"/>
                  </a:lnTo>
                  <a:lnTo>
                    <a:pt x="638" y="1024"/>
                  </a:lnTo>
                  <a:lnTo>
                    <a:pt x="629" y="1036"/>
                  </a:lnTo>
                  <a:close/>
                  <a:moveTo>
                    <a:pt x="647" y="1011"/>
                  </a:moveTo>
                  <a:lnTo>
                    <a:pt x="627" y="995"/>
                  </a:lnTo>
                  <a:lnTo>
                    <a:pt x="607" y="1021"/>
                  </a:lnTo>
                  <a:lnTo>
                    <a:pt x="629" y="1036"/>
                  </a:lnTo>
                  <a:lnTo>
                    <a:pt x="647" y="1011"/>
                  </a:lnTo>
                  <a:close/>
                  <a:moveTo>
                    <a:pt x="610" y="1022"/>
                  </a:moveTo>
                  <a:lnTo>
                    <a:pt x="608" y="1021"/>
                  </a:lnTo>
                  <a:lnTo>
                    <a:pt x="607" y="1021"/>
                  </a:lnTo>
                  <a:lnTo>
                    <a:pt x="617" y="1008"/>
                  </a:lnTo>
                  <a:lnTo>
                    <a:pt x="610" y="1022"/>
                  </a:lnTo>
                  <a:close/>
                  <a:moveTo>
                    <a:pt x="624" y="994"/>
                  </a:moveTo>
                  <a:lnTo>
                    <a:pt x="603" y="983"/>
                  </a:lnTo>
                  <a:lnTo>
                    <a:pt x="589" y="1012"/>
                  </a:lnTo>
                  <a:lnTo>
                    <a:pt x="610" y="1022"/>
                  </a:lnTo>
                  <a:lnTo>
                    <a:pt x="624" y="994"/>
                  </a:lnTo>
                  <a:close/>
                  <a:moveTo>
                    <a:pt x="590" y="1012"/>
                  </a:moveTo>
                  <a:lnTo>
                    <a:pt x="591" y="1013"/>
                  </a:lnTo>
                  <a:lnTo>
                    <a:pt x="589" y="1012"/>
                  </a:lnTo>
                  <a:lnTo>
                    <a:pt x="596" y="997"/>
                  </a:lnTo>
                  <a:lnTo>
                    <a:pt x="590" y="1012"/>
                  </a:lnTo>
                  <a:close/>
                  <a:moveTo>
                    <a:pt x="602" y="983"/>
                  </a:moveTo>
                  <a:lnTo>
                    <a:pt x="576" y="973"/>
                  </a:lnTo>
                  <a:lnTo>
                    <a:pt x="564" y="1002"/>
                  </a:lnTo>
                  <a:lnTo>
                    <a:pt x="590" y="1012"/>
                  </a:lnTo>
                  <a:lnTo>
                    <a:pt x="602" y="983"/>
                  </a:lnTo>
                  <a:close/>
                  <a:moveTo>
                    <a:pt x="566" y="1003"/>
                  </a:moveTo>
                  <a:lnTo>
                    <a:pt x="564" y="1002"/>
                  </a:lnTo>
                  <a:lnTo>
                    <a:pt x="564" y="1002"/>
                  </a:lnTo>
                  <a:lnTo>
                    <a:pt x="571" y="987"/>
                  </a:lnTo>
                  <a:lnTo>
                    <a:pt x="566" y="1003"/>
                  </a:lnTo>
                  <a:close/>
                  <a:moveTo>
                    <a:pt x="574" y="972"/>
                  </a:moveTo>
                  <a:lnTo>
                    <a:pt x="553" y="967"/>
                  </a:lnTo>
                  <a:lnTo>
                    <a:pt x="545" y="997"/>
                  </a:lnTo>
                  <a:lnTo>
                    <a:pt x="566" y="1003"/>
                  </a:lnTo>
                  <a:lnTo>
                    <a:pt x="574" y="972"/>
                  </a:lnTo>
                  <a:close/>
                  <a:moveTo>
                    <a:pt x="553" y="967"/>
                  </a:moveTo>
                  <a:lnTo>
                    <a:pt x="554" y="967"/>
                  </a:lnTo>
                  <a:lnTo>
                    <a:pt x="556" y="968"/>
                  </a:lnTo>
                  <a:lnTo>
                    <a:pt x="549" y="982"/>
                  </a:lnTo>
                  <a:lnTo>
                    <a:pt x="553" y="967"/>
                  </a:lnTo>
                  <a:close/>
                  <a:moveTo>
                    <a:pt x="556" y="968"/>
                  </a:moveTo>
                  <a:lnTo>
                    <a:pt x="535" y="958"/>
                  </a:lnTo>
                  <a:lnTo>
                    <a:pt x="522" y="985"/>
                  </a:lnTo>
                  <a:lnTo>
                    <a:pt x="542" y="996"/>
                  </a:lnTo>
                  <a:lnTo>
                    <a:pt x="556" y="968"/>
                  </a:lnTo>
                  <a:close/>
                  <a:moveTo>
                    <a:pt x="535" y="958"/>
                  </a:moveTo>
                  <a:lnTo>
                    <a:pt x="538" y="959"/>
                  </a:lnTo>
                  <a:lnTo>
                    <a:pt x="539" y="961"/>
                  </a:lnTo>
                  <a:lnTo>
                    <a:pt x="529" y="972"/>
                  </a:lnTo>
                  <a:lnTo>
                    <a:pt x="535" y="958"/>
                  </a:lnTo>
                  <a:close/>
                  <a:moveTo>
                    <a:pt x="539" y="961"/>
                  </a:moveTo>
                  <a:lnTo>
                    <a:pt x="529" y="950"/>
                  </a:lnTo>
                  <a:lnTo>
                    <a:pt x="506" y="972"/>
                  </a:lnTo>
                  <a:lnTo>
                    <a:pt x="517" y="982"/>
                  </a:lnTo>
                  <a:lnTo>
                    <a:pt x="539" y="961"/>
                  </a:lnTo>
                  <a:close/>
                  <a:moveTo>
                    <a:pt x="529" y="950"/>
                  </a:moveTo>
                  <a:lnTo>
                    <a:pt x="534" y="955"/>
                  </a:lnTo>
                  <a:lnTo>
                    <a:pt x="534" y="961"/>
                  </a:lnTo>
                  <a:lnTo>
                    <a:pt x="517" y="961"/>
                  </a:lnTo>
                  <a:lnTo>
                    <a:pt x="529" y="950"/>
                  </a:lnTo>
                  <a:close/>
                  <a:moveTo>
                    <a:pt x="534" y="961"/>
                  </a:moveTo>
                  <a:lnTo>
                    <a:pt x="534" y="951"/>
                  </a:lnTo>
                  <a:lnTo>
                    <a:pt x="502" y="951"/>
                  </a:lnTo>
                  <a:lnTo>
                    <a:pt x="502" y="961"/>
                  </a:lnTo>
                  <a:lnTo>
                    <a:pt x="534" y="961"/>
                  </a:lnTo>
                  <a:close/>
                  <a:moveTo>
                    <a:pt x="534" y="951"/>
                  </a:moveTo>
                  <a:lnTo>
                    <a:pt x="534" y="953"/>
                  </a:lnTo>
                  <a:lnTo>
                    <a:pt x="533" y="955"/>
                  </a:lnTo>
                  <a:lnTo>
                    <a:pt x="517" y="951"/>
                  </a:lnTo>
                  <a:lnTo>
                    <a:pt x="534" y="951"/>
                  </a:lnTo>
                  <a:close/>
                  <a:moveTo>
                    <a:pt x="533" y="955"/>
                  </a:moveTo>
                  <a:lnTo>
                    <a:pt x="543" y="918"/>
                  </a:lnTo>
                  <a:lnTo>
                    <a:pt x="513" y="910"/>
                  </a:lnTo>
                  <a:lnTo>
                    <a:pt x="503" y="947"/>
                  </a:lnTo>
                  <a:lnTo>
                    <a:pt x="533" y="955"/>
                  </a:lnTo>
                  <a:close/>
                  <a:moveTo>
                    <a:pt x="543" y="918"/>
                  </a:moveTo>
                  <a:lnTo>
                    <a:pt x="543" y="919"/>
                  </a:lnTo>
                  <a:lnTo>
                    <a:pt x="543" y="920"/>
                  </a:lnTo>
                  <a:lnTo>
                    <a:pt x="529" y="914"/>
                  </a:lnTo>
                  <a:lnTo>
                    <a:pt x="543" y="918"/>
                  </a:lnTo>
                  <a:close/>
                  <a:moveTo>
                    <a:pt x="543" y="920"/>
                  </a:moveTo>
                  <a:lnTo>
                    <a:pt x="558" y="883"/>
                  </a:lnTo>
                  <a:lnTo>
                    <a:pt x="530" y="871"/>
                  </a:lnTo>
                  <a:lnTo>
                    <a:pt x="513" y="908"/>
                  </a:lnTo>
                  <a:lnTo>
                    <a:pt x="543" y="920"/>
                  </a:lnTo>
                  <a:close/>
                  <a:moveTo>
                    <a:pt x="558" y="883"/>
                  </a:moveTo>
                  <a:lnTo>
                    <a:pt x="558" y="885"/>
                  </a:lnTo>
                  <a:lnTo>
                    <a:pt x="557" y="886"/>
                  </a:lnTo>
                  <a:lnTo>
                    <a:pt x="544" y="877"/>
                  </a:lnTo>
                  <a:lnTo>
                    <a:pt x="558" y="883"/>
                  </a:lnTo>
                  <a:close/>
                  <a:moveTo>
                    <a:pt x="557" y="886"/>
                  </a:moveTo>
                  <a:lnTo>
                    <a:pt x="578" y="855"/>
                  </a:lnTo>
                  <a:lnTo>
                    <a:pt x="552" y="837"/>
                  </a:lnTo>
                  <a:lnTo>
                    <a:pt x="531" y="869"/>
                  </a:lnTo>
                  <a:lnTo>
                    <a:pt x="557" y="886"/>
                  </a:lnTo>
                  <a:close/>
                  <a:moveTo>
                    <a:pt x="578" y="855"/>
                  </a:moveTo>
                  <a:lnTo>
                    <a:pt x="578" y="855"/>
                  </a:lnTo>
                  <a:lnTo>
                    <a:pt x="578" y="856"/>
                  </a:lnTo>
                  <a:lnTo>
                    <a:pt x="564" y="847"/>
                  </a:lnTo>
                  <a:lnTo>
                    <a:pt x="578" y="855"/>
                  </a:lnTo>
                  <a:close/>
                  <a:moveTo>
                    <a:pt x="578" y="856"/>
                  </a:moveTo>
                  <a:lnTo>
                    <a:pt x="604" y="819"/>
                  </a:lnTo>
                  <a:lnTo>
                    <a:pt x="578" y="801"/>
                  </a:lnTo>
                  <a:lnTo>
                    <a:pt x="552" y="837"/>
                  </a:lnTo>
                  <a:lnTo>
                    <a:pt x="578" y="856"/>
                  </a:lnTo>
                  <a:close/>
                  <a:moveTo>
                    <a:pt x="604" y="819"/>
                  </a:moveTo>
                  <a:lnTo>
                    <a:pt x="603" y="819"/>
                  </a:lnTo>
                  <a:lnTo>
                    <a:pt x="603" y="820"/>
                  </a:lnTo>
                  <a:lnTo>
                    <a:pt x="591" y="810"/>
                  </a:lnTo>
                  <a:lnTo>
                    <a:pt x="604" y="819"/>
                  </a:lnTo>
                  <a:close/>
                  <a:moveTo>
                    <a:pt x="603" y="820"/>
                  </a:moveTo>
                  <a:lnTo>
                    <a:pt x="629" y="788"/>
                  </a:lnTo>
                  <a:lnTo>
                    <a:pt x="605" y="768"/>
                  </a:lnTo>
                  <a:lnTo>
                    <a:pt x="579" y="800"/>
                  </a:lnTo>
                  <a:lnTo>
                    <a:pt x="603" y="820"/>
                  </a:lnTo>
                  <a:close/>
                  <a:moveTo>
                    <a:pt x="629" y="788"/>
                  </a:moveTo>
                  <a:lnTo>
                    <a:pt x="655" y="757"/>
                  </a:lnTo>
                  <a:lnTo>
                    <a:pt x="631" y="737"/>
                  </a:lnTo>
                  <a:lnTo>
                    <a:pt x="605" y="768"/>
                  </a:lnTo>
                  <a:lnTo>
                    <a:pt x="629" y="788"/>
                  </a:lnTo>
                  <a:close/>
                  <a:moveTo>
                    <a:pt x="630" y="740"/>
                  </a:moveTo>
                  <a:lnTo>
                    <a:pt x="630" y="738"/>
                  </a:lnTo>
                  <a:lnTo>
                    <a:pt x="631" y="737"/>
                  </a:lnTo>
                  <a:lnTo>
                    <a:pt x="643" y="747"/>
                  </a:lnTo>
                  <a:lnTo>
                    <a:pt x="630" y="740"/>
                  </a:lnTo>
                  <a:close/>
                  <a:moveTo>
                    <a:pt x="657" y="755"/>
                  </a:moveTo>
                  <a:lnTo>
                    <a:pt x="678" y="718"/>
                  </a:lnTo>
                  <a:lnTo>
                    <a:pt x="650" y="703"/>
                  </a:lnTo>
                  <a:lnTo>
                    <a:pt x="630" y="740"/>
                  </a:lnTo>
                  <a:lnTo>
                    <a:pt x="657" y="755"/>
                  </a:lnTo>
                  <a:close/>
                  <a:moveTo>
                    <a:pt x="650" y="704"/>
                  </a:moveTo>
                  <a:lnTo>
                    <a:pt x="651" y="702"/>
                  </a:lnTo>
                  <a:lnTo>
                    <a:pt x="650" y="703"/>
                  </a:lnTo>
                  <a:lnTo>
                    <a:pt x="664" y="711"/>
                  </a:lnTo>
                  <a:lnTo>
                    <a:pt x="650" y="704"/>
                  </a:lnTo>
                  <a:close/>
                  <a:moveTo>
                    <a:pt x="678" y="717"/>
                  </a:moveTo>
                  <a:lnTo>
                    <a:pt x="694" y="686"/>
                  </a:lnTo>
                  <a:lnTo>
                    <a:pt x="665" y="672"/>
                  </a:lnTo>
                  <a:lnTo>
                    <a:pt x="650" y="704"/>
                  </a:lnTo>
                  <a:lnTo>
                    <a:pt x="678" y="717"/>
                  </a:lnTo>
                  <a:close/>
                  <a:moveTo>
                    <a:pt x="664" y="676"/>
                  </a:moveTo>
                  <a:lnTo>
                    <a:pt x="664" y="674"/>
                  </a:lnTo>
                  <a:lnTo>
                    <a:pt x="665" y="672"/>
                  </a:lnTo>
                  <a:lnTo>
                    <a:pt x="680" y="679"/>
                  </a:lnTo>
                  <a:lnTo>
                    <a:pt x="664" y="676"/>
                  </a:lnTo>
                  <a:close/>
                  <a:moveTo>
                    <a:pt x="695" y="681"/>
                  </a:moveTo>
                  <a:lnTo>
                    <a:pt x="700" y="651"/>
                  </a:lnTo>
                  <a:lnTo>
                    <a:pt x="669" y="646"/>
                  </a:lnTo>
                  <a:lnTo>
                    <a:pt x="664" y="676"/>
                  </a:lnTo>
                  <a:lnTo>
                    <a:pt x="695" y="681"/>
                  </a:lnTo>
                  <a:close/>
                  <a:moveTo>
                    <a:pt x="669" y="648"/>
                  </a:moveTo>
                  <a:lnTo>
                    <a:pt x="669" y="647"/>
                  </a:lnTo>
                  <a:lnTo>
                    <a:pt x="669" y="646"/>
                  </a:lnTo>
                  <a:lnTo>
                    <a:pt x="685" y="648"/>
                  </a:lnTo>
                  <a:lnTo>
                    <a:pt x="669" y="648"/>
                  </a:lnTo>
                  <a:close/>
                  <a:moveTo>
                    <a:pt x="701" y="648"/>
                  </a:moveTo>
                  <a:lnTo>
                    <a:pt x="701" y="611"/>
                  </a:lnTo>
                  <a:lnTo>
                    <a:pt x="669" y="611"/>
                  </a:lnTo>
                  <a:lnTo>
                    <a:pt x="669" y="648"/>
                  </a:lnTo>
                  <a:lnTo>
                    <a:pt x="701" y="648"/>
                  </a:lnTo>
                  <a:close/>
                  <a:moveTo>
                    <a:pt x="669" y="614"/>
                  </a:moveTo>
                  <a:lnTo>
                    <a:pt x="669" y="613"/>
                  </a:lnTo>
                  <a:lnTo>
                    <a:pt x="669" y="611"/>
                  </a:lnTo>
                  <a:lnTo>
                    <a:pt x="685" y="611"/>
                  </a:lnTo>
                  <a:lnTo>
                    <a:pt x="669" y="614"/>
                  </a:lnTo>
                  <a:close/>
                  <a:moveTo>
                    <a:pt x="700" y="608"/>
                  </a:moveTo>
                  <a:lnTo>
                    <a:pt x="685" y="535"/>
                  </a:lnTo>
                  <a:lnTo>
                    <a:pt x="654" y="542"/>
                  </a:lnTo>
                  <a:lnTo>
                    <a:pt x="669" y="614"/>
                  </a:lnTo>
                  <a:lnTo>
                    <a:pt x="700" y="608"/>
                  </a:lnTo>
                  <a:close/>
                  <a:moveTo>
                    <a:pt x="685" y="535"/>
                  </a:moveTo>
                  <a:lnTo>
                    <a:pt x="686" y="540"/>
                  </a:lnTo>
                  <a:lnTo>
                    <a:pt x="685" y="536"/>
                  </a:lnTo>
                  <a:lnTo>
                    <a:pt x="669" y="539"/>
                  </a:lnTo>
                  <a:lnTo>
                    <a:pt x="685" y="535"/>
                  </a:lnTo>
                  <a:close/>
                  <a:moveTo>
                    <a:pt x="685" y="536"/>
                  </a:moveTo>
                  <a:lnTo>
                    <a:pt x="669" y="457"/>
                  </a:lnTo>
                  <a:lnTo>
                    <a:pt x="638" y="463"/>
                  </a:lnTo>
                  <a:lnTo>
                    <a:pt x="654" y="541"/>
                  </a:lnTo>
                  <a:lnTo>
                    <a:pt x="685" y="536"/>
                  </a:lnTo>
                  <a:close/>
                  <a:moveTo>
                    <a:pt x="669" y="457"/>
                  </a:moveTo>
                  <a:lnTo>
                    <a:pt x="668" y="454"/>
                  </a:lnTo>
                  <a:lnTo>
                    <a:pt x="669" y="457"/>
                  </a:lnTo>
                  <a:lnTo>
                    <a:pt x="653" y="460"/>
                  </a:lnTo>
                  <a:lnTo>
                    <a:pt x="669" y="457"/>
                  </a:lnTo>
                  <a:close/>
                  <a:moveTo>
                    <a:pt x="669" y="457"/>
                  </a:moveTo>
                  <a:lnTo>
                    <a:pt x="653" y="373"/>
                  </a:lnTo>
                  <a:lnTo>
                    <a:pt x="623" y="380"/>
                  </a:lnTo>
                  <a:lnTo>
                    <a:pt x="638" y="462"/>
                  </a:lnTo>
                  <a:lnTo>
                    <a:pt x="669" y="457"/>
                  </a:lnTo>
                  <a:close/>
                  <a:moveTo>
                    <a:pt x="653" y="373"/>
                  </a:moveTo>
                  <a:lnTo>
                    <a:pt x="638" y="290"/>
                  </a:lnTo>
                  <a:lnTo>
                    <a:pt x="607" y="296"/>
                  </a:lnTo>
                  <a:lnTo>
                    <a:pt x="623" y="380"/>
                  </a:lnTo>
                  <a:lnTo>
                    <a:pt x="653" y="373"/>
                  </a:lnTo>
                  <a:close/>
                  <a:moveTo>
                    <a:pt x="607" y="297"/>
                  </a:moveTo>
                  <a:lnTo>
                    <a:pt x="607" y="297"/>
                  </a:lnTo>
                  <a:lnTo>
                    <a:pt x="607" y="296"/>
                  </a:lnTo>
                  <a:lnTo>
                    <a:pt x="623" y="293"/>
                  </a:lnTo>
                  <a:lnTo>
                    <a:pt x="607" y="297"/>
                  </a:lnTo>
                  <a:close/>
                  <a:moveTo>
                    <a:pt x="638" y="289"/>
                  </a:moveTo>
                  <a:lnTo>
                    <a:pt x="616" y="210"/>
                  </a:lnTo>
                  <a:lnTo>
                    <a:pt x="586" y="218"/>
                  </a:lnTo>
                  <a:lnTo>
                    <a:pt x="607" y="297"/>
                  </a:lnTo>
                  <a:lnTo>
                    <a:pt x="638" y="289"/>
                  </a:lnTo>
                  <a:close/>
                  <a:moveTo>
                    <a:pt x="587" y="221"/>
                  </a:moveTo>
                  <a:lnTo>
                    <a:pt x="587" y="219"/>
                  </a:lnTo>
                  <a:lnTo>
                    <a:pt x="586" y="218"/>
                  </a:lnTo>
                  <a:lnTo>
                    <a:pt x="601" y="214"/>
                  </a:lnTo>
                  <a:lnTo>
                    <a:pt x="587" y="221"/>
                  </a:lnTo>
                  <a:close/>
                  <a:moveTo>
                    <a:pt x="615" y="208"/>
                  </a:moveTo>
                  <a:lnTo>
                    <a:pt x="585" y="135"/>
                  </a:lnTo>
                  <a:lnTo>
                    <a:pt x="555" y="147"/>
                  </a:lnTo>
                  <a:lnTo>
                    <a:pt x="587" y="221"/>
                  </a:lnTo>
                  <a:lnTo>
                    <a:pt x="615" y="208"/>
                  </a:lnTo>
                  <a:close/>
                  <a:moveTo>
                    <a:pt x="557" y="150"/>
                  </a:moveTo>
                  <a:lnTo>
                    <a:pt x="556" y="148"/>
                  </a:lnTo>
                  <a:lnTo>
                    <a:pt x="555" y="147"/>
                  </a:lnTo>
                  <a:lnTo>
                    <a:pt x="571" y="141"/>
                  </a:lnTo>
                  <a:lnTo>
                    <a:pt x="557" y="150"/>
                  </a:lnTo>
                  <a:close/>
                  <a:moveTo>
                    <a:pt x="583" y="133"/>
                  </a:moveTo>
                  <a:lnTo>
                    <a:pt x="547" y="76"/>
                  </a:lnTo>
                  <a:lnTo>
                    <a:pt x="521" y="92"/>
                  </a:lnTo>
                  <a:lnTo>
                    <a:pt x="557" y="150"/>
                  </a:lnTo>
                  <a:lnTo>
                    <a:pt x="583" y="133"/>
                  </a:lnTo>
                  <a:close/>
                  <a:moveTo>
                    <a:pt x="523" y="96"/>
                  </a:moveTo>
                  <a:lnTo>
                    <a:pt x="522" y="94"/>
                  </a:lnTo>
                  <a:lnTo>
                    <a:pt x="521" y="92"/>
                  </a:lnTo>
                  <a:lnTo>
                    <a:pt x="534" y="84"/>
                  </a:lnTo>
                  <a:lnTo>
                    <a:pt x="523" y="96"/>
                  </a:lnTo>
                  <a:close/>
                  <a:moveTo>
                    <a:pt x="544" y="73"/>
                  </a:moveTo>
                  <a:lnTo>
                    <a:pt x="492" y="25"/>
                  </a:lnTo>
                  <a:lnTo>
                    <a:pt x="471" y="48"/>
                  </a:lnTo>
                  <a:lnTo>
                    <a:pt x="523" y="96"/>
                  </a:lnTo>
                  <a:lnTo>
                    <a:pt x="544" y="73"/>
                  </a:lnTo>
                  <a:close/>
                  <a:moveTo>
                    <a:pt x="477" y="52"/>
                  </a:moveTo>
                  <a:lnTo>
                    <a:pt x="474" y="50"/>
                  </a:lnTo>
                  <a:lnTo>
                    <a:pt x="471" y="48"/>
                  </a:lnTo>
                  <a:lnTo>
                    <a:pt x="481" y="37"/>
                  </a:lnTo>
                  <a:lnTo>
                    <a:pt x="477" y="52"/>
                  </a:lnTo>
                  <a:close/>
                  <a:moveTo>
                    <a:pt x="486" y="22"/>
                  </a:moveTo>
                  <a:lnTo>
                    <a:pt x="424" y="1"/>
                  </a:lnTo>
                  <a:lnTo>
                    <a:pt x="413" y="31"/>
                  </a:lnTo>
                  <a:lnTo>
                    <a:pt x="477" y="52"/>
                  </a:lnTo>
                  <a:lnTo>
                    <a:pt x="486" y="22"/>
                  </a:lnTo>
                  <a:close/>
                  <a:moveTo>
                    <a:pt x="419" y="32"/>
                  </a:moveTo>
                  <a:lnTo>
                    <a:pt x="417" y="32"/>
                  </a:lnTo>
                  <a:lnTo>
                    <a:pt x="413" y="31"/>
                  </a:lnTo>
                  <a:lnTo>
                    <a:pt x="419" y="16"/>
                  </a:lnTo>
                  <a:lnTo>
                    <a:pt x="419" y="32"/>
                  </a:lnTo>
                  <a:close/>
                  <a:moveTo>
                    <a:pt x="419" y="0"/>
                  </a:moveTo>
                  <a:lnTo>
                    <a:pt x="340" y="0"/>
                  </a:lnTo>
                  <a:lnTo>
                    <a:pt x="340" y="32"/>
                  </a:lnTo>
                  <a:lnTo>
                    <a:pt x="419" y="32"/>
                  </a:lnTo>
                  <a:lnTo>
                    <a:pt x="419" y="0"/>
                  </a:lnTo>
                  <a:close/>
                  <a:moveTo>
                    <a:pt x="345" y="31"/>
                  </a:moveTo>
                  <a:lnTo>
                    <a:pt x="343" y="32"/>
                  </a:lnTo>
                  <a:lnTo>
                    <a:pt x="340" y="32"/>
                  </a:lnTo>
                  <a:lnTo>
                    <a:pt x="340" y="16"/>
                  </a:lnTo>
                  <a:lnTo>
                    <a:pt x="345" y="31"/>
                  </a:lnTo>
                  <a:close/>
                  <a:moveTo>
                    <a:pt x="335" y="1"/>
                  </a:moveTo>
                  <a:lnTo>
                    <a:pt x="320" y="6"/>
                  </a:lnTo>
                  <a:lnTo>
                    <a:pt x="330" y="36"/>
                  </a:lnTo>
                  <a:lnTo>
                    <a:pt x="345" y="31"/>
                  </a:lnTo>
                  <a:lnTo>
                    <a:pt x="335" y="1"/>
                  </a:lnTo>
                  <a:close/>
                  <a:moveTo>
                    <a:pt x="339" y="28"/>
                  </a:moveTo>
                  <a:lnTo>
                    <a:pt x="336" y="34"/>
                  </a:lnTo>
                  <a:lnTo>
                    <a:pt x="330" y="36"/>
                  </a:lnTo>
                  <a:lnTo>
                    <a:pt x="325" y="22"/>
                  </a:lnTo>
                  <a:lnTo>
                    <a:pt x="339" y="28"/>
                  </a:lnTo>
                  <a:close/>
                  <a:moveTo>
                    <a:pt x="310" y="15"/>
                  </a:moveTo>
                  <a:lnTo>
                    <a:pt x="300" y="35"/>
                  </a:lnTo>
                  <a:lnTo>
                    <a:pt x="328" y="49"/>
                  </a:lnTo>
                  <a:lnTo>
                    <a:pt x="339" y="28"/>
                  </a:lnTo>
                  <a:lnTo>
                    <a:pt x="310" y="15"/>
                  </a:lnTo>
                  <a:close/>
                  <a:moveTo>
                    <a:pt x="330" y="42"/>
                  </a:moveTo>
                  <a:lnTo>
                    <a:pt x="330" y="46"/>
                  </a:lnTo>
                  <a:lnTo>
                    <a:pt x="328" y="49"/>
                  </a:lnTo>
                  <a:lnTo>
                    <a:pt x="315" y="42"/>
                  </a:lnTo>
                  <a:lnTo>
                    <a:pt x="330" y="42"/>
                  </a:lnTo>
                  <a:close/>
                  <a:moveTo>
                    <a:pt x="298" y="42"/>
                  </a:moveTo>
                  <a:lnTo>
                    <a:pt x="298" y="69"/>
                  </a:lnTo>
                  <a:lnTo>
                    <a:pt x="330" y="69"/>
                  </a:lnTo>
                  <a:lnTo>
                    <a:pt x="330" y="42"/>
                  </a:lnTo>
                  <a:lnTo>
                    <a:pt x="298" y="42"/>
                  </a:lnTo>
                  <a:close/>
                  <a:moveTo>
                    <a:pt x="298" y="69"/>
                  </a:moveTo>
                  <a:lnTo>
                    <a:pt x="298" y="94"/>
                  </a:lnTo>
                  <a:lnTo>
                    <a:pt x="330" y="94"/>
                  </a:lnTo>
                  <a:lnTo>
                    <a:pt x="330" y="69"/>
                  </a:lnTo>
                  <a:lnTo>
                    <a:pt x="298" y="69"/>
                  </a:lnTo>
                  <a:close/>
                  <a:moveTo>
                    <a:pt x="298" y="94"/>
                  </a:moveTo>
                  <a:lnTo>
                    <a:pt x="298" y="131"/>
                  </a:lnTo>
                  <a:lnTo>
                    <a:pt x="330" y="131"/>
                  </a:lnTo>
                  <a:lnTo>
                    <a:pt x="330" y="94"/>
                  </a:lnTo>
                  <a:lnTo>
                    <a:pt x="298" y="94"/>
                  </a:lnTo>
                  <a:close/>
                  <a:moveTo>
                    <a:pt x="330" y="129"/>
                  </a:moveTo>
                  <a:lnTo>
                    <a:pt x="330" y="130"/>
                  </a:lnTo>
                  <a:lnTo>
                    <a:pt x="330" y="131"/>
                  </a:lnTo>
                  <a:lnTo>
                    <a:pt x="315" y="131"/>
                  </a:lnTo>
                  <a:lnTo>
                    <a:pt x="330" y="129"/>
                  </a:lnTo>
                  <a:close/>
                  <a:moveTo>
                    <a:pt x="299" y="134"/>
                  </a:moveTo>
                  <a:lnTo>
                    <a:pt x="304" y="164"/>
                  </a:lnTo>
                  <a:lnTo>
                    <a:pt x="335" y="159"/>
                  </a:lnTo>
                  <a:lnTo>
                    <a:pt x="330" y="129"/>
                  </a:lnTo>
                  <a:lnTo>
                    <a:pt x="299" y="134"/>
                  </a:lnTo>
                  <a:close/>
                  <a:moveTo>
                    <a:pt x="304" y="164"/>
                  </a:moveTo>
                  <a:lnTo>
                    <a:pt x="303" y="161"/>
                  </a:lnTo>
                  <a:lnTo>
                    <a:pt x="304" y="159"/>
                  </a:lnTo>
                  <a:lnTo>
                    <a:pt x="320" y="162"/>
                  </a:lnTo>
                  <a:lnTo>
                    <a:pt x="304" y="164"/>
                  </a:lnTo>
                  <a:close/>
                  <a:moveTo>
                    <a:pt x="304" y="159"/>
                  </a:moveTo>
                  <a:lnTo>
                    <a:pt x="299" y="186"/>
                  </a:lnTo>
                  <a:lnTo>
                    <a:pt x="330" y="191"/>
                  </a:lnTo>
                  <a:lnTo>
                    <a:pt x="335" y="165"/>
                  </a:lnTo>
                  <a:lnTo>
                    <a:pt x="304" y="159"/>
                  </a:lnTo>
                  <a:close/>
                  <a:moveTo>
                    <a:pt x="299" y="186"/>
                  </a:moveTo>
                  <a:lnTo>
                    <a:pt x="299" y="184"/>
                  </a:lnTo>
                  <a:lnTo>
                    <a:pt x="299" y="183"/>
                  </a:lnTo>
                  <a:lnTo>
                    <a:pt x="315" y="188"/>
                  </a:lnTo>
                  <a:lnTo>
                    <a:pt x="299" y="186"/>
                  </a:lnTo>
                  <a:close/>
                  <a:moveTo>
                    <a:pt x="299" y="183"/>
                  </a:moveTo>
                  <a:lnTo>
                    <a:pt x="289" y="208"/>
                  </a:lnTo>
                  <a:lnTo>
                    <a:pt x="319" y="221"/>
                  </a:lnTo>
                  <a:lnTo>
                    <a:pt x="329" y="194"/>
                  </a:lnTo>
                  <a:lnTo>
                    <a:pt x="299" y="183"/>
                  </a:lnTo>
                  <a:close/>
                  <a:moveTo>
                    <a:pt x="289" y="208"/>
                  </a:moveTo>
                  <a:lnTo>
                    <a:pt x="291" y="204"/>
                  </a:lnTo>
                  <a:lnTo>
                    <a:pt x="294" y="202"/>
                  </a:lnTo>
                  <a:lnTo>
                    <a:pt x="303" y="214"/>
                  </a:lnTo>
                  <a:lnTo>
                    <a:pt x="289" y="208"/>
                  </a:lnTo>
                  <a:close/>
                  <a:moveTo>
                    <a:pt x="294" y="202"/>
                  </a:moveTo>
                  <a:lnTo>
                    <a:pt x="274" y="217"/>
                  </a:lnTo>
                  <a:lnTo>
                    <a:pt x="292" y="243"/>
                  </a:lnTo>
                  <a:lnTo>
                    <a:pt x="313" y="227"/>
                  </a:lnTo>
                  <a:lnTo>
                    <a:pt x="294" y="202"/>
                  </a:lnTo>
                  <a:close/>
                  <a:moveTo>
                    <a:pt x="274" y="217"/>
                  </a:moveTo>
                  <a:lnTo>
                    <a:pt x="277" y="215"/>
                  </a:lnTo>
                  <a:lnTo>
                    <a:pt x="280" y="214"/>
                  </a:lnTo>
                  <a:lnTo>
                    <a:pt x="283" y="230"/>
                  </a:lnTo>
                  <a:lnTo>
                    <a:pt x="274" y="217"/>
                  </a:lnTo>
                  <a:close/>
                  <a:moveTo>
                    <a:pt x="280" y="214"/>
                  </a:moveTo>
                  <a:lnTo>
                    <a:pt x="249" y="219"/>
                  </a:lnTo>
                  <a:lnTo>
                    <a:pt x="254" y="251"/>
                  </a:lnTo>
                  <a:lnTo>
                    <a:pt x="285" y="246"/>
                  </a:lnTo>
                  <a:lnTo>
                    <a:pt x="280" y="214"/>
                  </a:lnTo>
                  <a:close/>
                  <a:moveTo>
                    <a:pt x="249" y="219"/>
                  </a:moveTo>
                  <a:lnTo>
                    <a:pt x="252" y="219"/>
                  </a:lnTo>
                  <a:lnTo>
                    <a:pt x="255" y="221"/>
                  </a:lnTo>
                  <a:lnTo>
                    <a:pt x="251" y="236"/>
                  </a:lnTo>
                  <a:lnTo>
                    <a:pt x="249" y="219"/>
                  </a:lnTo>
                  <a:close/>
                  <a:moveTo>
                    <a:pt x="255" y="221"/>
                  </a:moveTo>
                  <a:lnTo>
                    <a:pt x="234" y="215"/>
                  </a:lnTo>
                  <a:lnTo>
                    <a:pt x="227" y="245"/>
                  </a:lnTo>
                  <a:lnTo>
                    <a:pt x="247" y="250"/>
                  </a:lnTo>
                  <a:lnTo>
                    <a:pt x="255" y="221"/>
                  </a:lnTo>
                  <a:close/>
                  <a:moveTo>
                    <a:pt x="228" y="246"/>
                  </a:moveTo>
                  <a:lnTo>
                    <a:pt x="229" y="246"/>
                  </a:lnTo>
                  <a:lnTo>
                    <a:pt x="227" y="245"/>
                  </a:lnTo>
                  <a:lnTo>
                    <a:pt x="231" y="230"/>
                  </a:lnTo>
                  <a:lnTo>
                    <a:pt x="228" y="246"/>
                  </a:lnTo>
                  <a:close/>
                  <a:moveTo>
                    <a:pt x="234" y="214"/>
                  </a:moveTo>
                  <a:lnTo>
                    <a:pt x="207" y="209"/>
                  </a:lnTo>
                  <a:lnTo>
                    <a:pt x="201" y="240"/>
                  </a:lnTo>
                  <a:lnTo>
                    <a:pt x="228" y="246"/>
                  </a:lnTo>
                  <a:lnTo>
                    <a:pt x="234" y="214"/>
                  </a:lnTo>
                  <a:close/>
                  <a:moveTo>
                    <a:pt x="207" y="209"/>
                  </a:moveTo>
                  <a:lnTo>
                    <a:pt x="181" y="204"/>
                  </a:lnTo>
                  <a:lnTo>
                    <a:pt x="176" y="235"/>
                  </a:lnTo>
                  <a:lnTo>
                    <a:pt x="201" y="240"/>
                  </a:lnTo>
                  <a:lnTo>
                    <a:pt x="207" y="209"/>
                  </a:lnTo>
                  <a:close/>
                  <a:moveTo>
                    <a:pt x="181" y="204"/>
                  </a:moveTo>
                  <a:lnTo>
                    <a:pt x="183" y="204"/>
                  </a:lnTo>
                  <a:lnTo>
                    <a:pt x="184" y="205"/>
                  </a:lnTo>
                  <a:lnTo>
                    <a:pt x="179" y="219"/>
                  </a:lnTo>
                  <a:lnTo>
                    <a:pt x="181" y="204"/>
                  </a:lnTo>
                  <a:close/>
                  <a:moveTo>
                    <a:pt x="184" y="205"/>
                  </a:moveTo>
                  <a:lnTo>
                    <a:pt x="158" y="195"/>
                  </a:lnTo>
                  <a:lnTo>
                    <a:pt x="146" y="224"/>
                  </a:lnTo>
                  <a:lnTo>
                    <a:pt x="173" y="234"/>
                  </a:lnTo>
                  <a:lnTo>
                    <a:pt x="184" y="205"/>
                  </a:lnTo>
                  <a:close/>
                  <a:moveTo>
                    <a:pt x="158" y="195"/>
                  </a:moveTo>
                  <a:lnTo>
                    <a:pt x="132" y="184"/>
                  </a:lnTo>
                  <a:lnTo>
                    <a:pt x="121" y="213"/>
                  </a:lnTo>
                  <a:lnTo>
                    <a:pt x="146" y="224"/>
                  </a:lnTo>
                  <a:lnTo>
                    <a:pt x="158" y="195"/>
                  </a:lnTo>
                  <a:close/>
                  <a:moveTo>
                    <a:pt x="123" y="214"/>
                  </a:moveTo>
                  <a:lnTo>
                    <a:pt x="121" y="213"/>
                  </a:lnTo>
                  <a:lnTo>
                    <a:pt x="121" y="213"/>
                  </a:lnTo>
                  <a:lnTo>
                    <a:pt x="126" y="199"/>
                  </a:lnTo>
                  <a:lnTo>
                    <a:pt x="123" y="214"/>
                  </a:lnTo>
                  <a:close/>
                  <a:moveTo>
                    <a:pt x="130" y="184"/>
                  </a:moveTo>
                  <a:lnTo>
                    <a:pt x="109" y="179"/>
                  </a:lnTo>
                  <a:lnTo>
                    <a:pt x="101" y="208"/>
                  </a:lnTo>
                  <a:lnTo>
                    <a:pt x="123" y="214"/>
                  </a:lnTo>
                  <a:lnTo>
                    <a:pt x="130" y="184"/>
                  </a:lnTo>
                  <a:close/>
                  <a:moveTo>
                    <a:pt x="109" y="179"/>
                  </a:moveTo>
                  <a:lnTo>
                    <a:pt x="88" y="174"/>
                  </a:lnTo>
                  <a:lnTo>
                    <a:pt x="81" y="203"/>
                  </a:lnTo>
                  <a:lnTo>
                    <a:pt x="101" y="208"/>
                  </a:lnTo>
                  <a:lnTo>
                    <a:pt x="109" y="179"/>
                  </a:lnTo>
                  <a:close/>
                  <a:moveTo>
                    <a:pt x="88" y="203"/>
                  </a:moveTo>
                  <a:lnTo>
                    <a:pt x="84" y="204"/>
                  </a:lnTo>
                  <a:lnTo>
                    <a:pt x="81" y="203"/>
                  </a:lnTo>
                  <a:lnTo>
                    <a:pt x="84" y="188"/>
                  </a:lnTo>
                  <a:lnTo>
                    <a:pt x="88" y="203"/>
                  </a:lnTo>
                  <a:close/>
                  <a:moveTo>
                    <a:pt x="81" y="174"/>
                  </a:moveTo>
                  <a:lnTo>
                    <a:pt x="60" y="179"/>
                  </a:lnTo>
                  <a:lnTo>
                    <a:pt x="68" y="208"/>
                  </a:lnTo>
                  <a:lnTo>
                    <a:pt x="88" y="203"/>
                  </a:lnTo>
                  <a:lnTo>
                    <a:pt x="81" y="174"/>
                  </a:lnTo>
                  <a:close/>
                  <a:moveTo>
                    <a:pt x="72" y="206"/>
                  </a:moveTo>
                  <a:lnTo>
                    <a:pt x="70" y="208"/>
                  </a:lnTo>
                  <a:lnTo>
                    <a:pt x="68" y="208"/>
                  </a:lnTo>
                  <a:lnTo>
                    <a:pt x="64" y="194"/>
                  </a:lnTo>
                  <a:lnTo>
                    <a:pt x="72" y="206"/>
                  </a:lnTo>
                  <a:close/>
                  <a:moveTo>
                    <a:pt x="54" y="181"/>
                  </a:moveTo>
                  <a:lnTo>
                    <a:pt x="39" y="191"/>
                  </a:lnTo>
                  <a:lnTo>
                    <a:pt x="56" y="217"/>
                  </a:lnTo>
                  <a:lnTo>
                    <a:pt x="72" y="206"/>
                  </a:lnTo>
                  <a:lnTo>
                    <a:pt x="54" y="181"/>
                  </a:lnTo>
                  <a:close/>
                  <a:moveTo>
                    <a:pt x="58" y="215"/>
                  </a:moveTo>
                  <a:lnTo>
                    <a:pt x="57" y="216"/>
                  </a:lnTo>
                  <a:lnTo>
                    <a:pt x="56" y="217"/>
                  </a:lnTo>
                  <a:lnTo>
                    <a:pt x="48" y="204"/>
                  </a:lnTo>
                  <a:lnTo>
                    <a:pt x="58" y="215"/>
                  </a:lnTo>
                  <a:close/>
                  <a:moveTo>
                    <a:pt x="37" y="193"/>
                  </a:moveTo>
                  <a:lnTo>
                    <a:pt x="21" y="208"/>
                  </a:lnTo>
                  <a:lnTo>
                    <a:pt x="43" y="231"/>
                  </a:lnTo>
                  <a:lnTo>
                    <a:pt x="58" y="215"/>
                  </a:lnTo>
                  <a:lnTo>
                    <a:pt x="37" y="193"/>
                  </a:lnTo>
                  <a:close/>
                  <a:moveTo>
                    <a:pt x="47" y="224"/>
                  </a:moveTo>
                  <a:lnTo>
                    <a:pt x="46" y="228"/>
                  </a:lnTo>
                  <a:lnTo>
                    <a:pt x="43" y="231"/>
                  </a:lnTo>
                  <a:lnTo>
                    <a:pt x="32" y="219"/>
                  </a:lnTo>
                  <a:lnTo>
                    <a:pt x="47" y="224"/>
                  </a:lnTo>
                  <a:close/>
                  <a:moveTo>
                    <a:pt x="17" y="215"/>
                  </a:moveTo>
                  <a:lnTo>
                    <a:pt x="1" y="279"/>
                  </a:lnTo>
                  <a:lnTo>
                    <a:pt x="32" y="286"/>
                  </a:lnTo>
                  <a:lnTo>
                    <a:pt x="47" y="224"/>
                  </a:lnTo>
                  <a:lnTo>
                    <a:pt x="17" y="215"/>
                  </a:lnTo>
                  <a:close/>
                  <a:moveTo>
                    <a:pt x="32" y="283"/>
                  </a:moveTo>
                  <a:lnTo>
                    <a:pt x="32" y="284"/>
                  </a:lnTo>
                  <a:lnTo>
                    <a:pt x="32" y="286"/>
                  </a:lnTo>
                  <a:lnTo>
                    <a:pt x="17" y="283"/>
                  </a:lnTo>
                  <a:lnTo>
                    <a:pt x="32" y="283"/>
                  </a:lnTo>
                  <a:close/>
                  <a:moveTo>
                    <a:pt x="0" y="283"/>
                  </a:moveTo>
                  <a:lnTo>
                    <a:pt x="0" y="345"/>
                  </a:lnTo>
                  <a:lnTo>
                    <a:pt x="32" y="345"/>
                  </a:lnTo>
                  <a:lnTo>
                    <a:pt x="32" y="283"/>
                  </a:lnTo>
                  <a:lnTo>
                    <a:pt x="0" y="283"/>
                  </a:lnTo>
                  <a:close/>
                  <a:moveTo>
                    <a:pt x="32" y="342"/>
                  </a:moveTo>
                  <a:lnTo>
                    <a:pt x="32" y="343"/>
                  </a:lnTo>
                  <a:lnTo>
                    <a:pt x="32" y="345"/>
                  </a:lnTo>
                  <a:lnTo>
                    <a:pt x="17" y="345"/>
                  </a:lnTo>
                  <a:lnTo>
                    <a:pt x="32" y="342"/>
                  </a:lnTo>
                  <a:close/>
                  <a:moveTo>
                    <a:pt x="1" y="348"/>
                  </a:moveTo>
                  <a:lnTo>
                    <a:pt x="17" y="416"/>
                  </a:lnTo>
                  <a:lnTo>
                    <a:pt x="47" y="409"/>
                  </a:lnTo>
                  <a:lnTo>
                    <a:pt x="32" y="342"/>
                  </a:lnTo>
                  <a:lnTo>
                    <a:pt x="1" y="348"/>
                  </a:lnTo>
                  <a:close/>
                  <a:moveTo>
                    <a:pt x="47" y="408"/>
                  </a:moveTo>
                  <a:lnTo>
                    <a:pt x="47" y="409"/>
                  </a:lnTo>
                  <a:lnTo>
                    <a:pt x="47" y="409"/>
                  </a:lnTo>
                  <a:lnTo>
                    <a:pt x="32" y="413"/>
                  </a:lnTo>
                  <a:lnTo>
                    <a:pt x="47" y="408"/>
                  </a:lnTo>
                  <a:close/>
                  <a:moveTo>
                    <a:pt x="18" y="417"/>
                  </a:moveTo>
                  <a:lnTo>
                    <a:pt x="38" y="481"/>
                  </a:lnTo>
                  <a:lnTo>
                    <a:pt x="68" y="470"/>
                  </a:lnTo>
                  <a:lnTo>
                    <a:pt x="47" y="408"/>
                  </a:lnTo>
                  <a:lnTo>
                    <a:pt x="18" y="417"/>
                  </a:lnTo>
                  <a:close/>
                  <a:moveTo>
                    <a:pt x="68" y="470"/>
                  </a:moveTo>
                  <a:lnTo>
                    <a:pt x="68" y="470"/>
                  </a:lnTo>
                  <a:lnTo>
                    <a:pt x="68" y="470"/>
                  </a:lnTo>
                  <a:lnTo>
                    <a:pt x="53" y="475"/>
                  </a:lnTo>
                  <a:lnTo>
                    <a:pt x="68" y="470"/>
                  </a:lnTo>
                  <a:close/>
                  <a:moveTo>
                    <a:pt x="38" y="482"/>
                  </a:moveTo>
                  <a:lnTo>
                    <a:pt x="65" y="549"/>
                  </a:lnTo>
                  <a:lnTo>
                    <a:pt x="94" y="538"/>
                  </a:lnTo>
                  <a:lnTo>
                    <a:pt x="68" y="470"/>
                  </a:lnTo>
                  <a:lnTo>
                    <a:pt x="38" y="482"/>
                  </a:lnTo>
                  <a:close/>
                  <a:moveTo>
                    <a:pt x="65" y="549"/>
                  </a:moveTo>
                  <a:lnTo>
                    <a:pt x="90" y="617"/>
                  </a:lnTo>
                  <a:lnTo>
                    <a:pt x="120" y="606"/>
                  </a:lnTo>
                  <a:lnTo>
                    <a:pt x="94" y="538"/>
                  </a:lnTo>
                  <a:lnTo>
                    <a:pt x="65" y="549"/>
                  </a:lnTo>
                  <a:close/>
                  <a:moveTo>
                    <a:pt x="90" y="617"/>
                  </a:moveTo>
                  <a:lnTo>
                    <a:pt x="90" y="615"/>
                  </a:lnTo>
                  <a:lnTo>
                    <a:pt x="90" y="615"/>
                  </a:lnTo>
                  <a:lnTo>
                    <a:pt x="105" y="611"/>
                  </a:lnTo>
                  <a:lnTo>
                    <a:pt x="90" y="617"/>
                  </a:lnTo>
                  <a:close/>
                  <a:moveTo>
                    <a:pt x="90" y="615"/>
                  </a:moveTo>
                  <a:lnTo>
                    <a:pt x="105" y="682"/>
                  </a:lnTo>
                  <a:lnTo>
                    <a:pt x="136" y="675"/>
                  </a:lnTo>
                  <a:lnTo>
                    <a:pt x="121" y="608"/>
                  </a:lnTo>
                  <a:lnTo>
                    <a:pt x="90" y="615"/>
                  </a:lnTo>
                  <a:close/>
                  <a:moveTo>
                    <a:pt x="105" y="682"/>
                  </a:moveTo>
                  <a:lnTo>
                    <a:pt x="105" y="681"/>
                  </a:lnTo>
                  <a:lnTo>
                    <a:pt x="105" y="680"/>
                  </a:lnTo>
                  <a:lnTo>
                    <a:pt x="121" y="679"/>
                  </a:lnTo>
                  <a:lnTo>
                    <a:pt x="105" y="682"/>
                  </a:lnTo>
                  <a:close/>
                  <a:moveTo>
                    <a:pt x="105" y="680"/>
                  </a:moveTo>
                  <a:lnTo>
                    <a:pt x="111" y="754"/>
                  </a:lnTo>
                  <a:lnTo>
                    <a:pt x="142" y="751"/>
                  </a:lnTo>
                  <a:lnTo>
                    <a:pt x="137" y="678"/>
                  </a:lnTo>
                  <a:lnTo>
                    <a:pt x="105" y="680"/>
                  </a:lnTo>
                  <a:close/>
                  <a:moveTo>
                    <a:pt x="111" y="754"/>
                  </a:moveTo>
                  <a:lnTo>
                    <a:pt x="111" y="752"/>
                  </a:lnTo>
                  <a:lnTo>
                    <a:pt x="111" y="750"/>
                  </a:lnTo>
                  <a:lnTo>
                    <a:pt x="126" y="752"/>
                  </a:lnTo>
                  <a:lnTo>
                    <a:pt x="111" y="754"/>
                  </a:lnTo>
                  <a:close/>
                  <a:moveTo>
                    <a:pt x="111" y="750"/>
                  </a:moveTo>
                  <a:lnTo>
                    <a:pt x="100" y="823"/>
                  </a:lnTo>
                  <a:lnTo>
                    <a:pt x="131" y="827"/>
                  </a:lnTo>
                  <a:lnTo>
                    <a:pt x="142" y="755"/>
                  </a:lnTo>
                  <a:lnTo>
                    <a:pt x="111" y="750"/>
                  </a:lnTo>
                  <a:close/>
                  <a:moveTo>
                    <a:pt x="100" y="823"/>
                  </a:moveTo>
                  <a:lnTo>
                    <a:pt x="100" y="821"/>
                  </a:lnTo>
                  <a:lnTo>
                    <a:pt x="101" y="819"/>
                  </a:lnTo>
                  <a:lnTo>
                    <a:pt x="116" y="825"/>
                  </a:lnTo>
                  <a:lnTo>
                    <a:pt x="100" y="823"/>
                  </a:lnTo>
                  <a:close/>
                  <a:moveTo>
                    <a:pt x="101" y="819"/>
                  </a:moveTo>
                  <a:lnTo>
                    <a:pt x="65" y="897"/>
                  </a:lnTo>
                  <a:lnTo>
                    <a:pt x="93" y="911"/>
                  </a:lnTo>
                  <a:lnTo>
                    <a:pt x="130" y="832"/>
                  </a:lnTo>
                  <a:lnTo>
                    <a:pt x="101" y="819"/>
                  </a:lnTo>
                  <a:close/>
                  <a:moveTo>
                    <a:pt x="94" y="910"/>
                  </a:moveTo>
                  <a:lnTo>
                    <a:pt x="93" y="911"/>
                  </a:lnTo>
                  <a:lnTo>
                    <a:pt x="79" y="904"/>
                  </a:lnTo>
                  <a:lnTo>
                    <a:pt x="94" y="910"/>
                  </a:lnTo>
                  <a:close/>
                  <a:moveTo>
                    <a:pt x="65" y="898"/>
                  </a:moveTo>
                  <a:lnTo>
                    <a:pt x="54" y="924"/>
                  </a:lnTo>
                  <a:lnTo>
                    <a:pt x="83" y="935"/>
                  </a:lnTo>
                  <a:lnTo>
                    <a:pt x="94" y="910"/>
                  </a:lnTo>
                  <a:lnTo>
                    <a:pt x="65" y="898"/>
                  </a:lnTo>
                  <a:close/>
                  <a:moveTo>
                    <a:pt x="84" y="930"/>
                  </a:moveTo>
                  <a:lnTo>
                    <a:pt x="84" y="933"/>
                  </a:lnTo>
                  <a:lnTo>
                    <a:pt x="83" y="935"/>
                  </a:lnTo>
                  <a:lnTo>
                    <a:pt x="69" y="930"/>
                  </a:lnTo>
                  <a:lnTo>
                    <a:pt x="84" y="930"/>
                  </a:lnTo>
                  <a:close/>
                  <a:moveTo>
                    <a:pt x="53" y="930"/>
                  </a:moveTo>
                  <a:lnTo>
                    <a:pt x="53" y="961"/>
                  </a:lnTo>
                  <a:lnTo>
                    <a:pt x="84" y="961"/>
                  </a:lnTo>
                  <a:lnTo>
                    <a:pt x="84" y="930"/>
                  </a:lnTo>
                  <a:lnTo>
                    <a:pt x="53" y="930"/>
                  </a:lnTo>
                  <a:close/>
                  <a:moveTo>
                    <a:pt x="84" y="959"/>
                  </a:moveTo>
                  <a:lnTo>
                    <a:pt x="84" y="960"/>
                  </a:lnTo>
                  <a:lnTo>
                    <a:pt x="84" y="961"/>
                  </a:lnTo>
                  <a:lnTo>
                    <a:pt x="69" y="961"/>
                  </a:lnTo>
                  <a:lnTo>
                    <a:pt x="84" y="959"/>
                  </a:lnTo>
                  <a:close/>
                  <a:moveTo>
                    <a:pt x="53" y="963"/>
                  </a:moveTo>
                  <a:lnTo>
                    <a:pt x="58" y="1000"/>
                  </a:lnTo>
                  <a:lnTo>
                    <a:pt x="89" y="995"/>
                  </a:lnTo>
                  <a:lnTo>
                    <a:pt x="84" y="959"/>
                  </a:lnTo>
                  <a:lnTo>
                    <a:pt x="53" y="963"/>
                  </a:lnTo>
                  <a:close/>
                  <a:moveTo>
                    <a:pt x="88" y="991"/>
                  </a:moveTo>
                  <a:lnTo>
                    <a:pt x="89" y="993"/>
                  </a:lnTo>
                  <a:lnTo>
                    <a:pt x="89" y="995"/>
                  </a:lnTo>
                  <a:lnTo>
                    <a:pt x="74" y="997"/>
                  </a:lnTo>
                  <a:lnTo>
                    <a:pt x="88" y="991"/>
                  </a:lnTo>
                  <a:close/>
                  <a:moveTo>
                    <a:pt x="60" y="1004"/>
                  </a:moveTo>
                  <a:lnTo>
                    <a:pt x="75" y="1040"/>
                  </a:lnTo>
                  <a:lnTo>
                    <a:pt x="104" y="1028"/>
                  </a:lnTo>
                  <a:lnTo>
                    <a:pt x="88" y="991"/>
                  </a:lnTo>
                  <a:lnTo>
                    <a:pt x="60" y="1004"/>
                  </a:lnTo>
                  <a:close/>
                  <a:moveTo>
                    <a:pt x="75" y="1040"/>
                  </a:moveTo>
                  <a:lnTo>
                    <a:pt x="91" y="1077"/>
                  </a:lnTo>
                  <a:lnTo>
                    <a:pt x="120" y="1065"/>
                  </a:lnTo>
                  <a:lnTo>
                    <a:pt x="104" y="1028"/>
                  </a:lnTo>
                  <a:lnTo>
                    <a:pt x="75" y="1040"/>
                  </a:lnTo>
                  <a:close/>
                  <a:moveTo>
                    <a:pt x="91" y="1077"/>
                  </a:moveTo>
                  <a:lnTo>
                    <a:pt x="90" y="1076"/>
                  </a:lnTo>
                  <a:lnTo>
                    <a:pt x="90" y="1076"/>
                  </a:lnTo>
                  <a:lnTo>
                    <a:pt x="105" y="1071"/>
                  </a:lnTo>
                  <a:lnTo>
                    <a:pt x="91" y="1077"/>
                  </a:lnTo>
                  <a:close/>
                  <a:moveTo>
                    <a:pt x="90" y="1076"/>
                  </a:moveTo>
                  <a:lnTo>
                    <a:pt x="106" y="1118"/>
                  </a:lnTo>
                  <a:lnTo>
                    <a:pt x="136" y="1107"/>
                  </a:lnTo>
                  <a:lnTo>
                    <a:pt x="120" y="1065"/>
                  </a:lnTo>
                  <a:lnTo>
                    <a:pt x="90" y="1076"/>
                  </a:lnTo>
                  <a:close/>
                  <a:moveTo>
                    <a:pt x="135" y="1106"/>
                  </a:moveTo>
                  <a:lnTo>
                    <a:pt x="136" y="1107"/>
                  </a:lnTo>
                  <a:lnTo>
                    <a:pt x="136" y="1107"/>
                  </a:lnTo>
                  <a:lnTo>
                    <a:pt x="121" y="1113"/>
                  </a:lnTo>
                  <a:lnTo>
                    <a:pt x="135" y="1106"/>
                  </a:lnTo>
                  <a:close/>
                  <a:moveTo>
                    <a:pt x="106" y="1120"/>
                  </a:moveTo>
                  <a:lnTo>
                    <a:pt x="128" y="1162"/>
                  </a:lnTo>
                  <a:lnTo>
                    <a:pt x="155" y="1147"/>
                  </a:lnTo>
                  <a:lnTo>
                    <a:pt x="135" y="1106"/>
                  </a:lnTo>
                  <a:lnTo>
                    <a:pt x="106" y="1120"/>
                  </a:lnTo>
                  <a:close/>
                  <a:moveTo>
                    <a:pt x="128" y="1162"/>
                  </a:moveTo>
                  <a:lnTo>
                    <a:pt x="127" y="1160"/>
                  </a:lnTo>
                  <a:lnTo>
                    <a:pt x="128" y="1161"/>
                  </a:lnTo>
                  <a:lnTo>
                    <a:pt x="142" y="1155"/>
                  </a:lnTo>
                  <a:lnTo>
                    <a:pt x="128" y="1162"/>
                  </a:lnTo>
                  <a:close/>
                  <a:moveTo>
                    <a:pt x="128" y="1161"/>
                  </a:moveTo>
                  <a:lnTo>
                    <a:pt x="143" y="1197"/>
                  </a:lnTo>
                  <a:lnTo>
                    <a:pt x="172" y="1185"/>
                  </a:lnTo>
                  <a:lnTo>
                    <a:pt x="156" y="1148"/>
                  </a:lnTo>
                  <a:lnTo>
                    <a:pt x="128" y="1161"/>
                  </a:lnTo>
                  <a:close/>
                  <a:moveTo>
                    <a:pt x="143" y="1197"/>
                  </a:moveTo>
                  <a:lnTo>
                    <a:pt x="143" y="1196"/>
                  </a:lnTo>
                  <a:lnTo>
                    <a:pt x="142" y="1194"/>
                  </a:lnTo>
                  <a:lnTo>
                    <a:pt x="157" y="1191"/>
                  </a:lnTo>
                  <a:lnTo>
                    <a:pt x="143" y="1197"/>
                  </a:lnTo>
                  <a:close/>
                  <a:moveTo>
                    <a:pt x="142" y="1194"/>
                  </a:moveTo>
                  <a:lnTo>
                    <a:pt x="152" y="1236"/>
                  </a:lnTo>
                  <a:lnTo>
                    <a:pt x="183" y="1229"/>
                  </a:lnTo>
                  <a:lnTo>
                    <a:pt x="173" y="1187"/>
                  </a:lnTo>
                  <a:lnTo>
                    <a:pt x="142" y="1194"/>
                  </a:lnTo>
                  <a:close/>
                  <a:moveTo>
                    <a:pt x="152" y="1236"/>
                  </a:moveTo>
                  <a:lnTo>
                    <a:pt x="152" y="1235"/>
                  </a:lnTo>
                  <a:lnTo>
                    <a:pt x="152" y="1235"/>
                  </a:lnTo>
                  <a:lnTo>
                    <a:pt x="168" y="1233"/>
                  </a:lnTo>
                  <a:lnTo>
                    <a:pt x="152" y="1236"/>
                  </a:lnTo>
                  <a:close/>
                  <a:moveTo>
                    <a:pt x="152" y="1235"/>
                  </a:moveTo>
                  <a:lnTo>
                    <a:pt x="157" y="1272"/>
                  </a:lnTo>
                  <a:lnTo>
                    <a:pt x="189" y="1267"/>
                  </a:lnTo>
                  <a:lnTo>
                    <a:pt x="184" y="1230"/>
                  </a:lnTo>
                  <a:lnTo>
                    <a:pt x="152" y="1235"/>
                  </a:lnTo>
                  <a:close/>
                  <a:moveTo>
                    <a:pt x="157" y="1272"/>
                  </a:moveTo>
                  <a:lnTo>
                    <a:pt x="157" y="1269"/>
                  </a:lnTo>
                  <a:lnTo>
                    <a:pt x="158" y="1266"/>
                  </a:lnTo>
                  <a:lnTo>
                    <a:pt x="173" y="1269"/>
                  </a:lnTo>
                  <a:lnTo>
                    <a:pt x="157" y="1272"/>
                  </a:lnTo>
                  <a:close/>
                  <a:moveTo>
                    <a:pt x="158" y="1266"/>
                  </a:moveTo>
                  <a:lnTo>
                    <a:pt x="152" y="1286"/>
                  </a:lnTo>
                  <a:lnTo>
                    <a:pt x="183" y="1294"/>
                  </a:lnTo>
                  <a:lnTo>
                    <a:pt x="188" y="1273"/>
                  </a:lnTo>
                  <a:lnTo>
                    <a:pt x="158" y="1266"/>
                  </a:lnTo>
                  <a:close/>
                  <a:moveTo>
                    <a:pt x="183" y="1293"/>
                  </a:moveTo>
                  <a:lnTo>
                    <a:pt x="184" y="1292"/>
                  </a:lnTo>
                  <a:lnTo>
                    <a:pt x="183" y="1294"/>
                  </a:lnTo>
                  <a:lnTo>
                    <a:pt x="168" y="1290"/>
                  </a:lnTo>
                  <a:lnTo>
                    <a:pt x="183" y="1293"/>
                  </a:lnTo>
                  <a:close/>
                  <a:moveTo>
                    <a:pt x="152" y="1287"/>
                  </a:moveTo>
                  <a:lnTo>
                    <a:pt x="147" y="1314"/>
                  </a:lnTo>
                  <a:lnTo>
                    <a:pt x="178" y="1319"/>
                  </a:lnTo>
                  <a:lnTo>
                    <a:pt x="183" y="1293"/>
                  </a:lnTo>
                  <a:lnTo>
                    <a:pt x="152" y="1287"/>
                  </a:lnTo>
                  <a:close/>
                  <a:moveTo>
                    <a:pt x="147" y="1314"/>
                  </a:moveTo>
                  <a:lnTo>
                    <a:pt x="148" y="1311"/>
                  </a:lnTo>
                  <a:lnTo>
                    <a:pt x="149" y="1308"/>
                  </a:lnTo>
                  <a:lnTo>
                    <a:pt x="163" y="1317"/>
                  </a:lnTo>
                  <a:lnTo>
                    <a:pt x="147" y="1314"/>
                  </a:lnTo>
                  <a:close/>
                  <a:moveTo>
                    <a:pt x="149" y="1308"/>
                  </a:moveTo>
                  <a:lnTo>
                    <a:pt x="134" y="1334"/>
                  </a:lnTo>
                  <a:lnTo>
                    <a:pt x="160" y="1350"/>
                  </a:lnTo>
                  <a:lnTo>
                    <a:pt x="176" y="1324"/>
                  </a:lnTo>
                  <a:lnTo>
                    <a:pt x="149" y="1308"/>
                  </a:lnTo>
                  <a:close/>
                  <a:moveTo>
                    <a:pt x="162" y="1347"/>
                  </a:moveTo>
                  <a:lnTo>
                    <a:pt x="162" y="1349"/>
                  </a:lnTo>
                  <a:lnTo>
                    <a:pt x="160" y="1350"/>
                  </a:lnTo>
                  <a:lnTo>
                    <a:pt x="147" y="1342"/>
                  </a:lnTo>
                  <a:lnTo>
                    <a:pt x="162" y="1347"/>
                  </a:lnTo>
                  <a:close/>
                  <a:moveTo>
                    <a:pt x="132" y="1337"/>
                  </a:moveTo>
                  <a:lnTo>
                    <a:pt x="122" y="1369"/>
                  </a:lnTo>
                  <a:lnTo>
                    <a:pt x="151" y="1379"/>
                  </a:lnTo>
                  <a:lnTo>
                    <a:pt x="162" y="1347"/>
                  </a:lnTo>
                  <a:lnTo>
                    <a:pt x="132" y="1337"/>
                  </a:lnTo>
                  <a:close/>
                  <a:moveTo>
                    <a:pt x="122" y="1369"/>
                  </a:moveTo>
                  <a:lnTo>
                    <a:pt x="122" y="1368"/>
                  </a:lnTo>
                  <a:lnTo>
                    <a:pt x="123" y="1367"/>
                  </a:lnTo>
                  <a:lnTo>
                    <a:pt x="137" y="1374"/>
                  </a:lnTo>
                  <a:lnTo>
                    <a:pt x="122" y="1369"/>
                  </a:lnTo>
                  <a:close/>
                  <a:moveTo>
                    <a:pt x="123" y="1367"/>
                  </a:moveTo>
                  <a:lnTo>
                    <a:pt x="106" y="1398"/>
                  </a:lnTo>
                  <a:lnTo>
                    <a:pt x="135" y="1411"/>
                  </a:lnTo>
                  <a:lnTo>
                    <a:pt x="150" y="1381"/>
                  </a:lnTo>
                  <a:lnTo>
                    <a:pt x="123" y="1367"/>
                  </a:lnTo>
                  <a:close/>
                  <a:moveTo>
                    <a:pt x="136" y="1407"/>
                  </a:moveTo>
                  <a:lnTo>
                    <a:pt x="136" y="1409"/>
                  </a:lnTo>
                  <a:lnTo>
                    <a:pt x="135" y="1411"/>
                  </a:lnTo>
                  <a:lnTo>
                    <a:pt x="121" y="1405"/>
                  </a:lnTo>
                  <a:lnTo>
                    <a:pt x="136" y="1407"/>
                  </a:lnTo>
                  <a:close/>
                  <a:moveTo>
                    <a:pt x="105" y="1402"/>
                  </a:moveTo>
                  <a:lnTo>
                    <a:pt x="100" y="1434"/>
                  </a:lnTo>
                  <a:lnTo>
                    <a:pt x="131" y="1439"/>
                  </a:lnTo>
                  <a:lnTo>
                    <a:pt x="136" y="1407"/>
                  </a:lnTo>
                  <a:lnTo>
                    <a:pt x="105" y="1402"/>
                  </a:lnTo>
                  <a:close/>
                  <a:moveTo>
                    <a:pt x="131" y="1436"/>
                  </a:moveTo>
                  <a:lnTo>
                    <a:pt x="131" y="1437"/>
                  </a:lnTo>
                  <a:lnTo>
                    <a:pt x="131" y="1439"/>
                  </a:lnTo>
                  <a:lnTo>
                    <a:pt x="116" y="1436"/>
                  </a:lnTo>
                  <a:lnTo>
                    <a:pt x="131" y="1436"/>
                  </a:lnTo>
                  <a:close/>
                  <a:moveTo>
                    <a:pt x="100" y="1436"/>
                  </a:moveTo>
                  <a:lnTo>
                    <a:pt x="100" y="1462"/>
                  </a:lnTo>
                  <a:lnTo>
                    <a:pt x="131" y="1462"/>
                  </a:lnTo>
                  <a:lnTo>
                    <a:pt x="131" y="1436"/>
                  </a:lnTo>
                  <a:lnTo>
                    <a:pt x="100" y="1436"/>
                  </a:lnTo>
                  <a:close/>
                  <a:moveTo>
                    <a:pt x="131" y="1459"/>
                  </a:moveTo>
                  <a:lnTo>
                    <a:pt x="131" y="1460"/>
                  </a:lnTo>
                  <a:lnTo>
                    <a:pt x="131" y="1462"/>
                  </a:lnTo>
                  <a:lnTo>
                    <a:pt x="116" y="1462"/>
                  </a:lnTo>
                  <a:lnTo>
                    <a:pt x="131" y="1459"/>
                  </a:lnTo>
                  <a:close/>
                  <a:moveTo>
                    <a:pt x="100" y="1466"/>
                  </a:moveTo>
                  <a:lnTo>
                    <a:pt x="105" y="1491"/>
                  </a:lnTo>
                  <a:lnTo>
                    <a:pt x="136" y="1486"/>
                  </a:lnTo>
                  <a:lnTo>
                    <a:pt x="131" y="1459"/>
                  </a:lnTo>
                  <a:lnTo>
                    <a:pt x="100" y="1466"/>
                  </a:lnTo>
                  <a:close/>
                  <a:moveTo>
                    <a:pt x="132" y="1478"/>
                  </a:moveTo>
                  <a:lnTo>
                    <a:pt x="135" y="1481"/>
                  </a:lnTo>
                  <a:lnTo>
                    <a:pt x="136" y="1486"/>
                  </a:lnTo>
                  <a:lnTo>
                    <a:pt x="121" y="1488"/>
                  </a:lnTo>
                  <a:lnTo>
                    <a:pt x="132" y="1478"/>
                  </a:lnTo>
                  <a:close/>
                  <a:moveTo>
                    <a:pt x="109" y="1499"/>
                  </a:moveTo>
                  <a:lnTo>
                    <a:pt x="126" y="1515"/>
                  </a:lnTo>
                  <a:lnTo>
                    <a:pt x="147" y="1493"/>
                  </a:lnTo>
                  <a:lnTo>
                    <a:pt x="132" y="1478"/>
                  </a:lnTo>
                  <a:lnTo>
                    <a:pt x="109" y="1499"/>
                  </a:lnTo>
                  <a:close/>
                  <a:moveTo>
                    <a:pt x="144" y="1491"/>
                  </a:moveTo>
                  <a:lnTo>
                    <a:pt x="146" y="1492"/>
                  </a:lnTo>
                  <a:lnTo>
                    <a:pt x="147" y="1493"/>
                  </a:lnTo>
                  <a:lnTo>
                    <a:pt x="137" y="1504"/>
                  </a:lnTo>
                  <a:lnTo>
                    <a:pt x="144" y="1491"/>
                  </a:lnTo>
                  <a:close/>
                  <a:moveTo>
                    <a:pt x="129" y="1518"/>
                  </a:moveTo>
                  <a:lnTo>
                    <a:pt x="154" y="1533"/>
                  </a:lnTo>
                  <a:lnTo>
                    <a:pt x="171" y="1506"/>
                  </a:lnTo>
                  <a:lnTo>
                    <a:pt x="144" y="1491"/>
                  </a:lnTo>
                  <a:lnTo>
                    <a:pt x="129" y="1518"/>
                  </a:lnTo>
                  <a:close/>
                  <a:moveTo>
                    <a:pt x="163" y="1504"/>
                  </a:moveTo>
                  <a:lnTo>
                    <a:pt x="167" y="1504"/>
                  </a:lnTo>
                  <a:lnTo>
                    <a:pt x="171" y="1506"/>
                  </a:lnTo>
                  <a:lnTo>
                    <a:pt x="163" y="1520"/>
                  </a:lnTo>
                  <a:lnTo>
                    <a:pt x="163" y="1504"/>
                  </a:lnTo>
                  <a:close/>
                  <a:moveTo>
                    <a:pt x="163" y="1536"/>
                  </a:moveTo>
                  <a:lnTo>
                    <a:pt x="184" y="1536"/>
                  </a:lnTo>
                  <a:lnTo>
                    <a:pt x="184" y="1504"/>
                  </a:lnTo>
                  <a:lnTo>
                    <a:pt x="163" y="1504"/>
                  </a:lnTo>
                  <a:lnTo>
                    <a:pt x="163" y="1536"/>
                  </a:lnTo>
                  <a:close/>
                  <a:moveTo>
                    <a:pt x="180" y="1504"/>
                  </a:moveTo>
                  <a:lnTo>
                    <a:pt x="182" y="1504"/>
                  </a:lnTo>
                  <a:lnTo>
                    <a:pt x="184" y="1504"/>
                  </a:lnTo>
                  <a:lnTo>
                    <a:pt x="184" y="1520"/>
                  </a:lnTo>
                  <a:lnTo>
                    <a:pt x="180" y="1504"/>
                  </a:lnTo>
                  <a:close/>
                  <a:moveTo>
                    <a:pt x="187" y="1535"/>
                  </a:moveTo>
                  <a:lnTo>
                    <a:pt x="208" y="1530"/>
                  </a:lnTo>
                  <a:lnTo>
                    <a:pt x="200" y="1499"/>
                  </a:lnTo>
                  <a:lnTo>
                    <a:pt x="180" y="1504"/>
                  </a:lnTo>
                  <a:lnTo>
                    <a:pt x="187" y="1535"/>
                  </a:lnTo>
                  <a:close/>
                  <a:moveTo>
                    <a:pt x="196" y="1501"/>
                  </a:moveTo>
                  <a:lnTo>
                    <a:pt x="198" y="1500"/>
                  </a:lnTo>
                  <a:lnTo>
                    <a:pt x="200" y="1499"/>
                  </a:lnTo>
                  <a:lnTo>
                    <a:pt x="204" y="1514"/>
                  </a:lnTo>
                  <a:lnTo>
                    <a:pt x="196" y="1501"/>
                  </a:lnTo>
                  <a:close/>
                  <a:moveTo>
                    <a:pt x="214" y="1528"/>
                  </a:moveTo>
                  <a:lnTo>
                    <a:pt x="229" y="1518"/>
                  </a:lnTo>
                  <a:lnTo>
                    <a:pt x="211" y="1491"/>
                  </a:lnTo>
                  <a:lnTo>
                    <a:pt x="196" y="1501"/>
                  </a:lnTo>
                  <a:lnTo>
                    <a:pt x="214" y="1528"/>
                  </a:lnTo>
                  <a:close/>
                  <a:moveTo>
                    <a:pt x="207" y="1495"/>
                  </a:moveTo>
                  <a:lnTo>
                    <a:pt x="208" y="1493"/>
                  </a:lnTo>
                  <a:lnTo>
                    <a:pt x="211" y="1491"/>
                  </a:lnTo>
                  <a:lnTo>
                    <a:pt x="220" y="1504"/>
                  </a:lnTo>
                  <a:lnTo>
                    <a:pt x="207" y="1495"/>
                  </a:lnTo>
                  <a:close/>
                  <a:moveTo>
                    <a:pt x="233" y="1512"/>
                  </a:moveTo>
                  <a:lnTo>
                    <a:pt x="244" y="1497"/>
                  </a:lnTo>
                  <a:lnTo>
                    <a:pt x="218" y="1480"/>
                  </a:lnTo>
                  <a:lnTo>
                    <a:pt x="207" y="1495"/>
                  </a:lnTo>
                  <a:lnTo>
                    <a:pt x="233" y="1512"/>
                  </a:lnTo>
                  <a:close/>
                  <a:moveTo>
                    <a:pt x="244" y="1497"/>
                  </a:moveTo>
                  <a:lnTo>
                    <a:pt x="244" y="1497"/>
                  </a:lnTo>
                  <a:lnTo>
                    <a:pt x="243" y="1498"/>
                  </a:lnTo>
                  <a:lnTo>
                    <a:pt x="231" y="1488"/>
                  </a:lnTo>
                  <a:lnTo>
                    <a:pt x="244" y="1497"/>
                  </a:lnTo>
                  <a:close/>
                  <a:moveTo>
                    <a:pt x="243" y="1498"/>
                  </a:moveTo>
                  <a:lnTo>
                    <a:pt x="258" y="1477"/>
                  </a:lnTo>
                  <a:lnTo>
                    <a:pt x="234" y="1458"/>
                  </a:lnTo>
                  <a:lnTo>
                    <a:pt x="218" y="1479"/>
                  </a:lnTo>
                  <a:lnTo>
                    <a:pt x="243" y="1498"/>
                  </a:lnTo>
                  <a:close/>
                  <a:moveTo>
                    <a:pt x="233" y="1458"/>
                  </a:moveTo>
                  <a:lnTo>
                    <a:pt x="233" y="1458"/>
                  </a:lnTo>
                  <a:lnTo>
                    <a:pt x="234" y="1458"/>
                  </a:lnTo>
                  <a:lnTo>
                    <a:pt x="246" y="1468"/>
                  </a:lnTo>
                  <a:lnTo>
                    <a:pt x="233" y="1458"/>
                  </a:lnTo>
                  <a:close/>
                  <a:moveTo>
                    <a:pt x="259" y="1477"/>
                  </a:moveTo>
                  <a:lnTo>
                    <a:pt x="270" y="1460"/>
                  </a:lnTo>
                  <a:lnTo>
                    <a:pt x="244" y="1443"/>
                  </a:lnTo>
                  <a:lnTo>
                    <a:pt x="233" y="1458"/>
                  </a:lnTo>
                  <a:lnTo>
                    <a:pt x="259" y="1477"/>
                  </a:lnTo>
                  <a:close/>
                  <a:moveTo>
                    <a:pt x="270" y="1460"/>
                  </a:moveTo>
                  <a:lnTo>
                    <a:pt x="269" y="1461"/>
                  </a:lnTo>
                  <a:lnTo>
                    <a:pt x="268" y="1463"/>
                  </a:lnTo>
                  <a:lnTo>
                    <a:pt x="256" y="1452"/>
                  </a:lnTo>
                  <a:lnTo>
                    <a:pt x="270" y="1460"/>
                  </a:lnTo>
                  <a:close/>
                  <a:moveTo>
                    <a:pt x="268" y="1463"/>
                  </a:moveTo>
                  <a:lnTo>
                    <a:pt x="284" y="1447"/>
                  </a:lnTo>
                  <a:lnTo>
                    <a:pt x="261" y="1425"/>
                  </a:lnTo>
                  <a:lnTo>
                    <a:pt x="245" y="1441"/>
                  </a:lnTo>
                  <a:lnTo>
                    <a:pt x="268" y="1463"/>
                  </a:lnTo>
                  <a:close/>
                  <a:moveTo>
                    <a:pt x="261" y="1425"/>
                  </a:moveTo>
                  <a:lnTo>
                    <a:pt x="245" y="1441"/>
                  </a:lnTo>
                  <a:lnTo>
                    <a:pt x="261" y="1425"/>
                  </a:lnTo>
                  <a:lnTo>
                    <a:pt x="273" y="1436"/>
                  </a:lnTo>
                  <a:lnTo>
                    <a:pt x="261" y="1425"/>
                  </a:lnTo>
                  <a:close/>
                  <a:moveTo>
                    <a:pt x="284" y="1447"/>
                  </a:moveTo>
                  <a:lnTo>
                    <a:pt x="299" y="1432"/>
                  </a:lnTo>
                  <a:lnTo>
                    <a:pt x="277" y="1409"/>
                  </a:lnTo>
                  <a:lnTo>
                    <a:pt x="261" y="1425"/>
                  </a:lnTo>
                  <a:lnTo>
                    <a:pt x="284" y="1447"/>
                  </a:lnTo>
                  <a:close/>
                  <a:moveTo>
                    <a:pt x="299" y="1432"/>
                  </a:moveTo>
                  <a:lnTo>
                    <a:pt x="297" y="1433"/>
                  </a:lnTo>
                  <a:lnTo>
                    <a:pt x="295" y="1435"/>
                  </a:lnTo>
                  <a:lnTo>
                    <a:pt x="288" y="1421"/>
                  </a:lnTo>
                  <a:lnTo>
                    <a:pt x="299" y="1432"/>
                  </a:lnTo>
                  <a:close/>
                  <a:moveTo>
                    <a:pt x="295" y="1435"/>
                  </a:moveTo>
                  <a:lnTo>
                    <a:pt x="316" y="1424"/>
                  </a:lnTo>
                  <a:lnTo>
                    <a:pt x="302" y="1396"/>
                  </a:lnTo>
                  <a:lnTo>
                    <a:pt x="281" y="1406"/>
                  </a:lnTo>
                  <a:lnTo>
                    <a:pt x="295" y="1435"/>
                  </a:lnTo>
                  <a:close/>
                  <a:moveTo>
                    <a:pt x="316" y="1424"/>
                  </a:moveTo>
                  <a:lnTo>
                    <a:pt x="312" y="1426"/>
                  </a:lnTo>
                  <a:lnTo>
                    <a:pt x="309" y="1426"/>
                  </a:lnTo>
                  <a:lnTo>
                    <a:pt x="309" y="1410"/>
                  </a:lnTo>
                  <a:lnTo>
                    <a:pt x="316" y="1424"/>
                  </a:lnTo>
                  <a:close/>
                  <a:moveTo>
                    <a:pt x="309" y="1426"/>
                  </a:moveTo>
                  <a:lnTo>
                    <a:pt x="330" y="1426"/>
                  </a:lnTo>
                  <a:lnTo>
                    <a:pt x="330" y="1394"/>
                  </a:lnTo>
                  <a:lnTo>
                    <a:pt x="309" y="1394"/>
                  </a:lnTo>
                  <a:lnTo>
                    <a:pt x="309" y="1426"/>
                  </a:lnTo>
                  <a:close/>
                  <a:moveTo>
                    <a:pt x="330" y="1426"/>
                  </a:moveTo>
                  <a:lnTo>
                    <a:pt x="326" y="1426"/>
                  </a:lnTo>
                  <a:lnTo>
                    <a:pt x="323" y="1424"/>
                  </a:lnTo>
                  <a:lnTo>
                    <a:pt x="330" y="1410"/>
                  </a:lnTo>
                  <a:lnTo>
                    <a:pt x="330" y="1426"/>
                  </a:lnTo>
                  <a:close/>
                  <a:moveTo>
                    <a:pt x="323" y="1424"/>
                  </a:moveTo>
                  <a:lnTo>
                    <a:pt x="344" y="1435"/>
                  </a:lnTo>
                  <a:lnTo>
                    <a:pt x="357" y="1406"/>
                  </a:lnTo>
                  <a:lnTo>
                    <a:pt x="337" y="1396"/>
                  </a:lnTo>
                  <a:lnTo>
                    <a:pt x="323" y="1424"/>
                  </a:lnTo>
                  <a:close/>
                  <a:moveTo>
                    <a:pt x="344" y="1435"/>
                  </a:moveTo>
                  <a:lnTo>
                    <a:pt x="341" y="1433"/>
                  </a:lnTo>
                  <a:lnTo>
                    <a:pt x="340" y="1432"/>
                  </a:lnTo>
                  <a:lnTo>
                    <a:pt x="350" y="1421"/>
                  </a:lnTo>
                  <a:lnTo>
                    <a:pt x="344" y="1435"/>
                  </a:lnTo>
                  <a:close/>
                  <a:moveTo>
                    <a:pt x="340" y="1432"/>
                  </a:moveTo>
                  <a:lnTo>
                    <a:pt x="355" y="1447"/>
                  </a:lnTo>
                  <a:lnTo>
                    <a:pt x="378" y="1425"/>
                  </a:lnTo>
                  <a:lnTo>
                    <a:pt x="361" y="1409"/>
                  </a:lnTo>
                  <a:lnTo>
                    <a:pt x="340" y="1432"/>
                  </a:lnTo>
                  <a:close/>
                  <a:moveTo>
                    <a:pt x="355" y="1447"/>
                  </a:moveTo>
                  <a:lnTo>
                    <a:pt x="354" y="1446"/>
                  </a:lnTo>
                  <a:lnTo>
                    <a:pt x="354" y="1445"/>
                  </a:lnTo>
                  <a:lnTo>
                    <a:pt x="367" y="1436"/>
                  </a:lnTo>
                  <a:lnTo>
                    <a:pt x="355" y="1447"/>
                  </a:lnTo>
                  <a:close/>
                  <a:moveTo>
                    <a:pt x="354" y="1445"/>
                  </a:moveTo>
                  <a:lnTo>
                    <a:pt x="370" y="1467"/>
                  </a:lnTo>
                  <a:lnTo>
                    <a:pt x="395" y="1448"/>
                  </a:lnTo>
                  <a:lnTo>
                    <a:pt x="379" y="1427"/>
                  </a:lnTo>
                  <a:lnTo>
                    <a:pt x="354" y="1445"/>
                  </a:lnTo>
                  <a:close/>
                  <a:moveTo>
                    <a:pt x="370" y="1467"/>
                  </a:moveTo>
                  <a:lnTo>
                    <a:pt x="385" y="1487"/>
                  </a:lnTo>
                  <a:lnTo>
                    <a:pt x="410" y="1469"/>
                  </a:lnTo>
                  <a:lnTo>
                    <a:pt x="395" y="1448"/>
                  </a:lnTo>
                  <a:lnTo>
                    <a:pt x="370" y="1467"/>
                  </a:lnTo>
                  <a:close/>
                  <a:moveTo>
                    <a:pt x="408" y="1467"/>
                  </a:moveTo>
                  <a:lnTo>
                    <a:pt x="409" y="1468"/>
                  </a:lnTo>
                  <a:lnTo>
                    <a:pt x="410" y="1469"/>
                  </a:lnTo>
                  <a:lnTo>
                    <a:pt x="398" y="1478"/>
                  </a:lnTo>
                  <a:lnTo>
                    <a:pt x="408" y="1467"/>
                  </a:lnTo>
                  <a:close/>
                  <a:moveTo>
                    <a:pt x="387" y="1489"/>
                  </a:moveTo>
                  <a:lnTo>
                    <a:pt x="402" y="1504"/>
                  </a:lnTo>
                  <a:lnTo>
                    <a:pt x="425" y="1483"/>
                  </a:lnTo>
                  <a:lnTo>
                    <a:pt x="408" y="1467"/>
                  </a:lnTo>
                  <a:lnTo>
                    <a:pt x="387" y="1489"/>
                  </a:lnTo>
                  <a:close/>
                  <a:moveTo>
                    <a:pt x="402" y="1504"/>
                  </a:moveTo>
                  <a:lnTo>
                    <a:pt x="400" y="1503"/>
                  </a:lnTo>
                  <a:lnTo>
                    <a:pt x="399" y="1500"/>
                  </a:lnTo>
                  <a:lnTo>
                    <a:pt x="413" y="1494"/>
                  </a:lnTo>
                  <a:lnTo>
                    <a:pt x="402" y="1504"/>
                  </a:lnTo>
                  <a:close/>
                  <a:moveTo>
                    <a:pt x="399" y="1500"/>
                  </a:moveTo>
                  <a:lnTo>
                    <a:pt x="409" y="1522"/>
                  </a:lnTo>
                  <a:lnTo>
                    <a:pt x="438" y="1507"/>
                  </a:lnTo>
                  <a:lnTo>
                    <a:pt x="428" y="1487"/>
                  </a:lnTo>
                  <a:lnTo>
                    <a:pt x="399" y="1500"/>
                  </a:lnTo>
                  <a:close/>
                  <a:moveTo>
                    <a:pt x="429" y="1500"/>
                  </a:moveTo>
                  <a:lnTo>
                    <a:pt x="435" y="1502"/>
                  </a:lnTo>
                  <a:lnTo>
                    <a:pt x="438" y="1507"/>
                  </a:lnTo>
                  <a:lnTo>
                    <a:pt x="424" y="1514"/>
                  </a:lnTo>
                  <a:lnTo>
                    <a:pt x="429" y="1500"/>
                  </a:lnTo>
                  <a:close/>
                  <a:moveTo>
                    <a:pt x="419" y="1530"/>
                  </a:moveTo>
                  <a:lnTo>
                    <a:pt x="435" y="1535"/>
                  </a:lnTo>
                  <a:lnTo>
                    <a:pt x="444" y="1505"/>
                  </a:lnTo>
                  <a:lnTo>
                    <a:pt x="429" y="1500"/>
                  </a:lnTo>
                  <a:lnTo>
                    <a:pt x="419" y="1530"/>
                  </a:lnTo>
                  <a:close/>
                  <a:moveTo>
                    <a:pt x="435" y="1535"/>
                  </a:moveTo>
                  <a:lnTo>
                    <a:pt x="450" y="1540"/>
                  </a:lnTo>
                  <a:lnTo>
                    <a:pt x="460" y="1510"/>
                  </a:lnTo>
                  <a:lnTo>
                    <a:pt x="444" y="1505"/>
                  </a:lnTo>
                  <a:lnTo>
                    <a:pt x="435" y="1535"/>
                  </a:lnTo>
                  <a:close/>
                  <a:moveTo>
                    <a:pt x="448" y="1511"/>
                  </a:moveTo>
                  <a:lnTo>
                    <a:pt x="454" y="1508"/>
                  </a:lnTo>
                  <a:lnTo>
                    <a:pt x="460" y="1510"/>
                  </a:lnTo>
                  <a:lnTo>
                    <a:pt x="455" y="1525"/>
                  </a:lnTo>
                  <a:lnTo>
                    <a:pt x="448" y="1511"/>
                  </a:lnTo>
                  <a:close/>
                  <a:moveTo>
                    <a:pt x="462" y="1539"/>
                  </a:moveTo>
                  <a:lnTo>
                    <a:pt x="483" y="1529"/>
                  </a:lnTo>
                  <a:lnTo>
                    <a:pt x="470" y="1500"/>
                  </a:lnTo>
                  <a:lnTo>
                    <a:pt x="448" y="1511"/>
                  </a:lnTo>
                  <a:lnTo>
                    <a:pt x="462" y="1539"/>
                  </a:lnTo>
                  <a:close/>
                  <a:moveTo>
                    <a:pt x="463" y="1504"/>
                  </a:moveTo>
                  <a:lnTo>
                    <a:pt x="465" y="1502"/>
                  </a:lnTo>
                  <a:lnTo>
                    <a:pt x="470" y="1500"/>
                  </a:lnTo>
                  <a:lnTo>
                    <a:pt x="476" y="1514"/>
                  </a:lnTo>
                  <a:lnTo>
                    <a:pt x="463" y="1504"/>
                  </a:lnTo>
                  <a:close/>
                  <a:moveTo>
                    <a:pt x="488" y="1525"/>
                  </a:moveTo>
                  <a:lnTo>
                    <a:pt x="509" y="1498"/>
                  </a:lnTo>
                  <a:lnTo>
                    <a:pt x="485" y="1479"/>
                  </a:lnTo>
                  <a:lnTo>
                    <a:pt x="463" y="1504"/>
                  </a:lnTo>
                  <a:lnTo>
                    <a:pt x="488" y="1525"/>
                  </a:lnTo>
                  <a:close/>
                  <a:moveTo>
                    <a:pt x="482" y="1484"/>
                  </a:moveTo>
                  <a:lnTo>
                    <a:pt x="483" y="1481"/>
                  </a:lnTo>
                  <a:lnTo>
                    <a:pt x="485" y="1479"/>
                  </a:lnTo>
                  <a:lnTo>
                    <a:pt x="497" y="1488"/>
                  </a:lnTo>
                  <a:lnTo>
                    <a:pt x="482" y="1484"/>
                  </a:lnTo>
                  <a:close/>
                  <a:moveTo>
                    <a:pt x="511" y="1493"/>
                  </a:moveTo>
                  <a:lnTo>
                    <a:pt x="517" y="1478"/>
                  </a:lnTo>
                  <a:lnTo>
                    <a:pt x="487" y="1468"/>
                  </a:lnTo>
                  <a:lnTo>
                    <a:pt x="482" y="1484"/>
                  </a:lnTo>
                  <a:lnTo>
                    <a:pt x="511" y="1493"/>
                  </a:lnTo>
                  <a:close/>
                  <a:moveTo>
                    <a:pt x="487" y="1468"/>
                  </a:moveTo>
                  <a:lnTo>
                    <a:pt x="527" y="1350"/>
                  </a:lnTo>
                  <a:lnTo>
                    <a:pt x="487" y="1468"/>
                  </a:lnTo>
                  <a:lnTo>
                    <a:pt x="502" y="1473"/>
                  </a:lnTo>
                  <a:lnTo>
                    <a:pt x="487" y="1468"/>
                  </a:lnTo>
                  <a:close/>
                  <a:moveTo>
                    <a:pt x="517" y="1478"/>
                  </a:moveTo>
                  <a:lnTo>
                    <a:pt x="523" y="1462"/>
                  </a:lnTo>
                  <a:lnTo>
                    <a:pt x="493" y="1452"/>
                  </a:lnTo>
                  <a:lnTo>
                    <a:pt x="487" y="1468"/>
                  </a:lnTo>
                  <a:lnTo>
                    <a:pt x="517" y="1478"/>
                  </a:lnTo>
                  <a:close/>
                  <a:moveTo>
                    <a:pt x="523" y="1462"/>
                  </a:moveTo>
                  <a:lnTo>
                    <a:pt x="528" y="1446"/>
                  </a:lnTo>
                  <a:lnTo>
                    <a:pt x="498" y="1437"/>
                  </a:lnTo>
                  <a:lnTo>
                    <a:pt x="493" y="1452"/>
                  </a:lnTo>
                  <a:lnTo>
                    <a:pt x="523" y="1462"/>
                  </a:lnTo>
                  <a:close/>
                  <a:moveTo>
                    <a:pt x="497" y="1441"/>
                  </a:moveTo>
                  <a:lnTo>
                    <a:pt x="497" y="1439"/>
                  </a:lnTo>
                  <a:lnTo>
                    <a:pt x="498" y="1437"/>
                  </a:lnTo>
                  <a:lnTo>
                    <a:pt x="512" y="1441"/>
                  </a:lnTo>
                  <a:lnTo>
                    <a:pt x="497" y="1441"/>
                  </a:lnTo>
                  <a:close/>
                  <a:moveTo>
                    <a:pt x="529" y="1441"/>
                  </a:moveTo>
                  <a:lnTo>
                    <a:pt x="529" y="1421"/>
                  </a:lnTo>
                  <a:lnTo>
                    <a:pt x="497" y="1421"/>
                  </a:lnTo>
                  <a:lnTo>
                    <a:pt x="497" y="1441"/>
                  </a:lnTo>
                  <a:lnTo>
                    <a:pt x="529" y="1441"/>
                  </a:lnTo>
                  <a:close/>
                  <a:moveTo>
                    <a:pt x="497" y="1425"/>
                  </a:moveTo>
                  <a:lnTo>
                    <a:pt x="497" y="1423"/>
                  </a:lnTo>
                  <a:lnTo>
                    <a:pt x="497" y="1421"/>
                  </a:lnTo>
                  <a:lnTo>
                    <a:pt x="512" y="1421"/>
                  </a:lnTo>
                  <a:lnTo>
                    <a:pt x="497" y="1425"/>
                  </a:lnTo>
                  <a:close/>
                  <a:moveTo>
                    <a:pt x="528" y="1417"/>
                  </a:moveTo>
                  <a:lnTo>
                    <a:pt x="523" y="1396"/>
                  </a:lnTo>
                  <a:lnTo>
                    <a:pt x="492" y="1403"/>
                  </a:lnTo>
                  <a:lnTo>
                    <a:pt x="497" y="1425"/>
                  </a:lnTo>
                  <a:lnTo>
                    <a:pt x="528" y="1417"/>
                  </a:lnTo>
                  <a:close/>
                  <a:moveTo>
                    <a:pt x="523" y="1396"/>
                  </a:moveTo>
                  <a:lnTo>
                    <a:pt x="517" y="1375"/>
                  </a:lnTo>
                  <a:lnTo>
                    <a:pt x="487" y="1383"/>
                  </a:lnTo>
                  <a:lnTo>
                    <a:pt x="492" y="1403"/>
                  </a:lnTo>
                  <a:lnTo>
                    <a:pt x="523" y="1396"/>
                  </a:lnTo>
                  <a:close/>
                  <a:moveTo>
                    <a:pt x="517" y="1375"/>
                  </a:moveTo>
                  <a:lnTo>
                    <a:pt x="517" y="1377"/>
                  </a:lnTo>
                  <a:lnTo>
                    <a:pt x="517" y="1379"/>
                  </a:lnTo>
                  <a:lnTo>
                    <a:pt x="502" y="1379"/>
                  </a:lnTo>
                  <a:lnTo>
                    <a:pt x="517" y="1375"/>
                  </a:lnTo>
                  <a:close/>
                  <a:moveTo>
                    <a:pt x="517" y="1379"/>
                  </a:moveTo>
                  <a:lnTo>
                    <a:pt x="517" y="1364"/>
                  </a:lnTo>
                  <a:lnTo>
                    <a:pt x="487" y="1364"/>
                  </a:lnTo>
                  <a:lnTo>
                    <a:pt x="487" y="1379"/>
                  </a:lnTo>
                  <a:lnTo>
                    <a:pt x="517" y="1379"/>
                  </a:lnTo>
                  <a:close/>
                  <a:moveTo>
                    <a:pt x="487" y="1367"/>
                  </a:moveTo>
                  <a:lnTo>
                    <a:pt x="487" y="1365"/>
                  </a:lnTo>
                  <a:lnTo>
                    <a:pt x="487" y="1364"/>
                  </a:lnTo>
                  <a:lnTo>
                    <a:pt x="502" y="1364"/>
                  </a:lnTo>
                  <a:lnTo>
                    <a:pt x="487" y="1367"/>
                  </a:lnTo>
                  <a:close/>
                  <a:moveTo>
                    <a:pt x="517" y="1359"/>
                  </a:moveTo>
                  <a:lnTo>
                    <a:pt x="512" y="1338"/>
                  </a:lnTo>
                  <a:lnTo>
                    <a:pt x="482" y="1346"/>
                  </a:lnTo>
                  <a:lnTo>
                    <a:pt x="487" y="1367"/>
                  </a:lnTo>
                  <a:lnTo>
                    <a:pt x="517" y="1359"/>
                  </a:lnTo>
                  <a:close/>
                  <a:moveTo>
                    <a:pt x="512" y="1338"/>
                  </a:moveTo>
                  <a:lnTo>
                    <a:pt x="512" y="1340"/>
                  </a:lnTo>
                  <a:lnTo>
                    <a:pt x="512" y="1342"/>
                  </a:lnTo>
                  <a:lnTo>
                    <a:pt x="497" y="1342"/>
                  </a:lnTo>
                  <a:lnTo>
                    <a:pt x="512" y="1338"/>
                  </a:lnTo>
                  <a:close/>
                  <a:moveTo>
                    <a:pt x="512" y="1342"/>
                  </a:moveTo>
                  <a:lnTo>
                    <a:pt x="512" y="1322"/>
                  </a:lnTo>
                  <a:lnTo>
                    <a:pt x="481" y="1322"/>
                  </a:lnTo>
                  <a:lnTo>
                    <a:pt x="481" y="1342"/>
                  </a:lnTo>
                  <a:lnTo>
                    <a:pt x="512" y="1342"/>
                  </a:lnTo>
                  <a:close/>
                  <a:moveTo>
                    <a:pt x="512" y="1322"/>
                  </a:moveTo>
                  <a:lnTo>
                    <a:pt x="512" y="1300"/>
                  </a:lnTo>
                  <a:lnTo>
                    <a:pt x="481" y="1300"/>
                  </a:lnTo>
                  <a:lnTo>
                    <a:pt x="481" y="1322"/>
                  </a:lnTo>
                  <a:lnTo>
                    <a:pt x="512" y="132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83" name="Freeform 271">
              <a:extLst>
                <a:ext uri="{FF2B5EF4-FFF2-40B4-BE49-F238E27FC236}">
                  <a16:creationId xmlns:a16="http://schemas.microsoft.com/office/drawing/2014/main" id="{A4C7C5F0-9BBD-BDFC-2181-194FEF02F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793"/>
              <a:ext cx="38" cy="41"/>
            </a:xfrm>
            <a:custGeom>
              <a:avLst/>
              <a:gdLst>
                <a:gd name="T0" fmla="*/ 22 w 189"/>
                <a:gd name="T1" fmla="*/ 57 h 209"/>
                <a:gd name="T2" fmla="*/ 27 w 189"/>
                <a:gd name="T3" fmla="*/ 46 h 209"/>
                <a:gd name="T4" fmla="*/ 42 w 189"/>
                <a:gd name="T5" fmla="*/ 31 h 209"/>
                <a:gd name="T6" fmla="*/ 52 w 189"/>
                <a:gd name="T7" fmla="*/ 20 h 209"/>
                <a:gd name="T8" fmla="*/ 69 w 189"/>
                <a:gd name="T9" fmla="*/ 15 h 209"/>
                <a:gd name="T10" fmla="*/ 79 w 189"/>
                <a:gd name="T11" fmla="*/ 5 h 209"/>
                <a:gd name="T12" fmla="*/ 94 w 189"/>
                <a:gd name="T13" fmla="*/ 5 h 209"/>
                <a:gd name="T14" fmla="*/ 110 w 189"/>
                <a:gd name="T15" fmla="*/ 0 h 209"/>
                <a:gd name="T16" fmla="*/ 126 w 189"/>
                <a:gd name="T17" fmla="*/ 5 h 209"/>
                <a:gd name="T18" fmla="*/ 136 w 189"/>
                <a:gd name="T19" fmla="*/ 5 h 209"/>
                <a:gd name="T20" fmla="*/ 152 w 189"/>
                <a:gd name="T21" fmla="*/ 10 h 209"/>
                <a:gd name="T22" fmla="*/ 162 w 189"/>
                <a:gd name="T23" fmla="*/ 20 h 209"/>
                <a:gd name="T24" fmla="*/ 173 w 189"/>
                <a:gd name="T25" fmla="*/ 31 h 209"/>
                <a:gd name="T26" fmla="*/ 183 w 189"/>
                <a:gd name="T27" fmla="*/ 46 h 209"/>
                <a:gd name="T28" fmla="*/ 189 w 189"/>
                <a:gd name="T29" fmla="*/ 57 h 209"/>
                <a:gd name="T30" fmla="*/ 189 w 189"/>
                <a:gd name="T31" fmla="*/ 73 h 209"/>
                <a:gd name="T32" fmla="*/ 189 w 189"/>
                <a:gd name="T33" fmla="*/ 88 h 209"/>
                <a:gd name="T34" fmla="*/ 189 w 189"/>
                <a:gd name="T35" fmla="*/ 104 h 209"/>
                <a:gd name="T36" fmla="*/ 189 w 189"/>
                <a:gd name="T37" fmla="*/ 120 h 209"/>
                <a:gd name="T38" fmla="*/ 183 w 189"/>
                <a:gd name="T39" fmla="*/ 135 h 209"/>
                <a:gd name="T40" fmla="*/ 173 w 189"/>
                <a:gd name="T41" fmla="*/ 150 h 209"/>
                <a:gd name="T42" fmla="*/ 162 w 189"/>
                <a:gd name="T43" fmla="*/ 167 h 209"/>
                <a:gd name="T44" fmla="*/ 152 w 189"/>
                <a:gd name="T45" fmla="*/ 177 h 209"/>
                <a:gd name="T46" fmla="*/ 136 w 189"/>
                <a:gd name="T47" fmla="*/ 187 h 209"/>
                <a:gd name="T48" fmla="*/ 126 w 189"/>
                <a:gd name="T49" fmla="*/ 197 h 209"/>
                <a:gd name="T50" fmla="*/ 110 w 189"/>
                <a:gd name="T51" fmla="*/ 204 h 209"/>
                <a:gd name="T52" fmla="*/ 94 w 189"/>
                <a:gd name="T53" fmla="*/ 209 h 209"/>
                <a:gd name="T54" fmla="*/ 84 w 189"/>
                <a:gd name="T55" fmla="*/ 209 h 209"/>
                <a:gd name="T56" fmla="*/ 69 w 189"/>
                <a:gd name="T57" fmla="*/ 209 h 209"/>
                <a:gd name="T58" fmla="*/ 52 w 189"/>
                <a:gd name="T59" fmla="*/ 204 h 209"/>
                <a:gd name="T60" fmla="*/ 42 w 189"/>
                <a:gd name="T61" fmla="*/ 197 h 209"/>
                <a:gd name="T62" fmla="*/ 27 w 189"/>
                <a:gd name="T63" fmla="*/ 187 h 209"/>
                <a:gd name="T64" fmla="*/ 17 w 189"/>
                <a:gd name="T65" fmla="*/ 177 h 209"/>
                <a:gd name="T66" fmla="*/ 10 w 189"/>
                <a:gd name="T67" fmla="*/ 167 h 209"/>
                <a:gd name="T68" fmla="*/ 5 w 189"/>
                <a:gd name="T69" fmla="*/ 150 h 209"/>
                <a:gd name="T70" fmla="*/ 0 w 189"/>
                <a:gd name="T71" fmla="*/ 135 h 209"/>
                <a:gd name="T72" fmla="*/ 0 w 189"/>
                <a:gd name="T73" fmla="*/ 120 h 209"/>
                <a:gd name="T74" fmla="*/ 0 w 189"/>
                <a:gd name="T75" fmla="*/ 104 h 209"/>
                <a:gd name="T76" fmla="*/ 5 w 189"/>
                <a:gd name="T77" fmla="*/ 88 h 209"/>
                <a:gd name="T78" fmla="*/ 10 w 189"/>
                <a:gd name="T79" fmla="*/ 73 h 209"/>
                <a:gd name="T80" fmla="*/ 22 w 189"/>
                <a:gd name="T81" fmla="*/ 5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9" h="209">
                  <a:moveTo>
                    <a:pt x="22" y="57"/>
                  </a:moveTo>
                  <a:lnTo>
                    <a:pt x="27" y="46"/>
                  </a:lnTo>
                  <a:lnTo>
                    <a:pt x="42" y="31"/>
                  </a:lnTo>
                  <a:lnTo>
                    <a:pt x="52" y="20"/>
                  </a:lnTo>
                  <a:lnTo>
                    <a:pt x="69" y="15"/>
                  </a:lnTo>
                  <a:lnTo>
                    <a:pt x="79" y="5"/>
                  </a:lnTo>
                  <a:lnTo>
                    <a:pt x="94" y="5"/>
                  </a:lnTo>
                  <a:lnTo>
                    <a:pt x="110" y="0"/>
                  </a:lnTo>
                  <a:lnTo>
                    <a:pt x="126" y="5"/>
                  </a:lnTo>
                  <a:lnTo>
                    <a:pt x="136" y="5"/>
                  </a:lnTo>
                  <a:lnTo>
                    <a:pt x="152" y="10"/>
                  </a:lnTo>
                  <a:lnTo>
                    <a:pt x="162" y="20"/>
                  </a:lnTo>
                  <a:lnTo>
                    <a:pt x="173" y="31"/>
                  </a:lnTo>
                  <a:lnTo>
                    <a:pt x="183" y="46"/>
                  </a:lnTo>
                  <a:lnTo>
                    <a:pt x="189" y="57"/>
                  </a:lnTo>
                  <a:lnTo>
                    <a:pt x="189" y="73"/>
                  </a:lnTo>
                  <a:lnTo>
                    <a:pt x="189" y="88"/>
                  </a:lnTo>
                  <a:lnTo>
                    <a:pt x="189" y="104"/>
                  </a:lnTo>
                  <a:lnTo>
                    <a:pt x="189" y="120"/>
                  </a:lnTo>
                  <a:lnTo>
                    <a:pt x="183" y="135"/>
                  </a:lnTo>
                  <a:lnTo>
                    <a:pt x="173" y="150"/>
                  </a:lnTo>
                  <a:lnTo>
                    <a:pt x="162" y="167"/>
                  </a:lnTo>
                  <a:lnTo>
                    <a:pt x="152" y="177"/>
                  </a:lnTo>
                  <a:lnTo>
                    <a:pt x="136" y="187"/>
                  </a:lnTo>
                  <a:lnTo>
                    <a:pt x="126" y="197"/>
                  </a:lnTo>
                  <a:lnTo>
                    <a:pt x="110" y="204"/>
                  </a:lnTo>
                  <a:lnTo>
                    <a:pt x="94" y="209"/>
                  </a:lnTo>
                  <a:lnTo>
                    <a:pt x="84" y="209"/>
                  </a:lnTo>
                  <a:lnTo>
                    <a:pt x="69" y="209"/>
                  </a:lnTo>
                  <a:lnTo>
                    <a:pt x="52" y="204"/>
                  </a:lnTo>
                  <a:lnTo>
                    <a:pt x="42" y="197"/>
                  </a:lnTo>
                  <a:lnTo>
                    <a:pt x="27" y="187"/>
                  </a:lnTo>
                  <a:lnTo>
                    <a:pt x="17" y="177"/>
                  </a:lnTo>
                  <a:lnTo>
                    <a:pt x="10" y="167"/>
                  </a:lnTo>
                  <a:lnTo>
                    <a:pt x="5" y="150"/>
                  </a:lnTo>
                  <a:lnTo>
                    <a:pt x="0" y="135"/>
                  </a:lnTo>
                  <a:lnTo>
                    <a:pt x="0" y="120"/>
                  </a:lnTo>
                  <a:lnTo>
                    <a:pt x="0" y="104"/>
                  </a:lnTo>
                  <a:lnTo>
                    <a:pt x="5" y="88"/>
                  </a:lnTo>
                  <a:lnTo>
                    <a:pt x="10" y="73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008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84" name="Freeform 272">
              <a:extLst>
                <a:ext uri="{FF2B5EF4-FFF2-40B4-BE49-F238E27FC236}">
                  <a16:creationId xmlns:a16="http://schemas.microsoft.com/office/drawing/2014/main" id="{0AE0AA78-C9AC-7D1C-458C-999BA9B42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793"/>
              <a:ext cx="38" cy="41"/>
            </a:xfrm>
            <a:custGeom>
              <a:avLst/>
              <a:gdLst>
                <a:gd name="T0" fmla="*/ 22 w 189"/>
                <a:gd name="T1" fmla="*/ 57 h 209"/>
                <a:gd name="T2" fmla="*/ 27 w 189"/>
                <a:gd name="T3" fmla="*/ 46 h 209"/>
                <a:gd name="T4" fmla="*/ 42 w 189"/>
                <a:gd name="T5" fmla="*/ 31 h 209"/>
                <a:gd name="T6" fmla="*/ 52 w 189"/>
                <a:gd name="T7" fmla="*/ 20 h 209"/>
                <a:gd name="T8" fmla="*/ 69 w 189"/>
                <a:gd name="T9" fmla="*/ 15 h 209"/>
                <a:gd name="T10" fmla="*/ 79 w 189"/>
                <a:gd name="T11" fmla="*/ 5 h 209"/>
                <a:gd name="T12" fmla="*/ 94 w 189"/>
                <a:gd name="T13" fmla="*/ 5 h 209"/>
                <a:gd name="T14" fmla="*/ 110 w 189"/>
                <a:gd name="T15" fmla="*/ 0 h 209"/>
                <a:gd name="T16" fmla="*/ 126 w 189"/>
                <a:gd name="T17" fmla="*/ 5 h 209"/>
                <a:gd name="T18" fmla="*/ 136 w 189"/>
                <a:gd name="T19" fmla="*/ 5 h 209"/>
                <a:gd name="T20" fmla="*/ 152 w 189"/>
                <a:gd name="T21" fmla="*/ 10 h 209"/>
                <a:gd name="T22" fmla="*/ 162 w 189"/>
                <a:gd name="T23" fmla="*/ 20 h 209"/>
                <a:gd name="T24" fmla="*/ 173 w 189"/>
                <a:gd name="T25" fmla="*/ 31 h 209"/>
                <a:gd name="T26" fmla="*/ 183 w 189"/>
                <a:gd name="T27" fmla="*/ 46 h 209"/>
                <a:gd name="T28" fmla="*/ 189 w 189"/>
                <a:gd name="T29" fmla="*/ 57 h 209"/>
                <a:gd name="T30" fmla="*/ 189 w 189"/>
                <a:gd name="T31" fmla="*/ 73 h 209"/>
                <a:gd name="T32" fmla="*/ 189 w 189"/>
                <a:gd name="T33" fmla="*/ 88 h 209"/>
                <a:gd name="T34" fmla="*/ 189 w 189"/>
                <a:gd name="T35" fmla="*/ 104 h 209"/>
                <a:gd name="T36" fmla="*/ 189 w 189"/>
                <a:gd name="T37" fmla="*/ 120 h 209"/>
                <a:gd name="T38" fmla="*/ 183 w 189"/>
                <a:gd name="T39" fmla="*/ 135 h 209"/>
                <a:gd name="T40" fmla="*/ 173 w 189"/>
                <a:gd name="T41" fmla="*/ 150 h 209"/>
                <a:gd name="T42" fmla="*/ 162 w 189"/>
                <a:gd name="T43" fmla="*/ 167 h 209"/>
                <a:gd name="T44" fmla="*/ 152 w 189"/>
                <a:gd name="T45" fmla="*/ 177 h 209"/>
                <a:gd name="T46" fmla="*/ 136 w 189"/>
                <a:gd name="T47" fmla="*/ 187 h 209"/>
                <a:gd name="T48" fmla="*/ 126 w 189"/>
                <a:gd name="T49" fmla="*/ 197 h 209"/>
                <a:gd name="T50" fmla="*/ 110 w 189"/>
                <a:gd name="T51" fmla="*/ 204 h 209"/>
                <a:gd name="T52" fmla="*/ 94 w 189"/>
                <a:gd name="T53" fmla="*/ 209 h 209"/>
                <a:gd name="T54" fmla="*/ 84 w 189"/>
                <a:gd name="T55" fmla="*/ 209 h 209"/>
                <a:gd name="T56" fmla="*/ 69 w 189"/>
                <a:gd name="T57" fmla="*/ 209 h 209"/>
                <a:gd name="T58" fmla="*/ 52 w 189"/>
                <a:gd name="T59" fmla="*/ 204 h 209"/>
                <a:gd name="T60" fmla="*/ 42 w 189"/>
                <a:gd name="T61" fmla="*/ 197 h 209"/>
                <a:gd name="T62" fmla="*/ 27 w 189"/>
                <a:gd name="T63" fmla="*/ 187 h 209"/>
                <a:gd name="T64" fmla="*/ 17 w 189"/>
                <a:gd name="T65" fmla="*/ 177 h 209"/>
                <a:gd name="T66" fmla="*/ 10 w 189"/>
                <a:gd name="T67" fmla="*/ 167 h 209"/>
                <a:gd name="T68" fmla="*/ 5 w 189"/>
                <a:gd name="T69" fmla="*/ 150 h 209"/>
                <a:gd name="T70" fmla="*/ 0 w 189"/>
                <a:gd name="T71" fmla="*/ 135 h 209"/>
                <a:gd name="T72" fmla="*/ 0 w 189"/>
                <a:gd name="T73" fmla="*/ 120 h 209"/>
                <a:gd name="T74" fmla="*/ 0 w 189"/>
                <a:gd name="T75" fmla="*/ 104 h 209"/>
                <a:gd name="T76" fmla="*/ 5 w 189"/>
                <a:gd name="T77" fmla="*/ 88 h 209"/>
                <a:gd name="T78" fmla="*/ 10 w 189"/>
                <a:gd name="T79" fmla="*/ 73 h 209"/>
                <a:gd name="T80" fmla="*/ 22 w 189"/>
                <a:gd name="T81" fmla="*/ 5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9" h="209">
                  <a:moveTo>
                    <a:pt x="22" y="57"/>
                  </a:moveTo>
                  <a:lnTo>
                    <a:pt x="27" y="46"/>
                  </a:lnTo>
                  <a:lnTo>
                    <a:pt x="42" y="31"/>
                  </a:lnTo>
                  <a:lnTo>
                    <a:pt x="52" y="20"/>
                  </a:lnTo>
                  <a:lnTo>
                    <a:pt x="69" y="15"/>
                  </a:lnTo>
                  <a:lnTo>
                    <a:pt x="79" y="5"/>
                  </a:lnTo>
                  <a:lnTo>
                    <a:pt x="94" y="5"/>
                  </a:lnTo>
                  <a:lnTo>
                    <a:pt x="110" y="0"/>
                  </a:lnTo>
                  <a:lnTo>
                    <a:pt x="126" y="5"/>
                  </a:lnTo>
                  <a:lnTo>
                    <a:pt x="136" y="5"/>
                  </a:lnTo>
                  <a:lnTo>
                    <a:pt x="152" y="10"/>
                  </a:lnTo>
                  <a:lnTo>
                    <a:pt x="162" y="20"/>
                  </a:lnTo>
                  <a:lnTo>
                    <a:pt x="173" y="31"/>
                  </a:lnTo>
                  <a:lnTo>
                    <a:pt x="183" y="46"/>
                  </a:lnTo>
                  <a:lnTo>
                    <a:pt x="189" y="57"/>
                  </a:lnTo>
                  <a:lnTo>
                    <a:pt x="189" y="73"/>
                  </a:lnTo>
                  <a:lnTo>
                    <a:pt x="189" y="88"/>
                  </a:lnTo>
                  <a:lnTo>
                    <a:pt x="189" y="104"/>
                  </a:lnTo>
                  <a:lnTo>
                    <a:pt x="189" y="120"/>
                  </a:lnTo>
                  <a:lnTo>
                    <a:pt x="183" y="135"/>
                  </a:lnTo>
                  <a:lnTo>
                    <a:pt x="173" y="150"/>
                  </a:lnTo>
                  <a:lnTo>
                    <a:pt x="162" y="167"/>
                  </a:lnTo>
                  <a:lnTo>
                    <a:pt x="152" y="177"/>
                  </a:lnTo>
                  <a:lnTo>
                    <a:pt x="136" y="187"/>
                  </a:lnTo>
                  <a:lnTo>
                    <a:pt x="126" y="197"/>
                  </a:lnTo>
                  <a:lnTo>
                    <a:pt x="110" y="204"/>
                  </a:lnTo>
                  <a:lnTo>
                    <a:pt x="94" y="209"/>
                  </a:lnTo>
                  <a:lnTo>
                    <a:pt x="84" y="209"/>
                  </a:lnTo>
                  <a:lnTo>
                    <a:pt x="69" y="209"/>
                  </a:lnTo>
                  <a:lnTo>
                    <a:pt x="52" y="204"/>
                  </a:lnTo>
                  <a:lnTo>
                    <a:pt x="42" y="197"/>
                  </a:lnTo>
                  <a:lnTo>
                    <a:pt x="27" y="187"/>
                  </a:lnTo>
                  <a:lnTo>
                    <a:pt x="17" y="177"/>
                  </a:lnTo>
                  <a:lnTo>
                    <a:pt x="10" y="167"/>
                  </a:lnTo>
                  <a:lnTo>
                    <a:pt x="5" y="150"/>
                  </a:lnTo>
                  <a:lnTo>
                    <a:pt x="0" y="135"/>
                  </a:lnTo>
                  <a:lnTo>
                    <a:pt x="0" y="120"/>
                  </a:lnTo>
                  <a:lnTo>
                    <a:pt x="0" y="104"/>
                  </a:lnTo>
                  <a:lnTo>
                    <a:pt x="5" y="88"/>
                  </a:lnTo>
                  <a:lnTo>
                    <a:pt x="10" y="73"/>
                  </a:lnTo>
                  <a:lnTo>
                    <a:pt x="22" y="5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85" name="Freeform 273">
              <a:extLst>
                <a:ext uri="{FF2B5EF4-FFF2-40B4-BE49-F238E27FC236}">
                  <a16:creationId xmlns:a16="http://schemas.microsoft.com/office/drawing/2014/main" id="{D4490699-471D-B4E0-560A-EF7C8990F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717"/>
              <a:ext cx="18" cy="16"/>
            </a:xfrm>
            <a:custGeom>
              <a:avLst/>
              <a:gdLst>
                <a:gd name="T0" fmla="*/ 5 w 89"/>
                <a:gd name="T1" fmla="*/ 17 h 79"/>
                <a:gd name="T2" fmla="*/ 11 w 89"/>
                <a:gd name="T3" fmla="*/ 11 h 79"/>
                <a:gd name="T4" fmla="*/ 11 w 89"/>
                <a:gd name="T5" fmla="*/ 5 h 79"/>
                <a:gd name="T6" fmla="*/ 16 w 89"/>
                <a:gd name="T7" fmla="*/ 5 h 79"/>
                <a:gd name="T8" fmla="*/ 21 w 89"/>
                <a:gd name="T9" fmla="*/ 0 h 79"/>
                <a:gd name="T10" fmla="*/ 31 w 89"/>
                <a:gd name="T11" fmla="*/ 0 h 79"/>
                <a:gd name="T12" fmla="*/ 36 w 89"/>
                <a:gd name="T13" fmla="*/ 0 h 79"/>
                <a:gd name="T14" fmla="*/ 42 w 89"/>
                <a:gd name="T15" fmla="*/ 0 h 79"/>
                <a:gd name="T16" fmla="*/ 47 w 89"/>
                <a:gd name="T17" fmla="*/ 0 h 79"/>
                <a:gd name="T18" fmla="*/ 57 w 89"/>
                <a:gd name="T19" fmla="*/ 5 h 79"/>
                <a:gd name="T20" fmla="*/ 63 w 89"/>
                <a:gd name="T21" fmla="*/ 5 h 79"/>
                <a:gd name="T22" fmla="*/ 68 w 89"/>
                <a:gd name="T23" fmla="*/ 11 h 79"/>
                <a:gd name="T24" fmla="*/ 73 w 89"/>
                <a:gd name="T25" fmla="*/ 17 h 79"/>
                <a:gd name="T26" fmla="*/ 78 w 89"/>
                <a:gd name="T27" fmla="*/ 22 h 79"/>
                <a:gd name="T28" fmla="*/ 84 w 89"/>
                <a:gd name="T29" fmla="*/ 27 h 79"/>
                <a:gd name="T30" fmla="*/ 84 w 89"/>
                <a:gd name="T31" fmla="*/ 32 h 79"/>
                <a:gd name="T32" fmla="*/ 84 w 89"/>
                <a:gd name="T33" fmla="*/ 37 h 79"/>
                <a:gd name="T34" fmla="*/ 89 w 89"/>
                <a:gd name="T35" fmla="*/ 42 h 79"/>
                <a:gd name="T36" fmla="*/ 84 w 89"/>
                <a:gd name="T37" fmla="*/ 52 h 79"/>
                <a:gd name="T38" fmla="*/ 84 w 89"/>
                <a:gd name="T39" fmla="*/ 57 h 79"/>
                <a:gd name="T40" fmla="*/ 84 w 89"/>
                <a:gd name="T41" fmla="*/ 64 h 79"/>
                <a:gd name="T42" fmla="*/ 78 w 89"/>
                <a:gd name="T43" fmla="*/ 69 h 79"/>
                <a:gd name="T44" fmla="*/ 73 w 89"/>
                <a:gd name="T45" fmla="*/ 69 h 79"/>
                <a:gd name="T46" fmla="*/ 68 w 89"/>
                <a:gd name="T47" fmla="*/ 74 h 79"/>
                <a:gd name="T48" fmla="*/ 63 w 89"/>
                <a:gd name="T49" fmla="*/ 74 h 79"/>
                <a:gd name="T50" fmla="*/ 57 w 89"/>
                <a:gd name="T51" fmla="*/ 79 h 79"/>
                <a:gd name="T52" fmla="*/ 52 w 89"/>
                <a:gd name="T53" fmla="*/ 79 h 79"/>
                <a:gd name="T54" fmla="*/ 47 w 89"/>
                <a:gd name="T55" fmla="*/ 74 h 79"/>
                <a:gd name="T56" fmla="*/ 36 w 89"/>
                <a:gd name="T57" fmla="*/ 74 h 79"/>
                <a:gd name="T58" fmla="*/ 31 w 89"/>
                <a:gd name="T59" fmla="*/ 74 h 79"/>
                <a:gd name="T60" fmla="*/ 26 w 89"/>
                <a:gd name="T61" fmla="*/ 69 h 79"/>
                <a:gd name="T62" fmla="*/ 21 w 89"/>
                <a:gd name="T63" fmla="*/ 64 h 79"/>
                <a:gd name="T64" fmla="*/ 16 w 89"/>
                <a:gd name="T65" fmla="*/ 57 h 79"/>
                <a:gd name="T66" fmla="*/ 11 w 89"/>
                <a:gd name="T67" fmla="*/ 52 h 79"/>
                <a:gd name="T68" fmla="*/ 5 w 89"/>
                <a:gd name="T69" fmla="*/ 47 h 79"/>
                <a:gd name="T70" fmla="*/ 5 w 89"/>
                <a:gd name="T71" fmla="*/ 42 h 79"/>
                <a:gd name="T72" fmla="*/ 0 w 89"/>
                <a:gd name="T73" fmla="*/ 37 h 79"/>
                <a:gd name="T74" fmla="*/ 0 w 89"/>
                <a:gd name="T75" fmla="*/ 32 h 79"/>
                <a:gd name="T76" fmla="*/ 0 w 89"/>
                <a:gd name="T77" fmla="*/ 27 h 79"/>
                <a:gd name="T78" fmla="*/ 0 w 89"/>
                <a:gd name="T79" fmla="*/ 22 h 79"/>
                <a:gd name="T80" fmla="*/ 5 w 89"/>
                <a:gd name="T81" fmla="*/ 1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9" h="79">
                  <a:moveTo>
                    <a:pt x="5" y="17"/>
                  </a:moveTo>
                  <a:lnTo>
                    <a:pt x="11" y="11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7" y="5"/>
                  </a:lnTo>
                  <a:lnTo>
                    <a:pt x="63" y="5"/>
                  </a:lnTo>
                  <a:lnTo>
                    <a:pt x="68" y="11"/>
                  </a:lnTo>
                  <a:lnTo>
                    <a:pt x="73" y="17"/>
                  </a:lnTo>
                  <a:lnTo>
                    <a:pt x="78" y="22"/>
                  </a:lnTo>
                  <a:lnTo>
                    <a:pt x="84" y="27"/>
                  </a:lnTo>
                  <a:lnTo>
                    <a:pt x="84" y="32"/>
                  </a:lnTo>
                  <a:lnTo>
                    <a:pt x="84" y="37"/>
                  </a:lnTo>
                  <a:lnTo>
                    <a:pt x="89" y="42"/>
                  </a:lnTo>
                  <a:lnTo>
                    <a:pt x="84" y="52"/>
                  </a:lnTo>
                  <a:lnTo>
                    <a:pt x="84" y="57"/>
                  </a:lnTo>
                  <a:lnTo>
                    <a:pt x="84" y="64"/>
                  </a:lnTo>
                  <a:lnTo>
                    <a:pt x="78" y="69"/>
                  </a:lnTo>
                  <a:lnTo>
                    <a:pt x="73" y="69"/>
                  </a:lnTo>
                  <a:lnTo>
                    <a:pt x="68" y="74"/>
                  </a:lnTo>
                  <a:lnTo>
                    <a:pt x="63" y="74"/>
                  </a:lnTo>
                  <a:lnTo>
                    <a:pt x="57" y="79"/>
                  </a:lnTo>
                  <a:lnTo>
                    <a:pt x="52" y="79"/>
                  </a:lnTo>
                  <a:lnTo>
                    <a:pt x="47" y="74"/>
                  </a:lnTo>
                  <a:lnTo>
                    <a:pt x="36" y="74"/>
                  </a:lnTo>
                  <a:lnTo>
                    <a:pt x="31" y="74"/>
                  </a:lnTo>
                  <a:lnTo>
                    <a:pt x="26" y="69"/>
                  </a:lnTo>
                  <a:lnTo>
                    <a:pt x="21" y="64"/>
                  </a:lnTo>
                  <a:lnTo>
                    <a:pt x="16" y="57"/>
                  </a:lnTo>
                  <a:lnTo>
                    <a:pt x="11" y="52"/>
                  </a:lnTo>
                  <a:lnTo>
                    <a:pt x="5" y="47"/>
                  </a:lnTo>
                  <a:lnTo>
                    <a:pt x="5" y="42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262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86" name="Freeform 274">
              <a:extLst>
                <a:ext uri="{FF2B5EF4-FFF2-40B4-BE49-F238E27FC236}">
                  <a16:creationId xmlns:a16="http://schemas.microsoft.com/office/drawing/2014/main" id="{02942935-D625-4165-628C-3723A743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717"/>
              <a:ext cx="18" cy="16"/>
            </a:xfrm>
            <a:custGeom>
              <a:avLst/>
              <a:gdLst>
                <a:gd name="T0" fmla="*/ 5 w 89"/>
                <a:gd name="T1" fmla="*/ 17 h 79"/>
                <a:gd name="T2" fmla="*/ 11 w 89"/>
                <a:gd name="T3" fmla="*/ 11 h 79"/>
                <a:gd name="T4" fmla="*/ 11 w 89"/>
                <a:gd name="T5" fmla="*/ 5 h 79"/>
                <a:gd name="T6" fmla="*/ 16 w 89"/>
                <a:gd name="T7" fmla="*/ 5 h 79"/>
                <a:gd name="T8" fmla="*/ 21 w 89"/>
                <a:gd name="T9" fmla="*/ 0 h 79"/>
                <a:gd name="T10" fmla="*/ 31 w 89"/>
                <a:gd name="T11" fmla="*/ 0 h 79"/>
                <a:gd name="T12" fmla="*/ 36 w 89"/>
                <a:gd name="T13" fmla="*/ 0 h 79"/>
                <a:gd name="T14" fmla="*/ 42 w 89"/>
                <a:gd name="T15" fmla="*/ 0 h 79"/>
                <a:gd name="T16" fmla="*/ 47 w 89"/>
                <a:gd name="T17" fmla="*/ 0 h 79"/>
                <a:gd name="T18" fmla="*/ 57 w 89"/>
                <a:gd name="T19" fmla="*/ 5 h 79"/>
                <a:gd name="T20" fmla="*/ 63 w 89"/>
                <a:gd name="T21" fmla="*/ 5 h 79"/>
                <a:gd name="T22" fmla="*/ 68 w 89"/>
                <a:gd name="T23" fmla="*/ 11 h 79"/>
                <a:gd name="T24" fmla="*/ 73 w 89"/>
                <a:gd name="T25" fmla="*/ 17 h 79"/>
                <a:gd name="T26" fmla="*/ 78 w 89"/>
                <a:gd name="T27" fmla="*/ 22 h 79"/>
                <a:gd name="T28" fmla="*/ 84 w 89"/>
                <a:gd name="T29" fmla="*/ 27 h 79"/>
                <a:gd name="T30" fmla="*/ 84 w 89"/>
                <a:gd name="T31" fmla="*/ 32 h 79"/>
                <a:gd name="T32" fmla="*/ 84 w 89"/>
                <a:gd name="T33" fmla="*/ 37 h 79"/>
                <a:gd name="T34" fmla="*/ 89 w 89"/>
                <a:gd name="T35" fmla="*/ 42 h 79"/>
                <a:gd name="T36" fmla="*/ 84 w 89"/>
                <a:gd name="T37" fmla="*/ 52 h 79"/>
                <a:gd name="T38" fmla="*/ 84 w 89"/>
                <a:gd name="T39" fmla="*/ 57 h 79"/>
                <a:gd name="T40" fmla="*/ 84 w 89"/>
                <a:gd name="T41" fmla="*/ 64 h 79"/>
                <a:gd name="T42" fmla="*/ 78 w 89"/>
                <a:gd name="T43" fmla="*/ 69 h 79"/>
                <a:gd name="T44" fmla="*/ 73 w 89"/>
                <a:gd name="T45" fmla="*/ 69 h 79"/>
                <a:gd name="T46" fmla="*/ 68 w 89"/>
                <a:gd name="T47" fmla="*/ 74 h 79"/>
                <a:gd name="T48" fmla="*/ 63 w 89"/>
                <a:gd name="T49" fmla="*/ 74 h 79"/>
                <a:gd name="T50" fmla="*/ 57 w 89"/>
                <a:gd name="T51" fmla="*/ 79 h 79"/>
                <a:gd name="T52" fmla="*/ 52 w 89"/>
                <a:gd name="T53" fmla="*/ 79 h 79"/>
                <a:gd name="T54" fmla="*/ 47 w 89"/>
                <a:gd name="T55" fmla="*/ 74 h 79"/>
                <a:gd name="T56" fmla="*/ 36 w 89"/>
                <a:gd name="T57" fmla="*/ 74 h 79"/>
                <a:gd name="T58" fmla="*/ 31 w 89"/>
                <a:gd name="T59" fmla="*/ 74 h 79"/>
                <a:gd name="T60" fmla="*/ 26 w 89"/>
                <a:gd name="T61" fmla="*/ 69 h 79"/>
                <a:gd name="T62" fmla="*/ 21 w 89"/>
                <a:gd name="T63" fmla="*/ 64 h 79"/>
                <a:gd name="T64" fmla="*/ 16 w 89"/>
                <a:gd name="T65" fmla="*/ 57 h 79"/>
                <a:gd name="T66" fmla="*/ 11 w 89"/>
                <a:gd name="T67" fmla="*/ 52 h 79"/>
                <a:gd name="T68" fmla="*/ 5 w 89"/>
                <a:gd name="T69" fmla="*/ 47 h 79"/>
                <a:gd name="T70" fmla="*/ 5 w 89"/>
                <a:gd name="T71" fmla="*/ 42 h 79"/>
                <a:gd name="T72" fmla="*/ 0 w 89"/>
                <a:gd name="T73" fmla="*/ 37 h 79"/>
                <a:gd name="T74" fmla="*/ 0 w 89"/>
                <a:gd name="T75" fmla="*/ 32 h 79"/>
                <a:gd name="T76" fmla="*/ 0 w 89"/>
                <a:gd name="T77" fmla="*/ 27 h 79"/>
                <a:gd name="T78" fmla="*/ 0 w 89"/>
                <a:gd name="T79" fmla="*/ 22 h 79"/>
                <a:gd name="T80" fmla="*/ 5 w 89"/>
                <a:gd name="T81" fmla="*/ 1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9" h="79">
                  <a:moveTo>
                    <a:pt x="5" y="17"/>
                  </a:moveTo>
                  <a:lnTo>
                    <a:pt x="11" y="11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7" y="5"/>
                  </a:lnTo>
                  <a:lnTo>
                    <a:pt x="63" y="5"/>
                  </a:lnTo>
                  <a:lnTo>
                    <a:pt x="68" y="11"/>
                  </a:lnTo>
                  <a:lnTo>
                    <a:pt x="73" y="17"/>
                  </a:lnTo>
                  <a:lnTo>
                    <a:pt x="78" y="22"/>
                  </a:lnTo>
                  <a:lnTo>
                    <a:pt x="84" y="27"/>
                  </a:lnTo>
                  <a:lnTo>
                    <a:pt x="84" y="32"/>
                  </a:lnTo>
                  <a:lnTo>
                    <a:pt x="84" y="37"/>
                  </a:lnTo>
                  <a:lnTo>
                    <a:pt x="89" y="42"/>
                  </a:lnTo>
                  <a:lnTo>
                    <a:pt x="84" y="52"/>
                  </a:lnTo>
                  <a:lnTo>
                    <a:pt x="84" y="57"/>
                  </a:lnTo>
                  <a:lnTo>
                    <a:pt x="84" y="64"/>
                  </a:lnTo>
                  <a:lnTo>
                    <a:pt x="78" y="69"/>
                  </a:lnTo>
                  <a:lnTo>
                    <a:pt x="73" y="69"/>
                  </a:lnTo>
                  <a:lnTo>
                    <a:pt x="68" y="74"/>
                  </a:lnTo>
                  <a:lnTo>
                    <a:pt x="63" y="74"/>
                  </a:lnTo>
                  <a:lnTo>
                    <a:pt x="57" y="79"/>
                  </a:lnTo>
                  <a:lnTo>
                    <a:pt x="52" y="79"/>
                  </a:lnTo>
                  <a:lnTo>
                    <a:pt x="47" y="74"/>
                  </a:lnTo>
                  <a:lnTo>
                    <a:pt x="36" y="74"/>
                  </a:lnTo>
                  <a:lnTo>
                    <a:pt x="31" y="74"/>
                  </a:lnTo>
                  <a:lnTo>
                    <a:pt x="26" y="69"/>
                  </a:lnTo>
                  <a:lnTo>
                    <a:pt x="21" y="64"/>
                  </a:lnTo>
                  <a:lnTo>
                    <a:pt x="16" y="57"/>
                  </a:lnTo>
                  <a:lnTo>
                    <a:pt x="11" y="52"/>
                  </a:lnTo>
                  <a:lnTo>
                    <a:pt x="5" y="47"/>
                  </a:lnTo>
                  <a:lnTo>
                    <a:pt x="5" y="42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5" y="1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87" name="Freeform 275">
              <a:extLst>
                <a:ext uri="{FF2B5EF4-FFF2-40B4-BE49-F238E27FC236}">
                  <a16:creationId xmlns:a16="http://schemas.microsoft.com/office/drawing/2014/main" id="{381FECAC-2442-54CF-7B10-B16C1D893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856"/>
              <a:ext cx="17" cy="16"/>
            </a:xfrm>
            <a:custGeom>
              <a:avLst/>
              <a:gdLst>
                <a:gd name="T0" fmla="*/ 5 w 84"/>
                <a:gd name="T1" fmla="*/ 16 h 78"/>
                <a:gd name="T2" fmla="*/ 5 w 84"/>
                <a:gd name="T3" fmla="*/ 10 h 78"/>
                <a:gd name="T4" fmla="*/ 12 w 84"/>
                <a:gd name="T5" fmla="*/ 10 h 78"/>
                <a:gd name="T6" fmla="*/ 17 w 84"/>
                <a:gd name="T7" fmla="*/ 5 h 78"/>
                <a:gd name="T8" fmla="*/ 22 w 84"/>
                <a:gd name="T9" fmla="*/ 5 h 78"/>
                <a:gd name="T10" fmla="*/ 27 w 84"/>
                <a:gd name="T11" fmla="*/ 0 h 78"/>
                <a:gd name="T12" fmla="*/ 32 w 84"/>
                <a:gd name="T13" fmla="*/ 0 h 78"/>
                <a:gd name="T14" fmla="*/ 42 w 84"/>
                <a:gd name="T15" fmla="*/ 0 h 78"/>
                <a:gd name="T16" fmla="*/ 47 w 84"/>
                <a:gd name="T17" fmla="*/ 5 h 78"/>
                <a:gd name="T18" fmla="*/ 53 w 84"/>
                <a:gd name="T19" fmla="*/ 5 h 78"/>
                <a:gd name="T20" fmla="*/ 64 w 84"/>
                <a:gd name="T21" fmla="*/ 10 h 78"/>
                <a:gd name="T22" fmla="*/ 69 w 84"/>
                <a:gd name="T23" fmla="*/ 16 h 78"/>
                <a:gd name="T24" fmla="*/ 74 w 84"/>
                <a:gd name="T25" fmla="*/ 16 h 78"/>
                <a:gd name="T26" fmla="*/ 79 w 84"/>
                <a:gd name="T27" fmla="*/ 21 h 78"/>
                <a:gd name="T28" fmla="*/ 79 w 84"/>
                <a:gd name="T29" fmla="*/ 26 h 78"/>
                <a:gd name="T30" fmla="*/ 84 w 84"/>
                <a:gd name="T31" fmla="*/ 36 h 78"/>
                <a:gd name="T32" fmla="*/ 84 w 84"/>
                <a:gd name="T33" fmla="*/ 42 h 78"/>
                <a:gd name="T34" fmla="*/ 84 w 84"/>
                <a:gd name="T35" fmla="*/ 47 h 78"/>
                <a:gd name="T36" fmla="*/ 84 w 84"/>
                <a:gd name="T37" fmla="*/ 52 h 78"/>
                <a:gd name="T38" fmla="*/ 84 w 84"/>
                <a:gd name="T39" fmla="*/ 58 h 78"/>
                <a:gd name="T40" fmla="*/ 79 w 84"/>
                <a:gd name="T41" fmla="*/ 63 h 78"/>
                <a:gd name="T42" fmla="*/ 79 w 84"/>
                <a:gd name="T43" fmla="*/ 68 h 78"/>
                <a:gd name="T44" fmla="*/ 74 w 84"/>
                <a:gd name="T45" fmla="*/ 73 h 78"/>
                <a:gd name="T46" fmla="*/ 69 w 84"/>
                <a:gd name="T47" fmla="*/ 73 h 78"/>
                <a:gd name="T48" fmla="*/ 64 w 84"/>
                <a:gd name="T49" fmla="*/ 78 h 78"/>
                <a:gd name="T50" fmla="*/ 59 w 84"/>
                <a:gd name="T51" fmla="*/ 78 h 78"/>
                <a:gd name="T52" fmla="*/ 47 w 84"/>
                <a:gd name="T53" fmla="*/ 78 h 78"/>
                <a:gd name="T54" fmla="*/ 42 w 84"/>
                <a:gd name="T55" fmla="*/ 78 h 78"/>
                <a:gd name="T56" fmla="*/ 37 w 84"/>
                <a:gd name="T57" fmla="*/ 78 h 78"/>
                <a:gd name="T58" fmla="*/ 32 w 84"/>
                <a:gd name="T59" fmla="*/ 73 h 78"/>
                <a:gd name="T60" fmla="*/ 22 w 84"/>
                <a:gd name="T61" fmla="*/ 73 h 78"/>
                <a:gd name="T62" fmla="*/ 17 w 84"/>
                <a:gd name="T63" fmla="*/ 68 h 78"/>
                <a:gd name="T64" fmla="*/ 12 w 84"/>
                <a:gd name="T65" fmla="*/ 63 h 78"/>
                <a:gd name="T66" fmla="*/ 5 w 84"/>
                <a:gd name="T67" fmla="*/ 58 h 78"/>
                <a:gd name="T68" fmla="*/ 5 w 84"/>
                <a:gd name="T69" fmla="*/ 52 h 78"/>
                <a:gd name="T70" fmla="*/ 0 w 84"/>
                <a:gd name="T71" fmla="*/ 47 h 78"/>
                <a:gd name="T72" fmla="*/ 0 w 84"/>
                <a:gd name="T73" fmla="*/ 42 h 78"/>
                <a:gd name="T74" fmla="*/ 0 w 84"/>
                <a:gd name="T75" fmla="*/ 31 h 78"/>
                <a:gd name="T76" fmla="*/ 0 w 84"/>
                <a:gd name="T77" fmla="*/ 26 h 78"/>
                <a:gd name="T78" fmla="*/ 0 w 84"/>
                <a:gd name="T79" fmla="*/ 21 h 78"/>
                <a:gd name="T80" fmla="*/ 5 w 84"/>
                <a:gd name="T81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" h="78">
                  <a:moveTo>
                    <a:pt x="5" y="16"/>
                  </a:moveTo>
                  <a:lnTo>
                    <a:pt x="5" y="10"/>
                  </a:lnTo>
                  <a:lnTo>
                    <a:pt x="12" y="10"/>
                  </a:lnTo>
                  <a:lnTo>
                    <a:pt x="17" y="5"/>
                  </a:lnTo>
                  <a:lnTo>
                    <a:pt x="22" y="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7" y="5"/>
                  </a:lnTo>
                  <a:lnTo>
                    <a:pt x="53" y="5"/>
                  </a:lnTo>
                  <a:lnTo>
                    <a:pt x="64" y="10"/>
                  </a:lnTo>
                  <a:lnTo>
                    <a:pt x="69" y="16"/>
                  </a:lnTo>
                  <a:lnTo>
                    <a:pt x="74" y="16"/>
                  </a:lnTo>
                  <a:lnTo>
                    <a:pt x="79" y="21"/>
                  </a:lnTo>
                  <a:lnTo>
                    <a:pt x="79" y="26"/>
                  </a:lnTo>
                  <a:lnTo>
                    <a:pt x="84" y="36"/>
                  </a:lnTo>
                  <a:lnTo>
                    <a:pt x="84" y="42"/>
                  </a:lnTo>
                  <a:lnTo>
                    <a:pt x="84" y="47"/>
                  </a:lnTo>
                  <a:lnTo>
                    <a:pt x="84" y="52"/>
                  </a:lnTo>
                  <a:lnTo>
                    <a:pt x="84" y="58"/>
                  </a:lnTo>
                  <a:lnTo>
                    <a:pt x="79" y="63"/>
                  </a:lnTo>
                  <a:lnTo>
                    <a:pt x="79" y="68"/>
                  </a:lnTo>
                  <a:lnTo>
                    <a:pt x="74" y="73"/>
                  </a:lnTo>
                  <a:lnTo>
                    <a:pt x="69" y="73"/>
                  </a:lnTo>
                  <a:lnTo>
                    <a:pt x="64" y="78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2" y="78"/>
                  </a:lnTo>
                  <a:lnTo>
                    <a:pt x="37" y="78"/>
                  </a:lnTo>
                  <a:lnTo>
                    <a:pt x="32" y="73"/>
                  </a:lnTo>
                  <a:lnTo>
                    <a:pt x="22" y="73"/>
                  </a:lnTo>
                  <a:lnTo>
                    <a:pt x="17" y="68"/>
                  </a:lnTo>
                  <a:lnTo>
                    <a:pt x="12" y="63"/>
                  </a:lnTo>
                  <a:lnTo>
                    <a:pt x="5" y="58"/>
                  </a:lnTo>
                  <a:lnTo>
                    <a:pt x="5" y="52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262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88" name="Freeform 276">
              <a:extLst>
                <a:ext uri="{FF2B5EF4-FFF2-40B4-BE49-F238E27FC236}">
                  <a16:creationId xmlns:a16="http://schemas.microsoft.com/office/drawing/2014/main" id="{E4D0362B-7511-D28D-5406-69DFCF5DF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856"/>
              <a:ext cx="17" cy="16"/>
            </a:xfrm>
            <a:custGeom>
              <a:avLst/>
              <a:gdLst>
                <a:gd name="T0" fmla="*/ 5 w 84"/>
                <a:gd name="T1" fmla="*/ 16 h 78"/>
                <a:gd name="T2" fmla="*/ 5 w 84"/>
                <a:gd name="T3" fmla="*/ 10 h 78"/>
                <a:gd name="T4" fmla="*/ 12 w 84"/>
                <a:gd name="T5" fmla="*/ 10 h 78"/>
                <a:gd name="T6" fmla="*/ 17 w 84"/>
                <a:gd name="T7" fmla="*/ 5 h 78"/>
                <a:gd name="T8" fmla="*/ 22 w 84"/>
                <a:gd name="T9" fmla="*/ 5 h 78"/>
                <a:gd name="T10" fmla="*/ 27 w 84"/>
                <a:gd name="T11" fmla="*/ 0 h 78"/>
                <a:gd name="T12" fmla="*/ 32 w 84"/>
                <a:gd name="T13" fmla="*/ 0 h 78"/>
                <a:gd name="T14" fmla="*/ 42 w 84"/>
                <a:gd name="T15" fmla="*/ 0 h 78"/>
                <a:gd name="T16" fmla="*/ 47 w 84"/>
                <a:gd name="T17" fmla="*/ 5 h 78"/>
                <a:gd name="T18" fmla="*/ 53 w 84"/>
                <a:gd name="T19" fmla="*/ 5 h 78"/>
                <a:gd name="T20" fmla="*/ 64 w 84"/>
                <a:gd name="T21" fmla="*/ 10 h 78"/>
                <a:gd name="T22" fmla="*/ 69 w 84"/>
                <a:gd name="T23" fmla="*/ 16 h 78"/>
                <a:gd name="T24" fmla="*/ 74 w 84"/>
                <a:gd name="T25" fmla="*/ 16 h 78"/>
                <a:gd name="T26" fmla="*/ 79 w 84"/>
                <a:gd name="T27" fmla="*/ 21 h 78"/>
                <a:gd name="T28" fmla="*/ 79 w 84"/>
                <a:gd name="T29" fmla="*/ 26 h 78"/>
                <a:gd name="T30" fmla="*/ 84 w 84"/>
                <a:gd name="T31" fmla="*/ 36 h 78"/>
                <a:gd name="T32" fmla="*/ 84 w 84"/>
                <a:gd name="T33" fmla="*/ 42 h 78"/>
                <a:gd name="T34" fmla="*/ 84 w 84"/>
                <a:gd name="T35" fmla="*/ 47 h 78"/>
                <a:gd name="T36" fmla="*/ 84 w 84"/>
                <a:gd name="T37" fmla="*/ 52 h 78"/>
                <a:gd name="T38" fmla="*/ 84 w 84"/>
                <a:gd name="T39" fmla="*/ 58 h 78"/>
                <a:gd name="T40" fmla="*/ 79 w 84"/>
                <a:gd name="T41" fmla="*/ 63 h 78"/>
                <a:gd name="T42" fmla="*/ 79 w 84"/>
                <a:gd name="T43" fmla="*/ 68 h 78"/>
                <a:gd name="T44" fmla="*/ 74 w 84"/>
                <a:gd name="T45" fmla="*/ 73 h 78"/>
                <a:gd name="T46" fmla="*/ 69 w 84"/>
                <a:gd name="T47" fmla="*/ 73 h 78"/>
                <a:gd name="T48" fmla="*/ 64 w 84"/>
                <a:gd name="T49" fmla="*/ 78 h 78"/>
                <a:gd name="T50" fmla="*/ 59 w 84"/>
                <a:gd name="T51" fmla="*/ 78 h 78"/>
                <a:gd name="T52" fmla="*/ 47 w 84"/>
                <a:gd name="T53" fmla="*/ 78 h 78"/>
                <a:gd name="T54" fmla="*/ 42 w 84"/>
                <a:gd name="T55" fmla="*/ 78 h 78"/>
                <a:gd name="T56" fmla="*/ 37 w 84"/>
                <a:gd name="T57" fmla="*/ 78 h 78"/>
                <a:gd name="T58" fmla="*/ 32 w 84"/>
                <a:gd name="T59" fmla="*/ 73 h 78"/>
                <a:gd name="T60" fmla="*/ 22 w 84"/>
                <a:gd name="T61" fmla="*/ 73 h 78"/>
                <a:gd name="T62" fmla="*/ 17 w 84"/>
                <a:gd name="T63" fmla="*/ 68 h 78"/>
                <a:gd name="T64" fmla="*/ 12 w 84"/>
                <a:gd name="T65" fmla="*/ 63 h 78"/>
                <a:gd name="T66" fmla="*/ 5 w 84"/>
                <a:gd name="T67" fmla="*/ 58 h 78"/>
                <a:gd name="T68" fmla="*/ 5 w 84"/>
                <a:gd name="T69" fmla="*/ 52 h 78"/>
                <a:gd name="T70" fmla="*/ 0 w 84"/>
                <a:gd name="T71" fmla="*/ 47 h 78"/>
                <a:gd name="T72" fmla="*/ 0 w 84"/>
                <a:gd name="T73" fmla="*/ 42 h 78"/>
                <a:gd name="T74" fmla="*/ 0 w 84"/>
                <a:gd name="T75" fmla="*/ 31 h 78"/>
                <a:gd name="T76" fmla="*/ 0 w 84"/>
                <a:gd name="T77" fmla="*/ 26 h 78"/>
                <a:gd name="T78" fmla="*/ 0 w 84"/>
                <a:gd name="T79" fmla="*/ 21 h 78"/>
                <a:gd name="T80" fmla="*/ 5 w 84"/>
                <a:gd name="T81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" h="78">
                  <a:moveTo>
                    <a:pt x="5" y="16"/>
                  </a:moveTo>
                  <a:lnTo>
                    <a:pt x="5" y="10"/>
                  </a:lnTo>
                  <a:lnTo>
                    <a:pt x="12" y="10"/>
                  </a:lnTo>
                  <a:lnTo>
                    <a:pt x="17" y="5"/>
                  </a:lnTo>
                  <a:lnTo>
                    <a:pt x="22" y="5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7" y="5"/>
                  </a:lnTo>
                  <a:lnTo>
                    <a:pt x="53" y="5"/>
                  </a:lnTo>
                  <a:lnTo>
                    <a:pt x="64" y="10"/>
                  </a:lnTo>
                  <a:lnTo>
                    <a:pt x="69" y="16"/>
                  </a:lnTo>
                  <a:lnTo>
                    <a:pt x="74" y="16"/>
                  </a:lnTo>
                  <a:lnTo>
                    <a:pt x="79" y="21"/>
                  </a:lnTo>
                  <a:lnTo>
                    <a:pt x="79" y="26"/>
                  </a:lnTo>
                  <a:lnTo>
                    <a:pt x="84" y="36"/>
                  </a:lnTo>
                  <a:lnTo>
                    <a:pt x="84" y="42"/>
                  </a:lnTo>
                  <a:lnTo>
                    <a:pt x="84" y="47"/>
                  </a:lnTo>
                  <a:lnTo>
                    <a:pt x="84" y="52"/>
                  </a:lnTo>
                  <a:lnTo>
                    <a:pt x="84" y="58"/>
                  </a:lnTo>
                  <a:lnTo>
                    <a:pt x="79" y="63"/>
                  </a:lnTo>
                  <a:lnTo>
                    <a:pt x="79" y="68"/>
                  </a:lnTo>
                  <a:lnTo>
                    <a:pt x="74" y="73"/>
                  </a:lnTo>
                  <a:lnTo>
                    <a:pt x="69" y="73"/>
                  </a:lnTo>
                  <a:lnTo>
                    <a:pt x="64" y="78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2" y="78"/>
                  </a:lnTo>
                  <a:lnTo>
                    <a:pt x="37" y="78"/>
                  </a:lnTo>
                  <a:lnTo>
                    <a:pt x="32" y="73"/>
                  </a:lnTo>
                  <a:lnTo>
                    <a:pt x="22" y="73"/>
                  </a:lnTo>
                  <a:lnTo>
                    <a:pt x="17" y="68"/>
                  </a:lnTo>
                  <a:lnTo>
                    <a:pt x="12" y="63"/>
                  </a:lnTo>
                  <a:lnTo>
                    <a:pt x="5" y="58"/>
                  </a:lnTo>
                  <a:lnTo>
                    <a:pt x="5" y="52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1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89" name="Freeform 277">
              <a:extLst>
                <a:ext uri="{FF2B5EF4-FFF2-40B4-BE49-F238E27FC236}">
                  <a16:creationId xmlns:a16="http://schemas.microsoft.com/office/drawing/2014/main" id="{486DF1C9-0B79-6C23-C2AB-125D64D24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704"/>
              <a:ext cx="12" cy="10"/>
            </a:xfrm>
            <a:custGeom>
              <a:avLst/>
              <a:gdLst>
                <a:gd name="T0" fmla="*/ 0 w 57"/>
                <a:gd name="T1" fmla="*/ 10 h 52"/>
                <a:gd name="T2" fmla="*/ 5 w 57"/>
                <a:gd name="T3" fmla="*/ 5 h 52"/>
                <a:gd name="T4" fmla="*/ 10 w 57"/>
                <a:gd name="T5" fmla="*/ 0 h 52"/>
                <a:gd name="T6" fmla="*/ 15 w 57"/>
                <a:gd name="T7" fmla="*/ 0 h 52"/>
                <a:gd name="T8" fmla="*/ 20 w 57"/>
                <a:gd name="T9" fmla="*/ 0 h 52"/>
                <a:gd name="T10" fmla="*/ 25 w 57"/>
                <a:gd name="T11" fmla="*/ 0 h 52"/>
                <a:gd name="T12" fmla="*/ 30 w 57"/>
                <a:gd name="T13" fmla="*/ 0 h 52"/>
                <a:gd name="T14" fmla="*/ 37 w 57"/>
                <a:gd name="T15" fmla="*/ 0 h 52"/>
                <a:gd name="T16" fmla="*/ 42 w 57"/>
                <a:gd name="T17" fmla="*/ 5 h 52"/>
                <a:gd name="T18" fmla="*/ 47 w 57"/>
                <a:gd name="T19" fmla="*/ 5 h 52"/>
                <a:gd name="T20" fmla="*/ 47 w 57"/>
                <a:gd name="T21" fmla="*/ 10 h 52"/>
                <a:gd name="T22" fmla="*/ 52 w 57"/>
                <a:gd name="T23" fmla="*/ 15 h 52"/>
                <a:gd name="T24" fmla="*/ 57 w 57"/>
                <a:gd name="T25" fmla="*/ 15 h 52"/>
                <a:gd name="T26" fmla="*/ 57 w 57"/>
                <a:gd name="T27" fmla="*/ 20 h 52"/>
                <a:gd name="T28" fmla="*/ 57 w 57"/>
                <a:gd name="T29" fmla="*/ 26 h 52"/>
                <a:gd name="T30" fmla="*/ 57 w 57"/>
                <a:gd name="T31" fmla="*/ 31 h 52"/>
                <a:gd name="T32" fmla="*/ 57 w 57"/>
                <a:gd name="T33" fmla="*/ 36 h 52"/>
                <a:gd name="T34" fmla="*/ 57 w 57"/>
                <a:gd name="T35" fmla="*/ 42 h 52"/>
                <a:gd name="T36" fmla="*/ 52 w 57"/>
                <a:gd name="T37" fmla="*/ 47 h 52"/>
                <a:gd name="T38" fmla="*/ 47 w 57"/>
                <a:gd name="T39" fmla="*/ 52 h 52"/>
                <a:gd name="T40" fmla="*/ 42 w 57"/>
                <a:gd name="T41" fmla="*/ 52 h 52"/>
                <a:gd name="T42" fmla="*/ 37 w 57"/>
                <a:gd name="T43" fmla="*/ 52 h 52"/>
                <a:gd name="T44" fmla="*/ 30 w 57"/>
                <a:gd name="T45" fmla="*/ 52 h 52"/>
                <a:gd name="T46" fmla="*/ 25 w 57"/>
                <a:gd name="T47" fmla="*/ 52 h 52"/>
                <a:gd name="T48" fmla="*/ 20 w 57"/>
                <a:gd name="T49" fmla="*/ 47 h 52"/>
                <a:gd name="T50" fmla="*/ 15 w 57"/>
                <a:gd name="T51" fmla="*/ 47 h 52"/>
                <a:gd name="T52" fmla="*/ 10 w 57"/>
                <a:gd name="T53" fmla="*/ 42 h 52"/>
                <a:gd name="T54" fmla="*/ 5 w 57"/>
                <a:gd name="T55" fmla="*/ 42 h 52"/>
                <a:gd name="T56" fmla="*/ 5 w 57"/>
                <a:gd name="T57" fmla="*/ 36 h 52"/>
                <a:gd name="T58" fmla="*/ 0 w 57"/>
                <a:gd name="T59" fmla="*/ 31 h 52"/>
                <a:gd name="T60" fmla="*/ 0 w 57"/>
                <a:gd name="T61" fmla="*/ 26 h 52"/>
                <a:gd name="T62" fmla="*/ 0 w 57"/>
                <a:gd name="T63" fmla="*/ 20 h 52"/>
                <a:gd name="T64" fmla="*/ 0 w 57"/>
                <a:gd name="T65" fmla="*/ 15 h 52"/>
                <a:gd name="T66" fmla="*/ 0 w 57"/>
                <a:gd name="T67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" h="52">
                  <a:moveTo>
                    <a:pt x="0" y="10"/>
                  </a:moveTo>
                  <a:lnTo>
                    <a:pt x="5" y="5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42" y="5"/>
                  </a:lnTo>
                  <a:lnTo>
                    <a:pt x="47" y="5"/>
                  </a:lnTo>
                  <a:lnTo>
                    <a:pt x="47" y="10"/>
                  </a:lnTo>
                  <a:lnTo>
                    <a:pt x="52" y="15"/>
                  </a:lnTo>
                  <a:lnTo>
                    <a:pt x="57" y="15"/>
                  </a:lnTo>
                  <a:lnTo>
                    <a:pt x="57" y="20"/>
                  </a:lnTo>
                  <a:lnTo>
                    <a:pt x="57" y="26"/>
                  </a:lnTo>
                  <a:lnTo>
                    <a:pt x="57" y="31"/>
                  </a:lnTo>
                  <a:lnTo>
                    <a:pt x="57" y="36"/>
                  </a:lnTo>
                  <a:lnTo>
                    <a:pt x="57" y="42"/>
                  </a:lnTo>
                  <a:lnTo>
                    <a:pt x="52" y="47"/>
                  </a:lnTo>
                  <a:lnTo>
                    <a:pt x="47" y="52"/>
                  </a:lnTo>
                  <a:lnTo>
                    <a:pt x="42" y="52"/>
                  </a:lnTo>
                  <a:lnTo>
                    <a:pt x="37" y="52"/>
                  </a:lnTo>
                  <a:lnTo>
                    <a:pt x="30" y="52"/>
                  </a:lnTo>
                  <a:lnTo>
                    <a:pt x="25" y="52"/>
                  </a:lnTo>
                  <a:lnTo>
                    <a:pt x="20" y="47"/>
                  </a:lnTo>
                  <a:lnTo>
                    <a:pt x="15" y="47"/>
                  </a:lnTo>
                  <a:lnTo>
                    <a:pt x="10" y="42"/>
                  </a:lnTo>
                  <a:lnTo>
                    <a:pt x="5" y="42"/>
                  </a:lnTo>
                  <a:lnTo>
                    <a:pt x="5" y="36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262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90" name="Freeform 278">
              <a:extLst>
                <a:ext uri="{FF2B5EF4-FFF2-40B4-BE49-F238E27FC236}">
                  <a16:creationId xmlns:a16="http://schemas.microsoft.com/office/drawing/2014/main" id="{020E794C-97BE-58EF-50E6-DCE70257A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704"/>
              <a:ext cx="12" cy="10"/>
            </a:xfrm>
            <a:custGeom>
              <a:avLst/>
              <a:gdLst>
                <a:gd name="T0" fmla="*/ 0 w 57"/>
                <a:gd name="T1" fmla="*/ 10 h 52"/>
                <a:gd name="T2" fmla="*/ 5 w 57"/>
                <a:gd name="T3" fmla="*/ 5 h 52"/>
                <a:gd name="T4" fmla="*/ 10 w 57"/>
                <a:gd name="T5" fmla="*/ 0 h 52"/>
                <a:gd name="T6" fmla="*/ 15 w 57"/>
                <a:gd name="T7" fmla="*/ 0 h 52"/>
                <a:gd name="T8" fmla="*/ 20 w 57"/>
                <a:gd name="T9" fmla="*/ 0 h 52"/>
                <a:gd name="T10" fmla="*/ 25 w 57"/>
                <a:gd name="T11" fmla="*/ 0 h 52"/>
                <a:gd name="T12" fmla="*/ 30 w 57"/>
                <a:gd name="T13" fmla="*/ 0 h 52"/>
                <a:gd name="T14" fmla="*/ 37 w 57"/>
                <a:gd name="T15" fmla="*/ 0 h 52"/>
                <a:gd name="T16" fmla="*/ 42 w 57"/>
                <a:gd name="T17" fmla="*/ 5 h 52"/>
                <a:gd name="T18" fmla="*/ 47 w 57"/>
                <a:gd name="T19" fmla="*/ 5 h 52"/>
                <a:gd name="T20" fmla="*/ 47 w 57"/>
                <a:gd name="T21" fmla="*/ 10 h 52"/>
                <a:gd name="T22" fmla="*/ 52 w 57"/>
                <a:gd name="T23" fmla="*/ 15 h 52"/>
                <a:gd name="T24" fmla="*/ 57 w 57"/>
                <a:gd name="T25" fmla="*/ 15 h 52"/>
                <a:gd name="T26" fmla="*/ 57 w 57"/>
                <a:gd name="T27" fmla="*/ 20 h 52"/>
                <a:gd name="T28" fmla="*/ 57 w 57"/>
                <a:gd name="T29" fmla="*/ 26 h 52"/>
                <a:gd name="T30" fmla="*/ 57 w 57"/>
                <a:gd name="T31" fmla="*/ 31 h 52"/>
                <a:gd name="T32" fmla="*/ 57 w 57"/>
                <a:gd name="T33" fmla="*/ 36 h 52"/>
                <a:gd name="T34" fmla="*/ 57 w 57"/>
                <a:gd name="T35" fmla="*/ 42 h 52"/>
                <a:gd name="T36" fmla="*/ 52 w 57"/>
                <a:gd name="T37" fmla="*/ 47 h 52"/>
                <a:gd name="T38" fmla="*/ 47 w 57"/>
                <a:gd name="T39" fmla="*/ 52 h 52"/>
                <a:gd name="T40" fmla="*/ 42 w 57"/>
                <a:gd name="T41" fmla="*/ 52 h 52"/>
                <a:gd name="T42" fmla="*/ 37 w 57"/>
                <a:gd name="T43" fmla="*/ 52 h 52"/>
                <a:gd name="T44" fmla="*/ 30 w 57"/>
                <a:gd name="T45" fmla="*/ 52 h 52"/>
                <a:gd name="T46" fmla="*/ 25 w 57"/>
                <a:gd name="T47" fmla="*/ 52 h 52"/>
                <a:gd name="T48" fmla="*/ 20 w 57"/>
                <a:gd name="T49" fmla="*/ 47 h 52"/>
                <a:gd name="T50" fmla="*/ 15 w 57"/>
                <a:gd name="T51" fmla="*/ 47 h 52"/>
                <a:gd name="T52" fmla="*/ 10 w 57"/>
                <a:gd name="T53" fmla="*/ 42 h 52"/>
                <a:gd name="T54" fmla="*/ 5 w 57"/>
                <a:gd name="T55" fmla="*/ 42 h 52"/>
                <a:gd name="T56" fmla="*/ 5 w 57"/>
                <a:gd name="T57" fmla="*/ 36 h 52"/>
                <a:gd name="T58" fmla="*/ 0 w 57"/>
                <a:gd name="T59" fmla="*/ 31 h 52"/>
                <a:gd name="T60" fmla="*/ 0 w 57"/>
                <a:gd name="T61" fmla="*/ 26 h 52"/>
                <a:gd name="T62" fmla="*/ 0 w 57"/>
                <a:gd name="T63" fmla="*/ 20 h 52"/>
                <a:gd name="T64" fmla="*/ 0 w 57"/>
                <a:gd name="T65" fmla="*/ 15 h 52"/>
                <a:gd name="T66" fmla="*/ 0 w 57"/>
                <a:gd name="T67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" h="52">
                  <a:moveTo>
                    <a:pt x="0" y="10"/>
                  </a:moveTo>
                  <a:lnTo>
                    <a:pt x="5" y="5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42" y="5"/>
                  </a:lnTo>
                  <a:lnTo>
                    <a:pt x="47" y="5"/>
                  </a:lnTo>
                  <a:lnTo>
                    <a:pt x="47" y="10"/>
                  </a:lnTo>
                  <a:lnTo>
                    <a:pt x="52" y="15"/>
                  </a:lnTo>
                  <a:lnTo>
                    <a:pt x="57" y="15"/>
                  </a:lnTo>
                  <a:lnTo>
                    <a:pt x="57" y="20"/>
                  </a:lnTo>
                  <a:lnTo>
                    <a:pt x="57" y="26"/>
                  </a:lnTo>
                  <a:lnTo>
                    <a:pt x="57" y="31"/>
                  </a:lnTo>
                  <a:lnTo>
                    <a:pt x="57" y="36"/>
                  </a:lnTo>
                  <a:lnTo>
                    <a:pt x="57" y="42"/>
                  </a:lnTo>
                  <a:lnTo>
                    <a:pt x="52" y="47"/>
                  </a:lnTo>
                  <a:lnTo>
                    <a:pt x="47" y="52"/>
                  </a:lnTo>
                  <a:lnTo>
                    <a:pt x="42" y="52"/>
                  </a:lnTo>
                  <a:lnTo>
                    <a:pt x="37" y="52"/>
                  </a:lnTo>
                  <a:lnTo>
                    <a:pt x="30" y="52"/>
                  </a:lnTo>
                  <a:lnTo>
                    <a:pt x="25" y="52"/>
                  </a:lnTo>
                  <a:lnTo>
                    <a:pt x="20" y="47"/>
                  </a:lnTo>
                  <a:lnTo>
                    <a:pt x="15" y="47"/>
                  </a:lnTo>
                  <a:lnTo>
                    <a:pt x="10" y="42"/>
                  </a:lnTo>
                  <a:lnTo>
                    <a:pt x="5" y="42"/>
                  </a:lnTo>
                  <a:lnTo>
                    <a:pt x="5" y="36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30392" name="Group 280">
            <a:extLst>
              <a:ext uri="{FF2B5EF4-FFF2-40B4-BE49-F238E27FC236}">
                <a16:creationId xmlns:a16="http://schemas.microsoft.com/office/drawing/2014/main" id="{C9423FF5-FC91-6A22-6DCD-10989B4800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43000" y="3352800"/>
            <a:ext cx="1506538" cy="1722438"/>
            <a:chOff x="720" y="2112"/>
            <a:chExt cx="949" cy="1085"/>
          </a:xfrm>
        </p:grpSpPr>
        <p:sp>
          <p:nvSpPr>
            <p:cNvPr id="730391" name="AutoShape 279">
              <a:extLst>
                <a:ext uri="{FF2B5EF4-FFF2-40B4-BE49-F238E27FC236}">
                  <a16:creationId xmlns:a16="http://schemas.microsoft.com/office/drawing/2014/main" id="{83073EC0-C6AB-2612-BF5C-A4D0915533D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20" y="2112"/>
              <a:ext cx="949" cy="1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93" name="Freeform 281">
              <a:extLst>
                <a:ext uri="{FF2B5EF4-FFF2-40B4-BE49-F238E27FC236}">
                  <a16:creationId xmlns:a16="http://schemas.microsoft.com/office/drawing/2014/main" id="{C725F007-CC92-9E4E-2DB2-BD7CA18F5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113"/>
              <a:ext cx="947" cy="1083"/>
            </a:xfrm>
            <a:custGeom>
              <a:avLst/>
              <a:gdLst>
                <a:gd name="T0" fmla="*/ 322 w 14209"/>
                <a:gd name="T1" fmla="*/ 108 h 16249"/>
                <a:gd name="T2" fmla="*/ 746 w 14209"/>
                <a:gd name="T3" fmla="*/ 272 h 16249"/>
                <a:gd name="T4" fmla="*/ 1165 w 14209"/>
                <a:gd name="T5" fmla="*/ 456 h 16249"/>
                <a:gd name="T6" fmla="*/ 1579 w 14209"/>
                <a:gd name="T7" fmla="*/ 656 h 16249"/>
                <a:gd name="T8" fmla="*/ 1987 w 14209"/>
                <a:gd name="T9" fmla="*/ 870 h 16249"/>
                <a:gd name="T10" fmla="*/ 2389 w 14209"/>
                <a:gd name="T11" fmla="*/ 1094 h 16249"/>
                <a:gd name="T12" fmla="*/ 3077 w 14209"/>
                <a:gd name="T13" fmla="*/ 1497 h 16249"/>
                <a:gd name="T14" fmla="*/ 3747 w 14209"/>
                <a:gd name="T15" fmla="*/ 1865 h 16249"/>
                <a:gd name="T16" fmla="*/ 4404 w 14209"/>
                <a:gd name="T17" fmla="*/ 2137 h 16249"/>
                <a:gd name="T18" fmla="*/ 5074 w 14209"/>
                <a:gd name="T19" fmla="*/ 2361 h 16249"/>
                <a:gd name="T20" fmla="*/ 6087 w 14209"/>
                <a:gd name="T21" fmla="*/ 2662 h 16249"/>
                <a:gd name="T22" fmla="*/ 6754 w 14209"/>
                <a:gd name="T23" fmla="*/ 2877 h 16249"/>
                <a:gd name="T24" fmla="*/ 7401 w 14209"/>
                <a:gd name="T25" fmla="*/ 3135 h 16249"/>
                <a:gd name="T26" fmla="*/ 8023 w 14209"/>
                <a:gd name="T27" fmla="*/ 3461 h 16249"/>
                <a:gd name="T28" fmla="*/ 8562 w 14209"/>
                <a:gd name="T29" fmla="*/ 3844 h 16249"/>
                <a:gd name="T30" fmla="*/ 8909 w 14209"/>
                <a:gd name="T31" fmla="*/ 4190 h 16249"/>
                <a:gd name="T32" fmla="*/ 9199 w 14209"/>
                <a:gd name="T33" fmla="*/ 4580 h 16249"/>
                <a:gd name="T34" fmla="*/ 9443 w 14209"/>
                <a:gd name="T35" fmla="*/ 5004 h 16249"/>
                <a:gd name="T36" fmla="*/ 9650 w 14209"/>
                <a:gd name="T37" fmla="*/ 5453 h 16249"/>
                <a:gd name="T38" fmla="*/ 9831 w 14209"/>
                <a:gd name="T39" fmla="*/ 5920 h 16249"/>
                <a:gd name="T40" fmla="*/ 10036 w 14209"/>
                <a:gd name="T41" fmla="*/ 6514 h 16249"/>
                <a:gd name="T42" fmla="*/ 10234 w 14209"/>
                <a:gd name="T43" fmla="*/ 7105 h 16249"/>
                <a:gd name="T44" fmla="*/ 10436 w 14209"/>
                <a:gd name="T45" fmla="*/ 7643 h 16249"/>
                <a:gd name="T46" fmla="*/ 10674 w 14209"/>
                <a:gd name="T47" fmla="*/ 8196 h 16249"/>
                <a:gd name="T48" fmla="*/ 11114 w 14209"/>
                <a:gd name="T49" fmla="*/ 9153 h 16249"/>
                <a:gd name="T50" fmla="*/ 11419 w 14209"/>
                <a:gd name="T51" fmla="*/ 9845 h 16249"/>
                <a:gd name="T52" fmla="*/ 11643 w 14209"/>
                <a:gd name="T53" fmla="*/ 10410 h 16249"/>
                <a:gd name="T54" fmla="*/ 11834 w 14209"/>
                <a:gd name="T55" fmla="*/ 10993 h 16249"/>
                <a:gd name="T56" fmla="*/ 11984 w 14209"/>
                <a:gd name="T57" fmla="*/ 11599 h 16249"/>
                <a:gd name="T58" fmla="*/ 12074 w 14209"/>
                <a:gd name="T59" fmla="*/ 12059 h 16249"/>
                <a:gd name="T60" fmla="*/ 12214 w 14209"/>
                <a:gd name="T61" fmla="*/ 12451 h 16249"/>
                <a:gd name="T62" fmla="*/ 12402 w 14209"/>
                <a:gd name="T63" fmla="*/ 12829 h 16249"/>
                <a:gd name="T64" fmla="*/ 12621 w 14209"/>
                <a:gd name="T65" fmla="*/ 13199 h 16249"/>
                <a:gd name="T66" fmla="*/ 12963 w 14209"/>
                <a:gd name="T67" fmla="*/ 13748 h 16249"/>
                <a:gd name="T68" fmla="*/ 13171 w 14209"/>
                <a:gd name="T69" fmla="*/ 14116 h 16249"/>
                <a:gd name="T70" fmla="*/ 13341 w 14209"/>
                <a:gd name="T71" fmla="*/ 14490 h 16249"/>
                <a:gd name="T72" fmla="*/ 13439 w 14209"/>
                <a:gd name="T73" fmla="*/ 14798 h 16249"/>
                <a:gd name="T74" fmla="*/ 13480 w 14209"/>
                <a:gd name="T75" fmla="*/ 14905 h 16249"/>
                <a:gd name="T76" fmla="*/ 13564 w 14209"/>
                <a:gd name="T77" fmla="*/ 15086 h 16249"/>
                <a:gd name="T78" fmla="*/ 13762 w 14209"/>
                <a:gd name="T79" fmla="*/ 15459 h 16249"/>
                <a:gd name="T80" fmla="*/ 14009 w 14209"/>
                <a:gd name="T81" fmla="*/ 15899 h 16249"/>
                <a:gd name="T82" fmla="*/ 3817 w 14209"/>
                <a:gd name="T83" fmla="*/ 16249 h 16249"/>
                <a:gd name="T84" fmla="*/ 3661 w 14209"/>
                <a:gd name="T85" fmla="*/ 15678 h 16249"/>
                <a:gd name="T86" fmla="*/ 3514 w 14209"/>
                <a:gd name="T87" fmla="*/ 15100 h 16249"/>
                <a:gd name="T88" fmla="*/ 3377 w 14209"/>
                <a:gd name="T89" fmla="*/ 14518 h 16249"/>
                <a:gd name="T90" fmla="*/ 3247 w 14209"/>
                <a:gd name="T91" fmla="*/ 13930 h 16249"/>
                <a:gd name="T92" fmla="*/ 3073 w 14209"/>
                <a:gd name="T93" fmla="*/ 13359 h 16249"/>
                <a:gd name="T94" fmla="*/ 2810 w 14209"/>
                <a:gd name="T95" fmla="*/ 12839 h 16249"/>
                <a:gd name="T96" fmla="*/ 2472 w 14209"/>
                <a:gd name="T97" fmla="*/ 12369 h 16249"/>
                <a:gd name="T98" fmla="*/ 2066 w 14209"/>
                <a:gd name="T99" fmla="*/ 11946 h 16249"/>
                <a:gd name="T100" fmla="*/ 1605 w 14209"/>
                <a:gd name="T101" fmla="*/ 11568 h 16249"/>
                <a:gd name="T102" fmla="*/ 1100 w 14209"/>
                <a:gd name="T103" fmla="*/ 11233 h 16249"/>
                <a:gd name="T104" fmla="*/ 561 w 14209"/>
                <a:gd name="T105" fmla="*/ 10940 h 16249"/>
                <a:gd name="T106" fmla="*/ 0 w 14209"/>
                <a:gd name="T107" fmla="*/ 10687 h 16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209" h="16249">
                  <a:moveTo>
                    <a:pt x="0" y="0"/>
                  </a:moveTo>
                  <a:lnTo>
                    <a:pt x="108" y="35"/>
                  </a:lnTo>
                  <a:lnTo>
                    <a:pt x="215" y="70"/>
                  </a:lnTo>
                  <a:lnTo>
                    <a:pt x="322" y="108"/>
                  </a:lnTo>
                  <a:lnTo>
                    <a:pt x="428" y="147"/>
                  </a:lnTo>
                  <a:lnTo>
                    <a:pt x="534" y="187"/>
                  </a:lnTo>
                  <a:lnTo>
                    <a:pt x="640" y="229"/>
                  </a:lnTo>
                  <a:lnTo>
                    <a:pt x="746" y="272"/>
                  </a:lnTo>
                  <a:lnTo>
                    <a:pt x="850" y="316"/>
                  </a:lnTo>
                  <a:lnTo>
                    <a:pt x="956" y="361"/>
                  </a:lnTo>
                  <a:lnTo>
                    <a:pt x="1061" y="408"/>
                  </a:lnTo>
                  <a:lnTo>
                    <a:pt x="1165" y="456"/>
                  </a:lnTo>
                  <a:lnTo>
                    <a:pt x="1269" y="505"/>
                  </a:lnTo>
                  <a:lnTo>
                    <a:pt x="1372" y="555"/>
                  </a:lnTo>
                  <a:lnTo>
                    <a:pt x="1476" y="604"/>
                  </a:lnTo>
                  <a:lnTo>
                    <a:pt x="1579" y="656"/>
                  </a:lnTo>
                  <a:lnTo>
                    <a:pt x="1681" y="708"/>
                  </a:lnTo>
                  <a:lnTo>
                    <a:pt x="1783" y="762"/>
                  </a:lnTo>
                  <a:lnTo>
                    <a:pt x="1886" y="816"/>
                  </a:lnTo>
                  <a:lnTo>
                    <a:pt x="1987" y="870"/>
                  </a:lnTo>
                  <a:lnTo>
                    <a:pt x="2088" y="925"/>
                  </a:lnTo>
                  <a:lnTo>
                    <a:pt x="2189" y="981"/>
                  </a:lnTo>
                  <a:lnTo>
                    <a:pt x="2289" y="1037"/>
                  </a:lnTo>
                  <a:lnTo>
                    <a:pt x="2389" y="1094"/>
                  </a:lnTo>
                  <a:lnTo>
                    <a:pt x="2488" y="1151"/>
                  </a:lnTo>
                  <a:lnTo>
                    <a:pt x="2686" y="1266"/>
                  </a:lnTo>
                  <a:lnTo>
                    <a:pt x="2883" y="1381"/>
                  </a:lnTo>
                  <a:lnTo>
                    <a:pt x="3077" y="1497"/>
                  </a:lnTo>
                  <a:lnTo>
                    <a:pt x="3269" y="1613"/>
                  </a:lnTo>
                  <a:lnTo>
                    <a:pt x="3427" y="1702"/>
                  </a:lnTo>
                  <a:lnTo>
                    <a:pt x="3586" y="1786"/>
                  </a:lnTo>
                  <a:lnTo>
                    <a:pt x="3747" y="1865"/>
                  </a:lnTo>
                  <a:lnTo>
                    <a:pt x="3910" y="1939"/>
                  </a:lnTo>
                  <a:lnTo>
                    <a:pt x="4073" y="2009"/>
                  </a:lnTo>
                  <a:lnTo>
                    <a:pt x="4238" y="2075"/>
                  </a:lnTo>
                  <a:lnTo>
                    <a:pt x="4404" y="2137"/>
                  </a:lnTo>
                  <a:lnTo>
                    <a:pt x="4571" y="2197"/>
                  </a:lnTo>
                  <a:lnTo>
                    <a:pt x="4738" y="2254"/>
                  </a:lnTo>
                  <a:lnTo>
                    <a:pt x="4906" y="2308"/>
                  </a:lnTo>
                  <a:lnTo>
                    <a:pt x="5074" y="2361"/>
                  </a:lnTo>
                  <a:lnTo>
                    <a:pt x="5243" y="2413"/>
                  </a:lnTo>
                  <a:lnTo>
                    <a:pt x="5581" y="2513"/>
                  </a:lnTo>
                  <a:lnTo>
                    <a:pt x="5919" y="2611"/>
                  </a:lnTo>
                  <a:lnTo>
                    <a:pt x="6087" y="2662"/>
                  </a:lnTo>
                  <a:lnTo>
                    <a:pt x="6255" y="2713"/>
                  </a:lnTo>
                  <a:lnTo>
                    <a:pt x="6422" y="2766"/>
                  </a:lnTo>
                  <a:lnTo>
                    <a:pt x="6588" y="2821"/>
                  </a:lnTo>
                  <a:lnTo>
                    <a:pt x="6754" y="2877"/>
                  </a:lnTo>
                  <a:lnTo>
                    <a:pt x="6917" y="2937"/>
                  </a:lnTo>
                  <a:lnTo>
                    <a:pt x="7080" y="2999"/>
                  </a:lnTo>
                  <a:lnTo>
                    <a:pt x="7242" y="3065"/>
                  </a:lnTo>
                  <a:lnTo>
                    <a:pt x="7401" y="3135"/>
                  </a:lnTo>
                  <a:lnTo>
                    <a:pt x="7560" y="3208"/>
                  </a:lnTo>
                  <a:lnTo>
                    <a:pt x="7716" y="3288"/>
                  </a:lnTo>
                  <a:lnTo>
                    <a:pt x="7870" y="3371"/>
                  </a:lnTo>
                  <a:lnTo>
                    <a:pt x="8023" y="3461"/>
                  </a:lnTo>
                  <a:lnTo>
                    <a:pt x="8172" y="3555"/>
                  </a:lnTo>
                  <a:lnTo>
                    <a:pt x="8321" y="3657"/>
                  </a:lnTo>
                  <a:lnTo>
                    <a:pt x="8465" y="3765"/>
                  </a:lnTo>
                  <a:lnTo>
                    <a:pt x="8562" y="3844"/>
                  </a:lnTo>
                  <a:lnTo>
                    <a:pt x="8655" y="3927"/>
                  </a:lnTo>
                  <a:lnTo>
                    <a:pt x="8743" y="4011"/>
                  </a:lnTo>
                  <a:lnTo>
                    <a:pt x="8827" y="4099"/>
                  </a:lnTo>
                  <a:lnTo>
                    <a:pt x="8909" y="4190"/>
                  </a:lnTo>
                  <a:lnTo>
                    <a:pt x="8986" y="4285"/>
                  </a:lnTo>
                  <a:lnTo>
                    <a:pt x="9060" y="4380"/>
                  </a:lnTo>
                  <a:lnTo>
                    <a:pt x="9132" y="4479"/>
                  </a:lnTo>
                  <a:lnTo>
                    <a:pt x="9199" y="4580"/>
                  </a:lnTo>
                  <a:lnTo>
                    <a:pt x="9264" y="4683"/>
                  </a:lnTo>
                  <a:lnTo>
                    <a:pt x="9326" y="4788"/>
                  </a:lnTo>
                  <a:lnTo>
                    <a:pt x="9386" y="4895"/>
                  </a:lnTo>
                  <a:lnTo>
                    <a:pt x="9443" y="5004"/>
                  </a:lnTo>
                  <a:lnTo>
                    <a:pt x="9498" y="5114"/>
                  </a:lnTo>
                  <a:lnTo>
                    <a:pt x="9551" y="5226"/>
                  </a:lnTo>
                  <a:lnTo>
                    <a:pt x="9601" y="5339"/>
                  </a:lnTo>
                  <a:lnTo>
                    <a:pt x="9650" y="5453"/>
                  </a:lnTo>
                  <a:lnTo>
                    <a:pt x="9698" y="5568"/>
                  </a:lnTo>
                  <a:lnTo>
                    <a:pt x="9744" y="5685"/>
                  </a:lnTo>
                  <a:lnTo>
                    <a:pt x="9789" y="5802"/>
                  </a:lnTo>
                  <a:lnTo>
                    <a:pt x="9831" y="5920"/>
                  </a:lnTo>
                  <a:lnTo>
                    <a:pt x="9874" y="6038"/>
                  </a:lnTo>
                  <a:lnTo>
                    <a:pt x="9916" y="6157"/>
                  </a:lnTo>
                  <a:lnTo>
                    <a:pt x="9956" y="6276"/>
                  </a:lnTo>
                  <a:lnTo>
                    <a:pt x="10036" y="6514"/>
                  </a:lnTo>
                  <a:lnTo>
                    <a:pt x="10115" y="6752"/>
                  </a:lnTo>
                  <a:lnTo>
                    <a:pt x="10154" y="6870"/>
                  </a:lnTo>
                  <a:lnTo>
                    <a:pt x="10193" y="6988"/>
                  </a:lnTo>
                  <a:lnTo>
                    <a:pt x="10234" y="7105"/>
                  </a:lnTo>
                  <a:lnTo>
                    <a:pt x="10274" y="7222"/>
                  </a:lnTo>
                  <a:lnTo>
                    <a:pt x="10327" y="7364"/>
                  </a:lnTo>
                  <a:lnTo>
                    <a:pt x="10381" y="7503"/>
                  </a:lnTo>
                  <a:lnTo>
                    <a:pt x="10436" y="7643"/>
                  </a:lnTo>
                  <a:lnTo>
                    <a:pt x="10494" y="7782"/>
                  </a:lnTo>
                  <a:lnTo>
                    <a:pt x="10553" y="7920"/>
                  </a:lnTo>
                  <a:lnTo>
                    <a:pt x="10613" y="8058"/>
                  </a:lnTo>
                  <a:lnTo>
                    <a:pt x="10674" y="8196"/>
                  </a:lnTo>
                  <a:lnTo>
                    <a:pt x="10735" y="8333"/>
                  </a:lnTo>
                  <a:lnTo>
                    <a:pt x="10861" y="8607"/>
                  </a:lnTo>
                  <a:lnTo>
                    <a:pt x="10988" y="8879"/>
                  </a:lnTo>
                  <a:lnTo>
                    <a:pt x="11114" y="9153"/>
                  </a:lnTo>
                  <a:lnTo>
                    <a:pt x="11238" y="9429"/>
                  </a:lnTo>
                  <a:lnTo>
                    <a:pt x="11300" y="9567"/>
                  </a:lnTo>
                  <a:lnTo>
                    <a:pt x="11360" y="9705"/>
                  </a:lnTo>
                  <a:lnTo>
                    <a:pt x="11419" y="9845"/>
                  </a:lnTo>
                  <a:lnTo>
                    <a:pt x="11477" y="9985"/>
                  </a:lnTo>
                  <a:lnTo>
                    <a:pt x="11534" y="10125"/>
                  </a:lnTo>
                  <a:lnTo>
                    <a:pt x="11589" y="10268"/>
                  </a:lnTo>
                  <a:lnTo>
                    <a:pt x="11643" y="10410"/>
                  </a:lnTo>
                  <a:lnTo>
                    <a:pt x="11694" y="10554"/>
                  </a:lnTo>
                  <a:lnTo>
                    <a:pt x="11742" y="10699"/>
                  </a:lnTo>
                  <a:lnTo>
                    <a:pt x="11790" y="10845"/>
                  </a:lnTo>
                  <a:lnTo>
                    <a:pt x="11834" y="10993"/>
                  </a:lnTo>
                  <a:lnTo>
                    <a:pt x="11877" y="11142"/>
                  </a:lnTo>
                  <a:lnTo>
                    <a:pt x="11915" y="11293"/>
                  </a:lnTo>
                  <a:lnTo>
                    <a:pt x="11951" y="11446"/>
                  </a:lnTo>
                  <a:lnTo>
                    <a:pt x="11984" y="11599"/>
                  </a:lnTo>
                  <a:lnTo>
                    <a:pt x="12014" y="11755"/>
                  </a:lnTo>
                  <a:lnTo>
                    <a:pt x="12029" y="11858"/>
                  </a:lnTo>
                  <a:lnTo>
                    <a:pt x="12050" y="11959"/>
                  </a:lnTo>
                  <a:lnTo>
                    <a:pt x="12074" y="12059"/>
                  </a:lnTo>
                  <a:lnTo>
                    <a:pt x="12103" y="12159"/>
                  </a:lnTo>
                  <a:lnTo>
                    <a:pt x="12137" y="12256"/>
                  </a:lnTo>
                  <a:lnTo>
                    <a:pt x="12174" y="12354"/>
                  </a:lnTo>
                  <a:lnTo>
                    <a:pt x="12214" y="12451"/>
                  </a:lnTo>
                  <a:lnTo>
                    <a:pt x="12257" y="12546"/>
                  </a:lnTo>
                  <a:lnTo>
                    <a:pt x="12303" y="12641"/>
                  </a:lnTo>
                  <a:lnTo>
                    <a:pt x="12352" y="12735"/>
                  </a:lnTo>
                  <a:lnTo>
                    <a:pt x="12402" y="12829"/>
                  </a:lnTo>
                  <a:lnTo>
                    <a:pt x="12455" y="12923"/>
                  </a:lnTo>
                  <a:lnTo>
                    <a:pt x="12509" y="13015"/>
                  </a:lnTo>
                  <a:lnTo>
                    <a:pt x="12564" y="13108"/>
                  </a:lnTo>
                  <a:lnTo>
                    <a:pt x="12621" y="13199"/>
                  </a:lnTo>
                  <a:lnTo>
                    <a:pt x="12678" y="13291"/>
                  </a:lnTo>
                  <a:lnTo>
                    <a:pt x="12793" y="13474"/>
                  </a:lnTo>
                  <a:lnTo>
                    <a:pt x="12907" y="13657"/>
                  </a:lnTo>
                  <a:lnTo>
                    <a:pt x="12963" y="13748"/>
                  </a:lnTo>
                  <a:lnTo>
                    <a:pt x="13017" y="13839"/>
                  </a:lnTo>
                  <a:lnTo>
                    <a:pt x="13071" y="13932"/>
                  </a:lnTo>
                  <a:lnTo>
                    <a:pt x="13122" y="14023"/>
                  </a:lnTo>
                  <a:lnTo>
                    <a:pt x="13171" y="14116"/>
                  </a:lnTo>
                  <a:lnTo>
                    <a:pt x="13218" y="14208"/>
                  </a:lnTo>
                  <a:lnTo>
                    <a:pt x="13262" y="14302"/>
                  </a:lnTo>
                  <a:lnTo>
                    <a:pt x="13304" y="14395"/>
                  </a:lnTo>
                  <a:lnTo>
                    <a:pt x="13341" y="14490"/>
                  </a:lnTo>
                  <a:lnTo>
                    <a:pt x="13376" y="14585"/>
                  </a:lnTo>
                  <a:lnTo>
                    <a:pt x="13406" y="14680"/>
                  </a:lnTo>
                  <a:lnTo>
                    <a:pt x="13433" y="14777"/>
                  </a:lnTo>
                  <a:lnTo>
                    <a:pt x="13439" y="14798"/>
                  </a:lnTo>
                  <a:lnTo>
                    <a:pt x="13446" y="14821"/>
                  </a:lnTo>
                  <a:lnTo>
                    <a:pt x="13456" y="14847"/>
                  </a:lnTo>
                  <a:lnTo>
                    <a:pt x="13466" y="14875"/>
                  </a:lnTo>
                  <a:lnTo>
                    <a:pt x="13480" y="14905"/>
                  </a:lnTo>
                  <a:lnTo>
                    <a:pt x="13494" y="14938"/>
                  </a:lnTo>
                  <a:lnTo>
                    <a:pt x="13509" y="14971"/>
                  </a:lnTo>
                  <a:lnTo>
                    <a:pt x="13526" y="15008"/>
                  </a:lnTo>
                  <a:lnTo>
                    <a:pt x="13564" y="15086"/>
                  </a:lnTo>
                  <a:lnTo>
                    <a:pt x="13608" y="15171"/>
                  </a:lnTo>
                  <a:lnTo>
                    <a:pt x="13655" y="15261"/>
                  </a:lnTo>
                  <a:lnTo>
                    <a:pt x="13707" y="15358"/>
                  </a:lnTo>
                  <a:lnTo>
                    <a:pt x="13762" y="15459"/>
                  </a:lnTo>
                  <a:lnTo>
                    <a:pt x="13820" y="15564"/>
                  </a:lnTo>
                  <a:lnTo>
                    <a:pt x="13881" y="15673"/>
                  </a:lnTo>
                  <a:lnTo>
                    <a:pt x="13944" y="15785"/>
                  </a:lnTo>
                  <a:lnTo>
                    <a:pt x="14009" y="15899"/>
                  </a:lnTo>
                  <a:lnTo>
                    <a:pt x="14076" y="16015"/>
                  </a:lnTo>
                  <a:lnTo>
                    <a:pt x="14142" y="16132"/>
                  </a:lnTo>
                  <a:lnTo>
                    <a:pt x="14209" y="16249"/>
                  </a:lnTo>
                  <a:lnTo>
                    <a:pt x="3817" y="16249"/>
                  </a:lnTo>
                  <a:lnTo>
                    <a:pt x="3778" y="16106"/>
                  </a:lnTo>
                  <a:lnTo>
                    <a:pt x="3738" y="15964"/>
                  </a:lnTo>
                  <a:lnTo>
                    <a:pt x="3699" y="15822"/>
                  </a:lnTo>
                  <a:lnTo>
                    <a:pt x="3661" y="15678"/>
                  </a:lnTo>
                  <a:lnTo>
                    <a:pt x="3623" y="15535"/>
                  </a:lnTo>
                  <a:lnTo>
                    <a:pt x="3586" y="15390"/>
                  </a:lnTo>
                  <a:lnTo>
                    <a:pt x="3550" y="15246"/>
                  </a:lnTo>
                  <a:lnTo>
                    <a:pt x="3514" y="15100"/>
                  </a:lnTo>
                  <a:lnTo>
                    <a:pt x="3480" y="14956"/>
                  </a:lnTo>
                  <a:lnTo>
                    <a:pt x="3445" y="14809"/>
                  </a:lnTo>
                  <a:lnTo>
                    <a:pt x="3410" y="14664"/>
                  </a:lnTo>
                  <a:lnTo>
                    <a:pt x="3377" y="14518"/>
                  </a:lnTo>
                  <a:lnTo>
                    <a:pt x="3343" y="14371"/>
                  </a:lnTo>
                  <a:lnTo>
                    <a:pt x="3311" y="14225"/>
                  </a:lnTo>
                  <a:lnTo>
                    <a:pt x="3278" y="14077"/>
                  </a:lnTo>
                  <a:lnTo>
                    <a:pt x="3247" y="13930"/>
                  </a:lnTo>
                  <a:lnTo>
                    <a:pt x="3212" y="13782"/>
                  </a:lnTo>
                  <a:lnTo>
                    <a:pt x="3171" y="13638"/>
                  </a:lnTo>
                  <a:lnTo>
                    <a:pt x="3125" y="13497"/>
                  </a:lnTo>
                  <a:lnTo>
                    <a:pt x="3073" y="13359"/>
                  </a:lnTo>
                  <a:lnTo>
                    <a:pt x="3015" y="13225"/>
                  </a:lnTo>
                  <a:lnTo>
                    <a:pt x="2952" y="13093"/>
                  </a:lnTo>
                  <a:lnTo>
                    <a:pt x="2884" y="12964"/>
                  </a:lnTo>
                  <a:lnTo>
                    <a:pt x="2810" y="12839"/>
                  </a:lnTo>
                  <a:lnTo>
                    <a:pt x="2733" y="12717"/>
                  </a:lnTo>
                  <a:lnTo>
                    <a:pt x="2650" y="12598"/>
                  </a:lnTo>
                  <a:lnTo>
                    <a:pt x="2563" y="12482"/>
                  </a:lnTo>
                  <a:lnTo>
                    <a:pt x="2472" y="12369"/>
                  </a:lnTo>
                  <a:lnTo>
                    <a:pt x="2376" y="12258"/>
                  </a:lnTo>
                  <a:lnTo>
                    <a:pt x="2276" y="12152"/>
                  </a:lnTo>
                  <a:lnTo>
                    <a:pt x="2173" y="12047"/>
                  </a:lnTo>
                  <a:lnTo>
                    <a:pt x="2066" y="11946"/>
                  </a:lnTo>
                  <a:lnTo>
                    <a:pt x="1955" y="11847"/>
                  </a:lnTo>
                  <a:lnTo>
                    <a:pt x="1841" y="11751"/>
                  </a:lnTo>
                  <a:lnTo>
                    <a:pt x="1724" y="11658"/>
                  </a:lnTo>
                  <a:lnTo>
                    <a:pt x="1605" y="11568"/>
                  </a:lnTo>
                  <a:lnTo>
                    <a:pt x="1482" y="11480"/>
                  </a:lnTo>
                  <a:lnTo>
                    <a:pt x="1357" y="11395"/>
                  </a:lnTo>
                  <a:lnTo>
                    <a:pt x="1229" y="11313"/>
                  </a:lnTo>
                  <a:lnTo>
                    <a:pt x="1100" y="11233"/>
                  </a:lnTo>
                  <a:lnTo>
                    <a:pt x="967" y="11157"/>
                  </a:lnTo>
                  <a:lnTo>
                    <a:pt x="833" y="11081"/>
                  </a:lnTo>
                  <a:lnTo>
                    <a:pt x="698" y="11010"/>
                  </a:lnTo>
                  <a:lnTo>
                    <a:pt x="561" y="10940"/>
                  </a:lnTo>
                  <a:lnTo>
                    <a:pt x="422" y="10873"/>
                  </a:lnTo>
                  <a:lnTo>
                    <a:pt x="283" y="10809"/>
                  </a:lnTo>
                  <a:lnTo>
                    <a:pt x="142" y="10747"/>
                  </a:lnTo>
                  <a:lnTo>
                    <a:pt x="0" y="106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94" name="Freeform 282">
              <a:extLst>
                <a:ext uri="{FF2B5EF4-FFF2-40B4-BE49-F238E27FC236}">
                  <a16:creationId xmlns:a16="http://schemas.microsoft.com/office/drawing/2014/main" id="{A7214F10-1E6B-B691-B4BF-E28F3891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113"/>
              <a:ext cx="947" cy="1083"/>
            </a:xfrm>
            <a:custGeom>
              <a:avLst/>
              <a:gdLst>
                <a:gd name="T0" fmla="*/ 322 w 14209"/>
                <a:gd name="T1" fmla="*/ 108 h 16249"/>
                <a:gd name="T2" fmla="*/ 746 w 14209"/>
                <a:gd name="T3" fmla="*/ 272 h 16249"/>
                <a:gd name="T4" fmla="*/ 1165 w 14209"/>
                <a:gd name="T5" fmla="*/ 456 h 16249"/>
                <a:gd name="T6" fmla="*/ 1579 w 14209"/>
                <a:gd name="T7" fmla="*/ 656 h 16249"/>
                <a:gd name="T8" fmla="*/ 1987 w 14209"/>
                <a:gd name="T9" fmla="*/ 870 h 16249"/>
                <a:gd name="T10" fmla="*/ 2389 w 14209"/>
                <a:gd name="T11" fmla="*/ 1094 h 16249"/>
                <a:gd name="T12" fmla="*/ 3077 w 14209"/>
                <a:gd name="T13" fmla="*/ 1497 h 16249"/>
                <a:gd name="T14" fmla="*/ 3747 w 14209"/>
                <a:gd name="T15" fmla="*/ 1865 h 16249"/>
                <a:gd name="T16" fmla="*/ 4404 w 14209"/>
                <a:gd name="T17" fmla="*/ 2137 h 16249"/>
                <a:gd name="T18" fmla="*/ 5074 w 14209"/>
                <a:gd name="T19" fmla="*/ 2361 h 16249"/>
                <a:gd name="T20" fmla="*/ 6087 w 14209"/>
                <a:gd name="T21" fmla="*/ 2662 h 16249"/>
                <a:gd name="T22" fmla="*/ 6754 w 14209"/>
                <a:gd name="T23" fmla="*/ 2877 h 16249"/>
                <a:gd name="T24" fmla="*/ 7401 w 14209"/>
                <a:gd name="T25" fmla="*/ 3135 h 16249"/>
                <a:gd name="T26" fmla="*/ 8023 w 14209"/>
                <a:gd name="T27" fmla="*/ 3461 h 16249"/>
                <a:gd name="T28" fmla="*/ 8562 w 14209"/>
                <a:gd name="T29" fmla="*/ 3844 h 16249"/>
                <a:gd name="T30" fmla="*/ 8909 w 14209"/>
                <a:gd name="T31" fmla="*/ 4190 h 16249"/>
                <a:gd name="T32" fmla="*/ 9199 w 14209"/>
                <a:gd name="T33" fmla="*/ 4580 h 16249"/>
                <a:gd name="T34" fmla="*/ 9443 w 14209"/>
                <a:gd name="T35" fmla="*/ 5004 h 16249"/>
                <a:gd name="T36" fmla="*/ 9650 w 14209"/>
                <a:gd name="T37" fmla="*/ 5453 h 16249"/>
                <a:gd name="T38" fmla="*/ 9831 w 14209"/>
                <a:gd name="T39" fmla="*/ 5920 h 16249"/>
                <a:gd name="T40" fmla="*/ 10036 w 14209"/>
                <a:gd name="T41" fmla="*/ 6514 h 16249"/>
                <a:gd name="T42" fmla="*/ 10234 w 14209"/>
                <a:gd name="T43" fmla="*/ 7105 h 16249"/>
                <a:gd name="T44" fmla="*/ 10436 w 14209"/>
                <a:gd name="T45" fmla="*/ 7643 h 16249"/>
                <a:gd name="T46" fmla="*/ 10674 w 14209"/>
                <a:gd name="T47" fmla="*/ 8196 h 16249"/>
                <a:gd name="T48" fmla="*/ 11114 w 14209"/>
                <a:gd name="T49" fmla="*/ 9153 h 16249"/>
                <a:gd name="T50" fmla="*/ 11419 w 14209"/>
                <a:gd name="T51" fmla="*/ 9845 h 16249"/>
                <a:gd name="T52" fmla="*/ 11643 w 14209"/>
                <a:gd name="T53" fmla="*/ 10410 h 16249"/>
                <a:gd name="T54" fmla="*/ 11834 w 14209"/>
                <a:gd name="T55" fmla="*/ 10993 h 16249"/>
                <a:gd name="T56" fmla="*/ 11984 w 14209"/>
                <a:gd name="T57" fmla="*/ 11599 h 16249"/>
                <a:gd name="T58" fmla="*/ 12074 w 14209"/>
                <a:gd name="T59" fmla="*/ 12059 h 16249"/>
                <a:gd name="T60" fmla="*/ 12214 w 14209"/>
                <a:gd name="T61" fmla="*/ 12451 h 16249"/>
                <a:gd name="T62" fmla="*/ 12402 w 14209"/>
                <a:gd name="T63" fmla="*/ 12829 h 16249"/>
                <a:gd name="T64" fmla="*/ 12621 w 14209"/>
                <a:gd name="T65" fmla="*/ 13199 h 16249"/>
                <a:gd name="T66" fmla="*/ 12963 w 14209"/>
                <a:gd name="T67" fmla="*/ 13748 h 16249"/>
                <a:gd name="T68" fmla="*/ 13171 w 14209"/>
                <a:gd name="T69" fmla="*/ 14116 h 16249"/>
                <a:gd name="T70" fmla="*/ 13341 w 14209"/>
                <a:gd name="T71" fmla="*/ 14490 h 16249"/>
                <a:gd name="T72" fmla="*/ 13439 w 14209"/>
                <a:gd name="T73" fmla="*/ 14798 h 16249"/>
                <a:gd name="T74" fmla="*/ 13480 w 14209"/>
                <a:gd name="T75" fmla="*/ 14905 h 16249"/>
                <a:gd name="T76" fmla="*/ 13564 w 14209"/>
                <a:gd name="T77" fmla="*/ 15086 h 16249"/>
                <a:gd name="T78" fmla="*/ 13762 w 14209"/>
                <a:gd name="T79" fmla="*/ 15459 h 16249"/>
                <a:gd name="T80" fmla="*/ 14009 w 14209"/>
                <a:gd name="T81" fmla="*/ 15899 h 16249"/>
                <a:gd name="T82" fmla="*/ 3817 w 14209"/>
                <a:gd name="T83" fmla="*/ 16249 h 16249"/>
                <a:gd name="T84" fmla="*/ 3661 w 14209"/>
                <a:gd name="T85" fmla="*/ 15678 h 16249"/>
                <a:gd name="T86" fmla="*/ 3514 w 14209"/>
                <a:gd name="T87" fmla="*/ 15100 h 16249"/>
                <a:gd name="T88" fmla="*/ 3377 w 14209"/>
                <a:gd name="T89" fmla="*/ 14518 h 16249"/>
                <a:gd name="T90" fmla="*/ 3247 w 14209"/>
                <a:gd name="T91" fmla="*/ 13930 h 16249"/>
                <a:gd name="T92" fmla="*/ 3073 w 14209"/>
                <a:gd name="T93" fmla="*/ 13359 h 16249"/>
                <a:gd name="T94" fmla="*/ 2810 w 14209"/>
                <a:gd name="T95" fmla="*/ 12839 h 16249"/>
                <a:gd name="T96" fmla="*/ 2472 w 14209"/>
                <a:gd name="T97" fmla="*/ 12369 h 16249"/>
                <a:gd name="T98" fmla="*/ 2066 w 14209"/>
                <a:gd name="T99" fmla="*/ 11946 h 16249"/>
                <a:gd name="T100" fmla="*/ 1605 w 14209"/>
                <a:gd name="T101" fmla="*/ 11568 h 16249"/>
                <a:gd name="T102" fmla="*/ 1100 w 14209"/>
                <a:gd name="T103" fmla="*/ 11233 h 16249"/>
                <a:gd name="T104" fmla="*/ 561 w 14209"/>
                <a:gd name="T105" fmla="*/ 10940 h 16249"/>
                <a:gd name="T106" fmla="*/ 0 w 14209"/>
                <a:gd name="T107" fmla="*/ 10687 h 16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209" h="16249">
                  <a:moveTo>
                    <a:pt x="0" y="0"/>
                  </a:moveTo>
                  <a:lnTo>
                    <a:pt x="108" y="35"/>
                  </a:lnTo>
                  <a:lnTo>
                    <a:pt x="215" y="70"/>
                  </a:lnTo>
                  <a:lnTo>
                    <a:pt x="322" y="108"/>
                  </a:lnTo>
                  <a:lnTo>
                    <a:pt x="428" y="147"/>
                  </a:lnTo>
                  <a:lnTo>
                    <a:pt x="534" y="187"/>
                  </a:lnTo>
                  <a:lnTo>
                    <a:pt x="640" y="229"/>
                  </a:lnTo>
                  <a:lnTo>
                    <a:pt x="746" y="272"/>
                  </a:lnTo>
                  <a:lnTo>
                    <a:pt x="850" y="316"/>
                  </a:lnTo>
                  <a:lnTo>
                    <a:pt x="956" y="361"/>
                  </a:lnTo>
                  <a:lnTo>
                    <a:pt x="1061" y="408"/>
                  </a:lnTo>
                  <a:lnTo>
                    <a:pt x="1165" y="456"/>
                  </a:lnTo>
                  <a:lnTo>
                    <a:pt x="1269" y="505"/>
                  </a:lnTo>
                  <a:lnTo>
                    <a:pt x="1372" y="555"/>
                  </a:lnTo>
                  <a:lnTo>
                    <a:pt x="1476" y="604"/>
                  </a:lnTo>
                  <a:lnTo>
                    <a:pt x="1579" y="656"/>
                  </a:lnTo>
                  <a:lnTo>
                    <a:pt x="1681" y="708"/>
                  </a:lnTo>
                  <a:lnTo>
                    <a:pt x="1783" y="762"/>
                  </a:lnTo>
                  <a:lnTo>
                    <a:pt x="1886" y="816"/>
                  </a:lnTo>
                  <a:lnTo>
                    <a:pt x="1987" y="870"/>
                  </a:lnTo>
                  <a:lnTo>
                    <a:pt x="2088" y="925"/>
                  </a:lnTo>
                  <a:lnTo>
                    <a:pt x="2189" y="981"/>
                  </a:lnTo>
                  <a:lnTo>
                    <a:pt x="2289" y="1037"/>
                  </a:lnTo>
                  <a:lnTo>
                    <a:pt x="2389" y="1094"/>
                  </a:lnTo>
                  <a:lnTo>
                    <a:pt x="2488" y="1151"/>
                  </a:lnTo>
                  <a:lnTo>
                    <a:pt x="2686" y="1266"/>
                  </a:lnTo>
                  <a:lnTo>
                    <a:pt x="2883" y="1381"/>
                  </a:lnTo>
                  <a:lnTo>
                    <a:pt x="3077" y="1497"/>
                  </a:lnTo>
                  <a:lnTo>
                    <a:pt x="3269" y="1613"/>
                  </a:lnTo>
                  <a:lnTo>
                    <a:pt x="3427" y="1702"/>
                  </a:lnTo>
                  <a:lnTo>
                    <a:pt x="3586" y="1786"/>
                  </a:lnTo>
                  <a:lnTo>
                    <a:pt x="3747" y="1865"/>
                  </a:lnTo>
                  <a:lnTo>
                    <a:pt x="3910" y="1939"/>
                  </a:lnTo>
                  <a:lnTo>
                    <a:pt x="4073" y="2009"/>
                  </a:lnTo>
                  <a:lnTo>
                    <a:pt x="4238" y="2075"/>
                  </a:lnTo>
                  <a:lnTo>
                    <a:pt x="4404" y="2137"/>
                  </a:lnTo>
                  <a:lnTo>
                    <a:pt x="4571" y="2197"/>
                  </a:lnTo>
                  <a:lnTo>
                    <a:pt x="4738" y="2254"/>
                  </a:lnTo>
                  <a:lnTo>
                    <a:pt x="4906" y="2308"/>
                  </a:lnTo>
                  <a:lnTo>
                    <a:pt x="5074" y="2361"/>
                  </a:lnTo>
                  <a:lnTo>
                    <a:pt x="5243" y="2413"/>
                  </a:lnTo>
                  <a:lnTo>
                    <a:pt x="5581" y="2513"/>
                  </a:lnTo>
                  <a:lnTo>
                    <a:pt x="5919" y="2611"/>
                  </a:lnTo>
                  <a:lnTo>
                    <a:pt x="6087" y="2662"/>
                  </a:lnTo>
                  <a:lnTo>
                    <a:pt x="6255" y="2713"/>
                  </a:lnTo>
                  <a:lnTo>
                    <a:pt x="6422" y="2766"/>
                  </a:lnTo>
                  <a:lnTo>
                    <a:pt x="6588" y="2821"/>
                  </a:lnTo>
                  <a:lnTo>
                    <a:pt x="6754" y="2877"/>
                  </a:lnTo>
                  <a:lnTo>
                    <a:pt x="6917" y="2937"/>
                  </a:lnTo>
                  <a:lnTo>
                    <a:pt x="7080" y="2999"/>
                  </a:lnTo>
                  <a:lnTo>
                    <a:pt x="7242" y="3065"/>
                  </a:lnTo>
                  <a:lnTo>
                    <a:pt x="7401" y="3135"/>
                  </a:lnTo>
                  <a:lnTo>
                    <a:pt x="7560" y="3208"/>
                  </a:lnTo>
                  <a:lnTo>
                    <a:pt x="7716" y="3288"/>
                  </a:lnTo>
                  <a:lnTo>
                    <a:pt x="7870" y="3371"/>
                  </a:lnTo>
                  <a:lnTo>
                    <a:pt x="8023" y="3461"/>
                  </a:lnTo>
                  <a:lnTo>
                    <a:pt x="8172" y="3555"/>
                  </a:lnTo>
                  <a:lnTo>
                    <a:pt x="8321" y="3657"/>
                  </a:lnTo>
                  <a:lnTo>
                    <a:pt x="8465" y="3765"/>
                  </a:lnTo>
                  <a:lnTo>
                    <a:pt x="8562" y="3844"/>
                  </a:lnTo>
                  <a:lnTo>
                    <a:pt x="8655" y="3927"/>
                  </a:lnTo>
                  <a:lnTo>
                    <a:pt x="8743" y="4011"/>
                  </a:lnTo>
                  <a:lnTo>
                    <a:pt x="8827" y="4099"/>
                  </a:lnTo>
                  <a:lnTo>
                    <a:pt x="8909" y="4190"/>
                  </a:lnTo>
                  <a:lnTo>
                    <a:pt x="8986" y="4285"/>
                  </a:lnTo>
                  <a:lnTo>
                    <a:pt x="9060" y="4380"/>
                  </a:lnTo>
                  <a:lnTo>
                    <a:pt x="9132" y="4479"/>
                  </a:lnTo>
                  <a:lnTo>
                    <a:pt x="9199" y="4580"/>
                  </a:lnTo>
                  <a:lnTo>
                    <a:pt x="9264" y="4683"/>
                  </a:lnTo>
                  <a:lnTo>
                    <a:pt x="9326" y="4788"/>
                  </a:lnTo>
                  <a:lnTo>
                    <a:pt x="9386" y="4895"/>
                  </a:lnTo>
                  <a:lnTo>
                    <a:pt x="9443" y="5004"/>
                  </a:lnTo>
                  <a:lnTo>
                    <a:pt x="9498" y="5114"/>
                  </a:lnTo>
                  <a:lnTo>
                    <a:pt x="9551" y="5226"/>
                  </a:lnTo>
                  <a:lnTo>
                    <a:pt x="9601" y="5339"/>
                  </a:lnTo>
                  <a:lnTo>
                    <a:pt x="9650" y="5453"/>
                  </a:lnTo>
                  <a:lnTo>
                    <a:pt x="9698" y="5568"/>
                  </a:lnTo>
                  <a:lnTo>
                    <a:pt x="9744" y="5685"/>
                  </a:lnTo>
                  <a:lnTo>
                    <a:pt x="9789" y="5802"/>
                  </a:lnTo>
                  <a:lnTo>
                    <a:pt x="9831" y="5920"/>
                  </a:lnTo>
                  <a:lnTo>
                    <a:pt x="9874" y="6038"/>
                  </a:lnTo>
                  <a:lnTo>
                    <a:pt x="9916" y="6157"/>
                  </a:lnTo>
                  <a:lnTo>
                    <a:pt x="9956" y="6276"/>
                  </a:lnTo>
                  <a:lnTo>
                    <a:pt x="10036" y="6514"/>
                  </a:lnTo>
                  <a:lnTo>
                    <a:pt x="10115" y="6752"/>
                  </a:lnTo>
                  <a:lnTo>
                    <a:pt x="10154" y="6870"/>
                  </a:lnTo>
                  <a:lnTo>
                    <a:pt x="10193" y="6988"/>
                  </a:lnTo>
                  <a:lnTo>
                    <a:pt x="10234" y="7105"/>
                  </a:lnTo>
                  <a:lnTo>
                    <a:pt x="10274" y="7222"/>
                  </a:lnTo>
                  <a:lnTo>
                    <a:pt x="10327" y="7364"/>
                  </a:lnTo>
                  <a:lnTo>
                    <a:pt x="10381" y="7503"/>
                  </a:lnTo>
                  <a:lnTo>
                    <a:pt x="10436" y="7643"/>
                  </a:lnTo>
                  <a:lnTo>
                    <a:pt x="10494" y="7782"/>
                  </a:lnTo>
                  <a:lnTo>
                    <a:pt x="10553" y="7920"/>
                  </a:lnTo>
                  <a:lnTo>
                    <a:pt x="10613" y="8058"/>
                  </a:lnTo>
                  <a:lnTo>
                    <a:pt x="10674" y="8196"/>
                  </a:lnTo>
                  <a:lnTo>
                    <a:pt x="10735" y="8333"/>
                  </a:lnTo>
                  <a:lnTo>
                    <a:pt x="10861" y="8607"/>
                  </a:lnTo>
                  <a:lnTo>
                    <a:pt x="10988" y="8879"/>
                  </a:lnTo>
                  <a:lnTo>
                    <a:pt x="11114" y="9153"/>
                  </a:lnTo>
                  <a:lnTo>
                    <a:pt x="11238" y="9429"/>
                  </a:lnTo>
                  <a:lnTo>
                    <a:pt x="11300" y="9567"/>
                  </a:lnTo>
                  <a:lnTo>
                    <a:pt x="11360" y="9705"/>
                  </a:lnTo>
                  <a:lnTo>
                    <a:pt x="11419" y="9845"/>
                  </a:lnTo>
                  <a:lnTo>
                    <a:pt x="11477" y="9985"/>
                  </a:lnTo>
                  <a:lnTo>
                    <a:pt x="11534" y="10125"/>
                  </a:lnTo>
                  <a:lnTo>
                    <a:pt x="11589" y="10268"/>
                  </a:lnTo>
                  <a:lnTo>
                    <a:pt x="11643" y="10410"/>
                  </a:lnTo>
                  <a:lnTo>
                    <a:pt x="11694" y="10554"/>
                  </a:lnTo>
                  <a:lnTo>
                    <a:pt x="11742" y="10699"/>
                  </a:lnTo>
                  <a:lnTo>
                    <a:pt x="11790" y="10845"/>
                  </a:lnTo>
                  <a:lnTo>
                    <a:pt x="11834" y="10993"/>
                  </a:lnTo>
                  <a:lnTo>
                    <a:pt x="11877" y="11142"/>
                  </a:lnTo>
                  <a:lnTo>
                    <a:pt x="11915" y="11293"/>
                  </a:lnTo>
                  <a:lnTo>
                    <a:pt x="11951" y="11446"/>
                  </a:lnTo>
                  <a:lnTo>
                    <a:pt x="11984" y="11599"/>
                  </a:lnTo>
                  <a:lnTo>
                    <a:pt x="12014" y="11755"/>
                  </a:lnTo>
                  <a:lnTo>
                    <a:pt x="12029" y="11858"/>
                  </a:lnTo>
                  <a:lnTo>
                    <a:pt x="12050" y="11959"/>
                  </a:lnTo>
                  <a:lnTo>
                    <a:pt x="12074" y="12059"/>
                  </a:lnTo>
                  <a:lnTo>
                    <a:pt x="12103" y="12159"/>
                  </a:lnTo>
                  <a:lnTo>
                    <a:pt x="12137" y="12256"/>
                  </a:lnTo>
                  <a:lnTo>
                    <a:pt x="12174" y="12354"/>
                  </a:lnTo>
                  <a:lnTo>
                    <a:pt x="12214" y="12451"/>
                  </a:lnTo>
                  <a:lnTo>
                    <a:pt x="12257" y="12546"/>
                  </a:lnTo>
                  <a:lnTo>
                    <a:pt x="12303" y="12641"/>
                  </a:lnTo>
                  <a:lnTo>
                    <a:pt x="12352" y="12735"/>
                  </a:lnTo>
                  <a:lnTo>
                    <a:pt x="12402" y="12829"/>
                  </a:lnTo>
                  <a:lnTo>
                    <a:pt x="12455" y="12923"/>
                  </a:lnTo>
                  <a:lnTo>
                    <a:pt x="12509" y="13015"/>
                  </a:lnTo>
                  <a:lnTo>
                    <a:pt x="12564" y="13108"/>
                  </a:lnTo>
                  <a:lnTo>
                    <a:pt x="12621" y="13199"/>
                  </a:lnTo>
                  <a:lnTo>
                    <a:pt x="12678" y="13291"/>
                  </a:lnTo>
                  <a:lnTo>
                    <a:pt x="12793" y="13474"/>
                  </a:lnTo>
                  <a:lnTo>
                    <a:pt x="12907" y="13657"/>
                  </a:lnTo>
                  <a:lnTo>
                    <a:pt x="12963" y="13748"/>
                  </a:lnTo>
                  <a:lnTo>
                    <a:pt x="13017" y="13839"/>
                  </a:lnTo>
                  <a:lnTo>
                    <a:pt x="13071" y="13932"/>
                  </a:lnTo>
                  <a:lnTo>
                    <a:pt x="13122" y="14023"/>
                  </a:lnTo>
                  <a:lnTo>
                    <a:pt x="13171" y="14116"/>
                  </a:lnTo>
                  <a:lnTo>
                    <a:pt x="13218" y="14208"/>
                  </a:lnTo>
                  <a:lnTo>
                    <a:pt x="13262" y="14302"/>
                  </a:lnTo>
                  <a:lnTo>
                    <a:pt x="13304" y="14395"/>
                  </a:lnTo>
                  <a:lnTo>
                    <a:pt x="13341" y="14490"/>
                  </a:lnTo>
                  <a:lnTo>
                    <a:pt x="13376" y="14585"/>
                  </a:lnTo>
                  <a:lnTo>
                    <a:pt x="13406" y="14680"/>
                  </a:lnTo>
                  <a:lnTo>
                    <a:pt x="13433" y="14777"/>
                  </a:lnTo>
                  <a:lnTo>
                    <a:pt x="13439" y="14798"/>
                  </a:lnTo>
                  <a:lnTo>
                    <a:pt x="13446" y="14821"/>
                  </a:lnTo>
                  <a:lnTo>
                    <a:pt x="13456" y="14847"/>
                  </a:lnTo>
                  <a:lnTo>
                    <a:pt x="13466" y="14875"/>
                  </a:lnTo>
                  <a:lnTo>
                    <a:pt x="13480" y="14905"/>
                  </a:lnTo>
                  <a:lnTo>
                    <a:pt x="13494" y="14938"/>
                  </a:lnTo>
                  <a:lnTo>
                    <a:pt x="13509" y="14971"/>
                  </a:lnTo>
                  <a:lnTo>
                    <a:pt x="13526" y="15008"/>
                  </a:lnTo>
                  <a:lnTo>
                    <a:pt x="13564" y="15086"/>
                  </a:lnTo>
                  <a:lnTo>
                    <a:pt x="13608" y="15171"/>
                  </a:lnTo>
                  <a:lnTo>
                    <a:pt x="13655" y="15261"/>
                  </a:lnTo>
                  <a:lnTo>
                    <a:pt x="13707" y="15358"/>
                  </a:lnTo>
                  <a:lnTo>
                    <a:pt x="13762" y="15459"/>
                  </a:lnTo>
                  <a:lnTo>
                    <a:pt x="13820" y="15564"/>
                  </a:lnTo>
                  <a:lnTo>
                    <a:pt x="13881" y="15673"/>
                  </a:lnTo>
                  <a:lnTo>
                    <a:pt x="13944" y="15785"/>
                  </a:lnTo>
                  <a:lnTo>
                    <a:pt x="14009" y="15899"/>
                  </a:lnTo>
                  <a:lnTo>
                    <a:pt x="14076" y="16015"/>
                  </a:lnTo>
                  <a:lnTo>
                    <a:pt x="14142" y="16132"/>
                  </a:lnTo>
                  <a:lnTo>
                    <a:pt x="14209" y="16249"/>
                  </a:lnTo>
                  <a:lnTo>
                    <a:pt x="3817" y="16249"/>
                  </a:lnTo>
                  <a:lnTo>
                    <a:pt x="3778" y="16106"/>
                  </a:lnTo>
                  <a:lnTo>
                    <a:pt x="3738" y="15964"/>
                  </a:lnTo>
                  <a:lnTo>
                    <a:pt x="3699" y="15822"/>
                  </a:lnTo>
                  <a:lnTo>
                    <a:pt x="3661" y="15678"/>
                  </a:lnTo>
                  <a:lnTo>
                    <a:pt x="3623" y="15535"/>
                  </a:lnTo>
                  <a:lnTo>
                    <a:pt x="3586" y="15390"/>
                  </a:lnTo>
                  <a:lnTo>
                    <a:pt x="3550" y="15246"/>
                  </a:lnTo>
                  <a:lnTo>
                    <a:pt x="3514" y="15100"/>
                  </a:lnTo>
                  <a:lnTo>
                    <a:pt x="3480" y="14956"/>
                  </a:lnTo>
                  <a:lnTo>
                    <a:pt x="3445" y="14809"/>
                  </a:lnTo>
                  <a:lnTo>
                    <a:pt x="3410" y="14664"/>
                  </a:lnTo>
                  <a:lnTo>
                    <a:pt x="3377" y="14518"/>
                  </a:lnTo>
                  <a:lnTo>
                    <a:pt x="3343" y="14371"/>
                  </a:lnTo>
                  <a:lnTo>
                    <a:pt x="3311" y="14225"/>
                  </a:lnTo>
                  <a:lnTo>
                    <a:pt x="3278" y="14077"/>
                  </a:lnTo>
                  <a:lnTo>
                    <a:pt x="3247" y="13930"/>
                  </a:lnTo>
                  <a:lnTo>
                    <a:pt x="3212" y="13782"/>
                  </a:lnTo>
                  <a:lnTo>
                    <a:pt x="3171" y="13638"/>
                  </a:lnTo>
                  <a:lnTo>
                    <a:pt x="3125" y="13497"/>
                  </a:lnTo>
                  <a:lnTo>
                    <a:pt x="3073" y="13359"/>
                  </a:lnTo>
                  <a:lnTo>
                    <a:pt x="3015" y="13225"/>
                  </a:lnTo>
                  <a:lnTo>
                    <a:pt x="2952" y="13093"/>
                  </a:lnTo>
                  <a:lnTo>
                    <a:pt x="2884" y="12964"/>
                  </a:lnTo>
                  <a:lnTo>
                    <a:pt x="2810" y="12839"/>
                  </a:lnTo>
                  <a:lnTo>
                    <a:pt x="2733" y="12717"/>
                  </a:lnTo>
                  <a:lnTo>
                    <a:pt x="2650" y="12598"/>
                  </a:lnTo>
                  <a:lnTo>
                    <a:pt x="2563" y="12482"/>
                  </a:lnTo>
                  <a:lnTo>
                    <a:pt x="2472" y="12369"/>
                  </a:lnTo>
                  <a:lnTo>
                    <a:pt x="2376" y="12258"/>
                  </a:lnTo>
                  <a:lnTo>
                    <a:pt x="2276" y="12152"/>
                  </a:lnTo>
                  <a:lnTo>
                    <a:pt x="2173" y="12047"/>
                  </a:lnTo>
                  <a:lnTo>
                    <a:pt x="2066" y="11946"/>
                  </a:lnTo>
                  <a:lnTo>
                    <a:pt x="1955" y="11847"/>
                  </a:lnTo>
                  <a:lnTo>
                    <a:pt x="1841" y="11751"/>
                  </a:lnTo>
                  <a:lnTo>
                    <a:pt x="1724" y="11658"/>
                  </a:lnTo>
                  <a:lnTo>
                    <a:pt x="1605" y="11568"/>
                  </a:lnTo>
                  <a:lnTo>
                    <a:pt x="1482" y="11480"/>
                  </a:lnTo>
                  <a:lnTo>
                    <a:pt x="1357" y="11395"/>
                  </a:lnTo>
                  <a:lnTo>
                    <a:pt x="1229" y="11313"/>
                  </a:lnTo>
                  <a:lnTo>
                    <a:pt x="1100" y="11233"/>
                  </a:lnTo>
                  <a:lnTo>
                    <a:pt x="967" y="11157"/>
                  </a:lnTo>
                  <a:lnTo>
                    <a:pt x="833" y="11081"/>
                  </a:lnTo>
                  <a:lnTo>
                    <a:pt x="698" y="11010"/>
                  </a:lnTo>
                  <a:lnTo>
                    <a:pt x="561" y="10940"/>
                  </a:lnTo>
                  <a:lnTo>
                    <a:pt x="422" y="10873"/>
                  </a:lnTo>
                  <a:lnTo>
                    <a:pt x="283" y="10809"/>
                  </a:lnTo>
                  <a:lnTo>
                    <a:pt x="142" y="10747"/>
                  </a:lnTo>
                  <a:lnTo>
                    <a:pt x="0" y="10687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95" name="Freeform 283">
              <a:extLst>
                <a:ext uri="{FF2B5EF4-FFF2-40B4-BE49-F238E27FC236}">
                  <a16:creationId xmlns:a16="http://schemas.microsoft.com/office/drawing/2014/main" id="{2E812845-70FF-8512-52CC-98ECF59EC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9" y="2667"/>
              <a:ext cx="196" cy="115"/>
            </a:xfrm>
            <a:custGeom>
              <a:avLst/>
              <a:gdLst>
                <a:gd name="T0" fmla="*/ 20 w 2938"/>
                <a:gd name="T1" fmla="*/ 125 h 1725"/>
                <a:gd name="T2" fmla="*/ 4 w 2938"/>
                <a:gd name="T3" fmla="*/ 108 h 1725"/>
                <a:gd name="T4" fmla="*/ 0 w 2938"/>
                <a:gd name="T5" fmla="*/ 80 h 1725"/>
                <a:gd name="T6" fmla="*/ 14 w 2938"/>
                <a:gd name="T7" fmla="*/ 37 h 1725"/>
                <a:gd name="T8" fmla="*/ 35 w 2938"/>
                <a:gd name="T9" fmla="*/ 9 h 1725"/>
                <a:gd name="T10" fmla="*/ 58 w 2938"/>
                <a:gd name="T11" fmla="*/ 0 h 1725"/>
                <a:gd name="T12" fmla="*/ 88 w 2938"/>
                <a:gd name="T13" fmla="*/ 6 h 1725"/>
                <a:gd name="T14" fmla="*/ 131 w 2938"/>
                <a:gd name="T15" fmla="*/ 23 h 1725"/>
                <a:gd name="T16" fmla="*/ 283 w 2938"/>
                <a:gd name="T17" fmla="*/ 94 h 1725"/>
                <a:gd name="T18" fmla="*/ 511 w 2938"/>
                <a:gd name="T19" fmla="*/ 227 h 1725"/>
                <a:gd name="T20" fmla="*/ 726 w 2938"/>
                <a:gd name="T21" fmla="*/ 376 h 1725"/>
                <a:gd name="T22" fmla="*/ 934 w 2938"/>
                <a:gd name="T23" fmla="*/ 535 h 1725"/>
                <a:gd name="T24" fmla="*/ 801 w 2938"/>
                <a:gd name="T25" fmla="*/ 606 h 1725"/>
                <a:gd name="T26" fmla="*/ 598 w 2938"/>
                <a:gd name="T27" fmla="*/ 453 h 1725"/>
                <a:gd name="T28" fmla="*/ 388 w 2938"/>
                <a:gd name="T29" fmla="*/ 312 h 1725"/>
                <a:gd name="T30" fmla="*/ 165 w 2938"/>
                <a:gd name="T31" fmla="*/ 190 h 1725"/>
                <a:gd name="T32" fmla="*/ 48 w 2938"/>
                <a:gd name="T33" fmla="*/ 139 h 1725"/>
                <a:gd name="T34" fmla="*/ 1159 w 2938"/>
                <a:gd name="T35" fmla="*/ 709 h 1725"/>
                <a:gd name="T36" fmla="*/ 1333 w 2938"/>
                <a:gd name="T37" fmla="*/ 836 h 1725"/>
                <a:gd name="T38" fmla="*/ 1513 w 2938"/>
                <a:gd name="T39" fmla="*/ 953 h 1725"/>
                <a:gd name="T40" fmla="*/ 1700 w 2938"/>
                <a:gd name="T41" fmla="*/ 1052 h 1725"/>
                <a:gd name="T42" fmla="*/ 1897 w 2938"/>
                <a:gd name="T43" fmla="*/ 1130 h 1725"/>
                <a:gd name="T44" fmla="*/ 2109 w 2938"/>
                <a:gd name="T45" fmla="*/ 1180 h 1725"/>
                <a:gd name="T46" fmla="*/ 2336 w 2938"/>
                <a:gd name="T47" fmla="*/ 1197 h 1725"/>
                <a:gd name="T48" fmla="*/ 2584 w 2938"/>
                <a:gd name="T49" fmla="*/ 1177 h 1725"/>
                <a:gd name="T50" fmla="*/ 2402 w 2938"/>
                <a:gd name="T51" fmla="*/ 1334 h 1725"/>
                <a:gd name="T52" fmla="*/ 2151 w 2938"/>
                <a:gd name="T53" fmla="*/ 1326 h 1725"/>
                <a:gd name="T54" fmla="*/ 1920 w 2938"/>
                <a:gd name="T55" fmla="*/ 1282 h 1725"/>
                <a:gd name="T56" fmla="*/ 1706 w 2938"/>
                <a:gd name="T57" fmla="*/ 1208 h 1725"/>
                <a:gd name="T58" fmla="*/ 1505 w 2938"/>
                <a:gd name="T59" fmla="*/ 1110 h 1725"/>
                <a:gd name="T60" fmla="*/ 1313 w 2938"/>
                <a:gd name="T61" fmla="*/ 991 h 1725"/>
                <a:gd name="T62" fmla="*/ 1128 w 2938"/>
                <a:gd name="T63" fmla="*/ 859 h 1725"/>
                <a:gd name="T64" fmla="*/ 986 w 2938"/>
                <a:gd name="T65" fmla="*/ 574 h 1725"/>
                <a:gd name="T66" fmla="*/ 2608 w 2938"/>
                <a:gd name="T67" fmla="*/ 1313 h 1725"/>
                <a:gd name="T68" fmla="*/ 2641 w 2938"/>
                <a:gd name="T69" fmla="*/ 1171 h 1725"/>
                <a:gd name="T70" fmla="*/ 2679 w 2938"/>
                <a:gd name="T71" fmla="*/ 1175 h 1725"/>
                <a:gd name="T72" fmla="*/ 2711 w 2938"/>
                <a:gd name="T73" fmla="*/ 1186 h 1725"/>
                <a:gd name="T74" fmla="*/ 2741 w 2938"/>
                <a:gd name="T75" fmla="*/ 1210 h 1725"/>
                <a:gd name="T76" fmla="*/ 2774 w 2938"/>
                <a:gd name="T77" fmla="*/ 1266 h 1725"/>
                <a:gd name="T78" fmla="*/ 2652 w 2938"/>
                <a:gd name="T79" fmla="*/ 1348 h 1725"/>
                <a:gd name="T80" fmla="*/ 2640 w 2938"/>
                <a:gd name="T81" fmla="*/ 1319 h 1725"/>
                <a:gd name="T82" fmla="*/ 2608 w 2938"/>
                <a:gd name="T83" fmla="*/ 1313 h 1725"/>
                <a:gd name="T84" fmla="*/ 2794 w 2938"/>
                <a:gd name="T85" fmla="*/ 1356 h 1725"/>
                <a:gd name="T86" fmla="*/ 2659 w 2938"/>
                <a:gd name="T87" fmla="*/ 1393 h 1725"/>
                <a:gd name="T88" fmla="*/ 2788 w 2938"/>
                <a:gd name="T89" fmla="*/ 1320 h 1725"/>
                <a:gd name="T90" fmla="*/ 2809 w 2938"/>
                <a:gd name="T91" fmla="*/ 1466 h 1725"/>
                <a:gd name="T92" fmla="*/ 2826 w 2938"/>
                <a:gd name="T93" fmla="*/ 1520 h 1725"/>
                <a:gd name="T94" fmla="*/ 2855 w 2938"/>
                <a:gd name="T95" fmla="*/ 1563 h 1725"/>
                <a:gd name="T96" fmla="*/ 2838 w 2938"/>
                <a:gd name="T97" fmla="*/ 1714 h 1725"/>
                <a:gd name="T98" fmla="*/ 2788 w 2938"/>
                <a:gd name="T99" fmla="*/ 1688 h 1725"/>
                <a:gd name="T100" fmla="*/ 2749 w 2938"/>
                <a:gd name="T101" fmla="*/ 1658 h 1725"/>
                <a:gd name="T102" fmla="*/ 2720 w 2938"/>
                <a:gd name="T103" fmla="*/ 1621 h 1725"/>
                <a:gd name="T104" fmla="*/ 2683 w 2938"/>
                <a:gd name="T105" fmla="*/ 1540 h 1725"/>
                <a:gd name="T106" fmla="*/ 2661 w 2938"/>
                <a:gd name="T107" fmla="*/ 1410 h 1725"/>
                <a:gd name="T108" fmla="*/ 2913 w 2938"/>
                <a:gd name="T109" fmla="*/ 1596 h 1725"/>
                <a:gd name="T110" fmla="*/ 2930 w 2938"/>
                <a:gd name="T111" fmla="*/ 1611 h 1725"/>
                <a:gd name="T112" fmla="*/ 2938 w 2938"/>
                <a:gd name="T113" fmla="*/ 1636 h 1725"/>
                <a:gd name="T114" fmla="*/ 2928 w 2938"/>
                <a:gd name="T115" fmla="*/ 1675 h 1725"/>
                <a:gd name="T116" fmla="*/ 2908 w 2938"/>
                <a:gd name="T117" fmla="*/ 1711 h 1725"/>
                <a:gd name="T118" fmla="*/ 2886 w 2938"/>
                <a:gd name="T119" fmla="*/ 1724 h 1725"/>
                <a:gd name="T120" fmla="*/ 2862 w 2938"/>
                <a:gd name="T121" fmla="*/ 1723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38" h="1725">
                  <a:moveTo>
                    <a:pt x="48" y="139"/>
                  </a:moveTo>
                  <a:lnTo>
                    <a:pt x="36" y="134"/>
                  </a:lnTo>
                  <a:lnTo>
                    <a:pt x="25" y="128"/>
                  </a:lnTo>
                  <a:lnTo>
                    <a:pt x="20" y="125"/>
                  </a:lnTo>
                  <a:lnTo>
                    <a:pt x="14" y="122"/>
                  </a:lnTo>
                  <a:lnTo>
                    <a:pt x="10" y="118"/>
                  </a:lnTo>
                  <a:lnTo>
                    <a:pt x="7" y="113"/>
                  </a:lnTo>
                  <a:lnTo>
                    <a:pt x="4" y="108"/>
                  </a:lnTo>
                  <a:lnTo>
                    <a:pt x="2" y="103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2" y="71"/>
                  </a:lnTo>
                  <a:lnTo>
                    <a:pt x="5" y="60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0" y="28"/>
                  </a:lnTo>
                  <a:lnTo>
                    <a:pt x="25" y="20"/>
                  </a:lnTo>
                  <a:lnTo>
                    <a:pt x="30" y="14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6" y="2"/>
                  </a:lnTo>
                  <a:lnTo>
                    <a:pt x="52" y="1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9" y="1"/>
                  </a:lnTo>
                  <a:lnTo>
                    <a:pt x="76" y="2"/>
                  </a:lnTo>
                  <a:lnTo>
                    <a:pt x="88" y="6"/>
                  </a:lnTo>
                  <a:lnTo>
                    <a:pt x="100" y="10"/>
                  </a:lnTo>
                  <a:lnTo>
                    <a:pt x="48" y="139"/>
                  </a:lnTo>
                  <a:close/>
                  <a:moveTo>
                    <a:pt x="100" y="10"/>
                  </a:moveTo>
                  <a:lnTo>
                    <a:pt x="131" y="23"/>
                  </a:lnTo>
                  <a:lnTo>
                    <a:pt x="162" y="36"/>
                  </a:lnTo>
                  <a:lnTo>
                    <a:pt x="192" y="51"/>
                  </a:lnTo>
                  <a:lnTo>
                    <a:pt x="223" y="64"/>
                  </a:lnTo>
                  <a:lnTo>
                    <a:pt x="283" y="94"/>
                  </a:lnTo>
                  <a:lnTo>
                    <a:pt x="341" y="125"/>
                  </a:lnTo>
                  <a:lnTo>
                    <a:pt x="399" y="157"/>
                  </a:lnTo>
                  <a:lnTo>
                    <a:pt x="455" y="192"/>
                  </a:lnTo>
                  <a:lnTo>
                    <a:pt x="511" y="227"/>
                  </a:lnTo>
                  <a:lnTo>
                    <a:pt x="566" y="263"/>
                  </a:lnTo>
                  <a:lnTo>
                    <a:pt x="620" y="300"/>
                  </a:lnTo>
                  <a:lnTo>
                    <a:pt x="674" y="337"/>
                  </a:lnTo>
                  <a:lnTo>
                    <a:pt x="726" y="376"/>
                  </a:lnTo>
                  <a:lnTo>
                    <a:pt x="779" y="416"/>
                  </a:lnTo>
                  <a:lnTo>
                    <a:pt x="831" y="454"/>
                  </a:lnTo>
                  <a:lnTo>
                    <a:pt x="883" y="495"/>
                  </a:lnTo>
                  <a:lnTo>
                    <a:pt x="934" y="535"/>
                  </a:lnTo>
                  <a:lnTo>
                    <a:pt x="986" y="574"/>
                  </a:lnTo>
                  <a:lnTo>
                    <a:pt x="900" y="683"/>
                  </a:lnTo>
                  <a:lnTo>
                    <a:pt x="851" y="645"/>
                  </a:lnTo>
                  <a:lnTo>
                    <a:pt x="801" y="606"/>
                  </a:lnTo>
                  <a:lnTo>
                    <a:pt x="751" y="567"/>
                  </a:lnTo>
                  <a:lnTo>
                    <a:pt x="700" y="529"/>
                  </a:lnTo>
                  <a:lnTo>
                    <a:pt x="649" y="491"/>
                  </a:lnTo>
                  <a:lnTo>
                    <a:pt x="598" y="453"/>
                  </a:lnTo>
                  <a:lnTo>
                    <a:pt x="546" y="417"/>
                  </a:lnTo>
                  <a:lnTo>
                    <a:pt x="494" y="381"/>
                  </a:lnTo>
                  <a:lnTo>
                    <a:pt x="441" y="347"/>
                  </a:lnTo>
                  <a:lnTo>
                    <a:pt x="388" y="312"/>
                  </a:lnTo>
                  <a:lnTo>
                    <a:pt x="333" y="279"/>
                  </a:lnTo>
                  <a:lnTo>
                    <a:pt x="278" y="248"/>
                  </a:lnTo>
                  <a:lnTo>
                    <a:pt x="222" y="218"/>
                  </a:lnTo>
                  <a:lnTo>
                    <a:pt x="165" y="190"/>
                  </a:lnTo>
                  <a:lnTo>
                    <a:pt x="137" y="177"/>
                  </a:lnTo>
                  <a:lnTo>
                    <a:pt x="107" y="164"/>
                  </a:lnTo>
                  <a:lnTo>
                    <a:pt x="78" y="151"/>
                  </a:lnTo>
                  <a:lnTo>
                    <a:pt x="48" y="139"/>
                  </a:lnTo>
                  <a:lnTo>
                    <a:pt x="100" y="10"/>
                  </a:lnTo>
                  <a:close/>
                  <a:moveTo>
                    <a:pt x="986" y="574"/>
                  </a:moveTo>
                  <a:lnTo>
                    <a:pt x="1072" y="643"/>
                  </a:lnTo>
                  <a:lnTo>
                    <a:pt x="1159" y="709"/>
                  </a:lnTo>
                  <a:lnTo>
                    <a:pt x="1201" y="741"/>
                  </a:lnTo>
                  <a:lnTo>
                    <a:pt x="1245" y="774"/>
                  </a:lnTo>
                  <a:lnTo>
                    <a:pt x="1289" y="805"/>
                  </a:lnTo>
                  <a:lnTo>
                    <a:pt x="1333" y="836"/>
                  </a:lnTo>
                  <a:lnTo>
                    <a:pt x="1377" y="866"/>
                  </a:lnTo>
                  <a:lnTo>
                    <a:pt x="1422" y="896"/>
                  </a:lnTo>
                  <a:lnTo>
                    <a:pt x="1467" y="924"/>
                  </a:lnTo>
                  <a:lnTo>
                    <a:pt x="1513" y="953"/>
                  </a:lnTo>
                  <a:lnTo>
                    <a:pt x="1558" y="979"/>
                  </a:lnTo>
                  <a:lnTo>
                    <a:pt x="1605" y="1005"/>
                  </a:lnTo>
                  <a:lnTo>
                    <a:pt x="1652" y="1029"/>
                  </a:lnTo>
                  <a:lnTo>
                    <a:pt x="1700" y="1052"/>
                  </a:lnTo>
                  <a:lnTo>
                    <a:pt x="1748" y="1074"/>
                  </a:lnTo>
                  <a:lnTo>
                    <a:pt x="1797" y="1094"/>
                  </a:lnTo>
                  <a:lnTo>
                    <a:pt x="1846" y="1113"/>
                  </a:lnTo>
                  <a:lnTo>
                    <a:pt x="1897" y="1130"/>
                  </a:lnTo>
                  <a:lnTo>
                    <a:pt x="1949" y="1145"/>
                  </a:lnTo>
                  <a:lnTo>
                    <a:pt x="2001" y="1158"/>
                  </a:lnTo>
                  <a:lnTo>
                    <a:pt x="2055" y="1170"/>
                  </a:lnTo>
                  <a:lnTo>
                    <a:pt x="2109" y="1180"/>
                  </a:lnTo>
                  <a:lnTo>
                    <a:pt x="2164" y="1187"/>
                  </a:lnTo>
                  <a:lnTo>
                    <a:pt x="2221" y="1193"/>
                  </a:lnTo>
                  <a:lnTo>
                    <a:pt x="2277" y="1196"/>
                  </a:lnTo>
                  <a:lnTo>
                    <a:pt x="2336" y="1197"/>
                  </a:lnTo>
                  <a:lnTo>
                    <a:pt x="2396" y="1196"/>
                  </a:lnTo>
                  <a:lnTo>
                    <a:pt x="2458" y="1192"/>
                  </a:lnTo>
                  <a:lnTo>
                    <a:pt x="2520" y="1186"/>
                  </a:lnTo>
                  <a:lnTo>
                    <a:pt x="2584" y="1177"/>
                  </a:lnTo>
                  <a:lnTo>
                    <a:pt x="2605" y="1313"/>
                  </a:lnTo>
                  <a:lnTo>
                    <a:pt x="2536" y="1323"/>
                  </a:lnTo>
                  <a:lnTo>
                    <a:pt x="2468" y="1330"/>
                  </a:lnTo>
                  <a:lnTo>
                    <a:pt x="2402" y="1334"/>
                  </a:lnTo>
                  <a:lnTo>
                    <a:pt x="2338" y="1336"/>
                  </a:lnTo>
                  <a:lnTo>
                    <a:pt x="2274" y="1335"/>
                  </a:lnTo>
                  <a:lnTo>
                    <a:pt x="2212" y="1332"/>
                  </a:lnTo>
                  <a:lnTo>
                    <a:pt x="2151" y="1326"/>
                  </a:lnTo>
                  <a:lnTo>
                    <a:pt x="2092" y="1318"/>
                  </a:lnTo>
                  <a:lnTo>
                    <a:pt x="2033" y="1309"/>
                  </a:lnTo>
                  <a:lnTo>
                    <a:pt x="1976" y="1297"/>
                  </a:lnTo>
                  <a:lnTo>
                    <a:pt x="1920" y="1282"/>
                  </a:lnTo>
                  <a:lnTo>
                    <a:pt x="1866" y="1266"/>
                  </a:lnTo>
                  <a:lnTo>
                    <a:pt x="1812" y="1249"/>
                  </a:lnTo>
                  <a:lnTo>
                    <a:pt x="1759" y="1230"/>
                  </a:lnTo>
                  <a:lnTo>
                    <a:pt x="1706" y="1208"/>
                  </a:lnTo>
                  <a:lnTo>
                    <a:pt x="1655" y="1186"/>
                  </a:lnTo>
                  <a:lnTo>
                    <a:pt x="1604" y="1161"/>
                  </a:lnTo>
                  <a:lnTo>
                    <a:pt x="1554" y="1136"/>
                  </a:lnTo>
                  <a:lnTo>
                    <a:pt x="1505" y="1110"/>
                  </a:lnTo>
                  <a:lnTo>
                    <a:pt x="1456" y="1081"/>
                  </a:lnTo>
                  <a:lnTo>
                    <a:pt x="1408" y="1052"/>
                  </a:lnTo>
                  <a:lnTo>
                    <a:pt x="1360" y="1022"/>
                  </a:lnTo>
                  <a:lnTo>
                    <a:pt x="1313" y="991"/>
                  </a:lnTo>
                  <a:lnTo>
                    <a:pt x="1267" y="959"/>
                  </a:lnTo>
                  <a:lnTo>
                    <a:pt x="1220" y="926"/>
                  </a:lnTo>
                  <a:lnTo>
                    <a:pt x="1174" y="893"/>
                  </a:lnTo>
                  <a:lnTo>
                    <a:pt x="1128" y="859"/>
                  </a:lnTo>
                  <a:lnTo>
                    <a:pt x="1082" y="825"/>
                  </a:lnTo>
                  <a:lnTo>
                    <a:pt x="991" y="755"/>
                  </a:lnTo>
                  <a:lnTo>
                    <a:pt x="900" y="683"/>
                  </a:lnTo>
                  <a:lnTo>
                    <a:pt x="986" y="574"/>
                  </a:lnTo>
                  <a:close/>
                  <a:moveTo>
                    <a:pt x="2608" y="1313"/>
                  </a:moveTo>
                  <a:lnTo>
                    <a:pt x="2605" y="1313"/>
                  </a:lnTo>
                  <a:lnTo>
                    <a:pt x="2594" y="1245"/>
                  </a:lnTo>
                  <a:lnTo>
                    <a:pt x="2608" y="1313"/>
                  </a:lnTo>
                  <a:close/>
                  <a:moveTo>
                    <a:pt x="2581" y="1177"/>
                  </a:moveTo>
                  <a:lnTo>
                    <a:pt x="2606" y="1173"/>
                  </a:lnTo>
                  <a:lnTo>
                    <a:pt x="2629" y="1171"/>
                  </a:lnTo>
                  <a:lnTo>
                    <a:pt x="2641" y="1171"/>
                  </a:lnTo>
                  <a:lnTo>
                    <a:pt x="2651" y="1171"/>
                  </a:lnTo>
                  <a:lnTo>
                    <a:pt x="2661" y="1172"/>
                  </a:lnTo>
                  <a:lnTo>
                    <a:pt x="2670" y="1173"/>
                  </a:lnTo>
                  <a:lnTo>
                    <a:pt x="2679" y="1175"/>
                  </a:lnTo>
                  <a:lnTo>
                    <a:pt x="2687" y="1177"/>
                  </a:lnTo>
                  <a:lnTo>
                    <a:pt x="2696" y="1179"/>
                  </a:lnTo>
                  <a:lnTo>
                    <a:pt x="2704" y="1183"/>
                  </a:lnTo>
                  <a:lnTo>
                    <a:pt x="2711" y="1186"/>
                  </a:lnTo>
                  <a:lnTo>
                    <a:pt x="2718" y="1190"/>
                  </a:lnTo>
                  <a:lnTo>
                    <a:pt x="2724" y="1194"/>
                  </a:lnTo>
                  <a:lnTo>
                    <a:pt x="2730" y="1199"/>
                  </a:lnTo>
                  <a:lnTo>
                    <a:pt x="2741" y="1210"/>
                  </a:lnTo>
                  <a:lnTo>
                    <a:pt x="2751" y="1221"/>
                  </a:lnTo>
                  <a:lnTo>
                    <a:pt x="2760" y="1236"/>
                  </a:lnTo>
                  <a:lnTo>
                    <a:pt x="2767" y="1250"/>
                  </a:lnTo>
                  <a:lnTo>
                    <a:pt x="2774" y="1266"/>
                  </a:lnTo>
                  <a:lnTo>
                    <a:pt x="2779" y="1283"/>
                  </a:lnTo>
                  <a:lnTo>
                    <a:pt x="2784" y="1302"/>
                  </a:lnTo>
                  <a:lnTo>
                    <a:pt x="2788" y="1320"/>
                  </a:lnTo>
                  <a:lnTo>
                    <a:pt x="2652" y="1348"/>
                  </a:lnTo>
                  <a:lnTo>
                    <a:pt x="2650" y="1338"/>
                  </a:lnTo>
                  <a:lnTo>
                    <a:pt x="2648" y="1331"/>
                  </a:lnTo>
                  <a:lnTo>
                    <a:pt x="2644" y="1324"/>
                  </a:lnTo>
                  <a:lnTo>
                    <a:pt x="2640" y="1319"/>
                  </a:lnTo>
                  <a:lnTo>
                    <a:pt x="2633" y="1315"/>
                  </a:lnTo>
                  <a:lnTo>
                    <a:pt x="2626" y="1312"/>
                  </a:lnTo>
                  <a:lnTo>
                    <a:pt x="2618" y="1312"/>
                  </a:lnTo>
                  <a:lnTo>
                    <a:pt x="2608" y="1313"/>
                  </a:lnTo>
                  <a:lnTo>
                    <a:pt x="2581" y="1177"/>
                  </a:lnTo>
                  <a:close/>
                  <a:moveTo>
                    <a:pt x="2788" y="1320"/>
                  </a:moveTo>
                  <a:lnTo>
                    <a:pt x="2791" y="1337"/>
                  </a:lnTo>
                  <a:lnTo>
                    <a:pt x="2794" y="1356"/>
                  </a:lnTo>
                  <a:lnTo>
                    <a:pt x="2796" y="1375"/>
                  </a:lnTo>
                  <a:lnTo>
                    <a:pt x="2798" y="1394"/>
                  </a:lnTo>
                  <a:lnTo>
                    <a:pt x="2661" y="1410"/>
                  </a:lnTo>
                  <a:lnTo>
                    <a:pt x="2659" y="1393"/>
                  </a:lnTo>
                  <a:lnTo>
                    <a:pt x="2657" y="1377"/>
                  </a:lnTo>
                  <a:lnTo>
                    <a:pt x="2655" y="1362"/>
                  </a:lnTo>
                  <a:lnTo>
                    <a:pt x="2652" y="1348"/>
                  </a:lnTo>
                  <a:lnTo>
                    <a:pt x="2788" y="1320"/>
                  </a:lnTo>
                  <a:close/>
                  <a:moveTo>
                    <a:pt x="2798" y="1394"/>
                  </a:moveTo>
                  <a:lnTo>
                    <a:pt x="2802" y="1423"/>
                  </a:lnTo>
                  <a:lnTo>
                    <a:pt x="2806" y="1451"/>
                  </a:lnTo>
                  <a:lnTo>
                    <a:pt x="2809" y="1466"/>
                  </a:lnTo>
                  <a:lnTo>
                    <a:pt x="2812" y="1480"/>
                  </a:lnTo>
                  <a:lnTo>
                    <a:pt x="2817" y="1494"/>
                  </a:lnTo>
                  <a:lnTo>
                    <a:pt x="2821" y="1507"/>
                  </a:lnTo>
                  <a:lnTo>
                    <a:pt x="2826" y="1520"/>
                  </a:lnTo>
                  <a:lnTo>
                    <a:pt x="2832" y="1532"/>
                  </a:lnTo>
                  <a:lnTo>
                    <a:pt x="2839" y="1544"/>
                  </a:lnTo>
                  <a:lnTo>
                    <a:pt x="2846" y="1554"/>
                  </a:lnTo>
                  <a:lnTo>
                    <a:pt x="2855" y="1563"/>
                  </a:lnTo>
                  <a:lnTo>
                    <a:pt x="2865" y="1572"/>
                  </a:lnTo>
                  <a:lnTo>
                    <a:pt x="2877" y="1579"/>
                  </a:lnTo>
                  <a:lnTo>
                    <a:pt x="2890" y="1586"/>
                  </a:lnTo>
                  <a:lnTo>
                    <a:pt x="2838" y="1714"/>
                  </a:lnTo>
                  <a:lnTo>
                    <a:pt x="2825" y="1709"/>
                  </a:lnTo>
                  <a:lnTo>
                    <a:pt x="2812" y="1703"/>
                  </a:lnTo>
                  <a:lnTo>
                    <a:pt x="2800" y="1695"/>
                  </a:lnTo>
                  <a:lnTo>
                    <a:pt x="2788" y="1688"/>
                  </a:lnTo>
                  <a:lnTo>
                    <a:pt x="2778" y="1681"/>
                  </a:lnTo>
                  <a:lnTo>
                    <a:pt x="2768" y="1674"/>
                  </a:lnTo>
                  <a:lnTo>
                    <a:pt x="2759" y="1666"/>
                  </a:lnTo>
                  <a:lnTo>
                    <a:pt x="2749" y="1658"/>
                  </a:lnTo>
                  <a:lnTo>
                    <a:pt x="2741" y="1649"/>
                  </a:lnTo>
                  <a:lnTo>
                    <a:pt x="2734" y="1639"/>
                  </a:lnTo>
                  <a:lnTo>
                    <a:pt x="2727" y="1631"/>
                  </a:lnTo>
                  <a:lnTo>
                    <a:pt x="2720" y="1621"/>
                  </a:lnTo>
                  <a:lnTo>
                    <a:pt x="2709" y="1602"/>
                  </a:lnTo>
                  <a:lnTo>
                    <a:pt x="2699" y="1583"/>
                  </a:lnTo>
                  <a:lnTo>
                    <a:pt x="2690" y="1561"/>
                  </a:lnTo>
                  <a:lnTo>
                    <a:pt x="2683" y="1540"/>
                  </a:lnTo>
                  <a:lnTo>
                    <a:pt x="2678" y="1518"/>
                  </a:lnTo>
                  <a:lnTo>
                    <a:pt x="2673" y="1497"/>
                  </a:lnTo>
                  <a:lnTo>
                    <a:pt x="2666" y="1453"/>
                  </a:lnTo>
                  <a:lnTo>
                    <a:pt x="2661" y="1410"/>
                  </a:lnTo>
                  <a:lnTo>
                    <a:pt x="2798" y="1394"/>
                  </a:lnTo>
                  <a:close/>
                  <a:moveTo>
                    <a:pt x="2890" y="1586"/>
                  </a:moveTo>
                  <a:lnTo>
                    <a:pt x="2902" y="1591"/>
                  </a:lnTo>
                  <a:lnTo>
                    <a:pt x="2913" y="1596"/>
                  </a:lnTo>
                  <a:lnTo>
                    <a:pt x="2918" y="1599"/>
                  </a:lnTo>
                  <a:lnTo>
                    <a:pt x="2923" y="1603"/>
                  </a:lnTo>
                  <a:lnTo>
                    <a:pt x="2927" y="1607"/>
                  </a:lnTo>
                  <a:lnTo>
                    <a:pt x="2930" y="1611"/>
                  </a:lnTo>
                  <a:lnTo>
                    <a:pt x="2934" y="1616"/>
                  </a:lnTo>
                  <a:lnTo>
                    <a:pt x="2937" y="1622"/>
                  </a:lnTo>
                  <a:lnTo>
                    <a:pt x="2938" y="1629"/>
                  </a:lnTo>
                  <a:lnTo>
                    <a:pt x="2938" y="1636"/>
                  </a:lnTo>
                  <a:lnTo>
                    <a:pt x="2938" y="1645"/>
                  </a:lnTo>
                  <a:lnTo>
                    <a:pt x="2936" y="1654"/>
                  </a:lnTo>
                  <a:lnTo>
                    <a:pt x="2932" y="1664"/>
                  </a:lnTo>
                  <a:lnTo>
                    <a:pt x="2928" y="1675"/>
                  </a:lnTo>
                  <a:lnTo>
                    <a:pt x="2923" y="1687"/>
                  </a:lnTo>
                  <a:lnTo>
                    <a:pt x="2918" y="1696"/>
                  </a:lnTo>
                  <a:lnTo>
                    <a:pt x="2913" y="1705"/>
                  </a:lnTo>
                  <a:lnTo>
                    <a:pt x="2908" y="1711"/>
                  </a:lnTo>
                  <a:lnTo>
                    <a:pt x="2903" y="1716"/>
                  </a:lnTo>
                  <a:lnTo>
                    <a:pt x="2897" y="1720"/>
                  </a:lnTo>
                  <a:lnTo>
                    <a:pt x="2892" y="1722"/>
                  </a:lnTo>
                  <a:lnTo>
                    <a:pt x="2886" y="1724"/>
                  </a:lnTo>
                  <a:lnTo>
                    <a:pt x="2880" y="1725"/>
                  </a:lnTo>
                  <a:lnTo>
                    <a:pt x="2875" y="1725"/>
                  </a:lnTo>
                  <a:lnTo>
                    <a:pt x="2868" y="1724"/>
                  </a:lnTo>
                  <a:lnTo>
                    <a:pt x="2862" y="1723"/>
                  </a:lnTo>
                  <a:lnTo>
                    <a:pt x="2850" y="1719"/>
                  </a:lnTo>
                  <a:lnTo>
                    <a:pt x="2838" y="1714"/>
                  </a:lnTo>
                  <a:lnTo>
                    <a:pt x="2890" y="1586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96" name="Freeform 284">
              <a:extLst>
                <a:ext uri="{FF2B5EF4-FFF2-40B4-BE49-F238E27FC236}">
                  <a16:creationId xmlns:a16="http://schemas.microsoft.com/office/drawing/2014/main" id="{696F5219-CBBF-4244-E2D2-C250A2C0FE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" y="2773"/>
              <a:ext cx="156" cy="127"/>
            </a:xfrm>
            <a:custGeom>
              <a:avLst/>
              <a:gdLst>
                <a:gd name="T0" fmla="*/ 44 w 2351"/>
                <a:gd name="T1" fmla="*/ 138 h 1902"/>
                <a:gd name="T2" fmla="*/ 26 w 2351"/>
                <a:gd name="T3" fmla="*/ 134 h 1902"/>
                <a:gd name="T4" fmla="*/ 12 w 2351"/>
                <a:gd name="T5" fmla="*/ 123 h 1902"/>
                <a:gd name="T6" fmla="*/ 3 w 2351"/>
                <a:gd name="T7" fmla="*/ 102 h 1902"/>
                <a:gd name="T8" fmla="*/ 0 w 2351"/>
                <a:gd name="T9" fmla="*/ 70 h 1902"/>
                <a:gd name="T10" fmla="*/ 3 w 2351"/>
                <a:gd name="T11" fmla="*/ 38 h 1902"/>
                <a:gd name="T12" fmla="*/ 12 w 2351"/>
                <a:gd name="T13" fmla="*/ 18 h 1902"/>
                <a:gd name="T14" fmla="*/ 26 w 2351"/>
                <a:gd name="T15" fmla="*/ 7 h 1902"/>
                <a:gd name="T16" fmla="*/ 44 w 2351"/>
                <a:gd name="T17" fmla="*/ 1 h 1902"/>
                <a:gd name="T18" fmla="*/ 69 w 2351"/>
                <a:gd name="T19" fmla="*/ 139 h 1902"/>
                <a:gd name="T20" fmla="*/ 174 w 2351"/>
                <a:gd name="T21" fmla="*/ 1 h 1902"/>
                <a:gd name="T22" fmla="*/ 241 w 2351"/>
                <a:gd name="T23" fmla="*/ 6 h 1902"/>
                <a:gd name="T24" fmla="*/ 299 w 2351"/>
                <a:gd name="T25" fmla="*/ 17 h 1902"/>
                <a:gd name="T26" fmla="*/ 348 w 2351"/>
                <a:gd name="T27" fmla="*/ 35 h 1902"/>
                <a:gd name="T28" fmla="*/ 388 w 2351"/>
                <a:gd name="T29" fmla="*/ 66 h 1902"/>
                <a:gd name="T30" fmla="*/ 279 w 2351"/>
                <a:gd name="T31" fmla="*/ 156 h 1902"/>
                <a:gd name="T32" fmla="*/ 251 w 2351"/>
                <a:gd name="T33" fmla="*/ 147 h 1902"/>
                <a:gd name="T34" fmla="*/ 214 w 2351"/>
                <a:gd name="T35" fmla="*/ 142 h 1902"/>
                <a:gd name="T36" fmla="*/ 112 w 2351"/>
                <a:gd name="T37" fmla="*/ 139 h 1902"/>
                <a:gd name="T38" fmla="*/ 298 w 2351"/>
                <a:gd name="T39" fmla="*/ 170 h 1902"/>
                <a:gd name="T40" fmla="*/ 340 w 2351"/>
                <a:gd name="T41" fmla="*/ 114 h 1902"/>
                <a:gd name="T42" fmla="*/ 448 w 2351"/>
                <a:gd name="T43" fmla="*/ 111 h 1902"/>
                <a:gd name="T44" fmla="*/ 640 w 2351"/>
                <a:gd name="T45" fmla="*/ 264 h 1902"/>
                <a:gd name="T46" fmla="*/ 820 w 2351"/>
                <a:gd name="T47" fmla="*/ 417 h 1902"/>
                <a:gd name="T48" fmla="*/ 730 w 2351"/>
                <a:gd name="T49" fmla="*/ 522 h 1902"/>
                <a:gd name="T50" fmla="*/ 551 w 2351"/>
                <a:gd name="T51" fmla="*/ 371 h 1902"/>
                <a:gd name="T52" fmla="*/ 363 w 2351"/>
                <a:gd name="T53" fmla="*/ 220 h 1902"/>
                <a:gd name="T54" fmla="*/ 880 w 2351"/>
                <a:gd name="T55" fmla="*/ 467 h 1902"/>
                <a:gd name="T56" fmla="*/ 1057 w 2351"/>
                <a:gd name="T57" fmla="*/ 619 h 1902"/>
                <a:gd name="T58" fmla="*/ 1242 w 2351"/>
                <a:gd name="T59" fmla="*/ 769 h 1902"/>
                <a:gd name="T60" fmla="*/ 1287 w 2351"/>
                <a:gd name="T61" fmla="*/ 980 h 1902"/>
                <a:gd name="T62" fmla="*/ 1091 w 2351"/>
                <a:gd name="T63" fmla="*/ 826 h 1902"/>
                <a:gd name="T64" fmla="*/ 908 w 2351"/>
                <a:gd name="T65" fmla="*/ 674 h 1902"/>
                <a:gd name="T66" fmla="*/ 880 w 2351"/>
                <a:gd name="T67" fmla="*/ 467 h 1902"/>
                <a:gd name="T68" fmla="*/ 1287 w 2351"/>
                <a:gd name="T69" fmla="*/ 980 h 1902"/>
                <a:gd name="T70" fmla="*/ 1366 w 2351"/>
                <a:gd name="T71" fmla="*/ 866 h 1902"/>
                <a:gd name="T72" fmla="*/ 1464 w 2351"/>
                <a:gd name="T73" fmla="*/ 931 h 1902"/>
                <a:gd name="T74" fmla="*/ 1624 w 2351"/>
                <a:gd name="T75" fmla="*/ 1048 h 1902"/>
                <a:gd name="T76" fmla="*/ 1808 w 2351"/>
                <a:gd name="T77" fmla="*/ 1204 h 1902"/>
                <a:gd name="T78" fmla="*/ 1715 w 2351"/>
                <a:gd name="T79" fmla="*/ 1307 h 1902"/>
                <a:gd name="T80" fmla="*/ 1540 w 2351"/>
                <a:gd name="T81" fmla="*/ 1158 h 1902"/>
                <a:gd name="T82" fmla="*/ 1387 w 2351"/>
                <a:gd name="T83" fmla="*/ 1046 h 1902"/>
                <a:gd name="T84" fmla="*/ 1293 w 2351"/>
                <a:gd name="T85" fmla="*/ 984 h 1902"/>
                <a:gd name="T86" fmla="*/ 1929 w 2351"/>
                <a:gd name="T87" fmla="*/ 1319 h 1902"/>
                <a:gd name="T88" fmla="*/ 2107 w 2351"/>
                <a:gd name="T89" fmla="*/ 1510 h 1902"/>
                <a:gd name="T90" fmla="*/ 2276 w 2351"/>
                <a:gd name="T91" fmla="*/ 1713 h 1902"/>
                <a:gd name="T92" fmla="*/ 2167 w 2351"/>
                <a:gd name="T93" fmla="*/ 1799 h 1902"/>
                <a:gd name="T94" fmla="*/ 2005 w 2351"/>
                <a:gd name="T95" fmla="*/ 1602 h 1902"/>
                <a:gd name="T96" fmla="*/ 1832 w 2351"/>
                <a:gd name="T97" fmla="*/ 1417 h 1902"/>
                <a:gd name="T98" fmla="*/ 2330 w 2351"/>
                <a:gd name="T99" fmla="*/ 1784 h 1902"/>
                <a:gd name="T100" fmla="*/ 2346 w 2351"/>
                <a:gd name="T101" fmla="*/ 1810 h 1902"/>
                <a:gd name="T102" fmla="*/ 2351 w 2351"/>
                <a:gd name="T103" fmla="*/ 1827 h 1902"/>
                <a:gd name="T104" fmla="*/ 2347 w 2351"/>
                <a:gd name="T105" fmla="*/ 1846 h 1902"/>
                <a:gd name="T106" fmla="*/ 2333 w 2351"/>
                <a:gd name="T107" fmla="*/ 1866 h 1902"/>
                <a:gd name="T108" fmla="*/ 2306 w 2351"/>
                <a:gd name="T109" fmla="*/ 1887 h 1902"/>
                <a:gd name="T110" fmla="*/ 2280 w 2351"/>
                <a:gd name="T111" fmla="*/ 1900 h 1902"/>
                <a:gd name="T112" fmla="*/ 2260 w 2351"/>
                <a:gd name="T113" fmla="*/ 1902 h 1902"/>
                <a:gd name="T114" fmla="*/ 2245 w 2351"/>
                <a:gd name="T115" fmla="*/ 1894 h 1902"/>
                <a:gd name="T116" fmla="*/ 2227 w 2351"/>
                <a:gd name="T117" fmla="*/ 1877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51" h="1902">
                  <a:moveTo>
                    <a:pt x="69" y="139"/>
                  </a:moveTo>
                  <a:lnTo>
                    <a:pt x="56" y="139"/>
                  </a:lnTo>
                  <a:lnTo>
                    <a:pt x="44" y="138"/>
                  </a:lnTo>
                  <a:lnTo>
                    <a:pt x="37" y="137"/>
                  </a:lnTo>
                  <a:lnTo>
                    <a:pt x="31" y="136"/>
                  </a:lnTo>
                  <a:lnTo>
                    <a:pt x="26" y="134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3"/>
                  </a:lnTo>
                  <a:lnTo>
                    <a:pt x="9" y="116"/>
                  </a:lnTo>
                  <a:lnTo>
                    <a:pt x="6" y="110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7"/>
                  </a:lnTo>
                  <a:lnTo>
                    <a:pt x="1" y="47"/>
                  </a:lnTo>
                  <a:lnTo>
                    <a:pt x="3" y="38"/>
                  </a:lnTo>
                  <a:lnTo>
                    <a:pt x="6" y="30"/>
                  </a:lnTo>
                  <a:lnTo>
                    <a:pt x="9" y="23"/>
                  </a:lnTo>
                  <a:lnTo>
                    <a:pt x="12" y="18"/>
                  </a:lnTo>
                  <a:lnTo>
                    <a:pt x="17" y="13"/>
                  </a:lnTo>
                  <a:lnTo>
                    <a:pt x="21" y="9"/>
                  </a:lnTo>
                  <a:lnTo>
                    <a:pt x="26" y="7"/>
                  </a:lnTo>
                  <a:lnTo>
                    <a:pt x="31" y="5"/>
                  </a:lnTo>
                  <a:lnTo>
                    <a:pt x="37" y="3"/>
                  </a:lnTo>
                  <a:lnTo>
                    <a:pt x="44" y="1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69" y="139"/>
                  </a:lnTo>
                  <a:close/>
                  <a:moveTo>
                    <a:pt x="69" y="0"/>
                  </a:moveTo>
                  <a:lnTo>
                    <a:pt x="124" y="0"/>
                  </a:lnTo>
                  <a:lnTo>
                    <a:pt x="174" y="1"/>
                  </a:lnTo>
                  <a:lnTo>
                    <a:pt x="197" y="3"/>
                  </a:lnTo>
                  <a:lnTo>
                    <a:pt x="220" y="4"/>
                  </a:lnTo>
                  <a:lnTo>
                    <a:pt x="241" y="6"/>
                  </a:lnTo>
                  <a:lnTo>
                    <a:pt x="261" y="9"/>
                  </a:lnTo>
                  <a:lnTo>
                    <a:pt x="281" y="12"/>
                  </a:lnTo>
                  <a:lnTo>
                    <a:pt x="299" y="17"/>
                  </a:lnTo>
                  <a:lnTo>
                    <a:pt x="316" y="22"/>
                  </a:lnTo>
                  <a:lnTo>
                    <a:pt x="332" y="28"/>
                  </a:lnTo>
                  <a:lnTo>
                    <a:pt x="348" y="35"/>
                  </a:lnTo>
                  <a:lnTo>
                    <a:pt x="362" y="44"/>
                  </a:lnTo>
                  <a:lnTo>
                    <a:pt x="375" y="54"/>
                  </a:lnTo>
                  <a:lnTo>
                    <a:pt x="388" y="66"/>
                  </a:lnTo>
                  <a:lnTo>
                    <a:pt x="290" y="164"/>
                  </a:lnTo>
                  <a:lnTo>
                    <a:pt x="285" y="159"/>
                  </a:lnTo>
                  <a:lnTo>
                    <a:pt x="279" y="156"/>
                  </a:lnTo>
                  <a:lnTo>
                    <a:pt x="270" y="152"/>
                  </a:lnTo>
                  <a:lnTo>
                    <a:pt x="261" y="150"/>
                  </a:lnTo>
                  <a:lnTo>
                    <a:pt x="251" y="147"/>
                  </a:lnTo>
                  <a:lnTo>
                    <a:pt x="240" y="145"/>
                  </a:lnTo>
                  <a:lnTo>
                    <a:pt x="228" y="144"/>
                  </a:lnTo>
                  <a:lnTo>
                    <a:pt x="214" y="142"/>
                  </a:lnTo>
                  <a:lnTo>
                    <a:pt x="184" y="141"/>
                  </a:lnTo>
                  <a:lnTo>
                    <a:pt x="149" y="140"/>
                  </a:lnTo>
                  <a:lnTo>
                    <a:pt x="112" y="139"/>
                  </a:lnTo>
                  <a:lnTo>
                    <a:pt x="69" y="139"/>
                  </a:lnTo>
                  <a:lnTo>
                    <a:pt x="69" y="0"/>
                  </a:lnTo>
                  <a:close/>
                  <a:moveTo>
                    <a:pt x="298" y="170"/>
                  </a:moveTo>
                  <a:lnTo>
                    <a:pt x="294" y="167"/>
                  </a:lnTo>
                  <a:lnTo>
                    <a:pt x="290" y="164"/>
                  </a:lnTo>
                  <a:lnTo>
                    <a:pt x="340" y="114"/>
                  </a:lnTo>
                  <a:lnTo>
                    <a:pt x="298" y="170"/>
                  </a:lnTo>
                  <a:close/>
                  <a:moveTo>
                    <a:pt x="380" y="59"/>
                  </a:moveTo>
                  <a:lnTo>
                    <a:pt x="448" y="111"/>
                  </a:lnTo>
                  <a:lnTo>
                    <a:pt x="513" y="162"/>
                  </a:lnTo>
                  <a:lnTo>
                    <a:pt x="578" y="213"/>
                  </a:lnTo>
                  <a:lnTo>
                    <a:pt x="640" y="264"/>
                  </a:lnTo>
                  <a:lnTo>
                    <a:pt x="701" y="315"/>
                  </a:lnTo>
                  <a:lnTo>
                    <a:pt x="761" y="366"/>
                  </a:lnTo>
                  <a:lnTo>
                    <a:pt x="820" y="417"/>
                  </a:lnTo>
                  <a:lnTo>
                    <a:pt x="880" y="467"/>
                  </a:lnTo>
                  <a:lnTo>
                    <a:pt x="789" y="572"/>
                  </a:lnTo>
                  <a:lnTo>
                    <a:pt x="730" y="522"/>
                  </a:lnTo>
                  <a:lnTo>
                    <a:pt x="671" y="471"/>
                  </a:lnTo>
                  <a:lnTo>
                    <a:pt x="611" y="421"/>
                  </a:lnTo>
                  <a:lnTo>
                    <a:pt x="551" y="371"/>
                  </a:lnTo>
                  <a:lnTo>
                    <a:pt x="489" y="320"/>
                  </a:lnTo>
                  <a:lnTo>
                    <a:pt x="427" y="270"/>
                  </a:lnTo>
                  <a:lnTo>
                    <a:pt x="363" y="220"/>
                  </a:lnTo>
                  <a:lnTo>
                    <a:pt x="298" y="170"/>
                  </a:lnTo>
                  <a:lnTo>
                    <a:pt x="380" y="59"/>
                  </a:lnTo>
                  <a:close/>
                  <a:moveTo>
                    <a:pt x="880" y="467"/>
                  </a:moveTo>
                  <a:lnTo>
                    <a:pt x="938" y="518"/>
                  </a:lnTo>
                  <a:lnTo>
                    <a:pt x="998" y="568"/>
                  </a:lnTo>
                  <a:lnTo>
                    <a:pt x="1057" y="619"/>
                  </a:lnTo>
                  <a:lnTo>
                    <a:pt x="1118" y="669"/>
                  </a:lnTo>
                  <a:lnTo>
                    <a:pt x="1179" y="720"/>
                  </a:lnTo>
                  <a:lnTo>
                    <a:pt x="1242" y="769"/>
                  </a:lnTo>
                  <a:lnTo>
                    <a:pt x="1305" y="819"/>
                  </a:lnTo>
                  <a:lnTo>
                    <a:pt x="1371" y="869"/>
                  </a:lnTo>
                  <a:lnTo>
                    <a:pt x="1287" y="980"/>
                  </a:lnTo>
                  <a:lnTo>
                    <a:pt x="1220" y="929"/>
                  </a:lnTo>
                  <a:lnTo>
                    <a:pt x="1155" y="877"/>
                  </a:lnTo>
                  <a:lnTo>
                    <a:pt x="1091" y="826"/>
                  </a:lnTo>
                  <a:lnTo>
                    <a:pt x="1029" y="776"/>
                  </a:lnTo>
                  <a:lnTo>
                    <a:pt x="968" y="725"/>
                  </a:lnTo>
                  <a:lnTo>
                    <a:pt x="908" y="674"/>
                  </a:lnTo>
                  <a:lnTo>
                    <a:pt x="848" y="623"/>
                  </a:lnTo>
                  <a:lnTo>
                    <a:pt x="789" y="572"/>
                  </a:lnTo>
                  <a:lnTo>
                    <a:pt x="880" y="467"/>
                  </a:lnTo>
                  <a:close/>
                  <a:moveTo>
                    <a:pt x="1293" y="984"/>
                  </a:moveTo>
                  <a:lnTo>
                    <a:pt x="1291" y="982"/>
                  </a:lnTo>
                  <a:lnTo>
                    <a:pt x="1287" y="980"/>
                  </a:lnTo>
                  <a:lnTo>
                    <a:pt x="1329" y="925"/>
                  </a:lnTo>
                  <a:lnTo>
                    <a:pt x="1293" y="984"/>
                  </a:lnTo>
                  <a:close/>
                  <a:moveTo>
                    <a:pt x="1366" y="866"/>
                  </a:moveTo>
                  <a:lnTo>
                    <a:pt x="1399" y="887"/>
                  </a:lnTo>
                  <a:lnTo>
                    <a:pt x="1432" y="909"/>
                  </a:lnTo>
                  <a:lnTo>
                    <a:pt x="1464" y="931"/>
                  </a:lnTo>
                  <a:lnTo>
                    <a:pt x="1497" y="954"/>
                  </a:lnTo>
                  <a:lnTo>
                    <a:pt x="1561" y="1000"/>
                  </a:lnTo>
                  <a:lnTo>
                    <a:pt x="1624" y="1048"/>
                  </a:lnTo>
                  <a:lnTo>
                    <a:pt x="1687" y="1098"/>
                  </a:lnTo>
                  <a:lnTo>
                    <a:pt x="1748" y="1150"/>
                  </a:lnTo>
                  <a:lnTo>
                    <a:pt x="1808" y="1204"/>
                  </a:lnTo>
                  <a:lnTo>
                    <a:pt x="1867" y="1259"/>
                  </a:lnTo>
                  <a:lnTo>
                    <a:pt x="1772" y="1359"/>
                  </a:lnTo>
                  <a:lnTo>
                    <a:pt x="1715" y="1307"/>
                  </a:lnTo>
                  <a:lnTo>
                    <a:pt x="1658" y="1256"/>
                  </a:lnTo>
                  <a:lnTo>
                    <a:pt x="1599" y="1206"/>
                  </a:lnTo>
                  <a:lnTo>
                    <a:pt x="1540" y="1158"/>
                  </a:lnTo>
                  <a:lnTo>
                    <a:pt x="1480" y="1111"/>
                  </a:lnTo>
                  <a:lnTo>
                    <a:pt x="1418" y="1068"/>
                  </a:lnTo>
                  <a:lnTo>
                    <a:pt x="1387" y="1046"/>
                  </a:lnTo>
                  <a:lnTo>
                    <a:pt x="1356" y="1025"/>
                  </a:lnTo>
                  <a:lnTo>
                    <a:pt x="1324" y="1004"/>
                  </a:lnTo>
                  <a:lnTo>
                    <a:pt x="1293" y="984"/>
                  </a:lnTo>
                  <a:lnTo>
                    <a:pt x="1366" y="866"/>
                  </a:lnTo>
                  <a:close/>
                  <a:moveTo>
                    <a:pt x="1867" y="1259"/>
                  </a:moveTo>
                  <a:lnTo>
                    <a:pt x="1929" y="1319"/>
                  </a:lnTo>
                  <a:lnTo>
                    <a:pt x="1989" y="1381"/>
                  </a:lnTo>
                  <a:lnTo>
                    <a:pt x="2049" y="1445"/>
                  </a:lnTo>
                  <a:lnTo>
                    <a:pt x="2107" y="1510"/>
                  </a:lnTo>
                  <a:lnTo>
                    <a:pt x="2164" y="1576"/>
                  </a:lnTo>
                  <a:lnTo>
                    <a:pt x="2221" y="1644"/>
                  </a:lnTo>
                  <a:lnTo>
                    <a:pt x="2276" y="1713"/>
                  </a:lnTo>
                  <a:lnTo>
                    <a:pt x="2330" y="1784"/>
                  </a:lnTo>
                  <a:lnTo>
                    <a:pt x="2219" y="1867"/>
                  </a:lnTo>
                  <a:lnTo>
                    <a:pt x="2167" y="1799"/>
                  </a:lnTo>
                  <a:lnTo>
                    <a:pt x="2113" y="1732"/>
                  </a:lnTo>
                  <a:lnTo>
                    <a:pt x="2059" y="1666"/>
                  </a:lnTo>
                  <a:lnTo>
                    <a:pt x="2005" y="1602"/>
                  </a:lnTo>
                  <a:lnTo>
                    <a:pt x="1948" y="1538"/>
                  </a:lnTo>
                  <a:lnTo>
                    <a:pt x="1891" y="1477"/>
                  </a:lnTo>
                  <a:lnTo>
                    <a:pt x="1832" y="1417"/>
                  </a:lnTo>
                  <a:lnTo>
                    <a:pt x="1772" y="1359"/>
                  </a:lnTo>
                  <a:lnTo>
                    <a:pt x="1867" y="1259"/>
                  </a:lnTo>
                  <a:close/>
                  <a:moveTo>
                    <a:pt x="2330" y="1784"/>
                  </a:moveTo>
                  <a:lnTo>
                    <a:pt x="2337" y="1794"/>
                  </a:lnTo>
                  <a:lnTo>
                    <a:pt x="2344" y="1805"/>
                  </a:lnTo>
                  <a:lnTo>
                    <a:pt x="2346" y="1810"/>
                  </a:lnTo>
                  <a:lnTo>
                    <a:pt x="2349" y="1815"/>
                  </a:lnTo>
                  <a:lnTo>
                    <a:pt x="2350" y="1821"/>
                  </a:lnTo>
                  <a:lnTo>
                    <a:pt x="2351" y="1827"/>
                  </a:lnTo>
                  <a:lnTo>
                    <a:pt x="2351" y="1832"/>
                  </a:lnTo>
                  <a:lnTo>
                    <a:pt x="2350" y="1839"/>
                  </a:lnTo>
                  <a:lnTo>
                    <a:pt x="2347" y="1846"/>
                  </a:lnTo>
                  <a:lnTo>
                    <a:pt x="2344" y="1852"/>
                  </a:lnTo>
                  <a:lnTo>
                    <a:pt x="2339" y="1859"/>
                  </a:lnTo>
                  <a:lnTo>
                    <a:pt x="2333" y="1866"/>
                  </a:lnTo>
                  <a:lnTo>
                    <a:pt x="2325" y="1873"/>
                  </a:lnTo>
                  <a:lnTo>
                    <a:pt x="2316" y="1880"/>
                  </a:lnTo>
                  <a:lnTo>
                    <a:pt x="2306" y="1887"/>
                  </a:lnTo>
                  <a:lnTo>
                    <a:pt x="2296" y="1893"/>
                  </a:lnTo>
                  <a:lnTo>
                    <a:pt x="2288" y="1898"/>
                  </a:lnTo>
                  <a:lnTo>
                    <a:pt x="2280" y="1900"/>
                  </a:lnTo>
                  <a:lnTo>
                    <a:pt x="2273" y="1902"/>
                  </a:lnTo>
                  <a:lnTo>
                    <a:pt x="2266" y="1902"/>
                  </a:lnTo>
                  <a:lnTo>
                    <a:pt x="2260" y="1902"/>
                  </a:lnTo>
                  <a:lnTo>
                    <a:pt x="2255" y="1900"/>
                  </a:lnTo>
                  <a:lnTo>
                    <a:pt x="2249" y="1898"/>
                  </a:lnTo>
                  <a:lnTo>
                    <a:pt x="2245" y="1894"/>
                  </a:lnTo>
                  <a:lnTo>
                    <a:pt x="2239" y="1890"/>
                  </a:lnTo>
                  <a:lnTo>
                    <a:pt x="2235" y="1886"/>
                  </a:lnTo>
                  <a:lnTo>
                    <a:pt x="2227" y="1877"/>
                  </a:lnTo>
                  <a:lnTo>
                    <a:pt x="2219" y="1867"/>
                  </a:lnTo>
                  <a:lnTo>
                    <a:pt x="2330" y="178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97" name="Freeform 285">
              <a:extLst>
                <a:ext uri="{FF2B5EF4-FFF2-40B4-BE49-F238E27FC236}">
                  <a16:creationId xmlns:a16="http://schemas.microsoft.com/office/drawing/2014/main" id="{ADBDB335-2CD0-2A85-8132-444DB0DAB2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6" y="2844"/>
              <a:ext cx="40" cy="34"/>
            </a:xfrm>
            <a:custGeom>
              <a:avLst/>
              <a:gdLst>
                <a:gd name="T0" fmla="*/ 33 w 596"/>
                <a:gd name="T1" fmla="*/ 132 h 508"/>
                <a:gd name="T2" fmla="*/ 17 w 596"/>
                <a:gd name="T3" fmla="*/ 122 h 508"/>
                <a:gd name="T4" fmla="*/ 9 w 596"/>
                <a:gd name="T5" fmla="*/ 114 h 508"/>
                <a:gd name="T6" fmla="*/ 2 w 596"/>
                <a:gd name="T7" fmla="*/ 103 h 508"/>
                <a:gd name="T8" fmla="*/ 0 w 596"/>
                <a:gd name="T9" fmla="*/ 91 h 508"/>
                <a:gd name="T10" fmla="*/ 1 w 596"/>
                <a:gd name="T11" fmla="*/ 75 h 508"/>
                <a:gd name="T12" fmla="*/ 7 w 596"/>
                <a:gd name="T13" fmla="*/ 56 h 508"/>
                <a:gd name="T14" fmla="*/ 19 w 596"/>
                <a:gd name="T15" fmla="*/ 34 h 508"/>
                <a:gd name="T16" fmla="*/ 31 w 596"/>
                <a:gd name="T17" fmla="*/ 18 h 508"/>
                <a:gd name="T18" fmla="*/ 42 w 596"/>
                <a:gd name="T19" fmla="*/ 7 h 508"/>
                <a:gd name="T20" fmla="*/ 53 w 596"/>
                <a:gd name="T21" fmla="*/ 2 h 508"/>
                <a:gd name="T22" fmla="*/ 65 w 596"/>
                <a:gd name="T23" fmla="*/ 0 h 508"/>
                <a:gd name="T24" fmla="*/ 77 w 596"/>
                <a:gd name="T25" fmla="*/ 2 h 508"/>
                <a:gd name="T26" fmla="*/ 94 w 596"/>
                <a:gd name="T27" fmla="*/ 8 h 508"/>
                <a:gd name="T28" fmla="*/ 44 w 596"/>
                <a:gd name="T29" fmla="*/ 138 h 508"/>
                <a:gd name="T30" fmla="*/ 122 w 596"/>
                <a:gd name="T31" fmla="*/ 23 h 508"/>
                <a:gd name="T32" fmla="*/ 154 w 596"/>
                <a:gd name="T33" fmla="*/ 41 h 508"/>
                <a:gd name="T34" fmla="*/ 182 w 596"/>
                <a:gd name="T35" fmla="*/ 63 h 508"/>
                <a:gd name="T36" fmla="*/ 208 w 596"/>
                <a:gd name="T37" fmla="*/ 85 h 508"/>
                <a:gd name="T38" fmla="*/ 244 w 596"/>
                <a:gd name="T39" fmla="*/ 121 h 508"/>
                <a:gd name="T40" fmla="*/ 289 w 596"/>
                <a:gd name="T41" fmla="*/ 172 h 508"/>
                <a:gd name="T42" fmla="*/ 204 w 596"/>
                <a:gd name="T43" fmla="*/ 285 h 508"/>
                <a:gd name="T44" fmla="*/ 167 w 596"/>
                <a:gd name="T45" fmla="*/ 243 h 508"/>
                <a:gd name="T46" fmla="*/ 130 w 596"/>
                <a:gd name="T47" fmla="*/ 202 h 508"/>
                <a:gd name="T48" fmla="*/ 90 w 596"/>
                <a:gd name="T49" fmla="*/ 166 h 508"/>
                <a:gd name="T50" fmla="*/ 68 w 596"/>
                <a:gd name="T51" fmla="*/ 151 h 508"/>
                <a:gd name="T52" fmla="*/ 44 w 596"/>
                <a:gd name="T53" fmla="*/ 138 h 508"/>
                <a:gd name="T54" fmla="*/ 311 w 596"/>
                <a:gd name="T55" fmla="*/ 197 h 508"/>
                <a:gd name="T56" fmla="*/ 357 w 596"/>
                <a:gd name="T57" fmla="*/ 253 h 508"/>
                <a:gd name="T58" fmla="*/ 383 w 596"/>
                <a:gd name="T59" fmla="*/ 278 h 508"/>
                <a:gd name="T60" fmla="*/ 408 w 596"/>
                <a:gd name="T61" fmla="*/ 303 h 508"/>
                <a:gd name="T62" fmla="*/ 437 w 596"/>
                <a:gd name="T63" fmla="*/ 324 h 508"/>
                <a:gd name="T64" fmla="*/ 467 w 596"/>
                <a:gd name="T65" fmla="*/ 343 h 508"/>
                <a:gd name="T66" fmla="*/ 502 w 596"/>
                <a:gd name="T67" fmla="*/ 358 h 508"/>
                <a:gd name="T68" fmla="*/ 538 w 596"/>
                <a:gd name="T69" fmla="*/ 368 h 508"/>
                <a:gd name="T70" fmla="*/ 483 w 596"/>
                <a:gd name="T71" fmla="*/ 498 h 508"/>
                <a:gd name="T72" fmla="*/ 433 w 596"/>
                <a:gd name="T73" fmla="*/ 481 h 508"/>
                <a:gd name="T74" fmla="*/ 388 w 596"/>
                <a:gd name="T75" fmla="*/ 458 h 508"/>
                <a:gd name="T76" fmla="*/ 348 w 596"/>
                <a:gd name="T77" fmla="*/ 433 h 508"/>
                <a:gd name="T78" fmla="*/ 312 w 596"/>
                <a:gd name="T79" fmla="*/ 403 h 508"/>
                <a:gd name="T80" fmla="*/ 279 w 596"/>
                <a:gd name="T81" fmla="*/ 372 h 508"/>
                <a:gd name="T82" fmla="*/ 233 w 596"/>
                <a:gd name="T83" fmla="*/ 321 h 508"/>
                <a:gd name="T84" fmla="*/ 311 w 596"/>
                <a:gd name="T85" fmla="*/ 197 h 508"/>
                <a:gd name="T86" fmla="*/ 552 w 596"/>
                <a:gd name="T87" fmla="*/ 371 h 508"/>
                <a:gd name="T88" fmla="*/ 569 w 596"/>
                <a:gd name="T89" fmla="*/ 376 h 508"/>
                <a:gd name="T90" fmla="*/ 579 w 596"/>
                <a:gd name="T91" fmla="*/ 382 h 508"/>
                <a:gd name="T92" fmla="*/ 587 w 596"/>
                <a:gd name="T93" fmla="*/ 390 h 508"/>
                <a:gd name="T94" fmla="*/ 593 w 596"/>
                <a:gd name="T95" fmla="*/ 402 h 508"/>
                <a:gd name="T96" fmla="*/ 596 w 596"/>
                <a:gd name="T97" fmla="*/ 418 h 508"/>
                <a:gd name="T98" fmla="*/ 595 w 596"/>
                <a:gd name="T99" fmla="*/ 438 h 508"/>
                <a:gd name="T100" fmla="*/ 590 w 596"/>
                <a:gd name="T101" fmla="*/ 461 h 508"/>
                <a:gd name="T102" fmla="*/ 583 w 596"/>
                <a:gd name="T103" fmla="*/ 481 h 508"/>
                <a:gd name="T104" fmla="*/ 575 w 596"/>
                <a:gd name="T105" fmla="*/ 494 h 508"/>
                <a:gd name="T106" fmla="*/ 565 w 596"/>
                <a:gd name="T107" fmla="*/ 502 h 508"/>
                <a:gd name="T108" fmla="*/ 555 w 596"/>
                <a:gd name="T109" fmla="*/ 507 h 508"/>
                <a:gd name="T110" fmla="*/ 542 w 596"/>
                <a:gd name="T111" fmla="*/ 508 h 508"/>
                <a:gd name="T112" fmla="*/ 524 w 596"/>
                <a:gd name="T113" fmla="*/ 506 h 508"/>
                <a:gd name="T114" fmla="*/ 538 w 596"/>
                <a:gd name="T115" fmla="*/ 36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96" h="508">
                  <a:moveTo>
                    <a:pt x="44" y="138"/>
                  </a:moveTo>
                  <a:lnTo>
                    <a:pt x="33" y="132"/>
                  </a:lnTo>
                  <a:lnTo>
                    <a:pt x="22" y="126"/>
                  </a:lnTo>
                  <a:lnTo>
                    <a:pt x="17" y="122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5" y="109"/>
                  </a:lnTo>
                  <a:lnTo>
                    <a:pt x="2" y="103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1" y="75"/>
                  </a:lnTo>
                  <a:lnTo>
                    <a:pt x="4" y="66"/>
                  </a:lnTo>
                  <a:lnTo>
                    <a:pt x="7" y="56"/>
                  </a:lnTo>
                  <a:lnTo>
                    <a:pt x="13" y="45"/>
                  </a:lnTo>
                  <a:lnTo>
                    <a:pt x="19" y="34"/>
                  </a:lnTo>
                  <a:lnTo>
                    <a:pt x="25" y="25"/>
                  </a:lnTo>
                  <a:lnTo>
                    <a:pt x="31" y="18"/>
                  </a:lnTo>
                  <a:lnTo>
                    <a:pt x="36" y="12"/>
                  </a:lnTo>
                  <a:lnTo>
                    <a:pt x="42" y="7"/>
                  </a:lnTo>
                  <a:lnTo>
                    <a:pt x="48" y="4"/>
                  </a:lnTo>
                  <a:lnTo>
                    <a:pt x="53" y="2"/>
                  </a:lnTo>
                  <a:lnTo>
                    <a:pt x="59" y="1"/>
                  </a:lnTo>
                  <a:lnTo>
                    <a:pt x="65" y="0"/>
                  </a:lnTo>
                  <a:lnTo>
                    <a:pt x="72" y="1"/>
                  </a:lnTo>
                  <a:lnTo>
                    <a:pt x="77" y="2"/>
                  </a:lnTo>
                  <a:lnTo>
                    <a:pt x="83" y="4"/>
                  </a:lnTo>
                  <a:lnTo>
                    <a:pt x="94" y="8"/>
                  </a:lnTo>
                  <a:lnTo>
                    <a:pt x="106" y="14"/>
                  </a:lnTo>
                  <a:lnTo>
                    <a:pt x="44" y="138"/>
                  </a:lnTo>
                  <a:close/>
                  <a:moveTo>
                    <a:pt x="106" y="14"/>
                  </a:moveTo>
                  <a:lnTo>
                    <a:pt x="122" y="23"/>
                  </a:lnTo>
                  <a:lnTo>
                    <a:pt x="139" y="32"/>
                  </a:lnTo>
                  <a:lnTo>
                    <a:pt x="154" y="41"/>
                  </a:lnTo>
                  <a:lnTo>
                    <a:pt x="168" y="51"/>
                  </a:lnTo>
                  <a:lnTo>
                    <a:pt x="182" y="63"/>
                  </a:lnTo>
                  <a:lnTo>
                    <a:pt x="196" y="74"/>
                  </a:lnTo>
                  <a:lnTo>
                    <a:pt x="208" y="85"/>
                  </a:lnTo>
                  <a:lnTo>
                    <a:pt x="221" y="96"/>
                  </a:lnTo>
                  <a:lnTo>
                    <a:pt x="244" y="121"/>
                  </a:lnTo>
                  <a:lnTo>
                    <a:pt x="267" y="146"/>
                  </a:lnTo>
                  <a:lnTo>
                    <a:pt x="289" y="172"/>
                  </a:lnTo>
                  <a:lnTo>
                    <a:pt x="311" y="197"/>
                  </a:lnTo>
                  <a:lnTo>
                    <a:pt x="204" y="285"/>
                  </a:lnTo>
                  <a:lnTo>
                    <a:pt x="185" y="264"/>
                  </a:lnTo>
                  <a:lnTo>
                    <a:pt x="167" y="243"/>
                  </a:lnTo>
                  <a:lnTo>
                    <a:pt x="149" y="222"/>
                  </a:lnTo>
                  <a:lnTo>
                    <a:pt x="130" y="202"/>
                  </a:lnTo>
                  <a:lnTo>
                    <a:pt x="110" y="184"/>
                  </a:lnTo>
                  <a:lnTo>
                    <a:pt x="90" y="166"/>
                  </a:lnTo>
                  <a:lnTo>
                    <a:pt x="79" y="158"/>
                  </a:lnTo>
                  <a:lnTo>
                    <a:pt x="68" y="151"/>
                  </a:lnTo>
                  <a:lnTo>
                    <a:pt x="56" y="144"/>
                  </a:lnTo>
                  <a:lnTo>
                    <a:pt x="44" y="138"/>
                  </a:lnTo>
                  <a:lnTo>
                    <a:pt x="106" y="14"/>
                  </a:lnTo>
                  <a:close/>
                  <a:moveTo>
                    <a:pt x="311" y="197"/>
                  </a:moveTo>
                  <a:lnTo>
                    <a:pt x="334" y="225"/>
                  </a:lnTo>
                  <a:lnTo>
                    <a:pt x="357" y="253"/>
                  </a:lnTo>
                  <a:lnTo>
                    <a:pt x="370" y="266"/>
                  </a:lnTo>
                  <a:lnTo>
                    <a:pt x="383" y="278"/>
                  </a:lnTo>
                  <a:lnTo>
                    <a:pt x="395" y="291"/>
                  </a:lnTo>
                  <a:lnTo>
                    <a:pt x="408" y="303"/>
                  </a:lnTo>
                  <a:lnTo>
                    <a:pt x="422" y="314"/>
                  </a:lnTo>
                  <a:lnTo>
                    <a:pt x="437" y="324"/>
                  </a:lnTo>
                  <a:lnTo>
                    <a:pt x="452" y="334"/>
                  </a:lnTo>
                  <a:lnTo>
                    <a:pt x="467" y="343"/>
                  </a:lnTo>
                  <a:lnTo>
                    <a:pt x="485" y="351"/>
                  </a:lnTo>
                  <a:lnTo>
                    <a:pt x="502" y="358"/>
                  </a:lnTo>
                  <a:lnTo>
                    <a:pt x="520" y="364"/>
                  </a:lnTo>
                  <a:lnTo>
                    <a:pt x="538" y="368"/>
                  </a:lnTo>
                  <a:lnTo>
                    <a:pt x="512" y="504"/>
                  </a:lnTo>
                  <a:lnTo>
                    <a:pt x="483" y="498"/>
                  </a:lnTo>
                  <a:lnTo>
                    <a:pt x="458" y="490"/>
                  </a:lnTo>
                  <a:lnTo>
                    <a:pt x="433" y="481"/>
                  </a:lnTo>
                  <a:lnTo>
                    <a:pt x="410" y="471"/>
                  </a:lnTo>
                  <a:lnTo>
                    <a:pt x="388" y="458"/>
                  </a:lnTo>
                  <a:lnTo>
                    <a:pt x="368" y="446"/>
                  </a:lnTo>
                  <a:lnTo>
                    <a:pt x="348" y="433"/>
                  </a:lnTo>
                  <a:lnTo>
                    <a:pt x="330" y="419"/>
                  </a:lnTo>
                  <a:lnTo>
                    <a:pt x="312" y="403"/>
                  </a:lnTo>
                  <a:lnTo>
                    <a:pt x="295" y="388"/>
                  </a:lnTo>
                  <a:lnTo>
                    <a:pt x="279" y="372"/>
                  </a:lnTo>
                  <a:lnTo>
                    <a:pt x="263" y="355"/>
                  </a:lnTo>
                  <a:lnTo>
                    <a:pt x="233" y="321"/>
                  </a:lnTo>
                  <a:lnTo>
                    <a:pt x="204" y="285"/>
                  </a:lnTo>
                  <a:lnTo>
                    <a:pt x="311" y="197"/>
                  </a:lnTo>
                  <a:close/>
                  <a:moveTo>
                    <a:pt x="538" y="368"/>
                  </a:moveTo>
                  <a:lnTo>
                    <a:pt x="552" y="371"/>
                  </a:lnTo>
                  <a:lnTo>
                    <a:pt x="564" y="374"/>
                  </a:lnTo>
                  <a:lnTo>
                    <a:pt x="569" y="376"/>
                  </a:lnTo>
                  <a:lnTo>
                    <a:pt x="574" y="379"/>
                  </a:lnTo>
                  <a:lnTo>
                    <a:pt x="579" y="382"/>
                  </a:lnTo>
                  <a:lnTo>
                    <a:pt x="584" y="386"/>
                  </a:lnTo>
                  <a:lnTo>
                    <a:pt x="587" y="390"/>
                  </a:lnTo>
                  <a:lnTo>
                    <a:pt x="591" y="395"/>
                  </a:lnTo>
                  <a:lnTo>
                    <a:pt x="593" y="402"/>
                  </a:lnTo>
                  <a:lnTo>
                    <a:pt x="595" y="410"/>
                  </a:lnTo>
                  <a:lnTo>
                    <a:pt x="596" y="418"/>
                  </a:lnTo>
                  <a:lnTo>
                    <a:pt x="596" y="427"/>
                  </a:lnTo>
                  <a:lnTo>
                    <a:pt x="595" y="438"/>
                  </a:lnTo>
                  <a:lnTo>
                    <a:pt x="593" y="449"/>
                  </a:lnTo>
                  <a:lnTo>
                    <a:pt x="590" y="461"/>
                  </a:lnTo>
                  <a:lnTo>
                    <a:pt x="587" y="472"/>
                  </a:lnTo>
                  <a:lnTo>
                    <a:pt x="583" y="481"/>
                  </a:lnTo>
                  <a:lnTo>
                    <a:pt x="579" y="488"/>
                  </a:lnTo>
                  <a:lnTo>
                    <a:pt x="575" y="494"/>
                  </a:lnTo>
                  <a:lnTo>
                    <a:pt x="570" y="499"/>
                  </a:lnTo>
                  <a:lnTo>
                    <a:pt x="565" y="502"/>
                  </a:lnTo>
                  <a:lnTo>
                    <a:pt x="560" y="505"/>
                  </a:lnTo>
                  <a:lnTo>
                    <a:pt x="555" y="507"/>
                  </a:lnTo>
                  <a:lnTo>
                    <a:pt x="549" y="508"/>
                  </a:lnTo>
                  <a:lnTo>
                    <a:pt x="542" y="508"/>
                  </a:lnTo>
                  <a:lnTo>
                    <a:pt x="536" y="508"/>
                  </a:lnTo>
                  <a:lnTo>
                    <a:pt x="524" y="506"/>
                  </a:lnTo>
                  <a:lnTo>
                    <a:pt x="512" y="504"/>
                  </a:lnTo>
                  <a:lnTo>
                    <a:pt x="538" y="368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98" name="Freeform 286">
              <a:extLst>
                <a:ext uri="{FF2B5EF4-FFF2-40B4-BE49-F238E27FC236}">
                  <a16:creationId xmlns:a16="http://schemas.microsoft.com/office/drawing/2014/main" id="{BE6C13C3-3F1D-FBB7-B28F-4C03CECCC8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" y="2730"/>
              <a:ext cx="115" cy="101"/>
            </a:xfrm>
            <a:custGeom>
              <a:avLst/>
              <a:gdLst>
                <a:gd name="T0" fmla="*/ 8 w 1729"/>
                <a:gd name="T1" fmla="*/ 99 h 1504"/>
                <a:gd name="T2" fmla="*/ 1 w 1729"/>
                <a:gd name="T3" fmla="*/ 83 h 1504"/>
                <a:gd name="T4" fmla="*/ 1 w 1729"/>
                <a:gd name="T5" fmla="*/ 66 h 1504"/>
                <a:gd name="T6" fmla="*/ 11 w 1729"/>
                <a:gd name="T7" fmla="*/ 45 h 1504"/>
                <a:gd name="T8" fmla="*/ 35 w 1729"/>
                <a:gd name="T9" fmla="*/ 22 h 1504"/>
                <a:gd name="T10" fmla="*/ 62 w 1729"/>
                <a:gd name="T11" fmla="*/ 5 h 1504"/>
                <a:gd name="T12" fmla="*/ 84 w 1729"/>
                <a:gd name="T13" fmla="*/ 0 h 1504"/>
                <a:gd name="T14" fmla="*/ 101 w 1729"/>
                <a:gd name="T15" fmla="*/ 4 h 1504"/>
                <a:gd name="T16" fmla="*/ 115 w 1729"/>
                <a:gd name="T17" fmla="*/ 14 h 1504"/>
                <a:gd name="T18" fmla="*/ 24 w 1729"/>
                <a:gd name="T19" fmla="*/ 120 h 1504"/>
                <a:gd name="T20" fmla="*/ 167 w 1729"/>
                <a:gd name="T21" fmla="*/ 73 h 1504"/>
                <a:gd name="T22" fmla="*/ 226 w 1729"/>
                <a:gd name="T23" fmla="*/ 129 h 1504"/>
                <a:gd name="T24" fmla="*/ 291 w 1729"/>
                <a:gd name="T25" fmla="*/ 180 h 1504"/>
                <a:gd name="T26" fmla="*/ 434 w 1729"/>
                <a:gd name="T27" fmla="*/ 273 h 1504"/>
                <a:gd name="T28" fmla="*/ 357 w 1729"/>
                <a:gd name="T29" fmla="*/ 389 h 1504"/>
                <a:gd name="T30" fmla="*/ 253 w 1729"/>
                <a:gd name="T31" fmla="*/ 322 h 1504"/>
                <a:gd name="T32" fmla="*/ 178 w 1729"/>
                <a:gd name="T33" fmla="*/ 268 h 1504"/>
                <a:gd name="T34" fmla="*/ 108 w 1729"/>
                <a:gd name="T35" fmla="*/ 209 h 1504"/>
                <a:gd name="T36" fmla="*/ 44 w 1729"/>
                <a:gd name="T37" fmla="*/ 144 h 1504"/>
                <a:gd name="T38" fmla="*/ 483 w 1729"/>
                <a:gd name="T39" fmla="*/ 303 h 1504"/>
                <a:gd name="T40" fmla="*/ 624 w 1729"/>
                <a:gd name="T41" fmla="*/ 391 h 1504"/>
                <a:gd name="T42" fmla="*/ 716 w 1729"/>
                <a:gd name="T43" fmla="*/ 455 h 1504"/>
                <a:gd name="T44" fmla="*/ 783 w 1729"/>
                <a:gd name="T45" fmla="*/ 508 h 1504"/>
                <a:gd name="T46" fmla="*/ 848 w 1729"/>
                <a:gd name="T47" fmla="*/ 567 h 1504"/>
                <a:gd name="T48" fmla="*/ 711 w 1729"/>
                <a:gd name="T49" fmla="*/ 630 h 1504"/>
                <a:gd name="T50" fmla="*/ 630 w 1729"/>
                <a:gd name="T51" fmla="*/ 564 h 1504"/>
                <a:gd name="T52" fmla="*/ 500 w 1729"/>
                <a:gd name="T53" fmla="*/ 477 h 1504"/>
                <a:gd name="T54" fmla="*/ 483 w 1729"/>
                <a:gd name="T55" fmla="*/ 303 h 1504"/>
                <a:gd name="T56" fmla="*/ 903 w 1729"/>
                <a:gd name="T57" fmla="*/ 626 h 1504"/>
                <a:gd name="T58" fmla="*/ 988 w 1729"/>
                <a:gd name="T59" fmla="*/ 716 h 1504"/>
                <a:gd name="T60" fmla="*/ 1072 w 1729"/>
                <a:gd name="T61" fmla="*/ 808 h 1504"/>
                <a:gd name="T62" fmla="*/ 916 w 1729"/>
                <a:gd name="T63" fmla="*/ 842 h 1504"/>
                <a:gd name="T64" fmla="*/ 833 w 1729"/>
                <a:gd name="T65" fmla="*/ 753 h 1504"/>
                <a:gd name="T66" fmla="*/ 749 w 1729"/>
                <a:gd name="T67" fmla="*/ 666 h 1504"/>
                <a:gd name="T68" fmla="*/ 1141 w 1729"/>
                <a:gd name="T69" fmla="*/ 883 h 1504"/>
                <a:gd name="T70" fmla="*/ 1282 w 1729"/>
                <a:gd name="T71" fmla="*/ 1032 h 1504"/>
                <a:gd name="T72" fmla="*/ 1394 w 1729"/>
                <a:gd name="T73" fmla="*/ 1140 h 1504"/>
                <a:gd name="T74" fmla="*/ 1514 w 1729"/>
                <a:gd name="T75" fmla="*/ 1243 h 1504"/>
                <a:gd name="T76" fmla="*/ 1644 w 1729"/>
                <a:gd name="T77" fmla="*/ 1338 h 1504"/>
                <a:gd name="T78" fmla="*/ 1568 w 1729"/>
                <a:gd name="T79" fmla="*/ 1454 h 1504"/>
                <a:gd name="T80" fmla="*/ 1429 w 1729"/>
                <a:gd name="T81" fmla="*/ 1354 h 1504"/>
                <a:gd name="T82" fmla="*/ 1304 w 1729"/>
                <a:gd name="T83" fmla="*/ 1246 h 1504"/>
                <a:gd name="T84" fmla="*/ 1187 w 1729"/>
                <a:gd name="T85" fmla="*/ 1134 h 1504"/>
                <a:gd name="T86" fmla="*/ 1041 w 1729"/>
                <a:gd name="T87" fmla="*/ 979 h 1504"/>
                <a:gd name="T88" fmla="*/ 1690 w 1729"/>
                <a:gd name="T89" fmla="*/ 1368 h 1504"/>
                <a:gd name="T90" fmla="*/ 1715 w 1729"/>
                <a:gd name="T91" fmla="*/ 1386 h 1504"/>
                <a:gd name="T92" fmla="*/ 1725 w 1729"/>
                <a:gd name="T93" fmla="*/ 1400 h 1504"/>
                <a:gd name="T94" fmla="*/ 1729 w 1729"/>
                <a:gd name="T95" fmla="*/ 1419 h 1504"/>
                <a:gd name="T96" fmla="*/ 1722 w 1729"/>
                <a:gd name="T97" fmla="*/ 1443 h 1504"/>
                <a:gd name="T98" fmla="*/ 1705 w 1729"/>
                <a:gd name="T99" fmla="*/ 1474 h 1504"/>
                <a:gd name="T100" fmla="*/ 1686 w 1729"/>
                <a:gd name="T101" fmla="*/ 1495 h 1504"/>
                <a:gd name="T102" fmla="*/ 1667 w 1729"/>
                <a:gd name="T103" fmla="*/ 1503 h 1504"/>
                <a:gd name="T104" fmla="*/ 1650 w 1729"/>
                <a:gd name="T105" fmla="*/ 1502 h 1504"/>
                <a:gd name="T106" fmla="*/ 1628 w 1729"/>
                <a:gd name="T107" fmla="*/ 1493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29" h="1504">
                  <a:moveTo>
                    <a:pt x="24" y="120"/>
                  </a:moveTo>
                  <a:lnTo>
                    <a:pt x="16" y="110"/>
                  </a:lnTo>
                  <a:lnTo>
                    <a:pt x="8" y="99"/>
                  </a:lnTo>
                  <a:lnTo>
                    <a:pt x="5" y="94"/>
                  </a:lnTo>
                  <a:lnTo>
                    <a:pt x="3" y="89"/>
                  </a:lnTo>
                  <a:lnTo>
                    <a:pt x="1" y="83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1" y="66"/>
                  </a:lnTo>
                  <a:lnTo>
                    <a:pt x="3" y="59"/>
                  </a:lnTo>
                  <a:lnTo>
                    <a:pt x="7" y="53"/>
                  </a:lnTo>
                  <a:lnTo>
                    <a:pt x="11" y="45"/>
                  </a:lnTo>
                  <a:lnTo>
                    <a:pt x="18" y="38"/>
                  </a:lnTo>
                  <a:lnTo>
                    <a:pt x="26" y="30"/>
                  </a:lnTo>
                  <a:lnTo>
                    <a:pt x="35" y="22"/>
                  </a:lnTo>
                  <a:lnTo>
                    <a:pt x="44" y="15"/>
                  </a:lnTo>
                  <a:lnTo>
                    <a:pt x="53" y="10"/>
                  </a:lnTo>
                  <a:lnTo>
                    <a:pt x="62" y="5"/>
                  </a:lnTo>
                  <a:lnTo>
                    <a:pt x="69" y="2"/>
                  </a:lnTo>
                  <a:lnTo>
                    <a:pt x="77" y="1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6" y="2"/>
                  </a:lnTo>
                  <a:lnTo>
                    <a:pt x="101" y="4"/>
                  </a:lnTo>
                  <a:lnTo>
                    <a:pt x="106" y="7"/>
                  </a:lnTo>
                  <a:lnTo>
                    <a:pt x="111" y="10"/>
                  </a:lnTo>
                  <a:lnTo>
                    <a:pt x="115" y="14"/>
                  </a:lnTo>
                  <a:lnTo>
                    <a:pt x="124" y="23"/>
                  </a:lnTo>
                  <a:lnTo>
                    <a:pt x="133" y="33"/>
                  </a:lnTo>
                  <a:lnTo>
                    <a:pt x="24" y="120"/>
                  </a:lnTo>
                  <a:close/>
                  <a:moveTo>
                    <a:pt x="133" y="33"/>
                  </a:moveTo>
                  <a:lnTo>
                    <a:pt x="149" y="54"/>
                  </a:lnTo>
                  <a:lnTo>
                    <a:pt x="167" y="73"/>
                  </a:lnTo>
                  <a:lnTo>
                    <a:pt x="186" y="92"/>
                  </a:lnTo>
                  <a:lnTo>
                    <a:pt x="206" y="111"/>
                  </a:lnTo>
                  <a:lnTo>
                    <a:pt x="226" y="129"/>
                  </a:lnTo>
                  <a:lnTo>
                    <a:pt x="246" y="146"/>
                  </a:lnTo>
                  <a:lnTo>
                    <a:pt x="269" y="162"/>
                  </a:lnTo>
                  <a:lnTo>
                    <a:pt x="291" y="180"/>
                  </a:lnTo>
                  <a:lnTo>
                    <a:pt x="337" y="211"/>
                  </a:lnTo>
                  <a:lnTo>
                    <a:pt x="385" y="243"/>
                  </a:lnTo>
                  <a:lnTo>
                    <a:pt x="434" y="273"/>
                  </a:lnTo>
                  <a:lnTo>
                    <a:pt x="483" y="303"/>
                  </a:lnTo>
                  <a:lnTo>
                    <a:pt x="411" y="422"/>
                  </a:lnTo>
                  <a:lnTo>
                    <a:pt x="357" y="389"/>
                  </a:lnTo>
                  <a:lnTo>
                    <a:pt x="304" y="356"/>
                  </a:lnTo>
                  <a:lnTo>
                    <a:pt x="278" y="339"/>
                  </a:lnTo>
                  <a:lnTo>
                    <a:pt x="253" y="322"/>
                  </a:lnTo>
                  <a:lnTo>
                    <a:pt x="227" y="305"/>
                  </a:lnTo>
                  <a:lnTo>
                    <a:pt x="203" y="287"/>
                  </a:lnTo>
                  <a:lnTo>
                    <a:pt x="178" y="268"/>
                  </a:lnTo>
                  <a:lnTo>
                    <a:pt x="154" y="250"/>
                  </a:lnTo>
                  <a:lnTo>
                    <a:pt x="130" y="230"/>
                  </a:lnTo>
                  <a:lnTo>
                    <a:pt x="108" y="209"/>
                  </a:lnTo>
                  <a:lnTo>
                    <a:pt x="86" y="189"/>
                  </a:lnTo>
                  <a:lnTo>
                    <a:pt x="64" y="167"/>
                  </a:lnTo>
                  <a:lnTo>
                    <a:pt x="44" y="144"/>
                  </a:lnTo>
                  <a:lnTo>
                    <a:pt x="24" y="120"/>
                  </a:lnTo>
                  <a:lnTo>
                    <a:pt x="133" y="33"/>
                  </a:lnTo>
                  <a:close/>
                  <a:moveTo>
                    <a:pt x="483" y="303"/>
                  </a:moveTo>
                  <a:lnTo>
                    <a:pt x="530" y="331"/>
                  </a:lnTo>
                  <a:lnTo>
                    <a:pt x="577" y="361"/>
                  </a:lnTo>
                  <a:lnTo>
                    <a:pt x="624" y="391"/>
                  </a:lnTo>
                  <a:lnTo>
                    <a:pt x="671" y="422"/>
                  </a:lnTo>
                  <a:lnTo>
                    <a:pt x="693" y="438"/>
                  </a:lnTo>
                  <a:lnTo>
                    <a:pt x="716" y="455"/>
                  </a:lnTo>
                  <a:lnTo>
                    <a:pt x="739" y="473"/>
                  </a:lnTo>
                  <a:lnTo>
                    <a:pt x="761" y="490"/>
                  </a:lnTo>
                  <a:lnTo>
                    <a:pt x="783" y="508"/>
                  </a:lnTo>
                  <a:lnTo>
                    <a:pt x="805" y="528"/>
                  </a:lnTo>
                  <a:lnTo>
                    <a:pt x="826" y="547"/>
                  </a:lnTo>
                  <a:lnTo>
                    <a:pt x="848" y="567"/>
                  </a:lnTo>
                  <a:lnTo>
                    <a:pt x="749" y="666"/>
                  </a:lnTo>
                  <a:lnTo>
                    <a:pt x="731" y="648"/>
                  </a:lnTo>
                  <a:lnTo>
                    <a:pt x="711" y="630"/>
                  </a:lnTo>
                  <a:lnTo>
                    <a:pt x="691" y="613"/>
                  </a:lnTo>
                  <a:lnTo>
                    <a:pt x="672" y="596"/>
                  </a:lnTo>
                  <a:lnTo>
                    <a:pt x="630" y="564"/>
                  </a:lnTo>
                  <a:lnTo>
                    <a:pt x="587" y="534"/>
                  </a:lnTo>
                  <a:lnTo>
                    <a:pt x="543" y="504"/>
                  </a:lnTo>
                  <a:lnTo>
                    <a:pt x="500" y="477"/>
                  </a:lnTo>
                  <a:lnTo>
                    <a:pt x="456" y="449"/>
                  </a:lnTo>
                  <a:lnTo>
                    <a:pt x="411" y="422"/>
                  </a:lnTo>
                  <a:lnTo>
                    <a:pt x="483" y="303"/>
                  </a:lnTo>
                  <a:close/>
                  <a:moveTo>
                    <a:pt x="848" y="567"/>
                  </a:moveTo>
                  <a:lnTo>
                    <a:pt x="876" y="597"/>
                  </a:lnTo>
                  <a:lnTo>
                    <a:pt x="903" y="626"/>
                  </a:lnTo>
                  <a:lnTo>
                    <a:pt x="932" y="656"/>
                  </a:lnTo>
                  <a:lnTo>
                    <a:pt x="960" y="685"/>
                  </a:lnTo>
                  <a:lnTo>
                    <a:pt x="988" y="716"/>
                  </a:lnTo>
                  <a:lnTo>
                    <a:pt x="1016" y="746"/>
                  </a:lnTo>
                  <a:lnTo>
                    <a:pt x="1045" y="777"/>
                  </a:lnTo>
                  <a:lnTo>
                    <a:pt x="1072" y="808"/>
                  </a:lnTo>
                  <a:lnTo>
                    <a:pt x="970" y="901"/>
                  </a:lnTo>
                  <a:lnTo>
                    <a:pt x="943" y="871"/>
                  </a:lnTo>
                  <a:lnTo>
                    <a:pt x="916" y="842"/>
                  </a:lnTo>
                  <a:lnTo>
                    <a:pt x="888" y="812"/>
                  </a:lnTo>
                  <a:lnTo>
                    <a:pt x="862" y="783"/>
                  </a:lnTo>
                  <a:lnTo>
                    <a:pt x="833" y="753"/>
                  </a:lnTo>
                  <a:lnTo>
                    <a:pt x="806" y="724"/>
                  </a:lnTo>
                  <a:lnTo>
                    <a:pt x="777" y="694"/>
                  </a:lnTo>
                  <a:lnTo>
                    <a:pt x="749" y="666"/>
                  </a:lnTo>
                  <a:lnTo>
                    <a:pt x="848" y="567"/>
                  </a:lnTo>
                  <a:close/>
                  <a:moveTo>
                    <a:pt x="1072" y="808"/>
                  </a:moveTo>
                  <a:lnTo>
                    <a:pt x="1141" y="883"/>
                  </a:lnTo>
                  <a:lnTo>
                    <a:pt x="1211" y="958"/>
                  </a:lnTo>
                  <a:lnTo>
                    <a:pt x="1246" y="996"/>
                  </a:lnTo>
                  <a:lnTo>
                    <a:pt x="1282" y="1032"/>
                  </a:lnTo>
                  <a:lnTo>
                    <a:pt x="1318" y="1069"/>
                  </a:lnTo>
                  <a:lnTo>
                    <a:pt x="1356" y="1104"/>
                  </a:lnTo>
                  <a:lnTo>
                    <a:pt x="1394" y="1140"/>
                  </a:lnTo>
                  <a:lnTo>
                    <a:pt x="1432" y="1176"/>
                  </a:lnTo>
                  <a:lnTo>
                    <a:pt x="1473" y="1209"/>
                  </a:lnTo>
                  <a:lnTo>
                    <a:pt x="1514" y="1243"/>
                  </a:lnTo>
                  <a:lnTo>
                    <a:pt x="1555" y="1275"/>
                  </a:lnTo>
                  <a:lnTo>
                    <a:pt x="1599" y="1308"/>
                  </a:lnTo>
                  <a:lnTo>
                    <a:pt x="1644" y="1338"/>
                  </a:lnTo>
                  <a:lnTo>
                    <a:pt x="1690" y="1368"/>
                  </a:lnTo>
                  <a:lnTo>
                    <a:pt x="1616" y="1486"/>
                  </a:lnTo>
                  <a:lnTo>
                    <a:pt x="1568" y="1454"/>
                  </a:lnTo>
                  <a:lnTo>
                    <a:pt x="1520" y="1422"/>
                  </a:lnTo>
                  <a:lnTo>
                    <a:pt x="1474" y="1388"/>
                  </a:lnTo>
                  <a:lnTo>
                    <a:pt x="1429" y="1354"/>
                  </a:lnTo>
                  <a:lnTo>
                    <a:pt x="1387" y="1318"/>
                  </a:lnTo>
                  <a:lnTo>
                    <a:pt x="1345" y="1282"/>
                  </a:lnTo>
                  <a:lnTo>
                    <a:pt x="1304" y="1246"/>
                  </a:lnTo>
                  <a:lnTo>
                    <a:pt x="1265" y="1209"/>
                  </a:lnTo>
                  <a:lnTo>
                    <a:pt x="1225" y="1171"/>
                  </a:lnTo>
                  <a:lnTo>
                    <a:pt x="1187" y="1134"/>
                  </a:lnTo>
                  <a:lnTo>
                    <a:pt x="1150" y="1095"/>
                  </a:lnTo>
                  <a:lnTo>
                    <a:pt x="1113" y="1057"/>
                  </a:lnTo>
                  <a:lnTo>
                    <a:pt x="1041" y="979"/>
                  </a:lnTo>
                  <a:lnTo>
                    <a:pt x="970" y="901"/>
                  </a:lnTo>
                  <a:lnTo>
                    <a:pt x="1072" y="808"/>
                  </a:lnTo>
                  <a:close/>
                  <a:moveTo>
                    <a:pt x="1690" y="1368"/>
                  </a:moveTo>
                  <a:lnTo>
                    <a:pt x="1701" y="1375"/>
                  </a:lnTo>
                  <a:lnTo>
                    <a:pt x="1711" y="1382"/>
                  </a:lnTo>
                  <a:lnTo>
                    <a:pt x="1715" y="1386"/>
                  </a:lnTo>
                  <a:lnTo>
                    <a:pt x="1719" y="1391"/>
                  </a:lnTo>
                  <a:lnTo>
                    <a:pt x="1723" y="1395"/>
                  </a:lnTo>
                  <a:lnTo>
                    <a:pt x="1725" y="1400"/>
                  </a:lnTo>
                  <a:lnTo>
                    <a:pt x="1727" y="1406"/>
                  </a:lnTo>
                  <a:lnTo>
                    <a:pt x="1728" y="1413"/>
                  </a:lnTo>
                  <a:lnTo>
                    <a:pt x="1729" y="1419"/>
                  </a:lnTo>
                  <a:lnTo>
                    <a:pt x="1728" y="1427"/>
                  </a:lnTo>
                  <a:lnTo>
                    <a:pt x="1726" y="1435"/>
                  </a:lnTo>
                  <a:lnTo>
                    <a:pt x="1722" y="1443"/>
                  </a:lnTo>
                  <a:lnTo>
                    <a:pt x="1718" y="1453"/>
                  </a:lnTo>
                  <a:lnTo>
                    <a:pt x="1712" y="1463"/>
                  </a:lnTo>
                  <a:lnTo>
                    <a:pt x="1705" y="1474"/>
                  </a:lnTo>
                  <a:lnTo>
                    <a:pt x="1699" y="1483"/>
                  </a:lnTo>
                  <a:lnTo>
                    <a:pt x="1692" y="1489"/>
                  </a:lnTo>
                  <a:lnTo>
                    <a:pt x="1686" y="1495"/>
                  </a:lnTo>
                  <a:lnTo>
                    <a:pt x="1679" y="1499"/>
                  </a:lnTo>
                  <a:lnTo>
                    <a:pt x="1673" y="1501"/>
                  </a:lnTo>
                  <a:lnTo>
                    <a:pt x="1667" y="1503"/>
                  </a:lnTo>
                  <a:lnTo>
                    <a:pt x="1661" y="1504"/>
                  </a:lnTo>
                  <a:lnTo>
                    <a:pt x="1656" y="1503"/>
                  </a:lnTo>
                  <a:lnTo>
                    <a:pt x="1650" y="1502"/>
                  </a:lnTo>
                  <a:lnTo>
                    <a:pt x="1644" y="1501"/>
                  </a:lnTo>
                  <a:lnTo>
                    <a:pt x="1639" y="1498"/>
                  </a:lnTo>
                  <a:lnTo>
                    <a:pt x="1628" y="1493"/>
                  </a:lnTo>
                  <a:lnTo>
                    <a:pt x="1616" y="1486"/>
                  </a:lnTo>
                  <a:lnTo>
                    <a:pt x="1690" y="1368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399" name="Freeform 287">
              <a:extLst>
                <a:ext uri="{FF2B5EF4-FFF2-40B4-BE49-F238E27FC236}">
                  <a16:creationId xmlns:a16="http://schemas.microsoft.com/office/drawing/2014/main" id="{9DEF5EEF-FC2E-E496-4C53-78EE99C8D8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" y="2685"/>
              <a:ext cx="52" cy="46"/>
            </a:xfrm>
            <a:custGeom>
              <a:avLst/>
              <a:gdLst>
                <a:gd name="T0" fmla="*/ 11 w 778"/>
                <a:gd name="T1" fmla="*/ 108 h 689"/>
                <a:gd name="T2" fmla="*/ 3 w 778"/>
                <a:gd name="T3" fmla="*/ 93 h 689"/>
                <a:gd name="T4" fmla="*/ 1 w 778"/>
                <a:gd name="T5" fmla="*/ 75 h 689"/>
                <a:gd name="T6" fmla="*/ 8 w 778"/>
                <a:gd name="T7" fmla="*/ 54 h 689"/>
                <a:gd name="T8" fmla="*/ 29 w 778"/>
                <a:gd name="T9" fmla="*/ 29 h 689"/>
                <a:gd name="T10" fmla="*/ 54 w 778"/>
                <a:gd name="T11" fmla="*/ 8 h 689"/>
                <a:gd name="T12" fmla="*/ 75 w 778"/>
                <a:gd name="T13" fmla="*/ 0 h 689"/>
                <a:gd name="T14" fmla="*/ 93 w 778"/>
                <a:gd name="T15" fmla="*/ 2 h 689"/>
                <a:gd name="T16" fmla="*/ 108 w 778"/>
                <a:gd name="T17" fmla="*/ 11 h 689"/>
                <a:gd name="T18" fmla="*/ 29 w 778"/>
                <a:gd name="T19" fmla="*/ 126 h 689"/>
                <a:gd name="T20" fmla="*/ 167 w 778"/>
                <a:gd name="T21" fmla="*/ 71 h 689"/>
                <a:gd name="T22" fmla="*/ 223 w 778"/>
                <a:gd name="T23" fmla="*/ 142 h 689"/>
                <a:gd name="T24" fmla="*/ 276 w 778"/>
                <a:gd name="T25" fmla="*/ 216 h 689"/>
                <a:gd name="T26" fmla="*/ 130 w 778"/>
                <a:gd name="T27" fmla="*/ 251 h 689"/>
                <a:gd name="T28" fmla="*/ 80 w 778"/>
                <a:gd name="T29" fmla="*/ 185 h 689"/>
                <a:gd name="T30" fmla="*/ 29 w 778"/>
                <a:gd name="T31" fmla="*/ 126 h 689"/>
                <a:gd name="T32" fmla="*/ 315 w 778"/>
                <a:gd name="T33" fmla="*/ 272 h 689"/>
                <a:gd name="T34" fmla="*/ 401 w 778"/>
                <a:gd name="T35" fmla="*/ 379 h 689"/>
                <a:gd name="T36" fmla="*/ 464 w 778"/>
                <a:gd name="T37" fmla="*/ 439 h 689"/>
                <a:gd name="T38" fmla="*/ 505 w 778"/>
                <a:gd name="T39" fmla="*/ 470 h 689"/>
                <a:gd name="T40" fmla="*/ 550 w 778"/>
                <a:gd name="T41" fmla="*/ 498 h 689"/>
                <a:gd name="T42" fmla="*/ 601 w 778"/>
                <a:gd name="T43" fmla="*/ 520 h 689"/>
                <a:gd name="T44" fmla="*/ 656 w 778"/>
                <a:gd name="T45" fmla="*/ 537 h 689"/>
                <a:gd name="T46" fmla="*/ 716 w 778"/>
                <a:gd name="T47" fmla="*/ 549 h 689"/>
                <a:gd name="T48" fmla="*/ 648 w 778"/>
                <a:gd name="T49" fmla="*/ 678 h 689"/>
                <a:gd name="T50" fmla="*/ 576 w 778"/>
                <a:gd name="T51" fmla="*/ 659 h 689"/>
                <a:gd name="T52" fmla="*/ 512 w 778"/>
                <a:gd name="T53" fmla="*/ 635 h 689"/>
                <a:gd name="T54" fmla="*/ 454 w 778"/>
                <a:gd name="T55" fmla="*/ 604 h 689"/>
                <a:gd name="T56" fmla="*/ 401 w 778"/>
                <a:gd name="T57" fmla="*/ 569 h 689"/>
                <a:gd name="T58" fmla="*/ 353 w 778"/>
                <a:gd name="T59" fmla="*/ 529 h 689"/>
                <a:gd name="T60" fmla="*/ 310 w 778"/>
                <a:gd name="T61" fmla="*/ 485 h 689"/>
                <a:gd name="T62" fmla="*/ 232 w 778"/>
                <a:gd name="T63" fmla="*/ 393 h 689"/>
                <a:gd name="T64" fmla="*/ 163 w 778"/>
                <a:gd name="T65" fmla="*/ 296 h 689"/>
                <a:gd name="T66" fmla="*/ 729 w 778"/>
                <a:gd name="T67" fmla="*/ 551 h 689"/>
                <a:gd name="T68" fmla="*/ 753 w 778"/>
                <a:gd name="T69" fmla="*/ 557 h 689"/>
                <a:gd name="T70" fmla="*/ 767 w 778"/>
                <a:gd name="T71" fmla="*/ 568 h 689"/>
                <a:gd name="T72" fmla="*/ 776 w 778"/>
                <a:gd name="T73" fmla="*/ 586 h 689"/>
                <a:gd name="T74" fmla="*/ 778 w 778"/>
                <a:gd name="T75" fmla="*/ 614 h 689"/>
                <a:gd name="T76" fmla="*/ 772 w 778"/>
                <a:gd name="T77" fmla="*/ 649 h 689"/>
                <a:gd name="T78" fmla="*/ 762 w 778"/>
                <a:gd name="T79" fmla="*/ 672 h 689"/>
                <a:gd name="T80" fmla="*/ 748 w 778"/>
                <a:gd name="T81" fmla="*/ 684 h 689"/>
                <a:gd name="T82" fmla="*/ 731 w 778"/>
                <a:gd name="T83" fmla="*/ 688 h 689"/>
                <a:gd name="T84" fmla="*/ 700 w 778"/>
                <a:gd name="T85" fmla="*/ 68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8" h="689">
                  <a:moveTo>
                    <a:pt x="29" y="126"/>
                  </a:moveTo>
                  <a:lnTo>
                    <a:pt x="19" y="117"/>
                  </a:lnTo>
                  <a:lnTo>
                    <a:pt x="11" y="108"/>
                  </a:lnTo>
                  <a:lnTo>
                    <a:pt x="8" y="103"/>
                  </a:lnTo>
                  <a:lnTo>
                    <a:pt x="5" y="98"/>
                  </a:lnTo>
                  <a:lnTo>
                    <a:pt x="3" y="93"/>
                  </a:lnTo>
                  <a:lnTo>
                    <a:pt x="1" y="87"/>
                  </a:lnTo>
                  <a:lnTo>
                    <a:pt x="0" y="81"/>
                  </a:lnTo>
                  <a:lnTo>
                    <a:pt x="1" y="75"/>
                  </a:lnTo>
                  <a:lnTo>
                    <a:pt x="2" y="68"/>
                  </a:lnTo>
                  <a:lnTo>
                    <a:pt x="5" y="61"/>
                  </a:lnTo>
                  <a:lnTo>
                    <a:pt x="8" y="54"/>
                  </a:lnTo>
                  <a:lnTo>
                    <a:pt x="13" y="46"/>
                  </a:lnTo>
                  <a:lnTo>
                    <a:pt x="20" y="38"/>
                  </a:lnTo>
                  <a:lnTo>
                    <a:pt x="29" y="29"/>
                  </a:lnTo>
                  <a:lnTo>
                    <a:pt x="38" y="21"/>
                  </a:lnTo>
                  <a:lnTo>
                    <a:pt x="46" y="14"/>
                  </a:lnTo>
                  <a:lnTo>
                    <a:pt x="54" y="8"/>
                  </a:lnTo>
                  <a:lnTo>
                    <a:pt x="61" y="4"/>
                  </a:lnTo>
                  <a:lnTo>
                    <a:pt x="68" y="2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88" y="1"/>
                  </a:lnTo>
                  <a:lnTo>
                    <a:pt x="93" y="2"/>
                  </a:lnTo>
                  <a:lnTo>
                    <a:pt x="98" y="4"/>
                  </a:lnTo>
                  <a:lnTo>
                    <a:pt x="103" y="7"/>
                  </a:lnTo>
                  <a:lnTo>
                    <a:pt x="108" y="11"/>
                  </a:lnTo>
                  <a:lnTo>
                    <a:pt x="118" y="20"/>
                  </a:lnTo>
                  <a:lnTo>
                    <a:pt x="127" y="29"/>
                  </a:lnTo>
                  <a:lnTo>
                    <a:pt x="29" y="126"/>
                  </a:lnTo>
                  <a:close/>
                  <a:moveTo>
                    <a:pt x="127" y="29"/>
                  </a:moveTo>
                  <a:lnTo>
                    <a:pt x="148" y="50"/>
                  </a:lnTo>
                  <a:lnTo>
                    <a:pt x="167" y="71"/>
                  </a:lnTo>
                  <a:lnTo>
                    <a:pt x="186" y="95"/>
                  </a:lnTo>
                  <a:lnTo>
                    <a:pt x="205" y="118"/>
                  </a:lnTo>
                  <a:lnTo>
                    <a:pt x="223" y="142"/>
                  </a:lnTo>
                  <a:lnTo>
                    <a:pt x="240" y="166"/>
                  </a:lnTo>
                  <a:lnTo>
                    <a:pt x="258" y="192"/>
                  </a:lnTo>
                  <a:lnTo>
                    <a:pt x="276" y="216"/>
                  </a:lnTo>
                  <a:lnTo>
                    <a:pt x="163" y="296"/>
                  </a:lnTo>
                  <a:lnTo>
                    <a:pt x="147" y="273"/>
                  </a:lnTo>
                  <a:lnTo>
                    <a:pt x="130" y="251"/>
                  </a:lnTo>
                  <a:lnTo>
                    <a:pt x="114" y="228"/>
                  </a:lnTo>
                  <a:lnTo>
                    <a:pt x="98" y="207"/>
                  </a:lnTo>
                  <a:lnTo>
                    <a:pt x="80" y="185"/>
                  </a:lnTo>
                  <a:lnTo>
                    <a:pt x="64" y="165"/>
                  </a:lnTo>
                  <a:lnTo>
                    <a:pt x="47" y="145"/>
                  </a:lnTo>
                  <a:lnTo>
                    <a:pt x="29" y="126"/>
                  </a:lnTo>
                  <a:lnTo>
                    <a:pt x="127" y="29"/>
                  </a:lnTo>
                  <a:close/>
                  <a:moveTo>
                    <a:pt x="276" y="216"/>
                  </a:moveTo>
                  <a:lnTo>
                    <a:pt x="315" y="272"/>
                  </a:lnTo>
                  <a:lnTo>
                    <a:pt x="357" y="327"/>
                  </a:lnTo>
                  <a:lnTo>
                    <a:pt x="378" y="353"/>
                  </a:lnTo>
                  <a:lnTo>
                    <a:pt x="401" y="379"/>
                  </a:lnTo>
                  <a:lnTo>
                    <a:pt x="425" y="404"/>
                  </a:lnTo>
                  <a:lnTo>
                    <a:pt x="451" y="428"/>
                  </a:lnTo>
                  <a:lnTo>
                    <a:pt x="464" y="439"/>
                  </a:lnTo>
                  <a:lnTo>
                    <a:pt x="477" y="450"/>
                  </a:lnTo>
                  <a:lnTo>
                    <a:pt x="490" y="460"/>
                  </a:lnTo>
                  <a:lnTo>
                    <a:pt x="505" y="470"/>
                  </a:lnTo>
                  <a:lnTo>
                    <a:pt x="520" y="479"/>
                  </a:lnTo>
                  <a:lnTo>
                    <a:pt x="535" y="489"/>
                  </a:lnTo>
                  <a:lnTo>
                    <a:pt x="550" y="498"/>
                  </a:lnTo>
                  <a:lnTo>
                    <a:pt x="567" y="506"/>
                  </a:lnTo>
                  <a:lnTo>
                    <a:pt x="584" y="513"/>
                  </a:lnTo>
                  <a:lnTo>
                    <a:pt x="601" y="520"/>
                  </a:lnTo>
                  <a:lnTo>
                    <a:pt x="619" y="527"/>
                  </a:lnTo>
                  <a:lnTo>
                    <a:pt x="637" y="532"/>
                  </a:lnTo>
                  <a:lnTo>
                    <a:pt x="656" y="537"/>
                  </a:lnTo>
                  <a:lnTo>
                    <a:pt x="675" y="542"/>
                  </a:lnTo>
                  <a:lnTo>
                    <a:pt x="696" y="545"/>
                  </a:lnTo>
                  <a:lnTo>
                    <a:pt x="716" y="549"/>
                  </a:lnTo>
                  <a:lnTo>
                    <a:pt x="700" y="687"/>
                  </a:lnTo>
                  <a:lnTo>
                    <a:pt x="673" y="683"/>
                  </a:lnTo>
                  <a:lnTo>
                    <a:pt x="648" y="678"/>
                  </a:lnTo>
                  <a:lnTo>
                    <a:pt x="623" y="673"/>
                  </a:lnTo>
                  <a:lnTo>
                    <a:pt x="599" y="667"/>
                  </a:lnTo>
                  <a:lnTo>
                    <a:pt x="576" y="659"/>
                  </a:lnTo>
                  <a:lnTo>
                    <a:pt x="553" y="652"/>
                  </a:lnTo>
                  <a:lnTo>
                    <a:pt x="532" y="643"/>
                  </a:lnTo>
                  <a:lnTo>
                    <a:pt x="512" y="635"/>
                  </a:lnTo>
                  <a:lnTo>
                    <a:pt x="491" y="625"/>
                  </a:lnTo>
                  <a:lnTo>
                    <a:pt x="472" y="615"/>
                  </a:lnTo>
                  <a:lnTo>
                    <a:pt x="454" y="604"/>
                  </a:lnTo>
                  <a:lnTo>
                    <a:pt x="435" y="592"/>
                  </a:lnTo>
                  <a:lnTo>
                    <a:pt x="418" y="581"/>
                  </a:lnTo>
                  <a:lnTo>
                    <a:pt x="401" y="569"/>
                  </a:lnTo>
                  <a:lnTo>
                    <a:pt x="385" y="556"/>
                  </a:lnTo>
                  <a:lnTo>
                    <a:pt x="369" y="542"/>
                  </a:lnTo>
                  <a:lnTo>
                    <a:pt x="353" y="529"/>
                  </a:lnTo>
                  <a:lnTo>
                    <a:pt x="339" y="515"/>
                  </a:lnTo>
                  <a:lnTo>
                    <a:pt x="325" y="501"/>
                  </a:lnTo>
                  <a:lnTo>
                    <a:pt x="310" y="485"/>
                  </a:lnTo>
                  <a:lnTo>
                    <a:pt x="283" y="456"/>
                  </a:lnTo>
                  <a:lnTo>
                    <a:pt x="257" y="424"/>
                  </a:lnTo>
                  <a:lnTo>
                    <a:pt x="232" y="393"/>
                  </a:lnTo>
                  <a:lnTo>
                    <a:pt x="209" y="360"/>
                  </a:lnTo>
                  <a:lnTo>
                    <a:pt x="185" y="329"/>
                  </a:lnTo>
                  <a:lnTo>
                    <a:pt x="163" y="296"/>
                  </a:lnTo>
                  <a:lnTo>
                    <a:pt x="276" y="216"/>
                  </a:lnTo>
                  <a:close/>
                  <a:moveTo>
                    <a:pt x="716" y="549"/>
                  </a:moveTo>
                  <a:lnTo>
                    <a:pt x="729" y="551"/>
                  </a:lnTo>
                  <a:lnTo>
                    <a:pt x="742" y="553"/>
                  </a:lnTo>
                  <a:lnTo>
                    <a:pt x="748" y="555"/>
                  </a:lnTo>
                  <a:lnTo>
                    <a:pt x="753" y="557"/>
                  </a:lnTo>
                  <a:lnTo>
                    <a:pt x="758" y="560"/>
                  </a:lnTo>
                  <a:lnTo>
                    <a:pt x="763" y="564"/>
                  </a:lnTo>
                  <a:lnTo>
                    <a:pt x="767" y="568"/>
                  </a:lnTo>
                  <a:lnTo>
                    <a:pt x="770" y="573"/>
                  </a:lnTo>
                  <a:lnTo>
                    <a:pt x="773" y="579"/>
                  </a:lnTo>
                  <a:lnTo>
                    <a:pt x="776" y="586"/>
                  </a:lnTo>
                  <a:lnTo>
                    <a:pt x="777" y="594"/>
                  </a:lnTo>
                  <a:lnTo>
                    <a:pt x="778" y="603"/>
                  </a:lnTo>
                  <a:lnTo>
                    <a:pt x="778" y="614"/>
                  </a:lnTo>
                  <a:lnTo>
                    <a:pt x="777" y="626"/>
                  </a:lnTo>
                  <a:lnTo>
                    <a:pt x="775" y="638"/>
                  </a:lnTo>
                  <a:lnTo>
                    <a:pt x="772" y="649"/>
                  </a:lnTo>
                  <a:lnTo>
                    <a:pt x="770" y="657"/>
                  </a:lnTo>
                  <a:lnTo>
                    <a:pt x="766" y="666"/>
                  </a:lnTo>
                  <a:lnTo>
                    <a:pt x="762" y="672"/>
                  </a:lnTo>
                  <a:lnTo>
                    <a:pt x="758" y="677"/>
                  </a:lnTo>
                  <a:lnTo>
                    <a:pt x="753" y="681"/>
                  </a:lnTo>
                  <a:lnTo>
                    <a:pt x="748" y="684"/>
                  </a:lnTo>
                  <a:lnTo>
                    <a:pt x="743" y="686"/>
                  </a:lnTo>
                  <a:lnTo>
                    <a:pt x="738" y="688"/>
                  </a:lnTo>
                  <a:lnTo>
                    <a:pt x="731" y="688"/>
                  </a:lnTo>
                  <a:lnTo>
                    <a:pt x="725" y="689"/>
                  </a:lnTo>
                  <a:lnTo>
                    <a:pt x="712" y="688"/>
                  </a:lnTo>
                  <a:lnTo>
                    <a:pt x="700" y="687"/>
                  </a:lnTo>
                  <a:lnTo>
                    <a:pt x="716" y="549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00" name="Freeform 288">
              <a:extLst>
                <a:ext uri="{FF2B5EF4-FFF2-40B4-BE49-F238E27FC236}">
                  <a16:creationId xmlns:a16="http://schemas.microsoft.com/office/drawing/2014/main" id="{75CAF936-6649-33E7-8680-3A28EACD83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4" y="2745"/>
              <a:ext cx="88" cy="79"/>
            </a:xfrm>
            <a:custGeom>
              <a:avLst/>
              <a:gdLst>
                <a:gd name="T0" fmla="*/ 20 w 1319"/>
                <a:gd name="T1" fmla="*/ 122 h 1186"/>
                <a:gd name="T2" fmla="*/ 7 w 1319"/>
                <a:gd name="T3" fmla="*/ 108 h 1186"/>
                <a:gd name="T4" fmla="*/ 0 w 1319"/>
                <a:gd name="T5" fmla="*/ 91 h 1186"/>
                <a:gd name="T6" fmla="*/ 3 w 1319"/>
                <a:gd name="T7" fmla="*/ 70 h 1186"/>
                <a:gd name="T8" fmla="*/ 17 w 1319"/>
                <a:gd name="T9" fmla="*/ 40 h 1186"/>
                <a:gd name="T10" fmla="*/ 36 w 1319"/>
                <a:gd name="T11" fmla="*/ 15 h 1186"/>
                <a:gd name="T12" fmla="*/ 54 w 1319"/>
                <a:gd name="T13" fmla="*/ 2 h 1186"/>
                <a:gd name="T14" fmla="*/ 73 w 1319"/>
                <a:gd name="T15" fmla="*/ 0 h 1186"/>
                <a:gd name="T16" fmla="*/ 89 w 1319"/>
                <a:gd name="T17" fmla="*/ 5 h 1186"/>
                <a:gd name="T18" fmla="*/ 41 w 1319"/>
                <a:gd name="T19" fmla="*/ 135 h 1186"/>
                <a:gd name="T20" fmla="*/ 188 w 1319"/>
                <a:gd name="T21" fmla="*/ 67 h 1186"/>
                <a:gd name="T22" fmla="*/ 295 w 1319"/>
                <a:gd name="T23" fmla="*/ 150 h 1186"/>
                <a:gd name="T24" fmla="*/ 395 w 1319"/>
                <a:gd name="T25" fmla="*/ 244 h 1186"/>
                <a:gd name="T26" fmla="*/ 490 w 1319"/>
                <a:gd name="T27" fmla="*/ 342 h 1186"/>
                <a:gd name="T28" fmla="*/ 640 w 1319"/>
                <a:gd name="T29" fmla="*/ 515 h 1186"/>
                <a:gd name="T30" fmla="*/ 420 w 1319"/>
                <a:gd name="T31" fmla="*/ 473 h 1186"/>
                <a:gd name="T32" fmla="*/ 332 w 1319"/>
                <a:gd name="T33" fmla="*/ 377 h 1186"/>
                <a:gd name="T34" fmla="*/ 240 w 1319"/>
                <a:gd name="T35" fmla="*/ 287 h 1186"/>
                <a:gd name="T36" fmla="*/ 144 w 1319"/>
                <a:gd name="T37" fmla="*/ 206 h 1186"/>
                <a:gd name="T38" fmla="*/ 41 w 1319"/>
                <a:gd name="T39" fmla="*/ 135 h 1186"/>
                <a:gd name="T40" fmla="*/ 710 w 1319"/>
                <a:gd name="T41" fmla="*/ 597 h 1186"/>
                <a:gd name="T42" fmla="*/ 854 w 1319"/>
                <a:gd name="T43" fmla="*/ 754 h 1186"/>
                <a:gd name="T44" fmla="*/ 967 w 1319"/>
                <a:gd name="T45" fmla="*/ 862 h 1186"/>
                <a:gd name="T46" fmla="*/ 1047 w 1319"/>
                <a:gd name="T47" fmla="*/ 925 h 1186"/>
                <a:gd name="T48" fmla="*/ 1110 w 1319"/>
                <a:gd name="T49" fmla="*/ 968 h 1186"/>
                <a:gd name="T50" fmla="*/ 1176 w 1319"/>
                <a:gd name="T51" fmla="*/ 1006 h 1186"/>
                <a:gd name="T52" fmla="*/ 1246 w 1319"/>
                <a:gd name="T53" fmla="*/ 1037 h 1186"/>
                <a:gd name="T54" fmla="*/ 1195 w 1319"/>
                <a:gd name="T55" fmla="*/ 1165 h 1186"/>
                <a:gd name="T56" fmla="*/ 1117 w 1319"/>
                <a:gd name="T57" fmla="*/ 1131 h 1186"/>
                <a:gd name="T58" fmla="*/ 1044 w 1319"/>
                <a:gd name="T59" fmla="*/ 1090 h 1186"/>
                <a:gd name="T60" fmla="*/ 974 w 1319"/>
                <a:gd name="T61" fmla="*/ 1043 h 1186"/>
                <a:gd name="T62" fmla="*/ 908 w 1319"/>
                <a:gd name="T63" fmla="*/ 993 h 1186"/>
                <a:gd name="T64" fmla="*/ 843 w 1319"/>
                <a:gd name="T65" fmla="*/ 938 h 1186"/>
                <a:gd name="T66" fmla="*/ 723 w 1319"/>
                <a:gd name="T67" fmla="*/ 819 h 1186"/>
                <a:gd name="T68" fmla="*/ 534 w 1319"/>
                <a:gd name="T69" fmla="*/ 605 h 1186"/>
                <a:gd name="T70" fmla="*/ 1282 w 1319"/>
                <a:gd name="T71" fmla="*/ 1050 h 1186"/>
                <a:gd name="T72" fmla="*/ 1303 w 1319"/>
                <a:gd name="T73" fmla="*/ 1062 h 1186"/>
                <a:gd name="T74" fmla="*/ 1314 w 1319"/>
                <a:gd name="T75" fmla="*/ 1076 h 1186"/>
                <a:gd name="T76" fmla="*/ 1319 w 1319"/>
                <a:gd name="T77" fmla="*/ 1095 h 1186"/>
                <a:gd name="T78" fmla="*/ 1315 w 1319"/>
                <a:gd name="T79" fmla="*/ 1124 h 1186"/>
                <a:gd name="T80" fmla="*/ 1302 w 1319"/>
                <a:gd name="T81" fmla="*/ 1156 h 1186"/>
                <a:gd name="T82" fmla="*/ 1287 w 1319"/>
                <a:gd name="T83" fmla="*/ 1175 h 1186"/>
                <a:gd name="T84" fmla="*/ 1271 w 1319"/>
                <a:gd name="T85" fmla="*/ 1185 h 1186"/>
                <a:gd name="T86" fmla="*/ 1253 w 1319"/>
                <a:gd name="T87" fmla="*/ 1185 h 1186"/>
                <a:gd name="T88" fmla="*/ 1223 w 1319"/>
                <a:gd name="T89" fmla="*/ 1176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19" h="1186">
                  <a:moveTo>
                    <a:pt x="41" y="135"/>
                  </a:moveTo>
                  <a:lnTo>
                    <a:pt x="30" y="129"/>
                  </a:lnTo>
                  <a:lnTo>
                    <a:pt x="20" y="122"/>
                  </a:lnTo>
                  <a:lnTo>
                    <a:pt x="15" y="118"/>
                  </a:lnTo>
                  <a:lnTo>
                    <a:pt x="11" y="112"/>
                  </a:lnTo>
                  <a:lnTo>
                    <a:pt x="7" y="108"/>
                  </a:lnTo>
                  <a:lnTo>
                    <a:pt x="4" y="103"/>
                  </a:lnTo>
                  <a:lnTo>
                    <a:pt x="2" y="97"/>
                  </a:lnTo>
                  <a:lnTo>
                    <a:pt x="0" y="91"/>
                  </a:lnTo>
                  <a:lnTo>
                    <a:pt x="0" y="85"/>
                  </a:lnTo>
                  <a:lnTo>
                    <a:pt x="1" y="78"/>
                  </a:lnTo>
                  <a:lnTo>
                    <a:pt x="3" y="70"/>
                  </a:lnTo>
                  <a:lnTo>
                    <a:pt x="6" y="61"/>
                  </a:lnTo>
                  <a:lnTo>
                    <a:pt x="11" y="50"/>
                  </a:lnTo>
                  <a:lnTo>
                    <a:pt x="17" y="40"/>
                  </a:lnTo>
                  <a:lnTo>
                    <a:pt x="23" y="30"/>
                  </a:lnTo>
                  <a:lnTo>
                    <a:pt x="30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4" y="2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78" y="1"/>
                  </a:lnTo>
                  <a:lnTo>
                    <a:pt x="84" y="2"/>
                  </a:lnTo>
                  <a:lnTo>
                    <a:pt x="89" y="5"/>
                  </a:lnTo>
                  <a:lnTo>
                    <a:pt x="100" y="10"/>
                  </a:lnTo>
                  <a:lnTo>
                    <a:pt x="111" y="17"/>
                  </a:lnTo>
                  <a:lnTo>
                    <a:pt x="41" y="135"/>
                  </a:lnTo>
                  <a:close/>
                  <a:moveTo>
                    <a:pt x="111" y="17"/>
                  </a:moveTo>
                  <a:lnTo>
                    <a:pt x="151" y="40"/>
                  </a:lnTo>
                  <a:lnTo>
                    <a:pt x="188" y="67"/>
                  </a:lnTo>
                  <a:lnTo>
                    <a:pt x="225" y="93"/>
                  </a:lnTo>
                  <a:lnTo>
                    <a:pt x="261" y="122"/>
                  </a:lnTo>
                  <a:lnTo>
                    <a:pt x="295" y="150"/>
                  </a:lnTo>
                  <a:lnTo>
                    <a:pt x="329" y="181"/>
                  </a:lnTo>
                  <a:lnTo>
                    <a:pt x="362" y="212"/>
                  </a:lnTo>
                  <a:lnTo>
                    <a:pt x="395" y="244"/>
                  </a:lnTo>
                  <a:lnTo>
                    <a:pt x="426" y="276"/>
                  </a:lnTo>
                  <a:lnTo>
                    <a:pt x="458" y="309"/>
                  </a:lnTo>
                  <a:lnTo>
                    <a:pt x="490" y="342"/>
                  </a:lnTo>
                  <a:lnTo>
                    <a:pt x="520" y="377"/>
                  </a:lnTo>
                  <a:lnTo>
                    <a:pt x="580" y="445"/>
                  </a:lnTo>
                  <a:lnTo>
                    <a:pt x="640" y="515"/>
                  </a:lnTo>
                  <a:lnTo>
                    <a:pt x="534" y="605"/>
                  </a:lnTo>
                  <a:lnTo>
                    <a:pt x="477" y="539"/>
                  </a:lnTo>
                  <a:lnTo>
                    <a:pt x="420" y="473"/>
                  </a:lnTo>
                  <a:lnTo>
                    <a:pt x="391" y="441"/>
                  </a:lnTo>
                  <a:lnTo>
                    <a:pt x="361" y="408"/>
                  </a:lnTo>
                  <a:lnTo>
                    <a:pt x="332" y="377"/>
                  </a:lnTo>
                  <a:lnTo>
                    <a:pt x="302" y="346"/>
                  </a:lnTo>
                  <a:lnTo>
                    <a:pt x="272" y="317"/>
                  </a:lnTo>
                  <a:lnTo>
                    <a:pt x="240" y="287"/>
                  </a:lnTo>
                  <a:lnTo>
                    <a:pt x="209" y="259"/>
                  </a:lnTo>
                  <a:lnTo>
                    <a:pt x="177" y="231"/>
                  </a:lnTo>
                  <a:lnTo>
                    <a:pt x="144" y="206"/>
                  </a:lnTo>
                  <a:lnTo>
                    <a:pt x="110" y="181"/>
                  </a:lnTo>
                  <a:lnTo>
                    <a:pt x="76" y="157"/>
                  </a:lnTo>
                  <a:lnTo>
                    <a:pt x="41" y="135"/>
                  </a:lnTo>
                  <a:lnTo>
                    <a:pt x="111" y="17"/>
                  </a:lnTo>
                  <a:close/>
                  <a:moveTo>
                    <a:pt x="640" y="515"/>
                  </a:moveTo>
                  <a:lnTo>
                    <a:pt x="710" y="597"/>
                  </a:lnTo>
                  <a:lnTo>
                    <a:pt x="780" y="677"/>
                  </a:lnTo>
                  <a:lnTo>
                    <a:pt x="817" y="717"/>
                  </a:lnTo>
                  <a:lnTo>
                    <a:pt x="854" y="754"/>
                  </a:lnTo>
                  <a:lnTo>
                    <a:pt x="890" y="792"/>
                  </a:lnTo>
                  <a:lnTo>
                    <a:pt x="928" y="828"/>
                  </a:lnTo>
                  <a:lnTo>
                    <a:pt x="967" y="862"/>
                  </a:lnTo>
                  <a:lnTo>
                    <a:pt x="1006" y="895"/>
                  </a:lnTo>
                  <a:lnTo>
                    <a:pt x="1027" y="910"/>
                  </a:lnTo>
                  <a:lnTo>
                    <a:pt x="1047" y="925"/>
                  </a:lnTo>
                  <a:lnTo>
                    <a:pt x="1068" y="940"/>
                  </a:lnTo>
                  <a:lnTo>
                    <a:pt x="1089" y="955"/>
                  </a:lnTo>
                  <a:lnTo>
                    <a:pt x="1110" y="968"/>
                  </a:lnTo>
                  <a:lnTo>
                    <a:pt x="1132" y="981"/>
                  </a:lnTo>
                  <a:lnTo>
                    <a:pt x="1154" y="993"/>
                  </a:lnTo>
                  <a:lnTo>
                    <a:pt x="1176" y="1006"/>
                  </a:lnTo>
                  <a:lnTo>
                    <a:pt x="1199" y="1017"/>
                  </a:lnTo>
                  <a:lnTo>
                    <a:pt x="1222" y="1027"/>
                  </a:lnTo>
                  <a:lnTo>
                    <a:pt x="1246" y="1037"/>
                  </a:lnTo>
                  <a:lnTo>
                    <a:pt x="1270" y="1046"/>
                  </a:lnTo>
                  <a:lnTo>
                    <a:pt x="1223" y="1176"/>
                  </a:lnTo>
                  <a:lnTo>
                    <a:pt x="1195" y="1165"/>
                  </a:lnTo>
                  <a:lnTo>
                    <a:pt x="1169" y="1155"/>
                  </a:lnTo>
                  <a:lnTo>
                    <a:pt x="1143" y="1143"/>
                  </a:lnTo>
                  <a:lnTo>
                    <a:pt x="1117" y="1131"/>
                  </a:lnTo>
                  <a:lnTo>
                    <a:pt x="1093" y="1117"/>
                  </a:lnTo>
                  <a:lnTo>
                    <a:pt x="1067" y="1104"/>
                  </a:lnTo>
                  <a:lnTo>
                    <a:pt x="1044" y="1090"/>
                  </a:lnTo>
                  <a:lnTo>
                    <a:pt x="1019" y="1075"/>
                  </a:lnTo>
                  <a:lnTo>
                    <a:pt x="997" y="1059"/>
                  </a:lnTo>
                  <a:lnTo>
                    <a:pt x="974" y="1043"/>
                  </a:lnTo>
                  <a:lnTo>
                    <a:pt x="951" y="1027"/>
                  </a:lnTo>
                  <a:lnTo>
                    <a:pt x="929" y="1011"/>
                  </a:lnTo>
                  <a:lnTo>
                    <a:pt x="908" y="993"/>
                  </a:lnTo>
                  <a:lnTo>
                    <a:pt x="885" y="975"/>
                  </a:lnTo>
                  <a:lnTo>
                    <a:pt x="865" y="957"/>
                  </a:lnTo>
                  <a:lnTo>
                    <a:pt x="843" y="938"/>
                  </a:lnTo>
                  <a:lnTo>
                    <a:pt x="803" y="900"/>
                  </a:lnTo>
                  <a:lnTo>
                    <a:pt x="762" y="860"/>
                  </a:lnTo>
                  <a:lnTo>
                    <a:pt x="723" y="819"/>
                  </a:lnTo>
                  <a:lnTo>
                    <a:pt x="685" y="778"/>
                  </a:lnTo>
                  <a:lnTo>
                    <a:pt x="609" y="692"/>
                  </a:lnTo>
                  <a:lnTo>
                    <a:pt x="534" y="605"/>
                  </a:lnTo>
                  <a:lnTo>
                    <a:pt x="640" y="515"/>
                  </a:lnTo>
                  <a:close/>
                  <a:moveTo>
                    <a:pt x="1270" y="1046"/>
                  </a:moveTo>
                  <a:lnTo>
                    <a:pt x="1282" y="1050"/>
                  </a:lnTo>
                  <a:lnTo>
                    <a:pt x="1293" y="1055"/>
                  </a:lnTo>
                  <a:lnTo>
                    <a:pt x="1298" y="1058"/>
                  </a:lnTo>
                  <a:lnTo>
                    <a:pt x="1303" y="1062"/>
                  </a:lnTo>
                  <a:lnTo>
                    <a:pt x="1308" y="1066"/>
                  </a:lnTo>
                  <a:lnTo>
                    <a:pt x="1311" y="1071"/>
                  </a:lnTo>
                  <a:lnTo>
                    <a:pt x="1314" y="1076"/>
                  </a:lnTo>
                  <a:lnTo>
                    <a:pt x="1317" y="1081"/>
                  </a:lnTo>
                  <a:lnTo>
                    <a:pt x="1318" y="1088"/>
                  </a:lnTo>
                  <a:lnTo>
                    <a:pt x="1319" y="1095"/>
                  </a:lnTo>
                  <a:lnTo>
                    <a:pt x="1319" y="1103"/>
                  </a:lnTo>
                  <a:lnTo>
                    <a:pt x="1317" y="1112"/>
                  </a:lnTo>
                  <a:lnTo>
                    <a:pt x="1315" y="1124"/>
                  </a:lnTo>
                  <a:lnTo>
                    <a:pt x="1311" y="1135"/>
                  </a:lnTo>
                  <a:lnTo>
                    <a:pt x="1307" y="1146"/>
                  </a:lnTo>
                  <a:lnTo>
                    <a:pt x="1302" y="1156"/>
                  </a:lnTo>
                  <a:lnTo>
                    <a:pt x="1297" y="1163"/>
                  </a:lnTo>
                  <a:lnTo>
                    <a:pt x="1292" y="1170"/>
                  </a:lnTo>
                  <a:lnTo>
                    <a:pt x="1287" y="1175"/>
                  </a:lnTo>
                  <a:lnTo>
                    <a:pt x="1282" y="1179"/>
                  </a:lnTo>
                  <a:lnTo>
                    <a:pt x="1276" y="1183"/>
                  </a:lnTo>
                  <a:lnTo>
                    <a:pt x="1271" y="1185"/>
                  </a:lnTo>
                  <a:lnTo>
                    <a:pt x="1265" y="1186"/>
                  </a:lnTo>
                  <a:lnTo>
                    <a:pt x="1258" y="1186"/>
                  </a:lnTo>
                  <a:lnTo>
                    <a:pt x="1253" y="1185"/>
                  </a:lnTo>
                  <a:lnTo>
                    <a:pt x="1247" y="1184"/>
                  </a:lnTo>
                  <a:lnTo>
                    <a:pt x="1235" y="1180"/>
                  </a:lnTo>
                  <a:lnTo>
                    <a:pt x="1223" y="1176"/>
                  </a:lnTo>
                  <a:lnTo>
                    <a:pt x="1270" y="1046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01" name="Freeform 289">
              <a:extLst>
                <a:ext uri="{FF2B5EF4-FFF2-40B4-BE49-F238E27FC236}">
                  <a16:creationId xmlns:a16="http://schemas.microsoft.com/office/drawing/2014/main" id="{B7A10FAD-DE44-9A74-094D-E150BAF516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7" y="2655"/>
              <a:ext cx="145" cy="109"/>
            </a:xfrm>
            <a:custGeom>
              <a:avLst/>
              <a:gdLst>
                <a:gd name="T0" fmla="*/ 18 w 2177"/>
                <a:gd name="T1" fmla="*/ 121 h 1638"/>
                <a:gd name="T2" fmla="*/ 6 w 2177"/>
                <a:gd name="T3" fmla="*/ 108 h 1638"/>
                <a:gd name="T4" fmla="*/ 0 w 2177"/>
                <a:gd name="T5" fmla="*/ 91 h 1638"/>
                <a:gd name="T6" fmla="*/ 3 w 2177"/>
                <a:gd name="T7" fmla="*/ 69 h 1638"/>
                <a:gd name="T8" fmla="*/ 17 w 2177"/>
                <a:gd name="T9" fmla="*/ 39 h 1638"/>
                <a:gd name="T10" fmla="*/ 37 w 2177"/>
                <a:gd name="T11" fmla="*/ 14 h 1638"/>
                <a:gd name="T12" fmla="*/ 56 w 2177"/>
                <a:gd name="T13" fmla="*/ 2 h 1638"/>
                <a:gd name="T14" fmla="*/ 73 w 2177"/>
                <a:gd name="T15" fmla="*/ 0 h 1638"/>
                <a:gd name="T16" fmla="*/ 90 w 2177"/>
                <a:gd name="T17" fmla="*/ 5 h 1638"/>
                <a:gd name="T18" fmla="*/ 40 w 2177"/>
                <a:gd name="T19" fmla="*/ 135 h 1638"/>
                <a:gd name="T20" fmla="*/ 238 w 2177"/>
                <a:gd name="T21" fmla="*/ 98 h 1638"/>
                <a:gd name="T22" fmla="*/ 421 w 2177"/>
                <a:gd name="T23" fmla="*/ 226 h 1638"/>
                <a:gd name="T24" fmla="*/ 599 w 2177"/>
                <a:gd name="T25" fmla="*/ 358 h 1638"/>
                <a:gd name="T26" fmla="*/ 774 w 2177"/>
                <a:gd name="T27" fmla="*/ 494 h 1638"/>
                <a:gd name="T28" fmla="*/ 947 w 2177"/>
                <a:gd name="T29" fmla="*/ 632 h 1638"/>
                <a:gd name="T30" fmla="*/ 974 w 2177"/>
                <a:gd name="T31" fmla="*/ 833 h 1638"/>
                <a:gd name="T32" fmla="*/ 804 w 2177"/>
                <a:gd name="T33" fmla="*/ 695 h 1638"/>
                <a:gd name="T34" fmla="*/ 634 w 2177"/>
                <a:gd name="T35" fmla="*/ 559 h 1638"/>
                <a:gd name="T36" fmla="*/ 460 w 2177"/>
                <a:gd name="T37" fmla="*/ 426 h 1638"/>
                <a:gd name="T38" fmla="*/ 283 w 2177"/>
                <a:gd name="T39" fmla="*/ 297 h 1638"/>
                <a:gd name="T40" fmla="*/ 102 w 2177"/>
                <a:gd name="T41" fmla="*/ 175 h 1638"/>
                <a:gd name="T42" fmla="*/ 1062 w 2177"/>
                <a:gd name="T43" fmla="*/ 725 h 1638"/>
                <a:gd name="T44" fmla="*/ 1257 w 2177"/>
                <a:gd name="T45" fmla="*/ 883 h 1638"/>
                <a:gd name="T46" fmla="*/ 1453 w 2177"/>
                <a:gd name="T47" fmla="*/ 1038 h 1638"/>
                <a:gd name="T48" fmla="*/ 1653 w 2177"/>
                <a:gd name="T49" fmla="*/ 1188 h 1638"/>
                <a:gd name="T50" fmla="*/ 1855 w 2177"/>
                <a:gd name="T51" fmla="*/ 1329 h 1638"/>
                <a:gd name="T52" fmla="*/ 2064 w 2177"/>
                <a:gd name="T53" fmla="*/ 1460 h 1638"/>
                <a:gd name="T54" fmla="*/ 1994 w 2177"/>
                <a:gd name="T55" fmla="*/ 1580 h 1638"/>
                <a:gd name="T56" fmla="*/ 1781 w 2177"/>
                <a:gd name="T57" fmla="*/ 1446 h 1638"/>
                <a:gd name="T58" fmla="*/ 1574 w 2177"/>
                <a:gd name="T59" fmla="*/ 1302 h 1638"/>
                <a:gd name="T60" fmla="*/ 1372 w 2177"/>
                <a:gd name="T61" fmla="*/ 1150 h 1638"/>
                <a:gd name="T62" fmla="*/ 1173 w 2177"/>
                <a:gd name="T63" fmla="*/ 992 h 1638"/>
                <a:gd name="T64" fmla="*/ 974 w 2177"/>
                <a:gd name="T65" fmla="*/ 833 h 1638"/>
                <a:gd name="T66" fmla="*/ 2146 w 2177"/>
                <a:gd name="T67" fmla="*/ 1508 h 1638"/>
                <a:gd name="T68" fmla="*/ 2165 w 2177"/>
                <a:gd name="T69" fmla="*/ 1522 h 1638"/>
                <a:gd name="T70" fmla="*/ 2174 w 2177"/>
                <a:gd name="T71" fmla="*/ 1538 h 1638"/>
                <a:gd name="T72" fmla="*/ 2177 w 2177"/>
                <a:gd name="T73" fmla="*/ 1558 h 1638"/>
                <a:gd name="T74" fmla="*/ 2167 w 2177"/>
                <a:gd name="T75" fmla="*/ 1584 h 1638"/>
                <a:gd name="T76" fmla="*/ 2149 w 2177"/>
                <a:gd name="T77" fmla="*/ 1615 h 1638"/>
                <a:gd name="T78" fmla="*/ 2131 w 2177"/>
                <a:gd name="T79" fmla="*/ 1632 h 1638"/>
                <a:gd name="T80" fmla="*/ 2113 w 2177"/>
                <a:gd name="T81" fmla="*/ 1638 h 1638"/>
                <a:gd name="T82" fmla="*/ 2096 w 2177"/>
                <a:gd name="T83" fmla="*/ 1635 h 1638"/>
                <a:gd name="T84" fmla="*/ 2068 w 2177"/>
                <a:gd name="T85" fmla="*/ 1622 h 1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77" h="1638">
                  <a:moveTo>
                    <a:pt x="40" y="135"/>
                  </a:moveTo>
                  <a:lnTo>
                    <a:pt x="28" y="129"/>
                  </a:lnTo>
                  <a:lnTo>
                    <a:pt x="18" y="121"/>
                  </a:lnTo>
                  <a:lnTo>
                    <a:pt x="14" y="117"/>
                  </a:lnTo>
                  <a:lnTo>
                    <a:pt x="10" y="113"/>
                  </a:lnTo>
                  <a:lnTo>
                    <a:pt x="6" y="108"/>
                  </a:lnTo>
                  <a:lnTo>
                    <a:pt x="4" y="102"/>
                  </a:lnTo>
                  <a:lnTo>
                    <a:pt x="2" y="97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1" y="77"/>
                  </a:lnTo>
                  <a:lnTo>
                    <a:pt x="3" y="69"/>
                  </a:lnTo>
                  <a:lnTo>
                    <a:pt x="6" y="60"/>
                  </a:lnTo>
                  <a:lnTo>
                    <a:pt x="11" y="51"/>
                  </a:lnTo>
                  <a:lnTo>
                    <a:pt x="17" y="39"/>
                  </a:lnTo>
                  <a:lnTo>
                    <a:pt x="24" y="29"/>
                  </a:lnTo>
                  <a:lnTo>
                    <a:pt x="30" y="21"/>
                  </a:lnTo>
                  <a:lnTo>
                    <a:pt x="37" y="14"/>
                  </a:lnTo>
                  <a:lnTo>
                    <a:pt x="44" y="9"/>
                  </a:lnTo>
                  <a:lnTo>
                    <a:pt x="50" y="5"/>
                  </a:lnTo>
                  <a:lnTo>
                    <a:pt x="56" y="2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9" y="1"/>
                  </a:lnTo>
                  <a:lnTo>
                    <a:pt x="84" y="3"/>
                  </a:lnTo>
                  <a:lnTo>
                    <a:pt x="90" y="5"/>
                  </a:lnTo>
                  <a:lnTo>
                    <a:pt x="102" y="11"/>
                  </a:lnTo>
                  <a:lnTo>
                    <a:pt x="113" y="18"/>
                  </a:lnTo>
                  <a:lnTo>
                    <a:pt x="40" y="135"/>
                  </a:lnTo>
                  <a:close/>
                  <a:moveTo>
                    <a:pt x="113" y="18"/>
                  </a:moveTo>
                  <a:lnTo>
                    <a:pt x="176" y="58"/>
                  </a:lnTo>
                  <a:lnTo>
                    <a:pt x="238" y="98"/>
                  </a:lnTo>
                  <a:lnTo>
                    <a:pt x="299" y="140"/>
                  </a:lnTo>
                  <a:lnTo>
                    <a:pt x="360" y="183"/>
                  </a:lnTo>
                  <a:lnTo>
                    <a:pt x="421" y="226"/>
                  </a:lnTo>
                  <a:lnTo>
                    <a:pt x="481" y="269"/>
                  </a:lnTo>
                  <a:lnTo>
                    <a:pt x="540" y="313"/>
                  </a:lnTo>
                  <a:lnTo>
                    <a:pt x="599" y="358"/>
                  </a:lnTo>
                  <a:lnTo>
                    <a:pt x="658" y="402"/>
                  </a:lnTo>
                  <a:lnTo>
                    <a:pt x="716" y="448"/>
                  </a:lnTo>
                  <a:lnTo>
                    <a:pt x="774" y="494"/>
                  </a:lnTo>
                  <a:lnTo>
                    <a:pt x="832" y="540"/>
                  </a:lnTo>
                  <a:lnTo>
                    <a:pt x="890" y="586"/>
                  </a:lnTo>
                  <a:lnTo>
                    <a:pt x="947" y="632"/>
                  </a:lnTo>
                  <a:lnTo>
                    <a:pt x="1005" y="679"/>
                  </a:lnTo>
                  <a:lnTo>
                    <a:pt x="1062" y="725"/>
                  </a:lnTo>
                  <a:lnTo>
                    <a:pt x="974" y="833"/>
                  </a:lnTo>
                  <a:lnTo>
                    <a:pt x="918" y="787"/>
                  </a:lnTo>
                  <a:lnTo>
                    <a:pt x="861" y="741"/>
                  </a:lnTo>
                  <a:lnTo>
                    <a:pt x="804" y="695"/>
                  </a:lnTo>
                  <a:lnTo>
                    <a:pt x="748" y="650"/>
                  </a:lnTo>
                  <a:lnTo>
                    <a:pt x="691" y="604"/>
                  </a:lnTo>
                  <a:lnTo>
                    <a:pt x="634" y="559"/>
                  </a:lnTo>
                  <a:lnTo>
                    <a:pt x="576" y="514"/>
                  </a:lnTo>
                  <a:lnTo>
                    <a:pt x="518" y="470"/>
                  </a:lnTo>
                  <a:lnTo>
                    <a:pt x="460" y="426"/>
                  </a:lnTo>
                  <a:lnTo>
                    <a:pt x="402" y="382"/>
                  </a:lnTo>
                  <a:lnTo>
                    <a:pt x="343" y="339"/>
                  </a:lnTo>
                  <a:lnTo>
                    <a:pt x="283" y="297"/>
                  </a:lnTo>
                  <a:lnTo>
                    <a:pt x="223" y="256"/>
                  </a:lnTo>
                  <a:lnTo>
                    <a:pt x="163" y="214"/>
                  </a:lnTo>
                  <a:lnTo>
                    <a:pt x="102" y="175"/>
                  </a:lnTo>
                  <a:lnTo>
                    <a:pt x="40" y="135"/>
                  </a:lnTo>
                  <a:lnTo>
                    <a:pt x="113" y="18"/>
                  </a:lnTo>
                  <a:close/>
                  <a:moveTo>
                    <a:pt x="1062" y="725"/>
                  </a:moveTo>
                  <a:lnTo>
                    <a:pt x="1127" y="778"/>
                  </a:lnTo>
                  <a:lnTo>
                    <a:pt x="1192" y="831"/>
                  </a:lnTo>
                  <a:lnTo>
                    <a:pt x="1257" y="883"/>
                  </a:lnTo>
                  <a:lnTo>
                    <a:pt x="1322" y="936"/>
                  </a:lnTo>
                  <a:lnTo>
                    <a:pt x="1387" y="986"/>
                  </a:lnTo>
                  <a:lnTo>
                    <a:pt x="1453" y="1038"/>
                  </a:lnTo>
                  <a:lnTo>
                    <a:pt x="1519" y="1089"/>
                  </a:lnTo>
                  <a:lnTo>
                    <a:pt x="1586" y="1139"/>
                  </a:lnTo>
                  <a:lnTo>
                    <a:pt x="1653" y="1188"/>
                  </a:lnTo>
                  <a:lnTo>
                    <a:pt x="1720" y="1236"/>
                  </a:lnTo>
                  <a:lnTo>
                    <a:pt x="1787" y="1283"/>
                  </a:lnTo>
                  <a:lnTo>
                    <a:pt x="1855" y="1329"/>
                  </a:lnTo>
                  <a:lnTo>
                    <a:pt x="1924" y="1374"/>
                  </a:lnTo>
                  <a:lnTo>
                    <a:pt x="1993" y="1418"/>
                  </a:lnTo>
                  <a:lnTo>
                    <a:pt x="2064" y="1460"/>
                  </a:lnTo>
                  <a:lnTo>
                    <a:pt x="2135" y="1501"/>
                  </a:lnTo>
                  <a:lnTo>
                    <a:pt x="2068" y="1622"/>
                  </a:lnTo>
                  <a:lnTo>
                    <a:pt x="1994" y="1580"/>
                  </a:lnTo>
                  <a:lnTo>
                    <a:pt x="1922" y="1537"/>
                  </a:lnTo>
                  <a:lnTo>
                    <a:pt x="1852" y="1492"/>
                  </a:lnTo>
                  <a:lnTo>
                    <a:pt x="1781" y="1446"/>
                  </a:lnTo>
                  <a:lnTo>
                    <a:pt x="1712" y="1399"/>
                  </a:lnTo>
                  <a:lnTo>
                    <a:pt x="1643" y="1352"/>
                  </a:lnTo>
                  <a:lnTo>
                    <a:pt x="1574" y="1302"/>
                  </a:lnTo>
                  <a:lnTo>
                    <a:pt x="1506" y="1252"/>
                  </a:lnTo>
                  <a:lnTo>
                    <a:pt x="1439" y="1202"/>
                  </a:lnTo>
                  <a:lnTo>
                    <a:pt x="1372" y="1150"/>
                  </a:lnTo>
                  <a:lnTo>
                    <a:pt x="1306" y="1098"/>
                  </a:lnTo>
                  <a:lnTo>
                    <a:pt x="1239" y="1045"/>
                  </a:lnTo>
                  <a:lnTo>
                    <a:pt x="1173" y="992"/>
                  </a:lnTo>
                  <a:lnTo>
                    <a:pt x="1107" y="940"/>
                  </a:lnTo>
                  <a:lnTo>
                    <a:pt x="1040" y="886"/>
                  </a:lnTo>
                  <a:lnTo>
                    <a:pt x="974" y="833"/>
                  </a:lnTo>
                  <a:lnTo>
                    <a:pt x="1062" y="725"/>
                  </a:lnTo>
                  <a:close/>
                  <a:moveTo>
                    <a:pt x="2135" y="1501"/>
                  </a:moveTo>
                  <a:lnTo>
                    <a:pt x="2146" y="1508"/>
                  </a:lnTo>
                  <a:lnTo>
                    <a:pt x="2157" y="1514"/>
                  </a:lnTo>
                  <a:lnTo>
                    <a:pt x="2161" y="1518"/>
                  </a:lnTo>
                  <a:lnTo>
                    <a:pt x="2165" y="1522"/>
                  </a:lnTo>
                  <a:lnTo>
                    <a:pt x="2169" y="1528"/>
                  </a:lnTo>
                  <a:lnTo>
                    <a:pt x="2172" y="1533"/>
                  </a:lnTo>
                  <a:lnTo>
                    <a:pt x="2174" y="1538"/>
                  </a:lnTo>
                  <a:lnTo>
                    <a:pt x="2177" y="1544"/>
                  </a:lnTo>
                  <a:lnTo>
                    <a:pt x="2177" y="1551"/>
                  </a:lnTo>
                  <a:lnTo>
                    <a:pt x="2177" y="1558"/>
                  </a:lnTo>
                  <a:lnTo>
                    <a:pt x="2174" y="1566"/>
                  </a:lnTo>
                  <a:lnTo>
                    <a:pt x="2171" y="1575"/>
                  </a:lnTo>
                  <a:lnTo>
                    <a:pt x="2167" y="1584"/>
                  </a:lnTo>
                  <a:lnTo>
                    <a:pt x="2161" y="1596"/>
                  </a:lnTo>
                  <a:lnTo>
                    <a:pt x="2155" y="1606"/>
                  </a:lnTo>
                  <a:lnTo>
                    <a:pt x="2149" y="1615"/>
                  </a:lnTo>
                  <a:lnTo>
                    <a:pt x="2143" y="1622"/>
                  </a:lnTo>
                  <a:lnTo>
                    <a:pt x="2137" y="1628"/>
                  </a:lnTo>
                  <a:lnTo>
                    <a:pt x="2131" y="1632"/>
                  </a:lnTo>
                  <a:lnTo>
                    <a:pt x="2125" y="1635"/>
                  </a:lnTo>
                  <a:lnTo>
                    <a:pt x="2119" y="1637"/>
                  </a:lnTo>
                  <a:lnTo>
                    <a:pt x="2113" y="1638"/>
                  </a:lnTo>
                  <a:lnTo>
                    <a:pt x="2107" y="1638"/>
                  </a:lnTo>
                  <a:lnTo>
                    <a:pt x="2101" y="1637"/>
                  </a:lnTo>
                  <a:lnTo>
                    <a:pt x="2096" y="1635"/>
                  </a:lnTo>
                  <a:lnTo>
                    <a:pt x="2090" y="1633"/>
                  </a:lnTo>
                  <a:lnTo>
                    <a:pt x="2079" y="1628"/>
                  </a:lnTo>
                  <a:lnTo>
                    <a:pt x="2068" y="1622"/>
                  </a:lnTo>
                  <a:lnTo>
                    <a:pt x="2135" y="150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02" name="Freeform 290">
              <a:extLst>
                <a:ext uri="{FF2B5EF4-FFF2-40B4-BE49-F238E27FC236}">
                  <a16:creationId xmlns:a16="http://schemas.microsoft.com/office/drawing/2014/main" id="{263BB85C-9BFC-1EDD-FC3E-D1CCE4438A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4" y="2706"/>
              <a:ext cx="44" cy="32"/>
            </a:xfrm>
            <a:custGeom>
              <a:avLst/>
              <a:gdLst>
                <a:gd name="T0" fmla="*/ 32 w 648"/>
                <a:gd name="T1" fmla="*/ 132 h 469"/>
                <a:gd name="T2" fmla="*/ 17 w 648"/>
                <a:gd name="T3" fmla="*/ 122 h 469"/>
                <a:gd name="T4" fmla="*/ 9 w 648"/>
                <a:gd name="T5" fmla="*/ 114 h 469"/>
                <a:gd name="T6" fmla="*/ 3 w 648"/>
                <a:gd name="T7" fmla="*/ 103 h 469"/>
                <a:gd name="T8" fmla="*/ 0 w 648"/>
                <a:gd name="T9" fmla="*/ 90 h 469"/>
                <a:gd name="T10" fmla="*/ 2 w 648"/>
                <a:gd name="T11" fmla="*/ 75 h 469"/>
                <a:gd name="T12" fmla="*/ 8 w 648"/>
                <a:gd name="T13" fmla="*/ 56 h 469"/>
                <a:gd name="T14" fmla="*/ 19 w 648"/>
                <a:gd name="T15" fmla="*/ 34 h 469"/>
                <a:gd name="T16" fmla="*/ 30 w 648"/>
                <a:gd name="T17" fmla="*/ 17 h 469"/>
                <a:gd name="T18" fmla="*/ 43 w 648"/>
                <a:gd name="T19" fmla="*/ 7 h 469"/>
                <a:gd name="T20" fmla="*/ 54 w 648"/>
                <a:gd name="T21" fmla="*/ 2 h 469"/>
                <a:gd name="T22" fmla="*/ 65 w 648"/>
                <a:gd name="T23" fmla="*/ 0 h 469"/>
                <a:gd name="T24" fmla="*/ 77 w 648"/>
                <a:gd name="T25" fmla="*/ 2 h 469"/>
                <a:gd name="T26" fmla="*/ 94 w 648"/>
                <a:gd name="T27" fmla="*/ 8 h 469"/>
                <a:gd name="T28" fmla="*/ 45 w 648"/>
                <a:gd name="T29" fmla="*/ 138 h 469"/>
                <a:gd name="T30" fmla="*/ 140 w 648"/>
                <a:gd name="T31" fmla="*/ 30 h 469"/>
                <a:gd name="T32" fmla="*/ 207 w 648"/>
                <a:gd name="T33" fmla="*/ 65 h 469"/>
                <a:gd name="T34" fmla="*/ 274 w 648"/>
                <a:gd name="T35" fmla="*/ 100 h 469"/>
                <a:gd name="T36" fmla="*/ 342 w 648"/>
                <a:gd name="T37" fmla="*/ 137 h 469"/>
                <a:gd name="T38" fmla="*/ 304 w 648"/>
                <a:gd name="T39" fmla="*/ 275 h 469"/>
                <a:gd name="T40" fmla="*/ 242 w 648"/>
                <a:gd name="T41" fmla="*/ 240 h 469"/>
                <a:gd name="T42" fmla="*/ 178 w 648"/>
                <a:gd name="T43" fmla="*/ 205 h 469"/>
                <a:gd name="T44" fmla="*/ 112 w 648"/>
                <a:gd name="T45" fmla="*/ 172 h 469"/>
                <a:gd name="T46" fmla="*/ 45 w 648"/>
                <a:gd name="T47" fmla="*/ 138 h 469"/>
                <a:gd name="T48" fmla="*/ 375 w 648"/>
                <a:gd name="T49" fmla="*/ 157 h 469"/>
                <a:gd name="T50" fmla="*/ 441 w 648"/>
                <a:gd name="T51" fmla="*/ 198 h 469"/>
                <a:gd name="T52" fmla="*/ 503 w 648"/>
                <a:gd name="T53" fmla="*/ 243 h 469"/>
                <a:gd name="T54" fmla="*/ 563 w 648"/>
                <a:gd name="T55" fmla="*/ 291 h 469"/>
                <a:gd name="T56" fmla="*/ 619 w 648"/>
                <a:gd name="T57" fmla="*/ 341 h 469"/>
                <a:gd name="T58" fmla="*/ 497 w 648"/>
                <a:gd name="T59" fmla="*/ 417 h 469"/>
                <a:gd name="T60" fmla="*/ 445 w 648"/>
                <a:gd name="T61" fmla="*/ 373 h 469"/>
                <a:gd name="T62" fmla="*/ 391 w 648"/>
                <a:gd name="T63" fmla="*/ 332 h 469"/>
                <a:gd name="T64" fmla="*/ 333 w 648"/>
                <a:gd name="T65" fmla="*/ 294 h 469"/>
                <a:gd name="T66" fmla="*/ 375 w 648"/>
                <a:gd name="T67" fmla="*/ 157 h 469"/>
                <a:gd name="T68" fmla="*/ 628 w 648"/>
                <a:gd name="T69" fmla="*/ 351 h 469"/>
                <a:gd name="T70" fmla="*/ 640 w 648"/>
                <a:gd name="T71" fmla="*/ 366 h 469"/>
                <a:gd name="T72" fmla="*/ 646 w 648"/>
                <a:gd name="T73" fmla="*/ 376 h 469"/>
                <a:gd name="T74" fmla="*/ 648 w 648"/>
                <a:gd name="T75" fmla="*/ 387 h 469"/>
                <a:gd name="T76" fmla="*/ 646 w 648"/>
                <a:gd name="T77" fmla="*/ 400 h 469"/>
                <a:gd name="T78" fmla="*/ 640 w 648"/>
                <a:gd name="T79" fmla="*/ 415 h 469"/>
                <a:gd name="T80" fmla="*/ 627 w 648"/>
                <a:gd name="T81" fmla="*/ 431 h 469"/>
                <a:gd name="T82" fmla="*/ 610 w 648"/>
                <a:gd name="T83" fmla="*/ 448 h 469"/>
                <a:gd name="T84" fmla="*/ 594 w 648"/>
                <a:gd name="T85" fmla="*/ 460 h 469"/>
                <a:gd name="T86" fmla="*/ 580 w 648"/>
                <a:gd name="T87" fmla="*/ 467 h 469"/>
                <a:gd name="T88" fmla="*/ 566 w 648"/>
                <a:gd name="T89" fmla="*/ 469 h 469"/>
                <a:gd name="T90" fmla="*/ 555 w 648"/>
                <a:gd name="T91" fmla="*/ 466 h 469"/>
                <a:gd name="T92" fmla="*/ 545 w 648"/>
                <a:gd name="T93" fmla="*/ 460 h 469"/>
                <a:gd name="T94" fmla="*/ 531 w 648"/>
                <a:gd name="T95" fmla="*/ 449 h 469"/>
                <a:gd name="T96" fmla="*/ 619 w 648"/>
                <a:gd name="T97" fmla="*/ 341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8" h="469">
                  <a:moveTo>
                    <a:pt x="45" y="138"/>
                  </a:moveTo>
                  <a:lnTo>
                    <a:pt x="32" y="132"/>
                  </a:lnTo>
                  <a:lnTo>
                    <a:pt x="22" y="126"/>
                  </a:lnTo>
                  <a:lnTo>
                    <a:pt x="17" y="122"/>
                  </a:lnTo>
                  <a:lnTo>
                    <a:pt x="13" y="118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3"/>
                  </a:lnTo>
                  <a:lnTo>
                    <a:pt x="1" y="97"/>
                  </a:lnTo>
                  <a:lnTo>
                    <a:pt x="0" y="90"/>
                  </a:lnTo>
                  <a:lnTo>
                    <a:pt x="1" y="83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6"/>
                  </a:lnTo>
                  <a:lnTo>
                    <a:pt x="13" y="44"/>
                  </a:lnTo>
                  <a:lnTo>
                    <a:pt x="19" y="34"/>
                  </a:lnTo>
                  <a:lnTo>
                    <a:pt x="24" y="25"/>
                  </a:lnTo>
                  <a:lnTo>
                    <a:pt x="30" y="17"/>
                  </a:lnTo>
                  <a:lnTo>
                    <a:pt x="36" y="12"/>
                  </a:lnTo>
                  <a:lnTo>
                    <a:pt x="43" y="7"/>
                  </a:lnTo>
                  <a:lnTo>
                    <a:pt x="48" y="4"/>
                  </a:lnTo>
                  <a:lnTo>
                    <a:pt x="54" y="2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1" y="1"/>
                  </a:lnTo>
                  <a:lnTo>
                    <a:pt x="77" y="2"/>
                  </a:lnTo>
                  <a:lnTo>
                    <a:pt x="83" y="3"/>
                  </a:lnTo>
                  <a:lnTo>
                    <a:pt x="94" y="8"/>
                  </a:lnTo>
                  <a:lnTo>
                    <a:pt x="106" y="14"/>
                  </a:lnTo>
                  <a:lnTo>
                    <a:pt x="45" y="138"/>
                  </a:lnTo>
                  <a:close/>
                  <a:moveTo>
                    <a:pt x="106" y="14"/>
                  </a:moveTo>
                  <a:lnTo>
                    <a:pt x="140" y="30"/>
                  </a:lnTo>
                  <a:lnTo>
                    <a:pt x="174" y="47"/>
                  </a:lnTo>
                  <a:lnTo>
                    <a:pt x="207" y="65"/>
                  </a:lnTo>
                  <a:lnTo>
                    <a:pt x="241" y="82"/>
                  </a:lnTo>
                  <a:lnTo>
                    <a:pt x="274" y="100"/>
                  </a:lnTo>
                  <a:lnTo>
                    <a:pt x="308" y="119"/>
                  </a:lnTo>
                  <a:lnTo>
                    <a:pt x="342" y="137"/>
                  </a:lnTo>
                  <a:lnTo>
                    <a:pt x="375" y="157"/>
                  </a:lnTo>
                  <a:lnTo>
                    <a:pt x="304" y="275"/>
                  </a:lnTo>
                  <a:lnTo>
                    <a:pt x="273" y="258"/>
                  </a:lnTo>
                  <a:lnTo>
                    <a:pt x="242" y="240"/>
                  </a:lnTo>
                  <a:lnTo>
                    <a:pt x="210" y="222"/>
                  </a:lnTo>
                  <a:lnTo>
                    <a:pt x="178" y="205"/>
                  </a:lnTo>
                  <a:lnTo>
                    <a:pt x="144" y="189"/>
                  </a:lnTo>
                  <a:lnTo>
                    <a:pt x="112" y="172"/>
                  </a:lnTo>
                  <a:lnTo>
                    <a:pt x="78" y="154"/>
                  </a:lnTo>
                  <a:lnTo>
                    <a:pt x="45" y="138"/>
                  </a:lnTo>
                  <a:lnTo>
                    <a:pt x="106" y="14"/>
                  </a:lnTo>
                  <a:close/>
                  <a:moveTo>
                    <a:pt x="375" y="157"/>
                  </a:moveTo>
                  <a:lnTo>
                    <a:pt x="409" y="178"/>
                  </a:lnTo>
                  <a:lnTo>
                    <a:pt x="441" y="198"/>
                  </a:lnTo>
                  <a:lnTo>
                    <a:pt x="473" y="220"/>
                  </a:lnTo>
                  <a:lnTo>
                    <a:pt x="503" y="243"/>
                  </a:lnTo>
                  <a:lnTo>
                    <a:pt x="534" y="266"/>
                  </a:lnTo>
                  <a:lnTo>
                    <a:pt x="563" y="291"/>
                  </a:lnTo>
                  <a:lnTo>
                    <a:pt x="592" y="315"/>
                  </a:lnTo>
                  <a:lnTo>
                    <a:pt x="619" y="341"/>
                  </a:lnTo>
                  <a:lnTo>
                    <a:pt x="522" y="440"/>
                  </a:lnTo>
                  <a:lnTo>
                    <a:pt x="497" y="417"/>
                  </a:lnTo>
                  <a:lnTo>
                    <a:pt x="472" y="394"/>
                  </a:lnTo>
                  <a:lnTo>
                    <a:pt x="445" y="373"/>
                  </a:lnTo>
                  <a:lnTo>
                    <a:pt x="419" y="352"/>
                  </a:lnTo>
                  <a:lnTo>
                    <a:pt x="391" y="332"/>
                  </a:lnTo>
                  <a:lnTo>
                    <a:pt x="363" y="313"/>
                  </a:lnTo>
                  <a:lnTo>
                    <a:pt x="333" y="294"/>
                  </a:lnTo>
                  <a:lnTo>
                    <a:pt x="304" y="275"/>
                  </a:lnTo>
                  <a:lnTo>
                    <a:pt x="375" y="157"/>
                  </a:lnTo>
                  <a:close/>
                  <a:moveTo>
                    <a:pt x="619" y="341"/>
                  </a:moveTo>
                  <a:lnTo>
                    <a:pt x="628" y="351"/>
                  </a:lnTo>
                  <a:lnTo>
                    <a:pt x="636" y="361"/>
                  </a:lnTo>
                  <a:lnTo>
                    <a:pt x="640" y="366"/>
                  </a:lnTo>
                  <a:lnTo>
                    <a:pt x="643" y="371"/>
                  </a:lnTo>
                  <a:lnTo>
                    <a:pt x="646" y="376"/>
                  </a:lnTo>
                  <a:lnTo>
                    <a:pt x="647" y="381"/>
                  </a:lnTo>
                  <a:lnTo>
                    <a:pt x="648" y="387"/>
                  </a:lnTo>
                  <a:lnTo>
                    <a:pt x="648" y="393"/>
                  </a:lnTo>
                  <a:lnTo>
                    <a:pt x="646" y="400"/>
                  </a:lnTo>
                  <a:lnTo>
                    <a:pt x="644" y="408"/>
                  </a:lnTo>
                  <a:lnTo>
                    <a:pt x="640" y="415"/>
                  </a:lnTo>
                  <a:lnTo>
                    <a:pt x="634" y="423"/>
                  </a:lnTo>
                  <a:lnTo>
                    <a:pt x="627" y="431"/>
                  </a:lnTo>
                  <a:lnTo>
                    <a:pt x="619" y="440"/>
                  </a:lnTo>
                  <a:lnTo>
                    <a:pt x="610" y="448"/>
                  </a:lnTo>
                  <a:lnTo>
                    <a:pt x="602" y="455"/>
                  </a:lnTo>
                  <a:lnTo>
                    <a:pt x="594" y="460"/>
                  </a:lnTo>
                  <a:lnTo>
                    <a:pt x="587" y="463"/>
                  </a:lnTo>
                  <a:lnTo>
                    <a:pt x="580" y="467"/>
                  </a:lnTo>
                  <a:lnTo>
                    <a:pt x="573" y="468"/>
                  </a:lnTo>
                  <a:lnTo>
                    <a:pt x="566" y="469"/>
                  </a:lnTo>
                  <a:lnTo>
                    <a:pt x="561" y="468"/>
                  </a:lnTo>
                  <a:lnTo>
                    <a:pt x="555" y="466"/>
                  </a:lnTo>
                  <a:lnTo>
                    <a:pt x="550" y="463"/>
                  </a:lnTo>
                  <a:lnTo>
                    <a:pt x="545" y="460"/>
                  </a:lnTo>
                  <a:lnTo>
                    <a:pt x="540" y="457"/>
                  </a:lnTo>
                  <a:lnTo>
                    <a:pt x="531" y="449"/>
                  </a:lnTo>
                  <a:lnTo>
                    <a:pt x="522" y="440"/>
                  </a:lnTo>
                  <a:lnTo>
                    <a:pt x="619" y="34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03" name="Freeform 291">
              <a:extLst>
                <a:ext uri="{FF2B5EF4-FFF2-40B4-BE49-F238E27FC236}">
                  <a16:creationId xmlns:a16="http://schemas.microsoft.com/office/drawing/2014/main" id="{0C976361-691B-A155-CBAC-DA343596EC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5" y="2646"/>
              <a:ext cx="160" cy="145"/>
            </a:xfrm>
            <a:custGeom>
              <a:avLst/>
              <a:gdLst>
                <a:gd name="T0" fmla="*/ 2 w 2398"/>
                <a:gd name="T1" fmla="*/ 82 h 2174"/>
                <a:gd name="T2" fmla="*/ 0 w 2398"/>
                <a:gd name="T3" fmla="*/ 58 h 2174"/>
                <a:gd name="T4" fmla="*/ 15 w 2398"/>
                <a:gd name="T5" fmla="*/ 35 h 2174"/>
                <a:gd name="T6" fmla="*/ 52 w 2398"/>
                <a:gd name="T7" fmla="*/ 10 h 2174"/>
                <a:gd name="T8" fmla="*/ 87 w 2398"/>
                <a:gd name="T9" fmla="*/ 0 h 2174"/>
                <a:gd name="T10" fmla="*/ 110 w 2398"/>
                <a:gd name="T11" fmla="*/ 7 h 2174"/>
                <a:gd name="T12" fmla="*/ 129 w 2398"/>
                <a:gd name="T13" fmla="*/ 30 h 2174"/>
                <a:gd name="T14" fmla="*/ 151 w 2398"/>
                <a:gd name="T15" fmla="*/ 65 h 2174"/>
                <a:gd name="T16" fmla="*/ 214 w 2398"/>
                <a:gd name="T17" fmla="*/ 154 h 2174"/>
                <a:gd name="T18" fmla="*/ 285 w 2398"/>
                <a:gd name="T19" fmla="*/ 233 h 2174"/>
                <a:gd name="T20" fmla="*/ 363 w 2398"/>
                <a:gd name="T21" fmla="*/ 303 h 2174"/>
                <a:gd name="T22" fmla="*/ 468 w 2398"/>
                <a:gd name="T23" fmla="*/ 380 h 2174"/>
                <a:gd name="T24" fmla="*/ 692 w 2398"/>
                <a:gd name="T25" fmla="*/ 512 h 2174"/>
                <a:gd name="T26" fmla="*/ 621 w 2398"/>
                <a:gd name="T27" fmla="*/ 632 h 2174"/>
                <a:gd name="T28" fmla="*/ 427 w 2398"/>
                <a:gd name="T29" fmla="*/ 520 h 2174"/>
                <a:gd name="T30" fmla="*/ 289 w 2398"/>
                <a:gd name="T31" fmla="*/ 423 h 2174"/>
                <a:gd name="T32" fmla="*/ 202 w 2398"/>
                <a:gd name="T33" fmla="*/ 347 h 2174"/>
                <a:gd name="T34" fmla="*/ 123 w 2398"/>
                <a:gd name="T35" fmla="*/ 262 h 2174"/>
                <a:gd name="T36" fmla="*/ 50 w 2398"/>
                <a:gd name="T37" fmla="*/ 164 h 2174"/>
                <a:gd name="T38" fmla="*/ 784 w 2398"/>
                <a:gd name="T39" fmla="*/ 561 h 2174"/>
                <a:gd name="T40" fmla="*/ 1058 w 2398"/>
                <a:gd name="T41" fmla="*/ 712 h 2174"/>
                <a:gd name="T42" fmla="*/ 1227 w 2398"/>
                <a:gd name="T43" fmla="*/ 834 h 2174"/>
                <a:gd name="T44" fmla="*/ 1304 w 2398"/>
                <a:gd name="T45" fmla="*/ 904 h 2174"/>
                <a:gd name="T46" fmla="*/ 1375 w 2398"/>
                <a:gd name="T47" fmla="*/ 983 h 2174"/>
                <a:gd name="T48" fmla="*/ 1440 w 2398"/>
                <a:gd name="T49" fmla="*/ 1074 h 2174"/>
                <a:gd name="T50" fmla="*/ 1281 w 2398"/>
                <a:gd name="T51" fmla="*/ 1088 h 2174"/>
                <a:gd name="T52" fmla="*/ 1218 w 2398"/>
                <a:gd name="T53" fmla="*/ 1015 h 2174"/>
                <a:gd name="T54" fmla="*/ 1148 w 2398"/>
                <a:gd name="T55" fmla="*/ 949 h 2174"/>
                <a:gd name="T56" fmla="*/ 1015 w 2398"/>
                <a:gd name="T57" fmla="*/ 851 h 2174"/>
                <a:gd name="T58" fmla="*/ 807 w 2398"/>
                <a:gd name="T59" fmla="*/ 730 h 2174"/>
                <a:gd name="T60" fmla="*/ 1324 w 2398"/>
                <a:gd name="T61" fmla="*/ 1150 h 2174"/>
                <a:gd name="T62" fmla="*/ 1436 w 2398"/>
                <a:gd name="T63" fmla="*/ 1070 h 2174"/>
                <a:gd name="T64" fmla="*/ 1529 w 2398"/>
                <a:gd name="T65" fmla="*/ 1198 h 2174"/>
                <a:gd name="T66" fmla="*/ 1617 w 2398"/>
                <a:gd name="T67" fmla="*/ 1330 h 2174"/>
                <a:gd name="T68" fmla="*/ 1435 w 2398"/>
                <a:gd name="T69" fmla="*/ 1308 h 2174"/>
                <a:gd name="T70" fmla="*/ 1348 w 2398"/>
                <a:gd name="T71" fmla="*/ 1181 h 2174"/>
                <a:gd name="T72" fmla="*/ 1655 w 2398"/>
                <a:gd name="T73" fmla="*/ 1386 h 2174"/>
                <a:gd name="T74" fmla="*/ 1808 w 2398"/>
                <a:gd name="T75" fmla="*/ 1606 h 2174"/>
                <a:gd name="T76" fmla="*/ 1912 w 2398"/>
                <a:gd name="T77" fmla="*/ 1733 h 2174"/>
                <a:gd name="T78" fmla="*/ 2002 w 2398"/>
                <a:gd name="T79" fmla="*/ 1825 h 2174"/>
                <a:gd name="T80" fmla="*/ 2097 w 2398"/>
                <a:gd name="T81" fmla="*/ 1907 h 2174"/>
                <a:gd name="T82" fmla="*/ 2202 w 2398"/>
                <a:gd name="T83" fmla="*/ 1974 h 2174"/>
                <a:gd name="T84" fmla="*/ 2316 w 2398"/>
                <a:gd name="T85" fmla="*/ 2025 h 2174"/>
                <a:gd name="T86" fmla="*/ 2239 w 2398"/>
                <a:gd name="T87" fmla="*/ 2144 h 2174"/>
                <a:gd name="T88" fmla="*/ 2112 w 2398"/>
                <a:gd name="T89" fmla="*/ 2083 h 2174"/>
                <a:gd name="T90" fmla="*/ 1998 w 2398"/>
                <a:gd name="T91" fmla="*/ 2005 h 2174"/>
                <a:gd name="T92" fmla="*/ 1893 w 2398"/>
                <a:gd name="T93" fmla="*/ 1914 h 2174"/>
                <a:gd name="T94" fmla="*/ 1796 w 2398"/>
                <a:gd name="T95" fmla="*/ 1812 h 2174"/>
                <a:gd name="T96" fmla="*/ 1664 w 2398"/>
                <a:gd name="T97" fmla="*/ 1643 h 2174"/>
                <a:gd name="T98" fmla="*/ 1502 w 2398"/>
                <a:gd name="T99" fmla="*/ 1407 h 2174"/>
                <a:gd name="T100" fmla="*/ 2370 w 2398"/>
                <a:gd name="T101" fmla="*/ 2043 h 2174"/>
                <a:gd name="T102" fmla="*/ 2389 w 2398"/>
                <a:gd name="T103" fmla="*/ 2056 h 2174"/>
                <a:gd name="T104" fmla="*/ 2398 w 2398"/>
                <a:gd name="T105" fmla="*/ 2081 h 2174"/>
                <a:gd name="T106" fmla="*/ 2392 w 2398"/>
                <a:gd name="T107" fmla="*/ 2121 h 2174"/>
                <a:gd name="T108" fmla="*/ 2376 w 2398"/>
                <a:gd name="T109" fmla="*/ 2158 h 2174"/>
                <a:gd name="T110" fmla="*/ 2355 w 2398"/>
                <a:gd name="T111" fmla="*/ 2173 h 2174"/>
                <a:gd name="T112" fmla="*/ 2331 w 2398"/>
                <a:gd name="T113" fmla="*/ 2173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98" h="2174">
                  <a:moveTo>
                    <a:pt x="16" y="110"/>
                  </a:moveTo>
                  <a:lnTo>
                    <a:pt x="10" y="99"/>
                  </a:lnTo>
                  <a:lnTo>
                    <a:pt x="4" y="88"/>
                  </a:lnTo>
                  <a:lnTo>
                    <a:pt x="2" y="82"/>
                  </a:lnTo>
                  <a:lnTo>
                    <a:pt x="1" y="77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2" y="53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5" y="35"/>
                  </a:lnTo>
                  <a:lnTo>
                    <a:pt x="22" y="28"/>
                  </a:lnTo>
                  <a:lnTo>
                    <a:pt x="31" y="22"/>
                  </a:lnTo>
                  <a:lnTo>
                    <a:pt x="41" y="16"/>
                  </a:lnTo>
                  <a:lnTo>
                    <a:pt x="52" y="10"/>
                  </a:lnTo>
                  <a:lnTo>
                    <a:pt x="62" y="6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93" y="0"/>
                  </a:lnTo>
                  <a:lnTo>
                    <a:pt x="99" y="1"/>
                  </a:lnTo>
                  <a:lnTo>
                    <a:pt x="105" y="3"/>
                  </a:lnTo>
                  <a:lnTo>
                    <a:pt x="110" y="7"/>
                  </a:lnTo>
                  <a:lnTo>
                    <a:pt x="114" y="11"/>
                  </a:lnTo>
                  <a:lnTo>
                    <a:pt x="118" y="15"/>
                  </a:lnTo>
                  <a:lnTo>
                    <a:pt x="122" y="20"/>
                  </a:lnTo>
                  <a:lnTo>
                    <a:pt x="129" y="30"/>
                  </a:lnTo>
                  <a:lnTo>
                    <a:pt x="136" y="41"/>
                  </a:lnTo>
                  <a:lnTo>
                    <a:pt x="16" y="110"/>
                  </a:lnTo>
                  <a:close/>
                  <a:moveTo>
                    <a:pt x="136" y="41"/>
                  </a:moveTo>
                  <a:lnTo>
                    <a:pt x="151" y="65"/>
                  </a:lnTo>
                  <a:lnTo>
                    <a:pt x="166" y="88"/>
                  </a:lnTo>
                  <a:lnTo>
                    <a:pt x="181" y="111"/>
                  </a:lnTo>
                  <a:lnTo>
                    <a:pt x="197" y="133"/>
                  </a:lnTo>
                  <a:lnTo>
                    <a:pt x="214" y="154"/>
                  </a:lnTo>
                  <a:lnTo>
                    <a:pt x="231" y="174"/>
                  </a:lnTo>
                  <a:lnTo>
                    <a:pt x="249" y="195"/>
                  </a:lnTo>
                  <a:lnTo>
                    <a:pt x="267" y="214"/>
                  </a:lnTo>
                  <a:lnTo>
                    <a:pt x="285" y="233"/>
                  </a:lnTo>
                  <a:lnTo>
                    <a:pt x="304" y="251"/>
                  </a:lnTo>
                  <a:lnTo>
                    <a:pt x="323" y="269"/>
                  </a:lnTo>
                  <a:lnTo>
                    <a:pt x="343" y="286"/>
                  </a:lnTo>
                  <a:lnTo>
                    <a:pt x="363" y="303"/>
                  </a:lnTo>
                  <a:lnTo>
                    <a:pt x="384" y="319"/>
                  </a:lnTo>
                  <a:lnTo>
                    <a:pt x="404" y="335"/>
                  </a:lnTo>
                  <a:lnTo>
                    <a:pt x="425" y="350"/>
                  </a:lnTo>
                  <a:lnTo>
                    <a:pt x="468" y="380"/>
                  </a:lnTo>
                  <a:lnTo>
                    <a:pt x="511" y="408"/>
                  </a:lnTo>
                  <a:lnTo>
                    <a:pt x="555" y="436"/>
                  </a:lnTo>
                  <a:lnTo>
                    <a:pt x="600" y="462"/>
                  </a:lnTo>
                  <a:lnTo>
                    <a:pt x="692" y="512"/>
                  </a:lnTo>
                  <a:lnTo>
                    <a:pt x="784" y="561"/>
                  </a:lnTo>
                  <a:lnTo>
                    <a:pt x="720" y="684"/>
                  </a:lnTo>
                  <a:lnTo>
                    <a:pt x="670" y="658"/>
                  </a:lnTo>
                  <a:lnTo>
                    <a:pt x="621" y="632"/>
                  </a:lnTo>
                  <a:lnTo>
                    <a:pt x="572" y="606"/>
                  </a:lnTo>
                  <a:lnTo>
                    <a:pt x="523" y="578"/>
                  </a:lnTo>
                  <a:lnTo>
                    <a:pt x="475" y="550"/>
                  </a:lnTo>
                  <a:lnTo>
                    <a:pt x="427" y="520"/>
                  </a:lnTo>
                  <a:lnTo>
                    <a:pt x="380" y="489"/>
                  </a:lnTo>
                  <a:lnTo>
                    <a:pt x="334" y="456"/>
                  </a:lnTo>
                  <a:lnTo>
                    <a:pt x="311" y="440"/>
                  </a:lnTo>
                  <a:lnTo>
                    <a:pt x="289" y="423"/>
                  </a:lnTo>
                  <a:lnTo>
                    <a:pt x="267" y="404"/>
                  </a:lnTo>
                  <a:lnTo>
                    <a:pt x="245" y="386"/>
                  </a:lnTo>
                  <a:lnTo>
                    <a:pt x="224" y="367"/>
                  </a:lnTo>
                  <a:lnTo>
                    <a:pt x="202" y="347"/>
                  </a:lnTo>
                  <a:lnTo>
                    <a:pt x="182" y="327"/>
                  </a:lnTo>
                  <a:lnTo>
                    <a:pt x="162" y="306"/>
                  </a:lnTo>
                  <a:lnTo>
                    <a:pt x="142" y="284"/>
                  </a:lnTo>
                  <a:lnTo>
                    <a:pt x="123" y="262"/>
                  </a:lnTo>
                  <a:lnTo>
                    <a:pt x="104" y="238"/>
                  </a:lnTo>
                  <a:lnTo>
                    <a:pt x="85" y="214"/>
                  </a:lnTo>
                  <a:lnTo>
                    <a:pt x="67" y="190"/>
                  </a:lnTo>
                  <a:lnTo>
                    <a:pt x="50" y="164"/>
                  </a:lnTo>
                  <a:lnTo>
                    <a:pt x="33" y="138"/>
                  </a:lnTo>
                  <a:lnTo>
                    <a:pt x="16" y="110"/>
                  </a:lnTo>
                  <a:lnTo>
                    <a:pt x="136" y="41"/>
                  </a:lnTo>
                  <a:close/>
                  <a:moveTo>
                    <a:pt x="784" y="561"/>
                  </a:moveTo>
                  <a:lnTo>
                    <a:pt x="877" y="610"/>
                  </a:lnTo>
                  <a:lnTo>
                    <a:pt x="968" y="660"/>
                  </a:lnTo>
                  <a:lnTo>
                    <a:pt x="1013" y="686"/>
                  </a:lnTo>
                  <a:lnTo>
                    <a:pt x="1058" y="712"/>
                  </a:lnTo>
                  <a:lnTo>
                    <a:pt x="1102" y="741"/>
                  </a:lnTo>
                  <a:lnTo>
                    <a:pt x="1144" y="769"/>
                  </a:lnTo>
                  <a:lnTo>
                    <a:pt x="1186" y="801"/>
                  </a:lnTo>
                  <a:lnTo>
                    <a:pt x="1227" y="834"/>
                  </a:lnTo>
                  <a:lnTo>
                    <a:pt x="1246" y="850"/>
                  </a:lnTo>
                  <a:lnTo>
                    <a:pt x="1265" y="867"/>
                  </a:lnTo>
                  <a:lnTo>
                    <a:pt x="1285" y="885"/>
                  </a:lnTo>
                  <a:lnTo>
                    <a:pt x="1304" y="904"/>
                  </a:lnTo>
                  <a:lnTo>
                    <a:pt x="1322" y="923"/>
                  </a:lnTo>
                  <a:lnTo>
                    <a:pt x="1341" y="942"/>
                  </a:lnTo>
                  <a:lnTo>
                    <a:pt x="1358" y="963"/>
                  </a:lnTo>
                  <a:lnTo>
                    <a:pt x="1375" y="983"/>
                  </a:lnTo>
                  <a:lnTo>
                    <a:pt x="1392" y="1004"/>
                  </a:lnTo>
                  <a:lnTo>
                    <a:pt x="1409" y="1027"/>
                  </a:lnTo>
                  <a:lnTo>
                    <a:pt x="1424" y="1050"/>
                  </a:lnTo>
                  <a:lnTo>
                    <a:pt x="1440" y="1074"/>
                  </a:lnTo>
                  <a:lnTo>
                    <a:pt x="1322" y="1148"/>
                  </a:lnTo>
                  <a:lnTo>
                    <a:pt x="1309" y="1127"/>
                  </a:lnTo>
                  <a:lnTo>
                    <a:pt x="1295" y="1107"/>
                  </a:lnTo>
                  <a:lnTo>
                    <a:pt x="1281" y="1088"/>
                  </a:lnTo>
                  <a:lnTo>
                    <a:pt x="1265" y="1068"/>
                  </a:lnTo>
                  <a:lnTo>
                    <a:pt x="1250" y="1050"/>
                  </a:lnTo>
                  <a:lnTo>
                    <a:pt x="1234" y="1032"/>
                  </a:lnTo>
                  <a:lnTo>
                    <a:pt x="1218" y="1015"/>
                  </a:lnTo>
                  <a:lnTo>
                    <a:pt x="1201" y="998"/>
                  </a:lnTo>
                  <a:lnTo>
                    <a:pt x="1184" y="981"/>
                  </a:lnTo>
                  <a:lnTo>
                    <a:pt x="1167" y="966"/>
                  </a:lnTo>
                  <a:lnTo>
                    <a:pt x="1148" y="949"/>
                  </a:lnTo>
                  <a:lnTo>
                    <a:pt x="1130" y="934"/>
                  </a:lnTo>
                  <a:lnTo>
                    <a:pt x="1093" y="905"/>
                  </a:lnTo>
                  <a:lnTo>
                    <a:pt x="1055" y="877"/>
                  </a:lnTo>
                  <a:lnTo>
                    <a:pt x="1015" y="851"/>
                  </a:lnTo>
                  <a:lnTo>
                    <a:pt x="974" y="824"/>
                  </a:lnTo>
                  <a:lnTo>
                    <a:pt x="934" y="800"/>
                  </a:lnTo>
                  <a:lnTo>
                    <a:pt x="892" y="776"/>
                  </a:lnTo>
                  <a:lnTo>
                    <a:pt x="807" y="730"/>
                  </a:lnTo>
                  <a:lnTo>
                    <a:pt x="720" y="684"/>
                  </a:lnTo>
                  <a:lnTo>
                    <a:pt x="784" y="561"/>
                  </a:lnTo>
                  <a:close/>
                  <a:moveTo>
                    <a:pt x="1326" y="1152"/>
                  </a:moveTo>
                  <a:lnTo>
                    <a:pt x="1324" y="1150"/>
                  </a:lnTo>
                  <a:lnTo>
                    <a:pt x="1322" y="1148"/>
                  </a:lnTo>
                  <a:lnTo>
                    <a:pt x="1381" y="1110"/>
                  </a:lnTo>
                  <a:lnTo>
                    <a:pt x="1326" y="1152"/>
                  </a:lnTo>
                  <a:close/>
                  <a:moveTo>
                    <a:pt x="1436" y="1070"/>
                  </a:moveTo>
                  <a:lnTo>
                    <a:pt x="1460" y="1101"/>
                  </a:lnTo>
                  <a:lnTo>
                    <a:pt x="1483" y="1133"/>
                  </a:lnTo>
                  <a:lnTo>
                    <a:pt x="1506" y="1165"/>
                  </a:lnTo>
                  <a:lnTo>
                    <a:pt x="1529" y="1198"/>
                  </a:lnTo>
                  <a:lnTo>
                    <a:pt x="1551" y="1231"/>
                  </a:lnTo>
                  <a:lnTo>
                    <a:pt x="1573" y="1264"/>
                  </a:lnTo>
                  <a:lnTo>
                    <a:pt x="1595" y="1297"/>
                  </a:lnTo>
                  <a:lnTo>
                    <a:pt x="1617" y="1330"/>
                  </a:lnTo>
                  <a:lnTo>
                    <a:pt x="1502" y="1407"/>
                  </a:lnTo>
                  <a:lnTo>
                    <a:pt x="1480" y="1374"/>
                  </a:lnTo>
                  <a:lnTo>
                    <a:pt x="1458" y="1340"/>
                  </a:lnTo>
                  <a:lnTo>
                    <a:pt x="1435" y="1308"/>
                  </a:lnTo>
                  <a:lnTo>
                    <a:pt x="1414" y="1275"/>
                  </a:lnTo>
                  <a:lnTo>
                    <a:pt x="1391" y="1243"/>
                  </a:lnTo>
                  <a:lnTo>
                    <a:pt x="1370" y="1212"/>
                  </a:lnTo>
                  <a:lnTo>
                    <a:pt x="1348" y="1181"/>
                  </a:lnTo>
                  <a:lnTo>
                    <a:pt x="1326" y="1152"/>
                  </a:lnTo>
                  <a:lnTo>
                    <a:pt x="1436" y="1070"/>
                  </a:lnTo>
                  <a:close/>
                  <a:moveTo>
                    <a:pt x="1617" y="1330"/>
                  </a:moveTo>
                  <a:lnTo>
                    <a:pt x="1655" y="1386"/>
                  </a:lnTo>
                  <a:lnTo>
                    <a:pt x="1692" y="1442"/>
                  </a:lnTo>
                  <a:lnTo>
                    <a:pt x="1730" y="1497"/>
                  </a:lnTo>
                  <a:lnTo>
                    <a:pt x="1769" y="1552"/>
                  </a:lnTo>
                  <a:lnTo>
                    <a:pt x="1808" y="1606"/>
                  </a:lnTo>
                  <a:lnTo>
                    <a:pt x="1849" y="1657"/>
                  </a:lnTo>
                  <a:lnTo>
                    <a:pt x="1869" y="1683"/>
                  </a:lnTo>
                  <a:lnTo>
                    <a:pt x="1891" y="1708"/>
                  </a:lnTo>
                  <a:lnTo>
                    <a:pt x="1912" y="1733"/>
                  </a:lnTo>
                  <a:lnTo>
                    <a:pt x="1934" y="1757"/>
                  </a:lnTo>
                  <a:lnTo>
                    <a:pt x="1956" y="1781"/>
                  </a:lnTo>
                  <a:lnTo>
                    <a:pt x="1978" y="1803"/>
                  </a:lnTo>
                  <a:lnTo>
                    <a:pt x="2002" y="1825"/>
                  </a:lnTo>
                  <a:lnTo>
                    <a:pt x="2025" y="1847"/>
                  </a:lnTo>
                  <a:lnTo>
                    <a:pt x="2048" y="1868"/>
                  </a:lnTo>
                  <a:lnTo>
                    <a:pt x="2073" y="1887"/>
                  </a:lnTo>
                  <a:lnTo>
                    <a:pt x="2097" y="1907"/>
                  </a:lnTo>
                  <a:lnTo>
                    <a:pt x="2123" y="1925"/>
                  </a:lnTo>
                  <a:lnTo>
                    <a:pt x="2149" y="1942"/>
                  </a:lnTo>
                  <a:lnTo>
                    <a:pt x="2176" y="1959"/>
                  </a:lnTo>
                  <a:lnTo>
                    <a:pt x="2202" y="1974"/>
                  </a:lnTo>
                  <a:lnTo>
                    <a:pt x="2229" y="1988"/>
                  </a:lnTo>
                  <a:lnTo>
                    <a:pt x="2258" y="2001"/>
                  </a:lnTo>
                  <a:lnTo>
                    <a:pt x="2286" y="2013"/>
                  </a:lnTo>
                  <a:lnTo>
                    <a:pt x="2316" y="2025"/>
                  </a:lnTo>
                  <a:lnTo>
                    <a:pt x="2346" y="2035"/>
                  </a:lnTo>
                  <a:lnTo>
                    <a:pt x="2307" y="2167"/>
                  </a:lnTo>
                  <a:lnTo>
                    <a:pt x="2272" y="2156"/>
                  </a:lnTo>
                  <a:lnTo>
                    <a:pt x="2239" y="2144"/>
                  </a:lnTo>
                  <a:lnTo>
                    <a:pt x="2205" y="2130"/>
                  </a:lnTo>
                  <a:lnTo>
                    <a:pt x="2174" y="2115"/>
                  </a:lnTo>
                  <a:lnTo>
                    <a:pt x="2142" y="2100"/>
                  </a:lnTo>
                  <a:lnTo>
                    <a:pt x="2112" y="2083"/>
                  </a:lnTo>
                  <a:lnTo>
                    <a:pt x="2082" y="2064"/>
                  </a:lnTo>
                  <a:lnTo>
                    <a:pt x="2054" y="2046"/>
                  </a:lnTo>
                  <a:lnTo>
                    <a:pt x="2025" y="2026"/>
                  </a:lnTo>
                  <a:lnTo>
                    <a:pt x="1998" y="2005"/>
                  </a:lnTo>
                  <a:lnTo>
                    <a:pt x="1970" y="1984"/>
                  </a:lnTo>
                  <a:lnTo>
                    <a:pt x="1944" y="1962"/>
                  </a:lnTo>
                  <a:lnTo>
                    <a:pt x="1918" y="1938"/>
                  </a:lnTo>
                  <a:lnTo>
                    <a:pt x="1893" y="1914"/>
                  </a:lnTo>
                  <a:lnTo>
                    <a:pt x="1867" y="1889"/>
                  </a:lnTo>
                  <a:lnTo>
                    <a:pt x="1844" y="1864"/>
                  </a:lnTo>
                  <a:lnTo>
                    <a:pt x="1820" y="1838"/>
                  </a:lnTo>
                  <a:lnTo>
                    <a:pt x="1796" y="1812"/>
                  </a:lnTo>
                  <a:lnTo>
                    <a:pt x="1774" y="1785"/>
                  </a:lnTo>
                  <a:lnTo>
                    <a:pt x="1750" y="1757"/>
                  </a:lnTo>
                  <a:lnTo>
                    <a:pt x="1707" y="1701"/>
                  </a:lnTo>
                  <a:lnTo>
                    <a:pt x="1664" y="1643"/>
                  </a:lnTo>
                  <a:lnTo>
                    <a:pt x="1622" y="1585"/>
                  </a:lnTo>
                  <a:lnTo>
                    <a:pt x="1582" y="1526"/>
                  </a:lnTo>
                  <a:lnTo>
                    <a:pt x="1542" y="1466"/>
                  </a:lnTo>
                  <a:lnTo>
                    <a:pt x="1502" y="1407"/>
                  </a:lnTo>
                  <a:lnTo>
                    <a:pt x="1617" y="1330"/>
                  </a:lnTo>
                  <a:close/>
                  <a:moveTo>
                    <a:pt x="2346" y="2035"/>
                  </a:moveTo>
                  <a:lnTo>
                    <a:pt x="2359" y="2038"/>
                  </a:lnTo>
                  <a:lnTo>
                    <a:pt x="2370" y="2043"/>
                  </a:lnTo>
                  <a:lnTo>
                    <a:pt x="2376" y="2045"/>
                  </a:lnTo>
                  <a:lnTo>
                    <a:pt x="2381" y="2049"/>
                  </a:lnTo>
                  <a:lnTo>
                    <a:pt x="2385" y="2052"/>
                  </a:lnTo>
                  <a:lnTo>
                    <a:pt x="2389" y="2056"/>
                  </a:lnTo>
                  <a:lnTo>
                    <a:pt x="2392" y="2061"/>
                  </a:lnTo>
                  <a:lnTo>
                    <a:pt x="2395" y="2067"/>
                  </a:lnTo>
                  <a:lnTo>
                    <a:pt x="2397" y="2073"/>
                  </a:lnTo>
                  <a:lnTo>
                    <a:pt x="2398" y="2081"/>
                  </a:lnTo>
                  <a:lnTo>
                    <a:pt x="2398" y="2089"/>
                  </a:lnTo>
                  <a:lnTo>
                    <a:pt x="2397" y="2099"/>
                  </a:lnTo>
                  <a:lnTo>
                    <a:pt x="2396" y="2109"/>
                  </a:lnTo>
                  <a:lnTo>
                    <a:pt x="2392" y="2121"/>
                  </a:lnTo>
                  <a:lnTo>
                    <a:pt x="2389" y="2132"/>
                  </a:lnTo>
                  <a:lnTo>
                    <a:pt x="2385" y="2143"/>
                  </a:lnTo>
                  <a:lnTo>
                    <a:pt x="2380" y="2151"/>
                  </a:lnTo>
                  <a:lnTo>
                    <a:pt x="2376" y="2158"/>
                  </a:lnTo>
                  <a:lnTo>
                    <a:pt x="2371" y="2163"/>
                  </a:lnTo>
                  <a:lnTo>
                    <a:pt x="2366" y="2167"/>
                  </a:lnTo>
                  <a:lnTo>
                    <a:pt x="2360" y="2170"/>
                  </a:lnTo>
                  <a:lnTo>
                    <a:pt x="2355" y="2173"/>
                  </a:lnTo>
                  <a:lnTo>
                    <a:pt x="2348" y="2174"/>
                  </a:lnTo>
                  <a:lnTo>
                    <a:pt x="2343" y="2174"/>
                  </a:lnTo>
                  <a:lnTo>
                    <a:pt x="2337" y="2174"/>
                  </a:lnTo>
                  <a:lnTo>
                    <a:pt x="2331" y="2173"/>
                  </a:lnTo>
                  <a:lnTo>
                    <a:pt x="2319" y="2171"/>
                  </a:lnTo>
                  <a:lnTo>
                    <a:pt x="2307" y="2167"/>
                  </a:lnTo>
                  <a:lnTo>
                    <a:pt x="2346" y="2035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04" name="Freeform 292">
              <a:extLst>
                <a:ext uri="{FF2B5EF4-FFF2-40B4-BE49-F238E27FC236}">
                  <a16:creationId xmlns:a16="http://schemas.microsoft.com/office/drawing/2014/main" id="{E70966BA-C95F-3247-7352-6BC6267391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1" y="2803"/>
              <a:ext cx="123" cy="102"/>
            </a:xfrm>
            <a:custGeom>
              <a:avLst/>
              <a:gdLst>
                <a:gd name="T0" fmla="*/ 37 w 1852"/>
                <a:gd name="T1" fmla="*/ 137 h 1538"/>
                <a:gd name="T2" fmla="*/ 17 w 1852"/>
                <a:gd name="T3" fmla="*/ 127 h 1538"/>
                <a:gd name="T4" fmla="*/ 4 w 1852"/>
                <a:gd name="T5" fmla="*/ 102 h 1538"/>
                <a:gd name="T6" fmla="*/ 1 w 1852"/>
                <a:gd name="T7" fmla="*/ 58 h 1538"/>
                <a:gd name="T8" fmla="*/ 9 w 1852"/>
                <a:gd name="T9" fmla="*/ 23 h 1538"/>
                <a:gd name="T10" fmla="*/ 26 w 1852"/>
                <a:gd name="T11" fmla="*/ 6 h 1538"/>
                <a:gd name="T12" fmla="*/ 57 w 1852"/>
                <a:gd name="T13" fmla="*/ 1 h 1538"/>
                <a:gd name="T14" fmla="*/ 124 w 1852"/>
                <a:gd name="T15" fmla="*/ 2 h 1538"/>
                <a:gd name="T16" fmla="*/ 321 w 1852"/>
                <a:gd name="T17" fmla="*/ 33 h 1538"/>
                <a:gd name="T18" fmla="*/ 487 w 1852"/>
                <a:gd name="T19" fmla="*/ 99 h 1538"/>
                <a:gd name="T20" fmla="*/ 625 w 1852"/>
                <a:gd name="T21" fmla="*/ 194 h 1538"/>
                <a:gd name="T22" fmla="*/ 740 w 1852"/>
                <a:gd name="T23" fmla="*/ 313 h 1538"/>
                <a:gd name="T24" fmla="*/ 838 w 1852"/>
                <a:gd name="T25" fmla="*/ 451 h 1538"/>
                <a:gd name="T26" fmla="*/ 921 w 1852"/>
                <a:gd name="T27" fmla="*/ 599 h 1538"/>
                <a:gd name="T28" fmla="*/ 1012 w 1852"/>
                <a:gd name="T29" fmla="*/ 791 h 1538"/>
                <a:gd name="T30" fmla="*/ 856 w 1852"/>
                <a:gd name="T31" fmla="*/ 784 h 1538"/>
                <a:gd name="T32" fmla="*/ 751 w 1852"/>
                <a:gd name="T33" fmla="*/ 579 h 1538"/>
                <a:gd name="T34" fmla="*/ 669 w 1852"/>
                <a:gd name="T35" fmla="*/ 452 h 1538"/>
                <a:gd name="T36" fmla="*/ 572 w 1852"/>
                <a:gd name="T37" fmla="*/ 339 h 1538"/>
                <a:gd name="T38" fmla="*/ 457 w 1852"/>
                <a:gd name="T39" fmla="*/ 247 h 1538"/>
                <a:gd name="T40" fmla="*/ 321 w 1852"/>
                <a:gd name="T41" fmla="*/ 180 h 1538"/>
                <a:gd name="T42" fmla="*/ 160 w 1852"/>
                <a:gd name="T43" fmla="*/ 145 h 1538"/>
                <a:gd name="T44" fmla="*/ 1045 w 1852"/>
                <a:gd name="T45" fmla="*/ 869 h 1538"/>
                <a:gd name="T46" fmla="*/ 1078 w 1852"/>
                <a:gd name="T47" fmla="*/ 942 h 1538"/>
                <a:gd name="T48" fmla="*/ 930 w 1852"/>
                <a:gd name="T49" fmla="*/ 951 h 1538"/>
                <a:gd name="T50" fmla="*/ 954 w 1852"/>
                <a:gd name="T51" fmla="*/ 1003 h 1538"/>
                <a:gd name="T52" fmla="*/ 1072 w 1852"/>
                <a:gd name="T53" fmla="*/ 932 h 1538"/>
                <a:gd name="T54" fmla="*/ 1139 w 1852"/>
                <a:gd name="T55" fmla="*/ 1020 h 1538"/>
                <a:gd name="T56" fmla="*/ 1213 w 1852"/>
                <a:gd name="T57" fmla="*/ 1099 h 1538"/>
                <a:gd name="T58" fmla="*/ 1294 w 1852"/>
                <a:gd name="T59" fmla="*/ 1167 h 1538"/>
                <a:gd name="T60" fmla="*/ 1382 w 1852"/>
                <a:gd name="T61" fmla="*/ 1226 h 1538"/>
                <a:gd name="T62" fmla="*/ 1234 w 1852"/>
                <a:gd name="T63" fmla="*/ 1295 h 1538"/>
                <a:gd name="T64" fmla="*/ 1141 w 1852"/>
                <a:gd name="T65" fmla="*/ 1220 h 1538"/>
                <a:gd name="T66" fmla="*/ 1053 w 1852"/>
                <a:gd name="T67" fmla="*/ 1133 h 1538"/>
                <a:gd name="T68" fmla="*/ 975 w 1852"/>
                <a:gd name="T69" fmla="*/ 1036 h 1538"/>
                <a:gd name="T70" fmla="*/ 1405 w 1852"/>
                <a:gd name="T71" fmla="*/ 1240 h 1538"/>
                <a:gd name="T72" fmla="*/ 1503 w 1852"/>
                <a:gd name="T73" fmla="*/ 1291 h 1538"/>
                <a:gd name="T74" fmla="*/ 1632 w 1852"/>
                <a:gd name="T75" fmla="*/ 1345 h 1538"/>
                <a:gd name="T76" fmla="*/ 1760 w 1852"/>
                <a:gd name="T77" fmla="*/ 1532 h 1538"/>
                <a:gd name="T78" fmla="*/ 1525 w 1852"/>
                <a:gd name="T79" fmla="*/ 1452 h 1538"/>
                <a:gd name="T80" fmla="*/ 1414 w 1852"/>
                <a:gd name="T81" fmla="*/ 1402 h 1538"/>
                <a:gd name="T82" fmla="*/ 1310 w 1852"/>
                <a:gd name="T83" fmla="*/ 1344 h 1538"/>
                <a:gd name="T84" fmla="*/ 1822 w 1852"/>
                <a:gd name="T85" fmla="*/ 1407 h 1538"/>
                <a:gd name="T86" fmla="*/ 1842 w 1852"/>
                <a:gd name="T87" fmla="*/ 1420 h 1538"/>
                <a:gd name="T88" fmla="*/ 1852 w 1852"/>
                <a:gd name="T89" fmla="*/ 1444 h 1538"/>
                <a:gd name="T90" fmla="*/ 1846 w 1852"/>
                <a:gd name="T91" fmla="*/ 1484 h 1538"/>
                <a:gd name="T92" fmla="*/ 1829 w 1852"/>
                <a:gd name="T93" fmla="*/ 1521 h 1538"/>
                <a:gd name="T94" fmla="*/ 1809 w 1852"/>
                <a:gd name="T95" fmla="*/ 1537 h 1538"/>
                <a:gd name="T96" fmla="*/ 1786 w 1852"/>
                <a:gd name="T97" fmla="*/ 1538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2" h="1538">
                  <a:moveTo>
                    <a:pt x="69" y="139"/>
                  </a:moveTo>
                  <a:lnTo>
                    <a:pt x="57" y="139"/>
                  </a:lnTo>
                  <a:lnTo>
                    <a:pt x="43" y="138"/>
                  </a:lnTo>
                  <a:lnTo>
                    <a:pt x="37" y="137"/>
                  </a:lnTo>
                  <a:lnTo>
                    <a:pt x="32" y="135"/>
                  </a:lnTo>
                  <a:lnTo>
                    <a:pt x="26" y="133"/>
                  </a:lnTo>
                  <a:lnTo>
                    <a:pt x="22" y="130"/>
                  </a:lnTo>
                  <a:lnTo>
                    <a:pt x="17" y="127"/>
                  </a:lnTo>
                  <a:lnTo>
                    <a:pt x="13" y="122"/>
                  </a:lnTo>
                  <a:lnTo>
                    <a:pt x="9" y="117"/>
                  </a:lnTo>
                  <a:lnTo>
                    <a:pt x="6" y="110"/>
                  </a:lnTo>
                  <a:lnTo>
                    <a:pt x="4" y="102"/>
                  </a:lnTo>
                  <a:lnTo>
                    <a:pt x="2" y="93"/>
                  </a:lnTo>
                  <a:lnTo>
                    <a:pt x="1" y="82"/>
                  </a:lnTo>
                  <a:lnTo>
                    <a:pt x="0" y="70"/>
                  </a:lnTo>
                  <a:lnTo>
                    <a:pt x="1" y="58"/>
                  </a:lnTo>
                  <a:lnTo>
                    <a:pt x="2" y="47"/>
                  </a:lnTo>
                  <a:lnTo>
                    <a:pt x="4" y="38"/>
                  </a:lnTo>
                  <a:lnTo>
                    <a:pt x="6" y="30"/>
                  </a:lnTo>
                  <a:lnTo>
                    <a:pt x="9" y="23"/>
                  </a:lnTo>
                  <a:lnTo>
                    <a:pt x="13" y="17"/>
                  </a:lnTo>
                  <a:lnTo>
                    <a:pt x="17" y="13"/>
                  </a:lnTo>
                  <a:lnTo>
                    <a:pt x="22" y="9"/>
                  </a:lnTo>
                  <a:lnTo>
                    <a:pt x="26" y="6"/>
                  </a:lnTo>
                  <a:lnTo>
                    <a:pt x="32" y="4"/>
                  </a:lnTo>
                  <a:lnTo>
                    <a:pt x="37" y="2"/>
                  </a:lnTo>
                  <a:lnTo>
                    <a:pt x="43" y="1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69" y="139"/>
                  </a:lnTo>
                  <a:close/>
                  <a:moveTo>
                    <a:pt x="69" y="0"/>
                  </a:moveTo>
                  <a:lnTo>
                    <a:pt x="124" y="2"/>
                  </a:lnTo>
                  <a:lnTo>
                    <a:pt x="177" y="6"/>
                  </a:lnTo>
                  <a:lnTo>
                    <a:pt x="226" y="12"/>
                  </a:lnTo>
                  <a:lnTo>
                    <a:pt x="274" y="21"/>
                  </a:lnTo>
                  <a:lnTo>
                    <a:pt x="321" y="33"/>
                  </a:lnTo>
                  <a:lnTo>
                    <a:pt x="365" y="46"/>
                  </a:lnTo>
                  <a:lnTo>
                    <a:pt x="407" y="61"/>
                  </a:lnTo>
                  <a:lnTo>
                    <a:pt x="448" y="78"/>
                  </a:lnTo>
                  <a:lnTo>
                    <a:pt x="487" y="99"/>
                  </a:lnTo>
                  <a:lnTo>
                    <a:pt x="523" y="120"/>
                  </a:lnTo>
                  <a:lnTo>
                    <a:pt x="559" y="142"/>
                  </a:lnTo>
                  <a:lnTo>
                    <a:pt x="593" y="168"/>
                  </a:lnTo>
                  <a:lnTo>
                    <a:pt x="625" y="194"/>
                  </a:lnTo>
                  <a:lnTo>
                    <a:pt x="656" y="222"/>
                  </a:lnTo>
                  <a:lnTo>
                    <a:pt x="685" y="251"/>
                  </a:lnTo>
                  <a:lnTo>
                    <a:pt x="714" y="282"/>
                  </a:lnTo>
                  <a:lnTo>
                    <a:pt x="740" y="313"/>
                  </a:lnTo>
                  <a:lnTo>
                    <a:pt x="766" y="346"/>
                  </a:lnTo>
                  <a:lnTo>
                    <a:pt x="791" y="379"/>
                  </a:lnTo>
                  <a:lnTo>
                    <a:pt x="814" y="415"/>
                  </a:lnTo>
                  <a:lnTo>
                    <a:pt x="838" y="451"/>
                  </a:lnTo>
                  <a:lnTo>
                    <a:pt x="859" y="486"/>
                  </a:lnTo>
                  <a:lnTo>
                    <a:pt x="880" y="524"/>
                  </a:lnTo>
                  <a:lnTo>
                    <a:pt x="901" y="561"/>
                  </a:lnTo>
                  <a:lnTo>
                    <a:pt x="921" y="599"/>
                  </a:lnTo>
                  <a:lnTo>
                    <a:pt x="939" y="637"/>
                  </a:lnTo>
                  <a:lnTo>
                    <a:pt x="959" y="675"/>
                  </a:lnTo>
                  <a:lnTo>
                    <a:pt x="976" y="714"/>
                  </a:lnTo>
                  <a:lnTo>
                    <a:pt x="1012" y="791"/>
                  </a:lnTo>
                  <a:lnTo>
                    <a:pt x="1045" y="869"/>
                  </a:lnTo>
                  <a:lnTo>
                    <a:pt x="918" y="925"/>
                  </a:lnTo>
                  <a:lnTo>
                    <a:pt x="888" y="855"/>
                  </a:lnTo>
                  <a:lnTo>
                    <a:pt x="856" y="784"/>
                  </a:lnTo>
                  <a:lnTo>
                    <a:pt x="823" y="715"/>
                  </a:lnTo>
                  <a:lnTo>
                    <a:pt x="789" y="646"/>
                  </a:lnTo>
                  <a:lnTo>
                    <a:pt x="771" y="612"/>
                  </a:lnTo>
                  <a:lnTo>
                    <a:pt x="751" y="579"/>
                  </a:lnTo>
                  <a:lnTo>
                    <a:pt x="732" y="545"/>
                  </a:lnTo>
                  <a:lnTo>
                    <a:pt x="712" y="514"/>
                  </a:lnTo>
                  <a:lnTo>
                    <a:pt x="690" y="482"/>
                  </a:lnTo>
                  <a:lnTo>
                    <a:pt x="669" y="452"/>
                  </a:lnTo>
                  <a:lnTo>
                    <a:pt x="646" y="422"/>
                  </a:lnTo>
                  <a:lnTo>
                    <a:pt x="622" y="394"/>
                  </a:lnTo>
                  <a:lnTo>
                    <a:pt x="598" y="365"/>
                  </a:lnTo>
                  <a:lnTo>
                    <a:pt x="572" y="339"/>
                  </a:lnTo>
                  <a:lnTo>
                    <a:pt x="545" y="314"/>
                  </a:lnTo>
                  <a:lnTo>
                    <a:pt x="517" y="290"/>
                  </a:lnTo>
                  <a:lnTo>
                    <a:pt x="488" y="268"/>
                  </a:lnTo>
                  <a:lnTo>
                    <a:pt x="457" y="247"/>
                  </a:lnTo>
                  <a:lnTo>
                    <a:pt x="426" y="228"/>
                  </a:lnTo>
                  <a:lnTo>
                    <a:pt x="392" y="210"/>
                  </a:lnTo>
                  <a:lnTo>
                    <a:pt x="358" y="194"/>
                  </a:lnTo>
                  <a:lnTo>
                    <a:pt x="321" y="180"/>
                  </a:lnTo>
                  <a:lnTo>
                    <a:pt x="283" y="168"/>
                  </a:lnTo>
                  <a:lnTo>
                    <a:pt x="244" y="158"/>
                  </a:lnTo>
                  <a:lnTo>
                    <a:pt x="203" y="150"/>
                  </a:lnTo>
                  <a:lnTo>
                    <a:pt x="160" y="145"/>
                  </a:lnTo>
                  <a:lnTo>
                    <a:pt x="116" y="140"/>
                  </a:lnTo>
                  <a:lnTo>
                    <a:pt x="69" y="139"/>
                  </a:lnTo>
                  <a:lnTo>
                    <a:pt x="69" y="0"/>
                  </a:lnTo>
                  <a:close/>
                  <a:moveTo>
                    <a:pt x="1045" y="869"/>
                  </a:moveTo>
                  <a:lnTo>
                    <a:pt x="1050" y="880"/>
                  </a:lnTo>
                  <a:lnTo>
                    <a:pt x="1056" y="893"/>
                  </a:lnTo>
                  <a:lnTo>
                    <a:pt x="1064" y="912"/>
                  </a:lnTo>
                  <a:lnTo>
                    <a:pt x="1078" y="942"/>
                  </a:lnTo>
                  <a:lnTo>
                    <a:pt x="951" y="998"/>
                  </a:lnTo>
                  <a:lnTo>
                    <a:pt x="948" y="991"/>
                  </a:lnTo>
                  <a:lnTo>
                    <a:pt x="940" y="975"/>
                  </a:lnTo>
                  <a:lnTo>
                    <a:pt x="930" y="951"/>
                  </a:lnTo>
                  <a:lnTo>
                    <a:pt x="918" y="925"/>
                  </a:lnTo>
                  <a:lnTo>
                    <a:pt x="1045" y="869"/>
                  </a:lnTo>
                  <a:close/>
                  <a:moveTo>
                    <a:pt x="957" y="1008"/>
                  </a:moveTo>
                  <a:lnTo>
                    <a:pt x="954" y="1003"/>
                  </a:lnTo>
                  <a:lnTo>
                    <a:pt x="951" y="998"/>
                  </a:lnTo>
                  <a:lnTo>
                    <a:pt x="1015" y="970"/>
                  </a:lnTo>
                  <a:lnTo>
                    <a:pt x="957" y="1008"/>
                  </a:lnTo>
                  <a:close/>
                  <a:moveTo>
                    <a:pt x="1072" y="932"/>
                  </a:moveTo>
                  <a:lnTo>
                    <a:pt x="1088" y="955"/>
                  </a:lnTo>
                  <a:lnTo>
                    <a:pt x="1104" y="978"/>
                  </a:lnTo>
                  <a:lnTo>
                    <a:pt x="1121" y="999"/>
                  </a:lnTo>
                  <a:lnTo>
                    <a:pt x="1139" y="1020"/>
                  </a:lnTo>
                  <a:lnTo>
                    <a:pt x="1156" y="1041"/>
                  </a:lnTo>
                  <a:lnTo>
                    <a:pt x="1175" y="1061"/>
                  </a:lnTo>
                  <a:lnTo>
                    <a:pt x="1194" y="1079"/>
                  </a:lnTo>
                  <a:lnTo>
                    <a:pt x="1213" y="1099"/>
                  </a:lnTo>
                  <a:lnTo>
                    <a:pt x="1232" y="1116"/>
                  </a:lnTo>
                  <a:lnTo>
                    <a:pt x="1253" y="1133"/>
                  </a:lnTo>
                  <a:lnTo>
                    <a:pt x="1273" y="1151"/>
                  </a:lnTo>
                  <a:lnTo>
                    <a:pt x="1294" y="1167"/>
                  </a:lnTo>
                  <a:lnTo>
                    <a:pt x="1316" y="1182"/>
                  </a:lnTo>
                  <a:lnTo>
                    <a:pt x="1337" y="1197"/>
                  </a:lnTo>
                  <a:lnTo>
                    <a:pt x="1359" y="1212"/>
                  </a:lnTo>
                  <a:lnTo>
                    <a:pt x="1382" y="1226"/>
                  </a:lnTo>
                  <a:lnTo>
                    <a:pt x="1310" y="1344"/>
                  </a:lnTo>
                  <a:lnTo>
                    <a:pt x="1284" y="1329"/>
                  </a:lnTo>
                  <a:lnTo>
                    <a:pt x="1260" y="1311"/>
                  </a:lnTo>
                  <a:lnTo>
                    <a:pt x="1234" y="1295"/>
                  </a:lnTo>
                  <a:lnTo>
                    <a:pt x="1210" y="1277"/>
                  </a:lnTo>
                  <a:lnTo>
                    <a:pt x="1187" y="1258"/>
                  </a:lnTo>
                  <a:lnTo>
                    <a:pt x="1163" y="1239"/>
                  </a:lnTo>
                  <a:lnTo>
                    <a:pt x="1141" y="1220"/>
                  </a:lnTo>
                  <a:lnTo>
                    <a:pt x="1117" y="1199"/>
                  </a:lnTo>
                  <a:lnTo>
                    <a:pt x="1096" y="1178"/>
                  </a:lnTo>
                  <a:lnTo>
                    <a:pt x="1075" y="1156"/>
                  </a:lnTo>
                  <a:lnTo>
                    <a:pt x="1053" y="1133"/>
                  </a:lnTo>
                  <a:lnTo>
                    <a:pt x="1033" y="1110"/>
                  </a:lnTo>
                  <a:lnTo>
                    <a:pt x="1014" y="1085"/>
                  </a:lnTo>
                  <a:lnTo>
                    <a:pt x="994" y="1061"/>
                  </a:lnTo>
                  <a:lnTo>
                    <a:pt x="975" y="1036"/>
                  </a:lnTo>
                  <a:lnTo>
                    <a:pt x="957" y="1008"/>
                  </a:lnTo>
                  <a:lnTo>
                    <a:pt x="1072" y="932"/>
                  </a:lnTo>
                  <a:close/>
                  <a:moveTo>
                    <a:pt x="1382" y="1226"/>
                  </a:moveTo>
                  <a:lnTo>
                    <a:pt x="1405" y="1240"/>
                  </a:lnTo>
                  <a:lnTo>
                    <a:pt x="1430" y="1253"/>
                  </a:lnTo>
                  <a:lnTo>
                    <a:pt x="1453" y="1266"/>
                  </a:lnTo>
                  <a:lnTo>
                    <a:pt x="1477" y="1279"/>
                  </a:lnTo>
                  <a:lnTo>
                    <a:pt x="1503" y="1291"/>
                  </a:lnTo>
                  <a:lnTo>
                    <a:pt x="1528" y="1302"/>
                  </a:lnTo>
                  <a:lnTo>
                    <a:pt x="1554" y="1313"/>
                  </a:lnTo>
                  <a:lnTo>
                    <a:pt x="1579" y="1324"/>
                  </a:lnTo>
                  <a:lnTo>
                    <a:pt x="1632" y="1345"/>
                  </a:lnTo>
                  <a:lnTo>
                    <a:pt x="1686" y="1364"/>
                  </a:lnTo>
                  <a:lnTo>
                    <a:pt x="1742" y="1381"/>
                  </a:lnTo>
                  <a:lnTo>
                    <a:pt x="1798" y="1399"/>
                  </a:lnTo>
                  <a:lnTo>
                    <a:pt x="1760" y="1532"/>
                  </a:lnTo>
                  <a:lnTo>
                    <a:pt x="1700" y="1514"/>
                  </a:lnTo>
                  <a:lnTo>
                    <a:pt x="1640" y="1494"/>
                  </a:lnTo>
                  <a:lnTo>
                    <a:pt x="1582" y="1474"/>
                  </a:lnTo>
                  <a:lnTo>
                    <a:pt x="1525" y="1452"/>
                  </a:lnTo>
                  <a:lnTo>
                    <a:pt x="1497" y="1439"/>
                  </a:lnTo>
                  <a:lnTo>
                    <a:pt x="1469" y="1427"/>
                  </a:lnTo>
                  <a:lnTo>
                    <a:pt x="1442" y="1415"/>
                  </a:lnTo>
                  <a:lnTo>
                    <a:pt x="1414" y="1402"/>
                  </a:lnTo>
                  <a:lnTo>
                    <a:pt x="1388" y="1389"/>
                  </a:lnTo>
                  <a:lnTo>
                    <a:pt x="1361" y="1374"/>
                  </a:lnTo>
                  <a:lnTo>
                    <a:pt x="1336" y="1359"/>
                  </a:lnTo>
                  <a:lnTo>
                    <a:pt x="1310" y="1344"/>
                  </a:lnTo>
                  <a:lnTo>
                    <a:pt x="1382" y="1226"/>
                  </a:lnTo>
                  <a:close/>
                  <a:moveTo>
                    <a:pt x="1798" y="1399"/>
                  </a:moveTo>
                  <a:lnTo>
                    <a:pt x="1811" y="1402"/>
                  </a:lnTo>
                  <a:lnTo>
                    <a:pt x="1822" y="1407"/>
                  </a:lnTo>
                  <a:lnTo>
                    <a:pt x="1828" y="1409"/>
                  </a:lnTo>
                  <a:lnTo>
                    <a:pt x="1833" y="1412"/>
                  </a:lnTo>
                  <a:lnTo>
                    <a:pt x="1837" y="1416"/>
                  </a:lnTo>
                  <a:lnTo>
                    <a:pt x="1842" y="1420"/>
                  </a:lnTo>
                  <a:lnTo>
                    <a:pt x="1846" y="1425"/>
                  </a:lnTo>
                  <a:lnTo>
                    <a:pt x="1848" y="1430"/>
                  </a:lnTo>
                  <a:lnTo>
                    <a:pt x="1850" y="1436"/>
                  </a:lnTo>
                  <a:lnTo>
                    <a:pt x="1852" y="1444"/>
                  </a:lnTo>
                  <a:lnTo>
                    <a:pt x="1852" y="1453"/>
                  </a:lnTo>
                  <a:lnTo>
                    <a:pt x="1851" y="1462"/>
                  </a:lnTo>
                  <a:lnTo>
                    <a:pt x="1849" y="1472"/>
                  </a:lnTo>
                  <a:lnTo>
                    <a:pt x="1846" y="1484"/>
                  </a:lnTo>
                  <a:lnTo>
                    <a:pt x="1843" y="1495"/>
                  </a:lnTo>
                  <a:lnTo>
                    <a:pt x="1838" y="1506"/>
                  </a:lnTo>
                  <a:lnTo>
                    <a:pt x="1834" y="1515"/>
                  </a:lnTo>
                  <a:lnTo>
                    <a:pt x="1829" y="1521"/>
                  </a:lnTo>
                  <a:lnTo>
                    <a:pt x="1824" y="1527"/>
                  </a:lnTo>
                  <a:lnTo>
                    <a:pt x="1819" y="1531"/>
                  </a:lnTo>
                  <a:lnTo>
                    <a:pt x="1814" y="1534"/>
                  </a:lnTo>
                  <a:lnTo>
                    <a:pt x="1809" y="1537"/>
                  </a:lnTo>
                  <a:lnTo>
                    <a:pt x="1803" y="1538"/>
                  </a:lnTo>
                  <a:lnTo>
                    <a:pt x="1797" y="1538"/>
                  </a:lnTo>
                  <a:lnTo>
                    <a:pt x="1791" y="1538"/>
                  </a:lnTo>
                  <a:lnTo>
                    <a:pt x="1786" y="1538"/>
                  </a:lnTo>
                  <a:lnTo>
                    <a:pt x="1772" y="1535"/>
                  </a:lnTo>
                  <a:lnTo>
                    <a:pt x="1760" y="1532"/>
                  </a:lnTo>
                  <a:lnTo>
                    <a:pt x="1798" y="1399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05" name="Freeform 293">
              <a:extLst>
                <a:ext uri="{FF2B5EF4-FFF2-40B4-BE49-F238E27FC236}">
                  <a16:creationId xmlns:a16="http://schemas.microsoft.com/office/drawing/2014/main" id="{57A490EC-6386-C68A-3A93-6D423FB9FE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" y="2596"/>
              <a:ext cx="67" cy="75"/>
            </a:xfrm>
            <a:custGeom>
              <a:avLst/>
              <a:gdLst>
                <a:gd name="T0" fmla="*/ 978 w 1003"/>
                <a:gd name="T1" fmla="*/ 1008 h 1137"/>
                <a:gd name="T2" fmla="*/ 992 w 1003"/>
                <a:gd name="T3" fmla="*/ 1018 h 1137"/>
                <a:gd name="T4" fmla="*/ 1001 w 1003"/>
                <a:gd name="T5" fmla="*/ 1033 h 1137"/>
                <a:gd name="T6" fmla="*/ 1003 w 1003"/>
                <a:gd name="T7" fmla="*/ 1055 h 1137"/>
                <a:gd name="T8" fmla="*/ 995 w 1003"/>
                <a:gd name="T9" fmla="*/ 1087 h 1137"/>
                <a:gd name="T10" fmla="*/ 981 w 1003"/>
                <a:gd name="T11" fmla="*/ 1115 h 1137"/>
                <a:gd name="T12" fmla="*/ 965 w 1003"/>
                <a:gd name="T13" fmla="*/ 1132 h 1137"/>
                <a:gd name="T14" fmla="*/ 948 w 1003"/>
                <a:gd name="T15" fmla="*/ 1137 h 1137"/>
                <a:gd name="T16" fmla="*/ 930 w 1003"/>
                <a:gd name="T17" fmla="*/ 1136 h 1137"/>
                <a:gd name="T18" fmla="*/ 954 w 1003"/>
                <a:gd name="T19" fmla="*/ 997 h 1137"/>
                <a:gd name="T20" fmla="*/ 835 w 1003"/>
                <a:gd name="T21" fmla="*/ 1099 h 1137"/>
                <a:gd name="T22" fmla="*/ 736 w 1003"/>
                <a:gd name="T23" fmla="*/ 1053 h 1137"/>
                <a:gd name="T24" fmla="*/ 641 w 1003"/>
                <a:gd name="T25" fmla="*/ 1000 h 1137"/>
                <a:gd name="T26" fmla="*/ 556 w 1003"/>
                <a:gd name="T27" fmla="*/ 941 h 1137"/>
                <a:gd name="T28" fmla="*/ 479 w 1003"/>
                <a:gd name="T29" fmla="*/ 875 h 1137"/>
                <a:gd name="T30" fmla="*/ 538 w 1003"/>
                <a:gd name="T31" fmla="*/ 736 h 1137"/>
                <a:gd name="T32" fmla="*/ 598 w 1003"/>
                <a:gd name="T33" fmla="*/ 797 h 1137"/>
                <a:gd name="T34" fmla="*/ 669 w 1003"/>
                <a:gd name="T35" fmla="*/ 852 h 1137"/>
                <a:gd name="T36" fmla="*/ 746 w 1003"/>
                <a:gd name="T37" fmla="*/ 902 h 1137"/>
                <a:gd name="T38" fmla="*/ 831 w 1003"/>
                <a:gd name="T39" fmla="*/ 946 h 1137"/>
                <a:gd name="T40" fmla="*/ 923 w 1003"/>
                <a:gd name="T41" fmla="*/ 985 h 1137"/>
                <a:gd name="T42" fmla="*/ 434 w 1003"/>
                <a:gd name="T43" fmla="*/ 827 h 1137"/>
                <a:gd name="T44" fmla="*/ 373 w 1003"/>
                <a:gd name="T45" fmla="*/ 745 h 1137"/>
                <a:gd name="T46" fmla="*/ 325 w 1003"/>
                <a:gd name="T47" fmla="*/ 655 h 1137"/>
                <a:gd name="T48" fmla="*/ 291 w 1003"/>
                <a:gd name="T49" fmla="*/ 557 h 1137"/>
                <a:gd name="T50" fmla="*/ 274 w 1003"/>
                <a:gd name="T51" fmla="*/ 449 h 1137"/>
                <a:gd name="T52" fmla="*/ 273 w 1003"/>
                <a:gd name="T53" fmla="*/ 331 h 1137"/>
                <a:gd name="T54" fmla="*/ 411 w 1003"/>
                <a:gd name="T55" fmla="*/ 338 h 1137"/>
                <a:gd name="T56" fmla="*/ 411 w 1003"/>
                <a:gd name="T57" fmla="*/ 434 h 1137"/>
                <a:gd name="T58" fmla="*/ 425 w 1003"/>
                <a:gd name="T59" fmla="*/ 520 h 1137"/>
                <a:gd name="T60" fmla="*/ 452 w 1003"/>
                <a:gd name="T61" fmla="*/ 600 h 1137"/>
                <a:gd name="T62" fmla="*/ 490 w 1003"/>
                <a:gd name="T63" fmla="*/ 671 h 1137"/>
                <a:gd name="T64" fmla="*/ 538 w 1003"/>
                <a:gd name="T65" fmla="*/ 736 h 1137"/>
                <a:gd name="T66" fmla="*/ 414 w 1003"/>
                <a:gd name="T67" fmla="*/ 302 h 1137"/>
                <a:gd name="T68" fmla="*/ 414 w 1003"/>
                <a:gd name="T69" fmla="*/ 298 h 1137"/>
                <a:gd name="T70" fmla="*/ 256 w 1003"/>
                <a:gd name="T71" fmla="*/ 288 h 1137"/>
                <a:gd name="T72" fmla="*/ 267 w 1003"/>
                <a:gd name="T73" fmla="*/ 144 h 1137"/>
                <a:gd name="T74" fmla="*/ 336 w 1003"/>
                <a:gd name="T75" fmla="*/ 178 h 1137"/>
                <a:gd name="T76" fmla="*/ 371 w 1003"/>
                <a:gd name="T77" fmla="*/ 201 h 1137"/>
                <a:gd name="T78" fmla="*/ 396 w 1003"/>
                <a:gd name="T79" fmla="*/ 230 h 1137"/>
                <a:gd name="T80" fmla="*/ 411 w 1003"/>
                <a:gd name="T81" fmla="*/ 267 h 1137"/>
                <a:gd name="T82" fmla="*/ 276 w 1003"/>
                <a:gd name="T83" fmla="*/ 298 h 1137"/>
                <a:gd name="T84" fmla="*/ 150 w 1003"/>
                <a:gd name="T85" fmla="*/ 242 h 1137"/>
                <a:gd name="T86" fmla="*/ 106 w 1003"/>
                <a:gd name="T87" fmla="*/ 216 h 1137"/>
                <a:gd name="T88" fmla="*/ 66 w 1003"/>
                <a:gd name="T89" fmla="*/ 185 h 1137"/>
                <a:gd name="T90" fmla="*/ 33 w 1003"/>
                <a:gd name="T91" fmla="*/ 145 h 1137"/>
                <a:gd name="T92" fmla="*/ 9 w 1003"/>
                <a:gd name="T93" fmla="*/ 94 h 1137"/>
                <a:gd name="T94" fmla="*/ 148 w 1003"/>
                <a:gd name="T95" fmla="*/ 66 h 1137"/>
                <a:gd name="T96" fmla="*/ 166 w 1003"/>
                <a:gd name="T97" fmla="*/ 86 h 1137"/>
                <a:gd name="T98" fmla="*/ 190 w 1003"/>
                <a:gd name="T99" fmla="*/ 104 h 1137"/>
                <a:gd name="T100" fmla="*/ 246 w 1003"/>
                <a:gd name="T101" fmla="*/ 135 h 1137"/>
                <a:gd name="T102" fmla="*/ 9 w 1003"/>
                <a:gd name="T103" fmla="*/ 94 h 1137"/>
                <a:gd name="T104" fmla="*/ 1 w 1003"/>
                <a:gd name="T105" fmla="*/ 64 h 1137"/>
                <a:gd name="T106" fmla="*/ 2 w 1003"/>
                <a:gd name="T107" fmla="*/ 46 h 1137"/>
                <a:gd name="T108" fmla="*/ 12 w 1003"/>
                <a:gd name="T109" fmla="*/ 30 h 1137"/>
                <a:gd name="T110" fmla="*/ 32 w 1003"/>
                <a:gd name="T111" fmla="*/ 15 h 1137"/>
                <a:gd name="T112" fmla="*/ 64 w 1003"/>
                <a:gd name="T113" fmla="*/ 4 h 1137"/>
                <a:gd name="T114" fmla="*/ 93 w 1003"/>
                <a:gd name="T115" fmla="*/ 0 h 1137"/>
                <a:gd name="T116" fmla="*/ 112 w 1003"/>
                <a:gd name="T117" fmla="*/ 5 h 1137"/>
                <a:gd name="T118" fmla="*/ 125 w 1003"/>
                <a:gd name="T119" fmla="*/ 17 h 1137"/>
                <a:gd name="T120" fmla="*/ 137 w 1003"/>
                <a:gd name="T121" fmla="*/ 38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3" h="1137">
                  <a:moveTo>
                    <a:pt x="954" y="997"/>
                  </a:moveTo>
                  <a:lnTo>
                    <a:pt x="967" y="1002"/>
                  </a:lnTo>
                  <a:lnTo>
                    <a:pt x="978" y="1008"/>
                  </a:lnTo>
                  <a:lnTo>
                    <a:pt x="983" y="1011"/>
                  </a:lnTo>
                  <a:lnTo>
                    <a:pt x="988" y="1015"/>
                  </a:lnTo>
                  <a:lnTo>
                    <a:pt x="992" y="1018"/>
                  </a:lnTo>
                  <a:lnTo>
                    <a:pt x="996" y="1023"/>
                  </a:lnTo>
                  <a:lnTo>
                    <a:pt x="999" y="1028"/>
                  </a:lnTo>
                  <a:lnTo>
                    <a:pt x="1001" y="1033"/>
                  </a:lnTo>
                  <a:lnTo>
                    <a:pt x="1003" y="1040"/>
                  </a:lnTo>
                  <a:lnTo>
                    <a:pt x="1003" y="1047"/>
                  </a:lnTo>
                  <a:lnTo>
                    <a:pt x="1003" y="1055"/>
                  </a:lnTo>
                  <a:lnTo>
                    <a:pt x="1001" y="1065"/>
                  </a:lnTo>
                  <a:lnTo>
                    <a:pt x="999" y="1076"/>
                  </a:lnTo>
                  <a:lnTo>
                    <a:pt x="995" y="1087"/>
                  </a:lnTo>
                  <a:lnTo>
                    <a:pt x="990" y="1098"/>
                  </a:lnTo>
                  <a:lnTo>
                    <a:pt x="986" y="1107"/>
                  </a:lnTo>
                  <a:lnTo>
                    <a:pt x="981" y="1115"/>
                  </a:lnTo>
                  <a:lnTo>
                    <a:pt x="976" y="1123"/>
                  </a:lnTo>
                  <a:lnTo>
                    <a:pt x="971" y="1128"/>
                  </a:lnTo>
                  <a:lnTo>
                    <a:pt x="965" y="1132"/>
                  </a:lnTo>
                  <a:lnTo>
                    <a:pt x="959" y="1134"/>
                  </a:lnTo>
                  <a:lnTo>
                    <a:pt x="953" y="1136"/>
                  </a:lnTo>
                  <a:lnTo>
                    <a:pt x="948" y="1137"/>
                  </a:lnTo>
                  <a:lnTo>
                    <a:pt x="942" y="1137"/>
                  </a:lnTo>
                  <a:lnTo>
                    <a:pt x="936" y="1137"/>
                  </a:lnTo>
                  <a:lnTo>
                    <a:pt x="930" y="1136"/>
                  </a:lnTo>
                  <a:lnTo>
                    <a:pt x="918" y="1132"/>
                  </a:lnTo>
                  <a:lnTo>
                    <a:pt x="906" y="1128"/>
                  </a:lnTo>
                  <a:lnTo>
                    <a:pt x="954" y="997"/>
                  </a:lnTo>
                  <a:close/>
                  <a:moveTo>
                    <a:pt x="906" y="1128"/>
                  </a:moveTo>
                  <a:lnTo>
                    <a:pt x="871" y="1113"/>
                  </a:lnTo>
                  <a:lnTo>
                    <a:pt x="835" y="1099"/>
                  </a:lnTo>
                  <a:lnTo>
                    <a:pt x="802" y="1085"/>
                  </a:lnTo>
                  <a:lnTo>
                    <a:pt x="768" y="1069"/>
                  </a:lnTo>
                  <a:lnTo>
                    <a:pt x="736" y="1053"/>
                  </a:lnTo>
                  <a:lnTo>
                    <a:pt x="703" y="1036"/>
                  </a:lnTo>
                  <a:lnTo>
                    <a:pt x="672" y="1019"/>
                  </a:lnTo>
                  <a:lnTo>
                    <a:pt x="641" y="1000"/>
                  </a:lnTo>
                  <a:lnTo>
                    <a:pt x="612" y="981"/>
                  </a:lnTo>
                  <a:lnTo>
                    <a:pt x="583" y="962"/>
                  </a:lnTo>
                  <a:lnTo>
                    <a:pt x="556" y="941"/>
                  </a:lnTo>
                  <a:lnTo>
                    <a:pt x="529" y="920"/>
                  </a:lnTo>
                  <a:lnTo>
                    <a:pt x="504" y="898"/>
                  </a:lnTo>
                  <a:lnTo>
                    <a:pt x="479" y="875"/>
                  </a:lnTo>
                  <a:lnTo>
                    <a:pt x="456" y="851"/>
                  </a:lnTo>
                  <a:lnTo>
                    <a:pt x="434" y="827"/>
                  </a:lnTo>
                  <a:lnTo>
                    <a:pt x="538" y="736"/>
                  </a:lnTo>
                  <a:lnTo>
                    <a:pt x="557" y="757"/>
                  </a:lnTo>
                  <a:lnTo>
                    <a:pt x="577" y="778"/>
                  </a:lnTo>
                  <a:lnTo>
                    <a:pt x="598" y="797"/>
                  </a:lnTo>
                  <a:lnTo>
                    <a:pt x="621" y="816"/>
                  </a:lnTo>
                  <a:lnTo>
                    <a:pt x="644" y="835"/>
                  </a:lnTo>
                  <a:lnTo>
                    <a:pt x="669" y="852"/>
                  </a:lnTo>
                  <a:lnTo>
                    <a:pt x="693" y="869"/>
                  </a:lnTo>
                  <a:lnTo>
                    <a:pt x="719" y="886"/>
                  </a:lnTo>
                  <a:lnTo>
                    <a:pt x="746" y="902"/>
                  </a:lnTo>
                  <a:lnTo>
                    <a:pt x="773" y="917"/>
                  </a:lnTo>
                  <a:lnTo>
                    <a:pt x="802" y="931"/>
                  </a:lnTo>
                  <a:lnTo>
                    <a:pt x="831" y="946"/>
                  </a:lnTo>
                  <a:lnTo>
                    <a:pt x="861" y="960"/>
                  </a:lnTo>
                  <a:lnTo>
                    <a:pt x="891" y="973"/>
                  </a:lnTo>
                  <a:lnTo>
                    <a:pt x="923" y="985"/>
                  </a:lnTo>
                  <a:lnTo>
                    <a:pt x="954" y="997"/>
                  </a:lnTo>
                  <a:lnTo>
                    <a:pt x="906" y="1128"/>
                  </a:lnTo>
                  <a:close/>
                  <a:moveTo>
                    <a:pt x="434" y="827"/>
                  </a:moveTo>
                  <a:lnTo>
                    <a:pt x="411" y="800"/>
                  </a:lnTo>
                  <a:lnTo>
                    <a:pt x="391" y="773"/>
                  </a:lnTo>
                  <a:lnTo>
                    <a:pt x="373" y="745"/>
                  </a:lnTo>
                  <a:lnTo>
                    <a:pt x="355" y="716"/>
                  </a:lnTo>
                  <a:lnTo>
                    <a:pt x="339" y="686"/>
                  </a:lnTo>
                  <a:lnTo>
                    <a:pt x="325" y="655"/>
                  </a:lnTo>
                  <a:lnTo>
                    <a:pt x="312" y="623"/>
                  </a:lnTo>
                  <a:lnTo>
                    <a:pt x="300" y="591"/>
                  </a:lnTo>
                  <a:lnTo>
                    <a:pt x="291" y="557"/>
                  </a:lnTo>
                  <a:lnTo>
                    <a:pt x="283" y="521"/>
                  </a:lnTo>
                  <a:lnTo>
                    <a:pt x="278" y="486"/>
                  </a:lnTo>
                  <a:lnTo>
                    <a:pt x="274" y="449"/>
                  </a:lnTo>
                  <a:lnTo>
                    <a:pt x="271" y="410"/>
                  </a:lnTo>
                  <a:lnTo>
                    <a:pt x="271" y="372"/>
                  </a:lnTo>
                  <a:lnTo>
                    <a:pt x="273" y="331"/>
                  </a:lnTo>
                  <a:lnTo>
                    <a:pt x="276" y="289"/>
                  </a:lnTo>
                  <a:lnTo>
                    <a:pt x="414" y="305"/>
                  </a:lnTo>
                  <a:lnTo>
                    <a:pt x="411" y="338"/>
                  </a:lnTo>
                  <a:lnTo>
                    <a:pt x="409" y="371"/>
                  </a:lnTo>
                  <a:lnTo>
                    <a:pt x="410" y="402"/>
                  </a:lnTo>
                  <a:lnTo>
                    <a:pt x="411" y="434"/>
                  </a:lnTo>
                  <a:lnTo>
                    <a:pt x="414" y="463"/>
                  </a:lnTo>
                  <a:lnTo>
                    <a:pt x="419" y="492"/>
                  </a:lnTo>
                  <a:lnTo>
                    <a:pt x="425" y="520"/>
                  </a:lnTo>
                  <a:lnTo>
                    <a:pt x="433" y="548"/>
                  </a:lnTo>
                  <a:lnTo>
                    <a:pt x="442" y="574"/>
                  </a:lnTo>
                  <a:lnTo>
                    <a:pt x="452" y="600"/>
                  </a:lnTo>
                  <a:lnTo>
                    <a:pt x="463" y="624"/>
                  </a:lnTo>
                  <a:lnTo>
                    <a:pt x="476" y="647"/>
                  </a:lnTo>
                  <a:lnTo>
                    <a:pt x="490" y="671"/>
                  </a:lnTo>
                  <a:lnTo>
                    <a:pt x="505" y="693"/>
                  </a:lnTo>
                  <a:lnTo>
                    <a:pt x="521" y="715"/>
                  </a:lnTo>
                  <a:lnTo>
                    <a:pt x="538" y="736"/>
                  </a:lnTo>
                  <a:lnTo>
                    <a:pt x="434" y="827"/>
                  </a:lnTo>
                  <a:close/>
                  <a:moveTo>
                    <a:pt x="414" y="298"/>
                  </a:moveTo>
                  <a:lnTo>
                    <a:pt x="414" y="302"/>
                  </a:lnTo>
                  <a:lnTo>
                    <a:pt x="414" y="305"/>
                  </a:lnTo>
                  <a:lnTo>
                    <a:pt x="345" y="298"/>
                  </a:lnTo>
                  <a:lnTo>
                    <a:pt x="414" y="298"/>
                  </a:lnTo>
                  <a:close/>
                  <a:moveTo>
                    <a:pt x="276" y="298"/>
                  </a:moveTo>
                  <a:lnTo>
                    <a:pt x="270" y="295"/>
                  </a:lnTo>
                  <a:lnTo>
                    <a:pt x="256" y="288"/>
                  </a:lnTo>
                  <a:lnTo>
                    <a:pt x="235" y="280"/>
                  </a:lnTo>
                  <a:lnTo>
                    <a:pt x="210" y="270"/>
                  </a:lnTo>
                  <a:lnTo>
                    <a:pt x="267" y="144"/>
                  </a:lnTo>
                  <a:lnTo>
                    <a:pt x="295" y="157"/>
                  </a:lnTo>
                  <a:lnTo>
                    <a:pt x="323" y="170"/>
                  </a:lnTo>
                  <a:lnTo>
                    <a:pt x="336" y="178"/>
                  </a:lnTo>
                  <a:lnTo>
                    <a:pt x="348" y="185"/>
                  </a:lnTo>
                  <a:lnTo>
                    <a:pt x="359" y="193"/>
                  </a:lnTo>
                  <a:lnTo>
                    <a:pt x="371" y="201"/>
                  </a:lnTo>
                  <a:lnTo>
                    <a:pt x="380" y="210"/>
                  </a:lnTo>
                  <a:lnTo>
                    <a:pt x="389" y="220"/>
                  </a:lnTo>
                  <a:lnTo>
                    <a:pt x="396" y="230"/>
                  </a:lnTo>
                  <a:lnTo>
                    <a:pt x="402" y="242"/>
                  </a:lnTo>
                  <a:lnTo>
                    <a:pt x="407" y="254"/>
                  </a:lnTo>
                  <a:lnTo>
                    <a:pt x="411" y="267"/>
                  </a:lnTo>
                  <a:lnTo>
                    <a:pt x="413" y="281"/>
                  </a:lnTo>
                  <a:lnTo>
                    <a:pt x="414" y="298"/>
                  </a:lnTo>
                  <a:lnTo>
                    <a:pt x="276" y="298"/>
                  </a:lnTo>
                  <a:close/>
                  <a:moveTo>
                    <a:pt x="210" y="270"/>
                  </a:moveTo>
                  <a:lnTo>
                    <a:pt x="180" y="257"/>
                  </a:lnTo>
                  <a:lnTo>
                    <a:pt x="150" y="242"/>
                  </a:lnTo>
                  <a:lnTo>
                    <a:pt x="136" y="234"/>
                  </a:lnTo>
                  <a:lnTo>
                    <a:pt x="121" y="225"/>
                  </a:lnTo>
                  <a:lnTo>
                    <a:pt x="106" y="216"/>
                  </a:lnTo>
                  <a:lnTo>
                    <a:pt x="93" y="207"/>
                  </a:lnTo>
                  <a:lnTo>
                    <a:pt x="80" y="196"/>
                  </a:lnTo>
                  <a:lnTo>
                    <a:pt x="66" y="185"/>
                  </a:lnTo>
                  <a:lnTo>
                    <a:pt x="55" y="172"/>
                  </a:lnTo>
                  <a:lnTo>
                    <a:pt x="44" y="159"/>
                  </a:lnTo>
                  <a:lnTo>
                    <a:pt x="33" y="145"/>
                  </a:lnTo>
                  <a:lnTo>
                    <a:pt x="24" y="129"/>
                  </a:lnTo>
                  <a:lnTo>
                    <a:pt x="16" y="112"/>
                  </a:lnTo>
                  <a:lnTo>
                    <a:pt x="9" y="94"/>
                  </a:lnTo>
                  <a:lnTo>
                    <a:pt x="141" y="50"/>
                  </a:lnTo>
                  <a:lnTo>
                    <a:pt x="144" y="59"/>
                  </a:lnTo>
                  <a:lnTo>
                    <a:pt x="148" y="66"/>
                  </a:lnTo>
                  <a:lnTo>
                    <a:pt x="153" y="73"/>
                  </a:lnTo>
                  <a:lnTo>
                    <a:pt x="159" y="80"/>
                  </a:lnTo>
                  <a:lnTo>
                    <a:pt x="166" y="86"/>
                  </a:lnTo>
                  <a:lnTo>
                    <a:pt x="173" y="93"/>
                  </a:lnTo>
                  <a:lnTo>
                    <a:pt x="181" y="98"/>
                  </a:lnTo>
                  <a:lnTo>
                    <a:pt x="190" y="104"/>
                  </a:lnTo>
                  <a:lnTo>
                    <a:pt x="208" y="116"/>
                  </a:lnTo>
                  <a:lnTo>
                    <a:pt x="227" y="126"/>
                  </a:lnTo>
                  <a:lnTo>
                    <a:pt x="246" y="135"/>
                  </a:lnTo>
                  <a:lnTo>
                    <a:pt x="267" y="144"/>
                  </a:lnTo>
                  <a:lnTo>
                    <a:pt x="210" y="270"/>
                  </a:lnTo>
                  <a:close/>
                  <a:moveTo>
                    <a:pt x="9" y="94"/>
                  </a:moveTo>
                  <a:lnTo>
                    <a:pt x="5" y="82"/>
                  </a:lnTo>
                  <a:lnTo>
                    <a:pt x="2" y="70"/>
                  </a:lnTo>
                  <a:lnTo>
                    <a:pt x="1" y="64"/>
                  </a:lnTo>
                  <a:lnTo>
                    <a:pt x="0" y="58"/>
                  </a:lnTo>
                  <a:lnTo>
                    <a:pt x="1" y="51"/>
                  </a:lnTo>
                  <a:lnTo>
                    <a:pt x="2" y="46"/>
                  </a:lnTo>
                  <a:lnTo>
                    <a:pt x="4" y="40"/>
                  </a:lnTo>
                  <a:lnTo>
                    <a:pt x="7" y="35"/>
                  </a:lnTo>
                  <a:lnTo>
                    <a:pt x="12" y="30"/>
                  </a:lnTo>
                  <a:lnTo>
                    <a:pt x="17" y="25"/>
                  </a:lnTo>
                  <a:lnTo>
                    <a:pt x="24" y="20"/>
                  </a:lnTo>
                  <a:lnTo>
                    <a:pt x="32" y="15"/>
                  </a:lnTo>
                  <a:lnTo>
                    <a:pt x="42" y="11"/>
                  </a:lnTo>
                  <a:lnTo>
                    <a:pt x="53" y="7"/>
                  </a:lnTo>
                  <a:lnTo>
                    <a:pt x="64" y="4"/>
                  </a:lnTo>
                  <a:lnTo>
                    <a:pt x="76" y="1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7" y="3"/>
                  </a:lnTo>
                  <a:lnTo>
                    <a:pt x="112" y="5"/>
                  </a:lnTo>
                  <a:lnTo>
                    <a:pt x="117" y="8"/>
                  </a:lnTo>
                  <a:lnTo>
                    <a:pt x="121" y="12"/>
                  </a:lnTo>
                  <a:lnTo>
                    <a:pt x="125" y="17"/>
                  </a:lnTo>
                  <a:lnTo>
                    <a:pt x="128" y="22"/>
                  </a:lnTo>
                  <a:lnTo>
                    <a:pt x="132" y="27"/>
                  </a:lnTo>
                  <a:lnTo>
                    <a:pt x="137" y="38"/>
                  </a:lnTo>
                  <a:lnTo>
                    <a:pt x="141" y="50"/>
                  </a:lnTo>
                  <a:lnTo>
                    <a:pt x="9" y="9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06" name="Freeform 294">
              <a:extLst>
                <a:ext uri="{FF2B5EF4-FFF2-40B4-BE49-F238E27FC236}">
                  <a16:creationId xmlns:a16="http://schemas.microsoft.com/office/drawing/2014/main" id="{03DF3BF3-4DDC-11A5-754A-265BF6774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7" y="2469"/>
              <a:ext cx="55" cy="70"/>
            </a:xfrm>
            <a:custGeom>
              <a:avLst/>
              <a:gdLst>
                <a:gd name="T0" fmla="*/ 17 w 827"/>
                <a:gd name="T1" fmla="*/ 119 h 1051"/>
                <a:gd name="T2" fmla="*/ 6 w 827"/>
                <a:gd name="T3" fmla="*/ 105 h 1051"/>
                <a:gd name="T4" fmla="*/ 0 w 827"/>
                <a:gd name="T5" fmla="*/ 88 h 1051"/>
                <a:gd name="T6" fmla="*/ 3 w 827"/>
                <a:gd name="T7" fmla="*/ 67 h 1051"/>
                <a:gd name="T8" fmla="*/ 18 w 827"/>
                <a:gd name="T9" fmla="*/ 37 h 1051"/>
                <a:gd name="T10" fmla="*/ 39 w 827"/>
                <a:gd name="T11" fmla="*/ 13 h 1051"/>
                <a:gd name="T12" fmla="*/ 58 w 827"/>
                <a:gd name="T13" fmla="*/ 1 h 1051"/>
                <a:gd name="T14" fmla="*/ 75 w 827"/>
                <a:gd name="T15" fmla="*/ 0 h 1051"/>
                <a:gd name="T16" fmla="*/ 92 w 827"/>
                <a:gd name="T17" fmla="*/ 5 h 1051"/>
                <a:gd name="T18" fmla="*/ 37 w 827"/>
                <a:gd name="T19" fmla="*/ 134 h 1051"/>
                <a:gd name="T20" fmla="*/ 169 w 827"/>
                <a:gd name="T21" fmla="*/ 55 h 1051"/>
                <a:gd name="T22" fmla="*/ 254 w 827"/>
                <a:gd name="T23" fmla="*/ 120 h 1051"/>
                <a:gd name="T24" fmla="*/ 333 w 827"/>
                <a:gd name="T25" fmla="*/ 190 h 1051"/>
                <a:gd name="T26" fmla="*/ 189 w 827"/>
                <a:gd name="T27" fmla="*/ 246 h 1051"/>
                <a:gd name="T28" fmla="*/ 113 w 827"/>
                <a:gd name="T29" fmla="*/ 187 h 1051"/>
                <a:gd name="T30" fmla="*/ 37 w 827"/>
                <a:gd name="T31" fmla="*/ 134 h 1051"/>
                <a:gd name="T32" fmla="*/ 347 w 827"/>
                <a:gd name="T33" fmla="*/ 204 h 1051"/>
                <a:gd name="T34" fmla="*/ 384 w 827"/>
                <a:gd name="T35" fmla="*/ 247 h 1051"/>
                <a:gd name="T36" fmla="*/ 416 w 827"/>
                <a:gd name="T37" fmla="*/ 292 h 1051"/>
                <a:gd name="T38" fmla="*/ 439 w 827"/>
                <a:gd name="T39" fmla="*/ 338 h 1051"/>
                <a:gd name="T40" fmla="*/ 454 w 827"/>
                <a:gd name="T41" fmla="*/ 387 h 1051"/>
                <a:gd name="T42" fmla="*/ 461 w 827"/>
                <a:gd name="T43" fmla="*/ 436 h 1051"/>
                <a:gd name="T44" fmla="*/ 320 w 827"/>
                <a:gd name="T45" fmla="*/ 419 h 1051"/>
                <a:gd name="T46" fmla="*/ 312 w 827"/>
                <a:gd name="T47" fmla="*/ 391 h 1051"/>
                <a:gd name="T48" fmla="*/ 297 w 827"/>
                <a:gd name="T49" fmla="*/ 364 h 1051"/>
                <a:gd name="T50" fmla="*/ 253 w 827"/>
                <a:gd name="T51" fmla="*/ 307 h 1051"/>
                <a:gd name="T52" fmla="*/ 323 w 827"/>
                <a:gd name="T53" fmla="*/ 450 h 1051"/>
                <a:gd name="T54" fmla="*/ 391 w 827"/>
                <a:gd name="T55" fmla="*/ 436 h 1051"/>
                <a:gd name="T56" fmla="*/ 464 w 827"/>
                <a:gd name="T57" fmla="*/ 444 h 1051"/>
                <a:gd name="T58" fmla="*/ 487 w 827"/>
                <a:gd name="T59" fmla="*/ 506 h 1051"/>
                <a:gd name="T60" fmla="*/ 520 w 827"/>
                <a:gd name="T61" fmla="*/ 564 h 1051"/>
                <a:gd name="T62" fmla="*/ 559 w 827"/>
                <a:gd name="T63" fmla="*/ 620 h 1051"/>
                <a:gd name="T64" fmla="*/ 618 w 827"/>
                <a:gd name="T65" fmla="*/ 691 h 1051"/>
                <a:gd name="T66" fmla="*/ 510 w 827"/>
                <a:gd name="T67" fmla="*/ 778 h 1051"/>
                <a:gd name="T68" fmla="*/ 441 w 827"/>
                <a:gd name="T69" fmla="*/ 695 h 1051"/>
                <a:gd name="T70" fmla="*/ 396 w 827"/>
                <a:gd name="T71" fmla="*/ 629 h 1051"/>
                <a:gd name="T72" fmla="*/ 358 w 827"/>
                <a:gd name="T73" fmla="*/ 557 h 1051"/>
                <a:gd name="T74" fmla="*/ 329 w 827"/>
                <a:gd name="T75" fmla="*/ 478 h 1051"/>
                <a:gd name="T76" fmla="*/ 649 w 827"/>
                <a:gd name="T77" fmla="*/ 726 h 1051"/>
                <a:gd name="T78" fmla="*/ 718 w 827"/>
                <a:gd name="T79" fmla="*/ 805 h 1051"/>
                <a:gd name="T80" fmla="*/ 779 w 827"/>
                <a:gd name="T81" fmla="*/ 887 h 1051"/>
                <a:gd name="T82" fmla="*/ 689 w 827"/>
                <a:gd name="T83" fmla="*/ 1008 h 1051"/>
                <a:gd name="T84" fmla="*/ 645 w 827"/>
                <a:gd name="T85" fmla="*/ 935 h 1051"/>
                <a:gd name="T86" fmla="*/ 588 w 827"/>
                <a:gd name="T87" fmla="*/ 865 h 1051"/>
                <a:gd name="T88" fmla="*/ 649 w 827"/>
                <a:gd name="T89" fmla="*/ 726 h 1051"/>
                <a:gd name="T90" fmla="*/ 824 w 827"/>
                <a:gd name="T91" fmla="*/ 969 h 1051"/>
                <a:gd name="T92" fmla="*/ 827 w 827"/>
                <a:gd name="T93" fmla="*/ 986 h 1051"/>
                <a:gd name="T94" fmla="*/ 824 w 827"/>
                <a:gd name="T95" fmla="*/ 1004 h 1051"/>
                <a:gd name="T96" fmla="*/ 809 w 827"/>
                <a:gd name="T97" fmla="*/ 1021 h 1051"/>
                <a:gd name="T98" fmla="*/ 782 w 827"/>
                <a:gd name="T99" fmla="*/ 1038 h 1051"/>
                <a:gd name="T100" fmla="*/ 751 w 827"/>
                <a:gd name="T101" fmla="*/ 1049 h 1051"/>
                <a:gd name="T102" fmla="*/ 729 w 827"/>
                <a:gd name="T103" fmla="*/ 1050 h 1051"/>
                <a:gd name="T104" fmla="*/ 713 w 827"/>
                <a:gd name="T105" fmla="*/ 1043 h 1051"/>
                <a:gd name="T106" fmla="*/ 702 w 827"/>
                <a:gd name="T107" fmla="*/ 1030 h 1051"/>
                <a:gd name="T108" fmla="*/ 814 w 827"/>
                <a:gd name="T109" fmla="*/ 946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27" h="1051">
                  <a:moveTo>
                    <a:pt x="37" y="134"/>
                  </a:moveTo>
                  <a:lnTo>
                    <a:pt x="27" y="127"/>
                  </a:lnTo>
                  <a:lnTo>
                    <a:pt x="17" y="119"/>
                  </a:lnTo>
                  <a:lnTo>
                    <a:pt x="13" y="114"/>
                  </a:lnTo>
                  <a:lnTo>
                    <a:pt x="9" y="110"/>
                  </a:lnTo>
                  <a:lnTo>
                    <a:pt x="6" y="105"/>
                  </a:lnTo>
                  <a:lnTo>
                    <a:pt x="3" y="100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82"/>
                  </a:lnTo>
                  <a:lnTo>
                    <a:pt x="1" y="74"/>
                  </a:lnTo>
                  <a:lnTo>
                    <a:pt x="3" y="67"/>
                  </a:lnTo>
                  <a:lnTo>
                    <a:pt x="7" y="58"/>
                  </a:lnTo>
                  <a:lnTo>
                    <a:pt x="12" y="48"/>
                  </a:lnTo>
                  <a:lnTo>
                    <a:pt x="18" y="37"/>
                  </a:lnTo>
                  <a:lnTo>
                    <a:pt x="25" y="28"/>
                  </a:lnTo>
                  <a:lnTo>
                    <a:pt x="32" y="20"/>
                  </a:lnTo>
                  <a:lnTo>
                    <a:pt x="39" y="13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58" y="1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1" y="1"/>
                  </a:lnTo>
                  <a:lnTo>
                    <a:pt x="87" y="3"/>
                  </a:lnTo>
                  <a:lnTo>
                    <a:pt x="92" y="5"/>
                  </a:lnTo>
                  <a:lnTo>
                    <a:pt x="104" y="12"/>
                  </a:lnTo>
                  <a:lnTo>
                    <a:pt x="114" y="18"/>
                  </a:lnTo>
                  <a:lnTo>
                    <a:pt x="37" y="134"/>
                  </a:lnTo>
                  <a:close/>
                  <a:moveTo>
                    <a:pt x="114" y="18"/>
                  </a:moveTo>
                  <a:lnTo>
                    <a:pt x="141" y="36"/>
                  </a:lnTo>
                  <a:lnTo>
                    <a:pt x="169" y="55"/>
                  </a:lnTo>
                  <a:lnTo>
                    <a:pt x="197" y="76"/>
                  </a:lnTo>
                  <a:lnTo>
                    <a:pt x="226" y="97"/>
                  </a:lnTo>
                  <a:lnTo>
                    <a:pt x="254" y="120"/>
                  </a:lnTo>
                  <a:lnTo>
                    <a:pt x="282" y="142"/>
                  </a:lnTo>
                  <a:lnTo>
                    <a:pt x="308" y="166"/>
                  </a:lnTo>
                  <a:lnTo>
                    <a:pt x="333" y="190"/>
                  </a:lnTo>
                  <a:lnTo>
                    <a:pt x="235" y="288"/>
                  </a:lnTo>
                  <a:lnTo>
                    <a:pt x="212" y="267"/>
                  </a:lnTo>
                  <a:lnTo>
                    <a:pt x="189" y="246"/>
                  </a:lnTo>
                  <a:lnTo>
                    <a:pt x="164" y="225"/>
                  </a:lnTo>
                  <a:lnTo>
                    <a:pt x="139" y="205"/>
                  </a:lnTo>
                  <a:lnTo>
                    <a:pt x="113" y="187"/>
                  </a:lnTo>
                  <a:lnTo>
                    <a:pt x="87" y="167"/>
                  </a:lnTo>
                  <a:lnTo>
                    <a:pt x="62" y="150"/>
                  </a:lnTo>
                  <a:lnTo>
                    <a:pt x="37" y="134"/>
                  </a:lnTo>
                  <a:lnTo>
                    <a:pt x="114" y="18"/>
                  </a:lnTo>
                  <a:close/>
                  <a:moveTo>
                    <a:pt x="333" y="190"/>
                  </a:moveTo>
                  <a:lnTo>
                    <a:pt x="347" y="204"/>
                  </a:lnTo>
                  <a:lnTo>
                    <a:pt x="360" y="218"/>
                  </a:lnTo>
                  <a:lnTo>
                    <a:pt x="372" y="232"/>
                  </a:lnTo>
                  <a:lnTo>
                    <a:pt x="384" y="247"/>
                  </a:lnTo>
                  <a:lnTo>
                    <a:pt x="396" y="262"/>
                  </a:lnTo>
                  <a:lnTo>
                    <a:pt x="406" y="277"/>
                  </a:lnTo>
                  <a:lnTo>
                    <a:pt x="416" y="292"/>
                  </a:lnTo>
                  <a:lnTo>
                    <a:pt x="424" y="308"/>
                  </a:lnTo>
                  <a:lnTo>
                    <a:pt x="432" y="323"/>
                  </a:lnTo>
                  <a:lnTo>
                    <a:pt x="439" y="338"/>
                  </a:lnTo>
                  <a:lnTo>
                    <a:pt x="445" y="355"/>
                  </a:lnTo>
                  <a:lnTo>
                    <a:pt x="450" y="371"/>
                  </a:lnTo>
                  <a:lnTo>
                    <a:pt x="454" y="387"/>
                  </a:lnTo>
                  <a:lnTo>
                    <a:pt x="458" y="403"/>
                  </a:lnTo>
                  <a:lnTo>
                    <a:pt x="460" y="420"/>
                  </a:lnTo>
                  <a:lnTo>
                    <a:pt x="461" y="436"/>
                  </a:lnTo>
                  <a:lnTo>
                    <a:pt x="321" y="436"/>
                  </a:lnTo>
                  <a:lnTo>
                    <a:pt x="321" y="428"/>
                  </a:lnTo>
                  <a:lnTo>
                    <a:pt x="320" y="419"/>
                  </a:lnTo>
                  <a:lnTo>
                    <a:pt x="318" y="409"/>
                  </a:lnTo>
                  <a:lnTo>
                    <a:pt x="315" y="400"/>
                  </a:lnTo>
                  <a:lnTo>
                    <a:pt x="312" y="391"/>
                  </a:lnTo>
                  <a:lnTo>
                    <a:pt x="307" y="382"/>
                  </a:lnTo>
                  <a:lnTo>
                    <a:pt x="303" y="373"/>
                  </a:lnTo>
                  <a:lnTo>
                    <a:pt x="297" y="364"/>
                  </a:lnTo>
                  <a:lnTo>
                    <a:pt x="285" y="345"/>
                  </a:lnTo>
                  <a:lnTo>
                    <a:pt x="269" y="326"/>
                  </a:lnTo>
                  <a:lnTo>
                    <a:pt x="253" y="307"/>
                  </a:lnTo>
                  <a:lnTo>
                    <a:pt x="235" y="288"/>
                  </a:lnTo>
                  <a:lnTo>
                    <a:pt x="333" y="190"/>
                  </a:lnTo>
                  <a:close/>
                  <a:moveTo>
                    <a:pt x="323" y="450"/>
                  </a:moveTo>
                  <a:lnTo>
                    <a:pt x="322" y="443"/>
                  </a:lnTo>
                  <a:lnTo>
                    <a:pt x="321" y="436"/>
                  </a:lnTo>
                  <a:lnTo>
                    <a:pt x="391" y="436"/>
                  </a:lnTo>
                  <a:lnTo>
                    <a:pt x="323" y="450"/>
                  </a:lnTo>
                  <a:close/>
                  <a:moveTo>
                    <a:pt x="460" y="423"/>
                  </a:moveTo>
                  <a:lnTo>
                    <a:pt x="464" y="444"/>
                  </a:lnTo>
                  <a:lnTo>
                    <a:pt x="471" y="465"/>
                  </a:lnTo>
                  <a:lnTo>
                    <a:pt x="478" y="486"/>
                  </a:lnTo>
                  <a:lnTo>
                    <a:pt x="487" y="506"/>
                  </a:lnTo>
                  <a:lnTo>
                    <a:pt x="497" y="525"/>
                  </a:lnTo>
                  <a:lnTo>
                    <a:pt x="507" y="546"/>
                  </a:lnTo>
                  <a:lnTo>
                    <a:pt x="520" y="564"/>
                  </a:lnTo>
                  <a:lnTo>
                    <a:pt x="532" y="583"/>
                  </a:lnTo>
                  <a:lnTo>
                    <a:pt x="545" y="602"/>
                  </a:lnTo>
                  <a:lnTo>
                    <a:pt x="559" y="620"/>
                  </a:lnTo>
                  <a:lnTo>
                    <a:pt x="573" y="638"/>
                  </a:lnTo>
                  <a:lnTo>
                    <a:pt x="588" y="656"/>
                  </a:lnTo>
                  <a:lnTo>
                    <a:pt x="618" y="691"/>
                  </a:lnTo>
                  <a:lnTo>
                    <a:pt x="649" y="726"/>
                  </a:lnTo>
                  <a:lnTo>
                    <a:pt x="546" y="818"/>
                  </a:lnTo>
                  <a:lnTo>
                    <a:pt x="510" y="778"/>
                  </a:lnTo>
                  <a:lnTo>
                    <a:pt x="475" y="737"/>
                  </a:lnTo>
                  <a:lnTo>
                    <a:pt x="459" y="717"/>
                  </a:lnTo>
                  <a:lnTo>
                    <a:pt x="441" y="695"/>
                  </a:lnTo>
                  <a:lnTo>
                    <a:pt x="426" y="674"/>
                  </a:lnTo>
                  <a:lnTo>
                    <a:pt x="411" y="652"/>
                  </a:lnTo>
                  <a:lnTo>
                    <a:pt x="396" y="629"/>
                  </a:lnTo>
                  <a:lnTo>
                    <a:pt x="382" y="606"/>
                  </a:lnTo>
                  <a:lnTo>
                    <a:pt x="369" y="581"/>
                  </a:lnTo>
                  <a:lnTo>
                    <a:pt x="358" y="557"/>
                  </a:lnTo>
                  <a:lnTo>
                    <a:pt x="347" y="532"/>
                  </a:lnTo>
                  <a:lnTo>
                    <a:pt x="338" y="505"/>
                  </a:lnTo>
                  <a:lnTo>
                    <a:pt x="329" y="478"/>
                  </a:lnTo>
                  <a:lnTo>
                    <a:pt x="323" y="450"/>
                  </a:lnTo>
                  <a:lnTo>
                    <a:pt x="460" y="423"/>
                  </a:lnTo>
                  <a:close/>
                  <a:moveTo>
                    <a:pt x="649" y="726"/>
                  </a:moveTo>
                  <a:lnTo>
                    <a:pt x="672" y="752"/>
                  </a:lnTo>
                  <a:lnTo>
                    <a:pt x="696" y="779"/>
                  </a:lnTo>
                  <a:lnTo>
                    <a:pt x="718" y="805"/>
                  </a:lnTo>
                  <a:lnTo>
                    <a:pt x="739" y="832"/>
                  </a:lnTo>
                  <a:lnTo>
                    <a:pt x="760" y="859"/>
                  </a:lnTo>
                  <a:lnTo>
                    <a:pt x="779" y="887"/>
                  </a:lnTo>
                  <a:lnTo>
                    <a:pt x="797" y="916"/>
                  </a:lnTo>
                  <a:lnTo>
                    <a:pt x="814" y="946"/>
                  </a:lnTo>
                  <a:lnTo>
                    <a:pt x="689" y="1008"/>
                  </a:lnTo>
                  <a:lnTo>
                    <a:pt x="676" y="983"/>
                  </a:lnTo>
                  <a:lnTo>
                    <a:pt x="661" y="960"/>
                  </a:lnTo>
                  <a:lnTo>
                    <a:pt x="645" y="935"/>
                  </a:lnTo>
                  <a:lnTo>
                    <a:pt x="626" y="912"/>
                  </a:lnTo>
                  <a:lnTo>
                    <a:pt x="607" y="889"/>
                  </a:lnTo>
                  <a:lnTo>
                    <a:pt x="588" y="865"/>
                  </a:lnTo>
                  <a:lnTo>
                    <a:pt x="566" y="842"/>
                  </a:lnTo>
                  <a:lnTo>
                    <a:pt x="546" y="818"/>
                  </a:lnTo>
                  <a:lnTo>
                    <a:pt x="649" y="726"/>
                  </a:lnTo>
                  <a:close/>
                  <a:moveTo>
                    <a:pt x="814" y="946"/>
                  </a:moveTo>
                  <a:lnTo>
                    <a:pt x="819" y="957"/>
                  </a:lnTo>
                  <a:lnTo>
                    <a:pt x="824" y="969"/>
                  </a:lnTo>
                  <a:lnTo>
                    <a:pt x="826" y="974"/>
                  </a:lnTo>
                  <a:lnTo>
                    <a:pt x="827" y="980"/>
                  </a:lnTo>
                  <a:lnTo>
                    <a:pt x="827" y="986"/>
                  </a:lnTo>
                  <a:lnTo>
                    <a:pt x="827" y="992"/>
                  </a:lnTo>
                  <a:lnTo>
                    <a:pt x="826" y="997"/>
                  </a:lnTo>
                  <a:lnTo>
                    <a:pt x="824" y="1004"/>
                  </a:lnTo>
                  <a:lnTo>
                    <a:pt x="820" y="1010"/>
                  </a:lnTo>
                  <a:lnTo>
                    <a:pt x="816" y="1015"/>
                  </a:lnTo>
                  <a:lnTo>
                    <a:pt x="809" y="1021"/>
                  </a:lnTo>
                  <a:lnTo>
                    <a:pt x="802" y="1027"/>
                  </a:lnTo>
                  <a:lnTo>
                    <a:pt x="793" y="1033"/>
                  </a:lnTo>
                  <a:lnTo>
                    <a:pt x="782" y="1038"/>
                  </a:lnTo>
                  <a:lnTo>
                    <a:pt x="771" y="1043"/>
                  </a:lnTo>
                  <a:lnTo>
                    <a:pt x="761" y="1047"/>
                  </a:lnTo>
                  <a:lnTo>
                    <a:pt x="751" y="1049"/>
                  </a:lnTo>
                  <a:lnTo>
                    <a:pt x="743" y="1051"/>
                  </a:lnTo>
                  <a:lnTo>
                    <a:pt x="736" y="1051"/>
                  </a:lnTo>
                  <a:lnTo>
                    <a:pt x="729" y="1050"/>
                  </a:lnTo>
                  <a:lnTo>
                    <a:pt x="723" y="1048"/>
                  </a:lnTo>
                  <a:lnTo>
                    <a:pt x="718" y="1046"/>
                  </a:lnTo>
                  <a:lnTo>
                    <a:pt x="713" y="1043"/>
                  </a:lnTo>
                  <a:lnTo>
                    <a:pt x="709" y="1039"/>
                  </a:lnTo>
                  <a:lnTo>
                    <a:pt x="705" y="1034"/>
                  </a:lnTo>
                  <a:lnTo>
                    <a:pt x="702" y="1030"/>
                  </a:lnTo>
                  <a:lnTo>
                    <a:pt x="695" y="1019"/>
                  </a:lnTo>
                  <a:lnTo>
                    <a:pt x="689" y="1008"/>
                  </a:lnTo>
                  <a:lnTo>
                    <a:pt x="814" y="946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07" name="Freeform 295">
              <a:extLst>
                <a:ext uri="{FF2B5EF4-FFF2-40B4-BE49-F238E27FC236}">
                  <a16:creationId xmlns:a16="http://schemas.microsoft.com/office/drawing/2014/main" id="{E5F0015C-F0EA-0EB8-8233-6D83094CB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1" y="2799"/>
              <a:ext cx="118" cy="106"/>
            </a:xfrm>
            <a:custGeom>
              <a:avLst/>
              <a:gdLst>
                <a:gd name="T0" fmla="*/ 24 w 1763"/>
                <a:gd name="T1" fmla="*/ 129 h 1584"/>
                <a:gd name="T2" fmla="*/ 7 w 1763"/>
                <a:gd name="T3" fmla="*/ 113 h 1584"/>
                <a:gd name="T4" fmla="*/ 0 w 1763"/>
                <a:gd name="T5" fmla="*/ 86 h 1584"/>
                <a:gd name="T6" fmla="*/ 11 w 1763"/>
                <a:gd name="T7" fmla="*/ 42 h 1584"/>
                <a:gd name="T8" fmla="*/ 29 w 1763"/>
                <a:gd name="T9" fmla="*/ 11 h 1584"/>
                <a:gd name="T10" fmla="*/ 50 w 1763"/>
                <a:gd name="T11" fmla="*/ 1 h 1584"/>
                <a:gd name="T12" fmla="*/ 81 w 1763"/>
                <a:gd name="T13" fmla="*/ 4 h 1584"/>
                <a:gd name="T14" fmla="*/ 134 w 1763"/>
                <a:gd name="T15" fmla="*/ 21 h 1584"/>
                <a:gd name="T16" fmla="*/ 285 w 1763"/>
                <a:gd name="T17" fmla="*/ 85 h 1584"/>
                <a:gd name="T18" fmla="*/ 425 w 1763"/>
                <a:gd name="T19" fmla="*/ 167 h 1584"/>
                <a:gd name="T20" fmla="*/ 552 w 1763"/>
                <a:gd name="T21" fmla="*/ 265 h 1584"/>
                <a:gd name="T22" fmla="*/ 669 w 1763"/>
                <a:gd name="T23" fmla="*/ 375 h 1584"/>
                <a:gd name="T24" fmla="*/ 805 w 1763"/>
                <a:gd name="T25" fmla="*/ 524 h 1584"/>
                <a:gd name="T26" fmla="*/ 1005 w 1763"/>
                <a:gd name="T27" fmla="*/ 780 h 1584"/>
                <a:gd name="T28" fmla="*/ 851 w 1763"/>
                <a:gd name="T29" fmla="*/ 805 h 1584"/>
                <a:gd name="T30" fmla="*/ 657 w 1763"/>
                <a:gd name="T31" fmla="*/ 566 h 1584"/>
                <a:gd name="T32" fmla="*/ 554 w 1763"/>
                <a:gd name="T33" fmla="*/ 455 h 1584"/>
                <a:gd name="T34" fmla="*/ 443 w 1763"/>
                <a:gd name="T35" fmla="*/ 355 h 1584"/>
                <a:gd name="T36" fmla="*/ 323 w 1763"/>
                <a:gd name="T37" fmla="*/ 267 h 1584"/>
                <a:gd name="T38" fmla="*/ 194 w 1763"/>
                <a:gd name="T39" fmla="*/ 195 h 1584"/>
                <a:gd name="T40" fmla="*/ 53 w 1763"/>
                <a:gd name="T41" fmla="*/ 141 h 1584"/>
                <a:gd name="T42" fmla="*/ 1090 w 1763"/>
                <a:gd name="T43" fmla="*/ 894 h 1584"/>
                <a:gd name="T44" fmla="*/ 988 w 1763"/>
                <a:gd name="T45" fmla="*/ 989 h 1584"/>
                <a:gd name="T46" fmla="*/ 1053 w 1763"/>
                <a:gd name="T47" fmla="*/ 845 h 1584"/>
                <a:gd name="T48" fmla="*/ 1063 w 1763"/>
                <a:gd name="T49" fmla="*/ 974 h 1584"/>
                <a:gd name="T50" fmla="*/ 1141 w 1763"/>
                <a:gd name="T51" fmla="*/ 972 h 1584"/>
                <a:gd name="T52" fmla="*/ 1177 w 1763"/>
                <a:gd name="T53" fmla="*/ 1023 h 1584"/>
                <a:gd name="T54" fmla="*/ 1242 w 1763"/>
                <a:gd name="T55" fmla="*/ 1088 h 1584"/>
                <a:gd name="T56" fmla="*/ 1201 w 1763"/>
                <a:gd name="T57" fmla="*/ 1230 h 1584"/>
                <a:gd name="T58" fmla="*/ 1138 w 1763"/>
                <a:gd name="T59" fmla="*/ 1181 h 1584"/>
                <a:gd name="T60" fmla="*/ 1082 w 1763"/>
                <a:gd name="T61" fmla="*/ 1125 h 1584"/>
                <a:gd name="T62" fmla="*/ 1033 w 1763"/>
                <a:gd name="T63" fmla="*/ 1060 h 1584"/>
                <a:gd name="T64" fmla="*/ 1125 w 1763"/>
                <a:gd name="T65" fmla="*/ 943 h 1584"/>
                <a:gd name="T66" fmla="*/ 1377 w 1763"/>
                <a:gd name="T67" fmla="*/ 1170 h 1584"/>
                <a:gd name="T68" fmla="*/ 1499 w 1763"/>
                <a:gd name="T69" fmla="*/ 1214 h 1584"/>
                <a:gd name="T70" fmla="*/ 1424 w 1763"/>
                <a:gd name="T71" fmla="*/ 1336 h 1584"/>
                <a:gd name="T72" fmla="*/ 1283 w 1763"/>
                <a:gd name="T73" fmla="*/ 1279 h 1584"/>
                <a:gd name="T74" fmla="*/ 1530 w 1763"/>
                <a:gd name="T75" fmla="*/ 1222 h 1584"/>
                <a:gd name="T76" fmla="*/ 1530 w 1763"/>
                <a:gd name="T77" fmla="*/ 1222 h 1584"/>
                <a:gd name="T78" fmla="*/ 1643 w 1763"/>
                <a:gd name="T79" fmla="*/ 1282 h 1584"/>
                <a:gd name="T80" fmla="*/ 1702 w 1763"/>
                <a:gd name="T81" fmla="*/ 1333 h 1584"/>
                <a:gd name="T82" fmla="*/ 1728 w 1763"/>
                <a:gd name="T83" fmla="*/ 1369 h 1584"/>
                <a:gd name="T84" fmla="*/ 1748 w 1763"/>
                <a:gd name="T85" fmla="*/ 1414 h 1584"/>
                <a:gd name="T86" fmla="*/ 1760 w 1763"/>
                <a:gd name="T87" fmla="*/ 1467 h 1584"/>
                <a:gd name="T88" fmla="*/ 1624 w 1763"/>
                <a:gd name="T89" fmla="*/ 1514 h 1584"/>
                <a:gd name="T90" fmla="*/ 1611 w 1763"/>
                <a:gd name="T91" fmla="*/ 1455 h 1584"/>
                <a:gd name="T92" fmla="*/ 1580 w 1763"/>
                <a:gd name="T93" fmla="*/ 1411 h 1584"/>
                <a:gd name="T94" fmla="*/ 1534 w 1763"/>
                <a:gd name="T95" fmla="*/ 1379 h 1584"/>
                <a:gd name="T96" fmla="*/ 1763 w 1763"/>
                <a:gd name="T97" fmla="*/ 1514 h 1584"/>
                <a:gd name="T98" fmla="*/ 1759 w 1763"/>
                <a:gd name="T99" fmla="*/ 1551 h 1584"/>
                <a:gd name="T100" fmla="*/ 1746 w 1763"/>
                <a:gd name="T101" fmla="*/ 1571 h 1584"/>
                <a:gd name="T102" fmla="*/ 1716 w 1763"/>
                <a:gd name="T103" fmla="*/ 1582 h 1584"/>
                <a:gd name="T104" fmla="*/ 1670 w 1763"/>
                <a:gd name="T105" fmla="*/ 1582 h 1584"/>
                <a:gd name="T106" fmla="*/ 1641 w 1763"/>
                <a:gd name="T107" fmla="*/ 1571 h 1584"/>
                <a:gd name="T108" fmla="*/ 1628 w 1763"/>
                <a:gd name="T109" fmla="*/ 1551 h 1584"/>
                <a:gd name="T110" fmla="*/ 1624 w 1763"/>
                <a:gd name="T111" fmla="*/ 1514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63" h="1584">
                  <a:moveTo>
                    <a:pt x="53" y="141"/>
                  </a:moveTo>
                  <a:lnTo>
                    <a:pt x="41" y="137"/>
                  </a:lnTo>
                  <a:lnTo>
                    <a:pt x="29" y="131"/>
                  </a:lnTo>
                  <a:lnTo>
                    <a:pt x="24" y="129"/>
                  </a:lnTo>
                  <a:lnTo>
                    <a:pt x="19" y="126"/>
                  </a:lnTo>
                  <a:lnTo>
                    <a:pt x="14" y="122"/>
                  </a:lnTo>
                  <a:lnTo>
                    <a:pt x="10" y="118"/>
                  </a:lnTo>
                  <a:lnTo>
                    <a:pt x="7" y="113"/>
                  </a:lnTo>
                  <a:lnTo>
                    <a:pt x="3" y="108"/>
                  </a:lnTo>
                  <a:lnTo>
                    <a:pt x="1" y="101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1" y="77"/>
                  </a:lnTo>
                  <a:lnTo>
                    <a:pt x="3" y="65"/>
                  </a:lnTo>
                  <a:lnTo>
                    <a:pt x="7" y="54"/>
                  </a:lnTo>
                  <a:lnTo>
                    <a:pt x="11" y="42"/>
                  </a:lnTo>
                  <a:lnTo>
                    <a:pt x="15" y="33"/>
                  </a:lnTo>
                  <a:lnTo>
                    <a:pt x="19" y="24"/>
                  </a:lnTo>
                  <a:lnTo>
                    <a:pt x="24" y="18"/>
                  </a:lnTo>
                  <a:lnTo>
                    <a:pt x="29" y="11"/>
                  </a:lnTo>
                  <a:lnTo>
                    <a:pt x="34" y="7"/>
                  </a:lnTo>
                  <a:lnTo>
                    <a:pt x="39" y="4"/>
                  </a:lnTo>
                  <a:lnTo>
                    <a:pt x="44" y="2"/>
                  </a:lnTo>
                  <a:lnTo>
                    <a:pt x="50" y="1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9" y="1"/>
                  </a:lnTo>
                  <a:lnTo>
                    <a:pt x="81" y="4"/>
                  </a:lnTo>
                  <a:lnTo>
                    <a:pt x="93" y="7"/>
                  </a:lnTo>
                  <a:lnTo>
                    <a:pt x="53" y="141"/>
                  </a:lnTo>
                  <a:close/>
                  <a:moveTo>
                    <a:pt x="93" y="7"/>
                  </a:moveTo>
                  <a:lnTo>
                    <a:pt x="134" y="21"/>
                  </a:lnTo>
                  <a:lnTo>
                    <a:pt x="172" y="35"/>
                  </a:lnTo>
                  <a:lnTo>
                    <a:pt x="211" y="50"/>
                  </a:lnTo>
                  <a:lnTo>
                    <a:pt x="249" y="66"/>
                  </a:lnTo>
                  <a:lnTo>
                    <a:pt x="285" y="85"/>
                  </a:lnTo>
                  <a:lnTo>
                    <a:pt x="321" y="104"/>
                  </a:lnTo>
                  <a:lnTo>
                    <a:pt x="356" y="123"/>
                  </a:lnTo>
                  <a:lnTo>
                    <a:pt x="391" y="145"/>
                  </a:lnTo>
                  <a:lnTo>
                    <a:pt x="425" y="167"/>
                  </a:lnTo>
                  <a:lnTo>
                    <a:pt x="457" y="190"/>
                  </a:lnTo>
                  <a:lnTo>
                    <a:pt x="490" y="214"/>
                  </a:lnTo>
                  <a:lnTo>
                    <a:pt x="520" y="239"/>
                  </a:lnTo>
                  <a:lnTo>
                    <a:pt x="552" y="265"/>
                  </a:lnTo>
                  <a:lnTo>
                    <a:pt x="581" y="291"/>
                  </a:lnTo>
                  <a:lnTo>
                    <a:pt x="612" y="318"/>
                  </a:lnTo>
                  <a:lnTo>
                    <a:pt x="640" y="346"/>
                  </a:lnTo>
                  <a:lnTo>
                    <a:pt x="669" y="375"/>
                  </a:lnTo>
                  <a:lnTo>
                    <a:pt x="697" y="403"/>
                  </a:lnTo>
                  <a:lnTo>
                    <a:pt x="725" y="433"/>
                  </a:lnTo>
                  <a:lnTo>
                    <a:pt x="752" y="463"/>
                  </a:lnTo>
                  <a:lnTo>
                    <a:pt x="805" y="524"/>
                  </a:lnTo>
                  <a:lnTo>
                    <a:pt x="857" y="587"/>
                  </a:lnTo>
                  <a:lnTo>
                    <a:pt x="907" y="651"/>
                  </a:lnTo>
                  <a:lnTo>
                    <a:pt x="956" y="715"/>
                  </a:lnTo>
                  <a:lnTo>
                    <a:pt x="1005" y="780"/>
                  </a:lnTo>
                  <a:lnTo>
                    <a:pt x="1053" y="845"/>
                  </a:lnTo>
                  <a:lnTo>
                    <a:pt x="942" y="927"/>
                  </a:lnTo>
                  <a:lnTo>
                    <a:pt x="896" y="866"/>
                  </a:lnTo>
                  <a:lnTo>
                    <a:pt x="851" y="805"/>
                  </a:lnTo>
                  <a:lnTo>
                    <a:pt x="804" y="744"/>
                  </a:lnTo>
                  <a:lnTo>
                    <a:pt x="756" y="683"/>
                  </a:lnTo>
                  <a:lnTo>
                    <a:pt x="707" y="624"/>
                  </a:lnTo>
                  <a:lnTo>
                    <a:pt x="657" y="566"/>
                  </a:lnTo>
                  <a:lnTo>
                    <a:pt x="632" y="537"/>
                  </a:lnTo>
                  <a:lnTo>
                    <a:pt x="607" y="510"/>
                  </a:lnTo>
                  <a:lnTo>
                    <a:pt x="580" y="482"/>
                  </a:lnTo>
                  <a:lnTo>
                    <a:pt x="554" y="455"/>
                  </a:lnTo>
                  <a:lnTo>
                    <a:pt x="526" y="430"/>
                  </a:lnTo>
                  <a:lnTo>
                    <a:pt x="499" y="404"/>
                  </a:lnTo>
                  <a:lnTo>
                    <a:pt x="471" y="379"/>
                  </a:lnTo>
                  <a:lnTo>
                    <a:pt x="443" y="355"/>
                  </a:lnTo>
                  <a:lnTo>
                    <a:pt x="413" y="332"/>
                  </a:lnTo>
                  <a:lnTo>
                    <a:pt x="384" y="309"/>
                  </a:lnTo>
                  <a:lnTo>
                    <a:pt x="354" y="287"/>
                  </a:lnTo>
                  <a:lnTo>
                    <a:pt x="323" y="267"/>
                  </a:lnTo>
                  <a:lnTo>
                    <a:pt x="292" y="247"/>
                  </a:lnTo>
                  <a:lnTo>
                    <a:pt x="260" y="229"/>
                  </a:lnTo>
                  <a:lnTo>
                    <a:pt x="227" y="211"/>
                  </a:lnTo>
                  <a:lnTo>
                    <a:pt x="194" y="195"/>
                  </a:lnTo>
                  <a:lnTo>
                    <a:pt x="160" y="179"/>
                  </a:lnTo>
                  <a:lnTo>
                    <a:pt x="126" y="165"/>
                  </a:lnTo>
                  <a:lnTo>
                    <a:pt x="90" y="152"/>
                  </a:lnTo>
                  <a:lnTo>
                    <a:pt x="53" y="141"/>
                  </a:lnTo>
                  <a:lnTo>
                    <a:pt x="93" y="7"/>
                  </a:lnTo>
                  <a:close/>
                  <a:moveTo>
                    <a:pt x="1053" y="845"/>
                  </a:moveTo>
                  <a:lnTo>
                    <a:pt x="1071" y="870"/>
                  </a:lnTo>
                  <a:lnTo>
                    <a:pt x="1090" y="894"/>
                  </a:lnTo>
                  <a:lnTo>
                    <a:pt x="1106" y="916"/>
                  </a:lnTo>
                  <a:lnTo>
                    <a:pt x="1118" y="933"/>
                  </a:lnTo>
                  <a:lnTo>
                    <a:pt x="1007" y="1015"/>
                  </a:lnTo>
                  <a:lnTo>
                    <a:pt x="988" y="989"/>
                  </a:lnTo>
                  <a:lnTo>
                    <a:pt x="971" y="967"/>
                  </a:lnTo>
                  <a:lnTo>
                    <a:pt x="956" y="946"/>
                  </a:lnTo>
                  <a:lnTo>
                    <a:pt x="942" y="927"/>
                  </a:lnTo>
                  <a:lnTo>
                    <a:pt x="1053" y="845"/>
                  </a:lnTo>
                  <a:close/>
                  <a:moveTo>
                    <a:pt x="1118" y="933"/>
                  </a:moveTo>
                  <a:lnTo>
                    <a:pt x="1122" y="938"/>
                  </a:lnTo>
                  <a:lnTo>
                    <a:pt x="1125" y="943"/>
                  </a:lnTo>
                  <a:lnTo>
                    <a:pt x="1063" y="974"/>
                  </a:lnTo>
                  <a:lnTo>
                    <a:pt x="1118" y="933"/>
                  </a:lnTo>
                  <a:close/>
                  <a:moveTo>
                    <a:pt x="1125" y="943"/>
                  </a:moveTo>
                  <a:lnTo>
                    <a:pt x="1132" y="957"/>
                  </a:lnTo>
                  <a:lnTo>
                    <a:pt x="1141" y="972"/>
                  </a:lnTo>
                  <a:lnTo>
                    <a:pt x="1149" y="985"/>
                  </a:lnTo>
                  <a:lnTo>
                    <a:pt x="1158" y="998"/>
                  </a:lnTo>
                  <a:lnTo>
                    <a:pt x="1167" y="1010"/>
                  </a:lnTo>
                  <a:lnTo>
                    <a:pt x="1177" y="1023"/>
                  </a:lnTo>
                  <a:lnTo>
                    <a:pt x="1187" y="1035"/>
                  </a:lnTo>
                  <a:lnTo>
                    <a:pt x="1198" y="1046"/>
                  </a:lnTo>
                  <a:lnTo>
                    <a:pt x="1219" y="1067"/>
                  </a:lnTo>
                  <a:lnTo>
                    <a:pt x="1242" y="1088"/>
                  </a:lnTo>
                  <a:lnTo>
                    <a:pt x="1267" y="1107"/>
                  </a:lnTo>
                  <a:lnTo>
                    <a:pt x="1292" y="1124"/>
                  </a:lnTo>
                  <a:lnTo>
                    <a:pt x="1217" y="1240"/>
                  </a:lnTo>
                  <a:lnTo>
                    <a:pt x="1201" y="1230"/>
                  </a:lnTo>
                  <a:lnTo>
                    <a:pt x="1184" y="1218"/>
                  </a:lnTo>
                  <a:lnTo>
                    <a:pt x="1168" y="1207"/>
                  </a:lnTo>
                  <a:lnTo>
                    <a:pt x="1153" y="1194"/>
                  </a:lnTo>
                  <a:lnTo>
                    <a:pt x="1138" y="1181"/>
                  </a:lnTo>
                  <a:lnTo>
                    <a:pt x="1123" y="1168"/>
                  </a:lnTo>
                  <a:lnTo>
                    <a:pt x="1109" y="1154"/>
                  </a:lnTo>
                  <a:lnTo>
                    <a:pt x="1095" y="1139"/>
                  </a:lnTo>
                  <a:lnTo>
                    <a:pt x="1082" y="1125"/>
                  </a:lnTo>
                  <a:lnTo>
                    <a:pt x="1068" y="1109"/>
                  </a:lnTo>
                  <a:lnTo>
                    <a:pt x="1056" y="1094"/>
                  </a:lnTo>
                  <a:lnTo>
                    <a:pt x="1044" y="1076"/>
                  </a:lnTo>
                  <a:lnTo>
                    <a:pt x="1033" y="1060"/>
                  </a:lnTo>
                  <a:lnTo>
                    <a:pt x="1022" y="1042"/>
                  </a:lnTo>
                  <a:lnTo>
                    <a:pt x="1010" y="1024"/>
                  </a:lnTo>
                  <a:lnTo>
                    <a:pt x="1001" y="1005"/>
                  </a:lnTo>
                  <a:lnTo>
                    <a:pt x="1125" y="943"/>
                  </a:lnTo>
                  <a:close/>
                  <a:moveTo>
                    <a:pt x="1292" y="1124"/>
                  </a:moveTo>
                  <a:lnTo>
                    <a:pt x="1320" y="1141"/>
                  </a:lnTo>
                  <a:lnTo>
                    <a:pt x="1347" y="1156"/>
                  </a:lnTo>
                  <a:lnTo>
                    <a:pt x="1377" y="1170"/>
                  </a:lnTo>
                  <a:lnTo>
                    <a:pt x="1406" y="1182"/>
                  </a:lnTo>
                  <a:lnTo>
                    <a:pt x="1437" y="1193"/>
                  </a:lnTo>
                  <a:lnTo>
                    <a:pt x="1468" y="1205"/>
                  </a:lnTo>
                  <a:lnTo>
                    <a:pt x="1499" y="1214"/>
                  </a:lnTo>
                  <a:lnTo>
                    <a:pt x="1530" y="1222"/>
                  </a:lnTo>
                  <a:lnTo>
                    <a:pt x="1497" y="1356"/>
                  </a:lnTo>
                  <a:lnTo>
                    <a:pt x="1460" y="1347"/>
                  </a:lnTo>
                  <a:lnTo>
                    <a:pt x="1424" y="1336"/>
                  </a:lnTo>
                  <a:lnTo>
                    <a:pt x="1388" y="1324"/>
                  </a:lnTo>
                  <a:lnTo>
                    <a:pt x="1352" y="1310"/>
                  </a:lnTo>
                  <a:lnTo>
                    <a:pt x="1318" y="1295"/>
                  </a:lnTo>
                  <a:lnTo>
                    <a:pt x="1283" y="1279"/>
                  </a:lnTo>
                  <a:lnTo>
                    <a:pt x="1249" y="1261"/>
                  </a:lnTo>
                  <a:lnTo>
                    <a:pt x="1217" y="1240"/>
                  </a:lnTo>
                  <a:lnTo>
                    <a:pt x="1292" y="1124"/>
                  </a:lnTo>
                  <a:close/>
                  <a:moveTo>
                    <a:pt x="1530" y="1222"/>
                  </a:moveTo>
                  <a:lnTo>
                    <a:pt x="1537" y="1224"/>
                  </a:lnTo>
                  <a:lnTo>
                    <a:pt x="1544" y="1227"/>
                  </a:lnTo>
                  <a:lnTo>
                    <a:pt x="1513" y="1289"/>
                  </a:lnTo>
                  <a:lnTo>
                    <a:pt x="1530" y="1222"/>
                  </a:lnTo>
                  <a:close/>
                  <a:moveTo>
                    <a:pt x="1544" y="1227"/>
                  </a:moveTo>
                  <a:lnTo>
                    <a:pt x="1585" y="1247"/>
                  </a:lnTo>
                  <a:lnTo>
                    <a:pt x="1625" y="1270"/>
                  </a:lnTo>
                  <a:lnTo>
                    <a:pt x="1643" y="1282"/>
                  </a:lnTo>
                  <a:lnTo>
                    <a:pt x="1661" y="1295"/>
                  </a:lnTo>
                  <a:lnTo>
                    <a:pt x="1679" y="1309"/>
                  </a:lnTo>
                  <a:lnTo>
                    <a:pt x="1694" y="1325"/>
                  </a:lnTo>
                  <a:lnTo>
                    <a:pt x="1702" y="1333"/>
                  </a:lnTo>
                  <a:lnTo>
                    <a:pt x="1709" y="1341"/>
                  </a:lnTo>
                  <a:lnTo>
                    <a:pt x="1716" y="1350"/>
                  </a:lnTo>
                  <a:lnTo>
                    <a:pt x="1722" y="1359"/>
                  </a:lnTo>
                  <a:lnTo>
                    <a:pt x="1728" y="1369"/>
                  </a:lnTo>
                  <a:lnTo>
                    <a:pt x="1734" y="1380"/>
                  </a:lnTo>
                  <a:lnTo>
                    <a:pt x="1739" y="1391"/>
                  </a:lnTo>
                  <a:lnTo>
                    <a:pt x="1744" y="1402"/>
                  </a:lnTo>
                  <a:lnTo>
                    <a:pt x="1748" y="1414"/>
                  </a:lnTo>
                  <a:lnTo>
                    <a:pt x="1752" y="1426"/>
                  </a:lnTo>
                  <a:lnTo>
                    <a:pt x="1755" y="1440"/>
                  </a:lnTo>
                  <a:lnTo>
                    <a:pt x="1758" y="1453"/>
                  </a:lnTo>
                  <a:lnTo>
                    <a:pt x="1760" y="1467"/>
                  </a:lnTo>
                  <a:lnTo>
                    <a:pt x="1761" y="1482"/>
                  </a:lnTo>
                  <a:lnTo>
                    <a:pt x="1762" y="1498"/>
                  </a:lnTo>
                  <a:lnTo>
                    <a:pt x="1763" y="1514"/>
                  </a:lnTo>
                  <a:lnTo>
                    <a:pt x="1624" y="1514"/>
                  </a:lnTo>
                  <a:lnTo>
                    <a:pt x="1623" y="1498"/>
                  </a:lnTo>
                  <a:lnTo>
                    <a:pt x="1621" y="1482"/>
                  </a:lnTo>
                  <a:lnTo>
                    <a:pt x="1617" y="1468"/>
                  </a:lnTo>
                  <a:lnTo>
                    <a:pt x="1611" y="1455"/>
                  </a:lnTo>
                  <a:lnTo>
                    <a:pt x="1605" y="1443"/>
                  </a:lnTo>
                  <a:lnTo>
                    <a:pt x="1597" y="1431"/>
                  </a:lnTo>
                  <a:lnTo>
                    <a:pt x="1589" y="1421"/>
                  </a:lnTo>
                  <a:lnTo>
                    <a:pt x="1580" y="1411"/>
                  </a:lnTo>
                  <a:lnTo>
                    <a:pt x="1569" y="1402"/>
                  </a:lnTo>
                  <a:lnTo>
                    <a:pt x="1558" y="1394"/>
                  </a:lnTo>
                  <a:lnTo>
                    <a:pt x="1546" y="1386"/>
                  </a:lnTo>
                  <a:lnTo>
                    <a:pt x="1534" y="1379"/>
                  </a:lnTo>
                  <a:lnTo>
                    <a:pt x="1509" y="1364"/>
                  </a:lnTo>
                  <a:lnTo>
                    <a:pt x="1482" y="1351"/>
                  </a:lnTo>
                  <a:lnTo>
                    <a:pt x="1544" y="1227"/>
                  </a:lnTo>
                  <a:close/>
                  <a:moveTo>
                    <a:pt x="1763" y="1514"/>
                  </a:moveTo>
                  <a:lnTo>
                    <a:pt x="1762" y="1527"/>
                  </a:lnTo>
                  <a:lnTo>
                    <a:pt x="1761" y="1539"/>
                  </a:lnTo>
                  <a:lnTo>
                    <a:pt x="1760" y="1545"/>
                  </a:lnTo>
                  <a:lnTo>
                    <a:pt x="1759" y="1551"/>
                  </a:lnTo>
                  <a:lnTo>
                    <a:pt x="1757" y="1557"/>
                  </a:lnTo>
                  <a:lnTo>
                    <a:pt x="1754" y="1562"/>
                  </a:lnTo>
                  <a:lnTo>
                    <a:pt x="1750" y="1567"/>
                  </a:lnTo>
                  <a:lnTo>
                    <a:pt x="1746" y="1571"/>
                  </a:lnTo>
                  <a:lnTo>
                    <a:pt x="1740" y="1575"/>
                  </a:lnTo>
                  <a:lnTo>
                    <a:pt x="1734" y="1578"/>
                  </a:lnTo>
                  <a:lnTo>
                    <a:pt x="1725" y="1580"/>
                  </a:lnTo>
                  <a:lnTo>
                    <a:pt x="1716" y="1582"/>
                  </a:lnTo>
                  <a:lnTo>
                    <a:pt x="1705" y="1583"/>
                  </a:lnTo>
                  <a:lnTo>
                    <a:pt x="1693" y="1584"/>
                  </a:lnTo>
                  <a:lnTo>
                    <a:pt x="1681" y="1583"/>
                  </a:lnTo>
                  <a:lnTo>
                    <a:pt x="1670" y="1582"/>
                  </a:lnTo>
                  <a:lnTo>
                    <a:pt x="1661" y="1580"/>
                  </a:lnTo>
                  <a:lnTo>
                    <a:pt x="1653" y="1578"/>
                  </a:lnTo>
                  <a:lnTo>
                    <a:pt x="1646" y="1575"/>
                  </a:lnTo>
                  <a:lnTo>
                    <a:pt x="1641" y="1571"/>
                  </a:lnTo>
                  <a:lnTo>
                    <a:pt x="1636" y="1567"/>
                  </a:lnTo>
                  <a:lnTo>
                    <a:pt x="1633" y="1562"/>
                  </a:lnTo>
                  <a:lnTo>
                    <a:pt x="1630" y="1557"/>
                  </a:lnTo>
                  <a:lnTo>
                    <a:pt x="1628" y="1551"/>
                  </a:lnTo>
                  <a:lnTo>
                    <a:pt x="1626" y="1545"/>
                  </a:lnTo>
                  <a:lnTo>
                    <a:pt x="1625" y="1539"/>
                  </a:lnTo>
                  <a:lnTo>
                    <a:pt x="1624" y="1527"/>
                  </a:lnTo>
                  <a:lnTo>
                    <a:pt x="1624" y="1514"/>
                  </a:lnTo>
                  <a:lnTo>
                    <a:pt x="1763" y="151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08" name="Freeform 296">
              <a:extLst>
                <a:ext uri="{FF2B5EF4-FFF2-40B4-BE49-F238E27FC236}">
                  <a16:creationId xmlns:a16="http://schemas.microsoft.com/office/drawing/2014/main" id="{42A97835-BB3D-A22F-F429-947E54BC3A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6" y="2844"/>
              <a:ext cx="40" cy="26"/>
            </a:xfrm>
            <a:custGeom>
              <a:avLst/>
              <a:gdLst>
                <a:gd name="T0" fmla="*/ 33 w 601"/>
                <a:gd name="T1" fmla="*/ 132 h 378"/>
                <a:gd name="T2" fmla="*/ 17 w 601"/>
                <a:gd name="T3" fmla="*/ 122 h 378"/>
                <a:gd name="T4" fmla="*/ 8 w 601"/>
                <a:gd name="T5" fmla="*/ 114 h 378"/>
                <a:gd name="T6" fmla="*/ 3 w 601"/>
                <a:gd name="T7" fmla="*/ 103 h 378"/>
                <a:gd name="T8" fmla="*/ 0 w 601"/>
                <a:gd name="T9" fmla="*/ 91 h 378"/>
                <a:gd name="T10" fmla="*/ 1 w 601"/>
                <a:gd name="T11" fmla="*/ 75 h 378"/>
                <a:gd name="T12" fmla="*/ 8 w 601"/>
                <a:gd name="T13" fmla="*/ 56 h 378"/>
                <a:gd name="T14" fmla="*/ 19 w 601"/>
                <a:gd name="T15" fmla="*/ 34 h 378"/>
                <a:gd name="T16" fmla="*/ 31 w 601"/>
                <a:gd name="T17" fmla="*/ 18 h 378"/>
                <a:gd name="T18" fmla="*/ 42 w 601"/>
                <a:gd name="T19" fmla="*/ 7 h 378"/>
                <a:gd name="T20" fmla="*/ 53 w 601"/>
                <a:gd name="T21" fmla="*/ 2 h 378"/>
                <a:gd name="T22" fmla="*/ 65 w 601"/>
                <a:gd name="T23" fmla="*/ 0 h 378"/>
                <a:gd name="T24" fmla="*/ 77 w 601"/>
                <a:gd name="T25" fmla="*/ 2 h 378"/>
                <a:gd name="T26" fmla="*/ 95 w 601"/>
                <a:gd name="T27" fmla="*/ 8 h 378"/>
                <a:gd name="T28" fmla="*/ 44 w 601"/>
                <a:gd name="T29" fmla="*/ 138 h 378"/>
                <a:gd name="T30" fmla="*/ 129 w 601"/>
                <a:gd name="T31" fmla="*/ 26 h 378"/>
                <a:gd name="T32" fmla="*/ 175 w 601"/>
                <a:gd name="T33" fmla="*/ 47 h 378"/>
                <a:gd name="T34" fmla="*/ 219 w 601"/>
                <a:gd name="T35" fmla="*/ 68 h 378"/>
                <a:gd name="T36" fmla="*/ 260 w 601"/>
                <a:gd name="T37" fmla="*/ 86 h 378"/>
                <a:gd name="T38" fmla="*/ 223 w 601"/>
                <a:gd name="T39" fmla="*/ 222 h 378"/>
                <a:gd name="T40" fmla="*/ 180 w 601"/>
                <a:gd name="T41" fmla="*/ 203 h 378"/>
                <a:gd name="T42" fmla="*/ 137 w 601"/>
                <a:gd name="T43" fmla="*/ 183 h 378"/>
                <a:gd name="T44" fmla="*/ 91 w 601"/>
                <a:gd name="T45" fmla="*/ 161 h 378"/>
                <a:gd name="T46" fmla="*/ 44 w 601"/>
                <a:gd name="T47" fmla="*/ 138 h 378"/>
                <a:gd name="T48" fmla="*/ 280 w 601"/>
                <a:gd name="T49" fmla="*/ 95 h 378"/>
                <a:gd name="T50" fmla="*/ 354 w 601"/>
                <a:gd name="T51" fmla="*/ 130 h 378"/>
                <a:gd name="T52" fmla="*/ 425 w 601"/>
                <a:gd name="T53" fmla="*/ 163 h 378"/>
                <a:gd name="T54" fmla="*/ 495 w 601"/>
                <a:gd name="T55" fmla="*/ 201 h 378"/>
                <a:gd name="T56" fmla="*/ 564 w 601"/>
                <a:gd name="T57" fmla="*/ 244 h 378"/>
                <a:gd name="T58" fmla="*/ 456 w 601"/>
                <a:gd name="T59" fmla="*/ 339 h 378"/>
                <a:gd name="T60" fmla="*/ 393 w 601"/>
                <a:gd name="T61" fmla="*/ 303 h 378"/>
                <a:gd name="T62" fmla="*/ 327 w 601"/>
                <a:gd name="T63" fmla="*/ 270 h 378"/>
                <a:gd name="T64" fmla="*/ 259 w 601"/>
                <a:gd name="T65" fmla="*/ 238 h 378"/>
                <a:gd name="T66" fmla="*/ 280 w 601"/>
                <a:gd name="T67" fmla="*/ 95 h 378"/>
                <a:gd name="T68" fmla="*/ 574 w 601"/>
                <a:gd name="T69" fmla="*/ 251 h 378"/>
                <a:gd name="T70" fmla="*/ 588 w 601"/>
                <a:gd name="T71" fmla="*/ 262 h 378"/>
                <a:gd name="T72" fmla="*/ 595 w 601"/>
                <a:gd name="T73" fmla="*/ 272 h 378"/>
                <a:gd name="T74" fmla="*/ 600 w 601"/>
                <a:gd name="T75" fmla="*/ 282 h 378"/>
                <a:gd name="T76" fmla="*/ 601 w 601"/>
                <a:gd name="T77" fmla="*/ 296 h 378"/>
                <a:gd name="T78" fmla="*/ 597 w 601"/>
                <a:gd name="T79" fmla="*/ 311 h 378"/>
                <a:gd name="T80" fmla="*/ 589 w 601"/>
                <a:gd name="T81" fmla="*/ 329 h 378"/>
                <a:gd name="T82" fmla="*/ 576 w 601"/>
                <a:gd name="T83" fmla="*/ 350 h 378"/>
                <a:gd name="T84" fmla="*/ 563 w 601"/>
                <a:gd name="T85" fmla="*/ 365 h 378"/>
                <a:gd name="T86" fmla="*/ 549 w 601"/>
                <a:gd name="T87" fmla="*/ 374 h 378"/>
                <a:gd name="T88" fmla="*/ 537 w 601"/>
                <a:gd name="T89" fmla="*/ 378 h 378"/>
                <a:gd name="T90" fmla="*/ 525 w 601"/>
                <a:gd name="T91" fmla="*/ 378 h 378"/>
                <a:gd name="T92" fmla="*/ 514 w 601"/>
                <a:gd name="T93" fmla="*/ 375 h 378"/>
                <a:gd name="T94" fmla="*/ 498 w 601"/>
                <a:gd name="T95" fmla="*/ 366 h 378"/>
                <a:gd name="T96" fmla="*/ 564 w 601"/>
                <a:gd name="T97" fmla="*/ 24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1" h="378">
                  <a:moveTo>
                    <a:pt x="44" y="138"/>
                  </a:moveTo>
                  <a:lnTo>
                    <a:pt x="33" y="132"/>
                  </a:lnTo>
                  <a:lnTo>
                    <a:pt x="22" y="126"/>
                  </a:lnTo>
                  <a:lnTo>
                    <a:pt x="17" y="122"/>
                  </a:lnTo>
                  <a:lnTo>
                    <a:pt x="12" y="119"/>
                  </a:lnTo>
                  <a:lnTo>
                    <a:pt x="8" y="114"/>
                  </a:lnTo>
                  <a:lnTo>
                    <a:pt x="5" y="109"/>
                  </a:lnTo>
                  <a:lnTo>
                    <a:pt x="3" y="103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1" y="75"/>
                  </a:lnTo>
                  <a:lnTo>
                    <a:pt x="4" y="66"/>
                  </a:lnTo>
                  <a:lnTo>
                    <a:pt x="8" y="56"/>
                  </a:lnTo>
                  <a:lnTo>
                    <a:pt x="13" y="45"/>
                  </a:lnTo>
                  <a:lnTo>
                    <a:pt x="19" y="34"/>
                  </a:lnTo>
                  <a:lnTo>
                    <a:pt x="25" y="25"/>
                  </a:lnTo>
                  <a:lnTo>
                    <a:pt x="31" y="18"/>
                  </a:lnTo>
                  <a:lnTo>
                    <a:pt x="36" y="12"/>
                  </a:lnTo>
                  <a:lnTo>
                    <a:pt x="42" y="7"/>
                  </a:lnTo>
                  <a:lnTo>
                    <a:pt x="48" y="4"/>
                  </a:lnTo>
                  <a:lnTo>
                    <a:pt x="53" y="2"/>
                  </a:lnTo>
                  <a:lnTo>
                    <a:pt x="59" y="1"/>
                  </a:lnTo>
                  <a:lnTo>
                    <a:pt x="65" y="0"/>
                  </a:lnTo>
                  <a:lnTo>
                    <a:pt x="71" y="1"/>
                  </a:lnTo>
                  <a:lnTo>
                    <a:pt x="77" y="2"/>
                  </a:lnTo>
                  <a:lnTo>
                    <a:pt x="83" y="4"/>
                  </a:lnTo>
                  <a:lnTo>
                    <a:pt x="95" y="8"/>
                  </a:lnTo>
                  <a:lnTo>
                    <a:pt x="106" y="14"/>
                  </a:lnTo>
                  <a:lnTo>
                    <a:pt x="44" y="138"/>
                  </a:lnTo>
                  <a:close/>
                  <a:moveTo>
                    <a:pt x="106" y="14"/>
                  </a:moveTo>
                  <a:lnTo>
                    <a:pt x="129" y="26"/>
                  </a:lnTo>
                  <a:lnTo>
                    <a:pt x="153" y="37"/>
                  </a:lnTo>
                  <a:lnTo>
                    <a:pt x="175" y="47"/>
                  </a:lnTo>
                  <a:lnTo>
                    <a:pt x="197" y="58"/>
                  </a:lnTo>
                  <a:lnTo>
                    <a:pt x="219" y="68"/>
                  </a:lnTo>
                  <a:lnTo>
                    <a:pt x="239" y="77"/>
                  </a:lnTo>
                  <a:lnTo>
                    <a:pt x="260" y="86"/>
                  </a:lnTo>
                  <a:lnTo>
                    <a:pt x="280" y="95"/>
                  </a:lnTo>
                  <a:lnTo>
                    <a:pt x="223" y="222"/>
                  </a:lnTo>
                  <a:lnTo>
                    <a:pt x="202" y="212"/>
                  </a:lnTo>
                  <a:lnTo>
                    <a:pt x="180" y="203"/>
                  </a:lnTo>
                  <a:lnTo>
                    <a:pt x="159" y="193"/>
                  </a:lnTo>
                  <a:lnTo>
                    <a:pt x="137" y="183"/>
                  </a:lnTo>
                  <a:lnTo>
                    <a:pt x="114" y="172"/>
                  </a:lnTo>
                  <a:lnTo>
                    <a:pt x="91" y="161"/>
                  </a:lnTo>
                  <a:lnTo>
                    <a:pt x="67" y="150"/>
                  </a:lnTo>
                  <a:lnTo>
                    <a:pt x="44" y="138"/>
                  </a:lnTo>
                  <a:lnTo>
                    <a:pt x="106" y="14"/>
                  </a:lnTo>
                  <a:close/>
                  <a:moveTo>
                    <a:pt x="280" y="95"/>
                  </a:moveTo>
                  <a:lnTo>
                    <a:pt x="318" y="113"/>
                  </a:lnTo>
                  <a:lnTo>
                    <a:pt x="354" y="130"/>
                  </a:lnTo>
                  <a:lnTo>
                    <a:pt x="390" y="146"/>
                  </a:lnTo>
                  <a:lnTo>
                    <a:pt x="425" y="163"/>
                  </a:lnTo>
                  <a:lnTo>
                    <a:pt x="460" y="182"/>
                  </a:lnTo>
                  <a:lnTo>
                    <a:pt x="495" y="201"/>
                  </a:lnTo>
                  <a:lnTo>
                    <a:pt x="529" y="221"/>
                  </a:lnTo>
                  <a:lnTo>
                    <a:pt x="564" y="244"/>
                  </a:lnTo>
                  <a:lnTo>
                    <a:pt x="486" y="359"/>
                  </a:lnTo>
                  <a:lnTo>
                    <a:pt x="456" y="339"/>
                  </a:lnTo>
                  <a:lnTo>
                    <a:pt x="424" y="320"/>
                  </a:lnTo>
                  <a:lnTo>
                    <a:pt x="393" y="303"/>
                  </a:lnTo>
                  <a:lnTo>
                    <a:pt x="360" y="286"/>
                  </a:lnTo>
                  <a:lnTo>
                    <a:pt x="327" y="270"/>
                  </a:lnTo>
                  <a:lnTo>
                    <a:pt x="293" y="254"/>
                  </a:lnTo>
                  <a:lnTo>
                    <a:pt x="259" y="238"/>
                  </a:lnTo>
                  <a:lnTo>
                    <a:pt x="223" y="222"/>
                  </a:lnTo>
                  <a:lnTo>
                    <a:pt x="280" y="95"/>
                  </a:lnTo>
                  <a:close/>
                  <a:moveTo>
                    <a:pt x="564" y="244"/>
                  </a:moveTo>
                  <a:lnTo>
                    <a:pt x="574" y="251"/>
                  </a:lnTo>
                  <a:lnTo>
                    <a:pt x="584" y="258"/>
                  </a:lnTo>
                  <a:lnTo>
                    <a:pt x="588" y="262"/>
                  </a:lnTo>
                  <a:lnTo>
                    <a:pt x="592" y="267"/>
                  </a:lnTo>
                  <a:lnTo>
                    <a:pt x="595" y="272"/>
                  </a:lnTo>
                  <a:lnTo>
                    <a:pt x="598" y="277"/>
                  </a:lnTo>
                  <a:lnTo>
                    <a:pt x="600" y="282"/>
                  </a:lnTo>
                  <a:lnTo>
                    <a:pt x="601" y="288"/>
                  </a:lnTo>
                  <a:lnTo>
                    <a:pt x="601" y="296"/>
                  </a:lnTo>
                  <a:lnTo>
                    <a:pt x="600" y="303"/>
                  </a:lnTo>
                  <a:lnTo>
                    <a:pt x="597" y="311"/>
                  </a:lnTo>
                  <a:lnTo>
                    <a:pt x="594" y="320"/>
                  </a:lnTo>
                  <a:lnTo>
                    <a:pt x="589" y="329"/>
                  </a:lnTo>
                  <a:lnTo>
                    <a:pt x="583" y="339"/>
                  </a:lnTo>
                  <a:lnTo>
                    <a:pt x="576" y="350"/>
                  </a:lnTo>
                  <a:lnTo>
                    <a:pt x="569" y="358"/>
                  </a:lnTo>
                  <a:lnTo>
                    <a:pt x="563" y="365"/>
                  </a:lnTo>
                  <a:lnTo>
                    <a:pt x="556" y="370"/>
                  </a:lnTo>
                  <a:lnTo>
                    <a:pt x="549" y="374"/>
                  </a:lnTo>
                  <a:lnTo>
                    <a:pt x="543" y="376"/>
                  </a:lnTo>
                  <a:lnTo>
                    <a:pt x="537" y="378"/>
                  </a:lnTo>
                  <a:lnTo>
                    <a:pt x="531" y="378"/>
                  </a:lnTo>
                  <a:lnTo>
                    <a:pt x="525" y="378"/>
                  </a:lnTo>
                  <a:lnTo>
                    <a:pt x="520" y="376"/>
                  </a:lnTo>
                  <a:lnTo>
                    <a:pt x="514" y="375"/>
                  </a:lnTo>
                  <a:lnTo>
                    <a:pt x="509" y="372"/>
                  </a:lnTo>
                  <a:lnTo>
                    <a:pt x="498" y="366"/>
                  </a:lnTo>
                  <a:lnTo>
                    <a:pt x="486" y="359"/>
                  </a:lnTo>
                  <a:lnTo>
                    <a:pt x="564" y="2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09" name="Freeform 297">
              <a:extLst>
                <a:ext uri="{FF2B5EF4-FFF2-40B4-BE49-F238E27FC236}">
                  <a16:creationId xmlns:a16="http://schemas.microsoft.com/office/drawing/2014/main" id="{CA7F9C40-19D8-779F-92F4-99EDFC6F2B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0" y="2904"/>
              <a:ext cx="118" cy="125"/>
            </a:xfrm>
            <a:custGeom>
              <a:avLst/>
              <a:gdLst>
                <a:gd name="T0" fmla="*/ 6 w 1775"/>
                <a:gd name="T1" fmla="*/ 96 h 1864"/>
                <a:gd name="T2" fmla="*/ 0 w 1775"/>
                <a:gd name="T3" fmla="*/ 73 h 1864"/>
                <a:gd name="T4" fmla="*/ 12 w 1775"/>
                <a:gd name="T5" fmla="*/ 47 h 1864"/>
                <a:gd name="T6" fmla="*/ 43 w 1775"/>
                <a:gd name="T7" fmla="*/ 16 h 1864"/>
                <a:gd name="T8" fmla="*/ 76 w 1775"/>
                <a:gd name="T9" fmla="*/ 1 h 1864"/>
                <a:gd name="T10" fmla="*/ 100 w 1775"/>
                <a:gd name="T11" fmla="*/ 4 h 1864"/>
                <a:gd name="T12" fmla="*/ 123 w 1775"/>
                <a:gd name="T13" fmla="*/ 23 h 1864"/>
                <a:gd name="T14" fmla="*/ 174 w 1775"/>
                <a:gd name="T15" fmla="*/ 83 h 1864"/>
                <a:gd name="T16" fmla="*/ 343 w 1775"/>
                <a:gd name="T17" fmla="*/ 289 h 1864"/>
                <a:gd name="T18" fmla="*/ 507 w 1775"/>
                <a:gd name="T19" fmla="*/ 500 h 1864"/>
                <a:gd name="T20" fmla="*/ 660 w 1775"/>
                <a:gd name="T21" fmla="*/ 722 h 1864"/>
                <a:gd name="T22" fmla="*/ 648 w 1775"/>
                <a:gd name="T23" fmla="*/ 967 h 1864"/>
                <a:gd name="T24" fmla="*/ 508 w 1775"/>
                <a:gd name="T25" fmla="*/ 742 h 1864"/>
                <a:gd name="T26" fmla="*/ 354 w 1775"/>
                <a:gd name="T27" fmla="*/ 529 h 1864"/>
                <a:gd name="T28" fmla="*/ 192 w 1775"/>
                <a:gd name="T29" fmla="*/ 323 h 1864"/>
                <a:gd name="T30" fmla="*/ 25 w 1775"/>
                <a:gd name="T31" fmla="*/ 122 h 1864"/>
                <a:gd name="T32" fmla="*/ 648 w 1775"/>
                <a:gd name="T33" fmla="*/ 967 h 1864"/>
                <a:gd name="T34" fmla="*/ 779 w 1775"/>
                <a:gd name="T35" fmla="*/ 913 h 1864"/>
                <a:gd name="T36" fmla="*/ 837 w 1775"/>
                <a:gd name="T37" fmla="*/ 985 h 1864"/>
                <a:gd name="T38" fmla="*/ 921 w 1775"/>
                <a:gd name="T39" fmla="*/ 1068 h 1864"/>
                <a:gd name="T40" fmla="*/ 1074 w 1775"/>
                <a:gd name="T41" fmla="*/ 1184 h 1864"/>
                <a:gd name="T42" fmla="*/ 1292 w 1775"/>
                <a:gd name="T43" fmla="*/ 1314 h 1864"/>
                <a:gd name="T44" fmla="*/ 1125 w 1775"/>
                <a:gd name="T45" fmla="*/ 1378 h 1864"/>
                <a:gd name="T46" fmla="*/ 944 w 1775"/>
                <a:gd name="T47" fmla="*/ 1263 h 1864"/>
                <a:gd name="T48" fmla="*/ 822 w 1775"/>
                <a:gd name="T49" fmla="*/ 1165 h 1864"/>
                <a:gd name="T50" fmla="*/ 748 w 1775"/>
                <a:gd name="T51" fmla="*/ 1093 h 1864"/>
                <a:gd name="T52" fmla="*/ 681 w 1775"/>
                <a:gd name="T53" fmla="*/ 1014 h 1864"/>
                <a:gd name="T54" fmla="*/ 1385 w 1775"/>
                <a:gd name="T55" fmla="*/ 1364 h 1864"/>
                <a:gd name="T56" fmla="*/ 1473 w 1775"/>
                <a:gd name="T57" fmla="*/ 1413 h 1864"/>
                <a:gd name="T58" fmla="*/ 1552 w 1775"/>
                <a:gd name="T59" fmla="*/ 1457 h 1864"/>
                <a:gd name="T60" fmla="*/ 1417 w 1775"/>
                <a:gd name="T61" fmla="*/ 1540 h 1864"/>
                <a:gd name="T62" fmla="*/ 1337 w 1775"/>
                <a:gd name="T63" fmla="*/ 1496 h 1864"/>
                <a:gd name="T64" fmla="*/ 1485 w 1775"/>
                <a:gd name="T65" fmla="*/ 1578 h 1864"/>
                <a:gd name="T66" fmla="*/ 1549 w 1775"/>
                <a:gd name="T67" fmla="*/ 1455 h 1864"/>
                <a:gd name="T68" fmla="*/ 1595 w 1775"/>
                <a:gd name="T69" fmla="*/ 1487 h 1864"/>
                <a:gd name="T70" fmla="*/ 1629 w 1775"/>
                <a:gd name="T71" fmla="*/ 1526 h 1864"/>
                <a:gd name="T72" fmla="*/ 1678 w 1775"/>
                <a:gd name="T73" fmla="*/ 1620 h 1864"/>
                <a:gd name="T74" fmla="*/ 1514 w 1775"/>
                <a:gd name="T75" fmla="*/ 1604 h 1864"/>
                <a:gd name="T76" fmla="*/ 1492 w 1775"/>
                <a:gd name="T77" fmla="*/ 1583 h 1864"/>
                <a:gd name="T78" fmla="*/ 1692 w 1775"/>
                <a:gd name="T79" fmla="*/ 1652 h 1864"/>
                <a:gd name="T80" fmla="*/ 1736 w 1775"/>
                <a:gd name="T81" fmla="*/ 1726 h 1864"/>
                <a:gd name="T82" fmla="*/ 1615 w 1775"/>
                <a:gd name="T83" fmla="*/ 1797 h 1864"/>
                <a:gd name="T84" fmla="*/ 1569 w 1775"/>
                <a:gd name="T85" fmla="*/ 1716 h 1864"/>
                <a:gd name="T86" fmla="*/ 1748 w 1775"/>
                <a:gd name="T87" fmla="*/ 1738 h 1864"/>
                <a:gd name="T88" fmla="*/ 1771 w 1775"/>
                <a:gd name="T89" fmla="*/ 1768 h 1864"/>
                <a:gd name="T90" fmla="*/ 1775 w 1775"/>
                <a:gd name="T91" fmla="*/ 1790 h 1864"/>
                <a:gd name="T92" fmla="*/ 1762 w 1775"/>
                <a:gd name="T93" fmla="*/ 1820 h 1864"/>
                <a:gd name="T94" fmla="*/ 1730 w 1775"/>
                <a:gd name="T95" fmla="*/ 1851 h 1864"/>
                <a:gd name="T96" fmla="*/ 1701 w 1775"/>
                <a:gd name="T97" fmla="*/ 1864 h 1864"/>
                <a:gd name="T98" fmla="*/ 1679 w 1775"/>
                <a:gd name="T99" fmla="*/ 1860 h 1864"/>
                <a:gd name="T100" fmla="*/ 1649 w 1775"/>
                <a:gd name="T101" fmla="*/ 1836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75" h="1864">
                  <a:moveTo>
                    <a:pt x="25" y="122"/>
                  </a:moveTo>
                  <a:lnTo>
                    <a:pt x="17" y="112"/>
                  </a:lnTo>
                  <a:lnTo>
                    <a:pt x="10" y="102"/>
                  </a:lnTo>
                  <a:lnTo>
                    <a:pt x="6" y="96"/>
                  </a:lnTo>
                  <a:lnTo>
                    <a:pt x="3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3"/>
                  </a:lnTo>
                  <a:lnTo>
                    <a:pt x="1" y="67"/>
                  </a:lnTo>
                  <a:lnTo>
                    <a:pt x="3" y="61"/>
                  </a:lnTo>
                  <a:lnTo>
                    <a:pt x="6" y="54"/>
                  </a:lnTo>
                  <a:lnTo>
                    <a:pt x="12" y="47"/>
                  </a:lnTo>
                  <a:lnTo>
                    <a:pt x="17" y="39"/>
                  </a:lnTo>
                  <a:lnTo>
                    <a:pt x="25" y="32"/>
                  </a:lnTo>
                  <a:lnTo>
                    <a:pt x="34" y="24"/>
                  </a:lnTo>
                  <a:lnTo>
                    <a:pt x="43" y="16"/>
                  </a:lnTo>
                  <a:lnTo>
                    <a:pt x="52" y="10"/>
                  </a:lnTo>
                  <a:lnTo>
                    <a:pt x="60" y="6"/>
                  </a:lnTo>
                  <a:lnTo>
                    <a:pt x="69" y="3"/>
                  </a:lnTo>
                  <a:lnTo>
                    <a:pt x="76" y="1"/>
                  </a:lnTo>
                  <a:lnTo>
                    <a:pt x="83" y="0"/>
                  </a:lnTo>
                  <a:lnTo>
                    <a:pt x="89" y="1"/>
                  </a:lnTo>
                  <a:lnTo>
                    <a:pt x="94" y="2"/>
                  </a:lnTo>
                  <a:lnTo>
                    <a:pt x="100" y="4"/>
                  </a:lnTo>
                  <a:lnTo>
                    <a:pt x="105" y="7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3" y="23"/>
                  </a:lnTo>
                  <a:lnTo>
                    <a:pt x="132" y="32"/>
                  </a:lnTo>
                  <a:lnTo>
                    <a:pt x="25" y="122"/>
                  </a:lnTo>
                  <a:close/>
                  <a:moveTo>
                    <a:pt x="132" y="32"/>
                  </a:moveTo>
                  <a:lnTo>
                    <a:pt x="174" y="83"/>
                  </a:lnTo>
                  <a:lnTo>
                    <a:pt x="216" y="135"/>
                  </a:lnTo>
                  <a:lnTo>
                    <a:pt x="259" y="186"/>
                  </a:lnTo>
                  <a:lnTo>
                    <a:pt x="300" y="238"/>
                  </a:lnTo>
                  <a:lnTo>
                    <a:pt x="343" y="289"/>
                  </a:lnTo>
                  <a:lnTo>
                    <a:pt x="384" y="342"/>
                  </a:lnTo>
                  <a:lnTo>
                    <a:pt x="426" y="393"/>
                  </a:lnTo>
                  <a:lnTo>
                    <a:pt x="466" y="446"/>
                  </a:lnTo>
                  <a:lnTo>
                    <a:pt x="507" y="500"/>
                  </a:lnTo>
                  <a:lnTo>
                    <a:pt x="546" y="555"/>
                  </a:lnTo>
                  <a:lnTo>
                    <a:pt x="585" y="610"/>
                  </a:lnTo>
                  <a:lnTo>
                    <a:pt x="624" y="665"/>
                  </a:lnTo>
                  <a:lnTo>
                    <a:pt x="660" y="722"/>
                  </a:lnTo>
                  <a:lnTo>
                    <a:pt x="698" y="780"/>
                  </a:lnTo>
                  <a:lnTo>
                    <a:pt x="734" y="838"/>
                  </a:lnTo>
                  <a:lnTo>
                    <a:pt x="768" y="898"/>
                  </a:lnTo>
                  <a:lnTo>
                    <a:pt x="648" y="967"/>
                  </a:lnTo>
                  <a:lnTo>
                    <a:pt x="615" y="909"/>
                  </a:lnTo>
                  <a:lnTo>
                    <a:pt x="580" y="852"/>
                  </a:lnTo>
                  <a:lnTo>
                    <a:pt x="545" y="797"/>
                  </a:lnTo>
                  <a:lnTo>
                    <a:pt x="508" y="742"/>
                  </a:lnTo>
                  <a:lnTo>
                    <a:pt x="470" y="687"/>
                  </a:lnTo>
                  <a:lnTo>
                    <a:pt x="432" y="635"/>
                  </a:lnTo>
                  <a:lnTo>
                    <a:pt x="393" y="582"/>
                  </a:lnTo>
                  <a:lnTo>
                    <a:pt x="354" y="529"/>
                  </a:lnTo>
                  <a:lnTo>
                    <a:pt x="314" y="477"/>
                  </a:lnTo>
                  <a:lnTo>
                    <a:pt x="274" y="425"/>
                  </a:lnTo>
                  <a:lnTo>
                    <a:pt x="232" y="374"/>
                  </a:lnTo>
                  <a:lnTo>
                    <a:pt x="192" y="323"/>
                  </a:lnTo>
                  <a:lnTo>
                    <a:pt x="150" y="272"/>
                  </a:lnTo>
                  <a:lnTo>
                    <a:pt x="108" y="223"/>
                  </a:lnTo>
                  <a:lnTo>
                    <a:pt x="66" y="172"/>
                  </a:lnTo>
                  <a:lnTo>
                    <a:pt x="25" y="122"/>
                  </a:lnTo>
                  <a:lnTo>
                    <a:pt x="132" y="32"/>
                  </a:lnTo>
                  <a:close/>
                  <a:moveTo>
                    <a:pt x="650" y="970"/>
                  </a:moveTo>
                  <a:lnTo>
                    <a:pt x="649" y="968"/>
                  </a:lnTo>
                  <a:lnTo>
                    <a:pt x="648" y="967"/>
                  </a:lnTo>
                  <a:lnTo>
                    <a:pt x="708" y="933"/>
                  </a:lnTo>
                  <a:lnTo>
                    <a:pt x="650" y="970"/>
                  </a:lnTo>
                  <a:close/>
                  <a:moveTo>
                    <a:pt x="766" y="894"/>
                  </a:moveTo>
                  <a:lnTo>
                    <a:pt x="779" y="913"/>
                  </a:lnTo>
                  <a:lnTo>
                    <a:pt x="793" y="933"/>
                  </a:lnTo>
                  <a:lnTo>
                    <a:pt x="807" y="951"/>
                  </a:lnTo>
                  <a:lnTo>
                    <a:pt x="822" y="968"/>
                  </a:lnTo>
                  <a:lnTo>
                    <a:pt x="837" y="985"/>
                  </a:lnTo>
                  <a:lnTo>
                    <a:pt x="854" y="1003"/>
                  </a:lnTo>
                  <a:lnTo>
                    <a:pt x="870" y="1020"/>
                  </a:lnTo>
                  <a:lnTo>
                    <a:pt x="886" y="1036"/>
                  </a:lnTo>
                  <a:lnTo>
                    <a:pt x="921" y="1068"/>
                  </a:lnTo>
                  <a:lnTo>
                    <a:pt x="957" y="1098"/>
                  </a:lnTo>
                  <a:lnTo>
                    <a:pt x="995" y="1128"/>
                  </a:lnTo>
                  <a:lnTo>
                    <a:pt x="1035" y="1156"/>
                  </a:lnTo>
                  <a:lnTo>
                    <a:pt x="1074" y="1184"/>
                  </a:lnTo>
                  <a:lnTo>
                    <a:pt x="1116" y="1210"/>
                  </a:lnTo>
                  <a:lnTo>
                    <a:pt x="1159" y="1237"/>
                  </a:lnTo>
                  <a:lnTo>
                    <a:pt x="1203" y="1263"/>
                  </a:lnTo>
                  <a:lnTo>
                    <a:pt x="1292" y="1314"/>
                  </a:lnTo>
                  <a:lnTo>
                    <a:pt x="1385" y="1364"/>
                  </a:lnTo>
                  <a:lnTo>
                    <a:pt x="1319" y="1486"/>
                  </a:lnTo>
                  <a:lnTo>
                    <a:pt x="1221" y="1432"/>
                  </a:lnTo>
                  <a:lnTo>
                    <a:pt x="1125" y="1378"/>
                  </a:lnTo>
                  <a:lnTo>
                    <a:pt x="1078" y="1350"/>
                  </a:lnTo>
                  <a:lnTo>
                    <a:pt x="1033" y="1322"/>
                  </a:lnTo>
                  <a:lnTo>
                    <a:pt x="988" y="1293"/>
                  </a:lnTo>
                  <a:lnTo>
                    <a:pt x="944" y="1263"/>
                  </a:lnTo>
                  <a:lnTo>
                    <a:pt x="903" y="1232"/>
                  </a:lnTo>
                  <a:lnTo>
                    <a:pt x="862" y="1199"/>
                  </a:lnTo>
                  <a:lnTo>
                    <a:pt x="841" y="1183"/>
                  </a:lnTo>
                  <a:lnTo>
                    <a:pt x="822" y="1165"/>
                  </a:lnTo>
                  <a:lnTo>
                    <a:pt x="803" y="1148"/>
                  </a:lnTo>
                  <a:lnTo>
                    <a:pt x="785" y="1131"/>
                  </a:lnTo>
                  <a:lnTo>
                    <a:pt x="766" y="1113"/>
                  </a:lnTo>
                  <a:lnTo>
                    <a:pt x="748" y="1093"/>
                  </a:lnTo>
                  <a:lnTo>
                    <a:pt x="731" y="1074"/>
                  </a:lnTo>
                  <a:lnTo>
                    <a:pt x="713" y="1055"/>
                  </a:lnTo>
                  <a:lnTo>
                    <a:pt x="697" y="1034"/>
                  </a:lnTo>
                  <a:lnTo>
                    <a:pt x="681" y="1014"/>
                  </a:lnTo>
                  <a:lnTo>
                    <a:pt x="666" y="993"/>
                  </a:lnTo>
                  <a:lnTo>
                    <a:pt x="650" y="970"/>
                  </a:lnTo>
                  <a:lnTo>
                    <a:pt x="766" y="894"/>
                  </a:lnTo>
                  <a:close/>
                  <a:moveTo>
                    <a:pt x="1385" y="1364"/>
                  </a:moveTo>
                  <a:lnTo>
                    <a:pt x="1407" y="1376"/>
                  </a:lnTo>
                  <a:lnTo>
                    <a:pt x="1429" y="1388"/>
                  </a:lnTo>
                  <a:lnTo>
                    <a:pt x="1452" y="1400"/>
                  </a:lnTo>
                  <a:lnTo>
                    <a:pt x="1473" y="1413"/>
                  </a:lnTo>
                  <a:lnTo>
                    <a:pt x="1494" y="1424"/>
                  </a:lnTo>
                  <a:lnTo>
                    <a:pt x="1515" y="1436"/>
                  </a:lnTo>
                  <a:lnTo>
                    <a:pt x="1534" y="1446"/>
                  </a:lnTo>
                  <a:lnTo>
                    <a:pt x="1552" y="1457"/>
                  </a:lnTo>
                  <a:lnTo>
                    <a:pt x="1484" y="1577"/>
                  </a:lnTo>
                  <a:lnTo>
                    <a:pt x="1461" y="1564"/>
                  </a:lnTo>
                  <a:lnTo>
                    <a:pt x="1439" y="1552"/>
                  </a:lnTo>
                  <a:lnTo>
                    <a:pt x="1417" y="1540"/>
                  </a:lnTo>
                  <a:lnTo>
                    <a:pt x="1396" y="1529"/>
                  </a:lnTo>
                  <a:lnTo>
                    <a:pt x="1376" y="1517"/>
                  </a:lnTo>
                  <a:lnTo>
                    <a:pt x="1356" y="1506"/>
                  </a:lnTo>
                  <a:lnTo>
                    <a:pt x="1337" y="1496"/>
                  </a:lnTo>
                  <a:lnTo>
                    <a:pt x="1319" y="1486"/>
                  </a:lnTo>
                  <a:lnTo>
                    <a:pt x="1385" y="1364"/>
                  </a:lnTo>
                  <a:close/>
                  <a:moveTo>
                    <a:pt x="1487" y="1579"/>
                  </a:moveTo>
                  <a:lnTo>
                    <a:pt x="1485" y="1578"/>
                  </a:lnTo>
                  <a:lnTo>
                    <a:pt x="1484" y="1577"/>
                  </a:lnTo>
                  <a:lnTo>
                    <a:pt x="1518" y="1517"/>
                  </a:lnTo>
                  <a:lnTo>
                    <a:pt x="1487" y="1579"/>
                  </a:lnTo>
                  <a:close/>
                  <a:moveTo>
                    <a:pt x="1549" y="1455"/>
                  </a:moveTo>
                  <a:lnTo>
                    <a:pt x="1562" y="1463"/>
                  </a:lnTo>
                  <a:lnTo>
                    <a:pt x="1574" y="1470"/>
                  </a:lnTo>
                  <a:lnTo>
                    <a:pt x="1585" y="1478"/>
                  </a:lnTo>
                  <a:lnTo>
                    <a:pt x="1595" y="1487"/>
                  </a:lnTo>
                  <a:lnTo>
                    <a:pt x="1604" y="1496"/>
                  </a:lnTo>
                  <a:lnTo>
                    <a:pt x="1613" y="1505"/>
                  </a:lnTo>
                  <a:lnTo>
                    <a:pt x="1622" y="1515"/>
                  </a:lnTo>
                  <a:lnTo>
                    <a:pt x="1629" y="1526"/>
                  </a:lnTo>
                  <a:lnTo>
                    <a:pt x="1642" y="1548"/>
                  </a:lnTo>
                  <a:lnTo>
                    <a:pt x="1655" y="1571"/>
                  </a:lnTo>
                  <a:lnTo>
                    <a:pt x="1666" y="1595"/>
                  </a:lnTo>
                  <a:lnTo>
                    <a:pt x="1678" y="1620"/>
                  </a:lnTo>
                  <a:lnTo>
                    <a:pt x="1550" y="1676"/>
                  </a:lnTo>
                  <a:lnTo>
                    <a:pt x="1536" y="1645"/>
                  </a:lnTo>
                  <a:lnTo>
                    <a:pt x="1522" y="1616"/>
                  </a:lnTo>
                  <a:lnTo>
                    <a:pt x="1514" y="1604"/>
                  </a:lnTo>
                  <a:lnTo>
                    <a:pt x="1506" y="1594"/>
                  </a:lnTo>
                  <a:lnTo>
                    <a:pt x="1502" y="1590"/>
                  </a:lnTo>
                  <a:lnTo>
                    <a:pt x="1496" y="1586"/>
                  </a:lnTo>
                  <a:lnTo>
                    <a:pt x="1492" y="1583"/>
                  </a:lnTo>
                  <a:lnTo>
                    <a:pt x="1487" y="1579"/>
                  </a:lnTo>
                  <a:lnTo>
                    <a:pt x="1549" y="1455"/>
                  </a:lnTo>
                  <a:close/>
                  <a:moveTo>
                    <a:pt x="1678" y="1620"/>
                  </a:moveTo>
                  <a:lnTo>
                    <a:pt x="1692" y="1652"/>
                  </a:lnTo>
                  <a:lnTo>
                    <a:pt x="1707" y="1683"/>
                  </a:lnTo>
                  <a:lnTo>
                    <a:pt x="1716" y="1699"/>
                  </a:lnTo>
                  <a:lnTo>
                    <a:pt x="1725" y="1713"/>
                  </a:lnTo>
                  <a:lnTo>
                    <a:pt x="1736" y="1726"/>
                  </a:lnTo>
                  <a:lnTo>
                    <a:pt x="1748" y="1738"/>
                  </a:lnTo>
                  <a:lnTo>
                    <a:pt x="1649" y="1836"/>
                  </a:lnTo>
                  <a:lnTo>
                    <a:pt x="1632" y="1816"/>
                  </a:lnTo>
                  <a:lnTo>
                    <a:pt x="1615" y="1797"/>
                  </a:lnTo>
                  <a:lnTo>
                    <a:pt x="1602" y="1777"/>
                  </a:lnTo>
                  <a:lnTo>
                    <a:pt x="1590" y="1758"/>
                  </a:lnTo>
                  <a:lnTo>
                    <a:pt x="1579" y="1737"/>
                  </a:lnTo>
                  <a:lnTo>
                    <a:pt x="1569" y="1716"/>
                  </a:lnTo>
                  <a:lnTo>
                    <a:pt x="1560" y="1696"/>
                  </a:lnTo>
                  <a:lnTo>
                    <a:pt x="1550" y="1676"/>
                  </a:lnTo>
                  <a:lnTo>
                    <a:pt x="1678" y="1620"/>
                  </a:lnTo>
                  <a:close/>
                  <a:moveTo>
                    <a:pt x="1748" y="1738"/>
                  </a:moveTo>
                  <a:lnTo>
                    <a:pt x="1757" y="1748"/>
                  </a:lnTo>
                  <a:lnTo>
                    <a:pt x="1765" y="1758"/>
                  </a:lnTo>
                  <a:lnTo>
                    <a:pt x="1768" y="1763"/>
                  </a:lnTo>
                  <a:lnTo>
                    <a:pt x="1771" y="1768"/>
                  </a:lnTo>
                  <a:lnTo>
                    <a:pt x="1773" y="1773"/>
                  </a:lnTo>
                  <a:lnTo>
                    <a:pt x="1775" y="1779"/>
                  </a:lnTo>
                  <a:lnTo>
                    <a:pt x="1775" y="1784"/>
                  </a:lnTo>
                  <a:lnTo>
                    <a:pt x="1775" y="1790"/>
                  </a:lnTo>
                  <a:lnTo>
                    <a:pt x="1774" y="1797"/>
                  </a:lnTo>
                  <a:lnTo>
                    <a:pt x="1771" y="1804"/>
                  </a:lnTo>
                  <a:lnTo>
                    <a:pt x="1768" y="1811"/>
                  </a:lnTo>
                  <a:lnTo>
                    <a:pt x="1762" y="1820"/>
                  </a:lnTo>
                  <a:lnTo>
                    <a:pt x="1756" y="1828"/>
                  </a:lnTo>
                  <a:lnTo>
                    <a:pt x="1748" y="1837"/>
                  </a:lnTo>
                  <a:lnTo>
                    <a:pt x="1739" y="1845"/>
                  </a:lnTo>
                  <a:lnTo>
                    <a:pt x="1730" y="1851"/>
                  </a:lnTo>
                  <a:lnTo>
                    <a:pt x="1722" y="1857"/>
                  </a:lnTo>
                  <a:lnTo>
                    <a:pt x="1715" y="1860"/>
                  </a:lnTo>
                  <a:lnTo>
                    <a:pt x="1708" y="1863"/>
                  </a:lnTo>
                  <a:lnTo>
                    <a:pt x="1701" y="1864"/>
                  </a:lnTo>
                  <a:lnTo>
                    <a:pt x="1695" y="1864"/>
                  </a:lnTo>
                  <a:lnTo>
                    <a:pt x="1689" y="1864"/>
                  </a:lnTo>
                  <a:lnTo>
                    <a:pt x="1684" y="1862"/>
                  </a:lnTo>
                  <a:lnTo>
                    <a:pt x="1679" y="1860"/>
                  </a:lnTo>
                  <a:lnTo>
                    <a:pt x="1672" y="1857"/>
                  </a:lnTo>
                  <a:lnTo>
                    <a:pt x="1668" y="1853"/>
                  </a:lnTo>
                  <a:lnTo>
                    <a:pt x="1658" y="1845"/>
                  </a:lnTo>
                  <a:lnTo>
                    <a:pt x="1649" y="1836"/>
                  </a:lnTo>
                  <a:lnTo>
                    <a:pt x="1748" y="1738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10" name="Freeform 298">
              <a:extLst>
                <a:ext uri="{FF2B5EF4-FFF2-40B4-BE49-F238E27FC236}">
                  <a16:creationId xmlns:a16="http://schemas.microsoft.com/office/drawing/2014/main" id="{8D251AA6-D080-9479-11FA-578D0BFD4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8" y="2583"/>
              <a:ext cx="82" cy="76"/>
            </a:xfrm>
            <a:custGeom>
              <a:avLst/>
              <a:gdLst>
                <a:gd name="T0" fmla="*/ 22 w 1225"/>
                <a:gd name="T1" fmla="*/ 127 h 1136"/>
                <a:gd name="T2" fmla="*/ 8 w 1225"/>
                <a:gd name="T3" fmla="*/ 114 h 1136"/>
                <a:gd name="T4" fmla="*/ 1 w 1225"/>
                <a:gd name="T5" fmla="*/ 98 h 1136"/>
                <a:gd name="T6" fmla="*/ 1 w 1225"/>
                <a:gd name="T7" fmla="*/ 76 h 1136"/>
                <a:gd name="T8" fmla="*/ 14 w 1225"/>
                <a:gd name="T9" fmla="*/ 45 h 1136"/>
                <a:gd name="T10" fmla="*/ 31 w 1225"/>
                <a:gd name="T11" fmla="*/ 18 h 1136"/>
                <a:gd name="T12" fmla="*/ 48 w 1225"/>
                <a:gd name="T13" fmla="*/ 5 h 1136"/>
                <a:gd name="T14" fmla="*/ 65 w 1225"/>
                <a:gd name="T15" fmla="*/ 0 h 1136"/>
                <a:gd name="T16" fmla="*/ 83 w 1225"/>
                <a:gd name="T17" fmla="*/ 4 h 1136"/>
                <a:gd name="T18" fmla="*/ 44 w 1225"/>
                <a:gd name="T19" fmla="*/ 139 h 1136"/>
                <a:gd name="T20" fmla="*/ 175 w 1225"/>
                <a:gd name="T21" fmla="*/ 51 h 1136"/>
                <a:gd name="T22" fmla="*/ 271 w 1225"/>
                <a:gd name="T23" fmla="*/ 113 h 1136"/>
                <a:gd name="T24" fmla="*/ 361 w 1225"/>
                <a:gd name="T25" fmla="*/ 180 h 1136"/>
                <a:gd name="T26" fmla="*/ 446 w 1225"/>
                <a:gd name="T27" fmla="*/ 252 h 1136"/>
                <a:gd name="T28" fmla="*/ 582 w 1225"/>
                <a:gd name="T29" fmla="*/ 376 h 1136"/>
                <a:gd name="T30" fmla="*/ 385 w 1225"/>
                <a:gd name="T31" fmla="*/ 383 h 1136"/>
                <a:gd name="T32" fmla="*/ 252 w 1225"/>
                <a:gd name="T33" fmla="*/ 271 h 1136"/>
                <a:gd name="T34" fmla="*/ 167 w 1225"/>
                <a:gd name="T35" fmla="*/ 210 h 1136"/>
                <a:gd name="T36" fmla="*/ 76 w 1225"/>
                <a:gd name="T37" fmla="*/ 155 h 1136"/>
                <a:gd name="T38" fmla="*/ 582 w 1225"/>
                <a:gd name="T39" fmla="*/ 376 h 1136"/>
                <a:gd name="T40" fmla="*/ 659 w 1225"/>
                <a:gd name="T41" fmla="*/ 447 h 1136"/>
                <a:gd name="T42" fmla="*/ 739 w 1225"/>
                <a:gd name="T43" fmla="*/ 516 h 1136"/>
                <a:gd name="T44" fmla="*/ 707 w 1225"/>
                <a:gd name="T45" fmla="*/ 671 h 1136"/>
                <a:gd name="T46" fmla="*/ 624 w 1225"/>
                <a:gd name="T47" fmla="*/ 601 h 1136"/>
                <a:gd name="T48" fmla="*/ 542 w 1225"/>
                <a:gd name="T49" fmla="*/ 527 h 1136"/>
                <a:gd name="T50" fmla="*/ 582 w 1225"/>
                <a:gd name="T51" fmla="*/ 376 h 1136"/>
                <a:gd name="T52" fmla="*/ 800 w 1225"/>
                <a:gd name="T53" fmla="*/ 567 h 1136"/>
                <a:gd name="T54" fmla="*/ 800 w 1225"/>
                <a:gd name="T55" fmla="*/ 567 h 1136"/>
                <a:gd name="T56" fmla="*/ 834 w 1225"/>
                <a:gd name="T57" fmla="*/ 609 h 1136"/>
                <a:gd name="T58" fmla="*/ 861 w 1225"/>
                <a:gd name="T59" fmla="*/ 652 h 1136"/>
                <a:gd name="T60" fmla="*/ 887 w 1225"/>
                <a:gd name="T61" fmla="*/ 712 h 1136"/>
                <a:gd name="T62" fmla="*/ 915 w 1225"/>
                <a:gd name="T63" fmla="*/ 803 h 1136"/>
                <a:gd name="T64" fmla="*/ 767 w 1225"/>
                <a:gd name="T65" fmla="*/ 792 h 1136"/>
                <a:gd name="T66" fmla="*/ 742 w 1225"/>
                <a:gd name="T67" fmla="*/ 724 h 1136"/>
                <a:gd name="T68" fmla="*/ 716 w 1225"/>
                <a:gd name="T69" fmla="*/ 683 h 1136"/>
                <a:gd name="T70" fmla="*/ 800 w 1225"/>
                <a:gd name="T71" fmla="*/ 567 h 1136"/>
                <a:gd name="T72" fmla="*/ 930 w 1225"/>
                <a:gd name="T73" fmla="*/ 856 h 1136"/>
                <a:gd name="T74" fmla="*/ 823 w 1225"/>
                <a:gd name="T75" fmla="*/ 963 h 1136"/>
                <a:gd name="T76" fmla="*/ 805 w 1225"/>
                <a:gd name="T77" fmla="*/ 918 h 1136"/>
                <a:gd name="T78" fmla="*/ 780 w 1225"/>
                <a:gd name="T79" fmla="*/ 840 h 1136"/>
                <a:gd name="T80" fmla="*/ 953 w 1225"/>
                <a:gd name="T81" fmla="*/ 912 h 1136"/>
                <a:gd name="T82" fmla="*/ 977 w 1225"/>
                <a:gd name="T83" fmla="*/ 941 h 1136"/>
                <a:gd name="T84" fmla="*/ 1006 w 1225"/>
                <a:gd name="T85" fmla="*/ 965 h 1136"/>
                <a:gd name="T86" fmla="*/ 934 w 1225"/>
                <a:gd name="T87" fmla="*/ 1083 h 1136"/>
                <a:gd name="T88" fmla="*/ 878 w 1225"/>
                <a:gd name="T89" fmla="*/ 1040 h 1136"/>
                <a:gd name="T90" fmla="*/ 834 w 1225"/>
                <a:gd name="T91" fmla="*/ 984 h 1136"/>
                <a:gd name="T92" fmla="*/ 1017 w 1225"/>
                <a:gd name="T93" fmla="*/ 971 h 1136"/>
                <a:gd name="T94" fmla="*/ 1061 w 1225"/>
                <a:gd name="T95" fmla="*/ 987 h 1136"/>
                <a:gd name="T96" fmla="*/ 1115 w 1225"/>
                <a:gd name="T97" fmla="*/ 995 h 1136"/>
                <a:gd name="T98" fmla="*/ 1155 w 1225"/>
                <a:gd name="T99" fmla="*/ 1136 h 1136"/>
                <a:gd name="T100" fmla="*/ 1072 w 1225"/>
                <a:gd name="T101" fmla="*/ 1131 h 1136"/>
                <a:gd name="T102" fmla="*/ 999 w 1225"/>
                <a:gd name="T103" fmla="*/ 1113 h 1136"/>
                <a:gd name="T104" fmla="*/ 1017 w 1225"/>
                <a:gd name="T105" fmla="*/ 971 h 1136"/>
                <a:gd name="T106" fmla="*/ 1181 w 1225"/>
                <a:gd name="T107" fmla="*/ 998 h 1136"/>
                <a:gd name="T108" fmla="*/ 1197 w 1225"/>
                <a:gd name="T109" fmla="*/ 1003 h 1136"/>
                <a:gd name="T110" fmla="*/ 1212 w 1225"/>
                <a:gd name="T111" fmla="*/ 1014 h 1136"/>
                <a:gd name="T112" fmla="*/ 1221 w 1225"/>
                <a:gd name="T113" fmla="*/ 1034 h 1136"/>
                <a:gd name="T114" fmla="*/ 1225 w 1225"/>
                <a:gd name="T115" fmla="*/ 1066 h 1136"/>
                <a:gd name="T116" fmla="*/ 1221 w 1225"/>
                <a:gd name="T117" fmla="*/ 1099 h 1136"/>
                <a:gd name="T118" fmla="*/ 1212 w 1225"/>
                <a:gd name="T119" fmla="*/ 1119 h 1136"/>
                <a:gd name="T120" fmla="*/ 1197 w 1225"/>
                <a:gd name="T121" fmla="*/ 1131 h 1136"/>
                <a:gd name="T122" fmla="*/ 1181 w 1225"/>
                <a:gd name="T123" fmla="*/ 1135 h 1136"/>
                <a:gd name="T124" fmla="*/ 1155 w 1225"/>
                <a:gd name="T125" fmla="*/ 997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5" h="1136">
                  <a:moveTo>
                    <a:pt x="44" y="139"/>
                  </a:moveTo>
                  <a:lnTo>
                    <a:pt x="33" y="133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8"/>
                  </a:lnTo>
                  <a:lnTo>
                    <a:pt x="8" y="114"/>
                  </a:lnTo>
                  <a:lnTo>
                    <a:pt x="5" y="109"/>
                  </a:lnTo>
                  <a:lnTo>
                    <a:pt x="2" y="104"/>
                  </a:lnTo>
                  <a:lnTo>
                    <a:pt x="1" y="98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4" y="67"/>
                  </a:lnTo>
                  <a:lnTo>
                    <a:pt x="8" y="56"/>
                  </a:lnTo>
                  <a:lnTo>
                    <a:pt x="14" y="45"/>
                  </a:lnTo>
                  <a:lnTo>
                    <a:pt x="19" y="35"/>
                  </a:lnTo>
                  <a:lnTo>
                    <a:pt x="25" y="26"/>
                  </a:lnTo>
                  <a:lnTo>
                    <a:pt x="31" y="18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8" y="5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7" y="2"/>
                  </a:lnTo>
                  <a:lnTo>
                    <a:pt x="83" y="4"/>
                  </a:lnTo>
                  <a:lnTo>
                    <a:pt x="94" y="9"/>
                  </a:lnTo>
                  <a:lnTo>
                    <a:pt x="106" y="15"/>
                  </a:lnTo>
                  <a:lnTo>
                    <a:pt x="44" y="139"/>
                  </a:lnTo>
                  <a:close/>
                  <a:moveTo>
                    <a:pt x="106" y="15"/>
                  </a:moveTo>
                  <a:lnTo>
                    <a:pt x="141" y="32"/>
                  </a:lnTo>
                  <a:lnTo>
                    <a:pt x="175" y="51"/>
                  </a:lnTo>
                  <a:lnTo>
                    <a:pt x="208" y="72"/>
                  </a:lnTo>
                  <a:lnTo>
                    <a:pt x="239" y="92"/>
                  </a:lnTo>
                  <a:lnTo>
                    <a:pt x="271" y="113"/>
                  </a:lnTo>
                  <a:lnTo>
                    <a:pt x="301" y="135"/>
                  </a:lnTo>
                  <a:lnTo>
                    <a:pt x="332" y="157"/>
                  </a:lnTo>
                  <a:lnTo>
                    <a:pt x="361" y="180"/>
                  </a:lnTo>
                  <a:lnTo>
                    <a:pt x="390" y="204"/>
                  </a:lnTo>
                  <a:lnTo>
                    <a:pt x="418" y="227"/>
                  </a:lnTo>
                  <a:lnTo>
                    <a:pt x="446" y="252"/>
                  </a:lnTo>
                  <a:lnTo>
                    <a:pt x="474" y="276"/>
                  </a:lnTo>
                  <a:lnTo>
                    <a:pt x="528" y="326"/>
                  </a:lnTo>
                  <a:lnTo>
                    <a:pt x="582" y="376"/>
                  </a:lnTo>
                  <a:lnTo>
                    <a:pt x="487" y="478"/>
                  </a:lnTo>
                  <a:lnTo>
                    <a:pt x="437" y="430"/>
                  </a:lnTo>
                  <a:lnTo>
                    <a:pt x="385" y="383"/>
                  </a:lnTo>
                  <a:lnTo>
                    <a:pt x="333" y="337"/>
                  </a:lnTo>
                  <a:lnTo>
                    <a:pt x="279" y="292"/>
                  </a:lnTo>
                  <a:lnTo>
                    <a:pt x="252" y="271"/>
                  </a:lnTo>
                  <a:lnTo>
                    <a:pt x="224" y="250"/>
                  </a:lnTo>
                  <a:lnTo>
                    <a:pt x="196" y="229"/>
                  </a:lnTo>
                  <a:lnTo>
                    <a:pt x="167" y="210"/>
                  </a:lnTo>
                  <a:lnTo>
                    <a:pt x="137" y="191"/>
                  </a:lnTo>
                  <a:lnTo>
                    <a:pt x="107" y="172"/>
                  </a:lnTo>
                  <a:lnTo>
                    <a:pt x="76" y="155"/>
                  </a:lnTo>
                  <a:lnTo>
                    <a:pt x="44" y="139"/>
                  </a:lnTo>
                  <a:lnTo>
                    <a:pt x="106" y="15"/>
                  </a:lnTo>
                  <a:close/>
                  <a:moveTo>
                    <a:pt x="582" y="376"/>
                  </a:moveTo>
                  <a:lnTo>
                    <a:pt x="607" y="399"/>
                  </a:lnTo>
                  <a:lnTo>
                    <a:pt x="634" y="424"/>
                  </a:lnTo>
                  <a:lnTo>
                    <a:pt x="659" y="447"/>
                  </a:lnTo>
                  <a:lnTo>
                    <a:pt x="686" y="470"/>
                  </a:lnTo>
                  <a:lnTo>
                    <a:pt x="711" y="494"/>
                  </a:lnTo>
                  <a:lnTo>
                    <a:pt x="739" y="516"/>
                  </a:lnTo>
                  <a:lnTo>
                    <a:pt x="766" y="540"/>
                  </a:lnTo>
                  <a:lnTo>
                    <a:pt x="794" y="562"/>
                  </a:lnTo>
                  <a:lnTo>
                    <a:pt x="707" y="671"/>
                  </a:lnTo>
                  <a:lnTo>
                    <a:pt x="679" y="647"/>
                  </a:lnTo>
                  <a:lnTo>
                    <a:pt x="651" y="625"/>
                  </a:lnTo>
                  <a:lnTo>
                    <a:pt x="624" y="601"/>
                  </a:lnTo>
                  <a:lnTo>
                    <a:pt x="596" y="576"/>
                  </a:lnTo>
                  <a:lnTo>
                    <a:pt x="569" y="552"/>
                  </a:lnTo>
                  <a:lnTo>
                    <a:pt x="542" y="527"/>
                  </a:lnTo>
                  <a:lnTo>
                    <a:pt x="515" y="502"/>
                  </a:lnTo>
                  <a:lnTo>
                    <a:pt x="487" y="478"/>
                  </a:lnTo>
                  <a:lnTo>
                    <a:pt x="582" y="376"/>
                  </a:lnTo>
                  <a:close/>
                  <a:moveTo>
                    <a:pt x="794" y="562"/>
                  </a:moveTo>
                  <a:lnTo>
                    <a:pt x="797" y="565"/>
                  </a:lnTo>
                  <a:lnTo>
                    <a:pt x="800" y="567"/>
                  </a:lnTo>
                  <a:lnTo>
                    <a:pt x="750" y="617"/>
                  </a:lnTo>
                  <a:lnTo>
                    <a:pt x="794" y="562"/>
                  </a:lnTo>
                  <a:close/>
                  <a:moveTo>
                    <a:pt x="800" y="567"/>
                  </a:moveTo>
                  <a:lnTo>
                    <a:pt x="812" y="581"/>
                  </a:lnTo>
                  <a:lnTo>
                    <a:pt x="823" y="594"/>
                  </a:lnTo>
                  <a:lnTo>
                    <a:pt x="834" y="609"/>
                  </a:lnTo>
                  <a:lnTo>
                    <a:pt x="844" y="623"/>
                  </a:lnTo>
                  <a:lnTo>
                    <a:pt x="853" y="637"/>
                  </a:lnTo>
                  <a:lnTo>
                    <a:pt x="861" y="652"/>
                  </a:lnTo>
                  <a:lnTo>
                    <a:pt x="869" y="667"/>
                  </a:lnTo>
                  <a:lnTo>
                    <a:pt x="875" y="682"/>
                  </a:lnTo>
                  <a:lnTo>
                    <a:pt x="887" y="712"/>
                  </a:lnTo>
                  <a:lnTo>
                    <a:pt x="897" y="743"/>
                  </a:lnTo>
                  <a:lnTo>
                    <a:pt x="907" y="774"/>
                  </a:lnTo>
                  <a:lnTo>
                    <a:pt x="915" y="803"/>
                  </a:lnTo>
                  <a:lnTo>
                    <a:pt x="780" y="840"/>
                  </a:lnTo>
                  <a:lnTo>
                    <a:pt x="774" y="816"/>
                  </a:lnTo>
                  <a:lnTo>
                    <a:pt x="767" y="792"/>
                  </a:lnTo>
                  <a:lnTo>
                    <a:pt x="760" y="768"/>
                  </a:lnTo>
                  <a:lnTo>
                    <a:pt x="751" y="746"/>
                  </a:lnTo>
                  <a:lnTo>
                    <a:pt x="742" y="724"/>
                  </a:lnTo>
                  <a:lnTo>
                    <a:pt x="730" y="702"/>
                  </a:lnTo>
                  <a:lnTo>
                    <a:pt x="723" y="693"/>
                  </a:lnTo>
                  <a:lnTo>
                    <a:pt x="716" y="683"/>
                  </a:lnTo>
                  <a:lnTo>
                    <a:pt x="709" y="674"/>
                  </a:lnTo>
                  <a:lnTo>
                    <a:pt x="701" y="666"/>
                  </a:lnTo>
                  <a:lnTo>
                    <a:pt x="800" y="567"/>
                  </a:lnTo>
                  <a:close/>
                  <a:moveTo>
                    <a:pt x="915" y="803"/>
                  </a:moveTo>
                  <a:lnTo>
                    <a:pt x="922" y="830"/>
                  </a:lnTo>
                  <a:lnTo>
                    <a:pt x="930" y="856"/>
                  </a:lnTo>
                  <a:lnTo>
                    <a:pt x="938" y="879"/>
                  </a:lnTo>
                  <a:lnTo>
                    <a:pt x="947" y="901"/>
                  </a:lnTo>
                  <a:lnTo>
                    <a:pt x="823" y="963"/>
                  </a:lnTo>
                  <a:lnTo>
                    <a:pt x="816" y="947"/>
                  </a:lnTo>
                  <a:lnTo>
                    <a:pt x="810" y="933"/>
                  </a:lnTo>
                  <a:lnTo>
                    <a:pt x="805" y="918"/>
                  </a:lnTo>
                  <a:lnTo>
                    <a:pt x="799" y="903"/>
                  </a:lnTo>
                  <a:lnTo>
                    <a:pt x="790" y="871"/>
                  </a:lnTo>
                  <a:lnTo>
                    <a:pt x="780" y="840"/>
                  </a:lnTo>
                  <a:lnTo>
                    <a:pt x="915" y="803"/>
                  </a:lnTo>
                  <a:close/>
                  <a:moveTo>
                    <a:pt x="947" y="901"/>
                  </a:moveTo>
                  <a:lnTo>
                    <a:pt x="953" y="912"/>
                  </a:lnTo>
                  <a:lnTo>
                    <a:pt x="960" y="922"/>
                  </a:lnTo>
                  <a:lnTo>
                    <a:pt x="968" y="932"/>
                  </a:lnTo>
                  <a:lnTo>
                    <a:pt x="977" y="941"/>
                  </a:lnTo>
                  <a:lnTo>
                    <a:pt x="986" y="949"/>
                  </a:lnTo>
                  <a:lnTo>
                    <a:pt x="995" y="958"/>
                  </a:lnTo>
                  <a:lnTo>
                    <a:pt x="1006" y="965"/>
                  </a:lnTo>
                  <a:lnTo>
                    <a:pt x="1017" y="971"/>
                  </a:lnTo>
                  <a:lnTo>
                    <a:pt x="955" y="1095"/>
                  </a:lnTo>
                  <a:lnTo>
                    <a:pt x="934" y="1083"/>
                  </a:lnTo>
                  <a:lnTo>
                    <a:pt x="914" y="1070"/>
                  </a:lnTo>
                  <a:lnTo>
                    <a:pt x="895" y="1055"/>
                  </a:lnTo>
                  <a:lnTo>
                    <a:pt x="878" y="1040"/>
                  </a:lnTo>
                  <a:lnTo>
                    <a:pt x="863" y="1023"/>
                  </a:lnTo>
                  <a:lnTo>
                    <a:pt x="848" y="1003"/>
                  </a:lnTo>
                  <a:lnTo>
                    <a:pt x="834" y="984"/>
                  </a:lnTo>
                  <a:lnTo>
                    <a:pt x="823" y="963"/>
                  </a:lnTo>
                  <a:lnTo>
                    <a:pt x="947" y="901"/>
                  </a:lnTo>
                  <a:close/>
                  <a:moveTo>
                    <a:pt x="1017" y="971"/>
                  </a:moveTo>
                  <a:lnTo>
                    <a:pt x="1031" y="977"/>
                  </a:lnTo>
                  <a:lnTo>
                    <a:pt x="1046" y="982"/>
                  </a:lnTo>
                  <a:lnTo>
                    <a:pt x="1061" y="987"/>
                  </a:lnTo>
                  <a:lnTo>
                    <a:pt x="1078" y="990"/>
                  </a:lnTo>
                  <a:lnTo>
                    <a:pt x="1096" y="993"/>
                  </a:lnTo>
                  <a:lnTo>
                    <a:pt x="1115" y="995"/>
                  </a:lnTo>
                  <a:lnTo>
                    <a:pt x="1134" y="996"/>
                  </a:lnTo>
                  <a:lnTo>
                    <a:pt x="1155" y="997"/>
                  </a:lnTo>
                  <a:lnTo>
                    <a:pt x="1155" y="1136"/>
                  </a:lnTo>
                  <a:lnTo>
                    <a:pt x="1126" y="1136"/>
                  </a:lnTo>
                  <a:lnTo>
                    <a:pt x="1099" y="1134"/>
                  </a:lnTo>
                  <a:lnTo>
                    <a:pt x="1072" y="1131"/>
                  </a:lnTo>
                  <a:lnTo>
                    <a:pt x="1047" y="1125"/>
                  </a:lnTo>
                  <a:lnTo>
                    <a:pt x="1022" y="1120"/>
                  </a:lnTo>
                  <a:lnTo>
                    <a:pt x="999" y="1113"/>
                  </a:lnTo>
                  <a:lnTo>
                    <a:pt x="977" y="1104"/>
                  </a:lnTo>
                  <a:lnTo>
                    <a:pt x="955" y="1095"/>
                  </a:lnTo>
                  <a:lnTo>
                    <a:pt x="1017" y="971"/>
                  </a:lnTo>
                  <a:close/>
                  <a:moveTo>
                    <a:pt x="1155" y="997"/>
                  </a:moveTo>
                  <a:lnTo>
                    <a:pt x="1168" y="997"/>
                  </a:lnTo>
                  <a:lnTo>
                    <a:pt x="1181" y="998"/>
                  </a:lnTo>
                  <a:lnTo>
                    <a:pt x="1186" y="999"/>
                  </a:lnTo>
                  <a:lnTo>
                    <a:pt x="1192" y="1000"/>
                  </a:lnTo>
                  <a:lnTo>
                    <a:pt x="1197" y="1003"/>
                  </a:lnTo>
                  <a:lnTo>
                    <a:pt x="1202" y="1005"/>
                  </a:lnTo>
                  <a:lnTo>
                    <a:pt x="1208" y="1010"/>
                  </a:lnTo>
                  <a:lnTo>
                    <a:pt x="1212" y="1014"/>
                  </a:lnTo>
                  <a:lnTo>
                    <a:pt x="1216" y="1020"/>
                  </a:lnTo>
                  <a:lnTo>
                    <a:pt x="1219" y="1027"/>
                  </a:lnTo>
                  <a:lnTo>
                    <a:pt x="1221" y="1034"/>
                  </a:lnTo>
                  <a:lnTo>
                    <a:pt x="1223" y="1044"/>
                  </a:lnTo>
                  <a:lnTo>
                    <a:pt x="1224" y="1054"/>
                  </a:lnTo>
                  <a:lnTo>
                    <a:pt x="1225" y="1066"/>
                  </a:lnTo>
                  <a:lnTo>
                    <a:pt x="1224" y="1079"/>
                  </a:lnTo>
                  <a:lnTo>
                    <a:pt x="1223" y="1090"/>
                  </a:lnTo>
                  <a:lnTo>
                    <a:pt x="1221" y="1099"/>
                  </a:lnTo>
                  <a:lnTo>
                    <a:pt x="1219" y="1106"/>
                  </a:lnTo>
                  <a:lnTo>
                    <a:pt x="1216" y="1113"/>
                  </a:lnTo>
                  <a:lnTo>
                    <a:pt x="1212" y="1119"/>
                  </a:lnTo>
                  <a:lnTo>
                    <a:pt x="1208" y="1123"/>
                  </a:lnTo>
                  <a:lnTo>
                    <a:pt x="1202" y="1127"/>
                  </a:lnTo>
                  <a:lnTo>
                    <a:pt x="1197" y="1131"/>
                  </a:lnTo>
                  <a:lnTo>
                    <a:pt x="1192" y="1133"/>
                  </a:lnTo>
                  <a:lnTo>
                    <a:pt x="1186" y="1134"/>
                  </a:lnTo>
                  <a:lnTo>
                    <a:pt x="1181" y="1135"/>
                  </a:lnTo>
                  <a:lnTo>
                    <a:pt x="1168" y="1136"/>
                  </a:lnTo>
                  <a:lnTo>
                    <a:pt x="1155" y="1136"/>
                  </a:lnTo>
                  <a:lnTo>
                    <a:pt x="1155" y="997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11" name="Freeform 299">
              <a:extLst>
                <a:ext uri="{FF2B5EF4-FFF2-40B4-BE49-F238E27FC236}">
                  <a16:creationId xmlns:a16="http://schemas.microsoft.com/office/drawing/2014/main" id="{A55B80A5-6828-59FB-E190-1DA65282FB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2" y="2622"/>
              <a:ext cx="110" cy="92"/>
            </a:xfrm>
            <a:custGeom>
              <a:avLst/>
              <a:gdLst>
                <a:gd name="T0" fmla="*/ 8 w 1640"/>
                <a:gd name="T1" fmla="*/ 103 h 1370"/>
                <a:gd name="T2" fmla="*/ 0 w 1640"/>
                <a:gd name="T3" fmla="*/ 81 h 1370"/>
                <a:gd name="T4" fmla="*/ 8 w 1640"/>
                <a:gd name="T5" fmla="*/ 53 h 1370"/>
                <a:gd name="T6" fmla="*/ 37 w 1640"/>
                <a:gd name="T7" fmla="*/ 20 h 1370"/>
                <a:gd name="T8" fmla="*/ 68 w 1640"/>
                <a:gd name="T9" fmla="*/ 1 h 1370"/>
                <a:gd name="T10" fmla="*/ 92 w 1640"/>
                <a:gd name="T11" fmla="*/ 2 h 1370"/>
                <a:gd name="T12" fmla="*/ 116 w 1640"/>
                <a:gd name="T13" fmla="*/ 20 h 1370"/>
                <a:gd name="T14" fmla="*/ 159 w 1640"/>
                <a:gd name="T15" fmla="*/ 61 h 1370"/>
                <a:gd name="T16" fmla="*/ 171 w 1640"/>
                <a:gd name="T17" fmla="*/ 264 h 1370"/>
                <a:gd name="T18" fmla="*/ 28 w 1640"/>
                <a:gd name="T19" fmla="*/ 126 h 1370"/>
                <a:gd name="T20" fmla="*/ 301 w 1640"/>
                <a:gd name="T21" fmla="*/ 194 h 1370"/>
                <a:gd name="T22" fmla="*/ 385 w 1640"/>
                <a:gd name="T23" fmla="*/ 258 h 1370"/>
                <a:gd name="T24" fmla="*/ 328 w 1640"/>
                <a:gd name="T25" fmla="*/ 387 h 1370"/>
                <a:gd name="T26" fmla="*/ 233 w 1640"/>
                <a:gd name="T27" fmla="*/ 317 h 1370"/>
                <a:gd name="T28" fmla="*/ 264 w 1640"/>
                <a:gd name="T29" fmla="*/ 161 h 1370"/>
                <a:gd name="T30" fmla="*/ 392 w 1640"/>
                <a:gd name="T31" fmla="*/ 347 h 1370"/>
                <a:gd name="T32" fmla="*/ 471 w 1640"/>
                <a:gd name="T33" fmla="*/ 331 h 1370"/>
                <a:gd name="T34" fmla="*/ 527 w 1640"/>
                <a:gd name="T35" fmla="*/ 406 h 1370"/>
                <a:gd name="T36" fmla="*/ 604 w 1640"/>
                <a:gd name="T37" fmla="*/ 535 h 1370"/>
                <a:gd name="T38" fmla="*/ 507 w 1640"/>
                <a:gd name="T39" fmla="*/ 648 h 1370"/>
                <a:gd name="T40" fmla="*/ 416 w 1640"/>
                <a:gd name="T41" fmla="*/ 490 h 1370"/>
                <a:gd name="T42" fmla="*/ 355 w 1640"/>
                <a:gd name="T43" fmla="*/ 410 h 1370"/>
                <a:gd name="T44" fmla="*/ 672 w 1640"/>
                <a:gd name="T45" fmla="*/ 663 h 1370"/>
                <a:gd name="T46" fmla="*/ 747 w 1640"/>
                <a:gd name="T47" fmla="*/ 800 h 1370"/>
                <a:gd name="T48" fmla="*/ 697 w 1640"/>
                <a:gd name="T49" fmla="*/ 974 h 1370"/>
                <a:gd name="T50" fmla="*/ 609 w 1640"/>
                <a:gd name="T51" fmla="*/ 837 h 1370"/>
                <a:gd name="T52" fmla="*/ 530 w 1640"/>
                <a:gd name="T53" fmla="*/ 692 h 1370"/>
                <a:gd name="T54" fmla="*/ 814 w 1640"/>
                <a:gd name="T55" fmla="*/ 902 h 1370"/>
                <a:gd name="T56" fmla="*/ 818 w 1640"/>
                <a:gd name="T57" fmla="*/ 909 h 1370"/>
                <a:gd name="T58" fmla="*/ 838 w 1640"/>
                <a:gd name="T59" fmla="*/ 934 h 1370"/>
                <a:gd name="T60" fmla="*/ 873 w 1640"/>
                <a:gd name="T61" fmla="*/ 956 h 1370"/>
                <a:gd name="T62" fmla="*/ 943 w 1640"/>
                <a:gd name="T63" fmla="*/ 977 h 1370"/>
                <a:gd name="T64" fmla="*/ 1048 w 1640"/>
                <a:gd name="T65" fmla="*/ 983 h 1370"/>
                <a:gd name="T66" fmla="*/ 973 w 1640"/>
                <a:gd name="T67" fmla="*/ 1119 h 1370"/>
                <a:gd name="T68" fmla="*/ 861 w 1640"/>
                <a:gd name="T69" fmla="*/ 1102 h 1370"/>
                <a:gd name="T70" fmla="*/ 810 w 1640"/>
                <a:gd name="T71" fmla="*/ 1084 h 1370"/>
                <a:gd name="T72" fmla="*/ 763 w 1640"/>
                <a:gd name="T73" fmla="*/ 1055 h 1370"/>
                <a:gd name="T74" fmla="*/ 724 w 1640"/>
                <a:gd name="T75" fmla="*/ 1015 h 1370"/>
                <a:gd name="T76" fmla="*/ 690 w 1640"/>
                <a:gd name="T77" fmla="*/ 964 h 1370"/>
                <a:gd name="T78" fmla="*/ 1148 w 1640"/>
                <a:gd name="T79" fmla="*/ 984 h 1370"/>
                <a:gd name="T80" fmla="*/ 1256 w 1640"/>
                <a:gd name="T81" fmla="*/ 990 h 1370"/>
                <a:gd name="T82" fmla="*/ 1255 w 1640"/>
                <a:gd name="T83" fmla="*/ 1130 h 1370"/>
                <a:gd name="T84" fmla="*/ 1166 w 1640"/>
                <a:gd name="T85" fmla="*/ 1122 h 1370"/>
                <a:gd name="T86" fmla="*/ 1092 w 1640"/>
                <a:gd name="T87" fmla="*/ 983 h 1370"/>
                <a:gd name="T88" fmla="*/ 1292 w 1640"/>
                <a:gd name="T89" fmla="*/ 1067 h 1370"/>
                <a:gd name="T90" fmla="*/ 1355 w 1640"/>
                <a:gd name="T91" fmla="*/ 1018 h 1370"/>
                <a:gd name="T92" fmla="*/ 1424 w 1640"/>
                <a:gd name="T93" fmla="*/ 1056 h 1370"/>
                <a:gd name="T94" fmla="*/ 1480 w 1640"/>
                <a:gd name="T95" fmla="*/ 1101 h 1370"/>
                <a:gd name="T96" fmla="*/ 1551 w 1640"/>
                <a:gd name="T97" fmla="*/ 1178 h 1370"/>
                <a:gd name="T98" fmla="*/ 1391 w 1640"/>
                <a:gd name="T99" fmla="*/ 1209 h 1370"/>
                <a:gd name="T100" fmla="*/ 1338 w 1640"/>
                <a:gd name="T101" fmla="*/ 1166 h 1370"/>
                <a:gd name="T102" fmla="*/ 1285 w 1640"/>
                <a:gd name="T103" fmla="*/ 1139 h 1370"/>
                <a:gd name="T104" fmla="*/ 1447 w 1640"/>
                <a:gd name="T105" fmla="*/ 1269 h 1370"/>
                <a:gd name="T106" fmla="*/ 1565 w 1640"/>
                <a:gd name="T107" fmla="*/ 1193 h 1370"/>
                <a:gd name="T108" fmla="*/ 1513 w 1640"/>
                <a:gd name="T109" fmla="*/ 1342 h 1370"/>
                <a:gd name="T110" fmla="*/ 1447 w 1640"/>
                <a:gd name="T111" fmla="*/ 1269 h 1370"/>
                <a:gd name="T112" fmla="*/ 1629 w 1640"/>
                <a:gd name="T113" fmla="*/ 1263 h 1370"/>
                <a:gd name="T114" fmla="*/ 1639 w 1640"/>
                <a:gd name="T115" fmla="*/ 1283 h 1370"/>
                <a:gd name="T116" fmla="*/ 1636 w 1640"/>
                <a:gd name="T117" fmla="*/ 1309 h 1370"/>
                <a:gd name="T118" fmla="*/ 1611 w 1640"/>
                <a:gd name="T119" fmla="*/ 1342 h 1370"/>
                <a:gd name="T120" fmla="*/ 1579 w 1640"/>
                <a:gd name="T121" fmla="*/ 1365 h 1370"/>
                <a:gd name="T122" fmla="*/ 1553 w 1640"/>
                <a:gd name="T123" fmla="*/ 1369 h 1370"/>
                <a:gd name="T124" fmla="*/ 1532 w 1640"/>
                <a:gd name="T125" fmla="*/ 1359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0" h="1370">
                  <a:moveTo>
                    <a:pt x="28" y="126"/>
                  </a:moveTo>
                  <a:lnTo>
                    <a:pt x="20" y="117"/>
                  </a:lnTo>
                  <a:lnTo>
                    <a:pt x="11" y="108"/>
                  </a:lnTo>
                  <a:lnTo>
                    <a:pt x="8" y="103"/>
                  </a:lnTo>
                  <a:lnTo>
                    <a:pt x="4" y="98"/>
                  </a:lnTo>
                  <a:lnTo>
                    <a:pt x="2" y="92"/>
                  </a:lnTo>
                  <a:lnTo>
                    <a:pt x="0" y="87"/>
                  </a:lnTo>
                  <a:lnTo>
                    <a:pt x="0" y="81"/>
                  </a:lnTo>
                  <a:lnTo>
                    <a:pt x="0" y="75"/>
                  </a:lnTo>
                  <a:lnTo>
                    <a:pt x="1" y="68"/>
                  </a:lnTo>
                  <a:lnTo>
                    <a:pt x="4" y="61"/>
                  </a:lnTo>
                  <a:lnTo>
                    <a:pt x="8" y="53"/>
                  </a:lnTo>
                  <a:lnTo>
                    <a:pt x="13" y="46"/>
                  </a:lnTo>
                  <a:lnTo>
                    <a:pt x="20" y="37"/>
                  </a:lnTo>
                  <a:lnTo>
                    <a:pt x="28" y="29"/>
                  </a:lnTo>
                  <a:lnTo>
                    <a:pt x="37" y="20"/>
                  </a:lnTo>
                  <a:lnTo>
                    <a:pt x="45" y="14"/>
                  </a:lnTo>
                  <a:lnTo>
                    <a:pt x="53" y="8"/>
                  </a:lnTo>
                  <a:lnTo>
                    <a:pt x="60" y="4"/>
                  </a:lnTo>
                  <a:lnTo>
                    <a:pt x="68" y="1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97" y="4"/>
                  </a:lnTo>
                  <a:lnTo>
                    <a:pt x="102" y="7"/>
                  </a:lnTo>
                  <a:lnTo>
                    <a:pt x="107" y="12"/>
                  </a:lnTo>
                  <a:lnTo>
                    <a:pt x="116" y="20"/>
                  </a:lnTo>
                  <a:lnTo>
                    <a:pt x="126" y="29"/>
                  </a:lnTo>
                  <a:lnTo>
                    <a:pt x="28" y="126"/>
                  </a:lnTo>
                  <a:close/>
                  <a:moveTo>
                    <a:pt x="126" y="29"/>
                  </a:moveTo>
                  <a:lnTo>
                    <a:pt x="159" y="61"/>
                  </a:lnTo>
                  <a:lnTo>
                    <a:pt x="193" y="94"/>
                  </a:lnTo>
                  <a:lnTo>
                    <a:pt x="227" y="127"/>
                  </a:lnTo>
                  <a:lnTo>
                    <a:pt x="264" y="161"/>
                  </a:lnTo>
                  <a:lnTo>
                    <a:pt x="171" y="264"/>
                  </a:lnTo>
                  <a:lnTo>
                    <a:pt x="135" y="230"/>
                  </a:lnTo>
                  <a:lnTo>
                    <a:pt x="98" y="196"/>
                  </a:lnTo>
                  <a:lnTo>
                    <a:pt x="63" y="161"/>
                  </a:lnTo>
                  <a:lnTo>
                    <a:pt x="28" y="126"/>
                  </a:lnTo>
                  <a:lnTo>
                    <a:pt x="126" y="29"/>
                  </a:lnTo>
                  <a:close/>
                  <a:moveTo>
                    <a:pt x="264" y="161"/>
                  </a:moveTo>
                  <a:lnTo>
                    <a:pt x="282" y="177"/>
                  </a:lnTo>
                  <a:lnTo>
                    <a:pt x="301" y="194"/>
                  </a:lnTo>
                  <a:lnTo>
                    <a:pt x="322" y="210"/>
                  </a:lnTo>
                  <a:lnTo>
                    <a:pt x="342" y="226"/>
                  </a:lnTo>
                  <a:lnTo>
                    <a:pt x="362" y="241"/>
                  </a:lnTo>
                  <a:lnTo>
                    <a:pt x="385" y="258"/>
                  </a:lnTo>
                  <a:lnTo>
                    <a:pt x="407" y="274"/>
                  </a:lnTo>
                  <a:lnTo>
                    <a:pt x="431" y="290"/>
                  </a:lnTo>
                  <a:lnTo>
                    <a:pt x="353" y="405"/>
                  </a:lnTo>
                  <a:lnTo>
                    <a:pt x="328" y="387"/>
                  </a:lnTo>
                  <a:lnTo>
                    <a:pt x="302" y="370"/>
                  </a:lnTo>
                  <a:lnTo>
                    <a:pt x="279" y="352"/>
                  </a:lnTo>
                  <a:lnTo>
                    <a:pt x="256" y="334"/>
                  </a:lnTo>
                  <a:lnTo>
                    <a:pt x="233" y="317"/>
                  </a:lnTo>
                  <a:lnTo>
                    <a:pt x="212" y="299"/>
                  </a:lnTo>
                  <a:lnTo>
                    <a:pt x="192" y="282"/>
                  </a:lnTo>
                  <a:lnTo>
                    <a:pt x="171" y="264"/>
                  </a:lnTo>
                  <a:lnTo>
                    <a:pt x="264" y="161"/>
                  </a:lnTo>
                  <a:close/>
                  <a:moveTo>
                    <a:pt x="431" y="290"/>
                  </a:moveTo>
                  <a:lnTo>
                    <a:pt x="436" y="294"/>
                  </a:lnTo>
                  <a:lnTo>
                    <a:pt x="441" y="298"/>
                  </a:lnTo>
                  <a:lnTo>
                    <a:pt x="392" y="347"/>
                  </a:lnTo>
                  <a:lnTo>
                    <a:pt x="431" y="290"/>
                  </a:lnTo>
                  <a:close/>
                  <a:moveTo>
                    <a:pt x="441" y="298"/>
                  </a:moveTo>
                  <a:lnTo>
                    <a:pt x="456" y="315"/>
                  </a:lnTo>
                  <a:lnTo>
                    <a:pt x="471" y="331"/>
                  </a:lnTo>
                  <a:lnTo>
                    <a:pt x="486" y="349"/>
                  </a:lnTo>
                  <a:lnTo>
                    <a:pt x="500" y="368"/>
                  </a:lnTo>
                  <a:lnTo>
                    <a:pt x="514" y="386"/>
                  </a:lnTo>
                  <a:lnTo>
                    <a:pt x="527" y="406"/>
                  </a:lnTo>
                  <a:lnTo>
                    <a:pt x="540" y="427"/>
                  </a:lnTo>
                  <a:lnTo>
                    <a:pt x="554" y="447"/>
                  </a:lnTo>
                  <a:lnTo>
                    <a:pt x="579" y="491"/>
                  </a:lnTo>
                  <a:lnTo>
                    <a:pt x="604" y="535"/>
                  </a:lnTo>
                  <a:lnTo>
                    <a:pt x="628" y="581"/>
                  </a:lnTo>
                  <a:lnTo>
                    <a:pt x="653" y="628"/>
                  </a:lnTo>
                  <a:lnTo>
                    <a:pt x="530" y="692"/>
                  </a:lnTo>
                  <a:lnTo>
                    <a:pt x="507" y="648"/>
                  </a:lnTo>
                  <a:lnTo>
                    <a:pt x="485" y="607"/>
                  </a:lnTo>
                  <a:lnTo>
                    <a:pt x="462" y="566"/>
                  </a:lnTo>
                  <a:lnTo>
                    <a:pt x="439" y="526"/>
                  </a:lnTo>
                  <a:lnTo>
                    <a:pt x="416" y="490"/>
                  </a:lnTo>
                  <a:lnTo>
                    <a:pt x="392" y="455"/>
                  </a:lnTo>
                  <a:lnTo>
                    <a:pt x="381" y="439"/>
                  </a:lnTo>
                  <a:lnTo>
                    <a:pt x="369" y="424"/>
                  </a:lnTo>
                  <a:lnTo>
                    <a:pt x="355" y="410"/>
                  </a:lnTo>
                  <a:lnTo>
                    <a:pt x="343" y="397"/>
                  </a:lnTo>
                  <a:lnTo>
                    <a:pt x="441" y="298"/>
                  </a:lnTo>
                  <a:close/>
                  <a:moveTo>
                    <a:pt x="653" y="628"/>
                  </a:moveTo>
                  <a:lnTo>
                    <a:pt x="672" y="663"/>
                  </a:lnTo>
                  <a:lnTo>
                    <a:pt x="690" y="698"/>
                  </a:lnTo>
                  <a:lnTo>
                    <a:pt x="708" y="733"/>
                  </a:lnTo>
                  <a:lnTo>
                    <a:pt x="728" y="766"/>
                  </a:lnTo>
                  <a:lnTo>
                    <a:pt x="747" y="800"/>
                  </a:lnTo>
                  <a:lnTo>
                    <a:pt x="766" y="831"/>
                  </a:lnTo>
                  <a:lnTo>
                    <a:pt x="787" y="862"/>
                  </a:lnTo>
                  <a:lnTo>
                    <a:pt x="808" y="891"/>
                  </a:lnTo>
                  <a:lnTo>
                    <a:pt x="697" y="974"/>
                  </a:lnTo>
                  <a:lnTo>
                    <a:pt x="674" y="941"/>
                  </a:lnTo>
                  <a:lnTo>
                    <a:pt x="651" y="908"/>
                  </a:lnTo>
                  <a:lnTo>
                    <a:pt x="629" y="873"/>
                  </a:lnTo>
                  <a:lnTo>
                    <a:pt x="609" y="837"/>
                  </a:lnTo>
                  <a:lnTo>
                    <a:pt x="588" y="802"/>
                  </a:lnTo>
                  <a:lnTo>
                    <a:pt x="568" y="765"/>
                  </a:lnTo>
                  <a:lnTo>
                    <a:pt x="549" y="729"/>
                  </a:lnTo>
                  <a:lnTo>
                    <a:pt x="530" y="692"/>
                  </a:lnTo>
                  <a:lnTo>
                    <a:pt x="653" y="628"/>
                  </a:lnTo>
                  <a:close/>
                  <a:moveTo>
                    <a:pt x="808" y="891"/>
                  </a:moveTo>
                  <a:lnTo>
                    <a:pt x="811" y="896"/>
                  </a:lnTo>
                  <a:lnTo>
                    <a:pt x="814" y="902"/>
                  </a:lnTo>
                  <a:lnTo>
                    <a:pt x="752" y="933"/>
                  </a:lnTo>
                  <a:lnTo>
                    <a:pt x="808" y="891"/>
                  </a:lnTo>
                  <a:close/>
                  <a:moveTo>
                    <a:pt x="814" y="902"/>
                  </a:moveTo>
                  <a:lnTo>
                    <a:pt x="818" y="909"/>
                  </a:lnTo>
                  <a:lnTo>
                    <a:pt x="823" y="916"/>
                  </a:lnTo>
                  <a:lnTo>
                    <a:pt x="827" y="923"/>
                  </a:lnTo>
                  <a:lnTo>
                    <a:pt x="833" y="929"/>
                  </a:lnTo>
                  <a:lnTo>
                    <a:pt x="838" y="934"/>
                  </a:lnTo>
                  <a:lnTo>
                    <a:pt x="845" y="939"/>
                  </a:lnTo>
                  <a:lnTo>
                    <a:pt x="852" y="944"/>
                  </a:lnTo>
                  <a:lnTo>
                    <a:pt x="858" y="948"/>
                  </a:lnTo>
                  <a:lnTo>
                    <a:pt x="873" y="956"/>
                  </a:lnTo>
                  <a:lnTo>
                    <a:pt x="889" y="964"/>
                  </a:lnTo>
                  <a:lnTo>
                    <a:pt x="906" y="969"/>
                  </a:lnTo>
                  <a:lnTo>
                    <a:pt x="924" y="973"/>
                  </a:lnTo>
                  <a:lnTo>
                    <a:pt x="943" y="977"/>
                  </a:lnTo>
                  <a:lnTo>
                    <a:pt x="963" y="979"/>
                  </a:lnTo>
                  <a:lnTo>
                    <a:pt x="983" y="981"/>
                  </a:lnTo>
                  <a:lnTo>
                    <a:pt x="1004" y="982"/>
                  </a:lnTo>
                  <a:lnTo>
                    <a:pt x="1048" y="983"/>
                  </a:lnTo>
                  <a:lnTo>
                    <a:pt x="1092" y="983"/>
                  </a:lnTo>
                  <a:lnTo>
                    <a:pt x="1092" y="1122"/>
                  </a:lnTo>
                  <a:lnTo>
                    <a:pt x="1032" y="1121"/>
                  </a:lnTo>
                  <a:lnTo>
                    <a:pt x="973" y="1119"/>
                  </a:lnTo>
                  <a:lnTo>
                    <a:pt x="943" y="1117"/>
                  </a:lnTo>
                  <a:lnTo>
                    <a:pt x="915" y="1114"/>
                  </a:lnTo>
                  <a:lnTo>
                    <a:pt x="887" y="1109"/>
                  </a:lnTo>
                  <a:lnTo>
                    <a:pt x="861" y="1102"/>
                  </a:lnTo>
                  <a:lnTo>
                    <a:pt x="848" y="1098"/>
                  </a:lnTo>
                  <a:lnTo>
                    <a:pt x="834" y="1094"/>
                  </a:lnTo>
                  <a:lnTo>
                    <a:pt x="822" y="1089"/>
                  </a:lnTo>
                  <a:lnTo>
                    <a:pt x="810" y="1084"/>
                  </a:lnTo>
                  <a:lnTo>
                    <a:pt x="798" y="1078"/>
                  </a:lnTo>
                  <a:lnTo>
                    <a:pt x="786" y="1070"/>
                  </a:lnTo>
                  <a:lnTo>
                    <a:pt x="774" y="1063"/>
                  </a:lnTo>
                  <a:lnTo>
                    <a:pt x="763" y="1055"/>
                  </a:lnTo>
                  <a:lnTo>
                    <a:pt x="753" y="1046"/>
                  </a:lnTo>
                  <a:lnTo>
                    <a:pt x="743" y="1037"/>
                  </a:lnTo>
                  <a:lnTo>
                    <a:pt x="733" y="1027"/>
                  </a:lnTo>
                  <a:lnTo>
                    <a:pt x="724" y="1015"/>
                  </a:lnTo>
                  <a:lnTo>
                    <a:pt x="714" y="1004"/>
                  </a:lnTo>
                  <a:lnTo>
                    <a:pt x="706" y="991"/>
                  </a:lnTo>
                  <a:lnTo>
                    <a:pt x="698" y="978"/>
                  </a:lnTo>
                  <a:lnTo>
                    <a:pt x="690" y="964"/>
                  </a:lnTo>
                  <a:lnTo>
                    <a:pt x="814" y="902"/>
                  </a:lnTo>
                  <a:close/>
                  <a:moveTo>
                    <a:pt x="1092" y="983"/>
                  </a:moveTo>
                  <a:lnTo>
                    <a:pt x="1120" y="983"/>
                  </a:lnTo>
                  <a:lnTo>
                    <a:pt x="1148" y="984"/>
                  </a:lnTo>
                  <a:lnTo>
                    <a:pt x="1175" y="984"/>
                  </a:lnTo>
                  <a:lnTo>
                    <a:pt x="1203" y="985"/>
                  </a:lnTo>
                  <a:lnTo>
                    <a:pt x="1230" y="987"/>
                  </a:lnTo>
                  <a:lnTo>
                    <a:pt x="1256" y="990"/>
                  </a:lnTo>
                  <a:lnTo>
                    <a:pt x="1283" y="995"/>
                  </a:lnTo>
                  <a:lnTo>
                    <a:pt x="1309" y="1000"/>
                  </a:lnTo>
                  <a:lnTo>
                    <a:pt x="1276" y="1134"/>
                  </a:lnTo>
                  <a:lnTo>
                    <a:pt x="1255" y="1130"/>
                  </a:lnTo>
                  <a:lnTo>
                    <a:pt x="1234" y="1127"/>
                  </a:lnTo>
                  <a:lnTo>
                    <a:pt x="1213" y="1125"/>
                  </a:lnTo>
                  <a:lnTo>
                    <a:pt x="1189" y="1123"/>
                  </a:lnTo>
                  <a:lnTo>
                    <a:pt x="1166" y="1122"/>
                  </a:lnTo>
                  <a:lnTo>
                    <a:pt x="1142" y="1122"/>
                  </a:lnTo>
                  <a:lnTo>
                    <a:pt x="1117" y="1122"/>
                  </a:lnTo>
                  <a:lnTo>
                    <a:pt x="1092" y="1122"/>
                  </a:lnTo>
                  <a:lnTo>
                    <a:pt x="1092" y="983"/>
                  </a:lnTo>
                  <a:close/>
                  <a:moveTo>
                    <a:pt x="1309" y="1000"/>
                  </a:moveTo>
                  <a:lnTo>
                    <a:pt x="1311" y="1001"/>
                  </a:lnTo>
                  <a:lnTo>
                    <a:pt x="1313" y="1001"/>
                  </a:lnTo>
                  <a:lnTo>
                    <a:pt x="1292" y="1067"/>
                  </a:lnTo>
                  <a:lnTo>
                    <a:pt x="1309" y="1000"/>
                  </a:lnTo>
                  <a:close/>
                  <a:moveTo>
                    <a:pt x="1313" y="1001"/>
                  </a:moveTo>
                  <a:lnTo>
                    <a:pt x="1336" y="1009"/>
                  </a:lnTo>
                  <a:lnTo>
                    <a:pt x="1355" y="1018"/>
                  </a:lnTo>
                  <a:lnTo>
                    <a:pt x="1374" y="1027"/>
                  </a:lnTo>
                  <a:lnTo>
                    <a:pt x="1392" y="1036"/>
                  </a:lnTo>
                  <a:lnTo>
                    <a:pt x="1409" y="1046"/>
                  </a:lnTo>
                  <a:lnTo>
                    <a:pt x="1424" y="1056"/>
                  </a:lnTo>
                  <a:lnTo>
                    <a:pt x="1440" y="1066"/>
                  </a:lnTo>
                  <a:lnTo>
                    <a:pt x="1454" y="1078"/>
                  </a:lnTo>
                  <a:lnTo>
                    <a:pt x="1467" y="1089"/>
                  </a:lnTo>
                  <a:lnTo>
                    <a:pt x="1480" y="1101"/>
                  </a:lnTo>
                  <a:lnTo>
                    <a:pt x="1492" y="1113"/>
                  </a:lnTo>
                  <a:lnTo>
                    <a:pt x="1505" y="1125"/>
                  </a:lnTo>
                  <a:lnTo>
                    <a:pt x="1528" y="1152"/>
                  </a:lnTo>
                  <a:lnTo>
                    <a:pt x="1551" y="1178"/>
                  </a:lnTo>
                  <a:lnTo>
                    <a:pt x="1447" y="1269"/>
                  </a:lnTo>
                  <a:lnTo>
                    <a:pt x="1428" y="1248"/>
                  </a:lnTo>
                  <a:lnTo>
                    <a:pt x="1410" y="1228"/>
                  </a:lnTo>
                  <a:lnTo>
                    <a:pt x="1391" y="1209"/>
                  </a:lnTo>
                  <a:lnTo>
                    <a:pt x="1370" y="1190"/>
                  </a:lnTo>
                  <a:lnTo>
                    <a:pt x="1360" y="1181"/>
                  </a:lnTo>
                  <a:lnTo>
                    <a:pt x="1349" y="1173"/>
                  </a:lnTo>
                  <a:lnTo>
                    <a:pt x="1338" y="1166"/>
                  </a:lnTo>
                  <a:lnTo>
                    <a:pt x="1326" y="1158"/>
                  </a:lnTo>
                  <a:lnTo>
                    <a:pt x="1313" y="1152"/>
                  </a:lnTo>
                  <a:lnTo>
                    <a:pt x="1299" y="1145"/>
                  </a:lnTo>
                  <a:lnTo>
                    <a:pt x="1285" y="1139"/>
                  </a:lnTo>
                  <a:lnTo>
                    <a:pt x="1271" y="1133"/>
                  </a:lnTo>
                  <a:lnTo>
                    <a:pt x="1313" y="1001"/>
                  </a:lnTo>
                  <a:close/>
                  <a:moveTo>
                    <a:pt x="1447" y="1269"/>
                  </a:moveTo>
                  <a:lnTo>
                    <a:pt x="1447" y="1269"/>
                  </a:lnTo>
                  <a:lnTo>
                    <a:pt x="1500" y="1224"/>
                  </a:lnTo>
                  <a:lnTo>
                    <a:pt x="1447" y="1269"/>
                  </a:lnTo>
                  <a:close/>
                  <a:moveTo>
                    <a:pt x="1551" y="1178"/>
                  </a:moveTo>
                  <a:lnTo>
                    <a:pt x="1565" y="1193"/>
                  </a:lnTo>
                  <a:lnTo>
                    <a:pt x="1579" y="1210"/>
                  </a:lnTo>
                  <a:lnTo>
                    <a:pt x="1594" y="1226"/>
                  </a:lnTo>
                  <a:lnTo>
                    <a:pt x="1611" y="1243"/>
                  </a:lnTo>
                  <a:lnTo>
                    <a:pt x="1513" y="1342"/>
                  </a:lnTo>
                  <a:lnTo>
                    <a:pt x="1497" y="1325"/>
                  </a:lnTo>
                  <a:lnTo>
                    <a:pt x="1479" y="1306"/>
                  </a:lnTo>
                  <a:lnTo>
                    <a:pt x="1463" y="1288"/>
                  </a:lnTo>
                  <a:lnTo>
                    <a:pt x="1447" y="1269"/>
                  </a:lnTo>
                  <a:lnTo>
                    <a:pt x="1551" y="1178"/>
                  </a:lnTo>
                  <a:close/>
                  <a:moveTo>
                    <a:pt x="1611" y="1243"/>
                  </a:moveTo>
                  <a:lnTo>
                    <a:pt x="1621" y="1252"/>
                  </a:lnTo>
                  <a:lnTo>
                    <a:pt x="1629" y="1263"/>
                  </a:lnTo>
                  <a:lnTo>
                    <a:pt x="1632" y="1268"/>
                  </a:lnTo>
                  <a:lnTo>
                    <a:pt x="1635" y="1273"/>
                  </a:lnTo>
                  <a:lnTo>
                    <a:pt x="1637" y="1278"/>
                  </a:lnTo>
                  <a:lnTo>
                    <a:pt x="1639" y="1283"/>
                  </a:lnTo>
                  <a:lnTo>
                    <a:pt x="1640" y="1289"/>
                  </a:lnTo>
                  <a:lnTo>
                    <a:pt x="1639" y="1295"/>
                  </a:lnTo>
                  <a:lnTo>
                    <a:pt x="1638" y="1302"/>
                  </a:lnTo>
                  <a:lnTo>
                    <a:pt x="1636" y="1309"/>
                  </a:lnTo>
                  <a:lnTo>
                    <a:pt x="1632" y="1317"/>
                  </a:lnTo>
                  <a:lnTo>
                    <a:pt x="1627" y="1325"/>
                  </a:lnTo>
                  <a:lnTo>
                    <a:pt x="1620" y="1333"/>
                  </a:lnTo>
                  <a:lnTo>
                    <a:pt x="1611" y="1342"/>
                  </a:lnTo>
                  <a:lnTo>
                    <a:pt x="1602" y="1350"/>
                  </a:lnTo>
                  <a:lnTo>
                    <a:pt x="1594" y="1357"/>
                  </a:lnTo>
                  <a:lnTo>
                    <a:pt x="1586" y="1362"/>
                  </a:lnTo>
                  <a:lnTo>
                    <a:pt x="1579" y="1365"/>
                  </a:lnTo>
                  <a:lnTo>
                    <a:pt x="1572" y="1368"/>
                  </a:lnTo>
                  <a:lnTo>
                    <a:pt x="1565" y="1369"/>
                  </a:lnTo>
                  <a:lnTo>
                    <a:pt x="1559" y="1370"/>
                  </a:lnTo>
                  <a:lnTo>
                    <a:pt x="1553" y="1369"/>
                  </a:lnTo>
                  <a:lnTo>
                    <a:pt x="1547" y="1367"/>
                  </a:lnTo>
                  <a:lnTo>
                    <a:pt x="1542" y="1365"/>
                  </a:lnTo>
                  <a:lnTo>
                    <a:pt x="1537" y="1362"/>
                  </a:lnTo>
                  <a:lnTo>
                    <a:pt x="1532" y="1359"/>
                  </a:lnTo>
                  <a:lnTo>
                    <a:pt x="1522" y="1351"/>
                  </a:lnTo>
                  <a:lnTo>
                    <a:pt x="1513" y="1342"/>
                  </a:lnTo>
                  <a:lnTo>
                    <a:pt x="1611" y="1243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412" name="Freeform 300">
              <a:extLst>
                <a:ext uri="{FF2B5EF4-FFF2-40B4-BE49-F238E27FC236}">
                  <a16:creationId xmlns:a16="http://schemas.microsoft.com/office/drawing/2014/main" id="{D71F168B-F9FE-5609-7EB0-9CE022ABE6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7" y="2713"/>
              <a:ext cx="85" cy="75"/>
            </a:xfrm>
            <a:custGeom>
              <a:avLst/>
              <a:gdLst>
                <a:gd name="T0" fmla="*/ 0 w 1273"/>
                <a:gd name="T1" fmla="*/ 57 h 1137"/>
                <a:gd name="T2" fmla="*/ 5 w 1273"/>
                <a:gd name="T3" fmla="*/ 35 h 1137"/>
                <a:gd name="T4" fmla="*/ 26 w 1273"/>
                <a:gd name="T5" fmla="*/ 15 h 1137"/>
                <a:gd name="T6" fmla="*/ 69 w 1273"/>
                <a:gd name="T7" fmla="*/ 2 h 1137"/>
                <a:gd name="T8" fmla="*/ 104 w 1273"/>
                <a:gd name="T9" fmla="*/ 2 h 1137"/>
                <a:gd name="T10" fmla="*/ 124 w 1273"/>
                <a:gd name="T11" fmla="*/ 14 h 1137"/>
                <a:gd name="T12" fmla="*/ 138 w 1273"/>
                <a:gd name="T13" fmla="*/ 42 h 1137"/>
                <a:gd name="T14" fmla="*/ 144 w 1273"/>
                <a:gd name="T15" fmla="*/ 66 h 1137"/>
                <a:gd name="T16" fmla="*/ 164 w 1273"/>
                <a:gd name="T17" fmla="*/ 110 h 1137"/>
                <a:gd name="T18" fmla="*/ 193 w 1273"/>
                <a:gd name="T19" fmla="*/ 148 h 1137"/>
                <a:gd name="T20" fmla="*/ 240 w 1273"/>
                <a:gd name="T21" fmla="*/ 188 h 1137"/>
                <a:gd name="T22" fmla="*/ 159 w 1273"/>
                <a:gd name="T23" fmla="*/ 300 h 1137"/>
                <a:gd name="T24" fmla="*/ 100 w 1273"/>
                <a:gd name="T25" fmla="*/ 251 h 1137"/>
                <a:gd name="T26" fmla="*/ 52 w 1273"/>
                <a:gd name="T27" fmla="*/ 193 h 1137"/>
                <a:gd name="T28" fmla="*/ 18 w 1273"/>
                <a:gd name="T29" fmla="*/ 125 h 1137"/>
                <a:gd name="T30" fmla="*/ 262 w 1273"/>
                <a:gd name="T31" fmla="*/ 203 h 1137"/>
                <a:gd name="T32" fmla="*/ 324 w 1273"/>
                <a:gd name="T33" fmla="*/ 233 h 1137"/>
                <a:gd name="T34" fmla="*/ 389 w 1273"/>
                <a:gd name="T35" fmla="*/ 255 h 1137"/>
                <a:gd name="T36" fmla="*/ 457 w 1273"/>
                <a:gd name="T37" fmla="*/ 268 h 1137"/>
                <a:gd name="T38" fmla="*/ 523 w 1273"/>
                <a:gd name="T39" fmla="*/ 272 h 1137"/>
                <a:gd name="T40" fmla="*/ 461 w 1273"/>
                <a:gd name="T41" fmla="*/ 408 h 1137"/>
                <a:gd name="T42" fmla="*/ 375 w 1273"/>
                <a:gd name="T43" fmla="*/ 394 h 1137"/>
                <a:gd name="T44" fmla="*/ 290 w 1273"/>
                <a:gd name="T45" fmla="*/ 368 h 1137"/>
                <a:gd name="T46" fmla="*/ 210 w 1273"/>
                <a:gd name="T47" fmla="*/ 333 h 1137"/>
                <a:gd name="T48" fmla="*/ 537 w 1273"/>
                <a:gd name="T49" fmla="*/ 273 h 1137"/>
                <a:gd name="T50" fmla="*/ 593 w 1273"/>
                <a:gd name="T51" fmla="*/ 290 h 1137"/>
                <a:gd name="T52" fmla="*/ 550 w 1273"/>
                <a:gd name="T53" fmla="*/ 425 h 1137"/>
                <a:gd name="T54" fmla="*/ 523 w 1273"/>
                <a:gd name="T55" fmla="*/ 411 h 1137"/>
                <a:gd name="T56" fmla="*/ 671 w 1273"/>
                <a:gd name="T57" fmla="*/ 347 h 1137"/>
                <a:gd name="T58" fmla="*/ 593 w 1273"/>
                <a:gd name="T59" fmla="*/ 465 h 1137"/>
                <a:gd name="T60" fmla="*/ 632 w 1273"/>
                <a:gd name="T61" fmla="*/ 315 h 1137"/>
                <a:gd name="T62" fmla="*/ 658 w 1273"/>
                <a:gd name="T63" fmla="*/ 432 h 1137"/>
                <a:gd name="T64" fmla="*/ 769 w 1273"/>
                <a:gd name="T65" fmla="*/ 497 h 1137"/>
                <a:gd name="T66" fmla="*/ 874 w 1273"/>
                <a:gd name="T67" fmla="*/ 675 h 1137"/>
                <a:gd name="T68" fmla="*/ 807 w 1273"/>
                <a:gd name="T69" fmla="*/ 819 h 1137"/>
                <a:gd name="T70" fmla="*/ 731 w 1273"/>
                <a:gd name="T71" fmla="*/ 709 h 1137"/>
                <a:gd name="T72" fmla="*/ 622 w 1273"/>
                <a:gd name="T73" fmla="*/ 514 h 1137"/>
                <a:gd name="T74" fmla="*/ 947 w 1273"/>
                <a:gd name="T75" fmla="*/ 772 h 1137"/>
                <a:gd name="T76" fmla="*/ 1010 w 1273"/>
                <a:gd name="T77" fmla="*/ 842 h 1137"/>
                <a:gd name="T78" fmla="*/ 1082 w 1273"/>
                <a:gd name="T79" fmla="*/ 907 h 1137"/>
                <a:gd name="T80" fmla="*/ 1162 w 1273"/>
                <a:gd name="T81" fmla="*/ 962 h 1137"/>
                <a:gd name="T82" fmla="*/ 1167 w 1273"/>
                <a:gd name="T83" fmla="*/ 1124 h 1137"/>
                <a:gd name="T84" fmla="*/ 1065 w 1273"/>
                <a:gd name="T85" fmla="*/ 1065 h 1137"/>
                <a:gd name="T86" fmla="*/ 975 w 1273"/>
                <a:gd name="T87" fmla="*/ 998 h 1137"/>
                <a:gd name="T88" fmla="*/ 894 w 1273"/>
                <a:gd name="T89" fmla="*/ 923 h 1137"/>
                <a:gd name="T90" fmla="*/ 823 w 1273"/>
                <a:gd name="T91" fmla="*/ 840 h 1137"/>
                <a:gd name="T92" fmla="*/ 1251 w 1273"/>
                <a:gd name="T93" fmla="*/ 1012 h 1137"/>
                <a:gd name="T94" fmla="*/ 1268 w 1273"/>
                <a:gd name="T95" fmla="*/ 1029 h 1137"/>
                <a:gd name="T96" fmla="*/ 1273 w 1273"/>
                <a:gd name="T97" fmla="*/ 1054 h 1137"/>
                <a:gd name="T98" fmla="*/ 1261 w 1273"/>
                <a:gd name="T99" fmla="*/ 1093 h 1137"/>
                <a:gd name="T100" fmla="*/ 1237 w 1273"/>
                <a:gd name="T101" fmla="*/ 1126 h 1137"/>
                <a:gd name="T102" fmla="*/ 1214 w 1273"/>
                <a:gd name="T103" fmla="*/ 1137 h 1137"/>
                <a:gd name="T104" fmla="*/ 1190 w 1273"/>
                <a:gd name="T105" fmla="*/ 1134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73" h="1137">
                  <a:moveTo>
                    <a:pt x="6" y="89"/>
                  </a:moveTo>
                  <a:lnTo>
                    <a:pt x="3" y="76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1" y="46"/>
                  </a:lnTo>
                  <a:lnTo>
                    <a:pt x="2" y="40"/>
                  </a:lnTo>
                  <a:lnTo>
                    <a:pt x="5" y="35"/>
                  </a:lnTo>
                  <a:lnTo>
                    <a:pt x="9" y="30"/>
                  </a:lnTo>
                  <a:lnTo>
                    <a:pt x="14" y="25"/>
                  </a:lnTo>
                  <a:lnTo>
                    <a:pt x="19" y="20"/>
                  </a:lnTo>
                  <a:lnTo>
                    <a:pt x="26" y="15"/>
                  </a:lnTo>
                  <a:lnTo>
                    <a:pt x="35" y="11"/>
                  </a:lnTo>
                  <a:lnTo>
                    <a:pt x="45" y="7"/>
                  </a:lnTo>
                  <a:lnTo>
                    <a:pt x="56" y="4"/>
                  </a:lnTo>
                  <a:lnTo>
                    <a:pt x="69" y="2"/>
                  </a:lnTo>
                  <a:lnTo>
                    <a:pt x="79" y="0"/>
                  </a:lnTo>
                  <a:lnTo>
                    <a:pt x="89" y="0"/>
                  </a:lnTo>
                  <a:lnTo>
                    <a:pt x="97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20" y="10"/>
                  </a:lnTo>
                  <a:lnTo>
                    <a:pt x="124" y="14"/>
                  </a:lnTo>
                  <a:lnTo>
                    <a:pt x="127" y="20"/>
                  </a:lnTo>
                  <a:lnTo>
                    <a:pt x="131" y="25"/>
                  </a:lnTo>
                  <a:lnTo>
                    <a:pt x="134" y="31"/>
                  </a:lnTo>
                  <a:lnTo>
                    <a:pt x="138" y="42"/>
                  </a:lnTo>
                  <a:lnTo>
                    <a:pt x="141" y="55"/>
                  </a:lnTo>
                  <a:lnTo>
                    <a:pt x="6" y="89"/>
                  </a:lnTo>
                  <a:close/>
                  <a:moveTo>
                    <a:pt x="141" y="55"/>
                  </a:moveTo>
                  <a:lnTo>
                    <a:pt x="144" y="66"/>
                  </a:lnTo>
                  <a:lnTo>
                    <a:pt x="148" y="78"/>
                  </a:lnTo>
                  <a:lnTo>
                    <a:pt x="152" y="89"/>
                  </a:lnTo>
                  <a:lnTo>
                    <a:pt x="158" y="100"/>
                  </a:lnTo>
                  <a:lnTo>
                    <a:pt x="164" y="110"/>
                  </a:lnTo>
                  <a:lnTo>
                    <a:pt x="170" y="120"/>
                  </a:lnTo>
                  <a:lnTo>
                    <a:pt x="177" y="129"/>
                  </a:lnTo>
                  <a:lnTo>
                    <a:pt x="184" y="139"/>
                  </a:lnTo>
                  <a:lnTo>
                    <a:pt x="193" y="148"/>
                  </a:lnTo>
                  <a:lnTo>
                    <a:pt x="202" y="157"/>
                  </a:lnTo>
                  <a:lnTo>
                    <a:pt x="211" y="165"/>
                  </a:lnTo>
                  <a:lnTo>
                    <a:pt x="220" y="173"/>
                  </a:lnTo>
                  <a:lnTo>
                    <a:pt x="240" y="188"/>
                  </a:lnTo>
                  <a:lnTo>
                    <a:pt x="262" y="203"/>
                  </a:lnTo>
                  <a:lnTo>
                    <a:pt x="192" y="322"/>
                  </a:lnTo>
                  <a:lnTo>
                    <a:pt x="174" y="311"/>
                  </a:lnTo>
                  <a:lnTo>
                    <a:pt x="159" y="300"/>
                  </a:lnTo>
                  <a:lnTo>
                    <a:pt x="143" y="289"/>
                  </a:lnTo>
                  <a:lnTo>
                    <a:pt x="129" y="277"/>
                  </a:lnTo>
                  <a:lnTo>
                    <a:pt x="113" y="265"/>
                  </a:lnTo>
                  <a:lnTo>
                    <a:pt x="100" y="251"/>
                  </a:lnTo>
                  <a:lnTo>
                    <a:pt x="87" y="237"/>
                  </a:lnTo>
                  <a:lnTo>
                    <a:pt x="75" y="223"/>
                  </a:lnTo>
                  <a:lnTo>
                    <a:pt x="63" y="209"/>
                  </a:lnTo>
                  <a:lnTo>
                    <a:pt x="52" y="193"/>
                  </a:lnTo>
                  <a:lnTo>
                    <a:pt x="42" y="177"/>
                  </a:lnTo>
                  <a:lnTo>
                    <a:pt x="33" y="161"/>
                  </a:lnTo>
                  <a:lnTo>
                    <a:pt x="25" y="144"/>
                  </a:lnTo>
                  <a:lnTo>
                    <a:pt x="18" y="125"/>
                  </a:lnTo>
                  <a:lnTo>
                    <a:pt x="12" y="107"/>
                  </a:lnTo>
                  <a:lnTo>
                    <a:pt x="6" y="89"/>
                  </a:lnTo>
                  <a:lnTo>
                    <a:pt x="141" y="55"/>
                  </a:lnTo>
                  <a:close/>
                  <a:moveTo>
                    <a:pt x="262" y="203"/>
                  </a:moveTo>
                  <a:lnTo>
                    <a:pt x="277" y="212"/>
                  </a:lnTo>
                  <a:lnTo>
                    <a:pt x="292" y="219"/>
                  </a:lnTo>
                  <a:lnTo>
                    <a:pt x="308" y="226"/>
                  </a:lnTo>
                  <a:lnTo>
                    <a:pt x="324" y="233"/>
                  </a:lnTo>
                  <a:lnTo>
                    <a:pt x="339" y="239"/>
                  </a:lnTo>
                  <a:lnTo>
                    <a:pt x="356" y="245"/>
                  </a:lnTo>
                  <a:lnTo>
                    <a:pt x="373" y="250"/>
                  </a:lnTo>
                  <a:lnTo>
                    <a:pt x="389" y="255"/>
                  </a:lnTo>
                  <a:lnTo>
                    <a:pt x="406" y="259"/>
                  </a:lnTo>
                  <a:lnTo>
                    <a:pt x="423" y="263"/>
                  </a:lnTo>
                  <a:lnTo>
                    <a:pt x="440" y="266"/>
                  </a:lnTo>
                  <a:lnTo>
                    <a:pt x="457" y="268"/>
                  </a:lnTo>
                  <a:lnTo>
                    <a:pt x="473" y="270"/>
                  </a:lnTo>
                  <a:lnTo>
                    <a:pt x="491" y="271"/>
                  </a:lnTo>
                  <a:lnTo>
                    <a:pt x="507" y="272"/>
                  </a:lnTo>
                  <a:lnTo>
                    <a:pt x="523" y="272"/>
                  </a:lnTo>
                  <a:lnTo>
                    <a:pt x="523" y="411"/>
                  </a:lnTo>
                  <a:lnTo>
                    <a:pt x="503" y="411"/>
                  </a:lnTo>
                  <a:lnTo>
                    <a:pt x="481" y="410"/>
                  </a:lnTo>
                  <a:lnTo>
                    <a:pt x="461" y="408"/>
                  </a:lnTo>
                  <a:lnTo>
                    <a:pt x="440" y="405"/>
                  </a:lnTo>
                  <a:lnTo>
                    <a:pt x="418" y="402"/>
                  </a:lnTo>
                  <a:lnTo>
                    <a:pt x="397" y="399"/>
                  </a:lnTo>
                  <a:lnTo>
                    <a:pt x="375" y="394"/>
                  </a:lnTo>
                  <a:lnTo>
                    <a:pt x="353" y="389"/>
                  </a:lnTo>
                  <a:lnTo>
                    <a:pt x="332" y="383"/>
                  </a:lnTo>
                  <a:lnTo>
                    <a:pt x="312" y="377"/>
                  </a:lnTo>
                  <a:lnTo>
                    <a:pt x="290" y="368"/>
                  </a:lnTo>
                  <a:lnTo>
                    <a:pt x="270" y="361"/>
                  </a:lnTo>
                  <a:lnTo>
                    <a:pt x="250" y="352"/>
                  </a:lnTo>
                  <a:lnTo>
                    <a:pt x="229" y="343"/>
                  </a:lnTo>
                  <a:lnTo>
                    <a:pt x="210" y="333"/>
                  </a:lnTo>
                  <a:lnTo>
                    <a:pt x="192" y="322"/>
                  </a:lnTo>
                  <a:lnTo>
                    <a:pt x="262" y="203"/>
                  </a:lnTo>
                  <a:close/>
                  <a:moveTo>
                    <a:pt x="523" y="272"/>
                  </a:moveTo>
                  <a:lnTo>
                    <a:pt x="537" y="273"/>
                  </a:lnTo>
                  <a:lnTo>
                    <a:pt x="553" y="275"/>
                  </a:lnTo>
                  <a:lnTo>
                    <a:pt x="566" y="279"/>
                  </a:lnTo>
                  <a:lnTo>
                    <a:pt x="580" y="284"/>
                  </a:lnTo>
                  <a:lnTo>
                    <a:pt x="593" y="290"/>
                  </a:lnTo>
                  <a:lnTo>
                    <a:pt x="607" y="297"/>
                  </a:lnTo>
                  <a:lnTo>
                    <a:pt x="620" y="305"/>
                  </a:lnTo>
                  <a:lnTo>
                    <a:pt x="632" y="315"/>
                  </a:lnTo>
                  <a:lnTo>
                    <a:pt x="550" y="425"/>
                  </a:lnTo>
                  <a:lnTo>
                    <a:pt x="541" y="419"/>
                  </a:lnTo>
                  <a:lnTo>
                    <a:pt x="534" y="415"/>
                  </a:lnTo>
                  <a:lnTo>
                    <a:pt x="528" y="412"/>
                  </a:lnTo>
                  <a:lnTo>
                    <a:pt x="523" y="411"/>
                  </a:lnTo>
                  <a:lnTo>
                    <a:pt x="523" y="272"/>
                  </a:lnTo>
                  <a:close/>
                  <a:moveTo>
                    <a:pt x="632" y="315"/>
                  </a:moveTo>
                  <a:lnTo>
                    <a:pt x="652" y="330"/>
                  </a:lnTo>
                  <a:lnTo>
                    <a:pt x="671" y="347"/>
                  </a:lnTo>
                  <a:lnTo>
                    <a:pt x="689" y="364"/>
                  </a:lnTo>
                  <a:lnTo>
                    <a:pt x="707" y="383"/>
                  </a:lnTo>
                  <a:lnTo>
                    <a:pt x="610" y="480"/>
                  </a:lnTo>
                  <a:lnTo>
                    <a:pt x="593" y="465"/>
                  </a:lnTo>
                  <a:lnTo>
                    <a:pt x="578" y="450"/>
                  </a:lnTo>
                  <a:lnTo>
                    <a:pt x="564" y="437"/>
                  </a:lnTo>
                  <a:lnTo>
                    <a:pt x="550" y="425"/>
                  </a:lnTo>
                  <a:lnTo>
                    <a:pt x="632" y="315"/>
                  </a:lnTo>
                  <a:close/>
                  <a:moveTo>
                    <a:pt x="707" y="383"/>
                  </a:moveTo>
                  <a:lnTo>
                    <a:pt x="714" y="392"/>
                  </a:lnTo>
                  <a:lnTo>
                    <a:pt x="720" y="401"/>
                  </a:lnTo>
                  <a:lnTo>
                    <a:pt x="658" y="432"/>
                  </a:lnTo>
                  <a:lnTo>
                    <a:pt x="707" y="383"/>
                  </a:lnTo>
                  <a:close/>
                  <a:moveTo>
                    <a:pt x="720" y="401"/>
                  </a:moveTo>
                  <a:lnTo>
                    <a:pt x="745" y="450"/>
                  </a:lnTo>
                  <a:lnTo>
                    <a:pt x="769" y="497"/>
                  </a:lnTo>
                  <a:lnTo>
                    <a:pt x="795" y="543"/>
                  </a:lnTo>
                  <a:lnTo>
                    <a:pt x="820" y="588"/>
                  </a:lnTo>
                  <a:lnTo>
                    <a:pt x="847" y="632"/>
                  </a:lnTo>
                  <a:lnTo>
                    <a:pt x="874" y="675"/>
                  </a:lnTo>
                  <a:lnTo>
                    <a:pt x="903" y="715"/>
                  </a:lnTo>
                  <a:lnTo>
                    <a:pt x="932" y="754"/>
                  </a:lnTo>
                  <a:lnTo>
                    <a:pt x="823" y="840"/>
                  </a:lnTo>
                  <a:lnTo>
                    <a:pt x="807" y="819"/>
                  </a:lnTo>
                  <a:lnTo>
                    <a:pt x="791" y="798"/>
                  </a:lnTo>
                  <a:lnTo>
                    <a:pt x="775" y="776"/>
                  </a:lnTo>
                  <a:lnTo>
                    <a:pt x="760" y="754"/>
                  </a:lnTo>
                  <a:lnTo>
                    <a:pt x="731" y="709"/>
                  </a:lnTo>
                  <a:lnTo>
                    <a:pt x="703" y="662"/>
                  </a:lnTo>
                  <a:lnTo>
                    <a:pt x="676" y="614"/>
                  </a:lnTo>
                  <a:lnTo>
                    <a:pt x="648" y="565"/>
                  </a:lnTo>
                  <a:lnTo>
                    <a:pt x="622" y="514"/>
                  </a:lnTo>
                  <a:lnTo>
                    <a:pt x="596" y="463"/>
                  </a:lnTo>
                  <a:lnTo>
                    <a:pt x="720" y="401"/>
                  </a:lnTo>
                  <a:close/>
                  <a:moveTo>
                    <a:pt x="932" y="754"/>
                  </a:moveTo>
                  <a:lnTo>
                    <a:pt x="947" y="772"/>
                  </a:lnTo>
                  <a:lnTo>
                    <a:pt x="963" y="791"/>
                  </a:lnTo>
                  <a:lnTo>
                    <a:pt x="978" y="809"/>
                  </a:lnTo>
                  <a:lnTo>
                    <a:pt x="994" y="826"/>
                  </a:lnTo>
                  <a:lnTo>
                    <a:pt x="1010" y="842"/>
                  </a:lnTo>
                  <a:lnTo>
                    <a:pt x="1028" y="860"/>
                  </a:lnTo>
                  <a:lnTo>
                    <a:pt x="1045" y="875"/>
                  </a:lnTo>
                  <a:lnTo>
                    <a:pt x="1063" y="891"/>
                  </a:lnTo>
                  <a:lnTo>
                    <a:pt x="1082" y="907"/>
                  </a:lnTo>
                  <a:lnTo>
                    <a:pt x="1101" y="921"/>
                  </a:lnTo>
                  <a:lnTo>
                    <a:pt x="1121" y="935"/>
                  </a:lnTo>
                  <a:lnTo>
                    <a:pt x="1142" y="949"/>
                  </a:lnTo>
                  <a:lnTo>
                    <a:pt x="1162" y="962"/>
                  </a:lnTo>
                  <a:lnTo>
                    <a:pt x="1184" y="976"/>
                  </a:lnTo>
                  <a:lnTo>
                    <a:pt x="1207" y="988"/>
                  </a:lnTo>
                  <a:lnTo>
                    <a:pt x="1229" y="1000"/>
                  </a:lnTo>
                  <a:lnTo>
                    <a:pt x="1167" y="1124"/>
                  </a:lnTo>
                  <a:lnTo>
                    <a:pt x="1141" y="1110"/>
                  </a:lnTo>
                  <a:lnTo>
                    <a:pt x="1114" y="1096"/>
                  </a:lnTo>
                  <a:lnTo>
                    <a:pt x="1090" y="1080"/>
                  </a:lnTo>
                  <a:lnTo>
                    <a:pt x="1065" y="1065"/>
                  </a:lnTo>
                  <a:lnTo>
                    <a:pt x="1041" y="1049"/>
                  </a:lnTo>
                  <a:lnTo>
                    <a:pt x="1018" y="1033"/>
                  </a:lnTo>
                  <a:lnTo>
                    <a:pt x="996" y="1015"/>
                  </a:lnTo>
                  <a:lnTo>
                    <a:pt x="975" y="998"/>
                  </a:lnTo>
                  <a:lnTo>
                    <a:pt x="953" y="980"/>
                  </a:lnTo>
                  <a:lnTo>
                    <a:pt x="933" y="961"/>
                  </a:lnTo>
                  <a:lnTo>
                    <a:pt x="914" y="942"/>
                  </a:lnTo>
                  <a:lnTo>
                    <a:pt x="894" y="923"/>
                  </a:lnTo>
                  <a:lnTo>
                    <a:pt x="876" y="902"/>
                  </a:lnTo>
                  <a:lnTo>
                    <a:pt x="858" y="882"/>
                  </a:lnTo>
                  <a:lnTo>
                    <a:pt x="840" y="862"/>
                  </a:lnTo>
                  <a:lnTo>
                    <a:pt x="823" y="840"/>
                  </a:lnTo>
                  <a:lnTo>
                    <a:pt x="932" y="754"/>
                  </a:lnTo>
                  <a:close/>
                  <a:moveTo>
                    <a:pt x="1229" y="1000"/>
                  </a:moveTo>
                  <a:lnTo>
                    <a:pt x="1241" y="1005"/>
                  </a:lnTo>
                  <a:lnTo>
                    <a:pt x="1251" y="1012"/>
                  </a:lnTo>
                  <a:lnTo>
                    <a:pt x="1256" y="1015"/>
                  </a:lnTo>
                  <a:lnTo>
                    <a:pt x="1261" y="1019"/>
                  </a:lnTo>
                  <a:lnTo>
                    <a:pt x="1265" y="1024"/>
                  </a:lnTo>
                  <a:lnTo>
                    <a:pt x="1268" y="1029"/>
                  </a:lnTo>
                  <a:lnTo>
                    <a:pt x="1271" y="1035"/>
                  </a:lnTo>
                  <a:lnTo>
                    <a:pt x="1273" y="1040"/>
                  </a:lnTo>
                  <a:lnTo>
                    <a:pt x="1273" y="1047"/>
                  </a:lnTo>
                  <a:lnTo>
                    <a:pt x="1273" y="1054"/>
                  </a:lnTo>
                  <a:lnTo>
                    <a:pt x="1272" y="1062"/>
                  </a:lnTo>
                  <a:lnTo>
                    <a:pt x="1270" y="1071"/>
                  </a:lnTo>
                  <a:lnTo>
                    <a:pt x="1266" y="1082"/>
                  </a:lnTo>
                  <a:lnTo>
                    <a:pt x="1261" y="1093"/>
                  </a:lnTo>
                  <a:lnTo>
                    <a:pt x="1254" y="1104"/>
                  </a:lnTo>
                  <a:lnTo>
                    <a:pt x="1248" y="1113"/>
                  </a:lnTo>
                  <a:lnTo>
                    <a:pt x="1243" y="1120"/>
                  </a:lnTo>
                  <a:lnTo>
                    <a:pt x="1237" y="1126"/>
                  </a:lnTo>
                  <a:lnTo>
                    <a:pt x="1231" y="1130"/>
                  </a:lnTo>
                  <a:lnTo>
                    <a:pt x="1226" y="1134"/>
                  </a:lnTo>
                  <a:lnTo>
                    <a:pt x="1220" y="1136"/>
                  </a:lnTo>
                  <a:lnTo>
                    <a:pt x="1214" y="1137"/>
                  </a:lnTo>
                  <a:lnTo>
                    <a:pt x="1208" y="1137"/>
                  </a:lnTo>
                  <a:lnTo>
                    <a:pt x="1203" y="1137"/>
                  </a:lnTo>
                  <a:lnTo>
                    <a:pt x="1196" y="1136"/>
                  </a:lnTo>
                  <a:lnTo>
                    <a:pt x="1190" y="1134"/>
                  </a:lnTo>
                  <a:lnTo>
                    <a:pt x="1179" y="1129"/>
                  </a:lnTo>
                  <a:lnTo>
                    <a:pt x="1167" y="1124"/>
                  </a:lnTo>
                  <a:lnTo>
                    <a:pt x="1229" y="100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34" name="Group 2">
            <a:extLst>
              <a:ext uri="{FF2B5EF4-FFF2-40B4-BE49-F238E27FC236}">
                <a16:creationId xmlns:a16="http://schemas.microsoft.com/office/drawing/2014/main" id="{9420C58E-C653-F695-6B83-B44D8D3F650C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35235" name="Rectangle 3">
              <a:extLst>
                <a:ext uri="{FF2B5EF4-FFF2-40B4-BE49-F238E27FC236}">
                  <a16:creationId xmlns:a16="http://schemas.microsoft.com/office/drawing/2014/main" id="{06599279-A33F-1F58-4BBA-8EB8A5ADF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5236" name="Rectangle 4">
              <a:extLst>
                <a:ext uri="{FF2B5EF4-FFF2-40B4-BE49-F238E27FC236}">
                  <a16:creationId xmlns:a16="http://schemas.microsoft.com/office/drawing/2014/main" id="{9F5A1EC6-D838-5BAF-EBF6-211CAB6FE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5237" name="Freeform 5">
              <a:extLst>
                <a:ext uri="{FF2B5EF4-FFF2-40B4-BE49-F238E27FC236}">
                  <a16:creationId xmlns:a16="http://schemas.microsoft.com/office/drawing/2014/main" id="{CE5F6AEA-7F43-67CD-5BD2-76C845B38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5238" name="Freeform 6">
              <a:extLst>
                <a:ext uri="{FF2B5EF4-FFF2-40B4-BE49-F238E27FC236}">
                  <a16:creationId xmlns:a16="http://schemas.microsoft.com/office/drawing/2014/main" id="{8AB720CE-0002-AB86-5F09-C3D80CEF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5239" name="Freeform 7">
              <a:extLst>
                <a:ext uri="{FF2B5EF4-FFF2-40B4-BE49-F238E27FC236}">
                  <a16:creationId xmlns:a16="http://schemas.microsoft.com/office/drawing/2014/main" id="{88651E59-EB5B-F6C5-8E94-9451CF41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5240" name="Freeform 8">
              <a:extLst>
                <a:ext uri="{FF2B5EF4-FFF2-40B4-BE49-F238E27FC236}">
                  <a16:creationId xmlns:a16="http://schemas.microsoft.com/office/drawing/2014/main" id="{10E5E0C0-DA8D-3591-F8CC-901E7769A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5241" name="Freeform 9">
              <a:extLst>
                <a:ext uri="{FF2B5EF4-FFF2-40B4-BE49-F238E27FC236}">
                  <a16:creationId xmlns:a16="http://schemas.microsoft.com/office/drawing/2014/main" id="{14DC429C-1893-E8C1-387D-55E7768AE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5242" name="Freeform 10">
              <a:extLst>
                <a:ext uri="{FF2B5EF4-FFF2-40B4-BE49-F238E27FC236}">
                  <a16:creationId xmlns:a16="http://schemas.microsoft.com/office/drawing/2014/main" id="{365A6105-D273-8392-59F4-2874203E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5243" name="Freeform 11">
              <a:extLst>
                <a:ext uri="{FF2B5EF4-FFF2-40B4-BE49-F238E27FC236}">
                  <a16:creationId xmlns:a16="http://schemas.microsoft.com/office/drawing/2014/main" id="{5EB788BC-3430-5480-EAC7-306B0CCE5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5244" name="Freeform 12">
              <a:extLst>
                <a:ext uri="{FF2B5EF4-FFF2-40B4-BE49-F238E27FC236}">
                  <a16:creationId xmlns:a16="http://schemas.microsoft.com/office/drawing/2014/main" id="{CADC84AD-7CFF-14D2-DD3A-A25268694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5245" name="Rectangle 13">
            <a:extLst>
              <a:ext uri="{FF2B5EF4-FFF2-40B4-BE49-F238E27FC236}">
                <a16:creationId xmlns:a16="http://schemas.microsoft.com/office/drawing/2014/main" id="{4ADE484D-603B-730F-F3A8-B58DC3D54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Abrasion: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Regiones Anatómicas Afectadas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35246" name="Text Box 14">
            <a:extLst>
              <a:ext uri="{FF2B5EF4-FFF2-40B4-BE49-F238E27FC236}">
                <a16:creationId xmlns:a16="http://schemas.microsoft.com/office/drawing/2014/main" id="{3A06E942-5790-9C80-C69E-B92714C99A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35247" name="Picture 15">
            <a:extLst>
              <a:ext uri="{FF2B5EF4-FFF2-40B4-BE49-F238E27FC236}">
                <a16:creationId xmlns:a16="http://schemas.microsoft.com/office/drawing/2014/main" id="{9611C8B6-205F-2906-32E7-B53705D59B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5248" name="Picture 16">
            <a:extLst>
              <a:ext uri="{FF2B5EF4-FFF2-40B4-BE49-F238E27FC236}">
                <a16:creationId xmlns:a16="http://schemas.microsoft.com/office/drawing/2014/main" id="{D1721162-D6BA-5C4B-B966-8733C0532D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524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3E259C5-ABC3-0758-4B73-92FCDF05F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25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FB87F6A-3A5B-694F-908C-E41D28945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25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29279C8-BDAC-FB32-BA0D-7CBBF9190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25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7BBCAC5-C007-1DD2-DFD7-E133EB0118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25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426297AF-4894-5CA3-A421-5C30B5A66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25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B68F8FD-225C-A19A-1AF3-9548D66A2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25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2B35ED3-AA75-AACD-A0F1-A7022DA16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25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6525FC8-0587-BF4E-9B5E-F6007CC55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35257" name="Picture 25">
            <a:extLst>
              <a:ext uri="{FF2B5EF4-FFF2-40B4-BE49-F238E27FC236}">
                <a16:creationId xmlns:a16="http://schemas.microsoft.com/office/drawing/2014/main" id="{DB56D2E4-71E2-2D4A-D71D-8F50E6913D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2667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35258" name="Text Box 26">
            <a:extLst>
              <a:ext uri="{FF2B5EF4-FFF2-40B4-BE49-F238E27FC236}">
                <a16:creationId xmlns:a16="http://schemas.microsoft.com/office/drawing/2014/main" id="{77287E60-7870-AD5A-AED7-CA59E9438D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2667000"/>
            <a:ext cx="19812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Rodillas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35264" name="Picture 32">
            <a:extLst>
              <a:ext uri="{FF2B5EF4-FFF2-40B4-BE49-F238E27FC236}">
                <a16:creationId xmlns:a16="http://schemas.microsoft.com/office/drawing/2014/main" id="{626D0225-2F61-B395-949C-CE0553EACA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3733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35265" name="Text Box 33">
            <a:extLst>
              <a:ext uri="{FF2B5EF4-FFF2-40B4-BE49-F238E27FC236}">
                <a16:creationId xmlns:a16="http://schemas.microsoft.com/office/drawing/2014/main" id="{8B2DAE3C-0873-D39A-AC12-94B65F5EB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3733800"/>
            <a:ext cx="16002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Codos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35266" name="Picture 34">
            <a:extLst>
              <a:ext uri="{FF2B5EF4-FFF2-40B4-BE49-F238E27FC236}">
                <a16:creationId xmlns:a16="http://schemas.microsoft.com/office/drawing/2014/main" id="{4A18904E-4D25-FC7D-7CAF-022CB52633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4900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35267" name="Text Box 35">
            <a:extLst>
              <a:ext uri="{FF2B5EF4-FFF2-40B4-BE49-F238E27FC236}">
                <a16:creationId xmlns:a16="http://schemas.microsoft.com/office/drawing/2014/main" id="{63C84AF0-CE67-CFB1-B96D-C44423476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00613"/>
            <a:ext cx="44196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Palmas de las manos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35268" name="Picture 36">
            <a:extLst>
              <a:ext uri="{FF2B5EF4-FFF2-40B4-BE49-F238E27FC236}">
                <a16:creationId xmlns:a16="http://schemas.microsoft.com/office/drawing/2014/main" id="{30D0F166-B2C1-38A5-3E95-1A84C5B522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038" y="1752600"/>
            <a:ext cx="2976562" cy="458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1378" name="Group 2">
            <a:extLst>
              <a:ext uri="{FF2B5EF4-FFF2-40B4-BE49-F238E27FC236}">
                <a16:creationId xmlns:a16="http://schemas.microsoft.com/office/drawing/2014/main" id="{DDDDF555-8632-A677-E3BC-C5E78F79929C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41379" name="Rectangle 3">
              <a:extLst>
                <a:ext uri="{FF2B5EF4-FFF2-40B4-BE49-F238E27FC236}">
                  <a16:creationId xmlns:a16="http://schemas.microsoft.com/office/drawing/2014/main" id="{5073000A-EEBC-BF4C-8775-1E57FA8E6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80" name="Rectangle 4">
              <a:extLst>
                <a:ext uri="{FF2B5EF4-FFF2-40B4-BE49-F238E27FC236}">
                  <a16:creationId xmlns:a16="http://schemas.microsoft.com/office/drawing/2014/main" id="{34B5F937-50C2-BC5A-2D7C-A852D02A1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81" name="Freeform 5">
              <a:extLst>
                <a:ext uri="{FF2B5EF4-FFF2-40B4-BE49-F238E27FC236}">
                  <a16:creationId xmlns:a16="http://schemas.microsoft.com/office/drawing/2014/main" id="{E2B588E0-2079-A177-24D2-AC2D29B78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82" name="Freeform 6">
              <a:extLst>
                <a:ext uri="{FF2B5EF4-FFF2-40B4-BE49-F238E27FC236}">
                  <a16:creationId xmlns:a16="http://schemas.microsoft.com/office/drawing/2014/main" id="{D6F2E570-CC29-B973-1B0F-DA66AADA8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83" name="Freeform 7">
              <a:extLst>
                <a:ext uri="{FF2B5EF4-FFF2-40B4-BE49-F238E27FC236}">
                  <a16:creationId xmlns:a16="http://schemas.microsoft.com/office/drawing/2014/main" id="{B81F75D1-8B5A-977D-2595-A9A26795C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84" name="Freeform 8">
              <a:extLst>
                <a:ext uri="{FF2B5EF4-FFF2-40B4-BE49-F238E27FC236}">
                  <a16:creationId xmlns:a16="http://schemas.microsoft.com/office/drawing/2014/main" id="{A700AF5E-4A80-E69E-E653-BC11D9EB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85" name="Freeform 9">
              <a:extLst>
                <a:ext uri="{FF2B5EF4-FFF2-40B4-BE49-F238E27FC236}">
                  <a16:creationId xmlns:a16="http://schemas.microsoft.com/office/drawing/2014/main" id="{B8343BB9-F7FA-2845-5E55-B93D5C074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86" name="Freeform 10">
              <a:extLst>
                <a:ext uri="{FF2B5EF4-FFF2-40B4-BE49-F238E27FC236}">
                  <a16:creationId xmlns:a16="http://schemas.microsoft.com/office/drawing/2014/main" id="{1AF14E66-607F-7DA2-DEB4-4BD819BDB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87" name="Freeform 11">
              <a:extLst>
                <a:ext uri="{FF2B5EF4-FFF2-40B4-BE49-F238E27FC236}">
                  <a16:creationId xmlns:a16="http://schemas.microsoft.com/office/drawing/2014/main" id="{B254E1B4-F1AF-D6A1-0A70-BCD3525D4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88" name="Freeform 12">
              <a:extLst>
                <a:ext uri="{FF2B5EF4-FFF2-40B4-BE49-F238E27FC236}">
                  <a16:creationId xmlns:a16="http://schemas.microsoft.com/office/drawing/2014/main" id="{7E9A6422-5D0E-111D-EA9F-F76E92046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1389" name="Rectangle 13">
            <a:extLst>
              <a:ext uri="{FF2B5EF4-FFF2-40B4-BE49-F238E27FC236}">
                <a16:creationId xmlns:a16="http://schemas.microsoft.com/office/drawing/2014/main" id="{F702E754-BCCF-854E-0AA9-58F9A6815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Abrasiones: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41390" name="Text Box 14">
            <a:extLst>
              <a:ext uri="{FF2B5EF4-FFF2-40B4-BE49-F238E27FC236}">
                <a16:creationId xmlns:a16="http://schemas.microsoft.com/office/drawing/2014/main" id="{DB977E3D-89AF-ECF7-3F7F-64963C68AE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41391" name="Picture 15">
            <a:extLst>
              <a:ext uri="{FF2B5EF4-FFF2-40B4-BE49-F238E27FC236}">
                <a16:creationId xmlns:a16="http://schemas.microsoft.com/office/drawing/2014/main" id="{FEA26006-2283-6A3E-806D-B923262CEC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1392" name="Picture 16">
            <a:extLst>
              <a:ext uri="{FF2B5EF4-FFF2-40B4-BE49-F238E27FC236}">
                <a16:creationId xmlns:a16="http://schemas.microsoft.com/office/drawing/2014/main" id="{ECA1AE28-3399-71A0-ED03-B8D61BDB5C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139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AC4A1B4-0448-1066-2B67-73147B558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39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91C6A4EA-2518-680A-361F-48C66B274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39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800B43E-0E2F-FE1E-70EF-341802FFA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39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0B89D44-7835-6C75-DD61-232D1A9DF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39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85728EA-ABBD-DF09-4F3E-24C33D00C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39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FC36D9E8-27EB-FA19-F300-6E1B55720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39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4AED3080-72B5-AAB9-0B50-81D6DA4E6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40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2FEC7E6-C5B5-E037-5916-B0FCA5F3C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41401" name="Picture 25">
            <a:extLst>
              <a:ext uri="{FF2B5EF4-FFF2-40B4-BE49-F238E27FC236}">
                <a16:creationId xmlns:a16="http://schemas.microsoft.com/office/drawing/2014/main" id="{27828C7E-1293-C4B8-5E88-82CE0628F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1402" name="Text Box 26">
            <a:extLst>
              <a:ext uri="{FF2B5EF4-FFF2-40B4-BE49-F238E27FC236}">
                <a16:creationId xmlns:a16="http://schemas.microsoft.com/office/drawing/2014/main" id="{F6386852-9379-5A1B-CD32-8A0D76C785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8486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Controlar la hemorragia (no abundante)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41403" name="Picture 27">
            <a:extLst>
              <a:ext uri="{FF2B5EF4-FFF2-40B4-BE49-F238E27FC236}">
                <a16:creationId xmlns:a16="http://schemas.microsoft.com/office/drawing/2014/main" id="{AAE1D270-96CF-8F39-B75D-5048B68F5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4384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1404" name="Text Box 28">
            <a:extLst>
              <a:ext uri="{FF2B5EF4-FFF2-40B4-BE49-F238E27FC236}">
                <a16:creationId xmlns:a16="http://schemas.microsoft.com/office/drawing/2014/main" id="{E0928EE3-477B-9A9A-C976-11B562DCD5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4384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Lavar sus manos con agua y jabón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41405" name="Picture 29">
            <a:extLst>
              <a:ext uri="{FF2B5EF4-FFF2-40B4-BE49-F238E27FC236}">
                <a16:creationId xmlns:a16="http://schemas.microsoft.com/office/drawing/2014/main" id="{9BA2E8F2-DA84-0118-D04A-4BA473BE4F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5814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1406" name="Text Box 30">
            <a:extLst>
              <a:ext uri="{FF2B5EF4-FFF2-40B4-BE49-F238E27FC236}">
                <a16:creationId xmlns:a16="http://schemas.microsoft.com/office/drawing/2014/main" id="{9C4B62F1-76D6-4EBD-CCCC-53382CC2B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814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Exponga la herida: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41407" name="Picture 31">
            <a:extLst>
              <a:ext uri="{FF2B5EF4-FFF2-40B4-BE49-F238E27FC236}">
                <a16:creationId xmlns:a16="http://schemas.microsoft.com/office/drawing/2014/main" id="{A27956D2-7AB4-D405-E7EE-7B6C913426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995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1408" name="Text Box 32">
            <a:extLst>
              <a:ext uri="{FF2B5EF4-FFF2-40B4-BE49-F238E27FC236}">
                <a16:creationId xmlns:a16="http://schemas.microsoft.com/office/drawing/2014/main" id="{F05FE0A5-D486-B561-15A8-F49794D8B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9956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Colocar los guantes de látex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41411" name="Text Box 35">
            <a:extLst>
              <a:ext uri="{FF2B5EF4-FFF2-40B4-BE49-F238E27FC236}">
                <a16:creationId xmlns:a16="http://schemas.microsoft.com/office/drawing/2014/main" id="{44233150-E4B2-BA64-C122-7B7D31C8F3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114800"/>
            <a:ext cx="777240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000" i="1">
                <a:solidFill>
                  <a:schemeClr val="tx1"/>
                </a:solidFill>
                <a:effectLst/>
              </a:rPr>
              <a:t>Corte o desgarre la ropa por sus costuras</a:t>
            </a:r>
          </a:p>
        </p:txBody>
      </p:sp>
      <p:pic>
        <p:nvPicPr>
          <p:cNvPr id="741412" name="Picture 36">
            <a:extLst>
              <a:ext uri="{FF2B5EF4-FFF2-40B4-BE49-F238E27FC236}">
                <a16:creationId xmlns:a16="http://schemas.microsoft.com/office/drawing/2014/main" id="{6DB1E7B2-A0A5-306D-DA91-CB7FA8AF1F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6720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1413" name="Text Box 37">
            <a:extLst>
              <a:ext uri="{FF2B5EF4-FFF2-40B4-BE49-F238E27FC236}">
                <a16:creationId xmlns:a16="http://schemas.microsoft.com/office/drawing/2014/main" id="{33ED54FD-3361-EA84-45E3-754B1A447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6720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Eliminar materia extraña en superficie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41414" name="Picture 38">
            <a:extLst>
              <a:ext uri="{FF2B5EF4-FFF2-40B4-BE49-F238E27FC236}">
                <a16:creationId xmlns:a16="http://schemas.microsoft.com/office/drawing/2014/main" id="{C93490D9-1B91-F6C4-F0EC-9B3DCD106C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257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1415" name="Text Box 39">
            <a:extLst>
              <a:ext uri="{FF2B5EF4-FFF2-40B4-BE49-F238E27FC236}">
                <a16:creationId xmlns:a16="http://schemas.microsoft.com/office/drawing/2014/main" id="{7E21FF21-7A6B-006C-79CC-2C55F825A1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2578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Lavar herida con agua y jabón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41416" name="Picture 40">
            <a:extLst>
              <a:ext uri="{FF2B5EF4-FFF2-40B4-BE49-F238E27FC236}">
                <a16:creationId xmlns:a16="http://schemas.microsoft.com/office/drawing/2014/main" id="{C4A9C905-2F4B-6F40-ED51-95A33A2478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8150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1417" name="Text Box 41">
            <a:extLst>
              <a:ext uri="{FF2B5EF4-FFF2-40B4-BE49-F238E27FC236}">
                <a16:creationId xmlns:a16="http://schemas.microsoft.com/office/drawing/2014/main" id="{B2F37927-75C6-BA25-C789-6148AC9161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8150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Irrigue abrasión con agua corriente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41418" name="Text Box 42">
            <a:extLst>
              <a:ext uri="{FF2B5EF4-FFF2-40B4-BE49-F238E27FC236}">
                <a16:creationId xmlns:a16="http://schemas.microsoft.com/office/drawing/2014/main" id="{7B3D6C85-0DC1-8267-021D-7BAAFCB4D1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402" name="Group 2">
            <a:extLst>
              <a:ext uri="{FF2B5EF4-FFF2-40B4-BE49-F238E27FC236}">
                <a16:creationId xmlns:a16="http://schemas.microsoft.com/office/drawing/2014/main" id="{6BB92698-B9CA-E718-54ED-BBC947AA0F83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42403" name="Rectangle 3">
              <a:extLst>
                <a:ext uri="{FF2B5EF4-FFF2-40B4-BE49-F238E27FC236}">
                  <a16:creationId xmlns:a16="http://schemas.microsoft.com/office/drawing/2014/main" id="{2EA1C081-907F-2873-B216-DCF6D14C7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04" name="Rectangle 4">
              <a:extLst>
                <a:ext uri="{FF2B5EF4-FFF2-40B4-BE49-F238E27FC236}">
                  <a16:creationId xmlns:a16="http://schemas.microsoft.com/office/drawing/2014/main" id="{F30E9F38-DD29-F77C-4520-8A7476D09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05" name="Freeform 5">
              <a:extLst>
                <a:ext uri="{FF2B5EF4-FFF2-40B4-BE49-F238E27FC236}">
                  <a16:creationId xmlns:a16="http://schemas.microsoft.com/office/drawing/2014/main" id="{C890AB19-C35C-4E32-F881-2C9C6B890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06" name="Freeform 6">
              <a:extLst>
                <a:ext uri="{FF2B5EF4-FFF2-40B4-BE49-F238E27FC236}">
                  <a16:creationId xmlns:a16="http://schemas.microsoft.com/office/drawing/2014/main" id="{1B785D84-FA14-4761-90DD-EAAD29800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07" name="Freeform 7">
              <a:extLst>
                <a:ext uri="{FF2B5EF4-FFF2-40B4-BE49-F238E27FC236}">
                  <a16:creationId xmlns:a16="http://schemas.microsoft.com/office/drawing/2014/main" id="{9A42CD9C-F3A6-F92E-2558-86A7D6812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08" name="Freeform 8">
              <a:extLst>
                <a:ext uri="{FF2B5EF4-FFF2-40B4-BE49-F238E27FC236}">
                  <a16:creationId xmlns:a16="http://schemas.microsoft.com/office/drawing/2014/main" id="{7E323C4D-DC94-CCB1-ED9D-4542EA724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09" name="Freeform 9">
              <a:extLst>
                <a:ext uri="{FF2B5EF4-FFF2-40B4-BE49-F238E27FC236}">
                  <a16:creationId xmlns:a16="http://schemas.microsoft.com/office/drawing/2014/main" id="{D78D5D74-322E-ED81-A6DE-AF85912B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10" name="Freeform 10">
              <a:extLst>
                <a:ext uri="{FF2B5EF4-FFF2-40B4-BE49-F238E27FC236}">
                  <a16:creationId xmlns:a16="http://schemas.microsoft.com/office/drawing/2014/main" id="{DBF47E49-4800-114A-950F-13FD53992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11" name="Freeform 11">
              <a:extLst>
                <a:ext uri="{FF2B5EF4-FFF2-40B4-BE49-F238E27FC236}">
                  <a16:creationId xmlns:a16="http://schemas.microsoft.com/office/drawing/2014/main" id="{442B8434-0C2C-9047-C301-4301CABF7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12" name="Freeform 12">
              <a:extLst>
                <a:ext uri="{FF2B5EF4-FFF2-40B4-BE49-F238E27FC236}">
                  <a16:creationId xmlns:a16="http://schemas.microsoft.com/office/drawing/2014/main" id="{C9195D60-AC02-FA0B-D473-766BAEB48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2413" name="Rectangle 13">
            <a:extLst>
              <a:ext uri="{FF2B5EF4-FFF2-40B4-BE49-F238E27FC236}">
                <a16:creationId xmlns:a16="http://schemas.microsoft.com/office/drawing/2014/main" id="{AE3639C4-017F-FF6C-B7CC-FFA1A0B59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Abrasiones: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42414" name="Text Box 14">
            <a:extLst>
              <a:ext uri="{FF2B5EF4-FFF2-40B4-BE49-F238E27FC236}">
                <a16:creationId xmlns:a16="http://schemas.microsoft.com/office/drawing/2014/main" id="{2557E7ED-6D05-7927-BEB5-54A4D0414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42415" name="Picture 15">
            <a:extLst>
              <a:ext uri="{FF2B5EF4-FFF2-40B4-BE49-F238E27FC236}">
                <a16:creationId xmlns:a16="http://schemas.microsoft.com/office/drawing/2014/main" id="{59D7355D-532E-FAD9-42F3-2CD843746B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2416" name="Picture 16">
            <a:extLst>
              <a:ext uri="{FF2B5EF4-FFF2-40B4-BE49-F238E27FC236}">
                <a16:creationId xmlns:a16="http://schemas.microsoft.com/office/drawing/2014/main" id="{E24F3E66-5DCE-B274-988C-2FC5A9B25F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241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8E8539BE-E5AA-FCAD-59EA-3BB4E374A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41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2588EFA3-7F0B-1882-30F3-C9ECE8A0A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41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DBA441C-3FDF-1D0C-7597-20459EBEF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42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120E492-0486-32FC-4CBA-F318ECC16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42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AAB7C2E-B5A4-B59B-5678-8E990D0C5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42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B680C6B-0DC8-155B-EE55-586DFB1E7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42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8A5F53A-FED8-1631-AC36-28475D6EC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242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90743AF-8A62-3041-86BA-515384547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42425" name="Picture 25">
            <a:extLst>
              <a:ext uri="{FF2B5EF4-FFF2-40B4-BE49-F238E27FC236}">
                <a16:creationId xmlns:a16="http://schemas.microsoft.com/office/drawing/2014/main" id="{FD39E601-03F8-B897-46E7-7195E6ABA6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2426" name="Text Box 26">
            <a:extLst>
              <a:ext uri="{FF2B5EF4-FFF2-40B4-BE49-F238E27FC236}">
                <a16:creationId xmlns:a16="http://schemas.microsoft.com/office/drawing/2014/main" id="{EC38A2AD-AA7F-55CE-E299-16D8ADA7A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Evitar los antisépticos</a:t>
            </a:r>
            <a:endParaRPr kumimoji="0" lang="en-US" altLang="en-US" sz="31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42427" name="Picture 27">
            <a:extLst>
              <a:ext uri="{FF2B5EF4-FFF2-40B4-BE49-F238E27FC236}">
                <a16:creationId xmlns:a16="http://schemas.microsoft.com/office/drawing/2014/main" id="{9CCEC66C-647A-DED2-C181-75A3DE14F7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4384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2428" name="Text Box 28">
            <a:extLst>
              <a:ext uri="{FF2B5EF4-FFF2-40B4-BE49-F238E27FC236}">
                <a16:creationId xmlns:a16="http://schemas.microsoft.com/office/drawing/2014/main" id="{9BD5552E-70A8-D55E-518D-A273CA71C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4384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Cubrir con un apósito de gasa estéril: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42438" name="Picture 38">
            <a:extLst>
              <a:ext uri="{FF2B5EF4-FFF2-40B4-BE49-F238E27FC236}">
                <a16:creationId xmlns:a16="http://schemas.microsoft.com/office/drawing/2014/main" id="{5F171F4F-9A9E-CCCC-0043-90D0A9B3EA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4102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2439" name="Text Box 39">
            <a:extLst>
              <a:ext uri="{FF2B5EF4-FFF2-40B4-BE49-F238E27FC236}">
                <a16:creationId xmlns:a16="http://schemas.microsoft.com/office/drawing/2014/main" id="{92799FCA-616A-8389-B361-6266C6CC85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4102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Fijar el apósito con un vendaje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42440" name="Text Box 40">
            <a:extLst>
              <a:ext uri="{FF2B5EF4-FFF2-40B4-BE49-F238E27FC236}">
                <a16:creationId xmlns:a16="http://schemas.microsoft.com/office/drawing/2014/main" id="{F6ABC72E-7BF5-D15D-343C-D8D1F36A7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sp>
        <p:nvSpPr>
          <p:cNvPr id="742441" name="Text Box 41">
            <a:extLst>
              <a:ext uri="{FF2B5EF4-FFF2-40B4-BE49-F238E27FC236}">
                <a16:creationId xmlns:a16="http://schemas.microsoft.com/office/drawing/2014/main" id="{2847164A-973E-C1A2-0ACB-93109C928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5052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Cambiar el apósito con frecuencia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42442" name="Picture 42">
            <a:extLst>
              <a:ext uri="{FF2B5EF4-FFF2-40B4-BE49-F238E27FC236}">
                <a16:creationId xmlns:a16="http://schemas.microsoft.com/office/drawing/2014/main" id="{BC996312-5E95-82F8-D2FA-6EE0BDFF38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5369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2443" name="Text Box 43">
            <a:extLst>
              <a:ext uri="{FF2B5EF4-FFF2-40B4-BE49-F238E27FC236}">
                <a16:creationId xmlns:a16="http://schemas.microsoft.com/office/drawing/2014/main" id="{7B7B49D8-BD90-7DFD-AC8F-858FCF16AF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038600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Si se pega a la abrasión, emplear peróxido de hidrógeno para removerlo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42444" name="Picture 44">
            <a:extLst>
              <a:ext uri="{FF2B5EF4-FFF2-40B4-BE49-F238E27FC236}">
                <a16:creationId xmlns:a16="http://schemas.microsoft.com/office/drawing/2014/main" id="{3B28FB17-7C9B-395F-4735-03E87FDD39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0703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2445" name="Text Box 45">
            <a:extLst>
              <a:ext uri="{FF2B5EF4-FFF2-40B4-BE49-F238E27FC236}">
                <a16:creationId xmlns:a16="http://schemas.microsoft.com/office/drawing/2014/main" id="{0C3252F9-0CAA-DA7A-5278-8F9C94A08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97180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Prefiera los apósitos que no se pegan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42446" name="Picture 46">
            <a:extLst>
              <a:ext uri="{FF2B5EF4-FFF2-40B4-BE49-F238E27FC236}">
                <a16:creationId xmlns:a16="http://schemas.microsoft.com/office/drawing/2014/main" id="{0CE0C751-4988-466C-F090-05E69658FC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0035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2449" name="Text Box 49">
            <a:extLst>
              <a:ext uri="{FF2B5EF4-FFF2-40B4-BE49-F238E27FC236}">
                <a16:creationId xmlns:a16="http://schemas.microsoft.com/office/drawing/2014/main" id="{4DF69674-081C-4029-4F60-529A45B2E9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87362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cubrir las abrasiones menores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42450" name="Picture 50">
            <a:extLst>
              <a:ext uri="{FF2B5EF4-FFF2-40B4-BE49-F238E27FC236}">
                <a16:creationId xmlns:a16="http://schemas.microsoft.com/office/drawing/2014/main" id="{F31686FA-E93B-039E-467F-01DDB68F9F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9053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3426" name="Group 2">
            <a:extLst>
              <a:ext uri="{FF2B5EF4-FFF2-40B4-BE49-F238E27FC236}">
                <a16:creationId xmlns:a16="http://schemas.microsoft.com/office/drawing/2014/main" id="{B22C45F4-E7E3-AB0C-87AF-6DE9F83473D6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43427" name="Rectangle 3">
              <a:extLst>
                <a:ext uri="{FF2B5EF4-FFF2-40B4-BE49-F238E27FC236}">
                  <a16:creationId xmlns:a16="http://schemas.microsoft.com/office/drawing/2014/main" id="{3BA43752-FA7D-90E2-2848-0C22DEB1D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28" name="Rectangle 4">
              <a:extLst>
                <a:ext uri="{FF2B5EF4-FFF2-40B4-BE49-F238E27FC236}">
                  <a16:creationId xmlns:a16="http://schemas.microsoft.com/office/drawing/2014/main" id="{C52696FA-32A6-AD55-AD7D-DD174814C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29" name="Freeform 5">
              <a:extLst>
                <a:ext uri="{FF2B5EF4-FFF2-40B4-BE49-F238E27FC236}">
                  <a16:creationId xmlns:a16="http://schemas.microsoft.com/office/drawing/2014/main" id="{C9451141-9344-A71A-1FE6-D5A7F75F2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30" name="Freeform 6">
              <a:extLst>
                <a:ext uri="{FF2B5EF4-FFF2-40B4-BE49-F238E27FC236}">
                  <a16:creationId xmlns:a16="http://schemas.microsoft.com/office/drawing/2014/main" id="{BED2CEDA-4B6D-1A15-64B2-2101312B8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31" name="Freeform 7">
              <a:extLst>
                <a:ext uri="{FF2B5EF4-FFF2-40B4-BE49-F238E27FC236}">
                  <a16:creationId xmlns:a16="http://schemas.microsoft.com/office/drawing/2014/main" id="{FD4E7C0F-A4C4-C0CC-1FE1-7AA0FA3B3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32" name="Freeform 8">
              <a:extLst>
                <a:ext uri="{FF2B5EF4-FFF2-40B4-BE49-F238E27FC236}">
                  <a16:creationId xmlns:a16="http://schemas.microsoft.com/office/drawing/2014/main" id="{68FC3181-4451-9224-BCBD-306FC7264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33" name="Freeform 9">
              <a:extLst>
                <a:ext uri="{FF2B5EF4-FFF2-40B4-BE49-F238E27FC236}">
                  <a16:creationId xmlns:a16="http://schemas.microsoft.com/office/drawing/2014/main" id="{B1902B24-CDA1-FC4C-348C-459EA1276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34" name="Freeform 10">
              <a:extLst>
                <a:ext uri="{FF2B5EF4-FFF2-40B4-BE49-F238E27FC236}">
                  <a16:creationId xmlns:a16="http://schemas.microsoft.com/office/drawing/2014/main" id="{7054F3E4-5C65-0725-4184-A55EE1ACF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35" name="Freeform 11">
              <a:extLst>
                <a:ext uri="{FF2B5EF4-FFF2-40B4-BE49-F238E27FC236}">
                  <a16:creationId xmlns:a16="http://schemas.microsoft.com/office/drawing/2014/main" id="{D02ADB04-F351-2946-815E-5075D5354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36" name="Freeform 12">
              <a:extLst>
                <a:ext uri="{FF2B5EF4-FFF2-40B4-BE49-F238E27FC236}">
                  <a16:creationId xmlns:a16="http://schemas.microsoft.com/office/drawing/2014/main" id="{807259B4-4606-2926-5AF3-C179DF896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3437" name="Rectangle 13">
            <a:extLst>
              <a:ext uri="{FF2B5EF4-FFF2-40B4-BE49-F238E27FC236}">
                <a16:creationId xmlns:a16="http://schemas.microsoft.com/office/drawing/2014/main" id="{89F83BBE-7BD3-DDEB-8145-1088B8068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Abrasiones: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43438" name="Text Box 14">
            <a:extLst>
              <a:ext uri="{FF2B5EF4-FFF2-40B4-BE49-F238E27FC236}">
                <a16:creationId xmlns:a16="http://schemas.microsoft.com/office/drawing/2014/main" id="{71929203-769E-F637-F4B0-D5F810440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43439" name="Picture 15">
            <a:extLst>
              <a:ext uri="{FF2B5EF4-FFF2-40B4-BE49-F238E27FC236}">
                <a16:creationId xmlns:a16="http://schemas.microsoft.com/office/drawing/2014/main" id="{8A8B6DB6-F00B-24D0-963D-BBDF38846D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3440" name="Picture 16">
            <a:extLst>
              <a:ext uri="{FF2B5EF4-FFF2-40B4-BE49-F238E27FC236}">
                <a16:creationId xmlns:a16="http://schemas.microsoft.com/office/drawing/2014/main" id="{686BD6A7-7F6A-83F2-FA9B-3DE53AEC64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3441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CE16C75-A2BC-A9E4-E4BE-7FDF716E6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442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2F307DD-32B2-E618-9709-50139FD15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443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05F7F13-023F-3456-BA4C-2C07755A1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44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1352C81-F793-A8E7-1139-816374719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445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9A36578-00A5-0C6E-44CC-5E220A945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446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B897BA21-D28F-9331-2A2B-C9B0C9963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447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C4689BE-2A52-AA70-14A7-335C8EFF6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3448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1F7BCC7-C1D6-EF4A-FF69-41A2BD0D0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43451" name="Picture 27">
            <a:extLst>
              <a:ext uri="{FF2B5EF4-FFF2-40B4-BE49-F238E27FC236}">
                <a16:creationId xmlns:a16="http://schemas.microsoft.com/office/drawing/2014/main" id="{AEAEC69B-FF10-7C31-FBB5-4E2FE6B9E7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1135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3452" name="Text Box 28">
            <a:extLst>
              <a:ext uri="{FF2B5EF4-FFF2-40B4-BE49-F238E27FC236}">
                <a16:creationId xmlns:a16="http://schemas.microsoft.com/office/drawing/2014/main" id="{4635FC78-2ECD-181E-1722-4547FC0895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11350"/>
            <a:ext cx="79248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Vigilar por signos/síntomas de infeción: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43455" name="Text Box 31">
            <a:extLst>
              <a:ext uri="{FF2B5EF4-FFF2-40B4-BE49-F238E27FC236}">
                <a16:creationId xmlns:a16="http://schemas.microsoft.com/office/drawing/2014/main" id="{CFC7D8CC-B4D4-0567-DBF5-445175029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sp>
        <p:nvSpPr>
          <p:cNvPr id="743456" name="Text Box 32">
            <a:extLst>
              <a:ext uri="{FF2B5EF4-FFF2-40B4-BE49-F238E27FC236}">
                <a16:creationId xmlns:a16="http://schemas.microsoft.com/office/drawing/2014/main" id="{8C7A252A-83BD-0777-7EF3-4B4329F8DE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978150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Creciente hinchazón y enrojecimiento de la herida, con sensación de calor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43457" name="Picture 33">
            <a:extLst>
              <a:ext uri="{FF2B5EF4-FFF2-40B4-BE49-F238E27FC236}">
                <a16:creationId xmlns:a16="http://schemas.microsoft.com/office/drawing/2014/main" id="{9F7EF63A-6D0F-2137-8EA0-8642CA820A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00990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3458" name="Text Box 34">
            <a:extLst>
              <a:ext uri="{FF2B5EF4-FFF2-40B4-BE49-F238E27FC236}">
                <a16:creationId xmlns:a16="http://schemas.microsoft.com/office/drawing/2014/main" id="{4E3FCD62-0722-8067-7865-7432BB60C5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349750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Infección Grave: </a:t>
            </a:r>
            <a:r>
              <a:rPr kumimoji="0" lang="en-US" altLang="en-US" sz="28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Fiebre, sudor, sed, temblores y letargo</a:t>
            </a:r>
            <a:endParaRPr kumimoji="0" lang="en-US" altLang="en-US" sz="2800">
              <a:solidFill>
                <a:schemeClr val="tx1"/>
              </a:solidFill>
              <a:effectLst/>
            </a:endParaRPr>
          </a:p>
        </p:txBody>
      </p:sp>
      <p:pic>
        <p:nvPicPr>
          <p:cNvPr id="743459" name="Picture 35">
            <a:extLst>
              <a:ext uri="{FF2B5EF4-FFF2-40B4-BE49-F238E27FC236}">
                <a16:creationId xmlns:a16="http://schemas.microsoft.com/office/drawing/2014/main" id="{B16ECE22-F595-7A84-B412-CD700CF231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38150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3460" name="Text Box 36">
            <a:extLst>
              <a:ext uri="{FF2B5EF4-FFF2-40B4-BE49-F238E27FC236}">
                <a16:creationId xmlns:a16="http://schemas.microsoft.com/office/drawing/2014/main" id="{5925685C-D455-421B-7C4D-873EC70DE9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444750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Creciente dolor y molestia en la herida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43461" name="Picture 37">
            <a:extLst>
              <a:ext uri="{FF2B5EF4-FFF2-40B4-BE49-F238E27FC236}">
                <a16:creationId xmlns:a16="http://schemas.microsoft.com/office/drawing/2014/main" id="{61B7D7CC-2546-09BB-A86E-E24FDEFBE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47650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3462" name="Text Box 38">
            <a:extLst>
              <a:ext uri="{FF2B5EF4-FFF2-40B4-BE49-F238E27FC236}">
                <a16:creationId xmlns:a16="http://schemas.microsoft.com/office/drawing/2014/main" id="{077A3744-1E3A-D072-9D2B-540D375504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184775"/>
            <a:ext cx="7467600" cy="987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Infección Intensa: </a:t>
            </a:r>
            <a:r>
              <a:rPr kumimoji="0" lang="en-US" altLang="en-US" sz="28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Hinchazón y sensibilidad de ganglios linfáticos en el cuello, axila o ingle</a:t>
            </a:r>
            <a:endParaRPr kumimoji="0" lang="en-US" altLang="en-US" sz="2800">
              <a:solidFill>
                <a:schemeClr val="tx1"/>
              </a:solidFill>
              <a:effectLst/>
            </a:endParaRPr>
          </a:p>
        </p:txBody>
      </p:sp>
      <p:pic>
        <p:nvPicPr>
          <p:cNvPr id="743463" name="Picture 39">
            <a:extLst>
              <a:ext uri="{FF2B5EF4-FFF2-40B4-BE49-F238E27FC236}">
                <a16:creationId xmlns:a16="http://schemas.microsoft.com/office/drawing/2014/main" id="{0BE4DCFF-3C1E-DC10-E549-A3E4D24B83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52165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3464" name="Text Box 40">
            <a:extLst>
              <a:ext uri="{FF2B5EF4-FFF2-40B4-BE49-F238E27FC236}">
                <a16:creationId xmlns:a16="http://schemas.microsoft.com/office/drawing/2014/main" id="{E15E5A9C-A065-2D22-F9D3-11E43C80EA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80682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Posible presencia de pus en la herida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43465" name="Picture 41">
            <a:extLst>
              <a:ext uri="{FF2B5EF4-FFF2-40B4-BE49-F238E27FC236}">
                <a16:creationId xmlns:a16="http://schemas.microsoft.com/office/drawing/2014/main" id="{DA407BD7-BC6E-D70A-2E41-9F26D8528C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8385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450" name="Group 2">
            <a:extLst>
              <a:ext uri="{FF2B5EF4-FFF2-40B4-BE49-F238E27FC236}">
                <a16:creationId xmlns:a16="http://schemas.microsoft.com/office/drawing/2014/main" id="{72F4E0B4-CF53-BBCA-EC74-C2467BD42BD6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44451" name="Rectangle 3">
              <a:extLst>
                <a:ext uri="{FF2B5EF4-FFF2-40B4-BE49-F238E27FC236}">
                  <a16:creationId xmlns:a16="http://schemas.microsoft.com/office/drawing/2014/main" id="{D40E2B0E-4EA9-6C5E-F2BF-9B5D391C4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52" name="Rectangle 4">
              <a:extLst>
                <a:ext uri="{FF2B5EF4-FFF2-40B4-BE49-F238E27FC236}">
                  <a16:creationId xmlns:a16="http://schemas.microsoft.com/office/drawing/2014/main" id="{4534191A-C3DF-EC21-E13D-F762F1636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53" name="Freeform 5">
              <a:extLst>
                <a:ext uri="{FF2B5EF4-FFF2-40B4-BE49-F238E27FC236}">
                  <a16:creationId xmlns:a16="http://schemas.microsoft.com/office/drawing/2014/main" id="{538C404A-336B-7A9D-649E-E7F0D1886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54" name="Freeform 6">
              <a:extLst>
                <a:ext uri="{FF2B5EF4-FFF2-40B4-BE49-F238E27FC236}">
                  <a16:creationId xmlns:a16="http://schemas.microsoft.com/office/drawing/2014/main" id="{0DABCCB3-914F-36FA-A14D-41A4EECA8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55" name="Freeform 7">
              <a:extLst>
                <a:ext uri="{FF2B5EF4-FFF2-40B4-BE49-F238E27FC236}">
                  <a16:creationId xmlns:a16="http://schemas.microsoft.com/office/drawing/2014/main" id="{A05F34B9-5655-3BAA-AF86-261A79602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56" name="Freeform 8">
              <a:extLst>
                <a:ext uri="{FF2B5EF4-FFF2-40B4-BE49-F238E27FC236}">
                  <a16:creationId xmlns:a16="http://schemas.microsoft.com/office/drawing/2014/main" id="{5254EE78-6B5C-4020-751F-20CA021D4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57" name="Freeform 9">
              <a:extLst>
                <a:ext uri="{FF2B5EF4-FFF2-40B4-BE49-F238E27FC236}">
                  <a16:creationId xmlns:a16="http://schemas.microsoft.com/office/drawing/2014/main" id="{05226F20-B180-AE87-4165-2EE5CE1F1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58" name="Freeform 10">
              <a:extLst>
                <a:ext uri="{FF2B5EF4-FFF2-40B4-BE49-F238E27FC236}">
                  <a16:creationId xmlns:a16="http://schemas.microsoft.com/office/drawing/2014/main" id="{86E51A08-80FA-9F0A-F2D6-843B4CA3B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59" name="Freeform 11">
              <a:extLst>
                <a:ext uri="{FF2B5EF4-FFF2-40B4-BE49-F238E27FC236}">
                  <a16:creationId xmlns:a16="http://schemas.microsoft.com/office/drawing/2014/main" id="{0784D27F-55ED-1F4C-2F67-89BC8892F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60" name="Freeform 12">
              <a:extLst>
                <a:ext uri="{FF2B5EF4-FFF2-40B4-BE49-F238E27FC236}">
                  <a16:creationId xmlns:a16="http://schemas.microsoft.com/office/drawing/2014/main" id="{B263631E-3E83-620A-A27A-87397B4BC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4461" name="Rectangle 13">
            <a:extLst>
              <a:ext uri="{FF2B5EF4-FFF2-40B4-BE49-F238E27FC236}">
                <a16:creationId xmlns:a16="http://schemas.microsoft.com/office/drawing/2014/main" id="{75477C3C-6B39-9E14-53DC-EF1E75540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Abrasiones: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44462" name="Text Box 14">
            <a:extLst>
              <a:ext uri="{FF2B5EF4-FFF2-40B4-BE49-F238E27FC236}">
                <a16:creationId xmlns:a16="http://schemas.microsoft.com/office/drawing/2014/main" id="{4D3DEB31-C035-E26D-EE8D-FD5D673956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44463" name="Picture 15">
            <a:extLst>
              <a:ext uri="{FF2B5EF4-FFF2-40B4-BE49-F238E27FC236}">
                <a16:creationId xmlns:a16="http://schemas.microsoft.com/office/drawing/2014/main" id="{A0F38058-3997-FCA7-8B5B-B77DD84FC1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4464" name="Picture 16">
            <a:extLst>
              <a:ext uri="{FF2B5EF4-FFF2-40B4-BE49-F238E27FC236}">
                <a16:creationId xmlns:a16="http://schemas.microsoft.com/office/drawing/2014/main" id="{E93D5E40-F724-B931-81E6-50FCE6325E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4465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B36FB738-85E5-FF26-14E8-689B46CF0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466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50848202-44C0-4403-3E49-44ECACAC8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46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688609C-2BE2-DE41-8C82-59A181E22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46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AA686C0-56CF-B634-350D-DC15CC023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469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6ECA6D4-A33C-F144-F6D1-95532CFC4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470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E4D30B5-0899-5299-945D-F5AFA29D7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471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51D2AAE-EBFC-3CAA-F248-E0DC9FD28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472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E7D7A12-35ED-CE34-1666-E65AF4124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44473" name="Picture 25">
            <a:extLst>
              <a:ext uri="{FF2B5EF4-FFF2-40B4-BE49-F238E27FC236}">
                <a16:creationId xmlns:a16="http://schemas.microsoft.com/office/drawing/2014/main" id="{B0BE385B-B3CF-95B3-F0C9-65D7DBA602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1135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4474" name="Text Box 26">
            <a:extLst>
              <a:ext uri="{FF2B5EF4-FFF2-40B4-BE49-F238E27FC236}">
                <a16:creationId xmlns:a16="http://schemas.microsoft.com/office/drawing/2014/main" id="{CCEB63C2-C368-6562-639E-CBFB3D949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11350"/>
            <a:ext cx="78486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Buscar asistencia médica si la abrasión: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44476" name="Text Box 28">
            <a:extLst>
              <a:ext uri="{FF2B5EF4-FFF2-40B4-BE49-F238E27FC236}">
                <a16:creationId xmlns:a16="http://schemas.microsoft.com/office/drawing/2014/main" id="{3CED840E-47B2-CF5B-6756-CC94D67CDC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34962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Es Profunda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44477" name="Picture 29">
            <a:extLst>
              <a:ext uri="{FF2B5EF4-FFF2-40B4-BE49-F238E27FC236}">
                <a16:creationId xmlns:a16="http://schemas.microsoft.com/office/drawing/2014/main" id="{0F61326D-E3CC-2F15-56F9-6AFDF925C4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3813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4478" name="Text Box 30">
            <a:extLst>
              <a:ext uri="{FF2B5EF4-FFF2-40B4-BE49-F238E27FC236}">
                <a16:creationId xmlns:a16="http://schemas.microsoft.com/office/drawing/2014/main" id="{43C60494-3C55-01E5-68B4-8A99CF36D6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721225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Existe duda acerca de la inmunización de la víctima contra el tétano</a:t>
            </a:r>
            <a:endParaRPr kumimoji="0" lang="en-US" altLang="en-US" sz="2800">
              <a:solidFill>
                <a:schemeClr val="tx1"/>
              </a:solidFill>
              <a:effectLst/>
            </a:endParaRPr>
          </a:p>
        </p:txBody>
      </p:sp>
      <p:pic>
        <p:nvPicPr>
          <p:cNvPr id="744479" name="Picture 31">
            <a:extLst>
              <a:ext uri="{FF2B5EF4-FFF2-40B4-BE49-F238E27FC236}">
                <a16:creationId xmlns:a16="http://schemas.microsoft.com/office/drawing/2014/main" id="{115AD70C-CB64-E8E0-AD6A-B89FFEDF4E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7529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4480" name="Text Box 32">
            <a:extLst>
              <a:ext uri="{FF2B5EF4-FFF2-40B4-BE49-F238E27FC236}">
                <a16:creationId xmlns:a16="http://schemas.microsoft.com/office/drawing/2014/main" id="{1103FC90-DA6E-A070-5B8F-B3180BCEA4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81622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Es Grande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44481" name="Picture 33">
            <a:extLst>
              <a:ext uri="{FF2B5EF4-FFF2-40B4-BE49-F238E27FC236}">
                <a16:creationId xmlns:a16="http://schemas.microsoft.com/office/drawing/2014/main" id="{E3581502-04A3-857A-DD7D-CA5173E059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8479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4484" name="Text Box 36">
            <a:extLst>
              <a:ext uri="{FF2B5EF4-FFF2-40B4-BE49-F238E27FC236}">
                <a16:creationId xmlns:a16="http://schemas.microsoft.com/office/drawing/2014/main" id="{4F3FCBE5-E0C4-209D-74E0-B5ADD307A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886200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Contenga impregnado sucio (o remanentes de objetos rotos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44485" name="Picture 37">
            <a:extLst>
              <a:ext uri="{FF2B5EF4-FFF2-40B4-BE49-F238E27FC236}">
                <a16:creationId xmlns:a16="http://schemas.microsoft.com/office/drawing/2014/main" id="{3D32C827-1B53-9FC1-371D-279D12615E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9179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5474" name="Group 2">
            <a:extLst>
              <a:ext uri="{FF2B5EF4-FFF2-40B4-BE49-F238E27FC236}">
                <a16:creationId xmlns:a16="http://schemas.microsoft.com/office/drawing/2014/main" id="{443F7D65-FDC5-94B6-5D99-DD47CBE76CA7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45475" name="Rectangle 3">
              <a:extLst>
                <a:ext uri="{FF2B5EF4-FFF2-40B4-BE49-F238E27FC236}">
                  <a16:creationId xmlns:a16="http://schemas.microsoft.com/office/drawing/2014/main" id="{D437A57A-53B1-E9AB-1176-2032D2817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76" name="Rectangle 4">
              <a:extLst>
                <a:ext uri="{FF2B5EF4-FFF2-40B4-BE49-F238E27FC236}">
                  <a16:creationId xmlns:a16="http://schemas.microsoft.com/office/drawing/2014/main" id="{29F58B7F-0C79-AC53-4D50-EA07A2EEF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77" name="Freeform 5">
              <a:extLst>
                <a:ext uri="{FF2B5EF4-FFF2-40B4-BE49-F238E27FC236}">
                  <a16:creationId xmlns:a16="http://schemas.microsoft.com/office/drawing/2014/main" id="{1526F701-0B3F-08C0-40C3-81D6EDE08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78" name="Freeform 6">
              <a:extLst>
                <a:ext uri="{FF2B5EF4-FFF2-40B4-BE49-F238E27FC236}">
                  <a16:creationId xmlns:a16="http://schemas.microsoft.com/office/drawing/2014/main" id="{08EC8C25-EAFF-1D36-CA2F-197971701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79" name="Freeform 7">
              <a:extLst>
                <a:ext uri="{FF2B5EF4-FFF2-40B4-BE49-F238E27FC236}">
                  <a16:creationId xmlns:a16="http://schemas.microsoft.com/office/drawing/2014/main" id="{9DD52D8E-0381-5C1C-DCD4-CB4C442A4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80" name="Freeform 8">
              <a:extLst>
                <a:ext uri="{FF2B5EF4-FFF2-40B4-BE49-F238E27FC236}">
                  <a16:creationId xmlns:a16="http://schemas.microsoft.com/office/drawing/2014/main" id="{A242DF95-A30A-FFDD-F0AD-2B85D0C2A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81" name="Freeform 9">
              <a:extLst>
                <a:ext uri="{FF2B5EF4-FFF2-40B4-BE49-F238E27FC236}">
                  <a16:creationId xmlns:a16="http://schemas.microsoft.com/office/drawing/2014/main" id="{D978F1AE-3794-42B6-6D76-2EE1BFD4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82" name="Freeform 10">
              <a:extLst>
                <a:ext uri="{FF2B5EF4-FFF2-40B4-BE49-F238E27FC236}">
                  <a16:creationId xmlns:a16="http://schemas.microsoft.com/office/drawing/2014/main" id="{A930F65F-011C-5194-F954-8D4073AC4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83" name="Freeform 11">
              <a:extLst>
                <a:ext uri="{FF2B5EF4-FFF2-40B4-BE49-F238E27FC236}">
                  <a16:creationId xmlns:a16="http://schemas.microsoft.com/office/drawing/2014/main" id="{E5D4DEFF-7281-B811-D49B-5B06D33C5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84" name="Freeform 12">
              <a:extLst>
                <a:ext uri="{FF2B5EF4-FFF2-40B4-BE49-F238E27FC236}">
                  <a16:creationId xmlns:a16="http://schemas.microsoft.com/office/drawing/2014/main" id="{9389131F-19CC-05A4-F115-E7FD2298B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5485" name="Rectangle 13">
            <a:extLst>
              <a:ext uri="{FF2B5EF4-FFF2-40B4-BE49-F238E27FC236}">
                <a16:creationId xmlns:a16="http://schemas.microsoft.com/office/drawing/2014/main" id="{3B4C731B-E4DE-9951-B36F-022C32F5B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Abrasiones: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Medidas de Preventivas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45486" name="Text Box 14">
            <a:extLst>
              <a:ext uri="{FF2B5EF4-FFF2-40B4-BE49-F238E27FC236}">
                <a16:creationId xmlns:a16="http://schemas.microsoft.com/office/drawing/2014/main" id="{C1A86CC3-116F-E171-D2F3-1D360FD312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45487" name="Picture 15">
            <a:extLst>
              <a:ext uri="{FF2B5EF4-FFF2-40B4-BE49-F238E27FC236}">
                <a16:creationId xmlns:a16="http://schemas.microsoft.com/office/drawing/2014/main" id="{03F9A11A-CC38-B615-FDA4-837799089C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5488" name="Picture 16">
            <a:extLst>
              <a:ext uri="{FF2B5EF4-FFF2-40B4-BE49-F238E27FC236}">
                <a16:creationId xmlns:a16="http://schemas.microsoft.com/office/drawing/2014/main" id="{3C622B29-09AF-956E-6C96-302C2416AE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548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2F9A11F-6D6E-4509-BD76-D213C02ED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49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EA7CF38-2621-98C2-FFC7-D4CC4942F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49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8B8D99C-06AC-5CA9-EC28-8EFF78130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49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102E393-101B-5182-CB14-B1359B022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49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54600004-B8E5-1495-F749-99A7352C0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49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3C5A948-4FFD-33BB-C006-EFCF1C3A6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49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AB4B7AB-9818-75DA-5369-F43B8437C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549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325249BA-27F9-56C5-A6A1-A4BC74B58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45497" name="Picture 25">
            <a:extLst>
              <a:ext uri="{FF2B5EF4-FFF2-40B4-BE49-F238E27FC236}">
                <a16:creationId xmlns:a16="http://schemas.microsoft.com/office/drawing/2014/main" id="{CFB9A777-7E2F-F825-64D0-354A48ADC4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1135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5498" name="Text Box 26">
            <a:extLst>
              <a:ext uri="{FF2B5EF4-FFF2-40B4-BE49-F238E27FC236}">
                <a16:creationId xmlns:a16="http://schemas.microsoft.com/office/drawing/2014/main" id="{F2523A5E-F7EA-093B-FAA2-CC18FB2EFB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11350"/>
            <a:ext cx="78486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Prevenir infección (evitar contaminación adicional)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45508" name="Picture 36">
            <a:extLst>
              <a:ext uri="{FF2B5EF4-FFF2-40B4-BE49-F238E27FC236}">
                <a16:creationId xmlns:a16="http://schemas.microsoft.com/office/drawing/2014/main" id="{92FD27D0-9505-F6E9-8449-A8704B7A2B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8194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5509" name="Text Box 37">
            <a:extLst>
              <a:ext uri="{FF2B5EF4-FFF2-40B4-BE49-F238E27FC236}">
                <a16:creationId xmlns:a16="http://schemas.microsoft.com/office/drawing/2014/main" id="{101DCB0C-B5EE-03D9-F787-7E855E72B9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819400"/>
            <a:ext cx="78486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permitir que se forme costra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282" name="Group 2">
            <a:extLst>
              <a:ext uri="{FF2B5EF4-FFF2-40B4-BE49-F238E27FC236}">
                <a16:creationId xmlns:a16="http://schemas.microsoft.com/office/drawing/2014/main" id="{11D5847B-8D22-FA9A-EBA5-1208D5A2262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37283" name="Rectangle 3">
              <a:extLst>
                <a:ext uri="{FF2B5EF4-FFF2-40B4-BE49-F238E27FC236}">
                  <a16:creationId xmlns:a16="http://schemas.microsoft.com/office/drawing/2014/main" id="{6A2835C1-7600-906C-1A02-C06690C64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7284" name="Rectangle 4">
              <a:extLst>
                <a:ext uri="{FF2B5EF4-FFF2-40B4-BE49-F238E27FC236}">
                  <a16:creationId xmlns:a16="http://schemas.microsoft.com/office/drawing/2014/main" id="{1F4DB8A2-D7A0-BF24-F3B8-58FD1D7A9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285" name="Freeform 5">
              <a:extLst>
                <a:ext uri="{FF2B5EF4-FFF2-40B4-BE49-F238E27FC236}">
                  <a16:creationId xmlns:a16="http://schemas.microsoft.com/office/drawing/2014/main" id="{10B1CC48-A700-B41D-579B-EE366013D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7286" name="Freeform 6">
              <a:extLst>
                <a:ext uri="{FF2B5EF4-FFF2-40B4-BE49-F238E27FC236}">
                  <a16:creationId xmlns:a16="http://schemas.microsoft.com/office/drawing/2014/main" id="{41E35303-3414-057B-8561-0A50CB589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287" name="Freeform 7">
              <a:extLst>
                <a:ext uri="{FF2B5EF4-FFF2-40B4-BE49-F238E27FC236}">
                  <a16:creationId xmlns:a16="http://schemas.microsoft.com/office/drawing/2014/main" id="{D4E44607-D8D1-B56D-300E-921099D3B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7288" name="Freeform 8">
              <a:extLst>
                <a:ext uri="{FF2B5EF4-FFF2-40B4-BE49-F238E27FC236}">
                  <a16:creationId xmlns:a16="http://schemas.microsoft.com/office/drawing/2014/main" id="{2B28DC1F-93E3-2C21-C3CD-427AA3928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289" name="Freeform 9">
              <a:extLst>
                <a:ext uri="{FF2B5EF4-FFF2-40B4-BE49-F238E27FC236}">
                  <a16:creationId xmlns:a16="http://schemas.microsoft.com/office/drawing/2014/main" id="{1845CBC5-9122-C5F7-2237-1D769F5D0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7290" name="Freeform 10">
              <a:extLst>
                <a:ext uri="{FF2B5EF4-FFF2-40B4-BE49-F238E27FC236}">
                  <a16:creationId xmlns:a16="http://schemas.microsoft.com/office/drawing/2014/main" id="{BBD78BC7-C4D9-4A44-AB9F-F0EC6BEB7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291" name="Freeform 11">
              <a:extLst>
                <a:ext uri="{FF2B5EF4-FFF2-40B4-BE49-F238E27FC236}">
                  <a16:creationId xmlns:a16="http://schemas.microsoft.com/office/drawing/2014/main" id="{298FB486-1E6E-A62C-55E7-0F27CA25C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7292" name="Freeform 12">
              <a:extLst>
                <a:ext uri="{FF2B5EF4-FFF2-40B4-BE49-F238E27FC236}">
                  <a16:creationId xmlns:a16="http://schemas.microsoft.com/office/drawing/2014/main" id="{A5D309BD-12D7-B03C-9369-FE2985C50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7293" name="Rectangle 13">
            <a:extLst>
              <a:ext uri="{FF2B5EF4-FFF2-40B4-BE49-F238E27FC236}">
                <a16:creationId xmlns:a16="http://schemas.microsoft.com/office/drawing/2014/main" id="{91DCAFC7-B88A-B08D-A451-2862D4B68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Incision: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Concepto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37294" name="Text Box 14">
            <a:extLst>
              <a:ext uri="{FF2B5EF4-FFF2-40B4-BE49-F238E27FC236}">
                <a16:creationId xmlns:a16="http://schemas.microsoft.com/office/drawing/2014/main" id="{C13D69DC-7DB9-8C38-56A2-63BA4C729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37295" name="Picture 15">
            <a:extLst>
              <a:ext uri="{FF2B5EF4-FFF2-40B4-BE49-F238E27FC236}">
                <a16:creationId xmlns:a16="http://schemas.microsoft.com/office/drawing/2014/main" id="{5032BF55-B446-3005-800E-C2144BABC8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7296" name="Picture 16">
            <a:extLst>
              <a:ext uri="{FF2B5EF4-FFF2-40B4-BE49-F238E27FC236}">
                <a16:creationId xmlns:a16="http://schemas.microsoft.com/office/drawing/2014/main" id="{4C5C8E79-63F1-7164-9373-C4BE980E76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729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7B6E9EB-A5E1-61C8-3FB9-3C9DB6B7D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29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9839F76-60F2-E894-2604-76B1608FC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29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F0773E8-1093-83C2-0F8C-E3E9F310C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0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B4484F8-17A6-CEC2-AABF-C003B33AF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0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48688D36-25F4-E7B9-BD9F-C604078A2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0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B208BCA-760B-0061-7787-C131BEE2D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0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366B1D40-A886-D883-A8B7-19809956F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0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4B26BEE-42B6-183C-36CC-5F47C05B8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05" name="Rectangle 25">
            <a:extLst>
              <a:ext uri="{FF2B5EF4-FFF2-40B4-BE49-F238E27FC236}">
                <a16:creationId xmlns:a16="http://schemas.microsoft.com/office/drawing/2014/main" id="{B31868EA-08F2-3A4D-1B5D-C307F02B4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828800"/>
            <a:ext cx="5029200" cy="434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s-PR" altLang="en-US" sz="6000">
                <a:solidFill>
                  <a:schemeClr val="tx1"/>
                </a:solidFill>
              </a:rPr>
              <a:t>Cisura o cortadura de la piel o tejido blando</a:t>
            </a:r>
          </a:p>
        </p:txBody>
      </p:sp>
      <p:grpSp>
        <p:nvGrpSpPr>
          <p:cNvPr id="737515" name="Group 235">
            <a:extLst>
              <a:ext uri="{FF2B5EF4-FFF2-40B4-BE49-F238E27FC236}">
                <a16:creationId xmlns:a16="http://schemas.microsoft.com/office/drawing/2014/main" id="{E075093C-EC55-31C7-02DA-766BBB56671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7263" y="3200400"/>
            <a:ext cx="2166937" cy="3124200"/>
            <a:chOff x="336" y="1104"/>
            <a:chExt cx="1331" cy="1918"/>
          </a:xfrm>
        </p:grpSpPr>
        <p:sp>
          <p:nvSpPr>
            <p:cNvPr id="737516" name="AutoShape 236">
              <a:extLst>
                <a:ext uri="{FF2B5EF4-FFF2-40B4-BE49-F238E27FC236}">
                  <a16:creationId xmlns:a16="http://schemas.microsoft.com/office/drawing/2014/main" id="{80378433-9BA4-3DF4-BCB9-89FBB9C75DC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6" y="1104"/>
              <a:ext cx="1331" cy="19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17" name="Freeform 237">
              <a:extLst>
                <a:ext uri="{FF2B5EF4-FFF2-40B4-BE49-F238E27FC236}">
                  <a16:creationId xmlns:a16="http://schemas.microsoft.com/office/drawing/2014/main" id="{0AC8826B-2B25-81D7-9B4B-01B9E0AB0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859"/>
              <a:ext cx="507" cy="1146"/>
            </a:xfrm>
            <a:custGeom>
              <a:avLst/>
              <a:gdLst>
                <a:gd name="T0" fmla="*/ 1015 w 1015"/>
                <a:gd name="T1" fmla="*/ 2291 h 2291"/>
                <a:gd name="T2" fmla="*/ 1008 w 1015"/>
                <a:gd name="T3" fmla="*/ 645 h 2291"/>
                <a:gd name="T4" fmla="*/ 0 w 1015"/>
                <a:gd name="T5" fmla="*/ 0 h 2291"/>
                <a:gd name="T6" fmla="*/ 0 w 1015"/>
                <a:gd name="T7" fmla="*/ 1217 h 2291"/>
                <a:gd name="T8" fmla="*/ 0 w 1015"/>
                <a:gd name="T9" fmla="*/ 1474 h 2291"/>
                <a:gd name="T10" fmla="*/ 1015 w 1015"/>
                <a:gd name="T11" fmla="*/ 2291 h 2291"/>
                <a:gd name="T12" fmla="*/ 1015 w 1015"/>
                <a:gd name="T13" fmla="*/ 2291 h 2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5" h="2291">
                  <a:moveTo>
                    <a:pt x="1015" y="2291"/>
                  </a:moveTo>
                  <a:lnTo>
                    <a:pt x="1008" y="645"/>
                  </a:lnTo>
                  <a:lnTo>
                    <a:pt x="0" y="0"/>
                  </a:lnTo>
                  <a:lnTo>
                    <a:pt x="0" y="1217"/>
                  </a:lnTo>
                  <a:lnTo>
                    <a:pt x="0" y="1474"/>
                  </a:lnTo>
                  <a:lnTo>
                    <a:pt x="1015" y="2291"/>
                  </a:lnTo>
                  <a:lnTo>
                    <a:pt x="1015" y="2291"/>
                  </a:lnTo>
                  <a:close/>
                </a:path>
              </a:pathLst>
            </a:custGeom>
            <a:solidFill>
              <a:srgbClr val="FFC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18" name="Freeform 238">
              <a:extLst>
                <a:ext uri="{FF2B5EF4-FFF2-40B4-BE49-F238E27FC236}">
                  <a16:creationId xmlns:a16="http://schemas.microsoft.com/office/drawing/2014/main" id="{5952D08E-54B3-6BC2-7FB2-BF8DF6A8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859"/>
              <a:ext cx="507" cy="1146"/>
            </a:xfrm>
            <a:custGeom>
              <a:avLst/>
              <a:gdLst>
                <a:gd name="T0" fmla="*/ 1015 w 1015"/>
                <a:gd name="T1" fmla="*/ 2291 h 2291"/>
                <a:gd name="T2" fmla="*/ 1008 w 1015"/>
                <a:gd name="T3" fmla="*/ 645 h 2291"/>
                <a:gd name="T4" fmla="*/ 0 w 1015"/>
                <a:gd name="T5" fmla="*/ 0 h 2291"/>
                <a:gd name="T6" fmla="*/ 0 w 1015"/>
                <a:gd name="T7" fmla="*/ 1217 h 2291"/>
                <a:gd name="T8" fmla="*/ 0 w 1015"/>
                <a:gd name="T9" fmla="*/ 1474 h 2291"/>
                <a:gd name="T10" fmla="*/ 1015 w 1015"/>
                <a:gd name="T11" fmla="*/ 2291 h 2291"/>
                <a:gd name="T12" fmla="*/ 1015 w 1015"/>
                <a:gd name="T13" fmla="*/ 2291 h 2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5" h="2291">
                  <a:moveTo>
                    <a:pt x="1015" y="2291"/>
                  </a:moveTo>
                  <a:lnTo>
                    <a:pt x="1008" y="645"/>
                  </a:lnTo>
                  <a:lnTo>
                    <a:pt x="0" y="0"/>
                  </a:lnTo>
                  <a:lnTo>
                    <a:pt x="0" y="1217"/>
                  </a:lnTo>
                  <a:lnTo>
                    <a:pt x="0" y="1474"/>
                  </a:lnTo>
                  <a:lnTo>
                    <a:pt x="1015" y="2291"/>
                  </a:lnTo>
                  <a:lnTo>
                    <a:pt x="1015" y="229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19" name="Freeform 239">
              <a:extLst>
                <a:ext uri="{FF2B5EF4-FFF2-40B4-BE49-F238E27FC236}">
                  <a16:creationId xmlns:a16="http://schemas.microsoft.com/office/drawing/2014/main" id="{E329A14C-197B-1527-C282-26E68CC81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404"/>
              <a:ext cx="510" cy="600"/>
            </a:xfrm>
            <a:custGeom>
              <a:avLst/>
              <a:gdLst>
                <a:gd name="T0" fmla="*/ 0 w 1020"/>
                <a:gd name="T1" fmla="*/ 124 h 1199"/>
                <a:gd name="T2" fmla="*/ 1015 w 1020"/>
                <a:gd name="T3" fmla="*/ 1199 h 1199"/>
                <a:gd name="T4" fmla="*/ 1020 w 1020"/>
                <a:gd name="T5" fmla="*/ 824 h 1199"/>
                <a:gd name="T6" fmla="*/ 1013 w 1020"/>
                <a:gd name="T7" fmla="*/ 820 h 1199"/>
                <a:gd name="T8" fmla="*/ 975 w 1020"/>
                <a:gd name="T9" fmla="*/ 794 h 1199"/>
                <a:gd name="T10" fmla="*/ 914 w 1020"/>
                <a:gd name="T11" fmla="*/ 753 h 1199"/>
                <a:gd name="T12" fmla="*/ 849 w 1020"/>
                <a:gd name="T13" fmla="*/ 708 h 1199"/>
                <a:gd name="T14" fmla="*/ 793 w 1020"/>
                <a:gd name="T15" fmla="*/ 670 h 1199"/>
                <a:gd name="T16" fmla="*/ 776 w 1020"/>
                <a:gd name="T17" fmla="*/ 658 h 1199"/>
                <a:gd name="T18" fmla="*/ 754 w 1020"/>
                <a:gd name="T19" fmla="*/ 635 h 1199"/>
                <a:gd name="T20" fmla="*/ 736 w 1020"/>
                <a:gd name="T21" fmla="*/ 609 h 1199"/>
                <a:gd name="T22" fmla="*/ 721 w 1020"/>
                <a:gd name="T23" fmla="*/ 582 h 1199"/>
                <a:gd name="T24" fmla="*/ 704 w 1020"/>
                <a:gd name="T25" fmla="*/ 552 h 1199"/>
                <a:gd name="T26" fmla="*/ 681 w 1020"/>
                <a:gd name="T27" fmla="*/ 523 h 1199"/>
                <a:gd name="T28" fmla="*/ 666 w 1020"/>
                <a:gd name="T29" fmla="*/ 509 h 1199"/>
                <a:gd name="T30" fmla="*/ 634 w 1020"/>
                <a:gd name="T31" fmla="*/ 494 h 1199"/>
                <a:gd name="T32" fmla="*/ 602 w 1020"/>
                <a:gd name="T33" fmla="*/ 489 h 1199"/>
                <a:gd name="T34" fmla="*/ 576 w 1020"/>
                <a:gd name="T35" fmla="*/ 490 h 1199"/>
                <a:gd name="T36" fmla="*/ 558 w 1020"/>
                <a:gd name="T37" fmla="*/ 494 h 1199"/>
                <a:gd name="T38" fmla="*/ 557 w 1020"/>
                <a:gd name="T39" fmla="*/ 494 h 1199"/>
                <a:gd name="T40" fmla="*/ 553 w 1020"/>
                <a:gd name="T41" fmla="*/ 490 h 1199"/>
                <a:gd name="T42" fmla="*/ 543 w 1020"/>
                <a:gd name="T43" fmla="*/ 476 h 1199"/>
                <a:gd name="T44" fmla="*/ 529 w 1020"/>
                <a:gd name="T45" fmla="*/ 457 h 1199"/>
                <a:gd name="T46" fmla="*/ 512 w 1020"/>
                <a:gd name="T47" fmla="*/ 433 h 1199"/>
                <a:gd name="T48" fmla="*/ 494 w 1020"/>
                <a:gd name="T49" fmla="*/ 404 h 1199"/>
                <a:gd name="T50" fmla="*/ 484 w 1020"/>
                <a:gd name="T51" fmla="*/ 390 h 1199"/>
                <a:gd name="T52" fmla="*/ 451 w 1020"/>
                <a:gd name="T53" fmla="*/ 359 h 1199"/>
                <a:gd name="T54" fmla="*/ 408 w 1020"/>
                <a:gd name="T55" fmla="*/ 331 h 1199"/>
                <a:gd name="T56" fmla="*/ 365 w 1020"/>
                <a:gd name="T57" fmla="*/ 305 h 1199"/>
                <a:gd name="T58" fmla="*/ 325 w 1020"/>
                <a:gd name="T59" fmla="*/ 285 h 1199"/>
                <a:gd name="T60" fmla="*/ 309 w 1020"/>
                <a:gd name="T61" fmla="*/ 276 h 1199"/>
                <a:gd name="T62" fmla="*/ 282 w 1020"/>
                <a:gd name="T63" fmla="*/ 260 h 1199"/>
                <a:gd name="T64" fmla="*/ 252 w 1020"/>
                <a:gd name="T65" fmla="*/ 250 h 1199"/>
                <a:gd name="T66" fmla="*/ 225 w 1020"/>
                <a:gd name="T67" fmla="*/ 236 h 1199"/>
                <a:gd name="T68" fmla="*/ 201 w 1020"/>
                <a:gd name="T69" fmla="*/ 216 h 1199"/>
                <a:gd name="T70" fmla="*/ 180 w 1020"/>
                <a:gd name="T71" fmla="*/ 186 h 1199"/>
                <a:gd name="T72" fmla="*/ 169 w 1020"/>
                <a:gd name="T73" fmla="*/ 165 h 1199"/>
                <a:gd name="T74" fmla="*/ 130 w 1020"/>
                <a:gd name="T75" fmla="*/ 119 h 1199"/>
                <a:gd name="T76" fmla="*/ 80 w 1020"/>
                <a:gd name="T77" fmla="*/ 70 h 1199"/>
                <a:gd name="T78" fmla="*/ 35 w 1020"/>
                <a:gd name="T79" fmla="*/ 29 h 1199"/>
                <a:gd name="T80" fmla="*/ 5 w 1020"/>
                <a:gd name="T81" fmla="*/ 3 h 1199"/>
                <a:gd name="T82" fmla="*/ 0 w 1020"/>
                <a:gd name="T83" fmla="*/ 1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0" h="1199">
                  <a:moveTo>
                    <a:pt x="0" y="1"/>
                  </a:moveTo>
                  <a:lnTo>
                    <a:pt x="0" y="124"/>
                  </a:lnTo>
                  <a:lnTo>
                    <a:pt x="0" y="381"/>
                  </a:lnTo>
                  <a:lnTo>
                    <a:pt x="1015" y="1199"/>
                  </a:lnTo>
                  <a:lnTo>
                    <a:pt x="1013" y="822"/>
                  </a:lnTo>
                  <a:lnTo>
                    <a:pt x="1020" y="824"/>
                  </a:lnTo>
                  <a:lnTo>
                    <a:pt x="1020" y="824"/>
                  </a:lnTo>
                  <a:lnTo>
                    <a:pt x="1013" y="820"/>
                  </a:lnTo>
                  <a:lnTo>
                    <a:pt x="997" y="810"/>
                  </a:lnTo>
                  <a:lnTo>
                    <a:pt x="975" y="794"/>
                  </a:lnTo>
                  <a:lnTo>
                    <a:pt x="947" y="775"/>
                  </a:lnTo>
                  <a:lnTo>
                    <a:pt x="914" y="753"/>
                  </a:lnTo>
                  <a:lnTo>
                    <a:pt x="882" y="730"/>
                  </a:lnTo>
                  <a:lnTo>
                    <a:pt x="849" y="708"/>
                  </a:lnTo>
                  <a:lnTo>
                    <a:pt x="818" y="687"/>
                  </a:lnTo>
                  <a:lnTo>
                    <a:pt x="793" y="670"/>
                  </a:lnTo>
                  <a:lnTo>
                    <a:pt x="776" y="658"/>
                  </a:lnTo>
                  <a:lnTo>
                    <a:pt x="776" y="658"/>
                  </a:lnTo>
                  <a:lnTo>
                    <a:pt x="764" y="646"/>
                  </a:lnTo>
                  <a:lnTo>
                    <a:pt x="754" y="635"/>
                  </a:lnTo>
                  <a:lnTo>
                    <a:pt x="743" y="623"/>
                  </a:lnTo>
                  <a:lnTo>
                    <a:pt x="736" y="609"/>
                  </a:lnTo>
                  <a:lnTo>
                    <a:pt x="728" y="596"/>
                  </a:lnTo>
                  <a:lnTo>
                    <a:pt x="721" y="582"/>
                  </a:lnTo>
                  <a:lnTo>
                    <a:pt x="712" y="568"/>
                  </a:lnTo>
                  <a:lnTo>
                    <a:pt x="704" y="552"/>
                  </a:lnTo>
                  <a:lnTo>
                    <a:pt x="693" y="537"/>
                  </a:lnTo>
                  <a:lnTo>
                    <a:pt x="681" y="523"/>
                  </a:lnTo>
                  <a:lnTo>
                    <a:pt x="681" y="523"/>
                  </a:lnTo>
                  <a:lnTo>
                    <a:pt x="666" y="509"/>
                  </a:lnTo>
                  <a:lnTo>
                    <a:pt x="650" y="501"/>
                  </a:lnTo>
                  <a:lnTo>
                    <a:pt x="634" y="494"/>
                  </a:lnTo>
                  <a:lnTo>
                    <a:pt x="617" y="490"/>
                  </a:lnTo>
                  <a:lnTo>
                    <a:pt x="602" y="489"/>
                  </a:lnTo>
                  <a:lnTo>
                    <a:pt x="588" y="490"/>
                  </a:lnTo>
                  <a:lnTo>
                    <a:pt x="576" y="490"/>
                  </a:lnTo>
                  <a:lnTo>
                    <a:pt x="565" y="492"/>
                  </a:lnTo>
                  <a:lnTo>
                    <a:pt x="558" y="494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3" y="490"/>
                  </a:lnTo>
                  <a:lnTo>
                    <a:pt x="548" y="485"/>
                  </a:lnTo>
                  <a:lnTo>
                    <a:pt x="543" y="476"/>
                  </a:lnTo>
                  <a:lnTo>
                    <a:pt x="536" y="468"/>
                  </a:lnTo>
                  <a:lnTo>
                    <a:pt x="529" y="457"/>
                  </a:lnTo>
                  <a:lnTo>
                    <a:pt x="520" y="445"/>
                  </a:lnTo>
                  <a:lnTo>
                    <a:pt x="512" y="433"/>
                  </a:lnTo>
                  <a:lnTo>
                    <a:pt x="503" y="419"/>
                  </a:lnTo>
                  <a:lnTo>
                    <a:pt x="494" y="404"/>
                  </a:lnTo>
                  <a:lnTo>
                    <a:pt x="494" y="404"/>
                  </a:lnTo>
                  <a:lnTo>
                    <a:pt x="484" y="390"/>
                  </a:lnTo>
                  <a:lnTo>
                    <a:pt x="469" y="374"/>
                  </a:lnTo>
                  <a:lnTo>
                    <a:pt x="451" y="359"/>
                  </a:lnTo>
                  <a:lnTo>
                    <a:pt x="430" y="345"/>
                  </a:lnTo>
                  <a:lnTo>
                    <a:pt x="408" y="331"/>
                  </a:lnTo>
                  <a:lnTo>
                    <a:pt x="386" y="319"/>
                  </a:lnTo>
                  <a:lnTo>
                    <a:pt x="365" y="305"/>
                  </a:lnTo>
                  <a:lnTo>
                    <a:pt x="344" y="295"/>
                  </a:lnTo>
                  <a:lnTo>
                    <a:pt x="325" y="285"/>
                  </a:lnTo>
                  <a:lnTo>
                    <a:pt x="309" y="276"/>
                  </a:lnTo>
                  <a:lnTo>
                    <a:pt x="309" y="276"/>
                  </a:lnTo>
                  <a:lnTo>
                    <a:pt x="296" y="267"/>
                  </a:lnTo>
                  <a:lnTo>
                    <a:pt x="282" y="260"/>
                  </a:lnTo>
                  <a:lnTo>
                    <a:pt x="268" y="255"/>
                  </a:lnTo>
                  <a:lnTo>
                    <a:pt x="252" y="250"/>
                  </a:lnTo>
                  <a:lnTo>
                    <a:pt x="239" y="243"/>
                  </a:lnTo>
                  <a:lnTo>
                    <a:pt x="225" y="236"/>
                  </a:lnTo>
                  <a:lnTo>
                    <a:pt x="213" y="228"/>
                  </a:lnTo>
                  <a:lnTo>
                    <a:pt x="201" y="216"/>
                  </a:lnTo>
                  <a:lnTo>
                    <a:pt x="190" y="202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69" y="165"/>
                  </a:lnTo>
                  <a:lnTo>
                    <a:pt x="150" y="143"/>
                  </a:lnTo>
                  <a:lnTo>
                    <a:pt x="130" y="119"/>
                  </a:lnTo>
                  <a:lnTo>
                    <a:pt x="106" y="93"/>
                  </a:lnTo>
                  <a:lnTo>
                    <a:pt x="80" y="70"/>
                  </a:lnTo>
                  <a:lnTo>
                    <a:pt x="55" y="48"/>
                  </a:lnTo>
                  <a:lnTo>
                    <a:pt x="35" y="29"/>
                  </a:lnTo>
                  <a:lnTo>
                    <a:pt x="17" y="13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0" name="Freeform 240">
              <a:extLst>
                <a:ext uri="{FF2B5EF4-FFF2-40B4-BE49-F238E27FC236}">
                  <a16:creationId xmlns:a16="http://schemas.microsoft.com/office/drawing/2014/main" id="{E00FE32F-ED1C-1C57-912F-BA19F38E0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404"/>
              <a:ext cx="510" cy="600"/>
            </a:xfrm>
            <a:custGeom>
              <a:avLst/>
              <a:gdLst>
                <a:gd name="T0" fmla="*/ 0 w 1020"/>
                <a:gd name="T1" fmla="*/ 124 h 1199"/>
                <a:gd name="T2" fmla="*/ 1015 w 1020"/>
                <a:gd name="T3" fmla="*/ 1199 h 1199"/>
                <a:gd name="T4" fmla="*/ 1020 w 1020"/>
                <a:gd name="T5" fmla="*/ 824 h 1199"/>
                <a:gd name="T6" fmla="*/ 1013 w 1020"/>
                <a:gd name="T7" fmla="*/ 820 h 1199"/>
                <a:gd name="T8" fmla="*/ 975 w 1020"/>
                <a:gd name="T9" fmla="*/ 794 h 1199"/>
                <a:gd name="T10" fmla="*/ 914 w 1020"/>
                <a:gd name="T11" fmla="*/ 753 h 1199"/>
                <a:gd name="T12" fmla="*/ 849 w 1020"/>
                <a:gd name="T13" fmla="*/ 708 h 1199"/>
                <a:gd name="T14" fmla="*/ 793 w 1020"/>
                <a:gd name="T15" fmla="*/ 670 h 1199"/>
                <a:gd name="T16" fmla="*/ 776 w 1020"/>
                <a:gd name="T17" fmla="*/ 658 h 1199"/>
                <a:gd name="T18" fmla="*/ 754 w 1020"/>
                <a:gd name="T19" fmla="*/ 635 h 1199"/>
                <a:gd name="T20" fmla="*/ 736 w 1020"/>
                <a:gd name="T21" fmla="*/ 609 h 1199"/>
                <a:gd name="T22" fmla="*/ 721 w 1020"/>
                <a:gd name="T23" fmla="*/ 582 h 1199"/>
                <a:gd name="T24" fmla="*/ 704 w 1020"/>
                <a:gd name="T25" fmla="*/ 552 h 1199"/>
                <a:gd name="T26" fmla="*/ 681 w 1020"/>
                <a:gd name="T27" fmla="*/ 523 h 1199"/>
                <a:gd name="T28" fmla="*/ 666 w 1020"/>
                <a:gd name="T29" fmla="*/ 509 h 1199"/>
                <a:gd name="T30" fmla="*/ 634 w 1020"/>
                <a:gd name="T31" fmla="*/ 494 h 1199"/>
                <a:gd name="T32" fmla="*/ 602 w 1020"/>
                <a:gd name="T33" fmla="*/ 489 h 1199"/>
                <a:gd name="T34" fmla="*/ 576 w 1020"/>
                <a:gd name="T35" fmla="*/ 490 h 1199"/>
                <a:gd name="T36" fmla="*/ 558 w 1020"/>
                <a:gd name="T37" fmla="*/ 494 h 1199"/>
                <a:gd name="T38" fmla="*/ 557 w 1020"/>
                <a:gd name="T39" fmla="*/ 494 h 1199"/>
                <a:gd name="T40" fmla="*/ 553 w 1020"/>
                <a:gd name="T41" fmla="*/ 490 h 1199"/>
                <a:gd name="T42" fmla="*/ 543 w 1020"/>
                <a:gd name="T43" fmla="*/ 476 h 1199"/>
                <a:gd name="T44" fmla="*/ 529 w 1020"/>
                <a:gd name="T45" fmla="*/ 457 h 1199"/>
                <a:gd name="T46" fmla="*/ 512 w 1020"/>
                <a:gd name="T47" fmla="*/ 433 h 1199"/>
                <a:gd name="T48" fmla="*/ 494 w 1020"/>
                <a:gd name="T49" fmla="*/ 404 h 1199"/>
                <a:gd name="T50" fmla="*/ 484 w 1020"/>
                <a:gd name="T51" fmla="*/ 390 h 1199"/>
                <a:gd name="T52" fmla="*/ 451 w 1020"/>
                <a:gd name="T53" fmla="*/ 359 h 1199"/>
                <a:gd name="T54" fmla="*/ 408 w 1020"/>
                <a:gd name="T55" fmla="*/ 331 h 1199"/>
                <a:gd name="T56" fmla="*/ 365 w 1020"/>
                <a:gd name="T57" fmla="*/ 305 h 1199"/>
                <a:gd name="T58" fmla="*/ 325 w 1020"/>
                <a:gd name="T59" fmla="*/ 285 h 1199"/>
                <a:gd name="T60" fmla="*/ 309 w 1020"/>
                <a:gd name="T61" fmla="*/ 276 h 1199"/>
                <a:gd name="T62" fmla="*/ 282 w 1020"/>
                <a:gd name="T63" fmla="*/ 260 h 1199"/>
                <a:gd name="T64" fmla="*/ 252 w 1020"/>
                <a:gd name="T65" fmla="*/ 250 h 1199"/>
                <a:gd name="T66" fmla="*/ 225 w 1020"/>
                <a:gd name="T67" fmla="*/ 236 h 1199"/>
                <a:gd name="T68" fmla="*/ 201 w 1020"/>
                <a:gd name="T69" fmla="*/ 216 h 1199"/>
                <a:gd name="T70" fmla="*/ 180 w 1020"/>
                <a:gd name="T71" fmla="*/ 186 h 1199"/>
                <a:gd name="T72" fmla="*/ 169 w 1020"/>
                <a:gd name="T73" fmla="*/ 165 h 1199"/>
                <a:gd name="T74" fmla="*/ 130 w 1020"/>
                <a:gd name="T75" fmla="*/ 119 h 1199"/>
                <a:gd name="T76" fmla="*/ 80 w 1020"/>
                <a:gd name="T77" fmla="*/ 70 h 1199"/>
                <a:gd name="T78" fmla="*/ 35 w 1020"/>
                <a:gd name="T79" fmla="*/ 29 h 1199"/>
                <a:gd name="T80" fmla="*/ 5 w 1020"/>
                <a:gd name="T81" fmla="*/ 3 h 1199"/>
                <a:gd name="T82" fmla="*/ 0 w 1020"/>
                <a:gd name="T83" fmla="*/ 1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0" h="1199">
                  <a:moveTo>
                    <a:pt x="0" y="1"/>
                  </a:moveTo>
                  <a:lnTo>
                    <a:pt x="0" y="124"/>
                  </a:lnTo>
                  <a:lnTo>
                    <a:pt x="0" y="381"/>
                  </a:lnTo>
                  <a:lnTo>
                    <a:pt x="1015" y="1199"/>
                  </a:lnTo>
                  <a:lnTo>
                    <a:pt x="1013" y="822"/>
                  </a:lnTo>
                  <a:lnTo>
                    <a:pt x="1020" y="824"/>
                  </a:lnTo>
                  <a:lnTo>
                    <a:pt x="1020" y="824"/>
                  </a:lnTo>
                  <a:lnTo>
                    <a:pt x="1013" y="820"/>
                  </a:lnTo>
                  <a:lnTo>
                    <a:pt x="997" y="810"/>
                  </a:lnTo>
                  <a:lnTo>
                    <a:pt x="975" y="794"/>
                  </a:lnTo>
                  <a:lnTo>
                    <a:pt x="947" y="775"/>
                  </a:lnTo>
                  <a:lnTo>
                    <a:pt x="914" y="753"/>
                  </a:lnTo>
                  <a:lnTo>
                    <a:pt x="882" y="730"/>
                  </a:lnTo>
                  <a:lnTo>
                    <a:pt x="849" y="708"/>
                  </a:lnTo>
                  <a:lnTo>
                    <a:pt x="818" y="687"/>
                  </a:lnTo>
                  <a:lnTo>
                    <a:pt x="793" y="670"/>
                  </a:lnTo>
                  <a:lnTo>
                    <a:pt x="776" y="658"/>
                  </a:lnTo>
                  <a:lnTo>
                    <a:pt x="776" y="658"/>
                  </a:lnTo>
                  <a:lnTo>
                    <a:pt x="764" y="646"/>
                  </a:lnTo>
                  <a:lnTo>
                    <a:pt x="754" y="635"/>
                  </a:lnTo>
                  <a:lnTo>
                    <a:pt x="743" y="623"/>
                  </a:lnTo>
                  <a:lnTo>
                    <a:pt x="736" y="609"/>
                  </a:lnTo>
                  <a:lnTo>
                    <a:pt x="728" y="596"/>
                  </a:lnTo>
                  <a:lnTo>
                    <a:pt x="721" y="582"/>
                  </a:lnTo>
                  <a:lnTo>
                    <a:pt x="712" y="568"/>
                  </a:lnTo>
                  <a:lnTo>
                    <a:pt x="704" y="552"/>
                  </a:lnTo>
                  <a:lnTo>
                    <a:pt x="693" y="537"/>
                  </a:lnTo>
                  <a:lnTo>
                    <a:pt x="681" y="523"/>
                  </a:lnTo>
                  <a:lnTo>
                    <a:pt x="681" y="523"/>
                  </a:lnTo>
                  <a:lnTo>
                    <a:pt x="666" y="509"/>
                  </a:lnTo>
                  <a:lnTo>
                    <a:pt x="650" y="501"/>
                  </a:lnTo>
                  <a:lnTo>
                    <a:pt x="634" y="494"/>
                  </a:lnTo>
                  <a:lnTo>
                    <a:pt x="617" y="490"/>
                  </a:lnTo>
                  <a:lnTo>
                    <a:pt x="602" y="489"/>
                  </a:lnTo>
                  <a:lnTo>
                    <a:pt x="588" y="490"/>
                  </a:lnTo>
                  <a:lnTo>
                    <a:pt x="576" y="490"/>
                  </a:lnTo>
                  <a:lnTo>
                    <a:pt x="565" y="492"/>
                  </a:lnTo>
                  <a:lnTo>
                    <a:pt x="558" y="494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3" y="490"/>
                  </a:lnTo>
                  <a:lnTo>
                    <a:pt x="548" y="485"/>
                  </a:lnTo>
                  <a:lnTo>
                    <a:pt x="543" y="476"/>
                  </a:lnTo>
                  <a:lnTo>
                    <a:pt x="536" y="468"/>
                  </a:lnTo>
                  <a:lnTo>
                    <a:pt x="529" y="457"/>
                  </a:lnTo>
                  <a:lnTo>
                    <a:pt x="520" y="445"/>
                  </a:lnTo>
                  <a:lnTo>
                    <a:pt x="512" y="433"/>
                  </a:lnTo>
                  <a:lnTo>
                    <a:pt x="503" y="419"/>
                  </a:lnTo>
                  <a:lnTo>
                    <a:pt x="494" y="404"/>
                  </a:lnTo>
                  <a:lnTo>
                    <a:pt x="494" y="404"/>
                  </a:lnTo>
                  <a:lnTo>
                    <a:pt x="484" y="390"/>
                  </a:lnTo>
                  <a:lnTo>
                    <a:pt x="469" y="374"/>
                  </a:lnTo>
                  <a:lnTo>
                    <a:pt x="451" y="359"/>
                  </a:lnTo>
                  <a:lnTo>
                    <a:pt x="430" y="345"/>
                  </a:lnTo>
                  <a:lnTo>
                    <a:pt x="408" y="331"/>
                  </a:lnTo>
                  <a:lnTo>
                    <a:pt x="386" y="319"/>
                  </a:lnTo>
                  <a:lnTo>
                    <a:pt x="365" y="305"/>
                  </a:lnTo>
                  <a:lnTo>
                    <a:pt x="344" y="295"/>
                  </a:lnTo>
                  <a:lnTo>
                    <a:pt x="325" y="285"/>
                  </a:lnTo>
                  <a:lnTo>
                    <a:pt x="309" y="276"/>
                  </a:lnTo>
                  <a:lnTo>
                    <a:pt x="309" y="276"/>
                  </a:lnTo>
                  <a:lnTo>
                    <a:pt x="296" y="267"/>
                  </a:lnTo>
                  <a:lnTo>
                    <a:pt x="282" y="260"/>
                  </a:lnTo>
                  <a:lnTo>
                    <a:pt x="268" y="255"/>
                  </a:lnTo>
                  <a:lnTo>
                    <a:pt x="252" y="250"/>
                  </a:lnTo>
                  <a:lnTo>
                    <a:pt x="239" y="243"/>
                  </a:lnTo>
                  <a:lnTo>
                    <a:pt x="225" y="236"/>
                  </a:lnTo>
                  <a:lnTo>
                    <a:pt x="213" y="228"/>
                  </a:lnTo>
                  <a:lnTo>
                    <a:pt x="201" y="216"/>
                  </a:lnTo>
                  <a:lnTo>
                    <a:pt x="190" y="202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69" y="165"/>
                  </a:lnTo>
                  <a:lnTo>
                    <a:pt x="150" y="143"/>
                  </a:lnTo>
                  <a:lnTo>
                    <a:pt x="130" y="119"/>
                  </a:lnTo>
                  <a:lnTo>
                    <a:pt x="106" y="93"/>
                  </a:lnTo>
                  <a:lnTo>
                    <a:pt x="80" y="70"/>
                  </a:lnTo>
                  <a:lnTo>
                    <a:pt x="55" y="48"/>
                  </a:lnTo>
                  <a:lnTo>
                    <a:pt x="35" y="29"/>
                  </a:lnTo>
                  <a:lnTo>
                    <a:pt x="17" y="13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1" name="Freeform 241">
              <a:extLst>
                <a:ext uri="{FF2B5EF4-FFF2-40B4-BE49-F238E27FC236}">
                  <a16:creationId xmlns:a16="http://schemas.microsoft.com/office/drawing/2014/main" id="{4CF750BA-F386-F9AD-D032-3201D1B6C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44"/>
              <a:ext cx="709" cy="1161"/>
            </a:xfrm>
            <a:custGeom>
              <a:avLst/>
              <a:gdLst>
                <a:gd name="T0" fmla="*/ 1419 w 1419"/>
                <a:gd name="T1" fmla="*/ 0 h 2320"/>
                <a:gd name="T2" fmla="*/ 1419 w 1419"/>
                <a:gd name="T3" fmla="*/ 1609 h 2320"/>
                <a:gd name="T4" fmla="*/ 7 w 1419"/>
                <a:gd name="T5" fmla="*/ 2320 h 2320"/>
                <a:gd name="T6" fmla="*/ 0 w 1419"/>
                <a:gd name="T7" fmla="*/ 674 h 2320"/>
                <a:gd name="T8" fmla="*/ 1419 w 1419"/>
                <a:gd name="T9" fmla="*/ 0 h 2320"/>
                <a:gd name="T10" fmla="*/ 1419 w 1419"/>
                <a:gd name="T11" fmla="*/ 0 h 2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9" h="2320">
                  <a:moveTo>
                    <a:pt x="1419" y="0"/>
                  </a:moveTo>
                  <a:lnTo>
                    <a:pt x="1419" y="1609"/>
                  </a:lnTo>
                  <a:lnTo>
                    <a:pt x="7" y="2320"/>
                  </a:lnTo>
                  <a:lnTo>
                    <a:pt x="0" y="674"/>
                  </a:lnTo>
                  <a:lnTo>
                    <a:pt x="1419" y="0"/>
                  </a:lnTo>
                  <a:lnTo>
                    <a:pt x="1419" y="0"/>
                  </a:lnTo>
                  <a:close/>
                </a:path>
              </a:pathLst>
            </a:custGeom>
            <a:solidFill>
              <a:srgbClr val="FF9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2" name="Freeform 242">
              <a:extLst>
                <a:ext uri="{FF2B5EF4-FFF2-40B4-BE49-F238E27FC236}">
                  <a16:creationId xmlns:a16="http://schemas.microsoft.com/office/drawing/2014/main" id="{5ABF688D-7928-F93B-F15E-D9C01E80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44"/>
              <a:ext cx="709" cy="1161"/>
            </a:xfrm>
            <a:custGeom>
              <a:avLst/>
              <a:gdLst>
                <a:gd name="T0" fmla="*/ 1419 w 1419"/>
                <a:gd name="T1" fmla="*/ 0 h 2320"/>
                <a:gd name="T2" fmla="*/ 1419 w 1419"/>
                <a:gd name="T3" fmla="*/ 1609 h 2320"/>
                <a:gd name="T4" fmla="*/ 7 w 1419"/>
                <a:gd name="T5" fmla="*/ 2320 h 2320"/>
                <a:gd name="T6" fmla="*/ 0 w 1419"/>
                <a:gd name="T7" fmla="*/ 674 h 2320"/>
                <a:gd name="T8" fmla="*/ 1419 w 1419"/>
                <a:gd name="T9" fmla="*/ 0 h 2320"/>
                <a:gd name="T10" fmla="*/ 1419 w 1419"/>
                <a:gd name="T11" fmla="*/ 0 h 2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9" h="2320">
                  <a:moveTo>
                    <a:pt x="1419" y="0"/>
                  </a:moveTo>
                  <a:lnTo>
                    <a:pt x="1419" y="1609"/>
                  </a:lnTo>
                  <a:lnTo>
                    <a:pt x="7" y="2320"/>
                  </a:lnTo>
                  <a:lnTo>
                    <a:pt x="0" y="674"/>
                  </a:lnTo>
                  <a:lnTo>
                    <a:pt x="1419" y="0"/>
                  </a:lnTo>
                  <a:lnTo>
                    <a:pt x="141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3" name="Freeform 243">
              <a:extLst>
                <a:ext uri="{FF2B5EF4-FFF2-40B4-BE49-F238E27FC236}">
                  <a16:creationId xmlns:a16="http://schemas.microsoft.com/office/drawing/2014/main" id="{DF362B1F-0202-9EB7-4A8B-A77DAFDF2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437"/>
              <a:ext cx="708" cy="567"/>
            </a:xfrm>
            <a:custGeom>
              <a:avLst/>
              <a:gdLst>
                <a:gd name="T0" fmla="*/ 2 w 1416"/>
                <a:gd name="T1" fmla="*/ 1134 h 1134"/>
                <a:gd name="T2" fmla="*/ 0 w 1416"/>
                <a:gd name="T3" fmla="*/ 760 h 1134"/>
                <a:gd name="T4" fmla="*/ 9 w 1416"/>
                <a:gd name="T5" fmla="*/ 760 h 1134"/>
                <a:gd name="T6" fmla="*/ 51 w 1416"/>
                <a:gd name="T7" fmla="*/ 754 h 1134"/>
                <a:gd name="T8" fmla="*/ 118 w 1416"/>
                <a:gd name="T9" fmla="*/ 719 h 1134"/>
                <a:gd name="T10" fmla="*/ 173 w 1416"/>
                <a:gd name="T11" fmla="*/ 671 h 1134"/>
                <a:gd name="T12" fmla="*/ 227 w 1416"/>
                <a:gd name="T13" fmla="*/ 629 h 1134"/>
                <a:gd name="T14" fmla="*/ 267 w 1416"/>
                <a:gd name="T15" fmla="*/ 621 h 1134"/>
                <a:gd name="T16" fmla="*/ 305 w 1416"/>
                <a:gd name="T17" fmla="*/ 619 h 1134"/>
                <a:gd name="T18" fmla="*/ 324 w 1416"/>
                <a:gd name="T19" fmla="*/ 612 h 1134"/>
                <a:gd name="T20" fmla="*/ 346 w 1416"/>
                <a:gd name="T21" fmla="*/ 596 h 1134"/>
                <a:gd name="T22" fmla="*/ 372 w 1416"/>
                <a:gd name="T23" fmla="*/ 577 h 1134"/>
                <a:gd name="T24" fmla="*/ 398 w 1416"/>
                <a:gd name="T25" fmla="*/ 558 h 1134"/>
                <a:gd name="T26" fmla="*/ 393 w 1416"/>
                <a:gd name="T27" fmla="*/ 541 h 1134"/>
                <a:gd name="T28" fmla="*/ 405 w 1416"/>
                <a:gd name="T29" fmla="*/ 539 h 1134"/>
                <a:gd name="T30" fmla="*/ 427 w 1416"/>
                <a:gd name="T31" fmla="*/ 531 h 1134"/>
                <a:gd name="T32" fmla="*/ 459 w 1416"/>
                <a:gd name="T33" fmla="*/ 519 h 1134"/>
                <a:gd name="T34" fmla="*/ 481 w 1416"/>
                <a:gd name="T35" fmla="*/ 505 h 1134"/>
                <a:gd name="T36" fmla="*/ 510 w 1416"/>
                <a:gd name="T37" fmla="*/ 470 h 1134"/>
                <a:gd name="T38" fmla="*/ 542 w 1416"/>
                <a:gd name="T39" fmla="*/ 432 h 1134"/>
                <a:gd name="T40" fmla="*/ 602 w 1416"/>
                <a:gd name="T41" fmla="*/ 415 h 1134"/>
                <a:gd name="T42" fmla="*/ 619 w 1416"/>
                <a:gd name="T43" fmla="*/ 420 h 1134"/>
                <a:gd name="T44" fmla="*/ 661 w 1416"/>
                <a:gd name="T45" fmla="*/ 415 h 1134"/>
                <a:gd name="T46" fmla="*/ 709 w 1416"/>
                <a:gd name="T47" fmla="*/ 399 h 1134"/>
                <a:gd name="T48" fmla="*/ 740 w 1416"/>
                <a:gd name="T49" fmla="*/ 384 h 1134"/>
                <a:gd name="T50" fmla="*/ 777 w 1416"/>
                <a:gd name="T51" fmla="*/ 360 h 1134"/>
                <a:gd name="T52" fmla="*/ 801 w 1416"/>
                <a:gd name="T53" fmla="*/ 339 h 1134"/>
                <a:gd name="T54" fmla="*/ 811 w 1416"/>
                <a:gd name="T55" fmla="*/ 325 h 1134"/>
                <a:gd name="T56" fmla="*/ 811 w 1416"/>
                <a:gd name="T57" fmla="*/ 325 h 1134"/>
                <a:gd name="T58" fmla="*/ 822 w 1416"/>
                <a:gd name="T59" fmla="*/ 328 h 1134"/>
                <a:gd name="T60" fmla="*/ 851 w 1416"/>
                <a:gd name="T61" fmla="*/ 325 h 1134"/>
                <a:gd name="T62" fmla="*/ 911 w 1416"/>
                <a:gd name="T63" fmla="*/ 303 h 1134"/>
                <a:gd name="T64" fmla="*/ 958 w 1416"/>
                <a:gd name="T65" fmla="*/ 277 h 1134"/>
                <a:gd name="T66" fmla="*/ 1000 w 1416"/>
                <a:gd name="T67" fmla="*/ 240 h 1134"/>
                <a:gd name="T68" fmla="*/ 1019 w 1416"/>
                <a:gd name="T69" fmla="*/ 214 h 1134"/>
                <a:gd name="T70" fmla="*/ 1020 w 1416"/>
                <a:gd name="T71" fmla="*/ 209 h 1134"/>
                <a:gd name="T72" fmla="*/ 1022 w 1416"/>
                <a:gd name="T73" fmla="*/ 211 h 1134"/>
                <a:gd name="T74" fmla="*/ 1039 w 1416"/>
                <a:gd name="T75" fmla="*/ 209 h 1134"/>
                <a:gd name="T76" fmla="*/ 1093 w 1416"/>
                <a:gd name="T77" fmla="*/ 185 h 1134"/>
                <a:gd name="T78" fmla="*/ 1153 w 1416"/>
                <a:gd name="T79" fmla="*/ 154 h 1134"/>
                <a:gd name="T80" fmla="*/ 1226 w 1416"/>
                <a:gd name="T81" fmla="*/ 102 h 1134"/>
                <a:gd name="T82" fmla="*/ 1269 w 1416"/>
                <a:gd name="T83" fmla="*/ 59 h 1134"/>
                <a:gd name="T84" fmla="*/ 1285 w 1416"/>
                <a:gd name="T85" fmla="*/ 42 h 1134"/>
                <a:gd name="T86" fmla="*/ 1295 w 1416"/>
                <a:gd name="T87" fmla="*/ 42 h 1134"/>
                <a:gd name="T88" fmla="*/ 1335 w 1416"/>
                <a:gd name="T89" fmla="*/ 35 h 1134"/>
                <a:gd name="T90" fmla="*/ 1387 w 1416"/>
                <a:gd name="T91" fmla="*/ 21 h 1134"/>
                <a:gd name="T92" fmla="*/ 1414 w 1416"/>
                <a:gd name="T93" fmla="*/ 0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16" h="1134">
                  <a:moveTo>
                    <a:pt x="1414" y="0"/>
                  </a:moveTo>
                  <a:lnTo>
                    <a:pt x="1414" y="422"/>
                  </a:lnTo>
                  <a:lnTo>
                    <a:pt x="2" y="1134"/>
                  </a:lnTo>
                  <a:lnTo>
                    <a:pt x="0" y="759"/>
                  </a:lnTo>
                  <a:lnTo>
                    <a:pt x="0" y="747"/>
                  </a:lnTo>
                  <a:lnTo>
                    <a:pt x="0" y="760"/>
                  </a:lnTo>
                  <a:lnTo>
                    <a:pt x="0" y="760"/>
                  </a:lnTo>
                  <a:lnTo>
                    <a:pt x="2" y="760"/>
                  </a:lnTo>
                  <a:lnTo>
                    <a:pt x="9" y="760"/>
                  </a:lnTo>
                  <a:lnTo>
                    <a:pt x="19" y="760"/>
                  </a:lnTo>
                  <a:lnTo>
                    <a:pt x="33" y="759"/>
                  </a:lnTo>
                  <a:lnTo>
                    <a:pt x="51" y="754"/>
                  </a:lnTo>
                  <a:lnTo>
                    <a:pt x="71" y="747"/>
                  </a:lnTo>
                  <a:lnTo>
                    <a:pt x="94" y="735"/>
                  </a:lnTo>
                  <a:lnTo>
                    <a:pt x="118" y="719"/>
                  </a:lnTo>
                  <a:lnTo>
                    <a:pt x="144" y="698"/>
                  </a:lnTo>
                  <a:lnTo>
                    <a:pt x="173" y="671"/>
                  </a:lnTo>
                  <a:lnTo>
                    <a:pt x="173" y="671"/>
                  </a:lnTo>
                  <a:lnTo>
                    <a:pt x="192" y="652"/>
                  </a:lnTo>
                  <a:lnTo>
                    <a:pt x="211" y="638"/>
                  </a:lnTo>
                  <a:lnTo>
                    <a:pt x="227" y="629"/>
                  </a:lnTo>
                  <a:lnTo>
                    <a:pt x="241" y="624"/>
                  </a:lnTo>
                  <a:lnTo>
                    <a:pt x="255" y="622"/>
                  </a:lnTo>
                  <a:lnTo>
                    <a:pt x="267" y="621"/>
                  </a:lnTo>
                  <a:lnTo>
                    <a:pt x="280" y="621"/>
                  </a:lnTo>
                  <a:lnTo>
                    <a:pt x="293" y="621"/>
                  </a:lnTo>
                  <a:lnTo>
                    <a:pt x="305" y="619"/>
                  </a:lnTo>
                  <a:lnTo>
                    <a:pt x="319" y="615"/>
                  </a:lnTo>
                  <a:lnTo>
                    <a:pt x="319" y="615"/>
                  </a:lnTo>
                  <a:lnTo>
                    <a:pt x="324" y="612"/>
                  </a:lnTo>
                  <a:lnTo>
                    <a:pt x="331" y="608"/>
                  </a:lnTo>
                  <a:lnTo>
                    <a:pt x="338" y="603"/>
                  </a:lnTo>
                  <a:lnTo>
                    <a:pt x="346" y="596"/>
                  </a:lnTo>
                  <a:lnTo>
                    <a:pt x="355" y="591"/>
                  </a:lnTo>
                  <a:lnTo>
                    <a:pt x="363" y="584"/>
                  </a:lnTo>
                  <a:lnTo>
                    <a:pt x="372" y="577"/>
                  </a:lnTo>
                  <a:lnTo>
                    <a:pt x="381" y="570"/>
                  </a:lnTo>
                  <a:lnTo>
                    <a:pt x="389" y="563"/>
                  </a:lnTo>
                  <a:lnTo>
                    <a:pt x="398" y="558"/>
                  </a:lnTo>
                  <a:lnTo>
                    <a:pt x="391" y="541"/>
                  </a:lnTo>
                  <a:lnTo>
                    <a:pt x="391" y="541"/>
                  </a:lnTo>
                  <a:lnTo>
                    <a:pt x="393" y="541"/>
                  </a:lnTo>
                  <a:lnTo>
                    <a:pt x="395" y="541"/>
                  </a:lnTo>
                  <a:lnTo>
                    <a:pt x="398" y="539"/>
                  </a:lnTo>
                  <a:lnTo>
                    <a:pt x="405" y="539"/>
                  </a:lnTo>
                  <a:lnTo>
                    <a:pt x="410" y="536"/>
                  </a:lnTo>
                  <a:lnTo>
                    <a:pt x="419" y="534"/>
                  </a:lnTo>
                  <a:lnTo>
                    <a:pt x="427" y="531"/>
                  </a:lnTo>
                  <a:lnTo>
                    <a:pt x="438" y="527"/>
                  </a:lnTo>
                  <a:lnTo>
                    <a:pt x="448" y="524"/>
                  </a:lnTo>
                  <a:lnTo>
                    <a:pt x="459" y="519"/>
                  </a:lnTo>
                  <a:lnTo>
                    <a:pt x="459" y="519"/>
                  </a:lnTo>
                  <a:lnTo>
                    <a:pt x="471" y="513"/>
                  </a:lnTo>
                  <a:lnTo>
                    <a:pt x="481" y="505"/>
                  </a:lnTo>
                  <a:lnTo>
                    <a:pt x="491" y="494"/>
                  </a:lnTo>
                  <a:lnTo>
                    <a:pt x="500" y="482"/>
                  </a:lnTo>
                  <a:lnTo>
                    <a:pt x="510" y="470"/>
                  </a:lnTo>
                  <a:lnTo>
                    <a:pt x="521" y="458"/>
                  </a:lnTo>
                  <a:lnTo>
                    <a:pt x="531" y="444"/>
                  </a:lnTo>
                  <a:lnTo>
                    <a:pt x="542" y="432"/>
                  </a:lnTo>
                  <a:lnTo>
                    <a:pt x="554" y="422"/>
                  </a:lnTo>
                  <a:lnTo>
                    <a:pt x="566" y="413"/>
                  </a:lnTo>
                  <a:lnTo>
                    <a:pt x="602" y="415"/>
                  </a:lnTo>
                  <a:lnTo>
                    <a:pt x="602" y="415"/>
                  </a:lnTo>
                  <a:lnTo>
                    <a:pt x="609" y="418"/>
                  </a:lnTo>
                  <a:lnTo>
                    <a:pt x="619" y="420"/>
                  </a:lnTo>
                  <a:lnTo>
                    <a:pt x="631" y="420"/>
                  </a:lnTo>
                  <a:lnTo>
                    <a:pt x="645" y="418"/>
                  </a:lnTo>
                  <a:lnTo>
                    <a:pt x="661" y="415"/>
                  </a:lnTo>
                  <a:lnTo>
                    <a:pt x="676" y="410"/>
                  </a:lnTo>
                  <a:lnTo>
                    <a:pt x="692" y="405"/>
                  </a:lnTo>
                  <a:lnTo>
                    <a:pt x="709" y="399"/>
                  </a:lnTo>
                  <a:lnTo>
                    <a:pt x="725" y="392"/>
                  </a:lnTo>
                  <a:lnTo>
                    <a:pt x="740" y="384"/>
                  </a:lnTo>
                  <a:lnTo>
                    <a:pt x="740" y="384"/>
                  </a:lnTo>
                  <a:lnTo>
                    <a:pt x="754" y="377"/>
                  </a:lnTo>
                  <a:lnTo>
                    <a:pt x="766" y="368"/>
                  </a:lnTo>
                  <a:lnTo>
                    <a:pt x="777" y="360"/>
                  </a:lnTo>
                  <a:lnTo>
                    <a:pt x="785" y="353"/>
                  </a:lnTo>
                  <a:lnTo>
                    <a:pt x="794" y="344"/>
                  </a:lnTo>
                  <a:lnTo>
                    <a:pt x="801" y="339"/>
                  </a:lnTo>
                  <a:lnTo>
                    <a:pt x="804" y="332"/>
                  </a:lnTo>
                  <a:lnTo>
                    <a:pt x="808" y="328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3" y="325"/>
                  </a:lnTo>
                  <a:lnTo>
                    <a:pt x="816" y="327"/>
                  </a:lnTo>
                  <a:lnTo>
                    <a:pt x="822" y="328"/>
                  </a:lnTo>
                  <a:lnTo>
                    <a:pt x="828" y="328"/>
                  </a:lnTo>
                  <a:lnTo>
                    <a:pt x="837" y="327"/>
                  </a:lnTo>
                  <a:lnTo>
                    <a:pt x="851" y="325"/>
                  </a:lnTo>
                  <a:lnTo>
                    <a:pt x="866" y="320"/>
                  </a:lnTo>
                  <a:lnTo>
                    <a:pt x="887" y="313"/>
                  </a:lnTo>
                  <a:lnTo>
                    <a:pt x="911" y="303"/>
                  </a:lnTo>
                  <a:lnTo>
                    <a:pt x="911" y="303"/>
                  </a:lnTo>
                  <a:lnTo>
                    <a:pt x="937" y="290"/>
                  </a:lnTo>
                  <a:lnTo>
                    <a:pt x="958" y="277"/>
                  </a:lnTo>
                  <a:lnTo>
                    <a:pt x="975" y="265"/>
                  </a:lnTo>
                  <a:lnTo>
                    <a:pt x="989" y="252"/>
                  </a:lnTo>
                  <a:lnTo>
                    <a:pt x="1000" y="240"/>
                  </a:lnTo>
                  <a:lnTo>
                    <a:pt x="1008" y="230"/>
                  </a:lnTo>
                  <a:lnTo>
                    <a:pt x="1013" y="221"/>
                  </a:lnTo>
                  <a:lnTo>
                    <a:pt x="1019" y="214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2" y="211"/>
                  </a:lnTo>
                  <a:lnTo>
                    <a:pt x="1026" y="211"/>
                  </a:lnTo>
                  <a:lnTo>
                    <a:pt x="1031" y="211"/>
                  </a:lnTo>
                  <a:lnTo>
                    <a:pt x="1039" y="209"/>
                  </a:lnTo>
                  <a:lnTo>
                    <a:pt x="1051" y="204"/>
                  </a:lnTo>
                  <a:lnTo>
                    <a:pt x="1070" y="197"/>
                  </a:lnTo>
                  <a:lnTo>
                    <a:pt x="1093" y="185"/>
                  </a:lnTo>
                  <a:lnTo>
                    <a:pt x="1122" y="171"/>
                  </a:lnTo>
                  <a:lnTo>
                    <a:pt x="1122" y="171"/>
                  </a:lnTo>
                  <a:lnTo>
                    <a:pt x="1153" y="154"/>
                  </a:lnTo>
                  <a:lnTo>
                    <a:pt x="1181" y="137"/>
                  </a:lnTo>
                  <a:lnTo>
                    <a:pt x="1205" y="118"/>
                  </a:lnTo>
                  <a:lnTo>
                    <a:pt x="1226" y="102"/>
                  </a:lnTo>
                  <a:lnTo>
                    <a:pt x="1243" y="85"/>
                  </a:lnTo>
                  <a:lnTo>
                    <a:pt x="1259" y="71"/>
                  </a:lnTo>
                  <a:lnTo>
                    <a:pt x="1269" y="59"/>
                  </a:lnTo>
                  <a:lnTo>
                    <a:pt x="1278" y="50"/>
                  </a:lnTo>
                  <a:lnTo>
                    <a:pt x="1283" y="43"/>
                  </a:lnTo>
                  <a:lnTo>
                    <a:pt x="1285" y="42"/>
                  </a:lnTo>
                  <a:lnTo>
                    <a:pt x="1285" y="42"/>
                  </a:lnTo>
                  <a:lnTo>
                    <a:pt x="1287" y="42"/>
                  </a:lnTo>
                  <a:lnTo>
                    <a:pt x="1295" y="42"/>
                  </a:lnTo>
                  <a:lnTo>
                    <a:pt x="1306" y="40"/>
                  </a:lnTo>
                  <a:lnTo>
                    <a:pt x="1319" y="38"/>
                  </a:lnTo>
                  <a:lnTo>
                    <a:pt x="1335" y="35"/>
                  </a:lnTo>
                  <a:lnTo>
                    <a:pt x="1352" y="31"/>
                  </a:lnTo>
                  <a:lnTo>
                    <a:pt x="1369" y="26"/>
                  </a:lnTo>
                  <a:lnTo>
                    <a:pt x="1387" y="21"/>
                  </a:lnTo>
                  <a:lnTo>
                    <a:pt x="1402" y="14"/>
                  </a:lnTo>
                  <a:lnTo>
                    <a:pt x="1416" y="7"/>
                  </a:lnTo>
                  <a:lnTo>
                    <a:pt x="1414" y="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CE2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4" name="Freeform 244">
              <a:extLst>
                <a:ext uri="{FF2B5EF4-FFF2-40B4-BE49-F238E27FC236}">
                  <a16:creationId xmlns:a16="http://schemas.microsoft.com/office/drawing/2014/main" id="{8DBB9ACE-EDDB-C77D-29D0-50B3DA014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437"/>
              <a:ext cx="708" cy="567"/>
            </a:xfrm>
            <a:custGeom>
              <a:avLst/>
              <a:gdLst>
                <a:gd name="T0" fmla="*/ 2 w 1416"/>
                <a:gd name="T1" fmla="*/ 1134 h 1134"/>
                <a:gd name="T2" fmla="*/ 0 w 1416"/>
                <a:gd name="T3" fmla="*/ 760 h 1134"/>
                <a:gd name="T4" fmla="*/ 9 w 1416"/>
                <a:gd name="T5" fmla="*/ 760 h 1134"/>
                <a:gd name="T6" fmla="*/ 51 w 1416"/>
                <a:gd name="T7" fmla="*/ 754 h 1134"/>
                <a:gd name="T8" fmla="*/ 118 w 1416"/>
                <a:gd name="T9" fmla="*/ 719 h 1134"/>
                <a:gd name="T10" fmla="*/ 173 w 1416"/>
                <a:gd name="T11" fmla="*/ 671 h 1134"/>
                <a:gd name="T12" fmla="*/ 227 w 1416"/>
                <a:gd name="T13" fmla="*/ 629 h 1134"/>
                <a:gd name="T14" fmla="*/ 267 w 1416"/>
                <a:gd name="T15" fmla="*/ 621 h 1134"/>
                <a:gd name="T16" fmla="*/ 305 w 1416"/>
                <a:gd name="T17" fmla="*/ 619 h 1134"/>
                <a:gd name="T18" fmla="*/ 324 w 1416"/>
                <a:gd name="T19" fmla="*/ 612 h 1134"/>
                <a:gd name="T20" fmla="*/ 346 w 1416"/>
                <a:gd name="T21" fmla="*/ 596 h 1134"/>
                <a:gd name="T22" fmla="*/ 372 w 1416"/>
                <a:gd name="T23" fmla="*/ 577 h 1134"/>
                <a:gd name="T24" fmla="*/ 398 w 1416"/>
                <a:gd name="T25" fmla="*/ 558 h 1134"/>
                <a:gd name="T26" fmla="*/ 393 w 1416"/>
                <a:gd name="T27" fmla="*/ 541 h 1134"/>
                <a:gd name="T28" fmla="*/ 405 w 1416"/>
                <a:gd name="T29" fmla="*/ 539 h 1134"/>
                <a:gd name="T30" fmla="*/ 427 w 1416"/>
                <a:gd name="T31" fmla="*/ 531 h 1134"/>
                <a:gd name="T32" fmla="*/ 459 w 1416"/>
                <a:gd name="T33" fmla="*/ 519 h 1134"/>
                <a:gd name="T34" fmla="*/ 481 w 1416"/>
                <a:gd name="T35" fmla="*/ 505 h 1134"/>
                <a:gd name="T36" fmla="*/ 510 w 1416"/>
                <a:gd name="T37" fmla="*/ 470 h 1134"/>
                <a:gd name="T38" fmla="*/ 542 w 1416"/>
                <a:gd name="T39" fmla="*/ 432 h 1134"/>
                <a:gd name="T40" fmla="*/ 602 w 1416"/>
                <a:gd name="T41" fmla="*/ 415 h 1134"/>
                <a:gd name="T42" fmla="*/ 619 w 1416"/>
                <a:gd name="T43" fmla="*/ 420 h 1134"/>
                <a:gd name="T44" fmla="*/ 661 w 1416"/>
                <a:gd name="T45" fmla="*/ 415 h 1134"/>
                <a:gd name="T46" fmla="*/ 709 w 1416"/>
                <a:gd name="T47" fmla="*/ 399 h 1134"/>
                <a:gd name="T48" fmla="*/ 740 w 1416"/>
                <a:gd name="T49" fmla="*/ 384 h 1134"/>
                <a:gd name="T50" fmla="*/ 777 w 1416"/>
                <a:gd name="T51" fmla="*/ 360 h 1134"/>
                <a:gd name="T52" fmla="*/ 801 w 1416"/>
                <a:gd name="T53" fmla="*/ 339 h 1134"/>
                <a:gd name="T54" fmla="*/ 811 w 1416"/>
                <a:gd name="T55" fmla="*/ 325 h 1134"/>
                <a:gd name="T56" fmla="*/ 811 w 1416"/>
                <a:gd name="T57" fmla="*/ 325 h 1134"/>
                <a:gd name="T58" fmla="*/ 822 w 1416"/>
                <a:gd name="T59" fmla="*/ 328 h 1134"/>
                <a:gd name="T60" fmla="*/ 851 w 1416"/>
                <a:gd name="T61" fmla="*/ 325 h 1134"/>
                <a:gd name="T62" fmla="*/ 911 w 1416"/>
                <a:gd name="T63" fmla="*/ 303 h 1134"/>
                <a:gd name="T64" fmla="*/ 958 w 1416"/>
                <a:gd name="T65" fmla="*/ 277 h 1134"/>
                <a:gd name="T66" fmla="*/ 1000 w 1416"/>
                <a:gd name="T67" fmla="*/ 240 h 1134"/>
                <a:gd name="T68" fmla="*/ 1019 w 1416"/>
                <a:gd name="T69" fmla="*/ 214 h 1134"/>
                <a:gd name="T70" fmla="*/ 1020 w 1416"/>
                <a:gd name="T71" fmla="*/ 209 h 1134"/>
                <a:gd name="T72" fmla="*/ 1022 w 1416"/>
                <a:gd name="T73" fmla="*/ 211 h 1134"/>
                <a:gd name="T74" fmla="*/ 1039 w 1416"/>
                <a:gd name="T75" fmla="*/ 209 h 1134"/>
                <a:gd name="T76" fmla="*/ 1093 w 1416"/>
                <a:gd name="T77" fmla="*/ 185 h 1134"/>
                <a:gd name="T78" fmla="*/ 1153 w 1416"/>
                <a:gd name="T79" fmla="*/ 154 h 1134"/>
                <a:gd name="T80" fmla="*/ 1226 w 1416"/>
                <a:gd name="T81" fmla="*/ 102 h 1134"/>
                <a:gd name="T82" fmla="*/ 1269 w 1416"/>
                <a:gd name="T83" fmla="*/ 59 h 1134"/>
                <a:gd name="T84" fmla="*/ 1285 w 1416"/>
                <a:gd name="T85" fmla="*/ 42 h 1134"/>
                <a:gd name="T86" fmla="*/ 1295 w 1416"/>
                <a:gd name="T87" fmla="*/ 42 h 1134"/>
                <a:gd name="T88" fmla="*/ 1335 w 1416"/>
                <a:gd name="T89" fmla="*/ 35 h 1134"/>
                <a:gd name="T90" fmla="*/ 1387 w 1416"/>
                <a:gd name="T91" fmla="*/ 21 h 1134"/>
                <a:gd name="T92" fmla="*/ 1414 w 1416"/>
                <a:gd name="T93" fmla="*/ 0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16" h="1134">
                  <a:moveTo>
                    <a:pt x="1414" y="0"/>
                  </a:moveTo>
                  <a:lnTo>
                    <a:pt x="1414" y="422"/>
                  </a:lnTo>
                  <a:lnTo>
                    <a:pt x="2" y="1134"/>
                  </a:lnTo>
                  <a:lnTo>
                    <a:pt x="0" y="759"/>
                  </a:lnTo>
                  <a:lnTo>
                    <a:pt x="0" y="747"/>
                  </a:lnTo>
                  <a:lnTo>
                    <a:pt x="0" y="760"/>
                  </a:lnTo>
                  <a:lnTo>
                    <a:pt x="0" y="760"/>
                  </a:lnTo>
                  <a:lnTo>
                    <a:pt x="2" y="760"/>
                  </a:lnTo>
                  <a:lnTo>
                    <a:pt x="9" y="760"/>
                  </a:lnTo>
                  <a:lnTo>
                    <a:pt x="19" y="760"/>
                  </a:lnTo>
                  <a:lnTo>
                    <a:pt x="33" y="759"/>
                  </a:lnTo>
                  <a:lnTo>
                    <a:pt x="51" y="754"/>
                  </a:lnTo>
                  <a:lnTo>
                    <a:pt x="71" y="747"/>
                  </a:lnTo>
                  <a:lnTo>
                    <a:pt x="94" y="735"/>
                  </a:lnTo>
                  <a:lnTo>
                    <a:pt x="118" y="719"/>
                  </a:lnTo>
                  <a:lnTo>
                    <a:pt x="144" y="698"/>
                  </a:lnTo>
                  <a:lnTo>
                    <a:pt x="173" y="671"/>
                  </a:lnTo>
                  <a:lnTo>
                    <a:pt x="173" y="671"/>
                  </a:lnTo>
                  <a:lnTo>
                    <a:pt x="192" y="652"/>
                  </a:lnTo>
                  <a:lnTo>
                    <a:pt x="211" y="638"/>
                  </a:lnTo>
                  <a:lnTo>
                    <a:pt x="227" y="629"/>
                  </a:lnTo>
                  <a:lnTo>
                    <a:pt x="241" y="624"/>
                  </a:lnTo>
                  <a:lnTo>
                    <a:pt x="255" y="622"/>
                  </a:lnTo>
                  <a:lnTo>
                    <a:pt x="267" y="621"/>
                  </a:lnTo>
                  <a:lnTo>
                    <a:pt x="280" y="621"/>
                  </a:lnTo>
                  <a:lnTo>
                    <a:pt x="293" y="621"/>
                  </a:lnTo>
                  <a:lnTo>
                    <a:pt x="305" y="619"/>
                  </a:lnTo>
                  <a:lnTo>
                    <a:pt x="319" y="615"/>
                  </a:lnTo>
                  <a:lnTo>
                    <a:pt x="319" y="615"/>
                  </a:lnTo>
                  <a:lnTo>
                    <a:pt x="324" y="612"/>
                  </a:lnTo>
                  <a:lnTo>
                    <a:pt x="331" y="608"/>
                  </a:lnTo>
                  <a:lnTo>
                    <a:pt x="338" y="603"/>
                  </a:lnTo>
                  <a:lnTo>
                    <a:pt x="346" y="596"/>
                  </a:lnTo>
                  <a:lnTo>
                    <a:pt x="355" y="591"/>
                  </a:lnTo>
                  <a:lnTo>
                    <a:pt x="363" y="584"/>
                  </a:lnTo>
                  <a:lnTo>
                    <a:pt x="372" y="577"/>
                  </a:lnTo>
                  <a:lnTo>
                    <a:pt x="381" y="570"/>
                  </a:lnTo>
                  <a:lnTo>
                    <a:pt x="389" y="563"/>
                  </a:lnTo>
                  <a:lnTo>
                    <a:pt x="398" y="558"/>
                  </a:lnTo>
                  <a:lnTo>
                    <a:pt x="391" y="541"/>
                  </a:lnTo>
                  <a:lnTo>
                    <a:pt x="391" y="541"/>
                  </a:lnTo>
                  <a:lnTo>
                    <a:pt x="393" y="541"/>
                  </a:lnTo>
                  <a:lnTo>
                    <a:pt x="395" y="541"/>
                  </a:lnTo>
                  <a:lnTo>
                    <a:pt x="398" y="539"/>
                  </a:lnTo>
                  <a:lnTo>
                    <a:pt x="405" y="539"/>
                  </a:lnTo>
                  <a:lnTo>
                    <a:pt x="410" y="536"/>
                  </a:lnTo>
                  <a:lnTo>
                    <a:pt x="419" y="534"/>
                  </a:lnTo>
                  <a:lnTo>
                    <a:pt x="427" y="531"/>
                  </a:lnTo>
                  <a:lnTo>
                    <a:pt x="438" y="527"/>
                  </a:lnTo>
                  <a:lnTo>
                    <a:pt x="448" y="524"/>
                  </a:lnTo>
                  <a:lnTo>
                    <a:pt x="459" y="519"/>
                  </a:lnTo>
                  <a:lnTo>
                    <a:pt x="459" y="519"/>
                  </a:lnTo>
                  <a:lnTo>
                    <a:pt x="471" y="513"/>
                  </a:lnTo>
                  <a:lnTo>
                    <a:pt x="481" y="505"/>
                  </a:lnTo>
                  <a:lnTo>
                    <a:pt x="491" y="494"/>
                  </a:lnTo>
                  <a:lnTo>
                    <a:pt x="500" y="482"/>
                  </a:lnTo>
                  <a:lnTo>
                    <a:pt x="510" y="470"/>
                  </a:lnTo>
                  <a:lnTo>
                    <a:pt x="521" y="458"/>
                  </a:lnTo>
                  <a:lnTo>
                    <a:pt x="531" y="444"/>
                  </a:lnTo>
                  <a:lnTo>
                    <a:pt x="542" y="432"/>
                  </a:lnTo>
                  <a:lnTo>
                    <a:pt x="554" y="422"/>
                  </a:lnTo>
                  <a:lnTo>
                    <a:pt x="566" y="413"/>
                  </a:lnTo>
                  <a:lnTo>
                    <a:pt x="602" y="415"/>
                  </a:lnTo>
                  <a:lnTo>
                    <a:pt x="602" y="415"/>
                  </a:lnTo>
                  <a:lnTo>
                    <a:pt x="609" y="418"/>
                  </a:lnTo>
                  <a:lnTo>
                    <a:pt x="619" y="420"/>
                  </a:lnTo>
                  <a:lnTo>
                    <a:pt x="631" y="420"/>
                  </a:lnTo>
                  <a:lnTo>
                    <a:pt x="645" y="418"/>
                  </a:lnTo>
                  <a:lnTo>
                    <a:pt x="661" y="415"/>
                  </a:lnTo>
                  <a:lnTo>
                    <a:pt x="676" y="410"/>
                  </a:lnTo>
                  <a:lnTo>
                    <a:pt x="692" y="405"/>
                  </a:lnTo>
                  <a:lnTo>
                    <a:pt x="709" y="399"/>
                  </a:lnTo>
                  <a:lnTo>
                    <a:pt x="725" y="392"/>
                  </a:lnTo>
                  <a:lnTo>
                    <a:pt x="740" y="384"/>
                  </a:lnTo>
                  <a:lnTo>
                    <a:pt x="740" y="384"/>
                  </a:lnTo>
                  <a:lnTo>
                    <a:pt x="754" y="377"/>
                  </a:lnTo>
                  <a:lnTo>
                    <a:pt x="766" y="368"/>
                  </a:lnTo>
                  <a:lnTo>
                    <a:pt x="777" y="360"/>
                  </a:lnTo>
                  <a:lnTo>
                    <a:pt x="785" y="353"/>
                  </a:lnTo>
                  <a:lnTo>
                    <a:pt x="794" y="344"/>
                  </a:lnTo>
                  <a:lnTo>
                    <a:pt x="801" y="339"/>
                  </a:lnTo>
                  <a:lnTo>
                    <a:pt x="804" y="332"/>
                  </a:lnTo>
                  <a:lnTo>
                    <a:pt x="808" y="328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3" y="325"/>
                  </a:lnTo>
                  <a:lnTo>
                    <a:pt x="816" y="327"/>
                  </a:lnTo>
                  <a:lnTo>
                    <a:pt x="822" y="328"/>
                  </a:lnTo>
                  <a:lnTo>
                    <a:pt x="828" y="328"/>
                  </a:lnTo>
                  <a:lnTo>
                    <a:pt x="837" y="327"/>
                  </a:lnTo>
                  <a:lnTo>
                    <a:pt x="851" y="325"/>
                  </a:lnTo>
                  <a:lnTo>
                    <a:pt x="866" y="320"/>
                  </a:lnTo>
                  <a:lnTo>
                    <a:pt x="887" y="313"/>
                  </a:lnTo>
                  <a:lnTo>
                    <a:pt x="911" y="303"/>
                  </a:lnTo>
                  <a:lnTo>
                    <a:pt x="911" y="303"/>
                  </a:lnTo>
                  <a:lnTo>
                    <a:pt x="937" y="290"/>
                  </a:lnTo>
                  <a:lnTo>
                    <a:pt x="958" y="277"/>
                  </a:lnTo>
                  <a:lnTo>
                    <a:pt x="975" y="265"/>
                  </a:lnTo>
                  <a:lnTo>
                    <a:pt x="989" y="252"/>
                  </a:lnTo>
                  <a:lnTo>
                    <a:pt x="1000" y="240"/>
                  </a:lnTo>
                  <a:lnTo>
                    <a:pt x="1008" y="230"/>
                  </a:lnTo>
                  <a:lnTo>
                    <a:pt x="1013" y="221"/>
                  </a:lnTo>
                  <a:lnTo>
                    <a:pt x="1019" y="214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2" y="211"/>
                  </a:lnTo>
                  <a:lnTo>
                    <a:pt x="1026" y="211"/>
                  </a:lnTo>
                  <a:lnTo>
                    <a:pt x="1031" y="211"/>
                  </a:lnTo>
                  <a:lnTo>
                    <a:pt x="1039" y="209"/>
                  </a:lnTo>
                  <a:lnTo>
                    <a:pt x="1051" y="204"/>
                  </a:lnTo>
                  <a:lnTo>
                    <a:pt x="1070" y="197"/>
                  </a:lnTo>
                  <a:lnTo>
                    <a:pt x="1093" y="185"/>
                  </a:lnTo>
                  <a:lnTo>
                    <a:pt x="1122" y="171"/>
                  </a:lnTo>
                  <a:lnTo>
                    <a:pt x="1122" y="171"/>
                  </a:lnTo>
                  <a:lnTo>
                    <a:pt x="1153" y="154"/>
                  </a:lnTo>
                  <a:lnTo>
                    <a:pt x="1181" y="137"/>
                  </a:lnTo>
                  <a:lnTo>
                    <a:pt x="1205" y="118"/>
                  </a:lnTo>
                  <a:lnTo>
                    <a:pt x="1226" y="102"/>
                  </a:lnTo>
                  <a:lnTo>
                    <a:pt x="1243" y="85"/>
                  </a:lnTo>
                  <a:lnTo>
                    <a:pt x="1259" y="71"/>
                  </a:lnTo>
                  <a:lnTo>
                    <a:pt x="1269" y="59"/>
                  </a:lnTo>
                  <a:lnTo>
                    <a:pt x="1278" y="50"/>
                  </a:lnTo>
                  <a:lnTo>
                    <a:pt x="1283" y="43"/>
                  </a:lnTo>
                  <a:lnTo>
                    <a:pt x="1285" y="42"/>
                  </a:lnTo>
                  <a:lnTo>
                    <a:pt x="1285" y="42"/>
                  </a:lnTo>
                  <a:lnTo>
                    <a:pt x="1287" y="42"/>
                  </a:lnTo>
                  <a:lnTo>
                    <a:pt x="1295" y="42"/>
                  </a:lnTo>
                  <a:lnTo>
                    <a:pt x="1306" y="40"/>
                  </a:lnTo>
                  <a:lnTo>
                    <a:pt x="1319" y="38"/>
                  </a:lnTo>
                  <a:lnTo>
                    <a:pt x="1335" y="35"/>
                  </a:lnTo>
                  <a:lnTo>
                    <a:pt x="1352" y="31"/>
                  </a:lnTo>
                  <a:lnTo>
                    <a:pt x="1369" y="26"/>
                  </a:lnTo>
                  <a:lnTo>
                    <a:pt x="1387" y="21"/>
                  </a:lnTo>
                  <a:lnTo>
                    <a:pt x="1402" y="14"/>
                  </a:lnTo>
                  <a:lnTo>
                    <a:pt x="1416" y="7"/>
                  </a:lnTo>
                  <a:lnTo>
                    <a:pt x="1414" y="0"/>
                  </a:lnTo>
                  <a:lnTo>
                    <a:pt x="141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5" name="Freeform 245">
              <a:extLst>
                <a:ext uri="{FF2B5EF4-FFF2-40B4-BE49-F238E27FC236}">
                  <a16:creationId xmlns:a16="http://schemas.microsoft.com/office/drawing/2014/main" id="{EC3CE3D6-92E2-6328-90D9-6B1CD01D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64"/>
              <a:ext cx="200" cy="254"/>
            </a:xfrm>
            <a:custGeom>
              <a:avLst/>
              <a:gdLst>
                <a:gd name="T0" fmla="*/ 1 w 399"/>
                <a:gd name="T1" fmla="*/ 508 h 508"/>
                <a:gd name="T2" fmla="*/ 19 w 399"/>
                <a:gd name="T3" fmla="*/ 508 h 508"/>
                <a:gd name="T4" fmla="*/ 50 w 399"/>
                <a:gd name="T5" fmla="*/ 501 h 508"/>
                <a:gd name="T6" fmla="*/ 91 w 399"/>
                <a:gd name="T7" fmla="*/ 482 h 508"/>
                <a:gd name="T8" fmla="*/ 143 w 399"/>
                <a:gd name="T9" fmla="*/ 446 h 508"/>
                <a:gd name="T10" fmla="*/ 171 w 399"/>
                <a:gd name="T11" fmla="*/ 418 h 508"/>
                <a:gd name="T12" fmla="*/ 209 w 399"/>
                <a:gd name="T13" fmla="*/ 386 h 508"/>
                <a:gd name="T14" fmla="*/ 240 w 399"/>
                <a:gd name="T15" fmla="*/ 372 h 508"/>
                <a:gd name="T16" fmla="*/ 266 w 399"/>
                <a:gd name="T17" fmla="*/ 368 h 508"/>
                <a:gd name="T18" fmla="*/ 290 w 399"/>
                <a:gd name="T19" fmla="*/ 368 h 508"/>
                <a:gd name="T20" fmla="*/ 316 w 399"/>
                <a:gd name="T21" fmla="*/ 363 h 508"/>
                <a:gd name="T22" fmla="*/ 323 w 399"/>
                <a:gd name="T23" fmla="*/ 360 h 508"/>
                <a:gd name="T24" fmla="*/ 337 w 399"/>
                <a:gd name="T25" fmla="*/ 351 h 508"/>
                <a:gd name="T26" fmla="*/ 352 w 399"/>
                <a:gd name="T27" fmla="*/ 339 h 508"/>
                <a:gd name="T28" fmla="*/ 371 w 399"/>
                <a:gd name="T29" fmla="*/ 325 h 508"/>
                <a:gd name="T30" fmla="*/ 387 w 399"/>
                <a:gd name="T31" fmla="*/ 311 h 508"/>
                <a:gd name="T32" fmla="*/ 396 w 399"/>
                <a:gd name="T33" fmla="*/ 306 h 508"/>
                <a:gd name="T34" fmla="*/ 397 w 399"/>
                <a:gd name="T35" fmla="*/ 290 h 508"/>
                <a:gd name="T36" fmla="*/ 377 w 399"/>
                <a:gd name="T37" fmla="*/ 271 h 508"/>
                <a:gd name="T38" fmla="*/ 342 w 399"/>
                <a:gd name="T39" fmla="*/ 249 h 508"/>
                <a:gd name="T40" fmla="*/ 299 w 399"/>
                <a:gd name="T41" fmla="*/ 233 h 508"/>
                <a:gd name="T42" fmla="*/ 256 w 399"/>
                <a:gd name="T43" fmla="*/ 225 h 508"/>
                <a:gd name="T44" fmla="*/ 245 w 399"/>
                <a:gd name="T45" fmla="*/ 225 h 508"/>
                <a:gd name="T46" fmla="*/ 226 w 399"/>
                <a:gd name="T47" fmla="*/ 225 h 508"/>
                <a:gd name="T48" fmla="*/ 212 w 399"/>
                <a:gd name="T49" fmla="*/ 225 h 508"/>
                <a:gd name="T50" fmla="*/ 202 w 399"/>
                <a:gd name="T51" fmla="*/ 225 h 508"/>
                <a:gd name="T52" fmla="*/ 197 w 399"/>
                <a:gd name="T53" fmla="*/ 227 h 508"/>
                <a:gd name="T54" fmla="*/ 197 w 399"/>
                <a:gd name="T55" fmla="*/ 227 h 508"/>
                <a:gd name="T56" fmla="*/ 197 w 399"/>
                <a:gd name="T57" fmla="*/ 232 h 508"/>
                <a:gd name="T58" fmla="*/ 195 w 399"/>
                <a:gd name="T59" fmla="*/ 239 h 508"/>
                <a:gd name="T60" fmla="*/ 193 w 399"/>
                <a:gd name="T61" fmla="*/ 239 h 508"/>
                <a:gd name="T62" fmla="*/ 192 w 399"/>
                <a:gd name="T63" fmla="*/ 223 h 508"/>
                <a:gd name="T64" fmla="*/ 188 w 399"/>
                <a:gd name="T65" fmla="*/ 182 h 508"/>
                <a:gd name="T66" fmla="*/ 185 w 399"/>
                <a:gd name="T67" fmla="*/ 156 h 508"/>
                <a:gd name="T68" fmla="*/ 169 w 399"/>
                <a:gd name="T69" fmla="*/ 119 h 508"/>
                <a:gd name="T70" fmla="*/ 150 w 399"/>
                <a:gd name="T71" fmla="*/ 100 h 508"/>
                <a:gd name="T72" fmla="*/ 133 w 399"/>
                <a:gd name="T73" fmla="*/ 94 h 508"/>
                <a:gd name="T74" fmla="*/ 121 w 399"/>
                <a:gd name="T75" fmla="*/ 94 h 508"/>
                <a:gd name="T76" fmla="*/ 119 w 399"/>
                <a:gd name="T77" fmla="*/ 94 h 508"/>
                <a:gd name="T78" fmla="*/ 119 w 399"/>
                <a:gd name="T79" fmla="*/ 85 h 508"/>
                <a:gd name="T80" fmla="*/ 116 w 399"/>
                <a:gd name="T81" fmla="*/ 68 h 508"/>
                <a:gd name="T82" fmla="*/ 107 w 399"/>
                <a:gd name="T83" fmla="*/ 45 h 508"/>
                <a:gd name="T84" fmla="*/ 91 w 399"/>
                <a:gd name="T85" fmla="*/ 23 h 508"/>
                <a:gd name="T86" fmla="*/ 64 w 399"/>
                <a:gd name="T87" fmla="*/ 7 h 508"/>
                <a:gd name="T88" fmla="*/ 50 w 399"/>
                <a:gd name="T89" fmla="*/ 4 h 508"/>
                <a:gd name="T90" fmla="*/ 26 w 399"/>
                <a:gd name="T91" fmla="*/ 0 h 508"/>
                <a:gd name="T92" fmla="*/ 12 w 399"/>
                <a:gd name="T93" fmla="*/ 0 h 508"/>
                <a:gd name="T94" fmla="*/ 3 w 399"/>
                <a:gd name="T95" fmla="*/ 4 h 508"/>
                <a:gd name="T96" fmla="*/ 0 w 399"/>
                <a:gd name="T97" fmla="*/ 7 h 508"/>
                <a:gd name="T98" fmla="*/ 0 w 399"/>
                <a:gd name="T99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9" h="508">
                  <a:moveTo>
                    <a:pt x="0" y="508"/>
                  </a:moveTo>
                  <a:lnTo>
                    <a:pt x="1" y="508"/>
                  </a:lnTo>
                  <a:lnTo>
                    <a:pt x="8" y="508"/>
                  </a:lnTo>
                  <a:lnTo>
                    <a:pt x="19" y="508"/>
                  </a:lnTo>
                  <a:lnTo>
                    <a:pt x="33" y="506"/>
                  </a:lnTo>
                  <a:lnTo>
                    <a:pt x="50" y="501"/>
                  </a:lnTo>
                  <a:lnTo>
                    <a:pt x="69" y="494"/>
                  </a:lnTo>
                  <a:lnTo>
                    <a:pt x="91" y="482"/>
                  </a:lnTo>
                  <a:lnTo>
                    <a:pt x="116" y="467"/>
                  </a:lnTo>
                  <a:lnTo>
                    <a:pt x="143" y="446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192" y="399"/>
                  </a:lnTo>
                  <a:lnTo>
                    <a:pt x="209" y="386"/>
                  </a:lnTo>
                  <a:lnTo>
                    <a:pt x="224" y="377"/>
                  </a:lnTo>
                  <a:lnTo>
                    <a:pt x="240" y="372"/>
                  </a:lnTo>
                  <a:lnTo>
                    <a:pt x="252" y="370"/>
                  </a:lnTo>
                  <a:lnTo>
                    <a:pt x="266" y="368"/>
                  </a:lnTo>
                  <a:lnTo>
                    <a:pt x="278" y="368"/>
                  </a:lnTo>
                  <a:lnTo>
                    <a:pt x="290" y="368"/>
                  </a:lnTo>
                  <a:lnTo>
                    <a:pt x="304" y="36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323" y="360"/>
                  </a:lnTo>
                  <a:lnTo>
                    <a:pt x="328" y="356"/>
                  </a:lnTo>
                  <a:lnTo>
                    <a:pt x="337" y="351"/>
                  </a:lnTo>
                  <a:lnTo>
                    <a:pt x="344" y="344"/>
                  </a:lnTo>
                  <a:lnTo>
                    <a:pt x="352" y="339"/>
                  </a:lnTo>
                  <a:lnTo>
                    <a:pt x="361" y="332"/>
                  </a:lnTo>
                  <a:lnTo>
                    <a:pt x="371" y="325"/>
                  </a:lnTo>
                  <a:lnTo>
                    <a:pt x="380" y="318"/>
                  </a:lnTo>
                  <a:lnTo>
                    <a:pt x="387" y="311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9" y="299"/>
                  </a:lnTo>
                  <a:lnTo>
                    <a:pt x="397" y="290"/>
                  </a:lnTo>
                  <a:lnTo>
                    <a:pt x="389" y="282"/>
                  </a:lnTo>
                  <a:lnTo>
                    <a:pt x="377" y="271"/>
                  </a:lnTo>
                  <a:lnTo>
                    <a:pt x="361" y="259"/>
                  </a:lnTo>
                  <a:lnTo>
                    <a:pt x="342" y="249"/>
                  </a:lnTo>
                  <a:lnTo>
                    <a:pt x="321" y="240"/>
                  </a:lnTo>
                  <a:lnTo>
                    <a:pt x="299" y="233"/>
                  </a:lnTo>
                  <a:lnTo>
                    <a:pt x="276" y="227"/>
                  </a:lnTo>
                  <a:lnTo>
                    <a:pt x="256" y="225"/>
                  </a:lnTo>
                  <a:lnTo>
                    <a:pt x="256" y="225"/>
                  </a:lnTo>
                  <a:lnTo>
                    <a:pt x="245" y="225"/>
                  </a:lnTo>
                  <a:lnTo>
                    <a:pt x="235" y="225"/>
                  </a:lnTo>
                  <a:lnTo>
                    <a:pt x="226" y="225"/>
                  </a:lnTo>
                  <a:lnTo>
                    <a:pt x="219" y="225"/>
                  </a:lnTo>
                  <a:lnTo>
                    <a:pt x="212" y="225"/>
                  </a:lnTo>
                  <a:lnTo>
                    <a:pt x="207" y="225"/>
                  </a:lnTo>
                  <a:lnTo>
                    <a:pt x="202" y="225"/>
                  </a:lnTo>
                  <a:lnTo>
                    <a:pt x="199" y="227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8"/>
                  </a:lnTo>
                  <a:lnTo>
                    <a:pt x="197" y="232"/>
                  </a:lnTo>
                  <a:lnTo>
                    <a:pt x="195" y="235"/>
                  </a:lnTo>
                  <a:lnTo>
                    <a:pt x="195" y="239"/>
                  </a:lnTo>
                  <a:lnTo>
                    <a:pt x="195" y="240"/>
                  </a:lnTo>
                  <a:lnTo>
                    <a:pt x="193" y="239"/>
                  </a:lnTo>
                  <a:lnTo>
                    <a:pt x="193" y="233"/>
                  </a:lnTo>
                  <a:lnTo>
                    <a:pt x="192" y="223"/>
                  </a:lnTo>
                  <a:lnTo>
                    <a:pt x="190" y="206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5" y="156"/>
                  </a:lnTo>
                  <a:lnTo>
                    <a:pt x="178" y="135"/>
                  </a:lnTo>
                  <a:lnTo>
                    <a:pt x="169" y="119"/>
                  </a:lnTo>
                  <a:lnTo>
                    <a:pt x="160" y="107"/>
                  </a:lnTo>
                  <a:lnTo>
                    <a:pt x="150" y="100"/>
                  </a:lnTo>
                  <a:lnTo>
                    <a:pt x="141" y="95"/>
                  </a:lnTo>
                  <a:lnTo>
                    <a:pt x="133" y="94"/>
                  </a:lnTo>
                  <a:lnTo>
                    <a:pt x="126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4"/>
                  </a:lnTo>
                  <a:lnTo>
                    <a:pt x="119" y="92"/>
                  </a:lnTo>
                  <a:lnTo>
                    <a:pt x="119" y="85"/>
                  </a:lnTo>
                  <a:lnTo>
                    <a:pt x="117" y="78"/>
                  </a:lnTo>
                  <a:lnTo>
                    <a:pt x="116" y="68"/>
                  </a:lnTo>
                  <a:lnTo>
                    <a:pt x="112" y="57"/>
                  </a:lnTo>
                  <a:lnTo>
                    <a:pt x="107" y="45"/>
                  </a:lnTo>
                  <a:lnTo>
                    <a:pt x="100" y="33"/>
                  </a:lnTo>
                  <a:lnTo>
                    <a:pt x="91" y="23"/>
                  </a:lnTo>
                  <a:lnTo>
                    <a:pt x="79" y="14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50" y="4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08"/>
                  </a:lnTo>
                  <a:lnTo>
                    <a:pt x="0" y="508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6" name="Freeform 246">
              <a:extLst>
                <a:ext uri="{FF2B5EF4-FFF2-40B4-BE49-F238E27FC236}">
                  <a16:creationId xmlns:a16="http://schemas.microsoft.com/office/drawing/2014/main" id="{E32DFFF3-992E-0B0F-59B0-DED721F5B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64"/>
              <a:ext cx="200" cy="254"/>
            </a:xfrm>
            <a:custGeom>
              <a:avLst/>
              <a:gdLst>
                <a:gd name="T0" fmla="*/ 1 w 399"/>
                <a:gd name="T1" fmla="*/ 508 h 508"/>
                <a:gd name="T2" fmla="*/ 19 w 399"/>
                <a:gd name="T3" fmla="*/ 508 h 508"/>
                <a:gd name="T4" fmla="*/ 50 w 399"/>
                <a:gd name="T5" fmla="*/ 501 h 508"/>
                <a:gd name="T6" fmla="*/ 91 w 399"/>
                <a:gd name="T7" fmla="*/ 482 h 508"/>
                <a:gd name="T8" fmla="*/ 143 w 399"/>
                <a:gd name="T9" fmla="*/ 446 h 508"/>
                <a:gd name="T10" fmla="*/ 171 w 399"/>
                <a:gd name="T11" fmla="*/ 418 h 508"/>
                <a:gd name="T12" fmla="*/ 209 w 399"/>
                <a:gd name="T13" fmla="*/ 386 h 508"/>
                <a:gd name="T14" fmla="*/ 240 w 399"/>
                <a:gd name="T15" fmla="*/ 372 h 508"/>
                <a:gd name="T16" fmla="*/ 266 w 399"/>
                <a:gd name="T17" fmla="*/ 368 h 508"/>
                <a:gd name="T18" fmla="*/ 290 w 399"/>
                <a:gd name="T19" fmla="*/ 368 h 508"/>
                <a:gd name="T20" fmla="*/ 316 w 399"/>
                <a:gd name="T21" fmla="*/ 363 h 508"/>
                <a:gd name="T22" fmla="*/ 323 w 399"/>
                <a:gd name="T23" fmla="*/ 360 h 508"/>
                <a:gd name="T24" fmla="*/ 337 w 399"/>
                <a:gd name="T25" fmla="*/ 351 h 508"/>
                <a:gd name="T26" fmla="*/ 352 w 399"/>
                <a:gd name="T27" fmla="*/ 339 h 508"/>
                <a:gd name="T28" fmla="*/ 371 w 399"/>
                <a:gd name="T29" fmla="*/ 325 h 508"/>
                <a:gd name="T30" fmla="*/ 387 w 399"/>
                <a:gd name="T31" fmla="*/ 311 h 508"/>
                <a:gd name="T32" fmla="*/ 396 w 399"/>
                <a:gd name="T33" fmla="*/ 306 h 508"/>
                <a:gd name="T34" fmla="*/ 397 w 399"/>
                <a:gd name="T35" fmla="*/ 290 h 508"/>
                <a:gd name="T36" fmla="*/ 377 w 399"/>
                <a:gd name="T37" fmla="*/ 271 h 508"/>
                <a:gd name="T38" fmla="*/ 342 w 399"/>
                <a:gd name="T39" fmla="*/ 249 h 508"/>
                <a:gd name="T40" fmla="*/ 299 w 399"/>
                <a:gd name="T41" fmla="*/ 233 h 508"/>
                <a:gd name="T42" fmla="*/ 256 w 399"/>
                <a:gd name="T43" fmla="*/ 225 h 508"/>
                <a:gd name="T44" fmla="*/ 245 w 399"/>
                <a:gd name="T45" fmla="*/ 225 h 508"/>
                <a:gd name="T46" fmla="*/ 226 w 399"/>
                <a:gd name="T47" fmla="*/ 225 h 508"/>
                <a:gd name="T48" fmla="*/ 212 w 399"/>
                <a:gd name="T49" fmla="*/ 225 h 508"/>
                <a:gd name="T50" fmla="*/ 202 w 399"/>
                <a:gd name="T51" fmla="*/ 225 h 508"/>
                <a:gd name="T52" fmla="*/ 197 w 399"/>
                <a:gd name="T53" fmla="*/ 227 h 508"/>
                <a:gd name="T54" fmla="*/ 197 w 399"/>
                <a:gd name="T55" fmla="*/ 227 h 508"/>
                <a:gd name="T56" fmla="*/ 197 w 399"/>
                <a:gd name="T57" fmla="*/ 232 h 508"/>
                <a:gd name="T58" fmla="*/ 195 w 399"/>
                <a:gd name="T59" fmla="*/ 239 h 508"/>
                <a:gd name="T60" fmla="*/ 193 w 399"/>
                <a:gd name="T61" fmla="*/ 239 h 508"/>
                <a:gd name="T62" fmla="*/ 192 w 399"/>
                <a:gd name="T63" fmla="*/ 223 h 508"/>
                <a:gd name="T64" fmla="*/ 188 w 399"/>
                <a:gd name="T65" fmla="*/ 182 h 508"/>
                <a:gd name="T66" fmla="*/ 185 w 399"/>
                <a:gd name="T67" fmla="*/ 156 h 508"/>
                <a:gd name="T68" fmla="*/ 169 w 399"/>
                <a:gd name="T69" fmla="*/ 119 h 508"/>
                <a:gd name="T70" fmla="*/ 150 w 399"/>
                <a:gd name="T71" fmla="*/ 100 h 508"/>
                <a:gd name="T72" fmla="*/ 133 w 399"/>
                <a:gd name="T73" fmla="*/ 94 h 508"/>
                <a:gd name="T74" fmla="*/ 121 w 399"/>
                <a:gd name="T75" fmla="*/ 94 h 508"/>
                <a:gd name="T76" fmla="*/ 119 w 399"/>
                <a:gd name="T77" fmla="*/ 94 h 508"/>
                <a:gd name="T78" fmla="*/ 119 w 399"/>
                <a:gd name="T79" fmla="*/ 85 h 508"/>
                <a:gd name="T80" fmla="*/ 116 w 399"/>
                <a:gd name="T81" fmla="*/ 68 h 508"/>
                <a:gd name="T82" fmla="*/ 107 w 399"/>
                <a:gd name="T83" fmla="*/ 45 h 508"/>
                <a:gd name="T84" fmla="*/ 91 w 399"/>
                <a:gd name="T85" fmla="*/ 23 h 508"/>
                <a:gd name="T86" fmla="*/ 64 w 399"/>
                <a:gd name="T87" fmla="*/ 7 h 508"/>
                <a:gd name="T88" fmla="*/ 50 w 399"/>
                <a:gd name="T89" fmla="*/ 4 h 508"/>
                <a:gd name="T90" fmla="*/ 26 w 399"/>
                <a:gd name="T91" fmla="*/ 0 h 508"/>
                <a:gd name="T92" fmla="*/ 12 w 399"/>
                <a:gd name="T93" fmla="*/ 0 h 508"/>
                <a:gd name="T94" fmla="*/ 3 w 399"/>
                <a:gd name="T95" fmla="*/ 4 h 508"/>
                <a:gd name="T96" fmla="*/ 0 w 399"/>
                <a:gd name="T97" fmla="*/ 7 h 508"/>
                <a:gd name="T98" fmla="*/ 0 w 399"/>
                <a:gd name="T99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9" h="508">
                  <a:moveTo>
                    <a:pt x="0" y="508"/>
                  </a:moveTo>
                  <a:lnTo>
                    <a:pt x="1" y="508"/>
                  </a:lnTo>
                  <a:lnTo>
                    <a:pt x="8" y="508"/>
                  </a:lnTo>
                  <a:lnTo>
                    <a:pt x="19" y="508"/>
                  </a:lnTo>
                  <a:lnTo>
                    <a:pt x="33" y="506"/>
                  </a:lnTo>
                  <a:lnTo>
                    <a:pt x="50" y="501"/>
                  </a:lnTo>
                  <a:lnTo>
                    <a:pt x="69" y="494"/>
                  </a:lnTo>
                  <a:lnTo>
                    <a:pt x="91" y="482"/>
                  </a:lnTo>
                  <a:lnTo>
                    <a:pt x="116" y="467"/>
                  </a:lnTo>
                  <a:lnTo>
                    <a:pt x="143" y="446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192" y="399"/>
                  </a:lnTo>
                  <a:lnTo>
                    <a:pt x="209" y="386"/>
                  </a:lnTo>
                  <a:lnTo>
                    <a:pt x="224" y="377"/>
                  </a:lnTo>
                  <a:lnTo>
                    <a:pt x="240" y="372"/>
                  </a:lnTo>
                  <a:lnTo>
                    <a:pt x="252" y="370"/>
                  </a:lnTo>
                  <a:lnTo>
                    <a:pt x="266" y="368"/>
                  </a:lnTo>
                  <a:lnTo>
                    <a:pt x="278" y="368"/>
                  </a:lnTo>
                  <a:lnTo>
                    <a:pt x="290" y="368"/>
                  </a:lnTo>
                  <a:lnTo>
                    <a:pt x="304" y="36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323" y="360"/>
                  </a:lnTo>
                  <a:lnTo>
                    <a:pt x="328" y="356"/>
                  </a:lnTo>
                  <a:lnTo>
                    <a:pt x="337" y="351"/>
                  </a:lnTo>
                  <a:lnTo>
                    <a:pt x="344" y="344"/>
                  </a:lnTo>
                  <a:lnTo>
                    <a:pt x="352" y="339"/>
                  </a:lnTo>
                  <a:lnTo>
                    <a:pt x="361" y="332"/>
                  </a:lnTo>
                  <a:lnTo>
                    <a:pt x="371" y="325"/>
                  </a:lnTo>
                  <a:lnTo>
                    <a:pt x="380" y="318"/>
                  </a:lnTo>
                  <a:lnTo>
                    <a:pt x="387" y="311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9" y="299"/>
                  </a:lnTo>
                  <a:lnTo>
                    <a:pt x="397" y="290"/>
                  </a:lnTo>
                  <a:lnTo>
                    <a:pt x="389" y="282"/>
                  </a:lnTo>
                  <a:lnTo>
                    <a:pt x="377" y="271"/>
                  </a:lnTo>
                  <a:lnTo>
                    <a:pt x="361" y="259"/>
                  </a:lnTo>
                  <a:lnTo>
                    <a:pt x="342" y="249"/>
                  </a:lnTo>
                  <a:lnTo>
                    <a:pt x="321" y="240"/>
                  </a:lnTo>
                  <a:lnTo>
                    <a:pt x="299" y="233"/>
                  </a:lnTo>
                  <a:lnTo>
                    <a:pt x="276" y="227"/>
                  </a:lnTo>
                  <a:lnTo>
                    <a:pt x="256" y="225"/>
                  </a:lnTo>
                  <a:lnTo>
                    <a:pt x="256" y="225"/>
                  </a:lnTo>
                  <a:lnTo>
                    <a:pt x="245" y="225"/>
                  </a:lnTo>
                  <a:lnTo>
                    <a:pt x="235" y="225"/>
                  </a:lnTo>
                  <a:lnTo>
                    <a:pt x="226" y="225"/>
                  </a:lnTo>
                  <a:lnTo>
                    <a:pt x="219" y="225"/>
                  </a:lnTo>
                  <a:lnTo>
                    <a:pt x="212" y="225"/>
                  </a:lnTo>
                  <a:lnTo>
                    <a:pt x="207" y="225"/>
                  </a:lnTo>
                  <a:lnTo>
                    <a:pt x="202" y="225"/>
                  </a:lnTo>
                  <a:lnTo>
                    <a:pt x="199" y="227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8"/>
                  </a:lnTo>
                  <a:lnTo>
                    <a:pt x="197" y="232"/>
                  </a:lnTo>
                  <a:lnTo>
                    <a:pt x="195" y="235"/>
                  </a:lnTo>
                  <a:lnTo>
                    <a:pt x="195" y="239"/>
                  </a:lnTo>
                  <a:lnTo>
                    <a:pt x="195" y="240"/>
                  </a:lnTo>
                  <a:lnTo>
                    <a:pt x="193" y="239"/>
                  </a:lnTo>
                  <a:lnTo>
                    <a:pt x="193" y="233"/>
                  </a:lnTo>
                  <a:lnTo>
                    <a:pt x="192" y="223"/>
                  </a:lnTo>
                  <a:lnTo>
                    <a:pt x="190" y="206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5" y="156"/>
                  </a:lnTo>
                  <a:lnTo>
                    <a:pt x="178" y="135"/>
                  </a:lnTo>
                  <a:lnTo>
                    <a:pt x="169" y="119"/>
                  </a:lnTo>
                  <a:lnTo>
                    <a:pt x="160" y="107"/>
                  </a:lnTo>
                  <a:lnTo>
                    <a:pt x="150" y="100"/>
                  </a:lnTo>
                  <a:lnTo>
                    <a:pt x="141" y="95"/>
                  </a:lnTo>
                  <a:lnTo>
                    <a:pt x="133" y="94"/>
                  </a:lnTo>
                  <a:lnTo>
                    <a:pt x="126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4"/>
                  </a:lnTo>
                  <a:lnTo>
                    <a:pt x="119" y="92"/>
                  </a:lnTo>
                  <a:lnTo>
                    <a:pt x="119" y="85"/>
                  </a:lnTo>
                  <a:lnTo>
                    <a:pt x="117" y="78"/>
                  </a:lnTo>
                  <a:lnTo>
                    <a:pt x="116" y="68"/>
                  </a:lnTo>
                  <a:lnTo>
                    <a:pt x="112" y="57"/>
                  </a:lnTo>
                  <a:lnTo>
                    <a:pt x="107" y="45"/>
                  </a:lnTo>
                  <a:lnTo>
                    <a:pt x="100" y="33"/>
                  </a:lnTo>
                  <a:lnTo>
                    <a:pt x="91" y="23"/>
                  </a:lnTo>
                  <a:lnTo>
                    <a:pt x="79" y="14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50" y="4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08"/>
                  </a:lnTo>
                  <a:lnTo>
                    <a:pt x="0" y="50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7" name="Freeform 247">
              <a:extLst>
                <a:ext uri="{FF2B5EF4-FFF2-40B4-BE49-F238E27FC236}">
                  <a16:creationId xmlns:a16="http://schemas.microsoft.com/office/drawing/2014/main" id="{1B08A95A-9753-2968-3598-BA5BE7D39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434"/>
              <a:ext cx="1256" cy="646"/>
            </a:xfrm>
            <a:custGeom>
              <a:avLst/>
              <a:gdLst>
                <a:gd name="T0" fmla="*/ 2396 w 2513"/>
                <a:gd name="T1" fmla="*/ 626 h 1293"/>
                <a:gd name="T2" fmla="*/ 2204 w 2513"/>
                <a:gd name="T3" fmla="*/ 757 h 1293"/>
                <a:gd name="T4" fmla="*/ 2125 w 2513"/>
                <a:gd name="T5" fmla="*/ 821 h 1293"/>
                <a:gd name="T6" fmla="*/ 2021 w 2513"/>
                <a:gd name="T7" fmla="*/ 852 h 1293"/>
                <a:gd name="T8" fmla="*/ 1855 w 2513"/>
                <a:gd name="T9" fmla="*/ 899 h 1293"/>
                <a:gd name="T10" fmla="*/ 1753 w 2513"/>
                <a:gd name="T11" fmla="*/ 947 h 1293"/>
                <a:gd name="T12" fmla="*/ 1628 w 2513"/>
                <a:gd name="T13" fmla="*/ 1037 h 1293"/>
                <a:gd name="T14" fmla="*/ 1532 w 2513"/>
                <a:gd name="T15" fmla="*/ 1115 h 1293"/>
                <a:gd name="T16" fmla="*/ 1454 w 2513"/>
                <a:gd name="T17" fmla="*/ 1160 h 1293"/>
                <a:gd name="T18" fmla="*/ 1201 w 2513"/>
                <a:gd name="T19" fmla="*/ 1249 h 1293"/>
                <a:gd name="T20" fmla="*/ 1037 w 2513"/>
                <a:gd name="T21" fmla="*/ 1293 h 1293"/>
                <a:gd name="T22" fmla="*/ 973 w 2513"/>
                <a:gd name="T23" fmla="*/ 1255 h 1293"/>
                <a:gd name="T24" fmla="*/ 792 w 2513"/>
                <a:gd name="T25" fmla="*/ 1156 h 1293"/>
                <a:gd name="T26" fmla="*/ 657 w 2513"/>
                <a:gd name="T27" fmla="*/ 1068 h 1293"/>
                <a:gd name="T28" fmla="*/ 545 w 2513"/>
                <a:gd name="T29" fmla="*/ 1002 h 1293"/>
                <a:gd name="T30" fmla="*/ 444 w 2513"/>
                <a:gd name="T31" fmla="*/ 949 h 1293"/>
                <a:gd name="T32" fmla="*/ 339 w 2513"/>
                <a:gd name="T33" fmla="*/ 855 h 1293"/>
                <a:gd name="T34" fmla="*/ 225 w 2513"/>
                <a:gd name="T35" fmla="*/ 781 h 1293"/>
                <a:gd name="T36" fmla="*/ 123 w 2513"/>
                <a:gd name="T37" fmla="*/ 738 h 1293"/>
                <a:gd name="T38" fmla="*/ 76 w 2513"/>
                <a:gd name="T39" fmla="*/ 715 h 1293"/>
                <a:gd name="T40" fmla="*/ 33 w 2513"/>
                <a:gd name="T41" fmla="*/ 683 h 1293"/>
                <a:gd name="T42" fmla="*/ 0 w 2513"/>
                <a:gd name="T43" fmla="*/ 664 h 1293"/>
                <a:gd name="T44" fmla="*/ 42 w 2513"/>
                <a:gd name="T45" fmla="*/ 631 h 1293"/>
                <a:gd name="T46" fmla="*/ 135 w 2513"/>
                <a:gd name="T47" fmla="*/ 575 h 1293"/>
                <a:gd name="T48" fmla="*/ 246 w 2513"/>
                <a:gd name="T49" fmla="*/ 524 h 1293"/>
                <a:gd name="T50" fmla="*/ 341 w 2513"/>
                <a:gd name="T51" fmla="*/ 487 h 1293"/>
                <a:gd name="T52" fmla="*/ 463 w 2513"/>
                <a:gd name="T53" fmla="*/ 448 h 1293"/>
                <a:gd name="T54" fmla="*/ 539 w 2513"/>
                <a:gd name="T55" fmla="*/ 422 h 1293"/>
                <a:gd name="T56" fmla="*/ 647 w 2513"/>
                <a:gd name="T57" fmla="*/ 351 h 1293"/>
                <a:gd name="T58" fmla="*/ 778 w 2513"/>
                <a:gd name="T59" fmla="*/ 268 h 1293"/>
                <a:gd name="T60" fmla="*/ 882 w 2513"/>
                <a:gd name="T61" fmla="*/ 244 h 1293"/>
                <a:gd name="T62" fmla="*/ 972 w 2513"/>
                <a:gd name="T63" fmla="*/ 232 h 1293"/>
                <a:gd name="T64" fmla="*/ 1049 w 2513"/>
                <a:gd name="T65" fmla="*/ 211 h 1293"/>
                <a:gd name="T66" fmla="*/ 1148 w 2513"/>
                <a:gd name="T67" fmla="*/ 171 h 1293"/>
                <a:gd name="T68" fmla="*/ 1350 w 2513"/>
                <a:gd name="T69" fmla="*/ 66 h 1293"/>
                <a:gd name="T70" fmla="*/ 1495 w 2513"/>
                <a:gd name="T71" fmla="*/ 0 h 1293"/>
                <a:gd name="T72" fmla="*/ 1537 w 2513"/>
                <a:gd name="T73" fmla="*/ 14 h 1293"/>
                <a:gd name="T74" fmla="*/ 1592 w 2513"/>
                <a:gd name="T75" fmla="*/ 59 h 1293"/>
                <a:gd name="T76" fmla="*/ 1641 w 2513"/>
                <a:gd name="T77" fmla="*/ 85 h 1293"/>
                <a:gd name="T78" fmla="*/ 1713 w 2513"/>
                <a:gd name="T79" fmla="*/ 109 h 1293"/>
                <a:gd name="T80" fmla="*/ 1796 w 2513"/>
                <a:gd name="T81" fmla="*/ 147 h 1293"/>
                <a:gd name="T82" fmla="*/ 1874 w 2513"/>
                <a:gd name="T83" fmla="*/ 188 h 1293"/>
                <a:gd name="T84" fmla="*/ 1915 w 2513"/>
                <a:gd name="T85" fmla="*/ 233 h 1293"/>
                <a:gd name="T86" fmla="*/ 1948 w 2513"/>
                <a:gd name="T87" fmla="*/ 268 h 1293"/>
                <a:gd name="T88" fmla="*/ 2017 w 2513"/>
                <a:gd name="T89" fmla="*/ 296 h 1293"/>
                <a:gd name="T90" fmla="*/ 2137 w 2513"/>
                <a:gd name="T91" fmla="*/ 346 h 1293"/>
                <a:gd name="T92" fmla="*/ 2242 w 2513"/>
                <a:gd name="T93" fmla="*/ 404 h 1293"/>
                <a:gd name="T94" fmla="*/ 2318 w 2513"/>
                <a:gd name="T95" fmla="*/ 463 h 1293"/>
                <a:gd name="T96" fmla="*/ 2441 w 2513"/>
                <a:gd name="T97" fmla="*/ 548 h 1293"/>
                <a:gd name="T98" fmla="*/ 2513 w 2513"/>
                <a:gd name="T99" fmla="*/ 581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13" h="1293">
                  <a:moveTo>
                    <a:pt x="2513" y="581"/>
                  </a:moveTo>
                  <a:lnTo>
                    <a:pt x="2481" y="586"/>
                  </a:lnTo>
                  <a:lnTo>
                    <a:pt x="2441" y="601"/>
                  </a:lnTo>
                  <a:lnTo>
                    <a:pt x="2396" y="626"/>
                  </a:lnTo>
                  <a:lnTo>
                    <a:pt x="2346" y="655"/>
                  </a:lnTo>
                  <a:lnTo>
                    <a:pt x="2296" y="690"/>
                  </a:lnTo>
                  <a:lnTo>
                    <a:pt x="2247" y="724"/>
                  </a:lnTo>
                  <a:lnTo>
                    <a:pt x="2204" y="757"/>
                  </a:lnTo>
                  <a:lnTo>
                    <a:pt x="2168" y="786"/>
                  </a:lnTo>
                  <a:lnTo>
                    <a:pt x="2140" y="809"/>
                  </a:lnTo>
                  <a:lnTo>
                    <a:pt x="2125" y="821"/>
                  </a:lnTo>
                  <a:lnTo>
                    <a:pt x="2125" y="821"/>
                  </a:lnTo>
                  <a:lnTo>
                    <a:pt x="2109" y="828"/>
                  </a:lnTo>
                  <a:lnTo>
                    <a:pt x="2087" y="835"/>
                  </a:lnTo>
                  <a:lnTo>
                    <a:pt x="2055" y="843"/>
                  </a:lnTo>
                  <a:lnTo>
                    <a:pt x="2021" y="852"/>
                  </a:lnTo>
                  <a:lnTo>
                    <a:pt x="1979" y="862"/>
                  </a:lnTo>
                  <a:lnTo>
                    <a:pt x="1938" y="873"/>
                  </a:lnTo>
                  <a:lnTo>
                    <a:pt x="1896" y="885"/>
                  </a:lnTo>
                  <a:lnTo>
                    <a:pt x="1855" y="899"/>
                  </a:lnTo>
                  <a:lnTo>
                    <a:pt x="1817" y="912"/>
                  </a:lnTo>
                  <a:lnTo>
                    <a:pt x="1782" y="930"/>
                  </a:lnTo>
                  <a:lnTo>
                    <a:pt x="1782" y="930"/>
                  </a:lnTo>
                  <a:lnTo>
                    <a:pt x="1753" y="947"/>
                  </a:lnTo>
                  <a:lnTo>
                    <a:pt x="1720" y="968"/>
                  </a:lnTo>
                  <a:lnTo>
                    <a:pt x="1689" y="990"/>
                  </a:lnTo>
                  <a:lnTo>
                    <a:pt x="1658" y="1013"/>
                  </a:lnTo>
                  <a:lnTo>
                    <a:pt x="1628" y="1037"/>
                  </a:lnTo>
                  <a:lnTo>
                    <a:pt x="1599" y="1059"/>
                  </a:lnTo>
                  <a:lnTo>
                    <a:pt x="1573" y="1080"/>
                  </a:lnTo>
                  <a:lnTo>
                    <a:pt x="1551" y="1099"/>
                  </a:lnTo>
                  <a:lnTo>
                    <a:pt x="1532" y="1115"/>
                  </a:lnTo>
                  <a:lnTo>
                    <a:pt x="1518" y="1127"/>
                  </a:lnTo>
                  <a:lnTo>
                    <a:pt x="1518" y="1127"/>
                  </a:lnTo>
                  <a:lnTo>
                    <a:pt x="1494" y="1141"/>
                  </a:lnTo>
                  <a:lnTo>
                    <a:pt x="1454" y="1160"/>
                  </a:lnTo>
                  <a:lnTo>
                    <a:pt x="1399" y="1180"/>
                  </a:lnTo>
                  <a:lnTo>
                    <a:pt x="1335" y="1204"/>
                  </a:lnTo>
                  <a:lnTo>
                    <a:pt x="1267" y="1229"/>
                  </a:lnTo>
                  <a:lnTo>
                    <a:pt x="1201" y="1249"/>
                  </a:lnTo>
                  <a:lnTo>
                    <a:pt x="1141" y="1270"/>
                  </a:lnTo>
                  <a:lnTo>
                    <a:pt x="1089" y="1284"/>
                  </a:lnTo>
                  <a:lnTo>
                    <a:pt x="1055" y="1293"/>
                  </a:lnTo>
                  <a:lnTo>
                    <a:pt x="1037" y="1293"/>
                  </a:lnTo>
                  <a:lnTo>
                    <a:pt x="1037" y="1293"/>
                  </a:lnTo>
                  <a:lnTo>
                    <a:pt x="1027" y="1284"/>
                  </a:lnTo>
                  <a:lnTo>
                    <a:pt x="1004" y="1272"/>
                  </a:lnTo>
                  <a:lnTo>
                    <a:pt x="973" y="1255"/>
                  </a:lnTo>
                  <a:lnTo>
                    <a:pt x="934" y="1234"/>
                  </a:lnTo>
                  <a:lnTo>
                    <a:pt x="889" y="1210"/>
                  </a:lnTo>
                  <a:lnTo>
                    <a:pt x="842" y="1184"/>
                  </a:lnTo>
                  <a:lnTo>
                    <a:pt x="792" y="1156"/>
                  </a:lnTo>
                  <a:lnTo>
                    <a:pt x="743" y="1127"/>
                  </a:lnTo>
                  <a:lnTo>
                    <a:pt x="697" y="1097"/>
                  </a:lnTo>
                  <a:lnTo>
                    <a:pt x="657" y="1068"/>
                  </a:lnTo>
                  <a:lnTo>
                    <a:pt x="657" y="1068"/>
                  </a:lnTo>
                  <a:lnTo>
                    <a:pt x="621" y="1042"/>
                  </a:lnTo>
                  <a:lnTo>
                    <a:pt x="591" y="1025"/>
                  </a:lnTo>
                  <a:lnTo>
                    <a:pt x="567" y="1013"/>
                  </a:lnTo>
                  <a:lnTo>
                    <a:pt x="545" y="1002"/>
                  </a:lnTo>
                  <a:lnTo>
                    <a:pt x="522" y="994"/>
                  </a:lnTo>
                  <a:lnTo>
                    <a:pt x="500" y="983"/>
                  </a:lnTo>
                  <a:lnTo>
                    <a:pt x="474" y="969"/>
                  </a:lnTo>
                  <a:lnTo>
                    <a:pt x="444" y="949"/>
                  </a:lnTo>
                  <a:lnTo>
                    <a:pt x="410" y="921"/>
                  </a:lnTo>
                  <a:lnTo>
                    <a:pt x="368" y="881"/>
                  </a:lnTo>
                  <a:lnTo>
                    <a:pt x="368" y="881"/>
                  </a:lnTo>
                  <a:lnTo>
                    <a:pt x="339" y="855"/>
                  </a:lnTo>
                  <a:lnTo>
                    <a:pt x="310" y="831"/>
                  </a:lnTo>
                  <a:lnTo>
                    <a:pt x="280" y="812"/>
                  </a:lnTo>
                  <a:lnTo>
                    <a:pt x="252" y="795"/>
                  </a:lnTo>
                  <a:lnTo>
                    <a:pt x="225" y="781"/>
                  </a:lnTo>
                  <a:lnTo>
                    <a:pt x="197" y="767"/>
                  </a:lnTo>
                  <a:lnTo>
                    <a:pt x="171" y="757"/>
                  </a:lnTo>
                  <a:lnTo>
                    <a:pt x="147" y="747"/>
                  </a:lnTo>
                  <a:lnTo>
                    <a:pt x="123" y="738"/>
                  </a:lnTo>
                  <a:lnTo>
                    <a:pt x="99" y="728"/>
                  </a:lnTo>
                  <a:lnTo>
                    <a:pt x="99" y="728"/>
                  </a:lnTo>
                  <a:lnTo>
                    <a:pt x="88" y="722"/>
                  </a:lnTo>
                  <a:lnTo>
                    <a:pt x="76" y="715"/>
                  </a:lnTo>
                  <a:lnTo>
                    <a:pt x="64" y="707"/>
                  </a:lnTo>
                  <a:lnTo>
                    <a:pt x="54" y="700"/>
                  </a:lnTo>
                  <a:lnTo>
                    <a:pt x="43" y="691"/>
                  </a:lnTo>
                  <a:lnTo>
                    <a:pt x="33" y="683"/>
                  </a:lnTo>
                  <a:lnTo>
                    <a:pt x="24" y="676"/>
                  </a:lnTo>
                  <a:lnTo>
                    <a:pt x="16" y="671"/>
                  </a:lnTo>
                  <a:lnTo>
                    <a:pt x="7" y="665"/>
                  </a:lnTo>
                  <a:lnTo>
                    <a:pt x="0" y="664"/>
                  </a:lnTo>
                  <a:lnTo>
                    <a:pt x="17" y="651"/>
                  </a:lnTo>
                  <a:lnTo>
                    <a:pt x="17" y="651"/>
                  </a:lnTo>
                  <a:lnTo>
                    <a:pt x="28" y="643"/>
                  </a:lnTo>
                  <a:lnTo>
                    <a:pt x="42" y="631"/>
                  </a:lnTo>
                  <a:lnTo>
                    <a:pt x="61" y="619"/>
                  </a:lnTo>
                  <a:lnTo>
                    <a:pt x="83" y="605"/>
                  </a:lnTo>
                  <a:lnTo>
                    <a:pt x="109" y="589"/>
                  </a:lnTo>
                  <a:lnTo>
                    <a:pt x="135" y="575"/>
                  </a:lnTo>
                  <a:lnTo>
                    <a:pt x="163" y="560"/>
                  </a:lnTo>
                  <a:lnTo>
                    <a:pt x="192" y="546"/>
                  </a:lnTo>
                  <a:lnTo>
                    <a:pt x="220" y="534"/>
                  </a:lnTo>
                  <a:lnTo>
                    <a:pt x="246" y="524"/>
                  </a:lnTo>
                  <a:lnTo>
                    <a:pt x="246" y="524"/>
                  </a:lnTo>
                  <a:lnTo>
                    <a:pt x="277" y="510"/>
                  </a:lnTo>
                  <a:lnTo>
                    <a:pt x="310" y="499"/>
                  </a:lnTo>
                  <a:lnTo>
                    <a:pt x="341" y="487"/>
                  </a:lnTo>
                  <a:lnTo>
                    <a:pt x="373" y="477"/>
                  </a:lnTo>
                  <a:lnTo>
                    <a:pt x="405" y="467"/>
                  </a:lnTo>
                  <a:lnTo>
                    <a:pt x="434" y="458"/>
                  </a:lnTo>
                  <a:lnTo>
                    <a:pt x="463" y="448"/>
                  </a:lnTo>
                  <a:lnTo>
                    <a:pt x="491" y="439"/>
                  </a:lnTo>
                  <a:lnTo>
                    <a:pt x="517" y="430"/>
                  </a:lnTo>
                  <a:lnTo>
                    <a:pt x="539" y="422"/>
                  </a:lnTo>
                  <a:lnTo>
                    <a:pt x="539" y="422"/>
                  </a:lnTo>
                  <a:lnTo>
                    <a:pt x="564" y="410"/>
                  </a:lnTo>
                  <a:lnTo>
                    <a:pt x="590" y="394"/>
                  </a:lnTo>
                  <a:lnTo>
                    <a:pt x="617" y="373"/>
                  </a:lnTo>
                  <a:lnTo>
                    <a:pt x="647" y="351"/>
                  </a:lnTo>
                  <a:lnTo>
                    <a:pt x="678" y="328"/>
                  </a:lnTo>
                  <a:lnTo>
                    <a:pt x="711" y="306"/>
                  </a:lnTo>
                  <a:lnTo>
                    <a:pt x="743" y="285"/>
                  </a:lnTo>
                  <a:lnTo>
                    <a:pt x="778" y="268"/>
                  </a:lnTo>
                  <a:lnTo>
                    <a:pt x="814" y="254"/>
                  </a:lnTo>
                  <a:lnTo>
                    <a:pt x="849" y="247"/>
                  </a:lnTo>
                  <a:lnTo>
                    <a:pt x="849" y="247"/>
                  </a:lnTo>
                  <a:lnTo>
                    <a:pt x="882" y="244"/>
                  </a:lnTo>
                  <a:lnTo>
                    <a:pt x="909" y="242"/>
                  </a:lnTo>
                  <a:lnTo>
                    <a:pt x="932" y="239"/>
                  </a:lnTo>
                  <a:lnTo>
                    <a:pt x="953" y="235"/>
                  </a:lnTo>
                  <a:lnTo>
                    <a:pt x="972" y="232"/>
                  </a:lnTo>
                  <a:lnTo>
                    <a:pt x="989" y="228"/>
                  </a:lnTo>
                  <a:lnTo>
                    <a:pt x="1008" y="223"/>
                  </a:lnTo>
                  <a:lnTo>
                    <a:pt x="1027" y="218"/>
                  </a:lnTo>
                  <a:lnTo>
                    <a:pt x="1049" y="211"/>
                  </a:lnTo>
                  <a:lnTo>
                    <a:pt x="1074" y="202"/>
                  </a:lnTo>
                  <a:lnTo>
                    <a:pt x="1074" y="202"/>
                  </a:lnTo>
                  <a:lnTo>
                    <a:pt x="1106" y="190"/>
                  </a:lnTo>
                  <a:lnTo>
                    <a:pt x="1148" y="171"/>
                  </a:lnTo>
                  <a:lnTo>
                    <a:pt x="1195" y="147"/>
                  </a:lnTo>
                  <a:lnTo>
                    <a:pt x="1246" y="121"/>
                  </a:lnTo>
                  <a:lnTo>
                    <a:pt x="1298" y="93"/>
                  </a:lnTo>
                  <a:lnTo>
                    <a:pt x="1350" y="66"/>
                  </a:lnTo>
                  <a:lnTo>
                    <a:pt x="1399" y="42"/>
                  </a:lnTo>
                  <a:lnTo>
                    <a:pt x="1440" y="21"/>
                  </a:lnTo>
                  <a:lnTo>
                    <a:pt x="1473" y="7"/>
                  </a:lnTo>
                  <a:lnTo>
                    <a:pt x="1495" y="0"/>
                  </a:lnTo>
                  <a:lnTo>
                    <a:pt x="1495" y="0"/>
                  </a:lnTo>
                  <a:lnTo>
                    <a:pt x="1509" y="2"/>
                  </a:lnTo>
                  <a:lnTo>
                    <a:pt x="1523" y="5"/>
                  </a:lnTo>
                  <a:lnTo>
                    <a:pt x="1537" y="14"/>
                  </a:lnTo>
                  <a:lnTo>
                    <a:pt x="1551" y="23"/>
                  </a:lnTo>
                  <a:lnTo>
                    <a:pt x="1564" y="35"/>
                  </a:lnTo>
                  <a:lnTo>
                    <a:pt x="1577" y="47"/>
                  </a:lnTo>
                  <a:lnTo>
                    <a:pt x="1592" y="59"/>
                  </a:lnTo>
                  <a:lnTo>
                    <a:pt x="1606" y="69"/>
                  </a:lnTo>
                  <a:lnTo>
                    <a:pt x="1623" y="78"/>
                  </a:lnTo>
                  <a:lnTo>
                    <a:pt x="1641" y="85"/>
                  </a:lnTo>
                  <a:lnTo>
                    <a:pt x="1641" y="85"/>
                  </a:lnTo>
                  <a:lnTo>
                    <a:pt x="1660" y="90"/>
                  </a:lnTo>
                  <a:lnTo>
                    <a:pt x="1677" y="95"/>
                  </a:lnTo>
                  <a:lnTo>
                    <a:pt x="1694" y="102"/>
                  </a:lnTo>
                  <a:lnTo>
                    <a:pt x="1713" y="109"/>
                  </a:lnTo>
                  <a:lnTo>
                    <a:pt x="1732" y="118"/>
                  </a:lnTo>
                  <a:lnTo>
                    <a:pt x="1753" y="126"/>
                  </a:lnTo>
                  <a:lnTo>
                    <a:pt x="1774" y="137"/>
                  </a:lnTo>
                  <a:lnTo>
                    <a:pt x="1796" y="147"/>
                  </a:lnTo>
                  <a:lnTo>
                    <a:pt x="1822" y="161"/>
                  </a:lnTo>
                  <a:lnTo>
                    <a:pt x="1848" y="175"/>
                  </a:lnTo>
                  <a:lnTo>
                    <a:pt x="1848" y="175"/>
                  </a:lnTo>
                  <a:lnTo>
                    <a:pt x="1874" y="188"/>
                  </a:lnTo>
                  <a:lnTo>
                    <a:pt x="1891" y="202"/>
                  </a:lnTo>
                  <a:lnTo>
                    <a:pt x="1903" y="214"/>
                  </a:lnTo>
                  <a:lnTo>
                    <a:pt x="1910" y="225"/>
                  </a:lnTo>
                  <a:lnTo>
                    <a:pt x="1915" y="233"/>
                  </a:lnTo>
                  <a:lnTo>
                    <a:pt x="1921" y="242"/>
                  </a:lnTo>
                  <a:lnTo>
                    <a:pt x="1927" y="251"/>
                  </a:lnTo>
                  <a:lnTo>
                    <a:pt x="1936" y="259"/>
                  </a:lnTo>
                  <a:lnTo>
                    <a:pt x="1948" y="268"/>
                  </a:lnTo>
                  <a:lnTo>
                    <a:pt x="1967" y="277"/>
                  </a:lnTo>
                  <a:lnTo>
                    <a:pt x="1967" y="277"/>
                  </a:lnTo>
                  <a:lnTo>
                    <a:pt x="1990" y="285"/>
                  </a:lnTo>
                  <a:lnTo>
                    <a:pt x="2017" y="296"/>
                  </a:lnTo>
                  <a:lnTo>
                    <a:pt x="2045" y="306"/>
                  </a:lnTo>
                  <a:lnTo>
                    <a:pt x="2076" y="318"/>
                  </a:lnTo>
                  <a:lnTo>
                    <a:pt x="2106" y="332"/>
                  </a:lnTo>
                  <a:lnTo>
                    <a:pt x="2137" y="346"/>
                  </a:lnTo>
                  <a:lnTo>
                    <a:pt x="2166" y="359"/>
                  </a:lnTo>
                  <a:lnTo>
                    <a:pt x="2194" y="375"/>
                  </a:lnTo>
                  <a:lnTo>
                    <a:pt x="2220" y="391"/>
                  </a:lnTo>
                  <a:lnTo>
                    <a:pt x="2242" y="404"/>
                  </a:lnTo>
                  <a:lnTo>
                    <a:pt x="2242" y="404"/>
                  </a:lnTo>
                  <a:lnTo>
                    <a:pt x="2265" y="422"/>
                  </a:lnTo>
                  <a:lnTo>
                    <a:pt x="2290" y="441"/>
                  </a:lnTo>
                  <a:lnTo>
                    <a:pt x="2318" y="463"/>
                  </a:lnTo>
                  <a:lnTo>
                    <a:pt x="2349" y="486"/>
                  </a:lnTo>
                  <a:lnTo>
                    <a:pt x="2380" y="508"/>
                  </a:lnTo>
                  <a:lnTo>
                    <a:pt x="2410" y="529"/>
                  </a:lnTo>
                  <a:lnTo>
                    <a:pt x="2441" y="548"/>
                  </a:lnTo>
                  <a:lnTo>
                    <a:pt x="2469" y="563"/>
                  </a:lnTo>
                  <a:lnTo>
                    <a:pt x="2493" y="574"/>
                  </a:lnTo>
                  <a:lnTo>
                    <a:pt x="2513" y="581"/>
                  </a:lnTo>
                  <a:lnTo>
                    <a:pt x="2513" y="581"/>
                  </a:lnTo>
                  <a:close/>
                </a:path>
              </a:pathLst>
            </a:custGeom>
            <a:solidFill>
              <a:srgbClr val="FF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8" name="Freeform 248">
              <a:extLst>
                <a:ext uri="{FF2B5EF4-FFF2-40B4-BE49-F238E27FC236}">
                  <a16:creationId xmlns:a16="http://schemas.microsoft.com/office/drawing/2014/main" id="{B0B4BE10-B8CE-C12A-77C7-43C2DB319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434"/>
              <a:ext cx="1256" cy="646"/>
            </a:xfrm>
            <a:custGeom>
              <a:avLst/>
              <a:gdLst>
                <a:gd name="T0" fmla="*/ 2396 w 2513"/>
                <a:gd name="T1" fmla="*/ 626 h 1293"/>
                <a:gd name="T2" fmla="*/ 2204 w 2513"/>
                <a:gd name="T3" fmla="*/ 757 h 1293"/>
                <a:gd name="T4" fmla="*/ 2125 w 2513"/>
                <a:gd name="T5" fmla="*/ 821 h 1293"/>
                <a:gd name="T6" fmla="*/ 2021 w 2513"/>
                <a:gd name="T7" fmla="*/ 852 h 1293"/>
                <a:gd name="T8" fmla="*/ 1855 w 2513"/>
                <a:gd name="T9" fmla="*/ 899 h 1293"/>
                <a:gd name="T10" fmla="*/ 1753 w 2513"/>
                <a:gd name="T11" fmla="*/ 947 h 1293"/>
                <a:gd name="T12" fmla="*/ 1628 w 2513"/>
                <a:gd name="T13" fmla="*/ 1037 h 1293"/>
                <a:gd name="T14" fmla="*/ 1532 w 2513"/>
                <a:gd name="T15" fmla="*/ 1115 h 1293"/>
                <a:gd name="T16" fmla="*/ 1454 w 2513"/>
                <a:gd name="T17" fmla="*/ 1160 h 1293"/>
                <a:gd name="T18" fmla="*/ 1201 w 2513"/>
                <a:gd name="T19" fmla="*/ 1249 h 1293"/>
                <a:gd name="T20" fmla="*/ 1037 w 2513"/>
                <a:gd name="T21" fmla="*/ 1293 h 1293"/>
                <a:gd name="T22" fmla="*/ 973 w 2513"/>
                <a:gd name="T23" fmla="*/ 1255 h 1293"/>
                <a:gd name="T24" fmla="*/ 792 w 2513"/>
                <a:gd name="T25" fmla="*/ 1156 h 1293"/>
                <a:gd name="T26" fmla="*/ 657 w 2513"/>
                <a:gd name="T27" fmla="*/ 1068 h 1293"/>
                <a:gd name="T28" fmla="*/ 545 w 2513"/>
                <a:gd name="T29" fmla="*/ 1002 h 1293"/>
                <a:gd name="T30" fmla="*/ 444 w 2513"/>
                <a:gd name="T31" fmla="*/ 949 h 1293"/>
                <a:gd name="T32" fmla="*/ 339 w 2513"/>
                <a:gd name="T33" fmla="*/ 855 h 1293"/>
                <a:gd name="T34" fmla="*/ 225 w 2513"/>
                <a:gd name="T35" fmla="*/ 781 h 1293"/>
                <a:gd name="T36" fmla="*/ 123 w 2513"/>
                <a:gd name="T37" fmla="*/ 738 h 1293"/>
                <a:gd name="T38" fmla="*/ 76 w 2513"/>
                <a:gd name="T39" fmla="*/ 715 h 1293"/>
                <a:gd name="T40" fmla="*/ 33 w 2513"/>
                <a:gd name="T41" fmla="*/ 683 h 1293"/>
                <a:gd name="T42" fmla="*/ 0 w 2513"/>
                <a:gd name="T43" fmla="*/ 664 h 1293"/>
                <a:gd name="T44" fmla="*/ 42 w 2513"/>
                <a:gd name="T45" fmla="*/ 631 h 1293"/>
                <a:gd name="T46" fmla="*/ 135 w 2513"/>
                <a:gd name="T47" fmla="*/ 575 h 1293"/>
                <a:gd name="T48" fmla="*/ 246 w 2513"/>
                <a:gd name="T49" fmla="*/ 524 h 1293"/>
                <a:gd name="T50" fmla="*/ 341 w 2513"/>
                <a:gd name="T51" fmla="*/ 487 h 1293"/>
                <a:gd name="T52" fmla="*/ 463 w 2513"/>
                <a:gd name="T53" fmla="*/ 448 h 1293"/>
                <a:gd name="T54" fmla="*/ 539 w 2513"/>
                <a:gd name="T55" fmla="*/ 422 h 1293"/>
                <a:gd name="T56" fmla="*/ 647 w 2513"/>
                <a:gd name="T57" fmla="*/ 351 h 1293"/>
                <a:gd name="T58" fmla="*/ 778 w 2513"/>
                <a:gd name="T59" fmla="*/ 268 h 1293"/>
                <a:gd name="T60" fmla="*/ 882 w 2513"/>
                <a:gd name="T61" fmla="*/ 244 h 1293"/>
                <a:gd name="T62" fmla="*/ 972 w 2513"/>
                <a:gd name="T63" fmla="*/ 232 h 1293"/>
                <a:gd name="T64" fmla="*/ 1049 w 2513"/>
                <a:gd name="T65" fmla="*/ 211 h 1293"/>
                <a:gd name="T66" fmla="*/ 1148 w 2513"/>
                <a:gd name="T67" fmla="*/ 171 h 1293"/>
                <a:gd name="T68" fmla="*/ 1350 w 2513"/>
                <a:gd name="T69" fmla="*/ 66 h 1293"/>
                <a:gd name="T70" fmla="*/ 1495 w 2513"/>
                <a:gd name="T71" fmla="*/ 0 h 1293"/>
                <a:gd name="T72" fmla="*/ 1537 w 2513"/>
                <a:gd name="T73" fmla="*/ 14 h 1293"/>
                <a:gd name="T74" fmla="*/ 1592 w 2513"/>
                <a:gd name="T75" fmla="*/ 59 h 1293"/>
                <a:gd name="T76" fmla="*/ 1641 w 2513"/>
                <a:gd name="T77" fmla="*/ 85 h 1293"/>
                <a:gd name="T78" fmla="*/ 1713 w 2513"/>
                <a:gd name="T79" fmla="*/ 109 h 1293"/>
                <a:gd name="T80" fmla="*/ 1796 w 2513"/>
                <a:gd name="T81" fmla="*/ 147 h 1293"/>
                <a:gd name="T82" fmla="*/ 1874 w 2513"/>
                <a:gd name="T83" fmla="*/ 188 h 1293"/>
                <a:gd name="T84" fmla="*/ 1915 w 2513"/>
                <a:gd name="T85" fmla="*/ 233 h 1293"/>
                <a:gd name="T86" fmla="*/ 1948 w 2513"/>
                <a:gd name="T87" fmla="*/ 268 h 1293"/>
                <a:gd name="T88" fmla="*/ 2017 w 2513"/>
                <a:gd name="T89" fmla="*/ 296 h 1293"/>
                <a:gd name="T90" fmla="*/ 2137 w 2513"/>
                <a:gd name="T91" fmla="*/ 346 h 1293"/>
                <a:gd name="T92" fmla="*/ 2242 w 2513"/>
                <a:gd name="T93" fmla="*/ 404 h 1293"/>
                <a:gd name="T94" fmla="*/ 2318 w 2513"/>
                <a:gd name="T95" fmla="*/ 463 h 1293"/>
                <a:gd name="T96" fmla="*/ 2441 w 2513"/>
                <a:gd name="T97" fmla="*/ 548 h 1293"/>
                <a:gd name="T98" fmla="*/ 2513 w 2513"/>
                <a:gd name="T99" fmla="*/ 581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13" h="1293">
                  <a:moveTo>
                    <a:pt x="2513" y="581"/>
                  </a:moveTo>
                  <a:lnTo>
                    <a:pt x="2481" y="586"/>
                  </a:lnTo>
                  <a:lnTo>
                    <a:pt x="2441" y="601"/>
                  </a:lnTo>
                  <a:lnTo>
                    <a:pt x="2396" y="626"/>
                  </a:lnTo>
                  <a:lnTo>
                    <a:pt x="2346" y="655"/>
                  </a:lnTo>
                  <a:lnTo>
                    <a:pt x="2296" y="690"/>
                  </a:lnTo>
                  <a:lnTo>
                    <a:pt x="2247" y="724"/>
                  </a:lnTo>
                  <a:lnTo>
                    <a:pt x="2204" y="757"/>
                  </a:lnTo>
                  <a:lnTo>
                    <a:pt x="2168" y="786"/>
                  </a:lnTo>
                  <a:lnTo>
                    <a:pt x="2140" y="809"/>
                  </a:lnTo>
                  <a:lnTo>
                    <a:pt x="2125" y="821"/>
                  </a:lnTo>
                  <a:lnTo>
                    <a:pt x="2125" y="821"/>
                  </a:lnTo>
                  <a:lnTo>
                    <a:pt x="2109" y="828"/>
                  </a:lnTo>
                  <a:lnTo>
                    <a:pt x="2087" y="835"/>
                  </a:lnTo>
                  <a:lnTo>
                    <a:pt x="2055" y="843"/>
                  </a:lnTo>
                  <a:lnTo>
                    <a:pt x="2021" y="852"/>
                  </a:lnTo>
                  <a:lnTo>
                    <a:pt x="1979" y="862"/>
                  </a:lnTo>
                  <a:lnTo>
                    <a:pt x="1938" y="873"/>
                  </a:lnTo>
                  <a:lnTo>
                    <a:pt x="1896" y="885"/>
                  </a:lnTo>
                  <a:lnTo>
                    <a:pt x="1855" y="899"/>
                  </a:lnTo>
                  <a:lnTo>
                    <a:pt x="1817" y="912"/>
                  </a:lnTo>
                  <a:lnTo>
                    <a:pt x="1782" y="930"/>
                  </a:lnTo>
                  <a:lnTo>
                    <a:pt x="1782" y="930"/>
                  </a:lnTo>
                  <a:lnTo>
                    <a:pt x="1753" y="947"/>
                  </a:lnTo>
                  <a:lnTo>
                    <a:pt x="1720" y="968"/>
                  </a:lnTo>
                  <a:lnTo>
                    <a:pt x="1689" y="990"/>
                  </a:lnTo>
                  <a:lnTo>
                    <a:pt x="1658" y="1013"/>
                  </a:lnTo>
                  <a:lnTo>
                    <a:pt x="1628" y="1037"/>
                  </a:lnTo>
                  <a:lnTo>
                    <a:pt x="1599" y="1059"/>
                  </a:lnTo>
                  <a:lnTo>
                    <a:pt x="1573" y="1080"/>
                  </a:lnTo>
                  <a:lnTo>
                    <a:pt x="1551" y="1099"/>
                  </a:lnTo>
                  <a:lnTo>
                    <a:pt x="1532" y="1115"/>
                  </a:lnTo>
                  <a:lnTo>
                    <a:pt x="1518" y="1127"/>
                  </a:lnTo>
                  <a:lnTo>
                    <a:pt x="1518" y="1127"/>
                  </a:lnTo>
                  <a:lnTo>
                    <a:pt x="1494" y="1141"/>
                  </a:lnTo>
                  <a:lnTo>
                    <a:pt x="1454" y="1160"/>
                  </a:lnTo>
                  <a:lnTo>
                    <a:pt x="1399" y="1180"/>
                  </a:lnTo>
                  <a:lnTo>
                    <a:pt x="1335" y="1204"/>
                  </a:lnTo>
                  <a:lnTo>
                    <a:pt x="1267" y="1229"/>
                  </a:lnTo>
                  <a:lnTo>
                    <a:pt x="1201" y="1249"/>
                  </a:lnTo>
                  <a:lnTo>
                    <a:pt x="1141" y="1270"/>
                  </a:lnTo>
                  <a:lnTo>
                    <a:pt x="1089" y="1284"/>
                  </a:lnTo>
                  <a:lnTo>
                    <a:pt x="1055" y="1293"/>
                  </a:lnTo>
                  <a:lnTo>
                    <a:pt x="1037" y="1293"/>
                  </a:lnTo>
                  <a:lnTo>
                    <a:pt x="1037" y="1293"/>
                  </a:lnTo>
                  <a:lnTo>
                    <a:pt x="1027" y="1284"/>
                  </a:lnTo>
                  <a:lnTo>
                    <a:pt x="1004" y="1272"/>
                  </a:lnTo>
                  <a:lnTo>
                    <a:pt x="973" y="1255"/>
                  </a:lnTo>
                  <a:lnTo>
                    <a:pt x="934" y="1234"/>
                  </a:lnTo>
                  <a:lnTo>
                    <a:pt x="889" y="1210"/>
                  </a:lnTo>
                  <a:lnTo>
                    <a:pt x="842" y="1184"/>
                  </a:lnTo>
                  <a:lnTo>
                    <a:pt x="792" y="1156"/>
                  </a:lnTo>
                  <a:lnTo>
                    <a:pt x="743" y="1127"/>
                  </a:lnTo>
                  <a:lnTo>
                    <a:pt x="697" y="1097"/>
                  </a:lnTo>
                  <a:lnTo>
                    <a:pt x="657" y="1068"/>
                  </a:lnTo>
                  <a:lnTo>
                    <a:pt x="657" y="1068"/>
                  </a:lnTo>
                  <a:lnTo>
                    <a:pt x="621" y="1042"/>
                  </a:lnTo>
                  <a:lnTo>
                    <a:pt x="591" y="1025"/>
                  </a:lnTo>
                  <a:lnTo>
                    <a:pt x="567" y="1013"/>
                  </a:lnTo>
                  <a:lnTo>
                    <a:pt x="545" y="1002"/>
                  </a:lnTo>
                  <a:lnTo>
                    <a:pt x="522" y="994"/>
                  </a:lnTo>
                  <a:lnTo>
                    <a:pt x="500" y="983"/>
                  </a:lnTo>
                  <a:lnTo>
                    <a:pt x="474" y="969"/>
                  </a:lnTo>
                  <a:lnTo>
                    <a:pt x="444" y="949"/>
                  </a:lnTo>
                  <a:lnTo>
                    <a:pt x="410" y="921"/>
                  </a:lnTo>
                  <a:lnTo>
                    <a:pt x="368" y="881"/>
                  </a:lnTo>
                  <a:lnTo>
                    <a:pt x="368" y="881"/>
                  </a:lnTo>
                  <a:lnTo>
                    <a:pt x="339" y="855"/>
                  </a:lnTo>
                  <a:lnTo>
                    <a:pt x="310" y="831"/>
                  </a:lnTo>
                  <a:lnTo>
                    <a:pt x="280" y="812"/>
                  </a:lnTo>
                  <a:lnTo>
                    <a:pt x="252" y="795"/>
                  </a:lnTo>
                  <a:lnTo>
                    <a:pt x="225" y="781"/>
                  </a:lnTo>
                  <a:lnTo>
                    <a:pt x="197" y="767"/>
                  </a:lnTo>
                  <a:lnTo>
                    <a:pt x="171" y="757"/>
                  </a:lnTo>
                  <a:lnTo>
                    <a:pt x="147" y="747"/>
                  </a:lnTo>
                  <a:lnTo>
                    <a:pt x="123" y="738"/>
                  </a:lnTo>
                  <a:lnTo>
                    <a:pt x="99" y="728"/>
                  </a:lnTo>
                  <a:lnTo>
                    <a:pt x="99" y="728"/>
                  </a:lnTo>
                  <a:lnTo>
                    <a:pt x="88" y="722"/>
                  </a:lnTo>
                  <a:lnTo>
                    <a:pt x="76" y="715"/>
                  </a:lnTo>
                  <a:lnTo>
                    <a:pt x="64" y="707"/>
                  </a:lnTo>
                  <a:lnTo>
                    <a:pt x="54" y="700"/>
                  </a:lnTo>
                  <a:lnTo>
                    <a:pt x="43" y="691"/>
                  </a:lnTo>
                  <a:lnTo>
                    <a:pt x="33" y="683"/>
                  </a:lnTo>
                  <a:lnTo>
                    <a:pt x="24" y="676"/>
                  </a:lnTo>
                  <a:lnTo>
                    <a:pt x="16" y="671"/>
                  </a:lnTo>
                  <a:lnTo>
                    <a:pt x="7" y="665"/>
                  </a:lnTo>
                  <a:lnTo>
                    <a:pt x="0" y="664"/>
                  </a:lnTo>
                  <a:lnTo>
                    <a:pt x="17" y="651"/>
                  </a:lnTo>
                  <a:lnTo>
                    <a:pt x="17" y="651"/>
                  </a:lnTo>
                  <a:lnTo>
                    <a:pt x="28" y="643"/>
                  </a:lnTo>
                  <a:lnTo>
                    <a:pt x="42" y="631"/>
                  </a:lnTo>
                  <a:lnTo>
                    <a:pt x="61" y="619"/>
                  </a:lnTo>
                  <a:lnTo>
                    <a:pt x="83" y="605"/>
                  </a:lnTo>
                  <a:lnTo>
                    <a:pt x="109" y="589"/>
                  </a:lnTo>
                  <a:lnTo>
                    <a:pt x="135" y="575"/>
                  </a:lnTo>
                  <a:lnTo>
                    <a:pt x="163" y="560"/>
                  </a:lnTo>
                  <a:lnTo>
                    <a:pt x="192" y="546"/>
                  </a:lnTo>
                  <a:lnTo>
                    <a:pt x="220" y="534"/>
                  </a:lnTo>
                  <a:lnTo>
                    <a:pt x="246" y="524"/>
                  </a:lnTo>
                  <a:lnTo>
                    <a:pt x="246" y="524"/>
                  </a:lnTo>
                  <a:lnTo>
                    <a:pt x="277" y="510"/>
                  </a:lnTo>
                  <a:lnTo>
                    <a:pt x="310" y="499"/>
                  </a:lnTo>
                  <a:lnTo>
                    <a:pt x="341" y="487"/>
                  </a:lnTo>
                  <a:lnTo>
                    <a:pt x="373" y="477"/>
                  </a:lnTo>
                  <a:lnTo>
                    <a:pt x="405" y="467"/>
                  </a:lnTo>
                  <a:lnTo>
                    <a:pt x="434" y="458"/>
                  </a:lnTo>
                  <a:lnTo>
                    <a:pt x="463" y="448"/>
                  </a:lnTo>
                  <a:lnTo>
                    <a:pt x="491" y="439"/>
                  </a:lnTo>
                  <a:lnTo>
                    <a:pt x="517" y="430"/>
                  </a:lnTo>
                  <a:lnTo>
                    <a:pt x="539" y="422"/>
                  </a:lnTo>
                  <a:lnTo>
                    <a:pt x="539" y="422"/>
                  </a:lnTo>
                  <a:lnTo>
                    <a:pt x="564" y="410"/>
                  </a:lnTo>
                  <a:lnTo>
                    <a:pt x="590" y="394"/>
                  </a:lnTo>
                  <a:lnTo>
                    <a:pt x="617" y="373"/>
                  </a:lnTo>
                  <a:lnTo>
                    <a:pt x="647" y="351"/>
                  </a:lnTo>
                  <a:lnTo>
                    <a:pt x="678" y="328"/>
                  </a:lnTo>
                  <a:lnTo>
                    <a:pt x="711" y="306"/>
                  </a:lnTo>
                  <a:lnTo>
                    <a:pt x="743" y="285"/>
                  </a:lnTo>
                  <a:lnTo>
                    <a:pt x="778" y="268"/>
                  </a:lnTo>
                  <a:lnTo>
                    <a:pt x="814" y="254"/>
                  </a:lnTo>
                  <a:lnTo>
                    <a:pt x="849" y="247"/>
                  </a:lnTo>
                  <a:lnTo>
                    <a:pt x="849" y="247"/>
                  </a:lnTo>
                  <a:lnTo>
                    <a:pt x="882" y="244"/>
                  </a:lnTo>
                  <a:lnTo>
                    <a:pt x="909" y="242"/>
                  </a:lnTo>
                  <a:lnTo>
                    <a:pt x="932" y="239"/>
                  </a:lnTo>
                  <a:lnTo>
                    <a:pt x="953" y="235"/>
                  </a:lnTo>
                  <a:lnTo>
                    <a:pt x="972" y="232"/>
                  </a:lnTo>
                  <a:lnTo>
                    <a:pt x="989" y="228"/>
                  </a:lnTo>
                  <a:lnTo>
                    <a:pt x="1008" y="223"/>
                  </a:lnTo>
                  <a:lnTo>
                    <a:pt x="1027" y="218"/>
                  </a:lnTo>
                  <a:lnTo>
                    <a:pt x="1049" y="211"/>
                  </a:lnTo>
                  <a:lnTo>
                    <a:pt x="1074" y="202"/>
                  </a:lnTo>
                  <a:lnTo>
                    <a:pt x="1074" y="202"/>
                  </a:lnTo>
                  <a:lnTo>
                    <a:pt x="1106" y="190"/>
                  </a:lnTo>
                  <a:lnTo>
                    <a:pt x="1148" y="171"/>
                  </a:lnTo>
                  <a:lnTo>
                    <a:pt x="1195" y="147"/>
                  </a:lnTo>
                  <a:lnTo>
                    <a:pt x="1246" y="121"/>
                  </a:lnTo>
                  <a:lnTo>
                    <a:pt x="1298" y="93"/>
                  </a:lnTo>
                  <a:lnTo>
                    <a:pt x="1350" y="66"/>
                  </a:lnTo>
                  <a:lnTo>
                    <a:pt x="1399" y="42"/>
                  </a:lnTo>
                  <a:lnTo>
                    <a:pt x="1440" y="21"/>
                  </a:lnTo>
                  <a:lnTo>
                    <a:pt x="1473" y="7"/>
                  </a:lnTo>
                  <a:lnTo>
                    <a:pt x="1495" y="0"/>
                  </a:lnTo>
                  <a:lnTo>
                    <a:pt x="1495" y="0"/>
                  </a:lnTo>
                  <a:lnTo>
                    <a:pt x="1509" y="2"/>
                  </a:lnTo>
                  <a:lnTo>
                    <a:pt x="1523" y="5"/>
                  </a:lnTo>
                  <a:lnTo>
                    <a:pt x="1537" y="14"/>
                  </a:lnTo>
                  <a:lnTo>
                    <a:pt x="1551" y="23"/>
                  </a:lnTo>
                  <a:lnTo>
                    <a:pt x="1564" y="35"/>
                  </a:lnTo>
                  <a:lnTo>
                    <a:pt x="1577" y="47"/>
                  </a:lnTo>
                  <a:lnTo>
                    <a:pt x="1592" y="59"/>
                  </a:lnTo>
                  <a:lnTo>
                    <a:pt x="1606" y="69"/>
                  </a:lnTo>
                  <a:lnTo>
                    <a:pt x="1623" y="78"/>
                  </a:lnTo>
                  <a:lnTo>
                    <a:pt x="1641" y="85"/>
                  </a:lnTo>
                  <a:lnTo>
                    <a:pt x="1641" y="85"/>
                  </a:lnTo>
                  <a:lnTo>
                    <a:pt x="1660" y="90"/>
                  </a:lnTo>
                  <a:lnTo>
                    <a:pt x="1677" y="95"/>
                  </a:lnTo>
                  <a:lnTo>
                    <a:pt x="1694" y="102"/>
                  </a:lnTo>
                  <a:lnTo>
                    <a:pt x="1713" y="109"/>
                  </a:lnTo>
                  <a:lnTo>
                    <a:pt x="1732" y="118"/>
                  </a:lnTo>
                  <a:lnTo>
                    <a:pt x="1753" y="126"/>
                  </a:lnTo>
                  <a:lnTo>
                    <a:pt x="1774" y="137"/>
                  </a:lnTo>
                  <a:lnTo>
                    <a:pt x="1796" y="147"/>
                  </a:lnTo>
                  <a:lnTo>
                    <a:pt x="1822" y="161"/>
                  </a:lnTo>
                  <a:lnTo>
                    <a:pt x="1848" y="175"/>
                  </a:lnTo>
                  <a:lnTo>
                    <a:pt x="1848" y="175"/>
                  </a:lnTo>
                  <a:lnTo>
                    <a:pt x="1874" y="188"/>
                  </a:lnTo>
                  <a:lnTo>
                    <a:pt x="1891" y="202"/>
                  </a:lnTo>
                  <a:lnTo>
                    <a:pt x="1903" y="214"/>
                  </a:lnTo>
                  <a:lnTo>
                    <a:pt x="1910" y="225"/>
                  </a:lnTo>
                  <a:lnTo>
                    <a:pt x="1915" y="233"/>
                  </a:lnTo>
                  <a:lnTo>
                    <a:pt x="1921" y="242"/>
                  </a:lnTo>
                  <a:lnTo>
                    <a:pt x="1927" y="251"/>
                  </a:lnTo>
                  <a:lnTo>
                    <a:pt x="1936" y="259"/>
                  </a:lnTo>
                  <a:lnTo>
                    <a:pt x="1948" y="268"/>
                  </a:lnTo>
                  <a:lnTo>
                    <a:pt x="1967" y="277"/>
                  </a:lnTo>
                  <a:lnTo>
                    <a:pt x="1967" y="277"/>
                  </a:lnTo>
                  <a:lnTo>
                    <a:pt x="1990" y="285"/>
                  </a:lnTo>
                  <a:lnTo>
                    <a:pt x="2017" y="296"/>
                  </a:lnTo>
                  <a:lnTo>
                    <a:pt x="2045" y="306"/>
                  </a:lnTo>
                  <a:lnTo>
                    <a:pt x="2076" y="318"/>
                  </a:lnTo>
                  <a:lnTo>
                    <a:pt x="2106" y="332"/>
                  </a:lnTo>
                  <a:lnTo>
                    <a:pt x="2137" y="346"/>
                  </a:lnTo>
                  <a:lnTo>
                    <a:pt x="2166" y="359"/>
                  </a:lnTo>
                  <a:lnTo>
                    <a:pt x="2194" y="375"/>
                  </a:lnTo>
                  <a:lnTo>
                    <a:pt x="2220" y="391"/>
                  </a:lnTo>
                  <a:lnTo>
                    <a:pt x="2242" y="404"/>
                  </a:lnTo>
                  <a:lnTo>
                    <a:pt x="2242" y="404"/>
                  </a:lnTo>
                  <a:lnTo>
                    <a:pt x="2265" y="422"/>
                  </a:lnTo>
                  <a:lnTo>
                    <a:pt x="2290" y="441"/>
                  </a:lnTo>
                  <a:lnTo>
                    <a:pt x="2318" y="463"/>
                  </a:lnTo>
                  <a:lnTo>
                    <a:pt x="2349" y="486"/>
                  </a:lnTo>
                  <a:lnTo>
                    <a:pt x="2380" y="508"/>
                  </a:lnTo>
                  <a:lnTo>
                    <a:pt x="2410" y="529"/>
                  </a:lnTo>
                  <a:lnTo>
                    <a:pt x="2441" y="548"/>
                  </a:lnTo>
                  <a:lnTo>
                    <a:pt x="2469" y="563"/>
                  </a:lnTo>
                  <a:lnTo>
                    <a:pt x="2493" y="574"/>
                  </a:lnTo>
                  <a:lnTo>
                    <a:pt x="2513" y="581"/>
                  </a:lnTo>
                  <a:lnTo>
                    <a:pt x="2513" y="58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9" name="Freeform 249">
              <a:extLst>
                <a:ext uri="{FF2B5EF4-FFF2-40B4-BE49-F238E27FC236}">
                  <a16:creationId xmlns:a16="http://schemas.microsoft.com/office/drawing/2014/main" id="{00641949-0C75-E944-BD10-B38C1954A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724"/>
              <a:ext cx="1256" cy="457"/>
            </a:xfrm>
            <a:custGeom>
              <a:avLst/>
              <a:gdLst>
                <a:gd name="T0" fmla="*/ 2472 w 2513"/>
                <a:gd name="T1" fmla="*/ 240 h 914"/>
                <a:gd name="T2" fmla="*/ 2470 w 2513"/>
                <a:gd name="T3" fmla="*/ 202 h 914"/>
                <a:gd name="T4" fmla="*/ 2474 w 2513"/>
                <a:gd name="T5" fmla="*/ 131 h 914"/>
                <a:gd name="T6" fmla="*/ 2488 w 2513"/>
                <a:gd name="T7" fmla="*/ 72 h 914"/>
                <a:gd name="T8" fmla="*/ 2501 w 2513"/>
                <a:gd name="T9" fmla="*/ 27 h 914"/>
                <a:gd name="T10" fmla="*/ 2512 w 2513"/>
                <a:gd name="T11" fmla="*/ 3 h 914"/>
                <a:gd name="T12" fmla="*/ 2513 w 2513"/>
                <a:gd name="T13" fmla="*/ 0 h 914"/>
                <a:gd name="T14" fmla="*/ 2441 w 2513"/>
                <a:gd name="T15" fmla="*/ 20 h 914"/>
                <a:gd name="T16" fmla="*/ 2346 w 2513"/>
                <a:gd name="T17" fmla="*/ 74 h 914"/>
                <a:gd name="T18" fmla="*/ 2247 w 2513"/>
                <a:gd name="T19" fmla="*/ 143 h 914"/>
                <a:gd name="T20" fmla="*/ 2168 w 2513"/>
                <a:gd name="T21" fmla="*/ 205 h 914"/>
                <a:gd name="T22" fmla="*/ 2125 w 2513"/>
                <a:gd name="T23" fmla="*/ 240 h 914"/>
                <a:gd name="T24" fmla="*/ 2109 w 2513"/>
                <a:gd name="T25" fmla="*/ 247 h 914"/>
                <a:gd name="T26" fmla="*/ 2055 w 2513"/>
                <a:gd name="T27" fmla="*/ 262 h 914"/>
                <a:gd name="T28" fmla="*/ 1979 w 2513"/>
                <a:gd name="T29" fmla="*/ 281 h 914"/>
                <a:gd name="T30" fmla="*/ 1896 w 2513"/>
                <a:gd name="T31" fmla="*/ 304 h 914"/>
                <a:gd name="T32" fmla="*/ 1817 w 2513"/>
                <a:gd name="T33" fmla="*/ 331 h 914"/>
                <a:gd name="T34" fmla="*/ 1782 w 2513"/>
                <a:gd name="T35" fmla="*/ 349 h 914"/>
                <a:gd name="T36" fmla="*/ 1720 w 2513"/>
                <a:gd name="T37" fmla="*/ 387 h 914"/>
                <a:gd name="T38" fmla="*/ 1658 w 2513"/>
                <a:gd name="T39" fmla="*/ 432 h 914"/>
                <a:gd name="T40" fmla="*/ 1599 w 2513"/>
                <a:gd name="T41" fmla="*/ 478 h 914"/>
                <a:gd name="T42" fmla="*/ 1551 w 2513"/>
                <a:gd name="T43" fmla="*/ 518 h 914"/>
                <a:gd name="T44" fmla="*/ 1518 w 2513"/>
                <a:gd name="T45" fmla="*/ 546 h 914"/>
                <a:gd name="T46" fmla="*/ 1494 w 2513"/>
                <a:gd name="T47" fmla="*/ 560 h 914"/>
                <a:gd name="T48" fmla="*/ 1399 w 2513"/>
                <a:gd name="T49" fmla="*/ 599 h 914"/>
                <a:gd name="T50" fmla="*/ 1267 w 2513"/>
                <a:gd name="T51" fmla="*/ 648 h 914"/>
                <a:gd name="T52" fmla="*/ 1141 w 2513"/>
                <a:gd name="T53" fmla="*/ 689 h 914"/>
                <a:gd name="T54" fmla="*/ 1055 w 2513"/>
                <a:gd name="T55" fmla="*/ 712 h 914"/>
                <a:gd name="T56" fmla="*/ 1037 w 2513"/>
                <a:gd name="T57" fmla="*/ 712 h 914"/>
                <a:gd name="T58" fmla="*/ 1004 w 2513"/>
                <a:gd name="T59" fmla="*/ 691 h 914"/>
                <a:gd name="T60" fmla="*/ 934 w 2513"/>
                <a:gd name="T61" fmla="*/ 653 h 914"/>
                <a:gd name="T62" fmla="*/ 842 w 2513"/>
                <a:gd name="T63" fmla="*/ 603 h 914"/>
                <a:gd name="T64" fmla="*/ 743 w 2513"/>
                <a:gd name="T65" fmla="*/ 546 h 914"/>
                <a:gd name="T66" fmla="*/ 657 w 2513"/>
                <a:gd name="T67" fmla="*/ 487 h 914"/>
                <a:gd name="T68" fmla="*/ 621 w 2513"/>
                <a:gd name="T69" fmla="*/ 461 h 914"/>
                <a:gd name="T70" fmla="*/ 567 w 2513"/>
                <a:gd name="T71" fmla="*/ 432 h 914"/>
                <a:gd name="T72" fmla="*/ 522 w 2513"/>
                <a:gd name="T73" fmla="*/ 413 h 914"/>
                <a:gd name="T74" fmla="*/ 474 w 2513"/>
                <a:gd name="T75" fmla="*/ 388 h 914"/>
                <a:gd name="T76" fmla="*/ 410 w 2513"/>
                <a:gd name="T77" fmla="*/ 340 h 914"/>
                <a:gd name="T78" fmla="*/ 368 w 2513"/>
                <a:gd name="T79" fmla="*/ 300 h 914"/>
                <a:gd name="T80" fmla="*/ 310 w 2513"/>
                <a:gd name="T81" fmla="*/ 250 h 914"/>
                <a:gd name="T82" fmla="*/ 252 w 2513"/>
                <a:gd name="T83" fmla="*/ 214 h 914"/>
                <a:gd name="T84" fmla="*/ 197 w 2513"/>
                <a:gd name="T85" fmla="*/ 186 h 914"/>
                <a:gd name="T86" fmla="*/ 147 w 2513"/>
                <a:gd name="T87" fmla="*/ 166 h 914"/>
                <a:gd name="T88" fmla="*/ 99 w 2513"/>
                <a:gd name="T89" fmla="*/ 147 h 914"/>
                <a:gd name="T90" fmla="*/ 88 w 2513"/>
                <a:gd name="T91" fmla="*/ 141 h 914"/>
                <a:gd name="T92" fmla="*/ 64 w 2513"/>
                <a:gd name="T93" fmla="*/ 126 h 914"/>
                <a:gd name="T94" fmla="*/ 43 w 2513"/>
                <a:gd name="T95" fmla="*/ 110 h 914"/>
                <a:gd name="T96" fmla="*/ 24 w 2513"/>
                <a:gd name="T97" fmla="*/ 95 h 914"/>
                <a:gd name="T98" fmla="*/ 7 w 2513"/>
                <a:gd name="T99" fmla="*/ 84 h 914"/>
                <a:gd name="T100" fmla="*/ 9 w 2513"/>
                <a:gd name="T101" fmla="*/ 84 h 914"/>
                <a:gd name="T102" fmla="*/ 17 w 2513"/>
                <a:gd name="T103" fmla="*/ 95 h 914"/>
                <a:gd name="T104" fmla="*/ 30 w 2513"/>
                <a:gd name="T105" fmla="*/ 134 h 914"/>
                <a:gd name="T106" fmla="*/ 38 w 2513"/>
                <a:gd name="T107" fmla="*/ 186 h 914"/>
                <a:gd name="T108" fmla="*/ 43 w 2513"/>
                <a:gd name="T109" fmla="*/ 233 h 914"/>
                <a:gd name="T110" fmla="*/ 45 w 2513"/>
                <a:gd name="T111" fmla="*/ 264 h 914"/>
                <a:gd name="T112" fmla="*/ 1053 w 2513"/>
                <a:gd name="T113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13" h="914">
                  <a:moveTo>
                    <a:pt x="1053" y="914"/>
                  </a:moveTo>
                  <a:lnTo>
                    <a:pt x="2472" y="240"/>
                  </a:lnTo>
                  <a:lnTo>
                    <a:pt x="2472" y="240"/>
                  </a:lnTo>
                  <a:lnTo>
                    <a:pt x="2470" y="202"/>
                  </a:lnTo>
                  <a:lnTo>
                    <a:pt x="2470" y="166"/>
                  </a:lnTo>
                  <a:lnTo>
                    <a:pt x="2474" y="131"/>
                  </a:lnTo>
                  <a:lnTo>
                    <a:pt x="2481" y="100"/>
                  </a:lnTo>
                  <a:lnTo>
                    <a:pt x="2488" y="72"/>
                  </a:lnTo>
                  <a:lnTo>
                    <a:pt x="2494" y="48"/>
                  </a:lnTo>
                  <a:lnTo>
                    <a:pt x="2501" y="27"/>
                  </a:lnTo>
                  <a:lnTo>
                    <a:pt x="2508" y="12"/>
                  </a:lnTo>
                  <a:lnTo>
                    <a:pt x="2512" y="3"/>
                  </a:lnTo>
                  <a:lnTo>
                    <a:pt x="2513" y="0"/>
                  </a:lnTo>
                  <a:lnTo>
                    <a:pt x="2513" y="0"/>
                  </a:lnTo>
                  <a:lnTo>
                    <a:pt x="2481" y="5"/>
                  </a:lnTo>
                  <a:lnTo>
                    <a:pt x="2441" y="20"/>
                  </a:lnTo>
                  <a:lnTo>
                    <a:pt x="2396" y="45"/>
                  </a:lnTo>
                  <a:lnTo>
                    <a:pt x="2346" y="74"/>
                  </a:lnTo>
                  <a:lnTo>
                    <a:pt x="2296" y="109"/>
                  </a:lnTo>
                  <a:lnTo>
                    <a:pt x="2247" y="143"/>
                  </a:lnTo>
                  <a:lnTo>
                    <a:pt x="2204" y="176"/>
                  </a:lnTo>
                  <a:lnTo>
                    <a:pt x="2168" y="205"/>
                  </a:lnTo>
                  <a:lnTo>
                    <a:pt x="2140" y="228"/>
                  </a:lnTo>
                  <a:lnTo>
                    <a:pt x="2125" y="240"/>
                  </a:lnTo>
                  <a:lnTo>
                    <a:pt x="2125" y="240"/>
                  </a:lnTo>
                  <a:lnTo>
                    <a:pt x="2109" y="247"/>
                  </a:lnTo>
                  <a:lnTo>
                    <a:pt x="2087" y="254"/>
                  </a:lnTo>
                  <a:lnTo>
                    <a:pt x="2055" y="262"/>
                  </a:lnTo>
                  <a:lnTo>
                    <a:pt x="2021" y="271"/>
                  </a:lnTo>
                  <a:lnTo>
                    <a:pt x="1979" y="281"/>
                  </a:lnTo>
                  <a:lnTo>
                    <a:pt x="1938" y="292"/>
                  </a:lnTo>
                  <a:lnTo>
                    <a:pt x="1896" y="304"/>
                  </a:lnTo>
                  <a:lnTo>
                    <a:pt x="1855" y="318"/>
                  </a:lnTo>
                  <a:lnTo>
                    <a:pt x="1817" y="331"/>
                  </a:lnTo>
                  <a:lnTo>
                    <a:pt x="1782" y="349"/>
                  </a:lnTo>
                  <a:lnTo>
                    <a:pt x="1782" y="349"/>
                  </a:lnTo>
                  <a:lnTo>
                    <a:pt x="1753" y="366"/>
                  </a:lnTo>
                  <a:lnTo>
                    <a:pt x="1720" y="387"/>
                  </a:lnTo>
                  <a:lnTo>
                    <a:pt x="1689" y="409"/>
                  </a:lnTo>
                  <a:lnTo>
                    <a:pt x="1658" y="432"/>
                  </a:lnTo>
                  <a:lnTo>
                    <a:pt x="1628" y="456"/>
                  </a:lnTo>
                  <a:lnTo>
                    <a:pt x="1599" y="478"/>
                  </a:lnTo>
                  <a:lnTo>
                    <a:pt x="1573" y="499"/>
                  </a:lnTo>
                  <a:lnTo>
                    <a:pt x="1551" y="518"/>
                  </a:lnTo>
                  <a:lnTo>
                    <a:pt x="1532" y="534"/>
                  </a:lnTo>
                  <a:lnTo>
                    <a:pt x="1518" y="546"/>
                  </a:lnTo>
                  <a:lnTo>
                    <a:pt x="1518" y="546"/>
                  </a:lnTo>
                  <a:lnTo>
                    <a:pt x="1494" y="560"/>
                  </a:lnTo>
                  <a:lnTo>
                    <a:pt x="1454" y="579"/>
                  </a:lnTo>
                  <a:lnTo>
                    <a:pt x="1399" y="599"/>
                  </a:lnTo>
                  <a:lnTo>
                    <a:pt x="1335" y="623"/>
                  </a:lnTo>
                  <a:lnTo>
                    <a:pt x="1267" y="648"/>
                  </a:lnTo>
                  <a:lnTo>
                    <a:pt x="1201" y="668"/>
                  </a:lnTo>
                  <a:lnTo>
                    <a:pt x="1141" y="689"/>
                  </a:lnTo>
                  <a:lnTo>
                    <a:pt x="1089" y="703"/>
                  </a:lnTo>
                  <a:lnTo>
                    <a:pt x="1055" y="712"/>
                  </a:lnTo>
                  <a:lnTo>
                    <a:pt x="1037" y="712"/>
                  </a:lnTo>
                  <a:lnTo>
                    <a:pt x="1037" y="712"/>
                  </a:lnTo>
                  <a:lnTo>
                    <a:pt x="1027" y="703"/>
                  </a:lnTo>
                  <a:lnTo>
                    <a:pt x="1004" y="691"/>
                  </a:lnTo>
                  <a:lnTo>
                    <a:pt x="973" y="674"/>
                  </a:lnTo>
                  <a:lnTo>
                    <a:pt x="934" y="653"/>
                  </a:lnTo>
                  <a:lnTo>
                    <a:pt x="889" y="629"/>
                  </a:lnTo>
                  <a:lnTo>
                    <a:pt x="842" y="603"/>
                  </a:lnTo>
                  <a:lnTo>
                    <a:pt x="792" y="575"/>
                  </a:lnTo>
                  <a:lnTo>
                    <a:pt x="743" y="546"/>
                  </a:lnTo>
                  <a:lnTo>
                    <a:pt x="697" y="516"/>
                  </a:lnTo>
                  <a:lnTo>
                    <a:pt x="657" y="487"/>
                  </a:lnTo>
                  <a:lnTo>
                    <a:pt x="657" y="487"/>
                  </a:lnTo>
                  <a:lnTo>
                    <a:pt x="621" y="461"/>
                  </a:lnTo>
                  <a:lnTo>
                    <a:pt x="591" y="444"/>
                  </a:lnTo>
                  <a:lnTo>
                    <a:pt x="567" y="432"/>
                  </a:lnTo>
                  <a:lnTo>
                    <a:pt x="545" y="421"/>
                  </a:lnTo>
                  <a:lnTo>
                    <a:pt x="522" y="413"/>
                  </a:lnTo>
                  <a:lnTo>
                    <a:pt x="500" y="402"/>
                  </a:lnTo>
                  <a:lnTo>
                    <a:pt x="474" y="388"/>
                  </a:lnTo>
                  <a:lnTo>
                    <a:pt x="444" y="368"/>
                  </a:lnTo>
                  <a:lnTo>
                    <a:pt x="410" y="340"/>
                  </a:lnTo>
                  <a:lnTo>
                    <a:pt x="368" y="300"/>
                  </a:lnTo>
                  <a:lnTo>
                    <a:pt x="368" y="300"/>
                  </a:lnTo>
                  <a:lnTo>
                    <a:pt x="339" y="274"/>
                  </a:lnTo>
                  <a:lnTo>
                    <a:pt x="310" y="250"/>
                  </a:lnTo>
                  <a:lnTo>
                    <a:pt x="280" y="231"/>
                  </a:lnTo>
                  <a:lnTo>
                    <a:pt x="252" y="214"/>
                  </a:lnTo>
                  <a:lnTo>
                    <a:pt x="225" y="200"/>
                  </a:lnTo>
                  <a:lnTo>
                    <a:pt x="197" y="186"/>
                  </a:lnTo>
                  <a:lnTo>
                    <a:pt x="171" y="176"/>
                  </a:lnTo>
                  <a:lnTo>
                    <a:pt x="147" y="166"/>
                  </a:lnTo>
                  <a:lnTo>
                    <a:pt x="123" y="15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88" y="141"/>
                  </a:lnTo>
                  <a:lnTo>
                    <a:pt x="76" y="134"/>
                  </a:lnTo>
                  <a:lnTo>
                    <a:pt x="64" y="126"/>
                  </a:lnTo>
                  <a:lnTo>
                    <a:pt x="54" y="119"/>
                  </a:lnTo>
                  <a:lnTo>
                    <a:pt x="43" y="110"/>
                  </a:lnTo>
                  <a:lnTo>
                    <a:pt x="33" y="102"/>
                  </a:lnTo>
                  <a:lnTo>
                    <a:pt x="24" y="95"/>
                  </a:lnTo>
                  <a:lnTo>
                    <a:pt x="16" y="90"/>
                  </a:lnTo>
                  <a:lnTo>
                    <a:pt x="7" y="84"/>
                  </a:lnTo>
                  <a:lnTo>
                    <a:pt x="0" y="83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7" y="95"/>
                  </a:lnTo>
                  <a:lnTo>
                    <a:pt x="24" y="112"/>
                  </a:lnTo>
                  <a:lnTo>
                    <a:pt x="30" y="134"/>
                  </a:lnTo>
                  <a:lnTo>
                    <a:pt x="35" y="160"/>
                  </a:lnTo>
                  <a:lnTo>
                    <a:pt x="38" y="186"/>
                  </a:lnTo>
                  <a:lnTo>
                    <a:pt x="42" y="210"/>
                  </a:lnTo>
                  <a:lnTo>
                    <a:pt x="43" y="233"/>
                  </a:lnTo>
                  <a:lnTo>
                    <a:pt x="45" y="252"/>
                  </a:lnTo>
                  <a:lnTo>
                    <a:pt x="45" y="264"/>
                  </a:lnTo>
                  <a:lnTo>
                    <a:pt x="45" y="269"/>
                  </a:lnTo>
                  <a:lnTo>
                    <a:pt x="1053" y="914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0" name="Freeform 250">
              <a:extLst>
                <a:ext uri="{FF2B5EF4-FFF2-40B4-BE49-F238E27FC236}">
                  <a16:creationId xmlns:a16="http://schemas.microsoft.com/office/drawing/2014/main" id="{922D5BA9-C40B-A58A-7955-B98EDFD04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766"/>
              <a:ext cx="526" cy="415"/>
            </a:xfrm>
            <a:custGeom>
              <a:avLst/>
              <a:gdLst>
                <a:gd name="T0" fmla="*/ 1037 w 1053"/>
                <a:gd name="T1" fmla="*/ 629 h 831"/>
                <a:gd name="T2" fmla="*/ 1027 w 1053"/>
                <a:gd name="T3" fmla="*/ 620 h 831"/>
                <a:gd name="T4" fmla="*/ 1004 w 1053"/>
                <a:gd name="T5" fmla="*/ 608 h 831"/>
                <a:gd name="T6" fmla="*/ 973 w 1053"/>
                <a:gd name="T7" fmla="*/ 591 h 831"/>
                <a:gd name="T8" fmla="*/ 934 w 1053"/>
                <a:gd name="T9" fmla="*/ 570 h 831"/>
                <a:gd name="T10" fmla="*/ 889 w 1053"/>
                <a:gd name="T11" fmla="*/ 546 h 831"/>
                <a:gd name="T12" fmla="*/ 842 w 1053"/>
                <a:gd name="T13" fmla="*/ 520 h 831"/>
                <a:gd name="T14" fmla="*/ 792 w 1053"/>
                <a:gd name="T15" fmla="*/ 492 h 831"/>
                <a:gd name="T16" fmla="*/ 743 w 1053"/>
                <a:gd name="T17" fmla="*/ 463 h 831"/>
                <a:gd name="T18" fmla="*/ 697 w 1053"/>
                <a:gd name="T19" fmla="*/ 433 h 831"/>
                <a:gd name="T20" fmla="*/ 657 w 1053"/>
                <a:gd name="T21" fmla="*/ 404 h 831"/>
                <a:gd name="T22" fmla="*/ 657 w 1053"/>
                <a:gd name="T23" fmla="*/ 404 h 831"/>
                <a:gd name="T24" fmla="*/ 621 w 1053"/>
                <a:gd name="T25" fmla="*/ 378 h 831"/>
                <a:gd name="T26" fmla="*/ 591 w 1053"/>
                <a:gd name="T27" fmla="*/ 361 h 831"/>
                <a:gd name="T28" fmla="*/ 567 w 1053"/>
                <a:gd name="T29" fmla="*/ 349 h 831"/>
                <a:gd name="T30" fmla="*/ 545 w 1053"/>
                <a:gd name="T31" fmla="*/ 338 h 831"/>
                <a:gd name="T32" fmla="*/ 522 w 1053"/>
                <a:gd name="T33" fmla="*/ 330 h 831"/>
                <a:gd name="T34" fmla="*/ 500 w 1053"/>
                <a:gd name="T35" fmla="*/ 319 h 831"/>
                <a:gd name="T36" fmla="*/ 474 w 1053"/>
                <a:gd name="T37" fmla="*/ 305 h 831"/>
                <a:gd name="T38" fmla="*/ 444 w 1053"/>
                <a:gd name="T39" fmla="*/ 285 h 831"/>
                <a:gd name="T40" fmla="*/ 410 w 1053"/>
                <a:gd name="T41" fmla="*/ 257 h 831"/>
                <a:gd name="T42" fmla="*/ 368 w 1053"/>
                <a:gd name="T43" fmla="*/ 217 h 831"/>
                <a:gd name="T44" fmla="*/ 368 w 1053"/>
                <a:gd name="T45" fmla="*/ 217 h 831"/>
                <a:gd name="T46" fmla="*/ 339 w 1053"/>
                <a:gd name="T47" fmla="*/ 191 h 831"/>
                <a:gd name="T48" fmla="*/ 310 w 1053"/>
                <a:gd name="T49" fmla="*/ 167 h 831"/>
                <a:gd name="T50" fmla="*/ 280 w 1053"/>
                <a:gd name="T51" fmla="*/ 148 h 831"/>
                <a:gd name="T52" fmla="*/ 252 w 1053"/>
                <a:gd name="T53" fmla="*/ 131 h 831"/>
                <a:gd name="T54" fmla="*/ 225 w 1053"/>
                <a:gd name="T55" fmla="*/ 117 h 831"/>
                <a:gd name="T56" fmla="*/ 197 w 1053"/>
                <a:gd name="T57" fmla="*/ 103 h 831"/>
                <a:gd name="T58" fmla="*/ 171 w 1053"/>
                <a:gd name="T59" fmla="*/ 93 h 831"/>
                <a:gd name="T60" fmla="*/ 147 w 1053"/>
                <a:gd name="T61" fmla="*/ 83 h 831"/>
                <a:gd name="T62" fmla="*/ 123 w 1053"/>
                <a:gd name="T63" fmla="*/ 74 h 831"/>
                <a:gd name="T64" fmla="*/ 99 w 1053"/>
                <a:gd name="T65" fmla="*/ 64 h 831"/>
                <a:gd name="T66" fmla="*/ 99 w 1053"/>
                <a:gd name="T67" fmla="*/ 64 h 831"/>
                <a:gd name="T68" fmla="*/ 88 w 1053"/>
                <a:gd name="T69" fmla="*/ 58 h 831"/>
                <a:gd name="T70" fmla="*/ 76 w 1053"/>
                <a:gd name="T71" fmla="*/ 51 h 831"/>
                <a:gd name="T72" fmla="*/ 64 w 1053"/>
                <a:gd name="T73" fmla="*/ 43 h 831"/>
                <a:gd name="T74" fmla="*/ 54 w 1053"/>
                <a:gd name="T75" fmla="*/ 36 h 831"/>
                <a:gd name="T76" fmla="*/ 43 w 1053"/>
                <a:gd name="T77" fmla="*/ 27 h 831"/>
                <a:gd name="T78" fmla="*/ 33 w 1053"/>
                <a:gd name="T79" fmla="*/ 19 h 831"/>
                <a:gd name="T80" fmla="*/ 24 w 1053"/>
                <a:gd name="T81" fmla="*/ 12 h 831"/>
                <a:gd name="T82" fmla="*/ 16 w 1053"/>
                <a:gd name="T83" fmla="*/ 7 h 831"/>
                <a:gd name="T84" fmla="*/ 7 w 1053"/>
                <a:gd name="T85" fmla="*/ 1 h 831"/>
                <a:gd name="T86" fmla="*/ 0 w 1053"/>
                <a:gd name="T87" fmla="*/ 0 h 831"/>
                <a:gd name="T88" fmla="*/ 9 w 1053"/>
                <a:gd name="T89" fmla="*/ 1 h 831"/>
                <a:gd name="T90" fmla="*/ 9 w 1053"/>
                <a:gd name="T91" fmla="*/ 1 h 831"/>
                <a:gd name="T92" fmla="*/ 17 w 1053"/>
                <a:gd name="T93" fmla="*/ 12 h 831"/>
                <a:gd name="T94" fmla="*/ 24 w 1053"/>
                <a:gd name="T95" fmla="*/ 29 h 831"/>
                <a:gd name="T96" fmla="*/ 30 w 1053"/>
                <a:gd name="T97" fmla="*/ 51 h 831"/>
                <a:gd name="T98" fmla="*/ 35 w 1053"/>
                <a:gd name="T99" fmla="*/ 77 h 831"/>
                <a:gd name="T100" fmla="*/ 38 w 1053"/>
                <a:gd name="T101" fmla="*/ 103 h 831"/>
                <a:gd name="T102" fmla="*/ 42 w 1053"/>
                <a:gd name="T103" fmla="*/ 127 h 831"/>
                <a:gd name="T104" fmla="*/ 43 w 1053"/>
                <a:gd name="T105" fmla="*/ 150 h 831"/>
                <a:gd name="T106" fmla="*/ 45 w 1053"/>
                <a:gd name="T107" fmla="*/ 169 h 831"/>
                <a:gd name="T108" fmla="*/ 45 w 1053"/>
                <a:gd name="T109" fmla="*/ 181 h 831"/>
                <a:gd name="T110" fmla="*/ 45 w 1053"/>
                <a:gd name="T111" fmla="*/ 186 h 831"/>
                <a:gd name="T112" fmla="*/ 1053 w 1053"/>
                <a:gd name="T113" fmla="*/ 831 h 831"/>
                <a:gd name="T114" fmla="*/ 1037 w 1053"/>
                <a:gd name="T115" fmla="*/ 629 h 831"/>
                <a:gd name="T116" fmla="*/ 1037 w 1053"/>
                <a:gd name="T117" fmla="*/ 629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831">
                  <a:moveTo>
                    <a:pt x="1037" y="629"/>
                  </a:moveTo>
                  <a:lnTo>
                    <a:pt x="1027" y="620"/>
                  </a:lnTo>
                  <a:lnTo>
                    <a:pt x="1004" y="608"/>
                  </a:lnTo>
                  <a:lnTo>
                    <a:pt x="973" y="591"/>
                  </a:lnTo>
                  <a:lnTo>
                    <a:pt x="934" y="570"/>
                  </a:lnTo>
                  <a:lnTo>
                    <a:pt x="889" y="546"/>
                  </a:lnTo>
                  <a:lnTo>
                    <a:pt x="842" y="520"/>
                  </a:lnTo>
                  <a:lnTo>
                    <a:pt x="792" y="492"/>
                  </a:lnTo>
                  <a:lnTo>
                    <a:pt x="743" y="463"/>
                  </a:lnTo>
                  <a:lnTo>
                    <a:pt x="697" y="433"/>
                  </a:lnTo>
                  <a:lnTo>
                    <a:pt x="657" y="404"/>
                  </a:lnTo>
                  <a:lnTo>
                    <a:pt x="657" y="404"/>
                  </a:lnTo>
                  <a:lnTo>
                    <a:pt x="621" y="378"/>
                  </a:lnTo>
                  <a:lnTo>
                    <a:pt x="591" y="361"/>
                  </a:lnTo>
                  <a:lnTo>
                    <a:pt x="567" y="349"/>
                  </a:lnTo>
                  <a:lnTo>
                    <a:pt x="545" y="338"/>
                  </a:lnTo>
                  <a:lnTo>
                    <a:pt x="522" y="330"/>
                  </a:lnTo>
                  <a:lnTo>
                    <a:pt x="500" y="319"/>
                  </a:lnTo>
                  <a:lnTo>
                    <a:pt x="474" y="305"/>
                  </a:lnTo>
                  <a:lnTo>
                    <a:pt x="444" y="285"/>
                  </a:lnTo>
                  <a:lnTo>
                    <a:pt x="410" y="257"/>
                  </a:lnTo>
                  <a:lnTo>
                    <a:pt x="368" y="217"/>
                  </a:lnTo>
                  <a:lnTo>
                    <a:pt x="368" y="217"/>
                  </a:lnTo>
                  <a:lnTo>
                    <a:pt x="339" y="191"/>
                  </a:lnTo>
                  <a:lnTo>
                    <a:pt x="310" y="167"/>
                  </a:lnTo>
                  <a:lnTo>
                    <a:pt x="280" y="148"/>
                  </a:lnTo>
                  <a:lnTo>
                    <a:pt x="252" y="131"/>
                  </a:lnTo>
                  <a:lnTo>
                    <a:pt x="225" y="117"/>
                  </a:lnTo>
                  <a:lnTo>
                    <a:pt x="197" y="103"/>
                  </a:lnTo>
                  <a:lnTo>
                    <a:pt x="171" y="93"/>
                  </a:lnTo>
                  <a:lnTo>
                    <a:pt x="147" y="83"/>
                  </a:lnTo>
                  <a:lnTo>
                    <a:pt x="123" y="74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88" y="58"/>
                  </a:lnTo>
                  <a:lnTo>
                    <a:pt x="76" y="51"/>
                  </a:lnTo>
                  <a:lnTo>
                    <a:pt x="64" y="43"/>
                  </a:lnTo>
                  <a:lnTo>
                    <a:pt x="54" y="36"/>
                  </a:lnTo>
                  <a:lnTo>
                    <a:pt x="43" y="27"/>
                  </a:lnTo>
                  <a:lnTo>
                    <a:pt x="33" y="19"/>
                  </a:lnTo>
                  <a:lnTo>
                    <a:pt x="24" y="12"/>
                  </a:lnTo>
                  <a:lnTo>
                    <a:pt x="16" y="7"/>
                  </a:lnTo>
                  <a:lnTo>
                    <a:pt x="7" y="1"/>
                  </a:lnTo>
                  <a:lnTo>
                    <a:pt x="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7" y="12"/>
                  </a:lnTo>
                  <a:lnTo>
                    <a:pt x="24" y="29"/>
                  </a:lnTo>
                  <a:lnTo>
                    <a:pt x="30" y="51"/>
                  </a:lnTo>
                  <a:lnTo>
                    <a:pt x="35" y="77"/>
                  </a:lnTo>
                  <a:lnTo>
                    <a:pt x="38" y="103"/>
                  </a:lnTo>
                  <a:lnTo>
                    <a:pt x="42" y="127"/>
                  </a:lnTo>
                  <a:lnTo>
                    <a:pt x="43" y="150"/>
                  </a:lnTo>
                  <a:lnTo>
                    <a:pt x="45" y="169"/>
                  </a:lnTo>
                  <a:lnTo>
                    <a:pt x="45" y="181"/>
                  </a:lnTo>
                  <a:lnTo>
                    <a:pt x="45" y="186"/>
                  </a:lnTo>
                  <a:lnTo>
                    <a:pt x="1053" y="831"/>
                  </a:lnTo>
                  <a:lnTo>
                    <a:pt x="1037" y="629"/>
                  </a:lnTo>
                  <a:lnTo>
                    <a:pt x="1037" y="629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1" name="Freeform 251">
              <a:extLst>
                <a:ext uri="{FF2B5EF4-FFF2-40B4-BE49-F238E27FC236}">
                  <a16:creationId xmlns:a16="http://schemas.microsoft.com/office/drawing/2014/main" id="{144C4402-AA33-6D5B-A802-AEB48D571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766"/>
              <a:ext cx="526" cy="415"/>
            </a:xfrm>
            <a:custGeom>
              <a:avLst/>
              <a:gdLst>
                <a:gd name="T0" fmla="*/ 1037 w 1053"/>
                <a:gd name="T1" fmla="*/ 629 h 831"/>
                <a:gd name="T2" fmla="*/ 1027 w 1053"/>
                <a:gd name="T3" fmla="*/ 620 h 831"/>
                <a:gd name="T4" fmla="*/ 1004 w 1053"/>
                <a:gd name="T5" fmla="*/ 608 h 831"/>
                <a:gd name="T6" fmla="*/ 973 w 1053"/>
                <a:gd name="T7" fmla="*/ 591 h 831"/>
                <a:gd name="T8" fmla="*/ 934 w 1053"/>
                <a:gd name="T9" fmla="*/ 570 h 831"/>
                <a:gd name="T10" fmla="*/ 889 w 1053"/>
                <a:gd name="T11" fmla="*/ 546 h 831"/>
                <a:gd name="T12" fmla="*/ 842 w 1053"/>
                <a:gd name="T13" fmla="*/ 520 h 831"/>
                <a:gd name="T14" fmla="*/ 792 w 1053"/>
                <a:gd name="T15" fmla="*/ 492 h 831"/>
                <a:gd name="T16" fmla="*/ 743 w 1053"/>
                <a:gd name="T17" fmla="*/ 463 h 831"/>
                <a:gd name="T18" fmla="*/ 697 w 1053"/>
                <a:gd name="T19" fmla="*/ 433 h 831"/>
                <a:gd name="T20" fmla="*/ 657 w 1053"/>
                <a:gd name="T21" fmla="*/ 404 h 831"/>
                <a:gd name="T22" fmla="*/ 657 w 1053"/>
                <a:gd name="T23" fmla="*/ 404 h 831"/>
                <a:gd name="T24" fmla="*/ 621 w 1053"/>
                <a:gd name="T25" fmla="*/ 378 h 831"/>
                <a:gd name="T26" fmla="*/ 591 w 1053"/>
                <a:gd name="T27" fmla="*/ 361 h 831"/>
                <a:gd name="T28" fmla="*/ 567 w 1053"/>
                <a:gd name="T29" fmla="*/ 349 h 831"/>
                <a:gd name="T30" fmla="*/ 545 w 1053"/>
                <a:gd name="T31" fmla="*/ 338 h 831"/>
                <a:gd name="T32" fmla="*/ 522 w 1053"/>
                <a:gd name="T33" fmla="*/ 330 h 831"/>
                <a:gd name="T34" fmla="*/ 500 w 1053"/>
                <a:gd name="T35" fmla="*/ 319 h 831"/>
                <a:gd name="T36" fmla="*/ 474 w 1053"/>
                <a:gd name="T37" fmla="*/ 305 h 831"/>
                <a:gd name="T38" fmla="*/ 444 w 1053"/>
                <a:gd name="T39" fmla="*/ 285 h 831"/>
                <a:gd name="T40" fmla="*/ 410 w 1053"/>
                <a:gd name="T41" fmla="*/ 257 h 831"/>
                <a:gd name="T42" fmla="*/ 368 w 1053"/>
                <a:gd name="T43" fmla="*/ 217 h 831"/>
                <a:gd name="T44" fmla="*/ 368 w 1053"/>
                <a:gd name="T45" fmla="*/ 217 h 831"/>
                <a:gd name="T46" fmla="*/ 339 w 1053"/>
                <a:gd name="T47" fmla="*/ 191 h 831"/>
                <a:gd name="T48" fmla="*/ 310 w 1053"/>
                <a:gd name="T49" fmla="*/ 167 h 831"/>
                <a:gd name="T50" fmla="*/ 280 w 1053"/>
                <a:gd name="T51" fmla="*/ 148 h 831"/>
                <a:gd name="T52" fmla="*/ 252 w 1053"/>
                <a:gd name="T53" fmla="*/ 131 h 831"/>
                <a:gd name="T54" fmla="*/ 225 w 1053"/>
                <a:gd name="T55" fmla="*/ 117 h 831"/>
                <a:gd name="T56" fmla="*/ 197 w 1053"/>
                <a:gd name="T57" fmla="*/ 103 h 831"/>
                <a:gd name="T58" fmla="*/ 171 w 1053"/>
                <a:gd name="T59" fmla="*/ 93 h 831"/>
                <a:gd name="T60" fmla="*/ 147 w 1053"/>
                <a:gd name="T61" fmla="*/ 83 h 831"/>
                <a:gd name="T62" fmla="*/ 123 w 1053"/>
                <a:gd name="T63" fmla="*/ 74 h 831"/>
                <a:gd name="T64" fmla="*/ 99 w 1053"/>
                <a:gd name="T65" fmla="*/ 64 h 831"/>
                <a:gd name="T66" fmla="*/ 99 w 1053"/>
                <a:gd name="T67" fmla="*/ 64 h 831"/>
                <a:gd name="T68" fmla="*/ 88 w 1053"/>
                <a:gd name="T69" fmla="*/ 58 h 831"/>
                <a:gd name="T70" fmla="*/ 76 w 1053"/>
                <a:gd name="T71" fmla="*/ 51 h 831"/>
                <a:gd name="T72" fmla="*/ 64 w 1053"/>
                <a:gd name="T73" fmla="*/ 43 h 831"/>
                <a:gd name="T74" fmla="*/ 54 w 1053"/>
                <a:gd name="T75" fmla="*/ 36 h 831"/>
                <a:gd name="T76" fmla="*/ 43 w 1053"/>
                <a:gd name="T77" fmla="*/ 27 h 831"/>
                <a:gd name="T78" fmla="*/ 33 w 1053"/>
                <a:gd name="T79" fmla="*/ 19 h 831"/>
                <a:gd name="T80" fmla="*/ 24 w 1053"/>
                <a:gd name="T81" fmla="*/ 12 h 831"/>
                <a:gd name="T82" fmla="*/ 16 w 1053"/>
                <a:gd name="T83" fmla="*/ 7 h 831"/>
                <a:gd name="T84" fmla="*/ 7 w 1053"/>
                <a:gd name="T85" fmla="*/ 1 h 831"/>
                <a:gd name="T86" fmla="*/ 0 w 1053"/>
                <a:gd name="T87" fmla="*/ 0 h 831"/>
                <a:gd name="T88" fmla="*/ 9 w 1053"/>
                <a:gd name="T89" fmla="*/ 1 h 831"/>
                <a:gd name="T90" fmla="*/ 9 w 1053"/>
                <a:gd name="T91" fmla="*/ 1 h 831"/>
                <a:gd name="T92" fmla="*/ 17 w 1053"/>
                <a:gd name="T93" fmla="*/ 12 h 831"/>
                <a:gd name="T94" fmla="*/ 24 w 1053"/>
                <a:gd name="T95" fmla="*/ 29 h 831"/>
                <a:gd name="T96" fmla="*/ 30 w 1053"/>
                <a:gd name="T97" fmla="*/ 51 h 831"/>
                <a:gd name="T98" fmla="*/ 35 w 1053"/>
                <a:gd name="T99" fmla="*/ 77 h 831"/>
                <a:gd name="T100" fmla="*/ 38 w 1053"/>
                <a:gd name="T101" fmla="*/ 103 h 831"/>
                <a:gd name="T102" fmla="*/ 42 w 1053"/>
                <a:gd name="T103" fmla="*/ 127 h 831"/>
                <a:gd name="T104" fmla="*/ 43 w 1053"/>
                <a:gd name="T105" fmla="*/ 150 h 831"/>
                <a:gd name="T106" fmla="*/ 45 w 1053"/>
                <a:gd name="T107" fmla="*/ 169 h 831"/>
                <a:gd name="T108" fmla="*/ 45 w 1053"/>
                <a:gd name="T109" fmla="*/ 181 h 831"/>
                <a:gd name="T110" fmla="*/ 45 w 1053"/>
                <a:gd name="T111" fmla="*/ 186 h 831"/>
                <a:gd name="T112" fmla="*/ 1053 w 1053"/>
                <a:gd name="T113" fmla="*/ 831 h 831"/>
                <a:gd name="T114" fmla="*/ 1037 w 1053"/>
                <a:gd name="T115" fmla="*/ 629 h 831"/>
                <a:gd name="T116" fmla="*/ 1037 w 1053"/>
                <a:gd name="T117" fmla="*/ 629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831">
                  <a:moveTo>
                    <a:pt x="1037" y="629"/>
                  </a:moveTo>
                  <a:lnTo>
                    <a:pt x="1027" y="620"/>
                  </a:lnTo>
                  <a:lnTo>
                    <a:pt x="1004" y="608"/>
                  </a:lnTo>
                  <a:lnTo>
                    <a:pt x="973" y="591"/>
                  </a:lnTo>
                  <a:lnTo>
                    <a:pt x="934" y="570"/>
                  </a:lnTo>
                  <a:lnTo>
                    <a:pt x="889" y="546"/>
                  </a:lnTo>
                  <a:lnTo>
                    <a:pt x="842" y="520"/>
                  </a:lnTo>
                  <a:lnTo>
                    <a:pt x="792" y="492"/>
                  </a:lnTo>
                  <a:lnTo>
                    <a:pt x="743" y="463"/>
                  </a:lnTo>
                  <a:lnTo>
                    <a:pt x="697" y="433"/>
                  </a:lnTo>
                  <a:lnTo>
                    <a:pt x="657" y="404"/>
                  </a:lnTo>
                  <a:lnTo>
                    <a:pt x="657" y="404"/>
                  </a:lnTo>
                  <a:lnTo>
                    <a:pt x="621" y="378"/>
                  </a:lnTo>
                  <a:lnTo>
                    <a:pt x="591" y="361"/>
                  </a:lnTo>
                  <a:lnTo>
                    <a:pt x="567" y="349"/>
                  </a:lnTo>
                  <a:lnTo>
                    <a:pt x="545" y="338"/>
                  </a:lnTo>
                  <a:lnTo>
                    <a:pt x="522" y="330"/>
                  </a:lnTo>
                  <a:lnTo>
                    <a:pt x="500" y="319"/>
                  </a:lnTo>
                  <a:lnTo>
                    <a:pt x="474" y="305"/>
                  </a:lnTo>
                  <a:lnTo>
                    <a:pt x="444" y="285"/>
                  </a:lnTo>
                  <a:lnTo>
                    <a:pt x="410" y="257"/>
                  </a:lnTo>
                  <a:lnTo>
                    <a:pt x="368" y="217"/>
                  </a:lnTo>
                  <a:lnTo>
                    <a:pt x="368" y="217"/>
                  </a:lnTo>
                  <a:lnTo>
                    <a:pt x="339" y="191"/>
                  </a:lnTo>
                  <a:lnTo>
                    <a:pt x="310" y="167"/>
                  </a:lnTo>
                  <a:lnTo>
                    <a:pt x="280" y="148"/>
                  </a:lnTo>
                  <a:lnTo>
                    <a:pt x="252" y="131"/>
                  </a:lnTo>
                  <a:lnTo>
                    <a:pt x="225" y="117"/>
                  </a:lnTo>
                  <a:lnTo>
                    <a:pt x="197" y="103"/>
                  </a:lnTo>
                  <a:lnTo>
                    <a:pt x="171" y="93"/>
                  </a:lnTo>
                  <a:lnTo>
                    <a:pt x="147" y="83"/>
                  </a:lnTo>
                  <a:lnTo>
                    <a:pt x="123" y="74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88" y="58"/>
                  </a:lnTo>
                  <a:lnTo>
                    <a:pt x="76" y="51"/>
                  </a:lnTo>
                  <a:lnTo>
                    <a:pt x="64" y="43"/>
                  </a:lnTo>
                  <a:lnTo>
                    <a:pt x="54" y="36"/>
                  </a:lnTo>
                  <a:lnTo>
                    <a:pt x="43" y="27"/>
                  </a:lnTo>
                  <a:lnTo>
                    <a:pt x="33" y="19"/>
                  </a:lnTo>
                  <a:lnTo>
                    <a:pt x="24" y="12"/>
                  </a:lnTo>
                  <a:lnTo>
                    <a:pt x="16" y="7"/>
                  </a:lnTo>
                  <a:lnTo>
                    <a:pt x="7" y="1"/>
                  </a:lnTo>
                  <a:lnTo>
                    <a:pt x="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7" y="12"/>
                  </a:lnTo>
                  <a:lnTo>
                    <a:pt x="24" y="29"/>
                  </a:lnTo>
                  <a:lnTo>
                    <a:pt x="30" y="51"/>
                  </a:lnTo>
                  <a:lnTo>
                    <a:pt x="35" y="77"/>
                  </a:lnTo>
                  <a:lnTo>
                    <a:pt x="38" y="103"/>
                  </a:lnTo>
                  <a:lnTo>
                    <a:pt x="42" y="127"/>
                  </a:lnTo>
                  <a:lnTo>
                    <a:pt x="43" y="150"/>
                  </a:lnTo>
                  <a:lnTo>
                    <a:pt x="45" y="169"/>
                  </a:lnTo>
                  <a:lnTo>
                    <a:pt x="45" y="181"/>
                  </a:lnTo>
                  <a:lnTo>
                    <a:pt x="45" y="186"/>
                  </a:lnTo>
                  <a:lnTo>
                    <a:pt x="1053" y="831"/>
                  </a:lnTo>
                  <a:lnTo>
                    <a:pt x="1037" y="629"/>
                  </a:lnTo>
                  <a:lnTo>
                    <a:pt x="1037" y="62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2" name="Freeform 252">
              <a:extLst>
                <a:ext uri="{FF2B5EF4-FFF2-40B4-BE49-F238E27FC236}">
                  <a16:creationId xmlns:a16="http://schemas.microsoft.com/office/drawing/2014/main" id="{3CFD0332-618D-CB81-6A45-C2409E27B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724"/>
              <a:ext cx="1256" cy="457"/>
            </a:xfrm>
            <a:custGeom>
              <a:avLst/>
              <a:gdLst>
                <a:gd name="T0" fmla="*/ 2472 w 2513"/>
                <a:gd name="T1" fmla="*/ 240 h 914"/>
                <a:gd name="T2" fmla="*/ 2470 w 2513"/>
                <a:gd name="T3" fmla="*/ 202 h 914"/>
                <a:gd name="T4" fmla="*/ 2474 w 2513"/>
                <a:gd name="T5" fmla="*/ 131 h 914"/>
                <a:gd name="T6" fmla="*/ 2488 w 2513"/>
                <a:gd name="T7" fmla="*/ 72 h 914"/>
                <a:gd name="T8" fmla="*/ 2501 w 2513"/>
                <a:gd name="T9" fmla="*/ 27 h 914"/>
                <a:gd name="T10" fmla="*/ 2512 w 2513"/>
                <a:gd name="T11" fmla="*/ 3 h 914"/>
                <a:gd name="T12" fmla="*/ 2513 w 2513"/>
                <a:gd name="T13" fmla="*/ 0 h 914"/>
                <a:gd name="T14" fmla="*/ 2441 w 2513"/>
                <a:gd name="T15" fmla="*/ 20 h 914"/>
                <a:gd name="T16" fmla="*/ 2346 w 2513"/>
                <a:gd name="T17" fmla="*/ 74 h 914"/>
                <a:gd name="T18" fmla="*/ 2247 w 2513"/>
                <a:gd name="T19" fmla="*/ 143 h 914"/>
                <a:gd name="T20" fmla="*/ 2168 w 2513"/>
                <a:gd name="T21" fmla="*/ 205 h 914"/>
                <a:gd name="T22" fmla="*/ 2125 w 2513"/>
                <a:gd name="T23" fmla="*/ 240 h 914"/>
                <a:gd name="T24" fmla="*/ 2109 w 2513"/>
                <a:gd name="T25" fmla="*/ 247 h 914"/>
                <a:gd name="T26" fmla="*/ 2055 w 2513"/>
                <a:gd name="T27" fmla="*/ 262 h 914"/>
                <a:gd name="T28" fmla="*/ 1979 w 2513"/>
                <a:gd name="T29" fmla="*/ 281 h 914"/>
                <a:gd name="T30" fmla="*/ 1896 w 2513"/>
                <a:gd name="T31" fmla="*/ 304 h 914"/>
                <a:gd name="T32" fmla="*/ 1817 w 2513"/>
                <a:gd name="T33" fmla="*/ 331 h 914"/>
                <a:gd name="T34" fmla="*/ 1782 w 2513"/>
                <a:gd name="T35" fmla="*/ 349 h 914"/>
                <a:gd name="T36" fmla="*/ 1720 w 2513"/>
                <a:gd name="T37" fmla="*/ 387 h 914"/>
                <a:gd name="T38" fmla="*/ 1658 w 2513"/>
                <a:gd name="T39" fmla="*/ 432 h 914"/>
                <a:gd name="T40" fmla="*/ 1599 w 2513"/>
                <a:gd name="T41" fmla="*/ 478 h 914"/>
                <a:gd name="T42" fmla="*/ 1551 w 2513"/>
                <a:gd name="T43" fmla="*/ 518 h 914"/>
                <a:gd name="T44" fmla="*/ 1518 w 2513"/>
                <a:gd name="T45" fmla="*/ 546 h 914"/>
                <a:gd name="T46" fmla="*/ 1494 w 2513"/>
                <a:gd name="T47" fmla="*/ 560 h 914"/>
                <a:gd name="T48" fmla="*/ 1399 w 2513"/>
                <a:gd name="T49" fmla="*/ 599 h 914"/>
                <a:gd name="T50" fmla="*/ 1267 w 2513"/>
                <a:gd name="T51" fmla="*/ 648 h 914"/>
                <a:gd name="T52" fmla="*/ 1141 w 2513"/>
                <a:gd name="T53" fmla="*/ 689 h 914"/>
                <a:gd name="T54" fmla="*/ 1055 w 2513"/>
                <a:gd name="T55" fmla="*/ 712 h 914"/>
                <a:gd name="T56" fmla="*/ 1037 w 2513"/>
                <a:gd name="T57" fmla="*/ 712 h 914"/>
                <a:gd name="T58" fmla="*/ 1004 w 2513"/>
                <a:gd name="T59" fmla="*/ 691 h 914"/>
                <a:gd name="T60" fmla="*/ 934 w 2513"/>
                <a:gd name="T61" fmla="*/ 653 h 914"/>
                <a:gd name="T62" fmla="*/ 842 w 2513"/>
                <a:gd name="T63" fmla="*/ 603 h 914"/>
                <a:gd name="T64" fmla="*/ 743 w 2513"/>
                <a:gd name="T65" fmla="*/ 546 h 914"/>
                <a:gd name="T66" fmla="*/ 657 w 2513"/>
                <a:gd name="T67" fmla="*/ 487 h 914"/>
                <a:gd name="T68" fmla="*/ 621 w 2513"/>
                <a:gd name="T69" fmla="*/ 461 h 914"/>
                <a:gd name="T70" fmla="*/ 567 w 2513"/>
                <a:gd name="T71" fmla="*/ 432 h 914"/>
                <a:gd name="T72" fmla="*/ 522 w 2513"/>
                <a:gd name="T73" fmla="*/ 413 h 914"/>
                <a:gd name="T74" fmla="*/ 474 w 2513"/>
                <a:gd name="T75" fmla="*/ 388 h 914"/>
                <a:gd name="T76" fmla="*/ 410 w 2513"/>
                <a:gd name="T77" fmla="*/ 340 h 914"/>
                <a:gd name="T78" fmla="*/ 368 w 2513"/>
                <a:gd name="T79" fmla="*/ 300 h 914"/>
                <a:gd name="T80" fmla="*/ 310 w 2513"/>
                <a:gd name="T81" fmla="*/ 250 h 914"/>
                <a:gd name="T82" fmla="*/ 252 w 2513"/>
                <a:gd name="T83" fmla="*/ 214 h 914"/>
                <a:gd name="T84" fmla="*/ 197 w 2513"/>
                <a:gd name="T85" fmla="*/ 186 h 914"/>
                <a:gd name="T86" fmla="*/ 147 w 2513"/>
                <a:gd name="T87" fmla="*/ 166 h 914"/>
                <a:gd name="T88" fmla="*/ 99 w 2513"/>
                <a:gd name="T89" fmla="*/ 147 h 914"/>
                <a:gd name="T90" fmla="*/ 88 w 2513"/>
                <a:gd name="T91" fmla="*/ 141 h 914"/>
                <a:gd name="T92" fmla="*/ 64 w 2513"/>
                <a:gd name="T93" fmla="*/ 126 h 914"/>
                <a:gd name="T94" fmla="*/ 43 w 2513"/>
                <a:gd name="T95" fmla="*/ 110 h 914"/>
                <a:gd name="T96" fmla="*/ 24 w 2513"/>
                <a:gd name="T97" fmla="*/ 95 h 914"/>
                <a:gd name="T98" fmla="*/ 7 w 2513"/>
                <a:gd name="T99" fmla="*/ 84 h 914"/>
                <a:gd name="T100" fmla="*/ 9 w 2513"/>
                <a:gd name="T101" fmla="*/ 84 h 914"/>
                <a:gd name="T102" fmla="*/ 17 w 2513"/>
                <a:gd name="T103" fmla="*/ 95 h 914"/>
                <a:gd name="T104" fmla="*/ 30 w 2513"/>
                <a:gd name="T105" fmla="*/ 134 h 914"/>
                <a:gd name="T106" fmla="*/ 38 w 2513"/>
                <a:gd name="T107" fmla="*/ 186 h 914"/>
                <a:gd name="T108" fmla="*/ 43 w 2513"/>
                <a:gd name="T109" fmla="*/ 233 h 914"/>
                <a:gd name="T110" fmla="*/ 45 w 2513"/>
                <a:gd name="T111" fmla="*/ 264 h 914"/>
                <a:gd name="T112" fmla="*/ 1053 w 2513"/>
                <a:gd name="T113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13" h="914">
                  <a:moveTo>
                    <a:pt x="1053" y="914"/>
                  </a:moveTo>
                  <a:lnTo>
                    <a:pt x="2472" y="240"/>
                  </a:lnTo>
                  <a:lnTo>
                    <a:pt x="2472" y="240"/>
                  </a:lnTo>
                  <a:lnTo>
                    <a:pt x="2470" y="202"/>
                  </a:lnTo>
                  <a:lnTo>
                    <a:pt x="2470" y="166"/>
                  </a:lnTo>
                  <a:lnTo>
                    <a:pt x="2474" y="131"/>
                  </a:lnTo>
                  <a:lnTo>
                    <a:pt x="2481" y="100"/>
                  </a:lnTo>
                  <a:lnTo>
                    <a:pt x="2488" y="72"/>
                  </a:lnTo>
                  <a:lnTo>
                    <a:pt x="2494" y="48"/>
                  </a:lnTo>
                  <a:lnTo>
                    <a:pt x="2501" y="27"/>
                  </a:lnTo>
                  <a:lnTo>
                    <a:pt x="2508" y="12"/>
                  </a:lnTo>
                  <a:lnTo>
                    <a:pt x="2512" y="3"/>
                  </a:lnTo>
                  <a:lnTo>
                    <a:pt x="2513" y="0"/>
                  </a:lnTo>
                  <a:lnTo>
                    <a:pt x="2513" y="0"/>
                  </a:lnTo>
                  <a:lnTo>
                    <a:pt x="2481" y="5"/>
                  </a:lnTo>
                  <a:lnTo>
                    <a:pt x="2441" y="20"/>
                  </a:lnTo>
                  <a:lnTo>
                    <a:pt x="2396" y="45"/>
                  </a:lnTo>
                  <a:lnTo>
                    <a:pt x="2346" y="74"/>
                  </a:lnTo>
                  <a:lnTo>
                    <a:pt x="2296" y="109"/>
                  </a:lnTo>
                  <a:lnTo>
                    <a:pt x="2247" y="143"/>
                  </a:lnTo>
                  <a:lnTo>
                    <a:pt x="2204" y="176"/>
                  </a:lnTo>
                  <a:lnTo>
                    <a:pt x="2168" y="205"/>
                  </a:lnTo>
                  <a:lnTo>
                    <a:pt x="2140" y="228"/>
                  </a:lnTo>
                  <a:lnTo>
                    <a:pt x="2125" y="240"/>
                  </a:lnTo>
                  <a:lnTo>
                    <a:pt x="2125" y="240"/>
                  </a:lnTo>
                  <a:lnTo>
                    <a:pt x="2109" y="247"/>
                  </a:lnTo>
                  <a:lnTo>
                    <a:pt x="2087" y="254"/>
                  </a:lnTo>
                  <a:lnTo>
                    <a:pt x="2055" y="262"/>
                  </a:lnTo>
                  <a:lnTo>
                    <a:pt x="2021" y="271"/>
                  </a:lnTo>
                  <a:lnTo>
                    <a:pt x="1979" y="281"/>
                  </a:lnTo>
                  <a:lnTo>
                    <a:pt x="1938" y="292"/>
                  </a:lnTo>
                  <a:lnTo>
                    <a:pt x="1896" y="304"/>
                  </a:lnTo>
                  <a:lnTo>
                    <a:pt x="1855" y="318"/>
                  </a:lnTo>
                  <a:lnTo>
                    <a:pt x="1817" y="331"/>
                  </a:lnTo>
                  <a:lnTo>
                    <a:pt x="1782" y="349"/>
                  </a:lnTo>
                  <a:lnTo>
                    <a:pt x="1782" y="349"/>
                  </a:lnTo>
                  <a:lnTo>
                    <a:pt x="1753" y="366"/>
                  </a:lnTo>
                  <a:lnTo>
                    <a:pt x="1720" y="387"/>
                  </a:lnTo>
                  <a:lnTo>
                    <a:pt x="1689" y="409"/>
                  </a:lnTo>
                  <a:lnTo>
                    <a:pt x="1658" y="432"/>
                  </a:lnTo>
                  <a:lnTo>
                    <a:pt x="1628" y="456"/>
                  </a:lnTo>
                  <a:lnTo>
                    <a:pt x="1599" y="478"/>
                  </a:lnTo>
                  <a:lnTo>
                    <a:pt x="1573" y="499"/>
                  </a:lnTo>
                  <a:lnTo>
                    <a:pt x="1551" y="518"/>
                  </a:lnTo>
                  <a:lnTo>
                    <a:pt x="1532" y="534"/>
                  </a:lnTo>
                  <a:lnTo>
                    <a:pt x="1518" y="546"/>
                  </a:lnTo>
                  <a:lnTo>
                    <a:pt x="1518" y="546"/>
                  </a:lnTo>
                  <a:lnTo>
                    <a:pt x="1494" y="560"/>
                  </a:lnTo>
                  <a:lnTo>
                    <a:pt x="1454" y="579"/>
                  </a:lnTo>
                  <a:lnTo>
                    <a:pt x="1399" y="599"/>
                  </a:lnTo>
                  <a:lnTo>
                    <a:pt x="1335" y="623"/>
                  </a:lnTo>
                  <a:lnTo>
                    <a:pt x="1267" y="648"/>
                  </a:lnTo>
                  <a:lnTo>
                    <a:pt x="1201" y="668"/>
                  </a:lnTo>
                  <a:lnTo>
                    <a:pt x="1141" y="689"/>
                  </a:lnTo>
                  <a:lnTo>
                    <a:pt x="1089" y="703"/>
                  </a:lnTo>
                  <a:lnTo>
                    <a:pt x="1055" y="712"/>
                  </a:lnTo>
                  <a:lnTo>
                    <a:pt x="1037" y="712"/>
                  </a:lnTo>
                  <a:lnTo>
                    <a:pt x="1037" y="712"/>
                  </a:lnTo>
                  <a:lnTo>
                    <a:pt x="1027" y="703"/>
                  </a:lnTo>
                  <a:lnTo>
                    <a:pt x="1004" y="691"/>
                  </a:lnTo>
                  <a:lnTo>
                    <a:pt x="973" y="674"/>
                  </a:lnTo>
                  <a:lnTo>
                    <a:pt x="934" y="653"/>
                  </a:lnTo>
                  <a:lnTo>
                    <a:pt x="889" y="629"/>
                  </a:lnTo>
                  <a:lnTo>
                    <a:pt x="842" y="603"/>
                  </a:lnTo>
                  <a:lnTo>
                    <a:pt x="792" y="575"/>
                  </a:lnTo>
                  <a:lnTo>
                    <a:pt x="743" y="546"/>
                  </a:lnTo>
                  <a:lnTo>
                    <a:pt x="697" y="516"/>
                  </a:lnTo>
                  <a:lnTo>
                    <a:pt x="657" y="487"/>
                  </a:lnTo>
                  <a:lnTo>
                    <a:pt x="657" y="487"/>
                  </a:lnTo>
                  <a:lnTo>
                    <a:pt x="621" y="461"/>
                  </a:lnTo>
                  <a:lnTo>
                    <a:pt x="591" y="444"/>
                  </a:lnTo>
                  <a:lnTo>
                    <a:pt x="567" y="432"/>
                  </a:lnTo>
                  <a:lnTo>
                    <a:pt x="545" y="421"/>
                  </a:lnTo>
                  <a:lnTo>
                    <a:pt x="522" y="413"/>
                  </a:lnTo>
                  <a:lnTo>
                    <a:pt x="500" y="402"/>
                  </a:lnTo>
                  <a:lnTo>
                    <a:pt x="474" y="388"/>
                  </a:lnTo>
                  <a:lnTo>
                    <a:pt x="444" y="368"/>
                  </a:lnTo>
                  <a:lnTo>
                    <a:pt x="410" y="340"/>
                  </a:lnTo>
                  <a:lnTo>
                    <a:pt x="368" y="300"/>
                  </a:lnTo>
                  <a:lnTo>
                    <a:pt x="368" y="300"/>
                  </a:lnTo>
                  <a:lnTo>
                    <a:pt x="339" y="274"/>
                  </a:lnTo>
                  <a:lnTo>
                    <a:pt x="310" y="250"/>
                  </a:lnTo>
                  <a:lnTo>
                    <a:pt x="280" y="231"/>
                  </a:lnTo>
                  <a:lnTo>
                    <a:pt x="252" y="214"/>
                  </a:lnTo>
                  <a:lnTo>
                    <a:pt x="225" y="200"/>
                  </a:lnTo>
                  <a:lnTo>
                    <a:pt x="197" y="186"/>
                  </a:lnTo>
                  <a:lnTo>
                    <a:pt x="171" y="176"/>
                  </a:lnTo>
                  <a:lnTo>
                    <a:pt x="147" y="166"/>
                  </a:lnTo>
                  <a:lnTo>
                    <a:pt x="123" y="15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88" y="141"/>
                  </a:lnTo>
                  <a:lnTo>
                    <a:pt x="76" y="134"/>
                  </a:lnTo>
                  <a:lnTo>
                    <a:pt x="64" y="126"/>
                  </a:lnTo>
                  <a:lnTo>
                    <a:pt x="54" y="119"/>
                  </a:lnTo>
                  <a:lnTo>
                    <a:pt x="43" y="110"/>
                  </a:lnTo>
                  <a:lnTo>
                    <a:pt x="33" y="102"/>
                  </a:lnTo>
                  <a:lnTo>
                    <a:pt x="24" y="95"/>
                  </a:lnTo>
                  <a:lnTo>
                    <a:pt x="16" y="90"/>
                  </a:lnTo>
                  <a:lnTo>
                    <a:pt x="7" y="84"/>
                  </a:lnTo>
                  <a:lnTo>
                    <a:pt x="0" y="83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7" y="95"/>
                  </a:lnTo>
                  <a:lnTo>
                    <a:pt x="24" y="112"/>
                  </a:lnTo>
                  <a:lnTo>
                    <a:pt x="30" y="134"/>
                  </a:lnTo>
                  <a:lnTo>
                    <a:pt x="35" y="160"/>
                  </a:lnTo>
                  <a:lnTo>
                    <a:pt x="38" y="186"/>
                  </a:lnTo>
                  <a:lnTo>
                    <a:pt x="42" y="210"/>
                  </a:lnTo>
                  <a:lnTo>
                    <a:pt x="43" y="233"/>
                  </a:lnTo>
                  <a:lnTo>
                    <a:pt x="45" y="252"/>
                  </a:lnTo>
                  <a:lnTo>
                    <a:pt x="45" y="264"/>
                  </a:lnTo>
                  <a:lnTo>
                    <a:pt x="45" y="269"/>
                  </a:lnTo>
                  <a:lnTo>
                    <a:pt x="1053" y="91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3" name="Freeform 253">
              <a:extLst>
                <a:ext uri="{FF2B5EF4-FFF2-40B4-BE49-F238E27FC236}">
                  <a16:creationId xmlns:a16="http://schemas.microsoft.com/office/drawing/2014/main" id="{4DEBFD47-A38D-DD2F-9299-8CB7450C7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591"/>
              <a:ext cx="704" cy="353"/>
            </a:xfrm>
            <a:custGeom>
              <a:avLst/>
              <a:gdLst>
                <a:gd name="T0" fmla="*/ 1407 w 1407"/>
                <a:gd name="T1" fmla="*/ 0 h 706"/>
                <a:gd name="T2" fmla="*/ 1390 w 1407"/>
                <a:gd name="T3" fmla="*/ 7 h 706"/>
                <a:gd name="T4" fmla="*/ 1364 w 1407"/>
                <a:gd name="T5" fmla="*/ 22 h 706"/>
                <a:gd name="T6" fmla="*/ 1333 w 1407"/>
                <a:gd name="T7" fmla="*/ 43 h 706"/>
                <a:gd name="T8" fmla="*/ 1297 w 1407"/>
                <a:gd name="T9" fmla="*/ 69 h 706"/>
                <a:gd name="T10" fmla="*/ 1260 w 1407"/>
                <a:gd name="T11" fmla="*/ 98 h 706"/>
                <a:gd name="T12" fmla="*/ 1222 w 1407"/>
                <a:gd name="T13" fmla="*/ 126 h 706"/>
                <a:gd name="T14" fmla="*/ 1186 w 1407"/>
                <a:gd name="T15" fmla="*/ 154 h 706"/>
                <a:gd name="T16" fmla="*/ 1155 w 1407"/>
                <a:gd name="T17" fmla="*/ 179 h 706"/>
                <a:gd name="T18" fmla="*/ 1129 w 1407"/>
                <a:gd name="T19" fmla="*/ 198 h 706"/>
                <a:gd name="T20" fmla="*/ 1112 w 1407"/>
                <a:gd name="T21" fmla="*/ 212 h 706"/>
                <a:gd name="T22" fmla="*/ 1112 w 1407"/>
                <a:gd name="T23" fmla="*/ 212 h 706"/>
                <a:gd name="T24" fmla="*/ 1093 w 1407"/>
                <a:gd name="T25" fmla="*/ 224 h 706"/>
                <a:gd name="T26" fmla="*/ 1067 w 1407"/>
                <a:gd name="T27" fmla="*/ 240 h 706"/>
                <a:gd name="T28" fmla="*/ 1034 w 1407"/>
                <a:gd name="T29" fmla="*/ 257 h 706"/>
                <a:gd name="T30" fmla="*/ 994 w 1407"/>
                <a:gd name="T31" fmla="*/ 275 h 706"/>
                <a:gd name="T32" fmla="*/ 949 w 1407"/>
                <a:gd name="T33" fmla="*/ 292 h 706"/>
                <a:gd name="T34" fmla="*/ 899 w 1407"/>
                <a:gd name="T35" fmla="*/ 309 h 706"/>
                <a:gd name="T36" fmla="*/ 844 w 1407"/>
                <a:gd name="T37" fmla="*/ 323 h 706"/>
                <a:gd name="T38" fmla="*/ 787 w 1407"/>
                <a:gd name="T39" fmla="*/ 333 h 706"/>
                <a:gd name="T40" fmla="*/ 728 w 1407"/>
                <a:gd name="T41" fmla="*/ 340 h 706"/>
                <a:gd name="T42" fmla="*/ 667 w 1407"/>
                <a:gd name="T43" fmla="*/ 342 h 706"/>
                <a:gd name="T44" fmla="*/ 667 w 1407"/>
                <a:gd name="T45" fmla="*/ 342 h 706"/>
                <a:gd name="T46" fmla="*/ 602 w 1407"/>
                <a:gd name="T47" fmla="*/ 347 h 706"/>
                <a:gd name="T48" fmla="*/ 536 w 1407"/>
                <a:gd name="T49" fmla="*/ 363 h 706"/>
                <a:gd name="T50" fmla="*/ 476 w 1407"/>
                <a:gd name="T51" fmla="*/ 389 h 706"/>
                <a:gd name="T52" fmla="*/ 417 w 1407"/>
                <a:gd name="T53" fmla="*/ 421 h 706"/>
                <a:gd name="T54" fmla="*/ 363 w 1407"/>
                <a:gd name="T55" fmla="*/ 459 h 706"/>
                <a:gd name="T56" fmla="*/ 313 w 1407"/>
                <a:gd name="T57" fmla="*/ 497 h 706"/>
                <a:gd name="T58" fmla="*/ 270 w 1407"/>
                <a:gd name="T59" fmla="*/ 535 h 706"/>
                <a:gd name="T60" fmla="*/ 232 w 1407"/>
                <a:gd name="T61" fmla="*/ 572 h 706"/>
                <a:gd name="T62" fmla="*/ 202 w 1407"/>
                <a:gd name="T63" fmla="*/ 601 h 706"/>
                <a:gd name="T64" fmla="*/ 180 w 1407"/>
                <a:gd name="T65" fmla="*/ 624 h 706"/>
                <a:gd name="T66" fmla="*/ 180 w 1407"/>
                <a:gd name="T67" fmla="*/ 624 h 706"/>
                <a:gd name="T68" fmla="*/ 159 w 1407"/>
                <a:gd name="T69" fmla="*/ 639 h 706"/>
                <a:gd name="T70" fmla="*/ 137 w 1407"/>
                <a:gd name="T71" fmla="*/ 653 h 706"/>
                <a:gd name="T72" fmla="*/ 113 w 1407"/>
                <a:gd name="T73" fmla="*/ 665 h 706"/>
                <a:gd name="T74" fmla="*/ 88 w 1407"/>
                <a:gd name="T75" fmla="*/ 677 h 706"/>
                <a:gd name="T76" fmla="*/ 66 w 1407"/>
                <a:gd name="T77" fmla="*/ 686 h 706"/>
                <a:gd name="T78" fmla="*/ 45 w 1407"/>
                <a:gd name="T79" fmla="*/ 693 h 706"/>
                <a:gd name="T80" fmla="*/ 26 w 1407"/>
                <a:gd name="T81" fmla="*/ 700 h 706"/>
                <a:gd name="T82" fmla="*/ 12 w 1407"/>
                <a:gd name="T83" fmla="*/ 703 h 706"/>
                <a:gd name="T84" fmla="*/ 2 w 1407"/>
                <a:gd name="T85" fmla="*/ 706 h 706"/>
                <a:gd name="T86" fmla="*/ 0 w 1407"/>
                <a:gd name="T87" fmla="*/ 706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07" h="706">
                  <a:moveTo>
                    <a:pt x="1407" y="0"/>
                  </a:moveTo>
                  <a:lnTo>
                    <a:pt x="1390" y="7"/>
                  </a:lnTo>
                  <a:lnTo>
                    <a:pt x="1364" y="22"/>
                  </a:lnTo>
                  <a:lnTo>
                    <a:pt x="1333" y="43"/>
                  </a:lnTo>
                  <a:lnTo>
                    <a:pt x="1297" y="69"/>
                  </a:lnTo>
                  <a:lnTo>
                    <a:pt x="1260" y="98"/>
                  </a:lnTo>
                  <a:lnTo>
                    <a:pt x="1222" y="126"/>
                  </a:lnTo>
                  <a:lnTo>
                    <a:pt x="1186" y="154"/>
                  </a:lnTo>
                  <a:lnTo>
                    <a:pt x="1155" y="179"/>
                  </a:lnTo>
                  <a:lnTo>
                    <a:pt x="1129" y="198"/>
                  </a:lnTo>
                  <a:lnTo>
                    <a:pt x="1112" y="212"/>
                  </a:lnTo>
                  <a:lnTo>
                    <a:pt x="1112" y="212"/>
                  </a:lnTo>
                  <a:lnTo>
                    <a:pt x="1093" y="224"/>
                  </a:lnTo>
                  <a:lnTo>
                    <a:pt x="1067" y="240"/>
                  </a:lnTo>
                  <a:lnTo>
                    <a:pt x="1034" y="257"/>
                  </a:lnTo>
                  <a:lnTo>
                    <a:pt x="994" y="275"/>
                  </a:lnTo>
                  <a:lnTo>
                    <a:pt x="949" y="292"/>
                  </a:lnTo>
                  <a:lnTo>
                    <a:pt x="899" y="309"/>
                  </a:lnTo>
                  <a:lnTo>
                    <a:pt x="844" y="323"/>
                  </a:lnTo>
                  <a:lnTo>
                    <a:pt x="787" y="333"/>
                  </a:lnTo>
                  <a:lnTo>
                    <a:pt x="728" y="340"/>
                  </a:lnTo>
                  <a:lnTo>
                    <a:pt x="667" y="342"/>
                  </a:lnTo>
                  <a:lnTo>
                    <a:pt x="667" y="342"/>
                  </a:lnTo>
                  <a:lnTo>
                    <a:pt x="602" y="347"/>
                  </a:lnTo>
                  <a:lnTo>
                    <a:pt x="536" y="363"/>
                  </a:lnTo>
                  <a:lnTo>
                    <a:pt x="476" y="389"/>
                  </a:lnTo>
                  <a:lnTo>
                    <a:pt x="417" y="421"/>
                  </a:lnTo>
                  <a:lnTo>
                    <a:pt x="363" y="459"/>
                  </a:lnTo>
                  <a:lnTo>
                    <a:pt x="313" y="497"/>
                  </a:lnTo>
                  <a:lnTo>
                    <a:pt x="270" y="535"/>
                  </a:lnTo>
                  <a:lnTo>
                    <a:pt x="232" y="572"/>
                  </a:lnTo>
                  <a:lnTo>
                    <a:pt x="202" y="601"/>
                  </a:lnTo>
                  <a:lnTo>
                    <a:pt x="180" y="624"/>
                  </a:lnTo>
                  <a:lnTo>
                    <a:pt x="180" y="624"/>
                  </a:lnTo>
                  <a:lnTo>
                    <a:pt x="159" y="639"/>
                  </a:lnTo>
                  <a:lnTo>
                    <a:pt x="137" y="653"/>
                  </a:lnTo>
                  <a:lnTo>
                    <a:pt x="113" y="665"/>
                  </a:lnTo>
                  <a:lnTo>
                    <a:pt x="88" y="677"/>
                  </a:lnTo>
                  <a:lnTo>
                    <a:pt x="66" y="686"/>
                  </a:lnTo>
                  <a:lnTo>
                    <a:pt x="45" y="693"/>
                  </a:lnTo>
                  <a:lnTo>
                    <a:pt x="26" y="700"/>
                  </a:lnTo>
                  <a:lnTo>
                    <a:pt x="12" y="703"/>
                  </a:lnTo>
                  <a:lnTo>
                    <a:pt x="2" y="706"/>
                  </a:lnTo>
                  <a:lnTo>
                    <a:pt x="0" y="70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4" name="Freeform 254">
              <a:extLst>
                <a:ext uri="{FF2B5EF4-FFF2-40B4-BE49-F238E27FC236}">
                  <a16:creationId xmlns:a16="http://schemas.microsoft.com/office/drawing/2014/main" id="{4193BEB4-F577-0215-08BD-D50CC0208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607"/>
              <a:ext cx="634" cy="327"/>
            </a:xfrm>
            <a:custGeom>
              <a:avLst/>
              <a:gdLst>
                <a:gd name="T0" fmla="*/ 1269 w 1269"/>
                <a:gd name="T1" fmla="*/ 0 h 653"/>
                <a:gd name="T2" fmla="*/ 1260 w 1269"/>
                <a:gd name="T3" fmla="*/ 3 h 653"/>
                <a:gd name="T4" fmla="*/ 1234 w 1269"/>
                <a:gd name="T5" fmla="*/ 10 h 653"/>
                <a:gd name="T6" fmla="*/ 1196 w 1269"/>
                <a:gd name="T7" fmla="*/ 22 h 653"/>
                <a:gd name="T8" fmla="*/ 1149 w 1269"/>
                <a:gd name="T9" fmla="*/ 38 h 653"/>
                <a:gd name="T10" fmla="*/ 1099 w 1269"/>
                <a:gd name="T11" fmla="*/ 53 h 653"/>
                <a:gd name="T12" fmla="*/ 1046 w 1269"/>
                <a:gd name="T13" fmla="*/ 72 h 653"/>
                <a:gd name="T14" fmla="*/ 996 w 1269"/>
                <a:gd name="T15" fmla="*/ 91 h 653"/>
                <a:gd name="T16" fmla="*/ 952 w 1269"/>
                <a:gd name="T17" fmla="*/ 108 h 653"/>
                <a:gd name="T18" fmla="*/ 918 w 1269"/>
                <a:gd name="T19" fmla="*/ 126 h 653"/>
                <a:gd name="T20" fmla="*/ 899 w 1269"/>
                <a:gd name="T21" fmla="*/ 141 h 653"/>
                <a:gd name="T22" fmla="*/ 899 w 1269"/>
                <a:gd name="T23" fmla="*/ 141 h 653"/>
                <a:gd name="T24" fmla="*/ 882 w 1269"/>
                <a:gd name="T25" fmla="*/ 155 h 653"/>
                <a:gd name="T26" fmla="*/ 852 w 1269"/>
                <a:gd name="T27" fmla="*/ 172 h 653"/>
                <a:gd name="T28" fmla="*/ 816 w 1269"/>
                <a:gd name="T29" fmla="*/ 193 h 653"/>
                <a:gd name="T30" fmla="*/ 774 w 1269"/>
                <a:gd name="T31" fmla="*/ 216 h 653"/>
                <a:gd name="T32" fmla="*/ 728 w 1269"/>
                <a:gd name="T33" fmla="*/ 242 h 653"/>
                <a:gd name="T34" fmla="*/ 679 w 1269"/>
                <a:gd name="T35" fmla="*/ 269 h 653"/>
                <a:gd name="T36" fmla="*/ 629 w 1269"/>
                <a:gd name="T37" fmla="*/ 302 h 653"/>
                <a:gd name="T38" fmla="*/ 584 w 1269"/>
                <a:gd name="T39" fmla="*/ 338 h 653"/>
                <a:gd name="T40" fmla="*/ 541 w 1269"/>
                <a:gd name="T41" fmla="*/ 378 h 653"/>
                <a:gd name="T42" fmla="*/ 505 w 1269"/>
                <a:gd name="T43" fmla="*/ 421 h 653"/>
                <a:gd name="T44" fmla="*/ 505 w 1269"/>
                <a:gd name="T45" fmla="*/ 421 h 653"/>
                <a:gd name="T46" fmla="*/ 468 w 1269"/>
                <a:gd name="T47" fmla="*/ 464 h 653"/>
                <a:gd name="T48" fmla="*/ 423 w 1269"/>
                <a:gd name="T49" fmla="*/ 506 h 653"/>
                <a:gd name="T50" fmla="*/ 373 w 1269"/>
                <a:gd name="T51" fmla="*/ 540 h 653"/>
                <a:gd name="T52" fmla="*/ 316 w 1269"/>
                <a:gd name="T53" fmla="*/ 573 h 653"/>
                <a:gd name="T54" fmla="*/ 259 w 1269"/>
                <a:gd name="T55" fmla="*/ 599 h 653"/>
                <a:gd name="T56" fmla="*/ 200 w 1269"/>
                <a:gd name="T57" fmla="*/ 622 h 653"/>
                <a:gd name="T58" fmla="*/ 143 w 1269"/>
                <a:gd name="T59" fmla="*/ 637 h 653"/>
                <a:gd name="T60" fmla="*/ 90 w 1269"/>
                <a:gd name="T61" fmla="*/ 649 h 653"/>
                <a:gd name="T62" fmla="*/ 41 w 1269"/>
                <a:gd name="T63" fmla="*/ 653 h 653"/>
                <a:gd name="T64" fmla="*/ 0 w 1269"/>
                <a:gd name="T65" fmla="*/ 651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9" h="653">
                  <a:moveTo>
                    <a:pt x="1269" y="0"/>
                  </a:moveTo>
                  <a:lnTo>
                    <a:pt x="1260" y="3"/>
                  </a:lnTo>
                  <a:lnTo>
                    <a:pt x="1234" y="10"/>
                  </a:lnTo>
                  <a:lnTo>
                    <a:pt x="1196" y="22"/>
                  </a:lnTo>
                  <a:lnTo>
                    <a:pt x="1149" y="38"/>
                  </a:lnTo>
                  <a:lnTo>
                    <a:pt x="1099" y="53"/>
                  </a:lnTo>
                  <a:lnTo>
                    <a:pt x="1046" y="72"/>
                  </a:lnTo>
                  <a:lnTo>
                    <a:pt x="996" y="91"/>
                  </a:lnTo>
                  <a:lnTo>
                    <a:pt x="952" y="108"/>
                  </a:lnTo>
                  <a:lnTo>
                    <a:pt x="918" y="126"/>
                  </a:lnTo>
                  <a:lnTo>
                    <a:pt x="899" y="141"/>
                  </a:lnTo>
                  <a:lnTo>
                    <a:pt x="899" y="141"/>
                  </a:lnTo>
                  <a:lnTo>
                    <a:pt x="882" y="155"/>
                  </a:lnTo>
                  <a:lnTo>
                    <a:pt x="852" y="172"/>
                  </a:lnTo>
                  <a:lnTo>
                    <a:pt x="816" y="193"/>
                  </a:lnTo>
                  <a:lnTo>
                    <a:pt x="774" y="216"/>
                  </a:lnTo>
                  <a:lnTo>
                    <a:pt x="728" y="242"/>
                  </a:lnTo>
                  <a:lnTo>
                    <a:pt x="679" y="269"/>
                  </a:lnTo>
                  <a:lnTo>
                    <a:pt x="629" y="302"/>
                  </a:lnTo>
                  <a:lnTo>
                    <a:pt x="584" y="338"/>
                  </a:lnTo>
                  <a:lnTo>
                    <a:pt x="541" y="378"/>
                  </a:lnTo>
                  <a:lnTo>
                    <a:pt x="505" y="421"/>
                  </a:lnTo>
                  <a:lnTo>
                    <a:pt x="505" y="421"/>
                  </a:lnTo>
                  <a:lnTo>
                    <a:pt x="468" y="464"/>
                  </a:lnTo>
                  <a:lnTo>
                    <a:pt x="423" y="506"/>
                  </a:lnTo>
                  <a:lnTo>
                    <a:pt x="373" y="540"/>
                  </a:lnTo>
                  <a:lnTo>
                    <a:pt x="316" y="573"/>
                  </a:lnTo>
                  <a:lnTo>
                    <a:pt x="259" y="599"/>
                  </a:lnTo>
                  <a:lnTo>
                    <a:pt x="200" y="622"/>
                  </a:lnTo>
                  <a:lnTo>
                    <a:pt x="143" y="637"/>
                  </a:lnTo>
                  <a:lnTo>
                    <a:pt x="90" y="649"/>
                  </a:lnTo>
                  <a:lnTo>
                    <a:pt x="41" y="653"/>
                  </a:lnTo>
                  <a:lnTo>
                    <a:pt x="0" y="65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5" name="Freeform 255">
              <a:extLst>
                <a:ext uri="{FF2B5EF4-FFF2-40B4-BE49-F238E27FC236}">
                  <a16:creationId xmlns:a16="http://schemas.microsoft.com/office/drawing/2014/main" id="{0A770FEA-5BB0-4DFD-5A36-84CBEC0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676"/>
              <a:ext cx="300" cy="137"/>
            </a:xfrm>
            <a:custGeom>
              <a:avLst/>
              <a:gdLst>
                <a:gd name="T0" fmla="*/ 602 w 602"/>
                <a:gd name="T1" fmla="*/ 3 h 273"/>
                <a:gd name="T2" fmla="*/ 597 w 602"/>
                <a:gd name="T3" fmla="*/ 2 h 273"/>
                <a:gd name="T4" fmla="*/ 579 w 602"/>
                <a:gd name="T5" fmla="*/ 0 h 273"/>
                <a:gd name="T6" fmla="*/ 555 w 602"/>
                <a:gd name="T7" fmla="*/ 0 h 273"/>
                <a:gd name="T8" fmla="*/ 522 w 602"/>
                <a:gd name="T9" fmla="*/ 0 h 273"/>
                <a:gd name="T10" fmla="*/ 484 w 602"/>
                <a:gd name="T11" fmla="*/ 2 h 273"/>
                <a:gd name="T12" fmla="*/ 439 w 602"/>
                <a:gd name="T13" fmla="*/ 7 h 273"/>
                <a:gd name="T14" fmla="*/ 391 w 602"/>
                <a:gd name="T15" fmla="*/ 17 h 273"/>
                <a:gd name="T16" fmla="*/ 341 w 602"/>
                <a:gd name="T17" fmla="*/ 31 h 273"/>
                <a:gd name="T18" fmla="*/ 289 w 602"/>
                <a:gd name="T19" fmla="*/ 52 h 273"/>
                <a:gd name="T20" fmla="*/ 237 w 602"/>
                <a:gd name="T21" fmla="*/ 79 h 273"/>
                <a:gd name="T22" fmla="*/ 237 w 602"/>
                <a:gd name="T23" fmla="*/ 79 h 273"/>
                <a:gd name="T24" fmla="*/ 189 w 602"/>
                <a:gd name="T25" fmla="*/ 110 h 273"/>
                <a:gd name="T26" fmla="*/ 145 w 602"/>
                <a:gd name="T27" fmla="*/ 140 h 273"/>
                <a:gd name="T28" fmla="*/ 109 w 602"/>
                <a:gd name="T29" fmla="*/ 167 h 273"/>
                <a:gd name="T30" fmla="*/ 80 w 602"/>
                <a:gd name="T31" fmla="*/ 193 h 273"/>
                <a:gd name="T32" fmla="*/ 54 w 602"/>
                <a:gd name="T33" fmla="*/ 216 h 273"/>
                <a:gd name="T34" fmla="*/ 35 w 602"/>
                <a:gd name="T35" fmla="*/ 235 h 273"/>
                <a:gd name="T36" fmla="*/ 19 w 602"/>
                <a:gd name="T37" fmla="*/ 250 h 273"/>
                <a:gd name="T38" fmla="*/ 9 w 602"/>
                <a:gd name="T39" fmla="*/ 262 h 273"/>
                <a:gd name="T40" fmla="*/ 2 w 602"/>
                <a:gd name="T41" fmla="*/ 269 h 273"/>
                <a:gd name="T42" fmla="*/ 0 w 602"/>
                <a:gd name="T43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2" h="273">
                  <a:moveTo>
                    <a:pt x="602" y="3"/>
                  </a:moveTo>
                  <a:lnTo>
                    <a:pt x="597" y="2"/>
                  </a:lnTo>
                  <a:lnTo>
                    <a:pt x="579" y="0"/>
                  </a:lnTo>
                  <a:lnTo>
                    <a:pt x="555" y="0"/>
                  </a:lnTo>
                  <a:lnTo>
                    <a:pt x="522" y="0"/>
                  </a:lnTo>
                  <a:lnTo>
                    <a:pt x="484" y="2"/>
                  </a:lnTo>
                  <a:lnTo>
                    <a:pt x="439" y="7"/>
                  </a:lnTo>
                  <a:lnTo>
                    <a:pt x="391" y="17"/>
                  </a:lnTo>
                  <a:lnTo>
                    <a:pt x="341" y="31"/>
                  </a:lnTo>
                  <a:lnTo>
                    <a:pt x="289" y="52"/>
                  </a:lnTo>
                  <a:lnTo>
                    <a:pt x="237" y="79"/>
                  </a:lnTo>
                  <a:lnTo>
                    <a:pt x="237" y="79"/>
                  </a:lnTo>
                  <a:lnTo>
                    <a:pt x="189" y="110"/>
                  </a:lnTo>
                  <a:lnTo>
                    <a:pt x="145" y="140"/>
                  </a:lnTo>
                  <a:lnTo>
                    <a:pt x="109" y="167"/>
                  </a:lnTo>
                  <a:lnTo>
                    <a:pt x="80" y="193"/>
                  </a:lnTo>
                  <a:lnTo>
                    <a:pt x="54" y="216"/>
                  </a:lnTo>
                  <a:lnTo>
                    <a:pt x="35" y="235"/>
                  </a:lnTo>
                  <a:lnTo>
                    <a:pt x="19" y="250"/>
                  </a:lnTo>
                  <a:lnTo>
                    <a:pt x="9" y="262"/>
                  </a:lnTo>
                  <a:lnTo>
                    <a:pt x="2" y="269"/>
                  </a:lnTo>
                  <a:lnTo>
                    <a:pt x="0" y="27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6" name="Freeform 256">
              <a:extLst>
                <a:ext uri="{FF2B5EF4-FFF2-40B4-BE49-F238E27FC236}">
                  <a16:creationId xmlns:a16="http://schemas.microsoft.com/office/drawing/2014/main" id="{D48A6A1D-0523-1767-4D93-C3E41EB78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510"/>
              <a:ext cx="229" cy="165"/>
            </a:xfrm>
            <a:custGeom>
              <a:avLst/>
              <a:gdLst>
                <a:gd name="T0" fmla="*/ 0 w 460"/>
                <a:gd name="T1" fmla="*/ 330 h 330"/>
                <a:gd name="T2" fmla="*/ 11 w 460"/>
                <a:gd name="T3" fmla="*/ 322 h 330"/>
                <a:gd name="T4" fmla="*/ 38 w 460"/>
                <a:gd name="T5" fmla="*/ 298 h 330"/>
                <a:gd name="T6" fmla="*/ 81 w 460"/>
                <a:gd name="T7" fmla="*/ 261 h 330"/>
                <a:gd name="T8" fmla="*/ 133 w 460"/>
                <a:gd name="T9" fmla="*/ 216 h 330"/>
                <a:gd name="T10" fmla="*/ 194 w 460"/>
                <a:gd name="T11" fmla="*/ 168 h 330"/>
                <a:gd name="T12" fmla="*/ 256 w 460"/>
                <a:gd name="T13" fmla="*/ 120 h 330"/>
                <a:gd name="T14" fmla="*/ 318 w 460"/>
                <a:gd name="T15" fmla="*/ 75 h 330"/>
                <a:gd name="T16" fmla="*/ 375 w 460"/>
                <a:gd name="T17" fmla="*/ 37 h 330"/>
                <a:gd name="T18" fmla="*/ 424 w 460"/>
                <a:gd name="T19" fmla="*/ 11 h 330"/>
                <a:gd name="T20" fmla="*/ 460 w 460"/>
                <a:gd name="T2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330">
                  <a:moveTo>
                    <a:pt x="0" y="330"/>
                  </a:moveTo>
                  <a:lnTo>
                    <a:pt x="11" y="322"/>
                  </a:lnTo>
                  <a:lnTo>
                    <a:pt x="38" y="298"/>
                  </a:lnTo>
                  <a:lnTo>
                    <a:pt x="81" y="261"/>
                  </a:lnTo>
                  <a:lnTo>
                    <a:pt x="133" y="216"/>
                  </a:lnTo>
                  <a:lnTo>
                    <a:pt x="194" y="168"/>
                  </a:lnTo>
                  <a:lnTo>
                    <a:pt x="256" y="120"/>
                  </a:lnTo>
                  <a:lnTo>
                    <a:pt x="318" y="75"/>
                  </a:lnTo>
                  <a:lnTo>
                    <a:pt x="375" y="37"/>
                  </a:lnTo>
                  <a:lnTo>
                    <a:pt x="424" y="11"/>
                  </a:lnTo>
                  <a:lnTo>
                    <a:pt x="46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7" name="Freeform 257">
              <a:extLst>
                <a:ext uri="{FF2B5EF4-FFF2-40B4-BE49-F238E27FC236}">
                  <a16:creationId xmlns:a16="http://schemas.microsoft.com/office/drawing/2014/main" id="{2B3B5D47-86F8-E639-5276-8B7111D85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2459"/>
              <a:ext cx="63" cy="83"/>
            </a:xfrm>
            <a:custGeom>
              <a:avLst/>
              <a:gdLst>
                <a:gd name="T0" fmla="*/ 0 w 126"/>
                <a:gd name="T1" fmla="*/ 166 h 166"/>
                <a:gd name="T2" fmla="*/ 2 w 126"/>
                <a:gd name="T3" fmla="*/ 161 h 166"/>
                <a:gd name="T4" fmla="*/ 7 w 126"/>
                <a:gd name="T5" fmla="*/ 151 h 166"/>
                <a:gd name="T6" fmla="*/ 17 w 126"/>
                <a:gd name="T7" fmla="*/ 133 h 166"/>
                <a:gd name="T8" fmla="*/ 29 w 126"/>
                <a:gd name="T9" fmla="*/ 113 h 166"/>
                <a:gd name="T10" fmla="*/ 43 w 126"/>
                <a:gd name="T11" fmla="*/ 89 h 166"/>
                <a:gd name="T12" fmla="*/ 59 w 126"/>
                <a:gd name="T13" fmla="*/ 66 h 166"/>
                <a:gd name="T14" fmla="*/ 76 w 126"/>
                <a:gd name="T15" fmla="*/ 44 h 166"/>
                <a:gd name="T16" fmla="*/ 93 w 126"/>
                <a:gd name="T17" fmla="*/ 25 h 166"/>
                <a:gd name="T18" fmla="*/ 110 w 126"/>
                <a:gd name="T19" fmla="*/ 9 h 166"/>
                <a:gd name="T20" fmla="*/ 126 w 126"/>
                <a:gd name="T2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" h="166">
                  <a:moveTo>
                    <a:pt x="0" y="166"/>
                  </a:moveTo>
                  <a:lnTo>
                    <a:pt x="2" y="161"/>
                  </a:lnTo>
                  <a:lnTo>
                    <a:pt x="7" y="151"/>
                  </a:lnTo>
                  <a:lnTo>
                    <a:pt x="17" y="133"/>
                  </a:lnTo>
                  <a:lnTo>
                    <a:pt x="29" y="113"/>
                  </a:lnTo>
                  <a:lnTo>
                    <a:pt x="43" y="89"/>
                  </a:lnTo>
                  <a:lnTo>
                    <a:pt x="59" y="66"/>
                  </a:lnTo>
                  <a:lnTo>
                    <a:pt x="76" y="44"/>
                  </a:lnTo>
                  <a:lnTo>
                    <a:pt x="93" y="25"/>
                  </a:lnTo>
                  <a:lnTo>
                    <a:pt x="110" y="9"/>
                  </a:lnTo>
                  <a:lnTo>
                    <a:pt x="12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8" name="Freeform 258">
              <a:extLst>
                <a:ext uri="{FF2B5EF4-FFF2-40B4-BE49-F238E27FC236}">
                  <a16:creationId xmlns:a16="http://schemas.microsoft.com/office/drawing/2014/main" id="{008F0CFF-DF34-32FD-324F-34D1EAFD3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571"/>
              <a:ext cx="307" cy="155"/>
            </a:xfrm>
            <a:custGeom>
              <a:avLst/>
              <a:gdLst>
                <a:gd name="T0" fmla="*/ 613 w 613"/>
                <a:gd name="T1" fmla="*/ 0 h 309"/>
                <a:gd name="T2" fmla="*/ 600 w 613"/>
                <a:gd name="T3" fmla="*/ 2 h 309"/>
                <a:gd name="T4" fmla="*/ 563 w 613"/>
                <a:gd name="T5" fmla="*/ 7 h 309"/>
                <a:gd name="T6" fmla="*/ 508 w 613"/>
                <a:gd name="T7" fmla="*/ 17 h 309"/>
                <a:gd name="T8" fmla="*/ 441 w 613"/>
                <a:gd name="T9" fmla="*/ 33 h 309"/>
                <a:gd name="T10" fmla="*/ 363 w 613"/>
                <a:gd name="T11" fmla="*/ 57 h 309"/>
                <a:gd name="T12" fmla="*/ 281 w 613"/>
                <a:gd name="T13" fmla="*/ 86 h 309"/>
                <a:gd name="T14" fmla="*/ 199 w 613"/>
                <a:gd name="T15" fmla="*/ 126 h 309"/>
                <a:gd name="T16" fmla="*/ 122 w 613"/>
                <a:gd name="T17" fmla="*/ 176 h 309"/>
                <a:gd name="T18" fmla="*/ 53 w 613"/>
                <a:gd name="T19" fmla="*/ 237 h 309"/>
                <a:gd name="T20" fmla="*/ 0 w 613"/>
                <a:gd name="T21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3" h="309">
                  <a:moveTo>
                    <a:pt x="613" y="0"/>
                  </a:moveTo>
                  <a:lnTo>
                    <a:pt x="600" y="2"/>
                  </a:lnTo>
                  <a:lnTo>
                    <a:pt x="563" y="7"/>
                  </a:lnTo>
                  <a:lnTo>
                    <a:pt x="508" y="17"/>
                  </a:lnTo>
                  <a:lnTo>
                    <a:pt x="441" y="33"/>
                  </a:lnTo>
                  <a:lnTo>
                    <a:pt x="363" y="57"/>
                  </a:lnTo>
                  <a:lnTo>
                    <a:pt x="281" y="86"/>
                  </a:lnTo>
                  <a:lnTo>
                    <a:pt x="199" y="126"/>
                  </a:lnTo>
                  <a:lnTo>
                    <a:pt x="122" y="176"/>
                  </a:lnTo>
                  <a:lnTo>
                    <a:pt x="53" y="237"/>
                  </a:lnTo>
                  <a:lnTo>
                    <a:pt x="0" y="30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9" name="Freeform 259">
              <a:extLst>
                <a:ext uri="{FF2B5EF4-FFF2-40B4-BE49-F238E27FC236}">
                  <a16:creationId xmlns:a16="http://schemas.microsoft.com/office/drawing/2014/main" id="{0015F262-8EA8-46E9-80AE-19AB715A3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599"/>
              <a:ext cx="49" cy="42"/>
            </a:xfrm>
            <a:custGeom>
              <a:avLst/>
              <a:gdLst>
                <a:gd name="T0" fmla="*/ 0 w 99"/>
                <a:gd name="T1" fmla="*/ 85 h 85"/>
                <a:gd name="T2" fmla="*/ 2 w 99"/>
                <a:gd name="T3" fmla="*/ 85 h 85"/>
                <a:gd name="T4" fmla="*/ 7 w 99"/>
                <a:gd name="T5" fmla="*/ 82 h 85"/>
                <a:gd name="T6" fmla="*/ 16 w 99"/>
                <a:gd name="T7" fmla="*/ 76 h 85"/>
                <a:gd name="T8" fmla="*/ 26 w 99"/>
                <a:gd name="T9" fmla="*/ 68 h 85"/>
                <a:gd name="T10" fmla="*/ 37 w 99"/>
                <a:gd name="T11" fmla="*/ 59 h 85"/>
                <a:gd name="T12" fmla="*/ 50 w 99"/>
                <a:gd name="T13" fmla="*/ 50 h 85"/>
                <a:gd name="T14" fmla="*/ 63 w 99"/>
                <a:gd name="T15" fmla="*/ 38 h 85"/>
                <a:gd name="T16" fmla="*/ 76 w 99"/>
                <a:gd name="T17" fmla="*/ 26 h 85"/>
                <a:gd name="T18" fmla="*/ 88 w 99"/>
                <a:gd name="T19" fmla="*/ 14 h 85"/>
                <a:gd name="T20" fmla="*/ 99 w 99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85">
                  <a:moveTo>
                    <a:pt x="0" y="85"/>
                  </a:moveTo>
                  <a:lnTo>
                    <a:pt x="2" y="85"/>
                  </a:lnTo>
                  <a:lnTo>
                    <a:pt x="7" y="82"/>
                  </a:lnTo>
                  <a:lnTo>
                    <a:pt x="16" y="76"/>
                  </a:lnTo>
                  <a:lnTo>
                    <a:pt x="26" y="68"/>
                  </a:lnTo>
                  <a:lnTo>
                    <a:pt x="37" y="59"/>
                  </a:lnTo>
                  <a:lnTo>
                    <a:pt x="50" y="50"/>
                  </a:lnTo>
                  <a:lnTo>
                    <a:pt x="63" y="38"/>
                  </a:lnTo>
                  <a:lnTo>
                    <a:pt x="76" y="26"/>
                  </a:lnTo>
                  <a:lnTo>
                    <a:pt x="88" y="14"/>
                  </a:lnTo>
                  <a:lnTo>
                    <a:pt x="9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0" name="Freeform 260">
              <a:extLst>
                <a:ext uri="{FF2B5EF4-FFF2-40B4-BE49-F238E27FC236}">
                  <a16:creationId xmlns:a16="http://schemas.microsoft.com/office/drawing/2014/main" id="{6450FE15-8DD6-8380-32F6-CFE0BCC27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2730"/>
              <a:ext cx="182" cy="150"/>
            </a:xfrm>
            <a:custGeom>
              <a:avLst/>
              <a:gdLst>
                <a:gd name="T0" fmla="*/ 365 w 365"/>
                <a:gd name="T1" fmla="*/ 0 h 301"/>
                <a:gd name="T2" fmla="*/ 360 w 365"/>
                <a:gd name="T3" fmla="*/ 7 h 301"/>
                <a:gd name="T4" fmla="*/ 344 w 365"/>
                <a:gd name="T5" fmla="*/ 29 h 301"/>
                <a:gd name="T6" fmla="*/ 320 w 365"/>
                <a:gd name="T7" fmla="*/ 60 h 301"/>
                <a:gd name="T8" fmla="*/ 287 w 365"/>
                <a:gd name="T9" fmla="*/ 98 h 301"/>
                <a:gd name="T10" fmla="*/ 249 w 365"/>
                <a:gd name="T11" fmla="*/ 142 h 301"/>
                <a:gd name="T12" fmla="*/ 204 w 365"/>
                <a:gd name="T13" fmla="*/ 185 h 301"/>
                <a:gd name="T14" fmla="*/ 156 w 365"/>
                <a:gd name="T15" fmla="*/ 225 h 301"/>
                <a:gd name="T16" fmla="*/ 106 w 365"/>
                <a:gd name="T17" fmla="*/ 259 h 301"/>
                <a:gd name="T18" fmla="*/ 54 w 365"/>
                <a:gd name="T19" fmla="*/ 287 h 301"/>
                <a:gd name="T20" fmla="*/ 0 w 365"/>
                <a:gd name="T21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5" h="301">
                  <a:moveTo>
                    <a:pt x="365" y="0"/>
                  </a:moveTo>
                  <a:lnTo>
                    <a:pt x="360" y="7"/>
                  </a:lnTo>
                  <a:lnTo>
                    <a:pt x="344" y="29"/>
                  </a:lnTo>
                  <a:lnTo>
                    <a:pt x="320" y="60"/>
                  </a:lnTo>
                  <a:lnTo>
                    <a:pt x="287" y="98"/>
                  </a:lnTo>
                  <a:lnTo>
                    <a:pt x="249" y="142"/>
                  </a:lnTo>
                  <a:lnTo>
                    <a:pt x="204" y="185"/>
                  </a:lnTo>
                  <a:lnTo>
                    <a:pt x="156" y="225"/>
                  </a:lnTo>
                  <a:lnTo>
                    <a:pt x="106" y="259"/>
                  </a:lnTo>
                  <a:lnTo>
                    <a:pt x="54" y="287"/>
                  </a:lnTo>
                  <a:lnTo>
                    <a:pt x="0" y="30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1" name="Freeform 261">
              <a:extLst>
                <a:ext uri="{FF2B5EF4-FFF2-40B4-BE49-F238E27FC236}">
                  <a16:creationId xmlns:a16="http://schemas.microsoft.com/office/drawing/2014/main" id="{40D19AFD-6E69-E1C6-AAEA-CADFC4FEE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832"/>
              <a:ext cx="129" cy="32"/>
            </a:xfrm>
            <a:custGeom>
              <a:avLst/>
              <a:gdLst>
                <a:gd name="T0" fmla="*/ 0 w 258"/>
                <a:gd name="T1" fmla="*/ 62 h 64"/>
                <a:gd name="T2" fmla="*/ 5 w 258"/>
                <a:gd name="T3" fmla="*/ 62 h 64"/>
                <a:gd name="T4" fmla="*/ 17 w 258"/>
                <a:gd name="T5" fmla="*/ 62 h 64"/>
                <a:gd name="T6" fmla="*/ 36 w 258"/>
                <a:gd name="T7" fmla="*/ 64 h 64"/>
                <a:gd name="T8" fmla="*/ 60 w 258"/>
                <a:gd name="T9" fmla="*/ 62 h 64"/>
                <a:gd name="T10" fmla="*/ 88 w 258"/>
                <a:gd name="T11" fmla="*/ 60 h 64"/>
                <a:gd name="T12" fmla="*/ 119 w 258"/>
                <a:gd name="T13" fmla="*/ 57 h 64"/>
                <a:gd name="T14" fmla="*/ 150 w 258"/>
                <a:gd name="T15" fmla="*/ 52 h 64"/>
                <a:gd name="T16" fmla="*/ 181 w 258"/>
                <a:gd name="T17" fmla="*/ 43 h 64"/>
                <a:gd name="T18" fmla="*/ 211 w 258"/>
                <a:gd name="T19" fmla="*/ 33 h 64"/>
                <a:gd name="T20" fmla="*/ 235 w 258"/>
                <a:gd name="T21" fmla="*/ 17 h 64"/>
                <a:gd name="T22" fmla="*/ 235 w 258"/>
                <a:gd name="T23" fmla="*/ 17 h 64"/>
                <a:gd name="T24" fmla="*/ 240 w 258"/>
                <a:gd name="T25" fmla="*/ 14 h 64"/>
                <a:gd name="T26" fmla="*/ 244 w 258"/>
                <a:gd name="T27" fmla="*/ 12 h 64"/>
                <a:gd name="T28" fmla="*/ 247 w 258"/>
                <a:gd name="T29" fmla="*/ 8 h 64"/>
                <a:gd name="T30" fmla="*/ 251 w 258"/>
                <a:gd name="T31" fmla="*/ 7 h 64"/>
                <a:gd name="T32" fmla="*/ 252 w 258"/>
                <a:gd name="T33" fmla="*/ 5 h 64"/>
                <a:gd name="T34" fmla="*/ 254 w 258"/>
                <a:gd name="T35" fmla="*/ 3 h 64"/>
                <a:gd name="T36" fmla="*/ 256 w 258"/>
                <a:gd name="T37" fmla="*/ 2 h 64"/>
                <a:gd name="T38" fmla="*/ 258 w 258"/>
                <a:gd name="T39" fmla="*/ 2 h 64"/>
                <a:gd name="T40" fmla="*/ 258 w 258"/>
                <a:gd name="T41" fmla="*/ 0 h 64"/>
                <a:gd name="T42" fmla="*/ 258 w 258"/>
                <a:gd name="T4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8" h="64">
                  <a:moveTo>
                    <a:pt x="0" y="62"/>
                  </a:moveTo>
                  <a:lnTo>
                    <a:pt x="5" y="62"/>
                  </a:lnTo>
                  <a:lnTo>
                    <a:pt x="17" y="62"/>
                  </a:lnTo>
                  <a:lnTo>
                    <a:pt x="36" y="64"/>
                  </a:lnTo>
                  <a:lnTo>
                    <a:pt x="60" y="62"/>
                  </a:lnTo>
                  <a:lnTo>
                    <a:pt x="88" y="60"/>
                  </a:lnTo>
                  <a:lnTo>
                    <a:pt x="119" y="57"/>
                  </a:lnTo>
                  <a:lnTo>
                    <a:pt x="150" y="52"/>
                  </a:lnTo>
                  <a:lnTo>
                    <a:pt x="181" y="43"/>
                  </a:lnTo>
                  <a:lnTo>
                    <a:pt x="211" y="33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40" y="14"/>
                  </a:lnTo>
                  <a:lnTo>
                    <a:pt x="244" y="12"/>
                  </a:lnTo>
                  <a:lnTo>
                    <a:pt x="247" y="8"/>
                  </a:lnTo>
                  <a:lnTo>
                    <a:pt x="251" y="7"/>
                  </a:lnTo>
                  <a:lnTo>
                    <a:pt x="252" y="5"/>
                  </a:lnTo>
                  <a:lnTo>
                    <a:pt x="254" y="3"/>
                  </a:lnTo>
                  <a:lnTo>
                    <a:pt x="256" y="2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2" name="Freeform 262">
              <a:extLst>
                <a:ext uri="{FF2B5EF4-FFF2-40B4-BE49-F238E27FC236}">
                  <a16:creationId xmlns:a16="http://schemas.microsoft.com/office/drawing/2014/main" id="{C49CF572-82B1-7FC0-389C-DDBF6537B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716"/>
              <a:ext cx="177" cy="74"/>
            </a:xfrm>
            <a:custGeom>
              <a:avLst/>
              <a:gdLst>
                <a:gd name="T0" fmla="*/ 0 w 354"/>
                <a:gd name="T1" fmla="*/ 149 h 149"/>
                <a:gd name="T2" fmla="*/ 8 w 354"/>
                <a:gd name="T3" fmla="*/ 145 h 149"/>
                <a:gd name="T4" fmla="*/ 31 w 354"/>
                <a:gd name="T5" fmla="*/ 137 h 149"/>
                <a:gd name="T6" fmla="*/ 64 w 354"/>
                <a:gd name="T7" fmla="*/ 125 h 149"/>
                <a:gd name="T8" fmla="*/ 107 w 354"/>
                <a:gd name="T9" fmla="*/ 107 h 149"/>
                <a:gd name="T10" fmla="*/ 154 w 354"/>
                <a:gd name="T11" fmla="*/ 90 h 149"/>
                <a:gd name="T12" fmla="*/ 202 w 354"/>
                <a:gd name="T13" fmla="*/ 69 h 149"/>
                <a:gd name="T14" fmla="*/ 250 w 354"/>
                <a:gd name="T15" fmla="*/ 50 h 149"/>
                <a:gd name="T16" fmla="*/ 294 w 354"/>
                <a:gd name="T17" fmla="*/ 31 h 149"/>
                <a:gd name="T18" fmla="*/ 328 w 354"/>
                <a:gd name="T19" fmla="*/ 14 h 149"/>
                <a:gd name="T20" fmla="*/ 354 w 354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4" h="149">
                  <a:moveTo>
                    <a:pt x="0" y="149"/>
                  </a:moveTo>
                  <a:lnTo>
                    <a:pt x="8" y="145"/>
                  </a:lnTo>
                  <a:lnTo>
                    <a:pt x="31" y="137"/>
                  </a:lnTo>
                  <a:lnTo>
                    <a:pt x="64" y="125"/>
                  </a:lnTo>
                  <a:lnTo>
                    <a:pt x="107" y="107"/>
                  </a:lnTo>
                  <a:lnTo>
                    <a:pt x="154" y="90"/>
                  </a:lnTo>
                  <a:lnTo>
                    <a:pt x="202" y="69"/>
                  </a:lnTo>
                  <a:lnTo>
                    <a:pt x="250" y="50"/>
                  </a:lnTo>
                  <a:lnTo>
                    <a:pt x="294" y="31"/>
                  </a:lnTo>
                  <a:lnTo>
                    <a:pt x="328" y="14"/>
                  </a:lnTo>
                  <a:lnTo>
                    <a:pt x="35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3" name="Freeform 263">
              <a:extLst>
                <a:ext uri="{FF2B5EF4-FFF2-40B4-BE49-F238E27FC236}">
                  <a16:creationId xmlns:a16="http://schemas.microsoft.com/office/drawing/2014/main" id="{90CE7418-8B92-A6EA-87D3-CB3EB524E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641"/>
              <a:ext cx="96" cy="48"/>
            </a:xfrm>
            <a:custGeom>
              <a:avLst/>
              <a:gdLst>
                <a:gd name="T0" fmla="*/ 0 w 194"/>
                <a:gd name="T1" fmla="*/ 97 h 97"/>
                <a:gd name="T2" fmla="*/ 5 w 194"/>
                <a:gd name="T3" fmla="*/ 93 h 97"/>
                <a:gd name="T4" fmla="*/ 17 w 194"/>
                <a:gd name="T5" fmla="*/ 86 h 97"/>
                <a:gd name="T6" fmla="*/ 36 w 194"/>
                <a:gd name="T7" fmla="*/ 76 h 97"/>
                <a:gd name="T8" fmla="*/ 59 w 194"/>
                <a:gd name="T9" fmla="*/ 62 h 97"/>
                <a:gd name="T10" fmla="*/ 85 w 194"/>
                <a:gd name="T11" fmla="*/ 48 h 97"/>
                <a:gd name="T12" fmla="*/ 112 w 194"/>
                <a:gd name="T13" fmla="*/ 35 h 97"/>
                <a:gd name="T14" fmla="*/ 138 w 194"/>
                <a:gd name="T15" fmla="*/ 21 h 97"/>
                <a:gd name="T16" fmla="*/ 161 w 194"/>
                <a:gd name="T17" fmla="*/ 10 h 97"/>
                <a:gd name="T18" fmla="*/ 182 w 194"/>
                <a:gd name="T19" fmla="*/ 3 h 97"/>
                <a:gd name="T20" fmla="*/ 194 w 1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97">
                  <a:moveTo>
                    <a:pt x="0" y="97"/>
                  </a:moveTo>
                  <a:lnTo>
                    <a:pt x="5" y="93"/>
                  </a:lnTo>
                  <a:lnTo>
                    <a:pt x="17" y="86"/>
                  </a:lnTo>
                  <a:lnTo>
                    <a:pt x="36" y="76"/>
                  </a:lnTo>
                  <a:lnTo>
                    <a:pt x="59" y="62"/>
                  </a:lnTo>
                  <a:lnTo>
                    <a:pt x="85" y="48"/>
                  </a:lnTo>
                  <a:lnTo>
                    <a:pt x="112" y="35"/>
                  </a:lnTo>
                  <a:lnTo>
                    <a:pt x="138" y="21"/>
                  </a:lnTo>
                  <a:lnTo>
                    <a:pt x="161" y="10"/>
                  </a:lnTo>
                  <a:lnTo>
                    <a:pt x="182" y="3"/>
                  </a:lnTo>
                  <a:lnTo>
                    <a:pt x="19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4" name="Freeform 264">
              <a:extLst>
                <a:ext uri="{FF2B5EF4-FFF2-40B4-BE49-F238E27FC236}">
                  <a16:creationId xmlns:a16="http://schemas.microsoft.com/office/drawing/2014/main" id="{707AB6C6-7C34-8A4F-CE9E-BA16A5F07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708"/>
              <a:ext cx="270" cy="139"/>
            </a:xfrm>
            <a:custGeom>
              <a:avLst/>
              <a:gdLst>
                <a:gd name="T0" fmla="*/ 539 w 539"/>
                <a:gd name="T1" fmla="*/ 0 h 276"/>
                <a:gd name="T2" fmla="*/ 529 w 539"/>
                <a:gd name="T3" fmla="*/ 8 h 276"/>
                <a:gd name="T4" fmla="*/ 501 w 539"/>
                <a:gd name="T5" fmla="*/ 31 h 276"/>
                <a:gd name="T6" fmla="*/ 458 w 539"/>
                <a:gd name="T7" fmla="*/ 62 h 276"/>
                <a:gd name="T8" fmla="*/ 401 w 539"/>
                <a:gd name="T9" fmla="*/ 100 h 276"/>
                <a:gd name="T10" fmla="*/ 337 w 539"/>
                <a:gd name="T11" fmla="*/ 141 h 276"/>
                <a:gd name="T12" fmla="*/ 268 w 539"/>
                <a:gd name="T13" fmla="*/ 183 h 276"/>
                <a:gd name="T14" fmla="*/ 197 w 539"/>
                <a:gd name="T15" fmla="*/ 221 h 276"/>
                <a:gd name="T16" fmla="*/ 126 w 539"/>
                <a:gd name="T17" fmla="*/ 252 h 276"/>
                <a:gd name="T18" fmla="*/ 59 w 539"/>
                <a:gd name="T19" fmla="*/ 271 h 276"/>
                <a:gd name="T20" fmla="*/ 0 w 539"/>
                <a:gd name="T21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9" h="276">
                  <a:moveTo>
                    <a:pt x="539" y="0"/>
                  </a:moveTo>
                  <a:lnTo>
                    <a:pt x="529" y="8"/>
                  </a:lnTo>
                  <a:lnTo>
                    <a:pt x="501" y="31"/>
                  </a:lnTo>
                  <a:lnTo>
                    <a:pt x="458" y="62"/>
                  </a:lnTo>
                  <a:lnTo>
                    <a:pt x="401" y="100"/>
                  </a:lnTo>
                  <a:lnTo>
                    <a:pt x="337" y="141"/>
                  </a:lnTo>
                  <a:lnTo>
                    <a:pt x="268" y="183"/>
                  </a:lnTo>
                  <a:lnTo>
                    <a:pt x="197" y="221"/>
                  </a:lnTo>
                  <a:lnTo>
                    <a:pt x="126" y="252"/>
                  </a:lnTo>
                  <a:lnTo>
                    <a:pt x="59" y="271"/>
                  </a:lnTo>
                  <a:lnTo>
                    <a:pt x="0" y="27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5" name="Freeform 265">
              <a:extLst>
                <a:ext uri="{FF2B5EF4-FFF2-40B4-BE49-F238E27FC236}">
                  <a16:creationId xmlns:a16="http://schemas.microsoft.com/office/drawing/2014/main" id="{9EF1C28C-9CAB-8444-3D90-77624F3FB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2644"/>
              <a:ext cx="86" cy="64"/>
            </a:xfrm>
            <a:custGeom>
              <a:avLst/>
              <a:gdLst>
                <a:gd name="T0" fmla="*/ 0 w 173"/>
                <a:gd name="T1" fmla="*/ 128 h 128"/>
                <a:gd name="T2" fmla="*/ 0 w 173"/>
                <a:gd name="T3" fmla="*/ 128 h 128"/>
                <a:gd name="T4" fmla="*/ 4 w 173"/>
                <a:gd name="T5" fmla="*/ 128 h 128"/>
                <a:gd name="T6" fmla="*/ 7 w 173"/>
                <a:gd name="T7" fmla="*/ 126 h 128"/>
                <a:gd name="T8" fmla="*/ 12 w 173"/>
                <a:gd name="T9" fmla="*/ 126 h 128"/>
                <a:gd name="T10" fmla="*/ 19 w 173"/>
                <a:gd name="T11" fmla="*/ 124 h 128"/>
                <a:gd name="T12" fmla="*/ 26 w 173"/>
                <a:gd name="T13" fmla="*/ 121 h 128"/>
                <a:gd name="T14" fmla="*/ 35 w 173"/>
                <a:gd name="T15" fmla="*/ 117 h 128"/>
                <a:gd name="T16" fmla="*/ 45 w 173"/>
                <a:gd name="T17" fmla="*/ 114 h 128"/>
                <a:gd name="T18" fmla="*/ 56 w 173"/>
                <a:gd name="T19" fmla="*/ 110 h 128"/>
                <a:gd name="T20" fmla="*/ 68 w 173"/>
                <a:gd name="T21" fmla="*/ 105 h 128"/>
                <a:gd name="T22" fmla="*/ 68 w 173"/>
                <a:gd name="T23" fmla="*/ 105 h 128"/>
                <a:gd name="T24" fmla="*/ 78 w 173"/>
                <a:gd name="T25" fmla="*/ 100 h 128"/>
                <a:gd name="T26" fmla="*/ 89 w 173"/>
                <a:gd name="T27" fmla="*/ 91 h 128"/>
                <a:gd name="T28" fmla="*/ 99 w 173"/>
                <a:gd name="T29" fmla="*/ 81 h 128"/>
                <a:gd name="T30" fmla="*/ 109 w 173"/>
                <a:gd name="T31" fmla="*/ 69 h 128"/>
                <a:gd name="T32" fmla="*/ 118 w 173"/>
                <a:gd name="T33" fmla="*/ 57 h 128"/>
                <a:gd name="T34" fmla="*/ 128 w 173"/>
                <a:gd name="T35" fmla="*/ 45 h 128"/>
                <a:gd name="T36" fmla="*/ 139 w 173"/>
                <a:gd name="T37" fmla="*/ 31 h 128"/>
                <a:gd name="T38" fmla="*/ 149 w 173"/>
                <a:gd name="T39" fmla="*/ 19 h 128"/>
                <a:gd name="T40" fmla="*/ 161 w 173"/>
                <a:gd name="T41" fmla="*/ 9 h 128"/>
                <a:gd name="T42" fmla="*/ 173 w 173"/>
                <a:gd name="T4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3" h="128">
                  <a:moveTo>
                    <a:pt x="0" y="128"/>
                  </a:moveTo>
                  <a:lnTo>
                    <a:pt x="0" y="128"/>
                  </a:lnTo>
                  <a:lnTo>
                    <a:pt x="4" y="128"/>
                  </a:lnTo>
                  <a:lnTo>
                    <a:pt x="7" y="126"/>
                  </a:lnTo>
                  <a:lnTo>
                    <a:pt x="12" y="126"/>
                  </a:lnTo>
                  <a:lnTo>
                    <a:pt x="19" y="124"/>
                  </a:lnTo>
                  <a:lnTo>
                    <a:pt x="26" y="121"/>
                  </a:lnTo>
                  <a:lnTo>
                    <a:pt x="35" y="117"/>
                  </a:lnTo>
                  <a:lnTo>
                    <a:pt x="45" y="114"/>
                  </a:lnTo>
                  <a:lnTo>
                    <a:pt x="56" y="110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78" y="100"/>
                  </a:lnTo>
                  <a:lnTo>
                    <a:pt x="89" y="91"/>
                  </a:lnTo>
                  <a:lnTo>
                    <a:pt x="99" y="81"/>
                  </a:lnTo>
                  <a:lnTo>
                    <a:pt x="109" y="69"/>
                  </a:lnTo>
                  <a:lnTo>
                    <a:pt x="118" y="57"/>
                  </a:lnTo>
                  <a:lnTo>
                    <a:pt x="128" y="45"/>
                  </a:lnTo>
                  <a:lnTo>
                    <a:pt x="139" y="31"/>
                  </a:lnTo>
                  <a:lnTo>
                    <a:pt x="149" y="19"/>
                  </a:lnTo>
                  <a:lnTo>
                    <a:pt x="161" y="9"/>
                  </a:lnTo>
                  <a:lnTo>
                    <a:pt x="173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6" name="Freeform 266">
              <a:extLst>
                <a:ext uri="{FF2B5EF4-FFF2-40B4-BE49-F238E27FC236}">
                  <a16:creationId xmlns:a16="http://schemas.microsoft.com/office/drawing/2014/main" id="{F4A40344-8AF4-FB06-8136-1160BBEC7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587"/>
              <a:ext cx="10" cy="12"/>
            </a:xfrm>
            <a:custGeom>
              <a:avLst/>
              <a:gdLst>
                <a:gd name="T0" fmla="*/ 0 w 21"/>
                <a:gd name="T1" fmla="*/ 24 h 24"/>
                <a:gd name="T2" fmla="*/ 0 w 21"/>
                <a:gd name="T3" fmla="*/ 24 h 24"/>
                <a:gd name="T4" fmla="*/ 0 w 21"/>
                <a:gd name="T5" fmla="*/ 23 h 24"/>
                <a:gd name="T6" fmla="*/ 2 w 21"/>
                <a:gd name="T7" fmla="*/ 19 h 24"/>
                <a:gd name="T8" fmla="*/ 2 w 21"/>
                <a:gd name="T9" fmla="*/ 16 h 24"/>
                <a:gd name="T10" fmla="*/ 4 w 21"/>
                <a:gd name="T11" fmla="*/ 12 h 24"/>
                <a:gd name="T12" fmla="*/ 7 w 21"/>
                <a:gd name="T13" fmla="*/ 9 h 24"/>
                <a:gd name="T14" fmla="*/ 9 w 21"/>
                <a:gd name="T15" fmla="*/ 5 h 24"/>
                <a:gd name="T16" fmla="*/ 13 w 21"/>
                <a:gd name="T17" fmla="*/ 2 h 24"/>
                <a:gd name="T18" fmla="*/ 16 w 21"/>
                <a:gd name="T19" fmla="*/ 0 h 24"/>
                <a:gd name="T20" fmla="*/ 21 w 21"/>
                <a:gd name="T21" fmla="*/ 0 h 24"/>
                <a:gd name="T22" fmla="*/ 0 w 21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4">
                  <a:moveTo>
                    <a:pt x="0" y="24"/>
                  </a:moveTo>
                  <a:lnTo>
                    <a:pt x="0" y="24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7" y="9"/>
                  </a:lnTo>
                  <a:lnTo>
                    <a:pt x="9" y="5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7" name="Freeform 267">
              <a:extLst>
                <a:ext uri="{FF2B5EF4-FFF2-40B4-BE49-F238E27FC236}">
                  <a16:creationId xmlns:a16="http://schemas.microsoft.com/office/drawing/2014/main" id="{5F738C19-15AD-B827-9015-3BA90E875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587"/>
              <a:ext cx="10" cy="12"/>
            </a:xfrm>
            <a:custGeom>
              <a:avLst/>
              <a:gdLst>
                <a:gd name="T0" fmla="*/ 0 w 21"/>
                <a:gd name="T1" fmla="*/ 24 h 24"/>
                <a:gd name="T2" fmla="*/ 0 w 21"/>
                <a:gd name="T3" fmla="*/ 24 h 24"/>
                <a:gd name="T4" fmla="*/ 0 w 21"/>
                <a:gd name="T5" fmla="*/ 23 h 24"/>
                <a:gd name="T6" fmla="*/ 2 w 21"/>
                <a:gd name="T7" fmla="*/ 19 h 24"/>
                <a:gd name="T8" fmla="*/ 2 w 21"/>
                <a:gd name="T9" fmla="*/ 16 h 24"/>
                <a:gd name="T10" fmla="*/ 4 w 21"/>
                <a:gd name="T11" fmla="*/ 12 h 24"/>
                <a:gd name="T12" fmla="*/ 7 w 21"/>
                <a:gd name="T13" fmla="*/ 9 h 24"/>
                <a:gd name="T14" fmla="*/ 9 w 21"/>
                <a:gd name="T15" fmla="*/ 5 h 24"/>
                <a:gd name="T16" fmla="*/ 13 w 21"/>
                <a:gd name="T17" fmla="*/ 2 h 24"/>
                <a:gd name="T18" fmla="*/ 16 w 21"/>
                <a:gd name="T19" fmla="*/ 0 h 24"/>
                <a:gd name="T20" fmla="*/ 21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0" y="24"/>
                  </a:moveTo>
                  <a:lnTo>
                    <a:pt x="0" y="24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7" y="9"/>
                  </a:lnTo>
                  <a:lnTo>
                    <a:pt x="9" y="5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21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8" name="Freeform 268">
              <a:extLst>
                <a:ext uri="{FF2B5EF4-FFF2-40B4-BE49-F238E27FC236}">
                  <a16:creationId xmlns:a16="http://schemas.microsoft.com/office/drawing/2014/main" id="{452CAB19-B6E9-9A13-5890-18C20EDEF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684"/>
              <a:ext cx="14" cy="64"/>
            </a:xfrm>
            <a:custGeom>
              <a:avLst/>
              <a:gdLst>
                <a:gd name="T0" fmla="*/ 30 w 30"/>
                <a:gd name="T1" fmla="*/ 0 h 128"/>
                <a:gd name="T2" fmla="*/ 28 w 30"/>
                <a:gd name="T3" fmla="*/ 2 h 128"/>
                <a:gd name="T4" fmla="*/ 23 w 30"/>
                <a:gd name="T5" fmla="*/ 7 h 128"/>
                <a:gd name="T6" fmla="*/ 18 w 30"/>
                <a:gd name="T7" fmla="*/ 14 h 128"/>
                <a:gd name="T8" fmla="*/ 11 w 30"/>
                <a:gd name="T9" fmla="*/ 23 h 128"/>
                <a:gd name="T10" fmla="*/ 5 w 30"/>
                <a:gd name="T11" fmla="*/ 35 h 128"/>
                <a:gd name="T12" fmla="*/ 2 w 30"/>
                <a:gd name="T13" fmla="*/ 49 h 128"/>
                <a:gd name="T14" fmla="*/ 0 w 30"/>
                <a:gd name="T15" fmla="*/ 66 h 128"/>
                <a:gd name="T16" fmla="*/ 4 w 30"/>
                <a:gd name="T17" fmla="*/ 85 h 128"/>
                <a:gd name="T18" fmla="*/ 11 w 30"/>
                <a:gd name="T19" fmla="*/ 106 h 128"/>
                <a:gd name="T20" fmla="*/ 26 w 30"/>
                <a:gd name="T21" fmla="*/ 128 h 128"/>
                <a:gd name="T22" fmla="*/ 30 w 30"/>
                <a:gd name="T2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128">
                  <a:moveTo>
                    <a:pt x="30" y="0"/>
                  </a:moveTo>
                  <a:lnTo>
                    <a:pt x="28" y="2"/>
                  </a:lnTo>
                  <a:lnTo>
                    <a:pt x="23" y="7"/>
                  </a:lnTo>
                  <a:lnTo>
                    <a:pt x="18" y="14"/>
                  </a:lnTo>
                  <a:lnTo>
                    <a:pt x="11" y="23"/>
                  </a:lnTo>
                  <a:lnTo>
                    <a:pt x="5" y="35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4" y="85"/>
                  </a:lnTo>
                  <a:lnTo>
                    <a:pt x="11" y="106"/>
                  </a:lnTo>
                  <a:lnTo>
                    <a:pt x="26" y="12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9" name="Freeform 269">
              <a:extLst>
                <a:ext uri="{FF2B5EF4-FFF2-40B4-BE49-F238E27FC236}">
                  <a16:creationId xmlns:a16="http://schemas.microsoft.com/office/drawing/2014/main" id="{5C442D44-30A5-54AB-6402-615309924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684"/>
              <a:ext cx="14" cy="64"/>
            </a:xfrm>
            <a:custGeom>
              <a:avLst/>
              <a:gdLst>
                <a:gd name="T0" fmla="*/ 30 w 30"/>
                <a:gd name="T1" fmla="*/ 0 h 128"/>
                <a:gd name="T2" fmla="*/ 28 w 30"/>
                <a:gd name="T3" fmla="*/ 2 h 128"/>
                <a:gd name="T4" fmla="*/ 23 w 30"/>
                <a:gd name="T5" fmla="*/ 7 h 128"/>
                <a:gd name="T6" fmla="*/ 18 w 30"/>
                <a:gd name="T7" fmla="*/ 14 h 128"/>
                <a:gd name="T8" fmla="*/ 11 w 30"/>
                <a:gd name="T9" fmla="*/ 23 h 128"/>
                <a:gd name="T10" fmla="*/ 5 w 30"/>
                <a:gd name="T11" fmla="*/ 35 h 128"/>
                <a:gd name="T12" fmla="*/ 2 w 30"/>
                <a:gd name="T13" fmla="*/ 49 h 128"/>
                <a:gd name="T14" fmla="*/ 0 w 30"/>
                <a:gd name="T15" fmla="*/ 66 h 128"/>
                <a:gd name="T16" fmla="*/ 4 w 30"/>
                <a:gd name="T17" fmla="*/ 85 h 128"/>
                <a:gd name="T18" fmla="*/ 11 w 30"/>
                <a:gd name="T19" fmla="*/ 106 h 128"/>
                <a:gd name="T20" fmla="*/ 26 w 30"/>
                <a:gd name="T21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28">
                  <a:moveTo>
                    <a:pt x="30" y="0"/>
                  </a:moveTo>
                  <a:lnTo>
                    <a:pt x="28" y="2"/>
                  </a:lnTo>
                  <a:lnTo>
                    <a:pt x="23" y="7"/>
                  </a:lnTo>
                  <a:lnTo>
                    <a:pt x="18" y="14"/>
                  </a:lnTo>
                  <a:lnTo>
                    <a:pt x="11" y="23"/>
                  </a:lnTo>
                  <a:lnTo>
                    <a:pt x="5" y="35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4" y="85"/>
                  </a:lnTo>
                  <a:lnTo>
                    <a:pt x="11" y="106"/>
                  </a:lnTo>
                  <a:lnTo>
                    <a:pt x="26" y="12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0" name="Freeform 270">
              <a:extLst>
                <a:ext uri="{FF2B5EF4-FFF2-40B4-BE49-F238E27FC236}">
                  <a16:creationId xmlns:a16="http://schemas.microsoft.com/office/drawing/2014/main" id="{06660ED2-FBE0-937D-6245-014B1203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711"/>
              <a:ext cx="29" cy="26"/>
            </a:xfrm>
            <a:custGeom>
              <a:avLst/>
              <a:gdLst>
                <a:gd name="T0" fmla="*/ 57 w 57"/>
                <a:gd name="T1" fmla="*/ 0 h 52"/>
                <a:gd name="T2" fmla="*/ 55 w 57"/>
                <a:gd name="T3" fmla="*/ 0 h 52"/>
                <a:gd name="T4" fmla="*/ 52 w 57"/>
                <a:gd name="T5" fmla="*/ 3 h 52"/>
                <a:gd name="T6" fmla="*/ 49 w 57"/>
                <a:gd name="T7" fmla="*/ 9 h 52"/>
                <a:gd name="T8" fmla="*/ 42 w 57"/>
                <a:gd name="T9" fmla="*/ 15 h 52"/>
                <a:gd name="T10" fmla="*/ 35 w 57"/>
                <a:gd name="T11" fmla="*/ 22 h 52"/>
                <a:gd name="T12" fmla="*/ 28 w 57"/>
                <a:gd name="T13" fmla="*/ 29 h 52"/>
                <a:gd name="T14" fmla="*/ 21 w 57"/>
                <a:gd name="T15" fmla="*/ 36 h 52"/>
                <a:gd name="T16" fmla="*/ 14 w 57"/>
                <a:gd name="T17" fmla="*/ 43 h 52"/>
                <a:gd name="T18" fmla="*/ 7 w 57"/>
                <a:gd name="T19" fmla="*/ 48 h 52"/>
                <a:gd name="T20" fmla="*/ 0 w 57"/>
                <a:gd name="T21" fmla="*/ 52 h 52"/>
                <a:gd name="T22" fmla="*/ 57 w 57"/>
                <a:gd name="T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52">
                  <a:moveTo>
                    <a:pt x="57" y="0"/>
                  </a:moveTo>
                  <a:lnTo>
                    <a:pt x="55" y="0"/>
                  </a:lnTo>
                  <a:lnTo>
                    <a:pt x="52" y="3"/>
                  </a:lnTo>
                  <a:lnTo>
                    <a:pt x="49" y="9"/>
                  </a:lnTo>
                  <a:lnTo>
                    <a:pt x="42" y="15"/>
                  </a:lnTo>
                  <a:lnTo>
                    <a:pt x="35" y="22"/>
                  </a:lnTo>
                  <a:lnTo>
                    <a:pt x="28" y="29"/>
                  </a:lnTo>
                  <a:lnTo>
                    <a:pt x="21" y="36"/>
                  </a:lnTo>
                  <a:lnTo>
                    <a:pt x="14" y="43"/>
                  </a:lnTo>
                  <a:lnTo>
                    <a:pt x="7" y="48"/>
                  </a:lnTo>
                  <a:lnTo>
                    <a:pt x="0" y="5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1" name="Freeform 271">
              <a:extLst>
                <a:ext uri="{FF2B5EF4-FFF2-40B4-BE49-F238E27FC236}">
                  <a16:creationId xmlns:a16="http://schemas.microsoft.com/office/drawing/2014/main" id="{4F7F366E-DB52-B661-D70C-1AC85B9D7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711"/>
              <a:ext cx="29" cy="26"/>
            </a:xfrm>
            <a:custGeom>
              <a:avLst/>
              <a:gdLst>
                <a:gd name="T0" fmla="*/ 57 w 57"/>
                <a:gd name="T1" fmla="*/ 0 h 52"/>
                <a:gd name="T2" fmla="*/ 55 w 57"/>
                <a:gd name="T3" fmla="*/ 0 h 52"/>
                <a:gd name="T4" fmla="*/ 52 w 57"/>
                <a:gd name="T5" fmla="*/ 3 h 52"/>
                <a:gd name="T6" fmla="*/ 49 w 57"/>
                <a:gd name="T7" fmla="*/ 9 h 52"/>
                <a:gd name="T8" fmla="*/ 42 w 57"/>
                <a:gd name="T9" fmla="*/ 15 h 52"/>
                <a:gd name="T10" fmla="*/ 35 w 57"/>
                <a:gd name="T11" fmla="*/ 22 h 52"/>
                <a:gd name="T12" fmla="*/ 28 w 57"/>
                <a:gd name="T13" fmla="*/ 29 h 52"/>
                <a:gd name="T14" fmla="*/ 21 w 57"/>
                <a:gd name="T15" fmla="*/ 36 h 52"/>
                <a:gd name="T16" fmla="*/ 14 w 57"/>
                <a:gd name="T17" fmla="*/ 43 h 52"/>
                <a:gd name="T18" fmla="*/ 7 w 57"/>
                <a:gd name="T19" fmla="*/ 48 h 52"/>
                <a:gd name="T20" fmla="*/ 0 w 57"/>
                <a:gd name="T2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52">
                  <a:moveTo>
                    <a:pt x="57" y="0"/>
                  </a:moveTo>
                  <a:lnTo>
                    <a:pt x="55" y="0"/>
                  </a:lnTo>
                  <a:lnTo>
                    <a:pt x="52" y="3"/>
                  </a:lnTo>
                  <a:lnTo>
                    <a:pt x="49" y="9"/>
                  </a:lnTo>
                  <a:lnTo>
                    <a:pt x="42" y="15"/>
                  </a:lnTo>
                  <a:lnTo>
                    <a:pt x="35" y="22"/>
                  </a:lnTo>
                  <a:lnTo>
                    <a:pt x="28" y="29"/>
                  </a:lnTo>
                  <a:lnTo>
                    <a:pt x="21" y="36"/>
                  </a:lnTo>
                  <a:lnTo>
                    <a:pt x="14" y="43"/>
                  </a:lnTo>
                  <a:lnTo>
                    <a:pt x="7" y="48"/>
                  </a:lnTo>
                  <a:lnTo>
                    <a:pt x="0" y="5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2" name="Freeform 272">
              <a:extLst>
                <a:ext uri="{FF2B5EF4-FFF2-40B4-BE49-F238E27FC236}">
                  <a16:creationId xmlns:a16="http://schemas.microsoft.com/office/drawing/2014/main" id="{6F429F41-FFEE-C65C-08BB-217DC92AA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611"/>
              <a:ext cx="37" cy="38"/>
            </a:xfrm>
            <a:custGeom>
              <a:avLst/>
              <a:gdLst>
                <a:gd name="T0" fmla="*/ 74 w 74"/>
                <a:gd name="T1" fmla="*/ 0 h 76"/>
                <a:gd name="T2" fmla="*/ 72 w 74"/>
                <a:gd name="T3" fmla="*/ 1 h 76"/>
                <a:gd name="T4" fmla="*/ 69 w 74"/>
                <a:gd name="T5" fmla="*/ 6 h 76"/>
                <a:gd name="T6" fmla="*/ 64 w 74"/>
                <a:gd name="T7" fmla="*/ 13 h 76"/>
                <a:gd name="T8" fmla="*/ 58 w 74"/>
                <a:gd name="T9" fmla="*/ 24 h 76"/>
                <a:gd name="T10" fmla="*/ 50 w 74"/>
                <a:gd name="T11" fmla="*/ 34 h 76"/>
                <a:gd name="T12" fmla="*/ 41 w 74"/>
                <a:gd name="T13" fmla="*/ 46 h 76"/>
                <a:gd name="T14" fmla="*/ 31 w 74"/>
                <a:gd name="T15" fmla="*/ 57 h 76"/>
                <a:gd name="T16" fmla="*/ 20 w 74"/>
                <a:gd name="T17" fmla="*/ 65 h 76"/>
                <a:gd name="T18" fmla="*/ 10 w 74"/>
                <a:gd name="T19" fmla="*/ 72 h 76"/>
                <a:gd name="T20" fmla="*/ 0 w 74"/>
                <a:gd name="T21" fmla="*/ 76 h 76"/>
                <a:gd name="T22" fmla="*/ 74 w 74"/>
                <a:gd name="T2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76">
                  <a:moveTo>
                    <a:pt x="74" y="0"/>
                  </a:moveTo>
                  <a:lnTo>
                    <a:pt x="72" y="1"/>
                  </a:lnTo>
                  <a:lnTo>
                    <a:pt x="69" y="6"/>
                  </a:lnTo>
                  <a:lnTo>
                    <a:pt x="64" y="13"/>
                  </a:lnTo>
                  <a:lnTo>
                    <a:pt x="58" y="24"/>
                  </a:lnTo>
                  <a:lnTo>
                    <a:pt x="50" y="34"/>
                  </a:lnTo>
                  <a:lnTo>
                    <a:pt x="41" y="46"/>
                  </a:lnTo>
                  <a:lnTo>
                    <a:pt x="31" y="57"/>
                  </a:lnTo>
                  <a:lnTo>
                    <a:pt x="20" y="65"/>
                  </a:lnTo>
                  <a:lnTo>
                    <a:pt x="10" y="72"/>
                  </a:lnTo>
                  <a:lnTo>
                    <a:pt x="0" y="7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3" name="Freeform 273">
              <a:extLst>
                <a:ext uri="{FF2B5EF4-FFF2-40B4-BE49-F238E27FC236}">
                  <a16:creationId xmlns:a16="http://schemas.microsoft.com/office/drawing/2014/main" id="{3DA1BBE6-3CA2-8A23-5A7D-A90EBEF63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611"/>
              <a:ext cx="37" cy="38"/>
            </a:xfrm>
            <a:custGeom>
              <a:avLst/>
              <a:gdLst>
                <a:gd name="T0" fmla="*/ 74 w 74"/>
                <a:gd name="T1" fmla="*/ 0 h 76"/>
                <a:gd name="T2" fmla="*/ 72 w 74"/>
                <a:gd name="T3" fmla="*/ 1 h 76"/>
                <a:gd name="T4" fmla="*/ 69 w 74"/>
                <a:gd name="T5" fmla="*/ 6 h 76"/>
                <a:gd name="T6" fmla="*/ 64 w 74"/>
                <a:gd name="T7" fmla="*/ 13 h 76"/>
                <a:gd name="T8" fmla="*/ 58 w 74"/>
                <a:gd name="T9" fmla="*/ 24 h 76"/>
                <a:gd name="T10" fmla="*/ 50 w 74"/>
                <a:gd name="T11" fmla="*/ 34 h 76"/>
                <a:gd name="T12" fmla="*/ 41 w 74"/>
                <a:gd name="T13" fmla="*/ 46 h 76"/>
                <a:gd name="T14" fmla="*/ 31 w 74"/>
                <a:gd name="T15" fmla="*/ 57 h 76"/>
                <a:gd name="T16" fmla="*/ 20 w 74"/>
                <a:gd name="T17" fmla="*/ 65 h 76"/>
                <a:gd name="T18" fmla="*/ 10 w 74"/>
                <a:gd name="T19" fmla="*/ 72 h 76"/>
                <a:gd name="T20" fmla="*/ 0 w 74"/>
                <a:gd name="T2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76">
                  <a:moveTo>
                    <a:pt x="74" y="0"/>
                  </a:moveTo>
                  <a:lnTo>
                    <a:pt x="72" y="1"/>
                  </a:lnTo>
                  <a:lnTo>
                    <a:pt x="69" y="6"/>
                  </a:lnTo>
                  <a:lnTo>
                    <a:pt x="64" y="13"/>
                  </a:lnTo>
                  <a:lnTo>
                    <a:pt x="58" y="24"/>
                  </a:lnTo>
                  <a:lnTo>
                    <a:pt x="50" y="34"/>
                  </a:lnTo>
                  <a:lnTo>
                    <a:pt x="41" y="46"/>
                  </a:lnTo>
                  <a:lnTo>
                    <a:pt x="31" y="57"/>
                  </a:lnTo>
                  <a:lnTo>
                    <a:pt x="20" y="65"/>
                  </a:lnTo>
                  <a:lnTo>
                    <a:pt x="10" y="72"/>
                  </a:lnTo>
                  <a:lnTo>
                    <a:pt x="0" y="7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4" name="Freeform 274">
              <a:extLst>
                <a:ext uri="{FF2B5EF4-FFF2-40B4-BE49-F238E27FC236}">
                  <a16:creationId xmlns:a16="http://schemas.microsoft.com/office/drawing/2014/main" id="{2F4DC997-614E-0BB9-4D51-8B38E8CC5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117"/>
              <a:ext cx="450" cy="531"/>
            </a:xfrm>
            <a:custGeom>
              <a:avLst/>
              <a:gdLst>
                <a:gd name="T0" fmla="*/ 826 w 899"/>
                <a:gd name="T1" fmla="*/ 81 h 1063"/>
                <a:gd name="T2" fmla="*/ 772 w 899"/>
                <a:gd name="T3" fmla="*/ 109 h 1063"/>
                <a:gd name="T4" fmla="*/ 745 w 899"/>
                <a:gd name="T5" fmla="*/ 135 h 1063"/>
                <a:gd name="T6" fmla="*/ 681 w 899"/>
                <a:gd name="T7" fmla="*/ 164 h 1063"/>
                <a:gd name="T8" fmla="*/ 646 w 899"/>
                <a:gd name="T9" fmla="*/ 221 h 1063"/>
                <a:gd name="T10" fmla="*/ 641 w 899"/>
                <a:gd name="T11" fmla="*/ 271 h 1063"/>
                <a:gd name="T12" fmla="*/ 641 w 899"/>
                <a:gd name="T13" fmla="*/ 284 h 1063"/>
                <a:gd name="T14" fmla="*/ 620 w 899"/>
                <a:gd name="T15" fmla="*/ 303 h 1063"/>
                <a:gd name="T16" fmla="*/ 605 w 899"/>
                <a:gd name="T17" fmla="*/ 332 h 1063"/>
                <a:gd name="T18" fmla="*/ 601 w 899"/>
                <a:gd name="T19" fmla="*/ 375 h 1063"/>
                <a:gd name="T20" fmla="*/ 601 w 899"/>
                <a:gd name="T21" fmla="*/ 399 h 1063"/>
                <a:gd name="T22" fmla="*/ 565 w 899"/>
                <a:gd name="T23" fmla="*/ 425 h 1063"/>
                <a:gd name="T24" fmla="*/ 517 w 899"/>
                <a:gd name="T25" fmla="*/ 512 h 1063"/>
                <a:gd name="T26" fmla="*/ 513 w 899"/>
                <a:gd name="T27" fmla="*/ 584 h 1063"/>
                <a:gd name="T28" fmla="*/ 441 w 899"/>
                <a:gd name="T29" fmla="*/ 639 h 1063"/>
                <a:gd name="T30" fmla="*/ 382 w 899"/>
                <a:gd name="T31" fmla="*/ 679 h 1063"/>
                <a:gd name="T32" fmla="*/ 335 w 899"/>
                <a:gd name="T33" fmla="*/ 748 h 1063"/>
                <a:gd name="T34" fmla="*/ 330 w 899"/>
                <a:gd name="T35" fmla="*/ 769 h 1063"/>
                <a:gd name="T36" fmla="*/ 294 w 899"/>
                <a:gd name="T37" fmla="*/ 759 h 1063"/>
                <a:gd name="T38" fmla="*/ 235 w 899"/>
                <a:gd name="T39" fmla="*/ 769 h 1063"/>
                <a:gd name="T40" fmla="*/ 142 w 899"/>
                <a:gd name="T41" fmla="*/ 842 h 1063"/>
                <a:gd name="T42" fmla="*/ 128 w 899"/>
                <a:gd name="T43" fmla="*/ 881 h 1063"/>
                <a:gd name="T44" fmla="*/ 90 w 899"/>
                <a:gd name="T45" fmla="*/ 899 h 1063"/>
                <a:gd name="T46" fmla="*/ 12 w 899"/>
                <a:gd name="T47" fmla="*/ 975 h 1063"/>
                <a:gd name="T48" fmla="*/ 2 w 899"/>
                <a:gd name="T49" fmla="*/ 1044 h 1063"/>
                <a:gd name="T50" fmla="*/ 26 w 899"/>
                <a:gd name="T51" fmla="*/ 1052 h 1063"/>
                <a:gd name="T52" fmla="*/ 57 w 899"/>
                <a:gd name="T53" fmla="*/ 1063 h 1063"/>
                <a:gd name="T54" fmla="*/ 131 w 899"/>
                <a:gd name="T55" fmla="*/ 1047 h 1063"/>
                <a:gd name="T56" fmla="*/ 192 w 899"/>
                <a:gd name="T57" fmla="*/ 1020 h 1063"/>
                <a:gd name="T58" fmla="*/ 238 w 899"/>
                <a:gd name="T59" fmla="*/ 982 h 1063"/>
                <a:gd name="T60" fmla="*/ 249 w 899"/>
                <a:gd name="T61" fmla="*/ 968 h 1063"/>
                <a:gd name="T62" fmla="*/ 266 w 899"/>
                <a:gd name="T63" fmla="*/ 971 h 1063"/>
                <a:gd name="T64" fmla="*/ 351 w 899"/>
                <a:gd name="T65" fmla="*/ 945 h 1063"/>
                <a:gd name="T66" fmla="*/ 427 w 899"/>
                <a:gd name="T67" fmla="*/ 895 h 1063"/>
                <a:gd name="T68" fmla="*/ 458 w 899"/>
                <a:gd name="T69" fmla="*/ 854 h 1063"/>
                <a:gd name="T70" fmla="*/ 460 w 899"/>
                <a:gd name="T71" fmla="*/ 854 h 1063"/>
                <a:gd name="T72" fmla="*/ 508 w 899"/>
                <a:gd name="T73" fmla="*/ 840 h 1063"/>
                <a:gd name="T74" fmla="*/ 619 w 899"/>
                <a:gd name="T75" fmla="*/ 779 h 1063"/>
                <a:gd name="T76" fmla="*/ 709 w 899"/>
                <a:gd name="T77" fmla="*/ 702 h 1063"/>
                <a:gd name="T78" fmla="*/ 726 w 899"/>
                <a:gd name="T79" fmla="*/ 684 h 1063"/>
                <a:gd name="T80" fmla="*/ 800 w 899"/>
                <a:gd name="T81" fmla="*/ 667 h 1063"/>
                <a:gd name="T82" fmla="*/ 857 w 899"/>
                <a:gd name="T83" fmla="*/ 631 h 1063"/>
                <a:gd name="T84" fmla="*/ 868 w 899"/>
                <a:gd name="T85" fmla="*/ 579 h 1063"/>
                <a:gd name="T86" fmla="*/ 857 w 899"/>
                <a:gd name="T87" fmla="*/ 558 h 1063"/>
                <a:gd name="T88" fmla="*/ 873 w 899"/>
                <a:gd name="T89" fmla="*/ 531 h 1063"/>
                <a:gd name="T90" fmla="*/ 897 w 899"/>
                <a:gd name="T91" fmla="*/ 448 h 1063"/>
                <a:gd name="T92" fmla="*/ 888 w 899"/>
                <a:gd name="T93" fmla="*/ 373 h 1063"/>
                <a:gd name="T94" fmla="*/ 869 w 899"/>
                <a:gd name="T95" fmla="*/ 311 h 1063"/>
                <a:gd name="T96" fmla="*/ 869 w 899"/>
                <a:gd name="T97" fmla="*/ 303 h 1063"/>
                <a:gd name="T98" fmla="*/ 890 w 899"/>
                <a:gd name="T99" fmla="*/ 256 h 1063"/>
                <a:gd name="T100" fmla="*/ 897 w 899"/>
                <a:gd name="T101" fmla="*/ 166 h 1063"/>
                <a:gd name="T102" fmla="*/ 892 w 899"/>
                <a:gd name="T103" fmla="*/ 47 h 1063"/>
                <a:gd name="T104" fmla="*/ 852 w 899"/>
                <a:gd name="T105" fmla="*/ 74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9" h="1063">
                  <a:moveTo>
                    <a:pt x="852" y="74"/>
                  </a:moveTo>
                  <a:lnTo>
                    <a:pt x="850" y="74"/>
                  </a:lnTo>
                  <a:lnTo>
                    <a:pt x="845" y="76"/>
                  </a:lnTo>
                  <a:lnTo>
                    <a:pt x="836" y="78"/>
                  </a:lnTo>
                  <a:lnTo>
                    <a:pt x="826" y="81"/>
                  </a:lnTo>
                  <a:lnTo>
                    <a:pt x="814" y="87"/>
                  </a:lnTo>
                  <a:lnTo>
                    <a:pt x="802" y="90"/>
                  </a:lnTo>
                  <a:lnTo>
                    <a:pt x="791" y="97"/>
                  </a:lnTo>
                  <a:lnTo>
                    <a:pt x="781" y="102"/>
                  </a:lnTo>
                  <a:lnTo>
                    <a:pt x="772" y="109"/>
                  </a:lnTo>
                  <a:lnTo>
                    <a:pt x="767" y="118"/>
                  </a:lnTo>
                  <a:lnTo>
                    <a:pt x="767" y="118"/>
                  </a:lnTo>
                  <a:lnTo>
                    <a:pt x="762" y="125"/>
                  </a:lnTo>
                  <a:lnTo>
                    <a:pt x="755" y="130"/>
                  </a:lnTo>
                  <a:lnTo>
                    <a:pt x="745" y="135"/>
                  </a:lnTo>
                  <a:lnTo>
                    <a:pt x="734" y="138"/>
                  </a:lnTo>
                  <a:lnTo>
                    <a:pt x="721" y="142"/>
                  </a:lnTo>
                  <a:lnTo>
                    <a:pt x="707" y="147"/>
                  </a:lnTo>
                  <a:lnTo>
                    <a:pt x="695" y="154"/>
                  </a:lnTo>
                  <a:lnTo>
                    <a:pt x="681" y="164"/>
                  </a:lnTo>
                  <a:lnTo>
                    <a:pt x="669" y="176"/>
                  </a:lnTo>
                  <a:lnTo>
                    <a:pt x="657" y="192"/>
                  </a:lnTo>
                  <a:lnTo>
                    <a:pt x="657" y="192"/>
                  </a:lnTo>
                  <a:lnTo>
                    <a:pt x="650" y="207"/>
                  </a:lnTo>
                  <a:lnTo>
                    <a:pt x="646" y="221"/>
                  </a:lnTo>
                  <a:lnTo>
                    <a:pt x="643" y="233"/>
                  </a:lnTo>
                  <a:lnTo>
                    <a:pt x="641" y="245"/>
                  </a:lnTo>
                  <a:lnTo>
                    <a:pt x="639" y="256"/>
                  </a:lnTo>
                  <a:lnTo>
                    <a:pt x="639" y="265"/>
                  </a:lnTo>
                  <a:lnTo>
                    <a:pt x="641" y="271"/>
                  </a:lnTo>
                  <a:lnTo>
                    <a:pt x="641" y="278"/>
                  </a:lnTo>
                  <a:lnTo>
                    <a:pt x="643" y="282"/>
                  </a:lnTo>
                  <a:lnTo>
                    <a:pt x="643" y="282"/>
                  </a:lnTo>
                  <a:lnTo>
                    <a:pt x="643" y="282"/>
                  </a:lnTo>
                  <a:lnTo>
                    <a:pt x="641" y="284"/>
                  </a:lnTo>
                  <a:lnTo>
                    <a:pt x="639" y="285"/>
                  </a:lnTo>
                  <a:lnTo>
                    <a:pt x="636" y="287"/>
                  </a:lnTo>
                  <a:lnTo>
                    <a:pt x="631" y="292"/>
                  </a:lnTo>
                  <a:lnTo>
                    <a:pt x="626" y="296"/>
                  </a:lnTo>
                  <a:lnTo>
                    <a:pt x="620" y="303"/>
                  </a:lnTo>
                  <a:lnTo>
                    <a:pt x="617" y="309"/>
                  </a:lnTo>
                  <a:lnTo>
                    <a:pt x="612" y="316"/>
                  </a:lnTo>
                  <a:lnTo>
                    <a:pt x="608" y="323"/>
                  </a:lnTo>
                  <a:lnTo>
                    <a:pt x="605" y="332"/>
                  </a:lnTo>
                  <a:lnTo>
                    <a:pt x="605" y="332"/>
                  </a:lnTo>
                  <a:lnTo>
                    <a:pt x="603" y="341"/>
                  </a:lnTo>
                  <a:lnTo>
                    <a:pt x="603" y="349"/>
                  </a:lnTo>
                  <a:lnTo>
                    <a:pt x="601" y="358"/>
                  </a:lnTo>
                  <a:lnTo>
                    <a:pt x="601" y="366"/>
                  </a:lnTo>
                  <a:lnTo>
                    <a:pt x="601" y="375"/>
                  </a:lnTo>
                  <a:lnTo>
                    <a:pt x="601" y="382"/>
                  </a:lnTo>
                  <a:lnTo>
                    <a:pt x="601" y="389"/>
                  </a:lnTo>
                  <a:lnTo>
                    <a:pt x="601" y="394"/>
                  </a:lnTo>
                  <a:lnTo>
                    <a:pt x="601" y="398"/>
                  </a:lnTo>
                  <a:lnTo>
                    <a:pt x="601" y="399"/>
                  </a:lnTo>
                  <a:lnTo>
                    <a:pt x="601" y="399"/>
                  </a:lnTo>
                  <a:lnTo>
                    <a:pt x="598" y="401"/>
                  </a:lnTo>
                  <a:lnTo>
                    <a:pt x="591" y="406"/>
                  </a:lnTo>
                  <a:lnTo>
                    <a:pt x="579" y="413"/>
                  </a:lnTo>
                  <a:lnTo>
                    <a:pt x="565" y="425"/>
                  </a:lnTo>
                  <a:lnTo>
                    <a:pt x="551" y="439"/>
                  </a:lnTo>
                  <a:lnTo>
                    <a:pt x="537" y="455"/>
                  </a:lnTo>
                  <a:lnTo>
                    <a:pt x="525" y="472"/>
                  </a:lnTo>
                  <a:lnTo>
                    <a:pt x="518" y="491"/>
                  </a:lnTo>
                  <a:lnTo>
                    <a:pt x="517" y="512"/>
                  </a:lnTo>
                  <a:lnTo>
                    <a:pt x="520" y="532"/>
                  </a:lnTo>
                  <a:lnTo>
                    <a:pt x="520" y="532"/>
                  </a:lnTo>
                  <a:lnTo>
                    <a:pt x="525" y="553"/>
                  </a:lnTo>
                  <a:lnTo>
                    <a:pt x="522" y="570"/>
                  </a:lnTo>
                  <a:lnTo>
                    <a:pt x="513" y="584"/>
                  </a:lnTo>
                  <a:lnTo>
                    <a:pt x="501" y="596"/>
                  </a:lnTo>
                  <a:lnTo>
                    <a:pt x="486" y="607"/>
                  </a:lnTo>
                  <a:lnTo>
                    <a:pt x="470" y="617"/>
                  </a:lnTo>
                  <a:lnTo>
                    <a:pt x="454" y="627"/>
                  </a:lnTo>
                  <a:lnTo>
                    <a:pt x="441" y="639"/>
                  </a:lnTo>
                  <a:lnTo>
                    <a:pt x="430" y="653"/>
                  </a:lnTo>
                  <a:lnTo>
                    <a:pt x="425" y="667"/>
                  </a:lnTo>
                  <a:lnTo>
                    <a:pt x="425" y="667"/>
                  </a:lnTo>
                  <a:lnTo>
                    <a:pt x="401" y="671"/>
                  </a:lnTo>
                  <a:lnTo>
                    <a:pt x="382" y="679"/>
                  </a:lnTo>
                  <a:lnTo>
                    <a:pt x="366" y="691"/>
                  </a:lnTo>
                  <a:lnTo>
                    <a:pt x="356" y="705"/>
                  </a:lnTo>
                  <a:lnTo>
                    <a:pt x="346" y="719"/>
                  </a:lnTo>
                  <a:lnTo>
                    <a:pt x="340" y="735"/>
                  </a:lnTo>
                  <a:lnTo>
                    <a:pt x="335" y="748"/>
                  </a:lnTo>
                  <a:lnTo>
                    <a:pt x="333" y="759"/>
                  </a:lnTo>
                  <a:lnTo>
                    <a:pt x="332" y="766"/>
                  </a:lnTo>
                  <a:lnTo>
                    <a:pt x="332" y="769"/>
                  </a:lnTo>
                  <a:lnTo>
                    <a:pt x="332" y="769"/>
                  </a:lnTo>
                  <a:lnTo>
                    <a:pt x="330" y="769"/>
                  </a:lnTo>
                  <a:lnTo>
                    <a:pt x="326" y="767"/>
                  </a:lnTo>
                  <a:lnTo>
                    <a:pt x="321" y="764"/>
                  </a:lnTo>
                  <a:lnTo>
                    <a:pt x="314" y="762"/>
                  </a:lnTo>
                  <a:lnTo>
                    <a:pt x="306" y="760"/>
                  </a:lnTo>
                  <a:lnTo>
                    <a:pt x="294" y="759"/>
                  </a:lnTo>
                  <a:lnTo>
                    <a:pt x="282" y="759"/>
                  </a:lnTo>
                  <a:lnTo>
                    <a:pt x="268" y="759"/>
                  </a:lnTo>
                  <a:lnTo>
                    <a:pt x="250" y="762"/>
                  </a:lnTo>
                  <a:lnTo>
                    <a:pt x="235" y="769"/>
                  </a:lnTo>
                  <a:lnTo>
                    <a:pt x="235" y="769"/>
                  </a:lnTo>
                  <a:lnTo>
                    <a:pt x="205" y="783"/>
                  </a:lnTo>
                  <a:lnTo>
                    <a:pt x="183" y="798"/>
                  </a:lnTo>
                  <a:lnTo>
                    <a:pt x="164" y="812"/>
                  </a:lnTo>
                  <a:lnTo>
                    <a:pt x="150" y="828"/>
                  </a:lnTo>
                  <a:lnTo>
                    <a:pt x="142" y="842"/>
                  </a:lnTo>
                  <a:lnTo>
                    <a:pt x="135" y="855"/>
                  </a:lnTo>
                  <a:lnTo>
                    <a:pt x="131" y="866"/>
                  </a:lnTo>
                  <a:lnTo>
                    <a:pt x="128" y="874"/>
                  </a:lnTo>
                  <a:lnTo>
                    <a:pt x="128" y="880"/>
                  </a:lnTo>
                  <a:lnTo>
                    <a:pt x="128" y="881"/>
                  </a:lnTo>
                  <a:lnTo>
                    <a:pt x="128" y="881"/>
                  </a:lnTo>
                  <a:lnTo>
                    <a:pt x="124" y="883"/>
                  </a:lnTo>
                  <a:lnTo>
                    <a:pt x="116" y="885"/>
                  </a:lnTo>
                  <a:lnTo>
                    <a:pt x="104" y="890"/>
                  </a:lnTo>
                  <a:lnTo>
                    <a:pt x="90" y="899"/>
                  </a:lnTo>
                  <a:lnTo>
                    <a:pt x="72" y="909"/>
                  </a:lnTo>
                  <a:lnTo>
                    <a:pt x="55" y="921"/>
                  </a:lnTo>
                  <a:lnTo>
                    <a:pt x="38" y="937"/>
                  </a:lnTo>
                  <a:lnTo>
                    <a:pt x="24" y="954"/>
                  </a:lnTo>
                  <a:lnTo>
                    <a:pt x="12" y="975"/>
                  </a:lnTo>
                  <a:lnTo>
                    <a:pt x="3" y="999"/>
                  </a:lnTo>
                  <a:lnTo>
                    <a:pt x="3" y="999"/>
                  </a:lnTo>
                  <a:lnTo>
                    <a:pt x="0" y="1020"/>
                  </a:lnTo>
                  <a:lnTo>
                    <a:pt x="0" y="1033"/>
                  </a:lnTo>
                  <a:lnTo>
                    <a:pt x="2" y="1044"/>
                  </a:lnTo>
                  <a:lnTo>
                    <a:pt x="3" y="1049"/>
                  </a:lnTo>
                  <a:lnTo>
                    <a:pt x="8" y="1052"/>
                  </a:lnTo>
                  <a:lnTo>
                    <a:pt x="14" y="1052"/>
                  </a:lnTo>
                  <a:lnTo>
                    <a:pt x="21" y="1052"/>
                  </a:lnTo>
                  <a:lnTo>
                    <a:pt x="26" y="1052"/>
                  </a:lnTo>
                  <a:lnTo>
                    <a:pt x="33" y="1054"/>
                  </a:lnTo>
                  <a:lnTo>
                    <a:pt x="40" y="1058"/>
                  </a:lnTo>
                  <a:lnTo>
                    <a:pt x="40" y="1058"/>
                  </a:lnTo>
                  <a:lnTo>
                    <a:pt x="46" y="1061"/>
                  </a:lnTo>
                  <a:lnTo>
                    <a:pt x="57" y="1063"/>
                  </a:lnTo>
                  <a:lnTo>
                    <a:pt x="69" y="1063"/>
                  </a:lnTo>
                  <a:lnTo>
                    <a:pt x="83" y="1061"/>
                  </a:lnTo>
                  <a:lnTo>
                    <a:pt x="98" y="1058"/>
                  </a:lnTo>
                  <a:lnTo>
                    <a:pt x="114" y="1054"/>
                  </a:lnTo>
                  <a:lnTo>
                    <a:pt x="131" y="1047"/>
                  </a:lnTo>
                  <a:lnTo>
                    <a:pt x="147" y="1042"/>
                  </a:lnTo>
                  <a:lnTo>
                    <a:pt x="162" y="1035"/>
                  </a:lnTo>
                  <a:lnTo>
                    <a:pt x="178" y="1027"/>
                  </a:lnTo>
                  <a:lnTo>
                    <a:pt x="178" y="1027"/>
                  </a:lnTo>
                  <a:lnTo>
                    <a:pt x="192" y="1020"/>
                  </a:lnTo>
                  <a:lnTo>
                    <a:pt x="204" y="1011"/>
                  </a:lnTo>
                  <a:lnTo>
                    <a:pt x="214" y="1002"/>
                  </a:lnTo>
                  <a:lnTo>
                    <a:pt x="225" y="995"/>
                  </a:lnTo>
                  <a:lnTo>
                    <a:pt x="231" y="987"/>
                  </a:lnTo>
                  <a:lnTo>
                    <a:pt x="238" y="982"/>
                  </a:lnTo>
                  <a:lnTo>
                    <a:pt x="244" y="975"/>
                  </a:lnTo>
                  <a:lnTo>
                    <a:pt x="247" y="971"/>
                  </a:lnTo>
                  <a:lnTo>
                    <a:pt x="249" y="968"/>
                  </a:lnTo>
                  <a:lnTo>
                    <a:pt x="249" y="968"/>
                  </a:lnTo>
                  <a:lnTo>
                    <a:pt x="249" y="968"/>
                  </a:lnTo>
                  <a:lnTo>
                    <a:pt x="250" y="968"/>
                  </a:lnTo>
                  <a:lnTo>
                    <a:pt x="250" y="969"/>
                  </a:lnTo>
                  <a:lnTo>
                    <a:pt x="254" y="969"/>
                  </a:lnTo>
                  <a:lnTo>
                    <a:pt x="259" y="971"/>
                  </a:lnTo>
                  <a:lnTo>
                    <a:pt x="266" y="971"/>
                  </a:lnTo>
                  <a:lnTo>
                    <a:pt x="276" y="969"/>
                  </a:lnTo>
                  <a:lnTo>
                    <a:pt x="288" y="968"/>
                  </a:lnTo>
                  <a:lnTo>
                    <a:pt x="306" y="963"/>
                  </a:lnTo>
                  <a:lnTo>
                    <a:pt x="326" y="956"/>
                  </a:lnTo>
                  <a:lnTo>
                    <a:pt x="351" y="945"/>
                  </a:lnTo>
                  <a:lnTo>
                    <a:pt x="351" y="945"/>
                  </a:lnTo>
                  <a:lnTo>
                    <a:pt x="375" y="933"/>
                  </a:lnTo>
                  <a:lnTo>
                    <a:pt x="396" y="919"/>
                  </a:lnTo>
                  <a:lnTo>
                    <a:pt x="413" y="907"/>
                  </a:lnTo>
                  <a:lnTo>
                    <a:pt x="427" y="895"/>
                  </a:lnTo>
                  <a:lnTo>
                    <a:pt x="439" y="883"/>
                  </a:lnTo>
                  <a:lnTo>
                    <a:pt x="446" y="873"/>
                  </a:lnTo>
                  <a:lnTo>
                    <a:pt x="453" y="864"/>
                  </a:lnTo>
                  <a:lnTo>
                    <a:pt x="456" y="857"/>
                  </a:lnTo>
                  <a:lnTo>
                    <a:pt x="458" y="854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4"/>
                  </a:lnTo>
                  <a:lnTo>
                    <a:pt x="463" y="854"/>
                  </a:lnTo>
                  <a:lnTo>
                    <a:pt x="468" y="854"/>
                  </a:lnTo>
                  <a:lnTo>
                    <a:pt x="477" y="852"/>
                  </a:lnTo>
                  <a:lnTo>
                    <a:pt x="491" y="847"/>
                  </a:lnTo>
                  <a:lnTo>
                    <a:pt x="508" y="840"/>
                  </a:lnTo>
                  <a:lnTo>
                    <a:pt x="530" y="828"/>
                  </a:lnTo>
                  <a:lnTo>
                    <a:pt x="560" y="814"/>
                  </a:lnTo>
                  <a:lnTo>
                    <a:pt x="560" y="814"/>
                  </a:lnTo>
                  <a:lnTo>
                    <a:pt x="591" y="797"/>
                  </a:lnTo>
                  <a:lnTo>
                    <a:pt x="619" y="779"/>
                  </a:lnTo>
                  <a:lnTo>
                    <a:pt x="643" y="760"/>
                  </a:lnTo>
                  <a:lnTo>
                    <a:pt x="664" y="745"/>
                  </a:lnTo>
                  <a:lnTo>
                    <a:pt x="683" y="728"/>
                  </a:lnTo>
                  <a:lnTo>
                    <a:pt x="696" y="714"/>
                  </a:lnTo>
                  <a:lnTo>
                    <a:pt x="709" y="702"/>
                  </a:lnTo>
                  <a:lnTo>
                    <a:pt x="717" y="693"/>
                  </a:lnTo>
                  <a:lnTo>
                    <a:pt x="721" y="686"/>
                  </a:lnTo>
                  <a:lnTo>
                    <a:pt x="722" y="684"/>
                  </a:lnTo>
                  <a:lnTo>
                    <a:pt x="722" y="684"/>
                  </a:lnTo>
                  <a:lnTo>
                    <a:pt x="726" y="684"/>
                  </a:lnTo>
                  <a:lnTo>
                    <a:pt x="734" y="683"/>
                  </a:lnTo>
                  <a:lnTo>
                    <a:pt x="747" y="681"/>
                  </a:lnTo>
                  <a:lnTo>
                    <a:pt x="764" y="677"/>
                  </a:lnTo>
                  <a:lnTo>
                    <a:pt x="781" y="672"/>
                  </a:lnTo>
                  <a:lnTo>
                    <a:pt x="800" y="667"/>
                  </a:lnTo>
                  <a:lnTo>
                    <a:pt x="817" y="660"/>
                  </a:lnTo>
                  <a:lnTo>
                    <a:pt x="835" y="652"/>
                  </a:lnTo>
                  <a:lnTo>
                    <a:pt x="849" y="641"/>
                  </a:lnTo>
                  <a:lnTo>
                    <a:pt x="857" y="631"/>
                  </a:lnTo>
                  <a:lnTo>
                    <a:pt x="857" y="631"/>
                  </a:lnTo>
                  <a:lnTo>
                    <a:pt x="864" y="619"/>
                  </a:lnTo>
                  <a:lnTo>
                    <a:pt x="868" y="607"/>
                  </a:lnTo>
                  <a:lnTo>
                    <a:pt x="868" y="596"/>
                  </a:lnTo>
                  <a:lnTo>
                    <a:pt x="868" y="588"/>
                  </a:lnTo>
                  <a:lnTo>
                    <a:pt x="868" y="579"/>
                  </a:lnTo>
                  <a:lnTo>
                    <a:pt x="864" y="572"/>
                  </a:lnTo>
                  <a:lnTo>
                    <a:pt x="862" y="565"/>
                  </a:lnTo>
                  <a:lnTo>
                    <a:pt x="861" y="562"/>
                  </a:lnTo>
                  <a:lnTo>
                    <a:pt x="859" y="558"/>
                  </a:lnTo>
                  <a:lnTo>
                    <a:pt x="857" y="558"/>
                  </a:lnTo>
                  <a:lnTo>
                    <a:pt x="857" y="558"/>
                  </a:lnTo>
                  <a:lnTo>
                    <a:pt x="859" y="555"/>
                  </a:lnTo>
                  <a:lnTo>
                    <a:pt x="862" y="550"/>
                  </a:lnTo>
                  <a:lnTo>
                    <a:pt x="868" y="541"/>
                  </a:lnTo>
                  <a:lnTo>
                    <a:pt x="873" y="531"/>
                  </a:lnTo>
                  <a:lnTo>
                    <a:pt x="878" y="517"/>
                  </a:lnTo>
                  <a:lnTo>
                    <a:pt x="885" y="501"/>
                  </a:lnTo>
                  <a:lnTo>
                    <a:pt x="890" y="484"/>
                  </a:lnTo>
                  <a:lnTo>
                    <a:pt x="893" y="467"/>
                  </a:lnTo>
                  <a:lnTo>
                    <a:pt x="897" y="448"/>
                  </a:lnTo>
                  <a:lnTo>
                    <a:pt x="897" y="429"/>
                  </a:lnTo>
                  <a:lnTo>
                    <a:pt x="897" y="429"/>
                  </a:lnTo>
                  <a:lnTo>
                    <a:pt x="895" y="410"/>
                  </a:lnTo>
                  <a:lnTo>
                    <a:pt x="892" y="391"/>
                  </a:lnTo>
                  <a:lnTo>
                    <a:pt x="888" y="373"/>
                  </a:lnTo>
                  <a:lnTo>
                    <a:pt x="885" y="358"/>
                  </a:lnTo>
                  <a:lnTo>
                    <a:pt x="881" y="342"/>
                  </a:lnTo>
                  <a:lnTo>
                    <a:pt x="876" y="330"/>
                  </a:lnTo>
                  <a:lnTo>
                    <a:pt x="873" y="320"/>
                  </a:lnTo>
                  <a:lnTo>
                    <a:pt x="869" y="311"/>
                  </a:lnTo>
                  <a:lnTo>
                    <a:pt x="868" y="306"/>
                  </a:lnTo>
                  <a:lnTo>
                    <a:pt x="868" y="304"/>
                  </a:lnTo>
                  <a:lnTo>
                    <a:pt x="868" y="304"/>
                  </a:lnTo>
                  <a:lnTo>
                    <a:pt x="868" y="304"/>
                  </a:lnTo>
                  <a:lnTo>
                    <a:pt x="869" y="303"/>
                  </a:lnTo>
                  <a:lnTo>
                    <a:pt x="873" y="297"/>
                  </a:lnTo>
                  <a:lnTo>
                    <a:pt x="878" y="290"/>
                  </a:lnTo>
                  <a:lnTo>
                    <a:pt x="881" y="282"/>
                  </a:lnTo>
                  <a:lnTo>
                    <a:pt x="887" y="271"/>
                  </a:lnTo>
                  <a:lnTo>
                    <a:pt x="890" y="256"/>
                  </a:lnTo>
                  <a:lnTo>
                    <a:pt x="893" y="239"/>
                  </a:lnTo>
                  <a:lnTo>
                    <a:pt x="897" y="218"/>
                  </a:lnTo>
                  <a:lnTo>
                    <a:pt x="897" y="192"/>
                  </a:lnTo>
                  <a:lnTo>
                    <a:pt x="897" y="192"/>
                  </a:lnTo>
                  <a:lnTo>
                    <a:pt x="897" y="166"/>
                  </a:lnTo>
                  <a:lnTo>
                    <a:pt x="897" y="138"/>
                  </a:lnTo>
                  <a:lnTo>
                    <a:pt x="899" y="114"/>
                  </a:lnTo>
                  <a:lnTo>
                    <a:pt x="897" y="90"/>
                  </a:lnTo>
                  <a:lnTo>
                    <a:pt x="895" y="68"/>
                  </a:lnTo>
                  <a:lnTo>
                    <a:pt x="892" y="47"/>
                  </a:lnTo>
                  <a:lnTo>
                    <a:pt x="887" y="30"/>
                  </a:lnTo>
                  <a:lnTo>
                    <a:pt x="878" y="16"/>
                  </a:lnTo>
                  <a:lnTo>
                    <a:pt x="868" y="5"/>
                  </a:lnTo>
                  <a:lnTo>
                    <a:pt x="852" y="0"/>
                  </a:lnTo>
                  <a:lnTo>
                    <a:pt x="852" y="74"/>
                  </a:lnTo>
                  <a:lnTo>
                    <a:pt x="852" y="74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5" name="Freeform 275">
              <a:extLst>
                <a:ext uri="{FF2B5EF4-FFF2-40B4-BE49-F238E27FC236}">
                  <a16:creationId xmlns:a16="http://schemas.microsoft.com/office/drawing/2014/main" id="{B45833AB-A4B8-EAE9-13A9-9E90FF4A9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117"/>
              <a:ext cx="450" cy="531"/>
            </a:xfrm>
            <a:custGeom>
              <a:avLst/>
              <a:gdLst>
                <a:gd name="T0" fmla="*/ 826 w 899"/>
                <a:gd name="T1" fmla="*/ 81 h 1063"/>
                <a:gd name="T2" fmla="*/ 772 w 899"/>
                <a:gd name="T3" fmla="*/ 109 h 1063"/>
                <a:gd name="T4" fmla="*/ 745 w 899"/>
                <a:gd name="T5" fmla="*/ 135 h 1063"/>
                <a:gd name="T6" fmla="*/ 681 w 899"/>
                <a:gd name="T7" fmla="*/ 164 h 1063"/>
                <a:gd name="T8" fmla="*/ 646 w 899"/>
                <a:gd name="T9" fmla="*/ 221 h 1063"/>
                <a:gd name="T10" fmla="*/ 641 w 899"/>
                <a:gd name="T11" fmla="*/ 271 h 1063"/>
                <a:gd name="T12" fmla="*/ 641 w 899"/>
                <a:gd name="T13" fmla="*/ 284 h 1063"/>
                <a:gd name="T14" fmla="*/ 620 w 899"/>
                <a:gd name="T15" fmla="*/ 303 h 1063"/>
                <a:gd name="T16" fmla="*/ 605 w 899"/>
                <a:gd name="T17" fmla="*/ 332 h 1063"/>
                <a:gd name="T18" fmla="*/ 601 w 899"/>
                <a:gd name="T19" fmla="*/ 375 h 1063"/>
                <a:gd name="T20" fmla="*/ 601 w 899"/>
                <a:gd name="T21" fmla="*/ 399 h 1063"/>
                <a:gd name="T22" fmla="*/ 565 w 899"/>
                <a:gd name="T23" fmla="*/ 425 h 1063"/>
                <a:gd name="T24" fmla="*/ 517 w 899"/>
                <a:gd name="T25" fmla="*/ 512 h 1063"/>
                <a:gd name="T26" fmla="*/ 513 w 899"/>
                <a:gd name="T27" fmla="*/ 584 h 1063"/>
                <a:gd name="T28" fmla="*/ 441 w 899"/>
                <a:gd name="T29" fmla="*/ 639 h 1063"/>
                <a:gd name="T30" fmla="*/ 382 w 899"/>
                <a:gd name="T31" fmla="*/ 679 h 1063"/>
                <a:gd name="T32" fmla="*/ 335 w 899"/>
                <a:gd name="T33" fmla="*/ 748 h 1063"/>
                <a:gd name="T34" fmla="*/ 330 w 899"/>
                <a:gd name="T35" fmla="*/ 769 h 1063"/>
                <a:gd name="T36" fmla="*/ 294 w 899"/>
                <a:gd name="T37" fmla="*/ 759 h 1063"/>
                <a:gd name="T38" fmla="*/ 235 w 899"/>
                <a:gd name="T39" fmla="*/ 769 h 1063"/>
                <a:gd name="T40" fmla="*/ 142 w 899"/>
                <a:gd name="T41" fmla="*/ 842 h 1063"/>
                <a:gd name="T42" fmla="*/ 128 w 899"/>
                <a:gd name="T43" fmla="*/ 881 h 1063"/>
                <a:gd name="T44" fmla="*/ 90 w 899"/>
                <a:gd name="T45" fmla="*/ 899 h 1063"/>
                <a:gd name="T46" fmla="*/ 12 w 899"/>
                <a:gd name="T47" fmla="*/ 975 h 1063"/>
                <a:gd name="T48" fmla="*/ 2 w 899"/>
                <a:gd name="T49" fmla="*/ 1044 h 1063"/>
                <a:gd name="T50" fmla="*/ 26 w 899"/>
                <a:gd name="T51" fmla="*/ 1052 h 1063"/>
                <a:gd name="T52" fmla="*/ 57 w 899"/>
                <a:gd name="T53" fmla="*/ 1063 h 1063"/>
                <a:gd name="T54" fmla="*/ 131 w 899"/>
                <a:gd name="T55" fmla="*/ 1047 h 1063"/>
                <a:gd name="T56" fmla="*/ 192 w 899"/>
                <a:gd name="T57" fmla="*/ 1020 h 1063"/>
                <a:gd name="T58" fmla="*/ 238 w 899"/>
                <a:gd name="T59" fmla="*/ 982 h 1063"/>
                <a:gd name="T60" fmla="*/ 249 w 899"/>
                <a:gd name="T61" fmla="*/ 968 h 1063"/>
                <a:gd name="T62" fmla="*/ 266 w 899"/>
                <a:gd name="T63" fmla="*/ 971 h 1063"/>
                <a:gd name="T64" fmla="*/ 351 w 899"/>
                <a:gd name="T65" fmla="*/ 945 h 1063"/>
                <a:gd name="T66" fmla="*/ 427 w 899"/>
                <a:gd name="T67" fmla="*/ 895 h 1063"/>
                <a:gd name="T68" fmla="*/ 458 w 899"/>
                <a:gd name="T69" fmla="*/ 854 h 1063"/>
                <a:gd name="T70" fmla="*/ 460 w 899"/>
                <a:gd name="T71" fmla="*/ 854 h 1063"/>
                <a:gd name="T72" fmla="*/ 508 w 899"/>
                <a:gd name="T73" fmla="*/ 840 h 1063"/>
                <a:gd name="T74" fmla="*/ 619 w 899"/>
                <a:gd name="T75" fmla="*/ 779 h 1063"/>
                <a:gd name="T76" fmla="*/ 709 w 899"/>
                <a:gd name="T77" fmla="*/ 702 h 1063"/>
                <a:gd name="T78" fmla="*/ 726 w 899"/>
                <a:gd name="T79" fmla="*/ 684 h 1063"/>
                <a:gd name="T80" fmla="*/ 800 w 899"/>
                <a:gd name="T81" fmla="*/ 667 h 1063"/>
                <a:gd name="T82" fmla="*/ 857 w 899"/>
                <a:gd name="T83" fmla="*/ 631 h 1063"/>
                <a:gd name="T84" fmla="*/ 868 w 899"/>
                <a:gd name="T85" fmla="*/ 579 h 1063"/>
                <a:gd name="T86" fmla="*/ 857 w 899"/>
                <a:gd name="T87" fmla="*/ 558 h 1063"/>
                <a:gd name="T88" fmla="*/ 873 w 899"/>
                <a:gd name="T89" fmla="*/ 531 h 1063"/>
                <a:gd name="T90" fmla="*/ 897 w 899"/>
                <a:gd name="T91" fmla="*/ 448 h 1063"/>
                <a:gd name="T92" fmla="*/ 888 w 899"/>
                <a:gd name="T93" fmla="*/ 373 h 1063"/>
                <a:gd name="T94" fmla="*/ 869 w 899"/>
                <a:gd name="T95" fmla="*/ 311 h 1063"/>
                <a:gd name="T96" fmla="*/ 869 w 899"/>
                <a:gd name="T97" fmla="*/ 303 h 1063"/>
                <a:gd name="T98" fmla="*/ 890 w 899"/>
                <a:gd name="T99" fmla="*/ 256 h 1063"/>
                <a:gd name="T100" fmla="*/ 897 w 899"/>
                <a:gd name="T101" fmla="*/ 166 h 1063"/>
                <a:gd name="T102" fmla="*/ 892 w 899"/>
                <a:gd name="T103" fmla="*/ 47 h 1063"/>
                <a:gd name="T104" fmla="*/ 852 w 899"/>
                <a:gd name="T105" fmla="*/ 74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9" h="1063">
                  <a:moveTo>
                    <a:pt x="852" y="74"/>
                  </a:moveTo>
                  <a:lnTo>
                    <a:pt x="850" y="74"/>
                  </a:lnTo>
                  <a:lnTo>
                    <a:pt x="845" y="76"/>
                  </a:lnTo>
                  <a:lnTo>
                    <a:pt x="836" y="78"/>
                  </a:lnTo>
                  <a:lnTo>
                    <a:pt x="826" y="81"/>
                  </a:lnTo>
                  <a:lnTo>
                    <a:pt x="814" y="87"/>
                  </a:lnTo>
                  <a:lnTo>
                    <a:pt x="802" y="90"/>
                  </a:lnTo>
                  <a:lnTo>
                    <a:pt x="791" y="97"/>
                  </a:lnTo>
                  <a:lnTo>
                    <a:pt x="781" y="102"/>
                  </a:lnTo>
                  <a:lnTo>
                    <a:pt x="772" y="109"/>
                  </a:lnTo>
                  <a:lnTo>
                    <a:pt x="767" y="118"/>
                  </a:lnTo>
                  <a:lnTo>
                    <a:pt x="767" y="118"/>
                  </a:lnTo>
                  <a:lnTo>
                    <a:pt x="762" y="125"/>
                  </a:lnTo>
                  <a:lnTo>
                    <a:pt x="755" y="130"/>
                  </a:lnTo>
                  <a:lnTo>
                    <a:pt x="745" y="135"/>
                  </a:lnTo>
                  <a:lnTo>
                    <a:pt x="734" y="138"/>
                  </a:lnTo>
                  <a:lnTo>
                    <a:pt x="721" y="142"/>
                  </a:lnTo>
                  <a:lnTo>
                    <a:pt x="707" y="147"/>
                  </a:lnTo>
                  <a:lnTo>
                    <a:pt x="695" y="154"/>
                  </a:lnTo>
                  <a:lnTo>
                    <a:pt x="681" y="164"/>
                  </a:lnTo>
                  <a:lnTo>
                    <a:pt x="669" y="176"/>
                  </a:lnTo>
                  <a:lnTo>
                    <a:pt x="657" y="192"/>
                  </a:lnTo>
                  <a:lnTo>
                    <a:pt x="657" y="192"/>
                  </a:lnTo>
                  <a:lnTo>
                    <a:pt x="650" y="207"/>
                  </a:lnTo>
                  <a:lnTo>
                    <a:pt x="646" y="221"/>
                  </a:lnTo>
                  <a:lnTo>
                    <a:pt x="643" y="233"/>
                  </a:lnTo>
                  <a:lnTo>
                    <a:pt x="641" y="245"/>
                  </a:lnTo>
                  <a:lnTo>
                    <a:pt x="639" y="256"/>
                  </a:lnTo>
                  <a:lnTo>
                    <a:pt x="639" y="265"/>
                  </a:lnTo>
                  <a:lnTo>
                    <a:pt x="641" y="271"/>
                  </a:lnTo>
                  <a:lnTo>
                    <a:pt x="641" y="278"/>
                  </a:lnTo>
                  <a:lnTo>
                    <a:pt x="643" y="282"/>
                  </a:lnTo>
                  <a:lnTo>
                    <a:pt x="643" y="282"/>
                  </a:lnTo>
                  <a:lnTo>
                    <a:pt x="643" y="282"/>
                  </a:lnTo>
                  <a:lnTo>
                    <a:pt x="641" y="284"/>
                  </a:lnTo>
                  <a:lnTo>
                    <a:pt x="639" y="285"/>
                  </a:lnTo>
                  <a:lnTo>
                    <a:pt x="636" y="287"/>
                  </a:lnTo>
                  <a:lnTo>
                    <a:pt x="631" y="292"/>
                  </a:lnTo>
                  <a:lnTo>
                    <a:pt x="626" y="296"/>
                  </a:lnTo>
                  <a:lnTo>
                    <a:pt x="620" y="303"/>
                  </a:lnTo>
                  <a:lnTo>
                    <a:pt x="617" y="309"/>
                  </a:lnTo>
                  <a:lnTo>
                    <a:pt x="612" y="316"/>
                  </a:lnTo>
                  <a:lnTo>
                    <a:pt x="608" y="323"/>
                  </a:lnTo>
                  <a:lnTo>
                    <a:pt x="605" y="332"/>
                  </a:lnTo>
                  <a:lnTo>
                    <a:pt x="605" y="332"/>
                  </a:lnTo>
                  <a:lnTo>
                    <a:pt x="603" y="341"/>
                  </a:lnTo>
                  <a:lnTo>
                    <a:pt x="603" y="349"/>
                  </a:lnTo>
                  <a:lnTo>
                    <a:pt x="601" y="358"/>
                  </a:lnTo>
                  <a:lnTo>
                    <a:pt x="601" y="366"/>
                  </a:lnTo>
                  <a:lnTo>
                    <a:pt x="601" y="375"/>
                  </a:lnTo>
                  <a:lnTo>
                    <a:pt x="601" y="382"/>
                  </a:lnTo>
                  <a:lnTo>
                    <a:pt x="601" y="389"/>
                  </a:lnTo>
                  <a:lnTo>
                    <a:pt x="601" y="394"/>
                  </a:lnTo>
                  <a:lnTo>
                    <a:pt x="601" y="398"/>
                  </a:lnTo>
                  <a:lnTo>
                    <a:pt x="601" y="399"/>
                  </a:lnTo>
                  <a:lnTo>
                    <a:pt x="601" y="399"/>
                  </a:lnTo>
                  <a:lnTo>
                    <a:pt x="598" y="401"/>
                  </a:lnTo>
                  <a:lnTo>
                    <a:pt x="591" y="406"/>
                  </a:lnTo>
                  <a:lnTo>
                    <a:pt x="579" y="413"/>
                  </a:lnTo>
                  <a:lnTo>
                    <a:pt x="565" y="425"/>
                  </a:lnTo>
                  <a:lnTo>
                    <a:pt x="551" y="439"/>
                  </a:lnTo>
                  <a:lnTo>
                    <a:pt x="537" y="455"/>
                  </a:lnTo>
                  <a:lnTo>
                    <a:pt x="525" y="472"/>
                  </a:lnTo>
                  <a:lnTo>
                    <a:pt x="518" y="491"/>
                  </a:lnTo>
                  <a:lnTo>
                    <a:pt x="517" y="512"/>
                  </a:lnTo>
                  <a:lnTo>
                    <a:pt x="520" y="532"/>
                  </a:lnTo>
                  <a:lnTo>
                    <a:pt x="520" y="532"/>
                  </a:lnTo>
                  <a:lnTo>
                    <a:pt x="525" y="553"/>
                  </a:lnTo>
                  <a:lnTo>
                    <a:pt x="522" y="570"/>
                  </a:lnTo>
                  <a:lnTo>
                    <a:pt x="513" y="584"/>
                  </a:lnTo>
                  <a:lnTo>
                    <a:pt x="501" y="596"/>
                  </a:lnTo>
                  <a:lnTo>
                    <a:pt x="486" y="607"/>
                  </a:lnTo>
                  <a:lnTo>
                    <a:pt x="470" y="617"/>
                  </a:lnTo>
                  <a:lnTo>
                    <a:pt x="454" y="627"/>
                  </a:lnTo>
                  <a:lnTo>
                    <a:pt x="441" y="639"/>
                  </a:lnTo>
                  <a:lnTo>
                    <a:pt x="430" y="653"/>
                  </a:lnTo>
                  <a:lnTo>
                    <a:pt x="425" y="667"/>
                  </a:lnTo>
                  <a:lnTo>
                    <a:pt x="425" y="667"/>
                  </a:lnTo>
                  <a:lnTo>
                    <a:pt x="401" y="671"/>
                  </a:lnTo>
                  <a:lnTo>
                    <a:pt x="382" y="679"/>
                  </a:lnTo>
                  <a:lnTo>
                    <a:pt x="366" y="691"/>
                  </a:lnTo>
                  <a:lnTo>
                    <a:pt x="356" y="705"/>
                  </a:lnTo>
                  <a:lnTo>
                    <a:pt x="346" y="719"/>
                  </a:lnTo>
                  <a:lnTo>
                    <a:pt x="340" y="735"/>
                  </a:lnTo>
                  <a:lnTo>
                    <a:pt x="335" y="748"/>
                  </a:lnTo>
                  <a:lnTo>
                    <a:pt x="333" y="759"/>
                  </a:lnTo>
                  <a:lnTo>
                    <a:pt x="332" y="766"/>
                  </a:lnTo>
                  <a:lnTo>
                    <a:pt x="332" y="769"/>
                  </a:lnTo>
                  <a:lnTo>
                    <a:pt x="332" y="769"/>
                  </a:lnTo>
                  <a:lnTo>
                    <a:pt x="330" y="769"/>
                  </a:lnTo>
                  <a:lnTo>
                    <a:pt x="326" y="767"/>
                  </a:lnTo>
                  <a:lnTo>
                    <a:pt x="321" y="764"/>
                  </a:lnTo>
                  <a:lnTo>
                    <a:pt x="314" y="762"/>
                  </a:lnTo>
                  <a:lnTo>
                    <a:pt x="306" y="760"/>
                  </a:lnTo>
                  <a:lnTo>
                    <a:pt x="294" y="759"/>
                  </a:lnTo>
                  <a:lnTo>
                    <a:pt x="282" y="759"/>
                  </a:lnTo>
                  <a:lnTo>
                    <a:pt x="268" y="759"/>
                  </a:lnTo>
                  <a:lnTo>
                    <a:pt x="250" y="762"/>
                  </a:lnTo>
                  <a:lnTo>
                    <a:pt x="235" y="769"/>
                  </a:lnTo>
                  <a:lnTo>
                    <a:pt x="235" y="769"/>
                  </a:lnTo>
                  <a:lnTo>
                    <a:pt x="205" y="783"/>
                  </a:lnTo>
                  <a:lnTo>
                    <a:pt x="183" y="798"/>
                  </a:lnTo>
                  <a:lnTo>
                    <a:pt x="164" y="812"/>
                  </a:lnTo>
                  <a:lnTo>
                    <a:pt x="150" y="828"/>
                  </a:lnTo>
                  <a:lnTo>
                    <a:pt x="142" y="842"/>
                  </a:lnTo>
                  <a:lnTo>
                    <a:pt x="135" y="855"/>
                  </a:lnTo>
                  <a:lnTo>
                    <a:pt x="131" y="866"/>
                  </a:lnTo>
                  <a:lnTo>
                    <a:pt x="128" y="874"/>
                  </a:lnTo>
                  <a:lnTo>
                    <a:pt x="128" y="880"/>
                  </a:lnTo>
                  <a:lnTo>
                    <a:pt x="128" y="881"/>
                  </a:lnTo>
                  <a:lnTo>
                    <a:pt x="128" y="881"/>
                  </a:lnTo>
                  <a:lnTo>
                    <a:pt x="124" y="883"/>
                  </a:lnTo>
                  <a:lnTo>
                    <a:pt x="116" y="885"/>
                  </a:lnTo>
                  <a:lnTo>
                    <a:pt x="104" y="890"/>
                  </a:lnTo>
                  <a:lnTo>
                    <a:pt x="90" y="899"/>
                  </a:lnTo>
                  <a:lnTo>
                    <a:pt x="72" y="909"/>
                  </a:lnTo>
                  <a:lnTo>
                    <a:pt x="55" y="921"/>
                  </a:lnTo>
                  <a:lnTo>
                    <a:pt x="38" y="937"/>
                  </a:lnTo>
                  <a:lnTo>
                    <a:pt x="24" y="954"/>
                  </a:lnTo>
                  <a:lnTo>
                    <a:pt x="12" y="975"/>
                  </a:lnTo>
                  <a:lnTo>
                    <a:pt x="3" y="999"/>
                  </a:lnTo>
                  <a:lnTo>
                    <a:pt x="3" y="999"/>
                  </a:lnTo>
                  <a:lnTo>
                    <a:pt x="0" y="1020"/>
                  </a:lnTo>
                  <a:lnTo>
                    <a:pt x="0" y="1033"/>
                  </a:lnTo>
                  <a:lnTo>
                    <a:pt x="2" y="1044"/>
                  </a:lnTo>
                  <a:lnTo>
                    <a:pt x="3" y="1049"/>
                  </a:lnTo>
                  <a:lnTo>
                    <a:pt x="8" y="1052"/>
                  </a:lnTo>
                  <a:lnTo>
                    <a:pt x="14" y="1052"/>
                  </a:lnTo>
                  <a:lnTo>
                    <a:pt x="21" y="1052"/>
                  </a:lnTo>
                  <a:lnTo>
                    <a:pt x="26" y="1052"/>
                  </a:lnTo>
                  <a:lnTo>
                    <a:pt x="33" y="1054"/>
                  </a:lnTo>
                  <a:lnTo>
                    <a:pt x="40" y="1058"/>
                  </a:lnTo>
                  <a:lnTo>
                    <a:pt x="40" y="1058"/>
                  </a:lnTo>
                  <a:lnTo>
                    <a:pt x="46" y="1061"/>
                  </a:lnTo>
                  <a:lnTo>
                    <a:pt x="57" y="1063"/>
                  </a:lnTo>
                  <a:lnTo>
                    <a:pt x="69" y="1063"/>
                  </a:lnTo>
                  <a:lnTo>
                    <a:pt x="83" y="1061"/>
                  </a:lnTo>
                  <a:lnTo>
                    <a:pt x="98" y="1058"/>
                  </a:lnTo>
                  <a:lnTo>
                    <a:pt x="114" y="1054"/>
                  </a:lnTo>
                  <a:lnTo>
                    <a:pt x="131" y="1047"/>
                  </a:lnTo>
                  <a:lnTo>
                    <a:pt x="147" y="1042"/>
                  </a:lnTo>
                  <a:lnTo>
                    <a:pt x="162" y="1035"/>
                  </a:lnTo>
                  <a:lnTo>
                    <a:pt x="178" y="1027"/>
                  </a:lnTo>
                  <a:lnTo>
                    <a:pt x="178" y="1027"/>
                  </a:lnTo>
                  <a:lnTo>
                    <a:pt x="192" y="1020"/>
                  </a:lnTo>
                  <a:lnTo>
                    <a:pt x="204" y="1011"/>
                  </a:lnTo>
                  <a:lnTo>
                    <a:pt x="214" y="1002"/>
                  </a:lnTo>
                  <a:lnTo>
                    <a:pt x="225" y="995"/>
                  </a:lnTo>
                  <a:lnTo>
                    <a:pt x="231" y="987"/>
                  </a:lnTo>
                  <a:lnTo>
                    <a:pt x="238" y="982"/>
                  </a:lnTo>
                  <a:lnTo>
                    <a:pt x="244" y="975"/>
                  </a:lnTo>
                  <a:lnTo>
                    <a:pt x="247" y="971"/>
                  </a:lnTo>
                  <a:lnTo>
                    <a:pt x="249" y="968"/>
                  </a:lnTo>
                  <a:lnTo>
                    <a:pt x="249" y="968"/>
                  </a:lnTo>
                  <a:lnTo>
                    <a:pt x="249" y="968"/>
                  </a:lnTo>
                  <a:lnTo>
                    <a:pt x="250" y="968"/>
                  </a:lnTo>
                  <a:lnTo>
                    <a:pt x="250" y="969"/>
                  </a:lnTo>
                  <a:lnTo>
                    <a:pt x="254" y="969"/>
                  </a:lnTo>
                  <a:lnTo>
                    <a:pt x="259" y="971"/>
                  </a:lnTo>
                  <a:lnTo>
                    <a:pt x="266" y="971"/>
                  </a:lnTo>
                  <a:lnTo>
                    <a:pt x="276" y="969"/>
                  </a:lnTo>
                  <a:lnTo>
                    <a:pt x="288" y="968"/>
                  </a:lnTo>
                  <a:lnTo>
                    <a:pt x="306" y="963"/>
                  </a:lnTo>
                  <a:lnTo>
                    <a:pt x="326" y="956"/>
                  </a:lnTo>
                  <a:lnTo>
                    <a:pt x="351" y="945"/>
                  </a:lnTo>
                  <a:lnTo>
                    <a:pt x="351" y="945"/>
                  </a:lnTo>
                  <a:lnTo>
                    <a:pt x="375" y="933"/>
                  </a:lnTo>
                  <a:lnTo>
                    <a:pt x="396" y="919"/>
                  </a:lnTo>
                  <a:lnTo>
                    <a:pt x="413" y="907"/>
                  </a:lnTo>
                  <a:lnTo>
                    <a:pt x="427" y="895"/>
                  </a:lnTo>
                  <a:lnTo>
                    <a:pt x="439" y="883"/>
                  </a:lnTo>
                  <a:lnTo>
                    <a:pt x="446" y="873"/>
                  </a:lnTo>
                  <a:lnTo>
                    <a:pt x="453" y="864"/>
                  </a:lnTo>
                  <a:lnTo>
                    <a:pt x="456" y="857"/>
                  </a:lnTo>
                  <a:lnTo>
                    <a:pt x="458" y="854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4"/>
                  </a:lnTo>
                  <a:lnTo>
                    <a:pt x="463" y="854"/>
                  </a:lnTo>
                  <a:lnTo>
                    <a:pt x="468" y="854"/>
                  </a:lnTo>
                  <a:lnTo>
                    <a:pt x="477" y="852"/>
                  </a:lnTo>
                  <a:lnTo>
                    <a:pt x="491" y="847"/>
                  </a:lnTo>
                  <a:lnTo>
                    <a:pt x="508" y="840"/>
                  </a:lnTo>
                  <a:lnTo>
                    <a:pt x="530" y="828"/>
                  </a:lnTo>
                  <a:lnTo>
                    <a:pt x="560" y="814"/>
                  </a:lnTo>
                  <a:lnTo>
                    <a:pt x="560" y="814"/>
                  </a:lnTo>
                  <a:lnTo>
                    <a:pt x="591" y="797"/>
                  </a:lnTo>
                  <a:lnTo>
                    <a:pt x="619" y="779"/>
                  </a:lnTo>
                  <a:lnTo>
                    <a:pt x="643" y="760"/>
                  </a:lnTo>
                  <a:lnTo>
                    <a:pt x="664" y="745"/>
                  </a:lnTo>
                  <a:lnTo>
                    <a:pt x="683" y="728"/>
                  </a:lnTo>
                  <a:lnTo>
                    <a:pt x="696" y="714"/>
                  </a:lnTo>
                  <a:lnTo>
                    <a:pt x="709" y="702"/>
                  </a:lnTo>
                  <a:lnTo>
                    <a:pt x="717" y="693"/>
                  </a:lnTo>
                  <a:lnTo>
                    <a:pt x="721" y="686"/>
                  </a:lnTo>
                  <a:lnTo>
                    <a:pt x="722" y="684"/>
                  </a:lnTo>
                  <a:lnTo>
                    <a:pt x="722" y="684"/>
                  </a:lnTo>
                  <a:lnTo>
                    <a:pt x="726" y="684"/>
                  </a:lnTo>
                  <a:lnTo>
                    <a:pt x="734" y="683"/>
                  </a:lnTo>
                  <a:lnTo>
                    <a:pt x="747" y="681"/>
                  </a:lnTo>
                  <a:lnTo>
                    <a:pt x="764" y="677"/>
                  </a:lnTo>
                  <a:lnTo>
                    <a:pt x="781" y="672"/>
                  </a:lnTo>
                  <a:lnTo>
                    <a:pt x="800" y="667"/>
                  </a:lnTo>
                  <a:lnTo>
                    <a:pt x="817" y="660"/>
                  </a:lnTo>
                  <a:lnTo>
                    <a:pt x="835" y="652"/>
                  </a:lnTo>
                  <a:lnTo>
                    <a:pt x="849" y="641"/>
                  </a:lnTo>
                  <a:lnTo>
                    <a:pt x="857" y="631"/>
                  </a:lnTo>
                  <a:lnTo>
                    <a:pt x="857" y="631"/>
                  </a:lnTo>
                  <a:lnTo>
                    <a:pt x="864" y="619"/>
                  </a:lnTo>
                  <a:lnTo>
                    <a:pt x="868" y="607"/>
                  </a:lnTo>
                  <a:lnTo>
                    <a:pt x="868" y="596"/>
                  </a:lnTo>
                  <a:lnTo>
                    <a:pt x="868" y="588"/>
                  </a:lnTo>
                  <a:lnTo>
                    <a:pt x="868" y="579"/>
                  </a:lnTo>
                  <a:lnTo>
                    <a:pt x="864" y="572"/>
                  </a:lnTo>
                  <a:lnTo>
                    <a:pt x="862" y="565"/>
                  </a:lnTo>
                  <a:lnTo>
                    <a:pt x="861" y="562"/>
                  </a:lnTo>
                  <a:lnTo>
                    <a:pt x="859" y="558"/>
                  </a:lnTo>
                  <a:lnTo>
                    <a:pt x="857" y="558"/>
                  </a:lnTo>
                  <a:lnTo>
                    <a:pt x="857" y="558"/>
                  </a:lnTo>
                  <a:lnTo>
                    <a:pt x="859" y="555"/>
                  </a:lnTo>
                  <a:lnTo>
                    <a:pt x="862" y="550"/>
                  </a:lnTo>
                  <a:lnTo>
                    <a:pt x="868" y="541"/>
                  </a:lnTo>
                  <a:lnTo>
                    <a:pt x="873" y="531"/>
                  </a:lnTo>
                  <a:lnTo>
                    <a:pt x="878" y="517"/>
                  </a:lnTo>
                  <a:lnTo>
                    <a:pt x="885" y="501"/>
                  </a:lnTo>
                  <a:lnTo>
                    <a:pt x="890" y="484"/>
                  </a:lnTo>
                  <a:lnTo>
                    <a:pt x="893" y="467"/>
                  </a:lnTo>
                  <a:lnTo>
                    <a:pt x="897" y="448"/>
                  </a:lnTo>
                  <a:lnTo>
                    <a:pt x="897" y="429"/>
                  </a:lnTo>
                  <a:lnTo>
                    <a:pt x="897" y="429"/>
                  </a:lnTo>
                  <a:lnTo>
                    <a:pt x="895" y="410"/>
                  </a:lnTo>
                  <a:lnTo>
                    <a:pt x="892" y="391"/>
                  </a:lnTo>
                  <a:lnTo>
                    <a:pt x="888" y="373"/>
                  </a:lnTo>
                  <a:lnTo>
                    <a:pt x="885" y="358"/>
                  </a:lnTo>
                  <a:lnTo>
                    <a:pt x="881" y="342"/>
                  </a:lnTo>
                  <a:lnTo>
                    <a:pt x="876" y="330"/>
                  </a:lnTo>
                  <a:lnTo>
                    <a:pt x="873" y="320"/>
                  </a:lnTo>
                  <a:lnTo>
                    <a:pt x="869" y="311"/>
                  </a:lnTo>
                  <a:lnTo>
                    <a:pt x="868" y="306"/>
                  </a:lnTo>
                  <a:lnTo>
                    <a:pt x="868" y="304"/>
                  </a:lnTo>
                  <a:lnTo>
                    <a:pt x="868" y="304"/>
                  </a:lnTo>
                  <a:lnTo>
                    <a:pt x="868" y="304"/>
                  </a:lnTo>
                  <a:lnTo>
                    <a:pt x="869" y="303"/>
                  </a:lnTo>
                  <a:lnTo>
                    <a:pt x="873" y="297"/>
                  </a:lnTo>
                  <a:lnTo>
                    <a:pt x="878" y="290"/>
                  </a:lnTo>
                  <a:lnTo>
                    <a:pt x="881" y="282"/>
                  </a:lnTo>
                  <a:lnTo>
                    <a:pt x="887" y="271"/>
                  </a:lnTo>
                  <a:lnTo>
                    <a:pt x="890" y="256"/>
                  </a:lnTo>
                  <a:lnTo>
                    <a:pt x="893" y="239"/>
                  </a:lnTo>
                  <a:lnTo>
                    <a:pt x="897" y="218"/>
                  </a:lnTo>
                  <a:lnTo>
                    <a:pt x="897" y="192"/>
                  </a:lnTo>
                  <a:lnTo>
                    <a:pt x="897" y="192"/>
                  </a:lnTo>
                  <a:lnTo>
                    <a:pt x="897" y="166"/>
                  </a:lnTo>
                  <a:lnTo>
                    <a:pt x="897" y="138"/>
                  </a:lnTo>
                  <a:lnTo>
                    <a:pt x="899" y="114"/>
                  </a:lnTo>
                  <a:lnTo>
                    <a:pt x="897" y="90"/>
                  </a:lnTo>
                  <a:lnTo>
                    <a:pt x="895" y="68"/>
                  </a:lnTo>
                  <a:lnTo>
                    <a:pt x="892" y="47"/>
                  </a:lnTo>
                  <a:lnTo>
                    <a:pt x="887" y="30"/>
                  </a:lnTo>
                  <a:lnTo>
                    <a:pt x="878" y="16"/>
                  </a:lnTo>
                  <a:lnTo>
                    <a:pt x="868" y="5"/>
                  </a:lnTo>
                  <a:lnTo>
                    <a:pt x="852" y="0"/>
                  </a:lnTo>
                  <a:lnTo>
                    <a:pt x="852" y="74"/>
                  </a:lnTo>
                  <a:lnTo>
                    <a:pt x="852" y="7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6" name="Freeform 276">
              <a:extLst>
                <a:ext uri="{FF2B5EF4-FFF2-40B4-BE49-F238E27FC236}">
                  <a16:creationId xmlns:a16="http://schemas.microsoft.com/office/drawing/2014/main" id="{474AE971-287F-3228-1A3C-3DCBF1D27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267"/>
              <a:ext cx="45" cy="9"/>
            </a:xfrm>
            <a:custGeom>
              <a:avLst/>
              <a:gdLst>
                <a:gd name="T0" fmla="*/ 90 w 90"/>
                <a:gd name="T1" fmla="*/ 3 h 17"/>
                <a:gd name="T2" fmla="*/ 88 w 90"/>
                <a:gd name="T3" fmla="*/ 5 h 17"/>
                <a:gd name="T4" fmla="*/ 84 w 90"/>
                <a:gd name="T5" fmla="*/ 7 h 17"/>
                <a:gd name="T6" fmla="*/ 77 w 90"/>
                <a:gd name="T7" fmla="*/ 10 h 17"/>
                <a:gd name="T8" fmla="*/ 69 w 90"/>
                <a:gd name="T9" fmla="*/ 14 h 17"/>
                <a:gd name="T10" fmla="*/ 60 w 90"/>
                <a:gd name="T11" fmla="*/ 15 h 17"/>
                <a:gd name="T12" fmla="*/ 48 w 90"/>
                <a:gd name="T13" fmla="*/ 17 h 17"/>
                <a:gd name="T14" fmla="*/ 36 w 90"/>
                <a:gd name="T15" fmla="*/ 17 h 17"/>
                <a:gd name="T16" fmla="*/ 24 w 90"/>
                <a:gd name="T17" fmla="*/ 15 h 17"/>
                <a:gd name="T18" fmla="*/ 12 w 90"/>
                <a:gd name="T19" fmla="*/ 10 h 17"/>
                <a:gd name="T20" fmla="*/ 0 w 90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7">
                  <a:moveTo>
                    <a:pt x="90" y="3"/>
                  </a:moveTo>
                  <a:lnTo>
                    <a:pt x="88" y="5"/>
                  </a:lnTo>
                  <a:lnTo>
                    <a:pt x="84" y="7"/>
                  </a:lnTo>
                  <a:lnTo>
                    <a:pt x="77" y="10"/>
                  </a:lnTo>
                  <a:lnTo>
                    <a:pt x="69" y="14"/>
                  </a:lnTo>
                  <a:lnTo>
                    <a:pt x="60" y="15"/>
                  </a:lnTo>
                  <a:lnTo>
                    <a:pt x="48" y="17"/>
                  </a:lnTo>
                  <a:lnTo>
                    <a:pt x="36" y="17"/>
                  </a:lnTo>
                  <a:lnTo>
                    <a:pt x="24" y="15"/>
                  </a:lnTo>
                  <a:lnTo>
                    <a:pt x="12" y="1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7" name="Freeform 277">
              <a:extLst>
                <a:ext uri="{FF2B5EF4-FFF2-40B4-BE49-F238E27FC236}">
                  <a16:creationId xmlns:a16="http://schemas.microsoft.com/office/drawing/2014/main" id="{9D2566D6-C416-611B-B2A3-74A9BF1E5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471"/>
              <a:ext cx="20" cy="72"/>
            </a:xfrm>
            <a:custGeom>
              <a:avLst/>
              <a:gdLst>
                <a:gd name="T0" fmla="*/ 42 w 42"/>
                <a:gd name="T1" fmla="*/ 143 h 143"/>
                <a:gd name="T2" fmla="*/ 38 w 42"/>
                <a:gd name="T3" fmla="*/ 141 h 143"/>
                <a:gd name="T4" fmla="*/ 33 w 42"/>
                <a:gd name="T5" fmla="*/ 138 h 143"/>
                <a:gd name="T6" fmla="*/ 26 w 42"/>
                <a:gd name="T7" fmla="*/ 131 h 143"/>
                <a:gd name="T8" fmla="*/ 17 w 42"/>
                <a:gd name="T9" fmla="*/ 121 h 143"/>
                <a:gd name="T10" fmla="*/ 10 w 42"/>
                <a:gd name="T11" fmla="*/ 108 h 143"/>
                <a:gd name="T12" fmla="*/ 4 w 42"/>
                <a:gd name="T13" fmla="*/ 95 h 143"/>
                <a:gd name="T14" fmla="*/ 0 w 42"/>
                <a:gd name="T15" fmla="*/ 76 h 143"/>
                <a:gd name="T16" fmla="*/ 0 w 42"/>
                <a:gd name="T17" fmla="*/ 53 h 143"/>
                <a:gd name="T18" fmla="*/ 7 w 42"/>
                <a:gd name="T19" fmla="*/ 29 h 143"/>
                <a:gd name="T20" fmla="*/ 19 w 42"/>
                <a:gd name="T2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43">
                  <a:moveTo>
                    <a:pt x="42" y="143"/>
                  </a:moveTo>
                  <a:lnTo>
                    <a:pt x="38" y="141"/>
                  </a:lnTo>
                  <a:lnTo>
                    <a:pt x="33" y="138"/>
                  </a:lnTo>
                  <a:lnTo>
                    <a:pt x="26" y="131"/>
                  </a:lnTo>
                  <a:lnTo>
                    <a:pt x="17" y="121"/>
                  </a:lnTo>
                  <a:lnTo>
                    <a:pt x="10" y="108"/>
                  </a:lnTo>
                  <a:lnTo>
                    <a:pt x="4" y="95"/>
                  </a:lnTo>
                  <a:lnTo>
                    <a:pt x="0" y="76"/>
                  </a:lnTo>
                  <a:lnTo>
                    <a:pt x="0" y="53"/>
                  </a:lnTo>
                  <a:lnTo>
                    <a:pt x="7" y="29"/>
                  </a:lnTo>
                  <a:lnTo>
                    <a:pt x="1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8" name="Freeform 278">
              <a:extLst>
                <a:ext uri="{FF2B5EF4-FFF2-40B4-BE49-F238E27FC236}">
                  <a16:creationId xmlns:a16="http://schemas.microsoft.com/office/drawing/2014/main" id="{F89FADE5-7B51-F704-9B39-C6729957A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499"/>
              <a:ext cx="34" cy="18"/>
            </a:xfrm>
            <a:custGeom>
              <a:avLst/>
              <a:gdLst>
                <a:gd name="T0" fmla="*/ 69 w 69"/>
                <a:gd name="T1" fmla="*/ 36 h 36"/>
                <a:gd name="T2" fmla="*/ 67 w 69"/>
                <a:gd name="T3" fmla="*/ 36 h 36"/>
                <a:gd name="T4" fmla="*/ 65 w 69"/>
                <a:gd name="T5" fmla="*/ 31 h 36"/>
                <a:gd name="T6" fmla="*/ 60 w 69"/>
                <a:gd name="T7" fmla="*/ 26 h 36"/>
                <a:gd name="T8" fmla="*/ 53 w 69"/>
                <a:gd name="T9" fmla="*/ 19 h 36"/>
                <a:gd name="T10" fmla="*/ 46 w 69"/>
                <a:gd name="T11" fmla="*/ 13 h 36"/>
                <a:gd name="T12" fmla="*/ 38 w 69"/>
                <a:gd name="T13" fmla="*/ 7 h 36"/>
                <a:gd name="T14" fmla="*/ 29 w 69"/>
                <a:gd name="T15" fmla="*/ 1 h 36"/>
                <a:gd name="T16" fmla="*/ 19 w 69"/>
                <a:gd name="T17" fmla="*/ 0 h 36"/>
                <a:gd name="T18" fmla="*/ 10 w 69"/>
                <a:gd name="T19" fmla="*/ 0 h 36"/>
                <a:gd name="T20" fmla="*/ 0 w 69"/>
                <a:gd name="T21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36">
                  <a:moveTo>
                    <a:pt x="69" y="36"/>
                  </a:moveTo>
                  <a:lnTo>
                    <a:pt x="67" y="36"/>
                  </a:lnTo>
                  <a:lnTo>
                    <a:pt x="65" y="31"/>
                  </a:lnTo>
                  <a:lnTo>
                    <a:pt x="60" y="26"/>
                  </a:lnTo>
                  <a:lnTo>
                    <a:pt x="53" y="19"/>
                  </a:lnTo>
                  <a:lnTo>
                    <a:pt x="46" y="13"/>
                  </a:lnTo>
                  <a:lnTo>
                    <a:pt x="38" y="7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9" name="Freeform 279">
              <a:extLst>
                <a:ext uri="{FF2B5EF4-FFF2-40B4-BE49-F238E27FC236}">
                  <a16:creationId xmlns:a16="http://schemas.microsoft.com/office/drawing/2014/main" id="{A9898ED0-A2B3-B475-38C8-C42E39596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2556"/>
              <a:ext cx="42" cy="37"/>
            </a:xfrm>
            <a:custGeom>
              <a:avLst/>
              <a:gdLst>
                <a:gd name="T0" fmla="*/ 0 w 83"/>
                <a:gd name="T1" fmla="*/ 1 h 72"/>
                <a:gd name="T2" fmla="*/ 3 w 83"/>
                <a:gd name="T3" fmla="*/ 1 h 72"/>
                <a:gd name="T4" fmla="*/ 14 w 83"/>
                <a:gd name="T5" fmla="*/ 0 h 72"/>
                <a:gd name="T6" fmla="*/ 26 w 83"/>
                <a:gd name="T7" fmla="*/ 0 h 72"/>
                <a:gd name="T8" fmla="*/ 41 w 83"/>
                <a:gd name="T9" fmla="*/ 0 h 72"/>
                <a:gd name="T10" fmla="*/ 57 w 83"/>
                <a:gd name="T11" fmla="*/ 3 h 72"/>
                <a:gd name="T12" fmla="*/ 71 w 83"/>
                <a:gd name="T13" fmla="*/ 8 h 72"/>
                <a:gd name="T14" fmla="*/ 79 w 83"/>
                <a:gd name="T15" fmla="*/ 17 h 72"/>
                <a:gd name="T16" fmla="*/ 83 w 83"/>
                <a:gd name="T17" fmla="*/ 31 h 72"/>
                <a:gd name="T18" fmla="*/ 77 w 83"/>
                <a:gd name="T19" fmla="*/ 48 h 72"/>
                <a:gd name="T20" fmla="*/ 62 w 83"/>
                <a:gd name="T2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2">
                  <a:moveTo>
                    <a:pt x="0" y="1"/>
                  </a:moveTo>
                  <a:lnTo>
                    <a:pt x="3" y="1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41" y="0"/>
                  </a:lnTo>
                  <a:lnTo>
                    <a:pt x="57" y="3"/>
                  </a:lnTo>
                  <a:lnTo>
                    <a:pt x="71" y="8"/>
                  </a:lnTo>
                  <a:lnTo>
                    <a:pt x="79" y="17"/>
                  </a:lnTo>
                  <a:lnTo>
                    <a:pt x="83" y="31"/>
                  </a:lnTo>
                  <a:lnTo>
                    <a:pt x="77" y="48"/>
                  </a:lnTo>
                  <a:lnTo>
                    <a:pt x="62" y="7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0" name="Freeform 280">
              <a:extLst>
                <a:ext uri="{FF2B5EF4-FFF2-40B4-BE49-F238E27FC236}">
                  <a16:creationId xmlns:a16="http://schemas.microsoft.com/office/drawing/2014/main" id="{DD6B75CC-349F-5EA8-E221-1C32D00B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327"/>
              <a:ext cx="36" cy="86"/>
            </a:xfrm>
            <a:custGeom>
              <a:avLst/>
              <a:gdLst>
                <a:gd name="T0" fmla="*/ 26 w 73"/>
                <a:gd name="T1" fmla="*/ 0 h 171"/>
                <a:gd name="T2" fmla="*/ 28 w 73"/>
                <a:gd name="T3" fmla="*/ 0 h 171"/>
                <a:gd name="T4" fmla="*/ 33 w 73"/>
                <a:gd name="T5" fmla="*/ 5 h 171"/>
                <a:gd name="T6" fmla="*/ 38 w 73"/>
                <a:gd name="T7" fmla="*/ 10 h 171"/>
                <a:gd name="T8" fmla="*/ 47 w 73"/>
                <a:gd name="T9" fmla="*/ 20 h 171"/>
                <a:gd name="T10" fmla="*/ 54 w 73"/>
                <a:gd name="T11" fmla="*/ 31 h 171"/>
                <a:gd name="T12" fmla="*/ 61 w 73"/>
                <a:gd name="T13" fmla="*/ 45 h 171"/>
                <a:gd name="T14" fmla="*/ 68 w 73"/>
                <a:gd name="T15" fmla="*/ 62 h 171"/>
                <a:gd name="T16" fmla="*/ 71 w 73"/>
                <a:gd name="T17" fmla="*/ 81 h 171"/>
                <a:gd name="T18" fmla="*/ 73 w 73"/>
                <a:gd name="T19" fmla="*/ 102 h 171"/>
                <a:gd name="T20" fmla="*/ 71 w 73"/>
                <a:gd name="T21" fmla="*/ 126 h 171"/>
                <a:gd name="T22" fmla="*/ 71 w 73"/>
                <a:gd name="T23" fmla="*/ 126 h 171"/>
                <a:gd name="T24" fmla="*/ 68 w 73"/>
                <a:gd name="T25" fmla="*/ 140 h 171"/>
                <a:gd name="T26" fmla="*/ 61 w 73"/>
                <a:gd name="T27" fmla="*/ 152 h 171"/>
                <a:gd name="T28" fmla="*/ 54 w 73"/>
                <a:gd name="T29" fmla="*/ 159 h 171"/>
                <a:gd name="T30" fmla="*/ 43 w 73"/>
                <a:gd name="T31" fmla="*/ 164 h 171"/>
                <a:gd name="T32" fmla="*/ 33 w 73"/>
                <a:gd name="T33" fmla="*/ 169 h 171"/>
                <a:gd name="T34" fmla="*/ 23 w 73"/>
                <a:gd name="T35" fmla="*/ 171 h 171"/>
                <a:gd name="T36" fmla="*/ 14 w 73"/>
                <a:gd name="T37" fmla="*/ 171 h 171"/>
                <a:gd name="T38" fmla="*/ 7 w 73"/>
                <a:gd name="T39" fmla="*/ 171 h 171"/>
                <a:gd name="T40" fmla="*/ 2 w 73"/>
                <a:gd name="T41" fmla="*/ 171 h 171"/>
                <a:gd name="T42" fmla="*/ 0 w 73"/>
                <a:gd name="T43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71">
                  <a:moveTo>
                    <a:pt x="26" y="0"/>
                  </a:moveTo>
                  <a:lnTo>
                    <a:pt x="28" y="0"/>
                  </a:lnTo>
                  <a:lnTo>
                    <a:pt x="33" y="5"/>
                  </a:lnTo>
                  <a:lnTo>
                    <a:pt x="38" y="10"/>
                  </a:lnTo>
                  <a:lnTo>
                    <a:pt x="47" y="20"/>
                  </a:lnTo>
                  <a:lnTo>
                    <a:pt x="54" y="31"/>
                  </a:lnTo>
                  <a:lnTo>
                    <a:pt x="61" y="45"/>
                  </a:lnTo>
                  <a:lnTo>
                    <a:pt x="68" y="62"/>
                  </a:lnTo>
                  <a:lnTo>
                    <a:pt x="71" y="81"/>
                  </a:lnTo>
                  <a:lnTo>
                    <a:pt x="73" y="102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68" y="140"/>
                  </a:lnTo>
                  <a:lnTo>
                    <a:pt x="61" y="152"/>
                  </a:lnTo>
                  <a:lnTo>
                    <a:pt x="54" y="159"/>
                  </a:lnTo>
                  <a:lnTo>
                    <a:pt x="43" y="164"/>
                  </a:lnTo>
                  <a:lnTo>
                    <a:pt x="33" y="169"/>
                  </a:lnTo>
                  <a:lnTo>
                    <a:pt x="23" y="171"/>
                  </a:lnTo>
                  <a:lnTo>
                    <a:pt x="14" y="171"/>
                  </a:lnTo>
                  <a:lnTo>
                    <a:pt x="7" y="171"/>
                  </a:lnTo>
                  <a:lnTo>
                    <a:pt x="2" y="171"/>
                  </a:lnTo>
                  <a:lnTo>
                    <a:pt x="0" y="17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1" name="Freeform 281">
              <a:extLst>
                <a:ext uri="{FF2B5EF4-FFF2-40B4-BE49-F238E27FC236}">
                  <a16:creationId xmlns:a16="http://schemas.microsoft.com/office/drawing/2014/main" id="{7104521A-9407-2776-BAAB-46ADE61BE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320"/>
              <a:ext cx="27" cy="38"/>
            </a:xfrm>
            <a:custGeom>
              <a:avLst/>
              <a:gdLst>
                <a:gd name="T0" fmla="*/ 0 w 53"/>
                <a:gd name="T1" fmla="*/ 78 h 78"/>
                <a:gd name="T2" fmla="*/ 1 w 53"/>
                <a:gd name="T3" fmla="*/ 76 h 78"/>
                <a:gd name="T4" fmla="*/ 3 w 53"/>
                <a:gd name="T5" fmla="*/ 71 h 78"/>
                <a:gd name="T6" fmla="*/ 5 w 53"/>
                <a:gd name="T7" fmla="*/ 62 h 78"/>
                <a:gd name="T8" fmla="*/ 8 w 53"/>
                <a:gd name="T9" fmla="*/ 52 h 78"/>
                <a:gd name="T10" fmla="*/ 13 w 53"/>
                <a:gd name="T11" fmla="*/ 40 h 78"/>
                <a:gd name="T12" fmla="*/ 19 w 53"/>
                <a:gd name="T13" fmla="*/ 30 h 78"/>
                <a:gd name="T14" fmla="*/ 26 w 53"/>
                <a:gd name="T15" fmla="*/ 19 h 78"/>
                <a:gd name="T16" fmla="*/ 34 w 53"/>
                <a:gd name="T17" fmla="*/ 9 h 78"/>
                <a:gd name="T18" fmla="*/ 43 w 53"/>
                <a:gd name="T19" fmla="*/ 4 h 78"/>
                <a:gd name="T20" fmla="*/ 53 w 5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78">
                  <a:moveTo>
                    <a:pt x="0" y="78"/>
                  </a:moveTo>
                  <a:lnTo>
                    <a:pt x="1" y="76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8" y="52"/>
                  </a:lnTo>
                  <a:lnTo>
                    <a:pt x="13" y="40"/>
                  </a:lnTo>
                  <a:lnTo>
                    <a:pt x="19" y="30"/>
                  </a:lnTo>
                  <a:lnTo>
                    <a:pt x="26" y="19"/>
                  </a:lnTo>
                  <a:lnTo>
                    <a:pt x="34" y="9"/>
                  </a:lnTo>
                  <a:lnTo>
                    <a:pt x="43" y="4"/>
                  </a:lnTo>
                  <a:lnTo>
                    <a:pt x="53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2" name="Freeform 282">
              <a:extLst>
                <a:ext uri="{FF2B5EF4-FFF2-40B4-BE49-F238E27FC236}">
                  <a16:creationId xmlns:a16="http://schemas.microsoft.com/office/drawing/2014/main" id="{6F0E902D-34DA-532E-2FFA-16BF91392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2390"/>
              <a:ext cx="66" cy="22"/>
            </a:xfrm>
            <a:custGeom>
              <a:avLst/>
              <a:gdLst>
                <a:gd name="T0" fmla="*/ 0 w 133"/>
                <a:gd name="T1" fmla="*/ 0 h 43"/>
                <a:gd name="T2" fmla="*/ 2 w 133"/>
                <a:gd name="T3" fmla="*/ 3 h 43"/>
                <a:gd name="T4" fmla="*/ 5 w 133"/>
                <a:gd name="T5" fmla="*/ 9 h 43"/>
                <a:gd name="T6" fmla="*/ 12 w 133"/>
                <a:gd name="T7" fmla="*/ 17 h 43"/>
                <a:gd name="T8" fmla="*/ 23 w 133"/>
                <a:gd name="T9" fmla="*/ 26 h 43"/>
                <a:gd name="T10" fmla="*/ 35 w 133"/>
                <a:gd name="T11" fmla="*/ 34 h 43"/>
                <a:gd name="T12" fmla="*/ 48 w 133"/>
                <a:gd name="T13" fmla="*/ 41 h 43"/>
                <a:gd name="T14" fmla="*/ 66 w 133"/>
                <a:gd name="T15" fmla="*/ 43 h 43"/>
                <a:gd name="T16" fmla="*/ 86 w 133"/>
                <a:gd name="T17" fmla="*/ 40 h 43"/>
                <a:gd name="T18" fmla="*/ 109 w 133"/>
                <a:gd name="T19" fmla="*/ 29 h 43"/>
                <a:gd name="T20" fmla="*/ 133 w 133"/>
                <a:gd name="T21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43">
                  <a:moveTo>
                    <a:pt x="0" y="0"/>
                  </a:moveTo>
                  <a:lnTo>
                    <a:pt x="2" y="3"/>
                  </a:lnTo>
                  <a:lnTo>
                    <a:pt x="5" y="9"/>
                  </a:lnTo>
                  <a:lnTo>
                    <a:pt x="12" y="17"/>
                  </a:lnTo>
                  <a:lnTo>
                    <a:pt x="23" y="26"/>
                  </a:lnTo>
                  <a:lnTo>
                    <a:pt x="35" y="34"/>
                  </a:lnTo>
                  <a:lnTo>
                    <a:pt x="48" y="41"/>
                  </a:lnTo>
                  <a:lnTo>
                    <a:pt x="66" y="43"/>
                  </a:lnTo>
                  <a:lnTo>
                    <a:pt x="86" y="40"/>
                  </a:lnTo>
                  <a:lnTo>
                    <a:pt x="109" y="29"/>
                  </a:lnTo>
                  <a:lnTo>
                    <a:pt x="133" y="1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3" name="Freeform 283">
              <a:extLst>
                <a:ext uri="{FF2B5EF4-FFF2-40B4-BE49-F238E27FC236}">
                  <a16:creationId xmlns:a16="http://schemas.microsoft.com/office/drawing/2014/main" id="{48F82476-078F-C47F-D8C9-F345842D0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257"/>
              <a:ext cx="13" cy="6"/>
            </a:xfrm>
            <a:custGeom>
              <a:avLst/>
              <a:gdLst>
                <a:gd name="T0" fmla="*/ 0 w 26"/>
                <a:gd name="T1" fmla="*/ 0 h 10"/>
                <a:gd name="T2" fmla="*/ 0 w 26"/>
                <a:gd name="T3" fmla="*/ 2 h 10"/>
                <a:gd name="T4" fmla="*/ 0 w 26"/>
                <a:gd name="T5" fmla="*/ 2 h 10"/>
                <a:gd name="T6" fmla="*/ 0 w 26"/>
                <a:gd name="T7" fmla="*/ 3 h 10"/>
                <a:gd name="T8" fmla="*/ 2 w 26"/>
                <a:gd name="T9" fmla="*/ 5 h 10"/>
                <a:gd name="T10" fmla="*/ 2 w 26"/>
                <a:gd name="T11" fmla="*/ 7 h 10"/>
                <a:gd name="T12" fmla="*/ 5 w 26"/>
                <a:gd name="T13" fmla="*/ 8 h 10"/>
                <a:gd name="T14" fmla="*/ 8 w 26"/>
                <a:gd name="T15" fmla="*/ 10 h 10"/>
                <a:gd name="T16" fmla="*/ 14 w 26"/>
                <a:gd name="T17" fmla="*/ 10 h 10"/>
                <a:gd name="T18" fmla="*/ 19 w 26"/>
                <a:gd name="T19" fmla="*/ 10 h 10"/>
                <a:gd name="T20" fmla="*/ 26 w 26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8"/>
                  </a:lnTo>
                  <a:lnTo>
                    <a:pt x="8" y="10"/>
                  </a:lnTo>
                  <a:lnTo>
                    <a:pt x="14" y="10"/>
                  </a:lnTo>
                  <a:lnTo>
                    <a:pt x="19" y="10"/>
                  </a:lnTo>
                  <a:lnTo>
                    <a:pt x="26" y="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4" name="Freeform 284">
              <a:extLst>
                <a:ext uri="{FF2B5EF4-FFF2-40B4-BE49-F238E27FC236}">
                  <a16:creationId xmlns:a16="http://schemas.microsoft.com/office/drawing/2014/main" id="{59145886-27F2-A9F1-6938-231F0B26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315"/>
              <a:ext cx="14" cy="1"/>
            </a:xfrm>
            <a:custGeom>
              <a:avLst/>
              <a:gdLst>
                <a:gd name="T0" fmla="*/ 0 w 28"/>
                <a:gd name="T1" fmla="*/ 1 h 1"/>
                <a:gd name="T2" fmla="*/ 0 w 28"/>
                <a:gd name="T3" fmla="*/ 1 h 1"/>
                <a:gd name="T4" fmla="*/ 2 w 28"/>
                <a:gd name="T5" fmla="*/ 0 h 1"/>
                <a:gd name="T6" fmla="*/ 4 w 28"/>
                <a:gd name="T7" fmla="*/ 0 h 1"/>
                <a:gd name="T8" fmla="*/ 7 w 28"/>
                <a:gd name="T9" fmla="*/ 0 h 1"/>
                <a:gd name="T10" fmla="*/ 11 w 28"/>
                <a:gd name="T11" fmla="*/ 0 h 1"/>
                <a:gd name="T12" fmla="*/ 14 w 28"/>
                <a:gd name="T13" fmla="*/ 0 h 1"/>
                <a:gd name="T14" fmla="*/ 18 w 28"/>
                <a:gd name="T15" fmla="*/ 0 h 1"/>
                <a:gd name="T16" fmla="*/ 21 w 28"/>
                <a:gd name="T17" fmla="*/ 1 h 1"/>
                <a:gd name="T18" fmla="*/ 25 w 28"/>
                <a:gd name="T19" fmla="*/ 1 h 1"/>
                <a:gd name="T20" fmla="*/ 28 w 28"/>
                <a:gd name="T21" fmla="*/ 1 h 1"/>
                <a:gd name="T22" fmla="*/ 0 w 28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5" name="Freeform 285">
              <a:extLst>
                <a:ext uri="{FF2B5EF4-FFF2-40B4-BE49-F238E27FC236}">
                  <a16:creationId xmlns:a16="http://schemas.microsoft.com/office/drawing/2014/main" id="{54B1E220-11B7-BEE4-E949-E6B1675F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315"/>
              <a:ext cx="14" cy="1"/>
            </a:xfrm>
            <a:custGeom>
              <a:avLst/>
              <a:gdLst>
                <a:gd name="T0" fmla="*/ 0 w 28"/>
                <a:gd name="T1" fmla="*/ 1 h 1"/>
                <a:gd name="T2" fmla="*/ 0 w 28"/>
                <a:gd name="T3" fmla="*/ 1 h 1"/>
                <a:gd name="T4" fmla="*/ 2 w 28"/>
                <a:gd name="T5" fmla="*/ 0 h 1"/>
                <a:gd name="T6" fmla="*/ 4 w 28"/>
                <a:gd name="T7" fmla="*/ 0 h 1"/>
                <a:gd name="T8" fmla="*/ 7 w 28"/>
                <a:gd name="T9" fmla="*/ 0 h 1"/>
                <a:gd name="T10" fmla="*/ 11 w 28"/>
                <a:gd name="T11" fmla="*/ 0 h 1"/>
                <a:gd name="T12" fmla="*/ 14 w 28"/>
                <a:gd name="T13" fmla="*/ 0 h 1"/>
                <a:gd name="T14" fmla="*/ 18 w 28"/>
                <a:gd name="T15" fmla="*/ 0 h 1"/>
                <a:gd name="T16" fmla="*/ 21 w 28"/>
                <a:gd name="T17" fmla="*/ 1 h 1"/>
                <a:gd name="T18" fmla="*/ 25 w 28"/>
                <a:gd name="T19" fmla="*/ 1 h 1"/>
                <a:gd name="T20" fmla="*/ 28 w 28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28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6" name="Freeform 286">
              <a:extLst>
                <a:ext uri="{FF2B5EF4-FFF2-40B4-BE49-F238E27FC236}">
                  <a16:creationId xmlns:a16="http://schemas.microsoft.com/office/drawing/2014/main" id="{2071D133-486B-8C60-F7BF-4ED8B8048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554"/>
              <a:ext cx="14" cy="6"/>
            </a:xfrm>
            <a:custGeom>
              <a:avLst/>
              <a:gdLst>
                <a:gd name="T0" fmla="*/ 0 w 30"/>
                <a:gd name="T1" fmla="*/ 13 h 13"/>
                <a:gd name="T2" fmla="*/ 0 w 30"/>
                <a:gd name="T3" fmla="*/ 13 h 13"/>
                <a:gd name="T4" fmla="*/ 2 w 30"/>
                <a:gd name="T5" fmla="*/ 11 h 13"/>
                <a:gd name="T6" fmla="*/ 5 w 30"/>
                <a:gd name="T7" fmla="*/ 11 h 13"/>
                <a:gd name="T8" fmla="*/ 7 w 30"/>
                <a:gd name="T9" fmla="*/ 11 h 13"/>
                <a:gd name="T10" fmla="*/ 12 w 30"/>
                <a:gd name="T11" fmla="*/ 9 h 13"/>
                <a:gd name="T12" fmla="*/ 16 w 30"/>
                <a:gd name="T13" fmla="*/ 7 h 13"/>
                <a:gd name="T14" fmla="*/ 19 w 30"/>
                <a:gd name="T15" fmla="*/ 6 h 13"/>
                <a:gd name="T16" fmla="*/ 25 w 30"/>
                <a:gd name="T17" fmla="*/ 4 h 13"/>
                <a:gd name="T18" fmla="*/ 28 w 30"/>
                <a:gd name="T19" fmla="*/ 2 h 13"/>
                <a:gd name="T20" fmla="*/ 30 w 30"/>
                <a:gd name="T21" fmla="*/ 0 h 13"/>
                <a:gd name="T22" fmla="*/ 0 w 30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13">
                  <a:moveTo>
                    <a:pt x="0" y="13"/>
                  </a:moveTo>
                  <a:lnTo>
                    <a:pt x="0" y="13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12" y="9"/>
                  </a:lnTo>
                  <a:lnTo>
                    <a:pt x="16" y="7"/>
                  </a:lnTo>
                  <a:lnTo>
                    <a:pt x="19" y="6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7" name="Freeform 287">
              <a:extLst>
                <a:ext uri="{FF2B5EF4-FFF2-40B4-BE49-F238E27FC236}">
                  <a16:creationId xmlns:a16="http://schemas.microsoft.com/office/drawing/2014/main" id="{8BA39F9E-E99B-6FA6-7573-01E318F24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554"/>
              <a:ext cx="14" cy="6"/>
            </a:xfrm>
            <a:custGeom>
              <a:avLst/>
              <a:gdLst>
                <a:gd name="T0" fmla="*/ 0 w 30"/>
                <a:gd name="T1" fmla="*/ 13 h 13"/>
                <a:gd name="T2" fmla="*/ 0 w 30"/>
                <a:gd name="T3" fmla="*/ 13 h 13"/>
                <a:gd name="T4" fmla="*/ 2 w 30"/>
                <a:gd name="T5" fmla="*/ 11 h 13"/>
                <a:gd name="T6" fmla="*/ 5 w 30"/>
                <a:gd name="T7" fmla="*/ 11 h 13"/>
                <a:gd name="T8" fmla="*/ 7 w 30"/>
                <a:gd name="T9" fmla="*/ 11 h 13"/>
                <a:gd name="T10" fmla="*/ 12 w 30"/>
                <a:gd name="T11" fmla="*/ 9 h 13"/>
                <a:gd name="T12" fmla="*/ 16 w 30"/>
                <a:gd name="T13" fmla="*/ 7 h 13"/>
                <a:gd name="T14" fmla="*/ 19 w 30"/>
                <a:gd name="T15" fmla="*/ 6 h 13"/>
                <a:gd name="T16" fmla="*/ 25 w 30"/>
                <a:gd name="T17" fmla="*/ 4 h 13"/>
                <a:gd name="T18" fmla="*/ 28 w 30"/>
                <a:gd name="T19" fmla="*/ 2 h 13"/>
                <a:gd name="T20" fmla="*/ 30 w 3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3">
                  <a:moveTo>
                    <a:pt x="0" y="13"/>
                  </a:moveTo>
                  <a:lnTo>
                    <a:pt x="0" y="13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12" y="9"/>
                  </a:lnTo>
                  <a:lnTo>
                    <a:pt x="16" y="7"/>
                  </a:lnTo>
                  <a:lnTo>
                    <a:pt x="19" y="6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8" name="Freeform 288">
              <a:extLst>
                <a:ext uri="{FF2B5EF4-FFF2-40B4-BE49-F238E27FC236}">
                  <a16:creationId xmlns:a16="http://schemas.microsoft.com/office/drawing/2014/main" id="{3C8C762D-E4E7-C6B2-A9D4-08B4FE15C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405"/>
              <a:ext cx="510" cy="412"/>
            </a:xfrm>
            <a:custGeom>
              <a:avLst/>
              <a:gdLst>
                <a:gd name="T0" fmla="*/ 5 w 1020"/>
                <a:gd name="T1" fmla="*/ 5 h 824"/>
                <a:gd name="T2" fmla="*/ 35 w 1020"/>
                <a:gd name="T3" fmla="*/ 30 h 824"/>
                <a:gd name="T4" fmla="*/ 80 w 1020"/>
                <a:gd name="T5" fmla="*/ 71 h 824"/>
                <a:gd name="T6" fmla="*/ 130 w 1020"/>
                <a:gd name="T7" fmla="*/ 119 h 824"/>
                <a:gd name="T8" fmla="*/ 169 w 1020"/>
                <a:gd name="T9" fmla="*/ 166 h 824"/>
                <a:gd name="T10" fmla="*/ 180 w 1020"/>
                <a:gd name="T11" fmla="*/ 187 h 824"/>
                <a:gd name="T12" fmla="*/ 201 w 1020"/>
                <a:gd name="T13" fmla="*/ 216 h 824"/>
                <a:gd name="T14" fmla="*/ 225 w 1020"/>
                <a:gd name="T15" fmla="*/ 237 h 824"/>
                <a:gd name="T16" fmla="*/ 252 w 1020"/>
                <a:gd name="T17" fmla="*/ 251 h 824"/>
                <a:gd name="T18" fmla="*/ 282 w 1020"/>
                <a:gd name="T19" fmla="*/ 261 h 824"/>
                <a:gd name="T20" fmla="*/ 309 w 1020"/>
                <a:gd name="T21" fmla="*/ 277 h 824"/>
                <a:gd name="T22" fmla="*/ 325 w 1020"/>
                <a:gd name="T23" fmla="*/ 285 h 824"/>
                <a:gd name="T24" fmla="*/ 365 w 1020"/>
                <a:gd name="T25" fmla="*/ 306 h 824"/>
                <a:gd name="T26" fmla="*/ 408 w 1020"/>
                <a:gd name="T27" fmla="*/ 332 h 824"/>
                <a:gd name="T28" fmla="*/ 451 w 1020"/>
                <a:gd name="T29" fmla="*/ 360 h 824"/>
                <a:gd name="T30" fmla="*/ 484 w 1020"/>
                <a:gd name="T31" fmla="*/ 391 h 824"/>
                <a:gd name="T32" fmla="*/ 494 w 1020"/>
                <a:gd name="T33" fmla="*/ 405 h 824"/>
                <a:gd name="T34" fmla="*/ 512 w 1020"/>
                <a:gd name="T35" fmla="*/ 434 h 824"/>
                <a:gd name="T36" fmla="*/ 529 w 1020"/>
                <a:gd name="T37" fmla="*/ 458 h 824"/>
                <a:gd name="T38" fmla="*/ 543 w 1020"/>
                <a:gd name="T39" fmla="*/ 479 h 824"/>
                <a:gd name="T40" fmla="*/ 553 w 1020"/>
                <a:gd name="T41" fmla="*/ 491 h 824"/>
                <a:gd name="T42" fmla="*/ 557 w 1020"/>
                <a:gd name="T43" fmla="*/ 494 h 824"/>
                <a:gd name="T44" fmla="*/ 558 w 1020"/>
                <a:gd name="T45" fmla="*/ 494 h 824"/>
                <a:gd name="T46" fmla="*/ 576 w 1020"/>
                <a:gd name="T47" fmla="*/ 491 h 824"/>
                <a:gd name="T48" fmla="*/ 602 w 1020"/>
                <a:gd name="T49" fmla="*/ 491 h 824"/>
                <a:gd name="T50" fmla="*/ 634 w 1020"/>
                <a:gd name="T51" fmla="*/ 494 h 824"/>
                <a:gd name="T52" fmla="*/ 666 w 1020"/>
                <a:gd name="T53" fmla="*/ 510 h 824"/>
                <a:gd name="T54" fmla="*/ 681 w 1020"/>
                <a:gd name="T55" fmla="*/ 524 h 824"/>
                <a:gd name="T56" fmla="*/ 704 w 1020"/>
                <a:gd name="T57" fmla="*/ 553 h 824"/>
                <a:gd name="T58" fmla="*/ 721 w 1020"/>
                <a:gd name="T59" fmla="*/ 583 h 824"/>
                <a:gd name="T60" fmla="*/ 736 w 1020"/>
                <a:gd name="T61" fmla="*/ 610 h 824"/>
                <a:gd name="T62" fmla="*/ 754 w 1020"/>
                <a:gd name="T63" fmla="*/ 636 h 824"/>
                <a:gd name="T64" fmla="*/ 776 w 1020"/>
                <a:gd name="T65" fmla="*/ 659 h 824"/>
                <a:gd name="T66" fmla="*/ 793 w 1020"/>
                <a:gd name="T67" fmla="*/ 671 h 824"/>
                <a:gd name="T68" fmla="*/ 849 w 1020"/>
                <a:gd name="T69" fmla="*/ 709 h 824"/>
                <a:gd name="T70" fmla="*/ 914 w 1020"/>
                <a:gd name="T71" fmla="*/ 754 h 824"/>
                <a:gd name="T72" fmla="*/ 975 w 1020"/>
                <a:gd name="T73" fmla="*/ 795 h 824"/>
                <a:gd name="T74" fmla="*/ 1013 w 1020"/>
                <a:gd name="T75" fmla="*/ 821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0" h="824">
                  <a:moveTo>
                    <a:pt x="0" y="0"/>
                  </a:moveTo>
                  <a:lnTo>
                    <a:pt x="5" y="5"/>
                  </a:lnTo>
                  <a:lnTo>
                    <a:pt x="17" y="14"/>
                  </a:lnTo>
                  <a:lnTo>
                    <a:pt x="35" y="30"/>
                  </a:lnTo>
                  <a:lnTo>
                    <a:pt x="55" y="49"/>
                  </a:lnTo>
                  <a:lnTo>
                    <a:pt x="80" y="71"/>
                  </a:lnTo>
                  <a:lnTo>
                    <a:pt x="106" y="95"/>
                  </a:lnTo>
                  <a:lnTo>
                    <a:pt x="130" y="119"/>
                  </a:lnTo>
                  <a:lnTo>
                    <a:pt x="150" y="144"/>
                  </a:lnTo>
                  <a:lnTo>
                    <a:pt x="169" y="166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90" y="202"/>
                  </a:lnTo>
                  <a:lnTo>
                    <a:pt x="201" y="216"/>
                  </a:lnTo>
                  <a:lnTo>
                    <a:pt x="213" y="228"/>
                  </a:lnTo>
                  <a:lnTo>
                    <a:pt x="225" y="237"/>
                  </a:lnTo>
                  <a:lnTo>
                    <a:pt x="239" y="244"/>
                  </a:lnTo>
                  <a:lnTo>
                    <a:pt x="252" y="251"/>
                  </a:lnTo>
                  <a:lnTo>
                    <a:pt x="268" y="256"/>
                  </a:lnTo>
                  <a:lnTo>
                    <a:pt x="282" y="261"/>
                  </a:lnTo>
                  <a:lnTo>
                    <a:pt x="296" y="268"/>
                  </a:lnTo>
                  <a:lnTo>
                    <a:pt x="309" y="277"/>
                  </a:lnTo>
                  <a:lnTo>
                    <a:pt x="309" y="277"/>
                  </a:lnTo>
                  <a:lnTo>
                    <a:pt x="325" y="285"/>
                  </a:lnTo>
                  <a:lnTo>
                    <a:pt x="344" y="296"/>
                  </a:lnTo>
                  <a:lnTo>
                    <a:pt x="365" y="306"/>
                  </a:lnTo>
                  <a:lnTo>
                    <a:pt x="386" y="320"/>
                  </a:lnTo>
                  <a:lnTo>
                    <a:pt x="408" y="332"/>
                  </a:lnTo>
                  <a:lnTo>
                    <a:pt x="430" y="346"/>
                  </a:lnTo>
                  <a:lnTo>
                    <a:pt x="451" y="360"/>
                  </a:lnTo>
                  <a:lnTo>
                    <a:pt x="469" y="375"/>
                  </a:lnTo>
                  <a:lnTo>
                    <a:pt x="484" y="391"/>
                  </a:lnTo>
                  <a:lnTo>
                    <a:pt x="494" y="405"/>
                  </a:lnTo>
                  <a:lnTo>
                    <a:pt x="494" y="405"/>
                  </a:lnTo>
                  <a:lnTo>
                    <a:pt x="503" y="420"/>
                  </a:lnTo>
                  <a:lnTo>
                    <a:pt x="512" y="434"/>
                  </a:lnTo>
                  <a:lnTo>
                    <a:pt x="520" y="448"/>
                  </a:lnTo>
                  <a:lnTo>
                    <a:pt x="529" y="458"/>
                  </a:lnTo>
                  <a:lnTo>
                    <a:pt x="536" y="469"/>
                  </a:lnTo>
                  <a:lnTo>
                    <a:pt x="543" y="479"/>
                  </a:lnTo>
                  <a:lnTo>
                    <a:pt x="548" y="486"/>
                  </a:lnTo>
                  <a:lnTo>
                    <a:pt x="553" y="491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8" y="494"/>
                  </a:lnTo>
                  <a:lnTo>
                    <a:pt x="565" y="493"/>
                  </a:lnTo>
                  <a:lnTo>
                    <a:pt x="576" y="491"/>
                  </a:lnTo>
                  <a:lnTo>
                    <a:pt x="588" y="491"/>
                  </a:lnTo>
                  <a:lnTo>
                    <a:pt x="602" y="491"/>
                  </a:lnTo>
                  <a:lnTo>
                    <a:pt x="617" y="491"/>
                  </a:lnTo>
                  <a:lnTo>
                    <a:pt x="634" y="494"/>
                  </a:lnTo>
                  <a:lnTo>
                    <a:pt x="650" y="501"/>
                  </a:lnTo>
                  <a:lnTo>
                    <a:pt x="666" y="510"/>
                  </a:lnTo>
                  <a:lnTo>
                    <a:pt x="681" y="524"/>
                  </a:lnTo>
                  <a:lnTo>
                    <a:pt x="681" y="524"/>
                  </a:lnTo>
                  <a:lnTo>
                    <a:pt x="693" y="538"/>
                  </a:lnTo>
                  <a:lnTo>
                    <a:pt x="704" y="553"/>
                  </a:lnTo>
                  <a:lnTo>
                    <a:pt x="712" y="569"/>
                  </a:lnTo>
                  <a:lnTo>
                    <a:pt x="721" y="583"/>
                  </a:lnTo>
                  <a:lnTo>
                    <a:pt x="728" y="596"/>
                  </a:lnTo>
                  <a:lnTo>
                    <a:pt x="736" y="610"/>
                  </a:lnTo>
                  <a:lnTo>
                    <a:pt x="743" y="624"/>
                  </a:lnTo>
                  <a:lnTo>
                    <a:pt x="754" y="636"/>
                  </a:lnTo>
                  <a:lnTo>
                    <a:pt x="764" y="647"/>
                  </a:lnTo>
                  <a:lnTo>
                    <a:pt x="776" y="659"/>
                  </a:lnTo>
                  <a:lnTo>
                    <a:pt x="776" y="659"/>
                  </a:lnTo>
                  <a:lnTo>
                    <a:pt x="793" y="671"/>
                  </a:lnTo>
                  <a:lnTo>
                    <a:pt x="818" y="688"/>
                  </a:lnTo>
                  <a:lnTo>
                    <a:pt x="849" y="709"/>
                  </a:lnTo>
                  <a:lnTo>
                    <a:pt x="882" y="731"/>
                  </a:lnTo>
                  <a:lnTo>
                    <a:pt x="914" y="754"/>
                  </a:lnTo>
                  <a:lnTo>
                    <a:pt x="947" y="776"/>
                  </a:lnTo>
                  <a:lnTo>
                    <a:pt x="975" y="795"/>
                  </a:lnTo>
                  <a:lnTo>
                    <a:pt x="997" y="811"/>
                  </a:lnTo>
                  <a:lnTo>
                    <a:pt x="1013" y="821"/>
                  </a:lnTo>
                  <a:lnTo>
                    <a:pt x="1020" y="82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9" name="Freeform 289">
              <a:extLst>
                <a:ext uri="{FF2B5EF4-FFF2-40B4-BE49-F238E27FC236}">
                  <a16:creationId xmlns:a16="http://schemas.microsoft.com/office/drawing/2014/main" id="{458818D5-AA98-2A15-5729-6DBB78888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2872"/>
              <a:ext cx="168" cy="70"/>
            </a:xfrm>
            <a:custGeom>
              <a:avLst/>
              <a:gdLst>
                <a:gd name="T0" fmla="*/ 335 w 335"/>
                <a:gd name="T1" fmla="*/ 140 h 140"/>
                <a:gd name="T2" fmla="*/ 333 w 335"/>
                <a:gd name="T3" fmla="*/ 140 h 140"/>
                <a:gd name="T4" fmla="*/ 332 w 335"/>
                <a:gd name="T5" fmla="*/ 137 h 140"/>
                <a:gd name="T6" fmla="*/ 328 w 335"/>
                <a:gd name="T7" fmla="*/ 132 h 140"/>
                <a:gd name="T8" fmla="*/ 321 w 335"/>
                <a:gd name="T9" fmla="*/ 125 h 140"/>
                <a:gd name="T10" fmla="*/ 311 w 335"/>
                <a:gd name="T11" fmla="*/ 116 h 140"/>
                <a:gd name="T12" fmla="*/ 295 w 335"/>
                <a:gd name="T13" fmla="*/ 106 h 140"/>
                <a:gd name="T14" fmla="*/ 275 w 335"/>
                <a:gd name="T15" fmla="*/ 94 h 140"/>
                <a:gd name="T16" fmla="*/ 249 w 335"/>
                <a:gd name="T17" fmla="*/ 80 h 140"/>
                <a:gd name="T18" fmla="*/ 214 w 335"/>
                <a:gd name="T19" fmla="*/ 63 h 140"/>
                <a:gd name="T20" fmla="*/ 171 w 335"/>
                <a:gd name="T21" fmla="*/ 45 h 140"/>
                <a:gd name="T22" fmla="*/ 171 w 335"/>
                <a:gd name="T23" fmla="*/ 45 h 140"/>
                <a:gd name="T24" fmla="*/ 159 w 335"/>
                <a:gd name="T25" fmla="*/ 40 h 140"/>
                <a:gd name="T26" fmla="*/ 143 w 335"/>
                <a:gd name="T27" fmla="*/ 35 h 140"/>
                <a:gd name="T28" fmla="*/ 126 w 335"/>
                <a:gd name="T29" fmla="*/ 31 h 140"/>
                <a:gd name="T30" fmla="*/ 109 w 335"/>
                <a:gd name="T31" fmla="*/ 26 h 140"/>
                <a:gd name="T32" fmla="*/ 90 w 335"/>
                <a:gd name="T33" fmla="*/ 23 h 140"/>
                <a:gd name="T34" fmla="*/ 71 w 335"/>
                <a:gd name="T35" fmla="*/ 18 h 140"/>
                <a:gd name="T36" fmla="*/ 52 w 335"/>
                <a:gd name="T37" fmla="*/ 14 h 140"/>
                <a:gd name="T38" fmla="*/ 33 w 335"/>
                <a:gd name="T39" fmla="*/ 9 h 140"/>
                <a:gd name="T40" fmla="*/ 15 w 335"/>
                <a:gd name="T41" fmla="*/ 6 h 140"/>
                <a:gd name="T42" fmla="*/ 0 w 335"/>
                <a:gd name="T4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5" h="140">
                  <a:moveTo>
                    <a:pt x="335" y="140"/>
                  </a:moveTo>
                  <a:lnTo>
                    <a:pt x="333" y="140"/>
                  </a:lnTo>
                  <a:lnTo>
                    <a:pt x="332" y="137"/>
                  </a:lnTo>
                  <a:lnTo>
                    <a:pt x="328" y="132"/>
                  </a:lnTo>
                  <a:lnTo>
                    <a:pt x="321" y="125"/>
                  </a:lnTo>
                  <a:lnTo>
                    <a:pt x="311" y="116"/>
                  </a:lnTo>
                  <a:lnTo>
                    <a:pt x="295" y="106"/>
                  </a:lnTo>
                  <a:lnTo>
                    <a:pt x="275" y="94"/>
                  </a:lnTo>
                  <a:lnTo>
                    <a:pt x="249" y="80"/>
                  </a:lnTo>
                  <a:lnTo>
                    <a:pt x="214" y="6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59" y="40"/>
                  </a:lnTo>
                  <a:lnTo>
                    <a:pt x="143" y="35"/>
                  </a:lnTo>
                  <a:lnTo>
                    <a:pt x="126" y="31"/>
                  </a:lnTo>
                  <a:lnTo>
                    <a:pt x="109" y="26"/>
                  </a:lnTo>
                  <a:lnTo>
                    <a:pt x="90" y="23"/>
                  </a:lnTo>
                  <a:lnTo>
                    <a:pt x="71" y="18"/>
                  </a:lnTo>
                  <a:lnTo>
                    <a:pt x="52" y="14"/>
                  </a:lnTo>
                  <a:lnTo>
                    <a:pt x="33" y="9"/>
                  </a:lnTo>
                  <a:lnTo>
                    <a:pt x="15" y="6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0" name="Freeform 290">
              <a:extLst>
                <a:ext uri="{FF2B5EF4-FFF2-40B4-BE49-F238E27FC236}">
                  <a16:creationId xmlns:a16="http://schemas.microsoft.com/office/drawing/2014/main" id="{964C2896-D54D-A12A-E561-BD2FAE334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596"/>
              <a:ext cx="509" cy="273"/>
            </a:xfrm>
            <a:custGeom>
              <a:avLst/>
              <a:gdLst>
                <a:gd name="T0" fmla="*/ 1018 w 1018"/>
                <a:gd name="T1" fmla="*/ 546 h 546"/>
                <a:gd name="T2" fmla="*/ 1006 w 1018"/>
                <a:gd name="T3" fmla="*/ 531 h 546"/>
                <a:gd name="T4" fmla="*/ 991 w 1018"/>
                <a:gd name="T5" fmla="*/ 517 h 546"/>
                <a:gd name="T6" fmla="*/ 972 w 1018"/>
                <a:gd name="T7" fmla="*/ 500 h 546"/>
                <a:gd name="T8" fmla="*/ 951 w 1018"/>
                <a:gd name="T9" fmla="*/ 484 h 546"/>
                <a:gd name="T10" fmla="*/ 928 w 1018"/>
                <a:gd name="T11" fmla="*/ 467 h 546"/>
                <a:gd name="T12" fmla="*/ 906 w 1018"/>
                <a:gd name="T13" fmla="*/ 451 h 546"/>
                <a:gd name="T14" fmla="*/ 885 w 1018"/>
                <a:gd name="T15" fmla="*/ 434 h 546"/>
                <a:gd name="T16" fmla="*/ 866 w 1018"/>
                <a:gd name="T17" fmla="*/ 420 h 546"/>
                <a:gd name="T18" fmla="*/ 849 w 1018"/>
                <a:gd name="T19" fmla="*/ 406 h 546"/>
                <a:gd name="T20" fmla="*/ 838 w 1018"/>
                <a:gd name="T21" fmla="*/ 394 h 546"/>
                <a:gd name="T22" fmla="*/ 838 w 1018"/>
                <a:gd name="T23" fmla="*/ 394 h 546"/>
                <a:gd name="T24" fmla="*/ 774 w 1018"/>
                <a:gd name="T25" fmla="*/ 323 h 546"/>
                <a:gd name="T26" fmla="*/ 714 w 1018"/>
                <a:gd name="T27" fmla="*/ 265 h 546"/>
                <a:gd name="T28" fmla="*/ 653 w 1018"/>
                <a:gd name="T29" fmla="*/ 214 h 546"/>
                <a:gd name="T30" fmla="*/ 595 w 1018"/>
                <a:gd name="T31" fmla="*/ 171 h 546"/>
                <a:gd name="T32" fmla="*/ 539 w 1018"/>
                <a:gd name="T33" fmla="*/ 137 h 546"/>
                <a:gd name="T34" fmla="*/ 486 w 1018"/>
                <a:gd name="T35" fmla="*/ 109 h 546"/>
                <a:gd name="T36" fmla="*/ 437 w 1018"/>
                <a:gd name="T37" fmla="*/ 88 h 546"/>
                <a:gd name="T38" fmla="*/ 394 w 1018"/>
                <a:gd name="T39" fmla="*/ 73 h 546"/>
                <a:gd name="T40" fmla="*/ 354 w 1018"/>
                <a:gd name="T41" fmla="*/ 61 h 546"/>
                <a:gd name="T42" fmla="*/ 320 w 1018"/>
                <a:gd name="T43" fmla="*/ 54 h 546"/>
                <a:gd name="T44" fmla="*/ 320 w 1018"/>
                <a:gd name="T45" fmla="*/ 54 h 546"/>
                <a:gd name="T46" fmla="*/ 306 w 1018"/>
                <a:gd name="T47" fmla="*/ 50 h 546"/>
                <a:gd name="T48" fmla="*/ 296 w 1018"/>
                <a:gd name="T49" fmla="*/ 49 h 546"/>
                <a:gd name="T50" fmla="*/ 284 w 1018"/>
                <a:gd name="T51" fmla="*/ 49 h 546"/>
                <a:gd name="T52" fmla="*/ 275 w 1018"/>
                <a:gd name="T53" fmla="*/ 47 h 546"/>
                <a:gd name="T54" fmla="*/ 266 w 1018"/>
                <a:gd name="T55" fmla="*/ 47 h 546"/>
                <a:gd name="T56" fmla="*/ 259 w 1018"/>
                <a:gd name="T57" fmla="*/ 47 h 546"/>
                <a:gd name="T58" fmla="*/ 254 w 1018"/>
                <a:gd name="T59" fmla="*/ 45 h 546"/>
                <a:gd name="T60" fmla="*/ 251 w 1018"/>
                <a:gd name="T61" fmla="*/ 45 h 546"/>
                <a:gd name="T62" fmla="*/ 249 w 1018"/>
                <a:gd name="T63" fmla="*/ 45 h 546"/>
                <a:gd name="T64" fmla="*/ 247 w 1018"/>
                <a:gd name="T65" fmla="*/ 45 h 546"/>
                <a:gd name="T66" fmla="*/ 247 w 1018"/>
                <a:gd name="T67" fmla="*/ 45 h 546"/>
                <a:gd name="T68" fmla="*/ 244 w 1018"/>
                <a:gd name="T69" fmla="*/ 45 h 546"/>
                <a:gd name="T70" fmla="*/ 235 w 1018"/>
                <a:gd name="T71" fmla="*/ 47 h 546"/>
                <a:gd name="T72" fmla="*/ 220 w 1018"/>
                <a:gd name="T73" fmla="*/ 45 h 546"/>
                <a:gd name="T74" fmla="*/ 199 w 1018"/>
                <a:gd name="T75" fmla="*/ 45 h 546"/>
                <a:gd name="T76" fmla="*/ 173 w 1018"/>
                <a:gd name="T77" fmla="*/ 42 h 546"/>
                <a:gd name="T78" fmla="*/ 144 w 1018"/>
                <a:gd name="T79" fmla="*/ 38 h 546"/>
                <a:gd name="T80" fmla="*/ 111 w 1018"/>
                <a:gd name="T81" fmla="*/ 33 h 546"/>
                <a:gd name="T82" fmla="*/ 76 w 1018"/>
                <a:gd name="T83" fmla="*/ 24 h 546"/>
                <a:gd name="T84" fmla="*/ 40 w 1018"/>
                <a:gd name="T85" fmla="*/ 14 h 546"/>
                <a:gd name="T86" fmla="*/ 0 w 1018"/>
                <a:gd name="T87" fmla="*/ 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8" h="546">
                  <a:moveTo>
                    <a:pt x="1018" y="546"/>
                  </a:moveTo>
                  <a:lnTo>
                    <a:pt x="1006" y="531"/>
                  </a:lnTo>
                  <a:lnTo>
                    <a:pt x="991" y="517"/>
                  </a:lnTo>
                  <a:lnTo>
                    <a:pt x="972" y="500"/>
                  </a:lnTo>
                  <a:lnTo>
                    <a:pt x="951" y="484"/>
                  </a:lnTo>
                  <a:lnTo>
                    <a:pt x="928" y="467"/>
                  </a:lnTo>
                  <a:lnTo>
                    <a:pt x="906" y="451"/>
                  </a:lnTo>
                  <a:lnTo>
                    <a:pt x="885" y="434"/>
                  </a:lnTo>
                  <a:lnTo>
                    <a:pt x="866" y="420"/>
                  </a:lnTo>
                  <a:lnTo>
                    <a:pt x="849" y="406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774" y="323"/>
                  </a:lnTo>
                  <a:lnTo>
                    <a:pt x="714" y="265"/>
                  </a:lnTo>
                  <a:lnTo>
                    <a:pt x="653" y="214"/>
                  </a:lnTo>
                  <a:lnTo>
                    <a:pt x="595" y="171"/>
                  </a:lnTo>
                  <a:lnTo>
                    <a:pt x="539" y="137"/>
                  </a:lnTo>
                  <a:lnTo>
                    <a:pt x="486" y="109"/>
                  </a:lnTo>
                  <a:lnTo>
                    <a:pt x="437" y="88"/>
                  </a:lnTo>
                  <a:lnTo>
                    <a:pt x="394" y="73"/>
                  </a:lnTo>
                  <a:lnTo>
                    <a:pt x="354" y="61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06" y="50"/>
                  </a:lnTo>
                  <a:lnTo>
                    <a:pt x="296" y="49"/>
                  </a:lnTo>
                  <a:lnTo>
                    <a:pt x="284" y="49"/>
                  </a:lnTo>
                  <a:lnTo>
                    <a:pt x="275" y="47"/>
                  </a:lnTo>
                  <a:lnTo>
                    <a:pt x="266" y="47"/>
                  </a:lnTo>
                  <a:lnTo>
                    <a:pt x="259" y="47"/>
                  </a:lnTo>
                  <a:lnTo>
                    <a:pt x="254" y="45"/>
                  </a:lnTo>
                  <a:lnTo>
                    <a:pt x="251" y="45"/>
                  </a:lnTo>
                  <a:lnTo>
                    <a:pt x="249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4" y="45"/>
                  </a:lnTo>
                  <a:lnTo>
                    <a:pt x="235" y="47"/>
                  </a:lnTo>
                  <a:lnTo>
                    <a:pt x="220" y="45"/>
                  </a:lnTo>
                  <a:lnTo>
                    <a:pt x="199" y="45"/>
                  </a:lnTo>
                  <a:lnTo>
                    <a:pt x="173" y="42"/>
                  </a:lnTo>
                  <a:lnTo>
                    <a:pt x="144" y="38"/>
                  </a:lnTo>
                  <a:lnTo>
                    <a:pt x="111" y="33"/>
                  </a:lnTo>
                  <a:lnTo>
                    <a:pt x="76" y="24"/>
                  </a:lnTo>
                  <a:lnTo>
                    <a:pt x="40" y="14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1" name="Freeform 291">
              <a:extLst>
                <a:ext uri="{FF2B5EF4-FFF2-40B4-BE49-F238E27FC236}">
                  <a16:creationId xmlns:a16="http://schemas.microsoft.com/office/drawing/2014/main" id="{3E41CDC5-5C1C-7B3F-E9BB-55F533C14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2692"/>
              <a:ext cx="344" cy="140"/>
            </a:xfrm>
            <a:custGeom>
              <a:avLst/>
              <a:gdLst>
                <a:gd name="T0" fmla="*/ 0 w 688"/>
                <a:gd name="T1" fmla="*/ 0 h 280"/>
                <a:gd name="T2" fmla="*/ 7 w 688"/>
                <a:gd name="T3" fmla="*/ 2 h 280"/>
                <a:gd name="T4" fmla="*/ 26 w 688"/>
                <a:gd name="T5" fmla="*/ 9 h 280"/>
                <a:gd name="T6" fmla="*/ 54 w 688"/>
                <a:gd name="T7" fmla="*/ 19 h 280"/>
                <a:gd name="T8" fmla="*/ 88 w 688"/>
                <a:gd name="T9" fmla="*/ 33 h 280"/>
                <a:gd name="T10" fmla="*/ 128 w 688"/>
                <a:gd name="T11" fmla="*/ 47 h 280"/>
                <a:gd name="T12" fmla="*/ 170 w 688"/>
                <a:gd name="T13" fmla="*/ 62 h 280"/>
                <a:gd name="T14" fmla="*/ 211 w 688"/>
                <a:gd name="T15" fmla="*/ 76 h 280"/>
                <a:gd name="T16" fmla="*/ 251 w 688"/>
                <a:gd name="T17" fmla="*/ 88 h 280"/>
                <a:gd name="T18" fmla="*/ 286 w 688"/>
                <a:gd name="T19" fmla="*/ 100 h 280"/>
                <a:gd name="T20" fmla="*/ 311 w 688"/>
                <a:gd name="T21" fmla="*/ 107 h 280"/>
                <a:gd name="T22" fmla="*/ 311 w 688"/>
                <a:gd name="T23" fmla="*/ 107 h 280"/>
                <a:gd name="T24" fmla="*/ 339 w 688"/>
                <a:gd name="T25" fmla="*/ 116 h 280"/>
                <a:gd name="T26" fmla="*/ 374 w 688"/>
                <a:gd name="T27" fmla="*/ 130 h 280"/>
                <a:gd name="T28" fmla="*/ 412 w 688"/>
                <a:gd name="T29" fmla="*/ 147 h 280"/>
                <a:gd name="T30" fmla="*/ 451 w 688"/>
                <a:gd name="T31" fmla="*/ 168 h 280"/>
                <a:gd name="T32" fmla="*/ 495 w 688"/>
                <a:gd name="T33" fmla="*/ 190 h 280"/>
                <a:gd name="T34" fmla="*/ 538 w 688"/>
                <a:gd name="T35" fmla="*/ 212 h 280"/>
                <a:gd name="T36" fmla="*/ 579 w 688"/>
                <a:gd name="T37" fmla="*/ 235 h 280"/>
                <a:gd name="T38" fmla="*/ 619 w 688"/>
                <a:gd name="T39" fmla="*/ 254 h 280"/>
                <a:gd name="T40" fmla="*/ 655 w 688"/>
                <a:gd name="T41" fmla="*/ 269 h 280"/>
                <a:gd name="T42" fmla="*/ 688 w 688"/>
                <a:gd name="T43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8" h="280">
                  <a:moveTo>
                    <a:pt x="0" y="0"/>
                  </a:moveTo>
                  <a:lnTo>
                    <a:pt x="7" y="2"/>
                  </a:lnTo>
                  <a:lnTo>
                    <a:pt x="26" y="9"/>
                  </a:lnTo>
                  <a:lnTo>
                    <a:pt x="54" y="19"/>
                  </a:lnTo>
                  <a:lnTo>
                    <a:pt x="88" y="33"/>
                  </a:lnTo>
                  <a:lnTo>
                    <a:pt x="128" y="47"/>
                  </a:lnTo>
                  <a:lnTo>
                    <a:pt x="170" y="62"/>
                  </a:lnTo>
                  <a:lnTo>
                    <a:pt x="211" y="76"/>
                  </a:lnTo>
                  <a:lnTo>
                    <a:pt x="251" y="88"/>
                  </a:lnTo>
                  <a:lnTo>
                    <a:pt x="286" y="100"/>
                  </a:lnTo>
                  <a:lnTo>
                    <a:pt x="311" y="107"/>
                  </a:lnTo>
                  <a:lnTo>
                    <a:pt x="311" y="107"/>
                  </a:lnTo>
                  <a:lnTo>
                    <a:pt x="339" y="116"/>
                  </a:lnTo>
                  <a:lnTo>
                    <a:pt x="374" y="130"/>
                  </a:lnTo>
                  <a:lnTo>
                    <a:pt x="412" y="147"/>
                  </a:lnTo>
                  <a:lnTo>
                    <a:pt x="451" y="168"/>
                  </a:lnTo>
                  <a:lnTo>
                    <a:pt x="495" y="190"/>
                  </a:lnTo>
                  <a:lnTo>
                    <a:pt x="538" y="212"/>
                  </a:lnTo>
                  <a:lnTo>
                    <a:pt x="579" y="235"/>
                  </a:lnTo>
                  <a:lnTo>
                    <a:pt x="619" y="254"/>
                  </a:lnTo>
                  <a:lnTo>
                    <a:pt x="655" y="269"/>
                  </a:lnTo>
                  <a:lnTo>
                    <a:pt x="688" y="28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2" name="Freeform 292">
              <a:extLst>
                <a:ext uri="{FF2B5EF4-FFF2-40B4-BE49-F238E27FC236}">
                  <a16:creationId xmlns:a16="http://schemas.microsoft.com/office/drawing/2014/main" id="{AAB2917F-363E-8F24-9DDB-16E49447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652"/>
              <a:ext cx="48" cy="49"/>
            </a:xfrm>
            <a:custGeom>
              <a:avLst/>
              <a:gdLst>
                <a:gd name="T0" fmla="*/ 0 w 95"/>
                <a:gd name="T1" fmla="*/ 0 h 99"/>
                <a:gd name="T2" fmla="*/ 1 w 95"/>
                <a:gd name="T3" fmla="*/ 4 h 99"/>
                <a:gd name="T4" fmla="*/ 7 w 95"/>
                <a:gd name="T5" fmla="*/ 9 h 99"/>
                <a:gd name="T6" fmla="*/ 13 w 95"/>
                <a:gd name="T7" fmla="*/ 18 h 99"/>
                <a:gd name="T8" fmla="*/ 22 w 95"/>
                <a:gd name="T9" fmla="*/ 28 h 99"/>
                <a:gd name="T10" fmla="*/ 33 w 95"/>
                <a:gd name="T11" fmla="*/ 40 h 99"/>
                <a:gd name="T12" fmla="*/ 45 w 95"/>
                <a:gd name="T13" fmla="*/ 52 h 99"/>
                <a:gd name="T14" fmla="*/ 57 w 95"/>
                <a:gd name="T15" fmla="*/ 66 h 99"/>
                <a:gd name="T16" fmla="*/ 69 w 95"/>
                <a:gd name="T17" fmla="*/ 78 h 99"/>
                <a:gd name="T18" fmla="*/ 83 w 95"/>
                <a:gd name="T19" fmla="*/ 89 h 99"/>
                <a:gd name="T20" fmla="*/ 95 w 95"/>
                <a:gd name="T21" fmla="*/ 99 h 99"/>
                <a:gd name="T22" fmla="*/ 0 w 95"/>
                <a:gd name="T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99">
                  <a:moveTo>
                    <a:pt x="0" y="0"/>
                  </a:moveTo>
                  <a:lnTo>
                    <a:pt x="1" y="4"/>
                  </a:lnTo>
                  <a:lnTo>
                    <a:pt x="7" y="9"/>
                  </a:lnTo>
                  <a:lnTo>
                    <a:pt x="13" y="18"/>
                  </a:lnTo>
                  <a:lnTo>
                    <a:pt x="22" y="28"/>
                  </a:lnTo>
                  <a:lnTo>
                    <a:pt x="33" y="40"/>
                  </a:lnTo>
                  <a:lnTo>
                    <a:pt x="45" y="52"/>
                  </a:lnTo>
                  <a:lnTo>
                    <a:pt x="57" y="66"/>
                  </a:lnTo>
                  <a:lnTo>
                    <a:pt x="69" y="78"/>
                  </a:lnTo>
                  <a:lnTo>
                    <a:pt x="83" y="89"/>
                  </a:lnTo>
                  <a:lnTo>
                    <a:pt x="95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3" name="Freeform 293">
              <a:extLst>
                <a:ext uri="{FF2B5EF4-FFF2-40B4-BE49-F238E27FC236}">
                  <a16:creationId xmlns:a16="http://schemas.microsoft.com/office/drawing/2014/main" id="{8315C937-EE76-A5A9-DF2A-582D6ECA6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652"/>
              <a:ext cx="48" cy="49"/>
            </a:xfrm>
            <a:custGeom>
              <a:avLst/>
              <a:gdLst>
                <a:gd name="T0" fmla="*/ 0 w 95"/>
                <a:gd name="T1" fmla="*/ 0 h 99"/>
                <a:gd name="T2" fmla="*/ 1 w 95"/>
                <a:gd name="T3" fmla="*/ 4 h 99"/>
                <a:gd name="T4" fmla="*/ 7 w 95"/>
                <a:gd name="T5" fmla="*/ 9 h 99"/>
                <a:gd name="T6" fmla="*/ 13 w 95"/>
                <a:gd name="T7" fmla="*/ 18 h 99"/>
                <a:gd name="T8" fmla="*/ 22 w 95"/>
                <a:gd name="T9" fmla="*/ 28 h 99"/>
                <a:gd name="T10" fmla="*/ 33 w 95"/>
                <a:gd name="T11" fmla="*/ 40 h 99"/>
                <a:gd name="T12" fmla="*/ 45 w 95"/>
                <a:gd name="T13" fmla="*/ 52 h 99"/>
                <a:gd name="T14" fmla="*/ 57 w 95"/>
                <a:gd name="T15" fmla="*/ 66 h 99"/>
                <a:gd name="T16" fmla="*/ 69 w 95"/>
                <a:gd name="T17" fmla="*/ 78 h 99"/>
                <a:gd name="T18" fmla="*/ 83 w 95"/>
                <a:gd name="T19" fmla="*/ 89 h 99"/>
                <a:gd name="T20" fmla="*/ 95 w 95"/>
                <a:gd name="T21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99">
                  <a:moveTo>
                    <a:pt x="0" y="0"/>
                  </a:moveTo>
                  <a:lnTo>
                    <a:pt x="1" y="4"/>
                  </a:lnTo>
                  <a:lnTo>
                    <a:pt x="7" y="9"/>
                  </a:lnTo>
                  <a:lnTo>
                    <a:pt x="13" y="18"/>
                  </a:lnTo>
                  <a:lnTo>
                    <a:pt x="22" y="28"/>
                  </a:lnTo>
                  <a:lnTo>
                    <a:pt x="33" y="40"/>
                  </a:lnTo>
                  <a:lnTo>
                    <a:pt x="45" y="52"/>
                  </a:lnTo>
                  <a:lnTo>
                    <a:pt x="57" y="66"/>
                  </a:lnTo>
                  <a:lnTo>
                    <a:pt x="69" y="78"/>
                  </a:lnTo>
                  <a:lnTo>
                    <a:pt x="83" y="89"/>
                  </a:lnTo>
                  <a:lnTo>
                    <a:pt x="95" y="9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4" name="Freeform 294">
              <a:extLst>
                <a:ext uri="{FF2B5EF4-FFF2-40B4-BE49-F238E27FC236}">
                  <a16:creationId xmlns:a16="http://schemas.microsoft.com/office/drawing/2014/main" id="{67750AB2-5E56-3B91-99C1-71EA5AA40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758"/>
              <a:ext cx="172" cy="160"/>
            </a:xfrm>
            <a:custGeom>
              <a:avLst/>
              <a:gdLst>
                <a:gd name="T0" fmla="*/ 0 w 344"/>
                <a:gd name="T1" fmla="*/ 0 h 322"/>
                <a:gd name="T2" fmla="*/ 7 w 344"/>
                <a:gd name="T3" fmla="*/ 7 h 322"/>
                <a:gd name="T4" fmla="*/ 28 w 344"/>
                <a:gd name="T5" fmla="*/ 28 h 322"/>
                <a:gd name="T6" fmla="*/ 57 w 344"/>
                <a:gd name="T7" fmla="*/ 61 h 322"/>
                <a:gd name="T8" fmla="*/ 95 w 344"/>
                <a:gd name="T9" fmla="*/ 99 h 322"/>
                <a:gd name="T10" fmla="*/ 139 w 344"/>
                <a:gd name="T11" fmla="*/ 142 h 322"/>
                <a:gd name="T12" fmla="*/ 184 w 344"/>
                <a:gd name="T13" fmla="*/ 187 h 322"/>
                <a:gd name="T14" fmla="*/ 230 w 344"/>
                <a:gd name="T15" fmla="*/ 230 h 322"/>
                <a:gd name="T16" fmla="*/ 273 w 344"/>
                <a:gd name="T17" fmla="*/ 270 h 322"/>
                <a:gd name="T18" fmla="*/ 313 w 344"/>
                <a:gd name="T19" fmla="*/ 301 h 322"/>
                <a:gd name="T20" fmla="*/ 344 w 344"/>
                <a:gd name="T21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4" h="322">
                  <a:moveTo>
                    <a:pt x="0" y="0"/>
                  </a:moveTo>
                  <a:lnTo>
                    <a:pt x="7" y="7"/>
                  </a:lnTo>
                  <a:lnTo>
                    <a:pt x="28" y="28"/>
                  </a:lnTo>
                  <a:lnTo>
                    <a:pt x="57" y="61"/>
                  </a:lnTo>
                  <a:lnTo>
                    <a:pt x="95" y="99"/>
                  </a:lnTo>
                  <a:lnTo>
                    <a:pt x="139" y="142"/>
                  </a:lnTo>
                  <a:lnTo>
                    <a:pt x="184" y="187"/>
                  </a:lnTo>
                  <a:lnTo>
                    <a:pt x="230" y="230"/>
                  </a:lnTo>
                  <a:lnTo>
                    <a:pt x="273" y="270"/>
                  </a:lnTo>
                  <a:lnTo>
                    <a:pt x="313" y="301"/>
                  </a:lnTo>
                  <a:lnTo>
                    <a:pt x="344" y="32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5" name="Freeform 295">
              <a:extLst>
                <a:ext uri="{FF2B5EF4-FFF2-40B4-BE49-F238E27FC236}">
                  <a16:creationId xmlns:a16="http://schemas.microsoft.com/office/drawing/2014/main" id="{AB7D800A-DFB0-1134-9646-004C2DA0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619"/>
              <a:ext cx="186" cy="127"/>
            </a:xfrm>
            <a:custGeom>
              <a:avLst/>
              <a:gdLst>
                <a:gd name="T0" fmla="*/ 371 w 371"/>
                <a:gd name="T1" fmla="*/ 254 h 254"/>
                <a:gd name="T2" fmla="*/ 366 w 371"/>
                <a:gd name="T3" fmla="*/ 247 h 254"/>
                <a:gd name="T4" fmla="*/ 349 w 371"/>
                <a:gd name="T5" fmla="*/ 232 h 254"/>
                <a:gd name="T6" fmla="*/ 323 w 371"/>
                <a:gd name="T7" fmla="*/ 207 h 254"/>
                <a:gd name="T8" fmla="*/ 289 w 371"/>
                <a:gd name="T9" fmla="*/ 178 h 254"/>
                <a:gd name="T10" fmla="*/ 249 w 371"/>
                <a:gd name="T11" fmla="*/ 145 h 254"/>
                <a:gd name="T12" fmla="*/ 204 w 371"/>
                <a:gd name="T13" fmla="*/ 111 h 254"/>
                <a:gd name="T14" fmla="*/ 155 w 371"/>
                <a:gd name="T15" fmla="*/ 76 h 254"/>
                <a:gd name="T16" fmla="*/ 104 w 371"/>
                <a:gd name="T17" fmla="*/ 45 h 254"/>
                <a:gd name="T18" fmla="*/ 52 w 371"/>
                <a:gd name="T19" fmla="*/ 19 h 254"/>
                <a:gd name="T20" fmla="*/ 0 w 371"/>
                <a:gd name="T21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1" h="254">
                  <a:moveTo>
                    <a:pt x="371" y="254"/>
                  </a:moveTo>
                  <a:lnTo>
                    <a:pt x="366" y="247"/>
                  </a:lnTo>
                  <a:lnTo>
                    <a:pt x="349" y="232"/>
                  </a:lnTo>
                  <a:lnTo>
                    <a:pt x="323" y="207"/>
                  </a:lnTo>
                  <a:lnTo>
                    <a:pt x="289" y="178"/>
                  </a:lnTo>
                  <a:lnTo>
                    <a:pt x="249" y="145"/>
                  </a:lnTo>
                  <a:lnTo>
                    <a:pt x="204" y="111"/>
                  </a:lnTo>
                  <a:lnTo>
                    <a:pt x="155" y="76"/>
                  </a:lnTo>
                  <a:lnTo>
                    <a:pt x="104" y="45"/>
                  </a:lnTo>
                  <a:lnTo>
                    <a:pt x="52" y="19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6" name="Freeform 296">
              <a:extLst>
                <a:ext uri="{FF2B5EF4-FFF2-40B4-BE49-F238E27FC236}">
                  <a16:creationId xmlns:a16="http://schemas.microsoft.com/office/drawing/2014/main" id="{65C1DCEF-FD09-65D4-0937-F507FF14C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467"/>
              <a:ext cx="135" cy="150"/>
            </a:xfrm>
            <a:custGeom>
              <a:avLst/>
              <a:gdLst>
                <a:gd name="T0" fmla="*/ 0 w 270"/>
                <a:gd name="T1" fmla="*/ 0 h 299"/>
                <a:gd name="T2" fmla="*/ 4 w 270"/>
                <a:gd name="T3" fmla="*/ 5 h 299"/>
                <a:gd name="T4" fmla="*/ 14 w 270"/>
                <a:gd name="T5" fmla="*/ 20 h 299"/>
                <a:gd name="T6" fmla="*/ 29 w 270"/>
                <a:gd name="T7" fmla="*/ 45 h 299"/>
                <a:gd name="T8" fmla="*/ 50 w 270"/>
                <a:gd name="T9" fmla="*/ 74 h 299"/>
                <a:gd name="T10" fmla="*/ 76 w 270"/>
                <a:gd name="T11" fmla="*/ 110 h 299"/>
                <a:gd name="T12" fmla="*/ 106 w 270"/>
                <a:gd name="T13" fmla="*/ 148 h 299"/>
                <a:gd name="T14" fmla="*/ 142 w 270"/>
                <a:gd name="T15" fmla="*/ 188 h 299"/>
                <a:gd name="T16" fmla="*/ 180 w 270"/>
                <a:gd name="T17" fmla="*/ 228 h 299"/>
                <a:gd name="T18" fmla="*/ 223 w 270"/>
                <a:gd name="T19" fmla="*/ 266 h 299"/>
                <a:gd name="T20" fmla="*/ 270 w 270"/>
                <a:gd name="T2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299">
                  <a:moveTo>
                    <a:pt x="0" y="0"/>
                  </a:moveTo>
                  <a:lnTo>
                    <a:pt x="4" y="5"/>
                  </a:lnTo>
                  <a:lnTo>
                    <a:pt x="14" y="20"/>
                  </a:lnTo>
                  <a:lnTo>
                    <a:pt x="29" y="45"/>
                  </a:lnTo>
                  <a:lnTo>
                    <a:pt x="50" y="74"/>
                  </a:lnTo>
                  <a:lnTo>
                    <a:pt x="76" y="110"/>
                  </a:lnTo>
                  <a:lnTo>
                    <a:pt x="106" y="148"/>
                  </a:lnTo>
                  <a:lnTo>
                    <a:pt x="142" y="188"/>
                  </a:lnTo>
                  <a:lnTo>
                    <a:pt x="180" y="228"/>
                  </a:lnTo>
                  <a:lnTo>
                    <a:pt x="223" y="266"/>
                  </a:lnTo>
                  <a:lnTo>
                    <a:pt x="270" y="29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7" name="Freeform 297">
              <a:extLst>
                <a:ext uri="{FF2B5EF4-FFF2-40B4-BE49-F238E27FC236}">
                  <a16:creationId xmlns:a16="http://schemas.microsoft.com/office/drawing/2014/main" id="{89BDDFE6-9591-E875-806E-78C37CDFF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502"/>
              <a:ext cx="22" cy="94"/>
            </a:xfrm>
            <a:custGeom>
              <a:avLst/>
              <a:gdLst>
                <a:gd name="T0" fmla="*/ 0 w 44"/>
                <a:gd name="T1" fmla="*/ 0 h 188"/>
                <a:gd name="T2" fmla="*/ 2 w 44"/>
                <a:gd name="T3" fmla="*/ 5 h 188"/>
                <a:gd name="T4" fmla="*/ 6 w 44"/>
                <a:gd name="T5" fmla="*/ 17 h 188"/>
                <a:gd name="T6" fmla="*/ 13 w 44"/>
                <a:gd name="T7" fmla="*/ 34 h 188"/>
                <a:gd name="T8" fmla="*/ 19 w 44"/>
                <a:gd name="T9" fmla="*/ 59 h 188"/>
                <a:gd name="T10" fmla="*/ 26 w 44"/>
                <a:gd name="T11" fmla="*/ 83 h 188"/>
                <a:gd name="T12" fmla="*/ 33 w 44"/>
                <a:gd name="T13" fmla="*/ 109 h 188"/>
                <a:gd name="T14" fmla="*/ 39 w 44"/>
                <a:gd name="T15" fmla="*/ 135 h 188"/>
                <a:gd name="T16" fmla="*/ 42 w 44"/>
                <a:gd name="T17" fmla="*/ 157 h 188"/>
                <a:gd name="T18" fmla="*/ 44 w 44"/>
                <a:gd name="T19" fmla="*/ 176 h 188"/>
                <a:gd name="T20" fmla="*/ 42 w 44"/>
                <a:gd name="T2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188">
                  <a:moveTo>
                    <a:pt x="0" y="0"/>
                  </a:moveTo>
                  <a:lnTo>
                    <a:pt x="2" y="5"/>
                  </a:lnTo>
                  <a:lnTo>
                    <a:pt x="6" y="17"/>
                  </a:lnTo>
                  <a:lnTo>
                    <a:pt x="13" y="34"/>
                  </a:lnTo>
                  <a:lnTo>
                    <a:pt x="19" y="59"/>
                  </a:lnTo>
                  <a:lnTo>
                    <a:pt x="26" y="83"/>
                  </a:lnTo>
                  <a:lnTo>
                    <a:pt x="33" y="109"/>
                  </a:lnTo>
                  <a:lnTo>
                    <a:pt x="39" y="135"/>
                  </a:lnTo>
                  <a:lnTo>
                    <a:pt x="42" y="157"/>
                  </a:lnTo>
                  <a:lnTo>
                    <a:pt x="44" y="176"/>
                  </a:lnTo>
                  <a:lnTo>
                    <a:pt x="42" y="18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8" name="Freeform 298">
              <a:extLst>
                <a:ext uri="{FF2B5EF4-FFF2-40B4-BE49-F238E27FC236}">
                  <a16:creationId xmlns:a16="http://schemas.microsoft.com/office/drawing/2014/main" id="{6F38B2BB-CF13-AE21-351D-A24472BD7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542"/>
              <a:ext cx="66" cy="17"/>
            </a:xfrm>
            <a:custGeom>
              <a:avLst/>
              <a:gdLst>
                <a:gd name="T0" fmla="*/ 131 w 131"/>
                <a:gd name="T1" fmla="*/ 35 h 35"/>
                <a:gd name="T2" fmla="*/ 130 w 131"/>
                <a:gd name="T3" fmla="*/ 33 h 35"/>
                <a:gd name="T4" fmla="*/ 123 w 131"/>
                <a:gd name="T5" fmla="*/ 31 h 35"/>
                <a:gd name="T6" fmla="*/ 114 w 131"/>
                <a:gd name="T7" fmla="*/ 26 h 35"/>
                <a:gd name="T8" fmla="*/ 100 w 131"/>
                <a:gd name="T9" fmla="*/ 23 h 35"/>
                <a:gd name="T10" fmla="*/ 86 w 131"/>
                <a:gd name="T11" fmla="*/ 16 h 35"/>
                <a:gd name="T12" fmla="*/ 69 w 131"/>
                <a:gd name="T13" fmla="*/ 11 h 35"/>
                <a:gd name="T14" fmla="*/ 52 w 131"/>
                <a:gd name="T15" fmla="*/ 5 h 35"/>
                <a:gd name="T16" fmla="*/ 35 w 131"/>
                <a:gd name="T17" fmla="*/ 2 h 35"/>
                <a:gd name="T18" fmla="*/ 17 w 131"/>
                <a:gd name="T19" fmla="*/ 0 h 35"/>
                <a:gd name="T20" fmla="*/ 0 w 131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35">
                  <a:moveTo>
                    <a:pt x="131" y="35"/>
                  </a:moveTo>
                  <a:lnTo>
                    <a:pt x="130" y="33"/>
                  </a:lnTo>
                  <a:lnTo>
                    <a:pt x="123" y="31"/>
                  </a:lnTo>
                  <a:lnTo>
                    <a:pt x="114" y="26"/>
                  </a:lnTo>
                  <a:lnTo>
                    <a:pt x="100" y="23"/>
                  </a:lnTo>
                  <a:lnTo>
                    <a:pt x="86" y="16"/>
                  </a:lnTo>
                  <a:lnTo>
                    <a:pt x="69" y="11"/>
                  </a:lnTo>
                  <a:lnTo>
                    <a:pt x="52" y="5"/>
                  </a:lnTo>
                  <a:lnTo>
                    <a:pt x="35" y="2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9" name="Freeform 299">
              <a:extLst>
                <a:ext uri="{FF2B5EF4-FFF2-40B4-BE49-F238E27FC236}">
                  <a16:creationId xmlns:a16="http://schemas.microsoft.com/office/drawing/2014/main" id="{BB296DA0-1D2D-3491-49E7-A68B4F676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2697"/>
              <a:ext cx="28" cy="62"/>
            </a:xfrm>
            <a:custGeom>
              <a:avLst/>
              <a:gdLst>
                <a:gd name="T0" fmla="*/ 0 w 57"/>
                <a:gd name="T1" fmla="*/ 0 h 125"/>
                <a:gd name="T2" fmla="*/ 57 w 57"/>
                <a:gd name="T3" fmla="*/ 125 h 125"/>
                <a:gd name="T4" fmla="*/ 0 w 57"/>
                <a:gd name="T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25">
                  <a:moveTo>
                    <a:pt x="0" y="0"/>
                  </a:moveTo>
                  <a:lnTo>
                    <a:pt x="57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0" name="Line 300">
              <a:extLst>
                <a:ext uri="{FF2B5EF4-FFF2-40B4-BE49-F238E27FC236}">
                  <a16:creationId xmlns:a16="http://schemas.microsoft.com/office/drawing/2014/main" id="{21EB5D64-AB8B-1023-C655-3EA9ED2F5E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4" y="2697"/>
              <a:ext cx="28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1" name="Freeform 301">
              <a:extLst>
                <a:ext uri="{FF2B5EF4-FFF2-40B4-BE49-F238E27FC236}">
                  <a16:creationId xmlns:a16="http://schemas.microsoft.com/office/drawing/2014/main" id="{8FCEEED0-61B2-DB4E-1A34-60D54D4EC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2200"/>
              <a:ext cx="240" cy="387"/>
            </a:xfrm>
            <a:custGeom>
              <a:avLst/>
              <a:gdLst>
                <a:gd name="T0" fmla="*/ 59 w 480"/>
                <a:gd name="T1" fmla="*/ 439 h 774"/>
                <a:gd name="T2" fmla="*/ 154 w 480"/>
                <a:gd name="T3" fmla="*/ 528 h 774"/>
                <a:gd name="T4" fmla="*/ 204 w 480"/>
                <a:gd name="T5" fmla="*/ 596 h 774"/>
                <a:gd name="T6" fmla="*/ 249 w 480"/>
                <a:gd name="T7" fmla="*/ 646 h 774"/>
                <a:gd name="T8" fmla="*/ 306 w 480"/>
                <a:gd name="T9" fmla="*/ 670 h 774"/>
                <a:gd name="T10" fmla="*/ 344 w 480"/>
                <a:gd name="T11" fmla="*/ 691 h 774"/>
                <a:gd name="T12" fmla="*/ 403 w 480"/>
                <a:gd name="T13" fmla="*/ 724 h 774"/>
                <a:gd name="T14" fmla="*/ 467 w 480"/>
                <a:gd name="T15" fmla="*/ 763 h 774"/>
                <a:gd name="T16" fmla="*/ 480 w 480"/>
                <a:gd name="T17" fmla="*/ 767 h 774"/>
                <a:gd name="T18" fmla="*/ 480 w 480"/>
                <a:gd name="T19" fmla="*/ 729 h 774"/>
                <a:gd name="T20" fmla="*/ 465 w 480"/>
                <a:gd name="T21" fmla="*/ 663 h 774"/>
                <a:gd name="T22" fmla="*/ 434 w 480"/>
                <a:gd name="T23" fmla="*/ 617 h 774"/>
                <a:gd name="T24" fmla="*/ 389 w 480"/>
                <a:gd name="T25" fmla="*/ 586 h 774"/>
                <a:gd name="T26" fmla="*/ 368 w 480"/>
                <a:gd name="T27" fmla="*/ 579 h 774"/>
                <a:gd name="T28" fmla="*/ 366 w 480"/>
                <a:gd name="T29" fmla="*/ 563 h 774"/>
                <a:gd name="T30" fmla="*/ 352 w 480"/>
                <a:gd name="T31" fmla="*/ 508 h 774"/>
                <a:gd name="T32" fmla="*/ 316 w 480"/>
                <a:gd name="T33" fmla="*/ 459 h 774"/>
                <a:gd name="T34" fmla="*/ 266 w 480"/>
                <a:gd name="T35" fmla="*/ 418 h 774"/>
                <a:gd name="T36" fmla="*/ 242 w 480"/>
                <a:gd name="T37" fmla="*/ 408 h 774"/>
                <a:gd name="T38" fmla="*/ 238 w 480"/>
                <a:gd name="T39" fmla="*/ 406 h 774"/>
                <a:gd name="T40" fmla="*/ 244 w 480"/>
                <a:gd name="T41" fmla="*/ 366 h 774"/>
                <a:gd name="T42" fmla="*/ 235 w 480"/>
                <a:gd name="T43" fmla="*/ 302 h 774"/>
                <a:gd name="T44" fmla="*/ 207 w 480"/>
                <a:gd name="T45" fmla="*/ 261 h 774"/>
                <a:gd name="T46" fmla="*/ 168 w 480"/>
                <a:gd name="T47" fmla="*/ 238 h 774"/>
                <a:gd name="T48" fmla="*/ 149 w 480"/>
                <a:gd name="T49" fmla="*/ 236 h 774"/>
                <a:gd name="T50" fmla="*/ 150 w 480"/>
                <a:gd name="T51" fmla="*/ 228 h 774"/>
                <a:gd name="T52" fmla="*/ 145 w 480"/>
                <a:gd name="T53" fmla="*/ 192 h 774"/>
                <a:gd name="T54" fmla="*/ 126 w 480"/>
                <a:gd name="T55" fmla="*/ 148 h 774"/>
                <a:gd name="T56" fmla="*/ 95 w 480"/>
                <a:gd name="T57" fmla="*/ 114 h 774"/>
                <a:gd name="T58" fmla="*/ 79 w 480"/>
                <a:gd name="T59" fmla="*/ 112 h 774"/>
                <a:gd name="T60" fmla="*/ 79 w 480"/>
                <a:gd name="T61" fmla="*/ 86 h 774"/>
                <a:gd name="T62" fmla="*/ 55 w 480"/>
                <a:gd name="T63" fmla="*/ 24 h 774"/>
                <a:gd name="T64" fmla="*/ 28 w 480"/>
                <a:gd name="T65" fmla="*/ 1 h 774"/>
                <a:gd name="T66" fmla="*/ 22 w 480"/>
                <a:gd name="T67" fmla="*/ 1 h 774"/>
                <a:gd name="T68" fmla="*/ 5 w 480"/>
                <a:gd name="T69" fmla="*/ 22 h 774"/>
                <a:gd name="T70" fmla="*/ 2 w 480"/>
                <a:gd name="T71" fmla="*/ 116 h 774"/>
                <a:gd name="T72" fmla="*/ 5 w 480"/>
                <a:gd name="T73" fmla="*/ 152 h 774"/>
                <a:gd name="T74" fmla="*/ 7 w 480"/>
                <a:gd name="T75" fmla="*/ 186 h 774"/>
                <a:gd name="T76" fmla="*/ 14 w 480"/>
                <a:gd name="T77" fmla="*/ 202 h 774"/>
                <a:gd name="T78" fmla="*/ 22 w 480"/>
                <a:gd name="T79" fmla="*/ 224 h 774"/>
                <a:gd name="T80" fmla="*/ 17 w 480"/>
                <a:gd name="T81" fmla="*/ 247 h 774"/>
                <a:gd name="T82" fmla="*/ 12 w 480"/>
                <a:gd name="T83" fmla="*/ 268 h 774"/>
                <a:gd name="T84" fmla="*/ 10 w 480"/>
                <a:gd name="T85" fmla="*/ 293 h 774"/>
                <a:gd name="T86" fmla="*/ 14 w 480"/>
                <a:gd name="T87" fmla="*/ 318 h 774"/>
                <a:gd name="T88" fmla="*/ 17 w 480"/>
                <a:gd name="T89" fmla="*/ 330 h 774"/>
                <a:gd name="T90" fmla="*/ 15 w 480"/>
                <a:gd name="T91" fmla="*/ 354 h 774"/>
                <a:gd name="T92" fmla="*/ 17 w 480"/>
                <a:gd name="T93" fmla="*/ 380 h 774"/>
                <a:gd name="T94" fmla="*/ 21 w 480"/>
                <a:gd name="T95" fmla="*/ 395 h 774"/>
                <a:gd name="T96" fmla="*/ 24 w 480"/>
                <a:gd name="T97" fmla="*/ 402 h 774"/>
                <a:gd name="T98" fmla="*/ 24 w 480"/>
                <a:gd name="T99" fmla="*/ 409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0" h="774">
                  <a:moveTo>
                    <a:pt x="24" y="409"/>
                  </a:moveTo>
                  <a:lnTo>
                    <a:pt x="29" y="414"/>
                  </a:lnTo>
                  <a:lnTo>
                    <a:pt x="41" y="423"/>
                  </a:lnTo>
                  <a:lnTo>
                    <a:pt x="59" y="439"/>
                  </a:lnTo>
                  <a:lnTo>
                    <a:pt x="79" y="458"/>
                  </a:lnTo>
                  <a:lnTo>
                    <a:pt x="104" y="480"/>
                  </a:lnTo>
                  <a:lnTo>
                    <a:pt x="130" y="504"/>
                  </a:lnTo>
                  <a:lnTo>
                    <a:pt x="154" y="528"/>
                  </a:lnTo>
                  <a:lnTo>
                    <a:pt x="174" y="553"/>
                  </a:lnTo>
                  <a:lnTo>
                    <a:pt x="193" y="575"/>
                  </a:lnTo>
                  <a:lnTo>
                    <a:pt x="204" y="596"/>
                  </a:lnTo>
                  <a:lnTo>
                    <a:pt x="204" y="596"/>
                  </a:lnTo>
                  <a:lnTo>
                    <a:pt x="214" y="611"/>
                  </a:lnTo>
                  <a:lnTo>
                    <a:pt x="225" y="625"/>
                  </a:lnTo>
                  <a:lnTo>
                    <a:pt x="237" y="637"/>
                  </a:lnTo>
                  <a:lnTo>
                    <a:pt x="249" y="646"/>
                  </a:lnTo>
                  <a:lnTo>
                    <a:pt x="263" y="653"/>
                  </a:lnTo>
                  <a:lnTo>
                    <a:pt x="276" y="660"/>
                  </a:lnTo>
                  <a:lnTo>
                    <a:pt x="292" y="665"/>
                  </a:lnTo>
                  <a:lnTo>
                    <a:pt x="306" y="670"/>
                  </a:lnTo>
                  <a:lnTo>
                    <a:pt x="320" y="677"/>
                  </a:lnTo>
                  <a:lnTo>
                    <a:pt x="333" y="686"/>
                  </a:lnTo>
                  <a:lnTo>
                    <a:pt x="333" y="686"/>
                  </a:lnTo>
                  <a:lnTo>
                    <a:pt x="344" y="691"/>
                  </a:lnTo>
                  <a:lnTo>
                    <a:pt x="358" y="700"/>
                  </a:lnTo>
                  <a:lnTo>
                    <a:pt x="372" y="706"/>
                  </a:lnTo>
                  <a:lnTo>
                    <a:pt x="387" y="715"/>
                  </a:lnTo>
                  <a:lnTo>
                    <a:pt x="403" y="724"/>
                  </a:lnTo>
                  <a:lnTo>
                    <a:pt x="418" y="732"/>
                  </a:lnTo>
                  <a:lnTo>
                    <a:pt x="434" y="743"/>
                  </a:lnTo>
                  <a:lnTo>
                    <a:pt x="451" y="753"/>
                  </a:lnTo>
                  <a:lnTo>
                    <a:pt x="467" y="763"/>
                  </a:lnTo>
                  <a:lnTo>
                    <a:pt x="480" y="774"/>
                  </a:lnTo>
                  <a:lnTo>
                    <a:pt x="480" y="769"/>
                  </a:lnTo>
                  <a:lnTo>
                    <a:pt x="480" y="769"/>
                  </a:lnTo>
                  <a:lnTo>
                    <a:pt x="480" y="767"/>
                  </a:lnTo>
                  <a:lnTo>
                    <a:pt x="480" y="762"/>
                  </a:lnTo>
                  <a:lnTo>
                    <a:pt x="480" y="753"/>
                  </a:lnTo>
                  <a:lnTo>
                    <a:pt x="480" y="743"/>
                  </a:lnTo>
                  <a:lnTo>
                    <a:pt x="480" y="729"/>
                  </a:lnTo>
                  <a:lnTo>
                    <a:pt x="479" y="713"/>
                  </a:lnTo>
                  <a:lnTo>
                    <a:pt x="475" y="698"/>
                  </a:lnTo>
                  <a:lnTo>
                    <a:pt x="472" y="681"/>
                  </a:lnTo>
                  <a:lnTo>
                    <a:pt x="465" y="663"/>
                  </a:lnTo>
                  <a:lnTo>
                    <a:pt x="456" y="646"/>
                  </a:lnTo>
                  <a:lnTo>
                    <a:pt x="456" y="646"/>
                  </a:lnTo>
                  <a:lnTo>
                    <a:pt x="444" y="630"/>
                  </a:lnTo>
                  <a:lnTo>
                    <a:pt x="434" y="617"/>
                  </a:lnTo>
                  <a:lnTo>
                    <a:pt x="422" y="606"/>
                  </a:lnTo>
                  <a:lnTo>
                    <a:pt x="410" y="598"/>
                  </a:lnTo>
                  <a:lnTo>
                    <a:pt x="399" y="591"/>
                  </a:lnTo>
                  <a:lnTo>
                    <a:pt x="389" y="586"/>
                  </a:lnTo>
                  <a:lnTo>
                    <a:pt x="380" y="582"/>
                  </a:lnTo>
                  <a:lnTo>
                    <a:pt x="373" y="580"/>
                  </a:lnTo>
                  <a:lnTo>
                    <a:pt x="370" y="579"/>
                  </a:lnTo>
                  <a:lnTo>
                    <a:pt x="368" y="579"/>
                  </a:lnTo>
                  <a:lnTo>
                    <a:pt x="368" y="579"/>
                  </a:lnTo>
                  <a:lnTo>
                    <a:pt x="368" y="577"/>
                  </a:lnTo>
                  <a:lnTo>
                    <a:pt x="368" y="572"/>
                  </a:lnTo>
                  <a:lnTo>
                    <a:pt x="366" y="563"/>
                  </a:lnTo>
                  <a:lnTo>
                    <a:pt x="365" y="551"/>
                  </a:lnTo>
                  <a:lnTo>
                    <a:pt x="363" y="539"/>
                  </a:lnTo>
                  <a:lnTo>
                    <a:pt x="358" y="523"/>
                  </a:lnTo>
                  <a:lnTo>
                    <a:pt x="352" y="508"/>
                  </a:lnTo>
                  <a:lnTo>
                    <a:pt x="344" y="490"/>
                  </a:lnTo>
                  <a:lnTo>
                    <a:pt x="332" y="475"/>
                  </a:lnTo>
                  <a:lnTo>
                    <a:pt x="316" y="459"/>
                  </a:lnTo>
                  <a:lnTo>
                    <a:pt x="316" y="459"/>
                  </a:lnTo>
                  <a:lnTo>
                    <a:pt x="302" y="444"/>
                  </a:lnTo>
                  <a:lnTo>
                    <a:pt x="289" y="433"/>
                  </a:lnTo>
                  <a:lnTo>
                    <a:pt x="276" y="425"/>
                  </a:lnTo>
                  <a:lnTo>
                    <a:pt x="266" y="418"/>
                  </a:lnTo>
                  <a:lnTo>
                    <a:pt x="257" y="413"/>
                  </a:lnTo>
                  <a:lnTo>
                    <a:pt x="251" y="411"/>
                  </a:lnTo>
                  <a:lnTo>
                    <a:pt x="245" y="409"/>
                  </a:lnTo>
                  <a:lnTo>
                    <a:pt x="242" y="408"/>
                  </a:lnTo>
                  <a:lnTo>
                    <a:pt x="238" y="408"/>
                  </a:lnTo>
                  <a:lnTo>
                    <a:pt x="238" y="408"/>
                  </a:lnTo>
                  <a:lnTo>
                    <a:pt x="238" y="408"/>
                  </a:lnTo>
                  <a:lnTo>
                    <a:pt x="238" y="406"/>
                  </a:lnTo>
                  <a:lnTo>
                    <a:pt x="240" y="401"/>
                  </a:lnTo>
                  <a:lnTo>
                    <a:pt x="242" y="392"/>
                  </a:lnTo>
                  <a:lnTo>
                    <a:pt x="244" y="380"/>
                  </a:lnTo>
                  <a:lnTo>
                    <a:pt x="244" y="366"/>
                  </a:lnTo>
                  <a:lnTo>
                    <a:pt x="244" y="352"/>
                  </a:lnTo>
                  <a:lnTo>
                    <a:pt x="242" y="335"/>
                  </a:lnTo>
                  <a:lnTo>
                    <a:pt x="240" y="319"/>
                  </a:lnTo>
                  <a:lnTo>
                    <a:pt x="235" y="302"/>
                  </a:lnTo>
                  <a:lnTo>
                    <a:pt x="226" y="287"/>
                  </a:lnTo>
                  <a:lnTo>
                    <a:pt x="226" y="287"/>
                  </a:lnTo>
                  <a:lnTo>
                    <a:pt x="218" y="273"/>
                  </a:lnTo>
                  <a:lnTo>
                    <a:pt x="207" y="261"/>
                  </a:lnTo>
                  <a:lnTo>
                    <a:pt x="197" y="252"/>
                  </a:lnTo>
                  <a:lnTo>
                    <a:pt x="187" y="247"/>
                  </a:lnTo>
                  <a:lnTo>
                    <a:pt x="176" y="242"/>
                  </a:lnTo>
                  <a:lnTo>
                    <a:pt x="168" y="238"/>
                  </a:lnTo>
                  <a:lnTo>
                    <a:pt x="161" y="236"/>
                  </a:lnTo>
                  <a:lnTo>
                    <a:pt x="154" y="236"/>
                  </a:lnTo>
                  <a:lnTo>
                    <a:pt x="150" y="236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9" y="235"/>
                  </a:lnTo>
                  <a:lnTo>
                    <a:pt x="149" y="233"/>
                  </a:lnTo>
                  <a:lnTo>
                    <a:pt x="150" y="228"/>
                  </a:lnTo>
                  <a:lnTo>
                    <a:pt x="150" y="221"/>
                  </a:lnTo>
                  <a:lnTo>
                    <a:pt x="150" y="214"/>
                  </a:lnTo>
                  <a:lnTo>
                    <a:pt x="149" y="204"/>
                  </a:lnTo>
                  <a:lnTo>
                    <a:pt x="145" y="192"/>
                  </a:lnTo>
                  <a:lnTo>
                    <a:pt x="142" y="179"/>
                  </a:lnTo>
                  <a:lnTo>
                    <a:pt x="135" y="164"/>
                  </a:lnTo>
                  <a:lnTo>
                    <a:pt x="126" y="148"/>
                  </a:lnTo>
                  <a:lnTo>
                    <a:pt x="126" y="148"/>
                  </a:lnTo>
                  <a:lnTo>
                    <a:pt x="116" y="135"/>
                  </a:lnTo>
                  <a:lnTo>
                    <a:pt x="109" y="124"/>
                  </a:lnTo>
                  <a:lnTo>
                    <a:pt x="100" y="117"/>
                  </a:lnTo>
                  <a:lnTo>
                    <a:pt x="95" y="114"/>
                  </a:lnTo>
                  <a:lnTo>
                    <a:pt x="90" y="112"/>
                  </a:lnTo>
                  <a:lnTo>
                    <a:pt x="85" y="112"/>
                  </a:lnTo>
                  <a:lnTo>
                    <a:pt x="81" y="112"/>
                  </a:lnTo>
                  <a:lnTo>
                    <a:pt x="79" y="112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79" y="86"/>
                  </a:lnTo>
                  <a:lnTo>
                    <a:pt x="78" y="65"/>
                  </a:lnTo>
                  <a:lnTo>
                    <a:pt x="72" y="48"/>
                  </a:lnTo>
                  <a:lnTo>
                    <a:pt x="64" y="34"/>
                  </a:lnTo>
                  <a:lnTo>
                    <a:pt x="55" y="24"/>
                  </a:lnTo>
                  <a:lnTo>
                    <a:pt x="47" y="15"/>
                  </a:lnTo>
                  <a:lnTo>
                    <a:pt x="38" y="8"/>
                  </a:lnTo>
                  <a:lnTo>
                    <a:pt x="31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17" y="1"/>
                  </a:lnTo>
                  <a:lnTo>
                    <a:pt x="14" y="7"/>
                  </a:lnTo>
                  <a:lnTo>
                    <a:pt x="10" y="12"/>
                  </a:lnTo>
                  <a:lnTo>
                    <a:pt x="5" y="22"/>
                  </a:lnTo>
                  <a:lnTo>
                    <a:pt x="2" y="38"/>
                  </a:lnTo>
                  <a:lnTo>
                    <a:pt x="0" y="57"/>
                  </a:lnTo>
                  <a:lnTo>
                    <a:pt x="0" y="83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3" y="128"/>
                  </a:lnTo>
                  <a:lnTo>
                    <a:pt x="3" y="140"/>
                  </a:lnTo>
                  <a:lnTo>
                    <a:pt x="5" y="152"/>
                  </a:lnTo>
                  <a:lnTo>
                    <a:pt x="5" y="162"/>
                  </a:lnTo>
                  <a:lnTo>
                    <a:pt x="5" y="171"/>
                  </a:lnTo>
                  <a:lnTo>
                    <a:pt x="5" y="179"/>
                  </a:lnTo>
                  <a:lnTo>
                    <a:pt x="7" y="186"/>
                  </a:lnTo>
                  <a:lnTo>
                    <a:pt x="9" y="193"/>
                  </a:lnTo>
                  <a:lnTo>
                    <a:pt x="10" y="198"/>
                  </a:lnTo>
                  <a:lnTo>
                    <a:pt x="14" y="202"/>
                  </a:lnTo>
                  <a:lnTo>
                    <a:pt x="14" y="202"/>
                  </a:lnTo>
                  <a:lnTo>
                    <a:pt x="17" y="209"/>
                  </a:lnTo>
                  <a:lnTo>
                    <a:pt x="21" y="214"/>
                  </a:lnTo>
                  <a:lnTo>
                    <a:pt x="22" y="219"/>
                  </a:lnTo>
                  <a:lnTo>
                    <a:pt x="22" y="224"/>
                  </a:lnTo>
                  <a:lnTo>
                    <a:pt x="22" y="228"/>
                  </a:lnTo>
                  <a:lnTo>
                    <a:pt x="21" y="235"/>
                  </a:lnTo>
                  <a:lnTo>
                    <a:pt x="19" y="240"/>
                  </a:lnTo>
                  <a:lnTo>
                    <a:pt x="17" y="247"/>
                  </a:lnTo>
                  <a:lnTo>
                    <a:pt x="15" y="254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2" y="268"/>
                  </a:lnTo>
                  <a:lnTo>
                    <a:pt x="12" y="273"/>
                  </a:lnTo>
                  <a:lnTo>
                    <a:pt x="10" y="280"/>
                  </a:lnTo>
                  <a:lnTo>
                    <a:pt x="10" y="287"/>
                  </a:lnTo>
                  <a:lnTo>
                    <a:pt x="10" y="293"/>
                  </a:lnTo>
                  <a:lnTo>
                    <a:pt x="10" y="300"/>
                  </a:lnTo>
                  <a:lnTo>
                    <a:pt x="10" y="307"/>
                  </a:lnTo>
                  <a:lnTo>
                    <a:pt x="12" y="312"/>
                  </a:lnTo>
                  <a:lnTo>
                    <a:pt x="14" y="318"/>
                  </a:lnTo>
                  <a:lnTo>
                    <a:pt x="17" y="323"/>
                  </a:lnTo>
                  <a:lnTo>
                    <a:pt x="17" y="323"/>
                  </a:lnTo>
                  <a:lnTo>
                    <a:pt x="17" y="326"/>
                  </a:lnTo>
                  <a:lnTo>
                    <a:pt x="17" y="330"/>
                  </a:lnTo>
                  <a:lnTo>
                    <a:pt x="17" y="335"/>
                  </a:lnTo>
                  <a:lnTo>
                    <a:pt x="17" y="340"/>
                  </a:lnTo>
                  <a:lnTo>
                    <a:pt x="17" y="347"/>
                  </a:lnTo>
                  <a:lnTo>
                    <a:pt x="15" y="354"/>
                  </a:lnTo>
                  <a:lnTo>
                    <a:pt x="15" y="361"/>
                  </a:lnTo>
                  <a:lnTo>
                    <a:pt x="15" y="368"/>
                  </a:lnTo>
                  <a:lnTo>
                    <a:pt x="15" y="375"/>
                  </a:lnTo>
                  <a:lnTo>
                    <a:pt x="17" y="380"/>
                  </a:lnTo>
                  <a:lnTo>
                    <a:pt x="17" y="380"/>
                  </a:lnTo>
                  <a:lnTo>
                    <a:pt x="19" y="385"/>
                  </a:lnTo>
                  <a:lnTo>
                    <a:pt x="21" y="390"/>
                  </a:lnTo>
                  <a:lnTo>
                    <a:pt x="21" y="395"/>
                  </a:lnTo>
                  <a:lnTo>
                    <a:pt x="22" y="397"/>
                  </a:lnTo>
                  <a:lnTo>
                    <a:pt x="22" y="399"/>
                  </a:lnTo>
                  <a:lnTo>
                    <a:pt x="24" y="401"/>
                  </a:lnTo>
                  <a:lnTo>
                    <a:pt x="24" y="402"/>
                  </a:lnTo>
                  <a:lnTo>
                    <a:pt x="24" y="404"/>
                  </a:lnTo>
                  <a:lnTo>
                    <a:pt x="24" y="408"/>
                  </a:lnTo>
                  <a:lnTo>
                    <a:pt x="24" y="409"/>
                  </a:lnTo>
                  <a:lnTo>
                    <a:pt x="24" y="409"/>
                  </a:lnTo>
                  <a:close/>
                </a:path>
              </a:pathLst>
            </a:custGeom>
            <a:solidFill>
              <a:srgbClr val="FAE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2" name="Freeform 302">
              <a:extLst>
                <a:ext uri="{FF2B5EF4-FFF2-40B4-BE49-F238E27FC236}">
                  <a16:creationId xmlns:a16="http://schemas.microsoft.com/office/drawing/2014/main" id="{1B833691-2597-163D-C21E-4F304994C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2200"/>
              <a:ext cx="240" cy="387"/>
            </a:xfrm>
            <a:custGeom>
              <a:avLst/>
              <a:gdLst>
                <a:gd name="T0" fmla="*/ 59 w 480"/>
                <a:gd name="T1" fmla="*/ 439 h 774"/>
                <a:gd name="T2" fmla="*/ 154 w 480"/>
                <a:gd name="T3" fmla="*/ 528 h 774"/>
                <a:gd name="T4" fmla="*/ 204 w 480"/>
                <a:gd name="T5" fmla="*/ 596 h 774"/>
                <a:gd name="T6" fmla="*/ 249 w 480"/>
                <a:gd name="T7" fmla="*/ 646 h 774"/>
                <a:gd name="T8" fmla="*/ 306 w 480"/>
                <a:gd name="T9" fmla="*/ 670 h 774"/>
                <a:gd name="T10" fmla="*/ 344 w 480"/>
                <a:gd name="T11" fmla="*/ 691 h 774"/>
                <a:gd name="T12" fmla="*/ 403 w 480"/>
                <a:gd name="T13" fmla="*/ 724 h 774"/>
                <a:gd name="T14" fmla="*/ 467 w 480"/>
                <a:gd name="T15" fmla="*/ 763 h 774"/>
                <a:gd name="T16" fmla="*/ 480 w 480"/>
                <a:gd name="T17" fmla="*/ 767 h 774"/>
                <a:gd name="T18" fmla="*/ 480 w 480"/>
                <a:gd name="T19" fmla="*/ 729 h 774"/>
                <a:gd name="T20" fmla="*/ 465 w 480"/>
                <a:gd name="T21" fmla="*/ 663 h 774"/>
                <a:gd name="T22" fmla="*/ 434 w 480"/>
                <a:gd name="T23" fmla="*/ 617 h 774"/>
                <a:gd name="T24" fmla="*/ 389 w 480"/>
                <a:gd name="T25" fmla="*/ 586 h 774"/>
                <a:gd name="T26" fmla="*/ 368 w 480"/>
                <a:gd name="T27" fmla="*/ 579 h 774"/>
                <a:gd name="T28" fmla="*/ 366 w 480"/>
                <a:gd name="T29" fmla="*/ 563 h 774"/>
                <a:gd name="T30" fmla="*/ 352 w 480"/>
                <a:gd name="T31" fmla="*/ 508 h 774"/>
                <a:gd name="T32" fmla="*/ 316 w 480"/>
                <a:gd name="T33" fmla="*/ 459 h 774"/>
                <a:gd name="T34" fmla="*/ 266 w 480"/>
                <a:gd name="T35" fmla="*/ 418 h 774"/>
                <a:gd name="T36" fmla="*/ 242 w 480"/>
                <a:gd name="T37" fmla="*/ 408 h 774"/>
                <a:gd name="T38" fmla="*/ 238 w 480"/>
                <a:gd name="T39" fmla="*/ 406 h 774"/>
                <a:gd name="T40" fmla="*/ 244 w 480"/>
                <a:gd name="T41" fmla="*/ 366 h 774"/>
                <a:gd name="T42" fmla="*/ 235 w 480"/>
                <a:gd name="T43" fmla="*/ 302 h 774"/>
                <a:gd name="T44" fmla="*/ 207 w 480"/>
                <a:gd name="T45" fmla="*/ 261 h 774"/>
                <a:gd name="T46" fmla="*/ 168 w 480"/>
                <a:gd name="T47" fmla="*/ 238 h 774"/>
                <a:gd name="T48" fmla="*/ 149 w 480"/>
                <a:gd name="T49" fmla="*/ 236 h 774"/>
                <a:gd name="T50" fmla="*/ 150 w 480"/>
                <a:gd name="T51" fmla="*/ 228 h 774"/>
                <a:gd name="T52" fmla="*/ 145 w 480"/>
                <a:gd name="T53" fmla="*/ 192 h 774"/>
                <a:gd name="T54" fmla="*/ 126 w 480"/>
                <a:gd name="T55" fmla="*/ 148 h 774"/>
                <a:gd name="T56" fmla="*/ 95 w 480"/>
                <a:gd name="T57" fmla="*/ 114 h 774"/>
                <a:gd name="T58" fmla="*/ 79 w 480"/>
                <a:gd name="T59" fmla="*/ 112 h 774"/>
                <a:gd name="T60" fmla="*/ 79 w 480"/>
                <a:gd name="T61" fmla="*/ 86 h 774"/>
                <a:gd name="T62" fmla="*/ 55 w 480"/>
                <a:gd name="T63" fmla="*/ 24 h 774"/>
                <a:gd name="T64" fmla="*/ 28 w 480"/>
                <a:gd name="T65" fmla="*/ 1 h 774"/>
                <a:gd name="T66" fmla="*/ 22 w 480"/>
                <a:gd name="T67" fmla="*/ 1 h 774"/>
                <a:gd name="T68" fmla="*/ 5 w 480"/>
                <a:gd name="T69" fmla="*/ 22 h 774"/>
                <a:gd name="T70" fmla="*/ 2 w 480"/>
                <a:gd name="T71" fmla="*/ 116 h 774"/>
                <a:gd name="T72" fmla="*/ 5 w 480"/>
                <a:gd name="T73" fmla="*/ 152 h 774"/>
                <a:gd name="T74" fmla="*/ 7 w 480"/>
                <a:gd name="T75" fmla="*/ 186 h 774"/>
                <a:gd name="T76" fmla="*/ 14 w 480"/>
                <a:gd name="T77" fmla="*/ 202 h 774"/>
                <a:gd name="T78" fmla="*/ 22 w 480"/>
                <a:gd name="T79" fmla="*/ 224 h 774"/>
                <a:gd name="T80" fmla="*/ 17 w 480"/>
                <a:gd name="T81" fmla="*/ 247 h 774"/>
                <a:gd name="T82" fmla="*/ 12 w 480"/>
                <a:gd name="T83" fmla="*/ 268 h 774"/>
                <a:gd name="T84" fmla="*/ 10 w 480"/>
                <a:gd name="T85" fmla="*/ 293 h 774"/>
                <a:gd name="T86" fmla="*/ 14 w 480"/>
                <a:gd name="T87" fmla="*/ 318 h 774"/>
                <a:gd name="T88" fmla="*/ 17 w 480"/>
                <a:gd name="T89" fmla="*/ 330 h 774"/>
                <a:gd name="T90" fmla="*/ 15 w 480"/>
                <a:gd name="T91" fmla="*/ 354 h 774"/>
                <a:gd name="T92" fmla="*/ 17 w 480"/>
                <a:gd name="T93" fmla="*/ 380 h 774"/>
                <a:gd name="T94" fmla="*/ 21 w 480"/>
                <a:gd name="T95" fmla="*/ 395 h 774"/>
                <a:gd name="T96" fmla="*/ 24 w 480"/>
                <a:gd name="T97" fmla="*/ 402 h 774"/>
                <a:gd name="T98" fmla="*/ 24 w 480"/>
                <a:gd name="T99" fmla="*/ 409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0" h="774">
                  <a:moveTo>
                    <a:pt x="24" y="409"/>
                  </a:moveTo>
                  <a:lnTo>
                    <a:pt x="29" y="414"/>
                  </a:lnTo>
                  <a:lnTo>
                    <a:pt x="41" y="423"/>
                  </a:lnTo>
                  <a:lnTo>
                    <a:pt x="59" y="439"/>
                  </a:lnTo>
                  <a:lnTo>
                    <a:pt x="79" y="458"/>
                  </a:lnTo>
                  <a:lnTo>
                    <a:pt x="104" y="480"/>
                  </a:lnTo>
                  <a:lnTo>
                    <a:pt x="130" y="504"/>
                  </a:lnTo>
                  <a:lnTo>
                    <a:pt x="154" y="528"/>
                  </a:lnTo>
                  <a:lnTo>
                    <a:pt x="174" y="553"/>
                  </a:lnTo>
                  <a:lnTo>
                    <a:pt x="193" y="575"/>
                  </a:lnTo>
                  <a:lnTo>
                    <a:pt x="204" y="596"/>
                  </a:lnTo>
                  <a:lnTo>
                    <a:pt x="204" y="596"/>
                  </a:lnTo>
                  <a:lnTo>
                    <a:pt x="214" y="611"/>
                  </a:lnTo>
                  <a:lnTo>
                    <a:pt x="225" y="625"/>
                  </a:lnTo>
                  <a:lnTo>
                    <a:pt x="237" y="637"/>
                  </a:lnTo>
                  <a:lnTo>
                    <a:pt x="249" y="646"/>
                  </a:lnTo>
                  <a:lnTo>
                    <a:pt x="263" y="653"/>
                  </a:lnTo>
                  <a:lnTo>
                    <a:pt x="276" y="660"/>
                  </a:lnTo>
                  <a:lnTo>
                    <a:pt x="292" y="665"/>
                  </a:lnTo>
                  <a:lnTo>
                    <a:pt x="306" y="670"/>
                  </a:lnTo>
                  <a:lnTo>
                    <a:pt x="320" y="677"/>
                  </a:lnTo>
                  <a:lnTo>
                    <a:pt x="333" y="686"/>
                  </a:lnTo>
                  <a:lnTo>
                    <a:pt x="333" y="686"/>
                  </a:lnTo>
                  <a:lnTo>
                    <a:pt x="344" y="691"/>
                  </a:lnTo>
                  <a:lnTo>
                    <a:pt x="358" y="700"/>
                  </a:lnTo>
                  <a:lnTo>
                    <a:pt x="372" y="706"/>
                  </a:lnTo>
                  <a:lnTo>
                    <a:pt x="387" y="715"/>
                  </a:lnTo>
                  <a:lnTo>
                    <a:pt x="403" y="724"/>
                  </a:lnTo>
                  <a:lnTo>
                    <a:pt x="418" y="732"/>
                  </a:lnTo>
                  <a:lnTo>
                    <a:pt x="434" y="743"/>
                  </a:lnTo>
                  <a:lnTo>
                    <a:pt x="451" y="753"/>
                  </a:lnTo>
                  <a:lnTo>
                    <a:pt x="467" y="763"/>
                  </a:lnTo>
                  <a:lnTo>
                    <a:pt x="480" y="774"/>
                  </a:lnTo>
                  <a:lnTo>
                    <a:pt x="480" y="769"/>
                  </a:lnTo>
                  <a:lnTo>
                    <a:pt x="480" y="769"/>
                  </a:lnTo>
                  <a:lnTo>
                    <a:pt x="480" y="767"/>
                  </a:lnTo>
                  <a:lnTo>
                    <a:pt x="480" y="762"/>
                  </a:lnTo>
                  <a:lnTo>
                    <a:pt x="480" y="753"/>
                  </a:lnTo>
                  <a:lnTo>
                    <a:pt x="480" y="743"/>
                  </a:lnTo>
                  <a:lnTo>
                    <a:pt x="480" y="729"/>
                  </a:lnTo>
                  <a:lnTo>
                    <a:pt x="479" y="713"/>
                  </a:lnTo>
                  <a:lnTo>
                    <a:pt x="475" y="698"/>
                  </a:lnTo>
                  <a:lnTo>
                    <a:pt x="472" y="681"/>
                  </a:lnTo>
                  <a:lnTo>
                    <a:pt x="465" y="663"/>
                  </a:lnTo>
                  <a:lnTo>
                    <a:pt x="456" y="646"/>
                  </a:lnTo>
                  <a:lnTo>
                    <a:pt x="456" y="646"/>
                  </a:lnTo>
                  <a:lnTo>
                    <a:pt x="444" y="630"/>
                  </a:lnTo>
                  <a:lnTo>
                    <a:pt x="434" y="617"/>
                  </a:lnTo>
                  <a:lnTo>
                    <a:pt x="422" y="606"/>
                  </a:lnTo>
                  <a:lnTo>
                    <a:pt x="410" y="598"/>
                  </a:lnTo>
                  <a:lnTo>
                    <a:pt x="399" y="591"/>
                  </a:lnTo>
                  <a:lnTo>
                    <a:pt x="389" y="586"/>
                  </a:lnTo>
                  <a:lnTo>
                    <a:pt x="380" y="582"/>
                  </a:lnTo>
                  <a:lnTo>
                    <a:pt x="373" y="580"/>
                  </a:lnTo>
                  <a:lnTo>
                    <a:pt x="370" y="579"/>
                  </a:lnTo>
                  <a:lnTo>
                    <a:pt x="368" y="579"/>
                  </a:lnTo>
                  <a:lnTo>
                    <a:pt x="368" y="579"/>
                  </a:lnTo>
                  <a:lnTo>
                    <a:pt x="368" y="577"/>
                  </a:lnTo>
                  <a:lnTo>
                    <a:pt x="368" y="572"/>
                  </a:lnTo>
                  <a:lnTo>
                    <a:pt x="366" y="563"/>
                  </a:lnTo>
                  <a:lnTo>
                    <a:pt x="365" y="551"/>
                  </a:lnTo>
                  <a:lnTo>
                    <a:pt x="363" y="539"/>
                  </a:lnTo>
                  <a:lnTo>
                    <a:pt x="358" y="523"/>
                  </a:lnTo>
                  <a:lnTo>
                    <a:pt x="352" y="508"/>
                  </a:lnTo>
                  <a:lnTo>
                    <a:pt x="344" y="490"/>
                  </a:lnTo>
                  <a:lnTo>
                    <a:pt x="332" y="475"/>
                  </a:lnTo>
                  <a:lnTo>
                    <a:pt x="316" y="459"/>
                  </a:lnTo>
                  <a:lnTo>
                    <a:pt x="316" y="459"/>
                  </a:lnTo>
                  <a:lnTo>
                    <a:pt x="302" y="444"/>
                  </a:lnTo>
                  <a:lnTo>
                    <a:pt x="289" y="433"/>
                  </a:lnTo>
                  <a:lnTo>
                    <a:pt x="276" y="425"/>
                  </a:lnTo>
                  <a:lnTo>
                    <a:pt x="266" y="418"/>
                  </a:lnTo>
                  <a:lnTo>
                    <a:pt x="257" y="413"/>
                  </a:lnTo>
                  <a:lnTo>
                    <a:pt x="251" y="411"/>
                  </a:lnTo>
                  <a:lnTo>
                    <a:pt x="245" y="409"/>
                  </a:lnTo>
                  <a:lnTo>
                    <a:pt x="242" y="408"/>
                  </a:lnTo>
                  <a:lnTo>
                    <a:pt x="238" y="408"/>
                  </a:lnTo>
                  <a:lnTo>
                    <a:pt x="238" y="408"/>
                  </a:lnTo>
                  <a:lnTo>
                    <a:pt x="238" y="408"/>
                  </a:lnTo>
                  <a:lnTo>
                    <a:pt x="238" y="406"/>
                  </a:lnTo>
                  <a:lnTo>
                    <a:pt x="240" y="401"/>
                  </a:lnTo>
                  <a:lnTo>
                    <a:pt x="242" y="392"/>
                  </a:lnTo>
                  <a:lnTo>
                    <a:pt x="244" y="380"/>
                  </a:lnTo>
                  <a:lnTo>
                    <a:pt x="244" y="366"/>
                  </a:lnTo>
                  <a:lnTo>
                    <a:pt x="244" y="352"/>
                  </a:lnTo>
                  <a:lnTo>
                    <a:pt x="242" y="335"/>
                  </a:lnTo>
                  <a:lnTo>
                    <a:pt x="240" y="319"/>
                  </a:lnTo>
                  <a:lnTo>
                    <a:pt x="235" y="302"/>
                  </a:lnTo>
                  <a:lnTo>
                    <a:pt x="226" y="287"/>
                  </a:lnTo>
                  <a:lnTo>
                    <a:pt x="226" y="287"/>
                  </a:lnTo>
                  <a:lnTo>
                    <a:pt x="218" y="273"/>
                  </a:lnTo>
                  <a:lnTo>
                    <a:pt x="207" y="261"/>
                  </a:lnTo>
                  <a:lnTo>
                    <a:pt x="197" y="252"/>
                  </a:lnTo>
                  <a:lnTo>
                    <a:pt x="187" y="247"/>
                  </a:lnTo>
                  <a:lnTo>
                    <a:pt x="176" y="242"/>
                  </a:lnTo>
                  <a:lnTo>
                    <a:pt x="168" y="238"/>
                  </a:lnTo>
                  <a:lnTo>
                    <a:pt x="161" y="236"/>
                  </a:lnTo>
                  <a:lnTo>
                    <a:pt x="154" y="236"/>
                  </a:lnTo>
                  <a:lnTo>
                    <a:pt x="150" y="236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9" y="235"/>
                  </a:lnTo>
                  <a:lnTo>
                    <a:pt x="149" y="233"/>
                  </a:lnTo>
                  <a:lnTo>
                    <a:pt x="150" y="228"/>
                  </a:lnTo>
                  <a:lnTo>
                    <a:pt x="150" y="221"/>
                  </a:lnTo>
                  <a:lnTo>
                    <a:pt x="150" y="214"/>
                  </a:lnTo>
                  <a:lnTo>
                    <a:pt x="149" y="204"/>
                  </a:lnTo>
                  <a:lnTo>
                    <a:pt x="145" y="192"/>
                  </a:lnTo>
                  <a:lnTo>
                    <a:pt x="142" y="179"/>
                  </a:lnTo>
                  <a:lnTo>
                    <a:pt x="135" y="164"/>
                  </a:lnTo>
                  <a:lnTo>
                    <a:pt x="126" y="148"/>
                  </a:lnTo>
                  <a:lnTo>
                    <a:pt x="126" y="148"/>
                  </a:lnTo>
                  <a:lnTo>
                    <a:pt x="116" y="135"/>
                  </a:lnTo>
                  <a:lnTo>
                    <a:pt x="109" y="124"/>
                  </a:lnTo>
                  <a:lnTo>
                    <a:pt x="100" y="117"/>
                  </a:lnTo>
                  <a:lnTo>
                    <a:pt x="95" y="114"/>
                  </a:lnTo>
                  <a:lnTo>
                    <a:pt x="90" y="112"/>
                  </a:lnTo>
                  <a:lnTo>
                    <a:pt x="85" y="112"/>
                  </a:lnTo>
                  <a:lnTo>
                    <a:pt x="81" y="112"/>
                  </a:lnTo>
                  <a:lnTo>
                    <a:pt x="79" y="112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79" y="86"/>
                  </a:lnTo>
                  <a:lnTo>
                    <a:pt x="78" y="65"/>
                  </a:lnTo>
                  <a:lnTo>
                    <a:pt x="72" y="48"/>
                  </a:lnTo>
                  <a:lnTo>
                    <a:pt x="64" y="34"/>
                  </a:lnTo>
                  <a:lnTo>
                    <a:pt x="55" y="24"/>
                  </a:lnTo>
                  <a:lnTo>
                    <a:pt x="47" y="15"/>
                  </a:lnTo>
                  <a:lnTo>
                    <a:pt x="38" y="8"/>
                  </a:lnTo>
                  <a:lnTo>
                    <a:pt x="31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17" y="1"/>
                  </a:lnTo>
                  <a:lnTo>
                    <a:pt x="14" y="7"/>
                  </a:lnTo>
                  <a:lnTo>
                    <a:pt x="10" y="12"/>
                  </a:lnTo>
                  <a:lnTo>
                    <a:pt x="5" y="22"/>
                  </a:lnTo>
                  <a:lnTo>
                    <a:pt x="2" y="38"/>
                  </a:lnTo>
                  <a:lnTo>
                    <a:pt x="0" y="57"/>
                  </a:lnTo>
                  <a:lnTo>
                    <a:pt x="0" y="83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3" y="128"/>
                  </a:lnTo>
                  <a:lnTo>
                    <a:pt x="3" y="140"/>
                  </a:lnTo>
                  <a:lnTo>
                    <a:pt x="5" y="152"/>
                  </a:lnTo>
                  <a:lnTo>
                    <a:pt x="5" y="162"/>
                  </a:lnTo>
                  <a:lnTo>
                    <a:pt x="5" y="171"/>
                  </a:lnTo>
                  <a:lnTo>
                    <a:pt x="5" y="179"/>
                  </a:lnTo>
                  <a:lnTo>
                    <a:pt x="7" y="186"/>
                  </a:lnTo>
                  <a:lnTo>
                    <a:pt x="9" y="193"/>
                  </a:lnTo>
                  <a:lnTo>
                    <a:pt x="10" y="198"/>
                  </a:lnTo>
                  <a:lnTo>
                    <a:pt x="14" y="202"/>
                  </a:lnTo>
                  <a:lnTo>
                    <a:pt x="14" y="202"/>
                  </a:lnTo>
                  <a:lnTo>
                    <a:pt x="17" y="209"/>
                  </a:lnTo>
                  <a:lnTo>
                    <a:pt x="21" y="214"/>
                  </a:lnTo>
                  <a:lnTo>
                    <a:pt x="22" y="219"/>
                  </a:lnTo>
                  <a:lnTo>
                    <a:pt x="22" y="224"/>
                  </a:lnTo>
                  <a:lnTo>
                    <a:pt x="22" y="228"/>
                  </a:lnTo>
                  <a:lnTo>
                    <a:pt x="21" y="235"/>
                  </a:lnTo>
                  <a:lnTo>
                    <a:pt x="19" y="240"/>
                  </a:lnTo>
                  <a:lnTo>
                    <a:pt x="17" y="247"/>
                  </a:lnTo>
                  <a:lnTo>
                    <a:pt x="15" y="254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2" y="268"/>
                  </a:lnTo>
                  <a:lnTo>
                    <a:pt x="12" y="273"/>
                  </a:lnTo>
                  <a:lnTo>
                    <a:pt x="10" y="280"/>
                  </a:lnTo>
                  <a:lnTo>
                    <a:pt x="10" y="287"/>
                  </a:lnTo>
                  <a:lnTo>
                    <a:pt x="10" y="293"/>
                  </a:lnTo>
                  <a:lnTo>
                    <a:pt x="10" y="300"/>
                  </a:lnTo>
                  <a:lnTo>
                    <a:pt x="10" y="307"/>
                  </a:lnTo>
                  <a:lnTo>
                    <a:pt x="12" y="312"/>
                  </a:lnTo>
                  <a:lnTo>
                    <a:pt x="14" y="318"/>
                  </a:lnTo>
                  <a:lnTo>
                    <a:pt x="17" y="323"/>
                  </a:lnTo>
                  <a:lnTo>
                    <a:pt x="17" y="323"/>
                  </a:lnTo>
                  <a:lnTo>
                    <a:pt x="17" y="326"/>
                  </a:lnTo>
                  <a:lnTo>
                    <a:pt x="17" y="330"/>
                  </a:lnTo>
                  <a:lnTo>
                    <a:pt x="17" y="335"/>
                  </a:lnTo>
                  <a:lnTo>
                    <a:pt x="17" y="340"/>
                  </a:lnTo>
                  <a:lnTo>
                    <a:pt x="17" y="347"/>
                  </a:lnTo>
                  <a:lnTo>
                    <a:pt x="15" y="354"/>
                  </a:lnTo>
                  <a:lnTo>
                    <a:pt x="15" y="361"/>
                  </a:lnTo>
                  <a:lnTo>
                    <a:pt x="15" y="368"/>
                  </a:lnTo>
                  <a:lnTo>
                    <a:pt x="15" y="375"/>
                  </a:lnTo>
                  <a:lnTo>
                    <a:pt x="17" y="380"/>
                  </a:lnTo>
                  <a:lnTo>
                    <a:pt x="17" y="380"/>
                  </a:lnTo>
                  <a:lnTo>
                    <a:pt x="19" y="385"/>
                  </a:lnTo>
                  <a:lnTo>
                    <a:pt x="21" y="390"/>
                  </a:lnTo>
                  <a:lnTo>
                    <a:pt x="21" y="395"/>
                  </a:lnTo>
                  <a:lnTo>
                    <a:pt x="22" y="397"/>
                  </a:lnTo>
                  <a:lnTo>
                    <a:pt x="22" y="399"/>
                  </a:lnTo>
                  <a:lnTo>
                    <a:pt x="24" y="401"/>
                  </a:lnTo>
                  <a:lnTo>
                    <a:pt x="24" y="402"/>
                  </a:lnTo>
                  <a:lnTo>
                    <a:pt x="24" y="404"/>
                  </a:lnTo>
                  <a:lnTo>
                    <a:pt x="24" y="408"/>
                  </a:lnTo>
                  <a:lnTo>
                    <a:pt x="24" y="409"/>
                  </a:lnTo>
                  <a:lnTo>
                    <a:pt x="24" y="40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3" name="Freeform 303">
              <a:extLst>
                <a:ext uri="{FF2B5EF4-FFF2-40B4-BE49-F238E27FC236}">
                  <a16:creationId xmlns:a16="http://schemas.microsoft.com/office/drawing/2014/main" id="{957AE32B-54BA-E520-D5E7-907CFFD27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568"/>
              <a:ext cx="160" cy="249"/>
            </a:xfrm>
            <a:custGeom>
              <a:avLst/>
              <a:gdLst>
                <a:gd name="T0" fmla="*/ 9 w 320"/>
                <a:gd name="T1" fmla="*/ 235 h 499"/>
                <a:gd name="T2" fmla="*/ 23 w 320"/>
                <a:gd name="T3" fmla="*/ 259 h 499"/>
                <a:gd name="T4" fmla="*/ 35 w 320"/>
                <a:gd name="T5" fmla="*/ 283 h 499"/>
                <a:gd name="T6" fmla="*/ 49 w 320"/>
                <a:gd name="T7" fmla="*/ 304 h 499"/>
                <a:gd name="T8" fmla="*/ 66 w 320"/>
                <a:gd name="T9" fmla="*/ 325 h 499"/>
                <a:gd name="T10" fmla="*/ 76 w 320"/>
                <a:gd name="T11" fmla="*/ 334 h 499"/>
                <a:gd name="T12" fmla="*/ 118 w 320"/>
                <a:gd name="T13" fmla="*/ 363 h 499"/>
                <a:gd name="T14" fmla="*/ 182 w 320"/>
                <a:gd name="T15" fmla="*/ 406 h 499"/>
                <a:gd name="T16" fmla="*/ 247 w 320"/>
                <a:gd name="T17" fmla="*/ 451 h 499"/>
                <a:gd name="T18" fmla="*/ 297 w 320"/>
                <a:gd name="T19" fmla="*/ 486 h 499"/>
                <a:gd name="T20" fmla="*/ 320 w 320"/>
                <a:gd name="T21" fmla="*/ 499 h 499"/>
                <a:gd name="T22" fmla="*/ 311 w 320"/>
                <a:gd name="T23" fmla="*/ 5 h 499"/>
                <a:gd name="T24" fmla="*/ 315 w 320"/>
                <a:gd name="T25" fmla="*/ 0 h 499"/>
                <a:gd name="T26" fmla="*/ 308 w 320"/>
                <a:gd name="T27" fmla="*/ 2 h 499"/>
                <a:gd name="T28" fmla="*/ 294 w 320"/>
                <a:gd name="T29" fmla="*/ 10 h 499"/>
                <a:gd name="T30" fmla="*/ 277 w 320"/>
                <a:gd name="T31" fmla="*/ 28 h 499"/>
                <a:gd name="T32" fmla="*/ 259 w 320"/>
                <a:gd name="T33" fmla="*/ 54 h 499"/>
                <a:gd name="T34" fmla="*/ 251 w 320"/>
                <a:gd name="T35" fmla="*/ 95 h 499"/>
                <a:gd name="T36" fmla="*/ 249 w 320"/>
                <a:gd name="T37" fmla="*/ 106 h 499"/>
                <a:gd name="T38" fmla="*/ 251 w 320"/>
                <a:gd name="T39" fmla="*/ 126 h 499"/>
                <a:gd name="T40" fmla="*/ 254 w 320"/>
                <a:gd name="T41" fmla="*/ 145 h 499"/>
                <a:gd name="T42" fmla="*/ 258 w 320"/>
                <a:gd name="T43" fmla="*/ 161 h 499"/>
                <a:gd name="T44" fmla="*/ 261 w 320"/>
                <a:gd name="T45" fmla="*/ 169 h 499"/>
                <a:gd name="T46" fmla="*/ 261 w 320"/>
                <a:gd name="T47" fmla="*/ 169 h 499"/>
                <a:gd name="T48" fmla="*/ 258 w 320"/>
                <a:gd name="T49" fmla="*/ 168 h 499"/>
                <a:gd name="T50" fmla="*/ 249 w 320"/>
                <a:gd name="T51" fmla="*/ 163 h 499"/>
                <a:gd name="T52" fmla="*/ 233 w 320"/>
                <a:gd name="T53" fmla="*/ 157 h 499"/>
                <a:gd name="T54" fmla="*/ 213 w 320"/>
                <a:gd name="T55" fmla="*/ 159 h 499"/>
                <a:gd name="T56" fmla="*/ 189 w 320"/>
                <a:gd name="T57" fmla="*/ 169 h 499"/>
                <a:gd name="T58" fmla="*/ 176 w 320"/>
                <a:gd name="T59" fmla="*/ 178 h 499"/>
                <a:gd name="T60" fmla="*/ 159 w 320"/>
                <a:gd name="T61" fmla="*/ 197 h 499"/>
                <a:gd name="T62" fmla="*/ 151 w 320"/>
                <a:gd name="T63" fmla="*/ 213 h 499"/>
                <a:gd name="T64" fmla="*/ 147 w 320"/>
                <a:gd name="T65" fmla="*/ 226 h 499"/>
                <a:gd name="T66" fmla="*/ 145 w 320"/>
                <a:gd name="T67" fmla="*/ 233 h 499"/>
                <a:gd name="T68" fmla="*/ 104 w 320"/>
                <a:gd name="T69" fmla="*/ 213 h 499"/>
                <a:gd name="T70" fmla="*/ 102 w 320"/>
                <a:gd name="T71" fmla="*/ 211 h 499"/>
                <a:gd name="T72" fmla="*/ 93 w 320"/>
                <a:gd name="T73" fmla="*/ 207 h 499"/>
                <a:gd name="T74" fmla="*/ 74 w 320"/>
                <a:gd name="T75" fmla="*/ 204 h 499"/>
                <a:gd name="T76" fmla="*/ 52 w 320"/>
                <a:gd name="T77" fmla="*/ 204 h 499"/>
                <a:gd name="T78" fmla="*/ 23 w 320"/>
                <a:gd name="T79" fmla="*/ 216 h 499"/>
                <a:gd name="T80" fmla="*/ 0 w 320"/>
                <a:gd name="T81" fmla="*/ 22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0" h="499">
                  <a:moveTo>
                    <a:pt x="0" y="223"/>
                  </a:moveTo>
                  <a:lnTo>
                    <a:pt x="9" y="235"/>
                  </a:lnTo>
                  <a:lnTo>
                    <a:pt x="16" y="247"/>
                  </a:lnTo>
                  <a:lnTo>
                    <a:pt x="23" y="259"/>
                  </a:lnTo>
                  <a:lnTo>
                    <a:pt x="28" y="271"/>
                  </a:lnTo>
                  <a:lnTo>
                    <a:pt x="35" y="283"/>
                  </a:lnTo>
                  <a:lnTo>
                    <a:pt x="42" y="294"/>
                  </a:lnTo>
                  <a:lnTo>
                    <a:pt x="49" y="304"/>
                  </a:lnTo>
                  <a:lnTo>
                    <a:pt x="57" y="315"/>
                  </a:lnTo>
                  <a:lnTo>
                    <a:pt x="66" y="325"/>
                  </a:lnTo>
                  <a:lnTo>
                    <a:pt x="76" y="334"/>
                  </a:lnTo>
                  <a:lnTo>
                    <a:pt x="76" y="334"/>
                  </a:lnTo>
                  <a:lnTo>
                    <a:pt x="93" y="346"/>
                  </a:lnTo>
                  <a:lnTo>
                    <a:pt x="118" y="363"/>
                  </a:lnTo>
                  <a:lnTo>
                    <a:pt x="149" y="384"/>
                  </a:lnTo>
                  <a:lnTo>
                    <a:pt x="182" y="406"/>
                  </a:lnTo>
                  <a:lnTo>
                    <a:pt x="214" y="429"/>
                  </a:lnTo>
                  <a:lnTo>
                    <a:pt x="247" y="451"/>
                  </a:lnTo>
                  <a:lnTo>
                    <a:pt x="275" y="470"/>
                  </a:lnTo>
                  <a:lnTo>
                    <a:pt x="297" y="486"/>
                  </a:lnTo>
                  <a:lnTo>
                    <a:pt x="313" y="496"/>
                  </a:lnTo>
                  <a:lnTo>
                    <a:pt x="320" y="499"/>
                  </a:lnTo>
                  <a:lnTo>
                    <a:pt x="313" y="484"/>
                  </a:lnTo>
                  <a:lnTo>
                    <a:pt x="311" y="5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13" y="0"/>
                  </a:lnTo>
                  <a:lnTo>
                    <a:pt x="308" y="2"/>
                  </a:lnTo>
                  <a:lnTo>
                    <a:pt x="301" y="5"/>
                  </a:lnTo>
                  <a:lnTo>
                    <a:pt x="294" y="10"/>
                  </a:lnTo>
                  <a:lnTo>
                    <a:pt x="285" y="17"/>
                  </a:lnTo>
                  <a:lnTo>
                    <a:pt x="277" y="28"/>
                  </a:lnTo>
                  <a:lnTo>
                    <a:pt x="268" y="40"/>
                  </a:lnTo>
                  <a:lnTo>
                    <a:pt x="259" y="54"/>
                  </a:lnTo>
                  <a:lnTo>
                    <a:pt x="254" y="73"/>
                  </a:lnTo>
                  <a:lnTo>
                    <a:pt x="251" y="95"/>
                  </a:lnTo>
                  <a:lnTo>
                    <a:pt x="251" y="95"/>
                  </a:lnTo>
                  <a:lnTo>
                    <a:pt x="249" y="106"/>
                  </a:lnTo>
                  <a:lnTo>
                    <a:pt x="249" y="116"/>
                  </a:lnTo>
                  <a:lnTo>
                    <a:pt x="251" y="126"/>
                  </a:lnTo>
                  <a:lnTo>
                    <a:pt x="253" y="137"/>
                  </a:lnTo>
                  <a:lnTo>
                    <a:pt x="254" y="145"/>
                  </a:lnTo>
                  <a:lnTo>
                    <a:pt x="256" y="154"/>
                  </a:lnTo>
                  <a:lnTo>
                    <a:pt x="258" y="161"/>
                  </a:lnTo>
                  <a:lnTo>
                    <a:pt x="259" y="166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58" y="168"/>
                  </a:lnTo>
                  <a:lnTo>
                    <a:pt x="254" y="164"/>
                  </a:lnTo>
                  <a:lnTo>
                    <a:pt x="249" y="163"/>
                  </a:lnTo>
                  <a:lnTo>
                    <a:pt x="242" y="159"/>
                  </a:lnTo>
                  <a:lnTo>
                    <a:pt x="233" y="157"/>
                  </a:lnTo>
                  <a:lnTo>
                    <a:pt x="223" y="157"/>
                  </a:lnTo>
                  <a:lnTo>
                    <a:pt x="213" y="159"/>
                  </a:lnTo>
                  <a:lnTo>
                    <a:pt x="201" y="163"/>
                  </a:lnTo>
                  <a:lnTo>
                    <a:pt x="189" y="169"/>
                  </a:lnTo>
                  <a:lnTo>
                    <a:pt x="189" y="169"/>
                  </a:lnTo>
                  <a:lnTo>
                    <a:pt x="176" y="178"/>
                  </a:lnTo>
                  <a:lnTo>
                    <a:pt x="166" y="188"/>
                  </a:lnTo>
                  <a:lnTo>
                    <a:pt x="159" y="197"/>
                  </a:lnTo>
                  <a:lnTo>
                    <a:pt x="154" y="206"/>
                  </a:lnTo>
                  <a:lnTo>
                    <a:pt x="151" y="213"/>
                  </a:lnTo>
                  <a:lnTo>
                    <a:pt x="149" y="220"/>
                  </a:lnTo>
                  <a:lnTo>
                    <a:pt x="147" y="226"/>
                  </a:lnTo>
                  <a:lnTo>
                    <a:pt x="145" y="230"/>
                  </a:lnTo>
                  <a:lnTo>
                    <a:pt x="145" y="233"/>
                  </a:lnTo>
                  <a:lnTo>
                    <a:pt x="145" y="235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2" y="211"/>
                  </a:lnTo>
                  <a:lnTo>
                    <a:pt x="99" y="209"/>
                  </a:lnTo>
                  <a:lnTo>
                    <a:pt x="93" y="207"/>
                  </a:lnTo>
                  <a:lnTo>
                    <a:pt x="85" y="206"/>
                  </a:lnTo>
                  <a:lnTo>
                    <a:pt x="74" y="204"/>
                  </a:lnTo>
                  <a:lnTo>
                    <a:pt x="64" y="204"/>
                  </a:lnTo>
                  <a:lnTo>
                    <a:pt x="52" y="204"/>
                  </a:lnTo>
                  <a:lnTo>
                    <a:pt x="38" y="209"/>
                  </a:lnTo>
                  <a:lnTo>
                    <a:pt x="23" y="216"/>
                  </a:lnTo>
                  <a:lnTo>
                    <a:pt x="9" y="226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FAE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4" name="Freeform 304">
              <a:extLst>
                <a:ext uri="{FF2B5EF4-FFF2-40B4-BE49-F238E27FC236}">
                  <a16:creationId xmlns:a16="http://schemas.microsoft.com/office/drawing/2014/main" id="{DDC68B31-42A7-0C96-59D7-608E59EDB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568"/>
              <a:ext cx="160" cy="249"/>
            </a:xfrm>
            <a:custGeom>
              <a:avLst/>
              <a:gdLst>
                <a:gd name="T0" fmla="*/ 9 w 320"/>
                <a:gd name="T1" fmla="*/ 235 h 499"/>
                <a:gd name="T2" fmla="*/ 23 w 320"/>
                <a:gd name="T3" fmla="*/ 259 h 499"/>
                <a:gd name="T4" fmla="*/ 35 w 320"/>
                <a:gd name="T5" fmla="*/ 283 h 499"/>
                <a:gd name="T6" fmla="*/ 49 w 320"/>
                <a:gd name="T7" fmla="*/ 304 h 499"/>
                <a:gd name="T8" fmla="*/ 66 w 320"/>
                <a:gd name="T9" fmla="*/ 325 h 499"/>
                <a:gd name="T10" fmla="*/ 76 w 320"/>
                <a:gd name="T11" fmla="*/ 334 h 499"/>
                <a:gd name="T12" fmla="*/ 118 w 320"/>
                <a:gd name="T13" fmla="*/ 363 h 499"/>
                <a:gd name="T14" fmla="*/ 182 w 320"/>
                <a:gd name="T15" fmla="*/ 406 h 499"/>
                <a:gd name="T16" fmla="*/ 247 w 320"/>
                <a:gd name="T17" fmla="*/ 451 h 499"/>
                <a:gd name="T18" fmla="*/ 297 w 320"/>
                <a:gd name="T19" fmla="*/ 486 h 499"/>
                <a:gd name="T20" fmla="*/ 320 w 320"/>
                <a:gd name="T21" fmla="*/ 499 h 499"/>
                <a:gd name="T22" fmla="*/ 311 w 320"/>
                <a:gd name="T23" fmla="*/ 5 h 499"/>
                <a:gd name="T24" fmla="*/ 315 w 320"/>
                <a:gd name="T25" fmla="*/ 0 h 499"/>
                <a:gd name="T26" fmla="*/ 308 w 320"/>
                <a:gd name="T27" fmla="*/ 2 h 499"/>
                <a:gd name="T28" fmla="*/ 294 w 320"/>
                <a:gd name="T29" fmla="*/ 10 h 499"/>
                <a:gd name="T30" fmla="*/ 277 w 320"/>
                <a:gd name="T31" fmla="*/ 28 h 499"/>
                <a:gd name="T32" fmla="*/ 259 w 320"/>
                <a:gd name="T33" fmla="*/ 54 h 499"/>
                <a:gd name="T34" fmla="*/ 251 w 320"/>
                <a:gd name="T35" fmla="*/ 95 h 499"/>
                <a:gd name="T36" fmla="*/ 249 w 320"/>
                <a:gd name="T37" fmla="*/ 106 h 499"/>
                <a:gd name="T38" fmla="*/ 251 w 320"/>
                <a:gd name="T39" fmla="*/ 126 h 499"/>
                <a:gd name="T40" fmla="*/ 254 w 320"/>
                <a:gd name="T41" fmla="*/ 145 h 499"/>
                <a:gd name="T42" fmla="*/ 258 w 320"/>
                <a:gd name="T43" fmla="*/ 161 h 499"/>
                <a:gd name="T44" fmla="*/ 261 w 320"/>
                <a:gd name="T45" fmla="*/ 169 h 499"/>
                <a:gd name="T46" fmla="*/ 261 w 320"/>
                <a:gd name="T47" fmla="*/ 169 h 499"/>
                <a:gd name="T48" fmla="*/ 258 w 320"/>
                <a:gd name="T49" fmla="*/ 168 h 499"/>
                <a:gd name="T50" fmla="*/ 249 w 320"/>
                <a:gd name="T51" fmla="*/ 163 h 499"/>
                <a:gd name="T52" fmla="*/ 233 w 320"/>
                <a:gd name="T53" fmla="*/ 157 h 499"/>
                <a:gd name="T54" fmla="*/ 213 w 320"/>
                <a:gd name="T55" fmla="*/ 159 h 499"/>
                <a:gd name="T56" fmla="*/ 189 w 320"/>
                <a:gd name="T57" fmla="*/ 169 h 499"/>
                <a:gd name="T58" fmla="*/ 176 w 320"/>
                <a:gd name="T59" fmla="*/ 178 h 499"/>
                <a:gd name="T60" fmla="*/ 159 w 320"/>
                <a:gd name="T61" fmla="*/ 197 h 499"/>
                <a:gd name="T62" fmla="*/ 151 w 320"/>
                <a:gd name="T63" fmla="*/ 213 h 499"/>
                <a:gd name="T64" fmla="*/ 147 w 320"/>
                <a:gd name="T65" fmla="*/ 226 h 499"/>
                <a:gd name="T66" fmla="*/ 145 w 320"/>
                <a:gd name="T67" fmla="*/ 233 h 499"/>
                <a:gd name="T68" fmla="*/ 104 w 320"/>
                <a:gd name="T69" fmla="*/ 213 h 499"/>
                <a:gd name="T70" fmla="*/ 102 w 320"/>
                <a:gd name="T71" fmla="*/ 211 h 499"/>
                <a:gd name="T72" fmla="*/ 93 w 320"/>
                <a:gd name="T73" fmla="*/ 207 h 499"/>
                <a:gd name="T74" fmla="*/ 74 w 320"/>
                <a:gd name="T75" fmla="*/ 204 h 499"/>
                <a:gd name="T76" fmla="*/ 52 w 320"/>
                <a:gd name="T77" fmla="*/ 204 h 499"/>
                <a:gd name="T78" fmla="*/ 23 w 320"/>
                <a:gd name="T79" fmla="*/ 21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0" h="499">
                  <a:moveTo>
                    <a:pt x="0" y="223"/>
                  </a:moveTo>
                  <a:lnTo>
                    <a:pt x="9" y="235"/>
                  </a:lnTo>
                  <a:lnTo>
                    <a:pt x="16" y="247"/>
                  </a:lnTo>
                  <a:lnTo>
                    <a:pt x="23" y="259"/>
                  </a:lnTo>
                  <a:lnTo>
                    <a:pt x="28" y="271"/>
                  </a:lnTo>
                  <a:lnTo>
                    <a:pt x="35" y="283"/>
                  </a:lnTo>
                  <a:lnTo>
                    <a:pt x="42" y="294"/>
                  </a:lnTo>
                  <a:lnTo>
                    <a:pt x="49" y="304"/>
                  </a:lnTo>
                  <a:lnTo>
                    <a:pt x="57" y="315"/>
                  </a:lnTo>
                  <a:lnTo>
                    <a:pt x="66" y="325"/>
                  </a:lnTo>
                  <a:lnTo>
                    <a:pt x="76" y="334"/>
                  </a:lnTo>
                  <a:lnTo>
                    <a:pt x="76" y="334"/>
                  </a:lnTo>
                  <a:lnTo>
                    <a:pt x="93" y="346"/>
                  </a:lnTo>
                  <a:lnTo>
                    <a:pt x="118" y="363"/>
                  </a:lnTo>
                  <a:lnTo>
                    <a:pt x="149" y="384"/>
                  </a:lnTo>
                  <a:lnTo>
                    <a:pt x="182" y="406"/>
                  </a:lnTo>
                  <a:lnTo>
                    <a:pt x="214" y="429"/>
                  </a:lnTo>
                  <a:lnTo>
                    <a:pt x="247" y="451"/>
                  </a:lnTo>
                  <a:lnTo>
                    <a:pt x="275" y="470"/>
                  </a:lnTo>
                  <a:lnTo>
                    <a:pt x="297" y="486"/>
                  </a:lnTo>
                  <a:lnTo>
                    <a:pt x="313" y="496"/>
                  </a:lnTo>
                  <a:lnTo>
                    <a:pt x="320" y="499"/>
                  </a:lnTo>
                  <a:lnTo>
                    <a:pt x="313" y="484"/>
                  </a:lnTo>
                  <a:lnTo>
                    <a:pt x="311" y="5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13" y="0"/>
                  </a:lnTo>
                  <a:lnTo>
                    <a:pt x="308" y="2"/>
                  </a:lnTo>
                  <a:lnTo>
                    <a:pt x="301" y="5"/>
                  </a:lnTo>
                  <a:lnTo>
                    <a:pt x="294" y="10"/>
                  </a:lnTo>
                  <a:lnTo>
                    <a:pt x="285" y="17"/>
                  </a:lnTo>
                  <a:lnTo>
                    <a:pt x="277" y="28"/>
                  </a:lnTo>
                  <a:lnTo>
                    <a:pt x="268" y="40"/>
                  </a:lnTo>
                  <a:lnTo>
                    <a:pt x="259" y="54"/>
                  </a:lnTo>
                  <a:lnTo>
                    <a:pt x="254" y="73"/>
                  </a:lnTo>
                  <a:lnTo>
                    <a:pt x="251" y="95"/>
                  </a:lnTo>
                  <a:lnTo>
                    <a:pt x="251" y="95"/>
                  </a:lnTo>
                  <a:lnTo>
                    <a:pt x="249" y="106"/>
                  </a:lnTo>
                  <a:lnTo>
                    <a:pt x="249" y="116"/>
                  </a:lnTo>
                  <a:lnTo>
                    <a:pt x="251" y="126"/>
                  </a:lnTo>
                  <a:lnTo>
                    <a:pt x="253" y="137"/>
                  </a:lnTo>
                  <a:lnTo>
                    <a:pt x="254" y="145"/>
                  </a:lnTo>
                  <a:lnTo>
                    <a:pt x="256" y="154"/>
                  </a:lnTo>
                  <a:lnTo>
                    <a:pt x="258" y="161"/>
                  </a:lnTo>
                  <a:lnTo>
                    <a:pt x="259" y="166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58" y="168"/>
                  </a:lnTo>
                  <a:lnTo>
                    <a:pt x="254" y="164"/>
                  </a:lnTo>
                  <a:lnTo>
                    <a:pt x="249" y="163"/>
                  </a:lnTo>
                  <a:lnTo>
                    <a:pt x="242" y="159"/>
                  </a:lnTo>
                  <a:lnTo>
                    <a:pt x="233" y="157"/>
                  </a:lnTo>
                  <a:lnTo>
                    <a:pt x="223" y="157"/>
                  </a:lnTo>
                  <a:lnTo>
                    <a:pt x="213" y="159"/>
                  </a:lnTo>
                  <a:lnTo>
                    <a:pt x="201" y="163"/>
                  </a:lnTo>
                  <a:lnTo>
                    <a:pt x="189" y="169"/>
                  </a:lnTo>
                  <a:lnTo>
                    <a:pt x="189" y="169"/>
                  </a:lnTo>
                  <a:lnTo>
                    <a:pt x="176" y="178"/>
                  </a:lnTo>
                  <a:lnTo>
                    <a:pt x="166" y="188"/>
                  </a:lnTo>
                  <a:lnTo>
                    <a:pt x="159" y="197"/>
                  </a:lnTo>
                  <a:lnTo>
                    <a:pt x="154" y="206"/>
                  </a:lnTo>
                  <a:lnTo>
                    <a:pt x="151" y="213"/>
                  </a:lnTo>
                  <a:lnTo>
                    <a:pt x="149" y="220"/>
                  </a:lnTo>
                  <a:lnTo>
                    <a:pt x="147" y="226"/>
                  </a:lnTo>
                  <a:lnTo>
                    <a:pt x="145" y="230"/>
                  </a:lnTo>
                  <a:lnTo>
                    <a:pt x="145" y="233"/>
                  </a:lnTo>
                  <a:lnTo>
                    <a:pt x="145" y="235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2" y="211"/>
                  </a:lnTo>
                  <a:lnTo>
                    <a:pt x="99" y="209"/>
                  </a:lnTo>
                  <a:lnTo>
                    <a:pt x="93" y="207"/>
                  </a:lnTo>
                  <a:lnTo>
                    <a:pt x="85" y="206"/>
                  </a:lnTo>
                  <a:lnTo>
                    <a:pt x="74" y="204"/>
                  </a:lnTo>
                  <a:lnTo>
                    <a:pt x="64" y="204"/>
                  </a:lnTo>
                  <a:lnTo>
                    <a:pt x="52" y="204"/>
                  </a:lnTo>
                  <a:lnTo>
                    <a:pt x="38" y="209"/>
                  </a:lnTo>
                  <a:lnTo>
                    <a:pt x="23" y="216"/>
                  </a:lnTo>
                  <a:lnTo>
                    <a:pt x="9" y="22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5" name="Freeform 305">
              <a:extLst>
                <a:ext uri="{FF2B5EF4-FFF2-40B4-BE49-F238E27FC236}">
                  <a16:creationId xmlns:a16="http://schemas.microsoft.com/office/drawing/2014/main" id="{F623FC2D-47CF-3C94-0C0C-D6AF39CD5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685"/>
              <a:ext cx="7" cy="49"/>
            </a:xfrm>
            <a:custGeom>
              <a:avLst/>
              <a:gdLst>
                <a:gd name="T0" fmla="*/ 13 w 13"/>
                <a:gd name="T1" fmla="*/ 0 h 99"/>
                <a:gd name="T2" fmla="*/ 13 w 13"/>
                <a:gd name="T3" fmla="*/ 2 h 99"/>
                <a:gd name="T4" fmla="*/ 12 w 13"/>
                <a:gd name="T5" fmla="*/ 5 h 99"/>
                <a:gd name="T6" fmla="*/ 8 w 13"/>
                <a:gd name="T7" fmla="*/ 12 h 99"/>
                <a:gd name="T8" fmla="*/ 5 w 13"/>
                <a:gd name="T9" fmla="*/ 19 h 99"/>
                <a:gd name="T10" fmla="*/ 3 w 13"/>
                <a:gd name="T11" fmla="*/ 29 h 99"/>
                <a:gd name="T12" fmla="*/ 0 w 13"/>
                <a:gd name="T13" fmla="*/ 42 h 99"/>
                <a:gd name="T14" fmla="*/ 0 w 13"/>
                <a:gd name="T15" fmla="*/ 54 h 99"/>
                <a:gd name="T16" fmla="*/ 1 w 13"/>
                <a:gd name="T17" fmla="*/ 67 h 99"/>
                <a:gd name="T18" fmla="*/ 5 w 13"/>
                <a:gd name="T19" fmla="*/ 83 h 99"/>
                <a:gd name="T20" fmla="*/ 12 w 13"/>
                <a:gd name="T21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9">
                  <a:moveTo>
                    <a:pt x="13" y="0"/>
                  </a:moveTo>
                  <a:lnTo>
                    <a:pt x="13" y="2"/>
                  </a:lnTo>
                  <a:lnTo>
                    <a:pt x="12" y="5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3" y="29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1" y="67"/>
                  </a:lnTo>
                  <a:lnTo>
                    <a:pt x="5" y="83"/>
                  </a:lnTo>
                  <a:lnTo>
                    <a:pt x="12" y="9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6" name="Line 306">
              <a:extLst>
                <a:ext uri="{FF2B5EF4-FFF2-40B4-BE49-F238E27FC236}">
                  <a16:creationId xmlns:a16="http://schemas.microsoft.com/office/drawing/2014/main" id="{F31120BA-9F53-6124-9936-B83C7A4724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2652"/>
              <a:ext cx="11" cy="2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7" name="Freeform 307">
              <a:extLst>
                <a:ext uri="{FF2B5EF4-FFF2-40B4-BE49-F238E27FC236}">
                  <a16:creationId xmlns:a16="http://schemas.microsoft.com/office/drawing/2014/main" id="{EE69D67D-E61B-A06C-CDAA-9906763E9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2482"/>
              <a:ext cx="37" cy="10"/>
            </a:xfrm>
            <a:custGeom>
              <a:avLst/>
              <a:gdLst>
                <a:gd name="T0" fmla="*/ 74 w 74"/>
                <a:gd name="T1" fmla="*/ 16 h 21"/>
                <a:gd name="T2" fmla="*/ 72 w 74"/>
                <a:gd name="T3" fmla="*/ 14 h 21"/>
                <a:gd name="T4" fmla="*/ 67 w 74"/>
                <a:gd name="T5" fmla="*/ 12 h 21"/>
                <a:gd name="T6" fmla="*/ 58 w 74"/>
                <a:gd name="T7" fmla="*/ 9 h 21"/>
                <a:gd name="T8" fmla="*/ 50 w 74"/>
                <a:gd name="T9" fmla="*/ 5 h 21"/>
                <a:gd name="T10" fmla="*/ 39 w 74"/>
                <a:gd name="T11" fmla="*/ 2 h 21"/>
                <a:gd name="T12" fmla="*/ 29 w 74"/>
                <a:gd name="T13" fmla="*/ 0 h 21"/>
                <a:gd name="T14" fmla="*/ 19 w 74"/>
                <a:gd name="T15" fmla="*/ 0 h 21"/>
                <a:gd name="T16" fmla="*/ 10 w 74"/>
                <a:gd name="T17" fmla="*/ 4 h 21"/>
                <a:gd name="T18" fmla="*/ 3 w 74"/>
                <a:gd name="T19" fmla="*/ 10 h 21"/>
                <a:gd name="T20" fmla="*/ 0 w 74"/>
                <a:gd name="T2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21">
                  <a:moveTo>
                    <a:pt x="74" y="16"/>
                  </a:moveTo>
                  <a:lnTo>
                    <a:pt x="72" y="14"/>
                  </a:lnTo>
                  <a:lnTo>
                    <a:pt x="67" y="12"/>
                  </a:lnTo>
                  <a:lnTo>
                    <a:pt x="58" y="9"/>
                  </a:lnTo>
                  <a:lnTo>
                    <a:pt x="50" y="5"/>
                  </a:lnTo>
                  <a:lnTo>
                    <a:pt x="39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0" y="4"/>
                  </a:lnTo>
                  <a:lnTo>
                    <a:pt x="3" y="10"/>
                  </a:lnTo>
                  <a:lnTo>
                    <a:pt x="0" y="2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8" name="Freeform 308">
              <a:extLst>
                <a:ext uri="{FF2B5EF4-FFF2-40B4-BE49-F238E27FC236}">
                  <a16:creationId xmlns:a16="http://schemas.microsoft.com/office/drawing/2014/main" id="{C58E648B-7070-82A1-E94B-1AC18C287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2319"/>
              <a:ext cx="17" cy="22"/>
            </a:xfrm>
            <a:custGeom>
              <a:avLst/>
              <a:gdLst>
                <a:gd name="T0" fmla="*/ 35 w 35"/>
                <a:gd name="T1" fmla="*/ 0 h 45"/>
                <a:gd name="T2" fmla="*/ 35 w 35"/>
                <a:gd name="T3" fmla="*/ 0 h 45"/>
                <a:gd name="T4" fmla="*/ 33 w 35"/>
                <a:gd name="T5" fmla="*/ 4 h 45"/>
                <a:gd name="T6" fmla="*/ 31 w 35"/>
                <a:gd name="T7" fmla="*/ 7 h 45"/>
                <a:gd name="T8" fmla="*/ 29 w 35"/>
                <a:gd name="T9" fmla="*/ 13 h 45"/>
                <a:gd name="T10" fmla="*/ 26 w 35"/>
                <a:gd name="T11" fmla="*/ 18 h 45"/>
                <a:gd name="T12" fmla="*/ 22 w 35"/>
                <a:gd name="T13" fmla="*/ 25 h 45"/>
                <a:gd name="T14" fmla="*/ 17 w 35"/>
                <a:gd name="T15" fmla="*/ 30 h 45"/>
                <a:gd name="T16" fmla="*/ 12 w 35"/>
                <a:gd name="T17" fmla="*/ 37 h 45"/>
                <a:gd name="T18" fmla="*/ 7 w 35"/>
                <a:gd name="T19" fmla="*/ 40 h 45"/>
                <a:gd name="T20" fmla="*/ 0 w 35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35" y="0"/>
                  </a:moveTo>
                  <a:lnTo>
                    <a:pt x="35" y="0"/>
                  </a:lnTo>
                  <a:lnTo>
                    <a:pt x="33" y="4"/>
                  </a:lnTo>
                  <a:lnTo>
                    <a:pt x="31" y="7"/>
                  </a:lnTo>
                  <a:lnTo>
                    <a:pt x="29" y="13"/>
                  </a:lnTo>
                  <a:lnTo>
                    <a:pt x="26" y="18"/>
                  </a:lnTo>
                  <a:lnTo>
                    <a:pt x="22" y="25"/>
                  </a:lnTo>
                  <a:lnTo>
                    <a:pt x="17" y="30"/>
                  </a:lnTo>
                  <a:lnTo>
                    <a:pt x="12" y="37"/>
                  </a:lnTo>
                  <a:lnTo>
                    <a:pt x="7" y="40"/>
                  </a:lnTo>
                  <a:lnTo>
                    <a:pt x="0" y="4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9" name="Freeform 309">
              <a:extLst>
                <a:ext uri="{FF2B5EF4-FFF2-40B4-BE49-F238E27FC236}">
                  <a16:creationId xmlns:a16="http://schemas.microsoft.com/office/drawing/2014/main" id="{E40550EA-4736-FCFA-13EE-5B2BAF047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2404"/>
              <a:ext cx="40" cy="18"/>
            </a:xfrm>
            <a:custGeom>
              <a:avLst/>
              <a:gdLst>
                <a:gd name="T0" fmla="*/ 79 w 79"/>
                <a:gd name="T1" fmla="*/ 0 h 34"/>
                <a:gd name="T2" fmla="*/ 79 w 79"/>
                <a:gd name="T3" fmla="*/ 0 h 34"/>
                <a:gd name="T4" fmla="*/ 76 w 79"/>
                <a:gd name="T5" fmla="*/ 3 h 34"/>
                <a:gd name="T6" fmla="*/ 72 w 79"/>
                <a:gd name="T7" fmla="*/ 5 h 34"/>
                <a:gd name="T8" fmla="*/ 67 w 79"/>
                <a:gd name="T9" fmla="*/ 10 h 34"/>
                <a:gd name="T10" fmla="*/ 60 w 79"/>
                <a:gd name="T11" fmla="*/ 13 h 34"/>
                <a:gd name="T12" fmla="*/ 52 w 79"/>
                <a:gd name="T13" fmla="*/ 19 h 34"/>
                <a:gd name="T14" fmla="*/ 43 w 79"/>
                <a:gd name="T15" fmla="*/ 24 h 34"/>
                <a:gd name="T16" fmla="*/ 31 w 79"/>
                <a:gd name="T17" fmla="*/ 27 h 34"/>
                <a:gd name="T18" fmla="*/ 17 w 79"/>
                <a:gd name="T19" fmla="*/ 31 h 34"/>
                <a:gd name="T20" fmla="*/ 0 w 79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34">
                  <a:moveTo>
                    <a:pt x="79" y="0"/>
                  </a:moveTo>
                  <a:lnTo>
                    <a:pt x="79" y="0"/>
                  </a:lnTo>
                  <a:lnTo>
                    <a:pt x="76" y="3"/>
                  </a:lnTo>
                  <a:lnTo>
                    <a:pt x="72" y="5"/>
                  </a:lnTo>
                  <a:lnTo>
                    <a:pt x="67" y="10"/>
                  </a:lnTo>
                  <a:lnTo>
                    <a:pt x="60" y="13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31" y="27"/>
                  </a:lnTo>
                  <a:lnTo>
                    <a:pt x="17" y="31"/>
                  </a:lnTo>
                  <a:lnTo>
                    <a:pt x="0" y="3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0" name="Freeform 310">
              <a:extLst>
                <a:ext uri="{FF2B5EF4-FFF2-40B4-BE49-F238E27FC236}">
                  <a16:creationId xmlns:a16="http://schemas.microsoft.com/office/drawing/2014/main" id="{676D5205-1F01-F05E-E2B5-26647F05E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2413"/>
              <a:ext cx="15" cy="26"/>
            </a:xfrm>
            <a:custGeom>
              <a:avLst/>
              <a:gdLst>
                <a:gd name="T0" fmla="*/ 31 w 31"/>
                <a:gd name="T1" fmla="*/ 0 h 52"/>
                <a:gd name="T2" fmla="*/ 30 w 31"/>
                <a:gd name="T3" fmla="*/ 0 h 52"/>
                <a:gd name="T4" fmla="*/ 28 w 31"/>
                <a:gd name="T5" fmla="*/ 2 h 52"/>
                <a:gd name="T6" fmla="*/ 25 w 31"/>
                <a:gd name="T7" fmla="*/ 3 h 52"/>
                <a:gd name="T8" fmla="*/ 19 w 31"/>
                <a:gd name="T9" fmla="*/ 7 h 52"/>
                <a:gd name="T10" fmla="*/ 14 w 31"/>
                <a:gd name="T11" fmla="*/ 10 h 52"/>
                <a:gd name="T12" fmla="*/ 11 w 31"/>
                <a:gd name="T13" fmla="*/ 17 h 52"/>
                <a:gd name="T14" fmla="*/ 6 w 31"/>
                <a:gd name="T15" fmla="*/ 22 h 52"/>
                <a:gd name="T16" fmla="*/ 2 w 31"/>
                <a:gd name="T17" fmla="*/ 31 h 52"/>
                <a:gd name="T18" fmla="*/ 0 w 31"/>
                <a:gd name="T19" fmla="*/ 41 h 52"/>
                <a:gd name="T20" fmla="*/ 0 w 31"/>
                <a:gd name="T2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lnTo>
                    <a:pt x="30" y="0"/>
                  </a:lnTo>
                  <a:lnTo>
                    <a:pt x="28" y="2"/>
                  </a:lnTo>
                  <a:lnTo>
                    <a:pt x="25" y="3"/>
                  </a:lnTo>
                  <a:lnTo>
                    <a:pt x="19" y="7"/>
                  </a:lnTo>
                  <a:lnTo>
                    <a:pt x="14" y="10"/>
                  </a:lnTo>
                  <a:lnTo>
                    <a:pt x="11" y="17"/>
                  </a:lnTo>
                  <a:lnTo>
                    <a:pt x="6" y="22"/>
                  </a:lnTo>
                  <a:lnTo>
                    <a:pt x="2" y="31"/>
                  </a:lnTo>
                  <a:lnTo>
                    <a:pt x="0" y="41"/>
                  </a:lnTo>
                  <a:lnTo>
                    <a:pt x="0" y="5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1" name="Freeform 311">
              <a:extLst>
                <a:ext uri="{FF2B5EF4-FFF2-40B4-BE49-F238E27FC236}">
                  <a16:creationId xmlns:a16="http://schemas.microsoft.com/office/drawing/2014/main" id="{09BB1D13-3121-08E3-A276-817E3DD0A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575"/>
              <a:ext cx="259" cy="110"/>
            </a:xfrm>
            <a:custGeom>
              <a:avLst/>
              <a:gdLst>
                <a:gd name="T0" fmla="*/ 517 w 517"/>
                <a:gd name="T1" fmla="*/ 0 h 219"/>
                <a:gd name="T2" fmla="*/ 508 w 517"/>
                <a:gd name="T3" fmla="*/ 1 h 219"/>
                <a:gd name="T4" fmla="*/ 486 w 517"/>
                <a:gd name="T5" fmla="*/ 5 h 219"/>
                <a:gd name="T6" fmla="*/ 449 w 517"/>
                <a:gd name="T7" fmla="*/ 14 h 219"/>
                <a:gd name="T8" fmla="*/ 404 w 517"/>
                <a:gd name="T9" fmla="*/ 22 h 219"/>
                <a:gd name="T10" fmla="*/ 356 w 517"/>
                <a:gd name="T11" fmla="*/ 34 h 219"/>
                <a:gd name="T12" fmla="*/ 304 w 517"/>
                <a:gd name="T13" fmla="*/ 48 h 219"/>
                <a:gd name="T14" fmla="*/ 254 w 517"/>
                <a:gd name="T15" fmla="*/ 62 h 219"/>
                <a:gd name="T16" fmla="*/ 209 w 517"/>
                <a:gd name="T17" fmla="*/ 79 h 219"/>
                <a:gd name="T18" fmla="*/ 173 w 517"/>
                <a:gd name="T19" fmla="*/ 95 h 219"/>
                <a:gd name="T20" fmla="*/ 147 w 517"/>
                <a:gd name="T21" fmla="*/ 112 h 219"/>
                <a:gd name="T22" fmla="*/ 147 w 517"/>
                <a:gd name="T23" fmla="*/ 112 h 219"/>
                <a:gd name="T24" fmla="*/ 128 w 517"/>
                <a:gd name="T25" fmla="*/ 128 h 219"/>
                <a:gd name="T26" fmla="*/ 111 w 517"/>
                <a:gd name="T27" fmla="*/ 143 h 219"/>
                <a:gd name="T28" fmla="*/ 92 w 517"/>
                <a:gd name="T29" fmla="*/ 157 h 219"/>
                <a:gd name="T30" fmla="*/ 76 w 517"/>
                <a:gd name="T31" fmla="*/ 171 h 219"/>
                <a:gd name="T32" fmla="*/ 59 w 517"/>
                <a:gd name="T33" fmla="*/ 181 h 219"/>
                <a:gd name="T34" fmla="*/ 45 w 517"/>
                <a:gd name="T35" fmla="*/ 192 h 219"/>
                <a:gd name="T36" fmla="*/ 31 w 517"/>
                <a:gd name="T37" fmla="*/ 200 h 219"/>
                <a:gd name="T38" fmla="*/ 19 w 517"/>
                <a:gd name="T39" fmla="*/ 209 h 219"/>
                <a:gd name="T40" fmla="*/ 9 w 517"/>
                <a:gd name="T41" fmla="*/ 214 h 219"/>
                <a:gd name="T42" fmla="*/ 0 w 517"/>
                <a:gd name="T4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7" h="219">
                  <a:moveTo>
                    <a:pt x="517" y="0"/>
                  </a:moveTo>
                  <a:lnTo>
                    <a:pt x="508" y="1"/>
                  </a:lnTo>
                  <a:lnTo>
                    <a:pt x="486" y="5"/>
                  </a:lnTo>
                  <a:lnTo>
                    <a:pt x="449" y="14"/>
                  </a:lnTo>
                  <a:lnTo>
                    <a:pt x="404" y="22"/>
                  </a:lnTo>
                  <a:lnTo>
                    <a:pt x="356" y="34"/>
                  </a:lnTo>
                  <a:lnTo>
                    <a:pt x="304" y="48"/>
                  </a:lnTo>
                  <a:lnTo>
                    <a:pt x="254" y="62"/>
                  </a:lnTo>
                  <a:lnTo>
                    <a:pt x="209" y="79"/>
                  </a:lnTo>
                  <a:lnTo>
                    <a:pt x="173" y="95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28" y="128"/>
                  </a:lnTo>
                  <a:lnTo>
                    <a:pt x="111" y="143"/>
                  </a:lnTo>
                  <a:lnTo>
                    <a:pt x="92" y="157"/>
                  </a:lnTo>
                  <a:lnTo>
                    <a:pt x="76" y="171"/>
                  </a:lnTo>
                  <a:lnTo>
                    <a:pt x="59" y="181"/>
                  </a:lnTo>
                  <a:lnTo>
                    <a:pt x="45" y="192"/>
                  </a:lnTo>
                  <a:lnTo>
                    <a:pt x="31" y="200"/>
                  </a:lnTo>
                  <a:lnTo>
                    <a:pt x="19" y="209"/>
                  </a:lnTo>
                  <a:lnTo>
                    <a:pt x="9" y="214"/>
                  </a:lnTo>
                  <a:lnTo>
                    <a:pt x="0" y="219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2" name="Freeform 312">
              <a:extLst>
                <a:ext uri="{FF2B5EF4-FFF2-40B4-BE49-F238E27FC236}">
                  <a16:creationId xmlns:a16="http://schemas.microsoft.com/office/drawing/2014/main" id="{B4FF01B3-FBE7-02DC-F2B5-0B7DC5BB0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611"/>
              <a:ext cx="76" cy="6"/>
            </a:xfrm>
            <a:custGeom>
              <a:avLst/>
              <a:gdLst>
                <a:gd name="T0" fmla="*/ 152 w 152"/>
                <a:gd name="T1" fmla="*/ 0 h 12"/>
                <a:gd name="T2" fmla="*/ 149 w 152"/>
                <a:gd name="T3" fmla="*/ 0 h 12"/>
                <a:gd name="T4" fmla="*/ 138 w 152"/>
                <a:gd name="T5" fmla="*/ 2 h 12"/>
                <a:gd name="T6" fmla="*/ 123 w 152"/>
                <a:gd name="T7" fmla="*/ 5 h 12"/>
                <a:gd name="T8" fmla="*/ 106 w 152"/>
                <a:gd name="T9" fmla="*/ 7 h 12"/>
                <a:gd name="T10" fmla="*/ 85 w 152"/>
                <a:gd name="T11" fmla="*/ 9 h 12"/>
                <a:gd name="T12" fmla="*/ 64 w 152"/>
                <a:gd name="T13" fmla="*/ 11 h 12"/>
                <a:gd name="T14" fmla="*/ 43 w 152"/>
                <a:gd name="T15" fmla="*/ 12 h 12"/>
                <a:gd name="T16" fmla="*/ 24 w 152"/>
                <a:gd name="T17" fmla="*/ 12 h 12"/>
                <a:gd name="T18" fmla="*/ 11 w 152"/>
                <a:gd name="T19" fmla="*/ 11 h 12"/>
                <a:gd name="T20" fmla="*/ 0 w 152"/>
                <a:gd name="T2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2">
                  <a:moveTo>
                    <a:pt x="152" y="0"/>
                  </a:moveTo>
                  <a:lnTo>
                    <a:pt x="149" y="0"/>
                  </a:lnTo>
                  <a:lnTo>
                    <a:pt x="138" y="2"/>
                  </a:lnTo>
                  <a:lnTo>
                    <a:pt x="123" y="5"/>
                  </a:lnTo>
                  <a:lnTo>
                    <a:pt x="106" y="7"/>
                  </a:lnTo>
                  <a:lnTo>
                    <a:pt x="85" y="9"/>
                  </a:lnTo>
                  <a:lnTo>
                    <a:pt x="64" y="11"/>
                  </a:lnTo>
                  <a:lnTo>
                    <a:pt x="43" y="12"/>
                  </a:lnTo>
                  <a:lnTo>
                    <a:pt x="24" y="12"/>
                  </a:lnTo>
                  <a:lnTo>
                    <a:pt x="11" y="11"/>
                  </a:lnTo>
                  <a:lnTo>
                    <a:pt x="0" y="5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3" name="Line 313">
              <a:extLst>
                <a:ext uri="{FF2B5EF4-FFF2-40B4-BE49-F238E27FC236}">
                  <a16:creationId xmlns:a16="http://schemas.microsoft.com/office/drawing/2014/main" id="{1B556FE6-BE09-EB4A-9F80-151E68226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" y="1640"/>
              <a:ext cx="32" cy="45"/>
            </a:xfrm>
            <a:prstGeom prst="line">
              <a:avLst/>
            </a:prstGeom>
            <a:noFill/>
            <a:ln w="7938">
              <a:solidFill>
                <a:srgbClr val="98724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4" name="Freeform 314">
              <a:extLst>
                <a:ext uri="{FF2B5EF4-FFF2-40B4-BE49-F238E27FC236}">
                  <a16:creationId xmlns:a16="http://schemas.microsoft.com/office/drawing/2014/main" id="{2E69A7DE-6B50-51A1-05AB-58A83631C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1982"/>
              <a:ext cx="36" cy="45"/>
            </a:xfrm>
            <a:custGeom>
              <a:avLst/>
              <a:gdLst>
                <a:gd name="T0" fmla="*/ 73 w 73"/>
                <a:gd name="T1" fmla="*/ 0 h 89"/>
                <a:gd name="T2" fmla="*/ 73 w 73"/>
                <a:gd name="T3" fmla="*/ 1 h 89"/>
                <a:gd name="T4" fmla="*/ 69 w 73"/>
                <a:gd name="T5" fmla="*/ 6 h 89"/>
                <a:gd name="T6" fmla="*/ 66 w 73"/>
                <a:gd name="T7" fmla="*/ 15 h 89"/>
                <a:gd name="T8" fmla="*/ 59 w 73"/>
                <a:gd name="T9" fmla="*/ 25 h 89"/>
                <a:gd name="T10" fmla="*/ 52 w 73"/>
                <a:gd name="T11" fmla="*/ 38 h 89"/>
                <a:gd name="T12" fmla="*/ 43 w 73"/>
                <a:gd name="T13" fmla="*/ 50 h 89"/>
                <a:gd name="T14" fmla="*/ 33 w 73"/>
                <a:gd name="T15" fmla="*/ 62 h 89"/>
                <a:gd name="T16" fmla="*/ 23 w 73"/>
                <a:gd name="T17" fmla="*/ 74 h 89"/>
                <a:gd name="T18" fmla="*/ 12 w 73"/>
                <a:gd name="T19" fmla="*/ 83 h 89"/>
                <a:gd name="T20" fmla="*/ 0 w 73"/>
                <a:gd name="T21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89">
                  <a:moveTo>
                    <a:pt x="73" y="0"/>
                  </a:moveTo>
                  <a:lnTo>
                    <a:pt x="73" y="1"/>
                  </a:lnTo>
                  <a:lnTo>
                    <a:pt x="69" y="6"/>
                  </a:lnTo>
                  <a:lnTo>
                    <a:pt x="66" y="15"/>
                  </a:lnTo>
                  <a:lnTo>
                    <a:pt x="59" y="25"/>
                  </a:lnTo>
                  <a:lnTo>
                    <a:pt x="52" y="38"/>
                  </a:lnTo>
                  <a:lnTo>
                    <a:pt x="43" y="50"/>
                  </a:lnTo>
                  <a:lnTo>
                    <a:pt x="33" y="62"/>
                  </a:lnTo>
                  <a:lnTo>
                    <a:pt x="23" y="74"/>
                  </a:lnTo>
                  <a:lnTo>
                    <a:pt x="12" y="83"/>
                  </a:lnTo>
                  <a:lnTo>
                    <a:pt x="0" y="8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5" name="Freeform 315">
              <a:extLst>
                <a:ext uri="{FF2B5EF4-FFF2-40B4-BE49-F238E27FC236}">
                  <a16:creationId xmlns:a16="http://schemas.microsoft.com/office/drawing/2014/main" id="{11DD7623-99ED-DDB5-DCDA-2D3B9C0E7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844"/>
              <a:ext cx="23" cy="34"/>
            </a:xfrm>
            <a:custGeom>
              <a:avLst/>
              <a:gdLst>
                <a:gd name="T0" fmla="*/ 45 w 45"/>
                <a:gd name="T1" fmla="*/ 0 h 67"/>
                <a:gd name="T2" fmla="*/ 43 w 45"/>
                <a:gd name="T3" fmla="*/ 2 h 67"/>
                <a:gd name="T4" fmla="*/ 41 w 45"/>
                <a:gd name="T5" fmla="*/ 5 h 67"/>
                <a:gd name="T6" fmla="*/ 38 w 45"/>
                <a:gd name="T7" fmla="*/ 10 h 67"/>
                <a:gd name="T8" fmla="*/ 32 w 45"/>
                <a:gd name="T9" fmla="*/ 19 h 67"/>
                <a:gd name="T10" fmla="*/ 27 w 45"/>
                <a:gd name="T11" fmla="*/ 27 h 67"/>
                <a:gd name="T12" fmla="*/ 22 w 45"/>
                <a:gd name="T13" fmla="*/ 36 h 67"/>
                <a:gd name="T14" fmla="*/ 17 w 45"/>
                <a:gd name="T15" fmla="*/ 45 h 67"/>
                <a:gd name="T16" fmla="*/ 10 w 45"/>
                <a:gd name="T17" fmla="*/ 53 h 67"/>
                <a:gd name="T18" fmla="*/ 5 w 45"/>
                <a:gd name="T19" fmla="*/ 60 h 67"/>
                <a:gd name="T20" fmla="*/ 0 w 45"/>
                <a:gd name="T21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67">
                  <a:moveTo>
                    <a:pt x="45" y="0"/>
                  </a:moveTo>
                  <a:lnTo>
                    <a:pt x="43" y="2"/>
                  </a:lnTo>
                  <a:lnTo>
                    <a:pt x="41" y="5"/>
                  </a:lnTo>
                  <a:lnTo>
                    <a:pt x="38" y="10"/>
                  </a:lnTo>
                  <a:lnTo>
                    <a:pt x="32" y="19"/>
                  </a:lnTo>
                  <a:lnTo>
                    <a:pt x="27" y="27"/>
                  </a:lnTo>
                  <a:lnTo>
                    <a:pt x="22" y="36"/>
                  </a:lnTo>
                  <a:lnTo>
                    <a:pt x="17" y="45"/>
                  </a:lnTo>
                  <a:lnTo>
                    <a:pt x="10" y="53"/>
                  </a:lnTo>
                  <a:lnTo>
                    <a:pt x="5" y="60"/>
                  </a:lnTo>
                  <a:lnTo>
                    <a:pt x="0" y="6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6" name="Freeform 316">
              <a:extLst>
                <a:ext uri="{FF2B5EF4-FFF2-40B4-BE49-F238E27FC236}">
                  <a16:creationId xmlns:a16="http://schemas.microsoft.com/office/drawing/2014/main" id="{F194F4BA-D994-8E99-6462-DDA9B242D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563"/>
              <a:ext cx="70" cy="32"/>
            </a:xfrm>
            <a:custGeom>
              <a:avLst/>
              <a:gdLst>
                <a:gd name="T0" fmla="*/ 139 w 140"/>
                <a:gd name="T1" fmla="*/ 6 h 64"/>
                <a:gd name="T2" fmla="*/ 135 w 140"/>
                <a:gd name="T3" fmla="*/ 4 h 64"/>
                <a:gd name="T4" fmla="*/ 132 w 140"/>
                <a:gd name="T5" fmla="*/ 2 h 64"/>
                <a:gd name="T6" fmla="*/ 128 w 140"/>
                <a:gd name="T7" fmla="*/ 0 h 64"/>
                <a:gd name="T8" fmla="*/ 116 w 140"/>
                <a:gd name="T9" fmla="*/ 0 h 64"/>
                <a:gd name="T10" fmla="*/ 104 w 140"/>
                <a:gd name="T11" fmla="*/ 0 h 64"/>
                <a:gd name="T12" fmla="*/ 90 w 140"/>
                <a:gd name="T13" fmla="*/ 2 h 64"/>
                <a:gd name="T14" fmla="*/ 82 w 140"/>
                <a:gd name="T15" fmla="*/ 6 h 64"/>
                <a:gd name="T16" fmla="*/ 69 w 140"/>
                <a:gd name="T17" fmla="*/ 9 h 64"/>
                <a:gd name="T18" fmla="*/ 57 w 140"/>
                <a:gd name="T19" fmla="*/ 14 h 64"/>
                <a:gd name="T20" fmla="*/ 43 w 140"/>
                <a:gd name="T21" fmla="*/ 19 h 64"/>
                <a:gd name="T22" fmla="*/ 42 w 140"/>
                <a:gd name="T23" fmla="*/ 21 h 64"/>
                <a:gd name="T24" fmla="*/ 37 w 140"/>
                <a:gd name="T25" fmla="*/ 25 h 64"/>
                <a:gd name="T26" fmla="*/ 33 w 140"/>
                <a:gd name="T27" fmla="*/ 26 h 64"/>
                <a:gd name="T28" fmla="*/ 30 w 140"/>
                <a:gd name="T29" fmla="*/ 28 h 64"/>
                <a:gd name="T30" fmla="*/ 24 w 140"/>
                <a:gd name="T31" fmla="*/ 35 h 64"/>
                <a:gd name="T32" fmla="*/ 18 w 140"/>
                <a:gd name="T33" fmla="*/ 40 h 64"/>
                <a:gd name="T34" fmla="*/ 11 w 140"/>
                <a:gd name="T35" fmla="*/ 47 h 64"/>
                <a:gd name="T36" fmla="*/ 9 w 140"/>
                <a:gd name="T37" fmla="*/ 51 h 64"/>
                <a:gd name="T38" fmla="*/ 5 w 140"/>
                <a:gd name="T39" fmla="*/ 52 h 64"/>
                <a:gd name="T40" fmla="*/ 4 w 140"/>
                <a:gd name="T41" fmla="*/ 54 h 64"/>
                <a:gd name="T42" fmla="*/ 2 w 140"/>
                <a:gd name="T43" fmla="*/ 57 h 64"/>
                <a:gd name="T44" fmla="*/ 2 w 140"/>
                <a:gd name="T45" fmla="*/ 57 h 64"/>
                <a:gd name="T46" fmla="*/ 4 w 140"/>
                <a:gd name="T47" fmla="*/ 56 h 64"/>
                <a:gd name="T48" fmla="*/ 4 w 140"/>
                <a:gd name="T49" fmla="*/ 56 h 64"/>
                <a:gd name="T50" fmla="*/ 4 w 140"/>
                <a:gd name="T51" fmla="*/ 56 h 64"/>
                <a:gd name="T52" fmla="*/ 2 w 140"/>
                <a:gd name="T53" fmla="*/ 56 h 64"/>
                <a:gd name="T54" fmla="*/ 0 w 140"/>
                <a:gd name="T55" fmla="*/ 57 h 64"/>
                <a:gd name="T56" fmla="*/ 0 w 140"/>
                <a:gd name="T57" fmla="*/ 61 h 64"/>
                <a:gd name="T58" fmla="*/ 0 w 140"/>
                <a:gd name="T59" fmla="*/ 61 h 64"/>
                <a:gd name="T60" fmla="*/ 2 w 140"/>
                <a:gd name="T61" fmla="*/ 63 h 64"/>
                <a:gd name="T62" fmla="*/ 4 w 140"/>
                <a:gd name="T63" fmla="*/ 64 h 64"/>
                <a:gd name="T64" fmla="*/ 5 w 140"/>
                <a:gd name="T65" fmla="*/ 64 h 64"/>
                <a:gd name="T66" fmla="*/ 7 w 140"/>
                <a:gd name="T67" fmla="*/ 64 h 64"/>
                <a:gd name="T68" fmla="*/ 7 w 140"/>
                <a:gd name="T69" fmla="*/ 64 h 64"/>
                <a:gd name="T70" fmla="*/ 7 w 140"/>
                <a:gd name="T71" fmla="*/ 64 h 64"/>
                <a:gd name="T72" fmla="*/ 7 w 140"/>
                <a:gd name="T73" fmla="*/ 64 h 64"/>
                <a:gd name="T74" fmla="*/ 16 w 140"/>
                <a:gd name="T75" fmla="*/ 56 h 64"/>
                <a:gd name="T76" fmla="*/ 24 w 140"/>
                <a:gd name="T77" fmla="*/ 47 h 64"/>
                <a:gd name="T78" fmla="*/ 33 w 140"/>
                <a:gd name="T79" fmla="*/ 38 h 64"/>
                <a:gd name="T80" fmla="*/ 38 w 140"/>
                <a:gd name="T81" fmla="*/ 35 h 64"/>
                <a:gd name="T82" fmla="*/ 45 w 140"/>
                <a:gd name="T83" fmla="*/ 30 h 64"/>
                <a:gd name="T84" fmla="*/ 54 w 140"/>
                <a:gd name="T85" fmla="*/ 25 h 64"/>
                <a:gd name="T86" fmla="*/ 63 w 140"/>
                <a:gd name="T87" fmla="*/ 21 h 64"/>
                <a:gd name="T88" fmla="*/ 68 w 140"/>
                <a:gd name="T89" fmla="*/ 19 h 64"/>
                <a:gd name="T90" fmla="*/ 76 w 140"/>
                <a:gd name="T91" fmla="*/ 16 h 64"/>
                <a:gd name="T92" fmla="*/ 85 w 140"/>
                <a:gd name="T93" fmla="*/ 13 h 64"/>
                <a:gd name="T94" fmla="*/ 90 w 140"/>
                <a:gd name="T95" fmla="*/ 11 h 64"/>
                <a:gd name="T96" fmla="*/ 101 w 140"/>
                <a:gd name="T97" fmla="*/ 9 h 64"/>
                <a:gd name="T98" fmla="*/ 111 w 140"/>
                <a:gd name="T99" fmla="*/ 9 h 64"/>
                <a:gd name="T100" fmla="*/ 121 w 140"/>
                <a:gd name="T101" fmla="*/ 9 h 64"/>
                <a:gd name="T102" fmla="*/ 126 w 140"/>
                <a:gd name="T103" fmla="*/ 9 h 64"/>
                <a:gd name="T104" fmla="*/ 128 w 140"/>
                <a:gd name="T105" fmla="*/ 9 h 64"/>
                <a:gd name="T106" fmla="*/ 130 w 140"/>
                <a:gd name="T107" fmla="*/ 11 h 64"/>
                <a:gd name="T108" fmla="*/ 132 w 140"/>
                <a:gd name="T109" fmla="*/ 13 h 64"/>
                <a:gd name="T110" fmla="*/ 133 w 140"/>
                <a:gd name="T111" fmla="*/ 14 h 64"/>
                <a:gd name="T112" fmla="*/ 135 w 140"/>
                <a:gd name="T113" fmla="*/ 14 h 64"/>
                <a:gd name="T114" fmla="*/ 137 w 140"/>
                <a:gd name="T115" fmla="*/ 14 h 64"/>
                <a:gd name="T116" fmla="*/ 139 w 140"/>
                <a:gd name="T117" fmla="*/ 14 h 64"/>
                <a:gd name="T118" fmla="*/ 140 w 140"/>
                <a:gd name="T119" fmla="*/ 13 h 64"/>
                <a:gd name="T120" fmla="*/ 140 w 140"/>
                <a:gd name="T121" fmla="*/ 11 h 64"/>
                <a:gd name="T122" fmla="*/ 140 w 140"/>
                <a:gd name="T123" fmla="*/ 9 h 64"/>
                <a:gd name="T124" fmla="*/ 140 w 140"/>
                <a:gd name="T12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64">
                  <a:moveTo>
                    <a:pt x="140" y="9"/>
                  </a:moveTo>
                  <a:lnTo>
                    <a:pt x="139" y="7"/>
                  </a:lnTo>
                  <a:lnTo>
                    <a:pt x="139" y="6"/>
                  </a:lnTo>
                  <a:lnTo>
                    <a:pt x="137" y="6"/>
                  </a:lnTo>
                  <a:lnTo>
                    <a:pt x="137" y="4"/>
                  </a:lnTo>
                  <a:lnTo>
                    <a:pt x="135" y="4"/>
                  </a:lnTo>
                  <a:lnTo>
                    <a:pt x="135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1" y="0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99" y="0"/>
                  </a:lnTo>
                  <a:lnTo>
                    <a:pt x="95" y="2"/>
                  </a:lnTo>
                  <a:lnTo>
                    <a:pt x="90" y="2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2" y="6"/>
                  </a:lnTo>
                  <a:lnTo>
                    <a:pt x="78" y="7"/>
                  </a:lnTo>
                  <a:lnTo>
                    <a:pt x="75" y="7"/>
                  </a:lnTo>
                  <a:lnTo>
                    <a:pt x="69" y="9"/>
                  </a:lnTo>
                  <a:lnTo>
                    <a:pt x="66" y="11"/>
                  </a:lnTo>
                  <a:lnTo>
                    <a:pt x="61" y="13"/>
                  </a:lnTo>
                  <a:lnTo>
                    <a:pt x="57" y="14"/>
                  </a:lnTo>
                  <a:lnTo>
                    <a:pt x="52" y="16"/>
                  </a:lnTo>
                  <a:lnTo>
                    <a:pt x="49" y="18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2" y="21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32"/>
                  </a:lnTo>
                  <a:lnTo>
                    <a:pt x="26" y="33"/>
                  </a:lnTo>
                  <a:lnTo>
                    <a:pt x="24" y="35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8" y="40"/>
                  </a:lnTo>
                  <a:lnTo>
                    <a:pt x="16" y="44"/>
                  </a:lnTo>
                  <a:lnTo>
                    <a:pt x="14" y="45"/>
                  </a:lnTo>
                  <a:lnTo>
                    <a:pt x="11" y="47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11" y="61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9" y="52"/>
                  </a:lnTo>
                  <a:lnTo>
                    <a:pt x="21" y="51"/>
                  </a:lnTo>
                  <a:lnTo>
                    <a:pt x="24" y="47"/>
                  </a:lnTo>
                  <a:lnTo>
                    <a:pt x="28" y="44"/>
                  </a:lnTo>
                  <a:lnTo>
                    <a:pt x="30" y="42"/>
                  </a:lnTo>
                  <a:lnTo>
                    <a:pt x="33" y="38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8" y="35"/>
                  </a:lnTo>
                  <a:lnTo>
                    <a:pt x="40" y="33"/>
                  </a:lnTo>
                  <a:lnTo>
                    <a:pt x="43" y="32"/>
                  </a:lnTo>
                  <a:lnTo>
                    <a:pt x="45" y="30"/>
                  </a:lnTo>
                  <a:lnTo>
                    <a:pt x="49" y="28"/>
                  </a:lnTo>
                  <a:lnTo>
                    <a:pt x="50" y="26"/>
                  </a:lnTo>
                  <a:lnTo>
                    <a:pt x="54" y="25"/>
                  </a:lnTo>
                  <a:lnTo>
                    <a:pt x="56" y="23"/>
                  </a:lnTo>
                  <a:lnTo>
                    <a:pt x="59" y="23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4" y="21"/>
                  </a:lnTo>
                  <a:lnTo>
                    <a:pt x="68" y="19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2" y="14"/>
                  </a:lnTo>
                  <a:lnTo>
                    <a:pt x="85" y="13"/>
                  </a:lnTo>
                  <a:lnTo>
                    <a:pt x="88" y="13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4" y="11"/>
                  </a:lnTo>
                  <a:lnTo>
                    <a:pt x="97" y="11"/>
                  </a:lnTo>
                  <a:lnTo>
                    <a:pt x="101" y="9"/>
                  </a:lnTo>
                  <a:lnTo>
                    <a:pt x="104" y="9"/>
                  </a:lnTo>
                  <a:lnTo>
                    <a:pt x="107" y="9"/>
                  </a:lnTo>
                  <a:lnTo>
                    <a:pt x="111" y="9"/>
                  </a:lnTo>
                  <a:lnTo>
                    <a:pt x="114" y="9"/>
                  </a:lnTo>
                  <a:lnTo>
                    <a:pt x="118" y="9"/>
                  </a:lnTo>
                  <a:lnTo>
                    <a:pt x="121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7" name="Freeform 317">
              <a:extLst>
                <a:ext uri="{FF2B5EF4-FFF2-40B4-BE49-F238E27FC236}">
                  <a16:creationId xmlns:a16="http://schemas.microsoft.com/office/drawing/2014/main" id="{4DFB2519-CE6E-20C7-CA12-34161A657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2521"/>
              <a:ext cx="26" cy="25"/>
            </a:xfrm>
            <a:custGeom>
              <a:avLst/>
              <a:gdLst>
                <a:gd name="T0" fmla="*/ 41 w 52"/>
                <a:gd name="T1" fmla="*/ 0 h 50"/>
                <a:gd name="T2" fmla="*/ 36 w 52"/>
                <a:gd name="T3" fmla="*/ 2 h 50"/>
                <a:gd name="T4" fmla="*/ 31 w 52"/>
                <a:gd name="T5" fmla="*/ 2 h 50"/>
                <a:gd name="T6" fmla="*/ 27 w 52"/>
                <a:gd name="T7" fmla="*/ 3 h 50"/>
                <a:gd name="T8" fmla="*/ 19 w 52"/>
                <a:gd name="T9" fmla="*/ 8 h 50"/>
                <a:gd name="T10" fmla="*/ 10 w 52"/>
                <a:gd name="T11" fmla="*/ 14 h 50"/>
                <a:gd name="T12" fmla="*/ 5 w 52"/>
                <a:gd name="T13" fmla="*/ 22 h 50"/>
                <a:gd name="T14" fmla="*/ 1 w 52"/>
                <a:gd name="T15" fmla="*/ 27 h 50"/>
                <a:gd name="T16" fmla="*/ 0 w 52"/>
                <a:gd name="T17" fmla="*/ 33 h 50"/>
                <a:gd name="T18" fmla="*/ 0 w 52"/>
                <a:gd name="T19" fmla="*/ 40 h 50"/>
                <a:gd name="T20" fmla="*/ 1 w 52"/>
                <a:gd name="T21" fmla="*/ 46 h 50"/>
                <a:gd name="T22" fmla="*/ 8 w 52"/>
                <a:gd name="T23" fmla="*/ 43 h 50"/>
                <a:gd name="T24" fmla="*/ 8 w 52"/>
                <a:gd name="T25" fmla="*/ 43 h 50"/>
                <a:gd name="T26" fmla="*/ 8 w 52"/>
                <a:gd name="T27" fmla="*/ 41 h 50"/>
                <a:gd name="T28" fmla="*/ 7 w 52"/>
                <a:gd name="T29" fmla="*/ 41 h 50"/>
                <a:gd name="T30" fmla="*/ 7 w 52"/>
                <a:gd name="T31" fmla="*/ 41 h 50"/>
                <a:gd name="T32" fmla="*/ 7 w 52"/>
                <a:gd name="T33" fmla="*/ 41 h 50"/>
                <a:gd name="T34" fmla="*/ 8 w 52"/>
                <a:gd name="T35" fmla="*/ 41 h 50"/>
                <a:gd name="T36" fmla="*/ 8 w 52"/>
                <a:gd name="T37" fmla="*/ 41 h 50"/>
                <a:gd name="T38" fmla="*/ 8 w 52"/>
                <a:gd name="T39" fmla="*/ 41 h 50"/>
                <a:gd name="T40" fmla="*/ 7 w 52"/>
                <a:gd name="T41" fmla="*/ 40 h 50"/>
                <a:gd name="T42" fmla="*/ 5 w 52"/>
                <a:gd name="T43" fmla="*/ 40 h 50"/>
                <a:gd name="T44" fmla="*/ 3 w 52"/>
                <a:gd name="T45" fmla="*/ 40 h 50"/>
                <a:gd name="T46" fmla="*/ 1 w 52"/>
                <a:gd name="T47" fmla="*/ 40 h 50"/>
                <a:gd name="T48" fmla="*/ 0 w 52"/>
                <a:gd name="T49" fmla="*/ 41 h 50"/>
                <a:gd name="T50" fmla="*/ 0 w 52"/>
                <a:gd name="T51" fmla="*/ 43 h 50"/>
                <a:gd name="T52" fmla="*/ 0 w 52"/>
                <a:gd name="T53" fmla="*/ 45 h 50"/>
                <a:gd name="T54" fmla="*/ 1 w 52"/>
                <a:gd name="T55" fmla="*/ 46 h 50"/>
                <a:gd name="T56" fmla="*/ 1 w 52"/>
                <a:gd name="T57" fmla="*/ 46 h 50"/>
                <a:gd name="T58" fmla="*/ 1 w 52"/>
                <a:gd name="T59" fmla="*/ 48 h 50"/>
                <a:gd name="T60" fmla="*/ 5 w 52"/>
                <a:gd name="T61" fmla="*/ 50 h 50"/>
                <a:gd name="T62" fmla="*/ 7 w 52"/>
                <a:gd name="T63" fmla="*/ 50 h 50"/>
                <a:gd name="T64" fmla="*/ 8 w 52"/>
                <a:gd name="T65" fmla="*/ 50 h 50"/>
                <a:gd name="T66" fmla="*/ 8 w 52"/>
                <a:gd name="T67" fmla="*/ 50 h 50"/>
                <a:gd name="T68" fmla="*/ 10 w 52"/>
                <a:gd name="T69" fmla="*/ 48 h 50"/>
                <a:gd name="T70" fmla="*/ 10 w 52"/>
                <a:gd name="T71" fmla="*/ 46 h 50"/>
                <a:gd name="T72" fmla="*/ 10 w 52"/>
                <a:gd name="T73" fmla="*/ 45 h 50"/>
                <a:gd name="T74" fmla="*/ 8 w 52"/>
                <a:gd name="T75" fmla="*/ 43 h 50"/>
                <a:gd name="T76" fmla="*/ 8 w 52"/>
                <a:gd name="T77" fmla="*/ 38 h 50"/>
                <a:gd name="T78" fmla="*/ 12 w 52"/>
                <a:gd name="T79" fmla="*/ 27 h 50"/>
                <a:gd name="T80" fmla="*/ 20 w 52"/>
                <a:gd name="T81" fmla="*/ 17 h 50"/>
                <a:gd name="T82" fmla="*/ 31 w 52"/>
                <a:gd name="T83" fmla="*/ 12 h 50"/>
                <a:gd name="T84" fmla="*/ 34 w 52"/>
                <a:gd name="T85" fmla="*/ 10 h 50"/>
                <a:gd name="T86" fmla="*/ 39 w 52"/>
                <a:gd name="T87" fmla="*/ 8 h 50"/>
                <a:gd name="T88" fmla="*/ 45 w 52"/>
                <a:gd name="T89" fmla="*/ 8 h 50"/>
                <a:gd name="T90" fmla="*/ 48 w 52"/>
                <a:gd name="T91" fmla="*/ 8 h 50"/>
                <a:gd name="T92" fmla="*/ 50 w 52"/>
                <a:gd name="T93" fmla="*/ 7 h 50"/>
                <a:gd name="T94" fmla="*/ 52 w 52"/>
                <a:gd name="T95" fmla="*/ 5 h 50"/>
                <a:gd name="T96" fmla="*/ 52 w 52"/>
                <a:gd name="T97" fmla="*/ 3 h 50"/>
                <a:gd name="T98" fmla="*/ 50 w 52"/>
                <a:gd name="T99" fmla="*/ 2 h 50"/>
                <a:gd name="T100" fmla="*/ 50 w 52"/>
                <a:gd name="T101" fmla="*/ 0 h 50"/>
                <a:gd name="T102" fmla="*/ 48 w 52"/>
                <a:gd name="T103" fmla="*/ 0 h 50"/>
                <a:gd name="T104" fmla="*/ 45 w 52"/>
                <a:gd name="T10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50">
                  <a:moveTo>
                    <a:pt x="45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4" y="5"/>
                  </a:lnTo>
                  <a:lnTo>
                    <a:pt x="22" y="7"/>
                  </a:lnTo>
                  <a:lnTo>
                    <a:pt x="19" y="8"/>
                  </a:lnTo>
                  <a:lnTo>
                    <a:pt x="15" y="10"/>
                  </a:lnTo>
                  <a:lnTo>
                    <a:pt x="14" y="12"/>
                  </a:lnTo>
                  <a:lnTo>
                    <a:pt x="10" y="14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1" y="48"/>
                  </a:lnTo>
                  <a:lnTo>
                    <a:pt x="7" y="41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10" y="31"/>
                  </a:lnTo>
                  <a:lnTo>
                    <a:pt x="12" y="27"/>
                  </a:lnTo>
                  <a:lnTo>
                    <a:pt x="15" y="24"/>
                  </a:lnTo>
                  <a:lnTo>
                    <a:pt x="17" y="21"/>
                  </a:lnTo>
                  <a:lnTo>
                    <a:pt x="20" y="17"/>
                  </a:lnTo>
                  <a:lnTo>
                    <a:pt x="24" y="15"/>
                  </a:lnTo>
                  <a:lnTo>
                    <a:pt x="27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8" name="Freeform 318">
              <a:extLst>
                <a:ext uri="{FF2B5EF4-FFF2-40B4-BE49-F238E27FC236}">
                  <a16:creationId xmlns:a16="http://schemas.microsoft.com/office/drawing/2014/main" id="{F2AA6142-3D22-9DBD-E587-2AD7B15E0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362"/>
              <a:ext cx="13" cy="41"/>
            </a:xfrm>
            <a:custGeom>
              <a:avLst/>
              <a:gdLst>
                <a:gd name="T0" fmla="*/ 4 w 26"/>
                <a:gd name="T1" fmla="*/ 10 h 81"/>
                <a:gd name="T2" fmla="*/ 0 w 26"/>
                <a:gd name="T3" fmla="*/ 26 h 81"/>
                <a:gd name="T4" fmla="*/ 2 w 26"/>
                <a:gd name="T5" fmla="*/ 41 h 81"/>
                <a:gd name="T6" fmla="*/ 5 w 26"/>
                <a:gd name="T7" fmla="*/ 59 h 81"/>
                <a:gd name="T8" fmla="*/ 12 w 26"/>
                <a:gd name="T9" fmla="*/ 72 h 81"/>
                <a:gd name="T10" fmla="*/ 17 w 26"/>
                <a:gd name="T11" fmla="*/ 79 h 81"/>
                <a:gd name="T12" fmla="*/ 17 w 26"/>
                <a:gd name="T13" fmla="*/ 81 h 81"/>
                <a:gd name="T14" fmla="*/ 19 w 26"/>
                <a:gd name="T15" fmla="*/ 81 h 81"/>
                <a:gd name="T16" fmla="*/ 21 w 26"/>
                <a:gd name="T17" fmla="*/ 81 h 81"/>
                <a:gd name="T18" fmla="*/ 21 w 26"/>
                <a:gd name="T19" fmla="*/ 81 h 81"/>
                <a:gd name="T20" fmla="*/ 23 w 26"/>
                <a:gd name="T21" fmla="*/ 81 h 81"/>
                <a:gd name="T22" fmla="*/ 24 w 26"/>
                <a:gd name="T23" fmla="*/ 81 h 81"/>
                <a:gd name="T24" fmla="*/ 24 w 26"/>
                <a:gd name="T25" fmla="*/ 79 h 81"/>
                <a:gd name="T26" fmla="*/ 26 w 26"/>
                <a:gd name="T27" fmla="*/ 79 h 81"/>
                <a:gd name="T28" fmla="*/ 26 w 26"/>
                <a:gd name="T29" fmla="*/ 78 h 81"/>
                <a:gd name="T30" fmla="*/ 26 w 26"/>
                <a:gd name="T31" fmla="*/ 76 h 81"/>
                <a:gd name="T32" fmla="*/ 26 w 26"/>
                <a:gd name="T33" fmla="*/ 76 h 81"/>
                <a:gd name="T34" fmla="*/ 17 w 26"/>
                <a:gd name="T35" fmla="*/ 62 h 81"/>
                <a:gd name="T36" fmla="*/ 12 w 26"/>
                <a:gd name="T37" fmla="*/ 48 h 81"/>
                <a:gd name="T38" fmla="*/ 9 w 26"/>
                <a:gd name="T39" fmla="*/ 34 h 81"/>
                <a:gd name="T40" fmla="*/ 10 w 26"/>
                <a:gd name="T41" fmla="*/ 19 h 81"/>
                <a:gd name="T42" fmla="*/ 14 w 26"/>
                <a:gd name="T43" fmla="*/ 5 h 81"/>
                <a:gd name="T44" fmla="*/ 16 w 26"/>
                <a:gd name="T45" fmla="*/ 5 h 81"/>
                <a:gd name="T46" fmla="*/ 16 w 26"/>
                <a:gd name="T47" fmla="*/ 3 h 81"/>
                <a:gd name="T48" fmla="*/ 14 w 26"/>
                <a:gd name="T49" fmla="*/ 2 h 81"/>
                <a:gd name="T50" fmla="*/ 14 w 26"/>
                <a:gd name="T51" fmla="*/ 0 h 81"/>
                <a:gd name="T52" fmla="*/ 12 w 26"/>
                <a:gd name="T53" fmla="*/ 0 h 81"/>
                <a:gd name="T54" fmla="*/ 12 w 26"/>
                <a:gd name="T55" fmla="*/ 0 h 81"/>
                <a:gd name="T56" fmla="*/ 10 w 26"/>
                <a:gd name="T57" fmla="*/ 0 h 81"/>
                <a:gd name="T58" fmla="*/ 9 w 26"/>
                <a:gd name="T59" fmla="*/ 0 h 81"/>
                <a:gd name="T60" fmla="*/ 9 w 26"/>
                <a:gd name="T61" fmla="*/ 0 h 81"/>
                <a:gd name="T62" fmla="*/ 7 w 26"/>
                <a:gd name="T63" fmla="*/ 2 h 81"/>
                <a:gd name="T64" fmla="*/ 7 w 26"/>
                <a:gd name="T65" fmla="*/ 2 h 81"/>
                <a:gd name="T66" fmla="*/ 7 w 26"/>
                <a:gd name="T67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81">
                  <a:moveTo>
                    <a:pt x="7" y="2"/>
                  </a:moveTo>
                  <a:lnTo>
                    <a:pt x="4" y="10"/>
                  </a:lnTo>
                  <a:lnTo>
                    <a:pt x="2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2" y="41"/>
                  </a:lnTo>
                  <a:lnTo>
                    <a:pt x="4" y="50"/>
                  </a:lnTo>
                  <a:lnTo>
                    <a:pt x="5" y="59"/>
                  </a:lnTo>
                  <a:lnTo>
                    <a:pt x="9" y="66"/>
                  </a:lnTo>
                  <a:lnTo>
                    <a:pt x="12" y="72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6" y="79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1" y="69"/>
                  </a:lnTo>
                  <a:lnTo>
                    <a:pt x="17" y="62"/>
                  </a:lnTo>
                  <a:lnTo>
                    <a:pt x="14" y="55"/>
                  </a:lnTo>
                  <a:lnTo>
                    <a:pt x="12" y="48"/>
                  </a:lnTo>
                  <a:lnTo>
                    <a:pt x="10" y="41"/>
                  </a:lnTo>
                  <a:lnTo>
                    <a:pt x="9" y="34"/>
                  </a:lnTo>
                  <a:lnTo>
                    <a:pt x="9" y="28"/>
                  </a:lnTo>
                  <a:lnTo>
                    <a:pt x="10" y="19"/>
                  </a:lnTo>
                  <a:lnTo>
                    <a:pt x="12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9" name="Freeform 319">
              <a:extLst>
                <a:ext uri="{FF2B5EF4-FFF2-40B4-BE49-F238E27FC236}">
                  <a16:creationId xmlns:a16="http://schemas.microsoft.com/office/drawing/2014/main" id="{CD0C3960-030E-545C-7FBE-91B4C436F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77"/>
              <a:ext cx="9" cy="27"/>
            </a:xfrm>
            <a:custGeom>
              <a:avLst/>
              <a:gdLst>
                <a:gd name="T0" fmla="*/ 7 w 19"/>
                <a:gd name="T1" fmla="*/ 6 h 53"/>
                <a:gd name="T2" fmla="*/ 4 w 19"/>
                <a:gd name="T3" fmla="*/ 15 h 53"/>
                <a:gd name="T4" fmla="*/ 0 w 19"/>
                <a:gd name="T5" fmla="*/ 25 h 53"/>
                <a:gd name="T6" fmla="*/ 0 w 19"/>
                <a:gd name="T7" fmla="*/ 36 h 53"/>
                <a:gd name="T8" fmla="*/ 0 w 19"/>
                <a:gd name="T9" fmla="*/ 44 h 53"/>
                <a:gd name="T10" fmla="*/ 2 w 19"/>
                <a:gd name="T11" fmla="*/ 50 h 53"/>
                <a:gd name="T12" fmla="*/ 2 w 19"/>
                <a:gd name="T13" fmla="*/ 51 h 53"/>
                <a:gd name="T14" fmla="*/ 4 w 19"/>
                <a:gd name="T15" fmla="*/ 51 h 53"/>
                <a:gd name="T16" fmla="*/ 6 w 19"/>
                <a:gd name="T17" fmla="*/ 53 h 53"/>
                <a:gd name="T18" fmla="*/ 7 w 19"/>
                <a:gd name="T19" fmla="*/ 53 h 53"/>
                <a:gd name="T20" fmla="*/ 7 w 19"/>
                <a:gd name="T21" fmla="*/ 51 h 53"/>
                <a:gd name="T22" fmla="*/ 9 w 19"/>
                <a:gd name="T23" fmla="*/ 51 h 53"/>
                <a:gd name="T24" fmla="*/ 9 w 19"/>
                <a:gd name="T25" fmla="*/ 51 h 53"/>
                <a:gd name="T26" fmla="*/ 11 w 19"/>
                <a:gd name="T27" fmla="*/ 50 h 53"/>
                <a:gd name="T28" fmla="*/ 11 w 19"/>
                <a:gd name="T29" fmla="*/ 48 h 53"/>
                <a:gd name="T30" fmla="*/ 11 w 19"/>
                <a:gd name="T31" fmla="*/ 46 h 53"/>
                <a:gd name="T32" fmla="*/ 11 w 19"/>
                <a:gd name="T33" fmla="*/ 46 h 53"/>
                <a:gd name="T34" fmla="*/ 9 w 19"/>
                <a:gd name="T35" fmla="*/ 38 h 53"/>
                <a:gd name="T36" fmla="*/ 9 w 19"/>
                <a:gd name="T37" fmla="*/ 29 h 53"/>
                <a:gd name="T38" fmla="*/ 11 w 19"/>
                <a:gd name="T39" fmla="*/ 20 h 53"/>
                <a:gd name="T40" fmla="*/ 14 w 19"/>
                <a:gd name="T41" fmla="*/ 13 h 53"/>
                <a:gd name="T42" fmla="*/ 18 w 19"/>
                <a:gd name="T43" fmla="*/ 6 h 53"/>
                <a:gd name="T44" fmla="*/ 19 w 19"/>
                <a:gd name="T45" fmla="*/ 5 h 53"/>
                <a:gd name="T46" fmla="*/ 19 w 19"/>
                <a:gd name="T47" fmla="*/ 3 h 53"/>
                <a:gd name="T48" fmla="*/ 19 w 19"/>
                <a:gd name="T49" fmla="*/ 3 h 53"/>
                <a:gd name="T50" fmla="*/ 18 w 19"/>
                <a:gd name="T51" fmla="*/ 1 h 53"/>
                <a:gd name="T52" fmla="*/ 18 w 19"/>
                <a:gd name="T53" fmla="*/ 0 h 53"/>
                <a:gd name="T54" fmla="*/ 16 w 19"/>
                <a:gd name="T55" fmla="*/ 0 h 53"/>
                <a:gd name="T56" fmla="*/ 16 w 19"/>
                <a:gd name="T57" fmla="*/ 0 h 53"/>
                <a:gd name="T58" fmla="*/ 14 w 19"/>
                <a:gd name="T59" fmla="*/ 0 h 53"/>
                <a:gd name="T60" fmla="*/ 12 w 19"/>
                <a:gd name="T61" fmla="*/ 0 h 53"/>
                <a:gd name="T62" fmla="*/ 11 w 19"/>
                <a:gd name="T63" fmla="*/ 0 h 53"/>
                <a:gd name="T64" fmla="*/ 11 w 19"/>
                <a:gd name="T65" fmla="*/ 1 h 53"/>
                <a:gd name="T66" fmla="*/ 11 w 19"/>
                <a:gd name="T67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53">
                  <a:moveTo>
                    <a:pt x="11" y="1"/>
                  </a:moveTo>
                  <a:lnTo>
                    <a:pt x="7" y="6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9" y="41"/>
                  </a:lnTo>
                  <a:lnTo>
                    <a:pt x="9" y="38"/>
                  </a:lnTo>
                  <a:lnTo>
                    <a:pt x="9" y="34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11" y="20"/>
                  </a:lnTo>
                  <a:lnTo>
                    <a:pt x="12" y="17"/>
                  </a:lnTo>
                  <a:lnTo>
                    <a:pt x="14" y="13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0" name="Freeform 320">
              <a:extLst>
                <a:ext uri="{FF2B5EF4-FFF2-40B4-BE49-F238E27FC236}">
                  <a16:creationId xmlns:a16="http://schemas.microsoft.com/office/drawing/2014/main" id="{722EB186-0985-81AC-E680-3C0DF88E4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175"/>
              <a:ext cx="62" cy="49"/>
            </a:xfrm>
            <a:custGeom>
              <a:avLst/>
              <a:gdLst>
                <a:gd name="T0" fmla="*/ 114 w 125"/>
                <a:gd name="T1" fmla="*/ 3 h 96"/>
                <a:gd name="T2" fmla="*/ 111 w 125"/>
                <a:gd name="T3" fmla="*/ 8 h 96"/>
                <a:gd name="T4" fmla="*/ 107 w 125"/>
                <a:gd name="T5" fmla="*/ 13 h 96"/>
                <a:gd name="T6" fmla="*/ 104 w 125"/>
                <a:gd name="T7" fmla="*/ 19 h 96"/>
                <a:gd name="T8" fmla="*/ 99 w 125"/>
                <a:gd name="T9" fmla="*/ 22 h 96"/>
                <a:gd name="T10" fmla="*/ 97 w 125"/>
                <a:gd name="T11" fmla="*/ 24 h 96"/>
                <a:gd name="T12" fmla="*/ 76 w 125"/>
                <a:gd name="T13" fmla="*/ 38 h 96"/>
                <a:gd name="T14" fmla="*/ 54 w 125"/>
                <a:gd name="T15" fmla="*/ 46 h 96"/>
                <a:gd name="T16" fmla="*/ 33 w 125"/>
                <a:gd name="T17" fmla="*/ 57 h 96"/>
                <a:gd name="T18" fmla="*/ 14 w 125"/>
                <a:gd name="T19" fmla="*/ 69 h 96"/>
                <a:gd name="T20" fmla="*/ 2 w 125"/>
                <a:gd name="T21" fmla="*/ 89 h 96"/>
                <a:gd name="T22" fmla="*/ 0 w 125"/>
                <a:gd name="T23" fmla="*/ 89 h 96"/>
                <a:gd name="T24" fmla="*/ 0 w 125"/>
                <a:gd name="T25" fmla="*/ 91 h 96"/>
                <a:gd name="T26" fmla="*/ 0 w 125"/>
                <a:gd name="T27" fmla="*/ 93 h 96"/>
                <a:gd name="T28" fmla="*/ 0 w 125"/>
                <a:gd name="T29" fmla="*/ 95 h 96"/>
                <a:gd name="T30" fmla="*/ 2 w 125"/>
                <a:gd name="T31" fmla="*/ 95 h 96"/>
                <a:gd name="T32" fmla="*/ 2 w 125"/>
                <a:gd name="T33" fmla="*/ 95 h 96"/>
                <a:gd name="T34" fmla="*/ 4 w 125"/>
                <a:gd name="T35" fmla="*/ 96 h 96"/>
                <a:gd name="T36" fmla="*/ 5 w 125"/>
                <a:gd name="T37" fmla="*/ 96 h 96"/>
                <a:gd name="T38" fmla="*/ 7 w 125"/>
                <a:gd name="T39" fmla="*/ 96 h 96"/>
                <a:gd name="T40" fmla="*/ 7 w 125"/>
                <a:gd name="T41" fmla="*/ 95 h 96"/>
                <a:gd name="T42" fmla="*/ 9 w 125"/>
                <a:gd name="T43" fmla="*/ 95 h 96"/>
                <a:gd name="T44" fmla="*/ 11 w 125"/>
                <a:gd name="T45" fmla="*/ 91 h 96"/>
                <a:gd name="T46" fmla="*/ 14 w 125"/>
                <a:gd name="T47" fmla="*/ 86 h 96"/>
                <a:gd name="T48" fmla="*/ 17 w 125"/>
                <a:gd name="T49" fmla="*/ 79 h 96"/>
                <a:gd name="T50" fmla="*/ 23 w 125"/>
                <a:gd name="T51" fmla="*/ 74 h 96"/>
                <a:gd name="T52" fmla="*/ 26 w 125"/>
                <a:gd name="T53" fmla="*/ 70 h 96"/>
                <a:gd name="T54" fmla="*/ 30 w 125"/>
                <a:gd name="T55" fmla="*/ 67 h 96"/>
                <a:gd name="T56" fmla="*/ 50 w 125"/>
                <a:gd name="T57" fmla="*/ 57 h 96"/>
                <a:gd name="T58" fmla="*/ 73 w 125"/>
                <a:gd name="T59" fmla="*/ 48 h 96"/>
                <a:gd name="T60" fmla="*/ 92 w 125"/>
                <a:gd name="T61" fmla="*/ 38 h 96"/>
                <a:gd name="T62" fmla="*/ 111 w 125"/>
                <a:gd name="T63" fmla="*/ 26 h 96"/>
                <a:gd name="T64" fmla="*/ 125 w 125"/>
                <a:gd name="T65" fmla="*/ 7 h 96"/>
                <a:gd name="T66" fmla="*/ 125 w 125"/>
                <a:gd name="T67" fmla="*/ 5 h 96"/>
                <a:gd name="T68" fmla="*/ 125 w 125"/>
                <a:gd name="T69" fmla="*/ 5 h 96"/>
                <a:gd name="T70" fmla="*/ 125 w 125"/>
                <a:gd name="T71" fmla="*/ 3 h 96"/>
                <a:gd name="T72" fmla="*/ 125 w 125"/>
                <a:gd name="T73" fmla="*/ 1 h 96"/>
                <a:gd name="T74" fmla="*/ 123 w 125"/>
                <a:gd name="T75" fmla="*/ 0 h 96"/>
                <a:gd name="T76" fmla="*/ 123 w 125"/>
                <a:gd name="T77" fmla="*/ 0 h 96"/>
                <a:gd name="T78" fmla="*/ 121 w 125"/>
                <a:gd name="T79" fmla="*/ 0 h 96"/>
                <a:gd name="T80" fmla="*/ 119 w 125"/>
                <a:gd name="T81" fmla="*/ 0 h 96"/>
                <a:gd name="T82" fmla="*/ 119 w 125"/>
                <a:gd name="T83" fmla="*/ 0 h 96"/>
                <a:gd name="T84" fmla="*/ 118 w 125"/>
                <a:gd name="T85" fmla="*/ 0 h 96"/>
                <a:gd name="T86" fmla="*/ 116 w 125"/>
                <a:gd name="T87" fmla="*/ 1 h 96"/>
                <a:gd name="T88" fmla="*/ 116 w 125"/>
                <a:gd name="T89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5" h="96">
                  <a:moveTo>
                    <a:pt x="116" y="1"/>
                  </a:moveTo>
                  <a:lnTo>
                    <a:pt x="114" y="3"/>
                  </a:lnTo>
                  <a:lnTo>
                    <a:pt x="113" y="7"/>
                  </a:lnTo>
                  <a:lnTo>
                    <a:pt x="111" y="8"/>
                  </a:lnTo>
                  <a:lnTo>
                    <a:pt x="109" y="12"/>
                  </a:lnTo>
                  <a:lnTo>
                    <a:pt x="107" y="13"/>
                  </a:lnTo>
                  <a:lnTo>
                    <a:pt x="106" y="15"/>
                  </a:lnTo>
                  <a:lnTo>
                    <a:pt x="104" y="19"/>
                  </a:lnTo>
                  <a:lnTo>
                    <a:pt x="100" y="20"/>
                  </a:lnTo>
                  <a:lnTo>
                    <a:pt x="99" y="2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87" y="32"/>
                  </a:lnTo>
                  <a:lnTo>
                    <a:pt x="76" y="38"/>
                  </a:lnTo>
                  <a:lnTo>
                    <a:pt x="66" y="43"/>
                  </a:lnTo>
                  <a:lnTo>
                    <a:pt x="54" y="46"/>
                  </a:lnTo>
                  <a:lnTo>
                    <a:pt x="43" y="51"/>
                  </a:lnTo>
                  <a:lnTo>
                    <a:pt x="33" y="57"/>
                  </a:lnTo>
                  <a:lnTo>
                    <a:pt x="23" y="62"/>
                  </a:lnTo>
                  <a:lnTo>
                    <a:pt x="14" y="69"/>
                  </a:lnTo>
                  <a:lnTo>
                    <a:pt x="7" y="7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1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6" y="83"/>
                  </a:lnTo>
                  <a:lnTo>
                    <a:pt x="17" y="79"/>
                  </a:lnTo>
                  <a:lnTo>
                    <a:pt x="19" y="77"/>
                  </a:lnTo>
                  <a:lnTo>
                    <a:pt x="23" y="74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40" y="62"/>
                  </a:lnTo>
                  <a:lnTo>
                    <a:pt x="50" y="57"/>
                  </a:lnTo>
                  <a:lnTo>
                    <a:pt x="61" y="53"/>
                  </a:lnTo>
                  <a:lnTo>
                    <a:pt x="73" y="48"/>
                  </a:lnTo>
                  <a:lnTo>
                    <a:pt x="83" y="45"/>
                  </a:lnTo>
                  <a:lnTo>
                    <a:pt x="92" y="38"/>
                  </a:lnTo>
                  <a:lnTo>
                    <a:pt x="102" y="32"/>
                  </a:lnTo>
                  <a:lnTo>
                    <a:pt x="111" y="26"/>
                  </a:lnTo>
                  <a:lnTo>
                    <a:pt x="118" y="17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3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1" name="Freeform 321">
              <a:extLst>
                <a:ext uri="{FF2B5EF4-FFF2-40B4-BE49-F238E27FC236}">
                  <a16:creationId xmlns:a16="http://schemas.microsoft.com/office/drawing/2014/main" id="{53F64E6F-E3C6-ABB4-B24C-E3DC63E9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619"/>
              <a:ext cx="8" cy="19"/>
            </a:xfrm>
            <a:custGeom>
              <a:avLst/>
              <a:gdLst>
                <a:gd name="T0" fmla="*/ 4 w 18"/>
                <a:gd name="T1" fmla="*/ 5 h 38"/>
                <a:gd name="T2" fmla="*/ 0 w 18"/>
                <a:gd name="T3" fmla="*/ 12 h 38"/>
                <a:gd name="T4" fmla="*/ 0 w 18"/>
                <a:gd name="T5" fmla="*/ 21 h 38"/>
                <a:gd name="T6" fmla="*/ 2 w 18"/>
                <a:gd name="T7" fmla="*/ 28 h 38"/>
                <a:gd name="T8" fmla="*/ 6 w 18"/>
                <a:gd name="T9" fmla="*/ 33 h 38"/>
                <a:gd name="T10" fmla="*/ 9 w 18"/>
                <a:gd name="T11" fmla="*/ 36 h 38"/>
                <a:gd name="T12" fmla="*/ 9 w 18"/>
                <a:gd name="T13" fmla="*/ 36 h 38"/>
                <a:gd name="T14" fmla="*/ 11 w 18"/>
                <a:gd name="T15" fmla="*/ 38 h 38"/>
                <a:gd name="T16" fmla="*/ 13 w 18"/>
                <a:gd name="T17" fmla="*/ 38 h 38"/>
                <a:gd name="T18" fmla="*/ 13 w 18"/>
                <a:gd name="T19" fmla="*/ 38 h 38"/>
                <a:gd name="T20" fmla="*/ 14 w 18"/>
                <a:gd name="T21" fmla="*/ 38 h 38"/>
                <a:gd name="T22" fmla="*/ 16 w 18"/>
                <a:gd name="T23" fmla="*/ 38 h 38"/>
                <a:gd name="T24" fmla="*/ 16 w 18"/>
                <a:gd name="T25" fmla="*/ 36 h 38"/>
                <a:gd name="T26" fmla="*/ 18 w 18"/>
                <a:gd name="T27" fmla="*/ 35 h 38"/>
                <a:gd name="T28" fmla="*/ 18 w 18"/>
                <a:gd name="T29" fmla="*/ 35 h 38"/>
                <a:gd name="T30" fmla="*/ 18 w 18"/>
                <a:gd name="T31" fmla="*/ 33 h 38"/>
                <a:gd name="T32" fmla="*/ 16 w 18"/>
                <a:gd name="T33" fmla="*/ 33 h 38"/>
                <a:gd name="T34" fmla="*/ 14 w 18"/>
                <a:gd name="T35" fmla="*/ 28 h 38"/>
                <a:gd name="T36" fmla="*/ 13 w 18"/>
                <a:gd name="T37" fmla="*/ 23 h 38"/>
                <a:gd name="T38" fmla="*/ 11 w 18"/>
                <a:gd name="T39" fmla="*/ 19 h 38"/>
                <a:gd name="T40" fmla="*/ 11 w 18"/>
                <a:gd name="T41" fmla="*/ 12 h 38"/>
                <a:gd name="T42" fmla="*/ 13 w 18"/>
                <a:gd name="T43" fmla="*/ 7 h 38"/>
                <a:gd name="T44" fmla="*/ 14 w 18"/>
                <a:gd name="T45" fmla="*/ 5 h 38"/>
                <a:gd name="T46" fmla="*/ 14 w 18"/>
                <a:gd name="T47" fmla="*/ 4 h 38"/>
                <a:gd name="T48" fmla="*/ 13 w 18"/>
                <a:gd name="T49" fmla="*/ 4 h 38"/>
                <a:gd name="T50" fmla="*/ 13 w 18"/>
                <a:gd name="T51" fmla="*/ 2 h 38"/>
                <a:gd name="T52" fmla="*/ 11 w 18"/>
                <a:gd name="T53" fmla="*/ 0 h 38"/>
                <a:gd name="T54" fmla="*/ 11 w 18"/>
                <a:gd name="T55" fmla="*/ 0 h 38"/>
                <a:gd name="T56" fmla="*/ 9 w 18"/>
                <a:gd name="T57" fmla="*/ 0 h 38"/>
                <a:gd name="T58" fmla="*/ 7 w 18"/>
                <a:gd name="T59" fmla="*/ 0 h 38"/>
                <a:gd name="T60" fmla="*/ 7 w 18"/>
                <a:gd name="T61" fmla="*/ 0 h 38"/>
                <a:gd name="T62" fmla="*/ 6 w 18"/>
                <a:gd name="T63" fmla="*/ 2 h 38"/>
                <a:gd name="T64" fmla="*/ 6 w 18"/>
                <a:gd name="T65" fmla="*/ 4 h 38"/>
                <a:gd name="T66" fmla="*/ 6 w 18"/>
                <a:gd name="T6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" h="38">
                  <a:moveTo>
                    <a:pt x="6" y="4"/>
                  </a:moveTo>
                  <a:lnTo>
                    <a:pt x="4" y="5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6" y="33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29"/>
                  </a:lnTo>
                  <a:lnTo>
                    <a:pt x="14" y="28"/>
                  </a:lnTo>
                  <a:lnTo>
                    <a:pt x="13" y="26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2" name="Freeform 322">
              <a:extLst>
                <a:ext uri="{FF2B5EF4-FFF2-40B4-BE49-F238E27FC236}">
                  <a16:creationId xmlns:a16="http://schemas.microsoft.com/office/drawing/2014/main" id="{26DF89EE-AEAE-7E31-BDC9-FE426F740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409"/>
              <a:ext cx="44" cy="22"/>
            </a:xfrm>
            <a:custGeom>
              <a:avLst/>
              <a:gdLst>
                <a:gd name="T0" fmla="*/ 73 w 86"/>
                <a:gd name="T1" fmla="*/ 11 h 45"/>
                <a:gd name="T2" fmla="*/ 60 w 86"/>
                <a:gd name="T3" fmla="*/ 21 h 45"/>
                <a:gd name="T4" fmla="*/ 47 w 86"/>
                <a:gd name="T5" fmla="*/ 30 h 45"/>
                <a:gd name="T6" fmla="*/ 29 w 86"/>
                <a:gd name="T7" fmla="*/ 35 h 45"/>
                <a:gd name="T8" fmla="*/ 12 w 86"/>
                <a:gd name="T9" fmla="*/ 35 h 45"/>
                <a:gd name="T10" fmla="*/ 3 w 86"/>
                <a:gd name="T11" fmla="*/ 35 h 45"/>
                <a:gd name="T12" fmla="*/ 3 w 86"/>
                <a:gd name="T13" fmla="*/ 35 h 45"/>
                <a:gd name="T14" fmla="*/ 2 w 86"/>
                <a:gd name="T15" fmla="*/ 35 h 45"/>
                <a:gd name="T16" fmla="*/ 0 w 86"/>
                <a:gd name="T17" fmla="*/ 36 h 45"/>
                <a:gd name="T18" fmla="*/ 0 w 86"/>
                <a:gd name="T19" fmla="*/ 38 h 45"/>
                <a:gd name="T20" fmla="*/ 0 w 86"/>
                <a:gd name="T21" fmla="*/ 38 h 45"/>
                <a:gd name="T22" fmla="*/ 0 w 86"/>
                <a:gd name="T23" fmla="*/ 40 h 45"/>
                <a:gd name="T24" fmla="*/ 0 w 86"/>
                <a:gd name="T25" fmla="*/ 42 h 45"/>
                <a:gd name="T26" fmla="*/ 2 w 86"/>
                <a:gd name="T27" fmla="*/ 42 h 45"/>
                <a:gd name="T28" fmla="*/ 2 w 86"/>
                <a:gd name="T29" fmla="*/ 43 h 45"/>
                <a:gd name="T30" fmla="*/ 3 w 86"/>
                <a:gd name="T31" fmla="*/ 43 h 45"/>
                <a:gd name="T32" fmla="*/ 3 w 86"/>
                <a:gd name="T33" fmla="*/ 43 h 45"/>
                <a:gd name="T34" fmla="*/ 22 w 86"/>
                <a:gd name="T35" fmla="*/ 43 h 45"/>
                <a:gd name="T36" fmla="*/ 41 w 86"/>
                <a:gd name="T37" fmla="*/ 42 h 45"/>
                <a:gd name="T38" fmla="*/ 59 w 86"/>
                <a:gd name="T39" fmla="*/ 35 h 45"/>
                <a:gd name="T40" fmla="*/ 73 w 86"/>
                <a:gd name="T41" fmla="*/ 23 h 45"/>
                <a:gd name="T42" fmla="*/ 85 w 86"/>
                <a:gd name="T43" fmla="*/ 9 h 45"/>
                <a:gd name="T44" fmla="*/ 85 w 86"/>
                <a:gd name="T45" fmla="*/ 7 h 45"/>
                <a:gd name="T46" fmla="*/ 86 w 86"/>
                <a:gd name="T47" fmla="*/ 7 h 45"/>
                <a:gd name="T48" fmla="*/ 86 w 86"/>
                <a:gd name="T49" fmla="*/ 5 h 45"/>
                <a:gd name="T50" fmla="*/ 85 w 86"/>
                <a:gd name="T51" fmla="*/ 4 h 45"/>
                <a:gd name="T52" fmla="*/ 85 w 86"/>
                <a:gd name="T53" fmla="*/ 2 h 45"/>
                <a:gd name="T54" fmla="*/ 85 w 86"/>
                <a:gd name="T55" fmla="*/ 2 h 45"/>
                <a:gd name="T56" fmla="*/ 83 w 86"/>
                <a:gd name="T57" fmla="*/ 2 h 45"/>
                <a:gd name="T58" fmla="*/ 81 w 86"/>
                <a:gd name="T59" fmla="*/ 0 h 45"/>
                <a:gd name="T60" fmla="*/ 79 w 86"/>
                <a:gd name="T61" fmla="*/ 0 h 45"/>
                <a:gd name="T62" fmla="*/ 79 w 86"/>
                <a:gd name="T63" fmla="*/ 2 h 45"/>
                <a:gd name="T64" fmla="*/ 78 w 86"/>
                <a:gd name="T65" fmla="*/ 2 h 45"/>
                <a:gd name="T66" fmla="*/ 78 w 86"/>
                <a:gd name="T67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45">
                  <a:moveTo>
                    <a:pt x="78" y="2"/>
                  </a:moveTo>
                  <a:lnTo>
                    <a:pt x="73" y="11"/>
                  </a:lnTo>
                  <a:lnTo>
                    <a:pt x="67" y="16"/>
                  </a:lnTo>
                  <a:lnTo>
                    <a:pt x="60" y="21"/>
                  </a:lnTo>
                  <a:lnTo>
                    <a:pt x="53" y="26"/>
                  </a:lnTo>
                  <a:lnTo>
                    <a:pt x="47" y="30"/>
                  </a:lnTo>
                  <a:lnTo>
                    <a:pt x="38" y="33"/>
                  </a:lnTo>
                  <a:lnTo>
                    <a:pt x="29" y="35"/>
                  </a:lnTo>
                  <a:lnTo>
                    <a:pt x="21" y="35"/>
                  </a:lnTo>
                  <a:lnTo>
                    <a:pt x="12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4" y="45"/>
                  </a:lnTo>
                  <a:lnTo>
                    <a:pt x="22" y="43"/>
                  </a:lnTo>
                  <a:lnTo>
                    <a:pt x="33" y="43"/>
                  </a:lnTo>
                  <a:lnTo>
                    <a:pt x="41" y="42"/>
                  </a:lnTo>
                  <a:lnTo>
                    <a:pt x="50" y="38"/>
                  </a:lnTo>
                  <a:lnTo>
                    <a:pt x="59" y="35"/>
                  </a:lnTo>
                  <a:lnTo>
                    <a:pt x="66" y="30"/>
                  </a:lnTo>
                  <a:lnTo>
                    <a:pt x="73" y="23"/>
                  </a:lnTo>
                  <a:lnTo>
                    <a:pt x="79" y="16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6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3" name="Freeform 323">
              <a:extLst>
                <a:ext uri="{FF2B5EF4-FFF2-40B4-BE49-F238E27FC236}">
                  <a16:creationId xmlns:a16="http://schemas.microsoft.com/office/drawing/2014/main" id="{0F8893C2-0010-A2DB-4480-199C828C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2415"/>
              <a:ext cx="26" cy="13"/>
            </a:xfrm>
            <a:custGeom>
              <a:avLst/>
              <a:gdLst>
                <a:gd name="T0" fmla="*/ 5 w 52"/>
                <a:gd name="T1" fmla="*/ 12 h 26"/>
                <a:gd name="T2" fmla="*/ 14 w 52"/>
                <a:gd name="T3" fmla="*/ 18 h 26"/>
                <a:gd name="T4" fmla="*/ 23 w 52"/>
                <a:gd name="T5" fmla="*/ 19 h 26"/>
                <a:gd name="T6" fmla="*/ 33 w 52"/>
                <a:gd name="T7" fmla="*/ 23 h 26"/>
                <a:gd name="T8" fmla="*/ 42 w 52"/>
                <a:gd name="T9" fmla="*/ 24 h 26"/>
                <a:gd name="T10" fmla="*/ 47 w 52"/>
                <a:gd name="T11" fmla="*/ 26 h 26"/>
                <a:gd name="T12" fmla="*/ 47 w 52"/>
                <a:gd name="T13" fmla="*/ 26 h 26"/>
                <a:gd name="T14" fmla="*/ 48 w 52"/>
                <a:gd name="T15" fmla="*/ 26 h 26"/>
                <a:gd name="T16" fmla="*/ 50 w 52"/>
                <a:gd name="T17" fmla="*/ 26 h 26"/>
                <a:gd name="T18" fmla="*/ 50 w 52"/>
                <a:gd name="T19" fmla="*/ 24 h 26"/>
                <a:gd name="T20" fmla="*/ 52 w 52"/>
                <a:gd name="T21" fmla="*/ 23 h 26"/>
                <a:gd name="T22" fmla="*/ 52 w 52"/>
                <a:gd name="T23" fmla="*/ 23 h 26"/>
                <a:gd name="T24" fmla="*/ 52 w 52"/>
                <a:gd name="T25" fmla="*/ 21 h 26"/>
                <a:gd name="T26" fmla="*/ 52 w 52"/>
                <a:gd name="T27" fmla="*/ 19 h 26"/>
                <a:gd name="T28" fmla="*/ 50 w 52"/>
                <a:gd name="T29" fmla="*/ 19 h 26"/>
                <a:gd name="T30" fmla="*/ 48 w 52"/>
                <a:gd name="T31" fmla="*/ 18 h 26"/>
                <a:gd name="T32" fmla="*/ 48 w 52"/>
                <a:gd name="T33" fmla="*/ 18 h 26"/>
                <a:gd name="T34" fmla="*/ 40 w 52"/>
                <a:gd name="T35" fmla="*/ 14 h 26"/>
                <a:gd name="T36" fmla="*/ 31 w 52"/>
                <a:gd name="T37" fmla="*/ 12 h 26"/>
                <a:gd name="T38" fmla="*/ 23 w 52"/>
                <a:gd name="T39" fmla="*/ 11 h 26"/>
                <a:gd name="T40" fmla="*/ 14 w 52"/>
                <a:gd name="T41" fmla="*/ 7 h 26"/>
                <a:gd name="T42" fmla="*/ 7 w 52"/>
                <a:gd name="T43" fmla="*/ 0 h 26"/>
                <a:gd name="T44" fmla="*/ 7 w 52"/>
                <a:gd name="T45" fmla="*/ 0 h 26"/>
                <a:gd name="T46" fmla="*/ 5 w 52"/>
                <a:gd name="T47" fmla="*/ 0 h 26"/>
                <a:gd name="T48" fmla="*/ 4 w 52"/>
                <a:gd name="T49" fmla="*/ 0 h 26"/>
                <a:gd name="T50" fmla="*/ 4 w 52"/>
                <a:gd name="T51" fmla="*/ 0 h 26"/>
                <a:gd name="T52" fmla="*/ 2 w 52"/>
                <a:gd name="T53" fmla="*/ 2 h 26"/>
                <a:gd name="T54" fmla="*/ 2 w 52"/>
                <a:gd name="T55" fmla="*/ 2 h 26"/>
                <a:gd name="T56" fmla="*/ 0 w 52"/>
                <a:gd name="T57" fmla="*/ 4 h 26"/>
                <a:gd name="T58" fmla="*/ 0 w 52"/>
                <a:gd name="T59" fmla="*/ 4 h 26"/>
                <a:gd name="T60" fmla="*/ 0 w 52"/>
                <a:gd name="T61" fmla="*/ 5 h 26"/>
                <a:gd name="T62" fmla="*/ 2 w 52"/>
                <a:gd name="T63" fmla="*/ 7 h 26"/>
                <a:gd name="T64" fmla="*/ 2 w 52"/>
                <a:gd name="T65" fmla="*/ 9 h 26"/>
                <a:gd name="T66" fmla="*/ 2 w 52"/>
                <a:gd name="T6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26">
                  <a:moveTo>
                    <a:pt x="2" y="9"/>
                  </a:moveTo>
                  <a:lnTo>
                    <a:pt x="5" y="12"/>
                  </a:lnTo>
                  <a:lnTo>
                    <a:pt x="10" y="14"/>
                  </a:lnTo>
                  <a:lnTo>
                    <a:pt x="14" y="18"/>
                  </a:lnTo>
                  <a:lnTo>
                    <a:pt x="19" y="19"/>
                  </a:lnTo>
                  <a:lnTo>
                    <a:pt x="23" y="19"/>
                  </a:lnTo>
                  <a:lnTo>
                    <a:pt x="28" y="21"/>
                  </a:lnTo>
                  <a:lnTo>
                    <a:pt x="33" y="23"/>
                  </a:lnTo>
                  <a:lnTo>
                    <a:pt x="36" y="23"/>
                  </a:lnTo>
                  <a:lnTo>
                    <a:pt x="42" y="24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31" y="12"/>
                  </a:lnTo>
                  <a:lnTo>
                    <a:pt x="26" y="12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4" y="7"/>
                  </a:lnTo>
                  <a:lnTo>
                    <a:pt x="10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4" name="Freeform 324">
              <a:extLst>
                <a:ext uri="{FF2B5EF4-FFF2-40B4-BE49-F238E27FC236}">
                  <a16:creationId xmlns:a16="http://schemas.microsoft.com/office/drawing/2014/main" id="{CB502A0C-C56E-7421-9FA0-BFA0EE896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2392"/>
              <a:ext cx="15" cy="28"/>
            </a:xfrm>
            <a:custGeom>
              <a:avLst/>
              <a:gdLst>
                <a:gd name="T0" fmla="*/ 21 w 29"/>
                <a:gd name="T1" fmla="*/ 9 h 56"/>
                <a:gd name="T2" fmla="*/ 19 w 29"/>
                <a:gd name="T3" fmla="*/ 19 h 56"/>
                <a:gd name="T4" fmla="*/ 16 w 29"/>
                <a:gd name="T5" fmla="*/ 28 h 56"/>
                <a:gd name="T6" fmla="*/ 10 w 29"/>
                <a:gd name="T7" fmla="*/ 37 h 56"/>
                <a:gd name="T8" fmla="*/ 5 w 29"/>
                <a:gd name="T9" fmla="*/ 45 h 56"/>
                <a:gd name="T10" fmla="*/ 2 w 29"/>
                <a:gd name="T11" fmla="*/ 49 h 56"/>
                <a:gd name="T12" fmla="*/ 0 w 29"/>
                <a:gd name="T13" fmla="*/ 50 h 56"/>
                <a:gd name="T14" fmla="*/ 0 w 29"/>
                <a:gd name="T15" fmla="*/ 50 h 56"/>
                <a:gd name="T16" fmla="*/ 0 w 29"/>
                <a:gd name="T17" fmla="*/ 52 h 56"/>
                <a:gd name="T18" fmla="*/ 0 w 29"/>
                <a:gd name="T19" fmla="*/ 54 h 56"/>
                <a:gd name="T20" fmla="*/ 0 w 29"/>
                <a:gd name="T21" fmla="*/ 56 h 56"/>
                <a:gd name="T22" fmla="*/ 2 w 29"/>
                <a:gd name="T23" fmla="*/ 56 h 56"/>
                <a:gd name="T24" fmla="*/ 2 w 29"/>
                <a:gd name="T25" fmla="*/ 56 h 56"/>
                <a:gd name="T26" fmla="*/ 3 w 29"/>
                <a:gd name="T27" fmla="*/ 56 h 56"/>
                <a:gd name="T28" fmla="*/ 5 w 29"/>
                <a:gd name="T29" fmla="*/ 56 h 56"/>
                <a:gd name="T30" fmla="*/ 7 w 29"/>
                <a:gd name="T31" fmla="*/ 56 h 56"/>
                <a:gd name="T32" fmla="*/ 7 w 29"/>
                <a:gd name="T33" fmla="*/ 56 h 56"/>
                <a:gd name="T34" fmla="*/ 14 w 29"/>
                <a:gd name="T35" fmla="*/ 47 h 56"/>
                <a:gd name="T36" fmla="*/ 21 w 29"/>
                <a:gd name="T37" fmla="*/ 37 h 56"/>
                <a:gd name="T38" fmla="*/ 26 w 29"/>
                <a:gd name="T39" fmla="*/ 26 h 56"/>
                <a:gd name="T40" fmla="*/ 29 w 29"/>
                <a:gd name="T41" fmla="*/ 16 h 56"/>
                <a:gd name="T42" fmla="*/ 29 w 29"/>
                <a:gd name="T43" fmla="*/ 4 h 56"/>
                <a:gd name="T44" fmla="*/ 29 w 29"/>
                <a:gd name="T45" fmla="*/ 4 h 56"/>
                <a:gd name="T46" fmla="*/ 29 w 29"/>
                <a:gd name="T47" fmla="*/ 2 h 56"/>
                <a:gd name="T48" fmla="*/ 29 w 29"/>
                <a:gd name="T49" fmla="*/ 2 h 56"/>
                <a:gd name="T50" fmla="*/ 28 w 29"/>
                <a:gd name="T51" fmla="*/ 0 h 56"/>
                <a:gd name="T52" fmla="*/ 26 w 29"/>
                <a:gd name="T53" fmla="*/ 0 h 56"/>
                <a:gd name="T54" fmla="*/ 26 w 29"/>
                <a:gd name="T55" fmla="*/ 0 h 56"/>
                <a:gd name="T56" fmla="*/ 24 w 29"/>
                <a:gd name="T57" fmla="*/ 0 h 56"/>
                <a:gd name="T58" fmla="*/ 22 w 29"/>
                <a:gd name="T59" fmla="*/ 0 h 56"/>
                <a:gd name="T60" fmla="*/ 22 w 29"/>
                <a:gd name="T61" fmla="*/ 2 h 56"/>
                <a:gd name="T62" fmla="*/ 21 w 29"/>
                <a:gd name="T63" fmla="*/ 4 h 56"/>
                <a:gd name="T64" fmla="*/ 21 w 29"/>
                <a:gd name="T65" fmla="*/ 4 h 56"/>
                <a:gd name="T66" fmla="*/ 21 w 29"/>
                <a:gd name="T67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56">
                  <a:moveTo>
                    <a:pt x="21" y="4"/>
                  </a:moveTo>
                  <a:lnTo>
                    <a:pt x="21" y="9"/>
                  </a:lnTo>
                  <a:lnTo>
                    <a:pt x="21" y="14"/>
                  </a:lnTo>
                  <a:lnTo>
                    <a:pt x="19" y="19"/>
                  </a:lnTo>
                  <a:lnTo>
                    <a:pt x="17" y="25"/>
                  </a:lnTo>
                  <a:lnTo>
                    <a:pt x="16" y="28"/>
                  </a:lnTo>
                  <a:lnTo>
                    <a:pt x="14" y="33"/>
                  </a:lnTo>
                  <a:lnTo>
                    <a:pt x="10" y="37"/>
                  </a:lnTo>
                  <a:lnTo>
                    <a:pt x="7" y="42"/>
                  </a:lnTo>
                  <a:lnTo>
                    <a:pt x="5" y="45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0" y="52"/>
                  </a:lnTo>
                  <a:lnTo>
                    <a:pt x="14" y="47"/>
                  </a:lnTo>
                  <a:lnTo>
                    <a:pt x="17" y="42"/>
                  </a:lnTo>
                  <a:lnTo>
                    <a:pt x="21" y="37"/>
                  </a:lnTo>
                  <a:lnTo>
                    <a:pt x="24" y="33"/>
                  </a:lnTo>
                  <a:lnTo>
                    <a:pt x="26" y="26"/>
                  </a:lnTo>
                  <a:lnTo>
                    <a:pt x="28" y="21"/>
                  </a:lnTo>
                  <a:lnTo>
                    <a:pt x="29" y="16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5" name="Freeform 325">
              <a:extLst>
                <a:ext uri="{FF2B5EF4-FFF2-40B4-BE49-F238E27FC236}">
                  <a16:creationId xmlns:a16="http://schemas.microsoft.com/office/drawing/2014/main" id="{65D0AF5D-FE74-0E08-68BF-81EE74722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572"/>
              <a:ext cx="39" cy="30"/>
            </a:xfrm>
            <a:custGeom>
              <a:avLst/>
              <a:gdLst>
                <a:gd name="T0" fmla="*/ 13 w 77"/>
                <a:gd name="T1" fmla="*/ 10 h 60"/>
                <a:gd name="T2" fmla="*/ 29 w 77"/>
                <a:gd name="T3" fmla="*/ 14 h 60"/>
                <a:gd name="T4" fmla="*/ 45 w 77"/>
                <a:gd name="T5" fmla="*/ 20 h 60"/>
                <a:gd name="T6" fmla="*/ 58 w 77"/>
                <a:gd name="T7" fmla="*/ 31 h 60"/>
                <a:gd name="T8" fmla="*/ 65 w 77"/>
                <a:gd name="T9" fmla="*/ 46 h 60"/>
                <a:gd name="T10" fmla="*/ 67 w 77"/>
                <a:gd name="T11" fmla="*/ 55 h 60"/>
                <a:gd name="T12" fmla="*/ 67 w 77"/>
                <a:gd name="T13" fmla="*/ 57 h 60"/>
                <a:gd name="T14" fmla="*/ 69 w 77"/>
                <a:gd name="T15" fmla="*/ 57 h 60"/>
                <a:gd name="T16" fmla="*/ 69 w 77"/>
                <a:gd name="T17" fmla="*/ 58 h 60"/>
                <a:gd name="T18" fmla="*/ 71 w 77"/>
                <a:gd name="T19" fmla="*/ 58 h 60"/>
                <a:gd name="T20" fmla="*/ 72 w 77"/>
                <a:gd name="T21" fmla="*/ 60 h 60"/>
                <a:gd name="T22" fmla="*/ 72 w 77"/>
                <a:gd name="T23" fmla="*/ 58 h 60"/>
                <a:gd name="T24" fmla="*/ 74 w 77"/>
                <a:gd name="T25" fmla="*/ 58 h 60"/>
                <a:gd name="T26" fmla="*/ 76 w 77"/>
                <a:gd name="T27" fmla="*/ 58 h 60"/>
                <a:gd name="T28" fmla="*/ 76 w 77"/>
                <a:gd name="T29" fmla="*/ 57 h 60"/>
                <a:gd name="T30" fmla="*/ 76 w 77"/>
                <a:gd name="T31" fmla="*/ 55 h 60"/>
                <a:gd name="T32" fmla="*/ 77 w 77"/>
                <a:gd name="T33" fmla="*/ 55 h 60"/>
                <a:gd name="T34" fmla="*/ 72 w 77"/>
                <a:gd name="T35" fmla="*/ 36 h 60"/>
                <a:gd name="T36" fmla="*/ 60 w 77"/>
                <a:gd name="T37" fmla="*/ 20 h 60"/>
                <a:gd name="T38" fmla="*/ 43 w 77"/>
                <a:gd name="T39" fmla="*/ 10 h 60"/>
                <a:gd name="T40" fmla="*/ 24 w 77"/>
                <a:gd name="T41" fmla="*/ 3 h 60"/>
                <a:gd name="T42" fmla="*/ 5 w 77"/>
                <a:gd name="T43" fmla="*/ 0 h 60"/>
                <a:gd name="T44" fmla="*/ 5 w 77"/>
                <a:gd name="T45" fmla="*/ 0 h 60"/>
                <a:gd name="T46" fmla="*/ 3 w 77"/>
                <a:gd name="T47" fmla="*/ 0 h 60"/>
                <a:gd name="T48" fmla="*/ 1 w 77"/>
                <a:gd name="T49" fmla="*/ 1 h 60"/>
                <a:gd name="T50" fmla="*/ 1 w 77"/>
                <a:gd name="T51" fmla="*/ 1 h 60"/>
                <a:gd name="T52" fmla="*/ 0 w 77"/>
                <a:gd name="T53" fmla="*/ 3 h 60"/>
                <a:gd name="T54" fmla="*/ 0 w 77"/>
                <a:gd name="T55" fmla="*/ 3 h 60"/>
                <a:gd name="T56" fmla="*/ 1 w 77"/>
                <a:gd name="T57" fmla="*/ 5 h 60"/>
                <a:gd name="T58" fmla="*/ 1 w 77"/>
                <a:gd name="T59" fmla="*/ 7 h 60"/>
                <a:gd name="T60" fmla="*/ 1 w 77"/>
                <a:gd name="T61" fmla="*/ 8 h 60"/>
                <a:gd name="T62" fmla="*/ 3 w 77"/>
                <a:gd name="T63" fmla="*/ 8 h 60"/>
                <a:gd name="T64" fmla="*/ 5 w 77"/>
                <a:gd name="T65" fmla="*/ 8 h 60"/>
                <a:gd name="T66" fmla="*/ 5 w 77"/>
                <a:gd name="T67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7" h="60">
                  <a:moveTo>
                    <a:pt x="5" y="8"/>
                  </a:moveTo>
                  <a:lnTo>
                    <a:pt x="13" y="10"/>
                  </a:lnTo>
                  <a:lnTo>
                    <a:pt x="20" y="12"/>
                  </a:lnTo>
                  <a:lnTo>
                    <a:pt x="29" y="14"/>
                  </a:lnTo>
                  <a:lnTo>
                    <a:pt x="38" y="17"/>
                  </a:lnTo>
                  <a:lnTo>
                    <a:pt x="45" y="20"/>
                  </a:lnTo>
                  <a:lnTo>
                    <a:pt x="52" y="26"/>
                  </a:lnTo>
                  <a:lnTo>
                    <a:pt x="58" y="31"/>
                  </a:lnTo>
                  <a:lnTo>
                    <a:pt x="62" y="38"/>
                  </a:lnTo>
                  <a:lnTo>
                    <a:pt x="65" y="46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6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76" y="45"/>
                  </a:lnTo>
                  <a:lnTo>
                    <a:pt x="72" y="36"/>
                  </a:lnTo>
                  <a:lnTo>
                    <a:pt x="67" y="27"/>
                  </a:lnTo>
                  <a:lnTo>
                    <a:pt x="60" y="20"/>
                  </a:lnTo>
                  <a:lnTo>
                    <a:pt x="52" y="15"/>
                  </a:lnTo>
                  <a:lnTo>
                    <a:pt x="43" y="10"/>
                  </a:lnTo>
                  <a:lnTo>
                    <a:pt x="34" y="5"/>
                  </a:lnTo>
                  <a:lnTo>
                    <a:pt x="24" y="3"/>
                  </a:lnTo>
                  <a:lnTo>
                    <a:pt x="1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6" name="Freeform 326">
              <a:extLst>
                <a:ext uri="{FF2B5EF4-FFF2-40B4-BE49-F238E27FC236}">
                  <a16:creationId xmlns:a16="http://schemas.microsoft.com/office/drawing/2014/main" id="{AC07E4B4-8156-6CC3-42D5-3DF613F3A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2626"/>
              <a:ext cx="30" cy="19"/>
            </a:xfrm>
            <a:custGeom>
              <a:avLst/>
              <a:gdLst>
                <a:gd name="T0" fmla="*/ 54 w 61"/>
                <a:gd name="T1" fmla="*/ 0 h 38"/>
                <a:gd name="T2" fmla="*/ 52 w 61"/>
                <a:gd name="T3" fmla="*/ 0 h 38"/>
                <a:gd name="T4" fmla="*/ 50 w 61"/>
                <a:gd name="T5" fmla="*/ 0 h 38"/>
                <a:gd name="T6" fmla="*/ 49 w 61"/>
                <a:gd name="T7" fmla="*/ 0 h 38"/>
                <a:gd name="T8" fmla="*/ 45 w 61"/>
                <a:gd name="T9" fmla="*/ 0 h 38"/>
                <a:gd name="T10" fmla="*/ 44 w 61"/>
                <a:gd name="T11" fmla="*/ 0 h 38"/>
                <a:gd name="T12" fmla="*/ 42 w 61"/>
                <a:gd name="T13" fmla="*/ 0 h 38"/>
                <a:gd name="T14" fmla="*/ 42 w 61"/>
                <a:gd name="T15" fmla="*/ 0 h 38"/>
                <a:gd name="T16" fmla="*/ 42 w 61"/>
                <a:gd name="T17" fmla="*/ 0 h 38"/>
                <a:gd name="T18" fmla="*/ 40 w 61"/>
                <a:gd name="T19" fmla="*/ 0 h 38"/>
                <a:gd name="T20" fmla="*/ 40 w 61"/>
                <a:gd name="T21" fmla="*/ 0 h 38"/>
                <a:gd name="T22" fmla="*/ 37 w 61"/>
                <a:gd name="T23" fmla="*/ 3 h 38"/>
                <a:gd name="T24" fmla="*/ 33 w 61"/>
                <a:gd name="T25" fmla="*/ 7 h 38"/>
                <a:gd name="T26" fmla="*/ 26 w 61"/>
                <a:gd name="T27" fmla="*/ 12 h 38"/>
                <a:gd name="T28" fmla="*/ 19 w 61"/>
                <a:gd name="T29" fmla="*/ 17 h 38"/>
                <a:gd name="T30" fmla="*/ 11 w 61"/>
                <a:gd name="T31" fmla="*/ 20 h 38"/>
                <a:gd name="T32" fmla="*/ 6 w 61"/>
                <a:gd name="T33" fmla="*/ 27 h 38"/>
                <a:gd name="T34" fmla="*/ 2 w 61"/>
                <a:gd name="T35" fmla="*/ 29 h 38"/>
                <a:gd name="T36" fmla="*/ 0 w 61"/>
                <a:gd name="T37" fmla="*/ 31 h 38"/>
                <a:gd name="T38" fmla="*/ 0 w 61"/>
                <a:gd name="T39" fmla="*/ 32 h 38"/>
                <a:gd name="T40" fmla="*/ 0 w 61"/>
                <a:gd name="T41" fmla="*/ 34 h 38"/>
                <a:gd name="T42" fmla="*/ 0 w 61"/>
                <a:gd name="T43" fmla="*/ 34 h 38"/>
                <a:gd name="T44" fmla="*/ 0 w 61"/>
                <a:gd name="T45" fmla="*/ 36 h 38"/>
                <a:gd name="T46" fmla="*/ 2 w 61"/>
                <a:gd name="T47" fmla="*/ 36 h 38"/>
                <a:gd name="T48" fmla="*/ 2 w 61"/>
                <a:gd name="T49" fmla="*/ 38 h 38"/>
                <a:gd name="T50" fmla="*/ 4 w 61"/>
                <a:gd name="T51" fmla="*/ 38 h 38"/>
                <a:gd name="T52" fmla="*/ 6 w 61"/>
                <a:gd name="T53" fmla="*/ 38 h 38"/>
                <a:gd name="T54" fmla="*/ 7 w 61"/>
                <a:gd name="T55" fmla="*/ 38 h 38"/>
                <a:gd name="T56" fmla="*/ 7 w 61"/>
                <a:gd name="T57" fmla="*/ 36 h 38"/>
                <a:gd name="T58" fmla="*/ 12 w 61"/>
                <a:gd name="T59" fmla="*/ 32 h 38"/>
                <a:gd name="T60" fmla="*/ 18 w 61"/>
                <a:gd name="T61" fmla="*/ 29 h 38"/>
                <a:gd name="T62" fmla="*/ 21 w 61"/>
                <a:gd name="T63" fmla="*/ 24 h 38"/>
                <a:gd name="T64" fmla="*/ 26 w 61"/>
                <a:gd name="T65" fmla="*/ 20 h 38"/>
                <a:gd name="T66" fmla="*/ 33 w 61"/>
                <a:gd name="T67" fmla="*/ 17 h 38"/>
                <a:gd name="T68" fmla="*/ 44 w 61"/>
                <a:gd name="T69" fmla="*/ 8 h 38"/>
                <a:gd name="T70" fmla="*/ 56 w 61"/>
                <a:gd name="T71" fmla="*/ 12 h 38"/>
                <a:gd name="T72" fmla="*/ 56 w 61"/>
                <a:gd name="T73" fmla="*/ 12 h 38"/>
                <a:gd name="T74" fmla="*/ 56 w 61"/>
                <a:gd name="T75" fmla="*/ 10 h 38"/>
                <a:gd name="T76" fmla="*/ 56 w 61"/>
                <a:gd name="T77" fmla="*/ 10 h 38"/>
                <a:gd name="T78" fmla="*/ 56 w 61"/>
                <a:gd name="T79" fmla="*/ 8 h 38"/>
                <a:gd name="T80" fmla="*/ 56 w 61"/>
                <a:gd name="T81" fmla="*/ 8 h 38"/>
                <a:gd name="T82" fmla="*/ 56 w 61"/>
                <a:gd name="T83" fmla="*/ 8 h 38"/>
                <a:gd name="T84" fmla="*/ 57 w 61"/>
                <a:gd name="T85" fmla="*/ 8 h 38"/>
                <a:gd name="T86" fmla="*/ 59 w 61"/>
                <a:gd name="T87" fmla="*/ 7 h 38"/>
                <a:gd name="T88" fmla="*/ 59 w 61"/>
                <a:gd name="T89" fmla="*/ 5 h 38"/>
                <a:gd name="T90" fmla="*/ 59 w 61"/>
                <a:gd name="T91" fmla="*/ 5 h 38"/>
                <a:gd name="T92" fmla="*/ 61 w 61"/>
                <a:gd name="T93" fmla="*/ 3 h 38"/>
                <a:gd name="T94" fmla="*/ 59 w 61"/>
                <a:gd name="T95" fmla="*/ 1 h 38"/>
                <a:gd name="T96" fmla="*/ 59 w 61"/>
                <a:gd name="T97" fmla="*/ 1 h 38"/>
                <a:gd name="T98" fmla="*/ 57 w 61"/>
                <a:gd name="T99" fmla="*/ 0 h 38"/>
                <a:gd name="T100" fmla="*/ 57 w 61"/>
                <a:gd name="T101" fmla="*/ 0 h 38"/>
                <a:gd name="T102" fmla="*/ 56 w 61"/>
                <a:gd name="T103" fmla="*/ 0 h 38"/>
                <a:gd name="T104" fmla="*/ 56 w 61"/>
                <a:gd name="T10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38">
                  <a:moveTo>
                    <a:pt x="56" y="0"/>
                  </a:move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3" y="7"/>
                  </a:lnTo>
                  <a:lnTo>
                    <a:pt x="30" y="8"/>
                  </a:lnTo>
                  <a:lnTo>
                    <a:pt x="26" y="12"/>
                  </a:lnTo>
                  <a:lnTo>
                    <a:pt x="23" y="13"/>
                  </a:lnTo>
                  <a:lnTo>
                    <a:pt x="19" y="17"/>
                  </a:lnTo>
                  <a:lnTo>
                    <a:pt x="14" y="19"/>
                  </a:lnTo>
                  <a:lnTo>
                    <a:pt x="11" y="20"/>
                  </a:lnTo>
                  <a:lnTo>
                    <a:pt x="7" y="24"/>
                  </a:lnTo>
                  <a:lnTo>
                    <a:pt x="6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4"/>
                  </a:lnTo>
                  <a:lnTo>
                    <a:pt x="12" y="32"/>
                  </a:lnTo>
                  <a:lnTo>
                    <a:pt x="14" y="31"/>
                  </a:lnTo>
                  <a:lnTo>
                    <a:pt x="18" y="29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30" y="19"/>
                  </a:lnTo>
                  <a:lnTo>
                    <a:pt x="33" y="17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7" name="Freeform 327">
              <a:extLst>
                <a:ext uri="{FF2B5EF4-FFF2-40B4-BE49-F238E27FC236}">
                  <a16:creationId xmlns:a16="http://schemas.microsoft.com/office/drawing/2014/main" id="{2E7DD016-2BB1-73C9-6226-2AAE079F2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734"/>
              <a:ext cx="25" cy="15"/>
            </a:xfrm>
            <a:custGeom>
              <a:avLst/>
              <a:gdLst>
                <a:gd name="T0" fmla="*/ 5 w 50"/>
                <a:gd name="T1" fmla="*/ 8 h 29"/>
                <a:gd name="T2" fmla="*/ 7 w 50"/>
                <a:gd name="T3" fmla="*/ 8 h 29"/>
                <a:gd name="T4" fmla="*/ 10 w 50"/>
                <a:gd name="T5" fmla="*/ 8 h 29"/>
                <a:gd name="T6" fmla="*/ 12 w 50"/>
                <a:gd name="T7" fmla="*/ 8 h 29"/>
                <a:gd name="T8" fmla="*/ 14 w 50"/>
                <a:gd name="T9" fmla="*/ 8 h 29"/>
                <a:gd name="T10" fmla="*/ 22 w 50"/>
                <a:gd name="T11" fmla="*/ 8 h 29"/>
                <a:gd name="T12" fmla="*/ 24 w 50"/>
                <a:gd name="T13" fmla="*/ 12 h 29"/>
                <a:gd name="T14" fmla="*/ 26 w 50"/>
                <a:gd name="T15" fmla="*/ 13 h 29"/>
                <a:gd name="T16" fmla="*/ 29 w 50"/>
                <a:gd name="T17" fmla="*/ 17 h 29"/>
                <a:gd name="T18" fmla="*/ 33 w 50"/>
                <a:gd name="T19" fmla="*/ 19 h 29"/>
                <a:gd name="T20" fmla="*/ 36 w 50"/>
                <a:gd name="T21" fmla="*/ 22 h 29"/>
                <a:gd name="T22" fmla="*/ 40 w 50"/>
                <a:gd name="T23" fmla="*/ 26 h 29"/>
                <a:gd name="T24" fmla="*/ 41 w 50"/>
                <a:gd name="T25" fmla="*/ 27 h 29"/>
                <a:gd name="T26" fmla="*/ 43 w 50"/>
                <a:gd name="T27" fmla="*/ 29 h 29"/>
                <a:gd name="T28" fmla="*/ 45 w 50"/>
                <a:gd name="T29" fmla="*/ 29 h 29"/>
                <a:gd name="T30" fmla="*/ 47 w 50"/>
                <a:gd name="T31" fmla="*/ 29 h 29"/>
                <a:gd name="T32" fmla="*/ 47 w 50"/>
                <a:gd name="T33" fmla="*/ 29 h 29"/>
                <a:gd name="T34" fmla="*/ 48 w 50"/>
                <a:gd name="T35" fmla="*/ 29 h 29"/>
                <a:gd name="T36" fmla="*/ 48 w 50"/>
                <a:gd name="T37" fmla="*/ 27 h 29"/>
                <a:gd name="T38" fmla="*/ 50 w 50"/>
                <a:gd name="T39" fmla="*/ 27 h 29"/>
                <a:gd name="T40" fmla="*/ 50 w 50"/>
                <a:gd name="T41" fmla="*/ 26 h 29"/>
                <a:gd name="T42" fmla="*/ 50 w 50"/>
                <a:gd name="T43" fmla="*/ 24 h 29"/>
                <a:gd name="T44" fmla="*/ 50 w 50"/>
                <a:gd name="T45" fmla="*/ 22 h 29"/>
                <a:gd name="T46" fmla="*/ 50 w 50"/>
                <a:gd name="T47" fmla="*/ 22 h 29"/>
                <a:gd name="T48" fmla="*/ 47 w 50"/>
                <a:gd name="T49" fmla="*/ 19 h 29"/>
                <a:gd name="T50" fmla="*/ 43 w 50"/>
                <a:gd name="T51" fmla="*/ 15 h 29"/>
                <a:gd name="T52" fmla="*/ 40 w 50"/>
                <a:gd name="T53" fmla="*/ 12 h 29"/>
                <a:gd name="T54" fmla="*/ 36 w 50"/>
                <a:gd name="T55" fmla="*/ 8 h 29"/>
                <a:gd name="T56" fmla="*/ 33 w 50"/>
                <a:gd name="T57" fmla="*/ 7 h 29"/>
                <a:gd name="T58" fmla="*/ 26 w 50"/>
                <a:gd name="T59" fmla="*/ 1 h 29"/>
                <a:gd name="T60" fmla="*/ 24 w 50"/>
                <a:gd name="T61" fmla="*/ 1 h 29"/>
                <a:gd name="T62" fmla="*/ 24 w 50"/>
                <a:gd name="T63" fmla="*/ 0 h 29"/>
                <a:gd name="T64" fmla="*/ 24 w 50"/>
                <a:gd name="T65" fmla="*/ 0 h 29"/>
                <a:gd name="T66" fmla="*/ 22 w 50"/>
                <a:gd name="T67" fmla="*/ 0 h 29"/>
                <a:gd name="T68" fmla="*/ 22 w 50"/>
                <a:gd name="T69" fmla="*/ 0 h 29"/>
                <a:gd name="T70" fmla="*/ 14 w 50"/>
                <a:gd name="T71" fmla="*/ 0 h 29"/>
                <a:gd name="T72" fmla="*/ 12 w 50"/>
                <a:gd name="T73" fmla="*/ 0 h 29"/>
                <a:gd name="T74" fmla="*/ 10 w 50"/>
                <a:gd name="T75" fmla="*/ 0 h 29"/>
                <a:gd name="T76" fmla="*/ 9 w 50"/>
                <a:gd name="T77" fmla="*/ 0 h 29"/>
                <a:gd name="T78" fmla="*/ 7 w 50"/>
                <a:gd name="T79" fmla="*/ 0 h 29"/>
                <a:gd name="T80" fmla="*/ 5 w 50"/>
                <a:gd name="T81" fmla="*/ 0 h 29"/>
                <a:gd name="T82" fmla="*/ 3 w 50"/>
                <a:gd name="T83" fmla="*/ 0 h 29"/>
                <a:gd name="T84" fmla="*/ 3 w 50"/>
                <a:gd name="T85" fmla="*/ 1 h 29"/>
                <a:gd name="T86" fmla="*/ 2 w 50"/>
                <a:gd name="T87" fmla="*/ 1 h 29"/>
                <a:gd name="T88" fmla="*/ 2 w 50"/>
                <a:gd name="T89" fmla="*/ 3 h 29"/>
                <a:gd name="T90" fmla="*/ 0 w 50"/>
                <a:gd name="T91" fmla="*/ 3 h 29"/>
                <a:gd name="T92" fmla="*/ 0 w 50"/>
                <a:gd name="T93" fmla="*/ 5 h 29"/>
                <a:gd name="T94" fmla="*/ 0 w 50"/>
                <a:gd name="T95" fmla="*/ 7 h 29"/>
                <a:gd name="T96" fmla="*/ 2 w 50"/>
                <a:gd name="T97" fmla="*/ 7 h 29"/>
                <a:gd name="T98" fmla="*/ 2 w 50"/>
                <a:gd name="T99" fmla="*/ 8 h 29"/>
                <a:gd name="T100" fmla="*/ 3 w 50"/>
                <a:gd name="T101" fmla="*/ 8 h 29"/>
                <a:gd name="T102" fmla="*/ 5 w 50"/>
                <a:gd name="T103" fmla="*/ 8 h 29"/>
                <a:gd name="T104" fmla="*/ 5 w 50"/>
                <a:gd name="T10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" h="29">
                  <a:moveTo>
                    <a:pt x="5" y="8"/>
                  </a:moveTo>
                  <a:lnTo>
                    <a:pt x="5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6" y="13"/>
                  </a:lnTo>
                  <a:lnTo>
                    <a:pt x="28" y="15"/>
                  </a:lnTo>
                  <a:lnTo>
                    <a:pt x="29" y="17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20"/>
                  </a:lnTo>
                  <a:lnTo>
                    <a:pt x="36" y="22"/>
                  </a:lnTo>
                  <a:lnTo>
                    <a:pt x="38" y="24"/>
                  </a:lnTo>
                  <a:lnTo>
                    <a:pt x="40" y="26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8" y="20"/>
                  </a:lnTo>
                  <a:lnTo>
                    <a:pt x="47" y="19"/>
                  </a:lnTo>
                  <a:lnTo>
                    <a:pt x="45" y="17"/>
                  </a:lnTo>
                  <a:lnTo>
                    <a:pt x="43" y="15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8" name="Freeform 328">
              <a:extLst>
                <a:ext uri="{FF2B5EF4-FFF2-40B4-BE49-F238E27FC236}">
                  <a16:creationId xmlns:a16="http://schemas.microsoft.com/office/drawing/2014/main" id="{667DFAE9-391B-F4DF-14B5-A2903E107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684"/>
              <a:ext cx="30" cy="40"/>
            </a:xfrm>
            <a:custGeom>
              <a:avLst/>
              <a:gdLst>
                <a:gd name="T0" fmla="*/ 45 w 59"/>
                <a:gd name="T1" fmla="*/ 4 h 80"/>
                <a:gd name="T2" fmla="*/ 27 w 59"/>
                <a:gd name="T3" fmla="*/ 14 h 80"/>
                <a:gd name="T4" fmla="*/ 15 w 59"/>
                <a:gd name="T5" fmla="*/ 28 h 80"/>
                <a:gd name="T6" fmla="*/ 5 w 59"/>
                <a:gd name="T7" fmla="*/ 45 h 80"/>
                <a:gd name="T8" fmla="*/ 0 w 59"/>
                <a:gd name="T9" fmla="*/ 64 h 80"/>
                <a:gd name="T10" fmla="*/ 0 w 59"/>
                <a:gd name="T11" fmla="*/ 73 h 80"/>
                <a:gd name="T12" fmla="*/ 0 w 59"/>
                <a:gd name="T13" fmla="*/ 75 h 80"/>
                <a:gd name="T14" fmla="*/ 0 w 59"/>
                <a:gd name="T15" fmla="*/ 76 h 80"/>
                <a:gd name="T16" fmla="*/ 0 w 59"/>
                <a:gd name="T17" fmla="*/ 78 h 80"/>
                <a:gd name="T18" fmla="*/ 2 w 59"/>
                <a:gd name="T19" fmla="*/ 78 h 80"/>
                <a:gd name="T20" fmla="*/ 2 w 59"/>
                <a:gd name="T21" fmla="*/ 80 h 80"/>
                <a:gd name="T22" fmla="*/ 3 w 59"/>
                <a:gd name="T23" fmla="*/ 80 h 80"/>
                <a:gd name="T24" fmla="*/ 5 w 59"/>
                <a:gd name="T25" fmla="*/ 80 h 80"/>
                <a:gd name="T26" fmla="*/ 5 w 59"/>
                <a:gd name="T27" fmla="*/ 78 h 80"/>
                <a:gd name="T28" fmla="*/ 7 w 59"/>
                <a:gd name="T29" fmla="*/ 78 h 80"/>
                <a:gd name="T30" fmla="*/ 8 w 59"/>
                <a:gd name="T31" fmla="*/ 76 h 80"/>
                <a:gd name="T32" fmla="*/ 8 w 59"/>
                <a:gd name="T33" fmla="*/ 76 h 80"/>
                <a:gd name="T34" fmla="*/ 10 w 59"/>
                <a:gd name="T35" fmla="*/ 59 h 80"/>
                <a:gd name="T36" fmla="*/ 17 w 59"/>
                <a:gd name="T37" fmla="*/ 42 h 80"/>
                <a:gd name="T38" fmla="*/ 27 w 59"/>
                <a:gd name="T39" fmla="*/ 28 h 80"/>
                <a:gd name="T40" fmla="*/ 40 w 59"/>
                <a:gd name="T41" fmla="*/ 16 h 80"/>
                <a:gd name="T42" fmla="*/ 57 w 59"/>
                <a:gd name="T43" fmla="*/ 9 h 80"/>
                <a:gd name="T44" fmla="*/ 57 w 59"/>
                <a:gd name="T45" fmla="*/ 9 h 80"/>
                <a:gd name="T46" fmla="*/ 59 w 59"/>
                <a:gd name="T47" fmla="*/ 7 h 80"/>
                <a:gd name="T48" fmla="*/ 59 w 59"/>
                <a:gd name="T49" fmla="*/ 7 h 80"/>
                <a:gd name="T50" fmla="*/ 59 w 59"/>
                <a:gd name="T51" fmla="*/ 6 h 80"/>
                <a:gd name="T52" fmla="*/ 59 w 59"/>
                <a:gd name="T53" fmla="*/ 4 h 80"/>
                <a:gd name="T54" fmla="*/ 59 w 59"/>
                <a:gd name="T55" fmla="*/ 4 h 80"/>
                <a:gd name="T56" fmla="*/ 59 w 59"/>
                <a:gd name="T57" fmla="*/ 2 h 80"/>
                <a:gd name="T58" fmla="*/ 57 w 59"/>
                <a:gd name="T59" fmla="*/ 0 h 80"/>
                <a:gd name="T60" fmla="*/ 57 w 59"/>
                <a:gd name="T61" fmla="*/ 0 h 80"/>
                <a:gd name="T62" fmla="*/ 55 w 59"/>
                <a:gd name="T63" fmla="*/ 0 h 80"/>
                <a:gd name="T64" fmla="*/ 53 w 59"/>
                <a:gd name="T65" fmla="*/ 0 h 80"/>
                <a:gd name="T66" fmla="*/ 53 w 59"/>
                <a:gd name="T6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80">
                  <a:moveTo>
                    <a:pt x="53" y="0"/>
                  </a:moveTo>
                  <a:lnTo>
                    <a:pt x="45" y="4"/>
                  </a:lnTo>
                  <a:lnTo>
                    <a:pt x="36" y="9"/>
                  </a:lnTo>
                  <a:lnTo>
                    <a:pt x="27" y="14"/>
                  </a:lnTo>
                  <a:lnTo>
                    <a:pt x="21" y="21"/>
                  </a:lnTo>
                  <a:lnTo>
                    <a:pt x="15" y="28"/>
                  </a:lnTo>
                  <a:lnTo>
                    <a:pt x="10" y="37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68"/>
                  </a:lnTo>
                  <a:lnTo>
                    <a:pt x="10" y="59"/>
                  </a:lnTo>
                  <a:lnTo>
                    <a:pt x="14" y="50"/>
                  </a:lnTo>
                  <a:lnTo>
                    <a:pt x="17" y="42"/>
                  </a:lnTo>
                  <a:lnTo>
                    <a:pt x="22" y="35"/>
                  </a:lnTo>
                  <a:lnTo>
                    <a:pt x="27" y="28"/>
                  </a:lnTo>
                  <a:lnTo>
                    <a:pt x="33" y="21"/>
                  </a:lnTo>
                  <a:lnTo>
                    <a:pt x="40" y="16"/>
                  </a:lnTo>
                  <a:lnTo>
                    <a:pt x="48" y="11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9" name="Freeform 329">
              <a:extLst>
                <a:ext uri="{FF2B5EF4-FFF2-40B4-BE49-F238E27FC236}">
                  <a16:creationId xmlns:a16="http://schemas.microsoft.com/office/drawing/2014/main" id="{7E0C2F5F-1FBB-CF35-7D73-AA2FECFD0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428"/>
              <a:ext cx="111" cy="51"/>
            </a:xfrm>
            <a:custGeom>
              <a:avLst/>
              <a:gdLst>
                <a:gd name="T0" fmla="*/ 204 w 221"/>
                <a:gd name="T1" fmla="*/ 64 h 102"/>
                <a:gd name="T2" fmla="*/ 191 w 221"/>
                <a:gd name="T3" fmla="*/ 66 h 102"/>
                <a:gd name="T4" fmla="*/ 179 w 221"/>
                <a:gd name="T5" fmla="*/ 66 h 102"/>
                <a:gd name="T6" fmla="*/ 167 w 221"/>
                <a:gd name="T7" fmla="*/ 66 h 102"/>
                <a:gd name="T8" fmla="*/ 160 w 221"/>
                <a:gd name="T9" fmla="*/ 64 h 102"/>
                <a:gd name="T10" fmla="*/ 160 w 221"/>
                <a:gd name="T11" fmla="*/ 64 h 102"/>
                <a:gd name="T12" fmla="*/ 136 w 221"/>
                <a:gd name="T13" fmla="*/ 66 h 102"/>
                <a:gd name="T14" fmla="*/ 117 w 221"/>
                <a:gd name="T15" fmla="*/ 73 h 102"/>
                <a:gd name="T16" fmla="*/ 102 w 221"/>
                <a:gd name="T17" fmla="*/ 81 h 102"/>
                <a:gd name="T18" fmla="*/ 84 w 221"/>
                <a:gd name="T19" fmla="*/ 90 h 102"/>
                <a:gd name="T20" fmla="*/ 62 w 221"/>
                <a:gd name="T21" fmla="*/ 99 h 102"/>
                <a:gd name="T22" fmla="*/ 50 w 221"/>
                <a:gd name="T23" fmla="*/ 100 h 102"/>
                <a:gd name="T24" fmla="*/ 26 w 221"/>
                <a:gd name="T25" fmla="*/ 102 h 102"/>
                <a:gd name="T26" fmla="*/ 8 w 221"/>
                <a:gd name="T27" fmla="*/ 99 h 102"/>
                <a:gd name="T28" fmla="*/ 0 w 221"/>
                <a:gd name="T29" fmla="*/ 88 h 102"/>
                <a:gd name="T30" fmla="*/ 1 w 221"/>
                <a:gd name="T31" fmla="*/ 69 h 102"/>
                <a:gd name="T32" fmla="*/ 7 w 221"/>
                <a:gd name="T33" fmla="*/ 57 h 102"/>
                <a:gd name="T34" fmla="*/ 24 w 221"/>
                <a:gd name="T35" fmla="*/ 38 h 102"/>
                <a:gd name="T36" fmla="*/ 50 w 221"/>
                <a:gd name="T37" fmla="*/ 23 h 102"/>
                <a:gd name="T38" fmla="*/ 81 w 221"/>
                <a:gd name="T39" fmla="*/ 11 h 102"/>
                <a:gd name="T40" fmla="*/ 112 w 221"/>
                <a:gd name="T41" fmla="*/ 4 h 102"/>
                <a:gd name="T42" fmla="*/ 141 w 221"/>
                <a:gd name="T43" fmla="*/ 0 h 102"/>
                <a:gd name="T44" fmla="*/ 150 w 221"/>
                <a:gd name="T45" fmla="*/ 2 h 102"/>
                <a:gd name="T46" fmla="*/ 172 w 221"/>
                <a:gd name="T47" fmla="*/ 2 h 102"/>
                <a:gd name="T48" fmla="*/ 193 w 221"/>
                <a:gd name="T49" fmla="*/ 7 h 102"/>
                <a:gd name="T50" fmla="*/ 210 w 221"/>
                <a:gd name="T51" fmla="*/ 17 h 102"/>
                <a:gd name="T52" fmla="*/ 221 w 221"/>
                <a:gd name="T53" fmla="*/ 35 h 102"/>
                <a:gd name="T54" fmla="*/ 221 w 221"/>
                <a:gd name="T55" fmla="*/ 45 h 102"/>
                <a:gd name="T56" fmla="*/ 221 w 221"/>
                <a:gd name="T57" fmla="*/ 50 h 102"/>
                <a:gd name="T58" fmla="*/ 217 w 221"/>
                <a:gd name="T59" fmla="*/ 54 h 102"/>
                <a:gd name="T60" fmla="*/ 216 w 221"/>
                <a:gd name="T61" fmla="*/ 57 h 102"/>
                <a:gd name="T62" fmla="*/ 212 w 221"/>
                <a:gd name="T63" fmla="*/ 59 h 102"/>
                <a:gd name="T64" fmla="*/ 207 w 221"/>
                <a:gd name="T65" fmla="*/ 6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1" h="102">
                  <a:moveTo>
                    <a:pt x="207" y="62"/>
                  </a:moveTo>
                  <a:lnTo>
                    <a:pt x="204" y="64"/>
                  </a:lnTo>
                  <a:lnTo>
                    <a:pt x="198" y="66"/>
                  </a:lnTo>
                  <a:lnTo>
                    <a:pt x="191" y="66"/>
                  </a:lnTo>
                  <a:lnTo>
                    <a:pt x="186" y="66"/>
                  </a:lnTo>
                  <a:lnTo>
                    <a:pt x="179" y="66"/>
                  </a:lnTo>
                  <a:lnTo>
                    <a:pt x="172" y="66"/>
                  </a:lnTo>
                  <a:lnTo>
                    <a:pt x="167" y="66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47" y="64"/>
                  </a:lnTo>
                  <a:lnTo>
                    <a:pt x="136" y="66"/>
                  </a:lnTo>
                  <a:lnTo>
                    <a:pt x="126" y="69"/>
                  </a:lnTo>
                  <a:lnTo>
                    <a:pt x="117" y="73"/>
                  </a:lnTo>
                  <a:lnTo>
                    <a:pt x="108" y="76"/>
                  </a:lnTo>
                  <a:lnTo>
                    <a:pt x="102" y="81"/>
                  </a:lnTo>
                  <a:lnTo>
                    <a:pt x="93" y="87"/>
                  </a:lnTo>
                  <a:lnTo>
                    <a:pt x="84" y="90"/>
                  </a:lnTo>
                  <a:lnTo>
                    <a:pt x="74" y="95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50" y="100"/>
                  </a:lnTo>
                  <a:lnTo>
                    <a:pt x="38" y="102"/>
                  </a:lnTo>
                  <a:lnTo>
                    <a:pt x="26" y="102"/>
                  </a:lnTo>
                  <a:lnTo>
                    <a:pt x="17" y="102"/>
                  </a:lnTo>
                  <a:lnTo>
                    <a:pt x="8" y="99"/>
                  </a:lnTo>
                  <a:lnTo>
                    <a:pt x="3" y="93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1" y="69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13" y="47"/>
                  </a:lnTo>
                  <a:lnTo>
                    <a:pt x="24" y="38"/>
                  </a:lnTo>
                  <a:lnTo>
                    <a:pt x="36" y="30"/>
                  </a:lnTo>
                  <a:lnTo>
                    <a:pt x="50" y="23"/>
                  </a:lnTo>
                  <a:lnTo>
                    <a:pt x="65" y="16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8" y="2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0" y="2"/>
                  </a:lnTo>
                  <a:lnTo>
                    <a:pt x="160" y="2"/>
                  </a:lnTo>
                  <a:lnTo>
                    <a:pt x="172" y="2"/>
                  </a:lnTo>
                  <a:lnTo>
                    <a:pt x="183" y="5"/>
                  </a:lnTo>
                  <a:lnTo>
                    <a:pt x="193" y="7"/>
                  </a:lnTo>
                  <a:lnTo>
                    <a:pt x="202" y="12"/>
                  </a:lnTo>
                  <a:lnTo>
                    <a:pt x="210" y="17"/>
                  </a:lnTo>
                  <a:lnTo>
                    <a:pt x="216" y="24"/>
                  </a:lnTo>
                  <a:lnTo>
                    <a:pt x="221" y="35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21" y="49"/>
                  </a:lnTo>
                  <a:lnTo>
                    <a:pt x="221" y="50"/>
                  </a:lnTo>
                  <a:lnTo>
                    <a:pt x="219" y="52"/>
                  </a:lnTo>
                  <a:lnTo>
                    <a:pt x="217" y="54"/>
                  </a:lnTo>
                  <a:lnTo>
                    <a:pt x="217" y="55"/>
                  </a:lnTo>
                  <a:lnTo>
                    <a:pt x="216" y="57"/>
                  </a:lnTo>
                  <a:lnTo>
                    <a:pt x="214" y="59"/>
                  </a:lnTo>
                  <a:lnTo>
                    <a:pt x="212" y="59"/>
                  </a:lnTo>
                  <a:lnTo>
                    <a:pt x="210" y="61"/>
                  </a:lnTo>
                  <a:lnTo>
                    <a:pt x="207" y="62"/>
                  </a:lnTo>
                  <a:lnTo>
                    <a:pt x="207" y="62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0" name="Freeform 330">
              <a:extLst>
                <a:ext uri="{FF2B5EF4-FFF2-40B4-BE49-F238E27FC236}">
                  <a16:creationId xmlns:a16="http://schemas.microsoft.com/office/drawing/2014/main" id="{CF7D1F40-4F7B-F8BE-76A3-5BB6E4E60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428"/>
              <a:ext cx="111" cy="51"/>
            </a:xfrm>
            <a:custGeom>
              <a:avLst/>
              <a:gdLst>
                <a:gd name="T0" fmla="*/ 204 w 221"/>
                <a:gd name="T1" fmla="*/ 64 h 102"/>
                <a:gd name="T2" fmla="*/ 191 w 221"/>
                <a:gd name="T3" fmla="*/ 66 h 102"/>
                <a:gd name="T4" fmla="*/ 179 w 221"/>
                <a:gd name="T5" fmla="*/ 66 h 102"/>
                <a:gd name="T6" fmla="*/ 167 w 221"/>
                <a:gd name="T7" fmla="*/ 66 h 102"/>
                <a:gd name="T8" fmla="*/ 160 w 221"/>
                <a:gd name="T9" fmla="*/ 64 h 102"/>
                <a:gd name="T10" fmla="*/ 160 w 221"/>
                <a:gd name="T11" fmla="*/ 64 h 102"/>
                <a:gd name="T12" fmla="*/ 136 w 221"/>
                <a:gd name="T13" fmla="*/ 66 h 102"/>
                <a:gd name="T14" fmla="*/ 117 w 221"/>
                <a:gd name="T15" fmla="*/ 73 h 102"/>
                <a:gd name="T16" fmla="*/ 102 w 221"/>
                <a:gd name="T17" fmla="*/ 81 h 102"/>
                <a:gd name="T18" fmla="*/ 84 w 221"/>
                <a:gd name="T19" fmla="*/ 90 h 102"/>
                <a:gd name="T20" fmla="*/ 62 w 221"/>
                <a:gd name="T21" fmla="*/ 99 h 102"/>
                <a:gd name="T22" fmla="*/ 50 w 221"/>
                <a:gd name="T23" fmla="*/ 100 h 102"/>
                <a:gd name="T24" fmla="*/ 26 w 221"/>
                <a:gd name="T25" fmla="*/ 102 h 102"/>
                <a:gd name="T26" fmla="*/ 8 w 221"/>
                <a:gd name="T27" fmla="*/ 99 h 102"/>
                <a:gd name="T28" fmla="*/ 0 w 221"/>
                <a:gd name="T29" fmla="*/ 88 h 102"/>
                <a:gd name="T30" fmla="*/ 1 w 221"/>
                <a:gd name="T31" fmla="*/ 69 h 102"/>
                <a:gd name="T32" fmla="*/ 7 w 221"/>
                <a:gd name="T33" fmla="*/ 57 h 102"/>
                <a:gd name="T34" fmla="*/ 24 w 221"/>
                <a:gd name="T35" fmla="*/ 38 h 102"/>
                <a:gd name="T36" fmla="*/ 50 w 221"/>
                <a:gd name="T37" fmla="*/ 23 h 102"/>
                <a:gd name="T38" fmla="*/ 81 w 221"/>
                <a:gd name="T39" fmla="*/ 11 h 102"/>
                <a:gd name="T40" fmla="*/ 112 w 221"/>
                <a:gd name="T41" fmla="*/ 4 h 102"/>
                <a:gd name="T42" fmla="*/ 141 w 221"/>
                <a:gd name="T43" fmla="*/ 0 h 102"/>
                <a:gd name="T44" fmla="*/ 150 w 221"/>
                <a:gd name="T45" fmla="*/ 2 h 102"/>
                <a:gd name="T46" fmla="*/ 172 w 221"/>
                <a:gd name="T47" fmla="*/ 2 h 102"/>
                <a:gd name="T48" fmla="*/ 193 w 221"/>
                <a:gd name="T49" fmla="*/ 7 h 102"/>
                <a:gd name="T50" fmla="*/ 210 w 221"/>
                <a:gd name="T51" fmla="*/ 17 h 102"/>
                <a:gd name="T52" fmla="*/ 221 w 221"/>
                <a:gd name="T53" fmla="*/ 35 h 102"/>
                <a:gd name="T54" fmla="*/ 221 w 221"/>
                <a:gd name="T55" fmla="*/ 45 h 102"/>
                <a:gd name="T56" fmla="*/ 221 w 221"/>
                <a:gd name="T57" fmla="*/ 50 h 102"/>
                <a:gd name="T58" fmla="*/ 217 w 221"/>
                <a:gd name="T59" fmla="*/ 54 h 102"/>
                <a:gd name="T60" fmla="*/ 216 w 221"/>
                <a:gd name="T61" fmla="*/ 57 h 102"/>
                <a:gd name="T62" fmla="*/ 212 w 221"/>
                <a:gd name="T63" fmla="*/ 59 h 102"/>
                <a:gd name="T64" fmla="*/ 207 w 221"/>
                <a:gd name="T65" fmla="*/ 6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1" h="102">
                  <a:moveTo>
                    <a:pt x="207" y="62"/>
                  </a:moveTo>
                  <a:lnTo>
                    <a:pt x="204" y="64"/>
                  </a:lnTo>
                  <a:lnTo>
                    <a:pt x="198" y="66"/>
                  </a:lnTo>
                  <a:lnTo>
                    <a:pt x="191" y="66"/>
                  </a:lnTo>
                  <a:lnTo>
                    <a:pt x="186" y="66"/>
                  </a:lnTo>
                  <a:lnTo>
                    <a:pt x="179" y="66"/>
                  </a:lnTo>
                  <a:lnTo>
                    <a:pt x="172" y="66"/>
                  </a:lnTo>
                  <a:lnTo>
                    <a:pt x="167" y="66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47" y="64"/>
                  </a:lnTo>
                  <a:lnTo>
                    <a:pt x="136" y="66"/>
                  </a:lnTo>
                  <a:lnTo>
                    <a:pt x="126" y="69"/>
                  </a:lnTo>
                  <a:lnTo>
                    <a:pt x="117" y="73"/>
                  </a:lnTo>
                  <a:lnTo>
                    <a:pt x="108" y="76"/>
                  </a:lnTo>
                  <a:lnTo>
                    <a:pt x="102" y="81"/>
                  </a:lnTo>
                  <a:lnTo>
                    <a:pt x="93" y="87"/>
                  </a:lnTo>
                  <a:lnTo>
                    <a:pt x="84" y="90"/>
                  </a:lnTo>
                  <a:lnTo>
                    <a:pt x="74" y="95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50" y="100"/>
                  </a:lnTo>
                  <a:lnTo>
                    <a:pt x="38" y="102"/>
                  </a:lnTo>
                  <a:lnTo>
                    <a:pt x="26" y="102"/>
                  </a:lnTo>
                  <a:lnTo>
                    <a:pt x="17" y="102"/>
                  </a:lnTo>
                  <a:lnTo>
                    <a:pt x="8" y="99"/>
                  </a:lnTo>
                  <a:lnTo>
                    <a:pt x="3" y="93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1" y="69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13" y="47"/>
                  </a:lnTo>
                  <a:lnTo>
                    <a:pt x="24" y="38"/>
                  </a:lnTo>
                  <a:lnTo>
                    <a:pt x="36" y="30"/>
                  </a:lnTo>
                  <a:lnTo>
                    <a:pt x="50" y="23"/>
                  </a:lnTo>
                  <a:lnTo>
                    <a:pt x="65" y="16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8" y="2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0" y="2"/>
                  </a:lnTo>
                  <a:lnTo>
                    <a:pt x="160" y="2"/>
                  </a:lnTo>
                  <a:lnTo>
                    <a:pt x="172" y="2"/>
                  </a:lnTo>
                  <a:lnTo>
                    <a:pt x="183" y="5"/>
                  </a:lnTo>
                  <a:lnTo>
                    <a:pt x="193" y="7"/>
                  </a:lnTo>
                  <a:lnTo>
                    <a:pt x="202" y="12"/>
                  </a:lnTo>
                  <a:lnTo>
                    <a:pt x="210" y="17"/>
                  </a:lnTo>
                  <a:lnTo>
                    <a:pt x="216" y="24"/>
                  </a:lnTo>
                  <a:lnTo>
                    <a:pt x="221" y="35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21" y="49"/>
                  </a:lnTo>
                  <a:lnTo>
                    <a:pt x="221" y="50"/>
                  </a:lnTo>
                  <a:lnTo>
                    <a:pt x="219" y="52"/>
                  </a:lnTo>
                  <a:lnTo>
                    <a:pt x="217" y="54"/>
                  </a:lnTo>
                  <a:lnTo>
                    <a:pt x="217" y="55"/>
                  </a:lnTo>
                  <a:lnTo>
                    <a:pt x="216" y="57"/>
                  </a:lnTo>
                  <a:lnTo>
                    <a:pt x="214" y="59"/>
                  </a:lnTo>
                  <a:lnTo>
                    <a:pt x="212" y="59"/>
                  </a:lnTo>
                  <a:lnTo>
                    <a:pt x="210" y="61"/>
                  </a:lnTo>
                  <a:lnTo>
                    <a:pt x="207" y="62"/>
                  </a:lnTo>
                  <a:lnTo>
                    <a:pt x="207" y="6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1" name="Freeform 331">
              <a:extLst>
                <a:ext uri="{FF2B5EF4-FFF2-40B4-BE49-F238E27FC236}">
                  <a16:creationId xmlns:a16="http://schemas.microsoft.com/office/drawing/2014/main" id="{253EA55E-78AC-A767-B9A7-DDFDA3C07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458"/>
              <a:ext cx="97" cy="41"/>
            </a:xfrm>
            <a:custGeom>
              <a:avLst/>
              <a:gdLst>
                <a:gd name="T0" fmla="*/ 46 w 193"/>
                <a:gd name="T1" fmla="*/ 8 h 83"/>
                <a:gd name="T2" fmla="*/ 53 w 193"/>
                <a:gd name="T3" fmla="*/ 7 h 83"/>
                <a:gd name="T4" fmla="*/ 65 w 193"/>
                <a:gd name="T5" fmla="*/ 5 h 83"/>
                <a:gd name="T6" fmla="*/ 79 w 193"/>
                <a:gd name="T7" fmla="*/ 3 h 83"/>
                <a:gd name="T8" fmla="*/ 96 w 193"/>
                <a:gd name="T9" fmla="*/ 1 h 83"/>
                <a:gd name="T10" fmla="*/ 115 w 193"/>
                <a:gd name="T11" fmla="*/ 0 h 83"/>
                <a:gd name="T12" fmla="*/ 133 w 193"/>
                <a:gd name="T13" fmla="*/ 0 h 83"/>
                <a:gd name="T14" fmla="*/ 152 w 193"/>
                <a:gd name="T15" fmla="*/ 1 h 83"/>
                <a:gd name="T16" fmla="*/ 167 w 193"/>
                <a:gd name="T17" fmla="*/ 5 h 83"/>
                <a:gd name="T18" fmla="*/ 179 w 193"/>
                <a:gd name="T19" fmla="*/ 10 h 83"/>
                <a:gd name="T20" fmla="*/ 190 w 193"/>
                <a:gd name="T21" fmla="*/ 19 h 83"/>
                <a:gd name="T22" fmla="*/ 190 w 193"/>
                <a:gd name="T23" fmla="*/ 19 h 83"/>
                <a:gd name="T24" fmla="*/ 193 w 193"/>
                <a:gd name="T25" fmla="*/ 29 h 83"/>
                <a:gd name="T26" fmla="*/ 193 w 193"/>
                <a:gd name="T27" fmla="*/ 38 h 83"/>
                <a:gd name="T28" fmla="*/ 190 w 193"/>
                <a:gd name="T29" fmla="*/ 45 h 83"/>
                <a:gd name="T30" fmla="*/ 183 w 193"/>
                <a:gd name="T31" fmla="*/ 50 h 83"/>
                <a:gd name="T32" fmla="*/ 174 w 193"/>
                <a:gd name="T33" fmla="*/ 55 h 83"/>
                <a:gd name="T34" fmla="*/ 164 w 193"/>
                <a:gd name="T35" fmla="*/ 58 h 83"/>
                <a:gd name="T36" fmla="*/ 150 w 193"/>
                <a:gd name="T37" fmla="*/ 62 h 83"/>
                <a:gd name="T38" fmla="*/ 134 w 193"/>
                <a:gd name="T39" fmla="*/ 62 h 83"/>
                <a:gd name="T40" fmla="*/ 117 w 193"/>
                <a:gd name="T41" fmla="*/ 64 h 83"/>
                <a:gd name="T42" fmla="*/ 100 w 193"/>
                <a:gd name="T43" fmla="*/ 62 h 83"/>
                <a:gd name="T44" fmla="*/ 100 w 193"/>
                <a:gd name="T45" fmla="*/ 62 h 83"/>
                <a:gd name="T46" fmla="*/ 88 w 193"/>
                <a:gd name="T47" fmla="*/ 62 h 83"/>
                <a:gd name="T48" fmla="*/ 77 w 193"/>
                <a:gd name="T49" fmla="*/ 64 h 83"/>
                <a:gd name="T50" fmla="*/ 70 w 193"/>
                <a:gd name="T51" fmla="*/ 65 h 83"/>
                <a:gd name="T52" fmla="*/ 64 w 193"/>
                <a:gd name="T53" fmla="*/ 67 h 83"/>
                <a:gd name="T54" fmla="*/ 58 w 193"/>
                <a:gd name="T55" fmla="*/ 71 h 83"/>
                <a:gd name="T56" fmla="*/ 53 w 193"/>
                <a:gd name="T57" fmla="*/ 74 h 83"/>
                <a:gd name="T58" fmla="*/ 48 w 193"/>
                <a:gd name="T59" fmla="*/ 77 h 83"/>
                <a:gd name="T60" fmla="*/ 43 w 193"/>
                <a:gd name="T61" fmla="*/ 79 h 83"/>
                <a:gd name="T62" fmla="*/ 36 w 193"/>
                <a:gd name="T63" fmla="*/ 81 h 83"/>
                <a:gd name="T64" fmla="*/ 27 w 193"/>
                <a:gd name="T65" fmla="*/ 83 h 83"/>
                <a:gd name="T66" fmla="*/ 27 w 193"/>
                <a:gd name="T67" fmla="*/ 83 h 83"/>
                <a:gd name="T68" fmla="*/ 19 w 193"/>
                <a:gd name="T69" fmla="*/ 81 h 83"/>
                <a:gd name="T70" fmla="*/ 12 w 193"/>
                <a:gd name="T71" fmla="*/ 79 h 83"/>
                <a:gd name="T72" fmla="*/ 6 w 193"/>
                <a:gd name="T73" fmla="*/ 74 h 83"/>
                <a:gd name="T74" fmla="*/ 3 w 193"/>
                <a:gd name="T75" fmla="*/ 71 h 83"/>
                <a:gd name="T76" fmla="*/ 0 w 193"/>
                <a:gd name="T77" fmla="*/ 64 h 83"/>
                <a:gd name="T78" fmla="*/ 0 w 193"/>
                <a:gd name="T79" fmla="*/ 58 h 83"/>
                <a:gd name="T80" fmla="*/ 0 w 193"/>
                <a:gd name="T81" fmla="*/ 52 h 83"/>
                <a:gd name="T82" fmla="*/ 3 w 193"/>
                <a:gd name="T83" fmla="*/ 45 h 83"/>
                <a:gd name="T84" fmla="*/ 6 w 193"/>
                <a:gd name="T85" fmla="*/ 36 h 83"/>
                <a:gd name="T86" fmla="*/ 12 w 193"/>
                <a:gd name="T87" fmla="*/ 29 h 83"/>
                <a:gd name="T88" fmla="*/ 12 w 193"/>
                <a:gd name="T89" fmla="*/ 29 h 83"/>
                <a:gd name="T90" fmla="*/ 12 w 193"/>
                <a:gd name="T91" fmla="*/ 29 h 83"/>
                <a:gd name="T92" fmla="*/ 13 w 193"/>
                <a:gd name="T93" fmla="*/ 27 h 83"/>
                <a:gd name="T94" fmla="*/ 15 w 193"/>
                <a:gd name="T95" fmla="*/ 26 h 83"/>
                <a:gd name="T96" fmla="*/ 19 w 193"/>
                <a:gd name="T97" fmla="*/ 22 h 83"/>
                <a:gd name="T98" fmla="*/ 22 w 193"/>
                <a:gd name="T99" fmla="*/ 20 h 83"/>
                <a:gd name="T100" fmla="*/ 27 w 193"/>
                <a:gd name="T101" fmla="*/ 17 h 83"/>
                <a:gd name="T102" fmla="*/ 32 w 193"/>
                <a:gd name="T103" fmla="*/ 13 h 83"/>
                <a:gd name="T104" fmla="*/ 36 w 193"/>
                <a:gd name="T105" fmla="*/ 12 h 83"/>
                <a:gd name="T106" fmla="*/ 41 w 193"/>
                <a:gd name="T107" fmla="*/ 10 h 83"/>
                <a:gd name="T108" fmla="*/ 46 w 193"/>
                <a:gd name="T109" fmla="*/ 8 h 83"/>
                <a:gd name="T110" fmla="*/ 46 w 193"/>
                <a:gd name="T111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" h="83">
                  <a:moveTo>
                    <a:pt x="46" y="8"/>
                  </a:moveTo>
                  <a:lnTo>
                    <a:pt x="53" y="7"/>
                  </a:lnTo>
                  <a:lnTo>
                    <a:pt x="65" y="5"/>
                  </a:lnTo>
                  <a:lnTo>
                    <a:pt x="79" y="3"/>
                  </a:lnTo>
                  <a:lnTo>
                    <a:pt x="96" y="1"/>
                  </a:lnTo>
                  <a:lnTo>
                    <a:pt x="115" y="0"/>
                  </a:lnTo>
                  <a:lnTo>
                    <a:pt x="133" y="0"/>
                  </a:lnTo>
                  <a:lnTo>
                    <a:pt x="152" y="1"/>
                  </a:lnTo>
                  <a:lnTo>
                    <a:pt x="167" y="5"/>
                  </a:lnTo>
                  <a:lnTo>
                    <a:pt x="179" y="10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3" y="38"/>
                  </a:lnTo>
                  <a:lnTo>
                    <a:pt x="190" y="45"/>
                  </a:lnTo>
                  <a:lnTo>
                    <a:pt x="183" y="50"/>
                  </a:lnTo>
                  <a:lnTo>
                    <a:pt x="174" y="55"/>
                  </a:lnTo>
                  <a:lnTo>
                    <a:pt x="164" y="58"/>
                  </a:lnTo>
                  <a:lnTo>
                    <a:pt x="150" y="62"/>
                  </a:lnTo>
                  <a:lnTo>
                    <a:pt x="134" y="62"/>
                  </a:lnTo>
                  <a:lnTo>
                    <a:pt x="117" y="64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88" y="62"/>
                  </a:lnTo>
                  <a:lnTo>
                    <a:pt x="77" y="64"/>
                  </a:lnTo>
                  <a:lnTo>
                    <a:pt x="70" y="65"/>
                  </a:lnTo>
                  <a:lnTo>
                    <a:pt x="64" y="67"/>
                  </a:lnTo>
                  <a:lnTo>
                    <a:pt x="58" y="71"/>
                  </a:lnTo>
                  <a:lnTo>
                    <a:pt x="53" y="74"/>
                  </a:lnTo>
                  <a:lnTo>
                    <a:pt x="48" y="77"/>
                  </a:lnTo>
                  <a:lnTo>
                    <a:pt x="43" y="79"/>
                  </a:lnTo>
                  <a:lnTo>
                    <a:pt x="36" y="81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19" y="81"/>
                  </a:lnTo>
                  <a:lnTo>
                    <a:pt x="12" y="79"/>
                  </a:lnTo>
                  <a:lnTo>
                    <a:pt x="6" y="74"/>
                  </a:lnTo>
                  <a:lnTo>
                    <a:pt x="3" y="71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3" y="45"/>
                  </a:lnTo>
                  <a:lnTo>
                    <a:pt x="6" y="3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5" y="26"/>
                  </a:lnTo>
                  <a:lnTo>
                    <a:pt x="19" y="22"/>
                  </a:lnTo>
                  <a:lnTo>
                    <a:pt x="22" y="20"/>
                  </a:lnTo>
                  <a:lnTo>
                    <a:pt x="27" y="17"/>
                  </a:lnTo>
                  <a:lnTo>
                    <a:pt x="32" y="13"/>
                  </a:lnTo>
                  <a:lnTo>
                    <a:pt x="36" y="12"/>
                  </a:lnTo>
                  <a:lnTo>
                    <a:pt x="41" y="10"/>
                  </a:lnTo>
                  <a:lnTo>
                    <a:pt x="46" y="8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4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2" name="Freeform 332">
              <a:extLst>
                <a:ext uri="{FF2B5EF4-FFF2-40B4-BE49-F238E27FC236}">
                  <a16:creationId xmlns:a16="http://schemas.microsoft.com/office/drawing/2014/main" id="{3F03A849-1F34-6EBD-D09E-7F9AB1015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458"/>
              <a:ext cx="97" cy="41"/>
            </a:xfrm>
            <a:custGeom>
              <a:avLst/>
              <a:gdLst>
                <a:gd name="T0" fmla="*/ 46 w 193"/>
                <a:gd name="T1" fmla="*/ 8 h 83"/>
                <a:gd name="T2" fmla="*/ 53 w 193"/>
                <a:gd name="T3" fmla="*/ 7 h 83"/>
                <a:gd name="T4" fmla="*/ 65 w 193"/>
                <a:gd name="T5" fmla="*/ 5 h 83"/>
                <a:gd name="T6" fmla="*/ 79 w 193"/>
                <a:gd name="T7" fmla="*/ 3 h 83"/>
                <a:gd name="T8" fmla="*/ 96 w 193"/>
                <a:gd name="T9" fmla="*/ 1 h 83"/>
                <a:gd name="T10" fmla="*/ 115 w 193"/>
                <a:gd name="T11" fmla="*/ 0 h 83"/>
                <a:gd name="T12" fmla="*/ 133 w 193"/>
                <a:gd name="T13" fmla="*/ 0 h 83"/>
                <a:gd name="T14" fmla="*/ 152 w 193"/>
                <a:gd name="T15" fmla="*/ 1 h 83"/>
                <a:gd name="T16" fmla="*/ 167 w 193"/>
                <a:gd name="T17" fmla="*/ 5 h 83"/>
                <a:gd name="T18" fmla="*/ 179 w 193"/>
                <a:gd name="T19" fmla="*/ 10 h 83"/>
                <a:gd name="T20" fmla="*/ 190 w 193"/>
                <a:gd name="T21" fmla="*/ 19 h 83"/>
                <a:gd name="T22" fmla="*/ 190 w 193"/>
                <a:gd name="T23" fmla="*/ 19 h 83"/>
                <a:gd name="T24" fmla="*/ 193 w 193"/>
                <a:gd name="T25" fmla="*/ 29 h 83"/>
                <a:gd name="T26" fmla="*/ 193 w 193"/>
                <a:gd name="T27" fmla="*/ 38 h 83"/>
                <a:gd name="T28" fmla="*/ 190 w 193"/>
                <a:gd name="T29" fmla="*/ 45 h 83"/>
                <a:gd name="T30" fmla="*/ 183 w 193"/>
                <a:gd name="T31" fmla="*/ 50 h 83"/>
                <a:gd name="T32" fmla="*/ 174 w 193"/>
                <a:gd name="T33" fmla="*/ 55 h 83"/>
                <a:gd name="T34" fmla="*/ 164 w 193"/>
                <a:gd name="T35" fmla="*/ 58 h 83"/>
                <a:gd name="T36" fmla="*/ 150 w 193"/>
                <a:gd name="T37" fmla="*/ 62 h 83"/>
                <a:gd name="T38" fmla="*/ 134 w 193"/>
                <a:gd name="T39" fmla="*/ 62 h 83"/>
                <a:gd name="T40" fmla="*/ 117 w 193"/>
                <a:gd name="T41" fmla="*/ 64 h 83"/>
                <a:gd name="T42" fmla="*/ 100 w 193"/>
                <a:gd name="T43" fmla="*/ 62 h 83"/>
                <a:gd name="T44" fmla="*/ 100 w 193"/>
                <a:gd name="T45" fmla="*/ 62 h 83"/>
                <a:gd name="T46" fmla="*/ 88 w 193"/>
                <a:gd name="T47" fmla="*/ 62 h 83"/>
                <a:gd name="T48" fmla="*/ 77 w 193"/>
                <a:gd name="T49" fmla="*/ 64 h 83"/>
                <a:gd name="T50" fmla="*/ 70 w 193"/>
                <a:gd name="T51" fmla="*/ 65 h 83"/>
                <a:gd name="T52" fmla="*/ 64 w 193"/>
                <a:gd name="T53" fmla="*/ 67 h 83"/>
                <a:gd name="T54" fmla="*/ 58 w 193"/>
                <a:gd name="T55" fmla="*/ 71 h 83"/>
                <a:gd name="T56" fmla="*/ 53 w 193"/>
                <a:gd name="T57" fmla="*/ 74 h 83"/>
                <a:gd name="T58" fmla="*/ 48 w 193"/>
                <a:gd name="T59" fmla="*/ 77 h 83"/>
                <a:gd name="T60" fmla="*/ 43 w 193"/>
                <a:gd name="T61" fmla="*/ 79 h 83"/>
                <a:gd name="T62" fmla="*/ 36 w 193"/>
                <a:gd name="T63" fmla="*/ 81 h 83"/>
                <a:gd name="T64" fmla="*/ 27 w 193"/>
                <a:gd name="T65" fmla="*/ 83 h 83"/>
                <a:gd name="T66" fmla="*/ 27 w 193"/>
                <a:gd name="T67" fmla="*/ 83 h 83"/>
                <a:gd name="T68" fmla="*/ 19 w 193"/>
                <a:gd name="T69" fmla="*/ 81 h 83"/>
                <a:gd name="T70" fmla="*/ 12 w 193"/>
                <a:gd name="T71" fmla="*/ 79 h 83"/>
                <a:gd name="T72" fmla="*/ 6 w 193"/>
                <a:gd name="T73" fmla="*/ 74 h 83"/>
                <a:gd name="T74" fmla="*/ 3 w 193"/>
                <a:gd name="T75" fmla="*/ 71 h 83"/>
                <a:gd name="T76" fmla="*/ 0 w 193"/>
                <a:gd name="T77" fmla="*/ 64 h 83"/>
                <a:gd name="T78" fmla="*/ 0 w 193"/>
                <a:gd name="T79" fmla="*/ 58 h 83"/>
                <a:gd name="T80" fmla="*/ 0 w 193"/>
                <a:gd name="T81" fmla="*/ 52 h 83"/>
                <a:gd name="T82" fmla="*/ 3 w 193"/>
                <a:gd name="T83" fmla="*/ 45 h 83"/>
                <a:gd name="T84" fmla="*/ 6 w 193"/>
                <a:gd name="T85" fmla="*/ 36 h 83"/>
                <a:gd name="T86" fmla="*/ 12 w 193"/>
                <a:gd name="T87" fmla="*/ 29 h 83"/>
                <a:gd name="T88" fmla="*/ 12 w 193"/>
                <a:gd name="T89" fmla="*/ 29 h 83"/>
                <a:gd name="T90" fmla="*/ 12 w 193"/>
                <a:gd name="T91" fmla="*/ 29 h 83"/>
                <a:gd name="T92" fmla="*/ 13 w 193"/>
                <a:gd name="T93" fmla="*/ 27 h 83"/>
                <a:gd name="T94" fmla="*/ 15 w 193"/>
                <a:gd name="T95" fmla="*/ 26 h 83"/>
                <a:gd name="T96" fmla="*/ 19 w 193"/>
                <a:gd name="T97" fmla="*/ 22 h 83"/>
                <a:gd name="T98" fmla="*/ 22 w 193"/>
                <a:gd name="T99" fmla="*/ 20 h 83"/>
                <a:gd name="T100" fmla="*/ 27 w 193"/>
                <a:gd name="T101" fmla="*/ 17 h 83"/>
                <a:gd name="T102" fmla="*/ 32 w 193"/>
                <a:gd name="T103" fmla="*/ 13 h 83"/>
                <a:gd name="T104" fmla="*/ 36 w 193"/>
                <a:gd name="T105" fmla="*/ 12 h 83"/>
                <a:gd name="T106" fmla="*/ 41 w 193"/>
                <a:gd name="T107" fmla="*/ 10 h 83"/>
                <a:gd name="T108" fmla="*/ 46 w 193"/>
                <a:gd name="T109" fmla="*/ 8 h 83"/>
                <a:gd name="T110" fmla="*/ 46 w 193"/>
                <a:gd name="T111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" h="83">
                  <a:moveTo>
                    <a:pt x="46" y="8"/>
                  </a:moveTo>
                  <a:lnTo>
                    <a:pt x="53" y="7"/>
                  </a:lnTo>
                  <a:lnTo>
                    <a:pt x="65" y="5"/>
                  </a:lnTo>
                  <a:lnTo>
                    <a:pt x="79" y="3"/>
                  </a:lnTo>
                  <a:lnTo>
                    <a:pt x="96" y="1"/>
                  </a:lnTo>
                  <a:lnTo>
                    <a:pt x="115" y="0"/>
                  </a:lnTo>
                  <a:lnTo>
                    <a:pt x="133" y="0"/>
                  </a:lnTo>
                  <a:lnTo>
                    <a:pt x="152" y="1"/>
                  </a:lnTo>
                  <a:lnTo>
                    <a:pt x="167" y="5"/>
                  </a:lnTo>
                  <a:lnTo>
                    <a:pt x="179" y="10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3" y="38"/>
                  </a:lnTo>
                  <a:lnTo>
                    <a:pt x="190" y="45"/>
                  </a:lnTo>
                  <a:lnTo>
                    <a:pt x="183" y="50"/>
                  </a:lnTo>
                  <a:lnTo>
                    <a:pt x="174" y="55"/>
                  </a:lnTo>
                  <a:lnTo>
                    <a:pt x="164" y="58"/>
                  </a:lnTo>
                  <a:lnTo>
                    <a:pt x="150" y="62"/>
                  </a:lnTo>
                  <a:lnTo>
                    <a:pt x="134" y="62"/>
                  </a:lnTo>
                  <a:lnTo>
                    <a:pt x="117" y="64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88" y="62"/>
                  </a:lnTo>
                  <a:lnTo>
                    <a:pt x="77" y="64"/>
                  </a:lnTo>
                  <a:lnTo>
                    <a:pt x="70" y="65"/>
                  </a:lnTo>
                  <a:lnTo>
                    <a:pt x="64" y="67"/>
                  </a:lnTo>
                  <a:lnTo>
                    <a:pt x="58" y="71"/>
                  </a:lnTo>
                  <a:lnTo>
                    <a:pt x="53" y="74"/>
                  </a:lnTo>
                  <a:lnTo>
                    <a:pt x="48" y="77"/>
                  </a:lnTo>
                  <a:lnTo>
                    <a:pt x="43" y="79"/>
                  </a:lnTo>
                  <a:lnTo>
                    <a:pt x="36" y="81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19" y="81"/>
                  </a:lnTo>
                  <a:lnTo>
                    <a:pt x="12" y="79"/>
                  </a:lnTo>
                  <a:lnTo>
                    <a:pt x="6" y="74"/>
                  </a:lnTo>
                  <a:lnTo>
                    <a:pt x="3" y="71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3" y="45"/>
                  </a:lnTo>
                  <a:lnTo>
                    <a:pt x="6" y="3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5" y="26"/>
                  </a:lnTo>
                  <a:lnTo>
                    <a:pt x="19" y="22"/>
                  </a:lnTo>
                  <a:lnTo>
                    <a:pt x="22" y="20"/>
                  </a:lnTo>
                  <a:lnTo>
                    <a:pt x="27" y="17"/>
                  </a:lnTo>
                  <a:lnTo>
                    <a:pt x="32" y="13"/>
                  </a:lnTo>
                  <a:lnTo>
                    <a:pt x="36" y="12"/>
                  </a:lnTo>
                  <a:lnTo>
                    <a:pt x="41" y="10"/>
                  </a:lnTo>
                  <a:lnTo>
                    <a:pt x="46" y="8"/>
                  </a:lnTo>
                  <a:lnTo>
                    <a:pt x="46" y="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3" name="Freeform 333">
              <a:extLst>
                <a:ext uri="{FF2B5EF4-FFF2-40B4-BE49-F238E27FC236}">
                  <a16:creationId xmlns:a16="http://schemas.microsoft.com/office/drawing/2014/main" id="{CD2F1173-0A3F-1994-6B60-C49172A95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466"/>
              <a:ext cx="73" cy="18"/>
            </a:xfrm>
            <a:custGeom>
              <a:avLst/>
              <a:gdLst>
                <a:gd name="T0" fmla="*/ 131 w 147"/>
                <a:gd name="T1" fmla="*/ 7 h 35"/>
                <a:gd name="T2" fmla="*/ 110 w 147"/>
                <a:gd name="T3" fmla="*/ 2 h 35"/>
                <a:gd name="T4" fmla="*/ 91 w 147"/>
                <a:gd name="T5" fmla="*/ 0 h 35"/>
                <a:gd name="T6" fmla="*/ 74 w 147"/>
                <a:gd name="T7" fmla="*/ 2 h 35"/>
                <a:gd name="T8" fmla="*/ 57 w 147"/>
                <a:gd name="T9" fmla="*/ 3 h 35"/>
                <a:gd name="T10" fmla="*/ 43 w 147"/>
                <a:gd name="T11" fmla="*/ 9 h 35"/>
                <a:gd name="T12" fmla="*/ 31 w 147"/>
                <a:gd name="T13" fmla="*/ 12 h 35"/>
                <a:gd name="T14" fmla="*/ 20 w 147"/>
                <a:gd name="T15" fmla="*/ 17 h 35"/>
                <a:gd name="T16" fmla="*/ 14 w 147"/>
                <a:gd name="T17" fmla="*/ 21 h 35"/>
                <a:gd name="T18" fmla="*/ 10 w 147"/>
                <a:gd name="T19" fmla="*/ 22 h 35"/>
                <a:gd name="T20" fmla="*/ 8 w 147"/>
                <a:gd name="T21" fmla="*/ 24 h 35"/>
                <a:gd name="T22" fmla="*/ 8 w 147"/>
                <a:gd name="T23" fmla="*/ 24 h 35"/>
                <a:gd name="T24" fmla="*/ 7 w 147"/>
                <a:gd name="T25" fmla="*/ 24 h 35"/>
                <a:gd name="T26" fmla="*/ 7 w 147"/>
                <a:gd name="T27" fmla="*/ 26 h 35"/>
                <a:gd name="T28" fmla="*/ 5 w 147"/>
                <a:gd name="T29" fmla="*/ 26 h 35"/>
                <a:gd name="T30" fmla="*/ 3 w 147"/>
                <a:gd name="T31" fmla="*/ 28 h 35"/>
                <a:gd name="T32" fmla="*/ 1 w 147"/>
                <a:gd name="T33" fmla="*/ 29 h 35"/>
                <a:gd name="T34" fmla="*/ 0 w 147"/>
                <a:gd name="T35" fmla="*/ 31 h 35"/>
                <a:gd name="T36" fmla="*/ 0 w 147"/>
                <a:gd name="T37" fmla="*/ 33 h 35"/>
                <a:gd name="T38" fmla="*/ 1 w 147"/>
                <a:gd name="T39" fmla="*/ 35 h 35"/>
                <a:gd name="T40" fmla="*/ 3 w 147"/>
                <a:gd name="T41" fmla="*/ 35 h 35"/>
                <a:gd name="T42" fmla="*/ 8 w 147"/>
                <a:gd name="T43" fmla="*/ 35 h 35"/>
                <a:gd name="T44" fmla="*/ 8 w 147"/>
                <a:gd name="T45" fmla="*/ 35 h 35"/>
                <a:gd name="T46" fmla="*/ 10 w 147"/>
                <a:gd name="T47" fmla="*/ 35 h 35"/>
                <a:gd name="T48" fmla="*/ 14 w 147"/>
                <a:gd name="T49" fmla="*/ 31 h 35"/>
                <a:gd name="T50" fmla="*/ 19 w 147"/>
                <a:gd name="T51" fmla="*/ 28 h 35"/>
                <a:gd name="T52" fmla="*/ 27 w 147"/>
                <a:gd name="T53" fmla="*/ 24 h 35"/>
                <a:gd name="T54" fmla="*/ 38 w 147"/>
                <a:gd name="T55" fmla="*/ 19 h 35"/>
                <a:gd name="T56" fmla="*/ 50 w 147"/>
                <a:gd name="T57" fmla="*/ 15 h 35"/>
                <a:gd name="T58" fmla="*/ 65 w 147"/>
                <a:gd name="T59" fmla="*/ 14 h 35"/>
                <a:gd name="T60" fmla="*/ 83 w 147"/>
                <a:gd name="T61" fmla="*/ 12 h 35"/>
                <a:gd name="T62" fmla="*/ 103 w 147"/>
                <a:gd name="T63" fmla="*/ 14 h 35"/>
                <a:gd name="T64" fmla="*/ 128 w 147"/>
                <a:gd name="T65" fmla="*/ 19 h 35"/>
                <a:gd name="T66" fmla="*/ 128 w 147"/>
                <a:gd name="T67" fmla="*/ 19 h 35"/>
                <a:gd name="T68" fmla="*/ 131 w 147"/>
                <a:gd name="T69" fmla="*/ 19 h 35"/>
                <a:gd name="T70" fmla="*/ 136 w 147"/>
                <a:gd name="T71" fmla="*/ 19 h 35"/>
                <a:gd name="T72" fmla="*/ 140 w 147"/>
                <a:gd name="T73" fmla="*/ 19 h 35"/>
                <a:gd name="T74" fmla="*/ 143 w 147"/>
                <a:gd name="T75" fmla="*/ 19 h 35"/>
                <a:gd name="T76" fmla="*/ 145 w 147"/>
                <a:gd name="T77" fmla="*/ 17 h 35"/>
                <a:gd name="T78" fmla="*/ 147 w 147"/>
                <a:gd name="T79" fmla="*/ 15 h 35"/>
                <a:gd name="T80" fmla="*/ 147 w 147"/>
                <a:gd name="T81" fmla="*/ 14 h 35"/>
                <a:gd name="T82" fmla="*/ 143 w 147"/>
                <a:gd name="T83" fmla="*/ 12 h 35"/>
                <a:gd name="T84" fmla="*/ 140 w 147"/>
                <a:gd name="T85" fmla="*/ 9 h 35"/>
                <a:gd name="T86" fmla="*/ 131 w 147"/>
                <a:gd name="T87" fmla="*/ 7 h 35"/>
                <a:gd name="T88" fmla="*/ 131 w 147"/>
                <a:gd name="T89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7" h="35">
                  <a:moveTo>
                    <a:pt x="131" y="7"/>
                  </a:moveTo>
                  <a:lnTo>
                    <a:pt x="110" y="2"/>
                  </a:lnTo>
                  <a:lnTo>
                    <a:pt x="91" y="0"/>
                  </a:lnTo>
                  <a:lnTo>
                    <a:pt x="74" y="2"/>
                  </a:lnTo>
                  <a:lnTo>
                    <a:pt x="57" y="3"/>
                  </a:lnTo>
                  <a:lnTo>
                    <a:pt x="43" y="9"/>
                  </a:lnTo>
                  <a:lnTo>
                    <a:pt x="31" y="12"/>
                  </a:lnTo>
                  <a:lnTo>
                    <a:pt x="20" y="17"/>
                  </a:lnTo>
                  <a:lnTo>
                    <a:pt x="14" y="21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3" y="28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4" y="31"/>
                  </a:lnTo>
                  <a:lnTo>
                    <a:pt x="19" y="28"/>
                  </a:lnTo>
                  <a:lnTo>
                    <a:pt x="27" y="24"/>
                  </a:lnTo>
                  <a:lnTo>
                    <a:pt x="38" y="19"/>
                  </a:lnTo>
                  <a:lnTo>
                    <a:pt x="50" y="15"/>
                  </a:lnTo>
                  <a:lnTo>
                    <a:pt x="65" y="14"/>
                  </a:lnTo>
                  <a:lnTo>
                    <a:pt x="83" y="12"/>
                  </a:lnTo>
                  <a:lnTo>
                    <a:pt x="103" y="14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31" y="19"/>
                  </a:lnTo>
                  <a:lnTo>
                    <a:pt x="136" y="19"/>
                  </a:lnTo>
                  <a:lnTo>
                    <a:pt x="140" y="19"/>
                  </a:lnTo>
                  <a:lnTo>
                    <a:pt x="143" y="19"/>
                  </a:lnTo>
                  <a:lnTo>
                    <a:pt x="145" y="17"/>
                  </a:lnTo>
                  <a:lnTo>
                    <a:pt x="147" y="15"/>
                  </a:lnTo>
                  <a:lnTo>
                    <a:pt x="147" y="14"/>
                  </a:lnTo>
                  <a:lnTo>
                    <a:pt x="143" y="12"/>
                  </a:lnTo>
                  <a:lnTo>
                    <a:pt x="140" y="9"/>
                  </a:lnTo>
                  <a:lnTo>
                    <a:pt x="131" y="7"/>
                  </a:lnTo>
                  <a:lnTo>
                    <a:pt x="13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4" name="Freeform 334">
              <a:extLst>
                <a:ext uri="{FF2B5EF4-FFF2-40B4-BE49-F238E27FC236}">
                  <a16:creationId xmlns:a16="http://schemas.microsoft.com/office/drawing/2014/main" id="{86B938F8-7805-3DDB-B3D1-57B9ED869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466"/>
              <a:ext cx="73" cy="18"/>
            </a:xfrm>
            <a:custGeom>
              <a:avLst/>
              <a:gdLst>
                <a:gd name="T0" fmla="*/ 131 w 147"/>
                <a:gd name="T1" fmla="*/ 7 h 35"/>
                <a:gd name="T2" fmla="*/ 110 w 147"/>
                <a:gd name="T3" fmla="*/ 2 h 35"/>
                <a:gd name="T4" fmla="*/ 91 w 147"/>
                <a:gd name="T5" fmla="*/ 0 h 35"/>
                <a:gd name="T6" fmla="*/ 74 w 147"/>
                <a:gd name="T7" fmla="*/ 2 h 35"/>
                <a:gd name="T8" fmla="*/ 57 w 147"/>
                <a:gd name="T9" fmla="*/ 3 h 35"/>
                <a:gd name="T10" fmla="*/ 43 w 147"/>
                <a:gd name="T11" fmla="*/ 9 h 35"/>
                <a:gd name="T12" fmla="*/ 31 w 147"/>
                <a:gd name="T13" fmla="*/ 12 h 35"/>
                <a:gd name="T14" fmla="*/ 20 w 147"/>
                <a:gd name="T15" fmla="*/ 17 h 35"/>
                <a:gd name="T16" fmla="*/ 14 w 147"/>
                <a:gd name="T17" fmla="*/ 21 h 35"/>
                <a:gd name="T18" fmla="*/ 10 w 147"/>
                <a:gd name="T19" fmla="*/ 22 h 35"/>
                <a:gd name="T20" fmla="*/ 8 w 147"/>
                <a:gd name="T21" fmla="*/ 24 h 35"/>
                <a:gd name="T22" fmla="*/ 8 w 147"/>
                <a:gd name="T23" fmla="*/ 24 h 35"/>
                <a:gd name="T24" fmla="*/ 7 w 147"/>
                <a:gd name="T25" fmla="*/ 24 h 35"/>
                <a:gd name="T26" fmla="*/ 7 w 147"/>
                <a:gd name="T27" fmla="*/ 26 h 35"/>
                <a:gd name="T28" fmla="*/ 5 w 147"/>
                <a:gd name="T29" fmla="*/ 26 h 35"/>
                <a:gd name="T30" fmla="*/ 3 w 147"/>
                <a:gd name="T31" fmla="*/ 28 h 35"/>
                <a:gd name="T32" fmla="*/ 1 w 147"/>
                <a:gd name="T33" fmla="*/ 29 h 35"/>
                <a:gd name="T34" fmla="*/ 0 w 147"/>
                <a:gd name="T35" fmla="*/ 31 h 35"/>
                <a:gd name="T36" fmla="*/ 0 w 147"/>
                <a:gd name="T37" fmla="*/ 33 h 35"/>
                <a:gd name="T38" fmla="*/ 1 w 147"/>
                <a:gd name="T39" fmla="*/ 35 h 35"/>
                <a:gd name="T40" fmla="*/ 3 w 147"/>
                <a:gd name="T41" fmla="*/ 35 h 35"/>
                <a:gd name="T42" fmla="*/ 8 w 147"/>
                <a:gd name="T43" fmla="*/ 35 h 35"/>
                <a:gd name="T44" fmla="*/ 8 w 147"/>
                <a:gd name="T45" fmla="*/ 35 h 35"/>
                <a:gd name="T46" fmla="*/ 10 w 147"/>
                <a:gd name="T47" fmla="*/ 35 h 35"/>
                <a:gd name="T48" fmla="*/ 14 w 147"/>
                <a:gd name="T49" fmla="*/ 31 h 35"/>
                <a:gd name="T50" fmla="*/ 19 w 147"/>
                <a:gd name="T51" fmla="*/ 28 h 35"/>
                <a:gd name="T52" fmla="*/ 27 w 147"/>
                <a:gd name="T53" fmla="*/ 24 h 35"/>
                <a:gd name="T54" fmla="*/ 38 w 147"/>
                <a:gd name="T55" fmla="*/ 19 h 35"/>
                <a:gd name="T56" fmla="*/ 50 w 147"/>
                <a:gd name="T57" fmla="*/ 15 h 35"/>
                <a:gd name="T58" fmla="*/ 65 w 147"/>
                <a:gd name="T59" fmla="*/ 14 h 35"/>
                <a:gd name="T60" fmla="*/ 83 w 147"/>
                <a:gd name="T61" fmla="*/ 12 h 35"/>
                <a:gd name="T62" fmla="*/ 103 w 147"/>
                <a:gd name="T63" fmla="*/ 14 h 35"/>
                <a:gd name="T64" fmla="*/ 128 w 147"/>
                <a:gd name="T65" fmla="*/ 19 h 35"/>
                <a:gd name="T66" fmla="*/ 128 w 147"/>
                <a:gd name="T67" fmla="*/ 19 h 35"/>
                <a:gd name="T68" fmla="*/ 131 w 147"/>
                <a:gd name="T69" fmla="*/ 19 h 35"/>
                <a:gd name="T70" fmla="*/ 136 w 147"/>
                <a:gd name="T71" fmla="*/ 19 h 35"/>
                <a:gd name="T72" fmla="*/ 140 w 147"/>
                <a:gd name="T73" fmla="*/ 19 h 35"/>
                <a:gd name="T74" fmla="*/ 143 w 147"/>
                <a:gd name="T75" fmla="*/ 19 h 35"/>
                <a:gd name="T76" fmla="*/ 145 w 147"/>
                <a:gd name="T77" fmla="*/ 17 h 35"/>
                <a:gd name="T78" fmla="*/ 147 w 147"/>
                <a:gd name="T79" fmla="*/ 15 h 35"/>
                <a:gd name="T80" fmla="*/ 147 w 147"/>
                <a:gd name="T81" fmla="*/ 14 h 35"/>
                <a:gd name="T82" fmla="*/ 143 w 147"/>
                <a:gd name="T83" fmla="*/ 12 h 35"/>
                <a:gd name="T84" fmla="*/ 140 w 147"/>
                <a:gd name="T85" fmla="*/ 9 h 35"/>
                <a:gd name="T86" fmla="*/ 131 w 147"/>
                <a:gd name="T87" fmla="*/ 7 h 35"/>
                <a:gd name="T88" fmla="*/ 131 w 147"/>
                <a:gd name="T89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7" h="35">
                  <a:moveTo>
                    <a:pt x="131" y="7"/>
                  </a:moveTo>
                  <a:lnTo>
                    <a:pt x="110" y="2"/>
                  </a:lnTo>
                  <a:lnTo>
                    <a:pt x="91" y="0"/>
                  </a:lnTo>
                  <a:lnTo>
                    <a:pt x="74" y="2"/>
                  </a:lnTo>
                  <a:lnTo>
                    <a:pt x="57" y="3"/>
                  </a:lnTo>
                  <a:lnTo>
                    <a:pt x="43" y="9"/>
                  </a:lnTo>
                  <a:lnTo>
                    <a:pt x="31" y="12"/>
                  </a:lnTo>
                  <a:lnTo>
                    <a:pt x="20" y="17"/>
                  </a:lnTo>
                  <a:lnTo>
                    <a:pt x="14" y="21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3" y="28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4" y="31"/>
                  </a:lnTo>
                  <a:lnTo>
                    <a:pt x="19" y="28"/>
                  </a:lnTo>
                  <a:lnTo>
                    <a:pt x="27" y="24"/>
                  </a:lnTo>
                  <a:lnTo>
                    <a:pt x="38" y="19"/>
                  </a:lnTo>
                  <a:lnTo>
                    <a:pt x="50" y="15"/>
                  </a:lnTo>
                  <a:lnTo>
                    <a:pt x="65" y="14"/>
                  </a:lnTo>
                  <a:lnTo>
                    <a:pt x="83" y="12"/>
                  </a:lnTo>
                  <a:lnTo>
                    <a:pt x="103" y="14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31" y="19"/>
                  </a:lnTo>
                  <a:lnTo>
                    <a:pt x="136" y="19"/>
                  </a:lnTo>
                  <a:lnTo>
                    <a:pt x="140" y="19"/>
                  </a:lnTo>
                  <a:lnTo>
                    <a:pt x="143" y="19"/>
                  </a:lnTo>
                  <a:lnTo>
                    <a:pt x="145" y="17"/>
                  </a:lnTo>
                  <a:lnTo>
                    <a:pt x="147" y="15"/>
                  </a:lnTo>
                  <a:lnTo>
                    <a:pt x="147" y="14"/>
                  </a:lnTo>
                  <a:lnTo>
                    <a:pt x="143" y="12"/>
                  </a:lnTo>
                  <a:lnTo>
                    <a:pt x="140" y="9"/>
                  </a:lnTo>
                  <a:lnTo>
                    <a:pt x="131" y="7"/>
                  </a:lnTo>
                  <a:lnTo>
                    <a:pt x="131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5" name="Freeform 335">
              <a:extLst>
                <a:ext uri="{FF2B5EF4-FFF2-40B4-BE49-F238E27FC236}">
                  <a16:creationId xmlns:a16="http://schemas.microsoft.com/office/drawing/2014/main" id="{4228124C-11B8-EE8E-DC67-4CB6842B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441"/>
              <a:ext cx="88" cy="26"/>
            </a:xfrm>
            <a:custGeom>
              <a:avLst/>
              <a:gdLst>
                <a:gd name="T0" fmla="*/ 157 w 176"/>
                <a:gd name="T1" fmla="*/ 3 h 52"/>
                <a:gd name="T2" fmla="*/ 133 w 176"/>
                <a:gd name="T3" fmla="*/ 0 h 52"/>
                <a:gd name="T4" fmla="*/ 109 w 176"/>
                <a:gd name="T5" fmla="*/ 0 h 52"/>
                <a:gd name="T6" fmla="*/ 88 w 176"/>
                <a:gd name="T7" fmla="*/ 3 h 52"/>
                <a:gd name="T8" fmla="*/ 69 w 176"/>
                <a:gd name="T9" fmla="*/ 8 h 52"/>
                <a:gd name="T10" fmla="*/ 50 w 176"/>
                <a:gd name="T11" fmla="*/ 15 h 52"/>
                <a:gd name="T12" fmla="*/ 36 w 176"/>
                <a:gd name="T13" fmla="*/ 22 h 52"/>
                <a:gd name="T14" fmla="*/ 24 w 176"/>
                <a:gd name="T15" fmla="*/ 29 h 52"/>
                <a:gd name="T16" fmla="*/ 16 w 176"/>
                <a:gd name="T17" fmla="*/ 34 h 52"/>
                <a:gd name="T18" fmla="*/ 9 w 176"/>
                <a:gd name="T19" fmla="*/ 38 h 52"/>
                <a:gd name="T20" fmla="*/ 7 w 176"/>
                <a:gd name="T21" fmla="*/ 40 h 52"/>
                <a:gd name="T22" fmla="*/ 7 w 176"/>
                <a:gd name="T23" fmla="*/ 40 h 52"/>
                <a:gd name="T24" fmla="*/ 7 w 176"/>
                <a:gd name="T25" fmla="*/ 41 h 52"/>
                <a:gd name="T26" fmla="*/ 5 w 176"/>
                <a:gd name="T27" fmla="*/ 41 h 52"/>
                <a:gd name="T28" fmla="*/ 4 w 176"/>
                <a:gd name="T29" fmla="*/ 43 h 52"/>
                <a:gd name="T30" fmla="*/ 2 w 176"/>
                <a:gd name="T31" fmla="*/ 45 h 52"/>
                <a:gd name="T32" fmla="*/ 2 w 176"/>
                <a:gd name="T33" fmla="*/ 46 h 52"/>
                <a:gd name="T34" fmla="*/ 0 w 176"/>
                <a:gd name="T35" fmla="*/ 48 h 52"/>
                <a:gd name="T36" fmla="*/ 0 w 176"/>
                <a:gd name="T37" fmla="*/ 50 h 52"/>
                <a:gd name="T38" fmla="*/ 2 w 176"/>
                <a:gd name="T39" fmla="*/ 52 h 52"/>
                <a:gd name="T40" fmla="*/ 4 w 176"/>
                <a:gd name="T41" fmla="*/ 52 h 52"/>
                <a:gd name="T42" fmla="*/ 9 w 176"/>
                <a:gd name="T43" fmla="*/ 52 h 52"/>
                <a:gd name="T44" fmla="*/ 9 w 176"/>
                <a:gd name="T45" fmla="*/ 52 h 52"/>
                <a:gd name="T46" fmla="*/ 10 w 176"/>
                <a:gd name="T47" fmla="*/ 50 h 52"/>
                <a:gd name="T48" fmla="*/ 17 w 176"/>
                <a:gd name="T49" fmla="*/ 46 h 52"/>
                <a:gd name="T50" fmla="*/ 26 w 176"/>
                <a:gd name="T51" fmla="*/ 40 h 52"/>
                <a:gd name="T52" fmla="*/ 38 w 176"/>
                <a:gd name="T53" fmla="*/ 34 h 52"/>
                <a:gd name="T54" fmla="*/ 54 w 176"/>
                <a:gd name="T55" fmla="*/ 27 h 52"/>
                <a:gd name="T56" fmla="*/ 69 w 176"/>
                <a:gd name="T57" fmla="*/ 21 h 52"/>
                <a:gd name="T58" fmla="*/ 88 w 176"/>
                <a:gd name="T59" fmla="*/ 15 h 52"/>
                <a:gd name="T60" fmla="*/ 109 w 176"/>
                <a:gd name="T61" fmla="*/ 12 h 52"/>
                <a:gd name="T62" fmla="*/ 131 w 176"/>
                <a:gd name="T63" fmla="*/ 12 h 52"/>
                <a:gd name="T64" fmla="*/ 156 w 176"/>
                <a:gd name="T65" fmla="*/ 15 h 52"/>
                <a:gd name="T66" fmla="*/ 156 w 176"/>
                <a:gd name="T67" fmla="*/ 15 h 52"/>
                <a:gd name="T68" fmla="*/ 161 w 176"/>
                <a:gd name="T69" fmla="*/ 15 h 52"/>
                <a:gd name="T70" fmla="*/ 166 w 176"/>
                <a:gd name="T71" fmla="*/ 15 h 52"/>
                <a:gd name="T72" fmla="*/ 169 w 176"/>
                <a:gd name="T73" fmla="*/ 15 h 52"/>
                <a:gd name="T74" fmla="*/ 173 w 176"/>
                <a:gd name="T75" fmla="*/ 14 h 52"/>
                <a:gd name="T76" fmla="*/ 175 w 176"/>
                <a:gd name="T77" fmla="*/ 14 h 52"/>
                <a:gd name="T78" fmla="*/ 176 w 176"/>
                <a:gd name="T79" fmla="*/ 12 h 52"/>
                <a:gd name="T80" fmla="*/ 175 w 176"/>
                <a:gd name="T81" fmla="*/ 8 h 52"/>
                <a:gd name="T82" fmla="*/ 171 w 176"/>
                <a:gd name="T83" fmla="*/ 7 h 52"/>
                <a:gd name="T84" fmla="*/ 166 w 176"/>
                <a:gd name="T85" fmla="*/ 5 h 52"/>
                <a:gd name="T86" fmla="*/ 157 w 176"/>
                <a:gd name="T87" fmla="*/ 3 h 52"/>
                <a:gd name="T88" fmla="*/ 157 w 176"/>
                <a:gd name="T89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6" h="52">
                  <a:moveTo>
                    <a:pt x="157" y="3"/>
                  </a:moveTo>
                  <a:lnTo>
                    <a:pt x="133" y="0"/>
                  </a:lnTo>
                  <a:lnTo>
                    <a:pt x="109" y="0"/>
                  </a:lnTo>
                  <a:lnTo>
                    <a:pt x="88" y="3"/>
                  </a:lnTo>
                  <a:lnTo>
                    <a:pt x="69" y="8"/>
                  </a:lnTo>
                  <a:lnTo>
                    <a:pt x="50" y="15"/>
                  </a:lnTo>
                  <a:lnTo>
                    <a:pt x="36" y="22"/>
                  </a:lnTo>
                  <a:lnTo>
                    <a:pt x="24" y="29"/>
                  </a:lnTo>
                  <a:lnTo>
                    <a:pt x="16" y="34"/>
                  </a:lnTo>
                  <a:lnTo>
                    <a:pt x="9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4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0" y="50"/>
                  </a:lnTo>
                  <a:lnTo>
                    <a:pt x="17" y="46"/>
                  </a:lnTo>
                  <a:lnTo>
                    <a:pt x="26" y="40"/>
                  </a:lnTo>
                  <a:lnTo>
                    <a:pt x="38" y="34"/>
                  </a:lnTo>
                  <a:lnTo>
                    <a:pt x="54" y="27"/>
                  </a:lnTo>
                  <a:lnTo>
                    <a:pt x="69" y="21"/>
                  </a:lnTo>
                  <a:lnTo>
                    <a:pt x="88" y="15"/>
                  </a:lnTo>
                  <a:lnTo>
                    <a:pt x="109" y="12"/>
                  </a:lnTo>
                  <a:lnTo>
                    <a:pt x="131" y="12"/>
                  </a:lnTo>
                  <a:lnTo>
                    <a:pt x="156" y="15"/>
                  </a:lnTo>
                  <a:lnTo>
                    <a:pt x="156" y="15"/>
                  </a:lnTo>
                  <a:lnTo>
                    <a:pt x="161" y="15"/>
                  </a:lnTo>
                  <a:lnTo>
                    <a:pt x="166" y="15"/>
                  </a:lnTo>
                  <a:lnTo>
                    <a:pt x="169" y="15"/>
                  </a:lnTo>
                  <a:lnTo>
                    <a:pt x="173" y="14"/>
                  </a:lnTo>
                  <a:lnTo>
                    <a:pt x="175" y="14"/>
                  </a:lnTo>
                  <a:lnTo>
                    <a:pt x="176" y="12"/>
                  </a:lnTo>
                  <a:lnTo>
                    <a:pt x="175" y="8"/>
                  </a:lnTo>
                  <a:lnTo>
                    <a:pt x="171" y="7"/>
                  </a:lnTo>
                  <a:lnTo>
                    <a:pt x="166" y="5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6" name="Freeform 336">
              <a:extLst>
                <a:ext uri="{FF2B5EF4-FFF2-40B4-BE49-F238E27FC236}">
                  <a16:creationId xmlns:a16="http://schemas.microsoft.com/office/drawing/2014/main" id="{A748B039-517C-8376-A45D-62ED25435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441"/>
              <a:ext cx="88" cy="26"/>
            </a:xfrm>
            <a:custGeom>
              <a:avLst/>
              <a:gdLst>
                <a:gd name="T0" fmla="*/ 157 w 176"/>
                <a:gd name="T1" fmla="*/ 3 h 52"/>
                <a:gd name="T2" fmla="*/ 133 w 176"/>
                <a:gd name="T3" fmla="*/ 0 h 52"/>
                <a:gd name="T4" fmla="*/ 109 w 176"/>
                <a:gd name="T5" fmla="*/ 0 h 52"/>
                <a:gd name="T6" fmla="*/ 88 w 176"/>
                <a:gd name="T7" fmla="*/ 3 h 52"/>
                <a:gd name="T8" fmla="*/ 69 w 176"/>
                <a:gd name="T9" fmla="*/ 8 h 52"/>
                <a:gd name="T10" fmla="*/ 50 w 176"/>
                <a:gd name="T11" fmla="*/ 15 h 52"/>
                <a:gd name="T12" fmla="*/ 36 w 176"/>
                <a:gd name="T13" fmla="*/ 22 h 52"/>
                <a:gd name="T14" fmla="*/ 24 w 176"/>
                <a:gd name="T15" fmla="*/ 29 h 52"/>
                <a:gd name="T16" fmla="*/ 16 w 176"/>
                <a:gd name="T17" fmla="*/ 34 h 52"/>
                <a:gd name="T18" fmla="*/ 9 w 176"/>
                <a:gd name="T19" fmla="*/ 38 h 52"/>
                <a:gd name="T20" fmla="*/ 7 w 176"/>
                <a:gd name="T21" fmla="*/ 40 h 52"/>
                <a:gd name="T22" fmla="*/ 7 w 176"/>
                <a:gd name="T23" fmla="*/ 40 h 52"/>
                <a:gd name="T24" fmla="*/ 7 w 176"/>
                <a:gd name="T25" fmla="*/ 41 h 52"/>
                <a:gd name="T26" fmla="*/ 5 w 176"/>
                <a:gd name="T27" fmla="*/ 41 h 52"/>
                <a:gd name="T28" fmla="*/ 4 w 176"/>
                <a:gd name="T29" fmla="*/ 43 h 52"/>
                <a:gd name="T30" fmla="*/ 2 w 176"/>
                <a:gd name="T31" fmla="*/ 45 h 52"/>
                <a:gd name="T32" fmla="*/ 2 w 176"/>
                <a:gd name="T33" fmla="*/ 46 h 52"/>
                <a:gd name="T34" fmla="*/ 0 w 176"/>
                <a:gd name="T35" fmla="*/ 48 h 52"/>
                <a:gd name="T36" fmla="*/ 0 w 176"/>
                <a:gd name="T37" fmla="*/ 50 h 52"/>
                <a:gd name="T38" fmla="*/ 2 w 176"/>
                <a:gd name="T39" fmla="*/ 52 h 52"/>
                <a:gd name="T40" fmla="*/ 4 w 176"/>
                <a:gd name="T41" fmla="*/ 52 h 52"/>
                <a:gd name="T42" fmla="*/ 9 w 176"/>
                <a:gd name="T43" fmla="*/ 52 h 52"/>
                <a:gd name="T44" fmla="*/ 9 w 176"/>
                <a:gd name="T45" fmla="*/ 52 h 52"/>
                <a:gd name="T46" fmla="*/ 10 w 176"/>
                <a:gd name="T47" fmla="*/ 50 h 52"/>
                <a:gd name="T48" fmla="*/ 17 w 176"/>
                <a:gd name="T49" fmla="*/ 46 h 52"/>
                <a:gd name="T50" fmla="*/ 26 w 176"/>
                <a:gd name="T51" fmla="*/ 40 h 52"/>
                <a:gd name="T52" fmla="*/ 38 w 176"/>
                <a:gd name="T53" fmla="*/ 34 h 52"/>
                <a:gd name="T54" fmla="*/ 54 w 176"/>
                <a:gd name="T55" fmla="*/ 27 h 52"/>
                <a:gd name="T56" fmla="*/ 69 w 176"/>
                <a:gd name="T57" fmla="*/ 21 h 52"/>
                <a:gd name="T58" fmla="*/ 88 w 176"/>
                <a:gd name="T59" fmla="*/ 15 h 52"/>
                <a:gd name="T60" fmla="*/ 109 w 176"/>
                <a:gd name="T61" fmla="*/ 12 h 52"/>
                <a:gd name="T62" fmla="*/ 131 w 176"/>
                <a:gd name="T63" fmla="*/ 12 h 52"/>
                <a:gd name="T64" fmla="*/ 156 w 176"/>
                <a:gd name="T65" fmla="*/ 15 h 52"/>
                <a:gd name="T66" fmla="*/ 156 w 176"/>
                <a:gd name="T67" fmla="*/ 15 h 52"/>
                <a:gd name="T68" fmla="*/ 161 w 176"/>
                <a:gd name="T69" fmla="*/ 15 h 52"/>
                <a:gd name="T70" fmla="*/ 166 w 176"/>
                <a:gd name="T71" fmla="*/ 15 h 52"/>
                <a:gd name="T72" fmla="*/ 169 w 176"/>
                <a:gd name="T73" fmla="*/ 15 h 52"/>
                <a:gd name="T74" fmla="*/ 173 w 176"/>
                <a:gd name="T75" fmla="*/ 14 h 52"/>
                <a:gd name="T76" fmla="*/ 175 w 176"/>
                <a:gd name="T77" fmla="*/ 14 h 52"/>
                <a:gd name="T78" fmla="*/ 176 w 176"/>
                <a:gd name="T79" fmla="*/ 12 h 52"/>
                <a:gd name="T80" fmla="*/ 175 w 176"/>
                <a:gd name="T81" fmla="*/ 8 h 52"/>
                <a:gd name="T82" fmla="*/ 171 w 176"/>
                <a:gd name="T83" fmla="*/ 7 h 52"/>
                <a:gd name="T84" fmla="*/ 166 w 176"/>
                <a:gd name="T85" fmla="*/ 5 h 52"/>
                <a:gd name="T86" fmla="*/ 157 w 176"/>
                <a:gd name="T87" fmla="*/ 3 h 52"/>
                <a:gd name="T88" fmla="*/ 157 w 176"/>
                <a:gd name="T89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6" h="52">
                  <a:moveTo>
                    <a:pt x="157" y="3"/>
                  </a:moveTo>
                  <a:lnTo>
                    <a:pt x="133" y="0"/>
                  </a:lnTo>
                  <a:lnTo>
                    <a:pt x="109" y="0"/>
                  </a:lnTo>
                  <a:lnTo>
                    <a:pt x="88" y="3"/>
                  </a:lnTo>
                  <a:lnTo>
                    <a:pt x="69" y="8"/>
                  </a:lnTo>
                  <a:lnTo>
                    <a:pt x="50" y="15"/>
                  </a:lnTo>
                  <a:lnTo>
                    <a:pt x="36" y="22"/>
                  </a:lnTo>
                  <a:lnTo>
                    <a:pt x="24" y="29"/>
                  </a:lnTo>
                  <a:lnTo>
                    <a:pt x="16" y="34"/>
                  </a:lnTo>
                  <a:lnTo>
                    <a:pt x="9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4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0" y="50"/>
                  </a:lnTo>
                  <a:lnTo>
                    <a:pt x="17" y="46"/>
                  </a:lnTo>
                  <a:lnTo>
                    <a:pt x="26" y="40"/>
                  </a:lnTo>
                  <a:lnTo>
                    <a:pt x="38" y="34"/>
                  </a:lnTo>
                  <a:lnTo>
                    <a:pt x="54" y="27"/>
                  </a:lnTo>
                  <a:lnTo>
                    <a:pt x="69" y="21"/>
                  </a:lnTo>
                  <a:lnTo>
                    <a:pt x="88" y="15"/>
                  </a:lnTo>
                  <a:lnTo>
                    <a:pt x="109" y="12"/>
                  </a:lnTo>
                  <a:lnTo>
                    <a:pt x="131" y="12"/>
                  </a:lnTo>
                  <a:lnTo>
                    <a:pt x="156" y="15"/>
                  </a:lnTo>
                  <a:lnTo>
                    <a:pt x="156" y="15"/>
                  </a:lnTo>
                  <a:lnTo>
                    <a:pt x="161" y="15"/>
                  </a:lnTo>
                  <a:lnTo>
                    <a:pt x="166" y="15"/>
                  </a:lnTo>
                  <a:lnTo>
                    <a:pt x="169" y="15"/>
                  </a:lnTo>
                  <a:lnTo>
                    <a:pt x="173" y="14"/>
                  </a:lnTo>
                  <a:lnTo>
                    <a:pt x="175" y="14"/>
                  </a:lnTo>
                  <a:lnTo>
                    <a:pt x="176" y="12"/>
                  </a:lnTo>
                  <a:lnTo>
                    <a:pt x="175" y="8"/>
                  </a:lnTo>
                  <a:lnTo>
                    <a:pt x="171" y="7"/>
                  </a:lnTo>
                  <a:lnTo>
                    <a:pt x="166" y="5"/>
                  </a:lnTo>
                  <a:lnTo>
                    <a:pt x="157" y="3"/>
                  </a:lnTo>
                  <a:lnTo>
                    <a:pt x="157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7" name="Freeform 337">
              <a:extLst>
                <a:ext uri="{FF2B5EF4-FFF2-40B4-BE49-F238E27FC236}">
                  <a16:creationId xmlns:a16="http://schemas.microsoft.com/office/drawing/2014/main" id="{09FAAD1C-BF56-9E61-7459-8F0E96B96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2162"/>
              <a:ext cx="86" cy="62"/>
            </a:xfrm>
            <a:custGeom>
              <a:avLst/>
              <a:gdLst>
                <a:gd name="T0" fmla="*/ 142 w 173"/>
                <a:gd name="T1" fmla="*/ 119 h 122"/>
                <a:gd name="T2" fmla="*/ 134 w 173"/>
                <a:gd name="T3" fmla="*/ 114 h 122"/>
                <a:gd name="T4" fmla="*/ 127 w 173"/>
                <a:gd name="T5" fmla="*/ 107 h 122"/>
                <a:gd name="T6" fmla="*/ 120 w 173"/>
                <a:gd name="T7" fmla="*/ 100 h 122"/>
                <a:gd name="T8" fmla="*/ 116 w 173"/>
                <a:gd name="T9" fmla="*/ 95 h 122"/>
                <a:gd name="T10" fmla="*/ 115 w 173"/>
                <a:gd name="T11" fmla="*/ 95 h 122"/>
                <a:gd name="T12" fmla="*/ 99 w 173"/>
                <a:gd name="T13" fmla="*/ 81 h 122"/>
                <a:gd name="T14" fmla="*/ 83 w 173"/>
                <a:gd name="T15" fmla="*/ 76 h 122"/>
                <a:gd name="T16" fmla="*/ 70 w 173"/>
                <a:gd name="T17" fmla="*/ 71 h 122"/>
                <a:gd name="T18" fmla="*/ 52 w 173"/>
                <a:gd name="T19" fmla="*/ 67 h 122"/>
                <a:gd name="T20" fmla="*/ 35 w 173"/>
                <a:gd name="T21" fmla="*/ 60 h 122"/>
                <a:gd name="T22" fmla="*/ 25 w 173"/>
                <a:gd name="T23" fmla="*/ 53 h 122"/>
                <a:gd name="T24" fmla="*/ 9 w 173"/>
                <a:gd name="T25" fmla="*/ 41 h 122"/>
                <a:gd name="T26" fmla="*/ 2 w 173"/>
                <a:gd name="T27" fmla="*/ 29 h 122"/>
                <a:gd name="T28" fmla="*/ 2 w 173"/>
                <a:gd name="T29" fmla="*/ 17 h 122"/>
                <a:gd name="T30" fmla="*/ 14 w 173"/>
                <a:gd name="T31" fmla="*/ 7 h 122"/>
                <a:gd name="T32" fmla="*/ 25 w 173"/>
                <a:gd name="T33" fmla="*/ 1 h 122"/>
                <a:gd name="T34" fmla="*/ 45 w 173"/>
                <a:gd name="T35" fmla="*/ 0 h 122"/>
                <a:gd name="T36" fmla="*/ 71 w 173"/>
                <a:gd name="T37" fmla="*/ 5 h 122"/>
                <a:gd name="T38" fmla="*/ 97 w 173"/>
                <a:gd name="T39" fmla="*/ 15 h 122"/>
                <a:gd name="T40" fmla="*/ 120 w 173"/>
                <a:gd name="T41" fmla="*/ 29 h 122"/>
                <a:gd name="T42" fmla="*/ 140 w 173"/>
                <a:gd name="T43" fmla="*/ 45 h 122"/>
                <a:gd name="T44" fmla="*/ 146 w 173"/>
                <a:gd name="T45" fmla="*/ 50 h 122"/>
                <a:gd name="T46" fmla="*/ 158 w 173"/>
                <a:gd name="T47" fmla="*/ 64 h 122"/>
                <a:gd name="T48" fmla="*/ 168 w 173"/>
                <a:gd name="T49" fmla="*/ 79 h 122"/>
                <a:gd name="T50" fmla="*/ 173 w 173"/>
                <a:gd name="T51" fmla="*/ 95 h 122"/>
                <a:gd name="T52" fmla="*/ 170 w 173"/>
                <a:gd name="T53" fmla="*/ 110 h 122"/>
                <a:gd name="T54" fmla="*/ 163 w 173"/>
                <a:gd name="T55" fmla="*/ 119 h 122"/>
                <a:gd name="T56" fmla="*/ 159 w 173"/>
                <a:gd name="T57" fmla="*/ 121 h 122"/>
                <a:gd name="T58" fmla="*/ 158 w 173"/>
                <a:gd name="T59" fmla="*/ 122 h 122"/>
                <a:gd name="T60" fmla="*/ 154 w 173"/>
                <a:gd name="T61" fmla="*/ 122 h 122"/>
                <a:gd name="T62" fmla="*/ 151 w 173"/>
                <a:gd name="T63" fmla="*/ 122 h 122"/>
                <a:gd name="T64" fmla="*/ 146 w 173"/>
                <a:gd name="T65" fmla="*/ 1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22">
                  <a:moveTo>
                    <a:pt x="146" y="121"/>
                  </a:moveTo>
                  <a:lnTo>
                    <a:pt x="142" y="119"/>
                  </a:lnTo>
                  <a:lnTo>
                    <a:pt x="139" y="117"/>
                  </a:lnTo>
                  <a:lnTo>
                    <a:pt x="134" y="114"/>
                  </a:lnTo>
                  <a:lnTo>
                    <a:pt x="130" y="110"/>
                  </a:lnTo>
                  <a:lnTo>
                    <a:pt x="127" y="107"/>
                  </a:lnTo>
                  <a:lnTo>
                    <a:pt x="123" y="103"/>
                  </a:lnTo>
                  <a:lnTo>
                    <a:pt x="120" y="100"/>
                  </a:lnTo>
                  <a:lnTo>
                    <a:pt x="118" y="96"/>
                  </a:lnTo>
                  <a:lnTo>
                    <a:pt x="116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06" y="88"/>
                  </a:lnTo>
                  <a:lnTo>
                    <a:pt x="99" y="81"/>
                  </a:lnTo>
                  <a:lnTo>
                    <a:pt x="90" y="77"/>
                  </a:lnTo>
                  <a:lnTo>
                    <a:pt x="83" y="76"/>
                  </a:lnTo>
                  <a:lnTo>
                    <a:pt x="77" y="72"/>
                  </a:lnTo>
                  <a:lnTo>
                    <a:pt x="70" y="71"/>
                  </a:lnTo>
                  <a:lnTo>
                    <a:pt x="61" y="69"/>
                  </a:lnTo>
                  <a:lnTo>
                    <a:pt x="52" y="67"/>
                  </a:lnTo>
                  <a:lnTo>
                    <a:pt x="44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25" y="53"/>
                  </a:lnTo>
                  <a:lnTo>
                    <a:pt x="16" y="48"/>
                  </a:lnTo>
                  <a:lnTo>
                    <a:pt x="9" y="41"/>
                  </a:lnTo>
                  <a:lnTo>
                    <a:pt x="4" y="34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6" y="12"/>
                  </a:lnTo>
                  <a:lnTo>
                    <a:pt x="14" y="7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8" y="1"/>
                  </a:lnTo>
                  <a:lnTo>
                    <a:pt x="71" y="5"/>
                  </a:lnTo>
                  <a:lnTo>
                    <a:pt x="83" y="10"/>
                  </a:lnTo>
                  <a:lnTo>
                    <a:pt x="97" y="15"/>
                  </a:lnTo>
                  <a:lnTo>
                    <a:pt x="109" y="22"/>
                  </a:lnTo>
                  <a:lnTo>
                    <a:pt x="120" y="29"/>
                  </a:lnTo>
                  <a:lnTo>
                    <a:pt x="130" y="36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6" y="50"/>
                  </a:lnTo>
                  <a:lnTo>
                    <a:pt x="153" y="57"/>
                  </a:lnTo>
                  <a:lnTo>
                    <a:pt x="158" y="64"/>
                  </a:lnTo>
                  <a:lnTo>
                    <a:pt x="163" y="71"/>
                  </a:lnTo>
                  <a:lnTo>
                    <a:pt x="168" y="79"/>
                  </a:lnTo>
                  <a:lnTo>
                    <a:pt x="172" y="86"/>
                  </a:lnTo>
                  <a:lnTo>
                    <a:pt x="173" y="95"/>
                  </a:lnTo>
                  <a:lnTo>
                    <a:pt x="173" y="103"/>
                  </a:lnTo>
                  <a:lnTo>
                    <a:pt x="170" y="110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1" y="119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8" y="122"/>
                  </a:lnTo>
                  <a:lnTo>
                    <a:pt x="156" y="122"/>
                  </a:lnTo>
                  <a:lnTo>
                    <a:pt x="154" y="122"/>
                  </a:lnTo>
                  <a:lnTo>
                    <a:pt x="153" y="122"/>
                  </a:lnTo>
                  <a:lnTo>
                    <a:pt x="151" y="122"/>
                  </a:lnTo>
                  <a:lnTo>
                    <a:pt x="147" y="121"/>
                  </a:lnTo>
                  <a:lnTo>
                    <a:pt x="146" y="121"/>
                  </a:lnTo>
                  <a:lnTo>
                    <a:pt x="146" y="121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8" name="Freeform 338">
              <a:extLst>
                <a:ext uri="{FF2B5EF4-FFF2-40B4-BE49-F238E27FC236}">
                  <a16:creationId xmlns:a16="http://schemas.microsoft.com/office/drawing/2014/main" id="{73865033-EAE5-5935-4737-B82C77556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2162"/>
              <a:ext cx="86" cy="62"/>
            </a:xfrm>
            <a:custGeom>
              <a:avLst/>
              <a:gdLst>
                <a:gd name="T0" fmla="*/ 142 w 173"/>
                <a:gd name="T1" fmla="*/ 119 h 122"/>
                <a:gd name="T2" fmla="*/ 134 w 173"/>
                <a:gd name="T3" fmla="*/ 114 h 122"/>
                <a:gd name="T4" fmla="*/ 127 w 173"/>
                <a:gd name="T5" fmla="*/ 107 h 122"/>
                <a:gd name="T6" fmla="*/ 120 w 173"/>
                <a:gd name="T7" fmla="*/ 100 h 122"/>
                <a:gd name="T8" fmla="*/ 116 w 173"/>
                <a:gd name="T9" fmla="*/ 95 h 122"/>
                <a:gd name="T10" fmla="*/ 115 w 173"/>
                <a:gd name="T11" fmla="*/ 95 h 122"/>
                <a:gd name="T12" fmla="*/ 99 w 173"/>
                <a:gd name="T13" fmla="*/ 81 h 122"/>
                <a:gd name="T14" fmla="*/ 83 w 173"/>
                <a:gd name="T15" fmla="*/ 76 h 122"/>
                <a:gd name="T16" fmla="*/ 70 w 173"/>
                <a:gd name="T17" fmla="*/ 71 h 122"/>
                <a:gd name="T18" fmla="*/ 52 w 173"/>
                <a:gd name="T19" fmla="*/ 67 h 122"/>
                <a:gd name="T20" fmla="*/ 35 w 173"/>
                <a:gd name="T21" fmla="*/ 60 h 122"/>
                <a:gd name="T22" fmla="*/ 25 w 173"/>
                <a:gd name="T23" fmla="*/ 53 h 122"/>
                <a:gd name="T24" fmla="*/ 9 w 173"/>
                <a:gd name="T25" fmla="*/ 41 h 122"/>
                <a:gd name="T26" fmla="*/ 2 w 173"/>
                <a:gd name="T27" fmla="*/ 29 h 122"/>
                <a:gd name="T28" fmla="*/ 2 w 173"/>
                <a:gd name="T29" fmla="*/ 17 h 122"/>
                <a:gd name="T30" fmla="*/ 14 w 173"/>
                <a:gd name="T31" fmla="*/ 7 h 122"/>
                <a:gd name="T32" fmla="*/ 25 w 173"/>
                <a:gd name="T33" fmla="*/ 1 h 122"/>
                <a:gd name="T34" fmla="*/ 45 w 173"/>
                <a:gd name="T35" fmla="*/ 0 h 122"/>
                <a:gd name="T36" fmla="*/ 71 w 173"/>
                <a:gd name="T37" fmla="*/ 5 h 122"/>
                <a:gd name="T38" fmla="*/ 97 w 173"/>
                <a:gd name="T39" fmla="*/ 15 h 122"/>
                <a:gd name="T40" fmla="*/ 120 w 173"/>
                <a:gd name="T41" fmla="*/ 29 h 122"/>
                <a:gd name="T42" fmla="*/ 140 w 173"/>
                <a:gd name="T43" fmla="*/ 45 h 122"/>
                <a:gd name="T44" fmla="*/ 146 w 173"/>
                <a:gd name="T45" fmla="*/ 50 h 122"/>
                <a:gd name="T46" fmla="*/ 158 w 173"/>
                <a:gd name="T47" fmla="*/ 64 h 122"/>
                <a:gd name="T48" fmla="*/ 168 w 173"/>
                <a:gd name="T49" fmla="*/ 79 h 122"/>
                <a:gd name="T50" fmla="*/ 173 w 173"/>
                <a:gd name="T51" fmla="*/ 95 h 122"/>
                <a:gd name="T52" fmla="*/ 170 w 173"/>
                <a:gd name="T53" fmla="*/ 110 h 122"/>
                <a:gd name="T54" fmla="*/ 163 w 173"/>
                <a:gd name="T55" fmla="*/ 119 h 122"/>
                <a:gd name="T56" fmla="*/ 159 w 173"/>
                <a:gd name="T57" fmla="*/ 121 h 122"/>
                <a:gd name="T58" fmla="*/ 158 w 173"/>
                <a:gd name="T59" fmla="*/ 122 h 122"/>
                <a:gd name="T60" fmla="*/ 154 w 173"/>
                <a:gd name="T61" fmla="*/ 122 h 122"/>
                <a:gd name="T62" fmla="*/ 151 w 173"/>
                <a:gd name="T63" fmla="*/ 122 h 122"/>
                <a:gd name="T64" fmla="*/ 146 w 173"/>
                <a:gd name="T65" fmla="*/ 1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22">
                  <a:moveTo>
                    <a:pt x="146" y="121"/>
                  </a:moveTo>
                  <a:lnTo>
                    <a:pt x="142" y="119"/>
                  </a:lnTo>
                  <a:lnTo>
                    <a:pt x="139" y="117"/>
                  </a:lnTo>
                  <a:lnTo>
                    <a:pt x="134" y="114"/>
                  </a:lnTo>
                  <a:lnTo>
                    <a:pt x="130" y="110"/>
                  </a:lnTo>
                  <a:lnTo>
                    <a:pt x="127" y="107"/>
                  </a:lnTo>
                  <a:lnTo>
                    <a:pt x="123" y="103"/>
                  </a:lnTo>
                  <a:lnTo>
                    <a:pt x="120" y="100"/>
                  </a:lnTo>
                  <a:lnTo>
                    <a:pt x="118" y="96"/>
                  </a:lnTo>
                  <a:lnTo>
                    <a:pt x="116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06" y="88"/>
                  </a:lnTo>
                  <a:lnTo>
                    <a:pt x="99" y="81"/>
                  </a:lnTo>
                  <a:lnTo>
                    <a:pt x="90" y="77"/>
                  </a:lnTo>
                  <a:lnTo>
                    <a:pt x="83" y="76"/>
                  </a:lnTo>
                  <a:lnTo>
                    <a:pt x="77" y="72"/>
                  </a:lnTo>
                  <a:lnTo>
                    <a:pt x="70" y="71"/>
                  </a:lnTo>
                  <a:lnTo>
                    <a:pt x="61" y="69"/>
                  </a:lnTo>
                  <a:lnTo>
                    <a:pt x="52" y="67"/>
                  </a:lnTo>
                  <a:lnTo>
                    <a:pt x="44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25" y="53"/>
                  </a:lnTo>
                  <a:lnTo>
                    <a:pt x="16" y="48"/>
                  </a:lnTo>
                  <a:lnTo>
                    <a:pt x="9" y="41"/>
                  </a:lnTo>
                  <a:lnTo>
                    <a:pt x="4" y="34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6" y="12"/>
                  </a:lnTo>
                  <a:lnTo>
                    <a:pt x="14" y="7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8" y="1"/>
                  </a:lnTo>
                  <a:lnTo>
                    <a:pt x="71" y="5"/>
                  </a:lnTo>
                  <a:lnTo>
                    <a:pt x="83" y="10"/>
                  </a:lnTo>
                  <a:lnTo>
                    <a:pt x="97" y="15"/>
                  </a:lnTo>
                  <a:lnTo>
                    <a:pt x="109" y="22"/>
                  </a:lnTo>
                  <a:lnTo>
                    <a:pt x="120" y="29"/>
                  </a:lnTo>
                  <a:lnTo>
                    <a:pt x="130" y="36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6" y="50"/>
                  </a:lnTo>
                  <a:lnTo>
                    <a:pt x="153" y="57"/>
                  </a:lnTo>
                  <a:lnTo>
                    <a:pt x="158" y="64"/>
                  </a:lnTo>
                  <a:lnTo>
                    <a:pt x="163" y="71"/>
                  </a:lnTo>
                  <a:lnTo>
                    <a:pt x="168" y="79"/>
                  </a:lnTo>
                  <a:lnTo>
                    <a:pt x="172" y="86"/>
                  </a:lnTo>
                  <a:lnTo>
                    <a:pt x="173" y="95"/>
                  </a:lnTo>
                  <a:lnTo>
                    <a:pt x="173" y="103"/>
                  </a:lnTo>
                  <a:lnTo>
                    <a:pt x="170" y="110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1" y="119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8" y="122"/>
                  </a:lnTo>
                  <a:lnTo>
                    <a:pt x="156" y="122"/>
                  </a:lnTo>
                  <a:lnTo>
                    <a:pt x="154" y="122"/>
                  </a:lnTo>
                  <a:lnTo>
                    <a:pt x="153" y="122"/>
                  </a:lnTo>
                  <a:lnTo>
                    <a:pt x="151" y="122"/>
                  </a:lnTo>
                  <a:lnTo>
                    <a:pt x="147" y="121"/>
                  </a:lnTo>
                  <a:lnTo>
                    <a:pt x="146" y="121"/>
                  </a:lnTo>
                  <a:lnTo>
                    <a:pt x="146" y="12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9" name="Freeform 339">
              <a:extLst>
                <a:ext uri="{FF2B5EF4-FFF2-40B4-BE49-F238E27FC236}">
                  <a16:creationId xmlns:a16="http://schemas.microsoft.com/office/drawing/2014/main" id="{D937CD6D-E9FE-7141-0301-8B976E069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228"/>
              <a:ext cx="73" cy="56"/>
            </a:xfrm>
            <a:custGeom>
              <a:avLst/>
              <a:gdLst>
                <a:gd name="T0" fmla="*/ 62 w 145"/>
                <a:gd name="T1" fmla="*/ 7 h 112"/>
                <a:gd name="T2" fmla="*/ 67 w 145"/>
                <a:gd name="T3" fmla="*/ 10 h 112"/>
                <a:gd name="T4" fmla="*/ 76 w 145"/>
                <a:gd name="T5" fmla="*/ 16 h 112"/>
                <a:gd name="T6" fmla="*/ 86 w 145"/>
                <a:gd name="T7" fmla="*/ 24 h 112"/>
                <a:gd name="T8" fmla="*/ 98 w 145"/>
                <a:gd name="T9" fmla="*/ 33 h 112"/>
                <a:gd name="T10" fmla="*/ 110 w 145"/>
                <a:gd name="T11" fmla="*/ 42 h 112"/>
                <a:gd name="T12" fmla="*/ 123 w 145"/>
                <a:gd name="T13" fmla="*/ 52 h 112"/>
                <a:gd name="T14" fmla="*/ 131 w 145"/>
                <a:gd name="T15" fmla="*/ 64 h 112"/>
                <a:gd name="T16" fmla="*/ 140 w 145"/>
                <a:gd name="T17" fmla="*/ 74 h 112"/>
                <a:gd name="T18" fmla="*/ 145 w 145"/>
                <a:gd name="T19" fmla="*/ 86 h 112"/>
                <a:gd name="T20" fmla="*/ 145 w 145"/>
                <a:gd name="T21" fmla="*/ 97 h 112"/>
                <a:gd name="T22" fmla="*/ 145 w 145"/>
                <a:gd name="T23" fmla="*/ 97 h 112"/>
                <a:gd name="T24" fmla="*/ 142 w 145"/>
                <a:gd name="T25" fmla="*/ 105 h 112"/>
                <a:gd name="T26" fmla="*/ 136 w 145"/>
                <a:gd name="T27" fmla="*/ 111 h 112"/>
                <a:gd name="T28" fmla="*/ 131 w 145"/>
                <a:gd name="T29" fmla="*/ 112 h 112"/>
                <a:gd name="T30" fmla="*/ 123 w 145"/>
                <a:gd name="T31" fmla="*/ 112 h 112"/>
                <a:gd name="T32" fmla="*/ 116 w 145"/>
                <a:gd name="T33" fmla="*/ 111 h 112"/>
                <a:gd name="T34" fmla="*/ 107 w 145"/>
                <a:gd name="T35" fmla="*/ 107 h 112"/>
                <a:gd name="T36" fmla="*/ 97 w 145"/>
                <a:gd name="T37" fmla="*/ 100 h 112"/>
                <a:gd name="T38" fmla="*/ 86 w 145"/>
                <a:gd name="T39" fmla="*/ 93 h 112"/>
                <a:gd name="T40" fmla="*/ 76 w 145"/>
                <a:gd name="T41" fmla="*/ 83 h 112"/>
                <a:gd name="T42" fmla="*/ 64 w 145"/>
                <a:gd name="T43" fmla="*/ 71 h 112"/>
                <a:gd name="T44" fmla="*/ 64 w 145"/>
                <a:gd name="T45" fmla="*/ 71 h 112"/>
                <a:gd name="T46" fmla="*/ 57 w 145"/>
                <a:gd name="T47" fmla="*/ 66 h 112"/>
                <a:gd name="T48" fmla="*/ 50 w 145"/>
                <a:gd name="T49" fmla="*/ 61 h 112"/>
                <a:gd name="T50" fmla="*/ 45 w 145"/>
                <a:gd name="T51" fmla="*/ 57 h 112"/>
                <a:gd name="T52" fmla="*/ 40 w 145"/>
                <a:gd name="T53" fmla="*/ 55 h 112"/>
                <a:gd name="T54" fmla="*/ 34 w 145"/>
                <a:gd name="T55" fmla="*/ 54 h 112"/>
                <a:gd name="T56" fmla="*/ 29 w 145"/>
                <a:gd name="T57" fmla="*/ 52 h 112"/>
                <a:gd name="T58" fmla="*/ 24 w 145"/>
                <a:gd name="T59" fmla="*/ 52 h 112"/>
                <a:gd name="T60" fmla="*/ 19 w 145"/>
                <a:gd name="T61" fmla="*/ 50 h 112"/>
                <a:gd name="T62" fmla="*/ 14 w 145"/>
                <a:gd name="T63" fmla="*/ 47 h 112"/>
                <a:gd name="T64" fmla="*/ 8 w 145"/>
                <a:gd name="T65" fmla="*/ 43 h 112"/>
                <a:gd name="T66" fmla="*/ 8 w 145"/>
                <a:gd name="T67" fmla="*/ 43 h 112"/>
                <a:gd name="T68" fmla="*/ 3 w 145"/>
                <a:gd name="T69" fmla="*/ 38 h 112"/>
                <a:gd name="T70" fmla="*/ 2 w 145"/>
                <a:gd name="T71" fmla="*/ 31 h 112"/>
                <a:gd name="T72" fmla="*/ 0 w 145"/>
                <a:gd name="T73" fmla="*/ 26 h 112"/>
                <a:gd name="T74" fmla="*/ 0 w 145"/>
                <a:gd name="T75" fmla="*/ 21 h 112"/>
                <a:gd name="T76" fmla="*/ 2 w 145"/>
                <a:gd name="T77" fmla="*/ 16 h 112"/>
                <a:gd name="T78" fmla="*/ 5 w 145"/>
                <a:gd name="T79" fmla="*/ 12 h 112"/>
                <a:gd name="T80" fmla="*/ 8 w 145"/>
                <a:gd name="T81" fmla="*/ 7 h 112"/>
                <a:gd name="T82" fmla="*/ 15 w 145"/>
                <a:gd name="T83" fmla="*/ 5 h 112"/>
                <a:gd name="T84" fmla="*/ 21 w 145"/>
                <a:gd name="T85" fmla="*/ 2 h 112"/>
                <a:gd name="T86" fmla="*/ 29 w 145"/>
                <a:gd name="T87" fmla="*/ 2 h 112"/>
                <a:gd name="T88" fmla="*/ 29 w 145"/>
                <a:gd name="T89" fmla="*/ 2 h 112"/>
                <a:gd name="T90" fmla="*/ 29 w 145"/>
                <a:gd name="T91" fmla="*/ 0 h 112"/>
                <a:gd name="T92" fmla="*/ 31 w 145"/>
                <a:gd name="T93" fmla="*/ 0 h 112"/>
                <a:gd name="T94" fmla="*/ 34 w 145"/>
                <a:gd name="T95" fmla="*/ 0 h 112"/>
                <a:gd name="T96" fmla="*/ 38 w 145"/>
                <a:gd name="T97" fmla="*/ 0 h 112"/>
                <a:gd name="T98" fmla="*/ 41 w 145"/>
                <a:gd name="T99" fmla="*/ 2 h 112"/>
                <a:gd name="T100" fmla="*/ 46 w 145"/>
                <a:gd name="T101" fmla="*/ 2 h 112"/>
                <a:gd name="T102" fmla="*/ 50 w 145"/>
                <a:gd name="T103" fmla="*/ 3 h 112"/>
                <a:gd name="T104" fmla="*/ 55 w 145"/>
                <a:gd name="T105" fmla="*/ 3 h 112"/>
                <a:gd name="T106" fmla="*/ 59 w 145"/>
                <a:gd name="T107" fmla="*/ 5 h 112"/>
                <a:gd name="T108" fmla="*/ 62 w 145"/>
                <a:gd name="T109" fmla="*/ 7 h 112"/>
                <a:gd name="T110" fmla="*/ 62 w 145"/>
                <a:gd name="T111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12">
                  <a:moveTo>
                    <a:pt x="62" y="7"/>
                  </a:moveTo>
                  <a:lnTo>
                    <a:pt x="67" y="10"/>
                  </a:lnTo>
                  <a:lnTo>
                    <a:pt x="76" y="16"/>
                  </a:lnTo>
                  <a:lnTo>
                    <a:pt x="86" y="24"/>
                  </a:lnTo>
                  <a:lnTo>
                    <a:pt x="98" y="33"/>
                  </a:lnTo>
                  <a:lnTo>
                    <a:pt x="110" y="42"/>
                  </a:lnTo>
                  <a:lnTo>
                    <a:pt x="123" y="52"/>
                  </a:lnTo>
                  <a:lnTo>
                    <a:pt x="131" y="64"/>
                  </a:lnTo>
                  <a:lnTo>
                    <a:pt x="140" y="74"/>
                  </a:lnTo>
                  <a:lnTo>
                    <a:pt x="145" y="86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42" y="105"/>
                  </a:lnTo>
                  <a:lnTo>
                    <a:pt x="136" y="111"/>
                  </a:lnTo>
                  <a:lnTo>
                    <a:pt x="131" y="112"/>
                  </a:lnTo>
                  <a:lnTo>
                    <a:pt x="123" y="112"/>
                  </a:lnTo>
                  <a:lnTo>
                    <a:pt x="116" y="111"/>
                  </a:lnTo>
                  <a:lnTo>
                    <a:pt x="107" y="107"/>
                  </a:lnTo>
                  <a:lnTo>
                    <a:pt x="97" y="100"/>
                  </a:lnTo>
                  <a:lnTo>
                    <a:pt x="86" y="93"/>
                  </a:lnTo>
                  <a:lnTo>
                    <a:pt x="76" y="83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57" y="66"/>
                  </a:lnTo>
                  <a:lnTo>
                    <a:pt x="50" y="61"/>
                  </a:lnTo>
                  <a:lnTo>
                    <a:pt x="45" y="57"/>
                  </a:lnTo>
                  <a:lnTo>
                    <a:pt x="40" y="55"/>
                  </a:lnTo>
                  <a:lnTo>
                    <a:pt x="34" y="54"/>
                  </a:lnTo>
                  <a:lnTo>
                    <a:pt x="29" y="52"/>
                  </a:lnTo>
                  <a:lnTo>
                    <a:pt x="24" y="52"/>
                  </a:lnTo>
                  <a:lnTo>
                    <a:pt x="19" y="50"/>
                  </a:lnTo>
                  <a:lnTo>
                    <a:pt x="14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3" y="38"/>
                  </a:lnTo>
                  <a:lnTo>
                    <a:pt x="2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8" y="7"/>
                  </a:lnTo>
                  <a:lnTo>
                    <a:pt x="15" y="5"/>
                  </a:lnTo>
                  <a:lnTo>
                    <a:pt x="21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2"/>
                  </a:lnTo>
                  <a:lnTo>
                    <a:pt x="46" y="2"/>
                  </a:lnTo>
                  <a:lnTo>
                    <a:pt x="50" y="3"/>
                  </a:lnTo>
                  <a:lnTo>
                    <a:pt x="55" y="3"/>
                  </a:lnTo>
                  <a:lnTo>
                    <a:pt x="59" y="5"/>
                  </a:lnTo>
                  <a:lnTo>
                    <a:pt x="62" y="7"/>
                  </a:lnTo>
                  <a:lnTo>
                    <a:pt x="62" y="7"/>
                  </a:lnTo>
                  <a:close/>
                </a:path>
              </a:pathLst>
            </a:custGeom>
            <a:solidFill>
              <a:srgbClr val="4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0" name="Freeform 340">
              <a:extLst>
                <a:ext uri="{FF2B5EF4-FFF2-40B4-BE49-F238E27FC236}">
                  <a16:creationId xmlns:a16="http://schemas.microsoft.com/office/drawing/2014/main" id="{250C762F-79C0-214E-E7CC-63B8331F3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228"/>
              <a:ext cx="73" cy="56"/>
            </a:xfrm>
            <a:custGeom>
              <a:avLst/>
              <a:gdLst>
                <a:gd name="T0" fmla="*/ 62 w 145"/>
                <a:gd name="T1" fmla="*/ 7 h 112"/>
                <a:gd name="T2" fmla="*/ 67 w 145"/>
                <a:gd name="T3" fmla="*/ 10 h 112"/>
                <a:gd name="T4" fmla="*/ 76 w 145"/>
                <a:gd name="T5" fmla="*/ 16 h 112"/>
                <a:gd name="T6" fmla="*/ 86 w 145"/>
                <a:gd name="T7" fmla="*/ 24 h 112"/>
                <a:gd name="T8" fmla="*/ 98 w 145"/>
                <a:gd name="T9" fmla="*/ 33 h 112"/>
                <a:gd name="T10" fmla="*/ 110 w 145"/>
                <a:gd name="T11" fmla="*/ 42 h 112"/>
                <a:gd name="T12" fmla="*/ 123 w 145"/>
                <a:gd name="T13" fmla="*/ 52 h 112"/>
                <a:gd name="T14" fmla="*/ 131 w 145"/>
                <a:gd name="T15" fmla="*/ 64 h 112"/>
                <a:gd name="T16" fmla="*/ 140 w 145"/>
                <a:gd name="T17" fmla="*/ 74 h 112"/>
                <a:gd name="T18" fmla="*/ 145 w 145"/>
                <a:gd name="T19" fmla="*/ 86 h 112"/>
                <a:gd name="T20" fmla="*/ 145 w 145"/>
                <a:gd name="T21" fmla="*/ 97 h 112"/>
                <a:gd name="T22" fmla="*/ 145 w 145"/>
                <a:gd name="T23" fmla="*/ 97 h 112"/>
                <a:gd name="T24" fmla="*/ 142 w 145"/>
                <a:gd name="T25" fmla="*/ 105 h 112"/>
                <a:gd name="T26" fmla="*/ 136 w 145"/>
                <a:gd name="T27" fmla="*/ 111 h 112"/>
                <a:gd name="T28" fmla="*/ 131 w 145"/>
                <a:gd name="T29" fmla="*/ 112 h 112"/>
                <a:gd name="T30" fmla="*/ 123 w 145"/>
                <a:gd name="T31" fmla="*/ 112 h 112"/>
                <a:gd name="T32" fmla="*/ 116 w 145"/>
                <a:gd name="T33" fmla="*/ 111 h 112"/>
                <a:gd name="T34" fmla="*/ 107 w 145"/>
                <a:gd name="T35" fmla="*/ 107 h 112"/>
                <a:gd name="T36" fmla="*/ 97 w 145"/>
                <a:gd name="T37" fmla="*/ 100 h 112"/>
                <a:gd name="T38" fmla="*/ 86 w 145"/>
                <a:gd name="T39" fmla="*/ 93 h 112"/>
                <a:gd name="T40" fmla="*/ 76 w 145"/>
                <a:gd name="T41" fmla="*/ 83 h 112"/>
                <a:gd name="T42" fmla="*/ 64 w 145"/>
                <a:gd name="T43" fmla="*/ 71 h 112"/>
                <a:gd name="T44" fmla="*/ 64 w 145"/>
                <a:gd name="T45" fmla="*/ 71 h 112"/>
                <a:gd name="T46" fmla="*/ 57 w 145"/>
                <a:gd name="T47" fmla="*/ 66 h 112"/>
                <a:gd name="T48" fmla="*/ 50 w 145"/>
                <a:gd name="T49" fmla="*/ 61 h 112"/>
                <a:gd name="T50" fmla="*/ 45 w 145"/>
                <a:gd name="T51" fmla="*/ 57 h 112"/>
                <a:gd name="T52" fmla="*/ 40 w 145"/>
                <a:gd name="T53" fmla="*/ 55 h 112"/>
                <a:gd name="T54" fmla="*/ 34 w 145"/>
                <a:gd name="T55" fmla="*/ 54 h 112"/>
                <a:gd name="T56" fmla="*/ 29 w 145"/>
                <a:gd name="T57" fmla="*/ 52 h 112"/>
                <a:gd name="T58" fmla="*/ 24 w 145"/>
                <a:gd name="T59" fmla="*/ 52 h 112"/>
                <a:gd name="T60" fmla="*/ 19 w 145"/>
                <a:gd name="T61" fmla="*/ 50 h 112"/>
                <a:gd name="T62" fmla="*/ 14 w 145"/>
                <a:gd name="T63" fmla="*/ 47 h 112"/>
                <a:gd name="T64" fmla="*/ 8 w 145"/>
                <a:gd name="T65" fmla="*/ 43 h 112"/>
                <a:gd name="T66" fmla="*/ 8 w 145"/>
                <a:gd name="T67" fmla="*/ 43 h 112"/>
                <a:gd name="T68" fmla="*/ 3 w 145"/>
                <a:gd name="T69" fmla="*/ 38 h 112"/>
                <a:gd name="T70" fmla="*/ 2 w 145"/>
                <a:gd name="T71" fmla="*/ 31 h 112"/>
                <a:gd name="T72" fmla="*/ 0 w 145"/>
                <a:gd name="T73" fmla="*/ 26 h 112"/>
                <a:gd name="T74" fmla="*/ 0 w 145"/>
                <a:gd name="T75" fmla="*/ 21 h 112"/>
                <a:gd name="T76" fmla="*/ 2 w 145"/>
                <a:gd name="T77" fmla="*/ 16 h 112"/>
                <a:gd name="T78" fmla="*/ 5 w 145"/>
                <a:gd name="T79" fmla="*/ 12 h 112"/>
                <a:gd name="T80" fmla="*/ 8 w 145"/>
                <a:gd name="T81" fmla="*/ 7 h 112"/>
                <a:gd name="T82" fmla="*/ 15 w 145"/>
                <a:gd name="T83" fmla="*/ 5 h 112"/>
                <a:gd name="T84" fmla="*/ 21 w 145"/>
                <a:gd name="T85" fmla="*/ 2 h 112"/>
                <a:gd name="T86" fmla="*/ 29 w 145"/>
                <a:gd name="T87" fmla="*/ 2 h 112"/>
                <a:gd name="T88" fmla="*/ 29 w 145"/>
                <a:gd name="T89" fmla="*/ 2 h 112"/>
                <a:gd name="T90" fmla="*/ 29 w 145"/>
                <a:gd name="T91" fmla="*/ 0 h 112"/>
                <a:gd name="T92" fmla="*/ 31 w 145"/>
                <a:gd name="T93" fmla="*/ 0 h 112"/>
                <a:gd name="T94" fmla="*/ 34 w 145"/>
                <a:gd name="T95" fmla="*/ 0 h 112"/>
                <a:gd name="T96" fmla="*/ 38 w 145"/>
                <a:gd name="T97" fmla="*/ 0 h 112"/>
                <a:gd name="T98" fmla="*/ 41 w 145"/>
                <a:gd name="T99" fmla="*/ 2 h 112"/>
                <a:gd name="T100" fmla="*/ 46 w 145"/>
                <a:gd name="T101" fmla="*/ 2 h 112"/>
                <a:gd name="T102" fmla="*/ 50 w 145"/>
                <a:gd name="T103" fmla="*/ 3 h 112"/>
                <a:gd name="T104" fmla="*/ 55 w 145"/>
                <a:gd name="T105" fmla="*/ 3 h 112"/>
                <a:gd name="T106" fmla="*/ 59 w 145"/>
                <a:gd name="T107" fmla="*/ 5 h 112"/>
                <a:gd name="T108" fmla="*/ 62 w 145"/>
                <a:gd name="T109" fmla="*/ 7 h 112"/>
                <a:gd name="T110" fmla="*/ 62 w 145"/>
                <a:gd name="T111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12">
                  <a:moveTo>
                    <a:pt x="62" y="7"/>
                  </a:moveTo>
                  <a:lnTo>
                    <a:pt x="67" y="10"/>
                  </a:lnTo>
                  <a:lnTo>
                    <a:pt x="76" y="16"/>
                  </a:lnTo>
                  <a:lnTo>
                    <a:pt x="86" y="24"/>
                  </a:lnTo>
                  <a:lnTo>
                    <a:pt x="98" y="33"/>
                  </a:lnTo>
                  <a:lnTo>
                    <a:pt x="110" y="42"/>
                  </a:lnTo>
                  <a:lnTo>
                    <a:pt x="123" y="52"/>
                  </a:lnTo>
                  <a:lnTo>
                    <a:pt x="131" y="64"/>
                  </a:lnTo>
                  <a:lnTo>
                    <a:pt x="140" y="74"/>
                  </a:lnTo>
                  <a:lnTo>
                    <a:pt x="145" y="86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42" y="105"/>
                  </a:lnTo>
                  <a:lnTo>
                    <a:pt x="136" y="111"/>
                  </a:lnTo>
                  <a:lnTo>
                    <a:pt x="131" y="112"/>
                  </a:lnTo>
                  <a:lnTo>
                    <a:pt x="123" y="112"/>
                  </a:lnTo>
                  <a:lnTo>
                    <a:pt x="116" y="111"/>
                  </a:lnTo>
                  <a:lnTo>
                    <a:pt x="107" y="107"/>
                  </a:lnTo>
                  <a:lnTo>
                    <a:pt x="97" y="100"/>
                  </a:lnTo>
                  <a:lnTo>
                    <a:pt x="86" y="93"/>
                  </a:lnTo>
                  <a:lnTo>
                    <a:pt x="76" y="83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57" y="66"/>
                  </a:lnTo>
                  <a:lnTo>
                    <a:pt x="50" y="61"/>
                  </a:lnTo>
                  <a:lnTo>
                    <a:pt x="45" y="57"/>
                  </a:lnTo>
                  <a:lnTo>
                    <a:pt x="40" y="55"/>
                  </a:lnTo>
                  <a:lnTo>
                    <a:pt x="34" y="54"/>
                  </a:lnTo>
                  <a:lnTo>
                    <a:pt x="29" y="52"/>
                  </a:lnTo>
                  <a:lnTo>
                    <a:pt x="24" y="52"/>
                  </a:lnTo>
                  <a:lnTo>
                    <a:pt x="19" y="50"/>
                  </a:lnTo>
                  <a:lnTo>
                    <a:pt x="14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3" y="38"/>
                  </a:lnTo>
                  <a:lnTo>
                    <a:pt x="2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8" y="7"/>
                  </a:lnTo>
                  <a:lnTo>
                    <a:pt x="15" y="5"/>
                  </a:lnTo>
                  <a:lnTo>
                    <a:pt x="21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2"/>
                  </a:lnTo>
                  <a:lnTo>
                    <a:pt x="46" y="2"/>
                  </a:lnTo>
                  <a:lnTo>
                    <a:pt x="50" y="3"/>
                  </a:lnTo>
                  <a:lnTo>
                    <a:pt x="55" y="3"/>
                  </a:lnTo>
                  <a:lnTo>
                    <a:pt x="59" y="5"/>
                  </a:lnTo>
                  <a:lnTo>
                    <a:pt x="62" y="7"/>
                  </a:lnTo>
                  <a:lnTo>
                    <a:pt x="62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1" name="Freeform 341">
              <a:extLst>
                <a:ext uri="{FF2B5EF4-FFF2-40B4-BE49-F238E27FC236}">
                  <a16:creationId xmlns:a16="http://schemas.microsoft.com/office/drawing/2014/main" id="{4763DED4-13FE-B095-F406-6214F88E5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238"/>
              <a:ext cx="50" cy="38"/>
            </a:xfrm>
            <a:custGeom>
              <a:avLst/>
              <a:gdLst>
                <a:gd name="T0" fmla="*/ 97 w 102"/>
                <a:gd name="T1" fmla="*/ 61 h 76"/>
                <a:gd name="T2" fmla="*/ 86 w 102"/>
                <a:gd name="T3" fmla="*/ 47 h 76"/>
                <a:gd name="T4" fmla="*/ 76 w 102"/>
                <a:gd name="T5" fmla="*/ 35 h 76"/>
                <a:gd name="T6" fmla="*/ 64 w 102"/>
                <a:gd name="T7" fmla="*/ 24 h 76"/>
                <a:gd name="T8" fmla="*/ 54 w 102"/>
                <a:gd name="T9" fmla="*/ 17 h 76"/>
                <a:gd name="T10" fmla="*/ 41 w 102"/>
                <a:gd name="T11" fmla="*/ 10 h 76"/>
                <a:gd name="T12" fmla="*/ 31 w 102"/>
                <a:gd name="T13" fmla="*/ 7 h 76"/>
                <a:gd name="T14" fmla="*/ 24 w 102"/>
                <a:gd name="T15" fmla="*/ 3 h 76"/>
                <a:gd name="T16" fmla="*/ 17 w 102"/>
                <a:gd name="T17" fmla="*/ 2 h 76"/>
                <a:gd name="T18" fmla="*/ 12 w 102"/>
                <a:gd name="T19" fmla="*/ 2 h 76"/>
                <a:gd name="T20" fmla="*/ 10 w 102"/>
                <a:gd name="T21" fmla="*/ 0 h 76"/>
                <a:gd name="T22" fmla="*/ 10 w 102"/>
                <a:gd name="T23" fmla="*/ 0 h 76"/>
                <a:gd name="T24" fmla="*/ 10 w 102"/>
                <a:gd name="T25" fmla="*/ 0 h 76"/>
                <a:gd name="T26" fmla="*/ 9 w 102"/>
                <a:gd name="T27" fmla="*/ 0 h 76"/>
                <a:gd name="T28" fmla="*/ 7 w 102"/>
                <a:gd name="T29" fmla="*/ 0 h 76"/>
                <a:gd name="T30" fmla="*/ 5 w 102"/>
                <a:gd name="T31" fmla="*/ 0 h 76"/>
                <a:gd name="T32" fmla="*/ 3 w 102"/>
                <a:gd name="T33" fmla="*/ 0 h 76"/>
                <a:gd name="T34" fmla="*/ 2 w 102"/>
                <a:gd name="T35" fmla="*/ 2 h 76"/>
                <a:gd name="T36" fmla="*/ 0 w 102"/>
                <a:gd name="T37" fmla="*/ 2 h 76"/>
                <a:gd name="T38" fmla="*/ 0 w 102"/>
                <a:gd name="T39" fmla="*/ 3 h 76"/>
                <a:gd name="T40" fmla="*/ 2 w 102"/>
                <a:gd name="T41" fmla="*/ 5 h 76"/>
                <a:gd name="T42" fmla="*/ 3 w 102"/>
                <a:gd name="T43" fmla="*/ 9 h 76"/>
                <a:gd name="T44" fmla="*/ 3 w 102"/>
                <a:gd name="T45" fmla="*/ 9 h 76"/>
                <a:gd name="T46" fmla="*/ 7 w 102"/>
                <a:gd name="T47" fmla="*/ 9 h 76"/>
                <a:gd name="T48" fmla="*/ 10 w 102"/>
                <a:gd name="T49" fmla="*/ 9 h 76"/>
                <a:gd name="T50" fmla="*/ 16 w 102"/>
                <a:gd name="T51" fmla="*/ 10 h 76"/>
                <a:gd name="T52" fmla="*/ 22 w 102"/>
                <a:gd name="T53" fmla="*/ 12 h 76"/>
                <a:gd name="T54" fmla="*/ 31 w 102"/>
                <a:gd name="T55" fmla="*/ 14 h 76"/>
                <a:gd name="T56" fmla="*/ 41 w 102"/>
                <a:gd name="T57" fmla="*/ 19 h 76"/>
                <a:gd name="T58" fmla="*/ 52 w 102"/>
                <a:gd name="T59" fmla="*/ 28 h 76"/>
                <a:gd name="T60" fmla="*/ 64 w 102"/>
                <a:gd name="T61" fmla="*/ 36 h 76"/>
                <a:gd name="T62" fmla="*/ 76 w 102"/>
                <a:gd name="T63" fmla="*/ 50 h 76"/>
                <a:gd name="T64" fmla="*/ 88 w 102"/>
                <a:gd name="T65" fmla="*/ 67 h 76"/>
                <a:gd name="T66" fmla="*/ 88 w 102"/>
                <a:gd name="T67" fmla="*/ 67 h 76"/>
                <a:gd name="T68" fmla="*/ 90 w 102"/>
                <a:gd name="T69" fmla="*/ 69 h 76"/>
                <a:gd name="T70" fmla="*/ 93 w 102"/>
                <a:gd name="T71" fmla="*/ 73 h 76"/>
                <a:gd name="T72" fmla="*/ 95 w 102"/>
                <a:gd name="T73" fmla="*/ 74 h 76"/>
                <a:gd name="T74" fmla="*/ 99 w 102"/>
                <a:gd name="T75" fmla="*/ 76 h 76"/>
                <a:gd name="T76" fmla="*/ 100 w 102"/>
                <a:gd name="T77" fmla="*/ 76 h 76"/>
                <a:gd name="T78" fmla="*/ 102 w 102"/>
                <a:gd name="T79" fmla="*/ 76 h 76"/>
                <a:gd name="T80" fmla="*/ 102 w 102"/>
                <a:gd name="T81" fmla="*/ 74 h 76"/>
                <a:gd name="T82" fmla="*/ 102 w 102"/>
                <a:gd name="T83" fmla="*/ 71 h 76"/>
                <a:gd name="T84" fmla="*/ 100 w 102"/>
                <a:gd name="T85" fmla="*/ 67 h 76"/>
                <a:gd name="T86" fmla="*/ 97 w 102"/>
                <a:gd name="T87" fmla="*/ 61 h 76"/>
                <a:gd name="T88" fmla="*/ 97 w 102"/>
                <a:gd name="T89" fmla="*/ 6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76">
                  <a:moveTo>
                    <a:pt x="97" y="61"/>
                  </a:moveTo>
                  <a:lnTo>
                    <a:pt x="86" y="47"/>
                  </a:lnTo>
                  <a:lnTo>
                    <a:pt x="76" y="35"/>
                  </a:lnTo>
                  <a:lnTo>
                    <a:pt x="64" y="24"/>
                  </a:lnTo>
                  <a:lnTo>
                    <a:pt x="54" y="17"/>
                  </a:lnTo>
                  <a:lnTo>
                    <a:pt x="41" y="10"/>
                  </a:lnTo>
                  <a:lnTo>
                    <a:pt x="31" y="7"/>
                  </a:lnTo>
                  <a:lnTo>
                    <a:pt x="24" y="3"/>
                  </a:lnTo>
                  <a:lnTo>
                    <a:pt x="17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9"/>
                  </a:lnTo>
                  <a:lnTo>
                    <a:pt x="3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6" y="10"/>
                  </a:lnTo>
                  <a:lnTo>
                    <a:pt x="22" y="12"/>
                  </a:lnTo>
                  <a:lnTo>
                    <a:pt x="31" y="14"/>
                  </a:lnTo>
                  <a:lnTo>
                    <a:pt x="41" y="19"/>
                  </a:lnTo>
                  <a:lnTo>
                    <a:pt x="52" y="28"/>
                  </a:lnTo>
                  <a:lnTo>
                    <a:pt x="64" y="36"/>
                  </a:lnTo>
                  <a:lnTo>
                    <a:pt x="76" y="50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90" y="69"/>
                  </a:lnTo>
                  <a:lnTo>
                    <a:pt x="93" y="73"/>
                  </a:lnTo>
                  <a:lnTo>
                    <a:pt x="95" y="74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102" y="76"/>
                  </a:lnTo>
                  <a:lnTo>
                    <a:pt x="102" y="74"/>
                  </a:lnTo>
                  <a:lnTo>
                    <a:pt x="102" y="71"/>
                  </a:lnTo>
                  <a:lnTo>
                    <a:pt x="100" y="67"/>
                  </a:lnTo>
                  <a:lnTo>
                    <a:pt x="97" y="61"/>
                  </a:lnTo>
                  <a:lnTo>
                    <a:pt x="97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2" name="Freeform 342">
              <a:extLst>
                <a:ext uri="{FF2B5EF4-FFF2-40B4-BE49-F238E27FC236}">
                  <a16:creationId xmlns:a16="http://schemas.microsoft.com/office/drawing/2014/main" id="{2CF72070-03F9-F3E6-ACC9-FD19986E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238"/>
              <a:ext cx="50" cy="38"/>
            </a:xfrm>
            <a:custGeom>
              <a:avLst/>
              <a:gdLst>
                <a:gd name="T0" fmla="*/ 97 w 102"/>
                <a:gd name="T1" fmla="*/ 61 h 76"/>
                <a:gd name="T2" fmla="*/ 86 w 102"/>
                <a:gd name="T3" fmla="*/ 47 h 76"/>
                <a:gd name="T4" fmla="*/ 76 w 102"/>
                <a:gd name="T5" fmla="*/ 35 h 76"/>
                <a:gd name="T6" fmla="*/ 64 w 102"/>
                <a:gd name="T7" fmla="*/ 24 h 76"/>
                <a:gd name="T8" fmla="*/ 54 w 102"/>
                <a:gd name="T9" fmla="*/ 17 h 76"/>
                <a:gd name="T10" fmla="*/ 41 w 102"/>
                <a:gd name="T11" fmla="*/ 10 h 76"/>
                <a:gd name="T12" fmla="*/ 31 w 102"/>
                <a:gd name="T13" fmla="*/ 7 h 76"/>
                <a:gd name="T14" fmla="*/ 24 w 102"/>
                <a:gd name="T15" fmla="*/ 3 h 76"/>
                <a:gd name="T16" fmla="*/ 17 w 102"/>
                <a:gd name="T17" fmla="*/ 2 h 76"/>
                <a:gd name="T18" fmla="*/ 12 w 102"/>
                <a:gd name="T19" fmla="*/ 2 h 76"/>
                <a:gd name="T20" fmla="*/ 10 w 102"/>
                <a:gd name="T21" fmla="*/ 0 h 76"/>
                <a:gd name="T22" fmla="*/ 10 w 102"/>
                <a:gd name="T23" fmla="*/ 0 h 76"/>
                <a:gd name="T24" fmla="*/ 10 w 102"/>
                <a:gd name="T25" fmla="*/ 0 h 76"/>
                <a:gd name="T26" fmla="*/ 9 w 102"/>
                <a:gd name="T27" fmla="*/ 0 h 76"/>
                <a:gd name="T28" fmla="*/ 7 w 102"/>
                <a:gd name="T29" fmla="*/ 0 h 76"/>
                <a:gd name="T30" fmla="*/ 5 w 102"/>
                <a:gd name="T31" fmla="*/ 0 h 76"/>
                <a:gd name="T32" fmla="*/ 3 w 102"/>
                <a:gd name="T33" fmla="*/ 0 h 76"/>
                <a:gd name="T34" fmla="*/ 2 w 102"/>
                <a:gd name="T35" fmla="*/ 2 h 76"/>
                <a:gd name="T36" fmla="*/ 0 w 102"/>
                <a:gd name="T37" fmla="*/ 2 h 76"/>
                <a:gd name="T38" fmla="*/ 0 w 102"/>
                <a:gd name="T39" fmla="*/ 3 h 76"/>
                <a:gd name="T40" fmla="*/ 2 w 102"/>
                <a:gd name="T41" fmla="*/ 5 h 76"/>
                <a:gd name="T42" fmla="*/ 3 w 102"/>
                <a:gd name="T43" fmla="*/ 9 h 76"/>
                <a:gd name="T44" fmla="*/ 3 w 102"/>
                <a:gd name="T45" fmla="*/ 9 h 76"/>
                <a:gd name="T46" fmla="*/ 7 w 102"/>
                <a:gd name="T47" fmla="*/ 9 h 76"/>
                <a:gd name="T48" fmla="*/ 10 w 102"/>
                <a:gd name="T49" fmla="*/ 9 h 76"/>
                <a:gd name="T50" fmla="*/ 16 w 102"/>
                <a:gd name="T51" fmla="*/ 10 h 76"/>
                <a:gd name="T52" fmla="*/ 22 w 102"/>
                <a:gd name="T53" fmla="*/ 12 h 76"/>
                <a:gd name="T54" fmla="*/ 31 w 102"/>
                <a:gd name="T55" fmla="*/ 14 h 76"/>
                <a:gd name="T56" fmla="*/ 41 w 102"/>
                <a:gd name="T57" fmla="*/ 19 h 76"/>
                <a:gd name="T58" fmla="*/ 52 w 102"/>
                <a:gd name="T59" fmla="*/ 28 h 76"/>
                <a:gd name="T60" fmla="*/ 64 w 102"/>
                <a:gd name="T61" fmla="*/ 36 h 76"/>
                <a:gd name="T62" fmla="*/ 76 w 102"/>
                <a:gd name="T63" fmla="*/ 50 h 76"/>
                <a:gd name="T64" fmla="*/ 88 w 102"/>
                <a:gd name="T65" fmla="*/ 67 h 76"/>
                <a:gd name="T66" fmla="*/ 88 w 102"/>
                <a:gd name="T67" fmla="*/ 67 h 76"/>
                <a:gd name="T68" fmla="*/ 90 w 102"/>
                <a:gd name="T69" fmla="*/ 69 h 76"/>
                <a:gd name="T70" fmla="*/ 93 w 102"/>
                <a:gd name="T71" fmla="*/ 73 h 76"/>
                <a:gd name="T72" fmla="*/ 95 w 102"/>
                <a:gd name="T73" fmla="*/ 74 h 76"/>
                <a:gd name="T74" fmla="*/ 99 w 102"/>
                <a:gd name="T75" fmla="*/ 76 h 76"/>
                <a:gd name="T76" fmla="*/ 100 w 102"/>
                <a:gd name="T77" fmla="*/ 76 h 76"/>
                <a:gd name="T78" fmla="*/ 102 w 102"/>
                <a:gd name="T79" fmla="*/ 76 h 76"/>
                <a:gd name="T80" fmla="*/ 102 w 102"/>
                <a:gd name="T81" fmla="*/ 74 h 76"/>
                <a:gd name="T82" fmla="*/ 102 w 102"/>
                <a:gd name="T83" fmla="*/ 71 h 76"/>
                <a:gd name="T84" fmla="*/ 100 w 102"/>
                <a:gd name="T85" fmla="*/ 67 h 76"/>
                <a:gd name="T86" fmla="*/ 97 w 102"/>
                <a:gd name="T87" fmla="*/ 61 h 76"/>
                <a:gd name="T88" fmla="*/ 97 w 102"/>
                <a:gd name="T89" fmla="*/ 6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76">
                  <a:moveTo>
                    <a:pt x="97" y="61"/>
                  </a:moveTo>
                  <a:lnTo>
                    <a:pt x="86" y="47"/>
                  </a:lnTo>
                  <a:lnTo>
                    <a:pt x="76" y="35"/>
                  </a:lnTo>
                  <a:lnTo>
                    <a:pt x="64" y="24"/>
                  </a:lnTo>
                  <a:lnTo>
                    <a:pt x="54" y="17"/>
                  </a:lnTo>
                  <a:lnTo>
                    <a:pt x="41" y="10"/>
                  </a:lnTo>
                  <a:lnTo>
                    <a:pt x="31" y="7"/>
                  </a:lnTo>
                  <a:lnTo>
                    <a:pt x="24" y="3"/>
                  </a:lnTo>
                  <a:lnTo>
                    <a:pt x="17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9"/>
                  </a:lnTo>
                  <a:lnTo>
                    <a:pt x="3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6" y="10"/>
                  </a:lnTo>
                  <a:lnTo>
                    <a:pt x="22" y="12"/>
                  </a:lnTo>
                  <a:lnTo>
                    <a:pt x="31" y="14"/>
                  </a:lnTo>
                  <a:lnTo>
                    <a:pt x="41" y="19"/>
                  </a:lnTo>
                  <a:lnTo>
                    <a:pt x="52" y="28"/>
                  </a:lnTo>
                  <a:lnTo>
                    <a:pt x="64" y="36"/>
                  </a:lnTo>
                  <a:lnTo>
                    <a:pt x="76" y="50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90" y="69"/>
                  </a:lnTo>
                  <a:lnTo>
                    <a:pt x="93" y="73"/>
                  </a:lnTo>
                  <a:lnTo>
                    <a:pt x="95" y="74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102" y="76"/>
                  </a:lnTo>
                  <a:lnTo>
                    <a:pt x="102" y="74"/>
                  </a:lnTo>
                  <a:lnTo>
                    <a:pt x="102" y="71"/>
                  </a:lnTo>
                  <a:lnTo>
                    <a:pt x="100" y="67"/>
                  </a:lnTo>
                  <a:lnTo>
                    <a:pt x="97" y="61"/>
                  </a:lnTo>
                  <a:lnTo>
                    <a:pt x="97" y="6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3" name="Freeform 343">
              <a:extLst>
                <a:ext uri="{FF2B5EF4-FFF2-40B4-BE49-F238E27FC236}">
                  <a16:creationId xmlns:a16="http://schemas.microsoft.com/office/drawing/2014/main" id="{E9120804-18A3-FD8C-C758-2CE56F6BB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174"/>
              <a:ext cx="67" cy="39"/>
            </a:xfrm>
            <a:custGeom>
              <a:avLst/>
              <a:gdLst>
                <a:gd name="T0" fmla="*/ 126 w 133"/>
                <a:gd name="T1" fmla="*/ 62 h 80"/>
                <a:gd name="T2" fmla="*/ 113 w 133"/>
                <a:gd name="T3" fmla="*/ 47 h 80"/>
                <a:gd name="T4" fmla="*/ 97 w 133"/>
                <a:gd name="T5" fmla="*/ 33 h 80"/>
                <a:gd name="T6" fmla="*/ 83 w 133"/>
                <a:gd name="T7" fmla="*/ 23 h 80"/>
                <a:gd name="T8" fmla="*/ 68 w 133"/>
                <a:gd name="T9" fmla="*/ 16 h 80"/>
                <a:gd name="T10" fmla="*/ 52 w 133"/>
                <a:gd name="T11" fmla="*/ 9 h 80"/>
                <a:gd name="T12" fmla="*/ 40 w 133"/>
                <a:gd name="T13" fmla="*/ 5 h 80"/>
                <a:gd name="T14" fmla="*/ 28 w 133"/>
                <a:gd name="T15" fmla="*/ 2 h 80"/>
                <a:gd name="T16" fmla="*/ 19 w 133"/>
                <a:gd name="T17" fmla="*/ 0 h 80"/>
                <a:gd name="T18" fmla="*/ 12 w 133"/>
                <a:gd name="T19" fmla="*/ 0 h 80"/>
                <a:gd name="T20" fmla="*/ 11 w 133"/>
                <a:gd name="T21" fmla="*/ 0 h 80"/>
                <a:gd name="T22" fmla="*/ 11 w 133"/>
                <a:gd name="T23" fmla="*/ 0 h 80"/>
                <a:gd name="T24" fmla="*/ 11 w 133"/>
                <a:gd name="T25" fmla="*/ 0 h 80"/>
                <a:gd name="T26" fmla="*/ 9 w 133"/>
                <a:gd name="T27" fmla="*/ 0 h 80"/>
                <a:gd name="T28" fmla="*/ 7 w 133"/>
                <a:gd name="T29" fmla="*/ 0 h 80"/>
                <a:gd name="T30" fmla="*/ 5 w 133"/>
                <a:gd name="T31" fmla="*/ 0 h 80"/>
                <a:gd name="T32" fmla="*/ 4 w 133"/>
                <a:gd name="T33" fmla="*/ 0 h 80"/>
                <a:gd name="T34" fmla="*/ 2 w 133"/>
                <a:gd name="T35" fmla="*/ 0 h 80"/>
                <a:gd name="T36" fmla="*/ 0 w 133"/>
                <a:gd name="T37" fmla="*/ 2 h 80"/>
                <a:gd name="T38" fmla="*/ 0 w 133"/>
                <a:gd name="T39" fmla="*/ 4 h 80"/>
                <a:gd name="T40" fmla="*/ 2 w 133"/>
                <a:gd name="T41" fmla="*/ 5 h 80"/>
                <a:gd name="T42" fmla="*/ 5 w 133"/>
                <a:gd name="T43" fmla="*/ 7 h 80"/>
                <a:gd name="T44" fmla="*/ 5 w 133"/>
                <a:gd name="T45" fmla="*/ 7 h 80"/>
                <a:gd name="T46" fmla="*/ 7 w 133"/>
                <a:gd name="T47" fmla="*/ 7 h 80"/>
                <a:gd name="T48" fmla="*/ 14 w 133"/>
                <a:gd name="T49" fmla="*/ 9 h 80"/>
                <a:gd name="T50" fmla="*/ 23 w 133"/>
                <a:gd name="T51" fmla="*/ 11 h 80"/>
                <a:gd name="T52" fmla="*/ 35 w 133"/>
                <a:gd name="T53" fmla="*/ 14 h 80"/>
                <a:gd name="T54" fmla="*/ 47 w 133"/>
                <a:gd name="T55" fmla="*/ 17 h 80"/>
                <a:gd name="T56" fmla="*/ 61 w 133"/>
                <a:gd name="T57" fmla="*/ 23 h 80"/>
                <a:gd name="T58" fmla="*/ 76 w 133"/>
                <a:gd name="T59" fmla="*/ 31 h 80"/>
                <a:gd name="T60" fmla="*/ 90 w 133"/>
                <a:gd name="T61" fmla="*/ 42 h 80"/>
                <a:gd name="T62" fmla="*/ 104 w 133"/>
                <a:gd name="T63" fmla="*/ 54 h 80"/>
                <a:gd name="T64" fmla="*/ 118 w 133"/>
                <a:gd name="T65" fmla="*/ 69 h 80"/>
                <a:gd name="T66" fmla="*/ 118 w 133"/>
                <a:gd name="T67" fmla="*/ 69 h 80"/>
                <a:gd name="T68" fmla="*/ 119 w 133"/>
                <a:gd name="T69" fmla="*/ 73 h 80"/>
                <a:gd name="T70" fmla="*/ 123 w 133"/>
                <a:gd name="T71" fmla="*/ 76 h 80"/>
                <a:gd name="T72" fmla="*/ 126 w 133"/>
                <a:gd name="T73" fmla="*/ 78 h 80"/>
                <a:gd name="T74" fmla="*/ 128 w 133"/>
                <a:gd name="T75" fmla="*/ 80 h 80"/>
                <a:gd name="T76" fmla="*/ 130 w 133"/>
                <a:gd name="T77" fmla="*/ 80 h 80"/>
                <a:gd name="T78" fmla="*/ 132 w 133"/>
                <a:gd name="T79" fmla="*/ 78 h 80"/>
                <a:gd name="T80" fmla="*/ 133 w 133"/>
                <a:gd name="T81" fmla="*/ 76 h 80"/>
                <a:gd name="T82" fmla="*/ 132 w 133"/>
                <a:gd name="T83" fmla="*/ 73 h 80"/>
                <a:gd name="T84" fmla="*/ 130 w 133"/>
                <a:gd name="T85" fmla="*/ 69 h 80"/>
                <a:gd name="T86" fmla="*/ 126 w 133"/>
                <a:gd name="T87" fmla="*/ 62 h 80"/>
                <a:gd name="T88" fmla="*/ 126 w 133"/>
                <a:gd name="T89" fmla="*/ 6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3" h="80">
                  <a:moveTo>
                    <a:pt x="126" y="62"/>
                  </a:moveTo>
                  <a:lnTo>
                    <a:pt x="113" y="47"/>
                  </a:lnTo>
                  <a:lnTo>
                    <a:pt x="97" y="33"/>
                  </a:lnTo>
                  <a:lnTo>
                    <a:pt x="83" y="23"/>
                  </a:lnTo>
                  <a:lnTo>
                    <a:pt x="68" y="16"/>
                  </a:lnTo>
                  <a:lnTo>
                    <a:pt x="52" y="9"/>
                  </a:lnTo>
                  <a:lnTo>
                    <a:pt x="40" y="5"/>
                  </a:lnTo>
                  <a:lnTo>
                    <a:pt x="28" y="2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14" y="9"/>
                  </a:lnTo>
                  <a:lnTo>
                    <a:pt x="23" y="11"/>
                  </a:lnTo>
                  <a:lnTo>
                    <a:pt x="35" y="14"/>
                  </a:lnTo>
                  <a:lnTo>
                    <a:pt x="47" y="17"/>
                  </a:lnTo>
                  <a:lnTo>
                    <a:pt x="61" y="23"/>
                  </a:lnTo>
                  <a:lnTo>
                    <a:pt x="76" y="31"/>
                  </a:lnTo>
                  <a:lnTo>
                    <a:pt x="90" y="42"/>
                  </a:lnTo>
                  <a:lnTo>
                    <a:pt x="104" y="54"/>
                  </a:lnTo>
                  <a:lnTo>
                    <a:pt x="118" y="69"/>
                  </a:lnTo>
                  <a:lnTo>
                    <a:pt x="118" y="69"/>
                  </a:lnTo>
                  <a:lnTo>
                    <a:pt x="119" y="73"/>
                  </a:lnTo>
                  <a:lnTo>
                    <a:pt x="123" y="76"/>
                  </a:lnTo>
                  <a:lnTo>
                    <a:pt x="126" y="78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2" y="73"/>
                  </a:lnTo>
                  <a:lnTo>
                    <a:pt x="130" y="69"/>
                  </a:lnTo>
                  <a:lnTo>
                    <a:pt x="126" y="62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4" name="Freeform 344">
              <a:extLst>
                <a:ext uri="{FF2B5EF4-FFF2-40B4-BE49-F238E27FC236}">
                  <a16:creationId xmlns:a16="http://schemas.microsoft.com/office/drawing/2014/main" id="{375CABD9-FE16-0A37-25E7-B9939EE53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174"/>
              <a:ext cx="67" cy="39"/>
            </a:xfrm>
            <a:custGeom>
              <a:avLst/>
              <a:gdLst>
                <a:gd name="T0" fmla="*/ 126 w 133"/>
                <a:gd name="T1" fmla="*/ 62 h 80"/>
                <a:gd name="T2" fmla="*/ 113 w 133"/>
                <a:gd name="T3" fmla="*/ 47 h 80"/>
                <a:gd name="T4" fmla="*/ 97 w 133"/>
                <a:gd name="T5" fmla="*/ 33 h 80"/>
                <a:gd name="T6" fmla="*/ 83 w 133"/>
                <a:gd name="T7" fmla="*/ 23 h 80"/>
                <a:gd name="T8" fmla="*/ 68 w 133"/>
                <a:gd name="T9" fmla="*/ 16 h 80"/>
                <a:gd name="T10" fmla="*/ 52 w 133"/>
                <a:gd name="T11" fmla="*/ 9 h 80"/>
                <a:gd name="T12" fmla="*/ 40 w 133"/>
                <a:gd name="T13" fmla="*/ 5 h 80"/>
                <a:gd name="T14" fmla="*/ 28 w 133"/>
                <a:gd name="T15" fmla="*/ 2 h 80"/>
                <a:gd name="T16" fmla="*/ 19 w 133"/>
                <a:gd name="T17" fmla="*/ 0 h 80"/>
                <a:gd name="T18" fmla="*/ 12 w 133"/>
                <a:gd name="T19" fmla="*/ 0 h 80"/>
                <a:gd name="T20" fmla="*/ 11 w 133"/>
                <a:gd name="T21" fmla="*/ 0 h 80"/>
                <a:gd name="T22" fmla="*/ 11 w 133"/>
                <a:gd name="T23" fmla="*/ 0 h 80"/>
                <a:gd name="T24" fmla="*/ 11 w 133"/>
                <a:gd name="T25" fmla="*/ 0 h 80"/>
                <a:gd name="T26" fmla="*/ 9 w 133"/>
                <a:gd name="T27" fmla="*/ 0 h 80"/>
                <a:gd name="T28" fmla="*/ 7 w 133"/>
                <a:gd name="T29" fmla="*/ 0 h 80"/>
                <a:gd name="T30" fmla="*/ 5 w 133"/>
                <a:gd name="T31" fmla="*/ 0 h 80"/>
                <a:gd name="T32" fmla="*/ 4 w 133"/>
                <a:gd name="T33" fmla="*/ 0 h 80"/>
                <a:gd name="T34" fmla="*/ 2 w 133"/>
                <a:gd name="T35" fmla="*/ 0 h 80"/>
                <a:gd name="T36" fmla="*/ 0 w 133"/>
                <a:gd name="T37" fmla="*/ 2 h 80"/>
                <a:gd name="T38" fmla="*/ 0 w 133"/>
                <a:gd name="T39" fmla="*/ 4 h 80"/>
                <a:gd name="T40" fmla="*/ 2 w 133"/>
                <a:gd name="T41" fmla="*/ 5 h 80"/>
                <a:gd name="T42" fmla="*/ 5 w 133"/>
                <a:gd name="T43" fmla="*/ 7 h 80"/>
                <a:gd name="T44" fmla="*/ 5 w 133"/>
                <a:gd name="T45" fmla="*/ 7 h 80"/>
                <a:gd name="T46" fmla="*/ 7 w 133"/>
                <a:gd name="T47" fmla="*/ 7 h 80"/>
                <a:gd name="T48" fmla="*/ 14 w 133"/>
                <a:gd name="T49" fmla="*/ 9 h 80"/>
                <a:gd name="T50" fmla="*/ 23 w 133"/>
                <a:gd name="T51" fmla="*/ 11 h 80"/>
                <a:gd name="T52" fmla="*/ 35 w 133"/>
                <a:gd name="T53" fmla="*/ 14 h 80"/>
                <a:gd name="T54" fmla="*/ 47 w 133"/>
                <a:gd name="T55" fmla="*/ 17 h 80"/>
                <a:gd name="T56" fmla="*/ 61 w 133"/>
                <a:gd name="T57" fmla="*/ 23 h 80"/>
                <a:gd name="T58" fmla="*/ 76 w 133"/>
                <a:gd name="T59" fmla="*/ 31 h 80"/>
                <a:gd name="T60" fmla="*/ 90 w 133"/>
                <a:gd name="T61" fmla="*/ 42 h 80"/>
                <a:gd name="T62" fmla="*/ 104 w 133"/>
                <a:gd name="T63" fmla="*/ 54 h 80"/>
                <a:gd name="T64" fmla="*/ 118 w 133"/>
                <a:gd name="T65" fmla="*/ 69 h 80"/>
                <a:gd name="T66" fmla="*/ 118 w 133"/>
                <a:gd name="T67" fmla="*/ 69 h 80"/>
                <a:gd name="T68" fmla="*/ 119 w 133"/>
                <a:gd name="T69" fmla="*/ 73 h 80"/>
                <a:gd name="T70" fmla="*/ 123 w 133"/>
                <a:gd name="T71" fmla="*/ 76 h 80"/>
                <a:gd name="T72" fmla="*/ 126 w 133"/>
                <a:gd name="T73" fmla="*/ 78 h 80"/>
                <a:gd name="T74" fmla="*/ 128 w 133"/>
                <a:gd name="T75" fmla="*/ 80 h 80"/>
                <a:gd name="T76" fmla="*/ 130 w 133"/>
                <a:gd name="T77" fmla="*/ 80 h 80"/>
                <a:gd name="T78" fmla="*/ 132 w 133"/>
                <a:gd name="T79" fmla="*/ 78 h 80"/>
                <a:gd name="T80" fmla="*/ 133 w 133"/>
                <a:gd name="T81" fmla="*/ 76 h 80"/>
                <a:gd name="T82" fmla="*/ 132 w 133"/>
                <a:gd name="T83" fmla="*/ 73 h 80"/>
                <a:gd name="T84" fmla="*/ 130 w 133"/>
                <a:gd name="T85" fmla="*/ 69 h 80"/>
                <a:gd name="T86" fmla="*/ 126 w 133"/>
                <a:gd name="T87" fmla="*/ 62 h 80"/>
                <a:gd name="T88" fmla="*/ 126 w 133"/>
                <a:gd name="T89" fmla="*/ 6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3" h="80">
                  <a:moveTo>
                    <a:pt x="126" y="62"/>
                  </a:moveTo>
                  <a:lnTo>
                    <a:pt x="113" y="47"/>
                  </a:lnTo>
                  <a:lnTo>
                    <a:pt x="97" y="33"/>
                  </a:lnTo>
                  <a:lnTo>
                    <a:pt x="83" y="23"/>
                  </a:lnTo>
                  <a:lnTo>
                    <a:pt x="68" y="16"/>
                  </a:lnTo>
                  <a:lnTo>
                    <a:pt x="52" y="9"/>
                  </a:lnTo>
                  <a:lnTo>
                    <a:pt x="40" y="5"/>
                  </a:lnTo>
                  <a:lnTo>
                    <a:pt x="28" y="2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14" y="9"/>
                  </a:lnTo>
                  <a:lnTo>
                    <a:pt x="23" y="11"/>
                  </a:lnTo>
                  <a:lnTo>
                    <a:pt x="35" y="14"/>
                  </a:lnTo>
                  <a:lnTo>
                    <a:pt x="47" y="17"/>
                  </a:lnTo>
                  <a:lnTo>
                    <a:pt x="61" y="23"/>
                  </a:lnTo>
                  <a:lnTo>
                    <a:pt x="76" y="31"/>
                  </a:lnTo>
                  <a:lnTo>
                    <a:pt x="90" y="42"/>
                  </a:lnTo>
                  <a:lnTo>
                    <a:pt x="104" y="54"/>
                  </a:lnTo>
                  <a:lnTo>
                    <a:pt x="118" y="69"/>
                  </a:lnTo>
                  <a:lnTo>
                    <a:pt x="118" y="69"/>
                  </a:lnTo>
                  <a:lnTo>
                    <a:pt x="119" y="73"/>
                  </a:lnTo>
                  <a:lnTo>
                    <a:pt x="123" y="76"/>
                  </a:lnTo>
                  <a:lnTo>
                    <a:pt x="126" y="78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2" y="73"/>
                  </a:lnTo>
                  <a:lnTo>
                    <a:pt x="130" y="69"/>
                  </a:lnTo>
                  <a:lnTo>
                    <a:pt x="126" y="62"/>
                  </a:lnTo>
                  <a:lnTo>
                    <a:pt x="126" y="6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5" name="Freeform 345">
              <a:extLst>
                <a:ext uri="{FF2B5EF4-FFF2-40B4-BE49-F238E27FC236}">
                  <a16:creationId xmlns:a16="http://schemas.microsoft.com/office/drawing/2014/main" id="{9A855042-848B-031E-E360-383154E5D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509"/>
              <a:ext cx="136" cy="99"/>
            </a:xfrm>
            <a:custGeom>
              <a:avLst/>
              <a:gdLst>
                <a:gd name="T0" fmla="*/ 231 w 271"/>
                <a:gd name="T1" fmla="*/ 32 h 198"/>
                <a:gd name="T2" fmla="*/ 226 w 271"/>
                <a:gd name="T3" fmla="*/ 26 h 198"/>
                <a:gd name="T4" fmla="*/ 214 w 271"/>
                <a:gd name="T5" fmla="*/ 13 h 198"/>
                <a:gd name="T6" fmla="*/ 195 w 271"/>
                <a:gd name="T7" fmla="*/ 3 h 198"/>
                <a:gd name="T8" fmla="*/ 165 w 271"/>
                <a:gd name="T9" fmla="*/ 0 h 198"/>
                <a:gd name="T10" fmla="*/ 146 w 271"/>
                <a:gd name="T11" fmla="*/ 1 h 198"/>
                <a:gd name="T12" fmla="*/ 127 w 271"/>
                <a:gd name="T13" fmla="*/ 8 h 198"/>
                <a:gd name="T14" fmla="*/ 119 w 271"/>
                <a:gd name="T15" fmla="*/ 19 h 198"/>
                <a:gd name="T16" fmla="*/ 119 w 271"/>
                <a:gd name="T17" fmla="*/ 29 h 198"/>
                <a:gd name="T18" fmla="*/ 122 w 271"/>
                <a:gd name="T19" fmla="*/ 36 h 198"/>
                <a:gd name="T20" fmla="*/ 124 w 271"/>
                <a:gd name="T21" fmla="*/ 39 h 198"/>
                <a:gd name="T22" fmla="*/ 124 w 271"/>
                <a:gd name="T23" fmla="*/ 39 h 198"/>
                <a:gd name="T24" fmla="*/ 115 w 271"/>
                <a:gd name="T25" fmla="*/ 39 h 198"/>
                <a:gd name="T26" fmla="*/ 102 w 271"/>
                <a:gd name="T27" fmla="*/ 39 h 198"/>
                <a:gd name="T28" fmla="*/ 86 w 271"/>
                <a:gd name="T29" fmla="*/ 41 h 198"/>
                <a:gd name="T30" fmla="*/ 70 w 271"/>
                <a:gd name="T31" fmla="*/ 48 h 198"/>
                <a:gd name="T32" fmla="*/ 63 w 271"/>
                <a:gd name="T33" fmla="*/ 55 h 198"/>
                <a:gd name="T34" fmla="*/ 55 w 271"/>
                <a:gd name="T35" fmla="*/ 69 h 198"/>
                <a:gd name="T36" fmla="*/ 51 w 271"/>
                <a:gd name="T37" fmla="*/ 86 h 198"/>
                <a:gd name="T38" fmla="*/ 53 w 271"/>
                <a:gd name="T39" fmla="*/ 102 h 198"/>
                <a:gd name="T40" fmla="*/ 57 w 271"/>
                <a:gd name="T41" fmla="*/ 114 h 198"/>
                <a:gd name="T42" fmla="*/ 57 w 271"/>
                <a:gd name="T43" fmla="*/ 119 h 198"/>
                <a:gd name="T44" fmla="*/ 57 w 271"/>
                <a:gd name="T45" fmla="*/ 119 h 198"/>
                <a:gd name="T46" fmla="*/ 50 w 271"/>
                <a:gd name="T47" fmla="*/ 119 h 198"/>
                <a:gd name="T48" fmla="*/ 39 w 271"/>
                <a:gd name="T49" fmla="*/ 119 h 198"/>
                <a:gd name="T50" fmla="*/ 27 w 271"/>
                <a:gd name="T51" fmla="*/ 121 h 198"/>
                <a:gd name="T52" fmla="*/ 17 w 271"/>
                <a:gd name="T53" fmla="*/ 124 h 198"/>
                <a:gd name="T54" fmla="*/ 12 w 271"/>
                <a:gd name="T55" fmla="*/ 127 h 198"/>
                <a:gd name="T56" fmla="*/ 5 w 271"/>
                <a:gd name="T57" fmla="*/ 136 h 198"/>
                <a:gd name="T58" fmla="*/ 1 w 271"/>
                <a:gd name="T59" fmla="*/ 152 h 198"/>
                <a:gd name="T60" fmla="*/ 1 w 271"/>
                <a:gd name="T61" fmla="*/ 167 h 198"/>
                <a:gd name="T62" fmla="*/ 13 w 271"/>
                <a:gd name="T63" fmla="*/ 181 h 198"/>
                <a:gd name="T64" fmla="*/ 38 w 271"/>
                <a:gd name="T65" fmla="*/ 190 h 198"/>
                <a:gd name="T66" fmla="*/ 53 w 271"/>
                <a:gd name="T67" fmla="*/ 191 h 198"/>
                <a:gd name="T68" fmla="*/ 82 w 271"/>
                <a:gd name="T69" fmla="*/ 195 h 198"/>
                <a:gd name="T70" fmla="*/ 108 w 271"/>
                <a:gd name="T71" fmla="*/ 198 h 198"/>
                <a:gd name="T72" fmla="*/ 131 w 271"/>
                <a:gd name="T73" fmla="*/ 197 h 198"/>
                <a:gd name="T74" fmla="*/ 150 w 271"/>
                <a:gd name="T75" fmla="*/ 191 h 198"/>
                <a:gd name="T76" fmla="*/ 159 w 271"/>
                <a:gd name="T77" fmla="*/ 186 h 198"/>
                <a:gd name="T78" fmla="*/ 171 w 271"/>
                <a:gd name="T79" fmla="*/ 174 h 198"/>
                <a:gd name="T80" fmla="*/ 178 w 271"/>
                <a:gd name="T81" fmla="*/ 165 h 198"/>
                <a:gd name="T82" fmla="*/ 181 w 271"/>
                <a:gd name="T83" fmla="*/ 157 h 198"/>
                <a:gd name="T84" fmla="*/ 181 w 271"/>
                <a:gd name="T85" fmla="*/ 152 h 198"/>
                <a:gd name="T86" fmla="*/ 179 w 271"/>
                <a:gd name="T87" fmla="*/ 150 h 198"/>
                <a:gd name="T88" fmla="*/ 181 w 271"/>
                <a:gd name="T89" fmla="*/ 152 h 198"/>
                <a:gd name="T90" fmla="*/ 190 w 271"/>
                <a:gd name="T91" fmla="*/ 155 h 198"/>
                <a:gd name="T92" fmla="*/ 203 w 271"/>
                <a:gd name="T93" fmla="*/ 159 h 198"/>
                <a:gd name="T94" fmla="*/ 224 w 271"/>
                <a:gd name="T95" fmla="*/ 159 h 198"/>
                <a:gd name="T96" fmla="*/ 245 w 271"/>
                <a:gd name="T97" fmla="*/ 153 h 198"/>
                <a:gd name="T98" fmla="*/ 257 w 271"/>
                <a:gd name="T99" fmla="*/ 146 h 198"/>
                <a:gd name="T100" fmla="*/ 267 w 271"/>
                <a:gd name="T101" fmla="*/ 134 h 198"/>
                <a:gd name="T102" fmla="*/ 271 w 271"/>
                <a:gd name="T103" fmla="*/ 119 h 198"/>
                <a:gd name="T104" fmla="*/ 269 w 271"/>
                <a:gd name="T105" fmla="*/ 102 h 198"/>
                <a:gd name="T106" fmla="*/ 266 w 271"/>
                <a:gd name="T107" fmla="*/ 84 h 198"/>
                <a:gd name="T108" fmla="*/ 262 w 271"/>
                <a:gd name="T109" fmla="*/ 70 h 198"/>
                <a:gd name="T110" fmla="*/ 231 w 271"/>
                <a:gd name="T111" fmla="*/ 3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1" h="198">
                  <a:moveTo>
                    <a:pt x="231" y="34"/>
                  </a:moveTo>
                  <a:lnTo>
                    <a:pt x="231" y="32"/>
                  </a:lnTo>
                  <a:lnTo>
                    <a:pt x="229" y="31"/>
                  </a:lnTo>
                  <a:lnTo>
                    <a:pt x="226" y="26"/>
                  </a:lnTo>
                  <a:lnTo>
                    <a:pt x="221" y="20"/>
                  </a:lnTo>
                  <a:lnTo>
                    <a:pt x="214" y="13"/>
                  </a:lnTo>
                  <a:lnTo>
                    <a:pt x="205" y="8"/>
                  </a:lnTo>
                  <a:lnTo>
                    <a:pt x="195" y="3"/>
                  </a:lnTo>
                  <a:lnTo>
                    <a:pt x="181" y="0"/>
                  </a:lnTo>
                  <a:lnTo>
                    <a:pt x="165" y="0"/>
                  </a:lnTo>
                  <a:lnTo>
                    <a:pt x="146" y="1"/>
                  </a:lnTo>
                  <a:lnTo>
                    <a:pt x="146" y="1"/>
                  </a:lnTo>
                  <a:lnTo>
                    <a:pt x="136" y="3"/>
                  </a:lnTo>
                  <a:lnTo>
                    <a:pt x="127" y="8"/>
                  </a:lnTo>
                  <a:lnTo>
                    <a:pt x="122" y="13"/>
                  </a:lnTo>
                  <a:lnTo>
                    <a:pt x="119" y="19"/>
                  </a:lnTo>
                  <a:lnTo>
                    <a:pt x="119" y="24"/>
                  </a:lnTo>
                  <a:lnTo>
                    <a:pt x="119" y="29"/>
                  </a:lnTo>
                  <a:lnTo>
                    <a:pt x="121" y="32"/>
                  </a:lnTo>
                  <a:lnTo>
                    <a:pt x="122" y="36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1" y="39"/>
                  </a:lnTo>
                  <a:lnTo>
                    <a:pt x="115" y="39"/>
                  </a:lnTo>
                  <a:lnTo>
                    <a:pt x="108" y="39"/>
                  </a:lnTo>
                  <a:lnTo>
                    <a:pt x="102" y="39"/>
                  </a:lnTo>
                  <a:lnTo>
                    <a:pt x="95" y="39"/>
                  </a:lnTo>
                  <a:lnTo>
                    <a:pt x="86" y="41"/>
                  </a:lnTo>
                  <a:lnTo>
                    <a:pt x="77" y="45"/>
                  </a:lnTo>
                  <a:lnTo>
                    <a:pt x="70" y="48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58" y="62"/>
                  </a:lnTo>
                  <a:lnTo>
                    <a:pt x="55" y="69"/>
                  </a:lnTo>
                  <a:lnTo>
                    <a:pt x="53" y="77"/>
                  </a:lnTo>
                  <a:lnTo>
                    <a:pt x="51" y="86"/>
                  </a:lnTo>
                  <a:lnTo>
                    <a:pt x="51" y="95"/>
                  </a:lnTo>
                  <a:lnTo>
                    <a:pt x="53" y="102"/>
                  </a:lnTo>
                  <a:lnTo>
                    <a:pt x="55" y="108"/>
                  </a:lnTo>
                  <a:lnTo>
                    <a:pt x="57" y="114"/>
                  </a:lnTo>
                  <a:lnTo>
                    <a:pt x="57" y="117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3" y="119"/>
                  </a:lnTo>
                  <a:lnTo>
                    <a:pt x="50" y="119"/>
                  </a:lnTo>
                  <a:lnTo>
                    <a:pt x="44" y="119"/>
                  </a:lnTo>
                  <a:lnTo>
                    <a:pt x="39" y="119"/>
                  </a:lnTo>
                  <a:lnTo>
                    <a:pt x="34" y="121"/>
                  </a:lnTo>
                  <a:lnTo>
                    <a:pt x="27" y="121"/>
                  </a:lnTo>
                  <a:lnTo>
                    <a:pt x="22" y="122"/>
                  </a:lnTo>
                  <a:lnTo>
                    <a:pt x="17" y="124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8" y="131"/>
                  </a:lnTo>
                  <a:lnTo>
                    <a:pt x="5" y="136"/>
                  </a:lnTo>
                  <a:lnTo>
                    <a:pt x="3" y="143"/>
                  </a:lnTo>
                  <a:lnTo>
                    <a:pt x="1" y="152"/>
                  </a:lnTo>
                  <a:lnTo>
                    <a:pt x="0" y="159"/>
                  </a:lnTo>
                  <a:lnTo>
                    <a:pt x="1" y="167"/>
                  </a:lnTo>
                  <a:lnTo>
                    <a:pt x="6" y="174"/>
                  </a:lnTo>
                  <a:lnTo>
                    <a:pt x="13" y="181"/>
                  </a:lnTo>
                  <a:lnTo>
                    <a:pt x="24" y="186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53" y="191"/>
                  </a:lnTo>
                  <a:lnTo>
                    <a:pt x="69" y="193"/>
                  </a:lnTo>
                  <a:lnTo>
                    <a:pt x="82" y="195"/>
                  </a:lnTo>
                  <a:lnTo>
                    <a:pt x="96" y="197"/>
                  </a:lnTo>
                  <a:lnTo>
                    <a:pt x="108" y="198"/>
                  </a:lnTo>
                  <a:lnTo>
                    <a:pt x="119" y="198"/>
                  </a:lnTo>
                  <a:lnTo>
                    <a:pt x="131" y="197"/>
                  </a:lnTo>
                  <a:lnTo>
                    <a:pt x="140" y="195"/>
                  </a:lnTo>
                  <a:lnTo>
                    <a:pt x="150" y="191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5" y="181"/>
                  </a:lnTo>
                  <a:lnTo>
                    <a:pt x="171" y="174"/>
                  </a:lnTo>
                  <a:lnTo>
                    <a:pt x="176" y="169"/>
                  </a:lnTo>
                  <a:lnTo>
                    <a:pt x="178" y="165"/>
                  </a:lnTo>
                  <a:lnTo>
                    <a:pt x="179" y="160"/>
                  </a:lnTo>
                  <a:lnTo>
                    <a:pt x="181" y="157"/>
                  </a:lnTo>
                  <a:lnTo>
                    <a:pt x="181" y="155"/>
                  </a:lnTo>
                  <a:lnTo>
                    <a:pt x="181" y="152"/>
                  </a:lnTo>
                  <a:lnTo>
                    <a:pt x="181" y="152"/>
                  </a:lnTo>
                  <a:lnTo>
                    <a:pt x="179" y="150"/>
                  </a:lnTo>
                  <a:lnTo>
                    <a:pt x="179" y="150"/>
                  </a:lnTo>
                  <a:lnTo>
                    <a:pt x="181" y="152"/>
                  </a:lnTo>
                  <a:lnTo>
                    <a:pt x="184" y="153"/>
                  </a:lnTo>
                  <a:lnTo>
                    <a:pt x="190" y="155"/>
                  </a:lnTo>
                  <a:lnTo>
                    <a:pt x="197" y="157"/>
                  </a:lnTo>
                  <a:lnTo>
                    <a:pt x="203" y="159"/>
                  </a:lnTo>
                  <a:lnTo>
                    <a:pt x="214" y="159"/>
                  </a:lnTo>
                  <a:lnTo>
                    <a:pt x="224" y="159"/>
                  </a:lnTo>
                  <a:lnTo>
                    <a:pt x="235" y="157"/>
                  </a:lnTo>
                  <a:lnTo>
                    <a:pt x="245" y="153"/>
                  </a:lnTo>
                  <a:lnTo>
                    <a:pt x="257" y="146"/>
                  </a:lnTo>
                  <a:lnTo>
                    <a:pt x="257" y="146"/>
                  </a:lnTo>
                  <a:lnTo>
                    <a:pt x="264" y="141"/>
                  </a:lnTo>
                  <a:lnTo>
                    <a:pt x="267" y="134"/>
                  </a:lnTo>
                  <a:lnTo>
                    <a:pt x="271" y="126"/>
                  </a:lnTo>
                  <a:lnTo>
                    <a:pt x="271" y="119"/>
                  </a:lnTo>
                  <a:lnTo>
                    <a:pt x="271" y="110"/>
                  </a:lnTo>
                  <a:lnTo>
                    <a:pt x="269" y="102"/>
                  </a:lnTo>
                  <a:lnTo>
                    <a:pt x="269" y="93"/>
                  </a:lnTo>
                  <a:lnTo>
                    <a:pt x="266" y="84"/>
                  </a:lnTo>
                  <a:lnTo>
                    <a:pt x="264" y="77"/>
                  </a:lnTo>
                  <a:lnTo>
                    <a:pt x="262" y="70"/>
                  </a:lnTo>
                  <a:lnTo>
                    <a:pt x="231" y="34"/>
                  </a:lnTo>
                  <a:lnTo>
                    <a:pt x="231" y="34"/>
                  </a:lnTo>
                  <a:close/>
                </a:path>
              </a:pathLst>
            </a:custGeom>
            <a:solidFill>
              <a:srgbClr val="FAE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6" name="Freeform 346">
              <a:extLst>
                <a:ext uri="{FF2B5EF4-FFF2-40B4-BE49-F238E27FC236}">
                  <a16:creationId xmlns:a16="http://schemas.microsoft.com/office/drawing/2014/main" id="{3C70AA25-E481-4066-DF56-CC8A2A654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509"/>
              <a:ext cx="136" cy="99"/>
            </a:xfrm>
            <a:custGeom>
              <a:avLst/>
              <a:gdLst>
                <a:gd name="T0" fmla="*/ 231 w 271"/>
                <a:gd name="T1" fmla="*/ 32 h 198"/>
                <a:gd name="T2" fmla="*/ 226 w 271"/>
                <a:gd name="T3" fmla="*/ 26 h 198"/>
                <a:gd name="T4" fmla="*/ 214 w 271"/>
                <a:gd name="T5" fmla="*/ 13 h 198"/>
                <a:gd name="T6" fmla="*/ 195 w 271"/>
                <a:gd name="T7" fmla="*/ 3 h 198"/>
                <a:gd name="T8" fmla="*/ 165 w 271"/>
                <a:gd name="T9" fmla="*/ 0 h 198"/>
                <a:gd name="T10" fmla="*/ 146 w 271"/>
                <a:gd name="T11" fmla="*/ 1 h 198"/>
                <a:gd name="T12" fmla="*/ 127 w 271"/>
                <a:gd name="T13" fmla="*/ 8 h 198"/>
                <a:gd name="T14" fmla="*/ 119 w 271"/>
                <a:gd name="T15" fmla="*/ 19 h 198"/>
                <a:gd name="T16" fmla="*/ 119 w 271"/>
                <a:gd name="T17" fmla="*/ 29 h 198"/>
                <a:gd name="T18" fmla="*/ 122 w 271"/>
                <a:gd name="T19" fmla="*/ 36 h 198"/>
                <a:gd name="T20" fmla="*/ 124 w 271"/>
                <a:gd name="T21" fmla="*/ 39 h 198"/>
                <a:gd name="T22" fmla="*/ 124 w 271"/>
                <a:gd name="T23" fmla="*/ 39 h 198"/>
                <a:gd name="T24" fmla="*/ 115 w 271"/>
                <a:gd name="T25" fmla="*/ 39 h 198"/>
                <a:gd name="T26" fmla="*/ 102 w 271"/>
                <a:gd name="T27" fmla="*/ 39 h 198"/>
                <a:gd name="T28" fmla="*/ 86 w 271"/>
                <a:gd name="T29" fmla="*/ 41 h 198"/>
                <a:gd name="T30" fmla="*/ 70 w 271"/>
                <a:gd name="T31" fmla="*/ 48 h 198"/>
                <a:gd name="T32" fmla="*/ 63 w 271"/>
                <a:gd name="T33" fmla="*/ 55 h 198"/>
                <a:gd name="T34" fmla="*/ 55 w 271"/>
                <a:gd name="T35" fmla="*/ 69 h 198"/>
                <a:gd name="T36" fmla="*/ 51 w 271"/>
                <a:gd name="T37" fmla="*/ 86 h 198"/>
                <a:gd name="T38" fmla="*/ 53 w 271"/>
                <a:gd name="T39" fmla="*/ 102 h 198"/>
                <a:gd name="T40" fmla="*/ 57 w 271"/>
                <a:gd name="T41" fmla="*/ 114 h 198"/>
                <a:gd name="T42" fmla="*/ 57 w 271"/>
                <a:gd name="T43" fmla="*/ 119 h 198"/>
                <a:gd name="T44" fmla="*/ 57 w 271"/>
                <a:gd name="T45" fmla="*/ 119 h 198"/>
                <a:gd name="T46" fmla="*/ 50 w 271"/>
                <a:gd name="T47" fmla="*/ 119 h 198"/>
                <a:gd name="T48" fmla="*/ 39 w 271"/>
                <a:gd name="T49" fmla="*/ 119 h 198"/>
                <a:gd name="T50" fmla="*/ 27 w 271"/>
                <a:gd name="T51" fmla="*/ 121 h 198"/>
                <a:gd name="T52" fmla="*/ 17 w 271"/>
                <a:gd name="T53" fmla="*/ 124 h 198"/>
                <a:gd name="T54" fmla="*/ 12 w 271"/>
                <a:gd name="T55" fmla="*/ 127 h 198"/>
                <a:gd name="T56" fmla="*/ 5 w 271"/>
                <a:gd name="T57" fmla="*/ 136 h 198"/>
                <a:gd name="T58" fmla="*/ 1 w 271"/>
                <a:gd name="T59" fmla="*/ 152 h 198"/>
                <a:gd name="T60" fmla="*/ 1 w 271"/>
                <a:gd name="T61" fmla="*/ 167 h 198"/>
                <a:gd name="T62" fmla="*/ 13 w 271"/>
                <a:gd name="T63" fmla="*/ 181 h 198"/>
                <a:gd name="T64" fmla="*/ 38 w 271"/>
                <a:gd name="T65" fmla="*/ 190 h 198"/>
                <a:gd name="T66" fmla="*/ 53 w 271"/>
                <a:gd name="T67" fmla="*/ 191 h 198"/>
                <a:gd name="T68" fmla="*/ 82 w 271"/>
                <a:gd name="T69" fmla="*/ 195 h 198"/>
                <a:gd name="T70" fmla="*/ 108 w 271"/>
                <a:gd name="T71" fmla="*/ 198 h 198"/>
                <a:gd name="T72" fmla="*/ 131 w 271"/>
                <a:gd name="T73" fmla="*/ 197 h 198"/>
                <a:gd name="T74" fmla="*/ 150 w 271"/>
                <a:gd name="T75" fmla="*/ 191 h 198"/>
                <a:gd name="T76" fmla="*/ 159 w 271"/>
                <a:gd name="T77" fmla="*/ 186 h 198"/>
                <a:gd name="T78" fmla="*/ 171 w 271"/>
                <a:gd name="T79" fmla="*/ 174 h 198"/>
                <a:gd name="T80" fmla="*/ 178 w 271"/>
                <a:gd name="T81" fmla="*/ 165 h 198"/>
                <a:gd name="T82" fmla="*/ 181 w 271"/>
                <a:gd name="T83" fmla="*/ 157 h 198"/>
                <a:gd name="T84" fmla="*/ 181 w 271"/>
                <a:gd name="T85" fmla="*/ 152 h 198"/>
                <a:gd name="T86" fmla="*/ 179 w 271"/>
                <a:gd name="T87" fmla="*/ 150 h 198"/>
                <a:gd name="T88" fmla="*/ 181 w 271"/>
                <a:gd name="T89" fmla="*/ 152 h 198"/>
                <a:gd name="T90" fmla="*/ 190 w 271"/>
                <a:gd name="T91" fmla="*/ 155 h 198"/>
                <a:gd name="T92" fmla="*/ 203 w 271"/>
                <a:gd name="T93" fmla="*/ 159 h 198"/>
                <a:gd name="T94" fmla="*/ 224 w 271"/>
                <a:gd name="T95" fmla="*/ 159 h 198"/>
                <a:gd name="T96" fmla="*/ 245 w 271"/>
                <a:gd name="T97" fmla="*/ 153 h 198"/>
                <a:gd name="T98" fmla="*/ 257 w 271"/>
                <a:gd name="T99" fmla="*/ 146 h 198"/>
                <a:gd name="T100" fmla="*/ 267 w 271"/>
                <a:gd name="T101" fmla="*/ 134 h 198"/>
                <a:gd name="T102" fmla="*/ 271 w 271"/>
                <a:gd name="T103" fmla="*/ 119 h 198"/>
                <a:gd name="T104" fmla="*/ 269 w 271"/>
                <a:gd name="T105" fmla="*/ 102 h 198"/>
                <a:gd name="T106" fmla="*/ 266 w 271"/>
                <a:gd name="T107" fmla="*/ 84 h 198"/>
                <a:gd name="T108" fmla="*/ 262 w 271"/>
                <a:gd name="T109" fmla="*/ 70 h 198"/>
                <a:gd name="T110" fmla="*/ 231 w 271"/>
                <a:gd name="T111" fmla="*/ 3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1" h="198">
                  <a:moveTo>
                    <a:pt x="231" y="34"/>
                  </a:moveTo>
                  <a:lnTo>
                    <a:pt x="231" y="32"/>
                  </a:lnTo>
                  <a:lnTo>
                    <a:pt x="229" y="31"/>
                  </a:lnTo>
                  <a:lnTo>
                    <a:pt x="226" y="26"/>
                  </a:lnTo>
                  <a:lnTo>
                    <a:pt x="221" y="20"/>
                  </a:lnTo>
                  <a:lnTo>
                    <a:pt x="214" y="13"/>
                  </a:lnTo>
                  <a:lnTo>
                    <a:pt x="205" y="8"/>
                  </a:lnTo>
                  <a:lnTo>
                    <a:pt x="195" y="3"/>
                  </a:lnTo>
                  <a:lnTo>
                    <a:pt x="181" y="0"/>
                  </a:lnTo>
                  <a:lnTo>
                    <a:pt x="165" y="0"/>
                  </a:lnTo>
                  <a:lnTo>
                    <a:pt x="146" y="1"/>
                  </a:lnTo>
                  <a:lnTo>
                    <a:pt x="146" y="1"/>
                  </a:lnTo>
                  <a:lnTo>
                    <a:pt x="136" y="3"/>
                  </a:lnTo>
                  <a:lnTo>
                    <a:pt x="127" y="8"/>
                  </a:lnTo>
                  <a:lnTo>
                    <a:pt x="122" y="13"/>
                  </a:lnTo>
                  <a:lnTo>
                    <a:pt x="119" y="19"/>
                  </a:lnTo>
                  <a:lnTo>
                    <a:pt x="119" y="24"/>
                  </a:lnTo>
                  <a:lnTo>
                    <a:pt x="119" y="29"/>
                  </a:lnTo>
                  <a:lnTo>
                    <a:pt x="121" y="32"/>
                  </a:lnTo>
                  <a:lnTo>
                    <a:pt x="122" y="36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1" y="39"/>
                  </a:lnTo>
                  <a:lnTo>
                    <a:pt x="115" y="39"/>
                  </a:lnTo>
                  <a:lnTo>
                    <a:pt x="108" y="39"/>
                  </a:lnTo>
                  <a:lnTo>
                    <a:pt x="102" y="39"/>
                  </a:lnTo>
                  <a:lnTo>
                    <a:pt x="95" y="39"/>
                  </a:lnTo>
                  <a:lnTo>
                    <a:pt x="86" y="41"/>
                  </a:lnTo>
                  <a:lnTo>
                    <a:pt x="77" y="45"/>
                  </a:lnTo>
                  <a:lnTo>
                    <a:pt x="70" y="48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58" y="62"/>
                  </a:lnTo>
                  <a:lnTo>
                    <a:pt x="55" y="69"/>
                  </a:lnTo>
                  <a:lnTo>
                    <a:pt x="53" y="77"/>
                  </a:lnTo>
                  <a:lnTo>
                    <a:pt x="51" y="86"/>
                  </a:lnTo>
                  <a:lnTo>
                    <a:pt x="51" y="95"/>
                  </a:lnTo>
                  <a:lnTo>
                    <a:pt x="53" y="102"/>
                  </a:lnTo>
                  <a:lnTo>
                    <a:pt x="55" y="108"/>
                  </a:lnTo>
                  <a:lnTo>
                    <a:pt x="57" y="114"/>
                  </a:lnTo>
                  <a:lnTo>
                    <a:pt x="57" y="117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3" y="119"/>
                  </a:lnTo>
                  <a:lnTo>
                    <a:pt x="50" y="119"/>
                  </a:lnTo>
                  <a:lnTo>
                    <a:pt x="44" y="119"/>
                  </a:lnTo>
                  <a:lnTo>
                    <a:pt x="39" y="119"/>
                  </a:lnTo>
                  <a:lnTo>
                    <a:pt x="34" y="121"/>
                  </a:lnTo>
                  <a:lnTo>
                    <a:pt x="27" y="121"/>
                  </a:lnTo>
                  <a:lnTo>
                    <a:pt x="22" y="122"/>
                  </a:lnTo>
                  <a:lnTo>
                    <a:pt x="17" y="124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8" y="131"/>
                  </a:lnTo>
                  <a:lnTo>
                    <a:pt x="5" y="136"/>
                  </a:lnTo>
                  <a:lnTo>
                    <a:pt x="3" y="143"/>
                  </a:lnTo>
                  <a:lnTo>
                    <a:pt x="1" y="152"/>
                  </a:lnTo>
                  <a:lnTo>
                    <a:pt x="0" y="159"/>
                  </a:lnTo>
                  <a:lnTo>
                    <a:pt x="1" y="167"/>
                  </a:lnTo>
                  <a:lnTo>
                    <a:pt x="6" y="174"/>
                  </a:lnTo>
                  <a:lnTo>
                    <a:pt x="13" y="181"/>
                  </a:lnTo>
                  <a:lnTo>
                    <a:pt x="24" y="186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53" y="191"/>
                  </a:lnTo>
                  <a:lnTo>
                    <a:pt x="69" y="193"/>
                  </a:lnTo>
                  <a:lnTo>
                    <a:pt x="82" y="195"/>
                  </a:lnTo>
                  <a:lnTo>
                    <a:pt x="96" y="197"/>
                  </a:lnTo>
                  <a:lnTo>
                    <a:pt x="108" y="198"/>
                  </a:lnTo>
                  <a:lnTo>
                    <a:pt x="119" y="198"/>
                  </a:lnTo>
                  <a:lnTo>
                    <a:pt x="131" y="197"/>
                  </a:lnTo>
                  <a:lnTo>
                    <a:pt x="140" y="195"/>
                  </a:lnTo>
                  <a:lnTo>
                    <a:pt x="150" y="191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5" y="181"/>
                  </a:lnTo>
                  <a:lnTo>
                    <a:pt x="171" y="174"/>
                  </a:lnTo>
                  <a:lnTo>
                    <a:pt x="176" y="169"/>
                  </a:lnTo>
                  <a:lnTo>
                    <a:pt x="178" y="165"/>
                  </a:lnTo>
                  <a:lnTo>
                    <a:pt x="179" y="160"/>
                  </a:lnTo>
                  <a:lnTo>
                    <a:pt x="181" y="157"/>
                  </a:lnTo>
                  <a:lnTo>
                    <a:pt x="181" y="155"/>
                  </a:lnTo>
                  <a:lnTo>
                    <a:pt x="181" y="152"/>
                  </a:lnTo>
                  <a:lnTo>
                    <a:pt x="181" y="152"/>
                  </a:lnTo>
                  <a:lnTo>
                    <a:pt x="179" y="150"/>
                  </a:lnTo>
                  <a:lnTo>
                    <a:pt x="179" y="150"/>
                  </a:lnTo>
                  <a:lnTo>
                    <a:pt x="181" y="152"/>
                  </a:lnTo>
                  <a:lnTo>
                    <a:pt x="184" y="153"/>
                  </a:lnTo>
                  <a:lnTo>
                    <a:pt x="190" y="155"/>
                  </a:lnTo>
                  <a:lnTo>
                    <a:pt x="197" y="157"/>
                  </a:lnTo>
                  <a:lnTo>
                    <a:pt x="203" y="159"/>
                  </a:lnTo>
                  <a:lnTo>
                    <a:pt x="214" y="159"/>
                  </a:lnTo>
                  <a:lnTo>
                    <a:pt x="224" y="159"/>
                  </a:lnTo>
                  <a:lnTo>
                    <a:pt x="235" y="157"/>
                  </a:lnTo>
                  <a:lnTo>
                    <a:pt x="245" y="153"/>
                  </a:lnTo>
                  <a:lnTo>
                    <a:pt x="257" y="146"/>
                  </a:lnTo>
                  <a:lnTo>
                    <a:pt x="257" y="146"/>
                  </a:lnTo>
                  <a:lnTo>
                    <a:pt x="264" y="141"/>
                  </a:lnTo>
                  <a:lnTo>
                    <a:pt x="267" y="134"/>
                  </a:lnTo>
                  <a:lnTo>
                    <a:pt x="271" y="126"/>
                  </a:lnTo>
                  <a:lnTo>
                    <a:pt x="271" y="119"/>
                  </a:lnTo>
                  <a:lnTo>
                    <a:pt x="271" y="110"/>
                  </a:lnTo>
                  <a:lnTo>
                    <a:pt x="269" y="102"/>
                  </a:lnTo>
                  <a:lnTo>
                    <a:pt x="269" y="93"/>
                  </a:lnTo>
                  <a:lnTo>
                    <a:pt x="266" y="84"/>
                  </a:lnTo>
                  <a:lnTo>
                    <a:pt x="264" y="77"/>
                  </a:lnTo>
                  <a:lnTo>
                    <a:pt x="262" y="70"/>
                  </a:lnTo>
                  <a:lnTo>
                    <a:pt x="231" y="34"/>
                  </a:lnTo>
                  <a:lnTo>
                    <a:pt x="231" y="3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7" name="Freeform 347">
              <a:extLst>
                <a:ext uri="{FF2B5EF4-FFF2-40B4-BE49-F238E27FC236}">
                  <a16:creationId xmlns:a16="http://schemas.microsoft.com/office/drawing/2014/main" id="{33A76E7D-4133-4E28-BF11-CF79E3A4C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86"/>
              <a:ext cx="83" cy="55"/>
            </a:xfrm>
            <a:custGeom>
              <a:avLst/>
              <a:gdLst>
                <a:gd name="T0" fmla="*/ 156 w 166"/>
                <a:gd name="T1" fmla="*/ 41 h 109"/>
                <a:gd name="T2" fmla="*/ 147 w 166"/>
                <a:gd name="T3" fmla="*/ 45 h 109"/>
                <a:gd name="T4" fmla="*/ 137 w 166"/>
                <a:gd name="T5" fmla="*/ 48 h 109"/>
                <a:gd name="T6" fmla="*/ 128 w 166"/>
                <a:gd name="T7" fmla="*/ 50 h 109"/>
                <a:gd name="T8" fmla="*/ 123 w 166"/>
                <a:gd name="T9" fmla="*/ 50 h 109"/>
                <a:gd name="T10" fmla="*/ 121 w 166"/>
                <a:gd name="T11" fmla="*/ 50 h 109"/>
                <a:gd name="T12" fmla="*/ 104 w 166"/>
                <a:gd name="T13" fmla="*/ 57 h 109"/>
                <a:gd name="T14" fmla="*/ 90 w 166"/>
                <a:gd name="T15" fmla="*/ 65 h 109"/>
                <a:gd name="T16" fmla="*/ 80 w 166"/>
                <a:gd name="T17" fmla="*/ 76 h 109"/>
                <a:gd name="T18" fmla="*/ 69 w 166"/>
                <a:gd name="T19" fmla="*/ 86 h 109"/>
                <a:gd name="T20" fmla="*/ 54 w 166"/>
                <a:gd name="T21" fmla="*/ 96 h 109"/>
                <a:gd name="T22" fmla="*/ 43 w 166"/>
                <a:gd name="T23" fmla="*/ 102 h 109"/>
                <a:gd name="T24" fmla="*/ 26 w 166"/>
                <a:gd name="T25" fmla="*/ 109 h 109"/>
                <a:gd name="T26" fmla="*/ 12 w 166"/>
                <a:gd name="T27" fmla="*/ 109 h 109"/>
                <a:gd name="T28" fmla="*/ 3 w 166"/>
                <a:gd name="T29" fmla="*/ 102 h 109"/>
                <a:gd name="T30" fmla="*/ 0 w 166"/>
                <a:gd name="T31" fmla="*/ 88 h 109"/>
                <a:gd name="T32" fmla="*/ 2 w 166"/>
                <a:gd name="T33" fmla="*/ 77 h 109"/>
                <a:gd name="T34" fmla="*/ 12 w 166"/>
                <a:gd name="T35" fmla="*/ 58 h 109"/>
                <a:gd name="T36" fmla="*/ 28 w 166"/>
                <a:gd name="T37" fmla="*/ 41 h 109"/>
                <a:gd name="T38" fmla="*/ 48 w 166"/>
                <a:gd name="T39" fmla="*/ 26 h 109"/>
                <a:gd name="T40" fmla="*/ 73 w 166"/>
                <a:gd name="T41" fmla="*/ 13 h 109"/>
                <a:gd name="T42" fmla="*/ 93 w 166"/>
                <a:gd name="T43" fmla="*/ 5 h 109"/>
                <a:gd name="T44" fmla="*/ 102 w 166"/>
                <a:gd name="T45" fmla="*/ 3 h 109"/>
                <a:gd name="T46" fmla="*/ 118 w 166"/>
                <a:gd name="T47" fmla="*/ 1 h 109"/>
                <a:gd name="T48" fmla="*/ 135 w 166"/>
                <a:gd name="T49" fmla="*/ 0 h 109"/>
                <a:gd name="T50" fmla="*/ 150 w 166"/>
                <a:gd name="T51" fmla="*/ 5 h 109"/>
                <a:gd name="T52" fmla="*/ 162 w 166"/>
                <a:gd name="T53" fmla="*/ 15 h 109"/>
                <a:gd name="T54" fmla="*/ 164 w 166"/>
                <a:gd name="T55" fmla="*/ 24 h 109"/>
                <a:gd name="T56" fmla="*/ 166 w 166"/>
                <a:gd name="T57" fmla="*/ 27 h 109"/>
                <a:gd name="T58" fmla="*/ 164 w 166"/>
                <a:gd name="T59" fmla="*/ 31 h 109"/>
                <a:gd name="T60" fmla="*/ 162 w 166"/>
                <a:gd name="T61" fmla="*/ 34 h 109"/>
                <a:gd name="T62" fmla="*/ 161 w 166"/>
                <a:gd name="T63" fmla="*/ 36 h 109"/>
                <a:gd name="T64" fmla="*/ 157 w 166"/>
                <a:gd name="T65" fmla="*/ 3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6" h="109">
                  <a:moveTo>
                    <a:pt x="157" y="39"/>
                  </a:moveTo>
                  <a:lnTo>
                    <a:pt x="156" y="41"/>
                  </a:lnTo>
                  <a:lnTo>
                    <a:pt x="150" y="43"/>
                  </a:lnTo>
                  <a:lnTo>
                    <a:pt x="147" y="45"/>
                  </a:lnTo>
                  <a:lnTo>
                    <a:pt x="142" y="46"/>
                  </a:lnTo>
                  <a:lnTo>
                    <a:pt x="137" y="48"/>
                  </a:lnTo>
                  <a:lnTo>
                    <a:pt x="131" y="48"/>
                  </a:lnTo>
                  <a:lnTo>
                    <a:pt x="128" y="50"/>
                  </a:lnTo>
                  <a:lnTo>
                    <a:pt x="124" y="50"/>
                  </a:lnTo>
                  <a:lnTo>
                    <a:pt x="123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1" y="53"/>
                  </a:lnTo>
                  <a:lnTo>
                    <a:pt x="104" y="57"/>
                  </a:lnTo>
                  <a:lnTo>
                    <a:pt x="97" y="62"/>
                  </a:lnTo>
                  <a:lnTo>
                    <a:pt x="90" y="65"/>
                  </a:lnTo>
                  <a:lnTo>
                    <a:pt x="85" y="70"/>
                  </a:lnTo>
                  <a:lnTo>
                    <a:pt x="80" y="76"/>
                  </a:lnTo>
                  <a:lnTo>
                    <a:pt x="74" y="81"/>
                  </a:lnTo>
                  <a:lnTo>
                    <a:pt x="69" y="86"/>
                  </a:lnTo>
                  <a:lnTo>
                    <a:pt x="60" y="91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43" y="102"/>
                  </a:lnTo>
                  <a:lnTo>
                    <a:pt x="35" y="105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2" y="109"/>
                  </a:lnTo>
                  <a:lnTo>
                    <a:pt x="7" y="107"/>
                  </a:lnTo>
                  <a:lnTo>
                    <a:pt x="3" y="102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5" y="67"/>
                  </a:lnTo>
                  <a:lnTo>
                    <a:pt x="12" y="58"/>
                  </a:lnTo>
                  <a:lnTo>
                    <a:pt x="19" y="50"/>
                  </a:lnTo>
                  <a:lnTo>
                    <a:pt x="28" y="41"/>
                  </a:lnTo>
                  <a:lnTo>
                    <a:pt x="38" y="32"/>
                  </a:lnTo>
                  <a:lnTo>
                    <a:pt x="48" y="26"/>
                  </a:lnTo>
                  <a:lnTo>
                    <a:pt x="60" y="19"/>
                  </a:lnTo>
                  <a:lnTo>
                    <a:pt x="73" y="13"/>
                  </a:lnTo>
                  <a:lnTo>
                    <a:pt x="83" y="8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102" y="3"/>
                  </a:lnTo>
                  <a:lnTo>
                    <a:pt x="109" y="1"/>
                  </a:lnTo>
                  <a:lnTo>
                    <a:pt x="118" y="1"/>
                  </a:lnTo>
                  <a:lnTo>
                    <a:pt x="126" y="0"/>
                  </a:lnTo>
                  <a:lnTo>
                    <a:pt x="135" y="0"/>
                  </a:lnTo>
                  <a:lnTo>
                    <a:pt x="143" y="1"/>
                  </a:lnTo>
                  <a:lnTo>
                    <a:pt x="150" y="5"/>
                  </a:lnTo>
                  <a:lnTo>
                    <a:pt x="157" y="8"/>
                  </a:lnTo>
                  <a:lnTo>
                    <a:pt x="162" y="15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4" y="29"/>
                  </a:lnTo>
                  <a:lnTo>
                    <a:pt x="164" y="31"/>
                  </a:lnTo>
                  <a:lnTo>
                    <a:pt x="164" y="32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1" y="36"/>
                  </a:lnTo>
                  <a:lnTo>
                    <a:pt x="159" y="38"/>
                  </a:lnTo>
                  <a:lnTo>
                    <a:pt x="157" y="39"/>
                  </a:lnTo>
                  <a:lnTo>
                    <a:pt x="157" y="39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8" name="Freeform 348">
              <a:extLst>
                <a:ext uri="{FF2B5EF4-FFF2-40B4-BE49-F238E27FC236}">
                  <a16:creationId xmlns:a16="http://schemas.microsoft.com/office/drawing/2014/main" id="{5F0C0450-D801-7014-37C2-5E729E304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86"/>
              <a:ext cx="83" cy="55"/>
            </a:xfrm>
            <a:custGeom>
              <a:avLst/>
              <a:gdLst>
                <a:gd name="T0" fmla="*/ 156 w 166"/>
                <a:gd name="T1" fmla="*/ 41 h 109"/>
                <a:gd name="T2" fmla="*/ 147 w 166"/>
                <a:gd name="T3" fmla="*/ 45 h 109"/>
                <a:gd name="T4" fmla="*/ 137 w 166"/>
                <a:gd name="T5" fmla="*/ 48 h 109"/>
                <a:gd name="T6" fmla="*/ 128 w 166"/>
                <a:gd name="T7" fmla="*/ 50 h 109"/>
                <a:gd name="T8" fmla="*/ 123 w 166"/>
                <a:gd name="T9" fmla="*/ 50 h 109"/>
                <a:gd name="T10" fmla="*/ 121 w 166"/>
                <a:gd name="T11" fmla="*/ 50 h 109"/>
                <a:gd name="T12" fmla="*/ 104 w 166"/>
                <a:gd name="T13" fmla="*/ 57 h 109"/>
                <a:gd name="T14" fmla="*/ 90 w 166"/>
                <a:gd name="T15" fmla="*/ 65 h 109"/>
                <a:gd name="T16" fmla="*/ 80 w 166"/>
                <a:gd name="T17" fmla="*/ 76 h 109"/>
                <a:gd name="T18" fmla="*/ 69 w 166"/>
                <a:gd name="T19" fmla="*/ 86 h 109"/>
                <a:gd name="T20" fmla="*/ 54 w 166"/>
                <a:gd name="T21" fmla="*/ 96 h 109"/>
                <a:gd name="T22" fmla="*/ 43 w 166"/>
                <a:gd name="T23" fmla="*/ 102 h 109"/>
                <a:gd name="T24" fmla="*/ 26 w 166"/>
                <a:gd name="T25" fmla="*/ 109 h 109"/>
                <a:gd name="T26" fmla="*/ 12 w 166"/>
                <a:gd name="T27" fmla="*/ 109 h 109"/>
                <a:gd name="T28" fmla="*/ 3 w 166"/>
                <a:gd name="T29" fmla="*/ 102 h 109"/>
                <a:gd name="T30" fmla="*/ 0 w 166"/>
                <a:gd name="T31" fmla="*/ 88 h 109"/>
                <a:gd name="T32" fmla="*/ 2 w 166"/>
                <a:gd name="T33" fmla="*/ 77 h 109"/>
                <a:gd name="T34" fmla="*/ 12 w 166"/>
                <a:gd name="T35" fmla="*/ 58 h 109"/>
                <a:gd name="T36" fmla="*/ 28 w 166"/>
                <a:gd name="T37" fmla="*/ 41 h 109"/>
                <a:gd name="T38" fmla="*/ 48 w 166"/>
                <a:gd name="T39" fmla="*/ 26 h 109"/>
                <a:gd name="T40" fmla="*/ 73 w 166"/>
                <a:gd name="T41" fmla="*/ 13 h 109"/>
                <a:gd name="T42" fmla="*/ 93 w 166"/>
                <a:gd name="T43" fmla="*/ 5 h 109"/>
                <a:gd name="T44" fmla="*/ 102 w 166"/>
                <a:gd name="T45" fmla="*/ 3 h 109"/>
                <a:gd name="T46" fmla="*/ 118 w 166"/>
                <a:gd name="T47" fmla="*/ 1 h 109"/>
                <a:gd name="T48" fmla="*/ 135 w 166"/>
                <a:gd name="T49" fmla="*/ 0 h 109"/>
                <a:gd name="T50" fmla="*/ 150 w 166"/>
                <a:gd name="T51" fmla="*/ 5 h 109"/>
                <a:gd name="T52" fmla="*/ 162 w 166"/>
                <a:gd name="T53" fmla="*/ 15 h 109"/>
                <a:gd name="T54" fmla="*/ 164 w 166"/>
                <a:gd name="T55" fmla="*/ 24 h 109"/>
                <a:gd name="T56" fmla="*/ 166 w 166"/>
                <a:gd name="T57" fmla="*/ 27 h 109"/>
                <a:gd name="T58" fmla="*/ 164 w 166"/>
                <a:gd name="T59" fmla="*/ 31 h 109"/>
                <a:gd name="T60" fmla="*/ 162 w 166"/>
                <a:gd name="T61" fmla="*/ 34 h 109"/>
                <a:gd name="T62" fmla="*/ 161 w 166"/>
                <a:gd name="T63" fmla="*/ 36 h 109"/>
                <a:gd name="T64" fmla="*/ 157 w 166"/>
                <a:gd name="T65" fmla="*/ 3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6" h="109">
                  <a:moveTo>
                    <a:pt x="157" y="39"/>
                  </a:moveTo>
                  <a:lnTo>
                    <a:pt x="156" y="41"/>
                  </a:lnTo>
                  <a:lnTo>
                    <a:pt x="150" y="43"/>
                  </a:lnTo>
                  <a:lnTo>
                    <a:pt x="147" y="45"/>
                  </a:lnTo>
                  <a:lnTo>
                    <a:pt x="142" y="46"/>
                  </a:lnTo>
                  <a:lnTo>
                    <a:pt x="137" y="48"/>
                  </a:lnTo>
                  <a:lnTo>
                    <a:pt x="131" y="48"/>
                  </a:lnTo>
                  <a:lnTo>
                    <a:pt x="128" y="50"/>
                  </a:lnTo>
                  <a:lnTo>
                    <a:pt x="124" y="50"/>
                  </a:lnTo>
                  <a:lnTo>
                    <a:pt x="123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1" y="53"/>
                  </a:lnTo>
                  <a:lnTo>
                    <a:pt x="104" y="57"/>
                  </a:lnTo>
                  <a:lnTo>
                    <a:pt x="97" y="62"/>
                  </a:lnTo>
                  <a:lnTo>
                    <a:pt x="90" y="65"/>
                  </a:lnTo>
                  <a:lnTo>
                    <a:pt x="85" y="70"/>
                  </a:lnTo>
                  <a:lnTo>
                    <a:pt x="80" y="76"/>
                  </a:lnTo>
                  <a:lnTo>
                    <a:pt x="74" y="81"/>
                  </a:lnTo>
                  <a:lnTo>
                    <a:pt x="69" y="86"/>
                  </a:lnTo>
                  <a:lnTo>
                    <a:pt x="60" y="91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43" y="102"/>
                  </a:lnTo>
                  <a:lnTo>
                    <a:pt x="35" y="105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2" y="109"/>
                  </a:lnTo>
                  <a:lnTo>
                    <a:pt x="7" y="107"/>
                  </a:lnTo>
                  <a:lnTo>
                    <a:pt x="3" y="102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5" y="67"/>
                  </a:lnTo>
                  <a:lnTo>
                    <a:pt x="12" y="58"/>
                  </a:lnTo>
                  <a:lnTo>
                    <a:pt x="19" y="50"/>
                  </a:lnTo>
                  <a:lnTo>
                    <a:pt x="28" y="41"/>
                  </a:lnTo>
                  <a:lnTo>
                    <a:pt x="38" y="32"/>
                  </a:lnTo>
                  <a:lnTo>
                    <a:pt x="48" y="26"/>
                  </a:lnTo>
                  <a:lnTo>
                    <a:pt x="60" y="19"/>
                  </a:lnTo>
                  <a:lnTo>
                    <a:pt x="73" y="13"/>
                  </a:lnTo>
                  <a:lnTo>
                    <a:pt x="83" y="8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102" y="3"/>
                  </a:lnTo>
                  <a:lnTo>
                    <a:pt x="109" y="1"/>
                  </a:lnTo>
                  <a:lnTo>
                    <a:pt x="118" y="1"/>
                  </a:lnTo>
                  <a:lnTo>
                    <a:pt x="126" y="0"/>
                  </a:lnTo>
                  <a:lnTo>
                    <a:pt x="135" y="0"/>
                  </a:lnTo>
                  <a:lnTo>
                    <a:pt x="143" y="1"/>
                  </a:lnTo>
                  <a:lnTo>
                    <a:pt x="150" y="5"/>
                  </a:lnTo>
                  <a:lnTo>
                    <a:pt x="157" y="8"/>
                  </a:lnTo>
                  <a:lnTo>
                    <a:pt x="162" y="15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4" y="29"/>
                  </a:lnTo>
                  <a:lnTo>
                    <a:pt x="164" y="31"/>
                  </a:lnTo>
                  <a:lnTo>
                    <a:pt x="164" y="32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1" y="36"/>
                  </a:lnTo>
                  <a:lnTo>
                    <a:pt x="159" y="38"/>
                  </a:lnTo>
                  <a:lnTo>
                    <a:pt x="157" y="39"/>
                  </a:lnTo>
                  <a:lnTo>
                    <a:pt x="157" y="3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9" name="Freeform 349">
              <a:extLst>
                <a:ext uri="{FF2B5EF4-FFF2-40B4-BE49-F238E27FC236}">
                  <a16:creationId xmlns:a16="http://schemas.microsoft.com/office/drawing/2014/main" id="{E53A919B-7BDB-DF6A-2121-5D6FC1E1B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097"/>
              <a:ext cx="64" cy="34"/>
            </a:xfrm>
            <a:custGeom>
              <a:avLst/>
              <a:gdLst>
                <a:gd name="T0" fmla="*/ 113 w 128"/>
                <a:gd name="T1" fmla="*/ 0 h 70"/>
                <a:gd name="T2" fmla="*/ 94 w 128"/>
                <a:gd name="T3" fmla="*/ 4 h 70"/>
                <a:gd name="T4" fmla="*/ 75 w 128"/>
                <a:gd name="T5" fmla="*/ 7 h 70"/>
                <a:gd name="T6" fmla="*/ 59 w 128"/>
                <a:gd name="T7" fmla="*/ 14 h 70"/>
                <a:gd name="T8" fmla="*/ 45 w 128"/>
                <a:gd name="T9" fmla="*/ 23 h 70"/>
                <a:gd name="T10" fmla="*/ 33 w 128"/>
                <a:gd name="T11" fmla="*/ 31 h 70"/>
                <a:gd name="T12" fmla="*/ 23 w 128"/>
                <a:gd name="T13" fmla="*/ 40 h 70"/>
                <a:gd name="T14" fmla="*/ 14 w 128"/>
                <a:gd name="T15" fmla="*/ 49 h 70"/>
                <a:gd name="T16" fmla="*/ 9 w 128"/>
                <a:gd name="T17" fmla="*/ 54 h 70"/>
                <a:gd name="T18" fmla="*/ 5 w 128"/>
                <a:gd name="T19" fmla="*/ 59 h 70"/>
                <a:gd name="T20" fmla="*/ 4 w 128"/>
                <a:gd name="T21" fmla="*/ 61 h 70"/>
                <a:gd name="T22" fmla="*/ 4 w 128"/>
                <a:gd name="T23" fmla="*/ 61 h 70"/>
                <a:gd name="T24" fmla="*/ 4 w 128"/>
                <a:gd name="T25" fmla="*/ 61 h 70"/>
                <a:gd name="T26" fmla="*/ 4 w 128"/>
                <a:gd name="T27" fmla="*/ 63 h 70"/>
                <a:gd name="T28" fmla="*/ 2 w 128"/>
                <a:gd name="T29" fmla="*/ 63 h 70"/>
                <a:gd name="T30" fmla="*/ 2 w 128"/>
                <a:gd name="T31" fmla="*/ 64 h 70"/>
                <a:gd name="T32" fmla="*/ 0 w 128"/>
                <a:gd name="T33" fmla="*/ 66 h 70"/>
                <a:gd name="T34" fmla="*/ 0 w 128"/>
                <a:gd name="T35" fmla="*/ 68 h 70"/>
                <a:gd name="T36" fmla="*/ 0 w 128"/>
                <a:gd name="T37" fmla="*/ 70 h 70"/>
                <a:gd name="T38" fmla="*/ 2 w 128"/>
                <a:gd name="T39" fmla="*/ 70 h 70"/>
                <a:gd name="T40" fmla="*/ 4 w 128"/>
                <a:gd name="T41" fmla="*/ 70 h 70"/>
                <a:gd name="T42" fmla="*/ 7 w 128"/>
                <a:gd name="T43" fmla="*/ 70 h 70"/>
                <a:gd name="T44" fmla="*/ 7 w 128"/>
                <a:gd name="T45" fmla="*/ 70 h 70"/>
                <a:gd name="T46" fmla="*/ 9 w 128"/>
                <a:gd name="T47" fmla="*/ 68 h 70"/>
                <a:gd name="T48" fmla="*/ 12 w 128"/>
                <a:gd name="T49" fmla="*/ 63 h 70"/>
                <a:gd name="T50" fmla="*/ 19 w 128"/>
                <a:gd name="T51" fmla="*/ 57 h 70"/>
                <a:gd name="T52" fmla="*/ 26 w 128"/>
                <a:gd name="T53" fmla="*/ 49 h 70"/>
                <a:gd name="T54" fmla="*/ 37 w 128"/>
                <a:gd name="T55" fmla="*/ 40 h 70"/>
                <a:gd name="T56" fmla="*/ 49 w 128"/>
                <a:gd name="T57" fmla="*/ 31 h 70"/>
                <a:gd name="T58" fmla="*/ 63 w 128"/>
                <a:gd name="T59" fmla="*/ 25 h 70"/>
                <a:gd name="T60" fmla="*/ 78 w 128"/>
                <a:gd name="T61" fmla="*/ 18 h 70"/>
                <a:gd name="T62" fmla="*/ 95 w 128"/>
                <a:gd name="T63" fmla="*/ 12 h 70"/>
                <a:gd name="T64" fmla="*/ 113 w 128"/>
                <a:gd name="T65" fmla="*/ 11 h 70"/>
                <a:gd name="T66" fmla="*/ 113 w 128"/>
                <a:gd name="T67" fmla="*/ 11 h 70"/>
                <a:gd name="T68" fmla="*/ 118 w 128"/>
                <a:gd name="T69" fmla="*/ 11 h 70"/>
                <a:gd name="T70" fmla="*/ 121 w 128"/>
                <a:gd name="T71" fmla="*/ 9 h 70"/>
                <a:gd name="T72" fmla="*/ 125 w 128"/>
                <a:gd name="T73" fmla="*/ 7 h 70"/>
                <a:gd name="T74" fmla="*/ 126 w 128"/>
                <a:gd name="T75" fmla="*/ 7 h 70"/>
                <a:gd name="T76" fmla="*/ 128 w 128"/>
                <a:gd name="T77" fmla="*/ 6 h 70"/>
                <a:gd name="T78" fmla="*/ 128 w 128"/>
                <a:gd name="T79" fmla="*/ 4 h 70"/>
                <a:gd name="T80" fmla="*/ 126 w 128"/>
                <a:gd name="T81" fmla="*/ 2 h 70"/>
                <a:gd name="T82" fmla="*/ 125 w 128"/>
                <a:gd name="T83" fmla="*/ 0 h 70"/>
                <a:gd name="T84" fmla="*/ 120 w 128"/>
                <a:gd name="T85" fmla="*/ 0 h 70"/>
                <a:gd name="T86" fmla="*/ 113 w 128"/>
                <a:gd name="T87" fmla="*/ 0 h 70"/>
                <a:gd name="T88" fmla="*/ 113 w 128"/>
                <a:gd name="T8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70">
                  <a:moveTo>
                    <a:pt x="113" y="0"/>
                  </a:moveTo>
                  <a:lnTo>
                    <a:pt x="94" y="4"/>
                  </a:lnTo>
                  <a:lnTo>
                    <a:pt x="75" y="7"/>
                  </a:lnTo>
                  <a:lnTo>
                    <a:pt x="59" y="14"/>
                  </a:lnTo>
                  <a:lnTo>
                    <a:pt x="45" y="23"/>
                  </a:lnTo>
                  <a:lnTo>
                    <a:pt x="33" y="31"/>
                  </a:lnTo>
                  <a:lnTo>
                    <a:pt x="23" y="40"/>
                  </a:lnTo>
                  <a:lnTo>
                    <a:pt x="14" y="49"/>
                  </a:lnTo>
                  <a:lnTo>
                    <a:pt x="9" y="54"/>
                  </a:lnTo>
                  <a:lnTo>
                    <a:pt x="5" y="59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12" y="63"/>
                  </a:lnTo>
                  <a:lnTo>
                    <a:pt x="19" y="57"/>
                  </a:lnTo>
                  <a:lnTo>
                    <a:pt x="26" y="49"/>
                  </a:lnTo>
                  <a:lnTo>
                    <a:pt x="37" y="40"/>
                  </a:lnTo>
                  <a:lnTo>
                    <a:pt x="49" y="31"/>
                  </a:lnTo>
                  <a:lnTo>
                    <a:pt x="63" y="25"/>
                  </a:lnTo>
                  <a:lnTo>
                    <a:pt x="78" y="18"/>
                  </a:lnTo>
                  <a:lnTo>
                    <a:pt x="95" y="12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8" y="11"/>
                  </a:lnTo>
                  <a:lnTo>
                    <a:pt x="121" y="9"/>
                  </a:lnTo>
                  <a:lnTo>
                    <a:pt x="125" y="7"/>
                  </a:lnTo>
                  <a:lnTo>
                    <a:pt x="126" y="7"/>
                  </a:lnTo>
                  <a:lnTo>
                    <a:pt x="128" y="6"/>
                  </a:lnTo>
                  <a:lnTo>
                    <a:pt x="128" y="4"/>
                  </a:lnTo>
                  <a:lnTo>
                    <a:pt x="126" y="2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3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0" name="Freeform 350">
              <a:extLst>
                <a:ext uri="{FF2B5EF4-FFF2-40B4-BE49-F238E27FC236}">
                  <a16:creationId xmlns:a16="http://schemas.microsoft.com/office/drawing/2014/main" id="{7E938294-0976-1204-8473-074C38C3E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097"/>
              <a:ext cx="64" cy="34"/>
            </a:xfrm>
            <a:custGeom>
              <a:avLst/>
              <a:gdLst>
                <a:gd name="T0" fmla="*/ 113 w 128"/>
                <a:gd name="T1" fmla="*/ 0 h 70"/>
                <a:gd name="T2" fmla="*/ 94 w 128"/>
                <a:gd name="T3" fmla="*/ 4 h 70"/>
                <a:gd name="T4" fmla="*/ 75 w 128"/>
                <a:gd name="T5" fmla="*/ 7 h 70"/>
                <a:gd name="T6" fmla="*/ 59 w 128"/>
                <a:gd name="T7" fmla="*/ 14 h 70"/>
                <a:gd name="T8" fmla="*/ 45 w 128"/>
                <a:gd name="T9" fmla="*/ 23 h 70"/>
                <a:gd name="T10" fmla="*/ 33 w 128"/>
                <a:gd name="T11" fmla="*/ 31 h 70"/>
                <a:gd name="T12" fmla="*/ 23 w 128"/>
                <a:gd name="T13" fmla="*/ 40 h 70"/>
                <a:gd name="T14" fmla="*/ 14 w 128"/>
                <a:gd name="T15" fmla="*/ 49 h 70"/>
                <a:gd name="T16" fmla="*/ 9 w 128"/>
                <a:gd name="T17" fmla="*/ 54 h 70"/>
                <a:gd name="T18" fmla="*/ 5 w 128"/>
                <a:gd name="T19" fmla="*/ 59 h 70"/>
                <a:gd name="T20" fmla="*/ 4 w 128"/>
                <a:gd name="T21" fmla="*/ 61 h 70"/>
                <a:gd name="T22" fmla="*/ 4 w 128"/>
                <a:gd name="T23" fmla="*/ 61 h 70"/>
                <a:gd name="T24" fmla="*/ 4 w 128"/>
                <a:gd name="T25" fmla="*/ 61 h 70"/>
                <a:gd name="T26" fmla="*/ 4 w 128"/>
                <a:gd name="T27" fmla="*/ 63 h 70"/>
                <a:gd name="T28" fmla="*/ 2 w 128"/>
                <a:gd name="T29" fmla="*/ 63 h 70"/>
                <a:gd name="T30" fmla="*/ 2 w 128"/>
                <a:gd name="T31" fmla="*/ 64 h 70"/>
                <a:gd name="T32" fmla="*/ 0 w 128"/>
                <a:gd name="T33" fmla="*/ 66 h 70"/>
                <a:gd name="T34" fmla="*/ 0 w 128"/>
                <a:gd name="T35" fmla="*/ 68 h 70"/>
                <a:gd name="T36" fmla="*/ 0 w 128"/>
                <a:gd name="T37" fmla="*/ 70 h 70"/>
                <a:gd name="T38" fmla="*/ 2 w 128"/>
                <a:gd name="T39" fmla="*/ 70 h 70"/>
                <a:gd name="T40" fmla="*/ 4 w 128"/>
                <a:gd name="T41" fmla="*/ 70 h 70"/>
                <a:gd name="T42" fmla="*/ 7 w 128"/>
                <a:gd name="T43" fmla="*/ 70 h 70"/>
                <a:gd name="T44" fmla="*/ 7 w 128"/>
                <a:gd name="T45" fmla="*/ 70 h 70"/>
                <a:gd name="T46" fmla="*/ 9 w 128"/>
                <a:gd name="T47" fmla="*/ 68 h 70"/>
                <a:gd name="T48" fmla="*/ 12 w 128"/>
                <a:gd name="T49" fmla="*/ 63 h 70"/>
                <a:gd name="T50" fmla="*/ 19 w 128"/>
                <a:gd name="T51" fmla="*/ 57 h 70"/>
                <a:gd name="T52" fmla="*/ 26 w 128"/>
                <a:gd name="T53" fmla="*/ 49 h 70"/>
                <a:gd name="T54" fmla="*/ 37 w 128"/>
                <a:gd name="T55" fmla="*/ 40 h 70"/>
                <a:gd name="T56" fmla="*/ 49 w 128"/>
                <a:gd name="T57" fmla="*/ 31 h 70"/>
                <a:gd name="T58" fmla="*/ 63 w 128"/>
                <a:gd name="T59" fmla="*/ 25 h 70"/>
                <a:gd name="T60" fmla="*/ 78 w 128"/>
                <a:gd name="T61" fmla="*/ 18 h 70"/>
                <a:gd name="T62" fmla="*/ 95 w 128"/>
                <a:gd name="T63" fmla="*/ 12 h 70"/>
                <a:gd name="T64" fmla="*/ 113 w 128"/>
                <a:gd name="T65" fmla="*/ 11 h 70"/>
                <a:gd name="T66" fmla="*/ 113 w 128"/>
                <a:gd name="T67" fmla="*/ 11 h 70"/>
                <a:gd name="T68" fmla="*/ 118 w 128"/>
                <a:gd name="T69" fmla="*/ 11 h 70"/>
                <a:gd name="T70" fmla="*/ 121 w 128"/>
                <a:gd name="T71" fmla="*/ 9 h 70"/>
                <a:gd name="T72" fmla="*/ 125 w 128"/>
                <a:gd name="T73" fmla="*/ 7 h 70"/>
                <a:gd name="T74" fmla="*/ 126 w 128"/>
                <a:gd name="T75" fmla="*/ 7 h 70"/>
                <a:gd name="T76" fmla="*/ 128 w 128"/>
                <a:gd name="T77" fmla="*/ 6 h 70"/>
                <a:gd name="T78" fmla="*/ 128 w 128"/>
                <a:gd name="T79" fmla="*/ 4 h 70"/>
                <a:gd name="T80" fmla="*/ 126 w 128"/>
                <a:gd name="T81" fmla="*/ 2 h 70"/>
                <a:gd name="T82" fmla="*/ 125 w 128"/>
                <a:gd name="T83" fmla="*/ 0 h 70"/>
                <a:gd name="T84" fmla="*/ 120 w 128"/>
                <a:gd name="T85" fmla="*/ 0 h 70"/>
                <a:gd name="T86" fmla="*/ 113 w 128"/>
                <a:gd name="T87" fmla="*/ 0 h 70"/>
                <a:gd name="T88" fmla="*/ 113 w 128"/>
                <a:gd name="T8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70">
                  <a:moveTo>
                    <a:pt x="113" y="0"/>
                  </a:moveTo>
                  <a:lnTo>
                    <a:pt x="94" y="4"/>
                  </a:lnTo>
                  <a:lnTo>
                    <a:pt x="75" y="7"/>
                  </a:lnTo>
                  <a:lnTo>
                    <a:pt x="59" y="14"/>
                  </a:lnTo>
                  <a:lnTo>
                    <a:pt x="45" y="23"/>
                  </a:lnTo>
                  <a:lnTo>
                    <a:pt x="33" y="31"/>
                  </a:lnTo>
                  <a:lnTo>
                    <a:pt x="23" y="40"/>
                  </a:lnTo>
                  <a:lnTo>
                    <a:pt x="14" y="49"/>
                  </a:lnTo>
                  <a:lnTo>
                    <a:pt x="9" y="54"/>
                  </a:lnTo>
                  <a:lnTo>
                    <a:pt x="5" y="59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12" y="63"/>
                  </a:lnTo>
                  <a:lnTo>
                    <a:pt x="19" y="57"/>
                  </a:lnTo>
                  <a:lnTo>
                    <a:pt x="26" y="49"/>
                  </a:lnTo>
                  <a:lnTo>
                    <a:pt x="37" y="40"/>
                  </a:lnTo>
                  <a:lnTo>
                    <a:pt x="49" y="31"/>
                  </a:lnTo>
                  <a:lnTo>
                    <a:pt x="63" y="25"/>
                  </a:lnTo>
                  <a:lnTo>
                    <a:pt x="78" y="18"/>
                  </a:lnTo>
                  <a:lnTo>
                    <a:pt x="95" y="12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8" y="11"/>
                  </a:lnTo>
                  <a:lnTo>
                    <a:pt x="121" y="9"/>
                  </a:lnTo>
                  <a:lnTo>
                    <a:pt x="125" y="7"/>
                  </a:lnTo>
                  <a:lnTo>
                    <a:pt x="126" y="7"/>
                  </a:lnTo>
                  <a:lnTo>
                    <a:pt x="128" y="6"/>
                  </a:lnTo>
                  <a:lnTo>
                    <a:pt x="128" y="4"/>
                  </a:lnTo>
                  <a:lnTo>
                    <a:pt x="126" y="2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3" y="0"/>
                  </a:lnTo>
                  <a:lnTo>
                    <a:pt x="113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1" name="Freeform 351">
              <a:extLst>
                <a:ext uri="{FF2B5EF4-FFF2-40B4-BE49-F238E27FC236}">
                  <a16:creationId xmlns:a16="http://schemas.microsoft.com/office/drawing/2014/main" id="{FF75CA34-5ABA-005E-9FBF-041990FA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592"/>
              <a:ext cx="430" cy="190"/>
            </a:xfrm>
            <a:custGeom>
              <a:avLst/>
              <a:gdLst>
                <a:gd name="T0" fmla="*/ 21 w 861"/>
                <a:gd name="T1" fmla="*/ 315 h 380"/>
                <a:gd name="T2" fmla="*/ 74 w 861"/>
                <a:gd name="T3" fmla="*/ 247 h 380"/>
                <a:gd name="T4" fmla="*/ 171 w 861"/>
                <a:gd name="T5" fmla="*/ 161 h 380"/>
                <a:gd name="T6" fmla="*/ 318 w 861"/>
                <a:gd name="T7" fmla="*/ 80 h 380"/>
                <a:gd name="T8" fmla="*/ 518 w 861"/>
                <a:gd name="T9" fmla="*/ 23 h 380"/>
                <a:gd name="T10" fmla="*/ 641 w 861"/>
                <a:gd name="T11" fmla="*/ 11 h 380"/>
                <a:gd name="T12" fmla="*/ 681 w 861"/>
                <a:gd name="T13" fmla="*/ 9 h 380"/>
                <a:gd name="T14" fmla="*/ 724 w 861"/>
                <a:gd name="T15" fmla="*/ 4 h 380"/>
                <a:gd name="T16" fmla="*/ 771 w 861"/>
                <a:gd name="T17" fmla="*/ 0 h 380"/>
                <a:gd name="T18" fmla="*/ 816 w 861"/>
                <a:gd name="T19" fmla="*/ 0 h 380"/>
                <a:gd name="T20" fmla="*/ 861 w 861"/>
                <a:gd name="T21" fmla="*/ 4 h 380"/>
                <a:gd name="T22" fmla="*/ 850 w 861"/>
                <a:gd name="T23" fmla="*/ 4 h 380"/>
                <a:gd name="T24" fmla="*/ 776 w 861"/>
                <a:gd name="T25" fmla="*/ 7 h 380"/>
                <a:gd name="T26" fmla="*/ 653 w 861"/>
                <a:gd name="T27" fmla="*/ 21 h 380"/>
                <a:gd name="T28" fmla="*/ 505 w 861"/>
                <a:gd name="T29" fmla="*/ 47 h 380"/>
                <a:gd name="T30" fmla="*/ 356 w 861"/>
                <a:gd name="T31" fmla="*/ 90 h 380"/>
                <a:gd name="T32" fmla="*/ 290 w 861"/>
                <a:gd name="T33" fmla="*/ 120 h 380"/>
                <a:gd name="T34" fmla="*/ 190 w 861"/>
                <a:gd name="T35" fmla="*/ 183 h 380"/>
                <a:gd name="T36" fmla="*/ 126 w 861"/>
                <a:gd name="T37" fmla="*/ 242 h 380"/>
                <a:gd name="T38" fmla="*/ 86 w 861"/>
                <a:gd name="T39" fmla="*/ 294 h 380"/>
                <a:gd name="T40" fmla="*/ 60 w 861"/>
                <a:gd name="T41" fmla="*/ 341 h 380"/>
                <a:gd name="T42" fmla="*/ 40 w 861"/>
                <a:gd name="T43" fmla="*/ 380 h 380"/>
                <a:gd name="T44" fmla="*/ 38 w 861"/>
                <a:gd name="T45" fmla="*/ 380 h 380"/>
                <a:gd name="T46" fmla="*/ 29 w 861"/>
                <a:gd name="T47" fmla="*/ 375 h 380"/>
                <a:gd name="T48" fmla="*/ 22 w 861"/>
                <a:gd name="T49" fmla="*/ 372 h 380"/>
                <a:gd name="T50" fmla="*/ 15 w 861"/>
                <a:gd name="T51" fmla="*/ 367 h 380"/>
                <a:gd name="T52" fmla="*/ 7 w 861"/>
                <a:gd name="T53" fmla="*/ 361 h 380"/>
                <a:gd name="T54" fmla="*/ 0 w 861"/>
                <a:gd name="T55" fmla="*/ 358 h 380"/>
                <a:gd name="T56" fmla="*/ 2 w 861"/>
                <a:gd name="T57" fmla="*/ 355 h 380"/>
                <a:gd name="T58" fmla="*/ 3 w 861"/>
                <a:gd name="T59" fmla="*/ 355 h 380"/>
                <a:gd name="T60" fmla="*/ 3 w 861"/>
                <a:gd name="T61" fmla="*/ 351 h 380"/>
                <a:gd name="T62" fmla="*/ 5 w 861"/>
                <a:gd name="T63" fmla="*/ 348 h 380"/>
                <a:gd name="T64" fmla="*/ 7 w 861"/>
                <a:gd name="T65" fmla="*/ 341 h 380"/>
                <a:gd name="T66" fmla="*/ 9 w 861"/>
                <a:gd name="T67" fmla="*/ 33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1" h="380">
                  <a:moveTo>
                    <a:pt x="7" y="335"/>
                  </a:moveTo>
                  <a:lnTo>
                    <a:pt x="21" y="315"/>
                  </a:lnTo>
                  <a:lnTo>
                    <a:pt x="43" y="285"/>
                  </a:lnTo>
                  <a:lnTo>
                    <a:pt x="74" y="247"/>
                  </a:lnTo>
                  <a:lnTo>
                    <a:pt x="117" y="206"/>
                  </a:lnTo>
                  <a:lnTo>
                    <a:pt x="171" y="161"/>
                  </a:lnTo>
                  <a:lnTo>
                    <a:pt x="238" y="118"/>
                  </a:lnTo>
                  <a:lnTo>
                    <a:pt x="318" y="80"/>
                  </a:lnTo>
                  <a:lnTo>
                    <a:pt x="411" y="47"/>
                  </a:lnTo>
                  <a:lnTo>
                    <a:pt x="518" y="23"/>
                  </a:lnTo>
                  <a:lnTo>
                    <a:pt x="641" y="11"/>
                  </a:lnTo>
                  <a:lnTo>
                    <a:pt x="641" y="11"/>
                  </a:lnTo>
                  <a:lnTo>
                    <a:pt x="660" y="11"/>
                  </a:lnTo>
                  <a:lnTo>
                    <a:pt x="681" y="9"/>
                  </a:lnTo>
                  <a:lnTo>
                    <a:pt x="702" y="7"/>
                  </a:lnTo>
                  <a:lnTo>
                    <a:pt x="724" y="4"/>
                  </a:lnTo>
                  <a:lnTo>
                    <a:pt x="747" y="2"/>
                  </a:lnTo>
                  <a:lnTo>
                    <a:pt x="771" y="0"/>
                  </a:lnTo>
                  <a:lnTo>
                    <a:pt x="793" y="0"/>
                  </a:lnTo>
                  <a:lnTo>
                    <a:pt x="816" y="0"/>
                  </a:lnTo>
                  <a:lnTo>
                    <a:pt x="838" y="0"/>
                  </a:lnTo>
                  <a:lnTo>
                    <a:pt x="861" y="4"/>
                  </a:lnTo>
                  <a:lnTo>
                    <a:pt x="861" y="4"/>
                  </a:lnTo>
                  <a:lnTo>
                    <a:pt x="850" y="4"/>
                  </a:lnTo>
                  <a:lnTo>
                    <a:pt x="821" y="5"/>
                  </a:lnTo>
                  <a:lnTo>
                    <a:pt x="776" y="7"/>
                  </a:lnTo>
                  <a:lnTo>
                    <a:pt x="719" y="12"/>
                  </a:lnTo>
                  <a:lnTo>
                    <a:pt x="653" y="21"/>
                  </a:lnTo>
                  <a:lnTo>
                    <a:pt x="579" y="31"/>
                  </a:lnTo>
                  <a:lnTo>
                    <a:pt x="505" y="47"/>
                  </a:lnTo>
                  <a:lnTo>
                    <a:pt x="429" y="66"/>
                  </a:lnTo>
                  <a:lnTo>
                    <a:pt x="356" y="90"/>
                  </a:lnTo>
                  <a:lnTo>
                    <a:pt x="290" y="120"/>
                  </a:lnTo>
                  <a:lnTo>
                    <a:pt x="290" y="120"/>
                  </a:lnTo>
                  <a:lnTo>
                    <a:pt x="235" y="152"/>
                  </a:lnTo>
                  <a:lnTo>
                    <a:pt x="190" y="183"/>
                  </a:lnTo>
                  <a:lnTo>
                    <a:pt x="154" y="213"/>
                  </a:lnTo>
                  <a:lnTo>
                    <a:pt x="126" y="242"/>
                  </a:lnTo>
                  <a:lnTo>
                    <a:pt x="104" y="268"/>
                  </a:lnTo>
                  <a:lnTo>
                    <a:pt x="86" y="294"/>
                  </a:lnTo>
                  <a:lnTo>
                    <a:pt x="72" y="318"/>
                  </a:lnTo>
                  <a:lnTo>
                    <a:pt x="60" y="341"/>
                  </a:lnTo>
                  <a:lnTo>
                    <a:pt x="50" y="361"/>
                  </a:lnTo>
                  <a:lnTo>
                    <a:pt x="40" y="380"/>
                  </a:lnTo>
                  <a:lnTo>
                    <a:pt x="38" y="380"/>
                  </a:lnTo>
                  <a:lnTo>
                    <a:pt x="38" y="380"/>
                  </a:lnTo>
                  <a:lnTo>
                    <a:pt x="34" y="379"/>
                  </a:lnTo>
                  <a:lnTo>
                    <a:pt x="29" y="375"/>
                  </a:lnTo>
                  <a:lnTo>
                    <a:pt x="26" y="374"/>
                  </a:lnTo>
                  <a:lnTo>
                    <a:pt x="22" y="372"/>
                  </a:lnTo>
                  <a:lnTo>
                    <a:pt x="19" y="368"/>
                  </a:lnTo>
                  <a:lnTo>
                    <a:pt x="15" y="367"/>
                  </a:lnTo>
                  <a:lnTo>
                    <a:pt x="10" y="365"/>
                  </a:lnTo>
                  <a:lnTo>
                    <a:pt x="7" y="361"/>
                  </a:lnTo>
                  <a:lnTo>
                    <a:pt x="3" y="360"/>
                  </a:lnTo>
                  <a:lnTo>
                    <a:pt x="0" y="358"/>
                  </a:lnTo>
                  <a:lnTo>
                    <a:pt x="2" y="355"/>
                  </a:lnTo>
                  <a:lnTo>
                    <a:pt x="2" y="355"/>
                  </a:lnTo>
                  <a:lnTo>
                    <a:pt x="2" y="355"/>
                  </a:lnTo>
                  <a:lnTo>
                    <a:pt x="3" y="355"/>
                  </a:lnTo>
                  <a:lnTo>
                    <a:pt x="3" y="353"/>
                  </a:lnTo>
                  <a:lnTo>
                    <a:pt x="3" y="351"/>
                  </a:lnTo>
                  <a:lnTo>
                    <a:pt x="5" y="349"/>
                  </a:lnTo>
                  <a:lnTo>
                    <a:pt x="5" y="348"/>
                  </a:lnTo>
                  <a:lnTo>
                    <a:pt x="7" y="344"/>
                  </a:lnTo>
                  <a:lnTo>
                    <a:pt x="7" y="341"/>
                  </a:lnTo>
                  <a:lnTo>
                    <a:pt x="7" y="339"/>
                  </a:lnTo>
                  <a:lnTo>
                    <a:pt x="9" y="335"/>
                  </a:lnTo>
                  <a:lnTo>
                    <a:pt x="7" y="335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2" name="Freeform 352">
              <a:extLst>
                <a:ext uri="{FF2B5EF4-FFF2-40B4-BE49-F238E27FC236}">
                  <a16:creationId xmlns:a16="http://schemas.microsoft.com/office/drawing/2014/main" id="{2E849EFF-4EFB-A9DF-4B7E-886F3AEC6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1775"/>
              <a:ext cx="80" cy="14"/>
            </a:xfrm>
            <a:custGeom>
              <a:avLst/>
              <a:gdLst>
                <a:gd name="T0" fmla="*/ 0 w 160"/>
                <a:gd name="T1" fmla="*/ 27 h 27"/>
                <a:gd name="T2" fmla="*/ 3 w 160"/>
                <a:gd name="T3" fmla="*/ 27 h 27"/>
                <a:gd name="T4" fmla="*/ 10 w 160"/>
                <a:gd name="T5" fmla="*/ 24 h 27"/>
                <a:gd name="T6" fmla="*/ 22 w 160"/>
                <a:gd name="T7" fmla="*/ 19 h 27"/>
                <a:gd name="T8" fmla="*/ 38 w 160"/>
                <a:gd name="T9" fmla="*/ 13 h 27"/>
                <a:gd name="T10" fmla="*/ 55 w 160"/>
                <a:gd name="T11" fmla="*/ 10 h 27"/>
                <a:gd name="T12" fmla="*/ 76 w 160"/>
                <a:gd name="T13" fmla="*/ 5 h 27"/>
                <a:gd name="T14" fmla="*/ 96 w 160"/>
                <a:gd name="T15" fmla="*/ 1 h 27"/>
                <a:gd name="T16" fmla="*/ 119 w 160"/>
                <a:gd name="T17" fmla="*/ 0 h 27"/>
                <a:gd name="T18" fmla="*/ 140 w 160"/>
                <a:gd name="T19" fmla="*/ 1 h 27"/>
                <a:gd name="T20" fmla="*/ 160 w 160"/>
                <a:gd name="T21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27">
                  <a:moveTo>
                    <a:pt x="0" y="27"/>
                  </a:moveTo>
                  <a:lnTo>
                    <a:pt x="3" y="27"/>
                  </a:lnTo>
                  <a:lnTo>
                    <a:pt x="10" y="24"/>
                  </a:lnTo>
                  <a:lnTo>
                    <a:pt x="22" y="19"/>
                  </a:lnTo>
                  <a:lnTo>
                    <a:pt x="38" y="13"/>
                  </a:lnTo>
                  <a:lnTo>
                    <a:pt x="55" y="10"/>
                  </a:lnTo>
                  <a:lnTo>
                    <a:pt x="76" y="5"/>
                  </a:lnTo>
                  <a:lnTo>
                    <a:pt x="96" y="1"/>
                  </a:lnTo>
                  <a:lnTo>
                    <a:pt x="119" y="0"/>
                  </a:lnTo>
                  <a:lnTo>
                    <a:pt x="140" y="1"/>
                  </a:lnTo>
                  <a:lnTo>
                    <a:pt x="160" y="5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3" name="Freeform 353">
              <a:extLst>
                <a:ext uri="{FF2B5EF4-FFF2-40B4-BE49-F238E27FC236}">
                  <a16:creationId xmlns:a16="http://schemas.microsoft.com/office/drawing/2014/main" id="{F2A6E18A-E7F3-877D-5653-2B4B26073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1761"/>
              <a:ext cx="20" cy="18"/>
            </a:xfrm>
            <a:custGeom>
              <a:avLst/>
              <a:gdLst>
                <a:gd name="T0" fmla="*/ 39 w 39"/>
                <a:gd name="T1" fmla="*/ 37 h 37"/>
                <a:gd name="T2" fmla="*/ 39 w 39"/>
                <a:gd name="T3" fmla="*/ 35 h 37"/>
                <a:gd name="T4" fmla="*/ 38 w 39"/>
                <a:gd name="T5" fmla="*/ 33 h 37"/>
                <a:gd name="T6" fmla="*/ 36 w 39"/>
                <a:gd name="T7" fmla="*/ 30 h 37"/>
                <a:gd name="T8" fmla="*/ 34 w 39"/>
                <a:gd name="T9" fmla="*/ 24 h 37"/>
                <a:gd name="T10" fmla="*/ 31 w 39"/>
                <a:gd name="T11" fmla="*/ 19 h 37"/>
                <a:gd name="T12" fmla="*/ 27 w 39"/>
                <a:gd name="T13" fmla="*/ 14 h 37"/>
                <a:gd name="T14" fmla="*/ 22 w 39"/>
                <a:gd name="T15" fmla="*/ 9 h 37"/>
                <a:gd name="T16" fmla="*/ 15 w 39"/>
                <a:gd name="T17" fmla="*/ 5 h 37"/>
                <a:gd name="T18" fmla="*/ 8 w 39"/>
                <a:gd name="T19" fmla="*/ 2 h 37"/>
                <a:gd name="T20" fmla="*/ 0 w 39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7">
                  <a:moveTo>
                    <a:pt x="39" y="37"/>
                  </a:moveTo>
                  <a:lnTo>
                    <a:pt x="39" y="35"/>
                  </a:lnTo>
                  <a:lnTo>
                    <a:pt x="38" y="33"/>
                  </a:lnTo>
                  <a:lnTo>
                    <a:pt x="36" y="30"/>
                  </a:lnTo>
                  <a:lnTo>
                    <a:pt x="34" y="24"/>
                  </a:lnTo>
                  <a:lnTo>
                    <a:pt x="31" y="19"/>
                  </a:lnTo>
                  <a:lnTo>
                    <a:pt x="27" y="14"/>
                  </a:lnTo>
                  <a:lnTo>
                    <a:pt x="22" y="9"/>
                  </a:lnTo>
                  <a:lnTo>
                    <a:pt x="15" y="5"/>
                  </a:lnTo>
                  <a:lnTo>
                    <a:pt x="8" y="2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4" name="Freeform 354">
              <a:extLst>
                <a:ext uri="{FF2B5EF4-FFF2-40B4-BE49-F238E27FC236}">
                  <a16:creationId xmlns:a16="http://schemas.microsoft.com/office/drawing/2014/main" id="{FE1E255C-F57E-973D-7A4A-8D95050A5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359"/>
              <a:ext cx="208" cy="421"/>
            </a:xfrm>
            <a:custGeom>
              <a:avLst/>
              <a:gdLst>
                <a:gd name="T0" fmla="*/ 7 w 415"/>
                <a:gd name="T1" fmla="*/ 796 h 843"/>
                <a:gd name="T2" fmla="*/ 0 w 415"/>
                <a:gd name="T3" fmla="*/ 710 h 843"/>
                <a:gd name="T4" fmla="*/ 14 w 415"/>
                <a:gd name="T5" fmla="*/ 582 h 843"/>
                <a:gd name="T6" fmla="*/ 65 w 415"/>
                <a:gd name="T7" fmla="*/ 423 h 843"/>
                <a:gd name="T8" fmla="*/ 176 w 415"/>
                <a:gd name="T9" fmla="*/ 245 h 843"/>
                <a:gd name="T10" fmla="*/ 257 w 415"/>
                <a:gd name="T11" fmla="*/ 154 h 843"/>
                <a:gd name="T12" fmla="*/ 285 w 415"/>
                <a:gd name="T13" fmla="*/ 124 h 843"/>
                <a:gd name="T14" fmla="*/ 314 w 415"/>
                <a:gd name="T15" fmla="*/ 91 h 843"/>
                <a:gd name="T16" fmla="*/ 345 w 415"/>
                <a:gd name="T17" fmla="*/ 58 h 843"/>
                <a:gd name="T18" fmla="*/ 378 w 415"/>
                <a:gd name="T19" fmla="*/ 27 h 843"/>
                <a:gd name="T20" fmla="*/ 415 w 415"/>
                <a:gd name="T21" fmla="*/ 0 h 843"/>
                <a:gd name="T22" fmla="*/ 406 w 415"/>
                <a:gd name="T23" fmla="*/ 7 h 843"/>
                <a:gd name="T24" fmla="*/ 354 w 415"/>
                <a:gd name="T25" fmla="*/ 60 h 843"/>
                <a:gd name="T26" fmla="*/ 273 w 415"/>
                <a:gd name="T27" fmla="*/ 152 h 843"/>
                <a:gd name="T28" fmla="*/ 181 w 415"/>
                <a:gd name="T29" fmla="*/ 273 h 843"/>
                <a:gd name="T30" fmla="*/ 102 w 415"/>
                <a:gd name="T31" fmla="*/ 404 h 843"/>
                <a:gd name="T32" fmla="*/ 74 w 415"/>
                <a:gd name="T33" fmla="*/ 471 h 843"/>
                <a:gd name="T34" fmla="*/ 41 w 415"/>
                <a:gd name="T35" fmla="*/ 586 h 843"/>
                <a:gd name="T36" fmla="*/ 34 w 415"/>
                <a:gd name="T37" fmla="*/ 672 h 843"/>
                <a:gd name="T38" fmla="*/ 39 w 415"/>
                <a:gd name="T39" fmla="*/ 738 h 843"/>
                <a:gd name="T40" fmla="*/ 53 w 415"/>
                <a:gd name="T41" fmla="*/ 789 h 843"/>
                <a:gd name="T42" fmla="*/ 65 w 415"/>
                <a:gd name="T43" fmla="*/ 833 h 843"/>
                <a:gd name="T44" fmla="*/ 64 w 415"/>
                <a:gd name="T45" fmla="*/ 834 h 843"/>
                <a:gd name="T46" fmla="*/ 55 w 415"/>
                <a:gd name="T47" fmla="*/ 836 h 843"/>
                <a:gd name="T48" fmla="*/ 45 w 415"/>
                <a:gd name="T49" fmla="*/ 836 h 843"/>
                <a:gd name="T50" fmla="*/ 36 w 415"/>
                <a:gd name="T51" fmla="*/ 838 h 843"/>
                <a:gd name="T52" fmla="*/ 27 w 415"/>
                <a:gd name="T53" fmla="*/ 841 h 843"/>
                <a:gd name="T54" fmla="*/ 20 w 415"/>
                <a:gd name="T55" fmla="*/ 843 h 843"/>
                <a:gd name="T56" fmla="*/ 20 w 415"/>
                <a:gd name="T57" fmla="*/ 840 h 843"/>
                <a:gd name="T58" fmla="*/ 20 w 415"/>
                <a:gd name="T59" fmla="*/ 838 h 843"/>
                <a:gd name="T60" fmla="*/ 19 w 415"/>
                <a:gd name="T61" fmla="*/ 834 h 843"/>
                <a:gd name="T62" fmla="*/ 17 w 415"/>
                <a:gd name="T63" fmla="*/ 831 h 843"/>
                <a:gd name="T64" fmla="*/ 14 w 415"/>
                <a:gd name="T65" fmla="*/ 826 h 843"/>
                <a:gd name="T66" fmla="*/ 10 w 415"/>
                <a:gd name="T67" fmla="*/ 821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5" h="843">
                  <a:moveTo>
                    <a:pt x="10" y="821"/>
                  </a:moveTo>
                  <a:lnTo>
                    <a:pt x="7" y="796"/>
                  </a:lnTo>
                  <a:lnTo>
                    <a:pt x="1" y="760"/>
                  </a:lnTo>
                  <a:lnTo>
                    <a:pt x="0" y="710"/>
                  </a:lnTo>
                  <a:lnTo>
                    <a:pt x="3" y="651"/>
                  </a:lnTo>
                  <a:lnTo>
                    <a:pt x="14" y="582"/>
                  </a:lnTo>
                  <a:lnTo>
                    <a:pt x="34" y="504"/>
                  </a:lnTo>
                  <a:lnTo>
                    <a:pt x="65" y="423"/>
                  </a:lnTo>
                  <a:lnTo>
                    <a:pt x="112" y="335"/>
                  </a:lnTo>
                  <a:lnTo>
                    <a:pt x="176" y="245"/>
                  </a:lnTo>
                  <a:lnTo>
                    <a:pt x="257" y="154"/>
                  </a:lnTo>
                  <a:lnTo>
                    <a:pt x="257" y="154"/>
                  </a:lnTo>
                  <a:lnTo>
                    <a:pt x="271" y="140"/>
                  </a:lnTo>
                  <a:lnTo>
                    <a:pt x="285" y="124"/>
                  </a:lnTo>
                  <a:lnTo>
                    <a:pt x="300" y="109"/>
                  </a:lnTo>
                  <a:lnTo>
                    <a:pt x="314" y="91"/>
                  </a:lnTo>
                  <a:lnTo>
                    <a:pt x="330" y="76"/>
                  </a:lnTo>
                  <a:lnTo>
                    <a:pt x="345" y="58"/>
                  </a:lnTo>
                  <a:lnTo>
                    <a:pt x="363" y="43"/>
                  </a:lnTo>
                  <a:lnTo>
                    <a:pt x="378" y="27"/>
                  </a:lnTo>
                  <a:lnTo>
                    <a:pt x="396" y="12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7"/>
                  </a:lnTo>
                  <a:lnTo>
                    <a:pt x="385" y="27"/>
                  </a:lnTo>
                  <a:lnTo>
                    <a:pt x="354" y="60"/>
                  </a:lnTo>
                  <a:lnTo>
                    <a:pt x="316" y="102"/>
                  </a:lnTo>
                  <a:lnTo>
                    <a:pt x="273" y="152"/>
                  </a:lnTo>
                  <a:lnTo>
                    <a:pt x="226" y="211"/>
                  </a:lnTo>
                  <a:lnTo>
                    <a:pt x="181" y="273"/>
                  </a:lnTo>
                  <a:lnTo>
                    <a:pt x="138" y="337"/>
                  </a:lnTo>
                  <a:lnTo>
                    <a:pt x="102" y="404"/>
                  </a:lnTo>
                  <a:lnTo>
                    <a:pt x="74" y="471"/>
                  </a:lnTo>
                  <a:lnTo>
                    <a:pt x="74" y="471"/>
                  </a:lnTo>
                  <a:lnTo>
                    <a:pt x="55" y="532"/>
                  </a:lnTo>
                  <a:lnTo>
                    <a:pt x="41" y="586"/>
                  </a:lnTo>
                  <a:lnTo>
                    <a:pt x="36" y="632"/>
                  </a:lnTo>
                  <a:lnTo>
                    <a:pt x="34" y="672"/>
                  </a:lnTo>
                  <a:lnTo>
                    <a:pt x="36" y="706"/>
                  </a:lnTo>
                  <a:lnTo>
                    <a:pt x="39" y="738"/>
                  </a:lnTo>
                  <a:lnTo>
                    <a:pt x="46" y="765"/>
                  </a:lnTo>
                  <a:lnTo>
                    <a:pt x="53" y="789"/>
                  </a:lnTo>
                  <a:lnTo>
                    <a:pt x="60" y="812"/>
                  </a:lnTo>
                  <a:lnTo>
                    <a:pt x="65" y="833"/>
                  </a:lnTo>
                  <a:lnTo>
                    <a:pt x="64" y="834"/>
                  </a:lnTo>
                  <a:lnTo>
                    <a:pt x="64" y="834"/>
                  </a:lnTo>
                  <a:lnTo>
                    <a:pt x="58" y="834"/>
                  </a:lnTo>
                  <a:lnTo>
                    <a:pt x="55" y="836"/>
                  </a:lnTo>
                  <a:lnTo>
                    <a:pt x="50" y="836"/>
                  </a:lnTo>
                  <a:lnTo>
                    <a:pt x="45" y="836"/>
                  </a:lnTo>
                  <a:lnTo>
                    <a:pt x="41" y="838"/>
                  </a:lnTo>
                  <a:lnTo>
                    <a:pt x="36" y="838"/>
                  </a:lnTo>
                  <a:lnTo>
                    <a:pt x="33" y="840"/>
                  </a:lnTo>
                  <a:lnTo>
                    <a:pt x="27" y="841"/>
                  </a:lnTo>
                  <a:lnTo>
                    <a:pt x="24" y="841"/>
                  </a:lnTo>
                  <a:lnTo>
                    <a:pt x="20" y="843"/>
                  </a:lnTo>
                  <a:lnTo>
                    <a:pt x="20" y="840"/>
                  </a:lnTo>
                  <a:lnTo>
                    <a:pt x="20" y="840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19" y="836"/>
                  </a:lnTo>
                  <a:lnTo>
                    <a:pt x="19" y="834"/>
                  </a:lnTo>
                  <a:lnTo>
                    <a:pt x="17" y="833"/>
                  </a:lnTo>
                  <a:lnTo>
                    <a:pt x="17" y="831"/>
                  </a:lnTo>
                  <a:lnTo>
                    <a:pt x="15" y="827"/>
                  </a:lnTo>
                  <a:lnTo>
                    <a:pt x="14" y="826"/>
                  </a:lnTo>
                  <a:lnTo>
                    <a:pt x="12" y="822"/>
                  </a:lnTo>
                  <a:lnTo>
                    <a:pt x="10" y="8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5" name="Freeform 355">
              <a:extLst>
                <a:ext uri="{FF2B5EF4-FFF2-40B4-BE49-F238E27FC236}">
                  <a16:creationId xmlns:a16="http://schemas.microsoft.com/office/drawing/2014/main" id="{5A6B9BE8-03CC-539E-C22E-31B36B540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359"/>
              <a:ext cx="208" cy="421"/>
            </a:xfrm>
            <a:custGeom>
              <a:avLst/>
              <a:gdLst>
                <a:gd name="T0" fmla="*/ 7 w 415"/>
                <a:gd name="T1" fmla="*/ 796 h 843"/>
                <a:gd name="T2" fmla="*/ 0 w 415"/>
                <a:gd name="T3" fmla="*/ 710 h 843"/>
                <a:gd name="T4" fmla="*/ 14 w 415"/>
                <a:gd name="T5" fmla="*/ 582 h 843"/>
                <a:gd name="T6" fmla="*/ 65 w 415"/>
                <a:gd name="T7" fmla="*/ 423 h 843"/>
                <a:gd name="T8" fmla="*/ 176 w 415"/>
                <a:gd name="T9" fmla="*/ 245 h 843"/>
                <a:gd name="T10" fmla="*/ 257 w 415"/>
                <a:gd name="T11" fmla="*/ 154 h 843"/>
                <a:gd name="T12" fmla="*/ 285 w 415"/>
                <a:gd name="T13" fmla="*/ 124 h 843"/>
                <a:gd name="T14" fmla="*/ 314 w 415"/>
                <a:gd name="T15" fmla="*/ 91 h 843"/>
                <a:gd name="T16" fmla="*/ 345 w 415"/>
                <a:gd name="T17" fmla="*/ 58 h 843"/>
                <a:gd name="T18" fmla="*/ 378 w 415"/>
                <a:gd name="T19" fmla="*/ 27 h 843"/>
                <a:gd name="T20" fmla="*/ 415 w 415"/>
                <a:gd name="T21" fmla="*/ 0 h 843"/>
                <a:gd name="T22" fmla="*/ 406 w 415"/>
                <a:gd name="T23" fmla="*/ 7 h 843"/>
                <a:gd name="T24" fmla="*/ 354 w 415"/>
                <a:gd name="T25" fmla="*/ 60 h 843"/>
                <a:gd name="T26" fmla="*/ 273 w 415"/>
                <a:gd name="T27" fmla="*/ 152 h 843"/>
                <a:gd name="T28" fmla="*/ 181 w 415"/>
                <a:gd name="T29" fmla="*/ 273 h 843"/>
                <a:gd name="T30" fmla="*/ 102 w 415"/>
                <a:gd name="T31" fmla="*/ 404 h 843"/>
                <a:gd name="T32" fmla="*/ 74 w 415"/>
                <a:gd name="T33" fmla="*/ 471 h 843"/>
                <a:gd name="T34" fmla="*/ 41 w 415"/>
                <a:gd name="T35" fmla="*/ 586 h 843"/>
                <a:gd name="T36" fmla="*/ 34 w 415"/>
                <a:gd name="T37" fmla="*/ 672 h 843"/>
                <a:gd name="T38" fmla="*/ 39 w 415"/>
                <a:gd name="T39" fmla="*/ 738 h 843"/>
                <a:gd name="T40" fmla="*/ 53 w 415"/>
                <a:gd name="T41" fmla="*/ 789 h 843"/>
                <a:gd name="T42" fmla="*/ 65 w 415"/>
                <a:gd name="T43" fmla="*/ 833 h 843"/>
                <a:gd name="T44" fmla="*/ 64 w 415"/>
                <a:gd name="T45" fmla="*/ 834 h 843"/>
                <a:gd name="T46" fmla="*/ 55 w 415"/>
                <a:gd name="T47" fmla="*/ 836 h 843"/>
                <a:gd name="T48" fmla="*/ 45 w 415"/>
                <a:gd name="T49" fmla="*/ 836 h 843"/>
                <a:gd name="T50" fmla="*/ 36 w 415"/>
                <a:gd name="T51" fmla="*/ 838 h 843"/>
                <a:gd name="T52" fmla="*/ 27 w 415"/>
                <a:gd name="T53" fmla="*/ 841 h 843"/>
                <a:gd name="T54" fmla="*/ 20 w 415"/>
                <a:gd name="T55" fmla="*/ 843 h 843"/>
                <a:gd name="T56" fmla="*/ 20 w 415"/>
                <a:gd name="T57" fmla="*/ 840 h 843"/>
                <a:gd name="T58" fmla="*/ 20 w 415"/>
                <a:gd name="T59" fmla="*/ 838 h 843"/>
                <a:gd name="T60" fmla="*/ 19 w 415"/>
                <a:gd name="T61" fmla="*/ 834 h 843"/>
                <a:gd name="T62" fmla="*/ 17 w 415"/>
                <a:gd name="T63" fmla="*/ 831 h 843"/>
                <a:gd name="T64" fmla="*/ 14 w 415"/>
                <a:gd name="T65" fmla="*/ 826 h 843"/>
                <a:gd name="T66" fmla="*/ 10 w 415"/>
                <a:gd name="T67" fmla="*/ 821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5" h="843">
                  <a:moveTo>
                    <a:pt x="10" y="821"/>
                  </a:moveTo>
                  <a:lnTo>
                    <a:pt x="7" y="796"/>
                  </a:lnTo>
                  <a:lnTo>
                    <a:pt x="1" y="760"/>
                  </a:lnTo>
                  <a:lnTo>
                    <a:pt x="0" y="710"/>
                  </a:lnTo>
                  <a:lnTo>
                    <a:pt x="3" y="651"/>
                  </a:lnTo>
                  <a:lnTo>
                    <a:pt x="14" y="582"/>
                  </a:lnTo>
                  <a:lnTo>
                    <a:pt x="34" y="504"/>
                  </a:lnTo>
                  <a:lnTo>
                    <a:pt x="65" y="423"/>
                  </a:lnTo>
                  <a:lnTo>
                    <a:pt x="112" y="335"/>
                  </a:lnTo>
                  <a:lnTo>
                    <a:pt x="176" y="245"/>
                  </a:lnTo>
                  <a:lnTo>
                    <a:pt x="257" y="154"/>
                  </a:lnTo>
                  <a:lnTo>
                    <a:pt x="257" y="154"/>
                  </a:lnTo>
                  <a:lnTo>
                    <a:pt x="271" y="140"/>
                  </a:lnTo>
                  <a:lnTo>
                    <a:pt x="285" y="124"/>
                  </a:lnTo>
                  <a:lnTo>
                    <a:pt x="300" y="109"/>
                  </a:lnTo>
                  <a:lnTo>
                    <a:pt x="314" y="91"/>
                  </a:lnTo>
                  <a:lnTo>
                    <a:pt x="330" y="76"/>
                  </a:lnTo>
                  <a:lnTo>
                    <a:pt x="345" y="58"/>
                  </a:lnTo>
                  <a:lnTo>
                    <a:pt x="363" y="43"/>
                  </a:lnTo>
                  <a:lnTo>
                    <a:pt x="378" y="27"/>
                  </a:lnTo>
                  <a:lnTo>
                    <a:pt x="396" y="12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7"/>
                  </a:lnTo>
                  <a:lnTo>
                    <a:pt x="385" y="27"/>
                  </a:lnTo>
                  <a:lnTo>
                    <a:pt x="354" y="60"/>
                  </a:lnTo>
                  <a:lnTo>
                    <a:pt x="316" y="102"/>
                  </a:lnTo>
                  <a:lnTo>
                    <a:pt x="273" y="152"/>
                  </a:lnTo>
                  <a:lnTo>
                    <a:pt x="226" y="211"/>
                  </a:lnTo>
                  <a:lnTo>
                    <a:pt x="181" y="273"/>
                  </a:lnTo>
                  <a:lnTo>
                    <a:pt x="138" y="337"/>
                  </a:lnTo>
                  <a:lnTo>
                    <a:pt x="102" y="404"/>
                  </a:lnTo>
                  <a:lnTo>
                    <a:pt x="74" y="471"/>
                  </a:lnTo>
                  <a:lnTo>
                    <a:pt x="74" y="471"/>
                  </a:lnTo>
                  <a:lnTo>
                    <a:pt x="55" y="532"/>
                  </a:lnTo>
                  <a:lnTo>
                    <a:pt x="41" y="586"/>
                  </a:lnTo>
                  <a:lnTo>
                    <a:pt x="36" y="632"/>
                  </a:lnTo>
                  <a:lnTo>
                    <a:pt x="34" y="672"/>
                  </a:lnTo>
                  <a:lnTo>
                    <a:pt x="36" y="706"/>
                  </a:lnTo>
                  <a:lnTo>
                    <a:pt x="39" y="738"/>
                  </a:lnTo>
                  <a:lnTo>
                    <a:pt x="46" y="765"/>
                  </a:lnTo>
                  <a:lnTo>
                    <a:pt x="53" y="789"/>
                  </a:lnTo>
                  <a:lnTo>
                    <a:pt x="60" y="812"/>
                  </a:lnTo>
                  <a:lnTo>
                    <a:pt x="65" y="833"/>
                  </a:lnTo>
                  <a:lnTo>
                    <a:pt x="64" y="834"/>
                  </a:lnTo>
                  <a:lnTo>
                    <a:pt x="64" y="834"/>
                  </a:lnTo>
                  <a:lnTo>
                    <a:pt x="58" y="834"/>
                  </a:lnTo>
                  <a:lnTo>
                    <a:pt x="55" y="836"/>
                  </a:lnTo>
                  <a:lnTo>
                    <a:pt x="50" y="836"/>
                  </a:lnTo>
                  <a:lnTo>
                    <a:pt x="45" y="836"/>
                  </a:lnTo>
                  <a:lnTo>
                    <a:pt x="41" y="838"/>
                  </a:lnTo>
                  <a:lnTo>
                    <a:pt x="36" y="838"/>
                  </a:lnTo>
                  <a:lnTo>
                    <a:pt x="33" y="840"/>
                  </a:lnTo>
                  <a:lnTo>
                    <a:pt x="27" y="841"/>
                  </a:lnTo>
                  <a:lnTo>
                    <a:pt x="24" y="841"/>
                  </a:lnTo>
                  <a:lnTo>
                    <a:pt x="20" y="843"/>
                  </a:lnTo>
                  <a:lnTo>
                    <a:pt x="20" y="840"/>
                  </a:lnTo>
                  <a:lnTo>
                    <a:pt x="20" y="840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19" y="836"/>
                  </a:lnTo>
                  <a:lnTo>
                    <a:pt x="19" y="834"/>
                  </a:lnTo>
                  <a:lnTo>
                    <a:pt x="17" y="833"/>
                  </a:lnTo>
                  <a:lnTo>
                    <a:pt x="17" y="831"/>
                  </a:lnTo>
                  <a:lnTo>
                    <a:pt x="15" y="827"/>
                  </a:lnTo>
                  <a:lnTo>
                    <a:pt x="14" y="826"/>
                  </a:lnTo>
                  <a:lnTo>
                    <a:pt x="12" y="822"/>
                  </a:lnTo>
                  <a:lnTo>
                    <a:pt x="10" y="82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6" name="Freeform 356">
              <a:extLst>
                <a:ext uri="{FF2B5EF4-FFF2-40B4-BE49-F238E27FC236}">
                  <a16:creationId xmlns:a16="http://schemas.microsoft.com/office/drawing/2014/main" id="{6BB2AF6D-FC57-D9C5-D3C2-9935B0CC6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454"/>
              <a:ext cx="123" cy="85"/>
            </a:xfrm>
            <a:custGeom>
              <a:avLst/>
              <a:gdLst>
                <a:gd name="T0" fmla="*/ 14 w 248"/>
                <a:gd name="T1" fmla="*/ 116 h 169"/>
                <a:gd name="T2" fmla="*/ 21 w 248"/>
                <a:gd name="T3" fmla="*/ 109 h 169"/>
                <a:gd name="T4" fmla="*/ 32 w 248"/>
                <a:gd name="T5" fmla="*/ 100 h 169"/>
                <a:gd name="T6" fmla="*/ 45 w 248"/>
                <a:gd name="T7" fmla="*/ 90 h 169"/>
                <a:gd name="T8" fmla="*/ 63 w 248"/>
                <a:gd name="T9" fmla="*/ 79 h 169"/>
                <a:gd name="T10" fmla="*/ 82 w 248"/>
                <a:gd name="T11" fmla="*/ 65 h 169"/>
                <a:gd name="T12" fmla="*/ 102 w 248"/>
                <a:gd name="T13" fmla="*/ 53 h 169"/>
                <a:gd name="T14" fmla="*/ 128 w 248"/>
                <a:gd name="T15" fmla="*/ 40 h 169"/>
                <a:gd name="T16" fmla="*/ 156 w 248"/>
                <a:gd name="T17" fmla="*/ 26 h 169"/>
                <a:gd name="T18" fmla="*/ 185 w 248"/>
                <a:gd name="T19" fmla="*/ 12 h 169"/>
                <a:gd name="T20" fmla="*/ 220 w 248"/>
                <a:gd name="T21" fmla="*/ 0 h 169"/>
                <a:gd name="T22" fmla="*/ 223 w 248"/>
                <a:gd name="T23" fmla="*/ 2 h 169"/>
                <a:gd name="T24" fmla="*/ 223 w 248"/>
                <a:gd name="T25" fmla="*/ 2 h 169"/>
                <a:gd name="T26" fmla="*/ 225 w 248"/>
                <a:gd name="T27" fmla="*/ 3 h 169"/>
                <a:gd name="T28" fmla="*/ 229 w 248"/>
                <a:gd name="T29" fmla="*/ 5 h 169"/>
                <a:gd name="T30" fmla="*/ 230 w 248"/>
                <a:gd name="T31" fmla="*/ 7 h 169"/>
                <a:gd name="T32" fmla="*/ 232 w 248"/>
                <a:gd name="T33" fmla="*/ 8 h 169"/>
                <a:gd name="T34" fmla="*/ 235 w 248"/>
                <a:gd name="T35" fmla="*/ 12 h 169"/>
                <a:gd name="T36" fmla="*/ 237 w 248"/>
                <a:gd name="T37" fmla="*/ 14 h 169"/>
                <a:gd name="T38" fmla="*/ 239 w 248"/>
                <a:gd name="T39" fmla="*/ 15 h 169"/>
                <a:gd name="T40" fmla="*/ 242 w 248"/>
                <a:gd name="T41" fmla="*/ 17 h 169"/>
                <a:gd name="T42" fmla="*/ 244 w 248"/>
                <a:gd name="T43" fmla="*/ 19 h 169"/>
                <a:gd name="T44" fmla="*/ 248 w 248"/>
                <a:gd name="T45" fmla="*/ 21 h 169"/>
                <a:gd name="T46" fmla="*/ 246 w 248"/>
                <a:gd name="T47" fmla="*/ 21 h 169"/>
                <a:gd name="T48" fmla="*/ 246 w 248"/>
                <a:gd name="T49" fmla="*/ 21 h 169"/>
                <a:gd name="T50" fmla="*/ 208 w 248"/>
                <a:gd name="T51" fmla="*/ 36 h 169"/>
                <a:gd name="T52" fmla="*/ 175 w 248"/>
                <a:gd name="T53" fmla="*/ 50 h 169"/>
                <a:gd name="T54" fmla="*/ 147 w 248"/>
                <a:gd name="T55" fmla="*/ 65 h 169"/>
                <a:gd name="T56" fmla="*/ 123 w 248"/>
                <a:gd name="T57" fmla="*/ 81 h 169"/>
                <a:gd name="T58" fmla="*/ 104 w 248"/>
                <a:gd name="T59" fmla="*/ 98 h 169"/>
                <a:gd name="T60" fmla="*/ 87 w 248"/>
                <a:gd name="T61" fmla="*/ 114 h 169"/>
                <a:gd name="T62" fmla="*/ 71 w 248"/>
                <a:gd name="T63" fmla="*/ 129 h 169"/>
                <a:gd name="T64" fmla="*/ 57 w 248"/>
                <a:gd name="T65" fmla="*/ 143 h 169"/>
                <a:gd name="T66" fmla="*/ 44 w 248"/>
                <a:gd name="T67" fmla="*/ 157 h 169"/>
                <a:gd name="T68" fmla="*/ 32 w 248"/>
                <a:gd name="T69" fmla="*/ 169 h 169"/>
                <a:gd name="T70" fmla="*/ 30 w 248"/>
                <a:gd name="T71" fmla="*/ 169 h 169"/>
                <a:gd name="T72" fmla="*/ 30 w 248"/>
                <a:gd name="T73" fmla="*/ 169 h 169"/>
                <a:gd name="T74" fmla="*/ 26 w 248"/>
                <a:gd name="T75" fmla="*/ 166 h 169"/>
                <a:gd name="T76" fmla="*/ 23 w 248"/>
                <a:gd name="T77" fmla="*/ 161 h 169"/>
                <a:gd name="T78" fmla="*/ 21 w 248"/>
                <a:gd name="T79" fmla="*/ 157 h 169"/>
                <a:gd name="T80" fmla="*/ 18 w 248"/>
                <a:gd name="T81" fmla="*/ 154 h 169"/>
                <a:gd name="T82" fmla="*/ 14 w 248"/>
                <a:gd name="T83" fmla="*/ 152 h 169"/>
                <a:gd name="T84" fmla="*/ 13 w 248"/>
                <a:gd name="T85" fmla="*/ 148 h 169"/>
                <a:gd name="T86" fmla="*/ 9 w 248"/>
                <a:gd name="T87" fmla="*/ 145 h 169"/>
                <a:gd name="T88" fmla="*/ 6 w 248"/>
                <a:gd name="T89" fmla="*/ 142 h 169"/>
                <a:gd name="T90" fmla="*/ 4 w 248"/>
                <a:gd name="T91" fmla="*/ 138 h 169"/>
                <a:gd name="T92" fmla="*/ 0 w 248"/>
                <a:gd name="T93" fmla="*/ 135 h 169"/>
                <a:gd name="T94" fmla="*/ 4 w 248"/>
                <a:gd name="T95" fmla="*/ 133 h 169"/>
                <a:gd name="T96" fmla="*/ 4 w 248"/>
                <a:gd name="T97" fmla="*/ 133 h 169"/>
                <a:gd name="T98" fmla="*/ 4 w 248"/>
                <a:gd name="T99" fmla="*/ 133 h 169"/>
                <a:gd name="T100" fmla="*/ 4 w 248"/>
                <a:gd name="T101" fmla="*/ 133 h 169"/>
                <a:gd name="T102" fmla="*/ 6 w 248"/>
                <a:gd name="T103" fmla="*/ 131 h 169"/>
                <a:gd name="T104" fmla="*/ 6 w 248"/>
                <a:gd name="T105" fmla="*/ 131 h 169"/>
                <a:gd name="T106" fmla="*/ 7 w 248"/>
                <a:gd name="T107" fmla="*/ 129 h 169"/>
                <a:gd name="T108" fmla="*/ 9 w 248"/>
                <a:gd name="T109" fmla="*/ 126 h 169"/>
                <a:gd name="T110" fmla="*/ 11 w 248"/>
                <a:gd name="T111" fmla="*/ 124 h 169"/>
                <a:gd name="T112" fmla="*/ 13 w 248"/>
                <a:gd name="T113" fmla="*/ 121 h 169"/>
                <a:gd name="T114" fmla="*/ 13 w 248"/>
                <a:gd name="T115" fmla="*/ 119 h 169"/>
                <a:gd name="T116" fmla="*/ 14 w 248"/>
                <a:gd name="T117" fmla="*/ 11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69">
                  <a:moveTo>
                    <a:pt x="14" y="116"/>
                  </a:moveTo>
                  <a:lnTo>
                    <a:pt x="21" y="109"/>
                  </a:lnTo>
                  <a:lnTo>
                    <a:pt x="32" y="100"/>
                  </a:lnTo>
                  <a:lnTo>
                    <a:pt x="45" y="90"/>
                  </a:lnTo>
                  <a:lnTo>
                    <a:pt x="63" y="79"/>
                  </a:lnTo>
                  <a:lnTo>
                    <a:pt x="82" y="65"/>
                  </a:lnTo>
                  <a:lnTo>
                    <a:pt x="102" y="53"/>
                  </a:lnTo>
                  <a:lnTo>
                    <a:pt x="128" y="40"/>
                  </a:lnTo>
                  <a:lnTo>
                    <a:pt x="156" y="26"/>
                  </a:lnTo>
                  <a:lnTo>
                    <a:pt x="185" y="12"/>
                  </a:lnTo>
                  <a:lnTo>
                    <a:pt x="220" y="0"/>
                  </a:lnTo>
                  <a:lnTo>
                    <a:pt x="223" y="2"/>
                  </a:lnTo>
                  <a:lnTo>
                    <a:pt x="223" y="2"/>
                  </a:lnTo>
                  <a:lnTo>
                    <a:pt x="225" y="3"/>
                  </a:lnTo>
                  <a:lnTo>
                    <a:pt x="229" y="5"/>
                  </a:lnTo>
                  <a:lnTo>
                    <a:pt x="230" y="7"/>
                  </a:lnTo>
                  <a:lnTo>
                    <a:pt x="232" y="8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5"/>
                  </a:lnTo>
                  <a:lnTo>
                    <a:pt x="242" y="17"/>
                  </a:lnTo>
                  <a:lnTo>
                    <a:pt x="244" y="19"/>
                  </a:lnTo>
                  <a:lnTo>
                    <a:pt x="248" y="21"/>
                  </a:lnTo>
                  <a:lnTo>
                    <a:pt x="246" y="21"/>
                  </a:lnTo>
                  <a:lnTo>
                    <a:pt x="246" y="21"/>
                  </a:lnTo>
                  <a:lnTo>
                    <a:pt x="208" y="36"/>
                  </a:lnTo>
                  <a:lnTo>
                    <a:pt x="175" y="50"/>
                  </a:lnTo>
                  <a:lnTo>
                    <a:pt x="147" y="65"/>
                  </a:lnTo>
                  <a:lnTo>
                    <a:pt x="123" y="81"/>
                  </a:lnTo>
                  <a:lnTo>
                    <a:pt x="104" y="98"/>
                  </a:lnTo>
                  <a:lnTo>
                    <a:pt x="87" y="114"/>
                  </a:lnTo>
                  <a:lnTo>
                    <a:pt x="71" y="129"/>
                  </a:lnTo>
                  <a:lnTo>
                    <a:pt x="57" y="143"/>
                  </a:lnTo>
                  <a:lnTo>
                    <a:pt x="44" y="157"/>
                  </a:lnTo>
                  <a:lnTo>
                    <a:pt x="32" y="169"/>
                  </a:lnTo>
                  <a:lnTo>
                    <a:pt x="30" y="169"/>
                  </a:lnTo>
                  <a:lnTo>
                    <a:pt x="30" y="169"/>
                  </a:lnTo>
                  <a:lnTo>
                    <a:pt x="26" y="166"/>
                  </a:lnTo>
                  <a:lnTo>
                    <a:pt x="23" y="161"/>
                  </a:lnTo>
                  <a:lnTo>
                    <a:pt x="21" y="157"/>
                  </a:lnTo>
                  <a:lnTo>
                    <a:pt x="18" y="154"/>
                  </a:lnTo>
                  <a:lnTo>
                    <a:pt x="14" y="152"/>
                  </a:lnTo>
                  <a:lnTo>
                    <a:pt x="13" y="148"/>
                  </a:lnTo>
                  <a:lnTo>
                    <a:pt x="9" y="145"/>
                  </a:lnTo>
                  <a:lnTo>
                    <a:pt x="6" y="142"/>
                  </a:lnTo>
                  <a:lnTo>
                    <a:pt x="4" y="138"/>
                  </a:lnTo>
                  <a:lnTo>
                    <a:pt x="0" y="135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7" y="129"/>
                  </a:lnTo>
                  <a:lnTo>
                    <a:pt x="9" y="126"/>
                  </a:lnTo>
                  <a:lnTo>
                    <a:pt x="11" y="124"/>
                  </a:lnTo>
                  <a:lnTo>
                    <a:pt x="13" y="121"/>
                  </a:lnTo>
                  <a:lnTo>
                    <a:pt x="13" y="119"/>
                  </a:lnTo>
                  <a:lnTo>
                    <a:pt x="14" y="116"/>
                  </a:lnTo>
                  <a:close/>
                </a:path>
              </a:pathLst>
            </a:custGeom>
            <a:solidFill>
              <a:srgbClr val="EA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7" name="Freeform 357">
              <a:extLst>
                <a:ext uri="{FF2B5EF4-FFF2-40B4-BE49-F238E27FC236}">
                  <a16:creationId xmlns:a16="http://schemas.microsoft.com/office/drawing/2014/main" id="{66927A0F-4F5F-DC82-8268-0D71EAD8E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454"/>
              <a:ext cx="14" cy="10"/>
            </a:xfrm>
            <a:custGeom>
              <a:avLst/>
              <a:gdLst>
                <a:gd name="T0" fmla="*/ 0 w 28"/>
                <a:gd name="T1" fmla="*/ 0 h 21"/>
                <a:gd name="T2" fmla="*/ 3 w 28"/>
                <a:gd name="T3" fmla="*/ 2 h 21"/>
                <a:gd name="T4" fmla="*/ 3 w 28"/>
                <a:gd name="T5" fmla="*/ 2 h 21"/>
                <a:gd name="T6" fmla="*/ 5 w 28"/>
                <a:gd name="T7" fmla="*/ 3 h 21"/>
                <a:gd name="T8" fmla="*/ 9 w 28"/>
                <a:gd name="T9" fmla="*/ 5 h 21"/>
                <a:gd name="T10" fmla="*/ 10 w 28"/>
                <a:gd name="T11" fmla="*/ 7 h 21"/>
                <a:gd name="T12" fmla="*/ 12 w 28"/>
                <a:gd name="T13" fmla="*/ 8 h 21"/>
                <a:gd name="T14" fmla="*/ 15 w 28"/>
                <a:gd name="T15" fmla="*/ 12 h 21"/>
                <a:gd name="T16" fmla="*/ 17 w 28"/>
                <a:gd name="T17" fmla="*/ 14 h 21"/>
                <a:gd name="T18" fmla="*/ 19 w 28"/>
                <a:gd name="T19" fmla="*/ 15 h 21"/>
                <a:gd name="T20" fmla="*/ 22 w 28"/>
                <a:gd name="T21" fmla="*/ 17 h 21"/>
                <a:gd name="T22" fmla="*/ 24 w 28"/>
                <a:gd name="T23" fmla="*/ 19 h 21"/>
                <a:gd name="T24" fmla="*/ 28 w 28"/>
                <a:gd name="T25" fmla="*/ 21 h 21"/>
                <a:gd name="T26" fmla="*/ 26 w 28"/>
                <a:gd name="T2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1">
                  <a:moveTo>
                    <a:pt x="0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5" y="3"/>
                  </a:lnTo>
                  <a:lnTo>
                    <a:pt x="9" y="5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5" y="12"/>
                  </a:lnTo>
                  <a:lnTo>
                    <a:pt x="17" y="14"/>
                  </a:lnTo>
                  <a:lnTo>
                    <a:pt x="19" y="15"/>
                  </a:lnTo>
                  <a:lnTo>
                    <a:pt x="22" y="17"/>
                  </a:lnTo>
                  <a:lnTo>
                    <a:pt x="24" y="19"/>
                  </a:lnTo>
                  <a:lnTo>
                    <a:pt x="28" y="21"/>
                  </a:lnTo>
                  <a:lnTo>
                    <a:pt x="26" y="2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8" name="Freeform 358">
              <a:extLst>
                <a:ext uri="{FF2B5EF4-FFF2-40B4-BE49-F238E27FC236}">
                  <a16:creationId xmlns:a16="http://schemas.microsoft.com/office/drawing/2014/main" id="{7B42D837-9393-BDD8-3012-6DFE55DE3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538"/>
              <a:ext cx="80" cy="10"/>
            </a:xfrm>
            <a:custGeom>
              <a:avLst/>
              <a:gdLst>
                <a:gd name="T0" fmla="*/ 0 w 161"/>
                <a:gd name="T1" fmla="*/ 21 h 21"/>
                <a:gd name="T2" fmla="*/ 3 w 161"/>
                <a:gd name="T3" fmla="*/ 21 h 21"/>
                <a:gd name="T4" fmla="*/ 10 w 161"/>
                <a:gd name="T5" fmla="*/ 18 h 21"/>
                <a:gd name="T6" fmla="*/ 22 w 161"/>
                <a:gd name="T7" fmla="*/ 14 h 21"/>
                <a:gd name="T8" fmla="*/ 38 w 161"/>
                <a:gd name="T9" fmla="*/ 11 h 21"/>
                <a:gd name="T10" fmla="*/ 57 w 161"/>
                <a:gd name="T11" fmla="*/ 6 h 21"/>
                <a:gd name="T12" fmla="*/ 78 w 161"/>
                <a:gd name="T13" fmla="*/ 2 h 21"/>
                <a:gd name="T14" fmla="*/ 99 w 161"/>
                <a:gd name="T15" fmla="*/ 0 h 21"/>
                <a:gd name="T16" fmla="*/ 119 w 161"/>
                <a:gd name="T17" fmla="*/ 0 h 21"/>
                <a:gd name="T18" fmla="*/ 142 w 161"/>
                <a:gd name="T19" fmla="*/ 2 h 21"/>
                <a:gd name="T20" fmla="*/ 161 w 161"/>
                <a:gd name="T2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21">
                  <a:moveTo>
                    <a:pt x="0" y="21"/>
                  </a:moveTo>
                  <a:lnTo>
                    <a:pt x="3" y="21"/>
                  </a:lnTo>
                  <a:lnTo>
                    <a:pt x="10" y="18"/>
                  </a:lnTo>
                  <a:lnTo>
                    <a:pt x="22" y="14"/>
                  </a:lnTo>
                  <a:lnTo>
                    <a:pt x="38" y="11"/>
                  </a:lnTo>
                  <a:lnTo>
                    <a:pt x="57" y="6"/>
                  </a:lnTo>
                  <a:lnTo>
                    <a:pt x="78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42" y="2"/>
                  </a:lnTo>
                  <a:lnTo>
                    <a:pt x="161" y="7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9" name="Freeform 359">
              <a:extLst>
                <a:ext uri="{FF2B5EF4-FFF2-40B4-BE49-F238E27FC236}">
                  <a16:creationId xmlns:a16="http://schemas.microsoft.com/office/drawing/2014/main" id="{1DE672BE-C6B2-FEC7-379E-DAB4F29B4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520"/>
              <a:ext cx="18" cy="19"/>
            </a:xfrm>
            <a:custGeom>
              <a:avLst/>
              <a:gdLst>
                <a:gd name="T0" fmla="*/ 36 w 36"/>
                <a:gd name="T1" fmla="*/ 38 h 38"/>
                <a:gd name="T2" fmla="*/ 36 w 36"/>
                <a:gd name="T3" fmla="*/ 36 h 38"/>
                <a:gd name="T4" fmla="*/ 36 w 36"/>
                <a:gd name="T5" fmla="*/ 34 h 38"/>
                <a:gd name="T6" fmla="*/ 34 w 36"/>
                <a:gd name="T7" fmla="*/ 29 h 38"/>
                <a:gd name="T8" fmla="*/ 32 w 36"/>
                <a:gd name="T9" fmla="*/ 26 h 38"/>
                <a:gd name="T10" fmla="*/ 29 w 36"/>
                <a:gd name="T11" fmla="*/ 21 h 38"/>
                <a:gd name="T12" fmla="*/ 25 w 36"/>
                <a:gd name="T13" fmla="*/ 15 h 38"/>
                <a:gd name="T14" fmla="*/ 20 w 36"/>
                <a:gd name="T15" fmla="*/ 10 h 38"/>
                <a:gd name="T16" fmla="*/ 15 w 36"/>
                <a:gd name="T17" fmla="*/ 5 h 38"/>
                <a:gd name="T18" fmla="*/ 8 w 36"/>
                <a:gd name="T19" fmla="*/ 2 h 38"/>
                <a:gd name="T20" fmla="*/ 0 w 36"/>
                <a:gd name="T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8">
                  <a:moveTo>
                    <a:pt x="36" y="38"/>
                  </a:moveTo>
                  <a:lnTo>
                    <a:pt x="36" y="36"/>
                  </a:lnTo>
                  <a:lnTo>
                    <a:pt x="36" y="34"/>
                  </a:lnTo>
                  <a:lnTo>
                    <a:pt x="34" y="29"/>
                  </a:lnTo>
                  <a:lnTo>
                    <a:pt x="32" y="26"/>
                  </a:lnTo>
                  <a:lnTo>
                    <a:pt x="29" y="21"/>
                  </a:lnTo>
                  <a:lnTo>
                    <a:pt x="25" y="15"/>
                  </a:lnTo>
                  <a:lnTo>
                    <a:pt x="20" y="10"/>
                  </a:lnTo>
                  <a:lnTo>
                    <a:pt x="15" y="5"/>
                  </a:lnTo>
                  <a:lnTo>
                    <a:pt x="8" y="2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0" name="Freeform 360">
              <a:extLst>
                <a:ext uri="{FF2B5EF4-FFF2-40B4-BE49-F238E27FC236}">
                  <a16:creationId xmlns:a16="http://schemas.microsoft.com/office/drawing/2014/main" id="{2F514CFA-B68E-DFAC-5A85-B677020CC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1129"/>
              <a:ext cx="224" cy="411"/>
            </a:xfrm>
            <a:custGeom>
              <a:avLst/>
              <a:gdLst>
                <a:gd name="T0" fmla="*/ 2 w 449"/>
                <a:gd name="T1" fmla="*/ 778 h 823"/>
                <a:gd name="T2" fmla="*/ 0 w 449"/>
                <a:gd name="T3" fmla="*/ 691 h 823"/>
                <a:gd name="T4" fmla="*/ 21 w 449"/>
                <a:gd name="T5" fmla="*/ 562 h 823"/>
                <a:gd name="T6" fmla="*/ 80 w 449"/>
                <a:gd name="T7" fmla="*/ 406 h 823"/>
                <a:gd name="T8" fmla="*/ 199 w 449"/>
                <a:gd name="T9" fmla="*/ 233 h 823"/>
                <a:gd name="T10" fmla="*/ 285 w 449"/>
                <a:gd name="T11" fmla="*/ 147 h 823"/>
                <a:gd name="T12" fmla="*/ 315 w 449"/>
                <a:gd name="T13" fmla="*/ 119 h 823"/>
                <a:gd name="T14" fmla="*/ 346 w 449"/>
                <a:gd name="T15" fmla="*/ 88 h 823"/>
                <a:gd name="T16" fmla="*/ 377 w 449"/>
                <a:gd name="T17" fmla="*/ 55 h 823"/>
                <a:gd name="T18" fmla="*/ 411 w 449"/>
                <a:gd name="T19" fmla="*/ 26 h 823"/>
                <a:gd name="T20" fmla="*/ 449 w 449"/>
                <a:gd name="T21" fmla="*/ 0 h 823"/>
                <a:gd name="T22" fmla="*/ 441 w 449"/>
                <a:gd name="T23" fmla="*/ 7 h 823"/>
                <a:gd name="T24" fmla="*/ 384 w 449"/>
                <a:gd name="T25" fmla="*/ 59 h 823"/>
                <a:gd name="T26" fmla="*/ 294 w 449"/>
                <a:gd name="T27" fmla="*/ 149 h 823"/>
                <a:gd name="T28" fmla="*/ 192 w 449"/>
                <a:gd name="T29" fmla="*/ 264 h 823"/>
                <a:gd name="T30" fmla="*/ 104 w 449"/>
                <a:gd name="T31" fmla="*/ 394 h 823"/>
                <a:gd name="T32" fmla="*/ 73 w 449"/>
                <a:gd name="T33" fmla="*/ 460 h 823"/>
                <a:gd name="T34" fmla="*/ 36 w 449"/>
                <a:gd name="T35" fmla="*/ 574 h 823"/>
                <a:gd name="T36" fmla="*/ 26 w 449"/>
                <a:gd name="T37" fmla="*/ 667 h 823"/>
                <a:gd name="T38" fmla="*/ 33 w 449"/>
                <a:gd name="T39" fmla="*/ 736 h 823"/>
                <a:gd name="T40" fmla="*/ 47 w 449"/>
                <a:gd name="T41" fmla="*/ 785 h 823"/>
                <a:gd name="T42" fmla="*/ 59 w 449"/>
                <a:gd name="T43" fmla="*/ 816 h 823"/>
                <a:gd name="T44" fmla="*/ 59 w 449"/>
                <a:gd name="T45" fmla="*/ 817 h 823"/>
                <a:gd name="T46" fmla="*/ 48 w 449"/>
                <a:gd name="T47" fmla="*/ 817 h 823"/>
                <a:gd name="T48" fmla="*/ 40 w 449"/>
                <a:gd name="T49" fmla="*/ 819 h 823"/>
                <a:gd name="T50" fmla="*/ 31 w 449"/>
                <a:gd name="T51" fmla="*/ 821 h 823"/>
                <a:gd name="T52" fmla="*/ 23 w 449"/>
                <a:gd name="T53" fmla="*/ 821 h 823"/>
                <a:gd name="T54" fmla="*/ 14 w 449"/>
                <a:gd name="T55" fmla="*/ 823 h 823"/>
                <a:gd name="T56" fmla="*/ 14 w 449"/>
                <a:gd name="T57" fmla="*/ 819 h 823"/>
                <a:gd name="T58" fmla="*/ 14 w 449"/>
                <a:gd name="T59" fmla="*/ 819 h 823"/>
                <a:gd name="T60" fmla="*/ 14 w 449"/>
                <a:gd name="T61" fmla="*/ 816 h 823"/>
                <a:gd name="T62" fmla="*/ 12 w 449"/>
                <a:gd name="T63" fmla="*/ 811 h 823"/>
                <a:gd name="T64" fmla="*/ 9 w 449"/>
                <a:gd name="T65" fmla="*/ 805 h 823"/>
                <a:gd name="T66" fmla="*/ 5 w 449"/>
                <a:gd name="T67" fmla="*/ 80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9" h="823">
                  <a:moveTo>
                    <a:pt x="5" y="800"/>
                  </a:moveTo>
                  <a:lnTo>
                    <a:pt x="2" y="778"/>
                  </a:lnTo>
                  <a:lnTo>
                    <a:pt x="0" y="740"/>
                  </a:lnTo>
                  <a:lnTo>
                    <a:pt x="0" y="691"/>
                  </a:lnTo>
                  <a:lnTo>
                    <a:pt x="7" y="631"/>
                  </a:lnTo>
                  <a:lnTo>
                    <a:pt x="21" y="562"/>
                  </a:lnTo>
                  <a:lnTo>
                    <a:pt x="45" y="487"/>
                  </a:lnTo>
                  <a:lnTo>
                    <a:pt x="80" y="406"/>
                  </a:lnTo>
                  <a:lnTo>
                    <a:pt x="131" y="322"/>
                  </a:lnTo>
                  <a:lnTo>
                    <a:pt x="199" y="233"/>
                  </a:lnTo>
                  <a:lnTo>
                    <a:pt x="285" y="147"/>
                  </a:lnTo>
                  <a:lnTo>
                    <a:pt x="285" y="147"/>
                  </a:lnTo>
                  <a:lnTo>
                    <a:pt x="299" y="133"/>
                  </a:lnTo>
                  <a:lnTo>
                    <a:pt x="315" y="119"/>
                  </a:lnTo>
                  <a:lnTo>
                    <a:pt x="328" y="104"/>
                  </a:lnTo>
                  <a:lnTo>
                    <a:pt x="346" y="88"/>
                  </a:lnTo>
                  <a:lnTo>
                    <a:pt x="361" y="73"/>
                  </a:lnTo>
                  <a:lnTo>
                    <a:pt x="377" y="55"/>
                  </a:lnTo>
                  <a:lnTo>
                    <a:pt x="394" y="40"/>
                  </a:lnTo>
                  <a:lnTo>
                    <a:pt x="411" y="26"/>
                  </a:lnTo>
                  <a:lnTo>
                    <a:pt x="430" y="12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41" y="7"/>
                  </a:lnTo>
                  <a:lnTo>
                    <a:pt x="418" y="28"/>
                  </a:lnTo>
                  <a:lnTo>
                    <a:pt x="384" y="59"/>
                  </a:lnTo>
                  <a:lnTo>
                    <a:pt x="341" y="100"/>
                  </a:lnTo>
                  <a:lnTo>
                    <a:pt x="294" y="149"/>
                  </a:lnTo>
                  <a:lnTo>
                    <a:pt x="242" y="204"/>
                  </a:lnTo>
                  <a:lnTo>
                    <a:pt x="192" y="264"/>
                  </a:lnTo>
                  <a:lnTo>
                    <a:pt x="145" y="328"/>
                  </a:lnTo>
                  <a:lnTo>
                    <a:pt x="104" y="394"/>
                  </a:lnTo>
                  <a:lnTo>
                    <a:pt x="73" y="460"/>
                  </a:lnTo>
                  <a:lnTo>
                    <a:pt x="73" y="460"/>
                  </a:lnTo>
                  <a:lnTo>
                    <a:pt x="50" y="520"/>
                  </a:lnTo>
                  <a:lnTo>
                    <a:pt x="36" y="574"/>
                  </a:lnTo>
                  <a:lnTo>
                    <a:pt x="29" y="624"/>
                  </a:lnTo>
                  <a:lnTo>
                    <a:pt x="26" y="667"/>
                  </a:lnTo>
                  <a:lnTo>
                    <a:pt x="28" y="703"/>
                  </a:lnTo>
                  <a:lnTo>
                    <a:pt x="33" y="736"/>
                  </a:lnTo>
                  <a:lnTo>
                    <a:pt x="40" y="762"/>
                  </a:lnTo>
                  <a:lnTo>
                    <a:pt x="47" y="785"/>
                  </a:lnTo>
                  <a:lnTo>
                    <a:pt x="54" y="802"/>
                  </a:lnTo>
                  <a:lnTo>
                    <a:pt x="59" y="816"/>
                  </a:lnTo>
                  <a:lnTo>
                    <a:pt x="59" y="817"/>
                  </a:lnTo>
                  <a:lnTo>
                    <a:pt x="59" y="817"/>
                  </a:lnTo>
                  <a:lnTo>
                    <a:pt x="54" y="817"/>
                  </a:lnTo>
                  <a:lnTo>
                    <a:pt x="48" y="817"/>
                  </a:lnTo>
                  <a:lnTo>
                    <a:pt x="45" y="817"/>
                  </a:lnTo>
                  <a:lnTo>
                    <a:pt x="40" y="819"/>
                  </a:lnTo>
                  <a:lnTo>
                    <a:pt x="35" y="819"/>
                  </a:lnTo>
                  <a:lnTo>
                    <a:pt x="31" y="821"/>
                  </a:lnTo>
                  <a:lnTo>
                    <a:pt x="26" y="821"/>
                  </a:lnTo>
                  <a:lnTo>
                    <a:pt x="23" y="821"/>
                  </a:lnTo>
                  <a:lnTo>
                    <a:pt x="19" y="823"/>
                  </a:lnTo>
                  <a:lnTo>
                    <a:pt x="14" y="823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7"/>
                  </a:lnTo>
                  <a:lnTo>
                    <a:pt x="14" y="816"/>
                  </a:lnTo>
                  <a:lnTo>
                    <a:pt x="12" y="814"/>
                  </a:lnTo>
                  <a:lnTo>
                    <a:pt x="12" y="811"/>
                  </a:lnTo>
                  <a:lnTo>
                    <a:pt x="10" y="809"/>
                  </a:lnTo>
                  <a:lnTo>
                    <a:pt x="9" y="805"/>
                  </a:lnTo>
                  <a:lnTo>
                    <a:pt x="7" y="804"/>
                  </a:lnTo>
                  <a:lnTo>
                    <a:pt x="5" y="8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1" name="Freeform 361">
              <a:extLst>
                <a:ext uri="{FF2B5EF4-FFF2-40B4-BE49-F238E27FC236}">
                  <a16:creationId xmlns:a16="http://schemas.microsoft.com/office/drawing/2014/main" id="{5DFCEEC5-12E2-6614-730A-074431FB8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1129"/>
              <a:ext cx="224" cy="411"/>
            </a:xfrm>
            <a:custGeom>
              <a:avLst/>
              <a:gdLst>
                <a:gd name="T0" fmla="*/ 2 w 449"/>
                <a:gd name="T1" fmla="*/ 778 h 823"/>
                <a:gd name="T2" fmla="*/ 0 w 449"/>
                <a:gd name="T3" fmla="*/ 691 h 823"/>
                <a:gd name="T4" fmla="*/ 21 w 449"/>
                <a:gd name="T5" fmla="*/ 562 h 823"/>
                <a:gd name="T6" fmla="*/ 80 w 449"/>
                <a:gd name="T7" fmla="*/ 406 h 823"/>
                <a:gd name="T8" fmla="*/ 199 w 449"/>
                <a:gd name="T9" fmla="*/ 233 h 823"/>
                <a:gd name="T10" fmla="*/ 285 w 449"/>
                <a:gd name="T11" fmla="*/ 147 h 823"/>
                <a:gd name="T12" fmla="*/ 315 w 449"/>
                <a:gd name="T13" fmla="*/ 119 h 823"/>
                <a:gd name="T14" fmla="*/ 346 w 449"/>
                <a:gd name="T15" fmla="*/ 88 h 823"/>
                <a:gd name="T16" fmla="*/ 377 w 449"/>
                <a:gd name="T17" fmla="*/ 55 h 823"/>
                <a:gd name="T18" fmla="*/ 411 w 449"/>
                <a:gd name="T19" fmla="*/ 26 h 823"/>
                <a:gd name="T20" fmla="*/ 449 w 449"/>
                <a:gd name="T21" fmla="*/ 0 h 823"/>
                <a:gd name="T22" fmla="*/ 441 w 449"/>
                <a:gd name="T23" fmla="*/ 7 h 823"/>
                <a:gd name="T24" fmla="*/ 384 w 449"/>
                <a:gd name="T25" fmla="*/ 59 h 823"/>
                <a:gd name="T26" fmla="*/ 294 w 449"/>
                <a:gd name="T27" fmla="*/ 149 h 823"/>
                <a:gd name="T28" fmla="*/ 192 w 449"/>
                <a:gd name="T29" fmla="*/ 264 h 823"/>
                <a:gd name="T30" fmla="*/ 104 w 449"/>
                <a:gd name="T31" fmla="*/ 394 h 823"/>
                <a:gd name="T32" fmla="*/ 73 w 449"/>
                <a:gd name="T33" fmla="*/ 460 h 823"/>
                <a:gd name="T34" fmla="*/ 36 w 449"/>
                <a:gd name="T35" fmla="*/ 574 h 823"/>
                <a:gd name="T36" fmla="*/ 26 w 449"/>
                <a:gd name="T37" fmla="*/ 667 h 823"/>
                <a:gd name="T38" fmla="*/ 33 w 449"/>
                <a:gd name="T39" fmla="*/ 736 h 823"/>
                <a:gd name="T40" fmla="*/ 47 w 449"/>
                <a:gd name="T41" fmla="*/ 785 h 823"/>
                <a:gd name="T42" fmla="*/ 59 w 449"/>
                <a:gd name="T43" fmla="*/ 816 h 823"/>
                <a:gd name="T44" fmla="*/ 59 w 449"/>
                <a:gd name="T45" fmla="*/ 817 h 823"/>
                <a:gd name="T46" fmla="*/ 48 w 449"/>
                <a:gd name="T47" fmla="*/ 817 h 823"/>
                <a:gd name="T48" fmla="*/ 40 w 449"/>
                <a:gd name="T49" fmla="*/ 819 h 823"/>
                <a:gd name="T50" fmla="*/ 31 w 449"/>
                <a:gd name="T51" fmla="*/ 821 h 823"/>
                <a:gd name="T52" fmla="*/ 23 w 449"/>
                <a:gd name="T53" fmla="*/ 821 h 823"/>
                <a:gd name="T54" fmla="*/ 14 w 449"/>
                <a:gd name="T55" fmla="*/ 823 h 823"/>
                <a:gd name="T56" fmla="*/ 14 w 449"/>
                <a:gd name="T57" fmla="*/ 819 h 823"/>
                <a:gd name="T58" fmla="*/ 14 w 449"/>
                <a:gd name="T59" fmla="*/ 819 h 823"/>
                <a:gd name="T60" fmla="*/ 14 w 449"/>
                <a:gd name="T61" fmla="*/ 816 h 823"/>
                <a:gd name="T62" fmla="*/ 12 w 449"/>
                <a:gd name="T63" fmla="*/ 811 h 823"/>
                <a:gd name="T64" fmla="*/ 9 w 449"/>
                <a:gd name="T65" fmla="*/ 805 h 823"/>
                <a:gd name="T66" fmla="*/ 5 w 449"/>
                <a:gd name="T67" fmla="*/ 80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9" h="823">
                  <a:moveTo>
                    <a:pt x="5" y="800"/>
                  </a:moveTo>
                  <a:lnTo>
                    <a:pt x="2" y="778"/>
                  </a:lnTo>
                  <a:lnTo>
                    <a:pt x="0" y="740"/>
                  </a:lnTo>
                  <a:lnTo>
                    <a:pt x="0" y="691"/>
                  </a:lnTo>
                  <a:lnTo>
                    <a:pt x="7" y="631"/>
                  </a:lnTo>
                  <a:lnTo>
                    <a:pt x="21" y="562"/>
                  </a:lnTo>
                  <a:lnTo>
                    <a:pt x="45" y="487"/>
                  </a:lnTo>
                  <a:lnTo>
                    <a:pt x="80" y="406"/>
                  </a:lnTo>
                  <a:lnTo>
                    <a:pt x="131" y="322"/>
                  </a:lnTo>
                  <a:lnTo>
                    <a:pt x="199" y="233"/>
                  </a:lnTo>
                  <a:lnTo>
                    <a:pt x="285" y="147"/>
                  </a:lnTo>
                  <a:lnTo>
                    <a:pt x="285" y="147"/>
                  </a:lnTo>
                  <a:lnTo>
                    <a:pt x="299" y="133"/>
                  </a:lnTo>
                  <a:lnTo>
                    <a:pt x="315" y="119"/>
                  </a:lnTo>
                  <a:lnTo>
                    <a:pt x="328" y="104"/>
                  </a:lnTo>
                  <a:lnTo>
                    <a:pt x="346" y="88"/>
                  </a:lnTo>
                  <a:lnTo>
                    <a:pt x="361" y="73"/>
                  </a:lnTo>
                  <a:lnTo>
                    <a:pt x="377" y="55"/>
                  </a:lnTo>
                  <a:lnTo>
                    <a:pt x="394" y="40"/>
                  </a:lnTo>
                  <a:lnTo>
                    <a:pt x="411" y="26"/>
                  </a:lnTo>
                  <a:lnTo>
                    <a:pt x="430" y="12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41" y="7"/>
                  </a:lnTo>
                  <a:lnTo>
                    <a:pt x="418" y="28"/>
                  </a:lnTo>
                  <a:lnTo>
                    <a:pt x="384" y="59"/>
                  </a:lnTo>
                  <a:lnTo>
                    <a:pt x="341" y="100"/>
                  </a:lnTo>
                  <a:lnTo>
                    <a:pt x="294" y="149"/>
                  </a:lnTo>
                  <a:lnTo>
                    <a:pt x="242" y="204"/>
                  </a:lnTo>
                  <a:lnTo>
                    <a:pt x="192" y="264"/>
                  </a:lnTo>
                  <a:lnTo>
                    <a:pt x="145" y="328"/>
                  </a:lnTo>
                  <a:lnTo>
                    <a:pt x="104" y="394"/>
                  </a:lnTo>
                  <a:lnTo>
                    <a:pt x="73" y="460"/>
                  </a:lnTo>
                  <a:lnTo>
                    <a:pt x="73" y="460"/>
                  </a:lnTo>
                  <a:lnTo>
                    <a:pt x="50" y="520"/>
                  </a:lnTo>
                  <a:lnTo>
                    <a:pt x="36" y="574"/>
                  </a:lnTo>
                  <a:lnTo>
                    <a:pt x="29" y="624"/>
                  </a:lnTo>
                  <a:lnTo>
                    <a:pt x="26" y="667"/>
                  </a:lnTo>
                  <a:lnTo>
                    <a:pt x="28" y="703"/>
                  </a:lnTo>
                  <a:lnTo>
                    <a:pt x="33" y="736"/>
                  </a:lnTo>
                  <a:lnTo>
                    <a:pt x="40" y="762"/>
                  </a:lnTo>
                  <a:lnTo>
                    <a:pt x="47" y="785"/>
                  </a:lnTo>
                  <a:lnTo>
                    <a:pt x="54" y="802"/>
                  </a:lnTo>
                  <a:lnTo>
                    <a:pt x="59" y="816"/>
                  </a:lnTo>
                  <a:lnTo>
                    <a:pt x="59" y="817"/>
                  </a:lnTo>
                  <a:lnTo>
                    <a:pt x="59" y="817"/>
                  </a:lnTo>
                  <a:lnTo>
                    <a:pt x="54" y="817"/>
                  </a:lnTo>
                  <a:lnTo>
                    <a:pt x="48" y="817"/>
                  </a:lnTo>
                  <a:lnTo>
                    <a:pt x="45" y="817"/>
                  </a:lnTo>
                  <a:lnTo>
                    <a:pt x="40" y="819"/>
                  </a:lnTo>
                  <a:lnTo>
                    <a:pt x="35" y="819"/>
                  </a:lnTo>
                  <a:lnTo>
                    <a:pt x="31" y="821"/>
                  </a:lnTo>
                  <a:lnTo>
                    <a:pt x="26" y="821"/>
                  </a:lnTo>
                  <a:lnTo>
                    <a:pt x="23" y="821"/>
                  </a:lnTo>
                  <a:lnTo>
                    <a:pt x="19" y="823"/>
                  </a:lnTo>
                  <a:lnTo>
                    <a:pt x="14" y="823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7"/>
                  </a:lnTo>
                  <a:lnTo>
                    <a:pt x="14" y="816"/>
                  </a:lnTo>
                  <a:lnTo>
                    <a:pt x="12" y="814"/>
                  </a:lnTo>
                  <a:lnTo>
                    <a:pt x="12" y="811"/>
                  </a:lnTo>
                  <a:lnTo>
                    <a:pt x="10" y="809"/>
                  </a:lnTo>
                  <a:lnTo>
                    <a:pt x="9" y="805"/>
                  </a:lnTo>
                  <a:lnTo>
                    <a:pt x="7" y="804"/>
                  </a:lnTo>
                  <a:lnTo>
                    <a:pt x="5" y="80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2" name="Freeform 362">
              <a:extLst>
                <a:ext uri="{FF2B5EF4-FFF2-40B4-BE49-F238E27FC236}">
                  <a16:creationId xmlns:a16="http://schemas.microsoft.com/office/drawing/2014/main" id="{42930B79-8C59-EE74-4995-25CE14F8F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687"/>
              <a:ext cx="269" cy="182"/>
            </a:xfrm>
            <a:custGeom>
              <a:avLst/>
              <a:gdLst>
                <a:gd name="T0" fmla="*/ 7 w 539"/>
                <a:gd name="T1" fmla="*/ 317 h 363"/>
                <a:gd name="T2" fmla="*/ 5 w 539"/>
                <a:gd name="T3" fmla="*/ 323 h 363"/>
                <a:gd name="T4" fmla="*/ 3 w 539"/>
                <a:gd name="T5" fmla="*/ 329 h 363"/>
                <a:gd name="T6" fmla="*/ 3 w 539"/>
                <a:gd name="T7" fmla="*/ 332 h 363"/>
                <a:gd name="T8" fmla="*/ 1 w 539"/>
                <a:gd name="T9" fmla="*/ 334 h 363"/>
                <a:gd name="T10" fmla="*/ 0 w 539"/>
                <a:gd name="T11" fmla="*/ 337 h 363"/>
                <a:gd name="T12" fmla="*/ 1 w 539"/>
                <a:gd name="T13" fmla="*/ 339 h 363"/>
                <a:gd name="T14" fmla="*/ 5 w 539"/>
                <a:gd name="T15" fmla="*/ 344 h 363"/>
                <a:gd name="T16" fmla="*/ 5 w 539"/>
                <a:gd name="T17" fmla="*/ 349 h 363"/>
                <a:gd name="T18" fmla="*/ 7 w 539"/>
                <a:gd name="T19" fmla="*/ 355 h 363"/>
                <a:gd name="T20" fmla="*/ 10 w 539"/>
                <a:gd name="T21" fmla="*/ 360 h 363"/>
                <a:gd name="T22" fmla="*/ 38 w 539"/>
                <a:gd name="T23" fmla="*/ 360 h 363"/>
                <a:gd name="T24" fmla="*/ 48 w 539"/>
                <a:gd name="T25" fmla="*/ 348 h 363"/>
                <a:gd name="T26" fmla="*/ 76 w 539"/>
                <a:gd name="T27" fmla="*/ 327 h 363"/>
                <a:gd name="T28" fmla="*/ 112 w 539"/>
                <a:gd name="T29" fmla="*/ 304 h 363"/>
                <a:gd name="T30" fmla="*/ 153 w 539"/>
                <a:gd name="T31" fmla="*/ 280 h 363"/>
                <a:gd name="T32" fmla="*/ 195 w 539"/>
                <a:gd name="T33" fmla="*/ 251 h 363"/>
                <a:gd name="T34" fmla="*/ 214 w 539"/>
                <a:gd name="T35" fmla="*/ 232 h 363"/>
                <a:gd name="T36" fmla="*/ 230 w 539"/>
                <a:gd name="T37" fmla="*/ 209 h 363"/>
                <a:gd name="T38" fmla="*/ 236 w 539"/>
                <a:gd name="T39" fmla="*/ 178 h 363"/>
                <a:gd name="T40" fmla="*/ 243 w 539"/>
                <a:gd name="T41" fmla="*/ 147 h 363"/>
                <a:gd name="T42" fmla="*/ 259 w 539"/>
                <a:gd name="T43" fmla="*/ 116 h 363"/>
                <a:gd name="T44" fmla="*/ 292 w 539"/>
                <a:gd name="T45" fmla="*/ 90 h 363"/>
                <a:gd name="T46" fmla="*/ 312 w 539"/>
                <a:gd name="T47" fmla="*/ 78 h 363"/>
                <a:gd name="T48" fmla="*/ 359 w 539"/>
                <a:gd name="T49" fmla="*/ 59 h 363"/>
                <a:gd name="T50" fmla="*/ 409 w 539"/>
                <a:gd name="T51" fmla="*/ 42 h 363"/>
                <a:gd name="T52" fmla="*/ 459 w 539"/>
                <a:gd name="T53" fmla="*/ 28 h 363"/>
                <a:gd name="T54" fmla="*/ 513 w 539"/>
                <a:gd name="T55" fmla="*/ 16 h 363"/>
                <a:gd name="T56" fmla="*/ 537 w 539"/>
                <a:gd name="T57" fmla="*/ 11 h 363"/>
                <a:gd name="T58" fmla="*/ 535 w 539"/>
                <a:gd name="T59" fmla="*/ 11 h 363"/>
                <a:gd name="T60" fmla="*/ 532 w 539"/>
                <a:gd name="T61" fmla="*/ 7 h 363"/>
                <a:gd name="T62" fmla="*/ 530 w 539"/>
                <a:gd name="T63" fmla="*/ 6 h 363"/>
                <a:gd name="T64" fmla="*/ 527 w 539"/>
                <a:gd name="T65" fmla="*/ 4 h 363"/>
                <a:gd name="T66" fmla="*/ 523 w 539"/>
                <a:gd name="T67" fmla="*/ 0 h 363"/>
                <a:gd name="T68" fmla="*/ 522 w 539"/>
                <a:gd name="T69" fmla="*/ 0 h 363"/>
                <a:gd name="T70" fmla="*/ 492 w 539"/>
                <a:gd name="T71" fmla="*/ 4 h 363"/>
                <a:gd name="T72" fmla="*/ 437 w 539"/>
                <a:gd name="T73" fmla="*/ 16 h 363"/>
                <a:gd name="T74" fmla="*/ 383 w 539"/>
                <a:gd name="T75" fmla="*/ 30 h 363"/>
                <a:gd name="T76" fmla="*/ 337 w 539"/>
                <a:gd name="T77" fmla="*/ 45 h 363"/>
                <a:gd name="T78" fmla="*/ 293 w 539"/>
                <a:gd name="T79" fmla="*/ 63 h 363"/>
                <a:gd name="T80" fmla="*/ 274 w 539"/>
                <a:gd name="T81" fmla="*/ 73 h 363"/>
                <a:gd name="T82" fmla="*/ 231 w 539"/>
                <a:gd name="T83" fmla="*/ 104 h 363"/>
                <a:gd name="T84" fmla="*/ 209 w 539"/>
                <a:gd name="T85" fmla="*/ 135 h 363"/>
                <a:gd name="T86" fmla="*/ 198 w 539"/>
                <a:gd name="T87" fmla="*/ 166 h 363"/>
                <a:gd name="T88" fmla="*/ 190 w 539"/>
                <a:gd name="T89" fmla="*/ 194 h 363"/>
                <a:gd name="T90" fmla="*/ 172 w 539"/>
                <a:gd name="T91" fmla="*/ 220 h 363"/>
                <a:gd name="T92" fmla="*/ 153 w 539"/>
                <a:gd name="T93" fmla="*/ 235 h 363"/>
                <a:gd name="T94" fmla="*/ 110 w 539"/>
                <a:gd name="T95" fmla="*/ 261 h 363"/>
                <a:gd name="T96" fmla="*/ 70 w 539"/>
                <a:gd name="T97" fmla="*/ 280 h 363"/>
                <a:gd name="T98" fmla="*/ 36 w 539"/>
                <a:gd name="T99" fmla="*/ 296 h 363"/>
                <a:gd name="T100" fmla="*/ 12 w 539"/>
                <a:gd name="T101" fmla="*/ 30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9" h="363">
                  <a:moveTo>
                    <a:pt x="7" y="313"/>
                  </a:moveTo>
                  <a:lnTo>
                    <a:pt x="7" y="317"/>
                  </a:lnTo>
                  <a:lnTo>
                    <a:pt x="7" y="320"/>
                  </a:lnTo>
                  <a:lnTo>
                    <a:pt x="5" y="323"/>
                  </a:lnTo>
                  <a:lnTo>
                    <a:pt x="5" y="325"/>
                  </a:lnTo>
                  <a:lnTo>
                    <a:pt x="3" y="329"/>
                  </a:lnTo>
                  <a:lnTo>
                    <a:pt x="3" y="330"/>
                  </a:lnTo>
                  <a:lnTo>
                    <a:pt x="3" y="332"/>
                  </a:lnTo>
                  <a:lnTo>
                    <a:pt x="1" y="332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0" y="337"/>
                  </a:lnTo>
                  <a:lnTo>
                    <a:pt x="0" y="337"/>
                  </a:lnTo>
                  <a:lnTo>
                    <a:pt x="1" y="339"/>
                  </a:lnTo>
                  <a:lnTo>
                    <a:pt x="3" y="341"/>
                  </a:lnTo>
                  <a:lnTo>
                    <a:pt x="5" y="344"/>
                  </a:lnTo>
                  <a:lnTo>
                    <a:pt x="5" y="346"/>
                  </a:lnTo>
                  <a:lnTo>
                    <a:pt x="5" y="349"/>
                  </a:lnTo>
                  <a:lnTo>
                    <a:pt x="5" y="351"/>
                  </a:lnTo>
                  <a:lnTo>
                    <a:pt x="7" y="355"/>
                  </a:lnTo>
                  <a:lnTo>
                    <a:pt x="7" y="358"/>
                  </a:lnTo>
                  <a:lnTo>
                    <a:pt x="10" y="360"/>
                  </a:lnTo>
                  <a:lnTo>
                    <a:pt x="12" y="363"/>
                  </a:lnTo>
                  <a:lnTo>
                    <a:pt x="38" y="360"/>
                  </a:lnTo>
                  <a:lnTo>
                    <a:pt x="38" y="360"/>
                  </a:lnTo>
                  <a:lnTo>
                    <a:pt x="48" y="348"/>
                  </a:lnTo>
                  <a:lnTo>
                    <a:pt x="60" y="337"/>
                  </a:lnTo>
                  <a:lnTo>
                    <a:pt x="76" y="327"/>
                  </a:lnTo>
                  <a:lnTo>
                    <a:pt x="93" y="315"/>
                  </a:lnTo>
                  <a:lnTo>
                    <a:pt x="112" y="304"/>
                  </a:lnTo>
                  <a:lnTo>
                    <a:pt x="131" y="292"/>
                  </a:lnTo>
                  <a:lnTo>
                    <a:pt x="153" y="280"/>
                  </a:lnTo>
                  <a:lnTo>
                    <a:pt x="174" y="266"/>
                  </a:lnTo>
                  <a:lnTo>
                    <a:pt x="195" y="251"/>
                  </a:lnTo>
                  <a:lnTo>
                    <a:pt x="214" y="232"/>
                  </a:lnTo>
                  <a:lnTo>
                    <a:pt x="214" y="232"/>
                  </a:lnTo>
                  <a:lnTo>
                    <a:pt x="223" y="222"/>
                  </a:lnTo>
                  <a:lnTo>
                    <a:pt x="230" y="209"/>
                  </a:lnTo>
                  <a:lnTo>
                    <a:pt x="233" y="194"/>
                  </a:lnTo>
                  <a:lnTo>
                    <a:pt x="236" y="178"/>
                  </a:lnTo>
                  <a:lnTo>
                    <a:pt x="240" y="163"/>
                  </a:lnTo>
                  <a:lnTo>
                    <a:pt x="243" y="147"/>
                  </a:lnTo>
                  <a:lnTo>
                    <a:pt x="250" y="132"/>
                  </a:lnTo>
                  <a:lnTo>
                    <a:pt x="259" y="116"/>
                  </a:lnTo>
                  <a:lnTo>
                    <a:pt x="273" y="102"/>
                  </a:lnTo>
                  <a:lnTo>
                    <a:pt x="292" y="90"/>
                  </a:lnTo>
                  <a:lnTo>
                    <a:pt x="292" y="90"/>
                  </a:lnTo>
                  <a:lnTo>
                    <a:pt x="312" y="78"/>
                  </a:lnTo>
                  <a:lnTo>
                    <a:pt x="335" y="69"/>
                  </a:lnTo>
                  <a:lnTo>
                    <a:pt x="359" y="59"/>
                  </a:lnTo>
                  <a:lnTo>
                    <a:pt x="383" y="50"/>
                  </a:lnTo>
                  <a:lnTo>
                    <a:pt x="409" y="42"/>
                  </a:lnTo>
                  <a:lnTo>
                    <a:pt x="433" y="35"/>
                  </a:lnTo>
                  <a:lnTo>
                    <a:pt x="459" y="28"/>
                  </a:lnTo>
                  <a:lnTo>
                    <a:pt x="485" y="21"/>
                  </a:lnTo>
                  <a:lnTo>
                    <a:pt x="513" y="16"/>
                  </a:lnTo>
                  <a:lnTo>
                    <a:pt x="539" y="11"/>
                  </a:lnTo>
                  <a:lnTo>
                    <a:pt x="537" y="11"/>
                  </a:lnTo>
                  <a:lnTo>
                    <a:pt x="537" y="11"/>
                  </a:lnTo>
                  <a:lnTo>
                    <a:pt x="535" y="11"/>
                  </a:lnTo>
                  <a:lnTo>
                    <a:pt x="534" y="9"/>
                  </a:lnTo>
                  <a:lnTo>
                    <a:pt x="532" y="7"/>
                  </a:lnTo>
                  <a:lnTo>
                    <a:pt x="532" y="7"/>
                  </a:lnTo>
                  <a:lnTo>
                    <a:pt x="530" y="6"/>
                  </a:lnTo>
                  <a:lnTo>
                    <a:pt x="529" y="4"/>
                  </a:lnTo>
                  <a:lnTo>
                    <a:pt x="527" y="4"/>
                  </a:lnTo>
                  <a:lnTo>
                    <a:pt x="525" y="2"/>
                  </a:lnTo>
                  <a:lnTo>
                    <a:pt x="523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492" y="4"/>
                  </a:lnTo>
                  <a:lnTo>
                    <a:pt x="465" y="11"/>
                  </a:lnTo>
                  <a:lnTo>
                    <a:pt x="437" y="16"/>
                  </a:lnTo>
                  <a:lnTo>
                    <a:pt x="409" y="23"/>
                  </a:lnTo>
                  <a:lnTo>
                    <a:pt x="383" y="30"/>
                  </a:lnTo>
                  <a:lnTo>
                    <a:pt x="359" y="37"/>
                  </a:lnTo>
                  <a:lnTo>
                    <a:pt x="337" y="45"/>
                  </a:lnTo>
                  <a:lnTo>
                    <a:pt x="314" y="54"/>
                  </a:lnTo>
                  <a:lnTo>
                    <a:pt x="293" y="6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49" y="88"/>
                  </a:lnTo>
                  <a:lnTo>
                    <a:pt x="231" y="104"/>
                  </a:lnTo>
                  <a:lnTo>
                    <a:pt x="217" y="120"/>
                  </a:lnTo>
                  <a:lnTo>
                    <a:pt x="209" y="135"/>
                  </a:lnTo>
                  <a:lnTo>
                    <a:pt x="204" y="151"/>
                  </a:lnTo>
                  <a:lnTo>
                    <a:pt x="198" y="166"/>
                  </a:lnTo>
                  <a:lnTo>
                    <a:pt x="195" y="180"/>
                  </a:lnTo>
                  <a:lnTo>
                    <a:pt x="190" y="194"/>
                  </a:lnTo>
                  <a:lnTo>
                    <a:pt x="183" y="208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53" y="235"/>
                  </a:lnTo>
                  <a:lnTo>
                    <a:pt x="133" y="249"/>
                  </a:lnTo>
                  <a:lnTo>
                    <a:pt x="110" y="261"/>
                  </a:lnTo>
                  <a:lnTo>
                    <a:pt x="89" y="272"/>
                  </a:lnTo>
                  <a:lnTo>
                    <a:pt x="70" y="280"/>
                  </a:lnTo>
                  <a:lnTo>
                    <a:pt x="51" y="289"/>
                  </a:lnTo>
                  <a:lnTo>
                    <a:pt x="36" y="296"/>
                  </a:lnTo>
                  <a:lnTo>
                    <a:pt x="22" y="303"/>
                  </a:lnTo>
                  <a:lnTo>
                    <a:pt x="12" y="308"/>
                  </a:lnTo>
                  <a:lnTo>
                    <a:pt x="7" y="313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3" name="Freeform 363">
              <a:extLst>
                <a:ext uri="{FF2B5EF4-FFF2-40B4-BE49-F238E27FC236}">
                  <a16:creationId xmlns:a16="http://schemas.microsoft.com/office/drawing/2014/main" id="{0F9FF02E-5054-4BCD-DC83-A770151AD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1686"/>
              <a:ext cx="9" cy="6"/>
            </a:xfrm>
            <a:custGeom>
              <a:avLst/>
              <a:gdLst>
                <a:gd name="T0" fmla="*/ 17 w 17"/>
                <a:gd name="T1" fmla="*/ 12 h 12"/>
                <a:gd name="T2" fmla="*/ 17 w 17"/>
                <a:gd name="T3" fmla="*/ 12 h 12"/>
                <a:gd name="T4" fmla="*/ 17 w 17"/>
                <a:gd name="T5" fmla="*/ 12 h 12"/>
                <a:gd name="T6" fmla="*/ 15 w 17"/>
                <a:gd name="T7" fmla="*/ 10 h 12"/>
                <a:gd name="T8" fmla="*/ 14 w 17"/>
                <a:gd name="T9" fmla="*/ 10 h 12"/>
                <a:gd name="T10" fmla="*/ 12 w 17"/>
                <a:gd name="T11" fmla="*/ 8 h 12"/>
                <a:gd name="T12" fmla="*/ 10 w 17"/>
                <a:gd name="T13" fmla="*/ 7 h 12"/>
                <a:gd name="T14" fmla="*/ 9 w 17"/>
                <a:gd name="T15" fmla="*/ 7 h 12"/>
                <a:gd name="T16" fmla="*/ 7 w 17"/>
                <a:gd name="T17" fmla="*/ 5 h 12"/>
                <a:gd name="T18" fmla="*/ 5 w 17"/>
                <a:gd name="T19" fmla="*/ 3 h 12"/>
                <a:gd name="T20" fmla="*/ 3 w 17"/>
                <a:gd name="T21" fmla="*/ 3 h 12"/>
                <a:gd name="T22" fmla="*/ 2 w 17"/>
                <a:gd name="T23" fmla="*/ 1 h 12"/>
                <a:gd name="T24" fmla="*/ 0 w 17"/>
                <a:gd name="T25" fmla="*/ 0 h 12"/>
                <a:gd name="T26" fmla="*/ 2 w 17"/>
                <a:gd name="T2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2">
                  <a:moveTo>
                    <a:pt x="17" y="12"/>
                  </a:moveTo>
                  <a:lnTo>
                    <a:pt x="17" y="12"/>
                  </a:lnTo>
                  <a:lnTo>
                    <a:pt x="17" y="12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4" name="Freeform 364">
              <a:extLst>
                <a:ext uri="{FF2B5EF4-FFF2-40B4-BE49-F238E27FC236}">
                  <a16:creationId xmlns:a16="http://schemas.microsoft.com/office/drawing/2014/main" id="{953F0E5E-C62C-A91A-63C5-8A5E6CAD7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657"/>
              <a:ext cx="27" cy="25"/>
            </a:xfrm>
            <a:custGeom>
              <a:avLst/>
              <a:gdLst>
                <a:gd name="T0" fmla="*/ 51 w 53"/>
                <a:gd name="T1" fmla="*/ 7 h 48"/>
                <a:gd name="T2" fmla="*/ 53 w 53"/>
                <a:gd name="T3" fmla="*/ 7 h 48"/>
                <a:gd name="T4" fmla="*/ 53 w 53"/>
                <a:gd name="T5" fmla="*/ 5 h 48"/>
                <a:gd name="T6" fmla="*/ 53 w 53"/>
                <a:gd name="T7" fmla="*/ 5 h 48"/>
                <a:gd name="T8" fmla="*/ 53 w 53"/>
                <a:gd name="T9" fmla="*/ 3 h 48"/>
                <a:gd name="T10" fmla="*/ 53 w 53"/>
                <a:gd name="T11" fmla="*/ 3 h 48"/>
                <a:gd name="T12" fmla="*/ 53 w 53"/>
                <a:gd name="T13" fmla="*/ 2 h 48"/>
                <a:gd name="T14" fmla="*/ 53 w 53"/>
                <a:gd name="T15" fmla="*/ 2 h 48"/>
                <a:gd name="T16" fmla="*/ 51 w 53"/>
                <a:gd name="T17" fmla="*/ 0 h 48"/>
                <a:gd name="T18" fmla="*/ 50 w 53"/>
                <a:gd name="T19" fmla="*/ 0 h 48"/>
                <a:gd name="T20" fmla="*/ 48 w 53"/>
                <a:gd name="T21" fmla="*/ 0 h 48"/>
                <a:gd name="T22" fmla="*/ 31 w 53"/>
                <a:gd name="T23" fmla="*/ 0 h 48"/>
                <a:gd name="T24" fmla="*/ 31 w 53"/>
                <a:gd name="T25" fmla="*/ 0 h 48"/>
                <a:gd name="T26" fmla="*/ 29 w 53"/>
                <a:gd name="T27" fmla="*/ 0 h 48"/>
                <a:gd name="T28" fmla="*/ 29 w 53"/>
                <a:gd name="T29" fmla="*/ 0 h 48"/>
                <a:gd name="T30" fmla="*/ 29 w 53"/>
                <a:gd name="T31" fmla="*/ 0 h 48"/>
                <a:gd name="T32" fmla="*/ 27 w 53"/>
                <a:gd name="T33" fmla="*/ 0 h 48"/>
                <a:gd name="T34" fmla="*/ 19 w 53"/>
                <a:gd name="T35" fmla="*/ 8 h 48"/>
                <a:gd name="T36" fmla="*/ 13 w 53"/>
                <a:gd name="T37" fmla="*/ 14 h 48"/>
                <a:gd name="T38" fmla="*/ 10 w 53"/>
                <a:gd name="T39" fmla="*/ 21 h 48"/>
                <a:gd name="T40" fmla="*/ 6 w 53"/>
                <a:gd name="T41" fmla="*/ 27 h 48"/>
                <a:gd name="T42" fmla="*/ 3 w 53"/>
                <a:gd name="T43" fmla="*/ 34 h 48"/>
                <a:gd name="T44" fmla="*/ 0 w 53"/>
                <a:gd name="T45" fmla="*/ 41 h 48"/>
                <a:gd name="T46" fmla="*/ 0 w 53"/>
                <a:gd name="T47" fmla="*/ 43 h 48"/>
                <a:gd name="T48" fmla="*/ 0 w 53"/>
                <a:gd name="T49" fmla="*/ 45 h 48"/>
                <a:gd name="T50" fmla="*/ 0 w 53"/>
                <a:gd name="T51" fmla="*/ 45 h 48"/>
                <a:gd name="T52" fmla="*/ 1 w 53"/>
                <a:gd name="T53" fmla="*/ 46 h 48"/>
                <a:gd name="T54" fmla="*/ 1 w 53"/>
                <a:gd name="T55" fmla="*/ 48 h 48"/>
                <a:gd name="T56" fmla="*/ 3 w 53"/>
                <a:gd name="T57" fmla="*/ 48 h 48"/>
                <a:gd name="T58" fmla="*/ 3 w 53"/>
                <a:gd name="T59" fmla="*/ 48 h 48"/>
                <a:gd name="T60" fmla="*/ 5 w 53"/>
                <a:gd name="T61" fmla="*/ 48 h 48"/>
                <a:gd name="T62" fmla="*/ 6 w 53"/>
                <a:gd name="T63" fmla="*/ 48 h 48"/>
                <a:gd name="T64" fmla="*/ 6 w 53"/>
                <a:gd name="T65" fmla="*/ 46 h 48"/>
                <a:gd name="T66" fmla="*/ 8 w 53"/>
                <a:gd name="T67" fmla="*/ 45 h 48"/>
                <a:gd name="T68" fmla="*/ 8 w 53"/>
                <a:gd name="T69" fmla="*/ 43 h 48"/>
                <a:gd name="T70" fmla="*/ 10 w 53"/>
                <a:gd name="T71" fmla="*/ 40 h 48"/>
                <a:gd name="T72" fmla="*/ 12 w 53"/>
                <a:gd name="T73" fmla="*/ 36 h 48"/>
                <a:gd name="T74" fmla="*/ 13 w 53"/>
                <a:gd name="T75" fmla="*/ 33 h 48"/>
                <a:gd name="T76" fmla="*/ 15 w 53"/>
                <a:gd name="T77" fmla="*/ 29 h 48"/>
                <a:gd name="T78" fmla="*/ 34 w 53"/>
                <a:gd name="T79" fmla="*/ 7 h 48"/>
                <a:gd name="T80" fmla="*/ 48 w 53"/>
                <a:gd name="T81" fmla="*/ 12 h 48"/>
                <a:gd name="T82" fmla="*/ 48 w 53"/>
                <a:gd name="T83" fmla="*/ 12 h 48"/>
                <a:gd name="T84" fmla="*/ 48 w 53"/>
                <a:gd name="T85" fmla="*/ 12 h 48"/>
                <a:gd name="T86" fmla="*/ 48 w 53"/>
                <a:gd name="T87" fmla="*/ 10 h 48"/>
                <a:gd name="T88" fmla="*/ 48 w 53"/>
                <a:gd name="T89" fmla="*/ 10 h 48"/>
                <a:gd name="T90" fmla="*/ 48 w 53"/>
                <a:gd name="T91" fmla="*/ 8 h 48"/>
                <a:gd name="T92" fmla="*/ 48 w 53"/>
                <a:gd name="T93" fmla="*/ 8 h 48"/>
                <a:gd name="T94" fmla="*/ 50 w 53"/>
                <a:gd name="T95" fmla="*/ 8 h 48"/>
                <a:gd name="T96" fmla="*/ 51 w 53"/>
                <a:gd name="T97" fmla="*/ 7 h 48"/>
                <a:gd name="T98" fmla="*/ 53 w 53"/>
                <a:gd name="T99" fmla="*/ 7 h 48"/>
                <a:gd name="T100" fmla="*/ 53 w 53"/>
                <a:gd name="T101" fmla="*/ 5 h 48"/>
                <a:gd name="T102" fmla="*/ 53 w 53"/>
                <a:gd name="T103" fmla="*/ 3 h 48"/>
                <a:gd name="T104" fmla="*/ 53 w 53"/>
                <a:gd name="T105" fmla="*/ 3 h 48"/>
                <a:gd name="T106" fmla="*/ 53 w 53"/>
                <a:gd name="T107" fmla="*/ 2 h 48"/>
                <a:gd name="T108" fmla="*/ 51 w 53"/>
                <a:gd name="T109" fmla="*/ 0 h 48"/>
                <a:gd name="T110" fmla="*/ 51 w 53"/>
                <a:gd name="T111" fmla="*/ 0 h 48"/>
                <a:gd name="T112" fmla="*/ 50 w 53"/>
                <a:gd name="T113" fmla="*/ 0 h 48"/>
                <a:gd name="T114" fmla="*/ 51 w 53"/>
                <a:gd name="T115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" h="48">
                  <a:moveTo>
                    <a:pt x="51" y="7"/>
                  </a:moveTo>
                  <a:lnTo>
                    <a:pt x="51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10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10" y="21"/>
                  </a:lnTo>
                  <a:lnTo>
                    <a:pt x="8" y="24"/>
                  </a:lnTo>
                  <a:lnTo>
                    <a:pt x="6" y="27"/>
                  </a:lnTo>
                  <a:lnTo>
                    <a:pt x="5" y="31"/>
                  </a:lnTo>
                  <a:lnTo>
                    <a:pt x="3" y="34"/>
                  </a:lnTo>
                  <a:lnTo>
                    <a:pt x="1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51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5" name="Freeform 365">
              <a:extLst>
                <a:ext uri="{FF2B5EF4-FFF2-40B4-BE49-F238E27FC236}">
                  <a16:creationId xmlns:a16="http://schemas.microsoft.com/office/drawing/2014/main" id="{3DBFDB66-6893-13B5-6DA2-202534622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678"/>
              <a:ext cx="43" cy="19"/>
            </a:xfrm>
            <a:custGeom>
              <a:avLst/>
              <a:gdLst>
                <a:gd name="T0" fmla="*/ 76 w 84"/>
                <a:gd name="T1" fmla="*/ 24 h 38"/>
                <a:gd name="T2" fmla="*/ 60 w 84"/>
                <a:gd name="T3" fmla="*/ 16 h 38"/>
                <a:gd name="T4" fmla="*/ 46 w 84"/>
                <a:gd name="T5" fmla="*/ 7 h 38"/>
                <a:gd name="T6" fmla="*/ 29 w 84"/>
                <a:gd name="T7" fmla="*/ 2 h 38"/>
                <a:gd name="T8" fmla="*/ 14 w 84"/>
                <a:gd name="T9" fmla="*/ 2 h 38"/>
                <a:gd name="T10" fmla="*/ 5 w 84"/>
                <a:gd name="T11" fmla="*/ 4 h 38"/>
                <a:gd name="T12" fmla="*/ 3 w 84"/>
                <a:gd name="T13" fmla="*/ 5 h 38"/>
                <a:gd name="T14" fmla="*/ 1 w 84"/>
                <a:gd name="T15" fmla="*/ 5 h 38"/>
                <a:gd name="T16" fmla="*/ 1 w 84"/>
                <a:gd name="T17" fmla="*/ 7 h 38"/>
                <a:gd name="T18" fmla="*/ 0 w 84"/>
                <a:gd name="T19" fmla="*/ 9 h 38"/>
                <a:gd name="T20" fmla="*/ 0 w 84"/>
                <a:gd name="T21" fmla="*/ 11 h 38"/>
                <a:gd name="T22" fmla="*/ 1 w 84"/>
                <a:gd name="T23" fmla="*/ 11 h 38"/>
                <a:gd name="T24" fmla="*/ 1 w 84"/>
                <a:gd name="T25" fmla="*/ 12 h 38"/>
                <a:gd name="T26" fmla="*/ 3 w 84"/>
                <a:gd name="T27" fmla="*/ 12 h 38"/>
                <a:gd name="T28" fmla="*/ 3 w 84"/>
                <a:gd name="T29" fmla="*/ 12 h 38"/>
                <a:gd name="T30" fmla="*/ 5 w 84"/>
                <a:gd name="T31" fmla="*/ 14 h 38"/>
                <a:gd name="T32" fmla="*/ 7 w 84"/>
                <a:gd name="T33" fmla="*/ 14 h 38"/>
                <a:gd name="T34" fmla="*/ 22 w 84"/>
                <a:gd name="T35" fmla="*/ 9 h 38"/>
                <a:gd name="T36" fmla="*/ 38 w 84"/>
                <a:gd name="T37" fmla="*/ 12 h 38"/>
                <a:gd name="T38" fmla="*/ 50 w 84"/>
                <a:gd name="T39" fmla="*/ 19 h 38"/>
                <a:gd name="T40" fmla="*/ 64 w 84"/>
                <a:gd name="T41" fmla="*/ 30 h 38"/>
                <a:gd name="T42" fmla="*/ 77 w 84"/>
                <a:gd name="T43" fmla="*/ 37 h 38"/>
                <a:gd name="T44" fmla="*/ 79 w 84"/>
                <a:gd name="T45" fmla="*/ 38 h 38"/>
                <a:gd name="T46" fmla="*/ 81 w 84"/>
                <a:gd name="T47" fmla="*/ 38 h 38"/>
                <a:gd name="T48" fmla="*/ 81 w 84"/>
                <a:gd name="T49" fmla="*/ 38 h 38"/>
                <a:gd name="T50" fmla="*/ 83 w 84"/>
                <a:gd name="T51" fmla="*/ 37 h 38"/>
                <a:gd name="T52" fmla="*/ 84 w 84"/>
                <a:gd name="T53" fmla="*/ 37 h 38"/>
                <a:gd name="T54" fmla="*/ 84 w 84"/>
                <a:gd name="T55" fmla="*/ 35 h 38"/>
                <a:gd name="T56" fmla="*/ 84 w 84"/>
                <a:gd name="T57" fmla="*/ 35 h 38"/>
                <a:gd name="T58" fmla="*/ 84 w 84"/>
                <a:gd name="T59" fmla="*/ 33 h 38"/>
                <a:gd name="T60" fmla="*/ 84 w 84"/>
                <a:gd name="T61" fmla="*/ 31 h 38"/>
                <a:gd name="T62" fmla="*/ 83 w 84"/>
                <a:gd name="T63" fmla="*/ 30 h 38"/>
                <a:gd name="T64" fmla="*/ 83 w 84"/>
                <a:gd name="T65" fmla="*/ 30 h 38"/>
                <a:gd name="T66" fmla="*/ 83 w 84"/>
                <a:gd name="T6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38">
                  <a:moveTo>
                    <a:pt x="83" y="30"/>
                  </a:moveTo>
                  <a:lnTo>
                    <a:pt x="76" y="24"/>
                  </a:lnTo>
                  <a:lnTo>
                    <a:pt x="67" y="21"/>
                  </a:lnTo>
                  <a:lnTo>
                    <a:pt x="60" y="16"/>
                  </a:lnTo>
                  <a:lnTo>
                    <a:pt x="53" y="11"/>
                  </a:lnTo>
                  <a:lnTo>
                    <a:pt x="46" y="7"/>
                  </a:lnTo>
                  <a:lnTo>
                    <a:pt x="38" y="4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5" y="11"/>
                  </a:lnTo>
                  <a:lnTo>
                    <a:pt x="22" y="9"/>
                  </a:lnTo>
                  <a:lnTo>
                    <a:pt x="29" y="11"/>
                  </a:lnTo>
                  <a:lnTo>
                    <a:pt x="38" y="12"/>
                  </a:lnTo>
                  <a:lnTo>
                    <a:pt x="45" y="16"/>
                  </a:lnTo>
                  <a:lnTo>
                    <a:pt x="50" y="19"/>
                  </a:lnTo>
                  <a:lnTo>
                    <a:pt x="57" y="24"/>
                  </a:lnTo>
                  <a:lnTo>
                    <a:pt x="64" y="30"/>
                  </a:lnTo>
                  <a:lnTo>
                    <a:pt x="71" y="33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3" y="37"/>
                  </a:lnTo>
                  <a:lnTo>
                    <a:pt x="83" y="37"/>
                  </a:lnTo>
                  <a:lnTo>
                    <a:pt x="83" y="37"/>
                  </a:lnTo>
                  <a:lnTo>
                    <a:pt x="84" y="37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6" name="Freeform 366">
              <a:extLst>
                <a:ext uri="{FF2B5EF4-FFF2-40B4-BE49-F238E27FC236}">
                  <a16:creationId xmlns:a16="http://schemas.microsoft.com/office/drawing/2014/main" id="{225CB2E4-4057-627C-E2FE-345368A43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611"/>
              <a:ext cx="7" cy="37"/>
            </a:xfrm>
            <a:custGeom>
              <a:avLst/>
              <a:gdLst>
                <a:gd name="T0" fmla="*/ 2 w 16"/>
                <a:gd name="T1" fmla="*/ 12 h 74"/>
                <a:gd name="T2" fmla="*/ 2 w 16"/>
                <a:gd name="T3" fmla="*/ 24 h 74"/>
                <a:gd name="T4" fmla="*/ 0 w 16"/>
                <a:gd name="T5" fmla="*/ 38 h 74"/>
                <a:gd name="T6" fmla="*/ 2 w 16"/>
                <a:gd name="T7" fmla="*/ 51 h 74"/>
                <a:gd name="T8" fmla="*/ 5 w 16"/>
                <a:gd name="T9" fmla="*/ 63 h 74"/>
                <a:gd name="T10" fmla="*/ 7 w 16"/>
                <a:gd name="T11" fmla="*/ 70 h 74"/>
                <a:gd name="T12" fmla="*/ 9 w 16"/>
                <a:gd name="T13" fmla="*/ 72 h 74"/>
                <a:gd name="T14" fmla="*/ 9 w 16"/>
                <a:gd name="T15" fmla="*/ 72 h 74"/>
                <a:gd name="T16" fmla="*/ 11 w 16"/>
                <a:gd name="T17" fmla="*/ 72 h 74"/>
                <a:gd name="T18" fmla="*/ 12 w 16"/>
                <a:gd name="T19" fmla="*/ 74 h 74"/>
                <a:gd name="T20" fmla="*/ 14 w 16"/>
                <a:gd name="T21" fmla="*/ 72 h 74"/>
                <a:gd name="T22" fmla="*/ 14 w 16"/>
                <a:gd name="T23" fmla="*/ 72 h 74"/>
                <a:gd name="T24" fmla="*/ 14 w 16"/>
                <a:gd name="T25" fmla="*/ 72 h 74"/>
                <a:gd name="T26" fmla="*/ 16 w 16"/>
                <a:gd name="T27" fmla="*/ 70 h 74"/>
                <a:gd name="T28" fmla="*/ 16 w 16"/>
                <a:gd name="T29" fmla="*/ 69 h 74"/>
                <a:gd name="T30" fmla="*/ 16 w 16"/>
                <a:gd name="T31" fmla="*/ 67 h 74"/>
                <a:gd name="T32" fmla="*/ 16 w 16"/>
                <a:gd name="T33" fmla="*/ 67 h 74"/>
                <a:gd name="T34" fmla="*/ 11 w 16"/>
                <a:gd name="T35" fmla="*/ 55 h 74"/>
                <a:gd name="T36" fmla="*/ 11 w 16"/>
                <a:gd name="T37" fmla="*/ 43 h 74"/>
                <a:gd name="T38" fmla="*/ 11 w 16"/>
                <a:gd name="T39" fmla="*/ 29 h 74"/>
                <a:gd name="T40" fmla="*/ 11 w 16"/>
                <a:gd name="T41" fmla="*/ 17 h 74"/>
                <a:gd name="T42" fmla="*/ 11 w 16"/>
                <a:gd name="T43" fmla="*/ 5 h 74"/>
                <a:gd name="T44" fmla="*/ 11 w 16"/>
                <a:gd name="T45" fmla="*/ 3 h 74"/>
                <a:gd name="T46" fmla="*/ 11 w 16"/>
                <a:gd name="T47" fmla="*/ 3 h 74"/>
                <a:gd name="T48" fmla="*/ 9 w 16"/>
                <a:gd name="T49" fmla="*/ 1 h 74"/>
                <a:gd name="T50" fmla="*/ 7 w 16"/>
                <a:gd name="T51" fmla="*/ 1 h 74"/>
                <a:gd name="T52" fmla="*/ 7 w 16"/>
                <a:gd name="T53" fmla="*/ 0 h 74"/>
                <a:gd name="T54" fmla="*/ 5 w 16"/>
                <a:gd name="T55" fmla="*/ 0 h 74"/>
                <a:gd name="T56" fmla="*/ 4 w 16"/>
                <a:gd name="T57" fmla="*/ 0 h 74"/>
                <a:gd name="T58" fmla="*/ 4 w 16"/>
                <a:gd name="T59" fmla="*/ 1 h 74"/>
                <a:gd name="T60" fmla="*/ 2 w 16"/>
                <a:gd name="T61" fmla="*/ 1 h 74"/>
                <a:gd name="T62" fmla="*/ 2 w 16"/>
                <a:gd name="T63" fmla="*/ 3 h 74"/>
                <a:gd name="T64" fmla="*/ 2 w 16"/>
                <a:gd name="T65" fmla="*/ 5 h 74"/>
                <a:gd name="T66" fmla="*/ 2 w 16"/>
                <a:gd name="T67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74">
                  <a:moveTo>
                    <a:pt x="2" y="5"/>
                  </a:moveTo>
                  <a:lnTo>
                    <a:pt x="2" y="12"/>
                  </a:lnTo>
                  <a:lnTo>
                    <a:pt x="2" y="19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2" y="57"/>
                  </a:lnTo>
                  <a:lnTo>
                    <a:pt x="5" y="63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2" y="60"/>
                  </a:lnTo>
                  <a:lnTo>
                    <a:pt x="11" y="55"/>
                  </a:lnTo>
                  <a:lnTo>
                    <a:pt x="11" y="48"/>
                  </a:lnTo>
                  <a:lnTo>
                    <a:pt x="11" y="43"/>
                  </a:lnTo>
                  <a:lnTo>
                    <a:pt x="11" y="36"/>
                  </a:lnTo>
                  <a:lnTo>
                    <a:pt x="11" y="29"/>
                  </a:lnTo>
                  <a:lnTo>
                    <a:pt x="11" y="24"/>
                  </a:lnTo>
                  <a:lnTo>
                    <a:pt x="11" y="17"/>
                  </a:lnTo>
                  <a:lnTo>
                    <a:pt x="11" y="1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7" name="Freeform 367">
              <a:extLst>
                <a:ext uri="{FF2B5EF4-FFF2-40B4-BE49-F238E27FC236}">
                  <a16:creationId xmlns:a16="http://schemas.microsoft.com/office/drawing/2014/main" id="{A8523145-3520-A13E-14AA-651F3F13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563"/>
              <a:ext cx="19" cy="38"/>
            </a:xfrm>
            <a:custGeom>
              <a:avLst/>
              <a:gdLst>
                <a:gd name="T0" fmla="*/ 28 w 36"/>
                <a:gd name="T1" fmla="*/ 13 h 76"/>
                <a:gd name="T2" fmla="*/ 26 w 36"/>
                <a:gd name="T3" fmla="*/ 26 h 76"/>
                <a:gd name="T4" fmla="*/ 22 w 36"/>
                <a:gd name="T5" fmla="*/ 40 h 76"/>
                <a:gd name="T6" fmla="*/ 16 w 36"/>
                <a:gd name="T7" fmla="*/ 52 h 76"/>
                <a:gd name="T8" fmla="*/ 5 w 36"/>
                <a:gd name="T9" fmla="*/ 64 h 76"/>
                <a:gd name="T10" fmla="*/ 0 w 36"/>
                <a:gd name="T11" fmla="*/ 70 h 76"/>
                <a:gd name="T12" fmla="*/ 0 w 36"/>
                <a:gd name="T13" fmla="*/ 70 h 76"/>
                <a:gd name="T14" fmla="*/ 0 w 36"/>
                <a:gd name="T15" fmla="*/ 71 h 76"/>
                <a:gd name="T16" fmla="*/ 0 w 36"/>
                <a:gd name="T17" fmla="*/ 73 h 76"/>
                <a:gd name="T18" fmla="*/ 0 w 36"/>
                <a:gd name="T19" fmla="*/ 75 h 76"/>
                <a:gd name="T20" fmla="*/ 0 w 36"/>
                <a:gd name="T21" fmla="*/ 75 h 76"/>
                <a:gd name="T22" fmla="*/ 2 w 36"/>
                <a:gd name="T23" fmla="*/ 76 h 76"/>
                <a:gd name="T24" fmla="*/ 2 w 36"/>
                <a:gd name="T25" fmla="*/ 76 h 76"/>
                <a:gd name="T26" fmla="*/ 3 w 36"/>
                <a:gd name="T27" fmla="*/ 76 h 76"/>
                <a:gd name="T28" fmla="*/ 5 w 36"/>
                <a:gd name="T29" fmla="*/ 76 h 76"/>
                <a:gd name="T30" fmla="*/ 7 w 36"/>
                <a:gd name="T31" fmla="*/ 76 h 76"/>
                <a:gd name="T32" fmla="*/ 7 w 36"/>
                <a:gd name="T33" fmla="*/ 75 h 76"/>
                <a:gd name="T34" fmla="*/ 17 w 36"/>
                <a:gd name="T35" fmla="*/ 64 h 76"/>
                <a:gd name="T36" fmla="*/ 28 w 36"/>
                <a:gd name="T37" fmla="*/ 51 h 76"/>
                <a:gd name="T38" fmla="*/ 33 w 36"/>
                <a:gd name="T39" fmla="*/ 37 h 76"/>
                <a:gd name="T40" fmla="*/ 36 w 36"/>
                <a:gd name="T41" fmla="*/ 21 h 76"/>
                <a:gd name="T42" fmla="*/ 36 w 36"/>
                <a:gd name="T43" fmla="*/ 6 h 76"/>
                <a:gd name="T44" fmla="*/ 36 w 36"/>
                <a:gd name="T45" fmla="*/ 4 h 76"/>
                <a:gd name="T46" fmla="*/ 36 w 36"/>
                <a:gd name="T47" fmla="*/ 2 h 76"/>
                <a:gd name="T48" fmla="*/ 35 w 36"/>
                <a:gd name="T49" fmla="*/ 2 h 76"/>
                <a:gd name="T50" fmla="*/ 35 w 36"/>
                <a:gd name="T51" fmla="*/ 0 h 76"/>
                <a:gd name="T52" fmla="*/ 33 w 36"/>
                <a:gd name="T53" fmla="*/ 0 h 76"/>
                <a:gd name="T54" fmla="*/ 31 w 36"/>
                <a:gd name="T55" fmla="*/ 0 h 76"/>
                <a:gd name="T56" fmla="*/ 31 w 36"/>
                <a:gd name="T57" fmla="*/ 0 h 76"/>
                <a:gd name="T58" fmla="*/ 29 w 36"/>
                <a:gd name="T59" fmla="*/ 2 h 76"/>
                <a:gd name="T60" fmla="*/ 28 w 36"/>
                <a:gd name="T61" fmla="*/ 2 h 76"/>
                <a:gd name="T62" fmla="*/ 28 w 36"/>
                <a:gd name="T63" fmla="*/ 4 h 76"/>
                <a:gd name="T64" fmla="*/ 28 w 36"/>
                <a:gd name="T65" fmla="*/ 6 h 76"/>
                <a:gd name="T66" fmla="*/ 28 w 36"/>
                <a:gd name="T67" fmla="*/ 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76">
                  <a:moveTo>
                    <a:pt x="28" y="6"/>
                  </a:moveTo>
                  <a:lnTo>
                    <a:pt x="28" y="13"/>
                  </a:lnTo>
                  <a:lnTo>
                    <a:pt x="28" y="19"/>
                  </a:lnTo>
                  <a:lnTo>
                    <a:pt x="26" y="26"/>
                  </a:lnTo>
                  <a:lnTo>
                    <a:pt x="24" y="33"/>
                  </a:lnTo>
                  <a:lnTo>
                    <a:pt x="22" y="40"/>
                  </a:lnTo>
                  <a:lnTo>
                    <a:pt x="19" y="47"/>
                  </a:lnTo>
                  <a:lnTo>
                    <a:pt x="16" y="52"/>
                  </a:lnTo>
                  <a:lnTo>
                    <a:pt x="10" y="59"/>
                  </a:lnTo>
                  <a:lnTo>
                    <a:pt x="5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2" y="70"/>
                  </a:lnTo>
                  <a:lnTo>
                    <a:pt x="17" y="64"/>
                  </a:lnTo>
                  <a:lnTo>
                    <a:pt x="22" y="57"/>
                  </a:lnTo>
                  <a:lnTo>
                    <a:pt x="28" y="51"/>
                  </a:lnTo>
                  <a:lnTo>
                    <a:pt x="31" y="44"/>
                  </a:lnTo>
                  <a:lnTo>
                    <a:pt x="33" y="37"/>
                  </a:lnTo>
                  <a:lnTo>
                    <a:pt x="36" y="28"/>
                  </a:lnTo>
                  <a:lnTo>
                    <a:pt x="36" y="21"/>
                  </a:lnTo>
                  <a:lnTo>
                    <a:pt x="36" y="13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8" name="Freeform 368">
              <a:extLst>
                <a:ext uri="{FF2B5EF4-FFF2-40B4-BE49-F238E27FC236}">
                  <a16:creationId xmlns:a16="http://schemas.microsoft.com/office/drawing/2014/main" id="{A9C28C5A-B555-6727-8061-F35990CEF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518"/>
              <a:ext cx="14" cy="5"/>
            </a:xfrm>
            <a:custGeom>
              <a:avLst/>
              <a:gdLst>
                <a:gd name="T0" fmla="*/ 23 w 30"/>
                <a:gd name="T1" fmla="*/ 0 h 8"/>
                <a:gd name="T2" fmla="*/ 19 w 30"/>
                <a:gd name="T3" fmla="*/ 0 h 8"/>
                <a:gd name="T4" fmla="*/ 16 w 30"/>
                <a:gd name="T5" fmla="*/ 0 h 8"/>
                <a:gd name="T6" fmla="*/ 11 w 30"/>
                <a:gd name="T7" fmla="*/ 0 h 8"/>
                <a:gd name="T8" fmla="*/ 7 w 30"/>
                <a:gd name="T9" fmla="*/ 0 h 8"/>
                <a:gd name="T10" fmla="*/ 5 w 30"/>
                <a:gd name="T11" fmla="*/ 0 h 8"/>
                <a:gd name="T12" fmla="*/ 4 w 30"/>
                <a:gd name="T13" fmla="*/ 0 h 8"/>
                <a:gd name="T14" fmla="*/ 4 w 30"/>
                <a:gd name="T15" fmla="*/ 1 h 8"/>
                <a:gd name="T16" fmla="*/ 2 w 30"/>
                <a:gd name="T17" fmla="*/ 1 h 8"/>
                <a:gd name="T18" fmla="*/ 2 w 30"/>
                <a:gd name="T19" fmla="*/ 3 h 8"/>
                <a:gd name="T20" fmla="*/ 0 w 30"/>
                <a:gd name="T21" fmla="*/ 5 h 8"/>
                <a:gd name="T22" fmla="*/ 2 w 30"/>
                <a:gd name="T23" fmla="*/ 5 h 8"/>
                <a:gd name="T24" fmla="*/ 2 w 30"/>
                <a:gd name="T25" fmla="*/ 7 h 8"/>
                <a:gd name="T26" fmla="*/ 2 w 30"/>
                <a:gd name="T27" fmla="*/ 8 h 8"/>
                <a:gd name="T28" fmla="*/ 4 w 30"/>
                <a:gd name="T29" fmla="*/ 8 h 8"/>
                <a:gd name="T30" fmla="*/ 5 w 30"/>
                <a:gd name="T31" fmla="*/ 8 h 8"/>
                <a:gd name="T32" fmla="*/ 5 w 30"/>
                <a:gd name="T33" fmla="*/ 8 h 8"/>
                <a:gd name="T34" fmla="*/ 9 w 30"/>
                <a:gd name="T35" fmla="*/ 8 h 8"/>
                <a:gd name="T36" fmla="*/ 14 w 30"/>
                <a:gd name="T37" fmla="*/ 8 h 8"/>
                <a:gd name="T38" fmla="*/ 17 w 30"/>
                <a:gd name="T39" fmla="*/ 8 h 8"/>
                <a:gd name="T40" fmla="*/ 21 w 30"/>
                <a:gd name="T41" fmla="*/ 8 h 8"/>
                <a:gd name="T42" fmla="*/ 24 w 30"/>
                <a:gd name="T43" fmla="*/ 8 h 8"/>
                <a:gd name="T44" fmla="*/ 26 w 30"/>
                <a:gd name="T45" fmla="*/ 8 h 8"/>
                <a:gd name="T46" fmla="*/ 26 w 30"/>
                <a:gd name="T47" fmla="*/ 8 h 8"/>
                <a:gd name="T48" fmla="*/ 28 w 30"/>
                <a:gd name="T49" fmla="*/ 8 h 8"/>
                <a:gd name="T50" fmla="*/ 28 w 30"/>
                <a:gd name="T51" fmla="*/ 7 h 8"/>
                <a:gd name="T52" fmla="*/ 30 w 30"/>
                <a:gd name="T53" fmla="*/ 5 h 8"/>
                <a:gd name="T54" fmla="*/ 30 w 30"/>
                <a:gd name="T55" fmla="*/ 5 h 8"/>
                <a:gd name="T56" fmla="*/ 30 w 30"/>
                <a:gd name="T57" fmla="*/ 3 h 8"/>
                <a:gd name="T58" fmla="*/ 28 w 30"/>
                <a:gd name="T59" fmla="*/ 1 h 8"/>
                <a:gd name="T60" fmla="*/ 28 w 30"/>
                <a:gd name="T61" fmla="*/ 1 h 8"/>
                <a:gd name="T62" fmla="*/ 26 w 30"/>
                <a:gd name="T63" fmla="*/ 0 h 8"/>
                <a:gd name="T64" fmla="*/ 24 w 30"/>
                <a:gd name="T65" fmla="*/ 0 h 8"/>
                <a:gd name="T66" fmla="*/ 24 w 30"/>
                <a:gd name="T6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8">
                  <a:moveTo>
                    <a:pt x="24" y="0"/>
                  </a:move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9" name="Freeform 369">
              <a:extLst>
                <a:ext uri="{FF2B5EF4-FFF2-40B4-BE49-F238E27FC236}">
                  <a16:creationId xmlns:a16="http://schemas.microsoft.com/office/drawing/2014/main" id="{9E4D98C3-AE3E-55D1-E4DD-289EAC9A1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213"/>
              <a:ext cx="24" cy="15"/>
            </a:xfrm>
            <a:custGeom>
              <a:avLst/>
              <a:gdLst>
                <a:gd name="T0" fmla="*/ 8 w 46"/>
                <a:gd name="T1" fmla="*/ 19 h 29"/>
                <a:gd name="T2" fmla="*/ 12 w 46"/>
                <a:gd name="T3" fmla="*/ 15 h 29"/>
                <a:gd name="T4" fmla="*/ 22 w 46"/>
                <a:gd name="T5" fmla="*/ 7 h 29"/>
                <a:gd name="T6" fmla="*/ 27 w 46"/>
                <a:gd name="T7" fmla="*/ 10 h 29"/>
                <a:gd name="T8" fmla="*/ 38 w 46"/>
                <a:gd name="T9" fmla="*/ 19 h 29"/>
                <a:gd name="T10" fmla="*/ 38 w 46"/>
                <a:gd name="T11" fmla="*/ 20 h 29"/>
                <a:gd name="T12" fmla="*/ 39 w 46"/>
                <a:gd name="T13" fmla="*/ 24 h 29"/>
                <a:gd name="T14" fmla="*/ 39 w 46"/>
                <a:gd name="T15" fmla="*/ 27 h 29"/>
                <a:gd name="T16" fmla="*/ 41 w 46"/>
                <a:gd name="T17" fmla="*/ 27 h 29"/>
                <a:gd name="T18" fmla="*/ 43 w 46"/>
                <a:gd name="T19" fmla="*/ 29 h 29"/>
                <a:gd name="T20" fmla="*/ 44 w 46"/>
                <a:gd name="T21" fmla="*/ 27 h 29"/>
                <a:gd name="T22" fmla="*/ 46 w 46"/>
                <a:gd name="T23" fmla="*/ 26 h 29"/>
                <a:gd name="T24" fmla="*/ 46 w 46"/>
                <a:gd name="T25" fmla="*/ 24 h 29"/>
                <a:gd name="T26" fmla="*/ 46 w 46"/>
                <a:gd name="T27" fmla="*/ 24 h 29"/>
                <a:gd name="T28" fmla="*/ 44 w 46"/>
                <a:gd name="T29" fmla="*/ 20 h 29"/>
                <a:gd name="T30" fmla="*/ 41 w 46"/>
                <a:gd name="T31" fmla="*/ 10 h 29"/>
                <a:gd name="T32" fmla="*/ 41 w 46"/>
                <a:gd name="T33" fmla="*/ 10 h 29"/>
                <a:gd name="T34" fmla="*/ 41 w 46"/>
                <a:gd name="T35" fmla="*/ 10 h 29"/>
                <a:gd name="T36" fmla="*/ 39 w 46"/>
                <a:gd name="T37" fmla="*/ 8 h 29"/>
                <a:gd name="T38" fmla="*/ 39 w 46"/>
                <a:gd name="T39" fmla="*/ 8 h 29"/>
                <a:gd name="T40" fmla="*/ 34 w 46"/>
                <a:gd name="T41" fmla="*/ 7 h 29"/>
                <a:gd name="T42" fmla="*/ 31 w 46"/>
                <a:gd name="T43" fmla="*/ 3 h 29"/>
                <a:gd name="T44" fmla="*/ 31 w 46"/>
                <a:gd name="T45" fmla="*/ 5 h 29"/>
                <a:gd name="T46" fmla="*/ 31 w 46"/>
                <a:gd name="T47" fmla="*/ 5 h 29"/>
                <a:gd name="T48" fmla="*/ 32 w 46"/>
                <a:gd name="T49" fmla="*/ 5 h 29"/>
                <a:gd name="T50" fmla="*/ 31 w 46"/>
                <a:gd name="T51" fmla="*/ 3 h 29"/>
                <a:gd name="T52" fmla="*/ 27 w 46"/>
                <a:gd name="T53" fmla="*/ 1 h 29"/>
                <a:gd name="T54" fmla="*/ 27 w 46"/>
                <a:gd name="T55" fmla="*/ 1 h 29"/>
                <a:gd name="T56" fmla="*/ 25 w 46"/>
                <a:gd name="T57" fmla="*/ 0 h 29"/>
                <a:gd name="T58" fmla="*/ 25 w 46"/>
                <a:gd name="T59" fmla="*/ 0 h 29"/>
                <a:gd name="T60" fmla="*/ 25 w 46"/>
                <a:gd name="T61" fmla="*/ 0 h 29"/>
                <a:gd name="T62" fmla="*/ 22 w 46"/>
                <a:gd name="T63" fmla="*/ 0 h 29"/>
                <a:gd name="T64" fmla="*/ 20 w 46"/>
                <a:gd name="T65" fmla="*/ 0 h 29"/>
                <a:gd name="T66" fmla="*/ 20 w 46"/>
                <a:gd name="T67" fmla="*/ 0 h 29"/>
                <a:gd name="T68" fmla="*/ 20 w 46"/>
                <a:gd name="T69" fmla="*/ 0 h 29"/>
                <a:gd name="T70" fmla="*/ 19 w 46"/>
                <a:gd name="T71" fmla="*/ 1 h 29"/>
                <a:gd name="T72" fmla="*/ 19 w 46"/>
                <a:gd name="T73" fmla="*/ 1 h 29"/>
                <a:gd name="T74" fmla="*/ 13 w 46"/>
                <a:gd name="T75" fmla="*/ 5 h 29"/>
                <a:gd name="T76" fmla="*/ 13 w 46"/>
                <a:gd name="T77" fmla="*/ 5 h 29"/>
                <a:gd name="T78" fmla="*/ 13 w 46"/>
                <a:gd name="T79" fmla="*/ 5 h 29"/>
                <a:gd name="T80" fmla="*/ 13 w 46"/>
                <a:gd name="T81" fmla="*/ 5 h 29"/>
                <a:gd name="T82" fmla="*/ 12 w 46"/>
                <a:gd name="T83" fmla="*/ 5 h 29"/>
                <a:gd name="T84" fmla="*/ 6 w 46"/>
                <a:gd name="T85" fmla="*/ 10 h 29"/>
                <a:gd name="T86" fmla="*/ 3 w 46"/>
                <a:gd name="T87" fmla="*/ 13 h 29"/>
                <a:gd name="T88" fmla="*/ 1 w 46"/>
                <a:gd name="T89" fmla="*/ 17 h 29"/>
                <a:gd name="T90" fmla="*/ 0 w 46"/>
                <a:gd name="T91" fmla="*/ 20 h 29"/>
                <a:gd name="T92" fmla="*/ 1 w 46"/>
                <a:gd name="T93" fmla="*/ 20 h 29"/>
                <a:gd name="T94" fmla="*/ 3 w 46"/>
                <a:gd name="T95" fmla="*/ 22 h 29"/>
                <a:gd name="T96" fmla="*/ 5 w 46"/>
                <a:gd name="T97" fmla="*/ 22 h 29"/>
                <a:gd name="T98" fmla="*/ 6 w 46"/>
                <a:gd name="T99" fmla="*/ 22 h 29"/>
                <a:gd name="T100" fmla="*/ 6 w 46"/>
                <a:gd name="T101" fmla="*/ 20 h 29"/>
                <a:gd name="T102" fmla="*/ 6 w 46"/>
                <a:gd name="T10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" h="29">
                  <a:moveTo>
                    <a:pt x="6" y="20"/>
                  </a:moveTo>
                  <a:lnTo>
                    <a:pt x="6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4" y="20"/>
                  </a:lnTo>
                  <a:lnTo>
                    <a:pt x="44" y="19"/>
                  </a:lnTo>
                  <a:lnTo>
                    <a:pt x="43" y="17"/>
                  </a:lnTo>
                  <a:lnTo>
                    <a:pt x="43" y="13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0" name="Freeform 370">
              <a:extLst>
                <a:ext uri="{FF2B5EF4-FFF2-40B4-BE49-F238E27FC236}">
                  <a16:creationId xmlns:a16="http://schemas.microsoft.com/office/drawing/2014/main" id="{C205619B-C176-9DE9-5D8A-E50AA25B4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2269"/>
              <a:ext cx="38" cy="91"/>
            </a:xfrm>
            <a:custGeom>
              <a:avLst/>
              <a:gdLst>
                <a:gd name="T0" fmla="*/ 36 w 76"/>
                <a:gd name="T1" fmla="*/ 11 h 183"/>
                <a:gd name="T2" fmla="*/ 52 w 76"/>
                <a:gd name="T3" fmla="*/ 21 h 183"/>
                <a:gd name="T4" fmla="*/ 60 w 76"/>
                <a:gd name="T5" fmla="*/ 38 h 183"/>
                <a:gd name="T6" fmla="*/ 66 w 76"/>
                <a:gd name="T7" fmla="*/ 57 h 183"/>
                <a:gd name="T8" fmla="*/ 66 w 76"/>
                <a:gd name="T9" fmla="*/ 78 h 183"/>
                <a:gd name="T10" fmla="*/ 66 w 76"/>
                <a:gd name="T11" fmla="*/ 87 h 183"/>
                <a:gd name="T12" fmla="*/ 59 w 76"/>
                <a:gd name="T13" fmla="*/ 109 h 183"/>
                <a:gd name="T14" fmla="*/ 48 w 76"/>
                <a:gd name="T15" fmla="*/ 128 h 183"/>
                <a:gd name="T16" fmla="*/ 33 w 76"/>
                <a:gd name="T17" fmla="*/ 144 h 183"/>
                <a:gd name="T18" fmla="*/ 15 w 76"/>
                <a:gd name="T19" fmla="*/ 161 h 183"/>
                <a:gd name="T20" fmla="*/ 0 w 76"/>
                <a:gd name="T21" fmla="*/ 176 h 183"/>
                <a:gd name="T22" fmla="*/ 0 w 76"/>
                <a:gd name="T23" fmla="*/ 176 h 183"/>
                <a:gd name="T24" fmla="*/ 0 w 76"/>
                <a:gd name="T25" fmla="*/ 178 h 183"/>
                <a:gd name="T26" fmla="*/ 0 w 76"/>
                <a:gd name="T27" fmla="*/ 180 h 183"/>
                <a:gd name="T28" fmla="*/ 0 w 76"/>
                <a:gd name="T29" fmla="*/ 182 h 183"/>
                <a:gd name="T30" fmla="*/ 0 w 76"/>
                <a:gd name="T31" fmla="*/ 182 h 183"/>
                <a:gd name="T32" fmla="*/ 2 w 76"/>
                <a:gd name="T33" fmla="*/ 182 h 183"/>
                <a:gd name="T34" fmla="*/ 3 w 76"/>
                <a:gd name="T35" fmla="*/ 183 h 183"/>
                <a:gd name="T36" fmla="*/ 3 w 76"/>
                <a:gd name="T37" fmla="*/ 183 h 183"/>
                <a:gd name="T38" fmla="*/ 5 w 76"/>
                <a:gd name="T39" fmla="*/ 183 h 183"/>
                <a:gd name="T40" fmla="*/ 7 w 76"/>
                <a:gd name="T41" fmla="*/ 182 h 183"/>
                <a:gd name="T42" fmla="*/ 7 w 76"/>
                <a:gd name="T43" fmla="*/ 180 h 183"/>
                <a:gd name="T44" fmla="*/ 15 w 76"/>
                <a:gd name="T45" fmla="*/ 173 h 183"/>
                <a:gd name="T46" fmla="*/ 33 w 76"/>
                <a:gd name="T47" fmla="*/ 156 h 183"/>
                <a:gd name="T48" fmla="*/ 50 w 76"/>
                <a:gd name="T49" fmla="*/ 138 h 183"/>
                <a:gd name="T50" fmla="*/ 64 w 76"/>
                <a:gd name="T51" fmla="*/ 121 h 183"/>
                <a:gd name="T52" fmla="*/ 72 w 76"/>
                <a:gd name="T53" fmla="*/ 99 h 183"/>
                <a:gd name="T54" fmla="*/ 74 w 76"/>
                <a:gd name="T55" fmla="*/ 87 h 183"/>
                <a:gd name="T56" fmla="*/ 76 w 76"/>
                <a:gd name="T57" fmla="*/ 66 h 183"/>
                <a:gd name="T58" fmla="*/ 72 w 76"/>
                <a:gd name="T59" fmla="*/ 42 h 183"/>
                <a:gd name="T60" fmla="*/ 64 w 76"/>
                <a:gd name="T61" fmla="*/ 21 h 183"/>
                <a:gd name="T62" fmla="*/ 48 w 76"/>
                <a:gd name="T63" fmla="*/ 5 h 183"/>
                <a:gd name="T64" fmla="*/ 26 w 76"/>
                <a:gd name="T65" fmla="*/ 0 h 183"/>
                <a:gd name="T66" fmla="*/ 26 w 76"/>
                <a:gd name="T67" fmla="*/ 0 h 183"/>
                <a:gd name="T68" fmla="*/ 24 w 76"/>
                <a:gd name="T69" fmla="*/ 0 h 183"/>
                <a:gd name="T70" fmla="*/ 22 w 76"/>
                <a:gd name="T71" fmla="*/ 2 h 183"/>
                <a:gd name="T72" fmla="*/ 22 w 76"/>
                <a:gd name="T73" fmla="*/ 2 h 183"/>
                <a:gd name="T74" fmla="*/ 22 w 76"/>
                <a:gd name="T75" fmla="*/ 4 h 183"/>
                <a:gd name="T76" fmla="*/ 22 w 76"/>
                <a:gd name="T77" fmla="*/ 5 h 183"/>
                <a:gd name="T78" fmla="*/ 22 w 76"/>
                <a:gd name="T79" fmla="*/ 5 h 183"/>
                <a:gd name="T80" fmla="*/ 22 w 76"/>
                <a:gd name="T81" fmla="*/ 7 h 183"/>
                <a:gd name="T82" fmla="*/ 24 w 76"/>
                <a:gd name="T83" fmla="*/ 9 h 183"/>
                <a:gd name="T84" fmla="*/ 24 w 76"/>
                <a:gd name="T85" fmla="*/ 9 h 183"/>
                <a:gd name="T86" fmla="*/ 26 w 76"/>
                <a:gd name="T87" fmla="*/ 9 h 183"/>
                <a:gd name="T88" fmla="*/ 26 w 76"/>
                <a:gd name="T89" fmla="*/ 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83">
                  <a:moveTo>
                    <a:pt x="26" y="9"/>
                  </a:moveTo>
                  <a:lnTo>
                    <a:pt x="36" y="11"/>
                  </a:lnTo>
                  <a:lnTo>
                    <a:pt x="45" y="16"/>
                  </a:lnTo>
                  <a:lnTo>
                    <a:pt x="52" y="21"/>
                  </a:lnTo>
                  <a:lnTo>
                    <a:pt x="57" y="30"/>
                  </a:lnTo>
                  <a:lnTo>
                    <a:pt x="60" y="38"/>
                  </a:lnTo>
                  <a:lnTo>
                    <a:pt x="64" y="47"/>
                  </a:lnTo>
                  <a:lnTo>
                    <a:pt x="66" y="57"/>
                  </a:lnTo>
                  <a:lnTo>
                    <a:pt x="66" y="68"/>
                  </a:lnTo>
                  <a:lnTo>
                    <a:pt x="66" y="78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4" y="99"/>
                  </a:lnTo>
                  <a:lnTo>
                    <a:pt x="59" y="109"/>
                  </a:lnTo>
                  <a:lnTo>
                    <a:pt x="53" y="119"/>
                  </a:lnTo>
                  <a:lnTo>
                    <a:pt x="48" y="128"/>
                  </a:lnTo>
                  <a:lnTo>
                    <a:pt x="40" y="137"/>
                  </a:lnTo>
                  <a:lnTo>
                    <a:pt x="33" y="144"/>
                  </a:lnTo>
                  <a:lnTo>
                    <a:pt x="24" y="152"/>
                  </a:lnTo>
                  <a:lnTo>
                    <a:pt x="15" y="161"/>
                  </a:lnTo>
                  <a:lnTo>
                    <a:pt x="7" y="16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5" y="183"/>
                  </a:lnTo>
                  <a:lnTo>
                    <a:pt x="5" y="183"/>
                  </a:lnTo>
                  <a:lnTo>
                    <a:pt x="7" y="182"/>
                  </a:lnTo>
                  <a:lnTo>
                    <a:pt x="7" y="182"/>
                  </a:lnTo>
                  <a:lnTo>
                    <a:pt x="7" y="182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15" y="173"/>
                  </a:lnTo>
                  <a:lnTo>
                    <a:pt x="24" y="164"/>
                  </a:lnTo>
                  <a:lnTo>
                    <a:pt x="33" y="156"/>
                  </a:lnTo>
                  <a:lnTo>
                    <a:pt x="41" y="147"/>
                  </a:lnTo>
                  <a:lnTo>
                    <a:pt x="50" y="138"/>
                  </a:lnTo>
                  <a:lnTo>
                    <a:pt x="57" y="130"/>
                  </a:lnTo>
                  <a:lnTo>
                    <a:pt x="64" y="121"/>
                  </a:lnTo>
                  <a:lnTo>
                    <a:pt x="69" y="111"/>
                  </a:lnTo>
                  <a:lnTo>
                    <a:pt x="72" y="99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6" y="76"/>
                  </a:lnTo>
                  <a:lnTo>
                    <a:pt x="76" y="66"/>
                  </a:lnTo>
                  <a:lnTo>
                    <a:pt x="74" y="54"/>
                  </a:lnTo>
                  <a:lnTo>
                    <a:pt x="72" y="42"/>
                  </a:lnTo>
                  <a:lnTo>
                    <a:pt x="69" y="31"/>
                  </a:lnTo>
                  <a:lnTo>
                    <a:pt x="64" y="21"/>
                  </a:lnTo>
                  <a:lnTo>
                    <a:pt x="57" y="12"/>
                  </a:lnTo>
                  <a:lnTo>
                    <a:pt x="48" y="5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1" name="Freeform 371">
              <a:extLst>
                <a:ext uri="{FF2B5EF4-FFF2-40B4-BE49-F238E27FC236}">
                  <a16:creationId xmlns:a16="http://schemas.microsoft.com/office/drawing/2014/main" id="{64286F19-BF42-8DBC-87E2-918876DA8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341"/>
              <a:ext cx="21" cy="8"/>
            </a:xfrm>
            <a:custGeom>
              <a:avLst/>
              <a:gdLst>
                <a:gd name="T0" fmla="*/ 7 w 42"/>
                <a:gd name="T1" fmla="*/ 9 h 16"/>
                <a:gd name="T2" fmla="*/ 14 w 42"/>
                <a:gd name="T3" fmla="*/ 9 h 16"/>
                <a:gd name="T4" fmla="*/ 21 w 42"/>
                <a:gd name="T5" fmla="*/ 12 h 16"/>
                <a:gd name="T6" fmla="*/ 28 w 42"/>
                <a:gd name="T7" fmla="*/ 14 h 16"/>
                <a:gd name="T8" fmla="*/ 33 w 42"/>
                <a:gd name="T9" fmla="*/ 16 h 16"/>
                <a:gd name="T10" fmla="*/ 37 w 42"/>
                <a:gd name="T11" fmla="*/ 16 h 16"/>
                <a:gd name="T12" fmla="*/ 38 w 42"/>
                <a:gd name="T13" fmla="*/ 16 h 16"/>
                <a:gd name="T14" fmla="*/ 40 w 42"/>
                <a:gd name="T15" fmla="*/ 14 h 16"/>
                <a:gd name="T16" fmla="*/ 40 w 42"/>
                <a:gd name="T17" fmla="*/ 14 h 16"/>
                <a:gd name="T18" fmla="*/ 42 w 42"/>
                <a:gd name="T19" fmla="*/ 12 h 16"/>
                <a:gd name="T20" fmla="*/ 42 w 42"/>
                <a:gd name="T21" fmla="*/ 11 h 16"/>
                <a:gd name="T22" fmla="*/ 42 w 42"/>
                <a:gd name="T23" fmla="*/ 11 h 16"/>
                <a:gd name="T24" fmla="*/ 42 w 42"/>
                <a:gd name="T25" fmla="*/ 9 h 16"/>
                <a:gd name="T26" fmla="*/ 40 w 42"/>
                <a:gd name="T27" fmla="*/ 7 h 16"/>
                <a:gd name="T28" fmla="*/ 40 w 42"/>
                <a:gd name="T29" fmla="*/ 7 h 16"/>
                <a:gd name="T30" fmla="*/ 38 w 42"/>
                <a:gd name="T31" fmla="*/ 7 h 16"/>
                <a:gd name="T32" fmla="*/ 37 w 42"/>
                <a:gd name="T33" fmla="*/ 7 h 16"/>
                <a:gd name="T34" fmla="*/ 30 w 42"/>
                <a:gd name="T35" fmla="*/ 7 h 16"/>
                <a:gd name="T36" fmla="*/ 25 w 42"/>
                <a:gd name="T37" fmla="*/ 6 h 16"/>
                <a:gd name="T38" fmla="*/ 18 w 42"/>
                <a:gd name="T39" fmla="*/ 4 h 16"/>
                <a:gd name="T40" fmla="*/ 11 w 42"/>
                <a:gd name="T41" fmla="*/ 0 h 16"/>
                <a:gd name="T42" fmla="*/ 4 w 42"/>
                <a:gd name="T43" fmla="*/ 0 h 16"/>
                <a:gd name="T44" fmla="*/ 4 w 42"/>
                <a:gd name="T45" fmla="*/ 0 h 16"/>
                <a:gd name="T46" fmla="*/ 2 w 42"/>
                <a:gd name="T47" fmla="*/ 2 h 16"/>
                <a:gd name="T48" fmla="*/ 0 w 42"/>
                <a:gd name="T49" fmla="*/ 2 h 16"/>
                <a:gd name="T50" fmla="*/ 0 w 42"/>
                <a:gd name="T51" fmla="*/ 4 h 16"/>
                <a:gd name="T52" fmla="*/ 0 w 42"/>
                <a:gd name="T53" fmla="*/ 6 h 16"/>
                <a:gd name="T54" fmla="*/ 0 w 42"/>
                <a:gd name="T55" fmla="*/ 6 h 16"/>
                <a:gd name="T56" fmla="*/ 0 w 42"/>
                <a:gd name="T57" fmla="*/ 7 h 16"/>
                <a:gd name="T58" fmla="*/ 0 w 42"/>
                <a:gd name="T59" fmla="*/ 9 h 16"/>
                <a:gd name="T60" fmla="*/ 2 w 42"/>
                <a:gd name="T61" fmla="*/ 9 h 16"/>
                <a:gd name="T62" fmla="*/ 2 w 42"/>
                <a:gd name="T63" fmla="*/ 11 h 16"/>
                <a:gd name="T64" fmla="*/ 4 w 42"/>
                <a:gd name="T65" fmla="*/ 11 h 16"/>
                <a:gd name="T66" fmla="*/ 4 w 42"/>
                <a:gd name="T6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6">
                  <a:moveTo>
                    <a:pt x="4" y="11"/>
                  </a:moveTo>
                  <a:lnTo>
                    <a:pt x="7" y="9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8" y="11"/>
                  </a:lnTo>
                  <a:lnTo>
                    <a:pt x="21" y="12"/>
                  </a:lnTo>
                  <a:lnTo>
                    <a:pt x="25" y="12"/>
                  </a:lnTo>
                  <a:lnTo>
                    <a:pt x="28" y="14"/>
                  </a:lnTo>
                  <a:lnTo>
                    <a:pt x="30" y="16"/>
                  </a:lnTo>
                  <a:lnTo>
                    <a:pt x="33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3" y="7"/>
                  </a:lnTo>
                  <a:lnTo>
                    <a:pt x="30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2" name="Freeform 372">
              <a:extLst>
                <a:ext uri="{FF2B5EF4-FFF2-40B4-BE49-F238E27FC236}">
                  <a16:creationId xmlns:a16="http://schemas.microsoft.com/office/drawing/2014/main" id="{192826CF-BB43-CAC7-CBC7-781331118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2372"/>
              <a:ext cx="20" cy="38"/>
            </a:xfrm>
            <a:custGeom>
              <a:avLst/>
              <a:gdLst>
                <a:gd name="T0" fmla="*/ 30 w 40"/>
                <a:gd name="T1" fmla="*/ 13 h 76"/>
                <a:gd name="T2" fmla="*/ 30 w 40"/>
                <a:gd name="T3" fmla="*/ 26 h 76"/>
                <a:gd name="T4" fmla="*/ 30 w 40"/>
                <a:gd name="T5" fmla="*/ 38 h 76"/>
                <a:gd name="T6" fmla="*/ 19 w 40"/>
                <a:gd name="T7" fmla="*/ 57 h 76"/>
                <a:gd name="T8" fmla="*/ 14 w 40"/>
                <a:gd name="T9" fmla="*/ 60 h 76"/>
                <a:gd name="T10" fmla="*/ 11 w 40"/>
                <a:gd name="T11" fmla="*/ 62 h 76"/>
                <a:gd name="T12" fmla="*/ 7 w 40"/>
                <a:gd name="T13" fmla="*/ 65 h 76"/>
                <a:gd name="T14" fmla="*/ 4 w 40"/>
                <a:gd name="T15" fmla="*/ 67 h 76"/>
                <a:gd name="T16" fmla="*/ 0 w 40"/>
                <a:gd name="T17" fmla="*/ 69 h 76"/>
                <a:gd name="T18" fmla="*/ 0 w 40"/>
                <a:gd name="T19" fmla="*/ 70 h 76"/>
                <a:gd name="T20" fmla="*/ 0 w 40"/>
                <a:gd name="T21" fmla="*/ 72 h 76"/>
                <a:gd name="T22" fmla="*/ 0 w 40"/>
                <a:gd name="T23" fmla="*/ 74 h 76"/>
                <a:gd name="T24" fmla="*/ 0 w 40"/>
                <a:gd name="T25" fmla="*/ 76 h 76"/>
                <a:gd name="T26" fmla="*/ 2 w 40"/>
                <a:gd name="T27" fmla="*/ 76 h 76"/>
                <a:gd name="T28" fmla="*/ 5 w 40"/>
                <a:gd name="T29" fmla="*/ 76 h 76"/>
                <a:gd name="T30" fmla="*/ 5 w 40"/>
                <a:gd name="T31" fmla="*/ 76 h 76"/>
                <a:gd name="T32" fmla="*/ 7 w 40"/>
                <a:gd name="T33" fmla="*/ 76 h 76"/>
                <a:gd name="T34" fmla="*/ 11 w 40"/>
                <a:gd name="T35" fmla="*/ 72 h 76"/>
                <a:gd name="T36" fmla="*/ 21 w 40"/>
                <a:gd name="T37" fmla="*/ 67 h 76"/>
                <a:gd name="T38" fmla="*/ 26 w 40"/>
                <a:gd name="T39" fmla="*/ 64 h 76"/>
                <a:gd name="T40" fmla="*/ 26 w 40"/>
                <a:gd name="T41" fmla="*/ 62 h 76"/>
                <a:gd name="T42" fmla="*/ 26 w 40"/>
                <a:gd name="T43" fmla="*/ 62 h 76"/>
                <a:gd name="T44" fmla="*/ 28 w 40"/>
                <a:gd name="T45" fmla="*/ 62 h 76"/>
                <a:gd name="T46" fmla="*/ 28 w 40"/>
                <a:gd name="T47" fmla="*/ 60 h 76"/>
                <a:gd name="T48" fmla="*/ 28 w 40"/>
                <a:gd name="T49" fmla="*/ 58 h 76"/>
                <a:gd name="T50" fmla="*/ 30 w 40"/>
                <a:gd name="T51" fmla="*/ 55 h 76"/>
                <a:gd name="T52" fmla="*/ 33 w 40"/>
                <a:gd name="T53" fmla="*/ 48 h 76"/>
                <a:gd name="T54" fmla="*/ 33 w 40"/>
                <a:gd name="T55" fmla="*/ 48 h 76"/>
                <a:gd name="T56" fmla="*/ 33 w 40"/>
                <a:gd name="T57" fmla="*/ 48 h 76"/>
                <a:gd name="T58" fmla="*/ 33 w 40"/>
                <a:gd name="T59" fmla="*/ 48 h 76"/>
                <a:gd name="T60" fmla="*/ 33 w 40"/>
                <a:gd name="T61" fmla="*/ 48 h 76"/>
                <a:gd name="T62" fmla="*/ 36 w 40"/>
                <a:gd name="T63" fmla="*/ 43 h 76"/>
                <a:gd name="T64" fmla="*/ 38 w 40"/>
                <a:gd name="T65" fmla="*/ 32 h 76"/>
                <a:gd name="T66" fmla="*/ 38 w 40"/>
                <a:gd name="T67" fmla="*/ 19 h 76"/>
                <a:gd name="T68" fmla="*/ 38 w 40"/>
                <a:gd name="T69" fmla="*/ 12 h 76"/>
                <a:gd name="T70" fmla="*/ 38 w 40"/>
                <a:gd name="T71" fmla="*/ 5 h 76"/>
                <a:gd name="T72" fmla="*/ 38 w 40"/>
                <a:gd name="T73" fmla="*/ 1 h 76"/>
                <a:gd name="T74" fmla="*/ 36 w 40"/>
                <a:gd name="T75" fmla="*/ 0 h 76"/>
                <a:gd name="T76" fmla="*/ 35 w 40"/>
                <a:gd name="T77" fmla="*/ 0 h 76"/>
                <a:gd name="T78" fmla="*/ 33 w 40"/>
                <a:gd name="T79" fmla="*/ 0 h 76"/>
                <a:gd name="T80" fmla="*/ 30 w 40"/>
                <a:gd name="T81" fmla="*/ 1 h 76"/>
                <a:gd name="T82" fmla="*/ 30 w 40"/>
                <a:gd name="T83" fmla="*/ 3 h 76"/>
                <a:gd name="T84" fmla="*/ 30 w 40"/>
                <a:gd name="T85" fmla="*/ 3 h 76"/>
                <a:gd name="T86" fmla="*/ 30 w 40"/>
                <a:gd name="T87" fmla="*/ 5 h 76"/>
                <a:gd name="T88" fmla="*/ 30 w 40"/>
                <a:gd name="T89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76">
                  <a:moveTo>
                    <a:pt x="30" y="5"/>
                  </a:moveTo>
                  <a:lnTo>
                    <a:pt x="30" y="8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30" y="20"/>
                  </a:lnTo>
                  <a:lnTo>
                    <a:pt x="30" y="26"/>
                  </a:lnTo>
                  <a:lnTo>
                    <a:pt x="30" y="29"/>
                  </a:lnTo>
                  <a:lnTo>
                    <a:pt x="30" y="34"/>
                  </a:lnTo>
                  <a:lnTo>
                    <a:pt x="30" y="38"/>
                  </a:lnTo>
                  <a:lnTo>
                    <a:pt x="28" y="41"/>
                  </a:lnTo>
                  <a:lnTo>
                    <a:pt x="24" y="46"/>
                  </a:lnTo>
                  <a:lnTo>
                    <a:pt x="19" y="57"/>
                  </a:lnTo>
                  <a:lnTo>
                    <a:pt x="21" y="55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4"/>
                  </a:lnTo>
                  <a:lnTo>
                    <a:pt x="9" y="74"/>
                  </a:lnTo>
                  <a:lnTo>
                    <a:pt x="11" y="72"/>
                  </a:lnTo>
                  <a:lnTo>
                    <a:pt x="12" y="70"/>
                  </a:lnTo>
                  <a:lnTo>
                    <a:pt x="16" y="69"/>
                  </a:lnTo>
                  <a:lnTo>
                    <a:pt x="21" y="67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0" y="57"/>
                  </a:lnTo>
                  <a:lnTo>
                    <a:pt x="30" y="55"/>
                  </a:lnTo>
                  <a:lnTo>
                    <a:pt x="31" y="51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5" y="46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36"/>
                  </a:lnTo>
                  <a:lnTo>
                    <a:pt x="38" y="32"/>
                  </a:lnTo>
                  <a:lnTo>
                    <a:pt x="40" y="29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3" name="Freeform 373">
              <a:extLst>
                <a:ext uri="{FF2B5EF4-FFF2-40B4-BE49-F238E27FC236}">
                  <a16:creationId xmlns:a16="http://schemas.microsoft.com/office/drawing/2014/main" id="{3E82333E-3851-D007-3FDB-075D60094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2491"/>
              <a:ext cx="21" cy="48"/>
            </a:xfrm>
            <a:custGeom>
              <a:avLst/>
              <a:gdLst>
                <a:gd name="T0" fmla="*/ 1 w 43"/>
                <a:gd name="T1" fmla="*/ 12 h 97"/>
                <a:gd name="T2" fmla="*/ 0 w 43"/>
                <a:gd name="T3" fmla="*/ 33 h 97"/>
                <a:gd name="T4" fmla="*/ 3 w 43"/>
                <a:gd name="T5" fmla="*/ 54 h 97"/>
                <a:gd name="T6" fmla="*/ 13 w 43"/>
                <a:gd name="T7" fmla="*/ 73 h 97"/>
                <a:gd name="T8" fmla="*/ 27 w 43"/>
                <a:gd name="T9" fmla="*/ 88 h 97"/>
                <a:gd name="T10" fmla="*/ 36 w 43"/>
                <a:gd name="T11" fmla="*/ 95 h 97"/>
                <a:gd name="T12" fmla="*/ 38 w 43"/>
                <a:gd name="T13" fmla="*/ 95 h 97"/>
                <a:gd name="T14" fmla="*/ 39 w 43"/>
                <a:gd name="T15" fmla="*/ 97 h 97"/>
                <a:gd name="T16" fmla="*/ 39 w 43"/>
                <a:gd name="T17" fmla="*/ 97 h 97"/>
                <a:gd name="T18" fmla="*/ 41 w 43"/>
                <a:gd name="T19" fmla="*/ 95 h 97"/>
                <a:gd name="T20" fmla="*/ 43 w 43"/>
                <a:gd name="T21" fmla="*/ 95 h 97"/>
                <a:gd name="T22" fmla="*/ 43 w 43"/>
                <a:gd name="T23" fmla="*/ 94 h 97"/>
                <a:gd name="T24" fmla="*/ 43 w 43"/>
                <a:gd name="T25" fmla="*/ 92 h 97"/>
                <a:gd name="T26" fmla="*/ 43 w 43"/>
                <a:gd name="T27" fmla="*/ 92 h 97"/>
                <a:gd name="T28" fmla="*/ 43 w 43"/>
                <a:gd name="T29" fmla="*/ 90 h 97"/>
                <a:gd name="T30" fmla="*/ 43 w 43"/>
                <a:gd name="T31" fmla="*/ 88 h 97"/>
                <a:gd name="T32" fmla="*/ 43 w 43"/>
                <a:gd name="T33" fmla="*/ 88 h 97"/>
                <a:gd name="T34" fmla="*/ 27 w 43"/>
                <a:gd name="T35" fmla="*/ 76 h 97"/>
                <a:gd name="T36" fmla="*/ 17 w 43"/>
                <a:gd name="T37" fmla="*/ 61 h 97"/>
                <a:gd name="T38" fmla="*/ 10 w 43"/>
                <a:gd name="T39" fmla="*/ 44 h 97"/>
                <a:gd name="T40" fmla="*/ 8 w 43"/>
                <a:gd name="T41" fmla="*/ 25 h 97"/>
                <a:gd name="T42" fmla="*/ 13 w 43"/>
                <a:gd name="T43" fmla="*/ 6 h 97"/>
                <a:gd name="T44" fmla="*/ 13 w 43"/>
                <a:gd name="T45" fmla="*/ 6 h 97"/>
                <a:gd name="T46" fmla="*/ 13 w 43"/>
                <a:gd name="T47" fmla="*/ 4 h 97"/>
                <a:gd name="T48" fmla="*/ 13 w 43"/>
                <a:gd name="T49" fmla="*/ 2 h 97"/>
                <a:gd name="T50" fmla="*/ 12 w 43"/>
                <a:gd name="T51" fmla="*/ 2 h 97"/>
                <a:gd name="T52" fmla="*/ 12 w 43"/>
                <a:gd name="T53" fmla="*/ 0 h 97"/>
                <a:gd name="T54" fmla="*/ 10 w 43"/>
                <a:gd name="T55" fmla="*/ 0 h 97"/>
                <a:gd name="T56" fmla="*/ 10 w 43"/>
                <a:gd name="T57" fmla="*/ 0 h 97"/>
                <a:gd name="T58" fmla="*/ 8 w 43"/>
                <a:gd name="T59" fmla="*/ 0 h 97"/>
                <a:gd name="T60" fmla="*/ 6 w 43"/>
                <a:gd name="T61" fmla="*/ 0 h 97"/>
                <a:gd name="T62" fmla="*/ 5 w 43"/>
                <a:gd name="T63" fmla="*/ 2 h 97"/>
                <a:gd name="T64" fmla="*/ 5 w 43"/>
                <a:gd name="T65" fmla="*/ 2 h 97"/>
                <a:gd name="T66" fmla="*/ 5 w 43"/>
                <a:gd name="T67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97">
                  <a:moveTo>
                    <a:pt x="5" y="2"/>
                  </a:moveTo>
                  <a:lnTo>
                    <a:pt x="1" y="12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44"/>
                  </a:lnTo>
                  <a:lnTo>
                    <a:pt x="3" y="54"/>
                  </a:lnTo>
                  <a:lnTo>
                    <a:pt x="8" y="64"/>
                  </a:lnTo>
                  <a:lnTo>
                    <a:pt x="13" y="73"/>
                  </a:lnTo>
                  <a:lnTo>
                    <a:pt x="20" y="82"/>
                  </a:lnTo>
                  <a:lnTo>
                    <a:pt x="27" y="88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1" y="95"/>
                  </a:lnTo>
                  <a:lnTo>
                    <a:pt x="41" y="95"/>
                  </a:lnTo>
                  <a:lnTo>
                    <a:pt x="43" y="95"/>
                  </a:lnTo>
                  <a:lnTo>
                    <a:pt x="43" y="95"/>
                  </a:lnTo>
                  <a:lnTo>
                    <a:pt x="43" y="95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34" y="83"/>
                  </a:lnTo>
                  <a:lnTo>
                    <a:pt x="27" y="76"/>
                  </a:lnTo>
                  <a:lnTo>
                    <a:pt x="22" y="69"/>
                  </a:lnTo>
                  <a:lnTo>
                    <a:pt x="17" y="61"/>
                  </a:lnTo>
                  <a:lnTo>
                    <a:pt x="12" y="52"/>
                  </a:lnTo>
                  <a:lnTo>
                    <a:pt x="10" y="44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10" y="1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4" name="Freeform 374">
              <a:extLst>
                <a:ext uri="{FF2B5EF4-FFF2-40B4-BE49-F238E27FC236}">
                  <a16:creationId xmlns:a16="http://schemas.microsoft.com/office/drawing/2014/main" id="{F6D41AFB-F539-3EFA-3F81-0E06DD548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" y="2388"/>
              <a:ext cx="35" cy="33"/>
            </a:xfrm>
            <a:custGeom>
              <a:avLst/>
              <a:gdLst>
                <a:gd name="T0" fmla="*/ 3 w 71"/>
                <a:gd name="T1" fmla="*/ 15 h 65"/>
                <a:gd name="T2" fmla="*/ 14 w 71"/>
                <a:gd name="T3" fmla="*/ 29 h 65"/>
                <a:gd name="T4" fmla="*/ 27 w 71"/>
                <a:gd name="T5" fmla="*/ 39 h 65"/>
                <a:gd name="T6" fmla="*/ 41 w 71"/>
                <a:gd name="T7" fmla="*/ 48 h 65"/>
                <a:gd name="T8" fmla="*/ 57 w 71"/>
                <a:gd name="T9" fmla="*/ 58 h 65"/>
                <a:gd name="T10" fmla="*/ 64 w 71"/>
                <a:gd name="T11" fmla="*/ 64 h 65"/>
                <a:gd name="T12" fmla="*/ 64 w 71"/>
                <a:gd name="T13" fmla="*/ 64 h 65"/>
                <a:gd name="T14" fmla="*/ 65 w 71"/>
                <a:gd name="T15" fmla="*/ 65 h 65"/>
                <a:gd name="T16" fmla="*/ 67 w 71"/>
                <a:gd name="T17" fmla="*/ 65 h 65"/>
                <a:gd name="T18" fmla="*/ 69 w 71"/>
                <a:gd name="T19" fmla="*/ 64 h 65"/>
                <a:gd name="T20" fmla="*/ 69 w 71"/>
                <a:gd name="T21" fmla="*/ 64 h 65"/>
                <a:gd name="T22" fmla="*/ 71 w 71"/>
                <a:gd name="T23" fmla="*/ 64 h 65"/>
                <a:gd name="T24" fmla="*/ 71 w 71"/>
                <a:gd name="T25" fmla="*/ 62 h 65"/>
                <a:gd name="T26" fmla="*/ 71 w 71"/>
                <a:gd name="T27" fmla="*/ 60 h 65"/>
                <a:gd name="T28" fmla="*/ 71 w 71"/>
                <a:gd name="T29" fmla="*/ 58 h 65"/>
                <a:gd name="T30" fmla="*/ 71 w 71"/>
                <a:gd name="T31" fmla="*/ 58 h 65"/>
                <a:gd name="T32" fmla="*/ 69 w 71"/>
                <a:gd name="T33" fmla="*/ 57 h 65"/>
                <a:gd name="T34" fmla="*/ 57 w 71"/>
                <a:gd name="T35" fmla="*/ 46 h 65"/>
                <a:gd name="T36" fmla="*/ 41 w 71"/>
                <a:gd name="T37" fmla="*/ 38 h 65"/>
                <a:gd name="T38" fmla="*/ 27 w 71"/>
                <a:gd name="T39" fmla="*/ 29 h 65"/>
                <a:gd name="T40" fmla="*/ 17 w 71"/>
                <a:gd name="T41" fmla="*/ 19 h 65"/>
                <a:gd name="T42" fmla="*/ 10 w 71"/>
                <a:gd name="T43" fmla="*/ 3 h 65"/>
                <a:gd name="T44" fmla="*/ 8 w 71"/>
                <a:gd name="T45" fmla="*/ 1 h 65"/>
                <a:gd name="T46" fmla="*/ 8 w 71"/>
                <a:gd name="T47" fmla="*/ 1 h 65"/>
                <a:gd name="T48" fmla="*/ 7 w 71"/>
                <a:gd name="T49" fmla="*/ 0 h 65"/>
                <a:gd name="T50" fmla="*/ 5 w 71"/>
                <a:gd name="T51" fmla="*/ 0 h 65"/>
                <a:gd name="T52" fmla="*/ 5 w 71"/>
                <a:gd name="T53" fmla="*/ 0 h 65"/>
                <a:gd name="T54" fmla="*/ 3 w 71"/>
                <a:gd name="T55" fmla="*/ 0 h 65"/>
                <a:gd name="T56" fmla="*/ 2 w 71"/>
                <a:gd name="T57" fmla="*/ 1 h 65"/>
                <a:gd name="T58" fmla="*/ 2 w 71"/>
                <a:gd name="T59" fmla="*/ 1 h 65"/>
                <a:gd name="T60" fmla="*/ 2 w 71"/>
                <a:gd name="T61" fmla="*/ 3 h 65"/>
                <a:gd name="T62" fmla="*/ 0 w 71"/>
                <a:gd name="T63" fmla="*/ 5 h 65"/>
                <a:gd name="T64" fmla="*/ 2 w 71"/>
                <a:gd name="T65" fmla="*/ 7 h 65"/>
                <a:gd name="T66" fmla="*/ 2 w 71"/>
                <a:gd name="T67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5">
                  <a:moveTo>
                    <a:pt x="2" y="7"/>
                  </a:moveTo>
                  <a:lnTo>
                    <a:pt x="3" y="15"/>
                  </a:lnTo>
                  <a:lnTo>
                    <a:pt x="8" y="22"/>
                  </a:lnTo>
                  <a:lnTo>
                    <a:pt x="14" y="29"/>
                  </a:lnTo>
                  <a:lnTo>
                    <a:pt x="21" y="34"/>
                  </a:lnTo>
                  <a:lnTo>
                    <a:pt x="27" y="39"/>
                  </a:lnTo>
                  <a:lnTo>
                    <a:pt x="34" y="45"/>
                  </a:lnTo>
                  <a:lnTo>
                    <a:pt x="41" y="48"/>
                  </a:lnTo>
                  <a:lnTo>
                    <a:pt x="50" y="53"/>
                  </a:lnTo>
                  <a:lnTo>
                    <a:pt x="57" y="5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4" y="52"/>
                  </a:lnTo>
                  <a:lnTo>
                    <a:pt x="57" y="46"/>
                  </a:lnTo>
                  <a:lnTo>
                    <a:pt x="48" y="43"/>
                  </a:lnTo>
                  <a:lnTo>
                    <a:pt x="41" y="38"/>
                  </a:lnTo>
                  <a:lnTo>
                    <a:pt x="34" y="34"/>
                  </a:lnTo>
                  <a:lnTo>
                    <a:pt x="27" y="29"/>
                  </a:lnTo>
                  <a:lnTo>
                    <a:pt x="22" y="24"/>
                  </a:lnTo>
                  <a:lnTo>
                    <a:pt x="17" y="19"/>
                  </a:lnTo>
                  <a:lnTo>
                    <a:pt x="12" y="1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5" name="Freeform 375">
              <a:extLst>
                <a:ext uri="{FF2B5EF4-FFF2-40B4-BE49-F238E27FC236}">
                  <a16:creationId xmlns:a16="http://schemas.microsoft.com/office/drawing/2014/main" id="{AF423DB1-2604-E64C-6F9F-D0AB68BE7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953"/>
              <a:ext cx="119" cy="245"/>
            </a:xfrm>
            <a:custGeom>
              <a:avLst/>
              <a:gdLst>
                <a:gd name="T0" fmla="*/ 239 w 239"/>
                <a:gd name="T1" fmla="*/ 1 h 489"/>
                <a:gd name="T2" fmla="*/ 230 w 239"/>
                <a:gd name="T3" fmla="*/ 6 h 489"/>
                <a:gd name="T4" fmla="*/ 216 w 239"/>
                <a:gd name="T5" fmla="*/ 19 h 489"/>
                <a:gd name="T6" fmla="*/ 201 w 239"/>
                <a:gd name="T7" fmla="*/ 41 h 489"/>
                <a:gd name="T8" fmla="*/ 185 w 239"/>
                <a:gd name="T9" fmla="*/ 74 h 489"/>
                <a:gd name="T10" fmla="*/ 178 w 239"/>
                <a:gd name="T11" fmla="*/ 96 h 489"/>
                <a:gd name="T12" fmla="*/ 177 w 239"/>
                <a:gd name="T13" fmla="*/ 117 h 489"/>
                <a:gd name="T14" fmla="*/ 175 w 239"/>
                <a:gd name="T15" fmla="*/ 143 h 489"/>
                <a:gd name="T16" fmla="*/ 175 w 239"/>
                <a:gd name="T17" fmla="*/ 172 h 489"/>
                <a:gd name="T18" fmla="*/ 175 w 239"/>
                <a:gd name="T19" fmla="*/ 202 h 489"/>
                <a:gd name="T20" fmla="*/ 171 w 239"/>
                <a:gd name="T21" fmla="*/ 228 h 489"/>
                <a:gd name="T22" fmla="*/ 170 w 239"/>
                <a:gd name="T23" fmla="*/ 240 h 489"/>
                <a:gd name="T24" fmla="*/ 159 w 239"/>
                <a:gd name="T25" fmla="*/ 267 h 489"/>
                <a:gd name="T26" fmla="*/ 144 w 239"/>
                <a:gd name="T27" fmla="*/ 298 h 489"/>
                <a:gd name="T28" fmla="*/ 125 w 239"/>
                <a:gd name="T29" fmla="*/ 330 h 489"/>
                <a:gd name="T30" fmla="*/ 106 w 239"/>
                <a:gd name="T31" fmla="*/ 354 h 489"/>
                <a:gd name="T32" fmla="*/ 97 w 239"/>
                <a:gd name="T33" fmla="*/ 362 h 489"/>
                <a:gd name="T34" fmla="*/ 76 w 239"/>
                <a:gd name="T35" fmla="*/ 381 h 489"/>
                <a:gd name="T36" fmla="*/ 57 w 239"/>
                <a:gd name="T37" fmla="*/ 409 h 489"/>
                <a:gd name="T38" fmla="*/ 40 w 239"/>
                <a:gd name="T39" fmla="*/ 438 h 489"/>
                <a:gd name="T40" fmla="*/ 28 w 239"/>
                <a:gd name="T41" fmla="*/ 466 h 489"/>
                <a:gd name="T42" fmla="*/ 21 w 239"/>
                <a:gd name="T43" fmla="*/ 489 h 489"/>
                <a:gd name="T44" fmla="*/ 0 w 239"/>
                <a:gd name="T45" fmla="*/ 426 h 489"/>
                <a:gd name="T46" fmla="*/ 11 w 239"/>
                <a:gd name="T47" fmla="*/ 418 h 489"/>
                <a:gd name="T48" fmla="*/ 21 w 239"/>
                <a:gd name="T49" fmla="*/ 406 h 489"/>
                <a:gd name="T50" fmla="*/ 30 w 239"/>
                <a:gd name="T51" fmla="*/ 390 h 489"/>
                <a:gd name="T52" fmla="*/ 37 w 239"/>
                <a:gd name="T53" fmla="*/ 373 h 489"/>
                <a:gd name="T54" fmla="*/ 43 w 239"/>
                <a:gd name="T55" fmla="*/ 350 h 489"/>
                <a:gd name="T56" fmla="*/ 45 w 239"/>
                <a:gd name="T57" fmla="*/ 338 h 489"/>
                <a:gd name="T58" fmla="*/ 49 w 239"/>
                <a:gd name="T59" fmla="*/ 311 h 489"/>
                <a:gd name="T60" fmla="*/ 54 w 239"/>
                <a:gd name="T61" fmla="*/ 279 h 489"/>
                <a:gd name="T62" fmla="*/ 59 w 239"/>
                <a:gd name="T63" fmla="*/ 248 h 489"/>
                <a:gd name="T64" fmla="*/ 66 w 239"/>
                <a:gd name="T65" fmla="*/ 221 h 489"/>
                <a:gd name="T66" fmla="*/ 71 w 239"/>
                <a:gd name="T67" fmla="*/ 209 h 489"/>
                <a:gd name="T68" fmla="*/ 81 w 239"/>
                <a:gd name="T69" fmla="*/ 190 h 489"/>
                <a:gd name="T70" fmla="*/ 99 w 239"/>
                <a:gd name="T71" fmla="*/ 167 h 489"/>
                <a:gd name="T72" fmla="*/ 116 w 239"/>
                <a:gd name="T73" fmla="*/ 141 h 489"/>
                <a:gd name="T74" fmla="*/ 135 w 239"/>
                <a:gd name="T75" fmla="*/ 117 h 489"/>
                <a:gd name="T76" fmla="*/ 149 w 239"/>
                <a:gd name="T77" fmla="*/ 96 h 489"/>
                <a:gd name="T78" fmla="*/ 154 w 239"/>
                <a:gd name="T79" fmla="*/ 86 h 489"/>
                <a:gd name="T80" fmla="*/ 161 w 239"/>
                <a:gd name="T81" fmla="*/ 65 h 489"/>
                <a:gd name="T82" fmla="*/ 163 w 239"/>
                <a:gd name="T83" fmla="*/ 46 h 489"/>
                <a:gd name="T84" fmla="*/ 164 w 239"/>
                <a:gd name="T85" fmla="*/ 32 h 489"/>
                <a:gd name="T86" fmla="*/ 164 w 239"/>
                <a:gd name="T87" fmla="*/ 24 h 489"/>
                <a:gd name="T88" fmla="*/ 239 w 239"/>
                <a:gd name="T89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9" h="489">
                  <a:moveTo>
                    <a:pt x="239" y="0"/>
                  </a:moveTo>
                  <a:lnTo>
                    <a:pt x="239" y="1"/>
                  </a:lnTo>
                  <a:lnTo>
                    <a:pt x="235" y="3"/>
                  </a:lnTo>
                  <a:lnTo>
                    <a:pt x="230" y="6"/>
                  </a:lnTo>
                  <a:lnTo>
                    <a:pt x="223" y="12"/>
                  </a:lnTo>
                  <a:lnTo>
                    <a:pt x="216" y="19"/>
                  </a:lnTo>
                  <a:lnTo>
                    <a:pt x="208" y="27"/>
                  </a:lnTo>
                  <a:lnTo>
                    <a:pt x="201" y="41"/>
                  </a:lnTo>
                  <a:lnTo>
                    <a:pt x="192" y="55"/>
                  </a:lnTo>
                  <a:lnTo>
                    <a:pt x="185" y="74"/>
                  </a:lnTo>
                  <a:lnTo>
                    <a:pt x="178" y="96"/>
                  </a:lnTo>
                  <a:lnTo>
                    <a:pt x="178" y="96"/>
                  </a:lnTo>
                  <a:lnTo>
                    <a:pt x="177" y="105"/>
                  </a:lnTo>
                  <a:lnTo>
                    <a:pt x="177" y="117"/>
                  </a:lnTo>
                  <a:lnTo>
                    <a:pt x="177" y="129"/>
                  </a:lnTo>
                  <a:lnTo>
                    <a:pt x="175" y="143"/>
                  </a:lnTo>
                  <a:lnTo>
                    <a:pt x="175" y="159"/>
                  </a:lnTo>
                  <a:lnTo>
                    <a:pt x="175" y="172"/>
                  </a:lnTo>
                  <a:lnTo>
                    <a:pt x="175" y="188"/>
                  </a:lnTo>
                  <a:lnTo>
                    <a:pt x="175" y="202"/>
                  </a:lnTo>
                  <a:lnTo>
                    <a:pt x="173" y="216"/>
                  </a:lnTo>
                  <a:lnTo>
                    <a:pt x="171" y="228"/>
                  </a:lnTo>
                  <a:lnTo>
                    <a:pt x="171" y="228"/>
                  </a:lnTo>
                  <a:lnTo>
                    <a:pt x="170" y="240"/>
                  </a:lnTo>
                  <a:lnTo>
                    <a:pt x="164" y="254"/>
                  </a:lnTo>
                  <a:lnTo>
                    <a:pt x="159" y="267"/>
                  </a:lnTo>
                  <a:lnTo>
                    <a:pt x="152" y="283"/>
                  </a:lnTo>
                  <a:lnTo>
                    <a:pt x="144" y="298"/>
                  </a:lnTo>
                  <a:lnTo>
                    <a:pt x="135" y="314"/>
                  </a:lnTo>
                  <a:lnTo>
                    <a:pt x="125" y="330"/>
                  </a:lnTo>
                  <a:lnTo>
                    <a:pt x="116" y="342"/>
                  </a:lnTo>
                  <a:lnTo>
                    <a:pt x="106" y="354"/>
                  </a:lnTo>
                  <a:lnTo>
                    <a:pt x="97" y="362"/>
                  </a:lnTo>
                  <a:lnTo>
                    <a:pt x="97" y="362"/>
                  </a:lnTo>
                  <a:lnTo>
                    <a:pt x="87" y="371"/>
                  </a:lnTo>
                  <a:lnTo>
                    <a:pt x="76" y="381"/>
                  </a:lnTo>
                  <a:lnTo>
                    <a:pt x="68" y="395"/>
                  </a:lnTo>
                  <a:lnTo>
                    <a:pt x="57" y="409"/>
                  </a:lnTo>
                  <a:lnTo>
                    <a:pt x="49" y="423"/>
                  </a:lnTo>
                  <a:lnTo>
                    <a:pt x="40" y="438"/>
                  </a:lnTo>
                  <a:lnTo>
                    <a:pt x="33" y="452"/>
                  </a:lnTo>
                  <a:lnTo>
                    <a:pt x="28" y="466"/>
                  </a:lnTo>
                  <a:lnTo>
                    <a:pt x="23" y="478"/>
                  </a:lnTo>
                  <a:lnTo>
                    <a:pt x="21" y="489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5" y="423"/>
                  </a:lnTo>
                  <a:lnTo>
                    <a:pt x="11" y="418"/>
                  </a:lnTo>
                  <a:lnTo>
                    <a:pt x="16" y="413"/>
                  </a:lnTo>
                  <a:lnTo>
                    <a:pt x="21" y="406"/>
                  </a:lnTo>
                  <a:lnTo>
                    <a:pt x="24" y="399"/>
                  </a:lnTo>
                  <a:lnTo>
                    <a:pt x="30" y="390"/>
                  </a:lnTo>
                  <a:lnTo>
                    <a:pt x="33" y="381"/>
                  </a:lnTo>
                  <a:lnTo>
                    <a:pt x="37" y="373"/>
                  </a:lnTo>
                  <a:lnTo>
                    <a:pt x="40" y="362"/>
                  </a:lnTo>
                  <a:lnTo>
                    <a:pt x="43" y="350"/>
                  </a:lnTo>
                  <a:lnTo>
                    <a:pt x="43" y="350"/>
                  </a:lnTo>
                  <a:lnTo>
                    <a:pt x="45" y="338"/>
                  </a:lnTo>
                  <a:lnTo>
                    <a:pt x="47" y="324"/>
                  </a:lnTo>
                  <a:lnTo>
                    <a:pt x="49" y="311"/>
                  </a:lnTo>
                  <a:lnTo>
                    <a:pt x="52" y="295"/>
                  </a:lnTo>
                  <a:lnTo>
                    <a:pt x="54" y="279"/>
                  </a:lnTo>
                  <a:lnTo>
                    <a:pt x="56" y="264"/>
                  </a:lnTo>
                  <a:lnTo>
                    <a:pt x="59" y="248"/>
                  </a:lnTo>
                  <a:lnTo>
                    <a:pt x="62" y="235"/>
                  </a:lnTo>
                  <a:lnTo>
                    <a:pt x="66" y="221"/>
                  </a:lnTo>
                  <a:lnTo>
                    <a:pt x="71" y="209"/>
                  </a:lnTo>
                  <a:lnTo>
                    <a:pt x="71" y="209"/>
                  </a:lnTo>
                  <a:lnTo>
                    <a:pt x="76" y="200"/>
                  </a:lnTo>
                  <a:lnTo>
                    <a:pt x="81" y="190"/>
                  </a:lnTo>
                  <a:lnTo>
                    <a:pt x="90" y="178"/>
                  </a:lnTo>
                  <a:lnTo>
                    <a:pt x="99" y="167"/>
                  </a:lnTo>
                  <a:lnTo>
                    <a:pt x="107" y="155"/>
                  </a:lnTo>
                  <a:lnTo>
                    <a:pt x="116" y="141"/>
                  </a:lnTo>
                  <a:lnTo>
                    <a:pt x="126" y="129"/>
                  </a:lnTo>
                  <a:lnTo>
                    <a:pt x="135" y="117"/>
                  </a:lnTo>
                  <a:lnTo>
                    <a:pt x="142" y="107"/>
                  </a:lnTo>
                  <a:lnTo>
                    <a:pt x="149" y="96"/>
                  </a:lnTo>
                  <a:lnTo>
                    <a:pt x="149" y="96"/>
                  </a:lnTo>
                  <a:lnTo>
                    <a:pt x="154" y="86"/>
                  </a:lnTo>
                  <a:lnTo>
                    <a:pt x="158" y="76"/>
                  </a:lnTo>
                  <a:lnTo>
                    <a:pt x="161" y="65"/>
                  </a:lnTo>
                  <a:lnTo>
                    <a:pt x="163" y="57"/>
                  </a:lnTo>
                  <a:lnTo>
                    <a:pt x="163" y="46"/>
                  </a:lnTo>
                  <a:lnTo>
                    <a:pt x="164" y="39"/>
                  </a:lnTo>
                  <a:lnTo>
                    <a:pt x="164" y="32"/>
                  </a:lnTo>
                  <a:lnTo>
                    <a:pt x="164" y="27"/>
                  </a:lnTo>
                  <a:lnTo>
                    <a:pt x="164" y="24"/>
                  </a:lnTo>
                  <a:lnTo>
                    <a:pt x="164" y="22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F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6" name="Freeform 376">
              <a:extLst>
                <a:ext uri="{FF2B5EF4-FFF2-40B4-BE49-F238E27FC236}">
                  <a16:creationId xmlns:a16="http://schemas.microsoft.com/office/drawing/2014/main" id="{BF8EBFA8-C995-6B4B-77AD-15457EDF2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953"/>
              <a:ext cx="119" cy="245"/>
            </a:xfrm>
            <a:custGeom>
              <a:avLst/>
              <a:gdLst>
                <a:gd name="T0" fmla="*/ 239 w 239"/>
                <a:gd name="T1" fmla="*/ 1 h 489"/>
                <a:gd name="T2" fmla="*/ 230 w 239"/>
                <a:gd name="T3" fmla="*/ 6 h 489"/>
                <a:gd name="T4" fmla="*/ 216 w 239"/>
                <a:gd name="T5" fmla="*/ 19 h 489"/>
                <a:gd name="T6" fmla="*/ 201 w 239"/>
                <a:gd name="T7" fmla="*/ 41 h 489"/>
                <a:gd name="T8" fmla="*/ 185 w 239"/>
                <a:gd name="T9" fmla="*/ 74 h 489"/>
                <a:gd name="T10" fmla="*/ 178 w 239"/>
                <a:gd name="T11" fmla="*/ 96 h 489"/>
                <a:gd name="T12" fmla="*/ 177 w 239"/>
                <a:gd name="T13" fmla="*/ 117 h 489"/>
                <a:gd name="T14" fmla="*/ 175 w 239"/>
                <a:gd name="T15" fmla="*/ 143 h 489"/>
                <a:gd name="T16" fmla="*/ 175 w 239"/>
                <a:gd name="T17" fmla="*/ 172 h 489"/>
                <a:gd name="T18" fmla="*/ 175 w 239"/>
                <a:gd name="T19" fmla="*/ 202 h 489"/>
                <a:gd name="T20" fmla="*/ 171 w 239"/>
                <a:gd name="T21" fmla="*/ 228 h 489"/>
                <a:gd name="T22" fmla="*/ 170 w 239"/>
                <a:gd name="T23" fmla="*/ 240 h 489"/>
                <a:gd name="T24" fmla="*/ 159 w 239"/>
                <a:gd name="T25" fmla="*/ 267 h 489"/>
                <a:gd name="T26" fmla="*/ 144 w 239"/>
                <a:gd name="T27" fmla="*/ 298 h 489"/>
                <a:gd name="T28" fmla="*/ 125 w 239"/>
                <a:gd name="T29" fmla="*/ 330 h 489"/>
                <a:gd name="T30" fmla="*/ 106 w 239"/>
                <a:gd name="T31" fmla="*/ 354 h 489"/>
                <a:gd name="T32" fmla="*/ 97 w 239"/>
                <a:gd name="T33" fmla="*/ 362 h 489"/>
                <a:gd name="T34" fmla="*/ 76 w 239"/>
                <a:gd name="T35" fmla="*/ 381 h 489"/>
                <a:gd name="T36" fmla="*/ 57 w 239"/>
                <a:gd name="T37" fmla="*/ 409 h 489"/>
                <a:gd name="T38" fmla="*/ 40 w 239"/>
                <a:gd name="T39" fmla="*/ 438 h 489"/>
                <a:gd name="T40" fmla="*/ 28 w 239"/>
                <a:gd name="T41" fmla="*/ 466 h 489"/>
                <a:gd name="T42" fmla="*/ 21 w 239"/>
                <a:gd name="T43" fmla="*/ 489 h 489"/>
                <a:gd name="T44" fmla="*/ 0 w 239"/>
                <a:gd name="T45" fmla="*/ 426 h 489"/>
                <a:gd name="T46" fmla="*/ 11 w 239"/>
                <a:gd name="T47" fmla="*/ 418 h 489"/>
                <a:gd name="T48" fmla="*/ 21 w 239"/>
                <a:gd name="T49" fmla="*/ 406 h 489"/>
                <a:gd name="T50" fmla="*/ 30 w 239"/>
                <a:gd name="T51" fmla="*/ 390 h 489"/>
                <a:gd name="T52" fmla="*/ 37 w 239"/>
                <a:gd name="T53" fmla="*/ 373 h 489"/>
                <a:gd name="T54" fmla="*/ 43 w 239"/>
                <a:gd name="T55" fmla="*/ 350 h 489"/>
                <a:gd name="T56" fmla="*/ 45 w 239"/>
                <a:gd name="T57" fmla="*/ 338 h 489"/>
                <a:gd name="T58" fmla="*/ 49 w 239"/>
                <a:gd name="T59" fmla="*/ 311 h 489"/>
                <a:gd name="T60" fmla="*/ 54 w 239"/>
                <a:gd name="T61" fmla="*/ 279 h 489"/>
                <a:gd name="T62" fmla="*/ 59 w 239"/>
                <a:gd name="T63" fmla="*/ 248 h 489"/>
                <a:gd name="T64" fmla="*/ 66 w 239"/>
                <a:gd name="T65" fmla="*/ 221 h 489"/>
                <a:gd name="T66" fmla="*/ 71 w 239"/>
                <a:gd name="T67" fmla="*/ 209 h 489"/>
                <a:gd name="T68" fmla="*/ 81 w 239"/>
                <a:gd name="T69" fmla="*/ 190 h 489"/>
                <a:gd name="T70" fmla="*/ 99 w 239"/>
                <a:gd name="T71" fmla="*/ 167 h 489"/>
                <a:gd name="T72" fmla="*/ 116 w 239"/>
                <a:gd name="T73" fmla="*/ 141 h 489"/>
                <a:gd name="T74" fmla="*/ 135 w 239"/>
                <a:gd name="T75" fmla="*/ 117 h 489"/>
                <a:gd name="T76" fmla="*/ 149 w 239"/>
                <a:gd name="T77" fmla="*/ 96 h 489"/>
                <a:gd name="T78" fmla="*/ 154 w 239"/>
                <a:gd name="T79" fmla="*/ 86 h 489"/>
                <a:gd name="T80" fmla="*/ 161 w 239"/>
                <a:gd name="T81" fmla="*/ 65 h 489"/>
                <a:gd name="T82" fmla="*/ 163 w 239"/>
                <a:gd name="T83" fmla="*/ 46 h 489"/>
                <a:gd name="T84" fmla="*/ 164 w 239"/>
                <a:gd name="T85" fmla="*/ 32 h 489"/>
                <a:gd name="T86" fmla="*/ 164 w 239"/>
                <a:gd name="T87" fmla="*/ 24 h 489"/>
                <a:gd name="T88" fmla="*/ 239 w 239"/>
                <a:gd name="T89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9" h="489">
                  <a:moveTo>
                    <a:pt x="239" y="0"/>
                  </a:moveTo>
                  <a:lnTo>
                    <a:pt x="239" y="1"/>
                  </a:lnTo>
                  <a:lnTo>
                    <a:pt x="235" y="3"/>
                  </a:lnTo>
                  <a:lnTo>
                    <a:pt x="230" y="6"/>
                  </a:lnTo>
                  <a:lnTo>
                    <a:pt x="223" y="12"/>
                  </a:lnTo>
                  <a:lnTo>
                    <a:pt x="216" y="19"/>
                  </a:lnTo>
                  <a:lnTo>
                    <a:pt x="208" y="27"/>
                  </a:lnTo>
                  <a:lnTo>
                    <a:pt x="201" y="41"/>
                  </a:lnTo>
                  <a:lnTo>
                    <a:pt x="192" y="55"/>
                  </a:lnTo>
                  <a:lnTo>
                    <a:pt x="185" y="74"/>
                  </a:lnTo>
                  <a:lnTo>
                    <a:pt x="178" y="96"/>
                  </a:lnTo>
                  <a:lnTo>
                    <a:pt x="178" y="96"/>
                  </a:lnTo>
                  <a:lnTo>
                    <a:pt x="177" y="105"/>
                  </a:lnTo>
                  <a:lnTo>
                    <a:pt x="177" y="117"/>
                  </a:lnTo>
                  <a:lnTo>
                    <a:pt x="177" y="129"/>
                  </a:lnTo>
                  <a:lnTo>
                    <a:pt x="175" y="143"/>
                  </a:lnTo>
                  <a:lnTo>
                    <a:pt x="175" y="159"/>
                  </a:lnTo>
                  <a:lnTo>
                    <a:pt x="175" y="172"/>
                  </a:lnTo>
                  <a:lnTo>
                    <a:pt x="175" y="188"/>
                  </a:lnTo>
                  <a:lnTo>
                    <a:pt x="175" y="202"/>
                  </a:lnTo>
                  <a:lnTo>
                    <a:pt x="173" y="216"/>
                  </a:lnTo>
                  <a:lnTo>
                    <a:pt x="171" y="228"/>
                  </a:lnTo>
                  <a:lnTo>
                    <a:pt x="171" y="228"/>
                  </a:lnTo>
                  <a:lnTo>
                    <a:pt x="170" y="240"/>
                  </a:lnTo>
                  <a:lnTo>
                    <a:pt x="164" y="254"/>
                  </a:lnTo>
                  <a:lnTo>
                    <a:pt x="159" y="267"/>
                  </a:lnTo>
                  <a:lnTo>
                    <a:pt x="152" y="283"/>
                  </a:lnTo>
                  <a:lnTo>
                    <a:pt x="144" y="298"/>
                  </a:lnTo>
                  <a:lnTo>
                    <a:pt x="135" y="314"/>
                  </a:lnTo>
                  <a:lnTo>
                    <a:pt x="125" y="330"/>
                  </a:lnTo>
                  <a:lnTo>
                    <a:pt x="116" y="342"/>
                  </a:lnTo>
                  <a:lnTo>
                    <a:pt x="106" y="354"/>
                  </a:lnTo>
                  <a:lnTo>
                    <a:pt x="97" y="362"/>
                  </a:lnTo>
                  <a:lnTo>
                    <a:pt x="97" y="362"/>
                  </a:lnTo>
                  <a:lnTo>
                    <a:pt x="87" y="371"/>
                  </a:lnTo>
                  <a:lnTo>
                    <a:pt x="76" y="381"/>
                  </a:lnTo>
                  <a:lnTo>
                    <a:pt x="68" y="395"/>
                  </a:lnTo>
                  <a:lnTo>
                    <a:pt x="57" y="409"/>
                  </a:lnTo>
                  <a:lnTo>
                    <a:pt x="49" y="423"/>
                  </a:lnTo>
                  <a:lnTo>
                    <a:pt x="40" y="438"/>
                  </a:lnTo>
                  <a:lnTo>
                    <a:pt x="33" y="452"/>
                  </a:lnTo>
                  <a:lnTo>
                    <a:pt x="28" y="466"/>
                  </a:lnTo>
                  <a:lnTo>
                    <a:pt x="23" y="478"/>
                  </a:lnTo>
                  <a:lnTo>
                    <a:pt x="21" y="489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5" y="423"/>
                  </a:lnTo>
                  <a:lnTo>
                    <a:pt x="11" y="418"/>
                  </a:lnTo>
                  <a:lnTo>
                    <a:pt x="16" y="413"/>
                  </a:lnTo>
                  <a:lnTo>
                    <a:pt x="21" y="406"/>
                  </a:lnTo>
                  <a:lnTo>
                    <a:pt x="24" y="399"/>
                  </a:lnTo>
                  <a:lnTo>
                    <a:pt x="30" y="390"/>
                  </a:lnTo>
                  <a:lnTo>
                    <a:pt x="33" y="381"/>
                  </a:lnTo>
                  <a:lnTo>
                    <a:pt x="37" y="373"/>
                  </a:lnTo>
                  <a:lnTo>
                    <a:pt x="40" y="362"/>
                  </a:lnTo>
                  <a:lnTo>
                    <a:pt x="43" y="350"/>
                  </a:lnTo>
                  <a:lnTo>
                    <a:pt x="43" y="350"/>
                  </a:lnTo>
                  <a:lnTo>
                    <a:pt x="45" y="338"/>
                  </a:lnTo>
                  <a:lnTo>
                    <a:pt x="47" y="324"/>
                  </a:lnTo>
                  <a:lnTo>
                    <a:pt x="49" y="311"/>
                  </a:lnTo>
                  <a:lnTo>
                    <a:pt x="52" y="295"/>
                  </a:lnTo>
                  <a:lnTo>
                    <a:pt x="54" y="279"/>
                  </a:lnTo>
                  <a:lnTo>
                    <a:pt x="56" y="264"/>
                  </a:lnTo>
                  <a:lnTo>
                    <a:pt x="59" y="248"/>
                  </a:lnTo>
                  <a:lnTo>
                    <a:pt x="62" y="235"/>
                  </a:lnTo>
                  <a:lnTo>
                    <a:pt x="66" y="221"/>
                  </a:lnTo>
                  <a:lnTo>
                    <a:pt x="71" y="209"/>
                  </a:lnTo>
                  <a:lnTo>
                    <a:pt x="71" y="209"/>
                  </a:lnTo>
                  <a:lnTo>
                    <a:pt x="76" y="200"/>
                  </a:lnTo>
                  <a:lnTo>
                    <a:pt x="81" y="190"/>
                  </a:lnTo>
                  <a:lnTo>
                    <a:pt x="90" y="178"/>
                  </a:lnTo>
                  <a:lnTo>
                    <a:pt x="99" y="167"/>
                  </a:lnTo>
                  <a:lnTo>
                    <a:pt x="107" y="155"/>
                  </a:lnTo>
                  <a:lnTo>
                    <a:pt x="116" y="141"/>
                  </a:lnTo>
                  <a:lnTo>
                    <a:pt x="126" y="129"/>
                  </a:lnTo>
                  <a:lnTo>
                    <a:pt x="135" y="117"/>
                  </a:lnTo>
                  <a:lnTo>
                    <a:pt x="142" y="107"/>
                  </a:lnTo>
                  <a:lnTo>
                    <a:pt x="149" y="96"/>
                  </a:lnTo>
                  <a:lnTo>
                    <a:pt x="149" y="96"/>
                  </a:lnTo>
                  <a:lnTo>
                    <a:pt x="154" y="86"/>
                  </a:lnTo>
                  <a:lnTo>
                    <a:pt x="158" y="76"/>
                  </a:lnTo>
                  <a:lnTo>
                    <a:pt x="161" y="65"/>
                  </a:lnTo>
                  <a:lnTo>
                    <a:pt x="163" y="57"/>
                  </a:lnTo>
                  <a:lnTo>
                    <a:pt x="163" y="46"/>
                  </a:lnTo>
                  <a:lnTo>
                    <a:pt x="164" y="39"/>
                  </a:lnTo>
                  <a:lnTo>
                    <a:pt x="164" y="32"/>
                  </a:lnTo>
                  <a:lnTo>
                    <a:pt x="164" y="27"/>
                  </a:lnTo>
                  <a:lnTo>
                    <a:pt x="164" y="24"/>
                  </a:lnTo>
                  <a:lnTo>
                    <a:pt x="164" y="22"/>
                  </a:lnTo>
                  <a:lnTo>
                    <a:pt x="239" y="0"/>
                  </a:lnTo>
                  <a:lnTo>
                    <a:pt x="23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7" name="Freeform 377">
              <a:extLst>
                <a:ext uri="{FF2B5EF4-FFF2-40B4-BE49-F238E27FC236}">
                  <a16:creationId xmlns:a16="http://schemas.microsoft.com/office/drawing/2014/main" id="{636DE9BA-8813-699E-4A93-A2D895245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44"/>
              <a:ext cx="709" cy="448"/>
            </a:xfrm>
            <a:custGeom>
              <a:avLst/>
              <a:gdLst>
                <a:gd name="T0" fmla="*/ 1419 w 1419"/>
                <a:gd name="T1" fmla="*/ 114 h 895"/>
                <a:gd name="T2" fmla="*/ 1395 w 1419"/>
                <a:gd name="T3" fmla="*/ 145 h 895"/>
                <a:gd name="T4" fmla="*/ 1357 w 1419"/>
                <a:gd name="T5" fmla="*/ 167 h 895"/>
                <a:gd name="T6" fmla="*/ 1291 w 1419"/>
                <a:gd name="T7" fmla="*/ 173 h 895"/>
                <a:gd name="T8" fmla="*/ 1284 w 1419"/>
                <a:gd name="T9" fmla="*/ 185 h 895"/>
                <a:gd name="T10" fmla="*/ 1263 w 1419"/>
                <a:gd name="T11" fmla="*/ 209 h 895"/>
                <a:gd name="T12" fmla="*/ 1198 w 1419"/>
                <a:gd name="T13" fmla="*/ 235 h 895"/>
                <a:gd name="T14" fmla="*/ 1139 w 1419"/>
                <a:gd name="T15" fmla="*/ 243 h 895"/>
                <a:gd name="T16" fmla="*/ 1116 w 1419"/>
                <a:gd name="T17" fmla="*/ 264 h 895"/>
                <a:gd name="T18" fmla="*/ 1104 w 1419"/>
                <a:gd name="T19" fmla="*/ 297 h 895"/>
                <a:gd name="T20" fmla="*/ 1077 w 1419"/>
                <a:gd name="T21" fmla="*/ 314 h 895"/>
                <a:gd name="T22" fmla="*/ 1030 w 1419"/>
                <a:gd name="T23" fmla="*/ 280 h 895"/>
                <a:gd name="T24" fmla="*/ 990 w 1419"/>
                <a:gd name="T25" fmla="*/ 256 h 895"/>
                <a:gd name="T26" fmla="*/ 959 w 1419"/>
                <a:gd name="T27" fmla="*/ 269 h 895"/>
                <a:gd name="T28" fmla="*/ 964 w 1419"/>
                <a:gd name="T29" fmla="*/ 302 h 895"/>
                <a:gd name="T30" fmla="*/ 1051 w 1419"/>
                <a:gd name="T31" fmla="*/ 359 h 895"/>
                <a:gd name="T32" fmla="*/ 1051 w 1419"/>
                <a:gd name="T33" fmla="*/ 382 h 895"/>
                <a:gd name="T34" fmla="*/ 1037 w 1419"/>
                <a:gd name="T35" fmla="*/ 389 h 895"/>
                <a:gd name="T36" fmla="*/ 1028 w 1419"/>
                <a:gd name="T37" fmla="*/ 396 h 895"/>
                <a:gd name="T38" fmla="*/ 1030 w 1419"/>
                <a:gd name="T39" fmla="*/ 416 h 895"/>
                <a:gd name="T40" fmla="*/ 1030 w 1419"/>
                <a:gd name="T41" fmla="*/ 444 h 895"/>
                <a:gd name="T42" fmla="*/ 1014 w 1419"/>
                <a:gd name="T43" fmla="*/ 454 h 895"/>
                <a:gd name="T44" fmla="*/ 997 w 1419"/>
                <a:gd name="T45" fmla="*/ 461 h 895"/>
                <a:gd name="T46" fmla="*/ 987 w 1419"/>
                <a:gd name="T47" fmla="*/ 480 h 895"/>
                <a:gd name="T48" fmla="*/ 963 w 1419"/>
                <a:gd name="T49" fmla="*/ 482 h 895"/>
                <a:gd name="T50" fmla="*/ 928 w 1419"/>
                <a:gd name="T51" fmla="*/ 440 h 895"/>
                <a:gd name="T52" fmla="*/ 907 w 1419"/>
                <a:gd name="T53" fmla="*/ 363 h 895"/>
                <a:gd name="T54" fmla="*/ 873 w 1419"/>
                <a:gd name="T55" fmla="*/ 354 h 895"/>
                <a:gd name="T56" fmla="*/ 842 w 1419"/>
                <a:gd name="T57" fmla="*/ 425 h 895"/>
                <a:gd name="T58" fmla="*/ 802 w 1419"/>
                <a:gd name="T59" fmla="*/ 458 h 895"/>
                <a:gd name="T60" fmla="*/ 767 w 1419"/>
                <a:gd name="T61" fmla="*/ 461 h 895"/>
                <a:gd name="T62" fmla="*/ 734 w 1419"/>
                <a:gd name="T63" fmla="*/ 463 h 895"/>
                <a:gd name="T64" fmla="*/ 731 w 1419"/>
                <a:gd name="T65" fmla="*/ 463 h 895"/>
                <a:gd name="T66" fmla="*/ 726 w 1419"/>
                <a:gd name="T67" fmla="*/ 463 h 895"/>
                <a:gd name="T68" fmla="*/ 665 w 1419"/>
                <a:gd name="T69" fmla="*/ 482 h 895"/>
                <a:gd name="T70" fmla="*/ 657 w 1419"/>
                <a:gd name="T71" fmla="*/ 511 h 895"/>
                <a:gd name="T72" fmla="*/ 636 w 1419"/>
                <a:gd name="T73" fmla="*/ 534 h 895"/>
                <a:gd name="T74" fmla="*/ 598 w 1419"/>
                <a:gd name="T75" fmla="*/ 544 h 895"/>
                <a:gd name="T76" fmla="*/ 560 w 1419"/>
                <a:gd name="T77" fmla="*/ 556 h 895"/>
                <a:gd name="T78" fmla="*/ 544 w 1419"/>
                <a:gd name="T79" fmla="*/ 618 h 895"/>
                <a:gd name="T80" fmla="*/ 510 w 1419"/>
                <a:gd name="T81" fmla="*/ 644 h 895"/>
                <a:gd name="T82" fmla="*/ 486 w 1419"/>
                <a:gd name="T83" fmla="*/ 622 h 895"/>
                <a:gd name="T84" fmla="*/ 442 w 1419"/>
                <a:gd name="T85" fmla="*/ 594 h 895"/>
                <a:gd name="T86" fmla="*/ 401 w 1419"/>
                <a:gd name="T87" fmla="*/ 656 h 895"/>
                <a:gd name="T88" fmla="*/ 366 w 1419"/>
                <a:gd name="T89" fmla="*/ 741 h 895"/>
                <a:gd name="T90" fmla="*/ 339 w 1419"/>
                <a:gd name="T91" fmla="*/ 729 h 895"/>
                <a:gd name="T92" fmla="*/ 337 w 1419"/>
                <a:gd name="T93" fmla="*/ 677 h 895"/>
                <a:gd name="T94" fmla="*/ 309 w 1419"/>
                <a:gd name="T95" fmla="*/ 672 h 895"/>
                <a:gd name="T96" fmla="*/ 292 w 1419"/>
                <a:gd name="T97" fmla="*/ 724 h 895"/>
                <a:gd name="T98" fmla="*/ 257 w 1419"/>
                <a:gd name="T99" fmla="*/ 734 h 895"/>
                <a:gd name="T100" fmla="*/ 230 w 1419"/>
                <a:gd name="T101" fmla="*/ 715 h 895"/>
                <a:gd name="T102" fmla="*/ 199 w 1419"/>
                <a:gd name="T103" fmla="*/ 724 h 895"/>
                <a:gd name="T104" fmla="*/ 209 w 1419"/>
                <a:gd name="T105" fmla="*/ 769 h 895"/>
                <a:gd name="T106" fmla="*/ 176 w 1419"/>
                <a:gd name="T107" fmla="*/ 800 h 895"/>
                <a:gd name="T108" fmla="*/ 131 w 1419"/>
                <a:gd name="T109" fmla="*/ 786 h 895"/>
                <a:gd name="T110" fmla="*/ 114 w 1419"/>
                <a:gd name="T111" fmla="*/ 748 h 895"/>
                <a:gd name="T112" fmla="*/ 83 w 1419"/>
                <a:gd name="T113" fmla="*/ 769 h 895"/>
                <a:gd name="T114" fmla="*/ 66 w 1419"/>
                <a:gd name="T115" fmla="*/ 836 h 895"/>
                <a:gd name="T116" fmla="*/ 38 w 1419"/>
                <a:gd name="T117" fmla="*/ 876 h 895"/>
                <a:gd name="T118" fmla="*/ 5 w 1419"/>
                <a:gd name="T119" fmla="*/ 893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19" h="895">
                  <a:moveTo>
                    <a:pt x="2" y="893"/>
                  </a:moveTo>
                  <a:lnTo>
                    <a:pt x="0" y="674"/>
                  </a:lnTo>
                  <a:lnTo>
                    <a:pt x="1419" y="0"/>
                  </a:lnTo>
                  <a:lnTo>
                    <a:pt x="1419" y="109"/>
                  </a:lnTo>
                  <a:lnTo>
                    <a:pt x="1419" y="114"/>
                  </a:lnTo>
                  <a:lnTo>
                    <a:pt x="1419" y="114"/>
                  </a:lnTo>
                  <a:lnTo>
                    <a:pt x="1410" y="123"/>
                  </a:lnTo>
                  <a:lnTo>
                    <a:pt x="1403" y="129"/>
                  </a:lnTo>
                  <a:lnTo>
                    <a:pt x="1400" y="138"/>
                  </a:lnTo>
                  <a:lnTo>
                    <a:pt x="1395" y="145"/>
                  </a:lnTo>
                  <a:lnTo>
                    <a:pt x="1391" y="150"/>
                  </a:lnTo>
                  <a:lnTo>
                    <a:pt x="1386" y="157"/>
                  </a:lnTo>
                  <a:lnTo>
                    <a:pt x="1379" y="161"/>
                  </a:lnTo>
                  <a:lnTo>
                    <a:pt x="1371" y="164"/>
                  </a:lnTo>
                  <a:lnTo>
                    <a:pt x="1357" y="167"/>
                  </a:lnTo>
                  <a:lnTo>
                    <a:pt x="1341" y="167"/>
                  </a:lnTo>
                  <a:lnTo>
                    <a:pt x="1341" y="167"/>
                  </a:lnTo>
                  <a:lnTo>
                    <a:pt x="1319" y="169"/>
                  </a:lnTo>
                  <a:lnTo>
                    <a:pt x="1303" y="169"/>
                  </a:lnTo>
                  <a:lnTo>
                    <a:pt x="1291" y="173"/>
                  </a:lnTo>
                  <a:lnTo>
                    <a:pt x="1286" y="174"/>
                  </a:lnTo>
                  <a:lnTo>
                    <a:pt x="1282" y="178"/>
                  </a:lnTo>
                  <a:lnTo>
                    <a:pt x="1281" y="181"/>
                  </a:lnTo>
                  <a:lnTo>
                    <a:pt x="1282" y="183"/>
                  </a:lnTo>
                  <a:lnTo>
                    <a:pt x="1284" y="185"/>
                  </a:lnTo>
                  <a:lnTo>
                    <a:pt x="1286" y="186"/>
                  </a:lnTo>
                  <a:lnTo>
                    <a:pt x="1288" y="186"/>
                  </a:lnTo>
                  <a:lnTo>
                    <a:pt x="1288" y="186"/>
                  </a:lnTo>
                  <a:lnTo>
                    <a:pt x="1276" y="199"/>
                  </a:lnTo>
                  <a:lnTo>
                    <a:pt x="1263" y="209"/>
                  </a:lnTo>
                  <a:lnTo>
                    <a:pt x="1251" y="218"/>
                  </a:lnTo>
                  <a:lnTo>
                    <a:pt x="1237" y="223"/>
                  </a:lnTo>
                  <a:lnTo>
                    <a:pt x="1225" y="228"/>
                  </a:lnTo>
                  <a:lnTo>
                    <a:pt x="1212" y="231"/>
                  </a:lnTo>
                  <a:lnTo>
                    <a:pt x="1198" y="235"/>
                  </a:lnTo>
                  <a:lnTo>
                    <a:pt x="1182" y="237"/>
                  </a:lnTo>
                  <a:lnTo>
                    <a:pt x="1168" y="238"/>
                  </a:lnTo>
                  <a:lnTo>
                    <a:pt x="1153" y="240"/>
                  </a:lnTo>
                  <a:lnTo>
                    <a:pt x="1153" y="240"/>
                  </a:lnTo>
                  <a:lnTo>
                    <a:pt x="1139" y="243"/>
                  </a:lnTo>
                  <a:lnTo>
                    <a:pt x="1129" y="247"/>
                  </a:lnTo>
                  <a:lnTo>
                    <a:pt x="1123" y="250"/>
                  </a:lnTo>
                  <a:lnTo>
                    <a:pt x="1120" y="254"/>
                  </a:lnTo>
                  <a:lnTo>
                    <a:pt x="1116" y="259"/>
                  </a:lnTo>
                  <a:lnTo>
                    <a:pt x="1116" y="264"/>
                  </a:lnTo>
                  <a:lnTo>
                    <a:pt x="1115" y="271"/>
                  </a:lnTo>
                  <a:lnTo>
                    <a:pt x="1113" y="278"/>
                  </a:lnTo>
                  <a:lnTo>
                    <a:pt x="1110" y="287"/>
                  </a:lnTo>
                  <a:lnTo>
                    <a:pt x="1104" y="297"/>
                  </a:lnTo>
                  <a:lnTo>
                    <a:pt x="1104" y="297"/>
                  </a:lnTo>
                  <a:lnTo>
                    <a:pt x="1097" y="306"/>
                  </a:lnTo>
                  <a:lnTo>
                    <a:pt x="1092" y="311"/>
                  </a:lnTo>
                  <a:lnTo>
                    <a:pt x="1087" y="314"/>
                  </a:lnTo>
                  <a:lnTo>
                    <a:pt x="1082" y="316"/>
                  </a:lnTo>
                  <a:lnTo>
                    <a:pt x="1077" y="314"/>
                  </a:lnTo>
                  <a:lnTo>
                    <a:pt x="1070" y="313"/>
                  </a:lnTo>
                  <a:lnTo>
                    <a:pt x="1063" y="306"/>
                  </a:lnTo>
                  <a:lnTo>
                    <a:pt x="1054" y="299"/>
                  </a:lnTo>
                  <a:lnTo>
                    <a:pt x="1042" y="290"/>
                  </a:lnTo>
                  <a:lnTo>
                    <a:pt x="1030" y="280"/>
                  </a:lnTo>
                  <a:lnTo>
                    <a:pt x="1030" y="280"/>
                  </a:lnTo>
                  <a:lnTo>
                    <a:pt x="1016" y="269"/>
                  </a:lnTo>
                  <a:lnTo>
                    <a:pt x="1006" y="262"/>
                  </a:lnTo>
                  <a:lnTo>
                    <a:pt x="997" y="259"/>
                  </a:lnTo>
                  <a:lnTo>
                    <a:pt x="990" y="256"/>
                  </a:lnTo>
                  <a:lnTo>
                    <a:pt x="983" y="256"/>
                  </a:lnTo>
                  <a:lnTo>
                    <a:pt x="978" y="257"/>
                  </a:lnTo>
                  <a:lnTo>
                    <a:pt x="971" y="261"/>
                  </a:lnTo>
                  <a:lnTo>
                    <a:pt x="966" y="264"/>
                  </a:lnTo>
                  <a:lnTo>
                    <a:pt x="959" y="269"/>
                  </a:lnTo>
                  <a:lnTo>
                    <a:pt x="951" y="276"/>
                  </a:lnTo>
                  <a:lnTo>
                    <a:pt x="951" y="276"/>
                  </a:lnTo>
                  <a:lnTo>
                    <a:pt x="947" y="283"/>
                  </a:lnTo>
                  <a:lnTo>
                    <a:pt x="952" y="294"/>
                  </a:lnTo>
                  <a:lnTo>
                    <a:pt x="964" y="302"/>
                  </a:lnTo>
                  <a:lnTo>
                    <a:pt x="982" y="314"/>
                  </a:lnTo>
                  <a:lnTo>
                    <a:pt x="1001" y="325"/>
                  </a:lnTo>
                  <a:lnTo>
                    <a:pt x="1020" y="337"/>
                  </a:lnTo>
                  <a:lnTo>
                    <a:pt x="1037" y="349"/>
                  </a:lnTo>
                  <a:lnTo>
                    <a:pt x="1051" y="359"/>
                  </a:lnTo>
                  <a:lnTo>
                    <a:pt x="1058" y="368"/>
                  </a:lnTo>
                  <a:lnTo>
                    <a:pt x="1056" y="377"/>
                  </a:lnTo>
                  <a:lnTo>
                    <a:pt x="1056" y="377"/>
                  </a:lnTo>
                  <a:lnTo>
                    <a:pt x="1054" y="380"/>
                  </a:lnTo>
                  <a:lnTo>
                    <a:pt x="1051" y="382"/>
                  </a:lnTo>
                  <a:lnTo>
                    <a:pt x="1049" y="383"/>
                  </a:lnTo>
                  <a:lnTo>
                    <a:pt x="1046" y="385"/>
                  </a:lnTo>
                  <a:lnTo>
                    <a:pt x="1044" y="385"/>
                  </a:lnTo>
                  <a:lnTo>
                    <a:pt x="1040" y="387"/>
                  </a:lnTo>
                  <a:lnTo>
                    <a:pt x="1037" y="389"/>
                  </a:lnTo>
                  <a:lnTo>
                    <a:pt x="1035" y="390"/>
                  </a:lnTo>
                  <a:lnTo>
                    <a:pt x="1034" y="392"/>
                  </a:lnTo>
                  <a:lnTo>
                    <a:pt x="1032" y="392"/>
                  </a:lnTo>
                  <a:lnTo>
                    <a:pt x="1032" y="392"/>
                  </a:lnTo>
                  <a:lnTo>
                    <a:pt x="1028" y="396"/>
                  </a:lnTo>
                  <a:lnTo>
                    <a:pt x="1027" y="399"/>
                  </a:lnTo>
                  <a:lnTo>
                    <a:pt x="1027" y="402"/>
                  </a:lnTo>
                  <a:lnTo>
                    <a:pt x="1028" y="408"/>
                  </a:lnTo>
                  <a:lnTo>
                    <a:pt x="1028" y="411"/>
                  </a:lnTo>
                  <a:lnTo>
                    <a:pt x="1030" y="416"/>
                  </a:lnTo>
                  <a:lnTo>
                    <a:pt x="1032" y="423"/>
                  </a:lnTo>
                  <a:lnTo>
                    <a:pt x="1032" y="430"/>
                  </a:lnTo>
                  <a:lnTo>
                    <a:pt x="1032" y="437"/>
                  </a:lnTo>
                  <a:lnTo>
                    <a:pt x="1030" y="444"/>
                  </a:lnTo>
                  <a:lnTo>
                    <a:pt x="1030" y="444"/>
                  </a:lnTo>
                  <a:lnTo>
                    <a:pt x="1028" y="447"/>
                  </a:lnTo>
                  <a:lnTo>
                    <a:pt x="1025" y="451"/>
                  </a:lnTo>
                  <a:lnTo>
                    <a:pt x="1023" y="453"/>
                  </a:lnTo>
                  <a:lnTo>
                    <a:pt x="1018" y="453"/>
                  </a:lnTo>
                  <a:lnTo>
                    <a:pt x="1014" y="454"/>
                  </a:lnTo>
                  <a:lnTo>
                    <a:pt x="1011" y="454"/>
                  </a:lnTo>
                  <a:lnTo>
                    <a:pt x="1006" y="456"/>
                  </a:lnTo>
                  <a:lnTo>
                    <a:pt x="1002" y="458"/>
                  </a:lnTo>
                  <a:lnTo>
                    <a:pt x="1001" y="458"/>
                  </a:lnTo>
                  <a:lnTo>
                    <a:pt x="997" y="461"/>
                  </a:lnTo>
                  <a:lnTo>
                    <a:pt x="997" y="461"/>
                  </a:lnTo>
                  <a:lnTo>
                    <a:pt x="994" y="466"/>
                  </a:lnTo>
                  <a:lnTo>
                    <a:pt x="992" y="472"/>
                  </a:lnTo>
                  <a:lnTo>
                    <a:pt x="989" y="475"/>
                  </a:lnTo>
                  <a:lnTo>
                    <a:pt x="987" y="480"/>
                  </a:lnTo>
                  <a:lnTo>
                    <a:pt x="983" y="482"/>
                  </a:lnTo>
                  <a:lnTo>
                    <a:pt x="980" y="485"/>
                  </a:lnTo>
                  <a:lnTo>
                    <a:pt x="975" y="485"/>
                  </a:lnTo>
                  <a:lnTo>
                    <a:pt x="970" y="485"/>
                  </a:lnTo>
                  <a:lnTo>
                    <a:pt x="963" y="482"/>
                  </a:lnTo>
                  <a:lnTo>
                    <a:pt x="954" y="478"/>
                  </a:lnTo>
                  <a:lnTo>
                    <a:pt x="954" y="478"/>
                  </a:lnTo>
                  <a:lnTo>
                    <a:pt x="944" y="468"/>
                  </a:lnTo>
                  <a:lnTo>
                    <a:pt x="935" y="456"/>
                  </a:lnTo>
                  <a:lnTo>
                    <a:pt x="928" y="440"/>
                  </a:lnTo>
                  <a:lnTo>
                    <a:pt x="923" y="425"/>
                  </a:lnTo>
                  <a:lnTo>
                    <a:pt x="919" y="408"/>
                  </a:lnTo>
                  <a:lnTo>
                    <a:pt x="916" y="390"/>
                  </a:lnTo>
                  <a:lnTo>
                    <a:pt x="913" y="377"/>
                  </a:lnTo>
                  <a:lnTo>
                    <a:pt x="907" y="363"/>
                  </a:lnTo>
                  <a:lnTo>
                    <a:pt x="900" y="352"/>
                  </a:lnTo>
                  <a:lnTo>
                    <a:pt x="892" y="347"/>
                  </a:lnTo>
                  <a:lnTo>
                    <a:pt x="892" y="347"/>
                  </a:lnTo>
                  <a:lnTo>
                    <a:pt x="881" y="347"/>
                  </a:lnTo>
                  <a:lnTo>
                    <a:pt x="873" y="354"/>
                  </a:lnTo>
                  <a:lnTo>
                    <a:pt x="866" y="364"/>
                  </a:lnTo>
                  <a:lnTo>
                    <a:pt x="861" y="378"/>
                  </a:lnTo>
                  <a:lnTo>
                    <a:pt x="855" y="394"/>
                  </a:lnTo>
                  <a:lnTo>
                    <a:pt x="849" y="409"/>
                  </a:lnTo>
                  <a:lnTo>
                    <a:pt x="842" y="425"/>
                  </a:lnTo>
                  <a:lnTo>
                    <a:pt x="835" y="439"/>
                  </a:lnTo>
                  <a:lnTo>
                    <a:pt x="824" y="449"/>
                  </a:lnTo>
                  <a:lnTo>
                    <a:pt x="812" y="456"/>
                  </a:lnTo>
                  <a:lnTo>
                    <a:pt x="812" y="456"/>
                  </a:lnTo>
                  <a:lnTo>
                    <a:pt x="802" y="458"/>
                  </a:lnTo>
                  <a:lnTo>
                    <a:pt x="792" y="459"/>
                  </a:lnTo>
                  <a:lnTo>
                    <a:pt x="785" y="461"/>
                  </a:lnTo>
                  <a:lnTo>
                    <a:pt x="778" y="461"/>
                  </a:lnTo>
                  <a:lnTo>
                    <a:pt x="772" y="461"/>
                  </a:lnTo>
                  <a:lnTo>
                    <a:pt x="767" y="461"/>
                  </a:lnTo>
                  <a:lnTo>
                    <a:pt x="760" y="461"/>
                  </a:lnTo>
                  <a:lnTo>
                    <a:pt x="753" y="461"/>
                  </a:lnTo>
                  <a:lnTo>
                    <a:pt x="745" y="461"/>
                  </a:lnTo>
                  <a:lnTo>
                    <a:pt x="734" y="463"/>
                  </a:lnTo>
                  <a:lnTo>
                    <a:pt x="734" y="463"/>
                  </a:lnTo>
                  <a:lnTo>
                    <a:pt x="733" y="463"/>
                  </a:lnTo>
                  <a:lnTo>
                    <a:pt x="733" y="463"/>
                  </a:lnTo>
                  <a:lnTo>
                    <a:pt x="733" y="463"/>
                  </a:lnTo>
                  <a:lnTo>
                    <a:pt x="731" y="463"/>
                  </a:lnTo>
                  <a:lnTo>
                    <a:pt x="731" y="463"/>
                  </a:lnTo>
                  <a:lnTo>
                    <a:pt x="729" y="463"/>
                  </a:lnTo>
                  <a:lnTo>
                    <a:pt x="729" y="463"/>
                  </a:lnTo>
                  <a:lnTo>
                    <a:pt x="728" y="463"/>
                  </a:lnTo>
                  <a:lnTo>
                    <a:pt x="728" y="463"/>
                  </a:lnTo>
                  <a:lnTo>
                    <a:pt x="726" y="463"/>
                  </a:lnTo>
                  <a:lnTo>
                    <a:pt x="726" y="463"/>
                  </a:lnTo>
                  <a:lnTo>
                    <a:pt x="702" y="468"/>
                  </a:lnTo>
                  <a:lnTo>
                    <a:pt x="684" y="472"/>
                  </a:lnTo>
                  <a:lnTo>
                    <a:pt x="672" y="477"/>
                  </a:lnTo>
                  <a:lnTo>
                    <a:pt x="665" y="482"/>
                  </a:lnTo>
                  <a:lnTo>
                    <a:pt x="662" y="487"/>
                  </a:lnTo>
                  <a:lnTo>
                    <a:pt x="660" y="492"/>
                  </a:lnTo>
                  <a:lnTo>
                    <a:pt x="660" y="497"/>
                  </a:lnTo>
                  <a:lnTo>
                    <a:pt x="660" y="504"/>
                  </a:lnTo>
                  <a:lnTo>
                    <a:pt x="657" y="511"/>
                  </a:lnTo>
                  <a:lnTo>
                    <a:pt x="653" y="518"/>
                  </a:lnTo>
                  <a:lnTo>
                    <a:pt x="653" y="518"/>
                  </a:lnTo>
                  <a:lnTo>
                    <a:pt x="646" y="525"/>
                  </a:lnTo>
                  <a:lnTo>
                    <a:pt x="641" y="530"/>
                  </a:lnTo>
                  <a:lnTo>
                    <a:pt x="636" y="534"/>
                  </a:lnTo>
                  <a:lnTo>
                    <a:pt x="629" y="537"/>
                  </a:lnTo>
                  <a:lnTo>
                    <a:pt x="622" y="539"/>
                  </a:lnTo>
                  <a:lnTo>
                    <a:pt x="615" y="541"/>
                  </a:lnTo>
                  <a:lnTo>
                    <a:pt x="608" y="542"/>
                  </a:lnTo>
                  <a:lnTo>
                    <a:pt x="598" y="544"/>
                  </a:lnTo>
                  <a:lnTo>
                    <a:pt x="588" y="544"/>
                  </a:lnTo>
                  <a:lnTo>
                    <a:pt x="577" y="546"/>
                  </a:lnTo>
                  <a:lnTo>
                    <a:pt x="577" y="546"/>
                  </a:lnTo>
                  <a:lnTo>
                    <a:pt x="567" y="549"/>
                  </a:lnTo>
                  <a:lnTo>
                    <a:pt x="560" y="556"/>
                  </a:lnTo>
                  <a:lnTo>
                    <a:pt x="555" y="567"/>
                  </a:lnTo>
                  <a:lnTo>
                    <a:pt x="551" y="579"/>
                  </a:lnTo>
                  <a:lnTo>
                    <a:pt x="550" y="591"/>
                  </a:lnTo>
                  <a:lnTo>
                    <a:pt x="548" y="605"/>
                  </a:lnTo>
                  <a:lnTo>
                    <a:pt x="544" y="618"/>
                  </a:lnTo>
                  <a:lnTo>
                    <a:pt x="539" y="629"/>
                  </a:lnTo>
                  <a:lnTo>
                    <a:pt x="532" y="637"/>
                  </a:lnTo>
                  <a:lnTo>
                    <a:pt x="520" y="643"/>
                  </a:lnTo>
                  <a:lnTo>
                    <a:pt x="520" y="643"/>
                  </a:lnTo>
                  <a:lnTo>
                    <a:pt x="510" y="644"/>
                  </a:lnTo>
                  <a:lnTo>
                    <a:pt x="501" y="644"/>
                  </a:lnTo>
                  <a:lnTo>
                    <a:pt x="496" y="641"/>
                  </a:lnTo>
                  <a:lnTo>
                    <a:pt x="492" y="636"/>
                  </a:lnTo>
                  <a:lnTo>
                    <a:pt x="489" y="629"/>
                  </a:lnTo>
                  <a:lnTo>
                    <a:pt x="486" y="622"/>
                  </a:lnTo>
                  <a:lnTo>
                    <a:pt x="480" y="613"/>
                  </a:lnTo>
                  <a:lnTo>
                    <a:pt x="472" y="606"/>
                  </a:lnTo>
                  <a:lnTo>
                    <a:pt x="460" y="599"/>
                  </a:lnTo>
                  <a:lnTo>
                    <a:pt x="442" y="594"/>
                  </a:lnTo>
                  <a:lnTo>
                    <a:pt x="442" y="594"/>
                  </a:lnTo>
                  <a:lnTo>
                    <a:pt x="425" y="594"/>
                  </a:lnTo>
                  <a:lnTo>
                    <a:pt x="413" y="603"/>
                  </a:lnTo>
                  <a:lnTo>
                    <a:pt x="406" y="617"/>
                  </a:lnTo>
                  <a:lnTo>
                    <a:pt x="403" y="636"/>
                  </a:lnTo>
                  <a:lnTo>
                    <a:pt x="401" y="656"/>
                  </a:lnTo>
                  <a:lnTo>
                    <a:pt x="397" y="679"/>
                  </a:lnTo>
                  <a:lnTo>
                    <a:pt x="396" y="700"/>
                  </a:lnTo>
                  <a:lnTo>
                    <a:pt x="390" y="719"/>
                  </a:lnTo>
                  <a:lnTo>
                    <a:pt x="380" y="732"/>
                  </a:lnTo>
                  <a:lnTo>
                    <a:pt x="366" y="741"/>
                  </a:lnTo>
                  <a:lnTo>
                    <a:pt x="366" y="741"/>
                  </a:lnTo>
                  <a:lnTo>
                    <a:pt x="352" y="743"/>
                  </a:lnTo>
                  <a:lnTo>
                    <a:pt x="346" y="741"/>
                  </a:lnTo>
                  <a:lnTo>
                    <a:pt x="340" y="736"/>
                  </a:lnTo>
                  <a:lnTo>
                    <a:pt x="339" y="729"/>
                  </a:lnTo>
                  <a:lnTo>
                    <a:pt x="340" y="719"/>
                  </a:lnTo>
                  <a:lnTo>
                    <a:pt x="340" y="708"/>
                  </a:lnTo>
                  <a:lnTo>
                    <a:pt x="342" y="698"/>
                  </a:lnTo>
                  <a:lnTo>
                    <a:pt x="340" y="688"/>
                  </a:lnTo>
                  <a:lnTo>
                    <a:pt x="337" y="677"/>
                  </a:lnTo>
                  <a:lnTo>
                    <a:pt x="330" y="669"/>
                  </a:lnTo>
                  <a:lnTo>
                    <a:pt x="330" y="669"/>
                  </a:lnTo>
                  <a:lnTo>
                    <a:pt x="321" y="665"/>
                  </a:lnTo>
                  <a:lnTo>
                    <a:pt x="314" y="667"/>
                  </a:lnTo>
                  <a:lnTo>
                    <a:pt x="309" y="672"/>
                  </a:lnTo>
                  <a:lnTo>
                    <a:pt x="308" y="681"/>
                  </a:lnTo>
                  <a:lnTo>
                    <a:pt x="304" y="691"/>
                  </a:lnTo>
                  <a:lnTo>
                    <a:pt x="301" y="703"/>
                  </a:lnTo>
                  <a:lnTo>
                    <a:pt x="297" y="713"/>
                  </a:lnTo>
                  <a:lnTo>
                    <a:pt x="292" y="724"/>
                  </a:lnTo>
                  <a:lnTo>
                    <a:pt x="285" y="731"/>
                  </a:lnTo>
                  <a:lnTo>
                    <a:pt x="276" y="734"/>
                  </a:lnTo>
                  <a:lnTo>
                    <a:pt x="276" y="734"/>
                  </a:lnTo>
                  <a:lnTo>
                    <a:pt x="266" y="736"/>
                  </a:lnTo>
                  <a:lnTo>
                    <a:pt x="257" y="734"/>
                  </a:lnTo>
                  <a:lnTo>
                    <a:pt x="250" y="731"/>
                  </a:lnTo>
                  <a:lnTo>
                    <a:pt x="245" y="726"/>
                  </a:lnTo>
                  <a:lnTo>
                    <a:pt x="240" y="722"/>
                  </a:lnTo>
                  <a:lnTo>
                    <a:pt x="235" y="719"/>
                  </a:lnTo>
                  <a:lnTo>
                    <a:pt x="230" y="715"/>
                  </a:lnTo>
                  <a:lnTo>
                    <a:pt x="223" y="713"/>
                  </a:lnTo>
                  <a:lnTo>
                    <a:pt x="216" y="715"/>
                  </a:lnTo>
                  <a:lnTo>
                    <a:pt x="206" y="719"/>
                  </a:lnTo>
                  <a:lnTo>
                    <a:pt x="206" y="719"/>
                  </a:lnTo>
                  <a:lnTo>
                    <a:pt x="199" y="724"/>
                  </a:lnTo>
                  <a:lnTo>
                    <a:pt x="197" y="731"/>
                  </a:lnTo>
                  <a:lnTo>
                    <a:pt x="199" y="739"/>
                  </a:lnTo>
                  <a:lnTo>
                    <a:pt x="202" y="748"/>
                  </a:lnTo>
                  <a:lnTo>
                    <a:pt x="207" y="758"/>
                  </a:lnTo>
                  <a:lnTo>
                    <a:pt x="209" y="769"/>
                  </a:lnTo>
                  <a:lnTo>
                    <a:pt x="209" y="777"/>
                  </a:lnTo>
                  <a:lnTo>
                    <a:pt x="204" y="786"/>
                  </a:lnTo>
                  <a:lnTo>
                    <a:pt x="193" y="795"/>
                  </a:lnTo>
                  <a:lnTo>
                    <a:pt x="176" y="800"/>
                  </a:lnTo>
                  <a:lnTo>
                    <a:pt x="176" y="800"/>
                  </a:lnTo>
                  <a:lnTo>
                    <a:pt x="157" y="803"/>
                  </a:lnTo>
                  <a:lnTo>
                    <a:pt x="145" y="803"/>
                  </a:lnTo>
                  <a:lnTo>
                    <a:pt x="136" y="800"/>
                  </a:lnTo>
                  <a:lnTo>
                    <a:pt x="133" y="793"/>
                  </a:lnTo>
                  <a:lnTo>
                    <a:pt x="131" y="786"/>
                  </a:lnTo>
                  <a:lnTo>
                    <a:pt x="131" y="777"/>
                  </a:lnTo>
                  <a:lnTo>
                    <a:pt x="131" y="769"/>
                  </a:lnTo>
                  <a:lnTo>
                    <a:pt x="128" y="760"/>
                  </a:lnTo>
                  <a:lnTo>
                    <a:pt x="123" y="753"/>
                  </a:lnTo>
                  <a:lnTo>
                    <a:pt x="114" y="748"/>
                  </a:lnTo>
                  <a:lnTo>
                    <a:pt x="114" y="748"/>
                  </a:lnTo>
                  <a:lnTo>
                    <a:pt x="102" y="748"/>
                  </a:lnTo>
                  <a:lnTo>
                    <a:pt x="95" y="751"/>
                  </a:lnTo>
                  <a:lnTo>
                    <a:pt x="88" y="758"/>
                  </a:lnTo>
                  <a:lnTo>
                    <a:pt x="83" y="769"/>
                  </a:lnTo>
                  <a:lnTo>
                    <a:pt x="79" y="781"/>
                  </a:lnTo>
                  <a:lnTo>
                    <a:pt x="76" y="795"/>
                  </a:lnTo>
                  <a:lnTo>
                    <a:pt x="74" y="809"/>
                  </a:lnTo>
                  <a:lnTo>
                    <a:pt x="71" y="822"/>
                  </a:lnTo>
                  <a:lnTo>
                    <a:pt x="66" y="836"/>
                  </a:lnTo>
                  <a:lnTo>
                    <a:pt x="60" y="848"/>
                  </a:lnTo>
                  <a:lnTo>
                    <a:pt x="60" y="848"/>
                  </a:lnTo>
                  <a:lnTo>
                    <a:pt x="53" y="859"/>
                  </a:lnTo>
                  <a:lnTo>
                    <a:pt x="45" y="867"/>
                  </a:lnTo>
                  <a:lnTo>
                    <a:pt x="38" y="876"/>
                  </a:lnTo>
                  <a:lnTo>
                    <a:pt x="29" y="881"/>
                  </a:lnTo>
                  <a:lnTo>
                    <a:pt x="22" y="886"/>
                  </a:lnTo>
                  <a:lnTo>
                    <a:pt x="15" y="890"/>
                  </a:lnTo>
                  <a:lnTo>
                    <a:pt x="10" y="891"/>
                  </a:lnTo>
                  <a:lnTo>
                    <a:pt x="5" y="893"/>
                  </a:lnTo>
                  <a:lnTo>
                    <a:pt x="2" y="895"/>
                  </a:lnTo>
                  <a:lnTo>
                    <a:pt x="2" y="895"/>
                  </a:lnTo>
                  <a:lnTo>
                    <a:pt x="2" y="893"/>
                  </a:lnTo>
                  <a:lnTo>
                    <a:pt x="2" y="893"/>
                  </a:lnTo>
                  <a:close/>
                </a:path>
              </a:pathLst>
            </a:custGeom>
            <a:solidFill>
              <a:srgbClr val="FF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8" name="Freeform 378">
              <a:extLst>
                <a:ext uri="{FF2B5EF4-FFF2-40B4-BE49-F238E27FC236}">
                  <a16:creationId xmlns:a16="http://schemas.microsoft.com/office/drawing/2014/main" id="{39985D05-86FD-679C-DD84-816B1BAAD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44"/>
              <a:ext cx="709" cy="448"/>
            </a:xfrm>
            <a:custGeom>
              <a:avLst/>
              <a:gdLst>
                <a:gd name="T0" fmla="*/ 1419 w 1419"/>
                <a:gd name="T1" fmla="*/ 114 h 895"/>
                <a:gd name="T2" fmla="*/ 1395 w 1419"/>
                <a:gd name="T3" fmla="*/ 145 h 895"/>
                <a:gd name="T4" fmla="*/ 1357 w 1419"/>
                <a:gd name="T5" fmla="*/ 167 h 895"/>
                <a:gd name="T6" fmla="*/ 1291 w 1419"/>
                <a:gd name="T7" fmla="*/ 173 h 895"/>
                <a:gd name="T8" fmla="*/ 1284 w 1419"/>
                <a:gd name="T9" fmla="*/ 185 h 895"/>
                <a:gd name="T10" fmla="*/ 1263 w 1419"/>
                <a:gd name="T11" fmla="*/ 209 h 895"/>
                <a:gd name="T12" fmla="*/ 1198 w 1419"/>
                <a:gd name="T13" fmla="*/ 235 h 895"/>
                <a:gd name="T14" fmla="*/ 1139 w 1419"/>
                <a:gd name="T15" fmla="*/ 243 h 895"/>
                <a:gd name="T16" fmla="*/ 1116 w 1419"/>
                <a:gd name="T17" fmla="*/ 264 h 895"/>
                <a:gd name="T18" fmla="*/ 1104 w 1419"/>
                <a:gd name="T19" fmla="*/ 297 h 895"/>
                <a:gd name="T20" fmla="*/ 1077 w 1419"/>
                <a:gd name="T21" fmla="*/ 314 h 895"/>
                <a:gd name="T22" fmla="*/ 1030 w 1419"/>
                <a:gd name="T23" fmla="*/ 280 h 895"/>
                <a:gd name="T24" fmla="*/ 990 w 1419"/>
                <a:gd name="T25" fmla="*/ 256 h 895"/>
                <a:gd name="T26" fmla="*/ 959 w 1419"/>
                <a:gd name="T27" fmla="*/ 269 h 895"/>
                <a:gd name="T28" fmla="*/ 964 w 1419"/>
                <a:gd name="T29" fmla="*/ 302 h 895"/>
                <a:gd name="T30" fmla="*/ 1051 w 1419"/>
                <a:gd name="T31" fmla="*/ 359 h 895"/>
                <a:gd name="T32" fmla="*/ 1051 w 1419"/>
                <a:gd name="T33" fmla="*/ 382 h 895"/>
                <a:gd name="T34" fmla="*/ 1037 w 1419"/>
                <a:gd name="T35" fmla="*/ 389 h 895"/>
                <a:gd name="T36" fmla="*/ 1028 w 1419"/>
                <a:gd name="T37" fmla="*/ 396 h 895"/>
                <a:gd name="T38" fmla="*/ 1030 w 1419"/>
                <a:gd name="T39" fmla="*/ 416 h 895"/>
                <a:gd name="T40" fmla="*/ 1030 w 1419"/>
                <a:gd name="T41" fmla="*/ 444 h 895"/>
                <a:gd name="T42" fmla="*/ 1014 w 1419"/>
                <a:gd name="T43" fmla="*/ 454 h 895"/>
                <a:gd name="T44" fmla="*/ 997 w 1419"/>
                <a:gd name="T45" fmla="*/ 461 h 895"/>
                <a:gd name="T46" fmla="*/ 987 w 1419"/>
                <a:gd name="T47" fmla="*/ 480 h 895"/>
                <a:gd name="T48" fmla="*/ 963 w 1419"/>
                <a:gd name="T49" fmla="*/ 482 h 895"/>
                <a:gd name="T50" fmla="*/ 928 w 1419"/>
                <a:gd name="T51" fmla="*/ 440 h 895"/>
                <a:gd name="T52" fmla="*/ 907 w 1419"/>
                <a:gd name="T53" fmla="*/ 363 h 895"/>
                <a:gd name="T54" fmla="*/ 873 w 1419"/>
                <a:gd name="T55" fmla="*/ 354 h 895"/>
                <a:gd name="T56" fmla="*/ 842 w 1419"/>
                <a:gd name="T57" fmla="*/ 425 h 895"/>
                <a:gd name="T58" fmla="*/ 802 w 1419"/>
                <a:gd name="T59" fmla="*/ 458 h 895"/>
                <a:gd name="T60" fmla="*/ 767 w 1419"/>
                <a:gd name="T61" fmla="*/ 461 h 895"/>
                <a:gd name="T62" fmla="*/ 734 w 1419"/>
                <a:gd name="T63" fmla="*/ 463 h 895"/>
                <a:gd name="T64" fmla="*/ 731 w 1419"/>
                <a:gd name="T65" fmla="*/ 463 h 895"/>
                <a:gd name="T66" fmla="*/ 726 w 1419"/>
                <a:gd name="T67" fmla="*/ 463 h 895"/>
                <a:gd name="T68" fmla="*/ 665 w 1419"/>
                <a:gd name="T69" fmla="*/ 482 h 895"/>
                <a:gd name="T70" fmla="*/ 657 w 1419"/>
                <a:gd name="T71" fmla="*/ 511 h 895"/>
                <a:gd name="T72" fmla="*/ 636 w 1419"/>
                <a:gd name="T73" fmla="*/ 534 h 895"/>
                <a:gd name="T74" fmla="*/ 598 w 1419"/>
                <a:gd name="T75" fmla="*/ 544 h 895"/>
                <a:gd name="T76" fmla="*/ 560 w 1419"/>
                <a:gd name="T77" fmla="*/ 556 h 895"/>
                <a:gd name="T78" fmla="*/ 544 w 1419"/>
                <a:gd name="T79" fmla="*/ 618 h 895"/>
                <a:gd name="T80" fmla="*/ 510 w 1419"/>
                <a:gd name="T81" fmla="*/ 644 h 895"/>
                <a:gd name="T82" fmla="*/ 486 w 1419"/>
                <a:gd name="T83" fmla="*/ 622 h 895"/>
                <a:gd name="T84" fmla="*/ 442 w 1419"/>
                <a:gd name="T85" fmla="*/ 594 h 895"/>
                <a:gd name="T86" fmla="*/ 401 w 1419"/>
                <a:gd name="T87" fmla="*/ 656 h 895"/>
                <a:gd name="T88" fmla="*/ 366 w 1419"/>
                <a:gd name="T89" fmla="*/ 741 h 895"/>
                <a:gd name="T90" fmla="*/ 339 w 1419"/>
                <a:gd name="T91" fmla="*/ 729 h 895"/>
                <a:gd name="T92" fmla="*/ 337 w 1419"/>
                <a:gd name="T93" fmla="*/ 677 h 895"/>
                <a:gd name="T94" fmla="*/ 309 w 1419"/>
                <a:gd name="T95" fmla="*/ 672 h 895"/>
                <a:gd name="T96" fmla="*/ 292 w 1419"/>
                <a:gd name="T97" fmla="*/ 724 h 895"/>
                <a:gd name="T98" fmla="*/ 257 w 1419"/>
                <a:gd name="T99" fmla="*/ 734 h 895"/>
                <a:gd name="T100" fmla="*/ 230 w 1419"/>
                <a:gd name="T101" fmla="*/ 715 h 895"/>
                <a:gd name="T102" fmla="*/ 199 w 1419"/>
                <a:gd name="T103" fmla="*/ 724 h 895"/>
                <a:gd name="T104" fmla="*/ 209 w 1419"/>
                <a:gd name="T105" fmla="*/ 769 h 895"/>
                <a:gd name="T106" fmla="*/ 176 w 1419"/>
                <a:gd name="T107" fmla="*/ 800 h 895"/>
                <a:gd name="T108" fmla="*/ 131 w 1419"/>
                <a:gd name="T109" fmla="*/ 786 h 895"/>
                <a:gd name="T110" fmla="*/ 114 w 1419"/>
                <a:gd name="T111" fmla="*/ 748 h 895"/>
                <a:gd name="T112" fmla="*/ 83 w 1419"/>
                <a:gd name="T113" fmla="*/ 769 h 895"/>
                <a:gd name="T114" fmla="*/ 66 w 1419"/>
                <a:gd name="T115" fmla="*/ 836 h 895"/>
                <a:gd name="T116" fmla="*/ 38 w 1419"/>
                <a:gd name="T117" fmla="*/ 876 h 895"/>
                <a:gd name="T118" fmla="*/ 5 w 1419"/>
                <a:gd name="T119" fmla="*/ 893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19" h="895">
                  <a:moveTo>
                    <a:pt x="2" y="893"/>
                  </a:moveTo>
                  <a:lnTo>
                    <a:pt x="0" y="674"/>
                  </a:lnTo>
                  <a:lnTo>
                    <a:pt x="1419" y="0"/>
                  </a:lnTo>
                  <a:lnTo>
                    <a:pt x="1419" y="109"/>
                  </a:lnTo>
                  <a:lnTo>
                    <a:pt x="1419" y="114"/>
                  </a:lnTo>
                  <a:lnTo>
                    <a:pt x="1419" y="114"/>
                  </a:lnTo>
                  <a:lnTo>
                    <a:pt x="1410" y="123"/>
                  </a:lnTo>
                  <a:lnTo>
                    <a:pt x="1403" y="129"/>
                  </a:lnTo>
                  <a:lnTo>
                    <a:pt x="1400" y="138"/>
                  </a:lnTo>
                  <a:lnTo>
                    <a:pt x="1395" y="145"/>
                  </a:lnTo>
                  <a:lnTo>
                    <a:pt x="1391" y="150"/>
                  </a:lnTo>
                  <a:lnTo>
                    <a:pt x="1386" y="157"/>
                  </a:lnTo>
                  <a:lnTo>
                    <a:pt x="1379" y="161"/>
                  </a:lnTo>
                  <a:lnTo>
                    <a:pt x="1371" y="164"/>
                  </a:lnTo>
                  <a:lnTo>
                    <a:pt x="1357" y="167"/>
                  </a:lnTo>
                  <a:lnTo>
                    <a:pt x="1341" y="167"/>
                  </a:lnTo>
                  <a:lnTo>
                    <a:pt x="1341" y="167"/>
                  </a:lnTo>
                  <a:lnTo>
                    <a:pt x="1319" y="169"/>
                  </a:lnTo>
                  <a:lnTo>
                    <a:pt x="1303" y="169"/>
                  </a:lnTo>
                  <a:lnTo>
                    <a:pt x="1291" y="173"/>
                  </a:lnTo>
                  <a:lnTo>
                    <a:pt x="1286" y="174"/>
                  </a:lnTo>
                  <a:lnTo>
                    <a:pt x="1282" y="178"/>
                  </a:lnTo>
                  <a:lnTo>
                    <a:pt x="1281" y="181"/>
                  </a:lnTo>
                  <a:lnTo>
                    <a:pt x="1282" y="183"/>
                  </a:lnTo>
                  <a:lnTo>
                    <a:pt x="1284" y="185"/>
                  </a:lnTo>
                  <a:lnTo>
                    <a:pt x="1286" y="186"/>
                  </a:lnTo>
                  <a:lnTo>
                    <a:pt x="1288" y="186"/>
                  </a:lnTo>
                  <a:lnTo>
                    <a:pt x="1288" y="186"/>
                  </a:lnTo>
                  <a:lnTo>
                    <a:pt x="1276" y="199"/>
                  </a:lnTo>
                  <a:lnTo>
                    <a:pt x="1263" y="209"/>
                  </a:lnTo>
                  <a:lnTo>
                    <a:pt x="1251" y="218"/>
                  </a:lnTo>
                  <a:lnTo>
                    <a:pt x="1237" y="223"/>
                  </a:lnTo>
                  <a:lnTo>
                    <a:pt x="1225" y="228"/>
                  </a:lnTo>
                  <a:lnTo>
                    <a:pt x="1212" y="231"/>
                  </a:lnTo>
                  <a:lnTo>
                    <a:pt x="1198" y="235"/>
                  </a:lnTo>
                  <a:lnTo>
                    <a:pt x="1182" y="237"/>
                  </a:lnTo>
                  <a:lnTo>
                    <a:pt x="1168" y="238"/>
                  </a:lnTo>
                  <a:lnTo>
                    <a:pt x="1153" y="240"/>
                  </a:lnTo>
                  <a:lnTo>
                    <a:pt x="1153" y="240"/>
                  </a:lnTo>
                  <a:lnTo>
                    <a:pt x="1139" y="243"/>
                  </a:lnTo>
                  <a:lnTo>
                    <a:pt x="1129" y="247"/>
                  </a:lnTo>
                  <a:lnTo>
                    <a:pt x="1123" y="250"/>
                  </a:lnTo>
                  <a:lnTo>
                    <a:pt x="1120" y="254"/>
                  </a:lnTo>
                  <a:lnTo>
                    <a:pt x="1116" y="259"/>
                  </a:lnTo>
                  <a:lnTo>
                    <a:pt x="1116" y="264"/>
                  </a:lnTo>
                  <a:lnTo>
                    <a:pt x="1115" y="271"/>
                  </a:lnTo>
                  <a:lnTo>
                    <a:pt x="1113" y="278"/>
                  </a:lnTo>
                  <a:lnTo>
                    <a:pt x="1110" y="287"/>
                  </a:lnTo>
                  <a:lnTo>
                    <a:pt x="1104" y="297"/>
                  </a:lnTo>
                  <a:lnTo>
                    <a:pt x="1104" y="297"/>
                  </a:lnTo>
                  <a:lnTo>
                    <a:pt x="1097" y="306"/>
                  </a:lnTo>
                  <a:lnTo>
                    <a:pt x="1092" y="311"/>
                  </a:lnTo>
                  <a:lnTo>
                    <a:pt x="1087" y="314"/>
                  </a:lnTo>
                  <a:lnTo>
                    <a:pt x="1082" y="316"/>
                  </a:lnTo>
                  <a:lnTo>
                    <a:pt x="1077" y="314"/>
                  </a:lnTo>
                  <a:lnTo>
                    <a:pt x="1070" y="313"/>
                  </a:lnTo>
                  <a:lnTo>
                    <a:pt x="1063" y="306"/>
                  </a:lnTo>
                  <a:lnTo>
                    <a:pt x="1054" y="299"/>
                  </a:lnTo>
                  <a:lnTo>
                    <a:pt x="1042" y="290"/>
                  </a:lnTo>
                  <a:lnTo>
                    <a:pt x="1030" y="280"/>
                  </a:lnTo>
                  <a:lnTo>
                    <a:pt x="1030" y="280"/>
                  </a:lnTo>
                  <a:lnTo>
                    <a:pt x="1016" y="269"/>
                  </a:lnTo>
                  <a:lnTo>
                    <a:pt x="1006" y="262"/>
                  </a:lnTo>
                  <a:lnTo>
                    <a:pt x="997" y="259"/>
                  </a:lnTo>
                  <a:lnTo>
                    <a:pt x="990" y="256"/>
                  </a:lnTo>
                  <a:lnTo>
                    <a:pt x="983" y="256"/>
                  </a:lnTo>
                  <a:lnTo>
                    <a:pt x="978" y="257"/>
                  </a:lnTo>
                  <a:lnTo>
                    <a:pt x="971" y="261"/>
                  </a:lnTo>
                  <a:lnTo>
                    <a:pt x="966" y="264"/>
                  </a:lnTo>
                  <a:lnTo>
                    <a:pt x="959" y="269"/>
                  </a:lnTo>
                  <a:lnTo>
                    <a:pt x="951" y="276"/>
                  </a:lnTo>
                  <a:lnTo>
                    <a:pt x="951" y="276"/>
                  </a:lnTo>
                  <a:lnTo>
                    <a:pt x="947" y="283"/>
                  </a:lnTo>
                  <a:lnTo>
                    <a:pt x="952" y="294"/>
                  </a:lnTo>
                  <a:lnTo>
                    <a:pt x="964" y="302"/>
                  </a:lnTo>
                  <a:lnTo>
                    <a:pt x="982" y="314"/>
                  </a:lnTo>
                  <a:lnTo>
                    <a:pt x="1001" y="325"/>
                  </a:lnTo>
                  <a:lnTo>
                    <a:pt x="1020" y="337"/>
                  </a:lnTo>
                  <a:lnTo>
                    <a:pt x="1037" y="349"/>
                  </a:lnTo>
                  <a:lnTo>
                    <a:pt x="1051" y="359"/>
                  </a:lnTo>
                  <a:lnTo>
                    <a:pt x="1058" y="368"/>
                  </a:lnTo>
                  <a:lnTo>
                    <a:pt x="1056" y="377"/>
                  </a:lnTo>
                  <a:lnTo>
                    <a:pt x="1056" y="377"/>
                  </a:lnTo>
                  <a:lnTo>
                    <a:pt x="1054" y="380"/>
                  </a:lnTo>
                  <a:lnTo>
                    <a:pt x="1051" y="382"/>
                  </a:lnTo>
                  <a:lnTo>
                    <a:pt x="1049" y="383"/>
                  </a:lnTo>
                  <a:lnTo>
                    <a:pt x="1046" y="385"/>
                  </a:lnTo>
                  <a:lnTo>
                    <a:pt x="1044" y="385"/>
                  </a:lnTo>
                  <a:lnTo>
                    <a:pt x="1040" y="387"/>
                  </a:lnTo>
                  <a:lnTo>
                    <a:pt x="1037" y="389"/>
                  </a:lnTo>
                  <a:lnTo>
                    <a:pt x="1035" y="390"/>
                  </a:lnTo>
                  <a:lnTo>
                    <a:pt x="1034" y="392"/>
                  </a:lnTo>
                  <a:lnTo>
                    <a:pt x="1032" y="392"/>
                  </a:lnTo>
                  <a:lnTo>
                    <a:pt x="1032" y="392"/>
                  </a:lnTo>
                  <a:lnTo>
                    <a:pt x="1028" y="396"/>
                  </a:lnTo>
                  <a:lnTo>
                    <a:pt x="1027" y="399"/>
                  </a:lnTo>
                  <a:lnTo>
                    <a:pt x="1027" y="402"/>
                  </a:lnTo>
                  <a:lnTo>
                    <a:pt x="1028" y="408"/>
                  </a:lnTo>
                  <a:lnTo>
                    <a:pt x="1028" y="411"/>
                  </a:lnTo>
                  <a:lnTo>
                    <a:pt x="1030" y="416"/>
                  </a:lnTo>
                  <a:lnTo>
                    <a:pt x="1032" y="423"/>
                  </a:lnTo>
                  <a:lnTo>
                    <a:pt x="1032" y="430"/>
                  </a:lnTo>
                  <a:lnTo>
                    <a:pt x="1032" y="437"/>
                  </a:lnTo>
                  <a:lnTo>
                    <a:pt x="1030" y="444"/>
                  </a:lnTo>
                  <a:lnTo>
                    <a:pt x="1030" y="444"/>
                  </a:lnTo>
                  <a:lnTo>
                    <a:pt x="1028" y="447"/>
                  </a:lnTo>
                  <a:lnTo>
                    <a:pt x="1025" y="451"/>
                  </a:lnTo>
                  <a:lnTo>
                    <a:pt x="1023" y="453"/>
                  </a:lnTo>
                  <a:lnTo>
                    <a:pt x="1018" y="453"/>
                  </a:lnTo>
                  <a:lnTo>
                    <a:pt x="1014" y="454"/>
                  </a:lnTo>
                  <a:lnTo>
                    <a:pt x="1011" y="454"/>
                  </a:lnTo>
                  <a:lnTo>
                    <a:pt x="1006" y="456"/>
                  </a:lnTo>
                  <a:lnTo>
                    <a:pt x="1002" y="458"/>
                  </a:lnTo>
                  <a:lnTo>
                    <a:pt x="1001" y="458"/>
                  </a:lnTo>
                  <a:lnTo>
                    <a:pt x="997" y="461"/>
                  </a:lnTo>
                  <a:lnTo>
                    <a:pt x="997" y="461"/>
                  </a:lnTo>
                  <a:lnTo>
                    <a:pt x="994" y="466"/>
                  </a:lnTo>
                  <a:lnTo>
                    <a:pt x="992" y="472"/>
                  </a:lnTo>
                  <a:lnTo>
                    <a:pt x="989" y="475"/>
                  </a:lnTo>
                  <a:lnTo>
                    <a:pt x="987" y="480"/>
                  </a:lnTo>
                  <a:lnTo>
                    <a:pt x="983" y="482"/>
                  </a:lnTo>
                  <a:lnTo>
                    <a:pt x="980" y="485"/>
                  </a:lnTo>
                  <a:lnTo>
                    <a:pt x="975" y="485"/>
                  </a:lnTo>
                  <a:lnTo>
                    <a:pt x="970" y="485"/>
                  </a:lnTo>
                  <a:lnTo>
                    <a:pt x="963" y="482"/>
                  </a:lnTo>
                  <a:lnTo>
                    <a:pt x="954" y="478"/>
                  </a:lnTo>
                  <a:lnTo>
                    <a:pt x="954" y="478"/>
                  </a:lnTo>
                  <a:lnTo>
                    <a:pt x="944" y="468"/>
                  </a:lnTo>
                  <a:lnTo>
                    <a:pt x="935" y="456"/>
                  </a:lnTo>
                  <a:lnTo>
                    <a:pt x="928" y="440"/>
                  </a:lnTo>
                  <a:lnTo>
                    <a:pt x="923" y="425"/>
                  </a:lnTo>
                  <a:lnTo>
                    <a:pt x="919" y="408"/>
                  </a:lnTo>
                  <a:lnTo>
                    <a:pt x="916" y="390"/>
                  </a:lnTo>
                  <a:lnTo>
                    <a:pt x="913" y="377"/>
                  </a:lnTo>
                  <a:lnTo>
                    <a:pt x="907" y="363"/>
                  </a:lnTo>
                  <a:lnTo>
                    <a:pt x="900" y="352"/>
                  </a:lnTo>
                  <a:lnTo>
                    <a:pt x="892" y="347"/>
                  </a:lnTo>
                  <a:lnTo>
                    <a:pt x="892" y="347"/>
                  </a:lnTo>
                  <a:lnTo>
                    <a:pt x="881" y="347"/>
                  </a:lnTo>
                  <a:lnTo>
                    <a:pt x="873" y="354"/>
                  </a:lnTo>
                  <a:lnTo>
                    <a:pt x="866" y="364"/>
                  </a:lnTo>
                  <a:lnTo>
                    <a:pt x="861" y="378"/>
                  </a:lnTo>
                  <a:lnTo>
                    <a:pt x="855" y="394"/>
                  </a:lnTo>
                  <a:lnTo>
                    <a:pt x="849" y="409"/>
                  </a:lnTo>
                  <a:lnTo>
                    <a:pt x="842" y="425"/>
                  </a:lnTo>
                  <a:lnTo>
                    <a:pt x="835" y="439"/>
                  </a:lnTo>
                  <a:lnTo>
                    <a:pt x="824" y="449"/>
                  </a:lnTo>
                  <a:lnTo>
                    <a:pt x="812" y="456"/>
                  </a:lnTo>
                  <a:lnTo>
                    <a:pt x="812" y="456"/>
                  </a:lnTo>
                  <a:lnTo>
                    <a:pt x="802" y="458"/>
                  </a:lnTo>
                  <a:lnTo>
                    <a:pt x="792" y="459"/>
                  </a:lnTo>
                  <a:lnTo>
                    <a:pt x="785" y="461"/>
                  </a:lnTo>
                  <a:lnTo>
                    <a:pt x="778" y="461"/>
                  </a:lnTo>
                  <a:lnTo>
                    <a:pt x="772" y="461"/>
                  </a:lnTo>
                  <a:lnTo>
                    <a:pt x="767" y="461"/>
                  </a:lnTo>
                  <a:lnTo>
                    <a:pt x="760" y="461"/>
                  </a:lnTo>
                  <a:lnTo>
                    <a:pt x="753" y="461"/>
                  </a:lnTo>
                  <a:lnTo>
                    <a:pt x="745" y="461"/>
                  </a:lnTo>
                  <a:lnTo>
                    <a:pt x="734" y="463"/>
                  </a:lnTo>
                  <a:lnTo>
                    <a:pt x="734" y="463"/>
                  </a:lnTo>
                  <a:lnTo>
                    <a:pt x="733" y="463"/>
                  </a:lnTo>
                  <a:lnTo>
                    <a:pt x="733" y="463"/>
                  </a:lnTo>
                  <a:lnTo>
                    <a:pt x="733" y="463"/>
                  </a:lnTo>
                  <a:lnTo>
                    <a:pt x="731" y="463"/>
                  </a:lnTo>
                  <a:lnTo>
                    <a:pt x="731" y="463"/>
                  </a:lnTo>
                  <a:lnTo>
                    <a:pt x="729" y="463"/>
                  </a:lnTo>
                  <a:lnTo>
                    <a:pt x="729" y="463"/>
                  </a:lnTo>
                  <a:lnTo>
                    <a:pt x="728" y="463"/>
                  </a:lnTo>
                  <a:lnTo>
                    <a:pt x="728" y="463"/>
                  </a:lnTo>
                  <a:lnTo>
                    <a:pt x="726" y="463"/>
                  </a:lnTo>
                  <a:lnTo>
                    <a:pt x="726" y="463"/>
                  </a:lnTo>
                  <a:lnTo>
                    <a:pt x="702" y="468"/>
                  </a:lnTo>
                  <a:lnTo>
                    <a:pt x="684" y="472"/>
                  </a:lnTo>
                  <a:lnTo>
                    <a:pt x="672" y="477"/>
                  </a:lnTo>
                  <a:lnTo>
                    <a:pt x="665" y="482"/>
                  </a:lnTo>
                  <a:lnTo>
                    <a:pt x="662" y="487"/>
                  </a:lnTo>
                  <a:lnTo>
                    <a:pt x="660" y="492"/>
                  </a:lnTo>
                  <a:lnTo>
                    <a:pt x="660" y="497"/>
                  </a:lnTo>
                  <a:lnTo>
                    <a:pt x="660" y="504"/>
                  </a:lnTo>
                  <a:lnTo>
                    <a:pt x="657" y="511"/>
                  </a:lnTo>
                  <a:lnTo>
                    <a:pt x="653" y="518"/>
                  </a:lnTo>
                  <a:lnTo>
                    <a:pt x="653" y="518"/>
                  </a:lnTo>
                  <a:lnTo>
                    <a:pt x="646" y="525"/>
                  </a:lnTo>
                  <a:lnTo>
                    <a:pt x="641" y="530"/>
                  </a:lnTo>
                  <a:lnTo>
                    <a:pt x="636" y="534"/>
                  </a:lnTo>
                  <a:lnTo>
                    <a:pt x="629" y="537"/>
                  </a:lnTo>
                  <a:lnTo>
                    <a:pt x="622" y="539"/>
                  </a:lnTo>
                  <a:lnTo>
                    <a:pt x="615" y="541"/>
                  </a:lnTo>
                  <a:lnTo>
                    <a:pt x="608" y="542"/>
                  </a:lnTo>
                  <a:lnTo>
                    <a:pt x="598" y="544"/>
                  </a:lnTo>
                  <a:lnTo>
                    <a:pt x="588" y="544"/>
                  </a:lnTo>
                  <a:lnTo>
                    <a:pt x="577" y="546"/>
                  </a:lnTo>
                  <a:lnTo>
                    <a:pt x="577" y="546"/>
                  </a:lnTo>
                  <a:lnTo>
                    <a:pt x="567" y="549"/>
                  </a:lnTo>
                  <a:lnTo>
                    <a:pt x="560" y="556"/>
                  </a:lnTo>
                  <a:lnTo>
                    <a:pt x="555" y="567"/>
                  </a:lnTo>
                  <a:lnTo>
                    <a:pt x="551" y="579"/>
                  </a:lnTo>
                  <a:lnTo>
                    <a:pt x="550" y="591"/>
                  </a:lnTo>
                  <a:lnTo>
                    <a:pt x="548" y="605"/>
                  </a:lnTo>
                  <a:lnTo>
                    <a:pt x="544" y="618"/>
                  </a:lnTo>
                  <a:lnTo>
                    <a:pt x="539" y="629"/>
                  </a:lnTo>
                  <a:lnTo>
                    <a:pt x="532" y="637"/>
                  </a:lnTo>
                  <a:lnTo>
                    <a:pt x="520" y="643"/>
                  </a:lnTo>
                  <a:lnTo>
                    <a:pt x="520" y="643"/>
                  </a:lnTo>
                  <a:lnTo>
                    <a:pt x="510" y="644"/>
                  </a:lnTo>
                  <a:lnTo>
                    <a:pt x="501" y="644"/>
                  </a:lnTo>
                  <a:lnTo>
                    <a:pt x="496" y="641"/>
                  </a:lnTo>
                  <a:lnTo>
                    <a:pt x="492" y="636"/>
                  </a:lnTo>
                  <a:lnTo>
                    <a:pt x="489" y="629"/>
                  </a:lnTo>
                  <a:lnTo>
                    <a:pt x="486" y="622"/>
                  </a:lnTo>
                  <a:lnTo>
                    <a:pt x="480" y="613"/>
                  </a:lnTo>
                  <a:lnTo>
                    <a:pt x="472" y="606"/>
                  </a:lnTo>
                  <a:lnTo>
                    <a:pt x="460" y="599"/>
                  </a:lnTo>
                  <a:lnTo>
                    <a:pt x="442" y="594"/>
                  </a:lnTo>
                  <a:lnTo>
                    <a:pt x="442" y="594"/>
                  </a:lnTo>
                  <a:lnTo>
                    <a:pt x="425" y="594"/>
                  </a:lnTo>
                  <a:lnTo>
                    <a:pt x="413" y="603"/>
                  </a:lnTo>
                  <a:lnTo>
                    <a:pt x="406" y="617"/>
                  </a:lnTo>
                  <a:lnTo>
                    <a:pt x="403" y="636"/>
                  </a:lnTo>
                  <a:lnTo>
                    <a:pt x="401" y="656"/>
                  </a:lnTo>
                  <a:lnTo>
                    <a:pt x="397" y="679"/>
                  </a:lnTo>
                  <a:lnTo>
                    <a:pt x="396" y="700"/>
                  </a:lnTo>
                  <a:lnTo>
                    <a:pt x="390" y="719"/>
                  </a:lnTo>
                  <a:lnTo>
                    <a:pt x="380" y="732"/>
                  </a:lnTo>
                  <a:lnTo>
                    <a:pt x="366" y="741"/>
                  </a:lnTo>
                  <a:lnTo>
                    <a:pt x="366" y="741"/>
                  </a:lnTo>
                  <a:lnTo>
                    <a:pt x="352" y="743"/>
                  </a:lnTo>
                  <a:lnTo>
                    <a:pt x="346" y="741"/>
                  </a:lnTo>
                  <a:lnTo>
                    <a:pt x="340" y="736"/>
                  </a:lnTo>
                  <a:lnTo>
                    <a:pt x="339" y="729"/>
                  </a:lnTo>
                  <a:lnTo>
                    <a:pt x="340" y="719"/>
                  </a:lnTo>
                  <a:lnTo>
                    <a:pt x="340" y="708"/>
                  </a:lnTo>
                  <a:lnTo>
                    <a:pt x="342" y="698"/>
                  </a:lnTo>
                  <a:lnTo>
                    <a:pt x="340" y="688"/>
                  </a:lnTo>
                  <a:lnTo>
                    <a:pt x="337" y="677"/>
                  </a:lnTo>
                  <a:lnTo>
                    <a:pt x="330" y="669"/>
                  </a:lnTo>
                  <a:lnTo>
                    <a:pt x="330" y="669"/>
                  </a:lnTo>
                  <a:lnTo>
                    <a:pt x="321" y="665"/>
                  </a:lnTo>
                  <a:lnTo>
                    <a:pt x="314" y="667"/>
                  </a:lnTo>
                  <a:lnTo>
                    <a:pt x="309" y="672"/>
                  </a:lnTo>
                  <a:lnTo>
                    <a:pt x="308" y="681"/>
                  </a:lnTo>
                  <a:lnTo>
                    <a:pt x="304" y="691"/>
                  </a:lnTo>
                  <a:lnTo>
                    <a:pt x="301" y="703"/>
                  </a:lnTo>
                  <a:lnTo>
                    <a:pt x="297" y="713"/>
                  </a:lnTo>
                  <a:lnTo>
                    <a:pt x="292" y="724"/>
                  </a:lnTo>
                  <a:lnTo>
                    <a:pt x="285" y="731"/>
                  </a:lnTo>
                  <a:lnTo>
                    <a:pt x="276" y="734"/>
                  </a:lnTo>
                  <a:lnTo>
                    <a:pt x="276" y="734"/>
                  </a:lnTo>
                  <a:lnTo>
                    <a:pt x="266" y="736"/>
                  </a:lnTo>
                  <a:lnTo>
                    <a:pt x="257" y="734"/>
                  </a:lnTo>
                  <a:lnTo>
                    <a:pt x="250" y="731"/>
                  </a:lnTo>
                  <a:lnTo>
                    <a:pt x="245" y="726"/>
                  </a:lnTo>
                  <a:lnTo>
                    <a:pt x="240" y="722"/>
                  </a:lnTo>
                  <a:lnTo>
                    <a:pt x="235" y="719"/>
                  </a:lnTo>
                  <a:lnTo>
                    <a:pt x="230" y="715"/>
                  </a:lnTo>
                  <a:lnTo>
                    <a:pt x="223" y="713"/>
                  </a:lnTo>
                  <a:lnTo>
                    <a:pt x="216" y="715"/>
                  </a:lnTo>
                  <a:lnTo>
                    <a:pt x="206" y="719"/>
                  </a:lnTo>
                  <a:lnTo>
                    <a:pt x="206" y="719"/>
                  </a:lnTo>
                  <a:lnTo>
                    <a:pt x="199" y="724"/>
                  </a:lnTo>
                  <a:lnTo>
                    <a:pt x="197" y="731"/>
                  </a:lnTo>
                  <a:lnTo>
                    <a:pt x="199" y="739"/>
                  </a:lnTo>
                  <a:lnTo>
                    <a:pt x="202" y="748"/>
                  </a:lnTo>
                  <a:lnTo>
                    <a:pt x="207" y="758"/>
                  </a:lnTo>
                  <a:lnTo>
                    <a:pt x="209" y="769"/>
                  </a:lnTo>
                  <a:lnTo>
                    <a:pt x="209" y="777"/>
                  </a:lnTo>
                  <a:lnTo>
                    <a:pt x="204" y="786"/>
                  </a:lnTo>
                  <a:lnTo>
                    <a:pt x="193" y="795"/>
                  </a:lnTo>
                  <a:lnTo>
                    <a:pt x="176" y="800"/>
                  </a:lnTo>
                  <a:lnTo>
                    <a:pt x="176" y="800"/>
                  </a:lnTo>
                  <a:lnTo>
                    <a:pt x="157" y="803"/>
                  </a:lnTo>
                  <a:lnTo>
                    <a:pt x="145" y="803"/>
                  </a:lnTo>
                  <a:lnTo>
                    <a:pt x="136" y="800"/>
                  </a:lnTo>
                  <a:lnTo>
                    <a:pt x="133" y="793"/>
                  </a:lnTo>
                  <a:lnTo>
                    <a:pt x="131" y="786"/>
                  </a:lnTo>
                  <a:lnTo>
                    <a:pt x="131" y="777"/>
                  </a:lnTo>
                  <a:lnTo>
                    <a:pt x="131" y="769"/>
                  </a:lnTo>
                  <a:lnTo>
                    <a:pt x="128" y="760"/>
                  </a:lnTo>
                  <a:lnTo>
                    <a:pt x="123" y="753"/>
                  </a:lnTo>
                  <a:lnTo>
                    <a:pt x="114" y="748"/>
                  </a:lnTo>
                  <a:lnTo>
                    <a:pt x="114" y="748"/>
                  </a:lnTo>
                  <a:lnTo>
                    <a:pt x="102" y="748"/>
                  </a:lnTo>
                  <a:lnTo>
                    <a:pt x="95" y="751"/>
                  </a:lnTo>
                  <a:lnTo>
                    <a:pt x="88" y="758"/>
                  </a:lnTo>
                  <a:lnTo>
                    <a:pt x="83" y="769"/>
                  </a:lnTo>
                  <a:lnTo>
                    <a:pt x="79" y="781"/>
                  </a:lnTo>
                  <a:lnTo>
                    <a:pt x="76" y="795"/>
                  </a:lnTo>
                  <a:lnTo>
                    <a:pt x="74" y="809"/>
                  </a:lnTo>
                  <a:lnTo>
                    <a:pt x="71" y="822"/>
                  </a:lnTo>
                  <a:lnTo>
                    <a:pt x="66" y="836"/>
                  </a:lnTo>
                  <a:lnTo>
                    <a:pt x="60" y="848"/>
                  </a:lnTo>
                  <a:lnTo>
                    <a:pt x="60" y="848"/>
                  </a:lnTo>
                  <a:lnTo>
                    <a:pt x="53" y="859"/>
                  </a:lnTo>
                  <a:lnTo>
                    <a:pt x="45" y="867"/>
                  </a:lnTo>
                  <a:lnTo>
                    <a:pt x="38" y="876"/>
                  </a:lnTo>
                  <a:lnTo>
                    <a:pt x="29" y="881"/>
                  </a:lnTo>
                  <a:lnTo>
                    <a:pt x="22" y="886"/>
                  </a:lnTo>
                  <a:lnTo>
                    <a:pt x="15" y="890"/>
                  </a:lnTo>
                  <a:lnTo>
                    <a:pt x="10" y="891"/>
                  </a:lnTo>
                  <a:lnTo>
                    <a:pt x="5" y="893"/>
                  </a:lnTo>
                  <a:lnTo>
                    <a:pt x="2" y="895"/>
                  </a:lnTo>
                  <a:lnTo>
                    <a:pt x="2" y="895"/>
                  </a:lnTo>
                  <a:lnTo>
                    <a:pt x="2" y="893"/>
                  </a:lnTo>
                  <a:lnTo>
                    <a:pt x="2" y="89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9" name="Freeform 379">
              <a:extLst>
                <a:ext uri="{FF2B5EF4-FFF2-40B4-BE49-F238E27FC236}">
                  <a16:creationId xmlns:a16="http://schemas.microsoft.com/office/drawing/2014/main" id="{13E75F72-14D5-C19B-B3CA-2D1CA54DE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859"/>
              <a:ext cx="505" cy="437"/>
            </a:xfrm>
            <a:custGeom>
              <a:avLst/>
              <a:gdLst>
                <a:gd name="T0" fmla="*/ 984 w 1010"/>
                <a:gd name="T1" fmla="*/ 845 h 875"/>
                <a:gd name="T2" fmla="*/ 972 w 1010"/>
                <a:gd name="T3" fmla="*/ 800 h 875"/>
                <a:gd name="T4" fmla="*/ 953 w 1010"/>
                <a:gd name="T5" fmla="*/ 774 h 875"/>
                <a:gd name="T6" fmla="*/ 927 w 1010"/>
                <a:gd name="T7" fmla="*/ 769 h 875"/>
                <a:gd name="T8" fmla="*/ 908 w 1010"/>
                <a:gd name="T9" fmla="*/ 774 h 875"/>
                <a:gd name="T10" fmla="*/ 883 w 1010"/>
                <a:gd name="T11" fmla="*/ 773 h 875"/>
                <a:gd name="T12" fmla="*/ 868 w 1010"/>
                <a:gd name="T13" fmla="*/ 755 h 875"/>
                <a:gd name="T14" fmla="*/ 866 w 1010"/>
                <a:gd name="T15" fmla="*/ 736 h 875"/>
                <a:gd name="T16" fmla="*/ 844 w 1010"/>
                <a:gd name="T17" fmla="*/ 728 h 875"/>
                <a:gd name="T18" fmla="*/ 800 w 1010"/>
                <a:gd name="T19" fmla="*/ 729 h 875"/>
                <a:gd name="T20" fmla="*/ 764 w 1010"/>
                <a:gd name="T21" fmla="*/ 712 h 875"/>
                <a:gd name="T22" fmla="*/ 757 w 1010"/>
                <a:gd name="T23" fmla="*/ 693 h 875"/>
                <a:gd name="T24" fmla="*/ 761 w 1010"/>
                <a:gd name="T25" fmla="*/ 662 h 875"/>
                <a:gd name="T26" fmla="*/ 754 w 1010"/>
                <a:gd name="T27" fmla="*/ 645 h 875"/>
                <a:gd name="T28" fmla="*/ 712 w 1010"/>
                <a:gd name="T29" fmla="*/ 624 h 875"/>
                <a:gd name="T30" fmla="*/ 667 w 1010"/>
                <a:gd name="T31" fmla="*/ 624 h 875"/>
                <a:gd name="T32" fmla="*/ 648 w 1010"/>
                <a:gd name="T33" fmla="*/ 617 h 875"/>
                <a:gd name="T34" fmla="*/ 636 w 1010"/>
                <a:gd name="T35" fmla="*/ 588 h 875"/>
                <a:gd name="T36" fmla="*/ 626 w 1010"/>
                <a:gd name="T37" fmla="*/ 558 h 875"/>
                <a:gd name="T38" fmla="*/ 602 w 1010"/>
                <a:gd name="T39" fmla="*/ 548 h 875"/>
                <a:gd name="T40" fmla="*/ 565 w 1010"/>
                <a:gd name="T41" fmla="*/ 550 h 875"/>
                <a:gd name="T42" fmla="*/ 534 w 1010"/>
                <a:gd name="T43" fmla="*/ 527 h 875"/>
                <a:gd name="T44" fmla="*/ 529 w 1010"/>
                <a:gd name="T45" fmla="*/ 508 h 875"/>
                <a:gd name="T46" fmla="*/ 527 w 1010"/>
                <a:gd name="T47" fmla="*/ 489 h 875"/>
                <a:gd name="T48" fmla="*/ 513 w 1010"/>
                <a:gd name="T49" fmla="*/ 486 h 875"/>
                <a:gd name="T50" fmla="*/ 467 w 1010"/>
                <a:gd name="T51" fmla="*/ 477 h 875"/>
                <a:gd name="T52" fmla="*/ 470 w 1010"/>
                <a:gd name="T53" fmla="*/ 449 h 875"/>
                <a:gd name="T54" fmla="*/ 449 w 1010"/>
                <a:gd name="T55" fmla="*/ 429 h 875"/>
                <a:gd name="T56" fmla="*/ 406 w 1010"/>
                <a:gd name="T57" fmla="*/ 427 h 875"/>
                <a:gd name="T58" fmla="*/ 386 w 1010"/>
                <a:gd name="T59" fmla="*/ 430 h 875"/>
                <a:gd name="T60" fmla="*/ 356 w 1010"/>
                <a:gd name="T61" fmla="*/ 392 h 875"/>
                <a:gd name="T62" fmla="*/ 318 w 1010"/>
                <a:gd name="T63" fmla="*/ 394 h 875"/>
                <a:gd name="T64" fmla="*/ 273 w 1010"/>
                <a:gd name="T65" fmla="*/ 392 h 875"/>
                <a:gd name="T66" fmla="*/ 259 w 1010"/>
                <a:gd name="T67" fmla="*/ 380 h 875"/>
                <a:gd name="T68" fmla="*/ 249 w 1010"/>
                <a:gd name="T69" fmla="*/ 356 h 875"/>
                <a:gd name="T70" fmla="*/ 254 w 1010"/>
                <a:gd name="T71" fmla="*/ 335 h 875"/>
                <a:gd name="T72" fmla="*/ 251 w 1010"/>
                <a:gd name="T73" fmla="*/ 315 h 875"/>
                <a:gd name="T74" fmla="*/ 239 w 1010"/>
                <a:gd name="T75" fmla="*/ 294 h 875"/>
                <a:gd name="T76" fmla="*/ 214 w 1010"/>
                <a:gd name="T77" fmla="*/ 291 h 875"/>
                <a:gd name="T78" fmla="*/ 156 w 1010"/>
                <a:gd name="T79" fmla="*/ 304 h 875"/>
                <a:gd name="T80" fmla="*/ 114 w 1010"/>
                <a:gd name="T81" fmla="*/ 275 h 875"/>
                <a:gd name="T82" fmla="*/ 106 w 1010"/>
                <a:gd name="T83" fmla="*/ 240 h 875"/>
                <a:gd name="T84" fmla="*/ 99 w 1010"/>
                <a:gd name="T85" fmla="*/ 225 h 875"/>
                <a:gd name="T86" fmla="*/ 86 w 1010"/>
                <a:gd name="T87" fmla="*/ 216 h 875"/>
                <a:gd name="T88" fmla="*/ 69 w 1010"/>
                <a:gd name="T89" fmla="*/ 218 h 875"/>
                <a:gd name="T90" fmla="*/ 33 w 1010"/>
                <a:gd name="T91" fmla="*/ 227 h 875"/>
                <a:gd name="T92" fmla="*/ 0 w 1010"/>
                <a:gd name="T93" fmla="*/ 216 h 875"/>
                <a:gd name="T94" fmla="*/ 1006 w 1010"/>
                <a:gd name="T95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0" h="875">
                  <a:moveTo>
                    <a:pt x="1006" y="875"/>
                  </a:moveTo>
                  <a:lnTo>
                    <a:pt x="996" y="866"/>
                  </a:lnTo>
                  <a:lnTo>
                    <a:pt x="989" y="856"/>
                  </a:lnTo>
                  <a:lnTo>
                    <a:pt x="984" y="845"/>
                  </a:lnTo>
                  <a:lnTo>
                    <a:pt x="980" y="833"/>
                  </a:lnTo>
                  <a:lnTo>
                    <a:pt x="977" y="823"/>
                  </a:lnTo>
                  <a:lnTo>
                    <a:pt x="975" y="812"/>
                  </a:lnTo>
                  <a:lnTo>
                    <a:pt x="972" y="800"/>
                  </a:lnTo>
                  <a:lnTo>
                    <a:pt x="966" y="792"/>
                  </a:lnTo>
                  <a:lnTo>
                    <a:pt x="961" y="783"/>
                  </a:lnTo>
                  <a:lnTo>
                    <a:pt x="953" y="774"/>
                  </a:lnTo>
                  <a:lnTo>
                    <a:pt x="953" y="774"/>
                  </a:lnTo>
                  <a:lnTo>
                    <a:pt x="944" y="771"/>
                  </a:lnTo>
                  <a:lnTo>
                    <a:pt x="937" y="769"/>
                  </a:lnTo>
                  <a:lnTo>
                    <a:pt x="932" y="767"/>
                  </a:lnTo>
                  <a:lnTo>
                    <a:pt x="927" y="769"/>
                  </a:lnTo>
                  <a:lnTo>
                    <a:pt x="923" y="771"/>
                  </a:lnTo>
                  <a:lnTo>
                    <a:pt x="918" y="773"/>
                  </a:lnTo>
                  <a:lnTo>
                    <a:pt x="913" y="773"/>
                  </a:lnTo>
                  <a:lnTo>
                    <a:pt x="908" y="774"/>
                  </a:lnTo>
                  <a:lnTo>
                    <a:pt x="901" y="776"/>
                  </a:lnTo>
                  <a:lnTo>
                    <a:pt x="892" y="774"/>
                  </a:lnTo>
                  <a:lnTo>
                    <a:pt x="892" y="774"/>
                  </a:lnTo>
                  <a:lnTo>
                    <a:pt x="883" y="773"/>
                  </a:lnTo>
                  <a:lnTo>
                    <a:pt x="878" y="769"/>
                  </a:lnTo>
                  <a:lnTo>
                    <a:pt x="873" y="766"/>
                  </a:lnTo>
                  <a:lnTo>
                    <a:pt x="870" y="760"/>
                  </a:lnTo>
                  <a:lnTo>
                    <a:pt x="868" y="755"/>
                  </a:lnTo>
                  <a:lnTo>
                    <a:pt x="866" y="750"/>
                  </a:lnTo>
                  <a:lnTo>
                    <a:pt x="866" y="745"/>
                  </a:lnTo>
                  <a:lnTo>
                    <a:pt x="866" y="740"/>
                  </a:lnTo>
                  <a:lnTo>
                    <a:pt x="866" y="736"/>
                  </a:lnTo>
                  <a:lnTo>
                    <a:pt x="866" y="735"/>
                  </a:lnTo>
                  <a:lnTo>
                    <a:pt x="866" y="735"/>
                  </a:lnTo>
                  <a:lnTo>
                    <a:pt x="856" y="729"/>
                  </a:lnTo>
                  <a:lnTo>
                    <a:pt x="844" y="728"/>
                  </a:lnTo>
                  <a:lnTo>
                    <a:pt x="833" y="728"/>
                  </a:lnTo>
                  <a:lnTo>
                    <a:pt x="823" y="728"/>
                  </a:lnTo>
                  <a:lnTo>
                    <a:pt x="811" y="729"/>
                  </a:lnTo>
                  <a:lnTo>
                    <a:pt x="800" y="729"/>
                  </a:lnTo>
                  <a:lnTo>
                    <a:pt x="790" y="728"/>
                  </a:lnTo>
                  <a:lnTo>
                    <a:pt x="781" y="724"/>
                  </a:lnTo>
                  <a:lnTo>
                    <a:pt x="773" y="719"/>
                  </a:lnTo>
                  <a:lnTo>
                    <a:pt x="764" y="712"/>
                  </a:lnTo>
                  <a:lnTo>
                    <a:pt x="764" y="712"/>
                  </a:lnTo>
                  <a:lnTo>
                    <a:pt x="761" y="705"/>
                  </a:lnTo>
                  <a:lnTo>
                    <a:pt x="759" y="700"/>
                  </a:lnTo>
                  <a:lnTo>
                    <a:pt x="757" y="693"/>
                  </a:lnTo>
                  <a:lnTo>
                    <a:pt x="759" y="684"/>
                  </a:lnTo>
                  <a:lnTo>
                    <a:pt x="759" y="678"/>
                  </a:lnTo>
                  <a:lnTo>
                    <a:pt x="761" y="671"/>
                  </a:lnTo>
                  <a:lnTo>
                    <a:pt x="761" y="662"/>
                  </a:lnTo>
                  <a:lnTo>
                    <a:pt x="759" y="655"/>
                  </a:lnTo>
                  <a:lnTo>
                    <a:pt x="757" y="650"/>
                  </a:lnTo>
                  <a:lnTo>
                    <a:pt x="754" y="645"/>
                  </a:lnTo>
                  <a:lnTo>
                    <a:pt x="754" y="645"/>
                  </a:lnTo>
                  <a:lnTo>
                    <a:pt x="745" y="636"/>
                  </a:lnTo>
                  <a:lnTo>
                    <a:pt x="736" y="629"/>
                  </a:lnTo>
                  <a:lnTo>
                    <a:pt x="724" y="626"/>
                  </a:lnTo>
                  <a:lnTo>
                    <a:pt x="712" y="624"/>
                  </a:lnTo>
                  <a:lnTo>
                    <a:pt x="700" y="624"/>
                  </a:lnTo>
                  <a:lnTo>
                    <a:pt x="688" y="624"/>
                  </a:lnTo>
                  <a:lnTo>
                    <a:pt x="678" y="624"/>
                  </a:lnTo>
                  <a:lnTo>
                    <a:pt x="667" y="624"/>
                  </a:lnTo>
                  <a:lnTo>
                    <a:pt x="659" y="624"/>
                  </a:lnTo>
                  <a:lnTo>
                    <a:pt x="652" y="622"/>
                  </a:lnTo>
                  <a:lnTo>
                    <a:pt x="652" y="622"/>
                  </a:lnTo>
                  <a:lnTo>
                    <a:pt x="648" y="617"/>
                  </a:lnTo>
                  <a:lnTo>
                    <a:pt x="645" y="612"/>
                  </a:lnTo>
                  <a:lnTo>
                    <a:pt x="641" y="605"/>
                  </a:lnTo>
                  <a:lnTo>
                    <a:pt x="638" y="596"/>
                  </a:lnTo>
                  <a:lnTo>
                    <a:pt x="636" y="588"/>
                  </a:lnTo>
                  <a:lnTo>
                    <a:pt x="634" y="581"/>
                  </a:lnTo>
                  <a:lnTo>
                    <a:pt x="631" y="572"/>
                  </a:lnTo>
                  <a:lnTo>
                    <a:pt x="629" y="565"/>
                  </a:lnTo>
                  <a:lnTo>
                    <a:pt x="626" y="558"/>
                  </a:lnTo>
                  <a:lnTo>
                    <a:pt x="621" y="555"/>
                  </a:lnTo>
                  <a:lnTo>
                    <a:pt x="621" y="555"/>
                  </a:lnTo>
                  <a:lnTo>
                    <a:pt x="610" y="550"/>
                  </a:lnTo>
                  <a:lnTo>
                    <a:pt x="602" y="548"/>
                  </a:lnTo>
                  <a:lnTo>
                    <a:pt x="591" y="548"/>
                  </a:lnTo>
                  <a:lnTo>
                    <a:pt x="583" y="550"/>
                  </a:lnTo>
                  <a:lnTo>
                    <a:pt x="574" y="550"/>
                  </a:lnTo>
                  <a:lnTo>
                    <a:pt x="565" y="550"/>
                  </a:lnTo>
                  <a:lnTo>
                    <a:pt x="557" y="548"/>
                  </a:lnTo>
                  <a:lnTo>
                    <a:pt x="548" y="545"/>
                  </a:lnTo>
                  <a:lnTo>
                    <a:pt x="541" y="538"/>
                  </a:lnTo>
                  <a:lnTo>
                    <a:pt x="534" y="527"/>
                  </a:lnTo>
                  <a:lnTo>
                    <a:pt x="534" y="527"/>
                  </a:lnTo>
                  <a:lnTo>
                    <a:pt x="532" y="522"/>
                  </a:lnTo>
                  <a:lnTo>
                    <a:pt x="531" y="515"/>
                  </a:lnTo>
                  <a:lnTo>
                    <a:pt x="529" y="508"/>
                  </a:lnTo>
                  <a:lnTo>
                    <a:pt x="529" y="503"/>
                  </a:lnTo>
                  <a:lnTo>
                    <a:pt x="529" y="496"/>
                  </a:lnTo>
                  <a:lnTo>
                    <a:pt x="529" y="493"/>
                  </a:lnTo>
                  <a:lnTo>
                    <a:pt x="527" y="489"/>
                  </a:lnTo>
                  <a:lnTo>
                    <a:pt x="524" y="486"/>
                  </a:lnTo>
                  <a:lnTo>
                    <a:pt x="520" y="486"/>
                  </a:lnTo>
                  <a:lnTo>
                    <a:pt x="513" y="486"/>
                  </a:lnTo>
                  <a:lnTo>
                    <a:pt x="513" y="486"/>
                  </a:lnTo>
                  <a:lnTo>
                    <a:pt x="494" y="487"/>
                  </a:lnTo>
                  <a:lnTo>
                    <a:pt x="481" y="486"/>
                  </a:lnTo>
                  <a:lnTo>
                    <a:pt x="472" y="482"/>
                  </a:lnTo>
                  <a:lnTo>
                    <a:pt x="467" y="477"/>
                  </a:lnTo>
                  <a:lnTo>
                    <a:pt x="467" y="470"/>
                  </a:lnTo>
                  <a:lnTo>
                    <a:pt x="467" y="463"/>
                  </a:lnTo>
                  <a:lnTo>
                    <a:pt x="469" y="456"/>
                  </a:lnTo>
                  <a:lnTo>
                    <a:pt x="470" y="449"/>
                  </a:lnTo>
                  <a:lnTo>
                    <a:pt x="469" y="443"/>
                  </a:lnTo>
                  <a:lnTo>
                    <a:pt x="465" y="437"/>
                  </a:lnTo>
                  <a:lnTo>
                    <a:pt x="465" y="437"/>
                  </a:lnTo>
                  <a:lnTo>
                    <a:pt x="449" y="429"/>
                  </a:lnTo>
                  <a:lnTo>
                    <a:pt x="436" y="425"/>
                  </a:lnTo>
                  <a:lnTo>
                    <a:pt x="424" y="424"/>
                  </a:lnTo>
                  <a:lnTo>
                    <a:pt x="415" y="425"/>
                  </a:lnTo>
                  <a:lnTo>
                    <a:pt x="406" y="427"/>
                  </a:lnTo>
                  <a:lnTo>
                    <a:pt x="399" y="430"/>
                  </a:lnTo>
                  <a:lnTo>
                    <a:pt x="394" y="432"/>
                  </a:lnTo>
                  <a:lnTo>
                    <a:pt x="389" y="434"/>
                  </a:lnTo>
                  <a:lnTo>
                    <a:pt x="386" y="430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68" y="405"/>
                  </a:lnTo>
                  <a:lnTo>
                    <a:pt x="356" y="392"/>
                  </a:lnTo>
                  <a:lnTo>
                    <a:pt x="346" y="387"/>
                  </a:lnTo>
                  <a:lnTo>
                    <a:pt x="337" y="387"/>
                  </a:lnTo>
                  <a:lnTo>
                    <a:pt x="327" y="389"/>
                  </a:lnTo>
                  <a:lnTo>
                    <a:pt x="318" y="394"/>
                  </a:lnTo>
                  <a:lnTo>
                    <a:pt x="308" y="398"/>
                  </a:lnTo>
                  <a:lnTo>
                    <a:pt x="297" y="401"/>
                  </a:lnTo>
                  <a:lnTo>
                    <a:pt x="285" y="399"/>
                  </a:lnTo>
                  <a:lnTo>
                    <a:pt x="273" y="392"/>
                  </a:lnTo>
                  <a:lnTo>
                    <a:pt x="273" y="392"/>
                  </a:lnTo>
                  <a:lnTo>
                    <a:pt x="268" y="389"/>
                  </a:lnTo>
                  <a:lnTo>
                    <a:pt x="263" y="386"/>
                  </a:lnTo>
                  <a:lnTo>
                    <a:pt x="259" y="380"/>
                  </a:lnTo>
                  <a:lnTo>
                    <a:pt x="256" y="375"/>
                  </a:lnTo>
                  <a:lnTo>
                    <a:pt x="252" y="368"/>
                  </a:lnTo>
                  <a:lnTo>
                    <a:pt x="251" y="361"/>
                  </a:lnTo>
                  <a:lnTo>
                    <a:pt x="249" y="356"/>
                  </a:lnTo>
                  <a:lnTo>
                    <a:pt x="249" y="349"/>
                  </a:lnTo>
                  <a:lnTo>
                    <a:pt x="251" y="342"/>
                  </a:lnTo>
                  <a:lnTo>
                    <a:pt x="254" y="335"/>
                  </a:lnTo>
                  <a:lnTo>
                    <a:pt x="254" y="335"/>
                  </a:lnTo>
                  <a:lnTo>
                    <a:pt x="254" y="332"/>
                  </a:lnTo>
                  <a:lnTo>
                    <a:pt x="252" y="327"/>
                  </a:lnTo>
                  <a:lnTo>
                    <a:pt x="251" y="322"/>
                  </a:lnTo>
                  <a:lnTo>
                    <a:pt x="251" y="315"/>
                  </a:lnTo>
                  <a:lnTo>
                    <a:pt x="247" y="310"/>
                  </a:lnTo>
                  <a:lnTo>
                    <a:pt x="246" y="304"/>
                  </a:lnTo>
                  <a:lnTo>
                    <a:pt x="242" y="299"/>
                  </a:lnTo>
                  <a:lnTo>
                    <a:pt x="239" y="294"/>
                  </a:lnTo>
                  <a:lnTo>
                    <a:pt x="233" y="292"/>
                  </a:lnTo>
                  <a:lnTo>
                    <a:pt x="230" y="291"/>
                  </a:lnTo>
                  <a:lnTo>
                    <a:pt x="230" y="291"/>
                  </a:lnTo>
                  <a:lnTo>
                    <a:pt x="214" y="291"/>
                  </a:lnTo>
                  <a:lnTo>
                    <a:pt x="199" y="292"/>
                  </a:lnTo>
                  <a:lnTo>
                    <a:pt x="183" y="297"/>
                  </a:lnTo>
                  <a:lnTo>
                    <a:pt x="169" y="301"/>
                  </a:lnTo>
                  <a:lnTo>
                    <a:pt x="156" y="304"/>
                  </a:lnTo>
                  <a:lnTo>
                    <a:pt x="144" y="304"/>
                  </a:lnTo>
                  <a:lnTo>
                    <a:pt x="133" y="299"/>
                  </a:lnTo>
                  <a:lnTo>
                    <a:pt x="123" y="291"/>
                  </a:lnTo>
                  <a:lnTo>
                    <a:pt x="114" y="275"/>
                  </a:lnTo>
                  <a:lnTo>
                    <a:pt x="107" y="251"/>
                  </a:lnTo>
                  <a:lnTo>
                    <a:pt x="107" y="251"/>
                  </a:lnTo>
                  <a:lnTo>
                    <a:pt x="107" y="246"/>
                  </a:lnTo>
                  <a:lnTo>
                    <a:pt x="106" y="240"/>
                  </a:lnTo>
                  <a:lnTo>
                    <a:pt x="104" y="237"/>
                  </a:lnTo>
                  <a:lnTo>
                    <a:pt x="102" y="233"/>
                  </a:lnTo>
                  <a:lnTo>
                    <a:pt x="100" y="228"/>
                  </a:lnTo>
                  <a:lnTo>
                    <a:pt x="99" y="225"/>
                  </a:lnTo>
                  <a:lnTo>
                    <a:pt x="95" y="223"/>
                  </a:lnTo>
                  <a:lnTo>
                    <a:pt x="93" y="220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3" y="214"/>
                  </a:lnTo>
                  <a:lnTo>
                    <a:pt x="76" y="214"/>
                  </a:lnTo>
                  <a:lnTo>
                    <a:pt x="69" y="218"/>
                  </a:lnTo>
                  <a:lnTo>
                    <a:pt x="61" y="220"/>
                  </a:lnTo>
                  <a:lnTo>
                    <a:pt x="52" y="223"/>
                  </a:lnTo>
                  <a:lnTo>
                    <a:pt x="43" y="227"/>
                  </a:lnTo>
                  <a:lnTo>
                    <a:pt x="33" y="227"/>
                  </a:lnTo>
                  <a:lnTo>
                    <a:pt x="23" y="227"/>
                  </a:lnTo>
                  <a:lnTo>
                    <a:pt x="12" y="223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0"/>
                  </a:lnTo>
                  <a:lnTo>
                    <a:pt x="1008" y="645"/>
                  </a:lnTo>
                  <a:lnTo>
                    <a:pt x="1010" y="864"/>
                  </a:lnTo>
                  <a:lnTo>
                    <a:pt x="1006" y="875"/>
                  </a:lnTo>
                  <a:lnTo>
                    <a:pt x="1006" y="875"/>
                  </a:lnTo>
                  <a:close/>
                </a:path>
              </a:pathLst>
            </a:custGeom>
            <a:solidFill>
              <a:srgbClr val="FF8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0" name="Freeform 380">
              <a:extLst>
                <a:ext uri="{FF2B5EF4-FFF2-40B4-BE49-F238E27FC236}">
                  <a16:creationId xmlns:a16="http://schemas.microsoft.com/office/drawing/2014/main" id="{3EECD9EF-B576-ECEE-7069-AD4B9768B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859"/>
              <a:ext cx="505" cy="437"/>
            </a:xfrm>
            <a:custGeom>
              <a:avLst/>
              <a:gdLst>
                <a:gd name="T0" fmla="*/ 984 w 1010"/>
                <a:gd name="T1" fmla="*/ 845 h 875"/>
                <a:gd name="T2" fmla="*/ 972 w 1010"/>
                <a:gd name="T3" fmla="*/ 800 h 875"/>
                <a:gd name="T4" fmla="*/ 953 w 1010"/>
                <a:gd name="T5" fmla="*/ 774 h 875"/>
                <a:gd name="T6" fmla="*/ 927 w 1010"/>
                <a:gd name="T7" fmla="*/ 769 h 875"/>
                <a:gd name="T8" fmla="*/ 908 w 1010"/>
                <a:gd name="T9" fmla="*/ 774 h 875"/>
                <a:gd name="T10" fmla="*/ 883 w 1010"/>
                <a:gd name="T11" fmla="*/ 773 h 875"/>
                <a:gd name="T12" fmla="*/ 868 w 1010"/>
                <a:gd name="T13" fmla="*/ 755 h 875"/>
                <a:gd name="T14" fmla="*/ 866 w 1010"/>
                <a:gd name="T15" fmla="*/ 736 h 875"/>
                <a:gd name="T16" fmla="*/ 844 w 1010"/>
                <a:gd name="T17" fmla="*/ 728 h 875"/>
                <a:gd name="T18" fmla="*/ 800 w 1010"/>
                <a:gd name="T19" fmla="*/ 729 h 875"/>
                <a:gd name="T20" fmla="*/ 764 w 1010"/>
                <a:gd name="T21" fmla="*/ 712 h 875"/>
                <a:gd name="T22" fmla="*/ 757 w 1010"/>
                <a:gd name="T23" fmla="*/ 693 h 875"/>
                <a:gd name="T24" fmla="*/ 761 w 1010"/>
                <a:gd name="T25" fmla="*/ 662 h 875"/>
                <a:gd name="T26" fmla="*/ 754 w 1010"/>
                <a:gd name="T27" fmla="*/ 645 h 875"/>
                <a:gd name="T28" fmla="*/ 712 w 1010"/>
                <a:gd name="T29" fmla="*/ 624 h 875"/>
                <a:gd name="T30" fmla="*/ 667 w 1010"/>
                <a:gd name="T31" fmla="*/ 624 h 875"/>
                <a:gd name="T32" fmla="*/ 648 w 1010"/>
                <a:gd name="T33" fmla="*/ 617 h 875"/>
                <a:gd name="T34" fmla="*/ 636 w 1010"/>
                <a:gd name="T35" fmla="*/ 588 h 875"/>
                <a:gd name="T36" fmla="*/ 626 w 1010"/>
                <a:gd name="T37" fmla="*/ 558 h 875"/>
                <a:gd name="T38" fmla="*/ 602 w 1010"/>
                <a:gd name="T39" fmla="*/ 548 h 875"/>
                <a:gd name="T40" fmla="*/ 565 w 1010"/>
                <a:gd name="T41" fmla="*/ 550 h 875"/>
                <a:gd name="T42" fmla="*/ 534 w 1010"/>
                <a:gd name="T43" fmla="*/ 527 h 875"/>
                <a:gd name="T44" fmla="*/ 529 w 1010"/>
                <a:gd name="T45" fmla="*/ 508 h 875"/>
                <a:gd name="T46" fmla="*/ 527 w 1010"/>
                <a:gd name="T47" fmla="*/ 489 h 875"/>
                <a:gd name="T48" fmla="*/ 513 w 1010"/>
                <a:gd name="T49" fmla="*/ 486 h 875"/>
                <a:gd name="T50" fmla="*/ 467 w 1010"/>
                <a:gd name="T51" fmla="*/ 477 h 875"/>
                <a:gd name="T52" fmla="*/ 470 w 1010"/>
                <a:gd name="T53" fmla="*/ 449 h 875"/>
                <a:gd name="T54" fmla="*/ 449 w 1010"/>
                <a:gd name="T55" fmla="*/ 429 h 875"/>
                <a:gd name="T56" fmla="*/ 406 w 1010"/>
                <a:gd name="T57" fmla="*/ 427 h 875"/>
                <a:gd name="T58" fmla="*/ 386 w 1010"/>
                <a:gd name="T59" fmla="*/ 430 h 875"/>
                <a:gd name="T60" fmla="*/ 356 w 1010"/>
                <a:gd name="T61" fmla="*/ 392 h 875"/>
                <a:gd name="T62" fmla="*/ 318 w 1010"/>
                <a:gd name="T63" fmla="*/ 394 h 875"/>
                <a:gd name="T64" fmla="*/ 273 w 1010"/>
                <a:gd name="T65" fmla="*/ 392 h 875"/>
                <a:gd name="T66" fmla="*/ 259 w 1010"/>
                <a:gd name="T67" fmla="*/ 380 h 875"/>
                <a:gd name="T68" fmla="*/ 249 w 1010"/>
                <a:gd name="T69" fmla="*/ 356 h 875"/>
                <a:gd name="T70" fmla="*/ 254 w 1010"/>
                <a:gd name="T71" fmla="*/ 335 h 875"/>
                <a:gd name="T72" fmla="*/ 251 w 1010"/>
                <a:gd name="T73" fmla="*/ 315 h 875"/>
                <a:gd name="T74" fmla="*/ 239 w 1010"/>
                <a:gd name="T75" fmla="*/ 294 h 875"/>
                <a:gd name="T76" fmla="*/ 214 w 1010"/>
                <a:gd name="T77" fmla="*/ 291 h 875"/>
                <a:gd name="T78" fmla="*/ 156 w 1010"/>
                <a:gd name="T79" fmla="*/ 304 h 875"/>
                <a:gd name="T80" fmla="*/ 114 w 1010"/>
                <a:gd name="T81" fmla="*/ 275 h 875"/>
                <a:gd name="T82" fmla="*/ 106 w 1010"/>
                <a:gd name="T83" fmla="*/ 240 h 875"/>
                <a:gd name="T84" fmla="*/ 99 w 1010"/>
                <a:gd name="T85" fmla="*/ 225 h 875"/>
                <a:gd name="T86" fmla="*/ 86 w 1010"/>
                <a:gd name="T87" fmla="*/ 216 h 875"/>
                <a:gd name="T88" fmla="*/ 69 w 1010"/>
                <a:gd name="T89" fmla="*/ 218 h 875"/>
                <a:gd name="T90" fmla="*/ 33 w 1010"/>
                <a:gd name="T91" fmla="*/ 227 h 875"/>
                <a:gd name="T92" fmla="*/ 0 w 1010"/>
                <a:gd name="T93" fmla="*/ 216 h 875"/>
                <a:gd name="T94" fmla="*/ 1006 w 1010"/>
                <a:gd name="T95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0" h="875">
                  <a:moveTo>
                    <a:pt x="1006" y="875"/>
                  </a:moveTo>
                  <a:lnTo>
                    <a:pt x="996" y="866"/>
                  </a:lnTo>
                  <a:lnTo>
                    <a:pt x="989" y="856"/>
                  </a:lnTo>
                  <a:lnTo>
                    <a:pt x="984" y="845"/>
                  </a:lnTo>
                  <a:lnTo>
                    <a:pt x="980" y="833"/>
                  </a:lnTo>
                  <a:lnTo>
                    <a:pt x="977" y="823"/>
                  </a:lnTo>
                  <a:lnTo>
                    <a:pt x="975" y="812"/>
                  </a:lnTo>
                  <a:lnTo>
                    <a:pt x="972" y="800"/>
                  </a:lnTo>
                  <a:lnTo>
                    <a:pt x="966" y="792"/>
                  </a:lnTo>
                  <a:lnTo>
                    <a:pt x="961" y="783"/>
                  </a:lnTo>
                  <a:lnTo>
                    <a:pt x="953" y="774"/>
                  </a:lnTo>
                  <a:lnTo>
                    <a:pt x="953" y="774"/>
                  </a:lnTo>
                  <a:lnTo>
                    <a:pt x="944" y="771"/>
                  </a:lnTo>
                  <a:lnTo>
                    <a:pt x="937" y="769"/>
                  </a:lnTo>
                  <a:lnTo>
                    <a:pt x="932" y="767"/>
                  </a:lnTo>
                  <a:lnTo>
                    <a:pt x="927" y="769"/>
                  </a:lnTo>
                  <a:lnTo>
                    <a:pt x="923" y="771"/>
                  </a:lnTo>
                  <a:lnTo>
                    <a:pt x="918" y="773"/>
                  </a:lnTo>
                  <a:lnTo>
                    <a:pt x="913" y="773"/>
                  </a:lnTo>
                  <a:lnTo>
                    <a:pt x="908" y="774"/>
                  </a:lnTo>
                  <a:lnTo>
                    <a:pt x="901" y="776"/>
                  </a:lnTo>
                  <a:lnTo>
                    <a:pt x="892" y="774"/>
                  </a:lnTo>
                  <a:lnTo>
                    <a:pt x="892" y="774"/>
                  </a:lnTo>
                  <a:lnTo>
                    <a:pt x="883" y="773"/>
                  </a:lnTo>
                  <a:lnTo>
                    <a:pt x="878" y="769"/>
                  </a:lnTo>
                  <a:lnTo>
                    <a:pt x="873" y="766"/>
                  </a:lnTo>
                  <a:lnTo>
                    <a:pt x="870" y="760"/>
                  </a:lnTo>
                  <a:lnTo>
                    <a:pt x="868" y="755"/>
                  </a:lnTo>
                  <a:lnTo>
                    <a:pt x="866" y="750"/>
                  </a:lnTo>
                  <a:lnTo>
                    <a:pt x="866" y="745"/>
                  </a:lnTo>
                  <a:lnTo>
                    <a:pt x="866" y="740"/>
                  </a:lnTo>
                  <a:lnTo>
                    <a:pt x="866" y="736"/>
                  </a:lnTo>
                  <a:lnTo>
                    <a:pt x="866" y="735"/>
                  </a:lnTo>
                  <a:lnTo>
                    <a:pt x="866" y="735"/>
                  </a:lnTo>
                  <a:lnTo>
                    <a:pt x="856" y="729"/>
                  </a:lnTo>
                  <a:lnTo>
                    <a:pt x="844" y="728"/>
                  </a:lnTo>
                  <a:lnTo>
                    <a:pt x="833" y="728"/>
                  </a:lnTo>
                  <a:lnTo>
                    <a:pt x="823" y="728"/>
                  </a:lnTo>
                  <a:lnTo>
                    <a:pt x="811" y="729"/>
                  </a:lnTo>
                  <a:lnTo>
                    <a:pt x="800" y="729"/>
                  </a:lnTo>
                  <a:lnTo>
                    <a:pt x="790" y="728"/>
                  </a:lnTo>
                  <a:lnTo>
                    <a:pt x="781" y="724"/>
                  </a:lnTo>
                  <a:lnTo>
                    <a:pt x="773" y="719"/>
                  </a:lnTo>
                  <a:lnTo>
                    <a:pt x="764" y="712"/>
                  </a:lnTo>
                  <a:lnTo>
                    <a:pt x="764" y="712"/>
                  </a:lnTo>
                  <a:lnTo>
                    <a:pt x="761" y="705"/>
                  </a:lnTo>
                  <a:lnTo>
                    <a:pt x="759" y="700"/>
                  </a:lnTo>
                  <a:lnTo>
                    <a:pt x="757" y="693"/>
                  </a:lnTo>
                  <a:lnTo>
                    <a:pt x="759" y="684"/>
                  </a:lnTo>
                  <a:lnTo>
                    <a:pt x="759" y="678"/>
                  </a:lnTo>
                  <a:lnTo>
                    <a:pt x="761" y="671"/>
                  </a:lnTo>
                  <a:lnTo>
                    <a:pt x="761" y="662"/>
                  </a:lnTo>
                  <a:lnTo>
                    <a:pt x="759" y="655"/>
                  </a:lnTo>
                  <a:lnTo>
                    <a:pt x="757" y="650"/>
                  </a:lnTo>
                  <a:lnTo>
                    <a:pt x="754" y="645"/>
                  </a:lnTo>
                  <a:lnTo>
                    <a:pt x="754" y="645"/>
                  </a:lnTo>
                  <a:lnTo>
                    <a:pt x="745" y="636"/>
                  </a:lnTo>
                  <a:lnTo>
                    <a:pt x="736" y="629"/>
                  </a:lnTo>
                  <a:lnTo>
                    <a:pt x="724" y="626"/>
                  </a:lnTo>
                  <a:lnTo>
                    <a:pt x="712" y="624"/>
                  </a:lnTo>
                  <a:lnTo>
                    <a:pt x="700" y="624"/>
                  </a:lnTo>
                  <a:lnTo>
                    <a:pt x="688" y="624"/>
                  </a:lnTo>
                  <a:lnTo>
                    <a:pt x="678" y="624"/>
                  </a:lnTo>
                  <a:lnTo>
                    <a:pt x="667" y="624"/>
                  </a:lnTo>
                  <a:lnTo>
                    <a:pt x="659" y="624"/>
                  </a:lnTo>
                  <a:lnTo>
                    <a:pt x="652" y="622"/>
                  </a:lnTo>
                  <a:lnTo>
                    <a:pt x="652" y="622"/>
                  </a:lnTo>
                  <a:lnTo>
                    <a:pt x="648" y="617"/>
                  </a:lnTo>
                  <a:lnTo>
                    <a:pt x="645" y="612"/>
                  </a:lnTo>
                  <a:lnTo>
                    <a:pt x="641" y="605"/>
                  </a:lnTo>
                  <a:lnTo>
                    <a:pt x="638" y="596"/>
                  </a:lnTo>
                  <a:lnTo>
                    <a:pt x="636" y="588"/>
                  </a:lnTo>
                  <a:lnTo>
                    <a:pt x="634" y="581"/>
                  </a:lnTo>
                  <a:lnTo>
                    <a:pt x="631" y="572"/>
                  </a:lnTo>
                  <a:lnTo>
                    <a:pt x="629" y="565"/>
                  </a:lnTo>
                  <a:lnTo>
                    <a:pt x="626" y="558"/>
                  </a:lnTo>
                  <a:lnTo>
                    <a:pt x="621" y="555"/>
                  </a:lnTo>
                  <a:lnTo>
                    <a:pt x="621" y="555"/>
                  </a:lnTo>
                  <a:lnTo>
                    <a:pt x="610" y="550"/>
                  </a:lnTo>
                  <a:lnTo>
                    <a:pt x="602" y="548"/>
                  </a:lnTo>
                  <a:lnTo>
                    <a:pt x="591" y="548"/>
                  </a:lnTo>
                  <a:lnTo>
                    <a:pt x="583" y="550"/>
                  </a:lnTo>
                  <a:lnTo>
                    <a:pt x="574" y="550"/>
                  </a:lnTo>
                  <a:lnTo>
                    <a:pt x="565" y="550"/>
                  </a:lnTo>
                  <a:lnTo>
                    <a:pt x="557" y="548"/>
                  </a:lnTo>
                  <a:lnTo>
                    <a:pt x="548" y="545"/>
                  </a:lnTo>
                  <a:lnTo>
                    <a:pt x="541" y="538"/>
                  </a:lnTo>
                  <a:lnTo>
                    <a:pt x="534" y="527"/>
                  </a:lnTo>
                  <a:lnTo>
                    <a:pt x="534" y="527"/>
                  </a:lnTo>
                  <a:lnTo>
                    <a:pt x="532" y="522"/>
                  </a:lnTo>
                  <a:lnTo>
                    <a:pt x="531" y="515"/>
                  </a:lnTo>
                  <a:lnTo>
                    <a:pt x="529" y="508"/>
                  </a:lnTo>
                  <a:lnTo>
                    <a:pt x="529" y="503"/>
                  </a:lnTo>
                  <a:lnTo>
                    <a:pt x="529" y="496"/>
                  </a:lnTo>
                  <a:lnTo>
                    <a:pt x="529" y="493"/>
                  </a:lnTo>
                  <a:lnTo>
                    <a:pt x="527" y="489"/>
                  </a:lnTo>
                  <a:lnTo>
                    <a:pt x="524" y="486"/>
                  </a:lnTo>
                  <a:lnTo>
                    <a:pt x="520" y="486"/>
                  </a:lnTo>
                  <a:lnTo>
                    <a:pt x="513" y="486"/>
                  </a:lnTo>
                  <a:lnTo>
                    <a:pt x="513" y="486"/>
                  </a:lnTo>
                  <a:lnTo>
                    <a:pt x="494" y="487"/>
                  </a:lnTo>
                  <a:lnTo>
                    <a:pt x="481" y="486"/>
                  </a:lnTo>
                  <a:lnTo>
                    <a:pt x="472" y="482"/>
                  </a:lnTo>
                  <a:lnTo>
                    <a:pt x="467" y="477"/>
                  </a:lnTo>
                  <a:lnTo>
                    <a:pt x="467" y="470"/>
                  </a:lnTo>
                  <a:lnTo>
                    <a:pt x="467" y="463"/>
                  </a:lnTo>
                  <a:lnTo>
                    <a:pt x="469" y="456"/>
                  </a:lnTo>
                  <a:lnTo>
                    <a:pt x="470" y="449"/>
                  </a:lnTo>
                  <a:lnTo>
                    <a:pt x="469" y="443"/>
                  </a:lnTo>
                  <a:lnTo>
                    <a:pt x="465" y="437"/>
                  </a:lnTo>
                  <a:lnTo>
                    <a:pt x="465" y="437"/>
                  </a:lnTo>
                  <a:lnTo>
                    <a:pt x="449" y="429"/>
                  </a:lnTo>
                  <a:lnTo>
                    <a:pt x="436" y="425"/>
                  </a:lnTo>
                  <a:lnTo>
                    <a:pt x="424" y="424"/>
                  </a:lnTo>
                  <a:lnTo>
                    <a:pt x="415" y="425"/>
                  </a:lnTo>
                  <a:lnTo>
                    <a:pt x="406" y="427"/>
                  </a:lnTo>
                  <a:lnTo>
                    <a:pt x="399" y="430"/>
                  </a:lnTo>
                  <a:lnTo>
                    <a:pt x="394" y="432"/>
                  </a:lnTo>
                  <a:lnTo>
                    <a:pt x="389" y="434"/>
                  </a:lnTo>
                  <a:lnTo>
                    <a:pt x="386" y="430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68" y="405"/>
                  </a:lnTo>
                  <a:lnTo>
                    <a:pt x="356" y="392"/>
                  </a:lnTo>
                  <a:lnTo>
                    <a:pt x="346" y="387"/>
                  </a:lnTo>
                  <a:lnTo>
                    <a:pt x="337" y="387"/>
                  </a:lnTo>
                  <a:lnTo>
                    <a:pt x="327" y="389"/>
                  </a:lnTo>
                  <a:lnTo>
                    <a:pt x="318" y="394"/>
                  </a:lnTo>
                  <a:lnTo>
                    <a:pt x="308" y="398"/>
                  </a:lnTo>
                  <a:lnTo>
                    <a:pt x="297" y="401"/>
                  </a:lnTo>
                  <a:lnTo>
                    <a:pt x="285" y="399"/>
                  </a:lnTo>
                  <a:lnTo>
                    <a:pt x="273" y="392"/>
                  </a:lnTo>
                  <a:lnTo>
                    <a:pt x="273" y="392"/>
                  </a:lnTo>
                  <a:lnTo>
                    <a:pt x="268" y="389"/>
                  </a:lnTo>
                  <a:lnTo>
                    <a:pt x="263" y="386"/>
                  </a:lnTo>
                  <a:lnTo>
                    <a:pt x="259" y="380"/>
                  </a:lnTo>
                  <a:lnTo>
                    <a:pt x="256" y="375"/>
                  </a:lnTo>
                  <a:lnTo>
                    <a:pt x="252" y="368"/>
                  </a:lnTo>
                  <a:lnTo>
                    <a:pt x="251" y="361"/>
                  </a:lnTo>
                  <a:lnTo>
                    <a:pt x="249" y="356"/>
                  </a:lnTo>
                  <a:lnTo>
                    <a:pt x="249" y="349"/>
                  </a:lnTo>
                  <a:lnTo>
                    <a:pt x="251" y="342"/>
                  </a:lnTo>
                  <a:lnTo>
                    <a:pt x="254" y="335"/>
                  </a:lnTo>
                  <a:lnTo>
                    <a:pt x="254" y="335"/>
                  </a:lnTo>
                  <a:lnTo>
                    <a:pt x="254" y="332"/>
                  </a:lnTo>
                  <a:lnTo>
                    <a:pt x="252" y="327"/>
                  </a:lnTo>
                  <a:lnTo>
                    <a:pt x="251" y="322"/>
                  </a:lnTo>
                  <a:lnTo>
                    <a:pt x="251" y="315"/>
                  </a:lnTo>
                  <a:lnTo>
                    <a:pt x="247" y="310"/>
                  </a:lnTo>
                  <a:lnTo>
                    <a:pt x="246" y="304"/>
                  </a:lnTo>
                  <a:lnTo>
                    <a:pt x="242" y="299"/>
                  </a:lnTo>
                  <a:lnTo>
                    <a:pt x="239" y="294"/>
                  </a:lnTo>
                  <a:lnTo>
                    <a:pt x="233" y="292"/>
                  </a:lnTo>
                  <a:lnTo>
                    <a:pt x="230" y="291"/>
                  </a:lnTo>
                  <a:lnTo>
                    <a:pt x="230" y="291"/>
                  </a:lnTo>
                  <a:lnTo>
                    <a:pt x="214" y="291"/>
                  </a:lnTo>
                  <a:lnTo>
                    <a:pt x="199" y="292"/>
                  </a:lnTo>
                  <a:lnTo>
                    <a:pt x="183" y="297"/>
                  </a:lnTo>
                  <a:lnTo>
                    <a:pt x="169" y="301"/>
                  </a:lnTo>
                  <a:lnTo>
                    <a:pt x="156" y="304"/>
                  </a:lnTo>
                  <a:lnTo>
                    <a:pt x="144" y="304"/>
                  </a:lnTo>
                  <a:lnTo>
                    <a:pt x="133" y="299"/>
                  </a:lnTo>
                  <a:lnTo>
                    <a:pt x="123" y="291"/>
                  </a:lnTo>
                  <a:lnTo>
                    <a:pt x="114" y="275"/>
                  </a:lnTo>
                  <a:lnTo>
                    <a:pt x="107" y="251"/>
                  </a:lnTo>
                  <a:lnTo>
                    <a:pt x="107" y="251"/>
                  </a:lnTo>
                  <a:lnTo>
                    <a:pt x="107" y="246"/>
                  </a:lnTo>
                  <a:lnTo>
                    <a:pt x="106" y="240"/>
                  </a:lnTo>
                  <a:lnTo>
                    <a:pt x="104" y="237"/>
                  </a:lnTo>
                  <a:lnTo>
                    <a:pt x="102" y="233"/>
                  </a:lnTo>
                  <a:lnTo>
                    <a:pt x="100" y="228"/>
                  </a:lnTo>
                  <a:lnTo>
                    <a:pt x="99" y="225"/>
                  </a:lnTo>
                  <a:lnTo>
                    <a:pt x="95" y="223"/>
                  </a:lnTo>
                  <a:lnTo>
                    <a:pt x="93" y="220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3" y="214"/>
                  </a:lnTo>
                  <a:lnTo>
                    <a:pt x="76" y="214"/>
                  </a:lnTo>
                  <a:lnTo>
                    <a:pt x="69" y="218"/>
                  </a:lnTo>
                  <a:lnTo>
                    <a:pt x="61" y="220"/>
                  </a:lnTo>
                  <a:lnTo>
                    <a:pt x="52" y="223"/>
                  </a:lnTo>
                  <a:lnTo>
                    <a:pt x="43" y="227"/>
                  </a:lnTo>
                  <a:lnTo>
                    <a:pt x="33" y="227"/>
                  </a:lnTo>
                  <a:lnTo>
                    <a:pt x="23" y="227"/>
                  </a:lnTo>
                  <a:lnTo>
                    <a:pt x="12" y="223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0"/>
                  </a:lnTo>
                  <a:lnTo>
                    <a:pt x="1008" y="645"/>
                  </a:lnTo>
                  <a:lnTo>
                    <a:pt x="1010" y="864"/>
                  </a:lnTo>
                  <a:lnTo>
                    <a:pt x="1006" y="875"/>
                  </a:lnTo>
                  <a:lnTo>
                    <a:pt x="1006" y="87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1" name="Freeform 381">
              <a:extLst>
                <a:ext uri="{FF2B5EF4-FFF2-40B4-BE49-F238E27FC236}">
                  <a16:creationId xmlns:a16="http://schemas.microsoft.com/office/drawing/2014/main" id="{F8889183-AF2D-C5D4-3EC6-74A51469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1290"/>
              <a:ext cx="374" cy="1021"/>
            </a:xfrm>
            <a:custGeom>
              <a:avLst/>
              <a:gdLst>
                <a:gd name="T0" fmla="*/ 138 w 748"/>
                <a:gd name="T1" fmla="*/ 1570 h 2042"/>
                <a:gd name="T2" fmla="*/ 98 w 748"/>
                <a:gd name="T3" fmla="*/ 1420 h 2042"/>
                <a:gd name="T4" fmla="*/ 57 w 748"/>
                <a:gd name="T5" fmla="*/ 1202 h 2042"/>
                <a:gd name="T6" fmla="*/ 36 w 748"/>
                <a:gd name="T7" fmla="*/ 960 h 2042"/>
                <a:gd name="T8" fmla="*/ 60 w 748"/>
                <a:gd name="T9" fmla="*/ 736 h 2042"/>
                <a:gd name="T10" fmla="*/ 98 w 748"/>
                <a:gd name="T11" fmla="*/ 642 h 2042"/>
                <a:gd name="T12" fmla="*/ 178 w 748"/>
                <a:gd name="T13" fmla="*/ 508 h 2042"/>
                <a:gd name="T14" fmla="*/ 271 w 748"/>
                <a:gd name="T15" fmla="*/ 381 h 2042"/>
                <a:gd name="T16" fmla="*/ 387 w 748"/>
                <a:gd name="T17" fmla="*/ 260 h 2042"/>
                <a:gd name="T18" fmla="*/ 541 w 748"/>
                <a:gd name="T19" fmla="*/ 134 h 2042"/>
                <a:gd name="T20" fmla="*/ 748 w 748"/>
                <a:gd name="T21" fmla="*/ 0 h 2042"/>
                <a:gd name="T22" fmla="*/ 748 w 748"/>
                <a:gd name="T23" fmla="*/ 0 h 2042"/>
                <a:gd name="T24" fmla="*/ 736 w 748"/>
                <a:gd name="T25" fmla="*/ 6 h 2042"/>
                <a:gd name="T26" fmla="*/ 722 w 748"/>
                <a:gd name="T27" fmla="*/ 12 h 2042"/>
                <a:gd name="T28" fmla="*/ 709 w 748"/>
                <a:gd name="T29" fmla="*/ 19 h 2042"/>
                <a:gd name="T30" fmla="*/ 693 w 748"/>
                <a:gd name="T31" fmla="*/ 25 h 2042"/>
                <a:gd name="T32" fmla="*/ 678 w 748"/>
                <a:gd name="T33" fmla="*/ 34 h 2042"/>
                <a:gd name="T34" fmla="*/ 567 w 748"/>
                <a:gd name="T35" fmla="*/ 103 h 2042"/>
                <a:gd name="T36" fmla="*/ 391 w 748"/>
                <a:gd name="T37" fmla="*/ 231 h 2042"/>
                <a:gd name="T38" fmla="*/ 261 w 748"/>
                <a:gd name="T39" fmla="*/ 352 h 2042"/>
                <a:gd name="T40" fmla="*/ 166 w 748"/>
                <a:gd name="T41" fmla="*/ 473 h 2042"/>
                <a:gd name="T42" fmla="*/ 88 w 748"/>
                <a:gd name="T43" fmla="*/ 604 h 2042"/>
                <a:gd name="T44" fmla="*/ 52 w 748"/>
                <a:gd name="T45" fmla="*/ 673 h 2042"/>
                <a:gd name="T46" fmla="*/ 7 w 748"/>
                <a:gd name="T47" fmla="*/ 841 h 2042"/>
                <a:gd name="T48" fmla="*/ 0 w 748"/>
                <a:gd name="T49" fmla="*/ 1038 h 2042"/>
                <a:gd name="T50" fmla="*/ 17 w 748"/>
                <a:gd name="T51" fmla="*/ 1232 h 2042"/>
                <a:gd name="T52" fmla="*/ 45 w 748"/>
                <a:gd name="T53" fmla="*/ 1389 h 2042"/>
                <a:gd name="T54" fmla="*/ 66 w 748"/>
                <a:gd name="T55" fmla="*/ 1479 h 2042"/>
                <a:gd name="T56" fmla="*/ 73 w 748"/>
                <a:gd name="T57" fmla="*/ 1505 h 2042"/>
                <a:gd name="T58" fmla="*/ 81 w 748"/>
                <a:gd name="T59" fmla="*/ 1568 h 2042"/>
                <a:gd name="T60" fmla="*/ 83 w 748"/>
                <a:gd name="T61" fmla="*/ 1641 h 2042"/>
                <a:gd name="T62" fmla="*/ 79 w 748"/>
                <a:gd name="T63" fmla="*/ 1717 h 2042"/>
                <a:gd name="T64" fmla="*/ 69 w 748"/>
                <a:gd name="T65" fmla="*/ 1786 h 2042"/>
                <a:gd name="T66" fmla="*/ 62 w 748"/>
                <a:gd name="T67" fmla="*/ 1816 h 2042"/>
                <a:gd name="T68" fmla="*/ 59 w 748"/>
                <a:gd name="T69" fmla="*/ 1855 h 2042"/>
                <a:gd name="T70" fmla="*/ 66 w 748"/>
                <a:gd name="T71" fmla="*/ 1907 h 2042"/>
                <a:gd name="T72" fmla="*/ 78 w 748"/>
                <a:gd name="T73" fmla="*/ 1961 h 2042"/>
                <a:gd name="T74" fmla="*/ 97 w 748"/>
                <a:gd name="T75" fmla="*/ 2007 h 2042"/>
                <a:gd name="T76" fmla="*/ 119 w 748"/>
                <a:gd name="T77" fmla="*/ 2037 h 2042"/>
                <a:gd name="T78" fmla="*/ 130 w 748"/>
                <a:gd name="T79" fmla="*/ 2042 h 2042"/>
                <a:gd name="T80" fmla="*/ 149 w 748"/>
                <a:gd name="T81" fmla="*/ 2038 h 2042"/>
                <a:gd name="T82" fmla="*/ 162 w 748"/>
                <a:gd name="T83" fmla="*/ 2021 h 2042"/>
                <a:gd name="T84" fmla="*/ 173 w 748"/>
                <a:gd name="T85" fmla="*/ 2000 h 2042"/>
                <a:gd name="T86" fmla="*/ 178 w 748"/>
                <a:gd name="T87" fmla="*/ 1987 h 2042"/>
                <a:gd name="T88" fmla="*/ 178 w 748"/>
                <a:gd name="T89" fmla="*/ 1985 h 2042"/>
                <a:gd name="T90" fmla="*/ 183 w 748"/>
                <a:gd name="T91" fmla="*/ 1990 h 2042"/>
                <a:gd name="T92" fmla="*/ 197 w 748"/>
                <a:gd name="T93" fmla="*/ 2000 h 2042"/>
                <a:gd name="T94" fmla="*/ 213 w 748"/>
                <a:gd name="T95" fmla="*/ 2007 h 2042"/>
                <a:gd name="T96" fmla="*/ 230 w 748"/>
                <a:gd name="T97" fmla="*/ 2002 h 2042"/>
                <a:gd name="T98" fmla="*/ 245 w 748"/>
                <a:gd name="T99" fmla="*/ 1976 h 2042"/>
                <a:gd name="T100" fmla="*/ 256 w 748"/>
                <a:gd name="T101" fmla="*/ 1937 h 2042"/>
                <a:gd name="T102" fmla="*/ 254 w 748"/>
                <a:gd name="T103" fmla="*/ 1859 h 2042"/>
                <a:gd name="T104" fmla="*/ 233 w 748"/>
                <a:gd name="T105" fmla="*/ 1783 h 2042"/>
                <a:gd name="T106" fmla="*/ 202 w 748"/>
                <a:gd name="T107" fmla="*/ 1708 h 2042"/>
                <a:gd name="T108" fmla="*/ 166 w 748"/>
                <a:gd name="T109" fmla="*/ 1641 h 2042"/>
                <a:gd name="T110" fmla="*/ 149 w 748"/>
                <a:gd name="T111" fmla="*/ 1608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8" h="2042">
                  <a:moveTo>
                    <a:pt x="149" y="1608"/>
                  </a:moveTo>
                  <a:lnTo>
                    <a:pt x="138" y="1570"/>
                  </a:lnTo>
                  <a:lnTo>
                    <a:pt x="119" y="1506"/>
                  </a:lnTo>
                  <a:lnTo>
                    <a:pt x="98" y="1420"/>
                  </a:lnTo>
                  <a:lnTo>
                    <a:pt x="76" y="1316"/>
                  </a:lnTo>
                  <a:lnTo>
                    <a:pt x="57" y="1202"/>
                  </a:lnTo>
                  <a:lnTo>
                    <a:pt x="43" y="1081"/>
                  </a:lnTo>
                  <a:lnTo>
                    <a:pt x="36" y="960"/>
                  </a:lnTo>
                  <a:lnTo>
                    <a:pt x="41" y="843"/>
                  </a:lnTo>
                  <a:lnTo>
                    <a:pt x="60" y="736"/>
                  </a:lnTo>
                  <a:lnTo>
                    <a:pt x="98" y="642"/>
                  </a:lnTo>
                  <a:lnTo>
                    <a:pt x="98" y="642"/>
                  </a:lnTo>
                  <a:lnTo>
                    <a:pt x="138" y="573"/>
                  </a:lnTo>
                  <a:lnTo>
                    <a:pt x="178" y="508"/>
                  </a:lnTo>
                  <a:lnTo>
                    <a:pt x="223" y="444"/>
                  </a:lnTo>
                  <a:lnTo>
                    <a:pt x="271" y="381"/>
                  </a:lnTo>
                  <a:lnTo>
                    <a:pt x="325" y="321"/>
                  </a:lnTo>
                  <a:lnTo>
                    <a:pt x="387" y="260"/>
                  </a:lnTo>
                  <a:lnTo>
                    <a:pt x="460" y="198"/>
                  </a:lnTo>
                  <a:lnTo>
                    <a:pt x="541" y="134"/>
                  </a:lnTo>
                  <a:lnTo>
                    <a:pt x="638" y="69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42" y="3"/>
                  </a:lnTo>
                  <a:lnTo>
                    <a:pt x="736" y="6"/>
                  </a:lnTo>
                  <a:lnTo>
                    <a:pt x="729" y="8"/>
                  </a:lnTo>
                  <a:lnTo>
                    <a:pt x="722" y="12"/>
                  </a:lnTo>
                  <a:lnTo>
                    <a:pt x="716" y="15"/>
                  </a:lnTo>
                  <a:lnTo>
                    <a:pt x="709" y="19"/>
                  </a:lnTo>
                  <a:lnTo>
                    <a:pt x="700" y="22"/>
                  </a:lnTo>
                  <a:lnTo>
                    <a:pt x="693" y="25"/>
                  </a:lnTo>
                  <a:lnTo>
                    <a:pt x="684" y="29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567" y="103"/>
                  </a:lnTo>
                  <a:lnTo>
                    <a:pt x="472" y="169"/>
                  </a:lnTo>
                  <a:lnTo>
                    <a:pt x="391" y="231"/>
                  </a:lnTo>
                  <a:lnTo>
                    <a:pt x="321" y="292"/>
                  </a:lnTo>
                  <a:lnTo>
                    <a:pt x="261" y="352"/>
                  </a:lnTo>
                  <a:lnTo>
                    <a:pt x="211" y="412"/>
                  </a:lnTo>
                  <a:lnTo>
                    <a:pt x="166" y="473"/>
                  </a:lnTo>
                  <a:lnTo>
                    <a:pt x="124" y="537"/>
                  </a:lnTo>
                  <a:lnTo>
                    <a:pt x="88" y="604"/>
                  </a:lnTo>
                  <a:lnTo>
                    <a:pt x="52" y="673"/>
                  </a:lnTo>
                  <a:lnTo>
                    <a:pt x="52" y="673"/>
                  </a:lnTo>
                  <a:lnTo>
                    <a:pt x="22" y="751"/>
                  </a:lnTo>
                  <a:lnTo>
                    <a:pt x="7" y="841"/>
                  </a:lnTo>
                  <a:lnTo>
                    <a:pt x="0" y="938"/>
                  </a:lnTo>
                  <a:lnTo>
                    <a:pt x="0" y="1038"/>
                  </a:lnTo>
                  <a:lnTo>
                    <a:pt x="7" y="1136"/>
                  </a:lnTo>
                  <a:lnTo>
                    <a:pt x="17" y="1232"/>
                  </a:lnTo>
                  <a:lnTo>
                    <a:pt x="31" y="1316"/>
                  </a:lnTo>
                  <a:lnTo>
                    <a:pt x="45" y="1389"/>
                  </a:lnTo>
                  <a:lnTo>
                    <a:pt x="57" y="1444"/>
                  </a:lnTo>
                  <a:lnTo>
                    <a:pt x="66" y="1479"/>
                  </a:lnTo>
                  <a:lnTo>
                    <a:pt x="66" y="1479"/>
                  </a:lnTo>
                  <a:lnTo>
                    <a:pt x="73" y="1505"/>
                  </a:lnTo>
                  <a:lnTo>
                    <a:pt x="78" y="1534"/>
                  </a:lnTo>
                  <a:lnTo>
                    <a:pt x="81" y="1568"/>
                  </a:lnTo>
                  <a:lnTo>
                    <a:pt x="83" y="1603"/>
                  </a:lnTo>
                  <a:lnTo>
                    <a:pt x="83" y="1641"/>
                  </a:lnTo>
                  <a:lnTo>
                    <a:pt x="81" y="1679"/>
                  </a:lnTo>
                  <a:lnTo>
                    <a:pt x="79" y="1717"/>
                  </a:lnTo>
                  <a:lnTo>
                    <a:pt x="76" y="1753"/>
                  </a:lnTo>
                  <a:lnTo>
                    <a:pt x="69" y="1786"/>
                  </a:lnTo>
                  <a:lnTo>
                    <a:pt x="62" y="1816"/>
                  </a:lnTo>
                  <a:lnTo>
                    <a:pt x="62" y="1816"/>
                  </a:lnTo>
                  <a:lnTo>
                    <a:pt x="60" y="1833"/>
                  </a:lnTo>
                  <a:lnTo>
                    <a:pt x="59" y="1855"/>
                  </a:lnTo>
                  <a:lnTo>
                    <a:pt x="60" y="1881"/>
                  </a:lnTo>
                  <a:lnTo>
                    <a:pt x="66" y="1907"/>
                  </a:lnTo>
                  <a:lnTo>
                    <a:pt x="71" y="1935"/>
                  </a:lnTo>
                  <a:lnTo>
                    <a:pt x="78" y="1961"/>
                  </a:lnTo>
                  <a:lnTo>
                    <a:pt x="88" y="1985"/>
                  </a:lnTo>
                  <a:lnTo>
                    <a:pt x="97" y="2007"/>
                  </a:lnTo>
                  <a:lnTo>
                    <a:pt x="107" y="2025"/>
                  </a:lnTo>
                  <a:lnTo>
                    <a:pt x="119" y="2037"/>
                  </a:lnTo>
                  <a:lnTo>
                    <a:pt x="119" y="2037"/>
                  </a:lnTo>
                  <a:lnTo>
                    <a:pt x="130" y="2042"/>
                  </a:lnTo>
                  <a:lnTo>
                    <a:pt x="140" y="2042"/>
                  </a:lnTo>
                  <a:lnTo>
                    <a:pt x="149" y="2038"/>
                  </a:lnTo>
                  <a:lnTo>
                    <a:pt x="156" y="2032"/>
                  </a:lnTo>
                  <a:lnTo>
                    <a:pt x="162" y="2021"/>
                  </a:lnTo>
                  <a:lnTo>
                    <a:pt x="168" y="2011"/>
                  </a:lnTo>
                  <a:lnTo>
                    <a:pt x="173" y="2000"/>
                  </a:lnTo>
                  <a:lnTo>
                    <a:pt x="176" y="1992"/>
                  </a:lnTo>
                  <a:lnTo>
                    <a:pt x="178" y="1987"/>
                  </a:lnTo>
                  <a:lnTo>
                    <a:pt x="178" y="1985"/>
                  </a:lnTo>
                  <a:lnTo>
                    <a:pt x="178" y="1985"/>
                  </a:lnTo>
                  <a:lnTo>
                    <a:pt x="180" y="1985"/>
                  </a:lnTo>
                  <a:lnTo>
                    <a:pt x="183" y="1990"/>
                  </a:lnTo>
                  <a:lnTo>
                    <a:pt x="188" y="1995"/>
                  </a:lnTo>
                  <a:lnTo>
                    <a:pt x="197" y="2000"/>
                  </a:lnTo>
                  <a:lnTo>
                    <a:pt x="204" y="2004"/>
                  </a:lnTo>
                  <a:lnTo>
                    <a:pt x="213" y="2007"/>
                  </a:lnTo>
                  <a:lnTo>
                    <a:pt x="221" y="2007"/>
                  </a:lnTo>
                  <a:lnTo>
                    <a:pt x="230" y="2002"/>
                  </a:lnTo>
                  <a:lnTo>
                    <a:pt x="238" y="1992"/>
                  </a:lnTo>
                  <a:lnTo>
                    <a:pt x="245" y="1976"/>
                  </a:lnTo>
                  <a:lnTo>
                    <a:pt x="245" y="1976"/>
                  </a:lnTo>
                  <a:lnTo>
                    <a:pt x="256" y="1937"/>
                  </a:lnTo>
                  <a:lnTo>
                    <a:pt x="258" y="1898"/>
                  </a:lnTo>
                  <a:lnTo>
                    <a:pt x="254" y="1859"/>
                  </a:lnTo>
                  <a:lnTo>
                    <a:pt x="247" y="1821"/>
                  </a:lnTo>
                  <a:lnTo>
                    <a:pt x="233" y="1783"/>
                  </a:lnTo>
                  <a:lnTo>
                    <a:pt x="219" y="1745"/>
                  </a:lnTo>
                  <a:lnTo>
                    <a:pt x="202" y="1708"/>
                  </a:lnTo>
                  <a:lnTo>
                    <a:pt x="183" y="1674"/>
                  </a:lnTo>
                  <a:lnTo>
                    <a:pt x="166" y="1641"/>
                  </a:lnTo>
                  <a:lnTo>
                    <a:pt x="149" y="1608"/>
                  </a:lnTo>
                  <a:lnTo>
                    <a:pt x="149" y="16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2" name="Freeform 382">
              <a:extLst>
                <a:ext uri="{FF2B5EF4-FFF2-40B4-BE49-F238E27FC236}">
                  <a16:creationId xmlns:a16="http://schemas.microsoft.com/office/drawing/2014/main" id="{0ADA6757-6B92-CC53-AFE6-36777FD2A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1290"/>
              <a:ext cx="374" cy="1021"/>
            </a:xfrm>
            <a:custGeom>
              <a:avLst/>
              <a:gdLst>
                <a:gd name="T0" fmla="*/ 138 w 748"/>
                <a:gd name="T1" fmla="*/ 1570 h 2042"/>
                <a:gd name="T2" fmla="*/ 98 w 748"/>
                <a:gd name="T3" fmla="*/ 1420 h 2042"/>
                <a:gd name="T4" fmla="*/ 57 w 748"/>
                <a:gd name="T5" fmla="*/ 1202 h 2042"/>
                <a:gd name="T6" fmla="*/ 36 w 748"/>
                <a:gd name="T7" fmla="*/ 960 h 2042"/>
                <a:gd name="T8" fmla="*/ 60 w 748"/>
                <a:gd name="T9" fmla="*/ 736 h 2042"/>
                <a:gd name="T10" fmla="*/ 98 w 748"/>
                <a:gd name="T11" fmla="*/ 642 h 2042"/>
                <a:gd name="T12" fmla="*/ 178 w 748"/>
                <a:gd name="T13" fmla="*/ 508 h 2042"/>
                <a:gd name="T14" fmla="*/ 271 w 748"/>
                <a:gd name="T15" fmla="*/ 381 h 2042"/>
                <a:gd name="T16" fmla="*/ 387 w 748"/>
                <a:gd name="T17" fmla="*/ 260 h 2042"/>
                <a:gd name="T18" fmla="*/ 541 w 748"/>
                <a:gd name="T19" fmla="*/ 134 h 2042"/>
                <a:gd name="T20" fmla="*/ 748 w 748"/>
                <a:gd name="T21" fmla="*/ 0 h 2042"/>
                <a:gd name="T22" fmla="*/ 748 w 748"/>
                <a:gd name="T23" fmla="*/ 0 h 2042"/>
                <a:gd name="T24" fmla="*/ 736 w 748"/>
                <a:gd name="T25" fmla="*/ 6 h 2042"/>
                <a:gd name="T26" fmla="*/ 722 w 748"/>
                <a:gd name="T27" fmla="*/ 12 h 2042"/>
                <a:gd name="T28" fmla="*/ 709 w 748"/>
                <a:gd name="T29" fmla="*/ 19 h 2042"/>
                <a:gd name="T30" fmla="*/ 693 w 748"/>
                <a:gd name="T31" fmla="*/ 25 h 2042"/>
                <a:gd name="T32" fmla="*/ 678 w 748"/>
                <a:gd name="T33" fmla="*/ 34 h 2042"/>
                <a:gd name="T34" fmla="*/ 567 w 748"/>
                <a:gd name="T35" fmla="*/ 103 h 2042"/>
                <a:gd name="T36" fmla="*/ 391 w 748"/>
                <a:gd name="T37" fmla="*/ 231 h 2042"/>
                <a:gd name="T38" fmla="*/ 261 w 748"/>
                <a:gd name="T39" fmla="*/ 352 h 2042"/>
                <a:gd name="T40" fmla="*/ 166 w 748"/>
                <a:gd name="T41" fmla="*/ 473 h 2042"/>
                <a:gd name="T42" fmla="*/ 88 w 748"/>
                <a:gd name="T43" fmla="*/ 604 h 2042"/>
                <a:gd name="T44" fmla="*/ 52 w 748"/>
                <a:gd name="T45" fmla="*/ 673 h 2042"/>
                <a:gd name="T46" fmla="*/ 7 w 748"/>
                <a:gd name="T47" fmla="*/ 841 h 2042"/>
                <a:gd name="T48" fmla="*/ 0 w 748"/>
                <a:gd name="T49" fmla="*/ 1038 h 2042"/>
                <a:gd name="T50" fmla="*/ 17 w 748"/>
                <a:gd name="T51" fmla="*/ 1232 h 2042"/>
                <a:gd name="T52" fmla="*/ 45 w 748"/>
                <a:gd name="T53" fmla="*/ 1389 h 2042"/>
                <a:gd name="T54" fmla="*/ 66 w 748"/>
                <a:gd name="T55" fmla="*/ 1479 h 2042"/>
                <a:gd name="T56" fmla="*/ 73 w 748"/>
                <a:gd name="T57" fmla="*/ 1505 h 2042"/>
                <a:gd name="T58" fmla="*/ 81 w 748"/>
                <a:gd name="T59" fmla="*/ 1568 h 2042"/>
                <a:gd name="T60" fmla="*/ 83 w 748"/>
                <a:gd name="T61" fmla="*/ 1641 h 2042"/>
                <a:gd name="T62" fmla="*/ 79 w 748"/>
                <a:gd name="T63" fmla="*/ 1717 h 2042"/>
                <a:gd name="T64" fmla="*/ 69 w 748"/>
                <a:gd name="T65" fmla="*/ 1786 h 2042"/>
                <a:gd name="T66" fmla="*/ 62 w 748"/>
                <a:gd name="T67" fmla="*/ 1816 h 2042"/>
                <a:gd name="T68" fmla="*/ 59 w 748"/>
                <a:gd name="T69" fmla="*/ 1855 h 2042"/>
                <a:gd name="T70" fmla="*/ 66 w 748"/>
                <a:gd name="T71" fmla="*/ 1907 h 2042"/>
                <a:gd name="T72" fmla="*/ 78 w 748"/>
                <a:gd name="T73" fmla="*/ 1961 h 2042"/>
                <a:gd name="T74" fmla="*/ 97 w 748"/>
                <a:gd name="T75" fmla="*/ 2007 h 2042"/>
                <a:gd name="T76" fmla="*/ 119 w 748"/>
                <a:gd name="T77" fmla="*/ 2037 h 2042"/>
                <a:gd name="T78" fmla="*/ 130 w 748"/>
                <a:gd name="T79" fmla="*/ 2042 h 2042"/>
                <a:gd name="T80" fmla="*/ 149 w 748"/>
                <a:gd name="T81" fmla="*/ 2038 h 2042"/>
                <a:gd name="T82" fmla="*/ 162 w 748"/>
                <a:gd name="T83" fmla="*/ 2021 h 2042"/>
                <a:gd name="T84" fmla="*/ 173 w 748"/>
                <a:gd name="T85" fmla="*/ 2000 h 2042"/>
                <a:gd name="T86" fmla="*/ 178 w 748"/>
                <a:gd name="T87" fmla="*/ 1987 h 2042"/>
                <a:gd name="T88" fmla="*/ 178 w 748"/>
                <a:gd name="T89" fmla="*/ 1985 h 2042"/>
                <a:gd name="T90" fmla="*/ 183 w 748"/>
                <a:gd name="T91" fmla="*/ 1990 h 2042"/>
                <a:gd name="T92" fmla="*/ 197 w 748"/>
                <a:gd name="T93" fmla="*/ 2000 h 2042"/>
                <a:gd name="T94" fmla="*/ 213 w 748"/>
                <a:gd name="T95" fmla="*/ 2007 h 2042"/>
                <a:gd name="T96" fmla="*/ 230 w 748"/>
                <a:gd name="T97" fmla="*/ 2002 h 2042"/>
                <a:gd name="T98" fmla="*/ 245 w 748"/>
                <a:gd name="T99" fmla="*/ 1976 h 2042"/>
                <a:gd name="T100" fmla="*/ 256 w 748"/>
                <a:gd name="T101" fmla="*/ 1937 h 2042"/>
                <a:gd name="T102" fmla="*/ 254 w 748"/>
                <a:gd name="T103" fmla="*/ 1859 h 2042"/>
                <a:gd name="T104" fmla="*/ 233 w 748"/>
                <a:gd name="T105" fmla="*/ 1783 h 2042"/>
                <a:gd name="T106" fmla="*/ 202 w 748"/>
                <a:gd name="T107" fmla="*/ 1708 h 2042"/>
                <a:gd name="T108" fmla="*/ 166 w 748"/>
                <a:gd name="T109" fmla="*/ 1641 h 2042"/>
                <a:gd name="T110" fmla="*/ 149 w 748"/>
                <a:gd name="T111" fmla="*/ 1608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8" h="2042">
                  <a:moveTo>
                    <a:pt x="149" y="1608"/>
                  </a:moveTo>
                  <a:lnTo>
                    <a:pt x="138" y="1570"/>
                  </a:lnTo>
                  <a:lnTo>
                    <a:pt x="119" y="1506"/>
                  </a:lnTo>
                  <a:lnTo>
                    <a:pt x="98" y="1420"/>
                  </a:lnTo>
                  <a:lnTo>
                    <a:pt x="76" y="1316"/>
                  </a:lnTo>
                  <a:lnTo>
                    <a:pt x="57" y="1202"/>
                  </a:lnTo>
                  <a:lnTo>
                    <a:pt x="43" y="1081"/>
                  </a:lnTo>
                  <a:lnTo>
                    <a:pt x="36" y="960"/>
                  </a:lnTo>
                  <a:lnTo>
                    <a:pt x="41" y="843"/>
                  </a:lnTo>
                  <a:lnTo>
                    <a:pt x="60" y="736"/>
                  </a:lnTo>
                  <a:lnTo>
                    <a:pt x="98" y="642"/>
                  </a:lnTo>
                  <a:lnTo>
                    <a:pt x="98" y="642"/>
                  </a:lnTo>
                  <a:lnTo>
                    <a:pt x="138" y="573"/>
                  </a:lnTo>
                  <a:lnTo>
                    <a:pt x="178" y="508"/>
                  </a:lnTo>
                  <a:lnTo>
                    <a:pt x="223" y="444"/>
                  </a:lnTo>
                  <a:lnTo>
                    <a:pt x="271" y="381"/>
                  </a:lnTo>
                  <a:lnTo>
                    <a:pt x="325" y="321"/>
                  </a:lnTo>
                  <a:lnTo>
                    <a:pt x="387" y="260"/>
                  </a:lnTo>
                  <a:lnTo>
                    <a:pt x="460" y="198"/>
                  </a:lnTo>
                  <a:lnTo>
                    <a:pt x="541" y="134"/>
                  </a:lnTo>
                  <a:lnTo>
                    <a:pt x="638" y="69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42" y="3"/>
                  </a:lnTo>
                  <a:lnTo>
                    <a:pt x="736" y="6"/>
                  </a:lnTo>
                  <a:lnTo>
                    <a:pt x="729" y="8"/>
                  </a:lnTo>
                  <a:lnTo>
                    <a:pt x="722" y="12"/>
                  </a:lnTo>
                  <a:lnTo>
                    <a:pt x="716" y="15"/>
                  </a:lnTo>
                  <a:lnTo>
                    <a:pt x="709" y="19"/>
                  </a:lnTo>
                  <a:lnTo>
                    <a:pt x="700" y="22"/>
                  </a:lnTo>
                  <a:lnTo>
                    <a:pt x="693" y="25"/>
                  </a:lnTo>
                  <a:lnTo>
                    <a:pt x="684" y="29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567" y="103"/>
                  </a:lnTo>
                  <a:lnTo>
                    <a:pt x="472" y="169"/>
                  </a:lnTo>
                  <a:lnTo>
                    <a:pt x="391" y="231"/>
                  </a:lnTo>
                  <a:lnTo>
                    <a:pt x="321" y="292"/>
                  </a:lnTo>
                  <a:lnTo>
                    <a:pt x="261" y="352"/>
                  </a:lnTo>
                  <a:lnTo>
                    <a:pt x="211" y="412"/>
                  </a:lnTo>
                  <a:lnTo>
                    <a:pt x="166" y="473"/>
                  </a:lnTo>
                  <a:lnTo>
                    <a:pt x="124" y="537"/>
                  </a:lnTo>
                  <a:lnTo>
                    <a:pt x="88" y="604"/>
                  </a:lnTo>
                  <a:lnTo>
                    <a:pt x="52" y="673"/>
                  </a:lnTo>
                  <a:lnTo>
                    <a:pt x="52" y="673"/>
                  </a:lnTo>
                  <a:lnTo>
                    <a:pt x="22" y="751"/>
                  </a:lnTo>
                  <a:lnTo>
                    <a:pt x="7" y="841"/>
                  </a:lnTo>
                  <a:lnTo>
                    <a:pt x="0" y="938"/>
                  </a:lnTo>
                  <a:lnTo>
                    <a:pt x="0" y="1038"/>
                  </a:lnTo>
                  <a:lnTo>
                    <a:pt x="7" y="1136"/>
                  </a:lnTo>
                  <a:lnTo>
                    <a:pt x="17" y="1232"/>
                  </a:lnTo>
                  <a:lnTo>
                    <a:pt x="31" y="1316"/>
                  </a:lnTo>
                  <a:lnTo>
                    <a:pt x="45" y="1389"/>
                  </a:lnTo>
                  <a:lnTo>
                    <a:pt x="57" y="1444"/>
                  </a:lnTo>
                  <a:lnTo>
                    <a:pt x="66" y="1479"/>
                  </a:lnTo>
                  <a:lnTo>
                    <a:pt x="66" y="1479"/>
                  </a:lnTo>
                  <a:lnTo>
                    <a:pt x="73" y="1505"/>
                  </a:lnTo>
                  <a:lnTo>
                    <a:pt x="78" y="1534"/>
                  </a:lnTo>
                  <a:lnTo>
                    <a:pt x="81" y="1568"/>
                  </a:lnTo>
                  <a:lnTo>
                    <a:pt x="83" y="1603"/>
                  </a:lnTo>
                  <a:lnTo>
                    <a:pt x="83" y="1641"/>
                  </a:lnTo>
                  <a:lnTo>
                    <a:pt x="81" y="1679"/>
                  </a:lnTo>
                  <a:lnTo>
                    <a:pt x="79" y="1717"/>
                  </a:lnTo>
                  <a:lnTo>
                    <a:pt x="76" y="1753"/>
                  </a:lnTo>
                  <a:lnTo>
                    <a:pt x="69" y="1786"/>
                  </a:lnTo>
                  <a:lnTo>
                    <a:pt x="62" y="1816"/>
                  </a:lnTo>
                  <a:lnTo>
                    <a:pt x="62" y="1816"/>
                  </a:lnTo>
                  <a:lnTo>
                    <a:pt x="60" y="1833"/>
                  </a:lnTo>
                  <a:lnTo>
                    <a:pt x="59" y="1855"/>
                  </a:lnTo>
                  <a:lnTo>
                    <a:pt x="60" y="1881"/>
                  </a:lnTo>
                  <a:lnTo>
                    <a:pt x="66" y="1907"/>
                  </a:lnTo>
                  <a:lnTo>
                    <a:pt x="71" y="1935"/>
                  </a:lnTo>
                  <a:lnTo>
                    <a:pt x="78" y="1961"/>
                  </a:lnTo>
                  <a:lnTo>
                    <a:pt x="88" y="1985"/>
                  </a:lnTo>
                  <a:lnTo>
                    <a:pt x="97" y="2007"/>
                  </a:lnTo>
                  <a:lnTo>
                    <a:pt x="107" y="2025"/>
                  </a:lnTo>
                  <a:lnTo>
                    <a:pt x="119" y="2037"/>
                  </a:lnTo>
                  <a:lnTo>
                    <a:pt x="119" y="2037"/>
                  </a:lnTo>
                  <a:lnTo>
                    <a:pt x="130" y="2042"/>
                  </a:lnTo>
                  <a:lnTo>
                    <a:pt x="140" y="2042"/>
                  </a:lnTo>
                  <a:lnTo>
                    <a:pt x="149" y="2038"/>
                  </a:lnTo>
                  <a:lnTo>
                    <a:pt x="156" y="2032"/>
                  </a:lnTo>
                  <a:lnTo>
                    <a:pt x="162" y="2021"/>
                  </a:lnTo>
                  <a:lnTo>
                    <a:pt x="168" y="2011"/>
                  </a:lnTo>
                  <a:lnTo>
                    <a:pt x="173" y="2000"/>
                  </a:lnTo>
                  <a:lnTo>
                    <a:pt x="176" y="1992"/>
                  </a:lnTo>
                  <a:lnTo>
                    <a:pt x="178" y="1987"/>
                  </a:lnTo>
                  <a:lnTo>
                    <a:pt x="178" y="1985"/>
                  </a:lnTo>
                  <a:lnTo>
                    <a:pt x="178" y="1985"/>
                  </a:lnTo>
                  <a:lnTo>
                    <a:pt x="180" y="1985"/>
                  </a:lnTo>
                  <a:lnTo>
                    <a:pt x="183" y="1990"/>
                  </a:lnTo>
                  <a:lnTo>
                    <a:pt x="188" y="1995"/>
                  </a:lnTo>
                  <a:lnTo>
                    <a:pt x="197" y="2000"/>
                  </a:lnTo>
                  <a:lnTo>
                    <a:pt x="204" y="2004"/>
                  </a:lnTo>
                  <a:lnTo>
                    <a:pt x="213" y="2007"/>
                  </a:lnTo>
                  <a:lnTo>
                    <a:pt x="221" y="2007"/>
                  </a:lnTo>
                  <a:lnTo>
                    <a:pt x="230" y="2002"/>
                  </a:lnTo>
                  <a:lnTo>
                    <a:pt x="238" y="1992"/>
                  </a:lnTo>
                  <a:lnTo>
                    <a:pt x="245" y="1976"/>
                  </a:lnTo>
                  <a:lnTo>
                    <a:pt x="245" y="1976"/>
                  </a:lnTo>
                  <a:lnTo>
                    <a:pt x="256" y="1937"/>
                  </a:lnTo>
                  <a:lnTo>
                    <a:pt x="258" y="1898"/>
                  </a:lnTo>
                  <a:lnTo>
                    <a:pt x="254" y="1859"/>
                  </a:lnTo>
                  <a:lnTo>
                    <a:pt x="247" y="1821"/>
                  </a:lnTo>
                  <a:lnTo>
                    <a:pt x="233" y="1783"/>
                  </a:lnTo>
                  <a:lnTo>
                    <a:pt x="219" y="1745"/>
                  </a:lnTo>
                  <a:lnTo>
                    <a:pt x="202" y="1708"/>
                  </a:lnTo>
                  <a:lnTo>
                    <a:pt x="183" y="1674"/>
                  </a:lnTo>
                  <a:lnTo>
                    <a:pt x="166" y="1641"/>
                  </a:lnTo>
                  <a:lnTo>
                    <a:pt x="149" y="1608"/>
                  </a:lnTo>
                  <a:lnTo>
                    <a:pt x="149" y="160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3" name="Freeform 383">
              <a:extLst>
                <a:ext uri="{FF2B5EF4-FFF2-40B4-BE49-F238E27FC236}">
                  <a16:creationId xmlns:a16="http://schemas.microsoft.com/office/drawing/2014/main" id="{4EAF083C-31A4-79DC-0743-5E38B31A4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830"/>
              <a:ext cx="99" cy="451"/>
            </a:xfrm>
            <a:custGeom>
              <a:avLst/>
              <a:gdLst>
                <a:gd name="T0" fmla="*/ 124 w 199"/>
                <a:gd name="T1" fmla="*/ 612 h 902"/>
                <a:gd name="T2" fmla="*/ 112 w 199"/>
                <a:gd name="T3" fmla="*/ 565 h 902"/>
                <a:gd name="T4" fmla="*/ 93 w 199"/>
                <a:gd name="T5" fmla="*/ 495 h 902"/>
                <a:gd name="T6" fmla="*/ 72 w 199"/>
                <a:gd name="T7" fmla="*/ 407 h 902"/>
                <a:gd name="T8" fmla="*/ 52 w 199"/>
                <a:gd name="T9" fmla="*/ 313 h 902"/>
                <a:gd name="T10" fmla="*/ 41 w 199"/>
                <a:gd name="T11" fmla="*/ 265 h 902"/>
                <a:gd name="T12" fmla="*/ 26 w 199"/>
                <a:gd name="T13" fmla="*/ 182 h 902"/>
                <a:gd name="T14" fmla="*/ 14 w 199"/>
                <a:gd name="T15" fmla="*/ 108 h 902"/>
                <a:gd name="T16" fmla="*/ 5 w 199"/>
                <a:gd name="T17" fmla="*/ 49 h 902"/>
                <a:gd name="T18" fmla="*/ 0 w 199"/>
                <a:gd name="T19" fmla="*/ 11 h 902"/>
                <a:gd name="T20" fmla="*/ 0 w 199"/>
                <a:gd name="T21" fmla="*/ 0 h 902"/>
                <a:gd name="T22" fmla="*/ 2 w 199"/>
                <a:gd name="T23" fmla="*/ 13 h 902"/>
                <a:gd name="T24" fmla="*/ 5 w 199"/>
                <a:gd name="T25" fmla="*/ 47 h 902"/>
                <a:gd name="T26" fmla="*/ 9 w 199"/>
                <a:gd name="T27" fmla="*/ 99 h 902"/>
                <a:gd name="T28" fmla="*/ 15 w 199"/>
                <a:gd name="T29" fmla="*/ 159 h 902"/>
                <a:gd name="T30" fmla="*/ 24 w 199"/>
                <a:gd name="T31" fmla="*/ 222 h 902"/>
                <a:gd name="T32" fmla="*/ 31 w 199"/>
                <a:gd name="T33" fmla="*/ 254 h 902"/>
                <a:gd name="T34" fmla="*/ 43 w 199"/>
                <a:gd name="T35" fmla="*/ 325 h 902"/>
                <a:gd name="T36" fmla="*/ 57 w 199"/>
                <a:gd name="T37" fmla="*/ 389 h 902"/>
                <a:gd name="T38" fmla="*/ 67 w 199"/>
                <a:gd name="T39" fmla="*/ 445 h 902"/>
                <a:gd name="T40" fmla="*/ 78 w 199"/>
                <a:gd name="T41" fmla="*/ 493 h 902"/>
                <a:gd name="T42" fmla="*/ 86 w 199"/>
                <a:gd name="T43" fmla="*/ 534 h 902"/>
                <a:gd name="T44" fmla="*/ 90 w 199"/>
                <a:gd name="T45" fmla="*/ 552 h 902"/>
                <a:gd name="T46" fmla="*/ 91 w 199"/>
                <a:gd name="T47" fmla="*/ 593 h 902"/>
                <a:gd name="T48" fmla="*/ 90 w 199"/>
                <a:gd name="T49" fmla="*/ 643 h 902"/>
                <a:gd name="T50" fmla="*/ 85 w 199"/>
                <a:gd name="T51" fmla="*/ 693 h 902"/>
                <a:gd name="T52" fmla="*/ 78 w 199"/>
                <a:gd name="T53" fmla="*/ 738 h 902"/>
                <a:gd name="T54" fmla="*/ 72 w 199"/>
                <a:gd name="T55" fmla="*/ 757 h 902"/>
                <a:gd name="T56" fmla="*/ 71 w 199"/>
                <a:gd name="T57" fmla="*/ 783 h 902"/>
                <a:gd name="T58" fmla="*/ 74 w 199"/>
                <a:gd name="T59" fmla="*/ 816 h 902"/>
                <a:gd name="T60" fmla="*/ 83 w 199"/>
                <a:gd name="T61" fmla="*/ 851 h 902"/>
                <a:gd name="T62" fmla="*/ 95 w 199"/>
                <a:gd name="T63" fmla="*/ 880 h 902"/>
                <a:gd name="T64" fmla="*/ 109 w 199"/>
                <a:gd name="T65" fmla="*/ 899 h 902"/>
                <a:gd name="T66" fmla="*/ 116 w 199"/>
                <a:gd name="T67" fmla="*/ 902 h 902"/>
                <a:gd name="T68" fmla="*/ 128 w 199"/>
                <a:gd name="T69" fmla="*/ 899 h 902"/>
                <a:gd name="T70" fmla="*/ 136 w 199"/>
                <a:gd name="T71" fmla="*/ 889 h 902"/>
                <a:gd name="T72" fmla="*/ 143 w 199"/>
                <a:gd name="T73" fmla="*/ 877 h 902"/>
                <a:gd name="T74" fmla="*/ 147 w 199"/>
                <a:gd name="T75" fmla="*/ 866 h 902"/>
                <a:gd name="T76" fmla="*/ 147 w 199"/>
                <a:gd name="T77" fmla="*/ 864 h 902"/>
                <a:gd name="T78" fmla="*/ 150 w 199"/>
                <a:gd name="T79" fmla="*/ 868 h 902"/>
                <a:gd name="T80" fmla="*/ 159 w 199"/>
                <a:gd name="T81" fmla="*/ 875 h 902"/>
                <a:gd name="T82" fmla="*/ 169 w 199"/>
                <a:gd name="T83" fmla="*/ 880 h 902"/>
                <a:gd name="T84" fmla="*/ 180 w 199"/>
                <a:gd name="T85" fmla="*/ 877 h 902"/>
                <a:gd name="T86" fmla="*/ 190 w 199"/>
                <a:gd name="T87" fmla="*/ 861 h 902"/>
                <a:gd name="T88" fmla="*/ 197 w 199"/>
                <a:gd name="T89" fmla="*/ 835 h 902"/>
                <a:gd name="T90" fmla="*/ 195 w 199"/>
                <a:gd name="T91" fmla="*/ 785 h 902"/>
                <a:gd name="T92" fmla="*/ 183 w 199"/>
                <a:gd name="T93" fmla="*/ 737 h 902"/>
                <a:gd name="T94" fmla="*/ 162 w 199"/>
                <a:gd name="T95" fmla="*/ 688 h 902"/>
                <a:gd name="T96" fmla="*/ 138 w 199"/>
                <a:gd name="T97" fmla="*/ 645 h 902"/>
                <a:gd name="T98" fmla="*/ 128 w 199"/>
                <a:gd name="T99" fmla="*/ 62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902">
                  <a:moveTo>
                    <a:pt x="128" y="624"/>
                  </a:moveTo>
                  <a:lnTo>
                    <a:pt x="124" y="612"/>
                  </a:lnTo>
                  <a:lnTo>
                    <a:pt x="119" y="593"/>
                  </a:lnTo>
                  <a:lnTo>
                    <a:pt x="112" y="565"/>
                  </a:lnTo>
                  <a:lnTo>
                    <a:pt x="104" y="533"/>
                  </a:lnTo>
                  <a:lnTo>
                    <a:pt x="93" y="495"/>
                  </a:lnTo>
                  <a:lnTo>
                    <a:pt x="83" y="451"/>
                  </a:lnTo>
                  <a:lnTo>
                    <a:pt x="72" y="407"/>
                  </a:lnTo>
                  <a:lnTo>
                    <a:pt x="62" y="360"/>
                  </a:lnTo>
                  <a:lnTo>
                    <a:pt x="52" y="313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33" y="222"/>
                  </a:lnTo>
                  <a:lnTo>
                    <a:pt x="26" y="182"/>
                  </a:lnTo>
                  <a:lnTo>
                    <a:pt x="19" y="142"/>
                  </a:lnTo>
                  <a:lnTo>
                    <a:pt x="14" y="108"/>
                  </a:lnTo>
                  <a:lnTo>
                    <a:pt x="9" y="76"/>
                  </a:lnTo>
                  <a:lnTo>
                    <a:pt x="5" y="49"/>
                  </a:lnTo>
                  <a:lnTo>
                    <a:pt x="2" y="26"/>
                  </a:lnTo>
                  <a:lnTo>
                    <a:pt x="0" y="11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3"/>
                  </a:lnTo>
                  <a:lnTo>
                    <a:pt x="3" y="28"/>
                  </a:lnTo>
                  <a:lnTo>
                    <a:pt x="5" y="47"/>
                  </a:lnTo>
                  <a:lnTo>
                    <a:pt x="7" y="71"/>
                  </a:lnTo>
                  <a:lnTo>
                    <a:pt x="9" y="99"/>
                  </a:lnTo>
                  <a:lnTo>
                    <a:pt x="12" y="128"/>
                  </a:lnTo>
                  <a:lnTo>
                    <a:pt x="15" y="159"/>
                  </a:lnTo>
                  <a:lnTo>
                    <a:pt x="21" y="191"/>
                  </a:lnTo>
                  <a:lnTo>
                    <a:pt x="24" y="222"/>
                  </a:lnTo>
                  <a:lnTo>
                    <a:pt x="31" y="254"/>
                  </a:lnTo>
                  <a:lnTo>
                    <a:pt x="31" y="254"/>
                  </a:lnTo>
                  <a:lnTo>
                    <a:pt x="38" y="291"/>
                  </a:lnTo>
                  <a:lnTo>
                    <a:pt x="43" y="325"/>
                  </a:lnTo>
                  <a:lnTo>
                    <a:pt x="50" y="358"/>
                  </a:lnTo>
                  <a:lnTo>
                    <a:pt x="57" y="389"/>
                  </a:lnTo>
                  <a:lnTo>
                    <a:pt x="62" y="419"/>
                  </a:lnTo>
                  <a:lnTo>
                    <a:pt x="67" y="445"/>
                  </a:lnTo>
                  <a:lnTo>
                    <a:pt x="72" y="470"/>
                  </a:lnTo>
                  <a:lnTo>
                    <a:pt x="78" y="493"/>
                  </a:lnTo>
                  <a:lnTo>
                    <a:pt x="81" y="515"/>
                  </a:lnTo>
                  <a:lnTo>
                    <a:pt x="86" y="534"/>
                  </a:lnTo>
                  <a:lnTo>
                    <a:pt x="86" y="534"/>
                  </a:lnTo>
                  <a:lnTo>
                    <a:pt x="90" y="552"/>
                  </a:lnTo>
                  <a:lnTo>
                    <a:pt x="91" y="571"/>
                  </a:lnTo>
                  <a:lnTo>
                    <a:pt x="91" y="593"/>
                  </a:lnTo>
                  <a:lnTo>
                    <a:pt x="91" y="617"/>
                  </a:lnTo>
                  <a:lnTo>
                    <a:pt x="90" y="643"/>
                  </a:lnTo>
                  <a:lnTo>
                    <a:pt x="88" y="667"/>
                  </a:lnTo>
                  <a:lnTo>
                    <a:pt x="85" y="693"/>
                  </a:lnTo>
                  <a:lnTo>
                    <a:pt x="81" y="716"/>
                  </a:lnTo>
                  <a:lnTo>
                    <a:pt x="78" y="738"/>
                  </a:lnTo>
                  <a:lnTo>
                    <a:pt x="72" y="757"/>
                  </a:lnTo>
                  <a:lnTo>
                    <a:pt x="72" y="757"/>
                  </a:lnTo>
                  <a:lnTo>
                    <a:pt x="71" y="769"/>
                  </a:lnTo>
                  <a:lnTo>
                    <a:pt x="71" y="783"/>
                  </a:lnTo>
                  <a:lnTo>
                    <a:pt x="72" y="799"/>
                  </a:lnTo>
                  <a:lnTo>
                    <a:pt x="74" y="816"/>
                  </a:lnTo>
                  <a:lnTo>
                    <a:pt x="78" y="833"/>
                  </a:lnTo>
                  <a:lnTo>
                    <a:pt x="83" y="851"/>
                  </a:lnTo>
                  <a:lnTo>
                    <a:pt x="88" y="866"/>
                  </a:lnTo>
                  <a:lnTo>
                    <a:pt x="95" y="880"/>
                  </a:lnTo>
                  <a:lnTo>
                    <a:pt x="102" y="890"/>
                  </a:lnTo>
                  <a:lnTo>
                    <a:pt x="109" y="899"/>
                  </a:lnTo>
                  <a:lnTo>
                    <a:pt x="109" y="899"/>
                  </a:lnTo>
                  <a:lnTo>
                    <a:pt x="116" y="902"/>
                  </a:lnTo>
                  <a:lnTo>
                    <a:pt x="123" y="902"/>
                  </a:lnTo>
                  <a:lnTo>
                    <a:pt x="128" y="899"/>
                  </a:lnTo>
                  <a:lnTo>
                    <a:pt x="133" y="896"/>
                  </a:lnTo>
                  <a:lnTo>
                    <a:pt x="136" y="889"/>
                  </a:lnTo>
                  <a:lnTo>
                    <a:pt x="140" y="882"/>
                  </a:lnTo>
                  <a:lnTo>
                    <a:pt x="143" y="877"/>
                  </a:lnTo>
                  <a:lnTo>
                    <a:pt x="145" y="870"/>
                  </a:lnTo>
                  <a:lnTo>
                    <a:pt x="147" y="866"/>
                  </a:lnTo>
                  <a:lnTo>
                    <a:pt x="147" y="864"/>
                  </a:lnTo>
                  <a:lnTo>
                    <a:pt x="147" y="864"/>
                  </a:lnTo>
                  <a:lnTo>
                    <a:pt x="149" y="866"/>
                  </a:lnTo>
                  <a:lnTo>
                    <a:pt x="150" y="868"/>
                  </a:lnTo>
                  <a:lnTo>
                    <a:pt x="154" y="871"/>
                  </a:lnTo>
                  <a:lnTo>
                    <a:pt x="159" y="875"/>
                  </a:lnTo>
                  <a:lnTo>
                    <a:pt x="164" y="878"/>
                  </a:lnTo>
                  <a:lnTo>
                    <a:pt x="169" y="880"/>
                  </a:lnTo>
                  <a:lnTo>
                    <a:pt x="174" y="880"/>
                  </a:lnTo>
                  <a:lnTo>
                    <a:pt x="180" y="877"/>
                  </a:lnTo>
                  <a:lnTo>
                    <a:pt x="185" y="870"/>
                  </a:lnTo>
                  <a:lnTo>
                    <a:pt x="190" y="861"/>
                  </a:lnTo>
                  <a:lnTo>
                    <a:pt x="190" y="861"/>
                  </a:lnTo>
                  <a:lnTo>
                    <a:pt x="197" y="835"/>
                  </a:lnTo>
                  <a:lnTo>
                    <a:pt x="199" y="809"/>
                  </a:lnTo>
                  <a:lnTo>
                    <a:pt x="195" y="785"/>
                  </a:lnTo>
                  <a:lnTo>
                    <a:pt x="190" y="761"/>
                  </a:lnTo>
                  <a:lnTo>
                    <a:pt x="183" y="737"/>
                  </a:lnTo>
                  <a:lnTo>
                    <a:pt x="173" y="712"/>
                  </a:lnTo>
                  <a:lnTo>
                    <a:pt x="162" y="688"/>
                  </a:lnTo>
                  <a:lnTo>
                    <a:pt x="150" y="666"/>
                  </a:lnTo>
                  <a:lnTo>
                    <a:pt x="138" y="645"/>
                  </a:lnTo>
                  <a:lnTo>
                    <a:pt x="128" y="624"/>
                  </a:lnTo>
                  <a:lnTo>
                    <a:pt x="128" y="624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4" name="Freeform 384">
              <a:extLst>
                <a:ext uri="{FF2B5EF4-FFF2-40B4-BE49-F238E27FC236}">
                  <a16:creationId xmlns:a16="http://schemas.microsoft.com/office/drawing/2014/main" id="{E0D97338-909D-27FE-A71C-3553D0627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830"/>
              <a:ext cx="99" cy="451"/>
            </a:xfrm>
            <a:custGeom>
              <a:avLst/>
              <a:gdLst>
                <a:gd name="T0" fmla="*/ 124 w 199"/>
                <a:gd name="T1" fmla="*/ 612 h 902"/>
                <a:gd name="T2" fmla="*/ 112 w 199"/>
                <a:gd name="T3" fmla="*/ 565 h 902"/>
                <a:gd name="T4" fmla="*/ 93 w 199"/>
                <a:gd name="T5" fmla="*/ 495 h 902"/>
                <a:gd name="T6" fmla="*/ 72 w 199"/>
                <a:gd name="T7" fmla="*/ 407 h 902"/>
                <a:gd name="T8" fmla="*/ 52 w 199"/>
                <a:gd name="T9" fmla="*/ 313 h 902"/>
                <a:gd name="T10" fmla="*/ 41 w 199"/>
                <a:gd name="T11" fmla="*/ 265 h 902"/>
                <a:gd name="T12" fmla="*/ 26 w 199"/>
                <a:gd name="T13" fmla="*/ 182 h 902"/>
                <a:gd name="T14" fmla="*/ 14 w 199"/>
                <a:gd name="T15" fmla="*/ 108 h 902"/>
                <a:gd name="T16" fmla="*/ 5 w 199"/>
                <a:gd name="T17" fmla="*/ 49 h 902"/>
                <a:gd name="T18" fmla="*/ 0 w 199"/>
                <a:gd name="T19" fmla="*/ 11 h 902"/>
                <a:gd name="T20" fmla="*/ 0 w 199"/>
                <a:gd name="T21" fmla="*/ 0 h 902"/>
                <a:gd name="T22" fmla="*/ 2 w 199"/>
                <a:gd name="T23" fmla="*/ 13 h 902"/>
                <a:gd name="T24" fmla="*/ 5 w 199"/>
                <a:gd name="T25" fmla="*/ 47 h 902"/>
                <a:gd name="T26" fmla="*/ 9 w 199"/>
                <a:gd name="T27" fmla="*/ 99 h 902"/>
                <a:gd name="T28" fmla="*/ 15 w 199"/>
                <a:gd name="T29" fmla="*/ 159 h 902"/>
                <a:gd name="T30" fmla="*/ 24 w 199"/>
                <a:gd name="T31" fmla="*/ 222 h 902"/>
                <a:gd name="T32" fmla="*/ 31 w 199"/>
                <a:gd name="T33" fmla="*/ 254 h 902"/>
                <a:gd name="T34" fmla="*/ 43 w 199"/>
                <a:gd name="T35" fmla="*/ 325 h 902"/>
                <a:gd name="T36" fmla="*/ 57 w 199"/>
                <a:gd name="T37" fmla="*/ 389 h 902"/>
                <a:gd name="T38" fmla="*/ 67 w 199"/>
                <a:gd name="T39" fmla="*/ 445 h 902"/>
                <a:gd name="T40" fmla="*/ 78 w 199"/>
                <a:gd name="T41" fmla="*/ 493 h 902"/>
                <a:gd name="T42" fmla="*/ 86 w 199"/>
                <a:gd name="T43" fmla="*/ 534 h 902"/>
                <a:gd name="T44" fmla="*/ 90 w 199"/>
                <a:gd name="T45" fmla="*/ 552 h 902"/>
                <a:gd name="T46" fmla="*/ 91 w 199"/>
                <a:gd name="T47" fmla="*/ 593 h 902"/>
                <a:gd name="T48" fmla="*/ 90 w 199"/>
                <a:gd name="T49" fmla="*/ 643 h 902"/>
                <a:gd name="T50" fmla="*/ 85 w 199"/>
                <a:gd name="T51" fmla="*/ 693 h 902"/>
                <a:gd name="T52" fmla="*/ 78 w 199"/>
                <a:gd name="T53" fmla="*/ 738 h 902"/>
                <a:gd name="T54" fmla="*/ 72 w 199"/>
                <a:gd name="T55" fmla="*/ 757 h 902"/>
                <a:gd name="T56" fmla="*/ 71 w 199"/>
                <a:gd name="T57" fmla="*/ 783 h 902"/>
                <a:gd name="T58" fmla="*/ 74 w 199"/>
                <a:gd name="T59" fmla="*/ 816 h 902"/>
                <a:gd name="T60" fmla="*/ 83 w 199"/>
                <a:gd name="T61" fmla="*/ 851 h 902"/>
                <a:gd name="T62" fmla="*/ 95 w 199"/>
                <a:gd name="T63" fmla="*/ 880 h 902"/>
                <a:gd name="T64" fmla="*/ 109 w 199"/>
                <a:gd name="T65" fmla="*/ 899 h 902"/>
                <a:gd name="T66" fmla="*/ 116 w 199"/>
                <a:gd name="T67" fmla="*/ 902 h 902"/>
                <a:gd name="T68" fmla="*/ 128 w 199"/>
                <a:gd name="T69" fmla="*/ 899 h 902"/>
                <a:gd name="T70" fmla="*/ 136 w 199"/>
                <a:gd name="T71" fmla="*/ 889 h 902"/>
                <a:gd name="T72" fmla="*/ 143 w 199"/>
                <a:gd name="T73" fmla="*/ 877 h 902"/>
                <a:gd name="T74" fmla="*/ 147 w 199"/>
                <a:gd name="T75" fmla="*/ 866 h 902"/>
                <a:gd name="T76" fmla="*/ 147 w 199"/>
                <a:gd name="T77" fmla="*/ 864 h 902"/>
                <a:gd name="T78" fmla="*/ 150 w 199"/>
                <a:gd name="T79" fmla="*/ 868 h 902"/>
                <a:gd name="T80" fmla="*/ 159 w 199"/>
                <a:gd name="T81" fmla="*/ 875 h 902"/>
                <a:gd name="T82" fmla="*/ 169 w 199"/>
                <a:gd name="T83" fmla="*/ 880 h 902"/>
                <a:gd name="T84" fmla="*/ 180 w 199"/>
                <a:gd name="T85" fmla="*/ 877 h 902"/>
                <a:gd name="T86" fmla="*/ 190 w 199"/>
                <a:gd name="T87" fmla="*/ 861 h 902"/>
                <a:gd name="T88" fmla="*/ 197 w 199"/>
                <a:gd name="T89" fmla="*/ 835 h 902"/>
                <a:gd name="T90" fmla="*/ 195 w 199"/>
                <a:gd name="T91" fmla="*/ 785 h 902"/>
                <a:gd name="T92" fmla="*/ 183 w 199"/>
                <a:gd name="T93" fmla="*/ 737 h 902"/>
                <a:gd name="T94" fmla="*/ 162 w 199"/>
                <a:gd name="T95" fmla="*/ 688 h 902"/>
                <a:gd name="T96" fmla="*/ 138 w 199"/>
                <a:gd name="T97" fmla="*/ 645 h 902"/>
                <a:gd name="T98" fmla="*/ 128 w 199"/>
                <a:gd name="T99" fmla="*/ 62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902">
                  <a:moveTo>
                    <a:pt x="128" y="624"/>
                  </a:moveTo>
                  <a:lnTo>
                    <a:pt x="124" y="612"/>
                  </a:lnTo>
                  <a:lnTo>
                    <a:pt x="119" y="593"/>
                  </a:lnTo>
                  <a:lnTo>
                    <a:pt x="112" y="565"/>
                  </a:lnTo>
                  <a:lnTo>
                    <a:pt x="104" y="533"/>
                  </a:lnTo>
                  <a:lnTo>
                    <a:pt x="93" y="495"/>
                  </a:lnTo>
                  <a:lnTo>
                    <a:pt x="83" y="451"/>
                  </a:lnTo>
                  <a:lnTo>
                    <a:pt x="72" y="407"/>
                  </a:lnTo>
                  <a:lnTo>
                    <a:pt x="62" y="360"/>
                  </a:lnTo>
                  <a:lnTo>
                    <a:pt x="52" y="313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33" y="222"/>
                  </a:lnTo>
                  <a:lnTo>
                    <a:pt x="26" y="182"/>
                  </a:lnTo>
                  <a:lnTo>
                    <a:pt x="19" y="142"/>
                  </a:lnTo>
                  <a:lnTo>
                    <a:pt x="14" y="108"/>
                  </a:lnTo>
                  <a:lnTo>
                    <a:pt x="9" y="76"/>
                  </a:lnTo>
                  <a:lnTo>
                    <a:pt x="5" y="49"/>
                  </a:lnTo>
                  <a:lnTo>
                    <a:pt x="2" y="26"/>
                  </a:lnTo>
                  <a:lnTo>
                    <a:pt x="0" y="11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3"/>
                  </a:lnTo>
                  <a:lnTo>
                    <a:pt x="3" y="28"/>
                  </a:lnTo>
                  <a:lnTo>
                    <a:pt x="5" y="47"/>
                  </a:lnTo>
                  <a:lnTo>
                    <a:pt x="7" y="71"/>
                  </a:lnTo>
                  <a:lnTo>
                    <a:pt x="9" y="99"/>
                  </a:lnTo>
                  <a:lnTo>
                    <a:pt x="12" y="128"/>
                  </a:lnTo>
                  <a:lnTo>
                    <a:pt x="15" y="159"/>
                  </a:lnTo>
                  <a:lnTo>
                    <a:pt x="21" y="191"/>
                  </a:lnTo>
                  <a:lnTo>
                    <a:pt x="24" y="222"/>
                  </a:lnTo>
                  <a:lnTo>
                    <a:pt x="31" y="254"/>
                  </a:lnTo>
                  <a:lnTo>
                    <a:pt x="31" y="254"/>
                  </a:lnTo>
                  <a:lnTo>
                    <a:pt x="38" y="291"/>
                  </a:lnTo>
                  <a:lnTo>
                    <a:pt x="43" y="325"/>
                  </a:lnTo>
                  <a:lnTo>
                    <a:pt x="50" y="358"/>
                  </a:lnTo>
                  <a:lnTo>
                    <a:pt x="57" y="389"/>
                  </a:lnTo>
                  <a:lnTo>
                    <a:pt x="62" y="419"/>
                  </a:lnTo>
                  <a:lnTo>
                    <a:pt x="67" y="445"/>
                  </a:lnTo>
                  <a:lnTo>
                    <a:pt x="72" y="470"/>
                  </a:lnTo>
                  <a:lnTo>
                    <a:pt x="78" y="493"/>
                  </a:lnTo>
                  <a:lnTo>
                    <a:pt x="81" y="515"/>
                  </a:lnTo>
                  <a:lnTo>
                    <a:pt x="86" y="534"/>
                  </a:lnTo>
                  <a:lnTo>
                    <a:pt x="86" y="534"/>
                  </a:lnTo>
                  <a:lnTo>
                    <a:pt x="90" y="552"/>
                  </a:lnTo>
                  <a:lnTo>
                    <a:pt x="91" y="571"/>
                  </a:lnTo>
                  <a:lnTo>
                    <a:pt x="91" y="593"/>
                  </a:lnTo>
                  <a:lnTo>
                    <a:pt x="91" y="617"/>
                  </a:lnTo>
                  <a:lnTo>
                    <a:pt x="90" y="643"/>
                  </a:lnTo>
                  <a:lnTo>
                    <a:pt x="88" y="667"/>
                  </a:lnTo>
                  <a:lnTo>
                    <a:pt x="85" y="693"/>
                  </a:lnTo>
                  <a:lnTo>
                    <a:pt x="81" y="716"/>
                  </a:lnTo>
                  <a:lnTo>
                    <a:pt x="78" y="738"/>
                  </a:lnTo>
                  <a:lnTo>
                    <a:pt x="72" y="757"/>
                  </a:lnTo>
                  <a:lnTo>
                    <a:pt x="72" y="757"/>
                  </a:lnTo>
                  <a:lnTo>
                    <a:pt x="71" y="769"/>
                  </a:lnTo>
                  <a:lnTo>
                    <a:pt x="71" y="783"/>
                  </a:lnTo>
                  <a:lnTo>
                    <a:pt x="72" y="799"/>
                  </a:lnTo>
                  <a:lnTo>
                    <a:pt x="74" y="816"/>
                  </a:lnTo>
                  <a:lnTo>
                    <a:pt x="78" y="833"/>
                  </a:lnTo>
                  <a:lnTo>
                    <a:pt x="83" y="851"/>
                  </a:lnTo>
                  <a:lnTo>
                    <a:pt x="88" y="866"/>
                  </a:lnTo>
                  <a:lnTo>
                    <a:pt x="95" y="880"/>
                  </a:lnTo>
                  <a:lnTo>
                    <a:pt x="102" y="890"/>
                  </a:lnTo>
                  <a:lnTo>
                    <a:pt x="109" y="899"/>
                  </a:lnTo>
                  <a:lnTo>
                    <a:pt x="109" y="899"/>
                  </a:lnTo>
                  <a:lnTo>
                    <a:pt x="116" y="902"/>
                  </a:lnTo>
                  <a:lnTo>
                    <a:pt x="123" y="902"/>
                  </a:lnTo>
                  <a:lnTo>
                    <a:pt x="128" y="899"/>
                  </a:lnTo>
                  <a:lnTo>
                    <a:pt x="133" y="896"/>
                  </a:lnTo>
                  <a:lnTo>
                    <a:pt x="136" y="889"/>
                  </a:lnTo>
                  <a:lnTo>
                    <a:pt x="140" y="882"/>
                  </a:lnTo>
                  <a:lnTo>
                    <a:pt x="143" y="877"/>
                  </a:lnTo>
                  <a:lnTo>
                    <a:pt x="145" y="870"/>
                  </a:lnTo>
                  <a:lnTo>
                    <a:pt x="147" y="866"/>
                  </a:lnTo>
                  <a:lnTo>
                    <a:pt x="147" y="864"/>
                  </a:lnTo>
                  <a:lnTo>
                    <a:pt x="147" y="864"/>
                  </a:lnTo>
                  <a:lnTo>
                    <a:pt x="149" y="866"/>
                  </a:lnTo>
                  <a:lnTo>
                    <a:pt x="150" y="868"/>
                  </a:lnTo>
                  <a:lnTo>
                    <a:pt x="154" y="871"/>
                  </a:lnTo>
                  <a:lnTo>
                    <a:pt x="159" y="875"/>
                  </a:lnTo>
                  <a:lnTo>
                    <a:pt x="164" y="878"/>
                  </a:lnTo>
                  <a:lnTo>
                    <a:pt x="169" y="880"/>
                  </a:lnTo>
                  <a:lnTo>
                    <a:pt x="174" y="880"/>
                  </a:lnTo>
                  <a:lnTo>
                    <a:pt x="180" y="877"/>
                  </a:lnTo>
                  <a:lnTo>
                    <a:pt x="185" y="870"/>
                  </a:lnTo>
                  <a:lnTo>
                    <a:pt x="190" y="861"/>
                  </a:lnTo>
                  <a:lnTo>
                    <a:pt x="190" y="861"/>
                  </a:lnTo>
                  <a:lnTo>
                    <a:pt x="197" y="835"/>
                  </a:lnTo>
                  <a:lnTo>
                    <a:pt x="199" y="809"/>
                  </a:lnTo>
                  <a:lnTo>
                    <a:pt x="195" y="785"/>
                  </a:lnTo>
                  <a:lnTo>
                    <a:pt x="190" y="761"/>
                  </a:lnTo>
                  <a:lnTo>
                    <a:pt x="183" y="737"/>
                  </a:lnTo>
                  <a:lnTo>
                    <a:pt x="173" y="712"/>
                  </a:lnTo>
                  <a:lnTo>
                    <a:pt x="162" y="688"/>
                  </a:lnTo>
                  <a:lnTo>
                    <a:pt x="150" y="666"/>
                  </a:lnTo>
                  <a:lnTo>
                    <a:pt x="138" y="645"/>
                  </a:lnTo>
                  <a:lnTo>
                    <a:pt x="128" y="624"/>
                  </a:lnTo>
                  <a:lnTo>
                    <a:pt x="128" y="624"/>
                  </a:lnTo>
                </a:path>
              </a:pathLst>
            </a:custGeom>
            <a:noFill/>
            <a:ln w="7938">
              <a:solidFill>
                <a:srgbClr val="8989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5" name="Freeform 385">
              <a:extLst>
                <a:ext uri="{FF2B5EF4-FFF2-40B4-BE49-F238E27FC236}">
                  <a16:creationId xmlns:a16="http://schemas.microsoft.com/office/drawing/2014/main" id="{52F83DB8-71B6-C077-228B-652A1A9EE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977"/>
              <a:ext cx="146" cy="549"/>
            </a:xfrm>
            <a:custGeom>
              <a:avLst/>
              <a:gdLst>
                <a:gd name="T0" fmla="*/ 161 w 292"/>
                <a:gd name="T1" fmla="*/ 12 h 1097"/>
                <a:gd name="T2" fmla="*/ 145 w 292"/>
                <a:gd name="T3" fmla="*/ 55 h 1097"/>
                <a:gd name="T4" fmla="*/ 137 w 292"/>
                <a:gd name="T5" fmla="*/ 102 h 1097"/>
                <a:gd name="T6" fmla="*/ 150 w 292"/>
                <a:gd name="T7" fmla="*/ 199 h 1097"/>
                <a:gd name="T8" fmla="*/ 171 w 292"/>
                <a:gd name="T9" fmla="*/ 313 h 1097"/>
                <a:gd name="T10" fmla="*/ 173 w 292"/>
                <a:gd name="T11" fmla="*/ 359 h 1097"/>
                <a:gd name="T12" fmla="*/ 161 w 292"/>
                <a:gd name="T13" fmla="*/ 415 h 1097"/>
                <a:gd name="T14" fmla="*/ 150 w 292"/>
                <a:gd name="T15" fmla="*/ 480 h 1097"/>
                <a:gd name="T16" fmla="*/ 150 w 292"/>
                <a:gd name="T17" fmla="*/ 539 h 1097"/>
                <a:gd name="T18" fmla="*/ 156 w 292"/>
                <a:gd name="T19" fmla="*/ 606 h 1097"/>
                <a:gd name="T20" fmla="*/ 143 w 292"/>
                <a:gd name="T21" fmla="*/ 644 h 1097"/>
                <a:gd name="T22" fmla="*/ 107 w 292"/>
                <a:gd name="T23" fmla="*/ 665 h 1097"/>
                <a:gd name="T24" fmla="*/ 45 w 292"/>
                <a:gd name="T25" fmla="*/ 717 h 1097"/>
                <a:gd name="T26" fmla="*/ 31 w 292"/>
                <a:gd name="T27" fmla="*/ 769 h 1097"/>
                <a:gd name="T28" fmla="*/ 50 w 292"/>
                <a:gd name="T29" fmla="*/ 812 h 1097"/>
                <a:gd name="T30" fmla="*/ 66 w 292"/>
                <a:gd name="T31" fmla="*/ 817 h 1097"/>
                <a:gd name="T32" fmla="*/ 66 w 292"/>
                <a:gd name="T33" fmla="*/ 817 h 1097"/>
                <a:gd name="T34" fmla="*/ 29 w 292"/>
                <a:gd name="T35" fmla="*/ 845 h 1097"/>
                <a:gd name="T36" fmla="*/ 0 w 292"/>
                <a:gd name="T37" fmla="*/ 900 h 1097"/>
                <a:gd name="T38" fmla="*/ 14 w 292"/>
                <a:gd name="T39" fmla="*/ 947 h 1097"/>
                <a:gd name="T40" fmla="*/ 35 w 292"/>
                <a:gd name="T41" fmla="*/ 974 h 1097"/>
                <a:gd name="T42" fmla="*/ 41 w 292"/>
                <a:gd name="T43" fmla="*/ 978 h 1097"/>
                <a:gd name="T44" fmla="*/ 35 w 292"/>
                <a:gd name="T45" fmla="*/ 983 h 1097"/>
                <a:gd name="T46" fmla="*/ 21 w 292"/>
                <a:gd name="T47" fmla="*/ 1006 h 1097"/>
                <a:gd name="T48" fmla="*/ 35 w 292"/>
                <a:gd name="T49" fmla="*/ 1030 h 1097"/>
                <a:gd name="T50" fmla="*/ 60 w 292"/>
                <a:gd name="T51" fmla="*/ 1051 h 1097"/>
                <a:gd name="T52" fmla="*/ 67 w 292"/>
                <a:gd name="T53" fmla="*/ 1051 h 1097"/>
                <a:gd name="T54" fmla="*/ 67 w 292"/>
                <a:gd name="T55" fmla="*/ 1049 h 1097"/>
                <a:gd name="T56" fmla="*/ 57 w 292"/>
                <a:gd name="T57" fmla="*/ 1061 h 1097"/>
                <a:gd name="T58" fmla="*/ 64 w 292"/>
                <a:gd name="T59" fmla="*/ 1080 h 1097"/>
                <a:gd name="T60" fmla="*/ 90 w 292"/>
                <a:gd name="T61" fmla="*/ 1095 h 1097"/>
                <a:gd name="T62" fmla="*/ 123 w 292"/>
                <a:gd name="T63" fmla="*/ 1090 h 1097"/>
                <a:gd name="T64" fmla="*/ 162 w 292"/>
                <a:gd name="T65" fmla="*/ 1052 h 1097"/>
                <a:gd name="T66" fmla="*/ 183 w 292"/>
                <a:gd name="T67" fmla="*/ 1030 h 1097"/>
                <a:gd name="T68" fmla="*/ 197 w 292"/>
                <a:gd name="T69" fmla="*/ 1030 h 1097"/>
                <a:gd name="T70" fmla="*/ 214 w 292"/>
                <a:gd name="T71" fmla="*/ 1019 h 1097"/>
                <a:gd name="T72" fmla="*/ 232 w 292"/>
                <a:gd name="T73" fmla="*/ 988 h 1097"/>
                <a:gd name="T74" fmla="*/ 230 w 292"/>
                <a:gd name="T75" fmla="*/ 969 h 1097"/>
                <a:gd name="T76" fmla="*/ 230 w 292"/>
                <a:gd name="T77" fmla="*/ 966 h 1097"/>
                <a:gd name="T78" fmla="*/ 242 w 292"/>
                <a:gd name="T79" fmla="*/ 957 h 1097"/>
                <a:gd name="T80" fmla="*/ 261 w 292"/>
                <a:gd name="T81" fmla="*/ 933 h 1097"/>
                <a:gd name="T82" fmla="*/ 270 w 292"/>
                <a:gd name="T83" fmla="*/ 909 h 1097"/>
                <a:gd name="T84" fmla="*/ 256 w 292"/>
                <a:gd name="T85" fmla="*/ 881 h 1097"/>
                <a:gd name="T86" fmla="*/ 237 w 292"/>
                <a:gd name="T87" fmla="*/ 869 h 1097"/>
                <a:gd name="T88" fmla="*/ 244 w 292"/>
                <a:gd name="T89" fmla="*/ 864 h 1097"/>
                <a:gd name="T90" fmla="*/ 277 w 292"/>
                <a:gd name="T91" fmla="*/ 833 h 1097"/>
                <a:gd name="T92" fmla="*/ 292 w 292"/>
                <a:gd name="T93" fmla="*/ 781 h 1097"/>
                <a:gd name="T94" fmla="*/ 242 w 292"/>
                <a:gd name="T95" fmla="*/ 720 h 1097"/>
                <a:gd name="T96" fmla="*/ 162 w 292"/>
                <a:gd name="T97" fmla="*/ 705 h 1097"/>
                <a:gd name="T98" fmla="*/ 147 w 292"/>
                <a:gd name="T99" fmla="*/ 705 h 1097"/>
                <a:gd name="T100" fmla="*/ 149 w 292"/>
                <a:gd name="T101" fmla="*/ 708 h 1097"/>
                <a:gd name="T102" fmla="*/ 166 w 292"/>
                <a:gd name="T103" fmla="*/ 696 h 1097"/>
                <a:gd name="T104" fmla="*/ 188 w 292"/>
                <a:gd name="T105" fmla="*/ 662 h 1097"/>
                <a:gd name="T106" fmla="*/ 185 w 292"/>
                <a:gd name="T107" fmla="*/ 581 h 1097"/>
                <a:gd name="T108" fmla="*/ 178 w 292"/>
                <a:gd name="T109" fmla="*/ 510 h 1097"/>
                <a:gd name="T110" fmla="*/ 183 w 292"/>
                <a:gd name="T111" fmla="*/ 447 h 1097"/>
                <a:gd name="T112" fmla="*/ 187 w 292"/>
                <a:gd name="T113" fmla="*/ 387 h 1097"/>
                <a:gd name="T114" fmla="*/ 192 w 292"/>
                <a:gd name="T115" fmla="*/ 352 h 1097"/>
                <a:gd name="T116" fmla="*/ 185 w 292"/>
                <a:gd name="T117" fmla="*/ 276 h 1097"/>
                <a:gd name="T118" fmla="*/ 164 w 292"/>
                <a:gd name="T119" fmla="*/ 176 h 1097"/>
                <a:gd name="T120" fmla="*/ 162 w 292"/>
                <a:gd name="T121" fmla="*/ 104 h 1097"/>
                <a:gd name="T122" fmla="*/ 175 w 292"/>
                <a:gd name="T123" fmla="*/ 43 h 1097"/>
                <a:gd name="T124" fmla="*/ 187 w 292"/>
                <a:gd name="T125" fmla="*/ 15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2" h="1097">
                  <a:moveTo>
                    <a:pt x="168" y="0"/>
                  </a:moveTo>
                  <a:lnTo>
                    <a:pt x="166" y="2"/>
                  </a:lnTo>
                  <a:lnTo>
                    <a:pt x="164" y="5"/>
                  </a:lnTo>
                  <a:lnTo>
                    <a:pt x="161" y="12"/>
                  </a:lnTo>
                  <a:lnTo>
                    <a:pt x="157" y="19"/>
                  </a:lnTo>
                  <a:lnTo>
                    <a:pt x="152" y="29"/>
                  </a:lnTo>
                  <a:lnTo>
                    <a:pt x="149" y="41"/>
                  </a:lnTo>
                  <a:lnTo>
                    <a:pt x="145" y="55"/>
                  </a:lnTo>
                  <a:lnTo>
                    <a:pt x="142" y="69"/>
                  </a:lnTo>
                  <a:lnTo>
                    <a:pt x="138" y="85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8" y="119"/>
                  </a:lnTo>
                  <a:lnTo>
                    <a:pt x="140" y="143"/>
                  </a:lnTo>
                  <a:lnTo>
                    <a:pt x="143" y="169"/>
                  </a:lnTo>
                  <a:lnTo>
                    <a:pt x="150" y="199"/>
                  </a:lnTo>
                  <a:lnTo>
                    <a:pt x="156" y="230"/>
                  </a:lnTo>
                  <a:lnTo>
                    <a:pt x="161" y="259"/>
                  </a:lnTo>
                  <a:lnTo>
                    <a:pt x="166" y="287"/>
                  </a:lnTo>
                  <a:lnTo>
                    <a:pt x="171" y="313"/>
                  </a:lnTo>
                  <a:lnTo>
                    <a:pt x="173" y="332"/>
                  </a:lnTo>
                  <a:lnTo>
                    <a:pt x="173" y="347"/>
                  </a:lnTo>
                  <a:lnTo>
                    <a:pt x="173" y="347"/>
                  </a:lnTo>
                  <a:lnTo>
                    <a:pt x="173" y="359"/>
                  </a:lnTo>
                  <a:lnTo>
                    <a:pt x="169" y="371"/>
                  </a:lnTo>
                  <a:lnTo>
                    <a:pt x="168" y="385"/>
                  </a:lnTo>
                  <a:lnTo>
                    <a:pt x="164" y="399"/>
                  </a:lnTo>
                  <a:lnTo>
                    <a:pt x="161" y="415"/>
                  </a:lnTo>
                  <a:lnTo>
                    <a:pt x="159" y="430"/>
                  </a:lnTo>
                  <a:lnTo>
                    <a:pt x="156" y="446"/>
                  </a:lnTo>
                  <a:lnTo>
                    <a:pt x="152" y="463"/>
                  </a:lnTo>
                  <a:lnTo>
                    <a:pt x="150" y="480"/>
                  </a:lnTo>
                  <a:lnTo>
                    <a:pt x="149" y="499"/>
                  </a:lnTo>
                  <a:lnTo>
                    <a:pt x="149" y="499"/>
                  </a:lnTo>
                  <a:lnTo>
                    <a:pt x="149" y="518"/>
                  </a:lnTo>
                  <a:lnTo>
                    <a:pt x="150" y="539"/>
                  </a:lnTo>
                  <a:lnTo>
                    <a:pt x="152" y="556"/>
                  </a:lnTo>
                  <a:lnTo>
                    <a:pt x="154" y="575"/>
                  </a:lnTo>
                  <a:lnTo>
                    <a:pt x="156" y="591"/>
                  </a:lnTo>
                  <a:lnTo>
                    <a:pt x="156" y="606"/>
                  </a:lnTo>
                  <a:lnTo>
                    <a:pt x="156" y="620"/>
                  </a:lnTo>
                  <a:lnTo>
                    <a:pt x="154" y="631"/>
                  </a:lnTo>
                  <a:lnTo>
                    <a:pt x="149" y="639"/>
                  </a:lnTo>
                  <a:lnTo>
                    <a:pt x="143" y="644"/>
                  </a:lnTo>
                  <a:lnTo>
                    <a:pt x="143" y="644"/>
                  </a:lnTo>
                  <a:lnTo>
                    <a:pt x="135" y="650"/>
                  </a:lnTo>
                  <a:lnTo>
                    <a:pt x="123" y="655"/>
                  </a:lnTo>
                  <a:lnTo>
                    <a:pt x="107" y="665"/>
                  </a:lnTo>
                  <a:lnTo>
                    <a:pt x="92" y="676"/>
                  </a:lnTo>
                  <a:lnTo>
                    <a:pt x="74" y="688"/>
                  </a:lnTo>
                  <a:lnTo>
                    <a:pt x="59" y="701"/>
                  </a:lnTo>
                  <a:lnTo>
                    <a:pt x="45" y="717"/>
                  </a:lnTo>
                  <a:lnTo>
                    <a:pt x="36" y="734"/>
                  </a:lnTo>
                  <a:lnTo>
                    <a:pt x="31" y="752"/>
                  </a:lnTo>
                  <a:lnTo>
                    <a:pt x="31" y="769"/>
                  </a:lnTo>
                  <a:lnTo>
                    <a:pt x="31" y="769"/>
                  </a:lnTo>
                  <a:lnTo>
                    <a:pt x="36" y="784"/>
                  </a:lnTo>
                  <a:lnTo>
                    <a:pt x="41" y="797"/>
                  </a:lnTo>
                  <a:lnTo>
                    <a:pt x="47" y="805"/>
                  </a:lnTo>
                  <a:lnTo>
                    <a:pt x="50" y="812"/>
                  </a:lnTo>
                  <a:lnTo>
                    <a:pt x="55" y="816"/>
                  </a:lnTo>
                  <a:lnTo>
                    <a:pt x="59" y="817"/>
                  </a:lnTo>
                  <a:lnTo>
                    <a:pt x="62" y="817"/>
                  </a:lnTo>
                  <a:lnTo>
                    <a:pt x="66" y="817"/>
                  </a:lnTo>
                  <a:lnTo>
                    <a:pt x="67" y="817"/>
                  </a:lnTo>
                  <a:lnTo>
                    <a:pt x="67" y="817"/>
                  </a:lnTo>
                  <a:lnTo>
                    <a:pt x="67" y="817"/>
                  </a:lnTo>
                  <a:lnTo>
                    <a:pt x="66" y="817"/>
                  </a:lnTo>
                  <a:lnTo>
                    <a:pt x="59" y="822"/>
                  </a:lnTo>
                  <a:lnTo>
                    <a:pt x="50" y="828"/>
                  </a:lnTo>
                  <a:lnTo>
                    <a:pt x="40" y="835"/>
                  </a:lnTo>
                  <a:lnTo>
                    <a:pt x="29" y="845"/>
                  </a:lnTo>
                  <a:lnTo>
                    <a:pt x="17" y="857"/>
                  </a:lnTo>
                  <a:lnTo>
                    <a:pt x="9" y="869"/>
                  </a:lnTo>
                  <a:lnTo>
                    <a:pt x="3" y="885"/>
                  </a:lnTo>
                  <a:lnTo>
                    <a:pt x="0" y="900"/>
                  </a:lnTo>
                  <a:lnTo>
                    <a:pt x="3" y="917"/>
                  </a:lnTo>
                  <a:lnTo>
                    <a:pt x="3" y="917"/>
                  </a:lnTo>
                  <a:lnTo>
                    <a:pt x="9" y="935"/>
                  </a:lnTo>
                  <a:lnTo>
                    <a:pt x="14" y="947"/>
                  </a:lnTo>
                  <a:lnTo>
                    <a:pt x="21" y="957"/>
                  </a:lnTo>
                  <a:lnTo>
                    <a:pt x="26" y="964"/>
                  </a:lnTo>
                  <a:lnTo>
                    <a:pt x="29" y="971"/>
                  </a:lnTo>
                  <a:lnTo>
                    <a:pt x="35" y="974"/>
                  </a:lnTo>
                  <a:lnTo>
                    <a:pt x="36" y="976"/>
                  </a:lnTo>
                  <a:lnTo>
                    <a:pt x="40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38" y="980"/>
                  </a:lnTo>
                  <a:lnTo>
                    <a:pt x="35" y="983"/>
                  </a:lnTo>
                  <a:lnTo>
                    <a:pt x="29" y="988"/>
                  </a:lnTo>
                  <a:lnTo>
                    <a:pt x="26" y="993"/>
                  </a:lnTo>
                  <a:lnTo>
                    <a:pt x="22" y="999"/>
                  </a:lnTo>
                  <a:lnTo>
                    <a:pt x="21" y="1006"/>
                  </a:lnTo>
                  <a:lnTo>
                    <a:pt x="22" y="1013"/>
                  </a:lnTo>
                  <a:lnTo>
                    <a:pt x="26" y="1021"/>
                  </a:lnTo>
                  <a:lnTo>
                    <a:pt x="35" y="1030"/>
                  </a:lnTo>
                  <a:lnTo>
                    <a:pt x="35" y="1030"/>
                  </a:lnTo>
                  <a:lnTo>
                    <a:pt x="43" y="1038"/>
                  </a:lnTo>
                  <a:lnTo>
                    <a:pt x="50" y="1044"/>
                  </a:lnTo>
                  <a:lnTo>
                    <a:pt x="57" y="1047"/>
                  </a:lnTo>
                  <a:lnTo>
                    <a:pt x="60" y="1051"/>
                  </a:lnTo>
                  <a:lnTo>
                    <a:pt x="64" y="1051"/>
                  </a:lnTo>
                  <a:lnTo>
                    <a:pt x="66" y="1051"/>
                  </a:lnTo>
                  <a:lnTo>
                    <a:pt x="67" y="1051"/>
                  </a:lnTo>
                  <a:lnTo>
                    <a:pt x="67" y="1051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6" y="1051"/>
                  </a:lnTo>
                  <a:lnTo>
                    <a:pt x="62" y="1054"/>
                  </a:lnTo>
                  <a:lnTo>
                    <a:pt x="60" y="1057"/>
                  </a:lnTo>
                  <a:lnTo>
                    <a:pt x="57" y="1061"/>
                  </a:lnTo>
                  <a:lnTo>
                    <a:pt x="55" y="1064"/>
                  </a:lnTo>
                  <a:lnTo>
                    <a:pt x="55" y="1070"/>
                  </a:lnTo>
                  <a:lnTo>
                    <a:pt x="59" y="1075"/>
                  </a:lnTo>
                  <a:lnTo>
                    <a:pt x="64" y="1080"/>
                  </a:lnTo>
                  <a:lnTo>
                    <a:pt x="73" y="1087"/>
                  </a:lnTo>
                  <a:lnTo>
                    <a:pt x="73" y="1087"/>
                  </a:lnTo>
                  <a:lnTo>
                    <a:pt x="81" y="1092"/>
                  </a:lnTo>
                  <a:lnTo>
                    <a:pt x="90" y="1095"/>
                  </a:lnTo>
                  <a:lnTo>
                    <a:pt x="98" y="1097"/>
                  </a:lnTo>
                  <a:lnTo>
                    <a:pt x="107" y="1097"/>
                  </a:lnTo>
                  <a:lnTo>
                    <a:pt x="116" y="1095"/>
                  </a:lnTo>
                  <a:lnTo>
                    <a:pt x="123" y="1090"/>
                  </a:lnTo>
                  <a:lnTo>
                    <a:pt x="131" y="1085"/>
                  </a:lnTo>
                  <a:lnTo>
                    <a:pt x="142" y="1076"/>
                  </a:lnTo>
                  <a:lnTo>
                    <a:pt x="150" y="1066"/>
                  </a:lnTo>
                  <a:lnTo>
                    <a:pt x="162" y="1052"/>
                  </a:lnTo>
                  <a:lnTo>
                    <a:pt x="162" y="1052"/>
                  </a:lnTo>
                  <a:lnTo>
                    <a:pt x="171" y="1040"/>
                  </a:lnTo>
                  <a:lnTo>
                    <a:pt x="178" y="1033"/>
                  </a:lnTo>
                  <a:lnTo>
                    <a:pt x="183" y="1030"/>
                  </a:lnTo>
                  <a:lnTo>
                    <a:pt x="188" y="1028"/>
                  </a:lnTo>
                  <a:lnTo>
                    <a:pt x="190" y="1028"/>
                  </a:lnTo>
                  <a:lnTo>
                    <a:pt x="194" y="1030"/>
                  </a:lnTo>
                  <a:lnTo>
                    <a:pt x="197" y="1030"/>
                  </a:lnTo>
                  <a:lnTo>
                    <a:pt x="200" y="1030"/>
                  </a:lnTo>
                  <a:lnTo>
                    <a:pt x="206" y="1026"/>
                  </a:lnTo>
                  <a:lnTo>
                    <a:pt x="214" y="1019"/>
                  </a:lnTo>
                  <a:lnTo>
                    <a:pt x="214" y="1019"/>
                  </a:lnTo>
                  <a:lnTo>
                    <a:pt x="221" y="1011"/>
                  </a:lnTo>
                  <a:lnTo>
                    <a:pt x="226" y="1002"/>
                  </a:lnTo>
                  <a:lnTo>
                    <a:pt x="230" y="995"/>
                  </a:lnTo>
                  <a:lnTo>
                    <a:pt x="232" y="988"/>
                  </a:lnTo>
                  <a:lnTo>
                    <a:pt x="233" y="981"/>
                  </a:lnTo>
                  <a:lnTo>
                    <a:pt x="232" y="976"/>
                  </a:lnTo>
                  <a:lnTo>
                    <a:pt x="232" y="973"/>
                  </a:lnTo>
                  <a:lnTo>
                    <a:pt x="230" y="969"/>
                  </a:lnTo>
                  <a:lnTo>
                    <a:pt x="230" y="968"/>
                  </a:lnTo>
                  <a:lnTo>
                    <a:pt x="230" y="966"/>
                  </a:lnTo>
                  <a:lnTo>
                    <a:pt x="230" y="966"/>
                  </a:lnTo>
                  <a:lnTo>
                    <a:pt x="230" y="966"/>
                  </a:lnTo>
                  <a:lnTo>
                    <a:pt x="232" y="966"/>
                  </a:lnTo>
                  <a:lnTo>
                    <a:pt x="235" y="964"/>
                  </a:lnTo>
                  <a:lnTo>
                    <a:pt x="239" y="961"/>
                  </a:lnTo>
                  <a:lnTo>
                    <a:pt x="242" y="957"/>
                  </a:lnTo>
                  <a:lnTo>
                    <a:pt x="247" y="952"/>
                  </a:lnTo>
                  <a:lnTo>
                    <a:pt x="252" y="947"/>
                  </a:lnTo>
                  <a:lnTo>
                    <a:pt x="258" y="942"/>
                  </a:lnTo>
                  <a:lnTo>
                    <a:pt x="261" y="933"/>
                  </a:lnTo>
                  <a:lnTo>
                    <a:pt x="266" y="926"/>
                  </a:lnTo>
                  <a:lnTo>
                    <a:pt x="266" y="926"/>
                  </a:lnTo>
                  <a:lnTo>
                    <a:pt x="270" y="916"/>
                  </a:lnTo>
                  <a:lnTo>
                    <a:pt x="270" y="909"/>
                  </a:lnTo>
                  <a:lnTo>
                    <a:pt x="268" y="900"/>
                  </a:lnTo>
                  <a:lnTo>
                    <a:pt x="266" y="893"/>
                  </a:lnTo>
                  <a:lnTo>
                    <a:pt x="261" y="886"/>
                  </a:lnTo>
                  <a:lnTo>
                    <a:pt x="256" y="881"/>
                  </a:lnTo>
                  <a:lnTo>
                    <a:pt x="251" y="876"/>
                  </a:lnTo>
                  <a:lnTo>
                    <a:pt x="245" y="873"/>
                  </a:lnTo>
                  <a:lnTo>
                    <a:pt x="240" y="871"/>
                  </a:lnTo>
                  <a:lnTo>
                    <a:pt x="237" y="869"/>
                  </a:lnTo>
                  <a:lnTo>
                    <a:pt x="237" y="869"/>
                  </a:lnTo>
                  <a:lnTo>
                    <a:pt x="235" y="869"/>
                  </a:lnTo>
                  <a:lnTo>
                    <a:pt x="239" y="867"/>
                  </a:lnTo>
                  <a:lnTo>
                    <a:pt x="244" y="864"/>
                  </a:lnTo>
                  <a:lnTo>
                    <a:pt x="251" y="860"/>
                  </a:lnTo>
                  <a:lnTo>
                    <a:pt x="259" y="854"/>
                  </a:lnTo>
                  <a:lnTo>
                    <a:pt x="268" y="845"/>
                  </a:lnTo>
                  <a:lnTo>
                    <a:pt x="277" y="833"/>
                  </a:lnTo>
                  <a:lnTo>
                    <a:pt x="285" y="819"/>
                  </a:lnTo>
                  <a:lnTo>
                    <a:pt x="290" y="802"/>
                  </a:lnTo>
                  <a:lnTo>
                    <a:pt x="292" y="781"/>
                  </a:lnTo>
                  <a:lnTo>
                    <a:pt x="292" y="781"/>
                  </a:lnTo>
                  <a:lnTo>
                    <a:pt x="289" y="760"/>
                  </a:lnTo>
                  <a:lnTo>
                    <a:pt x="278" y="743"/>
                  </a:lnTo>
                  <a:lnTo>
                    <a:pt x="263" y="731"/>
                  </a:lnTo>
                  <a:lnTo>
                    <a:pt x="242" y="720"/>
                  </a:lnTo>
                  <a:lnTo>
                    <a:pt x="221" y="714"/>
                  </a:lnTo>
                  <a:lnTo>
                    <a:pt x="199" y="710"/>
                  </a:lnTo>
                  <a:lnTo>
                    <a:pt x="178" y="707"/>
                  </a:lnTo>
                  <a:lnTo>
                    <a:pt x="162" y="705"/>
                  </a:lnTo>
                  <a:lnTo>
                    <a:pt x="150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7"/>
                  </a:lnTo>
                  <a:lnTo>
                    <a:pt x="147" y="707"/>
                  </a:lnTo>
                  <a:lnTo>
                    <a:pt x="149" y="708"/>
                  </a:lnTo>
                  <a:lnTo>
                    <a:pt x="150" y="707"/>
                  </a:lnTo>
                  <a:lnTo>
                    <a:pt x="154" y="705"/>
                  </a:lnTo>
                  <a:lnTo>
                    <a:pt x="159" y="701"/>
                  </a:lnTo>
                  <a:lnTo>
                    <a:pt x="166" y="696"/>
                  </a:lnTo>
                  <a:lnTo>
                    <a:pt x="175" y="688"/>
                  </a:lnTo>
                  <a:lnTo>
                    <a:pt x="175" y="688"/>
                  </a:lnTo>
                  <a:lnTo>
                    <a:pt x="183" y="676"/>
                  </a:lnTo>
                  <a:lnTo>
                    <a:pt x="188" y="662"/>
                  </a:lnTo>
                  <a:lnTo>
                    <a:pt x="190" y="643"/>
                  </a:lnTo>
                  <a:lnTo>
                    <a:pt x="190" y="624"/>
                  </a:lnTo>
                  <a:lnTo>
                    <a:pt x="188" y="603"/>
                  </a:lnTo>
                  <a:lnTo>
                    <a:pt x="185" y="581"/>
                  </a:lnTo>
                  <a:lnTo>
                    <a:pt x="181" y="560"/>
                  </a:lnTo>
                  <a:lnTo>
                    <a:pt x="180" y="541"/>
                  </a:lnTo>
                  <a:lnTo>
                    <a:pt x="178" y="523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81" y="487"/>
                  </a:lnTo>
                  <a:lnTo>
                    <a:pt x="181" y="466"/>
                  </a:lnTo>
                  <a:lnTo>
                    <a:pt x="183" y="447"/>
                  </a:lnTo>
                  <a:lnTo>
                    <a:pt x="185" y="430"/>
                  </a:lnTo>
                  <a:lnTo>
                    <a:pt x="185" y="415"/>
                  </a:lnTo>
                  <a:lnTo>
                    <a:pt x="187" y="401"/>
                  </a:lnTo>
                  <a:lnTo>
                    <a:pt x="187" y="387"/>
                  </a:lnTo>
                  <a:lnTo>
                    <a:pt x="188" y="375"/>
                  </a:lnTo>
                  <a:lnTo>
                    <a:pt x="190" y="365"/>
                  </a:lnTo>
                  <a:lnTo>
                    <a:pt x="192" y="352"/>
                  </a:lnTo>
                  <a:lnTo>
                    <a:pt x="192" y="352"/>
                  </a:lnTo>
                  <a:lnTo>
                    <a:pt x="194" y="337"/>
                  </a:lnTo>
                  <a:lnTo>
                    <a:pt x="192" y="318"/>
                  </a:lnTo>
                  <a:lnTo>
                    <a:pt x="190" y="297"/>
                  </a:lnTo>
                  <a:lnTo>
                    <a:pt x="185" y="276"/>
                  </a:lnTo>
                  <a:lnTo>
                    <a:pt x="180" y="252"/>
                  </a:lnTo>
                  <a:lnTo>
                    <a:pt x="173" y="228"/>
                  </a:lnTo>
                  <a:lnTo>
                    <a:pt x="168" y="202"/>
                  </a:lnTo>
                  <a:lnTo>
                    <a:pt x="164" y="176"/>
                  </a:lnTo>
                  <a:lnTo>
                    <a:pt x="161" y="150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2" y="104"/>
                  </a:lnTo>
                  <a:lnTo>
                    <a:pt x="164" y="86"/>
                  </a:lnTo>
                  <a:lnTo>
                    <a:pt x="168" y="69"/>
                  </a:lnTo>
                  <a:lnTo>
                    <a:pt x="171" y="55"/>
                  </a:lnTo>
                  <a:lnTo>
                    <a:pt x="175" y="43"/>
                  </a:lnTo>
                  <a:lnTo>
                    <a:pt x="180" y="33"/>
                  </a:lnTo>
                  <a:lnTo>
                    <a:pt x="183" y="24"/>
                  </a:lnTo>
                  <a:lnTo>
                    <a:pt x="185" y="19"/>
                  </a:lnTo>
                  <a:lnTo>
                    <a:pt x="187" y="15"/>
                  </a:lnTo>
                  <a:lnTo>
                    <a:pt x="188" y="14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6" name="Freeform 386">
              <a:extLst>
                <a:ext uri="{FF2B5EF4-FFF2-40B4-BE49-F238E27FC236}">
                  <a16:creationId xmlns:a16="http://schemas.microsoft.com/office/drawing/2014/main" id="{33802A19-0105-E5F2-B38B-4151F387A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977"/>
              <a:ext cx="146" cy="549"/>
            </a:xfrm>
            <a:custGeom>
              <a:avLst/>
              <a:gdLst>
                <a:gd name="T0" fmla="*/ 161 w 292"/>
                <a:gd name="T1" fmla="*/ 12 h 1097"/>
                <a:gd name="T2" fmla="*/ 145 w 292"/>
                <a:gd name="T3" fmla="*/ 55 h 1097"/>
                <a:gd name="T4" fmla="*/ 137 w 292"/>
                <a:gd name="T5" fmla="*/ 102 h 1097"/>
                <a:gd name="T6" fmla="*/ 150 w 292"/>
                <a:gd name="T7" fmla="*/ 199 h 1097"/>
                <a:gd name="T8" fmla="*/ 171 w 292"/>
                <a:gd name="T9" fmla="*/ 313 h 1097"/>
                <a:gd name="T10" fmla="*/ 173 w 292"/>
                <a:gd name="T11" fmla="*/ 359 h 1097"/>
                <a:gd name="T12" fmla="*/ 161 w 292"/>
                <a:gd name="T13" fmla="*/ 415 h 1097"/>
                <a:gd name="T14" fmla="*/ 150 w 292"/>
                <a:gd name="T15" fmla="*/ 480 h 1097"/>
                <a:gd name="T16" fmla="*/ 150 w 292"/>
                <a:gd name="T17" fmla="*/ 539 h 1097"/>
                <a:gd name="T18" fmla="*/ 156 w 292"/>
                <a:gd name="T19" fmla="*/ 606 h 1097"/>
                <a:gd name="T20" fmla="*/ 143 w 292"/>
                <a:gd name="T21" fmla="*/ 644 h 1097"/>
                <a:gd name="T22" fmla="*/ 107 w 292"/>
                <a:gd name="T23" fmla="*/ 665 h 1097"/>
                <a:gd name="T24" fmla="*/ 45 w 292"/>
                <a:gd name="T25" fmla="*/ 717 h 1097"/>
                <a:gd name="T26" fmla="*/ 31 w 292"/>
                <a:gd name="T27" fmla="*/ 769 h 1097"/>
                <a:gd name="T28" fmla="*/ 50 w 292"/>
                <a:gd name="T29" fmla="*/ 812 h 1097"/>
                <a:gd name="T30" fmla="*/ 66 w 292"/>
                <a:gd name="T31" fmla="*/ 817 h 1097"/>
                <a:gd name="T32" fmla="*/ 66 w 292"/>
                <a:gd name="T33" fmla="*/ 817 h 1097"/>
                <a:gd name="T34" fmla="*/ 29 w 292"/>
                <a:gd name="T35" fmla="*/ 845 h 1097"/>
                <a:gd name="T36" fmla="*/ 0 w 292"/>
                <a:gd name="T37" fmla="*/ 900 h 1097"/>
                <a:gd name="T38" fmla="*/ 14 w 292"/>
                <a:gd name="T39" fmla="*/ 947 h 1097"/>
                <a:gd name="T40" fmla="*/ 35 w 292"/>
                <a:gd name="T41" fmla="*/ 974 h 1097"/>
                <a:gd name="T42" fmla="*/ 41 w 292"/>
                <a:gd name="T43" fmla="*/ 978 h 1097"/>
                <a:gd name="T44" fmla="*/ 35 w 292"/>
                <a:gd name="T45" fmla="*/ 983 h 1097"/>
                <a:gd name="T46" fmla="*/ 21 w 292"/>
                <a:gd name="T47" fmla="*/ 1006 h 1097"/>
                <a:gd name="T48" fmla="*/ 35 w 292"/>
                <a:gd name="T49" fmla="*/ 1030 h 1097"/>
                <a:gd name="T50" fmla="*/ 60 w 292"/>
                <a:gd name="T51" fmla="*/ 1051 h 1097"/>
                <a:gd name="T52" fmla="*/ 67 w 292"/>
                <a:gd name="T53" fmla="*/ 1051 h 1097"/>
                <a:gd name="T54" fmla="*/ 67 w 292"/>
                <a:gd name="T55" fmla="*/ 1049 h 1097"/>
                <a:gd name="T56" fmla="*/ 57 w 292"/>
                <a:gd name="T57" fmla="*/ 1061 h 1097"/>
                <a:gd name="T58" fmla="*/ 64 w 292"/>
                <a:gd name="T59" fmla="*/ 1080 h 1097"/>
                <a:gd name="T60" fmla="*/ 90 w 292"/>
                <a:gd name="T61" fmla="*/ 1095 h 1097"/>
                <a:gd name="T62" fmla="*/ 123 w 292"/>
                <a:gd name="T63" fmla="*/ 1090 h 1097"/>
                <a:gd name="T64" fmla="*/ 162 w 292"/>
                <a:gd name="T65" fmla="*/ 1052 h 1097"/>
                <a:gd name="T66" fmla="*/ 183 w 292"/>
                <a:gd name="T67" fmla="*/ 1030 h 1097"/>
                <a:gd name="T68" fmla="*/ 197 w 292"/>
                <a:gd name="T69" fmla="*/ 1030 h 1097"/>
                <a:gd name="T70" fmla="*/ 214 w 292"/>
                <a:gd name="T71" fmla="*/ 1019 h 1097"/>
                <a:gd name="T72" fmla="*/ 232 w 292"/>
                <a:gd name="T73" fmla="*/ 988 h 1097"/>
                <a:gd name="T74" fmla="*/ 230 w 292"/>
                <a:gd name="T75" fmla="*/ 969 h 1097"/>
                <a:gd name="T76" fmla="*/ 230 w 292"/>
                <a:gd name="T77" fmla="*/ 966 h 1097"/>
                <a:gd name="T78" fmla="*/ 242 w 292"/>
                <a:gd name="T79" fmla="*/ 957 h 1097"/>
                <a:gd name="T80" fmla="*/ 261 w 292"/>
                <a:gd name="T81" fmla="*/ 933 h 1097"/>
                <a:gd name="T82" fmla="*/ 270 w 292"/>
                <a:gd name="T83" fmla="*/ 909 h 1097"/>
                <a:gd name="T84" fmla="*/ 256 w 292"/>
                <a:gd name="T85" fmla="*/ 881 h 1097"/>
                <a:gd name="T86" fmla="*/ 237 w 292"/>
                <a:gd name="T87" fmla="*/ 869 h 1097"/>
                <a:gd name="T88" fmla="*/ 244 w 292"/>
                <a:gd name="T89" fmla="*/ 864 h 1097"/>
                <a:gd name="T90" fmla="*/ 277 w 292"/>
                <a:gd name="T91" fmla="*/ 833 h 1097"/>
                <a:gd name="T92" fmla="*/ 292 w 292"/>
                <a:gd name="T93" fmla="*/ 781 h 1097"/>
                <a:gd name="T94" fmla="*/ 242 w 292"/>
                <a:gd name="T95" fmla="*/ 720 h 1097"/>
                <a:gd name="T96" fmla="*/ 162 w 292"/>
                <a:gd name="T97" fmla="*/ 705 h 1097"/>
                <a:gd name="T98" fmla="*/ 147 w 292"/>
                <a:gd name="T99" fmla="*/ 705 h 1097"/>
                <a:gd name="T100" fmla="*/ 149 w 292"/>
                <a:gd name="T101" fmla="*/ 708 h 1097"/>
                <a:gd name="T102" fmla="*/ 166 w 292"/>
                <a:gd name="T103" fmla="*/ 696 h 1097"/>
                <a:gd name="T104" fmla="*/ 188 w 292"/>
                <a:gd name="T105" fmla="*/ 662 h 1097"/>
                <a:gd name="T106" fmla="*/ 185 w 292"/>
                <a:gd name="T107" fmla="*/ 581 h 1097"/>
                <a:gd name="T108" fmla="*/ 178 w 292"/>
                <a:gd name="T109" fmla="*/ 510 h 1097"/>
                <a:gd name="T110" fmla="*/ 183 w 292"/>
                <a:gd name="T111" fmla="*/ 447 h 1097"/>
                <a:gd name="T112" fmla="*/ 187 w 292"/>
                <a:gd name="T113" fmla="*/ 387 h 1097"/>
                <a:gd name="T114" fmla="*/ 192 w 292"/>
                <a:gd name="T115" fmla="*/ 352 h 1097"/>
                <a:gd name="T116" fmla="*/ 185 w 292"/>
                <a:gd name="T117" fmla="*/ 276 h 1097"/>
                <a:gd name="T118" fmla="*/ 164 w 292"/>
                <a:gd name="T119" fmla="*/ 176 h 1097"/>
                <a:gd name="T120" fmla="*/ 162 w 292"/>
                <a:gd name="T121" fmla="*/ 104 h 1097"/>
                <a:gd name="T122" fmla="*/ 175 w 292"/>
                <a:gd name="T123" fmla="*/ 43 h 1097"/>
                <a:gd name="T124" fmla="*/ 187 w 292"/>
                <a:gd name="T125" fmla="*/ 15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2" h="1097">
                  <a:moveTo>
                    <a:pt x="168" y="0"/>
                  </a:moveTo>
                  <a:lnTo>
                    <a:pt x="166" y="2"/>
                  </a:lnTo>
                  <a:lnTo>
                    <a:pt x="164" y="5"/>
                  </a:lnTo>
                  <a:lnTo>
                    <a:pt x="161" y="12"/>
                  </a:lnTo>
                  <a:lnTo>
                    <a:pt x="157" y="19"/>
                  </a:lnTo>
                  <a:lnTo>
                    <a:pt x="152" y="29"/>
                  </a:lnTo>
                  <a:lnTo>
                    <a:pt x="149" y="41"/>
                  </a:lnTo>
                  <a:lnTo>
                    <a:pt x="145" y="55"/>
                  </a:lnTo>
                  <a:lnTo>
                    <a:pt x="142" y="69"/>
                  </a:lnTo>
                  <a:lnTo>
                    <a:pt x="138" y="85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8" y="119"/>
                  </a:lnTo>
                  <a:lnTo>
                    <a:pt x="140" y="143"/>
                  </a:lnTo>
                  <a:lnTo>
                    <a:pt x="143" y="169"/>
                  </a:lnTo>
                  <a:lnTo>
                    <a:pt x="150" y="199"/>
                  </a:lnTo>
                  <a:lnTo>
                    <a:pt x="156" y="230"/>
                  </a:lnTo>
                  <a:lnTo>
                    <a:pt x="161" y="259"/>
                  </a:lnTo>
                  <a:lnTo>
                    <a:pt x="166" y="287"/>
                  </a:lnTo>
                  <a:lnTo>
                    <a:pt x="171" y="313"/>
                  </a:lnTo>
                  <a:lnTo>
                    <a:pt x="173" y="332"/>
                  </a:lnTo>
                  <a:lnTo>
                    <a:pt x="173" y="347"/>
                  </a:lnTo>
                  <a:lnTo>
                    <a:pt x="173" y="347"/>
                  </a:lnTo>
                  <a:lnTo>
                    <a:pt x="173" y="359"/>
                  </a:lnTo>
                  <a:lnTo>
                    <a:pt x="169" y="371"/>
                  </a:lnTo>
                  <a:lnTo>
                    <a:pt x="168" y="385"/>
                  </a:lnTo>
                  <a:lnTo>
                    <a:pt x="164" y="399"/>
                  </a:lnTo>
                  <a:lnTo>
                    <a:pt x="161" y="415"/>
                  </a:lnTo>
                  <a:lnTo>
                    <a:pt x="159" y="430"/>
                  </a:lnTo>
                  <a:lnTo>
                    <a:pt x="156" y="446"/>
                  </a:lnTo>
                  <a:lnTo>
                    <a:pt x="152" y="463"/>
                  </a:lnTo>
                  <a:lnTo>
                    <a:pt x="150" y="480"/>
                  </a:lnTo>
                  <a:lnTo>
                    <a:pt x="149" y="499"/>
                  </a:lnTo>
                  <a:lnTo>
                    <a:pt x="149" y="499"/>
                  </a:lnTo>
                  <a:lnTo>
                    <a:pt x="149" y="518"/>
                  </a:lnTo>
                  <a:lnTo>
                    <a:pt x="150" y="539"/>
                  </a:lnTo>
                  <a:lnTo>
                    <a:pt x="152" y="556"/>
                  </a:lnTo>
                  <a:lnTo>
                    <a:pt x="154" y="575"/>
                  </a:lnTo>
                  <a:lnTo>
                    <a:pt x="156" y="591"/>
                  </a:lnTo>
                  <a:lnTo>
                    <a:pt x="156" y="606"/>
                  </a:lnTo>
                  <a:lnTo>
                    <a:pt x="156" y="620"/>
                  </a:lnTo>
                  <a:lnTo>
                    <a:pt x="154" y="631"/>
                  </a:lnTo>
                  <a:lnTo>
                    <a:pt x="149" y="639"/>
                  </a:lnTo>
                  <a:lnTo>
                    <a:pt x="143" y="644"/>
                  </a:lnTo>
                  <a:lnTo>
                    <a:pt x="143" y="644"/>
                  </a:lnTo>
                  <a:lnTo>
                    <a:pt x="135" y="650"/>
                  </a:lnTo>
                  <a:lnTo>
                    <a:pt x="123" y="655"/>
                  </a:lnTo>
                  <a:lnTo>
                    <a:pt x="107" y="665"/>
                  </a:lnTo>
                  <a:lnTo>
                    <a:pt x="92" y="676"/>
                  </a:lnTo>
                  <a:lnTo>
                    <a:pt x="74" y="688"/>
                  </a:lnTo>
                  <a:lnTo>
                    <a:pt x="59" y="701"/>
                  </a:lnTo>
                  <a:lnTo>
                    <a:pt x="45" y="717"/>
                  </a:lnTo>
                  <a:lnTo>
                    <a:pt x="36" y="734"/>
                  </a:lnTo>
                  <a:lnTo>
                    <a:pt x="31" y="752"/>
                  </a:lnTo>
                  <a:lnTo>
                    <a:pt x="31" y="769"/>
                  </a:lnTo>
                  <a:lnTo>
                    <a:pt x="31" y="769"/>
                  </a:lnTo>
                  <a:lnTo>
                    <a:pt x="36" y="784"/>
                  </a:lnTo>
                  <a:lnTo>
                    <a:pt x="41" y="797"/>
                  </a:lnTo>
                  <a:lnTo>
                    <a:pt x="47" y="805"/>
                  </a:lnTo>
                  <a:lnTo>
                    <a:pt x="50" y="812"/>
                  </a:lnTo>
                  <a:lnTo>
                    <a:pt x="55" y="816"/>
                  </a:lnTo>
                  <a:lnTo>
                    <a:pt x="59" y="817"/>
                  </a:lnTo>
                  <a:lnTo>
                    <a:pt x="62" y="817"/>
                  </a:lnTo>
                  <a:lnTo>
                    <a:pt x="66" y="817"/>
                  </a:lnTo>
                  <a:lnTo>
                    <a:pt x="67" y="817"/>
                  </a:lnTo>
                  <a:lnTo>
                    <a:pt x="67" y="817"/>
                  </a:lnTo>
                  <a:lnTo>
                    <a:pt x="67" y="817"/>
                  </a:lnTo>
                  <a:lnTo>
                    <a:pt x="66" y="817"/>
                  </a:lnTo>
                  <a:lnTo>
                    <a:pt x="59" y="822"/>
                  </a:lnTo>
                  <a:lnTo>
                    <a:pt x="50" y="828"/>
                  </a:lnTo>
                  <a:lnTo>
                    <a:pt x="40" y="835"/>
                  </a:lnTo>
                  <a:lnTo>
                    <a:pt x="29" y="845"/>
                  </a:lnTo>
                  <a:lnTo>
                    <a:pt x="17" y="857"/>
                  </a:lnTo>
                  <a:lnTo>
                    <a:pt x="9" y="869"/>
                  </a:lnTo>
                  <a:lnTo>
                    <a:pt x="3" y="885"/>
                  </a:lnTo>
                  <a:lnTo>
                    <a:pt x="0" y="900"/>
                  </a:lnTo>
                  <a:lnTo>
                    <a:pt x="3" y="917"/>
                  </a:lnTo>
                  <a:lnTo>
                    <a:pt x="3" y="917"/>
                  </a:lnTo>
                  <a:lnTo>
                    <a:pt x="9" y="935"/>
                  </a:lnTo>
                  <a:lnTo>
                    <a:pt x="14" y="947"/>
                  </a:lnTo>
                  <a:lnTo>
                    <a:pt x="21" y="957"/>
                  </a:lnTo>
                  <a:lnTo>
                    <a:pt x="26" y="964"/>
                  </a:lnTo>
                  <a:lnTo>
                    <a:pt x="29" y="971"/>
                  </a:lnTo>
                  <a:lnTo>
                    <a:pt x="35" y="974"/>
                  </a:lnTo>
                  <a:lnTo>
                    <a:pt x="36" y="976"/>
                  </a:lnTo>
                  <a:lnTo>
                    <a:pt x="40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38" y="980"/>
                  </a:lnTo>
                  <a:lnTo>
                    <a:pt x="35" y="983"/>
                  </a:lnTo>
                  <a:lnTo>
                    <a:pt x="29" y="988"/>
                  </a:lnTo>
                  <a:lnTo>
                    <a:pt x="26" y="993"/>
                  </a:lnTo>
                  <a:lnTo>
                    <a:pt x="22" y="999"/>
                  </a:lnTo>
                  <a:lnTo>
                    <a:pt x="21" y="1006"/>
                  </a:lnTo>
                  <a:lnTo>
                    <a:pt x="22" y="1013"/>
                  </a:lnTo>
                  <a:lnTo>
                    <a:pt x="26" y="1021"/>
                  </a:lnTo>
                  <a:lnTo>
                    <a:pt x="35" y="1030"/>
                  </a:lnTo>
                  <a:lnTo>
                    <a:pt x="35" y="1030"/>
                  </a:lnTo>
                  <a:lnTo>
                    <a:pt x="43" y="1038"/>
                  </a:lnTo>
                  <a:lnTo>
                    <a:pt x="50" y="1044"/>
                  </a:lnTo>
                  <a:lnTo>
                    <a:pt x="57" y="1047"/>
                  </a:lnTo>
                  <a:lnTo>
                    <a:pt x="60" y="1051"/>
                  </a:lnTo>
                  <a:lnTo>
                    <a:pt x="64" y="1051"/>
                  </a:lnTo>
                  <a:lnTo>
                    <a:pt x="66" y="1051"/>
                  </a:lnTo>
                  <a:lnTo>
                    <a:pt x="67" y="1051"/>
                  </a:lnTo>
                  <a:lnTo>
                    <a:pt x="67" y="1051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6" y="1051"/>
                  </a:lnTo>
                  <a:lnTo>
                    <a:pt x="62" y="1054"/>
                  </a:lnTo>
                  <a:lnTo>
                    <a:pt x="60" y="1057"/>
                  </a:lnTo>
                  <a:lnTo>
                    <a:pt x="57" y="1061"/>
                  </a:lnTo>
                  <a:lnTo>
                    <a:pt x="55" y="1064"/>
                  </a:lnTo>
                  <a:lnTo>
                    <a:pt x="55" y="1070"/>
                  </a:lnTo>
                  <a:lnTo>
                    <a:pt x="59" y="1075"/>
                  </a:lnTo>
                  <a:lnTo>
                    <a:pt x="64" y="1080"/>
                  </a:lnTo>
                  <a:lnTo>
                    <a:pt x="73" y="1087"/>
                  </a:lnTo>
                  <a:lnTo>
                    <a:pt x="73" y="1087"/>
                  </a:lnTo>
                  <a:lnTo>
                    <a:pt x="81" y="1092"/>
                  </a:lnTo>
                  <a:lnTo>
                    <a:pt x="90" y="1095"/>
                  </a:lnTo>
                  <a:lnTo>
                    <a:pt x="98" y="1097"/>
                  </a:lnTo>
                  <a:lnTo>
                    <a:pt x="107" y="1097"/>
                  </a:lnTo>
                  <a:lnTo>
                    <a:pt x="116" y="1095"/>
                  </a:lnTo>
                  <a:lnTo>
                    <a:pt x="123" y="1090"/>
                  </a:lnTo>
                  <a:lnTo>
                    <a:pt x="131" y="1085"/>
                  </a:lnTo>
                  <a:lnTo>
                    <a:pt x="142" y="1076"/>
                  </a:lnTo>
                  <a:lnTo>
                    <a:pt x="150" y="1066"/>
                  </a:lnTo>
                  <a:lnTo>
                    <a:pt x="162" y="1052"/>
                  </a:lnTo>
                  <a:lnTo>
                    <a:pt x="162" y="1052"/>
                  </a:lnTo>
                  <a:lnTo>
                    <a:pt x="171" y="1040"/>
                  </a:lnTo>
                  <a:lnTo>
                    <a:pt x="178" y="1033"/>
                  </a:lnTo>
                  <a:lnTo>
                    <a:pt x="183" y="1030"/>
                  </a:lnTo>
                  <a:lnTo>
                    <a:pt x="188" y="1028"/>
                  </a:lnTo>
                  <a:lnTo>
                    <a:pt x="190" y="1028"/>
                  </a:lnTo>
                  <a:lnTo>
                    <a:pt x="194" y="1030"/>
                  </a:lnTo>
                  <a:lnTo>
                    <a:pt x="197" y="1030"/>
                  </a:lnTo>
                  <a:lnTo>
                    <a:pt x="200" y="1030"/>
                  </a:lnTo>
                  <a:lnTo>
                    <a:pt x="206" y="1026"/>
                  </a:lnTo>
                  <a:lnTo>
                    <a:pt x="214" y="1019"/>
                  </a:lnTo>
                  <a:lnTo>
                    <a:pt x="214" y="1019"/>
                  </a:lnTo>
                  <a:lnTo>
                    <a:pt x="221" y="1011"/>
                  </a:lnTo>
                  <a:lnTo>
                    <a:pt x="226" y="1002"/>
                  </a:lnTo>
                  <a:lnTo>
                    <a:pt x="230" y="995"/>
                  </a:lnTo>
                  <a:lnTo>
                    <a:pt x="232" y="988"/>
                  </a:lnTo>
                  <a:lnTo>
                    <a:pt x="233" y="981"/>
                  </a:lnTo>
                  <a:lnTo>
                    <a:pt x="232" y="976"/>
                  </a:lnTo>
                  <a:lnTo>
                    <a:pt x="232" y="973"/>
                  </a:lnTo>
                  <a:lnTo>
                    <a:pt x="230" y="969"/>
                  </a:lnTo>
                  <a:lnTo>
                    <a:pt x="230" y="968"/>
                  </a:lnTo>
                  <a:lnTo>
                    <a:pt x="230" y="966"/>
                  </a:lnTo>
                  <a:lnTo>
                    <a:pt x="230" y="966"/>
                  </a:lnTo>
                  <a:lnTo>
                    <a:pt x="230" y="966"/>
                  </a:lnTo>
                  <a:lnTo>
                    <a:pt x="232" y="966"/>
                  </a:lnTo>
                  <a:lnTo>
                    <a:pt x="235" y="964"/>
                  </a:lnTo>
                  <a:lnTo>
                    <a:pt x="239" y="961"/>
                  </a:lnTo>
                  <a:lnTo>
                    <a:pt x="242" y="957"/>
                  </a:lnTo>
                  <a:lnTo>
                    <a:pt x="247" y="952"/>
                  </a:lnTo>
                  <a:lnTo>
                    <a:pt x="252" y="947"/>
                  </a:lnTo>
                  <a:lnTo>
                    <a:pt x="258" y="942"/>
                  </a:lnTo>
                  <a:lnTo>
                    <a:pt x="261" y="933"/>
                  </a:lnTo>
                  <a:lnTo>
                    <a:pt x="266" y="926"/>
                  </a:lnTo>
                  <a:lnTo>
                    <a:pt x="266" y="926"/>
                  </a:lnTo>
                  <a:lnTo>
                    <a:pt x="270" y="916"/>
                  </a:lnTo>
                  <a:lnTo>
                    <a:pt x="270" y="909"/>
                  </a:lnTo>
                  <a:lnTo>
                    <a:pt x="268" y="900"/>
                  </a:lnTo>
                  <a:lnTo>
                    <a:pt x="266" y="893"/>
                  </a:lnTo>
                  <a:lnTo>
                    <a:pt x="261" y="886"/>
                  </a:lnTo>
                  <a:lnTo>
                    <a:pt x="256" y="881"/>
                  </a:lnTo>
                  <a:lnTo>
                    <a:pt x="251" y="876"/>
                  </a:lnTo>
                  <a:lnTo>
                    <a:pt x="245" y="873"/>
                  </a:lnTo>
                  <a:lnTo>
                    <a:pt x="240" y="871"/>
                  </a:lnTo>
                  <a:lnTo>
                    <a:pt x="237" y="869"/>
                  </a:lnTo>
                  <a:lnTo>
                    <a:pt x="237" y="869"/>
                  </a:lnTo>
                  <a:lnTo>
                    <a:pt x="235" y="869"/>
                  </a:lnTo>
                  <a:lnTo>
                    <a:pt x="239" y="867"/>
                  </a:lnTo>
                  <a:lnTo>
                    <a:pt x="244" y="864"/>
                  </a:lnTo>
                  <a:lnTo>
                    <a:pt x="251" y="860"/>
                  </a:lnTo>
                  <a:lnTo>
                    <a:pt x="259" y="854"/>
                  </a:lnTo>
                  <a:lnTo>
                    <a:pt x="268" y="845"/>
                  </a:lnTo>
                  <a:lnTo>
                    <a:pt x="277" y="833"/>
                  </a:lnTo>
                  <a:lnTo>
                    <a:pt x="285" y="819"/>
                  </a:lnTo>
                  <a:lnTo>
                    <a:pt x="290" y="802"/>
                  </a:lnTo>
                  <a:lnTo>
                    <a:pt x="292" y="781"/>
                  </a:lnTo>
                  <a:lnTo>
                    <a:pt x="292" y="781"/>
                  </a:lnTo>
                  <a:lnTo>
                    <a:pt x="289" y="760"/>
                  </a:lnTo>
                  <a:lnTo>
                    <a:pt x="278" y="743"/>
                  </a:lnTo>
                  <a:lnTo>
                    <a:pt x="263" y="731"/>
                  </a:lnTo>
                  <a:lnTo>
                    <a:pt x="242" y="720"/>
                  </a:lnTo>
                  <a:lnTo>
                    <a:pt x="221" y="714"/>
                  </a:lnTo>
                  <a:lnTo>
                    <a:pt x="199" y="710"/>
                  </a:lnTo>
                  <a:lnTo>
                    <a:pt x="178" y="707"/>
                  </a:lnTo>
                  <a:lnTo>
                    <a:pt x="162" y="705"/>
                  </a:lnTo>
                  <a:lnTo>
                    <a:pt x="150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7"/>
                  </a:lnTo>
                  <a:lnTo>
                    <a:pt x="147" y="707"/>
                  </a:lnTo>
                  <a:lnTo>
                    <a:pt x="149" y="708"/>
                  </a:lnTo>
                  <a:lnTo>
                    <a:pt x="150" y="707"/>
                  </a:lnTo>
                  <a:lnTo>
                    <a:pt x="154" y="705"/>
                  </a:lnTo>
                  <a:lnTo>
                    <a:pt x="159" y="701"/>
                  </a:lnTo>
                  <a:lnTo>
                    <a:pt x="166" y="696"/>
                  </a:lnTo>
                  <a:lnTo>
                    <a:pt x="175" y="688"/>
                  </a:lnTo>
                  <a:lnTo>
                    <a:pt x="175" y="688"/>
                  </a:lnTo>
                  <a:lnTo>
                    <a:pt x="183" y="676"/>
                  </a:lnTo>
                  <a:lnTo>
                    <a:pt x="188" y="662"/>
                  </a:lnTo>
                  <a:lnTo>
                    <a:pt x="190" y="643"/>
                  </a:lnTo>
                  <a:lnTo>
                    <a:pt x="190" y="624"/>
                  </a:lnTo>
                  <a:lnTo>
                    <a:pt x="188" y="603"/>
                  </a:lnTo>
                  <a:lnTo>
                    <a:pt x="185" y="581"/>
                  </a:lnTo>
                  <a:lnTo>
                    <a:pt x="181" y="560"/>
                  </a:lnTo>
                  <a:lnTo>
                    <a:pt x="180" y="541"/>
                  </a:lnTo>
                  <a:lnTo>
                    <a:pt x="178" y="523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81" y="487"/>
                  </a:lnTo>
                  <a:lnTo>
                    <a:pt x="181" y="466"/>
                  </a:lnTo>
                  <a:lnTo>
                    <a:pt x="183" y="447"/>
                  </a:lnTo>
                  <a:lnTo>
                    <a:pt x="185" y="430"/>
                  </a:lnTo>
                  <a:lnTo>
                    <a:pt x="185" y="415"/>
                  </a:lnTo>
                  <a:lnTo>
                    <a:pt x="187" y="401"/>
                  </a:lnTo>
                  <a:lnTo>
                    <a:pt x="187" y="387"/>
                  </a:lnTo>
                  <a:lnTo>
                    <a:pt x="188" y="375"/>
                  </a:lnTo>
                  <a:lnTo>
                    <a:pt x="190" y="365"/>
                  </a:lnTo>
                  <a:lnTo>
                    <a:pt x="192" y="352"/>
                  </a:lnTo>
                  <a:lnTo>
                    <a:pt x="192" y="352"/>
                  </a:lnTo>
                  <a:lnTo>
                    <a:pt x="194" y="337"/>
                  </a:lnTo>
                  <a:lnTo>
                    <a:pt x="192" y="318"/>
                  </a:lnTo>
                  <a:lnTo>
                    <a:pt x="190" y="297"/>
                  </a:lnTo>
                  <a:lnTo>
                    <a:pt x="185" y="276"/>
                  </a:lnTo>
                  <a:lnTo>
                    <a:pt x="180" y="252"/>
                  </a:lnTo>
                  <a:lnTo>
                    <a:pt x="173" y="228"/>
                  </a:lnTo>
                  <a:lnTo>
                    <a:pt x="168" y="202"/>
                  </a:lnTo>
                  <a:lnTo>
                    <a:pt x="164" y="176"/>
                  </a:lnTo>
                  <a:lnTo>
                    <a:pt x="161" y="150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2" y="104"/>
                  </a:lnTo>
                  <a:lnTo>
                    <a:pt x="164" y="86"/>
                  </a:lnTo>
                  <a:lnTo>
                    <a:pt x="168" y="69"/>
                  </a:lnTo>
                  <a:lnTo>
                    <a:pt x="171" y="55"/>
                  </a:lnTo>
                  <a:lnTo>
                    <a:pt x="175" y="43"/>
                  </a:lnTo>
                  <a:lnTo>
                    <a:pt x="180" y="33"/>
                  </a:lnTo>
                  <a:lnTo>
                    <a:pt x="183" y="24"/>
                  </a:lnTo>
                  <a:lnTo>
                    <a:pt x="185" y="19"/>
                  </a:lnTo>
                  <a:lnTo>
                    <a:pt x="187" y="15"/>
                  </a:lnTo>
                  <a:lnTo>
                    <a:pt x="188" y="14"/>
                  </a:lnTo>
                  <a:lnTo>
                    <a:pt x="168" y="0"/>
                  </a:lnTo>
                  <a:lnTo>
                    <a:pt x="16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7" name="Freeform 387">
              <a:extLst>
                <a:ext uri="{FF2B5EF4-FFF2-40B4-BE49-F238E27FC236}">
                  <a16:creationId xmlns:a16="http://schemas.microsoft.com/office/drawing/2014/main" id="{16B87F2E-8DA7-0AF3-BA5F-2D9F7B6A0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372"/>
              <a:ext cx="54" cy="14"/>
            </a:xfrm>
            <a:custGeom>
              <a:avLst/>
              <a:gdLst>
                <a:gd name="T0" fmla="*/ 0 w 109"/>
                <a:gd name="T1" fmla="*/ 27 h 27"/>
                <a:gd name="T2" fmla="*/ 4 w 109"/>
                <a:gd name="T3" fmla="*/ 27 h 27"/>
                <a:gd name="T4" fmla="*/ 9 w 109"/>
                <a:gd name="T5" fmla="*/ 26 h 27"/>
                <a:gd name="T6" fmla="*/ 19 w 109"/>
                <a:gd name="T7" fmla="*/ 26 h 27"/>
                <a:gd name="T8" fmla="*/ 31 w 109"/>
                <a:gd name="T9" fmla="*/ 24 h 27"/>
                <a:gd name="T10" fmla="*/ 45 w 109"/>
                <a:gd name="T11" fmla="*/ 20 h 27"/>
                <a:gd name="T12" fmla="*/ 61 w 109"/>
                <a:gd name="T13" fmla="*/ 19 h 27"/>
                <a:gd name="T14" fmla="*/ 75 w 109"/>
                <a:gd name="T15" fmla="*/ 15 h 27"/>
                <a:gd name="T16" fmla="*/ 89 w 109"/>
                <a:gd name="T17" fmla="*/ 10 h 27"/>
                <a:gd name="T18" fmla="*/ 101 w 109"/>
                <a:gd name="T19" fmla="*/ 5 h 27"/>
                <a:gd name="T20" fmla="*/ 109 w 109"/>
                <a:gd name="T21" fmla="*/ 0 h 27"/>
                <a:gd name="T22" fmla="*/ 0 w 109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7">
                  <a:moveTo>
                    <a:pt x="0" y="27"/>
                  </a:moveTo>
                  <a:lnTo>
                    <a:pt x="4" y="27"/>
                  </a:lnTo>
                  <a:lnTo>
                    <a:pt x="9" y="26"/>
                  </a:lnTo>
                  <a:lnTo>
                    <a:pt x="19" y="26"/>
                  </a:lnTo>
                  <a:lnTo>
                    <a:pt x="31" y="24"/>
                  </a:lnTo>
                  <a:lnTo>
                    <a:pt x="45" y="20"/>
                  </a:lnTo>
                  <a:lnTo>
                    <a:pt x="61" y="19"/>
                  </a:lnTo>
                  <a:lnTo>
                    <a:pt x="75" y="15"/>
                  </a:lnTo>
                  <a:lnTo>
                    <a:pt x="89" y="10"/>
                  </a:lnTo>
                  <a:lnTo>
                    <a:pt x="101" y="5"/>
                  </a:lnTo>
                  <a:lnTo>
                    <a:pt x="10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8" name="Freeform 388">
              <a:extLst>
                <a:ext uri="{FF2B5EF4-FFF2-40B4-BE49-F238E27FC236}">
                  <a16:creationId xmlns:a16="http://schemas.microsoft.com/office/drawing/2014/main" id="{68148388-880D-EFF3-6663-E358FC0BD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372"/>
              <a:ext cx="54" cy="14"/>
            </a:xfrm>
            <a:custGeom>
              <a:avLst/>
              <a:gdLst>
                <a:gd name="T0" fmla="*/ 0 w 109"/>
                <a:gd name="T1" fmla="*/ 27 h 27"/>
                <a:gd name="T2" fmla="*/ 4 w 109"/>
                <a:gd name="T3" fmla="*/ 27 h 27"/>
                <a:gd name="T4" fmla="*/ 9 w 109"/>
                <a:gd name="T5" fmla="*/ 26 h 27"/>
                <a:gd name="T6" fmla="*/ 19 w 109"/>
                <a:gd name="T7" fmla="*/ 26 h 27"/>
                <a:gd name="T8" fmla="*/ 31 w 109"/>
                <a:gd name="T9" fmla="*/ 24 h 27"/>
                <a:gd name="T10" fmla="*/ 45 w 109"/>
                <a:gd name="T11" fmla="*/ 20 h 27"/>
                <a:gd name="T12" fmla="*/ 61 w 109"/>
                <a:gd name="T13" fmla="*/ 19 h 27"/>
                <a:gd name="T14" fmla="*/ 75 w 109"/>
                <a:gd name="T15" fmla="*/ 15 h 27"/>
                <a:gd name="T16" fmla="*/ 89 w 109"/>
                <a:gd name="T17" fmla="*/ 10 h 27"/>
                <a:gd name="T18" fmla="*/ 101 w 109"/>
                <a:gd name="T19" fmla="*/ 5 h 27"/>
                <a:gd name="T20" fmla="*/ 109 w 109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27">
                  <a:moveTo>
                    <a:pt x="0" y="27"/>
                  </a:moveTo>
                  <a:lnTo>
                    <a:pt x="4" y="27"/>
                  </a:lnTo>
                  <a:lnTo>
                    <a:pt x="9" y="26"/>
                  </a:lnTo>
                  <a:lnTo>
                    <a:pt x="19" y="26"/>
                  </a:lnTo>
                  <a:lnTo>
                    <a:pt x="31" y="24"/>
                  </a:lnTo>
                  <a:lnTo>
                    <a:pt x="45" y="20"/>
                  </a:lnTo>
                  <a:lnTo>
                    <a:pt x="61" y="19"/>
                  </a:lnTo>
                  <a:lnTo>
                    <a:pt x="75" y="15"/>
                  </a:lnTo>
                  <a:lnTo>
                    <a:pt x="89" y="10"/>
                  </a:lnTo>
                  <a:lnTo>
                    <a:pt x="101" y="5"/>
                  </a:lnTo>
                  <a:lnTo>
                    <a:pt x="10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9" name="Freeform 389">
              <a:extLst>
                <a:ext uri="{FF2B5EF4-FFF2-40B4-BE49-F238E27FC236}">
                  <a16:creationId xmlns:a16="http://schemas.microsoft.com/office/drawing/2014/main" id="{5D6DDD88-2059-487F-7211-8A59BDBC5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12"/>
              <a:ext cx="84" cy="8"/>
            </a:xfrm>
            <a:custGeom>
              <a:avLst/>
              <a:gdLst>
                <a:gd name="T0" fmla="*/ 170 w 170"/>
                <a:gd name="T1" fmla="*/ 0 h 16"/>
                <a:gd name="T2" fmla="*/ 166 w 170"/>
                <a:gd name="T3" fmla="*/ 2 h 16"/>
                <a:gd name="T4" fmla="*/ 156 w 170"/>
                <a:gd name="T5" fmla="*/ 4 h 16"/>
                <a:gd name="T6" fmla="*/ 142 w 170"/>
                <a:gd name="T7" fmla="*/ 5 h 16"/>
                <a:gd name="T8" fmla="*/ 123 w 170"/>
                <a:gd name="T9" fmla="*/ 9 h 16"/>
                <a:gd name="T10" fmla="*/ 102 w 170"/>
                <a:gd name="T11" fmla="*/ 12 h 16"/>
                <a:gd name="T12" fmla="*/ 80 w 170"/>
                <a:gd name="T13" fmla="*/ 14 h 16"/>
                <a:gd name="T14" fmla="*/ 57 w 170"/>
                <a:gd name="T15" fmla="*/ 16 h 16"/>
                <a:gd name="T16" fmla="*/ 35 w 170"/>
                <a:gd name="T17" fmla="*/ 16 h 16"/>
                <a:gd name="T18" fmla="*/ 16 w 170"/>
                <a:gd name="T19" fmla="*/ 14 h 16"/>
                <a:gd name="T20" fmla="*/ 0 w 170"/>
                <a:gd name="T21" fmla="*/ 9 h 16"/>
                <a:gd name="T22" fmla="*/ 170 w 170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" h="16">
                  <a:moveTo>
                    <a:pt x="170" y="0"/>
                  </a:moveTo>
                  <a:lnTo>
                    <a:pt x="166" y="2"/>
                  </a:lnTo>
                  <a:lnTo>
                    <a:pt x="156" y="4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2" y="12"/>
                  </a:lnTo>
                  <a:lnTo>
                    <a:pt x="80" y="14"/>
                  </a:lnTo>
                  <a:lnTo>
                    <a:pt x="57" y="16"/>
                  </a:lnTo>
                  <a:lnTo>
                    <a:pt x="35" y="16"/>
                  </a:lnTo>
                  <a:lnTo>
                    <a:pt x="16" y="14"/>
                  </a:lnTo>
                  <a:lnTo>
                    <a:pt x="0" y="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0" name="Freeform 390">
              <a:extLst>
                <a:ext uri="{FF2B5EF4-FFF2-40B4-BE49-F238E27FC236}">
                  <a16:creationId xmlns:a16="http://schemas.microsoft.com/office/drawing/2014/main" id="{2A202D9D-4A25-128C-39AE-D15BA28C6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12"/>
              <a:ext cx="84" cy="8"/>
            </a:xfrm>
            <a:custGeom>
              <a:avLst/>
              <a:gdLst>
                <a:gd name="T0" fmla="*/ 170 w 170"/>
                <a:gd name="T1" fmla="*/ 0 h 16"/>
                <a:gd name="T2" fmla="*/ 166 w 170"/>
                <a:gd name="T3" fmla="*/ 2 h 16"/>
                <a:gd name="T4" fmla="*/ 156 w 170"/>
                <a:gd name="T5" fmla="*/ 4 h 16"/>
                <a:gd name="T6" fmla="*/ 142 w 170"/>
                <a:gd name="T7" fmla="*/ 5 h 16"/>
                <a:gd name="T8" fmla="*/ 123 w 170"/>
                <a:gd name="T9" fmla="*/ 9 h 16"/>
                <a:gd name="T10" fmla="*/ 102 w 170"/>
                <a:gd name="T11" fmla="*/ 12 h 16"/>
                <a:gd name="T12" fmla="*/ 80 w 170"/>
                <a:gd name="T13" fmla="*/ 14 h 16"/>
                <a:gd name="T14" fmla="*/ 57 w 170"/>
                <a:gd name="T15" fmla="*/ 16 h 16"/>
                <a:gd name="T16" fmla="*/ 35 w 170"/>
                <a:gd name="T17" fmla="*/ 16 h 16"/>
                <a:gd name="T18" fmla="*/ 16 w 170"/>
                <a:gd name="T19" fmla="*/ 14 h 16"/>
                <a:gd name="T20" fmla="*/ 0 w 170"/>
                <a:gd name="T2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16">
                  <a:moveTo>
                    <a:pt x="170" y="0"/>
                  </a:moveTo>
                  <a:lnTo>
                    <a:pt x="166" y="2"/>
                  </a:lnTo>
                  <a:lnTo>
                    <a:pt x="156" y="4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2" y="12"/>
                  </a:lnTo>
                  <a:lnTo>
                    <a:pt x="80" y="14"/>
                  </a:lnTo>
                  <a:lnTo>
                    <a:pt x="57" y="16"/>
                  </a:lnTo>
                  <a:lnTo>
                    <a:pt x="35" y="16"/>
                  </a:lnTo>
                  <a:lnTo>
                    <a:pt x="16" y="14"/>
                  </a:lnTo>
                  <a:lnTo>
                    <a:pt x="0" y="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1" name="Freeform 391">
              <a:extLst>
                <a:ext uri="{FF2B5EF4-FFF2-40B4-BE49-F238E27FC236}">
                  <a16:creationId xmlns:a16="http://schemas.microsoft.com/office/drawing/2014/main" id="{124EAEA6-2F5B-16EC-CBF2-7C45AAD9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329"/>
              <a:ext cx="20" cy="2"/>
            </a:xfrm>
            <a:custGeom>
              <a:avLst/>
              <a:gdLst>
                <a:gd name="T0" fmla="*/ 42 w 42"/>
                <a:gd name="T1" fmla="*/ 2 h 4"/>
                <a:gd name="T2" fmla="*/ 40 w 42"/>
                <a:gd name="T3" fmla="*/ 2 h 4"/>
                <a:gd name="T4" fmla="*/ 38 w 42"/>
                <a:gd name="T5" fmla="*/ 0 h 4"/>
                <a:gd name="T6" fmla="*/ 35 w 42"/>
                <a:gd name="T7" fmla="*/ 0 h 4"/>
                <a:gd name="T8" fmla="*/ 30 w 42"/>
                <a:gd name="T9" fmla="*/ 0 h 4"/>
                <a:gd name="T10" fmla="*/ 25 w 42"/>
                <a:gd name="T11" fmla="*/ 0 h 4"/>
                <a:gd name="T12" fmla="*/ 19 w 42"/>
                <a:gd name="T13" fmla="*/ 0 h 4"/>
                <a:gd name="T14" fmla="*/ 14 w 42"/>
                <a:gd name="T15" fmla="*/ 0 h 4"/>
                <a:gd name="T16" fmla="*/ 9 w 42"/>
                <a:gd name="T17" fmla="*/ 0 h 4"/>
                <a:gd name="T18" fmla="*/ 4 w 42"/>
                <a:gd name="T19" fmla="*/ 2 h 4"/>
                <a:gd name="T20" fmla="*/ 0 w 42"/>
                <a:gd name="T21" fmla="*/ 4 h 4"/>
                <a:gd name="T22" fmla="*/ 42 w 42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">
                  <a:moveTo>
                    <a:pt x="42" y="2"/>
                  </a:moveTo>
                  <a:lnTo>
                    <a:pt x="40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2" name="Freeform 392">
              <a:extLst>
                <a:ext uri="{FF2B5EF4-FFF2-40B4-BE49-F238E27FC236}">
                  <a16:creationId xmlns:a16="http://schemas.microsoft.com/office/drawing/2014/main" id="{516B7818-050E-FCDB-893C-CF20A3DD3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329"/>
              <a:ext cx="20" cy="2"/>
            </a:xfrm>
            <a:custGeom>
              <a:avLst/>
              <a:gdLst>
                <a:gd name="T0" fmla="*/ 42 w 42"/>
                <a:gd name="T1" fmla="*/ 2 h 4"/>
                <a:gd name="T2" fmla="*/ 40 w 42"/>
                <a:gd name="T3" fmla="*/ 2 h 4"/>
                <a:gd name="T4" fmla="*/ 38 w 42"/>
                <a:gd name="T5" fmla="*/ 0 h 4"/>
                <a:gd name="T6" fmla="*/ 35 w 42"/>
                <a:gd name="T7" fmla="*/ 0 h 4"/>
                <a:gd name="T8" fmla="*/ 30 w 42"/>
                <a:gd name="T9" fmla="*/ 0 h 4"/>
                <a:gd name="T10" fmla="*/ 25 w 42"/>
                <a:gd name="T11" fmla="*/ 0 h 4"/>
                <a:gd name="T12" fmla="*/ 19 w 42"/>
                <a:gd name="T13" fmla="*/ 0 h 4"/>
                <a:gd name="T14" fmla="*/ 14 w 42"/>
                <a:gd name="T15" fmla="*/ 0 h 4"/>
                <a:gd name="T16" fmla="*/ 9 w 42"/>
                <a:gd name="T17" fmla="*/ 0 h 4"/>
                <a:gd name="T18" fmla="*/ 4 w 42"/>
                <a:gd name="T19" fmla="*/ 2 h 4"/>
                <a:gd name="T20" fmla="*/ 0 w 42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">
                  <a:moveTo>
                    <a:pt x="42" y="2"/>
                  </a:moveTo>
                  <a:lnTo>
                    <a:pt x="40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3" name="Freeform 393">
              <a:extLst>
                <a:ext uri="{FF2B5EF4-FFF2-40B4-BE49-F238E27FC236}">
                  <a16:creationId xmlns:a16="http://schemas.microsoft.com/office/drawing/2014/main" id="{BE7B33BF-A151-83B6-ABA0-5FDE7B1A6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460"/>
              <a:ext cx="94" cy="10"/>
            </a:xfrm>
            <a:custGeom>
              <a:avLst/>
              <a:gdLst>
                <a:gd name="T0" fmla="*/ 0 w 189"/>
                <a:gd name="T1" fmla="*/ 12 h 19"/>
                <a:gd name="T2" fmla="*/ 4 w 189"/>
                <a:gd name="T3" fmla="*/ 12 h 19"/>
                <a:gd name="T4" fmla="*/ 14 w 189"/>
                <a:gd name="T5" fmla="*/ 14 h 19"/>
                <a:gd name="T6" fmla="*/ 30 w 189"/>
                <a:gd name="T7" fmla="*/ 15 h 19"/>
                <a:gd name="T8" fmla="*/ 51 w 189"/>
                <a:gd name="T9" fmla="*/ 17 h 19"/>
                <a:gd name="T10" fmla="*/ 73 w 189"/>
                <a:gd name="T11" fmla="*/ 19 h 19"/>
                <a:gd name="T12" fmla="*/ 97 w 189"/>
                <a:gd name="T13" fmla="*/ 19 h 19"/>
                <a:gd name="T14" fmla="*/ 123 w 189"/>
                <a:gd name="T15" fmla="*/ 17 h 19"/>
                <a:gd name="T16" fmla="*/ 147 w 189"/>
                <a:gd name="T17" fmla="*/ 14 h 19"/>
                <a:gd name="T18" fmla="*/ 170 w 189"/>
                <a:gd name="T19" fmla="*/ 8 h 19"/>
                <a:gd name="T20" fmla="*/ 189 w 189"/>
                <a:gd name="T21" fmla="*/ 0 h 19"/>
                <a:gd name="T22" fmla="*/ 0 w 189"/>
                <a:gd name="T2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19">
                  <a:moveTo>
                    <a:pt x="0" y="12"/>
                  </a:moveTo>
                  <a:lnTo>
                    <a:pt x="4" y="12"/>
                  </a:lnTo>
                  <a:lnTo>
                    <a:pt x="14" y="14"/>
                  </a:lnTo>
                  <a:lnTo>
                    <a:pt x="30" y="15"/>
                  </a:lnTo>
                  <a:lnTo>
                    <a:pt x="51" y="17"/>
                  </a:lnTo>
                  <a:lnTo>
                    <a:pt x="73" y="19"/>
                  </a:lnTo>
                  <a:lnTo>
                    <a:pt x="97" y="19"/>
                  </a:lnTo>
                  <a:lnTo>
                    <a:pt x="123" y="17"/>
                  </a:lnTo>
                  <a:lnTo>
                    <a:pt x="147" y="14"/>
                  </a:lnTo>
                  <a:lnTo>
                    <a:pt x="170" y="8"/>
                  </a:lnTo>
                  <a:lnTo>
                    <a:pt x="189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4" name="Freeform 394">
              <a:extLst>
                <a:ext uri="{FF2B5EF4-FFF2-40B4-BE49-F238E27FC236}">
                  <a16:creationId xmlns:a16="http://schemas.microsoft.com/office/drawing/2014/main" id="{875113D8-0DF8-E14C-0E78-5AAE80E90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460"/>
              <a:ext cx="94" cy="10"/>
            </a:xfrm>
            <a:custGeom>
              <a:avLst/>
              <a:gdLst>
                <a:gd name="T0" fmla="*/ 0 w 189"/>
                <a:gd name="T1" fmla="*/ 12 h 19"/>
                <a:gd name="T2" fmla="*/ 4 w 189"/>
                <a:gd name="T3" fmla="*/ 12 h 19"/>
                <a:gd name="T4" fmla="*/ 14 w 189"/>
                <a:gd name="T5" fmla="*/ 14 h 19"/>
                <a:gd name="T6" fmla="*/ 30 w 189"/>
                <a:gd name="T7" fmla="*/ 15 h 19"/>
                <a:gd name="T8" fmla="*/ 51 w 189"/>
                <a:gd name="T9" fmla="*/ 17 h 19"/>
                <a:gd name="T10" fmla="*/ 73 w 189"/>
                <a:gd name="T11" fmla="*/ 19 h 19"/>
                <a:gd name="T12" fmla="*/ 97 w 189"/>
                <a:gd name="T13" fmla="*/ 19 h 19"/>
                <a:gd name="T14" fmla="*/ 123 w 189"/>
                <a:gd name="T15" fmla="*/ 17 h 19"/>
                <a:gd name="T16" fmla="*/ 147 w 189"/>
                <a:gd name="T17" fmla="*/ 14 h 19"/>
                <a:gd name="T18" fmla="*/ 170 w 189"/>
                <a:gd name="T19" fmla="*/ 8 h 19"/>
                <a:gd name="T20" fmla="*/ 189 w 189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" h="19">
                  <a:moveTo>
                    <a:pt x="0" y="12"/>
                  </a:moveTo>
                  <a:lnTo>
                    <a:pt x="4" y="12"/>
                  </a:lnTo>
                  <a:lnTo>
                    <a:pt x="14" y="14"/>
                  </a:lnTo>
                  <a:lnTo>
                    <a:pt x="30" y="15"/>
                  </a:lnTo>
                  <a:lnTo>
                    <a:pt x="51" y="17"/>
                  </a:lnTo>
                  <a:lnTo>
                    <a:pt x="73" y="19"/>
                  </a:lnTo>
                  <a:lnTo>
                    <a:pt x="97" y="19"/>
                  </a:lnTo>
                  <a:lnTo>
                    <a:pt x="123" y="17"/>
                  </a:lnTo>
                  <a:lnTo>
                    <a:pt x="147" y="14"/>
                  </a:lnTo>
                  <a:lnTo>
                    <a:pt x="170" y="8"/>
                  </a:lnTo>
                  <a:lnTo>
                    <a:pt x="18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5" name="Freeform 395">
              <a:extLst>
                <a:ext uri="{FF2B5EF4-FFF2-40B4-BE49-F238E27FC236}">
                  <a16:creationId xmlns:a16="http://schemas.microsoft.com/office/drawing/2014/main" id="{80819C7F-007A-8053-934C-1365200C3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92"/>
              <a:ext cx="62" cy="11"/>
            </a:xfrm>
            <a:custGeom>
              <a:avLst/>
              <a:gdLst>
                <a:gd name="T0" fmla="*/ 0 w 125"/>
                <a:gd name="T1" fmla="*/ 21 h 23"/>
                <a:gd name="T2" fmla="*/ 4 w 125"/>
                <a:gd name="T3" fmla="*/ 21 h 23"/>
                <a:gd name="T4" fmla="*/ 11 w 125"/>
                <a:gd name="T5" fmla="*/ 23 h 23"/>
                <a:gd name="T6" fmla="*/ 19 w 125"/>
                <a:gd name="T7" fmla="*/ 23 h 23"/>
                <a:gd name="T8" fmla="*/ 33 w 125"/>
                <a:gd name="T9" fmla="*/ 23 h 23"/>
                <a:gd name="T10" fmla="*/ 47 w 125"/>
                <a:gd name="T11" fmla="*/ 23 h 23"/>
                <a:gd name="T12" fmla="*/ 63 w 125"/>
                <a:gd name="T13" fmla="*/ 23 h 23"/>
                <a:gd name="T14" fmla="*/ 80 w 125"/>
                <a:gd name="T15" fmla="*/ 19 h 23"/>
                <a:gd name="T16" fmla="*/ 95 w 125"/>
                <a:gd name="T17" fmla="*/ 16 h 23"/>
                <a:gd name="T18" fmla="*/ 111 w 125"/>
                <a:gd name="T19" fmla="*/ 9 h 23"/>
                <a:gd name="T20" fmla="*/ 125 w 125"/>
                <a:gd name="T21" fmla="*/ 0 h 23"/>
                <a:gd name="T22" fmla="*/ 0 w 125"/>
                <a:gd name="T2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" h="23">
                  <a:moveTo>
                    <a:pt x="0" y="21"/>
                  </a:moveTo>
                  <a:lnTo>
                    <a:pt x="4" y="21"/>
                  </a:lnTo>
                  <a:lnTo>
                    <a:pt x="11" y="23"/>
                  </a:lnTo>
                  <a:lnTo>
                    <a:pt x="19" y="23"/>
                  </a:lnTo>
                  <a:lnTo>
                    <a:pt x="33" y="23"/>
                  </a:lnTo>
                  <a:lnTo>
                    <a:pt x="47" y="23"/>
                  </a:lnTo>
                  <a:lnTo>
                    <a:pt x="63" y="23"/>
                  </a:lnTo>
                  <a:lnTo>
                    <a:pt x="80" y="19"/>
                  </a:lnTo>
                  <a:lnTo>
                    <a:pt x="95" y="16"/>
                  </a:lnTo>
                  <a:lnTo>
                    <a:pt x="111" y="9"/>
                  </a:lnTo>
                  <a:lnTo>
                    <a:pt x="125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6" name="Freeform 396">
              <a:extLst>
                <a:ext uri="{FF2B5EF4-FFF2-40B4-BE49-F238E27FC236}">
                  <a16:creationId xmlns:a16="http://schemas.microsoft.com/office/drawing/2014/main" id="{86ED10E0-9A1E-FA50-4F36-3BC3D73E8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92"/>
              <a:ext cx="62" cy="11"/>
            </a:xfrm>
            <a:custGeom>
              <a:avLst/>
              <a:gdLst>
                <a:gd name="T0" fmla="*/ 0 w 125"/>
                <a:gd name="T1" fmla="*/ 21 h 23"/>
                <a:gd name="T2" fmla="*/ 4 w 125"/>
                <a:gd name="T3" fmla="*/ 21 h 23"/>
                <a:gd name="T4" fmla="*/ 11 w 125"/>
                <a:gd name="T5" fmla="*/ 23 h 23"/>
                <a:gd name="T6" fmla="*/ 19 w 125"/>
                <a:gd name="T7" fmla="*/ 23 h 23"/>
                <a:gd name="T8" fmla="*/ 33 w 125"/>
                <a:gd name="T9" fmla="*/ 23 h 23"/>
                <a:gd name="T10" fmla="*/ 47 w 125"/>
                <a:gd name="T11" fmla="*/ 23 h 23"/>
                <a:gd name="T12" fmla="*/ 63 w 125"/>
                <a:gd name="T13" fmla="*/ 23 h 23"/>
                <a:gd name="T14" fmla="*/ 80 w 125"/>
                <a:gd name="T15" fmla="*/ 19 h 23"/>
                <a:gd name="T16" fmla="*/ 95 w 125"/>
                <a:gd name="T17" fmla="*/ 16 h 23"/>
                <a:gd name="T18" fmla="*/ 111 w 125"/>
                <a:gd name="T19" fmla="*/ 9 h 23"/>
                <a:gd name="T20" fmla="*/ 125 w 125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23">
                  <a:moveTo>
                    <a:pt x="0" y="21"/>
                  </a:moveTo>
                  <a:lnTo>
                    <a:pt x="4" y="21"/>
                  </a:lnTo>
                  <a:lnTo>
                    <a:pt x="11" y="23"/>
                  </a:lnTo>
                  <a:lnTo>
                    <a:pt x="19" y="23"/>
                  </a:lnTo>
                  <a:lnTo>
                    <a:pt x="33" y="23"/>
                  </a:lnTo>
                  <a:lnTo>
                    <a:pt x="47" y="23"/>
                  </a:lnTo>
                  <a:lnTo>
                    <a:pt x="63" y="23"/>
                  </a:lnTo>
                  <a:lnTo>
                    <a:pt x="80" y="19"/>
                  </a:lnTo>
                  <a:lnTo>
                    <a:pt x="95" y="16"/>
                  </a:lnTo>
                  <a:lnTo>
                    <a:pt x="111" y="9"/>
                  </a:lnTo>
                  <a:lnTo>
                    <a:pt x="12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7" name="Freeform 397">
              <a:extLst>
                <a:ext uri="{FF2B5EF4-FFF2-40B4-BE49-F238E27FC236}">
                  <a16:creationId xmlns:a16="http://schemas.microsoft.com/office/drawing/2014/main" id="{0E2E45B6-C371-45EB-7ED0-E154B2521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358"/>
              <a:ext cx="72" cy="19"/>
            </a:xfrm>
            <a:custGeom>
              <a:avLst/>
              <a:gdLst>
                <a:gd name="T0" fmla="*/ 2 w 143"/>
                <a:gd name="T1" fmla="*/ 7 h 38"/>
                <a:gd name="T2" fmla="*/ 2 w 143"/>
                <a:gd name="T3" fmla="*/ 10 h 38"/>
                <a:gd name="T4" fmla="*/ 3 w 143"/>
                <a:gd name="T5" fmla="*/ 14 h 38"/>
                <a:gd name="T6" fmla="*/ 5 w 143"/>
                <a:gd name="T7" fmla="*/ 16 h 38"/>
                <a:gd name="T8" fmla="*/ 5 w 143"/>
                <a:gd name="T9" fmla="*/ 19 h 38"/>
                <a:gd name="T10" fmla="*/ 5 w 143"/>
                <a:gd name="T11" fmla="*/ 26 h 38"/>
                <a:gd name="T12" fmla="*/ 7 w 143"/>
                <a:gd name="T13" fmla="*/ 26 h 38"/>
                <a:gd name="T14" fmla="*/ 7 w 143"/>
                <a:gd name="T15" fmla="*/ 28 h 38"/>
                <a:gd name="T16" fmla="*/ 7 w 143"/>
                <a:gd name="T17" fmla="*/ 28 h 38"/>
                <a:gd name="T18" fmla="*/ 8 w 143"/>
                <a:gd name="T19" fmla="*/ 28 h 38"/>
                <a:gd name="T20" fmla="*/ 8 w 143"/>
                <a:gd name="T21" fmla="*/ 29 h 38"/>
                <a:gd name="T22" fmla="*/ 15 w 143"/>
                <a:gd name="T23" fmla="*/ 29 h 38"/>
                <a:gd name="T24" fmla="*/ 17 w 143"/>
                <a:gd name="T25" fmla="*/ 31 h 38"/>
                <a:gd name="T26" fmla="*/ 22 w 143"/>
                <a:gd name="T27" fmla="*/ 35 h 38"/>
                <a:gd name="T28" fmla="*/ 27 w 143"/>
                <a:gd name="T29" fmla="*/ 36 h 38"/>
                <a:gd name="T30" fmla="*/ 33 w 143"/>
                <a:gd name="T31" fmla="*/ 38 h 38"/>
                <a:gd name="T32" fmla="*/ 38 w 143"/>
                <a:gd name="T33" fmla="*/ 38 h 38"/>
                <a:gd name="T34" fmla="*/ 41 w 143"/>
                <a:gd name="T35" fmla="*/ 36 h 38"/>
                <a:gd name="T36" fmla="*/ 60 w 143"/>
                <a:gd name="T37" fmla="*/ 28 h 38"/>
                <a:gd name="T38" fmla="*/ 79 w 143"/>
                <a:gd name="T39" fmla="*/ 21 h 38"/>
                <a:gd name="T40" fmla="*/ 98 w 143"/>
                <a:gd name="T41" fmla="*/ 16 h 38"/>
                <a:gd name="T42" fmla="*/ 117 w 143"/>
                <a:gd name="T43" fmla="*/ 14 h 38"/>
                <a:gd name="T44" fmla="*/ 136 w 143"/>
                <a:gd name="T45" fmla="*/ 19 h 38"/>
                <a:gd name="T46" fmla="*/ 138 w 143"/>
                <a:gd name="T47" fmla="*/ 19 h 38"/>
                <a:gd name="T48" fmla="*/ 140 w 143"/>
                <a:gd name="T49" fmla="*/ 19 h 38"/>
                <a:gd name="T50" fmla="*/ 140 w 143"/>
                <a:gd name="T51" fmla="*/ 19 h 38"/>
                <a:gd name="T52" fmla="*/ 142 w 143"/>
                <a:gd name="T53" fmla="*/ 17 h 38"/>
                <a:gd name="T54" fmla="*/ 143 w 143"/>
                <a:gd name="T55" fmla="*/ 17 h 38"/>
                <a:gd name="T56" fmla="*/ 143 w 143"/>
                <a:gd name="T57" fmla="*/ 16 h 38"/>
                <a:gd name="T58" fmla="*/ 143 w 143"/>
                <a:gd name="T59" fmla="*/ 14 h 38"/>
                <a:gd name="T60" fmla="*/ 143 w 143"/>
                <a:gd name="T61" fmla="*/ 14 h 38"/>
                <a:gd name="T62" fmla="*/ 143 w 143"/>
                <a:gd name="T63" fmla="*/ 12 h 38"/>
                <a:gd name="T64" fmla="*/ 142 w 143"/>
                <a:gd name="T65" fmla="*/ 10 h 38"/>
                <a:gd name="T66" fmla="*/ 140 w 143"/>
                <a:gd name="T67" fmla="*/ 10 h 38"/>
                <a:gd name="T68" fmla="*/ 128 w 143"/>
                <a:gd name="T69" fmla="*/ 5 h 38"/>
                <a:gd name="T70" fmla="*/ 105 w 143"/>
                <a:gd name="T71" fmla="*/ 5 h 38"/>
                <a:gd name="T72" fmla="*/ 85 w 143"/>
                <a:gd name="T73" fmla="*/ 10 h 38"/>
                <a:gd name="T74" fmla="*/ 64 w 143"/>
                <a:gd name="T75" fmla="*/ 17 h 38"/>
                <a:gd name="T76" fmla="*/ 41 w 143"/>
                <a:gd name="T77" fmla="*/ 26 h 38"/>
                <a:gd name="T78" fmla="*/ 12 w 143"/>
                <a:gd name="T79" fmla="*/ 21 h 38"/>
                <a:gd name="T80" fmla="*/ 5 w 143"/>
                <a:gd name="T81" fmla="*/ 14 h 38"/>
                <a:gd name="T82" fmla="*/ 5 w 143"/>
                <a:gd name="T83" fmla="*/ 12 h 38"/>
                <a:gd name="T84" fmla="*/ 7 w 143"/>
                <a:gd name="T85" fmla="*/ 10 h 38"/>
                <a:gd name="T86" fmla="*/ 7 w 143"/>
                <a:gd name="T87" fmla="*/ 9 h 38"/>
                <a:gd name="T88" fmla="*/ 8 w 143"/>
                <a:gd name="T89" fmla="*/ 7 h 38"/>
                <a:gd name="T90" fmla="*/ 8 w 143"/>
                <a:gd name="T91" fmla="*/ 3 h 38"/>
                <a:gd name="T92" fmla="*/ 8 w 143"/>
                <a:gd name="T93" fmla="*/ 3 h 38"/>
                <a:gd name="T94" fmla="*/ 8 w 143"/>
                <a:gd name="T95" fmla="*/ 2 h 38"/>
                <a:gd name="T96" fmla="*/ 7 w 143"/>
                <a:gd name="T97" fmla="*/ 0 h 38"/>
                <a:gd name="T98" fmla="*/ 7 w 143"/>
                <a:gd name="T99" fmla="*/ 0 h 38"/>
                <a:gd name="T100" fmla="*/ 5 w 143"/>
                <a:gd name="T101" fmla="*/ 0 h 38"/>
                <a:gd name="T102" fmla="*/ 3 w 143"/>
                <a:gd name="T103" fmla="*/ 0 h 38"/>
                <a:gd name="T104" fmla="*/ 3 w 143"/>
                <a:gd name="T105" fmla="*/ 0 h 38"/>
                <a:gd name="T106" fmla="*/ 2 w 143"/>
                <a:gd name="T107" fmla="*/ 2 h 38"/>
                <a:gd name="T108" fmla="*/ 2 w 143"/>
                <a:gd name="T109" fmla="*/ 2 h 38"/>
                <a:gd name="T110" fmla="*/ 0 w 143"/>
                <a:gd name="T111" fmla="*/ 3 h 38"/>
                <a:gd name="T112" fmla="*/ 0 w 143"/>
                <a:gd name="T113" fmla="*/ 5 h 38"/>
                <a:gd name="T114" fmla="*/ 0 w 143"/>
                <a:gd name="T11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" h="38">
                  <a:moveTo>
                    <a:pt x="0" y="5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21" y="33"/>
                  </a:lnTo>
                  <a:lnTo>
                    <a:pt x="22" y="35"/>
                  </a:lnTo>
                  <a:lnTo>
                    <a:pt x="26" y="35"/>
                  </a:lnTo>
                  <a:lnTo>
                    <a:pt x="27" y="36"/>
                  </a:lnTo>
                  <a:lnTo>
                    <a:pt x="31" y="36"/>
                  </a:lnTo>
                  <a:lnTo>
                    <a:pt x="33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50" y="33"/>
                  </a:lnTo>
                  <a:lnTo>
                    <a:pt x="60" y="28"/>
                  </a:lnTo>
                  <a:lnTo>
                    <a:pt x="69" y="24"/>
                  </a:lnTo>
                  <a:lnTo>
                    <a:pt x="79" y="21"/>
                  </a:lnTo>
                  <a:lnTo>
                    <a:pt x="88" y="17"/>
                  </a:lnTo>
                  <a:lnTo>
                    <a:pt x="98" y="16"/>
                  </a:lnTo>
                  <a:lnTo>
                    <a:pt x="107" y="14"/>
                  </a:lnTo>
                  <a:lnTo>
                    <a:pt x="117" y="14"/>
                  </a:lnTo>
                  <a:lnTo>
                    <a:pt x="128" y="16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3" y="17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14"/>
                  </a:lnTo>
                  <a:lnTo>
                    <a:pt x="143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2" y="12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28" y="5"/>
                  </a:lnTo>
                  <a:lnTo>
                    <a:pt x="117" y="3"/>
                  </a:lnTo>
                  <a:lnTo>
                    <a:pt x="105" y="5"/>
                  </a:lnTo>
                  <a:lnTo>
                    <a:pt x="95" y="7"/>
                  </a:lnTo>
                  <a:lnTo>
                    <a:pt x="85" y="10"/>
                  </a:lnTo>
                  <a:lnTo>
                    <a:pt x="74" y="14"/>
                  </a:lnTo>
                  <a:lnTo>
                    <a:pt x="64" y="17"/>
                  </a:lnTo>
                  <a:lnTo>
                    <a:pt x="52" y="22"/>
                  </a:lnTo>
                  <a:lnTo>
                    <a:pt x="41" y="26"/>
                  </a:lnTo>
                  <a:lnTo>
                    <a:pt x="31" y="28"/>
                  </a:lnTo>
                  <a:lnTo>
                    <a:pt x="12" y="21"/>
                  </a:lnTo>
                  <a:lnTo>
                    <a:pt x="15" y="2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8" name="Freeform 398">
              <a:extLst>
                <a:ext uri="{FF2B5EF4-FFF2-40B4-BE49-F238E27FC236}">
                  <a16:creationId xmlns:a16="http://schemas.microsoft.com/office/drawing/2014/main" id="{525F8675-CF4A-60A7-72AD-EE4BBB4A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395"/>
              <a:ext cx="43" cy="16"/>
            </a:xfrm>
            <a:custGeom>
              <a:avLst/>
              <a:gdLst>
                <a:gd name="T0" fmla="*/ 73 w 85"/>
                <a:gd name="T1" fmla="*/ 6 h 32"/>
                <a:gd name="T2" fmla="*/ 59 w 85"/>
                <a:gd name="T3" fmla="*/ 17 h 32"/>
                <a:gd name="T4" fmla="*/ 45 w 85"/>
                <a:gd name="T5" fmla="*/ 20 h 32"/>
                <a:gd name="T6" fmla="*/ 28 w 85"/>
                <a:gd name="T7" fmla="*/ 22 h 32"/>
                <a:gd name="T8" fmla="*/ 12 w 85"/>
                <a:gd name="T9" fmla="*/ 22 h 32"/>
                <a:gd name="T10" fmla="*/ 4 w 85"/>
                <a:gd name="T11" fmla="*/ 22 h 32"/>
                <a:gd name="T12" fmla="*/ 4 w 85"/>
                <a:gd name="T13" fmla="*/ 22 h 32"/>
                <a:gd name="T14" fmla="*/ 2 w 85"/>
                <a:gd name="T15" fmla="*/ 24 h 32"/>
                <a:gd name="T16" fmla="*/ 0 w 85"/>
                <a:gd name="T17" fmla="*/ 24 h 32"/>
                <a:gd name="T18" fmla="*/ 0 w 85"/>
                <a:gd name="T19" fmla="*/ 25 h 32"/>
                <a:gd name="T20" fmla="*/ 0 w 85"/>
                <a:gd name="T21" fmla="*/ 27 h 32"/>
                <a:gd name="T22" fmla="*/ 0 w 85"/>
                <a:gd name="T23" fmla="*/ 27 h 32"/>
                <a:gd name="T24" fmla="*/ 0 w 85"/>
                <a:gd name="T25" fmla="*/ 29 h 32"/>
                <a:gd name="T26" fmla="*/ 0 w 85"/>
                <a:gd name="T27" fmla="*/ 31 h 32"/>
                <a:gd name="T28" fmla="*/ 2 w 85"/>
                <a:gd name="T29" fmla="*/ 31 h 32"/>
                <a:gd name="T30" fmla="*/ 4 w 85"/>
                <a:gd name="T31" fmla="*/ 31 h 32"/>
                <a:gd name="T32" fmla="*/ 4 w 85"/>
                <a:gd name="T33" fmla="*/ 31 h 32"/>
                <a:gd name="T34" fmla="*/ 21 w 85"/>
                <a:gd name="T35" fmla="*/ 32 h 32"/>
                <a:gd name="T36" fmla="*/ 38 w 85"/>
                <a:gd name="T37" fmla="*/ 31 h 32"/>
                <a:gd name="T38" fmla="*/ 56 w 85"/>
                <a:gd name="T39" fmla="*/ 27 h 32"/>
                <a:gd name="T40" fmla="*/ 71 w 85"/>
                <a:gd name="T41" fmla="*/ 20 h 32"/>
                <a:gd name="T42" fmla="*/ 83 w 85"/>
                <a:gd name="T43" fmla="*/ 8 h 32"/>
                <a:gd name="T44" fmla="*/ 85 w 85"/>
                <a:gd name="T45" fmla="*/ 6 h 32"/>
                <a:gd name="T46" fmla="*/ 85 w 85"/>
                <a:gd name="T47" fmla="*/ 6 h 32"/>
                <a:gd name="T48" fmla="*/ 85 w 85"/>
                <a:gd name="T49" fmla="*/ 5 h 32"/>
                <a:gd name="T50" fmla="*/ 85 w 85"/>
                <a:gd name="T51" fmla="*/ 3 h 32"/>
                <a:gd name="T52" fmla="*/ 85 w 85"/>
                <a:gd name="T53" fmla="*/ 1 h 32"/>
                <a:gd name="T54" fmla="*/ 85 w 85"/>
                <a:gd name="T55" fmla="*/ 1 h 32"/>
                <a:gd name="T56" fmla="*/ 83 w 85"/>
                <a:gd name="T57" fmla="*/ 1 h 32"/>
                <a:gd name="T58" fmla="*/ 82 w 85"/>
                <a:gd name="T59" fmla="*/ 0 h 32"/>
                <a:gd name="T60" fmla="*/ 80 w 85"/>
                <a:gd name="T61" fmla="*/ 0 h 32"/>
                <a:gd name="T62" fmla="*/ 80 w 85"/>
                <a:gd name="T63" fmla="*/ 0 h 32"/>
                <a:gd name="T64" fmla="*/ 78 w 85"/>
                <a:gd name="T65" fmla="*/ 1 h 32"/>
                <a:gd name="T66" fmla="*/ 78 w 85"/>
                <a:gd name="T6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2">
                  <a:moveTo>
                    <a:pt x="78" y="1"/>
                  </a:moveTo>
                  <a:lnTo>
                    <a:pt x="73" y="6"/>
                  </a:lnTo>
                  <a:lnTo>
                    <a:pt x="66" y="12"/>
                  </a:lnTo>
                  <a:lnTo>
                    <a:pt x="59" y="17"/>
                  </a:lnTo>
                  <a:lnTo>
                    <a:pt x="52" y="19"/>
                  </a:lnTo>
                  <a:lnTo>
                    <a:pt x="45" y="20"/>
                  </a:lnTo>
                  <a:lnTo>
                    <a:pt x="37" y="22"/>
                  </a:lnTo>
                  <a:lnTo>
                    <a:pt x="28" y="22"/>
                  </a:lnTo>
                  <a:lnTo>
                    <a:pt x="21" y="22"/>
                  </a:lnTo>
                  <a:lnTo>
                    <a:pt x="12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2" y="32"/>
                  </a:lnTo>
                  <a:lnTo>
                    <a:pt x="21" y="32"/>
                  </a:lnTo>
                  <a:lnTo>
                    <a:pt x="31" y="32"/>
                  </a:lnTo>
                  <a:lnTo>
                    <a:pt x="38" y="31"/>
                  </a:lnTo>
                  <a:lnTo>
                    <a:pt x="47" y="31"/>
                  </a:lnTo>
                  <a:lnTo>
                    <a:pt x="56" y="27"/>
                  </a:lnTo>
                  <a:lnTo>
                    <a:pt x="63" y="24"/>
                  </a:lnTo>
                  <a:lnTo>
                    <a:pt x="71" y="20"/>
                  </a:lnTo>
                  <a:lnTo>
                    <a:pt x="78" y="15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9" name="Freeform 399">
              <a:extLst>
                <a:ext uri="{FF2B5EF4-FFF2-40B4-BE49-F238E27FC236}">
                  <a16:creationId xmlns:a16="http://schemas.microsoft.com/office/drawing/2014/main" id="{3CA8799A-7F00-C7B7-F41D-86ED4C67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2406"/>
              <a:ext cx="13" cy="47"/>
            </a:xfrm>
            <a:custGeom>
              <a:avLst/>
              <a:gdLst>
                <a:gd name="T0" fmla="*/ 10 w 26"/>
                <a:gd name="T1" fmla="*/ 10 h 93"/>
                <a:gd name="T2" fmla="*/ 3 w 26"/>
                <a:gd name="T3" fmla="*/ 28 h 93"/>
                <a:gd name="T4" fmla="*/ 0 w 26"/>
                <a:gd name="T5" fmla="*/ 47 h 93"/>
                <a:gd name="T6" fmla="*/ 2 w 26"/>
                <a:gd name="T7" fmla="*/ 66 h 93"/>
                <a:gd name="T8" fmla="*/ 10 w 26"/>
                <a:gd name="T9" fmla="*/ 83 h 93"/>
                <a:gd name="T10" fmla="*/ 17 w 26"/>
                <a:gd name="T11" fmla="*/ 92 h 93"/>
                <a:gd name="T12" fmla="*/ 17 w 26"/>
                <a:gd name="T13" fmla="*/ 93 h 93"/>
                <a:gd name="T14" fmla="*/ 19 w 26"/>
                <a:gd name="T15" fmla="*/ 93 h 93"/>
                <a:gd name="T16" fmla="*/ 21 w 26"/>
                <a:gd name="T17" fmla="*/ 93 h 93"/>
                <a:gd name="T18" fmla="*/ 22 w 26"/>
                <a:gd name="T19" fmla="*/ 93 h 93"/>
                <a:gd name="T20" fmla="*/ 24 w 26"/>
                <a:gd name="T21" fmla="*/ 92 h 93"/>
                <a:gd name="T22" fmla="*/ 24 w 26"/>
                <a:gd name="T23" fmla="*/ 92 h 93"/>
                <a:gd name="T24" fmla="*/ 24 w 26"/>
                <a:gd name="T25" fmla="*/ 90 h 93"/>
                <a:gd name="T26" fmla="*/ 24 w 26"/>
                <a:gd name="T27" fmla="*/ 90 h 93"/>
                <a:gd name="T28" fmla="*/ 24 w 26"/>
                <a:gd name="T29" fmla="*/ 88 h 93"/>
                <a:gd name="T30" fmla="*/ 24 w 26"/>
                <a:gd name="T31" fmla="*/ 86 h 93"/>
                <a:gd name="T32" fmla="*/ 24 w 26"/>
                <a:gd name="T33" fmla="*/ 86 h 93"/>
                <a:gd name="T34" fmla="*/ 14 w 26"/>
                <a:gd name="T35" fmla="*/ 73 h 93"/>
                <a:gd name="T36" fmla="*/ 8 w 26"/>
                <a:gd name="T37" fmla="*/ 55 h 93"/>
                <a:gd name="T38" fmla="*/ 8 w 26"/>
                <a:gd name="T39" fmla="*/ 40 h 93"/>
                <a:gd name="T40" fmla="*/ 15 w 26"/>
                <a:gd name="T41" fmla="*/ 22 h 93"/>
                <a:gd name="T42" fmla="*/ 24 w 26"/>
                <a:gd name="T43" fmla="*/ 7 h 93"/>
                <a:gd name="T44" fmla="*/ 24 w 26"/>
                <a:gd name="T45" fmla="*/ 7 h 93"/>
                <a:gd name="T46" fmla="*/ 24 w 26"/>
                <a:gd name="T47" fmla="*/ 5 h 93"/>
                <a:gd name="T48" fmla="*/ 24 w 26"/>
                <a:gd name="T49" fmla="*/ 3 h 93"/>
                <a:gd name="T50" fmla="*/ 24 w 26"/>
                <a:gd name="T51" fmla="*/ 3 h 93"/>
                <a:gd name="T52" fmla="*/ 24 w 26"/>
                <a:gd name="T53" fmla="*/ 2 h 93"/>
                <a:gd name="T54" fmla="*/ 24 w 26"/>
                <a:gd name="T55" fmla="*/ 2 h 93"/>
                <a:gd name="T56" fmla="*/ 22 w 26"/>
                <a:gd name="T57" fmla="*/ 0 h 93"/>
                <a:gd name="T58" fmla="*/ 21 w 26"/>
                <a:gd name="T59" fmla="*/ 0 h 93"/>
                <a:gd name="T60" fmla="*/ 19 w 26"/>
                <a:gd name="T61" fmla="*/ 0 h 93"/>
                <a:gd name="T62" fmla="*/ 17 w 26"/>
                <a:gd name="T63" fmla="*/ 2 h 93"/>
                <a:gd name="T64" fmla="*/ 17 w 26"/>
                <a:gd name="T65" fmla="*/ 2 h 93"/>
                <a:gd name="T66" fmla="*/ 17 w 26"/>
                <a:gd name="T67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93">
                  <a:moveTo>
                    <a:pt x="17" y="2"/>
                  </a:moveTo>
                  <a:lnTo>
                    <a:pt x="10" y="10"/>
                  </a:lnTo>
                  <a:lnTo>
                    <a:pt x="7" y="19"/>
                  </a:lnTo>
                  <a:lnTo>
                    <a:pt x="3" y="28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2" y="66"/>
                  </a:lnTo>
                  <a:lnTo>
                    <a:pt x="5" y="76"/>
                  </a:lnTo>
                  <a:lnTo>
                    <a:pt x="10" y="83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7" y="79"/>
                  </a:lnTo>
                  <a:lnTo>
                    <a:pt x="14" y="73"/>
                  </a:lnTo>
                  <a:lnTo>
                    <a:pt x="10" y="64"/>
                  </a:lnTo>
                  <a:lnTo>
                    <a:pt x="8" y="55"/>
                  </a:lnTo>
                  <a:lnTo>
                    <a:pt x="8" y="47"/>
                  </a:lnTo>
                  <a:lnTo>
                    <a:pt x="8" y="40"/>
                  </a:lnTo>
                  <a:lnTo>
                    <a:pt x="12" y="31"/>
                  </a:lnTo>
                  <a:lnTo>
                    <a:pt x="15" y="22"/>
                  </a:lnTo>
                  <a:lnTo>
                    <a:pt x="19" y="16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0" name="Freeform 400">
              <a:extLst>
                <a:ext uri="{FF2B5EF4-FFF2-40B4-BE49-F238E27FC236}">
                  <a16:creationId xmlns:a16="http://schemas.microsoft.com/office/drawing/2014/main" id="{D0626350-3901-4F5A-9961-538CB8285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471"/>
              <a:ext cx="40" cy="7"/>
            </a:xfrm>
            <a:custGeom>
              <a:avLst/>
              <a:gdLst>
                <a:gd name="T0" fmla="*/ 10 w 79"/>
                <a:gd name="T1" fmla="*/ 10 h 13"/>
                <a:gd name="T2" fmla="*/ 24 w 79"/>
                <a:gd name="T3" fmla="*/ 13 h 13"/>
                <a:gd name="T4" fmla="*/ 39 w 79"/>
                <a:gd name="T5" fmla="*/ 13 h 13"/>
                <a:gd name="T6" fmla="*/ 53 w 79"/>
                <a:gd name="T7" fmla="*/ 13 h 13"/>
                <a:gd name="T8" fmla="*/ 67 w 79"/>
                <a:gd name="T9" fmla="*/ 13 h 13"/>
                <a:gd name="T10" fmla="*/ 76 w 79"/>
                <a:gd name="T11" fmla="*/ 13 h 13"/>
                <a:gd name="T12" fmla="*/ 76 w 79"/>
                <a:gd name="T13" fmla="*/ 13 h 13"/>
                <a:gd name="T14" fmla="*/ 77 w 79"/>
                <a:gd name="T15" fmla="*/ 13 h 13"/>
                <a:gd name="T16" fmla="*/ 79 w 79"/>
                <a:gd name="T17" fmla="*/ 12 h 13"/>
                <a:gd name="T18" fmla="*/ 79 w 79"/>
                <a:gd name="T19" fmla="*/ 12 h 13"/>
                <a:gd name="T20" fmla="*/ 79 w 79"/>
                <a:gd name="T21" fmla="*/ 10 h 13"/>
                <a:gd name="T22" fmla="*/ 79 w 79"/>
                <a:gd name="T23" fmla="*/ 8 h 13"/>
                <a:gd name="T24" fmla="*/ 79 w 79"/>
                <a:gd name="T25" fmla="*/ 8 h 13"/>
                <a:gd name="T26" fmla="*/ 79 w 79"/>
                <a:gd name="T27" fmla="*/ 6 h 13"/>
                <a:gd name="T28" fmla="*/ 77 w 79"/>
                <a:gd name="T29" fmla="*/ 5 h 13"/>
                <a:gd name="T30" fmla="*/ 76 w 79"/>
                <a:gd name="T31" fmla="*/ 5 h 13"/>
                <a:gd name="T32" fmla="*/ 76 w 79"/>
                <a:gd name="T33" fmla="*/ 5 h 13"/>
                <a:gd name="T34" fmla="*/ 62 w 79"/>
                <a:gd name="T35" fmla="*/ 5 h 13"/>
                <a:gd name="T36" fmla="*/ 48 w 79"/>
                <a:gd name="T37" fmla="*/ 5 h 13"/>
                <a:gd name="T38" fmla="*/ 32 w 79"/>
                <a:gd name="T39" fmla="*/ 5 h 13"/>
                <a:gd name="T40" fmla="*/ 19 w 79"/>
                <a:gd name="T41" fmla="*/ 3 h 13"/>
                <a:gd name="T42" fmla="*/ 5 w 79"/>
                <a:gd name="T43" fmla="*/ 0 h 13"/>
                <a:gd name="T44" fmla="*/ 5 w 79"/>
                <a:gd name="T45" fmla="*/ 0 h 13"/>
                <a:gd name="T46" fmla="*/ 3 w 79"/>
                <a:gd name="T47" fmla="*/ 0 h 13"/>
                <a:gd name="T48" fmla="*/ 3 w 79"/>
                <a:gd name="T49" fmla="*/ 0 h 13"/>
                <a:gd name="T50" fmla="*/ 1 w 79"/>
                <a:gd name="T51" fmla="*/ 1 h 13"/>
                <a:gd name="T52" fmla="*/ 0 w 79"/>
                <a:gd name="T53" fmla="*/ 1 h 13"/>
                <a:gd name="T54" fmla="*/ 0 w 79"/>
                <a:gd name="T55" fmla="*/ 3 h 13"/>
                <a:gd name="T56" fmla="*/ 0 w 79"/>
                <a:gd name="T57" fmla="*/ 3 h 13"/>
                <a:gd name="T58" fmla="*/ 0 w 79"/>
                <a:gd name="T59" fmla="*/ 5 h 13"/>
                <a:gd name="T60" fmla="*/ 1 w 79"/>
                <a:gd name="T61" fmla="*/ 6 h 13"/>
                <a:gd name="T62" fmla="*/ 1 w 79"/>
                <a:gd name="T63" fmla="*/ 8 h 13"/>
                <a:gd name="T64" fmla="*/ 3 w 79"/>
                <a:gd name="T65" fmla="*/ 8 h 13"/>
                <a:gd name="T66" fmla="*/ 3 w 79"/>
                <a:gd name="T6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" h="13">
                  <a:moveTo>
                    <a:pt x="3" y="8"/>
                  </a:moveTo>
                  <a:lnTo>
                    <a:pt x="10" y="10"/>
                  </a:lnTo>
                  <a:lnTo>
                    <a:pt x="17" y="12"/>
                  </a:lnTo>
                  <a:lnTo>
                    <a:pt x="24" y="13"/>
                  </a:lnTo>
                  <a:lnTo>
                    <a:pt x="31" y="13"/>
                  </a:lnTo>
                  <a:lnTo>
                    <a:pt x="39" y="13"/>
                  </a:lnTo>
                  <a:lnTo>
                    <a:pt x="46" y="13"/>
                  </a:lnTo>
                  <a:lnTo>
                    <a:pt x="53" y="13"/>
                  </a:lnTo>
                  <a:lnTo>
                    <a:pt x="60" y="13"/>
                  </a:lnTo>
                  <a:lnTo>
                    <a:pt x="67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7" y="6"/>
                  </a:lnTo>
                  <a:lnTo>
                    <a:pt x="77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69" y="5"/>
                  </a:lnTo>
                  <a:lnTo>
                    <a:pt x="62" y="5"/>
                  </a:lnTo>
                  <a:lnTo>
                    <a:pt x="55" y="5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2" y="5"/>
                  </a:lnTo>
                  <a:lnTo>
                    <a:pt x="26" y="5"/>
                  </a:lnTo>
                  <a:lnTo>
                    <a:pt x="19" y="3"/>
                  </a:lnTo>
                  <a:lnTo>
                    <a:pt x="12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1" name="Freeform 401">
              <a:extLst>
                <a:ext uri="{FF2B5EF4-FFF2-40B4-BE49-F238E27FC236}">
                  <a16:creationId xmlns:a16="http://schemas.microsoft.com/office/drawing/2014/main" id="{C3FC5C8C-2F90-8CFD-5B19-2997F38BB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534"/>
              <a:ext cx="20" cy="20"/>
            </a:xfrm>
            <a:custGeom>
              <a:avLst/>
              <a:gdLst>
                <a:gd name="T0" fmla="*/ 35 w 40"/>
                <a:gd name="T1" fmla="*/ 0 h 39"/>
                <a:gd name="T2" fmla="*/ 31 w 40"/>
                <a:gd name="T3" fmla="*/ 0 h 39"/>
                <a:gd name="T4" fmla="*/ 28 w 40"/>
                <a:gd name="T5" fmla="*/ 0 h 39"/>
                <a:gd name="T6" fmla="*/ 26 w 40"/>
                <a:gd name="T7" fmla="*/ 0 h 39"/>
                <a:gd name="T8" fmla="*/ 22 w 40"/>
                <a:gd name="T9" fmla="*/ 0 h 39"/>
                <a:gd name="T10" fmla="*/ 19 w 40"/>
                <a:gd name="T11" fmla="*/ 0 h 39"/>
                <a:gd name="T12" fmla="*/ 19 w 40"/>
                <a:gd name="T13" fmla="*/ 0 h 39"/>
                <a:gd name="T14" fmla="*/ 19 w 40"/>
                <a:gd name="T15" fmla="*/ 0 h 39"/>
                <a:gd name="T16" fmla="*/ 17 w 40"/>
                <a:gd name="T17" fmla="*/ 0 h 39"/>
                <a:gd name="T18" fmla="*/ 17 w 40"/>
                <a:gd name="T19" fmla="*/ 0 h 39"/>
                <a:gd name="T20" fmla="*/ 17 w 40"/>
                <a:gd name="T21" fmla="*/ 1 h 39"/>
                <a:gd name="T22" fmla="*/ 14 w 40"/>
                <a:gd name="T23" fmla="*/ 3 h 39"/>
                <a:gd name="T24" fmla="*/ 12 w 40"/>
                <a:gd name="T25" fmla="*/ 7 h 39"/>
                <a:gd name="T26" fmla="*/ 7 w 40"/>
                <a:gd name="T27" fmla="*/ 12 h 39"/>
                <a:gd name="T28" fmla="*/ 3 w 40"/>
                <a:gd name="T29" fmla="*/ 17 h 39"/>
                <a:gd name="T30" fmla="*/ 0 w 40"/>
                <a:gd name="T31" fmla="*/ 24 h 39"/>
                <a:gd name="T32" fmla="*/ 0 w 40"/>
                <a:gd name="T33" fmla="*/ 31 h 39"/>
                <a:gd name="T34" fmla="*/ 0 w 40"/>
                <a:gd name="T35" fmla="*/ 34 h 39"/>
                <a:gd name="T36" fmla="*/ 0 w 40"/>
                <a:gd name="T37" fmla="*/ 36 h 39"/>
                <a:gd name="T38" fmla="*/ 0 w 40"/>
                <a:gd name="T39" fmla="*/ 38 h 39"/>
                <a:gd name="T40" fmla="*/ 2 w 40"/>
                <a:gd name="T41" fmla="*/ 38 h 39"/>
                <a:gd name="T42" fmla="*/ 3 w 40"/>
                <a:gd name="T43" fmla="*/ 39 h 39"/>
                <a:gd name="T44" fmla="*/ 5 w 40"/>
                <a:gd name="T45" fmla="*/ 39 h 39"/>
                <a:gd name="T46" fmla="*/ 5 w 40"/>
                <a:gd name="T47" fmla="*/ 39 h 39"/>
                <a:gd name="T48" fmla="*/ 7 w 40"/>
                <a:gd name="T49" fmla="*/ 38 h 39"/>
                <a:gd name="T50" fmla="*/ 7 w 40"/>
                <a:gd name="T51" fmla="*/ 38 h 39"/>
                <a:gd name="T52" fmla="*/ 9 w 40"/>
                <a:gd name="T53" fmla="*/ 36 h 39"/>
                <a:gd name="T54" fmla="*/ 9 w 40"/>
                <a:gd name="T55" fmla="*/ 36 h 39"/>
                <a:gd name="T56" fmla="*/ 9 w 40"/>
                <a:gd name="T57" fmla="*/ 34 h 39"/>
                <a:gd name="T58" fmla="*/ 9 w 40"/>
                <a:gd name="T59" fmla="*/ 31 h 39"/>
                <a:gd name="T60" fmla="*/ 9 w 40"/>
                <a:gd name="T61" fmla="*/ 27 h 39"/>
                <a:gd name="T62" fmla="*/ 10 w 40"/>
                <a:gd name="T63" fmla="*/ 24 h 39"/>
                <a:gd name="T64" fmla="*/ 12 w 40"/>
                <a:gd name="T65" fmla="*/ 20 h 39"/>
                <a:gd name="T66" fmla="*/ 14 w 40"/>
                <a:gd name="T67" fmla="*/ 17 h 39"/>
                <a:gd name="T68" fmla="*/ 19 w 40"/>
                <a:gd name="T69" fmla="*/ 8 h 39"/>
                <a:gd name="T70" fmla="*/ 31 w 40"/>
                <a:gd name="T71" fmla="*/ 8 h 39"/>
                <a:gd name="T72" fmla="*/ 33 w 40"/>
                <a:gd name="T73" fmla="*/ 8 h 39"/>
                <a:gd name="T74" fmla="*/ 33 w 40"/>
                <a:gd name="T75" fmla="*/ 8 h 39"/>
                <a:gd name="T76" fmla="*/ 35 w 40"/>
                <a:gd name="T77" fmla="*/ 8 h 39"/>
                <a:gd name="T78" fmla="*/ 35 w 40"/>
                <a:gd name="T79" fmla="*/ 8 h 39"/>
                <a:gd name="T80" fmla="*/ 35 w 40"/>
                <a:gd name="T81" fmla="*/ 8 h 39"/>
                <a:gd name="T82" fmla="*/ 36 w 40"/>
                <a:gd name="T83" fmla="*/ 8 h 39"/>
                <a:gd name="T84" fmla="*/ 38 w 40"/>
                <a:gd name="T85" fmla="*/ 8 h 39"/>
                <a:gd name="T86" fmla="*/ 38 w 40"/>
                <a:gd name="T87" fmla="*/ 7 h 39"/>
                <a:gd name="T88" fmla="*/ 40 w 40"/>
                <a:gd name="T89" fmla="*/ 7 h 39"/>
                <a:gd name="T90" fmla="*/ 40 w 40"/>
                <a:gd name="T91" fmla="*/ 5 h 39"/>
                <a:gd name="T92" fmla="*/ 40 w 40"/>
                <a:gd name="T93" fmla="*/ 5 h 39"/>
                <a:gd name="T94" fmla="*/ 40 w 40"/>
                <a:gd name="T95" fmla="*/ 3 h 39"/>
                <a:gd name="T96" fmla="*/ 40 w 40"/>
                <a:gd name="T97" fmla="*/ 1 h 39"/>
                <a:gd name="T98" fmla="*/ 38 w 40"/>
                <a:gd name="T99" fmla="*/ 0 h 39"/>
                <a:gd name="T100" fmla="*/ 36 w 40"/>
                <a:gd name="T101" fmla="*/ 0 h 39"/>
                <a:gd name="T102" fmla="*/ 35 w 40"/>
                <a:gd name="T103" fmla="*/ 0 h 39"/>
                <a:gd name="T104" fmla="*/ 35 w 40"/>
                <a:gd name="T10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" h="39">
                  <a:moveTo>
                    <a:pt x="35" y="0"/>
                  </a:move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7"/>
                  </a:lnTo>
                  <a:lnTo>
                    <a:pt x="9" y="8"/>
                  </a:lnTo>
                  <a:lnTo>
                    <a:pt x="7" y="12"/>
                  </a:lnTo>
                  <a:lnTo>
                    <a:pt x="5" y="15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22" y="7"/>
                  </a:lnTo>
                  <a:lnTo>
                    <a:pt x="19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2" name="Freeform 402">
              <a:extLst>
                <a:ext uri="{FF2B5EF4-FFF2-40B4-BE49-F238E27FC236}">
                  <a16:creationId xmlns:a16="http://schemas.microsoft.com/office/drawing/2014/main" id="{7BDF18C2-0C6E-E423-2DD7-3FF531832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602"/>
              <a:ext cx="700" cy="911"/>
            </a:xfrm>
            <a:custGeom>
              <a:avLst/>
              <a:gdLst>
                <a:gd name="T0" fmla="*/ 101 w 1401"/>
                <a:gd name="T1" fmla="*/ 536 h 1823"/>
                <a:gd name="T2" fmla="*/ 236 w 1401"/>
                <a:gd name="T3" fmla="*/ 508 h 1823"/>
                <a:gd name="T4" fmla="*/ 393 w 1401"/>
                <a:gd name="T5" fmla="*/ 470 h 1823"/>
                <a:gd name="T6" fmla="*/ 467 w 1401"/>
                <a:gd name="T7" fmla="*/ 446 h 1823"/>
                <a:gd name="T8" fmla="*/ 535 w 1401"/>
                <a:gd name="T9" fmla="*/ 418 h 1823"/>
                <a:gd name="T10" fmla="*/ 609 w 1401"/>
                <a:gd name="T11" fmla="*/ 384 h 1823"/>
                <a:gd name="T12" fmla="*/ 716 w 1401"/>
                <a:gd name="T13" fmla="*/ 308 h 1823"/>
                <a:gd name="T14" fmla="*/ 823 w 1401"/>
                <a:gd name="T15" fmla="*/ 223 h 1823"/>
                <a:gd name="T16" fmla="*/ 1051 w 1401"/>
                <a:gd name="T17" fmla="*/ 111 h 1823"/>
                <a:gd name="T18" fmla="*/ 1276 w 1401"/>
                <a:gd name="T19" fmla="*/ 37 h 1823"/>
                <a:gd name="T20" fmla="*/ 1394 w 1401"/>
                <a:gd name="T21" fmla="*/ 2 h 1823"/>
                <a:gd name="T22" fmla="*/ 1389 w 1401"/>
                <a:gd name="T23" fmla="*/ 5 h 1823"/>
                <a:gd name="T24" fmla="*/ 1276 w 1401"/>
                <a:gd name="T25" fmla="*/ 57 h 1823"/>
                <a:gd name="T26" fmla="*/ 1121 w 1401"/>
                <a:gd name="T27" fmla="*/ 151 h 1823"/>
                <a:gd name="T28" fmla="*/ 1039 w 1401"/>
                <a:gd name="T29" fmla="*/ 227 h 1823"/>
                <a:gd name="T30" fmla="*/ 970 w 1401"/>
                <a:gd name="T31" fmla="*/ 325 h 1823"/>
                <a:gd name="T32" fmla="*/ 927 w 1401"/>
                <a:gd name="T33" fmla="*/ 387 h 1823"/>
                <a:gd name="T34" fmla="*/ 884 w 1401"/>
                <a:gd name="T35" fmla="*/ 439 h 1823"/>
                <a:gd name="T36" fmla="*/ 818 w 1401"/>
                <a:gd name="T37" fmla="*/ 494 h 1823"/>
                <a:gd name="T38" fmla="*/ 623 w 1401"/>
                <a:gd name="T39" fmla="*/ 609 h 1823"/>
                <a:gd name="T40" fmla="*/ 421 w 1401"/>
                <a:gd name="T41" fmla="*/ 698 h 1823"/>
                <a:gd name="T42" fmla="*/ 305 w 1401"/>
                <a:gd name="T43" fmla="*/ 738 h 1823"/>
                <a:gd name="T44" fmla="*/ 284 w 1401"/>
                <a:gd name="T45" fmla="*/ 743 h 1823"/>
                <a:gd name="T46" fmla="*/ 270 w 1401"/>
                <a:gd name="T47" fmla="*/ 764 h 1823"/>
                <a:gd name="T48" fmla="*/ 263 w 1401"/>
                <a:gd name="T49" fmla="*/ 807 h 1823"/>
                <a:gd name="T50" fmla="*/ 253 w 1401"/>
                <a:gd name="T51" fmla="*/ 856 h 1823"/>
                <a:gd name="T52" fmla="*/ 230 w 1401"/>
                <a:gd name="T53" fmla="*/ 930 h 1823"/>
                <a:gd name="T54" fmla="*/ 203 w 1401"/>
                <a:gd name="T55" fmla="*/ 990 h 1823"/>
                <a:gd name="T56" fmla="*/ 180 w 1401"/>
                <a:gd name="T57" fmla="*/ 1060 h 1823"/>
                <a:gd name="T58" fmla="*/ 172 w 1401"/>
                <a:gd name="T59" fmla="*/ 1120 h 1823"/>
                <a:gd name="T60" fmla="*/ 173 w 1401"/>
                <a:gd name="T61" fmla="*/ 1265 h 1823"/>
                <a:gd name="T62" fmla="*/ 182 w 1401"/>
                <a:gd name="T63" fmla="*/ 1426 h 1823"/>
                <a:gd name="T64" fmla="*/ 175 w 1401"/>
                <a:gd name="T65" fmla="*/ 1535 h 1823"/>
                <a:gd name="T66" fmla="*/ 163 w 1401"/>
                <a:gd name="T67" fmla="*/ 1587 h 1823"/>
                <a:gd name="T68" fmla="*/ 147 w 1401"/>
                <a:gd name="T69" fmla="*/ 1685 h 1823"/>
                <a:gd name="T70" fmla="*/ 137 w 1401"/>
                <a:gd name="T71" fmla="*/ 1778 h 1823"/>
                <a:gd name="T72" fmla="*/ 135 w 1401"/>
                <a:gd name="T73" fmla="*/ 1822 h 1823"/>
                <a:gd name="T74" fmla="*/ 125 w 1401"/>
                <a:gd name="T75" fmla="*/ 1759 h 1823"/>
                <a:gd name="T76" fmla="*/ 99 w 1401"/>
                <a:gd name="T77" fmla="*/ 1573 h 1823"/>
                <a:gd name="T78" fmla="*/ 75 w 1401"/>
                <a:gd name="T79" fmla="*/ 1405 h 1823"/>
                <a:gd name="T80" fmla="*/ 64 w 1401"/>
                <a:gd name="T81" fmla="*/ 1358 h 1823"/>
                <a:gd name="T82" fmla="*/ 58 w 1401"/>
                <a:gd name="T83" fmla="*/ 1274 h 1823"/>
                <a:gd name="T84" fmla="*/ 64 w 1401"/>
                <a:gd name="T85" fmla="*/ 1174 h 1823"/>
                <a:gd name="T86" fmla="*/ 80 w 1401"/>
                <a:gd name="T87" fmla="*/ 1085 h 1823"/>
                <a:gd name="T88" fmla="*/ 87 w 1401"/>
                <a:gd name="T89" fmla="*/ 1020 h 1823"/>
                <a:gd name="T90" fmla="*/ 77 w 1401"/>
                <a:gd name="T91" fmla="*/ 880 h 1823"/>
                <a:gd name="T92" fmla="*/ 56 w 1401"/>
                <a:gd name="T93" fmla="*/ 742 h 1823"/>
                <a:gd name="T94" fmla="*/ 40 w 1401"/>
                <a:gd name="T95" fmla="*/ 681 h 1823"/>
                <a:gd name="T96" fmla="*/ 21 w 1401"/>
                <a:gd name="T97" fmla="*/ 621 h 1823"/>
                <a:gd name="T98" fmla="*/ 7 w 1401"/>
                <a:gd name="T99" fmla="*/ 567 h 1823"/>
                <a:gd name="T100" fmla="*/ 0 w 1401"/>
                <a:gd name="T101" fmla="*/ 538 h 1823"/>
                <a:gd name="T102" fmla="*/ 68 w 1401"/>
                <a:gd name="T103" fmla="*/ 541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1" h="1823">
                  <a:moveTo>
                    <a:pt x="68" y="541"/>
                  </a:moveTo>
                  <a:lnTo>
                    <a:pt x="77" y="539"/>
                  </a:lnTo>
                  <a:lnTo>
                    <a:pt x="101" y="536"/>
                  </a:lnTo>
                  <a:lnTo>
                    <a:pt x="139" y="529"/>
                  </a:lnTo>
                  <a:lnTo>
                    <a:pt x="184" y="519"/>
                  </a:lnTo>
                  <a:lnTo>
                    <a:pt x="236" y="508"/>
                  </a:lnTo>
                  <a:lnTo>
                    <a:pt x="291" y="496"/>
                  </a:lnTo>
                  <a:lnTo>
                    <a:pt x="344" y="484"/>
                  </a:lnTo>
                  <a:lnTo>
                    <a:pt x="393" y="470"/>
                  </a:lnTo>
                  <a:lnTo>
                    <a:pt x="436" y="458"/>
                  </a:lnTo>
                  <a:lnTo>
                    <a:pt x="467" y="446"/>
                  </a:lnTo>
                  <a:lnTo>
                    <a:pt x="467" y="446"/>
                  </a:lnTo>
                  <a:lnTo>
                    <a:pt x="491" y="436"/>
                  </a:lnTo>
                  <a:lnTo>
                    <a:pt x="514" y="427"/>
                  </a:lnTo>
                  <a:lnTo>
                    <a:pt x="535" y="418"/>
                  </a:lnTo>
                  <a:lnTo>
                    <a:pt x="557" y="410"/>
                  </a:lnTo>
                  <a:lnTo>
                    <a:pt x="581" y="398"/>
                  </a:lnTo>
                  <a:lnTo>
                    <a:pt x="609" y="384"/>
                  </a:lnTo>
                  <a:lnTo>
                    <a:pt x="640" y="365"/>
                  </a:lnTo>
                  <a:lnTo>
                    <a:pt x="675" y="339"/>
                  </a:lnTo>
                  <a:lnTo>
                    <a:pt x="716" y="308"/>
                  </a:lnTo>
                  <a:lnTo>
                    <a:pt x="765" y="266"/>
                  </a:lnTo>
                  <a:lnTo>
                    <a:pt x="765" y="266"/>
                  </a:lnTo>
                  <a:lnTo>
                    <a:pt x="823" y="223"/>
                  </a:lnTo>
                  <a:lnTo>
                    <a:pt x="894" y="182"/>
                  </a:lnTo>
                  <a:lnTo>
                    <a:pt x="970" y="145"/>
                  </a:lnTo>
                  <a:lnTo>
                    <a:pt x="1051" y="111"/>
                  </a:lnTo>
                  <a:lnTo>
                    <a:pt x="1131" y="81"/>
                  </a:lnTo>
                  <a:lnTo>
                    <a:pt x="1207" y="57"/>
                  </a:lnTo>
                  <a:lnTo>
                    <a:pt x="1276" y="37"/>
                  </a:lnTo>
                  <a:lnTo>
                    <a:pt x="1331" y="19"/>
                  </a:lnTo>
                  <a:lnTo>
                    <a:pt x="1373" y="9"/>
                  </a:lnTo>
                  <a:lnTo>
                    <a:pt x="1394" y="2"/>
                  </a:lnTo>
                  <a:lnTo>
                    <a:pt x="1394" y="2"/>
                  </a:lnTo>
                  <a:lnTo>
                    <a:pt x="1401" y="0"/>
                  </a:lnTo>
                  <a:lnTo>
                    <a:pt x="1389" y="5"/>
                  </a:lnTo>
                  <a:lnTo>
                    <a:pt x="1363" y="18"/>
                  </a:lnTo>
                  <a:lnTo>
                    <a:pt x="1323" y="35"/>
                  </a:lnTo>
                  <a:lnTo>
                    <a:pt x="1276" y="57"/>
                  </a:lnTo>
                  <a:lnTo>
                    <a:pt x="1224" y="85"/>
                  </a:lnTo>
                  <a:lnTo>
                    <a:pt x="1172" y="116"/>
                  </a:lnTo>
                  <a:lnTo>
                    <a:pt x="1121" y="151"/>
                  </a:lnTo>
                  <a:lnTo>
                    <a:pt x="1076" y="187"/>
                  </a:lnTo>
                  <a:lnTo>
                    <a:pt x="1039" y="227"/>
                  </a:lnTo>
                  <a:lnTo>
                    <a:pt x="1039" y="227"/>
                  </a:lnTo>
                  <a:lnTo>
                    <a:pt x="1012" y="265"/>
                  </a:lnTo>
                  <a:lnTo>
                    <a:pt x="989" y="297"/>
                  </a:lnTo>
                  <a:lnTo>
                    <a:pt x="970" y="325"/>
                  </a:lnTo>
                  <a:lnTo>
                    <a:pt x="955" y="348"/>
                  </a:lnTo>
                  <a:lnTo>
                    <a:pt x="941" y="370"/>
                  </a:lnTo>
                  <a:lnTo>
                    <a:pt x="927" y="387"/>
                  </a:lnTo>
                  <a:lnTo>
                    <a:pt x="915" y="406"/>
                  </a:lnTo>
                  <a:lnTo>
                    <a:pt x="899" y="422"/>
                  </a:lnTo>
                  <a:lnTo>
                    <a:pt x="884" y="439"/>
                  </a:lnTo>
                  <a:lnTo>
                    <a:pt x="866" y="456"/>
                  </a:lnTo>
                  <a:lnTo>
                    <a:pt x="866" y="456"/>
                  </a:lnTo>
                  <a:lnTo>
                    <a:pt x="818" y="494"/>
                  </a:lnTo>
                  <a:lnTo>
                    <a:pt x="759" y="532"/>
                  </a:lnTo>
                  <a:lnTo>
                    <a:pt x="694" y="571"/>
                  </a:lnTo>
                  <a:lnTo>
                    <a:pt x="623" y="609"/>
                  </a:lnTo>
                  <a:lnTo>
                    <a:pt x="552" y="641"/>
                  </a:lnTo>
                  <a:lnTo>
                    <a:pt x="483" y="672"/>
                  </a:lnTo>
                  <a:lnTo>
                    <a:pt x="421" y="698"/>
                  </a:lnTo>
                  <a:lnTo>
                    <a:pt x="367" y="719"/>
                  </a:lnTo>
                  <a:lnTo>
                    <a:pt x="327" y="731"/>
                  </a:lnTo>
                  <a:lnTo>
                    <a:pt x="305" y="738"/>
                  </a:lnTo>
                  <a:lnTo>
                    <a:pt x="305" y="738"/>
                  </a:lnTo>
                  <a:lnTo>
                    <a:pt x="293" y="740"/>
                  </a:lnTo>
                  <a:lnTo>
                    <a:pt x="284" y="743"/>
                  </a:lnTo>
                  <a:lnTo>
                    <a:pt x="277" y="748"/>
                  </a:lnTo>
                  <a:lnTo>
                    <a:pt x="274" y="754"/>
                  </a:lnTo>
                  <a:lnTo>
                    <a:pt x="270" y="764"/>
                  </a:lnTo>
                  <a:lnTo>
                    <a:pt x="268" y="774"/>
                  </a:lnTo>
                  <a:lnTo>
                    <a:pt x="267" y="790"/>
                  </a:lnTo>
                  <a:lnTo>
                    <a:pt x="263" y="807"/>
                  </a:lnTo>
                  <a:lnTo>
                    <a:pt x="260" y="830"/>
                  </a:lnTo>
                  <a:lnTo>
                    <a:pt x="253" y="856"/>
                  </a:lnTo>
                  <a:lnTo>
                    <a:pt x="253" y="856"/>
                  </a:lnTo>
                  <a:lnTo>
                    <a:pt x="246" y="883"/>
                  </a:lnTo>
                  <a:lnTo>
                    <a:pt x="239" y="907"/>
                  </a:lnTo>
                  <a:lnTo>
                    <a:pt x="230" y="930"/>
                  </a:lnTo>
                  <a:lnTo>
                    <a:pt x="222" y="951"/>
                  </a:lnTo>
                  <a:lnTo>
                    <a:pt x="211" y="971"/>
                  </a:lnTo>
                  <a:lnTo>
                    <a:pt x="203" y="990"/>
                  </a:lnTo>
                  <a:lnTo>
                    <a:pt x="196" y="1013"/>
                  </a:lnTo>
                  <a:lnTo>
                    <a:pt x="187" y="1035"/>
                  </a:lnTo>
                  <a:lnTo>
                    <a:pt x="180" y="1060"/>
                  </a:lnTo>
                  <a:lnTo>
                    <a:pt x="175" y="1085"/>
                  </a:lnTo>
                  <a:lnTo>
                    <a:pt x="175" y="1085"/>
                  </a:lnTo>
                  <a:lnTo>
                    <a:pt x="172" y="1120"/>
                  </a:lnTo>
                  <a:lnTo>
                    <a:pt x="170" y="1163"/>
                  </a:lnTo>
                  <a:lnTo>
                    <a:pt x="172" y="1212"/>
                  </a:lnTo>
                  <a:lnTo>
                    <a:pt x="173" y="1265"/>
                  </a:lnTo>
                  <a:lnTo>
                    <a:pt x="177" y="1320"/>
                  </a:lnTo>
                  <a:lnTo>
                    <a:pt x="180" y="1376"/>
                  </a:lnTo>
                  <a:lnTo>
                    <a:pt x="182" y="1426"/>
                  </a:lnTo>
                  <a:lnTo>
                    <a:pt x="182" y="1472"/>
                  </a:lnTo>
                  <a:lnTo>
                    <a:pt x="180" y="1509"/>
                  </a:lnTo>
                  <a:lnTo>
                    <a:pt x="175" y="1535"/>
                  </a:lnTo>
                  <a:lnTo>
                    <a:pt x="175" y="1535"/>
                  </a:lnTo>
                  <a:lnTo>
                    <a:pt x="168" y="1559"/>
                  </a:lnTo>
                  <a:lnTo>
                    <a:pt x="163" y="1587"/>
                  </a:lnTo>
                  <a:lnTo>
                    <a:pt x="156" y="1618"/>
                  </a:lnTo>
                  <a:lnTo>
                    <a:pt x="151" y="1650"/>
                  </a:lnTo>
                  <a:lnTo>
                    <a:pt x="147" y="1685"/>
                  </a:lnTo>
                  <a:lnTo>
                    <a:pt x="142" y="1718"/>
                  </a:lnTo>
                  <a:lnTo>
                    <a:pt x="140" y="1751"/>
                  </a:lnTo>
                  <a:lnTo>
                    <a:pt x="137" y="1778"/>
                  </a:lnTo>
                  <a:lnTo>
                    <a:pt x="135" y="1803"/>
                  </a:lnTo>
                  <a:lnTo>
                    <a:pt x="135" y="1822"/>
                  </a:lnTo>
                  <a:lnTo>
                    <a:pt x="135" y="1822"/>
                  </a:lnTo>
                  <a:lnTo>
                    <a:pt x="134" y="1823"/>
                  </a:lnTo>
                  <a:lnTo>
                    <a:pt x="130" y="1801"/>
                  </a:lnTo>
                  <a:lnTo>
                    <a:pt x="125" y="1759"/>
                  </a:lnTo>
                  <a:lnTo>
                    <a:pt x="116" y="1704"/>
                  </a:lnTo>
                  <a:lnTo>
                    <a:pt x="108" y="1640"/>
                  </a:lnTo>
                  <a:lnTo>
                    <a:pt x="99" y="1573"/>
                  </a:lnTo>
                  <a:lnTo>
                    <a:pt x="90" y="1509"/>
                  </a:lnTo>
                  <a:lnTo>
                    <a:pt x="82" y="1450"/>
                  </a:lnTo>
                  <a:lnTo>
                    <a:pt x="75" y="1405"/>
                  </a:lnTo>
                  <a:lnTo>
                    <a:pt x="68" y="1377"/>
                  </a:lnTo>
                  <a:lnTo>
                    <a:pt x="68" y="1377"/>
                  </a:lnTo>
                  <a:lnTo>
                    <a:pt x="64" y="1358"/>
                  </a:lnTo>
                  <a:lnTo>
                    <a:pt x="61" y="1334"/>
                  </a:lnTo>
                  <a:lnTo>
                    <a:pt x="59" y="1305"/>
                  </a:lnTo>
                  <a:lnTo>
                    <a:pt x="58" y="1274"/>
                  </a:lnTo>
                  <a:lnTo>
                    <a:pt x="59" y="1241"/>
                  </a:lnTo>
                  <a:lnTo>
                    <a:pt x="61" y="1206"/>
                  </a:lnTo>
                  <a:lnTo>
                    <a:pt x="64" y="1174"/>
                  </a:lnTo>
                  <a:lnTo>
                    <a:pt x="68" y="1141"/>
                  </a:lnTo>
                  <a:lnTo>
                    <a:pt x="73" y="1111"/>
                  </a:lnTo>
                  <a:lnTo>
                    <a:pt x="80" y="1085"/>
                  </a:lnTo>
                  <a:lnTo>
                    <a:pt x="80" y="1085"/>
                  </a:lnTo>
                  <a:lnTo>
                    <a:pt x="85" y="1058"/>
                  </a:lnTo>
                  <a:lnTo>
                    <a:pt x="87" y="1020"/>
                  </a:lnTo>
                  <a:lnTo>
                    <a:pt x="85" y="977"/>
                  </a:lnTo>
                  <a:lnTo>
                    <a:pt x="82" y="930"/>
                  </a:lnTo>
                  <a:lnTo>
                    <a:pt x="77" y="880"/>
                  </a:lnTo>
                  <a:lnTo>
                    <a:pt x="70" y="830"/>
                  </a:lnTo>
                  <a:lnTo>
                    <a:pt x="63" y="785"/>
                  </a:lnTo>
                  <a:lnTo>
                    <a:pt x="56" y="742"/>
                  </a:lnTo>
                  <a:lnTo>
                    <a:pt x="47" y="707"/>
                  </a:lnTo>
                  <a:lnTo>
                    <a:pt x="40" y="681"/>
                  </a:lnTo>
                  <a:lnTo>
                    <a:pt x="40" y="681"/>
                  </a:lnTo>
                  <a:lnTo>
                    <a:pt x="33" y="662"/>
                  </a:lnTo>
                  <a:lnTo>
                    <a:pt x="28" y="641"/>
                  </a:lnTo>
                  <a:lnTo>
                    <a:pt x="21" y="621"/>
                  </a:lnTo>
                  <a:lnTo>
                    <a:pt x="16" y="602"/>
                  </a:lnTo>
                  <a:lnTo>
                    <a:pt x="13" y="584"/>
                  </a:lnTo>
                  <a:lnTo>
                    <a:pt x="7" y="567"/>
                  </a:lnTo>
                  <a:lnTo>
                    <a:pt x="6" y="555"/>
                  </a:lnTo>
                  <a:lnTo>
                    <a:pt x="2" y="545"/>
                  </a:lnTo>
                  <a:lnTo>
                    <a:pt x="0" y="538"/>
                  </a:lnTo>
                  <a:lnTo>
                    <a:pt x="0" y="536"/>
                  </a:lnTo>
                  <a:lnTo>
                    <a:pt x="68" y="541"/>
                  </a:lnTo>
                  <a:lnTo>
                    <a:pt x="68" y="541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3" name="Freeform 403">
              <a:extLst>
                <a:ext uri="{FF2B5EF4-FFF2-40B4-BE49-F238E27FC236}">
                  <a16:creationId xmlns:a16="http://schemas.microsoft.com/office/drawing/2014/main" id="{2725534E-9281-8A25-6E70-64F7F4AC5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602"/>
              <a:ext cx="700" cy="911"/>
            </a:xfrm>
            <a:custGeom>
              <a:avLst/>
              <a:gdLst>
                <a:gd name="T0" fmla="*/ 101 w 1401"/>
                <a:gd name="T1" fmla="*/ 536 h 1823"/>
                <a:gd name="T2" fmla="*/ 236 w 1401"/>
                <a:gd name="T3" fmla="*/ 508 h 1823"/>
                <a:gd name="T4" fmla="*/ 393 w 1401"/>
                <a:gd name="T5" fmla="*/ 470 h 1823"/>
                <a:gd name="T6" fmla="*/ 467 w 1401"/>
                <a:gd name="T7" fmla="*/ 446 h 1823"/>
                <a:gd name="T8" fmla="*/ 535 w 1401"/>
                <a:gd name="T9" fmla="*/ 418 h 1823"/>
                <a:gd name="T10" fmla="*/ 609 w 1401"/>
                <a:gd name="T11" fmla="*/ 384 h 1823"/>
                <a:gd name="T12" fmla="*/ 716 w 1401"/>
                <a:gd name="T13" fmla="*/ 308 h 1823"/>
                <a:gd name="T14" fmla="*/ 823 w 1401"/>
                <a:gd name="T15" fmla="*/ 223 h 1823"/>
                <a:gd name="T16" fmla="*/ 1051 w 1401"/>
                <a:gd name="T17" fmla="*/ 111 h 1823"/>
                <a:gd name="T18" fmla="*/ 1276 w 1401"/>
                <a:gd name="T19" fmla="*/ 37 h 1823"/>
                <a:gd name="T20" fmla="*/ 1394 w 1401"/>
                <a:gd name="T21" fmla="*/ 2 h 1823"/>
                <a:gd name="T22" fmla="*/ 1389 w 1401"/>
                <a:gd name="T23" fmla="*/ 5 h 1823"/>
                <a:gd name="T24" fmla="*/ 1276 w 1401"/>
                <a:gd name="T25" fmla="*/ 57 h 1823"/>
                <a:gd name="T26" fmla="*/ 1121 w 1401"/>
                <a:gd name="T27" fmla="*/ 151 h 1823"/>
                <a:gd name="T28" fmla="*/ 1039 w 1401"/>
                <a:gd name="T29" fmla="*/ 227 h 1823"/>
                <a:gd name="T30" fmla="*/ 970 w 1401"/>
                <a:gd name="T31" fmla="*/ 325 h 1823"/>
                <a:gd name="T32" fmla="*/ 927 w 1401"/>
                <a:gd name="T33" fmla="*/ 387 h 1823"/>
                <a:gd name="T34" fmla="*/ 884 w 1401"/>
                <a:gd name="T35" fmla="*/ 439 h 1823"/>
                <a:gd name="T36" fmla="*/ 818 w 1401"/>
                <a:gd name="T37" fmla="*/ 494 h 1823"/>
                <a:gd name="T38" fmla="*/ 623 w 1401"/>
                <a:gd name="T39" fmla="*/ 609 h 1823"/>
                <a:gd name="T40" fmla="*/ 421 w 1401"/>
                <a:gd name="T41" fmla="*/ 698 h 1823"/>
                <a:gd name="T42" fmla="*/ 305 w 1401"/>
                <a:gd name="T43" fmla="*/ 738 h 1823"/>
                <a:gd name="T44" fmla="*/ 284 w 1401"/>
                <a:gd name="T45" fmla="*/ 743 h 1823"/>
                <a:gd name="T46" fmla="*/ 270 w 1401"/>
                <a:gd name="T47" fmla="*/ 764 h 1823"/>
                <a:gd name="T48" fmla="*/ 263 w 1401"/>
                <a:gd name="T49" fmla="*/ 807 h 1823"/>
                <a:gd name="T50" fmla="*/ 253 w 1401"/>
                <a:gd name="T51" fmla="*/ 856 h 1823"/>
                <a:gd name="T52" fmla="*/ 230 w 1401"/>
                <a:gd name="T53" fmla="*/ 930 h 1823"/>
                <a:gd name="T54" fmla="*/ 203 w 1401"/>
                <a:gd name="T55" fmla="*/ 990 h 1823"/>
                <a:gd name="T56" fmla="*/ 180 w 1401"/>
                <a:gd name="T57" fmla="*/ 1060 h 1823"/>
                <a:gd name="T58" fmla="*/ 172 w 1401"/>
                <a:gd name="T59" fmla="*/ 1120 h 1823"/>
                <a:gd name="T60" fmla="*/ 173 w 1401"/>
                <a:gd name="T61" fmla="*/ 1265 h 1823"/>
                <a:gd name="T62" fmla="*/ 182 w 1401"/>
                <a:gd name="T63" fmla="*/ 1426 h 1823"/>
                <a:gd name="T64" fmla="*/ 175 w 1401"/>
                <a:gd name="T65" fmla="*/ 1535 h 1823"/>
                <a:gd name="T66" fmla="*/ 163 w 1401"/>
                <a:gd name="T67" fmla="*/ 1587 h 1823"/>
                <a:gd name="T68" fmla="*/ 147 w 1401"/>
                <a:gd name="T69" fmla="*/ 1685 h 1823"/>
                <a:gd name="T70" fmla="*/ 137 w 1401"/>
                <a:gd name="T71" fmla="*/ 1778 h 1823"/>
                <a:gd name="T72" fmla="*/ 135 w 1401"/>
                <a:gd name="T73" fmla="*/ 1822 h 1823"/>
                <a:gd name="T74" fmla="*/ 125 w 1401"/>
                <a:gd name="T75" fmla="*/ 1759 h 1823"/>
                <a:gd name="T76" fmla="*/ 99 w 1401"/>
                <a:gd name="T77" fmla="*/ 1573 h 1823"/>
                <a:gd name="T78" fmla="*/ 75 w 1401"/>
                <a:gd name="T79" fmla="*/ 1405 h 1823"/>
                <a:gd name="T80" fmla="*/ 64 w 1401"/>
                <a:gd name="T81" fmla="*/ 1358 h 1823"/>
                <a:gd name="T82" fmla="*/ 58 w 1401"/>
                <a:gd name="T83" fmla="*/ 1274 h 1823"/>
                <a:gd name="T84" fmla="*/ 64 w 1401"/>
                <a:gd name="T85" fmla="*/ 1174 h 1823"/>
                <a:gd name="T86" fmla="*/ 80 w 1401"/>
                <a:gd name="T87" fmla="*/ 1085 h 1823"/>
                <a:gd name="T88" fmla="*/ 87 w 1401"/>
                <a:gd name="T89" fmla="*/ 1020 h 1823"/>
                <a:gd name="T90" fmla="*/ 77 w 1401"/>
                <a:gd name="T91" fmla="*/ 880 h 1823"/>
                <a:gd name="T92" fmla="*/ 56 w 1401"/>
                <a:gd name="T93" fmla="*/ 742 h 1823"/>
                <a:gd name="T94" fmla="*/ 40 w 1401"/>
                <a:gd name="T95" fmla="*/ 681 h 1823"/>
                <a:gd name="T96" fmla="*/ 21 w 1401"/>
                <a:gd name="T97" fmla="*/ 621 h 1823"/>
                <a:gd name="T98" fmla="*/ 7 w 1401"/>
                <a:gd name="T99" fmla="*/ 567 h 1823"/>
                <a:gd name="T100" fmla="*/ 0 w 1401"/>
                <a:gd name="T101" fmla="*/ 538 h 1823"/>
                <a:gd name="T102" fmla="*/ 68 w 1401"/>
                <a:gd name="T103" fmla="*/ 541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1" h="1823">
                  <a:moveTo>
                    <a:pt x="68" y="541"/>
                  </a:moveTo>
                  <a:lnTo>
                    <a:pt x="77" y="539"/>
                  </a:lnTo>
                  <a:lnTo>
                    <a:pt x="101" y="536"/>
                  </a:lnTo>
                  <a:lnTo>
                    <a:pt x="139" y="529"/>
                  </a:lnTo>
                  <a:lnTo>
                    <a:pt x="184" y="519"/>
                  </a:lnTo>
                  <a:lnTo>
                    <a:pt x="236" y="508"/>
                  </a:lnTo>
                  <a:lnTo>
                    <a:pt x="291" y="496"/>
                  </a:lnTo>
                  <a:lnTo>
                    <a:pt x="344" y="484"/>
                  </a:lnTo>
                  <a:lnTo>
                    <a:pt x="393" y="470"/>
                  </a:lnTo>
                  <a:lnTo>
                    <a:pt x="436" y="458"/>
                  </a:lnTo>
                  <a:lnTo>
                    <a:pt x="467" y="446"/>
                  </a:lnTo>
                  <a:lnTo>
                    <a:pt x="467" y="446"/>
                  </a:lnTo>
                  <a:lnTo>
                    <a:pt x="491" y="436"/>
                  </a:lnTo>
                  <a:lnTo>
                    <a:pt x="514" y="427"/>
                  </a:lnTo>
                  <a:lnTo>
                    <a:pt x="535" y="418"/>
                  </a:lnTo>
                  <a:lnTo>
                    <a:pt x="557" y="410"/>
                  </a:lnTo>
                  <a:lnTo>
                    <a:pt x="581" y="398"/>
                  </a:lnTo>
                  <a:lnTo>
                    <a:pt x="609" y="384"/>
                  </a:lnTo>
                  <a:lnTo>
                    <a:pt x="640" y="365"/>
                  </a:lnTo>
                  <a:lnTo>
                    <a:pt x="675" y="339"/>
                  </a:lnTo>
                  <a:lnTo>
                    <a:pt x="716" y="308"/>
                  </a:lnTo>
                  <a:lnTo>
                    <a:pt x="765" y="266"/>
                  </a:lnTo>
                  <a:lnTo>
                    <a:pt x="765" y="266"/>
                  </a:lnTo>
                  <a:lnTo>
                    <a:pt x="823" y="223"/>
                  </a:lnTo>
                  <a:lnTo>
                    <a:pt x="894" y="182"/>
                  </a:lnTo>
                  <a:lnTo>
                    <a:pt x="970" y="145"/>
                  </a:lnTo>
                  <a:lnTo>
                    <a:pt x="1051" y="111"/>
                  </a:lnTo>
                  <a:lnTo>
                    <a:pt x="1131" y="81"/>
                  </a:lnTo>
                  <a:lnTo>
                    <a:pt x="1207" y="57"/>
                  </a:lnTo>
                  <a:lnTo>
                    <a:pt x="1276" y="37"/>
                  </a:lnTo>
                  <a:lnTo>
                    <a:pt x="1331" y="19"/>
                  </a:lnTo>
                  <a:lnTo>
                    <a:pt x="1373" y="9"/>
                  </a:lnTo>
                  <a:lnTo>
                    <a:pt x="1394" y="2"/>
                  </a:lnTo>
                  <a:lnTo>
                    <a:pt x="1394" y="2"/>
                  </a:lnTo>
                  <a:lnTo>
                    <a:pt x="1401" y="0"/>
                  </a:lnTo>
                  <a:lnTo>
                    <a:pt x="1389" y="5"/>
                  </a:lnTo>
                  <a:lnTo>
                    <a:pt x="1363" y="18"/>
                  </a:lnTo>
                  <a:lnTo>
                    <a:pt x="1323" y="35"/>
                  </a:lnTo>
                  <a:lnTo>
                    <a:pt x="1276" y="57"/>
                  </a:lnTo>
                  <a:lnTo>
                    <a:pt x="1224" y="85"/>
                  </a:lnTo>
                  <a:lnTo>
                    <a:pt x="1172" y="116"/>
                  </a:lnTo>
                  <a:lnTo>
                    <a:pt x="1121" y="151"/>
                  </a:lnTo>
                  <a:lnTo>
                    <a:pt x="1076" y="187"/>
                  </a:lnTo>
                  <a:lnTo>
                    <a:pt x="1039" y="227"/>
                  </a:lnTo>
                  <a:lnTo>
                    <a:pt x="1039" y="227"/>
                  </a:lnTo>
                  <a:lnTo>
                    <a:pt x="1012" y="265"/>
                  </a:lnTo>
                  <a:lnTo>
                    <a:pt x="989" y="297"/>
                  </a:lnTo>
                  <a:lnTo>
                    <a:pt x="970" y="325"/>
                  </a:lnTo>
                  <a:lnTo>
                    <a:pt x="955" y="348"/>
                  </a:lnTo>
                  <a:lnTo>
                    <a:pt x="941" y="370"/>
                  </a:lnTo>
                  <a:lnTo>
                    <a:pt x="927" y="387"/>
                  </a:lnTo>
                  <a:lnTo>
                    <a:pt x="915" y="406"/>
                  </a:lnTo>
                  <a:lnTo>
                    <a:pt x="899" y="422"/>
                  </a:lnTo>
                  <a:lnTo>
                    <a:pt x="884" y="439"/>
                  </a:lnTo>
                  <a:lnTo>
                    <a:pt x="866" y="456"/>
                  </a:lnTo>
                  <a:lnTo>
                    <a:pt x="866" y="456"/>
                  </a:lnTo>
                  <a:lnTo>
                    <a:pt x="818" y="494"/>
                  </a:lnTo>
                  <a:lnTo>
                    <a:pt x="759" y="532"/>
                  </a:lnTo>
                  <a:lnTo>
                    <a:pt x="694" y="571"/>
                  </a:lnTo>
                  <a:lnTo>
                    <a:pt x="623" y="609"/>
                  </a:lnTo>
                  <a:lnTo>
                    <a:pt x="552" y="641"/>
                  </a:lnTo>
                  <a:lnTo>
                    <a:pt x="483" y="672"/>
                  </a:lnTo>
                  <a:lnTo>
                    <a:pt x="421" y="698"/>
                  </a:lnTo>
                  <a:lnTo>
                    <a:pt x="367" y="719"/>
                  </a:lnTo>
                  <a:lnTo>
                    <a:pt x="327" y="731"/>
                  </a:lnTo>
                  <a:lnTo>
                    <a:pt x="305" y="738"/>
                  </a:lnTo>
                  <a:lnTo>
                    <a:pt x="305" y="738"/>
                  </a:lnTo>
                  <a:lnTo>
                    <a:pt x="293" y="740"/>
                  </a:lnTo>
                  <a:lnTo>
                    <a:pt x="284" y="743"/>
                  </a:lnTo>
                  <a:lnTo>
                    <a:pt x="277" y="748"/>
                  </a:lnTo>
                  <a:lnTo>
                    <a:pt x="274" y="754"/>
                  </a:lnTo>
                  <a:lnTo>
                    <a:pt x="270" y="764"/>
                  </a:lnTo>
                  <a:lnTo>
                    <a:pt x="268" y="774"/>
                  </a:lnTo>
                  <a:lnTo>
                    <a:pt x="267" y="790"/>
                  </a:lnTo>
                  <a:lnTo>
                    <a:pt x="263" y="807"/>
                  </a:lnTo>
                  <a:lnTo>
                    <a:pt x="260" y="830"/>
                  </a:lnTo>
                  <a:lnTo>
                    <a:pt x="253" y="856"/>
                  </a:lnTo>
                  <a:lnTo>
                    <a:pt x="253" y="856"/>
                  </a:lnTo>
                  <a:lnTo>
                    <a:pt x="246" y="883"/>
                  </a:lnTo>
                  <a:lnTo>
                    <a:pt x="239" y="907"/>
                  </a:lnTo>
                  <a:lnTo>
                    <a:pt x="230" y="930"/>
                  </a:lnTo>
                  <a:lnTo>
                    <a:pt x="222" y="951"/>
                  </a:lnTo>
                  <a:lnTo>
                    <a:pt x="211" y="971"/>
                  </a:lnTo>
                  <a:lnTo>
                    <a:pt x="203" y="990"/>
                  </a:lnTo>
                  <a:lnTo>
                    <a:pt x="196" y="1013"/>
                  </a:lnTo>
                  <a:lnTo>
                    <a:pt x="187" y="1035"/>
                  </a:lnTo>
                  <a:lnTo>
                    <a:pt x="180" y="1060"/>
                  </a:lnTo>
                  <a:lnTo>
                    <a:pt x="175" y="1085"/>
                  </a:lnTo>
                  <a:lnTo>
                    <a:pt x="175" y="1085"/>
                  </a:lnTo>
                  <a:lnTo>
                    <a:pt x="172" y="1120"/>
                  </a:lnTo>
                  <a:lnTo>
                    <a:pt x="170" y="1163"/>
                  </a:lnTo>
                  <a:lnTo>
                    <a:pt x="172" y="1212"/>
                  </a:lnTo>
                  <a:lnTo>
                    <a:pt x="173" y="1265"/>
                  </a:lnTo>
                  <a:lnTo>
                    <a:pt x="177" y="1320"/>
                  </a:lnTo>
                  <a:lnTo>
                    <a:pt x="180" y="1376"/>
                  </a:lnTo>
                  <a:lnTo>
                    <a:pt x="182" y="1426"/>
                  </a:lnTo>
                  <a:lnTo>
                    <a:pt x="182" y="1472"/>
                  </a:lnTo>
                  <a:lnTo>
                    <a:pt x="180" y="1509"/>
                  </a:lnTo>
                  <a:lnTo>
                    <a:pt x="175" y="1535"/>
                  </a:lnTo>
                  <a:lnTo>
                    <a:pt x="175" y="1535"/>
                  </a:lnTo>
                  <a:lnTo>
                    <a:pt x="168" y="1559"/>
                  </a:lnTo>
                  <a:lnTo>
                    <a:pt x="163" y="1587"/>
                  </a:lnTo>
                  <a:lnTo>
                    <a:pt x="156" y="1618"/>
                  </a:lnTo>
                  <a:lnTo>
                    <a:pt x="151" y="1650"/>
                  </a:lnTo>
                  <a:lnTo>
                    <a:pt x="147" y="1685"/>
                  </a:lnTo>
                  <a:lnTo>
                    <a:pt x="142" y="1718"/>
                  </a:lnTo>
                  <a:lnTo>
                    <a:pt x="140" y="1751"/>
                  </a:lnTo>
                  <a:lnTo>
                    <a:pt x="137" y="1778"/>
                  </a:lnTo>
                  <a:lnTo>
                    <a:pt x="135" y="1803"/>
                  </a:lnTo>
                  <a:lnTo>
                    <a:pt x="135" y="1822"/>
                  </a:lnTo>
                  <a:lnTo>
                    <a:pt x="135" y="1822"/>
                  </a:lnTo>
                  <a:lnTo>
                    <a:pt x="134" y="1823"/>
                  </a:lnTo>
                  <a:lnTo>
                    <a:pt x="130" y="1801"/>
                  </a:lnTo>
                  <a:lnTo>
                    <a:pt x="125" y="1759"/>
                  </a:lnTo>
                  <a:lnTo>
                    <a:pt x="116" y="1704"/>
                  </a:lnTo>
                  <a:lnTo>
                    <a:pt x="108" y="1640"/>
                  </a:lnTo>
                  <a:lnTo>
                    <a:pt x="99" y="1573"/>
                  </a:lnTo>
                  <a:lnTo>
                    <a:pt x="90" y="1509"/>
                  </a:lnTo>
                  <a:lnTo>
                    <a:pt x="82" y="1450"/>
                  </a:lnTo>
                  <a:lnTo>
                    <a:pt x="75" y="1405"/>
                  </a:lnTo>
                  <a:lnTo>
                    <a:pt x="68" y="1377"/>
                  </a:lnTo>
                  <a:lnTo>
                    <a:pt x="68" y="1377"/>
                  </a:lnTo>
                  <a:lnTo>
                    <a:pt x="64" y="1358"/>
                  </a:lnTo>
                  <a:lnTo>
                    <a:pt x="61" y="1334"/>
                  </a:lnTo>
                  <a:lnTo>
                    <a:pt x="59" y="1305"/>
                  </a:lnTo>
                  <a:lnTo>
                    <a:pt x="58" y="1274"/>
                  </a:lnTo>
                  <a:lnTo>
                    <a:pt x="59" y="1241"/>
                  </a:lnTo>
                  <a:lnTo>
                    <a:pt x="61" y="1206"/>
                  </a:lnTo>
                  <a:lnTo>
                    <a:pt x="64" y="1174"/>
                  </a:lnTo>
                  <a:lnTo>
                    <a:pt x="68" y="1141"/>
                  </a:lnTo>
                  <a:lnTo>
                    <a:pt x="73" y="1111"/>
                  </a:lnTo>
                  <a:lnTo>
                    <a:pt x="80" y="1085"/>
                  </a:lnTo>
                  <a:lnTo>
                    <a:pt x="80" y="1085"/>
                  </a:lnTo>
                  <a:lnTo>
                    <a:pt x="85" y="1058"/>
                  </a:lnTo>
                  <a:lnTo>
                    <a:pt x="87" y="1020"/>
                  </a:lnTo>
                  <a:lnTo>
                    <a:pt x="85" y="977"/>
                  </a:lnTo>
                  <a:lnTo>
                    <a:pt x="82" y="930"/>
                  </a:lnTo>
                  <a:lnTo>
                    <a:pt x="77" y="880"/>
                  </a:lnTo>
                  <a:lnTo>
                    <a:pt x="70" y="830"/>
                  </a:lnTo>
                  <a:lnTo>
                    <a:pt x="63" y="785"/>
                  </a:lnTo>
                  <a:lnTo>
                    <a:pt x="56" y="742"/>
                  </a:lnTo>
                  <a:lnTo>
                    <a:pt x="47" y="707"/>
                  </a:lnTo>
                  <a:lnTo>
                    <a:pt x="40" y="681"/>
                  </a:lnTo>
                  <a:lnTo>
                    <a:pt x="40" y="681"/>
                  </a:lnTo>
                  <a:lnTo>
                    <a:pt x="33" y="662"/>
                  </a:lnTo>
                  <a:lnTo>
                    <a:pt x="28" y="641"/>
                  </a:lnTo>
                  <a:lnTo>
                    <a:pt x="21" y="621"/>
                  </a:lnTo>
                  <a:lnTo>
                    <a:pt x="16" y="602"/>
                  </a:lnTo>
                  <a:lnTo>
                    <a:pt x="13" y="584"/>
                  </a:lnTo>
                  <a:lnTo>
                    <a:pt x="7" y="567"/>
                  </a:lnTo>
                  <a:lnTo>
                    <a:pt x="6" y="555"/>
                  </a:lnTo>
                  <a:lnTo>
                    <a:pt x="2" y="545"/>
                  </a:lnTo>
                  <a:lnTo>
                    <a:pt x="0" y="538"/>
                  </a:lnTo>
                  <a:lnTo>
                    <a:pt x="0" y="536"/>
                  </a:lnTo>
                  <a:lnTo>
                    <a:pt x="68" y="541"/>
                  </a:lnTo>
                  <a:lnTo>
                    <a:pt x="68" y="54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4" name="Freeform 404">
              <a:extLst>
                <a:ext uri="{FF2B5EF4-FFF2-40B4-BE49-F238E27FC236}">
                  <a16:creationId xmlns:a16="http://schemas.microsoft.com/office/drawing/2014/main" id="{F00F2016-DE6F-541D-EEC8-8391E577C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894"/>
              <a:ext cx="306" cy="619"/>
            </a:xfrm>
            <a:custGeom>
              <a:avLst/>
              <a:gdLst>
                <a:gd name="T0" fmla="*/ 5 w 612"/>
                <a:gd name="T1" fmla="*/ 192 h 1239"/>
                <a:gd name="T2" fmla="*/ 17 w 612"/>
                <a:gd name="T3" fmla="*/ 266 h 1239"/>
                <a:gd name="T4" fmla="*/ 26 w 612"/>
                <a:gd name="T5" fmla="*/ 346 h 1239"/>
                <a:gd name="T6" fmla="*/ 29 w 612"/>
                <a:gd name="T7" fmla="*/ 420 h 1239"/>
                <a:gd name="T8" fmla="*/ 27 w 612"/>
                <a:gd name="T9" fmla="*/ 481 h 1239"/>
                <a:gd name="T10" fmla="*/ 24 w 612"/>
                <a:gd name="T11" fmla="*/ 501 h 1239"/>
                <a:gd name="T12" fmla="*/ 12 w 612"/>
                <a:gd name="T13" fmla="*/ 557 h 1239"/>
                <a:gd name="T14" fmla="*/ 5 w 612"/>
                <a:gd name="T15" fmla="*/ 622 h 1239"/>
                <a:gd name="T16" fmla="*/ 2 w 612"/>
                <a:gd name="T17" fmla="*/ 690 h 1239"/>
                <a:gd name="T18" fmla="*/ 5 w 612"/>
                <a:gd name="T19" fmla="*/ 750 h 1239"/>
                <a:gd name="T20" fmla="*/ 12 w 612"/>
                <a:gd name="T21" fmla="*/ 793 h 1239"/>
                <a:gd name="T22" fmla="*/ 19 w 612"/>
                <a:gd name="T23" fmla="*/ 821 h 1239"/>
                <a:gd name="T24" fmla="*/ 34 w 612"/>
                <a:gd name="T25" fmla="*/ 925 h 1239"/>
                <a:gd name="T26" fmla="*/ 52 w 612"/>
                <a:gd name="T27" fmla="*/ 1056 h 1239"/>
                <a:gd name="T28" fmla="*/ 69 w 612"/>
                <a:gd name="T29" fmla="*/ 1175 h 1239"/>
                <a:gd name="T30" fmla="*/ 78 w 612"/>
                <a:gd name="T31" fmla="*/ 1239 h 1239"/>
                <a:gd name="T32" fmla="*/ 79 w 612"/>
                <a:gd name="T33" fmla="*/ 1238 h 1239"/>
                <a:gd name="T34" fmla="*/ 81 w 612"/>
                <a:gd name="T35" fmla="*/ 1194 h 1239"/>
                <a:gd name="T36" fmla="*/ 86 w 612"/>
                <a:gd name="T37" fmla="*/ 1134 h 1239"/>
                <a:gd name="T38" fmla="*/ 95 w 612"/>
                <a:gd name="T39" fmla="*/ 1066 h 1239"/>
                <a:gd name="T40" fmla="*/ 107 w 612"/>
                <a:gd name="T41" fmla="*/ 1003 h 1239"/>
                <a:gd name="T42" fmla="*/ 119 w 612"/>
                <a:gd name="T43" fmla="*/ 951 h 1239"/>
                <a:gd name="T44" fmla="*/ 124 w 612"/>
                <a:gd name="T45" fmla="*/ 925 h 1239"/>
                <a:gd name="T46" fmla="*/ 126 w 612"/>
                <a:gd name="T47" fmla="*/ 842 h 1239"/>
                <a:gd name="T48" fmla="*/ 121 w 612"/>
                <a:gd name="T49" fmla="*/ 736 h 1239"/>
                <a:gd name="T50" fmla="*/ 116 w 612"/>
                <a:gd name="T51" fmla="*/ 628 h 1239"/>
                <a:gd name="T52" fmla="*/ 116 w 612"/>
                <a:gd name="T53" fmla="*/ 536 h 1239"/>
                <a:gd name="T54" fmla="*/ 119 w 612"/>
                <a:gd name="T55" fmla="*/ 501 h 1239"/>
                <a:gd name="T56" fmla="*/ 131 w 612"/>
                <a:gd name="T57" fmla="*/ 451 h 1239"/>
                <a:gd name="T58" fmla="*/ 147 w 612"/>
                <a:gd name="T59" fmla="*/ 406 h 1239"/>
                <a:gd name="T60" fmla="*/ 166 w 612"/>
                <a:gd name="T61" fmla="*/ 367 h 1239"/>
                <a:gd name="T62" fmla="*/ 183 w 612"/>
                <a:gd name="T63" fmla="*/ 323 h 1239"/>
                <a:gd name="T64" fmla="*/ 197 w 612"/>
                <a:gd name="T65" fmla="*/ 272 h 1239"/>
                <a:gd name="T66" fmla="*/ 204 w 612"/>
                <a:gd name="T67" fmla="*/ 246 h 1239"/>
                <a:gd name="T68" fmla="*/ 211 w 612"/>
                <a:gd name="T69" fmla="*/ 206 h 1239"/>
                <a:gd name="T70" fmla="*/ 214 w 612"/>
                <a:gd name="T71" fmla="*/ 180 h 1239"/>
                <a:gd name="T72" fmla="*/ 221 w 612"/>
                <a:gd name="T73" fmla="*/ 164 h 1239"/>
                <a:gd name="T74" fmla="*/ 237 w 612"/>
                <a:gd name="T75" fmla="*/ 156 h 1239"/>
                <a:gd name="T76" fmla="*/ 249 w 612"/>
                <a:gd name="T77" fmla="*/ 154 h 1239"/>
                <a:gd name="T78" fmla="*/ 282 w 612"/>
                <a:gd name="T79" fmla="*/ 144 h 1239"/>
                <a:gd name="T80" fmla="*/ 344 w 612"/>
                <a:gd name="T81" fmla="*/ 121 h 1239"/>
                <a:gd name="T82" fmla="*/ 425 w 612"/>
                <a:gd name="T83" fmla="*/ 88 h 1239"/>
                <a:gd name="T84" fmla="*/ 517 w 612"/>
                <a:gd name="T85" fmla="*/ 47 h 1239"/>
                <a:gd name="T86" fmla="*/ 612 w 612"/>
                <a:gd name="T87" fmla="*/ 0 h 1239"/>
                <a:gd name="T88" fmla="*/ 612 w 612"/>
                <a:gd name="T89" fmla="*/ 0 h 1239"/>
                <a:gd name="T90" fmla="*/ 582 w 612"/>
                <a:gd name="T91" fmla="*/ 11 h 1239"/>
                <a:gd name="T92" fmla="*/ 508 w 612"/>
                <a:gd name="T93" fmla="*/ 33 h 1239"/>
                <a:gd name="T94" fmla="*/ 411 w 612"/>
                <a:gd name="T95" fmla="*/ 61 h 1239"/>
                <a:gd name="T96" fmla="*/ 316 w 612"/>
                <a:gd name="T97" fmla="*/ 88 h 1239"/>
                <a:gd name="T98" fmla="*/ 242 w 612"/>
                <a:gd name="T99" fmla="*/ 109 h 1239"/>
                <a:gd name="T100" fmla="*/ 214 w 612"/>
                <a:gd name="T101" fmla="*/ 116 h 1239"/>
                <a:gd name="T102" fmla="*/ 150 w 612"/>
                <a:gd name="T103" fmla="*/ 128 h 1239"/>
                <a:gd name="T104" fmla="*/ 88 w 612"/>
                <a:gd name="T105" fmla="*/ 140 h 1239"/>
                <a:gd name="T106" fmla="*/ 36 w 612"/>
                <a:gd name="T107" fmla="*/ 149 h 1239"/>
                <a:gd name="T108" fmla="*/ 5 w 612"/>
                <a:gd name="T109" fmla="*/ 154 h 1239"/>
                <a:gd name="T110" fmla="*/ 0 w 612"/>
                <a:gd name="T111" fmla="*/ 159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2" h="1239">
                  <a:moveTo>
                    <a:pt x="0" y="159"/>
                  </a:moveTo>
                  <a:lnTo>
                    <a:pt x="5" y="192"/>
                  </a:lnTo>
                  <a:lnTo>
                    <a:pt x="12" y="228"/>
                  </a:lnTo>
                  <a:lnTo>
                    <a:pt x="17" y="266"/>
                  </a:lnTo>
                  <a:lnTo>
                    <a:pt x="22" y="306"/>
                  </a:lnTo>
                  <a:lnTo>
                    <a:pt x="26" y="346"/>
                  </a:lnTo>
                  <a:lnTo>
                    <a:pt x="29" y="384"/>
                  </a:lnTo>
                  <a:lnTo>
                    <a:pt x="29" y="420"/>
                  </a:lnTo>
                  <a:lnTo>
                    <a:pt x="29" y="453"/>
                  </a:lnTo>
                  <a:lnTo>
                    <a:pt x="27" y="481"/>
                  </a:lnTo>
                  <a:lnTo>
                    <a:pt x="24" y="501"/>
                  </a:lnTo>
                  <a:lnTo>
                    <a:pt x="24" y="501"/>
                  </a:lnTo>
                  <a:lnTo>
                    <a:pt x="17" y="527"/>
                  </a:lnTo>
                  <a:lnTo>
                    <a:pt x="12" y="557"/>
                  </a:lnTo>
                  <a:lnTo>
                    <a:pt x="8" y="590"/>
                  </a:lnTo>
                  <a:lnTo>
                    <a:pt x="5" y="622"/>
                  </a:lnTo>
                  <a:lnTo>
                    <a:pt x="3" y="657"/>
                  </a:lnTo>
                  <a:lnTo>
                    <a:pt x="2" y="690"/>
                  </a:lnTo>
                  <a:lnTo>
                    <a:pt x="3" y="721"/>
                  </a:lnTo>
                  <a:lnTo>
                    <a:pt x="5" y="750"/>
                  </a:lnTo>
                  <a:lnTo>
                    <a:pt x="8" y="774"/>
                  </a:lnTo>
                  <a:lnTo>
                    <a:pt x="12" y="793"/>
                  </a:lnTo>
                  <a:lnTo>
                    <a:pt x="12" y="793"/>
                  </a:lnTo>
                  <a:lnTo>
                    <a:pt x="19" y="821"/>
                  </a:lnTo>
                  <a:lnTo>
                    <a:pt x="26" y="866"/>
                  </a:lnTo>
                  <a:lnTo>
                    <a:pt x="34" y="925"/>
                  </a:lnTo>
                  <a:lnTo>
                    <a:pt x="43" y="989"/>
                  </a:lnTo>
                  <a:lnTo>
                    <a:pt x="52" y="1056"/>
                  </a:lnTo>
                  <a:lnTo>
                    <a:pt x="60" y="1120"/>
                  </a:lnTo>
                  <a:lnTo>
                    <a:pt x="69" y="1175"/>
                  </a:lnTo>
                  <a:lnTo>
                    <a:pt x="74" y="1217"/>
                  </a:lnTo>
                  <a:lnTo>
                    <a:pt x="78" y="1239"/>
                  </a:lnTo>
                  <a:lnTo>
                    <a:pt x="79" y="1238"/>
                  </a:lnTo>
                  <a:lnTo>
                    <a:pt x="79" y="1238"/>
                  </a:lnTo>
                  <a:lnTo>
                    <a:pt x="79" y="1219"/>
                  </a:lnTo>
                  <a:lnTo>
                    <a:pt x="81" y="1194"/>
                  </a:lnTo>
                  <a:lnTo>
                    <a:pt x="84" y="1167"/>
                  </a:lnTo>
                  <a:lnTo>
                    <a:pt x="86" y="1134"/>
                  </a:lnTo>
                  <a:lnTo>
                    <a:pt x="91" y="1101"/>
                  </a:lnTo>
                  <a:lnTo>
                    <a:pt x="95" y="1066"/>
                  </a:lnTo>
                  <a:lnTo>
                    <a:pt x="100" y="1034"/>
                  </a:lnTo>
                  <a:lnTo>
                    <a:pt x="107" y="1003"/>
                  </a:lnTo>
                  <a:lnTo>
                    <a:pt x="112" y="975"/>
                  </a:lnTo>
                  <a:lnTo>
                    <a:pt x="119" y="951"/>
                  </a:lnTo>
                  <a:lnTo>
                    <a:pt x="119" y="951"/>
                  </a:lnTo>
                  <a:lnTo>
                    <a:pt x="124" y="925"/>
                  </a:lnTo>
                  <a:lnTo>
                    <a:pt x="126" y="888"/>
                  </a:lnTo>
                  <a:lnTo>
                    <a:pt x="126" y="842"/>
                  </a:lnTo>
                  <a:lnTo>
                    <a:pt x="124" y="792"/>
                  </a:lnTo>
                  <a:lnTo>
                    <a:pt x="121" y="736"/>
                  </a:lnTo>
                  <a:lnTo>
                    <a:pt x="117" y="681"/>
                  </a:lnTo>
                  <a:lnTo>
                    <a:pt x="116" y="628"/>
                  </a:lnTo>
                  <a:lnTo>
                    <a:pt x="114" y="579"/>
                  </a:lnTo>
                  <a:lnTo>
                    <a:pt x="116" y="536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24" y="476"/>
                  </a:lnTo>
                  <a:lnTo>
                    <a:pt x="131" y="451"/>
                  </a:lnTo>
                  <a:lnTo>
                    <a:pt x="140" y="429"/>
                  </a:lnTo>
                  <a:lnTo>
                    <a:pt x="147" y="406"/>
                  </a:lnTo>
                  <a:lnTo>
                    <a:pt x="155" y="387"/>
                  </a:lnTo>
                  <a:lnTo>
                    <a:pt x="166" y="367"/>
                  </a:lnTo>
                  <a:lnTo>
                    <a:pt x="174" y="346"/>
                  </a:lnTo>
                  <a:lnTo>
                    <a:pt x="183" y="323"/>
                  </a:lnTo>
                  <a:lnTo>
                    <a:pt x="190" y="299"/>
                  </a:lnTo>
                  <a:lnTo>
                    <a:pt x="197" y="272"/>
                  </a:lnTo>
                  <a:lnTo>
                    <a:pt x="197" y="272"/>
                  </a:lnTo>
                  <a:lnTo>
                    <a:pt x="204" y="246"/>
                  </a:lnTo>
                  <a:lnTo>
                    <a:pt x="207" y="223"/>
                  </a:lnTo>
                  <a:lnTo>
                    <a:pt x="211" y="206"/>
                  </a:lnTo>
                  <a:lnTo>
                    <a:pt x="212" y="190"/>
                  </a:lnTo>
                  <a:lnTo>
                    <a:pt x="214" y="180"/>
                  </a:lnTo>
                  <a:lnTo>
                    <a:pt x="218" y="170"/>
                  </a:lnTo>
                  <a:lnTo>
                    <a:pt x="221" y="164"/>
                  </a:lnTo>
                  <a:lnTo>
                    <a:pt x="228" y="159"/>
                  </a:lnTo>
                  <a:lnTo>
                    <a:pt x="237" y="156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61" y="151"/>
                  </a:lnTo>
                  <a:lnTo>
                    <a:pt x="282" y="144"/>
                  </a:lnTo>
                  <a:lnTo>
                    <a:pt x="311" y="135"/>
                  </a:lnTo>
                  <a:lnTo>
                    <a:pt x="344" y="121"/>
                  </a:lnTo>
                  <a:lnTo>
                    <a:pt x="382" y="106"/>
                  </a:lnTo>
                  <a:lnTo>
                    <a:pt x="425" y="88"/>
                  </a:lnTo>
                  <a:lnTo>
                    <a:pt x="470" y="69"/>
                  </a:lnTo>
                  <a:lnTo>
                    <a:pt x="517" y="47"/>
                  </a:lnTo>
                  <a:lnTo>
                    <a:pt x="565" y="25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03" y="4"/>
                  </a:lnTo>
                  <a:lnTo>
                    <a:pt x="582" y="11"/>
                  </a:lnTo>
                  <a:lnTo>
                    <a:pt x="549" y="19"/>
                  </a:lnTo>
                  <a:lnTo>
                    <a:pt x="508" y="33"/>
                  </a:lnTo>
                  <a:lnTo>
                    <a:pt x="461" y="47"/>
                  </a:lnTo>
                  <a:lnTo>
                    <a:pt x="411" y="61"/>
                  </a:lnTo>
                  <a:lnTo>
                    <a:pt x="361" y="76"/>
                  </a:lnTo>
                  <a:lnTo>
                    <a:pt x="316" y="88"/>
                  </a:lnTo>
                  <a:lnTo>
                    <a:pt x="275" y="101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14" y="116"/>
                  </a:lnTo>
                  <a:lnTo>
                    <a:pt x="183" y="123"/>
                  </a:lnTo>
                  <a:lnTo>
                    <a:pt x="150" y="128"/>
                  </a:lnTo>
                  <a:lnTo>
                    <a:pt x="119" y="135"/>
                  </a:lnTo>
                  <a:lnTo>
                    <a:pt x="88" y="140"/>
                  </a:lnTo>
                  <a:lnTo>
                    <a:pt x="60" y="144"/>
                  </a:lnTo>
                  <a:lnTo>
                    <a:pt x="36" y="149"/>
                  </a:lnTo>
                  <a:lnTo>
                    <a:pt x="17" y="151"/>
                  </a:lnTo>
                  <a:lnTo>
                    <a:pt x="5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FF6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5" name="Freeform 405">
              <a:extLst>
                <a:ext uri="{FF2B5EF4-FFF2-40B4-BE49-F238E27FC236}">
                  <a16:creationId xmlns:a16="http://schemas.microsoft.com/office/drawing/2014/main" id="{2610F008-83A0-E95F-B210-892487C06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894"/>
              <a:ext cx="306" cy="619"/>
            </a:xfrm>
            <a:custGeom>
              <a:avLst/>
              <a:gdLst>
                <a:gd name="T0" fmla="*/ 5 w 612"/>
                <a:gd name="T1" fmla="*/ 192 h 1239"/>
                <a:gd name="T2" fmla="*/ 17 w 612"/>
                <a:gd name="T3" fmla="*/ 266 h 1239"/>
                <a:gd name="T4" fmla="*/ 26 w 612"/>
                <a:gd name="T5" fmla="*/ 346 h 1239"/>
                <a:gd name="T6" fmla="*/ 29 w 612"/>
                <a:gd name="T7" fmla="*/ 420 h 1239"/>
                <a:gd name="T8" fmla="*/ 27 w 612"/>
                <a:gd name="T9" fmla="*/ 481 h 1239"/>
                <a:gd name="T10" fmla="*/ 24 w 612"/>
                <a:gd name="T11" fmla="*/ 501 h 1239"/>
                <a:gd name="T12" fmla="*/ 12 w 612"/>
                <a:gd name="T13" fmla="*/ 557 h 1239"/>
                <a:gd name="T14" fmla="*/ 5 w 612"/>
                <a:gd name="T15" fmla="*/ 622 h 1239"/>
                <a:gd name="T16" fmla="*/ 2 w 612"/>
                <a:gd name="T17" fmla="*/ 690 h 1239"/>
                <a:gd name="T18" fmla="*/ 5 w 612"/>
                <a:gd name="T19" fmla="*/ 750 h 1239"/>
                <a:gd name="T20" fmla="*/ 12 w 612"/>
                <a:gd name="T21" fmla="*/ 793 h 1239"/>
                <a:gd name="T22" fmla="*/ 19 w 612"/>
                <a:gd name="T23" fmla="*/ 821 h 1239"/>
                <a:gd name="T24" fmla="*/ 34 w 612"/>
                <a:gd name="T25" fmla="*/ 925 h 1239"/>
                <a:gd name="T26" fmla="*/ 52 w 612"/>
                <a:gd name="T27" fmla="*/ 1056 h 1239"/>
                <a:gd name="T28" fmla="*/ 69 w 612"/>
                <a:gd name="T29" fmla="*/ 1175 h 1239"/>
                <a:gd name="T30" fmla="*/ 78 w 612"/>
                <a:gd name="T31" fmla="*/ 1239 h 1239"/>
                <a:gd name="T32" fmla="*/ 79 w 612"/>
                <a:gd name="T33" fmla="*/ 1238 h 1239"/>
                <a:gd name="T34" fmla="*/ 81 w 612"/>
                <a:gd name="T35" fmla="*/ 1194 h 1239"/>
                <a:gd name="T36" fmla="*/ 86 w 612"/>
                <a:gd name="T37" fmla="*/ 1134 h 1239"/>
                <a:gd name="T38" fmla="*/ 95 w 612"/>
                <a:gd name="T39" fmla="*/ 1066 h 1239"/>
                <a:gd name="T40" fmla="*/ 107 w 612"/>
                <a:gd name="T41" fmla="*/ 1003 h 1239"/>
                <a:gd name="T42" fmla="*/ 119 w 612"/>
                <a:gd name="T43" fmla="*/ 951 h 1239"/>
                <a:gd name="T44" fmla="*/ 124 w 612"/>
                <a:gd name="T45" fmla="*/ 925 h 1239"/>
                <a:gd name="T46" fmla="*/ 126 w 612"/>
                <a:gd name="T47" fmla="*/ 842 h 1239"/>
                <a:gd name="T48" fmla="*/ 121 w 612"/>
                <a:gd name="T49" fmla="*/ 736 h 1239"/>
                <a:gd name="T50" fmla="*/ 116 w 612"/>
                <a:gd name="T51" fmla="*/ 628 h 1239"/>
                <a:gd name="T52" fmla="*/ 116 w 612"/>
                <a:gd name="T53" fmla="*/ 536 h 1239"/>
                <a:gd name="T54" fmla="*/ 119 w 612"/>
                <a:gd name="T55" fmla="*/ 501 h 1239"/>
                <a:gd name="T56" fmla="*/ 131 w 612"/>
                <a:gd name="T57" fmla="*/ 451 h 1239"/>
                <a:gd name="T58" fmla="*/ 147 w 612"/>
                <a:gd name="T59" fmla="*/ 406 h 1239"/>
                <a:gd name="T60" fmla="*/ 166 w 612"/>
                <a:gd name="T61" fmla="*/ 367 h 1239"/>
                <a:gd name="T62" fmla="*/ 183 w 612"/>
                <a:gd name="T63" fmla="*/ 323 h 1239"/>
                <a:gd name="T64" fmla="*/ 197 w 612"/>
                <a:gd name="T65" fmla="*/ 272 h 1239"/>
                <a:gd name="T66" fmla="*/ 204 w 612"/>
                <a:gd name="T67" fmla="*/ 246 h 1239"/>
                <a:gd name="T68" fmla="*/ 211 w 612"/>
                <a:gd name="T69" fmla="*/ 206 h 1239"/>
                <a:gd name="T70" fmla="*/ 214 w 612"/>
                <a:gd name="T71" fmla="*/ 180 h 1239"/>
                <a:gd name="T72" fmla="*/ 221 w 612"/>
                <a:gd name="T73" fmla="*/ 164 h 1239"/>
                <a:gd name="T74" fmla="*/ 237 w 612"/>
                <a:gd name="T75" fmla="*/ 156 h 1239"/>
                <a:gd name="T76" fmla="*/ 249 w 612"/>
                <a:gd name="T77" fmla="*/ 154 h 1239"/>
                <a:gd name="T78" fmla="*/ 282 w 612"/>
                <a:gd name="T79" fmla="*/ 144 h 1239"/>
                <a:gd name="T80" fmla="*/ 344 w 612"/>
                <a:gd name="T81" fmla="*/ 121 h 1239"/>
                <a:gd name="T82" fmla="*/ 425 w 612"/>
                <a:gd name="T83" fmla="*/ 88 h 1239"/>
                <a:gd name="T84" fmla="*/ 517 w 612"/>
                <a:gd name="T85" fmla="*/ 47 h 1239"/>
                <a:gd name="T86" fmla="*/ 612 w 612"/>
                <a:gd name="T87" fmla="*/ 0 h 1239"/>
                <a:gd name="T88" fmla="*/ 612 w 612"/>
                <a:gd name="T89" fmla="*/ 0 h 1239"/>
                <a:gd name="T90" fmla="*/ 582 w 612"/>
                <a:gd name="T91" fmla="*/ 11 h 1239"/>
                <a:gd name="T92" fmla="*/ 508 w 612"/>
                <a:gd name="T93" fmla="*/ 33 h 1239"/>
                <a:gd name="T94" fmla="*/ 411 w 612"/>
                <a:gd name="T95" fmla="*/ 61 h 1239"/>
                <a:gd name="T96" fmla="*/ 316 w 612"/>
                <a:gd name="T97" fmla="*/ 88 h 1239"/>
                <a:gd name="T98" fmla="*/ 242 w 612"/>
                <a:gd name="T99" fmla="*/ 109 h 1239"/>
                <a:gd name="T100" fmla="*/ 214 w 612"/>
                <a:gd name="T101" fmla="*/ 116 h 1239"/>
                <a:gd name="T102" fmla="*/ 150 w 612"/>
                <a:gd name="T103" fmla="*/ 128 h 1239"/>
                <a:gd name="T104" fmla="*/ 88 w 612"/>
                <a:gd name="T105" fmla="*/ 140 h 1239"/>
                <a:gd name="T106" fmla="*/ 36 w 612"/>
                <a:gd name="T107" fmla="*/ 149 h 1239"/>
                <a:gd name="T108" fmla="*/ 5 w 612"/>
                <a:gd name="T109" fmla="*/ 154 h 1239"/>
                <a:gd name="T110" fmla="*/ 0 w 612"/>
                <a:gd name="T111" fmla="*/ 159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2" h="1239">
                  <a:moveTo>
                    <a:pt x="0" y="159"/>
                  </a:moveTo>
                  <a:lnTo>
                    <a:pt x="5" y="192"/>
                  </a:lnTo>
                  <a:lnTo>
                    <a:pt x="12" y="228"/>
                  </a:lnTo>
                  <a:lnTo>
                    <a:pt x="17" y="266"/>
                  </a:lnTo>
                  <a:lnTo>
                    <a:pt x="22" y="306"/>
                  </a:lnTo>
                  <a:lnTo>
                    <a:pt x="26" y="346"/>
                  </a:lnTo>
                  <a:lnTo>
                    <a:pt x="29" y="384"/>
                  </a:lnTo>
                  <a:lnTo>
                    <a:pt x="29" y="420"/>
                  </a:lnTo>
                  <a:lnTo>
                    <a:pt x="29" y="453"/>
                  </a:lnTo>
                  <a:lnTo>
                    <a:pt x="27" y="481"/>
                  </a:lnTo>
                  <a:lnTo>
                    <a:pt x="24" y="501"/>
                  </a:lnTo>
                  <a:lnTo>
                    <a:pt x="24" y="501"/>
                  </a:lnTo>
                  <a:lnTo>
                    <a:pt x="17" y="527"/>
                  </a:lnTo>
                  <a:lnTo>
                    <a:pt x="12" y="557"/>
                  </a:lnTo>
                  <a:lnTo>
                    <a:pt x="8" y="590"/>
                  </a:lnTo>
                  <a:lnTo>
                    <a:pt x="5" y="622"/>
                  </a:lnTo>
                  <a:lnTo>
                    <a:pt x="3" y="657"/>
                  </a:lnTo>
                  <a:lnTo>
                    <a:pt x="2" y="690"/>
                  </a:lnTo>
                  <a:lnTo>
                    <a:pt x="3" y="721"/>
                  </a:lnTo>
                  <a:lnTo>
                    <a:pt x="5" y="750"/>
                  </a:lnTo>
                  <a:lnTo>
                    <a:pt x="8" y="774"/>
                  </a:lnTo>
                  <a:lnTo>
                    <a:pt x="12" y="793"/>
                  </a:lnTo>
                  <a:lnTo>
                    <a:pt x="12" y="793"/>
                  </a:lnTo>
                  <a:lnTo>
                    <a:pt x="19" y="821"/>
                  </a:lnTo>
                  <a:lnTo>
                    <a:pt x="26" y="866"/>
                  </a:lnTo>
                  <a:lnTo>
                    <a:pt x="34" y="925"/>
                  </a:lnTo>
                  <a:lnTo>
                    <a:pt x="43" y="989"/>
                  </a:lnTo>
                  <a:lnTo>
                    <a:pt x="52" y="1056"/>
                  </a:lnTo>
                  <a:lnTo>
                    <a:pt x="60" y="1120"/>
                  </a:lnTo>
                  <a:lnTo>
                    <a:pt x="69" y="1175"/>
                  </a:lnTo>
                  <a:lnTo>
                    <a:pt x="74" y="1217"/>
                  </a:lnTo>
                  <a:lnTo>
                    <a:pt x="78" y="1239"/>
                  </a:lnTo>
                  <a:lnTo>
                    <a:pt x="79" y="1238"/>
                  </a:lnTo>
                  <a:lnTo>
                    <a:pt x="79" y="1238"/>
                  </a:lnTo>
                  <a:lnTo>
                    <a:pt x="79" y="1219"/>
                  </a:lnTo>
                  <a:lnTo>
                    <a:pt x="81" y="1194"/>
                  </a:lnTo>
                  <a:lnTo>
                    <a:pt x="84" y="1167"/>
                  </a:lnTo>
                  <a:lnTo>
                    <a:pt x="86" y="1134"/>
                  </a:lnTo>
                  <a:lnTo>
                    <a:pt x="91" y="1101"/>
                  </a:lnTo>
                  <a:lnTo>
                    <a:pt x="95" y="1066"/>
                  </a:lnTo>
                  <a:lnTo>
                    <a:pt x="100" y="1034"/>
                  </a:lnTo>
                  <a:lnTo>
                    <a:pt x="107" y="1003"/>
                  </a:lnTo>
                  <a:lnTo>
                    <a:pt x="112" y="975"/>
                  </a:lnTo>
                  <a:lnTo>
                    <a:pt x="119" y="951"/>
                  </a:lnTo>
                  <a:lnTo>
                    <a:pt x="119" y="951"/>
                  </a:lnTo>
                  <a:lnTo>
                    <a:pt x="124" y="925"/>
                  </a:lnTo>
                  <a:lnTo>
                    <a:pt x="126" y="888"/>
                  </a:lnTo>
                  <a:lnTo>
                    <a:pt x="126" y="842"/>
                  </a:lnTo>
                  <a:lnTo>
                    <a:pt x="124" y="792"/>
                  </a:lnTo>
                  <a:lnTo>
                    <a:pt x="121" y="736"/>
                  </a:lnTo>
                  <a:lnTo>
                    <a:pt x="117" y="681"/>
                  </a:lnTo>
                  <a:lnTo>
                    <a:pt x="116" y="628"/>
                  </a:lnTo>
                  <a:lnTo>
                    <a:pt x="114" y="579"/>
                  </a:lnTo>
                  <a:lnTo>
                    <a:pt x="116" y="536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24" y="476"/>
                  </a:lnTo>
                  <a:lnTo>
                    <a:pt x="131" y="451"/>
                  </a:lnTo>
                  <a:lnTo>
                    <a:pt x="140" y="429"/>
                  </a:lnTo>
                  <a:lnTo>
                    <a:pt x="147" y="406"/>
                  </a:lnTo>
                  <a:lnTo>
                    <a:pt x="155" y="387"/>
                  </a:lnTo>
                  <a:lnTo>
                    <a:pt x="166" y="367"/>
                  </a:lnTo>
                  <a:lnTo>
                    <a:pt x="174" y="346"/>
                  </a:lnTo>
                  <a:lnTo>
                    <a:pt x="183" y="323"/>
                  </a:lnTo>
                  <a:lnTo>
                    <a:pt x="190" y="299"/>
                  </a:lnTo>
                  <a:lnTo>
                    <a:pt x="197" y="272"/>
                  </a:lnTo>
                  <a:lnTo>
                    <a:pt x="197" y="272"/>
                  </a:lnTo>
                  <a:lnTo>
                    <a:pt x="204" y="246"/>
                  </a:lnTo>
                  <a:lnTo>
                    <a:pt x="207" y="223"/>
                  </a:lnTo>
                  <a:lnTo>
                    <a:pt x="211" y="206"/>
                  </a:lnTo>
                  <a:lnTo>
                    <a:pt x="212" y="190"/>
                  </a:lnTo>
                  <a:lnTo>
                    <a:pt x="214" y="180"/>
                  </a:lnTo>
                  <a:lnTo>
                    <a:pt x="218" y="170"/>
                  </a:lnTo>
                  <a:lnTo>
                    <a:pt x="221" y="164"/>
                  </a:lnTo>
                  <a:lnTo>
                    <a:pt x="228" y="159"/>
                  </a:lnTo>
                  <a:lnTo>
                    <a:pt x="237" y="156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61" y="151"/>
                  </a:lnTo>
                  <a:lnTo>
                    <a:pt x="282" y="144"/>
                  </a:lnTo>
                  <a:lnTo>
                    <a:pt x="311" y="135"/>
                  </a:lnTo>
                  <a:lnTo>
                    <a:pt x="344" y="121"/>
                  </a:lnTo>
                  <a:lnTo>
                    <a:pt x="382" y="106"/>
                  </a:lnTo>
                  <a:lnTo>
                    <a:pt x="425" y="88"/>
                  </a:lnTo>
                  <a:lnTo>
                    <a:pt x="470" y="69"/>
                  </a:lnTo>
                  <a:lnTo>
                    <a:pt x="517" y="47"/>
                  </a:lnTo>
                  <a:lnTo>
                    <a:pt x="565" y="25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03" y="4"/>
                  </a:lnTo>
                  <a:lnTo>
                    <a:pt x="582" y="11"/>
                  </a:lnTo>
                  <a:lnTo>
                    <a:pt x="549" y="19"/>
                  </a:lnTo>
                  <a:lnTo>
                    <a:pt x="508" y="33"/>
                  </a:lnTo>
                  <a:lnTo>
                    <a:pt x="461" y="47"/>
                  </a:lnTo>
                  <a:lnTo>
                    <a:pt x="411" y="61"/>
                  </a:lnTo>
                  <a:lnTo>
                    <a:pt x="361" y="76"/>
                  </a:lnTo>
                  <a:lnTo>
                    <a:pt x="316" y="88"/>
                  </a:lnTo>
                  <a:lnTo>
                    <a:pt x="275" y="101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14" y="116"/>
                  </a:lnTo>
                  <a:lnTo>
                    <a:pt x="183" y="123"/>
                  </a:lnTo>
                  <a:lnTo>
                    <a:pt x="150" y="128"/>
                  </a:lnTo>
                  <a:lnTo>
                    <a:pt x="119" y="135"/>
                  </a:lnTo>
                  <a:lnTo>
                    <a:pt x="88" y="140"/>
                  </a:lnTo>
                  <a:lnTo>
                    <a:pt x="60" y="144"/>
                  </a:lnTo>
                  <a:lnTo>
                    <a:pt x="36" y="149"/>
                  </a:lnTo>
                  <a:lnTo>
                    <a:pt x="17" y="151"/>
                  </a:lnTo>
                  <a:lnTo>
                    <a:pt x="5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6" name="Freeform 406">
              <a:extLst>
                <a:ext uri="{FF2B5EF4-FFF2-40B4-BE49-F238E27FC236}">
                  <a16:creationId xmlns:a16="http://schemas.microsoft.com/office/drawing/2014/main" id="{9FC75041-3141-91F1-7BB5-9AB20C1AD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894"/>
              <a:ext cx="306" cy="181"/>
            </a:xfrm>
            <a:custGeom>
              <a:avLst/>
              <a:gdLst>
                <a:gd name="T0" fmla="*/ 180 w 612"/>
                <a:gd name="T1" fmla="*/ 330 h 363"/>
                <a:gd name="T2" fmla="*/ 185 w 612"/>
                <a:gd name="T3" fmla="*/ 318 h 363"/>
                <a:gd name="T4" fmla="*/ 188 w 612"/>
                <a:gd name="T5" fmla="*/ 306 h 363"/>
                <a:gd name="T6" fmla="*/ 192 w 612"/>
                <a:gd name="T7" fmla="*/ 292 h 363"/>
                <a:gd name="T8" fmla="*/ 195 w 612"/>
                <a:gd name="T9" fmla="*/ 279 h 363"/>
                <a:gd name="T10" fmla="*/ 197 w 612"/>
                <a:gd name="T11" fmla="*/ 272 h 363"/>
                <a:gd name="T12" fmla="*/ 207 w 612"/>
                <a:gd name="T13" fmla="*/ 223 h 363"/>
                <a:gd name="T14" fmla="*/ 212 w 612"/>
                <a:gd name="T15" fmla="*/ 190 h 363"/>
                <a:gd name="T16" fmla="*/ 218 w 612"/>
                <a:gd name="T17" fmla="*/ 170 h 363"/>
                <a:gd name="T18" fmla="*/ 228 w 612"/>
                <a:gd name="T19" fmla="*/ 159 h 363"/>
                <a:gd name="T20" fmla="*/ 249 w 612"/>
                <a:gd name="T21" fmla="*/ 154 h 363"/>
                <a:gd name="T22" fmla="*/ 261 w 612"/>
                <a:gd name="T23" fmla="*/ 151 h 363"/>
                <a:gd name="T24" fmla="*/ 311 w 612"/>
                <a:gd name="T25" fmla="*/ 135 h 363"/>
                <a:gd name="T26" fmla="*/ 382 w 612"/>
                <a:gd name="T27" fmla="*/ 106 h 363"/>
                <a:gd name="T28" fmla="*/ 470 w 612"/>
                <a:gd name="T29" fmla="*/ 69 h 363"/>
                <a:gd name="T30" fmla="*/ 565 w 612"/>
                <a:gd name="T31" fmla="*/ 25 h 363"/>
                <a:gd name="T32" fmla="*/ 612 w 612"/>
                <a:gd name="T33" fmla="*/ 0 h 363"/>
                <a:gd name="T34" fmla="*/ 603 w 612"/>
                <a:gd name="T35" fmla="*/ 4 h 363"/>
                <a:gd name="T36" fmla="*/ 549 w 612"/>
                <a:gd name="T37" fmla="*/ 19 h 363"/>
                <a:gd name="T38" fmla="*/ 461 w 612"/>
                <a:gd name="T39" fmla="*/ 47 h 363"/>
                <a:gd name="T40" fmla="*/ 361 w 612"/>
                <a:gd name="T41" fmla="*/ 76 h 363"/>
                <a:gd name="T42" fmla="*/ 275 w 612"/>
                <a:gd name="T43" fmla="*/ 101 h 363"/>
                <a:gd name="T44" fmla="*/ 242 w 612"/>
                <a:gd name="T45" fmla="*/ 109 h 363"/>
                <a:gd name="T46" fmla="*/ 183 w 612"/>
                <a:gd name="T47" fmla="*/ 123 h 363"/>
                <a:gd name="T48" fmla="*/ 119 w 612"/>
                <a:gd name="T49" fmla="*/ 135 h 363"/>
                <a:gd name="T50" fmla="*/ 60 w 612"/>
                <a:gd name="T51" fmla="*/ 144 h 363"/>
                <a:gd name="T52" fmla="*/ 17 w 612"/>
                <a:gd name="T53" fmla="*/ 151 h 363"/>
                <a:gd name="T54" fmla="*/ 2 w 612"/>
                <a:gd name="T55" fmla="*/ 154 h 363"/>
                <a:gd name="T56" fmla="*/ 0 w 612"/>
                <a:gd name="T57" fmla="*/ 159 h 363"/>
                <a:gd name="T58" fmla="*/ 5 w 612"/>
                <a:gd name="T59" fmla="*/ 194 h 363"/>
                <a:gd name="T60" fmla="*/ 12 w 612"/>
                <a:gd name="T61" fmla="*/ 234 h 363"/>
                <a:gd name="T62" fmla="*/ 19 w 612"/>
                <a:gd name="T63" fmla="*/ 275 h 363"/>
                <a:gd name="T64" fmla="*/ 22 w 612"/>
                <a:gd name="T65" fmla="*/ 317 h 363"/>
                <a:gd name="T66" fmla="*/ 27 w 612"/>
                <a:gd name="T67" fmla="*/ 358 h 363"/>
                <a:gd name="T68" fmla="*/ 31 w 612"/>
                <a:gd name="T69" fmla="*/ 363 h 363"/>
                <a:gd name="T70" fmla="*/ 57 w 612"/>
                <a:gd name="T71" fmla="*/ 360 h 363"/>
                <a:gd name="T72" fmla="*/ 83 w 612"/>
                <a:gd name="T73" fmla="*/ 353 h 363"/>
                <a:gd name="T74" fmla="*/ 107 w 612"/>
                <a:gd name="T75" fmla="*/ 346 h 363"/>
                <a:gd name="T76" fmla="*/ 133 w 612"/>
                <a:gd name="T77" fmla="*/ 341 h 363"/>
                <a:gd name="T78" fmla="*/ 159 w 612"/>
                <a:gd name="T79" fmla="*/ 341 h 363"/>
                <a:gd name="T80" fmla="*/ 178 w 612"/>
                <a:gd name="T81" fmla="*/ 33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2" h="363">
                  <a:moveTo>
                    <a:pt x="178" y="336"/>
                  </a:moveTo>
                  <a:lnTo>
                    <a:pt x="180" y="330"/>
                  </a:lnTo>
                  <a:lnTo>
                    <a:pt x="181" y="325"/>
                  </a:lnTo>
                  <a:lnTo>
                    <a:pt x="185" y="318"/>
                  </a:lnTo>
                  <a:lnTo>
                    <a:pt x="186" y="313"/>
                  </a:lnTo>
                  <a:lnTo>
                    <a:pt x="188" y="306"/>
                  </a:lnTo>
                  <a:lnTo>
                    <a:pt x="190" y="299"/>
                  </a:lnTo>
                  <a:lnTo>
                    <a:pt x="192" y="292"/>
                  </a:lnTo>
                  <a:lnTo>
                    <a:pt x="193" y="285"/>
                  </a:lnTo>
                  <a:lnTo>
                    <a:pt x="195" y="279"/>
                  </a:lnTo>
                  <a:lnTo>
                    <a:pt x="197" y="272"/>
                  </a:lnTo>
                  <a:lnTo>
                    <a:pt x="197" y="272"/>
                  </a:lnTo>
                  <a:lnTo>
                    <a:pt x="204" y="246"/>
                  </a:lnTo>
                  <a:lnTo>
                    <a:pt x="207" y="223"/>
                  </a:lnTo>
                  <a:lnTo>
                    <a:pt x="211" y="206"/>
                  </a:lnTo>
                  <a:lnTo>
                    <a:pt x="212" y="190"/>
                  </a:lnTo>
                  <a:lnTo>
                    <a:pt x="214" y="180"/>
                  </a:lnTo>
                  <a:lnTo>
                    <a:pt x="218" y="170"/>
                  </a:lnTo>
                  <a:lnTo>
                    <a:pt x="221" y="164"/>
                  </a:lnTo>
                  <a:lnTo>
                    <a:pt x="228" y="159"/>
                  </a:lnTo>
                  <a:lnTo>
                    <a:pt x="237" y="156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61" y="151"/>
                  </a:lnTo>
                  <a:lnTo>
                    <a:pt x="282" y="144"/>
                  </a:lnTo>
                  <a:lnTo>
                    <a:pt x="311" y="135"/>
                  </a:lnTo>
                  <a:lnTo>
                    <a:pt x="344" y="121"/>
                  </a:lnTo>
                  <a:lnTo>
                    <a:pt x="382" y="106"/>
                  </a:lnTo>
                  <a:lnTo>
                    <a:pt x="425" y="88"/>
                  </a:lnTo>
                  <a:lnTo>
                    <a:pt x="470" y="69"/>
                  </a:lnTo>
                  <a:lnTo>
                    <a:pt x="517" y="47"/>
                  </a:lnTo>
                  <a:lnTo>
                    <a:pt x="565" y="25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03" y="4"/>
                  </a:lnTo>
                  <a:lnTo>
                    <a:pt x="582" y="11"/>
                  </a:lnTo>
                  <a:lnTo>
                    <a:pt x="549" y="19"/>
                  </a:lnTo>
                  <a:lnTo>
                    <a:pt x="508" y="33"/>
                  </a:lnTo>
                  <a:lnTo>
                    <a:pt x="461" y="47"/>
                  </a:lnTo>
                  <a:lnTo>
                    <a:pt x="411" y="61"/>
                  </a:lnTo>
                  <a:lnTo>
                    <a:pt x="361" y="76"/>
                  </a:lnTo>
                  <a:lnTo>
                    <a:pt x="316" y="88"/>
                  </a:lnTo>
                  <a:lnTo>
                    <a:pt x="275" y="101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14" y="116"/>
                  </a:lnTo>
                  <a:lnTo>
                    <a:pt x="183" y="123"/>
                  </a:lnTo>
                  <a:lnTo>
                    <a:pt x="150" y="128"/>
                  </a:lnTo>
                  <a:lnTo>
                    <a:pt x="119" y="135"/>
                  </a:lnTo>
                  <a:lnTo>
                    <a:pt x="88" y="140"/>
                  </a:lnTo>
                  <a:lnTo>
                    <a:pt x="60" y="144"/>
                  </a:lnTo>
                  <a:lnTo>
                    <a:pt x="36" y="149"/>
                  </a:lnTo>
                  <a:lnTo>
                    <a:pt x="17" y="151"/>
                  </a:lnTo>
                  <a:lnTo>
                    <a:pt x="5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3" y="177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2" y="234"/>
                  </a:lnTo>
                  <a:lnTo>
                    <a:pt x="15" y="254"/>
                  </a:lnTo>
                  <a:lnTo>
                    <a:pt x="19" y="275"/>
                  </a:lnTo>
                  <a:lnTo>
                    <a:pt x="21" y="296"/>
                  </a:lnTo>
                  <a:lnTo>
                    <a:pt x="22" y="317"/>
                  </a:lnTo>
                  <a:lnTo>
                    <a:pt x="26" y="337"/>
                  </a:lnTo>
                  <a:lnTo>
                    <a:pt x="27" y="358"/>
                  </a:lnTo>
                  <a:lnTo>
                    <a:pt x="31" y="363"/>
                  </a:lnTo>
                  <a:lnTo>
                    <a:pt x="31" y="363"/>
                  </a:lnTo>
                  <a:lnTo>
                    <a:pt x="45" y="361"/>
                  </a:lnTo>
                  <a:lnTo>
                    <a:pt x="57" y="360"/>
                  </a:lnTo>
                  <a:lnTo>
                    <a:pt x="71" y="356"/>
                  </a:lnTo>
                  <a:lnTo>
                    <a:pt x="83" y="353"/>
                  </a:lnTo>
                  <a:lnTo>
                    <a:pt x="95" y="349"/>
                  </a:lnTo>
                  <a:lnTo>
                    <a:pt x="107" y="346"/>
                  </a:lnTo>
                  <a:lnTo>
                    <a:pt x="119" y="342"/>
                  </a:lnTo>
                  <a:lnTo>
                    <a:pt x="133" y="341"/>
                  </a:lnTo>
                  <a:lnTo>
                    <a:pt x="145" y="339"/>
                  </a:lnTo>
                  <a:lnTo>
                    <a:pt x="159" y="341"/>
                  </a:lnTo>
                  <a:lnTo>
                    <a:pt x="178" y="336"/>
                  </a:lnTo>
                  <a:lnTo>
                    <a:pt x="178" y="336"/>
                  </a:lnTo>
                  <a:close/>
                </a:path>
              </a:pathLst>
            </a:custGeom>
            <a:solidFill>
              <a:srgbClr val="FF6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7" name="Freeform 407">
              <a:extLst>
                <a:ext uri="{FF2B5EF4-FFF2-40B4-BE49-F238E27FC236}">
                  <a16:creationId xmlns:a16="http://schemas.microsoft.com/office/drawing/2014/main" id="{55FB43E5-AC87-1D3D-817A-2EBA75DA0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894"/>
              <a:ext cx="306" cy="181"/>
            </a:xfrm>
            <a:custGeom>
              <a:avLst/>
              <a:gdLst>
                <a:gd name="T0" fmla="*/ 180 w 612"/>
                <a:gd name="T1" fmla="*/ 330 h 363"/>
                <a:gd name="T2" fmla="*/ 185 w 612"/>
                <a:gd name="T3" fmla="*/ 318 h 363"/>
                <a:gd name="T4" fmla="*/ 188 w 612"/>
                <a:gd name="T5" fmla="*/ 306 h 363"/>
                <a:gd name="T6" fmla="*/ 192 w 612"/>
                <a:gd name="T7" fmla="*/ 292 h 363"/>
                <a:gd name="T8" fmla="*/ 195 w 612"/>
                <a:gd name="T9" fmla="*/ 279 h 363"/>
                <a:gd name="T10" fmla="*/ 197 w 612"/>
                <a:gd name="T11" fmla="*/ 272 h 363"/>
                <a:gd name="T12" fmla="*/ 207 w 612"/>
                <a:gd name="T13" fmla="*/ 223 h 363"/>
                <a:gd name="T14" fmla="*/ 212 w 612"/>
                <a:gd name="T15" fmla="*/ 190 h 363"/>
                <a:gd name="T16" fmla="*/ 218 w 612"/>
                <a:gd name="T17" fmla="*/ 170 h 363"/>
                <a:gd name="T18" fmla="*/ 228 w 612"/>
                <a:gd name="T19" fmla="*/ 159 h 363"/>
                <a:gd name="T20" fmla="*/ 249 w 612"/>
                <a:gd name="T21" fmla="*/ 154 h 363"/>
                <a:gd name="T22" fmla="*/ 261 w 612"/>
                <a:gd name="T23" fmla="*/ 151 h 363"/>
                <a:gd name="T24" fmla="*/ 311 w 612"/>
                <a:gd name="T25" fmla="*/ 135 h 363"/>
                <a:gd name="T26" fmla="*/ 382 w 612"/>
                <a:gd name="T27" fmla="*/ 106 h 363"/>
                <a:gd name="T28" fmla="*/ 470 w 612"/>
                <a:gd name="T29" fmla="*/ 69 h 363"/>
                <a:gd name="T30" fmla="*/ 565 w 612"/>
                <a:gd name="T31" fmla="*/ 25 h 363"/>
                <a:gd name="T32" fmla="*/ 612 w 612"/>
                <a:gd name="T33" fmla="*/ 0 h 363"/>
                <a:gd name="T34" fmla="*/ 603 w 612"/>
                <a:gd name="T35" fmla="*/ 4 h 363"/>
                <a:gd name="T36" fmla="*/ 549 w 612"/>
                <a:gd name="T37" fmla="*/ 19 h 363"/>
                <a:gd name="T38" fmla="*/ 461 w 612"/>
                <a:gd name="T39" fmla="*/ 47 h 363"/>
                <a:gd name="T40" fmla="*/ 361 w 612"/>
                <a:gd name="T41" fmla="*/ 76 h 363"/>
                <a:gd name="T42" fmla="*/ 275 w 612"/>
                <a:gd name="T43" fmla="*/ 101 h 363"/>
                <a:gd name="T44" fmla="*/ 242 w 612"/>
                <a:gd name="T45" fmla="*/ 109 h 363"/>
                <a:gd name="T46" fmla="*/ 183 w 612"/>
                <a:gd name="T47" fmla="*/ 123 h 363"/>
                <a:gd name="T48" fmla="*/ 119 w 612"/>
                <a:gd name="T49" fmla="*/ 135 h 363"/>
                <a:gd name="T50" fmla="*/ 60 w 612"/>
                <a:gd name="T51" fmla="*/ 144 h 363"/>
                <a:gd name="T52" fmla="*/ 17 w 612"/>
                <a:gd name="T53" fmla="*/ 151 h 363"/>
                <a:gd name="T54" fmla="*/ 2 w 612"/>
                <a:gd name="T55" fmla="*/ 154 h 363"/>
                <a:gd name="T56" fmla="*/ 0 w 612"/>
                <a:gd name="T57" fmla="*/ 159 h 363"/>
                <a:gd name="T58" fmla="*/ 5 w 612"/>
                <a:gd name="T59" fmla="*/ 194 h 363"/>
                <a:gd name="T60" fmla="*/ 12 w 612"/>
                <a:gd name="T61" fmla="*/ 234 h 363"/>
                <a:gd name="T62" fmla="*/ 19 w 612"/>
                <a:gd name="T63" fmla="*/ 275 h 363"/>
                <a:gd name="T64" fmla="*/ 22 w 612"/>
                <a:gd name="T65" fmla="*/ 317 h 363"/>
                <a:gd name="T66" fmla="*/ 27 w 612"/>
                <a:gd name="T67" fmla="*/ 358 h 363"/>
                <a:gd name="T68" fmla="*/ 31 w 612"/>
                <a:gd name="T69" fmla="*/ 363 h 363"/>
                <a:gd name="T70" fmla="*/ 57 w 612"/>
                <a:gd name="T71" fmla="*/ 360 h 363"/>
                <a:gd name="T72" fmla="*/ 83 w 612"/>
                <a:gd name="T73" fmla="*/ 353 h 363"/>
                <a:gd name="T74" fmla="*/ 107 w 612"/>
                <a:gd name="T75" fmla="*/ 346 h 363"/>
                <a:gd name="T76" fmla="*/ 133 w 612"/>
                <a:gd name="T77" fmla="*/ 341 h 363"/>
                <a:gd name="T78" fmla="*/ 159 w 612"/>
                <a:gd name="T79" fmla="*/ 341 h 363"/>
                <a:gd name="T80" fmla="*/ 178 w 612"/>
                <a:gd name="T81" fmla="*/ 33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2" h="363">
                  <a:moveTo>
                    <a:pt x="178" y="336"/>
                  </a:moveTo>
                  <a:lnTo>
                    <a:pt x="180" y="330"/>
                  </a:lnTo>
                  <a:lnTo>
                    <a:pt x="181" y="325"/>
                  </a:lnTo>
                  <a:lnTo>
                    <a:pt x="185" y="318"/>
                  </a:lnTo>
                  <a:lnTo>
                    <a:pt x="186" y="313"/>
                  </a:lnTo>
                  <a:lnTo>
                    <a:pt x="188" y="306"/>
                  </a:lnTo>
                  <a:lnTo>
                    <a:pt x="190" y="299"/>
                  </a:lnTo>
                  <a:lnTo>
                    <a:pt x="192" y="292"/>
                  </a:lnTo>
                  <a:lnTo>
                    <a:pt x="193" y="285"/>
                  </a:lnTo>
                  <a:lnTo>
                    <a:pt x="195" y="279"/>
                  </a:lnTo>
                  <a:lnTo>
                    <a:pt x="197" y="272"/>
                  </a:lnTo>
                  <a:lnTo>
                    <a:pt x="197" y="272"/>
                  </a:lnTo>
                  <a:lnTo>
                    <a:pt x="204" y="246"/>
                  </a:lnTo>
                  <a:lnTo>
                    <a:pt x="207" y="223"/>
                  </a:lnTo>
                  <a:lnTo>
                    <a:pt x="211" y="206"/>
                  </a:lnTo>
                  <a:lnTo>
                    <a:pt x="212" y="190"/>
                  </a:lnTo>
                  <a:lnTo>
                    <a:pt x="214" y="180"/>
                  </a:lnTo>
                  <a:lnTo>
                    <a:pt x="218" y="170"/>
                  </a:lnTo>
                  <a:lnTo>
                    <a:pt x="221" y="164"/>
                  </a:lnTo>
                  <a:lnTo>
                    <a:pt x="228" y="159"/>
                  </a:lnTo>
                  <a:lnTo>
                    <a:pt x="237" y="156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61" y="151"/>
                  </a:lnTo>
                  <a:lnTo>
                    <a:pt x="282" y="144"/>
                  </a:lnTo>
                  <a:lnTo>
                    <a:pt x="311" y="135"/>
                  </a:lnTo>
                  <a:lnTo>
                    <a:pt x="344" y="121"/>
                  </a:lnTo>
                  <a:lnTo>
                    <a:pt x="382" y="106"/>
                  </a:lnTo>
                  <a:lnTo>
                    <a:pt x="425" y="88"/>
                  </a:lnTo>
                  <a:lnTo>
                    <a:pt x="470" y="69"/>
                  </a:lnTo>
                  <a:lnTo>
                    <a:pt x="517" y="47"/>
                  </a:lnTo>
                  <a:lnTo>
                    <a:pt x="565" y="25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03" y="4"/>
                  </a:lnTo>
                  <a:lnTo>
                    <a:pt x="582" y="11"/>
                  </a:lnTo>
                  <a:lnTo>
                    <a:pt x="549" y="19"/>
                  </a:lnTo>
                  <a:lnTo>
                    <a:pt x="508" y="33"/>
                  </a:lnTo>
                  <a:lnTo>
                    <a:pt x="461" y="47"/>
                  </a:lnTo>
                  <a:lnTo>
                    <a:pt x="411" y="61"/>
                  </a:lnTo>
                  <a:lnTo>
                    <a:pt x="361" y="76"/>
                  </a:lnTo>
                  <a:lnTo>
                    <a:pt x="316" y="88"/>
                  </a:lnTo>
                  <a:lnTo>
                    <a:pt x="275" y="101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14" y="116"/>
                  </a:lnTo>
                  <a:lnTo>
                    <a:pt x="183" y="123"/>
                  </a:lnTo>
                  <a:lnTo>
                    <a:pt x="150" y="128"/>
                  </a:lnTo>
                  <a:lnTo>
                    <a:pt x="119" y="135"/>
                  </a:lnTo>
                  <a:lnTo>
                    <a:pt x="88" y="140"/>
                  </a:lnTo>
                  <a:lnTo>
                    <a:pt x="60" y="144"/>
                  </a:lnTo>
                  <a:lnTo>
                    <a:pt x="36" y="149"/>
                  </a:lnTo>
                  <a:lnTo>
                    <a:pt x="17" y="151"/>
                  </a:lnTo>
                  <a:lnTo>
                    <a:pt x="5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3" y="177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2" y="234"/>
                  </a:lnTo>
                  <a:lnTo>
                    <a:pt x="15" y="254"/>
                  </a:lnTo>
                  <a:lnTo>
                    <a:pt x="19" y="275"/>
                  </a:lnTo>
                  <a:lnTo>
                    <a:pt x="21" y="296"/>
                  </a:lnTo>
                  <a:lnTo>
                    <a:pt x="22" y="317"/>
                  </a:lnTo>
                  <a:lnTo>
                    <a:pt x="26" y="337"/>
                  </a:lnTo>
                  <a:lnTo>
                    <a:pt x="27" y="358"/>
                  </a:lnTo>
                  <a:lnTo>
                    <a:pt x="31" y="363"/>
                  </a:lnTo>
                  <a:lnTo>
                    <a:pt x="31" y="363"/>
                  </a:lnTo>
                  <a:lnTo>
                    <a:pt x="45" y="361"/>
                  </a:lnTo>
                  <a:lnTo>
                    <a:pt x="57" y="360"/>
                  </a:lnTo>
                  <a:lnTo>
                    <a:pt x="71" y="356"/>
                  </a:lnTo>
                  <a:lnTo>
                    <a:pt x="83" y="353"/>
                  </a:lnTo>
                  <a:lnTo>
                    <a:pt x="95" y="349"/>
                  </a:lnTo>
                  <a:lnTo>
                    <a:pt x="107" y="346"/>
                  </a:lnTo>
                  <a:lnTo>
                    <a:pt x="119" y="342"/>
                  </a:lnTo>
                  <a:lnTo>
                    <a:pt x="133" y="341"/>
                  </a:lnTo>
                  <a:lnTo>
                    <a:pt x="145" y="339"/>
                  </a:lnTo>
                  <a:lnTo>
                    <a:pt x="159" y="341"/>
                  </a:lnTo>
                  <a:lnTo>
                    <a:pt x="178" y="336"/>
                  </a:lnTo>
                  <a:lnTo>
                    <a:pt x="178" y="33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8" name="Freeform 408">
              <a:extLst>
                <a:ext uri="{FF2B5EF4-FFF2-40B4-BE49-F238E27FC236}">
                  <a16:creationId xmlns:a16="http://schemas.microsoft.com/office/drawing/2014/main" id="{01013BF8-A788-2103-4A65-8054D5DF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243"/>
              <a:ext cx="36" cy="40"/>
            </a:xfrm>
            <a:custGeom>
              <a:avLst/>
              <a:gdLst>
                <a:gd name="T0" fmla="*/ 0 w 70"/>
                <a:gd name="T1" fmla="*/ 52 h 82"/>
                <a:gd name="T2" fmla="*/ 1 w 70"/>
                <a:gd name="T3" fmla="*/ 13 h 82"/>
                <a:gd name="T4" fmla="*/ 1 w 70"/>
                <a:gd name="T5" fmla="*/ 13 h 82"/>
                <a:gd name="T6" fmla="*/ 3 w 70"/>
                <a:gd name="T7" fmla="*/ 11 h 82"/>
                <a:gd name="T8" fmla="*/ 6 w 70"/>
                <a:gd name="T9" fmla="*/ 9 h 82"/>
                <a:gd name="T10" fmla="*/ 12 w 70"/>
                <a:gd name="T11" fmla="*/ 7 h 82"/>
                <a:gd name="T12" fmla="*/ 17 w 70"/>
                <a:gd name="T13" fmla="*/ 6 h 82"/>
                <a:gd name="T14" fmla="*/ 24 w 70"/>
                <a:gd name="T15" fmla="*/ 4 h 82"/>
                <a:gd name="T16" fmla="*/ 32 w 70"/>
                <a:gd name="T17" fmla="*/ 2 h 82"/>
                <a:gd name="T18" fmla="*/ 39 w 70"/>
                <a:gd name="T19" fmla="*/ 0 h 82"/>
                <a:gd name="T20" fmla="*/ 46 w 70"/>
                <a:gd name="T21" fmla="*/ 0 h 82"/>
                <a:gd name="T22" fmla="*/ 53 w 70"/>
                <a:gd name="T23" fmla="*/ 0 h 82"/>
                <a:gd name="T24" fmla="*/ 58 w 70"/>
                <a:gd name="T25" fmla="*/ 4 h 82"/>
                <a:gd name="T26" fmla="*/ 58 w 70"/>
                <a:gd name="T27" fmla="*/ 4 h 82"/>
                <a:gd name="T28" fmla="*/ 62 w 70"/>
                <a:gd name="T29" fmla="*/ 7 h 82"/>
                <a:gd name="T30" fmla="*/ 65 w 70"/>
                <a:gd name="T31" fmla="*/ 11 h 82"/>
                <a:gd name="T32" fmla="*/ 67 w 70"/>
                <a:gd name="T33" fmla="*/ 14 h 82"/>
                <a:gd name="T34" fmla="*/ 69 w 70"/>
                <a:gd name="T35" fmla="*/ 19 h 82"/>
                <a:gd name="T36" fmla="*/ 69 w 70"/>
                <a:gd name="T37" fmla="*/ 23 h 82"/>
                <a:gd name="T38" fmla="*/ 70 w 70"/>
                <a:gd name="T39" fmla="*/ 26 h 82"/>
                <a:gd name="T40" fmla="*/ 70 w 70"/>
                <a:gd name="T41" fmla="*/ 30 h 82"/>
                <a:gd name="T42" fmla="*/ 69 w 70"/>
                <a:gd name="T43" fmla="*/ 33 h 82"/>
                <a:gd name="T44" fmla="*/ 69 w 70"/>
                <a:gd name="T45" fmla="*/ 37 h 82"/>
                <a:gd name="T46" fmla="*/ 67 w 70"/>
                <a:gd name="T47" fmla="*/ 40 h 82"/>
                <a:gd name="T48" fmla="*/ 67 w 70"/>
                <a:gd name="T49" fmla="*/ 40 h 82"/>
                <a:gd name="T50" fmla="*/ 63 w 70"/>
                <a:gd name="T51" fmla="*/ 44 h 82"/>
                <a:gd name="T52" fmla="*/ 58 w 70"/>
                <a:gd name="T53" fmla="*/ 47 h 82"/>
                <a:gd name="T54" fmla="*/ 51 w 70"/>
                <a:gd name="T55" fmla="*/ 52 h 82"/>
                <a:gd name="T56" fmla="*/ 43 w 70"/>
                <a:gd name="T57" fmla="*/ 57 h 82"/>
                <a:gd name="T58" fmla="*/ 34 w 70"/>
                <a:gd name="T59" fmla="*/ 64 h 82"/>
                <a:gd name="T60" fmla="*/ 27 w 70"/>
                <a:gd name="T61" fmla="*/ 70 h 82"/>
                <a:gd name="T62" fmla="*/ 19 w 70"/>
                <a:gd name="T63" fmla="*/ 75 h 82"/>
                <a:gd name="T64" fmla="*/ 13 w 70"/>
                <a:gd name="T65" fmla="*/ 78 h 82"/>
                <a:gd name="T66" fmla="*/ 8 w 70"/>
                <a:gd name="T67" fmla="*/ 82 h 82"/>
                <a:gd name="T68" fmla="*/ 8 w 70"/>
                <a:gd name="T69" fmla="*/ 82 h 82"/>
                <a:gd name="T70" fmla="*/ 0 w 70"/>
                <a:gd name="T71" fmla="*/ 52 h 82"/>
                <a:gd name="T72" fmla="*/ 0 w 70"/>
                <a:gd name="T73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82">
                  <a:moveTo>
                    <a:pt x="0" y="52"/>
                  </a:moveTo>
                  <a:lnTo>
                    <a:pt x="1" y="13"/>
                  </a:lnTo>
                  <a:lnTo>
                    <a:pt x="1" y="13"/>
                  </a:lnTo>
                  <a:lnTo>
                    <a:pt x="3" y="11"/>
                  </a:lnTo>
                  <a:lnTo>
                    <a:pt x="6" y="9"/>
                  </a:lnTo>
                  <a:lnTo>
                    <a:pt x="12" y="7"/>
                  </a:lnTo>
                  <a:lnTo>
                    <a:pt x="17" y="6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5" y="11"/>
                  </a:lnTo>
                  <a:lnTo>
                    <a:pt x="67" y="14"/>
                  </a:lnTo>
                  <a:lnTo>
                    <a:pt x="69" y="19"/>
                  </a:lnTo>
                  <a:lnTo>
                    <a:pt x="69" y="23"/>
                  </a:lnTo>
                  <a:lnTo>
                    <a:pt x="70" y="26"/>
                  </a:lnTo>
                  <a:lnTo>
                    <a:pt x="70" y="30"/>
                  </a:lnTo>
                  <a:lnTo>
                    <a:pt x="69" y="33"/>
                  </a:lnTo>
                  <a:lnTo>
                    <a:pt x="69" y="37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3" y="44"/>
                  </a:lnTo>
                  <a:lnTo>
                    <a:pt x="58" y="47"/>
                  </a:lnTo>
                  <a:lnTo>
                    <a:pt x="51" y="52"/>
                  </a:lnTo>
                  <a:lnTo>
                    <a:pt x="43" y="57"/>
                  </a:lnTo>
                  <a:lnTo>
                    <a:pt x="34" y="64"/>
                  </a:lnTo>
                  <a:lnTo>
                    <a:pt x="27" y="70"/>
                  </a:lnTo>
                  <a:lnTo>
                    <a:pt x="19" y="75"/>
                  </a:lnTo>
                  <a:lnTo>
                    <a:pt x="13" y="78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0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9" name="Freeform 409">
              <a:extLst>
                <a:ext uri="{FF2B5EF4-FFF2-40B4-BE49-F238E27FC236}">
                  <a16:creationId xmlns:a16="http://schemas.microsoft.com/office/drawing/2014/main" id="{BE3EB2AB-A87B-3953-E043-D967050FA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243"/>
              <a:ext cx="36" cy="40"/>
            </a:xfrm>
            <a:custGeom>
              <a:avLst/>
              <a:gdLst>
                <a:gd name="T0" fmla="*/ 0 w 70"/>
                <a:gd name="T1" fmla="*/ 52 h 82"/>
                <a:gd name="T2" fmla="*/ 1 w 70"/>
                <a:gd name="T3" fmla="*/ 13 h 82"/>
                <a:gd name="T4" fmla="*/ 1 w 70"/>
                <a:gd name="T5" fmla="*/ 13 h 82"/>
                <a:gd name="T6" fmla="*/ 3 w 70"/>
                <a:gd name="T7" fmla="*/ 11 h 82"/>
                <a:gd name="T8" fmla="*/ 6 w 70"/>
                <a:gd name="T9" fmla="*/ 9 h 82"/>
                <a:gd name="T10" fmla="*/ 12 w 70"/>
                <a:gd name="T11" fmla="*/ 7 h 82"/>
                <a:gd name="T12" fmla="*/ 17 w 70"/>
                <a:gd name="T13" fmla="*/ 6 h 82"/>
                <a:gd name="T14" fmla="*/ 24 w 70"/>
                <a:gd name="T15" fmla="*/ 4 h 82"/>
                <a:gd name="T16" fmla="*/ 32 w 70"/>
                <a:gd name="T17" fmla="*/ 2 h 82"/>
                <a:gd name="T18" fmla="*/ 39 w 70"/>
                <a:gd name="T19" fmla="*/ 0 h 82"/>
                <a:gd name="T20" fmla="*/ 46 w 70"/>
                <a:gd name="T21" fmla="*/ 0 h 82"/>
                <a:gd name="T22" fmla="*/ 53 w 70"/>
                <a:gd name="T23" fmla="*/ 0 h 82"/>
                <a:gd name="T24" fmla="*/ 58 w 70"/>
                <a:gd name="T25" fmla="*/ 4 h 82"/>
                <a:gd name="T26" fmla="*/ 58 w 70"/>
                <a:gd name="T27" fmla="*/ 4 h 82"/>
                <a:gd name="T28" fmla="*/ 62 w 70"/>
                <a:gd name="T29" fmla="*/ 7 h 82"/>
                <a:gd name="T30" fmla="*/ 65 w 70"/>
                <a:gd name="T31" fmla="*/ 11 h 82"/>
                <a:gd name="T32" fmla="*/ 67 w 70"/>
                <a:gd name="T33" fmla="*/ 14 h 82"/>
                <a:gd name="T34" fmla="*/ 69 w 70"/>
                <a:gd name="T35" fmla="*/ 19 h 82"/>
                <a:gd name="T36" fmla="*/ 69 w 70"/>
                <a:gd name="T37" fmla="*/ 23 h 82"/>
                <a:gd name="T38" fmla="*/ 70 w 70"/>
                <a:gd name="T39" fmla="*/ 26 h 82"/>
                <a:gd name="T40" fmla="*/ 70 w 70"/>
                <a:gd name="T41" fmla="*/ 30 h 82"/>
                <a:gd name="T42" fmla="*/ 69 w 70"/>
                <a:gd name="T43" fmla="*/ 33 h 82"/>
                <a:gd name="T44" fmla="*/ 69 w 70"/>
                <a:gd name="T45" fmla="*/ 37 h 82"/>
                <a:gd name="T46" fmla="*/ 67 w 70"/>
                <a:gd name="T47" fmla="*/ 40 h 82"/>
                <a:gd name="T48" fmla="*/ 67 w 70"/>
                <a:gd name="T49" fmla="*/ 40 h 82"/>
                <a:gd name="T50" fmla="*/ 63 w 70"/>
                <a:gd name="T51" fmla="*/ 44 h 82"/>
                <a:gd name="T52" fmla="*/ 58 w 70"/>
                <a:gd name="T53" fmla="*/ 47 h 82"/>
                <a:gd name="T54" fmla="*/ 51 w 70"/>
                <a:gd name="T55" fmla="*/ 52 h 82"/>
                <a:gd name="T56" fmla="*/ 43 w 70"/>
                <a:gd name="T57" fmla="*/ 57 h 82"/>
                <a:gd name="T58" fmla="*/ 34 w 70"/>
                <a:gd name="T59" fmla="*/ 64 h 82"/>
                <a:gd name="T60" fmla="*/ 27 w 70"/>
                <a:gd name="T61" fmla="*/ 70 h 82"/>
                <a:gd name="T62" fmla="*/ 19 w 70"/>
                <a:gd name="T63" fmla="*/ 75 h 82"/>
                <a:gd name="T64" fmla="*/ 13 w 70"/>
                <a:gd name="T65" fmla="*/ 78 h 82"/>
                <a:gd name="T66" fmla="*/ 8 w 70"/>
                <a:gd name="T67" fmla="*/ 82 h 82"/>
                <a:gd name="T68" fmla="*/ 8 w 70"/>
                <a:gd name="T69" fmla="*/ 82 h 82"/>
                <a:gd name="T70" fmla="*/ 0 w 70"/>
                <a:gd name="T71" fmla="*/ 52 h 82"/>
                <a:gd name="T72" fmla="*/ 0 w 70"/>
                <a:gd name="T73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82">
                  <a:moveTo>
                    <a:pt x="0" y="52"/>
                  </a:moveTo>
                  <a:lnTo>
                    <a:pt x="1" y="13"/>
                  </a:lnTo>
                  <a:lnTo>
                    <a:pt x="1" y="13"/>
                  </a:lnTo>
                  <a:lnTo>
                    <a:pt x="3" y="11"/>
                  </a:lnTo>
                  <a:lnTo>
                    <a:pt x="6" y="9"/>
                  </a:lnTo>
                  <a:lnTo>
                    <a:pt x="12" y="7"/>
                  </a:lnTo>
                  <a:lnTo>
                    <a:pt x="17" y="6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5" y="11"/>
                  </a:lnTo>
                  <a:lnTo>
                    <a:pt x="67" y="14"/>
                  </a:lnTo>
                  <a:lnTo>
                    <a:pt x="69" y="19"/>
                  </a:lnTo>
                  <a:lnTo>
                    <a:pt x="69" y="23"/>
                  </a:lnTo>
                  <a:lnTo>
                    <a:pt x="70" y="26"/>
                  </a:lnTo>
                  <a:lnTo>
                    <a:pt x="70" y="30"/>
                  </a:lnTo>
                  <a:lnTo>
                    <a:pt x="69" y="33"/>
                  </a:lnTo>
                  <a:lnTo>
                    <a:pt x="69" y="37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3" y="44"/>
                  </a:lnTo>
                  <a:lnTo>
                    <a:pt x="58" y="47"/>
                  </a:lnTo>
                  <a:lnTo>
                    <a:pt x="51" y="52"/>
                  </a:lnTo>
                  <a:lnTo>
                    <a:pt x="43" y="57"/>
                  </a:lnTo>
                  <a:lnTo>
                    <a:pt x="34" y="64"/>
                  </a:lnTo>
                  <a:lnTo>
                    <a:pt x="27" y="70"/>
                  </a:lnTo>
                  <a:lnTo>
                    <a:pt x="19" y="75"/>
                  </a:lnTo>
                  <a:lnTo>
                    <a:pt x="13" y="78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0" y="52"/>
                  </a:lnTo>
                  <a:lnTo>
                    <a:pt x="0" y="5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90" name="Freeform 410">
              <a:extLst>
                <a:ext uri="{FF2B5EF4-FFF2-40B4-BE49-F238E27FC236}">
                  <a16:creationId xmlns:a16="http://schemas.microsoft.com/office/drawing/2014/main" id="{9A45E408-6EF1-56A7-02FC-856141F9F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252"/>
              <a:ext cx="27" cy="14"/>
            </a:xfrm>
            <a:custGeom>
              <a:avLst/>
              <a:gdLst>
                <a:gd name="T0" fmla="*/ 2 w 54"/>
                <a:gd name="T1" fmla="*/ 16 h 28"/>
                <a:gd name="T2" fmla="*/ 2 w 54"/>
                <a:gd name="T3" fmla="*/ 14 h 28"/>
                <a:gd name="T4" fmla="*/ 5 w 54"/>
                <a:gd name="T5" fmla="*/ 13 h 28"/>
                <a:gd name="T6" fmla="*/ 11 w 54"/>
                <a:gd name="T7" fmla="*/ 11 h 28"/>
                <a:gd name="T8" fmla="*/ 16 w 54"/>
                <a:gd name="T9" fmla="*/ 9 h 28"/>
                <a:gd name="T10" fmla="*/ 21 w 54"/>
                <a:gd name="T11" fmla="*/ 7 h 28"/>
                <a:gd name="T12" fmla="*/ 28 w 54"/>
                <a:gd name="T13" fmla="*/ 4 h 28"/>
                <a:gd name="T14" fmla="*/ 33 w 54"/>
                <a:gd name="T15" fmla="*/ 2 h 28"/>
                <a:gd name="T16" fmla="*/ 38 w 54"/>
                <a:gd name="T17" fmla="*/ 2 h 28"/>
                <a:gd name="T18" fmla="*/ 43 w 54"/>
                <a:gd name="T19" fmla="*/ 0 h 28"/>
                <a:gd name="T20" fmla="*/ 47 w 54"/>
                <a:gd name="T21" fmla="*/ 2 h 28"/>
                <a:gd name="T22" fmla="*/ 47 w 54"/>
                <a:gd name="T23" fmla="*/ 2 h 28"/>
                <a:gd name="T24" fmla="*/ 49 w 54"/>
                <a:gd name="T25" fmla="*/ 4 h 28"/>
                <a:gd name="T26" fmla="*/ 50 w 54"/>
                <a:gd name="T27" fmla="*/ 6 h 28"/>
                <a:gd name="T28" fmla="*/ 52 w 54"/>
                <a:gd name="T29" fmla="*/ 7 h 28"/>
                <a:gd name="T30" fmla="*/ 52 w 54"/>
                <a:gd name="T31" fmla="*/ 7 h 28"/>
                <a:gd name="T32" fmla="*/ 54 w 54"/>
                <a:gd name="T33" fmla="*/ 9 h 28"/>
                <a:gd name="T34" fmla="*/ 54 w 54"/>
                <a:gd name="T35" fmla="*/ 11 h 28"/>
                <a:gd name="T36" fmla="*/ 52 w 54"/>
                <a:gd name="T37" fmla="*/ 11 h 28"/>
                <a:gd name="T38" fmla="*/ 52 w 54"/>
                <a:gd name="T39" fmla="*/ 13 h 28"/>
                <a:gd name="T40" fmla="*/ 50 w 54"/>
                <a:gd name="T41" fmla="*/ 13 h 28"/>
                <a:gd name="T42" fmla="*/ 49 w 54"/>
                <a:gd name="T43" fmla="*/ 13 h 28"/>
                <a:gd name="T44" fmla="*/ 49 w 54"/>
                <a:gd name="T45" fmla="*/ 13 h 28"/>
                <a:gd name="T46" fmla="*/ 45 w 54"/>
                <a:gd name="T47" fmla="*/ 14 h 28"/>
                <a:gd name="T48" fmla="*/ 40 w 54"/>
                <a:gd name="T49" fmla="*/ 16 h 28"/>
                <a:gd name="T50" fmla="*/ 35 w 54"/>
                <a:gd name="T51" fmla="*/ 18 h 28"/>
                <a:gd name="T52" fmla="*/ 28 w 54"/>
                <a:gd name="T53" fmla="*/ 19 h 28"/>
                <a:gd name="T54" fmla="*/ 21 w 54"/>
                <a:gd name="T55" fmla="*/ 21 h 28"/>
                <a:gd name="T56" fmla="*/ 14 w 54"/>
                <a:gd name="T57" fmla="*/ 23 h 28"/>
                <a:gd name="T58" fmla="*/ 9 w 54"/>
                <a:gd name="T59" fmla="*/ 25 h 28"/>
                <a:gd name="T60" fmla="*/ 4 w 54"/>
                <a:gd name="T61" fmla="*/ 26 h 28"/>
                <a:gd name="T62" fmla="*/ 0 w 54"/>
                <a:gd name="T63" fmla="*/ 28 h 28"/>
                <a:gd name="T64" fmla="*/ 0 w 54"/>
                <a:gd name="T65" fmla="*/ 28 h 28"/>
                <a:gd name="T66" fmla="*/ 2 w 54"/>
                <a:gd name="T67" fmla="*/ 16 h 28"/>
                <a:gd name="T68" fmla="*/ 2 w 54"/>
                <a:gd name="T6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28">
                  <a:moveTo>
                    <a:pt x="2" y="16"/>
                  </a:moveTo>
                  <a:lnTo>
                    <a:pt x="2" y="14"/>
                  </a:lnTo>
                  <a:lnTo>
                    <a:pt x="5" y="13"/>
                  </a:lnTo>
                  <a:lnTo>
                    <a:pt x="11" y="11"/>
                  </a:lnTo>
                  <a:lnTo>
                    <a:pt x="16" y="9"/>
                  </a:lnTo>
                  <a:lnTo>
                    <a:pt x="21" y="7"/>
                  </a:lnTo>
                  <a:lnTo>
                    <a:pt x="28" y="4"/>
                  </a:lnTo>
                  <a:lnTo>
                    <a:pt x="33" y="2"/>
                  </a:lnTo>
                  <a:lnTo>
                    <a:pt x="38" y="2"/>
                  </a:lnTo>
                  <a:lnTo>
                    <a:pt x="43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5" y="14"/>
                  </a:lnTo>
                  <a:lnTo>
                    <a:pt x="40" y="16"/>
                  </a:lnTo>
                  <a:lnTo>
                    <a:pt x="35" y="18"/>
                  </a:lnTo>
                  <a:lnTo>
                    <a:pt x="28" y="19"/>
                  </a:lnTo>
                  <a:lnTo>
                    <a:pt x="21" y="21"/>
                  </a:lnTo>
                  <a:lnTo>
                    <a:pt x="14" y="23"/>
                  </a:lnTo>
                  <a:lnTo>
                    <a:pt x="9" y="25"/>
                  </a:lnTo>
                  <a:lnTo>
                    <a:pt x="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16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91" name="Freeform 411">
              <a:extLst>
                <a:ext uri="{FF2B5EF4-FFF2-40B4-BE49-F238E27FC236}">
                  <a16:creationId xmlns:a16="http://schemas.microsoft.com/office/drawing/2014/main" id="{64CC6794-89F7-C21E-2525-C559BDCA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252"/>
              <a:ext cx="27" cy="14"/>
            </a:xfrm>
            <a:custGeom>
              <a:avLst/>
              <a:gdLst>
                <a:gd name="T0" fmla="*/ 2 w 54"/>
                <a:gd name="T1" fmla="*/ 16 h 28"/>
                <a:gd name="T2" fmla="*/ 2 w 54"/>
                <a:gd name="T3" fmla="*/ 14 h 28"/>
                <a:gd name="T4" fmla="*/ 5 w 54"/>
                <a:gd name="T5" fmla="*/ 13 h 28"/>
                <a:gd name="T6" fmla="*/ 11 w 54"/>
                <a:gd name="T7" fmla="*/ 11 h 28"/>
                <a:gd name="T8" fmla="*/ 16 w 54"/>
                <a:gd name="T9" fmla="*/ 9 h 28"/>
                <a:gd name="T10" fmla="*/ 21 w 54"/>
                <a:gd name="T11" fmla="*/ 7 h 28"/>
                <a:gd name="T12" fmla="*/ 28 w 54"/>
                <a:gd name="T13" fmla="*/ 4 h 28"/>
                <a:gd name="T14" fmla="*/ 33 w 54"/>
                <a:gd name="T15" fmla="*/ 2 h 28"/>
                <a:gd name="T16" fmla="*/ 38 w 54"/>
                <a:gd name="T17" fmla="*/ 2 h 28"/>
                <a:gd name="T18" fmla="*/ 43 w 54"/>
                <a:gd name="T19" fmla="*/ 0 h 28"/>
                <a:gd name="T20" fmla="*/ 47 w 54"/>
                <a:gd name="T21" fmla="*/ 2 h 28"/>
                <a:gd name="T22" fmla="*/ 47 w 54"/>
                <a:gd name="T23" fmla="*/ 2 h 28"/>
                <a:gd name="T24" fmla="*/ 49 w 54"/>
                <a:gd name="T25" fmla="*/ 4 h 28"/>
                <a:gd name="T26" fmla="*/ 50 w 54"/>
                <a:gd name="T27" fmla="*/ 6 h 28"/>
                <a:gd name="T28" fmla="*/ 52 w 54"/>
                <a:gd name="T29" fmla="*/ 7 h 28"/>
                <a:gd name="T30" fmla="*/ 52 w 54"/>
                <a:gd name="T31" fmla="*/ 7 h 28"/>
                <a:gd name="T32" fmla="*/ 54 w 54"/>
                <a:gd name="T33" fmla="*/ 9 h 28"/>
                <a:gd name="T34" fmla="*/ 54 w 54"/>
                <a:gd name="T35" fmla="*/ 11 h 28"/>
                <a:gd name="T36" fmla="*/ 52 w 54"/>
                <a:gd name="T37" fmla="*/ 11 h 28"/>
                <a:gd name="T38" fmla="*/ 52 w 54"/>
                <a:gd name="T39" fmla="*/ 13 h 28"/>
                <a:gd name="T40" fmla="*/ 50 w 54"/>
                <a:gd name="T41" fmla="*/ 13 h 28"/>
                <a:gd name="T42" fmla="*/ 49 w 54"/>
                <a:gd name="T43" fmla="*/ 13 h 28"/>
                <a:gd name="T44" fmla="*/ 49 w 54"/>
                <a:gd name="T45" fmla="*/ 13 h 28"/>
                <a:gd name="T46" fmla="*/ 45 w 54"/>
                <a:gd name="T47" fmla="*/ 14 h 28"/>
                <a:gd name="T48" fmla="*/ 40 w 54"/>
                <a:gd name="T49" fmla="*/ 16 h 28"/>
                <a:gd name="T50" fmla="*/ 35 w 54"/>
                <a:gd name="T51" fmla="*/ 18 h 28"/>
                <a:gd name="T52" fmla="*/ 28 w 54"/>
                <a:gd name="T53" fmla="*/ 19 h 28"/>
                <a:gd name="T54" fmla="*/ 21 w 54"/>
                <a:gd name="T55" fmla="*/ 21 h 28"/>
                <a:gd name="T56" fmla="*/ 14 w 54"/>
                <a:gd name="T57" fmla="*/ 23 h 28"/>
                <a:gd name="T58" fmla="*/ 9 w 54"/>
                <a:gd name="T59" fmla="*/ 25 h 28"/>
                <a:gd name="T60" fmla="*/ 4 w 54"/>
                <a:gd name="T61" fmla="*/ 26 h 28"/>
                <a:gd name="T62" fmla="*/ 0 w 54"/>
                <a:gd name="T63" fmla="*/ 28 h 28"/>
                <a:gd name="T64" fmla="*/ 0 w 54"/>
                <a:gd name="T65" fmla="*/ 28 h 28"/>
                <a:gd name="T66" fmla="*/ 2 w 54"/>
                <a:gd name="T67" fmla="*/ 16 h 28"/>
                <a:gd name="T68" fmla="*/ 2 w 54"/>
                <a:gd name="T6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28">
                  <a:moveTo>
                    <a:pt x="2" y="16"/>
                  </a:moveTo>
                  <a:lnTo>
                    <a:pt x="2" y="14"/>
                  </a:lnTo>
                  <a:lnTo>
                    <a:pt x="5" y="13"/>
                  </a:lnTo>
                  <a:lnTo>
                    <a:pt x="11" y="11"/>
                  </a:lnTo>
                  <a:lnTo>
                    <a:pt x="16" y="9"/>
                  </a:lnTo>
                  <a:lnTo>
                    <a:pt x="21" y="7"/>
                  </a:lnTo>
                  <a:lnTo>
                    <a:pt x="28" y="4"/>
                  </a:lnTo>
                  <a:lnTo>
                    <a:pt x="33" y="2"/>
                  </a:lnTo>
                  <a:lnTo>
                    <a:pt x="38" y="2"/>
                  </a:lnTo>
                  <a:lnTo>
                    <a:pt x="43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5" y="14"/>
                  </a:lnTo>
                  <a:lnTo>
                    <a:pt x="40" y="16"/>
                  </a:lnTo>
                  <a:lnTo>
                    <a:pt x="35" y="18"/>
                  </a:lnTo>
                  <a:lnTo>
                    <a:pt x="28" y="19"/>
                  </a:lnTo>
                  <a:lnTo>
                    <a:pt x="21" y="21"/>
                  </a:lnTo>
                  <a:lnTo>
                    <a:pt x="14" y="23"/>
                  </a:lnTo>
                  <a:lnTo>
                    <a:pt x="9" y="25"/>
                  </a:lnTo>
                  <a:lnTo>
                    <a:pt x="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16"/>
                  </a:lnTo>
                  <a:lnTo>
                    <a:pt x="2" y="1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92" name="Freeform 412">
              <a:extLst>
                <a:ext uri="{FF2B5EF4-FFF2-40B4-BE49-F238E27FC236}">
                  <a16:creationId xmlns:a16="http://schemas.microsoft.com/office/drawing/2014/main" id="{7F48F639-4F9A-EDD7-8CAE-A8A6F4B94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290"/>
              <a:ext cx="57" cy="223"/>
            </a:xfrm>
            <a:custGeom>
              <a:avLst/>
              <a:gdLst>
                <a:gd name="T0" fmla="*/ 112 w 114"/>
                <a:gd name="T1" fmla="*/ 7 h 446"/>
                <a:gd name="T2" fmla="*/ 112 w 114"/>
                <a:gd name="T3" fmla="*/ 28 h 446"/>
                <a:gd name="T4" fmla="*/ 114 w 114"/>
                <a:gd name="T5" fmla="*/ 47 h 446"/>
                <a:gd name="T6" fmla="*/ 114 w 114"/>
                <a:gd name="T7" fmla="*/ 64 h 446"/>
                <a:gd name="T8" fmla="*/ 114 w 114"/>
                <a:gd name="T9" fmla="*/ 82 h 446"/>
                <a:gd name="T10" fmla="*/ 114 w 114"/>
                <a:gd name="T11" fmla="*/ 99 h 446"/>
                <a:gd name="T12" fmla="*/ 114 w 114"/>
                <a:gd name="T13" fmla="*/ 113 h 446"/>
                <a:gd name="T14" fmla="*/ 112 w 114"/>
                <a:gd name="T15" fmla="*/ 127 h 446"/>
                <a:gd name="T16" fmla="*/ 111 w 114"/>
                <a:gd name="T17" fmla="*/ 139 h 446"/>
                <a:gd name="T18" fmla="*/ 109 w 114"/>
                <a:gd name="T19" fmla="*/ 149 h 446"/>
                <a:gd name="T20" fmla="*/ 107 w 114"/>
                <a:gd name="T21" fmla="*/ 158 h 446"/>
                <a:gd name="T22" fmla="*/ 107 w 114"/>
                <a:gd name="T23" fmla="*/ 158 h 446"/>
                <a:gd name="T24" fmla="*/ 100 w 114"/>
                <a:gd name="T25" fmla="*/ 182 h 446"/>
                <a:gd name="T26" fmla="*/ 95 w 114"/>
                <a:gd name="T27" fmla="*/ 210 h 446"/>
                <a:gd name="T28" fmla="*/ 88 w 114"/>
                <a:gd name="T29" fmla="*/ 241 h 446"/>
                <a:gd name="T30" fmla="*/ 83 w 114"/>
                <a:gd name="T31" fmla="*/ 273 h 446"/>
                <a:gd name="T32" fmla="*/ 79 w 114"/>
                <a:gd name="T33" fmla="*/ 308 h 446"/>
                <a:gd name="T34" fmla="*/ 74 w 114"/>
                <a:gd name="T35" fmla="*/ 341 h 446"/>
                <a:gd name="T36" fmla="*/ 72 w 114"/>
                <a:gd name="T37" fmla="*/ 374 h 446"/>
                <a:gd name="T38" fmla="*/ 69 w 114"/>
                <a:gd name="T39" fmla="*/ 401 h 446"/>
                <a:gd name="T40" fmla="*/ 67 w 114"/>
                <a:gd name="T41" fmla="*/ 426 h 446"/>
                <a:gd name="T42" fmla="*/ 67 w 114"/>
                <a:gd name="T43" fmla="*/ 445 h 446"/>
                <a:gd name="T44" fmla="*/ 67 w 114"/>
                <a:gd name="T45" fmla="*/ 445 h 446"/>
                <a:gd name="T46" fmla="*/ 66 w 114"/>
                <a:gd name="T47" fmla="*/ 446 h 446"/>
                <a:gd name="T48" fmla="*/ 62 w 114"/>
                <a:gd name="T49" fmla="*/ 424 h 446"/>
                <a:gd name="T50" fmla="*/ 57 w 114"/>
                <a:gd name="T51" fmla="*/ 382 h 446"/>
                <a:gd name="T52" fmla="*/ 48 w 114"/>
                <a:gd name="T53" fmla="*/ 327 h 446"/>
                <a:gd name="T54" fmla="*/ 40 w 114"/>
                <a:gd name="T55" fmla="*/ 263 h 446"/>
                <a:gd name="T56" fmla="*/ 31 w 114"/>
                <a:gd name="T57" fmla="*/ 196 h 446"/>
                <a:gd name="T58" fmla="*/ 22 w 114"/>
                <a:gd name="T59" fmla="*/ 132 h 446"/>
                <a:gd name="T60" fmla="*/ 14 w 114"/>
                <a:gd name="T61" fmla="*/ 73 h 446"/>
                <a:gd name="T62" fmla="*/ 7 w 114"/>
                <a:gd name="T63" fmla="*/ 28 h 446"/>
                <a:gd name="T64" fmla="*/ 0 w 114"/>
                <a:gd name="T65" fmla="*/ 0 h 446"/>
                <a:gd name="T66" fmla="*/ 0 w 114"/>
                <a:gd name="T67" fmla="*/ 13 h 446"/>
                <a:gd name="T68" fmla="*/ 0 w 114"/>
                <a:gd name="T69" fmla="*/ 13 h 446"/>
                <a:gd name="T70" fmla="*/ 3 w 114"/>
                <a:gd name="T71" fmla="*/ 13 h 446"/>
                <a:gd name="T72" fmla="*/ 9 w 114"/>
                <a:gd name="T73" fmla="*/ 9 h 446"/>
                <a:gd name="T74" fmla="*/ 19 w 114"/>
                <a:gd name="T75" fmla="*/ 7 h 446"/>
                <a:gd name="T76" fmla="*/ 31 w 114"/>
                <a:gd name="T77" fmla="*/ 6 h 446"/>
                <a:gd name="T78" fmla="*/ 45 w 114"/>
                <a:gd name="T79" fmla="*/ 2 h 446"/>
                <a:gd name="T80" fmla="*/ 59 w 114"/>
                <a:gd name="T81" fmla="*/ 2 h 446"/>
                <a:gd name="T82" fmla="*/ 72 w 114"/>
                <a:gd name="T83" fmla="*/ 2 h 446"/>
                <a:gd name="T84" fmla="*/ 86 w 114"/>
                <a:gd name="T85" fmla="*/ 4 h 446"/>
                <a:gd name="T86" fmla="*/ 98 w 114"/>
                <a:gd name="T87" fmla="*/ 9 h 446"/>
                <a:gd name="T88" fmla="*/ 109 w 114"/>
                <a:gd name="T89" fmla="*/ 18 h 446"/>
                <a:gd name="T90" fmla="*/ 112 w 114"/>
                <a:gd name="T91" fmla="*/ 7 h 446"/>
                <a:gd name="T92" fmla="*/ 112 w 114"/>
                <a:gd name="T93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" h="446">
                  <a:moveTo>
                    <a:pt x="112" y="7"/>
                  </a:moveTo>
                  <a:lnTo>
                    <a:pt x="112" y="28"/>
                  </a:lnTo>
                  <a:lnTo>
                    <a:pt x="114" y="47"/>
                  </a:lnTo>
                  <a:lnTo>
                    <a:pt x="114" y="64"/>
                  </a:lnTo>
                  <a:lnTo>
                    <a:pt x="114" y="82"/>
                  </a:lnTo>
                  <a:lnTo>
                    <a:pt x="114" y="99"/>
                  </a:lnTo>
                  <a:lnTo>
                    <a:pt x="114" y="113"/>
                  </a:lnTo>
                  <a:lnTo>
                    <a:pt x="112" y="127"/>
                  </a:lnTo>
                  <a:lnTo>
                    <a:pt x="111" y="139"/>
                  </a:lnTo>
                  <a:lnTo>
                    <a:pt x="109" y="149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0" y="182"/>
                  </a:lnTo>
                  <a:lnTo>
                    <a:pt x="95" y="210"/>
                  </a:lnTo>
                  <a:lnTo>
                    <a:pt x="88" y="241"/>
                  </a:lnTo>
                  <a:lnTo>
                    <a:pt x="83" y="273"/>
                  </a:lnTo>
                  <a:lnTo>
                    <a:pt x="79" y="308"/>
                  </a:lnTo>
                  <a:lnTo>
                    <a:pt x="74" y="341"/>
                  </a:lnTo>
                  <a:lnTo>
                    <a:pt x="72" y="374"/>
                  </a:lnTo>
                  <a:lnTo>
                    <a:pt x="69" y="401"/>
                  </a:lnTo>
                  <a:lnTo>
                    <a:pt x="67" y="426"/>
                  </a:lnTo>
                  <a:lnTo>
                    <a:pt x="67" y="445"/>
                  </a:lnTo>
                  <a:lnTo>
                    <a:pt x="67" y="445"/>
                  </a:lnTo>
                  <a:lnTo>
                    <a:pt x="66" y="446"/>
                  </a:lnTo>
                  <a:lnTo>
                    <a:pt x="62" y="424"/>
                  </a:lnTo>
                  <a:lnTo>
                    <a:pt x="57" y="382"/>
                  </a:lnTo>
                  <a:lnTo>
                    <a:pt x="48" y="327"/>
                  </a:lnTo>
                  <a:lnTo>
                    <a:pt x="40" y="263"/>
                  </a:lnTo>
                  <a:lnTo>
                    <a:pt x="31" y="196"/>
                  </a:lnTo>
                  <a:lnTo>
                    <a:pt x="22" y="132"/>
                  </a:lnTo>
                  <a:lnTo>
                    <a:pt x="14" y="73"/>
                  </a:lnTo>
                  <a:lnTo>
                    <a:pt x="7" y="28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9" y="9"/>
                  </a:lnTo>
                  <a:lnTo>
                    <a:pt x="19" y="7"/>
                  </a:lnTo>
                  <a:lnTo>
                    <a:pt x="31" y="6"/>
                  </a:lnTo>
                  <a:lnTo>
                    <a:pt x="45" y="2"/>
                  </a:lnTo>
                  <a:lnTo>
                    <a:pt x="59" y="2"/>
                  </a:lnTo>
                  <a:lnTo>
                    <a:pt x="72" y="2"/>
                  </a:lnTo>
                  <a:lnTo>
                    <a:pt x="86" y="4"/>
                  </a:lnTo>
                  <a:lnTo>
                    <a:pt x="98" y="9"/>
                  </a:lnTo>
                  <a:lnTo>
                    <a:pt x="109" y="18"/>
                  </a:lnTo>
                  <a:lnTo>
                    <a:pt x="112" y="7"/>
                  </a:lnTo>
                  <a:lnTo>
                    <a:pt x="112" y="7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93" name="Freeform 413">
              <a:extLst>
                <a:ext uri="{FF2B5EF4-FFF2-40B4-BE49-F238E27FC236}">
                  <a16:creationId xmlns:a16="http://schemas.microsoft.com/office/drawing/2014/main" id="{59E23983-083E-1734-561E-F7E5853B7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290"/>
              <a:ext cx="57" cy="223"/>
            </a:xfrm>
            <a:custGeom>
              <a:avLst/>
              <a:gdLst>
                <a:gd name="T0" fmla="*/ 112 w 114"/>
                <a:gd name="T1" fmla="*/ 7 h 446"/>
                <a:gd name="T2" fmla="*/ 112 w 114"/>
                <a:gd name="T3" fmla="*/ 28 h 446"/>
                <a:gd name="T4" fmla="*/ 114 w 114"/>
                <a:gd name="T5" fmla="*/ 47 h 446"/>
                <a:gd name="T6" fmla="*/ 114 w 114"/>
                <a:gd name="T7" fmla="*/ 64 h 446"/>
                <a:gd name="T8" fmla="*/ 114 w 114"/>
                <a:gd name="T9" fmla="*/ 82 h 446"/>
                <a:gd name="T10" fmla="*/ 114 w 114"/>
                <a:gd name="T11" fmla="*/ 99 h 446"/>
                <a:gd name="T12" fmla="*/ 114 w 114"/>
                <a:gd name="T13" fmla="*/ 113 h 446"/>
                <a:gd name="T14" fmla="*/ 112 w 114"/>
                <a:gd name="T15" fmla="*/ 127 h 446"/>
                <a:gd name="T16" fmla="*/ 111 w 114"/>
                <a:gd name="T17" fmla="*/ 139 h 446"/>
                <a:gd name="T18" fmla="*/ 109 w 114"/>
                <a:gd name="T19" fmla="*/ 149 h 446"/>
                <a:gd name="T20" fmla="*/ 107 w 114"/>
                <a:gd name="T21" fmla="*/ 158 h 446"/>
                <a:gd name="T22" fmla="*/ 107 w 114"/>
                <a:gd name="T23" fmla="*/ 158 h 446"/>
                <a:gd name="T24" fmla="*/ 100 w 114"/>
                <a:gd name="T25" fmla="*/ 182 h 446"/>
                <a:gd name="T26" fmla="*/ 95 w 114"/>
                <a:gd name="T27" fmla="*/ 210 h 446"/>
                <a:gd name="T28" fmla="*/ 88 w 114"/>
                <a:gd name="T29" fmla="*/ 241 h 446"/>
                <a:gd name="T30" fmla="*/ 83 w 114"/>
                <a:gd name="T31" fmla="*/ 273 h 446"/>
                <a:gd name="T32" fmla="*/ 79 w 114"/>
                <a:gd name="T33" fmla="*/ 308 h 446"/>
                <a:gd name="T34" fmla="*/ 74 w 114"/>
                <a:gd name="T35" fmla="*/ 341 h 446"/>
                <a:gd name="T36" fmla="*/ 72 w 114"/>
                <a:gd name="T37" fmla="*/ 374 h 446"/>
                <a:gd name="T38" fmla="*/ 69 w 114"/>
                <a:gd name="T39" fmla="*/ 401 h 446"/>
                <a:gd name="T40" fmla="*/ 67 w 114"/>
                <a:gd name="T41" fmla="*/ 426 h 446"/>
                <a:gd name="T42" fmla="*/ 67 w 114"/>
                <a:gd name="T43" fmla="*/ 445 h 446"/>
                <a:gd name="T44" fmla="*/ 67 w 114"/>
                <a:gd name="T45" fmla="*/ 445 h 446"/>
                <a:gd name="T46" fmla="*/ 66 w 114"/>
                <a:gd name="T47" fmla="*/ 446 h 446"/>
                <a:gd name="T48" fmla="*/ 62 w 114"/>
                <a:gd name="T49" fmla="*/ 424 h 446"/>
                <a:gd name="T50" fmla="*/ 57 w 114"/>
                <a:gd name="T51" fmla="*/ 382 h 446"/>
                <a:gd name="T52" fmla="*/ 48 w 114"/>
                <a:gd name="T53" fmla="*/ 327 h 446"/>
                <a:gd name="T54" fmla="*/ 40 w 114"/>
                <a:gd name="T55" fmla="*/ 263 h 446"/>
                <a:gd name="T56" fmla="*/ 31 w 114"/>
                <a:gd name="T57" fmla="*/ 196 h 446"/>
                <a:gd name="T58" fmla="*/ 22 w 114"/>
                <a:gd name="T59" fmla="*/ 132 h 446"/>
                <a:gd name="T60" fmla="*/ 14 w 114"/>
                <a:gd name="T61" fmla="*/ 73 h 446"/>
                <a:gd name="T62" fmla="*/ 7 w 114"/>
                <a:gd name="T63" fmla="*/ 28 h 446"/>
                <a:gd name="T64" fmla="*/ 0 w 114"/>
                <a:gd name="T65" fmla="*/ 0 h 446"/>
                <a:gd name="T66" fmla="*/ 0 w 114"/>
                <a:gd name="T67" fmla="*/ 13 h 446"/>
                <a:gd name="T68" fmla="*/ 0 w 114"/>
                <a:gd name="T69" fmla="*/ 13 h 446"/>
                <a:gd name="T70" fmla="*/ 3 w 114"/>
                <a:gd name="T71" fmla="*/ 13 h 446"/>
                <a:gd name="T72" fmla="*/ 9 w 114"/>
                <a:gd name="T73" fmla="*/ 9 h 446"/>
                <a:gd name="T74" fmla="*/ 19 w 114"/>
                <a:gd name="T75" fmla="*/ 7 h 446"/>
                <a:gd name="T76" fmla="*/ 31 w 114"/>
                <a:gd name="T77" fmla="*/ 6 h 446"/>
                <a:gd name="T78" fmla="*/ 45 w 114"/>
                <a:gd name="T79" fmla="*/ 2 h 446"/>
                <a:gd name="T80" fmla="*/ 59 w 114"/>
                <a:gd name="T81" fmla="*/ 2 h 446"/>
                <a:gd name="T82" fmla="*/ 72 w 114"/>
                <a:gd name="T83" fmla="*/ 2 h 446"/>
                <a:gd name="T84" fmla="*/ 86 w 114"/>
                <a:gd name="T85" fmla="*/ 4 h 446"/>
                <a:gd name="T86" fmla="*/ 98 w 114"/>
                <a:gd name="T87" fmla="*/ 9 h 446"/>
                <a:gd name="T88" fmla="*/ 109 w 114"/>
                <a:gd name="T89" fmla="*/ 18 h 446"/>
                <a:gd name="T90" fmla="*/ 112 w 114"/>
                <a:gd name="T91" fmla="*/ 7 h 446"/>
                <a:gd name="T92" fmla="*/ 112 w 114"/>
                <a:gd name="T93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" h="446">
                  <a:moveTo>
                    <a:pt x="112" y="7"/>
                  </a:moveTo>
                  <a:lnTo>
                    <a:pt x="112" y="28"/>
                  </a:lnTo>
                  <a:lnTo>
                    <a:pt x="114" y="47"/>
                  </a:lnTo>
                  <a:lnTo>
                    <a:pt x="114" y="64"/>
                  </a:lnTo>
                  <a:lnTo>
                    <a:pt x="114" y="82"/>
                  </a:lnTo>
                  <a:lnTo>
                    <a:pt x="114" y="99"/>
                  </a:lnTo>
                  <a:lnTo>
                    <a:pt x="114" y="113"/>
                  </a:lnTo>
                  <a:lnTo>
                    <a:pt x="112" y="127"/>
                  </a:lnTo>
                  <a:lnTo>
                    <a:pt x="111" y="139"/>
                  </a:lnTo>
                  <a:lnTo>
                    <a:pt x="109" y="149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0" y="182"/>
                  </a:lnTo>
                  <a:lnTo>
                    <a:pt x="95" y="210"/>
                  </a:lnTo>
                  <a:lnTo>
                    <a:pt x="88" y="241"/>
                  </a:lnTo>
                  <a:lnTo>
                    <a:pt x="83" y="273"/>
                  </a:lnTo>
                  <a:lnTo>
                    <a:pt x="79" y="308"/>
                  </a:lnTo>
                  <a:lnTo>
                    <a:pt x="74" y="341"/>
                  </a:lnTo>
                  <a:lnTo>
                    <a:pt x="72" y="374"/>
                  </a:lnTo>
                  <a:lnTo>
                    <a:pt x="69" y="401"/>
                  </a:lnTo>
                  <a:lnTo>
                    <a:pt x="67" y="426"/>
                  </a:lnTo>
                  <a:lnTo>
                    <a:pt x="67" y="445"/>
                  </a:lnTo>
                  <a:lnTo>
                    <a:pt x="67" y="445"/>
                  </a:lnTo>
                  <a:lnTo>
                    <a:pt x="66" y="446"/>
                  </a:lnTo>
                  <a:lnTo>
                    <a:pt x="62" y="424"/>
                  </a:lnTo>
                  <a:lnTo>
                    <a:pt x="57" y="382"/>
                  </a:lnTo>
                  <a:lnTo>
                    <a:pt x="48" y="327"/>
                  </a:lnTo>
                  <a:lnTo>
                    <a:pt x="40" y="263"/>
                  </a:lnTo>
                  <a:lnTo>
                    <a:pt x="31" y="196"/>
                  </a:lnTo>
                  <a:lnTo>
                    <a:pt x="22" y="132"/>
                  </a:lnTo>
                  <a:lnTo>
                    <a:pt x="14" y="73"/>
                  </a:lnTo>
                  <a:lnTo>
                    <a:pt x="7" y="28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9" y="9"/>
                  </a:lnTo>
                  <a:lnTo>
                    <a:pt x="19" y="7"/>
                  </a:lnTo>
                  <a:lnTo>
                    <a:pt x="31" y="6"/>
                  </a:lnTo>
                  <a:lnTo>
                    <a:pt x="45" y="2"/>
                  </a:lnTo>
                  <a:lnTo>
                    <a:pt x="59" y="2"/>
                  </a:lnTo>
                  <a:lnTo>
                    <a:pt x="72" y="2"/>
                  </a:lnTo>
                  <a:lnTo>
                    <a:pt x="86" y="4"/>
                  </a:lnTo>
                  <a:lnTo>
                    <a:pt x="98" y="9"/>
                  </a:lnTo>
                  <a:lnTo>
                    <a:pt x="109" y="18"/>
                  </a:lnTo>
                  <a:lnTo>
                    <a:pt x="112" y="7"/>
                  </a:lnTo>
                  <a:lnTo>
                    <a:pt x="112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94" name="Freeform 414">
              <a:extLst>
                <a:ext uri="{FF2B5EF4-FFF2-40B4-BE49-F238E27FC236}">
                  <a16:creationId xmlns:a16="http://schemas.microsoft.com/office/drawing/2014/main" id="{ADDCA05A-185F-4A0C-A652-0648CE0C1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307"/>
              <a:ext cx="16" cy="51"/>
            </a:xfrm>
            <a:custGeom>
              <a:avLst/>
              <a:gdLst>
                <a:gd name="T0" fmla="*/ 23 w 33"/>
                <a:gd name="T1" fmla="*/ 2 h 104"/>
                <a:gd name="T2" fmla="*/ 21 w 33"/>
                <a:gd name="T3" fmla="*/ 4 h 104"/>
                <a:gd name="T4" fmla="*/ 19 w 33"/>
                <a:gd name="T5" fmla="*/ 5 h 104"/>
                <a:gd name="T6" fmla="*/ 17 w 33"/>
                <a:gd name="T7" fmla="*/ 5 h 104"/>
                <a:gd name="T8" fmla="*/ 16 w 33"/>
                <a:gd name="T9" fmla="*/ 7 h 104"/>
                <a:gd name="T10" fmla="*/ 12 w 33"/>
                <a:gd name="T11" fmla="*/ 7 h 104"/>
                <a:gd name="T12" fmla="*/ 10 w 33"/>
                <a:gd name="T13" fmla="*/ 9 h 104"/>
                <a:gd name="T14" fmla="*/ 10 w 33"/>
                <a:gd name="T15" fmla="*/ 9 h 104"/>
                <a:gd name="T16" fmla="*/ 9 w 33"/>
                <a:gd name="T17" fmla="*/ 9 h 104"/>
                <a:gd name="T18" fmla="*/ 9 w 33"/>
                <a:gd name="T19" fmla="*/ 11 h 104"/>
                <a:gd name="T20" fmla="*/ 7 w 33"/>
                <a:gd name="T21" fmla="*/ 12 h 104"/>
                <a:gd name="T22" fmla="*/ 7 w 33"/>
                <a:gd name="T23" fmla="*/ 16 h 104"/>
                <a:gd name="T24" fmla="*/ 5 w 33"/>
                <a:gd name="T25" fmla="*/ 18 h 104"/>
                <a:gd name="T26" fmla="*/ 2 w 33"/>
                <a:gd name="T27" fmla="*/ 23 h 104"/>
                <a:gd name="T28" fmla="*/ 0 w 33"/>
                <a:gd name="T29" fmla="*/ 30 h 104"/>
                <a:gd name="T30" fmla="*/ 0 w 33"/>
                <a:gd name="T31" fmla="*/ 35 h 104"/>
                <a:gd name="T32" fmla="*/ 0 w 33"/>
                <a:gd name="T33" fmla="*/ 42 h 104"/>
                <a:gd name="T34" fmla="*/ 0 w 33"/>
                <a:gd name="T35" fmla="*/ 45 h 104"/>
                <a:gd name="T36" fmla="*/ 2 w 33"/>
                <a:gd name="T37" fmla="*/ 52 h 104"/>
                <a:gd name="T38" fmla="*/ 2 w 33"/>
                <a:gd name="T39" fmla="*/ 68 h 104"/>
                <a:gd name="T40" fmla="*/ 5 w 33"/>
                <a:gd name="T41" fmla="*/ 85 h 104"/>
                <a:gd name="T42" fmla="*/ 7 w 33"/>
                <a:gd name="T43" fmla="*/ 99 h 104"/>
                <a:gd name="T44" fmla="*/ 10 w 33"/>
                <a:gd name="T45" fmla="*/ 104 h 104"/>
                <a:gd name="T46" fmla="*/ 10 w 33"/>
                <a:gd name="T47" fmla="*/ 102 h 104"/>
                <a:gd name="T48" fmla="*/ 12 w 33"/>
                <a:gd name="T49" fmla="*/ 92 h 104"/>
                <a:gd name="T50" fmla="*/ 14 w 33"/>
                <a:gd name="T51" fmla="*/ 76 h 104"/>
                <a:gd name="T52" fmla="*/ 14 w 33"/>
                <a:gd name="T53" fmla="*/ 59 h 104"/>
                <a:gd name="T54" fmla="*/ 14 w 33"/>
                <a:gd name="T55" fmla="*/ 47 h 104"/>
                <a:gd name="T56" fmla="*/ 14 w 33"/>
                <a:gd name="T57" fmla="*/ 45 h 104"/>
                <a:gd name="T58" fmla="*/ 14 w 33"/>
                <a:gd name="T59" fmla="*/ 42 h 104"/>
                <a:gd name="T60" fmla="*/ 14 w 33"/>
                <a:gd name="T61" fmla="*/ 37 h 104"/>
                <a:gd name="T62" fmla="*/ 14 w 33"/>
                <a:gd name="T63" fmla="*/ 33 h 104"/>
                <a:gd name="T64" fmla="*/ 14 w 33"/>
                <a:gd name="T65" fmla="*/ 30 h 104"/>
                <a:gd name="T66" fmla="*/ 14 w 33"/>
                <a:gd name="T67" fmla="*/ 26 h 104"/>
                <a:gd name="T68" fmla="*/ 16 w 33"/>
                <a:gd name="T69" fmla="*/ 21 h 104"/>
                <a:gd name="T70" fmla="*/ 26 w 33"/>
                <a:gd name="T71" fmla="*/ 23 h 104"/>
                <a:gd name="T72" fmla="*/ 26 w 33"/>
                <a:gd name="T73" fmla="*/ 21 h 104"/>
                <a:gd name="T74" fmla="*/ 28 w 33"/>
                <a:gd name="T75" fmla="*/ 19 h 104"/>
                <a:gd name="T76" fmla="*/ 28 w 33"/>
                <a:gd name="T77" fmla="*/ 18 h 104"/>
                <a:gd name="T78" fmla="*/ 29 w 33"/>
                <a:gd name="T79" fmla="*/ 16 h 104"/>
                <a:gd name="T80" fmla="*/ 29 w 33"/>
                <a:gd name="T81" fmla="*/ 14 h 104"/>
                <a:gd name="T82" fmla="*/ 29 w 33"/>
                <a:gd name="T83" fmla="*/ 14 h 104"/>
                <a:gd name="T84" fmla="*/ 31 w 33"/>
                <a:gd name="T85" fmla="*/ 12 h 104"/>
                <a:gd name="T86" fmla="*/ 33 w 33"/>
                <a:gd name="T87" fmla="*/ 11 h 104"/>
                <a:gd name="T88" fmla="*/ 33 w 33"/>
                <a:gd name="T89" fmla="*/ 7 h 104"/>
                <a:gd name="T90" fmla="*/ 33 w 33"/>
                <a:gd name="T91" fmla="*/ 5 h 104"/>
                <a:gd name="T92" fmla="*/ 33 w 33"/>
                <a:gd name="T93" fmla="*/ 5 h 104"/>
                <a:gd name="T94" fmla="*/ 31 w 33"/>
                <a:gd name="T95" fmla="*/ 2 h 104"/>
                <a:gd name="T96" fmla="*/ 29 w 33"/>
                <a:gd name="T97" fmla="*/ 2 h 104"/>
                <a:gd name="T98" fmla="*/ 28 w 33"/>
                <a:gd name="T99" fmla="*/ 0 h 104"/>
                <a:gd name="T100" fmla="*/ 24 w 33"/>
                <a:gd name="T101" fmla="*/ 0 h 104"/>
                <a:gd name="T102" fmla="*/ 23 w 33"/>
                <a:gd name="T103" fmla="*/ 2 h 104"/>
                <a:gd name="T104" fmla="*/ 23 w 33"/>
                <a:gd name="T10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" h="104">
                  <a:moveTo>
                    <a:pt x="23" y="2"/>
                  </a:moveTo>
                  <a:lnTo>
                    <a:pt x="23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2" y="52"/>
                  </a:lnTo>
                  <a:lnTo>
                    <a:pt x="2" y="59"/>
                  </a:lnTo>
                  <a:lnTo>
                    <a:pt x="2" y="68"/>
                  </a:lnTo>
                  <a:lnTo>
                    <a:pt x="4" y="76"/>
                  </a:lnTo>
                  <a:lnTo>
                    <a:pt x="5" y="85"/>
                  </a:lnTo>
                  <a:lnTo>
                    <a:pt x="5" y="92"/>
                  </a:lnTo>
                  <a:lnTo>
                    <a:pt x="7" y="99"/>
                  </a:lnTo>
                  <a:lnTo>
                    <a:pt x="9" y="102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2" y="99"/>
                  </a:lnTo>
                  <a:lnTo>
                    <a:pt x="12" y="92"/>
                  </a:lnTo>
                  <a:lnTo>
                    <a:pt x="12" y="85"/>
                  </a:lnTo>
                  <a:lnTo>
                    <a:pt x="14" y="76"/>
                  </a:lnTo>
                  <a:lnTo>
                    <a:pt x="14" y="68"/>
                  </a:lnTo>
                  <a:lnTo>
                    <a:pt x="14" y="59"/>
                  </a:lnTo>
                  <a:lnTo>
                    <a:pt x="14" y="52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21" y="16"/>
                  </a:lnTo>
                  <a:lnTo>
                    <a:pt x="16" y="21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95" name="Freeform 415">
              <a:extLst>
                <a:ext uri="{FF2B5EF4-FFF2-40B4-BE49-F238E27FC236}">
                  <a16:creationId xmlns:a16="http://schemas.microsoft.com/office/drawing/2014/main" id="{44777EBF-E2C3-3A1B-21E8-714BB24AD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307"/>
              <a:ext cx="16" cy="51"/>
            </a:xfrm>
            <a:custGeom>
              <a:avLst/>
              <a:gdLst>
                <a:gd name="T0" fmla="*/ 23 w 33"/>
                <a:gd name="T1" fmla="*/ 2 h 104"/>
                <a:gd name="T2" fmla="*/ 21 w 33"/>
                <a:gd name="T3" fmla="*/ 4 h 104"/>
                <a:gd name="T4" fmla="*/ 19 w 33"/>
                <a:gd name="T5" fmla="*/ 5 h 104"/>
                <a:gd name="T6" fmla="*/ 17 w 33"/>
                <a:gd name="T7" fmla="*/ 5 h 104"/>
                <a:gd name="T8" fmla="*/ 16 w 33"/>
                <a:gd name="T9" fmla="*/ 7 h 104"/>
                <a:gd name="T10" fmla="*/ 12 w 33"/>
                <a:gd name="T11" fmla="*/ 7 h 104"/>
                <a:gd name="T12" fmla="*/ 10 w 33"/>
                <a:gd name="T13" fmla="*/ 9 h 104"/>
                <a:gd name="T14" fmla="*/ 10 w 33"/>
                <a:gd name="T15" fmla="*/ 9 h 104"/>
                <a:gd name="T16" fmla="*/ 9 w 33"/>
                <a:gd name="T17" fmla="*/ 9 h 104"/>
                <a:gd name="T18" fmla="*/ 9 w 33"/>
                <a:gd name="T19" fmla="*/ 11 h 104"/>
                <a:gd name="T20" fmla="*/ 7 w 33"/>
                <a:gd name="T21" fmla="*/ 12 h 104"/>
                <a:gd name="T22" fmla="*/ 7 w 33"/>
                <a:gd name="T23" fmla="*/ 16 h 104"/>
                <a:gd name="T24" fmla="*/ 5 w 33"/>
                <a:gd name="T25" fmla="*/ 18 h 104"/>
                <a:gd name="T26" fmla="*/ 2 w 33"/>
                <a:gd name="T27" fmla="*/ 23 h 104"/>
                <a:gd name="T28" fmla="*/ 0 w 33"/>
                <a:gd name="T29" fmla="*/ 30 h 104"/>
                <a:gd name="T30" fmla="*/ 0 w 33"/>
                <a:gd name="T31" fmla="*/ 35 h 104"/>
                <a:gd name="T32" fmla="*/ 0 w 33"/>
                <a:gd name="T33" fmla="*/ 42 h 104"/>
                <a:gd name="T34" fmla="*/ 0 w 33"/>
                <a:gd name="T35" fmla="*/ 45 h 104"/>
                <a:gd name="T36" fmla="*/ 2 w 33"/>
                <a:gd name="T37" fmla="*/ 52 h 104"/>
                <a:gd name="T38" fmla="*/ 2 w 33"/>
                <a:gd name="T39" fmla="*/ 68 h 104"/>
                <a:gd name="T40" fmla="*/ 5 w 33"/>
                <a:gd name="T41" fmla="*/ 85 h 104"/>
                <a:gd name="T42" fmla="*/ 7 w 33"/>
                <a:gd name="T43" fmla="*/ 99 h 104"/>
                <a:gd name="T44" fmla="*/ 10 w 33"/>
                <a:gd name="T45" fmla="*/ 104 h 104"/>
                <a:gd name="T46" fmla="*/ 10 w 33"/>
                <a:gd name="T47" fmla="*/ 102 h 104"/>
                <a:gd name="T48" fmla="*/ 12 w 33"/>
                <a:gd name="T49" fmla="*/ 92 h 104"/>
                <a:gd name="T50" fmla="*/ 14 w 33"/>
                <a:gd name="T51" fmla="*/ 76 h 104"/>
                <a:gd name="T52" fmla="*/ 14 w 33"/>
                <a:gd name="T53" fmla="*/ 59 h 104"/>
                <a:gd name="T54" fmla="*/ 14 w 33"/>
                <a:gd name="T55" fmla="*/ 47 h 104"/>
                <a:gd name="T56" fmla="*/ 14 w 33"/>
                <a:gd name="T57" fmla="*/ 45 h 104"/>
                <a:gd name="T58" fmla="*/ 14 w 33"/>
                <a:gd name="T59" fmla="*/ 42 h 104"/>
                <a:gd name="T60" fmla="*/ 14 w 33"/>
                <a:gd name="T61" fmla="*/ 37 h 104"/>
                <a:gd name="T62" fmla="*/ 14 w 33"/>
                <a:gd name="T63" fmla="*/ 33 h 104"/>
                <a:gd name="T64" fmla="*/ 14 w 33"/>
                <a:gd name="T65" fmla="*/ 30 h 104"/>
                <a:gd name="T66" fmla="*/ 14 w 33"/>
                <a:gd name="T67" fmla="*/ 26 h 104"/>
                <a:gd name="T68" fmla="*/ 16 w 33"/>
                <a:gd name="T69" fmla="*/ 21 h 104"/>
                <a:gd name="T70" fmla="*/ 26 w 33"/>
                <a:gd name="T71" fmla="*/ 23 h 104"/>
                <a:gd name="T72" fmla="*/ 26 w 33"/>
                <a:gd name="T73" fmla="*/ 21 h 104"/>
                <a:gd name="T74" fmla="*/ 28 w 33"/>
                <a:gd name="T75" fmla="*/ 19 h 104"/>
                <a:gd name="T76" fmla="*/ 28 w 33"/>
                <a:gd name="T77" fmla="*/ 18 h 104"/>
                <a:gd name="T78" fmla="*/ 29 w 33"/>
                <a:gd name="T79" fmla="*/ 16 h 104"/>
                <a:gd name="T80" fmla="*/ 29 w 33"/>
                <a:gd name="T81" fmla="*/ 14 h 104"/>
                <a:gd name="T82" fmla="*/ 29 w 33"/>
                <a:gd name="T83" fmla="*/ 14 h 104"/>
                <a:gd name="T84" fmla="*/ 31 w 33"/>
                <a:gd name="T85" fmla="*/ 12 h 104"/>
                <a:gd name="T86" fmla="*/ 33 w 33"/>
                <a:gd name="T87" fmla="*/ 11 h 104"/>
                <a:gd name="T88" fmla="*/ 33 w 33"/>
                <a:gd name="T89" fmla="*/ 7 h 104"/>
                <a:gd name="T90" fmla="*/ 33 w 33"/>
                <a:gd name="T91" fmla="*/ 5 h 104"/>
                <a:gd name="T92" fmla="*/ 33 w 33"/>
                <a:gd name="T93" fmla="*/ 5 h 104"/>
                <a:gd name="T94" fmla="*/ 31 w 33"/>
                <a:gd name="T95" fmla="*/ 2 h 104"/>
                <a:gd name="T96" fmla="*/ 29 w 33"/>
                <a:gd name="T97" fmla="*/ 2 h 104"/>
                <a:gd name="T98" fmla="*/ 28 w 33"/>
                <a:gd name="T99" fmla="*/ 0 h 104"/>
                <a:gd name="T100" fmla="*/ 24 w 33"/>
                <a:gd name="T101" fmla="*/ 0 h 104"/>
                <a:gd name="T102" fmla="*/ 23 w 33"/>
                <a:gd name="T103" fmla="*/ 2 h 104"/>
                <a:gd name="T104" fmla="*/ 23 w 33"/>
                <a:gd name="T10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" h="104">
                  <a:moveTo>
                    <a:pt x="23" y="2"/>
                  </a:moveTo>
                  <a:lnTo>
                    <a:pt x="23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2" y="52"/>
                  </a:lnTo>
                  <a:lnTo>
                    <a:pt x="2" y="59"/>
                  </a:lnTo>
                  <a:lnTo>
                    <a:pt x="2" y="68"/>
                  </a:lnTo>
                  <a:lnTo>
                    <a:pt x="4" y="76"/>
                  </a:lnTo>
                  <a:lnTo>
                    <a:pt x="5" y="85"/>
                  </a:lnTo>
                  <a:lnTo>
                    <a:pt x="5" y="92"/>
                  </a:lnTo>
                  <a:lnTo>
                    <a:pt x="7" y="99"/>
                  </a:lnTo>
                  <a:lnTo>
                    <a:pt x="9" y="102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2" y="99"/>
                  </a:lnTo>
                  <a:lnTo>
                    <a:pt x="12" y="92"/>
                  </a:lnTo>
                  <a:lnTo>
                    <a:pt x="12" y="85"/>
                  </a:lnTo>
                  <a:lnTo>
                    <a:pt x="14" y="76"/>
                  </a:lnTo>
                  <a:lnTo>
                    <a:pt x="14" y="68"/>
                  </a:lnTo>
                  <a:lnTo>
                    <a:pt x="14" y="59"/>
                  </a:lnTo>
                  <a:lnTo>
                    <a:pt x="14" y="52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21" y="16"/>
                  </a:lnTo>
                  <a:lnTo>
                    <a:pt x="16" y="21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</a:path>
              </a:pathLst>
            </a:custGeom>
            <a:noFill/>
            <a:ln w="79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37697" name="Picture 417">
            <a:extLst>
              <a:ext uri="{FF2B5EF4-FFF2-40B4-BE49-F238E27FC236}">
                <a16:creationId xmlns:a16="http://schemas.microsoft.com/office/drawing/2014/main" id="{2867FFCC-7293-84E1-C956-C0EEFEB8C2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28800"/>
            <a:ext cx="2971800" cy="1477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6498" name="Group 2">
            <a:extLst>
              <a:ext uri="{FF2B5EF4-FFF2-40B4-BE49-F238E27FC236}">
                <a16:creationId xmlns:a16="http://schemas.microsoft.com/office/drawing/2014/main" id="{7B79F810-B621-2ABC-FE42-9A490A8F1F2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46499" name="Rectangle 3">
              <a:extLst>
                <a:ext uri="{FF2B5EF4-FFF2-40B4-BE49-F238E27FC236}">
                  <a16:creationId xmlns:a16="http://schemas.microsoft.com/office/drawing/2014/main" id="{84EEE4CC-8464-513F-F527-174C8CA69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00" name="Rectangle 4">
              <a:extLst>
                <a:ext uri="{FF2B5EF4-FFF2-40B4-BE49-F238E27FC236}">
                  <a16:creationId xmlns:a16="http://schemas.microsoft.com/office/drawing/2014/main" id="{2BC3E394-484A-86E2-03EB-F9F69A8F2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01" name="Freeform 5">
              <a:extLst>
                <a:ext uri="{FF2B5EF4-FFF2-40B4-BE49-F238E27FC236}">
                  <a16:creationId xmlns:a16="http://schemas.microsoft.com/office/drawing/2014/main" id="{AA05F817-3FCB-9B43-F195-8485B4386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02" name="Freeform 6">
              <a:extLst>
                <a:ext uri="{FF2B5EF4-FFF2-40B4-BE49-F238E27FC236}">
                  <a16:creationId xmlns:a16="http://schemas.microsoft.com/office/drawing/2014/main" id="{2D1E6AD1-9914-52F7-3B9A-57F65D499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03" name="Freeform 7">
              <a:extLst>
                <a:ext uri="{FF2B5EF4-FFF2-40B4-BE49-F238E27FC236}">
                  <a16:creationId xmlns:a16="http://schemas.microsoft.com/office/drawing/2014/main" id="{1E4F3CC6-3F31-2618-9075-16401C70A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04" name="Freeform 8">
              <a:extLst>
                <a:ext uri="{FF2B5EF4-FFF2-40B4-BE49-F238E27FC236}">
                  <a16:creationId xmlns:a16="http://schemas.microsoft.com/office/drawing/2014/main" id="{AAA7698C-469F-99E9-77B5-A4F86DBAF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05" name="Freeform 9">
              <a:extLst>
                <a:ext uri="{FF2B5EF4-FFF2-40B4-BE49-F238E27FC236}">
                  <a16:creationId xmlns:a16="http://schemas.microsoft.com/office/drawing/2014/main" id="{D5193626-9C02-41AD-6692-324E373CC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06" name="Freeform 10">
              <a:extLst>
                <a:ext uri="{FF2B5EF4-FFF2-40B4-BE49-F238E27FC236}">
                  <a16:creationId xmlns:a16="http://schemas.microsoft.com/office/drawing/2014/main" id="{D4C826F9-6E87-77B2-2ECF-A7C4A5D2C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07" name="Freeform 11">
              <a:extLst>
                <a:ext uri="{FF2B5EF4-FFF2-40B4-BE49-F238E27FC236}">
                  <a16:creationId xmlns:a16="http://schemas.microsoft.com/office/drawing/2014/main" id="{A2AEA813-623C-C452-35D2-F995F805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08" name="Freeform 12">
              <a:extLst>
                <a:ext uri="{FF2B5EF4-FFF2-40B4-BE49-F238E27FC236}">
                  <a16:creationId xmlns:a16="http://schemas.microsoft.com/office/drawing/2014/main" id="{8FC9BF62-E34F-77AA-1B3F-9CDDF9209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6510" name="Rectangle 14">
            <a:extLst>
              <a:ext uri="{FF2B5EF4-FFF2-40B4-BE49-F238E27FC236}">
                <a16:creationId xmlns:a16="http://schemas.microsoft.com/office/drawing/2014/main" id="{0B9F616F-1F4C-EC24-DA52-C8EF828ED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Incisión: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Ilustración/Ejemplo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46511" name="Text Box 15">
            <a:extLst>
              <a:ext uri="{FF2B5EF4-FFF2-40B4-BE49-F238E27FC236}">
                <a16:creationId xmlns:a16="http://schemas.microsoft.com/office/drawing/2014/main" id="{8449CB48-DAAE-86B0-5BDF-922F4981F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46512" name="Picture 16">
            <a:extLst>
              <a:ext uri="{FF2B5EF4-FFF2-40B4-BE49-F238E27FC236}">
                <a16:creationId xmlns:a16="http://schemas.microsoft.com/office/drawing/2014/main" id="{8B6D7CF1-B38A-4A26-1785-2874525BA5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039938"/>
            <a:ext cx="7696200" cy="38274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682" name="Group 2">
            <a:extLst>
              <a:ext uri="{FF2B5EF4-FFF2-40B4-BE49-F238E27FC236}">
                <a16:creationId xmlns:a16="http://schemas.microsoft.com/office/drawing/2014/main" id="{5FEE4081-C614-18DF-EAC1-F746BBB61EA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11683" name="Rectangle 3">
              <a:extLst>
                <a:ext uri="{FF2B5EF4-FFF2-40B4-BE49-F238E27FC236}">
                  <a16:creationId xmlns:a16="http://schemas.microsoft.com/office/drawing/2014/main" id="{F993674B-5121-DC85-8DE8-79B8FBC2F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1684" name="Rectangle 4">
              <a:extLst>
                <a:ext uri="{FF2B5EF4-FFF2-40B4-BE49-F238E27FC236}">
                  <a16:creationId xmlns:a16="http://schemas.microsoft.com/office/drawing/2014/main" id="{426E9B00-BB39-1130-EB11-5137EEA58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1685" name="Freeform 5">
              <a:extLst>
                <a:ext uri="{FF2B5EF4-FFF2-40B4-BE49-F238E27FC236}">
                  <a16:creationId xmlns:a16="http://schemas.microsoft.com/office/drawing/2014/main" id="{5BED41B8-0FBE-B75D-0539-DC8E52D1C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1686" name="Freeform 6">
              <a:extLst>
                <a:ext uri="{FF2B5EF4-FFF2-40B4-BE49-F238E27FC236}">
                  <a16:creationId xmlns:a16="http://schemas.microsoft.com/office/drawing/2014/main" id="{190C1CD5-876D-6628-8FB0-345B39E65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1687" name="Freeform 7">
              <a:extLst>
                <a:ext uri="{FF2B5EF4-FFF2-40B4-BE49-F238E27FC236}">
                  <a16:creationId xmlns:a16="http://schemas.microsoft.com/office/drawing/2014/main" id="{92C78051-74F6-5E73-9F36-6DE1D239C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1688" name="Freeform 8">
              <a:extLst>
                <a:ext uri="{FF2B5EF4-FFF2-40B4-BE49-F238E27FC236}">
                  <a16:creationId xmlns:a16="http://schemas.microsoft.com/office/drawing/2014/main" id="{510CFCAF-7B35-6360-0851-98EE5E932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1689" name="Freeform 9">
              <a:extLst>
                <a:ext uri="{FF2B5EF4-FFF2-40B4-BE49-F238E27FC236}">
                  <a16:creationId xmlns:a16="http://schemas.microsoft.com/office/drawing/2014/main" id="{078F4BA2-974B-C4C9-651D-5246DF641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1690" name="Freeform 10">
              <a:extLst>
                <a:ext uri="{FF2B5EF4-FFF2-40B4-BE49-F238E27FC236}">
                  <a16:creationId xmlns:a16="http://schemas.microsoft.com/office/drawing/2014/main" id="{24EA1B3F-584C-F008-E7AA-3BFF9AED6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1691" name="Freeform 11">
              <a:extLst>
                <a:ext uri="{FF2B5EF4-FFF2-40B4-BE49-F238E27FC236}">
                  <a16:creationId xmlns:a16="http://schemas.microsoft.com/office/drawing/2014/main" id="{2D7A8547-FE99-92D9-0E46-918CEF872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1692" name="Freeform 12">
              <a:extLst>
                <a:ext uri="{FF2B5EF4-FFF2-40B4-BE49-F238E27FC236}">
                  <a16:creationId xmlns:a16="http://schemas.microsoft.com/office/drawing/2014/main" id="{58D4B2B5-6008-F04A-0711-9098AB580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1693" name="Rectangle 13">
            <a:extLst>
              <a:ext uri="{FF2B5EF4-FFF2-40B4-BE49-F238E27FC236}">
                <a16:creationId xmlns:a16="http://schemas.microsoft.com/office/drawing/2014/main" id="{9A5A6677-DC94-711F-4AF1-EFD97F9C6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Infección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11694" name="Text Box 14">
            <a:extLst>
              <a:ext uri="{FF2B5EF4-FFF2-40B4-BE49-F238E27FC236}">
                <a16:creationId xmlns:a16="http://schemas.microsoft.com/office/drawing/2014/main" id="{609D98DF-B625-BE21-AFCC-CB8068523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Definiciones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711695" name="Rectangle 15">
            <a:extLst>
              <a:ext uri="{FF2B5EF4-FFF2-40B4-BE49-F238E27FC236}">
                <a16:creationId xmlns:a16="http://schemas.microsoft.com/office/drawing/2014/main" id="{8F8E68D5-CCFD-CE19-1AEA-3065DAD2A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828800"/>
            <a:ext cx="83058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6200">
                <a:solidFill>
                  <a:schemeClr val="tx1"/>
                </a:solidFill>
              </a:rPr>
              <a:t>Invasión y crecimiento de bacterias dentro de los tejidos corporales</a:t>
            </a:r>
          </a:p>
        </p:txBody>
      </p:sp>
      <p:pic>
        <p:nvPicPr>
          <p:cNvPr id="711696" name="Picture 16">
            <a:extLst>
              <a:ext uri="{FF2B5EF4-FFF2-40B4-BE49-F238E27FC236}">
                <a16:creationId xmlns:a16="http://schemas.microsoft.com/office/drawing/2014/main" id="{26FCC888-C8E7-432B-8EAA-B0BEA54545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1697" name="Picture 17">
            <a:extLst>
              <a:ext uri="{FF2B5EF4-FFF2-40B4-BE49-F238E27FC236}">
                <a16:creationId xmlns:a16="http://schemas.microsoft.com/office/drawing/2014/main" id="{EA39D264-F290-6BA3-E43F-6EAA8325A2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1698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E4C87A0-A48D-DA4D-236C-83181D8D7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699" name="AutoShape 1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109D595F-C0EA-8CC8-E9EB-3C19ADF75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70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DF1FF63-8E38-1B01-64A8-9607033D0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701" name="AutoShape 2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230E5D8-8BC8-4360-A99F-D093A2E7C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702" name="AutoShape 2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C9302D5-25FD-3D99-3013-F35625493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703" name="AutoShape 2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777F98B-4B55-99A9-0D46-B80A00D3D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704" name="AutoShape 2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BE68C3B-D248-A94A-2076-47D09F85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1705" name="AutoShape 2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37B6379-4CC5-D579-75C6-D864B3CD5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22" name="Group 2">
            <a:extLst>
              <a:ext uri="{FF2B5EF4-FFF2-40B4-BE49-F238E27FC236}">
                <a16:creationId xmlns:a16="http://schemas.microsoft.com/office/drawing/2014/main" id="{793C7623-7A9D-08E5-F3C7-6A91D45DBA4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47523" name="Rectangle 3">
              <a:extLst>
                <a:ext uri="{FF2B5EF4-FFF2-40B4-BE49-F238E27FC236}">
                  <a16:creationId xmlns:a16="http://schemas.microsoft.com/office/drawing/2014/main" id="{ED1EF7E8-C7FD-BB49-D388-8DD01D150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24" name="Rectangle 4">
              <a:extLst>
                <a:ext uri="{FF2B5EF4-FFF2-40B4-BE49-F238E27FC236}">
                  <a16:creationId xmlns:a16="http://schemas.microsoft.com/office/drawing/2014/main" id="{BD756AA6-4407-FE13-CEAB-E2C42F957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25" name="Freeform 5">
              <a:extLst>
                <a:ext uri="{FF2B5EF4-FFF2-40B4-BE49-F238E27FC236}">
                  <a16:creationId xmlns:a16="http://schemas.microsoft.com/office/drawing/2014/main" id="{F0C818B2-14B9-9DA9-9A8B-4899F9D27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26" name="Freeform 6">
              <a:extLst>
                <a:ext uri="{FF2B5EF4-FFF2-40B4-BE49-F238E27FC236}">
                  <a16:creationId xmlns:a16="http://schemas.microsoft.com/office/drawing/2014/main" id="{DA4035D2-7300-1085-FF3A-4E577AD17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27" name="Freeform 7">
              <a:extLst>
                <a:ext uri="{FF2B5EF4-FFF2-40B4-BE49-F238E27FC236}">
                  <a16:creationId xmlns:a16="http://schemas.microsoft.com/office/drawing/2014/main" id="{A4CD1BF0-6593-3CD6-983B-A310FD240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28" name="Freeform 8">
              <a:extLst>
                <a:ext uri="{FF2B5EF4-FFF2-40B4-BE49-F238E27FC236}">
                  <a16:creationId xmlns:a16="http://schemas.microsoft.com/office/drawing/2014/main" id="{510BE656-C70E-F59D-692F-8786E4387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29" name="Freeform 9">
              <a:extLst>
                <a:ext uri="{FF2B5EF4-FFF2-40B4-BE49-F238E27FC236}">
                  <a16:creationId xmlns:a16="http://schemas.microsoft.com/office/drawing/2014/main" id="{3672360F-B836-A6C9-6B45-D57F7F0D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30" name="Freeform 10">
              <a:extLst>
                <a:ext uri="{FF2B5EF4-FFF2-40B4-BE49-F238E27FC236}">
                  <a16:creationId xmlns:a16="http://schemas.microsoft.com/office/drawing/2014/main" id="{B9DD51CB-4055-1D23-F858-095A6E8B9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31" name="Freeform 11">
              <a:extLst>
                <a:ext uri="{FF2B5EF4-FFF2-40B4-BE49-F238E27FC236}">
                  <a16:creationId xmlns:a16="http://schemas.microsoft.com/office/drawing/2014/main" id="{F246D273-68CF-50DC-7894-66D89457D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32" name="Freeform 12">
              <a:extLst>
                <a:ext uri="{FF2B5EF4-FFF2-40B4-BE49-F238E27FC236}">
                  <a16:creationId xmlns:a16="http://schemas.microsoft.com/office/drawing/2014/main" id="{B60DD742-8360-D3EE-E7F4-FF6980ACC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7533" name="Rectangle 13">
            <a:extLst>
              <a:ext uri="{FF2B5EF4-FFF2-40B4-BE49-F238E27FC236}">
                <a16:creationId xmlns:a16="http://schemas.microsoft.com/office/drawing/2014/main" id="{EA49DF6B-D006-B28B-5ABC-DF8DB9773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Incisión: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Causas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47534" name="Text Box 14">
            <a:extLst>
              <a:ext uri="{FF2B5EF4-FFF2-40B4-BE49-F238E27FC236}">
                <a16:creationId xmlns:a16="http://schemas.microsoft.com/office/drawing/2014/main" id="{28153B75-D5FE-BCB5-ECB8-91DD71453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47546" name="Picture 26">
            <a:extLst>
              <a:ext uri="{FF2B5EF4-FFF2-40B4-BE49-F238E27FC236}">
                <a16:creationId xmlns:a16="http://schemas.microsoft.com/office/drawing/2014/main" id="{B52472D0-D7F3-23AE-01D5-4AD7C0E49D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1828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7547" name="Text Box 27">
            <a:extLst>
              <a:ext uri="{FF2B5EF4-FFF2-40B4-BE49-F238E27FC236}">
                <a16:creationId xmlns:a16="http://schemas.microsoft.com/office/drawing/2014/main" id="{23005EC4-D522-9ECD-44B2-2E7E9B998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1828800"/>
            <a:ext cx="40386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Tejido del cuerpo cortado con: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47552" name="Text Box 32">
            <a:extLst>
              <a:ext uri="{FF2B5EF4-FFF2-40B4-BE49-F238E27FC236}">
                <a16:creationId xmlns:a16="http://schemas.microsoft.com/office/drawing/2014/main" id="{EABAF596-5924-63CC-68B3-5C07CA9D1B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0" y="2667000"/>
            <a:ext cx="35814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Objetos de bordes filosos: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47553" name="Picture 33">
            <a:extLst>
              <a:ext uri="{FF2B5EF4-FFF2-40B4-BE49-F238E27FC236}">
                <a16:creationId xmlns:a16="http://schemas.microsoft.com/office/drawing/2014/main" id="{498D33F6-67AB-8A62-FAE6-FED763FB6A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343400" y="26987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47558" name="Group 38">
            <a:extLst>
              <a:ext uri="{FF2B5EF4-FFF2-40B4-BE49-F238E27FC236}">
                <a16:creationId xmlns:a16="http://schemas.microsoft.com/office/drawing/2014/main" id="{89ECB9E1-13A9-D2C4-C6A9-C7DCA30B708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3400" y="1828800"/>
            <a:ext cx="3065463" cy="4419600"/>
            <a:chOff x="336" y="1104"/>
            <a:chExt cx="1331" cy="1918"/>
          </a:xfrm>
        </p:grpSpPr>
        <p:sp>
          <p:nvSpPr>
            <p:cNvPr id="747559" name="AutoShape 39">
              <a:extLst>
                <a:ext uri="{FF2B5EF4-FFF2-40B4-BE49-F238E27FC236}">
                  <a16:creationId xmlns:a16="http://schemas.microsoft.com/office/drawing/2014/main" id="{EC78E59A-1712-1A1F-2D6C-F31D18BCD0D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6" y="1104"/>
              <a:ext cx="1331" cy="19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0" name="Freeform 40">
              <a:extLst>
                <a:ext uri="{FF2B5EF4-FFF2-40B4-BE49-F238E27FC236}">
                  <a16:creationId xmlns:a16="http://schemas.microsoft.com/office/drawing/2014/main" id="{FC0B9817-664C-E180-3D56-71073170B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859"/>
              <a:ext cx="507" cy="1146"/>
            </a:xfrm>
            <a:custGeom>
              <a:avLst/>
              <a:gdLst>
                <a:gd name="T0" fmla="*/ 1015 w 1015"/>
                <a:gd name="T1" fmla="*/ 2291 h 2291"/>
                <a:gd name="T2" fmla="*/ 1008 w 1015"/>
                <a:gd name="T3" fmla="*/ 645 h 2291"/>
                <a:gd name="T4" fmla="*/ 0 w 1015"/>
                <a:gd name="T5" fmla="*/ 0 h 2291"/>
                <a:gd name="T6" fmla="*/ 0 w 1015"/>
                <a:gd name="T7" fmla="*/ 1217 h 2291"/>
                <a:gd name="T8" fmla="*/ 0 w 1015"/>
                <a:gd name="T9" fmla="*/ 1474 h 2291"/>
                <a:gd name="T10" fmla="*/ 1015 w 1015"/>
                <a:gd name="T11" fmla="*/ 2291 h 2291"/>
                <a:gd name="T12" fmla="*/ 1015 w 1015"/>
                <a:gd name="T13" fmla="*/ 2291 h 2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5" h="2291">
                  <a:moveTo>
                    <a:pt x="1015" y="2291"/>
                  </a:moveTo>
                  <a:lnTo>
                    <a:pt x="1008" y="645"/>
                  </a:lnTo>
                  <a:lnTo>
                    <a:pt x="0" y="0"/>
                  </a:lnTo>
                  <a:lnTo>
                    <a:pt x="0" y="1217"/>
                  </a:lnTo>
                  <a:lnTo>
                    <a:pt x="0" y="1474"/>
                  </a:lnTo>
                  <a:lnTo>
                    <a:pt x="1015" y="2291"/>
                  </a:lnTo>
                  <a:lnTo>
                    <a:pt x="1015" y="2291"/>
                  </a:lnTo>
                  <a:close/>
                </a:path>
              </a:pathLst>
            </a:custGeom>
            <a:solidFill>
              <a:srgbClr val="FFC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1" name="Freeform 41">
              <a:extLst>
                <a:ext uri="{FF2B5EF4-FFF2-40B4-BE49-F238E27FC236}">
                  <a16:creationId xmlns:a16="http://schemas.microsoft.com/office/drawing/2014/main" id="{8570B821-6DC4-0917-2386-CAC4EAF1B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859"/>
              <a:ext cx="507" cy="1146"/>
            </a:xfrm>
            <a:custGeom>
              <a:avLst/>
              <a:gdLst>
                <a:gd name="T0" fmla="*/ 1015 w 1015"/>
                <a:gd name="T1" fmla="*/ 2291 h 2291"/>
                <a:gd name="T2" fmla="*/ 1008 w 1015"/>
                <a:gd name="T3" fmla="*/ 645 h 2291"/>
                <a:gd name="T4" fmla="*/ 0 w 1015"/>
                <a:gd name="T5" fmla="*/ 0 h 2291"/>
                <a:gd name="T6" fmla="*/ 0 w 1015"/>
                <a:gd name="T7" fmla="*/ 1217 h 2291"/>
                <a:gd name="T8" fmla="*/ 0 w 1015"/>
                <a:gd name="T9" fmla="*/ 1474 h 2291"/>
                <a:gd name="T10" fmla="*/ 1015 w 1015"/>
                <a:gd name="T11" fmla="*/ 2291 h 2291"/>
                <a:gd name="T12" fmla="*/ 1015 w 1015"/>
                <a:gd name="T13" fmla="*/ 2291 h 2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5" h="2291">
                  <a:moveTo>
                    <a:pt x="1015" y="2291"/>
                  </a:moveTo>
                  <a:lnTo>
                    <a:pt x="1008" y="645"/>
                  </a:lnTo>
                  <a:lnTo>
                    <a:pt x="0" y="0"/>
                  </a:lnTo>
                  <a:lnTo>
                    <a:pt x="0" y="1217"/>
                  </a:lnTo>
                  <a:lnTo>
                    <a:pt x="0" y="1474"/>
                  </a:lnTo>
                  <a:lnTo>
                    <a:pt x="1015" y="2291"/>
                  </a:lnTo>
                  <a:lnTo>
                    <a:pt x="1015" y="229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2" name="Freeform 42">
              <a:extLst>
                <a:ext uri="{FF2B5EF4-FFF2-40B4-BE49-F238E27FC236}">
                  <a16:creationId xmlns:a16="http://schemas.microsoft.com/office/drawing/2014/main" id="{27A989B5-F2F1-4C21-B206-569E441BD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404"/>
              <a:ext cx="510" cy="600"/>
            </a:xfrm>
            <a:custGeom>
              <a:avLst/>
              <a:gdLst>
                <a:gd name="T0" fmla="*/ 0 w 1020"/>
                <a:gd name="T1" fmla="*/ 124 h 1199"/>
                <a:gd name="T2" fmla="*/ 1015 w 1020"/>
                <a:gd name="T3" fmla="*/ 1199 h 1199"/>
                <a:gd name="T4" fmla="*/ 1020 w 1020"/>
                <a:gd name="T5" fmla="*/ 824 h 1199"/>
                <a:gd name="T6" fmla="*/ 1013 w 1020"/>
                <a:gd name="T7" fmla="*/ 820 h 1199"/>
                <a:gd name="T8" fmla="*/ 975 w 1020"/>
                <a:gd name="T9" fmla="*/ 794 h 1199"/>
                <a:gd name="T10" fmla="*/ 914 w 1020"/>
                <a:gd name="T11" fmla="*/ 753 h 1199"/>
                <a:gd name="T12" fmla="*/ 849 w 1020"/>
                <a:gd name="T13" fmla="*/ 708 h 1199"/>
                <a:gd name="T14" fmla="*/ 793 w 1020"/>
                <a:gd name="T15" fmla="*/ 670 h 1199"/>
                <a:gd name="T16" fmla="*/ 776 w 1020"/>
                <a:gd name="T17" fmla="*/ 658 h 1199"/>
                <a:gd name="T18" fmla="*/ 754 w 1020"/>
                <a:gd name="T19" fmla="*/ 635 h 1199"/>
                <a:gd name="T20" fmla="*/ 736 w 1020"/>
                <a:gd name="T21" fmla="*/ 609 h 1199"/>
                <a:gd name="T22" fmla="*/ 721 w 1020"/>
                <a:gd name="T23" fmla="*/ 582 h 1199"/>
                <a:gd name="T24" fmla="*/ 704 w 1020"/>
                <a:gd name="T25" fmla="*/ 552 h 1199"/>
                <a:gd name="T26" fmla="*/ 681 w 1020"/>
                <a:gd name="T27" fmla="*/ 523 h 1199"/>
                <a:gd name="T28" fmla="*/ 666 w 1020"/>
                <a:gd name="T29" fmla="*/ 509 h 1199"/>
                <a:gd name="T30" fmla="*/ 634 w 1020"/>
                <a:gd name="T31" fmla="*/ 494 h 1199"/>
                <a:gd name="T32" fmla="*/ 602 w 1020"/>
                <a:gd name="T33" fmla="*/ 489 h 1199"/>
                <a:gd name="T34" fmla="*/ 576 w 1020"/>
                <a:gd name="T35" fmla="*/ 490 h 1199"/>
                <a:gd name="T36" fmla="*/ 558 w 1020"/>
                <a:gd name="T37" fmla="*/ 494 h 1199"/>
                <a:gd name="T38" fmla="*/ 557 w 1020"/>
                <a:gd name="T39" fmla="*/ 494 h 1199"/>
                <a:gd name="T40" fmla="*/ 553 w 1020"/>
                <a:gd name="T41" fmla="*/ 490 h 1199"/>
                <a:gd name="T42" fmla="*/ 543 w 1020"/>
                <a:gd name="T43" fmla="*/ 476 h 1199"/>
                <a:gd name="T44" fmla="*/ 529 w 1020"/>
                <a:gd name="T45" fmla="*/ 457 h 1199"/>
                <a:gd name="T46" fmla="*/ 512 w 1020"/>
                <a:gd name="T47" fmla="*/ 433 h 1199"/>
                <a:gd name="T48" fmla="*/ 494 w 1020"/>
                <a:gd name="T49" fmla="*/ 404 h 1199"/>
                <a:gd name="T50" fmla="*/ 484 w 1020"/>
                <a:gd name="T51" fmla="*/ 390 h 1199"/>
                <a:gd name="T52" fmla="*/ 451 w 1020"/>
                <a:gd name="T53" fmla="*/ 359 h 1199"/>
                <a:gd name="T54" fmla="*/ 408 w 1020"/>
                <a:gd name="T55" fmla="*/ 331 h 1199"/>
                <a:gd name="T56" fmla="*/ 365 w 1020"/>
                <a:gd name="T57" fmla="*/ 305 h 1199"/>
                <a:gd name="T58" fmla="*/ 325 w 1020"/>
                <a:gd name="T59" fmla="*/ 285 h 1199"/>
                <a:gd name="T60" fmla="*/ 309 w 1020"/>
                <a:gd name="T61" fmla="*/ 276 h 1199"/>
                <a:gd name="T62" fmla="*/ 282 w 1020"/>
                <a:gd name="T63" fmla="*/ 260 h 1199"/>
                <a:gd name="T64" fmla="*/ 252 w 1020"/>
                <a:gd name="T65" fmla="*/ 250 h 1199"/>
                <a:gd name="T66" fmla="*/ 225 w 1020"/>
                <a:gd name="T67" fmla="*/ 236 h 1199"/>
                <a:gd name="T68" fmla="*/ 201 w 1020"/>
                <a:gd name="T69" fmla="*/ 216 h 1199"/>
                <a:gd name="T70" fmla="*/ 180 w 1020"/>
                <a:gd name="T71" fmla="*/ 186 h 1199"/>
                <a:gd name="T72" fmla="*/ 169 w 1020"/>
                <a:gd name="T73" fmla="*/ 165 h 1199"/>
                <a:gd name="T74" fmla="*/ 130 w 1020"/>
                <a:gd name="T75" fmla="*/ 119 h 1199"/>
                <a:gd name="T76" fmla="*/ 80 w 1020"/>
                <a:gd name="T77" fmla="*/ 70 h 1199"/>
                <a:gd name="T78" fmla="*/ 35 w 1020"/>
                <a:gd name="T79" fmla="*/ 29 h 1199"/>
                <a:gd name="T80" fmla="*/ 5 w 1020"/>
                <a:gd name="T81" fmla="*/ 3 h 1199"/>
                <a:gd name="T82" fmla="*/ 0 w 1020"/>
                <a:gd name="T83" fmla="*/ 1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0" h="1199">
                  <a:moveTo>
                    <a:pt x="0" y="1"/>
                  </a:moveTo>
                  <a:lnTo>
                    <a:pt x="0" y="124"/>
                  </a:lnTo>
                  <a:lnTo>
                    <a:pt x="0" y="381"/>
                  </a:lnTo>
                  <a:lnTo>
                    <a:pt x="1015" y="1199"/>
                  </a:lnTo>
                  <a:lnTo>
                    <a:pt x="1013" y="822"/>
                  </a:lnTo>
                  <a:lnTo>
                    <a:pt x="1020" y="824"/>
                  </a:lnTo>
                  <a:lnTo>
                    <a:pt x="1020" y="824"/>
                  </a:lnTo>
                  <a:lnTo>
                    <a:pt x="1013" y="820"/>
                  </a:lnTo>
                  <a:lnTo>
                    <a:pt x="997" y="810"/>
                  </a:lnTo>
                  <a:lnTo>
                    <a:pt x="975" y="794"/>
                  </a:lnTo>
                  <a:lnTo>
                    <a:pt x="947" y="775"/>
                  </a:lnTo>
                  <a:lnTo>
                    <a:pt x="914" y="753"/>
                  </a:lnTo>
                  <a:lnTo>
                    <a:pt x="882" y="730"/>
                  </a:lnTo>
                  <a:lnTo>
                    <a:pt x="849" y="708"/>
                  </a:lnTo>
                  <a:lnTo>
                    <a:pt x="818" y="687"/>
                  </a:lnTo>
                  <a:lnTo>
                    <a:pt x="793" y="670"/>
                  </a:lnTo>
                  <a:lnTo>
                    <a:pt x="776" y="658"/>
                  </a:lnTo>
                  <a:lnTo>
                    <a:pt x="776" y="658"/>
                  </a:lnTo>
                  <a:lnTo>
                    <a:pt x="764" y="646"/>
                  </a:lnTo>
                  <a:lnTo>
                    <a:pt x="754" y="635"/>
                  </a:lnTo>
                  <a:lnTo>
                    <a:pt x="743" y="623"/>
                  </a:lnTo>
                  <a:lnTo>
                    <a:pt x="736" y="609"/>
                  </a:lnTo>
                  <a:lnTo>
                    <a:pt x="728" y="596"/>
                  </a:lnTo>
                  <a:lnTo>
                    <a:pt x="721" y="582"/>
                  </a:lnTo>
                  <a:lnTo>
                    <a:pt x="712" y="568"/>
                  </a:lnTo>
                  <a:lnTo>
                    <a:pt x="704" y="552"/>
                  </a:lnTo>
                  <a:lnTo>
                    <a:pt x="693" y="537"/>
                  </a:lnTo>
                  <a:lnTo>
                    <a:pt x="681" y="523"/>
                  </a:lnTo>
                  <a:lnTo>
                    <a:pt x="681" y="523"/>
                  </a:lnTo>
                  <a:lnTo>
                    <a:pt x="666" y="509"/>
                  </a:lnTo>
                  <a:lnTo>
                    <a:pt x="650" y="501"/>
                  </a:lnTo>
                  <a:lnTo>
                    <a:pt x="634" y="494"/>
                  </a:lnTo>
                  <a:lnTo>
                    <a:pt x="617" y="490"/>
                  </a:lnTo>
                  <a:lnTo>
                    <a:pt x="602" y="489"/>
                  </a:lnTo>
                  <a:lnTo>
                    <a:pt x="588" y="490"/>
                  </a:lnTo>
                  <a:lnTo>
                    <a:pt x="576" y="490"/>
                  </a:lnTo>
                  <a:lnTo>
                    <a:pt x="565" y="492"/>
                  </a:lnTo>
                  <a:lnTo>
                    <a:pt x="558" y="494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3" y="490"/>
                  </a:lnTo>
                  <a:lnTo>
                    <a:pt x="548" y="485"/>
                  </a:lnTo>
                  <a:lnTo>
                    <a:pt x="543" y="476"/>
                  </a:lnTo>
                  <a:lnTo>
                    <a:pt x="536" y="468"/>
                  </a:lnTo>
                  <a:lnTo>
                    <a:pt x="529" y="457"/>
                  </a:lnTo>
                  <a:lnTo>
                    <a:pt x="520" y="445"/>
                  </a:lnTo>
                  <a:lnTo>
                    <a:pt x="512" y="433"/>
                  </a:lnTo>
                  <a:lnTo>
                    <a:pt x="503" y="419"/>
                  </a:lnTo>
                  <a:lnTo>
                    <a:pt x="494" y="404"/>
                  </a:lnTo>
                  <a:lnTo>
                    <a:pt x="494" y="404"/>
                  </a:lnTo>
                  <a:lnTo>
                    <a:pt x="484" y="390"/>
                  </a:lnTo>
                  <a:lnTo>
                    <a:pt x="469" y="374"/>
                  </a:lnTo>
                  <a:lnTo>
                    <a:pt x="451" y="359"/>
                  </a:lnTo>
                  <a:lnTo>
                    <a:pt x="430" y="345"/>
                  </a:lnTo>
                  <a:lnTo>
                    <a:pt x="408" y="331"/>
                  </a:lnTo>
                  <a:lnTo>
                    <a:pt x="386" y="319"/>
                  </a:lnTo>
                  <a:lnTo>
                    <a:pt x="365" y="305"/>
                  </a:lnTo>
                  <a:lnTo>
                    <a:pt x="344" y="295"/>
                  </a:lnTo>
                  <a:lnTo>
                    <a:pt x="325" y="285"/>
                  </a:lnTo>
                  <a:lnTo>
                    <a:pt x="309" y="276"/>
                  </a:lnTo>
                  <a:lnTo>
                    <a:pt x="309" y="276"/>
                  </a:lnTo>
                  <a:lnTo>
                    <a:pt x="296" y="267"/>
                  </a:lnTo>
                  <a:lnTo>
                    <a:pt x="282" y="260"/>
                  </a:lnTo>
                  <a:lnTo>
                    <a:pt x="268" y="255"/>
                  </a:lnTo>
                  <a:lnTo>
                    <a:pt x="252" y="250"/>
                  </a:lnTo>
                  <a:lnTo>
                    <a:pt x="239" y="243"/>
                  </a:lnTo>
                  <a:lnTo>
                    <a:pt x="225" y="236"/>
                  </a:lnTo>
                  <a:lnTo>
                    <a:pt x="213" y="228"/>
                  </a:lnTo>
                  <a:lnTo>
                    <a:pt x="201" y="216"/>
                  </a:lnTo>
                  <a:lnTo>
                    <a:pt x="190" y="202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69" y="165"/>
                  </a:lnTo>
                  <a:lnTo>
                    <a:pt x="150" y="143"/>
                  </a:lnTo>
                  <a:lnTo>
                    <a:pt x="130" y="119"/>
                  </a:lnTo>
                  <a:lnTo>
                    <a:pt x="106" y="93"/>
                  </a:lnTo>
                  <a:lnTo>
                    <a:pt x="80" y="70"/>
                  </a:lnTo>
                  <a:lnTo>
                    <a:pt x="55" y="48"/>
                  </a:lnTo>
                  <a:lnTo>
                    <a:pt x="35" y="29"/>
                  </a:lnTo>
                  <a:lnTo>
                    <a:pt x="17" y="13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3" name="Freeform 43">
              <a:extLst>
                <a:ext uri="{FF2B5EF4-FFF2-40B4-BE49-F238E27FC236}">
                  <a16:creationId xmlns:a16="http://schemas.microsoft.com/office/drawing/2014/main" id="{857ABD23-C7F9-9364-CFA2-25D5A0ACF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404"/>
              <a:ext cx="510" cy="600"/>
            </a:xfrm>
            <a:custGeom>
              <a:avLst/>
              <a:gdLst>
                <a:gd name="T0" fmla="*/ 0 w 1020"/>
                <a:gd name="T1" fmla="*/ 124 h 1199"/>
                <a:gd name="T2" fmla="*/ 1015 w 1020"/>
                <a:gd name="T3" fmla="*/ 1199 h 1199"/>
                <a:gd name="T4" fmla="*/ 1020 w 1020"/>
                <a:gd name="T5" fmla="*/ 824 h 1199"/>
                <a:gd name="T6" fmla="*/ 1013 w 1020"/>
                <a:gd name="T7" fmla="*/ 820 h 1199"/>
                <a:gd name="T8" fmla="*/ 975 w 1020"/>
                <a:gd name="T9" fmla="*/ 794 h 1199"/>
                <a:gd name="T10" fmla="*/ 914 w 1020"/>
                <a:gd name="T11" fmla="*/ 753 h 1199"/>
                <a:gd name="T12" fmla="*/ 849 w 1020"/>
                <a:gd name="T13" fmla="*/ 708 h 1199"/>
                <a:gd name="T14" fmla="*/ 793 w 1020"/>
                <a:gd name="T15" fmla="*/ 670 h 1199"/>
                <a:gd name="T16" fmla="*/ 776 w 1020"/>
                <a:gd name="T17" fmla="*/ 658 h 1199"/>
                <a:gd name="T18" fmla="*/ 754 w 1020"/>
                <a:gd name="T19" fmla="*/ 635 h 1199"/>
                <a:gd name="T20" fmla="*/ 736 w 1020"/>
                <a:gd name="T21" fmla="*/ 609 h 1199"/>
                <a:gd name="T22" fmla="*/ 721 w 1020"/>
                <a:gd name="T23" fmla="*/ 582 h 1199"/>
                <a:gd name="T24" fmla="*/ 704 w 1020"/>
                <a:gd name="T25" fmla="*/ 552 h 1199"/>
                <a:gd name="T26" fmla="*/ 681 w 1020"/>
                <a:gd name="T27" fmla="*/ 523 h 1199"/>
                <a:gd name="T28" fmla="*/ 666 w 1020"/>
                <a:gd name="T29" fmla="*/ 509 h 1199"/>
                <a:gd name="T30" fmla="*/ 634 w 1020"/>
                <a:gd name="T31" fmla="*/ 494 h 1199"/>
                <a:gd name="T32" fmla="*/ 602 w 1020"/>
                <a:gd name="T33" fmla="*/ 489 h 1199"/>
                <a:gd name="T34" fmla="*/ 576 w 1020"/>
                <a:gd name="T35" fmla="*/ 490 h 1199"/>
                <a:gd name="T36" fmla="*/ 558 w 1020"/>
                <a:gd name="T37" fmla="*/ 494 h 1199"/>
                <a:gd name="T38" fmla="*/ 557 w 1020"/>
                <a:gd name="T39" fmla="*/ 494 h 1199"/>
                <a:gd name="T40" fmla="*/ 553 w 1020"/>
                <a:gd name="T41" fmla="*/ 490 h 1199"/>
                <a:gd name="T42" fmla="*/ 543 w 1020"/>
                <a:gd name="T43" fmla="*/ 476 h 1199"/>
                <a:gd name="T44" fmla="*/ 529 w 1020"/>
                <a:gd name="T45" fmla="*/ 457 h 1199"/>
                <a:gd name="T46" fmla="*/ 512 w 1020"/>
                <a:gd name="T47" fmla="*/ 433 h 1199"/>
                <a:gd name="T48" fmla="*/ 494 w 1020"/>
                <a:gd name="T49" fmla="*/ 404 h 1199"/>
                <a:gd name="T50" fmla="*/ 484 w 1020"/>
                <a:gd name="T51" fmla="*/ 390 h 1199"/>
                <a:gd name="T52" fmla="*/ 451 w 1020"/>
                <a:gd name="T53" fmla="*/ 359 h 1199"/>
                <a:gd name="T54" fmla="*/ 408 w 1020"/>
                <a:gd name="T55" fmla="*/ 331 h 1199"/>
                <a:gd name="T56" fmla="*/ 365 w 1020"/>
                <a:gd name="T57" fmla="*/ 305 h 1199"/>
                <a:gd name="T58" fmla="*/ 325 w 1020"/>
                <a:gd name="T59" fmla="*/ 285 h 1199"/>
                <a:gd name="T60" fmla="*/ 309 w 1020"/>
                <a:gd name="T61" fmla="*/ 276 h 1199"/>
                <a:gd name="T62" fmla="*/ 282 w 1020"/>
                <a:gd name="T63" fmla="*/ 260 h 1199"/>
                <a:gd name="T64" fmla="*/ 252 w 1020"/>
                <a:gd name="T65" fmla="*/ 250 h 1199"/>
                <a:gd name="T66" fmla="*/ 225 w 1020"/>
                <a:gd name="T67" fmla="*/ 236 h 1199"/>
                <a:gd name="T68" fmla="*/ 201 w 1020"/>
                <a:gd name="T69" fmla="*/ 216 h 1199"/>
                <a:gd name="T70" fmla="*/ 180 w 1020"/>
                <a:gd name="T71" fmla="*/ 186 h 1199"/>
                <a:gd name="T72" fmla="*/ 169 w 1020"/>
                <a:gd name="T73" fmla="*/ 165 h 1199"/>
                <a:gd name="T74" fmla="*/ 130 w 1020"/>
                <a:gd name="T75" fmla="*/ 119 h 1199"/>
                <a:gd name="T76" fmla="*/ 80 w 1020"/>
                <a:gd name="T77" fmla="*/ 70 h 1199"/>
                <a:gd name="T78" fmla="*/ 35 w 1020"/>
                <a:gd name="T79" fmla="*/ 29 h 1199"/>
                <a:gd name="T80" fmla="*/ 5 w 1020"/>
                <a:gd name="T81" fmla="*/ 3 h 1199"/>
                <a:gd name="T82" fmla="*/ 0 w 1020"/>
                <a:gd name="T83" fmla="*/ 1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0" h="1199">
                  <a:moveTo>
                    <a:pt x="0" y="1"/>
                  </a:moveTo>
                  <a:lnTo>
                    <a:pt x="0" y="124"/>
                  </a:lnTo>
                  <a:lnTo>
                    <a:pt x="0" y="381"/>
                  </a:lnTo>
                  <a:lnTo>
                    <a:pt x="1015" y="1199"/>
                  </a:lnTo>
                  <a:lnTo>
                    <a:pt x="1013" y="822"/>
                  </a:lnTo>
                  <a:lnTo>
                    <a:pt x="1020" y="824"/>
                  </a:lnTo>
                  <a:lnTo>
                    <a:pt x="1020" y="824"/>
                  </a:lnTo>
                  <a:lnTo>
                    <a:pt x="1013" y="820"/>
                  </a:lnTo>
                  <a:lnTo>
                    <a:pt x="997" y="810"/>
                  </a:lnTo>
                  <a:lnTo>
                    <a:pt x="975" y="794"/>
                  </a:lnTo>
                  <a:lnTo>
                    <a:pt x="947" y="775"/>
                  </a:lnTo>
                  <a:lnTo>
                    <a:pt x="914" y="753"/>
                  </a:lnTo>
                  <a:lnTo>
                    <a:pt x="882" y="730"/>
                  </a:lnTo>
                  <a:lnTo>
                    <a:pt x="849" y="708"/>
                  </a:lnTo>
                  <a:lnTo>
                    <a:pt x="818" y="687"/>
                  </a:lnTo>
                  <a:lnTo>
                    <a:pt x="793" y="670"/>
                  </a:lnTo>
                  <a:lnTo>
                    <a:pt x="776" y="658"/>
                  </a:lnTo>
                  <a:lnTo>
                    <a:pt x="776" y="658"/>
                  </a:lnTo>
                  <a:lnTo>
                    <a:pt x="764" y="646"/>
                  </a:lnTo>
                  <a:lnTo>
                    <a:pt x="754" y="635"/>
                  </a:lnTo>
                  <a:lnTo>
                    <a:pt x="743" y="623"/>
                  </a:lnTo>
                  <a:lnTo>
                    <a:pt x="736" y="609"/>
                  </a:lnTo>
                  <a:lnTo>
                    <a:pt x="728" y="596"/>
                  </a:lnTo>
                  <a:lnTo>
                    <a:pt x="721" y="582"/>
                  </a:lnTo>
                  <a:lnTo>
                    <a:pt x="712" y="568"/>
                  </a:lnTo>
                  <a:lnTo>
                    <a:pt x="704" y="552"/>
                  </a:lnTo>
                  <a:lnTo>
                    <a:pt x="693" y="537"/>
                  </a:lnTo>
                  <a:lnTo>
                    <a:pt x="681" y="523"/>
                  </a:lnTo>
                  <a:lnTo>
                    <a:pt x="681" y="523"/>
                  </a:lnTo>
                  <a:lnTo>
                    <a:pt x="666" y="509"/>
                  </a:lnTo>
                  <a:lnTo>
                    <a:pt x="650" y="501"/>
                  </a:lnTo>
                  <a:lnTo>
                    <a:pt x="634" y="494"/>
                  </a:lnTo>
                  <a:lnTo>
                    <a:pt x="617" y="490"/>
                  </a:lnTo>
                  <a:lnTo>
                    <a:pt x="602" y="489"/>
                  </a:lnTo>
                  <a:lnTo>
                    <a:pt x="588" y="490"/>
                  </a:lnTo>
                  <a:lnTo>
                    <a:pt x="576" y="490"/>
                  </a:lnTo>
                  <a:lnTo>
                    <a:pt x="565" y="492"/>
                  </a:lnTo>
                  <a:lnTo>
                    <a:pt x="558" y="494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3" y="490"/>
                  </a:lnTo>
                  <a:lnTo>
                    <a:pt x="548" y="485"/>
                  </a:lnTo>
                  <a:lnTo>
                    <a:pt x="543" y="476"/>
                  </a:lnTo>
                  <a:lnTo>
                    <a:pt x="536" y="468"/>
                  </a:lnTo>
                  <a:lnTo>
                    <a:pt x="529" y="457"/>
                  </a:lnTo>
                  <a:lnTo>
                    <a:pt x="520" y="445"/>
                  </a:lnTo>
                  <a:lnTo>
                    <a:pt x="512" y="433"/>
                  </a:lnTo>
                  <a:lnTo>
                    <a:pt x="503" y="419"/>
                  </a:lnTo>
                  <a:lnTo>
                    <a:pt x="494" y="404"/>
                  </a:lnTo>
                  <a:lnTo>
                    <a:pt x="494" y="404"/>
                  </a:lnTo>
                  <a:lnTo>
                    <a:pt x="484" y="390"/>
                  </a:lnTo>
                  <a:lnTo>
                    <a:pt x="469" y="374"/>
                  </a:lnTo>
                  <a:lnTo>
                    <a:pt x="451" y="359"/>
                  </a:lnTo>
                  <a:lnTo>
                    <a:pt x="430" y="345"/>
                  </a:lnTo>
                  <a:lnTo>
                    <a:pt x="408" y="331"/>
                  </a:lnTo>
                  <a:lnTo>
                    <a:pt x="386" y="319"/>
                  </a:lnTo>
                  <a:lnTo>
                    <a:pt x="365" y="305"/>
                  </a:lnTo>
                  <a:lnTo>
                    <a:pt x="344" y="295"/>
                  </a:lnTo>
                  <a:lnTo>
                    <a:pt x="325" y="285"/>
                  </a:lnTo>
                  <a:lnTo>
                    <a:pt x="309" y="276"/>
                  </a:lnTo>
                  <a:lnTo>
                    <a:pt x="309" y="276"/>
                  </a:lnTo>
                  <a:lnTo>
                    <a:pt x="296" y="267"/>
                  </a:lnTo>
                  <a:lnTo>
                    <a:pt x="282" y="260"/>
                  </a:lnTo>
                  <a:lnTo>
                    <a:pt x="268" y="255"/>
                  </a:lnTo>
                  <a:lnTo>
                    <a:pt x="252" y="250"/>
                  </a:lnTo>
                  <a:lnTo>
                    <a:pt x="239" y="243"/>
                  </a:lnTo>
                  <a:lnTo>
                    <a:pt x="225" y="236"/>
                  </a:lnTo>
                  <a:lnTo>
                    <a:pt x="213" y="228"/>
                  </a:lnTo>
                  <a:lnTo>
                    <a:pt x="201" y="216"/>
                  </a:lnTo>
                  <a:lnTo>
                    <a:pt x="190" y="202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69" y="165"/>
                  </a:lnTo>
                  <a:lnTo>
                    <a:pt x="150" y="143"/>
                  </a:lnTo>
                  <a:lnTo>
                    <a:pt x="130" y="119"/>
                  </a:lnTo>
                  <a:lnTo>
                    <a:pt x="106" y="93"/>
                  </a:lnTo>
                  <a:lnTo>
                    <a:pt x="80" y="70"/>
                  </a:lnTo>
                  <a:lnTo>
                    <a:pt x="55" y="48"/>
                  </a:lnTo>
                  <a:lnTo>
                    <a:pt x="35" y="29"/>
                  </a:lnTo>
                  <a:lnTo>
                    <a:pt x="17" y="13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4" name="Freeform 44">
              <a:extLst>
                <a:ext uri="{FF2B5EF4-FFF2-40B4-BE49-F238E27FC236}">
                  <a16:creationId xmlns:a16="http://schemas.microsoft.com/office/drawing/2014/main" id="{FFE48D0C-2FE3-6281-B69C-700E9210A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44"/>
              <a:ext cx="709" cy="1161"/>
            </a:xfrm>
            <a:custGeom>
              <a:avLst/>
              <a:gdLst>
                <a:gd name="T0" fmla="*/ 1419 w 1419"/>
                <a:gd name="T1" fmla="*/ 0 h 2320"/>
                <a:gd name="T2" fmla="*/ 1419 w 1419"/>
                <a:gd name="T3" fmla="*/ 1609 h 2320"/>
                <a:gd name="T4" fmla="*/ 7 w 1419"/>
                <a:gd name="T5" fmla="*/ 2320 h 2320"/>
                <a:gd name="T6" fmla="*/ 0 w 1419"/>
                <a:gd name="T7" fmla="*/ 674 h 2320"/>
                <a:gd name="T8" fmla="*/ 1419 w 1419"/>
                <a:gd name="T9" fmla="*/ 0 h 2320"/>
                <a:gd name="T10" fmla="*/ 1419 w 1419"/>
                <a:gd name="T11" fmla="*/ 0 h 2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9" h="2320">
                  <a:moveTo>
                    <a:pt x="1419" y="0"/>
                  </a:moveTo>
                  <a:lnTo>
                    <a:pt x="1419" y="1609"/>
                  </a:lnTo>
                  <a:lnTo>
                    <a:pt x="7" y="2320"/>
                  </a:lnTo>
                  <a:lnTo>
                    <a:pt x="0" y="674"/>
                  </a:lnTo>
                  <a:lnTo>
                    <a:pt x="1419" y="0"/>
                  </a:lnTo>
                  <a:lnTo>
                    <a:pt x="1419" y="0"/>
                  </a:lnTo>
                  <a:close/>
                </a:path>
              </a:pathLst>
            </a:custGeom>
            <a:solidFill>
              <a:srgbClr val="FF9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5" name="Freeform 45">
              <a:extLst>
                <a:ext uri="{FF2B5EF4-FFF2-40B4-BE49-F238E27FC236}">
                  <a16:creationId xmlns:a16="http://schemas.microsoft.com/office/drawing/2014/main" id="{65920E49-0915-4835-34AA-A13C93F29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44"/>
              <a:ext cx="709" cy="1161"/>
            </a:xfrm>
            <a:custGeom>
              <a:avLst/>
              <a:gdLst>
                <a:gd name="T0" fmla="*/ 1419 w 1419"/>
                <a:gd name="T1" fmla="*/ 0 h 2320"/>
                <a:gd name="T2" fmla="*/ 1419 w 1419"/>
                <a:gd name="T3" fmla="*/ 1609 h 2320"/>
                <a:gd name="T4" fmla="*/ 7 w 1419"/>
                <a:gd name="T5" fmla="*/ 2320 h 2320"/>
                <a:gd name="T6" fmla="*/ 0 w 1419"/>
                <a:gd name="T7" fmla="*/ 674 h 2320"/>
                <a:gd name="T8" fmla="*/ 1419 w 1419"/>
                <a:gd name="T9" fmla="*/ 0 h 2320"/>
                <a:gd name="T10" fmla="*/ 1419 w 1419"/>
                <a:gd name="T11" fmla="*/ 0 h 2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9" h="2320">
                  <a:moveTo>
                    <a:pt x="1419" y="0"/>
                  </a:moveTo>
                  <a:lnTo>
                    <a:pt x="1419" y="1609"/>
                  </a:lnTo>
                  <a:lnTo>
                    <a:pt x="7" y="2320"/>
                  </a:lnTo>
                  <a:lnTo>
                    <a:pt x="0" y="674"/>
                  </a:lnTo>
                  <a:lnTo>
                    <a:pt x="1419" y="0"/>
                  </a:lnTo>
                  <a:lnTo>
                    <a:pt x="141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6" name="Freeform 46">
              <a:extLst>
                <a:ext uri="{FF2B5EF4-FFF2-40B4-BE49-F238E27FC236}">
                  <a16:creationId xmlns:a16="http://schemas.microsoft.com/office/drawing/2014/main" id="{0D2D4642-5CAD-1123-7611-5BB050674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437"/>
              <a:ext cx="708" cy="567"/>
            </a:xfrm>
            <a:custGeom>
              <a:avLst/>
              <a:gdLst>
                <a:gd name="T0" fmla="*/ 2 w 1416"/>
                <a:gd name="T1" fmla="*/ 1134 h 1134"/>
                <a:gd name="T2" fmla="*/ 0 w 1416"/>
                <a:gd name="T3" fmla="*/ 760 h 1134"/>
                <a:gd name="T4" fmla="*/ 9 w 1416"/>
                <a:gd name="T5" fmla="*/ 760 h 1134"/>
                <a:gd name="T6" fmla="*/ 51 w 1416"/>
                <a:gd name="T7" fmla="*/ 754 h 1134"/>
                <a:gd name="T8" fmla="*/ 118 w 1416"/>
                <a:gd name="T9" fmla="*/ 719 h 1134"/>
                <a:gd name="T10" fmla="*/ 173 w 1416"/>
                <a:gd name="T11" fmla="*/ 671 h 1134"/>
                <a:gd name="T12" fmla="*/ 227 w 1416"/>
                <a:gd name="T13" fmla="*/ 629 h 1134"/>
                <a:gd name="T14" fmla="*/ 267 w 1416"/>
                <a:gd name="T15" fmla="*/ 621 h 1134"/>
                <a:gd name="T16" fmla="*/ 305 w 1416"/>
                <a:gd name="T17" fmla="*/ 619 h 1134"/>
                <a:gd name="T18" fmla="*/ 324 w 1416"/>
                <a:gd name="T19" fmla="*/ 612 h 1134"/>
                <a:gd name="T20" fmla="*/ 346 w 1416"/>
                <a:gd name="T21" fmla="*/ 596 h 1134"/>
                <a:gd name="T22" fmla="*/ 372 w 1416"/>
                <a:gd name="T23" fmla="*/ 577 h 1134"/>
                <a:gd name="T24" fmla="*/ 398 w 1416"/>
                <a:gd name="T25" fmla="*/ 558 h 1134"/>
                <a:gd name="T26" fmla="*/ 393 w 1416"/>
                <a:gd name="T27" fmla="*/ 541 h 1134"/>
                <a:gd name="T28" fmla="*/ 405 w 1416"/>
                <a:gd name="T29" fmla="*/ 539 h 1134"/>
                <a:gd name="T30" fmla="*/ 427 w 1416"/>
                <a:gd name="T31" fmla="*/ 531 h 1134"/>
                <a:gd name="T32" fmla="*/ 459 w 1416"/>
                <a:gd name="T33" fmla="*/ 519 h 1134"/>
                <a:gd name="T34" fmla="*/ 481 w 1416"/>
                <a:gd name="T35" fmla="*/ 505 h 1134"/>
                <a:gd name="T36" fmla="*/ 510 w 1416"/>
                <a:gd name="T37" fmla="*/ 470 h 1134"/>
                <a:gd name="T38" fmla="*/ 542 w 1416"/>
                <a:gd name="T39" fmla="*/ 432 h 1134"/>
                <a:gd name="T40" fmla="*/ 602 w 1416"/>
                <a:gd name="T41" fmla="*/ 415 h 1134"/>
                <a:gd name="T42" fmla="*/ 619 w 1416"/>
                <a:gd name="T43" fmla="*/ 420 h 1134"/>
                <a:gd name="T44" fmla="*/ 661 w 1416"/>
                <a:gd name="T45" fmla="*/ 415 h 1134"/>
                <a:gd name="T46" fmla="*/ 709 w 1416"/>
                <a:gd name="T47" fmla="*/ 399 h 1134"/>
                <a:gd name="T48" fmla="*/ 740 w 1416"/>
                <a:gd name="T49" fmla="*/ 384 h 1134"/>
                <a:gd name="T50" fmla="*/ 777 w 1416"/>
                <a:gd name="T51" fmla="*/ 360 h 1134"/>
                <a:gd name="T52" fmla="*/ 801 w 1416"/>
                <a:gd name="T53" fmla="*/ 339 h 1134"/>
                <a:gd name="T54" fmla="*/ 811 w 1416"/>
                <a:gd name="T55" fmla="*/ 325 h 1134"/>
                <a:gd name="T56" fmla="*/ 811 w 1416"/>
                <a:gd name="T57" fmla="*/ 325 h 1134"/>
                <a:gd name="T58" fmla="*/ 822 w 1416"/>
                <a:gd name="T59" fmla="*/ 328 h 1134"/>
                <a:gd name="T60" fmla="*/ 851 w 1416"/>
                <a:gd name="T61" fmla="*/ 325 h 1134"/>
                <a:gd name="T62" fmla="*/ 911 w 1416"/>
                <a:gd name="T63" fmla="*/ 303 h 1134"/>
                <a:gd name="T64" fmla="*/ 958 w 1416"/>
                <a:gd name="T65" fmla="*/ 277 h 1134"/>
                <a:gd name="T66" fmla="*/ 1000 w 1416"/>
                <a:gd name="T67" fmla="*/ 240 h 1134"/>
                <a:gd name="T68" fmla="*/ 1019 w 1416"/>
                <a:gd name="T69" fmla="*/ 214 h 1134"/>
                <a:gd name="T70" fmla="*/ 1020 w 1416"/>
                <a:gd name="T71" fmla="*/ 209 h 1134"/>
                <a:gd name="T72" fmla="*/ 1022 w 1416"/>
                <a:gd name="T73" fmla="*/ 211 h 1134"/>
                <a:gd name="T74" fmla="*/ 1039 w 1416"/>
                <a:gd name="T75" fmla="*/ 209 h 1134"/>
                <a:gd name="T76" fmla="*/ 1093 w 1416"/>
                <a:gd name="T77" fmla="*/ 185 h 1134"/>
                <a:gd name="T78" fmla="*/ 1153 w 1416"/>
                <a:gd name="T79" fmla="*/ 154 h 1134"/>
                <a:gd name="T80" fmla="*/ 1226 w 1416"/>
                <a:gd name="T81" fmla="*/ 102 h 1134"/>
                <a:gd name="T82" fmla="*/ 1269 w 1416"/>
                <a:gd name="T83" fmla="*/ 59 h 1134"/>
                <a:gd name="T84" fmla="*/ 1285 w 1416"/>
                <a:gd name="T85" fmla="*/ 42 h 1134"/>
                <a:gd name="T86" fmla="*/ 1295 w 1416"/>
                <a:gd name="T87" fmla="*/ 42 h 1134"/>
                <a:gd name="T88" fmla="*/ 1335 w 1416"/>
                <a:gd name="T89" fmla="*/ 35 h 1134"/>
                <a:gd name="T90" fmla="*/ 1387 w 1416"/>
                <a:gd name="T91" fmla="*/ 21 h 1134"/>
                <a:gd name="T92" fmla="*/ 1414 w 1416"/>
                <a:gd name="T93" fmla="*/ 0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16" h="1134">
                  <a:moveTo>
                    <a:pt x="1414" y="0"/>
                  </a:moveTo>
                  <a:lnTo>
                    <a:pt x="1414" y="422"/>
                  </a:lnTo>
                  <a:lnTo>
                    <a:pt x="2" y="1134"/>
                  </a:lnTo>
                  <a:lnTo>
                    <a:pt x="0" y="759"/>
                  </a:lnTo>
                  <a:lnTo>
                    <a:pt x="0" y="747"/>
                  </a:lnTo>
                  <a:lnTo>
                    <a:pt x="0" y="760"/>
                  </a:lnTo>
                  <a:lnTo>
                    <a:pt x="0" y="760"/>
                  </a:lnTo>
                  <a:lnTo>
                    <a:pt x="2" y="760"/>
                  </a:lnTo>
                  <a:lnTo>
                    <a:pt x="9" y="760"/>
                  </a:lnTo>
                  <a:lnTo>
                    <a:pt x="19" y="760"/>
                  </a:lnTo>
                  <a:lnTo>
                    <a:pt x="33" y="759"/>
                  </a:lnTo>
                  <a:lnTo>
                    <a:pt x="51" y="754"/>
                  </a:lnTo>
                  <a:lnTo>
                    <a:pt x="71" y="747"/>
                  </a:lnTo>
                  <a:lnTo>
                    <a:pt x="94" y="735"/>
                  </a:lnTo>
                  <a:lnTo>
                    <a:pt x="118" y="719"/>
                  </a:lnTo>
                  <a:lnTo>
                    <a:pt x="144" y="698"/>
                  </a:lnTo>
                  <a:lnTo>
                    <a:pt x="173" y="671"/>
                  </a:lnTo>
                  <a:lnTo>
                    <a:pt x="173" y="671"/>
                  </a:lnTo>
                  <a:lnTo>
                    <a:pt x="192" y="652"/>
                  </a:lnTo>
                  <a:lnTo>
                    <a:pt x="211" y="638"/>
                  </a:lnTo>
                  <a:lnTo>
                    <a:pt x="227" y="629"/>
                  </a:lnTo>
                  <a:lnTo>
                    <a:pt x="241" y="624"/>
                  </a:lnTo>
                  <a:lnTo>
                    <a:pt x="255" y="622"/>
                  </a:lnTo>
                  <a:lnTo>
                    <a:pt x="267" y="621"/>
                  </a:lnTo>
                  <a:lnTo>
                    <a:pt x="280" y="621"/>
                  </a:lnTo>
                  <a:lnTo>
                    <a:pt x="293" y="621"/>
                  </a:lnTo>
                  <a:lnTo>
                    <a:pt x="305" y="619"/>
                  </a:lnTo>
                  <a:lnTo>
                    <a:pt x="319" y="615"/>
                  </a:lnTo>
                  <a:lnTo>
                    <a:pt x="319" y="615"/>
                  </a:lnTo>
                  <a:lnTo>
                    <a:pt x="324" y="612"/>
                  </a:lnTo>
                  <a:lnTo>
                    <a:pt x="331" y="608"/>
                  </a:lnTo>
                  <a:lnTo>
                    <a:pt x="338" y="603"/>
                  </a:lnTo>
                  <a:lnTo>
                    <a:pt x="346" y="596"/>
                  </a:lnTo>
                  <a:lnTo>
                    <a:pt x="355" y="591"/>
                  </a:lnTo>
                  <a:lnTo>
                    <a:pt x="363" y="584"/>
                  </a:lnTo>
                  <a:lnTo>
                    <a:pt x="372" y="577"/>
                  </a:lnTo>
                  <a:lnTo>
                    <a:pt x="381" y="570"/>
                  </a:lnTo>
                  <a:lnTo>
                    <a:pt x="389" y="563"/>
                  </a:lnTo>
                  <a:lnTo>
                    <a:pt x="398" y="558"/>
                  </a:lnTo>
                  <a:lnTo>
                    <a:pt x="391" y="541"/>
                  </a:lnTo>
                  <a:lnTo>
                    <a:pt x="391" y="541"/>
                  </a:lnTo>
                  <a:lnTo>
                    <a:pt x="393" y="541"/>
                  </a:lnTo>
                  <a:lnTo>
                    <a:pt x="395" y="541"/>
                  </a:lnTo>
                  <a:lnTo>
                    <a:pt x="398" y="539"/>
                  </a:lnTo>
                  <a:lnTo>
                    <a:pt x="405" y="539"/>
                  </a:lnTo>
                  <a:lnTo>
                    <a:pt x="410" y="536"/>
                  </a:lnTo>
                  <a:lnTo>
                    <a:pt x="419" y="534"/>
                  </a:lnTo>
                  <a:lnTo>
                    <a:pt x="427" y="531"/>
                  </a:lnTo>
                  <a:lnTo>
                    <a:pt x="438" y="527"/>
                  </a:lnTo>
                  <a:lnTo>
                    <a:pt x="448" y="524"/>
                  </a:lnTo>
                  <a:lnTo>
                    <a:pt x="459" y="519"/>
                  </a:lnTo>
                  <a:lnTo>
                    <a:pt x="459" y="519"/>
                  </a:lnTo>
                  <a:lnTo>
                    <a:pt x="471" y="513"/>
                  </a:lnTo>
                  <a:lnTo>
                    <a:pt x="481" y="505"/>
                  </a:lnTo>
                  <a:lnTo>
                    <a:pt x="491" y="494"/>
                  </a:lnTo>
                  <a:lnTo>
                    <a:pt x="500" y="482"/>
                  </a:lnTo>
                  <a:lnTo>
                    <a:pt x="510" y="470"/>
                  </a:lnTo>
                  <a:lnTo>
                    <a:pt x="521" y="458"/>
                  </a:lnTo>
                  <a:lnTo>
                    <a:pt x="531" y="444"/>
                  </a:lnTo>
                  <a:lnTo>
                    <a:pt x="542" y="432"/>
                  </a:lnTo>
                  <a:lnTo>
                    <a:pt x="554" y="422"/>
                  </a:lnTo>
                  <a:lnTo>
                    <a:pt x="566" y="413"/>
                  </a:lnTo>
                  <a:lnTo>
                    <a:pt x="602" y="415"/>
                  </a:lnTo>
                  <a:lnTo>
                    <a:pt x="602" y="415"/>
                  </a:lnTo>
                  <a:lnTo>
                    <a:pt x="609" y="418"/>
                  </a:lnTo>
                  <a:lnTo>
                    <a:pt x="619" y="420"/>
                  </a:lnTo>
                  <a:lnTo>
                    <a:pt x="631" y="420"/>
                  </a:lnTo>
                  <a:lnTo>
                    <a:pt x="645" y="418"/>
                  </a:lnTo>
                  <a:lnTo>
                    <a:pt x="661" y="415"/>
                  </a:lnTo>
                  <a:lnTo>
                    <a:pt x="676" y="410"/>
                  </a:lnTo>
                  <a:lnTo>
                    <a:pt x="692" y="405"/>
                  </a:lnTo>
                  <a:lnTo>
                    <a:pt x="709" y="399"/>
                  </a:lnTo>
                  <a:lnTo>
                    <a:pt x="725" y="392"/>
                  </a:lnTo>
                  <a:lnTo>
                    <a:pt x="740" y="384"/>
                  </a:lnTo>
                  <a:lnTo>
                    <a:pt x="740" y="384"/>
                  </a:lnTo>
                  <a:lnTo>
                    <a:pt x="754" y="377"/>
                  </a:lnTo>
                  <a:lnTo>
                    <a:pt x="766" y="368"/>
                  </a:lnTo>
                  <a:lnTo>
                    <a:pt x="777" y="360"/>
                  </a:lnTo>
                  <a:lnTo>
                    <a:pt x="785" y="353"/>
                  </a:lnTo>
                  <a:lnTo>
                    <a:pt x="794" y="344"/>
                  </a:lnTo>
                  <a:lnTo>
                    <a:pt x="801" y="339"/>
                  </a:lnTo>
                  <a:lnTo>
                    <a:pt x="804" y="332"/>
                  </a:lnTo>
                  <a:lnTo>
                    <a:pt x="808" y="328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3" y="325"/>
                  </a:lnTo>
                  <a:lnTo>
                    <a:pt x="816" y="327"/>
                  </a:lnTo>
                  <a:lnTo>
                    <a:pt x="822" y="328"/>
                  </a:lnTo>
                  <a:lnTo>
                    <a:pt x="828" y="328"/>
                  </a:lnTo>
                  <a:lnTo>
                    <a:pt x="837" y="327"/>
                  </a:lnTo>
                  <a:lnTo>
                    <a:pt x="851" y="325"/>
                  </a:lnTo>
                  <a:lnTo>
                    <a:pt x="866" y="320"/>
                  </a:lnTo>
                  <a:lnTo>
                    <a:pt x="887" y="313"/>
                  </a:lnTo>
                  <a:lnTo>
                    <a:pt x="911" y="303"/>
                  </a:lnTo>
                  <a:lnTo>
                    <a:pt x="911" y="303"/>
                  </a:lnTo>
                  <a:lnTo>
                    <a:pt x="937" y="290"/>
                  </a:lnTo>
                  <a:lnTo>
                    <a:pt x="958" y="277"/>
                  </a:lnTo>
                  <a:lnTo>
                    <a:pt x="975" y="265"/>
                  </a:lnTo>
                  <a:lnTo>
                    <a:pt x="989" y="252"/>
                  </a:lnTo>
                  <a:lnTo>
                    <a:pt x="1000" y="240"/>
                  </a:lnTo>
                  <a:lnTo>
                    <a:pt x="1008" y="230"/>
                  </a:lnTo>
                  <a:lnTo>
                    <a:pt x="1013" y="221"/>
                  </a:lnTo>
                  <a:lnTo>
                    <a:pt x="1019" y="214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2" y="211"/>
                  </a:lnTo>
                  <a:lnTo>
                    <a:pt x="1026" y="211"/>
                  </a:lnTo>
                  <a:lnTo>
                    <a:pt x="1031" y="211"/>
                  </a:lnTo>
                  <a:lnTo>
                    <a:pt x="1039" y="209"/>
                  </a:lnTo>
                  <a:lnTo>
                    <a:pt x="1051" y="204"/>
                  </a:lnTo>
                  <a:lnTo>
                    <a:pt x="1070" y="197"/>
                  </a:lnTo>
                  <a:lnTo>
                    <a:pt x="1093" y="185"/>
                  </a:lnTo>
                  <a:lnTo>
                    <a:pt x="1122" y="171"/>
                  </a:lnTo>
                  <a:lnTo>
                    <a:pt x="1122" y="171"/>
                  </a:lnTo>
                  <a:lnTo>
                    <a:pt x="1153" y="154"/>
                  </a:lnTo>
                  <a:lnTo>
                    <a:pt x="1181" y="137"/>
                  </a:lnTo>
                  <a:lnTo>
                    <a:pt x="1205" y="118"/>
                  </a:lnTo>
                  <a:lnTo>
                    <a:pt x="1226" y="102"/>
                  </a:lnTo>
                  <a:lnTo>
                    <a:pt x="1243" y="85"/>
                  </a:lnTo>
                  <a:lnTo>
                    <a:pt x="1259" y="71"/>
                  </a:lnTo>
                  <a:lnTo>
                    <a:pt x="1269" y="59"/>
                  </a:lnTo>
                  <a:lnTo>
                    <a:pt x="1278" y="50"/>
                  </a:lnTo>
                  <a:lnTo>
                    <a:pt x="1283" y="43"/>
                  </a:lnTo>
                  <a:lnTo>
                    <a:pt x="1285" y="42"/>
                  </a:lnTo>
                  <a:lnTo>
                    <a:pt x="1285" y="42"/>
                  </a:lnTo>
                  <a:lnTo>
                    <a:pt x="1287" y="42"/>
                  </a:lnTo>
                  <a:lnTo>
                    <a:pt x="1295" y="42"/>
                  </a:lnTo>
                  <a:lnTo>
                    <a:pt x="1306" y="40"/>
                  </a:lnTo>
                  <a:lnTo>
                    <a:pt x="1319" y="38"/>
                  </a:lnTo>
                  <a:lnTo>
                    <a:pt x="1335" y="35"/>
                  </a:lnTo>
                  <a:lnTo>
                    <a:pt x="1352" y="31"/>
                  </a:lnTo>
                  <a:lnTo>
                    <a:pt x="1369" y="26"/>
                  </a:lnTo>
                  <a:lnTo>
                    <a:pt x="1387" y="21"/>
                  </a:lnTo>
                  <a:lnTo>
                    <a:pt x="1402" y="14"/>
                  </a:lnTo>
                  <a:lnTo>
                    <a:pt x="1416" y="7"/>
                  </a:lnTo>
                  <a:lnTo>
                    <a:pt x="1414" y="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CE2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7" name="Freeform 47">
              <a:extLst>
                <a:ext uri="{FF2B5EF4-FFF2-40B4-BE49-F238E27FC236}">
                  <a16:creationId xmlns:a16="http://schemas.microsoft.com/office/drawing/2014/main" id="{5227755C-F0F4-A5B3-FE9E-51F27E4C6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437"/>
              <a:ext cx="708" cy="567"/>
            </a:xfrm>
            <a:custGeom>
              <a:avLst/>
              <a:gdLst>
                <a:gd name="T0" fmla="*/ 2 w 1416"/>
                <a:gd name="T1" fmla="*/ 1134 h 1134"/>
                <a:gd name="T2" fmla="*/ 0 w 1416"/>
                <a:gd name="T3" fmla="*/ 760 h 1134"/>
                <a:gd name="T4" fmla="*/ 9 w 1416"/>
                <a:gd name="T5" fmla="*/ 760 h 1134"/>
                <a:gd name="T6" fmla="*/ 51 w 1416"/>
                <a:gd name="T7" fmla="*/ 754 h 1134"/>
                <a:gd name="T8" fmla="*/ 118 w 1416"/>
                <a:gd name="T9" fmla="*/ 719 h 1134"/>
                <a:gd name="T10" fmla="*/ 173 w 1416"/>
                <a:gd name="T11" fmla="*/ 671 h 1134"/>
                <a:gd name="T12" fmla="*/ 227 w 1416"/>
                <a:gd name="T13" fmla="*/ 629 h 1134"/>
                <a:gd name="T14" fmla="*/ 267 w 1416"/>
                <a:gd name="T15" fmla="*/ 621 h 1134"/>
                <a:gd name="T16" fmla="*/ 305 w 1416"/>
                <a:gd name="T17" fmla="*/ 619 h 1134"/>
                <a:gd name="T18" fmla="*/ 324 w 1416"/>
                <a:gd name="T19" fmla="*/ 612 h 1134"/>
                <a:gd name="T20" fmla="*/ 346 w 1416"/>
                <a:gd name="T21" fmla="*/ 596 h 1134"/>
                <a:gd name="T22" fmla="*/ 372 w 1416"/>
                <a:gd name="T23" fmla="*/ 577 h 1134"/>
                <a:gd name="T24" fmla="*/ 398 w 1416"/>
                <a:gd name="T25" fmla="*/ 558 h 1134"/>
                <a:gd name="T26" fmla="*/ 393 w 1416"/>
                <a:gd name="T27" fmla="*/ 541 h 1134"/>
                <a:gd name="T28" fmla="*/ 405 w 1416"/>
                <a:gd name="T29" fmla="*/ 539 h 1134"/>
                <a:gd name="T30" fmla="*/ 427 w 1416"/>
                <a:gd name="T31" fmla="*/ 531 h 1134"/>
                <a:gd name="T32" fmla="*/ 459 w 1416"/>
                <a:gd name="T33" fmla="*/ 519 h 1134"/>
                <a:gd name="T34" fmla="*/ 481 w 1416"/>
                <a:gd name="T35" fmla="*/ 505 h 1134"/>
                <a:gd name="T36" fmla="*/ 510 w 1416"/>
                <a:gd name="T37" fmla="*/ 470 h 1134"/>
                <a:gd name="T38" fmla="*/ 542 w 1416"/>
                <a:gd name="T39" fmla="*/ 432 h 1134"/>
                <a:gd name="T40" fmla="*/ 602 w 1416"/>
                <a:gd name="T41" fmla="*/ 415 h 1134"/>
                <a:gd name="T42" fmla="*/ 619 w 1416"/>
                <a:gd name="T43" fmla="*/ 420 h 1134"/>
                <a:gd name="T44" fmla="*/ 661 w 1416"/>
                <a:gd name="T45" fmla="*/ 415 h 1134"/>
                <a:gd name="T46" fmla="*/ 709 w 1416"/>
                <a:gd name="T47" fmla="*/ 399 h 1134"/>
                <a:gd name="T48" fmla="*/ 740 w 1416"/>
                <a:gd name="T49" fmla="*/ 384 h 1134"/>
                <a:gd name="T50" fmla="*/ 777 w 1416"/>
                <a:gd name="T51" fmla="*/ 360 h 1134"/>
                <a:gd name="T52" fmla="*/ 801 w 1416"/>
                <a:gd name="T53" fmla="*/ 339 h 1134"/>
                <a:gd name="T54" fmla="*/ 811 w 1416"/>
                <a:gd name="T55" fmla="*/ 325 h 1134"/>
                <a:gd name="T56" fmla="*/ 811 w 1416"/>
                <a:gd name="T57" fmla="*/ 325 h 1134"/>
                <a:gd name="T58" fmla="*/ 822 w 1416"/>
                <a:gd name="T59" fmla="*/ 328 h 1134"/>
                <a:gd name="T60" fmla="*/ 851 w 1416"/>
                <a:gd name="T61" fmla="*/ 325 h 1134"/>
                <a:gd name="T62" fmla="*/ 911 w 1416"/>
                <a:gd name="T63" fmla="*/ 303 h 1134"/>
                <a:gd name="T64" fmla="*/ 958 w 1416"/>
                <a:gd name="T65" fmla="*/ 277 h 1134"/>
                <a:gd name="T66" fmla="*/ 1000 w 1416"/>
                <a:gd name="T67" fmla="*/ 240 h 1134"/>
                <a:gd name="T68" fmla="*/ 1019 w 1416"/>
                <a:gd name="T69" fmla="*/ 214 h 1134"/>
                <a:gd name="T70" fmla="*/ 1020 w 1416"/>
                <a:gd name="T71" fmla="*/ 209 h 1134"/>
                <a:gd name="T72" fmla="*/ 1022 w 1416"/>
                <a:gd name="T73" fmla="*/ 211 h 1134"/>
                <a:gd name="T74" fmla="*/ 1039 w 1416"/>
                <a:gd name="T75" fmla="*/ 209 h 1134"/>
                <a:gd name="T76" fmla="*/ 1093 w 1416"/>
                <a:gd name="T77" fmla="*/ 185 h 1134"/>
                <a:gd name="T78" fmla="*/ 1153 w 1416"/>
                <a:gd name="T79" fmla="*/ 154 h 1134"/>
                <a:gd name="T80" fmla="*/ 1226 w 1416"/>
                <a:gd name="T81" fmla="*/ 102 h 1134"/>
                <a:gd name="T82" fmla="*/ 1269 w 1416"/>
                <a:gd name="T83" fmla="*/ 59 h 1134"/>
                <a:gd name="T84" fmla="*/ 1285 w 1416"/>
                <a:gd name="T85" fmla="*/ 42 h 1134"/>
                <a:gd name="T86" fmla="*/ 1295 w 1416"/>
                <a:gd name="T87" fmla="*/ 42 h 1134"/>
                <a:gd name="T88" fmla="*/ 1335 w 1416"/>
                <a:gd name="T89" fmla="*/ 35 h 1134"/>
                <a:gd name="T90" fmla="*/ 1387 w 1416"/>
                <a:gd name="T91" fmla="*/ 21 h 1134"/>
                <a:gd name="T92" fmla="*/ 1414 w 1416"/>
                <a:gd name="T93" fmla="*/ 0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16" h="1134">
                  <a:moveTo>
                    <a:pt x="1414" y="0"/>
                  </a:moveTo>
                  <a:lnTo>
                    <a:pt x="1414" y="422"/>
                  </a:lnTo>
                  <a:lnTo>
                    <a:pt x="2" y="1134"/>
                  </a:lnTo>
                  <a:lnTo>
                    <a:pt x="0" y="759"/>
                  </a:lnTo>
                  <a:lnTo>
                    <a:pt x="0" y="747"/>
                  </a:lnTo>
                  <a:lnTo>
                    <a:pt x="0" y="760"/>
                  </a:lnTo>
                  <a:lnTo>
                    <a:pt x="0" y="760"/>
                  </a:lnTo>
                  <a:lnTo>
                    <a:pt x="2" y="760"/>
                  </a:lnTo>
                  <a:lnTo>
                    <a:pt x="9" y="760"/>
                  </a:lnTo>
                  <a:lnTo>
                    <a:pt x="19" y="760"/>
                  </a:lnTo>
                  <a:lnTo>
                    <a:pt x="33" y="759"/>
                  </a:lnTo>
                  <a:lnTo>
                    <a:pt x="51" y="754"/>
                  </a:lnTo>
                  <a:lnTo>
                    <a:pt x="71" y="747"/>
                  </a:lnTo>
                  <a:lnTo>
                    <a:pt x="94" y="735"/>
                  </a:lnTo>
                  <a:lnTo>
                    <a:pt x="118" y="719"/>
                  </a:lnTo>
                  <a:lnTo>
                    <a:pt x="144" y="698"/>
                  </a:lnTo>
                  <a:lnTo>
                    <a:pt x="173" y="671"/>
                  </a:lnTo>
                  <a:lnTo>
                    <a:pt x="173" y="671"/>
                  </a:lnTo>
                  <a:lnTo>
                    <a:pt x="192" y="652"/>
                  </a:lnTo>
                  <a:lnTo>
                    <a:pt x="211" y="638"/>
                  </a:lnTo>
                  <a:lnTo>
                    <a:pt x="227" y="629"/>
                  </a:lnTo>
                  <a:lnTo>
                    <a:pt x="241" y="624"/>
                  </a:lnTo>
                  <a:lnTo>
                    <a:pt x="255" y="622"/>
                  </a:lnTo>
                  <a:lnTo>
                    <a:pt x="267" y="621"/>
                  </a:lnTo>
                  <a:lnTo>
                    <a:pt x="280" y="621"/>
                  </a:lnTo>
                  <a:lnTo>
                    <a:pt x="293" y="621"/>
                  </a:lnTo>
                  <a:lnTo>
                    <a:pt x="305" y="619"/>
                  </a:lnTo>
                  <a:lnTo>
                    <a:pt x="319" y="615"/>
                  </a:lnTo>
                  <a:lnTo>
                    <a:pt x="319" y="615"/>
                  </a:lnTo>
                  <a:lnTo>
                    <a:pt x="324" y="612"/>
                  </a:lnTo>
                  <a:lnTo>
                    <a:pt x="331" y="608"/>
                  </a:lnTo>
                  <a:lnTo>
                    <a:pt x="338" y="603"/>
                  </a:lnTo>
                  <a:lnTo>
                    <a:pt x="346" y="596"/>
                  </a:lnTo>
                  <a:lnTo>
                    <a:pt x="355" y="591"/>
                  </a:lnTo>
                  <a:lnTo>
                    <a:pt x="363" y="584"/>
                  </a:lnTo>
                  <a:lnTo>
                    <a:pt x="372" y="577"/>
                  </a:lnTo>
                  <a:lnTo>
                    <a:pt x="381" y="570"/>
                  </a:lnTo>
                  <a:lnTo>
                    <a:pt x="389" y="563"/>
                  </a:lnTo>
                  <a:lnTo>
                    <a:pt x="398" y="558"/>
                  </a:lnTo>
                  <a:lnTo>
                    <a:pt x="391" y="541"/>
                  </a:lnTo>
                  <a:lnTo>
                    <a:pt x="391" y="541"/>
                  </a:lnTo>
                  <a:lnTo>
                    <a:pt x="393" y="541"/>
                  </a:lnTo>
                  <a:lnTo>
                    <a:pt x="395" y="541"/>
                  </a:lnTo>
                  <a:lnTo>
                    <a:pt x="398" y="539"/>
                  </a:lnTo>
                  <a:lnTo>
                    <a:pt x="405" y="539"/>
                  </a:lnTo>
                  <a:lnTo>
                    <a:pt x="410" y="536"/>
                  </a:lnTo>
                  <a:lnTo>
                    <a:pt x="419" y="534"/>
                  </a:lnTo>
                  <a:lnTo>
                    <a:pt x="427" y="531"/>
                  </a:lnTo>
                  <a:lnTo>
                    <a:pt x="438" y="527"/>
                  </a:lnTo>
                  <a:lnTo>
                    <a:pt x="448" y="524"/>
                  </a:lnTo>
                  <a:lnTo>
                    <a:pt x="459" y="519"/>
                  </a:lnTo>
                  <a:lnTo>
                    <a:pt x="459" y="519"/>
                  </a:lnTo>
                  <a:lnTo>
                    <a:pt x="471" y="513"/>
                  </a:lnTo>
                  <a:lnTo>
                    <a:pt x="481" y="505"/>
                  </a:lnTo>
                  <a:lnTo>
                    <a:pt x="491" y="494"/>
                  </a:lnTo>
                  <a:lnTo>
                    <a:pt x="500" y="482"/>
                  </a:lnTo>
                  <a:lnTo>
                    <a:pt x="510" y="470"/>
                  </a:lnTo>
                  <a:lnTo>
                    <a:pt x="521" y="458"/>
                  </a:lnTo>
                  <a:lnTo>
                    <a:pt x="531" y="444"/>
                  </a:lnTo>
                  <a:lnTo>
                    <a:pt x="542" y="432"/>
                  </a:lnTo>
                  <a:lnTo>
                    <a:pt x="554" y="422"/>
                  </a:lnTo>
                  <a:lnTo>
                    <a:pt x="566" y="413"/>
                  </a:lnTo>
                  <a:lnTo>
                    <a:pt x="602" y="415"/>
                  </a:lnTo>
                  <a:lnTo>
                    <a:pt x="602" y="415"/>
                  </a:lnTo>
                  <a:lnTo>
                    <a:pt x="609" y="418"/>
                  </a:lnTo>
                  <a:lnTo>
                    <a:pt x="619" y="420"/>
                  </a:lnTo>
                  <a:lnTo>
                    <a:pt x="631" y="420"/>
                  </a:lnTo>
                  <a:lnTo>
                    <a:pt x="645" y="418"/>
                  </a:lnTo>
                  <a:lnTo>
                    <a:pt x="661" y="415"/>
                  </a:lnTo>
                  <a:lnTo>
                    <a:pt x="676" y="410"/>
                  </a:lnTo>
                  <a:lnTo>
                    <a:pt x="692" y="405"/>
                  </a:lnTo>
                  <a:lnTo>
                    <a:pt x="709" y="399"/>
                  </a:lnTo>
                  <a:lnTo>
                    <a:pt x="725" y="392"/>
                  </a:lnTo>
                  <a:lnTo>
                    <a:pt x="740" y="384"/>
                  </a:lnTo>
                  <a:lnTo>
                    <a:pt x="740" y="384"/>
                  </a:lnTo>
                  <a:lnTo>
                    <a:pt x="754" y="377"/>
                  </a:lnTo>
                  <a:lnTo>
                    <a:pt x="766" y="368"/>
                  </a:lnTo>
                  <a:lnTo>
                    <a:pt x="777" y="360"/>
                  </a:lnTo>
                  <a:lnTo>
                    <a:pt x="785" y="353"/>
                  </a:lnTo>
                  <a:lnTo>
                    <a:pt x="794" y="344"/>
                  </a:lnTo>
                  <a:lnTo>
                    <a:pt x="801" y="339"/>
                  </a:lnTo>
                  <a:lnTo>
                    <a:pt x="804" y="332"/>
                  </a:lnTo>
                  <a:lnTo>
                    <a:pt x="808" y="328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1" y="325"/>
                  </a:lnTo>
                  <a:lnTo>
                    <a:pt x="813" y="325"/>
                  </a:lnTo>
                  <a:lnTo>
                    <a:pt x="816" y="327"/>
                  </a:lnTo>
                  <a:lnTo>
                    <a:pt x="822" y="328"/>
                  </a:lnTo>
                  <a:lnTo>
                    <a:pt x="828" y="328"/>
                  </a:lnTo>
                  <a:lnTo>
                    <a:pt x="837" y="327"/>
                  </a:lnTo>
                  <a:lnTo>
                    <a:pt x="851" y="325"/>
                  </a:lnTo>
                  <a:lnTo>
                    <a:pt x="866" y="320"/>
                  </a:lnTo>
                  <a:lnTo>
                    <a:pt x="887" y="313"/>
                  </a:lnTo>
                  <a:lnTo>
                    <a:pt x="911" y="303"/>
                  </a:lnTo>
                  <a:lnTo>
                    <a:pt x="911" y="303"/>
                  </a:lnTo>
                  <a:lnTo>
                    <a:pt x="937" y="290"/>
                  </a:lnTo>
                  <a:lnTo>
                    <a:pt x="958" y="277"/>
                  </a:lnTo>
                  <a:lnTo>
                    <a:pt x="975" y="265"/>
                  </a:lnTo>
                  <a:lnTo>
                    <a:pt x="989" y="252"/>
                  </a:lnTo>
                  <a:lnTo>
                    <a:pt x="1000" y="240"/>
                  </a:lnTo>
                  <a:lnTo>
                    <a:pt x="1008" y="230"/>
                  </a:lnTo>
                  <a:lnTo>
                    <a:pt x="1013" y="221"/>
                  </a:lnTo>
                  <a:lnTo>
                    <a:pt x="1019" y="214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0" y="209"/>
                  </a:lnTo>
                  <a:lnTo>
                    <a:pt x="1022" y="211"/>
                  </a:lnTo>
                  <a:lnTo>
                    <a:pt x="1026" y="211"/>
                  </a:lnTo>
                  <a:lnTo>
                    <a:pt x="1031" y="211"/>
                  </a:lnTo>
                  <a:lnTo>
                    <a:pt x="1039" y="209"/>
                  </a:lnTo>
                  <a:lnTo>
                    <a:pt x="1051" y="204"/>
                  </a:lnTo>
                  <a:lnTo>
                    <a:pt x="1070" y="197"/>
                  </a:lnTo>
                  <a:lnTo>
                    <a:pt x="1093" y="185"/>
                  </a:lnTo>
                  <a:lnTo>
                    <a:pt x="1122" y="171"/>
                  </a:lnTo>
                  <a:lnTo>
                    <a:pt x="1122" y="171"/>
                  </a:lnTo>
                  <a:lnTo>
                    <a:pt x="1153" y="154"/>
                  </a:lnTo>
                  <a:lnTo>
                    <a:pt x="1181" y="137"/>
                  </a:lnTo>
                  <a:lnTo>
                    <a:pt x="1205" y="118"/>
                  </a:lnTo>
                  <a:lnTo>
                    <a:pt x="1226" y="102"/>
                  </a:lnTo>
                  <a:lnTo>
                    <a:pt x="1243" y="85"/>
                  </a:lnTo>
                  <a:lnTo>
                    <a:pt x="1259" y="71"/>
                  </a:lnTo>
                  <a:lnTo>
                    <a:pt x="1269" y="59"/>
                  </a:lnTo>
                  <a:lnTo>
                    <a:pt x="1278" y="50"/>
                  </a:lnTo>
                  <a:lnTo>
                    <a:pt x="1283" y="43"/>
                  </a:lnTo>
                  <a:lnTo>
                    <a:pt x="1285" y="42"/>
                  </a:lnTo>
                  <a:lnTo>
                    <a:pt x="1285" y="42"/>
                  </a:lnTo>
                  <a:lnTo>
                    <a:pt x="1287" y="42"/>
                  </a:lnTo>
                  <a:lnTo>
                    <a:pt x="1295" y="42"/>
                  </a:lnTo>
                  <a:lnTo>
                    <a:pt x="1306" y="40"/>
                  </a:lnTo>
                  <a:lnTo>
                    <a:pt x="1319" y="38"/>
                  </a:lnTo>
                  <a:lnTo>
                    <a:pt x="1335" y="35"/>
                  </a:lnTo>
                  <a:lnTo>
                    <a:pt x="1352" y="31"/>
                  </a:lnTo>
                  <a:lnTo>
                    <a:pt x="1369" y="26"/>
                  </a:lnTo>
                  <a:lnTo>
                    <a:pt x="1387" y="21"/>
                  </a:lnTo>
                  <a:lnTo>
                    <a:pt x="1402" y="14"/>
                  </a:lnTo>
                  <a:lnTo>
                    <a:pt x="1416" y="7"/>
                  </a:lnTo>
                  <a:lnTo>
                    <a:pt x="1414" y="0"/>
                  </a:lnTo>
                  <a:lnTo>
                    <a:pt x="141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8" name="Freeform 48">
              <a:extLst>
                <a:ext uri="{FF2B5EF4-FFF2-40B4-BE49-F238E27FC236}">
                  <a16:creationId xmlns:a16="http://schemas.microsoft.com/office/drawing/2014/main" id="{AC3BB7E6-BB13-BE64-A985-A7EE33573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64"/>
              <a:ext cx="200" cy="254"/>
            </a:xfrm>
            <a:custGeom>
              <a:avLst/>
              <a:gdLst>
                <a:gd name="T0" fmla="*/ 1 w 399"/>
                <a:gd name="T1" fmla="*/ 508 h 508"/>
                <a:gd name="T2" fmla="*/ 19 w 399"/>
                <a:gd name="T3" fmla="*/ 508 h 508"/>
                <a:gd name="T4" fmla="*/ 50 w 399"/>
                <a:gd name="T5" fmla="*/ 501 h 508"/>
                <a:gd name="T6" fmla="*/ 91 w 399"/>
                <a:gd name="T7" fmla="*/ 482 h 508"/>
                <a:gd name="T8" fmla="*/ 143 w 399"/>
                <a:gd name="T9" fmla="*/ 446 h 508"/>
                <a:gd name="T10" fmla="*/ 171 w 399"/>
                <a:gd name="T11" fmla="*/ 418 h 508"/>
                <a:gd name="T12" fmla="*/ 209 w 399"/>
                <a:gd name="T13" fmla="*/ 386 h 508"/>
                <a:gd name="T14" fmla="*/ 240 w 399"/>
                <a:gd name="T15" fmla="*/ 372 h 508"/>
                <a:gd name="T16" fmla="*/ 266 w 399"/>
                <a:gd name="T17" fmla="*/ 368 h 508"/>
                <a:gd name="T18" fmla="*/ 290 w 399"/>
                <a:gd name="T19" fmla="*/ 368 h 508"/>
                <a:gd name="T20" fmla="*/ 316 w 399"/>
                <a:gd name="T21" fmla="*/ 363 h 508"/>
                <a:gd name="T22" fmla="*/ 323 w 399"/>
                <a:gd name="T23" fmla="*/ 360 h 508"/>
                <a:gd name="T24" fmla="*/ 337 w 399"/>
                <a:gd name="T25" fmla="*/ 351 h 508"/>
                <a:gd name="T26" fmla="*/ 352 w 399"/>
                <a:gd name="T27" fmla="*/ 339 h 508"/>
                <a:gd name="T28" fmla="*/ 371 w 399"/>
                <a:gd name="T29" fmla="*/ 325 h 508"/>
                <a:gd name="T30" fmla="*/ 387 w 399"/>
                <a:gd name="T31" fmla="*/ 311 h 508"/>
                <a:gd name="T32" fmla="*/ 396 w 399"/>
                <a:gd name="T33" fmla="*/ 306 h 508"/>
                <a:gd name="T34" fmla="*/ 397 w 399"/>
                <a:gd name="T35" fmla="*/ 290 h 508"/>
                <a:gd name="T36" fmla="*/ 377 w 399"/>
                <a:gd name="T37" fmla="*/ 271 h 508"/>
                <a:gd name="T38" fmla="*/ 342 w 399"/>
                <a:gd name="T39" fmla="*/ 249 h 508"/>
                <a:gd name="T40" fmla="*/ 299 w 399"/>
                <a:gd name="T41" fmla="*/ 233 h 508"/>
                <a:gd name="T42" fmla="*/ 256 w 399"/>
                <a:gd name="T43" fmla="*/ 225 h 508"/>
                <a:gd name="T44" fmla="*/ 245 w 399"/>
                <a:gd name="T45" fmla="*/ 225 h 508"/>
                <a:gd name="T46" fmla="*/ 226 w 399"/>
                <a:gd name="T47" fmla="*/ 225 h 508"/>
                <a:gd name="T48" fmla="*/ 212 w 399"/>
                <a:gd name="T49" fmla="*/ 225 h 508"/>
                <a:gd name="T50" fmla="*/ 202 w 399"/>
                <a:gd name="T51" fmla="*/ 225 h 508"/>
                <a:gd name="T52" fmla="*/ 197 w 399"/>
                <a:gd name="T53" fmla="*/ 227 h 508"/>
                <a:gd name="T54" fmla="*/ 197 w 399"/>
                <a:gd name="T55" fmla="*/ 227 h 508"/>
                <a:gd name="T56" fmla="*/ 197 w 399"/>
                <a:gd name="T57" fmla="*/ 232 h 508"/>
                <a:gd name="T58" fmla="*/ 195 w 399"/>
                <a:gd name="T59" fmla="*/ 239 h 508"/>
                <a:gd name="T60" fmla="*/ 193 w 399"/>
                <a:gd name="T61" fmla="*/ 239 h 508"/>
                <a:gd name="T62" fmla="*/ 192 w 399"/>
                <a:gd name="T63" fmla="*/ 223 h 508"/>
                <a:gd name="T64" fmla="*/ 188 w 399"/>
                <a:gd name="T65" fmla="*/ 182 h 508"/>
                <a:gd name="T66" fmla="*/ 185 w 399"/>
                <a:gd name="T67" fmla="*/ 156 h 508"/>
                <a:gd name="T68" fmla="*/ 169 w 399"/>
                <a:gd name="T69" fmla="*/ 119 h 508"/>
                <a:gd name="T70" fmla="*/ 150 w 399"/>
                <a:gd name="T71" fmla="*/ 100 h 508"/>
                <a:gd name="T72" fmla="*/ 133 w 399"/>
                <a:gd name="T73" fmla="*/ 94 h 508"/>
                <a:gd name="T74" fmla="*/ 121 w 399"/>
                <a:gd name="T75" fmla="*/ 94 h 508"/>
                <a:gd name="T76" fmla="*/ 119 w 399"/>
                <a:gd name="T77" fmla="*/ 94 h 508"/>
                <a:gd name="T78" fmla="*/ 119 w 399"/>
                <a:gd name="T79" fmla="*/ 85 h 508"/>
                <a:gd name="T80" fmla="*/ 116 w 399"/>
                <a:gd name="T81" fmla="*/ 68 h 508"/>
                <a:gd name="T82" fmla="*/ 107 w 399"/>
                <a:gd name="T83" fmla="*/ 45 h 508"/>
                <a:gd name="T84" fmla="*/ 91 w 399"/>
                <a:gd name="T85" fmla="*/ 23 h 508"/>
                <a:gd name="T86" fmla="*/ 64 w 399"/>
                <a:gd name="T87" fmla="*/ 7 h 508"/>
                <a:gd name="T88" fmla="*/ 50 w 399"/>
                <a:gd name="T89" fmla="*/ 4 h 508"/>
                <a:gd name="T90" fmla="*/ 26 w 399"/>
                <a:gd name="T91" fmla="*/ 0 h 508"/>
                <a:gd name="T92" fmla="*/ 12 w 399"/>
                <a:gd name="T93" fmla="*/ 0 h 508"/>
                <a:gd name="T94" fmla="*/ 3 w 399"/>
                <a:gd name="T95" fmla="*/ 4 h 508"/>
                <a:gd name="T96" fmla="*/ 0 w 399"/>
                <a:gd name="T97" fmla="*/ 7 h 508"/>
                <a:gd name="T98" fmla="*/ 0 w 399"/>
                <a:gd name="T99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9" h="508">
                  <a:moveTo>
                    <a:pt x="0" y="508"/>
                  </a:moveTo>
                  <a:lnTo>
                    <a:pt x="1" y="508"/>
                  </a:lnTo>
                  <a:lnTo>
                    <a:pt x="8" y="508"/>
                  </a:lnTo>
                  <a:lnTo>
                    <a:pt x="19" y="508"/>
                  </a:lnTo>
                  <a:lnTo>
                    <a:pt x="33" y="506"/>
                  </a:lnTo>
                  <a:lnTo>
                    <a:pt x="50" y="501"/>
                  </a:lnTo>
                  <a:lnTo>
                    <a:pt x="69" y="494"/>
                  </a:lnTo>
                  <a:lnTo>
                    <a:pt x="91" y="482"/>
                  </a:lnTo>
                  <a:lnTo>
                    <a:pt x="116" y="467"/>
                  </a:lnTo>
                  <a:lnTo>
                    <a:pt x="143" y="446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192" y="399"/>
                  </a:lnTo>
                  <a:lnTo>
                    <a:pt x="209" y="386"/>
                  </a:lnTo>
                  <a:lnTo>
                    <a:pt x="224" y="377"/>
                  </a:lnTo>
                  <a:lnTo>
                    <a:pt x="240" y="372"/>
                  </a:lnTo>
                  <a:lnTo>
                    <a:pt x="252" y="370"/>
                  </a:lnTo>
                  <a:lnTo>
                    <a:pt x="266" y="368"/>
                  </a:lnTo>
                  <a:lnTo>
                    <a:pt x="278" y="368"/>
                  </a:lnTo>
                  <a:lnTo>
                    <a:pt x="290" y="368"/>
                  </a:lnTo>
                  <a:lnTo>
                    <a:pt x="304" y="36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323" y="360"/>
                  </a:lnTo>
                  <a:lnTo>
                    <a:pt x="328" y="356"/>
                  </a:lnTo>
                  <a:lnTo>
                    <a:pt x="337" y="351"/>
                  </a:lnTo>
                  <a:lnTo>
                    <a:pt x="344" y="344"/>
                  </a:lnTo>
                  <a:lnTo>
                    <a:pt x="352" y="339"/>
                  </a:lnTo>
                  <a:lnTo>
                    <a:pt x="361" y="332"/>
                  </a:lnTo>
                  <a:lnTo>
                    <a:pt x="371" y="325"/>
                  </a:lnTo>
                  <a:lnTo>
                    <a:pt x="380" y="318"/>
                  </a:lnTo>
                  <a:lnTo>
                    <a:pt x="387" y="311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9" y="299"/>
                  </a:lnTo>
                  <a:lnTo>
                    <a:pt x="397" y="290"/>
                  </a:lnTo>
                  <a:lnTo>
                    <a:pt x="389" y="282"/>
                  </a:lnTo>
                  <a:lnTo>
                    <a:pt x="377" y="271"/>
                  </a:lnTo>
                  <a:lnTo>
                    <a:pt x="361" y="259"/>
                  </a:lnTo>
                  <a:lnTo>
                    <a:pt x="342" y="249"/>
                  </a:lnTo>
                  <a:lnTo>
                    <a:pt x="321" y="240"/>
                  </a:lnTo>
                  <a:lnTo>
                    <a:pt x="299" y="233"/>
                  </a:lnTo>
                  <a:lnTo>
                    <a:pt x="276" y="227"/>
                  </a:lnTo>
                  <a:lnTo>
                    <a:pt x="256" y="225"/>
                  </a:lnTo>
                  <a:lnTo>
                    <a:pt x="256" y="225"/>
                  </a:lnTo>
                  <a:lnTo>
                    <a:pt x="245" y="225"/>
                  </a:lnTo>
                  <a:lnTo>
                    <a:pt x="235" y="225"/>
                  </a:lnTo>
                  <a:lnTo>
                    <a:pt x="226" y="225"/>
                  </a:lnTo>
                  <a:lnTo>
                    <a:pt x="219" y="225"/>
                  </a:lnTo>
                  <a:lnTo>
                    <a:pt x="212" y="225"/>
                  </a:lnTo>
                  <a:lnTo>
                    <a:pt x="207" y="225"/>
                  </a:lnTo>
                  <a:lnTo>
                    <a:pt x="202" y="225"/>
                  </a:lnTo>
                  <a:lnTo>
                    <a:pt x="199" y="227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8"/>
                  </a:lnTo>
                  <a:lnTo>
                    <a:pt x="197" y="232"/>
                  </a:lnTo>
                  <a:lnTo>
                    <a:pt x="195" y="235"/>
                  </a:lnTo>
                  <a:lnTo>
                    <a:pt x="195" y="239"/>
                  </a:lnTo>
                  <a:lnTo>
                    <a:pt x="195" y="240"/>
                  </a:lnTo>
                  <a:lnTo>
                    <a:pt x="193" y="239"/>
                  </a:lnTo>
                  <a:lnTo>
                    <a:pt x="193" y="233"/>
                  </a:lnTo>
                  <a:lnTo>
                    <a:pt x="192" y="223"/>
                  </a:lnTo>
                  <a:lnTo>
                    <a:pt x="190" y="206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5" y="156"/>
                  </a:lnTo>
                  <a:lnTo>
                    <a:pt x="178" y="135"/>
                  </a:lnTo>
                  <a:lnTo>
                    <a:pt x="169" y="119"/>
                  </a:lnTo>
                  <a:lnTo>
                    <a:pt x="160" y="107"/>
                  </a:lnTo>
                  <a:lnTo>
                    <a:pt x="150" y="100"/>
                  </a:lnTo>
                  <a:lnTo>
                    <a:pt x="141" y="95"/>
                  </a:lnTo>
                  <a:lnTo>
                    <a:pt x="133" y="94"/>
                  </a:lnTo>
                  <a:lnTo>
                    <a:pt x="126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4"/>
                  </a:lnTo>
                  <a:lnTo>
                    <a:pt x="119" y="92"/>
                  </a:lnTo>
                  <a:lnTo>
                    <a:pt x="119" y="85"/>
                  </a:lnTo>
                  <a:lnTo>
                    <a:pt x="117" y="78"/>
                  </a:lnTo>
                  <a:lnTo>
                    <a:pt x="116" y="68"/>
                  </a:lnTo>
                  <a:lnTo>
                    <a:pt x="112" y="57"/>
                  </a:lnTo>
                  <a:lnTo>
                    <a:pt x="107" y="45"/>
                  </a:lnTo>
                  <a:lnTo>
                    <a:pt x="100" y="33"/>
                  </a:lnTo>
                  <a:lnTo>
                    <a:pt x="91" y="23"/>
                  </a:lnTo>
                  <a:lnTo>
                    <a:pt x="79" y="14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50" y="4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08"/>
                  </a:lnTo>
                  <a:lnTo>
                    <a:pt x="0" y="508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9" name="Freeform 49">
              <a:extLst>
                <a:ext uri="{FF2B5EF4-FFF2-40B4-BE49-F238E27FC236}">
                  <a16:creationId xmlns:a16="http://schemas.microsoft.com/office/drawing/2014/main" id="{7229D319-646E-2FDB-7E0B-8C14C93CB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64"/>
              <a:ext cx="200" cy="254"/>
            </a:xfrm>
            <a:custGeom>
              <a:avLst/>
              <a:gdLst>
                <a:gd name="T0" fmla="*/ 1 w 399"/>
                <a:gd name="T1" fmla="*/ 508 h 508"/>
                <a:gd name="T2" fmla="*/ 19 w 399"/>
                <a:gd name="T3" fmla="*/ 508 h 508"/>
                <a:gd name="T4" fmla="*/ 50 w 399"/>
                <a:gd name="T5" fmla="*/ 501 h 508"/>
                <a:gd name="T6" fmla="*/ 91 w 399"/>
                <a:gd name="T7" fmla="*/ 482 h 508"/>
                <a:gd name="T8" fmla="*/ 143 w 399"/>
                <a:gd name="T9" fmla="*/ 446 h 508"/>
                <a:gd name="T10" fmla="*/ 171 w 399"/>
                <a:gd name="T11" fmla="*/ 418 h 508"/>
                <a:gd name="T12" fmla="*/ 209 w 399"/>
                <a:gd name="T13" fmla="*/ 386 h 508"/>
                <a:gd name="T14" fmla="*/ 240 w 399"/>
                <a:gd name="T15" fmla="*/ 372 h 508"/>
                <a:gd name="T16" fmla="*/ 266 w 399"/>
                <a:gd name="T17" fmla="*/ 368 h 508"/>
                <a:gd name="T18" fmla="*/ 290 w 399"/>
                <a:gd name="T19" fmla="*/ 368 h 508"/>
                <a:gd name="T20" fmla="*/ 316 w 399"/>
                <a:gd name="T21" fmla="*/ 363 h 508"/>
                <a:gd name="T22" fmla="*/ 323 w 399"/>
                <a:gd name="T23" fmla="*/ 360 h 508"/>
                <a:gd name="T24" fmla="*/ 337 w 399"/>
                <a:gd name="T25" fmla="*/ 351 h 508"/>
                <a:gd name="T26" fmla="*/ 352 w 399"/>
                <a:gd name="T27" fmla="*/ 339 h 508"/>
                <a:gd name="T28" fmla="*/ 371 w 399"/>
                <a:gd name="T29" fmla="*/ 325 h 508"/>
                <a:gd name="T30" fmla="*/ 387 w 399"/>
                <a:gd name="T31" fmla="*/ 311 h 508"/>
                <a:gd name="T32" fmla="*/ 396 w 399"/>
                <a:gd name="T33" fmla="*/ 306 h 508"/>
                <a:gd name="T34" fmla="*/ 397 w 399"/>
                <a:gd name="T35" fmla="*/ 290 h 508"/>
                <a:gd name="T36" fmla="*/ 377 w 399"/>
                <a:gd name="T37" fmla="*/ 271 h 508"/>
                <a:gd name="T38" fmla="*/ 342 w 399"/>
                <a:gd name="T39" fmla="*/ 249 h 508"/>
                <a:gd name="T40" fmla="*/ 299 w 399"/>
                <a:gd name="T41" fmla="*/ 233 h 508"/>
                <a:gd name="T42" fmla="*/ 256 w 399"/>
                <a:gd name="T43" fmla="*/ 225 h 508"/>
                <a:gd name="T44" fmla="*/ 245 w 399"/>
                <a:gd name="T45" fmla="*/ 225 h 508"/>
                <a:gd name="T46" fmla="*/ 226 w 399"/>
                <a:gd name="T47" fmla="*/ 225 h 508"/>
                <a:gd name="T48" fmla="*/ 212 w 399"/>
                <a:gd name="T49" fmla="*/ 225 h 508"/>
                <a:gd name="T50" fmla="*/ 202 w 399"/>
                <a:gd name="T51" fmla="*/ 225 h 508"/>
                <a:gd name="T52" fmla="*/ 197 w 399"/>
                <a:gd name="T53" fmla="*/ 227 h 508"/>
                <a:gd name="T54" fmla="*/ 197 w 399"/>
                <a:gd name="T55" fmla="*/ 227 h 508"/>
                <a:gd name="T56" fmla="*/ 197 w 399"/>
                <a:gd name="T57" fmla="*/ 232 h 508"/>
                <a:gd name="T58" fmla="*/ 195 w 399"/>
                <a:gd name="T59" fmla="*/ 239 h 508"/>
                <a:gd name="T60" fmla="*/ 193 w 399"/>
                <a:gd name="T61" fmla="*/ 239 h 508"/>
                <a:gd name="T62" fmla="*/ 192 w 399"/>
                <a:gd name="T63" fmla="*/ 223 h 508"/>
                <a:gd name="T64" fmla="*/ 188 w 399"/>
                <a:gd name="T65" fmla="*/ 182 h 508"/>
                <a:gd name="T66" fmla="*/ 185 w 399"/>
                <a:gd name="T67" fmla="*/ 156 h 508"/>
                <a:gd name="T68" fmla="*/ 169 w 399"/>
                <a:gd name="T69" fmla="*/ 119 h 508"/>
                <a:gd name="T70" fmla="*/ 150 w 399"/>
                <a:gd name="T71" fmla="*/ 100 h 508"/>
                <a:gd name="T72" fmla="*/ 133 w 399"/>
                <a:gd name="T73" fmla="*/ 94 h 508"/>
                <a:gd name="T74" fmla="*/ 121 w 399"/>
                <a:gd name="T75" fmla="*/ 94 h 508"/>
                <a:gd name="T76" fmla="*/ 119 w 399"/>
                <a:gd name="T77" fmla="*/ 94 h 508"/>
                <a:gd name="T78" fmla="*/ 119 w 399"/>
                <a:gd name="T79" fmla="*/ 85 h 508"/>
                <a:gd name="T80" fmla="*/ 116 w 399"/>
                <a:gd name="T81" fmla="*/ 68 h 508"/>
                <a:gd name="T82" fmla="*/ 107 w 399"/>
                <a:gd name="T83" fmla="*/ 45 h 508"/>
                <a:gd name="T84" fmla="*/ 91 w 399"/>
                <a:gd name="T85" fmla="*/ 23 h 508"/>
                <a:gd name="T86" fmla="*/ 64 w 399"/>
                <a:gd name="T87" fmla="*/ 7 h 508"/>
                <a:gd name="T88" fmla="*/ 50 w 399"/>
                <a:gd name="T89" fmla="*/ 4 h 508"/>
                <a:gd name="T90" fmla="*/ 26 w 399"/>
                <a:gd name="T91" fmla="*/ 0 h 508"/>
                <a:gd name="T92" fmla="*/ 12 w 399"/>
                <a:gd name="T93" fmla="*/ 0 h 508"/>
                <a:gd name="T94" fmla="*/ 3 w 399"/>
                <a:gd name="T95" fmla="*/ 4 h 508"/>
                <a:gd name="T96" fmla="*/ 0 w 399"/>
                <a:gd name="T97" fmla="*/ 7 h 508"/>
                <a:gd name="T98" fmla="*/ 0 w 399"/>
                <a:gd name="T99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9" h="508">
                  <a:moveTo>
                    <a:pt x="0" y="508"/>
                  </a:moveTo>
                  <a:lnTo>
                    <a:pt x="1" y="508"/>
                  </a:lnTo>
                  <a:lnTo>
                    <a:pt x="8" y="508"/>
                  </a:lnTo>
                  <a:lnTo>
                    <a:pt x="19" y="508"/>
                  </a:lnTo>
                  <a:lnTo>
                    <a:pt x="33" y="506"/>
                  </a:lnTo>
                  <a:lnTo>
                    <a:pt x="50" y="501"/>
                  </a:lnTo>
                  <a:lnTo>
                    <a:pt x="69" y="494"/>
                  </a:lnTo>
                  <a:lnTo>
                    <a:pt x="91" y="482"/>
                  </a:lnTo>
                  <a:lnTo>
                    <a:pt x="116" y="467"/>
                  </a:lnTo>
                  <a:lnTo>
                    <a:pt x="143" y="446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192" y="399"/>
                  </a:lnTo>
                  <a:lnTo>
                    <a:pt x="209" y="386"/>
                  </a:lnTo>
                  <a:lnTo>
                    <a:pt x="224" y="377"/>
                  </a:lnTo>
                  <a:lnTo>
                    <a:pt x="240" y="372"/>
                  </a:lnTo>
                  <a:lnTo>
                    <a:pt x="252" y="370"/>
                  </a:lnTo>
                  <a:lnTo>
                    <a:pt x="266" y="368"/>
                  </a:lnTo>
                  <a:lnTo>
                    <a:pt x="278" y="368"/>
                  </a:lnTo>
                  <a:lnTo>
                    <a:pt x="290" y="368"/>
                  </a:lnTo>
                  <a:lnTo>
                    <a:pt x="304" y="36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323" y="360"/>
                  </a:lnTo>
                  <a:lnTo>
                    <a:pt x="328" y="356"/>
                  </a:lnTo>
                  <a:lnTo>
                    <a:pt x="337" y="351"/>
                  </a:lnTo>
                  <a:lnTo>
                    <a:pt x="344" y="344"/>
                  </a:lnTo>
                  <a:lnTo>
                    <a:pt x="352" y="339"/>
                  </a:lnTo>
                  <a:lnTo>
                    <a:pt x="361" y="332"/>
                  </a:lnTo>
                  <a:lnTo>
                    <a:pt x="371" y="325"/>
                  </a:lnTo>
                  <a:lnTo>
                    <a:pt x="380" y="318"/>
                  </a:lnTo>
                  <a:lnTo>
                    <a:pt x="387" y="311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9" y="299"/>
                  </a:lnTo>
                  <a:lnTo>
                    <a:pt x="397" y="290"/>
                  </a:lnTo>
                  <a:lnTo>
                    <a:pt x="389" y="282"/>
                  </a:lnTo>
                  <a:lnTo>
                    <a:pt x="377" y="271"/>
                  </a:lnTo>
                  <a:lnTo>
                    <a:pt x="361" y="259"/>
                  </a:lnTo>
                  <a:lnTo>
                    <a:pt x="342" y="249"/>
                  </a:lnTo>
                  <a:lnTo>
                    <a:pt x="321" y="240"/>
                  </a:lnTo>
                  <a:lnTo>
                    <a:pt x="299" y="233"/>
                  </a:lnTo>
                  <a:lnTo>
                    <a:pt x="276" y="227"/>
                  </a:lnTo>
                  <a:lnTo>
                    <a:pt x="256" y="225"/>
                  </a:lnTo>
                  <a:lnTo>
                    <a:pt x="256" y="225"/>
                  </a:lnTo>
                  <a:lnTo>
                    <a:pt x="245" y="225"/>
                  </a:lnTo>
                  <a:lnTo>
                    <a:pt x="235" y="225"/>
                  </a:lnTo>
                  <a:lnTo>
                    <a:pt x="226" y="225"/>
                  </a:lnTo>
                  <a:lnTo>
                    <a:pt x="219" y="225"/>
                  </a:lnTo>
                  <a:lnTo>
                    <a:pt x="212" y="225"/>
                  </a:lnTo>
                  <a:lnTo>
                    <a:pt x="207" y="225"/>
                  </a:lnTo>
                  <a:lnTo>
                    <a:pt x="202" y="225"/>
                  </a:lnTo>
                  <a:lnTo>
                    <a:pt x="199" y="227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8"/>
                  </a:lnTo>
                  <a:lnTo>
                    <a:pt x="197" y="232"/>
                  </a:lnTo>
                  <a:lnTo>
                    <a:pt x="195" y="235"/>
                  </a:lnTo>
                  <a:lnTo>
                    <a:pt x="195" y="239"/>
                  </a:lnTo>
                  <a:lnTo>
                    <a:pt x="195" y="240"/>
                  </a:lnTo>
                  <a:lnTo>
                    <a:pt x="193" y="239"/>
                  </a:lnTo>
                  <a:lnTo>
                    <a:pt x="193" y="233"/>
                  </a:lnTo>
                  <a:lnTo>
                    <a:pt x="192" y="223"/>
                  </a:lnTo>
                  <a:lnTo>
                    <a:pt x="190" y="206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5" y="156"/>
                  </a:lnTo>
                  <a:lnTo>
                    <a:pt x="178" y="135"/>
                  </a:lnTo>
                  <a:lnTo>
                    <a:pt x="169" y="119"/>
                  </a:lnTo>
                  <a:lnTo>
                    <a:pt x="160" y="107"/>
                  </a:lnTo>
                  <a:lnTo>
                    <a:pt x="150" y="100"/>
                  </a:lnTo>
                  <a:lnTo>
                    <a:pt x="141" y="95"/>
                  </a:lnTo>
                  <a:lnTo>
                    <a:pt x="133" y="94"/>
                  </a:lnTo>
                  <a:lnTo>
                    <a:pt x="126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4"/>
                  </a:lnTo>
                  <a:lnTo>
                    <a:pt x="119" y="92"/>
                  </a:lnTo>
                  <a:lnTo>
                    <a:pt x="119" y="85"/>
                  </a:lnTo>
                  <a:lnTo>
                    <a:pt x="117" y="78"/>
                  </a:lnTo>
                  <a:lnTo>
                    <a:pt x="116" y="68"/>
                  </a:lnTo>
                  <a:lnTo>
                    <a:pt x="112" y="57"/>
                  </a:lnTo>
                  <a:lnTo>
                    <a:pt x="107" y="45"/>
                  </a:lnTo>
                  <a:lnTo>
                    <a:pt x="100" y="33"/>
                  </a:lnTo>
                  <a:lnTo>
                    <a:pt x="91" y="23"/>
                  </a:lnTo>
                  <a:lnTo>
                    <a:pt x="79" y="14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50" y="4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08"/>
                  </a:lnTo>
                  <a:lnTo>
                    <a:pt x="0" y="50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0" name="Freeform 50">
              <a:extLst>
                <a:ext uri="{FF2B5EF4-FFF2-40B4-BE49-F238E27FC236}">
                  <a16:creationId xmlns:a16="http://schemas.microsoft.com/office/drawing/2014/main" id="{BBBDC701-BB98-F87E-CC27-B7C367AE5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434"/>
              <a:ext cx="1256" cy="646"/>
            </a:xfrm>
            <a:custGeom>
              <a:avLst/>
              <a:gdLst>
                <a:gd name="T0" fmla="*/ 2396 w 2513"/>
                <a:gd name="T1" fmla="*/ 626 h 1293"/>
                <a:gd name="T2" fmla="*/ 2204 w 2513"/>
                <a:gd name="T3" fmla="*/ 757 h 1293"/>
                <a:gd name="T4" fmla="*/ 2125 w 2513"/>
                <a:gd name="T5" fmla="*/ 821 h 1293"/>
                <a:gd name="T6" fmla="*/ 2021 w 2513"/>
                <a:gd name="T7" fmla="*/ 852 h 1293"/>
                <a:gd name="T8" fmla="*/ 1855 w 2513"/>
                <a:gd name="T9" fmla="*/ 899 h 1293"/>
                <a:gd name="T10" fmla="*/ 1753 w 2513"/>
                <a:gd name="T11" fmla="*/ 947 h 1293"/>
                <a:gd name="T12" fmla="*/ 1628 w 2513"/>
                <a:gd name="T13" fmla="*/ 1037 h 1293"/>
                <a:gd name="T14" fmla="*/ 1532 w 2513"/>
                <a:gd name="T15" fmla="*/ 1115 h 1293"/>
                <a:gd name="T16" fmla="*/ 1454 w 2513"/>
                <a:gd name="T17" fmla="*/ 1160 h 1293"/>
                <a:gd name="T18" fmla="*/ 1201 w 2513"/>
                <a:gd name="T19" fmla="*/ 1249 h 1293"/>
                <a:gd name="T20" fmla="*/ 1037 w 2513"/>
                <a:gd name="T21" fmla="*/ 1293 h 1293"/>
                <a:gd name="T22" fmla="*/ 973 w 2513"/>
                <a:gd name="T23" fmla="*/ 1255 h 1293"/>
                <a:gd name="T24" fmla="*/ 792 w 2513"/>
                <a:gd name="T25" fmla="*/ 1156 h 1293"/>
                <a:gd name="T26" fmla="*/ 657 w 2513"/>
                <a:gd name="T27" fmla="*/ 1068 h 1293"/>
                <a:gd name="T28" fmla="*/ 545 w 2513"/>
                <a:gd name="T29" fmla="*/ 1002 h 1293"/>
                <a:gd name="T30" fmla="*/ 444 w 2513"/>
                <a:gd name="T31" fmla="*/ 949 h 1293"/>
                <a:gd name="T32" fmla="*/ 339 w 2513"/>
                <a:gd name="T33" fmla="*/ 855 h 1293"/>
                <a:gd name="T34" fmla="*/ 225 w 2513"/>
                <a:gd name="T35" fmla="*/ 781 h 1293"/>
                <a:gd name="T36" fmla="*/ 123 w 2513"/>
                <a:gd name="T37" fmla="*/ 738 h 1293"/>
                <a:gd name="T38" fmla="*/ 76 w 2513"/>
                <a:gd name="T39" fmla="*/ 715 h 1293"/>
                <a:gd name="T40" fmla="*/ 33 w 2513"/>
                <a:gd name="T41" fmla="*/ 683 h 1293"/>
                <a:gd name="T42" fmla="*/ 0 w 2513"/>
                <a:gd name="T43" fmla="*/ 664 h 1293"/>
                <a:gd name="T44" fmla="*/ 42 w 2513"/>
                <a:gd name="T45" fmla="*/ 631 h 1293"/>
                <a:gd name="T46" fmla="*/ 135 w 2513"/>
                <a:gd name="T47" fmla="*/ 575 h 1293"/>
                <a:gd name="T48" fmla="*/ 246 w 2513"/>
                <a:gd name="T49" fmla="*/ 524 h 1293"/>
                <a:gd name="T50" fmla="*/ 341 w 2513"/>
                <a:gd name="T51" fmla="*/ 487 h 1293"/>
                <a:gd name="T52" fmla="*/ 463 w 2513"/>
                <a:gd name="T53" fmla="*/ 448 h 1293"/>
                <a:gd name="T54" fmla="*/ 539 w 2513"/>
                <a:gd name="T55" fmla="*/ 422 h 1293"/>
                <a:gd name="T56" fmla="*/ 647 w 2513"/>
                <a:gd name="T57" fmla="*/ 351 h 1293"/>
                <a:gd name="T58" fmla="*/ 778 w 2513"/>
                <a:gd name="T59" fmla="*/ 268 h 1293"/>
                <a:gd name="T60" fmla="*/ 882 w 2513"/>
                <a:gd name="T61" fmla="*/ 244 h 1293"/>
                <a:gd name="T62" fmla="*/ 972 w 2513"/>
                <a:gd name="T63" fmla="*/ 232 h 1293"/>
                <a:gd name="T64" fmla="*/ 1049 w 2513"/>
                <a:gd name="T65" fmla="*/ 211 h 1293"/>
                <a:gd name="T66" fmla="*/ 1148 w 2513"/>
                <a:gd name="T67" fmla="*/ 171 h 1293"/>
                <a:gd name="T68" fmla="*/ 1350 w 2513"/>
                <a:gd name="T69" fmla="*/ 66 h 1293"/>
                <a:gd name="T70" fmla="*/ 1495 w 2513"/>
                <a:gd name="T71" fmla="*/ 0 h 1293"/>
                <a:gd name="T72" fmla="*/ 1537 w 2513"/>
                <a:gd name="T73" fmla="*/ 14 h 1293"/>
                <a:gd name="T74" fmla="*/ 1592 w 2513"/>
                <a:gd name="T75" fmla="*/ 59 h 1293"/>
                <a:gd name="T76" fmla="*/ 1641 w 2513"/>
                <a:gd name="T77" fmla="*/ 85 h 1293"/>
                <a:gd name="T78" fmla="*/ 1713 w 2513"/>
                <a:gd name="T79" fmla="*/ 109 h 1293"/>
                <a:gd name="T80" fmla="*/ 1796 w 2513"/>
                <a:gd name="T81" fmla="*/ 147 h 1293"/>
                <a:gd name="T82" fmla="*/ 1874 w 2513"/>
                <a:gd name="T83" fmla="*/ 188 h 1293"/>
                <a:gd name="T84" fmla="*/ 1915 w 2513"/>
                <a:gd name="T85" fmla="*/ 233 h 1293"/>
                <a:gd name="T86" fmla="*/ 1948 w 2513"/>
                <a:gd name="T87" fmla="*/ 268 h 1293"/>
                <a:gd name="T88" fmla="*/ 2017 w 2513"/>
                <a:gd name="T89" fmla="*/ 296 h 1293"/>
                <a:gd name="T90" fmla="*/ 2137 w 2513"/>
                <a:gd name="T91" fmla="*/ 346 h 1293"/>
                <a:gd name="T92" fmla="*/ 2242 w 2513"/>
                <a:gd name="T93" fmla="*/ 404 h 1293"/>
                <a:gd name="T94" fmla="*/ 2318 w 2513"/>
                <a:gd name="T95" fmla="*/ 463 h 1293"/>
                <a:gd name="T96" fmla="*/ 2441 w 2513"/>
                <a:gd name="T97" fmla="*/ 548 h 1293"/>
                <a:gd name="T98" fmla="*/ 2513 w 2513"/>
                <a:gd name="T99" fmla="*/ 581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13" h="1293">
                  <a:moveTo>
                    <a:pt x="2513" y="581"/>
                  </a:moveTo>
                  <a:lnTo>
                    <a:pt x="2481" y="586"/>
                  </a:lnTo>
                  <a:lnTo>
                    <a:pt x="2441" y="601"/>
                  </a:lnTo>
                  <a:lnTo>
                    <a:pt x="2396" y="626"/>
                  </a:lnTo>
                  <a:lnTo>
                    <a:pt x="2346" y="655"/>
                  </a:lnTo>
                  <a:lnTo>
                    <a:pt x="2296" y="690"/>
                  </a:lnTo>
                  <a:lnTo>
                    <a:pt x="2247" y="724"/>
                  </a:lnTo>
                  <a:lnTo>
                    <a:pt x="2204" y="757"/>
                  </a:lnTo>
                  <a:lnTo>
                    <a:pt x="2168" y="786"/>
                  </a:lnTo>
                  <a:lnTo>
                    <a:pt x="2140" y="809"/>
                  </a:lnTo>
                  <a:lnTo>
                    <a:pt x="2125" y="821"/>
                  </a:lnTo>
                  <a:lnTo>
                    <a:pt x="2125" y="821"/>
                  </a:lnTo>
                  <a:lnTo>
                    <a:pt x="2109" y="828"/>
                  </a:lnTo>
                  <a:lnTo>
                    <a:pt x="2087" y="835"/>
                  </a:lnTo>
                  <a:lnTo>
                    <a:pt x="2055" y="843"/>
                  </a:lnTo>
                  <a:lnTo>
                    <a:pt x="2021" y="852"/>
                  </a:lnTo>
                  <a:lnTo>
                    <a:pt x="1979" y="862"/>
                  </a:lnTo>
                  <a:lnTo>
                    <a:pt x="1938" y="873"/>
                  </a:lnTo>
                  <a:lnTo>
                    <a:pt x="1896" y="885"/>
                  </a:lnTo>
                  <a:lnTo>
                    <a:pt x="1855" y="899"/>
                  </a:lnTo>
                  <a:lnTo>
                    <a:pt x="1817" y="912"/>
                  </a:lnTo>
                  <a:lnTo>
                    <a:pt x="1782" y="930"/>
                  </a:lnTo>
                  <a:lnTo>
                    <a:pt x="1782" y="930"/>
                  </a:lnTo>
                  <a:lnTo>
                    <a:pt x="1753" y="947"/>
                  </a:lnTo>
                  <a:lnTo>
                    <a:pt x="1720" y="968"/>
                  </a:lnTo>
                  <a:lnTo>
                    <a:pt x="1689" y="990"/>
                  </a:lnTo>
                  <a:lnTo>
                    <a:pt x="1658" y="1013"/>
                  </a:lnTo>
                  <a:lnTo>
                    <a:pt x="1628" y="1037"/>
                  </a:lnTo>
                  <a:lnTo>
                    <a:pt x="1599" y="1059"/>
                  </a:lnTo>
                  <a:lnTo>
                    <a:pt x="1573" y="1080"/>
                  </a:lnTo>
                  <a:lnTo>
                    <a:pt x="1551" y="1099"/>
                  </a:lnTo>
                  <a:lnTo>
                    <a:pt x="1532" y="1115"/>
                  </a:lnTo>
                  <a:lnTo>
                    <a:pt x="1518" y="1127"/>
                  </a:lnTo>
                  <a:lnTo>
                    <a:pt x="1518" y="1127"/>
                  </a:lnTo>
                  <a:lnTo>
                    <a:pt x="1494" y="1141"/>
                  </a:lnTo>
                  <a:lnTo>
                    <a:pt x="1454" y="1160"/>
                  </a:lnTo>
                  <a:lnTo>
                    <a:pt x="1399" y="1180"/>
                  </a:lnTo>
                  <a:lnTo>
                    <a:pt x="1335" y="1204"/>
                  </a:lnTo>
                  <a:lnTo>
                    <a:pt x="1267" y="1229"/>
                  </a:lnTo>
                  <a:lnTo>
                    <a:pt x="1201" y="1249"/>
                  </a:lnTo>
                  <a:lnTo>
                    <a:pt x="1141" y="1270"/>
                  </a:lnTo>
                  <a:lnTo>
                    <a:pt x="1089" y="1284"/>
                  </a:lnTo>
                  <a:lnTo>
                    <a:pt x="1055" y="1293"/>
                  </a:lnTo>
                  <a:lnTo>
                    <a:pt x="1037" y="1293"/>
                  </a:lnTo>
                  <a:lnTo>
                    <a:pt x="1037" y="1293"/>
                  </a:lnTo>
                  <a:lnTo>
                    <a:pt x="1027" y="1284"/>
                  </a:lnTo>
                  <a:lnTo>
                    <a:pt x="1004" y="1272"/>
                  </a:lnTo>
                  <a:lnTo>
                    <a:pt x="973" y="1255"/>
                  </a:lnTo>
                  <a:lnTo>
                    <a:pt x="934" y="1234"/>
                  </a:lnTo>
                  <a:lnTo>
                    <a:pt x="889" y="1210"/>
                  </a:lnTo>
                  <a:lnTo>
                    <a:pt x="842" y="1184"/>
                  </a:lnTo>
                  <a:lnTo>
                    <a:pt x="792" y="1156"/>
                  </a:lnTo>
                  <a:lnTo>
                    <a:pt x="743" y="1127"/>
                  </a:lnTo>
                  <a:lnTo>
                    <a:pt x="697" y="1097"/>
                  </a:lnTo>
                  <a:lnTo>
                    <a:pt x="657" y="1068"/>
                  </a:lnTo>
                  <a:lnTo>
                    <a:pt x="657" y="1068"/>
                  </a:lnTo>
                  <a:lnTo>
                    <a:pt x="621" y="1042"/>
                  </a:lnTo>
                  <a:lnTo>
                    <a:pt x="591" y="1025"/>
                  </a:lnTo>
                  <a:lnTo>
                    <a:pt x="567" y="1013"/>
                  </a:lnTo>
                  <a:lnTo>
                    <a:pt x="545" y="1002"/>
                  </a:lnTo>
                  <a:lnTo>
                    <a:pt x="522" y="994"/>
                  </a:lnTo>
                  <a:lnTo>
                    <a:pt x="500" y="983"/>
                  </a:lnTo>
                  <a:lnTo>
                    <a:pt x="474" y="969"/>
                  </a:lnTo>
                  <a:lnTo>
                    <a:pt x="444" y="949"/>
                  </a:lnTo>
                  <a:lnTo>
                    <a:pt x="410" y="921"/>
                  </a:lnTo>
                  <a:lnTo>
                    <a:pt x="368" y="881"/>
                  </a:lnTo>
                  <a:lnTo>
                    <a:pt x="368" y="881"/>
                  </a:lnTo>
                  <a:lnTo>
                    <a:pt x="339" y="855"/>
                  </a:lnTo>
                  <a:lnTo>
                    <a:pt x="310" y="831"/>
                  </a:lnTo>
                  <a:lnTo>
                    <a:pt x="280" y="812"/>
                  </a:lnTo>
                  <a:lnTo>
                    <a:pt x="252" y="795"/>
                  </a:lnTo>
                  <a:lnTo>
                    <a:pt x="225" y="781"/>
                  </a:lnTo>
                  <a:lnTo>
                    <a:pt x="197" y="767"/>
                  </a:lnTo>
                  <a:lnTo>
                    <a:pt x="171" y="757"/>
                  </a:lnTo>
                  <a:lnTo>
                    <a:pt x="147" y="747"/>
                  </a:lnTo>
                  <a:lnTo>
                    <a:pt x="123" y="738"/>
                  </a:lnTo>
                  <a:lnTo>
                    <a:pt x="99" y="728"/>
                  </a:lnTo>
                  <a:lnTo>
                    <a:pt x="99" y="728"/>
                  </a:lnTo>
                  <a:lnTo>
                    <a:pt x="88" y="722"/>
                  </a:lnTo>
                  <a:lnTo>
                    <a:pt x="76" y="715"/>
                  </a:lnTo>
                  <a:lnTo>
                    <a:pt x="64" y="707"/>
                  </a:lnTo>
                  <a:lnTo>
                    <a:pt x="54" y="700"/>
                  </a:lnTo>
                  <a:lnTo>
                    <a:pt x="43" y="691"/>
                  </a:lnTo>
                  <a:lnTo>
                    <a:pt x="33" y="683"/>
                  </a:lnTo>
                  <a:lnTo>
                    <a:pt x="24" y="676"/>
                  </a:lnTo>
                  <a:lnTo>
                    <a:pt x="16" y="671"/>
                  </a:lnTo>
                  <a:lnTo>
                    <a:pt x="7" y="665"/>
                  </a:lnTo>
                  <a:lnTo>
                    <a:pt x="0" y="664"/>
                  </a:lnTo>
                  <a:lnTo>
                    <a:pt x="17" y="651"/>
                  </a:lnTo>
                  <a:lnTo>
                    <a:pt x="17" y="651"/>
                  </a:lnTo>
                  <a:lnTo>
                    <a:pt x="28" y="643"/>
                  </a:lnTo>
                  <a:lnTo>
                    <a:pt x="42" y="631"/>
                  </a:lnTo>
                  <a:lnTo>
                    <a:pt x="61" y="619"/>
                  </a:lnTo>
                  <a:lnTo>
                    <a:pt x="83" y="605"/>
                  </a:lnTo>
                  <a:lnTo>
                    <a:pt x="109" y="589"/>
                  </a:lnTo>
                  <a:lnTo>
                    <a:pt x="135" y="575"/>
                  </a:lnTo>
                  <a:lnTo>
                    <a:pt x="163" y="560"/>
                  </a:lnTo>
                  <a:lnTo>
                    <a:pt x="192" y="546"/>
                  </a:lnTo>
                  <a:lnTo>
                    <a:pt x="220" y="534"/>
                  </a:lnTo>
                  <a:lnTo>
                    <a:pt x="246" y="524"/>
                  </a:lnTo>
                  <a:lnTo>
                    <a:pt x="246" y="524"/>
                  </a:lnTo>
                  <a:lnTo>
                    <a:pt x="277" y="510"/>
                  </a:lnTo>
                  <a:lnTo>
                    <a:pt x="310" y="499"/>
                  </a:lnTo>
                  <a:lnTo>
                    <a:pt x="341" y="487"/>
                  </a:lnTo>
                  <a:lnTo>
                    <a:pt x="373" y="477"/>
                  </a:lnTo>
                  <a:lnTo>
                    <a:pt x="405" y="467"/>
                  </a:lnTo>
                  <a:lnTo>
                    <a:pt x="434" y="458"/>
                  </a:lnTo>
                  <a:lnTo>
                    <a:pt x="463" y="448"/>
                  </a:lnTo>
                  <a:lnTo>
                    <a:pt x="491" y="439"/>
                  </a:lnTo>
                  <a:lnTo>
                    <a:pt x="517" y="430"/>
                  </a:lnTo>
                  <a:lnTo>
                    <a:pt x="539" y="422"/>
                  </a:lnTo>
                  <a:lnTo>
                    <a:pt x="539" y="422"/>
                  </a:lnTo>
                  <a:lnTo>
                    <a:pt x="564" y="410"/>
                  </a:lnTo>
                  <a:lnTo>
                    <a:pt x="590" y="394"/>
                  </a:lnTo>
                  <a:lnTo>
                    <a:pt x="617" y="373"/>
                  </a:lnTo>
                  <a:lnTo>
                    <a:pt x="647" y="351"/>
                  </a:lnTo>
                  <a:lnTo>
                    <a:pt x="678" y="328"/>
                  </a:lnTo>
                  <a:lnTo>
                    <a:pt x="711" y="306"/>
                  </a:lnTo>
                  <a:lnTo>
                    <a:pt x="743" y="285"/>
                  </a:lnTo>
                  <a:lnTo>
                    <a:pt x="778" y="268"/>
                  </a:lnTo>
                  <a:lnTo>
                    <a:pt x="814" y="254"/>
                  </a:lnTo>
                  <a:lnTo>
                    <a:pt x="849" y="247"/>
                  </a:lnTo>
                  <a:lnTo>
                    <a:pt x="849" y="247"/>
                  </a:lnTo>
                  <a:lnTo>
                    <a:pt x="882" y="244"/>
                  </a:lnTo>
                  <a:lnTo>
                    <a:pt x="909" y="242"/>
                  </a:lnTo>
                  <a:lnTo>
                    <a:pt x="932" y="239"/>
                  </a:lnTo>
                  <a:lnTo>
                    <a:pt x="953" y="235"/>
                  </a:lnTo>
                  <a:lnTo>
                    <a:pt x="972" y="232"/>
                  </a:lnTo>
                  <a:lnTo>
                    <a:pt x="989" y="228"/>
                  </a:lnTo>
                  <a:lnTo>
                    <a:pt x="1008" y="223"/>
                  </a:lnTo>
                  <a:lnTo>
                    <a:pt x="1027" y="218"/>
                  </a:lnTo>
                  <a:lnTo>
                    <a:pt x="1049" y="211"/>
                  </a:lnTo>
                  <a:lnTo>
                    <a:pt x="1074" y="202"/>
                  </a:lnTo>
                  <a:lnTo>
                    <a:pt x="1074" y="202"/>
                  </a:lnTo>
                  <a:lnTo>
                    <a:pt x="1106" y="190"/>
                  </a:lnTo>
                  <a:lnTo>
                    <a:pt x="1148" y="171"/>
                  </a:lnTo>
                  <a:lnTo>
                    <a:pt x="1195" y="147"/>
                  </a:lnTo>
                  <a:lnTo>
                    <a:pt x="1246" y="121"/>
                  </a:lnTo>
                  <a:lnTo>
                    <a:pt x="1298" y="93"/>
                  </a:lnTo>
                  <a:lnTo>
                    <a:pt x="1350" y="66"/>
                  </a:lnTo>
                  <a:lnTo>
                    <a:pt x="1399" y="42"/>
                  </a:lnTo>
                  <a:lnTo>
                    <a:pt x="1440" y="21"/>
                  </a:lnTo>
                  <a:lnTo>
                    <a:pt x="1473" y="7"/>
                  </a:lnTo>
                  <a:lnTo>
                    <a:pt x="1495" y="0"/>
                  </a:lnTo>
                  <a:lnTo>
                    <a:pt x="1495" y="0"/>
                  </a:lnTo>
                  <a:lnTo>
                    <a:pt x="1509" y="2"/>
                  </a:lnTo>
                  <a:lnTo>
                    <a:pt x="1523" y="5"/>
                  </a:lnTo>
                  <a:lnTo>
                    <a:pt x="1537" y="14"/>
                  </a:lnTo>
                  <a:lnTo>
                    <a:pt x="1551" y="23"/>
                  </a:lnTo>
                  <a:lnTo>
                    <a:pt x="1564" y="35"/>
                  </a:lnTo>
                  <a:lnTo>
                    <a:pt x="1577" y="47"/>
                  </a:lnTo>
                  <a:lnTo>
                    <a:pt x="1592" y="59"/>
                  </a:lnTo>
                  <a:lnTo>
                    <a:pt x="1606" y="69"/>
                  </a:lnTo>
                  <a:lnTo>
                    <a:pt x="1623" y="78"/>
                  </a:lnTo>
                  <a:lnTo>
                    <a:pt x="1641" y="85"/>
                  </a:lnTo>
                  <a:lnTo>
                    <a:pt x="1641" y="85"/>
                  </a:lnTo>
                  <a:lnTo>
                    <a:pt x="1660" y="90"/>
                  </a:lnTo>
                  <a:lnTo>
                    <a:pt x="1677" y="95"/>
                  </a:lnTo>
                  <a:lnTo>
                    <a:pt x="1694" y="102"/>
                  </a:lnTo>
                  <a:lnTo>
                    <a:pt x="1713" y="109"/>
                  </a:lnTo>
                  <a:lnTo>
                    <a:pt x="1732" y="118"/>
                  </a:lnTo>
                  <a:lnTo>
                    <a:pt x="1753" y="126"/>
                  </a:lnTo>
                  <a:lnTo>
                    <a:pt x="1774" y="137"/>
                  </a:lnTo>
                  <a:lnTo>
                    <a:pt x="1796" y="147"/>
                  </a:lnTo>
                  <a:lnTo>
                    <a:pt x="1822" y="161"/>
                  </a:lnTo>
                  <a:lnTo>
                    <a:pt x="1848" y="175"/>
                  </a:lnTo>
                  <a:lnTo>
                    <a:pt x="1848" y="175"/>
                  </a:lnTo>
                  <a:lnTo>
                    <a:pt x="1874" y="188"/>
                  </a:lnTo>
                  <a:lnTo>
                    <a:pt x="1891" y="202"/>
                  </a:lnTo>
                  <a:lnTo>
                    <a:pt x="1903" y="214"/>
                  </a:lnTo>
                  <a:lnTo>
                    <a:pt x="1910" y="225"/>
                  </a:lnTo>
                  <a:lnTo>
                    <a:pt x="1915" y="233"/>
                  </a:lnTo>
                  <a:lnTo>
                    <a:pt x="1921" y="242"/>
                  </a:lnTo>
                  <a:lnTo>
                    <a:pt x="1927" y="251"/>
                  </a:lnTo>
                  <a:lnTo>
                    <a:pt x="1936" y="259"/>
                  </a:lnTo>
                  <a:lnTo>
                    <a:pt x="1948" y="268"/>
                  </a:lnTo>
                  <a:lnTo>
                    <a:pt x="1967" y="277"/>
                  </a:lnTo>
                  <a:lnTo>
                    <a:pt x="1967" y="277"/>
                  </a:lnTo>
                  <a:lnTo>
                    <a:pt x="1990" y="285"/>
                  </a:lnTo>
                  <a:lnTo>
                    <a:pt x="2017" y="296"/>
                  </a:lnTo>
                  <a:lnTo>
                    <a:pt x="2045" y="306"/>
                  </a:lnTo>
                  <a:lnTo>
                    <a:pt x="2076" y="318"/>
                  </a:lnTo>
                  <a:lnTo>
                    <a:pt x="2106" y="332"/>
                  </a:lnTo>
                  <a:lnTo>
                    <a:pt x="2137" y="346"/>
                  </a:lnTo>
                  <a:lnTo>
                    <a:pt x="2166" y="359"/>
                  </a:lnTo>
                  <a:lnTo>
                    <a:pt x="2194" y="375"/>
                  </a:lnTo>
                  <a:lnTo>
                    <a:pt x="2220" y="391"/>
                  </a:lnTo>
                  <a:lnTo>
                    <a:pt x="2242" y="404"/>
                  </a:lnTo>
                  <a:lnTo>
                    <a:pt x="2242" y="404"/>
                  </a:lnTo>
                  <a:lnTo>
                    <a:pt x="2265" y="422"/>
                  </a:lnTo>
                  <a:lnTo>
                    <a:pt x="2290" y="441"/>
                  </a:lnTo>
                  <a:lnTo>
                    <a:pt x="2318" y="463"/>
                  </a:lnTo>
                  <a:lnTo>
                    <a:pt x="2349" y="486"/>
                  </a:lnTo>
                  <a:lnTo>
                    <a:pt x="2380" y="508"/>
                  </a:lnTo>
                  <a:lnTo>
                    <a:pt x="2410" y="529"/>
                  </a:lnTo>
                  <a:lnTo>
                    <a:pt x="2441" y="548"/>
                  </a:lnTo>
                  <a:lnTo>
                    <a:pt x="2469" y="563"/>
                  </a:lnTo>
                  <a:lnTo>
                    <a:pt x="2493" y="574"/>
                  </a:lnTo>
                  <a:lnTo>
                    <a:pt x="2513" y="581"/>
                  </a:lnTo>
                  <a:lnTo>
                    <a:pt x="2513" y="581"/>
                  </a:lnTo>
                  <a:close/>
                </a:path>
              </a:pathLst>
            </a:custGeom>
            <a:solidFill>
              <a:srgbClr val="FF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1" name="Freeform 51">
              <a:extLst>
                <a:ext uri="{FF2B5EF4-FFF2-40B4-BE49-F238E27FC236}">
                  <a16:creationId xmlns:a16="http://schemas.microsoft.com/office/drawing/2014/main" id="{BB8EDB9C-F938-D3EA-2941-5C9748C58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434"/>
              <a:ext cx="1256" cy="646"/>
            </a:xfrm>
            <a:custGeom>
              <a:avLst/>
              <a:gdLst>
                <a:gd name="T0" fmla="*/ 2396 w 2513"/>
                <a:gd name="T1" fmla="*/ 626 h 1293"/>
                <a:gd name="T2" fmla="*/ 2204 w 2513"/>
                <a:gd name="T3" fmla="*/ 757 h 1293"/>
                <a:gd name="T4" fmla="*/ 2125 w 2513"/>
                <a:gd name="T5" fmla="*/ 821 h 1293"/>
                <a:gd name="T6" fmla="*/ 2021 w 2513"/>
                <a:gd name="T7" fmla="*/ 852 h 1293"/>
                <a:gd name="T8" fmla="*/ 1855 w 2513"/>
                <a:gd name="T9" fmla="*/ 899 h 1293"/>
                <a:gd name="T10" fmla="*/ 1753 w 2513"/>
                <a:gd name="T11" fmla="*/ 947 h 1293"/>
                <a:gd name="T12" fmla="*/ 1628 w 2513"/>
                <a:gd name="T13" fmla="*/ 1037 h 1293"/>
                <a:gd name="T14" fmla="*/ 1532 w 2513"/>
                <a:gd name="T15" fmla="*/ 1115 h 1293"/>
                <a:gd name="T16" fmla="*/ 1454 w 2513"/>
                <a:gd name="T17" fmla="*/ 1160 h 1293"/>
                <a:gd name="T18" fmla="*/ 1201 w 2513"/>
                <a:gd name="T19" fmla="*/ 1249 h 1293"/>
                <a:gd name="T20" fmla="*/ 1037 w 2513"/>
                <a:gd name="T21" fmla="*/ 1293 h 1293"/>
                <a:gd name="T22" fmla="*/ 973 w 2513"/>
                <a:gd name="T23" fmla="*/ 1255 h 1293"/>
                <a:gd name="T24" fmla="*/ 792 w 2513"/>
                <a:gd name="T25" fmla="*/ 1156 h 1293"/>
                <a:gd name="T26" fmla="*/ 657 w 2513"/>
                <a:gd name="T27" fmla="*/ 1068 h 1293"/>
                <a:gd name="T28" fmla="*/ 545 w 2513"/>
                <a:gd name="T29" fmla="*/ 1002 h 1293"/>
                <a:gd name="T30" fmla="*/ 444 w 2513"/>
                <a:gd name="T31" fmla="*/ 949 h 1293"/>
                <a:gd name="T32" fmla="*/ 339 w 2513"/>
                <a:gd name="T33" fmla="*/ 855 h 1293"/>
                <a:gd name="T34" fmla="*/ 225 w 2513"/>
                <a:gd name="T35" fmla="*/ 781 h 1293"/>
                <a:gd name="T36" fmla="*/ 123 w 2513"/>
                <a:gd name="T37" fmla="*/ 738 h 1293"/>
                <a:gd name="T38" fmla="*/ 76 w 2513"/>
                <a:gd name="T39" fmla="*/ 715 h 1293"/>
                <a:gd name="T40" fmla="*/ 33 w 2513"/>
                <a:gd name="T41" fmla="*/ 683 h 1293"/>
                <a:gd name="T42" fmla="*/ 0 w 2513"/>
                <a:gd name="T43" fmla="*/ 664 h 1293"/>
                <a:gd name="T44" fmla="*/ 42 w 2513"/>
                <a:gd name="T45" fmla="*/ 631 h 1293"/>
                <a:gd name="T46" fmla="*/ 135 w 2513"/>
                <a:gd name="T47" fmla="*/ 575 h 1293"/>
                <a:gd name="T48" fmla="*/ 246 w 2513"/>
                <a:gd name="T49" fmla="*/ 524 h 1293"/>
                <a:gd name="T50" fmla="*/ 341 w 2513"/>
                <a:gd name="T51" fmla="*/ 487 h 1293"/>
                <a:gd name="T52" fmla="*/ 463 w 2513"/>
                <a:gd name="T53" fmla="*/ 448 h 1293"/>
                <a:gd name="T54" fmla="*/ 539 w 2513"/>
                <a:gd name="T55" fmla="*/ 422 h 1293"/>
                <a:gd name="T56" fmla="*/ 647 w 2513"/>
                <a:gd name="T57" fmla="*/ 351 h 1293"/>
                <a:gd name="T58" fmla="*/ 778 w 2513"/>
                <a:gd name="T59" fmla="*/ 268 h 1293"/>
                <a:gd name="T60" fmla="*/ 882 w 2513"/>
                <a:gd name="T61" fmla="*/ 244 h 1293"/>
                <a:gd name="T62" fmla="*/ 972 w 2513"/>
                <a:gd name="T63" fmla="*/ 232 h 1293"/>
                <a:gd name="T64" fmla="*/ 1049 w 2513"/>
                <a:gd name="T65" fmla="*/ 211 h 1293"/>
                <a:gd name="T66" fmla="*/ 1148 w 2513"/>
                <a:gd name="T67" fmla="*/ 171 h 1293"/>
                <a:gd name="T68" fmla="*/ 1350 w 2513"/>
                <a:gd name="T69" fmla="*/ 66 h 1293"/>
                <a:gd name="T70" fmla="*/ 1495 w 2513"/>
                <a:gd name="T71" fmla="*/ 0 h 1293"/>
                <a:gd name="T72" fmla="*/ 1537 w 2513"/>
                <a:gd name="T73" fmla="*/ 14 h 1293"/>
                <a:gd name="T74" fmla="*/ 1592 w 2513"/>
                <a:gd name="T75" fmla="*/ 59 h 1293"/>
                <a:gd name="T76" fmla="*/ 1641 w 2513"/>
                <a:gd name="T77" fmla="*/ 85 h 1293"/>
                <a:gd name="T78" fmla="*/ 1713 w 2513"/>
                <a:gd name="T79" fmla="*/ 109 h 1293"/>
                <a:gd name="T80" fmla="*/ 1796 w 2513"/>
                <a:gd name="T81" fmla="*/ 147 h 1293"/>
                <a:gd name="T82" fmla="*/ 1874 w 2513"/>
                <a:gd name="T83" fmla="*/ 188 h 1293"/>
                <a:gd name="T84" fmla="*/ 1915 w 2513"/>
                <a:gd name="T85" fmla="*/ 233 h 1293"/>
                <a:gd name="T86" fmla="*/ 1948 w 2513"/>
                <a:gd name="T87" fmla="*/ 268 h 1293"/>
                <a:gd name="T88" fmla="*/ 2017 w 2513"/>
                <a:gd name="T89" fmla="*/ 296 h 1293"/>
                <a:gd name="T90" fmla="*/ 2137 w 2513"/>
                <a:gd name="T91" fmla="*/ 346 h 1293"/>
                <a:gd name="T92" fmla="*/ 2242 w 2513"/>
                <a:gd name="T93" fmla="*/ 404 h 1293"/>
                <a:gd name="T94" fmla="*/ 2318 w 2513"/>
                <a:gd name="T95" fmla="*/ 463 h 1293"/>
                <a:gd name="T96" fmla="*/ 2441 w 2513"/>
                <a:gd name="T97" fmla="*/ 548 h 1293"/>
                <a:gd name="T98" fmla="*/ 2513 w 2513"/>
                <a:gd name="T99" fmla="*/ 581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13" h="1293">
                  <a:moveTo>
                    <a:pt x="2513" y="581"/>
                  </a:moveTo>
                  <a:lnTo>
                    <a:pt x="2481" y="586"/>
                  </a:lnTo>
                  <a:lnTo>
                    <a:pt x="2441" y="601"/>
                  </a:lnTo>
                  <a:lnTo>
                    <a:pt x="2396" y="626"/>
                  </a:lnTo>
                  <a:lnTo>
                    <a:pt x="2346" y="655"/>
                  </a:lnTo>
                  <a:lnTo>
                    <a:pt x="2296" y="690"/>
                  </a:lnTo>
                  <a:lnTo>
                    <a:pt x="2247" y="724"/>
                  </a:lnTo>
                  <a:lnTo>
                    <a:pt x="2204" y="757"/>
                  </a:lnTo>
                  <a:lnTo>
                    <a:pt x="2168" y="786"/>
                  </a:lnTo>
                  <a:lnTo>
                    <a:pt x="2140" y="809"/>
                  </a:lnTo>
                  <a:lnTo>
                    <a:pt x="2125" y="821"/>
                  </a:lnTo>
                  <a:lnTo>
                    <a:pt x="2125" y="821"/>
                  </a:lnTo>
                  <a:lnTo>
                    <a:pt x="2109" y="828"/>
                  </a:lnTo>
                  <a:lnTo>
                    <a:pt x="2087" y="835"/>
                  </a:lnTo>
                  <a:lnTo>
                    <a:pt x="2055" y="843"/>
                  </a:lnTo>
                  <a:lnTo>
                    <a:pt x="2021" y="852"/>
                  </a:lnTo>
                  <a:lnTo>
                    <a:pt x="1979" y="862"/>
                  </a:lnTo>
                  <a:lnTo>
                    <a:pt x="1938" y="873"/>
                  </a:lnTo>
                  <a:lnTo>
                    <a:pt x="1896" y="885"/>
                  </a:lnTo>
                  <a:lnTo>
                    <a:pt x="1855" y="899"/>
                  </a:lnTo>
                  <a:lnTo>
                    <a:pt x="1817" y="912"/>
                  </a:lnTo>
                  <a:lnTo>
                    <a:pt x="1782" y="930"/>
                  </a:lnTo>
                  <a:lnTo>
                    <a:pt x="1782" y="930"/>
                  </a:lnTo>
                  <a:lnTo>
                    <a:pt x="1753" y="947"/>
                  </a:lnTo>
                  <a:lnTo>
                    <a:pt x="1720" y="968"/>
                  </a:lnTo>
                  <a:lnTo>
                    <a:pt x="1689" y="990"/>
                  </a:lnTo>
                  <a:lnTo>
                    <a:pt x="1658" y="1013"/>
                  </a:lnTo>
                  <a:lnTo>
                    <a:pt x="1628" y="1037"/>
                  </a:lnTo>
                  <a:lnTo>
                    <a:pt x="1599" y="1059"/>
                  </a:lnTo>
                  <a:lnTo>
                    <a:pt x="1573" y="1080"/>
                  </a:lnTo>
                  <a:lnTo>
                    <a:pt x="1551" y="1099"/>
                  </a:lnTo>
                  <a:lnTo>
                    <a:pt x="1532" y="1115"/>
                  </a:lnTo>
                  <a:lnTo>
                    <a:pt x="1518" y="1127"/>
                  </a:lnTo>
                  <a:lnTo>
                    <a:pt x="1518" y="1127"/>
                  </a:lnTo>
                  <a:lnTo>
                    <a:pt x="1494" y="1141"/>
                  </a:lnTo>
                  <a:lnTo>
                    <a:pt x="1454" y="1160"/>
                  </a:lnTo>
                  <a:lnTo>
                    <a:pt x="1399" y="1180"/>
                  </a:lnTo>
                  <a:lnTo>
                    <a:pt x="1335" y="1204"/>
                  </a:lnTo>
                  <a:lnTo>
                    <a:pt x="1267" y="1229"/>
                  </a:lnTo>
                  <a:lnTo>
                    <a:pt x="1201" y="1249"/>
                  </a:lnTo>
                  <a:lnTo>
                    <a:pt x="1141" y="1270"/>
                  </a:lnTo>
                  <a:lnTo>
                    <a:pt x="1089" y="1284"/>
                  </a:lnTo>
                  <a:lnTo>
                    <a:pt x="1055" y="1293"/>
                  </a:lnTo>
                  <a:lnTo>
                    <a:pt x="1037" y="1293"/>
                  </a:lnTo>
                  <a:lnTo>
                    <a:pt x="1037" y="1293"/>
                  </a:lnTo>
                  <a:lnTo>
                    <a:pt x="1027" y="1284"/>
                  </a:lnTo>
                  <a:lnTo>
                    <a:pt x="1004" y="1272"/>
                  </a:lnTo>
                  <a:lnTo>
                    <a:pt x="973" y="1255"/>
                  </a:lnTo>
                  <a:lnTo>
                    <a:pt x="934" y="1234"/>
                  </a:lnTo>
                  <a:lnTo>
                    <a:pt x="889" y="1210"/>
                  </a:lnTo>
                  <a:lnTo>
                    <a:pt x="842" y="1184"/>
                  </a:lnTo>
                  <a:lnTo>
                    <a:pt x="792" y="1156"/>
                  </a:lnTo>
                  <a:lnTo>
                    <a:pt x="743" y="1127"/>
                  </a:lnTo>
                  <a:lnTo>
                    <a:pt x="697" y="1097"/>
                  </a:lnTo>
                  <a:lnTo>
                    <a:pt x="657" y="1068"/>
                  </a:lnTo>
                  <a:lnTo>
                    <a:pt x="657" y="1068"/>
                  </a:lnTo>
                  <a:lnTo>
                    <a:pt x="621" y="1042"/>
                  </a:lnTo>
                  <a:lnTo>
                    <a:pt x="591" y="1025"/>
                  </a:lnTo>
                  <a:lnTo>
                    <a:pt x="567" y="1013"/>
                  </a:lnTo>
                  <a:lnTo>
                    <a:pt x="545" y="1002"/>
                  </a:lnTo>
                  <a:lnTo>
                    <a:pt x="522" y="994"/>
                  </a:lnTo>
                  <a:lnTo>
                    <a:pt x="500" y="983"/>
                  </a:lnTo>
                  <a:lnTo>
                    <a:pt x="474" y="969"/>
                  </a:lnTo>
                  <a:lnTo>
                    <a:pt x="444" y="949"/>
                  </a:lnTo>
                  <a:lnTo>
                    <a:pt x="410" y="921"/>
                  </a:lnTo>
                  <a:lnTo>
                    <a:pt x="368" y="881"/>
                  </a:lnTo>
                  <a:lnTo>
                    <a:pt x="368" y="881"/>
                  </a:lnTo>
                  <a:lnTo>
                    <a:pt x="339" y="855"/>
                  </a:lnTo>
                  <a:lnTo>
                    <a:pt x="310" y="831"/>
                  </a:lnTo>
                  <a:lnTo>
                    <a:pt x="280" y="812"/>
                  </a:lnTo>
                  <a:lnTo>
                    <a:pt x="252" y="795"/>
                  </a:lnTo>
                  <a:lnTo>
                    <a:pt x="225" y="781"/>
                  </a:lnTo>
                  <a:lnTo>
                    <a:pt x="197" y="767"/>
                  </a:lnTo>
                  <a:lnTo>
                    <a:pt x="171" y="757"/>
                  </a:lnTo>
                  <a:lnTo>
                    <a:pt x="147" y="747"/>
                  </a:lnTo>
                  <a:lnTo>
                    <a:pt x="123" y="738"/>
                  </a:lnTo>
                  <a:lnTo>
                    <a:pt x="99" y="728"/>
                  </a:lnTo>
                  <a:lnTo>
                    <a:pt x="99" y="728"/>
                  </a:lnTo>
                  <a:lnTo>
                    <a:pt x="88" y="722"/>
                  </a:lnTo>
                  <a:lnTo>
                    <a:pt x="76" y="715"/>
                  </a:lnTo>
                  <a:lnTo>
                    <a:pt x="64" y="707"/>
                  </a:lnTo>
                  <a:lnTo>
                    <a:pt x="54" y="700"/>
                  </a:lnTo>
                  <a:lnTo>
                    <a:pt x="43" y="691"/>
                  </a:lnTo>
                  <a:lnTo>
                    <a:pt x="33" y="683"/>
                  </a:lnTo>
                  <a:lnTo>
                    <a:pt x="24" y="676"/>
                  </a:lnTo>
                  <a:lnTo>
                    <a:pt x="16" y="671"/>
                  </a:lnTo>
                  <a:lnTo>
                    <a:pt x="7" y="665"/>
                  </a:lnTo>
                  <a:lnTo>
                    <a:pt x="0" y="664"/>
                  </a:lnTo>
                  <a:lnTo>
                    <a:pt x="17" y="651"/>
                  </a:lnTo>
                  <a:lnTo>
                    <a:pt x="17" y="651"/>
                  </a:lnTo>
                  <a:lnTo>
                    <a:pt x="28" y="643"/>
                  </a:lnTo>
                  <a:lnTo>
                    <a:pt x="42" y="631"/>
                  </a:lnTo>
                  <a:lnTo>
                    <a:pt x="61" y="619"/>
                  </a:lnTo>
                  <a:lnTo>
                    <a:pt x="83" y="605"/>
                  </a:lnTo>
                  <a:lnTo>
                    <a:pt x="109" y="589"/>
                  </a:lnTo>
                  <a:lnTo>
                    <a:pt x="135" y="575"/>
                  </a:lnTo>
                  <a:lnTo>
                    <a:pt x="163" y="560"/>
                  </a:lnTo>
                  <a:lnTo>
                    <a:pt x="192" y="546"/>
                  </a:lnTo>
                  <a:lnTo>
                    <a:pt x="220" y="534"/>
                  </a:lnTo>
                  <a:lnTo>
                    <a:pt x="246" y="524"/>
                  </a:lnTo>
                  <a:lnTo>
                    <a:pt x="246" y="524"/>
                  </a:lnTo>
                  <a:lnTo>
                    <a:pt x="277" y="510"/>
                  </a:lnTo>
                  <a:lnTo>
                    <a:pt x="310" y="499"/>
                  </a:lnTo>
                  <a:lnTo>
                    <a:pt x="341" y="487"/>
                  </a:lnTo>
                  <a:lnTo>
                    <a:pt x="373" y="477"/>
                  </a:lnTo>
                  <a:lnTo>
                    <a:pt x="405" y="467"/>
                  </a:lnTo>
                  <a:lnTo>
                    <a:pt x="434" y="458"/>
                  </a:lnTo>
                  <a:lnTo>
                    <a:pt x="463" y="448"/>
                  </a:lnTo>
                  <a:lnTo>
                    <a:pt x="491" y="439"/>
                  </a:lnTo>
                  <a:lnTo>
                    <a:pt x="517" y="430"/>
                  </a:lnTo>
                  <a:lnTo>
                    <a:pt x="539" y="422"/>
                  </a:lnTo>
                  <a:lnTo>
                    <a:pt x="539" y="422"/>
                  </a:lnTo>
                  <a:lnTo>
                    <a:pt x="564" y="410"/>
                  </a:lnTo>
                  <a:lnTo>
                    <a:pt x="590" y="394"/>
                  </a:lnTo>
                  <a:lnTo>
                    <a:pt x="617" y="373"/>
                  </a:lnTo>
                  <a:lnTo>
                    <a:pt x="647" y="351"/>
                  </a:lnTo>
                  <a:lnTo>
                    <a:pt x="678" y="328"/>
                  </a:lnTo>
                  <a:lnTo>
                    <a:pt x="711" y="306"/>
                  </a:lnTo>
                  <a:lnTo>
                    <a:pt x="743" y="285"/>
                  </a:lnTo>
                  <a:lnTo>
                    <a:pt x="778" y="268"/>
                  </a:lnTo>
                  <a:lnTo>
                    <a:pt x="814" y="254"/>
                  </a:lnTo>
                  <a:lnTo>
                    <a:pt x="849" y="247"/>
                  </a:lnTo>
                  <a:lnTo>
                    <a:pt x="849" y="247"/>
                  </a:lnTo>
                  <a:lnTo>
                    <a:pt x="882" y="244"/>
                  </a:lnTo>
                  <a:lnTo>
                    <a:pt x="909" y="242"/>
                  </a:lnTo>
                  <a:lnTo>
                    <a:pt x="932" y="239"/>
                  </a:lnTo>
                  <a:lnTo>
                    <a:pt x="953" y="235"/>
                  </a:lnTo>
                  <a:lnTo>
                    <a:pt x="972" y="232"/>
                  </a:lnTo>
                  <a:lnTo>
                    <a:pt x="989" y="228"/>
                  </a:lnTo>
                  <a:lnTo>
                    <a:pt x="1008" y="223"/>
                  </a:lnTo>
                  <a:lnTo>
                    <a:pt x="1027" y="218"/>
                  </a:lnTo>
                  <a:lnTo>
                    <a:pt x="1049" y="211"/>
                  </a:lnTo>
                  <a:lnTo>
                    <a:pt x="1074" y="202"/>
                  </a:lnTo>
                  <a:lnTo>
                    <a:pt x="1074" y="202"/>
                  </a:lnTo>
                  <a:lnTo>
                    <a:pt x="1106" y="190"/>
                  </a:lnTo>
                  <a:lnTo>
                    <a:pt x="1148" y="171"/>
                  </a:lnTo>
                  <a:lnTo>
                    <a:pt x="1195" y="147"/>
                  </a:lnTo>
                  <a:lnTo>
                    <a:pt x="1246" y="121"/>
                  </a:lnTo>
                  <a:lnTo>
                    <a:pt x="1298" y="93"/>
                  </a:lnTo>
                  <a:lnTo>
                    <a:pt x="1350" y="66"/>
                  </a:lnTo>
                  <a:lnTo>
                    <a:pt x="1399" y="42"/>
                  </a:lnTo>
                  <a:lnTo>
                    <a:pt x="1440" y="21"/>
                  </a:lnTo>
                  <a:lnTo>
                    <a:pt x="1473" y="7"/>
                  </a:lnTo>
                  <a:lnTo>
                    <a:pt x="1495" y="0"/>
                  </a:lnTo>
                  <a:lnTo>
                    <a:pt x="1495" y="0"/>
                  </a:lnTo>
                  <a:lnTo>
                    <a:pt x="1509" y="2"/>
                  </a:lnTo>
                  <a:lnTo>
                    <a:pt x="1523" y="5"/>
                  </a:lnTo>
                  <a:lnTo>
                    <a:pt x="1537" y="14"/>
                  </a:lnTo>
                  <a:lnTo>
                    <a:pt x="1551" y="23"/>
                  </a:lnTo>
                  <a:lnTo>
                    <a:pt x="1564" y="35"/>
                  </a:lnTo>
                  <a:lnTo>
                    <a:pt x="1577" y="47"/>
                  </a:lnTo>
                  <a:lnTo>
                    <a:pt x="1592" y="59"/>
                  </a:lnTo>
                  <a:lnTo>
                    <a:pt x="1606" y="69"/>
                  </a:lnTo>
                  <a:lnTo>
                    <a:pt x="1623" y="78"/>
                  </a:lnTo>
                  <a:lnTo>
                    <a:pt x="1641" y="85"/>
                  </a:lnTo>
                  <a:lnTo>
                    <a:pt x="1641" y="85"/>
                  </a:lnTo>
                  <a:lnTo>
                    <a:pt x="1660" y="90"/>
                  </a:lnTo>
                  <a:lnTo>
                    <a:pt x="1677" y="95"/>
                  </a:lnTo>
                  <a:lnTo>
                    <a:pt x="1694" y="102"/>
                  </a:lnTo>
                  <a:lnTo>
                    <a:pt x="1713" y="109"/>
                  </a:lnTo>
                  <a:lnTo>
                    <a:pt x="1732" y="118"/>
                  </a:lnTo>
                  <a:lnTo>
                    <a:pt x="1753" y="126"/>
                  </a:lnTo>
                  <a:lnTo>
                    <a:pt x="1774" y="137"/>
                  </a:lnTo>
                  <a:lnTo>
                    <a:pt x="1796" y="147"/>
                  </a:lnTo>
                  <a:lnTo>
                    <a:pt x="1822" y="161"/>
                  </a:lnTo>
                  <a:lnTo>
                    <a:pt x="1848" y="175"/>
                  </a:lnTo>
                  <a:lnTo>
                    <a:pt x="1848" y="175"/>
                  </a:lnTo>
                  <a:lnTo>
                    <a:pt x="1874" y="188"/>
                  </a:lnTo>
                  <a:lnTo>
                    <a:pt x="1891" y="202"/>
                  </a:lnTo>
                  <a:lnTo>
                    <a:pt x="1903" y="214"/>
                  </a:lnTo>
                  <a:lnTo>
                    <a:pt x="1910" y="225"/>
                  </a:lnTo>
                  <a:lnTo>
                    <a:pt x="1915" y="233"/>
                  </a:lnTo>
                  <a:lnTo>
                    <a:pt x="1921" y="242"/>
                  </a:lnTo>
                  <a:lnTo>
                    <a:pt x="1927" y="251"/>
                  </a:lnTo>
                  <a:lnTo>
                    <a:pt x="1936" y="259"/>
                  </a:lnTo>
                  <a:lnTo>
                    <a:pt x="1948" y="268"/>
                  </a:lnTo>
                  <a:lnTo>
                    <a:pt x="1967" y="277"/>
                  </a:lnTo>
                  <a:lnTo>
                    <a:pt x="1967" y="277"/>
                  </a:lnTo>
                  <a:lnTo>
                    <a:pt x="1990" y="285"/>
                  </a:lnTo>
                  <a:lnTo>
                    <a:pt x="2017" y="296"/>
                  </a:lnTo>
                  <a:lnTo>
                    <a:pt x="2045" y="306"/>
                  </a:lnTo>
                  <a:lnTo>
                    <a:pt x="2076" y="318"/>
                  </a:lnTo>
                  <a:lnTo>
                    <a:pt x="2106" y="332"/>
                  </a:lnTo>
                  <a:lnTo>
                    <a:pt x="2137" y="346"/>
                  </a:lnTo>
                  <a:lnTo>
                    <a:pt x="2166" y="359"/>
                  </a:lnTo>
                  <a:lnTo>
                    <a:pt x="2194" y="375"/>
                  </a:lnTo>
                  <a:lnTo>
                    <a:pt x="2220" y="391"/>
                  </a:lnTo>
                  <a:lnTo>
                    <a:pt x="2242" y="404"/>
                  </a:lnTo>
                  <a:lnTo>
                    <a:pt x="2242" y="404"/>
                  </a:lnTo>
                  <a:lnTo>
                    <a:pt x="2265" y="422"/>
                  </a:lnTo>
                  <a:lnTo>
                    <a:pt x="2290" y="441"/>
                  </a:lnTo>
                  <a:lnTo>
                    <a:pt x="2318" y="463"/>
                  </a:lnTo>
                  <a:lnTo>
                    <a:pt x="2349" y="486"/>
                  </a:lnTo>
                  <a:lnTo>
                    <a:pt x="2380" y="508"/>
                  </a:lnTo>
                  <a:lnTo>
                    <a:pt x="2410" y="529"/>
                  </a:lnTo>
                  <a:lnTo>
                    <a:pt x="2441" y="548"/>
                  </a:lnTo>
                  <a:lnTo>
                    <a:pt x="2469" y="563"/>
                  </a:lnTo>
                  <a:lnTo>
                    <a:pt x="2493" y="574"/>
                  </a:lnTo>
                  <a:lnTo>
                    <a:pt x="2513" y="581"/>
                  </a:lnTo>
                  <a:lnTo>
                    <a:pt x="2513" y="58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2" name="Freeform 52">
              <a:extLst>
                <a:ext uri="{FF2B5EF4-FFF2-40B4-BE49-F238E27FC236}">
                  <a16:creationId xmlns:a16="http://schemas.microsoft.com/office/drawing/2014/main" id="{241641CA-046A-F6D8-EDBD-C5A194B9B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724"/>
              <a:ext cx="1256" cy="457"/>
            </a:xfrm>
            <a:custGeom>
              <a:avLst/>
              <a:gdLst>
                <a:gd name="T0" fmla="*/ 2472 w 2513"/>
                <a:gd name="T1" fmla="*/ 240 h 914"/>
                <a:gd name="T2" fmla="*/ 2470 w 2513"/>
                <a:gd name="T3" fmla="*/ 202 h 914"/>
                <a:gd name="T4" fmla="*/ 2474 w 2513"/>
                <a:gd name="T5" fmla="*/ 131 h 914"/>
                <a:gd name="T6" fmla="*/ 2488 w 2513"/>
                <a:gd name="T7" fmla="*/ 72 h 914"/>
                <a:gd name="T8" fmla="*/ 2501 w 2513"/>
                <a:gd name="T9" fmla="*/ 27 h 914"/>
                <a:gd name="T10" fmla="*/ 2512 w 2513"/>
                <a:gd name="T11" fmla="*/ 3 h 914"/>
                <a:gd name="T12" fmla="*/ 2513 w 2513"/>
                <a:gd name="T13" fmla="*/ 0 h 914"/>
                <a:gd name="T14" fmla="*/ 2441 w 2513"/>
                <a:gd name="T15" fmla="*/ 20 h 914"/>
                <a:gd name="T16" fmla="*/ 2346 w 2513"/>
                <a:gd name="T17" fmla="*/ 74 h 914"/>
                <a:gd name="T18" fmla="*/ 2247 w 2513"/>
                <a:gd name="T19" fmla="*/ 143 h 914"/>
                <a:gd name="T20" fmla="*/ 2168 w 2513"/>
                <a:gd name="T21" fmla="*/ 205 h 914"/>
                <a:gd name="T22" fmla="*/ 2125 w 2513"/>
                <a:gd name="T23" fmla="*/ 240 h 914"/>
                <a:gd name="T24" fmla="*/ 2109 w 2513"/>
                <a:gd name="T25" fmla="*/ 247 h 914"/>
                <a:gd name="T26" fmla="*/ 2055 w 2513"/>
                <a:gd name="T27" fmla="*/ 262 h 914"/>
                <a:gd name="T28" fmla="*/ 1979 w 2513"/>
                <a:gd name="T29" fmla="*/ 281 h 914"/>
                <a:gd name="T30" fmla="*/ 1896 w 2513"/>
                <a:gd name="T31" fmla="*/ 304 h 914"/>
                <a:gd name="T32" fmla="*/ 1817 w 2513"/>
                <a:gd name="T33" fmla="*/ 331 h 914"/>
                <a:gd name="T34" fmla="*/ 1782 w 2513"/>
                <a:gd name="T35" fmla="*/ 349 h 914"/>
                <a:gd name="T36" fmla="*/ 1720 w 2513"/>
                <a:gd name="T37" fmla="*/ 387 h 914"/>
                <a:gd name="T38" fmla="*/ 1658 w 2513"/>
                <a:gd name="T39" fmla="*/ 432 h 914"/>
                <a:gd name="T40" fmla="*/ 1599 w 2513"/>
                <a:gd name="T41" fmla="*/ 478 h 914"/>
                <a:gd name="T42" fmla="*/ 1551 w 2513"/>
                <a:gd name="T43" fmla="*/ 518 h 914"/>
                <a:gd name="T44" fmla="*/ 1518 w 2513"/>
                <a:gd name="T45" fmla="*/ 546 h 914"/>
                <a:gd name="T46" fmla="*/ 1494 w 2513"/>
                <a:gd name="T47" fmla="*/ 560 h 914"/>
                <a:gd name="T48" fmla="*/ 1399 w 2513"/>
                <a:gd name="T49" fmla="*/ 599 h 914"/>
                <a:gd name="T50" fmla="*/ 1267 w 2513"/>
                <a:gd name="T51" fmla="*/ 648 h 914"/>
                <a:gd name="T52" fmla="*/ 1141 w 2513"/>
                <a:gd name="T53" fmla="*/ 689 h 914"/>
                <a:gd name="T54" fmla="*/ 1055 w 2513"/>
                <a:gd name="T55" fmla="*/ 712 h 914"/>
                <a:gd name="T56" fmla="*/ 1037 w 2513"/>
                <a:gd name="T57" fmla="*/ 712 h 914"/>
                <a:gd name="T58" fmla="*/ 1004 w 2513"/>
                <a:gd name="T59" fmla="*/ 691 h 914"/>
                <a:gd name="T60" fmla="*/ 934 w 2513"/>
                <a:gd name="T61" fmla="*/ 653 h 914"/>
                <a:gd name="T62" fmla="*/ 842 w 2513"/>
                <a:gd name="T63" fmla="*/ 603 h 914"/>
                <a:gd name="T64" fmla="*/ 743 w 2513"/>
                <a:gd name="T65" fmla="*/ 546 h 914"/>
                <a:gd name="T66" fmla="*/ 657 w 2513"/>
                <a:gd name="T67" fmla="*/ 487 h 914"/>
                <a:gd name="T68" fmla="*/ 621 w 2513"/>
                <a:gd name="T69" fmla="*/ 461 h 914"/>
                <a:gd name="T70" fmla="*/ 567 w 2513"/>
                <a:gd name="T71" fmla="*/ 432 h 914"/>
                <a:gd name="T72" fmla="*/ 522 w 2513"/>
                <a:gd name="T73" fmla="*/ 413 h 914"/>
                <a:gd name="T74" fmla="*/ 474 w 2513"/>
                <a:gd name="T75" fmla="*/ 388 h 914"/>
                <a:gd name="T76" fmla="*/ 410 w 2513"/>
                <a:gd name="T77" fmla="*/ 340 h 914"/>
                <a:gd name="T78" fmla="*/ 368 w 2513"/>
                <a:gd name="T79" fmla="*/ 300 h 914"/>
                <a:gd name="T80" fmla="*/ 310 w 2513"/>
                <a:gd name="T81" fmla="*/ 250 h 914"/>
                <a:gd name="T82" fmla="*/ 252 w 2513"/>
                <a:gd name="T83" fmla="*/ 214 h 914"/>
                <a:gd name="T84" fmla="*/ 197 w 2513"/>
                <a:gd name="T85" fmla="*/ 186 h 914"/>
                <a:gd name="T86" fmla="*/ 147 w 2513"/>
                <a:gd name="T87" fmla="*/ 166 h 914"/>
                <a:gd name="T88" fmla="*/ 99 w 2513"/>
                <a:gd name="T89" fmla="*/ 147 h 914"/>
                <a:gd name="T90" fmla="*/ 88 w 2513"/>
                <a:gd name="T91" fmla="*/ 141 h 914"/>
                <a:gd name="T92" fmla="*/ 64 w 2513"/>
                <a:gd name="T93" fmla="*/ 126 h 914"/>
                <a:gd name="T94" fmla="*/ 43 w 2513"/>
                <a:gd name="T95" fmla="*/ 110 h 914"/>
                <a:gd name="T96" fmla="*/ 24 w 2513"/>
                <a:gd name="T97" fmla="*/ 95 h 914"/>
                <a:gd name="T98" fmla="*/ 7 w 2513"/>
                <a:gd name="T99" fmla="*/ 84 h 914"/>
                <a:gd name="T100" fmla="*/ 9 w 2513"/>
                <a:gd name="T101" fmla="*/ 84 h 914"/>
                <a:gd name="T102" fmla="*/ 17 w 2513"/>
                <a:gd name="T103" fmla="*/ 95 h 914"/>
                <a:gd name="T104" fmla="*/ 30 w 2513"/>
                <a:gd name="T105" fmla="*/ 134 h 914"/>
                <a:gd name="T106" fmla="*/ 38 w 2513"/>
                <a:gd name="T107" fmla="*/ 186 h 914"/>
                <a:gd name="T108" fmla="*/ 43 w 2513"/>
                <a:gd name="T109" fmla="*/ 233 h 914"/>
                <a:gd name="T110" fmla="*/ 45 w 2513"/>
                <a:gd name="T111" fmla="*/ 264 h 914"/>
                <a:gd name="T112" fmla="*/ 1053 w 2513"/>
                <a:gd name="T113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13" h="914">
                  <a:moveTo>
                    <a:pt x="1053" y="914"/>
                  </a:moveTo>
                  <a:lnTo>
                    <a:pt x="2472" y="240"/>
                  </a:lnTo>
                  <a:lnTo>
                    <a:pt x="2472" y="240"/>
                  </a:lnTo>
                  <a:lnTo>
                    <a:pt x="2470" y="202"/>
                  </a:lnTo>
                  <a:lnTo>
                    <a:pt x="2470" y="166"/>
                  </a:lnTo>
                  <a:lnTo>
                    <a:pt x="2474" y="131"/>
                  </a:lnTo>
                  <a:lnTo>
                    <a:pt x="2481" y="100"/>
                  </a:lnTo>
                  <a:lnTo>
                    <a:pt x="2488" y="72"/>
                  </a:lnTo>
                  <a:lnTo>
                    <a:pt x="2494" y="48"/>
                  </a:lnTo>
                  <a:lnTo>
                    <a:pt x="2501" y="27"/>
                  </a:lnTo>
                  <a:lnTo>
                    <a:pt x="2508" y="12"/>
                  </a:lnTo>
                  <a:lnTo>
                    <a:pt x="2512" y="3"/>
                  </a:lnTo>
                  <a:lnTo>
                    <a:pt x="2513" y="0"/>
                  </a:lnTo>
                  <a:lnTo>
                    <a:pt x="2513" y="0"/>
                  </a:lnTo>
                  <a:lnTo>
                    <a:pt x="2481" y="5"/>
                  </a:lnTo>
                  <a:lnTo>
                    <a:pt x="2441" y="20"/>
                  </a:lnTo>
                  <a:lnTo>
                    <a:pt x="2396" y="45"/>
                  </a:lnTo>
                  <a:lnTo>
                    <a:pt x="2346" y="74"/>
                  </a:lnTo>
                  <a:lnTo>
                    <a:pt x="2296" y="109"/>
                  </a:lnTo>
                  <a:lnTo>
                    <a:pt x="2247" y="143"/>
                  </a:lnTo>
                  <a:lnTo>
                    <a:pt x="2204" y="176"/>
                  </a:lnTo>
                  <a:lnTo>
                    <a:pt x="2168" y="205"/>
                  </a:lnTo>
                  <a:lnTo>
                    <a:pt x="2140" y="228"/>
                  </a:lnTo>
                  <a:lnTo>
                    <a:pt x="2125" y="240"/>
                  </a:lnTo>
                  <a:lnTo>
                    <a:pt x="2125" y="240"/>
                  </a:lnTo>
                  <a:lnTo>
                    <a:pt x="2109" y="247"/>
                  </a:lnTo>
                  <a:lnTo>
                    <a:pt x="2087" y="254"/>
                  </a:lnTo>
                  <a:lnTo>
                    <a:pt x="2055" y="262"/>
                  </a:lnTo>
                  <a:lnTo>
                    <a:pt x="2021" y="271"/>
                  </a:lnTo>
                  <a:lnTo>
                    <a:pt x="1979" y="281"/>
                  </a:lnTo>
                  <a:lnTo>
                    <a:pt x="1938" y="292"/>
                  </a:lnTo>
                  <a:lnTo>
                    <a:pt x="1896" y="304"/>
                  </a:lnTo>
                  <a:lnTo>
                    <a:pt x="1855" y="318"/>
                  </a:lnTo>
                  <a:lnTo>
                    <a:pt x="1817" y="331"/>
                  </a:lnTo>
                  <a:lnTo>
                    <a:pt x="1782" y="349"/>
                  </a:lnTo>
                  <a:lnTo>
                    <a:pt x="1782" y="349"/>
                  </a:lnTo>
                  <a:lnTo>
                    <a:pt x="1753" y="366"/>
                  </a:lnTo>
                  <a:lnTo>
                    <a:pt x="1720" y="387"/>
                  </a:lnTo>
                  <a:lnTo>
                    <a:pt x="1689" y="409"/>
                  </a:lnTo>
                  <a:lnTo>
                    <a:pt x="1658" y="432"/>
                  </a:lnTo>
                  <a:lnTo>
                    <a:pt x="1628" y="456"/>
                  </a:lnTo>
                  <a:lnTo>
                    <a:pt x="1599" y="478"/>
                  </a:lnTo>
                  <a:lnTo>
                    <a:pt x="1573" y="499"/>
                  </a:lnTo>
                  <a:lnTo>
                    <a:pt x="1551" y="518"/>
                  </a:lnTo>
                  <a:lnTo>
                    <a:pt x="1532" y="534"/>
                  </a:lnTo>
                  <a:lnTo>
                    <a:pt x="1518" y="546"/>
                  </a:lnTo>
                  <a:lnTo>
                    <a:pt x="1518" y="546"/>
                  </a:lnTo>
                  <a:lnTo>
                    <a:pt x="1494" y="560"/>
                  </a:lnTo>
                  <a:lnTo>
                    <a:pt x="1454" y="579"/>
                  </a:lnTo>
                  <a:lnTo>
                    <a:pt x="1399" y="599"/>
                  </a:lnTo>
                  <a:lnTo>
                    <a:pt x="1335" y="623"/>
                  </a:lnTo>
                  <a:lnTo>
                    <a:pt x="1267" y="648"/>
                  </a:lnTo>
                  <a:lnTo>
                    <a:pt x="1201" y="668"/>
                  </a:lnTo>
                  <a:lnTo>
                    <a:pt x="1141" y="689"/>
                  </a:lnTo>
                  <a:lnTo>
                    <a:pt x="1089" y="703"/>
                  </a:lnTo>
                  <a:lnTo>
                    <a:pt x="1055" y="712"/>
                  </a:lnTo>
                  <a:lnTo>
                    <a:pt x="1037" y="712"/>
                  </a:lnTo>
                  <a:lnTo>
                    <a:pt x="1037" y="712"/>
                  </a:lnTo>
                  <a:lnTo>
                    <a:pt x="1027" y="703"/>
                  </a:lnTo>
                  <a:lnTo>
                    <a:pt x="1004" y="691"/>
                  </a:lnTo>
                  <a:lnTo>
                    <a:pt x="973" y="674"/>
                  </a:lnTo>
                  <a:lnTo>
                    <a:pt x="934" y="653"/>
                  </a:lnTo>
                  <a:lnTo>
                    <a:pt x="889" y="629"/>
                  </a:lnTo>
                  <a:lnTo>
                    <a:pt x="842" y="603"/>
                  </a:lnTo>
                  <a:lnTo>
                    <a:pt x="792" y="575"/>
                  </a:lnTo>
                  <a:lnTo>
                    <a:pt x="743" y="546"/>
                  </a:lnTo>
                  <a:lnTo>
                    <a:pt x="697" y="516"/>
                  </a:lnTo>
                  <a:lnTo>
                    <a:pt x="657" y="487"/>
                  </a:lnTo>
                  <a:lnTo>
                    <a:pt x="657" y="487"/>
                  </a:lnTo>
                  <a:lnTo>
                    <a:pt x="621" y="461"/>
                  </a:lnTo>
                  <a:lnTo>
                    <a:pt x="591" y="444"/>
                  </a:lnTo>
                  <a:lnTo>
                    <a:pt x="567" y="432"/>
                  </a:lnTo>
                  <a:lnTo>
                    <a:pt x="545" y="421"/>
                  </a:lnTo>
                  <a:lnTo>
                    <a:pt x="522" y="413"/>
                  </a:lnTo>
                  <a:lnTo>
                    <a:pt x="500" y="402"/>
                  </a:lnTo>
                  <a:lnTo>
                    <a:pt x="474" y="388"/>
                  </a:lnTo>
                  <a:lnTo>
                    <a:pt x="444" y="368"/>
                  </a:lnTo>
                  <a:lnTo>
                    <a:pt x="410" y="340"/>
                  </a:lnTo>
                  <a:lnTo>
                    <a:pt x="368" y="300"/>
                  </a:lnTo>
                  <a:lnTo>
                    <a:pt x="368" y="300"/>
                  </a:lnTo>
                  <a:lnTo>
                    <a:pt x="339" y="274"/>
                  </a:lnTo>
                  <a:lnTo>
                    <a:pt x="310" y="250"/>
                  </a:lnTo>
                  <a:lnTo>
                    <a:pt x="280" y="231"/>
                  </a:lnTo>
                  <a:lnTo>
                    <a:pt x="252" y="214"/>
                  </a:lnTo>
                  <a:lnTo>
                    <a:pt x="225" y="200"/>
                  </a:lnTo>
                  <a:lnTo>
                    <a:pt x="197" y="186"/>
                  </a:lnTo>
                  <a:lnTo>
                    <a:pt x="171" y="176"/>
                  </a:lnTo>
                  <a:lnTo>
                    <a:pt x="147" y="166"/>
                  </a:lnTo>
                  <a:lnTo>
                    <a:pt x="123" y="15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88" y="141"/>
                  </a:lnTo>
                  <a:lnTo>
                    <a:pt x="76" y="134"/>
                  </a:lnTo>
                  <a:lnTo>
                    <a:pt x="64" y="126"/>
                  </a:lnTo>
                  <a:lnTo>
                    <a:pt x="54" y="119"/>
                  </a:lnTo>
                  <a:lnTo>
                    <a:pt x="43" y="110"/>
                  </a:lnTo>
                  <a:lnTo>
                    <a:pt x="33" y="102"/>
                  </a:lnTo>
                  <a:lnTo>
                    <a:pt x="24" y="95"/>
                  </a:lnTo>
                  <a:lnTo>
                    <a:pt x="16" y="90"/>
                  </a:lnTo>
                  <a:lnTo>
                    <a:pt x="7" y="84"/>
                  </a:lnTo>
                  <a:lnTo>
                    <a:pt x="0" y="83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7" y="95"/>
                  </a:lnTo>
                  <a:lnTo>
                    <a:pt x="24" y="112"/>
                  </a:lnTo>
                  <a:lnTo>
                    <a:pt x="30" y="134"/>
                  </a:lnTo>
                  <a:lnTo>
                    <a:pt x="35" y="160"/>
                  </a:lnTo>
                  <a:lnTo>
                    <a:pt x="38" y="186"/>
                  </a:lnTo>
                  <a:lnTo>
                    <a:pt x="42" y="210"/>
                  </a:lnTo>
                  <a:lnTo>
                    <a:pt x="43" y="233"/>
                  </a:lnTo>
                  <a:lnTo>
                    <a:pt x="45" y="252"/>
                  </a:lnTo>
                  <a:lnTo>
                    <a:pt x="45" y="264"/>
                  </a:lnTo>
                  <a:lnTo>
                    <a:pt x="45" y="269"/>
                  </a:lnTo>
                  <a:lnTo>
                    <a:pt x="1053" y="914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3" name="Freeform 53">
              <a:extLst>
                <a:ext uri="{FF2B5EF4-FFF2-40B4-BE49-F238E27FC236}">
                  <a16:creationId xmlns:a16="http://schemas.microsoft.com/office/drawing/2014/main" id="{F971726D-F32E-951B-8DC4-8DC5DF3C5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766"/>
              <a:ext cx="526" cy="415"/>
            </a:xfrm>
            <a:custGeom>
              <a:avLst/>
              <a:gdLst>
                <a:gd name="T0" fmla="*/ 1037 w 1053"/>
                <a:gd name="T1" fmla="*/ 629 h 831"/>
                <a:gd name="T2" fmla="*/ 1027 w 1053"/>
                <a:gd name="T3" fmla="*/ 620 h 831"/>
                <a:gd name="T4" fmla="*/ 1004 w 1053"/>
                <a:gd name="T5" fmla="*/ 608 h 831"/>
                <a:gd name="T6" fmla="*/ 973 w 1053"/>
                <a:gd name="T7" fmla="*/ 591 h 831"/>
                <a:gd name="T8" fmla="*/ 934 w 1053"/>
                <a:gd name="T9" fmla="*/ 570 h 831"/>
                <a:gd name="T10" fmla="*/ 889 w 1053"/>
                <a:gd name="T11" fmla="*/ 546 h 831"/>
                <a:gd name="T12" fmla="*/ 842 w 1053"/>
                <a:gd name="T13" fmla="*/ 520 h 831"/>
                <a:gd name="T14" fmla="*/ 792 w 1053"/>
                <a:gd name="T15" fmla="*/ 492 h 831"/>
                <a:gd name="T16" fmla="*/ 743 w 1053"/>
                <a:gd name="T17" fmla="*/ 463 h 831"/>
                <a:gd name="T18" fmla="*/ 697 w 1053"/>
                <a:gd name="T19" fmla="*/ 433 h 831"/>
                <a:gd name="T20" fmla="*/ 657 w 1053"/>
                <a:gd name="T21" fmla="*/ 404 h 831"/>
                <a:gd name="T22" fmla="*/ 657 w 1053"/>
                <a:gd name="T23" fmla="*/ 404 h 831"/>
                <a:gd name="T24" fmla="*/ 621 w 1053"/>
                <a:gd name="T25" fmla="*/ 378 h 831"/>
                <a:gd name="T26" fmla="*/ 591 w 1053"/>
                <a:gd name="T27" fmla="*/ 361 h 831"/>
                <a:gd name="T28" fmla="*/ 567 w 1053"/>
                <a:gd name="T29" fmla="*/ 349 h 831"/>
                <a:gd name="T30" fmla="*/ 545 w 1053"/>
                <a:gd name="T31" fmla="*/ 338 h 831"/>
                <a:gd name="T32" fmla="*/ 522 w 1053"/>
                <a:gd name="T33" fmla="*/ 330 h 831"/>
                <a:gd name="T34" fmla="*/ 500 w 1053"/>
                <a:gd name="T35" fmla="*/ 319 h 831"/>
                <a:gd name="T36" fmla="*/ 474 w 1053"/>
                <a:gd name="T37" fmla="*/ 305 h 831"/>
                <a:gd name="T38" fmla="*/ 444 w 1053"/>
                <a:gd name="T39" fmla="*/ 285 h 831"/>
                <a:gd name="T40" fmla="*/ 410 w 1053"/>
                <a:gd name="T41" fmla="*/ 257 h 831"/>
                <a:gd name="T42" fmla="*/ 368 w 1053"/>
                <a:gd name="T43" fmla="*/ 217 h 831"/>
                <a:gd name="T44" fmla="*/ 368 w 1053"/>
                <a:gd name="T45" fmla="*/ 217 h 831"/>
                <a:gd name="T46" fmla="*/ 339 w 1053"/>
                <a:gd name="T47" fmla="*/ 191 h 831"/>
                <a:gd name="T48" fmla="*/ 310 w 1053"/>
                <a:gd name="T49" fmla="*/ 167 h 831"/>
                <a:gd name="T50" fmla="*/ 280 w 1053"/>
                <a:gd name="T51" fmla="*/ 148 h 831"/>
                <a:gd name="T52" fmla="*/ 252 w 1053"/>
                <a:gd name="T53" fmla="*/ 131 h 831"/>
                <a:gd name="T54" fmla="*/ 225 w 1053"/>
                <a:gd name="T55" fmla="*/ 117 h 831"/>
                <a:gd name="T56" fmla="*/ 197 w 1053"/>
                <a:gd name="T57" fmla="*/ 103 h 831"/>
                <a:gd name="T58" fmla="*/ 171 w 1053"/>
                <a:gd name="T59" fmla="*/ 93 h 831"/>
                <a:gd name="T60" fmla="*/ 147 w 1053"/>
                <a:gd name="T61" fmla="*/ 83 h 831"/>
                <a:gd name="T62" fmla="*/ 123 w 1053"/>
                <a:gd name="T63" fmla="*/ 74 h 831"/>
                <a:gd name="T64" fmla="*/ 99 w 1053"/>
                <a:gd name="T65" fmla="*/ 64 h 831"/>
                <a:gd name="T66" fmla="*/ 99 w 1053"/>
                <a:gd name="T67" fmla="*/ 64 h 831"/>
                <a:gd name="T68" fmla="*/ 88 w 1053"/>
                <a:gd name="T69" fmla="*/ 58 h 831"/>
                <a:gd name="T70" fmla="*/ 76 w 1053"/>
                <a:gd name="T71" fmla="*/ 51 h 831"/>
                <a:gd name="T72" fmla="*/ 64 w 1053"/>
                <a:gd name="T73" fmla="*/ 43 h 831"/>
                <a:gd name="T74" fmla="*/ 54 w 1053"/>
                <a:gd name="T75" fmla="*/ 36 h 831"/>
                <a:gd name="T76" fmla="*/ 43 w 1053"/>
                <a:gd name="T77" fmla="*/ 27 h 831"/>
                <a:gd name="T78" fmla="*/ 33 w 1053"/>
                <a:gd name="T79" fmla="*/ 19 h 831"/>
                <a:gd name="T80" fmla="*/ 24 w 1053"/>
                <a:gd name="T81" fmla="*/ 12 h 831"/>
                <a:gd name="T82" fmla="*/ 16 w 1053"/>
                <a:gd name="T83" fmla="*/ 7 h 831"/>
                <a:gd name="T84" fmla="*/ 7 w 1053"/>
                <a:gd name="T85" fmla="*/ 1 h 831"/>
                <a:gd name="T86" fmla="*/ 0 w 1053"/>
                <a:gd name="T87" fmla="*/ 0 h 831"/>
                <a:gd name="T88" fmla="*/ 9 w 1053"/>
                <a:gd name="T89" fmla="*/ 1 h 831"/>
                <a:gd name="T90" fmla="*/ 9 w 1053"/>
                <a:gd name="T91" fmla="*/ 1 h 831"/>
                <a:gd name="T92" fmla="*/ 17 w 1053"/>
                <a:gd name="T93" fmla="*/ 12 h 831"/>
                <a:gd name="T94" fmla="*/ 24 w 1053"/>
                <a:gd name="T95" fmla="*/ 29 h 831"/>
                <a:gd name="T96" fmla="*/ 30 w 1053"/>
                <a:gd name="T97" fmla="*/ 51 h 831"/>
                <a:gd name="T98" fmla="*/ 35 w 1053"/>
                <a:gd name="T99" fmla="*/ 77 h 831"/>
                <a:gd name="T100" fmla="*/ 38 w 1053"/>
                <a:gd name="T101" fmla="*/ 103 h 831"/>
                <a:gd name="T102" fmla="*/ 42 w 1053"/>
                <a:gd name="T103" fmla="*/ 127 h 831"/>
                <a:gd name="T104" fmla="*/ 43 w 1053"/>
                <a:gd name="T105" fmla="*/ 150 h 831"/>
                <a:gd name="T106" fmla="*/ 45 w 1053"/>
                <a:gd name="T107" fmla="*/ 169 h 831"/>
                <a:gd name="T108" fmla="*/ 45 w 1053"/>
                <a:gd name="T109" fmla="*/ 181 h 831"/>
                <a:gd name="T110" fmla="*/ 45 w 1053"/>
                <a:gd name="T111" fmla="*/ 186 h 831"/>
                <a:gd name="T112" fmla="*/ 1053 w 1053"/>
                <a:gd name="T113" fmla="*/ 831 h 831"/>
                <a:gd name="T114" fmla="*/ 1037 w 1053"/>
                <a:gd name="T115" fmla="*/ 629 h 831"/>
                <a:gd name="T116" fmla="*/ 1037 w 1053"/>
                <a:gd name="T117" fmla="*/ 629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831">
                  <a:moveTo>
                    <a:pt x="1037" y="629"/>
                  </a:moveTo>
                  <a:lnTo>
                    <a:pt x="1027" y="620"/>
                  </a:lnTo>
                  <a:lnTo>
                    <a:pt x="1004" y="608"/>
                  </a:lnTo>
                  <a:lnTo>
                    <a:pt x="973" y="591"/>
                  </a:lnTo>
                  <a:lnTo>
                    <a:pt x="934" y="570"/>
                  </a:lnTo>
                  <a:lnTo>
                    <a:pt x="889" y="546"/>
                  </a:lnTo>
                  <a:lnTo>
                    <a:pt x="842" y="520"/>
                  </a:lnTo>
                  <a:lnTo>
                    <a:pt x="792" y="492"/>
                  </a:lnTo>
                  <a:lnTo>
                    <a:pt x="743" y="463"/>
                  </a:lnTo>
                  <a:lnTo>
                    <a:pt x="697" y="433"/>
                  </a:lnTo>
                  <a:lnTo>
                    <a:pt x="657" y="404"/>
                  </a:lnTo>
                  <a:lnTo>
                    <a:pt x="657" y="404"/>
                  </a:lnTo>
                  <a:lnTo>
                    <a:pt x="621" y="378"/>
                  </a:lnTo>
                  <a:lnTo>
                    <a:pt x="591" y="361"/>
                  </a:lnTo>
                  <a:lnTo>
                    <a:pt x="567" y="349"/>
                  </a:lnTo>
                  <a:lnTo>
                    <a:pt x="545" y="338"/>
                  </a:lnTo>
                  <a:lnTo>
                    <a:pt x="522" y="330"/>
                  </a:lnTo>
                  <a:lnTo>
                    <a:pt x="500" y="319"/>
                  </a:lnTo>
                  <a:lnTo>
                    <a:pt x="474" y="305"/>
                  </a:lnTo>
                  <a:lnTo>
                    <a:pt x="444" y="285"/>
                  </a:lnTo>
                  <a:lnTo>
                    <a:pt x="410" y="257"/>
                  </a:lnTo>
                  <a:lnTo>
                    <a:pt x="368" y="217"/>
                  </a:lnTo>
                  <a:lnTo>
                    <a:pt x="368" y="217"/>
                  </a:lnTo>
                  <a:lnTo>
                    <a:pt x="339" y="191"/>
                  </a:lnTo>
                  <a:lnTo>
                    <a:pt x="310" y="167"/>
                  </a:lnTo>
                  <a:lnTo>
                    <a:pt x="280" y="148"/>
                  </a:lnTo>
                  <a:lnTo>
                    <a:pt x="252" y="131"/>
                  </a:lnTo>
                  <a:lnTo>
                    <a:pt x="225" y="117"/>
                  </a:lnTo>
                  <a:lnTo>
                    <a:pt x="197" y="103"/>
                  </a:lnTo>
                  <a:lnTo>
                    <a:pt x="171" y="93"/>
                  </a:lnTo>
                  <a:lnTo>
                    <a:pt x="147" y="83"/>
                  </a:lnTo>
                  <a:lnTo>
                    <a:pt x="123" y="74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88" y="58"/>
                  </a:lnTo>
                  <a:lnTo>
                    <a:pt x="76" y="51"/>
                  </a:lnTo>
                  <a:lnTo>
                    <a:pt x="64" y="43"/>
                  </a:lnTo>
                  <a:lnTo>
                    <a:pt x="54" y="36"/>
                  </a:lnTo>
                  <a:lnTo>
                    <a:pt x="43" y="27"/>
                  </a:lnTo>
                  <a:lnTo>
                    <a:pt x="33" y="19"/>
                  </a:lnTo>
                  <a:lnTo>
                    <a:pt x="24" y="12"/>
                  </a:lnTo>
                  <a:lnTo>
                    <a:pt x="16" y="7"/>
                  </a:lnTo>
                  <a:lnTo>
                    <a:pt x="7" y="1"/>
                  </a:lnTo>
                  <a:lnTo>
                    <a:pt x="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7" y="12"/>
                  </a:lnTo>
                  <a:lnTo>
                    <a:pt x="24" y="29"/>
                  </a:lnTo>
                  <a:lnTo>
                    <a:pt x="30" y="51"/>
                  </a:lnTo>
                  <a:lnTo>
                    <a:pt x="35" y="77"/>
                  </a:lnTo>
                  <a:lnTo>
                    <a:pt x="38" y="103"/>
                  </a:lnTo>
                  <a:lnTo>
                    <a:pt x="42" y="127"/>
                  </a:lnTo>
                  <a:lnTo>
                    <a:pt x="43" y="150"/>
                  </a:lnTo>
                  <a:lnTo>
                    <a:pt x="45" y="169"/>
                  </a:lnTo>
                  <a:lnTo>
                    <a:pt x="45" y="181"/>
                  </a:lnTo>
                  <a:lnTo>
                    <a:pt x="45" y="186"/>
                  </a:lnTo>
                  <a:lnTo>
                    <a:pt x="1053" y="831"/>
                  </a:lnTo>
                  <a:lnTo>
                    <a:pt x="1037" y="629"/>
                  </a:lnTo>
                  <a:lnTo>
                    <a:pt x="1037" y="629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4" name="Freeform 54">
              <a:extLst>
                <a:ext uri="{FF2B5EF4-FFF2-40B4-BE49-F238E27FC236}">
                  <a16:creationId xmlns:a16="http://schemas.microsoft.com/office/drawing/2014/main" id="{D7C3A3A5-4F66-6DCE-0414-FF95093B1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766"/>
              <a:ext cx="526" cy="415"/>
            </a:xfrm>
            <a:custGeom>
              <a:avLst/>
              <a:gdLst>
                <a:gd name="T0" fmla="*/ 1037 w 1053"/>
                <a:gd name="T1" fmla="*/ 629 h 831"/>
                <a:gd name="T2" fmla="*/ 1027 w 1053"/>
                <a:gd name="T3" fmla="*/ 620 h 831"/>
                <a:gd name="T4" fmla="*/ 1004 w 1053"/>
                <a:gd name="T5" fmla="*/ 608 h 831"/>
                <a:gd name="T6" fmla="*/ 973 w 1053"/>
                <a:gd name="T7" fmla="*/ 591 h 831"/>
                <a:gd name="T8" fmla="*/ 934 w 1053"/>
                <a:gd name="T9" fmla="*/ 570 h 831"/>
                <a:gd name="T10" fmla="*/ 889 w 1053"/>
                <a:gd name="T11" fmla="*/ 546 h 831"/>
                <a:gd name="T12" fmla="*/ 842 w 1053"/>
                <a:gd name="T13" fmla="*/ 520 h 831"/>
                <a:gd name="T14" fmla="*/ 792 w 1053"/>
                <a:gd name="T15" fmla="*/ 492 h 831"/>
                <a:gd name="T16" fmla="*/ 743 w 1053"/>
                <a:gd name="T17" fmla="*/ 463 h 831"/>
                <a:gd name="T18" fmla="*/ 697 w 1053"/>
                <a:gd name="T19" fmla="*/ 433 h 831"/>
                <a:gd name="T20" fmla="*/ 657 w 1053"/>
                <a:gd name="T21" fmla="*/ 404 h 831"/>
                <a:gd name="T22" fmla="*/ 657 w 1053"/>
                <a:gd name="T23" fmla="*/ 404 h 831"/>
                <a:gd name="T24" fmla="*/ 621 w 1053"/>
                <a:gd name="T25" fmla="*/ 378 h 831"/>
                <a:gd name="T26" fmla="*/ 591 w 1053"/>
                <a:gd name="T27" fmla="*/ 361 h 831"/>
                <a:gd name="T28" fmla="*/ 567 w 1053"/>
                <a:gd name="T29" fmla="*/ 349 h 831"/>
                <a:gd name="T30" fmla="*/ 545 w 1053"/>
                <a:gd name="T31" fmla="*/ 338 h 831"/>
                <a:gd name="T32" fmla="*/ 522 w 1053"/>
                <a:gd name="T33" fmla="*/ 330 h 831"/>
                <a:gd name="T34" fmla="*/ 500 w 1053"/>
                <a:gd name="T35" fmla="*/ 319 h 831"/>
                <a:gd name="T36" fmla="*/ 474 w 1053"/>
                <a:gd name="T37" fmla="*/ 305 h 831"/>
                <a:gd name="T38" fmla="*/ 444 w 1053"/>
                <a:gd name="T39" fmla="*/ 285 h 831"/>
                <a:gd name="T40" fmla="*/ 410 w 1053"/>
                <a:gd name="T41" fmla="*/ 257 h 831"/>
                <a:gd name="T42" fmla="*/ 368 w 1053"/>
                <a:gd name="T43" fmla="*/ 217 h 831"/>
                <a:gd name="T44" fmla="*/ 368 w 1053"/>
                <a:gd name="T45" fmla="*/ 217 h 831"/>
                <a:gd name="T46" fmla="*/ 339 w 1053"/>
                <a:gd name="T47" fmla="*/ 191 h 831"/>
                <a:gd name="T48" fmla="*/ 310 w 1053"/>
                <a:gd name="T49" fmla="*/ 167 h 831"/>
                <a:gd name="T50" fmla="*/ 280 w 1053"/>
                <a:gd name="T51" fmla="*/ 148 h 831"/>
                <a:gd name="T52" fmla="*/ 252 w 1053"/>
                <a:gd name="T53" fmla="*/ 131 h 831"/>
                <a:gd name="T54" fmla="*/ 225 w 1053"/>
                <a:gd name="T55" fmla="*/ 117 h 831"/>
                <a:gd name="T56" fmla="*/ 197 w 1053"/>
                <a:gd name="T57" fmla="*/ 103 h 831"/>
                <a:gd name="T58" fmla="*/ 171 w 1053"/>
                <a:gd name="T59" fmla="*/ 93 h 831"/>
                <a:gd name="T60" fmla="*/ 147 w 1053"/>
                <a:gd name="T61" fmla="*/ 83 h 831"/>
                <a:gd name="T62" fmla="*/ 123 w 1053"/>
                <a:gd name="T63" fmla="*/ 74 h 831"/>
                <a:gd name="T64" fmla="*/ 99 w 1053"/>
                <a:gd name="T65" fmla="*/ 64 h 831"/>
                <a:gd name="T66" fmla="*/ 99 w 1053"/>
                <a:gd name="T67" fmla="*/ 64 h 831"/>
                <a:gd name="T68" fmla="*/ 88 w 1053"/>
                <a:gd name="T69" fmla="*/ 58 h 831"/>
                <a:gd name="T70" fmla="*/ 76 w 1053"/>
                <a:gd name="T71" fmla="*/ 51 h 831"/>
                <a:gd name="T72" fmla="*/ 64 w 1053"/>
                <a:gd name="T73" fmla="*/ 43 h 831"/>
                <a:gd name="T74" fmla="*/ 54 w 1053"/>
                <a:gd name="T75" fmla="*/ 36 h 831"/>
                <a:gd name="T76" fmla="*/ 43 w 1053"/>
                <a:gd name="T77" fmla="*/ 27 h 831"/>
                <a:gd name="T78" fmla="*/ 33 w 1053"/>
                <a:gd name="T79" fmla="*/ 19 h 831"/>
                <a:gd name="T80" fmla="*/ 24 w 1053"/>
                <a:gd name="T81" fmla="*/ 12 h 831"/>
                <a:gd name="T82" fmla="*/ 16 w 1053"/>
                <a:gd name="T83" fmla="*/ 7 h 831"/>
                <a:gd name="T84" fmla="*/ 7 w 1053"/>
                <a:gd name="T85" fmla="*/ 1 h 831"/>
                <a:gd name="T86" fmla="*/ 0 w 1053"/>
                <a:gd name="T87" fmla="*/ 0 h 831"/>
                <a:gd name="T88" fmla="*/ 9 w 1053"/>
                <a:gd name="T89" fmla="*/ 1 h 831"/>
                <a:gd name="T90" fmla="*/ 9 w 1053"/>
                <a:gd name="T91" fmla="*/ 1 h 831"/>
                <a:gd name="T92" fmla="*/ 17 w 1053"/>
                <a:gd name="T93" fmla="*/ 12 h 831"/>
                <a:gd name="T94" fmla="*/ 24 w 1053"/>
                <a:gd name="T95" fmla="*/ 29 h 831"/>
                <a:gd name="T96" fmla="*/ 30 w 1053"/>
                <a:gd name="T97" fmla="*/ 51 h 831"/>
                <a:gd name="T98" fmla="*/ 35 w 1053"/>
                <a:gd name="T99" fmla="*/ 77 h 831"/>
                <a:gd name="T100" fmla="*/ 38 w 1053"/>
                <a:gd name="T101" fmla="*/ 103 h 831"/>
                <a:gd name="T102" fmla="*/ 42 w 1053"/>
                <a:gd name="T103" fmla="*/ 127 h 831"/>
                <a:gd name="T104" fmla="*/ 43 w 1053"/>
                <a:gd name="T105" fmla="*/ 150 h 831"/>
                <a:gd name="T106" fmla="*/ 45 w 1053"/>
                <a:gd name="T107" fmla="*/ 169 h 831"/>
                <a:gd name="T108" fmla="*/ 45 w 1053"/>
                <a:gd name="T109" fmla="*/ 181 h 831"/>
                <a:gd name="T110" fmla="*/ 45 w 1053"/>
                <a:gd name="T111" fmla="*/ 186 h 831"/>
                <a:gd name="T112" fmla="*/ 1053 w 1053"/>
                <a:gd name="T113" fmla="*/ 831 h 831"/>
                <a:gd name="T114" fmla="*/ 1037 w 1053"/>
                <a:gd name="T115" fmla="*/ 629 h 831"/>
                <a:gd name="T116" fmla="*/ 1037 w 1053"/>
                <a:gd name="T117" fmla="*/ 629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831">
                  <a:moveTo>
                    <a:pt x="1037" y="629"/>
                  </a:moveTo>
                  <a:lnTo>
                    <a:pt x="1027" y="620"/>
                  </a:lnTo>
                  <a:lnTo>
                    <a:pt x="1004" y="608"/>
                  </a:lnTo>
                  <a:lnTo>
                    <a:pt x="973" y="591"/>
                  </a:lnTo>
                  <a:lnTo>
                    <a:pt x="934" y="570"/>
                  </a:lnTo>
                  <a:lnTo>
                    <a:pt x="889" y="546"/>
                  </a:lnTo>
                  <a:lnTo>
                    <a:pt x="842" y="520"/>
                  </a:lnTo>
                  <a:lnTo>
                    <a:pt x="792" y="492"/>
                  </a:lnTo>
                  <a:lnTo>
                    <a:pt x="743" y="463"/>
                  </a:lnTo>
                  <a:lnTo>
                    <a:pt x="697" y="433"/>
                  </a:lnTo>
                  <a:lnTo>
                    <a:pt x="657" y="404"/>
                  </a:lnTo>
                  <a:lnTo>
                    <a:pt x="657" y="404"/>
                  </a:lnTo>
                  <a:lnTo>
                    <a:pt x="621" y="378"/>
                  </a:lnTo>
                  <a:lnTo>
                    <a:pt x="591" y="361"/>
                  </a:lnTo>
                  <a:lnTo>
                    <a:pt x="567" y="349"/>
                  </a:lnTo>
                  <a:lnTo>
                    <a:pt x="545" y="338"/>
                  </a:lnTo>
                  <a:lnTo>
                    <a:pt x="522" y="330"/>
                  </a:lnTo>
                  <a:lnTo>
                    <a:pt x="500" y="319"/>
                  </a:lnTo>
                  <a:lnTo>
                    <a:pt x="474" y="305"/>
                  </a:lnTo>
                  <a:lnTo>
                    <a:pt x="444" y="285"/>
                  </a:lnTo>
                  <a:lnTo>
                    <a:pt x="410" y="257"/>
                  </a:lnTo>
                  <a:lnTo>
                    <a:pt x="368" y="217"/>
                  </a:lnTo>
                  <a:lnTo>
                    <a:pt x="368" y="217"/>
                  </a:lnTo>
                  <a:lnTo>
                    <a:pt x="339" y="191"/>
                  </a:lnTo>
                  <a:lnTo>
                    <a:pt x="310" y="167"/>
                  </a:lnTo>
                  <a:lnTo>
                    <a:pt x="280" y="148"/>
                  </a:lnTo>
                  <a:lnTo>
                    <a:pt x="252" y="131"/>
                  </a:lnTo>
                  <a:lnTo>
                    <a:pt x="225" y="117"/>
                  </a:lnTo>
                  <a:lnTo>
                    <a:pt x="197" y="103"/>
                  </a:lnTo>
                  <a:lnTo>
                    <a:pt x="171" y="93"/>
                  </a:lnTo>
                  <a:lnTo>
                    <a:pt x="147" y="83"/>
                  </a:lnTo>
                  <a:lnTo>
                    <a:pt x="123" y="74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88" y="58"/>
                  </a:lnTo>
                  <a:lnTo>
                    <a:pt x="76" y="51"/>
                  </a:lnTo>
                  <a:lnTo>
                    <a:pt x="64" y="43"/>
                  </a:lnTo>
                  <a:lnTo>
                    <a:pt x="54" y="36"/>
                  </a:lnTo>
                  <a:lnTo>
                    <a:pt x="43" y="27"/>
                  </a:lnTo>
                  <a:lnTo>
                    <a:pt x="33" y="19"/>
                  </a:lnTo>
                  <a:lnTo>
                    <a:pt x="24" y="12"/>
                  </a:lnTo>
                  <a:lnTo>
                    <a:pt x="16" y="7"/>
                  </a:lnTo>
                  <a:lnTo>
                    <a:pt x="7" y="1"/>
                  </a:lnTo>
                  <a:lnTo>
                    <a:pt x="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7" y="12"/>
                  </a:lnTo>
                  <a:lnTo>
                    <a:pt x="24" y="29"/>
                  </a:lnTo>
                  <a:lnTo>
                    <a:pt x="30" y="51"/>
                  </a:lnTo>
                  <a:lnTo>
                    <a:pt x="35" y="77"/>
                  </a:lnTo>
                  <a:lnTo>
                    <a:pt x="38" y="103"/>
                  </a:lnTo>
                  <a:lnTo>
                    <a:pt x="42" y="127"/>
                  </a:lnTo>
                  <a:lnTo>
                    <a:pt x="43" y="150"/>
                  </a:lnTo>
                  <a:lnTo>
                    <a:pt x="45" y="169"/>
                  </a:lnTo>
                  <a:lnTo>
                    <a:pt x="45" y="181"/>
                  </a:lnTo>
                  <a:lnTo>
                    <a:pt x="45" y="186"/>
                  </a:lnTo>
                  <a:lnTo>
                    <a:pt x="1053" y="831"/>
                  </a:lnTo>
                  <a:lnTo>
                    <a:pt x="1037" y="629"/>
                  </a:lnTo>
                  <a:lnTo>
                    <a:pt x="1037" y="62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5" name="Freeform 55">
              <a:extLst>
                <a:ext uri="{FF2B5EF4-FFF2-40B4-BE49-F238E27FC236}">
                  <a16:creationId xmlns:a16="http://schemas.microsoft.com/office/drawing/2014/main" id="{4EA604D8-5EF9-0967-9D6D-12A665993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724"/>
              <a:ext cx="1256" cy="457"/>
            </a:xfrm>
            <a:custGeom>
              <a:avLst/>
              <a:gdLst>
                <a:gd name="T0" fmla="*/ 2472 w 2513"/>
                <a:gd name="T1" fmla="*/ 240 h 914"/>
                <a:gd name="T2" fmla="*/ 2470 w 2513"/>
                <a:gd name="T3" fmla="*/ 202 h 914"/>
                <a:gd name="T4" fmla="*/ 2474 w 2513"/>
                <a:gd name="T5" fmla="*/ 131 h 914"/>
                <a:gd name="T6" fmla="*/ 2488 w 2513"/>
                <a:gd name="T7" fmla="*/ 72 h 914"/>
                <a:gd name="T8" fmla="*/ 2501 w 2513"/>
                <a:gd name="T9" fmla="*/ 27 h 914"/>
                <a:gd name="T10" fmla="*/ 2512 w 2513"/>
                <a:gd name="T11" fmla="*/ 3 h 914"/>
                <a:gd name="T12" fmla="*/ 2513 w 2513"/>
                <a:gd name="T13" fmla="*/ 0 h 914"/>
                <a:gd name="T14" fmla="*/ 2441 w 2513"/>
                <a:gd name="T15" fmla="*/ 20 h 914"/>
                <a:gd name="T16" fmla="*/ 2346 w 2513"/>
                <a:gd name="T17" fmla="*/ 74 h 914"/>
                <a:gd name="T18" fmla="*/ 2247 w 2513"/>
                <a:gd name="T19" fmla="*/ 143 h 914"/>
                <a:gd name="T20" fmla="*/ 2168 w 2513"/>
                <a:gd name="T21" fmla="*/ 205 h 914"/>
                <a:gd name="T22" fmla="*/ 2125 w 2513"/>
                <a:gd name="T23" fmla="*/ 240 h 914"/>
                <a:gd name="T24" fmla="*/ 2109 w 2513"/>
                <a:gd name="T25" fmla="*/ 247 h 914"/>
                <a:gd name="T26" fmla="*/ 2055 w 2513"/>
                <a:gd name="T27" fmla="*/ 262 h 914"/>
                <a:gd name="T28" fmla="*/ 1979 w 2513"/>
                <a:gd name="T29" fmla="*/ 281 h 914"/>
                <a:gd name="T30" fmla="*/ 1896 w 2513"/>
                <a:gd name="T31" fmla="*/ 304 h 914"/>
                <a:gd name="T32" fmla="*/ 1817 w 2513"/>
                <a:gd name="T33" fmla="*/ 331 h 914"/>
                <a:gd name="T34" fmla="*/ 1782 w 2513"/>
                <a:gd name="T35" fmla="*/ 349 h 914"/>
                <a:gd name="T36" fmla="*/ 1720 w 2513"/>
                <a:gd name="T37" fmla="*/ 387 h 914"/>
                <a:gd name="T38" fmla="*/ 1658 w 2513"/>
                <a:gd name="T39" fmla="*/ 432 h 914"/>
                <a:gd name="T40" fmla="*/ 1599 w 2513"/>
                <a:gd name="T41" fmla="*/ 478 h 914"/>
                <a:gd name="T42" fmla="*/ 1551 w 2513"/>
                <a:gd name="T43" fmla="*/ 518 h 914"/>
                <a:gd name="T44" fmla="*/ 1518 w 2513"/>
                <a:gd name="T45" fmla="*/ 546 h 914"/>
                <a:gd name="T46" fmla="*/ 1494 w 2513"/>
                <a:gd name="T47" fmla="*/ 560 h 914"/>
                <a:gd name="T48" fmla="*/ 1399 w 2513"/>
                <a:gd name="T49" fmla="*/ 599 h 914"/>
                <a:gd name="T50" fmla="*/ 1267 w 2513"/>
                <a:gd name="T51" fmla="*/ 648 h 914"/>
                <a:gd name="T52" fmla="*/ 1141 w 2513"/>
                <a:gd name="T53" fmla="*/ 689 h 914"/>
                <a:gd name="T54" fmla="*/ 1055 w 2513"/>
                <a:gd name="T55" fmla="*/ 712 h 914"/>
                <a:gd name="T56" fmla="*/ 1037 w 2513"/>
                <a:gd name="T57" fmla="*/ 712 h 914"/>
                <a:gd name="T58" fmla="*/ 1004 w 2513"/>
                <a:gd name="T59" fmla="*/ 691 h 914"/>
                <a:gd name="T60" fmla="*/ 934 w 2513"/>
                <a:gd name="T61" fmla="*/ 653 h 914"/>
                <a:gd name="T62" fmla="*/ 842 w 2513"/>
                <a:gd name="T63" fmla="*/ 603 h 914"/>
                <a:gd name="T64" fmla="*/ 743 w 2513"/>
                <a:gd name="T65" fmla="*/ 546 h 914"/>
                <a:gd name="T66" fmla="*/ 657 w 2513"/>
                <a:gd name="T67" fmla="*/ 487 h 914"/>
                <a:gd name="T68" fmla="*/ 621 w 2513"/>
                <a:gd name="T69" fmla="*/ 461 h 914"/>
                <a:gd name="T70" fmla="*/ 567 w 2513"/>
                <a:gd name="T71" fmla="*/ 432 h 914"/>
                <a:gd name="T72" fmla="*/ 522 w 2513"/>
                <a:gd name="T73" fmla="*/ 413 h 914"/>
                <a:gd name="T74" fmla="*/ 474 w 2513"/>
                <a:gd name="T75" fmla="*/ 388 h 914"/>
                <a:gd name="T76" fmla="*/ 410 w 2513"/>
                <a:gd name="T77" fmla="*/ 340 h 914"/>
                <a:gd name="T78" fmla="*/ 368 w 2513"/>
                <a:gd name="T79" fmla="*/ 300 h 914"/>
                <a:gd name="T80" fmla="*/ 310 w 2513"/>
                <a:gd name="T81" fmla="*/ 250 h 914"/>
                <a:gd name="T82" fmla="*/ 252 w 2513"/>
                <a:gd name="T83" fmla="*/ 214 h 914"/>
                <a:gd name="T84" fmla="*/ 197 w 2513"/>
                <a:gd name="T85" fmla="*/ 186 h 914"/>
                <a:gd name="T86" fmla="*/ 147 w 2513"/>
                <a:gd name="T87" fmla="*/ 166 h 914"/>
                <a:gd name="T88" fmla="*/ 99 w 2513"/>
                <a:gd name="T89" fmla="*/ 147 h 914"/>
                <a:gd name="T90" fmla="*/ 88 w 2513"/>
                <a:gd name="T91" fmla="*/ 141 h 914"/>
                <a:gd name="T92" fmla="*/ 64 w 2513"/>
                <a:gd name="T93" fmla="*/ 126 h 914"/>
                <a:gd name="T94" fmla="*/ 43 w 2513"/>
                <a:gd name="T95" fmla="*/ 110 h 914"/>
                <a:gd name="T96" fmla="*/ 24 w 2513"/>
                <a:gd name="T97" fmla="*/ 95 h 914"/>
                <a:gd name="T98" fmla="*/ 7 w 2513"/>
                <a:gd name="T99" fmla="*/ 84 h 914"/>
                <a:gd name="T100" fmla="*/ 9 w 2513"/>
                <a:gd name="T101" fmla="*/ 84 h 914"/>
                <a:gd name="T102" fmla="*/ 17 w 2513"/>
                <a:gd name="T103" fmla="*/ 95 h 914"/>
                <a:gd name="T104" fmla="*/ 30 w 2513"/>
                <a:gd name="T105" fmla="*/ 134 h 914"/>
                <a:gd name="T106" fmla="*/ 38 w 2513"/>
                <a:gd name="T107" fmla="*/ 186 h 914"/>
                <a:gd name="T108" fmla="*/ 43 w 2513"/>
                <a:gd name="T109" fmla="*/ 233 h 914"/>
                <a:gd name="T110" fmla="*/ 45 w 2513"/>
                <a:gd name="T111" fmla="*/ 264 h 914"/>
                <a:gd name="T112" fmla="*/ 1053 w 2513"/>
                <a:gd name="T113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13" h="914">
                  <a:moveTo>
                    <a:pt x="1053" y="914"/>
                  </a:moveTo>
                  <a:lnTo>
                    <a:pt x="2472" y="240"/>
                  </a:lnTo>
                  <a:lnTo>
                    <a:pt x="2472" y="240"/>
                  </a:lnTo>
                  <a:lnTo>
                    <a:pt x="2470" y="202"/>
                  </a:lnTo>
                  <a:lnTo>
                    <a:pt x="2470" y="166"/>
                  </a:lnTo>
                  <a:lnTo>
                    <a:pt x="2474" y="131"/>
                  </a:lnTo>
                  <a:lnTo>
                    <a:pt x="2481" y="100"/>
                  </a:lnTo>
                  <a:lnTo>
                    <a:pt x="2488" y="72"/>
                  </a:lnTo>
                  <a:lnTo>
                    <a:pt x="2494" y="48"/>
                  </a:lnTo>
                  <a:lnTo>
                    <a:pt x="2501" y="27"/>
                  </a:lnTo>
                  <a:lnTo>
                    <a:pt x="2508" y="12"/>
                  </a:lnTo>
                  <a:lnTo>
                    <a:pt x="2512" y="3"/>
                  </a:lnTo>
                  <a:lnTo>
                    <a:pt x="2513" y="0"/>
                  </a:lnTo>
                  <a:lnTo>
                    <a:pt x="2513" y="0"/>
                  </a:lnTo>
                  <a:lnTo>
                    <a:pt x="2481" y="5"/>
                  </a:lnTo>
                  <a:lnTo>
                    <a:pt x="2441" y="20"/>
                  </a:lnTo>
                  <a:lnTo>
                    <a:pt x="2396" y="45"/>
                  </a:lnTo>
                  <a:lnTo>
                    <a:pt x="2346" y="74"/>
                  </a:lnTo>
                  <a:lnTo>
                    <a:pt x="2296" y="109"/>
                  </a:lnTo>
                  <a:lnTo>
                    <a:pt x="2247" y="143"/>
                  </a:lnTo>
                  <a:lnTo>
                    <a:pt x="2204" y="176"/>
                  </a:lnTo>
                  <a:lnTo>
                    <a:pt x="2168" y="205"/>
                  </a:lnTo>
                  <a:lnTo>
                    <a:pt x="2140" y="228"/>
                  </a:lnTo>
                  <a:lnTo>
                    <a:pt x="2125" y="240"/>
                  </a:lnTo>
                  <a:lnTo>
                    <a:pt x="2125" y="240"/>
                  </a:lnTo>
                  <a:lnTo>
                    <a:pt x="2109" y="247"/>
                  </a:lnTo>
                  <a:lnTo>
                    <a:pt x="2087" y="254"/>
                  </a:lnTo>
                  <a:lnTo>
                    <a:pt x="2055" y="262"/>
                  </a:lnTo>
                  <a:lnTo>
                    <a:pt x="2021" y="271"/>
                  </a:lnTo>
                  <a:lnTo>
                    <a:pt x="1979" y="281"/>
                  </a:lnTo>
                  <a:lnTo>
                    <a:pt x="1938" y="292"/>
                  </a:lnTo>
                  <a:lnTo>
                    <a:pt x="1896" y="304"/>
                  </a:lnTo>
                  <a:lnTo>
                    <a:pt x="1855" y="318"/>
                  </a:lnTo>
                  <a:lnTo>
                    <a:pt x="1817" y="331"/>
                  </a:lnTo>
                  <a:lnTo>
                    <a:pt x="1782" y="349"/>
                  </a:lnTo>
                  <a:lnTo>
                    <a:pt x="1782" y="349"/>
                  </a:lnTo>
                  <a:lnTo>
                    <a:pt x="1753" y="366"/>
                  </a:lnTo>
                  <a:lnTo>
                    <a:pt x="1720" y="387"/>
                  </a:lnTo>
                  <a:lnTo>
                    <a:pt x="1689" y="409"/>
                  </a:lnTo>
                  <a:lnTo>
                    <a:pt x="1658" y="432"/>
                  </a:lnTo>
                  <a:lnTo>
                    <a:pt x="1628" y="456"/>
                  </a:lnTo>
                  <a:lnTo>
                    <a:pt x="1599" y="478"/>
                  </a:lnTo>
                  <a:lnTo>
                    <a:pt x="1573" y="499"/>
                  </a:lnTo>
                  <a:lnTo>
                    <a:pt x="1551" y="518"/>
                  </a:lnTo>
                  <a:lnTo>
                    <a:pt x="1532" y="534"/>
                  </a:lnTo>
                  <a:lnTo>
                    <a:pt x="1518" y="546"/>
                  </a:lnTo>
                  <a:lnTo>
                    <a:pt x="1518" y="546"/>
                  </a:lnTo>
                  <a:lnTo>
                    <a:pt x="1494" y="560"/>
                  </a:lnTo>
                  <a:lnTo>
                    <a:pt x="1454" y="579"/>
                  </a:lnTo>
                  <a:lnTo>
                    <a:pt x="1399" y="599"/>
                  </a:lnTo>
                  <a:lnTo>
                    <a:pt x="1335" y="623"/>
                  </a:lnTo>
                  <a:lnTo>
                    <a:pt x="1267" y="648"/>
                  </a:lnTo>
                  <a:lnTo>
                    <a:pt x="1201" y="668"/>
                  </a:lnTo>
                  <a:lnTo>
                    <a:pt x="1141" y="689"/>
                  </a:lnTo>
                  <a:lnTo>
                    <a:pt x="1089" y="703"/>
                  </a:lnTo>
                  <a:lnTo>
                    <a:pt x="1055" y="712"/>
                  </a:lnTo>
                  <a:lnTo>
                    <a:pt x="1037" y="712"/>
                  </a:lnTo>
                  <a:lnTo>
                    <a:pt x="1037" y="712"/>
                  </a:lnTo>
                  <a:lnTo>
                    <a:pt x="1027" y="703"/>
                  </a:lnTo>
                  <a:lnTo>
                    <a:pt x="1004" y="691"/>
                  </a:lnTo>
                  <a:lnTo>
                    <a:pt x="973" y="674"/>
                  </a:lnTo>
                  <a:lnTo>
                    <a:pt x="934" y="653"/>
                  </a:lnTo>
                  <a:lnTo>
                    <a:pt x="889" y="629"/>
                  </a:lnTo>
                  <a:lnTo>
                    <a:pt x="842" y="603"/>
                  </a:lnTo>
                  <a:lnTo>
                    <a:pt x="792" y="575"/>
                  </a:lnTo>
                  <a:lnTo>
                    <a:pt x="743" y="546"/>
                  </a:lnTo>
                  <a:lnTo>
                    <a:pt x="697" y="516"/>
                  </a:lnTo>
                  <a:lnTo>
                    <a:pt x="657" y="487"/>
                  </a:lnTo>
                  <a:lnTo>
                    <a:pt x="657" y="487"/>
                  </a:lnTo>
                  <a:lnTo>
                    <a:pt x="621" y="461"/>
                  </a:lnTo>
                  <a:lnTo>
                    <a:pt x="591" y="444"/>
                  </a:lnTo>
                  <a:lnTo>
                    <a:pt x="567" y="432"/>
                  </a:lnTo>
                  <a:lnTo>
                    <a:pt x="545" y="421"/>
                  </a:lnTo>
                  <a:lnTo>
                    <a:pt x="522" y="413"/>
                  </a:lnTo>
                  <a:lnTo>
                    <a:pt x="500" y="402"/>
                  </a:lnTo>
                  <a:lnTo>
                    <a:pt x="474" y="388"/>
                  </a:lnTo>
                  <a:lnTo>
                    <a:pt x="444" y="368"/>
                  </a:lnTo>
                  <a:lnTo>
                    <a:pt x="410" y="340"/>
                  </a:lnTo>
                  <a:lnTo>
                    <a:pt x="368" y="300"/>
                  </a:lnTo>
                  <a:lnTo>
                    <a:pt x="368" y="300"/>
                  </a:lnTo>
                  <a:lnTo>
                    <a:pt x="339" y="274"/>
                  </a:lnTo>
                  <a:lnTo>
                    <a:pt x="310" y="250"/>
                  </a:lnTo>
                  <a:lnTo>
                    <a:pt x="280" y="231"/>
                  </a:lnTo>
                  <a:lnTo>
                    <a:pt x="252" y="214"/>
                  </a:lnTo>
                  <a:lnTo>
                    <a:pt x="225" y="200"/>
                  </a:lnTo>
                  <a:lnTo>
                    <a:pt x="197" y="186"/>
                  </a:lnTo>
                  <a:lnTo>
                    <a:pt x="171" y="176"/>
                  </a:lnTo>
                  <a:lnTo>
                    <a:pt x="147" y="166"/>
                  </a:lnTo>
                  <a:lnTo>
                    <a:pt x="123" y="15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88" y="141"/>
                  </a:lnTo>
                  <a:lnTo>
                    <a:pt x="76" y="134"/>
                  </a:lnTo>
                  <a:lnTo>
                    <a:pt x="64" y="126"/>
                  </a:lnTo>
                  <a:lnTo>
                    <a:pt x="54" y="119"/>
                  </a:lnTo>
                  <a:lnTo>
                    <a:pt x="43" y="110"/>
                  </a:lnTo>
                  <a:lnTo>
                    <a:pt x="33" y="102"/>
                  </a:lnTo>
                  <a:lnTo>
                    <a:pt x="24" y="95"/>
                  </a:lnTo>
                  <a:lnTo>
                    <a:pt x="16" y="90"/>
                  </a:lnTo>
                  <a:lnTo>
                    <a:pt x="7" y="84"/>
                  </a:lnTo>
                  <a:lnTo>
                    <a:pt x="0" y="83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7" y="95"/>
                  </a:lnTo>
                  <a:lnTo>
                    <a:pt x="24" y="112"/>
                  </a:lnTo>
                  <a:lnTo>
                    <a:pt x="30" y="134"/>
                  </a:lnTo>
                  <a:lnTo>
                    <a:pt x="35" y="160"/>
                  </a:lnTo>
                  <a:lnTo>
                    <a:pt x="38" y="186"/>
                  </a:lnTo>
                  <a:lnTo>
                    <a:pt x="42" y="210"/>
                  </a:lnTo>
                  <a:lnTo>
                    <a:pt x="43" y="233"/>
                  </a:lnTo>
                  <a:lnTo>
                    <a:pt x="45" y="252"/>
                  </a:lnTo>
                  <a:lnTo>
                    <a:pt x="45" y="264"/>
                  </a:lnTo>
                  <a:lnTo>
                    <a:pt x="45" y="269"/>
                  </a:lnTo>
                  <a:lnTo>
                    <a:pt x="1053" y="91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6" name="Freeform 56">
              <a:extLst>
                <a:ext uri="{FF2B5EF4-FFF2-40B4-BE49-F238E27FC236}">
                  <a16:creationId xmlns:a16="http://schemas.microsoft.com/office/drawing/2014/main" id="{77466F2C-76D5-D7E4-A81B-8391962EA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591"/>
              <a:ext cx="704" cy="353"/>
            </a:xfrm>
            <a:custGeom>
              <a:avLst/>
              <a:gdLst>
                <a:gd name="T0" fmla="*/ 1407 w 1407"/>
                <a:gd name="T1" fmla="*/ 0 h 706"/>
                <a:gd name="T2" fmla="*/ 1390 w 1407"/>
                <a:gd name="T3" fmla="*/ 7 h 706"/>
                <a:gd name="T4" fmla="*/ 1364 w 1407"/>
                <a:gd name="T5" fmla="*/ 22 h 706"/>
                <a:gd name="T6" fmla="*/ 1333 w 1407"/>
                <a:gd name="T7" fmla="*/ 43 h 706"/>
                <a:gd name="T8" fmla="*/ 1297 w 1407"/>
                <a:gd name="T9" fmla="*/ 69 h 706"/>
                <a:gd name="T10" fmla="*/ 1260 w 1407"/>
                <a:gd name="T11" fmla="*/ 98 h 706"/>
                <a:gd name="T12" fmla="*/ 1222 w 1407"/>
                <a:gd name="T13" fmla="*/ 126 h 706"/>
                <a:gd name="T14" fmla="*/ 1186 w 1407"/>
                <a:gd name="T15" fmla="*/ 154 h 706"/>
                <a:gd name="T16" fmla="*/ 1155 w 1407"/>
                <a:gd name="T17" fmla="*/ 179 h 706"/>
                <a:gd name="T18" fmla="*/ 1129 w 1407"/>
                <a:gd name="T19" fmla="*/ 198 h 706"/>
                <a:gd name="T20" fmla="*/ 1112 w 1407"/>
                <a:gd name="T21" fmla="*/ 212 h 706"/>
                <a:gd name="T22" fmla="*/ 1112 w 1407"/>
                <a:gd name="T23" fmla="*/ 212 h 706"/>
                <a:gd name="T24" fmla="*/ 1093 w 1407"/>
                <a:gd name="T25" fmla="*/ 224 h 706"/>
                <a:gd name="T26" fmla="*/ 1067 w 1407"/>
                <a:gd name="T27" fmla="*/ 240 h 706"/>
                <a:gd name="T28" fmla="*/ 1034 w 1407"/>
                <a:gd name="T29" fmla="*/ 257 h 706"/>
                <a:gd name="T30" fmla="*/ 994 w 1407"/>
                <a:gd name="T31" fmla="*/ 275 h 706"/>
                <a:gd name="T32" fmla="*/ 949 w 1407"/>
                <a:gd name="T33" fmla="*/ 292 h 706"/>
                <a:gd name="T34" fmla="*/ 899 w 1407"/>
                <a:gd name="T35" fmla="*/ 309 h 706"/>
                <a:gd name="T36" fmla="*/ 844 w 1407"/>
                <a:gd name="T37" fmla="*/ 323 h 706"/>
                <a:gd name="T38" fmla="*/ 787 w 1407"/>
                <a:gd name="T39" fmla="*/ 333 h 706"/>
                <a:gd name="T40" fmla="*/ 728 w 1407"/>
                <a:gd name="T41" fmla="*/ 340 h 706"/>
                <a:gd name="T42" fmla="*/ 667 w 1407"/>
                <a:gd name="T43" fmla="*/ 342 h 706"/>
                <a:gd name="T44" fmla="*/ 667 w 1407"/>
                <a:gd name="T45" fmla="*/ 342 h 706"/>
                <a:gd name="T46" fmla="*/ 602 w 1407"/>
                <a:gd name="T47" fmla="*/ 347 h 706"/>
                <a:gd name="T48" fmla="*/ 536 w 1407"/>
                <a:gd name="T49" fmla="*/ 363 h 706"/>
                <a:gd name="T50" fmla="*/ 476 w 1407"/>
                <a:gd name="T51" fmla="*/ 389 h 706"/>
                <a:gd name="T52" fmla="*/ 417 w 1407"/>
                <a:gd name="T53" fmla="*/ 421 h 706"/>
                <a:gd name="T54" fmla="*/ 363 w 1407"/>
                <a:gd name="T55" fmla="*/ 459 h 706"/>
                <a:gd name="T56" fmla="*/ 313 w 1407"/>
                <a:gd name="T57" fmla="*/ 497 h 706"/>
                <a:gd name="T58" fmla="*/ 270 w 1407"/>
                <a:gd name="T59" fmla="*/ 535 h 706"/>
                <a:gd name="T60" fmla="*/ 232 w 1407"/>
                <a:gd name="T61" fmla="*/ 572 h 706"/>
                <a:gd name="T62" fmla="*/ 202 w 1407"/>
                <a:gd name="T63" fmla="*/ 601 h 706"/>
                <a:gd name="T64" fmla="*/ 180 w 1407"/>
                <a:gd name="T65" fmla="*/ 624 h 706"/>
                <a:gd name="T66" fmla="*/ 180 w 1407"/>
                <a:gd name="T67" fmla="*/ 624 h 706"/>
                <a:gd name="T68" fmla="*/ 159 w 1407"/>
                <a:gd name="T69" fmla="*/ 639 h 706"/>
                <a:gd name="T70" fmla="*/ 137 w 1407"/>
                <a:gd name="T71" fmla="*/ 653 h 706"/>
                <a:gd name="T72" fmla="*/ 113 w 1407"/>
                <a:gd name="T73" fmla="*/ 665 h 706"/>
                <a:gd name="T74" fmla="*/ 88 w 1407"/>
                <a:gd name="T75" fmla="*/ 677 h 706"/>
                <a:gd name="T76" fmla="*/ 66 w 1407"/>
                <a:gd name="T77" fmla="*/ 686 h 706"/>
                <a:gd name="T78" fmla="*/ 45 w 1407"/>
                <a:gd name="T79" fmla="*/ 693 h 706"/>
                <a:gd name="T80" fmla="*/ 26 w 1407"/>
                <a:gd name="T81" fmla="*/ 700 h 706"/>
                <a:gd name="T82" fmla="*/ 12 w 1407"/>
                <a:gd name="T83" fmla="*/ 703 h 706"/>
                <a:gd name="T84" fmla="*/ 2 w 1407"/>
                <a:gd name="T85" fmla="*/ 706 h 706"/>
                <a:gd name="T86" fmla="*/ 0 w 1407"/>
                <a:gd name="T87" fmla="*/ 706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07" h="706">
                  <a:moveTo>
                    <a:pt x="1407" y="0"/>
                  </a:moveTo>
                  <a:lnTo>
                    <a:pt x="1390" y="7"/>
                  </a:lnTo>
                  <a:lnTo>
                    <a:pt x="1364" y="22"/>
                  </a:lnTo>
                  <a:lnTo>
                    <a:pt x="1333" y="43"/>
                  </a:lnTo>
                  <a:lnTo>
                    <a:pt x="1297" y="69"/>
                  </a:lnTo>
                  <a:lnTo>
                    <a:pt x="1260" y="98"/>
                  </a:lnTo>
                  <a:lnTo>
                    <a:pt x="1222" y="126"/>
                  </a:lnTo>
                  <a:lnTo>
                    <a:pt x="1186" y="154"/>
                  </a:lnTo>
                  <a:lnTo>
                    <a:pt x="1155" y="179"/>
                  </a:lnTo>
                  <a:lnTo>
                    <a:pt x="1129" y="198"/>
                  </a:lnTo>
                  <a:lnTo>
                    <a:pt x="1112" y="212"/>
                  </a:lnTo>
                  <a:lnTo>
                    <a:pt x="1112" y="212"/>
                  </a:lnTo>
                  <a:lnTo>
                    <a:pt x="1093" y="224"/>
                  </a:lnTo>
                  <a:lnTo>
                    <a:pt x="1067" y="240"/>
                  </a:lnTo>
                  <a:lnTo>
                    <a:pt x="1034" y="257"/>
                  </a:lnTo>
                  <a:lnTo>
                    <a:pt x="994" y="275"/>
                  </a:lnTo>
                  <a:lnTo>
                    <a:pt x="949" y="292"/>
                  </a:lnTo>
                  <a:lnTo>
                    <a:pt x="899" y="309"/>
                  </a:lnTo>
                  <a:lnTo>
                    <a:pt x="844" y="323"/>
                  </a:lnTo>
                  <a:lnTo>
                    <a:pt x="787" y="333"/>
                  </a:lnTo>
                  <a:lnTo>
                    <a:pt x="728" y="340"/>
                  </a:lnTo>
                  <a:lnTo>
                    <a:pt x="667" y="342"/>
                  </a:lnTo>
                  <a:lnTo>
                    <a:pt x="667" y="342"/>
                  </a:lnTo>
                  <a:lnTo>
                    <a:pt x="602" y="347"/>
                  </a:lnTo>
                  <a:lnTo>
                    <a:pt x="536" y="363"/>
                  </a:lnTo>
                  <a:lnTo>
                    <a:pt x="476" y="389"/>
                  </a:lnTo>
                  <a:lnTo>
                    <a:pt x="417" y="421"/>
                  </a:lnTo>
                  <a:lnTo>
                    <a:pt x="363" y="459"/>
                  </a:lnTo>
                  <a:lnTo>
                    <a:pt x="313" y="497"/>
                  </a:lnTo>
                  <a:lnTo>
                    <a:pt x="270" y="535"/>
                  </a:lnTo>
                  <a:lnTo>
                    <a:pt x="232" y="572"/>
                  </a:lnTo>
                  <a:lnTo>
                    <a:pt x="202" y="601"/>
                  </a:lnTo>
                  <a:lnTo>
                    <a:pt x="180" y="624"/>
                  </a:lnTo>
                  <a:lnTo>
                    <a:pt x="180" y="624"/>
                  </a:lnTo>
                  <a:lnTo>
                    <a:pt x="159" y="639"/>
                  </a:lnTo>
                  <a:lnTo>
                    <a:pt x="137" y="653"/>
                  </a:lnTo>
                  <a:lnTo>
                    <a:pt x="113" y="665"/>
                  </a:lnTo>
                  <a:lnTo>
                    <a:pt x="88" y="677"/>
                  </a:lnTo>
                  <a:lnTo>
                    <a:pt x="66" y="686"/>
                  </a:lnTo>
                  <a:lnTo>
                    <a:pt x="45" y="693"/>
                  </a:lnTo>
                  <a:lnTo>
                    <a:pt x="26" y="700"/>
                  </a:lnTo>
                  <a:lnTo>
                    <a:pt x="12" y="703"/>
                  </a:lnTo>
                  <a:lnTo>
                    <a:pt x="2" y="706"/>
                  </a:lnTo>
                  <a:lnTo>
                    <a:pt x="0" y="70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7" name="Freeform 57">
              <a:extLst>
                <a:ext uri="{FF2B5EF4-FFF2-40B4-BE49-F238E27FC236}">
                  <a16:creationId xmlns:a16="http://schemas.microsoft.com/office/drawing/2014/main" id="{7A9675F9-E9A1-8F35-191A-A826D169C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607"/>
              <a:ext cx="634" cy="327"/>
            </a:xfrm>
            <a:custGeom>
              <a:avLst/>
              <a:gdLst>
                <a:gd name="T0" fmla="*/ 1269 w 1269"/>
                <a:gd name="T1" fmla="*/ 0 h 653"/>
                <a:gd name="T2" fmla="*/ 1260 w 1269"/>
                <a:gd name="T3" fmla="*/ 3 h 653"/>
                <a:gd name="T4" fmla="*/ 1234 w 1269"/>
                <a:gd name="T5" fmla="*/ 10 h 653"/>
                <a:gd name="T6" fmla="*/ 1196 w 1269"/>
                <a:gd name="T7" fmla="*/ 22 h 653"/>
                <a:gd name="T8" fmla="*/ 1149 w 1269"/>
                <a:gd name="T9" fmla="*/ 38 h 653"/>
                <a:gd name="T10" fmla="*/ 1099 w 1269"/>
                <a:gd name="T11" fmla="*/ 53 h 653"/>
                <a:gd name="T12" fmla="*/ 1046 w 1269"/>
                <a:gd name="T13" fmla="*/ 72 h 653"/>
                <a:gd name="T14" fmla="*/ 996 w 1269"/>
                <a:gd name="T15" fmla="*/ 91 h 653"/>
                <a:gd name="T16" fmla="*/ 952 w 1269"/>
                <a:gd name="T17" fmla="*/ 108 h 653"/>
                <a:gd name="T18" fmla="*/ 918 w 1269"/>
                <a:gd name="T19" fmla="*/ 126 h 653"/>
                <a:gd name="T20" fmla="*/ 899 w 1269"/>
                <a:gd name="T21" fmla="*/ 141 h 653"/>
                <a:gd name="T22" fmla="*/ 899 w 1269"/>
                <a:gd name="T23" fmla="*/ 141 h 653"/>
                <a:gd name="T24" fmla="*/ 882 w 1269"/>
                <a:gd name="T25" fmla="*/ 155 h 653"/>
                <a:gd name="T26" fmla="*/ 852 w 1269"/>
                <a:gd name="T27" fmla="*/ 172 h 653"/>
                <a:gd name="T28" fmla="*/ 816 w 1269"/>
                <a:gd name="T29" fmla="*/ 193 h 653"/>
                <a:gd name="T30" fmla="*/ 774 w 1269"/>
                <a:gd name="T31" fmla="*/ 216 h 653"/>
                <a:gd name="T32" fmla="*/ 728 w 1269"/>
                <a:gd name="T33" fmla="*/ 242 h 653"/>
                <a:gd name="T34" fmla="*/ 679 w 1269"/>
                <a:gd name="T35" fmla="*/ 269 h 653"/>
                <a:gd name="T36" fmla="*/ 629 w 1269"/>
                <a:gd name="T37" fmla="*/ 302 h 653"/>
                <a:gd name="T38" fmla="*/ 584 w 1269"/>
                <a:gd name="T39" fmla="*/ 338 h 653"/>
                <a:gd name="T40" fmla="*/ 541 w 1269"/>
                <a:gd name="T41" fmla="*/ 378 h 653"/>
                <a:gd name="T42" fmla="*/ 505 w 1269"/>
                <a:gd name="T43" fmla="*/ 421 h 653"/>
                <a:gd name="T44" fmla="*/ 505 w 1269"/>
                <a:gd name="T45" fmla="*/ 421 h 653"/>
                <a:gd name="T46" fmla="*/ 468 w 1269"/>
                <a:gd name="T47" fmla="*/ 464 h 653"/>
                <a:gd name="T48" fmla="*/ 423 w 1269"/>
                <a:gd name="T49" fmla="*/ 506 h 653"/>
                <a:gd name="T50" fmla="*/ 373 w 1269"/>
                <a:gd name="T51" fmla="*/ 540 h 653"/>
                <a:gd name="T52" fmla="*/ 316 w 1269"/>
                <a:gd name="T53" fmla="*/ 573 h 653"/>
                <a:gd name="T54" fmla="*/ 259 w 1269"/>
                <a:gd name="T55" fmla="*/ 599 h 653"/>
                <a:gd name="T56" fmla="*/ 200 w 1269"/>
                <a:gd name="T57" fmla="*/ 622 h 653"/>
                <a:gd name="T58" fmla="*/ 143 w 1269"/>
                <a:gd name="T59" fmla="*/ 637 h 653"/>
                <a:gd name="T60" fmla="*/ 90 w 1269"/>
                <a:gd name="T61" fmla="*/ 649 h 653"/>
                <a:gd name="T62" fmla="*/ 41 w 1269"/>
                <a:gd name="T63" fmla="*/ 653 h 653"/>
                <a:gd name="T64" fmla="*/ 0 w 1269"/>
                <a:gd name="T65" fmla="*/ 651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9" h="653">
                  <a:moveTo>
                    <a:pt x="1269" y="0"/>
                  </a:moveTo>
                  <a:lnTo>
                    <a:pt x="1260" y="3"/>
                  </a:lnTo>
                  <a:lnTo>
                    <a:pt x="1234" y="10"/>
                  </a:lnTo>
                  <a:lnTo>
                    <a:pt x="1196" y="22"/>
                  </a:lnTo>
                  <a:lnTo>
                    <a:pt x="1149" y="38"/>
                  </a:lnTo>
                  <a:lnTo>
                    <a:pt x="1099" y="53"/>
                  </a:lnTo>
                  <a:lnTo>
                    <a:pt x="1046" y="72"/>
                  </a:lnTo>
                  <a:lnTo>
                    <a:pt x="996" y="91"/>
                  </a:lnTo>
                  <a:lnTo>
                    <a:pt x="952" y="108"/>
                  </a:lnTo>
                  <a:lnTo>
                    <a:pt x="918" y="126"/>
                  </a:lnTo>
                  <a:lnTo>
                    <a:pt x="899" y="141"/>
                  </a:lnTo>
                  <a:lnTo>
                    <a:pt x="899" y="141"/>
                  </a:lnTo>
                  <a:lnTo>
                    <a:pt x="882" y="155"/>
                  </a:lnTo>
                  <a:lnTo>
                    <a:pt x="852" y="172"/>
                  </a:lnTo>
                  <a:lnTo>
                    <a:pt x="816" y="193"/>
                  </a:lnTo>
                  <a:lnTo>
                    <a:pt x="774" y="216"/>
                  </a:lnTo>
                  <a:lnTo>
                    <a:pt x="728" y="242"/>
                  </a:lnTo>
                  <a:lnTo>
                    <a:pt x="679" y="269"/>
                  </a:lnTo>
                  <a:lnTo>
                    <a:pt x="629" y="302"/>
                  </a:lnTo>
                  <a:lnTo>
                    <a:pt x="584" y="338"/>
                  </a:lnTo>
                  <a:lnTo>
                    <a:pt x="541" y="378"/>
                  </a:lnTo>
                  <a:lnTo>
                    <a:pt x="505" y="421"/>
                  </a:lnTo>
                  <a:lnTo>
                    <a:pt x="505" y="421"/>
                  </a:lnTo>
                  <a:lnTo>
                    <a:pt x="468" y="464"/>
                  </a:lnTo>
                  <a:lnTo>
                    <a:pt x="423" y="506"/>
                  </a:lnTo>
                  <a:lnTo>
                    <a:pt x="373" y="540"/>
                  </a:lnTo>
                  <a:lnTo>
                    <a:pt x="316" y="573"/>
                  </a:lnTo>
                  <a:lnTo>
                    <a:pt x="259" y="599"/>
                  </a:lnTo>
                  <a:lnTo>
                    <a:pt x="200" y="622"/>
                  </a:lnTo>
                  <a:lnTo>
                    <a:pt x="143" y="637"/>
                  </a:lnTo>
                  <a:lnTo>
                    <a:pt x="90" y="649"/>
                  </a:lnTo>
                  <a:lnTo>
                    <a:pt x="41" y="653"/>
                  </a:lnTo>
                  <a:lnTo>
                    <a:pt x="0" y="65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8" name="Freeform 58">
              <a:extLst>
                <a:ext uri="{FF2B5EF4-FFF2-40B4-BE49-F238E27FC236}">
                  <a16:creationId xmlns:a16="http://schemas.microsoft.com/office/drawing/2014/main" id="{05E404F8-5B05-428F-AB60-617593CB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676"/>
              <a:ext cx="300" cy="137"/>
            </a:xfrm>
            <a:custGeom>
              <a:avLst/>
              <a:gdLst>
                <a:gd name="T0" fmla="*/ 602 w 602"/>
                <a:gd name="T1" fmla="*/ 3 h 273"/>
                <a:gd name="T2" fmla="*/ 597 w 602"/>
                <a:gd name="T3" fmla="*/ 2 h 273"/>
                <a:gd name="T4" fmla="*/ 579 w 602"/>
                <a:gd name="T5" fmla="*/ 0 h 273"/>
                <a:gd name="T6" fmla="*/ 555 w 602"/>
                <a:gd name="T7" fmla="*/ 0 h 273"/>
                <a:gd name="T8" fmla="*/ 522 w 602"/>
                <a:gd name="T9" fmla="*/ 0 h 273"/>
                <a:gd name="T10" fmla="*/ 484 w 602"/>
                <a:gd name="T11" fmla="*/ 2 h 273"/>
                <a:gd name="T12" fmla="*/ 439 w 602"/>
                <a:gd name="T13" fmla="*/ 7 h 273"/>
                <a:gd name="T14" fmla="*/ 391 w 602"/>
                <a:gd name="T15" fmla="*/ 17 h 273"/>
                <a:gd name="T16" fmla="*/ 341 w 602"/>
                <a:gd name="T17" fmla="*/ 31 h 273"/>
                <a:gd name="T18" fmla="*/ 289 w 602"/>
                <a:gd name="T19" fmla="*/ 52 h 273"/>
                <a:gd name="T20" fmla="*/ 237 w 602"/>
                <a:gd name="T21" fmla="*/ 79 h 273"/>
                <a:gd name="T22" fmla="*/ 237 w 602"/>
                <a:gd name="T23" fmla="*/ 79 h 273"/>
                <a:gd name="T24" fmla="*/ 189 w 602"/>
                <a:gd name="T25" fmla="*/ 110 h 273"/>
                <a:gd name="T26" fmla="*/ 145 w 602"/>
                <a:gd name="T27" fmla="*/ 140 h 273"/>
                <a:gd name="T28" fmla="*/ 109 w 602"/>
                <a:gd name="T29" fmla="*/ 167 h 273"/>
                <a:gd name="T30" fmla="*/ 80 w 602"/>
                <a:gd name="T31" fmla="*/ 193 h 273"/>
                <a:gd name="T32" fmla="*/ 54 w 602"/>
                <a:gd name="T33" fmla="*/ 216 h 273"/>
                <a:gd name="T34" fmla="*/ 35 w 602"/>
                <a:gd name="T35" fmla="*/ 235 h 273"/>
                <a:gd name="T36" fmla="*/ 19 w 602"/>
                <a:gd name="T37" fmla="*/ 250 h 273"/>
                <a:gd name="T38" fmla="*/ 9 w 602"/>
                <a:gd name="T39" fmla="*/ 262 h 273"/>
                <a:gd name="T40" fmla="*/ 2 w 602"/>
                <a:gd name="T41" fmla="*/ 269 h 273"/>
                <a:gd name="T42" fmla="*/ 0 w 602"/>
                <a:gd name="T43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2" h="273">
                  <a:moveTo>
                    <a:pt x="602" y="3"/>
                  </a:moveTo>
                  <a:lnTo>
                    <a:pt x="597" y="2"/>
                  </a:lnTo>
                  <a:lnTo>
                    <a:pt x="579" y="0"/>
                  </a:lnTo>
                  <a:lnTo>
                    <a:pt x="555" y="0"/>
                  </a:lnTo>
                  <a:lnTo>
                    <a:pt x="522" y="0"/>
                  </a:lnTo>
                  <a:lnTo>
                    <a:pt x="484" y="2"/>
                  </a:lnTo>
                  <a:lnTo>
                    <a:pt x="439" y="7"/>
                  </a:lnTo>
                  <a:lnTo>
                    <a:pt x="391" y="17"/>
                  </a:lnTo>
                  <a:lnTo>
                    <a:pt x="341" y="31"/>
                  </a:lnTo>
                  <a:lnTo>
                    <a:pt x="289" y="52"/>
                  </a:lnTo>
                  <a:lnTo>
                    <a:pt x="237" y="79"/>
                  </a:lnTo>
                  <a:lnTo>
                    <a:pt x="237" y="79"/>
                  </a:lnTo>
                  <a:lnTo>
                    <a:pt x="189" y="110"/>
                  </a:lnTo>
                  <a:lnTo>
                    <a:pt x="145" y="140"/>
                  </a:lnTo>
                  <a:lnTo>
                    <a:pt x="109" y="167"/>
                  </a:lnTo>
                  <a:lnTo>
                    <a:pt x="80" y="193"/>
                  </a:lnTo>
                  <a:lnTo>
                    <a:pt x="54" y="216"/>
                  </a:lnTo>
                  <a:lnTo>
                    <a:pt x="35" y="235"/>
                  </a:lnTo>
                  <a:lnTo>
                    <a:pt x="19" y="250"/>
                  </a:lnTo>
                  <a:lnTo>
                    <a:pt x="9" y="262"/>
                  </a:lnTo>
                  <a:lnTo>
                    <a:pt x="2" y="269"/>
                  </a:lnTo>
                  <a:lnTo>
                    <a:pt x="0" y="27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9" name="Freeform 59">
              <a:extLst>
                <a:ext uri="{FF2B5EF4-FFF2-40B4-BE49-F238E27FC236}">
                  <a16:creationId xmlns:a16="http://schemas.microsoft.com/office/drawing/2014/main" id="{BA909CF7-62AA-8756-6B00-CF011025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510"/>
              <a:ext cx="229" cy="165"/>
            </a:xfrm>
            <a:custGeom>
              <a:avLst/>
              <a:gdLst>
                <a:gd name="T0" fmla="*/ 0 w 460"/>
                <a:gd name="T1" fmla="*/ 330 h 330"/>
                <a:gd name="T2" fmla="*/ 11 w 460"/>
                <a:gd name="T3" fmla="*/ 322 h 330"/>
                <a:gd name="T4" fmla="*/ 38 w 460"/>
                <a:gd name="T5" fmla="*/ 298 h 330"/>
                <a:gd name="T6" fmla="*/ 81 w 460"/>
                <a:gd name="T7" fmla="*/ 261 h 330"/>
                <a:gd name="T8" fmla="*/ 133 w 460"/>
                <a:gd name="T9" fmla="*/ 216 h 330"/>
                <a:gd name="T10" fmla="*/ 194 w 460"/>
                <a:gd name="T11" fmla="*/ 168 h 330"/>
                <a:gd name="T12" fmla="*/ 256 w 460"/>
                <a:gd name="T13" fmla="*/ 120 h 330"/>
                <a:gd name="T14" fmla="*/ 318 w 460"/>
                <a:gd name="T15" fmla="*/ 75 h 330"/>
                <a:gd name="T16" fmla="*/ 375 w 460"/>
                <a:gd name="T17" fmla="*/ 37 h 330"/>
                <a:gd name="T18" fmla="*/ 424 w 460"/>
                <a:gd name="T19" fmla="*/ 11 h 330"/>
                <a:gd name="T20" fmla="*/ 460 w 460"/>
                <a:gd name="T2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330">
                  <a:moveTo>
                    <a:pt x="0" y="330"/>
                  </a:moveTo>
                  <a:lnTo>
                    <a:pt x="11" y="322"/>
                  </a:lnTo>
                  <a:lnTo>
                    <a:pt x="38" y="298"/>
                  </a:lnTo>
                  <a:lnTo>
                    <a:pt x="81" y="261"/>
                  </a:lnTo>
                  <a:lnTo>
                    <a:pt x="133" y="216"/>
                  </a:lnTo>
                  <a:lnTo>
                    <a:pt x="194" y="168"/>
                  </a:lnTo>
                  <a:lnTo>
                    <a:pt x="256" y="120"/>
                  </a:lnTo>
                  <a:lnTo>
                    <a:pt x="318" y="75"/>
                  </a:lnTo>
                  <a:lnTo>
                    <a:pt x="375" y="37"/>
                  </a:lnTo>
                  <a:lnTo>
                    <a:pt x="424" y="11"/>
                  </a:lnTo>
                  <a:lnTo>
                    <a:pt x="46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0" name="Freeform 60">
              <a:extLst>
                <a:ext uri="{FF2B5EF4-FFF2-40B4-BE49-F238E27FC236}">
                  <a16:creationId xmlns:a16="http://schemas.microsoft.com/office/drawing/2014/main" id="{23FF2D9F-523A-D972-9486-77A4D11A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2459"/>
              <a:ext cx="63" cy="83"/>
            </a:xfrm>
            <a:custGeom>
              <a:avLst/>
              <a:gdLst>
                <a:gd name="T0" fmla="*/ 0 w 126"/>
                <a:gd name="T1" fmla="*/ 166 h 166"/>
                <a:gd name="T2" fmla="*/ 2 w 126"/>
                <a:gd name="T3" fmla="*/ 161 h 166"/>
                <a:gd name="T4" fmla="*/ 7 w 126"/>
                <a:gd name="T5" fmla="*/ 151 h 166"/>
                <a:gd name="T6" fmla="*/ 17 w 126"/>
                <a:gd name="T7" fmla="*/ 133 h 166"/>
                <a:gd name="T8" fmla="*/ 29 w 126"/>
                <a:gd name="T9" fmla="*/ 113 h 166"/>
                <a:gd name="T10" fmla="*/ 43 w 126"/>
                <a:gd name="T11" fmla="*/ 89 h 166"/>
                <a:gd name="T12" fmla="*/ 59 w 126"/>
                <a:gd name="T13" fmla="*/ 66 h 166"/>
                <a:gd name="T14" fmla="*/ 76 w 126"/>
                <a:gd name="T15" fmla="*/ 44 h 166"/>
                <a:gd name="T16" fmla="*/ 93 w 126"/>
                <a:gd name="T17" fmla="*/ 25 h 166"/>
                <a:gd name="T18" fmla="*/ 110 w 126"/>
                <a:gd name="T19" fmla="*/ 9 h 166"/>
                <a:gd name="T20" fmla="*/ 126 w 126"/>
                <a:gd name="T2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" h="166">
                  <a:moveTo>
                    <a:pt x="0" y="166"/>
                  </a:moveTo>
                  <a:lnTo>
                    <a:pt x="2" y="161"/>
                  </a:lnTo>
                  <a:lnTo>
                    <a:pt x="7" y="151"/>
                  </a:lnTo>
                  <a:lnTo>
                    <a:pt x="17" y="133"/>
                  </a:lnTo>
                  <a:lnTo>
                    <a:pt x="29" y="113"/>
                  </a:lnTo>
                  <a:lnTo>
                    <a:pt x="43" y="89"/>
                  </a:lnTo>
                  <a:lnTo>
                    <a:pt x="59" y="66"/>
                  </a:lnTo>
                  <a:lnTo>
                    <a:pt x="76" y="44"/>
                  </a:lnTo>
                  <a:lnTo>
                    <a:pt x="93" y="25"/>
                  </a:lnTo>
                  <a:lnTo>
                    <a:pt x="110" y="9"/>
                  </a:lnTo>
                  <a:lnTo>
                    <a:pt x="12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1" name="Freeform 61">
              <a:extLst>
                <a:ext uri="{FF2B5EF4-FFF2-40B4-BE49-F238E27FC236}">
                  <a16:creationId xmlns:a16="http://schemas.microsoft.com/office/drawing/2014/main" id="{6A36CE21-BCF0-F1F3-11AC-93DD87230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571"/>
              <a:ext cx="307" cy="155"/>
            </a:xfrm>
            <a:custGeom>
              <a:avLst/>
              <a:gdLst>
                <a:gd name="T0" fmla="*/ 613 w 613"/>
                <a:gd name="T1" fmla="*/ 0 h 309"/>
                <a:gd name="T2" fmla="*/ 600 w 613"/>
                <a:gd name="T3" fmla="*/ 2 h 309"/>
                <a:gd name="T4" fmla="*/ 563 w 613"/>
                <a:gd name="T5" fmla="*/ 7 h 309"/>
                <a:gd name="T6" fmla="*/ 508 w 613"/>
                <a:gd name="T7" fmla="*/ 17 h 309"/>
                <a:gd name="T8" fmla="*/ 441 w 613"/>
                <a:gd name="T9" fmla="*/ 33 h 309"/>
                <a:gd name="T10" fmla="*/ 363 w 613"/>
                <a:gd name="T11" fmla="*/ 57 h 309"/>
                <a:gd name="T12" fmla="*/ 281 w 613"/>
                <a:gd name="T13" fmla="*/ 86 h 309"/>
                <a:gd name="T14" fmla="*/ 199 w 613"/>
                <a:gd name="T15" fmla="*/ 126 h 309"/>
                <a:gd name="T16" fmla="*/ 122 w 613"/>
                <a:gd name="T17" fmla="*/ 176 h 309"/>
                <a:gd name="T18" fmla="*/ 53 w 613"/>
                <a:gd name="T19" fmla="*/ 237 h 309"/>
                <a:gd name="T20" fmla="*/ 0 w 613"/>
                <a:gd name="T21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3" h="309">
                  <a:moveTo>
                    <a:pt x="613" y="0"/>
                  </a:moveTo>
                  <a:lnTo>
                    <a:pt x="600" y="2"/>
                  </a:lnTo>
                  <a:lnTo>
                    <a:pt x="563" y="7"/>
                  </a:lnTo>
                  <a:lnTo>
                    <a:pt x="508" y="17"/>
                  </a:lnTo>
                  <a:lnTo>
                    <a:pt x="441" y="33"/>
                  </a:lnTo>
                  <a:lnTo>
                    <a:pt x="363" y="57"/>
                  </a:lnTo>
                  <a:lnTo>
                    <a:pt x="281" y="86"/>
                  </a:lnTo>
                  <a:lnTo>
                    <a:pt x="199" y="126"/>
                  </a:lnTo>
                  <a:lnTo>
                    <a:pt x="122" y="176"/>
                  </a:lnTo>
                  <a:lnTo>
                    <a:pt x="53" y="237"/>
                  </a:lnTo>
                  <a:lnTo>
                    <a:pt x="0" y="30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2" name="Freeform 62">
              <a:extLst>
                <a:ext uri="{FF2B5EF4-FFF2-40B4-BE49-F238E27FC236}">
                  <a16:creationId xmlns:a16="http://schemas.microsoft.com/office/drawing/2014/main" id="{5F9432A9-C46F-6832-DA4A-52BD28C29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599"/>
              <a:ext cx="49" cy="42"/>
            </a:xfrm>
            <a:custGeom>
              <a:avLst/>
              <a:gdLst>
                <a:gd name="T0" fmla="*/ 0 w 99"/>
                <a:gd name="T1" fmla="*/ 85 h 85"/>
                <a:gd name="T2" fmla="*/ 2 w 99"/>
                <a:gd name="T3" fmla="*/ 85 h 85"/>
                <a:gd name="T4" fmla="*/ 7 w 99"/>
                <a:gd name="T5" fmla="*/ 82 h 85"/>
                <a:gd name="T6" fmla="*/ 16 w 99"/>
                <a:gd name="T7" fmla="*/ 76 h 85"/>
                <a:gd name="T8" fmla="*/ 26 w 99"/>
                <a:gd name="T9" fmla="*/ 68 h 85"/>
                <a:gd name="T10" fmla="*/ 37 w 99"/>
                <a:gd name="T11" fmla="*/ 59 h 85"/>
                <a:gd name="T12" fmla="*/ 50 w 99"/>
                <a:gd name="T13" fmla="*/ 50 h 85"/>
                <a:gd name="T14" fmla="*/ 63 w 99"/>
                <a:gd name="T15" fmla="*/ 38 h 85"/>
                <a:gd name="T16" fmla="*/ 76 w 99"/>
                <a:gd name="T17" fmla="*/ 26 h 85"/>
                <a:gd name="T18" fmla="*/ 88 w 99"/>
                <a:gd name="T19" fmla="*/ 14 h 85"/>
                <a:gd name="T20" fmla="*/ 99 w 99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85">
                  <a:moveTo>
                    <a:pt x="0" y="85"/>
                  </a:moveTo>
                  <a:lnTo>
                    <a:pt x="2" y="85"/>
                  </a:lnTo>
                  <a:lnTo>
                    <a:pt x="7" y="82"/>
                  </a:lnTo>
                  <a:lnTo>
                    <a:pt x="16" y="76"/>
                  </a:lnTo>
                  <a:lnTo>
                    <a:pt x="26" y="68"/>
                  </a:lnTo>
                  <a:lnTo>
                    <a:pt x="37" y="59"/>
                  </a:lnTo>
                  <a:lnTo>
                    <a:pt x="50" y="50"/>
                  </a:lnTo>
                  <a:lnTo>
                    <a:pt x="63" y="38"/>
                  </a:lnTo>
                  <a:lnTo>
                    <a:pt x="76" y="26"/>
                  </a:lnTo>
                  <a:lnTo>
                    <a:pt x="88" y="14"/>
                  </a:lnTo>
                  <a:lnTo>
                    <a:pt x="9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3" name="Freeform 63">
              <a:extLst>
                <a:ext uri="{FF2B5EF4-FFF2-40B4-BE49-F238E27FC236}">
                  <a16:creationId xmlns:a16="http://schemas.microsoft.com/office/drawing/2014/main" id="{87C73D5A-94FC-CD28-6AB3-983C5D0DF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2730"/>
              <a:ext cx="182" cy="150"/>
            </a:xfrm>
            <a:custGeom>
              <a:avLst/>
              <a:gdLst>
                <a:gd name="T0" fmla="*/ 365 w 365"/>
                <a:gd name="T1" fmla="*/ 0 h 301"/>
                <a:gd name="T2" fmla="*/ 360 w 365"/>
                <a:gd name="T3" fmla="*/ 7 h 301"/>
                <a:gd name="T4" fmla="*/ 344 w 365"/>
                <a:gd name="T5" fmla="*/ 29 h 301"/>
                <a:gd name="T6" fmla="*/ 320 w 365"/>
                <a:gd name="T7" fmla="*/ 60 h 301"/>
                <a:gd name="T8" fmla="*/ 287 w 365"/>
                <a:gd name="T9" fmla="*/ 98 h 301"/>
                <a:gd name="T10" fmla="*/ 249 w 365"/>
                <a:gd name="T11" fmla="*/ 142 h 301"/>
                <a:gd name="T12" fmla="*/ 204 w 365"/>
                <a:gd name="T13" fmla="*/ 185 h 301"/>
                <a:gd name="T14" fmla="*/ 156 w 365"/>
                <a:gd name="T15" fmla="*/ 225 h 301"/>
                <a:gd name="T16" fmla="*/ 106 w 365"/>
                <a:gd name="T17" fmla="*/ 259 h 301"/>
                <a:gd name="T18" fmla="*/ 54 w 365"/>
                <a:gd name="T19" fmla="*/ 287 h 301"/>
                <a:gd name="T20" fmla="*/ 0 w 365"/>
                <a:gd name="T21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5" h="301">
                  <a:moveTo>
                    <a:pt x="365" y="0"/>
                  </a:moveTo>
                  <a:lnTo>
                    <a:pt x="360" y="7"/>
                  </a:lnTo>
                  <a:lnTo>
                    <a:pt x="344" y="29"/>
                  </a:lnTo>
                  <a:lnTo>
                    <a:pt x="320" y="60"/>
                  </a:lnTo>
                  <a:lnTo>
                    <a:pt x="287" y="98"/>
                  </a:lnTo>
                  <a:lnTo>
                    <a:pt x="249" y="142"/>
                  </a:lnTo>
                  <a:lnTo>
                    <a:pt x="204" y="185"/>
                  </a:lnTo>
                  <a:lnTo>
                    <a:pt x="156" y="225"/>
                  </a:lnTo>
                  <a:lnTo>
                    <a:pt x="106" y="259"/>
                  </a:lnTo>
                  <a:lnTo>
                    <a:pt x="54" y="287"/>
                  </a:lnTo>
                  <a:lnTo>
                    <a:pt x="0" y="30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4" name="Freeform 64">
              <a:extLst>
                <a:ext uri="{FF2B5EF4-FFF2-40B4-BE49-F238E27FC236}">
                  <a16:creationId xmlns:a16="http://schemas.microsoft.com/office/drawing/2014/main" id="{0D3B219B-0C5D-A131-4523-A091443D2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832"/>
              <a:ext cx="129" cy="32"/>
            </a:xfrm>
            <a:custGeom>
              <a:avLst/>
              <a:gdLst>
                <a:gd name="T0" fmla="*/ 0 w 258"/>
                <a:gd name="T1" fmla="*/ 62 h 64"/>
                <a:gd name="T2" fmla="*/ 5 w 258"/>
                <a:gd name="T3" fmla="*/ 62 h 64"/>
                <a:gd name="T4" fmla="*/ 17 w 258"/>
                <a:gd name="T5" fmla="*/ 62 h 64"/>
                <a:gd name="T6" fmla="*/ 36 w 258"/>
                <a:gd name="T7" fmla="*/ 64 h 64"/>
                <a:gd name="T8" fmla="*/ 60 w 258"/>
                <a:gd name="T9" fmla="*/ 62 h 64"/>
                <a:gd name="T10" fmla="*/ 88 w 258"/>
                <a:gd name="T11" fmla="*/ 60 h 64"/>
                <a:gd name="T12" fmla="*/ 119 w 258"/>
                <a:gd name="T13" fmla="*/ 57 h 64"/>
                <a:gd name="T14" fmla="*/ 150 w 258"/>
                <a:gd name="T15" fmla="*/ 52 h 64"/>
                <a:gd name="T16" fmla="*/ 181 w 258"/>
                <a:gd name="T17" fmla="*/ 43 h 64"/>
                <a:gd name="T18" fmla="*/ 211 w 258"/>
                <a:gd name="T19" fmla="*/ 33 h 64"/>
                <a:gd name="T20" fmla="*/ 235 w 258"/>
                <a:gd name="T21" fmla="*/ 17 h 64"/>
                <a:gd name="T22" fmla="*/ 235 w 258"/>
                <a:gd name="T23" fmla="*/ 17 h 64"/>
                <a:gd name="T24" fmla="*/ 240 w 258"/>
                <a:gd name="T25" fmla="*/ 14 h 64"/>
                <a:gd name="T26" fmla="*/ 244 w 258"/>
                <a:gd name="T27" fmla="*/ 12 h 64"/>
                <a:gd name="T28" fmla="*/ 247 w 258"/>
                <a:gd name="T29" fmla="*/ 8 h 64"/>
                <a:gd name="T30" fmla="*/ 251 w 258"/>
                <a:gd name="T31" fmla="*/ 7 h 64"/>
                <a:gd name="T32" fmla="*/ 252 w 258"/>
                <a:gd name="T33" fmla="*/ 5 h 64"/>
                <a:gd name="T34" fmla="*/ 254 w 258"/>
                <a:gd name="T35" fmla="*/ 3 h 64"/>
                <a:gd name="T36" fmla="*/ 256 w 258"/>
                <a:gd name="T37" fmla="*/ 2 h 64"/>
                <a:gd name="T38" fmla="*/ 258 w 258"/>
                <a:gd name="T39" fmla="*/ 2 h 64"/>
                <a:gd name="T40" fmla="*/ 258 w 258"/>
                <a:gd name="T41" fmla="*/ 0 h 64"/>
                <a:gd name="T42" fmla="*/ 258 w 258"/>
                <a:gd name="T4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8" h="64">
                  <a:moveTo>
                    <a:pt x="0" y="62"/>
                  </a:moveTo>
                  <a:lnTo>
                    <a:pt x="5" y="62"/>
                  </a:lnTo>
                  <a:lnTo>
                    <a:pt x="17" y="62"/>
                  </a:lnTo>
                  <a:lnTo>
                    <a:pt x="36" y="64"/>
                  </a:lnTo>
                  <a:lnTo>
                    <a:pt x="60" y="62"/>
                  </a:lnTo>
                  <a:lnTo>
                    <a:pt x="88" y="60"/>
                  </a:lnTo>
                  <a:lnTo>
                    <a:pt x="119" y="57"/>
                  </a:lnTo>
                  <a:lnTo>
                    <a:pt x="150" y="52"/>
                  </a:lnTo>
                  <a:lnTo>
                    <a:pt x="181" y="43"/>
                  </a:lnTo>
                  <a:lnTo>
                    <a:pt x="211" y="33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40" y="14"/>
                  </a:lnTo>
                  <a:lnTo>
                    <a:pt x="244" y="12"/>
                  </a:lnTo>
                  <a:lnTo>
                    <a:pt x="247" y="8"/>
                  </a:lnTo>
                  <a:lnTo>
                    <a:pt x="251" y="7"/>
                  </a:lnTo>
                  <a:lnTo>
                    <a:pt x="252" y="5"/>
                  </a:lnTo>
                  <a:lnTo>
                    <a:pt x="254" y="3"/>
                  </a:lnTo>
                  <a:lnTo>
                    <a:pt x="256" y="2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5" name="Freeform 65">
              <a:extLst>
                <a:ext uri="{FF2B5EF4-FFF2-40B4-BE49-F238E27FC236}">
                  <a16:creationId xmlns:a16="http://schemas.microsoft.com/office/drawing/2014/main" id="{914546AA-B849-446E-464F-F197F248F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716"/>
              <a:ext cx="177" cy="74"/>
            </a:xfrm>
            <a:custGeom>
              <a:avLst/>
              <a:gdLst>
                <a:gd name="T0" fmla="*/ 0 w 354"/>
                <a:gd name="T1" fmla="*/ 149 h 149"/>
                <a:gd name="T2" fmla="*/ 8 w 354"/>
                <a:gd name="T3" fmla="*/ 145 h 149"/>
                <a:gd name="T4" fmla="*/ 31 w 354"/>
                <a:gd name="T5" fmla="*/ 137 h 149"/>
                <a:gd name="T6" fmla="*/ 64 w 354"/>
                <a:gd name="T7" fmla="*/ 125 h 149"/>
                <a:gd name="T8" fmla="*/ 107 w 354"/>
                <a:gd name="T9" fmla="*/ 107 h 149"/>
                <a:gd name="T10" fmla="*/ 154 w 354"/>
                <a:gd name="T11" fmla="*/ 90 h 149"/>
                <a:gd name="T12" fmla="*/ 202 w 354"/>
                <a:gd name="T13" fmla="*/ 69 h 149"/>
                <a:gd name="T14" fmla="*/ 250 w 354"/>
                <a:gd name="T15" fmla="*/ 50 h 149"/>
                <a:gd name="T16" fmla="*/ 294 w 354"/>
                <a:gd name="T17" fmla="*/ 31 h 149"/>
                <a:gd name="T18" fmla="*/ 328 w 354"/>
                <a:gd name="T19" fmla="*/ 14 h 149"/>
                <a:gd name="T20" fmla="*/ 354 w 354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4" h="149">
                  <a:moveTo>
                    <a:pt x="0" y="149"/>
                  </a:moveTo>
                  <a:lnTo>
                    <a:pt x="8" y="145"/>
                  </a:lnTo>
                  <a:lnTo>
                    <a:pt x="31" y="137"/>
                  </a:lnTo>
                  <a:lnTo>
                    <a:pt x="64" y="125"/>
                  </a:lnTo>
                  <a:lnTo>
                    <a:pt x="107" y="107"/>
                  </a:lnTo>
                  <a:lnTo>
                    <a:pt x="154" y="90"/>
                  </a:lnTo>
                  <a:lnTo>
                    <a:pt x="202" y="69"/>
                  </a:lnTo>
                  <a:lnTo>
                    <a:pt x="250" y="50"/>
                  </a:lnTo>
                  <a:lnTo>
                    <a:pt x="294" y="31"/>
                  </a:lnTo>
                  <a:lnTo>
                    <a:pt x="328" y="14"/>
                  </a:lnTo>
                  <a:lnTo>
                    <a:pt x="35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6" name="Freeform 66">
              <a:extLst>
                <a:ext uri="{FF2B5EF4-FFF2-40B4-BE49-F238E27FC236}">
                  <a16:creationId xmlns:a16="http://schemas.microsoft.com/office/drawing/2014/main" id="{6F5A580C-C32B-6277-039F-EBB55EEF8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641"/>
              <a:ext cx="96" cy="48"/>
            </a:xfrm>
            <a:custGeom>
              <a:avLst/>
              <a:gdLst>
                <a:gd name="T0" fmla="*/ 0 w 194"/>
                <a:gd name="T1" fmla="*/ 97 h 97"/>
                <a:gd name="T2" fmla="*/ 5 w 194"/>
                <a:gd name="T3" fmla="*/ 93 h 97"/>
                <a:gd name="T4" fmla="*/ 17 w 194"/>
                <a:gd name="T5" fmla="*/ 86 h 97"/>
                <a:gd name="T6" fmla="*/ 36 w 194"/>
                <a:gd name="T7" fmla="*/ 76 h 97"/>
                <a:gd name="T8" fmla="*/ 59 w 194"/>
                <a:gd name="T9" fmla="*/ 62 h 97"/>
                <a:gd name="T10" fmla="*/ 85 w 194"/>
                <a:gd name="T11" fmla="*/ 48 h 97"/>
                <a:gd name="T12" fmla="*/ 112 w 194"/>
                <a:gd name="T13" fmla="*/ 35 h 97"/>
                <a:gd name="T14" fmla="*/ 138 w 194"/>
                <a:gd name="T15" fmla="*/ 21 h 97"/>
                <a:gd name="T16" fmla="*/ 161 w 194"/>
                <a:gd name="T17" fmla="*/ 10 h 97"/>
                <a:gd name="T18" fmla="*/ 182 w 194"/>
                <a:gd name="T19" fmla="*/ 3 h 97"/>
                <a:gd name="T20" fmla="*/ 194 w 1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97">
                  <a:moveTo>
                    <a:pt x="0" y="97"/>
                  </a:moveTo>
                  <a:lnTo>
                    <a:pt x="5" y="93"/>
                  </a:lnTo>
                  <a:lnTo>
                    <a:pt x="17" y="86"/>
                  </a:lnTo>
                  <a:lnTo>
                    <a:pt x="36" y="76"/>
                  </a:lnTo>
                  <a:lnTo>
                    <a:pt x="59" y="62"/>
                  </a:lnTo>
                  <a:lnTo>
                    <a:pt x="85" y="48"/>
                  </a:lnTo>
                  <a:lnTo>
                    <a:pt x="112" y="35"/>
                  </a:lnTo>
                  <a:lnTo>
                    <a:pt x="138" y="21"/>
                  </a:lnTo>
                  <a:lnTo>
                    <a:pt x="161" y="10"/>
                  </a:lnTo>
                  <a:lnTo>
                    <a:pt x="182" y="3"/>
                  </a:lnTo>
                  <a:lnTo>
                    <a:pt x="19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7" name="Freeform 67">
              <a:extLst>
                <a:ext uri="{FF2B5EF4-FFF2-40B4-BE49-F238E27FC236}">
                  <a16:creationId xmlns:a16="http://schemas.microsoft.com/office/drawing/2014/main" id="{B58D9B54-6BB9-5374-EC3B-936976CF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708"/>
              <a:ext cx="270" cy="139"/>
            </a:xfrm>
            <a:custGeom>
              <a:avLst/>
              <a:gdLst>
                <a:gd name="T0" fmla="*/ 539 w 539"/>
                <a:gd name="T1" fmla="*/ 0 h 276"/>
                <a:gd name="T2" fmla="*/ 529 w 539"/>
                <a:gd name="T3" fmla="*/ 8 h 276"/>
                <a:gd name="T4" fmla="*/ 501 w 539"/>
                <a:gd name="T5" fmla="*/ 31 h 276"/>
                <a:gd name="T6" fmla="*/ 458 w 539"/>
                <a:gd name="T7" fmla="*/ 62 h 276"/>
                <a:gd name="T8" fmla="*/ 401 w 539"/>
                <a:gd name="T9" fmla="*/ 100 h 276"/>
                <a:gd name="T10" fmla="*/ 337 w 539"/>
                <a:gd name="T11" fmla="*/ 141 h 276"/>
                <a:gd name="T12" fmla="*/ 268 w 539"/>
                <a:gd name="T13" fmla="*/ 183 h 276"/>
                <a:gd name="T14" fmla="*/ 197 w 539"/>
                <a:gd name="T15" fmla="*/ 221 h 276"/>
                <a:gd name="T16" fmla="*/ 126 w 539"/>
                <a:gd name="T17" fmla="*/ 252 h 276"/>
                <a:gd name="T18" fmla="*/ 59 w 539"/>
                <a:gd name="T19" fmla="*/ 271 h 276"/>
                <a:gd name="T20" fmla="*/ 0 w 539"/>
                <a:gd name="T21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9" h="276">
                  <a:moveTo>
                    <a:pt x="539" y="0"/>
                  </a:moveTo>
                  <a:lnTo>
                    <a:pt x="529" y="8"/>
                  </a:lnTo>
                  <a:lnTo>
                    <a:pt x="501" y="31"/>
                  </a:lnTo>
                  <a:lnTo>
                    <a:pt x="458" y="62"/>
                  </a:lnTo>
                  <a:lnTo>
                    <a:pt x="401" y="100"/>
                  </a:lnTo>
                  <a:lnTo>
                    <a:pt x="337" y="141"/>
                  </a:lnTo>
                  <a:lnTo>
                    <a:pt x="268" y="183"/>
                  </a:lnTo>
                  <a:lnTo>
                    <a:pt x="197" y="221"/>
                  </a:lnTo>
                  <a:lnTo>
                    <a:pt x="126" y="252"/>
                  </a:lnTo>
                  <a:lnTo>
                    <a:pt x="59" y="271"/>
                  </a:lnTo>
                  <a:lnTo>
                    <a:pt x="0" y="27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8" name="Freeform 68">
              <a:extLst>
                <a:ext uri="{FF2B5EF4-FFF2-40B4-BE49-F238E27FC236}">
                  <a16:creationId xmlns:a16="http://schemas.microsoft.com/office/drawing/2014/main" id="{FCBCF9EF-E9F3-2B37-DA73-8D8939128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2644"/>
              <a:ext cx="86" cy="64"/>
            </a:xfrm>
            <a:custGeom>
              <a:avLst/>
              <a:gdLst>
                <a:gd name="T0" fmla="*/ 0 w 173"/>
                <a:gd name="T1" fmla="*/ 128 h 128"/>
                <a:gd name="T2" fmla="*/ 0 w 173"/>
                <a:gd name="T3" fmla="*/ 128 h 128"/>
                <a:gd name="T4" fmla="*/ 4 w 173"/>
                <a:gd name="T5" fmla="*/ 128 h 128"/>
                <a:gd name="T6" fmla="*/ 7 w 173"/>
                <a:gd name="T7" fmla="*/ 126 h 128"/>
                <a:gd name="T8" fmla="*/ 12 w 173"/>
                <a:gd name="T9" fmla="*/ 126 h 128"/>
                <a:gd name="T10" fmla="*/ 19 w 173"/>
                <a:gd name="T11" fmla="*/ 124 h 128"/>
                <a:gd name="T12" fmla="*/ 26 w 173"/>
                <a:gd name="T13" fmla="*/ 121 h 128"/>
                <a:gd name="T14" fmla="*/ 35 w 173"/>
                <a:gd name="T15" fmla="*/ 117 h 128"/>
                <a:gd name="T16" fmla="*/ 45 w 173"/>
                <a:gd name="T17" fmla="*/ 114 h 128"/>
                <a:gd name="T18" fmla="*/ 56 w 173"/>
                <a:gd name="T19" fmla="*/ 110 h 128"/>
                <a:gd name="T20" fmla="*/ 68 w 173"/>
                <a:gd name="T21" fmla="*/ 105 h 128"/>
                <a:gd name="T22" fmla="*/ 68 w 173"/>
                <a:gd name="T23" fmla="*/ 105 h 128"/>
                <a:gd name="T24" fmla="*/ 78 w 173"/>
                <a:gd name="T25" fmla="*/ 100 h 128"/>
                <a:gd name="T26" fmla="*/ 89 w 173"/>
                <a:gd name="T27" fmla="*/ 91 h 128"/>
                <a:gd name="T28" fmla="*/ 99 w 173"/>
                <a:gd name="T29" fmla="*/ 81 h 128"/>
                <a:gd name="T30" fmla="*/ 109 w 173"/>
                <a:gd name="T31" fmla="*/ 69 h 128"/>
                <a:gd name="T32" fmla="*/ 118 w 173"/>
                <a:gd name="T33" fmla="*/ 57 h 128"/>
                <a:gd name="T34" fmla="*/ 128 w 173"/>
                <a:gd name="T35" fmla="*/ 45 h 128"/>
                <a:gd name="T36" fmla="*/ 139 w 173"/>
                <a:gd name="T37" fmla="*/ 31 h 128"/>
                <a:gd name="T38" fmla="*/ 149 w 173"/>
                <a:gd name="T39" fmla="*/ 19 h 128"/>
                <a:gd name="T40" fmla="*/ 161 w 173"/>
                <a:gd name="T41" fmla="*/ 9 h 128"/>
                <a:gd name="T42" fmla="*/ 173 w 173"/>
                <a:gd name="T4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3" h="128">
                  <a:moveTo>
                    <a:pt x="0" y="128"/>
                  </a:moveTo>
                  <a:lnTo>
                    <a:pt x="0" y="128"/>
                  </a:lnTo>
                  <a:lnTo>
                    <a:pt x="4" y="128"/>
                  </a:lnTo>
                  <a:lnTo>
                    <a:pt x="7" y="126"/>
                  </a:lnTo>
                  <a:lnTo>
                    <a:pt x="12" y="126"/>
                  </a:lnTo>
                  <a:lnTo>
                    <a:pt x="19" y="124"/>
                  </a:lnTo>
                  <a:lnTo>
                    <a:pt x="26" y="121"/>
                  </a:lnTo>
                  <a:lnTo>
                    <a:pt x="35" y="117"/>
                  </a:lnTo>
                  <a:lnTo>
                    <a:pt x="45" y="114"/>
                  </a:lnTo>
                  <a:lnTo>
                    <a:pt x="56" y="110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78" y="100"/>
                  </a:lnTo>
                  <a:lnTo>
                    <a:pt x="89" y="91"/>
                  </a:lnTo>
                  <a:lnTo>
                    <a:pt x="99" y="81"/>
                  </a:lnTo>
                  <a:lnTo>
                    <a:pt x="109" y="69"/>
                  </a:lnTo>
                  <a:lnTo>
                    <a:pt x="118" y="57"/>
                  </a:lnTo>
                  <a:lnTo>
                    <a:pt x="128" y="45"/>
                  </a:lnTo>
                  <a:lnTo>
                    <a:pt x="139" y="31"/>
                  </a:lnTo>
                  <a:lnTo>
                    <a:pt x="149" y="19"/>
                  </a:lnTo>
                  <a:lnTo>
                    <a:pt x="161" y="9"/>
                  </a:lnTo>
                  <a:lnTo>
                    <a:pt x="173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9" name="Freeform 69">
              <a:extLst>
                <a:ext uri="{FF2B5EF4-FFF2-40B4-BE49-F238E27FC236}">
                  <a16:creationId xmlns:a16="http://schemas.microsoft.com/office/drawing/2014/main" id="{052947F7-CA2C-6562-F3C5-EDB7CDA0C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587"/>
              <a:ext cx="10" cy="12"/>
            </a:xfrm>
            <a:custGeom>
              <a:avLst/>
              <a:gdLst>
                <a:gd name="T0" fmla="*/ 0 w 21"/>
                <a:gd name="T1" fmla="*/ 24 h 24"/>
                <a:gd name="T2" fmla="*/ 0 w 21"/>
                <a:gd name="T3" fmla="*/ 24 h 24"/>
                <a:gd name="T4" fmla="*/ 0 w 21"/>
                <a:gd name="T5" fmla="*/ 23 h 24"/>
                <a:gd name="T6" fmla="*/ 2 w 21"/>
                <a:gd name="T7" fmla="*/ 19 h 24"/>
                <a:gd name="T8" fmla="*/ 2 w 21"/>
                <a:gd name="T9" fmla="*/ 16 h 24"/>
                <a:gd name="T10" fmla="*/ 4 w 21"/>
                <a:gd name="T11" fmla="*/ 12 h 24"/>
                <a:gd name="T12" fmla="*/ 7 w 21"/>
                <a:gd name="T13" fmla="*/ 9 h 24"/>
                <a:gd name="T14" fmla="*/ 9 w 21"/>
                <a:gd name="T15" fmla="*/ 5 h 24"/>
                <a:gd name="T16" fmla="*/ 13 w 21"/>
                <a:gd name="T17" fmla="*/ 2 h 24"/>
                <a:gd name="T18" fmla="*/ 16 w 21"/>
                <a:gd name="T19" fmla="*/ 0 h 24"/>
                <a:gd name="T20" fmla="*/ 21 w 21"/>
                <a:gd name="T21" fmla="*/ 0 h 24"/>
                <a:gd name="T22" fmla="*/ 0 w 21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4">
                  <a:moveTo>
                    <a:pt x="0" y="24"/>
                  </a:moveTo>
                  <a:lnTo>
                    <a:pt x="0" y="24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7" y="9"/>
                  </a:lnTo>
                  <a:lnTo>
                    <a:pt x="9" y="5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0" name="Freeform 70">
              <a:extLst>
                <a:ext uri="{FF2B5EF4-FFF2-40B4-BE49-F238E27FC236}">
                  <a16:creationId xmlns:a16="http://schemas.microsoft.com/office/drawing/2014/main" id="{A47F1996-82B4-C860-6C1E-6190F66AD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587"/>
              <a:ext cx="10" cy="12"/>
            </a:xfrm>
            <a:custGeom>
              <a:avLst/>
              <a:gdLst>
                <a:gd name="T0" fmla="*/ 0 w 21"/>
                <a:gd name="T1" fmla="*/ 24 h 24"/>
                <a:gd name="T2" fmla="*/ 0 w 21"/>
                <a:gd name="T3" fmla="*/ 24 h 24"/>
                <a:gd name="T4" fmla="*/ 0 w 21"/>
                <a:gd name="T5" fmla="*/ 23 h 24"/>
                <a:gd name="T6" fmla="*/ 2 w 21"/>
                <a:gd name="T7" fmla="*/ 19 h 24"/>
                <a:gd name="T8" fmla="*/ 2 w 21"/>
                <a:gd name="T9" fmla="*/ 16 h 24"/>
                <a:gd name="T10" fmla="*/ 4 w 21"/>
                <a:gd name="T11" fmla="*/ 12 h 24"/>
                <a:gd name="T12" fmla="*/ 7 w 21"/>
                <a:gd name="T13" fmla="*/ 9 h 24"/>
                <a:gd name="T14" fmla="*/ 9 w 21"/>
                <a:gd name="T15" fmla="*/ 5 h 24"/>
                <a:gd name="T16" fmla="*/ 13 w 21"/>
                <a:gd name="T17" fmla="*/ 2 h 24"/>
                <a:gd name="T18" fmla="*/ 16 w 21"/>
                <a:gd name="T19" fmla="*/ 0 h 24"/>
                <a:gd name="T20" fmla="*/ 21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0" y="24"/>
                  </a:moveTo>
                  <a:lnTo>
                    <a:pt x="0" y="24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7" y="9"/>
                  </a:lnTo>
                  <a:lnTo>
                    <a:pt x="9" y="5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21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1" name="Freeform 71">
              <a:extLst>
                <a:ext uri="{FF2B5EF4-FFF2-40B4-BE49-F238E27FC236}">
                  <a16:creationId xmlns:a16="http://schemas.microsoft.com/office/drawing/2014/main" id="{5BBBBE5C-3B73-3C51-B73D-99D9E8BF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684"/>
              <a:ext cx="14" cy="64"/>
            </a:xfrm>
            <a:custGeom>
              <a:avLst/>
              <a:gdLst>
                <a:gd name="T0" fmla="*/ 30 w 30"/>
                <a:gd name="T1" fmla="*/ 0 h 128"/>
                <a:gd name="T2" fmla="*/ 28 w 30"/>
                <a:gd name="T3" fmla="*/ 2 h 128"/>
                <a:gd name="T4" fmla="*/ 23 w 30"/>
                <a:gd name="T5" fmla="*/ 7 h 128"/>
                <a:gd name="T6" fmla="*/ 18 w 30"/>
                <a:gd name="T7" fmla="*/ 14 h 128"/>
                <a:gd name="T8" fmla="*/ 11 w 30"/>
                <a:gd name="T9" fmla="*/ 23 h 128"/>
                <a:gd name="T10" fmla="*/ 5 w 30"/>
                <a:gd name="T11" fmla="*/ 35 h 128"/>
                <a:gd name="T12" fmla="*/ 2 w 30"/>
                <a:gd name="T13" fmla="*/ 49 h 128"/>
                <a:gd name="T14" fmla="*/ 0 w 30"/>
                <a:gd name="T15" fmla="*/ 66 h 128"/>
                <a:gd name="T16" fmla="*/ 4 w 30"/>
                <a:gd name="T17" fmla="*/ 85 h 128"/>
                <a:gd name="T18" fmla="*/ 11 w 30"/>
                <a:gd name="T19" fmla="*/ 106 h 128"/>
                <a:gd name="T20" fmla="*/ 26 w 30"/>
                <a:gd name="T21" fmla="*/ 128 h 128"/>
                <a:gd name="T22" fmla="*/ 30 w 30"/>
                <a:gd name="T2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128">
                  <a:moveTo>
                    <a:pt x="30" y="0"/>
                  </a:moveTo>
                  <a:lnTo>
                    <a:pt x="28" y="2"/>
                  </a:lnTo>
                  <a:lnTo>
                    <a:pt x="23" y="7"/>
                  </a:lnTo>
                  <a:lnTo>
                    <a:pt x="18" y="14"/>
                  </a:lnTo>
                  <a:lnTo>
                    <a:pt x="11" y="23"/>
                  </a:lnTo>
                  <a:lnTo>
                    <a:pt x="5" y="35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4" y="85"/>
                  </a:lnTo>
                  <a:lnTo>
                    <a:pt x="11" y="106"/>
                  </a:lnTo>
                  <a:lnTo>
                    <a:pt x="26" y="12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2" name="Freeform 72">
              <a:extLst>
                <a:ext uri="{FF2B5EF4-FFF2-40B4-BE49-F238E27FC236}">
                  <a16:creationId xmlns:a16="http://schemas.microsoft.com/office/drawing/2014/main" id="{4BD21F76-9084-E330-127F-E5438C46A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684"/>
              <a:ext cx="14" cy="64"/>
            </a:xfrm>
            <a:custGeom>
              <a:avLst/>
              <a:gdLst>
                <a:gd name="T0" fmla="*/ 30 w 30"/>
                <a:gd name="T1" fmla="*/ 0 h 128"/>
                <a:gd name="T2" fmla="*/ 28 w 30"/>
                <a:gd name="T3" fmla="*/ 2 h 128"/>
                <a:gd name="T4" fmla="*/ 23 w 30"/>
                <a:gd name="T5" fmla="*/ 7 h 128"/>
                <a:gd name="T6" fmla="*/ 18 w 30"/>
                <a:gd name="T7" fmla="*/ 14 h 128"/>
                <a:gd name="T8" fmla="*/ 11 w 30"/>
                <a:gd name="T9" fmla="*/ 23 h 128"/>
                <a:gd name="T10" fmla="*/ 5 w 30"/>
                <a:gd name="T11" fmla="*/ 35 h 128"/>
                <a:gd name="T12" fmla="*/ 2 w 30"/>
                <a:gd name="T13" fmla="*/ 49 h 128"/>
                <a:gd name="T14" fmla="*/ 0 w 30"/>
                <a:gd name="T15" fmla="*/ 66 h 128"/>
                <a:gd name="T16" fmla="*/ 4 w 30"/>
                <a:gd name="T17" fmla="*/ 85 h 128"/>
                <a:gd name="T18" fmla="*/ 11 w 30"/>
                <a:gd name="T19" fmla="*/ 106 h 128"/>
                <a:gd name="T20" fmla="*/ 26 w 30"/>
                <a:gd name="T21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28">
                  <a:moveTo>
                    <a:pt x="30" y="0"/>
                  </a:moveTo>
                  <a:lnTo>
                    <a:pt x="28" y="2"/>
                  </a:lnTo>
                  <a:lnTo>
                    <a:pt x="23" y="7"/>
                  </a:lnTo>
                  <a:lnTo>
                    <a:pt x="18" y="14"/>
                  </a:lnTo>
                  <a:lnTo>
                    <a:pt x="11" y="23"/>
                  </a:lnTo>
                  <a:lnTo>
                    <a:pt x="5" y="35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4" y="85"/>
                  </a:lnTo>
                  <a:lnTo>
                    <a:pt x="11" y="106"/>
                  </a:lnTo>
                  <a:lnTo>
                    <a:pt x="26" y="12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3" name="Freeform 73">
              <a:extLst>
                <a:ext uri="{FF2B5EF4-FFF2-40B4-BE49-F238E27FC236}">
                  <a16:creationId xmlns:a16="http://schemas.microsoft.com/office/drawing/2014/main" id="{CAB32BEB-0F3C-C971-63AF-7657CB5AB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711"/>
              <a:ext cx="29" cy="26"/>
            </a:xfrm>
            <a:custGeom>
              <a:avLst/>
              <a:gdLst>
                <a:gd name="T0" fmla="*/ 57 w 57"/>
                <a:gd name="T1" fmla="*/ 0 h 52"/>
                <a:gd name="T2" fmla="*/ 55 w 57"/>
                <a:gd name="T3" fmla="*/ 0 h 52"/>
                <a:gd name="T4" fmla="*/ 52 w 57"/>
                <a:gd name="T5" fmla="*/ 3 h 52"/>
                <a:gd name="T6" fmla="*/ 49 w 57"/>
                <a:gd name="T7" fmla="*/ 9 h 52"/>
                <a:gd name="T8" fmla="*/ 42 w 57"/>
                <a:gd name="T9" fmla="*/ 15 h 52"/>
                <a:gd name="T10" fmla="*/ 35 w 57"/>
                <a:gd name="T11" fmla="*/ 22 h 52"/>
                <a:gd name="T12" fmla="*/ 28 w 57"/>
                <a:gd name="T13" fmla="*/ 29 h 52"/>
                <a:gd name="T14" fmla="*/ 21 w 57"/>
                <a:gd name="T15" fmla="*/ 36 h 52"/>
                <a:gd name="T16" fmla="*/ 14 w 57"/>
                <a:gd name="T17" fmla="*/ 43 h 52"/>
                <a:gd name="T18" fmla="*/ 7 w 57"/>
                <a:gd name="T19" fmla="*/ 48 h 52"/>
                <a:gd name="T20" fmla="*/ 0 w 57"/>
                <a:gd name="T21" fmla="*/ 52 h 52"/>
                <a:gd name="T22" fmla="*/ 57 w 57"/>
                <a:gd name="T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52">
                  <a:moveTo>
                    <a:pt x="57" y="0"/>
                  </a:moveTo>
                  <a:lnTo>
                    <a:pt x="55" y="0"/>
                  </a:lnTo>
                  <a:lnTo>
                    <a:pt x="52" y="3"/>
                  </a:lnTo>
                  <a:lnTo>
                    <a:pt x="49" y="9"/>
                  </a:lnTo>
                  <a:lnTo>
                    <a:pt x="42" y="15"/>
                  </a:lnTo>
                  <a:lnTo>
                    <a:pt x="35" y="22"/>
                  </a:lnTo>
                  <a:lnTo>
                    <a:pt x="28" y="29"/>
                  </a:lnTo>
                  <a:lnTo>
                    <a:pt x="21" y="36"/>
                  </a:lnTo>
                  <a:lnTo>
                    <a:pt x="14" y="43"/>
                  </a:lnTo>
                  <a:lnTo>
                    <a:pt x="7" y="48"/>
                  </a:lnTo>
                  <a:lnTo>
                    <a:pt x="0" y="5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4" name="Freeform 74">
              <a:extLst>
                <a:ext uri="{FF2B5EF4-FFF2-40B4-BE49-F238E27FC236}">
                  <a16:creationId xmlns:a16="http://schemas.microsoft.com/office/drawing/2014/main" id="{950FEF38-D644-B687-C8DE-BC755F1FE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711"/>
              <a:ext cx="29" cy="26"/>
            </a:xfrm>
            <a:custGeom>
              <a:avLst/>
              <a:gdLst>
                <a:gd name="T0" fmla="*/ 57 w 57"/>
                <a:gd name="T1" fmla="*/ 0 h 52"/>
                <a:gd name="T2" fmla="*/ 55 w 57"/>
                <a:gd name="T3" fmla="*/ 0 h 52"/>
                <a:gd name="T4" fmla="*/ 52 w 57"/>
                <a:gd name="T5" fmla="*/ 3 h 52"/>
                <a:gd name="T6" fmla="*/ 49 w 57"/>
                <a:gd name="T7" fmla="*/ 9 h 52"/>
                <a:gd name="T8" fmla="*/ 42 w 57"/>
                <a:gd name="T9" fmla="*/ 15 h 52"/>
                <a:gd name="T10" fmla="*/ 35 w 57"/>
                <a:gd name="T11" fmla="*/ 22 h 52"/>
                <a:gd name="T12" fmla="*/ 28 w 57"/>
                <a:gd name="T13" fmla="*/ 29 h 52"/>
                <a:gd name="T14" fmla="*/ 21 w 57"/>
                <a:gd name="T15" fmla="*/ 36 h 52"/>
                <a:gd name="T16" fmla="*/ 14 w 57"/>
                <a:gd name="T17" fmla="*/ 43 h 52"/>
                <a:gd name="T18" fmla="*/ 7 w 57"/>
                <a:gd name="T19" fmla="*/ 48 h 52"/>
                <a:gd name="T20" fmla="*/ 0 w 57"/>
                <a:gd name="T2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52">
                  <a:moveTo>
                    <a:pt x="57" y="0"/>
                  </a:moveTo>
                  <a:lnTo>
                    <a:pt x="55" y="0"/>
                  </a:lnTo>
                  <a:lnTo>
                    <a:pt x="52" y="3"/>
                  </a:lnTo>
                  <a:lnTo>
                    <a:pt x="49" y="9"/>
                  </a:lnTo>
                  <a:lnTo>
                    <a:pt x="42" y="15"/>
                  </a:lnTo>
                  <a:lnTo>
                    <a:pt x="35" y="22"/>
                  </a:lnTo>
                  <a:lnTo>
                    <a:pt x="28" y="29"/>
                  </a:lnTo>
                  <a:lnTo>
                    <a:pt x="21" y="36"/>
                  </a:lnTo>
                  <a:lnTo>
                    <a:pt x="14" y="43"/>
                  </a:lnTo>
                  <a:lnTo>
                    <a:pt x="7" y="48"/>
                  </a:lnTo>
                  <a:lnTo>
                    <a:pt x="0" y="5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5" name="Freeform 75">
              <a:extLst>
                <a:ext uri="{FF2B5EF4-FFF2-40B4-BE49-F238E27FC236}">
                  <a16:creationId xmlns:a16="http://schemas.microsoft.com/office/drawing/2014/main" id="{F0812ED3-1E6C-6FD1-9C22-5B4476EE9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611"/>
              <a:ext cx="37" cy="38"/>
            </a:xfrm>
            <a:custGeom>
              <a:avLst/>
              <a:gdLst>
                <a:gd name="T0" fmla="*/ 74 w 74"/>
                <a:gd name="T1" fmla="*/ 0 h 76"/>
                <a:gd name="T2" fmla="*/ 72 w 74"/>
                <a:gd name="T3" fmla="*/ 1 h 76"/>
                <a:gd name="T4" fmla="*/ 69 w 74"/>
                <a:gd name="T5" fmla="*/ 6 h 76"/>
                <a:gd name="T6" fmla="*/ 64 w 74"/>
                <a:gd name="T7" fmla="*/ 13 h 76"/>
                <a:gd name="T8" fmla="*/ 58 w 74"/>
                <a:gd name="T9" fmla="*/ 24 h 76"/>
                <a:gd name="T10" fmla="*/ 50 w 74"/>
                <a:gd name="T11" fmla="*/ 34 h 76"/>
                <a:gd name="T12" fmla="*/ 41 w 74"/>
                <a:gd name="T13" fmla="*/ 46 h 76"/>
                <a:gd name="T14" fmla="*/ 31 w 74"/>
                <a:gd name="T15" fmla="*/ 57 h 76"/>
                <a:gd name="T16" fmla="*/ 20 w 74"/>
                <a:gd name="T17" fmla="*/ 65 h 76"/>
                <a:gd name="T18" fmla="*/ 10 w 74"/>
                <a:gd name="T19" fmla="*/ 72 h 76"/>
                <a:gd name="T20" fmla="*/ 0 w 74"/>
                <a:gd name="T21" fmla="*/ 76 h 76"/>
                <a:gd name="T22" fmla="*/ 74 w 74"/>
                <a:gd name="T2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76">
                  <a:moveTo>
                    <a:pt x="74" y="0"/>
                  </a:moveTo>
                  <a:lnTo>
                    <a:pt x="72" y="1"/>
                  </a:lnTo>
                  <a:lnTo>
                    <a:pt x="69" y="6"/>
                  </a:lnTo>
                  <a:lnTo>
                    <a:pt x="64" y="13"/>
                  </a:lnTo>
                  <a:lnTo>
                    <a:pt x="58" y="24"/>
                  </a:lnTo>
                  <a:lnTo>
                    <a:pt x="50" y="34"/>
                  </a:lnTo>
                  <a:lnTo>
                    <a:pt x="41" y="46"/>
                  </a:lnTo>
                  <a:lnTo>
                    <a:pt x="31" y="57"/>
                  </a:lnTo>
                  <a:lnTo>
                    <a:pt x="20" y="65"/>
                  </a:lnTo>
                  <a:lnTo>
                    <a:pt x="10" y="72"/>
                  </a:lnTo>
                  <a:lnTo>
                    <a:pt x="0" y="7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6" name="Freeform 76">
              <a:extLst>
                <a:ext uri="{FF2B5EF4-FFF2-40B4-BE49-F238E27FC236}">
                  <a16:creationId xmlns:a16="http://schemas.microsoft.com/office/drawing/2014/main" id="{185AE222-180A-966A-C941-323DA3D54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611"/>
              <a:ext cx="37" cy="38"/>
            </a:xfrm>
            <a:custGeom>
              <a:avLst/>
              <a:gdLst>
                <a:gd name="T0" fmla="*/ 74 w 74"/>
                <a:gd name="T1" fmla="*/ 0 h 76"/>
                <a:gd name="T2" fmla="*/ 72 w 74"/>
                <a:gd name="T3" fmla="*/ 1 h 76"/>
                <a:gd name="T4" fmla="*/ 69 w 74"/>
                <a:gd name="T5" fmla="*/ 6 h 76"/>
                <a:gd name="T6" fmla="*/ 64 w 74"/>
                <a:gd name="T7" fmla="*/ 13 h 76"/>
                <a:gd name="T8" fmla="*/ 58 w 74"/>
                <a:gd name="T9" fmla="*/ 24 h 76"/>
                <a:gd name="T10" fmla="*/ 50 w 74"/>
                <a:gd name="T11" fmla="*/ 34 h 76"/>
                <a:gd name="T12" fmla="*/ 41 w 74"/>
                <a:gd name="T13" fmla="*/ 46 h 76"/>
                <a:gd name="T14" fmla="*/ 31 w 74"/>
                <a:gd name="T15" fmla="*/ 57 h 76"/>
                <a:gd name="T16" fmla="*/ 20 w 74"/>
                <a:gd name="T17" fmla="*/ 65 h 76"/>
                <a:gd name="T18" fmla="*/ 10 w 74"/>
                <a:gd name="T19" fmla="*/ 72 h 76"/>
                <a:gd name="T20" fmla="*/ 0 w 74"/>
                <a:gd name="T2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76">
                  <a:moveTo>
                    <a:pt x="74" y="0"/>
                  </a:moveTo>
                  <a:lnTo>
                    <a:pt x="72" y="1"/>
                  </a:lnTo>
                  <a:lnTo>
                    <a:pt x="69" y="6"/>
                  </a:lnTo>
                  <a:lnTo>
                    <a:pt x="64" y="13"/>
                  </a:lnTo>
                  <a:lnTo>
                    <a:pt x="58" y="24"/>
                  </a:lnTo>
                  <a:lnTo>
                    <a:pt x="50" y="34"/>
                  </a:lnTo>
                  <a:lnTo>
                    <a:pt x="41" y="46"/>
                  </a:lnTo>
                  <a:lnTo>
                    <a:pt x="31" y="57"/>
                  </a:lnTo>
                  <a:lnTo>
                    <a:pt x="20" y="65"/>
                  </a:lnTo>
                  <a:lnTo>
                    <a:pt x="10" y="72"/>
                  </a:lnTo>
                  <a:lnTo>
                    <a:pt x="0" y="7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7" name="Freeform 77">
              <a:extLst>
                <a:ext uri="{FF2B5EF4-FFF2-40B4-BE49-F238E27FC236}">
                  <a16:creationId xmlns:a16="http://schemas.microsoft.com/office/drawing/2014/main" id="{AA6184A7-64B1-F06D-C29A-FF32F1D9C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117"/>
              <a:ext cx="450" cy="531"/>
            </a:xfrm>
            <a:custGeom>
              <a:avLst/>
              <a:gdLst>
                <a:gd name="T0" fmla="*/ 826 w 899"/>
                <a:gd name="T1" fmla="*/ 81 h 1063"/>
                <a:gd name="T2" fmla="*/ 772 w 899"/>
                <a:gd name="T3" fmla="*/ 109 h 1063"/>
                <a:gd name="T4" fmla="*/ 745 w 899"/>
                <a:gd name="T5" fmla="*/ 135 h 1063"/>
                <a:gd name="T6" fmla="*/ 681 w 899"/>
                <a:gd name="T7" fmla="*/ 164 h 1063"/>
                <a:gd name="T8" fmla="*/ 646 w 899"/>
                <a:gd name="T9" fmla="*/ 221 h 1063"/>
                <a:gd name="T10" fmla="*/ 641 w 899"/>
                <a:gd name="T11" fmla="*/ 271 h 1063"/>
                <a:gd name="T12" fmla="*/ 641 w 899"/>
                <a:gd name="T13" fmla="*/ 284 h 1063"/>
                <a:gd name="T14" fmla="*/ 620 w 899"/>
                <a:gd name="T15" fmla="*/ 303 h 1063"/>
                <a:gd name="T16" fmla="*/ 605 w 899"/>
                <a:gd name="T17" fmla="*/ 332 h 1063"/>
                <a:gd name="T18" fmla="*/ 601 w 899"/>
                <a:gd name="T19" fmla="*/ 375 h 1063"/>
                <a:gd name="T20" fmla="*/ 601 w 899"/>
                <a:gd name="T21" fmla="*/ 399 h 1063"/>
                <a:gd name="T22" fmla="*/ 565 w 899"/>
                <a:gd name="T23" fmla="*/ 425 h 1063"/>
                <a:gd name="T24" fmla="*/ 517 w 899"/>
                <a:gd name="T25" fmla="*/ 512 h 1063"/>
                <a:gd name="T26" fmla="*/ 513 w 899"/>
                <a:gd name="T27" fmla="*/ 584 h 1063"/>
                <a:gd name="T28" fmla="*/ 441 w 899"/>
                <a:gd name="T29" fmla="*/ 639 h 1063"/>
                <a:gd name="T30" fmla="*/ 382 w 899"/>
                <a:gd name="T31" fmla="*/ 679 h 1063"/>
                <a:gd name="T32" fmla="*/ 335 w 899"/>
                <a:gd name="T33" fmla="*/ 748 h 1063"/>
                <a:gd name="T34" fmla="*/ 330 w 899"/>
                <a:gd name="T35" fmla="*/ 769 h 1063"/>
                <a:gd name="T36" fmla="*/ 294 w 899"/>
                <a:gd name="T37" fmla="*/ 759 h 1063"/>
                <a:gd name="T38" fmla="*/ 235 w 899"/>
                <a:gd name="T39" fmla="*/ 769 h 1063"/>
                <a:gd name="T40" fmla="*/ 142 w 899"/>
                <a:gd name="T41" fmla="*/ 842 h 1063"/>
                <a:gd name="T42" fmla="*/ 128 w 899"/>
                <a:gd name="T43" fmla="*/ 881 h 1063"/>
                <a:gd name="T44" fmla="*/ 90 w 899"/>
                <a:gd name="T45" fmla="*/ 899 h 1063"/>
                <a:gd name="T46" fmla="*/ 12 w 899"/>
                <a:gd name="T47" fmla="*/ 975 h 1063"/>
                <a:gd name="T48" fmla="*/ 2 w 899"/>
                <a:gd name="T49" fmla="*/ 1044 h 1063"/>
                <a:gd name="T50" fmla="*/ 26 w 899"/>
                <a:gd name="T51" fmla="*/ 1052 h 1063"/>
                <a:gd name="T52" fmla="*/ 57 w 899"/>
                <a:gd name="T53" fmla="*/ 1063 h 1063"/>
                <a:gd name="T54" fmla="*/ 131 w 899"/>
                <a:gd name="T55" fmla="*/ 1047 h 1063"/>
                <a:gd name="T56" fmla="*/ 192 w 899"/>
                <a:gd name="T57" fmla="*/ 1020 h 1063"/>
                <a:gd name="T58" fmla="*/ 238 w 899"/>
                <a:gd name="T59" fmla="*/ 982 h 1063"/>
                <a:gd name="T60" fmla="*/ 249 w 899"/>
                <a:gd name="T61" fmla="*/ 968 h 1063"/>
                <a:gd name="T62" fmla="*/ 266 w 899"/>
                <a:gd name="T63" fmla="*/ 971 h 1063"/>
                <a:gd name="T64" fmla="*/ 351 w 899"/>
                <a:gd name="T65" fmla="*/ 945 h 1063"/>
                <a:gd name="T66" fmla="*/ 427 w 899"/>
                <a:gd name="T67" fmla="*/ 895 h 1063"/>
                <a:gd name="T68" fmla="*/ 458 w 899"/>
                <a:gd name="T69" fmla="*/ 854 h 1063"/>
                <a:gd name="T70" fmla="*/ 460 w 899"/>
                <a:gd name="T71" fmla="*/ 854 h 1063"/>
                <a:gd name="T72" fmla="*/ 508 w 899"/>
                <a:gd name="T73" fmla="*/ 840 h 1063"/>
                <a:gd name="T74" fmla="*/ 619 w 899"/>
                <a:gd name="T75" fmla="*/ 779 h 1063"/>
                <a:gd name="T76" fmla="*/ 709 w 899"/>
                <a:gd name="T77" fmla="*/ 702 h 1063"/>
                <a:gd name="T78" fmla="*/ 726 w 899"/>
                <a:gd name="T79" fmla="*/ 684 h 1063"/>
                <a:gd name="T80" fmla="*/ 800 w 899"/>
                <a:gd name="T81" fmla="*/ 667 h 1063"/>
                <a:gd name="T82" fmla="*/ 857 w 899"/>
                <a:gd name="T83" fmla="*/ 631 h 1063"/>
                <a:gd name="T84" fmla="*/ 868 w 899"/>
                <a:gd name="T85" fmla="*/ 579 h 1063"/>
                <a:gd name="T86" fmla="*/ 857 w 899"/>
                <a:gd name="T87" fmla="*/ 558 h 1063"/>
                <a:gd name="T88" fmla="*/ 873 w 899"/>
                <a:gd name="T89" fmla="*/ 531 h 1063"/>
                <a:gd name="T90" fmla="*/ 897 w 899"/>
                <a:gd name="T91" fmla="*/ 448 h 1063"/>
                <a:gd name="T92" fmla="*/ 888 w 899"/>
                <a:gd name="T93" fmla="*/ 373 h 1063"/>
                <a:gd name="T94" fmla="*/ 869 w 899"/>
                <a:gd name="T95" fmla="*/ 311 h 1063"/>
                <a:gd name="T96" fmla="*/ 869 w 899"/>
                <a:gd name="T97" fmla="*/ 303 h 1063"/>
                <a:gd name="T98" fmla="*/ 890 w 899"/>
                <a:gd name="T99" fmla="*/ 256 h 1063"/>
                <a:gd name="T100" fmla="*/ 897 w 899"/>
                <a:gd name="T101" fmla="*/ 166 h 1063"/>
                <a:gd name="T102" fmla="*/ 892 w 899"/>
                <a:gd name="T103" fmla="*/ 47 h 1063"/>
                <a:gd name="T104" fmla="*/ 852 w 899"/>
                <a:gd name="T105" fmla="*/ 74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9" h="1063">
                  <a:moveTo>
                    <a:pt x="852" y="74"/>
                  </a:moveTo>
                  <a:lnTo>
                    <a:pt x="850" y="74"/>
                  </a:lnTo>
                  <a:lnTo>
                    <a:pt x="845" y="76"/>
                  </a:lnTo>
                  <a:lnTo>
                    <a:pt x="836" y="78"/>
                  </a:lnTo>
                  <a:lnTo>
                    <a:pt x="826" y="81"/>
                  </a:lnTo>
                  <a:lnTo>
                    <a:pt x="814" y="87"/>
                  </a:lnTo>
                  <a:lnTo>
                    <a:pt x="802" y="90"/>
                  </a:lnTo>
                  <a:lnTo>
                    <a:pt x="791" y="97"/>
                  </a:lnTo>
                  <a:lnTo>
                    <a:pt x="781" y="102"/>
                  </a:lnTo>
                  <a:lnTo>
                    <a:pt x="772" y="109"/>
                  </a:lnTo>
                  <a:lnTo>
                    <a:pt x="767" y="118"/>
                  </a:lnTo>
                  <a:lnTo>
                    <a:pt x="767" y="118"/>
                  </a:lnTo>
                  <a:lnTo>
                    <a:pt x="762" y="125"/>
                  </a:lnTo>
                  <a:lnTo>
                    <a:pt x="755" y="130"/>
                  </a:lnTo>
                  <a:lnTo>
                    <a:pt x="745" y="135"/>
                  </a:lnTo>
                  <a:lnTo>
                    <a:pt x="734" y="138"/>
                  </a:lnTo>
                  <a:lnTo>
                    <a:pt x="721" y="142"/>
                  </a:lnTo>
                  <a:lnTo>
                    <a:pt x="707" y="147"/>
                  </a:lnTo>
                  <a:lnTo>
                    <a:pt x="695" y="154"/>
                  </a:lnTo>
                  <a:lnTo>
                    <a:pt x="681" y="164"/>
                  </a:lnTo>
                  <a:lnTo>
                    <a:pt x="669" y="176"/>
                  </a:lnTo>
                  <a:lnTo>
                    <a:pt x="657" y="192"/>
                  </a:lnTo>
                  <a:lnTo>
                    <a:pt x="657" y="192"/>
                  </a:lnTo>
                  <a:lnTo>
                    <a:pt x="650" y="207"/>
                  </a:lnTo>
                  <a:lnTo>
                    <a:pt x="646" y="221"/>
                  </a:lnTo>
                  <a:lnTo>
                    <a:pt x="643" y="233"/>
                  </a:lnTo>
                  <a:lnTo>
                    <a:pt x="641" y="245"/>
                  </a:lnTo>
                  <a:lnTo>
                    <a:pt x="639" y="256"/>
                  </a:lnTo>
                  <a:lnTo>
                    <a:pt x="639" y="265"/>
                  </a:lnTo>
                  <a:lnTo>
                    <a:pt x="641" y="271"/>
                  </a:lnTo>
                  <a:lnTo>
                    <a:pt x="641" y="278"/>
                  </a:lnTo>
                  <a:lnTo>
                    <a:pt x="643" y="282"/>
                  </a:lnTo>
                  <a:lnTo>
                    <a:pt x="643" y="282"/>
                  </a:lnTo>
                  <a:lnTo>
                    <a:pt x="643" y="282"/>
                  </a:lnTo>
                  <a:lnTo>
                    <a:pt x="641" y="284"/>
                  </a:lnTo>
                  <a:lnTo>
                    <a:pt x="639" y="285"/>
                  </a:lnTo>
                  <a:lnTo>
                    <a:pt x="636" y="287"/>
                  </a:lnTo>
                  <a:lnTo>
                    <a:pt x="631" y="292"/>
                  </a:lnTo>
                  <a:lnTo>
                    <a:pt x="626" y="296"/>
                  </a:lnTo>
                  <a:lnTo>
                    <a:pt x="620" y="303"/>
                  </a:lnTo>
                  <a:lnTo>
                    <a:pt x="617" y="309"/>
                  </a:lnTo>
                  <a:lnTo>
                    <a:pt x="612" y="316"/>
                  </a:lnTo>
                  <a:lnTo>
                    <a:pt x="608" y="323"/>
                  </a:lnTo>
                  <a:lnTo>
                    <a:pt x="605" y="332"/>
                  </a:lnTo>
                  <a:lnTo>
                    <a:pt x="605" y="332"/>
                  </a:lnTo>
                  <a:lnTo>
                    <a:pt x="603" y="341"/>
                  </a:lnTo>
                  <a:lnTo>
                    <a:pt x="603" y="349"/>
                  </a:lnTo>
                  <a:lnTo>
                    <a:pt x="601" y="358"/>
                  </a:lnTo>
                  <a:lnTo>
                    <a:pt x="601" y="366"/>
                  </a:lnTo>
                  <a:lnTo>
                    <a:pt x="601" y="375"/>
                  </a:lnTo>
                  <a:lnTo>
                    <a:pt x="601" y="382"/>
                  </a:lnTo>
                  <a:lnTo>
                    <a:pt x="601" y="389"/>
                  </a:lnTo>
                  <a:lnTo>
                    <a:pt x="601" y="394"/>
                  </a:lnTo>
                  <a:lnTo>
                    <a:pt x="601" y="398"/>
                  </a:lnTo>
                  <a:lnTo>
                    <a:pt x="601" y="399"/>
                  </a:lnTo>
                  <a:lnTo>
                    <a:pt x="601" y="399"/>
                  </a:lnTo>
                  <a:lnTo>
                    <a:pt x="598" y="401"/>
                  </a:lnTo>
                  <a:lnTo>
                    <a:pt x="591" y="406"/>
                  </a:lnTo>
                  <a:lnTo>
                    <a:pt x="579" y="413"/>
                  </a:lnTo>
                  <a:lnTo>
                    <a:pt x="565" y="425"/>
                  </a:lnTo>
                  <a:lnTo>
                    <a:pt x="551" y="439"/>
                  </a:lnTo>
                  <a:lnTo>
                    <a:pt x="537" y="455"/>
                  </a:lnTo>
                  <a:lnTo>
                    <a:pt x="525" y="472"/>
                  </a:lnTo>
                  <a:lnTo>
                    <a:pt x="518" y="491"/>
                  </a:lnTo>
                  <a:lnTo>
                    <a:pt x="517" y="512"/>
                  </a:lnTo>
                  <a:lnTo>
                    <a:pt x="520" y="532"/>
                  </a:lnTo>
                  <a:lnTo>
                    <a:pt x="520" y="532"/>
                  </a:lnTo>
                  <a:lnTo>
                    <a:pt x="525" y="553"/>
                  </a:lnTo>
                  <a:lnTo>
                    <a:pt x="522" y="570"/>
                  </a:lnTo>
                  <a:lnTo>
                    <a:pt x="513" y="584"/>
                  </a:lnTo>
                  <a:lnTo>
                    <a:pt x="501" y="596"/>
                  </a:lnTo>
                  <a:lnTo>
                    <a:pt x="486" y="607"/>
                  </a:lnTo>
                  <a:lnTo>
                    <a:pt x="470" y="617"/>
                  </a:lnTo>
                  <a:lnTo>
                    <a:pt x="454" y="627"/>
                  </a:lnTo>
                  <a:lnTo>
                    <a:pt x="441" y="639"/>
                  </a:lnTo>
                  <a:lnTo>
                    <a:pt x="430" y="653"/>
                  </a:lnTo>
                  <a:lnTo>
                    <a:pt x="425" y="667"/>
                  </a:lnTo>
                  <a:lnTo>
                    <a:pt x="425" y="667"/>
                  </a:lnTo>
                  <a:lnTo>
                    <a:pt x="401" y="671"/>
                  </a:lnTo>
                  <a:lnTo>
                    <a:pt x="382" y="679"/>
                  </a:lnTo>
                  <a:lnTo>
                    <a:pt x="366" y="691"/>
                  </a:lnTo>
                  <a:lnTo>
                    <a:pt x="356" y="705"/>
                  </a:lnTo>
                  <a:lnTo>
                    <a:pt x="346" y="719"/>
                  </a:lnTo>
                  <a:lnTo>
                    <a:pt x="340" y="735"/>
                  </a:lnTo>
                  <a:lnTo>
                    <a:pt x="335" y="748"/>
                  </a:lnTo>
                  <a:lnTo>
                    <a:pt x="333" y="759"/>
                  </a:lnTo>
                  <a:lnTo>
                    <a:pt x="332" y="766"/>
                  </a:lnTo>
                  <a:lnTo>
                    <a:pt x="332" y="769"/>
                  </a:lnTo>
                  <a:lnTo>
                    <a:pt x="332" y="769"/>
                  </a:lnTo>
                  <a:lnTo>
                    <a:pt x="330" y="769"/>
                  </a:lnTo>
                  <a:lnTo>
                    <a:pt x="326" y="767"/>
                  </a:lnTo>
                  <a:lnTo>
                    <a:pt x="321" y="764"/>
                  </a:lnTo>
                  <a:lnTo>
                    <a:pt x="314" y="762"/>
                  </a:lnTo>
                  <a:lnTo>
                    <a:pt x="306" y="760"/>
                  </a:lnTo>
                  <a:lnTo>
                    <a:pt x="294" y="759"/>
                  </a:lnTo>
                  <a:lnTo>
                    <a:pt x="282" y="759"/>
                  </a:lnTo>
                  <a:lnTo>
                    <a:pt x="268" y="759"/>
                  </a:lnTo>
                  <a:lnTo>
                    <a:pt x="250" y="762"/>
                  </a:lnTo>
                  <a:lnTo>
                    <a:pt x="235" y="769"/>
                  </a:lnTo>
                  <a:lnTo>
                    <a:pt x="235" y="769"/>
                  </a:lnTo>
                  <a:lnTo>
                    <a:pt x="205" y="783"/>
                  </a:lnTo>
                  <a:lnTo>
                    <a:pt x="183" y="798"/>
                  </a:lnTo>
                  <a:lnTo>
                    <a:pt x="164" y="812"/>
                  </a:lnTo>
                  <a:lnTo>
                    <a:pt x="150" y="828"/>
                  </a:lnTo>
                  <a:lnTo>
                    <a:pt x="142" y="842"/>
                  </a:lnTo>
                  <a:lnTo>
                    <a:pt x="135" y="855"/>
                  </a:lnTo>
                  <a:lnTo>
                    <a:pt x="131" y="866"/>
                  </a:lnTo>
                  <a:lnTo>
                    <a:pt x="128" y="874"/>
                  </a:lnTo>
                  <a:lnTo>
                    <a:pt x="128" y="880"/>
                  </a:lnTo>
                  <a:lnTo>
                    <a:pt x="128" y="881"/>
                  </a:lnTo>
                  <a:lnTo>
                    <a:pt x="128" y="881"/>
                  </a:lnTo>
                  <a:lnTo>
                    <a:pt x="124" y="883"/>
                  </a:lnTo>
                  <a:lnTo>
                    <a:pt x="116" y="885"/>
                  </a:lnTo>
                  <a:lnTo>
                    <a:pt x="104" y="890"/>
                  </a:lnTo>
                  <a:lnTo>
                    <a:pt x="90" y="899"/>
                  </a:lnTo>
                  <a:lnTo>
                    <a:pt x="72" y="909"/>
                  </a:lnTo>
                  <a:lnTo>
                    <a:pt x="55" y="921"/>
                  </a:lnTo>
                  <a:lnTo>
                    <a:pt x="38" y="937"/>
                  </a:lnTo>
                  <a:lnTo>
                    <a:pt x="24" y="954"/>
                  </a:lnTo>
                  <a:lnTo>
                    <a:pt x="12" y="975"/>
                  </a:lnTo>
                  <a:lnTo>
                    <a:pt x="3" y="999"/>
                  </a:lnTo>
                  <a:lnTo>
                    <a:pt x="3" y="999"/>
                  </a:lnTo>
                  <a:lnTo>
                    <a:pt x="0" y="1020"/>
                  </a:lnTo>
                  <a:lnTo>
                    <a:pt x="0" y="1033"/>
                  </a:lnTo>
                  <a:lnTo>
                    <a:pt x="2" y="1044"/>
                  </a:lnTo>
                  <a:lnTo>
                    <a:pt x="3" y="1049"/>
                  </a:lnTo>
                  <a:lnTo>
                    <a:pt x="8" y="1052"/>
                  </a:lnTo>
                  <a:lnTo>
                    <a:pt x="14" y="1052"/>
                  </a:lnTo>
                  <a:lnTo>
                    <a:pt x="21" y="1052"/>
                  </a:lnTo>
                  <a:lnTo>
                    <a:pt x="26" y="1052"/>
                  </a:lnTo>
                  <a:lnTo>
                    <a:pt x="33" y="1054"/>
                  </a:lnTo>
                  <a:lnTo>
                    <a:pt x="40" y="1058"/>
                  </a:lnTo>
                  <a:lnTo>
                    <a:pt x="40" y="1058"/>
                  </a:lnTo>
                  <a:lnTo>
                    <a:pt x="46" y="1061"/>
                  </a:lnTo>
                  <a:lnTo>
                    <a:pt x="57" y="1063"/>
                  </a:lnTo>
                  <a:lnTo>
                    <a:pt x="69" y="1063"/>
                  </a:lnTo>
                  <a:lnTo>
                    <a:pt x="83" y="1061"/>
                  </a:lnTo>
                  <a:lnTo>
                    <a:pt x="98" y="1058"/>
                  </a:lnTo>
                  <a:lnTo>
                    <a:pt x="114" y="1054"/>
                  </a:lnTo>
                  <a:lnTo>
                    <a:pt x="131" y="1047"/>
                  </a:lnTo>
                  <a:lnTo>
                    <a:pt x="147" y="1042"/>
                  </a:lnTo>
                  <a:lnTo>
                    <a:pt x="162" y="1035"/>
                  </a:lnTo>
                  <a:lnTo>
                    <a:pt x="178" y="1027"/>
                  </a:lnTo>
                  <a:lnTo>
                    <a:pt x="178" y="1027"/>
                  </a:lnTo>
                  <a:lnTo>
                    <a:pt x="192" y="1020"/>
                  </a:lnTo>
                  <a:lnTo>
                    <a:pt x="204" y="1011"/>
                  </a:lnTo>
                  <a:lnTo>
                    <a:pt x="214" y="1002"/>
                  </a:lnTo>
                  <a:lnTo>
                    <a:pt x="225" y="995"/>
                  </a:lnTo>
                  <a:lnTo>
                    <a:pt x="231" y="987"/>
                  </a:lnTo>
                  <a:lnTo>
                    <a:pt x="238" y="982"/>
                  </a:lnTo>
                  <a:lnTo>
                    <a:pt x="244" y="975"/>
                  </a:lnTo>
                  <a:lnTo>
                    <a:pt x="247" y="971"/>
                  </a:lnTo>
                  <a:lnTo>
                    <a:pt x="249" y="968"/>
                  </a:lnTo>
                  <a:lnTo>
                    <a:pt x="249" y="968"/>
                  </a:lnTo>
                  <a:lnTo>
                    <a:pt x="249" y="968"/>
                  </a:lnTo>
                  <a:lnTo>
                    <a:pt x="250" y="968"/>
                  </a:lnTo>
                  <a:lnTo>
                    <a:pt x="250" y="969"/>
                  </a:lnTo>
                  <a:lnTo>
                    <a:pt x="254" y="969"/>
                  </a:lnTo>
                  <a:lnTo>
                    <a:pt x="259" y="971"/>
                  </a:lnTo>
                  <a:lnTo>
                    <a:pt x="266" y="971"/>
                  </a:lnTo>
                  <a:lnTo>
                    <a:pt x="276" y="969"/>
                  </a:lnTo>
                  <a:lnTo>
                    <a:pt x="288" y="968"/>
                  </a:lnTo>
                  <a:lnTo>
                    <a:pt x="306" y="963"/>
                  </a:lnTo>
                  <a:lnTo>
                    <a:pt x="326" y="956"/>
                  </a:lnTo>
                  <a:lnTo>
                    <a:pt x="351" y="945"/>
                  </a:lnTo>
                  <a:lnTo>
                    <a:pt x="351" y="945"/>
                  </a:lnTo>
                  <a:lnTo>
                    <a:pt x="375" y="933"/>
                  </a:lnTo>
                  <a:lnTo>
                    <a:pt x="396" y="919"/>
                  </a:lnTo>
                  <a:lnTo>
                    <a:pt x="413" y="907"/>
                  </a:lnTo>
                  <a:lnTo>
                    <a:pt x="427" y="895"/>
                  </a:lnTo>
                  <a:lnTo>
                    <a:pt x="439" y="883"/>
                  </a:lnTo>
                  <a:lnTo>
                    <a:pt x="446" y="873"/>
                  </a:lnTo>
                  <a:lnTo>
                    <a:pt x="453" y="864"/>
                  </a:lnTo>
                  <a:lnTo>
                    <a:pt x="456" y="857"/>
                  </a:lnTo>
                  <a:lnTo>
                    <a:pt x="458" y="854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4"/>
                  </a:lnTo>
                  <a:lnTo>
                    <a:pt x="463" y="854"/>
                  </a:lnTo>
                  <a:lnTo>
                    <a:pt x="468" y="854"/>
                  </a:lnTo>
                  <a:lnTo>
                    <a:pt x="477" y="852"/>
                  </a:lnTo>
                  <a:lnTo>
                    <a:pt x="491" y="847"/>
                  </a:lnTo>
                  <a:lnTo>
                    <a:pt x="508" y="840"/>
                  </a:lnTo>
                  <a:lnTo>
                    <a:pt x="530" y="828"/>
                  </a:lnTo>
                  <a:lnTo>
                    <a:pt x="560" y="814"/>
                  </a:lnTo>
                  <a:lnTo>
                    <a:pt x="560" y="814"/>
                  </a:lnTo>
                  <a:lnTo>
                    <a:pt x="591" y="797"/>
                  </a:lnTo>
                  <a:lnTo>
                    <a:pt x="619" y="779"/>
                  </a:lnTo>
                  <a:lnTo>
                    <a:pt x="643" y="760"/>
                  </a:lnTo>
                  <a:lnTo>
                    <a:pt x="664" y="745"/>
                  </a:lnTo>
                  <a:lnTo>
                    <a:pt x="683" y="728"/>
                  </a:lnTo>
                  <a:lnTo>
                    <a:pt x="696" y="714"/>
                  </a:lnTo>
                  <a:lnTo>
                    <a:pt x="709" y="702"/>
                  </a:lnTo>
                  <a:lnTo>
                    <a:pt x="717" y="693"/>
                  </a:lnTo>
                  <a:lnTo>
                    <a:pt x="721" y="686"/>
                  </a:lnTo>
                  <a:lnTo>
                    <a:pt x="722" y="684"/>
                  </a:lnTo>
                  <a:lnTo>
                    <a:pt x="722" y="684"/>
                  </a:lnTo>
                  <a:lnTo>
                    <a:pt x="726" y="684"/>
                  </a:lnTo>
                  <a:lnTo>
                    <a:pt x="734" y="683"/>
                  </a:lnTo>
                  <a:lnTo>
                    <a:pt x="747" y="681"/>
                  </a:lnTo>
                  <a:lnTo>
                    <a:pt x="764" y="677"/>
                  </a:lnTo>
                  <a:lnTo>
                    <a:pt x="781" y="672"/>
                  </a:lnTo>
                  <a:lnTo>
                    <a:pt x="800" y="667"/>
                  </a:lnTo>
                  <a:lnTo>
                    <a:pt x="817" y="660"/>
                  </a:lnTo>
                  <a:lnTo>
                    <a:pt x="835" y="652"/>
                  </a:lnTo>
                  <a:lnTo>
                    <a:pt x="849" y="641"/>
                  </a:lnTo>
                  <a:lnTo>
                    <a:pt x="857" y="631"/>
                  </a:lnTo>
                  <a:lnTo>
                    <a:pt x="857" y="631"/>
                  </a:lnTo>
                  <a:lnTo>
                    <a:pt x="864" y="619"/>
                  </a:lnTo>
                  <a:lnTo>
                    <a:pt x="868" y="607"/>
                  </a:lnTo>
                  <a:lnTo>
                    <a:pt x="868" y="596"/>
                  </a:lnTo>
                  <a:lnTo>
                    <a:pt x="868" y="588"/>
                  </a:lnTo>
                  <a:lnTo>
                    <a:pt x="868" y="579"/>
                  </a:lnTo>
                  <a:lnTo>
                    <a:pt x="864" y="572"/>
                  </a:lnTo>
                  <a:lnTo>
                    <a:pt x="862" y="565"/>
                  </a:lnTo>
                  <a:lnTo>
                    <a:pt x="861" y="562"/>
                  </a:lnTo>
                  <a:lnTo>
                    <a:pt x="859" y="558"/>
                  </a:lnTo>
                  <a:lnTo>
                    <a:pt x="857" y="558"/>
                  </a:lnTo>
                  <a:lnTo>
                    <a:pt x="857" y="558"/>
                  </a:lnTo>
                  <a:lnTo>
                    <a:pt x="859" y="555"/>
                  </a:lnTo>
                  <a:lnTo>
                    <a:pt x="862" y="550"/>
                  </a:lnTo>
                  <a:lnTo>
                    <a:pt x="868" y="541"/>
                  </a:lnTo>
                  <a:lnTo>
                    <a:pt x="873" y="531"/>
                  </a:lnTo>
                  <a:lnTo>
                    <a:pt x="878" y="517"/>
                  </a:lnTo>
                  <a:lnTo>
                    <a:pt x="885" y="501"/>
                  </a:lnTo>
                  <a:lnTo>
                    <a:pt x="890" y="484"/>
                  </a:lnTo>
                  <a:lnTo>
                    <a:pt x="893" y="467"/>
                  </a:lnTo>
                  <a:lnTo>
                    <a:pt x="897" y="448"/>
                  </a:lnTo>
                  <a:lnTo>
                    <a:pt x="897" y="429"/>
                  </a:lnTo>
                  <a:lnTo>
                    <a:pt x="897" y="429"/>
                  </a:lnTo>
                  <a:lnTo>
                    <a:pt x="895" y="410"/>
                  </a:lnTo>
                  <a:lnTo>
                    <a:pt x="892" y="391"/>
                  </a:lnTo>
                  <a:lnTo>
                    <a:pt x="888" y="373"/>
                  </a:lnTo>
                  <a:lnTo>
                    <a:pt x="885" y="358"/>
                  </a:lnTo>
                  <a:lnTo>
                    <a:pt x="881" y="342"/>
                  </a:lnTo>
                  <a:lnTo>
                    <a:pt x="876" y="330"/>
                  </a:lnTo>
                  <a:lnTo>
                    <a:pt x="873" y="320"/>
                  </a:lnTo>
                  <a:lnTo>
                    <a:pt x="869" y="311"/>
                  </a:lnTo>
                  <a:lnTo>
                    <a:pt x="868" y="306"/>
                  </a:lnTo>
                  <a:lnTo>
                    <a:pt x="868" y="304"/>
                  </a:lnTo>
                  <a:lnTo>
                    <a:pt x="868" y="304"/>
                  </a:lnTo>
                  <a:lnTo>
                    <a:pt x="868" y="304"/>
                  </a:lnTo>
                  <a:lnTo>
                    <a:pt x="869" y="303"/>
                  </a:lnTo>
                  <a:lnTo>
                    <a:pt x="873" y="297"/>
                  </a:lnTo>
                  <a:lnTo>
                    <a:pt x="878" y="290"/>
                  </a:lnTo>
                  <a:lnTo>
                    <a:pt x="881" y="282"/>
                  </a:lnTo>
                  <a:lnTo>
                    <a:pt x="887" y="271"/>
                  </a:lnTo>
                  <a:lnTo>
                    <a:pt x="890" y="256"/>
                  </a:lnTo>
                  <a:lnTo>
                    <a:pt x="893" y="239"/>
                  </a:lnTo>
                  <a:lnTo>
                    <a:pt x="897" y="218"/>
                  </a:lnTo>
                  <a:lnTo>
                    <a:pt x="897" y="192"/>
                  </a:lnTo>
                  <a:lnTo>
                    <a:pt x="897" y="192"/>
                  </a:lnTo>
                  <a:lnTo>
                    <a:pt x="897" y="166"/>
                  </a:lnTo>
                  <a:lnTo>
                    <a:pt x="897" y="138"/>
                  </a:lnTo>
                  <a:lnTo>
                    <a:pt x="899" y="114"/>
                  </a:lnTo>
                  <a:lnTo>
                    <a:pt x="897" y="90"/>
                  </a:lnTo>
                  <a:lnTo>
                    <a:pt x="895" y="68"/>
                  </a:lnTo>
                  <a:lnTo>
                    <a:pt x="892" y="47"/>
                  </a:lnTo>
                  <a:lnTo>
                    <a:pt x="887" y="30"/>
                  </a:lnTo>
                  <a:lnTo>
                    <a:pt x="878" y="16"/>
                  </a:lnTo>
                  <a:lnTo>
                    <a:pt x="868" y="5"/>
                  </a:lnTo>
                  <a:lnTo>
                    <a:pt x="852" y="0"/>
                  </a:lnTo>
                  <a:lnTo>
                    <a:pt x="852" y="74"/>
                  </a:lnTo>
                  <a:lnTo>
                    <a:pt x="852" y="74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8" name="Freeform 78">
              <a:extLst>
                <a:ext uri="{FF2B5EF4-FFF2-40B4-BE49-F238E27FC236}">
                  <a16:creationId xmlns:a16="http://schemas.microsoft.com/office/drawing/2014/main" id="{F7E92E17-E11E-0B4C-7E5E-CAB16F459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117"/>
              <a:ext cx="450" cy="531"/>
            </a:xfrm>
            <a:custGeom>
              <a:avLst/>
              <a:gdLst>
                <a:gd name="T0" fmla="*/ 826 w 899"/>
                <a:gd name="T1" fmla="*/ 81 h 1063"/>
                <a:gd name="T2" fmla="*/ 772 w 899"/>
                <a:gd name="T3" fmla="*/ 109 h 1063"/>
                <a:gd name="T4" fmla="*/ 745 w 899"/>
                <a:gd name="T5" fmla="*/ 135 h 1063"/>
                <a:gd name="T6" fmla="*/ 681 w 899"/>
                <a:gd name="T7" fmla="*/ 164 h 1063"/>
                <a:gd name="T8" fmla="*/ 646 w 899"/>
                <a:gd name="T9" fmla="*/ 221 h 1063"/>
                <a:gd name="T10" fmla="*/ 641 w 899"/>
                <a:gd name="T11" fmla="*/ 271 h 1063"/>
                <a:gd name="T12" fmla="*/ 641 w 899"/>
                <a:gd name="T13" fmla="*/ 284 h 1063"/>
                <a:gd name="T14" fmla="*/ 620 w 899"/>
                <a:gd name="T15" fmla="*/ 303 h 1063"/>
                <a:gd name="T16" fmla="*/ 605 w 899"/>
                <a:gd name="T17" fmla="*/ 332 h 1063"/>
                <a:gd name="T18" fmla="*/ 601 w 899"/>
                <a:gd name="T19" fmla="*/ 375 h 1063"/>
                <a:gd name="T20" fmla="*/ 601 w 899"/>
                <a:gd name="T21" fmla="*/ 399 h 1063"/>
                <a:gd name="T22" fmla="*/ 565 w 899"/>
                <a:gd name="T23" fmla="*/ 425 h 1063"/>
                <a:gd name="T24" fmla="*/ 517 w 899"/>
                <a:gd name="T25" fmla="*/ 512 h 1063"/>
                <a:gd name="T26" fmla="*/ 513 w 899"/>
                <a:gd name="T27" fmla="*/ 584 h 1063"/>
                <a:gd name="T28" fmla="*/ 441 w 899"/>
                <a:gd name="T29" fmla="*/ 639 h 1063"/>
                <a:gd name="T30" fmla="*/ 382 w 899"/>
                <a:gd name="T31" fmla="*/ 679 h 1063"/>
                <a:gd name="T32" fmla="*/ 335 w 899"/>
                <a:gd name="T33" fmla="*/ 748 h 1063"/>
                <a:gd name="T34" fmla="*/ 330 w 899"/>
                <a:gd name="T35" fmla="*/ 769 h 1063"/>
                <a:gd name="T36" fmla="*/ 294 w 899"/>
                <a:gd name="T37" fmla="*/ 759 h 1063"/>
                <a:gd name="T38" fmla="*/ 235 w 899"/>
                <a:gd name="T39" fmla="*/ 769 h 1063"/>
                <a:gd name="T40" fmla="*/ 142 w 899"/>
                <a:gd name="T41" fmla="*/ 842 h 1063"/>
                <a:gd name="T42" fmla="*/ 128 w 899"/>
                <a:gd name="T43" fmla="*/ 881 h 1063"/>
                <a:gd name="T44" fmla="*/ 90 w 899"/>
                <a:gd name="T45" fmla="*/ 899 h 1063"/>
                <a:gd name="T46" fmla="*/ 12 w 899"/>
                <a:gd name="T47" fmla="*/ 975 h 1063"/>
                <a:gd name="T48" fmla="*/ 2 w 899"/>
                <a:gd name="T49" fmla="*/ 1044 h 1063"/>
                <a:gd name="T50" fmla="*/ 26 w 899"/>
                <a:gd name="T51" fmla="*/ 1052 h 1063"/>
                <a:gd name="T52" fmla="*/ 57 w 899"/>
                <a:gd name="T53" fmla="*/ 1063 h 1063"/>
                <a:gd name="T54" fmla="*/ 131 w 899"/>
                <a:gd name="T55" fmla="*/ 1047 h 1063"/>
                <a:gd name="T56" fmla="*/ 192 w 899"/>
                <a:gd name="T57" fmla="*/ 1020 h 1063"/>
                <a:gd name="T58" fmla="*/ 238 w 899"/>
                <a:gd name="T59" fmla="*/ 982 h 1063"/>
                <a:gd name="T60" fmla="*/ 249 w 899"/>
                <a:gd name="T61" fmla="*/ 968 h 1063"/>
                <a:gd name="T62" fmla="*/ 266 w 899"/>
                <a:gd name="T63" fmla="*/ 971 h 1063"/>
                <a:gd name="T64" fmla="*/ 351 w 899"/>
                <a:gd name="T65" fmla="*/ 945 h 1063"/>
                <a:gd name="T66" fmla="*/ 427 w 899"/>
                <a:gd name="T67" fmla="*/ 895 h 1063"/>
                <a:gd name="T68" fmla="*/ 458 w 899"/>
                <a:gd name="T69" fmla="*/ 854 h 1063"/>
                <a:gd name="T70" fmla="*/ 460 w 899"/>
                <a:gd name="T71" fmla="*/ 854 h 1063"/>
                <a:gd name="T72" fmla="*/ 508 w 899"/>
                <a:gd name="T73" fmla="*/ 840 h 1063"/>
                <a:gd name="T74" fmla="*/ 619 w 899"/>
                <a:gd name="T75" fmla="*/ 779 h 1063"/>
                <a:gd name="T76" fmla="*/ 709 w 899"/>
                <a:gd name="T77" fmla="*/ 702 h 1063"/>
                <a:gd name="T78" fmla="*/ 726 w 899"/>
                <a:gd name="T79" fmla="*/ 684 h 1063"/>
                <a:gd name="T80" fmla="*/ 800 w 899"/>
                <a:gd name="T81" fmla="*/ 667 h 1063"/>
                <a:gd name="T82" fmla="*/ 857 w 899"/>
                <a:gd name="T83" fmla="*/ 631 h 1063"/>
                <a:gd name="T84" fmla="*/ 868 w 899"/>
                <a:gd name="T85" fmla="*/ 579 h 1063"/>
                <a:gd name="T86" fmla="*/ 857 w 899"/>
                <a:gd name="T87" fmla="*/ 558 h 1063"/>
                <a:gd name="T88" fmla="*/ 873 w 899"/>
                <a:gd name="T89" fmla="*/ 531 h 1063"/>
                <a:gd name="T90" fmla="*/ 897 w 899"/>
                <a:gd name="T91" fmla="*/ 448 h 1063"/>
                <a:gd name="T92" fmla="*/ 888 w 899"/>
                <a:gd name="T93" fmla="*/ 373 h 1063"/>
                <a:gd name="T94" fmla="*/ 869 w 899"/>
                <a:gd name="T95" fmla="*/ 311 h 1063"/>
                <a:gd name="T96" fmla="*/ 869 w 899"/>
                <a:gd name="T97" fmla="*/ 303 h 1063"/>
                <a:gd name="T98" fmla="*/ 890 w 899"/>
                <a:gd name="T99" fmla="*/ 256 h 1063"/>
                <a:gd name="T100" fmla="*/ 897 w 899"/>
                <a:gd name="T101" fmla="*/ 166 h 1063"/>
                <a:gd name="T102" fmla="*/ 892 w 899"/>
                <a:gd name="T103" fmla="*/ 47 h 1063"/>
                <a:gd name="T104" fmla="*/ 852 w 899"/>
                <a:gd name="T105" fmla="*/ 74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9" h="1063">
                  <a:moveTo>
                    <a:pt x="852" y="74"/>
                  </a:moveTo>
                  <a:lnTo>
                    <a:pt x="850" y="74"/>
                  </a:lnTo>
                  <a:lnTo>
                    <a:pt x="845" y="76"/>
                  </a:lnTo>
                  <a:lnTo>
                    <a:pt x="836" y="78"/>
                  </a:lnTo>
                  <a:lnTo>
                    <a:pt x="826" y="81"/>
                  </a:lnTo>
                  <a:lnTo>
                    <a:pt x="814" y="87"/>
                  </a:lnTo>
                  <a:lnTo>
                    <a:pt x="802" y="90"/>
                  </a:lnTo>
                  <a:lnTo>
                    <a:pt x="791" y="97"/>
                  </a:lnTo>
                  <a:lnTo>
                    <a:pt x="781" y="102"/>
                  </a:lnTo>
                  <a:lnTo>
                    <a:pt x="772" y="109"/>
                  </a:lnTo>
                  <a:lnTo>
                    <a:pt x="767" y="118"/>
                  </a:lnTo>
                  <a:lnTo>
                    <a:pt x="767" y="118"/>
                  </a:lnTo>
                  <a:lnTo>
                    <a:pt x="762" y="125"/>
                  </a:lnTo>
                  <a:lnTo>
                    <a:pt x="755" y="130"/>
                  </a:lnTo>
                  <a:lnTo>
                    <a:pt x="745" y="135"/>
                  </a:lnTo>
                  <a:lnTo>
                    <a:pt x="734" y="138"/>
                  </a:lnTo>
                  <a:lnTo>
                    <a:pt x="721" y="142"/>
                  </a:lnTo>
                  <a:lnTo>
                    <a:pt x="707" y="147"/>
                  </a:lnTo>
                  <a:lnTo>
                    <a:pt x="695" y="154"/>
                  </a:lnTo>
                  <a:lnTo>
                    <a:pt x="681" y="164"/>
                  </a:lnTo>
                  <a:lnTo>
                    <a:pt x="669" y="176"/>
                  </a:lnTo>
                  <a:lnTo>
                    <a:pt x="657" y="192"/>
                  </a:lnTo>
                  <a:lnTo>
                    <a:pt x="657" y="192"/>
                  </a:lnTo>
                  <a:lnTo>
                    <a:pt x="650" y="207"/>
                  </a:lnTo>
                  <a:lnTo>
                    <a:pt x="646" y="221"/>
                  </a:lnTo>
                  <a:lnTo>
                    <a:pt x="643" y="233"/>
                  </a:lnTo>
                  <a:lnTo>
                    <a:pt x="641" y="245"/>
                  </a:lnTo>
                  <a:lnTo>
                    <a:pt x="639" y="256"/>
                  </a:lnTo>
                  <a:lnTo>
                    <a:pt x="639" y="265"/>
                  </a:lnTo>
                  <a:lnTo>
                    <a:pt x="641" y="271"/>
                  </a:lnTo>
                  <a:lnTo>
                    <a:pt x="641" y="278"/>
                  </a:lnTo>
                  <a:lnTo>
                    <a:pt x="643" y="282"/>
                  </a:lnTo>
                  <a:lnTo>
                    <a:pt x="643" y="282"/>
                  </a:lnTo>
                  <a:lnTo>
                    <a:pt x="643" y="282"/>
                  </a:lnTo>
                  <a:lnTo>
                    <a:pt x="641" y="284"/>
                  </a:lnTo>
                  <a:lnTo>
                    <a:pt x="639" y="285"/>
                  </a:lnTo>
                  <a:lnTo>
                    <a:pt x="636" y="287"/>
                  </a:lnTo>
                  <a:lnTo>
                    <a:pt x="631" y="292"/>
                  </a:lnTo>
                  <a:lnTo>
                    <a:pt x="626" y="296"/>
                  </a:lnTo>
                  <a:lnTo>
                    <a:pt x="620" y="303"/>
                  </a:lnTo>
                  <a:lnTo>
                    <a:pt x="617" y="309"/>
                  </a:lnTo>
                  <a:lnTo>
                    <a:pt x="612" y="316"/>
                  </a:lnTo>
                  <a:lnTo>
                    <a:pt x="608" y="323"/>
                  </a:lnTo>
                  <a:lnTo>
                    <a:pt x="605" y="332"/>
                  </a:lnTo>
                  <a:lnTo>
                    <a:pt x="605" y="332"/>
                  </a:lnTo>
                  <a:lnTo>
                    <a:pt x="603" y="341"/>
                  </a:lnTo>
                  <a:lnTo>
                    <a:pt x="603" y="349"/>
                  </a:lnTo>
                  <a:lnTo>
                    <a:pt x="601" y="358"/>
                  </a:lnTo>
                  <a:lnTo>
                    <a:pt x="601" y="366"/>
                  </a:lnTo>
                  <a:lnTo>
                    <a:pt x="601" y="375"/>
                  </a:lnTo>
                  <a:lnTo>
                    <a:pt x="601" y="382"/>
                  </a:lnTo>
                  <a:lnTo>
                    <a:pt x="601" y="389"/>
                  </a:lnTo>
                  <a:lnTo>
                    <a:pt x="601" y="394"/>
                  </a:lnTo>
                  <a:lnTo>
                    <a:pt x="601" y="398"/>
                  </a:lnTo>
                  <a:lnTo>
                    <a:pt x="601" y="399"/>
                  </a:lnTo>
                  <a:lnTo>
                    <a:pt x="601" y="399"/>
                  </a:lnTo>
                  <a:lnTo>
                    <a:pt x="598" y="401"/>
                  </a:lnTo>
                  <a:lnTo>
                    <a:pt x="591" y="406"/>
                  </a:lnTo>
                  <a:lnTo>
                    <a:pt x="579" y="413"/>
                  </a:lnTo>
                  <a:lnTo>
                    <a:pt x="565" y="425"/>
                  </a:lnTo>
                  <a:lnTo>
                    <a:pt x="551" y="439"/>
                  </a:lnTo>
                  <a:lnTo>
                    <a:pt x="537" y="455"/>
                  </a:lnTo>
                  <a:lnTo>
                    <a:pt x="525" y="472"/>
                  </a:lnTo>
                  <a:lnTo>
                    <a:pt x="518" y="491"/>
                  </a:lnTo>
                  <a:lnTo>
                    <a:pt x="517" y="512"/>
                  </a:lnTo>
                  <a:lnTo>
                    <a:pt x="520" y="532"/>
                  </a:lnTo>
                  <a:lnTo>
                    <a:pt x="520" y="532"/>
                  </a:lnTo>
                  <a:lnTo>
                    <a:pt x="525" y="553"/>
                  </a:lnTo>
                  <a:lnTo>
                    <a:pt x="522" y="570"/>
                  </a:lnTo>
                  <a:lnTo>
                    <a:pt x="513" y="584"/>
                  </a:lnTo>
                  <a:lnTo>
                    <a:pt x="501" y="596"/>
                  </a:lnTo>
                  <a:lnTo>
                    <a:pt x="486" y="607"/>
                  </a:lnTo>
                  <a:lnTo>
                    <a:pt x="470" y="617"/>
                  </a:lnTo>
                  <a:lnTo>
                    <a:pt x="454" y="627"/>
                  </a:lnTo>
                  <a:lnTo>
                    <a:pt x="441" y="639"/>
                  </a:lnTo>
                  <a:lnTo>
                    <a:pt x="430" y="653"/>
                  </a:lnTo>
                  <a:lnTo>
                    <a:pt x="425" y="667"/>
                  </a:lnTo>
                  <a:lnTo>
                    <a:pt x="425" y="667"/>
                  </a:lnTo>
                  <a:lnTo>
                    <a:pt x="401" y="671"/>
                  </a:lnTo>
                  <a:lnTo>
                    <a:pt x="382" y="679"/>
                  </a:lnTo>
                  <a:lnTo>
                    <a:pt x="366" y="691"/>
                  </a:lnTo>
                  <a:lnTo>
                    <a:pt x="356" y="705"/>
                  </a:lnTo>
                  <a:lnTo>
                    <a:pt x="346" y="719"/>
                  </a:lnTo>
                  <a:lnTo>
                    <a:pt x="340" y="735"/>
                  </a:lnTo>
                  <a:lnTo>
                    <a:pt x="335" y="748"/>
                  </a:lnTo>
                  <a:lnTo>
                    <a:pt x="333" y="759"/>
                  </a:lnTo>
                  <a:lnTo>
                    <a:pt x="332" y="766"/>
                  </a:lnTo>
                  <a:lnTo>
                    <a:pt x="332" y="769"/>
                  </a:lnTo>
                  <a:lnTo>
                    <a:pt x="332" y="769"/>
                  </a:lnTo>
                  <a:lnTo>
                    <a:pt x="330" y="769"/>
                  </a:lnTo>
                  <a:lnTo>
                    <a:pt x="326" y="767"/>
                  </a:lnTo>
                  <a:lnTo>
                    <a:pt x="321" y="764"/>
                  </a:lnTo>
                  <a:lnTo>
                    <a:pt x="314" y="762"/>
                  </a:lnTo>
                  <a:lnTo>
                    <a:pt x="306" y="760"/>
                  </a:lnTo>
                  <a:lnTo>
                    <a:pt x="294" y="759"/>
                  </a:lnTo>
                  <a:lnTo>
                    <a:pt x="282" y="759"/>
                  </a:lnTo>
                  <a:lnTo>
                    <a:pt x="268" y="759"/>
                  </a:lnTo>
                  <a:lnTo>
                    <a:pt x="250" y="762"/>
                  </a:lnTo>
                  <a:lnTo>
                    <a:pt x="235" y="769"/>
                  </a:lnTo>
                  <a:lnTo>
                    <a:pt x="235" y="769"/>
                  </a:lnTo>
                  <a:lnTo>
                    <a:pt x="205" y="783"/>
                  </a:lnTo>
                  <a:lnTo>
                    <a:pt x="183" y="798"/>
                  </a:lnTo>
                  <a:lnTo>
                    <a:pt x="164" y="812"/>
                  </a:lnTo>
                  <a:lnTo>
                    <a:pt x="150" y="828"/>
                  </a:lnTo>
                  <a:lnTo>
                    <a:pt x="142" y="842"/>
                  </a:lnTo>
                  <a:lnTo>
                    <a:pt x="135" y="855"/>
                  </a:lnTo>
                  <a:lnTo>
                    <a:pt x="131" y="866"/>
                  </a:lnTo>
                  <a:lnTo>
                    <a:pt x="128" y="874"/>
                  </a:lnTo>
                  <a:lnTo>
                    <a:pt x="128" y="880"/>
                  </a:lnTo>
                  <a:lnTo>
                    <a:pt x="128" y="881"/>
                  </a:lnTo>
                  <a:lnTo>
                    <a:pt x="128" y="881"/>
                  </a:lnTo>
                  <a:lnTo>
                    <a:pt x="124" y="883"/>
                  </a:lnTo>
                  <a:lnTo>
                    <a:pt x="116" y="885"/>
                  </a:lnTo>
                  <a:lnTo>
                    <a:pt x="104" y="890"/>
                  </a:lnTo>
                  <a:lnTo>
                    <a:pt x="90" y="899"/>
                  </a:lnTo>
                  <a:lnTo>
                    <a:pt x="72" y="909"/>
                  </a:lnTo>
                  <a:lnTo>
                    <a:pt x="55" y="921"/>
                  </a:lnTo>
                  <a:lnTo>
                    <a:pt x="38" y="937"/>
                  </a:lnTo>
                  <a:lnTo>
                    <a:pt x="24" y="954"/>
                  </a:lnTo>
                  <a:lnTo>
                    <a:pt x="12" y="975"/>
                  </a:lnTo>
                  <a:lnTo>
                    <a:pt x="3" y="999"/>
                  </a:lnTo>
                  <a:lnTo>
                    <a:pt x="3" y="999"/>
                  </a:lnTo>
                  <a:lnTo>
                    <a:pt x="0" y="1020"/>
                  </a:lnTo>
                  <a:lnTo>
                    <a:pt x="0" y="1033"/>
                  </a:lnTo>
                  <a:lnTo>
                    <a:pt x="2" y="1044"/>
                  </a:lnTo>
                  <a:lnTo>
                    <a:pt x="3" y="1049"/>
                  </a:lnTo>
                  <a:lnTo>
                    <a:pt x="8" y="1052"/>
                  </a:lnTo>
                  <a:lnTo>
                    <a:pt x="14" y="1052"/>
                  </a:lnTo>
                  <a:lnTo>
                    <a:pt x="21" y="1052"/>
                  </a:lnTo>
                  <a:lnTo>
                    <a:pt x="26" y="1052"/>
                  </a:lnTo>
                  <a:lnTo>
                    <a:pt x="33" y="1054"/>
                  </a:lnTo>
                  <a:lnTo>
                    <a:pt x="40" y="1058"/>
                  </a:lnTo>
                  <a:lnTo>
                    <a:pt x="40" y="1058"/>
                  </a:lnTo>
                  <a:lnTo>
                    <a:pt x="46" y="1061"/>
                  </a:lnTo>
                  <a:lnTo>
                    <a:pt x="57" y="1063"/>
                  </a:lnTo>
                  <a:lnTo>
                    <a:pt x="69" y="1063"/>
                  </a:lnTo>
                  <a:lnTo>
                    <a:pt x="83" y="1061"/>
                  </a:lnTo>
                  <a:lnTo>
                    <a:pt x="98" y="1058"/>
                  </a:lnTo>
                  <a:lnTo>
                    <a:pt x="114" y="1054"/>
                  </a:lnTo>
                  <a:lnTo>
                    <a:pt x="131" y="1047"/>
                  </a:lnTo>
                  <a:lnTo>
                    <a:pt x="147" y="1042"/>
                  </a:lnTo>
                  <a:lnTo>
                    <a:pt x="162" y="1035"/>
                  </a:lnTo>
                  <a:lnTo>
                    <a:pt x="178" y="1027"/>
                  </a:lnTo>
                  <a:lnTo>
                    <a:pt x="178" y="1027"/>
                  </a:lnTo>
                  <a:lnTo>
                    <a:pt x="192" y="1020"/>
                  </a:lnTo>
                  <a:lnTo>
                    <a:pt x="204" y="1011"/>
                  </a:lnTo>
                  <a:lnTo>
                    <a:pt x="214" y="1002"/>
                  </a:lnTo>
                  <a:lnTo>
                    <a:pt x="225" y="995"/>
                  </a:lnTo>
                  <a:lnTo>
                    <a:pt x="231" y="987"/>
                  </a:lnTo>
                  <a:lnTo>
                    <a:pt x="238" y="982"/>
                  </a:lnTo>
                  <a:lnTo>
                    <a:pt x="244" y="975"/>
                  </a:lnTo>
                  <a:lnTo>
                    <a:pt x="247" y="971"/>
                  </a:lnTo>
                  <a:lnTo>
                    <a:pt x="249" y="968"/>
                  </a:lnTo>
                  <a:lnTo>
                    <a:pt x="249" y="968"/>
                  </a:lnTo>
                  <a:lnTo>
                    <a:pt x="249" y="968"/>
                  </a:lnTo>
                  <a:lnTo>
                    <a:pt x="250" y="968"/>
                  </a:lnTo>
                  <a:lnTo>
                    <a:pt x="250" y="969"/>
                  </a:lnTo>
                  <a:lnTo>
                    <a:pt x="254" y="969"/>
                  </a:lnTo>
                  <a:lnTo>
                    <a:pt x="259" y="971"/>
                  </a:lnTo>
                  <a:lnTo>
                    <a:pt x="266" y="971"/>
                  </a:lnTo>
                  <a:lnTo>
                    <a:pt x="276" y="969"/>
                  </a:lnTo>
                  <a:lnTo>
                    <a:pt x="288" y="968"/>
                  </a:lnTo>
                  <a:lnTo>
                    <a:pt x="306" y="963"/>
                  </a:lnTo>
                  <a:lnTo>
                    <a:pt x="326" y="956"/>
                  </a:lnTo>
                  <a:lnTo>
                    <a:pt x="351" y="945"/>
                  </a:lnTo>
                  <a:lnTo>
                    <a:pt x="351" y="945"/>
                  </a:lnTo>
                  <a:lnTo>
                    <a:pt x="375" y="933"/>
                  </a:lnTo>
                  <a:lnTo>
                    <a:pt x="396" y="919"/>
                  </a:lnTo>
                  <a:lnTo>
                    <a:pt x="413" y="907"/>
                  </a:lnTo>
                  <a:lnTo>
                    <a:pt x="427" y="895"/>
                  </a:lnTo>
                  <a:lnTo>
                    <a:pt x="439" y="883"/>
                  </a:lnTo>
                  <a:lnTo>
                    <a:pt x="446" y="873"/>
                  </a:lnTo>
                  <a:lnTo>
                    <a:pt x="453" y="864"/>
                  </a:lnTo>
                  <a:lnTo>
                    <a:pt x="456" y="857"/>
                  </a:lnTo>
                  <a:lnTo>
                    <a:pt x="458" y="854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2"/>
                  </a:lnTo>
                  <a:lnTo>
                    <a:pt x="460" y="854"/>
                  </a:lnTo>
                  <a:lnTo>
                    <a:pt x="463" y="854"/>
                  </a:lnTo>
                  <a:lnTo>
                    <a:pt x="468" y="854"/>
                  </a:lnTo>
                  <a:lnTo>
                    <a:pt x="477" y="852"/>
                  </a:lnTo>
                  <a:lnTo>
                    <a:pt x="491" y="847"/>
                  </a:lnTo>
                  <a:lnTo>
                    <a:pt x="508" y="840"/>
                  </a:lnTo>
                  <a:lnTo>
                    <a:pt x="530" y="828"/>
                  </a:lnTo>
                  <a:lnTo>
                    <a:pt x="560" y="814"/>
                  </a:lnTo>
                  <a:lnTo>
                    <a:pt x="560" y="814"/>
                  </a:lnTo>
                  <a:lnTo>
                    <a:pt x="591" y="797"/>
                  </a:lnTo>
                  <a:lnTo>
                    <a:pt x="619" y="779"/>
                  </a:lnTo>
                  <a:lnTo>
                    <a:pt x="643" y="760"/>
                  </a:lnTo>
                  <a:lnTo>
                    <a:pt x="664" y="745"/>
                  </a:lnTo>
                  <a:lnTo>
                    <a:pt x="683" y="728"/>
                  </a:lnTo>
                  <a:lnTo>
                    <a:pt x="696" y="714"/>
                  </a:lnTo>
                  <a:lnTo>
                    <a:pt x="709" y="702"/>
                  </a:lnTo>
                  <a:lnTo>
                    <a:pt x="717" y="693"/>
                  </a:lnTo>
                  <a:lnTo>
                    <a:pt x="721" y="686"/>
                  </a:lnTo>
                  <a:lnTo>
                    <a:pt x="722" y="684"/>
                  </a:lnTo>
                  <a:lnTo>
                    <a:pt x="722" y="684"/>
                  </a:lnTo>
                  <a:lnTo>
                    <a:pt x="726" y="684"/>
                  </a:lnTo>
                  <a:lnTo>
                    <a:pt x="734" y="683"/>
                  </a:lnTo>
                  <a:lnTo>
                    <a:pt x="747" y="681"/>
                  </a:lnTo>
                  <a:lnTo>
                    <a:pt x="764" y="677"/>
                  </a:lnTo>
                  <a:lnTo>
                    <a:pt x="781" y="672"/>
                  </a:lnTo>
                  <a:lnTo>
                    <a:pt x="800" y="667"/>
                  </a:lnTo>
                  <a:lnTo>
                    <a:pt x="817" y="660"/>
                  </a:lnTo>
                  <a:lnTo>
                    <a:pt x="835" y="652"/>
                  </a:lnTo>
                  <a:lnTo>
                    <a:pt x="849" y="641"/>
                  </a:lnTo>
                  <a:lnTo>
                    <a:pt x="857" y="631"/>
                  </a:lnTo>
                  <a:lnTo>
                    <a:pt x="857" y="631"/>
                  </a:lnTo>
                  <a:lnTo>
                    <a:pt x="864" y="619"/>
                  </a:lnTo>
                  <a:lnTo>
                    <a:pt x="868" y="607"/>
                  </a:lnTo>
                  <a:lnTo>
                    <a:pt x="868" y="596"/>
                  </a:lnTo>
                  <a:lnTo>
                    <a:pt x="868" y="588"/>
                  </a:lnTo>
                  <a:lnTo>
                    <a:pt x="868" y="579"/>
                  </a:lnTo>
                  <a:lnTo>
                    <a:pt x="864" y="572"/>
                  </a:lnTo>
                  <a:lnTo>
                    <a:pt x="862" y="565"/>
                  </a:lnTo>
                  <a:lnTo>
                    <a:pt x="861" y="562"/>
                  </a:lnTo>
                  <a:lnTo>
                    <a:pt x="859" y="558"/>
                  </a:lnTo>
                  <a:lnTo>
                    <a:pt x="857" y="558"/>
                  </a:lnTo>
                  <a:lnTo>
                    <a:pt x="857" y="558"/>
                  </a:lnTo>
                  <a:lnTo>
                    <a:pt x="859" y="555"/>
                  </a:lnTo>
                  <a:lnTo>
                    <a:pt x="862" y="550"/>
                  </a:lnTo>
                  <a:lnTo>
                    <a:pt x="868" y="541"/>
                  </a:lnTo>
                  <a:lnTo>
                    <a:pt x="873" y="531"/>
                  </a:lnTo>
                  <a:lnTo>
                    <a:pt x="878" y="517"/>
                  </a:lnTo>
                  <a:lnTo>
                    <a:pt x="885" y="501"/>
                  </a:lnTo>
                  <a:lnTo>
                    <a:pt x="890" y="484"/>
                  </a:lnTo>
                  <a:lnTo>
                    <a:pt x="893" y="467"/>
                  </a:lnTo>
                  <a:lnTo>
                    <a:pt x="897" y="448"/>
                  </a:lnTo>
                  <a:lnTo>
                    <a:pt x="897" y="429"/>
                  </a:lnTo>
                  <a:lnTo>
                    <a:pt x="897" y="429"/>
                  </a:lnTo>
                  <a:lnTo>
                    <a:pt x="895" y="410"/>
                  </a:lnTo>
                  <a:lnTo>
                    <a:pt x="892" y="391"/>
                  </a:lnTo>
                  <a:lnTo>
                    <a:pt x="888" y="373"/>
                  </a:lnTo>
                  <a:lnTo>
                    <a:pt x="885" y="358"/>
                  </a:lnTo>
                  <a:lnTo>
                    <a:pt x="881" y="342"/>
                  </a:lnTo>
                  <a:lnTo>
                    <a:pt x="876" y="330"/>
                  </a:lnTo>
                  <a:lnTo>
                    <a:pt x="873" y="320"/>
                  </a:lnTo>
                  <a:lnTo>
                    <a:pt x="869" y="311"/>
                  </a:lnTo>
                  <a:lnTo>
                    <a:pt x="868" y="306"/>
                  </a:lnTo>
                  <a:lnTo>
                    <a:pt x="868" y="304"/>
                  </a:lnTo>
                  <a:lnTo>
                    <a:pt x="868" y="304"/>
                  </a:lnTo>
                  <a:lnTo>
                    <a:pt x="868" y="304"/>
                  </a:lnTo>
                  <a:lnTo>
                    <a:pt x="869" y="303"/>
                  </a:lnTo>
                  <a:lnTo>
                    <a:pt x="873" y="297"/>
                  </a:lnTo>
                  <a:lnTo>
                    <a:pt x="878" y="290"/>
                  </a:lnTo>
                  <a:lnTo>
                    <a:pt x="881" y="282"/>
                  </a:lnTo>
                  <a:lnTo>
                    <a:pt x="887" y="271"/>
                  </a:lnTo>
                  <a:lnTo>
                    <a:pt x="890" y="256"/>
                  </a:lnTo>
                  <a:lnTo>
                    <a:pt x="893" y="239"/>
                  </a:lnTo>
                  <a:lnTo>
                    <a:pt x="897" y="218"/>
                  </a:lnTo>
                  <a:lnTo>
                    <a:pt x="897" y="192"/>
                  </a:lnTo>
                  <a:lnTo>
                    <a:pt x="897" y="192"/>
                  </a:lnTo>
                  <a:lnTo>
                    <a:pt x="897" y="166"/>
                  </a:lnTo>
                  <a:lnTo>
                    <a:pt x="897" y="138"/>
                  </a:lnTo>
                  <a:lnTo>
                    <a:pt x="899" y="114"/>
                  </a:lnTo>
                  <a:lnTo>
                    <a:pt x="897" y="90"/>
                  </a:lnTo>
                  <a:lnTo>
                    <a:pt x="895" y="68"/>
                  </a:lnTo>
                  <a:lnTo>
                    <a:pt x="892" y="47"/>
                  </a:lnTo>
                  <a:lnTo>
                    <a:pt x="887" y="30"/>
                  </a:lnTo>
                  <a:lnTo>
                    <a:pt x="878" y="16"/>
                  </a:lnTo>
                  <a:lnTo>
                    <a:pt x="868" y="5"/>
                  </a:lnTo>
                  <a:lnTo>
                    <a:pt x="852" y="0"/>
                  </a:lnTo>
                  <a:lnTo>
                    <a:pt x="852" y="74"/>
                  </a:lnTo>
                  <a:lnTo>
                    <a:pt x="852" y="7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9" name="Freeform 79">
              <a:extLst>
                <a:ext uri="{FF2B5EF4-FFF2-40B4-BE49-F238E27FC236}">
                  <a16:creationId xmlns:a16="http://schemas.microsoft.com/office/drawing/2014/main" id="{6361FCCB-A411-55DB-7F0D-AB5907BFB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267"/>
              <a:ext cx="45" cy="9"/>
            </a:xfrm>
            <a:custGeom>
              <a:avLst/>
              <a:gdLst>
                <a:gd name="T0" fmla="*/ 90 w 90"/>
                <a:gd name="T1" fmla="*/ 3 h 17"/>
                <a:gd name="T2" fmla="*/ 88 w 90"/>
                <a:gd name="T3" fmla="*/ 5 h 17"/>
                <a:gd name="T4" fmla="*/ 84 w 90"/>
                <a:gd name="T5" fmla="*/ 7 h 17"/>
                <a:gd name="T6" fmla="*/ 77 w 90"/>
                <a:gd name="T7" fmla="*/ 10 h 17"/>
                <a:gd name="T8" fmla="*/ 69 w 90"/>
                <a:gd name="T9" fmla="*/ 14 h 17"/>
                <a:gd name="T10" fmla="*/ 60 w 90"/>
                <a:gd name="T11" fmla="*/ 15 h 17"/>
                <a:gd name="T12" fmla="*/ 48 w 90"/>
                <a:gd name="T13" fmla="*/ 17 h 17"/>
                <a:gd name="T14" fmla="*/ 36 w 90"/>
                <a:gd name="T15" fmla="*/ 17 h 17"/>
                <a:gd name="T16" fmla="*/ 24 w 90"/>
                <a:gd name="T17" fmla="*/ 15 h 17"/>
                <a:gd name="T18" fmla="*/ 12 w 90"/>
                <a:gd name="T19" fmla="*/ 10 h 17"/>
                <a:gd name="T20" fmla="*/ 0 w 90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7">
                  <a:moveTo>
                    <a:pt x="90" y="3"/>
                  </a:moveTo>
                  <a:lnTo>
                    <a:pt x="88" y="5"/>
                  </a:lnTo>
                  <a:lnTo>
                    <a:pt x="84" y="7"/>
                  </a:lnTo>
                  <a:lnTo>
                    <a:pt x="77" y="10"/>
                  </a:lnTo>
                  <a:lnTo>
                    <a:pt x="69" y="14"/>
                  </a:lnTo>
                  <a:lnTo>
                    <a:pt x="60" y="15"/>
                  </a:lnTo>
                  <a:lnTo>
                    <a:pt x="48" y="17"/>
                  </a:lnTo>
                  <a:lnTo>
                    <a:pt x="36" y="17"/>
                  </a:lnTo>
                  <a:lnTo>
                    <a:pt x="24" y="15"/>
                  </a:lnTo>
                  <a:lnTo>
                    <a:pt x="12" y="1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0" name="Freeform 80">
              <a:extLst>
                <a:ext uri="{FF2B5EF4-FFF2-40B4-BE49-F238E27FC236}">
                  <a16:creationId xmlns:a16="http://schemas.microsoft.com/office/drawing/2014/main" id="{74C3D187-D09E-86BD-7CC3-3CE06486A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471"/>
              <a:ext cx="20" cy="72"/>
            </a:xfrm>
            <a:custGeom>
              <a:avLst/>
              <a:gdLst>
                <a:gd name="T0" fmla="*/ 42 w 42"/>
                <a:gd name="T1" fmla="*/ 143 h 143"/>
                <a:gd name="T2" fmla="*/ 38 w 42"/>
                <a:gd name="T3" fmla="*/ 141 h 143"/>
                <a:gd name="T4" fmla="*/ 33 w 42"/>
                <a:gd name="T5" fmla="*/ 138 h 143"/>
                <a:gd name="T6" fmla="*/ 26 w 42"/>
                <a:gd name="T7" fmla="*/ 131 h 143"/>
                <a:gd name="T8" fmla="*/ 17 w 42"/>
                <a:gd name="T9" fmla="*/ 121 h 143"/>
                <a:gd name="T10" fmla="*/ 10 w 42"/>
                <a:gd name="T11" fmla="*/ 108 h 143"/>
                <a:gd name="T12" fmla="*/ 4 w 42"/>
                <a:gd name="T13" fmla="*/ 95 h 143"/>
                <a:gd name="T14" fmla="*/ 0 w 42"/>
                <a:gd name="T15" fmla="*/ 76 h 143"/>
                <a:gd name="T16" fmla="*/ 0 w 42"/>
                <a:gd name="T17" fmla="*/ 53 h 143"/>
                <a:gd name="T18" fmla="*/ 7 w 42"/>
                <a:gd name="T19" fmla="*/ 29 h 143"/>
                <a:gd name="T20" fmla="*/ 19 w 42"/>
                <a:gd name="T2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43">
                  <a:moveTo>
                    <a:pt x="42" y="143"/>
                  </a:moveTo>
                  <a:lnTo>
                    <a:pt x="38" y="141"/>
                  </a:lnTo>
                  <a:lnTo>
                    <a:pt x="33" y="138"/>
                  </a:lnTo>
                  <a:lnTo>
                    <a:pt x="26" y="131"/>
                  </a:lnTo>
                  <a:lnTo>
                    <a:pt x="17" y="121"/>
                  </a:lnTo>
                  <a:lnTo>
                    <a:pt x="10" y="108"/>
                  </a:lnTo>
                  <a:lnTo>
                    <a:pt x="4" y="95"/>
                  </a:lnTo>
                  <a:lnTo>
                    <a:pt x="0" y="76"/>
                  </a:lnTo>
                  <a:lnTo>
                    <a:pt x="0" y="53"/>
                  </a:lnTo>
                  <a:lnTo>
                    <a:pt x="7" y="29"/>
                  </a:lnTo>
                  <a:lnTo>
                    <a:pt x="1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1" name="Freeform 81">
              <a:extLst>
                <a:ext uri="{FF2B5EF4-FFF2-40B4-BE49-F238E27FC236}">
                  <a16:creationId xmlns:a16="http://schemas.microsoft.com/office/drawing/2014/main" id="{D6A2C0D2-9CAE-4133-954C-AADC3F580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499"/>
              <a:ext cx="34" cy="18"/>
            </a:xfrm>
            <a:custGeom>
              <a:avLst/>
              <a:gdLst>
                <a:gd name="T0" fmla="*/ 69 w 69"/>
                <a:gd name="T1" fmla="*/ 36 h 36"/>
                <a:gd name="T2" fmla="*/ 67 w 69"/>
                <a:gd name="T3" fmla="*/ 36 h 36"/>
                <a:gd name="T4" fmla="*/ 65 w 69"/>
                <a:gd name="T5" fmla="*/ 31 h 36"/>
                <a:gd name="T6" fmla="*/ 60 w 69"/>
                <a:gd name="T7" fmla="*/ 26 h 36"/>
                <a:gd name="T8" fmla="*/ 53 w 69"/>
                <a:gd name="T9" fmla="*/ 19 h 36"/>
                <a:gd name="T10" fmla="*/ 46 w 69"/>
                <a:gd name="T11" fmla="*/ 13 h 36"/>
                <a:gd name="T12" fmla="*/ 38 w 69"/>
                <a:gd name="T13" fmla="*/ 7 h 36"/>
                <a:gd name="T14" fmla="*/ 29 w 69"/>
                <a:gd name="T15" fmla="*/ 1 h 36"/>
                <a:gd name="T16" fmla="*/ 19 w 69"/>
                <a:gd name="T17" fmla="*/ 0 h 36"/>
                <a:gd name="T18" fmla="*/ 10 w 69"/>
                <a:gd name="T19" fmla="*/ 0 h 36"/>
                <a:gd name="T20" fmla="*/ 0 w 69"/>
                <a:gd name="T21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36">
                  <a:moveTo>
                    <a:pt x="69" y="36"/>
                  </a:moveTo>
                  <a:lnTo>
                    <a:pt x="67" y="36"/>
                  </a:lnTo>
                  <a:lnTo>
                    <a:pt x="65" y="31"/>
                  </a:lnTo>
                  <a:lnTo>
                    <a:pt x="60" y="26"/>
                  </a:lnTo>
                  <a:lnTo>
                    <a:pt x="53" y="19"/>
                  </a:lnTo>
                  <a:lnTo>
                    <a:pt x="46" y="13"/>
                  </a:lnTo>
                  <a:lnTo>
                    <a:pt x="38" y="7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2" name="Freeform 82">
              <a:extLst>
                <a:ext uri="{FF2B5EF4-FFF2-40B4-BE49-F238E27FC236}">
                  <a16:creationId xmlns:a16="http://schemas.microsoft.com/office/drawing/2014/main" id="{FED77FE3-D480-7E25-9B84-9DD14D7F1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2556"/>
              <a:ext cx="42" cy="37"/>
            </a:xfrm>
            <a:custGeom>
              <a:avLst/>
              <a:gdLst>
                <a:gd name="T0" fmla="*/ 0 w 83"/>
                <a:gd name="T1" fmla="*/ 1 h 72"/>
                <a:gd name="T2" fmla="*/ 3 w 83"/>
                <a:gd name="T3" fmla="*/ 1 h 72"/>
                <a:gd name="T4" fmla="*/ 14 w 83"/>
                <a:gd name="T5" fmla="*/ 0 h 72"/>
                <a:gd name="T6" fmla="*/ 26 w 83"/>
                <a:gd name="T7" fmla="*/ 0 h 72"/>
                <a:gd name="T8" fmla="*/ 41 w 83"/>
                <a:gd name="T9" fmla="*/ 0 h 72"/>
                <a:gd name="T10" fmla="*/ 57 w 83"/>
                <a:gd name="T11" fmla="*/ 3 h 72"/>
                <a:gd name="T12" fmla="*/ 71 w 83"/>
                <a:gd name="T13" fmla="*/ 8 h 72"/>
                <a:gd name="T14" fmla="*/ 79 w 83"/>
                <a:gd name="T15" fmla="*/ 17 h 72"/>
                <a:gd name="T16" fmla="*/ 83 w 83"/>
                <a:gd name="T17" fmla="*/ 31 h 72"/>
                <a:gd name="T18" fmla="*/ 77 w 83"/>
                <a:gd name="T19" fmla="*/ 48 h 72"/>
                <a:gd name="T20" fmla="*/ 62 w 83"/>
                <a:gd name="T2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2">
                  <a:moveTo>
                    <a:pt x="0" y="1"/>
                  </a:moveTo>
                  <a:lnTo>
                    <a:pt x="3" y="1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41" y="0"/>
                  </a:lnTo>
                  <a:lnTo>
                    <a:pt x="57" y="3"/>
                  </a:lnTo>
                  <a:lnTo>
                    <a:pt x="71" y="8"/>
                  </a:lnTo>
                  <a:lnTo>
                    <a:pt x="79" y="17"/>
                  </a:lnTo>
                  <a:lnTo>
                    <a:pt x="83" y="31"/>
                  </a:lnTo>
                  <a:lnTo>
                    <a:pt x="77" y="48"/>
                  </a:lnTo>
                  <a:lnTo>
                    <a:pt x="62" y="7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3" name="Freeform 83">
              <a:extLst>
                <a:ext uri="{FF2B5EF4-FFF2-40B4-BE49-F238E27FC236}">
                  <a16:creationId xmlns:a16="http://schemas.microsoft.com/office/drawing/2014/main" id="{C0981FAD-B911-EE2F-EEA1-B3FC3F34D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327"/>
              <a:ext cx="36" cy="86"/>
            </a:xfrm>
            <a:custGeom>
              <a:avLst/>
              <a:gdLst>
                <a:gd name="T0" fmla="*/ 26 w 73"/>
                <a:gd name="T1" fmla="*/ 0 h 171"/>
                <a:gd name="T2" fmla="*/ 28 w 73"/>
                <a:gd name="T3" fmla="*/ 0 h 171"/>
                <a:gd name="T4" fmla="*/ 33 w 73"/>
                <a:gd name="T5" fmla="*/ 5 h 171"/>
                <a:gd name="T6" fmla="*/ 38 w 73"/>
                <a:gd name="T7" fmla="*/ 10 h 171"/>
                <a:gd name="T8" fmla="*/ 47 w 73"/>
                <a:gd name="T9" fmla="*/ 20 h 171"/>
                <a:gd name="T10" fmla="*/ 54 w 73"/>
                <a:gd name="T11" fmla="*/ 31 h 171"/>
                <a:gd name="T12" fmla="*/ 61 w 73"/>
                <a:gd name="T13" fmla="*/ 45 h 171"/>
                <a:gd name="T14" fmla="*/ 68 w 73"/>
                <a:gd name="T15" fmla="*/ 62 h 171"/>
                <a:gd name="T16" fmla="*/ 71 w 73"/>
                <a:gd name="T17" fmla="*/ 81 h 171"/>
                <a:gd name="T18" fmla="*/ 73 w 73"/>
                <a:gd name="T19" fmla="*/ 102 h 171"/>
                <a:gd name="T20" fmla="*/ 71 w 73"/>
                <a:gd name="T21" fmla="*/ 126 h 171"/>
                <a:gd name="T22" fmla="*/ 71 w 73"/>
                <a:gd name="T23" fmla="*/ 126 h 171"/>
                <a:gd name="T24" fmla="*/ 68 w 73"/>
                <a:gd name="T25" fmla="*/ 140 h 171"/>
                <a:gd name="T26" fmla="*/ 61 w 73"/>
                <a:gd name="T27" fmla="*/ 152 h 171"/>
                <a:gd name="T28" fmla="*/ 54 w 73"/>
                <a:gd name="T29" fmla="*/ 159 h 171"/>
                <a:gd name="T30" fmla="*/ 43 w 73"/>
                <a:gd name="T31" fmla="*/ 164 h 171"/>
                <a:gd name="T32" fmla="*/ 33 w 73"/>
                <a:gd name="T33" fmla="*/ 169 h 171"/>
                <a:gd name="T34" fmla="*/ 23 w 73"/>
                <a:gd name="T35" fmla="*/ 171 h 171"/>
                <a:gd name="T36" fmla="*/ 14 w 73"/>
                <a:gd name="T37" fmla="*/ 171 h 171"/>
                <a:gd name="T38" fmla="*/ 7 w 73"/>
                <a:gd name="T39" fmla="*/ 171 h 171"/>
                <a:gd name="T40" fmla="*/ 2 w 73"/>
                <a:gd name="T41" fmla="*/ 171 h 171"/>
                <a:gd name="T42" fmla="*/ 0 w 73"/>
                <a:gd name="T43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71">
                  <a:moveTo>
                    <a:pt x="26" y="0"/>
                  </a:moveTo>
                  <a:lnTo>
                    <a:pt x="28" y="0"/>
                  </a:lnTo>
                  <a:lnTo>
                    <a:pt x="33" y="5"/>
                  </a:lnTo>
                  <a:lnTo>
                    <a:pt x="38" y="10"/>
                  </a:lnTo>
                  <a:lnTo>
                    <a:pt x="47" y="20"/>
                  </a:lnTo>
                  <a:lnTo>
                    <a:pt x="54" y="31"/>
                  </a:lnTo>
                  <a:lnTo>
                    <a:pt x="61" y="45"/>
                  </a:lnTo>
                  <a:lnTo>
                    <a:pt x="68" y="62"/>
                  </a:lnTo>
                  <a:lnTo>
                    <a:pt x="71" y="81"/>
                  </a:lnTo>
                  <a:lnTo>
                    <a:pt x="73" y="102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68" y="140"/>
                  </a:lnTo>
                  <a:lnTo>
                    <a:pt x="61" y="152"/>
                  </a:lnTo>
                  <a:lnTo>
                    <a:pt x="54" y="159"/>
                  </a:lnTo>
                  <a:lnTo>
                    <a:pt x="43" y="164"/>
                  </a:lnTo>
                  <a:lnTo>
                    <a:pt x="33" y="169"/>
                  </a:lnTo>
                  <a:lnTo>
                    <a:pt x="23" y="171"/>
                  </a:lnTo>
                  <a:lnTo>
                    <a:pt x="14" y="171"/>
                  </a:lnTo>
                  <a:lnTo>
                    <a:pt x="7" y="171"/>
                  </a:lnTo>
                  <a:lnTo>
                    <a:pt x="2" y="171"/>
                  </a:lnTo>
                  <a:lnTo>
                    <a:pt x="0" y="17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4" name="Freeform 84">
              <a:extLst>
                <a:ext uri="{FF2B5EF4-FFF2-40B4-BE49-F238E27FC236}">
                  <a16:creationId xmlns:a16="http://schemas.microsoft.com/office/drawing/2014/main" id="{FC4FB991-1BC1-431A-3F12-B7F75ECC2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320"/>
              <a:ext cx="27" cy="38"/>
            </a:xfrm>
            <a:custGeom>
              <a:avLst/>
              <a:gdLst>
                <a:gd name="T0" fmla="*/ 0 w 53"/>
                <a:gd name="T1" fmla="*/ 78 h 78"/>
                <a:gd name="T2" fmla="*/ 1 w 53"/>
                <a:gd name="T3" fmla="*/ 76 h 78"/>
                <a:gd name="T4" fmla="*/ 3 w 53"/>
                <a:gd name="T5" fmla="*/ 71 h 78"/>
                <a:gd name="T6" fmla="*/ 5 w 53"/>
                <a:gd name="T7" fmla="*/ 62 h 78"/>
                <a:gd name="T8" fmla="*/ 8 w 53"/>
                <a:gd name="T9" fmla="*/ 52 h 78"/>
                <a:gd name="T10" fmla="*/ 13 w 53"/>
                <a:gd name="T11" fmla="*/ 40 h 78"/>
                <a:gd name="T12" fmla="*/ 19 w 53"/>
                <a:gd name="T13" fmla="*/ 30 h 78"/>
                <a:gd name="T14" fmla="*/ 26 w 53"/>
                <a:gd name="T15" fmla="*/ 19 h 78"/>
                <a:gd name="T16" fmla="*/ 34 w 53"/>
                <a:gd name="T17" fmla="*/ 9 h 78"/>
                <a:gd name="T18" fmla="*/ 43 w 53"/>
                <a:gd name="T19" fmla="*/ 4 h 78"/>
                <a:gd name="T20" fmla="*/ 53 w 5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78">
                  <a:moveTo>
                    <a:pt x="0" y="78"/>
                  </a:moveTo>
                  <a:lnTo>
                    <a:pt x="1" y="76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8" y="52"/>
                  </a:lnTo>
                  <a:lnTo>
                    <a:pt x="13" y="40"/>
                  </a:lnTo>
                  <a:lnTo>
                    <a:pt x="19" y="30"/>
                  </a:lnTo>
                  <a:lnTo>
                    <a:pt x="26" y="19"/>
                  </a:lnTo>
                  <a:lnTo>
                    <a:pt x="34" y="9"/>
                  </a:lnTo>
                  <a:lnTo>
                    <a:pt x="43" y="4"/>
                  </a:lnTo>
                  <a:lnTo>
                    <a:pt x="53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5" name="Freeform 85">
              <a:extLst>
                <a:ext uri="{FF2B5EF4-FFF2-40B4-BE49-F238E27FC236}">
                  <a16:creationId xmlns:a16="http://schemas.microsoft.com/office/drawing/2014/main" id="{0BE2C2EF-CFEB-C47F-7682-5651E0627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2390"/>
              <a:ext cx="66" cy="22"/>
            </a:xfrm>
            <a:custGeom>
              <a:avLst/>
              <a:gdLst>
                <a:gd name="T0" fmla="*/ 0 w 133"/>
                <a:gd name="T1" fmla="*/ 0 h 43"/>
                <a:gd name="T2" fmla="*/ 2 w 133"/>
                <a:gd name="T3" fmla="*/ 3 h 43"/>
                <a:gd name="T4" fmla="*/ 5 w 133"/>
                <a:gd name="T5" fmla="*/ 9 h 43"/>
                <a:gd name="T6" fmla="*/ 12 w 133"/>
                <a:gd name="T7" fmla="*/ 17 h 43"/>
                <a:gd name="T8" fmla="*/ 23 w 133"/>
                <a:gd name="T9" fmla="*/ 26 h 43"/>
                <a:gd name="T10" fmla="*/ 35 w 133"/>
                <a:gd name="T11" fmla="*/ 34 h 43"/>
                <a:gd name="T12" fmla="*/ 48 w 133"/>
                <a:gd name="T13" fmla="*/ 41 h 43"/>
                <a:gd name="T14" fmla="*/ 66 w 133"/>
                <a:gd name="T15" fmla="*/ 43 h 43"/>
                <a:gd name="T16" fmla="*/ 86 w 133"/>
                <a:gd name="T17" fmla="*/ 40 h 43"/>
                <a:gd name="T18" fmla="*/ 109 w 133"/>
                <a:gd name="T19" fmla="*/ 29 h 43"/>
                <a:gd name="T20" fmla="*/ 133 w 133"/>
                <a:gd name="T21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43">
                  <a:moveTo>
                    <a:pt x="0" y="0"/>
                  </a:moveTo>
                  <a:lnTo>
                    <a:pt x="2" y="3"/>
                  </a:lnTo>
                  <a:lnTo>
                    <a:pt x="5" y="9"/>
                  </a:lnTo>
                  <a:lnTo>
                    <a:pt x="12" y="17"/>
                  </a:lnTo>
                  <a:lnTo>
                    <a:pt x="23" y="26"/>
                  </a:lnTo>
                  <a:lnTo>
                    <a:pt x="35" y="34"/>
                  </a:lnTo>
                  <a:lnTo>
                    <a:pt x="48" y="41"/>
                  </a:lnTo>
                  <a:lnTo>
                    <a:pt x="66" y="43"/>
                  </a:lnTo>
                  <a:lnTo>
                    <a:pt x="86" y="40"/>
                  </a:lnTo>
                  <a:lnTo>
                    <a:pt x="109" y="29"/>
                  </a:lnTo>
                  <a:lnTo>
                    <a:pt x="133" y="1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6" name="Freeform 86">
              <a:extLst>
                <a:ext uri="{FF2B5EF4-FFF2-40B4-BE49-F238E27FC236}">
                  <a16:creationId xmlns:a16="http://schemas.microsoft.com/office/drawing/2014/main" id="{985D1BDA-9763-D4B1-65E8-8B4F79CF5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257"/>
              <a:ext cx="13" cy="6"/>
            </a:xfrm>
            <a:custGeom>
              <a:avLst/>
              <a:gdLst>
                <a:gd name="T0" fmla="*/ 0 w 26"/>
                <a:gd name="T1" fmla="*/ 0 h 10"/>
                <a:gd name="T2" fmla="*/ 0 w 26"/>
                <a:gd name="T3" fmla="*/ 2 h 10"/>
                <a:gd name="T4" fmla="*/ 0 w 26"/>
                <a:gd name="T5" fmla="*/ 2 h 10"/>
                <a:gd name="T6" fmla="*/ 0 w 26"/>
                <a:gd name="T7" fmla="*/ 3 h 10"/>
                <a:gd name="T8" fmla="*/ 2 w 26"/>
                <a:gd name="T9" fmla="*/ 5 h 10"/>
                <a:gd name="T10" fmla="*/ 2 w 26"/>
                <a:gd name="T11" fmla="*/ 7 h 10"/>
                <a:gd name="T12" fmla="*/ 5 w 26"/>
                <a:gd name="T13" fmla="*/ 8 h 10"/>
                <a:gd name="T14" fmla="*/ 8 w 26"/>
                <a:gd name="T15" fmla="*/ 10 h 10"/>
                <a:gd name="T16" fmla="*/ 14 w 26"/>
                <a:gd name="T17" fmla="*/ 10 h 10"/>
                <a:gd name="T18" fmla="*/ 19 w 26"/>
                <a:gd name="T19" fmla="*/ 10 h 10"/>
                <a:gd name="T20" fmla="*/ 26 w 26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8"/>
                  </a:lnTo>
                  <a:lnTo>
                    <a:pt x="8" y="10"/>
                  </a:lnTo>
                  <a:lnTo>
                    <a:pt x="14" y="10"/>
                  </a:lnTo>
                  <a:lnTo>
                    <a:pt x="19" y="10"/>
                  </a:lnTo>
                  <a:lnTo>
                    <a:pt x="26" y="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7" name="Freeform 87">
              <a:extLst>
                <a:ext uri="{FF2B5EF4-FFF2-40B4-BE49-F238E27FC236}">
                  <a16:creationId xmlns:a16="http://schemas.microsoft.com/office/drawing/2014/main" id="{DFFAB032-6AF1-5AE3-25D3-2AA174B33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315"/>
              <a:ext cx="14" cy="1"/>
            </a:xfrm>
            <a:custGeom>
              <a:avLst/>
              <a:gdLst>
                <a:gd name="T0" fmla="*/ 0 w 28"/>
                <a:gd name="T1" fmla="*/ 1 h 1"/>
                <a:gd name="T2" fmla="*/ 0 w 28"/>
                <a:gd name="T3" fmla="*/ 1 h 1"/>
                <a:gd name="T4" fmla="*/ 2 w 28"/>
                <a:gd name="T5" fmla="*/ 0 h 1"/>
                <a:gd name="T6" fmla="*/ 4 w 28"/>
                <a:gd name="T7" fmla="*/ 0 h 1"/>
                <a:gd name="T8" fmla="*/ 7 w 28"/>
                <a:gd name="T9" fmla="*/ 0 h 1"/>
                <a:gd name="T10" fmla="*/ 11 w 28"/>
                <a:gd name="T11" fmla="*/ 0 h 1"/>
                <a:gd name="T12" fmla="*/ 14 w 28"/>
                <a:gd name="T13" fmla="*/ 0 h 1"/>
                <a:gd name="T14" fmla="*/ 18 w 28"/>
                <a:gd name="T15" fmla="*/ 0 h 1"/>
                <a:gd name="T16" fmla="*/ 21 w 28"/>
                <a:gd name="T17" fmla="*/ 1 h 1"/>
                <a:gd name="T18" fmla="*/ 25 w 28"/>
                <a:gd name="T19" fmla="*/ 1 h 1"/>
                <a:gd name="T20" fmla="*/ 28 w 28"/>
                <a:gd name="T21" fmla="*/ 1 h 1"/>
                <a:gd name="T22" fmla="*/ 0 w 28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8" name="Freeform 88">
              <a:extLst>
                <a:ext uri="{FF2B5EF4-FFF2-40B4-BE49-F238E27FC236}">
                  <a16:creationId xmlns:a16="http://schemas.microsoft.com/office/drawing/2014/main" id="{69588CD5-C65D-71C6-2A67-BE5850502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315"/>
              <a:ext cx="14" cy="1"/>
            </a:xfrm>
            <a:custGeom>
              <a:avLst/>
              <a:gdLst>
                <a:gd name="T0" fmla="*/ 0 w 28"/>
                <a:gd name="T1" fmla="*/ 1 h 1"/>
                <a:gd name="T2" fmla="*/ 0 w 28"/>
                <a:gd name="T3" fmla="*/ 1 h 1"/>
                <a:gd name="T4" fmla="*/ 2 w 28"/>
                <a:gd name="T5" fmla="*/ 0 h 1"/>
                <a:gd name="T6" fmla="*/ 4 w 28"/>
                <a:gd name="T7" fmla="*/ 0 h 1"/>
                <a:gd name="T8" fmla="*/ 7 w 28"/>
                <a:gd name="T9" fmla="*/ 0 h 1"/>
                <a:gd name="T10" fmla="*/ 11 w 28"/>
                <a:gd name="T11" fmla="*/ 0 h 1"/>
                <a:gd name="T12" fmla="*/ 14 w 28"/>
                <a:gd name="T13" fmla="*/ 0 h 1"/>
                <a:gd name="T14" fmla="*/ 18 w 28"/>
                <a:gd name="T15" fmla="*/ 0 h 1"/>
                <a:gd name="T16" fmla="*/ 21 w 28"/>
                <a:gd name="T17" fmla="*/ 1 h 1"/>
                <a:gd name="T18" fmla="*/ 25 w 28"/>
                <a:gd name="T19" fmla="*/ 1 h 1"/>
                <a:gd name="T20" fmla="*/ 28 w 28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28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9" name="Freeform 89">
              <a:extLst>
                <a:ext uri="{FF2B5EF4-FFF2-40B4-BE49-F238E27FC236}">
                  <a16:creationId xmlns:a16="http://schemas.microsoft.com/office/drawing/2014/main" id="{5FFD5132-EBAD-72F8-6F7F-2B6896404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554"/>
              <a:ext cx="14" cy="6"/>
            </a:xfrm>
            <a:custGeom>
              <a:avLst/>
              <a:gdLst>
                <a:gd name="T0" fmla="*/ 0 w 30"/>
                <a:gd name="T1" fmla="*/ 13 h 13"/>
                <a:gd name="T2" fmla="*/ 0 w 30"/>
                <a:gd name="T3" fmla="*/ 13 h 13"/>
                <a:gd name="T4" fmla="*/ 2 w 30"/>
                <a:gd name="T5" fmla="*/ 11 h 13"/>
                <a:gd name="T6" fmla="*/ 5 w 30"/>
                <a:gd name="T7" fmla="*/ 11 h 13"/>
                <a:gd name="T8" fmla="*/ 7 w 30"/>
                <a:gd name="T9" fmla="*/ 11 h 13"/>
                <a:gd name="T10" fmla="*/ 12 w 30"/>
                <a:gd name="T11" fmla="*/ 9 h 13"/>
                <a:gd name="T12" fmla="*/ 16 w 30"/>
                <a:gd name="T13" fmla="*/ 7 h 13"/>
                <a:gd name="T14" fmla="*/ 19 w 30"/>
                <a:gd name="T15" fmla="*/ 6 h 13"/>
                <a:gd name="T16" fmla="*/ 25 w 30"/>
                <a:gd name="T17" fmla="*/ 4 h 13"/>
                <a:gd name="T18" fmla="*/ 28 w 30"/>
                <a:gd name="T19" fmla="*/ 2 h 13"/>
                <a:gd name="T20" fmla="*/ 30 w 30"/>
                <a:gd name="T21" fmla="*/ 0 h 13"/>
                <a:gd name="T22" fmla="*/ 0 w 30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13">
                  <a:moveTo>
                    <a:pt x="0" y="13"/>
                  </a:moveTo>
                  <a:lnTo>
                    <a:pt x="0" y="13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12" y="9"/>
                  </a:lnTo>
                  <a:lnTo>
                    <a:pt x="16" y="7"/>
                  </a:lnTo>
                  <a:lnTo>
                    <a:pt x="19" y="6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0" name="Freeform 90">
              <a:extLst>
                <a:ext uri="{FF2B5EF4-FFF2-40B4-BE49-F238E27FC236}">
                  <a16:creationId xmlns:a16="http://schemas.microsoft.com/office/drawing/2014/main" id="{0624D50B-21CF-F637-B2C5-A7600C91D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554"/>
              <a:ext cx="14" cy="6"/>
            </a:xfrm>
            <a:custGeom>
              <a:avLst/>
              <a:gdLst>
                <a:gd name="T0" fmla="*/ 0 w 30"/>
                <a:gd name="T1" fmla="*/ 13 h 13"/>
                <a:gd name="T2" fmla="*/ 0 w 30"/>
                <a:gd name="T3" fmla="*/ 13 h 13"/>
                <a:gd name="T4" fmla="*/ 2 w 30"/>
                <a:gd name="T5" fmla="*/ 11 h 13"/>
                <a:gd name="T6" fmla="*/ 5 w 30"/>
                <a:gd name="T7" fmla="*/ 11 h 13"/>
                <a:gd name="T8" fmla="*/ 7 w 30"/>
                <a:gd name="T9" fmla="*/ 11 h 13"/>
                <a:gd name="T10" fmla="*/ 12 w 30"/>
                <a:gd name="T11" fmla="*/ 9 h 13"/>
                <a:gd name="T12" fmla="*/ 16 w 30"/>
                <a:gd name="T13" fmla="*/ 7 h 13"/>
                <a:gd name="T14" fmla="*/ 19 w 30"/>
                <a:gd name="T15" fmla="*/ 6 h 13"/>
                <a:gd name="T16" fmla="*/ 25 w 30"/>
                <a:gd name="T17" fmla="*/ 4 h 13"/>
                <a:gd name="T18" fmla="*/ 28 w 30"/>
                <a:gd name="T19" fmla="*/ 2 h 13"/>
                <a:gd name="T20" fmla="*/ 30 w 3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3">
                  <a:moveTo>
                    <a:pt x="0" y="13"/>
                  </a:moveTo>
                  <a:lnTo>
                    <a:pt x="0" y="13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12" y="9"/>
                  </a:lnTo>
                  <a:lnTo>
                    <a:pt x="16" y="7"/>
                  </a:lnTo>
                  <a:lnTo>
                    <a:pt x="19" y="6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1" name="Freeform 91">
              <a:extLst>
                <a:ext uri="{FF2B5EF4-FFF2-40B4-BE49-F238E27FC236}">
                  <a16:creationId xmlns:a16="http://schemas.microsoft.com/office/drawing/2014/main" id="{3EB80865-935F-99C0-63A0-2404BB620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405"/>
              <a:ext cx="510" cy="412"/>
            </a:xfrm>
            <a:custGeom>
              <a:avLst/>
              <a:gdLst>
                <a:gd name="T0" fmla="*/ 5 w 1020"/>
                <a:gd name="T1" fmla="*/ 5 h 824"/>
                <a:gd name="T2" fmla="*/ 35 w 1020"/>
                <a:gd name="T3" fmla="*/ 30 h 824"/>
                <a:gd name="T4" fmla="*/ 80 w 1020"/>
                <a:gd name="T5" fmla="*/ 71 h 824"/>
                <a:gd name="T6" fmla="*/ 130 w 1020"/>
                <a:gd name="T7" fmla="*/ 119 h 824"/>
                <a:gd name="T8" fmla="*/ 169 w 1020"/>
                <a:gd name="T9" fmla="*/ 166 h 824"/>
                <a:gd name="T10" fmla="*/ 180 w 1020"/>
                <a:gd name="T11" fmla="*/ 187 h 824"/>
                <a:gd name="T12" fmla="*/ 201 w 1020"/>
                <a:gd name="T13" fmla="*/ 216 h 824"/>
                <a:gd name="T14" fmla="*/ 225 w 1020"/>
                <a:gd name="T15" fmla="*/ 237 h 824"/>
                <a:gd name="T16" fmla="*/ 252 w 1020"/>
                <a:gd name="T17" fmla="*/ 251 h 824"/>
                <a:gd name="T18" fmla="*/ 282 w 1020"/>
                <a:gd name="T19" fmla="*/ 261 h 824"/>
                <a:gd name="T20" fmla="*/ 309 w 1020"/>
                <a:gd name="T21" fmla="*/ 277 h 824"/>
                <a:gd name="T22" fmla="*/ 325 w 1020"/>
                <a:gd name="T23" fmla="*/ 285 h 824"/>
                <a:gd name="T24" fmla="*/ 365 w 1020"/>
                <a:gd name="T25" fmla="*/ 306 h 824"/>
                <a:gd name="T26" fmla="*/ 408 w 1020"/>
                <a:gd name="T27" fmla="*/ 332 h 824"/>
                <a:gd name="T28" fmla="*/ 451 w 1020"/>
                <a:gd name="T29" fmla="*/ 360 h 824"/>
                <a:gd name="T30" fmla="*/ 484 w 1020"/>
                <a:gd name="T31" fmla="*/ 391 h 824"/>
                <a:gd name="T32" fmla="*/ 494 w 1020"/>
                <a:gd name="T33" fmla="*/ 405 h 824"/>
                <a:gd name="T34" fmla="*/ 512 w 1020"/>
                <a:gd name="T35" fmla="*/ 434 h 824"/>
                <a:gd name="T36" fmla="*/ 529 w 1020"/>
                <a:gd name="T37" fmla="*/ 458 h 824"/>
                <a:gd name="T38" fmla="*/ 543 w 1020"/>
                <a:gd name="T39" fmla="*/ 479 h 824"/>
                <a:gd name="T40" fmla="*/ 553 w 1020"/>
                <a:gd name="T41" fmla="*/ 491 h 824"/>
                <a:gd name="T42" fmla="*/ 557 w 1020"/>
                <a:gd name="T43" fmla="*/ 494 h 824"/>
                <a:gd name="T44" fmla="*/ 558 w 1020"/>
                <a:gd name="T45" fmla="*/ 494 h 824"/>
                <a:gd name="T46" fmla="*/ 576 w 1020"/>
                <a:gd name="T47" fmla="*/ 491 h 824"/>
                <a:gd name="T48" fmla="*/ 602 w 1020"/>
                <a:gd name="T49" fmla="*/ 491 h 824"/>
                <a:gd name="T50" fmla="*/ 634 w 1020"/>
                <a:gd name="T51" fmla="*/ 494 h 824"/>
                <a:gd name="T52" fmla="*/ 666 w 1020"/>
                <a:gd name="T53" fmla="*/ 510 h 824"/>
                <a:gd name="T54" fmla="*/ 681 w 1020"/>
                <a:gd name="T55" fmla="*/ 524 h 824"/>
                <a:gd name="T56" fmla="*/ 704 w 1020"/>
                <a:gd name="T57" fmla="*/ 553 h 824"/>
                <a:gd name="T58" fmla="*/ 721 w 1020"/>
                <a:gd name="T59" fmla="*/ 583 h 824"/>
                <a:gd name="T60" fmla="*/ 736 w 1020"/>
                <a:gd name="T61" fmla="*/ 610 h 824"/>
                <a:gd name="T62" fmla="*/ 754 w 1020"/>
                <a:gd name="T63" fmla="*/ 636 h 824"/>
                <a:gd name="T64" fmla="*/ 776 w 1020"/>
                <a:gd name="T65" fmla="*/ 659 h 824"/>
                <a:gd name="T66" fmla="*/ 793 w 1020"/>
                <a:gd name="T67" fmla="*/ 671 h 824"/>
                <a:gd name="T68" fmla="*/ 849 w 1020"/>
                <a:gd name="T69" fmla="*/ 709 h 824"/>
                <a:gd name="T70" fmla="*/ 914 w 1020"/>
                <a:gd name="T71" fmla="*/ 754 h 824"/>
                <a:gd name="T72" fmla="*/ 975 w 1020"/>
                <a:gd name="T73" fmla="*/ 795 h 824"/>
                <a:gd name="T74" fmla="*/ 1013 w 1020"/>
                <a:gd name="T75" fmla="*/ 821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0" h="824">
                  <a:moveTo>
                    <a:pt x="0" y="0"/>
                  </a:moveTo>
                  <a:lnTo>
                    <a:pt x="5" y="5"/>
                  </a:lnTo>
                  <a:lnTo>
                    <a:pt x="17" y="14"/>
                  </a:lnTo>
                  <a:lnTo>
                    <a:pt x="35" y="30"/>
                  </a:lnTo>
                  <a:lnTo>
                    <a:pt x="55" y="49"/>
                  </a:lnTo>
                  <a:lnTo>
                    <a:pt x="80" y="71"/>
                  </a:lnTo>
                  <a:lnTo>
                    <a:pt x="106" y="95"/>
                  </a:lnTo>
                  <a:lnTo>
                    <a:pt x="130" y="119"/>
                  </a:lnTo>
                  <a:lnTo>
                    <a:pt x="150" y="144"/>
                  </a:lnTo>
                  <a:lnTo>
                    <a:pt x="169" y="166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90" y="202"/>
                  </a:lnTo>
                  <a:lnTo>
                    <a:pt x="201" y="216"/>
                  </a:lnTo>
                  <a:lnTo>
                    <a:pt x="213" y="228"/>
                  </a:lnTo>
                  <a:lnTo>
                    <a:pt x="225" y="237"/>
                  </a:lnTo>
                  <a:lnTo>
                    <a:pt x="239" y="244"/>
                  </a:lnTo>
                  <a:lnTo>
                    <a:pt x="252" y="251"/>
                  </a:lnTo>
                  <a:lnTo>
                    <a:pt x="268" y="256"/>
                  </a:lnTo>
                  <a:lnTo>
                    <a:pt x="282" y="261"/>
                  </a:lnTo>
                  <a:lnTo>
                    <a:pt x="296" y="268"/>
                  </a:lnTo>
                  <a:lnTo>
                    <a:pt x="309" y="277"/>
                  </a:lnTo>
                  <a:lnTo>
                    <a:pt x="309" y="277"/>
                  </a:lnTo>
                  <a:lnTo>
                    <a:pt x="325" y="285"/>
                  </a:lnTo>
                  <a:lnTo>
                    <a:pt x="344" y="296"/>
                  </a:lnTo>
                  <a:lnTo>
                    <a:pt x="365" y="306"/>
                  </a:lnTo>
                  <a:lnTo>
                    <a:pt x="386" y="320"/>
                  </a:lnTo>
                  <a:lnTo>
                    <a:pt x="408" y="332"/>
                  </a:lnTo>
                  <a:lnTo>
                    <a:pt x="430" y="346"/>
                  </a:lnTo>
                  <a:lnTo>
                    <a:pt x="451" y="360"/>
                  </a:lnTo>
                  <a:lnTo>
                    <a:pt x="469" y="375"/>
                  </a:lnTo>
                  <a:lnTo>
                    <a:pt x="484" y="391"/>
                  </a:lnTo>
                  <a:lnTo>
                    <a:pt x="494" y="405"/>
                  </a:lnTo>
                  <a:lnTo>
                    <a:pt x="494" y="405"/>
                  </a:lnTo>
                  <a:lnTo>
                    <a:pt x="503" y="420"/>
                  </a:lnTo>
                  <a:lnTo>
                    <a:pt x="512" y="434"/>
                  </a:lnTo>
                  <a:lnTo>
                    <a:pt x="520" y="448"/>
                  </a:lnTo>
                  <a:lnTo>
                    <a:pt x="529" y="458"/>
                  </a:lnTo>
                  <a:lnTo>
                    <a:pt x="536" y="469"/>
                  </a:lnTo>
                  <a:lnTo>
                    <a:pt x="543" y="479"/>
                  </a:lnTo>
                  <a:lnTo>
                    <a:pt x="548" y="486"/>
                  </a:lnTo>
                  <a:lnTo>
                    <a:pt x="553" y="491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7" y="494"/>
                  </a:lnTo>
                  <a:lnTo>
                    <a:pt x="558" y="494"/>
                  </a:lnTo>
                  <a:lnTo>
                    <a:pt x="565" y="493"/>
                  </a:lnTo>
                  <a:lnTo>
                    <a:pt x="576" y="491"/>
                  </a:lnTo>
                  <a:lnTo>
                    <a:pt x="588" y="491"/>
                  </a:lnTo>
                  <a:lnTo>
                    <a:pt x="602" y="491"/>
                  </a:lnTo>
                  <a:lnTo>
                    <a:pt x="617" y="491"/>
                  </a:lnTo>
                  <a:lnTo>
                    <a:pt x="634" y="494"/>
                  </a:lnTo>
                  <a:lnTo>
                    <a:pt x="650" y="501"/>
                  </a:lnTo>
                  <a:lnTo>
                    <a:pt x="666" y="510"/>
                  </a:lnTo>
                  <a:lnTo>
                    <a:pt x="681" y="524"/>
                  </a:lnTo>
                  <a:lnTo>
                    <a:pt x="681" y="524"/>
                  </a:lnTo>
                  <a:lnTo>
                    <a:pt x="693" y="538"/>
                  </a:lnTo>
                  <a:lnTo>
                    <a:pt x="704" y="553"/>
                  </a:lnTo>
                  <a:lnTo>
                    <a:pt x="712" y="569"/>
                  </a:lnTo>
                  <a:lnTo>
                    <a:pt x="721" y="583"/>
                  </a:lnTo>
                  <a:lnTo>
                    <a:pt x="728" y="596"/>
                  </a:lnTo>
                  <a:lnTo>
                    <a:pt x="736" y="610"/>
                  </a:lnTo>
                  <a:lnTo>
                    <a:pt x="743" y="624"/>
                  </a:lnTo>
                  <a:lnTo>
                    <a:pt x="754" y="636"/>
                  </a:lnTo>
                  <a:lnTo>
                    <a:pt x="764" y="647"/>
                  </a:lnTo>
                  <a:lnTo>
                    <a:pt x="776" y="659"/>
                  </a:lnTo>
                  <a:lnTo>
                    <a:pt x="776" y="659"/>
                  </a:lnTo>
                  <a:lnTo>
                    <a:pt x="793" y="671"/>
                  </a:lnTo>
                  <a:lnTo>
                    <a:pt x="818" y="688"/>
                  </a:lnTo>
                  <a:lnTo>
                    <a:pt x="849" y="709"/>
                  </a:lnTo>
                  <a:lnTo>
                    <a:pt x="882" y="731"/>
                  </a:lnTo>
                  <a:lnTo>
                    <a:pt x="914" y="754"/>
                  </a:lnTo>
                  <a:lnTo>
                    <a:pt x="947" y="776"/>
                  </a:lnTo>
                  <a:lnTo>
                    <a:pt x="975" y="795"/>
                  </a:lnTo>
                  <a:lnTo>
                    <a:pt x="997" y="811"/>
                  </a:lnTo>
                  <a:lnTo>
                    <a:pt x="1013" y="821"/>
                  </a:lnTo>
                  <a:lnTo>
                    <a:pt x="1020" y="82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2" name="Freeform 92">
              <a:extLst>
                <a:ext uri="{FF2B5EF4-FFF2-40B4-BE49-F238E27FC236}">
                  <a16:creationId xmlns:a16="http://schemas.microsoft.com/office/drawing/2014/main" id="{38535C88-577D-C4D0-04DB-426F9B3C2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2872"/>
              <a:ext cx="168" cy="70"/>
            </a:xfrm>
            <a:custGeom>
              <a:avLst/>
              <a:gdLst>
                <a:gd name="T0" fmla="*/ 335 w 335"/>
                <a:gd name="T1" fmla="*/ 140 h 140"/>
                <a:gd name="T2" fmla="*/ 333 w 335"/>
                <a:gd name="T3" fmla="*/ 140 h 140"/>
                <a:gd name="T4" fmla="*/ 332 w 335"/>
                <a:gd name="T5" fmla="*/ 137 h 140"/>
                <a:gd name="T6" fmla="*/ 328 w 335"/>
                <a:gd name="T7" fmla="*/ 132 h 140"/>
                <a:gd name="T8" fmla="*/ 321 w 335"/>
                <a:gd name="T9" fmla="*/ 125 h 140"/>
                <a:gd name="T10" fmla="*/ 311 w 335"/>
                <a:gd name="T11" fmla="*/ 116 h 140"/>
                <a:gd name="T12" fmla="*/ 295 w 335"/>
                <a:gd name="T13" fmla="*/ 106 h 140"/>
                <a:gd name="T14" fmla="*/ 275 w 335"/>
                <a:gd name="T15" fmla="*/ 94 h 140"/>
                <a:gd name="T16" fmla="*/ 249 w 335"/>
                <a:gd name="T17" fmla="*/ 80 h 140"/>
                <a:gd name="T18" fmla="*/ 214 w 335"/>
                <a:gd name="T19" fmla="*/ 63 h 140"/>
                <a:gd name="T20" fmla="*/ 171 w 335"/>
                <a:gd name="T21" fmla="*/ 45 h 140"/>
                <a:gd name="T22" fmla="*/ 171 w 335"/>
                <a:gd name="T23" fmla="*/ 45 h 140"/>
                <a:gd name="T24" fmla="*/ 159 w 335"/>
                <a:gd name="T25" fmla="*/ 40 h 140"/>
                <a:gd name="T26" fmla="*/ 143 w 335"/>
                <a:gd name="T27" fmla="*/ 35 h 140"/>
                <a:gd name="T28" fmla="*/ 126 w 335"/>
                <a:gd name="T29" fmla="*/ 31 h 140"/>
                <a:gd name="T30" fmla="*/ 109 w 335"/>
                <a:gd name="T31" fmla="*/ 26 h 140"/>
                <a:gd name="T32" fmla="*/ 90 w 335"/>
                <a:gd name="T33" fmla="*/ 23 h 140"/>
                <a:gd name="T34" fmla="*/ 71 w 335"/>
                <a:gd name="T35" fmla="*/ 18 h 140"/>
                <a:gd name="T36" fmla="*/ 52 w 335"/>
                <a:gd name="T37" fmla="*/ 14 h 140"/>
                <a:gd name="T38" fmla="*/ 33 w 335"/>
                <a:gd name="T39" fmla="*/ 9 h 140"/>
                <a:gd name="T40" fmla="*/ 15 w 335"/>
                <a:gd name="T41" fmla="*/ 6 h 140"/>
                <a:gd name="T42" fmla="*/ 0 w 335"/>
                <a:gd name="T4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5" h="140">
                  <a:moveTo>
                    <a:pt x="335" y="140"/>
                  </a:moveTo>
                  <a:lnTo>
                    <a:pt x="333" y="140"/>
                  </a:lnTo>
                  <a:lnTo>
                    <a:pt x="332" y="137"/>
                  </a:lnTo>
                  <a:lnTo>
                    <a:pt x="328" y="132"/>
                  </a:lnTo>
                  <a:lnTo>
                    <a:pt x="321" y="125"/>
                  </a:lnTo>
                  <a:lnTo>
                    <a:pt x="311" y="116"/>
                  </a:lnTo>
                  <a:lnTo>
                    <a:pt x="295" y="106"/>
                  </a:lnTo>
                  <a:lnTo>
                    <a:pt x="275" y="94"/>
                  </a:lnTo>
                  <a:lnTo>
                    <a:pt x="249" y="80"/>
                  </a:lnTo>
                  <a:lnTo>
                    <a:pt x="214" y="6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59" y="40"/>
                  </a:lnTo>
                  <a:lnTo>
                    <a:pt x="143" y="35"/>
                  </a:lnTo>
                  <a:lnTo>
                    <a:pt x="126" y="31"/>
                  </a:lnTo>
                  <a:lnTo>
                    <a:pt x="109" y="26"/>
                  </a:lnTo>
                  <a:lnTo>
                    <a:pt x="90" y="23"/>
                  </a:lnTo>
                  <a:lnTo>
                    <a:pt x="71" y="18"/>
                  </a:lnTo>
                  <a:lnTo>
                    <a:pt x="52" y="14"/>
                  </a:lnTo>
                  <a:lnTo>
                    <a:pt x="33" y="9"/>
                  </a:lnTo>
                  <a:lnTo>
                    <a:pt x="15" y="6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3" name="Freeform 93">
              <a:extLst>
                <a:ext uri="{FF2B5EF4-FFF2-40B4-BE49-F238E27FC236}">
                  <a16:creationId xmlns:a16="http://schemas.microsoft.com/office/drawing/2014/main" id="{DCF23217-2CDF-3885-2F80-99CAC73EA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596"/>
              <a:ext cx="509" cy="273"/>
            </a:xfrm>
            <a:custGeom>
              <a:avLst/>
              <a:gdLst>
                <a:gd name="T0" fmla="*/ 1018 w 1018"/>
                <a:gd name="T1" fmla="*/ 546 h 546"/>
                <a:gd name="T2" fmla="*/ 1006 w 1018"/>
                <a:gd name="T3" fmla="*/ 531 h 546"/>
                <a:gd name="T4" fmla="*/ 991 w 1018"/>
                <a:gd name="T5" fmla="*/ 517 h 546"/>
                <a:gd name="T6" fmla="*/ 972 w 1018"/>
                <a:gd name="T7" fmla="*/ 500 h 546"/>
                <a:gd name="T8" fmla="*/ 951 w 1018"/>
                <a:gd name="T9" fmla="*/ 484 h 546"/>
                <a:gd name="T10" fmla="*/ 928 w 1018"/>
                <a:gd name="T11" fmla="*/ 467 h 546"/>
                <a:gd name="T12" fmla="*/ 906 w 1018"/>
                <a:gd name="T13" fmla="*/ 451 h 546"/>
                <a:gd name="T14" fmla="*/ 885 w 1018"/>
                <a:gd name="T15" fmla="*/ 434 h 546"/>
                <a:gd name="T16" fmla="*/ 866 w 1018"/>
                <a:gd name="T17" fmla="*/ 420 h 546"/>
                <a:gd name="T18" fmla="*/ 849 w 1018"/>
                <a:gd name="T19" fmla="*/ 406 h 546"/>
                <a:gd name="T20" fmla="*/ 838 w 1018"/>
                <a:gd name="T21" fmla="*/ 394 h 546"/>
                <a:gd name="T22" fmla="*/ 838 w 1018"/>
                <a:gd name="T23" fmla="*/ 394 h 546"/>
                <a:gd name="T24" fmla="*/ 774 w 1018"/>
                <a:gd name="T25" fmla="*/ 323 h 546"/>
                <a:gd name="T26" fmla="*/ 714 w 1018"/>
                <a:gd name="T27" fmla="*/ 265 h 546"/>
                <a:gd name="T28" fmla="*/ 653 w 1018"/>
                <a:gd name="T29" fmla="*/ 214 h 546"/>
                <a:gd name="T30" fmla="*/ 595 w 1018"/>
                <a:gd name="T31" fmla="*/ 171 h 546"/>
                <a:gd name="T32" fmla="*/ 539 w 1018"/>
                <a:gd name="T33" fmla="*/ 137 h 546"/>
                <a:gd name="T34" fmla="*/ 486 w 1018"/>
                <a:gd name="T35" fmla="*/ 109 h 546"/>
                <a:gd name="T36" fmla="*/ 437 w 1018"/>
                <a:gd name="T37" fmla="*/ 88 h 546"/>
                <a:gd name="T38" fmla="*/ 394 w 1018"/>
                <a:gd name="T39" fmla="*/ 73 h 546"/>
                <a:gd name="T40" fmla="*/ 354 w 1018"/>
                <a:gd name="T41" fmla="*/ 61 h 546"/>
                <a:gd name="T42" fmla="*/ 320 w 1018"/>
                <a:gd name="T43" fmla="*/ 54 h 546"/>
                <a:gd name="T44" fmla="*/ 320 w 1018"/>
                <a:gd name="T45" fmla="*/ 54 h 546"/>
                <a:gd name="T46" fmla="*/ 306 w 1018"/>
                <a:gd name="T47" fmla="*/ 50 h 546"/>
                <a:gd name="T48" fmla="*/ 296 w 1018"/>
                <a:gd name="T49" fmla="*/ 49 h 546"/>
                <a:gd name="T50" fmla="*/ 284 w 1018"/>
                <a:gd name="T51" fmla="*/ 49 h 546"/>
                <a:gd name="T52" fmla="*/ 275 w 1018"/>
                <a:gd name="T53" fmla="*/ 47 h 546"/>
                <a:gd name="T54" fmla="*/ 266 w 1018"/>
                <a:gd name="T55" fmla="*/ 47 h 546"/>
                <a:gd name="T56" fmla="*/ 259 w 1018"/>
                <a:gd name="T57" fmla="*/ 47 h 546"/>
                <a:gd name="T58" fmla="*/ 254 w 1018"/>
                <a:gd name="T59" fmla="*/ 45 h 546"/>
                <a:gd name="T60" fmla="*/ 251 w 1018"/>
                <a:gd name="T61" fmla="*/ 45 h 546"/>
                <a:gd name="T62" fmla="*/ 249 w 1018"/>
                <a:gd name="T63" fmla="*/ 45 h 546"/>
                <a:gd name="T64" fmla="*/ 247 w 1018"/>
                <a:gd name="T65" fmla="*/ 45 h 546"/>
                <a:gd name="T66" fmla="*/ 247 w 1018"/>
                <a:gd name="T67" fmla="*/ 45 h 546"/>
                <a:gd name="T68" fmla="*/ 244 w 1018"/>
                <a:gd name="T69" fmla="*/ 45 h 546"/>
                <a:gd name="T70" fmla="*/ 235 w 1018"/>
                <a:gd name="T71" fmla="*/ 47 h 546"/>
                <a:gd name="T72" fmla="*/ 220 w 1018"/>
                <a:gd name="T73" fmla="*/ 45 h 546"/>
                <a:gd name="T74" fmla="*/ 199 w 1018"/>
                <a:gd name="T75" fmla="*/ 45 h 546"/>
                <a:gd name="T76" fmla="*/ 173 w 1018"/>
                <a:gd name="T77" fmla="*/ 42 h 546"/>
                <a:gd name="T78" fmla="*/ 144 w 1018"/>
                <a:gd name="T79" fmla="*/ 38 h 546"/>
                <a:gd name="T80" fmla="*/ 111 w 1018"/>
                <a:gd name="T81" fmla="*/ 33 h 546"/>
                <a:gd name="T82" fmla="*/ 76 w 1018"/>
                <a:gd name="T83" fmla="*/ 24 h 546"/>
                <a:gd name="T84" fmla="*/ 40 w 1018"/>
                <a:gd name="T85" fmla="*/ 14 h 546"/>
                <a:gd name="T86" fmla="*/ 0 w 1018"/>
                <a:gd name="T87" fmla="*/ 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8" h="546">
                  <a:moveTo>
                    <a:pt x="1018" y="546"/>
                  </a:moveTo>
                  <a:lnTo>
                    <a:pt x="1006" y="531"/>
                  </a:lnTo>
                  <a:lnTo>
                    <a:pt x="991" y="517"/>
                  </a:lnTo>
                  <a:lnTo>
                    <a:pt x="972" y="500"/>
                  </a:lnTo>
                  <a:lnTo>
                    <a:pt x="951" y="484"/>
                  </a:lnTo>
                  <a:lnTo>
                    <a:pt x="928" y="467"/>
                  </a:lnTo>
                  <a:lnTo>
                    <a:pt x="906" y="451"/>
                  </a:lnTo>
                  <a:lnTo>
                    <a:pt x="885" y="434"/>
                  </a:lnTo>
                  <a:lnTo>
                    <a:pt x="866" y="420"/>
                  </a:lnTo>
                  <a:lnTo>
                    <a:pt x="849" y="406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774" y="323"/>
                  </a:lnTo>
                  <a:lnTo>
                    <a:pt x="714" y="265"/>
                  </a:lnTo>
                  <a:lnTo>
                    <a:pt x="653" y="214"/>
                  </a:lnTo>
                  <a:lnTo>
                    <a:pt x="595" y="171"/>
                  </a:lnTo>
                  <a:lnTo>
                    <a:pt x="539" y="137"/>
                  </a:lnTo>
                  <a:lnTo>
                    <a:pt x="486" y="109"/>
                  </a:lnTo>
                  <a:lnTo>
                    <a:pt x="437" y="88"/>
                  </a:lnTo>
                  <a:lnTo>
                    <a:pt x="394" y="73"/>
                  </a:lnTo>
                  <a:lnTo>
                    <a:pt x="354" y="61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06" y="50"/>
                  </a:lnTo>
                  <a:lnTo>
                    <a:pt x="296" y="49"/>
                  </a:lnTo>
                  <a:lnTo>
                    <a:pt x="284" y="49"/>
                  </a:lnTo>
                  <a:lnTo>
                    <a:pt x="275" y="47"/>
                  </a:lnTo>
                  <a:lnTo>
                    <a:pt x="266" y="47"/>
                  </a:lnTo>
                  <a:lnTo>
                    <a:pt x="259" y="47"/>
                  </a:lnTo>
                  <a:lnTo>
                    <a:pt x="254" y="45"/>
                  </a:lnTo>
                  <a:lnTo>
                    <a:pt x="251" y="45"/>
                  </a:lnTo>
                  <a:lnTo>
                    <a:pt x="249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4" y="45"/>
                  </a:lnTo>
                  <a:lnTo>
                    <a:pt x="235" y="47"/>
                  </a:lnTo>
                  <a:lnTo>
                    <a:pt x="220" y="45"/>
                  </a:lnTo>
                  <a:lnTo>
                    <a:pt x="199" y="45"/>
                  </a:lnTo>
                  <a:lnTo>
                    <a:pt x="173" y="42"/>
                  </a:lnTo>
                  <a:lnTo>
                    <a:pt x="144" y="38"/>
                  </a:lnTo>
                  <a:lnTo>
                    <a:pt x="111" y="33"/>
                  </a:lnTo>
                  <a:lnTo>
                    <a:pt x="76" y="24"/>
                  </a:lnTo>
                  <a:lnTo>
                    <a:pt x="40" y="14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4" name="Freeform 94">
              <a:extLst>
                <a:ext uri="{FF2B5EF4-FFF2-40B4-BE49-F238E27FC236}">
                  <a16:creationId xmlns:a16="http://schemas.microsoft.com/office/drawing/2014/main" id="{24694109-A5C7-0C0B-CDD6-CE7C1199D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2692"/>
              <a:ext cx="344" cy="140"/>
            </a:xfrm>
            <a:custGeom>
              <a:avLst/>
              <a:gdLst>
                <a:gd name="T0" fmla="*/ 0 w 688"/>
                <a:gd name="T1" fmla="*/ 0 h 280"/>
                <a:gd name="T2" fmla="*/ 7 w 688"/>
                <a:gd name="T3" fmla="*/ 2 h 280"/>
                <a:gd name="T4" fmla="*/ 26 w 688"/>
                <a:gd name="T5" fmla="*/ 9 h 280"/>
                <a:gd name="T6" fmla="*/ 54 w 688"/>
                <a:gd name="T7" fmla="*/ 19 h 280"/>
                <a:gd name="T8" fmla="*/ 88 w 688"/>
                <a:gd name="T9" fmla="*/ 33 h 280"/>
                <a:gd name="T10" fmla="*/ 128 w 688"/>
                <a:gd name="T11" fmla="*/ 47 h 280"/>
                <a:gd name="T12" fmla="*/ 170 w 688"/>
                <a:gd name="T13" fmla="*/ 62 h 280"/>
                <a:gd name="T14" fmla="*/ 211 w 688"/>
                <a:gd name="T15" fmla="*/ 76 h 280"/>
                <a:gd name="T16" fmla="*/ 251 w 688"/>
                <a:gd name="T17" fmla="*/ 88 h 280"/>
                <a:gd name="T18" fmla="*/ 286 w 688"/>
                <a:gd name="T19" fmla="*/ 100 h 280"/>
                <a:gd name="T20" fmla="*/ 311 w 688"/>
                <a:gd name="T21" fmla="*/ 107 h 280"/>
                <a:gd name="T22" fmla="*/ 311 w 688"/>
                <a:gd name="T23" fmla="*/ 107 h 280"/>
                <a:gd name="T24" fmla="*/ 339 w 688"/>
                <a:gd name="T25" fmla="*/ 116 h 280"/>
                <a:gd name="T26" fmla="*/ 374 w 688"/>
                <a:gd name="T27" fmla="*/ 130 h 280"/>
                <a:gd name="T28" fmla="*/ 412 w 688"/>
                <a:gd name="T29" fmla="*/ 147 h 280"/>
                <a:gd name="T30" fmla="*/ 451 w 688"/>
                <a:gd name="T31" fmla="*/ 168 h 280"/>
                <a:gd name="T32" fmla="*/ 495 w 688"/>
                <a:gd name="T33" fmla="*/ 190 h 280"/>
                <a:gd name="T34" fmla="*/ 538 w 688"/>
                <a:gd name="T35" fmla="*/ 212 h 280"/>
                <a:gd name="T36" fmla="*/ 579 w 688"/>
                <a:gd name="T37" fmla="*/ 235 h 280"/>
                <a:gd name="T38" fmla="*/ 619 w 688"/>
                <a:gd name="T39" fmla="*/ 254 h 280"/>
                <a:gd name="T40" fmla="*/ 655 w 688"/>
                <a:gd name="T41" fmla="*/ 269 h 280"/>
                <a:gd name="T42" fmla="*/ 688 w 688"/>
                <a:gd name="T43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8" h="280">
                  <a:moveTo>
                    <a:pt x="0" y="0"/>
                  </a:moveTo>
                  <a:lnTo>
                    <a:pt x="7" y="2"/>
                  </a:lnTo>
                  <a:lnTo>
                    <a:pt x="26" y="9"/>
                  </a:lnTo>
                  <a:lnTo>
                    <a:pt x="54" y="19"/>
                  </a:lnTo>
                  <a:lnTo>
                    <a:pt x="88" y="33"/>
                  </a:lnTo>
                  <a:lnTo>
                    <a:pt x="128" y="47"/>
                  </a:lnTo>
                  <a:lnTo>
                    <a:pt x="170" y="62"/>
                  </a:lnTo>
                  <a:lnTo>
                    <a:pt x="211" y="76"/>
                  </a:lnTo>
                  <a:lnTo>
                    <a:pt x="251" y="88"/>
                  </a:lnTo>
                  <a:lnTo>
                    <a:pt x="286" y="100"/>
                  </a:lnTo>
                  <a:lnTo>
                    <a:pt x="311" y="107"/>
                  </a:lnTo>
                  <a:lnTo>
                    <a:pt x="311" y="107"/>
                  </a:lnTo>
                  <a:lnTo>
                    <a:pt x="339" y="116"/>
                  </a:lnTo>
                  <a:lnTo>
                    <a:pt x="374" y="130"/>
                  </a:lnTo>
                  <a:lnTo>
                    <a:pt x="412" y="147"/>
                  </a:lnTo>
                  <a:lnTo>
                    <a:pt x="451" y="168"/>
                  </a:lnTo>
                  <a:lnTo>
                    <a:pt x="495" y="190"/>
                  </a:lnTo>
                  <a:lnTo>
                    <a:pt x="538" y="212"/>
                  </a:lnTo>
                  <a:lnTo>
                    <a:pt x="579" y="235"/>
                  </a:lnTo>
                  <a:lnTo>
                    <a:pt x="619" y="254"/>
                  </a:lnTo>
                  <a:lnTo>
                    <a:pt x="655" y="269"/>
                  </a:lnTo>
                  <a:lnTo>
                    <a:pt x="688" y="28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5" name="Freeform 95">
              <a:extLst>
                <a:ext uri="{FF2B5EF4-FFF2-40B4-BE49-F238E27FC236}">
                  <a16:creationId xmlns:a16="http://schemas.microsoft.com/office/drawing/2014/main" id="{64251D42-F4FD-96E7-677D-E50AD7710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652"/>
              <a:ext cx="48" cy="49"/>
            </a:xfrm>
            <a:custGeom>
              <a:avLst/>
              <a:gdLst>
                <a:gd name="T0" fmla="*/ 0 w 95"/>
                <a:gd name="T1" fmla="*/ 0 h 99"/>
                <a:gd name="T2" fmla="*/ 1 w 95"/>
                <a:gd name="T3" fmla="*/ 4 h 99"/>
                <a:gd name="T4" fmla="*/ 7 w 95"/>
                <a:gd name="T5" fmla="*/ 9 h 99"/>
                <a:gd name="T6" fmla="*/ 13 w 95"/>
                <a:gd name="T7" fmla="*/ 18 h 99"/>
                <a:gd name="T8" fmla="*/ 22 w 95"/>
                <a:gd name="T9" fmla="*/ 28 h 99"/>
                <a:gd name="T10" fmla="*/ 33 w 95"/>
                <a:gd name="T11" fmla="*/ 40 h 99"/>
                <a:gd name="T12" fmla="*/ 45 w 95"/>
                <a:gd name="T13" fmla="*/ 52 h 99"/>
                <a:gd name="T14" fmla="*/ 57 w 95"/>
                <a:gd name="T15" fmla="*/ 66 h 99"/>
                <a:gd name="T16" fmla="*/ 69 w 95"/>
                <a:gd name="T17" fmla="*/ 78 h 99"/>
                <a:gd name="T18" fmla="*/ 83 w 95"/>
                <a:gd name="T19" fmla="*/ 89 h 99"/>
                <a:gd name="T20" fmla="*/ 95 w 95"/>
                <a:gd name="T21" fmla="*/ 99 h 99"/>
                <a:gd name="T22" fmla="*/ 0 w 95"/>
                <a:gd name="T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99">
                  <a:moveTo>
                    <a:pt x="0" y="0"/>
                  </a:moveTo>
                  <a:lnTo>
                    <a:pt x="1" y="4"/>
                  </a:lnTo>
                  <a:lnTo>
                    <a:pt x="7" y="9"/>
                  </a:lnTo>
                  <a:lnTo>
                    <a:pt x="13" y="18"/>
                  </a:lnTo>
                  <a:lnTo>
                    <a:pt x="22" y="28"/>
                  </a:lnTo>
                  <a:lnTo>
                    <a:pt x="33" y="40"/>
                  </a:lnTo>
                  <a:lnTo>
                    <a:pt x="45" y="52"/>
                  </a:lnTo>
                  <a:lnTo>
                    <a:pt x="57" y="66"/>
                  </a:lnTo>
                  <a:lnTo>
                    <a:pt x="69" y="78"/>
                  </a:lnTo>
                  <a:lnTo>
                    <a:pt x="83" y="89"/>
                  </a:lnTo>
                  <a:lnTo>
                    <a:pt x="95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6" name="Freeform 96">
              <a:extLst>
                <a:ext uri="{FF2B5EF4-FFF2-40B4-BE49-F238E27FC236}">
                  <a16:creationId xmlns:a16="http://schemas.microsoft.com/office/drawing/2014/main" id="{F6E4A7C9-4390-FC8C-7991-3C001DB7F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652"/>
              <a:ext cx="48" cy="49"/>
            </a:xfrm>
            <a:custGeom>
              <a:avLst/>
              <a:gdLst>
                <a:gd name="T0" fmla="*/ 0 w 95"/>
                <a:gd name="T1" fmla="*/ 0 h 99"/>
                <a:gd name="T2" fmla="*/ 1 w 95"/>
                <a:gd name="T3" fmla="*/ 4 h 99"/>
                <a:gd name="T4" fmla="*/ 7 w 95"/>
                <a:gd name="T5" fmla="*/ 9 h 99"/>
                <a:gd name="T6" fmla="*/ 13 w 95"/>
                <a:gd name="T7" fmla="*/ 18 h 99"/>
                <a:gd name="T8" fmla="*/ 22 w 95"/>
                <a:gd name="T9" fmla="*/ 28 h 99"/>
                <a:gd name="T10" fmla="*/ 33 w 95"/>
                <a:gd name="T11" fmla="*/ 40 h 99"/>
                <a:gd name="T12" fmla="*/ 45 w 95"/>
                <a:gd name="T13" fmla="*/ 52 h 99"/>
                <a:gd name="T14" fmla="*/ 57 w 95"/>
                <a:gd name="T15" fmla="*/ 66 h 99"/>
                <a:gd name="T16" fmla="*/ 69 w 95"/>
                <a:gd name="T17" fmla="*/ 78 h 99"/>
                <a:gd name="T18" fmla="*/ 83 w 95"/>
                <a:gd name="T19" fmla="*/ 89 h 99"/>
                <a:gd name="T20" fmla="*/ 95 w 95"/>
                <a:gd name="T21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99">
                  <a:moveTo>
                    <a:pt x="0" y="0"/>
                  </a:moveTo>
                  <a:lnTo>
                    <a:pt x="1" y="4"/>
                  </a:lnTo>
                  <a:lnTo>
                    <a:pt x="7" y="9"/>
                  </a:lnTo>
                  <a:lnTo>
                    <a:pt x="13" y="18"/>
                  </a:lnTo>
                  <a:lnTo>
                    <a:pt x="22" y="28"/>
                  </a:lnTo>
                  <a:lnTo>
                    <a:pt x="33" y="40"/>
                  </a:lnTo>
                  <a:lnTo>
                    <a:pt x="45" y="52"/>
                  </a:lnTo>
                  <a:lnTo>
                    <a:pt x="57" y="66"/>
                  </a:lnTo>
                  <a:lnTo>
                    <a:pt x="69" y="78"/>
                  </a:lnTo>
                  <a:lnTo>
                    <a:pt x="83" y="89"/>
                  </a:lnTo>
                  <a:lnTo>
                    <a:pt x="95" y="9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7" name="Freeform 97">
              <a:extLst>
                <a:ext uri="{FF2B5EF4-FFF2-40B4-BE49-F238E27FC236}">
                  <a16:creationId xmlns:a16="http://schemas.microsoft.com/office/drawing/2014/main" id="{8FE51AC7-60F3-7451-6FDC-7C0591488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758"/>
              <a:ext cx="172" cy="160"/>
            </a:xfrm>
            <a:custGeom>
              <a:avLst/>
              <a:gdLst>
                <a:gd name="T0" fmla="*/ 0 w 344"/>
                <a:gd name="T1" fmla="*/ 0 h 322"/>
                <a:gd name="T2" fmla="*/ 7 w 344"/>
                <a:gd name="T3" fmla="*/ 7 h 322"/>
                <a:gd name="T4" fmla="*/ 28 w 344"/>
                <a:gd name="T5" fmla="*/ 28 h 322"/>
                <a:gd name="T6" fmla="*/ 57 w 344"/>
                <a:gd name="T7" fmla="*/ 61 h 322"/>
                <a:gd name="T8" fmla="*/ 95 w 344"/>
                <a:gd name="T9" fmla="*/ 99 h 322"/>
                <a:gd name="T10" fmla="*/ 139 w 344"/>
                <a:gd name="T11" fmla="*/ 142 h 322"/>
                <a:gd name="T12" fmla="*/ 184 w 344"/>
                <a:gd name="T13" fmla="*/ 187 h 322"/>
                <a:gd name="T14" fmla="*/ 230 w 344"/>
                <a:gd name="T15" fmla="*/ 230 h 322"/>
                <a:gd name="T16" fmla="*/ 273 w 344"/>
                <a:gd name="T17" fmla="*/ 270 h 322"/>
                <a:gd name="T18" fmla="*/ 313 w 344"/>
                <a:gd name="T19" fmla="*/ 301 h 322"/>
                <a:gd name="T20" fmla="*/ 344 w 344"/>
                <a:gd name="T21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4" h="322">
                  <a:moveTo>
                    <a:pt x="0" y="0"/>
                  </a:moveTo>
                  <a:lnTo>
                    <a:pt x="7" y="7"/>
                  </a:lnTo>
                  <a:lnTo>
                    <a:pt x="28" y="28"/>
                  </a:lnTo>
                  <a:lnTo>
                    <a:pt x="57" y="61"/>
                  </a:lnTo>
                  <a:lnTo>
                    <a:pt x="95" y="99"/>
                  </a:lnTo>
                  <a:lnTo>
                    <a:pt x="139" y="142"/>
                  </a:lnTo>
                  <a:lnTo>
                    <a:pt x="184" y="187"/>
                  </a:lnTo>
                  <a:lnTo>
                    <a:pt x="230" y="230"/>
                  </a:lnTo>
                  <a:lnTo>
                    <a:pt x="273" y="270"/>
                  </a:lnTo>
                  <a:lnTo>
                    <a:pt x="313" y="301"/>
                  </a:lnTo>
                  <a:lnTo>
                    <a:pt x="344" y="32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8" name="Freeform 98">
              <a:extLst>
                <a:ext uri="{FF2B5EF4-FFF2-40B4-BE49-F238E27FC236}">
                  <a16:creationId xmlns:a16="http://schemas.microsoft.com/office/drawing/2014/main" id="{425C6B12-8769-5FDE-8EC2-4262FCCEF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619"/>
              <a:ext cx="186" cy="127"/>
            </a:xfrm>
            <a:custGeom>
              <a:avLst/>
              <a:gdLst>
                <a:gd name="T0" fmla="*/ 371 w 371"/>
                <a:gd name="T1" fmla="*/ 254 h 254"/>
                <a:gd name="T2" fmla="*/ 366 w 371"/>
                <a:gd name="T3" fmla="*/ 247 h 254"/>
                <a:gd name="T4" fmla="*/ 349 w 371"/>
                <a:gd name="T5" fmla="*/ 232 h 254"/>
                <a:gd name="T6" fmla="*/ 323 w 371"/>
                <a:gd name="T7" fmla="*/ 207 h 254"/>
                <a:gd name="T8" fmla="*/ 289 w 371"/>
                <a:gd name="T9" fmla="*/ 178 h 254"/>
                <a:gd name="T10" fmla="*/ 249 w 371"/>
                <a:gd name="T11" fmla="*/ 145 h 254"/>
                <a:gd name="T12" fmla="*/ 204 w 371"/>
                <a:gd name="T13" fmla="*/ 111 h 254"/>
                <a:gd name="T14" fmla="*/ 155 w 371"/>
                <a:gd name="T15" fmla="*/ 76 h 254"/>
                <a:gd name="T16" fmla="*/ 104 w 371"/>
                <a:gd name="T17" fmla="*/ 45 h 254"/>
                <a:gd name="T18" fmla="*/ 52 w 371"/>
                <a:gd name="T19" fmla="*/ 19 h 254"/>
                <a:gd name="T20" fmla="*/ 0 w 371"/>
                <a:gd name="T21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1" h="254">
                  <a:moveTo>
                    <a:pt x="371" y="254"/>
                  </a:moveTo>
                  <a:lnTo>
                    <a:pt x="366" y="247"/>
                  </a:lnTo>
                  <a:lnTo>
                    <a:pt x="349" y="232"/>
                  </a:lnTo>
                  <a:lnTo>
                    <a:pt x="323" y="207"/>
                  </a:lnTo>
                  <a:lnTo>
                    <a:pt x="289" y="178"/>
                  </a:lnTo>
                  <a:lnTo>
                    <a:pt x="249" y="145"/>
                  </a:lnTo>
                  <a:lnTo>
                    <a:pt x="204" y="111"/>
                  </a:lnTo>
                  <a:lnTo>
                    <a:pt x="155" y="76"/>
                  </a:lnTo>
                  <a:lnTo>
                    <a:pt x="104" y="45"/>
                  </a:lnTo>
                  <a:lnTo>
                    <a:pt x="52" y="19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9" name="Freeform 99">
              <a:extLst>
                <a:ext uri="{FF2B5EF4-FFF2-40B4-BE49-F238E27FC236}">
                  <a16:creationId xmlns:a16="http://schemas.microsoft.com/office/drawing/2014/main" id="{20C16F08-F6A5-7323-2BFA-EE5835A47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467"/>
              <a:ext cx="135" cy="150"/>
            </a:xfrm>
            <a:custGeom>
              <a:avLst/>
              <a:gdLst>
                <a:gd name="T0" fmla="*/ 0 w 270"/>
                <a:gd name="T1" fmla="*/ 0 h 299"/>
                <a:gd name="T2" fmla="*/ 4 w 270"/>
                <a:gd name="T3" fmla="*/ 5 h 299"/>
                <a:gd name="T4" fmla="*/ 14 w 270"/>
                <a:gd name="T5" fmla="*/ 20 h 299"/>
                <a:gd name="T6" fmla="*/ 29 w 270"/>
                <a:gd name="T7" fmla="*/ 45 h 299"/>
                <a:gd name="T8" fmla="*/ 50 w 270"/>
                <a:gd name="T9" fmla="*/ 74 h 299"/>
                <a:gd name="T10" fmla="*/ 76 w 270"/>
                <a:gd name="T11" fmla="*/ 110 h 299"/>
                <a:gd name="T12" fmla="*/ 106 w 270"/>
                <a:gd name="T13" fmla="*/ 148 h 299"/>
                <a:gd name="T14" fmla="*/ 142 w 270"/>
                <a:gd name="T15" fmla="*/ 188 h 299"/>
                <a:gd name="T16" fmla="*/ 180 w 270"/>
                <a:gd name="T17" fmla="*/ 228 h 299"/>
                <a:gd name="T18" fmla="*/ 223 w 270"/>
                <a:gd name="T19" fmla="*/ 266 h 299"/>
                <a:gd name="T20" fmla="*/ 270 w 270"/>
                <a:gd name="T2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299">
                  <a:moveTo>
                    <a:pt x="0" y="0"/>
                  </a:moveTo>
                  <a:lnTo>
                    <a:pt x="4" y="5"/>
                  </a:lnTo>
                  <a:lnTo>
                    <a:pt x="14" y="20"/>
                  </a:lnTo>
                  <a:lnTo>
                    <a:pt x="29" y="45"/>
                  </a:lnTo>
                  <a:lnTo>
                    <a:pt x="50" y="74"/>
                  </a:lnTo>
                  <a:lnTo>
                    <a:pt x="76" y="110"/>
                  </a:lnTo>
                  <a:lnTo>
                    <a:pt x="106" y="148"/>
                  </a:lnTo>
                  <a:lnTo>
                    <a:pt x="142" y="188"/>
                  </a:lnTo>
                  <a:lnTo>
                    <a:pt x="180" y="228"/>
                  </a:lnTo>
                  <a:lnTo>
                    <a:pt x="223" y="266"/>
                  </a:lnTo>
                  <a:lnTo>
                    <a:pt x="270" y="29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0" name="Freeform 100">
              <a:extLst>
                <a:ext uri="{FF2B5EF4-FFF2-40B4-BE49-F238E27FC236}">
                  <a16:creationId xmlns:a16="http://schemas.microsoft.com/office/drawing/2014/main" id="{7F6F6FB2-DF91-B826-C235-347043EB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502"/>
              <a:ext cx="22" cy="94"/>
            </a:xfrm>
            <a:custGeom>
              <a:avLst/>
              <a:gdLst>
                <a:gd name="T0" fmla="*/ 0 w 44"/>
                <a:gd name="T1" fmla="*/ 0 h 188"/>
                <a:gd name="T2" fmla="*/ 2 w 44"/>
                <a:gd name="T3" fmla="*/ 5 h 188"/>
                <a:gd name="T4" fmla="*/ 6 w 44"/>
                <a:gd name="T5" fmla="*/ 17 h 188"/>
                <a:gd name="T6" fmla="*/ 13 w 44"/>
                <a:gd name="T7" fmla="*/ 34 h 188"/>
                <a:gd name="T8" fmla="*/ 19 w 44"/>
                <a:gd name="T9" fmla="*/ 59 h 188"/>
                <a:gd name="T10" fmla="*/ 26 w 44"/>
                <a:gd name="T11" fmla="*/ 83 h 188"/>
                <a:gd name="T12" fmla="*/ 33 w 44"/>
                <a:gd name="T13" fmla="*/ 109 h 188"/>
                <a:gd name="T14" fmla="*/ 39 w 44"/>
                <a:gd name="T15" fmla="*/ 135 h 188"/>
                <a:gd name="T16" fmla="*/ 42 w 44"/>
                <a:gd name="T17" fmla="*/ 157 h 188"/>
                <a:gd name="T18" fmla="*/ 44 w 44"/>
                <a:gd name="T19" fmla="*/ 176 h 188"/>
                <a:gd name="T20" fmla="*/ 42 w 44"/>
                <a:gd name="T2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188">
                  <a:moveTo>
                    <a:pt x="0" y="0"/>
                  </a:moveTo>
                  <a:lnTo>
                    <a:pt x="2" y="5"/>
                  </a:lnTo>
                  <a:lnTo>
                    <a:pt x="6" y="17"/>
                  </a:lnTo>
                  <a:lnTo>
                    <a:pt x="13" y="34"/>
                  </a:lnTo>
                  <a:lnTo>
                    <a:pt x="19" y="59"/>
                  </a:lnTo>
                  <a:lnTo>
                    <a:pt x="26" y="83"/>
                  </a:lnTo>
                  <a:lnTo>
                    <a:pt x="33" y="109"/>
                  </a:lnTo>
                  <a:lnTo>
                    <a:pt x="39" y="135"/>
                  </a:lnTo>
                  <a:lnTo>
                    <a:pt x="42" y="157"/>
                  </a:lnTo>
                  <a:lnTo>
                    <a:pt x="44" y="176"/>
                  </a:lnTo>
                  <a:lnTo>
                    <a:pt x="42" y="18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1" name="Freeform 101">
              <a:extLst>
                <a:ext uri="{FF2B5EF4-FFF2-40B4-BE49-F238E27FC236}">
                  <a16:creationId xmlns:a16="http://schemas.microsoft.com/office/drawing/2014/main" id="{AD5738CC-B190-7446-ED09-FB67AD04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542"/>
              <a:ext cx="66" cy="17"/>
            </a:xfrm>
            <a:custGeom>
              <a:avLst/>
              <a:gdLst>
                <a:gd name="T0" fmla="*/ 131 w 131"/>
                <a:gd name="T1" fmla="*/ 35 h 35"/>
                <a:gd name="T2" fmla="*/ 130 w 131"/>
                <a:gd name="T3" fmla="*/ 33 h 35"/>
                <a:gd name="T4" fmla="*/ 123 w 131"/>
                <a:gd name="T5" fmla="*/ 31 h 35"/>
                <a:gd name="T6" fmla="*/ 114 w 131"/>
                <a:gd name="T7" fmla="*/ 26 h 35"/>
                <a:gd name="T8" fmla="*/ 100 w 131"/>
                <a:gd name="T9" fmla="*/ 23 h 35"/>
                <a:gd name="T10" fmla="*/ 86 w 131"/>
                <a:gd name="T11" fmla="*/ 16 h 35"/>
                <a:gd name="T12" fmla="*/ 69 w 131"/>
                <a:gd name="T13" fmla="*/ 11 h 35"/>
                <a:gd name="T14" fmla="*/ 52 w 131"/>
                <a:gd name="T15" fmla="*/ 5 h 35"/>
                <a:gd name="T16" fmla="*/ 35 w 131"/>
                <a:gd name="T17" fmla="*/ 2 h 35"/>
                <a:gd name="T18" fmla="*/ 17 w 131"/>
                <a:gd name="T19" fmla="*/ 0 h 35"/>
                <a:gd name="T20" fmla="*/ 0 w 131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35">
                  <a:moveTo>
                    <a:pt x="131" y="35"/>
                  </a:moveTo>
                  <a:lnTo>
                    <a:pt x="130" y="33"/>
                  </a:lnTo>
                  <a:lnTo>
                    <a:pt x="123" y="31"/>
                  </a:lnTo>
                  <a:lnTo>
                    <a:pt x="114" y="26"/>
                  </a:lnTo>
                  <a:lnTo>
                    <a:pt x="100" y="23"/>
                  </a:lnTo>
                  <a:lnTo>
                    <a:pt x="86" y="16"/>
                  </a:lnTo>
                  <a:lnTo>
                    <a:pt x="69" y="11"/>
                  </a:lnTo>
                  <a:lnTo>
                    <a:pt x="52" y="5"/>
                  </a:lnTo>
                  <a:lnTo>
                    <a:pt x="35" y="2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2" name="Freeform 102">
              <a:extLst>
                <a:ext uri="{FF2B5EF4-FFF2-40B4-BE49-F238E27FC236}">
                  <a16:creationId xmlns:a16="http://schemas.microsoft.com/office/drawing/2014/main" id="{5205B47D-2BC5-9035-A288-2B42AE442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2697"/>
              <a:ext cx="28" cy="62"/>
            </a:xfrm>
            <a:custGeom>
              <a:avLst/>
              <a:gdLst>
                <a:gd name="T0" fmla="*/ 0 w 57"/>
                <a:gd name="T1" fmla="*/ 0 h 125"/>
                <a:gd name="T2" fmla="*/ 57 w 57"/>
                <a:gd name="T3" fmla="*/ 125 h 125"/>
                <a:gd name="T4" fmla="*/ 0 w 57"/>
                <a:gd name="T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25">
                  <a:moveTo>
                    <a:pt x="0" y="0"/>
                  </a:moveTo>
                  <a:lnTo>
                    <a:pt x="57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3" name="Line 103">
              <a:extLst>
                <a:ext uri="{FF2B5EF4-FFF2-40B4-BE49-F238E27FC236}">
                  <a16:creationId xmlns:a16="http://schemas.microsoft.com/office/drawing/2014/main" id="{068E3123-01F9-F203-A928-315234A2BC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4" y="2697"/>
              <a:ext cx="28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4" name="Freeform 104">
              <a:extLst>
                <a:ext uri="{FF2B5EF4-FFF2-40B4-BE49-F238E27FC236}">
                  <a16:creationId xmlns:a16="http://schemas.microsoft.com/office/drawing/2014/main" id="{5C6E3351-F92B-F326-1D82-99A400863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2200"/>
              <a:ext cx="240" cy="387"/>
            </a:xfrm>
            <a:custGeom>
              <a:avLst/>
              <a:gdLst>
                <a:gd name="T0" fmla="*/ 59 w 480"/>
                <a:gd name="T1" fmla="*/ 439 h 774"/>
                <a:gd name="T2" fmla="*/ 154 w 480"/>
                <a:gd name="T3" fmla="*/ 528 h 774"/>
                <a:gd name="T4" fmla="*/ 204 w 480"/>
                <a:gd name="T5" fmla="*/ 596 h 774"/>
                <a:gd name="T6" fmla="*/ 249 w 480"/>
                <a:gd name="T7" fmla="*/ 646 h 774"/>
                <a:gd name="T8" fmla="*/ 306 w 480"/>
                <a:gd name="T9" fmla="*/ 670 h 774"/>
                <a:gd name="T10" fmla="*/ 344 w 480"/>
                <a:gd name="T11" fmla="*/ 691 h 774"/>
                <a:gd name="T12" fmla="*/ 403 w 480"/>
                <a:gd name="T13" fmla="*/ 724 h 774"/>
                <a:gd name="T14" fmla="*/ 467 w 480"/>
                <a:gd name="T15" fmla="*/ 763 h 774"/>
                <a:gd name="T16" fmla="*/ 480 w 480"/>
                <a:gd name="T17" fmla="*/ 767 h 774"/>
                <a:gd name="T18" fmla="*/ 480 w 480"/>
                <a:gd name="T19" fmla="*/ 729 h 774"/>
                <a:gd name="T20" fmla="*/ 465 w 480"/>
                <a:gd name="T21" fmla="*/ 663 h 774"/>
                <a:gd name="T22" fmla="*/ 434 w 480"/>
                <a:gd name="T23" fmla="*/ 617 h 774"/>
                <a:gd name="T24" fmla="*/ 389 w 480"/>
                <a:gd name="T25" fmla="*/ 586 h 774"/>
                <a:gd name="T26" fmla="*/ 368 w 480"/>
                <a:gd name="T27" fmla="*/ 579 h 774"/>
                <a:gd name="T28" fmla="*/ 366 w 480"/>
                <a:gd name="T29" fmla="*/ 563 h 774"/>
                <a:gd name="T30" fmla="*/ 352 w 480"/>
                <a:gd name="T31" fmla="*/ 508 h 774"/>
                <a:gd name="T32" fmla="*/ 316 w 480"/>
                <a:gd name="T33" fmla="*/ 459 h 774"/>
                <a:gd name="T34" fmla="*/ 266 w 480"/>
                <a:gd name="T35" fmla="*/ 418 h 774"/>
                <a:gd name="T36" fmla="*/ 242 w 480"/>
                <a:gd name="T37" fmla="*/ 408 h 774"/>
                <a:gd name="T38" fmla="*/ 238 w 480"/>
                <a:gd name="T39" fmla="*/ 406 h 774"/>
                <a:gd name="T40" fmla="*/ 244 w 480"/>
                <a:gd name="T41" fmla="*/ 366 h 774"/>
                <a:gd name="T42" fmla="*/ 235 w 480"/>
                <a:gd name="T43" fmla="*/ 302 h 774"/>
                <a:gd name="T44" fmla="*/ 207 w 480"/>
                <a:gd name="T45" fmla="*/ 261 h 774"/>
                <a:gd name="T46" fmla="*/ 168 w 480"/>
                <a:gd name="T47" fmla="*/ 238 h 774"/>
                <a:gd name="T48" fmla="*/ 149 w 480"/>
                <a:gd name="T49" fmla="*/ 236 h 774"/>
                <a:gd name="T50" fmla="*/ 150 w 480"/>
                <a:gd name="T51" fmla="*/ 228 h 774"/>
                <a:gd name="T52" fmla="*/ 145 w 480"/>
                <a:gd name="T53" fmla="*/ 192 h 774"/>
                <a:gd name="T54" fmla="*/ 126 w 480"/>
                <a:gd name="T55" fmla="*/ 148 h 774"/>
                <a:gd name="T56" fmla="*/ 95 w 480"/>
                <a:gd name="T57" fmla="*/ 114 h 774"/>
                <a:gd name="T58" fmla="*/ 79 w 480"/>
                <a:gd name="T59" fmla="*/ 112 h 774"/>
                <a:gd name="T60" fmla="*/ 79 w 480"/>
                <a:gd name="T61" fmla="*/ 86 h 774"/>
                <a:gd name="T62" fmla="*/ 55 w 480"/>
                <a:gd name="T63" fmla="*/ 24 h 774"/>
                <a:gd name="T64" fmla="*/ 28 w 480"/>
                <a:gd name="T65" fmla="*/ 1 h 774"/>
                <a:gd name="T66" fmla="*/ 22 w 480"/>
                <a:gd name="T67" fmla="*/ 1 h 774"/>
                <a:gd name="T68" fmla="*/ 5 w 480"/>
                <a:gd name="T69" fmla="*/ 22 h 774"/>
                <a:gd name="T70" fmla="*/ 2 w 480"/>
                <a:gd name="T71" fmla="*/ 116 h 774"/>
                <a:gd name="T72" fmla="*/ 5 w 480"/>
                <a:gd name="T73" fmla="*/ 152 h 774"/>
                <a:gd name="T74" fmla="*/ 7 w 480"/>
                <a:gd name="T75" fmla="*/ 186 h 774"/>
                <a:gd name="T76" fmla="*/ 14 w 480"/>
                <a:gd name="T77" fmla="*/ 202 h 774"/>
                <a:gd name="T78" fmla="*/ 22 w 480"/>
                <a:gd name="T79" fmla="*/ 224 h 774"/>
                <a:gd name="T80" fmla="*/ 17 w 480"/>
                <a:gd name="T81" fmla="*/ 247 h 774"/>
                <a:gd name="T82" fmla="*/ 12 w 480"/>
                <a:gd name="T83" fmla="*/ 268 h 774"/>
                <a:gd name="T84" fmla="*/ 10 w 480"/>
                <a:gd name="T85" fmla="*/ 293 h 774"/>
                <a:gd name="T86" fmla="*/ 14 w 480"/>
                <a:gd name="T87" fmla="*/ 318 h 774"/>
                <a:gd name="T88" fmla="*/ 17 w 480"/>
                <a:gd name="T89" fmla="*/ 330 h 774"/>
                <a:gd name="T90" fmla="*/ 15 w 480"/>
                <a:gd name="T91" fmla="*/ 354 h 774"/>
                <a:gd name="T92" fmla="*/ 17 w 480"/>
                <a:gd name="T93" fmla="*/ 380 h 774"/>
                <a:gd name="T94" fmla="*/ 21 w 480"/>
                <a:gd name="T95" fmla="*/ 395 h 774"/>
                <a:gd name="T96" fmla="*/ 24 w 480"/>
                <a:gd name="T97" fmla="*/ 402 h 774"/>
                <a:gd name="T98" fmla="*/ 24 w 480"/>
                <a:gd name="T99" fmla="*/ 409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0" h="774">
                  <a:moveTo>
                    <a:pt x="24" y="409"/>
                  </a:moveTo>
                  <a:lnTo>
                    <a:pt x="29" y="414"/>
                  </a:lnTo>
                  <a:lnTo>
                    <a:pt x="41" y="423"/>
                  </a:lnTo>
                  <a:lnTo>
                    <a:pt x="59" y="439"/>
                  </a:lnTo>
                  <a:lnTo>
                    <a:pt x="79" y="458"/>
                  </a:lnTo>
                  <a:lnTo>
                    <a:pt x="104" y="480"/>
                  </a:lnTo>
                  <a:lnTo>
                    <a:pt x="130" y="504"/>
                  </a:lnTo>
                  <a:lnTo>
                    <a:pt x="154" y="528"/>
                  </a:lnTo>
                  <a:lnTo>
                    <a:pt x="174" y="553"/>
                  </a:lnTo>
                  <a:lnTo>
                    <a:pt x="193" y="575"/>
                  </a:lnTo>
                  <a:lnTo>
                    <a:pt x="204" y="596"/>
                  </a:lnTo>
                  <a:lnTo>
                    <a:pt x="204" y="596"/>
                  </a:lnTo>
                  <a:lnTo>
                    <a:pt x="214" y="611"/>
                  </a:lnTo>
                  <a:lnTo>
                    <a:pt x="225" y="625"/>
                  </a:lnTo>
                  <a:lnTo>
                    <a:pt x="237" y="637"/>
                  </a:lnTo>
                  <a:lnTo>
                    <a:pt x="249" y="646"/>
                  </a:lnTo>
                  <a:lnTo>
                    <a:pt x="263" y="653"/>
                  </a:lnTo>
                  <a:lnTo>
                    <a:pt x="276" y="660"/>
                  </a:lnTo>
                  <a:lnTo>
                    <a:pt x="292" y="665"/>
                  </a:lnTo>
                  <a:lnTo>
                    <a:pt x="306" y="670"/>
                  </a:lnTo>
                  <a:lnTo>
                    <a:pt x="320" y="677"/>
                  </a:lnTo>
                  <a:lnTo>
                    <a:pt x="333" y="686"/>
                  </a:lnTo>
                  <a:lnTo>
                    <a:pt x="333" y="686"/>
                  </a:lnTo>
                  <a:lnTo>
                    <a:pt x="344" y="691"/>
                  </a:lnTo>
                  <a:lnTo>
                    <a:pt x="358" y="700"/>
                  </a:lnTo>
                  <a:lnTo>
                    <a:pt x="372" y="706"/>
                  </a:lnTo>
                  <a:lnTo>
                    <a:pt x="387" y="715"/>
                  </a:lnTo>
                  <a:lnTo>
                    <a:pt x="403" y="724"/>
                  </a:lnTo>
                  <a:lnTo>
                    <a:pt x="418" y="732"/>
                  </a:lnTo>
                  <a:lnTo>
                    <a:pt x="434" y="743"/>
                  </a:lnTo>
                  <a:lnTo>
                    <a:pt x="451" y="753"/>
                  </a:lnTo>
                  <a:lnTo>
                    <a:pt x="467" y="763"/>
                  </a:lnTo>
                  <a:lnTo>
                    <a:pt x="480" y="774"/>
                  </a:lnTo>
                  <a:lnTo>
                    <a:pt x="480" y="769"/>
                  </a:lnTo>
                  <a:lnTo>
                    <a:pt x="480" y="769"/>
                  </a:lnTo>
                  <a:lnTo>
                    <a:pt x="480" y="767"/>
                  </a:lnTo>
                  <a:lnTo>
                    <a:pt x="480" y="762"/>
                  </a:lnTo>
                  <a:lnTo>
                    <a:pt x="480" y="753"/>
                  </a:lnTo>
                  <a:lnTo>
                    <a:pt x="480" y="743"/>
                  </a:lnTo>
                  <a:lnTo>
                    <a:pt x="480" y="729"/>
                  </a:lnTo>
                  <a:lnTo>
                    <a:pt x="479" y="713"/>
                  </a:lnTo>
                  <a:lnTo>
                    <a:pt x="475" y="698"/>
                  </a:lnTo>
                  <a:lnTo>
                    <a:pt x="472" y="681"/>
                  </a:lnTo>
                  <a:lnTo>
                    <a:pt x="465" y="663"/>
                  </a:lnTo>
                  <a:lnTo>
                    <a:pt x="456" y="646"/>
                  </a:lnTo>
                  <a:lnTo>
                    <a:pt x="456" y="646"/>
                  </a:lnTo>
                  <a:lnTo>
                    <a:pt x="444" y="630"/>
                  </a:lnTo>
                  <a:lnTo>
                    <a:pt x="434" y="617"/>
                  </a:lnTo>
                  <a:lnTo>
                    <a:pt x="422" y="606"/>
                  </a:lnTo>
                  <a:lnTo>
                    <a:pt x="410" y="598"/>
                  </a:lnTo>
                  <a:lnTo>
                    <a:pt x="399" y="591"/>
                  </a:lnTo>
                  <a:lnTo>
                    <a:pt x="389" y="586"/>
                  </a:lnTo>
                  <a:lnTo>
                    <a:pt x="380" y="582"/>
                  </a:lnTo>
                  <a:lnTo>
                    <a:pt x="373" y="580"/>
                  </a:lnTo>
                  <a:lnTo>
                    <a:pt x="370" y="579"/>
                  </a:lnTo>
                  <a:lnTo>
                    <a:pt x="368" y="579"/>
                  </a:lnTo>
                  <a:lnTo>
                    <a:pt x="368" y="579"/>
                  </a:lnTo>
                  <a:lnTo>
                    <a:pt x="368" y="577"/>
                  </a:lnTo>
                  <a:lnTo>
                    <a:pt x="368" y="572"/>
                  </a:lnTo>
                  <a:lnTo>
                    <a:pt x="366" y="563"/>
                  </a:lnTo>
                  <a:lnTo>
                    <a:pt x="365" y="551"/>
                  </a:lnTo>
                  <a:lnTo>
                    <a:pt x="363" y="539"/>
                  </a:lnTo>
                  <a:lnTo>
                    <a:pt x="358" y="523"/>
                  </a:lnTo>
                  <a:lnTo>
                    <a:pt x="352" y="508"/>
                  </a:lnTo>
                  <a:lnTo>
                    <a:pt x="344" y="490"/>
                  </a:lnTo>
                  <a:lnTo>
                    <a:pt x="332" y="475"/>
                  </a:lnTo>
                  <a:lnTo>
                    <a:pt x="316" y="459"/>
                  </a:lnTo>
                  <a:lnTo>
                    <a:pt x="316" y="459"/>
                  </a:lnTo>
                  <a:lnTo>
                    <a:pt x="302" y="444"/>
                  </a:lnTo>
                  <a:lnTo>
                    <a:pt x="289" y="433"/>
                  </a:lnTo>
                  <a:lnTo>
                    <a:pt x="276" y="425"/>
                  </a:lnTo>
                  <a:lnTo>
                    <a:pt x="266" y="418"/>
                  </a:lnTo>
                  <a:lnTo>
                    <a:pt x="257" y="413"/>
                  </a:lnTo>
                  <a:lnTo>
                    <a:pt x="251" y="411"/>
                  </a:lnTo>
                  <a:lnTo>
                    <a:pt x="245" y="409"/>
                  </a:lnTo>
                  <a:lnTo>
                    <a:pt x="242" y="408"/>
                  </a:lnTo>
                  <a:lnTo>
                    <a:pt x="238" y="408"/>
                  </a:lnTo>
                  <a:lnTo>
                    <a:pt x="238" y="408"/>
                  </a:lnTo>
                  <a:lnTo>
                    <a:pt x="238" y="408"/>
                  </a:lnTo>
                  <a:lnTo>
                    <a:pt x="238" y="406"/>
                  </a:lnTo>
                  <a:lnTo>
                    <a:pt x="240" y="401"/>
                  </a:lnTo>
                  <a:lnTo>
                    <a:pt x="242" y="392"/>
                  </a:lnTo>
                  <a:lnTo>
                    <a:pt x="244" y="380"/>
                  </a:lnTo>
                  <a:lnTo>
                    <a:pt x="244" y="366"/>
                  </a:lnTo>
                  <a:lnTo>
                    <a:pt x="244" y="352"/>
                  </a:lnTo>
                  <a:lnTo>
                    <a:pt x="242" y="335"/>
                  </a:lnTo>
                  <a:lnTo>
                    <a:pt x="240" y="319"/>
                  </a:lnTo>
                  <a:lnTo>
                    <a:pt x="235" y="302"/>
                  </a:lnTo>
                  <a:lnTo>
                    <a:pt x="226" y="287"/>
                  </a:lnTo>
                  <a:lnTo>
                    <a:pt x="226" y="287"/>
                  </a:lnTo>
                  <a:lnTo>
                    <a:pt x="218" y="273"/>
                  </a:lnTo>
                  <a:lnTo>
                    <a:pt x="207" y="261"/>
                  </a:lnTo>
                  <a:lnTo>
                    <a:pt x="197" y="252"/>
                  </a:lnTo>
                  <a:lnTo>
                    <a:pt x="187" y="247"/>
                  </a:lnTo>
                  <a:lnTo>
                    <a:pt x="176" y="242"/>
                  </a:lnTo>
                  <a:lnTo>
                    <a:pt x="168" y="238"/>
                  </a:lnTo>
                  <a:lnTo>
                    <a:pt x="161" y="236"/>
                  </a:lnTo>
                  <a:lnTo>
                    <a:pt x="154" y="236"/>
                  </a:lnTo>
                  <a:lnTo>
                    <a:pt x="150" y="236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9" y="235"/>
                  </a:lnTo>
                  <a:lnTo>
                    <a:pt x="149" y="233"/>
                  </a:lnTo>
                  <a:lnTo>
                    <a:pt x="150" y="228"/>
                  </a:lnTo>
                  <a:lnTo>
                    <a:pt x="150" y="221"/>
                  </a:lnTo>
                  <a:lnTo>
                    <a:pt x="150" y="214"/>
                  </a:lnTo>
                  <a:lnTo>
                    <a:pt x="149" y="204"/>
                  </a:lnTo>
                  <a:lnTo>
                    <a:pt x="145" y="192"/>
                  </a:lnTo>
                  <a:lnTo>
                    <a:pt x="142" y="179"/>
                  </a:lnTo>
                  <a:lnTo>
                    <a:pt x="135" y="164"/>
                  </a:lnTo>
                  <a:lnTo>
                    <a:pt x="126" y="148"/>
                  </a:lnTo>
                  <a:lnTo>
                    <a:pt x="126" y="148"/>
                  </a:lnTo>
                  <a:lnTo>
                    <a:pt x="116" y="135"/>
                  </a:lnTo>
                  <a:lnTo>
                    <a:pt x="109" y="124"/>
                  </a:lnTo>
                  <a:lnTo>
                    <a:pt x="100" y="117"/>
                  </a:lnTo>
                  <a:lnTo>
                    <a:pt x="95" y="114"/>
                  </a:lnTo>
                  <a:lnTo>
                    <a:pt x="90" y="112"/>
                  </a:lnTo>
                  <a:lnTo>
                    <a:pt x="85" y="112"/>
                  </a:lnTo>
                  <a:lnTo>
                    <a:pt x="81" y="112"/>
                  </a:lnTo>
                  <a:lnTo>
                    <a:pt x="79" y="112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79" y="86"/>
                  </a:lnTo>
                  <a:lnTo>
                    <a:pt x="78" y="65"/>
                  </a:lnTo>
                  <a:lnTo>
                    <a:pt x="72" y="48"/>
                  </a:lnTo>
                  <a:lnTo>
                    <a:pt x="64" y="34"/>
                  </a:lnTo>
                  <a:lnTo>
                    <a:pt x="55" y="24"/>
                  </a:lnTo>
                  <a:lnTo>
                    <a:pt x="47" y="15"/>
                  </a:lnTo>
                  <a:lnTo>
                    <a:pt x="38" y="8"/>
                  </a:lnTo>
                  <a:lnTo>
                    <a:pt x="31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17" y="1"/>
                  </a:lnTo>
                  <a:lnTo>
                    <a:pt x="14" y="7"/>
                  </a:lnTo>
                  <a:lnTo>
                    <a:pt x="10" y="12"/>
                  </a:lnTo>
                  <a:lnTo>
                    <a:pt x="5" y="22"/>
                  </a:lnTo>
                  <a:lnTo>
                    <a:pt x="2" y="38"/>
                  </a:lnTo>
                  <a:lnTo>
                    <a:pt x="0" y="57"/>
                  </a:lnTo>
                  <a:lnTo>
                    <a:pt x="0" y="83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3" y="128"/>
                  </a:lnTo>
                  <a:lnTo>
                    <a:pt x="3" y="140"/>
                  </a:lnTo>
                  <a:lnTo>
                    <a:pt x="5" y="152"/>
                  </a:lnTo>
                  <a:lnTo>
                    <a:pt x="5" y="162"/>
                  </a:lnTo>
                  <a:lnTo>
                    <a:pt x="5" y="171"/>
                  </a:lnTo>
                  <a:lnTo>
                    <a:pt x="5" y="179"/>
                  </a:lnTo>
                  <a:lnTo>
                    <a:pt x="7" y="186"/>
                  </a:lnTo>
                  <a:lnTo>
                    <a:pt x="9" y="193"/>
                  </a:lnTo>
                  <a:lnTo>
                    <a:pt x="10" y="198"/>
                  </a:lnTo>
                  <a:lnTo>
                    <a:pt x="14" y="202"/>
                  </a:lnTo>
                  <a:lnTo>
                    <a:pt x="14" y="202"/>
                  </a:lnTo>
                  <a:lnTo>
                    <a:pt x="17" y="209"/>
                  </a:lnTo>
                  <a:lnTo>
                    <a:pt x="21" y="214"/>
                  </a:lnTo>
                  <a:lnTo>
                    <a:pt x="22" y="219"/>
                  </a:lnTo>
                  <a:lnTo>
                    <a:pt x="22" y="224"/>
                  </a:lnTo>
                  <a:lnTo>
                    <a:pt x="22" y="228"/>
                  </a:lnTo>
                  <a:lnTo>
                    <a:pt x="21" y="235"/>
                  </a:lnTo>
                  <a:lnTo>
                    <a:pt x="19" y="240"/>
                  </a:lnTo>
                  <a:lnTo>
                    <a:pt x="17" y="247"/>
                  </a:lnTo>
                  <a:lnTo>
                    <a:pt x="15" y="254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2" y="268"/>
                  </a:lnTo>
                  <a:lnTo>
                    <a:pt x="12" y="273"/>
                  </a:lnTo>
                  <a:lnTo>
                    <a:pt x="10" y="280"/>
                  </a:lnTo>
                  <a:lnTo>
                    <a:pt x="10" y="287"/>
                  </a:lnTo>
                  <a:lnTo>
                    <a:pt x="10" y="293"/>
                  </a:lnTo>
                  <a:lnTo>
                    <a:pt x="10" y="300"/>
                  </a:lnTo>
                  <a:lnTo>
                    <a:pt x="10" y="307"/>
                  </a:lnTo>
                  <a:lnTo>
                    <a:pt x="12" y="312"/>
                  </a:lnTo>
                  <a:lnTo>
                    <a:pt x="14" y="318"/>
                  </a:lnTo>
                  <a:lnTo>
                    <a:pt x="17" y="323"/>
                  </a:lnTo>
                  <a:lnTo>
                    <a:pt x="17" y="323"/>
                  </a:lnTo>
                  <a:lnTo>
                    <a:pt x="17" y="326"/>
                  </a:lnTo>
                  <a:lnTo>
                    <a:pt x="17" y="330"/>
                  </a:lnTo>
                  <a:lnTo>
                    <a:pt x="17" y="335"/>
                  </a:lnTo>
                  <a:lnTo>
                    <a:pt x="17" y="340"/>
                  </a:lnTo>
                  <a:lnTo>
                    <a:pt x="17" y="347"/>
                  </a:lnTo>
                  <a:lnTo>
                    <a:pt x="15" y="354"/>
                  </a:lnTo>
                  <a:lnTo>
                    <a:pt x="15" y="361"/>
                  </a:lnTo>
                  <a:lnTo>
                    <a:pt x="15" y="368"/>
                  </a:lnTo>
                  <a:lnTo>
                    <a:pt x="15" y="375"/>
                  </a:lnTo>
                  <a:lnTo>
                    <a:pt x="17" y="380"/>
                  </a:lnTo>
                  <a:lnTo>
                    <a:pt x="17" y="380"/>
                  </a:lnTo>
                  <a:lnTo>
                    <a:pt x="19" y="385"/>
                  </a:lnTo>
                  <a:lnTo>
                    <a:pt x="21" y="390"/>
                  </a:lnTo>
                  <a:lnTo>
                    <a:pt x="21" y="395"/>
                  </a:lnTo>
                  <a:lnTo>
                    <a:pt x="22" y="397"/>
                  </a:lnTo>
                  <a:lnTo>
                    <a:pt x="22" y="399"/>
                  </a:lnTo>
                  <a:lnTo>
                    <a:pt x="24" y="401"/>
                  </a:lnTo>
                  <a:lnTo>
                    <a:pt x="24" y="402"/>
                  </a:lnTo>
                  <a:lnTo>
                    <a:pt x="24" y="404"/>
                  </a:lnTo>
                  <a:lnTo>
                    <a:pt x="24" y="408"/>
                  </a:lnTo>
                  <a:lnTo>
                    <a:pt x="24" y="409"/>
                  </a:lnTo>
                  <a:lnTo>
                    <a:pt x="24" y="409"/>
                  </a:lnTo>
                  <a:close/>
                </a:path>
              </a:pathLst>
            </a:custGeom>
            <a:solidFill>
              <a:srgbClr val="FAE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5" name="Freeform 105">
              <a:extLst>
                <a:ext uri="{FF2B5EF4-FFF2-40B4-BE49-F238E27FC236}">
                  <a16:creationId xmlns:a16="http://schemas.microsoft.com/office/drawing/2014/main" id="{FD9510B3-793D-D8F2-9A87-41E3FAE2F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2200"/>
              <a:ext cx="240" cy="387"/>
            </a:xfrm>
            <a:custGeom>
              <a:avLst/>
              <a:gdLst>
                <a:gd name="T0" fmla="*/ 59 w 480"/>
                <a:gd name="T1" fmla="*/ 439 h 774"/>
                <a:gd name="T2" fmla="*/ 154 w 480"/>
                <a:gd name="T3" fmla="*/ 528 h 774"/>
                <a:gd name="T4" fmla="*/ 204 w 480"/>
                <a:gd name="T5" fmla="*/ 596 h 774"/>
                <a:gd name="T6" fmla="*/ 249 w 480"/>
                <a:gd name="T7" fmla="*/ 646 h 774"/>
                <a:gd name="T8" fmla="*/ 306 w 480"/>
                <a:gd name="T9" fmla="*/ 670 h 774"/>
                <a:gd name="T10" fmla="*/ 344 w 480"/>
                <a:gd name="T11" fmla="*/ 691 h 774"/>
                <a:gd name="T12" fmla="*/ 403 w 480"/>
                <a:gd name="T13" fmla="*/ 724 h 774"/>
                <a:gd name="T14" fmla="*/ 467 w 480"/>
                <a:gd name="T15" fmla="*/ 763 h 774"/>
                <a:gd name="T16" fmla="*/ 480 w 480"/>
                <a:gd name="T17" fmla="*/ 767 h 774"/>
                <a:gd name="T18" fmla="*/ 480 w 480"/>
                <a:gd name="T19" fmla="*/ 729 h 774"/>
                <a:gd name="T20" fmla="*/ 465 w 480"/>
                <a:gd name="T21" fmla="*/ 663 h 774"/>
                <a:gd name="T22" fmla="*/ 434 w 480"/>
                <a:gd name="T23" fmla="*/ 617 h 774"/>
                <a:gd name="T24" fmla="*/ 389 w 480"/>
                <a:gd name="T25" fmla="*/ 586 h 774"/>
                <a:gd name="T26" fmla="*/ 368 w 480"/>
                <a:gd name="T27" fmla="*/ 579 h 774"/>
                <a:gd name="T28" fmla="*/ 366 w 480"/>
                <a:gd name="T29" fmla="*/ 563 h 774"/>
                <a:gd name="T30" fmla="*/ 352 w 480"/>
                <a:gd name="T31" fmla="*/ 508 h 774"/>
                <a:gd name="T32" fmla="*/ 316 w 480"/>
                <a:gd name="T33" fmla="*/ 459 h 774"/>
                <a:gd name="T34" fmla="*/ 266 w 480"/>
                <a:gd name="T35" fmla="*/ 418 h 774"/>
                <a:gd name="T36" fmla="*/ 242 w 480"/>
                <a:gd name="T37" fmla="*/ 408 h 774"/>
                <a:gd name="T38" fmla="*/ 238 w 480"/>
                <a:gd name="T39" fmla="*/ 406 h 774"/>
                <a:gd name="T40" fmla="*/ 244 w 480"/>
                <a:gd name="T41" fmla="*/ 366 h 774"/>
                <a:gd name="T42" fmla="*/ 235 w 480"/>
                <a:gd name="T43" fmla="*/ 302 h 774"/>
                <a:gd name="T44" fmla="*/ 207 w 480"/>
                <a:gd name="T45" fmla="*/ 261 h 774"/>
                <a:gd name="T46" fmla="*/ 168 w 480"/>
                <a:gd name="T47" fmla="*/ 238 h 774"/>
                <a:gd name="T48" fmla="*/ 149 w 480"/>
                <a:gd name="T49" fmla="*/ 236 h 774"/>
                <a:gd name="T50" fmla="*/ 150 w 480"/>
                <a:gd name="T51" fmla="*/ 228 h 774"/>
                <a:gd name="T52" fmla="*/ 145 w 480"/>
                <a:gd name="T53" fmla="*/ 192 h 774"/>
                <a:gd name="T54" fmla="*/ 126 w 480"/>
                <a:gd name="T55" fmla="*/ 148 h 774"/>
                <a:gd name="T56" fmla="*/ 95 w 480"/>
                <a:gd name="T57" fmla="*/ 114 h 774"/>
                <a:gd name="T58" fmla="*/ 79 w 480"/>
                <a:gd name="T59" fmla="*/ 112 h 774"/>
                <a:gd name="T60" fmla="*/ 79 w 480"/>
                <a:gd name="T61" fmla="*/ 86 h 774"/>
                <a:gd name="T62" fmla="*/ 55 w 480"/>
                <a:gd name="T63" fmla="*/ 24 h 774"/>
                <a:gd name="T64" fmla="*/ 28 w 480"/>
                <a:gd name="T65" fmla="*/ 1 h 774"/>
                <a:gd name="T66" fmla="*/ 22 w 480"/>
                <a:gd name="T67" fmla="*/ 1 h 774"/>
                <a:gd name="T68" fmla="*/ 5 w 480"/>
                <a:gd name="T69" fmla="*/ 22 h 774"/>
                <a:gd name="T70" fmla="*/ 2 w 480"/>
                <a:gd name="T71" fmla="*/ 116 h 774"/>
                <a:gd name="T72" fmla="*/ 5 w 480"/>
                <a:gd name="T73" fmla="*/ 152 h 774"/>
                <a:gd name="T74" fmla="*/ 7 w 480"/>
                <a:gd name="T75" fmla="*/ 186 h 774"/>
                <a:gd name="T76" fmla="*/ 14 w 480"/>
                <a:gd name="T77" fmla="*/ 202 h 774"/>
                <a:gd name="T78" fmla="*/ 22 w 480"/>
                <a:gd name="T79" fmla="*/ 224 h 774"/>
                <a:gd name="T80" fmla="*/ 17 w 480"/>
                <a:gd name="T81" fmla="*/ 247 h 774"/>
                <a:gd name="T82" fmla="*/ 12 w 480"/>
                <a:gd name="T83" fmla="*/ 268 h 774"/>
                <a:gd name="T84" fmla="*/ 10 w 480"/>
                <a:gd name="T85" fmla="*/ 293 h 774"/>
                <a:gd name="T86" fmla="*/ 14 w 480"/>
                <a:gd name="T87" fmla="*/ 318 h 774"/>
                <a:gd name="T88" fmla="*/ 17 w 480"/>
                <a:gd name="T89" fmla="*/ 330 h 774"/>
                <a:gd name="T90" fmla="*/ 15 w 480"/>
                <a:gd name="T91" fmla="*/ 354 h 774"/>
                <a:gd name="T92" fmla="*/ 17 w 480"/>
                <a:gd name="T93" fmla="*/ 380 h 774"/>
                <a:gd name="T94" fmla="*/ 21 w 480"/>
                <a:gd name="T95" fmla="*/ 395 h 774"/>
                <a:gd name="T96" fmla="*/ 24 w 480"/>
                <a:gd name="T97" fmla="*/ 402 h 774"/>
                <a:gd name="T98" fmla="*/ 24 w 480"/>
                <a:gd name="T99" fmla="*/ 409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0" h="774">
                  <a:moveTo>
                    <a:pt x="24" y="409"/>
                  </a:moveTo>
                  <a:lnTo>
                    <a:pt x="29" y="414"/>
                  </a:lnTo>
                  <a:lnTo>
                    <a:pt x="41" y="423"/>
                  </a:lnTo>
                  <a:lnTo>
                    <a:pt x="59" y="439"/>
                  </a:lnTo>
                  <a:lnTo>
                    <a:pt x="79" y="458"/>
                  </a:lnTo>
                  <a:lnTo>
                    <a:pt x="104" y="480"/>
                  </a:lnTo>
                  <a:lnTo>
                    <a:pt x="130" y="504"/>
                  </a:lnTo>
                  <a:lnTo>
                    <a:pt x="154" y="528"/>
                  </a:lnTo>
                  <a:lnTo>
                    <a:pt x="174" y="553"/>
                  </a:lnTo>
                  <a:lnTo>
                    <a:pt x="193" y="575"/>
                  </a:lnTo>
                  <a:lnTo>
                    <a:pt x="204" y="596"/>
                  </a:lnTo>
                  <a:lnTo>
                    <a:pt x="204" y="596"/>
                  </a:lnTo>
                  <a:lnTo>
                    <a:pt x="214" y="611"/>
                  </a:lnTo>
                  <a:lnTo>
                    <a:pt x="225" y="625"/>
                  </a:lnTo>
                  <a:lnTo>
                    <a:pt x="237" y="637"/>
                  </a:lnTo>
                  <a:lnTo>
                    <a:pt x="249" y="646"/>
                  </a:lnTo>
                  <a:lnTo>
                    <a:pt x="263" y="653"/>
                  </a:lnTo>
                  <a:lnTo>
                    <a:pt x="276" y="660"/>
                  </a:lnTo>
                  <a:lnTo>
                    <a:pt x="292" y="665"/>
                  </a:lnTo>
                  <a:lnTo>
                    <a:pt x="306" y="670"/>
                  </a:lnTo>
                  <a:lnTo>
                    <a:pt x="320" y="677"/>
                  </a:lnTo>
                  <a:lnTo>
                    <a:pt x="333" y="686"/>
                  </a:lnTo>
                  <a:lnTo>
                    <a:pt x="333" y="686"/>
                  </a:lnTo>
                  <a:lnTo>
                    <a:pt x="344" y="691"/>
                  </a:lnTo>
                  <a:lnTo>
                    <a:pt x="358" y="700"/>
                  </a:lnTo>
                  <a:lnTo>
                    <a:pt x="372" y="706"/>
                  </a:lnTo>
                  <a:lnTo>
                    <a:pt x="387" y="715"/>
                  </a:lnTo>
                  <a:lnTo>
                    <a:pt x="403" y="724"/>
                  </a:lnTo>
                  <a:lnTo>
                    <a:pt x="418" y="732"/>
                  </a:lnTo>
                  <a:lnTo>
                    <a:pt x="434" y="743"/>
                  </a:lnTo>
                  <a:lnTo>
                    <a:pt x="451" y="753"/>
                  </a:lnTo>
                  <a:lnTo>
                    <a:pt x="467" y="763"/>
                  </a:lnTo>
                  <a:lnTo>
                    <a:pt x="480" y="774"/>
                  </a:lnTo>
                  <a:lnTo>
                    <a:pt x="480" y="769"/>
                  </a:lnTo>
                  <a:lnTo>
                    <a:pt x="480" y="769"/>
                  </a:lnTo>
                  <a:lnTo>
                    <a:pt x="480" y="767"/>
                  </a:lnTo>
                  <a:lnTo>
                    <a:pt x="480" y="762"/>
                  </a:lnTo>
                  <a:lnTo>
                    <a:pt x="480" y="753"/>
                  </a:lnTo>
                  <a:lnTo>
                    <a:pt x="480" y="743"/>
                  </a:lnTo>
                  <a:lnTo>
                    <a:pt x="480" y="729"/>
                  </a:lnTo>
                  <a:lnTo>
                    <a:pt x="479" y="713"/>
                  </a:lnTo>
                  <a:lnTo>
                    <a:pt x="475" y="698"/>
                  </a:lnTo>
                  <a:lnTo>
                    <a:pt x="472" y="681"/>
                  </a:lnTo>
                  <a:lnTo>
                    <a:pt x="465" y="663"/>
                  </a:lnTo>
                  <a:lnTo>
                    <a:pt x="456" y="646"/>
                  </a:lnTo>
                  <a:lnTo>
                    <a:pt x="456" y="646"/>
                  </a:lnTo>
                  <a:lnTo>
                    <a:pt x="444" y="630"/>
                  </a:lnTo>
                  <a:lnTo>
                    <a:pt x="434" y="617"/>
                  </a:lnTo>
                  <a:lnTo>
                    <a:pt x="422" y="606"/>
                  </a:lnTo>
                  <a:lnTo>
                    <a:pt x="410" y="598"/>
                  </a:lnTo>
                  <a:lnTo>
                    <a:pt x="399" y="591"/>
                  </a:lnTo>
                  <a:lnTo>
                    <a:pt x="389" y="586"/>
                  </a:lnTo>
                  <a:lnTo>
                    <a:pt x="380" y="582"/>
                  </a:lnTo>
                  <a:lnTo>
                    <a:pt x="373" y="580"/>
                  </a:lnTo>
                  <a:lnTo>
                    <a:pt x="370" y="579"/>
                  </a:lnTo>
                  <a:lnTo>
                    <a:pt x="368" y="579"/>
                  </a:lnTo>
                  <a:lnTo>
                    <a:pt x="368" y="579"/>
                  </a:lnTo>
                  <a:lnTo>
                    <a:pt x="368" y="577"/>
                  </a:lnTo>
                  <a:lnTo>
                    <a:pt x="368" y="572"/>
                  </a:lnTo>
                  <a:lnTo>
                    <a:pt x="366" y="563"/>
                  </a:lnTo>
                  <a:lnTo>
                    <a:pt x="365" y="551"/>
                  </a:lnTo>
                  <a:lnTo>
                    <a:pt x="363" y="539"/>
                  </a:lnTo>
                  <a:lnTo>
                    <a:pt x="358" y="523"/>
                  </a:lnTo>
                  <a:lnTo>
                    <a:pt x="352" y="508"/>
                  </a:lnTo>
                  <a:lnTo>
                    <a:pt x="344" y="490"/>
                  </a:lnTo>
                  <a:lnTo>
                    <a:pt x="332" y="475"/>
                  </a:lnTo>
                  <a:lnTo>
                    <a:pt x="316" y="459"/>
                  </a:lnTo>
                  <a:lnTo>
                    <a:pt x="316" y="459"/>
                  </a:lnTo>
                  <a:lnTo>
                    <a:pt x="302" y="444"/>
                  </a:lnTo>
                  <a:lnTo>
                    <a:pt x="289" y="433"/>
                  </a:lnTo>
                  <a:lnTo>
                    <a:pt x="276" y="425"/>
                  </a:lnTo>
                  <a:lnTo>
                    <a:pt x="266" y="418"/>
                  </a:lnTo>
                  <a:lnTo>
                    <a:pt x="257" y="413"/>
                  </a:lnTo>
                  <a:lnTo>
                    <a:pt x="251" y="411"/>
                  </a:lnTo>
                  <a:lnTo>
                    <a:pt x="245" y="409"/>
                  </a:lnTo>
                  <a:lnTo>
                    <a:pt x="242" y="408"/>
                  </a:lnTo>
                  <a:lnTo>
                    <a:pt x="238" y="408"/>
                  </a:lnTo>
                  <a:lnTo>
                    <a:pt x="238" y="408"/>
                  </a:lnTo>
                  <a:lnTo>
                    <a:pt x="238" y="408"/>
                  </a:lnTo>
                  <a:lnTo>
                    <a:pt x="238" y="406"/>
                  </a:lnTo>
                  <a:lnTo>
                    <a:pt x="240" y="401"/>
                  </a:lnTo>
                  <a:lnTo>
                    <a:pt x="242" y="392"/>
                  </a:lnTo>
                  <a:lnTo>
                    <a:pt x="244" y="380"/>
                  </a:lnTo>
                  <a:lnTo>
                    <a:pt x="244" y="366"/>
                  </a:lnTo>
                  <a:lnTo>
                    <a:pt x="244" y="352"/>
                  </a:lnTo>
                  <a:lnTo>
                    <a:pt x="242" y="335"/>
                  </a:lnTo>
                  <a:lnTo>
                    <a:pt x="240" y="319"/>
                  </a:lnTo>
                  <a:lnTo>
                    <a:pt x="235" y="302"/>
                  </a:lnTo>
                  <a:lnTo>
                    <a:pt x="226" y="287"/>
                  </a:lnTo>
                  <a:lnTo>
                    <a:pt x="226" y="287"/>
                  </a:lnTo>
                  <a:lnTo>
                    <a:pt x="218" y="273"/>
                  </a:lnTo>
                  <a:lnTo>
                    <a:pt x="207" y="261"/>
                  </a:lnTo>
                  <a:lnTo>
                    <a:pt x="197" y="252"/>
                  </a:lnTo>
                  <a:lnTo>
                    <a:pt x="187" y="247"/>
                  </a:lnTo>
                  <a:lnTo>
                    <a:pt x="176" y="242"/>
                  </a:lnTo>
                  <a:lnTo>
                    <a:pt x="168" y="238"/>
                  </a:lnTo>
                  <a:lnTo>
                    <a:pt x="161" y="236"/>
                  </a:lnTo>
                  <a:lnTo>
                    <a:pt x="154" y="236"/>
                  </a:lnTo>
                  <a:lnTo>
                    <a:pt x="150" y="236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9" y="235"/>
                  </a:lnTo>
                  <a:lnTo>
                    <a:pt x="149" y="233"/>
                  </a:lnTo>
                  <a:lnTo>
                    <a:pt x="150" y="228"/>
                  </a:lnTo>
                  <a:lnTo>
                    <a:pt x="150" y="221"/>
                  </a:lnTo>
                  <a:lnTo>
                    <a:pt x="150" y="214"/>
                  </a:lnTo>
                  <a:lnTo>
                    <a:pt x="149" y="204"/>
                  </a:lnTo>
                  <a:lnTo>
                    <a:pt x="145" y="192"/>
                  </a:lnTo>
                  <a:lnTo>
                    <a:pt x="142" y="179"/>
                  </a:lnTo>
                  <a:lnTo>
                    <a:pt x="135" y="164"/>
                  </a:lnTo>
                  <a:lnTo>
                    <a:pt x="126" y="148"/>
                  </a:lnTo>
                  <a:lnTo>
                    <a:pt x="126" y="148"/>
                  </a:lnTo>
                  <a:lnTo>
                    <a:pt x="116" y="135"/>
                  </a:lnTo>
                  <a:lnTo>
                    <a:pt x="109" y="124"/>
                  </a:lnTo>
                  <a:lnTo>
                    <a:pt x="100" y="117"/>
                  </a:lnTo>
                  <a:lnTo>
                    <a:pt x="95" y="114"/>
                  </a:lnTo>
                  <a:lnTo>
                    <a:pt x="90" y="112"/>
                  </a:lnTo>
                  <a:lnTo>
                    <a:pt x="85" y="112"/>
                  </a:lnTo>
                  <a:lnTo>
                    <a:pt x="81" y="112"/>
                  </a:lnTo>
                  <a:lnTo>
                    <a:pt x="79" y="112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79" y="86"/>
                  </a:lnTo>
                  <a:lnTo>
                    <a:pt x="78" y="65"/>
                  </a:lnTo>
                  <a:lnTo>
                    <a:pt x="72" y="48"/>
                  </a:lnTo>
                  <a:lnTo>
                    <a:pt x="64" y="34"/>
                  </a:lnTo>
                  <a:lnTo>
                    <a:pt x="55" y="24"/>
                  </a:lnTo>
                  <a:lnTo>
                    <a:pt x="47" y="15"/>
                  </a:lnTo>
                  <a:lnTo>
                    <a:pt x="38" y="8"/>
                  </a:lnTo>
                  <a:lnTo>
                    <a:pt x="31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17" y="1"/>
                  </a:lnTo>
                  <a:lnTo>
                    <a:pt x="14" y="7"/>
                  </a:lnTo>
                  <a:lnTo>
                    <a:pt x="10" y="12"/>
                  </a:lnTo>
                  <a:lnTo>
                    <a:pt x="5" y="22"/>
                  </a:lnTo>
                  <a:lnTo>
                    <a:pt x="2" y="38"/>
                  </a:lnTo>
                  <a:lnTo>
                    <a:pt x="0" y="57"/>
                  </a:lnTo>
                  <a:lnTo>
                    <a:pt x="0" y="83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3" y="128"/>
                  </a:lnTo>
                  <a:lnTo>
                    <a:pt x="3" y="140"/>
                  </a:lnTo>
                  <a:lnTo>
                    <a:pt x="5" y="152"/>
                  </a:lnTo>
                  <a:lnTo>
                    <a:pt x="5" y="162"/>
                  </a:lnTo>
                  <a:lnTo>
                    <a:pt x="5" y="171"/>
                  </a:lnTo>
                  <a:lnTo>
                    <a:pt x="5" y="179"/>
                  </a:lnTo>
                  <a:lnTo>
                    <a:pt x="7" y="186"/>
                  </a:lnTo>
                  <a:lnTo>
                    <a:pt x="9" y="193"/>
                  </a:lnTo>
                  <a:lnTo>
                    <a:pt x="10" y="198"/>
                  </a:lnTo>
                  <a:lnTo>
                    <a:pt x="14" y="202"/>
                  </a:lnTo>
                  <a:lnTo>
                    <a:pt x="14" y="202"/>
                  </a:lnTo>
                  <a:lnTo>
                    <a:pt x="17" y="209"/>
                  </a:lnTo>
                  <a:lnTo>
                    <a:pt x="21" y="214"/>
                  </a:lnTo>
                  <a:lnTo>
                    <a:pt x="22" y="219"/>
                  </a:lnTo>
                  <a:lnTo>
                    <a:pt x="22" y="224"/>
                  </a:lnTo>
                  <a:lnTo>
                    <a:pt x="22" y="228"/>
                  </a:lnTo>
                  <a:lnTo>
                    <a:pt x="21" y="235"/>
                  </a:lnTo>
                  <a:lnTo>
                    <a:pt x="19" y="240"/>
                  </a:lnTo>
                  <a:lnTo>
                    <a:pt x="17" y="247"/>
                  </a:lnTo>
                  <a:lnTo>
                    <a:pt x="15" y="254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2" y="268"/>
                  </a:lnTo>
                  <a:lnTo>
                    <a:pt x="12" y="273"/>
                  </a:lnTo>
                  <a:lnTo>
                    <a:pt x="10" y="280"/>
                  </a:lnTo>
                  <a:lnTo>
                    <a:pt x="10" y="287"/>
                  </a:lnTo>
                  <a:lnTo>
                    <a:pt x="10" y="293"/>
                  </a:lnTo>
                  <a:lnTo>
                    <a:pt x="10" y="300"/>
                  </a:lnTo>
                  <a:lnTo>
                    <a:pt x="10" y="307"/>
                  </a:lnTo>
                  <a:lnTo>
                    <a:pt x="12" y="312"/>
                  </a:lnTo>
                  <a:lnTo>
                    <a:pt x="14" y="318"/>
                  </a:lnTo>
                  <a:lnTo>
                    <a:pt x="17" y="323"/>
                  </a:lnTo>
                  <a:lnTo>
                    <a:pt x="17" y="323"/>
                  </a:lnTo>
                  <a:lnTo>
                    <a:pt x="17" y="326"/>
                  </a:lnTo>
                  <a:lnTo>
                    <a:pt x="17" y="330"/>
                  </a:lnTo>
                  <a:lnTo>
                    <a:pt x="17" y="335"/>
                  </a:lnTo>
                  <a:lnTo>
                    <a:pt x="17" y="340"/>
                  </a:lnTo>
                  <a:lnTo>
                    <a:pt x="17" y="347"/>
                  </a:lnTo>
                  <a:lnTo>
                    <a:pt x="15" y="354"/>
                  </a:lnTo>
                  <a:lnTo>
                    <a:pt x="15" y="361"/>
                  </a:lnTo>
                  <a:lnTo>
                    <a:pt x="15" y="368"/>
                  </a:lnTo>
                  <a:lnTo>
                    <a:pt x="15" y="375"/>
                  </a:lnTo>
                  <a:lnTo>
                    <a:pt x="17" y="380"/>
                  </a:lnTo>
                  <a:lnTo>
                    <a:pt x="17" y="380"/>
                  </a:lnTo>
                  <a:lnTo>
                    <a:pt x="19" y="385"/>
                  </a:lnTo>
                  <a:lnTo>
                    <a:pt x="21" y="390"/>
                  </a:lnTo>
                  <a:lnTo>
                    <a:pt x="21" y="395"/>
                  </a:lnTo>
                  <a:lnTo>
                    <a:pt x="22" y="397"/>
                  </a:lnTo>
                  <a:lnTo>
                    <a:pt x="22" y="399"/>
                  </a:lnTo>
                  <a:lnTo>
                    <a:pt x="24" y="401"/>
                  </a:lnTo>
                  <a:lnTo>
                    <a:pt x="24" y="402"/>
                  </a:lnTo>
                  <a:lnTo>
                    <a:pt x="24" y="404"/>
                  </a:lnTo>
                  <a:lnTo>
                    <a:pt x="24" y="408"/>
                  </a:lnTo>
                  <a:lnTo>
                    <a:pt x="24" y="409"/>
                  </a:lnTo>
                  <a:lnTo>
                    <a:pt x="24" y="40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6" name="Freeform 106">
              <a:extLst>
                <a:ext uri="{FF2B5EF4-FFF2-40B4-BE49-F238E27FC236}">
                  <a16:creationId xmlns:a16="http://schemas.microsoft.com/office/drawing/2014/main" id="{3B93737E-CC36-4261-9D33-5F0253C44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568"/>
              <a:ext cx="160" cy="249"/>
            </a:xfrm>
            <a:custGeom>
              <a:avLst/>
              <a:gdLst>
                <a:gd name="T0" fmla="*/ 9 w 320"/>
                <a:gd name="T1" fmla="*/ 235 h 499"/>
                <a:gd name="T2" fmla="*/ 23 w 320"/>
                <a:gd name="T3" fmla="*/ 259 h 499"/>
                <a:gd name="T4" fmla="*/ 35 w 320"/>
                <a:gd name="T5" fmla="*/ 283 h 499"/>
                <a:gd name="T6" fmla="*/ 49 w 320"/>
                <a:gd name="T7" fmla="*/ 304 h 499"/>
                <a:gd name="T8" fmla="*/ 66 w 320"/>
                <a:gd name="T9" fmla="*/ 325 h 499"/>
                <a:gd name="T10" fmla="*/ 76 w 320"/>
                <a:gd name="T11" fmla="*/ 334 h 499"/>
                <a:gd name="T12" fmla="*/ 118 w 320"/>
                <a:gd name="T13" fmla="*/ 363 h 499"/>
                <a:gd name="T14" fmla="*/ 182 w 320"/>
                <a:gd name="T15" fmla="*/ 406 h 499"/>
                <a:gd name="T16" fmla="*/ 247 w 320"/>
                <a:gd name="T17" fmla="*/ 451 h 499"/>
                <a:gd name="T18" fmla="*/ 297 w 320"/>
                <a:gd name="T19" fmla="*/ 486 h 499"/>
                <a:gd name="T20" fmla="*/ 320 w 320"/>
                <a:gd name="T21" fmla="*/ 499 h 499"/>
                <a:gd name="T22" fmla="*/ 311 w 320"/>
                <a:gd name="T23" fmla="*/ 5 h 499"/>
                <a:gd name="T24" fmla="*/ 315 w 320"/>
                <a:gd name="T25" fmla="*/ 0 h 499"/>
                <a:gd name="T26" fmla="*/ 308 w 320"/>
                <a:gd name="T27" fmla="*/ 2 h 499"/>
                <a:gd name="T28" fmla="*/ 294 w 320"/>
                <a:gd name="T29" fmla="*/ 10 h 499"/>
                <a:gd name="T30" fmla="*/ 277 w 320"/>
                <a:gd name="T31" fmla="*/ 28 h 499"/>
                <a:gd name="T32" fmla="*/ 259 w 320"/>
                <a:gd name="T33" fmla="*/ 54 h 499"/>
                <a:gd name="T34" fmla="*/ 251 w 320"/>
                <a:gd name="T35" fmla="*/ 95 h 499"/>
                <a:gd name="T36" fmla="*/ 249 w 320"/>
                <a:gd name="T37" fmla="*/ 106 h 499"/>
                <a:gd name="T38" fmla="*/ 251 w 320"/>
                <a:gd name="T39" fmla="*/ 126 h 499"/>
                <a:gd name="T40" fmla="*/ 254 w 320"/>
                <a:gd name="T41" fmla="*/ 145 h 499"/>
                <a:gd name="T42" fmla="*/ 258 w 320"/>
                <a:gd name="T43" fmla="*/ 161 h 499"/>
                <a:gd name="T44" fmla="*/ 261 w 320"/>
                <a:gd name="T45" fmla="*/ 169 h 499"/>
                <a:gd name="T46" fmla="*/ 261 w 320"/>
                <a:gd name="T47" fmla="*/ 169 h 499"/>
                <a:gd name="T48" fmla="*/ 258 w 320"/>
                <a:gd name="T49" fmla="*/ 168 h 499"/>
                <a:gd name="T50" fmla="*/ 249 w 320"/>
                <a:gd name="T51" fmla="*/ 163 h 499"/>
                <a:gd name="T52" fmla="*/ 233 w 320"/>
                <a:gd name="T53" fmla="*/ 157 h 499"/>
                <a:gd name="T54" fmla="*/ 213 w 320"/>
                <a:gd name="T55" fmla="*/ 159 h 499"/>
                <a:gd name="T56" fmla="*/ 189 w 320"/>
                <a:gd name="T57" fmla="*/ 169 h 499"/>
                <a:gd name="T58" fmla="*/ 176 w 320"/>
                <a:gd name="T59" fmla="*/ 178 h 499"/>
                <a:gd name="T60" fmla="*/ 159 w 320"/>
                <a:gd name="T61" fmla="*/ 197 h 499"/>
                <a:gd name="T62" fmla="*/ 151 w 320"/>
                <a:gd name="T63" fmla="*/ 213 h 499"/>
                <a:gd name="T64" fmla="*/ 147 w 320"/>
                <a:gd name="T65" fmla="*/ 226 h 499"/>
                <a:gd name="T66" fmla="*/ 145 w 320"/>
                <a:gd name="T67" fmla="*/ 233 h 499"/>
                <a:gd name="T68" fmla="*/ 104 w 320"/>
                <a:gd name="T69" fmla="*/ 213 h 499"/>
                <a:gd name="T70" fmla="*/ 102 w 320"/>
                <a:gd name="T71" fmla="*/ 211 h 499"/>
                <a:gd name="T72" fmla="*/ 93 w 320"/>
                <a:gd name="T73" fmla="*/ 207 h 499"/>
                <a:gd name="T74" fmla="*/ 74 w 320"/>
                <a:gd name="T75" fmla="*/ 204 h 499"/>
                <a:gd name="T76" fmla="*/ 52 w 320"/>
                <a:gd name="T77" fmla="*/ 204 h 499"/>
                <a:gd name="T78" fmla="*/ 23 w 320"/>
                <a:gd name="T79" fmla="*/ 216 h 499"/>
                <a:gd name="T80" fmla="*/ 0 w 320"/>
                <a:gd name="T81" fmla="*/ 22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0" h="499">
                  <a:moveTo>
                    <a:pt x="0" y="223"/>
                  </a:moveTo>
                  <a:lnTo>
                    <a:pt x="9" y="235"/>
                  </a:lnTo>
                  <a:lnTo>
                    <a:pt x="16" y="247"/>
                  </a:lnTo>
                  <a:lnTo>
                    <a:pt x="23" y="259"/>
                  </a:lnTo>
                  <a:lnTo>
                    <a:pt x="28" y="271"/>
                  </a:lnTo>
                  <a:lnTo>
                    <a:pt x="35" y="283"/>
                  </a:lnTo>
                  <a:lnTo>
                    <a:pt x="42" y="294"/>
                  </a:lnTo>
                  <a:lnTo>
                    <a:pt x="49" y="304"/>
                  </a:lnTo>
                  <a:lnTo>
                    <a:pt x="57" y="315"/>
                  </a:lnTo>
                  <a:lnTo>
                    <a:pt x="66" y="325"/>
                  </a:lnTo>
                  <a:lnTo>
                    <a:pt x="76" y="334"/>
                  </a:lnTo>
                  <a:lnTo>
                    <a:pt x="76" y="334"/>
                  </a:lnTo>
                  <a:lnTo>
                    <a:pt x="93" y="346"/>
                  </a:lnTo>
                  <a:lnTo>
                    <a:pt x="118" y="363"/>
                  </a:lnTo>
                  <a:lnTo>
                    <a:pt x="149" y="384"/>
                  </a:lnTo>
                  <a:lnTo>
                    <a:pt x="182" y="406"/>
                  </a:lnTo>
                  <a:lnTo>
                    <a:pt x="214" y="429"/>
                  </a:lnTo>
                  <a:lnTo>
                    <a:pt x="247" y="451"/>
                  </a:lnTo>
                  <a:lnTo>
                    <a:pt x="275" y="470"/>
                  </a:lnTo>
                  <a:lnTo>
                    <a:pt x="297" y="486"/>
                  </a:lnTo>
                  <a:lnTo>
                    <a:pt x="313" y="496"/>
                  </a:lnTo>
                  <a:lnTo>
                    <a:pt x="320" y="499"/>
                  </a:lnTo>
                  <a:lnTo>
                    <a:pt x="313" y="484"/>
                  </a:lnTo>
                  <a:lnTo>
                    <a:pt x="311" y="5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13" y="0"/>
                  </a:lnTo>
                  <a:lnTo>
                    <a:pt x="308" y="2"/>
                  </a:lnTo>
                  <a:lnTo>
                    <a:pt x="301" y="5"/>
                  </a:lnTo>
                  <a:lnTo>
                    <a:pt x="294" y="10"/>
                  </a:lnTo>
                  <a:lnTo>
                    <a:pt x="285" y="17"/>
                  </a:lnTo>
                  <a:lnTo>
                    <a:pt x="277" y="28"/>
                  </a:lnTo>
                  <a:lnTo>
                    <a:pt x="268" y="40"/>
                  </a:lnTo>
                  <a:lnTo>
                    <a:pt x="259" y="54"/>
                  </a:lnTo>
                  <a:lnTo>
                    <a:pt x="254" y="73"/>
                  </a:lnTo>
                  <a:lnTo>
                    <a:pt x="251" y="95"/>
                  </a:lnTo>
                  <a:lnTo>
                    <a:pt x="251" y="95"/>
                  </a:lnTo>
                  <a:lnTo>
                    <a:pt x="249" y="106"/>
                  </a:lnTo>
                  <a:lnTo>
                    <a:pt x="249" y="116"/>
                  </a:lnTo>
                  <a:lnTo>
                    <a:pt x="251" y="126"/>
                  </a:lnTo>
                  <a:lnTo>
                    <a:pt x="253" y="137"/>
                  </a:lnTo>
                  <a:lnTo>
                    <a:pt x="254" y="145"/>
                  </a:lnTo>
                  <a:lnTo>
                    <a:pt x="256" y="154"/>
                  </a:lnTo>
                  <a:lnTo>
                    <a:pt x="258" y="161"/>
                  </a:lnTo>
                  <a:lnTo>
                    <a:pt x="259" y="166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58" y="168"/>
                  </a:lnTo>
                  <a:lnTo>
                    <a:pt x="254" y="164"/>
                  </a:lnTo>
                  <a:lnTo>
                    <a:pt x="249" y="163"/>
                  </a:lnTo>
                  <a:lnTo>
                    <a:pt x="242" y="159"/>
                  </a:lnTo>
                  <a:lnTo>
                    <a:pt x="233" y="157"/>
                  </a:lnTo>
                  <a:lnTo>
                    <a:pt x="223" y="157"/>
                  </a:lnTo>
                  <a:lnTo>
                    <a:pt x="213" y="159"/>
                  </a:lnTo>
                  <a:lnTo>
                    <a:pt x="201" y="163"/>
                  </a:lnTo>
                  <a:lnTo>
                    <a:pt x="189" y="169"/>
                  </a:lnTo>
                  <a:lnTo>
                    <a:pt x="189" y="169"/>
                  </a:lnTo>
                  <a:lnTo>
                    <a:pt x="176" y="178"/>
                  </a:lnTo>
                  <a:lnTo>
                    <a:pt x="166" y="188"/>
                  </a:lnTo>
                  <a:lnTo>
                    <a:pt x="159" y="197"/>
                  </a:lnTo>
                  <a:lnTo>
                    <a:pt x="154" y="206"/>
                  </a:lnTo>
                  <a:lnTo>
                    <a:pt x="151" y="213"/>
                  </a:lnTo>
                  <a:lnTo>
                    <a:pt x="149" y="220"/>
                  </a:lnTo>
                  <a:lnTo>
                    <a:pt x="147" y="226"/>
                  </a:lnTo>
                  <a:lnTo>
                    <a:pt x="145" y="230"/>
                  </a:lnTo>
                  <a:lnTo>
                    <a:pt x="145" y="233"/>
                  </a:lnTo>
                  <a:lnTo>
                    <a:pt x="145" y="235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2" y="211"/>
                  </a:lnTo>
                  <a:lnTo>
                    <a:pt x="99" y="209"/>
                  </a:lnTo>
                  <a:lnTo>
                    <a:pt x="93" y="207"/>
                  </a:lnTo>
                  <a:lnTo>
                    <a:pt x="85" y="206"/>
                  </a:lnTo>
                  <a:lnTo>
                    <a:pt x="74" y="204"/>
                  </a:lnTo>
                  <a:lnTo>
                    <a:pt x="64" y="204"/>
                  </a:lnTo>
                  <a:lnTo>
                    <a:pt x="52" y="204"/>
                  </a:lnTo>
                  <a:lnTo>
                    <a:pt x="38" y="209"/>
                  </a:lnTo>
                  <a:lnTo>
                    <a:pt x="23" y="216"/>
                  </a:lnTo>
                  <a:lnTo>
                    <a:pt x="9" y="226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FAE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7" name="Freeform 107">
              <a:extLst>
                <a:ext uri="{FF2B5EF4-FFF2-40B4-BE49-F238E27FC236}">
                  <a16:creationId xmlns:a16="http://schemas.microsoft.com/office/drawing/2014/main" id="{C057B064-90EE-66CA-568A-B41AFCF7F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568"/>
              <a:ext cx="160" cy="249"/>
            </a:xfrm>
            <a:custGeom>
              <a:avLst/>
              <a:gdLst>
                <a:gd name="T0" fmla="*/ 9 w 320"/>
                <a:gd name="T1" fmla="*/ 235 h 499"/>
                <a:gd name="T2" fmla="*/ 23 w 320"/>
                <a:gd name="T3" fmla="*/ 259 h 499"/>
                <a:gd name="T4" fmla="*/ 35 w 320"/>
                <a:gd name="T5" fmla="*/ 283 h 499"/>
                <a:gd name="T6" fmla="*/ 49 w 320"/>
                <a:gd name="T7" fmla="*/ 304 h 499"/>
                <a:gd name="T8" fmla="*/ 66 w 320"/>
                <a:gd name="T9" fmla="*/ 325 h 499"/>
                <a:gd name="T10" fmla="*/ 76 w 320"/>
                <a:gd name="T11" fmla="*/ 334 h 499"/>
                <a:gd name="T12" fmla="*/ 118 w 320"/>
                <a:gd name="T13" fmla="*/ 363 h 499"/>
                <a:gd name="T14" fmla="*/ 182 w 320"/>
                <a:gd name="T15" fmla="*/ 406 h 499"/>
                <a:gd name="T16" fmla="*/ 247 w 320"/>
                <a:gd name="T17" fmla="*/ 451 h 499"/>
                <a:gd name="T18" fmla="*/ 297 w 320"/>
                <a:gd name="T19" fmla="*/ 486 h 499"/>
                <a:gd name="T20" fmla="*/ 320 w 320"/>
                <a:gd name="T21" fmla="*/ 499 h 499"/>
                <a:gd name="T22" fmla="*/ 311 w 320"/>
                <a:gd name="T23" fmla="*/ 5 h 499"/>
                <a:gd name="T24" fmla="*/ 315 w 320"/>
                <a:gd name="T25" fmla="*/ 0 h 499"/>
                <a:gd name="T26" fmla="*/ 308 w 320"/>
                <a:gd name="T27" fmla="*/ 2 h 499"/>
                <a:gd name="T28" fmla="*/ 294 w 320"/>
                <a:gd name="T29" fmla="*/ 10 h 499"/>
                <a:gd name="T30" fmla="*/ 277 w 320"/>
                <a:gd name="T31" fmla="*/ 28 h 499"/>
                <a:gd name="T32" fmla="*/ 259 w 320"/>
                <a:gd name="T33" fmla="*/ 54 h 499"/>
                <a:gd name="T34" fmla="*/ 251 w 320"/>
                <a:gd name="T35" fmla="*/ 95 h 499"/>
                <a:gd name="T36" fmla="*/ 249 w 320"/>
                <a:gd name="T37" fmla="*/ 106 h 499"/>
                <a:gd name="T38" fmla="*/ 251 w 320"/>
                <a:gd name="T39" fmla="*/ 126 h 499"/>
                <a:gd name="T40" fmla="*/ 254 w 320"/>
                <a:gd name="T41" fmla="*/ 145 h 499"/>
                <a:gd name="T42" fmla="*/ 258 w 320"/>
                <a:gd name="T43" fmla="*/ 161 h 499"/>
                <a:gd name="T44" fmla="*/ 261 w 320"/>
                <a:gd name="T45" fmla="*/ 169 h 499"/>
                <a:gd name="T46" fmla="*/ 261 w 320"/>
                <a:gd name="T47" fmla="*/ 169 h 499"/>
                <a:gd name="T48" fmla="*/ 258 w 320"/>
                <a:gd name="T49" fmla="*/ 168 h 499"/>
                <a:gd name="T50" fmla="*/ 249 w 320"/>
                <a:gd name="T51" fmla="*/ 163 h 499"/>
                <a:gd name="T52" fmla="*/ 233 w 320"/>
                <a:gd name="T53" fmla="*/ 157 h 499"/>
                <a:gd name="T54" fmla="*/ 213 w 320"/>
                <a:gd name="T55" fmla="*/ 159 h 499"/>
                <a:gd name="T56" fmla="*/ 189 w 320"/>
                <a:gd name="T57" fmla="*/ 169 h 499"/>
                <a:gd name="T58" fmla="*/ 176 w 320"/>
                <a:gd name="T59" fmla="*/ 178 h 499"/>
                <a:gd name="T60" fmla="*/ 159 w 320"/>
                <a:gd name="T61" fmla="*/ 197 h 499"/>
                <a:gd name="T62" fmla="*/ 151 w 320"/>
                <a:gd name="T63" fmla="*/ 213 h 499"/>
                <a:gd name="T64" fmla="*/ 147 w 320"/>
                <a:gd name="T65" fmla="*/ 226 h 499"/>
                <a:gd name="T66" fmla="*/ 145 w 320"/>
                <a:gd name="T67" fmla="*/ 233 h 499"/>
                <a:gd name="T68" fmla="*/ 104 w 320"/>
                <a:gd name="T69" fmla="*/ 213 h 499"/>
                <a:gd name="T70" fmla="*/ 102 w 320"/>
                <a:gd name="T71" fmla="*/ 211 h 499"/>
                <a:gd name="T72" fmla="*/ 93 w 320"/>
                <a:gd name="T73" fmla="*/ 207 h 499"/>
                <a:gd name="T74" fmla="*/ 74 w 320"/>
                <a:gd name="T75" fmla="*/ 204 h 499"/>
                <a:gd name="T76" fmla="*/ 52 w 320"/>
                <a:gd name="T77" fmla="*/ 204 h 499"/>
                <a:gd name="T78" fmla="*/ 23 w 320"/>
                <a:gd name="T79" fmla="*/ 21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0" h="499">
                  <a:moveTo>
                    <a:pt x="0" y="223"/>
                  </a:moveTo>
                  <a:lnTo>
                    <a:pt x="9" y="235"/>
                  </a:lnTo>
                  <a:lnTo>
                    <a:pt x="16" y="247"/>
                  </a:lnTo>
                  <a:lnTo>
                    <a:pt x="23" y="259"/>
                  </a:lnTo>
                  <a:lnTo>
                    <a:pt x="28" y="271"/>
                  </a:lnTo>
                  <a:lnTo>
                    <a:pt x="35" y="283"/>
                  </a:lnTo>
                  <a:lnTo>
                    <a:pt x="42" y="294"/>
                  </a:lnTo>
                  <a:lnTo>
                    <a:pt x="49" y="304"/>
                  </a:lnTo>
                  <a:lnTo>
                    <a:pt x="57" y="315"/>
                  </a:lnTo>
                  <a:lnTo>
                    <a:pt x="66" y="325"/>
                  </a:lnTo>
                  <a:lnTo>
                    <a:pt x="76" y="334"/>
                  </a:lnTo>
                  <a:lnTo>
                    <a:pt x="76" y="334"/>
                  </a:lnTo>
                  <a:lnTo>
                    <a:pt x="93" y="346"/>
                  </a:lnTo>
                  <a:lnTo>
                    <a:pt x="118" y="363"/>
                  </a:lnTo>
                  <a:lnTo>
                    <a:pt x="149" y="384"/>
                  </a:lnTo>
                  <a:lnTo>
                    <a:pt x="182" y="406"/>
                  </a:lnTo>
                  <a:lnTo>
                    <a:pt x="214" y="429"/>
                  </a:lnTo>
                  <a:lnTo>
                    <a:pt x="247" y="451"/>
                  </a:lnTo>
                  <a:lnTo>
                    <a:pt x="275" y="470"/>
                  </a:lnTo>
                  <a:lnTo>
                    <a:pt x="297" y="486"/>
                  </a:lnTo>
                  <a:lnTo>
                    <a:pt x="313" y="496"/>
                  </a:lnTo>
                  <a:lnTo>
                    <a:pt x="320" y="499"/>
                  </a:lnTo>
                  <a:lnTo>
                    <a:pt x="313" y="484"/>
                  </a:lnTo>
                  <a:lnTo>
                    <a:pt x="311" y="5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13" y="0"/>
                  </a:lnTo>
                  <a:lnTo>
                    <a:pt x="308" y="2"/>
                  </a:lnTo>
                  <a:lnTo>
                    <a:pt x="301" y="5"/>
                  </a:lnTo>
                  <a:lnTo>
                    <a:pt x="294" y="10"/>
                  </a:lnTo>
                  <a:lnTo>
                    <a:pt x="285" y="17"/>
                  </a:lnTo>
                  <a:lnTo>
                    <a:pt x="277" y="28"/>
                  </a:lnTo>
                  <a:lnTo>
                    <a:pt x="268" y="40"/>
                  </a:lnTo>
                  <a:lnTo>
                    <a:pt x="259" y="54"/>
                  </a:lnTo>
                  <a:lnTo>
                    <a:pt x="254" y="73"/>
                  </a:lnTo>
                  <a:lnTo>
                    <a:pt x="251" y="95"/>
                  </a:lnTo>
                  <a:lnTo>
                    <a:pt x="251" y="95"/>
                  </a:lnTo>
                  <a:lnTo>
                    <a:pt x="249" y="106"/>
                  </a:lnTo>
                  <a:lnTo>
                    <a:pt x="249" y="116"/>
                  </a:lnTo>
                  <a:lnTo>
                    <a:pt x="251" y="126"/>
                  </a:lnTo>
                  <a:lnTo>
                    <a:pt x="253" y="137"/>
                  </a:lnTo>
                  <a:lnTo>
                    <a:pt x="254" y="145"/>
                  </a:lnTo>
                  <a:lnTo>
                    <a:pt x="256" y="154"/>
                  </a:lnTo>
                  <a:lnTo>
                    <a:pt x="258" y="161"/>
                  </a:lnTo>
                  <a:lnTo>
                    <a:pt x="259" y="166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58" y="168"/>
                  </a:lnTo>
                  <a:lnTo>
                    <a:pt x="254" y="164"/>
                  </a:lnTo>
                  <a:lnTo>
                    <a:pt x="249" y="163"/>
                  </a:lnTo>
                  <a:lnTo>
                    <a:pt x="242" y="159"/>
                  </a:lnTo>
                  <a:lnTo>
                    <a:pt x="233" y="157"/>
                  </a:lnTo>
                  <a:lnTo>
                    <a:pt x="223" y="157"/>
                  </a:lnTo>
                  <a:lnTo>
                    <a:pt x="213" y="159"/>
                  </a:lnTo>
                  <a:lnTo>
                    <a:pt x="201" y="163"/>
                  </a:lnTo>
                  <a:lnTo>
                    <a:pt x="189" y="169"/>
                  </a:lnTo>
                  <a:lnTo>
                    <a:pt x="189" y="169"/>
                  </a:lnTo>
                  <a:lnTo>
                    <a:pt x="176" y="178"/>
                  </a:lnTo>
                  <a:lnTo>
                    <a:pt x="166" y="188"/>
                  </a:lnTo>
                  <a:lnTo>
                    <a:pt x="159" y="197"/>
                  </a:lnTo>
                  <a:lnTo>
                    <a:pt x="154" y="206"/>
                  </a:lnTo>
                  <a:lnTo>
                    <a:pt x="151" y="213"/>
                  </a:lnTo>
                  <a:lnTo>
                    <a:pt x="149" y="220"/>
                  </a:lnTo>
                  <a:lnTo>
                    <a:pt x="147" y="226"/>
                  </a:lnTo>
                  <a:lnTo>
                    <a:pt x="145" y="230"/>
                  </a:lnTo>
                  <a:lnTo>
                    <a:pt x="145" y="233"/>
                  </a:lnTo>
                  <a:lnTo>
                    <a:pt x="145" y="235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2" y="211"/>
                  </a:lnTo>
                  <a:lnTo>
                    <a:pt x="99" y="209"/>
                  </a:lnTo>
                  <a:lnTo>
                    <a:pt x="93" y="207"/>
                  </a:lnTo>
                  <a:lnTo>
                    <a:pt x="85" y="206"/>
                  </a:lnTo>
                  <a:lnTo>
                    <a:pt x="74" y="204"/>
                  </a:lnTo>
                  <a:lnTo>
                    <a:pt x="64" y="204"/>
                  </a:lnTo>
                  <a:lnTo>
                    <a:pt x="52" y="204"/>
                  </a:lnTo>
                  <a:lnTo>
                    <a:pt x="38" y="209"/>
                  </a:lnTo>
                  <a:lnTo>
                    <a:pt x="23" y="216"/>
                  </a:lnTo>
                  <a:lnTo>
                    <a:pt x="9" y="22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8" name="Freeform 108">
              <a:extLst>
                <a:ext uri="{FF2B5EF4-FFF2-40B4-BE49-F238E27FC236}">
                  <a16:creationId xmlns:a16="http://schemas.microsoft.com/office/drawing/2014/main" id="{2EA48A8D-A07E-67C4-89C3-F67655D7C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685"/>
              <a:ext cx="7" cy="49"/>
            </a:xfrm>
            <a:custGeom>
              <a:avLst/>
              <a:gdLst>
                <a:gd name="T0" fmla="*/ 13 w 13"/>
                <a:gd name="T1" fmla="*/ 0 h 99"/>
                <a:gd name="T2" fmla="*/ 13 w 13"/>
                <a:gd name="T3" fmla="*/ 2 h 99"/>
                <a:gd name="T4" fmla="*/ 12 w 13"/>
                <a:gd name="T5" fmla="*/ 5 h 99"/>
                <a:gd name="T6" fmla="*/ 8 w 13"/>
                <a:gd name="T7" fmla="*/ 12 h 99"/>
                <a:gd name="T8" fmla="*/ 5 w 13"/>
                <a:gd name="T9" fmla="*/ 19 h 99"/>
                <a:gd name="T10" fmla="*/ 3 w 13"/>
                <a:gd name="T11" fmla="*/ 29 h 99"/>
                <a:gd name="T12" fmla="*/ 0 w 13"/>
                <a:gd name="T13" fmla="*/ 42 h 99"/>
                <a:gd name="T14" fmla="*/ 0 w 13"/>
                <a:gd name="T15" fmla="*/ 54 h 99"/>
                <a:gd name="T16" fmla="*/ 1 w 13"/>
                <a:gd name="T17" fmla="*/ 67 h 99"/>
                <a:gd name="T18" fmla="*/ 5 w 13"/>
                <a:gd name="T19" fmla="*/ 83 h 99"/>
                <a:gd name="T20" fmla="*/ 12 w 13"/>
                <a:gd name="T21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9">
                  <a:moveTo>
                    <a:pt x="13" y="0"/>
                  </a:moveTo>
                  <a:lnTo>
                    <a:pt x="13" y="2"/>
                  </a:lnTo>
                  <a:lnTo>
                    <a:pt x="12" y="5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3" y="29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1" y="67"/>
                  </a:lnTo>
                  <a:lnTo>
                    <a:pt x="5" y="83"/>
                  </a:lnTo>
                  <a:lnTo>
                    <a:pt x="12" y="9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9" name="Line 109">
              <a:extLst>
                <a:ext uri="{FF2B5EF4-FFF2-40B4-BE49-F238E27FC236}">
                  <a16:creationId xmlns:a16="http://schemas.microsoft.com/office/drawing/2014/main" id="{4D9A5DE2-5D28-844C-D870-BCB03A87E0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2652"/>
              <a:ext cx="11" cy="2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0" name="Freeform 110">
              <a:extLst>
                <a:ext uri="{FF2B5EF4-FFF2-40B4-BE49-F238E27FC236}">
                  <a16:creationId xmlns:a16="http://schemas.microsoft.com/office/drawing/2014/main" id="{17A5D638-1543-99F8-C32D-4B7BC422E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2482"/>
              <a:ext cx="37" cy="10"/>
            </a:xfrm>
            <a:custGeom>
              <a:avLst/>
              <a:gdLst>
                <a:gd name="T0" fmla="*/ 74 w 74"/>
                <a:gd name="T1" fmla="*/ 16 h 21"/>
                <a:gd name="T2" fmla="*/ 72 w 74"/>
                <a:gd name="T3" fmla="*/ 14 h 21"/>
                <a:gd name="T4" fmla="*/ 67 w 74"/>
                <a:gd name="T5" fmla="*/ 12 h 21"/>
                <a:gd name="T6" fmla="*/ 58 w 74"/>
                <a:gd name="T7" fmla="*/ 9 h 21"/>
                <a:gd name="T8" fmla="*/ 50 w 74"/>
                <a:gd name="T9" fmla="*/ 5 h 21"/>
                <a:gd name="T10" fmla="*/ 39 w 74"/>
                <a:gd name="T11" fmla="*/ 2 h 21"/>
                <a:gd name="T12" fmla="*/ 29 w 74"/>
                <a:gd name="T13" fmla="*/ 0 h 21"/>
                <a:gd name="T14" fmla="*/ 19 w 74"/>
                <a:gd name="T15" fmla="*/ 0 h 21"/>
                <a:gd name="T16" fmla="*/ 10 w 74"/>
                <a:gd name="T17" fmla="*/ 4 h 21"/>
                <a:gd name="T18" fmla="*/ 3 w 74"/>
                <a:gd name="T19" fmla="*/ 10 h 21"/>
                <a:gd name="T20" fmla="*/ 0 w 74"/>
                <a:gd name="T2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21">
                  <a:moveTo>
                    <a:pt x="74" y="16"/>
                  </a:moveTo>
                  <a:lnTo>
                    <a:pt x="72" y="14"/>
                  </a:lnTo>
                  <a:lnTo>
                    <a:pt x="67" y="12"/>
                  </a:lnTo>
                  <a:lnTo>
                    <a:pt x="58" y="9"/>
                  </a:lnTo>
                  <a:lnTo>
                    <a:pt x="50" y="5"/>
                  </a:lnTo>
                  <a:lnTo>
                    <a:pt x="39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0" y="4"/>
                  </a:lnTo>
                  <a:lnTo>
                    <a:pt x="3" y="10"/>
                  </a:lnTo>
                  <a:lnTo>
                    <a:pt x="0" y="2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1" name="Freeform 111">
              <a:extLst>
                <a:ext uri="{FF2B5EF4-FFF2-40B4-BE49-F238E27FC236}">
                  <a16:creationId xmlns:a16="http://schemas.microsoft.com/office/drawing/2014/main" id="{E83E5818-D337-19B3-B63D-A27897327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2319"/>
              <a:ext cx="17" cy="22"/>
            </a:xfrm>
            <a:custGeom>
              <a:avLst/>
              <a:gdLst>
                <a:gd name="T0" fmla="*/ 35 w 35"/>
                <a:gd name="T1" fmla="*/ 0 h 45"/>
                <a:gd name="T2" fmla="*/ 35 w 35"/>
                <a:gd name="T3" fmla="*/ 0 h 45"/>
                <a:gd name="T4" fmla="*/ 33 w 35"/>
                <a:gd name="T5" fmla="*/ 4 h 45"/>
                <a:gd name="T6" fmla="*/ 31 w 35"/>
                <a:gd name="T7" fmla="*/ 7 h 45"/>
                <a:gd name="T8" fmla="*/ 29 w 35"/>
                <a:gd name="T9" fmla="*/ 13 h 45"/>
                <a:gd name="T10" fmla="*/ 26 w 35"/>
                <a:gd name="T11" fmla="*/ 18 h 45"/>
                <a:gd name="T12" fmla="*/ 22 w 35"/>
                <a:gd name="T13" fmla="*/ 25 h 45"/>
                <a:gd name="T14" fmla="*/ 17 w 35"/>
                <a:gd name="T15" fmla="*/ 30 h 45"/>
                <a:gd name="T16" fmla="*/ 12 w 35"/>
                <a:gd name="T17" fmla="*/ 37 h 45"/>
                <a:gd name="T18" fmla="*/ 7 w 35"/>
                <a:gd name="T19" fmla="*/ 40 h 45"/>
                <a:gd name="T20" fmla="*/ 0 w 35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35" y="0"/>
                  </a:moveTo>
                  <a:lnTo>
                    <a:pt x="35" y="0"/>
                  </a:lnTo>
                  <a:lnTo>
                    <a:pt x="33" y="4"/>
                  </a:lnTo>
                  <a:lnTo>
                    <a:pt x="31" y="7"/>
                  </a:lnTo>
                  <a:lnTo>
                    <a:pt x="29" y="13"/>
                  </a:lnTo>
                  <a:lnTo>
                    <a:pt x="26" y="18"/>
                  </a:lnTo>
                  <a:lnTo>
                    <a:pt x="22" y="25"/>
                  </a:lnTo>
                  <a:lnTo>
                    <a:pt x="17" y="30"/>
                  </a:lnTo>
                  <a:lnTo>
                    <a:pt x="12" y="37"/>
                  </a:lnTo>
                  <a:lnTo>
                    <a:pt x="7" y="40"/>
                  </a:lnTo>
                  <a:lnTo>
                    <a:pt x="0" y="4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2" name="Freeform 112">
              <a:extLst>
                <a:ext uri="{FF2B5EF4-FFF2-40B4-BE49-F238E27FC236}">
                  <a16:creationId xmlns:a16="http://schemas.microsoft.com/office/drawing/2014/main" id="{41CEF370-4F26-88B2-1CBD-0202FE117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2404"/>
              <a:ext cx="40" cy="18"/>
            </a:xfrm>
            <a:custGeom>
              <a:avLst/>
              <a:gdLst>
                <a:gd name="T0" fmla="*/ 79 w 79"/>
                <a:gd name="T1" fmla="*/ 0 h 34"/>
                <a:gd name="T2" fmla="*/ 79 w 79"/>
                <a:gd name="T3" fmla="*/ 0 h 34"/>
                <a:gd name="T4" fmla="*/ 76 w 79"/>
                <a:gd name="T5" fmla="*/ 3 h 34"/>
                <a:gd name="T6" fmla="*/ 72 w 79"/>
                <a:gd name="T7" fmla="*/ 5 h 34"/>
                <a:gd name="T8" fmla="*/ 67 w 79"/>
                <a:gd name="T9" fmla="*/ 10 h 34"/>
                <a:gd name="T10" fmla="*/ 60 w 79"/>
                <a:gd name="T11" fmla="*/ 13 h 34"/>
                <a:gd name="T12" fmla="*/ 52 w 79"/>
                <a:gd name="T13" fmla="*/ 19 h 34"/>
                <a:gd name="T14" fmla="*/ 43 w 79"/>
                <a:gd name="T15" fmla="*/ 24 h 34"/>
                <a:gd name="T16" fmla="*/ 31 w 79"/>
                <a:gd name="T17" fmla="*/ 27 h 34"/>
                <a:gd name="T18" fmla="*/ 17 w 79"/>
                <a:gd name="T19" fmla="*/ 31 h 34"/>
                <a:gd name="T20" fmla="*/ 0 w 79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34">
                  <a:moveTo>
                    <a:pt x="79" y="0"/>
                  </a:moveTo>
                  <a:lnTo>
                    <a:pt x="79" y="0"/>
                  </a:lnTo>
                  <a:lnTo>
                    <a:pt x="76" y="3"/>
                  </a:lnTo>
                  <a:lnTo>
                    <a:pt x="72" y="5"/>
                  </a:lnTo>
                  <a:lnTo>
                    <a:pt x="67" y="10"/>
                  </a:lnTo>
                  <a:lnTo>
                    <a:pt x="60" y="13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31" y="27"/>
                  </a:lnTo>
                  <a:lnTo>
                    <a:pt x="17" y="31"/>
                  </a:lnTo>
                  <a:lnTo>
                    <a:pt x="0" y="3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3" name="Freeform 113">
              <a:extLst>
                <a:ext uri="{FF2B5EF4-FFF2-40B4-BE49-F238E27FC236}">
                  <a16:creationId xmlns:a16="http://schemas.microsoft.com/office/drawing/2014/main" id="{E628A2BB-D255-5B84-FD8A-E84B10E37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2413"/>
              <a:ext cx="15" cy="26"/>
            </a:xfrm>
            <a:custGeom>
              <a:avLst/>
              <a:gdLst>
                <a:gd name="T0" fmla="*/ 31 w 31"/>
                <a:gd name="T1" fmla="*/ 0 h 52"/>
                <a:gd name="T2" fmla="*/ 30 w 31"/>
                <a:gd name="T3" fmla="*/ 0 h 52"/>
                <a:gd name="T4" fmla="*/ 28 w 31"/>
                <a:gd name="T5" fmla="*/ 2 h 52"/>
                <a:gd name="T6" fmla="*/ 25 w 31"/>
                <a:gd name="T7" fmla="*/ 3 h 52"/>
                <a:gd name="T8" fmla="*/ 19 w 31"/>
                <a:gd name="T9" fmla="*/ 7 h 52"/>
                <a:gd name="T10" fmla="*/ 14 w 31"/>
                <a:gd name="T11" fmla="*/ 10 h 52"/>
                <a:gd name="T12" fmla="*/ 11 w 31"/>
                <a:gd name="T13" fmla="*/ 17 h 52"/>
                <a:gd name="T14" fmla="*/ 6 w 31"/>
                <a:gd name="T15" fmla="*/ 22 h 52"/>
                <a:gd name="T16" fmla="*/ 2 w 31"/>
                <a:gd name="T17" fmla="*/ 31 h 52"/>
                <a:gd name="T18" fmla="*/ 0 w 31"/>
                <a:gd name="T19" fmla="*/ 41 h 52"/>
                <a:gd name="T20" fmla="*/ 0 w 31"/>
                <a:gd name="T2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lnTo>
                    <a:pt x="30" y="0"/>
                  </a:lnTo>
                  <a:lnTo>
                    <a:pt x="28" y="2"/>
                  </a:lnTo>
                  <a:lnTo>
                    <a:pt x="25" y="3"/>
                  </a:lnTo>
                  <a:lnTo>
                    <a:pt x="19" y="7"/>
                  </a:lnTo>
                  <a:lnTo>
                    <a:pt x="14" y="10"/>
                  </a:lnTo>
                  <a:lnTo>
                    <a:pt x="11" y="17"/>
                  </a:lnTo>
                  <a:lnTo>
                    <a:pt x="6" y="22"/>
                  </a:lnTo>
                  <a:lnTo>
                    <a:pt x="2" y="31"/>
                  </a:lnTo>
                  <a:lnTo>
                    <a:pt x="0" y="41"/>
                  </a:lnTo>
                  <a:lnTo>
                    <a:pt x="0" y="5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4" name="Freeform 114">
              <a:extLst>
                <a:ext uri="{FF2B5EF4-FFF2-40B4-BE49-F238E27FC236}">
                  <a16:creationId xmlns:a16="http://schemas.microsoft.com/office/drawing/2014/main" id="{44F51B01-3618-14AB-3D0C-AD8ACC790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575"/>
              <a:ext cx="259" cy="110"/>
            </a:xfrm>
            <a:custGeom>
              <a:avLst/>
              <a:gdLst>
                <a:gd name="T0" fmla="*/ 517 w 517"/>
                <a:gd name="T1" fmla="*/ 0 h 219"/>
                <a:gd name="T2" fmla="*/ 508 w 517"/>
                <a:gd name="T3" fmla="*/ 1 h 219"/>
                <a:gd name="T4" fmla="*/ 486 w 517"/>
                <a:gd name="T5" fmla="*/ 5 h 219"/>
                <a:gd name="T6" fmla="*/ 449 w 517"/>
                <a:gd name="T7" fmla="*/ 14 h 219"/>
                <a:gd name="T8" fmla="*/ 404 w 517"/>
                <a:gd name="T9" fmla="*/ 22 h 219"/>
                <a:gd name="T10" fmla="*/ 356 w 517"/>
                <a:gd name="T11" fmla="*/ 34 h 219"/>
                <a:gd name="T12" fmla="*/ 304 w 517"/>
                <a:gd name="T13" fmla="*/ 48 h 219"/>
                <a:gd name="T14" fmla="*/ 254 w 517"/>
                <a:gd name="T15" fmla="*/ 62 h 219"/>
                <a:gd name="T16" fmla="*/ 209 w 517"/>
                <a:gd name="T17" fmla="*/ 79 h 219"/>
                <a:gd name="T18" fmla="*/ 173 w 517"/>
                <a:gd name="T19" fmla="*/ 95 h 219"/>
                <a:gd name="T20" fmla="*/ 147 w 517"/>
                <a:gd name="T21" fmla="*/ 112 h 219"/>
                <a:gd name="T22" fmla="*/ 147 w 517"/>
                <a:gd name="T23" fmla="*/ 112 h 219"/>
                <a:gd name="T24" fmla="*/ 128 w 517"/>
                <a:gd name="T25" fmla="*/ 128 h 219"/>
                <a:gd name="T26" fmla="*/ 111 w 517"/>
                <a:gd name="T27" fmla="*/ 143 h 219"/>
                <a:gd name="T28" fmla="*/ 92 w 517"/>
                <a:gd name="T29" fmla="*/ 157 h 219"/>
                <a:gd name="T30" fmla="*/ 76 w 517"/>
                <a:gd name="T31" fmla="*/ 171 h 219"/>
                <a:gd name="T32" fmla="*/ 59 w 517"/>
                <a:gd name="T33" fmla="*/ 181 h 219"/>
                <a:gd name="T34" fmla="*/ 45 w 517"/>
                <a:gd name="T35" fmla="*/ 192 h 219"/>
                <a:gd name="T36" fmla="*/ 31 w 517"/>
                <a:gd name="T37" fmla="*/ 200 h 219"/>
                <a:gd name="T38" fmla="*/ 19 w 517"/>
                <a:gd name="T39" fmla="*/ 209 h 219"/>
                <a:gd name="T40" fmla="*/ 9 w 517"/>
                <a:gd name="T41" fmla="*/ 214 h 219"/>
                <a:gd name="T42" fmla="*/ 0 w 517"/>
                <a:gd name="T4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7" h="219">
                  <a:moveTo>
                    <a:pt x="517" y="0"/>
                  </a:moveTo>
                  <a:lnTo>
                    <a:pt x="508" y="1"/>
                  </a:lnTo>
                  <a:lnTo>
                    <a:pt x="486" y="5"/>
                  </a:lnTo>
                  <a:lnTo>
                    <a:pt x="449" y="14"/>
                  </a:lnTo>
                  <a:lnTo>
                    <a:pt x="404" y="22"/>
                  </a:lnTo>
                  <a:lnTo>
                    <a:pt x="356" y="34"/>
                  </a:lnTo>
                  <a:lnTo>
                    <a:pt x="304" y="48"/>
                  </a:lnTo>
                  <a:lnTo>
                    <a:pt x="254" y="62"/>
                  </a:lnTo>
                  <a:lnTo>
                    <a:pt x="209" y="79"/>
                  </a:lnTo>
                  <a:lnTo>
                    <a:pt x="173" y="95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28" y="128"/>
                  </a:lnTo>
                  <a:lnTo>
                    <a:pt x="111" y="143"/>
                  </a:lnTo>
                  <a:lnTo>
                    <a:pt x="92" y="157"/>
                  </a:lnTo>
                  <a:lnTo>
                    <a:pt x="76" y="171"/>
                  </a:lnTo>
                  <a:lnTo>
                    <a:pt x="59" y="181"/>
                  </a:lnTo>
                  <a:lnTo>
                    <a:pt x="45" y="192"/>
                  </a:lnTo>
                  <a:lnTo>
                    <a:pt x="31" y="200"/>
                  </a:lnTo>
                  <a:lnTo>
                    <a:pt x="19" y="209"/>
                  </a:lnTo>
                  <a:lnTo>
                    <a:pt x="9" y="214"/>
                  </a:lnTo>
                  <a:lnTo>
                    <a:pt x="0" y="219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5" name="Freeform 115">
              <a:extLst>
                <a:ext uri="{FF2B5EF4-FFF2-40B4-BE49-F238E27FC236}">
                  <a16:creationId xmlns:a16="http://schemas.microsoft.com/office/drawing/2014/main" id="{2E17DF9F-4741-E1A0-0AC9-056EECC82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611"/>
              <a:ext cx="76" cy="6"/>
            </a:xfrm>
            <a:custGeom>
              <a:avLst/>
              <a:gdLst>
                <a:gd name="T0" fmla="*/ 152 w 152"/>
                <a:gd name="T1" fmla="*/ 0 h 12"/>
                <a:gd name="T2" fmla="*/ 149 w 152"/>
                <a:gd name="T3" fmla="*/ 0 h 12"/>
                <a:gd name="T4" fmla="*/ 138 w 152"/>
                <a:gd name="T5" fmla="*/ 2 h 12"/>
                <a:gd name="T6" fmla="*/ 123 w 152"/>
                <a:gd name="T7" fmla="*/ 5 h 12"/>
                <a:gd name="T8" fmla="*/ 106 w 152"/>
                <a:gd name="T9" fmla="*/ 7 h 12"/>
                <a:gd name="T10" fmla="*/ 85 w 152"/>
                <a:gd name="T11" fmla="*/ 9 h 12"/>
                <a:gd name="T12" fmla="*/ 64 w 152"/>
                <a:gd name="T13" fmla="*/ 11 h 12"/>
                <a:gd name="T14" fmla="*/ 43 w 152"/>
                <a:gd name="T15" fmla="*/ 12 h 12"/>
                <a:gd name="T16" fmla="*/ 24 w 152"/>
                <a:gd name="T17" fmla="*/ 12 h 12"/>
                <a:gd name="T18" fmla="*/ 11 w 152"/>
                <a:gd name="T19" fmla="*/ 11 h 12"/>
                <a:gd name="T20" fmla="*/ 0 w 152"/>
                <a:gd name="T2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2">
                  <a:moveTo>
                    <a:pt x="152" y="0"/>
                  </a:moveTo>
                  <a:lnTo>
                    <a:pt x="149" y="0"/>
                  </a:lnTo>
                  <a:lnTo>
                    <a:pt x="138" y="2"/>
                  </a:lnTo>
                  <a:lnTo>
                    <a:pt x="123" y="5"/>
                  </a:lnTo>
                  <a:lnTo>
                    <a:pt x="106" y="7"/>
                  </a:lnTo>
                  <a:lnTo>
                    <a:pt x="85" y="9"/>
                  </a:lnTo>
                  <a:lnTo>
                    <a:pt x="64" y="11"/>
                  </a:lnTo>
                  <a:lnTo>
                    <a:pt x="43" y="12"/>
                  </a:lnTo>
                  <a:lnTo>
                    <a:pt x="24" y="12"/>
                  </a:lnTo>
                  <a:lnTo>
                    <a:pt x="11" y="11"/>
                  </a:lnTo>
                  <a:lnTo>
                    <a:pt x="0" y="5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6" name="Line 116">
              <a:extLst>
                <a:ext uri="{FF2B5EF4-FFF2-40B4-BE49-F238E27FC236}">
                  <a16:creationId xmlns:a16="http://schemas.microsoft.com/office/drawing/2014/main" id="{BB51AC40-9191-7A25-89B0-2BBF7B2713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" y="1640"/>
              <a:ext cx="32" cy="45"/>
            </a:xfrm>
            <a:prstGeom prst="line">
              <a:avLst/>
            </a:prstGeom>
            <a:noFill/>
            <a:ln w="7938">
              <a:solidFill>
                <a:srgbClr val="98724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7" name="Freeform 117">
              <a:extLst>
                <a:ext uri="{FF2B5EF4-FFF2-40B4-BE49-F238E27FC236}">
                  <a16:creationId xmlns:a16="http://schemas.microsoft.com/office/drawing/2014/main" id="{6BEFA74A-4C46-D1AC-5AC8-C090C4150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1982"/>
              <a:ext cx="36" cy="45"/>
            </a:xfrm>
            <a:custGeom>
              <a:avLst/>
              <a:gdLst>
                <a:gd name="T0" fmla="*/ 73 w 73"/>
                <a:gd name="T1" fmla="*/ 0 h 89"/>
                <a:gd name="T2" fmla="*/ 73 w 73"/>
                <a:gd name="T3" fmla="*/ 1 h 89"/>
                <a:gd name="T4" fmla="*/ 69 w 73"/>
                <a:gd name="T5" fmla="*/ 6 h 89"/>
                <a:gd name="T6" fmla="*/ 66 w 73"/>
                <a:gd name="T7" fmla="*/ 15 h 89"/>
                <a:gd name="T8" fmla="*/ 59 w 73"/>
                <a:gd name="T9" fmla="*/ 25 h 89"/>
                <a:gd name="T10" fmla="*/ 52 w 73"/>
                <a:gd name="T11" fmla="*/ 38 h 89"/>
                <a:gd name="T12" fmla="*/ 43 w 73"/>
                <a:gd name="T13" fmla="*/ 50 h 89"/>
                <a:gd name="T14" fmla="*/ 33 w 73"/>
                <a:gd name="T15" fmla="*/ 62 h 89"/>
                <a:gd name="T16" fmla="*/ 23 w 73"/>
                <a:gd name="T17" fmla="*/ 74 h 89"/>
                <a:gd name="T18" fmla="*/ 12 w 73"/>
                <a:gd name="T19" fmla="*/ 83 h 89"/>
                <a:gd name="T20" fmla="*/ 0 w 73"/>
                <a:gd name="T21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89">
                  <a:moveTo>
                    <a:pt x="73" y="0"/>
                  </a:moveTo>
                  <a:lnTo>
                    <a:pt x="73" y="1"/>
                  </a:lnTo>
                  <a:lnTo>
                    <a:pt x="69" y="6"/>
                  </a:lnTo>
                  <a:lnTo>
                    <a:pt x="66" y="15"/>
                  </a:lnTo>
                  <a:lnTo>
                    <a:pt x="59" y="25"/>
                  </a:lnTo>
                  <a:lnTo>
                    <a:pt x="52" y="38"/>
                  </a:lnTo>
                  <a:lnTo>
                    <a:pt x="43" y="50"/>
                  </a:lnTo>
                  <a:lnTo>
                    <a:pt x="33" y="62"/>
                  </a:lnTo>
                  <a:lnTo>
                    <a:pt x="23" y="74"/>
                  </a:lnTo>
                  <a:lnTo>
                    <a:pt x="12" y="83"/>
                  </a:lnTo>
                  <a:lnTo>
                    <a:pt x="0" y="8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8" name="Freeform 118">
              <a:extLst>
                <a:ext uri="{FF2B5EF4-FFF2-40B4-BE49-F238E27FC236}">
                  <a16:creationId xmlns:a16="http://schemas.microsoft.com/office/drawing/2014/main" id="{1C47BD93-A942-0D07-80CD-151EE9339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844"/>
              <a:ext cx="23" cy="34"/>
            </a:xfrm>
            <a:custGeom>
              <a:avLst/>
              <a:gdLst>
                <a:gd name="T0" fmla="*/ 45 w 45"/>
                <a:gd name="T1" fmla="*/ 0 h 67"/>
                <a:gd name="T2" fmla="*/ 43 w 45"/>
                <a:gd name="T3" fmla="*/ 2 h 67"/>
                <a:gd name="T4" fmla="*/ 41 w 45"/>
                <a:gd name="T5" fmla="*/ 5 h 67"/>
                <a:gd name="T6" fmla="*/ 38 w 45"/>
                <a:gd name="T7" fmla="*/ 10 h 67"/>
                <a:gd name="T8" fmla="*/ 32 w 45"/>
                <a:gd name="T9" fmla="*/ 19 h 67"/>
                <a:gd name="T10" fmla="*/ 27 w 45"/>
                <a:gd name="T11" fmla="*/ 27 h 67"/>
                <a:gd name="T12" fmla="*/ 22 w 45"/>
                <a:gd name="T13" fmla="*/ 36 h 67"/>
                <a:gd name="T14" fmla="*/ 17 w 45"/>
                <a:gd name="T15" fmla="*/ 45 h 67"/>
                <a:gd name="T16" fmla="*/ 10 w 45"/>
                <a:gd name="T17" fmla="*/ 53 h 67"/>
                <a:gd name="T18" fmla="*/ 5 w 45"/>
                <a:gd name="T19" fmla="*/ 60 h 67"/>
                <a:gd name="T20" fmla="*/ 0 w 45"/>
                <a:gd name="T21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67">
                  <a:moveTo>
                    <a:pt x="45" y="0"/>
                  </a:moveTo>
                  <a:lnTo>
                    <a:pt x="43" y="2"/>
                  </a:lnTo>
                  <a:lnTo>
                    <a:pt x="41" y="5"/>
                  </a:lnTo>
                  <a:lnTo>
                    <a:pt x="38" y="10"/>
                  </a:lnTo>
                  <a:lnTo>
                    <a:pt x="32" y="19"/>
                  </a:lnTo>
                  <a:lnTo>
                    <a:pt x="27" y="27"/>
                  </a:lnTo>
                  <a:lnTo>
                    <a:pt x="22" y="36"/>
                  </a:lnTo>
                  <a:lnTo>
                    <a:pt x="17" y="45"/>
                  </a:lnTo>
                  <a:lnTo>
                    <a:pt x="10" y="53"/>
                  </a:lnTo>
                  <a:lnTo>
                    <a:pt x="5" y="60"/>
                  </a:lnTo>
                  <a:lnTo>
                    <a:pt x="0" y="6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9" name="Freeform 119">
              <a:extLst>
                <a:ext uri="{FF2B5EF4-FFF2-40B4-BE49-F238E27FC236}">
                  <a16:creationId xmlns:a16="http://schemas.microsoft.com/office/drawing/2014/main" id="{A8374A8C-A05E-50E0-C97A-AC779E0E1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563"/>
              <a:ext cx="70" cy="32"/>
            </a:xfrm>
            <a:custGeom>
              <a:avLst/>
              <a:gdLst>
                <a:gd name="T0" fmla="*/ 139 w 140"/>
                <a:gd name="T1" fmla="*/ 6 h 64"/>
                <a:gd name="T2" fmla="*/ 135 w 140"/>
                <a:gd name="T3" fmla="*/ 4 h 64"/>
                <a:gd name="T4" fmla="*/ 132 w 140"/>
                <a:gd name="T5" fmla="*/ 2 h 64"/>
                <a:gd name="T6" fmla="*/ 128 w 140"/>
                <a:gd name="T7" fmla="*/ 0 h 64"/>
                <a:gd name="T8" fmla="*/ 116 w 140"/>
                <a:gd name="T9" fmla="*/ 0 h 64"/>
                <a:gd name="T10" fmla="*/ 104 w 140"/>
                <a:gd name="T11" fmla="*/ 0 h 64"/>
                <a:gd name="T12" fmla="*/ 90 w 140"/>
                <a:gd name="T13" fmla="*/ 2 h 64"/>
                <a:gd name="T14" fmla="*/ 82 w 140"/>
                <a:gd name="T15" fmla="*/ 6 h 64"/>
                <a:gd name="T16" fmla="*/ 69 w 140"/>
                <a:gd name="T17" fmla="*/ 9 h 64"/>
                <a:gd name="T18" fmla="*/ 57 w 140"/>
                <a:gd name="T19" fmla="*/ 14 h 64"/>
                <a:gd name="T20" fmla="*/ 43 w 140"/>
                <a:gd name="T21" fmla="*/ 19 h 64"/>
                <a:gd name="T22" fmla="*/ 42 w 140"/>
                <a:gd name="T23" fmla="*/ 21 h 64"/>
                <a:gd name="T24" fmla="*/ 37 w 140"/>
                <a:gd name="T25" fmla="*/ 25 h 64"/>
                <a:gd name="T26" fmla="*/ 33 w 140"/>
                <a:gd name="T27" fmla="*/ 26 h 64"/>
                <a:gd name="T28" fmla="*/ 30 w 140"/>
                <a:gd name="T29" fmla="*/ 28 h 64"/>
                <a:gd name="T30" fmla="*/ 24 w 140"/>
                <a:gd name="T31" fmla="*/ 35 h 64"/>
                <a:gd name="T32" fmla="*/ 18 w 140"/>
                <a:gd name="T33" fmla="*/ 40 h 64"/>
                <a:gd name="T34" fmla="*/ 11 w 140"/>
                <a:gd name="T35" fmla="*/ 47 h 64"/>
                <a:gd name="T36" fmla="*/ 9 w 140"/>
                <a:gd name="T37" fmla="*/ 51 h 64"/>
                <a:gd name="T38" fmla="*/ 5 w 140"/>
                <a:gd name="T39" fmla="*/ 52 h 64"/>
                <a:gd name="T40" fmla="*/ 4 w 140"/>
                <a:gd name="T41" fmla="*/ 54 h 64"/>
                <a:gd name="T42" fmla="*/ 2 w 140"/>
                <a:gd name="T43" fmla="*/ 57 h 64"/>
                <a:gd name="T44" fmla="*/ 2 w 140"/>
                <a:gd name="T45" fmla="*/ 57 h 64"/>
                <a:gd name="T46" fmla="*/ 4 w 140"/>
                <a:gd name="T47" fmla="*/ 56 h 64"/>
                <a:gd name="T48" fmla="*/ 4 w 140"/>
                <a:gd name="T49" fmla="*/ 56 h 64"/>
                <a:gd name="T50" fmla="*/ 4 w 140"/>
                <a:gd name="T51" fmla="*/ 56 h 64"/>
                <a:gd name="T52" fmla="*/ 2 w 140"/>
                <a:gd name="T53" fmla="*/ 56 h 64"/>
                <a:gd name="T54" fmla="*/ 0 w 140"/>
                <a:gd name="T55" fmla="*/ 57 h 64"/>
                <a:gd name="T56" fmla="*/ 0 w 140"/>
                <a:gd name="T57" fmla="*/ 61 h 64"/>
                <a:gd name="T58" fmla="*/ 0 w 140"/>
                <a:gd name="T59" fmla="*/ 61 h 64"/>
                <a:gd name="T60" fmla="*/ 2 w 140"/>
                <a:gd name="T61" fmla="*/ 63 h 64"/>
                <a:gd name="T62" fmla="*/ 4 w 140"/>
                <a:gd name="T63" fmla="*/ 64 h 64"/>
                <a:gd name="T64" fmla="*/ 5 w 140"/>
                <a:gd name="T65" fmla="*/ 64 h 64"/>
                <a:gd name="T66" fmla="*/ 7 w 140"/>
                <a:gd name="T67" fmla="*/ 64 h 64"/>
                <a:gd name="T68" fmla="*/ 7 w 140"/>
                <a:gd name="T69" fmla="*/ 64 h 64"/>
                <a:gd name="T70" fmla="*/ 7 w 140"/>
                <a:gd name="T71" fmla="*/ 64 h 64"/>
                <a:gd name="T72" fmla="*/ 7 w 140"/>
                <a:gd name="T73" fmla="*/ 64 h 64"/>
                <a:gd name="T74" fmla="*/ 16 w 140"/>
                <a:gd name="T75" fmla="*/ 56 h 64"/>
                <a:gd name="T76" fmla="*/ 24 w 140"/>
                <a:gd name="T77" fmla="*/ 47 h 64"/>
                <a:gd name="T78" fmla="*/ 33 w 140"/>
                <a:gd name="T79" fmla="*/ 38 h 64"/>
                <a:gd name="T80" fmla="*/ 38 w 140"/>
                <a:gd name="T81" fmla="*/ 35 h 64"/>
                <a:gd name="T82" fmla="*/ 45 w 140"/>
                <a:gd name="T83" fmla="*/ 30 h 64"/>
                <a:gd name="T84" fmla="*/ 54 w 140"/>
                <a:gd name="T85" fmla="*/ 25 h 64"/>
                <a:gd name="T86" fmla="*/ 63 w 140"/>
                <a:gd name="T87" fmla="*/ 21 h 64"/>
                <a:gd name="T88" fmla="*/ 68 w 140"/>
                <a:gd name="T89" fmla="*/ 19 h 64"/>
                <a:gd name="T90" fmla="*/ 76 w 140"/>
                <a:gd name="T91" fmla="*/ 16 h 64"/>
                <a:gd name="T92" fmla="*/ 85 w 140"/>
                <a:gd name="T93" fmla="*/ 13 h 64"/>
                <a:gd name="T94" fmla="*/ 90 w 140"/>
                <a:gd name="T95" fmla="*/ 11 h 64"/>
                <a:gd name="T96" fmla="*/ 101 w 140"/>
                <a:gd name="T97" fmla="*/ 9 h 64"/>
                <a:gd name="T98" fmla="*/ 111 w 140"/>
                <a:gd name="T99" fmla="*/ 9 h 64"/>
                <a:gd name="T100" fmla="*/ 121 w 140"/>
                <a:gd name="T101" fmla="*/ 9 h 64"/>
                <a:gd name="T102" fmla="*/ 126 w 140"/>
                <a:gd name="T103" fmla="*/ 9 h 64"/>
                <a:gd name="T104" fmla="*/ 128 w 140"/>
                <a:gd name="T105" fmla="*/ 9 h 64"/>
                <a:gd name="T106" fmla="*/ 130 w 140"/>
                <a:gd name="T107" fmla="*/ 11 h 64"/>
                <a:gd name="T108" fmla="*/ 132 w 140"/>
                <a:gd name="T109" fmla="*/ 13 h 64"/>
                <a:gd name="T110" fmla="*/ 133 w 140"/>
                <a:gd name="T111" fmla="*/ 14 h 64"/>
                <a:gd name="T112" fmla="*/ 135 w 140"/>
                <a:gd name="T113" fmla="*/ 14 h 64"/>
                <a:gd name="T114" fmla="*/ 137 w 140"/>
                <a:gd name="T115" fmla="*/ 14 h 64"/>
                <a:gd name="T116" fmla="*/ 139 w 140"/>
                <a:gd name="T117" fmla="*/ 14 h 64"/>
                <a:gd name="T118" fmla="*/ 140 w 140"/>
                <a:gd name="T119" fmla="*/ 13 h 64"/>
                <a:gd name="T120" fmla="*/ 140 w 140"/>
                <a:gd name="T121" fmla="*/ 11 h 64"/>
                <a:gd name="T122" fmla="*/ 140 w 140"/>
                <a:gd name="T123" fmla="*/ 9 h 64"/>
                <a:gd name="T124" fmla="*/ 140 w 140"/>
                <a:gd name="T12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64">
                  <a:moveTo>
                    <a:pt x="140" y="9"/>
                  </a:moveTo>
                  <a:lnTo>
                    <a:pt x="139" y="7"/>
                  </a:lnTo>
                  <a:lnTo>
                    <a:pt x="139" y="6"/>
                  </a:lnTo>
                  <a:lnTo>
                    <a:pt x="137" y="6"/>
                  </a:lnTo>
                  <a:lnTo>
                    <a:pt x="137" y="4"/>
                  </a:lnTo>
                  <a:lnTo>
                    <a:pt x="135" y="4"/>
                  </a:lnTo>
                  <a:lnTo>
                    <a:pt x="135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1" y="0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99" y="0"/>
                  </a:lnTo>
                  <a:lnTo>
                    <a:pt x="95" y="2"/>
                  </a:lnTo>
                  <a:lnTo>
                    <a:pt x="90" y="2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2" y="6"/>
                  </a:lnTo>
                  <a:lnTo>
                    <a:pt x="78" y="7"/>
                  </a:lnTo>
                  <a:lnTo>
                    <a:pt x="75" y="7"/>
                  </a:lnTo>
                  <a:lnTo>
                    <a:pt x="69" y="9"/>
                  </a:lnTo>
                  <a:lnTo>
                    <a:pt x="66" y="11"/>
                  </a:lnTo>
                  <a:lnTo>
                    <a:pt x="61" y="13"/>
                  </a:lnTo>
                  <a:lnTo>
                    <a:pt x="57" y="14"/>
                  </a:lnTo>
                  <a:lnTo>
                    <a:pt x="52" y="16"/>
                  </a:lnTo>
                  <a:lnTo>
                    <a:pt x="49" y="18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2" y="21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32"/>
                  </a:lnTo>
                  <a:lnTo>
                    <a:pt x="26" y="33"/>
                  </a:lnTo>
                  <a:lnTo>
                    <a:pt x="24" y="35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8" y="40"/>
                  </a:lnTo>
                  <a:lnTo>
                    <a:pt x="16" y="44"/>
                  </a:lnTo>
                  <a:lnTo>
                    <a:pt x="14" y="45"/>
                  </a:lnTo>
                  <a:lnTo>
                    <a:pt x="11" y="47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11" y="61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9" y="52"/>
                  </a:lnTo>
                  <a:lnTo>
                    <a:pt x="21" y="51"/>
                  </a:lnTo>
                  <a:lnTo>
                    <a:pt x="24" y="47"/>
                  </a:lnTo>
                  <a:lnTo>
                    <a:pt x="28" y="44"/>
                  </a:lnTo>
                  <a:lnTo>
                    <a:pt x="30" y="42"/>
                  </a:lnTo>
                  <a:lnTo>
                    <a:pt x="33" y="38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8" y="35"/>
                  </a:lnTo>
                  <a:lnTo>
                    <a:pt x="40" y="33"/>
                  </a:lnTo>
                  <a:lnTo>
                    <a:pt x="43" y="32"/>
                  </a:lnTo>
                  <a:lnTo>
                    <a:pt x="45" y="30"/>
                  </a:lnTo>
                  <a:lnTo>
                    <a:pt x="49" y="28"/>
                  </a:lnTo>
                  <a:lnTo>
                    <a:pt x="50" y="26"/>
                  </a:lnTo>
                  <a:lnTo>
                    <a:pt x="54" y="25"/>
                  </a:lnTo>
                  <a:lnTo>
                    <a:pt x="56" y="23"/>
                  </a:lnTo>
                  <a:lnTo>
                    <a:pt x="59" y="23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4" y="21"/>
                  </a:lnTo>
                  <a:lnTo>
                    <a:pt x="68" y="19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2" y="14"/>
                  </a:lnTo>
                  <a:lnTo>
                    <a:pt x="85" y="13"/>
                  </a:lnTo>
                  <a:lnTo>
                    <a:pt x="88" y="13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4" y="11"/>
                  </a:lnTo>
                  <a:lnTo>
                    <a:pt x="97" y="11"/>
                  </a:lnTo>
                  <a:lnTo>
                    <a:pt x="101" y="9"/>
                  </a:lnTo>
                  <a:lnTo>
                    <a:pt x="104" y="9"/>
                  </a:lnTo>
                  <a:lnTo>
                    <a:pt x="107" y="9"/>
                  </a:lnTo>
                  <a:lnTo>
                    <a:pt x="111" y="9"/>
                  </a:lnTo>
                  <a:lnTo>
                    <a:pt x="114" y="9"/>
                  </a:lnTo>
                  <a:lnTo>
                    <a:pt x="118" y="9"/>
                  </a:lnTo>
                  <a:lnTo>
                    <a:pt x="121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0" name="Freeform 120">
              <a:extLst>
                <a:ext uri="{FF2B5EF4-FFF2-40B4-BE49-F238E27FC236}">
                  <a16:creationId xmlns:a16="http://schemas.microsoft.com/office/drawing/2014/main" id="{75BF8C89-7BA5-B871-F341-ADDED38A8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2521"/>
              <a:ext cx="26" cy="25"/>
            </a:xfrm>
            <a:custGeom>
              <a:avLst/>
              <a:gdLst>
                <a:gd name="T0" fmla="*/ 41 w 52"/>
                <a:gd name="T1" fmla="*/ 0 h 50"/>
                <a:gd name="T2" fmla="*/ 36 w 52"/>
                <a:gd name="T3" fmla="*/ 2 h 50"/>
                <a:gd name="T4" fmla="*/ 31 w 52"/>
                <a:gd name="T5" fmla="*/ 2 h 50"/>
                <a:gd name="T6" fmla="*/ 27 w 52"/>
                <a:gd name="T7" fmla="*/ 3 h 50"/>
                <a:gd name="T8" fmla="*/ 19 w 52"/>
                <a:gd name="T9" fmla="*/ 8 h 50"/>
                <a:gd name="T10" fmla="*/ 10 w 52"/>
                <a:gd name="T11" fmla="*/ 14 h 50"/>
                <a:gd name="T12" fmla="*/ 5 w 52"/>
                <a:gd name="T13" fmla="*/ 22 h 50"/>
                <a:gd name="T14" fmla="*/ 1 w 52"/>
                <a:gd name="T15" fmla="*/ 27 h 50"/>
                <a:gd name="T16" fmla="*/ 0 w 52"/>
                <a:gd name="T17" fmla="*/ 33 h 50"/>
                <a:gd name="T18" fmla="*/ 0 w 52"/>
                <a:gd name="T19" fmla="*/ 40 h 50"/>
                <a:gd name="T20" fmla="*/ 1 w 52"/>
                <a:gd name="T21" fmla="*/ 46 h 50"/>
                <a:gd name="T22" fmla="*/ 8 w 52"/>
                <a:gd name="T23" fmla="*/ 43 h 50"/>
                <a:gd name="T24" fmla="*/ 8 w 52"/>
                <a:gd name="T25" fmla="*/ 43 h 50"/>
                <a:gd name="T26" fmla="*/ 8 w 52"/>
                <a:gd name="T27" fmla="*/ 41 h 50"/>
                <a:gd name="T28" fmla="*/ 7 w 52"/>
                <a:gd name="T29" fmla="*/ 41 h 50"/>
                <a:gd name="T30" fmla="*/ 7 w 52"/>
                <a:gd name="T31" fmla="*/ 41 h 50"/>
                <a:gd name="T32" fmla="*/ 7 w 52"/>
                <a:gd name="T33" fmla="*/ 41 h 50"/>
                <a:gd name="T34" fmla="*/ 8 w 52"/>
                <a:gd name="T35" fmla="*/ 41 h 50"/>
                <a:gd name="T36" fmla="*/ 8 w 52"/>
                <a:gd name="T37" fmla="*/ 41 h 50"/>
                <a:gd name="T38" fmla="*/ 8 w 52"/>
                <a:gd name="T39" fmla="*/ 41 h 50"/>
                <a:gd name="T40" fmla="*/ 7 w 52"/>
                <a:gd name="T41" fmla="*/ 40 h 50"/>
                <a:gd name="T42" fmla="*/ 5 w 52"/>
                <a:gd name="T43" fmla="*/ 40 h 50"/>
                <a:gd name="T44" fmla="*/ 3 w 52"/>
                <a:gd name="T45" fmla="*/ 40 h 50"/>
                <a:gd name="T46" fmla="*/ 1 w 52"/>
                <a:gd name="T47" fmla="*/ 40 h 50"/>
                <a:gd name="T48" fmla="*/ 0 w 52"/>
                <a:gd name="T49" fmla="*/ 41 h 50"/>
                <a:gd name="T50" fmla="*/ 0 w 52"/>
                <a:gd name="T51" fmla="*/ 43 h 50"/>
                <a:gd name="T52" fmla="*/ 0 w 52"/>
                <a:gd name="T53" fmla="*/ 45 h 50"/>
                <a:gd name="T54" fmla="*/ 1 w 52"/>
                <a:gd name="T55" fmla="*/ 46 h 50"/>
                <a:gd name="T56" fmla="*/ 1 w 52"/>
                <a:gd name="T57" fmla="*/ 46 h 50"/>
                <a:gd name="T58" fmla="*/ 1 w 52"/>
                <a:gd name="T59" fmla="*/ 48 h 50"/>
                <a:gd name="T60" fmla="*/ 5 w 52"/>
                <a:gd name="T61" fmla="*/ 50 h 50"/>
                <a:gd name="T62" fmla="*/ 7 w 52"/>
                <a:gd name="T63" fmla="*/ 50 h 50"/>
                <a:gd name="T64" fmla="*/ 8 w 52"/>
                <a:gd name="T65" fmla="*/ 50 h 50"/>
                <a:gd name="T66" fmla="*/ 8 w 52"/>
                <a:gd name="T67" fmla="*/ 50 h 50"/>
                <a:gd name="T68" fmla="*/ 10 w 52"/>
                <a:gd name="T69" fmla="*/ 48 h 50"/>
                <a:gd name="T70" fmla="*/ 10 w 52"/>
                <a:gd name="T71" fmla="*/ 46 h 50"/>
                <a:gd name="T72" fmla="*/ 10 w 52"/>
                <a:gd name="T73" fmla="*/ 45 h 50"/>
                <a:gd name="T74" fmla="*/ 8 w 52"/>
                <a:gd name="T75" fmla="*/ 43 h 50"/>
                <a:gd name="T76" fmla="*/ 8 w 52"/>
                <a:gd name="T77" fmla="*/ 38 h 50"/>
                <a:gd name="T78" fmla="*/ 12 w 52"/>
                <a:gd name="T79" fmla="*/ 27 h 50"/>
                <a:gd name="T80" fmla="*/ 20 w 52"/>
                <a:gd name="T81" fmla="*/ 17 h 50"/>
                <a:gd name="T82" fmla="*/ 31 w 52"/>
                <a:gd name="T83" fmla="*/ 12 h 50"/>
                <a:gd name="T84" fmla="*/ 34 w 52"/>
                <a:gd name="T85" fmla="*/ 10 h 50"/>
                <a:gd name="T86" fmla="*/ 39 w 52"/>
                <a:gd name="T87" fmla="*/ 8 h 50"/>
                <a:gd name="T88" fmla="*/ 45 w 52"/>
                <a:gd name="T89" fmla="*/ 8 h 50"/>
                <a:gd name="T90" fmla="*/ 48 w 52"/>
                <a:gd name="T91" fmla="*/ 8 h 50"/>
                <a:gd name="T92" fmla="*/ 50 w 52"/>
                <a:gd name="T93" fmla="*/ 7 h 50"/>
                <a:gd name="T94" fmla="*/ 52 w 52"/>
                <a:gd name="T95" fmla="*/ 5 h 50"/>
                <a:gd name="T96" fmla="*/ 52 w 52"/>
                <a:gd name="T97" fmla="*/ 3 h 50"/>
                <a:gd name="T98" fmla="*/ 50 w 52"/>
                <a:gd name="T99" fmla="*/ 2 h 50"/>
                <a:gd name="T100" fmla="*/ 50 w 52"/>
                <a:gd name="T101" fmla="*/ 0 h 50"/>
                <a:gd name="T102" fmla="*/ 48 w 52"/>
                <a:gd name="T103" fmla="*/ 0 h 50"/>
                <a:gd name="T104" fmla="*/ 45 w 52"/>
                <a:gd name="T10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50">
                  <a:moveTo>
                    <a:pt x="45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4" y="5"/>
                  </a:lnTo>
                  <a:lnTo>
                    <a:pt x="22" y="7"/>
                  </a:lnTo>
                  <a:lnTo>
                    <a:pt x="19" y="8"/>
                  </a:lnTo>
                  <a:lnTo>
                    <a:pt x="15" y="10"/>
                  </a:lnTo>
                  <a:lnTo>
                    <a:pt x="14" y="12"/>
                  </a:lnTo>
                  <a:lnTo>
                    <a:pt x="10" y="14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1" y="48"/>
                  </a:lnTo>
                  <a:lnTo>
                    <a:pt x="7" y="41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10" y="31"/>
                  </a:lnTo>
                  <a:lnTo>
                    <a:pt x="12" y="27"/>
                  </a:lnTo>
                  <a:lnTo>
                    <a:pt x="15" y="24"/>
                  </a:lnTo>
                  <a:lnTo>
                    <a:pt x="17" y="21"/>
                  </a:lnTo>
                  <a:lnTo>
                    <a:pt x="20" y="17"/>
                  </a:lnTo>
                  <a:lnTo>
                    <a:pt x="24" y="15"/>
                  </a:lnTo>
                  <a:lnTo>
                    <a:pt x="27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1" name="Freeform 121">
              <a:extLst>
                <a:ext uri="{FF2B5EF4-FFF2-40B4-BE49-F238E27FC236}">
                  <a16:creationId xmlns:a16="http://schemas.microsoft.com/office/drawing/2014/main" id="{DBCDC8C8-9CB2-B9C1-F486-B0D224267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362"/>
              <a:ext cx="13" cy="41"/>
            </a:xfrm>
            <a:custGeom>
              <a:avLst/>
              <a:gdLst>
                <a:gd name="T0" fmla="*/ 4 w 26"/>
                <a:gd name="T1" fmla="*/ 10 h 81"/>
                <a:gd name="T2" fmla="*/ 0 w 26"/>
                <a:gd name="T3" fmla="*/ 26 h 81"/>
                <a:gd name="T4" fmla="*/ 2 w 26"/>
                <a:gd name="T5" fmla="*/ 41 h 81"/>
                <a:gd name="T6" fmla="*/ 5 w 26"/>
                <a:gd name="T7" fmla="*/ 59 h 81"/>
                <a:gd name="T8" fmla="*/ 12 w 26"/>
                <a:gd name="T9" fmla="*/ 72 h 81"/>
                <a:gd name="T10" fmla="*/ 17 w 26"/>
                <a:gd name="T11" fmla="*/ 79 h 81"/>
                <a:gd name="T12" fmla="*/ 17 w 26"/>
                <a:gd name="T13" fmla="*/ 81 h 81"/>
                <a:gd name="T14" fmla="*/ 19 w 26"/>
                <a:gd name="T15" fmla="*/ 81 h 81"/>
                <a:gd name="T16" fmla="*/ 21 w 26"/>
                <a:gd name="T17" fmla="*/ 81 h 81"/>
                <a:gd name="T18" fmla="*/ 21 w 26"/>
                <a:gd name="T19" fmla="*/ 81 h 81"/>
                <a:gd name="T20" fmla="*/ 23 w 26"/>
                <a:gd name="T21" fmla="*/ 81 h 81"/>
                <a:gd name="T22" fmla="*/ 24 w 26"/>
                <a:gd name="T23" fmla="*/ 81 h 81"/>
                <a:gd name="T24" fmla="*/ 24 w 26"/>
                <a:gd name="T25" fmla="*/ 79 h 81"/>
                <a:gd name="T26" fmla="*/ 26 w 26"/>
                <a:gd name="T27" fmla="*/ 79 h 81"/>
                <a:gd name="T28" fmla="*/ 26 w 26"/>
                <a:gd name="T29" fmla="*/ 78 h 81"/>
                <a:gd name="T30" fmla="*/ 26 w 26"/>
                <a:gd name="T31" fmla="*/ 76 h 81"/>
                <a:gd name="T32" fmla="*/ 26 w 26"/>
                <a:gd name="T33" fmla="*/ 76 h 81"/>
                <a:gd name="T34" fmla="*/ 17 w 26"/>
                <a:gd name="T35" fmla="*/ 62 h 81"/>
                <a:gd name="T36" fmla="*/ 12 w 26"/>
                <a:gd name="T37" fmla="*/ 48 h 81"/>
                <a:gd name="T38" fmla="*/ 9 w 26"/>
                <a:gd name="T39" fmla="*/ 34 h 81"/>
                <a:gd name="T40" fmla="*/ 10 w 26"/>
                <a:gd name="T41" fmla="*/ 19 h 81"/>
                <a:gd name="T42" fmla="*/ 14 w 26"/>
                <a:gd name="T43" fmla="*/ 5 h 81"/>
                <a:gd name="T44" fmla="*/ 16 w 26"/>
                <a:gd name="T45" fmla="*/ 5 h 81"/>
                <a:gd name="T46" fmla="*/ 16 w 26"/>
                <a:gd name="T47" fmla="*/ 3 h 81"/>
                <a:gd name="T48" fmla="*/ 14 w 26"/>
                <a:gd name="T49" fmla="*/ 2 h 81"/>
                <a:gd name="T50" fmla="*/ 14 w 26"/>
                <a:gd name="T51" fmla="*/ 0 h 81"/>
                <a:gd name="T52" fmla="*/ 12 w 26"/>
                <a:gd name="T53" fmla="*/ 0 h 81"/>
                <a:gd name="T54" fmla="*/ 12 w 26"/>
                <a:gd name="T55" fmla="*/ 0 h 81"/>
                <a:gd name="T56" fmla="*/ 10 w 26"/>
                <a:gd name="T57" fmla="*/ 0 h 81"/>
                <a:gd name="T58" fmla="*/ 9 w 26"/>
                <a:gd name="T59" fmla="*/ 0 h 81"/>
                <a:gd name="T60" fmla="*/ 9 w 26"/>
                <a:gd name="T61" fmla="*/ 0 h 81"/>
                <a:gd name="T62" fmla="*/ 7 w 26"/>
                <a:gd name="T63" fmla="*/ 2 h 81"/>
                <a:gd name="T64" fmla="*/ 7 w 26"/>
                <a:gd name="T65" fmla="*/ 2 h 81"/>
                <a:gd name="T66" fmla="*/ 7 w 26"/>
                <a:gd name="T67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81">
                  <a:moveTo>
                    <a:pt x="7" y="2"/>
                  </a:moveTo>
                  <a:lnTo>
                    <a:pt x="4" y="10"/>
                  </a:lnTo>
                  <a:lnTo>
                    <a:pt x="2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2" y="41"/>
                  </a:lnTo>
                  <a:lnTo>
                    <a:pt x="4" y="50"/>
                  </a:lnTo>
                  <a:lnTo>
                    <a:pt x="5" y="59"/>
                  </a:lnTo>
                  <a:lnTo>
                    <a:pt x="9" y="66"/>
                  </a:lnTo>
                  <a:lnTo>
                    <a:pt x="12" y="72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6" y="79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1" y="69"/>
                  </a:lnTo>
                  <a:lnTo>
                    <a:pt x="17" y="62"/>
                  </a:lnTo>
                  <a:lnTo>
                    <a:pt x="14" y="55"/>
                  </a:lnTo>
                  <a:lnTo>
                    <a:pt x="12" y="48"/>
                  </a:lnTo>
                  <a:lnTo>
                    <a:pt x="10" y="41"/>
                  </a:lnTo>
                  <a:lnTo>
                    <a:pt x="9" y="34"/>
                  </a:lnTo>
                  <a:lnTo>
                    <a:pt x="9" y="28"/>
                  </a:lnTo>
                  <a:lnTo>
                    <a:pt x="10" y="19"/>
                  </a:lnTo>
                  <a:lnTo>
                    <a:pt x="12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2" name="Freeform 122">
              <a:extLst>
                <a:ext uri="{FF2B5EF4-FFF2-40B4-BE49-F238E27FC236}">
                  <a16:creationId xmlns:a16="http://schemas.microsoft.com/office/drawing/2014/main" id="{7CB5B94A-881D-8499-028D-CA8C3A70D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77"/>
              <a:ext cx="9" cy="27"/>
            </a:xfrm>
            <a:custGeom>
              <a:avLst/>
              <a:gdLst>
                <a:gd name="T0" fmla="*/ 7 w 19"/>
                <a:gd name="T1" fmla="*/ 6 h 53"/>
                <a:gd name="T2" fmla="*/ 4 w 19"/>
                <a:gd name="T3" fmla="*/ 15 h 53"/>
                <a:gd name="T4" fmla="*/ 0 w 19"/>
                <a:gd name="T5" fmla="*/ 25 h 53"/>
                <a:gd name="T6" fmla="*/ 0 w 19"/>
                <a:gd name="T7" fmla="*/ 36 h 53"/>
                <a:gd name="T8" fmla="*/ 0 w 19"/>
                <a:gd name="T9" fmla="*/ 44 h 53"/>
                <a:gd name="T10" fmla="*/ 2 w 19"/>
                <a:gd name="T11" fmla="*/ 50 h 53"/>
                <a:gd name="T12" fmla="*/ 2 w 19"/>
                <a:gd name="T13" fmla="*/ 51 h 53"/>
                <a:gd name="T14" fmla="*/ 4 w 19"/>
                <a:gd name="T15" fmla="*/ 51 h 53"/>
                <a:gd name="T16" fmla="*/ 6 w 19"/>
                <a:gd name="T17" fmla="*/ 53 h 53"/>
                <a:gd name="T18" fmla="*/ 7 w 19"/>
                <a:gd name="T19" fmla="*/ 53 h 53"/>
                <a:gd name="T20" fmla="*/ 7 w 19"/>
                <a:gd name="T21" fmla="*/ 51 h 53"/>
                <a:gd name="T22" fmla="*/ 9 w 19"/>
                <a:gd name="T23" fmla="*/ 51 h 53"/>
                <a:gd name="T24" fmla="*/ 9 w 19"/>
                <a:gd name="T25" fmla="*/ 51 h 53"/>
                <a:gd name="T26" fmla="*/ 11 w 19"/>
                <a:gd name="T27" fmla="*/ 50 h 53"/>
                <a:gd name="T28" fmla="*/ 11 w 19"/>
                <a:gd name="T29" fmla="*/ 48 h 53"/>
                <a:gd name="T30" fmla="*/ 11 w 19"/>
                <a:gd name="T31" fmla="*/ 46 h 53"/>
                <a:gd name="T32" fmla="*/ 11 w 19"/>
                <a:gd name="T33" fmla="*/ 46 h 53"/>
                <a:gd name="T34" fmla="*/ 9 w 19"/>
                <a:gd name="T35" fmla="*/ 38 h 53"/>
                <a:gd name="T36" fmla="*/ 9 w 19"/>
                <a:gd name="T37" fmla="*/ 29 h 53"/>
                <a:gd name="T38" fmla="*/ 11 w 19"/>
                <a:gd name="T39" fmla="*/ 20 h 53"/>
                <a:gd name="T40" fmla="*/ 14 w 19"/>
                <a:gd name="T41" fmla="*/ 13 h 53"/>
                <a:gd name="T42" fmla="*/ 18 w 19"/>
                <a:gd name="T43" fmla="*/ 6 h 53"/>
                <a:gd name="T44" fmla="*/ 19 w 19"/>
                <a:gd name="T45" fmla="*/ 5 h 53"/>
                <a:gd name="T46" fmla="*/ 19 w 19"/>
                <a:gd name="T47" fmla="*/ 3 h 53"/>
                <a:gd name="T48" fmla="*/ 19 w 19"/>
                <a:gd name="T49" fmla="*/ 3 h 53"/>
                <a:gd name="T50" fmla="*/ 18 w 19"/>
                <a:gd name="T51" fmla="*/ 1 h 53"/>
                <a:gd name="T52" fmla="*/ 18 w 19"/>
                <a:gd name="T53" fmla="*/ 0 h 53"/>
                <a:gd name="T54" fmla="*/ 16 w 19"/>
                <a:gd name="T55" fmla="*/ 0 h 53"/>
                <a:gd name="T56" fmla="*/ 16 w 19"/>
                <a:gd name="T57" fmla="*/ 0 h 53"/>
                <a:gd name="T58" fmla="*/ 14 w 19"/>
                <a:gd name="T59" fmla="*/ 0 h 53"/>
                <a:gd name="T60" fmla="*/ 12 w 19"/>
                <a:gd name="T61" fmla="*/ 0 h 53"/>
                <a:gd name="T62" fmla="*/ 11 w 19"/>
                <a:gd name="T63" fmla="*/ 0 h 53"/>
                <a:gd name="T64" fmla="*/ 11 w 19"/>
                <a:gd name="T65" fmla="*/ 1 h 53"/>
                <a:gd name="T66" fmla="*/ 11 w 19"/>
                <a:gd name="T67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53">
                  <a:moveTo>
                    <a:pt x="11" y="1"/>
                  </a:moveTo>
                  <a:lnTo>
                    <a:pt x="7" y="6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9" y="41"/>
                  </a:lnTo>
                  <a:lnTo>
                    <a:pt x="9" y="38"/>
                  </a:lnTo>
                  <a:lnTo>
                    <a:pt x="9" y="34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11" y="20"/>
                  </a:lnTo>
                  <a:lnTo>
                    <a:pt x="12" y="17"/>
                  </a:lnTo>
                  <a:lnTo>
                    <a:pt x="14" y="13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3" name="Freeform 123">
              <a:extLst>
                <a:ext uri="{FF2B5EF4-FFF2-40B4-BE49-F238E27FC236}">
                  <a16:creationId xmlns:a16="http://schemas.microsoft.com/office/drawing/2014/main" id="{FA1DAF1A-BDA0-A8C1-BA37-0E04A3EB1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175"/>
              <a:ext cx="62" cy="49"/>
            </a:xfrm>
            <a:custGeom>
              <a:avLst/>
              <a:gdLst>
                <a:gd name="T0" fmla="*/ 114 w 125"/>
                <a:gd name="T1" fmla="*/ 3 h 96"/>
                <a:gd name="T2" fmla="*/ 111 w 125"/>
                <a:gd name="T3" fmla="*/ 8 h 96"/>
                <a:gd name="T4" fmla="*/ 107 w 125"/>
                <a:gd name="T5" fmla="*/ 13 h 96"/>
                <a:gd name="T6" fmla="*/ 104 w 125"/>
                <a:gd name="T7" fmla="*/ 19 h 96"/>
                <a:gd name="T8" fmla="*/ 99 w 125"/>
                <a:gd name="T9" fmla="*/ 22 h 96"/>
                <a:gd name="T10" fmla="*/ 97 w 125"/>
                <a:gd name="T11" fmla="*/ 24 h 96"/>
                <a:gd name="T12" fmla="*/ 76 w 125"/>
                <a:gd name="T13" fmla="*/ 38 h 96"/>
                <a:gd name="T14" fmla="*/ 54 w 125"/>
                <a:gd name="T15" fmla="*/ 46 h 96"/>
                <a:gd name="T16" fmla="*/ 33 w 125"/>
                <a:gd name="T17" fmla="*/ 57 h 96"/>
                <a:gd name="T18" fmla="*/ 14 w 125"/>
                <a:gd name="T19" fmla="*/ 69 h 96"/>
                <a:gd name="T20" fmla="*/ 2 w 125"/>
                <a:gd name="T21" fmla="*/ 89 h 96"/>
                <a:gd name="T22" fmla="*/ 0 w 125"/>
                <a:gd name="T23" fmla="*/ 89 h 96"/>
                <a:gd name="T24" fmla="*/ 0 w 125"/>
                <a:gd name="T25" fmla="*/ 91 h 96"/>
                <a:gd name="T26" fmla="*/ 0 w 125"/>
                <a:gd name="T27" fmla="*/ 93 h 96"/>
                <a:gd name="T28" fmla="*/ 0 w 125"/>
                <a:gd name="T29" fmla="*/ 95 h 96"/>
                <a:gd name="T30" fmla="*/ 2 w 125"/>
                <a:gd name="T31" fmla="*/ 95 h 96"/>
                <a:gd name="T32" fmla="*/ 2 w 125"/>
                <a:gd name="T33" fmla="*/ 95 h 96"/>
                <a:gd name="T34" fmla="*/ 4 w 125"/>
                <a:gd name="T35" fmla="*/ 96 h 96"/>
                <a:gd name="T36" fmla="*/ 5 w 125"/>
                <a:gd name="T37" fmla="*/ 96 h 96"/>
                <a:gd name="T38" fmla="*/ 7 w 125"/>
                <a:gd name="T39" fmla="*/ 96 h 96"/>
                <a:gd name="T40" fmla="*/ 7 w 125"/>
                <a:gd name="T41" fmla="*/ 95 h 96"/>
                <a:gd name="T42" fmla="*/ 9 w 125"/>
                <a:gd name="T43" fmla="*/ 95 h 96"/>
                <a:gd name="T44" fmla="*/ 11 w 125"/>
                <a:gd name="T45" fmla="*/ 91 h 96"/>
                <a:gd name="T46" fmla="*/ 14 w 125"/>
                <a:gd name="T47" fmla="*/ 86 h 96"/>
                <a:gd name="T48" fmla="*/ 17 w 125"/>
                <a:gd name="T49" fmla="*/ 79 h 96"/>
                <a:gd name="T50" fmla="*/ 23 w 125"/>
                <a:gd name="T51" fmla="*/ 74 h 96"/>
                <a:gd name="T52" fmla="*/ 26 w 125"/>
                <a:gd name="T53" fmla="*/ 70 h 96"/>
                <a:gd name="T54" fmla="*/ 30 w 125"/>
                <a:gd name="T55" fmla="*/ 67 h 96"/>
                <a:gd name="T56" fmla="*/ 50 w 125"/>
                <a:gd name="T57" fmla="*/ 57 h 96"/>
                <a:gd name="T58" fmla="*/ 73 w 125"/>
                <a:gd name="T59" fmla="*/ 48 h 96"/>
                <a:gd name="T60" fmla="*/ 92 w 125"/>
                <a:gd name="T61" fmla="*/ 38 h 96"/>
                <a:gd name="T62" fmla="*/ 111 w 125"/>
                <a:gd name="T63" fmla="*/ 26 h 96"/>
                <a:gd name="T64" fmla="*/ 125 w 125"/>
                <a:gd name="T65" fmla="*/ 7 h 96"/>
                <a:gd name="T66" fmla="*/ 125 w 125"/>
                <a:gd name="T67" fmla="*/ 5 h 96"/>
                <a:gd name="T68" fmla="*/ 125 w 125"/>
                <a:gd name="T69" fmla="*/ 5 h 96"/>
                <a:gd name="T70" fmla="*/ 125 w 125"/>
                <a:gd name="T71" fmla="*/ 3 h 96"/>
                <a:gd name="T72" fmla="*/ 125 w 125"/>
                <a:gd name="T73" fmla="*/ 1 h 96"/>
                <a:gd name="T74" fmla="*/ 123 w 125"/>
                <a:gd name="T75" fmla="*/ 0 h 96"/>
                <a:gd name="T76" fmla="*/ 123 w 125"/>
                <a:gd name="T77" fmla="*/ 0 h 96"/>
                <a:gd name="T78" fmla="*/ 121 w 125"/>
                <a:gd name="T79" fmla="*/ 0 h 96"/>
                <a:gd name="T80" fmla="*/ 119 w 125"/>
                <a:gd name="T81" fmla="*/ 0 h 96"/>
                <a:gd name="T82" fmla="*/ 119 w 125"/>
                <a:gd name="T83" fmla="*/ 0 h 96"/>
                <a:gd name="T84" fmla="*/ 118 w 125"/>
                <a:gd name="T85" fmla="*/ 0 h 96"/>
                <a:gd name="T86" fmla="*/ 116 w 125"/>
                <a:gd name="T87" fmla="*/ 1 h 96"/>
                <a:gd name="T88" fmla="*/ 116 w 125"/>
                <a:gd name="T89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5" h="96">
                  <a:moveTo>
                    <a:pt x="116" y="1"/>
                  </a:moveTo>
                  <a:lnTo>
                    <a:pt x="114" y="3"/>
                  </a:lnTo>
                  <a:lnTo>
                    <a:pt x="113" y="7"/>
                  </a:lnTo>
                  <a:lnTo>
                    <a:pt x="111" y="8"/>
                  </a:lnTo>
                  <a:lnTo>
                    <a:pt x="109" y="12"/>
                  </a:lnTo>
                  <a:lnTo>
                    <a:pt x="107" y="13"/>
                  </a:lnTo>
                  <a:lnTo>
                    <a:pt x="106" y="15"/>
                  </a:lnTo>
                  <a:lnTo>
                    <a:pt x="104" y="19"/>
                  </a:lnTo>
                  <a:lnTo>
                    <a:pt x="100" y="20"/>
                  </a:lnTo>
                  <a:lnTo>
                    <a:pt x="99" y="2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87" y="32"/>
                  </a:lnTo>
                  <a:lnTo>
                    <a:pt x="76" y="38"/>
                  </a:lnTo>
                  <a:lnTo>
                    <a:pt x="66" y="43"/>
                  </a:lnTo>
                  <a:lnTo>
                    <a:pt x="54" y="46"/>
                  </a:lnTo>
                  <a:lnTo>
                    <a:pt x="43" y="51"/>
                  </a:lnTo>
                  <a:lnTo>
                    <a:pt x="33" y="57"/>
                  </a:lnTo>
                  <a:lnTo>
                    <a:pt x="23" y="62"/>
                  </a:lnTo>
                  <a:lnTo>
                    <a:pt x="14" y="69"/>
                  </a:lnTo>
                  <a:lnTo>
                    <a:pt x="7" y="7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1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6" y="83"/>
                  </a:lnTo>
                  <a:lnTo>
                    <a:pt x="17" y="79"/>
                  </a:lnTo>
                  <a:lnTo>
                    <a:pt x="19" y="77"/>
                  </a:lnTo>
                  <a:lnTo>
                    <a:pt x="23" y="74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40" y="62"/>
                  </a:lnTo>
                  <a:lnTo>
                    <a:pt x="50" y="57"/>
                  </a:lnTo>
                  <a:lnTo>
                    <a:pt x="61" y="53"/>
                  </a:lnTo>
                  <a:lnTo>
                    <a:pt x="73" y="48"/>
                  </a:lnTo>
                  <a:lnTo>
                    <a:pt x="83" y="45"/>
                  </a:lnTo>
                  <a:lnTo>
                    <a:pt x="92" y="38"/>
                  </a:lnTo>
                  <a:lnTo>
                    <a:pt x="102" y="32"/>
                  </a:lnTo>
                  <a:lnTo>
                    <a:pt x="111" y="26"/>
                  </a:lnTo>
                  <a:lnTo>
                    <a:pt x="118" y="17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3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4" name="Freeform 124">
              <a:extLst>
                <a:ext uri="{FF2B5EF4-FFF2-40B4-BE49-F238E27FC236}">
                  <a16:creationId xmlns:a16="http://schemas.microsoft.com/office/drawing/2014/main" id="{8574C19E-6AA6-F68B-2308-F0E6170DC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619"/>
              <a:ext cx="8" cy="19"/>
            </a:xfrm>
            <a:custGeom>
              <a:avLst/>
              <a:gdLst>
                <a:gd name="T0" fmla="*/ 4 w 18"/>
                <a:gd name="T1" fmla="*/ 5 h 38"/>
                <a:gd name="T2" fmla="*/ 0 w 18"/>
                <a:gd name="T3" fmla="*/ 12 h 38"/>
                <a:gd name="T4" fmla="*/ 0 w 18"/>
                <a:gd name="T5" fmla="*/ 21 h 38"/>
                <a:gd name="T6" fmla="*/ 2 w 18"/>
                <a:gd name="T7" fmla="*/ 28 h 38"/>
                <a:gd name="T8" fmla="*/ 6 w 18"/>
                <a:gd name="T9" fmla="*/ 33 h 38"/>
                <a:gd name="T10" fmla="*/ 9 w 18"/>
                <a:gd name="T11" fmla="*/ 36 h 38"/>
                <a:gd name="T12" fmla="*/ 9 w 18"/>
                <a:gd name="T13" fmla="*/ 36 h 38"/>
                <a:gd name="T14" fmla="*/ 11 w 18"/>
                <a:gd name="T15" fmla="*/ 38 h 38"/>
                <a:gd name="T16" fmla="*/ 13 w 18"/>
                <a:gd name="T17" fmla="*/ 38 h 38"/>
                <a:gd name="T18" fmla="*/ 13 w 18"/>
                <a:gd name="T19" fmla="*/ 38 h 38"/>
                <a:gd name="T20" fmla="*/ 14 w 18"/>
                <a:gd name="T21" fmla="*/ 38 h 38"/>
                <a:gd name="T22" fmla="*/ 16 w 18"/>
                <a:gd name="T23" fmla="*/ 38 h 38"/>
                <a:gd name="T24" fmla="*/ 16 w 18"/>
                <a:gd name="T25" fmla="*/ 36 h 38"/>
                <a:gd name="T26" fmla="*/ 18 w 18"/>
                <a:gd name="T27" fmla="*/ 35 h 38"/>
                <a:gd name="T28" fmla="*/ 18 w 18"/>
                <a:gd name="T29" fmla="*/ 35 h 38"/>
                <a:gd name="T30" fmla="*/ 18 w 18"/>
                <a:gd name="T31" fmla="*/ 33 h 38"/>
                <a:gd name="T32" fmla="*/ 16 w 18"/>
                <a:gd name="T33" fmla="*/ 33 h 38"/>
                <a:gd name="T34" fmla="*/ 14 w 18"/>
                <a:gd name="T35" fmla="*/ 28 h 38"/>
                <a:gd name="T36" fmla="*/ 13 w 18"/>
                <a:gd name="T37" fmla="*/ 23 h 38"/>
                <a:gd name="T38" fmla="*/ 11 w 18"/>
                <a:gd name="T39" fmla="*/ 19 h 38"/>
                <a:gd name="T40" fmla="*/ 11 w 18"/>
                <a:gd name="T41" fmla="*/ 12 h 38"/>
                <a:gd name="T42" fmla="*/ 13 w 18"/>
                <a:gd name="T43" fmla="*/ 7 h 38"/>
                <a:gd name="T44" fmla="*/ 14 w 18"/>
                <a:gd name="T45" fmla="*/ 5 h 38"/>
                <a:gd name="T46" fmla="*/ 14 w 18"/>
                <a:gd name="T47" fmla="*/ 4 h 38"/>
                <a:gd name="T48" fmla="*/ 13 w 18"/>
                <a:gd name="T49" fmla="*/ 4 h 38"/>
                <a:gd name="T50" fmla="*/ 13 w 18"/>
                <a:gd name="T51" fmla="*/ 2 h 38"/>
                <a:gd name="T52" fmla="*/ 11 w 18"/>
                <a:gd name="T53" fmla="*/ 0 h 38"/>
                <a:gd name="T54" fmla="*/ 11 w 18"/>
                <a:gd name="T55" fmla="*/ 0 h 38"/>
                <a:gd name="T56" fmla="*/ 9 w 18"/>
                <a:gd name="T57" fmla="*/ 0 h 38"/>
                <a:gd name="T58" fmla="*/ 7 w 18"/>
                <a:gd name="T59" fmla="*/ 0 h 38"/>
                <a:gd name="T60" fmla="*/ 7 w 18"/>
                <a:gd name="T61" fmla="*/ 0 h 38"/>
                <a:gd name="T62" fmla="*/ 6 w 18"/>
                <a:gd name="T63" fmla="*/ 2 h 38"/>
                <a:gd name="T64" fmla="*/ 6 w 18"/>
                <a:gd name="T65" fmla="*/ 4 h 38"/>
                <a:gd name="T66" fmla="*/ 6 w 18"/>
                <a:gd name="T6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" h="38">
                  <a:moveTo>
                    <a:pt x="6" y="4"/>
                  </a:moveTo>
                  <a:lnTo>
                    <a:pt x="4" y="5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6" y="33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29"/>
                  </a:lnTo>
                  <a:lnTo>
                    <a:pt x="14" y="28"/>
                  </a:lnTo>
                  <a:lnTo>
                    <a:pt x="13" y="26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5" name="Freeform 125">
              <a:extLst>
                <a:ext uri="{FF2B5EF4-FFF2-40B4-BE49-F238E27FC236}">
                  <a16:creationId xmlns:a16="http://schemas.microsoft.com/office/drawing/2014/main" id="{446D5983-2961-372A-7A59-D8C9FCE8D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409"/>
              <a:ext cx="44" cy="22"/>
            </a:xfrm>
            <a:custGeom>
              <a:avLst/>
              <a:gdLst>
                <a:gd name="T0" fmla="*/ 73 w 86"/>
                <a:gd name="T1" fmla="*/ 11 h 45"/>
                <a:gd name="T2" fmla="*/ 60 w 86"/>
                <a:gd name="T3" fmla="*/ 21 h 45"/>
                <a:gd name="T4" fmla="*/ 47 w 86"/>
                <a:gd name="T5" fmla="*/ 30 h 45"/>
                <a:gd name="T6" fmla="*/ 29 w 86"/>
                <a:gd name="T7" fmla="*/ 35 h 45"/>
                <a:gd name="T8" fmla="*/ 12 w 86"/>
                <a:gd name="T9" fmla="*/ 35 h 45"/>
                <a:gd name="T10" fmla="*/ 3 w 86"/>
                <a:gd name="T11" fmla="*/ 35 h 45"/>
                <a:gd name="T12" fmla="*/ 3 w 86"/>
                <a:gd name="T13" fmla="*/ 35 h 45"/>
                <a:gd name="T14" fmla="*/ 2 w 86"/>
                <a:gd name="T15" fmla="*/ 35 h 45"/>
                <a:gd name="T16" fmla="*/ 0 w 86"/>
                <a:gd name="T17" fmla="*/ 36 h 45"/>
                <a:gd name="T18" fmla="*/ 0 w 86"/>
                <a:gd name="T19" fmla="*/ 38 h 45"/>
                <a:gd name="T20" fmla="*/ 0 w 86"/>
                <a:gd name="T21" fmla="*/ 38 h 45"/>
                <a:gd name="T22" fmla="*/ 0 w 86"/>
                <a:gd name="T23" fmla="*/ 40 h 45"/>
                <a:gd name="T24" fmla="*/ 0 w 86"/>
                <a:gd name="T25" fmla="*/ 42 h 45"/>
                <a:gd name="T26" fmla="*/ 2 w 86"/>
                <a:gd name="T27" fmla="*/ 42 h 45"/>
                <a:gd name="T28" fmla="*/ 2 w 86"/>
                <a:gd name="T29" fmla="*/ 43 h 45"/>
                <a:gd name="T30" fmla="*/ 3 w 86"/>
                <a:gd name="T31" fmla="*/ 43 h 45"/>
                <a:gd name="T32" fmla="*/ 3 w 86"/>
                <a:gd name="T33" fmla="*/ 43 h 45"/>
                <a:gd name="T34" fmla="*/ 22 w 86"/>
                <a:gd name="T35" fmla="*/ 43 h 45"/>
                <a:gd name="T36" fmla="*/ 41 w 86"/>
                <a:gd name="T37" fmla="*/ 42 h 45"/>
                <a:gd name="T38" fmla="*/ 59 w 86"/>
                <a:gd name="T39" fmla="*/ 35 h 45"/>
                <a:gd name="T40" fmla="*/ 73 w 86"/>
                <a:gd name="T41" fmla="*/ 23 h 45"/>
                <a:gd name="T42" fmla="*/ 85 w 86"/>
                <a:gd name="T43" fmla="*/ 9 h 45"/>
                <a:gd name="T44" fmla="*/ 85 w 86"/>
                <a:gd name="T45" fmla="*/ 7 h 45"/>
                <a:gd name="T46" fmla="*/ 86 w 86"/>
                <a:gd name="T47" fmla="*/ 7 h 45"/>
                <a:gd name="T48" fmla="*/ 86 w 86"/>
                <a:gd name="T49" fmla="*/ 5 h 45"/>
                <a:gd name="T50" fmla="*/ 85 w 86"/>
                <a:gd name="T51" fmla="*/ 4 h 45"/>
                <a:gd name="T52" fmla="*/ 85 w 86"/>
                <a:gd name="T53" fmla="*/ 2 h 45"/>
                <a:gd name="T54" fmla="*/ 85 w 86"/>
                <a:gd name="T55" fmla="*/ 2 h 45"/>
                <a:gd name="T56" fmla="*/ 83 w 86"/>
                <a:gd name="T57" fmla="*/ 2 h 45"/>
                <a:gd name="T58" fmla="*/ 81 w 86"/>
                <a:gd name="T59" fmla="*/ 0 h 45"/>
                <a:gd name="T60" fmla="*/ 79 w 86"/>
                <a:gd name="T61" fmla="*/ 0 h 45"/>
                <a:gd name="T62" fmla="*/ 79 w 86"/>
                <a:gd name="T63" fmla="*/ 2 h 45"/>
                <a:gd name="T64" fmla="*/ 78 w 86"/>
                <a:gd name="T65" fmla="*/ 2 h 45"/>
                <a:gd name="T66" fmla="*/ 78 w 86"/>
                <a:gd name="T67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45">
                  <a:moveTo>
                    <a:pt x="78" y="2"/>
                  </a:moveTo>
                  <a:lnTo>
                    <a:pt x="73" y="11"/>
                  </a:lnTo>
                  <a:lnTo>
                    <a:pt x="67" y="16"/>
                  </a:lnTo>
                  <a:lnTo>
                    <a:pt x="60" y="21"/>
                  </a:lnTo>
                  <a:lnTo>
                    <a:pt x="53" y="26"/>
                  </a:lnTo>
                  <a:lnTo>
                    <a:pt x="47" y="30"/>
                  </a:lnTo>
                  <a:lnTo>
                    <a:pt x="38" y="33"/>
                  </a:lnTo>
                  <a:lnTo>
                    <a:pt x="29" y="35"/>
                  </a:lnTo>
                  <a:lnTo>
                    <a:pt x="21" y="35"/>
                  </a:lnTo>
                  <a:lnTo>
                    <a:pt x="12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4" y="45"/>
                  </a:lnTo>
                  <a:lnTo>
                    <a:pt x="22" y="43"/>
                  </a:lnTo>
                  <a:lnTo>
                    <a:pt x="33" y="43"/>
                  </a:lnTo>
                  <a:lnTo>
                    <a:pt x="41" y="42"/>
                  </a:lnTo>
                  <a:lnTo>
                    <a:pt x="50" y="38"/>
                  </a:lnTo>
                  <a:lnTo>
                    <a:pt x="59" y="35"/>
                  </a:lnTo>
                  <a:lnTo>
                    <a:pt x="66" y="30"/>
                  </a:lnTo>
                  <a:lnTo>
                    <a:pt x="73" y="23"/>
                  </a:lnTo>
                  <a:lnTo>
                    <a:pt x="79" y="16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6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6" name="Freeform 126">
              <a:extLst>
                <a:ext uri="{FF2B5EF4-FFF2-40B4-BE49-F238E27FC236}">
                  <a16:creationId xmlns:a16="http://schemas.microsoft.com/office/drawing/2014/main" id="{729B2F63-5425-4FF3-1DB9-026E3992D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2415"/>
              <a:ext cx="26" cy="13"/>
            </a:xfrm>
            <a:custGeom>
              <a:avLst/>
              <a:gdLst>
                <a:gd name="T0" fmla="*/ 5 w 52"/>
                <a:gd name="T1" fmla="*/ 12 h 26"/>
                <a:gd name="T2" fmla="*/ 14 w 52"/>
                <a:gd name="T3" fmla="*/ 18 h 26"/>
                <a:gd name="T4" fmla="*/ 23 w 52"/>
                <a:gd name="T5" fmla="*/ 19 h 26"/>
                <a:gd name="T6" fmla="*/ 33 w 52"/>
                <a:gd name="T7" fmla="*/ 23 h 26"/>
                <a:gd name="T8" fmla="*/ 42 w 52"/>
                <a:gd name="T9" fmla="*/ 24 h 26"/>
                <a:gd name="T10" fmla="*/ 47 w 52"/>
                <a:gd name="T11" fmla="*/ 26 h 26"/>
                <a:gd name="T12" fmla="*/ 47 w 52"/>
                <a:gd name="T13" fmla="*/ 26 h 26"/>
                <a:gd name="T14" fmla="*/ 48 w 52"/>
                <a:gd name="T15" fmla="*/ 26 h 26"/>
                <a:gd name="T16" fmla="*/ 50 w 52"/>
                <a:gd name="T17" fmla="*/ 26 h 26"/>
                <a:gd name="T18" fmla="*/ 50 w 52"/>
                <a:gd name="T19" fmla="*/ 24 h 26"/>
                <a:gd name="T20" fmla="*/ 52 w 52"/>
                <a:gd name="T21" fmla="*/ 23 h 26"/>
                <a:gd name="T22" fmla="*/ 52 w 52"/>
                <a:gd name="T23" fmla="*/ 23 h 26"/>
                <a:gd name="T24" fmla="*/ 52 w 52"/>
                <a:gd name="T25" fmla="*/ 21 h 26"/>
                <a:gd name="T26" fmla="*/ 52 w 52"/>
                <a:gd name="T27" fmla="*/ 19 h 26"/>
                <a:gd name="T28" fmla="*/ 50 w 52"/>
                <a:gd name="T29" fmla="*/ 19 h 26"/>
                <a:gd name="T30" fmla="*/ 48 w 52"/>
                <a:gd name="T31" fmla="*/ 18 h 26"/>
                <a:gd name="T32" fmla="*/ 48 w 52"/>
                <a:gd name="T33" fmla="*/ 18 h 26"/>
                <a:gd name="T34" fmla="*/ 40 w 52"/>
                <a:gd name="T35" fmla="*/ 14 h 26"/>
                <a:gd name="T36" fmla="*/ 31 w 52"/>
                <a:gd name="T37" fmla="*/ 12 h 26"/>
                <a:gd name="T38" fmla="*/ 23 w 52"/>
                <a:gd name="T39" fmla="*/ 11 h 26"/>
                <a:gd name="T40" fmla="*/ 14 w 52"/>
                <a:gd name="T41" fmla="*/ 7 h 26"/>
                <a:gd name="T42" fmla="*/ 7 w 52"/>
                <a:gd name="T43" fmla="*/ 0 h 26"/>
                <a:gd name="T44" fmla="*/ 7 w 52"/>
                <a:gd name="T45" fmla="*/ 0 h 26"/>
                <a:gd name="T46" fmla="*/ 5 w 52"/>
                <a:gd name="T47" fmla="*/ 0 h 26"/>
                <a:gd name="T48" fmla="*/ 4 w 52"/>
                <a:gd name="T49" fmla="*/ 0 h 26"/>
                <a:gd name="T50" fmla="*/ 4 w 52"/>
                <a:gd name="T51" fmla="*/ 0 h 26"/>
                <a:gd name="T52" fmla="*/ 2 w 52"/>
                <a:gd name="T53" fmla="*/ 2 h 26"/>
                <a:gd name="T54" fmla="*/ 2 w 52"/>
                <a:gd name="T55" fmla="*/ 2 h 26"/>
                <a:gd name="T56" fmla="*/ 0 w 52"/>
                <a:gd name="T57" fmla="*/ 4 h 26"/>
                <a:gd name="T58" fmla="*/ 0 w 52"/>
                <a:gd name="T59" fmla="*/ 4 h 26"/>
                <a:gd name="T60" fmla="*/ 0 w 52"/>
                <a:gd name="T61" fmla="*/ 5 h 26"/>
                <a:gd name="T62" fmla="*/ 2 w 52"/>
                <a:gd name="T63" fmla="*/ 7 h 26"/>
                <a:gd name="T64" fmla="*/ 2 w 52"/>
                <a:gd name="T65" fmla="*/ 9 h 26"/>
                <a:gd name="T66" fmla="*/ 2 w 52"/>
                <a:gd name="T6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26">
                  <a:moveTo>
                    <a:pt x="2" y="9"/>
                  </a:moveTo>
                  <a:lnTo>
                    <a:pt x="5" y="12"/>
                  </a:lnTo>
                  <a:lnTo>
                    <a:pt x="10" y="14"/>
                  </a:lnTo>
                  <a:lnTo>
                    <a:pt x="14" y="18"/>
                  </a:lnTo>
                  <a:lnTo>
                    <a:pt x="19" y="19"/>
                  </a:lnTo>
                  <a:lnTo>
                    <a:pt x="23" y="19"/>
                  </a:lnTo>
                  <a:lnTo>
                    <a:pt x="28" y="21"/>
                  </a:lnTo>
                  <a:lnTo>
                    <a:pt x="33" y="23"/>
                  </a:lnTo>
                  <a:lnTo>
                    <a:pt x="36" y="23"/>
                  </a:lnTo>
                  <a:lnTo>
                    <a:pt x="42" y="24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31" y="12"/>
                  </a:lnTo>
                  <a:lnTo>
                    <a:pt x="26" y="12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4" y="7"/>
                  </a:lnTo>
                  <a:lnTo>
                    <a:pt x="10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7" name="Freeform 127">
              <a:extLst>
                <a:ext uri="{FF2B5EF4-FFF2-40B4-BE49-F238E27FC236}">
                  <a16:creationId xmlns:a16="http://schemas.microsoft.com/office/drawing/2014/main" id="{392E5BF5-1760-0DCE-C436-5C482ECF5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2392"/>
              <a:ext cx="15" cy="28"/>
            </a:xfrm>
            <a:custGeom>
              <a:avLst/>
              <a:gdLst>
                <a:gd name="T0" fmla="*/ 21 w 29"/>
                <a:gd name="T1" fmla="*/ 9 h 56"/>
                <a:gd name="T2" fmla="*/ 19 w 29"/>
                <a:gd name="T3" fmla="*/ 19 h 56"/>
                <a:gd name="T4" fmla="*/ 16 w 29"/>
                <a:gd name="T5" fmla="*/ 28 h 56"/>
                <a:gd name="T6" fmla="*/ 10 w 29"/>
                <a:gd name="T7" fmla="*/ 37 h 56"/>
                <a:gd name="T8" fmla="*/ 5 w 29"/>
                <a:gd name="T9" fmla="*/ 45 h 56"/>
                <a:gd name="T10" fmla="*/ 2 w 29"/>
                <a:gd name="T11" fmla="*/ 49 h 56"/>
                <a:gd name="T12" fmla="*/ 0 w 29"/>
                <a:gd name="T13" fmla="*/ 50 h 56"/>
                <a:gd name="T14" fmla="*/ 0 w 29"/>
                <a:gd name="T15" fmla="*/ 50 h 56"/>
                <a:gd name="T16" fmla="*/ 0 w 29"/>
                <a:gd name="T17" fmla="*/ 52 h 56"/>
                <a:gd name="T18" fmla="*/ 0 w 29"/>
                <a:gd name="T19" fmla="*/ 54 h 56"/>
                <a:gd name="T20" fmla="*/ 0 w 29"/>
                <a:gd name="T21" fmla="*/ 56 h 56"/>
                <a:gd name="T22" fmla="*/ 2 w 29"/>
                <a:gd name="T23" fmla="*/ 56 h 56"/>
                <a:gd name="T24" fmla="*/ 2 w 29"/>
                <a:gd name="T25" fmla="*/ 56 h 56"/>
                <a:gd name="T26" fmla="*/ 3 w 29"/>
                <a:gd name="T27" fmla="*/ 56 h 56"/>
                <a:gd name="T28" fmla="*/ 5 w 29"/>
                <a:gd name="T29" fmla="*/ 56 h 56"/>
                <a:gd name="T30" fmla="*/ 7 w 29"/>
                <a:gd name="T31" fmla="*/ 56 h 56"/>
                <a:gd name="T32" fmla="*/ 7 w 29"/>
                <a:gd name="T33" fmla="*/ 56 h 56"/>
                <a:gd name="T34" fmla="*/ 14 w 29"/>
                <a:gd name="T35" fmla="*/ 47 h 56"/>
                <a:gd name="T36" fmla="*/ 21 w 29"/>
                <a:gd name="T37" fmla="*/ 37 h 56"/>
                <a:gd name="T38" fmla="*/ 26 w 29"/>
                <a:gd name="T39" fmla="*/ 26 h 56"/>
                <a:gd name="T40" fmla="*/ 29 w 29"/>
                <a:gd name="T41" fmla="*/ 16 h 56"/>
                <a:gd name="T42" fmla="*/ 29 w 29"/>
                <a:gd name="T43" fmla="*/ 4 h 56"/>
                <a:gd name="T44" fmla="*/ 29 w 29"/>
                <a:gd name="T45" fmla="*/ 4 h 56"/>
                <a:gd name="T46" fmla="*/ 29 w 29"/>
                <a:gd name="T47" fmla="*/ 2 h 56"/>
                <a:gd name="T48" fmla="*/ 29 w 29"/>
                <a:gd name="T49" fmla="*/ 2 h 56"/>
                <a:gd name="T50" fmla="*/ 28 w 29"/>
                <a:gd name="T51" fmla="*/ 0 h 56"/>
                <a:gd name="T52" fmla="*/ 26 w 29"/>
                <a:gd name="T53" fmla="*/ 0 h 56"/>
                <a:gd name="T54" fmla="*/ 26 w 29"/>
                <a:gd name="T55" fmla="*/ 0 h 56"/>
                <a:gd name="T56" fmla="*/ 24 w 29"/>
                <a:gd name="T57" fmla="*/ 0 h 56"/>
                <a:gd name="T58" fmla="*/ 22 w 29"/>
                <a:gd name="T59" fmla="*/ 0 h 56"/>
                <a:gd name="T60" fmla="*/ 22 w 29"/>
                <a:gd name="T61" fmla="*/ 2 h 56"/>
                <a:gd name="T62" fmla="*/ 21 w 29"/>
                <a:gd name="T63" fmla="*/ 4 h 56"/>
                <a:gd name="T64" fmla="*/ 21 w 29"/>
                <a:gd name="T65" fmla="*/ 4 h 56"/>
                <a:gd name="T66" fmla="*/ 21 w 29"/>
                <a:gd name="T67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56">
                  <a:moveTo>
                    <a:pt x="21" y="4"/>
                  </a:moveTo>
                  <a:lnTo>
                    <a:pt x="21" y="9"/>
                  </a:lnTo>
                  <a:lnTo>
                    <a:pt x="21" y="14"/>
                  </a:lnTo>
                  <a:lnTo>
                    <a:pt x="19" y="19"/>
                  </a:lnTo>
                  <a:lnTo>
                    <a:pt x="17" y="25"/>
                  </a:lnTo>
                  <a:lnTo>
                    <a:pt x="16" y="28"/>
                  </a:lnTo>
                  <a:lnTo>
                    <a:pt x="14" y="33"/>
                  </a:lnTo>
                  <a:lnTo>
                    <a:pt x="10" y="37"/>
                  </a:lnTo>
                  <a:lnTo>
                    <a:pt x="7" y="42"/>
                  </a:lnTo>
                  <a:lnTo>
                    <a:pt x="5" y="45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0" y="52"/>
                  </a:lnTo>
                  <a:lnTo>
                    <a:pt x="14" y="47"/>
                  </a:lnTo>
                  <a:lnTo>
                    <a:pt x="17" y="42"/>
                  </a:lnTo>
                  <a:lnTo>
                    <a:pt x="21" y="37"/>
                  </a:lnTo>
                  <a:lnTo>
                    <a:pt x="24" y="33"/>
                  </a:lnTo>
                  <a:lnTo>
                    <a:pt x="26" y="26"/>
                  </a:lnTo>
                  <a:lnTo>
                    <a:pt x="28" y="21"/>
                  </a:lnTo>
                  <a:lnTo>
                    <a:pt x="29" y="16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8" name="Freeform 128">
              <a:extLst>
                <a:ext uri="{FF2B5EF4-FFF2-40B4-BE49-F238E27FC236}">
                  <a16:creationId xmlns:a16="http://schemas.microsoft.com/office/drawing/2014/main" id="{7FF8E08A-A11D-EE9C-DE8B-448101AE8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572"/>
              <a:ext cx="39" cy="30"/>
            </a:xfrm>
            <a:custGeom>
              <a:avLst/>
              <a:gdLst>
                <a:gd name="T0" fmla="*/ 13 w 77"/>
                <a:gd name="T1" fmla="*/ 10 h 60"/>
                <a:gd name="T2" fmla="*/ 29 w 77"/>
                <a:gd name="T3" fmla="*/ 14 h 60"/>
                <a:gd name="T4" fmla="*/ 45 w 77"/>
                <a:gd name="T5" fmla="*/ 20 h 60"/>
                <a:gd name="T6" fmla="*/ 58 w 77"/>
                <a:gd name="T7" fmla="*/ 31 h 60"/>
                <a:gd name="T8" fmla="*/ 65 w 77"/>
                <a:gd name="T9" fmla="*/ 46 h 60"/>
                <a:gd name="T10" fmla="*/ 67 w 77"/>
                <a:gd name="T11" fmla="*/ 55 h 60"/>
                <a:gd name="T12" fmla="*/ 67 w 77"/>
                <a:gd name="T13" fmla="*/ 57 h 60"/>
                <a:gd name="T14" fmla="*/ 69 w 77"/>
                <a:gd name="T15" fmla="*/ 57 h 60"/>
                <a:gd name="T16" fmla="*/ 69 w 77"/>
                <a:gd name="T17" fmla="*/ 58 h 60"/>
                <a:gd name="T18" fmla="*/ 71 w 77"/>
                <a:gd name="T19" fmla="*/ 58 h 60"/>
                <a:gd name="T20" fmla="*/ 72 w 77"/>
                <a:gd name="T21" fmla="*/ 60 h 60"/>
                <a:gd name="T22" fmla="*/ 72 w 77"/>
                <a:gd name="T23" fmla="*/ 58 h 60"/>
                <a:gd name="T24" fmla="*/ 74 w 77"/>
                <a:gd name="T25" fmla="*/ 58 h 60"/>
                <a:gd name="T26" fmla="*/ 76 w 77"/>
                <a:gd name="T27" fmla="*/ 58 h 60"/>
                <a:gd name="T28" fmla="*/ 76 w 77"/>
                <a:gd name="T29" fmla="*/ 57 h 60"/>
                <a:gd name="T30" fmla="*/ 76 w 77"/>
                <a:gd name="T31" fmla="*/ 55 h 60"/>
                <a:gd name="T32" fmla="*/ 77 w 77"/>
                <a:gd name="T33" fmla="*/ 55 h 60"/>
                <a:gd name="T34" fmla="*/ 72 w 77"/>
                <a:gd name="T35" fmla="*/ 36 h 60"/>
                <a:gd name="T36" fmla="*/ 60 w 77"/>
                <a:gd name="T37" fmla="*/ 20 h 60"/>
                <a:gd name="T38" fmla="*/ 43 w 77"/>
                <a:gd name="T39" fmla="*/ 10 h 60"/>
                <a:gd name="T40" fmla="*/ 24 w 77"/>
                <a:gd name="T41" fmla="*/ 3 h 60"/>
                <a:gd name="T42" fmla="*/ 5 w 77"/>
                <a:gd name="T43" fmla="*/ 0 h 60"/>
                <a:gd name="T44" fmla="*/ 5 w 77"/>
                <a:gd name="T45" fmla="*/ 0 h 60"/>
                <a:gd name="T46" fmla="*/ 3 w 77"/>
                <a:gd name="T47" fmla="*/ 0 h 60"/>
                <a:gd name="T48" fmla="*/ 1 w 77"/>
                <a:gd name="T49" fmla="*/ 1 h 60"/>
                <a:gd name="T50" fmla="*/ 1 w 77"/>
                <a:gd name="T51" fmla="*/ 1 h 60"/>
                <a:gd name="T52" fmla="*/ 0 w 77"/>
                <a:gd name="T53" fmla="*/ 3 h 60"/>
                <a:gd name="T54" fmla="*/ 0 w 77"/>
                <a:gd name="T55" fmla="*/ 3 h 60"/>
                <a:gd name="T56" fmla="*/ 1 w 77"/>
                <a:gd name="T57" fmla="*/ 5 h 60"/>
                <a:gd name="T58" fmla="*/ 1 w 77"/>
                <a:gd name="T59" fmla="*/ 7 h 60"/>
                <a:gd name="T60" fmla="*/ 1 w 77"/>
                <a:gd name="T61" fmla="*/ 8 h 60"/>
                <a:gd name="T62" fmla="*/ 3 w 77"/>
                <a:gd name="T63" fmla="*/ 8 h 60"/>
                <a:gd name="T64" fmla="*/ 5 w 77"/>
                <a:gd name="T65" fmla="*/ 8 h 60"/>
                <a:gd name="T66" fmla="*/ 5 w 77"/>
                <a:gd name="T67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7" h="60">
                  <a:moveTo>
                    <a:pt x="5" y="8"/>
                  </a:moveTo>
                  <a:lnTo>
                    <a:pt x="13" y="10"/>
                  </a:lnTo>
                  <a:lnTo>
                    <a:pt x="20" y="12"/>
                  </a:lnTo>
                  <a:lnTo>
                    <a:pt x="29" y="14"/>
                  </a:lnTo>
                  <a:lnTo>
                    <a:pt x="38" y="17"/>
                  </a:lnTo>
                  <a:lnTo>
                    <a:pt x="45" y="20"/>
                  </a:lnTo>
                  <a:lnTo>
                    <a:pt x="52" y="26"/>
                  </a:lnTo>
                  <a:lnTo>
                    <a:pt x="58" y="31"/>
                  </a:lnTo>
                  <a:lnTo>
                    <a:pt x="62" y="38"/>
                  </a:lnTo>
                  <a:lnTo>
                    <a:pt x="65" y="46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6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76" y="45"/>
                  </a:lnTo>
                  <a:lnTo>
                    <a:pt x="72" y="36"/>
                  </a:lnTo>
                  <a:lnTo>
                    <a:pt x="67" y="27"/>
                  </a:lnTo>
                  <a:lnTo>
                    <a:pt x="60" y="20"/>
                  </a:lnTo>
                  <a:lnTo>
                    <a:pt x="52" y="15"/>
                  </a:lnTo>
                  <a:lnTo>
                    <a:pt x="43" y="10"/>
                  </a:lnTo>
                  <a:lnTo>
                    <a:pt x="34" y="5"/>
                  </a:lnTo>
                  <a:lnTo>
                    <a:pt x="24" y="3"/>
                  </a:lnTo>
                  <a:lnTo>
                    <a:pt x="1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9" name="Freeform 129">
              <a:extLst>
                <a:ext uri="{FF2B5EF4-FFF2-40B4-BE49-F238E27FC236}">
                  <a16:creationId xmlns:a16="http://schemas.microsoft.com/office/drawing/2014/main" id="{3ED11F38-2C7A-5F0F-E437-205B68D4F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2626"/>
              <a:ext cx="30" cy="19"/>
            </a:xfrm>
            <a:custGeom>
              <a:avLst/>
              <a:gdLst>
                <a:gd name="T0" fmla="*/ 54 w 61"/>
                <a:gd name="T1" fmla="*/ 0 h 38"/>
                <a:gd name="T2" fmla="*/ 52 w 61"/>
                <a:gd name="T3" fmla="*/ 0 h 38"/>
                <a:gd name="T4" fmla="*/ 50 w 61"/>
                <a:gd name="T5" fmla="*/ 0 h 38"/>
                <a:gd name="T6" fmla="*/ 49 w 61"/>
                <a:gd name="T7" fmla="*/ 0 h 38"/>
                <a:gd name="T8" fmla="*/ 45 w 61"/>
                <a:gd name="T9" fmla="*/ 0 h 38"/>
                <a:gd name="T10" fmla="*/ 44 w 61"/>
                <a:gd name="T11" fmla="*/ 0 h 38"/>
                <a:gd name="T12" fmla="*/ 42 w 61"/>
                <a:gd name="T13" fmla="*/ 0 h 38"/>
                <a:gd name="T14" fmla="*/ 42 w 61"/>
                <a:gd name="T15" fmla="*/ 0 h 38"/>
                <a:gd name="T16" fmla="*/ 42 w 61"/>
                <a:gd name="T17" fmla="*/ 0 h 38"/>
                <a:gd name="T18" fmla="*/ 40 w 61"/>
                <a:gd name="T19" fmla="*/ 0 h 38"/>
                <a:gd name="T20" fmla="*/ 40 w 61"/>
                <a:gd name="T21" fmla="*/ 0 h 38"/>
                <a:gd name="T22" fmla="*/ 37 w 61"/>
                <a:gd name="T23" fmla="*/ 3 h 38"/>
                <a:gd name="T24" fmla="*/ 33 w 61"/>
                <a:gd name="T25" fmla="*/ 7 h 38"/>
                <a:gd name="T26" fmla="*/ 26 w 61"/>
                <a:gd name="T27" fmla="*/ 12 h 38"/>
                <a:gd name="T28" fmla="*/ 19 w 61"/>
                <a:gd name="T29" fmla="*/ 17 h 38"/>
                <a:gd name="T30" fmla="*/ 11 w 61"/>
                <a:gd name="T31" fmla="*/ 20 h 38"/>
                <a:gd name="T32" fmla="*/ 6 w 61"/>
                <a:gd name="T33" fmla="*/ 27 h 38"/>
                <a:gd name="T34" fmla="*/ 2 w 61"/>
                <a:gd name="T35" fmla="*/ 29 h 38"/>
                <a:gd name="T36" fmla="*/ 0 w 61"/>
                <a:gd name="T37" fmla="*/ 31 h 38"/>
                <a:gd name="T38" fmla="*/ 0 w 61"/>
                <a:gd name="T39" fmla="*/ 32 h 38"/>
                <a:gd name="T40" fmla="*/ 0 w 61"/>
                <a:gd name="T41" fmla="*/ 34 h 38"/>
                <a:gd name="T42" fmla="*/ 0 w 61"/>
                <a:gd name="T43" fmla="*/ 34 h 38"/>
                <a:gd name="T44" fmla="*/ 0 w 61"/>
                <a:gd name="T45" fmla="*/ 36 h 38"/>
                <a:gd name="T46" fmla="*/ 2 w 61"/>
                <a:gd name="T47" fmla="*/ 36 h 38"/>
                <a:gd name="T48" fmla="*/ 2 w 61"/>
                <a:gd name="T49" fmla="*/ 38 h 38"/>
                <a:gd name="T50" fmla="*/ 4 w 61"/>
                <a:gd name="T51" fmla="*/ 38 h 38"/>
                <a:gd name="T52" fmla="*/ 6 w 61"/>
                <a:gd name="T53" fmla="*/ 38 h 38"/>
                <a:gd name="T54" fmla="*/ 7 w 61"/>
                <a:gd name="T55" fmla="*/ 38 h 38"/>
                <a:gd name="T56" fmla="*/ 7 w 61"/>
                <a:gd name="T57" fmla="*/ 36 h 38"/>
                <a:gd name="T58" fmla="*/ 12 w 61"/>
                <a:gd name="T59" fmla="*/ 32 h 38"/>
                <a:gd name="T60" fmla="*/ 18 w 61"/>
                <a:gd name="T61" fmla="*/ 29 h 38"/>
                <a:gd name="T62" fmla="*/ 21 w 61"/>
                <a:gd name="T63" fmla="*/ 24 h 38"/>
                <a:gd name="T64" fmla="*/ 26 w 61"/>
                <a:gd name="T65" fmla="*/ 20 h 38"/>
                <a:gd name="T66" fmla="*/ 33 w 61"/>
                <a:gd name="T67" fmla="*/ 17 h 38"/>
                <a:gd name="T68" fmla="*/ 44 w 61"/>
                <a:gd name="T69" fmla="*/ 8 h 38"/>
                <a:gd name="T70" fmla="*/ 56 w 61"/>
                <a:gd name="T71" fmla="*/ 12 h 38"/>
                <a:gd name="T72" fmla="*/ 56 w 61"/>
                <a:gd name="T73" fmla="*/ 12 h 38"/>
                <a:gd name="T74" fmla="*/ 56 w 61"/>
                <a:gd name="T75" fmla="*/ 10 h 38"/>
                <a:gd name="T76" fmla="*/ 56 w 61"/>
                <a:gd name="T77" fmla="*/ 10 h 38"/>
                <a:gd name="T78" fmla="*/ 56 w 61"/>
                <a:gd name="T79" fmla="*/ 8 h 38"/>
                <a:gd name="T80" fmla="*/ 56 w 61"/>
                <a:gd name="T81" fmla="*/ 8 h 38"/>
                <a:gd name="T82" fmla="*/ 56 w 61"/>
                <a:gd name="T83" fmla="*/ 8 h 38"/>
                <a:gd name="T84" fmla="*/ 57 w 61"/>
                <a:gd name="T85" fmla="*/ 8 h 38"/>
                <a:gd name="T86" fmla="*/ 59 w 61"/>
                <a:gd name="T87" fmla="*/ 7 h 38"/>
                <a:gd name="T88" fmla="*/ 59 w 61"/>
                <a:gd name="T89" fmla="*/ 5 h 38"/>
                <a:gd name="T90" fmla="*/ 59 w 61"/>
                <a:gd name="T91" fmla="*/ 5 h 38"/>
                <a:gd name="T92" fmla="*/ 61 w 61"/>
                <a:gd name="T93" fmla="*/ 3 h 38"/>
                <a:gd name="T94" fmla="*/ 59 w 61"/>
                <a:gd name="T95" fmla="*/ 1 h 38"/>
                <a:gd name="T96" fmla="*/ 59 w 61"/>
                <a:gd name="T97" fmla="*/ 1 h 38"/>
                <a:gd name="T98" fmla="*/ 57 w 61"/>
                <a:gd name="T99" fmla="*/ 0 h 38"/>
                <a:gd name="T100" fmla="*/ 57 w 61"/>
                <a:gd name="T101" fmla="*/ 0 h 38"/>
                <a:gd name="T102" fmla="*/ 56 w 61"/>
                <a:gd name="T103" fmla="*/ 0 h 38"/>
                <a:gd name="T104" fmla="*/ 56 w 61"/>
                <a:gd name="T10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38">
                  <a:moveTo>
                    <a:pt x="56" y="0"/>
                  </a:move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3" y="7"/>
                  </a:lnTo>
                  <a:lnTo>
                    <a:pt x="30" y="8"/>
                  </a:lnTo>
                  <a:lnTo>
                    <a:pt x="26" y="12"/>
                  </a:lnTo>
                  <a:lnTo>
                    <a:pt x="23" y="13"/>
                  </a:lnTo>
                  <a:lnTo>
                    <a:pt x="19" y="17"/>
                  </a:lnTo>
                  <a:lnTo>
                    <a:pt x="14" y="19"/>
                  </a:lnTo>
                  <a:lnTo>
                    <a:pt x="11" y="20"/>
                  </a:lnTo>
                  <a:lnTo>
                    <a:pt x="7" y="24"/>
                  </a:lnTo>
                  <a:lnTo>
                    <a:pt x="6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4"/>
                  </a:lnTo>
                  <a:lnTo>
                    <a:pt x="12" y="32"/>
                  </a:lnTo>
                  <a:lnTo>
                    <a:pt x="14" y="31"/>
                  </a:lnTo>
                  <a:lnTo>
                    <a:pt x="18" y="29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30" y="19"/>
                  </a:lnTo>
                  <a:lnTo>
                    <a:pt x="33" y="17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0" name="Freeform 130">
              <a:extLst>
                <a:ext uri="{FF2B5EF4-FFF2-40B4-BE49-F238E27FC236}">
                  <a16:creationId xmlns:a16="http://schemas.microsoft.com/office/drawing/2014/main" id="{0159F761-A788-A5A3-EF71-CA0786BCA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734"/>
              <a:ext cx="25" cy="15"/>
            </a:xfrm>
            <a:custGeom>
              <a:avLst/>
              <a:gdLst>
                <a:gd name="T0" fmla="*/ 5 w 50"/>
                <a:gd name="T1" fmla="*/ 8 h 29"/>
                <a:gd name="T2" fmla="*/ 7 w 50"/>
                <a:gd name="T3" fmla="*/ 8 h 29"/>
                <a:gd name="T4" fmla="*/ 10 w 50"/>
                <a:gd name="T5" fmla="*/ 8 h 29"/>
                <a:gd name="T6" fmla="*/ 12 w 50"/>
                <a:gd name="T7" fmla="*/ 8 h 29"/>
                <a:gd name="T8" fmla="*/ 14 w 50"/>
                <a:gd name="T9" fmla="*/ 8 h 29"/>
                <a:gd name="T10" fmla="*/ 22 w 50"/>
                <a:gd name="T11" fmla="*/ 8 h 29"/>
                <a:gd name="T12" fmla="*/ 24 w 50"/>
                <a:gd name="T13" fmla="*/ 12 h 29"/>
                <a:gd name="T14" fmla="*/ 26 w 50"/>
                <a:gd name="T15" fmla="*/ 13 h 29"/>
                <a:gd name="T16" fmla="*/ 29 w 50"/>
                <a:gd name="T17" fmla="*/ 17 h 29"/>
                <a:gd name="T18" fmla="*/ 33 w 50"/>
                <a:gd name="T19" fmla="*/ 19 h 29"/>
                <a:gd name="T20" fmla="*/ 36 w 50"/>
                <a:gd name="T21" fmla="*/ 22 h 29"/>
                <a:gd name="T22" fmla="*/ 40 w 50"/>
                <a:gd name="T23" fmla="*/ 26 h 29"/>
                <a:gd name="T24" fmla="*/ 41 w 50"/>
                <a:gd name="T25" fmla="*/ 27 h 29"/>
                <a:gd name="T26" fmla="*/ 43 w 50"/>
                <a:gd name="T27" fmla="*/ 29 h 29"/>
                <a:gd name="T28" fmla="*/ 45 w 50"/>
                <a:gd name="T29" fmla="*/ 29 h 29"/>
                <a:gd name="T30" fmla="*/ 47 w 50"/>
                <a:gd name="T31" fmla="*/ 29 h 29"/>
                <a:gd name="T32" fmla="*/ 47 w 50"/>
                <a:gd name="T33" fmla="*/ 29 h 29"/>
                <a:gd name="T34" fmla="*/ 48 w 50"/>
                <a:gd name="T35" fmla="*/ 29 h 29"/>
                <a:gd name="T36" fmla="*/ 48 w 50"/>
                <a:gd name="T37" fmla="*/ 27 h 29"/>
                <a:gd name="T38" fmla="*/ 50 w 50"/>
                <a:gd name="T39" fmla="*/ 27 h 29"/>
                <a:gd name="T40" fmla="*/ 50 w 50"/>
                <a:gd name="T41" fmla="*/ 26 h 29"/>
                <a:gd name="T42" fmla="*/ 50 w 50"/>
                <a:gd name="T43" fmla="*/ 24 h 29"/>
                <a:gd name="T44" fmla="*/ 50 w 50"/>
                <a:gd name="T45" fmla="*/ 22 h 29"/>
                <a:gd name="T46" fmla="*/ 50 w 50"/>
                <a:gd name="T47" fmla="*/ 22 h 29"/>
                <a:gd name="T48" fmla="*/ 47 w 50"/>
                <a:gd name="T49" fmla="*/ 19 h 29"/>
                <a:gd name="T50" fmla="*/ 43 w 50"/>
                <a:gd name="T51" fmla="*/ 15 h 29"/>
                <a:gd name="T52" fmla="*/ 40 w 50"/>
                <a:gd name="T53" fmla="*/ 12 h 29"/>
                <a:gd name="T54" fmla="*/ 36 w 50"/>
                <a:gd name="T55" fmla="*/ 8 h 29"/>
                <a:gd name="T56" fmla="*/ 33 w 50"/>
                <a:gd name="T57" fmla="*/ 7 h 29"/>
                <a:gd name="T58" fmla="*/ 26 w 50"/>
                <a:gd name="T59" fmla="*/ 1 h 29"/>
                <a:gd name="T60" fmla="*/ 24 w 50"/>
                <a:gd name="T61" fmla="*/ 1 h 29"/>
                <a:gd name="T62" fmla="*/ 24 w 50"/>
                <a:gd name="T63" fmla="*/ 0 h 29"/>
                <a:gd name="T64" fmla="*/ 24 w 50"/>
                <a:gd name="T65" fmla="*/ 0 h 29"/>
                <a:gd name="T66" fmla="*/ 22 w 50"/>
                <a:gd name="T67" fmla="*/ 0 h 29"/>
                <a:gd name="T68" fmla="*/ 22 w 50"/>
                <a:gd name="T69" fmla="*/ 0 h 29"/>
                <a:gd name="T70" fmla="*/ 14 w 50"/>
                <a:gd name="T71" fmla="*/ 0 h 29"/>
                <a:gd name="T72" fmla="*/ 12 w 50"/>
                <a:gd name="T73" fmla="*/ 0 h 29"/>
                <a:gd name="T74" fmla="*/ 10 w 50"/>
                <a:gd name="T75" fmla="*/ 0 h 29"/>
                <a:gd name="T76" fmla="*/ 9 w 50"/>
                <a:gd name="T77" fmla="*/ 0 h 29"/>
                <a:gd name="T78" fmla="*/ 7 w 50"/>
                <a:gd name="T79" fmla="*/ 0 h 29"/>
                <a:gd name="T80" fmla="*/ 5 w 50"/>
                <a:gd name="T81" fmla="*/ 0 h 29"/>
                <a:gd name="T82" fmla="*/ 3 w 50"/>
                <a:gd name="T83" fmla="*/ 0 h 29"/>
                <a:gd name="T84" fmla="*/ 3 w 50"/>
                <a:gd name="T85" fmla="*/ 1 h 29"/>
                <a:gd name="T86" fmla="*/ 2 w 50"/>
                <a:gd name="T87" fmla="*/ 1 h 29"/>
                <a:gd name="T88" fmla="*/ 2 w 50"/>
                <a:gd name="T89" fmla="*/ 3 h 29"/>
                <a:gd name="T90" fmla="*/ 0 w 50"/>
                <a:gd name="T91" fmla="*/ 3 h 29"/>
                <a:gd name="T92" fmla="*/ 0 w 50"/>
                <a:gd name="T93" fmla="*/ 5 h 29"/>
                <a:gd name="T94" fmla="*/ 0 w 50"/>
                <a:gd name="T95" fmla="*/ 7 h 29"/>
                <a:gd name="T96" fmla="*/ 2 w 50"/>
                <a:gd name="T97" fmla="*/ 7 h 29"/>
                <a:gd name="T98" fmla="*/ 2 w 50"/>
                <a:gd name="T99" fmla="*/ 8 h 29"/>
                <a:gd name="T100" fmla="*/ 3 w 50"/>
                <a:gd name="T101" fmla="*/ 8 h 29"/>
                <a:gd name="T102" fmla="*/ 5 w 50"/>
                <a:gd name="T103" fmla="*/ 8 h 29"/>
                <a:gd name="T104" fmla="*/ 5 w 50"/>
                <a:gd name="T10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" h="29">
                  <a:moveTo>
                    <a:pt x="5" y="8"/>
                  </a:moveTo>
                  <a:lnTo>
                    <a:pt x="5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6" y="13"/>
                  </a:lnTo>
                  <a:lnTo>
                    <a:pt x="28" y="15"/>
                  </a:lnTo>
                  <a:lnTo>
                    <a:pt x="29" y="17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20"/>
                  </a:lnTo>
                  <a:lnTo>
                    <a:pt x="36" y="22"/>
                  </a:lnTo>
                  <a:lnTo>
                    <a:pt x="38" y="24"/>
                  </a:lnTo>
                  <a:lnTo>
                    <a:pt x="40" y="26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8" y="20"/>
                  </a:lnTo>
                  <a:lnTo>
                    <a:pt x="47" y="19"/>
                  </a:lnTo>
                  <a:lnTo>
                    <a:pt x="45" y="17"/>
                  </a:lnTo>
                  <a:lnTo>
                    <a:pt x="43" y="15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1" name="Freeform 131">
              <a:extLst>
                <a:ext uri="{FF2B5EF4-FFF2-40B4-BE49-F238E27FC236}">
                  <a16:creationId xmlns:a16="http://schemas.microsoft.com/office/drawing/2014/main" id="{93D3CD5B-7FDD-BD35-C04F-587D5360F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684"/>
              <a:ext cx="30" cy="40"/>
            </a:xfrm>
            <a:custGeom>
              <a:avLst/>
              <a:gdLst>
                <a:gd name="T0" fmla="*/ 45 w 59"/>
                <a:gd name="T1" fmla="*/ 4 h 80"/>
                <a:gd name="T2" fmla="*/ 27 w 59"/>
                <a:gd name="T3" fmla="*/ 14 h 80"/>
                <a:gd name="T4" fmla="*/ 15 w 59"/>
                <a:gd name="T5" fmla="*/ 28 h 80"/>
                <a:gd name="T6" fmla="*/ 5 w 59"/>
                <a:gd name="T7" fmla="*/ 45 h 80"/>
                <a:gd name="T8" fmla="*/ 0 w 59"/>
                <a:gd name="T9" fmla="*/ 64 h 80"/>
                <a:gd name="T10" fmla="*/ 0 w 59"/>
                <a:gd name="T11" fmla="*/ 73 h 80"/>
                <a:gd name="T12" fmla="*/ 0 w 59"/>
                <a:gd name="T13" fmla="*/ 75 h 80"/>
                <a:gd name="T14" fmla="*/ 0 w 59"/>
                <a:gd name="T15" fmla="*/ 76 h 80"/>
                <a:gd name="T16" fmla="*/ 0 w 59"/>
                <a:gd name="T17" fmla="*/ 78 h 80"/>
                <a:gd name="T18" fmla="*/ 2 w 59"/>
                <a:gd name="T19" fmla="*/ 78 h 80"/>
                <a:gd name="T20" fmla="*/ 2 w 59"/>
                <a:gd name="T21" fmla="*/ 80 h 80"/>
                <a:gd name="T22" fmla="*/ 3 w 59"/>
                <a:gd name="T23" fmla="*/ 80 h 80"/>
                <a:gd name="T24" fmla="*/ 5 w 59"/>
                <a:gd name="T25" fmla="*/ 80 h 80"/>
                <a:gd name="T26" fmla="*/ 5 w 59"/>
                <a:gd name="T27" fmla="*/ 78 h 80"/>
                <a:gd name="T28" fmla="*/ 7 w 59"/>
                <a:gd name="T29" fmla="*/ 78 h 80"/>
                <a:gd name="T30" fmla="*/ 8 w 59"/>
                <a:gd name="T31" fmla="*/ 76 h 80"/>
                <a:gd name="T32" fmla="*/ 8 w 59"/>
                <a:gd name="T33" fmla="*/ 76 h 80"/>
                <a:gd name="T34" fmla="*/ 10 w 59"/>
                <a:gd name="T35" fmla="*/ 59 h 80"/>
                <a:gd name="T36" fmla="*/ 17 w 59"/>
                <a:gd name="T37" fmla="*/ 42 h 80"/>
                <a:gd name="T38" fmla="*/ 27 w 59"/>
                <a:gd name="T39" fmla="*/ 28 h 80"/>
                <a:gd name="T40" fmla="*/ 40 w 59"/>
                <a:gd name="T41" fmla="*/ 16 h 80"/>
                <a:gd name="T42" fmla="*/ 57 w 59"/>
                <a:gd name="T43" fmla="*/ 9 h 80"/>
                <a:gd name="T44" fmla="*/ 57 w 59"/>
                <a:gd name="T45" fmla="*/ 9 h 80"/>
                <a:gd name="T46" fmla="*/ 59 w 59"/>
                <a:gd name="T47" fmla="*/ 7 h 80"/>
                <a:gd name="T48" fmla="*/ 59 w 59"/>
                <a:gd name="T49" fmla="*/ 7 h 80"/>
                <a:gd name="T50" fmla="*/ 59 w 59"/>
                <a:gd name="T51" fmla="*/ 6 h 80"/>
                <a:gd name="T52" fmla="*/ 59 w 59"/>
                <a:gd name="T53" fmla="*/ 4 h 80"/>
                <a:gd name="T54" fmla="*/ 59 w 59"/>
                <a:gd name="T55" fmla="*/ 4 h 80"/>
                <a:gd name="T56" fmla="*/ 59 w 59"/>
                <a:gd name="T57" fmla="*/ 2 h 80"/>
                <a:gd name="T58" fmla="*/ 57 w 59"/>
                <a:gd name="T59" fmla="*/ 0 h 80"/>
                <a:gd name="T60" fmla="*/ 57 w 59"/>
                <a:gd name="T61" fmla="*/ 0 h 80"/>
                <a:gd name="T62" fmla="*/ 55 w 59"/>
                <a:gd name="T63" fmla="*/ 0 h 80"/>
                <a:gd name="T64" fmla="*/ 53 w 59"/>
                <a:gd name="T65" fmla="*/ 0 h 80"/>
                <a:gd name="T66" fmla="*/ 53 w 59"/>
                <a:gd name="T6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80">
                  <a:moveTo>
                    <a:pt x="53" y="0"/>
                  </a:moveTo>
                  <a:lnTo>
                    <a:pt x="45" y="4"/>
                  </a:lnTo>
                  <a:lnTo>
                    <a:pt x="36" y="9"/>
                  </a:lnTo>
                  <a:lnTo>
                    <a:pt x="27" y="14"/>
                  </a:lnTo>
                  <a:lnTo>
                    <a:pt x="21" y="21"/>
                  </a:lnTo>
                  <a:lnTo>
                    <a:pt x="15" y="28"/>
                  </a:lnTo>
                  <a:lnTo>
                    <a:pt x="10" y="37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68"/>
                  </a:lnTo>
                  <a:lnTo>
                    <a:pt x="10" y="59"/>
                  </a:lnTo>
                  <a:lnTo>
                    <a:pt x="14" y="50"/>
                  </a:lnTo>
                  <a:lnTo>
                    <a:pt x="17" y="42"/>
                  </a:lnTo>
                  <a:lnTo>
                    <a:pt x="22" y="35"/>
                  </a:lnTo>
                  <a:lnTo>
                    <a:pt x="27" y="28"/>
                  </a:lnTo>
                  <a:lnTo>
                    <a:pt x="33" y="21"/>
                  </a:lnTo>
                  <a:lnTo>
                    <a:pt x="40" y="16"/>
                  </a:lnTo>
                  <a:lnTo>
                    <a:pt x="48" y="11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2" name="Freeform 132">
              <a:extLst>
                <a:ext uri="{FF2B5EF4-FFF2-40B4-BE49-F238E27FC236}">
                  <a16:creationId xmlns:a16="http://schemas.microsoft.com/office/drawing/2014/main" id="{855C7833-784A-6DF3-E5AE-7C1E5E7B6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428"/>
              <a:ext cx="111" cy="51"/>
            </a:xfrm>
            <a:custGeom>
              <a:avLst/>
              <a:gdLst>
                <a:gd name="T0" fmla="*/ 204 w 221"/>
                <a:gd name="T1" fmla="*/ 64 h 102"/>
                <a:gd name="T2" fmla="*/ 191 w 221"/>
                <a:gd name="T3" fmla="*/ 66 h 102"/>
                <a:gd name="T4" fmla="*/ 179 w 221"/>
                <a:gd name="T5" fmla="*/ 66 h 102"/>
                <a:gd name="T6" fmla="*/ 167 w 221"/>
                <a:gd name="T7" fmla="*/ 66 h 102"/>
                <a:gd name="T8" fmla="*/ 160 w 221"/>
                <a:gd name="T9" fmla="*/ 64 h 102"/>
                <a:gd name="T10" fmla="*/ 160 w 221"/>
                <a:gd name="T11" fmla="*/ 64 h 102"/>
                <a:gd name="T12" fmla="*/ 136 w 221"/>
                <a:gd name="T13" fmla="*/ 66 h 102"/>
                <a:gd name="T14" fmla="*/ 117 w 221"/>
                <a:gd name="T15" fmla="*/ 73 h 102"/>
                <a:gd name="T16" fmla="*/ 102 w 221"/>
                <a:gd name="T17" fmla="*/ 81 h 102"/>
                <a:gd name="T18" fmla="*/ 84 w 221"/>
                <a:gd name="T19" fmla="*/ 90 h 102"/>
                <a:gd name="T20" fmla="*/ 62 w 221"/>
                <a:gd name="T21" fmla="*/ 99 h 102"/>
                <a:gd name="T22" fmla="*/ 50 w 221"/>
                <a:gd name="T23" fmla="*/ 100 h 102"/>
                <a:gd name="T24" fmla="*/ 26 w 221"/>
                <a:gd name="T25" fmla="*/ 102 h 102"/>
                <a:gd name="T26" fmla="*/ 8 w 221"/>
                <a:gd name="T27" fmla="*/ 99 h 102"/>
                <a:gd name="T28" fmla="*/ 0 w 221"/>
                <a:gd name="T29" fmla="*/ 88 h 102"/>
                <a:gd name="T30" fmla="*/ 1 w 221"/>
                <a:gd name="T31" fmla="*/ 69 h 102"/>
                <a:gd name="T32" fmla="*/ 7 w 221"/>
                <a:gd name="T33" fmla="*/ 57 h 102"/>
                <a:gd name="T34" fmla="*/ 24 w 221"/>
                <a:gd name="T35" fmla="*/ 38 h 102"/>
                <a:gd name="T36" fmla="*/ 50 w 221"/>
                <a:gd name="T37" fmla="*/ 23 h 102"/>
                <a:gd name="T38" fmla="*/ 81 w 221"/>
                <a:gd name="T39" fmla="*/ 11 h 102"/>
                <a:gd name="T40" fmla="*/ 112 w 221"/>
                <a:gd name="T41" fmla="*/ 4 h 102"/>
                <a:gd name="T42" fmla="*/ 141 w 221"/>
                <a:gd name="T43" fmla="*/ 0 h 102"/>
                <a:gd name="T44" fmla="*/ 150 w 221"/>
                <a:gd name="T45" fmla="*/ 2 h 102"/>
                <a:gd name="T46" fmla="*/ 172 w 221"/>
                <a:gd name="T47" fmla="*/ 2 h 102"/>
                <a:gd name="T48" fmla="*/ 193 w 221"/>
                <a:gd name="T49" fmla="*/ 7 h 102"/>
                <a:gd name="T50" fmla="*/ 210 w 221"/>
                <a:gd name="T51" fmla="*/ 17 h 102"/>
                <a:gd name="T52" fmla="*/ 221 w 221"/>
                <a:gd name="T53" fmla="*/ 35 h 102"/>
                <a:gd name="T54" fmla="*/ 221 w 221"/>
                <a:gd name="T55" fmla="*/ 45 h 102"/>
                <a:gd name="T56" fmla="*/ 221 w 221"/>
                <a:gd name="T57" fmla="*/ 50 h 102"/>
                <a:gd name="T58" fmla="*/ 217 w 221"/>
                <a:gd name="T59" fmla="*/ 54 h 102"/>
                <a:gd name="T60" fmla="*/ 216 w 221"/>
                <a:gd name="T61" fmla="*/ 57 h 102"/>
                <a:gd name="T62" fmla="*/ 212 w 221"/>
                <a:gd name="T63" fmla="*/ 59 h 102"/>
                <a:gd name="T64" fmla="*/ 207 w 221"/>
                <a:gd name="T65" fmla="*/ 6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1" h="102">
                  <a:moveTo>
                    <a:pt x="207" y="62"/>
                  </a:moveTo>
                  <a:lnTo>
                    <a:pt x="204" y="64"/>
                  </a:lnTo>
                  <a:lnTo>
                    <a:pt x="198" y="66"/>
                  </a:lnTo>
                  <a:lnTo>
                    <a:pt x="191" y="66"/>
                  </a:lnTo>
                  <a:lnTo>
                    <a:pt x="186" y="66"/>
                  </a:lnTo>
                  <a:lnTo>
                    <a:pt x="179" y="66"/>
                  </a:lnTo>
                  <a:lnTo>
                    <a:pt x="172" y="66"/>
                  </a:lnTo>
                  <a:lnTo>
                    <a:pt x="167" y="66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47" y="64"/>
                  </a:lnTo>
                  <a:lnTo>
                    <a:pt x="136" y="66"/>
                  </a:lnTo>
                  <a:lnTo>
                    <a:pt x="126" y="69"/>
                  </a:lnTo>
                  <a:lnTo>
                    <a:pt x="117" y="73"/>
                  </a:lnTo>
                  <a:lnTo>
                    <a:pt x="108" y="76"/>
                  </a:lnTo>
                  <a:lnTo>
                    <a:pt x="102" y="81"/>
                  </a:lnTo>
                  <a:lnTo>
                    <a:pt x="93" y="87"/>
                  </a:lnTo>
                  <a:lnTo>
                    <a:pt x="84" y="90"/>
                  </a:lnTo>
                  <a:lnTo>
                    <a:pt x="74" y="95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50" y="100"/>
                  </a:lnTo>
                  <a:lnTo>
                    <a:pt x="38" y="102"/>
                  </a:lnTo>
                  <a:lnTo>
                    <a:pt x="26" y="102"/>
                  </a:lnTo>
                  <a:lnTo>
                    <a:pt x="17" y="102"/>
                  </a:lnTo>
                  <a:lnTo>
                    <a:pt x="8" y="99"/>
                  </a:lnTo>
                  <a:lnTo>
                    <a:pt x="3" y="93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1" y="69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13" y="47"/>
                  </a:lnTo>
                  <a:lnTo>
                    <a:pt x="24" y="38"/>
                  </a:lnTo>
                  <a:lnTo>
                    <a:pt x="36" y="30"/>
                  </a:lnTo>
                  <a:lnTo>
                    <a:pt x="50" y="23"/>
                  </a:lnTo>
                  <a:lnTo>
                    <a:pt x="65" y="16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8" y="2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0" y="2"/>
                  </a:lnTo>
                  <a:lnTo>
                    <a:pt x="160" y="2"/>
                  </a:lnTo>
                  <a:lnTo>
                    <a:pt x="172" y="2"/>
                  </a:lnTo>
                  <a:lnTo>
                    <a:pt x="183" y="5"/>
                  </a:lnTo>
                  <a:lnTo>
                    <a:pt x="193" y="7"/>
                  </a:lnTo>
                  <a:lnTo>
                    <a:pt x="202" y="12"/>
                  </a:lnTo>
                  <a:lnTo>
                    <a:pt x="210" y="17"/>
                  </a:lnTo>
                  <a:lnTo>
                    <a:pt x="216" y="24"/>
                  </a:lnTo>
                  <a:lnTo>
                    <a:pt x="221" y="35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21" y="49"/>
                  </a:lnTo>
                  <a:lnTo>
                    <a:pt x="221" y="50"/>
                  </a:lnTo>
                  <a:lnTo>
                    <a:pt x="219" y="52"/>
                  </a:lnTo>
                  <a:lnTo>
                    <a:pt x="217" y="54"/>
                  </a:lnTo>
                  <a:lnTo>
                    <a:pt x="217" y="55"/>
                  </a:lnTo>
                  <a:lnTo>
                    <a:pt x="216" y="57"/>
                  </a:lnTo>
                  <a:lnTo>
                    <a:pt x="214" y="59"/>
                  </a:lnTo>
                  <a:lnTo>
                    <a:pt x="212" y="59"/>
                  </a:lnTo>
                  <a:lnTo>
                    <a:pt x="210" y="61"/>
                  </a:lnTo>
                  <a:lnTo>
                    <a:pt x="207" y="62"/>
                  </a:lnTo>
                  <a:lnTo>
                    <a:pt x="207" y="62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3" name="Freeform 133">
              <a:extLst>
                <a:ext uri="{FF2B5EF4-FFF2-40B4-BE49-F238E27FC236}">
                  <a16:creationId xmlns:a16="http://schemas.microsoft.com/office/drawing/2014/main" id="{4B8CE464-0348-894E-642B-E9A669D63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428"/>
              <a:ext cx="111" cy="51"/>
            </a:xfrm>
            <a:custGeom>
              <a:avLst/>
              <a:gdLst>
                <a:gd name="T0" fmla="*/ 204 w 221"/>
                <a:gd name="T1" fmla="*/ 64 h 102"/>
                <a:gd name="T2" fmla="*/ 191 w 221"/>
                <a:gd name="T3" fmla="*/ 66 h 102"/>
                <a:gd name="T4" fmla="*/ 179 w 221"/>
                <a:gd name="T5" fmla="*/ 66 h 102"/>
                <a:gd name="T6" fmla="*/ 167 w 221"/>
                <a:gd name="T7" fmla="*/ 66 h 102"/>
                <a:gd name="T8" fmla="*/ 160 w 221"/>
                <a:gd name="T9" fmla="*/ 64 h 102"/>
                <a:gd name="T10" fmla="*/ 160 w 221"/>
                <a:gd name="T11" fmla="*/ 64 h 102"/>
                <a:gd name="T12" fmla="*/ 136 w 221"/>
                <a:gd name="T13" fmla="*/ 66 h 102"/>
                <a:gd name="T14" fmla="*/ 117 w 221"/>
                <a:gd name="T15" fmla="*/ 73 h 102"/>
                <a:gd name="T16" fmla="*/ 102 w 221"/>
                <a:gd name="T17" fmla="*/ 81 h 102"/>
                <a:gd name="T18" fmla="*/ 84 w 221"/>
                <a:gd name="T19" fmla="*/ 90 h 102"/>
                <a:gd name="T20" fmla="*/ 62 w 221"/>
                <a:gd name="T21" fmla="*/ 99 h 102"/>
                <a:gd name="T22" fmla="*/ 50 w 221"/>
                <a:gd name="T23" fmla="*/ 100 h 102"/>
                <a:gd name="T24" fmla="*/ 26 w 221"/>
                <a:gd name="T25" fmla="*/ 102 h 102"/>
                <a:gd name="T26" fmla="*/ 8 w 221"/>
                <a:gd name="T27" fmla="*/ 99 h 102"/>
                <a:gd name="T28" fmla="*/ 0 w 221"/>
                <a:gd name="T29" fmla="*/ 88 h 102"/>
                <a:gd name="T30" fmla="*/ 1 w 221"/>
                <a:gd name="T31" fmla="*/ 69 h 102"/>
                <a:gd name="T32" fmla="*/ 7 w 221"/>
                <a:gd name="T33" fmla="*/ 57 h 102"/>
                <a:gd name="T34" fmla="*/ 24 w 221"/>
                <a:gd name="T35" fmla="*/ 38 h 102"/>
                <a:gd name="T36" fmla="*/ 50 w 221"/>
                <a:gd name="T37" fmla="*/ 23 h 102"/>
                <a:gd name="T38" fmla="*/ 81 w 221"/>
                <a:gd name="T39" fmla="*/ 11 h 102"/>
                <a:gd name="T40" fmla="*/ 112 w 221"/>
                <a:gd name="T41" fmla="*/ 4 h 102"/>
                <a:gd name="T42" fmla="*/ 141 w 221"/>
                <a:gd name="T43" fmla="*/ 0 h 102"/>
                <a:gd name="T44" fmla="*/ 150 w 221"/>
                <a:gd name="T45" fmla="*/ 2 h 102"/>
                <a:gd name="T46" fmla="*/ 172 w 221"/>
                <a:gd name="T47" fmla="*/ 2 h 102"/>
                <a:gd name="T48" fmla="*/ 193 w 221"/>
                <a:gd name="T49" fmla="*/ 7 h 102"/>
                <a:gd name="T50" fmla="*/ 210 w 221"/>
                <a:gd name="T51" fmla="*/ 17 h 102"/>
                <a:gd name="T52" fmla="*/ 221 w 221"/>
                <a:gd name="T53" fmla="*/ 35 h 102"/>
                <a:gd name="T54" fmla="*/ 221 w 221"/>
                <a:gd name="T55" fmla="*/ 45 h 102"/>
                <a:gd name="T56" fmla="*/ 221 w 221"/>
                <a:gd name="T57" fmla="*/ 50 h 102"/>
                <a:gd name="T58" fmla="*/ 217 w 221"/>
                <a:gd name="T59" fmla="*/ 54 h 102"/>
                <a:gd name="T60" fmla="*/ 216 w 221"/>
                <a:gd name="T61" fmla="*/ 57 h 102"/>
                <a:gd name="T62" fmla="*/ 212 w 221"/>
                <a:gd name="T63" fmla="*/ 59 h 102"/>
                <a:gd name="T64" fmla="*/ 207 w 221"/>
                <a:gd name="T65" fmla="*/ 6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1" h="102">
                  <a:moveTo>
                    <a:pt x="207" y="62"/>
                  </a:moveTo>
                  <a:lnTo>
                    <a:pt x="204" y="64"/>
                  </a:lnTo>
                  <a:lnTo>
                    <a:pt x="198" y="66"/>
                  </a:lnTo>
                  <a:lnTo>
                    <a:pt x="191" y="66"/>
                  </a:lnTo>
                  <a:lnTo>
                    <a:pt x="186" y="66"/>
                  </a:lnTo>
                  <a:lnTo>
                    <a:pt x="179" y="66"/>
                  </a:lnTo>
                  <a:lnTo>
                    <a:pt x="172" y="66"/>
                  </a:lnTo>
                  <a:lnTo>
                    <a:pt x="167" y="66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47" y="64"/>
                  </a:lnTo>
                  <a:lnTo>
                    <a:pt x="136" y="66"/>
                  </a:lnTo>
                  <a:lnTo>
                    <a:pt x="126" y="69"/>
                  </a:lnTo>
                  <a:lnTo>
                    <a:pt x="117" y="73"/>
                  </a:lnTo>
                  <a:lnTo>
                    <a:pt x="108" y="76"/>
                  </a:lnTo>
                  <a:lnTo>
                    <a:pt x="102" y="81"/>
                  </a:lnTo>
                  <a:lnTo>
                    <a:pt x="93" y="87"/>
                  </a:lnTo>
                  <a:lnTo>
                    <a:pt x="84" y="90"/>
                  </a:lnTo>
                  <a:lnTo>
                    <a:pt x="74" y="95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50" y="100"/>
                  </a:lnTo>
                  <a:lnTo>
                    <a:pt x="38" y="102"/>
                  </a:lnTo>
                  <a:lnTo>
                    <a:pt x="26" y="102"/>
                  </a:lnTo>
                  <a:lnTo>
                    <a:pt x="17" y="102"/>
                  </a:lnTo>
                  <a:lnTo>
                    <a:pt x="8" y="99"/>
                  </a:lnTo>
                  <a:lnTo>
                    <a:pt x="3" y="93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1" y="69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13" y="47"/>
                  </a:lnTo>
                  <a:lnTo>
                    <a:pt x="24" y="38"/>
                  </a:lnTo>
                  <a:lnTo>
                    <a:pt x="36" y="30"/>
                  </a:lnTo>
                  <a:lnTo>
                    <a:pt x="50" y="23"/>
                  </a:lnTo>
                  <a:lnTo>
                    <a:pt x="65" y="16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8" y="2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0" y="2"/>
                  </a:lnTo>
                  <a:lnTo>
                    <a:pt x="160" y="2"/>
                  </a:lnTo>
                  <a:lnTo>
                    <a:pt x="172" y="2"/>
                  </a:lnTo>
                  <a:lnTo>
                    <a:pt x="183" y="5"/>
                  </a:lnTo>
                  <a:lnTo>
                    <a:pt x="193" y="7"/>
                  </a:lnTo>
                  <a:lnTo>
                    <a:pt x="202" y="12"/>
                  </a:lnTo>
                  <a:lnTo>
                    <a:pt x="210" y="17"/>
                  </a:lnTo>
                  <a:lnTo>
                    <a:pt x="216" y="24"/>
                  </a:lnTo>
                  <a:lnTo>
                    <a:pt x="221" y="35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21" y="49"/>
                  </a:lnTo>
                  <a:lnTo>
                    <a:pt x="221" y="50"/>
                  </a:lnTo>
                  <a:lnTo>
                    <a:pt x="219" y="52"/>
                  </a:lnTo>
                  <a:lnTo>
                    <a:pt x="217" y="54"/>
                  </a:lnTo>
                  <a:lnTo>
                    <a:pt x="217" y="55"/>
                  </a:lnTo>
                  <a:lnTo>
                    <a:pt x="216" y="57"/>
                  </a:lnTo>
                  <a:lnTo>
                    <a:pt x="214" y="59"/>
                  </a:lnTo>
                  <a:lnTo>
                    <a:pt x="212" y="59"/>
                  </a:lnTo>
                  <a:lnTo>
                    <a:pt x="210" y="61"/>
                  </a:lnTo>
                  <a:lnTo>
                    <a:pt x="207" y="62"/>
                  </a:lnTo>
                  <a:lnTo>
                    <a:pt x="207" y="6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4" name="Freeform 134">
              <a:extLst>
                <a:ext uri="{FF2B5EF4-FFF2-40B4-BE49-F238E27FC236}">
                  <a16:creationId xmlns:a16="http://schemas.microsoft.com/office/drawing/2014/main" id="{7206567E-BC9F-863B-91AF-0C54440D3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458"/>
              <a:ext cx="97" cy="41"/>
            </a:xfrm>
            <a:custGeom>
              <a:avLst/>
              <a:gdLst>
                <a:gd name="T0" fmla="*/ 46 w 193"/>
                <a:gd name="T1" fmla="*/ 8 h 83"/>
                <a:gd name="T2" fmla="*/ 53 w 193"/>
                <a:gd name="T3" fmla="*/ 7 h 83"/>
                <a:gd name="T4" fmla="*/ 65 w 193"/>
                <a:gd name="T5" fmla="*/ 5 h 83"/>
                <a:gd name="T6" fmla="*/ 79 w 193"/>
                <a:gd name="T7" fmla="*/ 3 h 83"/>
                <a:gd name="T8" fmla="*/ 96 w 193"/>
                <a:gd name="T9" fmla="*/ 1 h 83"/>
                <a:gd name="T10" fmla="*/ 115 w 193"/>
                <a:gd name="T11" fmla="*/ 0 h 83"/>
                <a:gd name="T12" fmla="*/ 133 w 193"/>
                <a:gd name="T13" fmla="*/ 0 h 83"/>
                <a:gd name="T14" fmla="*/ 152 w 193"/>
                <a:gd name="T15" fmla="*/ 1 h 83"/>
                <a:gd name="T16" fmla="*/ 167 w 193"/>
                <a:gd name="T17" fmla="*/ 5 h 83"/>
                <a:gd name="T18" fmla="*/ 179 w 193"/>
                <a:gd name="T19" fmla="*/ 10 h 83"/>
                <a:gd name="T20" fmla="*/ 190 w 193"/>
                <a:gd name="T21" fmla="*/ 19 h 83"/>
                <a:gd name="T22" fmla="*/ 190 w 193"/>
                <a:gd name="T23" fmla="*/ 19 h 83"/>
                <a:gd name="T24" fmla="*/ 193 w 193"/>
                <a:gd name="T25" fmla="*/ 29 h 83"/>
                <a:gd name="T26" fmla="*/ 193 w 193"/>
                <a:gd name="T27" fmla="*/ 38 h 83"/>
                <a:gd name="T28" fmla="*/ 190 w 193"/>
                <a:gd name="T29" fmla="*/ 45 h 83"/>
                <a:gd name="T30" fmla="*/ 183 w 193"/>
                <a:gd name="T31" fmla="*/ 50 h 83"/>
                <a:gd name="T32" fmla="*/ 174 w 193"/>
                <a:gd name="T33" fmla="*/ 55 h 83"/>
                <a:gd name="T34" fmla="*/ 164 w 193"/>
                <a:gd name="T35" fmla="*/ 58 h 83"/>
                <a:gd name="T36" fmla="*/ 150 w 193"/>
                <a:gd name="T37" fmla="*/ 62 h 83"/>
                <a:gd name="T38" fmla="*/ 134 w 193"/>
                <a:gd name="T39" fmla="*/ 62 h 83"/>
                <a:gd name="T40" fmla="*/ 117 w 193"/>
                <a:gd name="T41" fmla="*/ 64 h 83"/>
                <a:gd name="T42" fmla="*/ 100 w 193"/>
                <a:gd name="T43" fmla="*/ 62 h 83"/>
                <a:gd name="T44" fmla="*/ 100 w 193"/>
                <a:gd name="T45" fmla="*/ 62 h 83"/>
                <a:gd name="T46" fmla="*/ 88 w 193"/>
                <a:gd name="T47" fmla="*/ 62 h 83"/>
                <a:gd name="T48" fmla="*/ 77 w 193"/>
                <a:gd name="T49" fmla="*/ 64 h 83"/>
                <a:gd name="T50" fmla="*/ 70 w 193"/>
                <a:gd name="T51" fmla="*/ 65 h 83"/>
                <a:gd name="T52" fmla="*/ 64 w 193"/>
                <a:gd name="T53" fmla="*/ 67 h 83"/>
                <a:gd name="T54" fmla="*/ 58 w 193"/>
                <a:gd name="T55" fmla="*/ 71 h 83"/>
                <a:gd name="T56" fmla="*/ 53 w 193"/>
                <a:gd name="T57" fmla="*/ 74 h 83"/>
                <a:gd name="T58" fmla="*/ 48 w 193"/>
                <a:gd name="T59" fmla="*/ 77 h 83"/>
                <a:gd name="T60" fmla="*/ 43 w 193"/>
                <a:gd name="T61" fmla="*/ 79 h 83"/>
                <a:gd name="T62" fmla="*/ 36 w 193"/>
                <a:gd name="T63" fmla="*/ 81 h 83"/>
                <a:gd name="T64" fmla="*/ 27 w 193"/>
                <a:gd name="T65" fmla="*/ 83 h 83"/>
                <a:gd name="T66" fmla="*/ 27 w 193"/>
                <a:gd name="T67" fmla="*/ 83 h 83"/>
                <a:gd name="T68" fmla="*/ 19 w 193"/>
                <a:gd name="T69" fmla="*/ 81 h 83"/>
                <a:gd name="T70" fmla="*/ 12 w 193"/>
                <a:gd name="T71" fmla="*/ 79 h 83"/>
                <a:gd name="T72" fmla="*/ 6 w 193"/>
                <a:gd name="T73" fmla="*/ 74 h 83"/>
                <a:gd name="T74" fmla="*/ 3 w 193"/>
                <a:gd name="T75" fmla="*/ 71 h 83"/>
                <a:gd name="T76" fmla="*/ 0 w 193"/>
                <a:gd name="T77" fmla="*/ 64 h 83"/>
                <a:gd name="T78" fmla="*/ 0 w 193"/>
                <a:gd name="T79" fmla="*/ 58 h 83"/>
                <a:gd name="T80" fmla="*/ 0 w 193"/>
                <a:gd name="T81" fmla="*/ 52 h 83"/>
                <a:gd name="T82" fmla="*/ 3 w 193"/>
                <a:gd name="T83" fmla="*/ 45 h 83"/>
                <a:gd name="T84" fmla="*/ 6 w 193"/>
                <a:gd name="T85" fmla="*/ 36 h 83"/>
                <a:gd name="T86" fmla="*/ 12 w 193"/>
                <a:gd name="T87" fmla="*/ 29 h 83"/>
                <a:gd name="T88" fmla="*/ 12 w 193"/>
                <a:gd name="T89" fmla="*/ 29 h 83"/>
                <a:gd name="T90" fmla="*/ 12 w 193"/>
                <a:gd name="T91" fmla="*/ 29 h 83"/>
                <a:gd name="T92" fmla="*/ 13 w 193"/>
                <a:gd name="T93" fmla="*/ 27 h 83"/>
                <a:gd name="T94" fmla="*/ 15 w 193"/>
                <a:gd name="T95" fmla="*/ 26 h 83"/>
                <a:gd name="T96" fmla="*/ 19 w 193"/>
                <a:gd name="T97" fmla="*/ 22 h 83"/>
                <a:gd name="T98" fmla="*/ 22 w 193"/>
                <a:gd name="T99" fmla="*/ 20 h 83"/>
                <a:gd name="T100" fmla="*/ 27 w 193"/>
                <a:gd name="T101" fmla="*/ 17 h 83"/>
                <a:gd name="T102" fmla="*/ 32 w 193"/>
                <a:gd name="T103" fmla="*/ 13 h 83"/>
                <a:gd name="T104" fmla="*/ 36 w 193"/>
                <a:gd name="T105" fmla="*/ 12 h 83"/>
                <a:gd name="T106" fmla="*/ 41 w 193"/>
                <a:gd name="T107" fmla="*/ 10 h 83"/>
                <a:gd name="T108" fmla="*/ 46 w 193"/>
                <a:gd name="T109" fmla="*/ 8 h 83"/>
                <a:gd name="T110" fmla="*/ 46 w 193"/>
                <a:gd name="T111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" h="83">
                  <a:moveTo>
                    <a:pt x="46" y="8"/>
                  </a:moveTo>
                  <a:lnTo>
                    <a:pt x="53" y="7"/>
                  </a:lnTo>
                  <a:lnTo>
                    <a:pt x="65" y="5"/>
                  </a:lnTo>
                  <a:lnTo>
                    <a:pt x="79" y="3"/>
                  </a:lnTo>
                  <a:lnTo>
                    <a:pt x="96" y="1"/>
                  </a:lnTo>
                  <a:lnTo>
                    <a:pt x="115" y="0"/>
                  </a:lnTo>
                  <a:lnTo>
                    <a:pt x="133" y="0"/>
                  </a:lnTo>
                  <a:lnTo>
                    <a:pt x="152" y="1"/>
                  </a:lnTo>
                  <a:lnTo>
                    <a:pt x="167" y="5"/>
                  </a:lnTo>
                  <a:lnTo>
                    <a:pt x="179" y="10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3" y="38"/>
                  </a:lnTo>
                  <a:lnTo>
                    <a:pt x="190" y="45"/>
                  </a:lnTo>
                  <a:lnTo>
                    <a:pt x="183" y="50"/>
                  </a:lnTo>
                  <a:lnTo>
                    <a:pt x="174" y="55"/>
                  </a:lnTo>
                  <a:lnTo>
                    <a:pt x="164" y="58"/>
                  </a:lnTo>
                  <a:lnTo>
                    <a:pt x="150" y="62"/>
                  </a:lnTo>
                  <a:lnTo>
                    <a:pt x="134" y="62"/>
                  </a:lnTo>
                  <a:lnTo>
                    <a:pt x="117" y="64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88" y="62"/>
                  </a:lnTo>
                  <a:lnTo>
                    <a:pt x="77" y="64"/>
                  </a:lnTo>
                  <a:lnTo>
                    <a:pt x="70" y="65"/>
                  </a:lnTo>
                  <a:lnTo>
                    <a:pt x="64" y="67"/>
                  </a:lnTo>
                  <a:lnTo>
                    <a:pt x="58" y="71"/>
                  </a:lnTo>
                  <a:lnTo>
                    <a:pt x="53" y="74"/>
                  </a:lnTo>
                  <a:lnTo>
                    <a:pt x="48" y="77"/>
                  </a:lnTo>
                  <a:lnTo>
                    <a:pt x="43" y="79"/>
                  </a:lnTo>
                  <a:lnTo>
                    <a:pt x="36" y="81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19" y="81"/>
                  </a:lnTo>
                  <a:lnTo>
                    <a:pt x="12" y="79"/>
                  </a:lnTo>
                  <a:lnTo>
                    <a:pt x="6" y="74"/>
                  </a:lnTo>
                  <a:lnTo>
                    <a:pt x="3" y="71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3" y="45"/>
                  </a:lnTo>
                  <a:lnTo>
                    <a:pt x="6" y="3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5" y="26"/>
                  </a:lnTo>
                  <a:lnTo>
                    <a:pt x="19" y="22"/>
                  </a:lnTo>
                  <a:lnTo>
                    <a:pt x="22" y="20"/>
                  </a:lnTo>
                  <a:lnTo>
                    <a:pt x="27" y="17"/>
                  </a:lnTo>
                  <a:lnTo>
                    <a:pt x="32" y="13"/>
                  </a:lnTo>
                  <a:lnTo>
                    <a:pt x="36" y="12"/>
                  </a:lnTo>
                  <a:lnTo>
                    <a:pt x="41" y="10"/>
                  </a:lnTo>
                  <a:lnTo>
                    <a:pt x="46" y="8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4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5" name="Freeform 135">
              <a:extLst>
                <a:ext uri="{FF2B5EF4-FFF2-40B4-BE49-F238E27FC236}">
                  <a16:creationId xmlns:a16="http://schemas.microsoft.com/office/drawing/2014/main" id="{41F4D8D8-B6F8-B520-A93A-021311AB4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458"/>
              <a:ext cx="97" cy="41"/>
            </a:xfrm>
            <a:custGeom>
              <a:avLst/>
              <a:gdLst>
                <a:gd name="T0" fmla="*/ 46 w 193"/>
                <a:gd name="T1" fmla="*/ 8 h 83"/>
                <a:gd name="T2" fmla="*/ 53 w 193"/>
                <a:gd name="T3" fmla="*/ 7 h 83"/>
                <a:gd name="T4" fmla="*/ 65 w 193"/>
                <a:gd name="T5" fmla="*/ 5 h 83"/>
                <a:gd name="T6" fmla="*/ 79 w 193"/>
                <a:gd name="T7" fmla="*/ 3 h 83"/>
                <a:gd name="T8" fmla="*/ 96 w 193"/>
                <a:gd name="T9" fmla="*/ 1 h 83"/>
                <a:gd name="T10" fmla="*/ 115 w 193"/>
                <a:gd name="T11" fmla="*/ 0 h 83"/>
                <a:gd name="T12" fmla="*/ 133 w 193"/>
                <a:gd name="T13" fmla="*/ 0 h 83"/>
                <a:gd name="T14" fmla="*/ 152 w 193"/>
                <a:gd name="T15" fmla="*/ 1 h 83"/>
                <a:gd name="T16" fmla="*/ 167 w 193"/>
                <a:gd name="T17" fmla="*/ 5 h 83"/>
                <a:gd name="T18" fmla="*/ 179 w 193"/>
                <a:gd name="T19" fmla="*/ 10 h 83"/>
                <a:gd name="T20" fmla="*/ 190 w 193"/>
                <a:gd name="T21" fmla="*/ 19 h 83"/>
                <a:gd name="T22" fmla="*/ 190 w 193"/>
                <a:gd name="T23" fmla="*/ 19 h 83"/>
                <a:gd name="T24" fmla="*/ 193 w 193"/>
                <a:gd name="T25" fmla="*/ 29 h 83"/>
                <a:gd name="T26" fmla="*/ 193 w 193"/>
                <a:gd name="T27" fmla="*/ 38 h 83"/>
                <a:gd name="T28" fmla="*/ 190 w 193"/>
                <a:gd name="T29" fmla="*/ 45 h 83"/>
                <a:gd name="T30" fmla="*/ 183 w 193"/>
                <a:gd name="T31" fmla="*/ 50 h 83"/>
                <a:gd name="T32" fmla="*/ 174 w 193"/>
                <a:gd name="T33" fmla="*/ 55 h 83"/>
                <a:gd name="T34" fmla="*/ 164 w 193"/>
                <a:gd name="T35" fmla="*/ 58 h 83"/>
                <a:gd name="T36" fmla="*/ 150 w 193"/>
                <a:gd name="T37" fmla="*/ 62 h 83"/>
                <a:gd name="T38" fmla="*/ 134 w 193"/>
                <a:gd name="T39" fmla="*/ 62 h 83"/>
                <a:gd name="T40" fmla="*/ 117 w 193"/>
                <a:gd name="T41" fmla="*/ 64 h 83"/>
                <a:gd name="T42" fmla="*/ 100 w 193"/>
                <a:gd name="T43" fmla="*/ 62 h 83"/>
                <a:gd name="T44" fmla="*/ 100 w 193"/>
                <a:gd name="T45" fmla="*/ 62 h 83"/>
                <a:gd name="T46" fmla="*/ 88 w 193"/>
                <a:gd name="T47" fmla="*/ 62 h 83"/>
                <a:gd name="T48" fmla="*/ 77 w 193"/>
                <a:gd name="T49" fmla="*/ 64 h 83"/>
                <a:gd name="T50" fmla="*/ 70 w 193"/>
                <a:gd name="T51" fmla="*/ 65 h 83"/>
                <a:gd name="T52" fmla="*/ 64 w 193"/>
                <a:gd name="T53" fmla="*/ 67 h 83"/>
                <a:gd name="T54" fmla="*/ 58 w 193"/>
                <a:gd name="T55" fmla="*/ 71 h 83"/>
                <a:gd name="T56" fmla="*/ 53 w 193"/>
                <a:gd name="T57" fmla="*/ 74 h 83"/>
                <a:gd name="T58" fmla="*/ 48 w 193"/>
                <a:gd name="T59" fmla="*/ 77 h 83"/>
                <a:gd name="T60" fmla="*/ 43 w 193"/>
                <a:gd name="T61" fmla="*/ 79 h 83"/>
                <a:gd name="T62" fmla="*/ 36 w 193"/>
                <a:gd name="T63" fmla="*/ 81 h 83"/>
                <a:gd name="T64" fmla="*/ 27 w 193"/>
                <a:gd name="T65" fmla="*/ 83 h 83"/>
                <a:gd name="T66" fmla="*/ 27 w 193"/>
                <a:gd name="T67" fmla="*/ 83 h 83"/>
                <a:gd name="T68" fmla="*/ 19 w 193"/>
                <a:gd name="T69" fmla="*/ 81 h 83"/>
                <a:gd name="T70" fmla="*/ 12 w 193"/>
                <a:gd name="T71" fmla="*/ 79 h 83"/>
                <a:gd name="T72" fmla="*/ 6 w 193"/>
                <a:gd name="T73" fmla="*/ 74 h 83"/>
                <a:gd name="T74" fmla="*/ 3 w 193"/>
                <a:gd name="T75" fmla="*/ 71 h 83"/>
                <a:gd name="T76" fmla="*/ 0 w 193"/>
                <a:gd name="T77" fmla="*/ 64 h 83"/>
                <a:gd name="T78" fmla="*/ 0 w 193"/>
                <a:gd name="T79" fmla="*/ 58 h 83"/>
                <a:gd name="T80" fmla="*/ 0 w 193"/>
                <a:gd name="T81" fmla="*/ 52 h 83"/>
                <a:gd name="T82" fmla="*/ 3 w 193"/>
                <a:gd name="T83" fmla="*/ 45 h 83"/>
                <a:gd name="T84" fmla="*/ 6 w 193"/>
                <a:gd name="T85" fmla="*/ 36 h 83"/>
                <a:gd name="T86" fmla="*/ 12 w 193"/>
                <a:gd name="T87" fmla="*/ 29 h 83"/>
                <a:gd name="T88" fmla="*/ 12 w 193"/>
                <a:gd name="T89" fmla="*/ 29 h 83"/>
                <a:gd name="T90" fmla="*/ 12 w 193"/>
                <a:gd name="T91" fmla="*/ 29 h 83"/>
                <a:gd name="T92" fmla="*/ 13 w 193"/>
                <a:gd name="T93" fmla="*/ 27 h 83"/>
                <a:gd name="T94" fmla="*/ 15 w 193"/>
                <a:gd name="T95" fmla="*/ 26 h 83"/>
                <a:gd name="T96" fmla="*/ 19 w 193"/>
                <a:gd name="T97" fmla="*/ 22 h 83"/>
                <a:gd name="T98" fmla="*/ 22 w 193"/>
                <a:gd name="T99" fmla="*/ 20 h 83"/>
                <a:gd name="T100" fmla="*/ 27 w 193"/>
                <a:gd name="T101" fmla="*/ 17 h 83"/>
                <a:gd name="T102" fmla="*/ 32 w 193"/>
                <a:gd name="T103" fmla="*/ 13 h 83"/>
                <a:gd name="T104" fmla="*/ 36 w 193"/>
                <a:gd name="T105" fmla="*/ 12 h 83"/>
                <a:gd name="T106" fmla="*/ 41 w 193"/>
                <a:gd name="T107" fmla="*/ 10 h 83"/>
                <a:gd name="T108" fmla="*/ 46 w 193"/>
                <a:gd name="T109" fmla="*/ 8 h 83"/>
                <a:gd name="T110" fmla="*/ 46 w 193"/>
                <a:gd name="T111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" h="83">
                  <a:moveTo>
                    <a:pt x="46" y="8"/>
                  </a:moveTo>
                  <a:lnTo>
                    <a:pt x="53" y="7"/>
                  </a:lnTo>
                  <a:lnTo>
                    <a:pt x="65" y="5"/>
                  </a:lnTo>
                  <a:lnTo>
                    <a:pt x="79" y="3"/>
                  </a:lnTo>
                  <a:lnTo>
                    <a:pt x="96" y="1"/>
                  </a:lnTo>
                  <a:lnTo>
                    <a:pt x="115" y="0"/>
                  </a:lnTo>
                  <a:lnTo>
                    <a:pt x="133" y="0"/>
                  </a:lnTo>
                  <a:lnTo>
                    <a:pt x="152" y="1"/>
                  </a:lnTo>
                  <a:lnTo>
                    <a:pt x="167" y="5"/>
                  </a:lnTo>
                  <a:lnTo>
                    <a:pt x="179" y="10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3" y="38"/>
                  </a:lnTo>
                  <a:lnTo>
                    <a:pt x="190" y="45"/>
                  </a:lnTo>
                  <a:lnTo>
                    <a:pt x="183" y="50"/>
                  </a:lnTo>
                  <a:lnTo>
                    <a:pt x="174" y="55"/>
                  </a:lnTo>
                  <a:lnTo>
                    <a:pt x="164" y="58"/>
                  </a:lnTo>
                  <a:lnTo>
                    <a:pt x="150" y="62"/>
                  </a:lnTo>
                  <a:lnTo>
                    <a:pt x="134" y="62"/>
                  </a:lnTo>
                  <a:lnTo>
                    <a:pt x="117" y="64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88" y="62"/>
                  </a:lnTo>
                  <a:lnTo>
                    <a:pt x="77" y="64"/>
                  </a:lnTo>
                  <a:lnTo>
                    <a:pt x="70" y="65"/>
                  </a:lnTo>
                  <a:lnTo>
                    <a:pt x="64" y="67"/>
                  </a:lnTo>
                  <a:lnTo>
                    <a:pt x="58" y="71"/>
                  </a:lnTo>
                  <a:lnTo>
                    <a:pt x="53" y="74"/>
                  </a:lnTo>
                  <a:lnTo>
                    <a:pt x="48" y="77"/>
                  </a:lnTo>
                  <a:lnTo>
                    <a:pt x="43" y="79"/>
                  </a:lnTo>
                  <a:lnTo>
                    <a:pt x="36" y="81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19" y="81"/>
                  </a:lnTo>
                  <a:lnTo>
                    <a:pt x="12" y="79"/>
                  </a:lnTo>
                  <a:lnTo>
                    <a:pt x="6" y="74"/>
                  </a:lnTo>
                  <a:lnTo>
                    <a:pt x="3" y="71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3" y="45"/>
                  </a:lnTo>
                  <a:lnTo>
                    <a:pt x="6" y="3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5" y="26"/>
                  </a:lnTo>
                  <a:lnTo>
                    <a:pt x="19" y="22"/>
                  </a:lnTo>
                  <a:lnTo>
                    <a:pt x="22" y="20"/>
                  </a:lnTo>
                  <a:lnTo>
                    <a:pt x="27" y="17"/>
                  </a:lnTo>
                  <a:lnTo>
                    <a:pt x="32" y="13"/>
                  </a:lnTo>
                  <a:lnTo>
                    <a:pt x="36" y="12"/>
                  </a:lnTo>
                  <a:lnTo>
                    <a:pt x="41" y="10"/>
                  </a:lnTo>
                  <a:lnTo>
                    <a:pt x="46" y="8"/>
                  </a:lnTo>
                  <a:lnTo>
                    <a:pt x="46" y="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6" name="Freeform 136">
              <a:extLst>
                <a:ext uri="{FF2B5EF4-FFF2-40B4-BE49-F238E27FC236}">
                  <a16:creationId xmlns:a16="http://schemas.microsoft.com/office/drawing/2014/main" id="{7767E4B4-410C-B35E-2CD0-6ADB3A551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466"/>
              <a:ext cx="73" cy="18"/>
            </a:xfrm>
            <a:custGeom>
              <a:avLst/>
              <a:gdLst>
                <a:gd name="T0" fmla="*/ 131 w 147"/>
                <a:gd name="T1" fmla="*/ 7 h 35"/>
                <a:gd name="T2" fmla="*/ 110 w 147"/>
                <a:gd name="T3" fmla="*/ 2 h 35"/>
                <a:gd name="T4" fmla="*/ 91 w 147"/>
                <a:gd name="T5" fmla="*/ 0 h 35"/>
                <a:gd name="T6" fmla="*/ 74 w 147"/>
                <a:gd name="T7" fmla="*/ 2 h 35"/>
                <a:gd name="T8" fmla="*/ 57 w 147"/>
                <a:gd name="T9" fmla="*/ 3 h 35"/>
                <a:gd name="T10" fmla="*/ 43 w 147"/>
                <a:gd name="T11" fmla="*/ 9 h 35"/>
                <a:gd name="T12" fmla="*/ 31 w 147"/>
                <a:gd name="T13" fmla="*/ 12 h 35"/>
                <a:gd name="T14" fmla="*/ 20 w 147"/>
                <a:gd name="T15" fmla="*/ 17 h 35"/>
                <a:gd name="T16" fmla="*/ 14 w 147"/>
                <a:gd name="T17" fmla="*/ 21 h 35"/>
                <a:gd name="T18" fmla="*/ 10 w 147"/>
                <a:gd name="T19" fmla="*/ 22 h 35"/>
                <a:gd name="T20" fmla="*/ 8 w 147"/>
                <a:gd name="T21" fmla="*/ 24 h 35"/>
                <a:gd name="T22" fmla="*/ 8 w 147"/>
                <a:gd name="T23" fmla="*/ 24 h 35"/>
                <a:gd name="T24" fmla="*/ 7 w 147"/>
                <a:gd name="T25" fmla="*/ 24 h 35"/>
                <a:gd name="T26" fmla="*/ 7 w 147"/>
                <a:gd name="T27" fmla="*/ 26 h 35"/>
                <a:gd name="T28" fmla="*/ 5 w 147"/>
                <a:gd name="T29" fmla="*/ 26 h 35"/>
                <a:gd name="T30" fmla="*/ 3 w 147"/>
                <a:gd name="T31" fmla="*/ 28 h 35"/>
                <a:gd name="T32" fmla="*/ 1 w 147"/>
                <a:gd name="T33" fmla="*/ 29 h 35"/>
                <a:gd name="T34" fmla="*/ 0 w 147"/>
                <a:gd name="T35" fmla="*/ 31 h 35"/>
                <a:gd name="T36" fmla="*/ 0 w 147"/>
                <a:gd name="T37" fmla="*/ 33 h 35"/>
                <a:gd name="T38" fmla="*/ 1 w 147"/>
                <a:gd name="T39" fmla="*/ 35 h 35"/>
                <a:gd name="T40" fmla="*/ 3 w 147"/>
                <a:gd name="T41" fmla="*/ 35 h 35"/>
                <a:gd name="T42" fmla="*/ 8 w 147"/>
                <a:gd name="T43" fmla="*/ 35 h 35"/>
                <a:gd name="T44" fmla="*/ 8 w 147"/>
                <a:gd name="T45" fmla="*/ 35 h 35"/>
                <a:gd name="T46" fmla="*/ 10 w 147"/>
                <a:gd name="T47" fmla="*/ 35 h 35"/>
                <a:gd name="T48" fmla="*/ 14 w 147"/>
                <a:gd name="T49" fmla="*/ 31 h 35"/>
                <a:gd name="T50" fmla="*/ 19 w 147"/>
                <a:gd name="T51" fmla="*/ 28 h 35"/>
                <a:gd name="T52" fmla="*/ 27 w 147"/>
                <a:gd name="T53" fmla="*/ 24 h 35"/>
                <a:gd name="T54" fmla="*/ 38 w 147"/>
                <a:gd name="T55" fmla="*/ 19 h 35"/>
                <a:gd name="T56" fmla="*/ 50 w 147"/>
                <a:gd name="T57" fmla="*/ 15 h 35"/>
                <a:gd name="T58" fmla="*/ 65 w 147"/>
                <a:gd name="T59" fmla="*/ 14 h 35"/>
                <a:gd name="T60" fmla="*/ 83 w 147"/>
                <a:gd name="T61" fmla="*/ 12 h 35"/>
                <a:gd name="T62" fmla="*/ 103 w 147"/>
                <a:gd name="T63" fmla="*/ 14 h 35"/>
                <a:gd name="T64" fmla="*/ 128 w 147"/>
                <a:gd name="T65" fmla="*/ 19 h 35"/>
                <a:gd name="T66" fmla="*/ 128 w 147"/>
                <a:gd name="T67" fmla="*/ 19 h 35"/>
                <a:gd name="T68" fmla="*/ 131 w 147"/>
                <a:gd name="T69" fmla="*/ 19 h 35"/>
                <a:gd name="T70" fmla="*/ 136 w 147"/>
                <a:gd name="T71" fmla="*/ 19 h 35"/>
                <a:gd name="T72" fmla="*/ 140 w 147"/>
                <a:gd name="T73" fmla="*/ 19 h 35"/>
                <a:gd name="T74" fmla="*/ 143 w 147"/>
                <a:gd name="T75" fmla="*/ 19 h 35"/>
                <a:gd name="T76" fmla="*/ 145 w 147"/>
                <a:gd name="T77" fmla="*/ 17 h 35"/>
                <a:gd name="T78" fmla="*/ 147 w 147"/>
                <a:gd name="T79" fmla="*/ 15 h 35"/>
                <a:gd name="T80" fmla="*/ 147 w 147"/>
                <a:gd name="T81" fmla="*/ 14 h 35"/>
                <a:gd name="T82" fmla="*/ 143 w 147"/>
                <a:gd name="T83" fmla="*/ 12 h 35"/>
                <a:gd name="T84" fmla="*/ 140 w 147"/>
                <a:gd name="T85" fmla="*/ 9 h 35"/>
                <a:gd name="T86" fmla="*/ 131 w 147"/>
                <a:gd name="T87" fmla="*/ 7 h 35"/>
                <a:gd name="T88" fmla="*/ 131 w 147"/>
                <a:gd name="T89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7" h="35">
                  <a:moveTo>
                    <a:pt x="131" y="7"/>
                  </a:moveTo>
                  <a:lnTo>
                    <a:pt x="110" y="2"/>
                  </a:lnTo>
                  <a:lnTo>
                    <a:pt x="91" y="0"/>
                  </a:lnTo>
                  <a:lnTo>
                    <a:pt x="74" y="2"/>
                  </a:lnTo>
                  <a:lnTo>
                    <a:pt x="57" y="3"/>
                  </a:lnTo>
                  <a:lnTo>
                    <a:pt x="43" y="9"/>
                  </a:lnTo>
                  <a:lnTo>
                    <a:pt x="31" y="12"/>
                  </a:lnTo>
                  <a:lnTo>
                    <a:pt x="20" y="17"/>
                  </a:lnTo>
                  <a:lnTo>
                    <a:pt x="14" y="21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3" y="28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4" y="31"/>
                  </a:lnTo>
                  <a:lnTo>
                    <a:pt x="19" y="28"/>
                  </a:lnTo>
                  <a:lnTo>
                    <a:pt x="27" y="24"/>
                  </a:lnTo>
                  <a:lnTo>
                    <a:pt x="38" y="19"/>
                  </a:lnTo>
                  <a:lnTo>
                    <a:pt x="50" y="15"/>
                  </a:lnTo>
                  <a:lnTo>
                    <a:pt x="65" y="14"/>
                  </a:lnTo>
                  <a:lnTo>
                    <a:pt x="83" y="12"/>
                  </a:lnTo>
                  <a:lnTo>
                    <a:pt x="103" y="14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31" y="19"/>
                  </a:lnTo>
                  <a:lnTo>
                    <a:pt x="136" y="19"/>
                  </a:lnTo>
                  <a:lnTo>
                    <a:pt x="140" y="19"/>
                  </a:lnTo>
                  <a:lnTo>
                    <a:pt x="143" y="19"/>
                  </a:lnTo>
                  <a:lnTo>
                    <a:pt x="145" y="17"/>
                  </a:lnTo>
                  <a:lnTo>
                    <a:pt x="147" y="15"/>
                  </a:lnTo>
                  <a:lnTo>
                    <a:pt x="147" y="14"/>
                  </a:lnTo>
                  <a:lnTo>
                    <a:pt x="143" y="12"/>
                  </a:lnTo>
                  <a:lnTo>
                    <a:pt x="140" y="9"/>
                  </a:lnTo>
                  <a:lnTo>
                    <a:pt x="131" y="7"/>
                  </a:lnTo>
                  <a:lnTo>
                    <a:pt x="13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7" name="Freeform 137">
              <a:extLst>
                <a:ext uri="{FF2B5EF4-FFF2-40B4-BE49-F238E27FC236}">
                  <a16:creationId xmlns:a16="http://schemas.microsoft.com/office/drawing/2014/main" id="{792DE171-ABC9-94B8-6D14-AD4ED49EC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466"/>
              <a:ext cx="73" cy="18"/>
            </a:xfrm>
            <a:custGeom>
              <a:avLst/>
              <a:gdLst>
                <a:gd name="T0" fmla="*/ 131 w 147"/>
                <a:gd name="T1" fmla="*/ 7 h 35"/>
                <a:gd name="T2" fmla="*/ 110 w 147"/>
                <a:gd name="T3" fmla="*/ 2 h 35"/>
                <a:gd name="T4" fmla="*/ 91 w 147"/>
                <a:gd name="T5" fmla="*/ 0 h 35"/>
                <a:gd name="T6" fmla="*/ 74 w 147"/>
                <a:gd name="T7" fmla="*/ 2 h 35"/>
                <a:gd name="T8" fmla="*/ 57 w 147"/>
                <a:gd name="T9" fmla="*/ 3 h 35"/>
                <a:gd name="T10" fmla="*/ 43 w 147"/>
                <a:gd name="T11" fmla="*/ 9 h 35"/>
                <a:gd name="T12" fmla="*/ 31 w 147"/>
                <a:gd name="T13" fmla="*/ 12 h 35"/>
                <a:gd name="T14" fmla="*/ 20 w 147"/>
                <a:gd name="T15" fmla="*/ 17 h 35"/>
                <a:gd name="T16" fmla="*/ 14 w 147"/>
                <a:gd name="T17" fmla="*/ 21 h 35"/>
                <a:gd name="T18" fmla="*/ 10 w 147"/>
                <a:gd name="T19" fmla="*/ 22 h 35"/>
                <a:gd name="T20" fmla="*/ 8 w 147"/>
                <a:gd name="T21" fmla="*/ 24 h 35"/>
                <a:gd name="T22" fmla="*/ 8 w 147"/>
                <a:gd name="T23" fmla="*/ 24 h 35"/>
                <a:gd name="T24" fmla="*/ 7 w 147"/>
                <a:gd name="T25" fmla="*/ 24 h 35"/>
                <a:gd name="T26" fmla="*/ 7 w 147"/>
                <a:gd name="T27" fmla="*/ 26 h 35"/>
                <a:gd name="T28" fmla="*/ 5 w 147"/>
                <a:gd name="T29" fmla="*/ 26 h 35"/>
                <a:gd name="T30" fmla="*/ 3 w 147"/>
                <a:gd name="T31" fmla="*/ 28 h 35"/>
                <a:gd name="T32" fmla="*/ 1 w 147"/>
                <a:gd name="T33" fmla="*/ 29 h 35"/>
                <a:gd name="T34" fmla="*/ 0 w 147"/>
                <a:gd name="T35" fmla="*/ 31 h 35"/>
                <a:gd name="T36" fmla="*/ 0 w 147"/>
                <a:gd name="T37" fmla="*/ 33 h 35"/>
                <a:gd name="T38" fmla="*/ 1 w 147"/>
                <a:gd name="T39" fmla="*/ 35 h 35"/>
                <a:gd name="T40" fmla="*/ 3 w 147"/>
                <a:gd name="T41" fmla="*/ 35 h 35"/>
                <a:gd name="T42" fmla="*/ 8 w 147"/>
                <a:gd name="T43" fmla="*/ 35 h 35"/>
                <a:gd name="T44" fmla="*/ 8 w 147"/>
                <a:gd name="T45" fmla="*/ 35 h 35"/>
                <a:gd name="T46" fmla="*/ 10 w 147"/>
                <a:gd name="T47" fmla="*/ 35 h 35"/>
                <a:gd name="T48" fmla="*/ 14 w 147"/>
                <a:gd name="T49" fmla="*/ 31 h 35"/>
                <a:gd name="T50" fmla="*/ 19 w 147"/>
                <a:gd name="T51" fmla="*/ 28 h 35"/>
                <a:gd name="T52" fmla="*/ 27 w 147"/>
                <a:gd name="T53" fmla="*/ 24 h 35"/>
                <a:gd name="T54" fmla="*/ 38 w 147"/>
                <a:gd name="T55" fmla="*/ 19 h 35"/>
                <a:gd name="T56" fmla="*/ 50 w 147"/>
                <a:gd name="T57" fmla="*/ 15 h 35"/>
                <a:gd name="T58" fmla="*/ 65 w 147"/>
                <a:gd name="T59" fmla="*/ 14 h 35"/>
                <a:gd name="T60" fmla="*/ 83 w 147"/>
                <a:gd name="T61" fmla="*/ 12 h 35"/>
                <a:gd name="T62" fmla="*/ 103 w 147"/>
                <a:gd name="T63" fmla="*/ 14 h 35"/>
                <a:gd name="T64" fmla="*/ 128 w 147"/>
                <a:gd name="T65" fmla="*/ 19 h 35"/>
                <a:gd name="T66" fmla="*/ 128 w 147"/>
                <a:gd name="T67" fmla="*/ 19 h 35"/>
                <a:gd name="T68" fmla="*/ 131 w 147"/>
                <a:gd name="T69" fmla="*/ 19 h 35"/>
                <a:gd name="T70" fmla="*/ 136 w 147"/>
                <a:gd name="T71" fmla="*/ 19 h 35"/>
                <a:gd name="T72" fmla="*/ 140 w 147"/>
                <a:gd name="T73" fmla="*/ 19 h 35"/>
                <a:gd name="T74" fmla="*/ 143 w 147"/>
                <a:gd name="T75" fmla="*/ 19 h 35"/>
                <a:gd name="T76" fmla="*/ 145 w 147"/>
                <a:gd name="T77" fmla="*/ 17 h 35"/>
                <a:gd name="T78" fmla="*/ 147 w 147"/>
                <a:gd name="T79" fmla="*/ 15 h 35"/>
                <a:gd name="T80" fmla="*/ 147 w 147"/>
                <a:gd name="T81" fmla="*/ 14 h 35"/>
                <a:gd name="T82" fmla="*/ 143 w 147"/>
                <a:gd name="T83" fmla="*/ 12 h 35"/>
                <a:gd name="T84" fmla="*/ 140 w 147"/>
                <a:gd name="T85" fmla="*/ 9 h 35"/>
                <a:gd name="T86" fmla="*/ 131 w 147"/>
                <a:gd name="T87" fmla="*/ 7 h 35"/>
                <a:gd name="T88" fmla="*/ 131 w 147"/>
                <a:gd name="T89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7" h="35">
                  <a:moveTo>
                    <a:pt x="131" y="7"/>
                  </a:moveTo>
                  <a:lnTo>
                    <a:pt x="110" y="2"/>
                  </a:lnTo>
                  <a:lnTo>
                    <a:pt x="91" y="0"/>
                  </a:lnTo>
                  <a:lnTo>
                    <a:pt x="74" y="2"/>
                  </a:lnTo>
                  <a:lnTo>
                    <a:pt x="57" y="3"/>
                  </a:lnTo>
                  <a:lnTo>
                    <a:pt x="43" y="9"/>
                  </a:lnTo>
                  <a:lnTo>
                    <a:pt x="31" y="12"/>
                  </a:lnTo>
                  <a:lnTo>
                    <a:pt x="20" y="17"/>
                  </a:lnTo>
                  <a:lnTo>
                    <a:pt x="14" y="21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3" y="28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4" y="31"/>
                  </a:lnTo>
                  <a:lnTo>
                    <a:pt x="19" y="28"/>
                  </a:lnTo>
                  <a:lnTo>
                    <a:pt x="27" y="24"/>
                  </a:lnTo>
                  <a:lnTo>
                    <a:pt x="38" y="19"/>
                  </a:lnTo>
                  <a:lnTo>
                    <a:pt x="50" y="15"/>
                  </a:lnTo>
                  <a:lnTo>
                    <a:pt x="65" y="14"/>
                  </a:lnTo>
                  <a:lnTo>
                    <a:pt x="83" y="12"/>
                  </a:lnTo>
                  <a:lnTo>
                    <a:pt x="103" y="14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31" y="19"/>
                  </a:lnTo>
                  <a:lnTo>
                    <a:pt x="136" y="19"/>
                  </a:lnTo>
                  <a:lnTo>
                    <a:pt x="140" y="19"/>
                  </a:lnTo>
                  <a:lnTo>
                    <a:pt x="143" y="19"/>
                  </a:lnTo>
                  <a:lnTo>
                    <a:pt x="145" y="17"/>
                  </a:lnTo>
                  <a:lnTo>
                    <a:pt x="147" y="15"/>
                  </a:lnTo>
                  <a:lnTo>
                    <a:pt x="147" y="14"/>
                  </a:lnTo>
                  <a:lnTo>
                    <a:pt x="143" y="12"/>
                  </a:lnTo>
                  <a:lnTo>
                    <a:pt x="140" y="9"/>
                  </a:lnTo>
                  <a:lnTo>
                    <a:pt x="131" y="7"/>
                  </a:lnTo>
                  <a:lnTo>
                    <a:pt x="131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8" name="Freeform 138">
              <a:extLst>
                <a:ext uri="{FF2B5EF4-FFF2-40B4-BE49-F238E27FC236}">
                  <a16:creationId xmlns:a16="http://schemas.microsoft.com/office/drawing/2014/main" id="{B818F06F-4B8E-A5FD-C57A-523B2C396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441"/>
              <a:ext cx="88" cy="26"/>
            </a:xfrm>
            <a:custGeom>
              <a:avLst/>
              <a:gdLst>
                <a:gd name="T0" fmla="*/ 157 w 176"/>
                <a:gd name="T1" fmla="*/ 3 h 52"/>
                <a:gd name="T2" fmla="*/ 133 w 176"/>
                <a:gd name="T3" fmla="*/ 0 h 52"/>
                <a:gd name="T4" fmla="*/ 109 w 176"/>
                <a:gd name="T5" fmla="*/ 0 h 52"/>
                <a:gd name="T6" fmla="*/ 88 w 176"/>
                <a:gd name="T7" fmla="*/ 3 h 52"/>
                <a:gd name="T8" fmla="*/ 69 w 176"/>
                <a:gd name="T9" fmla="*/ 8 h 52"/>
                <a:gd name="T10" fmla="*/ 50 w 176"/>
                <a:gd name="T11" fmla="*/ 15 h 52"/>
                <a:gd name="T12" fmla="*/ 36 w 176"/>
                <a:gd name="T13" fmla="*/ 22 h 52"/>
                <a:gd name="T14" fmla="*/ 24 w 176"/>
                <a:gd name="T15" fmla="*/ 29 h 52"/>
                <a:gd name="T16" fmla="*/ 16 w 176"/>
                <a:gd name="T17" fmla="*/ 34 h 52"/>
                <a:gd name="T18" fmla="*/ 9 w 176"/>
                <a:gd name="T19" fmla="*/ 38 h 52"/>
                <a:gd name="T20" fmla="*/ 7 w 176"/>
                <a:gd name="T21" fmla="*/ 40 h 52"/>
                <a:gd name="T22" fmla="*/ 7 w 176"/>
                <a:gd name="T23" fmla="*/ 40 h 52"/>
                <a:gd name="T24" fmla="*/ 7 w 176"/>
                <a:gd name="T25" fmla="*/ 41 h 52"/>
                <a:gd name="T26" fmla="*/ 5 w 176"/>
                <a:gd name="T27" fmla="*/ 41 h 52"/>
                <a:gd name="T28" fmla="*/ 4 w 176"/>
                <a:gd name="T29" fmla="*/ 43 h 52"/>
                <a:gd name="T30" fmla="*/ 2 w 176"/>
                <a:gd name="T31" fmla="*/ 45 h 52"/>
                <a:gd name="T32" fmla="*/ 2 w 176"/>
                <a:gd name="T33" fmla="*/ 46 h 52"/>
                <a:gd name="T34" fmla="*/ 0 w 176"/>
                <a:gd name="T35" fmla="*/ 48 h 52"/>
                <a:gd name="T36" fmla="*/ 0 w 176"/>
                <a:gd name="T37" fmla="*/ 50 h 52"/>
                <a:gd name="T38" fmla="*/ 2 w 176"/>
                <a:gd name="T39" fmla="*/ 52 h 52"/>
                <a:gd name="T40" fmla="*/ 4 w 176"/>
                <a:gd name="T41" fmla="*/ 52 h 52"/>
                <a:gd name="T42" fmla="*/ 9 w 176"/>
                <a:gd name="T43" fmla="*/ 52 h 52"/>
                <a:gd name="T44" fmla="*/ 9 w 176"/>
                <a:gd name="T45" fmla="*/ 52 h 52"/>
                <a:gd name="T46" fmla="*/ 10 w 176"/>
                <a:gd name="T47" fmla="*/ 50 h 52"/>
                <a:gd name="T48" fmla="*/ 17 w 176"/>
                <a:gd name="T49" fmla="*/ 46 h 52"/>
                <a:gd name="T50" fmla="*/ 26 w 176"/>
                <a:gd name="T51" fmla="*/ 40 h 52"/>
                <a:gd name="T52" fmla="*/ 38 w 176"/>
                <a:gd name="T53" fmla="*/ 34 h 52"/>
                <a:gd name="T54" fmla="*/ 54 w 176"/>
                <a:gd name="T55" fmla="*/ 27 h 52"/>
                <a:gd name="T56" fmla="*/ 69 w 176"/>
                <a:gd name="T57" fmla="*/ 21 h 52"/>
                <a:gd name="T58" fmla="*/ 88 w 176"/>
                <a:gd name="T59" fmla="*/ 15 h 52"/>
                <a:gd name="T60" fmla="*/ 109 w 176"/>
                <a:gd name="T61" fmla="*/ 12 h 52"/>
                <a:gd name="T62" fmla="*/ 131 w 176"/>
                <a:gd name="T63" fmla="*/ 12 h 52"/>
                <a:gd name="T64" fmla="*/ 156 w 176"/>
                <a:gd name="T65" fmla="*/ 15 h 52"/>
                <a:gd name="T66" fmla="*/ 156 w 176"/>
                <a:gd name="T67" fmla="*/ 15 h 52"/>
                <a:gd name="T68" fmla="*/ 161 w 176"/>
                <a:gd name="T69" fmla="*/ 15 h 52"/>
                <a:gd name="T70" fmla="*/ 166 w 176"/>
                <a:gd name="T71" fmla="*/ 15 h 52"/>
                <a:gd name="T72" fmla="*/ 169 w 176"/>
                <a:gd name="T73" fmla="*/ 15 h 52"/>
                <a:gd name="T74" fmla="*/ 173 w 176"/>
                <a:gd name="T75" fmla="*/ 14 h 52"/>
                <a:gd name="T76" fmla="*/ 175 w 176"/>
                <a:gd name="T77" fmla="*/ 14 h 52"/>
                <a:gd name="T78" fmla="*/ 176 w 176"/>
                <a:gd name="T79" fmla="*/ 12 h 52"/>
                <a:gd name="T80" fmla="*/ 175 w 176"/>
                <a:gd name="T81" fmla="*/ 8 h 52"/>
                <a:gd name="T82" fmla="*/ 171 w 176"/>
                <a:gd name="T83" fmla="*/ 7 h 52"/>
                <a:gd name="T84" fmla="*/ 166 w 176"/>
                <a:gd name="T85" fmla="*/ 5 h 52"/>
                <a:gd name="T86" fmla="*/ 157 w 176"/>
                <a:gd name="T87" fmla="*/ 3 h 52"/>
                <a:gd name="T88" fmla="*/ 157 w 176"/>
                <a:gd name="T89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6" h="52">
                  <a:moveTo>
                    <a:pt x="157" y="3"/>
                  </a:moveTo>
                  <a:lnTo>
                    <a:pt x="133" y="0"/>
                  </a:lnTo>
                  <a:lnTo>
                    <a:pt x="109" y="0"/>
                  </a:lnTo>
                  <a:lnTo>
                    <a:pt x="88" y="3"/>
                  </a:lnTo>
                  <a:lnTo>
                    <a:pt x="69" y="8"/>
                  </a:lnTo>
                  <a:lnTo>
                    <a:pt x="50" y="15"/>
                  </a:lnTo>
                  <a:lnTo>
                    <a:pt x="36" y="22"/>
                  </a:lnTo>
                  <a:lnTo>
                    <a:pt x="24" y="29"/>
                  </a:lnTo>
                  <a:lnTo>
                    <a:pt x="16" y="34"/>
                  </a:lnTo>
                  <a:lnTo>
                    <a:pt x="9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4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0" y="50"/>
                  </a:lnTo>
                  <a:lnTo>
                    <a:pt x="17" y="46"/>
                  </a:lnTo>
                  <a:lnTo>
                    <a:pt x="26" y="40"/>
                  </a:lnTo>
                  <a:lnTo>
                    <a:pt x="38" y="34"/>
                  </a:lnTo>
                  <a:lnTo>
                    <a:pt x="54" y="27"/>
                  </a:lnTo>
                  <a:lnTo>
                    <a:pt x="69" y="21"/>
                  </a:lnTo>
                  <a:lnTo>
                    <a:pt x="88" y="15"/>
                  </a:lnTo>
                  <a:lnTo>
                    <a:pt x="109" y="12"/>
                  </a:lnTo>
                  <a:lnTo>
                    <a:pt x="131" y="12"/>
                  </a:lnTo>
                  <a:lnTo>
                    <a:pt x="156" y="15"/>
                  </a:lnTo>
                  <a:lnTo>
                    <a:pt x="156" y="15"/>
                  </a:lnTo>
                  <a:lnTo>
                    <a:pt x="161" y="15"/>
                  </a:lnTo>
                  <a:lnTo>
                    <a:pt x="166" y="15"/>
                  </a:lnTo>
                  <a:lnTo>
                    <a:pt x="169" y="15"/>
                  </a:lnTo>
                  <a:lnTo>
                    <a:pt x="173" y="14"/>
                  </a:lnTo>
                  <a:lnTo>
                    <a:pt x="175" y="14"/>
                  </a:lnTo>
                  <a:lnTo>
                    <a:pt x="176" y="12"/>
                  </a:lnTo>
                  <a:lnTo>
                    <a:pt x="175" y="8"/>
                  </a:lnTo>
                  <a:lnTo>
                    <a:pt x="171" y="7"/>
                  </a:lnTo>
                  <a:lnTo>
                    <a:pt x="166" y="5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9" name="Freeform 139">
              <a:extLst>
                <a:ext uri="{FF2B5EF4-FFF2-40B4-BE49-F238E27FC236}">
                  <a16:creationId xmlns:a16="http://schemas.microsoft.com/office/drawing/2014/main" id="{79B18E0C-DA3F-8352-AEEE-8919BDF4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441"/>
              <a:ext cx="88" cy="26"/>
            </a:xfrm>
            <a:custGeom>
              <a:avLst/>
              <a:gdLst>
                <a:gd name="T0" fmla="*/ 157 w 176"/>
                <a:gd name="T1" fmla="*/ 3 h 52"/>
                <a:gd name="T2" fmla="*/ 133 w 176"/>
                <a:gd name="T3" fmla="*/ 0 h 52"/>
                <a:gd name="T4" fmla="*/ 109 w 176"/>
                <a:gd name="T5" fmla="*/ 0 h 52"/>
                <a:gd name="T6" fmla="*/ 88 w 176"/>
                <a:gd name="T7" fmla="*/ 3 h 52"/>
                <a:gd name="T8" fmla="*/ 69 w 176"/>
                <a:gd name="T9" fmla="*/ 8 h 52"/>
                <a:gd name="T10" fmla="*/ 50 w 176"/>
                <a:gd name="T11" fmla="*/ 15 h 52"/>
                <a:gd name="T12" fmla="*/ 36 w 176"/>
                <a:gd name="T13" fmla="*/ 22 h 52"/>
                <a:gd name="T14" fmla="*/ 24 w 176"/>
                <a:gd name="T15" fmla="*/ 29 h 52"/>
                <a:gd name="T16" fmla="*/ 16 w 176"/>
                <a:gd name="T17" fmla="*/ 34 h 52"/>
                <a:gd name="T18" fmla="*/ 9 w 176"/>
                <a:gd name="T19" fmla="*/ 38 h 52"/>
                <a:gd name="T20" fmla="*/ 7 w 176"/>
                <a:gd name="T21" fmla="*/ 40 h 52"/>
                <a:gd name="T22" fmla="*/ 7 w 176"/>
                <a:gd name="T23" fmla="*/ 40 h 52"/>
                <a:gd name="T24" fmla="*/ 7 w 176"/>
                <a:gd name="T25" fmla="*/ 41 h 52"/>
                <a:gd name="T26" fmla="*/ 5 w 176"/>
                <a:gd name="T27" fmla="*/ 41 h 52"/>
                <a:gd name="T28" fmla="*/ 4 w 176"/>
                <a:gd name="T29" fmla="*/ 43 h 52"/>
                <a:gd name="T30" fmla="*/ 2 w 176"/>
                <a:gd name="T31" fmla="*/ 45 h 52"/>
                <a:gd name="T32" fmla="*/ 2 w 176"/>
                <a:gd name="T33" fmla="*/ 46 h 52"/>
                <a:gd name="T34" fmla="*/ 0 w 176"/>
                <a:gd name="T35" fmla="*/ 48 h 52"/>
                <a:gd name="T36" fmla="*/ 0 w 176"/>
                <a:gd name="T37" fmla="*/ 50 h 52"/>
                <a:gd name="T38" fmla="*/ 2 w 176"/>
                <a:gd name="T39" fmla="*/ 52 h 52"/>
                <a:gd name="T40" fmla="*/ 4 w 176"/>
                <a:gd name="T41" fmla="*/ 52 h 52"/>
                <a:gd name="T42" fmla="*/ 9 w 176"/>
                <a:gd name="T43" fmla="*/ 52 h 52"/>
                <a:gd name="T44" fmla="*/ 9 w 176"/>
                <a:gd name="T45" fmla="*/ 52 h 52"/>
                <a:gd name="T46" fmla="*/ 10 w 176"/>
                <a:gd name="T47" fmla="*/ 50 h 52"/>
                <a:gd name="T48" fmla="*/ 17 w 176"/>
                <a:gd name="T49" fmla="*/ 46 h 52"/>
                <a:gd name="T50" fmla="*/ 26 w 176"/>
                <a:gd name="T51" fmla="*/ 40 h 52"/>
                <a:gd name="T52" fmla="*/ 38 w 176"/>
                <a:gd name="T53" fmla="*/ 34 h 52"/>
                <a:gd name="T54" fmla="*/ 54 w 176"/>
                <a:gd name="T55" fmla="*/ 27 h 52"/>
                <a:gd name="T56" fmla="*/ 69 w 176"/>
                <a:gd name="T57" fmla="*/ 21 h 52"/>
                <a:gd name="T58" fmla="*/ 88 w 176"/>
                <a:gd name="T59" fmla="*/ 15 h 52"/>
                <a:gd name="T60" fmla="*/ 109 w 176"/>
                <a:gd name="T61" fmla="*/ 12 h 52"/>
                <a:gd name="T62" fmla="*/ 131 w 176"/>
                <a:gd name="T63" fmla="*/ 12 h 52"/>
                <a:gd name="T64" fmla="*/ 156 w 176"/>
                <a:gd name="T65" fmla="*/ 15 h 52"/>
                <a:gd name="T66" fmla="*/ 156 w 176"/>
                <a:gd name="T67" fmla="*/ 15 h 52"/>
                <a:gd name="T68" fmla="*/ 161 w 176"/>
                <a:gd name="T69" fmla="*/ 15 h 52"/>
                <a:gd name="T70" fmla="*/ 166 w 176"/>
                <a:gd name="T71" fmla="*/ 15 h 52"/>
                <a:gd name="T72" fmla="*/ 169 w 176"/>
                <a:gd name="T73" fmla="*/ 15 h 52"/>
                <a:gd name="T74" fmla="*/ 173 w 176"/>
                <a:gd name="T75" fmla="*/ 14 h 52"/>
                <a:gd name="T76" fmla="*/ 175 w 176"/>
                <a:gd name="T77" fmla="*/ 14 h 52"/>
                <a:gd name="T78" fmla="*/ 176 w 176"/>
                <a:gd name="T79" fmla="*/ 12 h 52"/>
                <a:gd name="T80" fmla="*/ 175 w 176"/>
                <a:gd name="T81" fmla="*/ 8 h 52"/>
                <a:gd name="T82" fmla="*/ 171 w 176"/>
                <a:gd name="T83" fmla="*/ 7 h 52"/>
                <a:gd name="T84" fmla="*/ 166 w 176"/>
                <a:gd name="T85" fmla="*/ 5 h 52"/>
                <a:gd name="T86" fmla="*/ 157 w 176"/>
                <a:gd name="T87" fmla="*/ 3 h 52"/>
                <a:gd name="T88" fmla="*/ 157 w 176"/>
                <a:gd name="T89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6" h="52">
                  <a:moveTo>
                    <a:pt x="157" y="3"/>
                  </a:moveTo>
                  <a:lnTo>
                    <a:pt x="133" y="0"/>
                  </a:lnTo>
                  <a:lnTo>
                    <a:pt x="109" y="0"/>
                  </a:lnTo>
                  <a:lnTo>
                    <a:pt x="88" y="3"/>
                  </a:lnTo>
                  <a:lnTo>
                    <a:pt x="69" y="8"/>
                  </a:lnTo>
                  <a:lnTo>
                    <a:pt x="50" y="15"/>
                  </a:lnTo>
                  <a:lnTo>
                    <a:pt x="36" y="22"/>
                  </a:lnTo>
                  <a:lnTo>
                    <a:pt x="24" y="29"/>
                  </a:lnTo>
                  <a:lnTo>
                    <a:pt x="16" y="34"/>
                  </a:lnTo>
                  <a:lnTo>
                    <a:pt x="9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4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0" y="50"/>
                  </a:lnTo>
                  <a:lnTo>
                    <a:pt x="17" y="46"/>
                  </a:lnTo>
                  <a:lnTo>
                    <a:pt x="26" y="40"/>
                  </a:lnTo>
                  <a:lnTo>
                    <a:pt x="38" y="34"/>
                  </a:lnTo>
                  <a:lnTo>
                    <a:pt x="54" y="27"/>
                  </a:lnTo>
                  <a:lnTo>
                    <a:pt x="69" y="21"/>
                  </a:lnTo>
                  <a:lnTo>
                    <a:pt x="88" y="15"/>
                  </a:lnTo>
                  <a:lnTo>
                    <a:pt x="109" y="12"/>
                  </a:lnTo>
                  <a:lnTo>
                    <a:pt x="131" y="12"/>
                  </a:lnTo>
                  <a:lnTo>
                    <a:pt x="156" y="15"/>
                  </a:lnTo>
                  <a:lnTo>
                    <a:pt x="156" y="15"/>
                  </a:lnTo>
                  <a:lnTo>
                    <a:pt x="161" y="15"/>
                  </a:lnTo>
                  <a:lnTo>
                    <a:pt x="166" y="15"/>
                  </a:lnTo>
                  <a:lnTo>
                    <a:pt x="169" y="15"/>
                  </a:lnTo>
                  <a:lnTo>
                    <a:pt x="173" y="14"/>
                  </a:lnTo>
                  <a:lnTo>
                    <a:pt x="175" y="14"/>
                  </a:lnTo>
                  <a:lnTo>
                    <a:pt x="176" y="12"/>
                  </a:lnTo>
                  <a:lnTo>
                    <a:pt x="175" y="8"/>
                  </a:lnTo>
                  <a:lnTo>
                    <a:pt x="171" y="7"/>
                  </a:lnTo>
                  <a:lnTo>
                    <a:pt x="166" y="5"/>
                  </a:lnTo>
                  <a:lnTo>
                    <a:pt x="157" y="3"/>
                  </a:lnTo>
                  <a:lnTo>
                    <a:pt x="157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0" name="Freeform 140">
              <a:extLst>
                <a:ext uri="{FF2B5EF4-FFF2-40B4-BE49-F238E27FC236}">
                  <a16:creationId xmlns:a16="http://schemas.microsoft.com/office/drawing/2014/main" id="{62244F34-4B70-5BB7-5A34-FF461FD55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2162"/>
              <a:ext cx="86" cy="62"/>
            </a:xfrm>
            <a:custGeom>
              <a:avLst/>
              <a:gdLst>
                <a:gd name="T0" fmla="*/ 142 w 173"/>
                <a:gd name="T1" fmla="*/ 119 h 122"/>
                <a:gd name="T2" fmla="*/ 134 w 173"/>
                <a:gd name="T3" fmla="*/ 114 h 122"/>
                <a:gd name="T4" fmla="*/ 127 w 173"/>
                <a:gd name="T5" fmla="*/ 107 h 122"/>
                <a:gd name="T6" fmla="*/ 120 w 173"/>
                <a:gd name="T7" fmla="*/ 100 h 122"/>
                <a:gd name="T8" fmla="*/ 116 w 173"/>
                <a:gd name="T9" fmla="*/ 95 h 122"/>
                <a:gd name="T10" fmla="*/ 115 w 173"/>
                <a:gd name="T11" fmla="*/ 95 h 122"/>
                <a:gd name="T12" fmla="*/ 99 w 173"/>
                <a:gd name="T13" fmla="*/ 81 h 122"/>
                <a:gd name="T14" fmla="*/ 83 w 173"/>
                <a:gd name="T15" fmla="*/ 76 h 122"/>
                <a:gd name="T16" fmla="*/ 70 w 173"/>
                <a:gd name="T17" fmla="*/ 71 h 122"/>
                <a:gd name="T18" fmla="*/ 52 w 173"/>
                <a:gd name="T19" fmla="*/ 67 h 122"/>
                <a:gd name="T20" fmla="*/ 35 w 173"/>
                <a:gd name="T21" fmla="*/ 60 h 122"/>
                <a:gd name="T22" fmla="*/ 25 w 173"/>
                <a:gd name="T23" fmla="*/ 53 h 122"/>
                <a:gd name="T24" fmla="*/ 9 w 173"/>
                <a:gd name="T25" fmla="*/ 41 h 122"/>
                <a:gd name="T26" fmla="*/ 2 w 173"/>
                <a:gd name="T27" fmla="*/ 29 h 122"/>
                <a:gd name="T28" fmla="*/ 2 w 173"/>
                <a:gd name="T29" fmla="*/ 17 h 122"/>
                <a:gd name="T30" fmla="*/ 14 w 173"/>
                <a:gd name="T31" fmla="*/ 7 h 122"/>
                <a:gd name="T32" fmla="*/ 25 w 173"/>
                <a:gd name="T33" fmla="*/ 1 h 122"/>
                <a:gd name="T34" fmla="*/ 45 w 173"/>
                <a:gd name="T35" fmla="*/ 0 h 122"/>
                <a:gd name="T36" fmla="*/ 71 w 173"/>
                <a:gd name="T37" fmla="*/ 5 h 122"/>
                <a:gd name="T38" fmla="*/ 97 w 173"/>
                <a:gd name="T39" fmla="*/ 15 h 122"/>
                <a:gd name="T40" fmla="*/ 120 w 173"/>
                <a:gd name="T41" fmla="*/ 29 h 122"/>
                <a:gd name="T42" fmla="*/ 140 w 173"/>
                <a:gd name="T43" fmla="*/ 45 h 122"/>
                <a:gd name="T44" fmla="*/ 146 w 173"/>
                <a:gd name="T45" fmla="*/ 50 h 122"/>
                <a:gd name="T46" fmla="*/ 158 w 173"/>
                <a:gd name="T47" fmla="*/ 64 h 122"/>
                <a:gd name="T48" fmla="*/ 168 w 173"/>
                <a:gd name="T49" fmla="*/ 79 h 122"/>
                <a:gd name="T50" fmla="*/ 173 w 173"/>
                <a:gd name="T51" fmla="*/ 95 h 122"/>
                <a:gd name="T52" fmla="*/ 170 w 173"/>
                <a:gd name="T53" fmla="*/ 110 h 122"/>
                <a:gd name="T54" fmla="*/ 163 w 173"/>
                <a:gd name="T55" fmla="*/ 119 h 122"/>
                <a:gd name="T56" fmla="*/ 159 w 173"/>
                <a:gd name="T57" fmla="*/ 121 h 122"/>
                <a:gd name="T58" fmla="*/ 158 w 173"/>
                <a:gd name="T59" fmla="*/ 122 h 122"/>
                <a:gd name="T60" fmla="*/ 154 w 173"/>
                <a:gd name="T61" fmla="*/ 122 h 122"/>
                <a:gd name="T62" fmla="*/ 151 w 173"/>
                <a:gd name="T63" fmla="*/ 122 h 122"/>
                <a:gd name="T64" fmla="*/ 146 w 173"/>
                <a:gd name="T65" fmla="*/ 1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22">
                  <a:moveTo>
                    <a:pt x="146" y="121"/>
                  </a:moveTo>
                  <a:lnTo>
                    <a:pt x="142" y="119"/>
                  </a:lnTo>
                  <a:lnTo>
                    <a:pt x="139" y="117"/>
                  </a:lnTo>
                  <a:lnTo>
                    <a:pt x="134" y="114"/>
                  </a:lnTo>
                  <a:lnTo>
                    <a:pt x="130" y="110"/>
                  </a:lnTo>
                  <a:lnTo>
                    <a:pt x="127" y="107"/>
                  </a:lnTo>
                  <a:lnTo>
                    <a:pt x="123" y="103"/>
                  </a:lnTo>
                  <a:lnTo>
                    <a:pt x="120" y="100"/>
                  </a:lnTo>
                  <a:lnTo>
                    <a:pt x="118" y="96"/>
                  </a:lnTo>
                  <a:lnTo>
                    <a:pt x="116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06" y="88"/>
                  </a:lnTo>
                  <a:lnTo>
                    <a:pt x="99" y="81"/>
                  </a:lnTo>
                  <a:lnTo>
                    <a:pt x="90" y="77"/>
                  </a:lnTo>
                  <a:lnTo>
                    <a:pt x="83" y="76"/>
                  </a:lnTo>
                  <a:lnTo>
                    <a:pt x="77" y="72"/>
                  </a:lnTo>
                  <a:lnTo>
                    <a:pt x="70" y="71"/>
                  </a:lnTo>
                  <a:lnTo>
                    <a:pt x="61" y="69"/>
                  </a:lnTo>
                  <a:lnTo>
                    <a:pt x="52" y="67"/>
                  </a:lnTo>
                  <a:lnTo>
                    <a:pt x="44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25" y="53"/>
                  </a:lnTo>
                  <a:lnTo>
                    <a:pt x="16" y="48"/>
                  </a:lnTo>
                  <a:lnTo>
                    <a:pt x="9" y="41"/>
                  </a:lnTo>
                  <a:lnTo>
                    <a:pt x="4" y="34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6" y="12"/>
                  </a:lnTo>
                  <a:lnTo>
                    <a:pt x="14" y="7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8" y="1"/>
                  </a:lnTo>
                  <a:lnTo>
                    <a:pt x="71" y="5"/>
                  </a:lnTo>
                  <a:lnTo>
                    <a:pt x="83" y="10"/>
                  </a:lnTo>
                  <a:lnTo>
                    <a:pt x="97" y="15"/>
                  </a:lnTo>
                  <a:lnTo>
                    <a:pt x="109" y="22"/>
                  </a:lnTo>
                  <a:lnTo>
                    <a:pt x="120" y="29"/>
                  </a:lnTo>
                  <a:lnTo>
                    <a:pt x="130" y="36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6" y="50"/>
                  </a:lnTo>
                  <a:lnTo>
                    <a:pt x="153" y="57"/>
                  </a:lnTo>
                  <a:lnTo>
                    <a:pt x="158" y="64"/>
                  </a:lnTo>
                  <a:lnTo>
                    <a:pt x="163" y="71"/>
                  </a:lnTo>
                  <a:lnTo>
                    <a:pt x="168" y="79"/>
                  </a:lnTo>
                  <a:lnTo>
                    <a:pt x="172" y="86"/>
                  </a:lnTo>
                  <a:lnTo>
                    <a:pt x="173" y="95"/>
                  </a:lnTo>
                  <a:lnTo>
                    <a:pt x="173" y="103"/>
                  </a:lnTo>
                  <a:lnTo>
                    <a:pt x="170" y="110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1" y="119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8" y="122"/>
                  </a:lnTo>
                  <a:lnTo>
                    <a:pt x="156" y="122"/>
                  </a:lnTo>
                  <a:lnTo>
                    <a:pt x="154" y="122"/>
                  </a:lnTo>
                  <a:lnTo>
                    <a:pt x="153" y="122"/>
                  </a:lnTo>
                  <a:lnTo>
                    <a:pt x="151" y="122"/>
                  </a:lnTo>
                  <a:lnTo>
                    <a:pt x="147" y="121"/>
                  </a:lnTo>
                  <a:lnTo>
                    <a:pt x="146" y="121"/>
                  </a:lnTo>
                  <a:lnTo>
                    <a:pt x="146" y="121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1" name="Freeform 141">
              <a:extLst>
                <a:ext uri="{FF2B5EF4-FFF2-40B4-BE49-F238E27FC236}">
                  <a16:creationId xmlns:a16="http://schemas.microsoft.com/office/drawing/2014/main" id="{69B8AACD-55C1-B316-89E8-521FB3DF0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2162"/>
              <a:ext cx="86" cy="62"/>
            </a:xfrm>
            <a:custGeom>
              <a:avLst/>
              <a:gdLst>
                <a:gd name="T0" fmla="*/ 142 w 173"/>
                <a:gd name="T1" fmla="*/ 119 h 122"/>
                <a:gd name="T2" fmla="*/ 134 w 173"/>
                <a:gd name="T3" fmla="*/ 114 h 122"/>
                <a:gd name="T4" fmla="*/ 127 w 173"/>
                <a:gd name="T5" fmla="*/ 107 h 122"/>
                <a:gd name="T6" fmla="*/ 120 w 173"/>
                <a:gd name="T7" fmla="*/ 100 h 122"/>
                <a:gd name="T8" fmla="*/ 116 w 173"/>
                <a:gd name="T9" fmla="*/ 95 h 122"/>
                <a:gd name="T10" fmla="*/ 115 w 173"/>
                <a:gd name="T11" fmla="*/ 95 h 122"/>
                <a:gd name="T12" fmla="*/ 99 w 173"/>
                <a:gd name="T13" fmla="*/ 81 h 122"/>
                <a:gd name="T14" fmla="*/ 83 w 173"/>
                <a:gd name="T15" fmla="*/ 76 h 122"/>
                <a:gd name="T16" fmla="*/ 70 w 173"/>
                <a:gd name="T17" fmla="*/ 71 h 122"/>
                <a:gd name="T18" fmla="*/ 52 w 173"/>
                <a:gd name="T19" fmla="*/ 67 h 122"/>
                <a:gd name="T20" fmla="*/ 35 w 173"/>
                <a:gd name="T21" fmla="*/ 60 h 122"/>
                <a:gd name="T22" fmla="*/ 25 w 173"/>
                <a:gd name="T23" fmla="*/ 53 h 122"/>
                <a:gd name="T24" fmla="*/ 9 w 173"/>
                <a:gd name="T25" fmla="*/ 41 h 122"/>
                <a:gd name="T26" fmla="*/ 2 w 173"/>
                <a:gd name="T27" fmla="*/ 29 h 122"/>
                <a:gd name="T28" fmla="*/ 2 w 173"/>
                <a:gd name="T29" fmla="*/ 17 h 122"/>
                <a:gd name="T30" fmla="*/ 14 w 173"/>
                <a:gd name="T31" fmla="*/ 7 h 122"/>
                <a:gd name="T32" fmla="*/ 25 w 173"/>
                <a:gd name="T33" fmla="*/ 1 h 122"/>
                <a:gd name="T34" fmla="*/ 45 w 173"/>
                <a:gd name="T35" fmla="*/ 0 h 122"/>
                <a:gd name="T36" fmla="*/ 71 w 173"/>
                <a:gd name="T37" fmla="*/ 5 h 122"/>
                <a:gd name="T38" fmla="*/ 97 w 173"/>
                <a:gd name="T39" fmla="*/ 15 h 122"/>
                <a:gd name="T40" fmla="*/ 120 w 173"/>
                <a:gd name="T41" fmla="*/ 29 h 122"/>
                <a:gd name="T42" fmla="*/ 140 w 173"/>
                <a:gd name="T43" fmla="*/ 45 h 122"/>
                <a:gd name="T44" fmla="*/ 146 w 173"/>
                <a:gd name="T45" fmla="*/ 50 h 122"/>
                <a:gd name="T46" fmla="*/ 158 w 173"/>
                <a:gd name="T47" fmla="*/ 64 h 122"/>
                <a:gd name="T48" fmla="*/ 168 w 173"/>
                <a:gd name="T49" fmla="*/ 79 h 122"/>
                <a:gd name="T50" fmla="*/ 173 w 173"/>
                <a:gd name="T51" fmla="*/ 95 h 122"/>
                <a:gd name="T52" fmla="*/ 170 w 173"/>
                <a:gd name="T53" fmla="*/ 110 h 122"/>
                <a:gd name="T54" fmla="*/ 163 w 173"/>
                <a:gd name="T55" fmla="*/ 119 h 122"/>
                <a:gd name="T56" fmla="*/ 159 w 173"/>
                <a:gd name="T57" fmla="*/ 121 h 122"/>
                <a:gd name="T58" fmla="*/ 158 w 173"/>
                <a:gd name="T59" fmla="*/ 122 h 122"/>
                <a:gd name="T60" fmla="*/ 154 w 173"/>
                <a:gd name="T61" fmla="*/ 122 h 122"/>
                <a:gd name="T62" fmla="*/ 151 w 173"/>
                <a:gd name="T63" fmla="*/ 122 h 122"/>
                <a:gd name="T64" fmla="*/ 146 w 173"/>
                <a:gd name="T65" fmla="*/ 1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22">
                  <a:moveTo>
                    <a:pt x="146" y="121"/>
                  </a:moveTo>
                  <a:lnTo>
                    <a:pt x="142" y="119"/>
                  </a:lnTo>
                  <a:lnTo>
                    <a:pt x="139" y="117"/>
                  </a:lnTo>
                  <a:lnTo>
                    <a:pt x="134" y="114"/>
                  </a:lnTo>
                  <a:lnTo>
                    <a:pt x="130" y="110"/>
                  </a:lnTo>
                  <a:lnTo>
                    <a:pt x="127" y="107"/>
                  </a:lnTo>
                  <a:lnTo>
                    <a:pt x="123" y="103"/>
                  </a:lnTo>
                  <a:lnTo>
                    <a:pt x="120" y="100"/>
                  </a:lnTo>
                  <a:lnTo>
                    <a:pt x="118" y="96"/>
                  </a:lnTo>
                  <a:lnTo>
                    <a:pt x="116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06" y="88"/>
                  </a:lnTo>
                  <a:lnTo>
                    <a:pt x="99" y="81"/>
                  </a:lnTo>
                  <a:lnTo>
                    <a:pt x="90" y="77"/>
                  </a:lnTo>
                  <a:lnTo>
                    <a:pt x="83" y="76"/>
                  </a:lnTo>
                  <a:lnTo>
                    <a:pt x="77" y="72"/>
                  </a:lnTo>
                  <a:lnTo>
                    <a:pt x="70" y="71"/>
                  </a:lnTo>
                  <a:lnTo>
                    <a:pt x="61" y="69"/>
                  </a:lnTo>
                  <a:lnTo>
                    <a:pt x="52" y="67"/>
                  </a:lnTo>
                  <a:lnTo>
                    <a:pt x="44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25" y="53"/>
                  </a:lnTo>
                  <a:lnTo>
                    <a:pt x="16" y="48"/>
                  </a:lnTo>
                  <a:lnTo>
                    <a:pt x="9" y="41"/>
                  </a:lnTo>
                  <a:lnTo>
                    <a:pt x="4" y="34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6" y="12"/>
                  </a:lnTo>
                  <a:lnTo>
                    <a:pt x="14" y="7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8" y="1"/>
                  </a:lnTo>
                  <a:lnTo>
                    <a:pt x="71" y="5"/>
                  </a:lnTo>
                  <a:lnTo>
                    <a:pt x="83" y="10"/>
                  </a:lnTo>
                  <a:lnTo>
                    <a:pt x="97" y="15"/>
                  </a:lnTo>
                  <a:lnTo>
                    <a:pt x="109" y="22"/>
                  </a:lnTo>
                  <a:lnTo>
                    <a:pt x="120" y="29"/>
                  </a:lnTo>
                  <a:lnTo>
                    <a:pt x="130" y="36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6" y="50"/>
                  </a:lnTo>
                  <a:lnTo>
                    <a:pt x="153" y="57"/>
                  </a:lnTo>
                  <a:lnTo>
                    <a:pt x="158" y="64"/>
                  </a:lnTo>
                  <a:lnTo>
                    <a:pt x="163" y="71"/>
                  </a:lnTo>
                  <a:lnTo>
                    <a:pt x="168" y="79"/>
                  </a:lnTo>
                  <a:lnTo>
                    <a:pt x="172" y="86"/>
                  </a:lnTo>
                  <a:lnTo>
                    <a:pt x="173" y="95"/>
                  </a:lnTo>
                  <a:lnTo>
                    <a:pt x="173" y="103"/>
                  </a:lnTo>
                  <a:lnTo>
                    <a:pt x="170" y="110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1" y="119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8" y="122"/>
                  </a:lnTo>
                  <a:lnTo>
                    <a:pt x="156" y="122"/>
                  </a:lnTo>
                  <a:lnTo>
                    <a:pt x="154" y="122"/>
                  </a:lnTo>
                  <a:lnTo>
                    <a:pt x="153" y="122"/>
                  </a:lnTo>
                  <a:lnTo>
                    <a:pt x="151" y="122"/>
                  </a:lnTo>
                  <a:lnTo>
                    <a:pt x="147" y="121"/>
                  </a:lnTo>
                  <a:lnTo>
                    <a:pt x="146" y="121"/>
                  </a:lnTo>
                  <a:lnTo>
                    <a:pt x="146" y="12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2" name="Freeform 142">
              <a:extLst>
                <a:ext uri="{FF2B5EF4-FFF2-40B4-BE49-F238E27FC236}">
                  <a16:creationId xmlns:a16="http://schemas.microsoft.com/office/drawing/2014/main" id="{EBD4C56A-E6DC-600D-6351-5E8760A98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228"/>
              <a:ext cx="73" cy="56"/>
            </a:xfrm>
            <a:custGeom>
              <a:avLst/>
              <a:gdLst>
                <a:gd name="T0" fmla="*/ 62 w 145"/>
                <a:gd name="T1" fmla="*/ 7 h 112"/>
                <a:gd name="T2" fmla="*/ 67 w 145"/>
                <a:gd name="T3" fmla="*/ 10 h 112"/>
                <a:gd name="T4" fmla="*/ 76 w 145"/>
                <a:gd name="T5" fmla="*/ 16 h 112"/>
                <a:gd name="T6" fmla="*/ 86 w 145"/>
                <a:gd name="T7" fmla="*/ 24 h 112"/>
                <a:gd name="T8" fmla="*/ 98 w 145"/>
                <a:gd name="T9" fmla="*/ 33 h 112"/>
                <a:gd name="T10" fmla="*/ 110 w 145"/>
                <a:gd name="T11" fmla="*/ 42 h 112"/>
                <a:gd name="T12" fmla="*/ 123 w 145"/>
                <a:gd name="T13" fmla="*/ 52 h 112"/>
                <a:gd name="T14" fmla="*/ 131 w 145"/>
                <a:gd name="T15" fmla="*/ 64 h 112"/>
                <a:gd name="T16" fmla="*/ 140 w 145"/>
                <a:gd name="T17" fmla="*/ 74 h 112"/>
                <a:gd name="T18" fmla="*/ 145 w 145"/>
                <a:gd name="T19" fmla="*/ 86 h 112"/>
                <a:gd name="T20" fmla="*/ 145 w 145"/>
                <a:gd name="T21" fmla="*/ 97 h 112"/>
                <a:gd name="T22" fmla="*/ 145 w 145"/>
                <a:gd name="T23" fmla="*/ 97 h 112"/>
                <a:gd name="T24" fmla="*/ 142 w 145"/>
                <a:gd name="T25" fmla="*/ 105 h 112"/>
                <a:gd name="T26" fmla="*/ 136 w 145"/>
                <a:gd name="T27" fmla="*/ 111 h 112"/>
                <a:gd name="T28" fmla="*/ 131 w 145"/>
                <a:gd name="T29" fmla="*/ 112 h 112"/>
                <a:gd name="T30" fmla="*/ 123 w 145"/>
                <a:gd name="T31" fmla="*/ 112 h 112"/>
                <a:gd name="T32" fmla="*/ 116 w 145"/>
                <a:gd name="T33" fmla="*/ 111 h 112"/>
                <a:gd name="T34" fmla="*/ 107 w 145"/>
                <a:gd name="T35" fmla="*/ 107 h 112"/>
                <a:gd name="T36" fmla="*/ 97 w 145"/>
                <a:gd name="T37" fmla="*/ 100 h 112"/>
                <a:gd name="T38" fmla="*/ 86 w 145"/>
                <a:gd name="T39" fmla="*/ 93 h 112"/>
                <a:gd name="T40" fmla="*/ 76 w 145"/>
                <a:gd name="T41" fmla="*/ 83 h 112"/>
                <a:gd name="T42" fmla="*/ 64 w 145"/>
                <a:gd name="T43" fmla="*/ 71 h 112"/>
                <a:gd name="T44" fmla="*/ 64 w 145"/>
                <a:gd name="T45" fmla="*/ 71 h 112"/>
                <a:gd name="T46" fmla="*/ 57 w 145"/>
                <a:gd name="T47" fmla="*/ 66 h 112"/>
                <a:gd name="T48" fmla="*/ 50 w 145"/>
                <a:gd name="T49" fmla="*/ 61 h 112"/>
                <a:gd name="T50" fmla="*/ 45 w 145"/>
                <a:gd name="T51" fmla="*/ 57 h 112"/>
                <a:gd name="T52" fmla="*/ 40 w 145"/>
                <a:gd name="T53" fmla="*/ 55 h 112"/>
                <a:gd name="T54" fmla="*/ 34 w 145"/>
                <a:gd name="T55" fmla="*/ 54 h 112"/>
                <a:gd name="T56" fmla="*/ 29 w 145"/>
                <a:gd name="T57" fmla="*/ 52 h 112"/>
                <a:gd name="T58" fmla="*/ 24 w 145"/>
                <a:gd name="T59" fmla="*/ 52 h 112"/>
                <a:gd name="T60" fmla="*/ 19 w 145"/>
                <a:gd name="T61" fmla="*/ 50 h 112"/>
                <a:gd name="T62" fmla="*/ 14 w 145"/>
                <a:gd name="T63" fmla="*/ 47 h 112"/>
                <a:gd name="T64" fmla="*/ 8 w 145"/>
                <a:gd name="T65" fmla="*/ 43 h 112"/>
                <a:gd name="T66" fmla="*/ 8 w 145"/>
                <a:gd name="T67" fmla="*/ 43 h 112"/>
                <a:gd name="T68" fmla="*/ 3 w 145"/>
                <a:gd name="T69" fmla="*/ 38 h 112"/>
                <a:gd name="T70" fmla="*/ 2 w 145"/>
                <a:gd name="T71" fmla="*/ 31 h 112"/>
                <a:gd name="T72" fmla="*/ 0 w 145"/>
                <a:gd name="T73" fmla="*/ 26 h 112"/>
                <a:gd name="T74" fmla="*/ 0 w 145"/>
                <a:gd name="T75" fmla="*/ 21 h 112"/>
                <a:gd name="T76" fmla="*/ 2 w 145"/>
                <a:gd name="T77" fmla="*/ 16 h 112"/>
                <a:gd name="T78" fmla="*/ 5 w 145"/>
                <a:gd name="T79" fmla="*/ 12 h 112"/>
                <a:gd name="T80" fmla="*/ 8 w 145"/>
                <a:gd name="T81" fmla="*/ 7 h 112"/>
                <a:gd name="T82" fmla="*/ 15 w 145"/>
                <a:gd name="T83" fmla="*/ 5 h 112"/>
                <a:gd name="T84" fmla="*/ 21 w 145"/>
                <a:gd name="T85" fmla="*/ 2 h 112"/>
                <a:gd name="T86" fmla="*/ 29 w 145"/>
                <a:gd name="T87" fmla="*/ 2 h 112"/>
                <a:gd name="T88" fmla="*/ 29 w 145"/>
                <a:gd name="T89" fmla="*/ 2 h 112"/>
                <a:gd name="T90" fmla="*/ 29 w 145"/>
                <a:gd name="T91" fmla="*/ 0 h 112"/>
                <a:gd name="T92" fmla="*/ 31 w 145"/>
                <a:gd name="T93" fmla="*/ 0 h 112"/>
                <a:gd name="T94" fmla="*/ 34 w 145"/>
                <a:gd name="T95" fmla="*/ 0 h 112"/>
                <a:gd name="T96" fmla="*/ 38 w 145"/>
                <a:gd name="T97" fmla="*/ 0 h 112"/>
                <a:gd name="T98" fmla="*/ 41 w 145"/>
                <a:gd name="T99" fmla="*/ 2 h 112"/>
                <a:gd name="T100" fmla="*/ 46 w 145"/>
                <a:gd name="T101" fmla="*/ 2 h 112"/>
                <a:gd name="T102" fmla="*/ 50 w 145"/>
                <a:gd name="T103" fmla="*/ 3 h 112"/>
                <a:gd name="T104" fmla="*/ 55 w 145"/>
                <a:gd name="T105" fmla="*/ 3 h 112"/>
                <a:gd name="T106" fmla="*/ 59 w 145"/>
                <a:gd name="T107" fmla="*/ 5 h 112"/>
                <a:gd name="T108" fmla="*/ 62 w 145"/>
                <a:gd name="T109" fmla="*/ 7 h 112"/>
                <a:gd name="T110" fmla="*/ 62 w 145"/>
                <a:gd name="T111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12">
                  <a:moveTo>
                    <a:pt x="62" y="7"/>
                  </a:moveTo>
                  <a:lnTo>
                    <a:pt x="67" y="10"/>
                  </a:lnTo>
                  <a:lnTo>
                    <a:pt x="76" y="16"/>
                  </a:lnTo>
                  <a:lnTo>
                    <a:pt x="86" y="24"/>
                  </a:lnTo>
                  <a:lnTo>
                    <a:pt x="98" y="33"/>
                  </a:lnTo>
                  <a:lnTo>
                    <a:pt x="110" y="42"/>
                  </a:lnTo>
                  <a:lnTo>
                    <a:pt x="123" y="52"/>
                  </a:lnTo>
                  <a:lnTo>
                    <a:pt x="131" y="64"/>
                  </a:lnTo>
                  <a:lnTo>
                    <a:pt x="140" y="74"/>
                  </a:lnTo>
                  <a:lnTo>
                    <a:pt x="145" y="86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42" y="105"/>
                  </a:lnTo>
                  <a:lnTo>
                    <a:pt x="136" y="111"/>
                  </a:lnTo>
                  <a:lnTo>
                    <a:pt x="131" y="112"/>
                  </a:lnTo>
                  <a:lnTo>
                    <a:pt x="123" y="112"/>
                  </a:lnTo>
                  <a:lnTo>
                    <a:pt x="116" y="111"/>
                  </a:lnTo>
                  <a:lnTo>
                    <a:pt x="107" y="107"/>
                  </a:lnTo>
                  <a:lnTo>
                    <a:pt x="97" y="100"/>
                  </a:lnTo>
                  <a:lnTo>
                    <a:pt x="86" y="93"/>
                  </a:lnTo>
                  <a:lnTo>
                    <a:pt x="76" y="83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57" y="66"/>
                  </a:lnTo>
                  <a:lnTo>
                    <a:pt x="50" y="61"/>
                  </a:lnTo>
                  <a:lnTo>
                    <a:pt x="45" y="57"/>
                  </a:lnTo>
                  <a:lnTo>
                    <a:pt x="40" y="55"/>
                  </a:lnTo>
                  <a:lnTo>
                    <a:pt x="34" y="54"/>
                  </a:lnTo>
                  <a:lnTo>
                    <a:pt x="29" y="52"/>
                  </a:lnTo>
                  <a:lnTo>
                    <a:pt x="24" y="52"/>
                  </a:lnTo>
                  <a:lnTo>
                    <a:pt x="19" y="50"/>
                  </a:lnTo>
                  <a:lnTo>
                    <a:pt x="14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3" y="38"/>
                  </a:lnTo>
                  <a:lnTo>
                    <a:pt x="2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8" y="7"/>
                  </a:lnTo>
                  <a:lnTo>
                    <a:pt x="15" y="5"/>
                  </a:lnTo>
                  <a:lnTo>
                    <a:pt x="21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2"/>
                  </a:lnTo>
                  <a:lnTo>
                    <a:pt x="46" y="2"/>
                  </a:lnTo>
                  <a:lnTo>
                    <a:pt x="50" y="3"/>
                  </a:lnTo>
                  <a:lnTo>
                    <a:pt x="55" y="3"/>
                  </a:lnTo>
                  <a:lnTo>
                    <a:pt x="59" y="5"/>
                  </a:lnTo>
                  <a:lnTo>
                    <a:pt x="62" y="7"/>
                  </a:lnTo>
                  <a:lnTo>
                    <a:pt x="62" y="7"/>
                  </a:lnTo>
                  <a:close/>
                </a:path>
              </a:pathLst>
            </a:custGeom>
            <a:solidFill>
              <a:srgbClr val="4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3" name="Freeform 143">
              <a:extLst>
                <a:ext uri="{FF2B5EF4-FFF2-40B4-BE49-F238E27FC236}">
                  <a16:creationId xmlns:a16="http://schemas.microsoft.com/office/drawing/2014/main" id="{CB1A81E7-52D9-39FB-F71D-C27F35342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228"/>
              <a:ext cx="73" cy="56"/>
            </a:xfrm>
            <a:custGeom>
              <a:avLst/>
              <a:gdLst>
                <a:gd name="T0" fmla="*/ 62 w 145"/>
                <a:gd name="T1" fmla="*/ 7 h 112"/>
                <a:gd name="T2" fmla="*/ 67 w 145"/>
                <a:gd name="T3" fmla="*/ 10 h 112"/>
                <a:gd name="T4" fmla="*/ 76 w 145"/>
                <a:gd name="T5" fmla="*/ 16 h 112"/>
                <a:gd name="T6" fmla="*/ 86 w 145"/>
                <a:gd name="T7" fmla="*/ 24 h 112"/>
                <a:gd name="T8" fmla="*/ 98 w 145"/>
                <a:gd name="T9" fmla="*/ 33 h 112"/>
                <a:gd name="T10" fmla="*/ 110 w 145"/>
                <a:gd name="T11" fmla="*/ 42 h 112"/>
                <a:gd name="T12" fmla="*/ 123 w 145"/>
                <a:gd name="T13" fmla="*/ 52 h 112"/>
                <a:gd name="T14" fmla="*/ 131 w 145"/>
                <a:gd name="T15" fmla="*/ 64 h 112"/>
                <a:gd name="T16" fmla="*/ 140 w 145"/>
                <a:gd name="T17" fmla="*/ 74 h 112"/>
                <a:gd name="T18" fmla="*/ 145 w 145"/>
                <a:gd name="T19" fmla="*/ 86 h 112"/>
                <a:gd name="T20" fmla="*/ 145 w 145"/>
                <a:gd name="T21" fmla="*/ 97 h 112"/>
                <a:gd name="T22" fmla="*/ 145 w 145"/>
                <a:gd name="T23" fmla="*/ 97 h 112"/>
                <a:gd name="T24" fmla="*/ 142 w 145"/>
                <a:gd name="T25" fmla="*/ 105 h 112"/>
                <a:gd name="T26" fmla="*/ 136 w 145"/>
                <a:gd name="T27" fmla="*/ 111 h 112"/>
                <a:gd name="T28" fmla="*/ 131 w 145"/>
                <a:gd name="T29" fmla="*/ 112 h 112"/>
                <a:gd name="T30" fmla="*/ 123 w 145"/>
                <a:gd name="T31" fmla="*/ 112 h 112"/>
                <a:gd name="T32" fmla="*/ 116 w 145"/>
                <a:gd name="T33" fmla="*/ 111 h 112"/>
                <a:gd name="T34" fmla="*/ 107 w 145"/>
                <a:gd name="T35" fmla="*/ 107 h 112"/>
                <a:gd name="T36" fmla="*/ 97 w 145"/>
                <a:gd name="T37" fmla="*/ 100 h 112"/>
                <a:gd name="T38" fmla="*/ 86 w 145"/>
                <a:gd name="T39" fmla="*/ 93 h 112"/>
                <a:gd name="T40" fmla="*/ 76 w 145"/>
                <a:gd name="T41" fmla="*/ 83 h 112"/>
                <a:gd name="T42" fmla="*/ 64 w 145"/>
                <a:gd name="T43" fmla="*/ 71 h 112"/>
                <a:gd name="T44" fmla="*/ 64 w 145"/>
                <a:gd name="T45" fmla="*/ 71 h 112"/>
                <a:gd name="T46" fmla="*/ 57 w 145"/>
                <a:gd name="T47" fmla="*/ 66 h 112"/>
                <a:gd name="T48" fmla="*/ 50 w 145"/>
                <a:gd name="T49" fmla="*/ 61 h 112"/>
                <a:gd name="T50" fmla="*/ 45 w 145"/>
                <a:gd name="T51" fmla="*/ 57 h 112"/>
                <a:gd name="T52" fmla="*/ 40 w 145"/>
                <a:gd name="T53" fmla="*/ 55 h 112"/>
                <a:gd name="T54" fmla="*/ 34 w 145"/>
                <a:gd name="T55" fmla="*/ 54 h 112"/>
                <a:gd name="T56" fmla="*/ 29 w 145"/>
                <a:gd name="T57" fmla="*/ 52 h 112"/>
                <a:gd name="T58" fmla="*/ 24 w 145"/>
                <a:gd name="T59" fmla="*/ 52 h 112"/>
                <a:gd name="T60" fmla="*/ 19 w 145"/>
                <a:gd name="T61" fmla="*/ 50 h 112"/>
                <a:gd name="T62" fmla="*/ 14 w 145"/>
                <a:gd name="T63" fmla="*/ 47 h 112"/>
                <a:gd name="T64" fmla="*/ 8 w 145"/>
                <a:gd name="T65" fmla="*/ 43 h 112"/>
                <a:gd name="T66" fmla="*/ 8 w 145"/>
                <a:gd name="T67" fmla="*/ 43 h 112"/>
                <a:gd name="T68" fmla="*/ 3 w 145"/>
                <a:gd name="T69" fmla="*/ 38 h 112"/>
                <a:gd name="T70" fmla="*/ 2 w 145"/>
                <a:gd name="T71" fmla="*/ 31 h 112"/>
                <a:gd name="T72" fmla="*/ 0 w 145"/>
                <a:gd name="T73" fmla="*/ 26 h 112"/>
                <a:gd name="T74" fmla="*/ 0 w 145"/>
                <a:gd name="T75" fmla="*/ 21 h 112"/>
                <a:gd name="T76" fmla="*/ 2 w 145"/>
                <a:gd name="T77" fmla="*/ 16 h 112"/>
                <a:gd name="T78" fmla="*/ 5 w 145"/>
                <a:gd name="T79" fmla="*/ 12 h 112"/>
                <a:gd name="T80" fmla="*/ 8 w 145"/>
                <a:gd name="T81" fmla="*/ 7 h 112"/>
                <a:gd name="T82" fmla="*/ 15 w 145"/>
                <a:gd name="T83" fmla="*/ 5 h 112"/>
                <a:gd name="T84" fmla="*/ 21 w 145"/>
                <a:gd name="T85" fmla="*/ 2 h 112"/>
                <a:gd name="T86" fmla="*/ 29 w 145"/>
                <a:gd name="T87" fmla="*/ 2 h 112"/>
                <a:gd name="T88" fmla="*/ 29 w 145"/>
                <a:gd name="T89" fmla="*/ 2 h 112"/>
                <a:gd name="T90" fmla="*/ 29 w 145"/>
                <a:gd name="T91" fmla="*/ 0 h 112"/>
                <a:gd name="T92" fmla="*/ 31 w 145"/>
                <a:gd name="T93" fmla="*/ 0 h 112"/>
                <a:gd name="T94" fmla="*/ 34 w 145"/>
                <a:gd name="T95" fmla="*/ 0 h 112"/>
                <a:gd name="T96" fmla="*/ 38 w 145"/>
                <a:gd name="T97" fmla="*/ 0 h 112"/>
                <a:gd name="T98" fmla="*/ 41 w 145"/>
                <a:gd name="T99" fmla="*/ 2 h 112"/>
                <a:gd name="T100" fmla="*/ 46 w 145"/>
                <a:gd name="T101" fmla="*/ 2 h 112"/>
                <a:gd name="T102" fmla="*/ 50 w 145"/>
                <a:gd name="T103" fmla="*/ 3 h 112"/>
                <a:gd name="T104" fmla="*/ 55 w 145"/>
                <a:gd name="T105" fmla="*/ 3 h 112"/>
                <a:gd name="T106" fmla="*/ 59 w 145"/>
                <a:gd name="T107" fmla="*/ 5 h 112"/>
                <a:gd name="T108" fmla="*/ 62 w 145"/>
                <a:gd name="T109" fmla="*/ 7 h 112"/>
                <a:gd name="T110" fmla="*/ 62 w 145"/>
                <a:gd name="T111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12">
                  <a:moveTo>
                    <a:pt x="62" y="7"/>
                  </a:moveTo>
                  <a:lnTo>
                    <a:pt x="67" y="10"/>
                  </a:lnTo>
                  <a:lnTo>
                    <a:pt x="76" y="16"/>
                  </a:lnTo>
                  <a:lnTo>
                    <a:pt x="86" y="24"/>
                  </a:lnTo>
                  <a:lnTo>
                    <a:pt x="98" y="33"/>
                  </a:lnTo>
                  <a:lnTo>
                    <a:pt x="110" y="42"/>
                  </a:lnTo>
                  <a:lnTo>
                    <a:pt x="123" y="52"/>
                  </a:lnTo>
                  <a:lnTo>
                    <a:pt x="131" y="64"/>
                  </a:lnTo>
                  <a:lnTo>
                    <a:pt x="140" y="74"/>
                  </a:lnTo>
                  <a:lnTo>
                    <a:pt x="145" y="86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42" y="105"/>
                  </a:lnTo>
                  <a:lnTo>
                    <a:pt x="136" y="111"/>
                  </a:lnTo>
                  <a:lnTo>
                    <a:pt x="131" y="112"/>
                  </a:lnTo>
                  <a:lnTo>
                    <a:pt x="123" y="112"/>
                  </a:lnTo>
                  <a:lnTo>
                    <a:pt x="116" y="111"/>
                  </a:lnTo>
                  <a:lnTo>
                    <a:pt x="107" y="107"/>
                  </a:lnTo>
                  <a:lnTo>
                    <a:pt x="97" y="100"/>
                  </a:lnTo>
                  <a:lnTo>
                    <a:pt x="86" y="93"/>
                  </a:lnTo>
                  <a:lnTo>
                    <a:pt x="76" y="83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57" y="66"/>
                  </a:lnTo>
                  <a:lnTo>
                    <a:pt x="50" y="61"/>
                  </a:lnTo>
                  <a:lnTo>
                    <a:pt x="45" y="57"/>
                  </a:lnTo>
                  <a:lnTo>
                    <a:pt x="40" y="55"/>
                  </a:lnTo>
                  <a:lnTo>
                    <a:pt x="34" y="54"/>
                  </a:lnTo>
                  <a:lnTo>
                    <a:pt x="29" y="52"/>
                  </a:lnTo>
                  <a:lnTo>
                    <a:pt x="24" y="52"/>
                  </a:lnTo>
                  <a:lnTo>
                    <a:pt x="19" y="50"/>
                  </a:lnTo>
                  <a:lnTo>
                    <a:pt x="14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3" y="38"/>
                  </a:lnTo>
                  <a:lnTo>
                    <a:pt x="2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8" y="7"/>
                  </a:lnTo>
                  <a:lnTo>
                    <a:pt x="15" y="5"/>
                  </a:lnTo>
                  <a:lnTo>
                    <a:pt x="21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2"/>
                  </a:lnTo>
                  <a:lnTo>
                    <a:pt x="46" y="2"/>
                  </a:lnTo>
                  <a:lnTo>
                    <a:pt x="50" y="3"/>
                  </a:lnTo>
                  <a:lnTo>
                    <a:pt x="55" y="3"/>
                  </a:lnTo>
                  <a:lnTo>
                    <a:pt x="59" y="5"/>
                  </a:lnTo>
                  <a:lnTo>
                    <a:pt x="62" y="7"/>
                  </a:lnTo>
                  <a:lnTo>
                    <a:pt x="62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4" name="Freeform 144">
              <a:extLst>
                <a:ext uri="{FF2B5EF4-FFF2-40B4-BE49-F238E27FC236}">
                  <a16:creationId xmlns:a16="http://schemas.microsoft.com/office/drawing/2014/main" id="{3DD6CF78-FF17-4569-7062-846CA5AAC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238"/>
              <a:ext cx="50" cy="38"/>
            </a:xfrm>
            <a:custGeom>
              <a:avLst/>
              <a:gdLst>
                <a:gd name="T0" fmla="*/ 97 w 102"/>
                <a:gd name="T1" fmla="*/ 61 h 76"/>
                <a:gd name="T2" fmla="*/ 86 w 102"/>
                <a:gd name="T3" fmla="*/ 47 h 76"/>
                <a:gd name="T4" fmla="*/ 76 w 102"/>
                <a:gd name="T5" fmla="*/ 35 h 76"/>
                <a:gd name="T6" fmla="*/ 64 w 102"/>
                <a:gd name="T7" fmla="*/ 24 h 76"/>
                <a:gd name="T8" fmla="*/ 54 w 102"/>
                <a:gd name="T9" fmla="*/ 17 h 76"/>
                <a:gd name="T10" fmla="*/ 41 w 102"/>
                <a:gd name="T11" fmla="*/ 10 h 76"/>
                <a:gd name="T12" fmla="*/ 31 w 102"/>
                <a:gd name="T13" fmla="*/ 7 h 76"/>
                <a:gd name="T14" fmla="*/ 24 w 102"/>
                <a:gd name="T15" fmla="*/ 3 h 76"/>
                <a:gd name="T16" fmla="*/ 17 w 102"/>
                <a:gd name="T17" fmla="*/ 2 h 76"/>
                <a:gd name="T18" fmla="*/ 12 w 102"/>
                <a:gd name="T19" fmla="*/ 2 h 76"/>
                <a:gd name="T20" fmla="*/ 10 w 102"/>
                <a:gd name="T21" fmla="*/ 0 h 76"/>
                <a:gd name="T22" fmla="*/ 10 w 102"/>
                <a:gd name="T23" fmla="*/ 0 h 76"/>
                <a:gd name="T24" fmla="*/ 10 w 102"/>
                <a:gd name="T25" fmla="*/ 0 h 76"/>
                <a:gd name="T26" fmla="*/ 9 w 102"/>
                <a:gd name="T27" fmla="*/ 0 h 76"/>
                <a:gd name="T28" fmla="*/ 7 w 102"/>
                <a:gd name="T29" fmla="*/ 0 h 76"/>
                <a:gd name="T30" fmla="*/ 5 w 102"/>
                <a:gd name="T31" fmla="*/ 0 h 76"/>
                <a:gd name="T32" fmla="*/ 3 w 102"/>
                <a:gd name="T33" fmla="*/ 0 h 76"/>
                <a:gd name="T34" fmla="*/ 2 w 102"/>
                <a:gd name="T35" fmla="*/ 2 h 76"/>
                <a:gd name="T36" fmla="*/ 0 w 102"/>
                <a:gd name="T37" fmla="*/ 2 h 76"/>
                <a:gd name="T38" fmla="*/ 0 w 102"/>
                <a:gd name="T39" fmla="*/ 3 h 76"/>
                <a:gd name="T40" fmla="*/ 2 w 102"/>
                <a:gd name="T41" fmla="*/ 5 h 76"/>
                <a:gd name="T42" fmla="*/ 3 w 102"/>
                <a:gd name="T43" fmla="*/ 9 h 76"/>
                <a:gd name="T44" fmla="*/ 3 w 102"/>
                <a:gd name="T45" fmla="*/ 9 h 76"/>
                <a:gd name="T46" fmla="*/ 7 w 102"/>
                <a:gd name="T47" fmla="*/ 9 h 76"/>
                <a:gd name="T48" fmla="*/ 10 w 102"/>
                <a:gd name="T49" fmla="*/ 9 h 76"/>
                <a:gd name="T50" fmla="*/ 16 w 102"/>
                <a:gd name="T51" fmla="*/ 10 h 76"/>
                <a:gd name="T52" fmla="*/ 22 w 102"/>
                <a:gd name="T53" fmla="*/ 12 h 76"/>
                <a:gd name="T54" fmla="*/ 31 w 102"/>
                <a:gd name="T55" fmla="*/ 14 h 76"/>
                <a:gd name="T56" fmla="*/ 41 w 102"/>
                <a:gd name="T57" fmla="*/ 19 h 76"/>
                <a:gd name="T58" fmla="*/ 52 w 102"/>
                <a:gd name="T59" fmla="*/ 28 h 76"/>
                <a:gd name="T60" fmla="*/ 64 w 102"/>
                <a:gd name="T61" fmla="*/ 36 h 76"/>
                <a:gd name="T62" fmla="*/ 76 w 102"/>
                <a:gd name="T63" fmla="*/ 50 h 76"/>
                <a:gd name="T64" fmla="*/ 88 w 102"/>
                <a:gd name="T65" fmla="*/ 67 h 76"/>
                <a:gd name="T66" fmla="*/ 88 w 102"/>
                <a:gd name="T67" fmla="*/ 67 h 76"/>
                <a:gd name="T68" fmla="*/ 90 w 102"/>
                <a:gd name="T69" fmla="*/ 69 h 76"/>
                <a:gd name="T70" fmla="*/ 93 w 102"/>
                <a:gd name="T71" fmla="*/ 73 h 76"/>
                <a:gd name="T72" fmla="*/ 95 w 102"/>
                <a:gd name="T73" fmla="*/ 74 h 76"/>
                <a:gd name="T74" fmla="*/ 99 w 102"/>
                <a:gd name="T75" fmla="*/ 76 h 76"/>
                <a:gd name="T76" fmla="*/ 100 w 102"/>
                <a:gd name="T77" fmla="*/ 76 h 76"/>
                <a:gd name="T78" fmla="*/ 102 w 102"/>
                <a:gd name="T79" fmla="*/ 76 h 76"/>
                <a:gd name="T80" fmla="*/ 102 w 102"/>
                <a:gd name="T81" fmla="*/ 74 h 76"/>
                <a:gd name="T82" fmla="*/ 102 w 102"/>
                <a:gd name="T83" fmla="*/ 71 h 76"/>
                <a:gd name="T84" fmla="*/ 100 w 102"/>
                <a:gd name="T85" fmla="*/ 67 h 76"/>
                <a:gd name="T86" fmla="*/ 97 w 102"/>
                <a:gd name="T87" fmla="*/ 61 h 76"/>
                <a:gd name="T88" fmla="*/ 97 w 102"/>
                <a:gd name="T89" fmla="*/ 6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76">
                  <a:moveTo>
                    <a:pt x="97" y="61"/>
                  </a:moveTo>
                  <a:lnTo>
                    <a:pt x="86" y="47"/>
                  </a:lnTo>
                  <a:lnTo>
                    <a:pt x="76" y="35"/>
                  </a:lnTo>
                  <a:lnTo>
                    <a:pt x="64" y="24"/>
                  </a:lnTo>
                  <a:lnTo>
                    <a:pt x="54" y="17"/>
                  </a:lnTo>
                  <a:lnTo>
                    <a:pt x="41" y="10"/>
                  </a:lnTo>
                  <a:lnTo>
                    <a:pt x="31" y="7"/>
                  </a:lnTo>
                  <a:lnTo>
                    <a:pt x="24" y="3"/>
                  </a:lnTo>
                  <a:lnTo>
                    <a:pt x="17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9"/>
                  </a:lnTo>
                  <a:lnTo>
                    <a:pt x="3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6" y="10"/>
                  </a:lnTo>
                  <a:lnTo>
                    <a:pt x="22" y="12"/>
                  </a:lnTo>
                  <a:lnTo>
                    <a:pt x="31" y="14"/>
                  </a:lnTo>
                  <a:lnTo>
                    <a:pt x="41" y="19"/>
                  </a:lnTo>
                  <a:lnTo>
                    <a:pt x="52" y="28"/>
                  </a:lnTo>
                  <a:lnTo>
                    <a:pt x="64" y="36"/>
                  </a:lnTo>
                  <a:lnTo>
                    <a:pt x="76" y="50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90" y="69"/>
                  </a:lnTo>
                  <a:lnTo>
                    <a:pt x="93" y="73"/>
                  </a:lnTo>
                  <a:lnTo>
                    <a:pt x="95" y="74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102" y="76"/>
                  </a:lnTo>
                  <a:lnTo>
                    <a:pt x="102" y="74"/>
                  </a:lnTo>
                  <a:lnTo>
                    <a:pt x="102" y="71"/>
                  </a:lnTo>
                  <a:lnTo>
                    <a:pt x="100" y="67"/>
                  </a:lnTo>
                  <a:lnTo>
                    <a:pt x="97" y="61"/>
                  </a:lnTo>
                  <a:lnTo>
                    <a:pt x="97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5" name="Freeform 145">
              <a:extLst>
                <a:ext uri="{FF2B5EF4-FFF2-40B4-BE49-F238E27FC236}">
                  <a16:creationId xmlns:a16="http://schemas.microsoft.com/office/drawing/2014/main" id="{38FFD92C-FB06-B01D-40DF-0FD481DD4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238"/>
              <a:ext cx="50" cy="38"/>
            </a:xfrm>
            <a:custGeom>
              <a:avLst/>
              <a:gdLst>
                <a:gd name="T0" fmla="*/ 97 w 102"/>
                <a:gd name="T1" fmla="*/ 61 h 76"/>
                <a:gd name="T2" fmla="*/ 86 w 102"/>
                <a:gd name="T3" fmla="*/ 47 h 76"/>
                <a:gd name="T4" fmla="*/ 76 w 102"/>
                <a:gd name="T5" fmla="*/ 35 h 76"/>
                <a:gd name="T6" fmla="*/ 64 w 102"/>
                <a:gd name="T7" fmla="*/ 24 h 76"/>
                <a:gd name="T8" fmla="*/ 54 w 102"/>
                <a:gd name="T9" fmla="*/ 17 h 76"/>
                <a:gd name="T10" fmla="*/ 41 w 102"/>
                <a:gd name="T11" fmla="*/ 10 h 76"/>
                <a:gd name="T12" fmla="*/ 31 w 102"/>
                <a:gd name="T13" fmla="*/ 7 h 76"/>
                <a:gd name="T14" fmla="*/ 24 w 102"/>
                <a:gd name="T15" fmla="*/ 3 h 76"/>
                <a:gd name="T16" fmla="*/ 17 w 102"/>
                <a:gd name="T17" fmla="*/ 2 h 76"/>
                <a:gd name="T18" fmla="*/ 12 w 102"/>
                <a:gd name="T19" fmla="*/ 2 h 76"/>
                <a:gd name="T20" fmla="*/ 10 w 102"/>
                <a:gd name="T21" fmla="*/ 0 h 76"/>
                <a:gd name="T22" fmla="*/ 10 w 102"/>
                <a:gd name="T23" fmla="*/ 0 h 76"/>
                <a:gd name="T24" fmla="*/ 10 w 102"/>
                <a:gd name="T25" fmla="*/ 0 h 76"/>
                <a:gd name="T26" fmla="*/ 9 w 102"/>
                <a:gd name="T27" fmla="*/ 0 h 76"/>
                <a:gd name="T28" fmla="*/ 7 w 102"/>
                <a:gd name="T29" fmla="*/ 0 h 76"/>
                <a:gd name="T30" fmla="*/ 5 w 102"/>
                <a:gd name="T31" fmla="*/ 0 h 76"/>
                <a:gd name="T32" fmla="*/ 3 w 102"/>
                <a:gd name="T33" fmla="*/ 0 h 76"/>
                <a:gd name="T34" fmla="*/ 2 w 102"/>
                <a:gd name="T35" fmla="*/ 2 h 76"/>
                <a:gd name="T36" fmla="*/ 0 w 102"/>
                <a:gd name="T37" fmla="*/ 2 h 76"/>
                <a:gd name="T38" fmla="*/ 0 w 102"/>
                <a:gd name="T39" fmla="*/ 3 h 76"/>
                <a:gd name="T40" fmla="*/ 2 w 102"/>
                <a:gd name="T41" fmla="*/ 5 h 76"/>
                <a:gd name="T42" fmla="*/ 3 w 102"/>
                <a:gd name="T43" fmla="*/ 9 h 76"/>
                <a:gd name="T44" fmla="*/ 3 w 102"/>
                <a:gd name="T45" fmla="*/ 9 h 76"/>
                <a:gd name="T46" fmla="*/ 7 w 102"/>
                <a:gd name="T47" fmla="*/ 9 h 76"/>
                <a:gd name="T48" fmla="*/ 10 w 102"/>
                <a:gd name="T49" fmla="*/ 9 h 76"/>
                <a:gd name="T50" fmla="*/ 16 w 102"/>
                <a:gd name="T51" fmla="*/ 10 h 76"/>
                <a:gd name="T52" fmla="*/ 22 w 102"/>
                <a:gd name="T53" fmla="*/ 12 h 76"/>
                <a:gd name="T54" fmla="*/ 31 w 102"/>
                <a:gd name="T55" fmla="*/ 14 h 76"/>
                <a:gd name="T56" fmla="*/ 41 w 102"/>
                <a:gd name="T57" fmla="*/ 19 h 76"/>
                <a:gd name="T58" fmla="*/ 52 w 102"/>
                <a:gd name="T59" fmla="*/ 28 h 76"/>
                <a:gd name="T60" fmla="*/ 64 w 102"/>
                <a:gd name="T61" fmla="*/ 36 h 76"/>
                <a:gd name="T62" fmla="*/ 76 w 102"/>
                <a:gd name="T63" fmla="*/ 50 h 76"/>
                <a:gd name="T64" fmla="*/ 88 w 102"/>
                <a:gd name="T65" fmla="*/ 67 h 76"/>
                <a:gd name="T66" fmla="*/ 88 w 102"/>
                <a:gd name="T67" fmla="*/ 67 h 76"/>
                <a:gd name="T68" fmla="*/ 90 w 102"/>
                <a:gd name="T69" fmla="*/ 69 h 76"/>
                <a:gd name="T70" fmla="*/ 93 w 102"/>
                <a:gd name="T71" fmla="*/ 73 h 76"/>
                <a:gd name="T72" fmla="*/ 95 w 102"/>
                <a:gd name="T73" fmla="*/ 74 h 76"/>
                <a:gd name="T74" fmla="*/ 99 w 102"/>
                <a:gd name="T75" fmla="*/ 76 h 76"/>
                <a:gd name="T76" fmla="*/ 100 w 102"/>
                <a:gd name="T77" fmla="*/ 76 h 76"/>
                <a:gd name="T78" fmla="*/ 102 w 102"/>
                <a:gd name="T79" fmla="*/ 76 h 76"/>
                <a:gd name="T80" fmla="*/ 102 w 102"/>
                <a:gd name="T81" fmla="*/ 74 h 76"/>
                <a:gd name="T82" fmla="*/ 102 w 102"/>
                <a:gd name="T83" fmla="*/ 71 h 76"/>
                <a:gd name="T84" fmla="*/ 100 w 102"/>
                <a:gd name="T85" fmla="*/ 67 h 76"/>
                <a:gd name="T86" fmla="*/ 97 w 102"/>
                <a:gd name="T87" fmla="*/ 61 h 76"/>
                <a:gd name="T88" fmla="*/ 97 w 102"/>
                <a:gd name="T89" fmla="*/ 6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76">
                  <a:moveTo>
                    <a:pt x="97" y="61"/>
                  </a:moveTo>
                  <a:lnTo>
                    <a:pt x="86" y="47"/>
                  </a:lnTo>
                  <a:lnTo>
                    <a:pt x="76" y="35"/>
                  </a:lnTo>
                  <a:lnTo>
                    <a:pt x="64" y="24"/>
                  </a:lnTo>
                  <a:lnTo>
                    <a:pt x="54" y="17"/>
                  </a:lnTo>
                  <a:lnTo>
                    <a:pt x="41" y="10"/>
                  </a:lnTo>
                  <a:lnTo>
                    <a:pt x="31" y="7"/>
                  </a:lnTo>
                  <a:lnTo>
                    <a:pt x="24" y="3"/>
                  </a:lnTo>
                  <a:lnTo>
                    <a:pt x="17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9"/>
                  </a:lnTo>
                  <a:lnTo>
                    <a:pt x="3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6" y="10"/>
                  </a:lnTo>
                  <a:lnTo>
                    <a:pt x="22" y="12"/>
                  </a:lnTo>
                  <a:lnTo>
                    <a:pt x="31" y="14"/>
                  </a:lnTo>
                  <a:lnTo>
                    <a:pt x="41" y="19"/>
                  </a:lnTo>
                  <a:lnTo>
                    <a:pt x="52" y="28"/>
                  </a:lnTo>
                  <a:lnTo>
                    <a:pt x="64" y="36"/>
                  </a:lnTo>
                  <a:lnTo>
                    <a:pt x="76" y="50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90" y="69"/>
                  </a:lnTo>
                  <a:lnTo>
                    <a:pt x="93" y="73"/>
                  </a:lnTo>
                  <a:lnTo>
                    <a:pt x="95" y="74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102" y="76"/>
                  </a:lnTo>
                  <a:lnTo>
                    <a:pt x="102" y="74"/>
                  </a:lnTo>
                  <a:lnTo>
                    <a:pt x="102" y="71"/>
                  </a:lnTo>
                  <a:lnTo>
                    <a:pt x="100" y="67"/>
                  </a:lnTo>
                  <a:lnTo>
                    <a:pt x="97" y="61"/>
                  </a:lnTo>
                  <a:lnTo>
                    <a:pt x="97" y="6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6" name="Freeform 146">
              <a:extLst>
                <a:ext uri="{FF2B5EF4-FFF2-40B4-BE49-F238E27FC236}">
                  <a16:creationId xmlns:a16="http://schemas.microsoft.com/office/drawing/2014/main" id="{2042322C-65FA-2E5F-58F0-6C9E3B81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174"/>
              <a:ext cx="67" cy="39"/>
            </a:xfrm>
            <a:custGeom>
              <a:avLst/>
              <a:gdLst>
                <a:gd name="T0" fmla="*/ 126 w 133"/>
                <a:gd name="T1" fmla="*/ 62 h 80"/>
                <a:gd name="T2" fmla="*/ 113 w 133"/>
                <a:gd name="T3" fmla="*/ 47 h 80"/>
                <a:gd name="T4" fmla="*/ 97 w 133"/>
                <a:gd name="T5" fmla="*/ 33 h 80"/>
                <a:gd name="T6" fmla="*/ 83 w 133"/>
                <a:gd name="T7" fmla="*/ 23 h 80"/>
                <a:gd name="T8" fmla="*/ 68 w 133"/>
                <a:gd name="T9" fmla="*/ 16 h 80"/>
                <a:gd name="T10" fmla="*/ 52 w 133"/>
                <a:gd name="T11" fmla="*/ 9 h 80"/>
                <a:gd name="T12" fmla="*/ 40 w 133"/>
                <a:gd name="T13" fmla="*/ 5 h 80"/>
                <a:gd name="T14" fmla="*/ 28 w 133"/>
                <a:gd name="T15" fmla="*/ 2 h 80"/>
                <a:gd name="T16" fmla="*/ 19 w 133"/>
                <a:gd name="T17" fmla="*/ 0 h 80"/>
                <a:gd name="T18" fmla="*/ 12 w 133"/>
                <a:gd name="T19" fmla="*/ 0 h 80"/>
                <a:gd name="T20" fmla="*/ 11 w 133"/>
                <a:gd name="T21" fmla="*/ 0 h 80"/>
                <a:gd name="T22" fmla="*/ 11 w 133"/>
                <a:gd name="T23" fmla="*/ 0 h 80"/>
                <a:gd name="T24" fmla="*/ 11 w 133"/>
                <a:gd name="T25" fmla="*/ 0 h 80"/>
                <a:gd name="T26" fmla="*/ 9 w 133"/>
                <a:gd name="T27" fmla="*/ 0 h 80"/>
                <a:gd name="T28" fmla="*/ 7 w 133"/>
                <a:gd name="T29" fmla="*/ 0 h 80"/>
                <a:gd name="T30" fmla="*/ 5 w 133"/>
                <a:gd name="T31" fmla="*/ 0 h 80"/>
                <a:gd name="T32" fmla="*/ 4 w 133"/>
                <a:gd name="T33" fmla="*/ 0 h 80"/>
                <a:gd name="T34" fmla="*/ 2 w 133"/>
                <a:gd name="T35" fmla="*/ 0 h 80"/>
                <a:gd name="T36" fmla="*/ 0 w 133"/>
                <a:gd name="T37" fmla="*/ 2 h 80"/>
                <a:gd name="T38" fmla="*/ 0 w 133"/>
                <a:gd name="T39" fmla="*/ 4 h 80"/>
                <a:gd name="T40" fmla="*/ 2 w 133"/>
                <a:gd name="T41" fmla="*/ 5 h 80"/>
                <a:gd name="T42" fmla="*/ 5 w 133"/>
                <a:gd name="T43" fmla="*/ 7 h 80"/>
                <a:gd name="T44" fmla="*/ 5 w 133"/>
                <a:gd name="T45" fmla="*/ 7 h 80"/>
                <a:gd name="T46" fmla="*/ 7 w 133"/>
                <a:gd name="T47" fmla="*/ 7 h 80"/>
                <a:gd name="T48" fmla="*/ 14 w 133"/>
                <a:gd name="T49" fmla="*/ 9 h 80"/>
                <a:gd name="T50" fmla="*/ 23 w 133"/>
                <a:gd name="T51" fmla="*/ 11 h 80"/>
                <a:gd name="T52" fmla="*/ 35 w 133"/>
                <a:gd name="T53" fmla="*/ 14 h 80"/>
                <a:gd name="T54" fmla="*/ 47 w 133"/>
                <a:gd name="T55" fmla="*/ 17 h 80"/>
                <a:gd name="T56" fmla="*/ 61 w 133"/>
                <a:gd name="T57" fmla="*/ 23 h 80"/>
                <a:gd name="T58" fmla="*/ 76 w 133"/>
                <a:gd name="T59" fmla="*/ 31 h 80"/>
                <a:gd name="T60" fmla="*/ 90 w 133"/>
                <a:gd name="T61" fmla="*/ 42 h 80"/>
                <a:gd name="T62" fmla="*/ 104 w 133"/>
                <a:gd name="T63" fmla="*/ 54 h 80"/>
                <a:gd name="T64" fmla="*/ 118 w 133"/>
                <a:gd name="T65" fmla="*/ 69 h 80"/>
                <a:gd name="T66" fmla="*/ 118 w 133"/>
                <a:gd name="T67" fmla="*/ 69 h 80"/>
                <a:gd name="T68" fmla="*/ 119 w 133"/>
                <a:gd name="T69" fmla="*/ 73 h 80"/>
                <a:gd name="T70" fmla="*/ 123 w 133"/>
                <a:gd name="T71" fmla="*/ 76 h 80"/>
                <a:gd name="T72" fmla="*/ 126 w 133"/>
                <a:gd name="T73" fmla="*/ 78 h 80"/>
                <a:gd name="T74" fmla="*/ 128 w 133"/>
                <a:gd name="T75" fmla="*/ 80 h 80"/>
                <a:gd name="T76" fmla="*/ 130 w 133"/>
                <a:gd name="T77" fmla="*/ 80 h 80"/>
                <a:gd name="T78" fmla="*/ 132 w 133"/>
                <a:gd name="T79" fmla="*/ 78 h 80"/>
                <a:gd name="T80" fmla="*/ 133 w 133"/>
                <a:gd name="T81" fmla="*/ 76 h 80"/>
                <a:gd name="T82" fmla="*/ 132 w 133"/>
                <a:gd name="T83" fmla="*/ 73 h 80"/>
                <a:gd name="T84" fmla="*/ 130 w 133"/>
                <a:gd name="T85" fmla="*/ 69 h 80"/>
                <a:gd name="T86" fmla="*/ 126 w 133"/>
                <a:gd name="T87" fmla="*/ 62 h 80"/>
                <a:gd name="T88" fmla="*/ 126 w 133"/>
                <a:gd name="T89" fmla="*/ 6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3" h="80">
                  <a:moveTo>
                    <a:pt x="126" y="62"/>
                  </a:moveTo>
                  <a:lnTo>
                    <a:pt x="113" y="47"/>
                  </a:lnTo>
                  <a:lnTo>
                    <a:pt x="97" y="33"/>
                  </a:lnTo>
                  <a:lnTo>
                    <a:pt x="83" y="23"/>
                  </a:lnTo>
                  <a:lnTo>
                    <a:pt x="68" y="16"/>
                  </a:lnTo>
                  <a:lnTo>
                    <a:pt x="52" y="9"/>
                  </a:lnTo>
                  <a:lnTo>
                    <a:pt x="40" y="5"/>
                  </a:lnTo>
                  <a:lnTo>
                    <a:pt x="28" y="2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14" y="9"/>
                  </a:lnTo>
                  <a:lnTo>
                    <a:pt x="23" y="11"/>
                  </a:lnTo>
                  <a:lnTo>
                    <a:pt x="35" y="14"/>
                  </a:lnTo>
                  <a:lnTo>
                    <a:pt x="47" y="17"/>
                  </a:lnTo>
                  <a:lnTo>
                    <a:pt x="61" y="23"/>
                  </a:lnTo>
                  <a:lnTo>
                    <a:pt x="76" y="31"/>
                  </a:lnTo>
                  <a:lnTo>
                    <a:pt x="90" y="42"/>
                  </a:lnTo>
                  <a:lnTo>
                    <a:pt x="104" y="54"/>
                  </a:lnTo>
                  <a:lnTo>
                    <a:pt x="118" y="69"/>
                  </a:lnTo>
                  <a:lnTo>
                    <a:pt x="118" y="69"/>
                  </a:lnTo>
                  <a:lnTo>
                    <a:pt x="119" y="73"/>
                  </a:lnTo>
                  <a:lnTo>
                    <a:pt x="123" y="76"/>
                  </a:lnTo>
                  <a:lnTo>
                    <a:pt x="126" y="78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2" y="73"/>
                  </a:lnTo>
                  <a:lnTo>
                    <a:pt x="130" y="69"/>
                  </a:lnTo>
                  <a:lnTo>
                    <a:pt x="126" y="62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7" name="Freeform 147">
              <a:extLst>
                <a:ext uri="{FF2B5EF4-FFF2-40B4-BE49-F238E27FC236}">
                  <a16:creationId xmlns:a16="http://schemas.microsoft.com/office/drawing/2014/main" id="{69E22F75-B2B0-F1C1-AB14-54AE07D6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174"/>
              <a:ext cx="67" cy="39"/>
            </a:xfrm>
            <a:custGeom>
              <a:avLst/>
              <a:gdLst>
                <a:gd name="T0" fmla="*/ 126 w 133"/>
                <a:gd name="T1" fmla="*/ 62 h 80"/>
                <a:gd name="T2" fmla="*/ 113 w 133"/>
                <a:gd name="T3" fmla="*/ 47 h 80"/>
                <a:gd name="T4" fmla="*/ 97 w 133"/>
                <a:gd name="T5" fmla="*/ 33 h 80"/>
                <a:gd name="T6" fmla="*/ 83 w 133"/>
                <a:gd name="T7" fmla="*/ 23 h 80"/>
                <a:gd name="T8" fmla="*/ 68 w 133"/>
                <a:gd name="T9" fmla="*/ 16 h 80"/>
                <a:gd name="T10" fmla="*/ 52 w 133"/>
                <a:gd name="T11" fmla="*/ 9 h 80"/>
                <a:gd name="T12" fmla="*/ 40 w 133"/>
                <a:gd name="T13" fmla="*/ 5 h 80"/>
                <a:gd name="T14" fmla="*/ 28 w 133"/>
                <a:gd name="T15" fmla="*/ 2 h 80"/>
                <a:gd name="T16" fmla="*/ 19 w 133"/>
                <a:gd name="T17" fmla="*/ 0 h 80"/>
                <a:gd name="T18" fmla="*/ 12 w 133"/>
                <a:gd name="T19" fmla="*/ 0 h 80"/>
                <a:gd name="T20" fmla="*/ 11 w 133"/>
                <a:gd name="T21" fmla="*/ 0 h 80"/>
                <a:gd name="T22" fmla="*/ 11 w 133"/>
                <a:gd name="T23" fmla="*/ 0 h 80"/>
                <a:gd name="T24" fmla="*/ 11 w 133"/>
                <a:gd name="T25" fmla="*/ 0 h 80"/>
                <a:gd name="T26" fmla="*/ 9 w 133"/>
                <a:gd name="T27" fmla="*/ 0 h 80"/>
                <a:gd name="T28" fmla="*/ 7 w 133"/>
                <a:gd name="T29" fmla="*/ 0 h 80"/>
                <a:gd name="T30" fmla="*/ 5 w 133"/>
                <a:gd name="T31" fmla="*/ 0 h 80"/>
                <a:gd name="T32" fmla="*/ 4 w 133"/>
                <a:gd name="T33" fmla="*/ 0 h 80"/>
                <a:gd name="T34" fmla="*/ 2 w 133"/>
                <a:gd name="T35" fmla="*/ 0 h 80"/>
                <a:gd name="T36" fmla="*/ 0 w 133"/>
                <a:gd name="T37" fmla="*/ 2 h 80"/>
                <a:gd name="T38" fmla="*/ 0 w 133"/>
                <a:gd name="T39" fmla="*/ 4 h 80"/>
                <a:gd name="T40" fmla="*/ 2 w 133"/>
                <a:gd name="T41" fmla="*/ 5 h 80"/>
                <a:gd name="T42" fmla="*/ 5 w 133"/>
                <a:gd name="T43" fmla="*/ 7 h 80"/>
                <a:gd name="T44" fmla="*/ 5 w 133"/>
                <a:gd name="T45" fmla="*/ 7 h 80"/>
                <a:gd name="T46" fmla="*/ 7 w 133"/>
                <a:gd name="T47" fmla="*/ 7 h 80"/>
                <a:gd name="T48" fmla="*/ 14 w 133"/>
                <a:gd name="T49" fmla="*/ 9 h 80"/>
                <a:gd name="T50" fmla="*/ 23 w 133"/>
                <a:gd name="T51" fmla="*/ 11 h 80"/>
                <a:gd name="T52" fmla="*/ 35 w 133"/>
                <a:gd name="T53" fmla="*/ 14 h 80"/>
                <a:gd name="T54" fmla="*/ 47 w 133"/>
                <a:gd name="T55" fmla="*/ 17 h 80"/>
                <a:gd name="T56" fmla="*/ 61 w 133"/>
                <a:gd name="T57" fmla="*/ 23 h 80"/>
                <a:gd name="T58" fmla="*/ 76 w 133"/>
                <a:gd name="T59" fmla="*/ 31 h 80"/>
                <a:gd name="T60" fmla="*/ 90 w 133"/>
                <a:gd name="T61" fmla="*/ 42 h 80"/>
                <a:gd name="T62" fmla="*/ 104 w 133"/>
                <a:gd name="T63" fmla="*/ 54 h 80"/>
                <a:gd name="T64" fmla="*/ 118 w 133"/>
                <a:gd name="T65" fmla="*/ 69 h 80"/>
                <a:gd name="T66" fmla="*/ 118 w 133"/>
                <a:gd name="T67" fmla="*/ 69 h 80"/>
                <a:gd name="T68" fmla="*/ 119 w 133"/>
                <a:gd name="T69" fmla="*/ 73 h 80"/>
                <a:gd name="T70" fmla="*/ 123 w 133"/>
                <a:gd name="T71" fmla="*/ 76 h 80"/>
                <a:gd name="T72" fmla="*/ 126 w 133"/>
                <a:gd name="T73" fmla="*/ 78 h 80"/>
                <a:gd name="T74" fmla="*/ 128 w 133"/>
                <a:gd name="T75" fmla="*/ 80 h 80"/>
                <a:gd name="T76" fmla="*/ 130 w 133"/>
                <a:gd name="T77" fmla="*/ 80 h 80"/>
                <a:gd name="T78" fmla="*/ 132 w 133"/>
                <a:gd name="T79" fmla="*/ 78 h 80"/>
                <a:gd name="T80" fmla="*/ 133 w 133"/>
                <a:gd name="T81" fmla="*/ 76 h 80"/>
                <a:gd name="T82" fmla="*/ 132 w 133"/>
                <a:gd name="T83" fmla="*/ 73 h 80"/>
                <a:gd name="T84" fmla="*/ 130 w 133"/>
                <a:gd name="T85" fmla="*/ 69 h 80"/>
                <a:gd name="T86" fmla="*/ 126 w 133"/>
                <a:gd name="T87" fmla="*/ 62 h 80"/>
                <a:gd name="T88" fmla="*/ 126 w 133"/>
                <a:gd name="T89" fmla="*/ 6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3" h="80">
                  <a:moveTo>
                    <a:pt x="126" y="62"/>
                  </a:moveTo>
                  <a:lnTo>
                    <a:pt x="113" y="47"/>
                  </a:lnTo>
                  <a:lnTo>
                    <a:pt x="97" y="33"/>
                  </a:lnTo>
                  <a:lnTo>
                    <a:pt x="83" y="23"/>
                  </a:lnTo>
                  <a:lnTo>
                    <a:pt x="68" y="16"/>
                  </a:lnTo>
                  <a:lnTo>
                    <a:pt x="52" y="9"/>
                  </a:lnTo>
                  <a:lnTo>
                    <a:pt x="40" y="5"/>
                  </a:lnTo>
                  <a:lnTo>
                    <a:pt x="28" y="2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14" y="9"/>
                  </a:lnTo>
                  <a:lnTo>
                    <a:pt x="23" y="11"/>
                  </a:lnTo>
                  <a:lnTo>
                    <a:pt x="35" y="14"/>
                  </a:lnTo>
                  <a:lnTo>
                    <a:pt x="47" y="17"/>
                  </a:lnTo>
                  <a:lnTo>
                    <a:pt x="61" y="23"/>
                  </a:lnTo>
                  <a:lnTo>
                    <a:pt x="76" y="31"/>
                  </a:lnTo>
                  <a:lnTo>
                    <a:pt x="90" y="42"/>
                  </a:lnTo>
                  <a:lnTo>
                    <a:pt x="104" y="54"/>
                  </a:lnTo>
                  <a:lnTo>
                    <a:pt x="118" y="69"/>
                  </a:lnTo>
                  <a:lnTo>
                    <a:pt x="118" y="69"/>
                  </a:lnTo>
                  <a:lnTo>
                    <a:pt x="119" y="73"/>
                  </a:lnTo>
                  <a:lnTo>
                    <a:pt x="123" y="76"/>
                  </a:lnTo>
                  <a:lnTo>
                    <a:pt x="126" y="78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2" y="73"/>
                  </a:lnTo>
                  <a:lnTo>
                    <a:pt x="130" y="69"/>
                  </a:lnTo>
                  <a:lnTo>
                    <a:pt x="126" y="62"/>
                  </a:lnTo>
                  <a:lnTo>
                    <a:pt x="126" y="6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8" name="Freeform 148">
              <a:extLst>
                <a:ext uri="{FF2B5EF4-FFF2-40B4-BE49-F238E27FC236}">
                  <a16:creationId xmlns:a16="http://schemas.microsoft.com/office/drawing/2014/main" id="{16ABE980-FA6C-F683-5538-28FBF4BAF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509"/>
              <a:ext cx="136" cy="99"/>
            </a:xfrm>
            <a:custGeom>
              <a:avLst/>
              <a:gdLst>
                <a:gd name="T0" fmla="*/ 231 w 271"/>
                <a:gd name="T1" fmla="*/ 32 h 198"/>
                <a:gd name="T2" fmla="*/ 226 w 271"/>
                <a:gd name="T3" fmla="*/ 26 h 198"/>
                <a:gd name="T4" fmla="*/ 214 w 271"/>
                <a:gd name="T5" fmla="*/ 13 h 198"/>
                <a:gd name="T6" fmla="*/ 195 w 271"/>
                <a:gd name="T7" fmla="*/ 3 h 198"/>
                <a:gd name="T8" fmla="*/ 165 w 271"/>
                <a:gd name="T9" fmla="*/ 0 h 198"/>
                <a:gd name="T10" fmla="*/ 146 w 271"/>
                <a:gd name="T11" fmla="*/ 1 h 198"/>
                <a:gd name="T12" fmla="*/ 127 w 271"/>
                <a:gd name="T13" fmla="*/ 8 h 198"/>
                <a:gd name="T14" fmla="*/ 119 w 271"/>
                <a:gd name="T15" fmla="*/ 19 h 198"/>
                <a:gd name="T16" fmla="*/ 119 w 271"/>
                <a:gd name="T17" fmla="*/ 29 h 198"/>
                <a:gd name="T18" fmla="*/ 122 w 271"/>
                <a:gd name="T19" fmla="*/ 36 h 198"/>
                <a:gd name="T20" fmla="*/ 124 w 271"/>
                <a:gd name="T21" fmla="*/ 39 h 198"/>
                <a:gd name="T22" fmla="*/ 124 w 271"/>
                <a:gd name="T23" fmla="*/ 39 h 198"/>
                <a:gd name="T24" fmla="*/ 115 w 271"/>
                <a:gd name="T25" fmla="*/ 39 h 198"/>
                <a:gd name="T26" fmla="*/ 102 w 271"/>
                <a:gd name="T27" fmla="*/ 39 h 198"/>
                <a:gd name="T28" fmla="*/ 86 w 271"/>
                <a:gd name="T29" fmla="*/ 41 h 198"/>
                <a:gd name="T30" fmla="*/ 70 w 271"/>
                <a:gd name="T31" fmla="*/ 48 h 198"/>
                <a:gd name="T32" fmla="*/ 63 w 271"/>
                <a:gd name="T33" fmla="*/ 55 h 198"/>
                <a:gd name="T34" fmla="*/ 55 w 271"/>
                <a:gd name="T35" fmla="*/ 69 h 198"/>
                <a:gd name="T36" fmla="*/ 51 w 271"/>
                <a:gd name="T37" fmla="*/ 86 h 198"/>
                <a:gd name="T38" fmla="*/ 53 w 271"/>
                <a:gd name="T39" fmla="*/ 102 h 198"/>
                <a:gd name="T40" fmla="*/ 57 w 271"/>
                <a:gd name="T41" fmla="*/ 114 h 198"/>
                <a:gd name="T42" fmla="*/ 57 w 271"/>
                <a:gd name="T43" fmla="*/ 119 h 198"/>
                <a:gd name="T44" fmla="*/ 57 w 271"/>
                <a:gd name="T45" fmla="*/ 119 h 198"/>
                <a:gd name="T46" fmla="*/ 50 w 271"/>
                <a:gd name="T47" fmla="*/ 119 h 198"/>
                <a:gd name="T48" fmla="*/ 39 w 271"/>
                <a:gd name="T49" fmla="*/ 119 h 198"/>
                <a:gd name="T50" fmla="*/ 27 w 271"/>
                <a:gd name="T51" fmla="*/ 121 h 198"/>
                <a:gd name="T52" fmla="*/ 17 w 271"/>
                <a:gd name="T53" fmla="*/ 124 h 198"/>
                <a:gd name="T54" fmla="*/ 12 w 271"/>
                <a:gd name="T55" fmla="*/ 127 h 198"/>
                <a:gd name="T56" fmla="*/ 5 w 271"/>
                <a:gd name="T57" fmla="*/ 136 h 198"/>
                <a:gd name="T58" fmla="*/ 1 w 271"/>
                <a:gd name="T59" fmla="*/ 152 h 198"/>
                <a:gd name="T60" fmla="*/ 1 w 271"/>
                <a:gd name="T61" fmla="*/ 167 h 198"/>
                <a:gd name="T62" fmla="*/ 13 w 271"/>
                <a:gd name="T63" fmla="*/ 181 h 198"/>
                <a:gd name="T64" fmla="*/ 38 w 271"/>
                <a:gd name="T65" fmla="*/ 190 h 198"/>
                <a:gd name="T66" fmla="*/ 53 w 271"/>
                <a:gd name="T67" fmla="*/ 191 h 198"/>
                <a:gd name="T68" fmla="*/ 82 w 271"/>
                <a:gd name="T69" fmla="*/ 195 h 198"/>
                <a:gd name="T70" fmla="*/ 108 w 271"/>
                <a:gd name="T71" fmla="*/ 198 h 198"/>
                <a:gd name="T72" fmla="*/ 131 w 271"/>
                <a:gd name="T73" fmla="*/ 197 h 198"/>
                <a:gd name="T74" fmla="*/ 150 w 271"/>
                <a:gd name="T75" fmla="*/ 191 h 198"/>
                <a:gd name="T76" fmla="*/ 159 w 271"/>
                <a:gd name="T77" fmla="*/ 186 h 198"/>
                <a:gd name="T78" fmla="*/ 171 w 271"/>
                <a:gd name="T79" fmla="*/ 174 h 198"/>
                <a:gd name="T80" fmla="*/ 178 w 271"/>
                <a:gd name="T81" fmla="*/ 165 h 198"/>
                <a:gd name="T82" fmla="*/ 181 w 271"/>
                <a:gd name="T83" fmla="*/ 157 h 198"/>
                <a:gd name="T84" fmla="*/ 181 w 271"/>
                <a:gd name="T85" fmla="*/ 152 h 198"/>
                <a:gd name="T86" fmla="*/ 179 w 271"/>
                <a:gd name="T87" fmla="*/ 150 h 198"/>
                <a:gd name="T88" fmla="*/ 181 w 271"/>
                <a:gd name="T89" fmla="*/ 152 h 198"/>
                <a:gd name="T90" fmla="*/ 190 w 271"/>
                <a:gd name="T91" fmla="*/ 155 h 198"/>
                <a:gd name="T92" fmla="*/ 203 w 271"/>
                <a:gd name="T93" fmla="*/ 159 h 198"/>
                <a:gd name="T94" fmla="*/ 224 w 271"/>
                <a:gd name="T95" fmla="*/ 159 h 198"/>
                <a:gd name="T96" fmla="*/ 245 w 271"/>
                <a:gd name="T97" fmla="*/ 153 h 198"/>
                <a:gd name="T98" fmla="*/ 257 w 271"/>
                <a:gd name="T99" fmla="*/ 146 h 198"/>
                <a:gd name="T100" fmla="*/ 267 w 271"/>
                <a:gd name="T101" fmla="*/ 134 h 198"/>
                <a:gd name="T102" fmla="*/ 271 w 271"/>
                <a:gd name="T103" fmla="*/ 119 h 198"/>
                <a:gd name="T104" fmla="*/ 269 w 271"/>
                <a:gd name="T105" fmla="*/ 102 h 198"/>
                <a:gd name="T106" fmla="*/ 266 w 271"/>
                <a:gd name="T107" fmla="*/ 84 h 198"/>
                <a:gd name="T108" fmla="*/ 262 w 271"/>
                <a:gd name="T109" fmla="*/ 70 h 198"/>
                <a:gd name="T110" fmla="*/ 231 w 271"/>
                <a:gd name="T111" fmla="*/ 3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1" h="198">
                  <a:moveTo>
                    <a:pt x="231" y="34"/>
                  </a:moveTo>
                  <a:lnTo>
                    <a:pt x="231" y="32"/>
                  </a:lnTo>
                  <a:lnTo>
                    <a:pt x="229" y="31"/>
                  </a:lnTo>
                  <a:lnTo>
                    <a:pt x="226" y="26"/>
                  </a:lnTo>
                  <a:lnTo>
                    <a:pt x="221" y="20"/>
                  </a:lnTo>
                  <a:lnTo>
                    <a:pt x="214" y="13"/>
                  </a:lnTo>
                  <a:lnTo>
                    <a:pt x="205" y="8"/>
                  </a:lnTo>
                  <a:lnTo>
                    <a:pt x="195" y="3"/>
                  </a:lnTo>
                  <a:lnTo>
                    <a:pt x="181" y="0"/>
                  </a:lnTo>
                  <a:lnTo>
                    <a:pt x="165" y="0"/>
                  </a:lnTo>
                  <a:lnTo>
                    <a:pt x="146" y="1"/>
                  </a:lnTo>
                  <a:lnTo>
                    <a:pt x="146" y="1"/>
                  </a:lnTo>
                  <a:lnTo>
                    <a:pt x="136" y="3"/>
                  </a:lnTo>
                  <a:lnTo>
                    <a:pt x="127" y="8"/>
                  </a:lnTo>
                  <a:lnTo>
                    <a:pt x="122" y="13"/>
                  </a:lnTo>
                  <a:lnTo>
                    <a:pt x="119" y="19"/>
                  </a:lnTo>
                  <a:lnTo>
                    <a:pt x="119" y="24"/>
                  </a:lnTo>
                  <a:lnTo>
                    <a:pt x="119" y="29"/>
                  </a:lnTo>
                  <a:lnTo>
                    <a:pt x="121" y="32"/>
                  </a:lnTo>
                  <a:lnTo>
                    <a:pt x="122" y="36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1" y="39"/>
                  </a:lnTo>
                  <a:lnTo>
                    <a:pt x="115" y="39"/>
                  </a:lnTo>
                  <a:lnTo>
                    <a:pt x="108" y="39"/>
                  </a:lnTo>
                  <a:lnTo>
                    <a:pt x="102" y="39"/>
                  </a:lnTo>
                  <a:lnTo>
                    <a:pt x="95" y="39"/>
                  </a:lnTo>
                  <a:lnTo>
                    <a:pt x="86" y="41"/>
                  </a:lnTo>
                  <a:lnTo>
                    <a:pt x="77" y="45"/>
                  </a:lnTo>
                  <a:lnTo>
                    <a:pt x="70" y="48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58" y="62"/>
                  </a:lnTo>
                  <a:lnTo>
                    <a:pt x="55" y="69"/>
                  </a:lnTo>
                  <a:lnTo>
                    <a:pt x="53" y="77"/>
                  </a:lnTo>
                  <a:lnTo>
                    <a:pt x="51" y="86"/>
                  </a:lnTo>
                  <a:lnTo>
                    <a:pt x="51" y="95"/>
                  </a:lnTo>
                  <a:lnTo>
                    <a:pt x="53" y="102"/>
                  </a:lnTo>
                  <a:lnTo>
                    <a:pt x="55" y="108"/>
                  </a:lnTo>
                  <a:lnTo>
                    <a:pt x="57" y="114"/>
                  </a:lnTo>
                  <a:lnTo>
                    <a:pt x="57" y="117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3" y="119"/>
                  </a:lnTo>
                  <a:lnTo>
                    <a:pt x="50" y="119"/>
                  </a:lnTo>
                  <a:lnTo>
                    <a:pt x="44" y="119"/>
                  </a:lnTo>
                  <a:lnTo>
                    <a:pt x="39" y="119"/>
                  </a:lnTo>
                  <a:lnTo>
                    <a:pt x="34" y="121"/>
                  </a:lnTo>
                  <a:lnTo>
                    <a:pt x="27" y="121"/>
                  </a:lnTo>
                  <a:lnTo>
                    <a:pt x="22" y="122"/>
                  </a:lnTo>
                  <a:lnTo>
                    <a:pt x="17" y="124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8" y="131"/>
                  </a:lnTo>
                  <a:lnTo>
                    <a:pt x="5" y="136"/>
                  </a:lnTo>
                  <a:lnTo>
                    <a:pt x="3" y="143"/>
                  </a:lnTo>
                  <a:lnTo>
                    <a:pt x="1" y="152"/>
                  </a:lnTo>
                  <a:lnTo>
                    <a:pt x="0" y="159"/>
                  </a:lnTo>
                  <a:lnTo>
                    <a:pt x="1" y="167"/>
                  </a:lnTo>
                  <a:lnTo>
                    <a:pt x="6" y="174"/>
                  </a:lnTo>
                  <a:lnTo>
                    <a:pt x="13" y="181"/>
                  </a:lnTo>
                  <a:lnTo>
                    <a:pt x="24" y="186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53" y="191"/>
                  </a:lnTo>
                  <a:lnTo>
                    <a:pt x="69" y="193"/>
                  </a:lnTo>
                  <a:lnTo>
                    <a:pt x="82" y="195"/>
                  </a:lnTo>
                  <a:lnTo>
                    <a:pt x="96" y="197"/>
                  </a:lnTo>
                  <a:lnTo>
                    <a:pt x="108" y="198"/>
                  </a:lnTo>
                  <a:lnTo>
                    <a:pt x="119" y="198"/>
                  </a:lnTo>
                  <a:lnTo>
                    <a:pt x="131" y="197"/>
                  </a:lnTo>
                  <a:lnTo>
                    <a:pt x="140" y="195"/>
                  </a:lnTo>
                  <a:lnTo>
                    <a:pt x="150" y="191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5" y="181"/>
                  </a:lnTo>
                  <a:lnTo>
                    <a:pt x="171" y="174"/>
                  </a:lnTo>
                  <a:lnTo>
                    <a:pt x="176" y="169"/>
                  </a:lnTo>
                  <a:lnTo>
                    <a:pt x="178" y="165"/>
                  </a:lnTo>
                  <a:lnTo>
                    <a:pt x="179" y="160"/>
                  </a:lnTo>
                  <a:lnTo>
                    <a:pt x="181" y="157"/>
                  </a:lnTo>
                  <a:lnTo>
                    <a:pt x="181" y="155"/>
                  </a:lnTo>
                  <a:lnTo>
                    <a:pt x="181" y="152"/>
                  </a:lnTo>
                  <a:lnTo>
                    <a:pt x="181" y="152"/>
                  </a:lnTo>
                  <a:lnTo>
                    <a:pt x="179" y="150"/>
                  </a:lnTo>
                  <a:lnTo>
                    <a:pt x="179" y="150"/>
                  </a:lnTo>
                  <a:lnTo>
                    <a:pt x="181" y="152"/>
                  </a:lnTo>
                  <a:lnTo>
                    <a:pt x="184" y="153"/>
                  </a:lnTo>
                  <a:lnTo>
                    <a:pt x="190" y="155"/>
                  </a:lnTo>
                  <a:lnTo>
                    <a:pt x="197" y="157"/>
                  </a:lnTo>
                  <a:lnTo>
                    <a:pt x="203" y="159"/>
                  </a:lnTo>
                  <a:lnTo>
                    <a:pt x="214" y="159"/>
                  </a:lnTo>
                  <a:lnTo>
                    <a:pt x="224" y="159"/>
                  </a:lnTo>
                  <a:lnTo>
                    <a:pt x="235" y="157"/>
                  </a:lnTo>
                  <a:lnTo>
                    <a:pt x="245" y="153"/>
                  </a:lnTo>
                  <a:lnTo>
                    <a:pt x="257" y="146"/>
                  </a:lnTo>
                  <a:lnTo>
                    <a:pt x="257" y="146"/>
                  </a:lnTo>
                  <a:lnTo>
                    <a:pt x="264" y="141"/>
                  </a:lnTo>
                  <a:lnTo>
                    <a:pt x="267" y="134"/>
                  </a:lnTo>
                  <a:lnTo>
                    <a:pt x="271" y="126"/>
                  </a:lnTo>
                  <a:lnTo>
                    <a:pt x="271" y="119"/>
                  </a:lnTo>
                  <a:lnTo>
                    <a:pt x="271" y="110"/>
                  </a:lnTo>
                  <a:lnTo>
                    <a:pt x="269" y="102"/>
                  </a:lnTo>
                  <a:lnTo>
                    <a:pt x="269" y="93"/>
                  </a:lnTo>
                  <a:lnTo>
                    <a:pt x="266" y="84"/>
                  </a:lnTo>
                  <a:lnTo>
                    <a:pt x="264" y="77"/>
                  </a:lnTo>
                  <a:lnTo>
                    <a:pt x="262" y="70"/>
                  </a:lnTo>
                  <a:lnTo>
                    <a:pt x="231" y="34"/>
                  </a:lnTo>
                  <a:lnTo>
                    <a:pt x="231" y="34"/>
                  </a:lnTo>
                  <a:close/>
                </a:path>
              </a:pathLst>
            </a:custGeom>
            <a:solidFill>
              <a:srgbClr val="FAE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9" name="Freeform 149">
              <a:extLst>
                <a:ext uri="{FF2B5EF4-FFF2-40B4-BE49-F238E27FC236}">
                  <a16:creationId xmlns:a16="http://schemas.microsoft.com/office/drawing/2014/main" id="{510FA544-F7B1-9A4B-2EBF-27107B68C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509"/>
              <a:ext cx="136" cy="99"/>
            </a:xfrm>
            <a:custGeom>
              <a:avLst/>
              <a:gdLst>
                <a:gd name="T0" fmla="*/ 231 w 271"/>
                <a:gd name="T1" fmla="*/ 32 h 198"/>
                <a:gd name="T2" fmla="*/ 226 w 271"/>
                <a:gd name="T3" fmla="*/ 26 h 198"/>
                <a:gd name="T4" fmla="*/ 214 w 271"/>
                <a:gd name="T5" fmla="*/ 13 h 198"/>
                <a:gd name="T6" fmla="*/ 195 w 271"/>
                <a:gd name="T7" fmla="*/ 3 h 198"/>
                <a:gd name="T8" fmla="*/ 165 w 271"/>
                <a:gd name="T9" fmla="*/ 0 h 198"/>
                <a:gd name="T10" fmla="*/ 146 w 271"/>
                <a:gd name="T11" fmla="*/ 1 h 198"/>
                <a:gd name="T12" fmla="*/ 127 w 271"/>
                <a:gd name="T13" fmla="*/ 8 h 198"/>
                <a:gd name="T14" fmla="*/ 119 w 271"/>
                <a:gd name="T15" fmla="*/ 19 h 198"/>
                <a:gd name="T16" fmla="*/ 119 w 271"/>
                <a:gd name="T17" fmla="*/ 29 h 198"/>
                <a:gd name="T18" fmla="*/ 122 w 271"/>
                <a:gd name="T19" fmla="*/ 36 h 198"/>
                <a:gd name="T20" fmla="*/ 124 w 271"/>
                <a:gd name="T21" fmla="*/ 39 h 198"/>
                <a:gd name="T22" fmla="*/ 124 w 271"/>
                <a:gd name="T23" fmla="*/ 39 h 198"/>
                <a:gd name="T24" fmla="*/ 115 w 271"/>
                <a:gd name="T25" fmla="*/ 39 h 198"/>
                <a:gd name="T26" fmla="*/ 102 w 271"/>
                <a:gd name="T27" fmla="*/ 39 h 198"/>
                <a:gd name="T28" fmla="*/ 86 w 271"/>
                <a:gd name="T29" fmla="*/ 41 h 198"/>
                <a:gd name="T30" fmla="*/ 70 w 271"/>
                <a:gd name="T31" fmla="*/ 48 h 198"/>
                <a:gd name="T32" fmla="*/ 63 w 271"/>
                <a:gd name="T33" fmla="*/ 55 h 198"/>
                <a:gd name="T34" fmla="*/ 55 w 271"/>
                <a:gd name="T35" fmla="*/ 69 h 198"/>
                <a:gd name="T36" fmla="*/ 51 w 271"/>
                <a:gd name="T37" fmla="*/ 86 h 198"/>
                <a:gd name="T38" fmla="*/ 53 w 271"/>
                <a:gd name="T39" fmla="*/ 102 h 198"/>
                <a:gd name="T40" fmla="*/ 57 w 271"/>
                <a:gd name="T41" fmla="*/ 114 h 198"/>
                <a:gd name="T42" fmla="*/ 57 w 271"/>
                <a:gd name="T43" fmla="*/ 119 h 198"/>
                <a:gd name="T44" fmla="*/ 57 w 271"/>
                <a:gd name="T45" fmla="*/ 119 h 198"/>
                <a:gd name="T46" fmla="*/ 50 w 271"/>
                <a:gd name="T47" fmla="*/ 119 h 198"/>
                <a:gd name="T48" fmla="*/ 39 w 271"/>
                <a:gd name="T49" fmla="*/ 119 h 198"/>
                <a:gd name="T50" fmla="*/ 27 w 271"/>
                <a:gd name="T51" fmla="*/ 121 h 198"/>
                <a:gd name="T52" fmla="*/ 17 w 271"/>
                <a:gd name="T53" fmla="*/ 124 h 198"/>
                <a:gd name="T54" fmla="*/ 12 w 271"/>
                <a:gd name="T55" fmla="*/ 127 h 198"/>
                <a:gd name="T56" fmla="*/ 5 w 271"/>
                <a:gd name="T57" fmla="*/ 136 h 198"/>
                <a:gd name="T58" fmla="*/ 1 w 271"/>
                <a:gd name="T59" fmla="*/ 152 h 198"/>
                <a:gd name="T60" fmla="*/ 1 w 271"/>
                <a:gd name="T61" fmla="*/ 167 h 198"/>
                <a:gd name="T62" fmla="*/ 13 w 271"/>
                <a:gd name="T63" fmla="*/ 181 h 198"/>
                <a:gd name="T64" fmla="*/ 38 w 271"/>
                <a:gd name="T65" fmla="*/ 190 h 198"/>
                <a:gd name="T66" fmla="*/ 53 w 271"/>
                <a:gd name="T67" fmla="*/ 191 h 198"/>
                <a:gd name="T68" fmla="*/ 82 w 271"/>
                <a:gd name="T69" fmla="*/ 195 h 198"/>
                <a:gd name="T70" fmla="*/ 108 w 271"/>
                <a:gd name="T71" fmla="*/ 198 h 198"/>
                <a:gd name="T72" fmla="*/ 131 w 271"/>
                <a:gd name="T73" fmla="*/ 197 h 198"/>
                <a:gd name="T74" fmla="*/ 150 w 271"/>
                <a:gd name="T75" fmla="*/ 191 h 198"/>
                <a:gd name="T76" fmla="*/ 159 w 271"/>
                <a:gd name="T77" fmla="*/ 186 h 198"/>
                <a:gd name="T78" fmla="*/ 171 w 271"/>
                <a:gd name="T79" fmla="*/ 174 h 198"/>
                <a:gd name="T80" fmla="*/ 178 w 271"/>
                <a:gd name="T81" fmla="*/ 165 h 198"/>
                <a:gd name="T82" fmla="*/ 181 w 271"/>
                <a:gd name="T83" fmla="*/ 157 h 198"/>
                <a:gd name="T84" fmla="*/ 181 w 271"/>
                <a:gd name="T85" fmla="*/ 152 h 198"/>
                <a:gd name="T86" fmla="*/ 179 w 271"/>
                <a:gd name="T87" fmla="*/ 150 h 198"/>
                <a:gd name="T88" fmla="*/ 181 w 271"/>
                <a:gd name="T89" fmla="*/ 152 h 198"/>
                <a:gd name="T90" fmla="*/ 190 w 271"/>
                <a:gd name="T91" fmla="*/ 155 h 198"/>
                <a:gd name="T92" fmla="*/ 203 w 271"/>
                <a:gd name="T93" fmla="*/ 159 h 198"/>
                <a:gd name="T94" fmla="*/ 224 w 271"/>
                <a:gd name="T95" fmla="*/ 159 h 198"/>
                <a:gd name="T96" fmla="*/ 245 w 271"/>
                <a:gd name="T97" fmla="*/ 153 h 198"/>
                <a:gd name="T98" fmla="*/ 257 w 271"/>
                <a:gd name="T99" fmla="*/ 146 h 198"/>
                <a:gd name="T100" fmla="*/ 267 w 271"/>
                <a:gd name="T101" fmla="*/ 134 h 198"/>
                <a:gd name="T102" fmla="*/ 271 w 271"/>
                <a:gd name="T103" fmla="*/ 119 h 198"/>
                <a:gd name="T104" fmla="*/ 269 w 271"/>
                <a:gd name="T105" fmla="*/ 102 h 198"/>
                <a:gd name="T106" fmla="*/ 266 w 271"/>
                <a:gd name="T107" fmla="*/ 84 h 198"/>
                <a:gd name="T108" fmla="*/ 262 w 271"/>
                <a:gd name="T109" fmla="*/ 70 h 198"/>
                <a:gd name="T110" fmla="*/ 231 w 271"/>
                <a:gd name="T111" fmla="*/ 3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1" h="198">
                  <a:moveTo>
                    <a:pt x="231" y="34"/>
                  </a:moveTo>
                  <a:lnTo>
                    <a:pt x="231" y="32"/>
                  </a:lnTo>
                  <a:lnTo>
                    <a:pt x="229" y="31"/>
                  </a:lnTo>
                  <a:lnTo>
                    <a:pt x="226" y="26"/>
                  </a:lnTo>
                  <a:lnTo>
                    <a:pt x="221" y="20"/>
                  </a:lnTo>
                  <a:lnTo>
                    <a:pt x="214" y="13"/>
                  </a:lnTo>
                  <a:lnTo>
                    <a:pt x="205" y="8"/>
                  </a:lnTo>
                  <a:lnTo>
                    <a:pt x="195" y="3"/>
                  </a:lnTo>
                  <a:lnTo>
                    <a:pt x="181" y="0"/>
                  </a:lnTo>
                  <a:lnTo>
                    <a:pt x="165" y="0"/>
                  </a:lnTo>
                  <a:lnTo>
                    <a:pt x="146" y="1"/>
                  </a:lnTo>
                  <a:lnTo>
                    <a:pt x="146" y="1"/>
                  </a:lnTo>
                  <a:lnTo>
                    <a:pt x="136" y="3"/>
                  </a:lnTo>
                  <a:lnTo>
                    <a:pt x="127" y="8"/>
                  </a:lnTo>
                  <a:lnTo>
                    <a:pt x="122" y="13"/>
                  </a:lnTo>
                  <a:lnTo>
                    <a:pt x="119" y="19"/>
                  </a:lnTo>
                  <a:lnTo>
                    <a:pt x="119" y="24"/>
                  </a:lnTo>
                  <a:lnTo>
                    <a:pt x="119" y="29"/>
                  </a:lnTo>
                  <a:lnTo>
                    <a:pt x="121" y="32"/>
                  </a:lnTo>
                  <a:lnTo>
                    <a:pt x="122" y="36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1" y="39"/>
                  </a:lnTo>
                  <a:lnTo>
                    <a:pt x="115" y="39"/>
                  </a:lnTo>
                  <a:lnTo>
                    <a:pt x="108" y="39"/>
                  </a:lnTo>
                  <a:lnTo>
                    <a:pt x="102" y="39"/>
                  </a:lnTo>
                  <a:lnTo>
                    <a:pt x="95" y="39"/>
                  </a:lnTo>
                  <a:lnTo>
                    <a:pt x="86" y="41"/>
                  </a:lnTo>
                  <a:lnTo>
                    <a:pt x="77" y="45"/>
                  </a:lnTo>
                  <a:lnTo>
                    <a:pt x="70" y="48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58" y="62"/>
                  </a:lnTo>
                  <a:lnTo>
                    <a:pt x="55" y="69"/>
                  </a:lnTo>
                  <a:lnTo>
                    <a:pt x="53" y="77"/>
                  </a:lnTo>
                  <a:lnTo>
                    <a:pt x="51" y="86"/>
                  </a:lnTo>
                  <a:lnTo>
                    <a:pt x="51" y="95"/>
                  </a:lnTo>
                  <a:lnTo>
                    <a:pt x="53" y="102"/>
                  </a:lnTo>
                  <a:lnTo>
                    <a:pt x="55" y="108"/>
                  </a:lnTo>
                  <a:lnTo>
                    <a:pt x="57" y="114"/>
                  </a:lnTo>
                  <a:lnTo>
                    <a:pt x="57" y="117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3" y="119"/>
                  </a:lnTo>
                  <a:lnTo>
                    <a:pt x="50" y="119"/>
                  </a:lnTo>
                  <a:lnTo>
                    <a:pt x="44" y="119"/>
                  </a:lnTo>
                  <a:lnTo>
                    <a:pt x="39" y="119"/>
                  </a:lnTo>
                  <a:lnTo>
                    <a:pt x="34" y="121"/>
                  </a:lnTo>
                  <a:lnTo>
                    <a:pt x="27" y="121"/>
                  </a:lnTo>
                  <a:lnTo>
                    <a:pt x="22" y="122"/>
                  </a:lnTo>
                  <a:lnTo>
                    <a:pt x="17" y="124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8" y="131"/>
                  </a:lnTo>
                  <a:lnTo>
                    <a:pt x="5" y="136"/>
                  </a:lnTo>
                  <a:lnTo>
                    <a:pt x="3" y="143"/>
                  </a:lnTo>
                  <a:lnTo>
                    <a:pt x="1" y="152"/>
                  </a:lnTo>
                  <a:lnTo>
                    <a:pt x="0" y="159"/>
                  </a:lnTo>
                  <a:lnTo>
                    <a:pt x="1" y="167"/>
                  </a:lnTo>
                  <a:lnTo>
                    <a:pt x="6" y="174"/>
                  </a:lnTo>
                  <a:lnTo>
                    <a:pt x="13" y="181"/>
                  </a:lnTo>
                  <a:lnTo>
                    <a:pt x="24" y="186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53" y="191"/>
                  </a:lnTo>
                  <a:lnTo>
                    <a:pt x="69" y="193"/>
                  </a:lnTo>
                  <a:lnTo>
                    <a:pt x="82" y="195"/>
                  </a:lnTo>
                  <a:lnTo>
                    <a:pt x="96" y="197"/>
                  </a:lnTo>
                  <a:lnTo>
                    <a:pt x="108" y="198"/>
                  </a:lnTo>
                  <a:lnTo>
                    <a:pt x="119" y="198"/>
                  </a:lnTo>
                  <a:lnTo>
                    <a:pt x="131" y="197"/>
                  </a:lnTo>
                  <a:lnTo>
                    <a:pt x="140" y="195"/>
                  </a:lnTo>
                  <a:lnTo>
                    <a:pt x="150" y="191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5" y="181"/>
                  </a:lnTo>
                  <a:lnTo>
                    <a:pt x="171" y="174"/>
                  </a:lnTo>
                  <a:lnTo>
                    <a:pt x="176" y="169"/>
                  </a:lnTo>
                  <a:lnTo>
                    <a:pt x="178" y="165"/>
                  </a:lnTo>
                  <a:lnTo>
                    <a:pt x="179" y="160"/>
                  </a:lnTo>
                  <a:lnTo>
                    <a:pt x="181" y="157"/>
                  </a:lnTo>
                  <a:lnTo>
                    <a:pt x="181" y="155"/>
                  </a:lnTo>
                  <a:lnTo>
                    <a:pt x="181" y="152"/>
                  </a:lnTo>
                  <a:lnTo>
                    <a:pt x="181" y="152"/>
                  </a:lnTo>
                  <a:lnTo>
                    <a:pt x="179" y="150"/>
                  </a:lnTo>
                  <a:lnTo>
                    <a:pt x="179" y="150"/>
                  </a:lnTo>
                  <a:lnTo>
                    <a:pt x="181" y="152"/>
                  </a:lnTo>
                  <a:lnTo>
                    <a:pt x="184" y="153"/>
                  </a:lnTo>
                  <a:lnTo>
                    <a:pt x="190" y="155"/>
                  </a:lnTo>
                  <a:lnTo>
                    <a:pt x="197" y="157"/>
                  </a:lnTo>
                  <a:lnTo>
                    <a:pt x="203" y="159"/>
                  </a:lnTo>
                  <a:lnTo>
                    <a:pt x="214" y="159"/>
                  </a:lnTo>
                  <a:lnTo>
                    <a:pt x="224" y="159"/>
                  </a:lnTo>
                  <a:lnTo>
                    <a:pt x="235" y="157"/>
                  </a:lnTo>
                  <a:lnTo>
                    <a:pt x="245" y="153"/>
                  </a:lnTo>
                  <a:lnTo>
                    <a:pt x="257" y="146"/>
                  </a:lnTo>
                  <a:lnTo>
                    <a:pt x="257" y="146"/>
                  </a:lnTo>
                  <a:lnTo>
                    <a:pt x="264" y="141"/>
                  </a:lnTo>
                  <a:lnTo>
                    <a:pt x="267" y="134"/>
                  </a:lnTo>
                  <a:lnTo>
                    <a:pt x="271" y="126"/>
                  </a:lnTo>
                  <a:lnTo>
                    <a:pt x="271" y="119"/>
                  </a:lnTo>
                  <a:lnTo>
                    <a:pt x="271" y="110"/>
                  </a:lnTo>
                  <a:lnTo>
                    <a:pt x="269" y="102"/>
                  </a:lnTo>
                  <a:lnTo>
                    <a:pt x="269" y="93"/>
                  </a:lnTo>
                  <a:lnTo>
                    <a:pt x="266" y="84"/>
                  </a:lnTo>
                  <a:lnTo>
                    <a:pt x="264" y="77"/>
                  </a:lnTo>
                  <a:lnTo>
                    <a:pt x="262" y="70"/>
                  </a:lnTo>
                  <a:lnTo>
                    <a:pt x="231" y="34"/>
                  </a:lnTo>
                  <a:lnTo>
                    <a:pt x="231" y="3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0" name="Freeform 150">
              <a:extLst>
                <a:ext uri="{FF2B5EF4-FFF2-40B4-BE49-F238E27FC236}">
                  <a16:creationId xmlns:a16="http://schemas.microsoft.com/office/drawing/2014/main" id="{9FFA543C-B991-C2CD-9562-93F50CE52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86"/>
              <a:ext cx="83" cy="55"/>
            </a:xfrm>
            <a:custGeom>
              <a:avLst/>
              <a:gdLst>
                <a:gd name="T0" fmla="*/ 156 w 166"/>
                <a:gd name="T1" fmla="*/ 41 h 109"/>
                <a:gd name="T2" fmla="*/ 147 w 166"/>
                <a:gd name="T3" fmla="*/ 45 h 109"/>
                <a:gd name="T4" fmla="*/ 137 w 166"/>
                <a:gd name="T5" fmla="*/ 48 h 109"/>
                <a:gd name="T6" fmla="*/ 128 w 166"/>
                <a:gd name="T7" fmla="*/ 50 h 109"/>
                <a:gd name="T8" fmla="*/ 123 w 166"/>
                <a:gd name="T9" fmla="*/ 50 h 109"/>
                <a:gd name="T10" fmla="*/ 121 w 166"/>
                <a:gd name="T11" fmla="*/ 50 h 109"/>
                <a:gd name="T12" fmla="*/ 104 w 166"/>
                <a:gd name="T13" fmla="*/ 57 h 109"/>
                <a:gd name="T14" fmla="*/ 90 w 166"/>
                <a:gd name="T15" fmla="*/ 65 h 109"/>
                <a:gd name="T16" fmla="*/ 80 w 166"/>
                <a:gd name="T17" fmla="*/ 76 h 109"/>
                <a:gd name="T18" fmla="*/ 69 w 166"/>
                <a:gd name="T19" fmla="*/ 86 h 109"/>
                <a:gd name="T20" fmla="*/ 54 w 166"/>
                <a:gd name="T21" fmla="*/ 96 h 109"/>
                <a:gd name="T22" fmla="*/ 43 w 166"/>
                <a:gd name="T23" fmla="*/ 102 h 109"/>
                <a:gd name="T24" fmla="*/ 26 w 166"/>
                <a:gd name="T25" fmla="*/ 109 h 109"/>
                <a:gd name="T26" fmla="*/ 12 w 166"/>
                <a:gd name="T27" fmla="*/ 109 h 109"/>
                <a:gd name="T28" fmla="*/ 3 w 166"/>
                <a:gd name="T29" fmla="*/ 102 h 109"/>
                <a:gd name="T30" fmla="*/ 0 w 166"/>
                <a:gd name="T31" fmla="*/ 88 h 109"/>
                <a:gd name="T32" fmla="*/ 2 w 166"/>
                <a:gd name="T33" fmla="*/ 77 h 109"/>
                <a:gd name="T34" fmla="*/ 12 w 166"/>
                <a:gd name="T35" fmla="*/ 58 h 109"/>
                <a:gd name="T36" fmla="*/ 28 w 166"/>
                <a:gd name="T37" fmla="*/ 41 h 109"/>
                <a:gd name="T38" fmla="*/ 48 w 166"/>
                <a:gd name="T39" fmla="*/ 26 h 109"/>
                <a:gd name="T40" fmla="*/ 73 w 166"/>
                <a:gd name="T41" fmla="*/ 13 h 109"/>
                <a:gd name="T42" fmla="*/ 93 w 166"/>
                <a:gd name="T43" fmla="*/ 5 h 109"/>
                <a:gd name="T44" fmla="*/ 102 w 166"/>
                <a:gd name="T45" fmla="*/ 3 h 109"/>
                <a:gd name="T46" fmla="*/ 118 w 166"/>
                <a:gd name="T47" fmla="*/ 1 h 109"/>
                <a:gd name="T48" fmla="*/ 135 w 166"/>
                <a:gd name="T49" fmla="*/ 0 h 109"/>
                <a:gd name="T50" fmla="*/ 150 w 166"/>
                <a:gd name="T51" fmla="*/ 5 h 109"/>
                <a:gd name="T52" fmla="*/ 162 w 166"/>
                <a:gd name="T53" fmla="*/ 15 h 109"/>
                <a:gd name="T54" fmla="*/ 164 w 166"/>
                <a:gd name="T55" fmla="*/ 24 h 109"/>
                <a:gd name="T56" fmla="*/ 166 w 166"/>
                <a:gd name="T57" fmla="*/ 27 h 109"/>
                <a:gd name="T58" fmla="*/ 164 w 166"/>
                <a:gd name="T59" fmla="*/ 31 h 109"/>
                <a:gd name="T60" fmla="*/ 162 w 166"/>
                <a:gd name="T61" fmla="*/ 34 h 109"/>
                <a:gd name="T62" fmla="*/ 161 w 166"/>
                <a:gd name="T63" fmla="*/ 36 h 109"/>
                <a:gd name="T64" fmla="*/ 157 w 166"/>
                <a:gd name="T65" fmla="*/ 3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6" h="109">
                  <a:moveTo>
                    <a:pt x="157" y="39"/>
                  </a:moveTo>
                  <a:lnTo>
                    <a:pt x="156" y="41"/>
                  </a:lnTo>
                  <a:lnTo>
                    <a:pt x="150" y="43"/>
                  </a:lnTo>
                  <a:lnTo>
                    <a:pt x="147" y="45"/>
                  </a:lnTo>
                  <a:lnTo>
                    <a:pt x="142" y="46"/>
                  </a:lnTo>
                  <a:lnTo>
                    <a:pt x="137" y="48"/>
                  </a:lnTo>
                  <a:lnTo>
                    <a:pt x="131" y="48"/>
                  </a:lnTo>
                  <a:lnTo>
                    <a:pt x="128" y="50"/>
                  </a:lnTo>
                  <a:lnTo>
                    <a:pt x="124" y="50"/>
                  </a:lnTo>
                  <a:lnTo>
                    <a:pt x="123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1" y="53"/>
                  </a:lnTo>
                  <a:lnTo>
                    <a:pt x="104" y="57"/>
                  </a:lnTo>
                  <a:lnTo>
                    <a:pt x="97" y="62"/>
                  </a:lnTo>
                  <a:lnTo>
                    <a:pt x="90" y="65"/>
                  </a:lnTo>
                  <a:lnTo>
                    <a:pt x="85" y="70"/>
                  </a:lnTo>
                  <a:lnTo>
                    <a:pt x="80" y="76"/>
                  </a:lnTo>
                  <a:lnTo>
                    <a:pt x="74" y="81"/>
                  </a:lnTo>
                  <a:lnTo>
                    <a:pt x="69" y="86"/>
                  </a:lnTo>
                  <a:lnTo>
                    <a:pt x="60" y="91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43" y="102"/>
                  </a:lnTo>
                  <a:lnTo>
                    <a:pt x="35" y="105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2" y="109"/>
                  </a:lnTo>
                  <a:lnTo>
                    <a:pt x="7" y="107"/>
                  </a:lnTo>
                  <a:lnTo>
                    <a:pt x="3" y="102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5" y="67"/>
                  </a:lnTo>
                  <a:lnTo>
                    <a:pt x="12" y="58"/>
                  </a:lnTo>
                  <a:lnTo>
                    <a:pt x="19" y="50"/>
                  </a:lnTo>
                  <a:lnTo>
                    <a:pt x="28" y="41"/>
                  </a:lnTo>
                  <a:lnTo>
                    <a:pt x="38" y="32"/>
                  </a:lnTo>
                  <a:lnTo>
                    <a:pt x="48" y="26"/>
                  </a:lnTo>
                  <a:lnTo>
                    <a:pt x="60" y="19"/>
                  </a:lnTo>
                  <a:lnTo>
                    <a:pt x="73" y="13"/>
                  </a:lnTo>
                  <a:lnTo>
                    <a:pt x="83" y="8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102" y="3"/>
                  </a:lnTo>
                  <a:lnTo>
                    <a:pt x="109" y="1"/>
                  </a:lnTo>
                  <a:lnTo>
                    <a:pt x="118" y="1"/>
                  </a:lnTo>
                  <a:lnTo>
                    <a:pt x="126" y="0"/>
                  </a:lnTo>
                  <a:lnTo>
                    <a:pt x="135" y="0"/>
                  </a:lnTo>
                  <a:lnTo>
                    <a:pt x="143" y="1"/>
                  </a:lnTo>
                  <a:lnTo>
                    <a:pt x="150" y="5"/>
                  </a:lnTo>
                  <a:lnTo>
                    <a:pt x="157" y="8"/>
                  </a:lnTo>
                  <a:lnTo>
                    <a:pt x="162" y="15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4" y="29"/>
                  </a:lnTo>
                  <a:lnTo>
                    <a:pt x="164" y="31"/>
                  </a:lnTo>
                  <a:lnTo>
                    <a:pt x="164" y="32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1" y="36"/>
                  </a:lnTo>
                  <a:lnTo>
                    <a:pt x="159" y="38"/>
                  </a:lnTo>
                  <a:lnTo>
                    <a:pt x="157" y="39"/>
                  </a:lnTo>
                  <a:lnTo>
                    <a:pt x="157" y="39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1" name="Freeform 151">
              <a:extLst>
                <a:ext uri="{FF2B5EF4-FFF2-40B4-BE49-F238E27FC236}">
                  <a16:creationId xmlns:a16="http://schemas.microsoft.com/office/drawing/2014/main" id="{C2B18E16-4773-8816-F8F4-0CB3B6BD2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86"/>
              <a:ext cx="83" cy="55"/>
            </a:xfrm>
            <a:custGeom>
              <a:avLst/>
              <a:gdLst>
                <a:gd name="T0" fmla="*/ 156 w 166"/>
                <a:gd name="T1" fmla="*/ 41 h 109"/>
                <a:gd name="T2" fmla="*/ 147 w 166"/>
                <a:gd name="T3" fmla="*/ 45 h 109"/>
                <a:gd name="T4" fmla="*/ 137 w 166"/>
                <a:gd name="T5" fmla="*/ 48 h 109"/>
                <a:gd name="T6" fmla="*/ 128 w 166"/>
                <a:gd name="T7" fmla="*/ 50 h 109"/>
                <a:gd name="T8" fmla="*/ 123 w 166"/>
                <a:gd name="T9" fmla="*/ 50 h 109"/>
                <a:gd name="T10" fmla="*/ 121 w 166"/>
                <a:gd name="T11" fmla="*/ 50 h 109"/>
                <a:gd name="T12" fmla="*/ 104 w 166"/>
                <a:gd name="T13" fmla="*/ 57 h 109"/>
                <a:gd name="T14" fmla="*/ 90 w 166"/>
                <a:gd name="T15" fmla="*/ 65 h 109"/>
                <a:gd name="T16" fmla="*/ 80 w 166"/>
                <a:gd name="T17" fmla="*/ 76 h 109"/>
                <a:gd name="T18" fmla="*/ 69 w 166"/>
                <a:gd name="T19" fmla="*/ 86 h 109"/>
                <a:gd name="T20" fmla="*/ 54 w 166"/>
                <a:gd name="T21" fmla="*/ 96 h 109"/>
                <a:gd name="T22" fmla="*/ 43 w 166"/>
                <a:gd name="T23" fmla="*/ 102 h 109"/>
                <a:gd name="T24" fmla="*/ 26 w 166"/>
                <a:gd name="T25" fmla="*/ 109 h 109"/>
                <a:gd name="T26" fmla="*/ 12 w 166"/>
                <a:gd name="T27" fmla="*/ 109 h 109"/>
                <a:gd name="T28" fmla="*/ 3 w 166"/>
                <a:gd name="T29" fmla="*/ 102 h 109"/>
                <a:gd name="T30" fmla="*/ 0 w 166"/>
                <a:gd name="T31" fmla="*/ 88 h 109"/>
                <a:gd name="T32" fmla="*/ 2 w 166"/>
                <a:gd name="T33" fmla="*/ 77 h 109"/>
                <a:gd name="T34" fmla="*/ 12 w 166"/>
                <a:gd name="T35" fmla="*/ 58 h 109"/>
                <a:gd name="T36" fmla="*/ 28 w 166"/>
                <a:gd name="T37" fmla="*/ 41 h 109"/>
                <a:gd name="T38" fmla="*/ 48 w 166"/>
                <a:gd name="T39" fmla="*/ 26 h 109"/>
                <a:gd name="T40" fmla="*/ 73 w 166"/>
                <a:gd name="T41" fmla="*/ 13 h 109"/>
                <a:gd name="T42" fmla="*/ 93 w 166"/>
                <a:gd name="T43" fmla="*/ 5 h 109"/>
                <a:gd name="T44" fmla="*/ 102 w 166"/>
                <a:gd name="T45" fmla="*/ 3 h 109"/>
                <a:gd name="T46" fmla="*/ 118 w 166"/>
                <a:gd name="T47" fmla="*/ 1 h 109"/>
                <a:gd name="T48" fmla="*/ 135 w 166"/>
                <a:gd name="T49" fmla="*/ 0 h 109"/>
                <a:gd name="T50" fmla="*/ 150 w 166"/>
                <a:gd name="T51" fmla="*/ 5 h 109"/>
                <a:gd name="T52" fmla="*/ 162 w 166"/>
                <a:gd name="T53" fmla="*/ 15 h 109"/>
                <a:gd name="T54" fmla="*/ 164 w 166"/>
                <a:gd name="T55" fmla="*/ 24 h 109"/>
                <a:gd name="T56" fmla="*/ 166 w 166"/>
                <a:gd name="T57" fmla="*/ 27 h 109"/>
                <a:gd name="T58" fmla="*/ 164 w 166"/>
                <a:gd name="T59" fmla="*/ 31 h 109"/>
                <a:gd name="T60" fmla="*/ 162 w 166"/>
                <a:gd name="T61" fmla="*/ 34 h 109"/>
                <a:gd name="T62" fmla="*/ 161 w 166"/>
                <a:gd name="T63" fmla="*/ 36 h 109"/>
                <a:gd name="T64" fmla="*/ 157 w 166"/>
                <a:gd name="T65" fmla="*/ 3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6" h="109">
                  <a:moveTo>
                    <a:pt x="157" y="39"/>
                  </a:moveTo>
                  <a:lnTo>
                    <a:pt x="156" y="41"/>
                  </a:lnTo>
                  <a:lnTo>
                    <a:pt x="150" y="43"/>
                  </a:lnTo>
                  <a:lnTo>
                    <a:pt x="147" y="45"/>
                  </a:lnTo>
                  <a:lnTo>
                    <a:pt x="142" y="46"/>
                  </a:lnTo>
                  <a:lnTo>
                    <a:pt x="137" y="48"/>
                  </a:lnTo>
                  <a:lnTo>
                    <a:pt x="131" y="48"/>
                  </a:lnTo>
                  <a:lnTo>
                    <a:pt x="128" y="50"/>
                  </a:lnTo>
                  <a:lnTo>
                    <a:pt x="124" y="50"/>
                  </a:lnTo>
                  <a:lnTo>
                    <a:pt x="123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1" y="53"/>
                  </a:lnTo>
                  <a:lnTo>
                    <a:pt x="104" y="57"/>
                  </a:lnTo>
                  <a:lnTo>
                    <a:pt x="97" y="62"/>
                  </a:lnTo>
                  <a:lnTo>
                    <a:pt x="90" y="65"/>
                  </a:lnTo>
                  <a:lnTo>
                    <a:pt x="85" y="70"/>
                  </a:lnTo>
                  <a:lnTo>
                    <a:pt x="80" y="76"/>
                  </a:lnTo>
                  <a:lnTo>
                    <a:pt x="74" y="81"/>
                  </a:lnTo>
                  <a:lnTo>
                    <a:pt x="69" y="86"/>
                  </a:lnTo>
                  <a:lnTo>
                    <a:pt x="60" y="91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43" y="102"/>
                  </a:lnTo>
                  <a:lnTo>
                    <a:pt x="35" y="105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2" y="109"/>
                  </a:lnTo>
                  <a:lnTo>
                    <a:pt x="7" y="107"/>
                  </a:lnTo>
                  <a:lnTo>
                    <a:pt x="3" y="102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5" y="67"/>
                  </a:lnTo>
                  <a:lnTo>
                    <a:pt x="12" y="58"/>
                  </a:lnTo>
                  <a:lnTo>
                    <a:pt x="19" y="50"/>
                  </a:lnTo>
                  <a:lnTo>
                    <a:pt x="28" y="41"/>
                  </a:lnTo>
                  <a:lnTo>
                    <a:pt x="38" y="32"/>
                  </a:lnTo>
                  <a:lnTo>
                    <a:pt x="48" y="26"/>
                  </a:lnTo>
                  <a:lnTo>
                    <a:pt x="60" y="19"/>
                  </a:lnTo>
                  <a:lnTo>
                    <a:pt x="73" y="13"/>
                  </a:lnTo>
                  <a:lnTo>
                    <a:pt x="83" y="8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102" y="3"/>
                  </a:lnTo>
                  <a:lnTo>
                    <a:pt x="109" y="1"/>
                  </a:lnTo>
                  <a:lnTo>
                    <a:pt x="118" y="1"/>
                  </a:lnTo>
                  <a:lnTo>
                    <a:pt x="126" y="0"/>
                  </a:lnTo>
                  <a:lnTo>
                    <a:pt x="135" y="0"/>
                  </a:lnTo>
                  <a:lnTo>
                    <a:pt x="143" y="1"/>
                  </a:lnTo>
                  <a:lnTo>
                    <a:pt x="150" y="5"/>
                  </a:lnTo>
                  <a:lnTo>
                    <a:pt x="157" y="8"/>
                  </a:lnTo>
                  <a:lnTo>
                    <a:pt x="162" y="15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4" y="29"/>
                  </a:lnTo>
                  <a:lnTo>
                    <a:pt x="164" y="31"/>
                  </a:lnTo>
                  <a:lnTo>
                    <a:pt x="164" y="32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1" y="36"/>
                  </a:lnTo>
                  <a:lnTo>
                    <a:pt x="159" y="38"/>
                  </a:lnTo>
                  <a:lnTo>
                    <a:pt x="157" y="39"/>
                  </a:lnTo>
                  <a:lnTo>
                    <a:pt x="157" y="3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2" name="Freeform 152">
              <a:extLst>
                <a:ext uri="{FF2B5EF4-FFF2-40B4-BE49-F238E27FC236}">
                  <a16:creationId xmlns:a16="http://schemas.microsoft.com/office/drawing/2014/main" id="{4EB4DE8A-2BBC-3F02-4B41-1DA0E6096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097"/>
              <a:ext cx="64" cy="34"/>
            </a:xfrm>
            <a:custGeom>
              <a:avLst/>
              <a:gdLst>
                <a:gd name="T0" fmla="*/ 113 w 128"/>
                <a:gd name="T1" fmla="*/ 0 h 70"/>
                <a:gd name="T2" fmla="*/ 94 w 128"/>
                <a:gd name="T3" fmla="*/ 4 h 70"/>
                <a:gd name="T4" fmla="*/ 75 w 128"/>
                <a:gd name="T5" fmla="*/ 7 h 70"/>
                <a:gd name="T6" fmla="*/ 59 w 128"/>
                <a:gd name="T7" fmla="*/ 14 h 70"/>
                <a:gd name="T8" fmla="*/ 45 w 128"/>
                <a:gd name="T9" fmla="*/ 23 h 70"/>
                <a:gd name="T10" fmla="*/ 33 w 128"/>
                <a:gd name="T11" fmla="*/ 31 h 70"/>
                <a:gd name="T12" fmla="*/ 23 w 128"/>
                <a:gd name="T13" fmla="*/ 40 h 70"/>
                <a:gd name="T14" fmla="*/ 14 w 128"/>
                <a:gd name="T15" fmla="*/ 49 h 70"/>
                <a:gd name="T16" fmla="*/ 9 w 128"/>
                <a:gd name="T17" fmla="*/ 54 h 70"/>
                <a:gd name="T18" fmla="*/ 5 w 128"/>
                <a:gd name="T19" fmla="*/ 59 h 70"/>
                <a:gd name="T20" fmla="*/ 4 w 128"/>
                <a:gd name="T21" fmla="*/ 61 h 70"/>
                <a:gd name="T22" fmla="*/ 4 w 128"/>
                <a:gd name="T23" fmla="*/ 61 h 70"/>
                <a:gd name="T24" fmla="*/ 4 w 128"/>
                <a:gd name="T25" fmla="*/ 61 h 70"/>
                <a:gd name="T26" fmla="*/ 4 w 128"/>
                <a:gd name="T27" fmla="*/ 63 h 70"/>
                <a:gd name="T28" fmla="*/ 2 w 128"/>
                <a:gd name="T29" fmla="*/ 63 h 70"/>
                <a:gd name="T30" fmla="*/ 2 w 128"/>
                <a:gd name="T31" fmla="*/ 64 h 70"/>
                <a:gd name="T32" fmla="*/ 0 w 128"/>
                <a:gd name="T33" fmla="*/ 66 h 70"/>
                <a:gd name="T34" fmla="*/ 0 w 128"/>
                <a:gd name="T35" fmla="*/ 68 h 70"/>
                <a:gd name="T36" fmla="*/ 0 w 128"/>
                <a:gd name="T37" fmla="*/ 70 h 70"/>
                <a:gd name="T38" fmla="*/ 2 w 128"/>
                <a:gd name="T39" fmla="*/ 70 h 70"/>
                <a:gd name="T40" fmla="*/ 4 w 128"/>
                <a:gd name="T41" fmla="*/ 70 h 70"/>
                <a:gd name="T42" fmla="*/ 7 w 128"/>
                <a:gd name="T43" fmla="*/ 70 h 70"/>
                <a:gd name="T44" fmla="*/ 7 w 128"/>
                <a:gd name="T45" fmla="*/ 70 h 70"/>
                <a:gd name="T46" fmla="*/ 9 w 128"/>
                <a:gd name="T47" fmla="*/ 68 h 70"/>
                <a:gd name="T48" fmla="*/ 12 w 128"/>
                <a:gd name="T49" fmla="*/ 63 h 70"/>
                <a:gd name="T50" fmla="*/ 19 w 128"/>
                <a:gd name="T51" fmla="*/ 57 h 70"/>
                <a:gd name="T52" fmla="*/ 26 w 128"/>
                <a:gd name="T53" fmla="*/ 49 h 70"/>
                <a:gd name="T54" fmla="*/ 37 w 128"/>
                <a:gd name="T55" fmla="*/ 40 h 70"/>
                <a:gd name="T56" fmla="*/ 49 w 128"/>
                <a:gd name="T57" fmla="*/ 31 h 70"/>
                <a:gd name="T58" fmla="*/ 63 w 128"/>
                <a:gd name="T59" fmla="*/ 25 h 70"/>
                <a:gd name="T60" fmla="*/ 78 w 128"/>
                <a:gd name="T61" fmla="*/ 18 h 70"/>
                <a:gd name="T62" fmla="*/ 95 w 128"/>
                <a:gd name="T63" fmla="*/ 12 h 70"/>
                <a:gd name="T64" fmla="*/ 113 w 128"/>
                <a:gd name="T65" fmla="*/ 11 h 70"/>
                <a:gd name="T66" fmla="*/ 113 w 128"/>
                <a:gd name="T67" fmla="*/ 11 h 70"/>
                <a:gd name="T68" fmla="*/ 118 w 128"/>
                <a:gd name="T69" fmla="*/ 11 h 70"/>
                <a:gd name="T70" fmla="*/ 121 w 128"/>
                <a:gd name="T71" fmla="*/ 9 h 70"/>
                <a:gd name="T72" fmla="*/ 125 w 128"/>
                <a:gd name="T73" fmla="*/ 7 h 70"/>
                <a:gd name="T74" fmla="*/ 126 w 128"/>
                <a:gd name="T75" fmla="*/ 7 h 70"/>
                <a:gd name="T76" fmla="*/ 128 w 128"/>
                <a:gd name="T77" fmla="*/ 6 h 70"/>
                <a:gd name="T78" fmla="*/ 128 w 128"/>
                <a:gd name="T79" fmla="*/ 4 h 70"/>
                <a:gd name="T80" fmla="*/ 126 w 128"/>
                <a:gd name="T81" fmla="*/ 2 h 70"/>
                <a:gd name="T82" fmla="*/ 125 w 128"/>
                <a:gd name="T83" fmla="*/ 0 h 70"/>
                <a:gd name="T84" fmla="*/ 120 w 128"/>
                <a:gd name="T85" fmla="*/ 0 h 70"/>
                <a:gd name="T86" fmla="*/ 113 w 128"/>
                <a:gd name="T87" fmla="*/ 0 h 70"/>
                <a:gd name="T88" fmla="*/ 113 w 128"/>
                <a:gd name="T8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70">
                  <a:moveTo>
                    <a:pt x="113" y="0"/>
                  </a:moveTo>
                  <a:lnTo>
                    <a:pt x="94" y="4"/>
                  </a:lnTo>
                  <a:lnTo>
                    <a:pt x="75" y="7"/>
                  </a:lnTo>
                  <a:lnTo>
                    <a:pt x="59" y="14"/>
                  </a:lnTo>
                  <a:lnTo>
                    <a:pt x="45" y="23"/>
                  </a:lnTo>
                  <a:lnTo>
                    <a:pt x="33" y="31"/>
                  </a:lnTo>
                  <a:lnTo>
                    <a:pt x="23" y="40"/>
                  </a:lnTo>
                  <a:lnTo>
                    <a:pt x="14" y="49"/>
                  </a:lnTo>
                  <a:lnTo>
                    <a:pt x="9" y="54"/>
                  </a:lnTo>
                  <a:lnTo>
                    <a:pt x="5" y="59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12" y="63"/>
                  </a:lnTo>
                  <a:lnTo>
                    <a:pt x="19" y="57"/>
                  </a:lnTo>
                  <a:lnTo>
                    <a:pt x="26" y="49"/>
                  </a:lnTo>
                  <a:lnTo>
                    <a:pt x="37" y="40"/>
                  </a:lnTo>
                  <a:lnTo>
                    <a:pt x="49" y="31"/>
                  </a:lnTo>
                  <a:lnTo>
                    <a:pt x="63" y="25"/>
                  </a:lnTo>
                  <a:lnTo>
                    <a:pt x="78" y="18"/>
                  </a:lnTo>
                  <a:lnTo>
                    <a:pt x="95" y="12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8" y="11"/>
                  </a:lnTo>
                  <a:lnTo>
                    <a:pt x="121" y="9"/>
                  </a:lnTo>
                  <a:lnTo>
                    <a:pt x="125" y="7"/>
                  </a:lnTo>
                  <a:lnTo>
                    <a:pt x="126" y="7"/>
                  </a:lnTo>
                  <a:lnTo>
                    <a:pt x="128" y="6"/>
                  </a:lnTo>
                  <a:lnTo>
                    <a:pt x="128" y="4"/>
                  </a:lnTo>
                  <a:lnTo>
                    <a:pt x="126" y="2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3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3" name="Freeform 153">
              <a:extLst>
                <a:ext uri="{FF2B5EF4-FFF2-40B4-BE49-F238E27FC236}">
                  <a16:creationId xmlns:a16="http://schemas.microsoft.com/office/drawing/2014/main" id="{2596C6A1-D720-403E-8FE9-F33953FEE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097"/>
              <a:ext cx="64" cy="34"/>
            </a:xfrm>
            <a:custGeom>
              <a:avLst/>
              <a:gdLst>
                <a:gd name="T0" fmla="*/ 113 w 128"/>
                <a:gd name="T1" fmla="*/ 0 h 70"/>
                <a:gd name="T2" fmla="*/ 94 w 128"/>
                <a:gd name="T3" fmla="*/ 4 h 70"/>
                <a:gd name="T4" fmla="*/ 75 w 128"/>
                <a:gd name="T5" fmla="*/ 7 h 70"/>
                <a:gd name="T6" fmla="*/ 59 w 128"/>
                <a:gd name="T7" fmla="*/ 14 h 70"/>
                <a:gd name="T8" fmla="*/ 45 w 128"/>
                <a:gd name="T9" fmla="*/ 23 h 70"/>
                <a:gd name="T10" fmla="*/ 33 w 128"/>
                <a:gd name="T11" fmla="*/ 31 h 70"/>
                <a:gd name="T12" fmla="*/ 23 w 128"/>
                <a:gd name="T13" fmla="*/ 40 h 70"/>
                <a:gd name="T14" fmla="*/ 14 w 128"/>
                <a:gd name="T15" fmla="*/ 49 h 70"/>
                <a:gd name="T16" fmla="*/ 9 w 128"/>
                <a:gd name="T17" fmla="*/ 54 h 70"/>
                <a:gd name="T18" fmla="*/ 5 w 128"/>
                <a:gd name="T19" fmla="*/ 59 h 70"/>
                <a:gd name="T20" fmla="*/ 4 w 128"/>
                <a:gd name="T21" fmla="*/ 61 h 70"/>
                <a:gd name="T22" fmla="*/ 4 w 128"/>
                <a:gd name="T23" fmla="*/ 61 h 70"/>
                <a:gd name="T24" fmla="*/ 4 w 128"/>
                <a:gd name="T25" fmla="*/ 61 h 70"/>
                <a:gd name="T26" fmla="*/ 4 w 128"/>
                <a:gd name="T27" fmla="*/ 63 h 70"/>
                <a:gd name="T28" fmla="*/ 2 w 128"/>
                <a:gd name="T29" fmla="*/ 63 h 70"/>
                <a:gd name="T30" fmla="*/ 2 w 128"/>
                <a:gd name="T31" fmla="*/ 64 h 70"/>
                <a:gd name="T32" fmla="*/ 0 w 128"/>
                <a:gd name="T33" fmla="*/ 66 h 70"/>
                <a:gd name="T34" fmla="*/ 0 w 128"/>
                <a:gd name="T35" fmla="*/ 68 h 70"/>
                <a:gd name="T36" fmla="*/ 0 w 128"/>
                <a:gd name="T37" fmla="*/ 70 h 70"/>
                <a:gd name="T38" fmla="*/ 2 w 128"/>
                <a:gd name="T39" fmla="*/ 70 h 70"/>
                <a:gd name="T40" fmla="*/ 4 w 128"/>
                <a:gd name="T41" fmla="*/ 70 h 70"/>
                <a:gd name="T42" fmla="*/ 7 w 128"/>
                <a:gd name="T43" fmla="*/ 70 h 70"/>
                <a:gd name="T44" fmla="*/ 7 w 128"/>
                <a:gd name="T45" fmla="*/ 70 h 70"/>
                <a:gd name="T46" fmla="*/ 9 w 128"/>
                <a:gd name="T47" fmla="*/ 68 h 70"/>
                <a:gd name="T48" fmla="*/ 12 w 128"/>
                <a:gd name="T49" fmla="*/ 63 h 70"/>
                <a:gd name="T50" fmla="*/ 19 w 128"/>
                <a:gd name="T51" fmla="*/ 57 h 70"/>
                <a:gd name="T52" fmla="*/ 26 w 128"/>
                <a:gd name="T53" fmla="*/ 49 h 70"/>
                <a:gd name="T54" fmla="*/ 37 w 128"/>
                <a:gd name="T55" fmla="*/ 40 h 70"/>
                <a:gd name="T56" fmla="*/ 49 w 128"/>
                <a:gd name="T57" fmla="*/ 31 h 70"/>
                <a:gd name="T58" fmla="*/ 63 w 128"/>
                <a:gd name="T59" fmla="*/ 25 h 70"/>
                <a:gd name="T60" fmla="*/ 78 w 128"/>
                <a:gd name="T61" fmla="*/ 18 h 70"/>
                <a:gd name="T62" fmla="*/ 95 w 128"/>
                <a:gd name="T63" fmla="*/ 12 h 70"/>
                <a:gd name="T64" fmla="*/ 113 w 128"/>
                <a:gd name="T65" fmla="*/ 11 h 70"/>
                <a:gd name="T66" fmla="*/ 113 w 128"/>
                <a:gd name="T67" fmla="*/ 11 h 70"/>
                <a:gd name="T68" fmla="*/ 118 w 128"/>
                <a:gd name="T69" fmla="*/ 11 h 70"/>
                <a:gd name="T70" fmla="*/ 121 w 128"/>
                <a:gd name="T71" fmla="*/ 9 h 70"/>
                <a:gd name="T72" fmla="*/ 125 w 128"/>
                <a:gd name="T73" fmla="*/ 7 h 70"/>
                <a:gd name="T74" fmla="*/ 126 w 128"/>
                <a:gd name="T75" fmla="*/ 7 h 70"/>
                <a:gd name="T76" fmla="*/ 128 w 128"/>
                <a:gd name="T77" fmla="*/ 6 h 70"/>
                <a:gd name="T78" fmla="*/ 128 w 128"/>
                <a:gd name="T79" fmla="*/ 4 h 70"/>
                <a:gd name="T80" fmla="*/ 126 w 128"/>
                <a:gd name="T81" fmla="*/ 2 h 70"/>
                <a:gd name="T82" fmla="*/ 125 w 128"/>
                <a:gd name="T83" fmla="*/ 0 h 70"/>
                <a:gd name="T84" fmla="*/ 120 w 128"/>
                <a:gd name="T85" fmla="*/ 0 h 70"/>
                <a:gd name="T86" fmla="*/ 113 w 128"/>
                <a:gd name="T87" fmla="*/ 0 h 70"/>
                <a:gd name="T88" fmla="*/ 113 w 128"/>
                <a:gd name="T8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70">
                  <a:moveTo>
                    <a:pt x="113" y="0"/>
                  </a:moveTo>
                  <a:lnTo>
                    <a:pt x="94" y="4"/>
                  </a:lnTo>
                  <a:lnTo>
                    <a:pt x="75" y="7"/>
                  </a:lnTo>
                  <a:lnTo>
                    <a:pt x="59" y="14"/>
                  </a:lnTo>
                  <a:lnTo>
                    <a:pt x="45" y="23"/>
                  </a:lnTo>
                  <a:lnTo>
                    <a:pt x="33" y="31"/>
                  </a:lnTo>
                  <a:lnTo>
                    <a:pt x="23" y="40"/>
                  </a:lnTo>
                  <a:lnTo>
                    <a:pt x="14" y="49"/>
                  </a:lnTo>
                  <a:lnTo>
                    <a:pt x="9" y="54"/>
                  </a:lnTo>
                  <a:lnTo>
                    <a:pt x="5" y="59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12" y="63"/>
                  </a:lnTo>
                  <a:lnTo>
                    <a:pt x="19" y="57"/>
                  </a:lnTo>
                  <a:lnTo>
                    <a:pt x="26" y="49"/>
                  </a:lnTo>
                  <a:lnTo>
                    <a:pt x="37" y="40"/>
                  </a:lnTo>
                  <a:lnTo>
                    <a:pt x="49" y="31"/>
                  </a:lnTo>
                  <a:lnTo>
                    <a:pt x="63" y="25"/>
                  </a:lnTo>
                  <a:lnTo>
                    <a:pt x="78" y="18"/>
                  </a:lnTo>
                  <a:lnTo>
                    <a:pt x="95" y="12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8" y="11"/>
                  </a:lnTo>
                  <a:lnTo>
                    <a:pt x="121" y="9"/>
                  </a:lnTo>
                  <a:lnTo>
                    <a:pt x="125" y="7"/>
                  </a:lnTo>
                  <a:lnTo>
                    <a:pt x="126" y="7"/>
                  </a:lnTo>
                  <a:lnTo>
                    <a:pt x="128" y="6"/>
                  </a:lnTo>
                  <a:lnTo>
                    <a:pt x="128" y="4"/>
                  </a:lnTo>
                  <a:lnTo>
                    <a:pt x="126" y="2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3" y="0"/>
                  </a:lnTo>
                  <a:lnTo>
                    <a:pt x="113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4" name="Freeform 154">
              <a:extLst>
                <a:ext uri="{FF2B5EF4-FFF2-40B4-BE49-F238E27FC236}">
                  <a16:creationId xmlns:a16="http://schemas.microsoft.com/office/drawing/2014/main" id="{EF231B34-E408-A613-5293-75ECAC5F8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592"/>
              <a:ext cx="430" cy="190"/>
            </a:xfrm>
            <a:custGeom>
              <a:avLst/>
              <a:gdLst>
                <a:gd name="T0" fmla="*/ 21 w 861"/>
                <a:gd name="T1" fmla="*/ 315 h 380"/>
                <a:gd name="T2" fmla="*/ 74 w 861"/>
                <a:gd name="T3" fmla="*/ 247 h 380"/>
                <a:gd name="T4" fmla="*/ 171 w 861"/>
                <a:gd name="T5" fmla="*/ 161 h 380"/>
                <a:gd name="T6" fmla="*/ 318 w 861"/>
                <a:gd name="T7" fmla="*/ 80 h 380"/>
                <a:gd name="T8" fmla="*/ 518 w 861"/>
                <a:gd name="T9" fmla="*/ 23 h 380"/>
                <a:gd name="T10" fmla="*/ 641 w 861"/>
                <a:gd name="T11" fmla="*/ 11 h 380"/>
                <a:gd name="T12" fmla="*/ 681 w 861"/>
                <a:gd name="T13" fmla="*/ 9 h 380"/>
                <a:gd name="T14" fmla="*/ 724 w 861"/>
                <a:gd name="T15" fmla="*/ 4 h 380"/>
                <a:gd name="T16" fmla="*/ 771 w 861"/>
                <a:gd name="T17" fmla="*/ 0 h 380"/>
                <a:gd name="T18" fmla="*/ 816 w 861"/>
                <a:gd name="T19" fmla="*/ 0 h 380"/>
                <a:gd name="T20" fmla="*/ 861 w 861"/>
                <a:gd name="T21" fmla="*/ 4 h 380"/>
                <a:gd name="T22" fmla="*/ 850 w 861"/>
                <a:gd name="T23" fmla="*/ 4 h 380"/>
                <a:gd name="T24" fmla="*/ 776 w 861"/>
                <a:gd name="T25" fmla="*/ 7 h 380"/>
                <a:gd name="T26" fmla="*/ 653 w 861"/>
                <a:gd name="T27" fmla="*/ 21 h 380"/>
                <a:gd name="T28" fmla="*/ 505 w 861"/>
                <a:gd name="T29" fmla="*/ 47 h 380"/>
                <a:gd name="T30" fmla="*/ 356 w 861"/>
                <a:gd name="T31" fmla="*/ 90 h 380"/>
                <a:gd name="T32" fmla="*/ 290 w 861"/>
                <a:gd name="T33" fmla="*/ 120 h 380"/>
                <a:gd name="T34" fmla="*/ 190 w 861"/>
                <a:gd name="T35" fmla="*/ 183 h 380"/>
                <a:gd name="T36" fmla="*/ 126 w 861"/>
                <a:gd name="T37" fmla="*/ 242 h 380"/>
                <a:gd name="T38" fmla="*/ 86 w 861"/>
                <a:gd name="T39" fmla="*/ 294 h 380"/>
                <a:gd name="T40" fmla="*/ 60 w 861"/>
                <a:gd name="T41" fmla="*/ 341 h 380"/>
                <a:gd name="T42" fmla="*/ 40 w 861"/>
                <a:gd name="T43" fmla="*/ 380 h 380"/>
                <a:gd name="T44" fmla="*/ 38 w 861"/>
                <a:gd name="T45" fmla="*/ 380 h 380"/>
                <a:gd name="T46" fmla="*/ 29 w 861"/>
                <a:gd name="T47" fmla="*/ 375 h 380"/>
                <a:gd name="T48" fmla="*/ 22 w 861"/>
                <a:gd name="T49" fmla="*/ 372 h 380"/>
                <a:gd name="T50" fmla="*/ 15 w 861"/>
                <a:gd name="T51" fmla="*/ 367 h 380"/>
                <a:gd name="T52" fmla="*/ 7 w 861"/>
                <a:gd name="T53" fmla="*/ 361 h 380"/>
                <a:gd name="T54" fmla="*/ 0 w 861"/>
                <a:gd name="T55" fmla="*/ 358 h 380"/>
                <a:gd name="T56" fmla="*/ 2 w 861"/>
                <a:gd name="T57" fmla="*/ 355 h 380"/>
                <a:gd name="T58" fmla="*/ 3 w 861"/>
                <a:gd name="T59" fmla="*/ 355 h 380"/>
                <a:gd name="T60" fmla="*/ 3 w 861"/>
                <a:gd name="T61" fmla="*/ 351 h 380"/>
                <a:gd name="T62" fmla="*/ 5 w 861"/>
                <a:gd name="T63" fmla="*/ 348 h 380"/>
                <a:gd name="T64" fmla="*/ 7 w 861"/>
                <a:gd name="T65" fmla="*/ 341 h 380"/>
                <a:gd name="T66" fmla="*/ 9 w 861"/>
                <a:gd name="T67" fmla="*/ 33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1" h="380">
                  <a:moveTo>
                    <a:pt x="7" y="335"/>
                  </a:moveTo>
                  <a:lnTo>
                    <a:pt x="21" y="315"/>
                  </a:lnTo>
                  <a:lnTo>
                    <a:pt x="43" y="285"/>
                  </a:lnTo>
                  <a:lnTo>
                    <a:pt x="74" y="247"/>
                  </a:lnTo>
                  <a:lnTo>
                    <a:pt x="117" y="206"/>
                  </a:lnTo>
                  <a:lnTo>
                    <a:pt x="171" y="161"/>
                  </a:lnTo>
                  <a:lnTo>
                    <a:pt x="238" y="118"/>
                  </a:lnTo>
                  <a:lnTo>
                    <a:pt x="318" y="80"/>
                  </a:lnTo>
                  <a:lnTo>
                    <a:pt x="411" y="47"/>
                  </a:lnTo>
                  <a:lnTo>
                    <a:pt x="518" y="23"/>
                  </a:lnTo>
                  <a:lnTo>
                    <a:pt x="641" y="11"/>
                  </a:lnTo>
                  <a:lnTo>
                    <a:pt x="641" y="11"/>
                  </a:lnTo>
                  <a:lnTo>
                    <a:pt x="660" y="11"/>
                  </a:lnTo>
                  <a:lnTo>
                    <a:pt x="681" y="9"/>
                  </a:lnTo>
                  <a:lnTo>
                    <a:pt x="702" y="7"/>
                  </a:lnTo>
                  <a:lnTo>
                    <a:pt x="724" y="4"/>
                  </a:lnTo>
                  <a:lnTo>
                    <a:pt x="747" y="2"/>
                  </a:lnTo>
                  <a:lnTo>
                    <a:pt x="771" y="0"/>
                  </a:lnTo>
                  <a:lnTo>
                    <a:pt x="793" y="0"/>
                  </a:lnTo>
                  <a:lnTo>
                    <a:pt x="816" y="0"/>
                  </a:lnTo>
                  <a:lnTo>
                    <a:pt x="838" y="0"/>
                  </a:lnTo>
                  <a:lnTo>
                    <a:pt x="861" y="4"/>
                  </a:lnTo>
                  <a:lnTo>
                    <a:pt x="861" y="4"/>
                  </a:lnTo>
                  <a:lnTo>
                    <a:pt x="850" y="4"/>
                  </a:lnTo>
                  <a:lnTo>
                    <a:pt x="821" y="5"/>
                  </a:lnTo>
                  <a:lnTo>
                    <a:pt x="776" y="7"/>
                  </a:lnTo>
                  <a:lnTo>
                    <a:pt x="719" y="12"/>
                  </a:lnTo>
                  <a:lnTo>
                    <a:pt x="653" y="21"/>
                  </a:lnTo>
                  <a:lnTo>
                    <a:pt x="579" y="31"/>
                  </a:lnTo>
                  <a:lnTo>
                    <a:pt x="505" y="47"/>
                  </a:lnTo>
                  <a:lnTo>
                    <a:pt x="429" y="66"/>
                  </a:lnTo>
                  <a:lnTo>
                    <a:pt x="356" y="90"/>
                  </a:lnTo>
                  <a:lnTo>
                    <a:pt x="290" y="120"/>
                  </a:lnTo>
                  <a:lnTo>
                    <a:pt x="290" y="120"/>
                  </a:lnTo>
                  <a:lnTo>
                    <a:pt x="235" y="152"/>
                  </a:lnTo>
                  <a:lnTo>
                    <a:pt x="190" y="183"/>
                  </a:lnTo>
                  <a:lnTo>
                    <a:pt x="154" y="213"/>
                  </a:lnTo>
                  <a:lnTo>
                    <a:pt x="126" y="242"/>
                  </a:lnTo>
                  <a:lnTo>
                    <a:pt x="104" y="268"/>
                  </a:lnTo>
                  <a:lnTo>
                    <a:pt x="86" y="294"/>
                  </a:lnTo>
                  <a:lnTo>
                    <a:pt x="72" y="318"/>
                  </a:lnTo>
                  <a:lnTo>
                    <a:pt x="60" y="341"/>
                  </a:lnTo>
                  <a:lnTo>
                    <a:pt x="50" y="361"/>
                  </a:lnTo>
                  <a:lnTo>
                    <a:pt x="40" y="380"/>
                  </a:lnTo>
                  <a:lnTo>
                    <a:pt x="38" y="380"/>
                  </a:lnTo>
                  <a:lnTo>
                    <a:pt x="38" y="380"/>
                  </a:lnTo>
                  <a:lnTo>
                    <a:pt x="34" y="379"/>
                  </a:lnTo>
                  <a:lnTo>
                    <a:pt x="29" y="375"/>
                  </a:lnTo>
                  <a:lnTo>
                    <a:pt x="26" y="374"/>
                  </a:lnTo>
                  <a:lnTo>
                    <a:pt x="22" y="372"/>
                  </a:lnTo>
                  <a:lnTo>
                    <a:pt x="19" y="368"/>
                  </a:lnTo>
                  <a:lnTo>
                    <a:pt x="15" y="367"/>
                  </a:lnTo>
                  <a:lnTo>
                    <a:pt x="10" y="365"/>
                  </a:lnTo>
                  <a:lnTo>
                    <a:pt x="7" y="361"/>
                  </a:lnTo>
                  <a:lnTo>
                    <a:pt x="3" y="360"/>
                  </a:lnTo>
                  <a:lnTo>
                    <a:pt x="0" y="358"/>
                  </a:lnTo>
                  <a:lnTo>
                    <a:pt x="2" y="355"/>
                  </a:lnTo>
                  <a:lnTo>
                    <a:pt x="2" y="355"/>
                  </a:lnTo>
                  <a:lnTo>
                    <a:pt x="2" y="355"/>
                  </a:lnTo>
                  <a:lnTo>
                    <a:pt x="3" y="355"/>
                  </a:lnTo>
                  <a:lnTo>
                    <a:pt x="3" y="353"/>
                  </a:lnTo>
                  <a:lnTo>
                    <a:pt x="3" y="351"/>
                  </a:lnTo>
                  <a:lnTo>
                    <a:pt x="5" y="349"/>
                  </a:lnTo>
                  <a:lnTo>
                    <a:pt x="5" y="348"/>
                  </a:lnTo>
                  <a:lnTo>
                    <a:pt x="7" y="344"/>
                  </a:lnTo>
                  <a:lnTo>
                    <a:pt x="7" y="341"/>
                  </a:lnTo>
                  <a:lnTo>
                    <a:pt x="7" y="339"/>
                  </a:lnTo>
                  <a:lnTo>
                    <a:pt x="9" y="335"/>
                  </a:lnTo>
                  <a:lnTo>
                    <a:pt x="7" y="335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5" name="Freeform 155">
              <a:extLst>
                <a:ext uri="{FF2B5EF4-FFF2-40B4-BE49-F238E27FC236}">
                  <a16:creationId xmlns:a16="http://schemas.microsoft.com/office/drawing/2014/main" id="{729FFF4A-F591-D8F9-F037-54AB32255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1775"/>
              <a:ext cx="80" cy="14"/>
            </a:xfrm>
            <a:custGeom>
              <a:avLst/>
              <a:gdLst>
                <a:gd name="T0" fmla="*/ 0 w 160"/>
                <a:gd name="T1" fmla="*/ 27 h 27"/>
                <a:gd name="T2" fmla="*/ 3 w 160"/>
                <a:gd name="T3" fmla="*/ 27 h 27"/>
                <a:gd name="T4" fmla="*/ 10 w 160"/>
                <a:gd name="T5" fmla="*/ 24 h 27"/>
                <a:gd name="T6" fmla="*/ 22 w 160"/>
                <a:gd name="T7" fmla="*/ 19 h 27"/>
                <a:gd name="T8" fmla="*/ 38 w 160"/>
                <a:gd name="T9" fmla="*/ 13 h 27"/>
                <a:gd name="T10" fmla="*/ 55 w 160"/>
                <a:gd name="T11" fmla="*/ 10 h 27"/>
                <a:gd name="T12" fmla="*/ 76 w 160"/>
                <a:gd name="T13" fmla="*/ 5 h 27"/>
                <a:gd name="T14" fmla="*/ 96 w 160"/>
                <a:gd name="T15" fmla="*/ 1 h 27"/>
                <a:gd name="T16" fmla="*/ 119 w 160"/>
                <a:gd name="T17" fmla="*/ 0 h 27"/>
                <a:gd name="T18" fmla="*/ 140 w 160"/>
                <a:gd name="T19" fmla="*/ 1 h 27"/>
                <a:gd name="T20" fmla="*/ 160 w 160"/>
                <a:gd name="T21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27">
                  <a:moveTo>
                    <a:pt x="0" y="27"/>
                  </a:moveTo>
                  <a:lnTo>
                    <a:pt x="3" y="27"/>
                  </a:lnTo>
                  <a:lnTo>
                    <a:pt x="10" y="24"/>
                  </a:lnTo>
                  <a:lnTo>
                    <a:pt x="22" y="19"/>
                  </a:lnTo>
                  <a:lnTo>
                    <a:pt x="38" y="13"/>
                  </a:lnTo>
                  <a:lnTo>
                    <a:pt x="55" y="10"/>
                  </a:lnTo>
                  <a:lnTo>
                    <a:pt x="76" y="5"/>
                  </a:lnTo>
                  <a:lnTo>
                    <a:pt x="96" y="1"/>
                  </a:lnTo>
                  <a:lnTo>
                    <a:pt x="119" y="0"/>
                  </a:lnTo>
                  <a:lnTo>
                    <a:pt x="140" y="1"/>
                  </a:lnTo>
                  <a:lnTo>
                    <a:pt x="160" y="5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6" name="Freeform 156">
              <a:extLst>
                <a:ext uri="{FF2B5EF4-FFF2-40B4-BE49-F238E27FC236}">
                  <a16:creationId xmlns:a16="http://schemas.microsoft.com/office/drawing/2014/main" id="{EE2CAC62-7EA0-65B2-CA0F-AB888DDC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1761"/>
              <a:ext cx="20" cy="18"/>
            </a:xfrm>
            <a:custGeom>
              <a:avLst/>
              <a:gdLst>
                <a:gd name="T0" fmla="*/ 39 w 39"/>
                <a:gd name="T1" fmla="*/ 37 h 37"/>
                <a:gd name="T2" fmla="*/ 39 w 39"/>
                <a:gd name="T3" fmla="*/ 35 h 37"/>
                <a:gd name="T4" fmla="*/ 38 w 39"/>
                <a:gd name="T5" fmla="*/ 33 h 37"/>
                <a:gd name="T6" fmla="*/ 36 w 39"/>
                <a:gd name="T7" fmla="*/ 30 h 37"/>
                <a:gd name="T8" fmla="*/ 34 w 39"/>
                <a:gd name="T9" fmla="*/ 24 h 37"/>
                <a:gd name="T10" fmla="*/ 31 w 39"/>
                <a:gd name="T11" fmla="*/ 19 h 37"/>
                <a:gd name="T12" fmla="*/ 27 w 39"/>
                <a:gd name="T13" fmla="*/ 14 h 37"/>
                <a:gd name="T14" fmla="*/ 22 w 39"/>
                <a:gd name="T15" fmla="*/ 9 h 37"/>
                <a:gd name="T16" fmla="*/ 15 w 39"/>
                <a:gd name="T17" fmla="*/ 5 h 37"/>
                <a:gd name="T18" fmla="*/ 8 w 39"/>
                <a:gd name="T19" fmla="*/ 2 h 37"/>
                <a:gd name="T20" fmla="*/ 0 w 39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7">
                  <a:moveTo>
                    <a:pt x="39" y="37"/>
                  </a:moveTo>
                  <a:lnTo>
                    <a:pt x="39" y="35"/>
                  </a:lnTo>
                  <a:lnTo>
                    <a:pt x="38" y="33"/>
                  </a:lnTo>
                  <a:lnTo>
                    <a:pt x="36" y="30"/>
                  </a:lnTo>
                  <a:lnTo>
                    <a:pt x="34" y="24"/>
                  </a:lnTo>
                  <a:lnTo>
                    <a:pt x="31" y="19"/>
                  </a:lnTo>
                  <a:lnTo>
                    <a:pt x="27" y="14"/>
                  </a:lnTo>
                  <a:lnTo>
                    <a:pt x="22" y="9"/>
                  </a:lnTo>
                  <a:lnTo>
                    <a:pt x="15" y="5"/>
                  </a:lnTo>
                  <a:lnTo>
                    <a:pt x="8" y="2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7" name="Freeform 157">
              <a:extLst>
                <a:ext uri="{FF2B5EF4-FFF2-40B4-BE49-F238E27FC236}">
                  <a16:creationId xmlns:a16="http://schemas.microsoft.com/office/drawing/2014/main" id="{EB95E252-DE29-0AA7-FCB0-ED3E315F5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359"/>
              <a:ext cx="208" cy="421"/>
            </a:xfrm>
            <a:custGeom>
              <a:avLst/>
              <a:gdLst>
                <a:gd name="T0" fmla="*/ 7 w 415"/>
                <a:gd name="T1" fmla="*/ 796 h 843"/>
                <a:gd name="T2" fmla="*/ 0 w 415"/>
                <a:gd name="T3" fmla="*/ 710 h 843"/>
                <a:gd name="T4" fmla="*/ 14 w 415"/>
                <a:gd name="T5" fmla="*/ 582 h 843"/>
                <a:gd name="T6" fmla="*/ 65 w 415"/>
                <a:gd name="T7" fmla="*/ 423 h 843"/>
                <a:gd name="T8" fmla="*/ 176 w 415"/>
                <a:gd name="T9" fmla="*/ 245 h 843"/>
                <a:gd name="T10" fmla="*/ 257 w 415"/>
                <a:gd name="T11" fmla="*/ 154 h 843"/>
                <a:gd name="T12" fmla="*/ 285 w 415"/>
                <a:gd name="T13" fmla="*/ 124 h 843"/>
                <a:gd name="T14" fmla="*/ 314 w 415"/>
                <a:gd name="T15" fmla="*/ 91 h 843"/>
                <a:gd name="T16" fmla="*/ 345 w 415"/>
                <a:gd name="T17" fmla="*/ 58 h 843"/>
                <a:gd name="T18" fmla="*/ 378 w 415"/>
                <a:gd name="T19" fmla="*/ 27 h 843"/>
                <a:gd name="T20" fmla="*/ 415 w 415"/>
                <a:gd name="T21" fmla="*/ 0 h 843"/>
                <a:gd name="T22" fmla="*/ 406 w 415"/>
                <a:gd name="T23" fmla="*/ 7 h 843"/>
                <a:gd name="T24" fmla="*/ 354 w 415"/>
                <a:gd name="T25" fmla="*/ 60 h 843"/>
                <a:gd name="T26" fmla="*/ 273 w 415"/>
                <a:gd name="T27" fmla="*/ 152 h 843"/>
                <a:gd name="T28" fmla="*/ 181 w 415"/>
                <a:gd name="T29" fmla="*/ 273 h 843"/>
                <a:gd name="T30" fmla="*/ 102 w 415"/>
                <a:gd name="T31" fmla="*/ 404 h 843"/>
                <a:gd name="T32" fmla="*/ 74 w 415"/>
                <a:gd name="T33" fmla="*/ 471 h 843"/>
                <a:gd name="T34" fmla="*/ 41 w 415"/>
                <a:gd name="T35" fmla="*/ 586 h 843"/>
                <a:gd name="T36" fmla="*/ 34 w 415"/>
                <a:gd name="T37" fmla="*/ 672 h 843"/>
                <a:gd name="T38" fmla="*/ 39 w 415"/>
                <a:gd name="T39" fmla="*/ 738 h 843"/>
                <a:gd name="T40" fmla="*/ 53 w 415"/>
                <a:gd name="T41" fmla="*/ 789 h 843"/>
                <a:gd name="T42" fmla="*/ 65 w 415"/>
                <a:gd name="T43" fmla="*/ 833 h 843"/>
                <a:gd name="T44" fmla="*/ 64 w 415"/>
                <a:gd name="T45" fmla="*/ 834 h 843"/>
                <a:gd name="T46" fmla="*/ 55 w 415"/>
                <a:gd name="T47" fmla="*/ 836 h 843"/>
                <a:gd name="T48" fmla="*/ 45 w 415"/>
                <a:gd name="T49" fmla="*/ 836 h 843"/>
                <a:gd name="T50" fmla="*/ 36 w 415"/>
                <a:gd name="T51" fmla="*/ 838 h 843"/>
                <a:gd name="T52" fmla="*/ 27 w 415"/>
                <a:gd name="T53" fmla="*/ 841 h 843"/>
                <a:gd name="T54" fmla="*/ 20 w 415"/>
                <a:gd name="T55" fmla="*/ 843 h 843"/>
                <a:gd name="T56" fmla="*/ 20 w 415"/>
                <a:gd name="T57" fmla="*/ 840 h 843"/>
                <a:gd name="T58" fmla="*/ 20 w 415"/>
                <a:gd name="T59" fmla="*/ 838 h 843"/>
                <a:gd name="T60" fmla="*/ 19 w 415"/>
                <a:gd name="T61" fmla="*/ 834 h 843"/>
                <a:gd name="T62" fmla="*/ 17 w 415"/>
                <a:gd name="T63" fmla="*/ 831 h 843"/>
                <a:gd name="T64" fmla="*/ 14 w 415"/>
                <a:gd name="T65" fmla="*/ 826 h 843"/>
                <a:gd name="T66" fmla="*/ 10 w 415"/>
                <a:gd name="T67" fmla="*/ 821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5" h="843">
                  <a:moveTo>
                    <a:pt x="10" y="821"/>
                  </a:moveTo>
                  <a:lnTo>
                    <a:pt x="7" y="796"/>
                  </a:lnTo>
                  <a:lnTo>
                    <a:pt x="1" y="760"/>
                  </a:lnTo>
                  <a:lnTo>
                    <a:pt x="0" y="710"/>
                  </a:lnTo>
                  <a:lnTo>
                    <a:pt x="3" y="651"/>
                  </a:lnTo>
                  <a:lnTo>
                    <a:pt x="14" y="582"/>
                  </a:lnTo>
                  <a:lnTo>
                    <a:pt x="34" y="504"/>
                  </a:lnTo>
                  <a:lnTo>
                    <a:pt x="65" y="423"/>
                  </a:lnTo>
                  <a:lnTo>
                    <a:pt x="112" y="335"/>
                  </a:lnTo>
                  <a:lnTo>
                    <a:pt x="176" y="245"/>
                  </a:lnTo>
                  <a:lnTo>
                    <a:pt x="257" y="154"/>
                  </a:lnTo>
                  <a:lnTo>
                    <a:pt x="257" y="154"/>
                  </a:lnTo>
                  <a:lnTo>
                    <a:pt x="271" y="140"/>
                  </a:lnTo>
                  <a:lnTo>
                    <a:pt x="285" y="124"/>
                  </a:lnTo>
                  <a:lnTo>
                    <a:pt x="300" y="109"/>
                  </a:lnTo>
                  <a:lnTo>
                    <a:pt x="314" y="91"/>
                  </a:lnTo>
                  <a:lnTo>
                    <a:pt x="330" y="76"/>
                  </a:lnTo>
                  <a:lnTo>
                    <a:pt x="345" y="58"/>
                  </a:lnTo>
                  <a:lnTo>
                    <a:pt x="363" y="43"/>
                  </a:lnTo>
                  <a:lnTo>
                    <a:pt x="378" y="27"/>
                  </a:lnTo>
                  <a:lnTo>
                    <a:pt x="396" y="12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7"/>
                  </a:lnTo>
                  <a:lnTo>
                    <a:pt x="385" y="27"/>
                  </a:lnTo>
                  <a:lnTo>
                    <a:pt x="354" y="60"/>
                  </a:lnTo>
                  <a:lnTo>
                    <a:pt x="316" y="102"/>
                  </a:lnTo>
                  <a:lnTo>
                    <a:pt x="273" y="152"/>
                  </a:lnTo>
                  <a:lnTo>
                    <a:pt x="226" y="211"/>
                  </a:lnTo>
                  <a:lnTo>
                    <a:pt x="181" y="273"/>
                  </a:lnTo>
                  <a:lnTo>
                    <a:pt x="138" y="337"/>
                  </a:lnTo>
                  <a:lnTo>
                    <a:pt x="102" y="404"/>
                  </a:lnTo>
                  <a:lnTo>
                    <a:pt x="74" y="471"/>
                  </a:lnTo>
                  <a:lnTo>
                    <a:pt x="74" y="471"/>
                  </a:lnTo>
                  <a:lnTo>
                    <a:pt x="55" y="532"/>
                  </a:lnTo>
                  <a:lnTo>
                    <a:pt x="41" y="586"/>
                  </a:lnTo>
                  <a:lnTo>
                    <a:pt x="36" y="632"/>
                  </a:lnTo>
                  <a:lnTo>
                    <a:pt x="34" y="672"/>
                  </a:lnTo>
                  <a:lnTo>
                    <a:pt x="36" y="706"/>
                  </a:lnTo>
                  <a:lnTo>
                    <a:pt x="39" y="738"/>
                  </a:lnTo>
                  <a:lnTo>
                    <a:pt x="46" y="765"/>
                  </a:lnTo>
                  <a:lnTo>
                    <a:pt x="53" y="789"/>
                  </a:lnTo>
                  <a:lnTo>
                    <a:pt x="60" y="812"/>
                  </a:lnTo>
                  <a:lnTo>
                    <a:pt x="65" y="833"/>
                  </a:lnTo>
                  <a:lnTo>
                    <a:pt x="64" y="834"/>
                  </a:lnTo>
                  <a:lnTo>
                    <a:pt x="64" y="834"/>
                  </a:lnTo>
                  <a:lnTo>
                    <a:pt x="58" y="834"/>
                  </a:lnTo>
                  <a:lnTo>
                    <a:pt x="55" y="836"/>
                  </a:lnTo>
                  <a:lnTo>
                    <a:pt x="50" y="836"/>
                  </a:lnTo>
                  <a:lnTo>
                    <a:pt x="45" y="836"/>
                  </a:lnTo>
                  <a:lnTo>
                    <a:pt x="41" y="838"/>
                  </a:lnTo>
                  <a:lnTo>
                    <a:pt x="36" y="838"/>
                  </a:lnTo>
                  <a:lnTo>
                    <a:pt x="33" y="840"/>
                  </a:lnTo>
                  <a:lnTo>
                    <a:pt x="27" y="841"/>
                  </a:lnTo>
                  <a:lnTo>
                    <a:pt x="24" y="841"/>
                  </a:lnTo>
                  <a:lnTo>
                    <a:pt x="20" y="843"/>
                  </a:lnTo>
                  <a:lnTo>
                    <a:pt x="20" y="840"/>
                  </a:lnTo>
                  <a:lnTo>
                    <a:pt x="20" y="840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19" y="836"/>
                  </a:lnTo>
                  <a:lnTo>
                    <a:pt x="19" y="834"/>
                  </a:lnTo>
                  <a:lnTo>
                    <a:pt x="17" y="833"/>
                  </a:lnTo>
                  <a:lnTo>
                    <a:pt x="17" y="831"/>
                  </a:lnTo>
                  <a:lnTo>
                    <a:pt x="15" y="827"/>
                  </a:lnTo>
                  <a:lnTo>
                    <a:pt x="14" y="826"/>
                  </a:lnTo>
                  <a:lnTo>
                    <a:pt x="12" y="822"/>
                  </a:lnTo>
                  <a:lnTo>
                    <a:pt x="10" y="8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8" name="Freeform 158">
              <a:extLst>
                <a:ext uri="{FF2B5EF4-FFF2-40B4-BE49-F238E27FC236}">
                  <a16:creationId xmlns:a16="http://schemas.microsoft.com/office/drawing/2014/main" id="{F4CA3E06-7E56-B7F7-B400-A95D0E46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359"/>
              <a:ext cx="208" cy="421"/>
            </a:xfrm>
            <a:custGeom>
              <a:avLst/>
              <a:gdLst>
                <a:gd name="T0" fmla="*/ 7 w 415"/>
                <a:gd name="T1" fmla="*/ 796 h 843"/>
                <a:gd name="T2" fmla="*/ 0 w 415"/>
                <a:gd name="T3" fmla="*/ 710 h 843"/>
                <a:gd name="T4" fmla="*/ 14 w 415"/>
                <a:gd name="T5" fmla="*/ 582 h 843"/>
                <a:gd name="T6" fmla="*/ 65 w 415"/>
                <a:gd name="T7" fmla="*/ 423 h 843"/>
                <a:gd name="T8" fmla="*/ 176 w 415"/>
                <a:gd name="T9" fmla="*/ 245 h 843"/>
                <a:gd name="T10" fmla="*/ 257 w 415"/>
                <a:gd name="T11" fmla="*/ 154 h 843"/>
                <a:gd name="T12" fmla="*/ 285 w 415"/>
                <a:gd name="T13" fmla="*/ 124 h 843"/>
                <a:gd name="T14" fmla="*/ 314 w 415"/>
                <a:gd name="T15" fmla="*/ 91 h 843"/>
                <a:gd name="T16" fmla="*/ 345 w 415"/>
                <a:gd name="T17" fmla="*/ 58 h 843"/>
                <a:gd name="T18" fmla="*/ 378 w 415"/>
                <a:gd name="T19" fmla="*/ 27 h 843"/>
                <a:gd name="T20" fmla="*/ 415 w 415"/>
                <a:gd name="T21" fmla="*/ 0 h 843"/>
                <a:gd name="T22" fmla="*/ 406 w 415"/>
                <a:gd name="T23" fmla="*/ 7 h 843"/>
                <a:gd name="T24" fmla="*/ 354 w 415"/>
                <a:gd name="T25" fmla="*/ 60 h 843"/>
                <a:gd name="T26" fmla="*/ 273 w 415"/>
                <a:gd name="T27" fmla="*/ 152 h 843"/>
                <a:gd name="T28" fmla="*/ 181 w 415"/>
                <a:gd name="T29" fmla="*/ 273 h 843"/>
                <a:gd name="T30" fmla="*/ 102 w 415"/>
                <a:gd name="T31" fmla="*/ 404 h 843"/>
                <a:gd name="T32" fmla="*/ 74 w 415"/>
                <a:gd name="T33" fmla="*/ 471 h 843"/>
                <a:gd name="T34" fmla="*/ 41 w 415"/>
                <a:gd name="T35" fmla="*/ 586 h 843"/>
                <a:gd name="T36" fmla="*/ 34 w 415"/>
                <a:gd name="T37" fmla="*/ 672 h 843"/>
                <a:gd name="T38" fmla="*/ 39 w 415"/>
                <a:gd name="T39" fmla="*/ 738 h 843"/>
                <a:gd name="T40" fmla="*/ 53 w 415"/>
                <a:gd name="T41" fmla="*/ 789 h 843"/>
                <a:gd name="T42" fmla="*/ 65 w 415"/>
                <a:gd name="T43" fmla="*/ 833 h 843"/>
                <a:gd name="T44" fmla="*/ 64 w 415"/>
                <a:gd name="T45" fmla="*/ 834 h 843"/>
                <a:gd name="T46" fmla="*/ 55 w 415"/>
                <a:gd name="T47" fmla="*/ 836 h 843"/>
                <a:gd name="T48" fmla="*/ 45 w 415"/>
                <a:gd name="T49" fmla="*/ 836 h 843"/>
                <a:gd name="T50" fmla="*/ 36 w 415"/>
                <a:gd name="T51" fmla="*/ 838 h 843"/>
                <a:gd name="T52" fmla="*/ 27 w 415"/>
                <a:gd name="T53" fmla="*/ 841 h 843"/>
                <a:gd name="T54" fmla="*/ 20 w 415"/>
                <a:gd name="T55" fmla="*/ 843 h 843"/>
                <a:gd name="T56" fmla="*/ 20 w 415"/>
                <a:gd name="T57" fmla="*/ 840 h 843"/>
                <a:gd name="T58" fmla="*/ 20 w 415"/>
                <a:gd name="T59" fmla="*/ 838 h 843"/>
                <a:gd name="T60" fmla="*/ 19 w 415"/>
                <a:gd name="T61" fmla="*/ 834 h 843"/>
                <a:gd name="T62" fmla="*/ 17 w 415"/>
                <a:gd name="T63" fmla="*/ 831 h 843"/>
                <a:gd name="T64" fmla="*/ 14 w 415"/>
                <a:gd name="T65" fmla="*/ 826 h 843"/>
                <a:gd name="T66" fmla="*/ 10 w 415"/>
                <a:gd name="T67" fmla="*/ 821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5" h="843">
                  <a:moveTo>
                    <a:pt x="10" y="821"/>
                  </a:moveTo>
                  <a:lnTo>
                    <a:pt x="7" y="796"/>
                  </a:lnTo>
                  <a:lnTo>
                    <a:pt x="1" y="760"/>
                  </a:lnTo>
                  <a:lnTo>
                    <a:pt x="0" y="710"/>
                  </a:lnTo>
                  <a:lnTo>
                    <a:pt x="3" y="651"/>
                  </a:lnTo>
                  <a:lnTo>
                    <a:pt x="14" y="582"/>
                  </a:lnTo>
                  <a:lnTo>
                    <a:pt x="34" y="504"/>
                  </a:lnTo>
                  <a:lnTo>
                    <a:pt x="65" y="423"/>
                  </a:lnTo>
                  <a:lnTo>
                    <a:pt x="112" y="335"/>
                  </a:lnTo>
                  <a:lnTo>
                    <a:pt x="176" y="245"/>
                  </a:lnTo>
                  <a:lnTo>
                    <a:pt x="257" y="154"/>
                  </a:lnTo>
                  <a:lnTo>
                    <a:pt x="257" y="154"/>
                  </a:lnTo>
                  <a:lnTo>
                    <a:pt x="271" y="140"/>
                  </a:lnTo>
                  <a:lnTo>
                    <a:pt x="285" y="124"/>
                  </a:lnTo>
                  <a:lnTo>
                    <a:pt x="300" y="109"/>
                  </a:lnTo>
                  <a:lnTo>
                    <a:pt x="314" y="91"/>
                  </a:lnTo>
                  <a:lnTo>
                    <a:pt x="330" y="76"/>
                  </a:lnTo>
                  <a:lnTo>
                    <a:pt x="345" y="58"/>
                  </a:lnTo>
                  <a:lnTo>
                    <a:pt x="363" y="43"/>
                  </a:lnTo>
                  <a:lnTo>
                    <a:pt x="378" y="27"/>
                  </a:lnTo>
                  <a:lnTo>
                    <a:pt x="396" y="12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7"/>
                  </a:lnTo>
                  <a:lnTo>
                    <a:pt x="385" y="27"/>
                  </a:lnTo>
                  <a:lnTo>
                    <a:pt x="354" y="60"/>
                  </a:lnTo>
                  <a:lnTo>
                    <a:pt x="316" y="102"/>
                  </a:lnTo>
                  <a:lnTo>
                    <a:pt x="273" y="152"/>
                  </a:lnTo>
                  <a:lnTo>
                    <a:pt x="226" y="211"/>
                  </a:lnTo>
                  <a:lnTo>
                    <a:pt x="181" y="273"/>
                  </a:lnTo>
                  <a:lnTo>
                    <a:pt x="138" y="337"/>
                  </a:lnTo>
                  <a:lnTo>
                    <a:pt x="102" y="404"/>
                  </a:lnTo>
                  <a:lnTo>
                    <a:pt x="74" y="471"/>
                  </a:lnTo>
                  <a:lnTo>
                    <a:pt x="74" y="471"/>
                  </a:lnTo>
                  <a:lnTo>
                    <a:pt x="55" y="532"/>
                  </a:lnTo>
                  <a:lnTo>
                    <a:pt x="41" y="586"/>
                  </a:lnTo>
                  <a:lnTo>
                    <a:pt x="36" y="632"/>
                  </a:lnTo>
                  <a:lnTo>
                    <a:pt x="34" y="672"/>
                  </a:lnTo>
                  <a:lnTo>
                    <a:pt x="36" y="706"/>
                  </a:lnTo>
                  <a:lnTo>
                    <a:pt x="39" y="738"/>
                  </a:lnTo>
                  <a:lnTo>
                    <a:pt x="46" y="765"/>
                  </a:lnTo>
                  <a:lnTo>
                    <a:pt x="53" y="789"/>
                  </a:lnTo>
                  <a:lnTo>
                    <a:pt x="60" y="812"/>
                  </a:lnTo>
                  <a:lnTo>
                    <a:pt x="65" y="833"/>
                  </a:lnTo>
                  <a:lnTo>
                    <a:pt x="64" y="834"/>
                  </a:lnTo>
                  <a:lnTo>
                    <a:pt x="64" y="834"/>
                  </a:lnTo>
                  <a:lnTo>
                    <a:pt x="58" y="834"/>
                  </a:lnTo>
                  <a:lnTo>
                    <a:pt x="55" y="836"/>
                  </a:lnTo>
                  <a:lnTo>
                    <a:pt x="50" y="836"/>
                  </a:lnTo>
                  <a:lnTo>
                    <a:pt x="45" y="836"/>
                  </a:lnTo>
                  <a:lnTo>
                    <a:pt x="41" y="838"/>
                  </a:lnTo>
                  <a:lnTo>
                    <a:pt x="36" y="838"/>
                  </a:lnTo>
                  <a:lnTo>
                    <a:pt x="33" y="840"/>
                  </a:lnTo>
                  <a:lnTo>
                    <a:pt x="27" y="841"/>
                  </a:lnTo>
                  <a:lnTo>
                    <a:pt x="24" y="841"/>
                  </a:lnTo>
                  <a:lnTo>
                    <a:pt x="20" y="843"/>
                  </a:lnTo>
                  <a:lnTo>
                    <a:pt x="20" y="840"/>
                  </a:lnTo>
                  <a:lnTo>
                    <a:pt x="20" y="840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19" y="836"/>
                  </a:lnTo>
                  <a:lnTo>
                    <a:pt x="19" y="834"/>
                  </a:lnTo>
                  <a:lnTo>
                    <a:pt x="17" y="833"/>
                  </a:lnTo>
                  <a:lnTo>
                    <a:pt x="17" y="831"/>
                  </a:lnTo>
                  <a:lnTo>
                    <a:pt x="15" y="827"/>
                  </a:lnTo>
                  <a:lnTo>
                    <a:pt x="14" y="826"/>
                  </a:lnTo>
                  <a:lnTo>
                    <a:pt x="12" y="822"/>
                  </a:lnTo>
                  <a:lnTo>
                    <a:pt x="10" y="82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9" name="Freeform 159">
              <a:extLst>
                <a:ext uri="{FF2B5EF4-FFF2-40B4-BE49-F238E27FC236}">
                  <a16:creationId xmlns:a16="http://schemas.microsoft.com/office/drawing/2014/main" id="{75081976-6DBF-9DEC-4A4B-82A6B9CCE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454"/>
              <a:ext cx="123" cy="85"/>
            </a:xfrm>
            <a:custGeom>
              <a:avLst/>
              <a:gdLst>
                <a:gd name="T0" fmla="*/ 14 w 248"/>
                <a:gd name="T1" fmla="*/ 116 h 169"/>
                <a:gd name="T2" fmla="*/ 21 w 248"/>
                <a:gd name="T3" fmla="*/ 109 h 169"/>
                <a:gd name="T4" fmla="*/ 32 w 248"/>
                <a:gd name="T5" fmla="*/ 100 h 169"/>
                <a:gd name="T6" fmla="*/ 45 w 248"/>
                <a:gd name="T7" fmla="*/ 90 h 169"/>
                <a:gd name="T8" fmla="*/ 63 w 248"/>
                <a:gd name="T9" fmla="*/ 79 h 169"/>
                <a:gd name="T10" fmla="*/ 82 w 248"/>
                <a:gd name="T11" fmla="*/ 65 h 169"/>
                <a:gd name="T12" fmla="*/ 102 w 248"/>
                <a:gd name="T13" fmla="*/ 53 h 169"/>
                <a:gd name="T14" fmla="*/ 128 w 248"/>
                <a:gd name="T15" fmla="*/ 40 h 169"/>
                <a:gd name="T16" fmla="*/ 156 w 248"/>
                <a:gd name="T17" fmla="*/ 26 h 169"/>
                <a:gd name="T18" fmla="*/ 185 w 248"/>
                <a:gd name="T19" fmla="*/ 12 h 169"/>
                <a:gd name="T20" fmla="*/ 220 w 248"/>
                <a:gd name="T21" fmla="*/ 0 h 169"/>
                <a:gd name="T22" fmla="*/ 223 w 248"/>
                <a:gd name="T23" fmla="*/ 2 h 169"/>
                <a:gd name="T24" fmla="*/ 223 w 248"/>
                <a:gd name="T25" fmla="*/ 2 h 169"/>
                <a:gd name="T26" fmla="*/ 225 w 248"/>
                <a:gd name="T27" fmla="*/ 3 h 169"/>
                <a:gd name="T28" fmla="*/ 229 w 248"/>
                <a:gd name="T29" fmla="*/ 5 h 169"/>
                <a:gd name="T30" fmla="*/ 230 w 248"/>
                <a:gd name="T31" fmla="*/ 7 h 169"/>
                <a:gd name="T32" fmla="*/ 232 w 248"/>
                <a:gd name="T33" fmla="*/ 8 h 169"/>
                <a:gd name="T34" fmla="*/ 235 w 248"/>
                <a:gd name="T35" fmla="*/ 12 h 169"/>
                <a:gd name="T36" fmla="*/ 237 w 248"/>
                <a:gd name="T37" fmla="*/ 14 h 169"/>
                <a:gd name="T38" fmla="*/ 239 w 248"/>
                <a:gd name="T39" fmla="*/ 15 h 169"/>
                <a:gd name="T40" fmla="*/ 242 w 248"/>
                <a:gd name="T41" fmla="*/ 17 h 169"/>
                <a:gd name="T42" fmla="*/ 244 w 248"/>
                <a:gd name="T43" fmla="*/ 19 h 169"/>
                <a:gd name="T44" fmla="*/ 248 w 248"/>
                <a:gd name="T45" fmla="*/ 21 h 169"/>
                <a:gd name="T46" fmla="*/ 246 w 248"/>
                <a:gd name="T47" fmla="*/ 21 h 169"/>
                <a:gd name="T48" fmla="*/ 246 w 248"/>
                <a:gd name="T49" fmla="*/ 21 h 169"/>
                <a:gd name="T50" fmla="*/ 208 w 248"/>
                <a:gd name="T51" fmla="*/ 36 h 169"/>
                <a:gd name="T52" fmla="*/ 175 w 248"/>
                <a:gd name="T53" fmla="*/ 50 h 169"/>
                <a:gd name="T54" fmla="*/ 147 w 248"/>
                <a:gd name="T55" fmla="*/ 65 h 169"/>
                <a:gd name="T56" fmla="*/ 123 w 248"/>
                <a:gd name="T57" fmla="*/ 81 h 169"/>
                <a:gd name="T58" fmla="*/ 104 w 248"/>
                <a:gd name="T59" fmla="*/ 98 h 169"/>
                <a:gd name="T60" fmla="*/ 87 w 248"/>
                <a:gd name="T61" fmla="*/ 114 h 169"/>
                <a:gd name="T62" fmla="*/ 71 w 248"/>
                <a:gd name="T63" fmla="*/ 129 h 169"/>
                <a:gd name="T64" fmla="*/ 57 w 248"/>
                <a:gd name="T65" fmla="*/ 143 h 169"/>
                <a:gd name="T66" fmla="*/ 44 w 248"/>
                <a:gd name="T67" fmla="*/ 157 h 169"/>
                <a:gd name="T68" fmla="*/ 32 w 248"/>
                <a:gd name="T69" fmla="*/ 169 h 169"/>
                <a:gd name="T70" fmla="*/ 30 w 248"/>
                <a:gd name="T71" fmla="*/ 169 h 169"/>
                <a:gd name="T72" fmla="*/ 30 w 248"/>
                <a:gd name="T73" fmla="*/ 169 h 169"/>
                <a:gd name="T74" fmla="*/ 26 w 248"/>
                <a:gd name="T75" fmla="*/ 166 h 169"/>
                <a:gd name="T76" fmla="*/ 23 w 248"/>
                <a:gd name="T77" fmla="*/ 161 h 169"/>
                <a:gd name="T78" fmla="*/ 21 w 248"/>
                <a:gd name="T79" fmla="*/ 157 h 169"/>
                <a:gd name="T80" fmla="*/ 18 w 248"/>
                <a:gd name="T81" fmla="*/ 154 h 169"/>
                <a:gd name="T82" fmla="*/ 14 w 248"/>
                <a:gd name="T83" fmla="*/ 152 h 169"/>
                <a:gd name="T84" fmla="*/ 13 w 248"/>
                <a:gd name="T85" fmla="*/ 148 h 169"/>
                <a:gd name="T86" fmla="*/ 9 w 248"/>
                <a:gd name="T87" fmla="*/ 145 h 169"/>
                <a:gd name="T88" fmla="*/ 6 w 248"/>
                <a:gd name="T89" fmla="*/ 142 h 169"/>
                <a:gd name="T90" fmla="*/ 4 w 248"/>
                <a:gd name="T91" fmla="*/ 138 h 169"/>
                <a:gd name="T92" fmla="*/ 0 w 248"/>
                <a:gd name="T93" fmla="*/ 135 h 169"/>
                <a:gd name="T94" fmla="*/ 4 w 248"/>
                <a:gd name="T95" fmla="*/ 133 h 169"/>
                <a:gd name="T96" fmla="*/ 4 w 248"/>
                <a:gd name="T97" fmla="*/ 133 h 169"/>
                <a:gd name="T98" fmla="*/ 4 w 248"/>
                <a:gd name="T99" fmla="*/ 133 h 169"/>
                <a:gd name="T100" fmla="*/ 4 w 248"/>
                <a:gd name="T101" fmla="*/ 133 h 169"/>
                <a:gd name="T102" fmla="*/ 6 w 248"/>
                <a:gd name="T103" fmla="*/ 131 h 169"/>
                <a:gd name="T104" fmla="*/ 6 w 248"/>
                <a:gd name="T105" fmla="*/ 131 h 169"/>
                <a:gd name="T106" fmla="*/ 7 w 248"/>
                <a:gd name="T107" fmla="*/ 129 h 169"/>
                <a:gd name="T108" fmla="*/ 9 w 248"/>
                <a:gd name="T109" fmla="*/ 126 h 169"/>
                <a:gd name="T110" fmla="*/ 11 w 248"/>
                <a:gd name="T111" fmla="*/ 124 h 169"/>
                <a:gd name="T112" fmla="*/ 13 w 248"/>
                <a:gd name="T113" fmla="*/ 121 h 169"/>
                <a:gd name="T114" fmla="*/ 13 w 248"/>
                <a:gd name="T115" fmla="*/ 119 h 169"/>
                <a:gd name="T116" fmla="*/ 14 w 248"/>
                <a:gd name="T117" fmla="*/ 11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69">
                  <a:moveTo>
                    <a:pt x="14" y="116"/>
                  </a:moveTo>
                  <a:lnTo>
                    <a:pt x="21" y="109"/>
                  </a:lnTo>
                  <a:lnTo>
                    <a:pt x="32" y="100"/>
                  </a:lnTo>
                  <a:lnTo>
                    <a:pt x="45" y="90"/>
                  </a:lnTo>
                  <a:lnTo>
                    <a:pt x="63" y="79"/>
                  </a:lnTo>
                  <a:lnTo>
                    <a:pt x="82" y="65"/>
                  </a:lnTo>
                  <a:lnTo>
                    <a:pt x="102" y="53"/>
                  </a:lnTo>
                  <a:lnTo>
                    <a:pt x="128" y="40"/>
                  </a:lnTo>
                  <a:lnTo>
                    <a:pt x="156" y="26"/>
                  </a:lnTo>
                  <a:lnTo>
                    <a:pt x="185" y="12"/>
                  </a:lnTo>
                  <a:lnTo>
                    <a:pt x="220" y="0"/>
                  </a:lnTo>
                  <a:lnTo>
                    <a:pt x="223" y="2"/>
                  </a:lnTo>
                  <a:lnTo>
                    <a:pt x="223" y="2"/>
                  </a:lnTo>
                  <a:lnTo>
                    <a:pt x="225" y="3"/>
                  </a:lnTo>
                  <a:lnTo>
                    <a:pt x="229" y="5"/>
                  </a:lnTo>
                  <a:lnTo>
                    <a:pt x="230" y="7"/>
                  </a:lnTo>
                  <a:lnTo>
                    <a:pt x="232" y="8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5"/>
                  </a:lnTo>
                  <a:lnTo>
                    <a:pt x="242" y="17"/>
                  </a:lnTo>
                  <a:lnTo>
                    <a:pt x="244" y="19"/>
                  </a:lnTo>
                  <a:lnTo>
                    <a:pt x="248" y="21"/>
                  </a:lnTo>
                  <a:lnTo>
                    <a:pt x="246" y="21"/>
                  </a:lnTo>
                  <a:lnTo>
                    <a:pt x="246" y="21"/>
                  </a:lnTo>
                  <a:lnTo>
                    <a:pt x="208" y="36"/>
                  </a:lnTo>
                  <a:lnTo>
                    <a:pt x="175" y="50"/>
                  </a:lnTo>
                  <a:lnTo>
                    <a:pt x="147" y="65"/>
                  </a:lnTo>
                  <a:lnTo>
                    <a:pt x="123" y="81"/>
                  </a:lnTo>
                  <a:lnTo>
                    <a:pt x="104" y="98"/>
                  </a:lnTo>
                  <a:lnTo>
                    <a:pt x="87" y="114"/>
                  </a:lnTo>
                  <a:lnTo>
                    <a:pt x="71" y="129"/>
                  </a:lnTo>
                  <a:lnTo>
                    <a:pt x="57" y="143"/>
                  </a:lnTo>
                  <a:lnTo>
                    <a:pt x="44" y="157"/>
                  </a:lnTo>
                  <a:lnTo>
                    <a:pt x="32" y="169"/>
                  </a:lnTo>
                  <a:lnTo>
                    <a:pt x="30" y="169"/>
                  </a:lnTo>
                  <a:lnTo>
                    <a:pt x="30" y="169"/>
                  </a:lnTo>
                  <a:lnTo>
                    <a:pt x="26" y="166"/>
                  </a:lnTo>
                  <a:lnTo>
                    <a:pt x="23" y="161"/>
                  </a:lnTo>
                  <a:lnTo>
                    <a:pt x="21" y="157"/>
                  </a:lnTo>
                  <a:lnTo>
                    <a:pt x="18" y="154"/>
                  </a:lnTo>
                  <a:lnTo>
                    <a:pt x="14" y="152"/>
                  </a:lnTo>
                  <a:lnTo>
                    <a:pt x="13" y="148"/>
                  </a:lnTo>
                  <a:lnTo>
                    <a:pt x="9" y="145"/>
                  </a:lnTo>
                  <a:lnTo>
                    <a:pt x="6" y="142"/>
                  </a:lnTo>
                  <a:lnTo>
                    <a:pt x="4" y="138"/>
                  </a:lnTo>
                  <a:lnTo>
                    <a:pt x="0" y="135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7" y="129"/>
                  </a:lnTo>
                  <a:lnTo>
                    <a:pt x="9" y="126"/>
                  </a:lnTo>
                  <a:lnTo>
                    <a:pt x="11" y="124"/>
                  </a:lnTo>
                  <a:lnTo>
                    <a:pt x="13" y="121"/>
                  </a:lnTo>
                  <a:lnTo>
                    <a:pt x="13" y="119"/>
                  </a:lnTo>
                  <a:lnTo>
                    <a:pt x="14" y="116"/>
                  </a:lnTo>
                  <a:close/>
                </a:path>
              </a:pathLst>
            </a:custGeom>
            <a:solidFill>
              <a:srgbClr val="EA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0" name="Freeform 160">
              <a:extLst>
                <a:ext uri="{FF2B5EF4-FFF2-40B4-BE49-F238E27FC236}">
                  <a16:creationId xmlns:a16="http://schemas.microsoft.com/office/drawing/2014/main" id="{8C82E483-995C-37BB-CA47-329A9530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454"/>
              <a:ext cx="14" cy="10"/>
            </a:xfrm>
            <a:custGeom>
              <a:avLst/>
              <a:gdLst>
                <a:gd name="T0" fmla="*/ 0 w 28"/>
                <a:gd name="T1" fmla="*/ 0 h 21"/>
                <a:gd name="T2" fmla="*/ 3 w 28"/>
                <a:gd name="T3" fmla="*/ 2 h 21"/>
                <a:gd name="T4" fmla="*/ 3 w 28"/>
                <a:gd name="T5" fmla="*/ 2 h 21"/>
                <a:gd name="T6" fmla="*/ 5 w 28"/>
                <a:gd name="T7" fmla="*/ 3 h 21"/>
                <a:gd name="T8" fmla="*/ 9 w 28"/>
                <a:gd name="T9" fmla="*/ 5 h 21"/>
                <a:gd name="T10" fmla="*/ 10 w 28"/>
                <a:gd name="T11" fmla="*/ 7 h 21"/>
                <a:gd name="T12" fmla="*/ 12 w 28"/>
                <a:gd name="T13" fmla="*/ 8 h 21"/>
                <a:gd name="T14" fmla="*/ 15 w 28"/>
                <a:gd name="T15" fmla="*/ 12 h 21"/>
                <a:gd name="T16" fmla="*/ 17 w 28"/>
                <a:gd name="T17" fmla="*/ 14 h 21"/>
                <a:gd name="T18" fmla="*/ 19 w 28"/>
                <a:gd name="T19" fmla="*/ 15 h 21"/>
                <a:gd name="T20" fmla="*/ 22 w 28"/>
                <a:gd name="T21" fmla="*/ 17 h 21"/>
                <a:gd name="T22" fmla="*/ 24 w 28"/>
                <a:gd name="T23" fmla="*/ 19 h 21"/>
                <a:gd name="T24" fmla="*/ 28 w 28"/>
                <a:gd name="T25" fmla="*/ 21 h 21"/>
                <a:gd name="T26" fmla="*/ 26 w 28"/>
                <a:gd name="T2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1">
                  <a:moveTo>
                    <a:pt x="0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5" y="3"/>
                  </a:lnTo>
                  <a:lnTo>
                    <a:pt x="9" y="5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5" y="12"/>
                  </a:lnTo>
                  <a:lnTo>
                    <a:pt x="17" y="14"/>
                  </a:lnTo>
                  <a:lnTo>
                    <a:pt x="19" y="15"/>
                  </a:lnTo>
                  <a:lnTo>
                    <a:pt x="22" y="17"/>
                  </a:lnTo>
                  <a:lnTo>
                    <a:pt x="24" y="19"/>
                  </a:lnTo>
                  <a:lnTo>
                    <a:pt x="28" y="21"/>
                  </a:lnTo>
                  <a:lnTo>
                    <a:pt x="26" y="2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1" name="Freeform 161">
              <a:extLst>
                <a:ext uri="{FF2B5EF4-FFF2-40B4-BE49-F238E27FC236}">
                  <a16:creationId xmlns:a16="http://schemas.microsoft.com/office/drawing/2014/main" id="{B41D4BFA-4FF2-5084-47DF-9ACBDD558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538"/>
              <a:ext cx="80" cy="10"/>
            </a:xfrm>
            <a:custGeom>
              <a:avLst/>
              <a:gdLst>
                <a:gd name="T0" fmla="*/ 0 w 161"/>
                <a:gd name="T1" fmla="*/ 21 h 21"/>
                <a:gd name="T2" fmla="*/ 3 w 161"/>
                <a:gd name="T3" fmla="*/ 21 h 21"/>
                <a:gd name="T4" fmla="*/ 10 w 161"/>
                <a:gd name="T5" fmla="*/ 18 h 21"/>
                <a:gd name="T6" fmla="*/ 22 w 161"/>
                <a:gd name="T7" fmla="*/ 14 h 21"/>
                <a:gd name="T8" fmla="*/ 38 w 161"/>
                <a:gd name="T9" fmla="*/ 11 h 21"/>
                <a:gd name="T10" fmla="*/ 57 w 161"/>
                <a:gd name="T11" fmla="*/ 6 h 21"/>
                <a:gd name="T12" fmla="*/ 78 w 161"/>
                <a:gd name="T13" fmla="*/ 2 h 21"/>
                <a:gd name="T14" fmla="*/ 99 w 161"/>
                <a:gd name="T15" fmla="*/ 0 h 21"/>
                <a:gd name="T16" fmla="*/ 119 w 161"/>
                <a:gd name="T17" fmla="*/ 0 h 21"/>
                <a:gd name="T18" fmla="*/ 142 w 161"/>
                <a:gd name="T19" fmla="*/ 2 h 21"/>
                <a:gd name="T20" fmla="*/ 161 w 161"/>
                <a:gd name="T2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21">
                  <a:moveTo>
                    <a:pt x="0" y="21"/>
                  </a:moveTo>
                  <a:lnTo>
                    <a:pt x="3" y="21"/>
                  </a:lnTo>
                  <a:lnTo>
                    <a:pt x="10" y="18"/>
                  </a:lnTo>
                  <a:lnTo>
                    <a:pt x="22" y="14"/>
                  </a:lnTo>
                  <a:lnTo>
                    <a:pt x="38" y="11"/>
                  </a:lnTo>
                  <a:lnTo>
                    <a:pt x="57" y="6"/>
                  </a:lnTo>
                  <a:lnTo>
                    <a:pt x="78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42" y="2"/>
                  </a:lnTo>
                  <a:lnTo>
                    <a:pt x="161" y="7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2" name="Freeform 162">
              <a:extLst>
                <a:ext uri="{FF2B5EF4-FFF2-40B4-BE49-F238E27FC236}">
                  <a16:creationId xmlns:a16="http://schemas.microsoft.com/office/drawing/2014/main" id="{371430DF-4A05-6C3B-18F5-EB8F5744C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520"/>
              <a:ext cx="18" cy="19"/>
            </a:xfrm>
            <a:custGeom>
              <a:avLst/>
              <a:gdLst>
                <a:gd name="T0" fmla="*/ 36 w 36"/>
                <a:gd name="T1" fmla="*/ 38 h 38"/>
                <a:gd name="T2" fmla="*/ 36 w 36"/>
                <a:gd name="T3" fmla="*/ 36 h 38"/>
                <a:gd name="T4" fmla="*/ 36 w 36"/>
                <a:gd name="T5" fmla="*/ 34 h 38"/>
                <a:gd name="T6" fmla="*/ 34 w 36"/>
                <a:gd name="T7" fmla="*/ 29 h 38"/>
                <a:gd name="T8" fmla="*/ 32 w 36"/>
                <a:gd name="T9" fmla="*/ 26 h 38"/>
                <a:gd name="T10" fmla="*/ 29 w 36"/>
                <a:gd name="T11" fmla="*/ 21 h 38"/>
                <a:gd name="T12" fmla="*/ 25 w 36"/>
                <a:gd name="T13" fmla="*/ 15 h 38"/>
                <a:gd name="T14" fmla="*/ 20 w 36"/>
                <a:gd name="T15" fmla="*/ 10 h 38"/>
                <a:gd name="T16" fmla="*/ 15 w 36"/>
                <a:gd name="T17" fmla="*/ 5 h 38"/>
                <a:gd name="T18" fmla="*/ 8 w 36"/>
                <a:gd name="T19" fmla="*/ 2 h 38"/>
                <a:gd name="T20" fmla="*/ 0 w 36"/>
                <a:gd name="T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8">
                  <a:moveTo>
                    <a:pt x="36" y="38"/>
                  </a:moveTo>
                  <a:lnTo>
                    <a:pt x="36" y="36"/>
                  </a:lnTo>
                  <a:lnTo>
                    <a:pt x="36" y="34"/>
                  </a:lnTo>
                  <a:lnTo>
                    <a:pt x="34" y="29"/>
                  </a:lnTo>
                  <a:lnTo>
                    <a:pt x="32" y="26"/>
                  </a:lnTo>
                  <a:lnTo>
                    <a:pt x="29" y="21"/>
                  </a:lnTo>
                  <a:lnTo>
                    <a:pt x="25" y="15"/>
                  </a:lnTo>
                  <a:lnTo>
                    <a:pt x="20" y="10"/>
                  </a:lnTo>
                  <a:lnTo>
                    <a:pt x="15" y="5"/>
                  </a:lnTo>
                  <a:lnTo>
                    <a:pt x="8" y="2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3" name="Freeform 163">
              <a:extLst>
                <a:ext uri="{FF2B5EF4-FFF2-40B4-BE49-F238E27FC236}">
                  <a16:creationId xmlns:a16="http://schemas.microsoft.com/office/drawing/2014/main" id="{3F13621E-25F7-9D4C-B435-B2E241E0C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1129"/>
              <a:ext cx="224" cy="411"/>
            </a:xfrm>
            <a:custGeom>
              <a:avLst/>
              <a:gdLst>
                <a:gd name="T0" fmla="*/ 2 w 449"/>
                <a:gd name="T1" fmla="*/ 778 h 823"/>
                <a:gd name="T2" fmla="*/ 0 w 449"/>
                <a:gd name="T3" fmla="*/ 691 h 823"/>
                <a:gd name="T4" fmla="*/ 21 w 449"/>
                <a:gd name="T5" fmla="*/ 562 h 823"/>
                <a:gd name="T6" fmla="*/ 80 w 449"/>
                <a:gd name="T7" fmla="*/ 406 h 823"/>
                <a:gd name="T8" fmla="*/ 199 w 449"/>
                <a:gd name="T9" fmla="*/ 233 h 823"/>
                <a:gd name="T10" fmla="*/ 285 w 449"/>
                <a:gd name="T11" fmla="*/ 147 h 823"/>
                <a:gd name="T12" fmla="*/ 315 w 449"/>
                <a:gd name="T13" fmla="*/ 119 h 823"/>
                <a:gd name="T14" fmla="*/ 346 w 449"/>
                <a:gd name="T15" fmla="*/ 88 h 823"/>
                <a:gd name="T16" fmla="*/ 377 w 449"/>
                <a:gd name="T17" fmla="*/ 55 h 823"/>
                <a:gd name="T18" fmla="*/ 411 w 449"/>
                <a:gd name="T19" fmla="*/ 26 h 823"/>
                <a:gd name="T20" fmla="*/ 449 w 449"/>
                <a:gd name="T21" fmla="*/ 0 h 823"/>
                <a:gd name="T22" fmla="*/ 441 w 449"/>
                <a:gd name="T23" fmla="*/ 7 h 823"/>
                <a:gd name="T24" fmla="*/ 384 w 449"/>
                <a:gd name="T25" fmla="*/ 59 h 823"/>
                <a:gd name="T26" fmla="*/ 294 w 449"/>
                <a:gd name="T27" fmla="*/ 149 h 823"/>
                <a:gd name="T28" fmla="*/ 192 w 449"/>
                <a:gd name="T29" fmla="*/ 264 h 823"/>
                <a:gd name="T30" fmla="*/ 104 w 449"/>
                <a:gd name="T31" fmla="*/ 394 h 823"/>
                <a:gd name="T32" fmla="*/ 73 w 449"/>
                <a:gd name="T33" fmla="*/ 460 h 823"/>
                <a:gd name="T34" fmla="*/ 36 w 449"/>
                <a:gd name="T35" fmla="*/ 574 h 823"/>
                <a:gd name="T36" fmla="*/ 26 w 449"/>
                <a:gd name="T37" fmla="*/ 667 h 823"/>
                <a:gd name="T38" fmla="*/ 33 w 449"/>
                <a:gd name="T39" fmla="*/ 736 h 823"/>
                <a:gd name="T40" fmla="*/ 47 w 449"/>
                <a:gd name="T41" fmla="*/ 785 h 823"/>
                <a:gd name="T42" fmla="*/ 59 w 449"/>
                <a:gd name="T43" fmla="*/ 816 h 823"/>
                <a:gd name="T44" fmla="*/ 59 w 449"/>
                <a:gd name="T45" fmla="*/ 817 h 823"/>
                <a:gd name="T46" fmla="*/ 48 w 449"/>
                <a:gd name="T47" fmla="*/ 817 h 823"/>
                <a:gd name="T48" fmla="*/ 40 w 449"/>
                <a:gd name="T49" fmla="*/ 819 h 823"/>
                <a:gd name="T50" fmla="*/ 31 w 449"/>
                <a:gd name="T51" fmla="*/ 821 h 823"/>
                <a:gd name="T52" fmla="*/ 23 w 449"/>
                <a:gd name="T53" fmla="*/ 821 h 823"/>
                <a:gd name="T54" fmla="*/ 14 w 449"/>
                <a:gd name="T55" fmla="*/ 823 h 823"/>
                <a:gd name="T56" fmla="*/ 14 w 449"/>
                <a:gd name="T57" fmla="*/ 819 h 823"/>
                <a:gd name="T58" fmla="*/ 14 w 449"/>
                <a:gd name="T59" fmla="*/ 819 h 823"/>
                <a:gd name="T60" fmla="*/ 14 w 449"/>
                <a:gd name="T61" fmla="*/ 816 h 823"/>
                <a:gd name="T62" fmla="*/ 12 w 449"/>
                <a:gd name="T63" fmla="*/ 811 h 823"/>
                <a:gd name="T64" fmla="*/ 9 w 449"/>
                <a:gd name="T65" fmla="*/ 805 h 823"/>
                <a:gd name="T66" fmla="*/ 5 w 449"/>
                <a:gd name="T67" fmla="*/ 80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9" h="823">
                  <a:moveTo>
                    <a:pt x="5" y="800"/>
                  </a:moveTo>
                  <a:lnTo>
                    <a:pt x="2" y="778"/>
                  </a:lnTo>
                  <a:lnTo>
                    <a:pt x="0" y="740"/>
                  </a:lnTo>
                  <a:lnTo>
                    <a:pt x="0" y="691"/>
                  </a:lnTo>
                  <a:lnTo>
                    <a:pt x="7" y="631"/>
                  </a:lnTo>
                  <a:lnTo>
                    <a:pt x="21" y="562"/>
                  </a:lnTo>
                  <a:lnTo>
                    <a:pt x="45" y="487"/>
                  </a:lnTo>
                  <a:lnTo>
                    <a:pt x="80" y="406"/>
                  </a:lnTo>
                  <a:lnTo>
                    <a:pt x="131" y="322"/>
                  </a:lnTo>
                  <a:lnTo>
                    <a:pt x="199" y="233"/>
                  </a:lnTo>
                  <a:lnTo>
                    <a:pt x="285" y="147"/>
                  </a:lnTo>
                  <a:lnTo>
                    <a:pt x="285" y="147"/>
                  </a:lnTo>
                  <a:lnTo>
                    <a:pt x="299" y="133"/>
                  </a:lnTo>
                  <a:lnTo>
                    <a:pt x="315" y="119"/>
                  </a:lnTo>
                  <a:lnTo>
                    <a:pt x="328" y="104"/>
                  </a:lnTo>
                  <a:lnTo>
                    <a:pt x="346" y="88"/>
                  </a:lnTo>
                  <a:lnTo>
                    <a:pt x="361" y="73"/>
                  </a:lnTo>
                  <a:lnTo>
                    <a:pt x="377" y="55"/>
                  </a:lnTo>
                  <a:lnTo>
                    <a:pt x="394" y="40"/>
                  </a:lnTo>
                  <a:lnTo>
                    <a:pt x="411" y="26"/>
                  </a:lnTo>
                  <a:lnTo>
                    <a:pt x="430" y="12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41" y="7"/>
                  </a:lnTo>
                  <a:lnTo>
                    <a:pt x="418" y="28"/>
                  </a:lnTo>
                  <a:lnTo>
                    <a:pt x="384" y="59"/>
                  </a:lnTo>
                  <a:lnTo>
                    <a:pt x="341" y="100"/>
                  </a:lnTo>
                  <a:lnTo>
                    <a:pt x="294" y="149"/>
                  </a:lnTo>
                  <a:lnTo>
                    <a:pt x="242" y="204"/>
                  </a:lnTo>
                  <a:lnTo>
                    <a:pt x="192" y="264"/>
                  </a:lnTo>
                  <a:lnTo>
                    <a:pt x="145" y="328"/>
                  </a:lnTo>
                  <a:lnTo>
                    <a:pt x="104" y="394"/>
                  </a:lnTo>
                  <a:lnTo>
                    <a:pt x="73" y="460"/>
                  </a:lnTo>
                  <a:lnTo>
                    <a:pt x="73" y="460"/>
                  </a:lnTo>
                  <a:lnTo>
                    <a:pt x="50" y="520"/>
                  </a:lnTo>
                  <a:lnTo>
                    <a:pt x="36" y="574"/>
                  </a:lnTo>
                  <a:lnTo>
                    <a:pt x="29" y="624"/>
                  </a:lnTo>
                  <a:lnTo>
                    <a:pt x="26" y="667"/>
                  </a:lnTo>
                  <a:lnTo>
                    <a:pt x="28" y="703"/>
                  </a:lnTo>
                  <a:lnTo>
                    <a:pt x="33" y="736"/>
                  </a:lnTo>
                  <a:lnTo>
                    <a:pt x="40" y="762"/>
                  </a:lnTo>
                  <a:lnTo>
                    <a:pt x="47" y="785"/>
                  </a:lnTo>
                  <a:lnTo>
                    <a:pt x="54" y="802"/>
                  </a:lnTo>
                  <a:lnTo>
                    <a:pt x="59" y="816"/>
                  </a:lnTo>
                  <a:lnTo>
                    <a:pt x="59" y="817"/>
                  </a:lnTo>
                  <a:lnTo>
                    <a:pt x="59" y="817"/>
                  </a:lnTo>
                  <a:lnTo>
                    <a:pt x="54" y="817"/>
                  </a:lnTo>
                  <a:lnTo>
                    <a:pt x="48" y="817"/>
                  </a:lnTo>
                  <a:lnTo>
                    <a:pt x="45" y="817"/>
                  </a:lnTo>
                  <a:lnTo>
                    <a:pt x="40" y="819"/>
                  </a:lnTo>
                  <a:lnTo>
                    <a:pt x="35" y="819"/>
                  </a:lnTo>
                  <a:lnTo>
                    <a:pt x="31" y="821"/>
                  </a:lnTo>
                  <a:lnTo>
                    <a:pt x="26" y="821"/>
                  </a:lnTo>
                  <a:lnTo>
                    <a:pt x="23" y="821"/>
                  </a:lnTo>
                  <a:lnTo>
                    <a:pt x="19" y="823"/>
                  </a:lnTo>
                  <a:lnTo>
                    <a:pt x="14" y="823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7"/>
                  </a:lnTo>
                  <a:lnTo>
                    <a:pt x="14" y="816"/>
                  </a:lnTo>
                  <a:lnTo>
                    <a:pt x="12" y="814"/>
                  </a:lnTo>
                  <a:lnTo>
                    <a:pt x="12" y="811"/>
                  </a:lnTo>
                  <a:lnTo>
                    <a:pt x="10" y="809"/>
                  </a:lnTo>
                  <a:lnTo>
                    <a:pt x="9" y="805"/>
                  </a:lnTo>
                  <a:lnTo>
                    <a:pt x="7" y="804"/>
                  </a:lnTo>
                  <a:lnTo>
                    <a:pt x="5" y="8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4" name="Freeform 164">
              <a:extLst>
                <a:ext uri="{FF2B5EF4-FFF2-40B4-BE49-F238E27FC236}">
                  <a16:creationId xmlns:a16="http://schemas.microsoft.com/office/drawing/2014/main" id="{7FAF7D2F-083A-0CE9-BC08-701D5FEDB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1129"/>
              <a:ext cx="224" cy="411"/>
            </a:xfrm>
            <a:custGeom>
              <a:avLst/>
              <a:gdLst>
                <a:gd name="T0" fmla="*/ 2 w 449"/>
                <a:gd name="T1" fmla="*/ 778 h 823"/>
                <a:gd name="T2" fmla="*/ 0 w 449"/>
                <a:gd name="T3" fmla="*/ 691 h 823"/>
                <a:gd name="T4" fmla="*/ 21 w 449"/>
                <a:gd name="T5" fmla="*/ 562 h 823"/>
                <a:gd name="T6" fmla="*/ 80 w 449"/>
                <a:gd name="T7" fmla="*/ 406 h 823"/>
                <a:gd name="T8" fmla="*/ 199 w 449"/>
                <a:gd name="T9" fmla="*/ 233 h 823"/>
                <a:gd name="T10" fmla="*/ 285 w 449"/>
                <a:gd name="T11" fmla="*/ 147 h 823"/>
                <a:gd name="T12" fmla="*/ 315 w 449"/>
                <a:gd name="T13" fmla="*/ 119 h 823"/>
                <a:gd name="T14" fmla="*/ 346 w 449"/>
                <a:gd name="T15" fmla="*/ 88 h 823"/>
                <a:gd name="T16" fmla="*/ 377 w 449"/>
                <a:gd name="T17" fmla="*/ 55 h 823"/>
                <a:gd name="T18" fmla="*/ 411 w 449"/>
                <a:gd name="T19" fmla="*/ 26 h 823"/>
                <a:gd name="T20" fmla="*/ 449 w 449"/>
                <a:gd name="T21" fmla="*/ 0 h 823"/>
                <a:gd name="T22" fmla="*/ 441 w 449"/>
                <a:gd name="T23" fmla="*/ 7 h 823"/>
                <a:gd name="T24" fmla="*/ 384 w 449"/>
                <a:gd name="T25" fmla="*/ 59 h 823"/>
                <a:gd name="T26" fmla="*/ 294 w 449"/>
                <a:gd name="T27" fmla="*/ 149 h 823"/>
                <a:gd name="T28" fmla="*/ 192 w 449"/>
                <a:gd name="T29" fmla="*/ 264 h 823"/>
                <a:gd name="T30" fmla="*/ 104 w 449"/>
                <a:gd name="T31" fmla="*/ 394 h 823"/>
                <a:gd name="T32" fmla="*/ 73 w 449"/>
                <a:gd name="T33" fmla="*/ 460 h 823"/>
                <a:gd name="T34" fmla="*/ 36 w 449"/>
                <a:gd name="T35" fmla="*/ 574 h 823"/>
                <a:gd name="T36" fmla="*/ 26 w 449"/>
                <a:gd name="T37" fmla="*/ 667 h 823"/>
                <a:gd name="T38" fmla="*/ 33 w 449"/>
                <a:gd name="T39" fmla="*/ 736 h 823"/>
                <a:gd name="T40" fmla="*/ 47 w 449"/>
                <a:gd name="T41" fmla="*/ 785 h 823"/>
                <a:gd name="T42" fmla="*/ 59 w 449"/>
                <a:gd name="T43" fmla="*/ 816 h 823"/>
                <a:gd name="T44" fmla="*/ 59 w 449"/>
                <a:gd name="T45" fmla="*/ 817 h 823"/>
                <a:gd name="T46" fmla="*/ 48 w 449"/>
                <a:gd name="T47" fmla="*/ 817 h 823"/>
                <a:gd name="T48" fmla="*/ 40 w 449"/>
                <a:gd name="T49" fmla="*/ 819 h 823"/>
                <a:gd name="T50" fmla="*/ 31 w 449"/>
                <a:gd name="T51" fmla="*/ 821 h 823"/>
                <a:gd name="T52" fmla="*/ 23 w 449"/>
                <a:gd name="T53" fmla="*/ 821 h 823"/>
                <a:gd name="T54" fmla="*/ 14 w 449"/>
                <a:gd name="T55" fmla="*/ 823 h 823"/>
                <a:gd name="T56" fmla="*/ 14 w 449"/>
                <a:gd name="T57" fmla="*/ 819 h 823"/>
                <a:gd name="T58" fmla="*/ 14 w 449"/>
                <a:gd name="T59" fmla="*/ 819 h 823"/>
                <a:gd name="T60" fmla="*/ 14 w 449"/>
                <a:gd name="T61" fmla="*/ 816 h 823"/>
                <a:gd name="T62" fmla="*/ 12 w 449"/>
                <a:gd name="T63" fmla="*/ 811 h 823"/>
                <a:gd name="T64" fmla="*/ 9 w 449"/>
                <a:gd name="T65" fmla="*/ 805 h 823"/>
                <a:gd name="T66" fmla="*/ 5 w 449"/>
                <a:gd name="T67" fmla="*/ 80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9" h="823">
                  <a:moveTo>
                    <a:pt x="5" y="800"/>
                  </a:moveTo>
                  <a:lnTo>
                    <a:pt x="2" y="778"/>
                  </a:lnTo>
                  <a:lnTo>
                    <a:pt x="0" y="740"/>
                  </a:lnTo>
                  <a:lnTo>
                    <a:pt x="0" y="691"/>
                  </a:lnTo>
                  <a:lnTo>
                    <a:pt x="7" y="631"/>
                  </a:lnTo>
                  <a:lnTo>
                    <a:pt x="21" y="562"/>
                  </a:lnTo>
                  <a:lnTo>
                    <a:pt x="45" y="487"/>
                  </a:lnTo>
                  <a:lnTo>
                    <a:pt x="80" y="406"/>
                  </a:lnTo>
                  <a:lnTo>
                    <a:pt x="131" y="322"/>
                  </a:lnTo>
                  <a:lnTo>
                    <a:pt x="199" y="233"/>
                  </a:lnTo>
                  <a:lnTo>
                    <a:pt x="285" y="147"/>
                  </a:lnTo>
                  <a:lnTo>
                    <a:pt x="285" y="147"/>
                  </a:lnTo>
                  <a:lnTo>
                    <a:pt x="299" y="133"/>
                  </a:lnTo>
                  <a:lnTo>
                    <a:pt x="315" y="119"/>
                  </a:lnTo>
                  <a:lnTo>
                    <a:pt x="328" y="104"/>
                  </a:lnTo>
                  <a:lnTo>
                    <a:pt x="346" y="88"/>
                  </a:lnTo>
                  <a:lnTo>
                    <a:pt x="361" y="73"/>
                  </a:lnTo>
                  <a:lnTo>
                    <a:pt x="377" y="55"/>
                  </a:lnTo>
                  <a:lnTo>
                    <a:pt x="394" y="40"/>
                  </a:lnTo>
                  <a:lnTo>
                    <a:pt x="411" y="26"/>
                  </a:lnTo>
                  <a:lnTo>
                    <a:pt x="430" y="12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41" y="7"/>
                  </a:lnTo>
                  <a:lnTo>
                    <a:pt x="418" y="28"/>
                  </a:lnTo>
                  <a:lnTo>
                    <a:pt x="384" y="59"/>
                  </a:lnTo>
                  <a:lnTo>
                    <a:pt x="341" y="100"/>
                  </a:lnTo>
                  <a:lnTo>
                    <a:pt x="294" y="149"/>
                  </a:lnTo>
                  <a:lnTo>
                    <a:pt x="242" y="204"/>
                  </a:lnTo>
                  <a:lnTo>
                    <a:pt x="192" y="264"/>
                  </a:lnTo>
                  <a:lnTo>
                    <a:pt x="145" y="328"/>
                  </a:lnTo>
                  <a:lnTo>
                    <a:pt x="104" y="394"/>
                  </a:lnTo>
                  <a:lnTo>
                    <a:pt x="73" y="460"/>
                  </a:lnTo>
                  <a:lnTo>
                    <a:pt x="73" y="460"/>
                  </a:lnTo>
                  <a:lnTo>
                    <a:pt x="50" y="520"/>
                  </a:lnTo>
                  <a:lnTo>
                    <a:pt x="36" y="574"/>
                  </a:lnTo>
                  <a:lnTo>
                    <a:pt x="29" y="624"/>
                  </a:lnTo>
                  <a:lnTo>
                    <a:pt x="26" y="667"/>
                  </a:lnTo>
                  <a:lnTo>
                    <a:pt x="28" y="703"/>
                  </a:lnTo>
                  <a:lnTo>
                    <a:pt x="33" y="736"/>
                  </a:lnTo>
                  <a:lnTo>
                    <a:pt x="40" y="762"/>
                  </a:lnTo>
                  <a:lnTo>
                    <a:pt x="47" y="785"/>
                  </a:lnTo>
                  <a:lnTo>
                    <a:pt x="54" y="802"/>
                  </a:lnTo>
                  <a:lnTo>
                    <a:pt x="59" y="816"/>
                  </a:lnTo>
                  <a:lnTo>
                    <a:pt x="59" y="817"/>
                  </a:lnTo>
                  <a:lnTo>
                    <a:pt x="59" y="817"/>
                  </a:lnTo>
                  <a:lnTo>
                    <a:pt x="54" y="817"/>
                  </a:lnTo>
                  <a:lnTo>
                    <a:pt x="48" y="817"/>
                  </a:lnTo>
                  <a:lnTo>
                    <a:pt x="45" y="817"/>
                  </a:lnTo>
                  <a:lnTo>
                    <a:pt x="40" y="819"/>
                  </a:lnTo>
                  <a:lnTo>
                    <a:pt x="35" y="819"/>
                  </a:lnTo>
                  <a:lnTo>
                    <a:pt x="31" y="821"/>
                  </a:lnTo>
                  <a:lnTo>
                    <a:pt x="26" y="821"/>
                  </a:lnTo>
                  <a:lnTo>
                    <a:pt x="23" y="821"/>
                  </a:lnTo>
                  <a:lnTo>
                    <a:pt x="19" y="823"/>
                  </a:lnTo>
                  <a:lnTo>
                    <a:pt x="14" y="823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9"/>
                  </a:lnTo>
                  <a:lnTo>
                    <a:pt x="14" y="817"/>
                  </a:lnTo>
                  <a:lnTo>
                    <a:pt x="14" y="816"/>
                  </a:lnTo>
                  <a:lnTo>
                    <a:pt x="12" y="814"/>
                  </a:lnTo>
                  <a:lnTo>
                    <a:pt x="12" y="811"/>
                  </a:lnTo>
                  <a:lnTo>
                    <a:pt x="10" y="809"/>
                  </a:lnTo>
                  <a:lnTo>
                    <a:pt x="9" y="805"/>
                  </a:lnTo>
                  <a:lnTo>
                    <a:pt x="7" y="804"/>
                  </a:lnTo>
                  <a:lnTo>
                    <a:pt x="5" y="80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5" name="Freeform 165">
              <a:extLst>
                <a:ext uri="{FF2B5EF4-FFF2-40B4-BE49-F238E27FC236}">
                  <a16:creationId xmlns:a16="http://schemas.microsoft.com/office/drawing/2014/main" id="{9D8176AE-0EAD-58DC-1C58-652D531AF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687"/>
              <a:ext cx="269" cy="182"/>
            </a:xfrm>
            <a:custGeom>
              <a:avLst/>
              <a:gdLst>
                <a:gd name="T0" fmla="*/ 7 w 539"/>
                <a:gd name="T1" fmla="*/ 317 h 363"/>
                <a:gd name="T2" fmla="*/ 5 w 539"/>
                <a:gd name="T3" fmla="*/ 323 h 363"/>
                <a:gd name="T4" fmla="*/ 3 w 539"/>
                <a:gd name="T5" fmla="*/ 329 h 363"/>
                <a:gd name="T6" fmla="*/ 3 w 539"/>
                <a:gd name="T7" fmla="*/ 332 h 363"/>
                <a:gd name="T8" fmla="*/ 1 w 539"/>
                <a:gd name="T9" fmla="*/ 334 h 363"/>
                <a:gd name="T10" fmla="*/ 0 w 539"/>
                <a:gd name="T11" fmla="*/ 337 h 363"/>
                <a:gd name="T12" fmla="*/ 1 w 539"/>
                <a:gd name="T13" fmla="*/ 339 h 363"/>
                <a:gd name="T14" fmla="*/ 5 w 539"/>
                <a:gd name="T15" fmla="*/ 344 h 363"/>
                <a:gd name="T16" fmla="*/ 5 w 539"/>
                <a:gd name="T17" fmla="*/ 349 h 363"/>
                <a:gd name="T18" fmla="*/ 7 w 539"/>
                <a:gd name="T19" fmla="*/ 355 h 363"/>
                <a:gd name="T20" fmla="*/ 10 w 539"/>
                <a:gd name="T21" fmla="*/ 360 h 363"/>
                <a:gd name="T22" fmla="*/ 38 w 539"/>
                <a:gd name="T23" fmla="*/ 360 h 363"/>
                <a:gd name="T24" fmla="*/ 48 w 539"/>
                <a:gd name="T25" fmla="*/ 348 h 363"/>
                <a:gd name="T26" fmla="*/ 76 w 539"/>
                <a:gd name="T27" fmla="*/ 327 h 363"/>
                <a:gd name="T28" fmla="*/ 112 w 539"/>
                <a:gd name="T29" fmla="*/ 304 h 363"/>
                <a:gd name="T30" fmla="*/ 153 w 539"/>
                <a:gd name="T31" fmla="*/ 280 h 363"/>
                <a:gd name="T32" fmla="*/ 195 w 539"/>
                <a:gd name="T33" fmla="*/ 251 h 363"/>
                <a:gd name="T34" fmla="*/ 214 w 539"/>
                <a:gd name="T35" fmla="*/ 232 h 363"/>
                <a:gd name="T36" fmla="*/ 230 w 539"/>
                <a:gd name="T37" fmla="*/ 209 h 363"/>
                <a:gd name="T38" fmla="*/ 236 w 539"/>
                <a:gd name="T39" fmla="*/ 178 h 363"/>
                <a:gd name="T40" fmla="*/ 243 w 539"/>
                <a:gd name="T41" fmla="*/ 147 h 363"/>
                <a:gd name="T42" fmla="*/ 259 w 539"/>
                <a:gd name="T43" fmla="*/ 116 h 363"/>
                <a:gd name="T44" fmla="*/ 292 w 539"/>
                <a:gd name="T45" fmla="*/ 90 h 363"/>
                <a:gd name="T46" fmla="*/ 312 w 539"/>
                <a:gd name="T47" fmla="*/ 78 h 363"/>
                <a:gd name="T48" fmla="*/ 359 w 539"/>
                <a:gd name="T49" fmla="*/ 59 h 363"/>
                <a:gd name="T50" fmla="*/ 409 w 539"/>
                <a:gd name="T51" fmla="*/ 42 h 363"/>
                <a:gd name="T52" fmla="*/ 459 w 539"/>
                <a:gd name="T53" fmla="*/ 28 h 363"/>
                <a:gd name="T54" fmla="*/ 513 w 539"/>
                <a:gd name="T55" fmla="*/ 16 h 363"/>
                <a:gd name="T56" fmla="*/ 537 w 539"/>
                <a:gd name="T57" fmla="*/ 11 h 363"/>
                <a:gd name="T58" fmla="*/ 535 w 539"/>
                <a:gd name="T59" fmla="*/ 11 h 363"/>
                <a:gd name="T60" fmla="*/ 532 w 539"/>
                <a:gd name="T61" fmla="*/ 7 h 363"/>
                <a:gd name="T62" fmla="*/ 530 w 539"/>
                <a:gd name="T63" fmla="*/ 6 h 363"/>
                <a:gd name="T64" fmla="*/ 527 w 539"/>
                <a:gd name="T65" fmla="*/ 4 h 363"/>
                <a:gd name="T66" fmla="*/ 523 w 539"/>
                <a:gd name="T67" fmla="*/ 0 h 363"/>
                <a:gd name="T68" fmla="*/ 522 w 539"/>
                <a:gd name="T69" fmla="*/ 0 h 363"/>
                <a:gd name="T70" fmla="*/ 492 w 539"/>
                <a:gd name="T71" fmla="*/ 4 h 363"/>
                <a:gd name="T72" fmla="*/ 437 w 539"/>
                <a:gd name="T73" fmla="*/ 16 h 363"/>
                <a:gd name="T74" fmla="*/ 383 w 539"/>
                <a:gd name="T75" fmla="*/ 30 h 363"/>
                <a:gd name="T76" fmla="*/ 337 w 539"/>
                <a:gd name="T77" fmla="*/ 45 h 363"/>
                <a:gd name="T78" fmla="*/ 293 w 539"/>
                <a:gd name="T79" fmla="*/ 63 h 363"/>
                <a:gd name="T80" fmla="*/ 274 w 539"/>
                <a:gd name="T81" fmla="*/ 73 h 363"/>
                <a:gd name="T82" fmla="*/ 231 w 539"/>
                <a:gd name="T83" fmla="*/ 104 h 363"/>
                <a:gd name="T84" fmla="*/ 209 w 539"/>
                <a:gd name="T85" fmla="*/ 135 h 363"/>
                <a:gd name="T86" fmla="*/ 198 w 539"/>
                <a:gd name="T87" fmla="*/ 166 h 363"/>
                <a:gd name="T88" fmla="*/ 190 w 539"/>
                <a:gd name="T89" fmla="*/ 194 h 363"/>
                <a:gd name="T90" fmla="*/ 172 w 539"/>
                <a:gd name="T91" fmla="*/ 220 h 363"/>
                <a:gd name="T92" fmla="*/ 153 w 539"/>
                <a:gd name="T93" fmla="*/ 235 h 363"/>
                <a:gd name="T94" fmla="*/ 110 w 539"/>
                <a:gd name="T95" fmla="*/ 261 h 363"/>
                <a:gd name="T96" fmla="*/ 70 w 539"/>
                <a:gd name="T97" fmla="*/ 280 h 363"/>
                <a:gd name="T98" fmla="*/ 36 w 539"/>
                <a:gd name="T99" fmla="*/ 296 h 363"/>
                <a:gd name="T100" fmla="*/ 12 w 539"/>
                <a:gd name="T101" fmla="*/ 30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9" h="363">
                  <a:moveTo>
                    <a:pt x="7" y="313"/>
                  </a:moveTo>
                  <a:lnTo>
                    <a:pt x="7" y="317"/>
                  </a:lnTo>
                  <a:lnTo>
                    <a:pt x="7" y="320"/>
                  </a:lnTo>
                  <a:lnTo>
                    <a:pt x="5" y="323"/>
                  </a:lnTo>
                  <a:lnTo>
                    <a:pt x="5" y="325"/>
                  </a:lnTo>
                  <a:lnTo>
                    <a:pt x="3" y="329"/>
                  </a:lnTo>
                  <a:lnTo>
                    <a:pt x="3" y="330"/>
                  </a:lnTo>
                  <a:lnTo>
                    <a:pt x="3" y="332"/>
                  </a:lnTo>
                  <a:lnTo>
                    <a:pt x="1" y="332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0" y="337"/>
                  </a:lnTo>
                  <a:lnTo>
                    <a:pt x="0" y="337"/>
                  </a:lnTo>
                  <a:lnTo>
                    <a:pt x="1" y="339"/>
                  </a:lnTo>
                  <a:lnTo>
                    <a:pt x="3" y="341"/>
                  </a:lnTo>
                  <a:lnTo>
                    <a:pt x="5" y="344"/>
                  </a:lnTo>
                  <a:lnTo>
                    <a:pt x="5" y="346"/>
                  </a:lnTo>
                  <a:lnTo>
                    <a:pt x="5" y="349"/>
                  </a:lnTo>
                  <a:lnTo>
                    <a:pt x="5" y="351"/>
                  </a:lnTo>
                  <a:lnTo>
                    <a:pt x="7" y="355"/>
                  </a:lnTo>
                  <a:lnTo>
                    <a:pt x="7" y="358"/>
                  </a:lnTo>
                  <a:lnTo>
                    <a:pt x="10" y="360"/>
                  </a:lnTo>
                  <a:lnTo>
                    <a:pt x="12" y="363"/>
                  </a:lnTo>
                  <a:lnTo>
                    <a:pt x="38" y="360"/>
                  </a:lnTo>
                  <a:lnTo>
                    <a:pt x="38" y="360"/>
                  </a:lnTo>
                  <a:lnTo>
                    <a:pt x="48" y="348"/>
                  </a:lnTo>
                  <a:lnTo>
                    <a:pt x="60" y="337"/>
                  </a:lnTo>
                  <a:lnTo>
                    <a:pt x="76" y="327"/>
                  </a:lnTo>
                  <a:lnTo>
                    <a:pt x="93" y="315"/>
                  </a:lnTo>
                  <a:lnTo>
                    <a:pt x="112" y="304"/>
                  </a:lnTo>
                  <a:lnTo>
                    <a:pt x="131" y="292"/>
                  </a:lnTo>
                  <a:lnTo>
                    <a:pt x="153" y="280"/>
                  </a:lnTo>
                  <a:lnTo>
                    <a:pt x="174" y="266"/>
                  </a:lnTo>
                  <a:lnTo>
                    <a:pt x="195" y="251"/>
                  </a:lnTo>
                  <a:lnTo>
                    <a:pt x="214" y="232"/>
                  </a:lnTo>
                  <a:lnTo>
                    <a:pt x="214" y="232"/>
                  </a:lnTo>
                  <a:lnTo>
                    <a:pt x="223" y="222"/>
                  </a:lnTo>
                  <a:lnTo>
                    <a:pt x="230" y="209"/>
                  </a:lnTo>
                  <a:lnTo>
                    <a:pt x="233" y="194"/>
                  </a:lnTo>
                  <a:lnTo>
                    <a:pt x="236" y="178"/>
                  </a:lnTo>
                  <a:lnTo>
                    <a:pt x="240" y="163"/>
                  </a:lnTo>
                  <a:lnTo>
                    <a:pt x="243" y="147"/>
                  </a:lnTo>
                  <a:lnTo>
                    <a:pt x="250" y="132"/>
                  </a:lnTo>
                  <a:lnTo>
                    <a:pt x="259" y="116"/>
                  </a:lnTo>
                  <a:lnTo>
                    <a:pt x="273" y="102"/>
                  </a:lnTo>
                  <a:lnTo>
                    <a:pt x="292" y="90"/>
                  </a:lnTo>
                  <a:lnTo>
                    <a:pt x="292" y="90"/>
                  </a:lnTo>
                  <a:lnTo>
                    <a:pt x="312" y="78"/>
                  </a:lnTo>
                  <a:lnTo>
                    <a:pt x="335" y="69"/>
                  </a:lnTo>
                  <a:lnTo>
                    <a:pt x="359" y="59"/>
                  </a:lnTo>
                  <a:lnTo>
                    <a:pt x="383" y="50"/>
                  </a:lnTo>
                  <a:lnTo>
                    <a:pt x="409" y="42"/>
                  </a:lnTo>
                  <a:lnTo>
                    <a:pt x="433" y="35"/>
                  </a:lnTo>
                  <a:lnTo>
                    <a:pt x="459" y="28"/>
                  </a:lnTo>
                  <a:lnTo>
                    <a:pt x="485" y="21"/>
                  </a:lnTo>
                  <a:lnTo>
                    <a:pt x="513" y="16"/>
                  </a:lnTo>
                  <a:lnTo>
                    <a:pt x="539" y="11"/>
                  </a:lnTo>
                  <a:lnTo>
                    <a:pt x="537" y="11"/>
                  </a:lnTo>
                  <a:lnTo>
                    <a:pt x="537" y="11"/>
                  </a:lnTo>
                  <a:lnTo>
                    <a:pt x="535" y="11"/>
                  </a:lnTo>
                  <a:lnTo>
                    <a:pt x="534" y="9"/>
                  </a:lnTo>
                  <a:lnTo>
                    <a:pt x="532" y="7"/>
                  </a:lnTo>
                  <a:lnTo>
                    <a:pt x="532" y="7"/>
                  </a:lnTo>
                  <a:lnTo>
                    <a:pt x="530" y="6"/>
                  </a:lnTo>
                  <a:lnTo>
                    <a:pt x="529" y="4"/>
                  </a:lnTo>
                  <a:lnTo>
                    <a:pt x="527" y="4"/>
                  </a:lnTo>
                  <a:lnTo>
                    <a:pt x="525" y="2"/>
                  </a:lnTo>
                  <a:lnTo>
                    <a:pt x="523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492" y="4"/>
                  </a:lnTo>
                  <a:lnTo>
                    <a:pt x="465" y="11"/>
                  </a:lnTo>
                  <a:lnTo>
                    <a:pt x="437" y="16"/>
                  </a:lnTo>
                  <a:lnTo>
                    <a:pt x="409" y="23"/>
                  </a:lnTo>
                  <a:lnTo>
                    <a:pt x="383" y="30"/>
                  </a:lnTo>
                  <a:lnTo>
                    <a:pt x="359" y="37"/>
                  </a:lnTo>
                  <a:lnTo>
                    <a:pt x="337" y="45"/>
                  </a:lnTo>
                  <a:lnTo>
                    <a:pt x="314" y="54"/>
                  </a:lnTo>
                  <a:lnTo>
                    <a:pt x="293" y="6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49" y="88"/>
                  </a:lnTo>
                  <a:lnTo>
                    <a:pt x="231" y="104"/>
                  </a:lnTo>
                  <a:lnTo>
                    <a:pt x="217" y="120"/>
                  </a:lnTo>
                  <a:lnTo>
                    <a:pt x="209" y="135"/>
                  </a:lnTo>
                  <a:lnTo>
                    <a:pt x="204" y="151"/>
                  </a:lnTo>
                  <a:lnTo>
                    <a:pt x="198" y="166"/>
                  </a:lnTo>
                  <a:lnTo>
                    <a:pt x="195" y="180"/>
                  </a:lnTo>
                  <a:lnTo>
                    <a:pt x="190" y="194"/>
                  </a:lnTo>
                  <a:lnTo>
                    <a:pt x="183" y="208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53" y="235"/>
                  </a:lnTo>
                  <a:lnTo>
                    <a:pt x="133" y="249"/>
                  </a:lnTo>
                  <a:lnTo>
                    <a:pt x="110" y="261"/>
                  </a:lnTo>
                  <a:lnTo>
                    <a:pt x="89" y="272"/>
                  </a:lnTo>
                  <a:lnTo>
                    <a:pt x="70" y="280"/>
                  </a:lnTo>
                  <a:lnTo>
                    <a:pt x="51" y="289"/>
                  </a:lnTo>
                  <a:lnTo>
                    <a:pt x="36" y="296"/>
                  </a:lnTo>
                  <a:lnTo>
                    <a:pt x="22" y="303"/>
                  </a:lnTo>
                  <a:lnTo>
                    <a:pt x="12" y="308"/>
                  </a:lnTo>
                  <a:lnTo>
                    <a:pt x="7" y="313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6" name="Freeform 166">
              <a:extLst>
                <a:ext uri="{FF2B5EF4-FFF2-40B4-BE49-F238E27FC236}">
                  <a16:creationId xmlns:a16="http://schemas.microsoft.com/office/drawing/2014/main" id="{9D7327A3-3F03-FE3E-5FF1-A40108A25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1686"/>
              <a:ext cx="9" cy="6"/>
            </a:xfrm>
            <a:custGeom>
              <a:avLst/>
              <a:gdLst>
                <a:gd name="T0" fmla="*/ 17 w 17"/>
                <a:gd name="T1" fmla="*/ 12 h 12"/>
                <a:gd name="T2" fmla="*/ 17 w 17"/>
                <a:gd name="T3" fmla="*/ 12 h 12"/>
                <a:gd name="T4" fmla="*/ 17 w 17"/>
                <a:gd name="T5" fmla="*/ 12 h 12"/>
                <a:gd name="T6" fmla="*/ 15 w 17"/>
                <a:gd name="T7" fmla="*/ 10 h 12"/>
                <a:gd name="T8" fmla="*/ 14 w 17"/>
                <a:gd name="T9" fmla="*/ 10 h 12"/>
                <a:gd name="T10" fmla="*/ 12 w 17"/>
                <a:gd name="T11" fmla="*/ 8 h 12"/>
                <a:gd name="T12" fmla="*/ 10 w 17"/>
                <a:gd name="T13" fmla="*/ 7 h 12"/>
                <a:gd name="T14" fmla="*/ 9 w 17"/>
                <a:gd name="T15" fmla="*/ 7 h 12"/>
                <a:gd name="T16" fmla="*/ 7 w 17"/>
                <a:gd name="T17" fmla="*/ 5 h 12"/>
                <a:gd name="T18" fmla="*/ 5 w 17"/>
                <a:gd name="T19" fmla="*/ 3 h 12"/>
                <a:gd name="T20" fmla="*/ 3 w 17"/>
                <a:gd name="T21" fmla="*/ 3 h 12"/>
                <a:gd name="T22" fmla="*/ 2 w 17"/>
                <a:gd name="T23" fmla="*/ 1 h 12"/>
                <a:gd name="T24" fmla="*/ 0 w 17"/>
                <a:gd name="T25" fmla="*/ 0 h 12"/>
                <a:gd name="T26" fmla="*/ 2 w 17"/>
                <a:gd name="T2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2">
                  <a:moveTo>
                    <a:pt x="17" y="12"/>
                  </a:moveTo>
                  <a:lnTo>
                    <a:pt x="17" y="12"/>
                  </a:lnTo>
                  <a:lnTo>
                    <a:pt x="17" y="12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7" name="Freeform 167">
              <a:extLst>
                <a:ext uri="{FF2B5EF4-FFF2-40B4-BE49-F238E27FC236}">
                  <a16:creationId xmlns:a16="http://schemas.microsoft.com/office/drawing/2014/main" id="{5A84461C-6AC3-112B-25A5-E4FEB4F5B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657"/>
              <a:ext cx="27" cy="25"/>
            </a:xfrm>
            <a:custGeom>
              <a:avLst/>
              <a:gdLst>
                <a:gd name="T0" fmla="*/ 51 w 53"/>
                <a:gd name="T1" fmla="*/ 7 h 48"/>
                <a:gd name="T2" fmla="*/ 53 w 53"/>
                <a:gd name="T3" fmla="*/ 7 h 48"/>
                <a:gd name="T4" fmla="*/ 53 w 53"/>
                <a:gd name="T5" fmla="*/ 5 h 48"/>
                <a:gd name="T6" fmla="*/ 53 w 53"/>
                <a:gd name="T7" fmla="*/ 5 h 48"/>
                <a:gd name="T8" fmla="*/ 53 w 53"/>
                <a:gd name="T9" fmla="*/ 3 h 48"/>
                <a:gd name="T10" fmla="*/ 53 w 53"/>
                <a:gd name="T11" fmla="*/ 3 h 48"/>
                <a:gd name="T12" fmla="*/ 53 w 53"/>
                <a:gd name="T13" fmla="*/ 2 h 48"/>
                <a:gd name="T14" fmla="*/ 53 w 53"/>
                <a:gd name="T15" fmla="*/ 2 h 48"/>
                <a:gd name="T16" fmla="*/ 51 w 53"/>
                <a:gd name="T17" fmla="*/ 0 h 48"/>
                <a:gd name="T18" fmla="*/ 50 w 53"/>
                <a:gd name="T19" fmla="*/ 0 h 48"/>
                <a:gd name="T20" fmla="*/ 48 w 53"/>
                <a:gd name="T21" fmla="*/ 0 h 48"/>
                <a:gd name="T22" fmla="*/ 31 w 53"/>
                <a:gd name="T23" fmla="*/ 0 h 48"/>
                <a:gd name="T24" fmla="*/ 31 w 53"/>
                <a:gd name="T25" fmla="*/ 0 h 48"/>
                <a:gd name="T26" fmla="*/ 29 w 53"/>
                <a:gd name="T27" fmla="*/ 0 h 48"/>
                <a:gd name="T28" fmla="*/ 29 w 53"/>
                <a:gd name="T29" fmla="*/ 0 h 48"/>
                <a:gd name="T30" fmla="*/ 29 w 53"/>
                <a:gd name="T31" fmla="*/ 0 h 48"/>
                <a:gd name="T32" fmla="*/ 27 w 53"/>
                <a:gd name="T33" fmla="*/ 0 h 48"/>
                <a:gd name="T34" fmla="*/ 19 w 53"/>
                <a:gd name="T35" fmla="*/ 8 h 48"/>
                <a:gd name="T36" fmla="*/ 13 w 53"/>
                <a:gd name="T37" fmla="*/ 14 h 48"/>
                <a:gd name="T38" fmla="*/ 10 w 53"/>
                <a:gd name="T39" fmla="*/ 21 h 48"/>
                <a:gd name="T40" fmla="*/ 6 w 53"/>
                <a:gd name="T41" fmla="*/ 27 h 48"/>
                <a:gd name="T42" fmla="*/ 3 w 53"/>
                <a:gd name="T43" fmla="*/ 34 h 48"/>
                <a:gd name="T44" fmla="*/ 0 w 53"/>
                <a:gd name="T45" fmla="*/ 41 h 48"/>
                <a:gd name="T46" fmla="*/ 0 w 53"/>
                <a:gd name="T47" fmla="*/ 43 h 48"/>
                <a:gd name="T48" fmla="*/ 0 w 53"/>
                <a:gd name="T49" fmla="*/ 45 h 48"/>
                <a:gd name="T50" fmla="*/ 0 w 53"/>
                <a:gd name="T51" fmla="*/ 45 h 48"/>
                <a:gd name="T52" fmla="*/ 1 w 53"/>
                <a:gd name="T53" fmla="*/ 46 h 48"/>
                <a:gd name="T54" fmla="*/ 1 w 53"/>
                <a:gd name="T55" fmla="*/ 48 h 48"/>
                <a:gd name="T56" fmla="*/ 3 w 53"/>
                <a:gd name="T57" fmla="*/ 48 h 48"/>
                <a:gd name="T58" fmla="*/ 3 w 53"/>
                <a:gd name="T59" fmla="*/ 48 h 48"/>
                <a:gd name="T60" fmla="*/ 5 w 53"/>
                <a:gd name="T61" fmla="*/ 48 h 48"/>
                <a:gd name="T62" fmla="*/ 6 w 53"/>
                <a:gd name="T63" fmla="*/ 48 h 48"/>
                <a:gd name="T64" fmla="*/ 6 w 53"/>
                <a:gd name="T65" fmla="*/ 46 h 48"/>
                <a:gd name="T66" fmla="*/ 8 w 53"/>
                <a:gd name="T67" fmla="*/ 45 h 48"/>
                <a:gd name="T68" fmla="*/ 8 w 53"/>
                <a:gd name="T69" fmla="*/ 43 h 48"/>
                <a:gd name="T70" fmla="*/ 10 w 53"/>
                <a:gd name="T71" fmla="*/ 40 h 48"/>
                <a:gd name="T72" fmla="*/ 12 w 53"/>
                <a:gd name="T73" fmla="*/ 36 h 48"/>
                <a:gd name="T74" fmla="*/ 13 w 53"/>
                <a:gd name="T75" fmla="*/ 33 h 48"/>
                <a:gd name="T76" fmla="*/ 15 w 53"/>
                <a:gd name="T77" fmla="*/ 29 h 48"/>
                <a:gd name="T78" fmla="*/ 34 w 53"/>
                <a:gd name="T79" fmla="*/ 7 h 48"/>
                <a:gd name="T80" fmla="*/ 48 w 53"/>
                <a:gd name="T81" fmla="*/ 12 h 48"/>
                <a:gd name="T82" fmla="*/ 48 w 53"/>
                <a:gd name="T83" fmla="*/ 12 h 48"/>
                <a:gd name="T84" fmla="*/ 48 w 53"/>
                <a:gd name="T85" fmla="*/ 12 h 48"/>
                <a:gd name="T86" fmla="*/ 48 w 53"/>
                <a:gd name="T87" fmla="*/ 10 h 48"/>
                <a:gd name="T88" fmla="*/ 48 w 53"/>
                <a:gd name="T89" fmla="*/ 10 h 48"/>
                <a:gd name="T90" fmla="*/ 48 w 53"/>
                <a:gd name="T91" fmla="*/ 8 h 48"/>
                <a:gd name="T92" fmla="*/ 48 w 53"/>
                <a:gd name="T93" fmla="*/ 8 h 48"/>
                <a:gd name="T94" fmla="*/ 50 w 53"/>
                <a:gd name="T95" fmla="*/ 8 h 48"/>
                <a:gd name="T96" fmla="*/ 51 w 53"/>
                <a:gd name="T97" fmla="*/ 7 h 48"/>
                <a:gd name="T98" fmla="*/ 53 w 53"/>
                <a:gd name="T99" fmla="*/ 7 h 48"/>
                <a:gd name="T100" fmla="*/ 53 w 53"/>
                <a:gd name="T101" fmla="*/ 5 h 48"/>
                <a:gd name="T102" fmla="*/ 53 w 53"/>
                <a:gd name="T103" fmla="*/ 3 h 48"/>
                <a:gd name="T104" fmla="*/ 53 w 53"/>
                <a:gd name="T105" fmla="*/ 3 h 48"/>
                <a:gd name="T106" fmla="*/ 53 w 53"/>
                <a:gd name="T107" fmla="*/ 2 h 48"/>
                <a:gd name="T108" fmla="*/ 51 w 53"/>
                <a:gd name="T109" fmla="*/ 0 h 48"/>
                <a:gd name="T110" fmla="*/ 51 w 53"/>
                <a:gd name="T111" fmla="*/ 0 h 48"/>
                <a:gd name="T112" fmla="*/ 50 w 53"/>
                <a:gd name="T113" fmla="*/ 0 h 48"/>
                <a:gd name="T114" fmla="*/ 51 w 53"/>
                <a:gd name="T115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" h="48">
                  <a:moveTo>
                    <a:pt x="51" y="7"/>
                  </a:moveTo>
                  <a:lnTo>
                    <a:pt x="51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10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10" y="21"/>
                  </a:lnTo>
                  <a:lnTo>
                    <a:pt x="8" y="24"/>
                  </a:lnTo>
                  <a:lnTo>
                    <a:pt x="6" y="27"/>
                  </a:lnTo>
                  <a:lnTo>
                    <a:pt x="5" y="31"/>
                  </a:lnTo>
                  <a:lnTo>
                    <a:pt x="3" y="34"/>
                  </a:lnTo>
                  <a:lnTo>
                    <a:pt x="1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51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8" name="Freeform 168">
              <a:extLst>
                <a:ext uri="{FF2B5EF4-FFF2-40B4-BE49-F238E27FC236}">
                  <a16:creationId xmlns:a16="http://schemas.microsoft.com/office/drawing/2014/main" id="{EAD019D7-895B-4ACA-0CA1-60F576F8C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678"/>
              <a:ext cx="43" cy="19"/>
            </a:xfrm>
            <a:custGeom>
              <a:avLst/>
              <a:gdLst>
                <a:gd name="T0" fmla="*/ 76 w 84"/>
                <a:gd name="T1" fmla="*/ 24 h 38"/>
                <a:gd name="T2" fmla="*/ 60 w 84"/>
                <a:gd name="T3" fmla="*/ 16 h 38"/>
                <a:gd name="T4" fmla="*/ 46 w 84"/>
                <a:gd name="T5" fmla="*/ 7 h 38"/>
                <a:gd name="T6" fmla="*/ 29 w 84"/>
                <a:gd name="T7" fmla="*/ 2 h 38"/>
                <a:gd name="T8" fmla="*/ 14 w 84"/>
                <a:gd name="T9" fmla="*/ 2 h 38"/>
                <a:gd name="T10" fmla="*/ 5 w 84"/>
                <a:gd name="T11" fmla="*/ 4 h 38"/>
                <a:gd name="T12" fmla="*/ 3 w 84"/>
                <a:gd name="T13" fmla="*/ 5 h 38"/>
                <a:gd name="T14" fmla="*/ 1 w 84"/>
                <a:gd name="T15" fmla="*/ 5 h 38"/>
                <a:gd name="T16" fmla="*/ 1 w 84"/>
                <a:gd name="T17" fmla="*/ 7 h 38"/>
                <a:gd name="T18" fmla="*/ 0 w 84"/>
                <a:gd name="T19" fmla="*/ 9 h 38"/>
                <a:gd name="T20" fmla="*/ 0 w 84"/>
                <a:gd name="T21" fmla="*/ 11 h 38"/>
                <a:gd name="T22" fmla="*/ 1 w 84"/>
                <a:gd name="T23" fmla="*/ 11 h 38"/>
                <a:gd name="T24" fmla="*/ 1 w 84"/>
                <a:gd name="T25" fmla="*/ 12 h 38"/>
                <a:gd name="T26" fmla="*/ 3 w 84"/>
                <a:gd name="T27" fmla="*/ 12 h 38"/>
                <a:gd name="T28" fmla="*/ 3 w 84"/>
                <a:gd name="T29" fmla="*/ 12 h 38"/>
                <a:gd name="T30" fmla="*/ 5 w 84"/>
                <a:gd name="T31" fmla="*/ 14 h 38"/>
                <a:gd name="T32" fmla="*/ 7 w 84"/>
                <a:gd name="T33" fmla="*/ 14 h 38"/>
                <a:gd name="T34" fmla="*/ 22 w 84"/>
                <a:gd name="T35" fmla="*/ 9 h 38"/>
                <a:gd name="T36" fmla="*/ 38 w 84"/>
                <a:gd name="T37" fmla="*/ 12 h 38"/>
                <a:gd name="T38" fmla="*/ 50 w 84"/>
                <a:gd name="T39" fmla="*/ 19 h 38"/>
                <a:gd name="T40" fmla="*/ 64 w 84"/>
                <a:gd name="T41" fmla="*/ 30 h 38"/>
                <a:gd name="T42" fmla="*/ 77 w 84"/>
                <a:gd name="T43" fmla="*/ 37 h 38"/>
                <a:gd name="T44" fmla="*/ 79 w 84"/>
                <a:gd name="T45" fmla="*/ 38 h 38"/>
                <a:gd name="T46" fmla="*/ 81 w 84"/>
                <a:gd name="T47" fmla="*/ 38 h 38"/>
                <a:gd name="T48" fmla="*/ 81 w 84"/>
                <a:gd name="T49" fmla="*/ 38 h 38"/>
                <a:gd name="T50" fmla="*/ 83 w 84"/>
                <a:gd name="T51" fmla="*/ 37 h 38"/>
                <a:gd name="T52" fmla="*/ 84 w 84"/>
                <a:gd name="T53" fmla="*/ 37 h 38"/>
                <a:gd name="T54" fmla="*/ 84 w 84"/>
                <a:gd name="T55" fmla="*/ 35 h 38"/>
                <a:gd name="T56" fmla="*/ 84 w 84"/>
                <a:gd name="T57" fmla="*/ 35 h 38"/>
                <a:gd name="T58" fmla="*/ 84 w 84"/>
                <a:gd name="T59" fmla="*/ 33 h 38"/>
                <a:gd name="T60" fmla="*/ 84 w 84"/>
                <a:gd name="T61" fmla="*/ 31 h 38"/>
                <a:gd name="T62" fmla="*/ 83 w 84"/>
                <a:gd name="T63" fmla="*/ 30 h 38"/>
                <a:gd name="T64" fmla="*/ 83 w 84"/>
                <a:gd name="T65" fmla="*/ 30 h 38"/>
                <a:gd name="T66" fmla="*/ 83 w 84"/>
                <a:gd name="T6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38">
                  <a:moveTo>
                    <a:pt x="83" y="30"/>
                  </a:moveTo>
                  <a:lnTo>
                    <a:pt x="76" y="24"/>
                  </a:lnTo>
                  <a:lnTo>
                    <a:pt x="67" y="21"/>
                  </a:lnTo>
                  <a:lnTo>
                    <a:pt x="60" y="16"/>
                  </a:lnTo>
                  <a:lnTo>
                    <a:pt x="53" y="11"/>
                  </a:lnTo>
                  <a:lnTo>
                    <a:pt x="46" y="7"/>
                  </a:lnTo>
                  <a:lnTo>
                    <a:pt x="38" y="4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5" y="11"/>
                  </a:lnTo>
                  <a:lnTo>
                    <a:pt x="22" y="9"/>
                  </a:lnTo>
                  <a:lnTo>
                    <a:pt x="29" y="11"/>
                  </a:lnTo>
                  <a:lnTo>
                    <a:pt x="38" y="12"/>
                  </a:lnTo>
                  <a:lnTo>
                    <a:pt x="45" y="16"/>
                  </a:lnTo>
                  <a:lnTo>
                    <a:pt x="50" y="19"/>
                  </a:lnTo>
                  <a:lnTo>
                    <a:pt x="57" y="24"/>
                  </a:lnTo>
                  <a:lnTo>
                    <a:pt x="64" y="30"/>
                  </a:lnTo>
                  <a:lnTo>
                    <a:pt x="71" y="33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3" y="37"/>
                  </a:lnTo>
                  <a:lnTo>
                    <a:pt x="83" y="37"/>
                  </a:lnTo>
                  <a:lnTo>
                    <a:pt x="83" y="37"/>
                  </a:lnTo>
                  <a:lnTo>
                    <a:pt x="84" y="37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9" name="Freeform 169">
              <a:extLst>
                <a:ext uri="{FF2B5EF4-FFF2-40B4-BE49-F238E27FC236}">
                  <a16:creationId xmlns:a16="http://schemas.microsoft.com/office/drawing/2014/main" id="{8947BC24-63E3-A8BA-B49C-C4900A671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611"/>
              <a:ext cx="7" cy="37"/>
            </a:xfrm>
            <a:custGeom>
              <a:avLst/>
              <a:gdLst>
                <a:gd name="T0" fmla="*/ 2 w 16"/>
                <a:gd name="T1" fmla="*/ 12 h 74"/>
                <a:gd name="T2" fmla="*/ 2 w 16"/>
                <a:gd name="T3" fmla="*/ 24 h 74"/>
                <a:gd name="T4" fmla="*/ 0 w 16"/>
                <a:gd name="T5" fmla="*/ 38 h 74"/>
                <a:gd name="T6" fmla="*/ 2 w 16"/>
                <a:gd name="T7" fmla="*/ 51 h 74"/>
                <a:gd name="T8" fmla="*/ 5 w 16"/>
                <a:gd name="T9" fmla="*/ 63 h 74"/>
                <a:gd name="T10" fmla="*/ 7 w 16"/>
                <a:gd name="T11" fmla="*/ 70 h 74"/>
                <a:gd name="T12" fmla="*/ 9 w 16"/>
                <a:gd name="T13" fmla="*/ 72 h 74"/>
                <a:gd name="T14" fmla="*/ 9 w 16"/>
                <a:gd name="T15" fmla="*/ 72 h 74"/>
                <a:gd name="T16" fmla="*/ 11 w 16"/>
                <a:gd name="T17" fmla="*/ 72 h 74"/>
                <a:gd name="T18" fmla="*/ 12 w 16"/>
                <a:gd name="T19" fmla="*/ 74 h 74"/>
                <a:gd name="T20" fmla="*/ 14 w 16"/>
                <a:gd name="T21" fmla="*/ 72 h 74"/>
                <a:gd name="T22" fmla="*/ 14 w 16"/>
                <a:gd name="T23" fmla="*/ 72 h 74"/>
                <a:gd name="T24" fmla="*/ 14 w 16"/>
                <a:gd name="T25" fmla="*/ 72 h 74"/>
                <a:gd name="T26" fmla="*/ 16 w 16"/>
                <a:gd name="T27" fmla="*/ 70 h 74"/>
                <a:gd name="T28" fmla="*/ 16 w 16"/>
                <a:gd name="T29" fmla="*/ 69 h 74"/>
                <a:gd name="T30" fmla="*/ 16 w 16"/>
                <a:gd name="T31" fmla="*/ 67 h 74"/>
                <a:gd name="T32" fmla="*/ 16 w 16"/>
                <a:gd name="T33" fmla="*/ 67 h 74"/>
                <a:gd name="T34" fmla="*/ 11 w 16"/>
                <a:gd name="T35" fmla="*/ 55 h 74"/>
                <a:gd name="T36" fmla="*/ 11 w 16"/>
                <a:gd name="T37" fmla="*/ 43 h 74"/>
                <a:gd name="T38" fmla="*/ 11 w 16"/>
                <a:gd name="T39" fmla="*/ 29 h 74"/>
                <a:gd name="T40" fmla="*/ 11 w 16"/>
                <a:gd name="T41" fmla="*/ 17 h 74"/>
                <a:gd name="T42" fmla="*/ 11 w 16"/>
                <a:gd name="T43" fmla="*/ 5 h 74"/>
                <a:gd name="T44" fmla="*/ 11 w 16"/>
                <a:gd name="T45" fmla="*/ 3 h 74"/>
                <a:gd name="T46" fmla="*/ 11 w 16"/>
                <a:gd name="T47" fmla="*/ 3 h 74"/>
                <a:gd name="T48" fmla="*/ 9 w 16"/>
                <a:gd name="T49" fmla="*/ 1 h 74"/>
                <a:gd name="T50" fmla="*/ 7 w 16"/>
                <a:gd name="T51" fmla="*/ 1 h 74"/>
                <a:gd name="T52" fmla="*/ 7 w 16"/>
                <a:gd name="T53" fmla="*/ 0 h 74"/>
                <a:gd name="T54" fmla="*/ 5 w 16"/>
                <a:gd name="T55" fmla="*/ 0 h 74"/>
                <a:gd name="T56" fmla="*/ 4 w 16"/>
                <a:gd name="T57" fmla="*/ 0 h 74"/>
                <a:gd name="T58" fmla="*/ 4 w 16"/>
                <a:gd name="T59" fmla="*/ 1 h 74"/>
                <a:gd name="T60" fmla="*/ 2 w 16"/>
                <a:gd name="T61" fmla="*/ 1 h 74"/>
                <a:gd name="T62" fmla="*/ 2 w 16"/>
                <a:gd name="T63" fmla="*/ 3 h 74"/>
                <a:gd name="T64" fmla="*/ 2 w 16"/>
                <a:gd name="T65" fmla="*/ 5 h 74"/>
                <a:gd name="T66" fmla="*/ 2 w 16"/>
                <a:gd name="T67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74">
                  <a:moveTo>
                    <a:pt x="2" y="5"/>
                  </a:moveTo>
                  <a:lnTo>
                    <a:pt x="2" y="12"/>
                  </a:lnTo>
                  <a:lnTo>
                    <a:pt x="2" y="19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2" y="57"/>
                  </a:lnTo>
                  <a:lnTo>
                    <a:pt x="5" y="63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2" y="60"/>
                  </a:lnTo>
                  <a:lnTo>
                    <a:pt x="11" y="55"/>
                  </a:lnTo>
                  <a:lnTo>
                    <a:pt x="11" y="48"/>
                  </a:lnTo>
                  <a:lnTo>
                    <a:pt x="11" y="43"/>
                  </a:lnTo>
                  <a:lnTo>
                    <a:pt x="11" y="36"/>
                  </a:lnTo>
                  <a:lnTo>
                    <a:pt x="11" y="29"/>
                  </a:lnTo>
                  <a:lnTo>
                    <a:pt x="11" y="24"/>
                  </a:lnTo>
                  <a:lnTo>
                    <a:pt x="11" y="17"/>
                  </a:lnTo>
                  <a:lnTo>
                    <a:pt x="11" y="1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0" name="Freeform 170">
              <a:extLst>
                <a:ext uri="{FF2B5EF4-FFF2-40B4-BE49-F238E27FC236}">
                  <a16:creationId xmlns:a16="http://schemas.microsoft.com/office/drawing/2014/main" id="{5FE0E132-2AA0-3A06-6634-48D9E2F7F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563"/>
              <a:ext cx="19" cy="38"/>
            </a:xfrm>
            <a:custGeom>
              <a:avLst/>
              <a:gdLst>
                <a:gd name="T0" fmla="*/ 28 w 36"/>
                <a:gd name="T1" fmla="*/ 13 h 76"/>
                <a:gd name="T2" fmla="*/ 26 w 36"/>
                <a:gd name="T3" fmla="*/ 26 h 76"/>
                <a:gd name="T4" fmla="*/ 22 w 36"/>
                <a:gd name="T5" fmla="*/ 40 h 76"/>
                <a:gd name="T6" fmla="*/ 16 w 36"/>
                <a:gd name="T7" fmla="*/ 52 h 76"/>
                <a:gd name="T8" fmla="*/ 5 w 36"/>
                <a:gd name="T9" fmla="*/ 64 h 76"/>
                <a:gd name="T10" fmla="*/ 0 w 36"/>
                <a:gd name="T11" fmla="*/ 70 h 76"/>
                <a:gd name="T12" fmla="*/ 0 w 36"/>
                <a:gd name="T13" fmla="*/ 70 h 76"/>
                <a:gd name="T14" fmla="*/ 0 w 36"/>
                <a:gd name="T15" fmla="*/ 71 h 76"/>
                <a:gd name="T16" fmla="*/ 0 w 36"/>
                <a:gd name="T17" fmla="*/ 73 h 76"/>
                <a:gd name="T18" fmla="*/ 0 w 36"/>
                <a:gd name="T19" fmla="*/ 75 h 76"/>
                <a:gd name="T20" fmla="*/ 0 w 36"/>
                <a:gd name="T21" fmla="*/ 75 h 76"/>
                <a:gd name="T22" fmla="*/ 2 w 36"/>
                <a:gd name="T23" fmla="*/ 76 h 76"/>
                <a:gd name="T24" fmla="*/ 2 w 36"/>
                <a:gd name="T25" fmla="*/ 76 h 76"/>
                <a:gd name="T26" fmla="*/ 3 w 36"/>
                <a:gd name="T27" fmla="*/ 76 h 76"/>
                <a:gd name="T28" fmla="*/ 5 w 36"/>
                <a:gd name="T29" fmla="*/ 76 h 76"/>
                <a:gd name="T30" fmla="*/ 7 w 36"/>
                <a:gd name="T31" fmla="*/ 76 h 76"/>
                <a:gd name="T32" fmla="*/ 7 w 36"/>
                <a:gd name="T33" fmla="*/ 75 h 76"/>
                <a:gd name="T34" fmla="*/ 17 w 36"/>
                <a:gd name="T35" fmla="*/ 64 h 76"/>
                <a:gd name="T36" fmla="*/ 28 w 36"/>
                <a:gd name="T37" fmla="*/ 51 h 76"/>
                <a:gd name="T38" fmla="*/ 33 w 36"/>
                <a:gd name="T39" fmla="*/ 37 h 76"/>
                <a:gd name="T40" fmla="*/ 36 w 36"/>
                <a:gd name="T41" fmla="*/ 21 h 76"/>
                <a:gd name="T42" fmla="*/ 36 w 36"/>
                <a:gd name="T43" fmla="*/ 6 h 76"/>
                <a:gd name="T44" fmla="*/ 36 w 36"/>
                <a:gd name="T45" fmla="*/ 4 h 76"/>
                <a:gd name="T46" fmla="*/ 36 w 36"/>
                <a:gd name="T47" fmla="*/ 2 h 76"/>
                <a:gd name="T48" fmla="*/ 35 w 36"/>
                <a:gd name="T49" fmla="*/ 2 h 76"/>
                <a:gd name="T50" fmla="*/ 35 w 36"/>
                <a:gd name="T51" fmla="*/ 0 h 76"/>
                <a:gd name="T52" fmla="*/ 33 w 36"/>
                <a:gd name="T53" fmla="*/ 0 h 76"/>
                <a:gd name="T54" fmla="*/ 31 w 36"/>
                <a:gd name="T55" fmla="*/ 0 h 76"/>
                <a:gd name="T56" fmla="*/ 31 w 36"/>
                <a:gd name="T57" fmla="*/ 0 h 76"/>
                <a:gd name="T58" fmla="*/ 29 w 36"/>
                <a:gd name="T59" fmla="*/ 2 h 76"/>
                <a:gd name="T60" fmla="*/ 28 w 36"/>
                <a:gd name="T61" fmla="*/ 2 h 76"/>
                <a:gd name="T62" fmla="*/ 28 w 36"/>
                <a:gd name="T63" fmla="*/ 4 h 76"/>
                <a:gd name="T64" fmla="*/ 28 w 36"/>
                <a:gd name="T65" fmla="*/ 6 h 76"/>
                <a:gd name="T66" fmla="*/ 28 w 36"/>
                <a:gd name="T67" fmla="*/ 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76">
                  <a:moveTo>
                    <a:pt x="28" y="6"/>
                  </a:moveTo>
                  <a:lnTo>
                    <a:pt x="28" y="13"/>
                  </a:lnTo>
                  <a:lnTo>
                    <a:pt x="28" y="19"/>
                  </a:lnTo>
                  <a:lnTo>
                    <a:pt x="26" y="26"/>
                  </a:lnTo>
                  <a:lnTo>
                    <a:pt x="24" y="33"/>
                  </a:lnTo>
                  <a:lnTo>
                    <a:pt x="22" y="40"/>
                  </a:lnTo>
                  <a:lnTo>
                    <a:pt x="19" y="47"/>
                  </a:lnTo>
                  <a:lnTo>
                    <a:pt x="16" y="52"/>
                  </a:lnTo>
                  <a:lnTo>
                    <a:pt x="10" y="59"/>
                  </a:lnTo>
                  <a:lnTo>
                    <a:pt x="5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2" y="70"/>
                  </a:lnTo>
                  <a:lnTo>
                    <a:pt x="17" y="64"/>
                  </a:lnTo>
                  <a:lnTo>
                    <a:pt x="22" y="57"/>
                  </a:lnTo>
                  <a:lnTo>
                    <a:pt x="28" y="51"/>
                  </a:lnTo>
                  <a:lnTo>
                    <a:pt x="31" y="44"/>
                  </a:lnTo>
                  <a:lnTo>
                    <a:pt x="33" y="37"/>
                  </a:lnTo>
                  <a:lnTo>
                    <a:pt x="36" y="28"/>
                  </a:lnTo>
                  <a:lnTo>
                    <a:pt x="36" y="21"/>
                  </a:lnTo>
                  <a:lnTo>
                    <a:pt x="36" y="13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1" name="Freeform 171">
              <a:extLst>
                <a:ext uri="{FF2B5EF4-FFF2-40B4-BE49-F238E27FC236}">
                  <a16:creationId xmlns:a16="http://schemas.microsoft.com/office/drawing/2014/main" id="{D609D2F4-942E-5133-9384-07436DE15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518"/>
              <a:ext cx="14" cy="5"/>
            </a:xfrm>
            <a:custGeom>
              <a:avLst/>
              <a:gdLst>
                <a:gd name="T0" fmla="*/ 23 w 30"/>
                <a:gd name="T1" fmla="*/ 0 h 8"/>
                <a:gd name="T2" fmla="*/ 19 w 30"/>
                <a:gd name="T3" fmla="*/ 0 h 8"/>
                <a:gd name="T4" fmla="*/ 16 w 30"/>
                <a:gd name="T5" fmla="*/ 0 h 8"/>
                <a:gd name="T6" fmla="*/ 11 w 30"/>
                <a:gd name="T7" fmla="*/ 0 h 8"/>
                <a:gd name="T8" fmla="*/ 7 w 30"/>
                <a:gd name="T9" fmla="*/ 0 h 8"/>
                <a:gd name="T10" fmla="*/ 5 w 30"/>
                <a:gd name="T11" fmla="*/ 0 h 8"/>
                <a:gd name="T12" fmla="*/ 4 w 30"/>
                <a:gd name="T13" fmla="*/ 0 h 8"/>
                <a:gd name="T14" fmla="*/ 4 w 30"/>
                <a:gd name="T15" fmla="*/ 1 h 8"/>
                <a:gd name="T16" fmla="*/ 2 w 30"/>
                <a:gd name="T17" fmla="*/ 1 h 8"/>
                <a:gd name="T18" fmla="*/ 2 w 30"/>
                <a:gd name="T19" fmla="*/ 3 h 8"/>
                <a:gd name="T20" fmla="*/ 0 w 30"/>
                <a:gd name="T21" fmla="*/ 5 h 8"/>
                <a:gd name="T22" fmla="*/ 2 w 30"/>
                <a:gd name="T23" fmla="*/ 5 h 8"/>
                <a:gd name="T24" fmla="*/ 2 w 30"/>
                <a:gd name="T25" fmla="*/ 7 h 8"/>
                <a:gd name="T26" fmla="*/ 2 w 30"/>
                <a:gd name="T27" fmla="*/ 8 h 8"/>
                <a:gd name="T28" fmla="*/ 4 w 30"/>
                <a:gd name="T29" fmla="*/ 8 h 8"/>
                <a:gd name="T30" fmla="*/ 5 w 30"/>
                <a:gd name="T31" fmla="*/ 8 h 8"/>
                <a:gd name="T32" fmla="*/ 5 w 30"/>
                <a:gd name="T33" fmla="*/ 8 h 8"/>
                <a:gd name="T34" fmla="*/ 9 w 30"/>
                <a:gd name="T35" fmla="*/ 8 h 8"/>
                <a:gd name="T36" fmla="*/ 14 w 30"/>
                <a:gd name="T37" fmla="*/ 8 h 8"/>
                <a:gd name="T38" fmla="*/ 17 w 30"/>
                <a:gd name="T39" fmla="*/ 8 h 8"/>
                <a:gd name="T40" fmla="*/ 21 w 30"/>
                <a:gd name="T41" fmla="*/ 8 h 8"/>
                <a:gd name="T42" fmla="*/ 24 w 30"/>
                <a:gd name="T43" fmla="*/ 8 h 8"/>
                <a:gd name="T44" fmla="*/ 26 w 30"/>
                <a:gd name="T45" fmla="*/ 8 h 8"/>
                <a:gd name="T46" fmla="*/ 26 w 30"/>
                <a:gd name="T47" fmla="*/ 8 h 8"/>
                <a:gd name="T48" fmla="*/ 28 w 30"/>
                <a:gd name="T49" fmla="*/ 8 h 8"/>
                <a:gd name="T50" fmla="*/ 28 w 30"/>
                <a:gd name="T51" fmla="*/ 7 h 8"/>
                <a:gd name="T52" fmla="*/ 30 w 30"/>
                <a:gd name="T53" fmla="*/ 5 h 8"/>
                <a:gd name="T54" fmla="*/ 30 w 30"/>
                <a:gd name="T55" fmla="*/ 5 h 8"/>
                <a:gd name="T56" fmla="*/ 30 w 30"/>
                <a:gd name="T57" fmla="*/ 3 h 8"/>
                <a:gd name="T58" fmla="*/ 28 w 30"/>
                <a:gd name="T59" fmla="*/ 1 h 8"/>
                <a:gd name="T60" fmla="*/ 28 w 30"/>
                <a:gd name="T61" fmla="*/ 1 h 8"/>
                <a:gd name="T62" fmla="*/ 26 w 30"/>
                <a:gd name="T63" fmla="*/ 0 h 8"/>
                <a:gd name="T64" fmla="*/ 24 w 30"/>
                <a:gd name="T65" fmla="*/ 0 h 8"/>
                <a:gd name="T66" fmla="*/ 24 w 30"/>
                <a:gd name="T6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8">
                  <a:moveTo>
                    <a:pt x="24" y="0"/>
                  </a:move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2" name="Freeform 172">
              <a:extLst>
                <a:ext uri="{FF2B5EF4-FFF2-40B4-BE49-F238E27FC236}">
                  <a16:creationId xmlns:a16="http://schemas.microsoft.com/office/drawing/2014/main" id="{D8ED821E-8AA6-BB2D-6AC2-FDA5EA513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213"/>
              <a:ext cx="24" cy="15"/>
            </a:xfrm>
            <a:custGeom>
              <a:avLst/>
              <a:gdLst>
                <a:gd name="T0" fmla="*/ 8 w 46"/>
                <a:gd name="T1" fmla="*/ 19 h 29"/>
                <a:gd name="T2" fmla="*/ 12 w 46"/>
                <a:gd name="T3" fmla="*/ 15 h 29"/>
                <a:gd name="T4" fmla="*/ 22 w 46"/>
                <a:gd name="T5" fmla="*/ 7 h 29"/>
                <a:gd name="T6" fmla="*/ 27 w 46"/>
                <a:gd name="T7" fmla="*/ 10 h 29"/>
                <a:gd name="T8" fmla="*/ 38 w 46"/>
                <a:gd name="T9" fmla="*/ 19 h 29"/>
                <a:gd name="T10" fmla="*/ 38 w 46"/>
                <a:gd name="T11" fmla="*/ 20 h 29"/>
                <a:gd name="T12" fmla="*/ 39 w 46"/>
                <a:gd name="T13" fmla="*/ 24 h 29"/>
                <a:gd name="T14" fmla="*/ 39 w 46"/>
                <a:gd name="T15" fmla="*/ 27 h 29"/>
                <a:gd name="T16" fmla="*/ 41 w 46"/>
                <a:gd name="T17" fmla="*/ 27 h 29"/>
                <a:gd name="T18" fmla="*/ 43 w 46"/>
                <a:gd name="T19" fmla="*/ 29 h 29"/>
                <a:gd name="T20" fmla="*/ 44 w 46"/>
                <a:gd name="T21" fmla="*/ 27 h 29"/>
                <a:gd name="T22" fmla="*/ 46 w 46"/>
                <a:gd name="T23" fmla="*/ 26 h 29"/>
                <a:gd name="T24" fmla="*/ 46 w 46"/>
                <a:gd name="T25" fmla="*/ 24 h 29"/>
                <a:gd name="T26" fmla="*/ 46 w 46"/>
                <a:gd name="T27" fmla="*/ 24 h 29"/>
                <a:gd name="T28" fmla="*/ 44 w 46"/>
                <a:gd name="T29" fmla="*/ 20 h 29"/>
                <a:gd name="T30" fmla="*/ 41 w 46"/>
                <a:gd name="T31" fmla="*/ 10 h 29"/>
                <a:gd name="T32" fmla="*/ 41 w 46"/>
                <a:gd name="T33" fmla="*/ 10 h 29"/>
                <a:gd name="T34" fmla="*/ 41 w 46"/>
                <a:gd name="T35" fmla="*/ 10 h 29"/>
                <a:gd name="T36" fmla="*/ 39 w 46"/>
                <a:gd name="T37" fmla="*/ 8 h 29"/>
                <a:gd name="T38" fmla="*/ 39 w 46"/>
                <a:gd name="T39" fmla="*/ 8 h 29"/>
                <a:gd name="T40" fmla="*/ 34 w 46"/>
                <a:gd name="T41" fmla="*/ 7 h 29"/>
                <a:gd name="T42" fmla="*/ 31 w 46"/>
                <a:gd name="T43" fmla="*/ 3 h 29"/>
                <a:gd name="T44" fmla="*/ 31 w 46"/>
                <a:gd name="T45" fmla="*/ 5 h 29"/>
                <a:gd name="T46" fmla="*/ 31 w 46"/>
                <a:gd name="T47" fmla="*/ 5 h 29"/>
                <a:gd name="T48" fmla="*/ 32 w 46"/>
                <a:gd name="T49" fmla="*/ 5 h 29"/>
                <a:gd name="T50" fmla="*/ 31 w 46"/>
                <a:gd name="T51" fmla="*/ 3 h 29"/>
                <a:gd name="T52" fmla="*/ 27 w 46"/>
                <a:gd name="T53" fmla="*/ 1 h 29"/>
                <a:gd name="T54" fmla="*/ 27 w 46"/>
                <a:gd name="T55" fmla="*/ 1 h 29"/>
                <a:gd name="T56" fmla="*/ 25 w 46"/>
                <a:gd name="T57" fmla="*/ 0 h 29"/>
                <a:gd name="T58" fmla="*/ 25 w 46"/>
                <a:gd name="T59" fmla="*/ 0 h 29"/>
                <a:gd name="T60" fmla="*/ 25 w 46"/>
                <a:gd name="T61" fmla="*/ 0 h 29"/>
                <a:gd name="T62" fmla="*/ 22 w 46"/>
                <a:gd name="T63" fmla="*/ 0 h 29"/>
                <a:gd name="T64" fmla="*/ 20 w 46"/>
                <a:gd name="T65" fmla="*/ 0 h 29"/>
                <a:gd name="T66" fmla="*/ 20 w 46"/>
                <a:gd name="T67" fmla="*/ 0 h 29"/>
                <a:gd name="T68" fmla="*/ 20 w 46"/>
                <a:gd name="T69" fmla="*/ 0 h 29"/>
                <a:gd name="T70" fmla="*/ 19 w 46"/>
                <a:gd name="T71" fmla="*/ 1 h 29"/>
                <a:gd name="T72" fmla="*/ 19 w 46"/>
                <a:gd name="T73" fmla="*/ 1 h 29"/>
                <a:gd name="T74" fmla="*/ 13 w 46"/>
                <a:gd name="T75" fmla="*/ 5 h 29"/>
                <a:gd name="T76" fmla="*/ 13 w 46"/>
                <a:gd name="T77" fmla="*/ 5 h 29"/>
                <a:gd name="T78" fmla="*/ 13 w 46"/>
                <a:gd name="T79" fmla="*/ 5 h 29"/>
                <a:gd name="T80" fmla="*/ 13 w 46"/>
                <a:gd name="T81" fmla="*/ 5 h 29"/>
                <a:gd name="T82" fmla="*/ 12 w 46"/>
                <a:gd name="T83" fmla="*/ 5 h 29"/>
                <a:gd name="T84" fmla="*/ 6 w 46"/>
                <a:gd name="T85" fmla="*/ 10 h 29"/>
                <a:gd name="T86" fmla="*/ 3 w 46"/>
                <a:gd name="T87" fmla="*/ 13 h 29"/>
                <a:gd name="T88" fmla="*/ 1 w 46"/>
                <a:gd name="T89" fmla="*/ 17 h 29"/>
                <a:gd name="T90" fmla="*/ 0 w 46"/>
                <a:gd name="T91" fmla="*/ 20 h 29"/>
                <a:gd name="T92" fmla="*/ 1 w 46"/>
                <a:gd name="T93" fmla="*/ 20 h 29"/>
                <a:gd name="T94" fmla="*/ 3 w 46"/>
                <a:gd name="T95" fmla="*/ 22 h 29"/>
                <a:gd name="T96" fmla="*/ 5 w 46"/>
                <a:gd name="T97" fmla="*/ 22 h 29"/>
                <a:gd name="T98" fmla="*/ 6 w 46"/>
                <a:gd name="T99" fmla="*/ 22 h 29"/>
                <a:gd name="T100" fmla="*/ 6 w 46"/>
                <a:gd name="T101" fmla="*/ 20 h 29"/>
                <a:gd name="T102" fmla="*/ 6 w 46"/>
                <a:gd name="T10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" h="29">
                  <a:moveTo>
                    <a:pt x="6" y="20"/>
                  </a:moveTo>
                  <a:lnTo>
                    <a:pt x="6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4" y="20"/>
                  </a:lnTo>
                  <a:lnTo>
                    <a:pt x="44" y="19"/>
                  </a:lnTo>
                  <a:lnTo>
                    <a:pt x="43" y="17"/>
                  </a:lnTo>
                  <a:lnTo>
                    <a:pt x="43" y="13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3" name="Freeform 173">
              <a:extLst>
                <a:ext uri="{FF2B5EF4-FFF2-40B4-BE49-F238E27FC236}">
                  <a16:creationId xmlns:a16="http://schemas.microsoft.com/office/drawing/2014/main" id="{FECFC08C-2DC1-7238-9E20-357C5975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2269"/>
              <a:ext cx="38" cy="91"/>
            </a:xfrm>
            <a:custGeom>
              <a:avLst/>
              <a:gdLst>
                <a:gd name="T0" fmla="*/ 36 w 76"/>
                <a:gd name="T1" fmla="*/ 11 h 183"/>
                <a:gd name="T2" fmla="*/ 52 w 76"/>
                <a:gd name="T3" fmla="*/ 21 h 183"/>
                <a:gd name="T4" fmla="*/ 60 w 76"/>
                <a:gd name="T5" fmla="*/ 38 h 183"/>
                <a:gd name="T6" fmla="*/ 66 w 76"/>
                <a:gd name="T7" fmla="*/ 57 h 183"/>
                <a:gd name="T8" fmla="*/ 66 w 76"/>
                <a:gd name="T9" fmla="*/ 78 h 183"/>
                <a:gd name="T10" fmla="*/ 66 w 76"/>
                <a:gd name="T11" fmla="*/ 87 h 183"/>
                <a:gd name="T12" fmla="*/ 59 w 76"/>
                <a:gd name="T13" fmla="*/ 109 h 183"/>
                <a:gd name="T14" fmla="*/ 48 w 76"/>
                <a:gd name="T15" fmla="*/ 128 h 183"/>
                <a:gd name="T16" fmla="*/ 33 w 76"/>
                <a:gd name="T17" fmla="*/ 144 h 183"/>
                <a:gd name="T18" fmla="*/ 15 w 76"/>
                <a:gd name="T19" fmla="*/ 161 h 183"/>
                <a:gd name="T20" fmla="*/ 0 w 76"/>
                <a:gd name="T21" fmla="*/ 176 h 183"/>
                <a:gd name="T22" fmla="*/ 0 w 76"/>
                <a:gd name="T23" fmla="*/ 176 h 183"/>
                <a:gd name="T24" fmla="*/ 0 w 76"/>
                <a:gd name="T25" fmla="*/ 178 h 183"/>
                <a:gd name="T26" fmla="*/ 0 w 76"/>
                <a:gd name="T27" fmla="*/ 180 h 183"/>
                <a:gd name="T28" fmla="*/ 0 w 76"/>
                <a:gd name="T29" fmla="*/ 182 h 183"/>
                <a:gd name="T30" fmla="*/ 0 w 76"/>
                <a:gd name="T31" fmla="*/ 182 h 183"/>
                <a:gd name="T32" fmla="*/ 2 w 76"/>
                <a:gd name="T33" fmla="*/ 182 h 183"/>
                <a:gd name="T34" fmla="*/ 3 w 76"/>
                <a:gd name="T35" fmla="*/ 183 h 183"/>
                <a:gd name="T36" fmla="*/ 3 w 76"/>
                <a:gd name="T37" fmla="*/ 183 h 183"/>
                <a:gd name="T38" fmla="*/ 5 w 76"/>
                <a:gd name="T39" fmla="*/ 183 h 183"/>
                <a:gd name="T40" fmla="*/ 7 w 76"/>
                <a:gd name="T41" fmla="*/ 182 h 183"/>
                <a:gd name="T42" fmla="*/ 7 w 76"/>
                <a:gd name="T43" fmla="*/ 180 h 183"/>
                <a:gd name="T44" fmla="*/ 15 w 76"/>
                <a:gd name="T45" fmla="*/ 173 h 183"/>
                <a:gd name="T46" fmla="*/ 33 w 76"/>
                <a:gd name="T47" fmla="*/ 156 h 183"/>
                <a:gd name="T48" fmla="*/ 50 w 76"/>
                <a:gd name="T49" fmla="*/ 138 h 183"/>
                <a:gd name="T50" fmla="*/ 64 w 76"/>
                <a:gd name="T51" fmla="*/ 121 h 183"/>
                <a:gd name="T52" fmla="*/ 72 w 76"/>
                <a:gd name="T53" fmla="*/ 99 h 183"/>
                <a:gd name="T54" fmla="*/ 74 w 76"/>
                <a:gd name="T55" fmla="*/ 87 h 183"/>
                <a:gd name="T56" fmla="*/ 76 w 76"/>
                <a:gd name="T57" fmla="*/ 66 h 183"/>
                <a:gd name="T58" fmla="*/ 72 w 76"/>
                <a:gd name="T59" fmla="*/ 42 h 183"/>
                <a:gd name="T60" fmla="*/ 64 w 76"/>
                <a:gd name="T61" fmla="*/ 21 h 183"/>
                <a:gd name="T62" fmla="*/ 48 w 76"/>
                <a:gd name="T63" fmla="*/ 5 h 183"/>
                <a:gd name="T64" fmla="*/ 26 w 76"/>
                <a:gd name="T65" fmla="*/ 0 h 183"/>
                <a:gd name="T66" fmla="*/ 26 w 76"/>
                <a:gd name="T67" fmla="*/ 0 h 183"/>
                <a:gd name="T68" fmla="*/ 24 w 76"/>
                <a:gd name="T69" fmla="*/ 0 h 183"/>
                <a:gd name="T70" fmla="*/ 22 w 76"/>
                <a:gd name="T71" fmla="*/ 2 h 183"/>
                <a:gd name="T72" fmla="*/ 22 w 76"/>
                <a:gd name="T73" fmla="*/ 2 h 183"/>
                <a:gd name="T74" fmla="*/ 22 w 76"/>
                <a:gd name="T75" fmla="*/ 4 h 183"/>
                <a:gd name="T76" fmla="*/ 22 w 76"/>
                <a:gd name="T77" fmla="*/ 5 h 183"/>
                <a:gd name="T78" fmla="*/ 22 w 76"/>
                <a:gd name="T79" fmla="*/ 5 h 183"/>
                <a:gd name="T80" fmla="*/ 22 w 76"/>
                <a:gd name="T81" fmla="*/ 7 h 183"/>
                <a:gd name="T82" fmla="*/ 24 w 76"/>
                <a:gd name="T83" fmla="*/ 9 h 183"/>
                <a:gd name="T84" fmla="*/ 24 w 76"/>
                <a:gd name="T85" fmla="*/ 9 h 183"/>
                <a:gd name="T86" fmla="*/ 26 w 76"/>
                <a:gd name="T87" fmla="*/ 9 h 183"/>
                <a:gd name="T88" fmla="*/ 26 w 76"/>
                <a:gd name="T89" fmla="*/ 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83">
                  <a:moveTo>
                    <a:pt x="26" y="9"/>
                  </a:moveTo>
                  <a:lnTo>
                    <a:pt x="36" y="11"/>
                  </a:lnTo>
                  <a:lnTo>
                    <a:pt x="45" y="16"/>
                  </a:lnTo>
                  <a:lnTo>
                    <a:pt x="52" y="21"/>
                  </a:lnTo>
                  <a:lnTo>
                    <a:pt x="57" y="30"/>
                  </a:lnTo>
                  <a:lnTo>
                    <a:pt x="60" y="38"/>
                  </a:lnTo>
                  <a:lnTo>
                    <a:pt x="64" y="47"/>
                  </a:lnTo>
                  <a:lnTo>
                    <a:pt x="66" y="57"/>
                  </a:lnTo>
                  <a:lnTo>
                    <a:pt x="66" y="68"/>
                  </a:lnTo>
                  <a:lnTo>
                    <a:pt x="66" y="78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4" y="99"/>
                  </a:lnTo>
                  <a:lnTo>
                    <a:pt x="59" y="109"/>
                  </a:lnTo>
                  <a:lnTo>
                    <a:pt x="53" y="119"/>
                  </a:lnTo>
                  <a:lnTo>
                    <a:pt x="48" y="128"/>
                  </a:lnTo>
                  <a:lnTo>
                    <a:pt x="40" y="137"/>
                  </a:lnTo>
                  <a:lnTo>
                    <a:pt x="33" y="144"/>
                  </a:lnTo>
                  <a:lnTo>
                    <a:pt x="24" y="152"/>
                  </a:lnTo>
                  <a:lnTo>
                    <a:pt x="15" y="161"/>
                  </a:lnTo>
                  <a:lnTo>
                    <a:pt x="7" y="16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5" y="183"/>
                  </a:lnTo>
                  <a:lnTo>
                    <a:pt x="5" y="183"/>
                  </a:lnTo>
                  <a:lnTo>
                    <a:pt x="7" y="182"/>
                  </a:lnTo>
                  <a:lnTo>
                    <a:pt x="7" y="182"/>
                  </a:lnTo>
                  <a:lnTo>
                    <a:pt x="7" y="182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15" y="173"/>
                  </a:lnTo>
                  <a:lnTo>
                    <a:pt x="24" y="164"/>
                  </a:lnTo>
                  <a:lnTo>
                    <a:pt x="33" y="156"/>
                  </a:lnTo>
                  <a:lnTo>
                    <a:pt x="41" y="147"/>
                  </a:lnTo>
                  <a:lnTo>
                    <a:pt x="50" y="138"/>
                  </a:lnTo>
                  <a:lnTo>
                    <a:pt x="57" y="130"/>
                  </a:lnTo>
                  <a:lnTo>
                    <a:pt x="64" y="121"/>
                  </a:lnTo>
                  <a:lnTo>
                    <a:pt x="69" y="111"/>
                  </a:lnTo>
                  <a:lnTo>
                    <a:pt x="72" y="99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6" y="76"/>
                  </a:lnTo>
                  <a:lnTo>
                    <a:pt x="76" y="66"/>
                  </a:lnTo>
                  <a:lnTo>
                    <a:pt x="74" y="54"/>
                  </a:lnTo>
                  <a:lnTo>
                    <a:pt x="72" y="42"/>
                  </a:lnTo>
                  <a:lnTo>
                    <a:pt x="69" y="31"/>
                  </a:lnTo>
                  <a:lnTo>
                    <a:pt x="64" y="21"/>
                  </a:lnTo>
                  <a:lnTo>
                    <a:pt x="57" y="12"/>
                  </a:lnTo>
                  <a:lnTo>
                    <a:pt x="48" y="5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4" name="Freeform 174">
              <a:extLst>
                <a:ext uri="{FF2B5EF4-FFF2-40B4-BE49-F238E27FC236}">
                  <a16:creationId xmlns:a16="http://schemas.microsoft.com/office/drawing/2014/main" id="{FD451244-7296-DCFB-521D-E912D2269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341"/>
              <a:ext cx="21" cy="8"/>
            </a:xfrm>
            <a:custGeom>
              <a:avLst/>
              <a:gdLst>
                <a:gd name="T0" fmla="*/ 7 w 42"/>
                <a:gd name="T1" fmla="*/ 9 h 16"/>
                <a:gd name="T2" fmla="*/ 14 w 42"/>
                <a:gd name="T3" fmla="*/ 9 h 16"/>
                <a:gd name="T4" fmla="*/ 21 w 42"/>
                <a:gd name="T5" fmla="*/ 12 h 16"/>
                <a:gd name="T6" fmla="*/ 28 w 42"/>
                <a:gd name="T7" fmla="*/ 14 h 16"/>
                <a:gd name="T8" fmla="*/ 33 w 42"/>
                <a:gd name="T9" fmla="*/ 16 h 16"/>
                <a:gd name="T10" fmla="*/ 37 w 42"/>
                <a:gd name="T11" fmla="*/ 16 h 16"/>
                <a:gd name="T12" fmla="*/ 38 w 42"/>
                <a:gd name="T13" fmla="*/ 16 h 16"/>
                <a:gd name="T14" fmla="*/ 40 w 42"/>
                <a:gd name="T15" fmla="*/ 14 h 16"/>
                <a:gd name="T16" fmla="*/ 40 w 42"/>
                <a:gd name="T17" fmla="*/ 14 h 16"/>
                <a:gd name="T18" fmla="*/ 42 w 42"/>
                <a:gd name="T19" fmla="*/ 12 h 16"/>
                <a:gd name="T20" fmla="*/ 42 w 42"/>
                <a:gd name="T21" fmla="*/ 11 h 16"/>
                <a:gd name="T22" fmla="*/ 42 w 42"/>
                <a:gd name="T23" fmla="*/ 11 h 16"/>
                <a:gd name="T24" fmla="*/ 42 w 42"/>
                <a:gd name="T25" fmla="*/ 9 h 16"/>
                <a:gd name="T26" fmla="*/ 40 w 42"/>
                <a:gd name="T27" fmla="*/ 7 h 16"/>
                <a:gd name="T28" fmla="*/ 40 w 42"/>
                <a:gd name="T29" fmla="*/ 7 h 16"/>
                <a:gd name="T30" fmla="*/ 38 w 42"/>
                <a:gd name="T31" fmla="*/ 7 h 16"/>
                <a:gd name="T32" fmla="*/ 37 w 42"/>
                <a:gd name="T33" fmla="*/ 7 h 16"/>
                <a:gd name="T34" fmla="*/ 30 w 42"/>
                <a:gd name="T35" fmla="*/ 7 h 16"/>
                <a:gd name="T36" fmla="*/ 25 w 42"/>
                <a:gd name="T37" fmla="*/ 6 h 16"/>
                <a:gd name="T38" fmla="*/ 18 w 42"/>
                <a:gd name="T39" fmla="*/ 4 h 16"/>
                <a:gd name="T40" fmla="*/ 11 w 42"/>
                <a:gd name="T41" fmla="*/ 0 h 16"/>
                <a:gd name="T42" fmla="*/ 4 w 42"/>
                <a:gd name="T43" fmla="*/ 0 h 16"/>
                <a:gd name="T44" fmla="*/ 4 w 42"/>
                <a:gd name="T45" fmla="*/ 0 h 16"/>
                <a:gd name="T46" fmla="*/ 2 w 42"/>
                <a:gd name="T47" fmla="*/ 2 h 16"/>
                <a:gd name="T48" fmla="*/ 0 w 42"/>
                <a:gd name="T49" fmla="*/ 2 h 16"/>
                <a:gd name="T50" fmla="*/ 0 w 42"/>
                <a:gd name="T51" fmla="*/ 4 h 16"/>
                <a:gd name="T52" fmla="*/ 0 w 42"/>
                <a:gd name="T53" fmla="*/ 6 h 16"/>
                <a:gd name="T54" fmla="*/ 0 w 42"/>
                <a:gd name="T55" fmla="*/ 6 h 16"/>
                <a:gd name="T56" fmla="*/ 0 w 42"/>
                <a:gd name="T57" fmla="*/ 7 h 16"/>
                <a:gd name="T58" fmla="*/ 0 w 42"/>
                <a:gd name="T59" fmla="*/ 9 h 16"/>
                <a:gd name="T60" fmla="*/ 2 w 42"/>
                <a:gd name="T61" fmla="*/ 9 h 16"/>
                <a:gd name="T62" fmla="*/ 2 w 42"/>
                <a:gd name="T63" fmla="*/ 11 h 16"/>
                <a:gd name="T64" fmla="*/ 4 w 42"/>
                <a:gd name="T65" fmla="*/ 11 h 16"/>
                <a:gd name="T66" fmla="*/ 4 w 42"/>
                <a:gd name="T6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6">
                  <a:moveTo>
                    <a:pt x="4" y="11"/>
                  </a:moveTo>
                  <a:lnTo>
                    <a:pt x="7" y="9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8" y="11"/>
                  </a:lnTo>
                  <a:lnTo>
                    <a:pt x="21" y="12"/>
                  </a:lnTo>
                  <a:lnTo>
                    <a:pt x="25" y="12"/>
                  </a:lnTo>
                  <a:lnTo>
                    <a:pt x="28" y="14"/>
                  </a:lnTo>
                  <a:lnTo>
                    <a:pt x="30" y="16"/>
                  </a:lnTo>
                  <a:lnTo>
                    <a:pt x="33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3" y="7"/>
                  </a:lnTo>
                  <a:lnTo>
                    <a:pt x="30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5" name="Freeform 175">
              <a:extLst>
                <a:ext uri="{FF2B5EF4-FFF2-40B4-BE49-F238E27FC236}">
                  <a16:creationId xmlns:a16="http://schemas.microsoft.com/office/drawing/2014/main" id="{151159F0-B571-7B1E-6DF9-D906FCEC6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2372"/>
              <a:ext cx="20" cy="38"/>
            </a:xfrm>
            <a:custGeom>
              <a:avLst/>
              <a:gdLst>
                <a:gd name="T0" fmla="*/ 30 w 40"/>
                <a:gd name="T1" fmla="*/ 13 h 76"/>
                <a:gd name="T2" fmla="*/ 30 w 40"/>
                <a:gd name="T3" fmla="*/ 26 h 76"/>
                <a:gd name="T4" fmla="*/ 30 w 40"/>
                <a:gd name="T5" fmla="*/ 38 h 76"/>
                <a:gd name="T6" fmla="*/ 19 w 40"/>
                <a:gd name="T7" fmla="*/ 57 h 76"/>
                <a:gd name="T8" fmla="*/ 14 w 40"/>
                <a:gd name="T9" fmla="*/ 60 h 76"/>
                <a:gd name="T10" fmla="*/ 11 w 40"/>
                <a:gd name="T11" fmla="*/ 62 h 76"/>
                <a:gd name="T12" fmla="*/ 7 w 40"/>
                <a:gd name="T13" fmla="*/ 65 h 76"/>
                <a:gd name="T14" fmla="*/ 4 w 40"/>
                <a:gd name="T15" fmla="*/ 67 h 76"/>
                <a:gd name="T16" fmla="*/ 0 w 40"/>
                <a:gd name="T17" fmla="*/ 69 h 76"/>
                <a:gd name="T18" fmla="*/ 0 w 40"/>
                <a:gd name="T19" fmla="*/ 70 h 76"/>
                <a:gd name="T20" fmla="*/ 0 w 40"/>
                <a:gd name="T21" fmla="*/ 72 h 76"/>
                <a:gd name="T22" fmla="*/ 0 w 40"/>
                <a:gd name="T23" fmla="*/ 74 h 76"/>
                <a:gd name="T24" fmla="*/ 0 w 40"/>
                <a:gd name="T25" fmla="*/ 76 h 76"/>
                <a:gd name="T26" fmla="*/ 2 w 40"/>
                <a:gd name="T27" fmla="*/ 76 h 76"/>
                <a:gd name="T28" fmla="*/ 5 w 40"/>
                <a:gd name="T29" fmla="*/ 76 h 76"/>
                <a:gd name="T30" fmla="*/ 5 w 40"/>
                <a:gd name="T31" fmla="*/ 76 h 76"/>
                <a:gd name="T32" fmla="*/ 7 w 40"/>
                <a:gd name="T33" fmla="*/ 76 h 76"/>
                <a:gd name="T34" fmla="*/ 11 w 40"/>
                <a:gd name="T35" fmla="*/ 72 h 76"/>
                <a:gd name="T36" fmla="*/ 21 w 40"/>
                <a:gd name="T37" fmla="*/ 67 h 76"/>
                <a:gd name="T38" fmla="*/ 26 w 40"/>
                <a:gd name="T39" fmla="*/ 64 h 76"/>
                <a:gd name="T40" fmla="*/ 26 w 40"/>
                <a:gd name="T41" fmla="*/ 62 h 76"/>
                <a:gd name="T42" fmla="*/ 26 w 40"/>
                <a:gd name="T43" fmla="*/ 62 h 76"/>
                <a:gd name="T44" fmla="*/ 28 w 40"/>
                <a:gd name="T45" fmla="*/ 62 h 76"/>
                <a:gd name="T46" fmla="*/ 28 w 40"/>
                <a:gd name="T47" fmla="*/ 60 h 76"/>
                <a:gd name="T48" fmla="*/ 28 w 40"/>
                <a:gd name="T49" fmla="*/ 58 h 76"/>
                <a:gd name="T50" fmla="*/ 30 w 40"/>
                <a:gd name="T51" fmla="*/ 55 h 76"/>
                <a:gd name="T52" fmla="*/ 33 w 40"/>
                <a:gd name="T53" fmla="*/ 48 h 76"/>
                <a:gd name="T54" fmla="*/ 33 w 40"/>
                <a:gd name="T55" fmla="*/ 48 h 76"/>
                <a:gd name="T56" fmla="*/ 33 w 40"/>
                <a:gd name="T57" fmla="*/ 48 h 76"/>
                <a:gd name="T58" fmla="*/ 33 w 40"/>
                <a:gd name="T59" fmla="*/ 48 h 76"/>
                <a:gd name="T60" fmla="*/ 33 w 40"/>
                <a:gd name="T61" fmla="*/ 48 h 76"/>
                <a:gd name="T62" fmla="*/ 36 w 40"/>
                <a:gd name="T63" fmla="*/ 43 h 76"/>
                <a:gd name="T64" fmla="*/ 38 w 40"/>
                <a:gd name="T65" fmla="*/ 32 h 76"/>
                <a:gd name="T66" fmla="*/ 38 w 40"/>
                <a:gd name="T67" fmla="*/ 19 h 76"/>
                <a:gd name="T68" fmla="*/ 38 w 40"/>
                <a:gd name="T69" fmla="*/ 12 h 76"/>
                <a:gd name="T70" fmla="*/ 38 w 40"/>
                <a:gd name="T71" fmla="*/ 5 h 76"/>
                <a:gd name="T72" fmla="*/ 38 w 40"/>
                <a:gd name="T73" fmla="*/ 1 h 76"/>
                <a:gd name="T74" fmla="*/ 36 w 40"/>
                <a:gd name="T75" fmla="*/ 0 h 76"/>
                <a:gd name="T76" fmla="*/ 35 w 40"/>
                <a:gd name="T77" fmla="*/ 0 h 76"/>
                <a:gd name="T78" fmla="*/ 33 w 40"/>
                <a:gd name="T79" fmla="*/ 0 h 76"/>
                <a:gd name="T80" fmla="*/ 30 w 40"/>
                <a:gd name="T81" fmla="*/ 1 h 76"/>
                <a:gd name="T82" fmla="*/ 30 w 40"/>
                <a:gd name="T83" fmla="*/ 3 h 76"/>
                <a:gd name="T84" fmla="*/ 30 w 40"/>
                <a:gd name="T85" fmla="*/ 3 h 76"/>
                <a:gd name="T86" fmla="*/ 30 w 40"/>
                <a:gd name="T87" fmla="*/ 5 h 76"/>
                <a:gd name="T88" fmla="*/ 30 w 40"/>
                <a:gd name="T89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76">
                  <a:moveTo>
                    <a:pt x="30" y="5"/>
                  </a:moveTo>
                  <a:lnTo>
                    <a:pt x="30" y="8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30" y="20"/>
                  </a:lnTo>
                  <a:lnTo>
                    <a:pt x="30" y="26"/>
                  </a:lnTo>
                  <a:lnTo>
                    <a:pt x="30" y="29"/>
                  </a:lnTo>
                  <a:lnTo>
                    <a:pt x="30" y="34"/>
                  </a:lnTo>
                  <a:lnTo>
                    <a:pt x="30" y="38"/>
                  </a:lnTo>
                  <a:lnTo>
                    <a:pt x="28" y="41"/>
                  </a:lnTo>
                  <a:lnTo>
                    <a:pt x="24" y="46"/>
                  </a:lnTo>
                  <a:lnTo>
                    <a:pt x="19" y="57"/>
                  </a:lnTo>
                  <a:lnTo>
                    <a:pt x="21" y="55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4"/>
                  </a:lnTo>
                  <a:lnTo>
                    <a:pt x="9" y="74"/>
                  </a:lnTo>
                  <a:lnTo>
                    <a:pt x="11" y="72"/>
                  </a:lnTo>
                  <a:lnTo>
                    <a:pt x="12" y="70"/>
                  </a:lnTo>
                  <a:lnTo>
                    <a:pt x="16" y="69"/>
                  </a:lnTo>
                  <a:lnTo>
                    <a:pt x="21" y="67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0" y="57"/>
                  </a:lnTo>
                  <a:lnTo>
                    <a:pt x="30" y="55"/>
                  </a:lnTo>
                  <a:lnTo>
                    <a:pt x="31" y="51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5" y="46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36"/>
                  </a:lnTo>
                  <a:lnTo>
                    <a:pt x="38" y="32"/>
                  </a:lnTo>
                  <a:lnTo>
                    <a:pt x="40" y="29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6" name="Freeform 176">
              <a:extLst>
                <a:ext uri="{FF2B5EF4-FFF2-40B4-BE49-F238E27FC236}">
                  <a16:creationId xmlns:a16="http://schemas.microsoft.com/office/drawing/2014/main" id="{A2A24973-950B-32C1-FFC7-8C10DCEC3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2491"/>
              <a:ext cx="21" cy="48"/>
            </a:xfrm>
            <a:custGeom>
              <a:avLst/>
              <a:gdLst>
                <a:gd name="T0" fmla="*/ 1 w 43"/>
                <a:gd name="T1" fmla="*/ 12 h 97"/>
                <a:gd name="T2" fmla="*/ 0 w 43"/>
                <a:gd name="T3" fmla="*/ 33 h 97"/>
                <a:gd name="T4" fmla="*/ 3 w 43"/>
                <a:gd name="T5" fmla="*/ 54 h 97"/>
                <a:gd name="T6" fmla="*/ 13 w 43"/>
                <a:gd name="T7" fmla="*/ 73 h 97"/>
                <a:gd name="T8" fmla="*/ 27 w 43"/>
                <a:gd name="T9" fmla="*/ 88 h 97"/>
                <a:gd name="T10" fmla="*/ 36 w 43"/>
                <a:gd name="T11" fmla="*/ 95 h 97"/>
                <a:gd name="T12" fmla="*/ 38 w 43"/>
                <a:gd name="T13" fmla="*/ 95 h 97"/>
                <a:gd name="T14" fmla="*/ 39 w 43"/>
                <a:gd name="T15" fmla="*/ 97 h 97"/>
                <a:gd name="T16" fmla="*/ 39 w 43"/>
                <a:gd name="T17" fmla="*/ 97 h 97"/>
                <a:gd name="T18" fmla="*/ 41 w 43"/>
                <a:gd name="T19" fmla="*/ 95 h 97"/>
                <a:gd name="T20" fmla="*/ 43 w 43"/>
                <a:gd name="T21" fmla="*/ 95 h 97"/>
                <a:gd name="T22" fmla="*/ 43 w 43"/>
                <a:gd name="T23" fmla="*/ 94 h 97"/>
                <a:gd name="T24" fmla="*/ 43 w 43"/>
                <a:gd name="T25" fmla="*/ 92 h 97"/>
                <a:gd name="T26" fmla="*/ 43 w 43"/>
                <a:gd name="T27" fmla="*/ 92 h 97"/>
                <a:gd name="T28" fmla="*/ 43 w 43"/>
                <a:gd name="T29" fmla="*/ 90 h 97"/>
                <a:gd name="T30" fmla="*/ 43 w 43"/>
                <a:gd name="T31" fmla="*/ 88 h 97"/>
                <a:gd name="T32" fmla="*/ 43 w 43"/>
                <a:gd name="T33" fmla="*/ 88 h 97"/>
                <a:gd name="T34" fmla="*/ 27 w 43"/>
                <a:gd name="T35" fmla="*/ 76 h 97"/>
                <a:gd name="T36" fmla="*/ 17 w 43"/>
                <a:gd name="T37" fmla="*/ 61 h 97"/>
                <a:gd name="T38" fmla="*/ 10 w 43"/>
                <a:gd name="T39" fmla="*/ 44 h 97"/>
                <a:gd name="T40" fmla="*/ 8 w 43"/>
                <a:gd name="T41" fmla="*/ 25 h 97"/>
                <a:gd name="T42" fmla="*/ 13 w 43"/>
                <a:gd name="T43" fmla="*/ 6 h 97"/>
                <a:gd name="T44" fmla="*/ 13 w 43"/>
                <a:gd name="T45" fmla="*/ 6 h 97"/>
                <a:gd name="T46" fmla="*/ 13 w 43"/>
                <a:gd name="T47" fmla="*/ 4 h 97"/>
                <a:gd name="T48" fmla="*/ 13 w 43"/>
                <a:gd name="T49" fmla="*/ 2 h 97"/>
                <a:gd name="T50" fmla="*/ 12 w 43"/>
                <a:gd name="T51" fmla="*/ 2 h 97"/>
                <a:gd name="T52" fmla="*/ 12 w 43"/>
                <a:gd name="T53" fmla="*/ 0 h 97"/>
                <a:gd name="T54" fmla="*/ 10 w 43"/>
                <a:gd name="T55" fmla="*/ 0 h 97"/>
                <a:gd name="T56" fmla="*/ 10 w 43"/>
                <a:gd name="T57" fmla="*/ 0 h 97"/>
                <a:gd name="T58" fmla="*/ 8 w 43"/>
                <a:gd name="T59" fmla="*/ 0 h 97"/>
                <a:gd name="T60" fmla="*/ 6 w 43"/>
                <a:gd name="T61" fmla="*/ 0 h 97"/>
                <a:gd name="T62" fmla="*/ 5 w 43"/>
                <a:gd name="T63" fmla="*/ 2 h 97"/>
                <a:gd name="T64" fmla="*/ 5 w 43"/>
                <a:gd name="T65" fmla="*/ 2 h 97"/>
                <a:gd name="T66" fmla="*/ 5 w 43"/>
                <a:gd name="T67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97">
                  <a:moveTo>
                    <a:pt x="5" y="2"/>
                  </a:moveTo>
                  <a:lnTo>
                    <a:pt x="1" y="12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44"/>
                  </a:lnTo>
                  <a:lnTo>
                    <a:pt x="3" y="54"/>
                  </a:lnTo>
                  <a:lnTo>
                    <a:pt x="8" y="64"/>
                  </a:lnTo>
                  <a:lnTo>
                    <a:pt x="13" y="73"/>
                  </a:lnTo>
                  <a:lnTo>
                    <a:pt x="20" y="82"/>
                  </a:lnTo>
                  <a:lnTo>
                    <a:pt x="27" y="88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1" y="95"/>
                  </a:lnTo>
                  <a:lnTo>
                    <a:pt x="41" y="95"/>
                  </a:lnTo>
                  <a:lnTo>
                    <a:pt x="43" y="95"/>
                  </a:lnTo>
                  <a:lnTo>
                    <a:pt x="43" y="95"/>
                  </a:lnTo>
                  <a:lnTo>
                    <a:pt x="43" y="95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34" y="83"/>
                  </a:lnTo>
                  <a:lnTo>
                    <a:pt x="27" y="76"/>
                  </a:lnTo>
                  <a:lnTo>
                    <a:pt x="22" y="69"/>
                  </a:lnTo>
                  <a:lnTo>
                    <a:pt x="17" y="61"/>
                  </a:lnTo>
                  <a:lnTo>
                    <a:pt x="12" y="52"/>
                  </a:lnTo>
                  <a:lnTo>
                    <a:pt x="10" y="44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10" y="1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7" name="Freeform 177">
              <a:extLst>
                <a:ext uri="{FF2B5EF4-FFF2-40B4-BE49-F238E27FC236}">
                  <a16:creationId xmlns:a16="http://schemas.microsoft.com/office/drawing/2014/main" id="{B9E12646-36A8-9849-7D73-24C5E0A49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" y="2388"/>
              <a:ext cx="35" cy="33"/>
            </a:xfrm>
            <a:custGeom>
              <a:avLst/>
              <a:gdLst>
                <a:gd name="T0" fmla="*/ 3 w 71"/>
                <a:gd name="T1" fmla="*/ 15 h 65"/>
                <a:gd name="T2" fmla="*/ 14 w 71"/>
                <a:gd name="T3" fmla="*/ 29 h 65"/>
                <a:gd name="T4" fmla="*/ 27 w 71"/>
                <a:gd name="T5" fmla="*/ 39 h 65"/>
                <a:gd name="T6" fmla="*/ 41 w 71"/>
                <a:gd name="T7" fmla="*/ 48 h 65"/>
                <a:gd name="T8" fmla="*/ 57 w 71"/>
                <a:gd name="T9" fmla="*/ 58 h 65"/>
                <a:gd name="T10" fmla="*/ 64 w 71"/>
                <a:gd name="T11" fmla="*/ 64 h 65"/>
                <a:gd name="T12" fmla="*/ 64 w 71"/>
                <a:gd name="T13" fmla="*/ 64 h 65"/>
                <a:gd name="T14" fmla="*/ 65 w 71"/>
                <a:gd name="T15" fmla="*/ 65 h 65"/>
                <a:gd name="T16" fmla="*/ 67 w 71"/>
                <a:gd name="T17" fmla="*/ 65 h 65"/>
                <a:gd name="T18" fmla="*/ 69 w 71"/>
                <a:gd name="T19" fmla="*/ 64 h 65"/>
                <a:gd name="T20" fmla="*/ 69 w 71"/>
                <a:gd name="T21" fmla="*/ 64 h 65"/>
                <a:gd name="T22" fmla="*/ 71 w 71"/>
                <a:gd name="T23" fmla="*/ 64 h 65"/>
                <a:gd name="T24" fmla="*/ 71 w 71"/>
                <a:gd name="T25" fmla="*/ 62 h 65"/>
                <a:gd name="T26" fmla="*/ 71 w 71"/>
                <a:gd name="T27" fmla="*/ 60 h 65"/>
                <a:gd name="T28" fmla="*/ 71 w 71"/>
                <a:gd name="T29" fmla="*/ 58 h 65"/>
                <a:gd name="T30" fmla="*/ 71 w 71"/>
                <a:gd name="T31" fmla="*/ 58 h 65"/>
                <a:gd name="T32" fmla="*/ 69 w 71"/>
                <a:gd name="T33" fmla="*/ 57 h 65"/>
                <a:gd name="T34" fmla="*/ 57 w 71"/>
                <a:gd name="T35" fmla="*/ 46 h 65"/>
                <a:gd name="T36" fmla="*/ 41 w 71"/>
                <a:gd name="T37" fmla="*/ 38 h 65"/>
                <a:gd name="T38" fmla="*/ 27 w 71"/>
                <a:gd name="T39" fmla="*/ 29 h 65"/>
                <a:gd name="T40" fmla="*/ 17 w 71"/>
                <a:gd name="T41" fmla="*/ 19 h 65"/>
                <a:gd name="T42" fmla="*/ 10 w 71"/>
                <a:gd name="T43" fmla="*/ 3 h 65"/>
                <a:gd name="T44" fmla="*/ 8 w 71"/>
                <a:gd name="T45" fmla="*/ 1 h 65"/>
                <a:gd name="T46" fmla="*/ 8 w 71"/>
                <a:gd name="T47" fmla="*/ 1 h 65"/>
                <a:gd name="T48" fmla="*/ 7 w 71"/>
                <a:gd name="T49" fmla="*/ 0 h 65"/>
                <a:gd name="T50" fmla="*/ 5 w 71"/>
                <a:gd name="T51" fmla="*/ 0 h 65"/>
                <a:gd name="T52" fmla="*/ 5 w 71"/>
                <a:gd name="T53" fmla="*/ 0 h 65"/>
                <a:gd name="T54" fmla="*/ 3 w 71"/>
                <a:gd name="T55" fmla="*/ 0 h 65"/>
                <a:gd name="T56" fmla="*/ 2 w 71"/>
                <a:gd name="T57" fmla="*/ 1 h 65"/>
                <a:gd name="T58" fmla="*/ 2 w 71"/>
                <a:gd name="T59" fmla="*/ 1 h 65"/>
                <a:gd name="T60" fmla="*/ 2 w 71"/>
                <a:gd name="T61" fmla="*/ 3 h 65"/>
                <a:gd name="T62" fmla="*/ 0 w 71"/>
                <a:gd name="T63" fmla="*/ 5 h 65"/>
                <a:gd name="T64" fmla="*/ 2 w 71"/>
                <a:gd name="T65" fmla="*/ 7 h 65"/>
                <a:gd name="T66" fmla="*/ 2 w 71"/>
                <a:gd name="T67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5">
                  <a:moveTo>
                    <a:pt x="2" y="7"/>
                  </a:moveTo>
                  <a:lnTo>
                    <a:pt x="3" y="15"/>
                  </a:lnTo>
                  <a:lnTo>
                    <a:pt x="8" y="22"/>
                  </a:lnTo>
                  <a:lnTo>
                    <a:pt x="14" y="29"/>
                  </a:lnTo>
                  <a:lnTo>
                    <a:pt x="21" y="34"/>
                  </a:lnTo>
                  <a:lnTo>
                    <a:pt x="27" y="39"/>
                  </a:lnTo>
                  <a:lnTo>
                    <a:pt x="34" y="45"/>
                  </a:lnTo>
                  <a:lnTo>
                    <a:pt x="41" y="48"/>
                  </a:lnTo>
                  <a:lnTo>
                    <a:pt x="50" y="53"/>
                  </a:lnTo>
                  <a:lnTo>
                    <a:pt x="57" y="5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4" y="52"/>
                  </a:lnTo>
                  <a:lnTo>
                    <a:pt x="57" y="46"/>
                  </a:lnTo>
                  <a:lnTo>
                    <a:pt x="48" y="43"/>
                  </a:lnTo>
                  <a:lnTo>
                    <a:pt x="41" y="38"/>
                  </a:lnTo>
                  <a:lnTo>
                    <a:pt x="34" y="34"/>
                  </a:lnTo>
                  <a:lnTo>
                    <a:pt x="27" y="29"/>
                  </a:lnTo>
                  <a:lnTo>
                    <a:pt x="22" y="24"/>
                  </a:lnTo>
                  <a:lnTo>
                    <a:pt x="17" y="19"/>
                  </a:lnTo>
                  <a:lnTo>
                    <a:pt x="12" y="1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8" name="Freeform 178">
              <a:extLst>
                <a:ext uri="{FF2B5EF4-FFF2-40B4-BE49-F238E27FC236}">
                  <a16:creationId xmlns:a16="http://schemas.microsoft.com/office/drawing/2014/main" id="{D03A9171-DC4A-924A-61F5-14A6ACF77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953"/>
              <a:ext cx="119" cy="245"/>
            </a:xfrm>
            <a:custGeom>
              <a:avLst/>
              <a:gdLst>
                <a:gd name="T0" fmla="*/ 239 w 239"/>
                <a:gd name="T1" fmla="*/ 1 h 489"/>
                <a:gd name="T2" fmla="*/ 230 w 239"/>
                <a:gd name="T3" fmla="*/ 6 h 489"/>
                <a:gd name="T4" fmla="*/ 216 w 239"/>
                <a:gd name="T5" fmla="*/ 19 h 489"/>
                <a:gd name="T6" fmla="*/ 201 w 239"/>
                <a:gd name="T7" fmla="*/ 41 h 489"/>
                <a:gd name="T8" fmla="*/ 185 w 239"/>
                <a:gd name="T9" fmla="*/ 74 h 489"/>
                <a:gd name="T10" fmla="*/ 178 w 239"/>
                <a:gd name="T11" fmla="*/ 96 h 489"/>
                <a:gd name="T12" fmla="*/ 177 w 239"/>
                <a:gd name="T13" fmla="*/ 117 h 489"/>
                <a:gd name="T14" fmla="*/ 175 w 239"/>
                <a:gd name="T15" fmla="*/ 143 h 489"/>
                <a:gd name="T16" fmla="*/ 175 w 239"/>
                <a:gd name="T17" fmla="*/ 172 h 489"/>
                <a:gd name="T18" fmla="*/ 175 w 239"/>
                <a:gd name="T19" fmla="*/ 202 h 489"/>
                <a:gd name="T20" fmla="*/ 171 w 239"/>
                <a:gd name="T21" fmla="*/ 228 h 489"/>
                <a:gd name="T22" fmla="*/ 170 w 239"/>
                <a:gd name="T23" fmla="*/ 240 h 489"/>
                <a:gd name="T24" fmla="*/ 159 w 239"/>
                <a:gd name="T25" fmla="*/ 267 h 489"/>
                <a:gd name="T26" fmla="*/ 144 w 239"/>
                <a:gd name="T27" fmla="*/ 298 h 489"/>
                <a:gd name="T28" fmla="*/ 125 w 239"/>
                <a:gd name="T29" fmla="*/ 330 h 489"/>
                <a:gd name="T30" fmla="*/ 106 w 239"/>
                <a:gd name="T31" fmla="*/ 354 h 489"/>
                <a:gd name="T32" fmla="*/ 97 w 239"/>
                <a:gd name="T33" fmla="*/ 362 h 489"/>
                <a:gd name="T34" fmla="*/ 76 w 239"/>
                <a:gd name="T35" fmla="*/ 381 h 489"/>
                <a:gd name="T36" fmla="*/ 57 w 239"/>
                <a:gd name="T37" fmla="*/ 409 h 489"/>
                <a:gd name="T38" fmla="*/ 40 w 239"/>
                <a:gd name="T39" fmla="*/ 438 h 489"/>
                <a:gd name="T40" fmla="*/ 28 w 239"/>
                <a:gd name="T41" fmla="*/ 466 h 489"/>
                <a:gd name="T42" fmla="*/ 21 w 239"/>
                <a:gd name="T43" fmla="*/ 489 h 489"/>
                <a:gd name="T44" fmla="*/ 0 w 239"/>
                <a:gd name="T45" fmla="*/ 426 h 489"/>
                <a:gd name="T46" fmla="*/ 11 w 239"/>
                <a:gd name="T47" fmla="*/ 418 h 489"/>
                <a:gd name="T48" fmla="*/ 21 w 239"/>
                <a:gd name="T49" fmla="*/ 406 h 489"/>
                <a:gd name="T50" fmla="*/ 30 w 239"/>
                <a:gd name="T51" fmla="*/ 390 h 489"/>
                <a:gd name="T52" fmla="*/ 37 w 239"/>
                <a:gd name="T53" fmla="*/ 373 h 489"/>
                <a:gd name="T54" fmla="*/ 43 w 239"/>
                <a:gd name="T55" fmla="*/ 350 h 489"/>
                <a:gd name="T56" fmla="*/ 45 w 239"/>
                <a:gd name="T57" fmla="*/ 338 h 489"/>
                <a:gd name="T58" fmla="*/ 49 w 239"/>
                <a:gd name="T59" fmla="*/ 311 h 489"/>
                <a:gd name="T60" fmla="*/ 54 w 239"/>
                <a:gd name="T61" fmla="*/ 279 h 489"/>
                <a:gd name="T62" fmla="*/ 59 w 239"/>
                <a:gd name="T63" fmla="*/ 248 h 489"/>
                <a:gd name="T64" fmla="*/ 66 w 239"/>
                <a:gd name="T65" fmla="*/ 221 h 489"/>
                <a:gd name="T66" fmla="*/ 71 w 239"/>
                <a:gd name="T67" fmla="*/ 209 h 489"/>
                <a:gd name="T68" fmla="*/ 81 w 239"/>
                <a:gd name="T69" fmla="*/ 190 h 489"/>
                <a:gd name="T70" fmla="*/ 99 w 239"/>
                <a:gd name="T71" fmla="*/ 167 h 489"/>
                <a:gd name="T72" fmla="*/ 116 w 239"/>
                <a:gd name="T73" fmla="*/ 141 h 489"/>
                <a:gd name="T74" fmla="*/ 135 w 239"/>
                <a:gd name="T75" fmla="*/ 117 h 489"/>
                <a:gd name="T76" fmla="*/ 149 w 239"/>
                <a:gd name="T77" fmla="*/ 96 h 489"/>
                <a:gd name="T78" fmla="*/ 154 w 239"/>
                <a:gd name="T79" fmla="*/ 86 h 489"/>
                <a:gd name="T80" fmla="*/ 161 w 239"/>
                <a:gd name="T81" fmla="*/ 65 h 489"/>
                <a:gd name="T82" fmla="*/ 163 w 239"/>
                <a:gd name="T83" fmla="*/ 46 h 489"/>
                <a:gd name="T84" fmla="*/ 164 w 239"/>
                <a:gd name="T85" fmla="*/ 32 h 489"/>
                <a:gd name="T86" fmla="*/ 164 w 239"/>
                <a:gd name="T87" fmla="*/ 24 h 489"/>
                <a:gd name="T88" fmla="*/ 239 w 239"/>
                <a:gd name="T89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9" h="489">
                  <a:moveTo>
                    <a:pt x="239" y="0"/>
                  </a:moveTo>
                  <a:lnTo>
                    <a:pt x="239" y="1"/>
                  </a:lnTo>
                  <a:lnTo>
                    <a:pt x="235" y="3"/>
                  </a:lnTo>
                  <a:lnTo>
                    <a:pt x="230" y="6"/>
                  </a:lnTo>
                  <a:lnTo>
                    <a:pt x="223" y="12"/>
                  </a:lnTo>
                  <a:lnTo>
                    <a:pt x="216" y="19"/>
                  </a:lnTo>
                  <a:lnTo>
                    <a:pt x="208" y="27"/>
                  </a:lnTo>
                  <a:lnTo>
                    <a:pt x="201" y="41"/>
                  </a:lnTo>
                  <a:lnTo>
                    <a:pt x="192" y="55"/>
                  </a:lnTo>
                  <a:lnTo>
                    <a:pt x="185" y="74"/>
                  </a:lnTo>
                  <a:lnTo>
                    <a:pt x="178" y="96"/>
                  </a:lnTo>
                  <a:lnTo>
                    <a:pt x="178" y="96"/>
                  </a:lnTo>
                  <a:lnTo>
                    <a:pt x="177" y="105"/>
                  </a:lnTo>
                  <a:lnTo>
                    <a:pt x="177" y="117"/>
                  </a:lnTo>
                  <a:lnTo>
                    <a:pt x="177" y="129"/>
                  </a:lnTo>
                  <a:lnTo>
                    <a:pt x="175" y="143"/>
                  </a:lnTo>
                  <a:lnTo>
                    <a:pt x="175" y="159"/>
                  </a:lnTo>
                  <a:lnTo>
                    <a:pt x="175" y="172"/>
                  </a:lnTo>
                  <a:lnTo>
                    <a:pt x="175" y="188"/>
                  </a:lnTo>
                  <a:lnTo>
                    <a:pt x="175" y="202"/>
                  </a:lnTo>
                  <a:lnTo>
                    <a:pt x="173" y="216"/>
                  </a:lnTo>
                  <a:lnTo>
                    <a:pt x="171" y="228"/>
                  </a:lnTo>
                  <a:lnTo>
                    <a:pt x="171" y="228"/>
                  </a:lnTo>
                  <a:lnTo>
                    <a:pt x="170" y="240"/>
                  </a:lnTo>
                  <a:lnTo>
                    <a:pt x="164" y="254"/>
                  </a:lnTo>
                  <a:lnTo>
                    <a:pt x="159" y="267"/>
                  </a:lnTo>
                  <a:lnTo>
                    <a:pt x="152" y="283"/>
                  </a:lnTo>
                  <a:lnTo>
                    <a:pt x="144" y="298"/>
                  </a:lnTo>
                  <a:lnTo>
                    <a:pt x="135" y="314"/>
                  </a:lnTo>
                  <a:lnTo>
                    <a:pt x="125" y="330"/>
                  </a:lnTo>
                  <a:lnTo>
                    <a:pt x="116" y="342"/>
                  </a:lnTo>
                  <a:lnTo>
                    <a:pt x="106" y="354"/>
                  </a:lnTo>
                  <a:lnTo>
                    <a:pt x="97" y="362"/>
                  </a:lnTo>
                  <a:lnTo>
                    <a:pt x="97" y="362"/>
                  </a:lnTo>
                  <a:lnTo>
                    <a:pt x="87" y="371"/>
                  </a:lnTo>
                  <a:lnTo>
                    <a:pt x="76" y="381"/>
                  </a:lnTo>
                  <a:lnTo>
                    <a:pt x="68" y="395"/>
                  </a:lnTo>
                  <a:lnTo>
                    <a:pt x="57" y="409"/>
                  </a:lnTo>
                  <a:lnTo>
                    <a:pt x="49" y="423"/>
                  </a:lnTo>
                  <a:lnTo>
                    <a:pt x="40" y="438"/>
                  </a:lnTo>
                  <a:lnTo>
                    <a:pt x="33" y="452"/>
                  </a:lnTo>
                  <a:lnTo>
                    <a:pt x="28" y="466"/>
                  </a:lnTo>
                  <a:lnTo>
                    <a:pt x="23" y="478"/>
                  </a:lnTo>
                  <a:lnTo>
                    <a:pt x="21" y="489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5" y="423"/>
                  </a:lnTo>
                  <a:lnTo>
                    <a:pt x="11" y="418"/>
                  </a:lnTo>
                  <a:lnTo>
                    <a:pt x="16" y="413"/>
                  </a:lnTo>
                  <a:lnTo>
                    <a:pt x="21" y="406"/>
                  </a:lnTo>
                  <a:lnTo>
                    <a:pt x="24" y="399"/>
                  </a:lnTo>
                  <a:lnTo>
                    <a:pt x="30" y="390"/>
                  </a:lnTo>
                  <a:lnTo>
                    <a:pt x="33" y="381"/>
                  </a:lnTo>
                  <a:lnTo>
                    <a:pt x="37" y="373"/>
                  </a:lnTo>
                  <a:lnTo>
                    <a:pt x="40" y="362"/>
                  </a:lnTo>
                  <a:lnTo>
                    <a:pt x="43" y="350"/>
                  </a:lnTo>
                  <a:lnTo>
                    <a:pt x="43" y="350"/>
                  </a:lnTo>
                  <a:lnTo>
                    <a:pt x="45" y="338"/>
                  </a:lnTo>
                  <a:lnTo>
                    <a:pt x="47" y="324"/>
                  </a:lnTo>
                  <a:lnTo>
                    <a:pt x="49" y="311"/>
                  </a:lnTo>
                  <a:lnTo>
                    <a:pt x="52" y="295"/>
                  </a:lnTo>
                  <a:lnTo>
                    <a:pt x="54" y="279"/>
                  </a:lnTo>
                  <a:lnTo>
                    <a:pt x="56" y="264"/>
                  </a:lnTo>
                  <a:lnTo>
                    <a:pt x="59" y="248"/>
                  </a:lnTo>
                  <a:lnTo>
                    <a:pt x="62" y="235"/>
                  </a:lnTo>
                  <a:lnTo>
                    <a:pt x="66" y="221"/>
                  </a:lnTo>
                  <a:lnTo>
                    <a:pt x="71" y="209"/>
                  </a:lnTo>
                  <a:lnTo>
                    <a:pt x="71" y="209"/>
                  </a:lnTo>
                  <a:lnTo>
                    <a:pt x="76" y="200"/>
                  </a:lnTo>
                  <a:lnTo>
                    <a:pt x="81" y="190"/>
                  </a:lnTo>
                  <a:lnTo>
                    <a:pt x="90" y="178"/>
                  </a:lnTo>
                  <a:lnTo>
                    <a:pt x="99" y="167"/>
                  </a:lnTo>
                  <a:lnTo>
                    <a:pt x="107" y="155"/>
                  </a:lnTo>
                  <a:lnTo>
                    <a:pt x="116" y="141"/>
                  </a:lnTo>
                  <a:lnTo>
                    <a:pt x="126" y="129"/>
                  </a:lnTo>
                  <a:lnTo>
                    <a:pt x="135" y="117"/>
                  </a:lnTo>
                  <a:lnTo>
                    <a:pt x="142" y="107"/>
                  </a:lnTo>
                  <a:lnTo>
                    <a:pt x="149" y="96"/>
                  </a:lnTo>
                  <a:lnTo>
                    <a:pt x="149" y="96"/>
                  </a:lnTo>
                  <a:lnTo>
                    <a:pt x="154" y="86"/>
                  </a:lnTo>
                  <a:lnTo>
                    <a:pt x="158" y="76"/>
                  </a:lnTo>
                  <a:lnTo>
                    <a:pt x="161" y="65"/>
                  </a:lnTo>
                  <a:lnTo>
                    <a:pt x="163" y="57"/>
                  </a:lnTo>
                  <a:lnTo>
                    <a:pt x="163" y="46"/>
                  </a:lnTo>
                  <a:lnTo>
                    <a:pt x="164" y="39"/>
                  </a:lnTo>
                  <a:lnTo>
                    <a:pt x="164" y="32"/>
                  </a:lnTo>
                  <a:lnTo>
                    <a:pt x="164" y="27"/>
                  </a:lnTo>
                  <a:lnTo>
                    <a:pt x="164" y="24"/>
                  </a:lnTo>
                  <a:lnTo>
                    <a:pt x="164" y="22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F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9" name="Freeform 179">
              <a:extLst>
                <a:ext uri="{FF2B5EF4-FFF2-40B4-BE49-F238E27FC236}">
                  <a16:creationId xmlns:a16="http://schemas.microsoft.com/office/drawing/2014/main" id="{EE9F79CA-6BA0-EF24-CFE1-38E95E220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953"/>
              <a:ext cx="119" cy="245"/>
            </a:xfrm>
            <a:custGeom>
              <a:avLst/>
              <a:gdLst>
                <a:gd name="T0" fmla="*/ 239 w 239"/>
                <a:gd name="T1" fmla="*/ 1 h 489"/>
                <a:gd name="T2" fmla="*/ 230 w 239"/>
                <a:gd name="T3" fmla="*/ 6 h 489"/>
                <a:gd name="T4" fmla="*/ 216 w 239"/>
                <a:gd name="T5" fmla="*/ 19 h 489"/>
                <a:gd name="T6" fmla="*/ 201 w 239"/>
                <a:gd name="T7" fmla="*/ 41 h 489"/>
                <a:gd name="T8" fmla="*/ 185 w 239"/>
                <a:gd name="T9" fmla="*/ 74 h 489"/>
                <a:gd name="T10" fmla="*/ 178 w 239"/>
                <a:gd name="T11" fmla="*/ 96 h 489"/>
                <a:gd name="T12" fmla="*/ 177 w 239"/>
                <a:gd name="T13" fmla="*/ 117 h 489"/>
                <a:gd name="T14" fmla="*/ 175 w 239"/>
                <a:gd name="T15" fmla="*/ 143 h 489"/>
                <a:gd name="T16" fmla="*/ 175 w 239"/>
                <a:gd name="T17" fmla="*/ 172 h 489"/>
                <a:gd name="T18" fmla="*/ 175 w 239"/>
                <a:gd name="T19" fmla="*/ 202 h 489"/>
                <a:gd name="T20" fmla="*/ 171 w 239"/>
                <a:gd name="T21" fmla="*/ 228 h 489"/>
                <a:gd name="T22" fmla="*/ 170 w 239"/>
                <a:gd name="T23" fmla="*/ 240 h 489"/>
                <a:gd name="T24" fmla="*/ 159 w 239"/>
                <a:gd name="T25" fmla="*/ 267 h 489"/>
                <a:gd name="T26" fmla="*/ 144 w 239"/>
                <a:gd name="T27" fmla="*/ 298 h 489"/>
                <a:gd name="T28" fmla="*/ 125 w 239"/>
                <a:gd name="T29" fmla="*/ 330 h 489"/>
                <a:gd name="T30" fmla="*/ 106 w 239"/>
                <a:gd name="T31" fmla="*/ 354 h 489"/>
                <a:gd name="T32" fmla="*/ 97 w 239"/>
                <a:gd name="T33" fmla="*/ 362 h 489"/>
                <a:gd name="T34" fmla="*/ 76 w 239"/>
                <a:gd name="T35" fmla="*/ 381 h 489"/>
                <a:gd name="T36" fmla="*/ 57 w 239"/>
                <a:gd name="T37" fmla="*/ 409 h 489"/>
                <a:gd name="T38" fmla="*/ 40 w 239"/>
                <a:gd name="T39" fmla="*/ 438 h 489"/>
                <a:gd name="T40" fmla="*/ 28 w 239"/>
                <a:gd name="T41" fmla="*/ 466 h 489"/>
                <a:gd name="T42" fmla="*/ 21 w 239"/>
                <a:gd name="T43" fmla="*/ 489 h 489"/>
                <a:gd name="T44" fmla="*/ 0 w 239"/>
                <a:gd name="T45" fmla="*/ 426 h 489"/>
                <a:gd name="T46" fmla="*/ 11 w 239"/>
                <a:gd name="T47" fmla="*/ 418 h 489"/>
                <a:gd name="T48" fmla="*/ 21 w 239"/>
                <a:gd name="T49" fmla="*/ 406 h 489"/>
                <a:gd name="T50" fmla="*/ 30 w 239"/>
                <a:gd name="T51" fmla="*/ 390 h 489"/>
                <a:gd name="T52" fmla="*/ 37 w 239"/>
                <a:gd name="T53" fmla="*/ 373 h 489"/>
                <a:gd name="T54" fmla="*/ 43 w 239"/>
                <a:gd name="T55" fmla="*/ 350 h 489"/>
                <a:gd name="T56" fmla="*/ 45 w 239"/>
                <a:gd name="T57" fmla="*/ 338 h 489"/>
                <a:gd name="T58" fmla="*/ 49 w 239"/>
                <a:gd name="T59" fmla="*/ 311 h 489"/>
                <a:gd name="T60" fmla="*/ 54 w 239"/>
                <a:gd name="T61" fmla="*/ 279 h 489"/>
                <a:gd name="T62" fmla="*/ 59 w 239"/>
                <a:gd name="T63" fmla="*/ 248 h 489"/>
                <a:gd name="T64" fmla="*/ 66 w 239"/>
                <a:gd name="T65" fmla="*/ 221 h 489"/>
                <a:gd name="T66" fmla="*/ 71 w 239"/>
                <a:gd name="T67" fmla="*/ 209 h 489"/>
                <a:gd name="T68" fmla="*/ 81 w 239"/>
                <a:gd name="T69" fmla="*/ 190 h 489"/>
                <a:gd name="T70" fmla="*/ 99 w 239"/>
                <a:gd name="T71" fmla="*/ 167 h 489"/>
                <a:gd name="T72" fmla="*/ 116 w 239"/>
                <a:gd name="T73" fmla="*/ 141 h 489"/>
                <a:gd name="T74" fmla="*/ 135 w 239"/>
                <a:gd name="T75" fmla="*/ 117 h 489"/>
                <a:gd name="T76" fmla="*/ 149 w 239"/>
                <a:gd name="T77" fmla="*/ 96 h 489"/>
                <a:gd name="T78" fmla="*/ 154 w 239"/>
                <a:gd name="T79" fmla="*/ 86 h 489"/>
                <a:gd name="T80" fmla="*/ 161 w 239"/>
                <a:gd name="T81" fmla="*/ 65 h 489"/>
                <a:gd name="T82" fmla="*/ 163 w 239"/>
                <a:gd name="T83" fmla="*/ 46 h 489"/>
                <a:gd name="T84" fmla="*/ 164 w 239"/>
                <a:gd name="T85" fmla="*/ 32 h 489"/>
                <a:gd name="T86" fmla="*/ 164 w 239"/>
                <a:gd name="T87" fmla="*/ 24 h 489"/>
                <a:gd name="T88" fmla="*/ 239 w 239"/>
                <a:gd name="T89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9" h="489">
                  <a:moveTo>
                    <a:pt x="239" y="0"/>
                  </a:moveTo>
                  <a:lnTo>
                    <a:pt x="239" y="1"/>
                  </a:lnTo>
                  <a:lnTo>
                    <a:pt x="235" y="3"/>
                  </a:lnTo>
                  <a:lnTo>
                    <a:pt x="230" y="6"/>
                  </a:lnTo>
                  <a:lnTo>
                    <a:pt x="223" y="12"/>
                  </a:lnTo>
                  <a:lnTo>
                    <a:pt x="216" y="19"/>
                  </a:lnTo>
                  <a:lnTo>
                    <a:pt x="208" y="27"/>
                  </a:lnTo>
                  <a:lnTo>
                    <a:pt x="201" y="41"/>
                  </a:lnTo>
                  <a:lnTo>
                    <a:pt x="192" y="55"/>
                  </a:lnTo>
                  <a:lnTo>
                    <a:pt x="185" y="74"/>
                  </a:lnTo>
                  <a:lnTo>
                    <a:pt x="178" y="96"/>
                  </a:lnTo>
                  <a:lnTo>
                    <a:pt x="178" y="96"/>
                  </a:lnTo>
                  <a:lnTo>
                    <a:pt x="177" y="105"/>
                  </a:lnTo>
                  <a:lnTo>
                    <a:pt x="177" y="117"/>
                  </a:lnTo>
                  <a:lnTo>
                    <a:pt x="177" y="129"/>
                  </a:lnTo>
                  <a:lnTo>
                    <a:pt x="175" y="143"/>
                  </a:lnTo>
                  <a:lnTo>
                    <a:pt x="175" y="159"/>
                  </a:lnTo>
                  <a:lnTo>
                    <a:pt x="175" y="172"/>
                  </a:lnTo>
                  <a:lnTo>
                    <a:pt x="175" y="188"/>
                  </a:lnTo>
                  <a:lnTo>
                    <a:pt x="175" y="202"/>
                  </a:lnTo>
                  <a:lnTo>
                    <a:pt x="173" y="216"/>
                  </a:lnTo>
                  <a:lnTo>
                    <a:pt x="171" y="228"/>
                  </a:lnTo>
                  <a:lnTo>
                    <a:pt x="171" y="228"/>
                  </a:lnTo>
                  <a:lnTo>
                    <a:pt x="170" y="240"/>
                  </a:lnTo>
                  <a:lnTo>
                    <a:pt x="164" y="254"/>
                  </a:lnTo>
                  <a:lnTo>
                    <a:pt x="159" y="267"/>
                  </a:lnTo>
                  <a:lnTo>
                    <a:pt x="152" y="283"/>
                  </a:lnTo>
                  <a:lnTo>
                    <a:pt x="144" y="298"/>
                  </a:lnTo>
                  <a:lnTo>
                    <a:pt x="135" y="314"/>
                  </a:lnTo>
                  <a:lnTo>
                    <a:pt x="125" y="330"/>
                  </a:lnTo>
                  <a:lnTo>
                    <a:pt x="116" y="342"/>
                  </a:lnTo>
                  <a:lnTo>
                    <a:pt x="106" y="354"/>
                  </a:lnTo>
                  <a:lnTo>
                    <a:pt x="97" y="362"/>
                  </a:lnTo>
                  <a:lnTo>
                    <a:pt x="97" y="362"/>
                  </a:lnTo>
                  <a:lnTo>
                    <a:pt x="87" y="371"/>
                  </a:lnTo>
                  <a:lnTo>
                    <a:pt x="76" y="381"/>
                  </a:lnTo>
                  <a:lnTo>
                    <a:pt x="68" y="395"/>
                  </a:lnTo>
                  <a:lnTo>
                    <a:pt x="57" y="409"/>
                  </a:lnTo>
                  <a:lnTo>
                    <a:pt x="49" y="423"/>
                  </a:lnTo>
                  <a:lnTo>
                    <a:pt x="40" y="438"/>
                  </a:lnTo>
                  <a:lnTo>
                    <a:pt x="33" y="452"/>
                  </a:lnTo>
                  <a:lnTo>
                    <a:pt x="28" y="466"/>
                  </a:lnTo>
                  <a:lnTo>
                    <a:pt x="23" y="478"/>
                  </a:lnTo>
                  <a:lnTo>
                    <a:pt x="21" y="489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5" y="423"/>
                  </a:lnTo>
                  <a:lnTo>
                    <a:pt x="11" y="418"/>
                  </a:lnTo>
                  <a:lnTo>
                    <a:pt x="16" y="413"/>
                  </a:lnTo>
                  <a:lnTo>
                    <a:pt x="21" y="406"/>
                  </a:lnTo>
                  <a:lnTo>
                    <a:pt x="24" y="399"/>
                  </a:lnTo>
                  <a:lnTo>
                    <a:pt x="30" y="390"/>
                  </a:lnTo>
                  <a:lnTo>
                    <a:pt x="33" y="381"/>
                  </a:lnTo>
                  <a:lnTo>
                    <a:pt x="37" y="373"/>
                  </a:lnTo>
                  <a:lnTo>
                    <a:pt x="40" y="362"/>
                  </a:lnTo>
                  <a:lnTo>
                    <a:pt x="43" y="350"/>
                  </a:lnTo>
                  <a:lnTo>
                    <a:pt x="43" y="350"/>
                  </a:lnTo>
                  <a:lnTo>
                    <a:pt x="45" y="338"/>
                  </a:lnTo>
                  <a:lnTo>
                    <a:pt x="47" y="324"/>
                  </a:lnTo>
                  <a:lnTo>
                    <a:pt x="49" y="311"/>
                  </a:lnTo>
                  <a:lnTo>
                    <a:pt x="52" y="295"/>
                  </a:lnTo>
                  <a:lnTo>
                    <a:pt x="54" y="279"/>
                  </a:lnTo>
                  <a:lnTo>
                    <a:pt x="56" y="264"/>
                  </a:lnTo>
                  <a:lnTo>
                    <a:pt x="59" y="248"/>
                  </a:lnTo>
                  <a:lnTo>
                    <a:pt x="62" y="235"/>
                  </a:lnTo>
                  <a:lnTo>
                    <a:pt x="66" y="221"/>
                  </a:lnTo>
                  <a:lnTo>
                    <a:pt x="71" y="209"/>
                  </a:lnTo>
                  <a:lnTo>
                    <a:pt x="71" y="209"/>
                  </a:lnTo>
                  <a:lnTo>
                    <a:pt x="76" y="200"/>
                  </a:lnTo>
                  <a:lnTo>
                    <a:pt x="81" y="190"/>
                  </a:lnTo>
                  <a:lnTo>
                    <a:pt x="90" y="178"/>
                  </a:lnTo>
                  <a:lnTo>
                    <a:pt x="99" y="167"/>
                  </a:lnTo>
                  <a:lnTo>
                    <a:pt x="107" y="155"/>
                  </a:lnTo>
                  <a:lnTo>
                    <a:pt x="116" y="141"/>
                  </a:lnTo>
                  <a:lnTo>
                    <a:pt x="126" y="129"/>
                  </a:lnTo>
                  <a:lnTo>
                    <a:pt x="135" y="117"/>
                  </a:lnTo>
                  <a:lnTo>
                    <a:pt x="142" y="107"/>
                  </a:lnTo>
                  <a:lnTo>
                    <a:pt x="149" y="96"/>
                  </a:lnTo>
                  <a:lnTo>
                    <a:pt x="149" y="96"/>
                  </a:lnTo>
                  <a:lnTo>
                    <a:pt x="154" y="86"/>
                  </a:lnTo>
                  <a:lnTo>
                    <a:pt x="158" y="76"/>
                  </a:lnTo>
                  <a:lnTo>
                    <a:pt x="161" y="65"/>
                  </a:lnTo>
                  <a:lnTo>
                    <a:pt x="163" y="57"/>
                  </a:lnTo>
                  <a:lnTo>
                    <a:pt x="163" y="46"/>
                  </a:lnTo>
                  <a:lnTo>
                    <a:pt x="164" y="39"/>
                  </a:lnTo>
                  <a:lnTo>
                    <a:pt x="164" y="32"/>
                  </a:lnTo>
                  <a:lnTo>
                    <a:pt x="164" y="27"/>
                  </a:lnTo>
                  <a:lnTo>
                    <a:pt x="164" y="24"/>
                  </a:lnTo>
                  <a:lnTo>
                    <a:pt x="164" y="22"/>
                  </a:lnTo>
                  <a:lnTo>
                    <a:pt x="239" y="0"/>
                  </a:lnTo>
                  <a:lnTo>
                    <a:pt x="23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0" name="Freeform 180">
              <a:extLst>
                <a:ext uri="{FF2B5EF4-FFF2-40B4-BE49-F238E27FC236}">
                  <a16:creationId xmlns:a16="http://schemas.microsoft.com/office/drawing/2014/main" id="{0FDB02D3-D1E5-17CF-8559-32A6FCAB0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44"/>
              <a:ext cx="709" cy="448"/>
            </a:xfrm>
            <a:custGeom>
              <a:avLst/>
              <a:gdLst>
                <a:gd name="T0" fmla="*/ 1419 w 1419"/>
                <a:gd name="T1" fmla="*/ 114 h 895"/>
                <a:gd name="T2" fmla="*/ 1395 w 1419"/>
                <a:gd name="T3" fmla="*/ 145 h 895"/>
                <a:gd name="T4" fmla="*/ 1357 w 1419"/>
                <a:gd name="T5" fmla="*/ 167 h 895"/>
                <a:gd name="T6" fmla="*/ 1291 w 1419"/>
                <a:gd name="T7" fmla="*/ 173 h 895"/>
                <a:gd name="T8" fmla="*/ 1284 w 1419"/>
                <a:gd name="T9" fmla="*/ 185 h 895"/>
                <a:gd name="T10" fmla="*/ 1263 w 1419"/>
                <a:gd name="T11" fmla="*/ 209 h 895"/>
                <a:gd name="T12" fmla="*/ 1198 w 1419"/>
                <a:gd name="T13" fmla="*/ 235 h 895"/>
                <a:gd name="T14" fmla="*/ 1139 w 1419"/>
                <a:gd name="T15" fmla="*/ 243 h 895"/>
                <a:gd name="T16" fmla="*/ 1116 w 1419"/>
                <a:gd name="T17" fmla="*/ 264 h 895"/>
                <a:gd name="T18" fmla="*/ 1104 w 1419"/>
                <a:gd name="T19" fmla="*/ 297 h 895"/>
                <a:gd name="T20" fmla="*/ 1077 w 1419"/>
                <a:gd name="T21" fmla="*/ 314 h 895"/>
                <a:gd name="T22" fmla="*/ 1030 w 1419"/>
                <a:gd name="T23" fmla="*/ 280 h 895"/>
                <a:gd name="T24" fmla="*/ 990 w 1419"/>
                <a:gd name="T25" fmla="*/ 256 h 895"/>
                <a:gd name="T26" fmla="*/ 959 w 1419"/>
                <a:gd name="T27" fmla="*/ 269 h 895"/>
                <a:gd name="T28" fmla="*/ 964 w 1419"/>
                <a:gd name="T29" fmla="*/ 302 h 895"/>
                <a:gd name="T30" fmla="*/ 1051 w 1419"/>
                <a:gd name="T31" fmla="*/ 359 h 895"/>
                <a:gd name="T32" fmla="*/ 1051 w 1419"/>
                <a:gd name="T33" fmla="*/ 382 h 895"/>
                <a:gd name="T34" fmla="*/ 1037 w 1419"/>
                <a:gd name="T35" fmla="*/ 389 h 895"/>
                <a:gd name="T36" fmla="*/ 1028 w 1419"/>
                <a:gd name="T37" fmla="*/ 396 h 895"/>
                <a:gd name="T38" fmla="*/ 1030 w 1419"/>
                <a:gd name="T39" fmla="*/ 416 h 895"/>
                <a:gd name="T40" fmla="*/ 1030 w 1419"/>
                <a:gd name="T41" fmla="*/ 444 h 895"/>
                <a:gd name="T42" fmla="*/ 1014 w 1419"/>
                <a:gd name="T43" fmla="*/ 454 h 895"/>
                <a:gd name="T44" fmla="*/ 997 w 1419"/>
                <a:gd name="T45" fmla="*/ 461 h 895"/>
                <a:gd name="T46" fmla="*/ 987 w 1419"/>
                <a:gd name="T47" fmla="*/ 480 h 895"/>
                <a:gd name="T48" fmla="*/ 963 w 1419"/>
                <a:gd name="T49" fmla="*/ 482 h 895"/>
                <a:gd name="T50" fmla="*/ 928 w 1419"/>
                <a:gd name="T51" fmla="*/ 440 h 895"/>
                <a:gd name="T52" fmla="*/ 907 w 1419"/>
                <a:gd name="T53" fmla="*/ 363 h 895"/>
                <a:gd name="T54" fmla="*/ 873 w 1419"/>
                <a:gd name="T55" fmla="*/ 354 h 895"/>
                <a:gd name="T56" fmla="*/ 842 w 1419"/>
                <a:gd name="T57" fmla="*/ 425 h 895"/>
                <a:gd name="T58" fmla="*/ 802 w 1419"/>
                <a:gd name="T59" fmla="*/ 458 h 895"/>
                <a:gd name="T60" fmla="*/ 767 w 1419"/>
                <a:gd name="T61" fmla="*/ 461 h 895"/>
                <a:gd name="T62" fmla="*/ 734 w 1419"/>
                <a:gd name="T63" fmla="*/ 463 h 895"/>
                <a:gd name="T64" fmla="*/ 731 w 1419"/>
                <a:gd name="T65" fmla="*/ 463 h 895"/>
                <a:gd name="T66" fmla="*/ 726 w 1419"/>
                <a:gd name="T67" fmla="*/ 463 h 895"/>
                <a:gd name="T68" fmla="*/ 665 w 1419"/>
                <a:gd name="T69" fmla="*/ 482 h 895"/>
                <a:gd name="T70" fmla="*/ 657 w 1419"/>
                <a:gd name="T71" fmla="*/ 511 h 895"/>
                <a:gd name="T72" fmla="*/ 636 w 1419"/>
                <a:gd name="T73" fmla="*/ 534 h 895"/>
                <a:gd name="T74" fmla="*/ 598 w 1419"/>
                <a:gd name="T75" fmla="*/ 544 h 895"/>
                <a:gd name="T76" fmla="*/ 560 w 1419"/>
                <a:gd name="T77" fmla="*/ 556 h 895"/>
                <a:gd name="T78" fmla="*/ 544 w 1419"/>
                <a:gd name="T79" fmla="*/ 618 h 895"/>
                <a:gd name="T80" fmla="*/ 510 w 1419"/>
                <a:gd name="T81" fmla="*/ 644 h 895"/>
                <a:gd name="T82" fmla="*/ 486 w 1419"/>
                <a:gd name="T83" fmla="*/ 622 h 895"/>
                <a:gd name="T84" fmla="*/ 442 w 1419"/>
                <a:gd name="T85" fmla="*/ 594 h 895"/>
                <a:gd name="T86" fmla="*/ 401 w 1419"/>
                <a:gd name="T87" fmla="*/ 656 h 895"/>
                <a:gd name="T88" fmla="*/ 366 w 1419"/>
                <a:gd name="T89" fmla="*/ 741 h 895"/>
                <a:gd name="T90" fmla="*/ 339 w 1419"/>
                <a:gd name="T91" fmla="*/ 729 h 895"/>
                <a:gd name="T92" fmla="*/ 337 w 1419"/>
                <a:gd name="T93" fmla="*/ 677 h 895"/>
                <a:gd name="T94" fmla="*/ 309 w 1419"/>
                <a:gd name="T95" fmla="*/ 672 h 895"/>
                <a:gd name="T96" fmla="*/ 292 w 1419"/>
                <a:gd name="T97" fmla="*/ 724 h 895"/>
                <a:gd name="T98" fmla="*/ 257 w 1419"/>
                <a:gd name="T99" fmla="*/ 734 h 895"/>
                <a:gd name="T100" fmla="*/ 230 w 1419"/>
                <a:gd name="T101" fmla="*/ 715 h 895"/>
                <a:gd name="T102" fmla="*/ 199 w 1419"/>
                <a:gd name="T103" fmla="*/ 724 h 895"/>
                <a:gd name="T104" fmla="*/ 209 w 1419"/>
                <a:gd name="T105" fmla="*/ 769 h 895"/>
                <a:gd name="T106" fmla="*/ 176 w 1419"/>
                <a:gd name="T107" fmla="*/ 800 h 895"/>
                <a:gd name="T108" fmla="*/ 131 w 1419"/>
                <a:gd name="T109" fmla="*/ 786 h 895"/>
                <a:gd name="T110" fmla="*/ 114 w 1419"/>
                <a:gd name="T111" fmla="*/ 748 h 895"/>
                <a:gd name="T112" fmla="*/ 83 w 1419"/>
                <a:gd name="T113" fmla="*/ 769 h 895"/>
                <a:gd name="T114" fmla="*/ 66 w 1419"/>
                <a:gd name="T115" fmla="*/ 836 h 895"/>
                <a:gd name="T116" fmla="*/ 38 w 1419"/>
                <a:gd name="T117" fmla="*/ 876 h 895"/>
                <a:gd name="T118" fmla="*/ 5 w 1419"/>
                <a:gd name="T119" fmla="*/ 893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19" h="895">
                  <a:moveTo>
                    <a:pt x="2" y="893"/>
                  </a:moveTo>
                  <a:lnTo>
                    <a:pt x="0" y="674"/>
                  </a:lnTo>
                  <a:lnTo>
                    <a:pt x="1419" y="0"/>
                  </a:lnTo>
                  <a:lnTo>
                    <a:pt x="1419" y="109"/>
                  </a:lnTo>
                  <a:lnTo>
                    <a:pt x="1419" y="114"/>
                  </a:lnTo>
                  <a:lnTo>
                    <a:pt x="1419" y="114"/>
                  </a:lnTo>
                  <a:lnTo>
                    <a:pt x="1410" y="123"/>
                  </a:lnTo>
                  <a:lnTo>
                    <a:pt x="1403" y="129"/>
                  </a:lnTo>
                  <a:lnTo>
                    <a:pt x="1400" y="138"/>
                  </a:lnTo>
                  <a:lnTo>
                    <a:pt x="1395" y="145"/>
                  </a:lnTo>
                  <a:lnTo>
                    <a:pt x="1391" y="150"/>
                  </a:lnTo>
                  <a:lnTo>
                    <a:pt x="1386" y="157"/>
                  </a:lnTo>
                  <a:lnTo>
                    <a:pt x="1379" y="161"/>
                  </a:lnTo>
                  <a:lnTo>
                    <a:pt x="1371" y="164"/>
                  </a:lnTo>
                  <a:lnTo>
                    <a:pt x="1357" y="167"/>
                  </a:lnTo>
                  <a:lnTo>
                    <a:pt x="1341" y="167"/>
                  </a:lnTo>
                  <a:lnTo>
                    <a:pt x="1341" y="167"/>
                  </a:lnTo>
                  <a:lnTo>
                    <a:pt x="1319" y="169"/>
                  </a:lnTo>
                  <a:lnTo>
                    <a:pt x="1303" y="169"/>
                  </a:lnTo>
                  <a:lnTo>
                    <a:pt x="1291" y="173"/>
                  </a:lnTo>
                  <a:lnTo>
                    <a:pt x="1286" y="174"/>
                  </a:lnTo>
                  <a:lnTo>
                    <a:pt x="1282" y="178"/>
                  </a:lnTo>
                  <a:lnTo>
                    <a:pt x="1281" y="181"/>
                  </a:lnTo>
                  <a:lnTo>
                    <a:pt x="1282" y="183"/>
                  </a:lnTo>
                  <a:lnTo>
                    <a:pt x="1284" y="185"/>
                  </a:lnTo>
                  <a:lnTo>
                    <a:pt x="1286" y="186"/>
                  </a:lnTo>
                  <a:lnTo>
                    <a:pt x="1288" y="186"/>
                  </a:lnTo>
                  <a:lnTo>
                    <a:pt x="1288" y="186"/>
                  </a:lnTo>
                  <a:lnTo>
                    <a:pt x="1276" y="199"/>
                  </a:lnTo>
                  <a:lnTo>
                    <a:pt x="1263" y="209"/>
                  </a:lnTo>
                  <a:lnTo>
                    <a:pt x="1251" y="218"/>
                  </a:lnTo>
                  <a:lnTo>
                    <a:pt x="1237" y="223"/>
                  </a:lnTo>
                  <a:lnTo>
                    <a:pt x="1225" y="228"/>
                  </a:lnTo>
                  <a:lnTo>
                    <a:pt x="1212" y="231"/>
                  </a:lnTo>
                  <a:lnTo>
                    <a:pt x="1198" y="235"/>
                  </a:lnTo>
                  <a:lnTo>
                    <a:pt x="1182" y="237"/>
                  </a:lnTo>
                  <a:lnTo>
                    <a:pt x="1168" y="238"/>
                  </a:lnTo>
                  <a:lnTo>
                    <a:pt x="1153" y="240"/>
                  </a:lnTo>
                  <a:lnTo>
                    <a:pt x="1153" y="240"/>
                  </a:lnTo>
                  <a:lnTo>
                    <a:pt x="1139" y="243"/>
                  </a:lnTo>
                  <a:lnTo>
                    <a:pt x="1129" y="247"/>
                  </a:lnTo>
                  <a:lnTo>
                    <a:pt x="1123" y="250"/>
                  </a:lnTo>
                  <a:lnTo>
                    <a:pt x="1120" y="254"/>
                  </a:lnTo>
                  <a:lnTo>
                    <a:pt x="1116" y="259"/>
                  </a:lnTo>
                  <a:lnTo>
                    <a:pt x="1116" y="264"/>
                  </a:lnTo>
                  <a:lnTo>
                    <a:pt x="1115" y="271"/>
                  </a:lnTo>
                  <a:lnTo>
                    <a:pt x="1113" y="278"/>
                  </a:lnTo>
                  <a:lnTo>
                    <a:pt x="1110" y="287"/>
                  </a:lnTo>
                  <a:lnTo>
                    <a:pt x="1104" y="297"/>
                  </a:lnTo>
                  <a:lnTo>
                    <a:pt x="1104" y="297"/>
                  </a:lnTo>
                  <a:lnTo>
                    <a:pt x="1097" y="306"/>
                  </a:lnTo>
                  <a:lnTo>
                    <a:pt x="1092" y="311"/>
                  </a:lnTo>
                  <a:lnTo>
                    <a:pt x="1087" y="314"/>
                  </a:lnTo>
                  <a:lnTo>
                    <a:pt x="1082" y="316"/>
                  </a:lnTo>
                  <a:lnTo>
                    <a:pt x="1077" y="314"/>
                  </a:lnTo>
                  <a:lnTo>
                    <a:pt x="1070" y="313"/>
                  </a:lnTo>
                  <a:lnTo>
                    <a:pt x="1063" y="306"/>
                  </a:lnTo>
                  <a:lnTo>
                    <a:pt x="1054" y="299"/>
                  </a:lnTo>
                  <a:lnTo>
                    <a:pt x="1042" y="290"/>
                  </a:lnTo>
                  <a:lnTo>
                    <a:pt x="1030" y="280"/>
                  </a:lnTo>
                  <a:lnTo>
                    <a:pt x="1030" y="280"/>
                  </a:lnTo>
                  <a:lnTo>
                    <a:pt x="1016" y="269"/>
                  </a:lnTo>
                  <a:lnTo>
                    <a:pt x="1006" y="262"/>
                  </a:lnTo>
                  <a:lnTo>
                    <a:pt x="997" y="259"/>
                  </a:lnTo>
                  <a:lnTo>
                    <a:pt x="990" y="256"/>
                  </a:lnTo>
                  <a:lnTo>
                    <a:pt x="983" y="256"/>
                  </a:lnTo>
                  <a:lnTo>
                    <a:pt x="978" y="257"/>
                  </a:lnTo>
                  <a:lnTo>
                    <a:pt x="971" y="261"/>
                  </a:lnTo>
                  <a:lnTo>
                    <a:pt x="966" y="264"/>
                  </a:lnTo>
                  <a:lnTo>
                    <a:pt x="959" y="269"/>
                  </a:lnTo>
                  <a:lnTo>
                    <a:pt x="951" y="276"/>
                  </a:lnTo>
                  <a:lnTo>
                    <a:pt x="951" y="276"/>
                  </a:lnTo>
                  <a:lnTo>
                    <a:pt x="947" y="283"/>
                  </a:lnTo>
                  <a:lnTo>
                    <a:pt x="952" y="294"/>
                  </a:lnTo>
                  <a:lnTo>
                    <a:pt x="964" y="302"/>
                  </a:lnTo>
                  <a:lnTo>
                    <a:pt x="982" y="314"/>
                  </a:lnTo>
                  <a:lnTo>
                    <a:pt x="1001" y="325"/>
                  </a:lnTo>
                  <a:lnTo>
                    <a:pt x="1020" y="337"/>
                  </a:lnTo>
                  <a:lnTo>
                    <a:pt x="1037" y="349"/>
                  </a:lnTo>
                  <a:lnTo>
                    <a:pt x="1051" y="359"/>
                  </a:lnTo>
                  <a:lnTo>
                    <a:pt x="1058" y="368"/>
                  </a:lnTo>
                  <a:lnTo>
                    <a:pt x="1056" y="377"/>
                  </a:lnTo>
                  <a:lnTo>
                    <a:pt x="1056" y="377"/>
                  </a:lnTo>
                  <a:lnTo>
                    <a:pt x="1054" y="380"/>
                  </a:lnTo>
                  <a:lnTo>
                    <a:pt x="1051" y="382"/>
                  </a:lnTo>
                  <a:lnTo>
                    <a:pt x="1049" y="383"/>
                  </a:lnTo>
                  <a:lnTo>
                    <a:pt x="1046" y="385"/>
                  </a:lnTo>
                  <a:lnTo>
                    <a:pt x="1044" y="385"/>
                  </a:lnTo>
                  <a:lnTo>
                    <a:pt x="1040" y="387"/>
                  </a:lnTo>
                  <a:lnTo>
                    <a:pt x="1037" y="389"/>
                  </a:lnTo>
                  <a:lnTo>
                    <a:pt x="1035" y="390"/>
                  </a:lnTo>
                  <a:lnTo>
                    <a:pt x="1034" y="392"/>
                  </a:lnTo>
                  <a:lnTo>
                    <a:pt x="1032" y="392"/>
                  </a:lnTo>
                  <a:lnTo>
                    <a:pt x="1032" y="392"/>
                  </a:lnTo>
                  <a:lnTo>
                    <a:pt x="1028" y="396"/>
                  </a:lnTo>
                  <a:lnTo>
                    <a:pt x="1027" y="399"/>
                  </a:lnTo>
                  <a:lnTo>
                    <a:pt x="1027" y="402"/>
                  </a:lnTo>
                  <a:lnTo>
                    <a:pt x="1028" y="408"/>
                  </a:lnTo>
                  <a:lnTo>
                    <a:pt x="1028" y="411"/>
                  </a:lnTo>
                  <a:lnTo>
                    <a:pt x="1030" y="416"/>
                  </a:lnTo>
                  <a:lnTo>
                    <a:pt x="1032" y="423"/>
                  </a:lnTo>
                  <a:lnTo>
                    <a:pt x="1032" y="430"/>
                  </a:lnTo>
                  <a:lnTo>
                    <a:pt x="1032" y="437"/>
                  </a:lnTo>
                  <a:lnTo>
                    <a:pt x="1030" y="444"/>
                  </a:lnTo>
                  <a:lnTo>
                    <a:pt x="1030" y="444"/>
                  </a:lnTo>
                  <a:lnTo>
                    <a:pt x="1028" y="447"/>
                  </a:lnTo>
                  <a:lnTo>
                    <a:pt x="1025" y="451"/>
                  </a:lnTo>
                  <a:lnTo>
                    <a:pt x="1023" y="453"/>
                  </a:lnTo>
                  <a:lnTo>
                    <a:pt x="1018" y="453"/>
                  </a:lnTo>
                  <a:lnTo>
                    <a:pt x="1014" y="454"/>
                  </a:lnTo>
                  <a:lnTo>
                    <a:pt x="1011" y="454"/>
                  </a:lnTo>
                  <a:lnTo>
                    <a:pt x="1006" y="456"/>
                  </a:lnTo>
                  <a:lnTo>
                    <a:pt x="1002" y="458"/>
                  </a:lnTo>
                  <a:lnTo>
                    <a:pt x="1001" y="458"/>
                  </a:lnTo>
                  <a:lnTo>
                    <a:pt x="997" y="461"/>
                  </a:lnTo>
                  <a:lnTo>
                    <a:pt x="997" y="461"/>
                  </a:lnTo>
                  <a:lnTo>
                    <a:pt x="994" y="466"/>
                  </a:lnTo>
                  <a:lnTo>
                    <a:pt x="992" y="472"/>
                  </a:lnTo>
                  <a:lnTo>
                    <a:pt x="989" y="475"/>
                  </a:lnTo>
                  <a:lnTo>
                    <a:pt x="987" y="480"/>
                  </a:lnTo>
                  <a:lnTo>
                    <a:pt x="983" y="482"/>
                  </a:lnTo>
                  <a:lnTo>
                    <a:pt x="980" y="485"/>
                  </a:lnTo>
                  <a:lnTo>
                    <a:pt x="975" y="485"/>
                  </a:lnTo>
                  <a:lnTo>
                    <a:pt x="970" y="485"/>
                  </a:lnTo>
                  <a:lnTo>
                    <a:pt x="963" y="482"/>
                  </a:lnTo>
                  <a:lnTo>
                    <a:pt x="954" y="478"/>
                  </a:lnTo>
                  <a:lnTo>
                    <a:pt x="954" y="478"/>
                  </a:lnTo>
                  <a:lnTo>
                    <a:pt x="944" y="468"/>
                  </a:lnTo>
                  <a:lnTo>
                    <a:pt x="935" y="456"/>
                  </a:lnTo>
                  <a:lnTo>
                    <a:pt x="928" y="440"/>
                  </a:lnTo>
                  <a:lnTo>
                    <a:pt x="923" y="425"/>
                  </a:lnTo>
                  <a:lnTo>
                    <a:pt x="919" y="408"/>
                  </a:lnTo>
                  <a:lnTo>
                    <a:pt x="916" y="390"/>
                  </a:lnTo>
                  <a:lnTo>
                    <a:pt x="913" y="377"/>
                  </a:lnTo>
                  <a:lnTo>
                    <a:pt x="907" y="363"/>
                  </a:lnTo>
                  <a:lnTo>
                    <a:pt x="900" y="352"/>
                  </a:lnTo>
                  <a:lnTo>
                    <a:pt x="892" y="347"/>
                  </a:lnTo>
                  <a:lnTo>
                    <a:pt x="892" y="347"/>
                  </a:lnTo>
                  <a:lnTo>
                    <a:pt x="881" y="347"/>
                  </a:lnTo>
                  <a:lnTo>
                    <a:pt x="873" y="354"/>
                  </a:lnTo>
                  <a:lnTo>
                    <a:pt x="866" y="364"/>
                  </a:lnTo>
                  <a:lnTo>
                    <a:pt x="861" y="378"/>
                  </a:lnTo>
                  <a:lnTo>
                    <a:pt x="855" y="394"/>
                  </a:lnTo>
                  <a:lnTo>
                    <a:pt x="849" y="409"/>
                  </a:lnTo>
                  <a:lnTo>
                    <a:pt x="842" y="425"/>
                  </a:lnTo>
                  <a:lnTo>
                    <a:pt x="835" y="439"/>
                  </a:lnTo>
                  <a:lnTo>
                    <a:pt x="824" y="449"/>
                  </a:lnTo>
                  <a:lnTo>
                    <a:pt x="812" y="456"/>
                  </a:lnTo>
                  <a:lnTo>
                    <a:pt x="812" y="456"/>
                  </a:lnTo>
                  <a:lnTo>
                    <a:pt x="802" y="458"/>
                  </a:lnTo>
                  <a:lnTo>
                    <a:pt x="792" y="459"/>
                  </a:lnTo>
                  <a:lnTo>
                    <a:pt x="785" y="461"/>
                  </a:lnTo>
                  <a:lnTo>
                    <a:pt x="778" y="461"/>
                  </a:lnTo>
                  <a:lnTo>
                    <a:pt x="772" y="461"/>
                  </a:lnTo>
                  <a:lnTo>
                    <a:pt x="767" y="461"/>
                  </a:lnTo>
                  <a:lnTo>
                    <a:pt x="760" y="461"/>
                  </a:lnTo>
                  <a:lnTo>
                    <a:pt x="753" y="461"/>
                  </a:lnTo>
                  <a:lnTo>
                    <a:pt x="745" y="461"/>
                  </a:lnTo>
                  <a:lnTo>
                    <a:pt x="734" y="463"/>
                  </a:lnTo>
                  <a:lnTo>
                    <a:pt x="734" y="463"/>
                  </a:lnTo>
                  <a:lnTo>
                    <a:pt x="733" y="463"/>
                  </a:lnTo>
                  <a:lnTo>
                    <a:pt x="733" y="463"/>
                  </a:lnTo>
                  <a:lnTo>
                    <a:pt x="733" y="463"/>
                  </a:lnTo>
                  <a:lnTo>
                    <a:pt x="731" y="463"/>
                  </a:lnTo>
                  <a:lnTo>
                    <a:pt x="731" y="463"/>
                  </a:lnTo>
                  <a:lnTo>
                    <a:pt x="729" y="463"/>
                  </a:lnTo>
                  <a:lnTo>
                    <a:pt x="729" y="463"/>
                  </a:lnTo>
                  <a:lnTo>
                    <a:pt x="728" y="463"/>
                  </a:lnTo>
                  <a:lnTo>
                    <a:pt x="728" y="463"/>
                  </a:lnTo>
                  <a:lnTo>
                    <a:pt x="726" y="463"/>
                  </a:lnTo>
                  <a:lnTo>
                    <a:pt x="726" y="463"/>
                  </a:lnTo>
                  <a:lnTo>
                    <a:pt x="702" y="468"/>
                  </a:lnTo>
                  <a:lnTo>
                    <a:pt x="684" y="472"/>
                  </a:lnTo>
                  <a:lnTo>
                    <a:pt x="672" y="477"/>
                  </a:lnTo>
                  <a:lnTo>
                    <a:pt x="665" y="482"/>
                  </a:lnTo>
                  <a:lnTo>
                    <a:pt x="662" y="487"/>
                  </a:lnTo>
                  <a:lnTo>
                    <a:pt x="660" y="492"/>
                  </a:lnTo>
                  <a:lnTo>
                    <a:pt x="660" y="497"/>
                  </a:lnTo>
                  <a:lnTo>
                    <a:pt x="660" y="504"/>
                  </a:lnTo>
                  <a:lnTo>
                    <a:pt x="657" y="511"/>
                  </a:lnTo>
                  <a:lnTo>
                    <a:pt x="653" y="518"/>
                  </a:lnTo>
                  <a:lnTo>
                    <a:pt x="653" y="518"/>
                  </a:lnTo>
                  <a:lnTo>
                    <a:pt x="646" y="525"/>
                  </a:lnTo>
                  <a:lnTo>
                    <a:pt x="641" y="530"/>
                  </a:lnTo>
                  <a:lnTo>
                    <a:pt x="636" y="534"/>
                  </a:lnTo>
                  <a:lnTo>
                    <a:pt x="629" y="537"/>
                  </a:lnTo>
                  <a:lnTo>
                    <a:pt x="622" y="539"/>
                  </a:lnTo>
                  <a:lnTo>
                    <a:pt x="615" y="541"/>
                  </a:lnTo>
                  <a:lnTo>
                    <a:pt x="608" y="542"/>
                  </a:lnTo>
                  <a:lnTo>
                    <a:pt x="598" y="544"/>
                  </a:lnTo>
                  <a:lnTo>
                    <a:pt x="588" y="544"/>
                  </a:lnTo>
                  <a:lnTo>
                    <a:pt x="577" y="546"/>
                  </a:lnTo>
                  <a:lnTo>
                    <a:pt x="577" y="546"/>
                  </a:lnTo>
                  <a:lnTo>
                    <a:pt x="567" y="549"/>
                  </a:lnTo>
                  <a:lnTo>
                    <a:pt x="560" y="556"/>
                  </a:lnTo>
                  <a:lnTo>
                    <a:pt x="555" y="567"/>
                  </a:lnTo>
                  <a:lnTo>
                    <a:pt x="551" y="579"/>
                  </a:lnTo>
                  <a:lnTo>
                    <a:pt x="550" y="591"/>
                  </a:lnTo>
                  <a:lnTo>
                    <a:pt x="548" y="605"/>
                  </a:lnTo>
                  <a:lnTo>
                    <a:pt x="544" y="618"/>
                  </a:lnTo>
                  <a:lnTo>
                    <a:pt x="539" y="629"/>
                  </a:lnTo>
                  <a:lnTo>
                    <a:pt x="532" y="637"/>
                  </a:lnTo>
                  <a:lnTo>
                    <a:pt x="520" y="643"/>
                  </a:lnTo>
                  <a:lnTo>
                    <a:pt x="520" y="643"/>
                  </a:lnTo>
                  <a:lnTo>
                    <a:pt x="510" y="644"/>
                  </a:lnTo>
                  <a:lnTo>
                    <a:pt x="501" y="644"/>
                  </a:lnTo>
                  <a:lnTo>
                    <a:pt x="496" y="641"/>
                  </a:lnTo>
                  <a:lnTo>
                    <a:pt x="492" y="636"/>
                  </a:lnTo>
                  <a:lnTo>
                    <a:pt x="489" y="629"/>
                  </a:lnTo>
                  <a:lnTo>
                    <a:pt x="486" y="622"/>
                  </a:lnTo>
                  <a:lnTo>
                    <a:pt x="480" y="613"/>
                  </a:lnTo>
                  <a:lnTo>
                    <a:pt x="472" y="606"/>
                  </a:lnTo>
                  <a:lnTo>
                    <a:pt x="460" y="599"/>
                  </a:lnTo>
                  <a:lnTo>
                    <a:pt x="442" y="594"/>
                  </a:lnTo>
                  <a:lnTo>
                    <a:pt x="442" y="594"/>
                  </a:lnTo>
                  <a:lnTo>
                    <a:pt x="425" y="594"/>
                  </a:lnTo>
                  <a:lnTo>
                    <a:pt x="413" y="603"/>
                  </a:lnTo>
                  <a:lnTo>
                    <a:pt x="406" y="617"/>
                  </a:lnTo>
                  <a:lnTo>
                    <a:pt x="403" y="636"/>
                  </a:lnTo>
                  <a:lnTo>
                    <a:pt x="401" y="656"/>
                  </a:lnTo>
                  <a:lnTo>
                    <a:pt x="397" y="679"/>
                  </a:lnTo>
                  <a:lnTo>
                    <a:pt x="396" y="700"/>
                  </a:lnTo>
                  <a:lnTo>
                    <a:pt x="390" y="719"/>
                  </a:lnTo>
                  <a:lnTo>
                    <a:pt x="380" y="732"/>
                  </a:lnTo>
                  <a:lnTo>
                    <a:pt x="366" y="741"/>
                  </a:lnTo>
                  <a:lnTo>
                    <a:pt x="366" y="741"/>
                  </a:lnTo>
                  <a:lnTo>
                    <a:pt x="352" y="743"/>
                  </a:lnTo>
                  <a:lnTo>
                    <a:pt x="346" y="741"/>
                  </a:lnTo>
                  <a:lnTo>
                    <a:pt x="340" y="736"/>
                  </a:lnTo>
                  <a:lnTo>
                    <a:pt x="339" y="729"/>
                  </a:lnTo>
                  <a:lnTo>
                    <a:pt x="340" y="719"/>
                  </a:lnTo>
                  <a:lnTo>
                    <a:pt x="340" y="708"/>
                  </a:lnTo>
                  <a:lnTo>
                    <a:pt x="342" y="698"/>
                  </a:lnTo>
                  <a:lnTo>
                    <a:pt x="340" y="688"/>
                  </a:lnTo>
                  <a:lnTo>
                    <a:pt x="337" y="677"/>
                  </a:lnTo>
                  <a:lnTo>
                    <a:pt x="330" y="669"/>
                  </a:lnTo>
                  <a:lnTo>
                    <a:pt x="330" y="669"/>
                  </a:lnTo>
                  <a:lnTo>
                    <a:pt x="321" y="665"/>
                  </a:lnTo>
                  <a:lnTo>
                    <a:pt x="314" y="667"/>
                  </a:lnTo>
                  <a:lnTo>
                    <a:pt x="309" y="672"/>
                  </a:lnTo>
                  <a:lnTo>
                    <a:pt x="308" y="681"/>
                  </a:lnTo>
                  <a:lnTo>
                    <a:pt x="304" y="691"/>
                  </a:lnTo>
                  <a:lnTo>
                    <a:pt x="301" y="703"/>
                  </a:lnTo>
                  <a:lnTo>
                    <a:pt x="297" y="713"/>
                  </a:lnTo>
                  <a:lnTo>
                    <a:pt x="292" y="724"/>
                  </a:lnTo>
                  <a:lnTo>
                    <a:pt x="285" y="731"/>
                  </a:lnTo>
                  <a:lnTo>
                    <a:pt x="276" y="734"/>
                  </a:lnTo>
                  <a:lnTo>
                    <a:pt x="276" y="734"/>
                  </a:lnTo>
                  <a:lnTo>
                    <a:pt x="266" y="736"/>
                  </a:lnTo>
                  <a:lnTo>
                    <a:pt x="257" y="734"/>
                  </a:lnTo>
                  <a:lnTo>
                    <a:pt x="250" y="731"/>
                  </a:lnTo>
                  <a:lnTo>
                    <a:pt x="245" y="726"/>
                  </a:lnTo>
                  <a:lnTo>
                    <a:pt x="240" y="722"/>
                  </a:lnTo>
                  <a:lnTo>
                    <a:pt x="235" y="719"/>
                  </a:lnTo>
                  <a:lnTo>
                    <a:pt x="230" y="715"/>
                  </a:lnTo>
                  <a:lnTo>
                    <a:pt x="223" y="713"/>
                  </a:lnTo>
                  <a:lnTo>
                    <a:pt x="216" y="715"/>
                  </a:lnTo>
                  <a:lnTo>
                    <a:pt x="206" y="719"/>
                  </a:lnTo>
                  <a:lnTo>
                    <a:pt x="206" y="719"/>
                  </a:lnTo>
                  <a:lnTo>
                    <a:pt x="199" y="724"/>
                  </a:lnTo>
                  <a:lnTo>
                    <a:pt x="197" y="731"/>
                  </a:lnTo>
                  <a:lnTo>
                    <a:pt x="199" y="739"/>
                  </a:lnTo>
                  <a:lnTo>
                    <a:pt x="202" y="748"/>
                  </a:lnTo>
                  <a:lnTo>
                    <a:pt x="207" y="758"/>
                  </a:lnTo>
                  <a:lnTo>
                    <a:pt x="209" y="769"/>
                  </a:lnTo>
                  <a:lnTo>
                    <a:pt x="209" y="777"/>
                  </a:lnTo>
                  <a:lnTo>
                    <a:pt x="204" y="786"/>
                  </a:lnTo>
                  <a:lnTo>
                    <a:pt x="193" y="795"/>
                  </a:lnTo>
                  <a:lnTo>
                    <a:pt x="176" y="800"/>
                  </a:lnTo>
                  <a:lnTo>
                    <a:pt x="176" y="800"/>
                  </a:lnTo>
                  <a:lnTo>
                    <a:pt x="157" y="803"/>
                  </a:lnTo>
                  <a:lnTo>
                    <a:pt x="145" y="803"/>
                  </a:lnTo>
                  <a:lnTo>
                    <a:pt x="136" y="800"/>
                  </a:lnTo>
                  <a:lnTo>
                    <a:pt x="133" y="793"/>
                  </a:lnTo>
                  <a:lnTo>
                    <a:pt x="131" y="786"/>
                  </a:lnTo>
                  <a:lnTo>
                    <a:pt x="131" y="777"/>
                  </a:lnTo>
                  <a:lnTo>
                    <a:pt x="131" y="769"/>
                  </a:lnTo>
                  <a:lnTo>
                    <a:pt x="128" y="760"/>
                  </a:lnTo>
                  <a:lnTo>
                    <a:pt x="123" y="753"/>
                  </a:lnTo>
                  <a:lnTo>
                    <a:pt x="114" y="748"/>
                  </a:lnTo>
                  <a:lnTo>
                    <a:pt x="114" y="748"/>
                  </a:lnTo>
                  <a:lnTo>
                    <a:pt x="102" y="748"/>
                  </a:lnTo>
                  <a:lnTo>
                    <a:pt x="95" y="751"/>
                  </a:lnTo>
                  <a:lnTo>
                    <a:pt x="88" y="758"/>
                  </a:lnTo>
                  <a:lnTo>
                    <a:pt x="83" y="769"/>
                  </a:lnTo>
                  <a:lnTo>
                    <a:pt x="79" y="781"/>
                  </a:lnTo>
                  <a:lnTo>
                    <a:pt x="76" y="795"/>
                  </a:lnTo>
                  <a:lnTo>
                    <a:pt x="74" y="809"/>
                  </a:lnTo>
                  <a:lnTo>
                    <a:pt x="71" y="822"/>
                  </a:lnTo>
                  <a:lnTo>
                    <a:pt x="66" y="836"/>
                  </a:lnTo>
                  <a:lnTo>
                    <a:pt x="60" y="848"/>
                  </a:lnTo>
                  <a:lnTo>
                    <a:pt x="60" y="848"/>
                  </a:lnTo>
                  <a:lnTo>
                    <a:pt x="53" y="859"/>
                  </a:lnTo>
                  <a:lnTo>
                    <a:pt x="45" y="867"/>
                  </a:lnTo>
                  <a:lnTo>
                    <a:pt x="38" y="876"/>
                  </a:lnTo>
                  <a:lnTo>
                    <a:pt x="29" y="881"/>
                  </a:lnTo>
                  <a:lnTo>
                    <a:pt x="22" y="886"/>
                  </a:lnTo>
                  <a:lnTo>
                    <a:pt x="15" y="890"/>
                  </a:lnTo>
                  <a:lnTo>
                    <a:pt x="10" y="891"/>
                  </a:lnTo>
                  <a:lnTo>
                    <a:pt x="5" y="893"/>
                  </a:lnTo>
                  <a:lnTo>
                    <a:pt x="2" y="895"/>
                  </a:lnTo>
                  <a:lnTo>
                    <a:pt x="2" y="895"/>
                  </a:lnTo>
                  <a:lnTo>
                    <a:pt x="2" y="893"/>
                  </a:lnTo>
                  <a:lnTo>
                    <a:pt x="2" y="893"/>
                  </a:lnTo>
                  <a:close/>
                </a:path>
              </a:pathLst>
            </a:custGeom>
            <a:solidFill>
              <a:srgbClr val="FF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1" name="Freeform 181">
              <a:extLst>
                <a:ext uri="{FF2B5EF4-FFF2-40B4-BE49-F238E27FC236}">
                  <a16:creationId xmlns:a16="http://schemas.microsoft.com/office/drawing/2014/main" id="{3548E7A2-825C-9276-037F-065D2EEF6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44"/>
              <a:ext cx="709" cy="448"/>
            </a:xfrm>
            <a:custGeom>
              <a:avLst/>
              <a:gdLst>
                <a:gd name="T0" fmla="*/ 1419 w 1419"/>
                <a:gd name="T1" fmla="*/ 114 h 895"/>
                <a:gd name="T2" fmla="*/ 1395 w 1419"/>
                <a:gd name="T3" fmla="*/ 145 h 895"/>
                <a:gd name="T4" fmla="*/ 1357 w 1419"/>
                <a:gd name="T5" fmla="*/ 167 h 895"/>
                <a:gd name="T6" fmla="*/ 1291 w 1419"/>
                <a:gd name="T7" fmla="*/ 173 h 895"/>
                <a:gd name="T8" fmla="*/ 1284 w 1419"/>
                <a:gd name="T9" fmla="*/ 185 h 895"/>
                <a:gd name="T10" fmla="*/ 1263 w 1419"/>
                <a:gd name="T11" fmla="*/ 209 h 895"/>
                <a:gd name="T12" fmla="*/ 1198 w 1419"/>
                <a:gd name="T13" fmla="*/ 235 h 895"/>
                <a:gd name="T14" fmla="*/ 1139 w 1419"/>
                <a:gd name="T15" fmla="*/ 243 h 895"/>
                <a:gd name="T16" fmla="*/ 1116 w 1419"/>
                <a:gd name="T17" fmla="*/ 264 h 895"/>
                <a:gd name="T18" fmla="*/ 1104 w 1419"/>
                <a:gd name="T19" fmla="*/ 297 h 895"/>
                <a:gd name="T20" fmla="*/ 1077 w 1419"/>
                <a:gd name="T21" fmla="*/ 314 h 895"/>
                <a:gd name="T22" fmla="*/ 1030 w 1419"/>
                <a:gd name="T23" fmla="*/ 280 h 895"/>
                <a:gd name="T24" fmla="*/ 990 w 1419"/>
                <a:gd name="T25" fmla="*/ 256 h 895"/>
                <a:gd name="T26" fmla="*/ 959 w 1419"/>
                <a:gd name="T27" fmla="*/ 269 h 895"/>
                <a:gd name="T28" fmla="*/ 964 w 1419"/>
                <a:gd name="T29" fmla="*/ 302 h 895"/>
                <a:gd name="T30" fmla="*/ 1051 w 1419"/>
                <a:gd name="T31" fmla="*/ 359 h 895"/>
                <a:gd name="T32" fmla="*/ 1051 w 1419"/>
                <a:gd name="T33" fmla="*/ 382 h 895"/>
                <a:gd name="T34" fmla="*/ 1037 w 1419"/>
                <a:gd name="T35" fmla="*/ 389 h 895"/>
                <a:gd name="T36" fmla="*/ 1028 w 1419"/>
                <a:gd name="T37" fmla="*/ 396 h 895"/>
                <a:gd name="T38" fmla="*/ 1030 w 1419"/>
                <a:gd name="T39" fmla="*/ 416 h 895"/>
                <a:gd name="T40" fmla="*/ 1030 w 1419"/>
                <a:gd name="T41" fmla="*/ 444 h 895"/>
                <a:gd name="T42" fmla="*/ 1014 w 1419"/>
                <a:gd name="T43" fmla="*/ 454 h 895"/>
                <a:gd name="T44" fmla="*/ 997 w 1419"/>
                <a:gd name="T45" fmla="*/ 461 h 895"/>
                <a:gd name="T46" fmla="*/ 987 w 1419"/>
                <a:gd name="T47" fmla="*/ 480 h 895"/>
                <a:gd name="T48" fmla="*/ 963 w 1419"/>
                <a:gd name="T49" fmla="*/ 482 h 895"/>
                <a:gd name="T50" fmla="*/ 928 w 1419"/>
                <a:gd name="T51" fmla="*/ 440 h 895"/>
                <a:gd name="T52" fmla="*/ 907 w 1419"/>
                <a:gd name="T53" fmla="*/ 363 h 895"/>
                <a:gd name="T54" fmla="*/ 873 w 1419"/>
                <a:gd name="T55" fmla="*/ 354 h 895"/>
                <a:gd name="T56" fmla="*/ 842 w 1419"/>
                <a:gd name="T57" fmla="*/ 425 h 895"/>
                <a:gd name="T58" fmla="*/ 802 w 1419"/>
                <a:gd name="T59" fmla="*/ 458 h 895"/>
                <a:gd name="T60" fmla="*/ 767 w 1419"/>
                <a:gd name="T61" fmla="*/ 461 h 895"/>
                <a:gd name="T62" fmla="*/ 734 w 1419"/>
                <a:gd name="T63" fmla="*/ 463 h 895"/>
                <a:gd name="T64" fmla="*/ 731 w 1419"/>
                <a:gd name="T65" fmla="*/ 463 h 895"/>
                <a:gd name="T66" fmla="*/ 726 w 1419"/>
                <a:gd name="T67" fmla="*/ 463 h 895"/>
                <a:gd name="T68" fmla="*/ 665 w 1419"/>
                <a:gd name="T69" fmla="*/ 482 h 895"/>
                <a:gd name="T70" fmla="*/ 657 w 1419"/>
                <a:gd name="T71" fmla="*/ 511 h 895"/>
                <a:gd name="T72" fmla="*/ 636 w 1419"/>
                <a:gd name="T73" fmla="*/ 534 h 895"/>
                <a:gd name="T74" fmla="*/ 598 w 1419"/>
                <a:gd name="T75" fmla="*/ 544 h 895"/>
                <a:gd name="T76" fmla="*/ 560 w 1419"/>
                <a:gd name="T77" fmla="*/ 556 h 895"/>
                <a:gd name="T78" fmla="*/ 544 w 1419"/>
                <a:gd name="T79" fmla="*/ 618 h 895"/>
                <a:gd name="T80" fmla="*/ 510 w 1419"/>
                <a:gd name="T81" fmla="*/ 644 h 895"/>
                <a:gd name="T82" fmla="*/ 486 w 1419"/>
                <a:gd name="T83" fmla="*/ 622 h 895"/>
                <a:gd name="T84" fmla="*/ 442 w 1419"/>
                <a:gd name="T85" fmla="*/ 594 h 895"/>
                <a:gd name="T86" fmla="*/ 401 w 1419"/>
                <a:gd name="T87" fmla="*/ 656 h 895"/>
                <a:gd name="T88" fmla="*/ 366 w 1419"/>
                <a:gd name="T89" fmla="*/ 741 h 895"/>
                <a:gd name="T90" fmla="*/ 339 w 1419"/>
                <a:gd name="T91" fmla="*/ 729 h 895"/>
                <a:gd name="T92" fmla="*/ 337 w 1419"/>
                <a:gd name="T93" fmla="*/ 677 h 895"/>
                <a:gd name="T94" fmla="*/ 309 w 1419"/>
                <a:gd name="T95" fmla="*/ 672 h 895"/>
                <a:gd name="T96" fmla="*/ 292 w 1419"/>
                <a:gd name="T97" fmla="*/ 724 h 895"/>
                <a:gd name="T98" fmla="*/ 257 w 1419"/>
                <a:gd name="T99" fmla="*/ 734 h 895"/>
                <a:gd name="T100" fmla="*/ 230 w 1419"/>
                <a:gd name="T101" fmla="*/ 715 h 895"/>
                <a:gd name="T102" fmla="*/ 199 w 1419"/>
                <a:gd name="T103" fmla="*/ 724 h 895"/>
                <a:gd name="T104" fmla="*/ 209 w 1419"/>
                <a:gd name="T105" fmla="*/ 769 h 895"/>
                <a:gd name="T106" fmla="*/ 176 w 1419"/>
                <a:gd name="T107" fmla="*/ 800 h 895"/>
                <a:gd name="T108" fmla="*/ 131 w 1419"/>
                <a:gd name="T109" fmla="*/ 786 h 895"/>
                <a:gd name="T110" fmla="*/ 114 w 1419"/>
                <a:gd name="T111" fmla="*/ 748 h 895"/>
                <a:gd name="T112" fmla="*/ 83 w 1419"/>
                <a:gd name="T113" fmla="*/ 769 h 895"/>
                <a:gd name="T114" fmla="*/ 66 w 1419"/>
                <a:gd name="T115" fmla="*/ 836 h 895"/>
                <a:gd name="T116" fmla="*/ 38 w 1419"/>
                <a:gd name="T117" fmla="*/ 876 h 895"/>
                <a:gd name="T118" fmla="*/ 5 w 1419"/>
                <a:gd name="T119" fmla="*/ 893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19" h="895">
                  <a:moveTo>
                    <a:pt x="2" y="893"/>
                  </a:moveTo>
                  <a:lnTo>
                    <a:pt x="0" y="674"/>
                  </a:lnTo>
                  <a:lnTo>
                    <a:pt x="1419" y="0"/>
                  </a:lnTo>
                  <a:lnTo>
                    <a:pt x="1419" y="109"/>
                  </a:lnTo>
                  <a:lnTo>
                    <a:pt x="1419" y="114"/>
                  </a:lnTo>
                  <a:lnTo>
                    <a:pt x="1419" y="114"/>
                  </a:lnTo>
                  <a:lnTo>
                    <a:pt x="1410" y="123"/>
                  </a:lnTo>
                  <a:lnTo>
                    <a:pt x="1403" y="129"/>
                  </a:lnTo>
                  <a:lnTo>
                    <a:pt x="1400" y="138"/>
                  </a:lnTo>
                  <a:lnTo>
                    <a:pt x="1395" y="145"/>
                  </a:lnTo>
                  <a:lnTo>
                    <a:pt x="1391" y="150"/>
                  </a:lnTo>
                  <a:lnTo>
                    <a:pt x="1386" y="157"/>
                  </a:lnTo>
                  <a:lnTo>
                    <a:pt x="1379" y="161"/>
                  </a:lnTo>
                  <a:lnTo>
                    <a:pt x="1371" y="164"/>
                  </a:lnTo>
                  <a:lnTo>
                    <a:pt x="1357" y="167"/>
                  </a:lnTo>
                  <a:lnTo>
                    <a:pt x="1341" y="167"/>
                  </a:lnTo>
                  <a:lnTo>
                    <a:pt x="1341" y="167"/>
                  </a:lnTo>
                  <a:lnTo>
                    <a:pt x="1319" y="169"/>
                  </a:lnTo>
                  <a:lnTo>
                    <a:pt x="1303" y="169"/>
                  </a:lnTo>
                  <a:lnTo>
                    <a:pt x="1291" y="173"/>
                  </a:lnTo>
                  <a:lnTo>
                    <a:pt x="1286" y="174"/>
                  </a:lnTo>
                  <a:lnTo>
                    <a:pt x="1282" y="178"/>
                  </a:lnTo>
                  <a:lnTo>
                    <a:pt x="1281" y="181"/>
                  </a:lnTo>
                  <a:lnTo>
                    <a:pt x="1282" y="183"/>
                  </a:lnTo>
                  <a:lnTo>
                    <a:pt x="1284" y="185"/>
                  </a:lnTo>
                  <a:lnTo>
                    <a:pt x="1286" y="186"/>
                  </a:lnTo>
                  <a:lnTo>
                    <a:pt x="1288" y="186"/>
                  </a:lnTo>
                  <a:lnTo>
                    <a:pt x="1288" y="186"/>
                  </a:lnTo>
                  <a:lnTo>
                    <a:pt x="1276" y="199"/>
                  </a:lnTo>
                  <a:lnTo>
                    <a:pt x="1263" y="209"/>
                  </a:lnTo>
                  <a:lnTo>
                    <a:pt x="1251" y="218"/>
                  </a:lnTo>
                  <a:lnTo>
                    <a:pt x="1237" y="223"/>
                  </a:lnTo>
                  <a:lnTo>
                    <a:pt x="1225" y="228"/>
                  </a:lnTo>
                  <a:lnTo>
                    <a:pt x="1212" y="231"/>
                  </a:lnTo>
                  <a:lnTo>
                    <a:pt x="1198" y="235"/>
                  </a:lnTo>
                  <a:lnTo>
                    <a:pt x="1182" y="237"/>
                  </a:lnTo>
                  <a:lnTo>
                    <a:pt x="1168" y="238"/>
                  </a:lnTo>
                  <a:lnTo>
                    <a:pt x="1153" y="240"/>
                  </a:lnTo>
                  <a:lnTo>
                    <a:pt x="1153" y="240"/>
                  </a:lnTo>
                  <a:lnTo>
                    <a:pt x="1139" y="243"/>
                  </a:lnTo>
                  <a:lnTo>
                    <a:pt x="1129" y="247"/>
                  </a:lnTo>
                  <a:lnTo>
                    <a:pt x="1123" y="250"/>
                  </a:lnTo>
                  <a:lnTo>
                    <a:pt x="1120" y="254"/>
                  </a:lnTo>
                  <a:lnTo>
                    <a:pt x="1116" y="259"/>
                  </a:lnTo>
                  <a:lnTo>
                    <a:pt x="1116" y="264"/>
                  </a:lnTo>
                  <a:lnTo>
                    <a:pt x="1115" y="271"/>
                  </a:lnTo>
                  <a:lnTo>
                    <a:pt x="1113" y="278"/>
                  </a:lnTo>
                  <a:lnTo>
                    <a:pt x="1110" y="287"/>
                  </a:lnTo>
                  <a:lnTo>
                    <a:pt x="1104" y="297"/>
                  </a:lnTo>
                  <a:lnTo>
                    <a:pt x="1104" y="297"/>
                  </a:lnTo>
                  <a:lnTo>
                    <a:pt x="1097" y="306"/>
                  </a:lnTo>
                  <a:lnTo>
                    <a:pt x="1092" y="311"/>
                  </a:lnTo>
                  <a:lnTo>
                    <a:pt x="1087" y="314"/>
                  </a:lnTo>
                  <a:lnTo>
                    <a:pt x="1082" y="316"/>
                  </a:lnTo>
                  <a:lnTo>
                    <a:pt x="1077" y="314"/>
                  </a:lnTo>
                  <a:lnTo>
                    <a:pt x="1070" y="313"/>
                  </a:lnTo>
                  <a:lnTo>
                    <a:pt x="1063" y="306"/>
                  </a:lnTo>
                  <a:lnTo>
                    <a:pt x="1054" y="299"/>
                  </a:lnTo>
                  <a:lnTo>
                    <a:pt x="1042" y="290"/>
                  </a:lnTo>
                  <a:lnTo>
                    <a:pt x="1030" y="280"/>
                  </a:lnTo>
                  <a:lnTo>
                    <a:pt x="1030" y="280"/>
                  </a:lnTo>
                  <a:lnTo>
                    <a:pt x="1016" y="269"/>
                  </a:lnTo>
                  <a:lnTo>
                    <a:pt x="1006" y="262"/>
                  </a:lnTo>
                  <a:lnTo>
                    <a:pt x="997" y="259"/>
                  </a:lnTo>
                  <a:lnTo>
                    <a:pt x="990" y="256"/>
                  </a:lnTo>
                  <a:lnTo>
                    <a:pt x="983" y="256"/>
                  </a:lnTo>
                  <a:lnTo>
                    <a:pt x="978" y="257"/>
                  </a:lnTo>
                  <a:lnTo>
                    <a:pt x="971" y="261"/>
                  </a:lnTo>
                  <a:lnTo>
                    <a:pt x="966" y="264"/>
                  </a:lnTo>
                  <a:lnTo>
                    <a:pt x="959" y="269"/>
                  </a:lnTo>
                  <a:lnTo>
                    <a:pt x="951" y="276"/>
                  </a:lnTo>
                  <a:lnTo>
                    <a:pt x="951" y="276"/>
                  </a:lnTo>
                  <a:lnTo>
                    <a:pt x="947" y="283"/>
                  </a:lnTo>
                  <a:lnTo>
                    <a:pt x="952" y="294"/>
                  </a:lnTo>
                  <a:lnTo>
                    <a:pt x="964" y="302"/>
                  </a:lnTo>
                  <a:lnTo>
                    <a:pt x="982" y="314"/>
                  </a:lnTo>
                  <a:lnTo>
                    <a:pt x="1001" y="325"/>
                  </a:lnTo>
                  <a:lnTo>
                    <a:pt x="1020" y="337"/>
                  </a:lnTo>
                  <a:lnTo>
                    <a:pt x="1037" y="349"/>
                  </a:lnTo>
                  <a:lnTo>
                    <a:pt x="1051" y="359"/>
                  </a:lnTo>
                  <a:lnTo>
                    <a:pt x="1058" y="368"/>
                  </a:lnTo>
                  <a:lnTo>
                    <a:pt x="1056" y="377"/>
                  </a:lnTo>
                  <a:lnTo>
                    <a:pt x="1056" y="377"/>
                  </a:lnTo>
                  <a:lnTo>
                    <a:pt x="1054" y="380"/>
                  </a:lnTo>
                  <a:lnTo>
                    <a:pt x="1051" y="382"/>
                  </a:lnTo>
                  <a:lnTo>
                    <a:pt x="1049" y="383"/>
                  </a:lnTo>
                  <a:lnTo>
                    <a:pt x="1046" y="385"/>
                  </a:lnTo>
                  <a:lnTo>
                    <a:pt x="1044" y="385"/>
                  </a:lnTo>
                  <a:lnTo>
                    <a:pt x="1040" y="387"/>
                  </a:lnTo>
                  <a:lnTo>
                    <a:pt x="1037" y="389"/>
                  </a:lnTo>
                  <a:lnTo>
                    <a:pt x="1035" y="390"/>
                  </a:lnTo>
                  <a:lnTo>
                    <a:pt x="1034" y="392"/>
                  </a:lnTo>
                  <a:lnTo>
                    <a:pt x="1032" y="392"/>
                  </a:lnTo>
                  <a:lnTo>
                    <a:pt x="1032" y="392"/>
                  </a:lnTo>
                  <a:lnTo>
                    <a:pt x="1028" y="396"/>
                  </a:lnTo>
                  <a:lnTo>
                    <a:pt x="1027" y="399"/>
                  </a:lnTo>
                  <a:lnTo>
                    <a:pt x="1027" y="402"/>
                  </a:lnTo>
                  <a:lnTo>
                    <a:pt x="1028" y="408"/>
                  </a:lnTo>
                  <a:lnTo>
                    <a:pt x="1028" y="411"/>
                  </a:lnTo>
                  <a:lnTo>
                    <a:pt x="1030" y="416"/>
                  </a:lnTo>
                  <a:lnTo>
                    <a:pt x="1032" y="423"/>
                  </a:lnTo>
                  <a:lnTo>
                    <a:pt x="1032" y="430"/>
                  </a:lnTo>
                  <a:lnTo>
                    <a:pt x="1032" y="437"/>
                  </a:lnTo>
                  <a:lnTo>
                    <a:pt x="1030" y="444"/>
                  </a:lnTo>
                  <a:lnTo>
                    <a:pt x="1030" y="444"/>
                  </a:lnTo>
                  <a:lnTo>
                    <a:pt x="1028" y="447"/>
                  </a:lnTo>
                  <a:lnTo>
                    <a:pt x="1025" y="451"/>
                  </a:lnTo>
                  <a:lnTo>
                    <a:pt x="1023" y="453"/>
                  </a:lnTo>
                  <a:lnTo>
                    <a:pt x="1018" y="453"/>
                  </a:lnTo>
                  <a:lnTo>
                    <a:pt x="1014" y="454"/>
                  </a:lnTo>
                  <a:lnTo>
                    <a:pt x="1011" y="454"/>
                  </a:lnTo>
                  <a:lnTo>
                    <a:pt x="1006" y="456"/>
                  </a:lnTo>
                  <a:lnTo>
                    <a:pt x="1002" y="458"/>
                  </a:lnTo>
                  <a:lnTo>
                    <a:pt x="1001" y="458"/>
                  </a:lnTo>
                  <a:lnTo>
                    <a:pt x="997" y="461"/>
                  </a:lnTo>
                  <a:lnTo>
                    <a:pt x="997" y="461"/>
                  </a:lnTo>
                  <a:lnTo>
                    <a:pt x="994" y="466"/>
                  </a:lnTo>
                  <a:lnTo>
                    <a:pt x="992" y="472"/>
                  </a:lnTo>
                  <a:lnTo>
                    <a:pt x="989" y="475"/>
                  </a:lnTo>
                  <a:lnTo>
                    <a:pt x="987" y="480"/>
                  </a:lnTo>
                  <a:lnTo>
                    <a:pt x="983" y="482"/>
                  </a:lnTo>
                  <a:lnTo>
                    <a:pt x="980" y="485"/>
                  </a:lnTo>
                  <a:lnTo>
                    <a:pt x="975" y="485"/>
                  </a:lnTo>
                  <a:lnTo>
                    <a:pt x="970" y="485"/>
                  </a:lnTo>
                  <a:lnTo>
                    <a:pt x="963" y="482"/>
                  </a:lnTo>
                  <a:lnTo>
                    <a:pt x="954" y="478"/>
                  </a:lnTo>
                  <a:lnTo>
                    <a:pt x="954" y="478"/>
                  </a:lnTo>
                  <a:lnTo>
                    <a:pt x="944" y="468"/>
                  </a:lnTo>
                  <a:lnTo>
                    <a:pt x="935" y="456"/>
                  </a:lnTo>
                  <a:lnTo>
                    <a:pt x="928" y="440"/>
                  </a:lnTo>
                  <a:lnTo>
                    <a:pt x="923" y="425"/>
                  </a:lnTo>
                  <a:lnTo>
                    <a:pt x="919" y="408"/>
                  </a:lnTo>
                  <a:lnTo>
                    <a:pt x="916" y="390"/>
                  </a:lnTo>
                  <a:lnTo>
                    <a:pt x="913" y="377"/>
                  </a:lnTo>
                  <a:lnTo>
                    <a:pt x="907" y="363"/>
                  </a:lnTo>
                  <a:lnTo>
                    <a:pt x="900" y="352"/>
                  </a:lnTo>
                  <a:lnTo>
                    <a:pt x="892" y="347"/>
                  </a:lnTo>
                  <a:lnTo>
                    <a:pt x="892" y="347"/>
                  </a:lnTo>
                  <a:lnTo>
                    <a:pt x="881" y="347"/>
                  </a:lnTo>
                  <a:lnTo>
                    <a:pt x="873" y="354"/>
                  </a:lnTo>
                  <a:lnTo>
                    <a:pt x="866" y="364"/>
                  </a:lnTo>
                  <a:lnTo>
                    <a:pt x="861" y="378"/>
                  </a:lnTo>
                  <a:lnTo>
                    <a:pt x="855" y="394"/>
                  </a:lnTo>
                  <a:lnTo>
                    <a:pt x="849" y="409"/>
                  </a:lnTo>
                  <a:lnTo>
                    <a:pt x="842" y="425"/>
                  </a:lnTo>
                  <a:lnTo>
                    <a:pt x="835" y="439"/>
                  </a:lnTo>
                  <a:lnTo>
                    <a:pt x="824" y="449"/>
                  </a:lnTo>
                  <a:lnTo>
                    <a:pt x="812" y="456"/>
                  </a:lnTo>
                  <a:lnTo>
                    <a:pt x="812" y="456"/>
                  </a:lnTo>
                  <a:lnTo>
                    <a:pt x="802" y="458"/>
                  </a:lnTo>
                  <a:lnTo>
                    <a:pt x="792" y="459"/>
                  </a:lnTo>
                  <a:lnTo>
                    <a:pt x="785" y="461"/>
                  </a:lnTo>
                  <a:lnTo>
                    <a:pt x="778" y="461"/>
                  </a:lnTo>
                  <a:lnTo>
                    <a:pt x="772" y="461"/>
                  </a:lnTo>
                  <a:lnTo>
                    <a:pt x="767" y="461"/>
                  </a:lnTo>
                  <a:lnTo>
                    <a:pt x="760" y="461"/>
                  </a:lnTo>
                  <a:lnTo>
                    <a:pt x="753" y="461"/>
                  </a:lnTo>
                  <a:lnTo>
                    <a:pt x="745" y="461"/>
                  </a:lnTo>
                  <a:lnTo>
                    <a:pt x="734" y="463"/>
                  </a:lnTo>
                  <a:lnTo>
                    <a:pt x="734" y="463"/>
                  </a:lnTo>
                  <a:lnTo>
                    <a:pt x="733" y="463"/>
                  </a:lnTo>
                  <a:lnTo>
                    <a:pt x="733" y="463"/>
                  </a:lnTo>
                  <a:lnTo>
                    <a:pt x="733" y="463"/>
                  </a:lnTo>
                  <a:lnTo>
                    <a:pt x="731" y="463"/>
                  </a:lnTo>
                  <a:lnTo>
                    <a:pt x="731" y="463"/>
                  </a:lnTo>
                  <a:lnTo>
                    <a:pt x="729" y="463"/>
                  </a:lnTo>
                  <a:lnTo>
                    <a:pt x="729" y="463"/>
                  </a:lnTo>
                  <a:lnTo>
                    <a:pt x="728" y="463"/>
                  </a:lnTo>
                  <a:lnTo>
                    <a:pt x="728" y="463"/>
                  </a:lnTo>
                  <a:lnTo>
                    <a:pt x="726" y="463"/>
                  </a:lnTo>
                  <a:lnTo>
                    <a:pt x="726" y="463"/>
                  </a:lnTo>
                  <a:lnTo>
                    <a:pt x="702" y="468"/>
                  </a:lnTo>
                  <a:lnTo>
                    <a:pt x="684" y="472"/>
                  </a:lnTo>
                  <a:lnTo>
                    <a:pt x="672" y="477"/>
                  </a:lnTo>
                  <a:lnTo>
                    <a:pt x="665" y="482"/>
                  </a:lnTo>
                  <a:lnTo>
                    <a:pt x="662" y="487"/>
                  </a:lnTo>
                  <a:lnTo>
                    <a:pt x="660" y="492"/>
                  </a:lnTo>
                  <a:lnTo>
                    <a:pt x="660" y="497"/>
                  </a:lnTo>
                  <a:lnTo>
                    <a:pt x="660" y="504"/>
                  </a:lnTo>
                  <a:lnTo>
                    <a:pt x="657" y="511"/>
                  </a:lnTo>
                  <a:lnTo>
                    <a:pt x="653" y="518"/>
                  </a:lnTo>
                  <a:lnTo>
                    <a:pt x="653" y="518"/>
                  </a:lnTo>
                  <a:lnTo>
                    <a:pt x="646" y="525"/>
                  </a:lnTo>
                  <a:lnTo>
                    <a:pt x="641" y="530"/>
                  </a:lnTo>
                  <a:lnTo>
                    <a:pt x="636" y="534"/>
                  </a:lnTo>
                  <a:lnTo>
                    <a:pt x="629" y="537"/>
                  </a:lnTo>
                  <a:lnTo>
                    <a:pt x="622" y="539"/>
                  </a:lnTo>
                  <a:lnTo>
                    <a:pt x="615" y="541"/>
                  </a:lnTo>
                  <a:lnTo>
                    <a:pt x="608" y="542"/>
                  </a:lnTo>
                  <a:lnTo>
                    <a:pt x="598" y="544"/>
                  </a:lnTo>
                  <a:lnTo>
                    <a:pt x="588" y="544"/>
                  </a:lnTo>
                  <a:lnTo>
                    <a:pt x="577" y="546"/>
                  </a:lnTo>
                  <a:lnTo>
                    <a:pt x="577" y="546"/>
                  </a:lnTo>
                  <a:lnTo>
                    <a:pt x="567" y="549"/>
                  </a:lnTo>
                  <a:lnTo>
                    <a:pt x="560" y="556"/>
                  </a:lnTo>
                  <a:lnTo>
                    <a:pt x="555" y="567"/>
                  </a:lnTo>
                  <a:lnTo>
                    <a:pt x="551" y="579"/>
                  </a:lnTo>
                  <a:lnTo>
                    <a:pt x="550" y="591"/>
                  </a:lnTo>
                  <a:lnTo>
                    <a:pt x="548" y="605"/>
                  </a:lnTo>
                  <a:lnTo>
                    <a:pt x="544" y="618"/>
                  </a:lnTo>
                  <a:lnTo>
                    <a:pt x="539" y="629"/>
                  </a:lnTo>
                  <a:lnTo>
                    <a:pt x="532" y="637"/>
                  </a:lnTo>
                  <a:lnTo>
                    <a:pt x="520" y="643"/>
                  </a:lnTo>
                  <a:lnTo>
                    <a:pt x="520" y="643"/>
                  </a:lnTo>
                  <a:lnTo>
                    <a:pt x="510" y="644"/>
                  </a:lnTo>
                  <a:lnTo>
                    <a:pt x="501" y="644"/>
                  </a:lnTo>
                  <a:lnTo>
                    <a:pt x="496" y="641"/>
                  </a:lnTo>
                  <a:lnTo>
                    <a:pt x="492" y="636"/>
                  </a:lnTo>
                  <a:lnTo>
                    <a:pt x="489" y="629"/>
                  </a:lnTo>
                  <a:lnTo>
                    <a:pt x="486" y="622"/>
                  </a:lnTo>
                  <a:lnTo>
                    <a:pt x="480" y="613"/>
                  </a:lnTo>
                  <a:lnTo>
                    <a:pt x="472" y="606"/>
                  </a:lnTo>
                  <a:lnTo>
                    <a:pt x="460" y="599"/>
                  </a:lnTo>
                  <a:lnTo>
                    <a:pt x="442" y="594"/>
                  </a:lnTo>
                  <a:lnTo>
                    <a:pt x="442" y="594"/>
                  </a:lnTo>
                  <a:lnTo>
                    <a:pt x="425" y="594"/>
                  </a:lnTo>
                  <a:lnTo>
                    <a:pt x="413" y="603"/>
                  </a:lnTo>
                  <a:lnTo>
                    <a:pt x="406" y="617"/>
                  </a:lnTo>
                  <a:lnTo>
                    <a:pt x="403" y="636"/>
                  </a:lnTo>
                  <a:lnTo>
                    <a:pt x="401" y="656"/>
                  </a:lnTo>
                  <a:lnTo>
                    <a:pt x="397" y="679"/>
                  </a:lnTo>
                  <a:lnTo>
                    <a:pt x="396" y="700"/>
                  </a:lnTo>
                  <a:lnTo>
                    <a:pt x="390" y="719"/>
                  </a:lnTo>
                  <a:lnTo>
                    <a:pt x="380" y="732"/>
                  </a:lnTo>
                  <a:lnTo>
                    <a:pt x="366" y="741"/>
                  </a:lnTo>
                  <a:lnTo>
                    <a:pt x="366" y="741"/>
                  </a:lnTo>
                  <a:lnTo>
                    <a:pt x="352" y="743"/>
                  </a:lnTo>
                  <a:lnTo>
                    <a:pt x="346" y="741"/>
                  </a:lnTo>
                  <a:lnTo>
                    <a:pt x="340" y="736"/>
                  </a:lnTo>
                  <a:lnTo>
                    <a:pt x="339" y="729"/>
                  </a:lnTo>
                  <a:lnTo>
                    <a:pt x="340" y="719"/>
                  </a:lnTo>
                  <a:lnTo>
                    <a:pt x="340" y="708"/>
                  </a:lnTo>
                  <a:lnTo>
                    <a:pt x="342" y="698"/>
                  </a:lnTo>
                  <a:lnTo>
                    <a:pt x="340" y="688"/>
                  </a:lnTo>
                  <a:lnTo>
                    <a:pt x="337" y="677"/>
                  </a:lnTo>
                  <a:lnTo>
                    <a:pt x="330" y="669"/>
                  </a:lnTo>
                  <a:lnTo>
                    <a:pt x="330" y="669"/>
                  </a:lnTo>
                  <a:lnTo>
                    <a:pt x="321" y="665"/>
                  </a:lnTo>
                  <a:lnTo>
                    <a:pt x="314" y="667"/>
                  </a:lnTo>
                  <a:lnTo>
                    <a:pt x="309" y="672"/>
                  </a:lnTo>
                  <a:lnTo>
                    <a:pt x="308" y="681"/>
                  </a:lnTo>
                  <a:lnTo>
                    <a:pt x="304" y="691"/>
                  </a:lnTo>
                  <a:lnTo>
                    <a:pt x="301" y="703"/>
                  </a:lnTo>
                  <a:lnTo>
                    <a:pt x="297" y="713"/>
                  </a:lnTo>
                  <a:lnTo>
                    <a:pt x="292" y="724"/>
                  </a:lnTo>
                  <a:lnTo>
                    <a:pt x="285" y="731"/>
                  </a:lnTo>
                  <a:lnTo>
                    <a:pt x="276" y="734"/>
                  </a:lnTo>
                  <a:lnTo>
                    <a:pt x="276" y="734"/>
                  </a:lnTo>
                  <a:lnTo>
                    <a:pt x="266" y="736"/>
                  </a:lnTo>
                  <a:lnTo>
                    <a:pt x="257" y="734"/>
                  </a:lnTo>
                  <a:lnTo>
                    <a:pt x="250" y="731"/>
                  </a:lnTo>
                  <a:lnTo>
                    <a:pt x="245" y="726"/>
                  </a:lnTo>
                  <a:lnTo>
                    <a:pt x="240" y="722"/>
                  </a:lnTo>
                  <a:lnTo>
                    <a:pt x="235" y="719"/>
                  </a:lnTo>
                  <a:lnTo>
                    <a:pt x="230" y="715"/>
                  </a:lnTo>
                  <a:lnTo>
                    <a:pt x="223" y="713"/>
                  </a:lnTo>
                  <a:lnTo>
                    <a:pt x="216" y="715"/>
                  </a:lnTo>
                  <a:lnTo>
                    <a:pt x="206" y="719"/>
                  </a:lnTo>
                  <a:lnTo>
                    <a:pt x="206" y="719"/>
                  </a:lnTo>
                  <a:lnTo>
                    <a:pt x="199" y="724"/>
                  </a:lnTo>
                  <a:lnTo>
                    <a:pt x="197" y="731"/>
                  </a:lnTo>
                  <a:lnTo>
                    <a:pt x="199" y="739"/>
                  </a:lnTo>
                  <a:lnTo>
                    <a:pt x="202" y="748"/>
                  </a:lnTo>
                  <a:lnTo>
                    <a:pt x="207" y="758"/>
                  </a:lnTo>
                  <a:lnTo>
                    <a:pt x="209" y="769"/>
                  </a:lnTo>
                  <a:lnTo>
                    <a:pt x="209" y="777"/>
                  </a:lnTo>
                  <a:lnTo>
                    <a:pt x="204" y="786"/>
                  </a:lnTo>
                  <a:lnTo>
                    <a:pt x="193" y="795"/>
                  </a:lnTo>
                  <a:lnTo>
                    <a:pt x="176" y="800"/>
                  </a:lnTo>
                  <a:lnTo>
                    <a:pt x="176" y="800"/>
                  </a:lnTo>
                  <a:lnTo>
                    <a:pt x="157" y="803"/>
                  </a:lnTo>
                  <a:lnTo>
                    <a:pt x="145" y="803"/>
                  </a:lnTo>
                  <a:lnTo>
                    <a:pt x="136" y="800"/>
                  </a:lnTo>
                  <a:lnTo>
                    <a:pt x="133" y="793"/>
                  </a:lnTo>
                  <a:lnTo>
                    <a:pt x="131" y="786"/>
                  </a:lnTo>
                  <a:lnTo>
                    <a:pt x="131" y="777"/>
                  </a:lnTo>
                  <a:lnTo>
                    <a:pt x="131" y="769"/>
                  </a:lnTo>
                  <a:lnTo>
                    <a:pt x="128" y="760"/>
                  </a:lnTo>
                  <a:lnTo>
                    <a:pt x="123" y="753"/>
                  </a:lnTo>
                  <a:lnTo>
                    <a:pt x="114" y="748"/>
                  </a:lnTo>
                  <a:lnTo>
                    <a:pt x="114" y="748"/>
                  </a:lnTo>
                  <a:lnTo>
                    <a:pt x="102" y="748"/>
                  </a:lnTo>
                  <a:lnTo>
                    <a:pt x="95" y="751"/>
                  </a:lnTo>
                  <a:lnTo>
                    <a:pt x="88" y="758"/>
                  </a:lnTo>
                  <a:lnTo>
                    <a:pt x="83" y="769"/>
                  </a:lnTo>
                  <a:lnTo>
                    <a:pt x="79" y="781"/>
                  </a:lnTo>
                  <a:lnTo>
                    <a:pt x="76" y="795"/>
                  </a:lnTo>
                  <a:lnTo>
                    <a:pt x="74" y="809"/>
                  </a:lnTo>
                  <a:lnTo>
                    <a:pt x="71" y="822"/>
                  </a:lnTo>
                  <a:lnTo>
                    <a:pt x="66" y="836"/>
                  </a:lnTo>
                  <a:lnTo>
                    <a:pt x="60" y="848"/>
                  </a:lnTo>
                  <a:lnTo>
                    <a:pt x="60" y="848"/>
                  </a:lnTo>
                  <a:lnTo>
                    <a:pt x="53" y="859"/>
                  </a:lnTo>
                  <a:lnTo>
                    <a:pt x="45" y="867"/>
                  </a:lnTo>
                  <a:lnTo>
                    <a:pt x="38" y="876"/>
                  </a:lnTo>
                  <a:lnTo>
                    <a:pt x="29" y="881"/>
                  </a:lnTo>
                  <a:lnTo>
                    <a:pt x="22" y="886"/>
                  </a:lnTo>
                  <a:lnTo>
                    <a:pt x="15" y="890"/>
                  </a:lnTo>
                  <a:lnTo>
                    <a:pt x="10" y="891"/>
                  </a:lnTo>
                  <a:lnTo>
                    <a:pt x="5" y="893"/>
                  </a:lnTo>
                  <a:lnTo>
                    <a:pt x="2" y="895"/>
                  </a:lnTo>
                  <a:lnTo>
                    <a:pt x="2" y="895"/>
                  </a:lnTo>
                  <a:lnTo>
                    <a:pt x="2" y="893"/>
                  </a:lnTo>
                  <a:lnTo>
                    <a:pt x="2" y="89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2" name="Freeform 182">
              <a:extLst>
                <a:ext uri="{FF2B5EF4-FFF2-40B4-BE49-F238E27FC236}">
                  <a16:creationId xmlns:a16="http://schemas.microsoft.com/office/drawing/2014/main" id="{56E4EBA9-1AEE-3D8F-984E-9761F4932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859"/>
              <a:ext cx="505" cy="437"/>
            </a:xfrm>
            <a:custGeom>
              <a:avLst/>
              <a:gdLst>
                <a:gd name="T0" fmla="*/ 984 w 1010"/>
                <a:gd name="T1" fmla="*/ 845 h 875"/>
                <a:gd name="T2" fmla="*/ 972 w 1010"/>
                <a:gd name="T3" fmla="*/ 800 h 875"/>
                <a:gd name="T4" fmla="*/ 953 w 1010"/>
                <a:gd name="T5" fmla="*/ 774 h 875"/>
                <a:gd name="T6" fmla="*/ 927 w 1010"/>
                <a:gd name="T7" fmla="*/ 769 h 875"/>
                <a:gd name="T8" fmla="*/ 908 w 1010"/>
                <a:gd name="T9" fmla="*/ 774 h 875"/>
                <a:gd name="T10" fmla="*/ 883 w 1010"/>
                <a:gd name="T11" fmla="*/ 773 h 875"/>
                <a:gd name="T12" fmla="*/ 868 w 1010"/>
                <a:gd name="T13" fmla="*/ 755 h 875"/>
                <a:gd name="T14" fmla="*/ 866 w 1010"/>
                <a:gd name="T15" fmla="*/ 736 h 875"/>
                <a:gd name="T16" fmla="*/ 844 w 1010"/>
                <a:gd name="T17" fmla="*/ 728 h 875"/>
                <a:gd name="T18" fmla="*/ 800 w 1010"/>
                <a:gd name="T19" fmla="*/ 729 h 875"/>
                <a:gd name="T20" fmla="*/ 764 w 1010"/>
                <a:gd name="T21" fmla="*/ 712 h 875"/>
                <a:gd name="T22" fmla="*/ 757 w 1010"/>
                <a:gd name="T23" fmla="*/ 693 h 875"/>
                <a:gd name="T24" fmla="*/ 761 w 1010"/>
                <a:gd name="T25" fmla="*/ 662 h 875"/>
                <a:gd name="T26" fmla="*/ 754 w 1010"/>
                <a:gd name="T27" fmla="*/ 645 h 875"/>
                <a:gd name="T28" fmla="*/ 712 w 1010"/>
                <a:gd name="T29" fmla="*/ 624 h 875"/>
                <a:gd name="T30" fmla="*/ 667 w 1010"/>
                <a:gd name="T31" fmla="*/ 624 h 875"/>
                <a:gd name="T32" fmla="*/ 648 w 1010"/>
                <a:gd name="T33" fmla="*/ 617 h 875"/>
                <a:gd name="T34" fmla="*/ 636 w 1010"/>
                <a:gd name="T35" fmla="*/ 588 h 875"/>
                <a:gd name="T36" fmla="*/ 626 w 1010"/>
                <a:gd name="T37" fmla="*/ 558 h 875"/>
                <a:gd name="T38" fmla="*/ 602 w 1010"/>
                <a:gd name="T39" fmla="*/ 548 h 875"/>
                <a:gd name="T40" fmla="*/ 565 w 1010"/>
                <a:gd name="T41" fmla="*/ 550 h 875"/>
                <a:gd name="T42" fmla="*/ 534 w 1010"/>
                <a:gd name="T43" fmla="*/ 527 h 875"/>
                <a:gd name="T44" fmla="*/ 529 w 1010"/>
                <a:gd name="T45" fmla="*/ 508 h 875"/>
                <a:gd name="T46" fmla="*/ 527 w 1010"/>
                <a:gd name="T47" fmla="*/ 489 h 875"/>
                <a:gd name="T48" fmla="*/ 513 w 1010"/>
                <a:gd name="T49" fmla="*/ 486 h 875"/>
                <a:gd name="T50" fmla="*/ 467 w 1010"/>
                <a:gd name="T51" fmla="*/ 477 h 875"/>
                <a:gd name="T52" fmla="*/ 470 w 1010"/>
                <a:gd name="T53" fmla="*/ 449 h 875"/>
                <a:gd name="T54" fmla="*/ 449 w 1010"/>
                <a:gd name="T55" fmla="*/ 429 h 875"/>
                <a:gd name="T56" fmla="*/ 406 w 1010"/>
                <a:gd name="T57" fmla="*/ 427 h 875"/>
                <a:gd name="T58" fmla="*/ 386 w 1010"/>
                <a:gd name="T59" fmla="*/ 430 h 875"/>
                <a:gd name="T60" fmla="*/ 356 w 1010"/>
                <a:gd name="T61" fmla="*/ 392 h 875"/>
                <a:gd name="T62" fmla="*/ 318 w 1010"/>
                <a:gd name="T63" fmla="*/ 394 h 875"/>
                <a:gd name="T64" fmla="*/ 273 w 1010"/>
                <a:gd name="T65" fmla="*/ 392 h 875"/>
                <a:gd name="T66" fmla="*/ 259 w 1010"/>
                <a:gd name="T67" fmla="*/ 380 h 875"/>
                <a:gd name="T68" fmla="*/ 249 w 1010"/>
                <a:gd name="T69" fmla="*/ 356 h 875"/>
                <a:gd name="T70" fmla="*/ 254 w 1010"/>
                <a:gd name="T71" fmla="*/ 335 h 875"/>
                <a:gd name="T72" fmla="*/ 251 w 1010"/>
                <a:gd name="T73" fmla="*/ 315 h 875"/>
                <a:gd name="T74" fmla="*/ 239 w 1010"/>
                <a:gd name="T75" fmla="*/ 294 h 875"/>
                <a:gd name="T76" fmla="*/ 214 w 1010"/>
                <a:gd name="T77" fmla="*/ 291 h 875"/>
                <a:gd name="T78" fmla="*/ 156 w 1010"/>
                <a:gd name="T79" fmla="*/ 304 h 875"/>
                <a:gd name="T80" fmla="*/ 114 w 1010"/>
                <a:gd name="T81" fmla="*/ 275 h 875"/>
                <a:gd name="T82" fmla="*/ 106 w 1010"/>
                <a:gd name="T83" fmla="*/ 240 h 875"/>
                <a:gd name="T84" fmla="*/ 99 w 1010"/>
                <a:gd name="T85" fmla="*/ 225 h 875"/>
                <a:gd name="T86" fmla="*/ 86 w 1010"/>
                <a:gd name="T87" fmla="*/ 216 h 875"/>
                <a:gd name="T88" fmla="*/ 69 w 1010"/>
                <a:gd name="T89" fmla="*/ 218 h 875"/>
                <a:gd name="T90" fmla="*/ 33 w 1010"/>
                <a:gd name="T91" fmla="*/ 227 h 875"/>
                <a:gd name="T92" fmla="*/ 0 w 1010"/>
                <a:gd name="T93" fmla="*/ 216 h 875"/>
                <a:gd name="T94" fmla="*/ 1006 w 1010"/>
                <a:gd name="T95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0" h="875">
                  <a:moveTo>
                    <a:pt x="1006" y="875"/>
                  </a:moveTo>
                  <a:lnTo>
                    <a:pt x="996" y="866"/>
                  </a:lnTo>
                  <a:lnTo>
                    <a:pt x="989" y="856"/>
                  </a:lnTo>
                  <a:lnTo>
                    <a:pt x="984" y="845"/>
                  </a:lnTo>
                  <a:lnTo>
                    <a:pt x="980" y="833"/>
                  </a:lnTo>
                  <a:lnTo>
                    <a:pt x="977" y="823"/>
                  </a:lnTo>
                  <a:lnTo>
                    <a:pt x="975" y="812"/>
                  </a:lnTo>
                  <a:lnTo>
                    <a:pt x="972" y="800"/>
                  </a:lnTo>
                  <a:lnTo>
                    <a:pt x="966" y="792"/>
                  </a:lnTo>
                  <a:lnTo>
                    <a:pt x="961" y="783"/>
                  </a:lnTo>
                  <a:lnTo>
                    <a:pt x="953" y="774"/>
                  </a:lnTo>
                  <a:lnTo>
                    <a:pt x="953" y="774"/>
                  </a:lnTo>
                  <a:lnTo>
                    <a:pt x="944" y="771"/>
                  </a:lnTo>
                  <a:lnTo>
                    <a:pt x="937" y="769"/>
                  </a:lnTo>
                  <a:lnTo>
                    <a:pt x="932" y="767"/>
                  </a:lnTo>
                  <a:lnTo>
                    <a:pt x="927" y="769"/>
                  </a:lnTo>
                  <a:lnTo>
                    <a:pt x="923" y="771"/>
                  </a:lnTo>
                  <a:lnTo>
                    <a:pt x="918" y="773"/>
                  </a:lnTo>
                  <a:lnTo>
                    <a:pt x="913" y="773"/>
                  </a:lnTo>
                  <a:lnTo>
                    <a:pt x="908" y="774"/>
                  </a:lnTo>
                  <a:lnTo>
                    <a:pt x="901" y="776"/>
                  </a:lnTo>
                  <a:lnTo>
                    <a:pt x="892" y="774"/>
                  </a:lnTo>
                  <a:lnTo>
                    <a:pt x="892" y="774"/>
                  </a:lnTo>
                  <a:lnTo>
                    <a:pt x="883" y="773"/>
                  </a:lnTo>
                  <a:lnTo>
                    <a:pt x="878" y="769"/>
                  </a:lnTo>
                  <a:lnTo>
                    <a:pt x="873" y="766"/>
                  </a:lnTo>
                  <a:lnTo>
                    <a:pt x="870" y="760"/>
                  </a:lnTo>
                  <a:lnTo>
                    <a:pt x="868" y="755"/>
                  </a:lnTo>
                  <a:lnTo>
                    <a:pt x="866" y="750"/>
                  </a:lnTo>
                  <a:lnTo>
                    <a:pt x="866" y="745"/>
                  </a:lnTo>
                  <a:lnTo>
                    <a:pt x="866" y="740"/>
                  </a:lnTo>
                  <a:lnTo>
                    <a:pt x="866" y="736"/>
                  </a:lnTo>
                  <a:lnTo>
                    <a:pt x="866" y="735"/>
                  </a:lnTo>
                  <a:lnTo>
                    <a:pt x="866" y="735"/>
                  </a:lnTo>
                  <a:lnTo>
                    <a:pt x="856" y="729"/>
                  </a:lnTo>
                  <a:lnTo>
                    <a:pt x="844" y="728"/>
                  </a:lnTo>
                  <a:lnTo>
                    <a:pt x="833" y="728"/>
                  </a:lnTo>
                  <a:lnTo>
                    <a:pt x="823" y="728"/>
                  </a:lnTo>
                  <a:lnTo>
                    <a:pt x="811" y="729"/>
                  </a:lnTo>
                  <a:lnTo>
                    <a:pt x="800" y="729"/>
                  </a:lnTo>
                  <a:lnTo>
                    <a:pt x="790" y="728"/>
                  </a:lnTo>
                  <a:lnTo>
                    <a:pt x="781" y="724"/>
                  </a:lnTo>
                  <a:lnTo>
                    <a:pt x="773" y="719"/>
                  </a:lnTo>
                  <a:lnTo>
                    <a:pt x="764" y="712"/>
                  </a:lnTo>
                  <a:lnTo>
                    <a:pt x="764" y="712"/>
                  </a:lnTo>
                  <a:lnTo>
                    <a:pt x="761" y="705"/>
                  </a:lnTo>
                  <a:lnTo>
                    <a:pt x="759" y="700"/>
                  </a:lnTo>
                  <a:lnTo>
                    <a:pt x="757" y="693"/>
                  </a:lnTo>
                  <a:lnTo>
                    <a:pt x="759" y="684"/>
                  </a:lnTo>
                  <a:lnTo>
                    <a:pt x="759" y="678"/>
                  </a:lnTo>
                  <a:lnTo>
                    <a:pt x="761" y="671"/>
                  </a:lnTo>
                  <a:lnTo>
                    <a:pt x="761" y="662"/>
                  </a:lnTo>
                  <a:lnTo>
                    <a:pt x="759" y="655"/>
                  </a:lnTo>
                  <a:lnTo>
                    <a:pt x="757" y="650"/>
                  </a:lnTo>
                  <a:lnTo>
                    <a:pt x="754" y="645"/>
                  </a:lnTo>
                  <a:lnTo>
                    <a:pt x="754" y="645"/>
                  </a:lnTo>
                  <a:lnTo>
                    <a:pt x="745" y="636"/>
                  </a:lnTo>
                  <a:lnTo>
                    <a:pt x="736" y="629"/>
                  </a:lnTo>
                  <a:lnTo>
                    <a:pt x="724" y="626"/>
                  </a:lnTo>
                  <a:lnTo>
                    <a:pt x="712" y="624"/>
                  </a:lnTo>
                  <a:lnTo>
                    <a:pt x="700" y="624"/>
                  </a:lnTo>
                  <a:lnTo>
                    <a:pt x="688" y="624"/>
                  </a:lnTo>
                  <a:lnTo>
                    <a:pt x="678" y="624"/>
                  </a:lnTo>
                  <a:lnTo>
                    <a:pt x="667" y="624"/>
                  </a:lnTo>
                  <a:lnTo>
                    <a:pt x="659" y="624"/>
                  </a:lnTo>
                  <a:lnTo>
                    <a:pt x="652" y="622"/>
                  </a:lnTo>
                  <a:lnTo>
                    <a:pt x="652" y="622"/>
                  </a:lnTo>
                  <a:lnTo>
                    <a:pt x="648" y="617"/>
                  </a:lnTo>
                  <a:lnTo>
                    <a:pt x="645" y="612"/>
                  </a:lnTo>
                  <a:lnTo>
                    <a:pt x="641" y="605"/>
                  </a:lnTo>
                  <a:lnTo>
                    <a:pt x="638" y="596"/>
                  </a:lnTo>
                  <a:lnTo>
                    <a:pt x="636" y="588"/>
                  </a:lnTo>
                  <a:lnTo>
                    <a:pt x="634" y="581"/>
                  </a:lnTo>
                  <a:lnTo>
                    <a:pt x="631" y="572"/>
                  </a:lnTo>
                  <a:lnTo>
                    <a:pt x="629" y="565"/>
                  </a:lnTo>
                  <a:lnTo>
                    <a:pt x="626" y="558"/>
                  </a:lnTo>
                  <a:lnTo>
                    <a:pt x="621" y="555"/>
                  </a:lnTo>
                  <a:lnTo>
                    <a:pt x="621" y="555"/>
                  </a:lnTo>
                  <a:lnTo>
                    <a:pt x="610" y="550"/>
                  </a:lnTo>
                  <a:lnTo>
                    <a:pt x="602" y="548"/>
                  </a:lnTo>
                  <a:lnTo>
                    <a:pt x="591" y="548"/>
                  </a:lnTo>
                  <a:lnTo>
                    <a:pt x="583" y="550"/>
                  </a:lnTo>
                  <a:lnTo>
                    <a:pt x="574" y="550"/>
                  </a:lnTo>
                  <a:lnTo>
                    <a:pt x="565" y="550"/>
                  </a:lnTo>
                  <a:lnTo>
                    <a:pt x="557" y="548"/>
                  </a:lnTo>
                  <a:lnTo>
                    <a:pt x="548" y="545"/>
                  </a:lnTo>
                  <a:lnTo>
                    <a:pt x="541" y="538"/>
                  </a:lnTo>
                  <a:lnTo>
                    <a:pt x="534" y="527"/>
                  </a:lnTo>
                  <a:lnTo>
                    <a:pt x="534" y="527"/>
                  </a:lnTo>
                  <a:lnTo>
                    <a:pt x="532" y="522"/>
                  </a:lnTo>
                  <a:lnTo>
                    <a:pt x="531" y="515"/>
                  </a:lnTo>
                  <a:lnTo>
                    <a:pt x="529" y="508"/>
                  </a:lnTo>
                  <a:lnTo>
                    <a:pt x="529" y="503"/>
                  </a:lnTo>
                  <a:lnTo>
                    <a:pt x="529" y="496"/>
                  </a:lnTo>
                  <a:lnTo>
                    <a:pt x="529" y="493"/>
                  </a:lnTo>
                  <a:lnTo>
                    <a:pt x="527" y="489"/>
                  </a:lnTo>
                  <a:lnTo>
                    <a:pt x="524" y="486"/>
                  </a:lnTo>
                  <a:lnTo>
                    <a:pt x="520" y="486"/>
                  </a:lnTo>
                  <a:lnTo>
                    <a:pt x="513" y="486"/>
                  </a:lnTo>
                  <a:lnTo>
                    <a:pt x="513" y="486"/>
                  </a:lnTo>
                  <a:lnTo>
                    <a:pt x="494" y="487"/>
                  </a:lnTo>
                  <a:lnTo>
                    <a:pt x="481" y="486"/>
                  </a:lnTo>
                  <a:lnTo>
                    <a:pt x="472" y="482"/>
                  </a:lnTo>
                  <a:lnTo>
                    <a:pt x="467" y="477"/>
                  </a:lnTo>
                  <a:lnTo>
                    <a:pt x="467" y="470"/>
                  </a:lnTo>
                  <a:lnTo>
                    <a:pt x="467" y="463"/>
                  </a:lnTo>
                  <a:lnTo>
                    <a:pt x="469" y="456"/>
                  </a:lnTo>
                  <a:lnTo>
                    <a:pt x="470" y="449"/>
                  </a:lnTo>
                  <a:lnTo>
                    <a:pt x="469" y="443"/>
                  </a:lnTo>
                  <a:lnTo>
                    <a:pt x="465" y="437"/>
                  </a:lnTo>
                  <a:lnTo>
                    <a:pt x="465" y="437"/>
                  </a:lnTo>
                  <a:lnTo>
                    <a:pt x="449" y="429"/>
                  </a:lnTo>
                  <a:lnTo>
                    <a:pt x="436" y="425"/>
                  </a:lnTo>
                  <a:lnTo>
                    <a:pt x="424" y="424"/>
                  </a:lnTo>
                  <a:lnTo>
                    <a:pt x="415" y="425"/>
                  </a:lnTo>
                  <a:lnTo>
                    <a:pt x="406" y="427"/>
                  </a:lnTo>
                  <a:lnTo>
                    <a:pt x="399" y="430"/>
                  </a:lnTo>
                  <a:lnTo>
                    <a:pt x="394" y="432"/>
                  </a:lnTo>
                  <a:lnTo>
                    <a:pt x="389" y="434"/>
                  </a:lnTo>
                  <a:lnTo>
                    <a:pt x="386" y="430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68" y="405"/>
                  </a:lnTo>
                  <a:lnTo>
                    <a:pt x="356" y="392"/>
                  </a:lnTo>
                  <a:lnTo>
                    <a:pt x="346" y="387"/>
                  </a:lnTo>
                  <a:lnTo>
                    <a:pt x="337" y="387"/>
                  </a:lnTo>
                  <a:lnTo>
                    <a:pt x="327" y="389"/>
                  </a:lnTo>
                  <a:lnTo>
                    <a:pt x="318" y="394"/>
                  </a:lnTo>
                  <a:lnTo>
                    <a:pt x="308" y="398"/>
                  </a:lnTo>
                  <a:lnTo>
                    <a:pt x="297" y="401"/>
                  </a:lnTo>
                  <a:lnTo>
                    <a:pt x="285" y="399"/>
                  </a:lnTo>
                  <a:lnTo>
                    <a:pt x="273" y="392"/>
                  </a:lnTo>
                  <a:lnTo>
                    <a:pt x="273" y="392"/>
                  </a:lnTo>
                  <a:lnTo>
                    <a:pt x="268" y="389"/>
                  </a:lnTo>
                  <a:lnTo>
                    <a:pt x="263" y="386"/>
                  </a:lnTo>
                  <a:lnTo>
                    <a:pt x="259" y="380"/>
                  </a:lnTo>
                  <a:lnTo>
                    <a:pt x="256" y="375"/>
                  </a:lnTo>
                  <a:lnTo>
                    <a:pt x="252" y="368"/>
                  </a:lnTo>
                  <a:lnTo>
                    <a:pt x="251" y="361"/>
                  </a:lnTo>
                  <a:lnTo>
                    <a:pt x="249" y="356"/>
                  </a:lnTo>
                  <a:lnTo>
                    <a:pt x="249" y="349"/>
                  </a:lnTo>
                  <a:lnTo>
                    <a:pt x="251" y="342"/>
                  </a:lnTo>
                  <a:lnTo>
                    <a:pt x="254" y="335"/>
                  </a:lnTo>
                  <a:lnTo>
                    <a:pt x="254" y="335"/>
                  </a:lnTo>
                  <a:lnTo>
                    <a:pt x="254" y="332"/>
                  </a:lnTo>
                  <a:lnTo>
                    <a:pt x="252" y="327"/>
                  </a:lnTo>
                  <a:lnTo>
                    <a:pt x="251" y="322"/>
                  </a:lnTo>
                  <a:lnTo>
                    <a:pt x="251" y="315"/>
                  </a:lnTo>
                  <a:lnTo>
                    <a:pt x="247" y="310"/>
                  </a:lnTo>
                  <a:lnTo>
                    <a:pt x="246" y="304"/>
                  </a:lnTo>
                  <a:lnTo>
                    <a:pt x="242" y="299"/>
                  </a:lnTo>
                  <a:lnTo>
                    <a:pt x="239" y="294"/>
                  </a:lnTo>
                  <a:lnTo>
                    <a:pt x="233" y="292"/>
                  </a:lnTo>
                  <a:lnTo>
                    <a:pt x="230" y="291"/>
                  </a:lnTo>
                  <a:lnTo>
                    <a:pt x="230" y="291"/>
                  </a:lnTo>
                  <a:lnTo>
                    <a:pt x="214" y="291"/>
                  </a:lnTo>
                  <a:lnTo>
                    <a:pt x="199" y="292"/>
                  </a:lnTo>
                  <a:lnTo>
                    <a:pt x="183" y="297"/>
                  </a:lnTo>
                  <a:lnTo>
                    <a:pt x="169" y="301"/>
                  </a:lnTo>
                  <a:lnTo>
                    <a:pt x="156" y="304"/>
                  </a:lnTo>
                  <a:lnTo>
                    <a:pt x="144" y="304"/>
                  </a:lnTo>
                  <a:lnTo>
                    <a:pt x="133" y="299"/>
                  </a:lnTo>
                  <a:lnTo>
                    <a:pt x="123" y="291"/>
                  </a:lnTo>
                  <a:lnTo>
                    <a:pt x="114" y="275"/>
                  </a:lnTo>
                  <a:lnTo>
                    <a:pt x="107" y="251"/>
                  </a:lnTo>
                  <a:lnTo>
                    <a:pt x="107" y="251"/>
                  </a:lnTo>
                  <a:lnTo>
                    <a:pt x="107" y="246"/>
                  </a:lnTo>
                  <a:lnTo>
                    <a:pt x="106" y="240"/>
                  </a:lnTo>
                  <a:lnTo>
                    <a:pt x="104" y="237"/>
                  </a:lnTo>
                  <a:lnTo>
                    <a:pt x="102" y="233"/>
                  </a:lnTo>
                  <a:lnTo>
                    <a:pt x="100" y="228"/>
                  </a:lnTo>
                  <a:lnTo>
                    <a:pt x="99" y="225"/>
                  </a:lnTo>
                  <a:lnTo>
                    <a:pt x="95" y="223"/>
                  </a:lnTo>
                  <a:lnTo>
                    <a:pt x="93" y="220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3" y="214"/>
                  </a:lnTo>
                  <a:lnTo>
                    <a:pt x="76" y="214"/>
                  </a:lnTo>
                  <a:lnTo>
                    <a:pt x="69" y="218"/>
                  </a:lnTo>
                  <a:lnTo>
                    <a:pt x="61" y="220"/>
                  </a:lnTo>
                  <a:lnTo>
                    <a:pt x="52" y="223"/>
                  </a:lnTo>
                  <a:lnTo>
                    <a:pt x="43" y="227"/>
                  </a:lnTo>
                  <a:lnTo>
                    <a:pt x="33" y="227"/>
                  </a:lnTo>
                  <a:lnTo>
                    <a:pt x="23" y="227"/>
                  </a:lnTo>
                  <a:lnTo>
                    <a:pt x="12" y="223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0"/>
                  </a:lnTo>
                  <a:lnTo>
                    <a:pt x="1008" y="645"/>
                  </a:lnTo>
                  <a:lnTo>
                    <a:pt x="1010" y="864"/>
                  </a:lnTo>
                  <a:lnTo>
                    <a:pt x="1006" y="875"/>
                  </a:lnTo>
                  <a:lnTo>
                    <a:pt x="1006" y="875"/>
                  </a:lnTo>
                  <a:close/>
                </a:path>
              </a:pathLst>
            </a:custGeom>
            <a:solidFill>
              <a:srgbClr val="FF8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3" name="Freeform 183">
              <a:extLst>
                <a:ext uri="{FF2B5EF4-FFF2-40B4-BE49-F238E27FC236}">
                  <a16:creationId xmlns:a16="http://schemas.microsoft.com/office/drawing/2014/main" id="{41C0091C-4243-C048-28AD-7C6F253CA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859"/>
              <a:ext cx="505" cy="437"/>
            </a:xfrm>
            <a:custGeom>
              <a:avLst/>
              <a:gdLst>
                <a:gd name="T0" fmla="*/ 984 w 1010"/>
                <a:gd name="T1" fmla="*/ 845 h 875"/>
                <a:gd name="T2" fmla="*/ 972 w 1010"/>
                <a:gd name="T3" fmla="*/ 800 h 875"/>
                <a:gd name="T4" fmla="*/ 953 w 1010"/>
                <a:gd name="T5" fmla="*/ 774 h 875"/>
                <a:gd name="T6" fmla="*/ 927 w 1010"/>
                <a:gd name="T7" fmla="*/ 769 h 875"/>
                <a:gd name="T8" fmla="*/ 908 w 1010"/>
                <a:gd name="T9" fmla="*/ 774 h 875"/>
                <a:gd name="T10" fmla="*/ 883 w 1010"/>
                <a:gd name="T11" fmla="*/ 773 h 875"/>
                <a:gd name="T12" fmla="*/ 868 w 1010"/>
                <a:gd name="T13" fmla="*/ 755 h 875"/>
                <a:gd name="T14" fmla="*/ 866 w 1010"/>
                <a:gd name="T15" fmla="*/ 736 h 875"/>
                <a:gd name="T16" fmla="*/ 844 w 1010"/>
                <a:gd name="T17" fmla="*/ 728 h 875"/>
                <a:gd name="T18" fmla="*/ 800 w 1010"/>
                <a:gd name="T19" fmla="*/ 729 h 875"/>
                <a:gd name="T20" fmla="*/ 764 w 1010"/>
                <a:gd name="T21" fmla="*/ 712 h 875"/>
                <a:gd name="T22" fmla="*/ 757 w 1010"/>
                <a:gd name="T23" fmla="*/ 693 h 875"/>
                <a:gd name="T24" fmla="*/ 761 w 1010"/>
                <a:gd name="T25" fmla="*/ 662 h 875"/>
                <a:gd name="T26" fmla="*/ 754 w 1010"/>
                <a:gd name="T27" fmla="*/ 645 h 875"/>
                <a:gd name="T28" fmla="*/ 712 w 1010"/>
                <a:gd name="T29" fmla="*/ 624 h 875"/>
                <a:gd name="T30" fmla="*/ 667 w 1010"/>
                <a:gd name="T31" fmla="*/ 624 h 875"/>
                <a:gd name="T32" fmla="*/ 648 w 1010"/>
                <a:gd name="T33" fmla="*/ 617 h 875"/>
                <a:gd name="T34" fmla="*/ 636 w 1010"/>
                <a:gd name="T35" fmla="*/ 588 h 875"/>
                <a:gd name="T36" fmla="*/ 626 w 1010"/>
                <a:gd name="T37" fmla="*/ 558 h 875"/>
                <a:gd name="T38" fmla="*/ 602 w 1010"/>
                <a:gd name="T39" fmla="*/ 548 h 875"/>
                <a:gd name="T40" fmla="*/ 565 w 1010"/>
                <a:gd name="T41" fmla="*/ 550 h 875"/>
                <a:gd name="T42" fmla="*/ 534 w 1010"/>
                <a:gd name="T43" fmla="*/ 527 h 875"/>
                <a:gd name="T44" fmla="*/ 529 w 1010"/>
                <a:gd name="T45" fmla="*/ 508 h 875"/>
                <a:gd name="T46" fmla="*/ 527 w 1010"/>
                <a:gd name="T47" fmla="*/ 489 h 875"/>
                <a:gd name="T48" fmla="*/ 513 w 1010"/>
                <a:gd name="T49" fmla="*/ 486 h 875"/>
                <a:gd name="T50" fmla="*/ 467 w 1010"/>
                <a:gd name="T51" fmla="*/ 477 h 875"/>
                <a:gd name="T52" fmla="*/ 470 w 1010"/>
                <a:gd name="T53" fmla="*/ 449 h 875"/>
                <a:gd name="T54" fmla="*/ 449 w 1010"/>
                <a:gd name="T55" fmla="*/ 429 h 875"/>
                <a:gd name="T56" fmla="*/ 406 w 1010"/>
                <a:gd name="T57" fmla="*/ 427 h 875"/>
                <a:gd name="T58" fmla="*/ 386 w 1010"/>
                <a:gd name="T59" fmla="*/ 430 h 875"/>
                <a:gd name="T60" fmla="*/ 356 w 1010"/>
                <a:gd name="T61" fmla="*/ 392 h 875"/>
                <a:gd name="T62" fmla="*/ 318 w 1010"/>
                <a:gd name="T63" fmla="*/ 394 h 875"/>
                <a:gd name="T64" fmla="*/ 273 w 1010"/>
                <a:gd name="T65" fmla="*/ 392 h 875"/>
                <a:gd name="T66" fmla="*/ 259 w 1010"/>
                <a:gd name="T67" fmla="*/ 380 h 875"/>
                <a:gd name="T68" fmla="*/ 249 w 1010"/>
                <a:gd name="T69" fmla="*/ 356 h 875"/>
                <a:gd name="T70" fmla="*/ 254 w 1010"/>
                <a:gd name="T71" fmla="*/ 335 h 875"/>
                <a:gd name="T72" fmla="*/ 251 w 1010"/>
                <a:gd name="T73" fmla="*/ 315 h 875"/>
                <a:gd name="T74" fmla="*/ 239 w 1010"/>
                <a:gd name="T75" fmla="*/ 294 h 875"/>
                <a:gd name="T76" fmla="*/ 214 w 1010"/>
                <a:gd name="T77" fmla="*/ 291 h 875"/>
                <a:gd name="T78" fmla="*/ 156 w 1010"/>
                <a:gd name="T79" fmla="*/ 304 h 875"/>
                <a:gd name="T80" fmla="*/ 114 w 1010"/>
                <a:gd name="T81" fmla="*/ 275 h 875"/>
                <a:gd name="T82" fmla="*/ 106 w 1010"/>
                <a:gd name="T83" fmla="*/ 240 h 875"/>
                <a:gd name="T84" fmla="*/ 99 w 1010"/>
                <a:gd name="T85" fmla="*/ 225 h 875"/>
                <a:gd name="T86" fmla="*/ 86 w 1010"/>
                <a:gd name="T87" fmla="*/ 216 h 875"/>
                <a:gd name="T88" fmla="*/ 69 w 1010"/>
                <a:gd name="T89" fmla="*/ 218 h 875"/>
                <a:gd name="T90" fmla="*/ 33 w 1010"/>
                <a:gd name="T91" fmla="*/ 227 h 875"/>
                <a:gd name="T92" fmla="*/ 0 w 1010"/>
                <a:gd name="T93" fmla="*/ 216 h 875"/>
                <a:gd name="T94" fmla="*/ 1006 w 1010"/>
                <a:gd name="T95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0" h="875">
                  <a:moveTo>
                    <a:pt x="1006" y="875"/>
                  </a:moveTo>
                  <a:lnTo>
                    <a:pt x="996" y="866"/>
                  </a:lnTo>
                  <a:lnTo>
                    <a:pt x="989" y="856"/>
                  </a:lnTo>
                  <a:lnTo>
                    <a:pt x="984" y="845"/>
                  </a:lnTo>
                  <a:lnTo>
                    <a:pt x="980" y="833"/>
                  </a:lnTo>
                  <a:lnTo>
                    <a:pt x="977" y="823"/>
                  </a:lnTo>
                  <a:lnTo>
                    <a:pt x="975" y="812"/>
                  </a:lnTo>
                  <a:lnTo>
                    <a:pt x="972" y="800"/>
                  </a:lnTo>
                  <a:lnTo>
                    <a:pt x="966" y="792"/>
                  </a:lnTo>
                  <a:lnTo>
                    <a:pt x="961" y="783"/>
                  </a:lnTo>
                  <a:lnTo>
                    <a:pt x="953" y="774"/>
                  </a:lnTo>
                  <a:lnTo>
                    <a:pt x="953" y="774"/>
                  </a:lnTo>
                  <a:lnTo>
                    <a:pt x="944" y="771"/>
                  </a:lnTo>
                  <a:lnTo>
                    <a:pt x="937" y="769"/>
                  </a:lnTo>
                  <a:lnTo>
                    <a:pt x="932" y="767"/>
                  </a:lnTo>
                  <a:lnTo>
                    <a:pt x="927" y="769"/>
                  </a:lnTo>
                  <a:lnTo>
                    <a:pt x="923" y="771"/>
                  </a:lnTo>
                  <a:lnTo>
                    <a:pt x="918" y="773"/>
                  </a:lnTo>
                  <a:lnTo>
                    <a:pt x="913" y="773"/>
                  </a:lnTo>
                  <a:lnTo>
                    <a:pt x="908" y="774"/>
                  </a:lnTo>
                  <a:lnTo>
                    <a:pt x="901" y="776"/>
                  </a:lnTo>
                  <a:lnTo>
                    <a:pt x="892" y="774"/>
                  </a:lnTo>
                  <a:lnTo>
                    <a:pt x="892" y="774"/>
                  </a:lnTo>
                  <a:lnTo>
                    <a:pt x="883" y="773"/>
                  </a:lnTo>
                  <a:lnTo>
                    <a:pt x="878" y="769"/>
                  </a:lnTo>
                  <a:lnTo>
                    <a:pt x="873" y="766"/>
                  </a:lnTo>
                  <a:lnTo>
                    <a:pt x="870" y="760"/>
                  </a:lnTo>
                  <a:lnTo>
                    <a:pt x="868" y="755"/>
                  </a:lnTo>
                  <a:lnTo>
                    <a:pt x="866" y="750"/>
                  </a:lnTo>
                  <a:lnTo>
                    <a:pt x="866" y="745"/>
                  </a:lnTo>
                  <a:lnTo>
                    <a:pt x="866" y="740"/>
                  </a:lnTo>
                  <a:lnTo>
                    <a:pt x="866" y="736"/>
                  </a:lnTo>
                  <a:lnTo>
                    <a:pt x="866" y="735"/>
                  </a:lnTo>
                  <a:lnTo>
                    <a:pt x="866" y="735"/>
                  </a:lnTo>
                  <a:lnTo>
                    <a:pt x="856" y="729"/>
                  </a:lnTo>
                  <a:lnTo>
                    <a:pt x="844" y="728"/>
                  </a:lnTo>
                  <a:lnTo>
                    <a:pt x="833" y="728"/>
                  </a:lnTo>
                  <a:lnTo>
                    <a:pt x="823" y="728"/>
                  </a:lnTo>
                  <a:lnTo>
                    <a:pt x="811" y="729"/>
                  </a:lnTo>
                  <a:lnTo>
                    <a:pt x="800" y="729"/>
                  </a:lnTo>
                  <a:lnTo>
                    <a:pt x="790" y="728"/>
                  </a:lnTo>
                  <a:lnTo>
                    <a:pt x="781" y="724"/>
                  </a:lnTo>
                  <a:lnTo>
                    <a:pt x="773" y="719"/>
                  </a:lnTo>
                  <a:lnTo>
                    <a:pt x="764" y="712"/>
                  </a:lnTo>
                  <a:lnTo>
                    <a:pt x="764" y="712"/>
                  </a:lnTo>
                  <a:lnTo>
                    <a:pt x="761" y="705"/>
                  </a:lnTo>
                  <a:lnTo>
                    <a:pt x="759" y="700"/>
                  </a:lnTo>
                  <a:lnTo>
                    <a:pt x="757" y="693"/>
                  </a:lnTo>
                  <a:lnTo>
                    <a:pt x="759" y="684"/>
                  </a:lnTo>
                  <a:lnTo>
                    <a:pt x="759" y="678"/>
                  </a:lnTo>
                  <a:lnTo>
                    <a:pt x="761" y="671"/>
                  </a:lnTo>
                  <a:lnTo>
                    <a:pt x="761" y="662"/>
                  </a:lnTo>
                  <a:lnTo>
                    <a:pt x="759" y="655"/>
                  </a:lnTo>
                  <a:lnTo>
                    <a:pt x="757" y="650"/>
                  </a:lnTo>
                  <a:lnTo>
                    <a:pt x="754" y="645"/>
                  </a:lnTo>
                  <a:lnTo>
                    <a:pt x="754" y="645"/>
                  </a:lnTo>
                  <a:lnTo>
                    <a:pt x="745" y="636"/>
                  </a:lnTo>
                  <a:lnTo>
                    <a:pt x="736" y="629"/>
                  </a:lnTo>
                  <a:lnTo>
                    <a:pt x="724" y="626"/>
                  </a:lnTo>
                  <a:lnTo>
                    <a:pt x="712" y="624"/>
                  </a:lnTo>
                  <a:lnTo>
                    <a:pt x="700" y="624"/>
                  </a:lnTo>
                  <a:lnTo>
                    <a:pt x="688" y="624"/>
                  </a:lnTo>
                  <a:lnTo>
                    <a:pt x="678" y="624"/>
                  </a:lnTo>
                  <a:lnTo>
                    <a:pt x="667" y="624"/>
                  </a:lnTo>
                  <a:lnTo>
                    <a:pt x="659" y="624"/>
                  </a:lnTo>
                  <a:lnTo>
                    <a:pt x="652" y="622"/>
                  </a:lnTo>
                  <a:lnTo>
                    <a:pt x="652" y="622"/>
                  </a:lnTo>
                  <a:lnTo>
                    <a:pt x="648" y="617"/>
                  </a:lnTo>
                  <a:lnTo>
                    <a:pt x="645" y="612"/>
                  </a:lnTo>
                  <a:lnTo>
                    <a:pt x="641" y="605"/>
                  </a:lnTo>
                  <a:lnTo>
                    <a:pt x="638" y="596"/>
                  </a:lnTo>
                  <a:lnTo>
                    <a:pt x="636" y="588"/>
                  </a:lnTo>
                  <a:lnTo>
                    <a:pt x="634" y="581"/>
                  </a:lnTo>
                  <a:lnTo>
                    <a:pt x="631" y="572"/>
                  </a:lnTo>
                  <a:lnTo>
                    <a:pt x="629" y="565"/>
                  </a:lnTo>
                  <a:lnTo>
                    <a:pt x="626" y="558"/>
                  </a:lnTo>
                  <a:lnTo>
                    <a:pt x="621" y="555"/>
                  </a:lnTo>
                  <a:lnTo>
                    <a:pt x="621" y="555"/>
                  </a:lnTo>
                  <a:lnTo>
                    <a:pt x="610" y="550"/>
                  </a:lnTo>
                  <a:lnTo>
                    <a:pt x="602" y="548"/>
                  </a:lnTo>
                  <a:lnTo>
                    <a:pt x="591" y="548"/>
                  </a:lnTo>
                  <a:lnTo>
                    <a:pt x="583" y="550"/>
                  </a:lnTo>
                  <a:lnTo>
                    <a:pt x="574" y="550"/>
                  </a:lnTo>
                  <a:lnTo>
                    <a:pt x="565" y="550"/>
                  </a:lnTo>
                  <a:lnTo>
                    <a:pt x="557" y="548"/>
                  </a:lnTo>
                  <a:lnTo>
                    <a:pt x="548" y="545"/>
                  </a:lnTo>
                  <a:lnTo>
                    <a:pt x="541" y="538"/>
                  </a:lnTo>
                  <a:lnTo>
                    <a:pt x="534" y="527"/>
                  </a:lnTo>
                  <a:lnTo>
                    <a:pt x="534" y="527"/>
                  </a:lnTo>
                  <a:lnTo>
                    <a:pt x="532" y="522"/>
                  </a:lnTo>
                  <a:lnTo>
                    <a:pt x="531" y="515"/>
                  </a:lnTo>
                  <a:lnTo>
                    <a:pt x="529" y="508"/>
                  </a:lnTo>
                  <a:lnTo>
                    <a:pt x="529" y="503"/>
                  </a:lnTo>
                  <a:lnTo>
                    <a:pt x="529" y="496"/>
                  </a:lnTo>
                  <a:lnTo>
                    <a:pt x="529" y="493"/>
                  </a:lnTo>
                  <a:lnTo>
                    <a:pt x="527" y="489"/>
                  </a:lnTo>
                  <a:lnTo>
                    <a:pt x="524" y="486"/>
                  </a:lnTo>
                  <a:lnTo>
                    <a:pt x="520" y="486"/>
                  </a:lnTo>
                  <a:lnTo>
                    <a:pt x="513" y="486"/>
                  </a:lnTo>
                  <a:lnTo>
                    <a:pt x="513" y="486"/>
                  </a:lnTo>
                  <a:lnTo>
                    <a:pt x="494" y="487"/>
                  </a:lnTo>
                  <a:lnTo>
                    <a:pt x="481" y="486"/>
                  </a:lnTo>
                  <a:lnTo>
                    <a:pt x="472" y="482"/>
                  </a:lnTo>
                  <a:lnTo>
                    <a:pt x="467" y="477"/>
                  </a:lnTo>
                  <a:lnTo>
                    <a:pt x="467" y="470"/>
                  </a:lnTo>
                  <a:lnTo>
                    <a:pt x="467" y="463"/>
                  </a:lnTo>
                  <a:lnTo>
                    <a:pt x="469" y="456"/>
                  </a:lnTo>
                  <a:lnTo>
                    <a:pt x="470" y="449"/>
                  </a:lnTo>
                  <a:lnTo>
                    <a:pt x="469" y="443"/>
                  </a:lnTo>
                  <a:lnTo>
                    <a:pt x="465" y="437"/>
                  </a:lnTo>
                  <a:lnTo>
                    <a:pt x="465" y="437"/>
                  </a:lnTo>
                  <a:lnTo>
                    <a:pt x="449" y="429"/>
                  </a:lnTo>
                  <a:lnTo>
                    <a:pt x="436" y="425"/>
                  </a:lnTo>
                  <a:lnTo>
                    <a:pt x="424" y="424"/>
                  </a:lnTo>
                  <a:lnTo>
                    <a:pt x="415" y="425"/>
                  </a:lnTo>
                  <a:lnTo>
                    <a:pt x="406" y="427"/>
                  </a:lnTo>
                  <a:lnTo>
                    <a:pt x="399" y="430"/>
                  </a:lnTo>
                  <a:lnTo>
                    <a:pt x="394" y="432"/>
                  </a:lnTo>
                  <a:lnTo>
                    <a:pt x="389" y="434"/>
                  </a:lnTo>
                  <a:lnTo>
                    <a:pt x="386" y="430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68" y="405"/>
                  </a:lnTo>
                  <a:lnTo>
                    <a:pt x="356" y="392"/>
                  </a:lnTo>
                  <a:lnTo>
                    <a:pt x="346" y="387"/>
                  </a:lnTo>
                  <a:lnTo>
                    <a:pt x="337" y="387"/>
                  </a:lnTo>
                  <a:lnTo>
                    <a:pt x="327" y="389"/>
                  </a:lnTo>
                  <a:lnTo>
                    <a:pt x="318" y="394"/>
                  </a:lnTo>
                  <a:lnTo>
                    <a:pt x="308" y="398"/>
                  </a:lnTo>
                  <a:lnTo>
                    <a:pt x="297" y="401"/>
                  </a:lnTo>
                  <a:lnTo>
                    <a:pt x="285" y="399"/>
                  </a:lnTo>
                  <a:lnTo>
                    <a:pt x="273" y="392"/>
                  </a:lnTo>
                  <a:lnTo>
                    <a:pt x="273" y="392"/>
                  </a:lnTo>
                  <a:lnTo>
                    <a:pt x="268" y="389"/>
                  </a:lnTo>
                  <a:lnTo>
                    <a:pt x="263" y="386"/>
                  </a:lnTo>
                  <a:lnTo>
                    <a:pt x="259" y="380"/>
                  </a:lnTo>
                  <a:lnTo>
                    <a:pt x="256" y="375"/>
                  </a:lnTo>
                  <a:lnTo>
                    <a:pt x="252" y="368"/>
                  </a:lnTo>
                  <a:lnTo>
                    <a:pt x="251" y="361"/>
                  </a:lnTo>
                  <a:lnTo>
                    <a:pt x="249" y="356"/>
                  </a:lnTo>
                  <a:lnTo>
                    <a:pt x="249" y="349"/>
                  </a:lnTo>
                  <a:lnTo>
                    <a:pt x="251" y="342"/>
                  </a:lnTo>
                  <a:lnTo>
                    <a:pt x="254" y="335"/>
                  </a:lnTo>
                  <a:lnTo>
                    <a:pt x="254" y="335"/>
                  </a:lnTo>
                  <a:lnTo>
                    <a:pt x="254" y="332"/>
                  </a:lnTo>
                  <a:lnTo>
                    <a:pt x="252" y="327"/>
                  </a:lnTo>
                  <a:lnTo>
                    <a:pt x="251" y="322"/>
                  </a:lnTo>
                  <a:lnTo>
                    <a:pt x="251" y="315"/>
                  </a:lnTo>
                  <a:lnTo>
                    <a:pt x="247" y="310"/>
                  </a:lnTo>
                  <a:lnTo>
                    <a:pt x="246" y="304"/>
                  </a:lnTo>
                  <a:lnTo>
                    <a:pt x="242" y="299"/>
                  </a:lnTo>
                  <a:lnTo>
                    <a:pt x="239" y="294"/>
                  </a:lnTo>
                  <a:lnTo>
                    <a:pt x="233" y="292"/>
                  </a:lnTo>
                  <a:lnTo>
                    <a:pt x="230" y="291"/>
                  </a:lnTo>
                  <a:lnTo>
                    <a:pt x="230" y="291"/>
                  </a:lnTo>
                  <a:lnTo>
                    <a:pt x="214" y="291"/>
                  </a:lnTo>
                  <a:lnTo>
                    <a:pt x="199" y="292"/>
                  </a:lnTo>
                  <a:lnTo>
                    <a:pt x="183" y="297"/>
                  </a:lnTo>
                  <a:lnTo>
                    <a:pt x="169" y="301"/>
                  </a:lnTo>
                  <a:lnTo>
                    <a:pt x="156" y="304"/>
                  </a:lnTo>
                  <a:lnTo>
                    <a:pt x="144" y="304"/>
                  </a:lnTo>
                  <a:lnTo>
                    <a:pt x="133" y="299"/>
                  </a:lnTo>
                  <a:lnTo>
                    <a:pt x="123" y="291"/>
                  </a:lnTo>
                  <a:lnTo>
                    <a:pt x="114" y="275"/>
                  </a:lnTo>
                  <a:lnTo>
                    <a:pt x="107" y="251"/>
                  </a:lnTo>
                  <a:lnTo>
                    <a:pt x="107" y="251"/>
                  </a:lnTo>
                  <a:lnTo>
                    <a:pt x="107" y="246"/>
                  </a:lnTo>
                  <a:lnTo>
                    <a:pt x="106" y="240"/>
                  </a:lnTo>
                  <a:lnTo>
                    <a:pt x="104" y="237"/>
                  </a:lnTo>
                  <a:lnTo>
                    <a:pt x="102" y="233"/>
                  </a:lnTo>
                  <a:lnTo>
                    <a:pt x="100" y="228"/>
                  </a:lnTo>
                  <a:lnTo>
                    <a:pt x="99" y="225"/>
                  </a:lnTo>
                  <a:lnTo>
                    <a:pt x="95" y="223"/>
                  </a:lnTo>
                  <a:lnTo>
                    <a:pt x="93" y="220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3" y="214"/>
                  </a:lnTo>
                  <a:lnTo>
                    <a:pt x="76" y="214"/>
                  </a:lnTo>
                  <a:lnTo>
                    <a:pt x="69" y="218"/>
                  </a:lnTo>
                  <a:lnTo>
                    <a:pt x="61" y="220"/>
                  </a:lnTo>
                  <a:lnTo>
                    <a:pt x="52" y="223"/>
                  </a:lnTo>
                  <a:lnTo>
                    <a:pt x="43" y="227"/>
                  </a:lnTo>
                  <a:lnTo>
                    <a:pt x="33" y="227"/>
                  </a:lnTo>
                  <a:lnTo>
                    <a:pt x="23" y="227"/>
                  </a:lnTo>
                  <a:lnTo>
                    <a:pt x="12" y="223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0"/>
                  </a:lnTo>
                  <a:lnTo>
                    <a:pt x="1008" y="645"/>
                  </a:lnTo>
                  <a:lnTo>
                    <a:pt x="1010" y="864"/>
                  </a:lnTo>
                  <a:lnTo>
                    <a:pt x="1006" y="875"/>
                  </a:lnTo>
                  <a:lnTo>
                    <a:pt x="1006" y="87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4" name="Freeform 184">
              <a:extLst>
                <a:ext uri="{FF2B5EF4-FFF2-40B4-BE49-F238E27FC236}">
                  <a16:creationId xmlns:a16="http://schemas.microsoft.com/office/drawing/2014/main" id="{3FC8F883-BE94-E4A9-5810-B656F9E3F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1290"/>
              <a:ext cx="374" cy="1021"/>
            </a:xfrm>
            <a:custGeom>
              <a:avLst/>
              <a:gdLst>
                <a:gd name="T0" fmla="*/ 138 w 748"/>
                <a:gd name="T1" fmla="*/ 1570 h 2042"/>
                <a:gd name="T2" fmla="*/ 98 w 748"/>
                <a:gd name="T3" fmla="*/ 1420 h 2042"/>
                <a:gd name="T4" fmla="*/ 57 w 748"/>
                <a:gd name="T5" fmla="*/ 1202 h 2042"/>
                <a:gd name="T6" fmla="*/ 36 w 748"/>
                <a:gd name="T7" fmla="*/ 960 h 2042"/>
                <a:gd name="T8" fmla="*/ 60 w 748"/>
                <a:gd name="T9" fmla="*/ 736 h 2042"/>
                <a:gd name="T10" fmla="*/ 98 w 748"/>
                <a:gd name="T11" fmla="*/ 642 h 2042"/>
                <a:gd name="T12" fmla="*/ 178 w 748"/>
                <a:gd name="T13" fmla="*/ 508 h 2042"/>
                <a:gd name="T14" fmla="*/ 271 w 748"/>
                <a:gd name="T15" fmla="*/ 381 h 2042"/>
                <a:gd name="T16" fmla="*/ 387 w 748"/>
                <a:gd name="T17" fmla="*/ 260 h 2042"/>
                <a:gd name="T18" fmla="*/ 541 w 748"/>
                <a:gd name="T19" fmla="*/ 134 h 2042"/>
                <a:gd name="T20" fmla="*/ 748 w 748"/>
                <a:gd name="T21" fmla="*/ 0 h 2042"/>
                <a:gd name="T22" fmla="*/ 748 w 748"/>
                <a:gd name="T23" fmla="*/ 0 h 2042"/>
                <a:gd name="T24" fmla="*/ 736 w 748"/>
                <a:gd name="T25" fmla="*/ 6 h 2042"/>
                <a:gd name="T26" fmla="*/ 722 w 748"/>
                <a:gd name="T27" fmla="*/ 12 h 2042"/>
                <a:gd name="T28" fmla="*/ 709 w 748"/>
                <a:gd name="T29" fmla="*/ 19 h 2042"/>
                <a:gd name="T30" fmla="*/ 693 w 748"/>
                <a:gd name="T31" fmla="*/ 25 h 2042"/>
                <a:gd name="T32" fmla="*/ 678 w 748"/>
                <a:gd name="T33" fmla="*/ 34 h 2042"/>
                <a:gd name="T34" fmla="*/ 567 w 748"/>
                <a:gd name="T35" fmla="*/ 103 h 2042"/>
                <a:gd name="T36" fmla="*/ 391 w 748"/>
                <a:gd name="T37" fmla="*/ 231 h 2042"/>
                <a:gd name="T38" fmla="*/ 261 w 748"/>
                <a:gd name="T39" fmla="*/ 352 h 2042"/>
                <a:gd name="T40" fmla="*/ 166 w 748"/>
                <a:gd name="T41" fmla="*/ 473 h 2042"/>
                <a:gd name="T42" fmla="*/ 88 w 748"/>
                <a:gd name="T43" fmla="*/ 604 h 2042"/>
                <a:gd name="T44" fmla="*/ 52 w 748"/>
                <a:gd name="T45" fmla="*/ 673 h 2042"/>
                <a:gd name="T46" fmla="*/ 7 w 748"/>
                <a:gd name="T47" fmla="*/ 841 h 2042"/>
                <a:gd name="T48" fmla="*/ 0 w 748"/>
                <a:gd name="T49" fmla="*/ 1038 h 2042"/>
                <a:gd name="T50" fmla="*/ 17 w 748"/>
                <a:gd name="T51" fmla="*/ 1232 h 2042"/>
                <a:gd name="T52" fmla="*/ 45 w 748"/>
                <a:gd name="T53" fmla="*/ 1389 h 2042"/>
                <a:gd name="T54" fmla="*/ 66 w 748"/>
                <a:gd name="T55" fmla="*/ 1479 h 2042"/>
                <a:gd name="T56" fmla="*/ 73 w 748"/>
                <a:gd name="T57" fmla="*/ 1505 h 2042"/>
                <a:gd name="T58" fmla="*/ 81 w 748"/>
                <a:gd name="T59" fmla="*/ 1568 h 2042"/>
                <a:gd name="T60" fmla="*/ 83 w 748"/>
                <a:gd name="T61" fmla="*/ 1641 h 2042"/>
                <a:gd name="T62" fmla="*/ 79 w 748"/>
                <a:gd name="T63" fmla="*/ 1717 h 2042"/>
                <a:gd name="T64" fmla="*/ 69 w 748"/>
                <a:gd name="T65" fmla="*/ 1786 h 2042"/>
                <a:gd name="T66" fmla="*/ 62 w 748"/>
                <a:gd name="T67" fmla="*/ 1816 h 2042"/>
                <a:gd name="T68" fmla="*/ 59 w 748"/>
                <a:gd name="T69" fmla="*/ 1855 h 2042"/>
                <a:gd name="T70" fmla="*/ 66 w 748"/>
                <a:gd name="T71" fmla="*/ 1907 h 2042"/>
                <a:gd name="T72" fmla="*/ 78 w 748"/>
                <a:gd name="T73" fmla="*/ 1961 h 2042"/>
                <a:gd name="T74" fmla="*/ 97 w 748"/>
                <a:gd name="T75" fmla="*/ 2007 h 2042"/>
                <a:gd name="T76" fmla="*/ 119 w 748"/>
                <a:gd name="T77" fmla="*/ 2037 h 2042"/>
                <a:gd name="T78" fmla="*/ 130 w 748"/>
                <a:gd name="T79" fmla="*/ 2042 h 2042"/>
                <a:gd name="T80" fmla="*/ 149 w 748"/>
                <a:gd name="T81" fmla="*/ 2038 h 2042"/>
                <a:gd name="T82" fmla="*/ 162 w 748"/>
                <a:gd name="T83" fmla="*/ 2021 h 2042"/>
                <a:gd name="T84" fmla="*/ 173 w 748"/>
                <a:gd name="T85" fmla="*/ 2000 h 2042"/>
                <a:gd name="T86" fmla="*/ 178 w 748"/>
                <a:gd name="T87" fmla="*/ 1987 h 2042"/>
                <a:gd name="T88" fmla="*/ 178 w 748"/>
                <a:gd name="T89" fmla="*/ 1985 h 2042"/>
                <a:gd name="T90" fmla="*/ 183 w 748"/>
                <a:gd name="T91" fmla="*/ 1990 h 2042"/>
                <a:gd name="T92" fmla="*/ 197 w 748"/>
                <a:gd name="T93" fmla="*/ 2000 h 2042"/>
                <a:gd name="T94" fmla="*/ 213 w 748"/>
                <a:gd name="T95" fmla="*/ 2007 h 2042"/>
                <a:gd name="T96" fmla="*/ 230 w 748"/>
                <a:gd name="T97" fmla="*/ 2002 h 2042"/>
                <a:gd name="T98" fmla="*/ 245 w 748"/>
                <a:gd name="T99" fmla="*/ 1976 h 2042"/>
                <a:gd name="T100" fmla="*/ 256 w 748"/>
                <a:gd name="T101" fmla="*/ 1937 h 2042"/>
                <a:gd name="T102" fmla="*/ 254 w 748"/>
                <a:gd name="T103" fmla="*/ 1859 h 2042"/>
                <a:gd name="T104" fmla="*/ 233 w 748"/>
                <a:gd name="T105" fmla="*/ 1783 h 2042"/>
                <a:gd name="T106" fmla="*/ 202 w 748"/>
                <a:gd name="T107" fmla="*/ 1708 h 2042"/>
                <a:gd name="T108" fmla="*/ 166 w 748"/>
                <a:gd name="T109" fmla="*/ 1641 h 2042"/>
                <a:gd name="T110" fmla="*/ 149 w 748"/>
                <a:gd name="T111" fmla="*/ 1608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8" h="2042">
                  <a:moveTo>
                    <a:pt x="149" y="1608"/>
                  </a:moveTo>
                  <a:lnTo>
                    <a:pt x="138" y="1570"/>
                  </a:lnTo>
                  <a:lnTo>
                    <a:pt x="119" y="1506"/>
                  </a:lnTo>
                  <a:lnTo>
                    <a:pt x="98" y="1420"/>
                  </a:lnTo>
                  <a:lnTo>
                    <a:pt x="76" y="1316"/>
                  </a:lnTo>
                  <a:lnTo>
                    <a:pt x="57" y="1202"/>
                  </a:lnTo>
                  <a:lnTo>
                    <a:pt x="43" y="1081"/>
                  </a:lnTo>
                  <a:lnTo>
                    <a:pt x="36" y="960"/>
                  </a:lnTo>
                  <a:lnTo>
                    <a:pt x="41" y="843"/>
                  </a:lnTo>
                  <a:lnTo>
                    <a:pt x="60" y="736"/>
                  </a:lnTo>
                  <a:lnTo>
                    <a:pt x="98" y="642"/>
                  </a:lnTo>
                  <a:lnTo>
                    <a:pt x="98" y="642"/>
                  </a:lnTo>
                  <a:lnTo>
                    <a:pt x="138" y="573"/>
                  </a:lnTo>
                  <a:lnTo>
                    <a:pt x="178" y="508"/>
                  </a:lnTo>
                  <a:lnTo>
                    <a:pt x="223" y="444"/>
                  </a:lnTo>
                  <a:lnTo>
                    <a:pt x="271" y="381"/>
                  </a:lnTo>
                  <a:lnTo>
                    <a:pt x="325" y="321"/>
                  </a:lnTo>
                  <a:lnTo>
                    <a:pt x="387" y="260"/>
                  </a:lnTo>
                  <a:lnTo>
                    <a:pt x="460" y="198"/>
                  </a:lnTo>
                  <a:lnTo>
                    <a:pt x="541" y="134"/>
                  </a:lnTo>
                  <a:lnTo>
                    <a:pt x="638" y="69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42" y="3"/>
                  </a:lnTo>
                  <a:lnTo>
                    <a:pt x="736" y="6"/>
                  </a:lnTo>
                  <a:lnTo>
                    <a:pt x="729" y="8"/>
                  </a:lnTo>
                  <a:lnTo>
                    <a:pt x="722" y="12"/>
                  </a:lnTo>
                  <a:lnTo>
                    <a:pt x="716" y="15"/>
                  </a:lnTo>
                  <a:lnTo>
                    <a:pt x="709" y="19"/>
                  </a:lnTo>
                  <a:lnTo>
                    <a:pt x="700" y="22"/>
                  </a:lnTo>
                  <a:lnTo>
                    <a:pt x="693" y="25"/>
                  </a:lnTo>
                  <a:lnTo>
                    <a:pt x="684" y="29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567" y="103"/>
                  </a:lnTo>
                  <a:lnTo>
                    <a:pt x="472" y="169"/>
                  </a:lnTo>
                  <a:lnTo>
                    <a:pt x="391" y="231"/>
                  </a:lnTo>
                  <a:lnTo>
                    <a:pt x="321" y="292"/>
                  </a:lnTo>
                  <a:lnTo>
                    <a:pt x="261" y="352"/>
                  </a:lnTo>
                  <a:lnTo>
                    <a:pt x="211" y="412"/>
                  </a:lnTo>
                  <a:lnTo>
                    <a:pt x="166" y="473"/>
                  </a:lnTo>
                  <a:lnTo>
                    <a:pt x="124" y="537"/>
                  </a:lnTo>
                  <a:lnTo>
                    <a:pt x="88" y="604"/>
                  </a:lnTo>
                  <a:lnTo>
                    <a:pt x="52" y="673"/>
                  </a:lnTo>
                  <a:lnTo>
                    <a:pt x="52" y="673"/>
                  </a:lnTo>
                  <a:lnTo>
                    <a:pt x="22" y="751"/>
                  </a:lnTo>
                  <a:lnTo>
                    <a:pt x="7" y="841"/>
                  </a:lnTo>
                  <a:lnTo>
                    <a:pt x="0" y="938"/>
                  </a:lnTo>
                  <a:lnTo>
                    <a:pt x="0" y="1038"/>
                  </a:lnTo>
                  <a:lnTo>
                    <a:pt x="7" y="1136"/>
                  </a:lnTo>
                  <a:lnTo>
                    <a:pt x="17" y="1232"/>
                  </a:lnTo>
                  <a:lnTo>
                    <a:pt x="31" y="1316"/>
                  </a:lnTo>
                  <a:lnTo>
                    <a:pt x="45" y="1389"/>
                  </a:lnTo>
                  <a:lnTo>
                    <a:pt x="57" y="1444"/>
                  </a:lnTo>
                  <a:lnTo>
                    <a:pt x="66" y="1479"/>
                  </a:lnTo>
                  <a:lnTo>
                    <a:pt x="66" y="1479"/>
                  </a:lnTo>
                  <a:lnTo>
                    <a:pt x="73" y="1505"/>
                  </a:lnTo>
                  <a:lnTo>
                    <a:pt x="78" y="1534"/>
                  </a:lnTo>
                  <a:lnTo>
                    <a:pt x="81" y="1568"/>
                  </a:lnTo>
                  <a:lnTo>
                    <a:pt x="83" y="1603"/>
                  </a:lnTo>
                  <a:lnTo>
                    <a:pt x="83" y="1641"/>
                  </a:lnTo>
                  <a:lnTo>
                    <a:pt x="81" y="1679"/>
                  </a:lnTo>
                  <a:lnTo>
                    <a:pt x="79" y="1717"/>
                  </a:lnTo>
                  <a:lnTo>
                    <a:pt x="76" y="1753"/>
                  </a:lnTo>
                  <a:lnTo>
                    <a:pt x="69" y="1786"/>
                  </a:lnTo>
                  <a:lnTo>
                    <a:pt x="62" y="1816"/>
                  </a:lnTo>
                  <a:lnTo>
                    <a:pt x="62" y="1816"/>
                  </a:lnTo>
                  <a:lnTo>
                    <a:pt x="60" y="1833"/>
                  </a:lnTo>
                  <a:lnTo>
                    <a:pt x="59" y="1855"/>
                  </a:lnTo>
                  <a:lnTo>
                    <a:pt x="60" y="1881"/>
                  </a:lnTo>
                  <a:lnTo>
                    <a:pt x="66" y="1907"/>
                  </a:lnTo>
                  <a:lnTo>
                    <a:pt x="71" y="1935"/>
                  </a:lnTo>
                  <a:lnTo>
                    <a:pt x="78" y="1961"/>
                  </a:lnTo>
                  <a:lnTo>
                    <a:pt x="88" y="1985"/>
                  </a:lnTo>
                  <a:lnTo>
                    <a:pt x="97" y="2007"/>
                  </a:lnTo>
                  <a:lnTo>
                    <a:pt x="107" y="2025"/>
                  </a:lnTo>
                  <a:lnTo>
                    <a:pt x="119" y="2037"/>
                  </a:lnTo>
                  <a:lnTo>
                    <a:pt x="119" y="2037"/>
                  </a:lnTo>
                  <a:lnTo>
                    <a:pt x="130" y="2042"/>
                  </a:lnTo>
                  <a:lnTo>
                    <a:pt x="140" y="2042"/>
                  </a:lnTo>
                  <a:lnTo>
                    <a:pt x="149" y="2038"/>
                  </a:lnTo>
                  <a:lnTo>
                    <a:pt x="156" y="2032"/>
                  </a:lnTo>
                  <a:lnTo>
                    <a:pt x="162" y="2021"/>
                  </a:lnTo>
                  <a:lnTo>
                    <a:pt x="168" y="2011"/>
                  </a:lnTo>
                  <a:lnTo>
                    <a:pt x="173" y="2000"/>
                  </a:lnTo>
                  <a:lnTo>
                    <a:pt x="176" y="1992"/>
                  </a:lnTo>
                  <a:lnTo>
                    <a:pt x="178" y="1987"/>
                  </a:lnTo>
                  <a:lnTo>
                    <a:pt x="178" y="1985"/>
                  </a:lnTo>
                  <a:lnTo>
                    <a:pt x="178" y="1985"/>
                  </a:lnTo>
                  <a:lnTo>
                    <a:pt x="180" y="1985"/>
                  </a:lnTo>
                  <a:lnTo>
                    <a:pt x="183" y="1990"/>
                  </a:lnTo>
                  <a:lnTo>
                    <a:pt x="188" y="1995"/>
                  </a:lnTo>
                  <a:lnTo>
                    <a:pt x="197" y="2000"/>
                  </a:lnTo>
                  <a:lnTo>
                    <a:pt x="204" y="2004"/>
                  </a:lnTo>
                  <a:lnTo>
                    <a:pt x="213" y="2007"/>
                  </a:lnTo>
                  <a:lnTo>
                    <a:pt x="221" y="2007"/>
                  </a:lnTo>
                  <a:lnTo>
                    <a:pt x="230" y="2002"/>
                  </a:lnTo>
                  <a:lnTo>
                    <a:pt x="238" y="1992"/>
                  </a:lnTo>
                  <a:lnTo>
                    <a:pt x="245" y="1976"/>
                  </a:lnTo>
                  <a:lnTo>
                    <a:pt x="245" y="1976"/>
                  </a:lnTo>
                  <a:lnTo>
                    <a:pt x="256" y="1937"/>
                  </a:lnTo>
                  <a:lnTo>
                    <a:pt x="258" y="1898"/>
                  </a:lnTo>
                  <a:lnTo>
                    <a:pt x="254" y="1859"/>
                  </a:lnTo>
                  <a:lnTo>
                    <a:pt x="247" y="1821"/>
                  </a:lnTo>
                  <a:lnTo>
                    <a:pt x="233" y="1783"/>
                  </a:lnTo>
                  <a:lnTo>
                    <a:pt x="219" y="1745"/>
                  </a:lnTo>
                  <a:lnTo>
                    <a:pt x="202" y="1708"/>
                  </a:lnTo>
                  <a:lnTo>
                    <a:pt x="183" y="1674"/>
                  </a:lnTo>
                  <a:lnTo>
                    <a:pt x="166" y="1641"/>
                  </a:lnTo>
                  <a:lnTo>
                    <a:pt x="149" y="1608"/>
                  </a:lnTo>
                  <a:lnTo>
                    <a:pt x="149" y="16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5" name="Freeform 185">
              <a:extLst>
                <a:ext uri="{FF2B5EF4-FFF2-40B4-BE49-F238E27FC236}">
                  <a16:creationId xmlns:a16="http://schemas.microsoft.com/office/drawing/2014/main" id="{0709AC65-054D-7A36-A2F9-2F84DC28E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1290"/>
              <a:ext cx="374" cy="1021"/>
            </a:xfrm>
            <a:custGeom>
              <a:avLst/>
              <a:gdLst>
                <a:gd name="T0" fmla="*/ 138 w 748"/>
                <a:gd name="T1" fmla="*/ 1570 h 2042"/>
                <a:gd name="T2" fmla="*/ 98 w 748"/>
                <a:gd name="T3" fmla="*/ 1420 h 2042"/>
                <a:gd name="T4" fmla="*/ 57 w 748"/>
                <a:gd name="T5" fmla="*/ 1202 h 2042"/>
                <a:gd name="T6" fmla="*/ 36 w 748"/>
                <a:gd name="T7" fmla="*/ 960 h 2042"/>
                <a:gd name="T8" fmla="*/ 60 w 748"/>
                <a:gd name="T9" fmla="*/ 736 h 2042"/>
                <a:gd name="T10" fmla="*/ 98 w 748"/>
                <a:gd name="T11" fmla="*/ 642 h 2042"/>
                <a:gd name="T12" fmla="*/ 178 w 748"/>
                <a:gd name="T13" fmla="*/ 508 h 2042"/>
                <a:gd name="T14" fmla="*/ 271 w 748"/>
                <a:gd name="T15" fmla="*/ 381 h 2042"/>
                <a:gd name="T16" fmla="*/ 387 w 748"/>
                <a:gd name="T17" fmla="*/ 260 h 2042"/>
                <a:gd name="T18" fmla="*/ 541 w 748"/>
                <a:gd name="T19" fmla="*/ 134 h 2042"/>
                <a:gd name="T20" fmla="*/ 748 w 748"/>
                <a:gd name="T21" fmla="*/ 0 h 2042"/>
                <a:gd name="T22" fmla="*/ 748 w 748"/>
                <a:gd name="T23" fmla="*/ 0 h 2042"/>
                <a:gd name="T24" fmla="*/ 736 w 748"/>
                <a:gd name="T25" fmla="*/ 6 h 2042"/>
                <a:gd name="T26" fmla="*/ 722 w 748"/>
                <a:gd name="T27" fmla="*/ 12 h 2042"/>
                <a:gd name="T28" fmla="*/ 709 w 748"/>
                <a:gd name="T29" fmla="*/ 19 h 2042"/>
                <a:gd name="T30" fmla="*/ 693 w 748"/>
                <a:gd name="T31" fmla="*/ 25 h 2042"/>
                <a:gd name="T32" fmla="*/ 678 w 748"/>
                <a:gd name="T33" fmla="*/ 34 h 2042"/>
                <a:gd name="T34" fmla="*/ 567 w 748"/>
                <a:gd name="T35" fmla="*/ 103 h 2042"/>
                <a:gd name="T36" fmla="*/ 391 w 748"/>
                <a:gd name="T37" fmla="*/ 231 h 2042"/>
                <a:gd name="T38" fmla="*/ 261 w 748"/>
                <a:gd name="T39" fmla="*/ 352 h 2042"/>
                <a:gd name="T40" fmla="*/ 166 w 748"/>
                <a:gd name="T41" fmla="*/ 473 h 2042"/>
                <a:gd name="T42" fmla="*/ 88 w 748"/>
                <a:gd name="T43" fmla="*/ 604 h 2042"/>
                <a:gd name="T44" fmla="*/ 52 w 748"/>
                <a:gd name="T45" fmla="*/ 673 h 2042"/>
                <a:gd name="T46" fmla="*/ 7 w 748"/>
                <a:gd name="T47" fmla="*/ 841 h 2042"/>
                <a:gd name="T48" fmla="*/ 0 w 748"/>
                <a:gd name="T49" fmla="*/ 1038 h 2042"/>
                <a:gd name="T50" fmla="*/ 17 w 748"/>
                <a:gd name="T51" fmla="*/ 1232 h 2042"/>
                <a:gd name="T52" fmla="*/ 45 w 748"/>
                <a:gd name="T53" fmla="*/ 1389 h 2042"/>
                <a:gd name="T54" fmla="*/ 66 w 748"/>
                <a:gd name="T55" fmla="*/ 1479 h 2042"/>
                <a:gd name="T56" fmla="*/ 73 w 748"/>
                <a:gd name="T57" fmla="*/ 1505 h 2042"/>
                <a:gd name="T58" fmla="*/ 81 w 748"/>
                <a:gd name="T59" fmla="*/ 1568 h 2042"/>
                <a:gd name="T60" fmla="*/ 83 w 748"/>
                <a:gd name="T61" fmla="*/ 1641 h 2042"/>
                <a:gd name="T62" fmla="*/ 79 w 748"/>
                <a:gd name="T63" fmla="*/ 1717 h 2042"/>
                <a:gd name="T64" fmla="*/ 69 w 748"/>
                <a:gd name="T65" fmla="*/ 1786 h 2042"/>
                <a:gd name="T66" fmla="*/ 62 w 748"/>
                <a:gd name="T67" fmla="*/ 1816 h 2042"/>
                <a:gd name="T68" fmla="*/ 59 w 748"/>
                <a:gd name="T69" fmla="*/ 1855 h 2042"/>
                <a:gd name="T70" fmla="*/ 66 w 748"/>
                <a:gd name="T71" fmla="*/ 1907 h 2042"/>
                <a:gd name="T72" fmla="*/ 78 w 748"/>
                <a:gd name="T73" fmla="*/ 1961 h 2042"/>
                <a:gd name="T74" fmla="*/ 97 w 748"/>
                <a:gd name="T75" fmla="*/ 2007 h 2042"/>
                <a:gd name="T76" fmla="*/ 119 w 748"/>
                <a:gd name="T77" fmla="*/ 2037 h 2042"/>
                <a:gd name="T78" fmla="*/ 130 w 748"/>
                <a:gd name="T79" fmla="*/ 2042 h 2042"/>
                <a:gd name="T80" fmla="*/ 149 w 748"/>
                <a:gd name="T81" fmla="*/ 2038 h 2042"/>
                <a:gd name="T82" fmla="*/ 162 w 748"/>
                <a:gd name="T83" fmla="*/ 2021 h 2042"/>
                <a:gd name="T84" fmla="*/ 173 w 748"/>
                <a:gd name="T85" fmla="*/ 2000 h 2042"/>
                <a:gd name="T86" fmla="*/ 178 w 748"/>
                <a:gd name="T87" fmla="*/ 1987 h 2042"/>
                <a:gd name="T88" fmla="*/ 178 w 748"/>
                <a:gd name="T89" fmla="*/ 1985 h 2042"/>
                <a:gd name="T90" fmla="*/ 183 w 748"/>
                <a:gd name="T91" fmla="*/ 1990 h 2042"/>
                <a:gd name="T92" fmla="*/ 197 w 748"/>
                <a:gd name="T93" fmla="*/ 2000 h 2042"/>
                <a:gd name="T94" fmla="*/ 213 w 748"/>
                <a:gd name="T95" fmla="*/ 2007 h 2042"/>
                <a:gd name="T96" fmla="*/ 230 w 748"/>
                <a:gd name="T97" fmla="*/ 2002 h 2042"/>
                <a:gd name="T98" fmla="*/ 245 w 748"/>
                <a:gd name="T99" fmla="*/ 1976 h 2042"/>
                <a:gd name="T100" fmla="*/ 256 w 748"/>
                <a:gd name="T101" fmla="*/ 1937 h 2042"/>
                <a:gd name="T102" fmla="*/ 254 w 748"/>
                <a:gd name="T103" fmla="*/ 1859 h 2042"/>
                <a:gd name="T104" fmla="*/ 233 w 748"/>
                <a:gd name="T105" fmla="*/ 1783 h 2042"/>
                <a:gd name="T106" fmla="*/ 202 w 748"/>
                <a:gd name="T107" fmla="*/ 1708 h 2042"/>
                <a:gd name="T108" fmla="*/ 166 w 748"/>
                <a:gd name="T109" fmla="*/ 1641 h 2042"/>
                <a:gd name="T110" fmla="*/ 149 w 748"/>
                <a:gd name="T111" fmla="*/ 1608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8" h="2042">
                  <a:moveTo>
                    <a:pt x="149" y="1608"/>
                  </a:moveTo>
                  <a:lnTo>
                    <a:pt x="138" y="1570"/>
                  </a:lnTo>
                  <a:lnTo>
                    <a:pt x="119" y="1506"/>
                  </a:lnTo>
                  <a:lnTo>
                    <a:pt x="98" y="1420"/>
                  </a:lnTo>
                  <a:lnTo>
                    <a:pt x="76" y="1316"/>
                  </a:lnTo>
                  <a:lnTo>
                    <a:pt x="57" y="1202"/>
                  </a:lnTo>
                  <a:lnTo>
                    <a:pt x="43" y="1081"/>
                  </a:lnTo>
                  <a:lnTo>
                    <a:pt x="36" y="960"/>
                  </a:lnTo>
                  <a:lnTo>
                    <a:pt x="41" y="843"/>
                  </a:lnTo>
                  <a:lnTo>
                    <a:pt x="60" y="736"/>
                  </a:lnTo>
                  <a:lnTo>
                    <a:pt x="98" y="642"/>
                  </a:lnTo>
                  <a:lnTo>
                    <a:pt x="98" y="642"/>
                  </a:lnTo>
                  <a:lnTo>
                    <a:pt x="138" y="573"/>
                  </a:lnTo>
                  <a:lnTo>
                    <a:pt x="178" y="508"/>
                  </a:lnTo>
                  <a:lnTo>
                    <a:pt x="223" y="444"/>
                  </a:lnTo>
                  <a:lnTo>
                    <a:pt x="271" y="381"/>
                  </a:lnTo>
                  <a:lnTo>
                    <a:pt x="325" y="321"/>
                  </a:lnTo>
                  <a:lnTo>
                    <a:pt x="387" y="260"/>
                  </a:lnTo>
                  <a:lnTo>
                    <a:pt x="460" y="198"/>
                  </a:lnTo>
                  <a:lnTo>
                    <a:pt x="541" y="134"/>
                  </a:lnTo>
                  <a:lnTo>
                    <a:pt x="638" y="69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42" y="3"/>
                  </a:lnTo>
                  <a:lnTo>
                    <a:pt x="736" y="6"/>
                  </a:lnTo>
                  <a:lnTo>
                    <a:pt x="729" y="8"/>
                  </a:lnTo>
                  <a:lnTo>
                    <a:pt x="722" y="12"/>
                  </a:lnTo>
                  <a:lnTo>
                    <a:pt x="716" y="15"/>
                  </a:lnTo>
                  <a:lnTo>
                    <a:pt x="709" y="19"/>
                  </a:lnTo>
                  <a:lnTo>
                    <a:pt x="700" y="22"/>
                  </a:lnTo>
                  <a:lnTo>
                    <a:pt x="693" y="25"/>
                  </a:lnTo>
                  <a:lnTo>
                    <a:pt x="684" y="29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567" y="103"/>
                  </a:lnTo>
                  <a:lnTo>
                    <a:pt x="472" y="169"/>
                  </a:lnTo>
                  <a:lnTo>
                    <a:pt x="391" y="231"/>
                  </a:lnTo>
                  <a:lnTo>
                    <a:pt x="321" y="292"/>
                  </a:lnTo>
                  <a:lnTo>
                    <a:pt x="261" y="352"/>
                  </a:lnTo>
                  <a:lnTo>
                    <a:pt x="211" y="412"/>
                  </a:lnTo>
                  <a:lnTo>
                    <a:pt x="166" y="473"/>
                  </a:lnTo>
                  <a:lnTo>
                    <a:pt x="124" y="537"/>
                  </a:lnTo>
                  <a:lnTo>
                    <a:pt x="88" y="604"/>
                  </a:lnTo>
                  <a:lnTo>
                    <a:pt x="52" y="673"/>
                  </a:lnTo>
                  <a:lnTo>
                    <a:pt x="52" y="673"/>
                  </a:lnTo>
                  <a:lnTo>
                    <a:pt x="22" y="751"/>
                  </a:lnTo>
                  <a:lnTo>
                    <a:pt x="7" y="841"/>
                  </a:lnTo>
                  <a:lnTo>
                    <a:pt x="0" y="938"/>
                  </a:lnTo>
                  <a:lnTo>
                    <a:pt x="0" y="1038"/>
                  </a:lnTo>
                  <a:lnTo>
                    <a:pt x="7" y="1136"/>
                  </a:lnTo>
                  <a:lnTo>
                    <a:pt x="17" y="1232"/>
                  </a:lnTo>
                  <a:lnTo>
                    <a:pt x="31" y="1316"/>
                  </a:lnTo>
                  <a:lnTo>
                    <a:pt x="45" y="1389"/>
                  </a:lnTo>
                  <a:lnTo>
                    <a:pt x="57" y="1444"/>
                  </a:lnTo>
                  <a:lnTo>
                    <a:pt x="66" y="1479"/>
                  </a:lnTo>
                  <a:lnTo>
                    <a:pt x="66" y="1479"/>
                  </a:lnTo>
                  <a:lnTo>
                    <a:pt x="73" y="1505"/>
                  </a:lnTo>
                  <a:lnTo>
                    <a:pt x="78" y="1534"/>
                  </a:lnTo>
                  <a:lnTo>
                    <a:pt x="81" y="1568"/>
                  </a:lnTo>
                  <a:lnTo>
                    <a:pt x="83" y="1603"/>
                  </a:lnTo>
                  <a:lnTo>
                    <a:pt x="83" y="1641"/>
                  </a:lnTo>
                  <a:lnTo>
                    <a:pt x="81" y="1679"/>
                  </a:lnTo>
                  <a:lnTo>
                    <a:pt x="79" y="1717"/>
                  </a:lnTo>
                  <a:lnTo>
                    <a:pt x="76" y="1753"/>
                  </a:lnTo>
                  <a:lnTo>
                    <a:pt x="69" y="1786"/>
                  </a:lnTo>
                  <a:lnTo>
                    <a:pt x="62" y="1816"/>
                  </a:lnTo>
                  <a:lnTo>
                    <a:pt x="62" y="1816"/>
                  </a:lnTo>
                  <a:lnTo>
                    <a:pt x="60" y="1833"/>
                  </a:lnTo>
                  <a:lnTo>
                    <a:pt x="59" y="1855"/>
                  </a:lnTo>
                  <a:lnTo>
                    <a:pt x="60" y="1881"/>
                  </a:lnTo>
                  <a:lnTo>
                    <a:pt x="66" y="1907"/>
                  </a:lnTo>
                  <a:lnTo>
                    <a:pt x="71" y="1935"/>
                  </a:lnTo>
                  <a:lnTo>
                    <a:pt x="78" y="1961"/>
                  </a:lnTo>
                  <a:lnTo>
                    <a:pt x="88" y="1985"/>
                  </a:lnTo>
                  <a:lnTo>
                    <a:pt x="97" y="2007"/>
                  </a:lnTo>
                  <a:lnTo>
                    <a:pt x="107" y="2025"/>
                  </a:lnTo>
                  <a:lnTo>
                    <a:pt x="119" y="2037"/>
                  </a:lnTo>
                  <a:lnTo>
                    <a:pt x="119" y="2037"/>
                  </a:lnTo>
                  <a:lnTo>
                    <a:pt x="130" y="2042"/>
                  </a:lnTo>
                  <a:lnTo>
                    <a:pt x="140" y="2042"/>
                  </a:lnTo>
                  <a:lnTo>
                    <a:pt x="149" y="2038"/>
                  </a:lnTo>
                  <a:lnTo>
                    <a:pt x="156" y="2032"/>
                  </a:lnTo>
                  <a:lnTo>
                    <a:pt x="162" y="2021"/>
                  </a:lnTo>
                  <a:lnTo>
                    <a:pt x="168" y="2011"/>
                  </a:lnTo>
                  <a:lnTo>
                    <a:pt x="173" y="2000"/>
                  </a:lnTo>
                  <a:lnTo>
                    <a:pt x="176" y="1992"/>
                  </a:lnTo>
                  <a:lnTo>
                    <a:pt x="178" y="1987"/>
                  </a:lnTo>
                  <a:lnTo>
                    <a:pt x="178" y="1985"/>
                  </a:lnTo>
                  <a:lnTo>
                    <a:pt x="178" y="1985"/>
                  </a:lnTo>
                  <a:lnTo>
                    <a:pt x="180" y="1985"/>
                  </a:lnTo>
                  <a:lnTo>
                    <a:pt x="183" y="1990"/>
                  </a:lnTo>
                  <a:lnTo>
                    <a:pt x="188" y="1995"/>
                  </a:lnTo>
                  <a:lnTo>
                    <a:pt x="197" y="2000"/>
                  </a:lnTo>
                  <a:lnTo>
                    <a:pt x="204" y="2004"/>
                  </a:lnTo>
                  <a:lnTo>
                    <a:pt x="213" y="2007"/>
                  </a:lnTo>
                  <a:lnTo>
                    <a:pt x="221" y="2007"/>
                  </a:lnTo>
                  <a:lnTo>
                    <a:pt x="230" y="2002"/>
                  </a:lnTo>
                  <a:lnTo>
                    <a:pt x="238" y="1992"/>
                  </a:lnTo>
                  <a:lnTo>
                    <a:pt x="245" y="1976"/>
                  </a:lnTo>
                  <a:lnTo>
                    <a:pt x="245" y="1976"/>
                  </a:lnTo>
                  <a:lnTo>
                    <a:pt x="256" y="1937"/>
                  </a:lnTo>
                  <a:lnTo>
                    <a:pt x="258" y="1898"/>
                  </a:lnTo>
                  <a:lnTo>
                    <a:pt x="254" y="1859"/>
                  </a:lnTo>
                  <a:lnTo>
                    <a:pt x="247" y="1821"/>
                  </a:lnTo>
                  <a:lnTo>
                    <a:pt x="233" y="1783"/>
                  </a:lnTo>
                  <a:lnTo>
                    <a:pt x="219" y="1745"/>
                  </a:lnTo>
                  <a:lnTo>
                    <a:pt x="202" y="1708"/>
                  </a:lnTo>
                  <a:lnTo>
                    <a:pt x="183" y="1674"/>
                  </a:lnTo>
                  <a:lnTo>
                    <a:pt x="166" y="1641"/>
                  </a:lnTo>
                  <a:lnTo>
                    <a:pt x="149" y="1608"/>
                  </a:lnTo>
                  <a:lnTo>
                    <a:pt x="149" y="160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6" name="Freeform 186">
              <a:extLst>
                <a:ext uri="{FF2B5EF4-FFF2-40B4-BE49-F238E27FC236}">
                  <a16:creationId xmlns:a16="http://schemas.microsoft.com/office/drawing/2014/main" id="{32237DDC-ADA0-BD9F-02A5-21BFAF793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830"/>
              <a:ext cx="99" cy="451"/>
            </a:xfrm>
            <a:custGeom>
              <a:avLst/>
              <a:gdLst>
                <a:gd name="T0" fmla="*/ 124 w 199"/>
                <a:gd name="T1" fmla="*/ 612 h 902"/>
                <a:gd name="T2" fmla="*/ 112 w 199"/>
                <a:gd name="T3" fmla="*/ 565 h 902"/>
                <a:gd name="T4" fmla="*/ 93 w 199"/>
                <a:gd name="T5" fmla="*/ 495 h 902"/>
                <a:gd name="T6" fmla="*/ 72 w 199"/>
                <a:gd name="T7" fmla="*/ 407 h 902"/>
                <a:gd name="T8" fmla="*/ 52 w 199"/>
                <a:gd name="T9" fmla="*/ 313 h 902"/>
                <a:gd name="T10" fmla="*/ 41 w 199"/>
                <a:gd name="T11" fmla="*/ 265 h 902"/>
                <a:gd name="T12" fmla="*/ 26 w 199"/>
                <a:gd name="T13" fmla="*/ 182 h 902"/>
                <a:gd name="T14" fmla="*/ 14 w 199"/>
                <a:gd name="T15" fmla="*/ 108 h 902"/>
                <a:gd name="T16" fmla="*/ 5 w 199"/>
                <a:gd name="T17" fmla="*/ 49 h 902"/>
                <a:gd name="T18" fmla="*/ 0 w 199"/>
                <a:gd name="T19" fmla="*/ 11 h 902"/>
                <a:gd name="T20" fmla="*/ 0 w 199"/>
                <a:gd name="T21" fmla="*/ 0 h 902"/>
                <a:gd name="T22" fmla="*/ 2 w 199"/>
                <a:gd name="T23" fmla="*/ 13 h 902"/>
                <a:gd name="T24" fmla="*/ 5 w 199"/>
                <a:gd name="T25" fmla="*/ 47 h 902"/>
                <a:gd name="T26" fmla="*/ 9 w 199"/>
                <a:gd name="T27" fmla="*/ 99 h 902"/>
                <a:gd name="T28" fmla="*/ 15 w 199"/>
                <a:gd name="T29" fmla="*/ 159 h 902"/>
                <a:gd name="T30" fmla="*/ 24 w 199"/>
                <a:gd name="T31" fmla="*/ 222 h 902"/>
                <a:gd name="T32" fmla="*/ 31 w 199"/>
                <a:gd name="T33" fmla="*/ 254 h 902"/>
                <a:gd name="T34" fmla="*/ 43 w 199"/>
                <a:gd name="T35" fmla="*/ 325 h 902"/>
                <a:gd name="T36" fmla="*/ 57 w 199"/>
                <a:gd name="T37" fmla="*/ 389 h 902"/>
                <a:gd name="T38" fmla="*/ 67 w 199"/>
                <a:gd name="T39" fmla="*/ 445 h 902"/>
                <a:gd name="T40" fmla="*/ 78 w 199"/>
                <a:gd name="T41" fmla="*/ 493 h 902"/>
                <a:gd name="T42" fmla="*/ 86 w 199"/>
                <a:gd name="T43" fmla="*/ 534 h 902"/>
                <a:gd name="T44" fmla="*/ 90 w 199"/>
                <a:gd name="T45" fmla="*/ 552 h 902"/>
                <a:gd name="T46" fmla="*/ 91 w 199"/>
                <a:gd name="T47" fmla="*/ 593 h 902"/>
                <a:gd name="T48" fmla="*/ 90 w 199"/>
                <a:gd name="T49" fmla="*/ 643 h 902"/>
                <a:gd name="T50" fmla="*/ 85 w 199"/>
                <a:gd name="T51" fmla="*/ 693 h 902"/>
                <a:gd name="T52" fmla="*/ 78 w 199"/>
                <a:gd name="T53" fmla="*/ 738 h 902"/>
                <a:gd name="T54" fmla="*/ 72 w 199"/>
                <a:gd name="T55" fmla="*/ 757 h 902"/>
                <a:gd name="T56" fmla="*/ 71 w 199"/>
                <a:gd name="T57" fmla="*/ 783 h 902"/>
                <a:gd name="T58" fmla="*/ 74 w 199"/>
                <a:gd name="T59" fmla="*/ 816 h 902"/>
                <a:gd name="T60" fmla="*/ 83 w 199"/>
                <a:gd name="T61" fmla="*/ 851 h 902"/>
                <a:gd name="T62" fmla="*/ 95 w 199"/>
                <a:gd name="T63" fmla="*/ 880 h 902"/>
                <a:gd name="T64" fmla="*/ 109 w 199"/>
                <a:gd name="T65" fmla="*/ 899 h 902"/>
                <a:gd name="T66" fmla="*/ 116 w 199"/>
                <a:gd name="T67" fmla="*/ 902 h 902"/>
                <a:gd name="T68" fmla="*/ 128 w 199"/>
                <a:gd name="T69" fmla="*/ 899 h 902"/>
                <a:gd name="T70" fmla="*/ 136 w 199"/>
                <a:gd name="T71" fmla="*/ 889 h 902"/>
                <a:gd name="T72" fmla="*/ 143 w 199"/>
                <a:gd name="T73" fmla="*/ 877 h 902"/>
                <a:gd name="T74" fmla="*/ 147 w 199"/>
                <a:gd name="T75" fmla="*/ 866 h 902"/>
                <a:gd name="T76" fmla="*/ 147 w 199"/>
                <a:gd name="T77" fmla="*/ 864 h 902"/>
                <a:gd name="T78" fmla="*/ 150 w 199"/>
                <a:gd name="T79" fmla="*/ 868 h 902"/>
                <a:gd name="T80" fmla="*/ 159 w 199"/>
                <a:gd name="T81" fmla="*/ 875 h 902"/>
                <a:gd name="T82" fmla="*/ 169 w 199"/>
                <a:gd name="T83" fmla="*/ 880 h 902"/>
                <a:gd name="T84" fmla="*/ 180 w 199"/>
                <a:gd name="T85" fmla="*/ 877 h 902"/>
                <a:gd name="T86" fmla="*/ 190 w 199"/>
                <a:gd name="T87" fmla="*/ 861 h 902"/>
                <a:gd name="T88" fmla="*/ 197 w 199"/>
                <a:gd name="T89" fmla="*/ 835 h 902"/>
                <a:gd name="T90" fmla="*/ 195 w 199"/>
                <a:gd name="T91" fmla="*/ 785 h 902"/>
                <a:gd name="T92" fmla="*/ 183 w 199"/>
                <a:gd name="T93" fmla="*/ 737 h 902"/>
                <a:gd name="T94" fmla="*/ 162 w 199"/>
                <a:gd name="T95" fmla="*/ 688 h 902"/>
                <a:gd name="T96" fmla="*/ 138 w 199"/>
                <a:gd name="T97" fmla="*/ 645 h 902"/>
                <a:gd name="T98" fmla="*/ 128 w 199"/>
                <a:gd name="T99" fmla="*/ 62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902">
                  <a:moveTo>
                    <a:pt x="128" y="624"/>
                  </a:moveTo>
                  <a:lnTo>
                    <a:pt x="124" y="612"/>
                  </a:lnTo>
                  <a:lnTo>
                    <a:pt x="119" y="593"/>
                  </a:lnTo>
                  <a:lnTo>
                    <a:pt x="112" y="565"/>
                  </a:lnTo>
                  <a:lnTo>
                    <a:pt x="104" y="533"/>
                  </a:lnTo>
                  <a:lnTo>
                    <a:pt x="93" y="495"/>
                  </a:lnTo>
                  <a:lnTo>
                    <a:pt x="83" y="451"/>
                  </a:lnTo>
                  <a:lnTo>
                    <a:pt x="72" y="407"/>
                  </a:lnTo>
                  <a:lnTo>
                    <a:pt x="62" y="360"/>
                  </a:lnTo>
                  <a:lnTo>
                    <a:pt x="52" y="313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33" y="222"/>
                  </a:lnTo>
                  <a:lnTo>
                    <a:pt x="26" y="182"/>
                  </a:lnTo>
                  <a:lnTo>
                    <a:pt x="19" y="142"/>
                  </a:lnTo>
                  <a:lnTo>
                    <a:pt x="14" y="108"/>
                  </a:lnTo>
                  <a:lnTo>
                    <a:pt x="9" y="76"/>
                  </a:lnTo>
                  <a:lnTo>
                    <a:pt x="5" y="49"/>
                  </a:lnTo>
                  <a:lnTo>
                    <a:pt x="2" y="26"/>
                  </a:lnTo>
                  <a:lnTo>
                    <a:pt x="0" y="11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3"/>
                  </a:lnTo>
                  <a:lnTo>
                    <a:pt x="3" y="28"/>
                  </a:lnTo>
                  <a:lnTo>
                    <a:pt x="5" y="47"/>
                  </a:lnTo>
                  <a:lnTo>
                    <a:pt x="7" y="71"/>
                  </a:lnTo>
                  <a:lnTo>
                    <a:pt x="9" y="99"/>
                  </a:lnTo>
                  <a:lnTo>
                    <a:pt x="12" y="128"/>
                  </a:lnTo>
                  <a:lnTo>
                    <a:pt x="15" y="159"/>
                  </a:lnTo>
                  <a:lnTo>
                    <a:pt x="21" y="191"/>
                  </a:lnTo>
                  <a:lnTo>
                    <a:pt x="24" y="222"/>
                  </a:lnTo>
                  <a:lnTo>
                    <a:pt x="31" y="254"/>
                  </a:lnTo>
                  <a:lnTo>
                    <a:pt x="31" y="254"/>
                  </a:lnTo>
                  <a:lnTo>
                    <a:pt x="38" y="291"/>
                  </a:lnTo>
                  <a:lnTo>
                    <a:pt x="43" y="325"/>
                  </a:lnTo>
                  <a:lnTo>
                    <a:pt x="50" y="358"/>
                  </a:lnTo>
                  <a:lnTo>
                    <a:pt x="57" y="389"/>
                  </a:lnTo>
                  <a:lnTo>
                    <a:pt x="62" y="419"/>
                  </a:lnTo>
                  <a:lnTo>
                    <a:pt x="67" y="445"/>
                  </a:lnTo>
                  <a:lnTo>
                    <a:pt x="72" y="470"/>
                  </a:lnTo>
                  <a:lnTo>
                    <a:pt x="78" y="493"/>
                  </a:lnTo>
                  <a:lnTo>
                    <a:pt x="81" y="515"/>
                  </a:lnTo>
                  <a:lnTo>
                    <a:pt x="86" y="534"/>
                  </a:lnTo>
                  <a:lnTo>
                    <a:pt x="86" y="534"/>
                  </a:lnTo>
                  <a:lnTo>
                    <a:pt x="90" y="552"/>
                  </a:lnTo>
                  <a:lnTo>
                    <a:pt x="91" y="571"/>
                  </a:lnTo>
                  <a:lnTo>
                    <a:pt x="91" y="593"/>
                  </a:lnTo>
                  <a:lnTo>
                    <a:pt x="91" y="617"/>
                  </a:lnTo>
                  <a:lnTo>
                    <a:pt x="90" y="643"/>
                  </a:lnTo>
                  <a:lnTo>
                    <a:pt x="88" y="667"/>
                  </a:lnTo>
                  <a:lnTo>
                    <a:pt x="85" y="693"/>
                  </a:lnTo>
                  <a:lnTo>
                    <a:pt x="81" y="716"/>
                  </a:lnTo>
                  <a:lnTo>
                    <a:pt x="78" y="738"/>
                  </a:lnTo>
                  <a:lnTo>
                    <a:pt x="72" y="757"/>
                  </a:lnTo>
                  <a:lnTo>
                    <a:pt x="72" y="757"/>
                  </a:lnTo>
                  <a:lnTo>
                    <a:pt x="71" y="769"/>
                  </a:lnTo>
                  <a:lnTo>
                    <a:pt x="71" y="783"/>
                  </a:lnTo>
                  <a:lnTo>
                    <a:pt x="72" y="799"/>
                  </a:lnTo>
                  <a:lnTo>
                    <a:pt x="74" y="816"/>
                  </a:lnTo>
                  <a:lnTo>
                    <a:pt x="78" y="833"/>
                  </a:lnTo>
                  <a:lnTo>
                    <a:pt x="83" y="851"/>
                  </a:lnTo>
                  <a:lnTo>
                    <a:pt x="88" y="866"/>
                  </a:lnTo>
                  <a:lnTo>
                    <a:pt x="95" y="880"/>
                  </a:lnTo>
                  <a:lnTo>
                    <a:pt x="102" y="890"/>
                  </a:lnTo>
                  <a:lnTo>
                    <a:pt x="109" y="899"/>
                  </a:lnTo>
                  <a:lnTo>
                    <a:pt x="109" y="899"/>
                  </a:lnTo>
                  <a:lnTo>
                    <a:pt x="116" y="902"/>
                  </a:lnTo>
                  <a:lnTo>
                    <a:pt x="123" y="902"/>
                  </a:lnTo>
                  <a:lnTo>
                    <a:pt x="128" y="899"/>
                  </a:lnTo>
                  <a:lnTo>
                    <a:pt x="133" y="896"/>
                  </a:lnTo>
                  <a:lnTo>
                    <a:pt x="136" y="889"/>
                  </a:lnTo>
                  <a:lnTo>
                    <a:pt x="140" y="882"/>
                  </a:lnTo>
                  <a:lnTo>
                    <a:pt x="143" y="877"/>
                  </a:lnTo>
                  <a:lnTo>
                    <a:pt x="145" y="870"/>
                  </a:lnTo>
                  <a:lnTo>
                    <a:pt x="147" y="866"/>
                  </a:lnTo>
                  <a:lnTo>
                    <a:pt x="147" y="864"/>
                  </a:lnTo>
                  <a:lnTo>
                    <a:pt x="147" y="864"/>
                  </a:lnTo>
                  <a:lnTo>
                    <a:pt x="149" y="866"/>
                  </a:lnTo>
                  <a:lnTo>
                    <a:pt x="150" y="868"/>
                  </a:lnTo>
                  <a:lnTo>
                    <a:pt x="154" y="871"/>
                  </a:lnTo>
                  <a:lnTo>
                    <a:pt x="159" y="875"/>
                  </a:lnTo>
                  <a:lnTo>
                    <a:pt x="164" y="878"/>
                  </a:lnTo>
                  <a:lnTo>
                    <a:pt x="169" y="880"/>
                  </a:lnTo>
                  <a:lnTo>
                    <a:pt x="174" y="880"/>
                  </a:lnTo>
                  <a:lnTo>
                    <a:pt x="180" y="877"/>
                  </a:lnTo>
                  <a:lnTo>
                    <a:pt x="185" y="870"/>
                  </a:lnTo>
                  <a:lnTo>
                    <a:pt x="190" y="861"/>
                  </a:lnTo>
                  <a:lnTo>
                    <a:pt x="190" y="861"/>
                  </a:lnTo>
                  <a:lnTo>
                    <a:pt x="197" y="835"/>
                  </a:lnTo>
                  <a:lnTo>
                    <a:pt x="199" y="809"/>
                  </a:lnTo>
                  <a:lnTo>
                    <a:pt x="195" y="785"/>
                  </a:lnTo>
                  <a:lnTo>
                    <a:pt x="190" y="761"/>
                  </a:lnTo>
                  <a:lnTo>
                    <a:pt x="183" y="737"/>
                  </a:lnTo>
                  <a:lnTo>
                    <a:pt x="173" y="712"/>
                  </a:lnTo>
                  <a:lnTo>
                    <a:pt x="162" y="688"/>
                  </a:lnTo>
                  <a:lnTo>
                    <a:pt x="150" y="666"/>
                  </a:lnTo>
                  <a:lnTo>
                    <a:pt x="138" y="645"/>
                  </a:lnTo>
                  <a:lnTo>
                    <a:pt x="128" y="624"/>
                  </a:lnTo>
                  <a:lnTo>
                    <a:pt x="128" y="624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7" name="Freeform 187">
              <a:extLst>
                <a:ext uri="{FF2B5EF4-FFF2-40B4-BE49-F238E27FC236}">
                  <a16:creationId xmlns:a16="http://schemas.microsoft.com/office/drawing/2014/main" id="{37E52092-1D76-06C6-EBB3-B52BBE92B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830"/>
              <a:ext cx="99" cy="451"/>
            </a:xfrm>
            <a:custGeom>
              <a:avLst/>
              <a:gdLst>
                <a:gd name="T0" fmla="*/ 124 w 199"/>
                <a:gd name="T1" fmla="*/ 612 h 902"/>
                <a:gd name="T2" fmla="*/ 112 w 199"/>
                <a:gd name="T3" fmla="*/ 565 h 902"/>
                <a:gd name="T4" fmla="*/ 93 w 199"/>
                <a:gd name="T5" fmla="*/ 495 h 902"/>
                <a:gd name="T6" fmla="*/ 72 w 199"/>
                <a:gd name="T7" fmla="*/ 407 h 902"/>
                <a:gd name="T8" fmla="*/ 52 w 199"/>
                <a:gd name="T9" fmla="*/ 313 h 902"/>
                <a:gd name="T10" fmla="*/ 41 w 199"/>
                <a:gd name="T11" fmla="*/ 265 h 902"/>
                <a:gd name="T12" fmla="*/ 26 w 199"/>
                <a:gd name="T13" fmla="*/ 182 h 902"/>
                <a:gd name="T14" fmla="*/ 14 w 199"/>
                <a:gd name="T15" fmla="*/ 108 h 902"/>
                <a:gd name="T16" fmla="*/ 5 w 199"/>
                <a:gd name="T17" fmla="*/ 49 h 902"/>
                <a:gd name="T18" fmla="*/ 0 w 199"/>
                <a:gd name="T19" fmla="*/ 11 h 902"/>
                <a:gd name="T20" fmla="*/ 0 w 199"/>
                <a:gd name="T21" fmla="*/ 0 h 902"/>
                <a:gd name="T22" fmla="*/ 2 w 199"/>
                <a:gd name="T23" fmla="*/ 13 h 902"/>
                <a:gd name="T24" fmla="*/ 5 w 199"/>
                <a:gd name="T25" fmla="*/ 47 h 902"/>
                <a:gd name="T26" fmla="*/ 9 w 199"/>
                <a:gd name="T27" fmla="*/ 99 h 902"/>
                <a:gd name="T28" fmla="*/ 15 w 199"/>
                <a:gd name="T29" fmla="*/ 159 h 902"/>
                <a:gd name="T30" fmla="*/ 24 w 199"/>
                <a:gd name="T31" fmla="*/ 222 h 902"/>
                <a:gd name="T32" fmla="*/ 31 w 199"/>
                <a:gd name="T33" fmla="*/ 254 h 902"/>
                <a:gd name="T34" fmla="*/ 43 w 199"/>
                <a:gd name="T35" fmla="*/ 325 h 902"/>
                <a:gd name="T36" fmla="*/ 57 w 199"/>
                <a:gd name="T37" fmla="*/ 389 h 902"/>
                <a:gd name="T38" fmla="*/ 67 w 199"/>
                <a:gd name="T39" fmla="*/ 445 h 902"/>
                <a:gd name="T40" fmla="*/ 78 w 199"/>
                <a:gd name="T41" fmla="*/ 493 h 902"/>
                <a:gd name="T42" fmla="*/ 86 w 199"/>
                <a:gd name="T43" fmla="*/ 534 h 902"/>
                <a:gd name="T44" fmla="*/ 90 w 199"/>
                <a:gd name="T45" fmla="*/ 552 h 902"/>
                <a:gd name="T46" fmla="*/ 91 w 199"/>
                <a:gd name="T47" fmla="*/ 593 h 902"/>
                <a:gd name="T48" fmla="*/ 90 w 199"/>
                <a:gd name="T49" fmla="*/ 643 h 902"/>
                <a:gd name="T50" fmla="*/ 85 w 199"/>
                <a:gd name="T51" fmla="*/ 693 h 902"/>
                <a:gd name="T52" fmla="*/ 78 w 199"/>
                <a:gd name="T53" fmla="*/ 738 h 902"/>
                <a:gd name="T54" fmla="*/ 72 w 199"/>
                <a:gd name="T55" fmla="*/ 757 h 902"/>
                <a:gd name="T56" fmla="*/ 71 w 199"/>
                <a:gd name="T57" fmla="*/ 783 h 902"/>
                <a:gd name="T58" fmla="*/ 74 w 199"/>
                <a:gd name="T59" fmla="*/ 816 h 902"/>
                <a:gd name="T60" fmla="*/ 83 w 199"/>
                <a:gd name="T61" fmla="*/ 851 h 902"/>
                <a:gd name="T62" fmla="*/ 95 w 199"/>
                <a:gd name="T63" fmla="*/ 880 h 902"/>
                <a:gd name="T64" fmla="*/ 109 w 199"/>
                <a:gd name="T65" fmla="*/ 899 h 902"/>
                <a:gd name="T66" fmla="*/ 116 w 199"/>
                <a:gd name="T67" fmla="*/ 902 h 902"/>
                <a:gd name="T68" fmla="*/ 128 w 199"/>
                <a:gd name="T69" fmla="*/ 899 h 902"/>
                <a:gd name="T70" fmla="*/ 136 w 199"/>
                <a:gd name="T71" fmla="*/ 889 h 902"/>
                <a:gd name="T72" fmla="*/ 143 w 199"/>
                <a:gd name="T73" fmla="*/ 877 h 902"/>
                <a:gd name="T74" fmla="*/ 147 w 199"/>
                <a:gd name="T75" fmla="*/ 866 h 902"/>
                <a:gd name="T76" fmla="*/ 147 w 199"/>
                <a:gd name="T77" fmla="*/ 864 h 902"/>
                <a:gd name="T78" fmla="*/ 150 w 199"/>
                <a:gd name="T79" fmla="*/ 868 h 902"/>
                <a:gd name="T80" fmla="*/ 159 w 199"/>
                <a:gd name="T81" fmla="*/ 875 h 902"/>
                <a:gd name="T82" fmla="*/ 169 w 199"/>
                <a:gd name="T83" fmla="*/ 880 h 902"/>
                <a:gd name="T84" fmla="*/ 180 w 199"/>
                <a:gd name="T85" fmla="*/ 877 h 902"/>
                <a:gd name="T86" fmla="*/ 190 w 199"/>
                <a:gd name="T87" fmla="*/ 861 h 902"/>
                <a:gd name="T88" fmla="*/ 197 w 199"/>
                <a:gd name="T89" fmla="*/ 835 h 902"/>
                <a:gd name="T90" fmla="*/ 195 w 199"/>
                <a:gd name="T91" fmla="*/ 785 h 902"/>
                <a:gd name="T92" fmla="*/ 183 w 199"/>
                <a:gd name="T93" fmla="*/ 737 h 902"/>
                <a:gd name="T94" fmla="*/ 162 w 199"/>
                <a:gd name="T95" fmla="*/ 688 h 902"/>
                <a:gd name="T96" fmla="*/ 138 w 199"/>
                <a:gd name="T97" fmla="*/ 645 h 902"/>
                <a:gd name="T98" fmla="*/ 128 w 199"/>
                <a:gd name="T99" fmla="*/ 62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902">
                  <a:moveTo>
                    <a:pt x="128" y="624"/>
                  </a:moveTo>
                  <a:lnTo>
                    <a:pt x="124" y="612"/>
                  </a:lnTo>
                  <a:lnTo>
                    <a:pt x="119" y="593"/>
                  </a:lnTo>
                  <a:lnTo>
                    <a:pt x="112" y="565"/>
                  </a:lnTo>
                  <a:lnTo>
                    <a:pt x="104" y="533"/>
                  </a:lnTo>
                  <a:lnTo>
                    <a:pt x="93" y="495"/>
                  </a:lnTo>
                  <a:lnTo>
                    <a:pt x="83" y="451"/>
                  </a:lnTo>
                  <a:lnTo>
                    <a:pt x="72" y="407"/>
                  </a:lnTo>
                  <a:lnTo>
                    <a:pt x="62" y="360"/>
                  </a:lnTo>
                  <a:lnTo>
                    <a:pt x="52" y="313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33" y="222"/>
                  </a:lnTo>
                  <a:lnTo>
                    <a:pt x="26" y="182"/>
                  </a:lnTo>
                  <a:lnTo>
                    <a:pt x="19" y="142"/>
                  </a:lnTo>
                  <a:lnTo>
                    <a:pt x="14" y="108"/>
                  </a:lnTo>
                  <a:lnTo>
                    <a:pt x="9" y="76"/>
                  </a:lnTo>
                  <a:lnTo>
                    <a:pt x="5" y="49"/>
                  </a:lnTo>
                  <a:lnTo>
                    <a:pt x="2" y="26"/>
                  </a:lnTo>
                  <a:lnTo>
                    <a:pt x="0" y="11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3"/>
                  </a:lnTo>
                  <a:lnTo>
                    <a:pt x="3" y="28"/>
                  </a:lnTo>
                  <a:lnTo>
                    <a:pt x="5" y="47"/>
                  </a:lnTo>
                  <a:lnTo>
                    <a:pt x="7" y="71"/>
                  </a:lnTo>
                  <a:lnTo>
                    <a:pt x="9" y="99"/>
                  </a:lnTo>
                  <a:lnTo>
                    <a:pt x="12" y="128"/>
                  </a:lnTo>
                  <a:lnTo>
                    <a:pt x="15" y="159"/>
                  </a:lnTo>
                  <a:lnTo>
                    <a:pt x="21" y="191"/>
                  </a:lnTo>
                  <a:lnTo>
                    <a:pt x="24" y="222"/>
                  </a:lnTo>
                  <a:lnTo>
                    <a:pt x="31" y="254"/>
                  </a:lnTo>
                  <a:lnTo>
                    <a:pt x="31" y="254"/>
                  </a:lnTo>
                  <a:lnTo>
                    <a:pt x="38" y="291"/>
                  </a:lnTo>
                  <a:lnTo>
                    <a:pt x="43" y="325"/>
                  </a:lnTo>
                  <a:lnTo>
                    <a:pt x="50" y="358"/>
                  </a:lnTo>
                  <a:lnTo>
                    <a:pt x="57" y="389"/>
                  </a:lnTo>
                  <a:lnTo>
                    <a:pt x="62" y="419"/>
                  </a:lnTo>
                  <a:lnTo>
                    <a:pt x="67" y="445"/>
                  </a:lnTo>
                  <a:lnTo>
                    <a:pt x="72" y="470"/>
                  </a:lnTo>
                  <a:lnTo>
                    <a:pt x="78" y="493"/>
                  </a:lnTo>
                  <a:lnTo>
                    <a:pt x="81" y="515"/>
                  </a:lnTo>
                  <a:lnTo>
                    <a:pt x="86" y="534"/>
                  </a:lnTo>
                  <a:lnTo>
                    <a:pt x="86" y="534"/>
                  </a:lnTo>
                  <a:lnTo>
                    <a:pt x="90" y="552"/>
                  </a:lnTo>
                  <a:lnTo>
                    <a:pt x="91" y="571"/>
                  </a:lnTo>
                  <a:lnTo>
                    <a:pt x="91" y="593"/>
                  </a:lnTo>
                  <a:lnTo>
                    <a:pt x="91" y="617"/>
                  </a:lnTo>
                  <a:lnTo>
                    <a:pt x="90" y="643"/>
                  </a:lnTo>
                  <a:lnTo>
                    <a:pt x="88" y="667"/>
                  </a:lnTo>
                  <a:lnTo>
                    <a:pt x="85" y="693"/>
                  </a:lnTo>
                  <a:lnTo>
                    <a:pt x="81" y="716"/>
                  </a:lnTo>
                  <a:lnTo>
                    <a:pt x="78" y="738"/>
                  </a:lnTo>
                  <a:lnTo>
                    <a:pt x="72" y="757"/>
                  </a:lnTo>
                  <a:lnTo>
                    <a:pt x="72" y="757"/>
                  </a:lnTo>
                  <a:lnTo>
                    <a:pt x="71" y="769"/>
                  </a:lnTo>
                  <a:lnTo>
                    <a:pt x="71" y="783"/>
                  </a:lnTo>
                  <a:lnTo>
                    <a:pt x="72" y="799"/>
                  </a:lnTo>
                  <a:lnTo>
                    <a:pt x="74" y="816"/>
                  </a:lnTo>
                  <a:lnTo>
                    <a:pt x="78" y="833"/>
                  </a:lnTo>
                  <a:lnTo>
                    <a:pt x="83" y="851"/>
                  </a:lnTo>
                  <a:lnTo>
                    <a:pt x="88" y="866"/>
                  </a:lnTo>
                  <a:lnTo>
                    <a:pt x="95" y="880"/>
                  </a:lnTo>
                  <a:lnTo>
                    <a:pt x="102" y="890"/>
                  </a:lnTo>
                  <a:lnTo>
                    <a:pt x="109" y="899"/>
                  </a:lnTo>
                  <a:lnTo>
                    <a:pt x="109" y="899"/>
                  </a:lnTo>
                  <a:lnTo>
                    <a:pt x="116" y="902"/>
                  </a:lnTo>
                  <a:lnTo>
                    <a:pt x="123" y="902"/>
                  </a:lnTo>
                  <a:lnTo>
                    <a:pt x="128" y="899"/>
                  </a:lnTo>
                  <a:lnTo>
                    <a:pt x="133" y="896"/>
                  </a:lnTo>
                  <a:lnTo>
                    <a:pt x="136" y="889"/>
                  </a:lnTo>
                  <a:lnTo>
                    <a:pt x="140" y="882"/>
                  </a:lnTo>
                  <a:lnTo>
                    <a:pt x="143" y="877"/>
                  </a:lnTo>
                  <a:lnTo>
                    <a:pt x="145" y="870"/>
                  </a:lnTo>
                  <a:lnTo>
                    <a:pt x="147" y="866"/>
                  </a:lnTo>
                  <a:lnTo>
                    <a:pt x="147" y="864"/>
                  </a:lnTo>
                  <a:lnTo>
                    <a:pt x="147" y="864"/>
                  </a:lnTo>
                  <a:lnTo>
                    <a:pt x="149" y="866"/>
                  </a:lnTo>
                  <a:lnTo>
                    <a:pt x="150" y="868"/>
                  </a:lnTo>
                  <a:lnTo>
                    <a:pt x="154" y="871"/>
                  </a:lnTo>
                  <a:lnTo>
                    <a:pt x="159" y="875"/>
                  </a:lnTo>
                  <a:lnTo>
                    <a:pt x="164" y="878"/>
                  </a:lnTo>
                  <a:lnTo>
                    <a:pt x="169" y="880"/>
                  </a:lnTo>
                  <a:lnTo>
                    <a:pt x="174" y="880"/>
                  </a:lnTo>
                  <a:lnTo>
                    <a:pt x="180" y="877"/>
                  </a:lnTo>
                  <a:lnTo>
                    <a:pt x="185" y="870"/>
                  </a:lnTo>
                  <a:lnTo>
                    <a:pt x="190" y="861"/>
                  </a:lnTo>
                  <a:lnTo>
                    <a:pt x="190" y="861"/>
                  </a:lnTo>
                  <a:lnTo>
                    <a:pt x="197" y="835"/>
                  </a:lnTo>
                  <a:lnTo>
                    <a:pt x="199" y="809"/>
                  </a:lnTo>
                  <a:lnTo>
                    <a:pt x="195" y="785"/>
                  </a:lnTo>
                  <a:lnTo>
                    <a:pt x="190" y="761"/>
                  </a:lnTo>
                  <a:lnTo>
                    <a:pt x="183" y="737"/>
                  </a:lnTo>
                  <a:lnTo>
                    <a:pt x="173" y="712"/>
                  </a:lnTo>
                  <a:lnTo>
                    <a:pt x="162" y="688"/>
                  </a:lnTo>
                  <a:lnTo>
                    <a:pt x="150" y="666"/>
                  </a:lnTo>
                  <a:lnTo>
                    <a:pt x="138" y="645"/>
                  </a:lnTo>
                  <a:lnTo>
                    <a:pt x="128" y="624"/>
                  </a:lnTo>
                  <a:lnTo>
                    <a:pt x="128" y="624"/>
                  </a:lnTo>
                </a:path>
              </a:pathLst>
            </a:custGeom>
            <a:noFill/>
            <a:ln w="7938">
              <a:solidFill>
                <a:srgbClr val="8989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8" name="Freeform 188">
              <a:extLst>
                <a:ext uri="{FF2B5EF4-FFF2-40B4-BE49-F238E27FC236}">
                  <a16:creationId xmlns:a16="http://schemas.microsoft.com/office/drawing/2014/main" id="{47877AB7-FCAE-A55A-CF34-78BC78A3C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977"/>
              <a:ext cx="146" cy="549"/>
            </a:xfrm>
            <a:custGeom>
              <a:avLst/>
              <a:gdLst>
                <a:gd name="T0" fmla="*/ 161 w 292"/>
                <a:gd name="T1" fmla="*/ 12 h 1097"/>
                <a:gd name="T2" fmla="*/ 145 w 292"/>
                <a:gd name="T3" fmla="*/ 55 h 1097"/>
                <a:gd name="T4" fmla="*/ 137 w 292"/>
                <a:gd name="T5" fmla="*/ 102 h 1097"/>
                <a:gd name="T6" fmla="*/ 150 w 292"/>
                <a:gd name="T7" fmla="*/ 199 h 1097"/>
                <a:gd name="T8" fmla="*/ 171 w 292"/>
                <a:gd name="T9" fmla="*/ 313 h 1097"/>
                <a:gd name="T10" fmla="*/ 173 w 292"/>
                <a:gd name="T11" fmla="*/ 359 h 1097"/>
                <a:gd name="T12" fmla="*/ 161 w 292"/>
                <a:gd name="T13" fmla="*/ 415 h 1097"/>
                <a:gd name="T14" fmla="*/ 150 w 292"/>
                <a:gd name="T15" fmla="*/ 480 h 1097"/>
                <a:gd name="T16" fmla="*/ 150 w 292"/>
                <a:gd name="T17" fmla="*/ 539 h 1097"/>
                <a:gd name="T18" fmla="*/ 156 w 292"/>
                <a:gd name="T19" fmla="*/ 606 h 1097"/>
                <a:gd name="T20" fmla="*/ 143 w 292"/>
                <a:gd name="T21" fmla="*/ 644 h 1097"/>
                <a:gd name="T22" fmla="*/ 107 w 292"/>
                <a:gd name="T23" fmla="*/ 665 h 1097"/>
                <a:gd name="T24" fmla="*/ 45 w 292"/>
                <a:gd name="T25" fmla="*/ 717 h 1097"/>
                <a:gd name="T26" fmla="*/ 31 w 292"/>
                <a:gd name="T27" fmla="*/ 769 h 1097"/>
                <a:gd name="T28" fmla="*/ 50 w 292"/>
                <a:gd name="T29" fmla="*/ 812 h 1097"/>
                <a:gd name="T30" fmla="*/ 66 w 292"/>
                <a:gd name="T31" fmla="*/ 817 h 1097"/>
                <a:gd name="T32" fmla="*/ 66 w 292"/>
                <a:gd name="T33" fmla="*/ 817 h 1097"/>
                <a:gd name="T34" fmla="*/ 29 w 292"/>
                <a:gd name="T35" fmla="*/ 845 h 1097"/>
                <a:gd name="T36" fmla="*/ 0 w 292"/>
                <a:gd name="T37" fmla="*/ 900 h 1097"/>
                <a:gd name="T38" fmla="*/ 14 w 292"/>
                <a:gd name="T39" fmla="*/ 947 h 1097"/>
                <a:gd name="T40" fmla="*/ 35 w 292"/>
                <a:gd name="T41" fmla="*/ 974 h 1097"/>
                <a:gd name="T42" fmla="*/ 41 w 292"/>
                <a:gd name="T43" fmla="*/ 978 h 1097"/>
                <a:gd name="T44" fmla="*/ 35 w 292"/>
                <a:gd name="T45" fmla="*/ 983 h 1097"/>
                <a:gd name="T46" fmla="*/ 21 w 292"/>
                <a:gd name="T47" fmla="*/ 1006 h 1097"/>
                <a:gd name="T48" fmla="*/ 35 w 292"/>
                <a:gd name="T49" fmla="*/ 1030 h 1097"/>
                <a:gd name="T50" fmla="*/ 60 w 292"/>
                <a:gd name="T51" fmla="*/ 1051 h 1097"/>
                <a:gd name="T52" fmla="*/ 67 w 292"/>
                <a:gd name="T53" fmla="*/ 1051 h 1097"/>
                <a:gd name="T54" fmla="*/ 67 w 292"/>
                <a:gd name="T55" fmla="*/ 1049 h 1097"/>
                <a:gd name="T56" fmla="*/ 57 w 292"/>
                <a:gd name="T57" fmla="*/ 1061 h 1097"/>
                <a:gd name="T58" fmla="*/ 64 w 292"/>
                <a:gd name="T59" fmla="*/ 1080 h 1097"/>
                <a:gd name="T60" fmla="*/ 90 w 292"/>
                <a:gd name="T61" fmla="*/ 1095 h 1097"/>
                <a:gd name="T62" fmla="*/ 123 w 292"/>
                <a:gd name="T63" fmla="*/ 1090 h 1097"/>
                <a:gd name="T64" fmla="*/ 162 w 292"/>
                <a:gd name="T65" fmla="*/ 1052 h 1097"/>
                <a:gd name="T66" fmla="*/ 183 w 292"/>
                <a:gd name="T67" fmla="*/ 1030 h 1097"/>
                <a:gd name="T68" fmla="*/ 197 w 292"/>
                <a:gd name="T69" fmla="*/ 1030 h 1097"/>
                <a:gd name="T70" fmla="*/ 214 w 292"/>
                <a:gd name="T71" fmla="*/ 1019 h 1097"/>
                <a:gd name="T72" fmla="*/ 232 w 292"/>
                <a:gd name="T73" fmla="*/ 988 h 1097"/>
                <a:gd name="T74" fmla="*/ 230 w 292"/>
                <a:gd name="T75" fmla="*/ 969 h 1097"/>
                <a:gd name="T76" fmla="*/ 230 w 292"/>
                <a:gd name="T77" fmla="*/ 966 h 1097"/>
                <a:gd name="T78" fmla="*/ 242 w 292"/>
                <a:gd name="T79" fmla="*/ 957 h 1097"/>
                <a:gd name="T80" fmla="*/ 261 w 292"/>
                <a:gd name="T81" fmla="*/ 933 h 1097"/>
                <a:gd name="T82" fmla="*/ 270 w 292"/>
                <a:gd name="T83" fmla="*/ 909 h 1097"/>
                <a:gd name="T84" fmla="*/ 256 w 292"/>
                <a:gd name="T85" fmla="*/ 881 h 1097"/>
                <a:gd name="T86" fmla="*/ 237 w 292"/>
                <a:gd name="T87" fmla="*/ 869 h 1097"/>
                <a:gd name="T88" fmla="*/ 244 w 292"/>
                <a:gd name="T89" fmla="*/ 864 h 1097"/>
                <a:gd name="T90" fmla="*/ 277 w 292"/>
                <a:gd name="T91" fmla="*/ 833 h 1097"/>
                <a:gd name="T92" fmla="*/ 292 w 292"/>
                <a:gd name="T93" fmla="*/ 781 h 1097"/>
                <a:gd name="T94" fmla="*/ 242 w 292"/>
                <a:gd name="T95" fmla="*/ 720 h 1097"/>
                <a:gd name="T96" fmla="*/ 162 w 292"/>
                <a:gd name="T97" fmla="*/ 705 h 1097"/>
                <a:gd name="T98" fmla="*/ 147 w 292"/>
                <a:gd name="T99" fmla="*/ 705 h 1097"/>
                <a:gd name="T100" fmla="*/ 149 w 292"/>
                <a:gd name="T101" fmla="*/ 708 h 1097"/>
                <a:gd name="T102" fmla="*/ 166 w 292"/>
                <a:gd name="T103" fmla="*/ 696 h 1097"/>
                <a:gd name="T104" fmla="*/ 188 w 292"/>
                <a:gd name="T105" fmla="*/ 662 h 1097"/>
                <a:gd name="T106" fmla="*/ 185 w 292"/>
                <a:gd name="T107" fmla="*/ 581 h 1097"/>
                <a:gd name="T108" fmla="*/ 178 w 292"/>
                <a:gd name="T109" fmla="*/ 510 h 1097"/>
                <a:gd name="T110" fmla="*/ 183 w 292"/>
                <a:gd name="T111" fmla="*/ 447 h 1097"/>
                <a:gd name="T112" fmla="*/ 187 w 292"/>
                <a:gd name="T113" fmla="*/ 387 h 1097"/>
                <a:gd name="T114" fmla="*/ 192 w 292"/>
                <a:gd name="T115" fmla="*/ 352 h 1097"/>
                <a:gd name="T116" fmla="*/ 185 w 292"/>
                <a:gd name="T117" fmla="*/ 276 h 1097"/>
                <a:gd name="T118" fmla="*/ 164 w 292"/>
                <a:gd name="T119" fmla="*/ 176 h 1097"/>
                <a:gd name="T120" fmla="*/ 162 w 292"/>
                <a:gd name="T121" fmla="*/ 104 h 1097"/>
                <a:gd name="T122" fmla="*/ 175 w 292"/>
                <a:gd name="T123" fmla="*/ 43 h 1097"/>
                <a:gd name="T124" fmla="*/ 187 w 292"/>
                <a:gd name="T125" fmla="*/ 15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2" h="1097">
                  <a:moveTo>
                    <a:pt x="168" y="0"/>
                  </a:moveTo>
                  <a:lnTo>
                    <a:pt x="166" y="2"/>
                  </a:lnTo>
                  <a:lnTo>
                    <a:pt x="164" y="5"/>
                  </a:lnTo>
                  <a:lnTo>
                    <a:pt x="161" y="12"/>
                  </a:lnTo>
                  <a:lnTo>
                    <a:pt x="157" y="19"/>
                  </a:lnTo>
                  <a:lnTo>
                    <a:pt x="152" y="29"/>
                  </a:lnTo>
                  <a:lnTo>
                    <a:pt x="149" y="41"/>
                  </a:lnTo>
                  <a:lnTo>
                    <a:pt x="145" y="55"/>
                  </a:lnTo>
                  <a:lnTo>
                    <a:pt x="142" y="69"/>
                  </a:lnTo>
                  <a:lnTo>
                    <a:pt x="138" y="85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8" y="119"/>
                  </a:lnTo>
                  <a:lnTo>
                    <a:pt x="140" y="143"/>
                  </a:lnTo>
                  <a:lnTo>
                    <a:pt x="143" y="169"/>
                  </a:lnTo>
                  <a:lnTo>
                    <a:pt x="150" y="199"/>
                  </a:lnTo>
                  <a:lnTo>
                    <a:pt x="156" y="230"/>
                  </a:lnTo>
                  <a:lnTo>
                    <a:pt x="161" y="259"/>
                  </a:lnTo>
                  <a:lnTo>
                    <a:pt x="166" y="287"/>
                  </a:lnTo>
                  <a:lnTo>
                    <a:pt x="171" y="313"/>
                  </a:lnTo>
                  <a:lnTo>
                    <a:pt x="173" y="332"/>
                  </a:lnTo>
                  <a:lnTo>
                    <a:pt x="173" y="347"/>
                  </a:lnTo>
                  <a:lnTo>
                    <a:pt x="173" y="347"/>
                  </a:lnTo>
                  <a:lnTo>
                    <a:pt x="173" y="359"/>
                  </a:lnTo>
                  <a:lnTo>
                    <a:pt x="169" y="371"/>
                  </a:lnTo>
                  <a:lnTo>
                    <a:pt x="168" y="385"/>
                  </a:lnTo>
                  <a:lnTo>
                    <a:pt x="164" y="399"/>
                  </a:lnTo>
                  <a:lnTo>
                    <a:pt x="161" y="415"/>
                  </a:lnTo>
                  <a:lnTo>
                    <a:pt x="159" y="430"/>
                  </a:lnTo>
                  <a:lnTo>
                    <a:pt x="156" y="446"/>
                  </a:lnTo>
                  <a:lnTo>
                    <a:pt x="152" y="463"/>
                  </a:lnTo>
                  <a:lnTo>
                    <a:pt x="150" y="480"/>
                  </a:lnTo>
                  <a:lnTo>
                    <a:pt x="149" y="499"/>
                  </a:lnTo>
                  <a:lnTo>
                    <a:pt x="149" y="499"/>
                  </a:lnTo>
                  <a:lnTo>
                    <a:pt x="149" y="518"/>
                  </a:lnTo>
                  <a:lnTo>
                    <a:pt x="150" y="539"/>
                  </a:lnTo>
                  <a:lnTo>
                    <a:pt x="152" y="556"/>
                  </a:lnTo>
                  <a:lnTo>
                    <a:pt x="154" y="575"/>
                  </a:lnTo>
                  <a:lnTo>
                    <a:pt x="156" y="591"/>
                  </a:lnTo>
                  <a:lnTo>
                    <a:pt x="156" y="606"/>
                  </a:lnTo>
                  <a:lnTo>
                    <a:pt x="156" y="620"/>
                  </a:lnTo>
                  <a:lnTo>
                    <a:pt x="154" y="631"/>
                  </a:lnTo>
                  <a:lnTo>
                    <a:pt x="149" y="639"/>
                  </a:lnTo>
                  <a:lnTo>
                    <a:pt x="143" y="644"/>
                  </a:lnTo>
                  <a:lnTo>
                    <a:pt x="143" y="644"/>
                  </a:lnTo>
                  <a:lnTo>
                    <a:pt x="135" y="650"/>
                  </a:lnTo>
                  <a:lnTo>
                    <a:pt x="123" y="655"/>
                  </a:lnTo>
                  <a:lnTo>
                    <a:pt x="107" y="665"/>
                  </a:lnTo>
                  <a:lnTo>
                    <a:pt x="92" y="676"/>
                  </a:lnTo>
                  <a:lnTo>
                    <a:pt x="74" y="688"/>
                  </a:lnTo>
                  <a:lnTo>
                    <a:pt x="59" y="701"/>
                  </a:lnTo>
                  <a:lnTo>
                    <a:pt x="45" y="717"/>
                  </a:lnTo>
                  <a:lnTo>
                    <a:pt x="36" y="734"/>
                  </a:lnTo>
                  <a:lnTo>
                    <a:pt x="31" y="752"/>
                  </a:lnTo>
                  <a:lnTo>
                    <a:pt x="31" y="769"/>
                  </a:lnTo>
                  <a:lnTo>
                    <a:pt x="31" y="769"/>
                  </a:lnTo>
                  <a:lnTo>
                    <a:pt x="36" y="784"/>
                  </a:lnTo>
                  <a:lnTo>
                    <a:pt x="41" y="797"/>
                  </a:lnTo>
                  <a:lnTo>
                    <a:pt x="47" y="805"/>
                  </a:lnTo>
                  <a:lnTo>
                    <a:pt x="50" y="812"/>
                  </a:lnTo>
                  <a:lnTo>
                    <a:pt x="55" y="816"/>
                  </a:lnTo>
                  <a:lnTo>
                    <a:pt x="59" y="817"/>
                  </a:lnTo>
                  <a:lnTo>
                    <a:pt x="62" y="817"/>
                  </a:lnTo>
                  <a:lnTo>
                    <a:pt x="66" y="817"/>
                  </a:lnTo>
                  <a:lnTo>
                    <a:pt x="67" y="817"/>
                  </a:lnTo>
                  <a:lnTo>
                    <a:pt x="67" y="817"/>
                  </a:lnTo>
                  <a:lnTo>
                    <a:pt x="67" y="817"/>
                  </a:lnTo>
                  <a:lnTo>
                    <a:pt x="66" y="817"/>
                  </a:lnTo>
                  <a:lnTo>
                    <a:pt x="59" y="822"/>
                  </a:lnTo>
                  <a:lnTo>
                    <a:pt x="50" y="828"/>
                  </a:lnTo>
                  <a:lnTo>
                    <a:pt x="40" y="835"/>
                  </a:lnTo>
                  <a:lnTo>
                    <a:pt x="29" y="845"/>
                  </a:lnTo>
                  <a:lnTo>
                    <a:pt x="17" y="857"/>
                  </a:lnTo>
                  <a:lnTo>
                    <a:pt x="9" y="869"/>
                  </a:lnTo>
                  <a:lnTo>
                    <a:pt x="3" y="885"/>
                  </a:lnTo>
                  <a:lnTo>
                    <a:pt x="0" y="900"/>
                  </a:lnTo>
                  <a:lnTo>
                    <a:pt x="3" y="917"/>
                  </a:lnTo>
                  <a:lnTo>
                    <a:pt x="3" y="917"/>
                  </a:lnTo>
                  <a:lnTo>
                    <a:pt x="9" y="935"/>
                  </a:lnTo>
                  <a:lnTo>
                    <a:pt x="14" y="947"/>
                  </a:lnTo>
                  <a:lnTo>
                    <a:pt x="21" y="957"/>
                  </a:lnTo>
                  <a:lnTo>
                    <a:pt x="26" y="964"/>
                  </a:lnTo>
                  <a:lnTo>
                    <a:pt x="29" y="971"/>
                  </a:lnTo>
                  <a:lnTo>
                    <a:pt x="35" y="974"/>
                  </a:lnTo>
                  <a:lnTo>
                    <a:pt x="36" y="976"/>
                  </a:lnTo>
                  <a:lnTo>
                    <a:pt x="40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38" y="980"/>
                  </a:lnTo>
                  <a:lnTo>
                    <a:pt x="35" y="983"/>
                  </a:lnTo>
                  <a:lnTo>
                    <a:pt x="29" y="988"/>
                  </a:lnTo>
                  <a:lnTo>
                    <a:pt x="26" y="993"/>
                  </a:lnTo>
                  <a:lnTo>
                    <a:pt x="22" y="999"/>
                  </a:lnTo>
                  <a:lnTo>
                    <a:pt x="21" y="1006"/>
                  </a:lnTo>
                  <a:lnTo>
                    <a:pt x="22" y="1013"/>
                  </a:lnTo>
                  <a:lnTo>
                    <a:pt x="26" y="1021"/>
                  </a:lnTo>
                  <a:lnTo>
                    <a:pt x="35" y="1030"/>
                  </a:lnTo>
                  <a:lnTo>
                    <a:pt x="35" y="1030"/>
                  </a:lnTo>
                  <a:lnTo>
                    <a:pt x="43" y="1038"/>
                  </a:lnTo>
                  <a:lnTo>
                    <a:pt x="50" y="1044"/>
                  </a:lnTo>
                  <a:lnTo>
                    <a:pt x="57" y="1047"/>
                  </a:lnTo>
                  <a:lnTo>
                    <a:pt x="60" y="1051"/>
                  </a:lnTo>
                  <a:lnTo>
                    <a:pt x="64" y="1051"/>
                  </a:lnTo>
                  <a:lnTo>
                    <a:pt x="66" y="1051"/>
                  </a:lnTo>
                  <a:lnTo>
                    <a:pt x="67" y="1051"/>
                  </a:lnTo>
                  <a:lnTo>
                    <a:pt x="67" y="1051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6" y="1051"/>
                  </a:lnTo>
                  <a:lnTo>
                    <a:pt x="62" y="1054"/>
                  </a:lnTo>
                  <a:lnTo>
                    <a:pt x="60" y="1057"/>
                  </a:lnTo>
                  <a:lnTo>
                    <a:pt x="57" y="1061"/>
                  </a:lnTo>
                  <a:lnTo>
                    <a:pt x="55" y="1064"/>
                  </a:lnTo>
                  <a:lnTo>
                    <a:pt x="55" y="1070"/>
                  </a:lnTo>
                  <a:lnTo>
                    <a:pt x="59" y="1075"/>
                  </a:lnTo>
                  <a:lnTo>
                    <a:pt x="64" y="1080"/>
                  </a:lnTo>
                  <a:lnTo>
                    <a:pt x="73" y="1087"/>
                  </a:lnTo>
                  <a:lnTo>
                    <a:pt x="73" y="1087"/>
                  </a:lnTo>
                  <a:lnTo>
                    <a:pt x="81" y="1092"/>
                  </a:lnTo>
                  <a:lnTo>
                    <a:pt x="90" y="1095"/>
                  </a:lnTo>
                  <a:lnTo>
                    <a:pt x="98" y="1097"/>
                  </a:lnTo>
                  <a:lnTo>
                    <a:pt x="107" y="1097"/>
                  </a:lnTo>
                  <a:lnTo>
                    <a:pt x="116" y="1095"/>
                  </a:lnTo>
                  <a:lnTo>
                    <a:pt x="123" y="1090"/>
                  </a:lnTo>
                  <a:lnTo>
                    <a:pt x="131" y="1085"/>
                  </a:lnTo>
                  <a:lnTo>
                    <a:pt x="142" y="1076"/>
                  </a:lnTo>
                  <a:lnTo>
                    <a:pt x="150" y="1066"/>
                  </a:lnTo>
                  <a:lnTo>
                    <a:pt x="162" y="1052"/>
                  </a:lnTo>
                  <a:lnTo>
                    <a:pt x="162" y="1052"/>
                  </a:lnTo>
                  <a:lnTo>
                    <a:pt x="171" y="1040"/>
                  </a:lnTo>
                  <a:lnTo>
                    <a:pt x="178" y="1033"/>
                  </a:lnTo>
                  <a:lnTo>
                    <a:pt x="183" y="1030"/>
                  </a:lnTo>
                  <a:lnTo>
                    <a:pt x="188" y="1028"/>
                  </a:lnTo>
                  <a:lnTo>
                    <a:pt x="190" y="1028"/>
                  </a:lnTo>
                  <a:lnTo>
                    <a:pt x="194" y="1030"/>
                  </a:lnTo>
                  <a:lnTo>
                    <a:pt x="197" y="1030"/>
                  </a:lnTo>
                  <a:lnTo>
                    <a:pt x="200" y="1030"/>
                  </a:lnTo>
                  <a:lnTo>
                    <a:pt x="206" y="1026"/>
                  </a:lnTo>
                  <a:lnTo>
                    <a:pt x="214" y="1019"/>
                  </a:lnTo>
                  <a:lnTo>
                    <a:pt x="214" y="1019"/>
                  </a:lnTo>
                  <a:lnTo>
                    <a:pt x="221" y="1011"/>
                  </a:lnTo>
                  <a:lnTo>
                    <a:pt x="226" y="1002"/>
                  </a:lnTo>
                  <a:lnTo>
                    <a:pt x="230" y="995"/>
                  </a:lnTo>
                  <a:lnTo>
                    <a:pt x="232" y="988"/>
                  </a:lnTo>
                  <a:lnTo>
                    <a:pt x="233" y="981"/>
                  </a:lnTo>
                  <a:lnTo>
                    <a:pt x="232" y="976"/>
                  </a:lnTo>
                  <a:lnTo>
                    <a:pt x="232" y="973"/>
                  </a:lnTo>
                  <a:lnTo>
                    <a:pt x="230" y="969"/>
                  </a:lnTo>
                  <a:lnTo>
                    <a:pt x="230" y="968"/>
                  </a:lnTo>
                  <a:lnTo>
                    <a:pt x="230" y="966"/>
                  </a:lnTo>
                  <a:lnTo>
                    <a:pt x="230" y="966"/>
                  </a:lnTo>
                  <a:lnTo>
                    <a:pt x="230" y="966"/>
                  </a:lnTo>
                  <a:lnTo>
                    <a:pt x="232" y="966"/>
                  </a:lnTo>
                  <a:lnTo>
                    <a:pt x="235" y="964"/>
                  </a:lnTo>
                  <a:lnTo>
                    <a:pt x="239" y="961"/>
                  </a:lnTo>
                  <a:lnTo>
                    <a:pt x="242" y="957"/>
                  </a:lnTo>
                  <a:lnTo>
                    <a:pt x="247" y="952"/>
                  </a:lnTo>
                  <a:lnTo>
                    <a:pt x="252" y="947"/>
                  </a:lnTo>
                  <a:lnTo>
                    <a:pt x="258" y="942"/>
                  </a:lnTo>
                  <a:lnTo>
                    <a:pt x="261" y="933"/>
                  </a:lnTo>
                  <a:lnTo>
                    <a:pt x="266" y="926"/>
                  </a:lnTo>
                  <a:lnTo>
                    <a:pt x="266" y="926"/>
                  </a:lnTo>
                  <a:lnTo>
                    <a:pt x="270" y="916"/>
                  </a:lnTo>
                  <a:lnTo>
                    <a:pt x="270" y="909"/>
                  </a:lnTo>
                  <a:lnTo>
                    <a:pt x="268" y="900"/>
                  </a:lnTo>
                  <a:lnTo>
                    <a:pt x="266" y="893"/>
                  </a:lnTo>
                  <a:lnTo>
                    <a:pt x="261" y="886"/>
                  </a:lnTo>
                  <a:lnTo>
                    <a:pt x="256" y="881"/>
                  </a:lnTo>
                  <a:lnTo>
                    <a:pt x="251" y="876"/>
                  </a:lnTo>
                  <a:lnTo>
                    <a:pt x="245" y="873"/>
                  </a:lnTo>
                  <a:lnTo>
                    <a:pt x="240" y="871"/>
                  </a:lnTo>
                  <a:lnTo>
                    <a:pt x="237" y="869"/>
                  </a:lnTo>
                  <a:lnTo>
                    <a:pt x="237" y="869"/>
                  </a:lnTo>
                  <a:lnTo>
                    <a:pt x="235" y="869"/>
                  </a:lnTo>
                  <a:lnTo>
                    <a:pt x="239" y="867"/>
                  </a:lnTo>
                  <a:lnTo>
                    <a:pt x="244" y="864"/>
                  </a:lnTo>
                  <a:lnTo>
                    <a:pt x="251" y="860"/>
                  </a:lnTo>
                  <a:lnTo>
                    <a:pt x="259" y="854"/>
                  </a:lnTo>
                  <a:lnTo>
                    <a:pt x="268" y="845"/>
                  </a:lnTo>
                  <a:lnTo>
                    <a:pt x="277" y="833"/>
                  </a:lnTo>
                  <a:lnTo>
                    <a:pt x="285" y="819"/>
                  </a:lnTo>
                  <a:lnTo>
                    <a:pt x="290" y="802"/>
                  </a:lnTo>
                  <a:lnTo>
                    <a:pt x="292" y="781"/>
                  </a:lnTo>
                  <a:lnTo>
                    <a:pt x="292" y="781"/>
                  </a:lnTo>
                  <a:lnTo>
                    <a:pt x="289" y="760"/>
                  </a:lnTo>
                  <a:lnTo>
                    <a:pt x="278" y="743"/>
                  </a:lnTo>
                  <a:lnTo>
                    <a:pt x="263" y="731"/>
                  </a:lnTo>
                  <a:lnTo>
                    <a:pt x="242" y="720"/>
                  </a:lnTo>
                  <a:lnTo>
                    <a:pt x="221" y="714"/>
                  </a:lnTo>
                  <a:lnTo>
                    <a:pt x="199" y="710"/>
                  </a:lnTo>
                  <a:lnTo>
                    <a:pt x="178" y="707"/>
                  </a:lnTo>
                  <a:lnTo>
                    <a:pt x="162" y="705"/>
                  </a:lnTo>
                  <a:lnTo>
                    <a:pt x="150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7"/>
                  </a:lnTo>
                  <a:lnTo>
                    <a:pt x="147" y="707"/>
                  </a:lnTo>
                  <a:lnTo>
                    <a:pt x="149" y="708"/>
                  </a:lnTo>
                  <a:lnTo>
                    <a:pt x="150" y="707"/>
                  </a:lnTo>
                  <a:lnTo>
                    <a:pt x="154" y="705"/>
                  </a:lnTo>
                  <a:lnTo>
                    <a:pt x="159" y="701"/>
                  </a:lnTo>
                  <a:lnTo>
                    <a:pt x="166" y="696"/>
                  </a:lnTo>
                  <a:lnTo>
                    <a:pt x="175" y="688"/>
                  </a:lnTo>
                  <a:lnTo>
                    <a:pt x="175" y="688"/>
                  </a:lnTo>
                  <a:lnTo>
                    <a:pt x="183" y="676"/>
                  </a:lnTo>
                  <a:lnTo>
                    <a:pt x="188" y="662"/>
                  </a:lnTo>
                  <a:lnTo>
                    <a:pt x="190" y="643"/>
                  </a:lnTo>
                  <a:lnTo>
                    <a:pt x="190" y="624"/>
                  </a:lnTo>
                  <a:lnTo>
                    <a:pt x="188" y="603"/>
                  </a:lnTo>
                  <a:lnTo>
                    <a:pt x="185" y="581"/>
                  </a:lnTo>
                  <a:lnTo>
                    <a:pt x="181" y="560"/>
                  </a:lnTo>
                  <a:lnTo>
                    <a:pt x="180" y="541"/>
                  </a:lnTo>
                  <a:lnTo>
                    <a:pt x="178" y="523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81" y="487"/>
                  </a:lnTo>
                  <a:lnTo>
                    <a:pt x="181" y="466"/>
                  </a:lnTo>
                  <a:lnTo>
                    <a:pt x="183" y="447"/>
                  </a:lnTo>
                  <a:lnTo>
                    <a:pt x="185" y="430"/>
                  </a:lnTo>
                  <a:lnTo>
                    <a:pt x="185" y="415"/>
                  </a:lnTo>
                  <a:lnTo>
                    <a:pt x="187" y="401"/>
                  </a:lnTo>
                  <a:lnTo>
                    <a:pt x="187" y="387"/>
                  </a:lnTo>
                  <a:lnTo>
                    <a:pt x="188" y="375"/>
                  </a:lnTo>
                  <a:lnTo>
                    <a:pt x="190" y="365"/>
                  </a:lnTo>
                  <a:lnTo>
                    <a:pt x="192" y="352"/>
                  </a:lnTo>
                  <a:lnTo>
                    <a:pt x="192" y="352"/>
                  </a:lnTo>
                  <a:lnTo>
                    <a:pt x="194" y="337"/>
                  </a:lnTo>
                  <a:lnTo>
                    <a:pt x="192" y="318"/>
                  </a:lnTo>
                  <a:lnTo>
                    <a:pt x="190" y="297"/>
                  </a:lnTo>
                  <a:lnTo>
                    <a:pt x="185" y="276"/>
                  </a:lnTo>
                  <a:lnTo>
                    <a:pt x="180" y="252"/>
                  </a:lnTo>
                  <a:lnTo>
                    <a:pt x="173" y="228"/>
                  </a:lnTo>
                  <a:lnTo>
                    <a:pt x="168" y="202"/>
                  </a:lnTo>
                  <a:lnTo>
                    <a:pt x="164" y="176"/>
                  </a:lnTo>
                  <a:lnTo>
                    <a:pt x="161" y="150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2" y="104"/>
                  </a:lnTo>
                  <a:lnTo>
                    <a:pt x="164" y="86"/>
                  </a:lnTo>
                  <a:lnTo>
                    <a:pt x="168" y="69"/>
                  </a:lnTo>
                  <a:lnTo>
                    <a:pt x="171" y="55"/>
                  </a:lnTo>
                  <a:lnTo>
                    <a:pt x="175" y="43"/>
                  </a:lnTo>
                  <a:lnTo>
                    <a:pt x="180" y="33"/>
                  </a:lnTo>
                  <a:lnTo>
                    <a:pt x="183" y="24"/>
                  </a:lnTo>
                  <a:lnTo>
                    <a:pt x="185" y="19"/>
                  </a:lnTo>
                  <a:lnTo>
                    <a:pt x="187" y="15"/>
                  </a:lnTo>
                  <a:lnTo>
                    <a:pt x="188" y="14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9" name="Freeform 189">
              <a:extLst>
                <a:ext uri="{FF2B5EF4-FFF2-40B4-BE49-F238E27FC236}">
                  <a16:creationId xmlns:a16="http://schemas.microsoft.com/office/drawing/2014/main" id="{B70BDCA3-3B11-8181-9C57-F35EA8881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977"/>
              <a:ext cx="146" cy="549"/>
            </a:xfrm>
            <a:custGeom>
              <a:avLst/>
              <a:gdLst>
                <a:gd name="T0" fmla="*/ 161 w 292"/>
                <a:gd name="T1" fmla="*/ 12 h 1097"/>
                <a:gd name="T2" fmla="*/ 145 w 292"/>
                <a:gd name="T3" fmla="*/ 55 h 1097"/>
                <a:gd name="T4" fmla="*/ 137 w 292"/>
                <a:gd name="T5" fmla="*/ 102 h 1097"/>
                <a:gd name="T6" fmla="*/ 150 w 292"/>
                <a:gd name="T7" fmla="*/ 199 h 1097"/>
                <a:gd name="T8" fmla="*/ 171 w 292"/>
                <a:gd name="T9" fmla="*/ 313 h 1097"/>
                <a:gd name="T10" fmla="*/ 173 w 292"/>
                <a:gd name="T11" fmla="*/ 359 h 1097"/>
                <a:gd name="T12" fmla="*/ 161 w 292"/>
                <a:gd name="T13" fmla="*/ 415 h 1097"/>
                <a:gd name="T14" fmla="*/ 150 w 292"/>
                <a:gd name="T15" fmla="*/ 480 h 1097"/>
                <a:gd name="T16" fmla="*/ 150 w 292"/>
                <a:gd name="T17" fmla="*/ 539 h 1097"/>
                <a:gd name="T18" fmla="*/ 156 w 292"/>
                <a:gd name="T19" fmla="*/ 606 h 1097"/>
                <a:gd name="T20" fmla="*/ 143 w 292"/>
                <a:gd name="T21" fmla="*/ 644 h 1097"/>
                <a:gd name="T22" fmla="*/ 107 w 292"/>
                <a:gd name="T23" fmla="*/ 665 h 1097"/>
                <a:gd name="T24" fmla="*/ 45 w 292"/>
                <a:gd name="T25" fmla="*/ 717 h 1097"/>
                <a:gd name="T26" fmla="*/ 31 w 292"/>
                <a:gd name="T27" fmla="*/ 769 h 1097"/>
                <a:gd name="T28" fmla="*/ 50 w 292"/>
                <a:gd name="T29" fmla="*/ 812 h 1097"/>
                <a:gd name="T30" fmla="*/ 66 w 292"/>
                <a:gd name="T31" fmla="*/ 817 h 1097"/>
                <a:gd name="T32" fmla="*/ 66 w 292"/>
                <a:gd name="T33" fmla="*/ 817 h 1097"/>
                <a:gd name="T34" fmla="*/ 29 w 292"/>
                <a:gd name="T35" fmla="*/ 845 h 1097"/>
                <a:gd name="T36" fmla="*/ 0 w 292"/>
                <a:gd name="T37" fmla="*/ 900 h 1097"/>
                <a:gd name="T38" fmla="*/ 14 w 292"/>
                <a:gd name="T39" fmla="*/ 947 h 1097"/>
                <a:gd name="T40" fmla="*/ 35 w 292"/>
                <a:gd name="T41" fmla="*/ 974 h 1097"/>
                <a:gd name="T42" fmla="*/ 41 w 292"/>
                <a:gd name="T43" fmla="*/ 978 h 1097"/>
                <a:gd name="T44" fmla="*/ 35 w 292"/>
                <a:gd name="T45" fmla="*/ 983 h 1097"/>
                <a:gd name="T46" fmla="*/ 21 w 292"/>
                <a:gd name="T47" fmla="*/ 1006 h 1097"/>
                <a:gd name="T48" fmla="*/ 35 w 292"/>
                <a:gd name="T49" fmla="*/ 1030 h 1097"/>
                <a:gd name="T50" fmla="*/ 60 w 292"/>
                <a:gd name="T51" fmla="*/ 1051 h 1097"/>
                <a:gd name="T52" fmla="*/ 67 w 292"/>
                <a:gd name="T53" fmla="*/ 1051 h 1097"/>
                <a:gd name="T54" fmla="*/ 67 w 292"/>
                <a:gd name="T55" fmla="*/ 1049 h 1097"/>
                <a:gd name="T56" fmla="*/ 57 w 292"/>
                <a:gd name="T57" fmla="*/ 1061 h 1097"/>
                <a:gd name="T58" fmla="*/ 64 w 292"/>
                <a:gd name="T59" fmla="*/ 1080 h 1097"/>
                <a:gd name="T60" fmla="*/ 90 w 292"/>
                <a:gd name="T61" fmla="*/ 1095 h 1097"/>
                <a:gd name="T62" fmla="*/ 123 w 292"/>
                <a:gd name="T63" fmla="*/ 1090 h 1097"/>
                <a:gd name="T64" fmla="*/ 162 w 292"/>
                <a:gd name="T65" fmla="*/ 1052 h 1097"/>
                <a:gd name="T66" fmla="*/ 183 w 292"/>
                <a:gd name="T67" fmla="*/ 1030 h 1097"/>
                <a:gd name="T68" fmla="*/ 197 w 292"/>
                <a:gd name="T69" fmla="*/ 1030 h 1097"/>
                <a:gd name="T70" fmla="*/ 214 w 292"/>
                <a:gd name="T71" fmla="*/ 1019 h 1097"/>
                <a:gd name="T72" fmla="*/ 232 w 292"/>
                <a:gd name="T73" fmla="*/ 988 h 1097"/>
                <a:gd name="T74" fmla="*/ 230 w 292"/>
                <a:gd name="T75" fmla="*/ 969 h 1097"/>
                <a:gd name="T76" fmla="*/ 230 w 292"/>
                <a:gd name="T77" fmla="*/ 966 h 1097"/>
                <a:gd name="T78" fmla="*/ 242 w 292"/>
                <a:gd name="T79" fmla="*/ 957 h 1097"/>
                <a:gd name="T80" fmla="*/ 261 w 292"/>
                <a:gd name="T81" fmla="*/ 933 h 1097"/>
                <a:gd name="T82" fmla="*/ 270 w 292"/>
                <a:gd name="T83" fmla="*/ 909 h 1097"/>
                <a:gd name="T84" fmla="*/ 256 w 292"/>
                <a:gd name="T85" fmla="*/ 881 h 1097"/>
                <a:gd name="T86" fmla="*/ 237 w 292"/>
                <a:gd name="T87" fmla="*/ 869 h 1097"/>
                <a:gd name="T88" fmla="*/ 244 w 292"/>
                <a:gd name="T89" fmla="*/ 864 h 1097"/>
                <a:gd name="T90" fmla="*/ 277 w 292"/>
                <a:gd name="T91" fmla="*/ 833 h 1097"/>
                <a:gd name="T92" fmla="*/ 292 w 292"/>
                <a:gd name="T93" fmla="*/ 781 h 1097"/>
                <a:gd name="T94" fmla="*/ 242 w 292"/>
                <a:gd name="T95" fmla="*/ 720 h 1097"/>
                <a:gd name="T96" fmla="*/ 162 w 292"/>
                <a:gd name="T97" fmla="*/ 705 h 1097"/>
                <a:gd name="T98" fmla="*/ 147 w 292"/>
                <a:gd name="T99" fmla="*/ 705 h 1097"/>
                <a:gd name="T100" fmla="*/ 149 w 292"/>
                <a:gd name="T101" fmla="*/ 708 h 1097"/>
                <a:gd name="T102" fmla="*/ 166 w 292"/>
                <a:gd name="T103" fmla="*/ 696 h 1097"/>
                <a:gd name="T104" fmla="*/ 188 w 292"/>
                <a:gd name="T105" fmla="*/ 662 h 1097"/>
                <a:gd name="T106" fmla="*/ 185 w 292"/>
                <a:gd name="T107" fmla="*/ 581 h 1097"/>
                <a:gd name="T108" fmla="*/ 178 w 292"/>
                <a:gd name="T109" fmla="*/ 510 h 1097"/>
                <a:gd name="T110" fmla="*/ 183 w 292"/>
                <a:gd name="T111" fmla="*/ 447 h 1097"/>
                <a:gd name="T112" fmla="*/ 187 w 292"/>
                <a:gd name="T113" fmla="*/ 387 h 1097"/>
                <a:gd name="T114" fmla="*/ 192 w 292"/>
                <a:gd name="T115" fmla="*/ 352 h 1097"/>
                <a:gd name="T116" fmla="*/ 185 w 292"/>
                <a:gd name="T117" fmla="*/ 276 h 1097"/>
                <a:gd name="T118" fmla="*/ 164 w 292"/>
                <a:gd name="T119" fmla="*/ 176 h 1097"/>
                <a:gd name="T120" fmla="*/ 162 w 292"/>
                <a:gd name="T121" fmla="*/ 104 h 1097"/>
                <a:gd name="T122" fmla="*/ 175 w 292"/>
                <a:gd name="T123" fmla="*/ 43 h 1097"/>
                <a:gd name="T124" fmla="*/ 187 w 292"/>
                <a:gd name="T125" fmla="*/ 15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2" h="1097">
                  <a:moveTo>
                    <a:pt x="168" y="0"/>
                  </a:moveTo>
                  <a:lnTo>
                    <a:pt x="166" y="2"/>
                  </a:lnTo>
                  <a:lnTo>
                    <a:pt x="164" y="5"/>
                  </a:lnTo>
                  <a:lnTo>
                    <a:pt x="161" y="12"/>
                  </a:lnTo>
                  <a:lnTo>
                    <a:pt x="157" y="19"/>
                  </a:lnTo>
                  <a:lnTo>
                    <a:pt x="152" y="29"/>
                  </a:lnTo>
                  <a:lnTo>
                    <a:pt x="149" y="41"/>
                  </a:lnTo>
                  <a:lnTo>
                    <a:pt x="145" y="55"/>
                  </a:lnTo>
                  <a:lnTo>
                    <a:pt x="142" y="69"/>
                  </a:lnTo>
                  <a:lnTo>
                    <a:pt x="138" y="85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8" y="119"/>
                  </a:lnTo>
                  <a:lnTo>
                    <a:pt x="140" y="143"/>
                  </a:lnTo>
                  <a:lnTo>
                    <a:pt x="143" y="169"/>
                  </a:lnTo>
                  <a:lnTo>
                    <a:pt x="150" y="199"/>
                  </a:lnTo>
                  <a:lnTo>
                    <a:pt x="156" y="230"/>
                  </a:lnTo>
                  <a:lnTo>
                    <a:pt x="161" y="259"/>
                  </a:lnTo>
                  <a:lnTo>
                    <a:pt x="166" y="287"/>
                  </a:lnTo>
                  <a:lnTo>
                    <a:pt x="171" y="313"/>
                  </a:lnTo>
                  <a:lnTo>
                    <a:pt x="173" y="332"/>
                  </a:lnTo>
                  <a:lnTo>
                    <a:pt x="173" y="347"/>
                  </a:lnTo>
                  <a:lnTo>
                    <a:pt x="173" y="347"/>
                  </a:lnTo>
                  <a:lnTo>
                    <a:pt x="173" y="359"/>
                  </a:lnTo>
                  <a:lnTo>
                    <a:pt x="169" y="371"/>
                  </a:lnTo>
                  <a:lnTo>
                    <a:pt x="168" y="385"/>
                  </a:lnTo>
                  <a:lnTo>
                    <a:pt x="164" y="399"/>
                  </a:lnTo>
                  <a:lnTo>
                    <a:pt x="161" y="415"/>
                  </a:lnTo>
                  <a:lnTo>
                    <a:pt x="159" y="430"/>
                  </a:lnTo>
                  <a:lnTo>
                    <a:pt x="156" y="446"/>
                  </a:lnTo>
                  <a:lnTo>
                    <a:pt x="152" y="463"/>
                  </a:lnTo>
                  <a:lnTo>
                    <a:pt x="150" y="480"/>
                  </a:lnTo>
                  <a:lnTo>
                    <a:pt x="149" y="499"/>
                  </a:lnTo>
                  <a:lnTo>
                    <a:pt x="149" y="499"/>
                  </a:lnTo>
                  <a:lnTo>
                    <a:pt x="149" y="518"/>
                  </a:lnTo>
                  <a:lnTo>
                    <a:pt x="150" y="539"/>
                  </a:lnTo>
                  <a:lnTo>
                    <a:pt x="152" y="556"/>
                  </a:lnTo>
                  <a:lnTo>
                    <a:pt x="154" y="575"/>
                  </a:lnTo>
                  <a:lnTo>
                    <a:pt x="156" y="591"/>
                  </a:lnTo>
                  <a:lnTo>
                    <a:pt x="156" y="606"/>
                  </a:lnTo>
                  <a:lnTo>
                    <a:pt x="156" y="620"/>
                  </a:lnTo>
                  <a:lnTo>
                    <a:pt x="154" y="631"/>
                  </a:lnTo>
                  <a:lnTo>
                    <a:pt x="149" y="639"/>
                  </a:lnTo>
                  <a:lnTo>
                    <a:pt x="143" y="644"/>
                  </a:lnTo>
                  <a:lnTo>
                    <a:pt x="143" y="644"/>
                  </a:lnTo>
                  <a:lnTo>
                    <a:pt x="135" y="650"/>
                  </a:lnTo>
                  <a:lnTo>
                    <a:pt x="123" y="655"/>
                  </a:lnTo>
                  <a:lnTo>
                    <a:pt x="107" y="665"/>
                  </a:lnTo>
                  <a:lnTo>
                    <a:pt x="92" y="676"/>
                  </a:lnTo>
                  <a:lnTo>
                    <a:pt x="74" y="688"/>
                  </a:lnTo>
                  <a:lnTo>
                    <a:pt x="59" y="701"/>
                  </a:lnTo>
                  <a:lnTo>
                    <a:pt x="45" y="717"/>
                  </a:lnTo>
                  <a:lnTo>
                    <a:pt x="36" y="734"/>
                  </a:lnTo>
                  <a:lnTo>
                    <a:pt x="31" y="752"/>
                  </a:lnTo>
                  <a:lnTo>
                    <a:pt x="31" y="769"/>
                  </a:lnTo>
                  <a:lnTo>
                    <a:pt x="31" y="769"/>
                  </a:lnTo>
                  <a:lnTo>
                    <a:pt x="36" y="784"/>
                  </a:lnTo>
                  <a:lnTo>
                    <a:pt x="41" y="797"/>
                  </a:lnTo>
                  <a:lnTo>
                    <a:pt x="47" y="805"/>
                  </a:lnTo>
                  <a:lnTo>
                    <a:pt x="50" y="812"/>
                  </a:lnTo>
                  <a:lnTo>
                    <a:pt x="55" y="816"/>
                  </a:lnTo>
                  <a:lnTo>
                    <a:pt x="59" y="817"/>
                  </a:lnTo>
                  <a:lnTo>
                    <a:pt x="62" y="817"/>
                  </a:lnTo>
                  <a:lnTo>
                    <a:pt x="66" y="817"/>
                  </a:lnTo>
                  <a:lnTo>
                    <a:pt x="67" y="817"/>
                  </a:lnTo>
                  <a:lnTo>
                    <a:pt x="67" y="817"/>
                  </a:lnTo>
                  <a:lnTo>
                    <a:pt x="67" y="817"/>
                  </a:lnTo>
                  <a:lnTo>
                    <a:pt x="66" y="817"/>
                  </a:lnTo>
                  <a:lnTo>
                    <a:pt x="59" y="822"/>
                  </a:lnTo>
                  <a:lnTo>
                    <a:pt x="50" y="828"/>
                  </a:lnTo>
                  <a:lnTo>
                    <a:pt x="40" y="835"/>
                  </a:lnTo>
                  <a:lnTo>
                    <a:pt x="29" y="845"/>
                  </a:lnTo>
                  <a:lnTo>
                    <a:pt x="17" y="857"/>
                  </a:lnTo>
                  <a:lnTo>
                    <a:pt x="9" y="869"/>
                  </a:lnTo>
                  <a:lnTo>
                    <a:pt x="3" y="885"/>
                  </a:lnTo>
                  <a:lnTo>
                    <a:pt x="0" y="900"/>
                  </a:lnTo>
                  <a:lnTo>
                    <a:pt x="3" y="917"/>
                  </a:lnTo>
                  <a:lnTo>
                    <a:pt x="3" y="917"/>
                  </a:lnTo>
                  <a:lnTo>
                    <a:pt x="9" y="935"/>
                  </a:lnTo>
                  <a:lnTo>
                    <a:pt x="14" y="947"/>
                  </a:lnTo>
                  <a:lnTo>
                    <a:pt x="21" y="957"/>
                  </a:lnTo>
                  <a:lnTo>
                    <a:pt x="26" y="964"/>
                  </a:lnTo>
                  <a:lnTo>
                    <a:pt x="29" y="971"/>
                  </a:lnTo>
                  <a:lnTo>
                    <a:pt x="35" y="974"/>
                  </a:lnTo>
                  <a:lnTo>
                    <a:pt x="36" y="976"/>
                  </a:lnTo>
                  <a:lnTo>
                    <a:pt x="40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41" y="978"/>
                  </a:lnTo>
                  <a:lnTo>
                    <a:pt x="38" y="980"/>
                  </a:lnTo>
                  <a:lnTo>
                    <a:pt x="35" y="983"/>
                  </a:lnTo>
                  <a:lnTo>
                    <a:pt x="29" y="988"/>
                  </a:lnTo>
                  <a:lnTo>
                    <a:pt x="26" y="993"/>
                  </a:lnTo>
                  <a:lnTo>
                    <a:pt x="22" y="999"/>
                  </a:lnTo>
                  <a:lnTo>
                    <a:pt x="21" y="1006"/>
                  </a:lnTo>
                  <a:lnTo>
                    <a:pt x="22" y="1013"/>
                  </a:lnTo>
                  <a:lnTo>
                    <a:pt x="26" y="1021"/>
                  </a:lnTo>
                  <a:lnTo>
                    <a:pt x="35" y="1030"/>
                  </a:lnTo>
                  <a:lnTo>
                    <a:pt x="35" y="1030"/>
                  </a:lnTo>
                  <a:lnTo>
                    <a:pt x="43" y="1038"/>
                  </a:lnTo>
                  <a:lnTo>
                    <a:pt x="50" y="1044"/>
                  </a:lnTo>
                  <a:lnTo>
                    <a:pt x="57" y="1047"/>
                  </a:lnTo>
                  <a:lnTo>
                    <a:pt x="60" y="1051"/>
                  </a:lnTo>
                  <a:lnTo>
                    <a:pt x="64" y="1051"/>
                  </a:lnTo>
                  <a:lnTo>
                    <a:pt x="66" y="1051"/>
                  </a:lnTo>
                  <a:lnTo>
                    <a:pt x="67" y="1051"/>
                  </a:lnTo>
                  <a:lnTo>
                    <a:pt x="67" y="1051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7" y="1049"/>
                  </a:lnTo>
                  <a:lnTo>
                    <a:pt x="66" y="1051"/>
                  </a:lnTo>
                  <a:lnTo>
                    <a:pt x="62" y="1054"/>
                  </a:lnTo>
                  <a:lnTo>
                    <a:pt x="60" y="1057"/>
                  </a:lnTo>
                  <a:lnTo>
                    <a:pt x="57" y="1061"/>
                  </a:lnTo>
                  <a:lnTo>
                    <a:pt x="55" y="1064"/>
                  </a:lnTo>
                  <a:lnTo>
                    <a:pt x="55" y="1070"/>
                  </a:lnTo>
                  <a:lnTo>
                    <a:pt x="59" y="1075"/>
                  </a:lnTo>
                  <a:lnTo>
                    <a:pt x="64" y="1080"/>
                  </a:lnTo>
                  <a:lnTo>
                    <a:pt x="73" y="1087"/>
                  </a:lnTo>
                  <a:lnTo>
                    <a:pt x="73" y="1087"/>
                  </a:lnTo>
                  <a:lnTo>
                    <a:pt x="81" y="1092"/>
                  </a:lnTo>
                  <a:lnTo>
                    <a:pt x="90" y="1095"/>
                  </a:lnTo>
                  <a:lnTo>
                    <a:pt x="98" y="1097"/>
                  </a:lnTo>
                  <a:lnTo>
                    <a:pt x="107" y="1097"/>
                  </a:lnTo>
                  <a:lnTo>
                    <a:pt x="116" y="1095"/>
                  </a:lnTo>
                  <a:lnTo>
                    <a:pt x="123" y="1090"/>
                  </a:lnTo>
                  <a:lnTo>
                    <a:pt x="131" y="1085"/>
                  </a:lnTo>
                  <a:lnTo>
                    <a:pt x="142" y="1076"/>
                  </a:lnTo>
                  <a:lnTo>
                    <a:pt x="150" y="1066"/>
                  </a:lnTo>
                  <a:lnTo>
                    <a:pt x="162" y="1052"/>
                  </a:lnTo>
                  <a:lnTo>
                    <a:pt x="162" y="1052"/>
                  </a:lnTo>
                  <a:lnTo>
                    <a:pt x="171" y="1040"/>
                  </a:lnTo>
                  <a:lnTo>
                    <a:pt x="178" y="1033"/>
                  </a:lnTo>
                  <a:lnTo>
                    <a:pt x="183" y="1030"/>
                  </a:lnTo>
                  <a:lnTo>
                    <a:pt x="188" y="1028"/>
                  </a:lnTo>
                  <a:lnTo>
                    <a:pt x="190" y="1028"/>
                  </a:lnTo>
                  <a:lnTo>
                    <a:pt x="194" y="1030"/>
                  </a:lnTo>
                  <a:lnTo>
                    <a:pt x="197" y="1030"/>
                  </a:lnTo>
                  <a:lnTo>
                    <a:pt x="200" y="1030"/>
                  </a:lnTo>
                  <a:lnTo>
                    <a:pt x="206" y="1026"/>
                  </a:lnTo>
                  <a:lnTo>
                    <a:pt x="214" y="1019"/>
                  </a:lnTo>
                  <a:lnTo>
                    <a:pt x="214" y="1019"/>
                  </a:lnTo>
                  <a:lnTo>
                    <a:pt x="221" y="1011"/>
                  </a:lnTo>
                  <a:lnTo>
                    <a:pt x="226" y="1002"/>
                  </a:lnTo>
                  <a:lnTo>
                    <a:pt x="230" y="995"/>
                  </a:lnTo>
                  <a:lnTo>
                    <a:pt x="232" y="988"/>
                  </a:lnTo>
                  <a:lnTo>
                    <a:pt x="233" y="981"/>
                  </a:lnTo>
                  <a:lnTo>
                    <a:pt x="232" y="976"/>
                  </a:lnTo>
                  <a:lnTo>
                    <a:pt x="232" y="973"/>
                  </a:lnTo>
                  <a:lnTo>
                    <a:pt x="230" y="969"/>
                  </a:lnTo>
                  <a:lnTo>
                    <a:pt x="230" y="968"/>
                  </a:lnTo>
                  <a:lnTo>
                    <a:pt x="230" y="966"/>
                  </a:lnTo>
                  <a:lnTo>
                    <a:pt x="230" y="966"/>
                  </a:lnTo>
                  <a:lnTo>
                    <a:pt x="230" y="966"/>
                  </a:lnTo>
                  <a:lnTo>
                    <a:pt x="232" y="966"/>
                  </a:lnTo>
                  <a:lnTo>
                    <a:pt x="235" y="964"/>
                  </a:lnTo>
                  <a:lnTo>
                    <a:pt x="239" y="961"/>
                  </a:lnTo>
                  <a:lnTo>
                    <a:pt x="242" y="957"/>
                  </a:lnTo>
                  <a:lnTo>
                    <a:pt x="247" y="952"/>
                  </a:lnTo>
                  <a:lnTo>
                    <a:pt x="252" y="947"/>
                  </a:lnTo>
                  <a:lnTo>
                    <a:pt x="258" y="942"/>
                  </a:lnTo>
                  <a:lnTo>
                    <a:pt x="261" y="933"/>
                  </a:lnTo>
                  <a:lnTo>
                    <a:pt x="266" y="926"/>
                  </a:lnTo>
                  <a:lnTo>
                    <a:pt x="266" y="926"/>
                  </a:lnTo>
                  <a:lnTo>
                    <a:pt x="270" y="916"/>
                  </a:lnTo>
                  <a:lnTo>
                    <a:pt x="270" y="909"/>
                  </a:lnTo>
                  <a:lnTo>
                    <a:pt x="268" y="900"/>
                  </a:lnTo>
                  <a:lnTo>
                    <a:pt x="266" y="893"/>
                  </a:lnTo>
                  <a:lnTo>
                    <a:pt x="261" y="886"/>
                  </a:lnTo>
                  <a:lnTo>
                    <a:pt x="256" y="881"/>
                  </a:lnTo>
                  <a:lnTo>
                    <a:pt x="251" y="876"/>
                  </a:lnTo>
                  <a:lnTo>
                    <a:pt x="245" y="873"/>
                  </a:lnTo>
                  <a:lnTo>
                    <a:pt x="240" y="871"/>
                  </a:lnTo>
                  <a:lnTo>
                    <a:pt x="237" y="869"/>
                  </a:lnTo>
                  <a:lnTo>
                    <a:pt x="237" y="869"/>
                  </a:lnTo>
                  <a:lnTo>
                    <a:pt x="235" y="869"/>
                  </a:lnTo>
                  <a:lnTo>
                    <a:pt x="239" y="867"/>
                  </a:lnTo>
                  <a:lnTo>
                    <a:pt x="244" y="864"/>
                  </a:lnTo>
                  <a:lnTo>
                    <a:pt x="251" y="860"/>
                  </a:lnTo>
                  <a:lnTo>
                    <a:pt x="259" y="854"/>
                  </a:lnTo>
                  <a:lnTo>
                    <a:pt x="268" y="845"/>
                  </a:lnTo>
                  <a:lnTo>
                    <a:pt x="277" y="833"/>
                  </a:lnTo>
                  <a:lnTo>
                    <a:pt x="285" y="819"/>
                  </a:lnTo>
                  <a:lnTo>
                    <a:pt x="290" y="802"/>
                  </a:lnTo>
                  <a:lnTo>
                    <a:pt x="292" y="781"/>
                  </a:lnTo>
                  <a:lnTo>
                    <a:pt x="292" y="781"/>
                  </a:lnTo>
                  <a:lnTo>
                    <a:pt x="289" y="760"/>
                  </a:lnTo>
                  <a:lnTo>
                    <a:pt x="278" y="743"/>
                  </a:lnTo>
                  <a:lnTo>
                    <a:pt x="263" y="731"/>
                  </a:lnTo>
                  <a:lnTo>
                    <a:pt x="242" y="720"/>
                  </a:lnTo>
                  <a:lnTo>
                    <a:pt x="221" y="714"/>
                  </a:lnTo>
                  <a:lnTo>
                    <a:pt x="199" y="710"/>
                  </a:lnTo>
                  <a:lnTo>
                    <a:pt x="178" y="707"/>
                  </a:lnTo>
                  <a:lnTo>
                    <a:pt x="162" y="705"/>
                  </a:lnTo>
                  <a:lnTo>
                    <a:pt x="150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5"/>
                  </a:lnTo>
                  <a:lnTo>
                    <a:pt x="147" y="707"/>
                  </a:lnTo>
                  <a:lnTo>
                    <a:pt x="147" y="707"/>
                  </a:lnTo>
                  <a:lnTo>
                    <a:pt x="149" y="708"/>
                  </a:lnTo>
                  <a:lnTo>
                    <a:pt x="150" y="707"/>
                  </a:lnTo>
                  <a:lnTo>
                    <a:pt x="154" y="705"/>
                  </a:lnTo>
                  <a:lnTo>
                    <a:pt x="159" y="701"/>
                  </a:lnTo>
                  <a:lnTo>
                    <a:pt x="166" y="696"/>
                  </a:lnTo>
                  <a:lnTo>
                    <a:pt x="175" y="688"/>
                  </a:lnTo>
                  <a:lnTo>
                    <a:pt x="175" y="688"/>
                  </a:lnTo>
                  <a:lnTo>
                    <a:pt x="183" y="676"/>
                  </a:lnTo>
                  <a:lnTo>
                    <a:pt x="188" y="662"/>
                  </a:lnTo>
                  <a:lnTo>
                    <a:pt x="190" y="643"/>
                  </a:lnTo>
                  <a:lnTo>
                    <a:pt x="190" y="624"/>
                  </a:lnTo>
                  <a:lnTo>
                    <a:pt x="188" y="603"/>
                  </a:lnTo>
                  <a:lnTo>
                    <a:pt x="185" y="581"/>
                  </a:lnTo>
                  <a:lnTo>
                    <a:pt x="181" y="560"/>
                  </a:lnTo>
                  <a:lnTo>
                    <a:pt x="180" y="541"/>
                  </a:lnTo>
                  <a:lnTo>
                    <a:pt x="178" y="523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81" y="487"/>
                  </a:lnTo>
                  <a:lnTo>
                    <a:pt x="181" y="466"/>
                  </a:lnTo>
                  <a:lnTo>
                    <a:pt x="183" y="447"/>
                  </a:lnTo>
                  <a:lnTo>
                    <a:pt x="185" y="430"/>
                  </a:lnTo>
                  <a:lnTo>
                    <a:pt x="185" y="415"/>
                  </a:lnTo>
                  <a:lnTo>
                    <a:pt x="187" y="401"/>
                  </a:lnTo>
                  <a:lnTo>
                    <a:pt x="187" y="387"/>
                  </a:lnTo>
                  <a:lnTo>
                    <a:pt x="188" y="375"/>
                  </a:lnTo>
                  <a:lnTo>
                    <a:pt x="190" y="365"/>
                  </a:lnTo>
                  <a:lnTo>
                    <a:pt x="192" y="352"/>
                  </a:lnTo>
                  <a:lnTo>
                    <a:pt x="192" y="352"/>
                  </a:lnTo>
                  <a:lnTo>
                    <a:pt x="194" y="337"/>
                  </a:lnTo>
                  <a:lnTo>
                    <a:pt x="192" y="318"/>
                  </a:lnTo>
                  <a:lnTo>
                    <a:pt x="190" y="297"/>
                  </a:lnTo>
                  <a:lnTo>
                    <a:pt x="185" y="276"/>
                  </a:lnTo>
                  <a:lnTo>
                    <a:pt x="180" y="252"/>
                  </a:lnTo>
                  <a:lnTo>
                    <a:pt x="173" y="228"/>
                  </a:lnTo>
                  <a:lnTo>
                    <a:pt x="168" y="202"/>
                  </a:lnTo>
                  <a:lnTo>
                    <a:pt x="164" y="176"/>
                  </a:lnTo>
                  <a:lnTo>
                    <a:pt x="161" y="150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2" y="104"/>
                  </a:lnTo>
                  <a:lnTo>
                    <a:pt x="164" y="86"/>
                  </a:lnTo>
                  <a:lnTo>
                    <a:pt x="168" y="69"/>
                  </a:lnTo>
                  <a:lnTo>
                    <a:pt x="171" y="55"/>
                  </a:lnTo>
                  <a:lnTo>
                    <a:pt x="175" y="43"/>
                  </a:lnTo>
                  <a:lnTo>
                    <a:pt x="180" y="33"/>
                  </a:lnTo>
                  <a:lnTo>
                    <a:pt x="183" y="24"/>
                  </a:lnTo>
                  <a:lnTo>
                    <a:pt x="185" y="19"/>
                  </a:lnTo>
                  <a:lnTo>
                    <a:pt x="187" y="15"/>
                  </a:lnTo>
                  <a:lnTo>
                    <a:pt x="188" y="14"/>
                  </a:lnTo>
                  <a:lnTo>
                    <a:pt x="168" y="0"/>
                  </a:lnTo>
                  <a:lnTo>
                    <a:pt x="16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0" name="Freeform 190">
              <a:extLst>
                <a:ext uri="{FF2B5EF4-FFF2-40B4-BE49-F238E27FC236}">
                  <a16:creationId xmlns:a16="http://schemas.microsoft.com/office/drawing/2014/main" id="{2B9B21B0-496C-D0CE-C748-AD47479E0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372"/>
              <a:ext cx="54" cy="14"/>
            </a:xfrm>
            <a:custGeom>
              <a:avLst/>
              <a:gdLst>
                <a:gd name="T0" fmla="*/ 0 w 109"/>
                <a:gd name="T1" fmla="*/ 27 h 27"/>
                <a:gd name="T2" fmla="*/ 4 w 109"/>
                <a:gd name="T3" fmla="*/ 27 h 27"/>
                <a:gd name="T4" fmla="*/ 9 w 109"/>
                <a:gd name="T5" fmla="*/ 26 h 27"/>
                <a:gd name="T6" fmla="*/ 19 w 109"/>
                <a:gd name="T7" fmla="*/ 26 h 27"/>
                <a:gd name="T8" fmla="*/ 31 w 109"/>
                <a:gd name="T9" fmla="*/ 24 h 27"/>
                <a:gd name="T10" fmla="*/ 45 w 109"/>
                <a:gd name="T11" fmla="*/ 20 h 27"/>
                <a:gd name="T12" fmla="*/ 61 w 109"/>
                <a:gd name="T13" fmla="*/ 19 h 27"/>
                <a:gd name="T14" fmla="*/ 75 w 109"/>
                <a:gd name="T15" fmla="*/ 15 h 27"/>
                <a:gd name="T16" fmla="*/ 89 w 109"/>
                <a:gd name="T17" fmla="*/ 10 h 27"/>
                <a:gd name="T18" fmla="*/ 101 w 109"/>
                <a:gd name="T19" fmla="*/ 5 h 27"/>
                <a:gd name="T20" fmla="*/ 109 w 109"/>
                <a:gd name="T21" fmla="*/ 0 h 27"/>
                <a:gd name="T22" fmla="*/ 0 w 109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7">
                  <a:moveTo>
                    <a:pt x="0" y="27"/>
                  </a:moveTo>
                  <a:lnTo>
                    <a:pt x="4" y="27"/>
                  </a:lnTo>
                  <a:lnTo>
                    <a:pt x="9" y="26"/>
                  </a:lnTo>
                  <a:lnTo>
                    <a:pt x="19" y="26"/>
                  </a:lnTo>
                  <a:lnTo>
                    <a:pt x="31" y="24"/>
                  </a:lnTo>
                  <a:lnTo>
                    <a:pt x="45" y="20"/>
                  </a:lnTo>
                  <a:lnTo>
                    <a:pt x="61" y="19"/>
                  </a:lnTo>
                  <a:lnTo>
                    <a:pt x="75" y="15"/>
                  </a:lnTo>
                  <a:lnTo>
                    <a:pt x="89" y="10"/>
                  </a:lnTo>
                  <a:lnTo>
                    <a:pt x="101" y="5"/>
                  </a:lnTo>
                  <a:lnTo>
                    <a:pt x="10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1" name="Freeform 191">
              <a:extLst>
                <a:ext uri="{FF2B5EF4-FFF2-40B4-BE49-F238E27FC236}">
                  <a16:creationId xmlns:a16="http://schemas.microsoft.com/office/drawing/2014/main" id="{A07BBF80-6A34-8210-1852-0398941F7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372"/>
              <a:ext cx="54" cy="14"/>
            </a:xfrm>
            <a:custGeom>
              <a:avLst/>
              <a:gdLst>
                <a:gd name="T0" fmla="*/ 0 w 109"/>
                <a:gd name="T1" fmla="*/ 27 h 27"/>
                <a:gd name="T2" fmla="*/ 4 w 109"/>
                <a:gd name="T3" fmla="*/ 27 h 27"/>
                <a:gd name="T4" fmla="*/ 9 w 109"/>
                <a:gd name="T5" fmla="*/ 26 h 27"/>
                <a:gd name="T6" fmla="*/ 19 w 109"/>
                <a:gd name="T7" fmla="*/ 26 h 27"/>
                <a:gd name="T8" fmla="*/ 31 w 109"/>
                <a:gd name="T9" fmla="*/ 24 h 27"/>
                <a:gd name="T10" fmla="*/ 45 w 109"/>
                <a:gd name="T11" fmla="*/ 20 h 27"/>
                <a:gd name="T12" fmla="*/ 61 w 109"/>
                <a:gd name="T13" fmla="*/ 19 h 27"/>
                <a:gd name="T14" fmla="*/ 75 w 109"/>
                <a:gd name="T15" fmla="*/ 15 h 27"/>
                <a:gd name="T16" fmla="*/ 89 w 109"/>
                <a:gd name="T17" fmla="*/ 10 h 27"/>
                <a:gd name="T18" fmla="*/ 101 w 109"/>
                <a:gd name="T19" fmla="*/ 5 h 27"/>
                <a:gd name="T20" fmla="*/ 109 w 109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27">
                  <a:moveTo>
                    <a:pt x="0" y="27"/>
                  </a:moveTo>
                  <a:lnTo>
                    <a:pt x="4" y="27"/>
                  </a:lnTo>
                  <a:lnTo>
                    <a:pt x="9" y="26"/>
                  </a:lnTo>
                  <a:lnTo>
                    <a:pt x="19" y="26"/>
                  </a:lnTo>
                  <a:lnTo>
                    <a:pt x="31" y="24"/>
                  </a:lnTo>
                  <a:lnTo>
                    <a:pt x="45" y="20"/>
                  </a:lnTo>
                  <a:lnTo>
                    <a:pt x="61" y="19"/>
                  </a:lnTo>
                  <a:lnTo>
                    <a:pt x="75" y="15"/>
                  </a:lnTo>
                  <a:lnTo>
                    <a:pt x="89" y="10"/>
                  </a:lnTo>
                  <a:lnTo>
                    <a:pt x="101" y="5"/>
                  </a:lnTo>
                  <a:lnTo>
                    <a:pt x="10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2" name="Freeform 192">
              <a:extLst>
                <a:ext uri="{FF2B5EF4-FFF2-40B4-BE49-F238E27FC236}">
                  <a16:creationId xmlns:a16="http://schemas.microsoft.com/office/drawing/2014/main" id="{F98A5F29-9511-7FC0-2E18-123135F1D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12"/>
              <a:ext cx="84" cy="8"/>
            </a:xfrm>
            <a:custGeom>
              <a:avLst/>
              <a:gdLst>
                <a:gd name="T0" fmla="*/ 170 w 170"/>
                <a:gd name="T1" fmla="*/ 0 h 16"/>
                <a:gd name="T2" fmla="*/ 166 w 170"/>
                <a:gd name="T3" fmla="*/ 2 h 16"/>
                <a:gd name="T4" fmla="*/ 156 w 170"/>
                <a:gd name="T5" fmla="*/ 4 h 16"/>
                <a:gd name="T6" fmla="*/ 142 w 170"/>
                <a:gd name="T7" fmla="*/ 5 h 16"/>
                <a:gd name="T8" fmla="*/ 123 w 170"/>
                <a:gd name="T9" fmla="*/ 9 h 16"/>
                <a:gd name="T10" fmla="*/ 102 w 170"/>
                <a:gd name="T11" fmla="*/ 12 h 16"/>
                <a:gd name="T12" fmla="*/ 80 w 170"/>
                <a:gd name="T13" fmla="*/ 14 h 16"/>
                <a:gd name="T14" fmla="*/ 57 w 170"/>
                <a:gd name="T15" fmla="*/ 16 h 16"/>
                <a:gd name="T16" fmla="*/ 35 w 170"/>
                <a:gd name="T17" fmla="*/ 16 h 16"/>
                <a:gd name="T18" fmla="*/ 16 w 170"/>
                <a:gd name="T19" fmla="*/ 14 h 16"/>
                <a:gd name="T20" fmla="*/ 0 w 170"/>
                <a:gd name="T21" fmla="*/ 9 h 16"/>
                <a:gd name="T22" fmla="*/ 170 w 170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" h="16">
                  <a:moveTo>
                    <a:pt x="170" y="0"/>
                  </a:moveTo>
                  <a:lnTo>
                    <a:pt x="166" y="2"/>
                  </a:lnTo>
                  <a:lnTo>
                    <a:pt x="156" y="4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2" y="12"/>
                  </a:lnTo>
                  <a:lnTo>
                    <a:pt x="80" y="14"/>
                  </a:lnTo>
                  <a:lnTo>
                    <a:pt x="57" y="16"/>
                  </a:lnTo>
                  <a:lnTo>
                    <a:pt x="35" y="16"/>
                  </a:lnTo>
                  <a:lnTo>
                    <a:pt x="16" y="14"/>
                  </a:lnTo>
                  <a:lnTo>
                    <a:pt x="0" y="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3" name="Freeform 193">
              <a:extLst>
                <a:ext uri="{FF2B5EF4-FFF2-40B4-BE49-F238E27FC236}">
                  <a16:creationId xmlns:a16="http://schemas.microsoft.com/office/drawing/2014/main" id="{649A3B8F-4F36-EFF7-EFC5-EE7A443CE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12"/>
              <a:ext cx="84" cy="8"/>
            </a:xfrm>
            <a:custGeom>
              <a:avLst/>
              <a:gdLst>
                <a:gd name="T0" fmla="*/ 170 w 170"/>
                <a:gd name="T1" fmla="*/ 0 h 16"/>
                <a:gd name="T2" fmla="*/ 166 w 170"/>
                <a:gd name="T3" fmla="*/ 2 h 16"/>
                <a:gd name="T4" fmla="*/ 156 w 170"/>
                <a:gd name="T5" fmla="*/ 4 h 16"/>
                <a:gd name="T6" fmla="*/ 142 w 170"/>
                <a:gd name="T7" fmla="*/ 5 h 16"/>
                <a:gd name="T8" fmla="*/ 123 w 170"/>
                <a:gd name="T9" fmla="*/ 9 h 16"/>
                <a:gd name="T10" fmla="*/ 102 w 170"/>
                <a:gd name="T11" fmla="*/ 12 h 16"/>
                <a:gd name="T12" fmla="*/ 80 w 170"/>
                <a:gd name="T13" fmla="*/ 14 h 16"/>
                <a:gd name="T14" fmla="*/ 57 w 170"/>
                <a:gd name="T15" fmla="*/ 16 h 16"/>
                <a:gd name="T16" fmla="*/ 35 w 170"/>
                <a:gd name="T17" fmla="*/ 16 h 16"/>
                <a:gd name="T18" fmla="*/ 16 w 170"/>
                <a:gd name="T19" fmla="*/ 14 h 16"/>
                <a:gd name="T20" fmla="*/ 0 w 170"/>
                <a:gd name="T2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16">
                  <a:moveTo>
                    <a:pt x="170" y="0"/>
                  </a:moveTo>
                  <a:lnTo>
                    <a:pt x="166" y="2"/>
                  </a:lnTo>
                  <a:lnTo>
                    <a:pt x="156" y="4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2" y="12"/>
                  </a:lnTo>
                  <a:lnTo>
                    <a:pt x="80" y="14"/>
                  </a:lnTo>
                  <a:lnTo>
                    <a:pt x="57" y="16"/>
                  </a:lnTo>
                  <a:lnTo>
                    <a:pt x="35" y="16"/>
                  </a:lnTo>
                  <a:lnTo>
                    <a:pt x="16" y="14"/>
                  </a:lnTo>
                  <a:lnTo>
                    <a:pt x="0" y="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4" name="Freeform 194">
              <a:extLst>
                <a:ext uri="{FF2B5EF4-FFF2-40B4-BE49-F238E27FC236}">
                  <a16:creationId xmlns:a16="http://schemas.microsoft.com/office/drawing/2014/main" id="{06016F4D-C428-A7E6-670A-F373DD098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329"/>
              <a:ext cx="20" cy="2"/>
            </a:xfrm>
            <a:custGeom>
              <a:avLst/>
              <a:gdLst>
                <a:gd name="T0" fmla="*/ 42 w 42"/>
                <a:gd name="T1" fmla="*/ 2 h 4"/>
                <a:gd name="T2" fmla="*/ 40 w 42"/>
                <a:gd name="T3" fmla="*/ 2 h 4"/>
                <a:gd name="T4" fmla="*/ 38 w 42"/>
                <a:gd name="T5" fmla="*/ 0 h 4"/>
                <a:gd name="T6" fmla="*/ 35 w 42"/>
                <a:gd name="T7" fmla="*/ 0 h 4"/>
                <a:gd name="T8" fmla="*/ 30 w 42"/>
                <a:gd name="T9" fmla="*/ 0 h 4"/>
                <a:gd name="T10" fmla="*/ 25 w 42"/>
                <a:gd name="T11" fmla="*/ 0 h 4"/>
                <a:gd name="T12" fmla="*/ 19 w 42"/>
                <a:gd name="T13" fmla="*/ 0 h 4"/>
                <a:gd name="T14" fmla="*/ 14 w 42"/>
                <a:gd name="T15" fmla="*/ 0 h 4"/>
                <a:gd name="T16" fmla="*/ 9 w 42"/>
                <a:gd name="T17" fmla="*/ 0 h 4"/>
                <a:gd name="T18" fmla="*/ 4 w 42"/>
                <a:gd name="T19" fmla="*/ 2 h 4"/>
                <a:gd name="T20" fmla="*/ 0 w 42"/>
                <a:gd name="T21" fmla="*/ 4 h 4"/>
                <a:gd name="T22" fmla="*/ 42 w 42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">
                  <a:moveTo>
                    <a:pt x="42" y="2"/>
                  </a:moveTo>
                  <a:lnTo>
                    <a:pt x="40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5" name="Freeform 195">
              <a:extLst>
                <a:ext uri="{FF2B5EF4-FFF2-40B4-BE49-F238E27FC236}">
                  <a16:creationId xmlns:a16="http://schemas.microsoft.com/office/drawing/2014/main" id="{4D752252-177E-BC70-5891-DCBF93AE9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329"/>
              <a:ext cx="20" cy="2"/>
            </a:xfrm>
            <a:custGeom>
              <a:avLst/>
              <a:gdLst>
                <a:gd name="T0" fmla="*/ 42 w 42"/>
                <a:gd name="T1" fmla="*/ 2 h 4"/>
                <a:gd name="T2" fmla="*/ 40 w 42"/>
                <a:gd name="T3" fmla="*/ 2 h 4"/>
                <a:gd name="T4" fmla="*/ 38 w 42"/>
                <a:gd name="T5" fmla="*/ 0 h 4"/>
                <a:gd name="T6" fmla="*/ 35 w 42"/>
                <a:gd name="T7" fmla="*/ 0 h 4"/>
                <a:gd name="T8" fmla="*/ 30 w 42"/>
                <a:gd name="T9" fmla="*/ 0 h 4"/>
                <a:gd name="T10" fmla="*/ 25 w 42"/>
                <a:gd name="T11" fmla="*/ 0 h 4"/>
                <a:gd name="T12" fmla="*/ 19 w 42"/>
                <a:gd name="T13" fmla="*/ 0 h 4"/>
                <a:gd name="T14" fmla="*/ 14 w 42"/>
                <a:gd name="T15" fmla="*/ 0 h 4"/>
                <a:gd name="T16" fmla="*/ 9 w 42"/>
                <a:gd name="T17" fmla="*/ 0 h 4"/>
                <a:gd name="T18" fmla="*/ 4 w 42"/>
                <a:gd name="T19" fmla="*/ 2 h 4"/>
                <a:gd name="T20" fmla="*/ 0 w 42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">
                  <a:moveTo>
                    <a:pt x="42" y="2"/>
                  </a:moveTo>
                  <a:lnTo>
                    <a:pt x="40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6" name="Freeform 196">
              <a:extLst>
                <a:ext uri="{FF2B5EF4-FFF2-40B4-BE49-F238E27FC236}">
                  <a16:creationId xmlns:a16="http://schemas.microsoft.com/office/drawing/2014/main" id="{47C50007-7EFD-DE44-A960-62E75438D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460"/>
              <a:ext cx="94" cy="10"/>
            </a:xfrm>
            <a:custGeom>
              <a:avLst/>
              <a:gdLst>
                <a:gd name="T0" fmla="*/ 0 w 189"/>
                <a:gd name="T1" fmla="*/ 12 h 19"/>
                <a:gd name="T2" fmla="*/ 4 w 189"/>
                <a:gd name="T3" fmla="*/ 12 h 19"/>
                <a:gd name="T4" fmla="*/ 14 w 189"/>
                <a:gd name="T5" fmla="*/ 14 h 19"/>
                <a:gd name="T6" fmla="*/ 30 w 189"/>
                <a:gd name="T7" fmla="*/ 15 h 19"/>
                <a:gd name="T8" fmla="*/ 51 w 189"/>
                <a:gd name="T9" fmla="*/ 17 h 19"/>
                <a:gd name="T10" fmla="*/ 73 w 189"/>
                <a:gd name="T11" fmla="*/ 19 h 19"/>
                <a:gd name="T12" fmla="*/ 97 w 189"/>
                <a:gd name="T13" fmla="*/ 19 h 19"/>
                <a:gd name="T14" fmla="*/ 123 w 189"/>
                <a:gd name="T15" fmla="*/ 17 h 19"/>
                <a:gd name="T16" fmla="*/ 147 w 189"/>
                <a:gd name="T17" fmla="*/ 14 h 19"/>
                <a:gd name="T18" fmla="*/ 170 w 189"/>
                <a:gd name="T19" fmla="*/ 8 h 19"/>
                <a:gd name="T20" fmla="*/ 189 w 189"/>
                <a:gd name="T21" fmla="*/ 0 h 19"/>
                <a:gd name="T22" fmla="*/ 0 w 189"/>
                <a:gd name="T2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19">
                  <a:moveTo>
                    <a:pt x="0" y="12"/>
                  </a:moveTo>
                  <a:lnTo>
                    <a:pt x="4" y="12"/>
                  </a:lnTo>
                  <a:lnTo>
                    <a:pt x="14" y="14"/>
                  </a:lnTo>
                  <a:lnTo>
                    <a:pt x="30" y="15"/>
                  </a:lnTo>
                  <a:lnTo>
                    <a:pt x="51" y="17"/>
                  </a:lnTo>
                  <a:lnTo>
                    <a:pt x="73" y="19"/>
                  </a:lnTo>
                  <a:lnTo>
                    <a:pt x="97" y="19"/>
                  </a:lnTo>
                  <a:lnTo>
                    <a:pt x="123" y="17"/>
                  </a:lnTo>
                  <a:lnTo>
                    <a:pt x="147" y="14"/>
                  </a:lnTo>
                  <a:lnTo>
                    <a:pt x="170" y="8"/>
                  </a:lnTo>
                  <a:lnTo>
                    <a:pt x="189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7" name="Freeform 197">
              <a:extLst>
                <a:ext uri="{FF2B5EF4-FFF2-40B4-BE49-F238E27FC236}">
                  <a16:creationId xmlns:a16="http://schemas.microsoft.com/office/drawing/2014/main" id="{78862520-90DD-B1E7-78BD-04B29A864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460"/>
              <a:ext cx="94" cy="10"/>
            </a:xfrm>
            <a:custGeom>
              <a:avLst/>
              <a:gdLst>
                <a:gd name="T0" fmla="*/ 0 w 189"/>
                <a:gd name="T1" fmla="*/ 12 h 19"/>
                <a:gd name="T2" fmla="*/ 4 w 189"/>
                <a:gd name="T3" fmla="*/ 12 h 19"/>
                <a:gd name="T4" fmla="*/ 14 w 189"/>
                <a:gd name="T5" fmla="*/ 14 h 19"/>
                <a:gd name="T6" fmla="*/ 30 w 189"/>
                <a:gd name="T7" fmla="*/ 15 h 19"/>
                <a:gd name="T8" fmla="*/ 51 w 189"/>
                <a:gd name="T9" fmla="*/ 17 h 19"/>
                <a:gd name="T10" fmla="*/ 73 w 189"/>
                <a:gd name="T11" fmla="*/ 19 h 19"/>
                <a:gd name="T12" fmla="*/ 97 w 189"/>
                <a:gd name="T13" fmla="*/ 19 h 19"/>
                <a:gd name="T14" fmla="*/ 123 w 189"/>
                <a:gd name="T15" fmla="*/ 17 h 19"/>
                <a:gd name="T16" fmla="*/ 147 w 189"/>
                <a:gd name="T17" fmla="*/ 14 h 19"/>
                <a:gd name="T18" fmla="*/ 170 w 189"/>
                <a:gd name="T19" fmla="*/ 8 h 19"/>
                <a:gd name="T20" fmla="*/ 189 w 189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" h="19">
                  <a:moveTo>
                    <a:pt x="0" y="12"/>
                  </a:moveTo>
                  <a:lnTo>
                    <a:pt x="4" y="12"/>
                  </a:lnTo>
                  <a:lnTo>
                    <a:pt x="14" y="14"/>
                  </a:lnTo>
                  <a:lnTo>
                    <a:pt x="30" y="15"/>
                  </a:lnTo>
                  <a:lnTo>
                    <a:pt x="51" y="17"/>
                  </a:lnTo>
                  <a:lnTo>
                    <a:pt x="73" y="19"/>
                  </a:lnTo>
                  <a:lnTo>
                    <a:pt x="97" y="19"/>
                  </a:lnTo>
                  <a:lnTo>
                    <a:pt x="123" y="17"/>
                  </a:lnTo>
                  <a:lnTo>
                    <a:pt x="147" y="14"/>
                  </a:lnTo>
                  <a:lnTo>
                    <a:pt x="170" y="8"/>
                  </a:lnTo>
                  <a:lnTo>
                    <a:pt x="18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8" name="Freeform 198">
              <a:extLst>
                <a:ext uri="{FF2B5EF4-FFF2-40B4-BE49-F238E27FC236}">
                  <a16:creationId xmlns:a16="http://schemas.microsoft.com/office/drawing/2014/main" id="{DA368B5A-2F07-7DB2-6F0C-082747C87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92"/>
              <a:ext cx="62" cy="11"/>
            </a:xfrm>
            <a:custGeom>
              <a:avLst/>
              <a:gdLst>
                <a:gd name="T0" fmla="*/ 0 w 125"/>
                <a:gd name="T1" fmla="*/ 21 h 23"/>
                <a:gd name="T2" fmla="*/ 4 w 125"/>
                <a:gd name="T3" fmla="*/ 21 h 23"/>
                <a:gd name="T4" fmla="*/ 11 w 125"/>
                <a:gd name="T5" fmla="*/ 23 h 23"/>
                <a:gd name="T6" fmla="*/ 19 w 125"/>
                <a:gd name="T7" fmla="*/ 23 h 23"/>
                <a:gd name="T8" fmla="*/ 33 w 125"/>
                <a:gd name="T9" fmla="*/ 23 h 23"/>
                <a:gd name="T10" fmla="*/ 47 w 125"/>
                <a:gd name="T11" fmla="*/ 23 h 23"/>
                <a:gd name="T12" fmla="*/ 63 w 125"/>
                <a:gd name="T13" fmla="*/ 23 h 23"/>
                <a:gd name="T14" fmla="*/ 80 w 125"/>
                <a:gd name="T15" fmla="*/ 19 h 23"/>
                <a:gd name="T16" fmla="*/ 95 w 125"/>
                <a:gd name="T17" fmla="*/ 16 h 23"/>
                <a:gd name="T18" fmla="*/ 111 w 125"/>
                <a:gd name="T19" fmla="*/ 9 h 23"/>
                <a:gd name="T20" fmla="*/ 125 w 125"/>
                <a:gd name="T21" fmla="*/ 0 h 23"/>
                <a:gd name="T22" fmla="*/ 0 w 125"/>
                <a:gd name="T2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" h="23">
                  <a:moveTo>
                    <a:pt x="0" y="21"/>
                  </a:moveTo>
                  <a:lnTo>
                    <a:pt x="4" y="21"/>
                  </a:lnTo>
                  <a:lnTo>
                    <a:pt x="11" y="23"/>
                  </a:lnTo>
                  <a:lnTo>
                    <a:pt x="19" y="23"/>
                  </a:lnTo>
                  <a:lnTo>
                    <a:pt x="33" y="23"/>
                  </a:lnTo>
                  <a:lnTo>
                    <a:pt x="47" y="23"/>
                  </a:lnTo>
                  <a:lnTo>
                    <a:pt x="63" y="23"/>
                  </a:lnTo>
                  <a:lnTo>
                    <a:pt x="80" y="19"/>
                  </a:lnTo>
                  <a:lnTo>
                    <a:pt x="95" y="16"/>
                  </a:lnTo>
                  <a:lnTo>
                    <a:pt x="111" y="9"/>
                  </a:lnTo>
                  <a:lnTo>
                    <a:pt x="125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9" name="Freeform 199">
              <a:extLst>
                <a:ext uri="{FF2B5EF4-FFF2-40B4-BE49-F238E27FC236}">
                  <a16:creationId xmlns:a16="http://schemas.microsoft.com/office/drawing/2014/main" id="{0567A5B3-A3C7-386C-E03B-E2BF31671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92"/>
              <a:ext cx="62" cy="11"/>
            </a:xfrm>
            <a:custGeom>
              <a:avLst/>
              <a:gdLst>
                <a:gd name="T0" fmla="*/ 0 w 125"/>
                <a:gd name="T1" fmla="*/ 21 h 23"/>
                <a:gd name="T2" fmla="*/ 4 w 125"/>
                <a:gd name="T3" fmla="*/ 21 h 23"/>
                <a:gd name="T4" fmla="*/ 11 w 125"/>
                <a:gd name="T5" fmla="*/ 23 h 23"/>
                <a:gd name="T6" fmla="*/ 19 w 125"/>
                <a:gd name="T7" fmla="*/ 23 h 23"/>
                <a:gd name="T8" fmla="*/ 33 w 125"/>
                <a:gd name="T9" fmla="*/ 23 h 23"/>
                <a:gd name="T10" fmla="*/ 47 w 125"/>
                <a:gd name="T11" fmla="*/ 23 h 23"/>
                <a:gd name="T12" fmla="*/ 63 w 125"/>
                <a:gd name="T13" fmla="*/ 23 h 23"/>
                <a:gd name="T14" fmla="*/ 80 w 125"/>
                <a:gd name="T15" fmla="*/ 19 h 23"/>
                <a:gd name="T16" fmla="*/ 95 w 125"/>
                <a:gd name="T17" fmla="*/ 16 h 23"/>
                <a:gd name="T18" fmla="*/ 111 w 125"/>
                <a:gd name="T19" fmla="*/ 9 h 23"/>
                <a:gd name="T20" fmla="*/ 125 w 125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23">
                  <a:moveTo>
                    <a:pt x="0" y="21"/>
                  </a:moveTo>
                  <a:lnTo>
                    <a:pt x="4" y="21"/>
                  </a:lnTo>
                  <a:lnTo>
                    <a:pt x="11" y="23"/>
                  </a:lnTo>
                  <a:lnTo>
                    <a:pt x="19" y="23"/>
                  </a:lnTo>
                  <a:lnTo>
                    <a:pt x="33" y="23"/>
                  </a:lnTo>
                  <a:lnTo>
                    <a:pt x="47" y="23"/>
                  </a:lnTo>
                  <a:lnTo>
                    <a:pt x="63" y="23"/>
                  </a:lnTo>
                  <a:lnTo>
                    <a:pt x="80" y="19"/>
                  </a:lnTo>
                  <a:lnTo>
                    <a:pt x="95" y="16"/>
                  </a:lnTo>
                  <a:lnTo>
                    <a:pt x="111" y="9"/>
                  </a:lnTo>
                  <a:lnTo>
                    <a:pt x="12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0" name="Freeform 200">
              <a:extLst>
                <a:ext uri="{FF2B5EF4-FFF2-40B4-BE49-F238E27FC236}">
                  <a16:creationId xmlns:a16="http://schemas.microsoft.com/office/drawing/2014/main" id="{72656664-5ABE-F1AD-F434-27AF66FDF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358"/>
              <a:ext cx="72" cy="19"/>
            </a:xfrm>
            <a:custGeom>
              <a:avLst/>
              <a:gdLst>
                <a:gd name="T0" fmla="*/ 2 w 143"/>
                <a:gd name="T1" fmla="*/ 7 h 38"/>
                <a:gd name="T2" fmla="*/ 2 w 143"/>
                <a:gd name="T3" fmla="*/ 10 h 38"/>
                <a:gd name="T4" fmla="*/ 3 w 143"/>
                <a:gd name="T5" fmla="*/ 14 h 38"/>
                <a:gd name="T6" fmla="*/ 5 w 143"/>
                <a:gd name="T7" fmla="*/ 16 h 38"/>
                <a:gd name="T8" fmla="*/ 5 w 143"/>
                <a:gd name="T9" fmla="*/ 19 h 38"/>
                <a:gd name="T10" fmla="*/ 5 w 143"/>
                <a:gd name="T11" fmla="*/ 26 h 38"/>
                <a:gd name="T12" fmla="*/ 7 w 143"/>
                <a:gd name="T13" fmla="*/ 26 h 38"/>
                <a:gd name="T14" fmla="*/ 7 w 143"/>
                <a:gd name="T15" fmla="*/ 28 h 38"/>
                <a:gd name="T16" fmla="*/ 7 w 143"/>
                <a:gd name="T17" fmla="*/ 28 h 38"/>
                <a:gd name="T18" fmla="*/ 8 w 143"/>
                <a:gd name="T19" fmla="*/ 28 h 38"/>
                <a:gd name="T20" fmla="*/ 8 w 143"/>
                <a:gd name="T21" fmla="*/ 29 h 38"/>
                <a:gd name="T22" fmla="*/ 15 w 143"/>
                <a:gd name="T23" fmla="*/ 29 h 38"/>
                <a:gd name="T24" fmla="*/ 17 w 143"/>
                <a:gd name="T25" fmla="*/ 31 h 38"/>
                <a:gd name="T26" fmla="*/ 22 w 143"/>
                <a:gd name="T27" fmla="*/ 35 h 38"/>
                <a:gd name="T28" fmla="*/ 27 w 143"/>
                <a:gd name="T29" fmla="*/ 36 h 38"/>
                <a:gd name="T30" fmla="*/ 33 w 143"/>
                <a:gd name="T31" fmla="*/ 38 h 38"/>
                <a:gd name="T32" fmla="*/ 38 w 143"/>
                <a:gd name="T33" fmla="*/ 38 h 38"/>
                <a:gd name="T34" fmla="*/ 41 w 143"/>
                <a:gd name="T35" fmla="*/ 36 h 38"/>
                <a:gd name="T36" fmla="*/ 60 w 143"/>
                <a:gd name="T37" fmla="*/ 28 h 38"/>
                <a:gd name="T38" fmla="*/ 79 w 143"/>
                <a:gd name="T39" fmla="*/ 21 h 38"/>
                <a:gd name="T40" fmla="*/ 98 w 143"/>
                <a:gd name="T41" fmla="*/ 16 h 38"/>
                <a:gd name="T42" fmla="*/ 117 w 143"/>
                <a:gd name="T43" fmla="*/ 14 h 38"/>
                <a:gd name="T44" fmla="*/ 136 w 143"/>
                <a:gd name="T45" fmla="*/ 19 h 38"/>
                <a:gd name="T46" fmla="*/ 138 w 143"/>
                <a:gd name="T47" fmla="*/ 19 h 38"/>
                <a:gd name="T48" fmla="*/ 140 w 143"/>
                <a:gd name="T49" fmla="*/ 19 h 38"/>
                <a:gd name="T50" fmla="*/ 140 w 143"/>
                <a:gd name="T51" fmla="*/ 19 h 38"/>
                <a:gd name="T52" fmla="*/ 142 w 143"/>
                <a:gd name="T53" fmla="*/ 17 h 38"/>
                <a:gd name="T54" fmla="*/ 143 w 143"/>
                <a:gd name="T55" fmla="*/ 17 h 38"/>
                <a:gd name="T56" fmla="*/ 143 w 143"/>
                <a:gd name="T57" fmla="*/ 16 h 38"/>
                <a:gd name="T58" fmla="*/ 143 w 143"/>
                <a:gd name="T59" fmla="*/ 14 h 38"/>
                <a:gd name="T60" fmla="*/ 143 w 143"/>
                <a:gd name="T61" fmla="*/ 14 h 38"/>
                <a:gd name="T62" fmla="*/ 143 w 143"/>
                <a:gd name="T63" fmla="*/ 12 h 38"/>
                <a:gd name="T64" fmla="*/ 142 w 143"/>
                <a:gd name="T65" fmla="*/ 10 h 38"/>
                <a:gd name="T66" fmla="*/ 140 w 143"/>
                <a:gd name="T67" fmla="*/ 10 h 38"/>
                <a:gd name="T68" fmla="*/ 128 w 143"/>
                <a:gd name="T69" fmla="*/ 5 h 38"/>
                <a:gd name="T70" fmla="*/ 105 w 143"/>
                <a:gd name="T71" fmla="*/ 5 h 38"/>
                <a:gd name="T72" fmla="*/ 85 w 143"/>
                <a:gd name="T73" fmla="*/ 10 h 38"/>
                <a:gd name="T74" fmla="*/ 64 w 143"/>
                <a:gd name="T75" fmla="*/ 17 h 38"/>
                <a:gd name="T76" fmla="*/ 41 w 143"/>
                <a:gd name="T77" fmla="*/ 26 h 38"/>
                <a:gd name="T78" fmla="*/ 12 w 143"/>
                <a:gd name="T79" fmla="*/ 21 h 38"/>
                <a:gd name="T80" fmla="*/ 5 w 143"/>
                <a:gd name="T81" fmla="*/ 14 h 38"/>
                <a:gd name="T82" fmla="*/ 5 w 143"/>
                <a:gd name="T83" fmla="*/ 12 h 38"/>
                <a:gd name="T84" fmla="*/ 7 w 143"/>
                <a:gd name="T85" fmla="*/ 10 h 38"/>
                <a:gd name="T86" fmla="*/ 7 w 143"/>
                <a:gd name="T87" fmla="*/ 9 h 38"/>
                <a:gd name="T88" fmla="*/ 8 w 143"/>
                <a:gd name="T89" fmla="*/ 7 h 38"/>
                <a:gd name="T90" fmla="*/ 8 w 143"/>
                <a:gd name="T91" fmla="*/ 3 h 38"/>
                <a:gd name="T92" fmla="*/ 8 w 143"/>
                <a:gd name="T93" fmla="*/ 3 h 38"/>
                <a:gd name="T94" fmla="*/ 8 w 143"/>
                <a:gd name="T95" fmla="*/ 2 h 38"/>
                <a:gd name="T96" fmla="*/ 7 w 143"/>
                <a:gd name="T97" fmla="*/ 0 h 38"/>
                <a:gd name="T98" fmla="*/ 7 w 143"/>
                <a:gd name="T99" fmla="*/ 0 h 38"/>
                <a:gd name="T100" fmla="*/ 5 w 143"/>
                <a:gd name="T101" fmla="*/ 0 h 38"/>
                <a:gd name="T102" fmla="*/ 3 w 143"/>
                <a:gd name="T103" fmla="*/ 0 h 38"/>
                <a:gd name="T104" fmla="*/ 3 w 143"/>
                <a:gd name="T105" fmla="*/ 0 h 38"/>
                <a:gd name="T106" fmla="*/ 2 w 143"/>
                <a:gd name="T107" fmla="*/ 2 h 38"/>
                <a:gd name="T108" fmla="*/ 2 w 143"/>
                <a:gd name="T109" fmla="*/ 2 h 38"/>
                <a:gd name="T110" fmla="*/ 0 w 143"/>
                <a:gd name="T111" fmla="*/ 3 h 38"/>
                <a:gd name="T112" fmla="*/ 0 w 143"/>
                <a:gd name="T113" fmla="*/ 5 h 38"/>
                <a:gd name="T114" fmla="*/ 0 w 143"/>
                <a:gd name="T11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" h="38">
                  <a:moveTo>
                    <a:pt x="0" y="5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21" y="33"/>
                  </a:lnTo>
                  <a:lnTo>
                    <a:pt x="22" y="35"/>
                  </a:lnTo>
                  <a:lnTo>
                    <a:pt x="26" y="35"/>
                  </a:lnTo>
                  <a:lnTo>
                    <a:pt x="27" y="36"/>
                  </a:lnTo>
                  <a:lnTo>
                    <a:pt x="31" y="36"/>
                  </a:lnTo>
                  <a:lnTo>
                    <a:pt x="33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50" y="33"/>
                  </a:lnTo>
                  <a:lnTo>
                    <a:pt x="60" y="28"/>
                  </a:lnTo>
                  <a:lnTo>
                    <a:pt x="69" y="24"/>
                  </a:lnTo>
                  <a:lnTo>
                    <a:pt x="79" y="21"/>
                  </a:lnTo>
                  <a:lnTo>
                    <a:pt x="88" y="17"/>
                  </a:lnTo>
                  <a:lnTo>
                    <a:pt x="98" y="16"/>
                  </a:lnTo>
                  <a:lnTo>
                    <a:pt x="107" y="14"/>
                  </a:lnTo>
                  <a:lnTo>
                    <a:pt x="117" y="14"/>
                  </a:lnTo>
                  <a:lnTo>
                    <a:pt x="128" y="16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3" y="17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14"/>
                  </a:lnTo>
                  <a:lnTo>
                    <a:pt x="143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2" y="12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28" y="5"/>
                  </a:lnTo>
                  <a:lnTo>
                    <a:pt x="117" y="3"/>
                  </a:lnTo>
                  <a:lnTo>
                    <a:pt x="105" y="5"/>
                  </a:lnTo>
                  <a:lnTo>
                    <a:pt x="95" y="7"/>
                  </a:lnTo>
                  <a:lnTo>
                    <a:pt x="85" y="10"/>
                  </a:lnTo>
                  <a:lnTo>
                    <a:pt x="74" y="14"/>
                  </a:lnTo>
                  <a:lnTo>
                    <a:pt x="64" y="17"/>
                  </a:lnTo>
                  <a:lnTo>
                    <a:pt x="52" y="22"/>
                  </a:lnTo>
                  <a:lnTo>
                    <a:pt x="41" y="26"/>
                  </a:lnTo>
                  <a:lnTo>
                    <a:pt x="31" y="28"/>
                  </a:lnTo>
                  <a:lnTo>
                    <a:pt x="12" y="21"/>
                  </a:lnTo>
                  <a:lnTo>
                    <a:pt x="15" y="2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1" name="Freeform 201">
              <a:extLst>
                <a:ext uri="{FF2B5EF4-FFF2-40B4-BE49-F238E27FC236}">
                  <a16:creationId xmlns:a16="http://schemas.microsoft.com/office/drawing/2014/main" id="{D478D58D-2C98-57C9-E303-B8D89D466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395"/>
              <a:ext cx="43" cy="16"/>
            </a:xfrm>
            <a:custGeom>
              <a:avLst/>
              <a:gdLst>
                <a:gd name="T0" fmla="*/ 73 w 85"/>
                <a:gd name="T1" fmla="*/ 6 h 32"/>
                <a:gd name="T2" fmla="*/ 59 w 85"/>
                <a:gd name="T3" fmla="*/ 17 h 32"/>
                <a:gd name="T4" fmla="*/ 45 w 85"/>
                <a:gd name="T5" fmla="*/ 20 h 32"/>
                <a:gd name="T6" fmla="*/ 28 w 85"/>
                <a:gd name="T7" fmla="*/ 22 h 32"/>
                <a:gd name="T8" fmla="*/ 12 w 85"/>
                <a:gd name="T9" fmla="*/ 22 h 32"/>
                <a:gd name="T10" fmla="*/ 4 w 85"/>
                <a:gd name="T11" fmla="*/ 22 h 32"/>
                <a:gd name="T12" fmla="*/ 4 w 85"/>
                <a:gd name="T13" fmla="*/ 22 h 32"/>
                <a:gd name="T14" fmla="*/ 2 w 85"/>
                <a:gd name="T15" fmla="*/ 24 h 32"/>
                <a:gd name="T16" fmla="*/ 0 w 85"/>
                <a:gd name="T17" fmla="*/ 24 h 32"/>
                <a:gd name="T18" fmla="*/ 0 w 85"/>
                <a:gd name="T19" fmla="*/ 25 h 32"/>
                <a:gd name="T20" fmla="*/ 0 w 85"/>
                <a:gd name="T21" fmla="*/ 27 h 32"/>
                <a:gd name="T22" fmla="*/ 0 w 85"/>
                <a:gd name="T23" fmla="*/ 27 h 32"/>
                <a:gd name="T24" fmla="*/ 0 w 85"/>
                <a:gd name="T25" fmla="*/ 29 h 32"/>
                <a:gd name="T26" fmla="*/ 0 w 85"/>
                <a:gd name="T27" fmla="*/ 31 h 32"/>
                <a:gd name="T28" fmla="*/ 2 w 85"/>
                <a:gd name="T29" fmla="*/ 31 h 32"/>
                <a:gd name="T30" fmla="*/ 4 w 85"/>
                <a:gd name="T31" fmla="*/ 31 h 32"/>
                <a:gd name="T32" fmla="*/ 4 w 85"/>
                <a:gd name="T33" fmla="*/ 31 h 32"/>
                <a:gd name="T34" fmla="*/ 21 w 85"/>
                <a:gd name="T35" fmla="*/ 32 h 32"/>
                <a:gd name="T36" fmla="*/ 38 w 85"/>
                <a:gd name="T37" fmla="*/ 31 h 32"/>
                <a:gd name="T38" fmla="*/ 56 w 85"/>
                <a:gd name="T39" fmla="*/ 27 h 32"/>
                <a:gd name="T40" fmla="*/ 71 w 85"/>
                <a:gd name="T41" fmla="*/ 20 h 32"/>
                <a:gd name="T42" fmla="*/ 83 w 85"/>
                <a:gd name="T43" fmla="*/ 8 h 32"/>
                <a:gd name="T44" fmla="*/ 85 w 85"/>
                <a:gd name="T45" fmla="*/ 6 h 32"/>
                <a:gd name="T46" fmla="*/ 85 w 85"/>
                <a:gd name="T47" fmla="*/ 6 h 32"/>
                <a:gd name="T48" fmla="*/ 85 w 85"/>
                <a:gd name="T49" fmla="*/ 5 h 32"/>
                <a:gd name="T50" fmla="*/ 85 w 85"/>
                <a:gd name="T51" fmla="*/ 3 h 32"/>
                <a:gd name="T52" fmla="*/ 85 w 85"/>
                <a:gd name="T53" fmla="*/ 1 h 32"/>
                <a:gd name="T54" fmla="*/ 85 w 85"/>
                <a:gd name="T55" fmla="*/ 1 h 32"/>
                <a:gd name="T56" fmla="*/ 83 w 85"/>
                <a:gd name="T57" fmla="*/ 1 h 32"/>
                <a:gd name="T58" fmla="*/ 82 w 85"/>
                <a:gd name="T59" fmla="*/ 0 h 32"/>
                <a:gd name="T60" fmla="*/ 80 w 85"/>
                <a:gd name="T61" fmla="*/ 0 h 32"/>
                <a:gd name="T62" fmla="*/ 80 w 85"/>
                <a:gd name="T63" fmla="*/ 0 h 32"/>
                <a:gd name="T64" fmla="*/ 78 w 85"/>
                <a:gd name="T65" fmla="*/ 1 h 32"/>
                <a:gd name="T66" fmla="*/ 78 w 85"/>
                <a:gd name="T6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2">
                  <a:moveTo>
                    <a:pt x="78" y="1"/>
                  </a:moveTo>
                  <a:lnTo>
                    <a:pt x="73" y="6"/>
                  </a:lnTo>
                  <a:lnTo>
                    <a:pt x="66" y="12"/>
                  </a:lnTo>
                  <a:lnTo>
                    <a:pt x="59" y="17"/>
                  </a:lnTo>
                  <a:lnTo>
                    <a:pt x="52" y="19"/>
                  </a:lnTo>
                  <a:lnTo>
                    <a:pt x="45" y="20"/>
                  </a:lnTo>
                  <a:lnTo>
                    <a:pt x="37" y="22"/>
                  </a:lnTo>
                  <a:lnTo>
                    <a:pt x="28" y="22"/>
                  </a:lnTo>
                  <a:lnTo>
                    <a:pt x="21" y="22"/>
                  </a:lnTo>
                  <a:lnTo>
                    <a:pt x="12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2" y="32"/>
                  </a:lnTo>
                  <a:lnTo>
                    <a:pt x="21" y="32"/>
                  </a:lnTo>
                  <a:lnTo>
                    <a:pt x="31" y="32"/>
                  </a:lnTo>
                  <a:lnTo>
                    <a:pt x="38" y="31"/>
                  </a:lnTo>
                  <a:lnTo>
                    <a:pt x="47" y="31"/>
                  </a:lnTo>
                  <a:lnTo>
                    <a:pt x="56" y="27"/>
                  </a:lnTo>
                  <a:lnTo>
                    <a:pt x="63" y="24"/>
                  </a:lnTo>
                  <a:lnTo>
                    <a:pt x="71" y="20"/>
                  </a:lnTo>
                  <a:lnTo>
                    <a:pt x="78" y="15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2" name="Freeform 202">
              <a:extLst>
                <a:ext uri="{FF2B5EF4-FFF2-40B4-BE49-F238E27FC236}">
                  <a16:creationId xmlns:a16="http://schemas.microsoft.com/office/drawing/2014/main" id="{64F9BA17-66B7-F079-9C98-76F37909D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2406"/>
              <a:ext cx="13" cy="47"/>
            </a:xfrm>
            <a:custGeom>
              <a:avLst/>
              <a:gdLst>
                <a:gd name="T0" fmla="*/ 10 w 26"/>
                <a:gd name="T1" fmla="*/ 10 h 93"/>
                <a:gd name="T2" fmla="*/ 3 w 26"/>
                <a:gd name="T3" fmla="*/ 28 h 93"/>
                <a:gd name="T4" fmla="*/ 0 w 26"/>
                <a:gd name="T5" fmla="*/ 47 h 93"/>
                <a:gd name="T6" fmla="*/ 2 w 26"/>
                <a:gd name="T7" fmla="*/ 66 h 93"/>
                <a:gd name="T8" fmla="*/ 10 w 26"/>
                <a:gd name="T9" fmla="*/ 83 h 93"/>
                <a:gd name="T10" fmla="*/ 17 w 26"/>
                <a:gd name="T11" fmla="*/ 92 h 93"/>
                <a:gd name="T12" fmla="*/ 17 w 26"/>
                <a:gd name="T13" fmla="*/ 93 h 93"/>
                <a:gd name="T14" fmla="*/ 19 w 26"/>
                <a:gd name="T15" fmla="*/ 93 h 93"/>
                <a:gd name="T16" fmla="*/ 21 w 26"/>
                <a:gd name="T17" fmla="*/ 93 h 93"/>
                <a:gd name="T18" fmla="*/ 22 w 26"/>
                <a:gd name="T19" fmla="*/ 93 h 93"/>
                <a:gd name="T20" fmla="*/ 24 w 26"/>
                <a:gd name="T21" fmla="*/ 92 h 93"/>
                <a:gd name="T22" fmla="*/ 24 w 26"/>
                <a:gd name="T23" fmla="*/ 92 h 93"/>
                <a:gd name="T24" fmla="*/ 24 w 26"/>
                <a:gd name="T25" fmla="*/ 90 h 93"/>
                <a:gd name="T26" fmla="*/ 24 w 26"/>
                <a:gd name="T27" fmla="*/ 90 h 93"/>
                <a:gd name="T28" fmla="*/ 24 w 26"/>
                <a:gd name="T29" fmla="*/ 88 h 93"/>
                <a:gd name="T30" fmla="*/ 24 w 26"/>
                <a:gd name="T31" fmla="*/ 86 h 93"/>
                <a:gd name="T32" fmla="*/ 24 w 26"/>
                <a:gd name="T33" fmla="*/ 86 h 93"/>
                <a:gd name="T34" fmla="*/ 14 w 26"/>
                <a:gd name="T35" fmla="*/ 73 h 93"/>
                <a:gd name="T36" fmla="*/ 8 w 26"/>
                <a:gd name="T37" fmla="*/ 55 h 93"/>
                <a:gd name="T38" fmla="*/ 8 w 26"/>
                <a:gd name="T39" fmla="*/ 40 h 93"/>
                <a:gd name="T40" fmla="*/ 15 w 26"/>
                <a:gd name="T41" fmla="*/ 22 h 93"/>
                <a:gd name="T42" fmla="*/ 24 w 26"/>
                <a:gd name="T43" fmla="*/ 7 h 93"/>
                <a:gd name="T44" fmla="*/ 24 w 26"/>
                <a:gd name="T45" fmla="*/ 7 h 93"/>
                <a:gd name="T46" fmla="*/ 24 w 26"/>
                <a:gd name="T47" fmla="*/ 5 h 93"/>
                <a:gd name="T48" fmla="*/ 24 w 26"/>
                <a:gd name="T49" fmla="*/ 3 h 93"/>
                <a:gd name="T50" fmla="*/ 24 w 26"/>
                <a:gd name="T51" fmla="*/ 3 h 93"/>
                <a:gd name="T52" fmla="*/ 24 w 26"/>
                <a:gd name="T53" fmla="*/ 2 h 93"/>
                <a:gd name="T54" fmla="*/ 24 w 26"/>
                <a:gd name="T55" fmla="*/ 2 h 93"/>
                <a:gd name="T56" fmla="*/ 22 w 26"/>
                <a:gd name="T57" fmla="*/ 0 h 93"/>
                <a:gd name="T58" fmla="*/ 21 w 26"/>
                <a:gd name="T59" fmla="*/ 0 h 93"/>
                <a:gd name="T60" fmla="*/ 19 w 26"/>
                <a:gd name="T61" fmla="*/ 0 h 93"/>
                <a:gd name="T62" fmla="*/ 17 w 26"/>
                <a:gd name="T63" fmla="*/ 2 h 93"/>
                <a:gd name="T64" fmla="*/ 17 w 26"/>
                <a:gd name="T65" fmla="*/ 2 h 93"/>
                <a:gd name="T66" fmla="*/ 17 w 26"/>
                <a:gd name="T67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93">
                  <a:moveTo>
                    <a:pt x="17" y="2"/>
                  </a:moveTo>
                  <a:lnTo>
                    <a:pt x="10" y="10"/>
                  </a:lnTo>
                  <a:lnTo>
                    <a:pt x="7" y="19"/>
                  </a:lnTo>
                  <a:lnTo>
                    <a:pt x="3" y="28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2" y="66"/>
                  </a:lnTo>
                  <a:lnTo>
                    <a:pt x="5" y="76"/>
                  </a:lnTo>
                  <a:lnTo>
                    <a:pt x="10" y="83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7" y="79"/>
                  </a:lnTo>
                  <a:lnTo>
                    <a:pt x="14" y="73"/>
                  </a:lnTo>
                  <a:lnTo>
                    <a:pt x="10" y="64"/>
                  </a:lnTo>
                  <a:lnTo>
                    <a:pt x="8" y="55"/>
                  </a:lnTo>
                  <a:lnTo>
                    <a:pt x="8" y="47"/>
                  </a:lnTo>
                  <a:lnTo>
                    <a:pt x="8" y="40"/>
                  </a:lnTo>
                  <a:lnTo>
                    <a:pt x="12" y="31"/>
                  </a:lnTo>
                  <a:lnTo>
                    <a:pt x="15" y="22"/>
                  </a:lnTo>
                  <a:lnTo>
                    <a:pt x="19" y="16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3" name="Freeform 203">
              <a:extLst>
                <a:ext uri="{FF2B5EF4-FFF2-40B4-BE49-F238E27FC236}">
                  <a16:creationId xmlns:a16="http://schemas.microsoft.com/office/drawing/2014/main" id="{A1B7A26C-BD25-1026-529F-F0D0CE5DF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471"/>
              <a:ext cx="40" cy="7"/>
            </a:xfrm>
            <a:custGeom>
              <a:avLst/>
              <a:gdLst>
                <a:gd name="T0" fmla="*/ 10 w 79"/>
                <a:gd name="T1" fmla="*/ 10 h 13"/>
                <a:gd name="T2" fmla="*/ 24 w 79"/>
                <a:gd name="T3" fmla="*/ 13 h 13"/>
                <a:gd name="T4" fmla="*/ 39 w 79"/>
                <a:gd name="T5" fmla="*/ 13 h 13"/>
                <a:gd name="T6" fmla="*/ 53 w 79"/>
                <a:gd name="T7" fmla="*/ 13 h 13"/>
                <a:gd name="T8" fmla="*/ 67 w 79"/>
                <a:gd name="T9" fmla="*/ 13 h 13"/>
                <a:gd name="T10" fmla="*/ 76 w 79"/>
                <a:gd name="T11" fmla="*/ 13 h 13"/>
                <a:gd name="T12" fmla="*/ 76 w 79"/>
                <a:gd name="T13" fmla="*/ 13 h 13"/>
                <a:gd name="T14" fmla="*/ 77 w 79"/>
                <a:gd name="T15" fmla="*/ 13 h 13"/>
                <a:gd name="T16" fmla="*/ 79 w 79"/>
                <a:gd name="T17" fmla="*/ 12 h 13"/>
                <a:gd name="T18" fmla="*/ 79 w 79"/>
                <a:gd name="T19" fmla="*/ 12 h 13"/>
                <a:gd name="T20" fmla="*/ 79 w 79"/>
                <a:gd name="T21" fmla="*/ 10 h 13"/>
                <a:gd name="T22" fmla="*/ 79 w 79"/>
                <a:gd name="T23" fmla="*/ 8 h 13"/>
                <a:gd name="T24" fmla="*/ 79 w 79"/>
                <a:gd name="T25" fmla="*/ 8 h 13"/>
                <a:gd name="T26" fmla="*/ 79 w 79"/>
                <a:gd name="T27" fmla="*/ 6 h 13"/>
                <a:gd name="T28" fmla="*/ 77 w 79"/>
                <a:gd name="T29" fmla="*/ 5 h 13"/>
                <a:gd name="T30" fmla="*/ 76 w 79"/>
                <a:gd name="T31" fmla="*/ 5 h 13"/>
                <a:gd name="T32" fmla="*/ 76 w 79"/>
                <a:gd name="T33" fmla="*/ 5 h 13"/>
                <a:gd name="T34" fmla="*/ 62 w 79"/>
                <a:gd name="T35" fmla="*/ 5 h 13"/>
                <a:gd name="T36" fmla="*/ 48 w 79"/>
                <a:gd name="T37" fmla="*/ 5 h 13"/>
                <a:gd name="T38" fmla="*/ 32 w 79"/>
                <a:gd name="T39" fmla="*/ 5 h 13"/>
                <a:gd name="T40" fmla="*/ 19 w 79"/>
                <a:gd name="T41" fmla="*/ 3 h 13"/>
                <a:gd name="T42" fmla="*/ 5 w 79"/>
                <a:gd name="T43" fmla="*/ 0 h 13"/>
                <a:gd name="T44" fmla="*/ 5 w 79"/>
                <a:gd name="T45" fmla="*/ 0 h 13"/>
                <a:gd name="T46" fmla="*/ 3 w 79"/>
                <a:gd name="T47" fmla="*/ 0 h 13"/>
                <a:gd name="T48" fmla="*/ 3 w 79"/>
                <a:gd name="T49" fmla="*/ 0 h 13"/>
                <a:gd name="T50" fmla="*/ 1 w 79"/>
                <a:gd name="T51" fmla="*/ 1 h 13"/>
                <a:gd name="T52" fmla="*/ 0 w 79"/>
                <a:gd name="T53" fmla="*/ 1 h 13"/>
                <a:gd name="T54" fmla="*/ 0 w 79"/>
                <a:gd name="T55" fmla="*/ 3 h 13"/>
                <a:gd name="T56" fmla="*/ 0 w 79"/>
                <a:gd name="T57" fmla="*/ 3 h 13"/>
                <a:gd name="T58" fmla="*/ 0 w 79"/>
                <a:gd name="T59" fmla="*/ 5 h 13"/>
                <a:gd name="T60" fmla="*/ 1 w 79"/>
                <a:gd name="T61" fmla="*/ 6 h 13"/>
                <a:gd name="T62" fmla="*/ 1 w 79"/>
                <a:gd name="T63" fmla="*/ 8 h 13"/>
                <a:gd name="T64" fmla="*/ 3 w 79"/>
                <a:gd name="T65" fmla="*/ 8 h 13"/>
                <a:gd name="T66" fmla="*/ 3 w 79"/>
                <a:gd name="T6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" h="13">
                  <a:moveTo>
                    <a:pt x="3" y="8"/>
                  </a:moveTo>
                  <a:lnTo>
                    <a:pt x="10" y="10"/>
                  </a:lnTo>
                  <a:lnTo>
                    <a:pt x="17" y="12"/>
                  </a:lnTo>
                  <a:lnTo>
                    <a:pt x="24" y="13"/>
                  </a:lnTo>
                  <a:lnTo>
                    <a:pt x="31" y="13"/>
                  </a:lnTo>
                  <a:lnTo>
                    <a:pt x="39" y="13"/>
                  </a:lnTo>
                  <a:lnTo>
                    <a:pt x="46" y="13"/>
                  </a:lnTo>
                  <a:lnTo>
                    <a:pt x="53" y="13"/>
                  </a:lnTo>
                  <a:lnTo>
                    <a:pt x="60" y="13"/>
                  </a:lnTo>
                  <a:lnTo>
                    <a:pt x="67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7" y="6"/>
                  </a:lnTo>
                  <a:lnTo>
                    <a:pt x="77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69" y="5"/>
                  </a:lnTo>
                  <a:lnTo>
                    <a:pt x="62" y="5"/>
                  </a:lnTo>
                  <a:lnTo>
                    <a:pt x="55" y="5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2" y="5"/>
                  </a:lnTo>
                  <a:lnTo>
                    <a:pt x="26" y="5"/>
                  </a:lnTo>
                  <a:lnTo>
                    <a:pt x="19" y="3"/>
                  </a:lnTo>
                  <a:lnTo>
                    <a:pt x="12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4" name="Freeform 204">
              <a:extLst>
                <a:ext uri="{FF2B5EF4-FFF2-40B4-BE49-F238E27FC236}">
                  <a16:creationId xmlns:a16="http://schemas.microsoft.com/office/drawing/2014/main" id="{B6E4CF7B-E49D-1531-9440-D648C6E9A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534"/>
              <a:ext cx="20" cy="20"/>
            </a:xfrm>
            <a:custGeom>
              <a:avLst/>
              <a:gdLst>
                <a:gd name="T0" fmla="*/ 35 w 40"/>
                <a:gd name="T1" fmla="*/ 0 h 39"/>
                <a:gd name="T2" fmla="*/ 31 w 40"/>
                <a:gd name="T3" fmla="*/ 0 h 39"/>
                <a:gd name="T4" fmla="*/ 28 w 40"/>
                <a:gd name="T5" fmla="*/ 0 h 39"/>
                <a:gd name="T6" fmla="*/ 26 w 40"/>
                <a:gd name="T7" fmla="*/ 0 h 39"/>
                <a:gd name="T8" fmla="*/ 22 w 40"/>
                <a:gd name="T9" fmla="*/ 0 h 39"/>
                <a:gd name="T10" fmla="*/ 19 w 40"/>
                <a:gd name="T11" fmla="*/ 0 h 39"/>
                <a:gd name="T12" fmla="*/ 19 w 40"/>
                <a:gd name="T13" fmla="*/ 0 h 39"/>
                <a:gd name="T14" fmla="*/ 19 w 40"/>
                <a:gd name="T15" fmla="*/ 0 h 39"/>
                <a:gd name="T16" fmla="*/ 17 w 40"/>
                <a:gd name="T17" fmla="*/ 0 h 39"/>
                <a:gd name="T18" fmla="*/ 17 w 40"/>
                <a:gd name="T19" fmla="*/ 0 h 39"/>
                <a:gd name="T20" fmla="*/ 17 w 40"/>
                <a:gd name="T21" fmla="*/ 1 h 39"/>
                <a:gd name="T22" fmla="*/ 14 w 40"/>
                <a:gd name="T23" fmla="*/ 3 h 39"/>
                <a:gd name="T24" fmla="*/ 12 w 40"/>
                <a:gd name="T25" fmla="*/ 7 h 39"/>
                <a:gd name="T26" fmla="*/ 7 w 40"/>
                <a:gd name="T27" fmla="*/ 12 h 39"/>
                <a:gd name="T28" fmla="*/ 3 w 40"/>
                <a:gd name="T29" fmla="*/ 17 h 39"/>
                <a:gd name="T30" fmla="*/ 0 w 40"/>
                <a:gd name="T31" fmla="*/ 24 h 39"/>
                <a:gd name="T32" fmla="*/ 0 w 40"/>
                <a:gd name="T33" fmla="*/ 31 h 39"/>
                <a:gd name="T34" fmla="*/ 0 w 40"/>
                <a:gd name="T35" fmla="*/ 34 h 39"/>
                <a:gd name="T36" fmla="*/ 0 w 40"/>
                <a:gd name="T37" fmla="*/ 36 h 39"/>
                <a:gd name="T38" fmla="*/ 0 w 40"/>
                <a:gd name="T39" fmla="*/ 38 h 39"/>
                <a:gd name="T40" fmla="*/ 2 w 40"/>
                <a:gd name="T41" fmla="*/ 38 h 39"/>
                <a:gd name="T42" fmla="*/ 3 w 40"/>
                <a:gd name="T43" fmla="*/ 39 h 39"/>
                <a:gd name="T44" fmla="*/ 5 w 40"/>
                <a:gd name="T45" fmla="*/ 39 h 39"/>
                <a:gd name="T46" fmla="*/ 5 w 40"/>
                <a:gd name="T47" fmla="*/ 39 h 39"/>
                <a:gd name="T48" fmla="*/ 7 w 40"/>
                <a:gd name="T49" fmla="*/ 38 h 39"/>
                <a:gd name="T50" fmla="*/ 7 w 40"/>
                <a:gd name="T51" fmla="*/ 38 h 39"/>
                <a:gd name="T52" fmla="*/ 9 w 40"/>
                <a:gd name="T53" fmla="*/ 36 h 39"/>
                <a:gd name="T54" fmla="*/ 9 w 40"/>
                <a:gd name="T55" fmla="*/ 36 h 39"/>
                <a:gd name="T56" fmla="*/ 9 w 40"/>
                <a:gd name="T57" fmla="*/ 34 h 39"/>
                <a:gd name="T58" fmla="*/ 9 w 40"/>
                <a:gd name="T59" fmla="*/ 31 h 39"/>
                <a:gd name="T60" fmla="*/ 9 w 40"/>
                <a:gd name="T61" fmla="*/ 27 h 39"/>
                <a:gd name="T62" fmla="*/ 10 w 40"/>
                <a:gd name="T63" fmla="*/ 24 h 39"/>
                <a:gd name="T64" fmla="*/ 12 w 40"/>
                <a:gd name="T65" fmla="*/ 20 h 39"/>
                <a:gd name="T66" fmla="*/ 14 w 40"/>
                <a:gd name="T67" fmla="*/ 17 h 39"/>
                <a:gd name="T68" fmla="*/ 19 w 40"/>
                <a:gd name="T69" fmla="*/ 8 h 39"/>
                <a:gd name="T70" fmla="*/ 31 w 40"/>
                <a:gd name="T71" fmla="*/ 8 h 39"/>
                <a:gd name="T72" fmla="*/ 33 w 40"/>
                <a:gd name="T73" fmla="*/ 8 h 39"/>
                <a:gd name="T74" fmla="*/ 33 w 40"/>
                <a:gd name="T75" fmla="*/ 8 h 39"/>
                <a:gd name="T76" fmla="*/ 35 w 40"/>
                <a:gd name="T77" fmla="*/ 8 h 39"/>
                <a:gd name="T78" fmla="*/ 35 w 40"/>
                <a:gd name="T79" fmla="*/ 8 h 39"/>
                <a:gd name="T80" fmla="*/ 35 w 40"/>
                <a:gd name="T81" fmla="*/ 8 h 39"/>
                <a:gd name="T82" fmla="*/ 36 w 40"/>
                <a:gd name="T83" fmla="*/ 8 h 39"/>
                <a:gd name="T84" fmla="*/ 38 w 40"/>
                <a:gd name="T85" fmla="*/ 8 h 39"/>
                <a:gd name="T86" fmla="*/ 38 w 40"/>
                <a:gd name="T87" fmla="*/ 7 h 39"/>
                <a:gd name="T88" fmla="*/ 40 w 40"/>
                <a:gd name="T89" fmla="*/ 7 h 39"/>
                <a:gd name="T90" fmla="*/ 40 w 40"/>
                <a:gd name="T91" fmla="*/ 5 h 39"/>
                <a:gd name="T92" fmla="*/ 40 w 40"/>
                <a:gd name="T93" fmla="*/ 5 h 39"/>
                <a:gd name="T94" fmla="*/ 40 w 40"/>
                <a:gd name="T95" fmla="*/ 3 h 39"/>
                <a:gd name="T96" fmla="*/ 40 w 40"/>
                <a:gd name="T97" fmla="*/ 1 h 39"/>
                <a:gd name="T98" fmla="*/ 38 w 40"/>
                <a:gd name="T99" fmla="*/ 0 h 39"/>
                <a:gd name="T100" fmla="*/ 36 w 40"/>
                <a:gd name="T101" fmla="*/ 0 h 39"/>
                <a:gd name="T102" fmla="*/ 35 w 40"/>
                <a:gd name="T103" fmla="*/ 0 h 39"/>
                <a:gd name="T104" fmla="*/ 35 w 40"/>
                <a:gd name="T10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" h="39">
                  <a:moveTo>
                    <a:pt x="35" y="0"/>
                  </a:move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7"/>
                  </a:lnTo>
                  <a:lnTo>
                    <a:pt x="9" y="8"/>
                  </a:lnTo>
                  <a:lnTo>
                    <a:pt x="7" y="12"/>
                  </a:lnTo>
                  <a:lnTo>
                    <a:pt x="5" y="15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22" y="7"/>
                  </a:lnTo>
                  <a:lnTo>
                    <a:pt x="19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5" name="Freeform 205">
              <a:extLst>
                <a:ext uri="{FF2B5EF4-FFF2-40B4-BE49-F238E27FC236}">
                  <a16:creationId xmlns:a16="http://schemas.microsoft.com/office/drawing/2014/main" id="{E99FF894-B4A6-AAF7-471D-E4AD81B2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602"/>
              <a:ext cx="700" cy="911"/>
            </a:xfrm>
            <a:custGeom>
              <a:avLst/>
              <a:gdLst>
                <a:gd name="T0" fmla="*/ 101 w 1401"/>
                <a:gd name="T1" fmla="*/ 536 h 1823"/>
                <a:gd name="T2" fmla="*/ 236 w 1401"/>
                <a:gd name="T3" fmla="*/ 508 h 1823"/>
                <a:gd name="T4" fmla="*/ 393 w 1401"/>
                <a:gd name="T5" fmla="*/ 470 h 1823"/>
                <a:gd name="T6" fmla="*/ 467 w 1401"/>
                <a:gd name="T7" fmla="*/ 446 h 1823"/>
                <a:gd name="T8" fmla="*/ 535 w 1401"/>
                <a:gd name="T9" fmla="*/ 418 h 1823"/>
                <a:gd name="T10" fmla="*/ 609 w 1401"/>
                <a:gd name="T11" fmla="*/ 384 h 1823"/>
                <a:gd name="T12" fmla="*/ 716 w 1401"/>
                <a:gd name="T13" fmla="*/ 308 h 1823"/>
                <a:gd name="T14" fmla="*/ 823 w 1401"/>
                <a:gd name="T15" fmla="*/ 223 h 1823"/>
                <a:gd name="T16" fmla="*/ 1051 w 1401"/>
                <a:gd name="T17" fmla="*/ 111 h 1823"/>
                <a:gd name="T18" fmla="*/ 1276 w 1401"/>
                <a:gd name="T19" fmla="*/ 37 h 1823"/>
                <a:gd name="T20" fmla="*/ 1394 w 1401"/>
                <a:gd name="T21" fmla="*/ 2 h 1823"/>
                <a:gd name="T22" fmla="*/ 1389 w 1401"/>
                <a:gd name="T23" fmla="*/ 5 h 1823"/>
                <a:gd name="T24" fmla="*/ 1276 w 1401"/>
                <a:gd name="T25" fmla="*/ 57 h 1823"/>
                <a:gd name="T26" fmla="*/ 1121 w 1401"/>
                <a:gd name="T27" fmla="*/ 151 h 1823"/>
                <a:gd name="T28" fmla="*/ 1039 w 1401"/>
                <a:gd name="T29" fmla="*/ 227 h 1823"/>
                <a:gd name="T30" fmla="*/ 970 w 1401"/>
                <a:gd name="T31" fmla="*/ 325 h 1823"/>
                <a:gd name="T32" fmla="*/ 927 w 1401"/>
                <a:gd name="T33" fmla="*/ 387 h 1823"/>
                <a:gd name="T34" fmla="*/ 884 w 1401"/>
                <a:gd name="T35" fmla="*/ 439 h 1823"/>
                <a:gd name="T36" fmla="*/ 818 w 1401"/>
                <a:gd name="T37" fmla="*/ 494 h 1823"/>
                <a:gd name="T38" fmla="*/ 623 w 1401"/>
                <a:gd name="T39" fmla="*/ 609 h 1823"/>
                <a:gd name="T40" fmla="*/ 421 w 1401"/>
                <a:gd name="T41" fmla="*/ 698 h 1823"/>
                <a:gd name="T42" fmla="*/ 305 w 1401"/>
                <a:gd name="T43" fmla="*/ 738 h 1823"/>
                <a:gd name="T44" fmla="*/ 284 w 1401"/>
                <a:gd name="T45" fmla="*/ 743 h 1823"/>
                <a:gd name="T46" fmla="*/ 270 w 1401"/>
                <a:gd name="T47" fmla="*/ 764 h 1823"/>
                <a:gd name="T48" fmla="*/ 263 w 1401"/>
                <a:gd name="T49" fmla="*/ 807 h 1823"/>
                <a:gd name="T50" fmla="*/ 253 w 1401"/>
                <a:gd name="T51" fmla="*/ 856 h 1823"/>
                <a:gd name="T52" fmla="*/ 230 w 1401"/>
                <a:gd name="T53" fmla="*/ 930 h 1823"/>
                <a:gd name="T54" fmla="*/ 203 w 1401"/>
                <a:gd name="T55" fmla="*/ 990 h 1823"/>
                <a:gd name="T56" fmla="*/ 180 w 1401"/>
                <a:gd name="T57" fmla="*/ 1060 h 1823"/>
                <a:gd name="T58" fmla="*/ 172 w 1401"/>
                <a:gd name="T59" fmla="*/ 1120 h 1823"/>
                <a:gd name="T60" fmla="*/ 173 w 1401"/>
                <a:gd name="T61" fmla="*/ 1265 h 1823"/>
                <a:gd name="T62" fmla="*/ 182 w 1401"/>
                <a:gd name="T63" fmla="*/ 1426 h 1823"/>
                <a:gd name="T64" fmla="*/ 175 w 1401"/>
                <a:gd name="T65" fmla="*/ 1535 h 1823"/>
                <a:gd name="T66" fmla="*/ 163 w 1401"/>
                <a:gd name="T67" fmla="*/ 1587 h 1823"/>
                <a:gd name="T68" fmla="*/ 147 w 1401"/>
                <a:gd name="T69" fmla="*/ 1685 h 1823"/>
                <a:gd name="T70" fmla="*/ 137 w 1401"/>
                <a:gd name="T71" fmla="*/ 1778 h 1823"/>
                <a:gd name="T72" fmla="*/ 135 w 1401"/>
                <a:gd name="T73" fmla="*/ 1822 h 1823"/>
                <a:gd name="T74" fmla="*/ 125 w 1401"/>
                <a:gd name="T75" fmla="*/ 1759 h 1823"/>
                <a:gd name="T76" fmla="*/ 99 w 1401"/>
                <a:gd name="T77" fmla="*/ 1573 h 1823"/>
                <a:gd name="T78" fmla="*/ 75 w 1401"/>
                <a:gd name="T79" fmla="*/ 1405 h 1823"/>
                <a:gd name="T80" fmla="*/ 64 w 1401"/>
                <a:gd name="T81" fmla="*/ 1358 h 1823"/>
                <a:gd name="T82" fmla="*/ 58 w 1401"/>
                <a:gd name="T83" fmla="*/ 1274 h 1823"/>
                <a:gd name="T84" fmla="*/ 64 w 1401"/>
                <a:gd name="T85" fmla="*/ 1174 h 1823"/>
                <a:gd name="T86" fmla="*/ 80 w 1401"/>
                <a:gd name="T87" fmla="*/ 1085 h 1823"/>
                <a:gd name="T88" fmla="*/ 87 w 1401"/>
                <a:gd name="T89" fmla="*/ 1020 h 1823"/>
                <a:gd name="T90" fmla="*/ 77 w 1401"/>
                <a:gd name="T91" fmla="*/ 880 h 1823"/>
                <a:gd name="T92" fmla="*/ 56 w 1401"/>
                <a:gd name="T93" fmla="*/ 742 h 1823"/>
                <a:gd name="T94" fmla="*/ 40 w 1401"/>
                <a:gd name="T95" fmla="*/ 681 h 1823"/>
                <a:gd name="T96" fmla="*/ 21 w 1401"/>
                <a:gd name="T97" fmla="*/ 621 h 1823"/>
                <a:gd name="T98" fmla="*/ 7 w 1401"/>
                <a:gd name="T99" fmla="*/ 567 h 1823"/>
                <a:gd name="T100" fmla="*/ 0 w 1401"/>
                <a:gd name="T101" fmla="*/ 538 h 1823"/>
                <a:gd name="T102" fmla="*/ 68 w 1401"/>
                <a:gd name="T103" fmla="*/ 541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1" h="1823">
                  <a:moveTo>
                    <a:pt x="68" y="541"/>
                  </a:moveTo>
                  <a:lnTo>
                    <a:pt x="77" y="539"/>
                  </a:lnTo>
                  <a:lnTo>
                    <a:pt x="101" y="536"/>
                  </a:lnTo>
                  <a:lnTo>
                    <a:pt x="139" y="529"/>
                  </a:lnTo>
                  <a:lnTo>
                    <a:pt x="184" y="519"/>
                  </a:lnTo>
                  <a:lnTo>
                    <a:pt x="236" y="508"/>
                  </a:lnTo>
                  <a:lnTo>
                    <a:pt x="291" y="496"/>
                  </a:lnTo>
                  <a:lnTo>
                    <a:pt x="344" y="484"/>
                  </a:lnTo>
                  <a:lnTo>
                    <a:pt x="393" y="470"/>
                  </a:lnTo>
                  <a:lnTo>
                    <a:pt x="436" y="458"/>
                  </a:lnTo>
                  <a:lnTo>
                    <a:pt x="467" y="446"/>
                  </a:lnTo>
                  <a:lnTo>
                    <a:pt x="467" y="446"/>
                  </a:lnTo>
                  <a:lnTo>
                    <a:pt x="491" y="436"/>
                  </a:lnTo>
                  <a:lnTo>
                    <a:pt x="514" y="427"/>
                  </a:lnTo>
                  <a:lnTo>
                    <a:pt x="535" y="418"/>
                  </a:lnTo>
                  <a:lnTo>
                    <a:pt x="557" y="410"/>
                  </a:lnTo>
                  <a:lnTo>
                    <a:pt x="581" y="398"/>
                  </a:lnTo>
                  <a:lnTo>
                    <a:pt x="609" y="384"/>
                  </a:lnTo>
                  <a:lnTo>
                    <a:pt x="640" y="365"/>
                  </a:lnTo>
                  <a:lnTo>
                    <a:pt x="675" y="339"/>
                  </a:lnTo>
                  <a:lnTo>
                    <a:pt x="716" y="308"/>
                  </a:lnTo>
                  <a:lnTo>
                    <a:pt x="765" y="266"/>
                  </a:lnTo>
                  <a:lnTo>
                    <a:pt x="765" y="266"/>
                  </a:lnTo>
                  <a:lnTo>
                    <a:pt x="823" y="223"/>
                  </a:lnTo>
                  <a:lnTo>
                    <a:pt x="894" y="182"/>
                  </a:lnTo>
                  <a:lnTo>
                    <a:pt x="970" y="145"/>
                  </a:lnTo>
                  <a:lnTo>
                    <a:pt x="1051" y="111"/>
                  </a:lnTo>
                  <a:lnTo>
                    <a:pt x="1131" y="81"/>
                  </a:lnTo>
                  <a:lnTo>
                    <a:pt x="1207" y="57"/>
                  </a:lnTo>
                  <a:lnTo>
                    <a:pt x="1276" y="37"/>
                  </a:lnTo>
                  <a:lnTo>
                    <a:pt x="1331" y="19"/>
                  </a:lnTo>
                  <a:lnTo>
                    <a:pt x="1373" y="9"/>
                  </a:lnTo>
                  <a:lnTo>
                    <a:pt x="1394" y="2"/>
                  </a:lnTo>
                  <a:lnTo>
                    <a:pt x="1394" y="2"/>
                  </a:lnTo>
                  <a:lnTo>
                    <a:pt x="1401" y="0"/>
                  </a:lnTo>
                  <a:lnTo>
                    <a:pt x="1389" y="5"/>
                  </a:lnTo>
                  <a:lnTo>
                    <a:pt x="1363" y="18"/>
                  </a:lnTo>
                  <a:lnTo>
                    <a:pt x="1323" y="35"/>
                  </a:lnTo>
                  <a:lnTo>
                    <a:pt x="1276" y="57"/>
                  </a:lnTo>
                  <a:lnTo>
                    <a:pt x="1224" y="85"/>
                  </a:lnTo>
                  <a:lnTo>
                    <a:pt x="1172" y="116"/>
                  </a:lnTo>
                  <a:lnTo>
                    <a:pt x="1121" y="151"/>
                  </a:lnTo>
                  <a:lnTo>
                    <a:pt x="1076" y="187"/>
                  </a:lnTo>
                  <a:lnTo>
                    <a:pt x="1039" y="227"/>
                  </a:lnTo>
                  <a:lnTo>
                    <a:pt x="1039" y="227"/>
                  </a:lnTo>
                  <a:lnTo>
                    <a:pt x="1012" y="265"/>
                  </a:lnTo>
                  <a:lnTo>
                    <a:pt x="989" y="297"/>
                  </a:lnTo>
                  <a:lnTo>
                    <a:pt x="970" y="325"/>
                  </a:lnTo>
                  <a:lnTo>
                    <a:pt x="955" y="348"/>
                  </a:lnTo>
                  <a:lnTo>
                    <a:pt x="941" y="370"/>
                  </a:lnTo>
                  <a:lnTo>
                    <a:pt x="927" y="387"/>
                  </a:lnTo>
                  <a:lnTo>
                    <a:pt x="915" y="406"/>
                  </a:lnTo>
                  <a:lnTo>
                    <a:pt x="899" y="422"/>
                  </a:lnTo>
                  <a:lnTo>
                    <a:pt x="884" y="439"/>
                  </a:lnTo>
                  <a:lnTo>
                    <a:pt x="866" y="456"/>
                  </a:lnTo>
                  <a:lnTo>
                    <a:pt x="866" y="456"/>
                  </a:lnTo>
                  <a:lnTo>
                    <a:pt x="818" y="494"/>
                  </a:lnTo>
                  <a:lnTo>
                    <a:pt x="759" y="532"/>
                  </a:lnTo>
                  <a:lnTo>
                    <a:pt x="694" y="571"/>
                  </a:lnTo>
                  <a:lnTo>
                    <a:pt x="623" y="609"/>
                  </a:lnTo>
                  <a:lnTo>
                    <a:pt x="552" y="641"/>
                  </a:lnTo>
                  <a:lnTo>
                    <a:pt x="483" y="672"/>
                  </a:lnTo>
                  <a:lnTo>
                    <a:pt x="421" y="698"/>
                  </a:lnTo>
                  <a:lnTo>
                    <a:pt x="367" y="719"/>
                  </a:lnTo>
                  <a:lnTo>
                    <a:pt x="327" y="731"/>
                  </a:lnTo>
                  <a:lnTo>
                    <a:pt x="305" y="738"/>
                  </a:lnTo>
                  <a:lnTo>
                    <a:pt x="305" y="738"/>
                  </a:lnTo>
                  <a:lnTo>
                    <a:pt x="293" y="740"/>
                  </a:lnTo>
                  <a:lnTo>
                    <a:pt x="284" y="743"/>
                  </a:lnTo>
                  <a:lnTo>
                    <a:pt x="277" y="748"/>
                  </a:lnTo>
                  <a:lnTo>
                    <a:pt x="274" y="754"/>
                  </a:lnTo>
                  <a:lnTo>
                    <a:pt x="270" y="764"/>
                  </a:lnTo>
                  <a:lnTo>
                    <a:pt x="268" y="774"/>
                  </a:lnTo>
                  <a:lnTo>
                    <a:pt x="267" y="790"/>
                  </a:lnTo>
                  <a:lnTo>
                    <a:pt x="263" y="807"/>
                  </a:lnTo>
                  <a:lnTo>
                    <a:pt x="260" y="830"/>
                  </a:lnTo>
                  <a:lnTo>
                    <a:pt x="253" y="856"/>
                  </a:lnTo>
                  <a:lnTo>
                    <a:pt x="253" y="856"/>
                  </a:lnTo>
                  <a:lnTo>
                    <a:pt x="246" y="883"/>
                  </a:lnTo>
                  <a:lnTo>
                    <a:pt x="239" y="907"/>
                  </a:lnTo>
                  <a:lnTo>
                    <a:pt x="230" y="930"/>
                  </a:lnTo>
                  <a:lnTo>
                    <a:pt x="222" y="951"/>
                  </a:lnTo>
                  <a:lnTo>
                    <a:pt x="211" y="971"/>
                  </a:lnTo>
                  <a:lnTo>
                    <a:pt x="203" y="990"/>
                  </a:lnTo>
                  <a:lnTo>
                    <a:pt x="196" y="1013"/>
                  </a:lnTo>
                  <a:lnTo>
                    <a:pt x="187" y="1035"/>
                  </a:lnTo>
                  <a:lnTo>
                    <a:pt x="180" y="1060"/>
                  </a:lnTo>
                  <a:lnTo>
                    <a:pt x="175" y="1085"/>
                  </a:lnTo>
                  <a:lnTo>
                    <a:pt x="175" y="1085"/>
                  </a:lnTo>
                  <a:lnTo>
                    <a:pt x="172" y="1120"/>
                  </a:lnTo>
                  <a:lnTo>
                    <a:pt x="170" y="1163"/>
                  </a:lnTo>
                  <a:lnTo>
                    <a:pt x="172" y="1212"/>
                  </a:lnTo>
                  <a:lnTo>
                    <a:pt x="173" y="1265"/>
                  </a:lnTo>
                  <a:lnTo>
                    <a:pt x="177" y="1320"/>
                  </a:lnTo>
                  <a:lnTo>
                    <a:pt x="180" y="1376"/>
                  </a:lnTo>
                  <a:lnTo>
                    <a:pt x="182" y="1426"/>
                  </a:lnTo>
                  <a:lnTo>
                    <a:pt x="182" y="1472"/>
                  </a:lnTo>
                  <a:lnTo>
                    <a:pt x="180" y="1509"/>
                  </a:lnTo>
                  <a:lnTo>
                    <a:pt x="175" y="1535"/>
                  </a:lnTo>
                  <a:lnTo>
                    <a:pt x="175" y="1535"/>
                  </a:lnTo>
                  <a:lnTo>
                    <a:pt x="168" y="1559"/>
                  </a:lnTo>
                  <a:lnTo>
                    <a:pt x="163" y="1587"/>
                  </a:lnTo>
                  <a:lnTo>
                    <a:pt x="156" y="1618"/>
                  </a:lnTo>
                  <a:lnTo>
                    <a:pt x="151" y="1650"/>
                  </a:lnTo>
                  <a:lnTo>
                    <a:pt x="147" y="1685"/>
                  </a:lnTo>
                  <a:lnTo>
                    <a:pt x="142" y="1718"/>
                  </a:lnTo>
                  <a:lnTo>
                    <a:pt x="140" y="1751"/>
                  </a:lnTo>
                  <a:lnTo>
                    <a:pt x="137" y="1778"/>
                  </a:lnTo>
                  <a:lnTo>
                    <a:pt x="135" y="1803"/>
                  </a:lnTo>
                  <a:lnTo>
                    <a:pt x="135" y="1822"/>
                  </a:lnTo>
                  <a:lnTo>
                    <a:pt x="135" y="1822"/>
                  </a:lnTo>
                  <a:lnTo>
                    <a:pt x="134" y="1823"/>
                  </a:lnTo>
                  <a:lnTo>
                    <a:pt x="130" y="1801"/>
                  </a:lnTo>
                  <a:lnTo>
                    <a:pt x="125" y="1759"/>
                  </a:lnTo>
                  <a:lnTo>
                    <a:pt x="116" y="1704"/>
                  </a:lnTo>
                  <a:lnTo>
                    <a:pt x="108" y="1640"/>
                  </a:lnTo>
                  <a:lnTo>
                    <a:pt x="99" y="1573"/>
                  </a:lnTo>
                  <a:lnTo>
                    <a:pt x="90" y="1509"/>
                  </a:lnTo>
                  <a:lnTo>
                    <a:pt x="82" y="1450"/>
                  </a:lnTo>
                  <a:lnTo>
                    <a:pt x="75" y="1405"/>
                  </a:lnTo>
                  <a:lnTo>
                    <a:pt x="68" y="1377"/>
                  </a:lnTo>
                  <a:lnTo>
                    <a:pt x="68" y="1377"/>
                  </a:lnTo>
                  <a:lnTo>
                    <a:pt x="64" y="1358"/>
                  </a:lnTo>
                  <a:lnTo>
                    <a:pt x="61" y="1334"/>
                  </a:lnTo>
                  <a:lnTo>
                    <a:pt x="59" y="1305"/>
                  </a:lnTo>
                  <a:lnTo>
                    <a:pt x="58" y="1274"/>
                  </a:lnTo>
                  <a:lnTo>
                    <a:pt x="59" y="1241"/>
                  </a:lnTo>
                  <a:lnTo>
                    <a:pt x="61" y="1206"/>
                  </a:lnTo>
                  <a:lnTo>
                    <a:pt x="64" y="1174"/>
                  </a:lnTo>
                  <a:lnTo>
                    <a:pt x="68" y="1141"/>
                  </a:lnTo>
                  <a:lnTo>
                    <a:pt x="73" y="1111"/>
                  </a:lnTo>
                  <a:lnTo>
                    <a:pt x="80" y="1085"/>
                  </a:lnTo>
                  <a:lnTo>
                    <a:pt x="80" y="1085"/>
                  </a:lnTo>
                  <a:lnTo>
                    <a:pt x="85" y="1058"/>
                  </a:lnTo>
                  <a:lnTo>
                    <a:pt x="87" y="1020"/>
                  </a:lnTo>
                  <a:lnTo>
                    <a:pt x="85" y="977"/>
                  </a:lnTo>
                  <a:lnTo>
                    <a:pt x="82" y="930"/>
                  </a:lnTo>
                  <a:lnTo>
                    <a:pt x="77" y="880"/>
                  </a:lnTo>
                  <a:lnTo>
                    <a:pt x="70" y="830"/>
                  </a:lnTo>
                  <a:lnTo>
                    <a:pt x="63" y="785"/>
                  </a:lnTo>
                  <a:lnTo>
                    <a:pt x="56" y="742"/>
                  </a:lnTo>
                  <a:lnTo>
                    <a:pt x="47" y="707"/>
                  </a:lnTo>
                  <a:lnTo>
                    <a:pt x="40" y="681"/>
                  </a:lnTo>
                  <a:lnTo>
                    <a:pt x="40" y="681"/>
                  </a:lnTo>
                  <a:lnTo>
                    <a:pt x="33" y="662"/>
                  </a:lnTo>
                  <a:lnTo>
                    <a:pt x="28" y="641"/>
                  </a:lnTo>
                  <a:lnTo>
                    <a:pt x="21" y="621"/>
                  </a:lnTo>
                  <a:lnTo>
                    <a:pt x="16" y="602"/>
                  </a:lnTo>
                  <a:lnTo>
                    <a:pt x="13" y="584"/>
                  </a:lnTo>
                  <a:lnTo>
                    <a:pt x="7" y="567"/>
                  </a:lnTo>
                  <a:lnTo>
                    <a:pt x="6" y="555"/>
                  </a:lnTo>
                  <a:lnTo>
                    <a:pt x="2" y="545"/>
                  </a:lnTo>
                  <a:lnTo>
                    <a:pt x="0" y="538"/>
                  </a:lnTo>
                  <a:lnTo>
                    <a:pt x="0" y="536"/>
                  </a:lnTo>
                  <a:lnTo>
                    <a:pt x="68" y="541"/>
                  </a:lnTo>
                  <a:lnTo>
                    <a:pt x="68" y="541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6" name="Freeform 206">
              <a:extLst>
                <a:ext uri="{FF2B5EF4-FFF2-40B4-BE49-F238E27FC236}">
                  <a16:creationId xmlns:a16="http://schemas.microsoft.com/office/drawing/2014/main" id="{019A53E4-B4C5-95E4-BD54-3F5A538F9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602"/>
              <a:ext cx="700" cy="911"/>
            </a:xfrm>
            <a:custGeom>
              <a:avLst/>
              <a:gdLst>
                <a:gd name="T0" fmla="*/ 101 w 1401"/>
                <a:gd name="T1" fmla="*/ 536 h 1823"/>
                <a:gd name="T2" fmla="*/ 236 w 1401"/>
                <a:gd name="T3" fmla="*/ 508 h 1823"/>
                <a:gd name="T4" fmla="*/ 393 w 1401"/>
                <a:gd name="T5" fmla="*/ 470 h 1823"/>
                <a:gd name="T6" fmla="*/ 467 w 1401"/>
                <a:gd name="T7" fmla="*/ 446 h 1823"/>
                <a:gd name="T8" fmla="*/ 535 w 1401"/>
                <a:gd name="T9" fmla="*/ 418 h 1823"/>
                <a:gd name="T10" fmla="*/ 609 w 1401"/>
                <a:gd name="T11" fmla="*/ 384 h 1823"/>
                <a:gd name="T12" fmla="*/ 716 w 1401"/>
                <a:gd name="T13" fmla="*/ 308 h 1823"/>
                <a:gd name="T14" fmla="*/ 823 w 1401"/>
                <a:gd name="T15" fmla="*/ 223 h 1823"/>
                <a:gd name="T16" fmla="*/ 1051 w 1401"/>
                <a:gd name="T17" fmla="*/ 111 h 1823"/>
                <a:gd name="T18" fmla="*/ 1276 w 1401"/>
                <a:gd name="T19" fmla="*/ 37 h 1823"/>
                <a:gd name="T20" fmla="*/ 1394 w 1401"/>
                <a:gd name="T21" fmla="*/ 2 h 1823"/>
                <a:gd name="T22" fmla="*/ 1389 w 1401"/>
                <a:gd name="T23" fmla="*/ 5 h 1823"/>
                <a:gd name="T24" fmla="*/ 1276 w 1401"/>
                <a:gd name="T25" fmla="*/ 57 h 1823"/>
                <a:gd name="T26" fmla="*/ 1121 w 1401"/>
                <a:gd name="T27" fmla="*/ 151 h 1823"/>
                <a:gd name="T28" fmla="*/ 1039 w 1401"/>
                <a:gd name="T29" fmla="*/ 227 h 1823"/>
                <a:gd name="T30" fmla="*/ 970 w 1401"/>
                <a:gd name="T31" fmla="*/ 325 h 1823"/>
                <a:gd name="T32" fmla="*/ 927 w 1401"/>
                <a:gd name="T33" fmla="*/ 387 h 1823"/>
                <a:gd name="T34" fmla="*/ 884 w 1401"/>
                <a:gd name="T35" fmla="*/ 439 h 1823"/>
                <a:gd name="T36" fmla="*/ 818 w 1401"/>
                <a:gd name="T37" fmla="*/ 494 h 1823"/>
                <a:gd name="T38" fmla="*/ 623 w 1401"/>
                <a:gd name="T39" fmla="*/ 609 h 1823"/>
                <a:gd name="T40" fmla="*/ 421 w 1401"/>
                <a:gd name="T41" fmla="*/ 698 h 1823"/>
                <a:gd name="T42" fmla="*/ 305 w 1401"/>
                <a:gd name="T43" fmla="*/ 738 h 1823"/>
                <a:gd name="T44" fmla="*/ 284 w 1401"/>
                <a:gd name="T45" fmla="*/ 743 h 1823"/>
                <a:gd name="T46" fmla="*/ 270 w 1401"/>
                <a:gd name="T47" fmla="*/ 764 h 1823"/>
                <a:gd name="T48" fmla="*/ 263 w 1401"/>
                <a:gd name="T49" fmla="*/ 807 h 1823"/>
                <a:gd name="T50" fmla="*/ 253 w 1401"/>
                <a:gd name="T51" fmla="*/ 856 h 1823"/>
                <a:gd name="T52" fmla="*/ 230 w 1401"/>
                <a:gd name="T53" fmla="*/ 930 h 1823"/>
                <a:gd name="T54" fmla="*/ 203 w 1401"/>
                <a:gd name="T55" fmla="*/ 990 h 1823"/>
                <a:gd name="T56" fmla="*/ 180 w 1401"/>
                <a:gd name="T57" fmla="*/ 1060 h 1823"/>
                <a:gd name="T58" fmla="*/ 172 w 1401"/>
                <a:gd name="T59" fmla="*/ 1120 h 1823"/>
                <a:gd name="T60" fmla="*/ 173 w 1401"/>
                <a:gd name="T61" fmla="*/ 1265 h 1823"/>
                <a:gd name="T62" fmla="*/ 182 w 1401"/>
                <a:gd name="T63" fmla="*/ 1426 h 1823"/>
                <a:gd name="T64" fmla="*/ 175 w 1401"/>
                <a:gd name="T65" fmla="*/ 1535 h 1823"/>
                <a:gd name="T66" fmla="*/ 163 w 1401"/>
                <a:gd name="T67" fmla="*/ 1587 h 1823"/>
                <a:gd name="T68" fmla="*/ 147 w 1401"/>
                <a:gd name="T69" fmla="*/ 1685 h 1823"/>
                <a:gd name="T70" fmla="*/ 137 w 1401"/>
                <a:gd name="T71" fmla="*/ 1778 h 1823"/>
                <a:gd name="T72" fmla="*/ 135 w 1401"/>
                <a:gd name="T73" fmla="*/ 1822 h 1823"/>
                <a:gd name="T74" fmla="*/ 125 w 1401"/>
                <a:gd name="T75" fmla="*/ 1759 h 1823"/>
                <a:gd name="T76" fmla="*/ 99 w 1401"/>
                <a:gd name="T77" fmla="*/ 1573 h 1823"/>
                <a:gd name="T78" fmla="*/ 75 w 1401"/>
                <a:gd name="T79" fmla="*/ 1405 h 1823"/>
                <a:gd name="T80" fmla="*/ 64 w 1401"/>
                <a:gd name="T81" fmla="*/ 1358 h 1823"/>
                <a:gd name="T82" fmla="*/ 58 w 1401"/>
                <a:gd name="T83" fmla="*/ 1274 h 1823"/>
                <a:gd name="T84" fmla="*/ 64 w 1401"/>
                <a:gd name="T85" fmla="*/ 1174 h 1823"/>
                <a:gd name="T86" fmla="*/ 80 w 1401"/>
                <a:gd name="T87" fmla="*/ 1085 h 1823"/>
                <a:gd name="T88" fmla="*/ 87 w 1401"/>
                <a:gd name="T89" fmla="*/ 1020 h 1823"/>
                <a:gd name="T90" fmla="*/ 77 w 1401"/>
                <a:gd name="T91" fmla="*/ 880 h 1823"/>
                <a:gd name="T92" fmla="*/ 56 w 1401"/>
                <a:gd name="T93" fmla="*/ 742 h 1823"/>
                <a:gd name="T94" fmla="*/ 40 w 1401"/>
                <a:gd name="T95" fmla="*/ 681 h 1823"/>
                <a:gd name="T96" fmla="*/ 21 w 1401"/>
                <a:gd name="T97" fmla="*/ 621 h 1823"/>
                <a:gd name="T98" fmla="*/ 7 w 1401"/>
                <a:gd name="T99" fmla="*/ 567 h 1823"/>
                <a:gd name="T100" fmla="*/ 0 w 1401"/>
                <a:gd name="T101" fmla="*/ 538 h 1823"/>
                <a:gd name="T102" fmla="*/ 68 w 1401"/>
                <a:gd name="T103" fmla="*/ 541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1" h="1823">
                  <a:moveTo>
                    <a:pt x="68" y="541"/>
                  </a:moveTo>
                  <a:lnTo>
                    <a:pt x="77" y="539"/>
                  </a:lnTo>
                  <a:lnTo>
                    <a:pt x="101" y="536"/>
                  </a:lnTo>
                  <a:lnTo>
                    <a:pt x="139" y="529"/>
                  </a:lnTo>
                  <a:lnTo>
                    <a:pt x="184" y="519"/>
                  </a:lnTo>
                  <a:lnTo>
                    <a:pt x="236" y="508"/>
                  </a:lnTo>
                  <a:lnTo>
                    <a:pt x="291" y="496"/>
                  </a:lnTo>
                  <a:lnTo>
                    <a:pt x="344" y="484"/>
                  </a:lnTo>
                  <a:lnTo>
                    <a:pt x="393" y="470"/>
                  </a:lnTo>
                  <a:lnTo>
                    <a:pt x="436" y="458"/>
                  </a:lnTo>
                  <a:lnTo>
                    <a:pt x="467" y="446"/>
                  </a:lnTo>
                  <a:lnTo>
                    <a:pt x="467" y="446"/>
                  </a:lnTo>
                  <a:lnTo>
                    <a:pt x="491" y="436"/>
                  </a:lnTo>
                  <a:lnTo>
                    <a:pt x="514" y="427"/>
                  </a:lnTo>
                  <a:lnTo>
                    <a:pt x="535" y="418"/>
                  </a:lnTo>
                  <a:lnTo>
                    <a:pt x="557" y="410"/>
                  </a:lnTo>
                  <a:lnTo>
                    <a:pt x="581" y="398"/>
                  </a:lnTo>
                  <a:lnTo>
                    <a:pt x="609" y="384"/>
                  </a:lnTo>
                  <a:lnTo>
                    <a:pt x="640" y="365"/>
                  </a:lnTo>
                  <a:lnTo>
                    <a:pt x="675" y="339"/>
                  </a:lnTo>
                  <a:lnTo>
                    <a:pt x="716" y="308"/>
                  </a:lnTo>
                  <a:lnTo>
                    <a:pt x="765" y="266"/>
                  </a:lnTo>
                  <a:lnTo>
                    <a:pt x="765" y="266"/>
                  </a:lnTo>
                  <a:lnTo>
                    <a:pt x="823" y="223"/>
                  </a:lnTo>
                  <a:lnTo>
                    <a:pt x="894" y="182"/>
                  </a:lnTo>
                  <a:lnTo>
                    <a:pt x="970" y="145"/>
                  </a:lnTo>
                  <a:lnTo>
                    <a:pt x="1051" y="111"/>
                  </a:lnTo>
                  <a:lnTo>
                    <a:pt x="1131" y="81"/>
                  </a:lnTo>
                  <a:lnTo>
                    <a:pt x="1207" y="57"/>
                  </a:lnTo>
                  <a:lnTo>
                    <a:pt x="1276" y="37"/>
                  </a:lnTo>
                  <a:lnTo>
                    <a:pt x="1331" y="19"/>
                  </a:lnTo>
                  <a:lnTo>
                    <a:pt x="1373" y="9"/>
                  </a:lnTo>
                  <a:lnTo>
                    <a:pt x="1394" y="2"/>
                  </a:lnTo>
                  <a:lnTo>
                    <a:pt x="1394" y="2"/>
                  </a:lnTo>
                  <a:lnTo>
                    <a:pt x="1401" y="0"/>
                  </a:lnTo>
                  <a:lnTo>
                    <a:pt x="1389" y="5"/>
                  </a:lnTo>
                  <a:lnTo>
                    <a:pt x="1363" y="18"/>
                  </a:lnTo>
                  <a:lnTo>
                    <a:pt x="1323" y="35"/>
                  </a:lnTo>
                  <a:lnTo>
                    <a:pt x="1276" y="57"/>
                  </a:lnTo>
                  <a:lnTo>
                    <a:pt x="1224" y="85"/>
                  </a:lnTo>
                  <a:lnTo>
                    <a:pt x="1172" y="116"/>
                  </a:lnTo>
                  <a:lnTo>
                    <a:pt x="1121" y="151"/>
                  </a:lnTo>
                  <a:lnTo>
                    <a:pt x="1076" y="187"/>
                  </a:lnTo>
                  <a:lnTo>
                    <a:pt x="1039" y="227"/>
                  </a:lnTo>
                  <a:lnTo>
                    <a:pt x="1039" y="227"/>
                  </a:lnTo>
                  <a:lnTo>
                    <a:pt x="1012" y="265"/>
                  </a:lnTo>
                  <a:lnTo>
                    <a:pt x="989" y="297"/>
                  </a:lnTo>
                  <a:lnTo>
                    <a:pt x="970" y="325"/>
                  </a:lnTo>
                  <a:lnTo>
                    <a:pt x="955" y="348"/>
                  </a:lnTo>
                  <a:lnTo>
                    <a:pt x="941" y="370"/>
                  </a:lnTo>
                  <a:lnTo>
                    <a:pt x="927" y="387"/>
                  </a:lnTo>
                  <a:lnTo>
                    <a:pt x="915" y="406"/>
                  </a:lnTo>
                  <a:lnTo>
                    <a:pt x="899" y="422"/>
                  </a:lnTo>
                  <a:lnTo>
                    <a:pt x="884" y="439"/>
                  </a:lnTo>
                  <a:lnTo>
                    <a:pt x="866" y="456"/>
                  </a:lnTo>
                  <a:lnTo>
                    <a:pt x="866" y="456"/>
                  </a:lnTo>
                  <a:lnTo>
                    <a:pt x="818" y="494"/>
                  </a:lnTo>
                  <a:lnTo>
                    <a:pt x="759" y="532"/>
                  </a:lnTo>
                  <a:lnTo>
                    <a:pt x="694" y="571"/>
                  </a:lnTo>
                  <a:lnTo>
                    <a:pt x="623" y="609"/>
                  </a:lnTo>
                  <a:lnTo>
                    <a:pt x="552" y="641"/>
                  </a:lnTo>
                  <a:lnTo>
                    <a:pt x="483" y="672"/>
                  </a:lnTo>
                  <a:lnTo>
                    <a:pt x="421" y="698"/>
                  </a:lnTo>
                  <a:lnTo>
                    <a:pt x="367" y="719"/>
                  </a:lnTo>
                  <a:lnTo>
                    <a:pt x="327" y="731"/>
                  </a:lnTo>
                  <a:lnTo>
                    <a:pt x="305" y="738"/>
                  </a:lnTo>
                  <a:lnTo>
                    <a:pt x="305" y="738"/>
                  </a:lnTo>
                  <a:lnTo>
                    <a:pt x="293" y="740"/>
                  </a:lnTo>
                  <a:lnTo>
                    <a:pt x="284" y="743"/>
                  </a:lnTo>
                  <a:lnTo>
                    <a:pt x="277" y="748"/>
                  </a:lnTo>
                  <a:lnTo>
                    <a:pt x="274" y="754"/>
                  </a:lnTo>
                  <a:lnTo>
                    <a:pt x="270" y="764"/>
                  </a:lnTo>
                  <a:lnTo>
                    <a:pt x="268" y="774"/>
                  </a:lnTo>
                  <a:lnTo>
                    <a:pt x="267" y="790"/>
                  </a:lnTo>
                  <a:lnTo>
                    <a:pt x="263" y="807"/>
                  </a:lnTo>
                  <a:lnTo>
                    <a:pt x="260" y="830"/>
                  </a:lnTo>
                  <a:lnTo>
                    <a:pt x="253" y="856"/>
                  </a:lnTo>
                  <a:lnTo>
                    <a:pt x="253" y="856"/>
                  </a:lnTo>
                  <a:lnTo>
                    <a:pt x="246" y="883"/>
                  </a:lnTo>
                  <a:lnTo>
                    <a:pt x="239" y="907"/>
                  </a:lnTo>
                  <a:lnTo>
                    <a:pt x="230" y="930"/>
                  </a:lnTo>
                  <a:lnTo>
                    <a:pt x="222" y="951"/>
                  </a:lnTo>
                  <a:lnTo>
                    <a:pt x="211" y="971"/>
                  </a:lnTo>
                  <a:lnTo>
                    <a:pt x="203" y="990"/>
                  </a:lnTo>
                  <a:lnTo>
                    <a:pt x="196" y="1013"/>
                  </a:lnTo>
                  <a:lnTo>
                    <a:pt x="187" y="1035"/>
                  </a:lnTo>
                  <a:lnTo>
                    <a:pt x="180" y="1060"/>
                  </a:lnTo>
                  <a:lnTo>
                    <a:pt x="175" y="1085"/>
                  </a:lnTo>
                  <a:lnTo>
                    <a:pt x="175" y="1085"/>
                  </a:lnTo>
                  <a:lnTo>
                    <a:pt x="172" y="1120"/>
                  </a:lnTo>
                  <a:lnTo>
                    <a:pt x="170" y="1163"/>
                  </a:lnTo>
                  <a:lnTo>
                    <a:pt x="172" y="1212"/>
                  </a:lnTo>
                  <a:lnTo>
                    <a:pt x="173" y="1265"/>
                  </a:lnTo>
                  <a:lnTo>
                    <a:pt x="177" y="1320"/>
                  </a:lnTo>
                  <a:lnTo>
                    <a:pt x="180" y="1376"/>
                  </a:lnTo>
                  <a:lnTo>
                    <a:pt x="182" y="1426"/>
                  </a:lnTo>
                  <a:lnTo>
                    <a:pt x="182" y="1472"/>
                  </a:lnTo>
                  <a:lnTo>
                    <a:pt x="180" y="1509"/>
                  </a:lnTo>
                  <a:lnTo>
                    <a:pt x="175" y="1535"/>
                  </a:lnTo>
                  <a:lnTo>
                    <a:pt x="175" y="1535"/>
                  </a:lnTo>
                  <a:lnTo>
                    <a:pt x="168" y="1559"/>
                  </a:lnTo>
                  <a:lnTo>
                    <a:pt x="163" y="1587"/>
                  </a:lnTo>
                  <a:lnTo>
                    <a:pt x="156" y="1618"/>
                  </a:lnTo>
                  <a:lnTo>
                    <a:pt x="151" y="1650"/>
                  </a:lnTo>
                  <a:lnTo>
                    <a:pt x="147" y="1685"/>
                  </a:lnTo>
                  <a:lnTo>
                    <a:pt x="142" y="1718"/>
                  </a:lnTo>
                  <a:lnTo>
                    <a:pt x="140" y="1751"/>
                  </a:lnTo>
                  <a:lnTo>
                    <a:pt x="137" y="1778"/>
                  </a:lnTo>
                  <a:lnTo>
                    <a:pt x="135" y="1803"/>
                  </a:lnTo>
                  <a:lnTo>
                    <a:pt x="135" y="1822"/>
                  </a:lnTo>
                  <a:lnTo>
                    <a:pt x="135" y="1822"/>
                  </a:lnTo>
                  <a:lnTo>
                    <a:pt x="134" y="1823"/>
                  </a:lnTo>
                  <a:lnTo>
                    <a:pt x="130" y="1801"/>
                  </a:lnTo>
                  <a:lnTo>
                    <a:pt x="125" y="1759"/>
                  </a:lnTo>
                  <a:lnTo>
                    <a:pt x="116" y="1704"/>
                  </a:lnTo>
                  <a:lnTo>
                    <a:pt x="108" y="1640"/>
                  </a:lnTo>
                  <a:lnTo>
                    <a:pt x="99" y="1573"/>
                  </a:lnTo>
                  <a:lnTo>
                    <a:pt x="90" y="1509"/>
                  </a:lnTo>
                  <a:lnTo>
                    <a:pt x="82" y="1450"/>
                  </a:lnTo>
                  <a:lnTo>
                    <a:pt x="75" y="1405"/>
                  </a:lnTo>
                  <a:lnTo>
                    <a:pt x="68" y="1377"/>
                  </a:lnTo>
                  <a:lnTo>
                    <a:pt x="68" y="1377"/>
                  </a:lnTo>
                  <a:lnTo>
                    <a:pt x="64" y="1358"/>
                  </a:lnTo>
                  <a:lnTo>
                    <a:pt x="61" y="1334"/>
                  </a:lnTo>
                  <a:lnTo>
                    <a:pt x="59" y="1305"/>
                  </a:lnTo>
                  <a:lnTo>
                    <a:pt x="58" y="1274"/>
                  </a:lnTo>
                  <a:lnTo>
                    <a:pt x="59" y="1241"/>
                  </a:lnTo>
                  <a:lnTo>
                    <a:pt x="61" y="1206"/>
                  </a:lnTo>
                  <a:lnTo>
                    <a:pt x="64" y="1174"/>
                  </a:lnTo>
                  <a:lnTo>
                    <a:pt x="68" y="1141"/>
                  </a:lnTo>
                  <a:lnTo>
                    <a:pt x="73" y="1111"/>
                  </a:lnTo>
                  <a:lnTo>
                    <a:pt x="80" y="1085"/>
                  </a:lnTo>
                  <a:lnTo>
                    <a:pt x="80" y="1085"/>
                  </a:lnTo>
                  <a:lnTo>
                    <a:pt x="85" y="1058"/>
                  </a:lnTo>
                  <a:lnTo>
                    <a:pt x="87" y="1020"/>
                  </a:lnTo>
                  <a:lnTo>
                    <a:pt x="85" y="977"/>
                  </a:lnTo>
                  <a:lnTo>
                    <a:pt x="82" y="930"/>
                  </a:lnTo>
                  <a:lnTo>
                    <a:pt x="77" y="880"/>
                  </a:lnTo>
                  <a:lnTo>
                    <a:pt x="70" y="830"/>
                  </a:lnTo>
                  <a:lnTo>
                    <a:pt x="63" y="785"/>
                  </a:lnTo>
                  <a:lnTo>
                    <a:pt x="56" y="742"/>
                  </a:lnTo>
                  <a:lnTo>
                    <a:pt x="47" y="707"/>
                  </a:lnTo>
                  <a:lnTo>
                    <a:pt x="40" y="681"/>
                  </a:lnTo>
                  <a:lnTo>
                    <a:pt x="40" y="681"/>
                  </a:lnTo>
                  <a:lnTo>
                    <a:pt x="33" y="662"/>
                  </a:lnTo>
                  <a:lnTo>
                    <a:pt x="28" y="641"/>
                  </a:lnTo>
                  <a:lnTo>
                    <a:pt x="21" y="621"/>
                  </a:lnTo>
                  <a:lnTo>
                    <a:pt x="16" y="602"/>
                  </a:lnTo>
                  <a:lnTo>
                    <a:pt x="13" y="584"/>
                  </a:lnTo>
                  <a:lnTo>
                    <a:pt x="7" y="567"/>
                  </a:lnTo>
                  <a:lnTo>
                    <a:pt x="6" y="555"/>
                  </a:lnTo>
                  <a:lnTo>
                    <a:pt x="2" y="545"/>
                  </a:lnTo>
                  <a:lnTo>
                    <a:pt x="0" y="538"/>
                  </a:lnTo>
                  <a:lnTo>
                    <a:pt x="0" y="536"/>
                  </a:lnTo>
                  <a:lnTo>
                    <a:pt x="68" y="541"/>
                  </a:lnTo>
                  <a:lnTo>
                    <a:pt x="68" y="54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7" name="Freeform 207">
              <a:extLst>
                <a:ext uri="{FF2B5EF4-FFF2-40B4-BE49-F238E27FC236}">
                  <a16:creationId xmlns:a16="http://schemas.microsoft.com/office/drawing/2014/main" id="{2DCDAE62-D2D2-D36C-27FB-DCA64B180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894"/>
              <a:ext cx="306" cy="619"/>
            </a:xfrm>
            <a:custGeom>
              <a:avLst/>
              <a:gdLst>
                <a:gd name="T0" fmla="*/ 5 w 612"/>
                <a:gd name="T1" fmla="*/ 192 h 1239"/>
                <a:gd name="T2" fmla="*/ 17 w 612"/>
                <a:gd name="T3" fmla="*/ 266 h 1239"/>
                <a:gd name="T4" fmla="*/ 26 w 612"/>
                <a:gd name="T5" fmla="*/ 346 h 1239"/>
                <a:gd name="T6" fmla="*/ 29 w 612"/>
                <a:gd name="T7" fmla="*/ 420 h 1239"/>
                <a:gd name="T8" fmla="*/ 27 w 612"/>
                <a:gd name="T9" fmla="*/ 481 h 1239"/>
                <a:gd name="T10" fmla="*/ 24 w 612"/>
                <a:gd name="T11" fmla="*/ 501 h 1239"/>
                <a:gd name="T12" fmla="*/ 12 w 612"/>
                <a:gd name="T13" fmla="*/ 557 h 1239"/>
                <a:gd name="T14" fmla="*/ 5 w 612"/>
                <a:gd name="T15" fmla="*/ 622 h 1239"/>
                <a:gd name="T16" fmla="*/ 2 w 612"/>
                <a:gd name="T17" fmla="*/ 690 h 1239"/>
                <a:gd name="T18" fmla="*/ 5 w 612"/>
                <a:gd name="T19" fmla="*/ 750 h 1239"/>
                <a:gd name="T20" fmla="*/ 12 w 612"/>
                <a:gd name="T21" fmla="*/ 793 h 1239"/>
                <a:gd name="T22" fmla="*/ 19 w 612"/>
                <a:gd name="T23" fmla="*/ 821 h 1239"/>
                <a:gd name="T24" fmla="*/ 34 w 612"/>
                <a:gd name="T25" fmla="*/ 925 h 1239"/>
                <a:gd name="T26" fmla="*/ 52 w 612"/>
                <a:gd name="T27" fmla="*/ 1056 h 1239"/>
                <a:gd name="T28" fmla="*/ 69 w 612"/>
                <a:gd name="T29" fmla="*/ 1175 h 1239"/>
                <a:gd name="T30" fmla="*/ 78 w 612"/>
                <a:gd name="T31" fmla="*/ 1239 h 1239"/>
                <a:gd name="T32" fmla="*/ 79 w 612"/>
                <a:gd name="T33" fmla="*/ 1238 h 1239"/>
                <a:gd name="T34" fmla="*/ 81 w 612"/>
                <a:gd name="T35" fmla="*/ 1194 h 1239"/>
                <a:gd name="T36" fmla="*/ 86 w 612"/>
                <a:gd name="T37" fmla="*/ 1134 h 1239"/>
                <a:gd name="T38" fmla="*/ 95 w 612"/>
                <a:gd name="T39" fmla="*/ 1066 h 1239"/>
                <a:gd name="T40" fmla="*/ 107 w 612"/>
                <a:gd name="T41" fmla="*/ 1003 h 1239"/>
                <a:gd name="T42" fmla="*/ 119 w 612"/>
                <a:gd name="T43" fmla="*/ 951 h 1239"/>
                <a:gd name="T44" fmla="*/ 124 w 612"/>
                <a:gd name="T45" fmla="*/ 925 h 1239"/>
                <a:gd name="T46" fmla="*/ 126 w 612"/>
                <a:gd name="T47" fmla="*/ 842 h 1239"/>
                <a:gd name="T48" fmla="*/ 121 w 612"/>
                <a:gd name="T49" fmla="*/ 736 h 1239"/>
                <a:gd name="T50" fmla="*/ 116 w 612"/>
                <a:gd name="T51" fmla="*/ 628 h 1239"/>
                <a:gd name="T52" fmla="*/ 116 w 612"/>
                <a:gd name="T53" fmla="*/ 536 h 1239"/>
                <a:gd name="T54" fmla="*/ 119 w 612"/>
                <a:gd name="T55" fmla="*/ 501 h 1239"/>
                <a:gd name="T56" fmla="*/ 131 w 612"/>
                <a:gd name="T57" fmla="*/ 451 h 1239"/>
                <a:gd name="T58" fmla="*/ 147 w 612"/>
                <a:gd name="T59" fmla="*/ 406 h 1239"/>
                <a:gd name="T60" fmla="*/ 166 w 612"/>
                <a:gd name="T61" fmla="*/ 367 h 1239"/>
                <a:gd name="T62" fmla="*/ 183 w 612"/>
                <a:gd name="T63" fmla="*/ 323 h 1239"/>
                <a:gd name="T64" fmla="*/ 197 w 612"/>
                <a:gd name="T65" fmla="*/ 272 h 1239"/>
                <a:gd name="T66" fmla="*/ 204 w 612"/>
                <a:gd name="T67" fmla="*/ 246 h 1239"/>
                <a:gd name="T68" fmla="*/ 211 w 612"/>
                <a:gd name="T69" fmla="*/ 206 h 1239"/>
                <a:gd name="T70" fmla="*/ 214 w 612"/>
                <a:gd name="T71" fmla="*/ 180 h 1239"/>
                <a:gd name="T72" fmla="*/ 221 w 612"/>
                <a:gd name="T73" fmla="*/ 164 h 1239"/>
                <a:gd name="T74" fmla="*/ 237 w 612"/>
                <a:gd name="T75" fmla="*/ 156 h 1239"/>
                <a:gd name="T76" fmla="*/ 249 w 612"/>
                <a:gd name="T77" fmla="*/ 154 h 1239"/>
                <a:gd name="T78" fmla="*/ 282 w 612"/>
                <a:gd name="T79" fmla="*/ 144 h 1239"/>
                <a:gd name="T80" fmla="*/ 344 w 612"/>
                <a:gd name="T81" fmla="*/ 121 h 1239"/>
                <a:gd name="T82" fmla="*/ 425 w 612"/>
                <a:gd name="T83" fmla="*/ 88 h 1239"/>
                <a:gd name="T84" fmla="*/ 517 w 612"/>
                <a:gd name="T85" fmla="*/ 47 h 1239"/>
                <a:gd name="T86" fmla="*/ 612 w 612"/>
                <a:gd name="T87" fmla="*/ 0 h 1239"/>
                <a:gd name="T88" fmla="*/ 612 w 612"/>
                <a:gd name="T89" fmla="*/ 0 h 1239"/>
                <a:gd name="T90" fmla="*/ 582 w 612"/>
                <a:gd name="T91" fmla="*/ 11 h 1239"/>
                <a:gd name="T92" fmla="*/ 508 w 612"/>
                <a:gd name="T93" fmla="*/ 33 h 1239"/>
                <a:gd name="T94" fmla="*/ 411 w 612"/>
                <a:gd name="T95" fmla="*/ 61 h 1239"/>
                <a:gd name="T96" fmla="*/ 316 w 612"/>
                <a:gd name="T97" fmla="*/ 88 h 1239"/>
                <a:gd name="T98" fmla="*/ 242 w 612"/>
                <a:gd name="T99" fmla="*/ 109 h 1239"/>
                <a:gd name="T100" fmla="*/ 214 w 612"/>
                <a:gd name="T101" fmla="*/ 116 h 1239"/>
                <a:gd name="T102" fmla="*/ 150 w 612"/>
                <a:gd name="T103" fmla="*/ 128 h 1239"/>
                <a:gd name="T104" fmla="*/ 88 w 612"/>
                <a:gd name="T105" fmla="*/ 140 h 1239"/>
                <a:gd name="T106" fmla="*/ 36 w 612"/>
                <a:gd name="T107" fmla="*/ 149 h 1239"/>
                <a:gd name="T108" fmla="*/ 5 w 612"/>
                <a:gd name="T109" fmla="*/ 154 h 1239"/>
                <a:gd name="T110" fmla="*/ 0 w 612"/>
                <a:gd name="T111" fmla="*/ 159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2" h="1239">
                  <a:moveTo>
                    <a:pt x="0" y="159"/>
                  </a:moveTo>
                  <a:lnTo>
                    <a:pt x="5" y="192"/>
                  </a:lnTo>
                  <a:lnTo>
                    <a:pt x="12" y="228"/>
                  </a:lnTo>
                  <a:lnTo>
                    <a:pt x="17" y="266"/>
                  </a:lnTo>
                  <a:lnTo>
                    <a:pt x="22" y="306"/>
                  </a:lnTo>
                  <a:lnTo>
                    <a:pt x="26" y="346"/>
                  </a:lnTo>
                  <a:lnTo>
                    <a:pt x="29" y="384"/>
                  </a:lnTo>
                  <a:lnTo>
                    <a:pt x="29" y="420"/>
                  </a:lnTo>
                  <a:lnTo>
                    <a:pt x="29" y="453"/>
                  </a:lnTo>
                  <a:lnTo>
                    <a:pt x="27" y="481"/>
                  </a:lnTo>
                  <a:lnTo>
                    <a:pt x="24" y="501"/>
                  </a:lnTo>
                  <a:lnTo>
                    <a:pt x="24" y="501"/>
                  </a:lnTo>
                  <a:lnTo>
                    <a:pt x="17" y="527"/>
                  </a:lnTo>
                  <a:lnTo>
                    <a:pt x="12" y="557"/>
                  </a:lnTo>
                  <a:lnTo>
                    <a:pt x="8" y="590"/>
                  </a:lnTo>
                  <a:lnTo>
                    <a:pt x="5" y="622"/>
                  </a:lnTo>
                  <a:lnTo>
                    <a:pt x="3" y="657"/>
                  </a:lnTo>
                  <a:lnTo>
                    <a:pt x="2" y="690"/>
                  </a:lnTo>
                  <a:lnTo>
                    <a:pt x="3" y="721"/>
                  </a:lnTo>
                  <a:lnTo>
                    <a:pt x="5" y="750"/>
                  </a:lnTo>
                  <a:lnTo>
                    <a:pt x="8" y="774"/>
                  </a:lnTo>
                  <a:lnTo>
                    <a:pt x="12" y="793"/>
                  </a:lnTo>
                  <a:lnTo>
                    <a:pt x="12" y="793"/>
                  </a:lnTo>
                  <a:lnTo>
                    <a:pt x="19" y="821"/>
                  </a:lnTo>
                  <a:lnTo>
                    <a:pt x="26" y="866"/>
                  </a:lnTo>
                  <a:lnTo>
                    <a:pt x="34" y="925"/>
                  </a:lnTo>
                  <a:lnTo>
                    <a:pt x="43" y="989"/>
                  </a:lnTo>
                  <a:lnTo>
                    <a:pt x="52" y="1056"/>
                  </a:lnTo>
                  <a:lnTo>
                    <a:pt x="60" y="1120"/>
                  </a:lnTo>
                  <a:lnTo>
                    <a:pt x="69" y="1175"/>
                  </a:lnTo>
                  <a:lnTo>
                    <a:pt x="74" y="1217"/>
                  </a:lnTo>
                  <a:lnTo>
                    <a:pt x="78" y="1239"/>
                  </a:lnTo>
                  <a:lnTo>
                    <a:pt x="79" y="1238"/>
                  </a:lnTo>
                  <a:lnTo>
                    <a:pt x="79" y="1238"/>
                  </a:lnTo>
                  <a:lnTo>
                    <a:pt x="79" y="1219"/>
                  </a:lnTo>
                  <a:lnTo>
                    <a:pt x="81" y="1194"/>
                  </a:lnTo>
                  <a:lnTo>
                    <a:pt x="84" y="1167"/>
                  </a:lnTo>
                  <a:lnTo>
                    <a:pt x="86" y="1134"/>
                  </a:lnTo>
                  <a:lnTo>
                    <a:pt x="91" y="1101"/>
                  </a:lnTo>
                  <a:lnTo>
                    <a:pt x="95" y="1066"/>
                  </a:lnTo>
                  <a:lnTo>
                    <a:pt x="100" y="1034"/>
                  </a:lnTo>
                  <a:lnTo>
                    <a:pt x="107" y="1003"/>
                  </a:lnTo>
                  <a:lnTo>
                    <a:pt x="112" y="975"/>
                  </a:lnTo>
                  <a:lnTo>
                    <a:pt x="119" y="951"/>
                  </a:lnTo>
                  <a:lnTo>
                    <a:pt x="119" y="951"/>
                  </a:lnTo>
                  <a:lnTo>
                    <a:pt x="124" y="925"/>
                  </a:lnTo>
                  <a:lnTo>
                    <a:pt x="126" y="888"/>
                  </a:lnTo>
                  <a:lnTo>
                    <a:pt x="126" y="842"/>
                  </a:lnTo>
                  <a:lnTo>
                    <a:pt x="124" y="792"/>
                  </a:lnTo>
                  <a:lnTo>
                    <a:pt x="121" y="736"/>
                  </a:lnTo>
                  <a:lnTo>
                    <a:pt x="117" y="681"/>
                  </a:lnTo>
                  <a:lnTo>
                    <a:pt x="116" y="628"/>
                  </a:lnTo>
                  <a:lnTo>
                    <a:pt x="114" y="579"/>
                  </a:lnTo>
                  <a:lnTo>
                    <a:pt x="116" y="536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24" y="476"/>
                  </a:lnTo>
                  <a:lnTo>
                    <a:pt x="131" y="451"/>
                  </a:lnTo>
                  <a:lnTo>
                    <a:pt x="140" y="429"/>
                  </a:lnTo>
                  <a:lnTo>
                    <a:pt x="147" y="406"/>
                  </a:lnTo>
                  <a:lnTo>
                    <a:pt x="155" y="387"/>
                  </a:lnTo>
                  <a:lnTo>
                    <a:pt x="166" y="367"/>
                  </a:lnTo>
                  <a:lnTo>
                    <a:pt x="174" y="346"/>
                  </a:lnTo>
                  <a:lnTo>
                    <a:pt x="183" y="323"/>
                  </a:lnTo>
                  <a:lnTo>
                    <a:pt x="190" y="299"/>
                  </a:lnTo>
                  <a:lnTo>
                    <a:pt x="197" y="272"/>
                  </a:lnTo>
                  <a:lnTo>
                    <a:pt x="197" y="272"/>
                  </a:lnTo>
                  <a:lnTo>
                    <a:pt x="204" y="246"/>
                  </a:lnTo>
                  <a:lnTo>
                    <a:pt x="207" y="223"/>
                  </a:lnTo>
                  <a:lnTo>
                    <a:pt x="211" y="206"/>
                  </a:lnTo>
                  <a:lnTo>
                    <a:pt x="212" y="190"/>
                  </a:lnTo>
                  <a:lnTo>
                    <a:pt x="214" y="180"/>
                  </a:lnTo>
                  <a:lnTo>
                    <a:pt x="218" y="170"/>
                  </a:lnTo>
                  <a:lnTo>
                    <a:pt x="221" y="164"/>
                  </a:lnTo>
                  <a:lnTo>
                    <a:pt x="228" y="159"/>
                  </a:lnTo>
                  <a:lnTo>
                    <a:pt x="237" y="156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61" y="151"/>
                  </a:lnTo>
                  <a:lnTo>
                    <a:pt x="282" y="144"/>
                  </a:lnTo>
                  <a:lnTo>
                    <a:pt x="311" y="135"/>
                  </a:lnTo>
                  <a:lnTo>
                    <a:pt x="344" y="121"/>
                  </a:lnTo>
                  <a:lnTo>
                    <a:pt x="382" y="106"/>
                  </a:lnTo>
                  <a:lnTo>
                    <a:pt x="425" y="88"/>
                  </a:lnTo>
                  <a:lnTo>
                    <a:pt x="470" y="69"/>
                  </a:lnTo>
                  <a:lnTo>
                    <a:pt x="517" y="47"/>
                  </a:lnTo>
                  <a:lnTo>
                    <a:pt x="565" y="25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03" y="4"/>
                  </a:lnTo>
                  <a:lnTo>
                    <a:pt x="582" y="11"/>
                  </a:lnTo>
                  <a:lnTo>
                    <a:pt x="549" y="19"/>
                  </a:lnTo>
                  <a:lnTo>
                    <a:pt x="508" y="33"/>
                  </a:lnTo>
                  <a:lnTo>
                    <a:pt x="461" y="47"/>
                  </a:lnTo>
                  <a:lnTo>
                    <a:pt x="411" y="61"/>
                  </a:lnTo>
                  <a:lnTo>
                    <a:pt x="361" y="76"/>
                  </a:lnTo>
                  <a:lnTo>
                    <a:pt x="316" y="88"/>
                  </a:lnTo>
                  <a:lnTo>
                    <a:pt x="275" y="101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14" y="116"/>
                  </a:lnTo>
                  <a:lnTo>
                    <a:pt x="183" y="123"/>
                  </a:lnTo>
                  <a:lnTo>
                    <a:pt x="150" y="128"/>
                  </a:lnTo>
                  <a:lnTo>
                    <a:pt x="119" y="135"/>
                  </a:lnTo>
                  <a:lnTo>
                    <a:pt x="88" y="140"/>
                  </a:lnTo>
                  <a:lnTo>
                    <a:pt x="60" y="144"/>
                  </a:lnTo>
                  <a:lnTo>
                    <a:pt x="36" y="149"/>
                  </a:lnTo>
                  <a:lnTo>
                    <a:pt x="17" y="151"/>
                  </a:lnTo>
                  <a:lnTo>
                    <a:pt x="5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FF6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8" name="Freeform 208">
              <a:extLst>
                <a:ext uri="{FF2B5EF4-FFF2-40B4-BE49-F238E27FC236}">
                  <a16:creationId xmlns:a16="http://schemas.microsoft.com/office/drawing/2014/main" id="{56FD65FF-ECF6-EE91-8BFD-73B9F9A7C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894"/>
              <a:ext cx="306" cy="619"/>
            </a:xfrm>
            <a:custGeom>
              <a:avLst/>
              <a:gdLst>
                <a:gd name="T0" fmla="*/ 5 w 612"/>
                <a:gd name="T1" fmla="*/ 192 h 1239"/>
                <a:gd name="T2" fmla="*/ 17 w 612"/>
                <a:gd name="T3" fmla="*/ 266 h 1239"/>
                <a:gd name="T4" fmla="*/ 26 w 612"/>
                <a:gd name="T5" fmla="*/ 346 h 1239"/>
                <a:gd name="T6" fmla="*/ 29 w 612"/>
                <a:gd name="T7" fmla="*/ 420 h 1239"/>
                <a:gd name="T8" fmla="*/ 27 w 612"/>
                <a:gd name="T9" fmla="*/ 481 h 1239"/>
                <a:gd name="T10" fmla="*/ 24 w 612"/>
                <a:gd name="T11" fmla="*/ 501 h 1239"/>
                <a:gd name="T12" fmla="*/ 12 w 612"/>
                <a:gd name="T13" fmla="*/ 557 h 1239"/>
                <a:gd name="T14" fmla="*/ 5 w 612"/>
                <a:gd name="T15" fmla="*/ 622 h 1239"/>
                <a:gd name="T16" fmla="*/ 2 w 612"/>
                <a:gd name="T17" fmla="*/ 690 h 1239"/>
                <a:gd name="T18" fmla="*/ 5 w 612"/>
                <a:gd name="T19" fmla="*/ 750 h 1239"/>
                <a:gd name="T20" fmla="*/ 12 w 612"/>
                <a:gd name="T21" fmla="*/ 793 h 1239"/>
                <a:gd name="T22" fmla="*/ 19 w 612"/>
                <a:gd name="T23" fmla="*/ 821 h 1239"/>
                <a:gd name="T24" fmla="*/ 34 w 612"/>
                <a:gd name="T25" fmla="*/ 925 h 1239"/>
                <a:gd name="T26" fmla="*/ 52 w 612"/>
                <a:gd name="T27" fmla="*/ 1056 h 1239"/>
                <a:gd name="T28" fmla="*/ 69 w 612"/>
                <a:gd name="T29" fmla="*/ 1175 h 1239"/>
                <a:gd name="T30" fmla="*/ 78 w 612"/>
                <a:gd name="T31" fmla="*/ 1239 h 1239"/>
                <a:gd name="T32" fmla="*/ 79 w 612"/>
                <a:gd name="T33" fmla="*/ 1238 h 1239"/>
                <a:gd name="T34" fmla="*/ 81 w 612"/>
                <a:gd name="T35" fmla="*/ 1194 h 1239"/>
                <a:gd name="T36" fmla="*/ 86 w 612"/>
                <a:gd name="T37" fmla="*/ 1134 h 1239"/>
                <a:gd name="T38" fmla="*/ 95 w 612"/>
                <a:gd name="T39" fmla="*/ 1066 h 1239"/>
                <a:gd name="T40" fmla="*/ 107 w 612"/>
                <a:gd name="T41" fmla="*/ 1003 h 1239"/>
                <a:gd name="T42" fmla="*/ 119 w 612"/>
                <a:gd name="T43" fmla="*/ 951 h 1239"/>
                <a:gd name="T44" fmla="*/ 124 w 612"/>
                <a:gd name="T45" fmla="*/ 925 h 1239"/>
                <a:gd name="T46" fmla="*/ 126 w 612"/>
                <a:gd name="T47" fmla="*/ 842 h 1239"/>
                <a:gd name="T48" fmla="*/ 121 w 612"/>
                <a:gd name="T49" fmla="*/ 736 h 1239"/>
                <a:gd name="T50" fmla="*/ 116 w 612"/>
                <a:gd name="T51" fmla="*/ 628 h 1239"/>
                <a:gd name="T52" fmla="*/ 116 w 612"/>
                <a:gd name="T53" fmla="*/ 536 h 1239"/>
                <a:gd name="T54" fmla="*/ 119 w 612"/>
                <a:gd name="T55" fmla="*/ 501 h 1239"/>
                <a:gd name="T56" fmla="*/ 131 w 612"/>
                <a:gd name="T57" fmla="*/ 451 h 1239"/>
                <a:gd name="T58" fmla="*/ 147 w 612"/>
                <a:gd name="T59" fmla="*/ 406 h 1239"/>
                <a:gd name="T60" fmla="*/ 166 w 612"/>
                <a:gd name="T61" fmla="*/ 367 h 1239"/>
                <a:gd name="T62" fmla="*/ 183 w 612"/>
                <a:gd name="T63" fmla="*/ 323 h 1239"/>
                <a:gd name="T64" fmla="*/ 197 w 612"/>
                <a:gd name="T65" fmla="*/ 272 h 1239"/>
                <a:gd name="T66" fmla="*/ 204 w 612"/>
                <a:gd name="T67" fmla="*/ 246 h 1239"/>
                <a:gd name="T68" fmla="*/ 211 w 612"/>
                <a:gd name="T69" fmla="*/ 206 h 1239"/>
                <a:gd name="T70" fmla="*/ 214 w 612"/>
                <a:gd name="T71" fmla="*/ 180 h 1239"/>
                <a:gd name="T72" fmla="*/ 221 w 612"/>
                <a:gd name="T73" fmla="*/ 164 h 1239"/>
                <a:gd name="T74" fmla="*/ 237 w 612"/>
                <a:gd name="T75" fmla="*/ 156 h 1239"/>
                <a:gd name="T76" fmla="*/ 249 w 612"/>
                <a:gd name="T77" fmla="*/ 154 h 1239"/>
                <a:gd name="T78" fmla="*/ 282 w 612"/>
                <a:gd name="T79" fmla="*/ 144 h 1239"/>
                <a:gd name="T80" fmla="*/ 344 w 612"/>
                <a:gd name="T81" fmla="*/ 121 h 1239"/>
                <a:gd name="T82" fmla="*/ 425 w 612"/>
                <a:gd name="T83" fmla="*/ 88 h 1239"/>
                <a:gd name="T84" fmla="*/ 517 w 612"/>
                <a:gd name="T85" fmla="*/ 47 h 1239"/>
                <a:gd name="T86" fmla="*/ 612 w 612"/>
                <a:gd name="T87" fmla="*/ 0 h 1239"/>
                <a:gd name="T88" fmla="*/ 612 w 612"/>
                <a:gd name="T89" fmla="*/ 0 h 1239"/>
                <a:gd name="T90" fmla="*/ 582 w 612"/>
                <a:gd name="T91" fmla="*/ 11 h 1239"/>
                <a:gd name="T92" fmla="*/ 508 w 612"/>
                <a:gd name="T93" fmla="*/ 33 h 1239"/>
                <a:gd name="T94" fmla="*/ 411 w 612"/>
                <a:gd name="T95" fmla="*/ 61 h 1239"/>
                <a:gd name="T96" fmla="*/ 316 w 612"/>
                <a:gd name="T97" fmla="*/ 88 h 1239"/>
                <a:gd name="T98" fmla="*/ 242 w 612"/>
                <a:gd name="T99" fmla="*/ 109 h 1239"/>
                <a:gd name="T100" fmla="*/ 214 w 612"/>
                <a:gd name="T101" fmla="*/ 116 h 1239"/>
                <a:gd name="T102" fmla="*/ 150 w 612"/>
                <a:gd name="T103" fmla="*/ 128 h 1239"/>
                <a:gd name="T104" fmla="*/ 88 w 612"/>
                <a:gd name="T105" fmla="*/ 140 h 1239"/>
                <a:gd name="T106" fmla="*/ 36 w 612"/>
                <a:gd name="T107" fmla="*/ 149 h 1239"/>
                <a:gd name="T108" fmla="*/ 5 w 612"/>
                <a:gd name="T109" fmla="*/ 154 h 1239"/>
                <a:gd name="T110" fmla="*/ 0 w 612"/>
                <a:gd name="T111" fmla="*/ 159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2" h="1239">
                  <a:moveTo>
                    <a:pt x="0" y="159"/>
                  </a:moveTo>
                  <a:lnTo>
                    <a:pt x="5" y="192"/>
                  </a:lnTo>
                  <a:lnTo>
                    <a:pt x="12" y="228"/>
                  </a:lnTo>
                  <a:lnTo>
                    <a:pt x="17" y="266"/>
                  </a:lnTo>
                  <a:lnTo>
                    <a:pt x="22" y="306"/>
                  </a:lnTo>
                  <a:lnTo>
                    <a:pt x="26" y="346"/>
                  </a:lnTo>
                  <a:lnTo>
                    <a:pt x="29" y="384"/>
                  </a:lnTo>
                  <a:lnTo>
                    <a:pt x="29" y="420"/>
                  </a:lnTo>
                  <a:lnTo>
                    <a:pt x="29" y="453"/>
                  </a:lnTo>
                  <a:lnTo>
                    <a:pt x="27" y="481"/>
                  </a:lnTo>
                  <a:lnTo>
                    <a:pt x="24" y="501"/>
                  </a:lnTo>
                  <a:lnTo>
                    <a:pt x="24" y="501"/>
                  </a:lnTo>
                  <a:lnTo>
                    <a:pt x="17" y="527"/>
                  </a:lnTo>
                  <a:lnTo>
                    <a:pt x="12" y="557"/>
                  </a:lnTo>
                  <a:lnTo>
                    <a:pt x="8" y="590"/>
                  </a:lnTo>
                  <a:lnTo>
                    <a:pt x="5" y="622"/>
                  </a:lnTo>
                  <a:lnTo>
                    <a:pt x="3" y="657"/>
                  </a:lnTo>
                  <a:lnTo>
                    <a:pt x="2" y="690"/>
                  </a:lnTo>
                  <a:lnTo>
                    <a:pt x="3" y="721"/>
                  </a:lnTo>
                  <a:lnTo>
                    <a:pt x="5" y="750"/>
                  </a:lnTo>
                  <a:lnTo>
                    <a:pt x="8" y="774"/>
                  </a:lnTo>
                  <a:lnTo>
                    <a:pt x="12" y="793"/>
                  </a:lnTo>
                  <a:lnTo>
                    <a:pt x="12" y="793"/>
                  </a:lnTo>
                  <a:lnTo>
                    <a:pt x="19" y="821"/>
                  </a:lnTo>
                  <a:lnTo>
                    <a:pt x="26" y="866"/>
                  </a:lnTo>
                  <a:lnTo>
                    <a:pt x="34" y="925"/>
                  </a:lnTo>
                  <a:lnTo>
                    <a:pt x="43" y="989"/>
                  </a:lnTo>
                  <a:lnTo>
                    <a:pt x="52" y="1056"/>
                  </a:lnTo>
                  <a:lnTo>
                    <a:pt x="60" y="1120"/>
                  </a:lnTo>
                  <a:lnTo>
                    <a:pt x="69" y="1175"/>
                  </a:lnTo>
                  <a:lnTo>
                    <a:pt x="74" y="1217"/>
                  </a:lnTo>
                  <a:lnTo>
                    <a:pt x="78" y="1239"/>
                  </a:lnTo>
                  <a:lnTo>
                    <a:pt x="79" y="1238"/>
                  </a:lnTo>
                  <a:lnTo>
                    <a:pt x="79" y="1238"/>
                  </a:lnTo>
                  <a:lnTo>
                    <a:pt x="79" y="1219"/>
                  </a:lnTo>
                  <a:lnTo>
                    <a:pt x="81" y="1194"/>
                  </a:lnTo>
                  <a:lnTo>
                    <a:pt x="84" y="1167"/>
                  </a:lnTo>
                  <a:lnTo>
                    <a:pt x="86" y="1134"/>
                  </a:lnTo>
                  <a:lnTo>
                    <a:pt x="91" y="1101"/>
                  </a:lnTo>
                  <a:lnTo>
                    <a:pt x="95" y="1066"/>
                  </a:lnTo>
                  <a:lnTo>
                    <a:pt x="100" y="1034"/>
                  </a:lnTo>
                  <a:lnTo>
                    <a:pt x="107" y="1003"/>
                  </a:lnTo>
                  <a:lnTo>
                    <a:pt x="112" y="975"/>
                  </a:lnTo>
                  <a:lnTo>
                    <a:pt x="119" y="951"/>
                  </a:lnTo>
                  <a:lnTo>
                    <a:pt x="119" y="951"/>
                  </a:lnTo>
                  <a:lnTo>
                    <a:pt x="124" y="925"/>
                  </a:lnTo>
                  <a:lnTo>
                    <a:pt x="126" y="888"/>
                  </a:lnTo>
                  <a:lnTo>
                    <a:pt x="126" y="842"/>
                  </a:lnTo>
                  <a:lnTo>
                    <a:pt x="124" y="792"/>
                  </a:lnTo>
                  <a:lnTo>
                    <a:pt x="121" y="736"/>
                  </a:lnTo>
                  <a:lnTo>
                    <a:pt x="117" y="681"/>
                  </a:lnTo>
                  <a:lnTo>
                    <a:pt x="116" y="628"/>
                  </a:lnTo>
                  <a:lnTo>
                    <a:pt x="114" y="579"/>
                  </a:lnTo>
                  <a:lnTo>
                    <a:pt x="116" y="536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24" y="476"/>
                  </a:lnTo>
                  <a:lnTo>
                    <a:pt x="131" y="451"/>
                  </a:lnTo>
                  <a:lnTo>
                    <a:pt x="140" y="429"/>
                  </a:lnTo>
                  <a:lnTo>
                    <a:pt x="147" y="406"/>
                  </a:lnTo>
                  <a:lnTo>
                    <a:pt x="155" y="387"/>
                  </a:lnTo>
                  <a:lnTo>
                    <a:pt x="166" y="367"/>
                  </a:lnTo>
                  <a:lnTo>
                    <a:pt x="174" y="346"/>
                  </a:lnTo>
                  <a:lnTo>
                    <a:pt x="183" y="323"/>
                  </a:lnTo>
                  <a:lnTo>
                    <a:pt x="190" y="299"/>
                  </a:lnTo>
                  <a:lnTo>
                    <a:pt x="197" y="272"/>
                  </a:lnTo>
                  <a:lnTo>
                    <a:pt x="197" y="272"/>
                  </a:lnTo>
                  <a:lnTo>
                    <a:pt x="204" y="246"/>
                  </a:lnTo>
                  <a:lnTo>
                    <a:pt x="207" y="223"/>
                  </a:lnTo>
                  <a:lnTo>
                    <a:pt x="211" y="206"/>
                  </a:lnTo>
                  <a:lnTo>
                    <a:pt x="212" y="190"/>
                  </a:lnTo>
                  <a:lnTo>
                    <a:pt x="214" y="180"/>
                  </a:lnTo>
                  <a:lnTo>
                    <a:pt x="218" y="170"/>
                  </a:lnTo>
                  <a:lnTo>
                    <a:pt x="221" y="164"/>
                  </a:lnTo>
                  <a:lnTo>
                    <a:pt x="228" y="159"/>
                  </a:lnTo>
                  <a:lnTo>
                    <a:pt x="237" y="156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61" y="151"/>
                  </a:lnTo>
                  <a:lnTo>
                    <a:pt x="282" y="144"/>
                  </a:lnTo>
                  <a:lnTo>
                    <a:pt x="311" y="135"/>
                  </a:lnTo>
                  <a:lnTo>
                    <a:pt x="344" y="121"/>
                  </a:lnTo>
                  <a:lnTo>
                    <a:pt x="382" y="106"/>
                  </a:lnTo>
                  <a:lnTo>
                    <a:pt x="425" y="88"/>
                  </a:lnTo>
                  <a:lnTo>
                    <a:pt x="470" y="69"/>
                  </a:lnTo>
                  <a:lnTo>
                    <a:pt x="517" y="47"/>
                  </a:lnTo>
                  <a:lnTo>
                    <a:pt x="565" y="25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03" y="4"/>
                  </a:lnTo>
                  <a:lnTo>
                    <a:pt x="582" y="11"/>
                  </a:lnTo>
                  <a:lnTo>
                    <a:pt x="549" y="19"/>
                  </a:lnTo>
                  <a:lnTo>
                    <a:pt x="508" y="33"/>
                  </a:lnTo>
                  <a:lnTo>
                    <a:pt x="461" y="47"/>
                  </a:lnTo>
                  <a:lnTo>
                    <a:pt x="411" y="61"/>
                  </a:lnTo>
                  <a:lnTo>
                    <a:pt x="361" y="76"/>
                  </a:lnTo>
                  <a:lnTo>
                    <a:pt x="316" y="88"/>
                  </a:lnTo>
                  <a:lnTo>
                    <a:pt x="275" y="101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14" y="116"/>
                  </a:lnTo>
                  <a:lnTo>
                    <a:pt x="183" y="123"/>
                  </a:lnTo>
                  <a:lnTo>
                    <a:pt x="150" y="128"/>
                  </a:lnTo>
                  <a:lnTo>
                    <a:pt x="119" y="135"/>
                  </a:lnTo>
                  <a:lnTo>
                    <a:pt x="88" y="140"/>
                  </a:lnTo>
                  <a:lnTo>
                    <a:pt x="60" y="144"/>
                  </a:lnTo>
                  <a:lnTo>
                    <a:pt x="36" y="149"/>
                  </a:lnTo>
                  <a:lnTo>
                    <a:pt x="17" y="151"/>
                  </a:lnTo>
                  <a:lnTo>
                    <a:pt x="5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9" name="Freeform 209">
              <a:extLst>
                <a:ext uri="{FF2B5EF4-FFF2-40B4-BE49-F238E27FC236}">
                  <a16:creationId xmlns:a16="http://schemas.microsoft.com/office/drawing/2014/main" id="{1739F5D6-6C61-2A44-2F4F-3B4D2BF0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894"/>
              <a:ext cx="306" cy="181"/>
            </a:xfrm>
            <a:custGeom>
              <a:avLst/>
              <a:gdLst>
                <a:gd name="T0" fmla="*/ 180 w 612"/>
                <a:gd name="T1" fmla="*/ 330 h 363"/>
                <a:gd name="T2" fmla="*/ 185 w 612"/>
                <a:gd name="T3" fmla="*/ 318 h 363"/>
                <a:gd name="T4" fmla="*/ 188 w 612"/>
                <a:gd name="T5" fmla="*/ 306 h 363"/>
                <a:gd name="T6" fmla="*/ 192 w 612"/>
                <a:gd name="T7" fmla="*/ 292 h 363"/>
                <a:gd name="T8" fmla="*/ 195 w 612"/>
                <a:gd name="T9" fmla="*/ 279 h 363"/>
                <a:gd name="T10" fmla="*/ 197 w 612"/>
                <a:gd name="T11" fmla="*/ 272 h 363"/>
                <a:gd name="T12" fmla="*/ 207 w 612"/>
                <a:gd name="T13" fmla="*/ 223 h 363"/>
                <a:gd name="T14" fmla="*/ 212 w 612"/>
                <a:gd name="T15" fmla="*/ 190 h 363"/>
                <a:gd name="T16" fmla="*/ 218 w 612"/>
                <a:gd name="T17" fmla="*/ 170 h 363"/>
                <a:gd name="T18" fmla="*/ 228 w 612"/>
                <a:gd name="T19" fmla="*/ 159 h 363"/>
                <a:gd name="T20" fmla="*/ 249 w 612"/>
                <a:gd name="T21" fmla="*/ 154 h 363"/>
                <a:gd name="T22" fmla="*/ 261 w 612"/>
                <a:gd name="T23" fmla="*/ 151 h 363"/>
                <a:gd name="T24" fmla="*/ 311 w 612"/>
                <a:gd name="T25" fmla="*/ 135 h 363"/>
                <a:gd name="T26" fmla="*/ 382 w 612"/>
                <a:gd name="T27" fmla="*/ 106 h 363"/>
                <a:gd name="T28" fmla="*/ 470 w 612"/>
                <a:gd name="T29" fmla="*/ 69 h 363"/>
                <a:gd name="T30" fmla="*/ 565 w 612"/>
                <a:gd name="T31" fmla="*/ 25 h 363"/>
                <a:gd name="T32" fmla="*/ 612 w 612"/>
                <a:gd name="T33" fmla="*/ 0 h 363"/>
                <a:gd name="T34" fmla="*/ 603 w 612"/>
                <a:gd name="T35" fmla="*/ 4 h 363"/>
                <a:gd name="T36" fmla="*/ 549 w 612"/>
                <a:gd name="T37" fmla="*/ 19 h 363"/>
                <a:gd name="T38" fmla="*/ 461 w 612"/>
                <a:gd name="T39" fmla="*/ 47 h 363"/>
                <a:gd name="T40" fmla="*/ 361 w 612"/>
                <a:gd name="T41" fmla="*/ 76 h 363"/>
                <a:gd name="T42" fmla="*/ 275 w 612"/>
                <a:gd name="T43" fmla="*/ 101 h 363"/>
                <a:gd name="T44" fmla="*/ 242 w 612"/>
                <a:gd name="T45" fmla="*/ 109 h 363"/>
                <a:gd name="T46" fmla="*/ 183 w 612"/>
                <a:gd name="T47" fmla="*/ 123 h 363"/>
                <a:gd name="T48" fmla="*/ 119 w 612"/>
                <a:gd name="T49" fmla="*/ 135 h 363"/>
                <a:gd name="T50" fmla="*/ 60 w 612"/>
                <a:gd name="T51" fmla="*/ 144 h 363"/>
                <a:gd name="T52" fmla="*/ 17 w 612"/>
                <a:gd name="T53" fmla="*/ 151 h 363"/>
                <a:gd name="T54" fmla="*/ 2 w 612"/>
                <a:gd name="T55" fmla="*/ 154 h 363"/>
                <a:gd name="T56" fmla="*/ 0 w 612"/>
                <a:gd name="T57" fmla="*/ 159 h 363"/>
                <a:gd name="T58" fmla="*/ 5 w 612"/>
                <a:gd name="T59" fmla="*/ 194 h 363"/>
                <a:gd name="T60" fmla="*/ 12 w 612"/>
                <a:gd name="T61" fmla="*/ 234 h 363"/>
                <a:gd name="T62" fmla="*/ 19 w 612"/>
                <a:gd name="T63" fmla="*/ 275 h 363"/>
                <a:gd name="T64" fmla="*/ 22 w 612"/>
                <a:gd name="T65" fmla="*/ 317 h 363"/>
                <a:gd name="T66" fmla="*/ 27 w 612"/>
                <a:gd name="T67" fmla="*/ 358 h 363"/>
                <a:gd name="T68" fmla="*/ 31 w 612"/>
                <a:gd name="T69" fmla="*/ 363 h 363"/>
                <a:gd name="T70" fmla="*/ 57 w 612"/>
                <a:gd name="T71" fmla="*/ 360 h 363"/>
                <a:gd name="T72" fmla="*/ 83 w 612"/>
                <a:gd name="T73" fmla="*/ 353 h 363"/>
                <a:gd name="T74" fmla="*/ 107 w 612"/>
                <a:gd name="T75" fmla="*/ 346 h 363"/>
                <a:gd name="T76" fmla="*/ 133 w 612"/>
                <a:gd name="T77" fmla="*/ 341 h 363"/>
                <a:gd name="T78" fmla="*/ 159 w 612"/>
                <a:gd name="T79" fmla="*/ 341 h 363"/>
                <a:gd name="T80" fmla="*/ 178 w 612"/>
                <a:gd name="T81" fmla="*/ 33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2" h="363">
                  <a:moveTo>
                    <a:pt x="178" y="336"/>
                  </a:moveTo>
                  <a:lnTo>
                    <a:pt x="180" y="330"/>
                  </a:lnTo>
                  <a:lnTo>
                    <a:pt x="181" y="325"/>
                  </a:lnTo>
                  <a:lnTo>
                    <a:pt x="185" y="318"/>
                  </a:lnTo>
                  <a:lnTo>
                    <a:pt x="186" y="313"/>
                  </a:lnTo>
                  <a:lnTo>
                    <a:pt x="188" y="306"/>
                  </a:lnTo>
                  <a:lnTo>
                    <a:pt x="190" y="299"/>
                  </a:lnTo>
                  <a:lnTo>
                    <a:pt x="192" y="292"/>
                  </a:lnTo>
                  <a:lnTo>
                    <a:pt x="193" y="285"/>
                  </a:lnTo>
                  <a:lnTo>
                    <a:pt x="195" y="279"/>
                  </a:lnTo>
                  <a:lnTo>
                    <a:pt x="197" y="272"/>
                  </a:lnTo>
                  <a:lnTo>
                    <a:pt x="197" y="272"/>
                  </a:lnTo>
                  <a:lnTo>
                    <a:pt x="204" y="246"/>
                  </a:lnTo>
                  <a:lnTo>
                    <a:pt x="207" y="223"/>
                  </a:lnTo>
                  <a:lnTo>
                    <a:pt x="211" y="206"/>
                  </a:lnTo>
                  <a:lnTo>
                    <a:pt x="212" y="190"/>
                  </a:lnTo>
                  <a:lnTo>
                    <a:pt x="214" y="180"/>
                  </a:lnTo>
                  <a:lnTo>
                    <a:pt x="218" y="170"/>
                  </a:lnTo>
                  <a:lnTo>
                    <a:pt x="221" y="164"/>
                  </a:lnTo>
                  <a:lnTo>
                    <a:pt x="228" y="159"/>
                  </a:lnTo>
                  <a:lnTo>
                    <a:pt x="237" y="156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61" y="151"/>
                  </a:lnTo>
                  <a:lnTo>
                    <a:pt x="282" y="144"/>
                  </a:lnTo>
                  <a:lnTo>
                    <a:pt x="311" y="135"/>
                  </a:lnTo>
                  <a:lnTo>
                    <a:pt x="344" y="121"/>
                  </a:lnTo>
                  <a:lnTo>
                    <a:pt x="382" y="106"/>
                  </a:lnTo>
                  <a:lnTo>
                    <a:pt x="425" y="88"/>
                  </a:lnTo>
                  <a:lnTo>
                    <a:pt x="470" y="69"/>
                  </a:lnTo>
                  <a:lnTo>
                    <a:pt x="517" y="47"/>
                  </a:lnTo>
                  <a:lnTo>
                    <a:pt x="565" y="25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03" y="4"/>
                  </a:lnTo>
                  <a:lnTo>
                    <a:pt x="582" y="11"/>
                  </a:lnTo>
                  <a:lnTo>
                    <a:pt x="549" y="19"/>
                  </a:lnTo>
                  <a:lnTo>
                    <a:pt x="508" y="33"/>
                  </a:lnTo>
                  <a:lnTo>
                    <a:pt x="461" y="47"/>
                  </a:lnTo>
                  <a:lnTo>
                    <a:pt x="411" y="61"/>
                  </a:lnTo>
                  <a:lnTo>
                    <a:pt x="361" y="76"/>
                  </a:lnTo>
                  <a:lnTo>
                    <a:pt x="316" y="88"/>
                  </a:lnTo>
                  <a:lnTo>
                    <a:pt x="275" y="101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14" y="116"/>
                  </a:lnTo>
                  <a:lnTo>
                    <a:pt x="183" y="123"/>
                  </a:lnTo>
                  <a:lnTo>
                    <a:pt x="150" y="128"/>
                  </a:lnTo>
                  <a:lnTo>
                    <a:pt x="119" y="135"/>
                  </a:lnTo>
                  <a:lnTo>
                    <a:pt x="88" y="140"/>
                  </a:lnTo>
                  <a:lnTo>
                    <a:pt x="60" y="144"/>
                  </a:lnTo>
                  <a:lnTo>
                    <a:pt x="36" y="149"/>
                  </a:lnTo>
                  <a:lnTo>
                    <a:pt x="17" y="151"/>
                  </a:lnTo>
                  <a:lnTo>
                    <a:pt x="5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3" y="177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2" y="234"/>
                  </a:lnTo>
                  <a:lnTo>
                    <a:pt x="15" y="254"/>
                  </a:lnTo>
                  <a:lnTo>
                    <a:pt x="19" y="275"/>
                  </a:lnTo>
                  <a:lnTo>
                    <a:pt x="21" y="296"/>
                  </a:lnTo>
                  <a:lnTo>
                    <a:pt x="22" y="317"/>
                  </a:lnTo>
                  <a:lnTo>
                    <a:pt x="26" y="337"/>
                  </a:lnTo>
                  <a:lnTo>
                    <a:pt x="27" y="358"/>
                  </a:lnTo>
                  <a:lnTo>
                    <a:pt x="31" y="363"/>
                  </a:lnTo>
                  <a:lnTo>
                    <a:pt x="31" y="363"/>
                  </a:lnTo>
                  <a:lnTo>
                    <a:pt x="45" y="361"/>
                  </a:lnTo>
                  <a:lnTo>
                    <a:pt x="57" y="360"/>
                  </a:lnTo>
                  <a:lnTo>
                    <a:pt x="71" y="356"/>
                  </a:lnTo>
                  <a:lnTo>
                    <a:pt x="83" y="353"/>
                  </a:lnTo>
                  <a:lnTo>
                    <a:pt x="95" y="349"/>
                  </a:lnTo>
                  <a:lnTo>
                    <a:pt x="107" y="346"/>
                  </a:lnTo>
                  <a:lnTo>
                    <a:pt x="119" y="342"/>
                  </a:lnTo>
                  <a:lnTo>
                    <a:pt x="133" y="341"/>
                  </a:lnTo>
                  <a:lnTo>
                    <a:pt x="145" y="339"/>
                  </a:lnTo>
                  <a:lnTo>
                    <a:pt x="159" y="341"/>
                  </a:lnTo>
                  <a:lnTo>
                    <a:pt x="178" y="336"/>
                  </a:lnTo>
                  <a:lnTo>
                    <a:pt x="178" y="336"/>
                  </a:lnTo>
                  <a:close/>
                </a:path>
              </a:pathLst>
            </a:custGeom>
            <a:solidFill>
              <a:srgbClr val="FF6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0" name="Freeform 210">
              <a:extLst>
                <a:ext uri="{FF2B5EF4-FFF2-40B4-BE49-F238E27FC236}">
                  <a16:creationId xmlns:a16="http://schemas.microsoft.com/office/drawing/2014/main" id="{057EFC22-5919-5787-916E-C856AA84A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894"/>
              <a:ext cx="306" cy="181"/>
            </a:xfrm>
            <a:custGeom>
              <a:avLst/>
              <a:gdLst>
                <a:gd name="T0" fmla="*/ 180 w 612"/>
                <a:gd name="T1" fmla="*/ 330 h 363"/>
                <a:gd name="T2" fmla="*/ 185 w 612"/>
                <a:gd name="T3" fmla="*/ 318 h 363"/>
                <a:gd name="T4" fmla="*/ 188 w 612"/>
                <a:gd name="T5" fmla="*/ 306 h 363"/>
                <a:gd name="T6" fmla="*/ 192 w 612"/>
                <a:gd name="T7" fmla="*/ 292 h 363"/>
                <a:gd name="T8" fmla="*/ 195 w 612"/>
                <a:gd name="T9" fmla="*/ 279 h 363"/>
                <a:gd name="T10" fmla="*/ 197 w 612"/>
                <a:gd name="T11" fmla="*/ 272 h 363"/>
                <a:gd name="T12" fmla="*/ 207 w 612"/>
                <a:gd name="T13" fmla="*/ 223 h 363"/>
                <a:gd name="T14" fmla="*/ 212 w 612"/>
                <a:gd name="T15" fmla="*/ 190 h 363"/>
                <a:gd name="T16" fmla="*/ 218 w 612"/>
                <a:gd name="T17" fmla="*/ 170 h 363"/>
                <a:gd name="T18" fmla="*/ 228 w 612"/>
                <a:gd name="T19" fmla="*/ 159 h 363"/>
                <a:gd name="T20" fmla="*/ 249 w 612"/>
                <a:gd name="T21" fmla="*/ 154 h 363"/>
                <a:gd name="T22" fmla="*/ 261 w 612"/>
                <a:gd name="T23" fmla="*/ 151 h 363"/>
                <a:gd name="T24" fmla="*/ 311 w 612"/>
                <a:gd name="T25" fmla="*/ 135 h 363"/>
                <a:gd name="T26" fmla="*/ 382 w 612"/>
                <a:gd name="T27" fmla="*/ 106 h 363"/>
                <a:gd name="T28" fmla="*/ 470 w 612"/>
                <a:gd name="T29" fmla="*/ 69 h 363"/>
                <a:gd name="T30" fmla="*/ 565 w 612"/>
                <a:gd name="T31" fmla="*/ 25 h 363"/>
                <a:gd name="T32" fmla="*/ 612 w 612"/>
                <a:gd name="T33" fmla="*/ 0 h 363"/>
                <a:gd name="T34" fmla="*/ 603 w 612"/>
                <a:gd name="T35" fmla="*/ 4 h 363"/>
                <a:gd name="T36" fmla="*/ 549 w 612"/>
                <a:gd name="T37" fmla="*/ 19 h 363"/>
                <a:gd name="T38" fmla="*/ 461 w 612"/>
                <a:gd name="T39" fmla="*/ 47 h 363"/>
                <a:gd name="T40" fmla="*/ 361 w 612"/>
                <a:gd name="T41" fmla="*/ 76 h 363"/>
                <a:gd name="T42" fmla="*/ 275 w 612"/>
                <a:gd name="T43" fmla="*/ 101 h 363"/>
                <a:gd name="T44" fmla="*/ 242 w 612"/>
                <a:gd name="T45" fmla="*/ 109 h 363"/>
                <a:gd name="T46" fmla="*/ 183 w 612"/>
                <a:gd name="T47" fmla="*/ 123 h 363"/>
                <a:gd name="T48" fmla="*/ 119 w 612"/>
                <a:gd name="T49" fmla="*/ 135 h 363"/>
                <a:gd name="T50" fmla="*/ 60 w 612"/>
                <a:gd name="T51" fmla="*/ 144 h 363"/>
                <a:gd name="T52" fmla="*/ 17 w 612"/>
                <a:gd name="T53" fmla="*/ 151 h 363"/>
                <a:gd name="T54" fmla="*/ 2 w 612"/>
                <a:gd name="T55" fmla="*/ 154 h 363"/>
                <a:gd name="T56" fmla="*/ 0 w 612"/>
                <a:gd name="T57" fmla="*/ 159 h 363"/>
                <a:gd name="T58" fmla="*/ 5 w 612"/>
                <a:gd name="T59" fmla="*/ 194 h 363"/>
                <a:gd name="T60" fmla="*/ 12 w 612"/>
                <a:gd name="T61" fmla="*/ 234 h 363"/>
                <a:gd name="T62" fmla="*/ 19 w 612"/>
                <a:gd name="T63" fmla="*/ 275 h 363"/>
                <a:gd name="T64" fmla="*/ 22 w 612"/>
                <a:gd name="T65" fmla="*/ 317 h 363"/>
                <a:gd name="T66" fmla="*/ 27 w 612"/>
                <a:gd name="T67" fmla="*/ 358 h 363"/>
                <a:gd name="T68" fmla="*/ 31 w 612"/>
                <a:gd name="T69" fmla="*/ 363 h 363"/>
                <a:gd name="T70" fmla="*/ 57 w 612"/>
                <a:gd name="T71" fmla="*/ 360 h 363"/>
                <a:gd name="T72" fmla="*/ 83 w 612"/>
                <a:gd name="T73" fmla="*/ 353 h 363"/>
                <a:gd name="T74" fmla="*/ 107 w 612"/>
                <a:gd name="T75" fmla="*/ 346 h 363"/>
                <a:gd name="T76" fmla="*/ 133 w 612"/>
                <a:gd name="T77" fmla="*/ 341 h 363"/>
                <a:gd name="T78" fmla="*/ 159 w 612"/>
                <a:gd name="T79" fmla="*/ 341 h 363"/>
                <a:gd name="T80" fmla="*/ 178 w 612"/>
                <a:gd name="T81" fmla="*/ 33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2" h="363">
                  <a:moveTo>
                    <a:pt x="178" y="336"/>
                  </a:moveTo>
                  <a:lnTo>
                    <a:pt x="180" y="330"/>
                  </a:lnTo>
                  <a:lnTo>
                    <a:pt x="181" y="325"/>
                  </a:lnTo>
                  <a:lnTo>
                    <a:pt x="185" y="318"/>
                  </a:lnTo>
                  <a:lnTo>
                    <a:pt x="186" y="313"/>
                  </a:lnTo>
                  <a:lnTo>
                    <a:pt x="188" y="306"/>
                  </a:lnTo>
                  <a:lnTo>
                    <a:pt x="190" y="299"/>
                  </a:lnTo>
                  <a:lnTo>
                    <a:pt x="192" y="292"/>
                  </a:lnTo>
                  <a:lnTo>
                    <a:pt x="193" y="285"/>
                  </a:lnTo>
                  <a:lnTo>
                    <a:pt x="195" y="279"/>
                  </a:lnTo>
                  <a:lnTo>
                    <a:pt x="197" y="272"/>
                  </a:lnTo>
                  <a:lnTo>
                    <a:pt x="197" y="272"/>
                  </a:lnTo>
                  <a:lnTo>
                    <a:pt x="204" y="246"/>
                  </a:lnTo>
                  <a:lnTo>
                    <a:pt x="207" y="223"/>
                  </a:lnTo>
                  <a:lnTo>
                    <a:pt x="211" y="206"/>
                  </a:lnTo>
                  <a:lnTo>
                    <a:pt x="212" y="190"/>
                  </a:lnTo>
                  <a:lnTo>
                    <a:pt x="214" y="180"/>
                  </a:lnTo>
                  <a:lnTo>
                    <a:pt x="218" y="170"/>
                  </a:lnTo>
                  <a:lnTo>
                    <a:pt x="221" y="164"/>
                  </a:lnTo>
                  <a:lnTo>
                    <a:pt x="228" y="159"/>
                  </a:lnTo>
                  <a:lnTo>
                    <a:pt x="237" y="156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61" y="151"/>
                  </a:lnTo>
                  <a:lnTo>
                    <a:pt x="282" y="144"/>
                  </a:lnTo>
                  <a:lnTo>
                    <a:pt x="311" y="135"/>
                  </a:lnTo>
                  <a:lnTo>
                    <a:pt x="344" y="121"/>
                  </a:lnTo>
                  <a:lnTo>
                    <a:pt x="382" y="106"/>
                  </a:lnTo>
                  <a:lnTo>
                    <a:pt x="425" y="88"/>
                  </a:lnTo>
                  <a:lnTo>
                    <a:pt x="470" y="69"/>
                  </a:lnTo>
                  <a:lnTo>
                    <a:pt x="517" y="47"/>
                  </a:lnTo>
                  <a:lnTo>
                    <a:pt x="565" y="25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03" y="4"/>
                  </a:lnTo>
                  <a:lnTo>
                    <a:pt x="582" y="11"/>
                  </a:lnTo>
                  <a:lnTo>
                    <a:pt x="549" y="19"/>
                  </a:lnTo>
                  <a:lnTo>
                    <a:pt x="508" y="33"/>
                  </a:lnTo>
                  <a:lnTo>
                    <a:pt x="461" y="47"/>
                  </a:lnTo>
                  <a:lnTo>
                    <a:pt x="411" y="61"/>
                  </a:lnTo>
                  <a:lnTo>
                    <a:pt x="361" y="76"/>
                  </a:lnTo>
                  <a:lnTo>
                    <a:pt x="316" y="88"/>
                  </a:lnTo>
                  <a:lnTo>
                    <a:pt x="275" y="101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14" y="116"/>
                  </a:lnTo>
                  <a:lnTo>
                    <a:pt x="183" y="123"/>
                  </a:lnTo>
                  <a:lnTo>
                    <a:pt x="150" y="128"/>
                  </a:lnTo>
                  <a:lnTo>
                    <a:pt x="119" y="135"/>
                  </a:lnTo>
                  <a:lnTo>
                    <a:pt x="88" y="140"/>
                  </a:lnTo>
                  <a:lnTo>
                    <a:pt x="60" y="144"/>
                  </a:lnTo>
                  <a:lnTo>
                    <a:pt x="36" y="149"/>
                  </a:lnTo>
                  <a:lnTo>
                    <a:pt x="17" y="151"/>
                  </a:lnTo>
                  <a:lnTo>
                    <a:pt x="5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3" y="177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2" y="234"/>
                  </a:lnTo>
                  <a:lnTo>
                    <a:pt x="15" y="254"/>
                  </a:lnTo>
                  <a:lnTo>
                    <a:pt x="19" y="275"/>
                  </a:lnTo>
                  <a:lnTo>
                    <a:pt x="21" y="296"/>
                  </a:lnTo>
                  <a:lnTo>
                    <a:pt x="22" y="317"/>
                  </a:lnTo>
                  <a:lnTo>
                    <a:pt x="26" y="337"/>
                  </a:lnTo>
                  <a:lnTo>
                    <a:pt x="27" y="358"/>
                  </a:lnTo>
                  <a:lnTo>
                    <a:pt x="31" y="363"/>
                  </a:lnTo>
                  <a:lnTo>
                    <a:pt x="31" y="363"/>
                  </a:lnTo>
                  <a:lnTo>
                    <a:pt x="45" y="361"/>
                  </a:lnTo>
                  <a:lnTo>
                    <a:pt x="57" y="360"/>
                  </a:lnTo>
                  <a:lnTo>
                    <a:pt x="71" y="356"/>
                  </a:lnTo>
                  <a:lnTo>
                    <a:pt x="83" y="353"/>
                  </a:lnTo>
                  <a:lnTo>
                    <a:pt x="95" y="349"/>
                  </a:lnTo>
                  <a:lnTo>
                    <a:pt x="107" y="346"/>
                  </a:lnTo>
                  <a:lnTo>
                    <a:pt x="119" y="342"/>
                  </a:lnTo>
                  <a:lnTo>
                    <a:pt x="133" y="341"/>
                  </a:lnTo>
                  <a:lnTo>
                    <a:pt x="145" y="339"/>
                  </a:lnTo>
                  <a:lnTo>
                    <a:pt x="159" y="341"/>
                  </a:lnTo>
                  <a:lnTo>
                    <a:pt x="178" y="336"/>
                  </a:lnTo>
                  <a:lnTo>
                    <a:pt x="178" y="33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1" name="Freeform 211">
              <a:extLst>
                <a:ext uri="{FF2B5EF4-FFF2-40B4-BE49-F238E27FC236}">
                  <a16:creationId xmlns:a16="http://schemas.microsoft.com/office/drawing/2014/main" id="{C52B572A-33AC-8FD4-A7C7-A912E8086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243"/>
              <a:ext cx="36" cy="40"/>
            </a:xfrm>
            <a:custGeom>
              <a:avLst/>
              <a:gdLst>
                <a:gd name="T0" fmla="*/ 0 w 70"/>
                <a:gd name="T1" fmla="*/ 52 h 82"/>
                <a:gd name="T2" fmla="*/ 1 w 70"/>
                <a:gd name="T3" fmla="*/ 13 h 82"/>
                <a:gd name="T4" fmla="*/ 1 w 70"/>
                <a:gd name="T5" fmla="*/ 13 h 82"/>
                <a:gd name="T6" fmla="*/ 3 w 70"/>
                <a:gd name="T7" fmla="*/ 11 h 82"/>
                <a:gd name="T8" fmla="*/ 6 w 70"/>
                <a:gd name="T9" fmla="*/ 9 h 82"/>
                <a:gd name="T10" fmla="*/ 12 w 70"/>
                <a:gd name="T11" fmla="*/ 7 h 82"/>
                <a:gd name="T12" fmla="*/ 17 w 70"/>
                <a:gd name="T13" fmla="*/ 6 h 82"/>
                <a:gd name="T14" fmla="*/ 24 w 70"/>
                <a:gd name="T15" fmla="*/ 4 h 82"/>
                <a:gd name="T16" fmla="*/ 32 w 70"/>
                <a:gd name="T17" fmla="*/ 2 h 82"/>
                <a:gd name="T18" fmla="*/ 39 w 70"/>
                <a:gd name="T19" fmla="*/ 0 h 82"/>
                <a:gd name="T20" fmla="*/ 46 w 70"/>
                <a:gd name="T21" fmla="*/ 0 h 82"/>
                <a:gd name="T22" fmla="*/ 53 w 70"/>
                <a:gd name="T23" fmla="*/ 0 h 82"/>
                <a:gd name="T24" fmla="*/ 58 w 70"/>
                <a:gd name="T25" fmla="*/ 4 h 82"/>
                <a:gd name="T26" fmla="*/ 58 w 70"/>
                <a:gd name="T27" fmla="*/ 4 h 82"/>
                <a:gd name="T28" fmla="*/ 62 w 70"/>
                <a:gd name="T29" fmla="*/ 7 h 82"/>
                <a:gd name="T30" fmla="*/ 65 w 70"/>
                <a:gd name="T31" fmla="*/ 11 h 82"/>
                <a:gd name="T32" fmla="*/ 67 w 70"/>
                <a:gd name="T33" fmla="*/ 14 h 82"/>
                <a:gd name="T34" fmla="*/ 69 w 70"/>
                <a:gd name="T35" fmla="*/ 19 h 82"/>
                <a:gd name="T36" fmla="*/ 69 w 70"/>
                <a:gd name="T37" fmla="*/ 23 h 82"/>
                <a:gd name="T38" fmla="*/ 70 w 70"/>
                <a:gd name="T39" fmla="*/ 26 h 82"/>
                <a:gd name="T40" fmla="*/ 70 w 70"/>
                <a:gd name="T41" fmla="*/ 30 h 82"/>
                <a:gd name="T42" fmla="*/ 69 w 70"/>
                <a:gd name="T43" fmla="*/ 33 h 82"/>
                <a:gd name="T44" fmla="*/ 69 w 70"/>
                <a:gd name="T45" fmla="*/ 37 h 82"/>
                <a:gd name="T46" fmla="*/ 67 w 70"/>
                <a:gd name="T47" fmla="*/ 40 h 82"/>
                <a:gd name="T48" fmla="*/ 67 w 70"/>
                <a:gd name="T49" fmla="*/ 40 h 82"/>
                <a:gd name="T50" fmla="*/ 63 w 70"/>
                <a:gd name="T51" fmla="*/ 44 h 82"/>
                <a:gd name="T52" fmla="*/ 58 w 70"/>
                <a:gd name="T53" fmla="*/ 47 h 82"/>
                <a:gd name="T54" fmla="*/ 51 w 70"/>
                <a:gd name="T55" fmla="*/ 52 h 82"/>
                <a:gd name="T56" fmla="*/ 43 w 70"/>
                <a:gd name="T57" fmla="*/ 57 h 82"/>
                <a:gd name="T58" fmla="*/ 34 w 70"/>
                <a:gd name="T59" fmla="*/ 64 h 82"/>
                <a:gd name="T60" fmla="*/ 27 w 70"/>
                <a:gd name="T61" fmla="*/ 70 h 82"/>
                <a:gd name="T62" fmla="*/ 19 w 70"/>
                <a:gd name="T63" fmla="*/ 75 h 82"/>
                <a:gd name="T64" fmla="*/ 13 w 70"/>
                <a:gd name="T65" fmla="*/ 78 h 82"/>
                <a:gd name="T66" fmla="*/ 8 w 70"/>
                <a:gd name="T67" fmla="*/ 82 h 82"/>
                <a:gd name="T68" fmla="*/ 8 w 70"/>
                <a:gd name="T69" fmla="*/ 82 h 82"/>
                <a:gd name="T70" fmla="*/ 0 w 70"/>
                <a:gd name="T71" fmla="*/ 52 h 82"/>
                <a:gd name="T72" fmla="*/ 0 w 70"/>
                <a:gd name="T73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82">
                  <a:moveTo>
                    <a:pt x="0" y="52"/>
                  </a:moveTo>
                  <a:lnTo>
                    <a:pt x="1" y="13"/>
                  </a:lnTo>
                  <a:lnTo>
                    <a:pt x="1" y="13"/>
                  </a:lnTo>
                  <a:lnTo>
                    <a:pt x="3" y="11"/>
                  </a:lnTo>
                  <a:lnTo>
                    <a:pt x="6" y="9"/>
                  </a:lnTo>
                  <a:lnTo>
                    <a:pt x="12" y="7"/>
                  </a:lnTo>
                  <a:lnTo>
                    <a:pt x="17" y="6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5" y="11"/>
                  </a:lnTo>
                  <a:lnTo>
                    <a:pt x="67" y="14"/>
                  </a:lnTo>
                  <a:lnTo>
                    <a:pt x="69" y="19"/>
                  </a:lnTo>
                  <a:lnTo>
                    <a:pt x="69" y="23"/>
                  </a:lnTo>
                  <a:lnTo>
                    <a:pt x="70" y="26"/>
                  </a:lnTo>
                  <a:lnTo>
                    <a:pt x="70" y="30"/>
                  </a:lnTo>
                  <a:lnTo>
                    <a:pt x="69" y="33"/>
                  </a:lnTo>
                  <a:lnTo>
                    <a:pt x="69" y="37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3" y="44"/>
                  </a:lnTo>
                  <a:lnTo>
                    <a:pt x="58" y="47"/>
                  </a:lnTo>
                  <a:lnTo>
                    <a:pt x="51" y="52"/>
                  </a:lnTo>
                  <a:lnTo>
                    <a:pt x="43" y="57"/>
                  </a:lnTo>
                  <a:lnTo>
                    <a:pt x="34" y="64"/>
                  </a:lnTo>
                  <a:lnTo>
                    <a:pt x="27" y="70"/>
                  </a:lnTo>
                  <a:lnTo>
                    <a:pt x="19" y="75"/>
                  </a:lnTo>
                  <a:lnTo>
                    <a:pt x="13" y="78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0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2" name="Freeform 212">
              <a:extLst>
                <a:ext uri="{FF2B5EF4-FFF2-40B4-BE49-F238E27FC236}">
                  <a16:creationId xmlns:a16="http://schemas.microsoft.com/office/drawing/2014/main" id="{08DFF9F1-8780-0660-97FD-DBD10AC6C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243"/>
              <a:ext cx="36" cy="40"/>
            </a:xfrm>
            <a:custGeom>
              <a:avLst/>
              <a:gdLst>
                <a:gd name="T0" fmla="*/ 0 w 70"/>
                <a:gd name="T1" fmla="*/ 52 h 82"/>
                <a:gd name="T2" fmla="*/ 1 w 70"/>
                <a:gd name="T3" fmla="*/ 13 h 82"/>
                <a:gd name="T4" fmla="*/ 1 w 70"/>
                <a:gd name="T5" fmla="*/ 13 h 82"/>
                <a:gd name="T6" fmla="*/ 3 w 70"/>
                <a:gd name="T7" fmla="*/ 11 h 82"/>
                <a:gd name="T8" fmla="*/ 6 w 70"/>
                <a:gd name="T9" fmla="*/ 9 h 82"/>
                <a:gd name="T10" fmla="*/ 12 w 70"/>
                <a:gd name="T11" fmla="*/ 7 h 82"/>
                <a:gd name="T12" fmla="*/ 17 w 70"/>
                <a:gd name="T13" fmla="*/ 6 h 82"/>
                <a:gd name="T14" fmla="*/ 24 w 70"/>
                <a:gd name="T15" fmla="*/ 4 h 82"/>
                <a:gd name="T16" fmla="*/ 32 w 70"/>
                <a:gd name="T17" fmla="*/ 2 h 82"/>
                <a:gd name="T18" fmla="*/ 39 w 70"/>
                <a:gd name="T19" fmla="*/ 0 h 82"/>
                <a:gd name="T20" fmla="*/ 46 w 70"/>
                <a:gd name="T21" fmla="*/ 0 h 82"/>
                <a:gd name="T22" fmla="*/ 53 w 70"/>
                <a:gd name="T23" fmla="*/ 0 h 82"/>
                <a:gd name="T24" fmla="*/ 58 w 70"/>
                <a:gd name="T25" fmla="*/ 4 h 82"/>
                <a:gd name="T26" fmla="*/ 58 w 70"/>
                <a:gd name="T27" fmla="*/ 4 h 82"/>
                <a:gd name="T28" fmla="*/ 62 w 70"/>
                <a:gd name="T29" fmla="*/ 7 h 82"/>
                <a:gd name="T30" fmla="*/ 65 w 70"/>
                <a:gd name="T31" fmla="*/ 11 h 82"/>
                <a:gd name="T32" fmla="*/ 67 w 70"/>
                <a:gd name="T33" fmla="*/ 14 h 82"/>
                <a:gd name="T34" fmla="*/ 69 w 70"/>
                <a:gd name="T35" fmla="*/ 19 h 82"/>
                <a:gd name="T36" fmla="*/ 69 w 70"/>
                <a:gd name="T37" fmla="*/ 23 h 82"/>
                <a:gd name="T38" fmla="*/ 70 w 70"/>
                <a:gd name="T39" fmla="*/ 26 h 82"/>
                <a:gd name="T40" fmla="*/ 70 w 70"/>
                <a:gd name="T41" fmla="*/ 30 h 82"/>
                <a:gd name="T42" fmla="*/ 69 w 70"/>
                <a:gd name="T43" fmla="*/ 33 h 82"/>
                <a:gd name="T44" fmla="*/ 69 w 70"/>
                <a:gd name="T45" fmla="*/ 37 h 82"/>
                <a:gd name="T46" fmla="*/ 67 w 70"/>
                <a:gd name="T47" fmla="*/ 40 h 82"/>
                <a:gd name="T48" fmla="*/ 67 w 70"/>
                <a:gd name="T49" fmla="*/ 40 h 82"/>
                <a:gd name="T50" fmla="*/ 63 w 70"/>
                <a:gd name="T51" fmla="*/ 44 h 82"/>
                <a:gd name="T52" fmla="*/ 58 w 70"/>
                <a:gd name="T53" fmla="*/ 47 h 82"/>
                <a:gd name="T54" fmla="*/ 51 w 70"/>
                <a:gd name="T55" fmla="*/ 52 h 82"/>
                <a:gd name="T56" fmla="*/ 43 w 70"/>
                <a:gd name="T57" fmla="*/ 57 h 82"/>
                <a:gd name="T58" fmla="*/ 34 w 70"/>
                <a:gd name="T59" fmla="*/ 64 h 82"/>
                <a:gd name="T60" fmla="*/ 27 w 70"/>
                <a:gd name="T61" fmla="*/ 70 h 82"/>
                <a:gd name="T62" fmla="*/ 19 w 70"/>
                <a:gd name="T63" fmla="*/ 75 h 82"/>
                <a:gd name="T64" fmla="*/ 13 w 70"/>
                <a:gd name="T65" fmla="*/ 78 h 82"/>
                <a:gd name="T66" fmla="*/ 8 w 70"/>
                <a:gd name="T67" fmla="*/ 82 h 82"/>
                <a:gd name="T68" fmla="*/ 8 w 70"/>
                <a:gd name="T69" fmla="*/ 82 h 82"/>
                <a:gd name="T70" fmla="*/ 0 w 70"/>
                <a:gd name="T71" fmla="*/ 52 h 82"/>
                <a:gd name="T72" fmla="*/ 0 w 70"/>
                <a:gd name="T73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82">
                  <a:moveTo>
                    <a:pt x="0" y="52"/>
                  </a:moveTo>
                  <a:lnTo>
                    <a:pt x="1" y="13"/>
                  </a:lnTo>
                  <a:lnTo>
                    <a:pt x="1" y="13"/>
                  </a:lnTo>
                  <a:lnTo>
                    <a:pt x="3" y="11"/>
                  </a:lnTo>
                  <a:lnTo>
                    <a:pt x="6" y="9"/>
                  </a:lnTo>
                  <a:lnTo>
                    <a:pt x="12" y="7"/>
                  </a:lnTo>
                  <a:lnTo>
                    <a:pt x="17" y="6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5" y="11"/>
                  </a:lnTo>
                  <a:lnTo>
                    <a:pt x="67" y="14"/>
                  </a:lnTo>
                  <a:lnTo>
                    <a:pt x="69" y="19"/>
                  </a:lnTo>
                  <a:lnTo>
                    <a:pt x="69" y="23"/>
                  </a:lnTo>
                  <a:lnTo>
                    <a:pt x="70" y="26"/>
                  </a:lnTo>
                  <a:lnTo>
                    <a:pt x="70" y="30"/>
                  </a:lnTo>
                  <a:lnTo>
                    <a:pt x="69" y="33"/>
                  </a:lnTo>
                  <a:lnTo>
                    <a:pt x="69" y="37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3" y="44"/>
                  </a:lnTo>
                  <a:lnTo>
                    <a:pt x="58" y="47"/>
                  </a:lnTo>
                  <a:lnTo>
                    <a:pt x="51" y="52"/>
                  </a:lnTo>
                  <a:lnTo>
                    <a:pt x="43" y="57"/>
                  </a:lnTo>
                  <a:lnTo>
                    <a:pt x="34" y="64"/>
                  </a:lnTo>
                  <a:lnTo>
                    <a:pt x="27" y="70"/>
                  </a:lnTo>
                  <a:lnTo>
                    <a:pt x="19" y="75"/>
                  </a:lnTo>
                  <a:lnTo>
                    <a:pt x="13" y="78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0" y="52"/>
                  </a:lnTo>
                  <a:lnTo>
                    <a:pt x="0" y="5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3" name="Freeform 213">
              <a:extLst>
                <a:ext uri="{FF2B5EF4-FFF2-40B4-BE49-F238E27FC236}">
                  <a16:creationId xmlns:a16="http://schemas.microsoft.com/office/drawing/2014/main" id="{1EA0DA3F-A018-C53F-BD36-D8C23E796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252"/>
              <a:ext cx="27" cy="14"/>
            </a:xfrm>
            <a:custGeom>
              <a:avLst/>
              <a:gdLst>
                <a:gd name="T0" fmla="*/ 2 w 54"/>
                <a:gd name="T1" fmla="*/ 16 h 28"/>
                <a:gd name="T2" fmla="*/ 2 w 54"/>
                <a:gd name="T3" fmla="*/ 14 h 28"/>
                <a:gd name="T4" fmla="*/ 5 w 54"/>
                <a:gd name="T5" fmla="*/ 13 h 28"/>
                <a:gd name="T6" fmla="*/ 11 w 54"/>
                <a:gd name="T7" fmla="*/ 11 h 28"/>
                <a:gd name="T8" fmla="*/ 16 w 54"/>
                <a:gd name="T9" fmla="*/ 9 h 28"/>
                <a:gd name="T10" fmla="*/ 21 w 54"/>
                <a:gd name="T11" fmla="*/ 7 h 28"/>
                <a:gd name="T12" fmla="*/ 28 w 54"/>
                <a:gd name="T13" fmla="*/ 4 h 28"/>
                <a:gd name="T14" fmla="*/ 33 w 54"/>
                <a:gd name="T15" fmla="*/ 2 h 28"/>
                <a:gd name="T16" fmla="*/ 38 w 54"/>
                <a:gd name="T17" fmla="*/ 2 h 28"/>
                <a:gd name="T18" fmla="*/ 43 w 54"/>
                <a:gd name="T19" fmla="*/ 0 h 28"/>
                <a:gd name="T20" fmla="*/ 47 w 54"/>
                <a:gd name="T21" fmla="*/ 2 h 28"/>
                <a:gd name="T22" fmla="*/ 47 w 54"/>
                <a:gd name="T23" fmla="*/ 2 h 28"/>
                <a:gd name="T24" fmla="*/ 49 w 54"/>
                <a:gd name="T25" fmla="*/ 4 h 28"/>
                <a:gd name="T26" fmla="*/ 50 w 54"/>
                <a:gd name="T27" fmla="*/ 6 h 28"/>
                <a:gd name="T28" fmla="*/ 52 w 54"/>
                <a:gd name="T29" fmla="*/ 7 h 28"/>
                <a:gd name="T30" fmla="*/ 52 w 54"/>
                <a:gd name="T31" fmla="*/ 7 h 28"/>
                <a:gd name="T32" fmla="*/ 54 w 54"/>
                <a:gd name="T33" fmla="*/ 9 h 28"/>
                <a:gd name="T34" fmla="*/ 54 w 54"/>
                <a:gd name="T35" fmla="*/ 11 h 28"/>
                <a:gd name="T36" fmla="*/ 52 w 54"/>
                <a:gd name="T37" fmla="*/ 11 h 28"/>
                <a:gd name="T38" fmla="*/ 52 w 54"/>
                <a:gd name="T39" fmla="*/ 13 h 28"/>
                <a:gd name="T40" fmla="*/ 50 w 54"/>
                <a:gd name="T41" fmla="*/ 13 h 28"/>
                <a:gd name="T42" fmla="*/ 49 w 54"/>
                <a:gd name="T43" fmla="*/ 13 h 28"/>
                <a:gd name="T44" fmla="*/ 49 w 54"/>
                <a:gd name="T45" fmla="*/ 13 h 28"/>
                <a:gd name="T46" fmla="*/ 45 w 54"/>
                <a:gd name="T47" fmla="*/ 14 h 28"/>
                <a:gd name="T48" fmla="*/ 40 w 54"/>
                <a:gd name="T49" fmla="*/ 16 h 28"/>
                <a:gd name="T50" fmla="*/ 35 w 54"/>
                <a:gd name="T51" fmla="*/ 18 h 28"/>
                <a:gd name="T52" fmla="*/ 28 w 54"/>
                <a:gd name="T53" fmla="*/ 19 h 28"/>
                <a:gd name="T54" fmla="*/ 21 w 54"/>
                <a:gd name="T55" fmla="*/ 21 h 28"/>
                <a:gd name="T56" fmla="*/ 14 w 54"/>
                <a:gd name="T57" fmla="*/ 23 h 28"/>
                <a:gd name="T58" fmla="*/ 9 w 54"/>
                <a:gd name="T59" fmla="*/ 25 h 28"/>
                <a:gd name="T60" fmla="*/ 4 w 54"/>
                <a:gd name="T61" fmla="*/ 26 h 28"/>
                <a:gd name="T62" fmla="*/ 0 w 54"/>
                <a:gd name="T63" fmla="*/ 28 h 28"/>
                <a:gd name="T64" fmla="*/ 0 w 54"/>
                <a:gd name="T65" fmla="*/ 28 h 28"/>
                <a:gd name="T66" fmla="*/ 2 w 54"/>
                <a:gd name="T67" fmla="*/ 16 h 28"/>
                <a:gd name="T68" fmla="*/ 2 w 54"/>
                <a:gd name="T6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28">
                  <a:moveTo>
                    <a:pt x="2" y="16"/>
                  </a:moveTo>
                  <a:lnTo>
                    <a:pt x="2" y="14"/>
                  </a:lnTo>
                  <a:lnTo>
                    <a:pt x="5" y="13"/>
                  </a:lnTo>
                  <a:lnTo>
                    <a:pt x="11" y="11"/>
                  </a:lnTo>
                  <a:lnTo>
                    <a:pt x="16" y="9"/>
                  </a:lnTo>
                  <a:lnTo>
                    <a:pt x="21" y="7"/>
                  </a:lnTo>
                  <a:lnTo>
                    <a:pt x="28" y="4"/>
                  </a:lnTo>
                  <a:lnTo>
                    <a:pt x="33" y="2"/>
                  </a:lnTo>
                  <a:lnTo>
                    <a:pt x="38" y="2"/>
                  </a:lnTo>
                  <a:lnTo>
                    <a:pt x="43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5" y="14"/>
                  </a:lnTo>
                  <a:lnTo>
                    <a:pt x="40" y="16"/>
                  </a:lnTo>
                  <a:lnTo>
                    <a:pt x="35" y="18"/>
                  </a:lnTo>
                  <a:lnTo>
                    <a:pt x="28" y="19"/>
                  </a:lnTo>
                  <a:lnTo>
                    <a:pt x="21" y="21"/>
                  </a:lnTo>
                  <a:lnTo>
                    <a:pt x="14" y="23"/>
                  </a:lnTo>
                  <a:lnTo>
                    <a:pt x="9" y="25"/>
                  </a:lnTo>
                  <a:lnTo>
                    <a:pt x="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16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4" name="Freeform 214">
              <a:extLst>
                <a:ext uri="{FF2B5EF4-FFF2-40B4-BE49-F238E27FC236}">
                  <a16:creationId xmlns:a16="http://schemas.microsoft.com/office/drawing/2014/main" id="{9335AD50-10F6-E147-CC17-A0A66B221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252"/>
              <a:ext cx="27" cy="14"/>
            </a:xfrm>
            <a:custGeom>
              <a:avLst/>
              <a:gdLst>
                <a:gd name="T0" fmla="*/ 2 w 54"/>
                <a:gd name="T1" fmla="*/ 16 h 28"/>
                <a:gd name="T2" fmla="*/ 2 w 54"/>
                <a:gd name="T3" fmla="*/ 14 h 28"/>
                <a:gd name="T4" fmla="*/ 5 w 54"/>
                <a:gd name="T5" fmla="*/ 13 h 28"/>
                <a:gd name="T6" fmla="*/ 11 w 54"/>
                <a:gd name="T7" fmla="*/ 11 h 28"/>
                <a:gd name="T8" fmla="*/ 16 w 54"/>
                <a:gd name="T9" fmla="*/ 9 h 28"/>
                <a:gd name="T10" fmla="*/ 21 w 54"/>
                <a:gd name="T11" fmla="*/ 7 h 28"/>
                <a:gd name="T12" fmla="*/ 28 w 54"/>
                <a:gd name="T13" fmla="*/ 4 h 28"/>
                <a:gd name="T14" fmla="*/ 33 w 54"/>
                <a:gd name="T15" fmla="*/ 2 h 28"/>
                <a:gd name="T16" fmla="*/ 38 w 54"/>
                <a:gd name="T17" fmla="*/ 2 h 28"/>
                <a:gd name="T18" fmla="*/ 43 w 54"/>
                <a:gd name="T19" fmla="*/ 0 h 28"/>
                <a:gd name="T20" fmla="*/ 47 w 54"/>
                <a:gd name="T21" fmla="*/ 2 h 28"/>
                <a:gd name="T22" fmla="*/ 47 w 54"/>
                <a:gd name="T23" fmla="*/ 2 h 28"/>
                <a:gd name="T24" fmla="*/ 49 w 54"/>
                <a:gd name="T25" fmla="*/ 4 h 28"/>
                <a:gd name="T26" fmla="*/ 50 w 54"/>
                <a:gd name="T27" fmla="*/ 6 h 28"/>
                <a:gd name="T28" fmla="*/ 52 w 54"/>
                <a:gd name="T29" fmla="*/ 7 h 28"/>
                <a:gd name="T30" fmla="*/ 52 w 54"/>
                <a:gd name="T31" fmla="*/ 7 h 28"/>
                <a:gd name="T32" fmla="*/ 54 w 54"/>
                <a:gd name="T33" fmla="*/ 9 h 28"/>
                <a:gd name="T34" fmla="*/ 54 w 54"/>
                <a:gd name="T35" fmla="*/ 11 h 28"/>
                <a:gd name="T36" fmla="*/ 52 w 54"/>
                <a:gd name="T37" fmla="*/ 11 h 28"/>
                <a:gd name="T38" fmla="*/ 52 w 54"/>
                <a:gd name="T39" fmla="*/ 13 h 28"/>
                <a:gd name="T40" fmla="*/ 50 w 54"/>
                <a:gd name="T41" fmla="*/ 13 h 28"/>
                <a:gd name="T42" fmla="*/ 49 w 54"/>
                <a:gd name="T43" fmla="*/ 13 h 28"/>
                <a:gd name="T44" fmla="*/ 49 w 54"/>
                <a:gd name="T45" fmla="*/ 13 h 28"/>
                <a:gd name="T46" fmla="*/ 45 w 54"/>
                <a:gd name="T47" fmla="*/ 14 h 28"/>
                <a:gd name="T48" fmla="*/ 40 w 54"/>
                <a:gd name="T49" fmla="*/ 16 h 28"/>
                <a:gd name="T50" fmla="*/ 35 w 54"/>
                <a:gd name="T51" fmla="*/ 18 h 28"/>
                <a:gd name="T52" fmla="*/ 28 w 54"/>
                <a:gd name="T53" fmla="*/ 19 h 28"/>
                <a:gd name="T54" fmla="*/ 21 w 54"/>
                <a:gd name="T55" fmla="*/ 21 h 28"/>
                <a:gd name="T56" fmla="*/ 14 w 54"/>
                <a:gd name="T57" fmla="*/ 23 h 28"/>
                <a:gd name="T58" fmla="*/ 9 w 54"/>
                <a:gd name="T59" fmla="*/ 25 h 28"/>
                <a:gd name="T60" fmla="*/ 4 w 54"/>
                <a:gd name="T61" fmla="*/ 26 h 28"/>
                <a:gd name="T62" fmla="*/ 0 w 54"/>
                <a:gd name="T63" fmla="*/ 28 h 28"/>
                <a:gd name="T64" fmla="*/ 0 w 54"/>
                <a:gd name="T65" fmla="*/ 28 h 28"/>
                <a:gd name="T66" fmla="*/ 2 w 54"/>
                <a:gd name="T67" fmla="*/ 16 h 28"/>
                <a:gd name="T68" fmla="*/ 2 w 54"/>
                <a:gd name="T6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28">
                  <a:moveTo>
                    <a:pt x="2" y="16"/>
                  </a:moveTo>
                  <a:lnTo>
                    <a:pt x="2" y="14"/>
                  </a:lnTo>
                  <a:lnTo>
                    <a:pt x="5" y="13"/>
                  </a:lnTo>
                  <a:lnTo>
                    <a:pt x="11" y="11"/>
                  </a:lnTo>
                  <a:lnTo>
                    <a:pt x="16" y="9"/>
                  </a:lnTo>
                  <a:lnTo>
                    <a:pt x="21" y="7"/>
                  </a:lnTo>
                  <a:lnTo>
                    <a:pt x="28" y="4"/>
                  </a:lnTo>
                  <a:lnTo>
                    <a:pt x="33" y="2"/>
                  </a:lnTo>
                  <a:lnTo>
                    <a:pt x="38" y="2"/>
                  </a:lnTo>
                  <a:lnTo>
                    <a:pt x="43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5" y="14"/>
                  </a:lnTo>
                  <a:lnTo>
                    <a:pt x="40" y="16"/>
                  </a:lnTo>
                  <a:lnTo>
                    <a:pt x="35" y="18"/>
                  </a:lnTo>
                  <a:lnTo>
                    <a:pt x="28" y="19"/>
                  </a:lnTo>
                  <a:lnTo>
                    <a:pt x="21" y="21"/>
                  </a:lnTo>
                  <a:lnTo>
                    <a:pt x="14" y="23"/>
                  </a:lnTo>
                  <a:lnTo>
                    <a:pt x="9" y="25"/>
                  </a:lnTo>
                  <a:lnTo>
                    <a:pt x="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16"/>
                  </a:lnTo>
                  <a:lnTo>
                    <a:pt x="2" y="1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5" name="Freeform 215">
              <a:extLst>
                <a:ext uri="{FF2B5EF4-FFF2-40B4-BE49-F238E27FC236}">
                  <a16:creationId xmlns:a16="http://schemas.microsoft.com/office/drawing/2014/main" id="{76AA1C70-C0AE-E04A-9D3A-E2B785D7A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290"/>
              <a:ext cx="57" cy="223"/>
            </a:xfrm>
            <a:custGeom>
              <a:avLst/>
              <a:gdLst>
                <a:gd name="T0" fmla="*/ 112 w 114"/>
                <a:gd name="T1" fmla="*/ 7 h 446"/>
                <a:gd name="T2" fmla="*/ 112 w 114"/>
                <a:gd name="T3" fmla="*/ 28 h 446"/>
                <a:gd name="T4" fmla="*/ 114 w 114"/>
                <a:gd name="T5" fmla="*/ 47 h 446"/>
                <a:gd name="T6" fmla="*/ 114 w 114"/>
                <a:gd name="T7" fmla="*/ 64 h 446"/>
                <a:gd name="T8" fmla="*/ 114 w 114"/>
                <a:gd name="T9" fmla="*/ 82 h 446"/>
                <a:gd name="T10" fmla="*/ 114 w 114"/>
                <a:gd name="T11" fmla="*/ 99 h 446"/>
                <a:gd name="T12" fmla="*/ 114 w 114"/>
                <a:gd name="T13" fmla="*/ 113 h 446"/>
                <a:gd name="T14" fmla="*/ 112 w 114"/>
                <a:gd name="T15" fmla="*/ 127 h 446"/>
                <a:gd name="T16" fmla="*/ 111 w 114"/>
                <a:gd name="T17" fmla="*/ 139 h 446"/>
                <a:gd name="T18" fmla="*/ 109 w 114"/>
                <a:gd name="T19" fmla="*/ 149 h 446"/>
                <a:gd name="T20" fmla="*/ 107 w 114"/>
                <a:gd name="T21" fmla="*/ 158 h 446"/>
                <a:gd name="T22" fmla="*/ 107 w 114"/>
                <a:gd name="T23" fmla="*/ 158 h 446"/>
                <a:gd name="T24" fmla="*/ 100 w 114"/>
                <a:gd name="T25" fmla="*/ 182 h 446"/>
                <a:gd name="T26" fmla="*/ 95 w 114"/>
                <a:gd name="T27" fmla="*/ 210 h 446"/>
                <a:gd name="T28" fmla="*/ 88 w 114"/>
                <a:gd name="T29" fmla="*/ 241 h 446"/>
                <a:gd name="T30" fmla="*/ 83 w 114"/>
                <a:gd name="T31" fmla="*/ 273 h 446"/>
                <a:gd name="T32" fmla="*/ 79 w 114"/>
                <a:gd name="T33" fmla="*/ 308 h 446"/>
                <a:gd name="T34" fmla="*/ 74 w 114"/>
                <a:gd name="T35" fmla="*/ 341 h 446"/>
                <a:gd name="T36" fmla="*/ 72 w 114"/>
                <a:gd name="T37" fmla="*/ 374 h 446"/>
                <a:gd name="T38" fmla="*/ 69 w 114"/>
                <a:gd name="T39" fmla="*/ 401 h 446"/>
                <a:gd name="T40" fmla="*/ 67 w 114"/>
                <a:gd name="T41" fmla="*/ 426 h 446"/>
                <a:gd name="T42" fmla="*/ 67 w 114"/>
                <a:gd name="T43" fmla="*/ 445 h 446"/>
                <a:gd name="T44" fmla="*/ 67 w 114"/>
                <a:gd name="T45" fmla="*/ 445 h 446"/>
                <a:gd name="T46" fmla="*/ 66 w 114"/>
                <a:gd name="T47" fmla="*/ 446 h 446"/>
                <a:gd name="T48" fmla="*/ 62 w 114"/>
                <a:gd name="T49" fmla="*/ 424 h 446"/>
                <a:gd name="T50" fmla="*/ 57 w 114"/>
                <a:gd name="T51" fmla="*/ 382 h 446"/>
                <a:gd name="T52" fmla="*/ 48 w 114"/>
                <a:gd name="T53" fmla="*/ 327 h 446"/>
                <a:gd name="T54" fmla="*/ 40 w 114"/>
                <a:gd name="T55" fmla="*/ 263 h 446"/>
                <a:gd name="T56" fmla="*/ 31 w 114"/>
                <a:gd name="T57" fmla="*/ 196 h 446"/>
                <a:gd name="T58" fmla="*/ 22 w 114"/>
                <a:gd name="T59" fmla="*/ 132 h 446"/>
                <a:gd name="T60" fmla="*/ 14 w 114"/>
                <a:gd name="T61" fmla="*/ 73 h 446"/>
                <a:gd name="T62" fmla="*/ 7 w 114"/>
                <a:gd name="T63" fmla="*/ 28 h 446"/>
                <a:gd name="T64" fmla="*/ 0 w 114"/>
                <a:gd name="T65" fmla="*/ 0 h 446"/>
                <a:gd name="T66" fmla="*/ 0 w 114"/>
                <a:gd name="T67" fmla="*/ 13 h 446"/>
                <a:gd name="T68" fmla="*/ 0 w 114"/>
                <a:gd name="T69" fmla="*/ 13 h 446"/>
                <a:gd name="T70" fmla="*/ 3 w 114"/>
                <a:gd name="T71" fmla="*/ 13 h 446"/>
                <a:gd name="T72" fmla="*/ 9 w 114"/>
                <a:gd name="T73" fmla="*/ 9 h 446"/>
                <a:gd name="T74" fmla="*/ 19 w 114"/>
                <a:gd name="T75" fmla="*/ 7 h 446"/>
                <a:gd name="T76" fmla="*/ 31 w 114"/>
                <a:gd name="T77" fmla="*/ 6 h 446"/>
                <a:gd name="T78" fmla="*/ 45 w 114"/>
                <a:gd name="T79" fmla="*/ 2 h 446"/>
                <a:gd name="T80" fmla="*/ 59 w 114"/>
                <a:gd name="T81" fmla="*/ 2 h 446"/>
                <a:gd name="T82" fmla="*/ 72 w 114"/>
                <a:gd name="T83" fmla="*/ 2 h 446"/>
                <a:gd name="T84" fmla="*/ 86 w 114"/>
                <a:gd name="T85" fmla="*/ 4 h 446"/>
                <a:gd name="T86" fmla="*/ 98 w 114"/>
                <a:gd name="T87" fmla="*/ 9 h 446"/>
                <a:gd name="T88" fmla="*/ 109 w 114"/>
                <a:gd name="T89" fmla="*/ 18 h 446"/>
                <a:gd name="T90" fmla="*/ 112 w 114"/>
                <a:gd name="T91" fmla="*/ 7 h 446"/>
                <a:gd name="T92" fmla="*/ 112 w 114"/>
                <a:gd name="T93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" h="446">
                  <a:moveTo>
                    <a:pt x="112" y="7"/>
                  </a:moveTo>
                  <a:lnTo>
                    <a:pt x="112" y="28"/>
                  </a:lnTo>
                  <a:lnTo>
                    <a:pt x="114" y="47"/>
                  </a:lnTo>
                  <a:lnTo>
                    <a:pt x="114" y="64"/>
                  </a:lnTo>
                  <a:lnTo>
                    <a:pt x="114" y="82"/>
                  </a:lnTo>
                  <a:lnTo>
                    <a:pt x="114" y="99"/>
                  </a:lnTo>
                  <a:lnTo>
                    <a:pt x="114" y="113"/>
                  </a:lnTo>
                  <a:lnTo>
                    <a:pt x="112" y="127"/>
                  </a:lnTo>
                  <a:lnTo>
                    <a:pt x="111" y="139"/>
                  </a:lnTo>
                  <a:lnTo>
                    <a:pt x="109" y="149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0" y="182"/>
                  </a:lnTo>
                  <a:lnTo>
                    <a:pt x="95" y="210"/>
                  </a:lnTo>
                  <a:lnTo>
                    <a:pt x="88" y="241"/>
                  </a:lnTo>
                  <a:lnTo>
                    <a:pt x="83" y="273"/>
                  </a:lnTo>
                  <a:lnTo>
                    <a:pt x="79" y="308"/>
                  </a:lnTo>
                  <a:lnTo>
                    <a:pt x="74" y="341"/>
                  </a:lnTo>
                  <a:lnTo>
                    <a:pt x="72" y="374"/>
                  </a:lnTo>
                  <a:lnTo>
                    <a:pt x="69" y="401"/>
                  </a:lnTo>
                  <a:lnTo>
                    <a:pt x="67" y="426"/>
                  </a:lnTo>
                  <a:lnTo>
                    <a:pt x="67" y="445"/>
                  </a:lnTo>
                  <a:lnTo>
                    <a:pt x="67" y="445"/>
                  </a:lnTo>
                  <a:lnTo>
                    <a:pt x="66" y="446"/>
                  </a:lnTo>
                  <a:lnTo>
                    <a:pt x="62" y="424"/>
                  </a:lnTo>
                  <a:lnTo>
                    <a:pt x="57" y="382"/>
                  </a:lnTo>
                  <a:lnTo>
                    <a:pt x="48" y="327"/>
                  </a:lnTo>
                  <a:lnTo>
                    <a:pt x="40" y="263"/>
                  </a:lnTo>
                  <a:lnTo>
                    <a:pt x="31" y="196"/>
                  </a:lnTo>
                  <a:lnTo>
                    <a:pt x="22" y="132"/>
                  </a:lnTo>
                  <a:lnTo>
                    <a:pt x="14" y="73"/>
                  </a:lnTo>
                  <a:lnTo>
                    <a:pt x="7" y="28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9" y="9"/>
                  </a:lnTo>
                  <a:lnTo>
                    <a:pt x="19" y="7"/>
                  </a:lnTo>
                  <a:lnTo>
                    <a:pt x="31" y="6"/>
                  </a:lnTo>
                  <a:lnTo>
                    <a:pt x="45" y="2"/>
                  </a:lnTo>
                  <a:lnTo>
                    <a:pt x="59" y="2"/>
                  </a:lnTo>
                  <a:lnTo>
                    <a:pt x="72" y="2"/>
                  </a:lnTo>
                  <a:lnTo>
                    <a:pt x="86" y="4"/>
                  </a:lnTo>
                  <a:lnTo>
                    <a:pt x="98" y="9"/>
                  </a:lnTo>
                  <a:lnTo>
                    <a:pt x="109" y="18"/>
                  </a:lnTo>
                  <a:lnTo>
                    <a:pt x="112" y="7"/>
                  </a:lnTo>
                  <a:lnTo>
                    <a:pt x="112" y="7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6" name="Freeform 216">
              <a:extLst>
                <a:ext uri="{FF2B5EF4-FFF2-40B4-BE49-F238E27FC236}">
                  <a16:creationId xmlns:a16="http://schemas.microsoft.com/office/drawing/2014/main" id="{B9D74DAE-583C-5426-9A0B-574974149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290"/>
              <a:ext cx="57" cy="223"/>
            </a:xfrm>
            <a:custGeom>
              <a:avLst/>
              <a:gdLst>
                <a:gd name="T0" fmla="*/ 112 w 114"/>
                <a:gd name="T1" fmla="*/ 7 h 446"/>
                <a:gd name="T2" fmla="*/ 112 w 114"/>
                <a:gd name="T3" fmla="*/ 28 h 446"/>
                <a:gd name="T4" fmla="*/ 114 w 114"/>
                <a:gd name="T5" fmla="*/ 47 h 446"/>
                <a:gd name="T6" fmla="*/ 114 w 114"/>
                <a:gd name="T7" fmla="*/ 64 h 446"/>
                <a:gd name="T8" fmla="*/ 114 w 114"/>
                <a:gd name="T9" fmla="*/ 82 h 446"/>
                <a:gd name="T10" fmla="*/ 114 w 114"/>
                <a:gd name="T11" fmla="*/ 99 h 446"/>
                <a:gd name="T12" fmla="*/ 114 w 114"/>
                <a:gd name="T13" fmla="*/ 113 h 446"/>
                <a:gd name="T14" fmla="*/ 112 w 114"/>
                <a:gd name="T15" fmla="*/ 127 h 446"/>
                <a:gd name="T16" fmla="*/ 111 w 114"/>
                <a:gd name="T17" fmla="*/ 139 h 446"/>
                <a:gd name="T18" fmla="*/ 109 w 114"/>
                <a:gd name="T19" fmla="*/ 149 h 446"/>
                <a:gd name="T20" fmla="*/ 107 w 114"/>
                <a:gd name="T21" fmla="*/ 158 h 446"/>
                <a:gd name="T22" fmla="*/ 107 w 114"/>
                <a:gd name="T23" fmla="*/ 158 h 446"/>
                <a:gd name="T24" fmla="*/ 100 w 114"/>
                <a:gd name="T25" fmla="*/ 182 h 446"/>
                <a:gd name="T26" fmla="*/ 95 w 114"/>
                <a:gd name="T27" fmla="*/ 210 h 446"/>
                <a:gd name="T28" fmla="*/ 88 w 114"/>
                <a:gd name="T29" fmla="*/ 241 h 446"/>
                <a:gd name="T30" fmla="*/ 83 w 114"/>
                <a:gd name="T31" fmla="*/ 273 h 446"/>
                <a:gd name="T32" fmla="*/ 79 w 114"/>
                <a:gd name="T33" fmla="*/ 308 h 446"/>
                <a:gd name="T34" fmla="*/ 74 w 114"/>
                <a:gd name="T35" fmla="*/ 341 h 446"/>
                <a:gd name="T36" fmla="*/ 72 w 114"/>
                <a:gd name="T37" fmla="*/ 374 h 446"/>
                <a:gd name="T38" fmla="*/ 69 w 114"/>
                <a:gd name="T39" fmla="*/ 401 h 446"/>
                <a:gd name="T40" fmla="*/ 67 w 114"/>
                <a:gd name="T41" fmla="*/ 426 h 446"/>
                <a:gd name="T42" fmla="*/ 67 w 114"/>
                <a:gd name="T43" fmla="*/ 445 h 446"/>
                <a:gd name="T44" fmla="*/ 67 w 114"/>
                <a:gd name="T45" fmla="*/ 445 h 446"/>
                <a:gd name="T46" fmla="*/ 66 w 114"/>
                <a:gd name="T47" fmla="*/ 446 h 446"/>
                <a:gd name="T48" fmla="*/ 62 w 114"/>
                <a:gd name="T49" fmla="*/ 424 h 446"/>
                <a:gd name="T50" fmla="*/ 57 w 114"/>
                <a:gd name="T51" fmla="*/ 382 h 446"/>
                <a:gd name="T52" fmla="*/ 48 w 114"/>
                <a:gd name="T53" fmla="*/ 327 h 446"/>
                <a:gd name="T54" fmla="*/ 40 w 114"/>
                <a:gd name="T55" fmla="*/ 263 h 446"/>
                <a:gd name="T56" fmla="*/ 31 w 114"/>
                <a:gd name="T57" fmla="*/ 196 h 446"/>
                <a:gd name="T58" fmla="*/ 22 w 114"/>
                <a:gd name="T59" fmla="*/ 132 h 446"/>
                <a:gd name="T60" fmla="*/ 14 w 114"/>
                <a:gd name="T61" fmla="*/ 73 h 446"/>
                <a:gd name="T62" fmla="*/ 7 w 114"/>
                <a:gd name="T63" fmla="*/ 28 h 446"/>
                <a:gd name="T64" fmla="*/ 0 w 114"/>
                <a:gd name="T65" fmla="*/ 0 h 446"/>
                <a:gd name="T66" fmla="*/ 0 w 114"/>
                <a:gd name="T67" fmla="*/ 13 h 446"/>
                <a:gd name="T68" fmla="*/ 0 w 114"/>
                <a:gd name="T69" fmla="*/ 13 h 446"/>
                <a:gd name="T70" fmla="*/ 3 w 114"/>
                <a:gd name="T71" fmla="*/ 13 h 446"/>
                <a:gd name="T72" fmla="*/ 9 w 114"/>
                <a:gd name="T73" fmla="*/ 9 h 446"/>
                <a:gd name="T74" fmla="*/ 19 w 114"/>
                <a:gd name="T75" fmla="*/ 7 h 446"/>
                <a:gd name="T76" fmla="*/ 31 w 114"/>
                <a:gd name="T77" fmla="*/ 6 h 446"/>
                <a:gd name="T78" fmla="*/ 45 w 114"/>
                <a:gd name="T79" fmla="*/ 2 h 446"/>
                <a:gd name="T80" fmla="*/ 59 w 114"/>
                <a:gd name="T81" fmla="*/ 2 h 446"/>
                <a:gd name="T82" fmla="*/ 72 w 114"/>
                <a:gd name="T83" fmla="*/ 2 h 446"/>
                <a:gd name="T84" fmla="*/ 86 w 114"/>
                <a:gd name="T85" fmla="*/ 4 h 446"/>
                <a:gd name="T86" fmla="*/ 98 w 114"/>
                <a:gd name="T87" fmla="*/ 9 h 446"/>
                <a:gd name="T88" fmla="*/ 109 w 114"/>
                <a:gd name="T89" fmla="*/ 18 h 446"/>
                <a:gd name="T90" fmla="*/ 112 w 114"/>
                <a:gd name="T91" fmla="*/ 7 h 446"/>
                <a:gd name="T92" fmla="*/ 112 w 114"/>
                <a:gd name="T93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" h="446">
                  <a:moveTo>
                    <a:pt x="112" y="7"/>
                  </a:moveTo>
                  <a:lnTo>
                    <a:pt x="112" y="28"/>
                  </a:lnTo>
                  <a:lnTo>
                    <a:pt x="114" y="47"/>
                  </a:lnTo>
                  <a:lnTo>
                    <a:pt x="114" y="64"/>
                  </a:lnTo>
                  <a:lnTo>
                    <a:pt x="114" y="82"/>
                  </a:lnTo>
                  <a:lnTo>
                    <a:pt x="114" y="99"/>
                  </a:lnTo>
                  <a:lnTo>
                    <a:pt x="114" y="113"/>
                  </a:lnTo>
                  <a:lnTo>
                    <a:pt x="112" y="127"/>
                  </a:lnTo>
                  <a:lnTo>
                    <a:pt x="111" y="139"/>
                  </a:lnTo>
                  <a:lnTo>
                    <a:pt x="109" y="149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0" y="182"/>
                  </a:lnTo>
                  <a:lnTo>
                    <a:pt x="95" y="210"/>
                  </a:lnTo>
                  <a:lnTo>
                    <a:pt x="88" y="241"/>
                  </a:lnTo>
                  <a:lnTo>
                    <a:pt x="83" y="273"/>
                  </a:lnTo>
                  <a:lnTo>
                    <a:pt x="79" y="308"/>
                  </a:lnTo>
                  <a:lnTo>
                    <a:pt x="74" y="341"/>
                  </a:lnTo>
                  <a:lnTo>
                    <a:pt x="72" y="374"/>
                  </a:lnTo>
                  <a:lnTo>
                    <a:pt x="69" y="401"/>
                  </a:lnTo>
                  <a:lnTo>
                    <a:pt x="67" y="426"/>
                  </a:lnTo>
                  <a:lnTo>
                    <a:pt x="67" y="445"/>
                  </a:lnTo>
                  <a:lnTo>
                    <a:pt x="67" y="445"/>
                  </a:lnTo>
                  <a:lnTo>
                    <a:pt x="66" y="446"/>
                  </a:lnTo>
                  <a:lnTo>
                    <a:pt x="62" y="424"/>
                  </a:lnTo>
                  <a:lnTo>
                    <a:pt x="57" y="382"/>
                  </a:lnTo>
                  <a:lnTo>
                    <a:pt x="48" y="327"/>
                  </a:lnTo>
                  <a:lnTo>
                    <a:pt x="40" y="263"/>
                  </a:lnTo>
                  <a:lnTo>
                    <a:pt x="31" y="196"/>
                  </a:lnTo>
                  <a:lnTo>
                    <a:pt x="22" y="132"/>
                  </a:lnTo>
                  <a:lnTo>
                    <a:pt x="14" y="73"/>
                  </a:lnTo>
                  <a:lnTo>
                    <a:pt x="7" y="28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9" y="9"/>
                  </a:lnTo>
                  <a:lnTo>
                    <a:pt x="19" y="7"/>
                  </a:lnTo>
                  <a:lnTo>
                    <a:pt x="31" y="6"/>
                  </a:lnTo>
                  <a:lnTo>
                    <a:pt x="45" y="2"/>
                  </a:lnTo>
                  <a:lnTo>
                    <a:pt x="59" y="2"/>
                  </a:lnTo>
                  <a:lnTo>
                    <a:pt x="72" y="2"/>
                  </a:lnTo>
                  <a:lnTo>
                    <a:pt x="86" y="4"/>
                  </a:lnTo>
                  <a:lnTo>
                    <a:pt x="98" y="9"/>
                  </a:lnTo>
                  <a:lnTo>
                    <a:pt x="109" y="18"/>
                  </a:lnTo>
                  <a:lnTo>
                    <a:pt x="112" y="7"/>
                  </a:lnTo>
                  <a:lnTo>
                    <a:pt x="112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7" name="Freeform 217">
              <a:extLst>
                <a:ext uri="{FF2B5EF4-FFF2-40B4-BE49-F238E27FC236}">
                  <a16:creationId xmlns:a16="http://schemas.microsoft.com/office/drawing/2014/main" id="{9078A71E-2F6D-9C44-BBBB-073D058FB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307"/>
              <a:ext cx="16" cy="51"/>
            </a:xfrm>
            <a:custGeom>
              <a:avLst/>
              <a:gdLst>
                <a:gd name="T0" fmla="*/ 23 w 33"/>
                <a:gd name="T1" fmla="*/ 2 h 104"/>
                <a:gd name="T2" fmla="*/ 21 w 33"/>
                <a:gd name="T3" fmla="*/ 4 h 104"/>
                <a:gd name="T4" fmla="*/ 19 w 33"/>
                <a:gd name="T5" fmla="*/ 5 h 104"/>
                <a:gd name="T6" fmla="*/ 17 w 33"/>
                <a:gd name="T7" fmla="*/ 5 h 104"/>
                <a:gd name="T8" fmla="*/ 16 w 33"/>
                <a:gd name="T9" fmla="*/ 7 h 104"/>
                <a:gd name="T10" fmla="*/ 12 w 33"/>
                <a:gd name="T11" fmla="*/ 7 h 104"/>
                <a:gd name="T12" fmla="*/ 10 w 33"/>
                <a:gd name="T13" fmla="*/ 9 h 104"/>
                <a:gd name="T14" fmla="*/ 10 w 33"/>
                <a:gd name="T15" fmla="*/ 9 h 104"/>
                <a:gd name="T16" fmla="*/ 9 w 33"/>
                <a:gd name="T17" fmla="*/ 9 h 104"/>
                <a:gd name="T18" fmla="*/ 9 w 33"/>
                <a:gd name="T19" fmla="*/ 11 h 104"/>
                <a:gd name="T20" fmla="*/ 7 w 33"/>
                <a:gd name="T21" fmla="*/ 12 h 104"/>
                <a:gd name="T22" fmla="*/ 7 w 33"/>
                <a:gd name="T23" fmla="*/ 16 h 104"/>
                <a:gd name="T24" fmla="*/ 5 w 33"/>
                <a:gd name="T25" fmla="*/ 18 h 104"/>
                <a:gd name="T26" fmla="*/ 2 w 33"/>
                <a:gd name="T27" fmla="*/ 23 h 104"/>
                <a:gd name="T28" fmla="*/ 0 w 33"/>
                <a:gd name="T29" fmla="*/ 30 h 104"/>
                <a:gd name="T30" fmla="*/ 0 w 33"/>
                <a:gd name="T31" fmla="*/ 35 h 104"/>
                <a:gd name="T32" fmla="*/ 0 w 33"/>
                <a:gd name="T33" fmla="*/ 42 h 104"/>
                <a:gd name="T34" fmla="*/ 0 w 33"/>
                <a:gd name="T35" fmla="*/ 45 h 104"/>
                <a:gd name="T36" fmla="*/ 2 w 33"/>
                <a:gd name="T37" fmla="*/ 52 h 104"/>
                <a:gd name="T38" fmla="*/ 2 w 33"/>
                <a:gd name="T39" fmla="*/ 68 h 104"/>
                <a:gd name="T40" fmla="*/ 5 w 33"/>
                <a:gd name="T41" fmla="*/ 85 h 104"/>
                <a:gd name="T42" fmla="*/ 7 w 33"/>
                <a:gd name="T43" fmla="*/ 99 h 104"/>
                <a:gd name="T44" fmla="*/ 10 w 33"/>
                <a:gd name="T45" fmla="*/ 104 h 104"/>
                <a:gd name="T46" fmla="*/ 10 w 33"/>
                <a:gd name="T47" fmla="*/ 102 h 104"/>
                <a:gd name="T48" fmla="*/ 12 w 33"/>
                <a:gd name="T49" fmla="*/ 92 h 104"/>
                <a:gd name="T50" fmla="*/ 14 w 33"/>
                <a:gd name="T51" fmla="*/ 76 h 104"/>
                <a:gd name="T52" fmla="*/ 14 w 33"/>
                <a:gd name="T53" fmla="*/ 59 h 104"/>
                <a:gd name="T54" fmla="*/ 14 w 33"/>
                <a:gd name="T55" fmla="*/ 47 h 104"/>
                <a:gd name="T56" fmla="*/ 14 w 33"/>
                <a:gd name="T57" fmla="*/ 45 h 104"/>
                <a:gd name="T58" fmla="*/ 14 w 33"/>
                <a:gd name="T59" fmla="*/ 42 h 104"/>
                <a:gd name="T60" fmla="*/ 14 w 33"/>
                <a:gd name="T61" fmla="*/ 37 h 104"/>
                <a:gd name="T62" fmla="*/ 14 w 33"/>
                <a:gd name="T63" fmla="*/ 33 h 104"/>
                <a:gd name="T64" fmla="*/ 14 w 33"/>
                <a:gd name="T65" fmla="*/ 30 h 104"/>
                <a:gd name="T66" fmla="*/ 14 w 33"/>
                <a:gd name="T67" fmla="*/ 26 h 104"/>
                <a:gd name="T68" fmla="*/ 16 w 33"/>
                <a:gd name="T69" fmla="*/ 21 h 104"/>
                <a:gd name="T70" fmla="*/ 26 w 33"/>
                <a:gd name="T71" fmla="*/ 23 h 104"/>
                <a:gd name="T72" fmla="*/ 26 w 33"/>
                <a:gd name="T73" fmla="*/ 21 h 104"/>
                <a:gd name="T74" fmla="*/ 28 w 33"/>
                <a:gd name="T75" fmla="*/ 19 h 104"/>
                <a:gd name="T76" fmla="*/ 28 w 33"/>
                <a:gd name="T77" fmla="*/ 18 h 104"/>
                <a:gd name="T78" fmla="*/ 29 w 33"/>
                <a:gd name="T79" fmla="*/ 16 h 104"/>
                <a:gd name="T80" fmla="*/ 29 w 33"/>
                <a:gd name="T81" fmla="*/ 14 h 104"/>
                <a:gd name="T82" fmla="*/ 29 w 33"/>
                <a:gd name="T83" fmla="*/ 14 h 104"/>
                <a:gd name="T84" fmla="*/ 31 w 33"/>
                <a:gd name="T85" fmla="*/ 12 h 104"/>
                <a:gd name="T86" fmla="*/ 33 w 33"/>
                <a:gd name="T87" fmla="*/ 11 h 104"/>
                <a:gd name="T88" fmla="*/ 33 w 33"/>
                <a:gd name="T89" fmla="*/ 7 h 104"/>
                <a:gd name="T90" fmla="*/ 33 w 33"/>
                <a:gd name="T91" fmla="*/ 5 h 104"/>
                <a:gd name="T92" fmla="*/ 33 w 33"/>
                <a:gd name="T93" fmla="*/ 5 h 104"/>
                <a:gd name="T94" fmla="*/ 31 w 33"/>
                <a:gd name="T95" fmla="*/ 2 h 104"/>
                <a:gd name="T96" fmla="*/ 29 w 33"/>
                <a:gd name="T97" fmla="*/ 2 h 104"/>
                <a:gd name="T98" fmla="*/ 28 w 33"/>
                <a:gd name="T99" fmla="*/ 0 h 104"/>
                <a:gd name="T100" fmla="*/ 24 w 33"/>
                <a:gd name="T101" fmla="*/ 0 h 104"/>
                <a:gd name="T102" fmla="*/ 23 w 33"/>
                <a:gd name="T103" fmla="*/ 2 h 104"/>
                <a:gd name="T104" fmla="*/ 23 w 33"/>
                <a:gd name="T10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" h="104">
                  <a:moveTo>
                    <a:pt x="23" y="2"/>
                  </a:moveTo>
                  <a:lnTo>
                    <a:pt x="23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2" y="52"/>
                  </a:lnTo>
                  <a:lnTo>
                    <a:pt x="2" y="59"/>
                  </a:lnTo>
                  <a:lnTo>
                    <a:pt x="2" y="68"/>
                  </a:lnTo>
                  <a:lnTo>
                    <a:pt x="4" y="76"/>
                  </a:lnTo>
                  <a:lnTo>
                    <a:pt x="5" y="85"/>
                  </a:lnTo>
                  <a:lnTo>
                    <a:pt x="5" y="92"/>
                  </a:lnTo>
                  <a:lnTo>
                    <a:pt x="7" y="99"/>
                  </a:lnTo>
                  <a:lnTo>
                    <a:pt x="9" y="102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2" y="99"/>
                  </a:lnTo>
                  <a:lnTo>
                    <a:pt x="12" y="92"/>
                  </a:lnTo>
                  <a:lnTo>
                    <a:pt x="12" y="85"/>
                  </a:lnTo>
                  <a:lnTo>
                    <a:pt x="14" y="76"/>
                  </a:lnTo>
                  <a:lnTo>
                    <a:pt x="14" y="68"/>
                  </a:lnTo>
                  <a:lnTo>
                    <a:pt x="14" y="59"/>
                  </a:lnTo>
                  <a:lnTo>
                    <a:pt x="14" y="52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21" y="16"/>
                  </a:lnTo>
                  <a:lnTo>
                    <a:pt x="16" y="21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8" name="Freeform 218">
              <a:extLst>
                <a:ext uri="{FF2B5EF4-FFF2-40B4-BE49-F238E27FC236}">
                  <a16:creationId xmlns:a16="http://schemas.microsoft.com/office/drawing/2014/main" id="{A6CC744D-4360-5741-3F64-89944DA88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307"/>
              <a:ext cx="16" cy="51"/>
            </a:xfrm>
            <a:custGeom>
              <a:avLst/>
              <a:gdLst>
                <a:gd name="T0" fmla="*/ 23 w 33"/>
                <a:gd name="T1" fmla="*/ 2 h 104"/>
                <a:gd name="T2" fmla="*/ 21 w 33"/>
                <a:gd name="T3" fmla="*/ 4 h 104"/>
                <a:gd name="T4" fmla="*/ 19 w 33"/>
                <a:gd name="T5" fmla="*/ 5 h 104"/>
                <a:gd name="T6" fmla="*/ 17 w 33"/>
                <a:gd name="T7" fmla="*/ 5 h 104"/>
                <a:gd name="T8" fmla="*/ 16 w 33"/>
                <a:gd name="T9" fmla="*/ 7 h 104"/>
                <a:gd name="T10" fmla="*/ 12 w 33"/>
                <a:gd name="T11" fmla="*/ 7 h 104"/>
                <a:gd name="T12" fmla="*/ 10 w 33"/>
                <a:gd name="T13" fmla="*/ 9 h 104"/>
                <a:gd name="T14" fmla="*/ 10 w 33"/>
                <a:gd name="T15" fmla="*/ 9 h 104"/>
                <a:gd name="T16" fmla="*/ 9 w 33"/>
                <a:gd name="T17" fmla="*/ 9 h 104"/>
                <a:gd name="T18" fmla="*/ 9 w 33"/>
                <a:gd name="T19" fmla="*/ 11 h 104"/>
                <a:gd name="T20" fmla="*/ 7 w 33"/>
                <a:gd name="T21" fmla="*/ 12 h 104"/>
                <a:gd name="T22" fmla="*/ 7 w 33"/>
                <a:gd name="T23" fmla="*/ 16 h 104"/>
                <a:gd name="T24" fmla="*/ 5 w 33"/>
                <a:gd name="T25" fmla="*/ 18 h 104"/>
                <a:gd name="T26" fmla="*/ 2 w 33"/>
                <a:gd name="T27" fmla="*/ 23 h 104"/>
                <a:gd name="T28" fmla="*/ 0 w 33"/>
                <a:gd name="T29" fmla="*/ 30 h 104"/>
                <a:gd name="T30" fmla="*/ 0 w 33"/>
                <a:gd name="T31" fmla="*/ 35 h 104"/>
                <a:gd name="T32" fmla="*/ 0 w 33"/>
                <a:gd name="T33" fmla="*/ 42 h 104"/>
                <a:gd name="T34" fmla="*/ 0 w 33"/>
                <a:gd name="T35" fmla="*/ 45 h 104"/>
                <a:gd name="T36" fmla="*/ 2 w 33"/>
                <a:gd name="T37" fmla="*/ 52 h 104"/>
                <a:gd name="T38" fmla="*/ 2 w 33"/>
                <a:gd name="T39" fmla="*/ 68 h 104"/>
                <a:gd name="T40" fmla="*/ 5 w 33"/>
                <a:gd name="T41" fmla="*/ 85 h 104"/>
                <a:gd name="T42" fmla="*/ 7 w 33"/>
                <a:gd name="T43" fmla="*/ 99 h 104"/>
                <a:gd name="T44" fmla="*/ 10 w 33"/>
                <a:gd name="T45" fmla="*/ 104 h 104"/>
                <a:gd name="T46" fmla="*/ 10 w 33"/>
                <a:gd name="T47" fmla="*/ 102 h 104"/>
                <a:gd name="T48" fmla="*/ 12 w 33"/>
                <a:gd name="T49" fmla="*/ 92 h 104"/>
                <a:gd name="T50" fmla="*/ 14 w 33"/>
                <a:gd name="T51" fmla="*/ 76 h 104"/>
                <a:gd name="T52" fmla="*/ 14 w 33"/>
                <a:gd name="T53" fmla="*/ 59 h 104"/>
                <a:gd name="T54" fmla="*/ 14 w 33"/>
                <a:gd name="T55" fmla="*/ 47 h 104"/>
                <a:gd name="T56" fmla="*/ 14 w 33"/>
                <a:gd name="T57" fmla="*/ 45 h 104"/>
                <a:gd name="T58" fmla="*/ 14 w 33"/>
                <a:gd name="T59" fmla="*/ 42 h 104"/>
                <a:gd name="T60" fmla="*/ 14 w 33"/>
                <a:gd name="T61" fmla="*/ 37 h 104"/>
                <a:gd name="T62" fmla="*/ 14 w 33"/>
                <a:gd name="T63" fmla="*/ 33 h 104"/>
                <a:gd name="T64" fmla="*/ 14 w 33"/>
                <a:gd name="T65" fmla="*/ 30 h 104"/>
                <a:gd name="T66" fmla="*/ 14 w 33"/>
                <a:gd name="T67" fmla="*/ 26 h 104"/>
                <a:gd name="T68" fmla="*/ 16 w 33"/>
                <a:gd name="T69" fmla="*/ 21 h 104"/>
                <a:gd name="T70" fmla="*/ 26 w 33"/>
                <a:gd name="T71" fmla="*/ 23 h 104"/>
                <a:gd name="T72" fmla="*/ 26 w 33"/>
                <a:gd name="T73" fmla="*/ 21 h 104"/>
                <a:gd name="T74" fmla="*/ 28 w 33"/>
                <a:gd name="T75" fmla="*/ 19 h 104"/>
                <a:gd name="T76" fmla="*/ 28 w 33"/>
                <a:gd name="T77" fmla="*/ 18 h 104"/>
                <a:gd name="T78" fmla="*/ 29 w 33"/>
                <a:gd name="T79" fmla="*/ 16 h 104"/>
                <a:gd name="T80" fmla="*/ 29 w 33"/>
                <a:gd name="T81" fmla="*/ 14 h 104"/>
                <a:gd name="T82" fmla="*/ 29 w 33"/>
                <a:gd name="T83" fmla="*/ 14 h 104"/>
                <a:gd name="T84" fmla="*/ 31 w 33"/>
                <a:gd name="T85" fmla="*/ 12 h 104"/>
                <a:gd name="T86" fmla="*/ 33 w 33"/>
                <a:gd name="T87" fmla="*/ 11 h 104"/>
                <a:gd name="T88" fmla="*/ 33 w 33"/>
                <a:gd name="T89" fmla="*/ 7 h 104"/>
                <a:gd name="T90" fmla="*/ 33 w 33"/>
                <a:gd name="T91" fmla="*/ 5 h 104"/>
                <a:gd name="T92" fmla="*/ 33 w 33"/>
                <a:gd name="T93" fmla="*/ 5 h 104"/>
                <a:gd name="T94" fmla="*/ 31 w 33"/>
                <a:gd name="T95" fmla="*/ 2 h 104"/>
                <a:gd name="T96" fmla="*/ 29 w 33"/>
                <a:gd name="T97" fmla="*/ 2 h 104"/>
                <a:gd name="T98" fmla="*/ 28 w 33"/>
                <a:gd name="T99" fmla="*/ 0 h 104"/>
                <a:gd name="T100" fmla="*/ 24 w 33"/>
                <a:gd name="T101" fmla="*/ 0 h 104"/>
                <a:gd name="T102" fmla="*/ 23 w 33"/>
                <a:gd name="T103" fmla="*/ 2 h 104"/>
                <a:gd name="T104" fmla="*/ 23 w 33"/>
                <a:gd name="T10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" h="104">
                  <a:moveTo>
                    <a:pt x="23" y="2"/>
                  </a:moveTo>
                  <a:lnTo>
                    <a:pt x="23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2" y="52"/>
                  </a:lnTo>
                  <a:lnTo>
                    <a:pt x="2" y="59"/>
                  </a:lnTo>
                  <a:lnTo>
                    <a:pt x="2" y="68"/>
                  </a:lnTo>
                  <a:lnTo>
                    <a:pt x="4" y="76"/>
                  </a:lnTo>
                  <a:lnTo>
                    <a:pt x="5" y="85"/>
                  </a:lnTo>
                  <a:lnTo>
                    <a:pt x="5" y="92"/>
                  </a:lnTo>
                  <a:lnTo>
                    <a:pt x="7" y="99"/>
                  </a:lnTo>
                  <a:lnTo>
                    <a:pt x="9" y="102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2" y="99"/>
                  </a:lnTo>
                  <a:lnTo>
                    <a:pt x="12" y="92"/>
                  </a:lnTo>
                  <a:lnTo>
                    <a:pt x="12" y="85"/>
                  </a:lnTo>
                  <a:lnTo>
                    <a:pt x="14" y="76"/>
                  </a:lnTo>
                  <a:lnTo>
                    <a:pt x="14" y="68"/>
                  </a:lnTo>
                  <a:lnTo>
                    <a:pt x="14" y="59"/>
                  </a:lnTo>
                  <a:lnTo>
                    <a:pt x="14" y="52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21" y="16"/>
                  </a:lnTo>
                  <a:lnTo>
                    <a:pt x="16" y="21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</a:path>
              </a:pathLst>
            </a:custGeom>
            <a:noFill/>
            <a:ln w="79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47739" name="Picture 219">
            <a:extLst>
              <a:ext uri="{FF2B5EF4-FFF2-40B4-BE49-F238E27FC236}">
                <a16:creationId xmlns:a16="http://schemas.microsoft.com/office/drawing/2014/main" id="{9F980185-31D7-8E21-7843-99FBA0E80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5988" y="3414713"/>
            <a:ext cx="379412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7740" name="Text Box 220">
            <a:extLst>
              <a:ext uri="{FF2B5EF4-FFF2-40B4-BE49-F238E27FC236}">
                <a16:creationId xmlns:a16="http://schemas.microsoft.com/office/drawing/2014/main" id="{0A3480A4-24E4-3BCE-45E1-2A5BC52D0D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650" y="3276600"/>
            <a:ext cx="3536950" cy="561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1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Cuchillos</a:t>
            </a:r>
          </a:p>
        </p:txBody>
      </p:sp>
      <p:pic>
        <p:nvPicPr>
          <p:cNvPr id="747741" name="Picture 221">
            <a:extLst>
              <a:ext uri="{FF2B5EF4-FFF2-40B4-BE49-F238E27FC236}">
                <a16:creationId xmlns:a16="http://schemas.microsoft.com/office/drawing/2014/main" id="{8C47B031-793B-BC69-A287-8348E83C3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971925"/>
            <a:ext cx="379413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7742" name="Text Box 222">
            <a:extLst>
              <a:ext uri="{FF2B5EF4-FFF2-40B4-BE49-F238E27FC236}">
                <a16:creationId xmlns:a16="http://schemas.microsoft.com/office/drawing/2014/main" id="{52DCB951-0354-E881-3A08-355BC57E14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2063" y="3925888"/>
            <a:ext cx="3538537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Navajas de afeitar</a:t>
            </a:r>
          </a:p>
        </p:txBody>
      </p:sp>
      <p:pic>
        <p:nvPicPr>
          <p:cNvPr id="747743" name="Picture 223">
            <a:extLst>
              <a:ext uri="{FF2B5EF4-FFF2-40B4-BE49-F238E27FC236}">
                <a16:creationId xmlns:a16="http://schemas.microsoft.com/office/drawing/2014/main" id="{C1451ABC-4B89-B706-471D-30B78E4FFA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5102225"/>
            <a:ext cx="379413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7744" name="Text Box 224">
            <a:extLst>
              <a:ext uri="{FF2B5EF4-FFF2-40B4-BE49-F238E27FC236}">
                <a16:creationId xmlns:a16="http://schemas.microsoft.com/office/drawing/2014/main" id="{1E840772-A84A-CCE3-380A-65A5C1C525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2063" y="5056188"/>
            <a:ext cx="3614737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Borde afilado de papel</a:t>
            </a:r>
          </a:p>
        </p:txBody>
      </p:sp>
      <p:pic>
        <p:nvPicPr>
          <p:cNvPr id="747745" name="Picture 225">
            <a:extLst>
              <a:ext uri="{FF2B5EF4-FFF2-40B4-BE49-F238E27FC236}">
                <a16:creationId xmlns:a16="http://schemas.microsoft.com/office/drawing/2014/main" id="{06CDA610-ABAD-EE58-6BB9-C9E7CB9F84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5711825"/>
            <a:ext cx="379413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7746" name="Text Box 226">
            <a:extLst>
              <a:ext uri="{FF2B5EF4-FFF2-40B4-BE49-F238E27FC236}">
                <a16:creationId xmlns:a16="http://schemas.microsoft.com/office/drawing/2014/main" id="{AA626C6E-5B59-CAC3-8F03-46E5FD35F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2063" y="5665788"/>
            <a:ext cx="36147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Bordes ásperos de metal</a:t>
            </a:r>
          </a:p>
        </p:txBody>
      </p:sp>
      <p:pic>
        <p:nvPicPr>
          <p:cNvPr id="747747" name="Picture 227">
            <a:extLst>
              <a:ext uri="{FF2B5EF4-FFF2-40B4-BE49-F238E27FC236}">
                <a16:creationId xmlns:a16="http://schemas.microsoft.com/office/drawing/2014/main" id="{2B43E743-8C81-C223-D49A-A97544FE4A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4529138"/>
            <a:ext cx="379413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7748" name="Text Box 228">
            <a:extLst>
              <a:ext uri="{FF2B5EF4-FFF2-40B4-BE49-F238E27FC236}">
                <a16:creationId xmlns:a16="http://schemas.microsoft.com/office/drawing/2014/main" id="{60ACE63A-1B61-C1B0-0B08-AC9505E26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2063" y="4483100"/>
            <a:ext cx="3538537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</a:rPr>
              <a:t>Vidrios rotos</a:t>
            </a:r>
          </a:p>
        </p:txBody>
      </p:sp>
      <p:pic>
        <p:nvPicPr>
          <p:cNvPr id="747749" name="Picture 229">
            <a:extLst>
              <a:ext uri="{FF2B5EF4-FFF2-40B4-BE49-F238E27FC236}">
                <a16:creationId xmlns:a16="http://schemas.microsoft.com/office/drawing/2014/main" id="{1A9E1E11-CADD-EAE6-FBD5-AC0A85DB7C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7750" name="Picture 230">
            <a:extLst>
              <a:ext uri="{FF2B5EF4-FFF2-40B4-BE49-F238E27FC236}">
                <a16:creationId xmlns:a16="http://schemas.microsoft.com/office/drawing/2014/main" id="{F7883D84-AE33-6ABE-36E1-CDE9906D21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7751" name="AutoShape 23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14D02AB-61BF-42D1-5B48-C9E273A7C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752" name="AutoShape 23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B111EA23-B975-0B45-513B-2E4848397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753" name="AutoShape 23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4BEE120-C859-A583-0E1F-BF652DB8B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754" name="AutoShape 23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666D610-A5FA-5ECE-15A6-39C300E48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755" name="AutoShape 23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CC19343C-99CF-6D76-4D91-E4BD0A42A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756" name="AutoShape 23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57A9B0B7-EE62-0960-518F-EB3D4862E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757" name="AutoShape 23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DAA4764-EC52-B587-3773-287E9D9AB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758" name="AutoShape 23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7D636D7-7FDF-C364-AEB4-2C6A6AF46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594" name="Group 2">
            <a:extLst>
              <a:ext uri="{FF2B5EF4-FFF2-40B4-BE49-F238E27FC236}">
                <a16:creationId xmlns:a16="http://schemas.microsoft.com/office/drawing/2014/main" id="{1D171398-0A9C-5122-5203-B4215E489CF5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50595" name="Rectangle 3">
              <a:extLst>
                <a:ext uri="{FF2B5EF4-FFF2-40B4-BE49-F238E27FC236}">
                  <a16:creationId xmlns:a16="http://schemas.microsoft.com/office/drawing/2014/main" id="{A02B4655-92EC-749E-8F0A-97EE40080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96" name="Rectangle 4">
              <a:extLst>
                <a:ext uri="{FF2B5EF4-FFF2-40B4-BE49-F238E27FC236}">
                  <a16:creationId xmlns:a16="http://schemas.microsoft.com/office/drawing/2014/main" id="{BB0B66EE-A0D1-0FAF-6E74-F444DEA72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97" name="Freeform 5">
              <a:extLst>
                <a:ext uri="{FF2B5EF4-FFF2-40B4-BE49-F238E27FC236}">
                  <a16:creationId xmlns:a16="http://schemas.microsoft.com/office/drawing/2014/main" id="{68B210D7-AEBA-8D66-5E0D-78FFCC3B7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98" name="Freeform 6">
              <a:extLst>
                <a:ext uri="{FF2B5EF4-FFF2-40B4-BE49-F238E27FC236}">
                  <a16:creationId xmlns:a16="http://schemas.microsoft.com/office/drawing/2014/main" id="{102A46B8-F8D0-8D9D-DBB4-E9EB2C484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99" name="Freeform 7">
              <a:extLst>
                <a:ext uri="{FF2B5EF4-FFF2-40B4-BE49-F238E27FC236}">
                  <a16:creationId xmlns:a16="http://schemas.microsoft.com/office/drawing/2014/main" id="{C68A673D-81CE-D88F-E147-C73F91774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00" name="Freeform 8">
              <a:extLst>
                <a:ext uri="{FF2B5EF4-FFF2-40B4-BE49-F238E27FC236}">
                  <a16:creationId xmlns:a16="http://schemas.microsoft.com/office/drawing/2014/main" id="{2579A67B-BEE4-4710-050C-F8F6C0B13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01" name="Freeform 9">
              <a:extLst>
                <a:ext uri="{FF2B5EF4-FFF2-40B4-BE49-F238E27FC236}">
                  <a16:creationId xmlns:a16="http://schemas.microsoft.com/office/drawing/2014/main" id="{0BCD0AC2-52A8-5D1D-8691-7897D1CF1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02" name="Freeform 10">
              <a:extLst>
                <a:ext uri="{FF2B5EF4-FFF2-40B4-BE49-F238E27FC236}">
                  <a16:creationId xmlns:a16="http://schemas.microsoft.com/office/drawing/2014/main" id="{0C77000E-183E-7060-A94E-3C3B0DE2F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03" name="Freeform 11">
              <a:extLst>
                <a:ext uri="{FF2B5EF4-FFF2-40B4-BE49-F238E27FC236}">
                  <a16:creationId xmlns:a16="http://schemas.microsoft.com/office/drawing/2014/main" id="{6357DCA2-152F-E643-E436-E7D042E73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04" name="Freeform 12">
              <a:extLst>
                <a:ext uri="{FF2B5EF4-FFF2-40B4-BE49-F238E27FC236}">
                  <a16:creationId xmlns:a16="http://schemas.microsoft.com/office/drawing/2014/main" id="{4F4C6EF6-E006-4A60-556E-BE79637AE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0605" name="Rectangle 13">
            <a:extLst>
              <a:ext uri="{FF2B5EF4-FFF2-40B4-BE49-F238E27FC236}">
                <a16:creationId xmlns:a16="http://schemas.microsoft.com/office/drawing/2014/main" id="{19C90862-F375-CE1C-31DC-BB35D0C1D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Incisión: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Signos y Síntomas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50606" name="Text Box 14">
            <a:extLst>
              <a:ext uri="{FF2B5EF4-FFF2-40B4-BE49-F238E27FC236}">
                <a16:creationId xmlns:a16="http://schemas.microsoft.com/office/drawing/2014/main" id="{1C39AE57-1288-EE9C-C58C-EA92A833B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50607" name="Picture 15">
            <a:extLst>
              <a:ext uri="{FF2B5EF4-FFF2-40B4-BE49-F238E27FC236}">
                <a16:creationId xmlns:a16="http://schemas.microsoft.com/office/drawing/2014/main" id="{022C59F5-F869-CB24-D9EF-3ED767A5E6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0608" name="Picture 16">
            <a:extLst>
              <a:ext uri="{FF2B5EF4-FFF2-40B4-BE49-F238E27FC236}">
                <a16:creationId xmlns:a16="http://schemas.microsoft.com/office/drawing/2014/main" id="{2335DF7C-89C6-E507-B624-243628D4F8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060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AC19EDB-CE9B-D681-E344-FB43FD8B0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61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9530D5B-FB7D-E2AA-69FB-C1CAB3F49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61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7350BED-267D-83C0-64D6-225B0806C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61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7672C68-88B2-25D7-3377-49B8B732C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61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98004A95-29AC-634D-1406-E49F17782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61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C4DFF061-5663-5D92-0E1C-A4E18C035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61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4BF014AE-48D1-128A-C28E-50F9A0F7B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061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71B91D24-9994-4386-F596-F1CE63809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50617" name="Picture 25">
            <a:extLst>
              <a:ext uri="{FF2B5EF4-FFF2-40B4-BE49-F238E27FC236}">
                <a16:creationId xmlns:a16="http://schemas.microsoft.com/office/drawing/2014/main" id="{5745B794-ACC2-8215-43F3-CAC88610C2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0618" name="Text Box 26">
            <a:extLst>
              <a:ext uri="{FF2B5EF4-FFF2-40B4-BE49-F238E27FC236}">
                <a16:creationId xmlns:a16="http://schemas.microsoft.com/office/drawing/2014/main" id="{C6B03C54-D67C-4A73-41C5-9E9CE3DCC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9248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Bordes de herida lisos y sin desagarro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0620" name="Picture 28">
            <a:extLst>
              <a:ext uri="{FF2B5EF4-FFF2-40B4-BE49-F238E27FC236}">
                <a16:creationId xmlns:a16="http://schemas.microsoft.com/office/drawing/2014/main" id="{5B4063BC-7D74-6A65-E4D0-150D858832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39725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0621" name="Text Box 29">
            <a:extLst>
              <a:ext uri="{FF2B5EF4-FFF2-40B4-BE49-F238E27FC236}">
                <a16:creationId xmlns:a16="http://schemas.microsoft.com/office/drawing/2014/main" id="{DA33FD13-6DD9-2A20-3BE5-5082E4971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39725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Baja probabilidad de infección: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50622" name="Text Box 30">
            <a:extLst>
              <a:ext uri="{FF2B5EF4-FFF2-40B4-BE49-F238E27FC236}">
                <a16:creationId xmlns:a16="http://schemas.microsoft.com/office/drawing/2014/main" id="{B6BD9111-5DB8-ED38-AAE6-085966255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930650"/>
            <a:ext cx="777240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000" i="1">
                <a:solidFill>
                  <a:schemeClr val="tx1"/>
                </a:solidFill>
                <a:effectLst/>
              </a:rPr>
              <a:t>Esto se debe a que sangran libremente</a:t>
            </a:r>
          </a:p>
        </p:txBody>
      </p:sp>
      <p:pic>
        <p:nvPicPr>
          <p:cNvPr id="750627" name="Picture 35">
            <a:extLst>
              <a:ext uri="{FF2B5EF4-FFF2-40B4-BE49-F238E27FC236}">
                <a16:creationId xmlns:a16="http://schemas.microsoft.com/office/drawing/2014/main" id="{793B5C92-4F65-2DEE-EA40-405482EB28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65906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0628" name="Text Box 36">
            <a:extLst>
              <a:ext uri="{FF2B5EF4-FFF2-40B4-BE49-F238E27FC236}">
                <a16:creationId xmlns:a16="http://schemas.microsoft.com/office/drawing/2014/main" id="{41DDDE25-3BB5-A361-80ED-5E21AE2A3E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659063"/>
            <a:ext cx="79248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Hemorragia profusa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1618" name="Group 2">
            <a:extLst>
              <a:ext uri="{FF2B5EF4-FFF2-40B4-BE49-F238E27FC236}">
                <a16:creationId xmlns:a16="http://schemas.microsoft.com/office/drawing/2014/main" id="{25C61DAD-5379-DDAB-B55A-CA66F31A8AB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51619" name="Rectangle 3">
              <a:extLst>
                <a:ext uri="{FF2B5EF4-FFF2-40B4-BE49-F238E27FC236}">
                  <a16:creationId xmlns:a16="http://schemas.microsoft.com/office/drawing/2014/main" id="{0CBE492D-6669-EA35-6432-AF7A9D057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20" name="Rectangle 4">
              <a:extLst>
                <a:ext uri="{FF2B5EF4-FFF2-40B4-BE49-F238E27FC236}">
                  <a16:creationId xmlns:a16="http://schemas.microsoft.com/office/drawing/2014/main" id="{42897FC8-CB7D-9C40-1CA7-F7E84727F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21" name="Freeform 5">
              <a:extLst>
                <a:ext uri="{FF2B5EF4-FFF2-40B4-BE49-F238E27FC236}">
                  <a16:creationId xmlns:a16="http://schemas.microsoft.com/office/drawing/2014/main" id="{5B27BC4F-C651-0E79-0721-ED8A4FF1A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22" name="Freeform 6">
              <a:extLst>
                <a:ext uri="{FF2B5EF4-FFF2-40B4-BE49-F238E27FC236}">
                  <a16:creationId xmlns:a16="http://schemas.microsoft.com/office/drawing/2014/main" id="{1157830C-7AB7-FF8F-F409-5E02692CC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23" name="Freeform 7">
              <a:extLst>
                <a:ext uri="{FF2B5EF4-FFF2-40B4-BE49-F238E27FC236}">
                  <a16:creationId xmlns:a16="http://schemas.microsoft.com/office/drawing/2014/main" id="{7664CF4C-C2C4-CB24-A8B9-205AF79FD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24" name="Freeform 8">
              <a:extLst>
                <a:ext uri="{FF2B5EF4-FFF2-40B4-BE49-F238E27FC236}">
                  <a16:creationId xmlns:a16="http://schemas.microsoft.com/office/drawing/2014/main" id="{E47DE517-2D38-C3C1-1496-29C4A2843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25" name="Freeform 9">
              <a:extLst>
                <a:ext uri="{FF2B5EF4-FFF2-40B4-BE49-F238E27FC236}">
                  <a16:creationId xmlns:a16="http://schemas.microsoft.com/office/drawing/2014/main" id="{87D2DC7B-123E-4E43-98C8-935AD7DE5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26" name="Freeform 10">
              <a:extLst>
                <a:ext uri="{FF2B5EF4-FFF2-40B4-BE49-F238E27FC236}">
                  <a16:creationId xmlns:a16="http://schemas.microsoft.com/office/drawing/2014/main" id="{E3ED4948-40B9-FE2F-AFD7-E09EFC064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27" name="Freeform 11">
              <a:extLst>
                <a:ext uri="{FF2B5EF4-FFF2-40B4-BE49-F238E27FC236}">
                  <a16:creationId xmlns:a16="http://schemas.microsoft.com/office/drawing/2014/main" id="{6C0F663E-BD61-6D33-01C3-D2BA9F4B4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28" name="Freeform 12">
              <a:extLst>
                <a:ext uri="{FF2B5EF4-FFF2-40B4-BE49-F238E27FC236}">
                  <a16:creationId xmlns:a16="http://schemas.microsoft.com/office/drawing/2014/main" id="{BAC19953-E9A1-55AB-D64A-3C4D8B539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1629" name="Rectangle 13">
            <a:extLst>
              <a:ext uri="{FF2B5EF4-FFF2-40B4-BE49-F238E27FC236}">
                <a16:creationId xmlns:a16="http://schemas.microsoft.com/office/drawing/2014/main" id="{C7CA82F6-0CD5-68BA-1962-CBE178DFE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Incisión: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Peligro Potencial o Complicación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51630" name="Text Box 14">
            <a:extLst>
              <a:ext uri="{FF2B5EF4-FFF2-40B4-BE49-F238E27FC236}">
                <a16:creationId xmlns:a16="http://schemas.microsoft.com/office/drawing/2014/main" id="{C4022C11-81C2-02E2-E19D-6FDE233EE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51631" name="Picture 15">
            <a:extLst>
              <a:ext uri="{FF2B5EF4-FFF2-40B4-BE49-F238E27FC236}">
                <a16:creationId xmlns:a16="http://schemas.microsoft.com/office/drawing/2014/main" id="{FA308009-D58F-03F2-EBF8-F09E5F516C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1632" name="Picture 16">
            <a:extLst>
              <a:ext uri="{FF2B5EF4-FFF2-40B4-BE49-F238E27FC236}">
                <a16:creationId xmlns:a16="http://schemas.microsoft.com/office/drawing/2014/main" id="{92EBE619-2F48-52FD-2826-60B2A588C2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163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01063F1-A442-29A5-6ECB-C065A4A4C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63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D5967F2-9523-0878-B571-8BE7CE9EA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63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C49697E-43A0-7DFE-8CF2-7FBBDE73A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63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D319977-3DD6-D8AC-ED6B-A86313010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63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A3D2EF33-CA7F-873B-0B72-4A7A304BC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63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6C0CA2BE-6ED4-1FCF-1DDE-DAF321109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63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8056163-DBD8-6F90-525C-10E4D6E5C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164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C49735E-CCDF-51EB-98E5-F51EEBBD2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51641" name="Picture 25">
            <a:extLst>
              <a:ext uri="{FF2B5EF4-FFF2-40B4-BE49-F238E27FC236}">
                <a16:creationId xmlns:a16="http://schemas.microsoft.com/office/drawing/2014/main" id="{D3C6F33F-E88D-8160-0F79-EC754C60F7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192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1642" name="Text Box 26">
            <a:extLst>
              <a:ext uri="{FF2B5EF4-FFF2-40B4-BE49-F238E27FC236}">
                <a16:creationId xmlns:a16="http://schemas.microsoft.com/office/drawing/2014/main" id="{781974F3-599A-5682-D342-108064FE8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19288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Sangrado abundante con vasos sanguíneos cortados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1644" name="Picture 28">
            <a:extLst>
              <a:ext uri="{FF2B5EF4-FFF2-40B4-BE49-F238E27FC236}">
                <a16:creationId xmlns:a16="http://schemas.microsoft.com/office/drawing/2014/main" id="{D517D2EB-68B1-7D90-D815-289F2DC7E8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0749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1645" name="Text Box 29">
            <a:extLst>
              <a:ext uri="{FF2B5EF4-FFF2-40B4-BE49-F238E27FC236}">
                <a16:creationId xmlns:a16="http://schemas.microsoft.com/office/drawing/2014/main" id="{243F9DC2-1AA8-1964-BC5B-749A2F5E97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74988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Cortes profundos pueden afectar los músculos, tendones y nervios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642" name="Group 2">
            <a:extLst>
              <a:ext uri="{FF2B5EF4-FFF2-40B4-BE49-F238E27FC236}">
                <a16:creationId xmlns:a16="http://schemas.microsoft.com/office/drawing/2014/main" id="{9135E9F8-1899-9EA4-D0F0-928D102A589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52643" name="Rectangle 3">
              <a:extLst>
                <a:ext uri="{FF2B5EF4-FFF2-40B4-BE49-F238E27FC236}">
                  <a16:creationId xmlns:a16="http://schemas.microsoft.com/office/drawing/2014/main" id="{FCDEE181-3FA7-69A5-DE06-98E904D84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2644" name="Rectangle 4">
              <a:extLst>
                <a:ext uri="{FF2B5EF4-FFF2-40B4-BE49-F238E27FC236}">
                  <a16:creationId xmlns:a16="http://schemas.microsoft.com/office/drawing/2014/main" id="{82978FD7-951A-1AFD-8CA1-3BE4B2341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645" name="Freeform 5">
              <a:extLst>
                <a:ext uri="{FF2B5EF4-FFF2-40B4-BE49-F238E27FC236}">
                  <a16:creationId xmlns:a16="http://schemas.microsoft.com/office/drawing/2014/main" id="{EFE539CF-00DC-674F-86B3-B5A149D41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2646" name="Freeform 6">
              <a:extLst>
                <a:ext uri="{FF2B5EF4-FFF2-40B4-BE49-F238E27FC236}">
                  <a16:creationId xmlns:a16="http://schemas.microsoft.com/office/drawing/2014/main" id="{CBD2DB2F-20AB-ADCF-628D-15DC250B3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647" name="Freeform 7">
              <a:extLst>
                <a:ext uri="{FF2B5EF4-FFF2-40B4-BE49-F238E27FC236}">
                  <a16:creationId xmlns:a16="http://schemas.microsoft.com/office/drawing/2014/main" id="{5B3506A8-0478-40C7-79A9-0FF75DF5B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2648" name="Freeform 8">
              <a:extLst>
                <a:ext uri="{FF2B5EF4-FFF2-40B4-BE49-F238E27FC236}">
                  <a16:creationId xmlns:a16="http://schemas.microsoft.com/office/drawing/2014/main" id="{6A50F55C-7331-8C0A-6412-D173C2B48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649" name="Freeform 9">
              <a:extLst>
                <a:ext uri="{FF2B5EF4-FFF2-40B4-BE49-F238E27FC236}">
                  <a16:creationId xmlns:a16="http://schemas.microsoft.com/office/drawing/2014/main" id="{777FC371-439D-B7F3-310F-E21AB638A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2650" name="Freeform 10">
              <a:extLst>
                <a:ext uri="{FF2B5EF4-FFF2-40B4-BE49-F238E27FC236}">
                  <a16:creationId xmlns:a16="http://schemas.microsoft.com/office/drawing/2014/main" id="{9903F728-9D08-F1FA-7657-4A026411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651" name="Freeform 11">
              <a:extLst>
                <a:ext uri="{FF2B5EF4-FFF2-40B4-BE49-F238E27FC236}">
                  <a16:creationId xmlns:a16="http://schemas.microsoft.com/office/drawing/2014/main" id="{D73E9A6C-3C3A-DD44-BBED-28CB5D1F6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2652" name="Freeform 12">
              <a:extLst>
                <a:ext uri="{FF2B5EF4-FFF2-40B4-BE49-F238E27FC236}">
                  <a16:creationId xmlns:a16="http://schemas.microsoft.com/office/drawing/2014/main" id="{173D34D5-D529-B8E6-025F-72A1E70C2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2653" name="Rectangle 13">
            <a:extLst>
              <a:ext uri="{FF2B5EF4-FFF2-40B4-BE49-F238E27FC236}">
                <a16:creationId xmlns:a16="http://schemas.microsoft.com/office/drawing/2014/main" id="{9338C32A-06A0-114E-4A73-31C6613A2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Incisión: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52654" name="Text Box 14">
            <a:extLst>
              <a:ext uri="{FF2B5EF4-FFF2-40B4-BE49-F238E27FC236}">
                <a16:creationId xmlns:a16="http://schemas.microsoft.com/office/drawing/2014/main" id="{997BD042-C53E-F8D2-7F9D-BE3509D210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52655" name="Picture 15">
            <a:extLst>
              <a:ext uri="{FF2B5EF4-FFF2-40B4-BE49-F238E27FC236}">
                <a16:creationId xmlns:a16="http://schemas.microsoft.com/office/drawing/2014/main" id="{3AB577B4-B0B9-B8E3-CD0C-EAAEDCE89C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2656" name="Picture 16">
            <a:extLst>
              <a:ext uri="{FF2B5EF4-FFF2-40B4-BE49-F238E27FC236}">
                <a16:creationId xmlns:a16="http://schemas.microsoft.com/office/drawing/2014/main" id="{21CC3630-B8AE-B94D-F1A2-5155F1878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265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BA0FD65C-7F0F-28FC-23C5-325F76AE2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65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C662750A-E058-1ECB-9796-A447585A1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65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D1736B8-990E-00AE-3E08-EF14858D8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66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15B1E39-25A9-F713-4A0F-6F1437AA8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66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EB1D8874-06AE-5614-C217-B9EF285D0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66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37A6B62-6E01-679D-EFCD-1C58FE357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66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D315E3B-5A41-B7CB-26D7-A074E9E0B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266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16213874-B13E-4993-566B-04E2E20E9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52665" name="Picture 25">
            <a:extLst>
              <a:ext uri="{FF2B5EF4-FFF2-40B4-BE49-F238E27FC236}">
                <a16:creationId xmlns:a16="http://schemas.microsoft.com/office/drawing/2014/main" id="{9D09940C-D648-3568-723D-1E16A471BC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28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2666" name="Text Box 26">
            <a:extLst>
              <a:ext uri="{FF2B5EF4-FFF2-40B4-BE49-F238E27FC236}">
                <a16:creationId xmlns:a16="http://schemas.microsoft.com/office/drawing/2014/main" id="{06AC426A-E65A-CDC0-4863-B9B507EEC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28800"/>
            <a:ext cx="78486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Detener la hemorragia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2667" name="Picture 27">
            <a:extLst>
              <a:ext uri="{FF2B5EF4-FFF2-40B4-BE49-F238E27FC236}">
                <a16:creationId xmlns:a16="http://schemas.microsoft.com/office/drawing/2014/main" id="{2046F36F-B320-8508-B451-AA474D4A0C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3622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2668" name="Text Box 28">
            <a:extLst>
              <a:ext uri="{FF2B5EF4-FFF2-40B4-BE49-F238E27FC236}">
                <a16:creationId xmlns:a16="http://schemas.microsoft.com/office/drawing/2014/main" id="{FB45AF44-ECAC-E594-F42B-E61EFBC11E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3622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Lavar sus manos con agua y jabón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2669" name="Picture 29">
            <a:extLst>
              <a:ext uri="{FF2B5EF4-FFF2-40B4-BE49-F238E27FC236}">
                <a16:creationId xmlns:a16="http://schemas.microsoft.com/office/drawing/2014/main" id="{71F6ED09-1E69-91D1-5630-4AE5DFB28C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5052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2670" name="Text Box 30">
            <a:extLst>
              <a:ext uri="{FF2B5EF4-FFF2-40B4-BE49-F238E27FC236}">
                <a16:creationId xmlns:a16="http://schemas.microsoft.com/office/drawing/2014/main" id="{AF5D829A-100B-AFF9-ED2D-CF32AF2B2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052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Eliminar cualquier prenda de ropa que se encuentre sobre la incisión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2671" name="Picture 31">
            <a:extLst>
              <a:ext uri="{FF2B5EF4-FFF2-40B4-BE49-F238E27FC236}">
                <a16:creationId xmlns:a16="http://schemas.microsoft.com/office/drawing/2014/main" id="{396E5716-7C5B-B36B-2E2F-E5948CCBF8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9194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2672" name="Text Box 32">
            <a:extLst>
              <a:ext uri="{FF2B5EF4-FFF2-40B4-BE49-F238E27FC236}">
                <a16:creationId xmlns:a16="http://schemas.microsoft.com/office/drawing/2014/main" id="{96DD67A1-54FE-5EC6-0B8F-CD6240526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9194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Colocar los guantes de látex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2674" name="Picture 34">
            <a:extLst>
              <a:ext uri="{FF2B5EF4-FFF2-40B4-BE49-F238E27FC236}">
                <a16:creationId xmlns:a16="http://schemas.microsoft.com/office/drawing/2014/main" id="{233DC7E2-55EF-8819-4786-D9C4091FB7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419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2675" name="Text Box 35">
            <a:extLst>
              <a:ext uri="{FF2B5EF4-FFF2-40B4-BE49-F238E27FC236}">
                <a16:creationId xmlns:a16="http://schemas.microsoft.com/office/drawing/2014/main" id="{479E44F9-F46E-60BE-7CF6-DC6CCF5E3D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4196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Limpiar incisión con agua y jabón: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52680" name="Text Box 40">
            <a:extLst>
              <a:ext uri="{FF2B5EF4-FFF2-40B4-BE49-F238E27FC236}">
                <a16:creationId xmlns:a16="http://schemas.microsoft.com/office/drawing/2014/main" id="{C735142F-4C88-0E59-CB2C-0617DA73D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sp>
        <p:nvSpPr>
          <p:cNvPr id="752681" name="Text Box 41">
            <a:extLst>
              <a:ext uri="{FF2B5EF4-FFF2-40B4-BE49-F238E27FC236}">
                <a16:creationId xmlns:a16="http://schemas.microsoft.com/office/drawing/2014/main" id="{F54719D6-04EA-DC93-5873-953F5AB496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4768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Usar gasa o tela esterelizada (ideal pinzas)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52682" name="Picture 42">
            <a:extLst>
              <a:ext uri="{FF2B5EF4-FFF2-40B4-BE49-F238E27FC236}">
                <a16:creationId xmlns:a16="http://schemas.microsoft.com/office/drawing/2014/main" id="{F470E436-A4F1-731E-9C87-C0F1CC1B66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55086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2683" name="Text Box 43">
            <a:extLst>
              <a:ext uri="{FF2B5EF4-FFF2-40B4-BE49-F238E27FC236}">
                <a16:creationId xmlns:a16="http://schemas.microsoft.com/office/drawing/2014/main" id="{78E2DB00-0917-79B4-60B7-D0683AA022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9434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Limpiar: Desde la herida hacia afuera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52684" name="Picture 44">
            <a:extLst>
              <a:ext uri="{FF2B5EF4-FFF2-40B4-BE49-F238E27FC236}">
                <a16:creationId xmlns:a16="http://schemas.microsoft.com/office/drawing/2014/main" id="{055FCEC2-5970-E80F-5C2F-7252CE29D4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9752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2685" name="Text Box 45">
            <a:extLst>
              <a:ext uri="{FF2B5EF4-FFF2-40B4-BE49-F238E27FC236}">
                <a16:creationId xmlns:a16="http://schemas.microsoft.com/office/drawing/2014/main" id="{CF26D268-0879-28C0-30A5-BAC5C3A63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9340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Nunca intentar lavar heridas profundas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52686" name="Picture 46">
            <a:extLst>
              <a:ext uri="{FF2B5EF4-FFF2-40B4-BE49-F238E27FC236}">
                <a16:creationId xmlns:a16="http://schemas.microsoft.com/office/drawing/2014/main" id="{B1F2B3AE-A876-A0C2-05B1-70E83D8DCE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59658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666" name="Group 2">
            <a:extLst>
              <a:ext uri="{FF2B5EF4-FFF2-40B4-BE49-F238E27FC236}">
                <a16:creationId xmlns:a16="http://schemas.microsoft.com/office/drawing/2014/main" id="{59F2CBCA-46BA-2863-1AAF-9FD3BC0D4D1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53667" name="Rectangle 3">
              <a:extLst>
                <a:ext uri="{FF2B5EF4-FFF2-40B4-BE49-F238E27FC236}">
                  <a16:creationId xmlns:a16="http://schemas.microsoft.com/office/drawing/2014/main" id="{12E0A618-48C3-0B51-B70A-9AAAD8765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3668" name="Rectangle 4">
              <a:extLst>
                <a:ext uri="{FF2B5EF4-FFF2-40B4-BE49-F238E27FC236}">
                  <a16:creationId xmlns:a16="http://schemas.microsoft.com/office/drawing/2014/main" id="{9CB57F86-B3F0-F2EC-527E-94B7D4B8B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3669" name="Freeform 5">
              <a:extLst>
                <a:ext uri="{FF2B5EF4-FFF2-40B4-BE49-F238E27FC236}">
                  <a16:creationId xmlns:a16="http://schemas.microsoft.com/office/drawing/2014/main" id="{4784931F-6022-B30C-39C6-282C32EFE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3670" name="Freeform 6">
              <a:extLst>
                <a:ext uri="{FF2B5EF4-FFF2-40B4-BE49-F238E27FC236}">
                  <a16:creationId xmlns:a16="http://schemas.microsoft.com/office/drawing/2014/main" id="{391E0D4B-FD00-914B-8777-4A67893CC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3671" name="Freeform 7">
              <a:extLst>
                <a:ext uri="{FF2B5EF4-FFF2-40B4-BE49-F238E27FC236}">
                  <a16:creationId xmlns:a16="http://schemas.microsoft.com/office/drawing/2014/main" id="{20965511-199C-0C5C-3421-0BACDF52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3672" name="Freeform 8">
              <a:extLst>
                <a:ext uri="{FF2B5EF4-FFF2-40B4-BE49-F238E27FC236}">
                  <a16:creationId xmlns:a16="http://schemas.microsoft.com/office/drawing/2014/main" id="{313A9A1C-F713-836E-EECE-CD118A675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3673" name="Freeform 9">
              <a:extLst>
                <a:ext uri="{FF2B5EF4-FFF2-40B4-BE49-F238E27FC236}">
                  <a16:creationId xmlns:a16="http://schemas.microsoft.com/office/drawing/2014/main" id="{73BF2A72-6D45-4927-A98D-991D58D29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3674" name="Freeform 10">
              <a:extLst>
                <a:ext uri="{FF2B5EF4-FFF2-40B4-BE49-F238E27FC236}">
                  <a16:creationId xmlns:a16="http://schemas.microsoft.com/office/drawing/2014/main" id="{034C3FB3-80D1-7DE8-F5AE-5372C1AFF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3675" name="Freeform 11">
              <a:extLst>
                <a:ext uri="{FF2B5EF4-FFF2-40B4-BE49-F238E27FC236}">
                  <a16:creationId xmlns:a16="http://schemas.microsoft.com/office/drawing/2014/main" id="{73E0B6A8-11F6-EC0A-EC81-572F2E7C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3676" name="Freeform 12">
              <a:extLst>
                <a:ext uri="{FF2B5EF4-FFF2-40B4-BE49-F238E27FC236}">
                  <a16:creationId xmlns:a16="http://schemas.microsoft.com/office/drawing/2014/main" id="{11153F58-C35E-6F8B-BC42-403F5CFD7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3677" name="Rectangle 13">
            <a:extLst>
              <a:ext uri="{FF2B5EF4-FFF2-40B4-BE49-F238E27FC236}">
                <a16:creationId xmlns:a16="http://schemas.microsoft.com/office/drawing/2014/main" id="{5D49CFBC-F17B-B0F4-B516-ED8A6A5CB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Incisión: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53678" name="Text Box 14">
            <a:extLst>
              <a:ext uri="{FF2B5EF4-FFF2-40B4-BE49-F238E27FC236}">
                <a16:creationId xmlns:a16="http://schemas.microsoft.com/office/drawing/2014/main" id="{A3C3F28E-C8EB-F16B-4FD4-03623B7C7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53679" name="Picture 15">
            <a:extLst>
              <a:ext uri="{FF2B5EF4-FFF2-40B4-BE49-F238E27FC236}">
                <a16:creationId xmlns:a16="http://schemas.microsoft.com/office/drawing/2014/main" id="{029CB420-C58C-F1FB-6487-2648914283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3680" name="Picture 16">
            <a:extLst>
              <a:ext uri="{FF2B5EF4-FFF2-40B4-BE49-F238E27FC236}">
                <a16:creationId xmlns:a16="http://schemas.microsoft.com/office/drawing/2014/main" id="{28021B3C-75F5-498D-359A-5FFB7E74D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3681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87054EC-3D29-B156-BF68-E101E2864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682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05EBC0F-5C36-A195-9DE6-343194035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683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494FFF6-E033-2458-F56E-1E94C30BE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68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D173340-A7A6-C1FD-64CD-2EAE0FFAE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685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A31BE0E-9020-2BB2-269A-A4A3B865E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686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31F52FD-EE0D-4449-6294-30BDCB301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687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6AFDC9C5-A191-D8E9-5F1A-C2628E792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3688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2C65AA5F-B3EA-2E7F-A72A-95620F3DF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53689" name="Picture 25">
            <a:extLst>
              <a:ext uri="{FF2B5EF4-FFF2-40B4-BE49-F238E27FC236}">
                <a16:creationId xmlns:a16="http://schemas.microsoft.com/office/drawing/2014/main" id="{5ECFFD85-61E7-3863-96EF-A87138EAD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3690" name="Text Box 26">
            <a:extLst>
              <a:ext uri="{FF2B5EF4-FFF2-40B4-BE49-F238E27FC236}">
                <a16:creationId xmlns:a16="http://schemas.microsoft.com/office/drawing/2014/main" id="{D9593EB6-2105-37A5-91D3-9F6E600D4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8486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Enjuagar: </a:t>
            </a:r>
            <a:r>
              <a:rPr kumimoji="0" lang="en-US" altLang="en-US" sz="32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Agua corriente</a:t>
            </a:r>
          </a:p>
        </p:txBody>
      </p:sp>
      <p:pic>
        <p:nvPicPr>
          <p:cNvPr id="753691" name="Picture 27">
            <a:extLst>
              <a:ext uri="{FF2B5EF4-FFF2-40B4-BE49-F238E27FC236}">
                <a16:creationId xmlns:a16="http://schemas.microsoft.com/office/drawing/2014/main" id="{D433F092-B183-A082-13C9-2FCB177899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4384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3692" name="Text Box 28">
            <a:extLst>
              <a:ext uri="{FF2B5EF4-FFF2-40B4-BE49-F238E27FC236}">
                <a16:creationId xmlns:a16="http://schemas.microsoft.com/office/drawing/2014/main" id="{6CF10BBC-DD60-A24B-7AF3-F0688CD6D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4384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Secar: </a:t>
            </a:r>
            <a:r>
              <a:rPr kumimoji="0" lang="en-US" altLang="en-US" sz="32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Gasa esterelizada o tela limpia</a:t>
            </a:r>
          </a:p>
        </p:txBody>
      </p:sp>
      <p:pic>
        <p:nvPicPr>
          <p:cNvPr id="753695" name="Picture 31">
            <a:extLst>
              <a:ext uri="{FF2B5EF4-FFF2-40B4-BE49-F238E27FC236}">
                <a16:creationId xmlns:a16="http://schemas.microsoft.com/office/drawing/2014/main" id="{9CD7C8AE-210E-9BF7-CE3B-B85C3DDCBF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995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3696" name="Text Box 32">
            <a:extLst>
              <a:ext uri="{FF2B5EF4-FFF2-40B4-BE49-F238E27FC236}">
                <a16:creationId xmlns:a16="http://schemas.microsoft.com/office/drawing/2014/main" id="{5E07D931-04C8-31F0-3251-12E7F3DF1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9956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Cubrir: </a:t>
            </a:r>
            <a:r>
              <a:rPr kumimoji="0" lang="en-US" altLang="en-US" sz="32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Apósito de gasa esterelizada</a:t>
            </a:r>
          </a:p>
        </p:txBody>
      </p:sp>
      <p:pic>
        <p:nvPicPr>
          <p:cNvPr id="753697" name="Picture 33">
            <a:extLst>
              <a:ext uri="{FF2B5EF4-FFF2-40B4-BE49-F238E27FC236}">
                <a16:creationId xmlns:a16="http://schemas.microsoft.com/office/drawing/2014/main" id="{6A4CE2D4-1E21-52C2-357B-2626A60F5C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038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3698" name="Text Box 34">
            <a:extLst>
              <a:ext uri="{FF2B5EF4-FFF2-40B4-BE49-F238E27FC236}">
                <a16:creationId xmlns:a16="http://schemas.microsoft.com/office/drawing/2014/main" id="{FF35EAB8-242D-34AB-7203-3E8F0C90C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0386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Referir a un médico en caso de evidencia de infección: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53700" name="Text Box 36">
            <a:extLst>
              <a:ext uri="{FF2B5EF4-FFF2-40B4-BE49-F238E27FC236}">
                <a16:creationId xmlns:a16="http://schemas.microsoft.com/office/drawing/2014/main" id="{53AD4ABA-6D85-91BB-0A1F-11CC76EC4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4768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Inflamación de glándulas linfáticas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53701" name="Picture 37">
            <a:extLst>
              <a:ext uri="{FF2B5EF4-FFF2-40B4-BE49-F238E27FC236}">
                <a16:creationId xmlns:a16="http://schemas.microsoft.com/office/drawing/2014/main" id="{30D24211-55AC-5D88-417D-D2B863F61D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55086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3702" name="Text Box 38">
            <a:extLst>
              <a:ext uri="{FF2B5EF4-FFF2-40B4-BE49-F238E27FC236}">
                <a16:creationId xmlns:a16="http://schemas.microsoft.com/office/drawing/2014/main" id="{4561F5B7-4157-BE6F-D294-FCE21652F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9434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Calor, fiebre, rubor, hinchazón, pus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53703" name="Picture 39">
            <a:extLst>
              <a:ext uri="{FF2B5EF4-FFF2-40B4-BE49-F238E27FC236}">
                <a16:creationId xmlns:a16="http://schemas.microsoft.com/office/drawing/2014/main" id="{D32E3BC7-1ED7-83C8-F4C9-44175A868E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9752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3706" name="Text Box 42">
            <a:extLst>
              <a:ext uri="{FF2B5EF4-FFF2-40B4-BE49-F238E27FC236}">
                <a16:creationId xmlns:a16="http://schemas.microsoft.com/office/drawing/2014/main" id="{A5308568-2267-449F-51DD-A1F7DCAD54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05200"/>
            <a:ext cx="777240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000" i="1">
                <a:solidFill>
                  <a:schemeClr val="tx1"/>
                </a:solidFill>
                <a:effectLst/>
              </a:rPr>
              <a:t>Incisiones Pequeñas: Utilizar curitas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4690" name="Group 2">
            <a:extLst>
              <a:ext uri="{FF2B5EF4-FFF2-40B4-BE49-F238E27FC236}">
                <a16:creationId xmlns:a16="http://schemas.microsoft.com/office/drawing/2014/main" id="{3EEDDF47-3408-225A-7F1B-9997D78F0B42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54691" name="Rectangle 3">
              <a:extLst>
                <a:ext uri="{FF2B5EF4-FFF2-40B4-BE49-F238E27FC236}">
                  <a16:creationId xmlns:a16="http://schemas.microsoft.com/office/drawing/2014/main" id="{80434AE3-5DB8-ECF7-314E-FFE52B806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4692" name="Rectangle 4">
              <a:extLst>
                <a:ext uri="{FF2B5EF4-FFF2-40B4-BE49-F238E27FC236}">
                  <a16:creationId xmlns:a16="http://schemas.microsoft.com/office/drawing/2014/main" id="{8E9CE5B0-EE63-D55D-068A-ED823651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4693" name="Freeform 5">
              <a:extLst>
                <a:ext uri="{FF2B5EF4-FFF2-40B4-BE49-F238E27FC236}">
                  <a16:creationId xmlns:a16="http://schemas.microsoft.com/office/drawing/2014/main" id="{5690F430-E947-E590-CA06-0775709AB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4694" name="Freeform 6">
              <a:extLst>
                <a:ext uri="{FF2B5EF4-FFF2-40B4-BE49-F238E27FC236}">
                  <a16:creationId xmlns:a16="http://schemas.microsoft.com/office/drawing/2014/main" id="{FB24A978-31C1-FCB0-8E50-214361C1C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4695" name="Freeform 7">
              <a:extLst>
                <a:ext uri="{FF2B5EF4-FFF2-40B4-BE49-F238E27FC236}">
                  <a16:creationId xmlns:a16="http://schemas.microsoft.com/office/drawing/2014/main" id="{EE3E5A22-E4C1-312C-9199-CA092BDF6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4696" name="Freeform 8">
              <a:extLst>
                <a:ext uri="{FF2B5EF4-FFF2-40B4-BE49-F238E27FC236}">
                  <a16:creationId xmlns:a16="http://schemas.microsoft.com/office/drawing/2014/main" id="{E69C7AB9-C5D0-AF7F-624F-71DFE9B31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4697" name="Freeform 9">
              <a:extLst>
                <a:ext uri="{FF2B5EF4-FFF2-40B4-BE49-F238E27FC236}">
                  <a16:creationId xmlns:a16="http://schemas.microsoft.com/office/drawing/2014/main" id="{3BD4655A-2340-CB00-B61C-858DD8443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4698" name="Freeform 10">
              <a:extLst>
                <a:ext uri="{FF2B5EF4-FFF2-40B4-BE49-F238E27FC236}">
                  <a16:creationId xmlns:a16="http://schemas.microsoft.com/office/drawing/2014/main" id="{86D4740B-AE6A-5B4A-7B4A-23CF4726C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4699" name="Freeform 11">
              <a:extLst>
                <a:ext uri="{FF2B5EF4-FFF2-40B4-BE49-F238E27FC236}">
                  <a16:creationId xmlns:a16="http://schemas.microsoft.com/office/drawing/2014/main" id="{0830B375-725D-6CEC-AB9C-AE44BFF09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4700" name="Freeform 12">
              <a:extLst>
                <a:ext uri="{FF2B5EF4-FFF2-40B4-BE49-F238E27FC236}">
                  <a16:creationId xmlns:a16="http://schemas.microsoft.com/office/drawing/2014/main" id="{02502710-435A-138A-5961-AC17B657D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4701" name="Rectangle 13">
            <a:extLst>
              <a:ext uri="{FF2B5EF4-FFF2-40B4-BE49-F238E27FC236}">
                <a16:creationId xmlns:a16="http://schemas.microsoft.com/office/drawing/2014/main" id="{F023F31D-A2AE-2CCD-11CF-E197AD8B2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Incisión: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Medidas de Preventivas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54702" name="Text Box 14">
            <a:extLst>
              <a:ext uri="{FF2B5EF4-FFF2-40B4-BE49-F238E27FC236}">
                <a16:creationId xmlns:a16="http://schemas.microsoft.com/office/drawing/2014/main" id="{5D115B95-93DD-298E-4CBB-279EEE98F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54703" name="Picture 15">
            <a:extLst>
              <a:ext uri="{FF2B5EF4-FFF2-40B4-BE49-F238E27FC236}">
                <a16:creationId xmlns:a16="http://schemas.microsoft.com/office/drawing/2014/main" id="{3A6E8E57-9454-1A4D-8DA0-E0B7433ABE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4704" name="Picture 16">
            <a:extLst>
              <a:ext uri="{FF2B5EF4-FFF2-40B4-BE49-F238E27FC236}">
                <a16:creationId xmlns:a16="http://schemas.microsoft.com/office/drawing/2014/main" id="{4562F045-43C1-BD2B-136D-EFD4170F16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4705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76CC174-EDEC-75E2-2A3B-5C8216814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706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927EBD06-44EC-BF99-92F1-ECB995A5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70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9B65B82-A760-7A71-BA39-1B8D73710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70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D996E96-DACB-8D77-DA69-FF2789A15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709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55F0A46-4F04-885D-68BB-82CB201B1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710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B03D871-7838-48D0-F597-3ACC7B149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711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38A86FAC-8302-E9B9-448C-2CD1CFF4C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4712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BED8704-E939-5827-DC8B-B86972C0E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54713" name="Picture 25">
            <a:extLst>
              <a:ext uri="{FF2B5EF4-FFF2-40B4-BE49-F238E27FC236}">
                <a16:creationId xmlns:a16="http://schemas.microsoft.com/office/drawing/2014/main" id="{29F5A38A-A7E7-6B8B-FF99-F0F74F5518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288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4714" name="Text Box 26">
            <a:extLst>
              <a:ext uri="{FF2B5EF4-FFF2-40B4-BE49-F238E27FC236}">
                <a16:creationId xmlns:a16="http://schemas.microsoft.com/office/drawing/2014/main" id="{970B371C-91CF-705E-39ED-6171F60B95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28813"/>
            <a:ext cx="78486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Prevenir pérdida excesiva de sangre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54715" name="Text Box 27">
            <a:extLst>
              <a:ext uri="{FF2B5EF4-FFF2-40B4-BE49-F238E27FC236}">
                <a16:creationId xmlns:a16="http://schemas.microsoft.com/office/drawing/2014/main" id="{347749CB-4527-61F9-DF16-BA91F7754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8306" name="Group 2">
            <a:extLst>
              <a:ext uri="{FF2B5EF4-FFF2-40B4-BE49-F238E27FC236}">
                <a16:creationId xmlns:a16="http://schemas.microsoft.com/office/drawing/2014/main" id="{FD722FE8-C690-29C1-B6DA-677B2D7F62F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38307" name="Rectangle 3">
              <a:extLst>
                <a:ext uri="{FF2B5EF4-FFF2-40B4-BE49-F238E27FC236}">
                  <a16:creationId xmlns:a16="http://schemas.microsoft.com/office/drawing/2014/main" id="{00223ED8-A0B3-69F7-6F57-2A1A3277D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08" name="Rectangle 4">
              <a:extLst>
                <a:ext uri="{FF2B5EF4-FFF2-40B4-BE49-F238E27FC236}">
                  <a16:creationId xmlns:a16="http://schemas.microsoft.com/office/drawing/2014/main" id="{27F81978-A998-5BE3-FB98-E87BB0D92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09" name="Freeform 5">
              <a:extLst>
                <a:ext uri="{FF2B5EF4-FFF2-40B4-BE49-F238E27FC236}">
                  <a16:creationId xmlns:a16="http://schemas.microsoft.com/office/drawing/2014/main" id="{CBA01F71-C426-B482-F92C-A005422A0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0" name="Freeform 6">
              <a:extLst>
                <a:ext uri="{FF2B5EF4-FFF2-40B4-BE49-F238E27FC236}">
                  <a16:creationId xmlns:a16="http://schemas.microsoft.com/office/drawing/2014/main" id="{41050D2C-BA7E-B6E0-C54F-0E113EBF4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1" name="Freeform 7">
              <a:extLst>
                <a:ext uri="{FF2B5EF4-FFF2-40B4-BE49-F238E27FC236}">
                  <a16:creationId xmlns:a16="http://schemas.microsoft.com/office/drawing/2014/main" id="{984D9F2E-ABFB-5938-903F-8B53DE6D3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2" name="Freeform 8">
              <a:extLst>
                <a:ext uri="{FF2B5EF4-FFF2-40B4-BE49-F238E27FC236}">
                  <a16:creationId xmlns:a16="http://schemas.microsoft.com/office/drawing/2014/main" id="{84503565-4616-5128-68C4-21A6419FA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3" name="Freeform 9">
              <a:extLst>
                <a:ext uri="{FF2B5EF4-FFF2-40B4-BE49-F238E27FC236}">
                  <a16:creationId xmlns:a16="http://schemas.microsoft.com/office/drawing/2014/main" id="{4F3168FA-A22C-C2FA-4524-6A2F90532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4" name="Freeform 10">
              <a:extLst>
                <a:ext uri="{FF2B5EF4-FFF2-40B4-BE49-F238E27FC236}">
                  <a16:creationId xmlns:a16="http://schemas.microsoft.com/office/drawing/2014/main" id="{C1779622-2903-2BFB-63A1-F54C27168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5" name="Freeform 11">
              <a:extLst>
                <a:ext uri="{FF2B5EF4-FFF2-40B4-BE49-F238E27FC236}">
                  <a16:creationId xmlns:a16="http://schemas.microsoft.com/office/drawing/2014/main" id="{EA68FB49-E9AE-52EF-CE32-452DD254B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6" name="Freeform 12">
              <a:extLst>
                <a:ext uri="{FF2B5EF4-FFF2-40B4-BE49-F238E27FC236}">
                  <a16:creationId xmlns:a16="http://schemas.microsoft.com/office/drawing/2014/main" id="{76DDEF54-6BF4-B1F3-61E4-F5D81E460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8317" name="Rectangle 13">
            <a:extLst>
              <a:ext uri="{FF2B5EF4-FFF2-40B4-BE49-F238E27FC236}">
                <a16:creationId xmlns:a16="http://schemas.microsoft.com/office/drawing/2014/main" id="{AB874372-8626-C85E-82AD-3CDB2246F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Laceraci</a:t>
            </a:r>
            <a:r>
              <a:rPr lang="en-US" altLang="en-US" sz="2400">
                <a:solidFill>
                  <a:srgbClr val="FFFF00"/>
                </a:solidFill>
                <a:latin typeface="Arial" panose="020B0604020202020204" pitchFamily="34" charset="0"/>
              </a:rPr>
              <a:t>ó</a:t>
            </a:r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Concepto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38318" name="Text Box 14">
            <a:extLst>
              <a:ext uri="{FF2B5EF4-FFF2-40B4-BE49-F238E27FC236}">
                <a16:creationId xmlns:a16="http://schemas.microsoft.com/office/drawing/2014/main" id="{0F91C736-F105-6AD3-58F1-1234C0F994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38319" name="Picture 15">
            <a:extLst>
              <a:ext uri="{FF2B5EF4-FFF2-40B4-BE49-F238E27FC236}">
                <a16:creationId xmlns:a16="http://schemas.microsoft.com/office/drawing/2014/main" id="{78A36F46-0E93-95FC-7970-84993B4000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8320" name="Picture 16">
            <a:extLst>
              <a:ext uri="{FF2B5EF4-FFF2-40B4-BE49-F238E27FC236}">
                <a16:creationId xmlns:a16="http://schemas.microsoft.com/office/drawing/2014/main" id="{1D226C16-EC6A-0099-2429-E1E6B184FA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8321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8C20AF8-B8E9-EF26-76EF-1D986A586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322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7128C5DB-BB2B-806B-0878-C2BB95DE3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323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5A4BEA8-EEC0-2F16-1A60-1718C1505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32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CAB3674-7FB6-2F20-61D2-D8D10412C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325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A2258327-AF74-27A3-1AFB-705DB924B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326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FA634EDE-9FFB-48FA-410F-A96DA8343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327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5728E41-336D-F4CD-C2B9-B0074F809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328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5FD986EB-4837-26EF-6BFB-717DD81AC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329" name="Rectangle 25">
            <a:extLst>
              <a:ext uri="{FF2B5EF4-FFF2-40B4-BE49-F238E27FC236}">
                <a16:creationId xmlns:a16="http://schemas.microsoft.com/office/drawing/2014/main" id="{C39683D8-12B9-07BD-3F91-2A5843F59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828800"/>
            <a:ext cx="5029200" cy="434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5400">
                <a:solidFill>
                  <a:schemeClr val="tx1"/>
                </a:solidFill>
              </a:rPr>
              <a:t>Desgarro dentellado, irregular u obtuso de los tejidos blandos</a:t>
            </a:r>
          </a:p>
        </p:txBody>
      </p:sp>
      <p:pic>
        <p:nvPicPr>
          <p:cNvPr id="738512" name="Picture 208">
            <a:extLst>
              <a:ext uri="{FF2B5EF4-FFF2-40B4-BE49-F238E27FC236}">
                <a16:creationId xmlns:a16="http://schemas.microsoft.com/office/drawing/2014/main" id="{4E2848C1-9032-159F-A2A9-F50B16A061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700" y="3200400"/>
            <a:ext cx="2146300" cy="3124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8513" name="Picture 209">
            <a:extLst>
              <a:ext uri="{FF2B5EF4-FFF2-40B4-BE49-F238E27FC236}">
                <a16:creationId xmlns:a16="http://schemas.microsoft.com/office/drawing/2014/main" id="{19C691B4-D025-7648-02CD-DBC7B4DF9C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28800"/>
            <a:ext cx="3048000" cy="152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5714" name="Group 2">
            <a:extLst>
              <a:ext uri="{FF2B5EF4-FFF2-40B4-BE49-F238E27FC236}">
                <a16:creationId xmlns:a16="http://schemas.microsoft.com/office/drawing/2014/main" id="{F79D12F0-5982-D586-F55E-05035693AB2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55715" name="Rectangle 3">
              <a:extLst>
                <a:ext uri="{FF2B5EF4-FFF2-40B4-BE49-F238E27FC236}">
                  <a16:creationId xmlns:a16="http://schemas.microsoft.com/office/drawing/2014/main" id="{1BBAEAF1-0516-2AD3-E0B5-45BA39C48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5716" name="Rectangle 4">
              <a:extLst>
                <a:ext uri="{FF2B5EF4-FFF2-40B4-BE49-F238E27FC236}">
                  <a16:creationId xmlns:a16="http://schemas.microsoft.com/office/drawing/2014/main" id="{514B7C3A-8EAB-CD11-7CE6-5DAC4BE49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5717" name="Freeform 5">
              <a:extLst>
                <a:ext uri="{FF2B5EF4-FFF2-40B4-BE49-F238E27FC236}">
                  <a16:creationId xmlns:a16="http://schemas.microsoft.com/office/drawing/2014/main" id="{9C1C5FD8-B164-6CEB-9EED-FFD054AA1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5718" name="Freeform 6">
              <a:extLst>
                <a:ext uri="{FF2B5EF4-FFF2-40B4-BE49-F238E27FC236}">
                  <a16:creationId xmlns:a16="http://schemas.microsoft.com/office/drawing/2014/main" id="{7DA4056F-6888-9192-F7DE-91819BC15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5719" name="Freeform 7">
              <a:extLst>
                <a:ext uri="{FF2B5EF4-FFF2-40B4-BE49-F238E27FC236}">
                  <a16:creationId xmlns:a16="http://schemas.microsoft.com/office/drawing/2014/main" id="{0714F11C-E4B6-E122-0CF2-724F9E4F0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5720" name="Freeform 8">
              <a:extLst>
                <a:ext uri="{FF2B5EF4-FFF2-40B4-BE49-F238E27FC236}">
                  <a16:creationId xmlns:a16="http://schemas.microsoft.com/office/drawing/2014/main" id="{F553BDD1-B40D-74E3-705E-F89047F2B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5721" name="Freeform 9">
              <a:extLst>
                <a:ext uri="{FF2B5EF4-FFF2-40B4-BE49-F238E27FC236}">
                  <a16:creationId xmlns:a16="http://schemas.microsoft.com/office/drawing/2014/main" id="{6A86E9DA-9274-786C-AA00-55ACEF798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5722" name="Freeform 10">
              <a:extLst>
                <a:ext uri="{FF2B5EF4-FFF2-40B4-BE49-F238E27FC236}">
                  <a16:creationId xmlns:a16="http://schemas.microsoft.com/office/drawing/2014/main" id="{1CD4D0D7-E5A4-6B1F-52AB-A02520FA4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5723" name="Freeform 11">
              <a:extLst>
                <a:ext uri="{FF2B5EF4-FFF2-40B4-BE49-F238E27FC236}">
                  <a16:creationId xmlns:a16="http://schemas.microsoft.com/office/drawing/2014/main" id="{F1AE4B01-0ACB-E1F9-D993-7E34E34D7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5724" name="Freeform 12">
              <a:extLst>
                <a:ext uri="{FF2B5EF4-FFF2-40B4-BE49-F238E27FC236}">
                  <a16:creationId xmlns:a16="http://schemas.microsoft.com/office/drawing/2014/main" id="{B074983D-1B8E-6898-BD83-18792FEC9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5726" name="Rectangle 14">
            <a:extLst>
              <a:ext uri="{FF2B5EF4-FFF2-40B4-BE49-F238E27FC236}">
                <a16:creationId xmlns:a16="http://schemas.microsoft.com/office/drawing/2014/main" id="{85086ECA-2828-96C4-C27C-8CBC45F84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Laceración: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Ilustración/Ejemplo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55727" name="Text Box 15">
            <a:extLst>
              <a:ext uri="{FF2B5EF4-FFF2-40B4-BE49-F238E27FC236}">
                <a16:creationId xmlns:a16="http://schemas.microsoft.com/office/drawing/2014/main" id="{6BD17475-76E4-36FE-BB77-FEF74A292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55728" name="Picture 16">
            <a:extLst>
              <a:ext uri="{FF2B5EF4-FFF2-40B4-BE49-F238E27FC236}">
                <a16:creationId xmlns:a16="http://schemas.microsoft.com/office/drawing/2014/main" id="{BC2606E3-AB55-62E6-B49F-63B3106C2F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8600" y="1752600"/>
            <a:ext cx="6121400" cy="45926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6738" name="Group 2">
            <a:extLst>
              <a:ext uri="{FF2B5EF4-FFF2-40B4-BE49-F238E27FC236}">
                <a16:creationId xmlns:a16="http://schemas.microsoft.com/office/drawing/2014/main" id="{8F8863B1-CA94-95C9-1771-7A200551308B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56739" name="Rectangle 3">
              <a:extLst>
                <a:ext uri="{FF2B5EF4-FFF2-40B4-BE49-F238E27FC236}">
                  <a16:creationId xmlns:a16="http://schemas.microsoft.com/office/drawing/2014/main" id="{79F7DB3B-22FD-ED87-E08E-192DBD735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6740" name="Rectangle 4">
              <a:extLst>
                <a:ext uri="{FF2B5EF4-FFF2-40B4-BE49-F238E27FC236}">
                  <a16:creationId xmlns:a16="http://schemas.microsoft.com/office/drawing/2014/main" id="{49FF4673-6D65-6F47-B106-5070337CA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6741" name="Freeform 5">
              <a:extLst>
                <a:ext uri="{FF2B5EF4-FFF2-40B4-BE49-F238E27FC236}">
                  <a16:creationId xmlns:a16="http://schemas.microsoft.com/office/drawing/2014/main" id="{8FF3A22E-CF7D-FDA6-D1DC-E2A607137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6742" name="Freeform 6">
              <a:extLst>
                <a:ext uri="{FF2B5EF4-FFF2-40B4-BE49-F238E27FC236}">
                  <a16:creationId xmlns:a16="http://schemas.microsoft.com/office/drawing/2014/main" id="{2CE50116-B774-6A42-58DD-50555D949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6743" name="Freeform 7">
              <a:extLst>
                <a:ext uri="{FF2B5EF4-FFF2-40B4-BE49-F238E27FC236}">
                  <a16:creationId xmlns:a16="http://schemas.microsoft.com/office/drawing/2014/main" id="{E95871FB-BC78-E956-81FD-9A346B6A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6744" name="Freeform 8">
              <a:extLst>
                <a:ext uri="{FF2B5EF4-FFF2-40B4-BE49-F238E27FC236}">
                  <a16:creationId xmlns:a16="http://schemas.microsoft.com/office/drawing/2014/main" id="{89B749F5-CBEC-E045-0A3D-787D1007E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6745" name="Freeform 9">
              <a:extLst>
                <a:ext uri="{FF2B5EF4-FFF2-40B4-BE49-F238E27FC236}">
                  <a16:creationId xmlns:a16="http://schemas.microsoft.com/office/drawing/2014/main" id="{A722BE00-B607-DBFC-A305-AABEE03CA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6746" name="Freeform 10">
              <a:extLst>
                <a:ext uri="{FF2B5EF4-FFF2-40B4-BE49-F238E27FC236}">
                  <a16:creationId xmlns:a16="http://schemas.microsoft.com/office/drawing/2014/main" id="{B4BDA041-F9CE-6D9E-D59C-8F92B4940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6747" name="Freeform 11">
              <a:extLst>
                <a:ext uri="{FF2B5EF4-FFF2-40B4-BE49-F238E27FC236}">
                  <a16:creationId xmlns:a16="http://schemas.microsoft.com/office/drawing/2014/main" id="{9FE42B25-AAC6-D46B-8A8B-2CA2BCD9E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6748" name="Freeform 12">
              <a:extLst>
                <a:ext uri="{FF2B5EF4-FFF2-40B4-BE49-F238E27FC236}">
                  <a16:creationId xmlns:a16="http://schemas.microsoft.com/office/drawing/2014/main" id="{573984E2-E37F-8680-E1D7-BAFF464C3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6749" name="Rectangle 13">
            <a:extLst>
              <a:ext uri="{FF2B5EF4-FFF2-40B4-BE49-F238E27FC236}">
                <a16:creationId xmlns:a16="http://schemas.microsoft.com/office/drawing/2014/main" id="{5B69EE94-6939-AC31-9460-88053E126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Laceració: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Ilustración/Ejemplo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56750" name="Text Box 14">
            <a:extLst>
              <a:ext uri="{FF2B5EF4-FFF2-40B4-BE49-F238E27FC236}">
                <a16:creationId xmlns:a16="http://schemas.microsoft.com/office/drawing/2014/main" id="{33506621-47DE-459E-D08B-FC06D5BA2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56752" name="Picture 16">
            <a:extLst>
              <a:ext uri="{FF2B5EF4-FFF2-40B4-BE49-F238E27FC236}">
                <a16:creationId xmlns:a16="http://schemas.microsoft.com/office/drawing/2014/main" id="{004F796E-AB2F-8337-62C4-E4C121BDE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945" b="-807"/>
          <a:stretch>
            <a:fillRect/>
          </a:stretch>
        </p:blipFill>
        <p:spPr bwMode="auto">
          <a:xfrm>
            <a:off x="381000" y="1943100"/>
            <a:ext cx="8458200" cy="430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762" name="Group 2">
            <a:extLst>
              <a:ext uri="{FF2B5EF4-FFF2-40B4-BE49-F238E27FC236}">
                <a16:creationId xmlns:a16="http://schemas.microsoft.com/office/drawing/2014/main" id="{E66E10DD-C0FD-E29E-4CF7-939E4CBFEF8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57763" name="Rectangle 3">
              <a:extLst>
                <a:ext uri="{FF2B5EF4-FFF2-40B4-BE49-F238E27FC236}">
                  <a16:creationId xmlns:a16="http://schemas.microsoft.com/office/drawing/2014/main" id="{E9542093-4981-EEBA-A8C0-5A69CE113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64" name="Rectangle 4">
              <a:extLst>
                <a:ext uri="{FF2B5EF4-FFF2-40B4-BE49-F238E27FC236}">
                  <a16:creationId xmlns:a16="http://schemas.microsoft.com/office/drawing/2014/main" id="{2508C8D0-2E9B-671C-91FA-D9897B22F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65" name="Freeform 5">
              <a:extLst>
                <a:ext uri="{FF2B5EF4-FFF2-40B4-BE49-F238E27FC236}">
                  <a16:creationId xmlns:a16="http://schemas.microsoft.com/office/drawing/2014/main" id="{D155124E-D56D-076D-951A-D06CCE90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66" name="Freeform 6">
              <a:extLst>
                <a:ext uri="{FF2B5EF4-FFF2-40B4-BE49-F238E27FC236}">
                  <a16:creationId xmlns:a16="http://schemas.microsoft.com/office/drawing/2014/main" id="{445D4A86-4704-CD77-5B25-932E8677F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67" name="Freeform 7">
              <a:extLst>
                <a:ext uri="{FF2B5EF4-FFF2-40B4-BE49-F238E27FC236}">
                  <a16:creationId xmlns:a16="http://schemas.microsoft.com/office/drawing/2014/main" id="{002CD38D-3850-5B8F-A88E-CFBB506E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68" name="Freeform 8">
              <a:extLst>
                <a:ext uri="{FF2B5EF4-FFF2-40B4-BE49-F238E27FC236}">
                  <a16:creationId xmlns:a16="http://schemas.microsoft.com/office/drawing/2014/main" id="{AD175C00-1333-D73C-9A0E-C6E1E2E42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69" name="Freeform 9">
              <a:extLst>
                <a:ext uri="{FF2B5EF4-FFF2-40B4-BE49-F238E27FC236}">
                  <a16:creationId xmlns:a16="http://schemas.microsoft.com/office/drawing/2014/main" id="{678A88D3-4611-1D1E-FF04-4181821AE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70" name="Freeform 10">
              <a:extLst>
                <a:ext uri="{FF2B5EF4-FFF2-40B4-BE49-F238E27FC236}">
                  <a16:creationId xmlns:a16="http://schemas.microsoft.com/office/drawing/2014/main" id="{B09905D8-A776-DE52-D129-B41A30B1B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71" name="Freeform 11">
              <a:extLst>
                <a:ext uri="{FF2B5EF4-FFF2-40B4-BE49-F238E27FC236}">
                  <a16:creationId xmlns:a16="http://schemas.microsoft.com/office/drawing/2014/main" id="{164A343F-33A8-D5D7-ABB8-E2C8AAFB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72" name="Freeform 12">
              <a:extLst>
                <a:ext uri="{FF2B5EF4-FFF2-40B4-BE49-F238E27FC236}">
                  <a16:creationId xmlns:a16="http://schemas.microsoft.com/office/drawing/2014/main" id="{B3F17435-78F6-0CD5-851B-5DB7680B9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7773" name="Rectangle 13">
            <a:extLst>
              <a:ext uri="{FF2B5EF4-FFF2-40B4-BE49-F238E27FC236}">
                <a16:creationId xmlns:a16="http://schemas.microsoft.com/office/drawing/2014/main" id="{6DAC14C0-8FA2-487E-E544-330311C39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Laceración: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Causas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57774" name="Text Box 14">
            <a:extLst>
              <a:ext uri="{FF2B5EF4-FFF2-40B4-BE49-F238E27FC236}">
                <a16:creationId xmlns:a16="http://schemas.microsoft.com/office/drawing/2014/main" id="{1025C478-67FA-143A-B9C7-DF5C1D9E3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57775" name="Picture 15">
            <a:extLst>
              <a:ext uri="{FF2B5EF4-FFF2-40B4-BE49-F238E27FC236}">
                <a16:creationId xmlns:a16="http://schemas.microsoft.com/office/drawing/2014/main" id="{36994A3E-D548-1F0A-E095-3527A0E0F9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7776" name="Picture 16">
            <a:extLst>
              <a:ext uri="{FF2B5EF4-FFF2-40B4-BE49-F238E27FC236}">
                <a16:creationId xmlns:a16="http://schemas.microsoft.com/office/drawing/2014/main" id="{97CBD0CD-FDA6-9771-03D5-DCE3CD300A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777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0DB3B57-46F0-FD7A-B952-5D7756B19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77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184C8DBC-8561-1EC8-3908-4E46BB5B5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77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659E2AD-0671-45A2-DD41-7114EF013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78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4B669B2-84AB-94B7-D406-6BAE49775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78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52698E40-452C-1D4A-63A2-2501FB3E4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78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E6E25219-312B-E30E-8EEA-99BC16585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78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C9E69C65-D4C6-67EA-2FF7-EA98798A6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78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EC719621-F35F-4C98-B5CA-6A38DD86E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57785" name="Picture 25">
            <a:extLst>
              <a:ext uri="{FF2B5EF4-FFF2-40B4-BE49-F238E27FC236}">
                <a16:creationId xmlns:a16="http://schemas.microsoft.com/office/drawing/2014/main" id="{1782D4D3-8318-FB25-0AC6-ABA1BF81CF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1927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786" name="Text Box 26">
            <a:extLst>
              <a:ext uri="{FF2B5EF4-FFF2-40B4-BE49-F238E27FC236}">
                <a16:creationId xmlns:a16="http://schemas.microsoft.com/office/drawing/2014/main" id="{0DEEB81C-BB8E-0F9D-C4B7-D1235F0B4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19275"/>
            <a:ext cx="7848600" cy="1457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Impacto fuerte con objetos o intrumentos romos que actuan sobre partes blandas que están en contacto directo con el hueso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7787" name="Picture 27">
            <a:extLst>
              <a:ext uri="{FF2B5EF4-FFF2-40B4-BE49-F238E27FC236}">
                <a16:creationId xmlns:a16="http://schemas.microsoft.com/office/drawing/2014/main" id="{717C3EF6-7552-F9B7-CF07-03FDDF1EDA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3162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788" name="Text Box 28">
            <a:extLst>
              <a:ext uri="{FF2B5EF4-FFF2-40B4-BE49-F238E27FC236}">
                <a16:creationId xmlns:a16="http://schemas.microsoft.com/office/drawing/2014/main" id="{E67C3F5D-1647-6D48-B272-F9E6409258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316288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Accidentes con máquinas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7789" name="Picture 29">
            <a:extLst>
              <a:ext uri="{FF2B5EF4-FFF2-40B4-BE49-F238E27FC236}">
                <a16:creationId xmlns:a16="http://schemas.microsoft.com/office/drawing/2014/main" id="{439B4CCA-310D-1FE8-01F6-931B4E3067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8735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790" name="Text Box 30">
            <a:extLst>
              <a:ext uri="{FF2B5EF4-FFF2-40B4-BE49-F238E27FC236}">
                <a16:creationId xmlns:a16="http://schemas.microsoft.com/office/drawing/2014/main" id="{46705AA0-6A47-9C1A-9119-7C045E3FC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8735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Botella de cristal rota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7791" name="Picture 31">
            <a:extLst>
              <a:ext uri="{FF2B5EF4-FFF2-40B4-BE49-F238E27FC236}">
                <a16:creationId xmlns:a16="http://schemas.microsoft.com/office/drawing/2014/main" id="{5AFF6B99-2670-F4B0-5846-1211281E9D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4831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792" name="Text Box 32">
            <a:extLst>
              <a:ext uri="{FF2B5EF4-FFF2-40B4-BE49-F238E27FC236}">
                <a16:creationId xmlns:a16="http://schemas.microsoft.com/office/drawing/2014/main" id="{15F4EC5D-EF1B-D2E1-4E21-87654E770B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4831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Trozo mellado de metal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57793" name="Text Box 33">
            <a:extLst>
              <a:ext uri="{FF2B5EF4-FFF2-40B4-BE49-F238E27FC236}">
                <a16:creationId xmlns:a16="http://schemas.microsoft.com/office/drawing/2014/main" id="{53D88EA8-1EDA-6CC3-389D-6710C1B8F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pic>
        <p:nvPicPr>
          <p:cNvPr id="757799" name="Picture 39">
            <a:extLst>
              <a:ext uri="{FF2B5EF4-FFF2-40B4-BE49-F238E27FC236}">
                <a16:creationId xmlns:a16="http://schemas.microsoft.com/office/drawing/2014/main" id="{C6FEB83E-B333-8C54-6B0E-F3ADA05052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0292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800" name="Text Box 40">
            <a:extLst>
              <a:ext uri="{FF2B5EF4-FFF2-40B4-BE49-F238E27FC236}">
                <a16:creationId xmlns:a16="http://schemas.microsoft.com/office/drawing/2014/main" id="{9E42FF35-B109-B776-06F7-1851969D63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0292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Contacto con alambres de puas o garras de animal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7801" name="Picture 41">
            <a:extLst>
              <a:ext uri="{FF2B5EF4-FFF2-40B4-BE49-F238E27FC236}">
                <a16:creationId xmlns:a16="http://schemas.microsoft.com/office/drawing/2014/main" id="{EE2AAD03-EBC7-403E-F2B6-0E461C521E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943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802" name="Text Box 42">
            <a:extLst>
              <a:ext uri="{FF2B5EF4-FFF2-40B4-BE49-F238E27FC236}">
                <a16:creationId xmlns:a16="http://schemas.microsoft.com/office/drawing/2014/main" id="{F0E6ACB3-152C-CB67-9AD8-1C33345D2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9436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Fragmentos explosivos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834" name="Group 2">
            <a:extLst>
              <a:ext uri="{FF2B5EF4-FFF2-40B4-BE49-F238E27FC236}">
                <a16:creationId xmlns:a16="http://schemas.microsoft.com/office/drawing/2014/main" id="{5057B512-50B5-65BC-6B23-CAA4FBBC726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248835" name="Rectangle 3">
              <a:extLst>
                <a:ext uri="{FF2B5EF4-FFF2-40B4-BE49-F238E27FC236}">
                  <a16:creationId xmlns:a16="http://schemas.microsoft.com/office/drawing/2014/main" id="{9E36C78E-163C-879E-893A-322598F8D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36" name="Rectangle 4">
              <a:extLst>
                <a:ext uri="{FF2B5EF4-FFF2-40B4-BE49-F238E27FC236}">
                  <a16:creationId xmlns:a16="http://schemas.microsoft.com/office/drawing/2014/main" id="{E05AC6E2-3449-7523-F7AF-135DE04BD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37" name="Freeform 5">
              <a:extLst>
                <a:ext uri="{FF2B5EF4-FFF2-40B4-BE49-F238E27FC236}">
                  <a16:creationId xmlns:a16="http://schemas.microsoft.com/office/drawing/2014/main" id="{5F1A8F48-0CD5-757E-8338-C851177E4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38" name="Freeform 6">
              <a:extLst>
                <a:ext uri="{FF2B5EF4-FFF2-40B4-BE49-F238E27FC236}">
                  <a16:creationId xmlns:a16="http://schemas.microsoft.com/office/drawing/2014/main" id="{490EAD86-7CB9-7703-EC81-BE9043793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39" name="Freeform 7">
              <a:extLst>
                <a:ext uri="{FF2B5EF4-FFF2-40B4-BE49-F238E27FC236}">
                  <a16:creationId xmlns:a16="http://schemas.microsoft.com/office/drawing/2014/main" id="{BCD436AD-A7FD-51FA-CF3E-8D09810F0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0" name="Freeform 8">
              <a:extLst>
                <a:ext uri="{FF2B5EF4-FFF2-40B4-BE49-F238E27FC236}">
                  <a16:creationId xmlns:a16="http://schemas.microsoft.com/office/drawing/2014/main" id="{1FE22025-FAB8-3319-16AC-12BA3EB3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1" name="Freeform 9">
              <a:extLst>
                <a:ext uri="{FF2B5EF4-FFF2-40B4-BE49-F238E27FC236}">
                  <a16:creationId xmlns:a16="http://schemas.microsoft.com/office/drawing/2014/main" id="{8CA5FE57-CAF6-46F0-31E1-1CC2F7EC6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2" name="Freeform 10">
              <a:extLst>
                <a:ext uri="{FF2B5EF4-FFF2-40B4-BE49-F238E27FC236}">
                  <a16:creationId xmlns:a16="http://schemas.microsoft.com/office/drawing/2014/main" id="{E22BB3F1-00C3-88DA-C40A-DD2101894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3" name="Freeform 11">
              <a:extLst>
                <a:ext uri="{FF2B5EF4-FFF2-40B4-BE49-F238E27FC236}">
                  <a16:creationId xmlns:a16="http://schemas.microsoft.com/office/drawing/2014/main" id="{8DD14F3E-3954-76B4-60A6-5A4AC5F44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4" name="Freeform 12">
              <a:extLst>
                <a:ext uri="{FF2B5EF4-FFF2-40B4-BE49-F238E27FC236}">
                  <a16:creationId xmlns:a16="http://schemas.microsoft.com/office/drawing/2014/main" id="{9714FDC6-32EA-37F6-1958-BEC691C3A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8845" name="Rectangle 13">
            <a:extLst>
              <a:ext uri="{FF2B5EF4-FFF2-40B4-BE49-F238E27FC236}">
                <a16:creationId xmlns:a16="http://schemas.microsoft.com/office/drawing/2014/main" id="{FDD6600F-65B3-1B9E-06B6-C0A4FB474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317625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Fuerzas Físicas Externas: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Accidentes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248846" name="Text Box 14">
            <a:extLst>
              <a:ext uri="{FF2B5EF4-FFF2-40B4-BE49-F238E27FC236}">
                <a16:creationId xmlns:a16="http://schemas.microsoft.com/office/drawing/2014/main" id="{D7E58773-09F9-6731-8BDD-731EAE446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INFECCONES: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Posibles Causas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48848" name="Picture 16">
            <a:extLst>
              <a:ext uri="{FF2B5EF4-FFF2-40B4-BE49-F238E27FC236}">
                <a16:creationId xmlns:a16="http://schemas.microsoft.com/office/drawing/2014/main" id="{03199514-576F-3D71-6CBC-5F416FF3DA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272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8870" name="Text Box 38">
            <a:extLst>
              <a:ext uri="{FF2B5EF4-FFF2-40B4-BE49-F238E27FC236}">
                <a16:creationId xmlns:a16="http://schemas.microsoft.com/office/drawing/2014/main" id="{03C3B961-9D53-BDCC-EFB0-C6010F12C5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27225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Accidentes de vehículos de motor.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248875" name="Picture 43">
            <a:extLst>
              <a:ext uri="{FF2B5EF4-FFF2-40B4-BE49-F238E27FC236}">
                <a16:creationId xmlns:a16="http://schemas.microsoft.com/office/drawing/2014/main" id="{E97857ED-4989-9964-212F-CBF18ED474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305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8876" name="Text Box 44">
            <a:extLst>
              <a:ext uri="{FF2B5EF4-FFF2-40B4-BE49-F238E27FC236}">
                <a16:creationId xmlns:a16="http://schemas.microsoft.com/office/drawing/2014/main" id="{9496588C-B598-962E-7CA1-C1C0620E8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7305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Caídas.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248877" name="Picture 45">
            <a:extLst>
              <a:ext uri="{FF2B5EF4-FFF2-40B4-BE49-F238E27FC236}">
                <a16:creationId xmlns:a16="http://schemas.microsoft.com/office/drawing/2014/main" id="{EDD1EFBF-B5E9-A615-10CD-126E951B4C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5687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8878" name="Text Box 46">
            <a:extLst>
              <a:ext uri="{FF2B5EF4-FFF2-40B4-BE49-F238E27FC236}">
                <a16:creationId xmlns:a16="http://schemas.microsoft.com/office/drawing/2014/main" id="{594BDB19-4AD3-15CF-2521-B4FD511F8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687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Mal uso de objetos cortantes, herramientas, maquinaria y armas.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248891" name="Picture 59">
            <a:hlinkClick r:id="rId3" action="ppaction://hlinksldjump"/>
            <a:extLst>
              <a:ext uri="{FF2B5EF4-FFF2-40B4-BE49-F238E27FC236}">
                <a16:creationId xmlns:a16="http://schemas.microsoft.com/office/drawing/2014/main" id="{7D2AE205-696B-1D19-B131-688690306D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8892" name="Picture 60">
            <a:extLst>
              <a:ext uri="{FF2B5EF4-FFF2-40B4-BE49-F238E27FC236}">
                <a16:creationId xmlns:a16="http://schemas.microsoft.com/office/drawing/2014/main" id="{0682143D-B620-13BF-21E9-BE56B729F5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8893" name="AutoShape 6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673069F-3D8E-9F1B-4F70-D5CC5EF5B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4" name="AutoShape 6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C99358FF-025E-A07D-2DB9-3D01749D4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5" name="AutoShape 6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0388ADA-76DB-BABE-3BBB-2C3331AFA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6" name="AutoShape 6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2E7D70A-5964-F8B4-2F96-4AAFD18D4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7" name="AutoShape 6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31738E2-E3DE-A1E6-6887-45C0DFED2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8" name="AutoShape 6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E5546AAF-CE20-F122-A6BA-7E506F83F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9" name="AutoShape 6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4A007D0E-A378-76B5-0B5D-290C6BF0E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900" name="AutoShape 6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1E8988A0-44D2-4DA0-3CB9-5F7484C42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8908" name="Group 76">
            <a:extLst>
              <a:ext uri="{FF2B5EF4-FFF2-40B4-BE49-F238E27FC236}">
                <a16:creationId xmlns:a16="http://schemas.microsoft.com/office/drawing/2014/main" id="{DD3BC4E2-B890-DB77-E01F-C807622D3FA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9600" y="4473575"/>
            <a:ext cx="2133600" cy="1736725"/>
            <a:chOff x="3792" y="2640"/>
            <a:chExt cx="1584" cy="1290"/>
          </a:xfrm>
        </p:grpSpPr>
        <p:sp>
          <p:nvSpPr>
            <p:cNvPr id="248907" name="AutoShape 75">
              <a:extLst>
                <a:ext uri="{FF2B5EF4-FFF2-40B4-BE49-F238E27FC236}">
                  <a16:creationId xmlns:a16="http://schemas.microsoft.com/office/drawing/2014/main" id="{30B93EAD-6399-EE93-11AD-BD375A222FB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92" y="2640"/>
              <a:ext cx="1584" cy="1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9109" name="Group 277">
              <a:extLst>
                <a:ext uri="{FF2B5EF4-FFF2-40B4-BE49-F238E27FC236}">
                  <a16:creationId xmlns:a16="http://schemas.microsoft.com/office/drawing/2014/main" id="{37EB3787-79A8-94A3-645F-5CB5B51154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3" y="2642"/>
              <a:ext cx="1426" cy="1287"/>
              <a:chOff x="3793" y="2642"/>
              <a:chExt cx="1426" cy="1287"/>
            </a:xfrm>
          </p:grpSpPr>
          <p:sp>
            <p:nvSpPr>
              <p:cNvPr id="248909" name="Freeform 77">
                <a:extLst>
                  <a:ext uri="{FF2B5EF4-FFF2-40B4-BE49-F238E27FC236}">
                    <a16:creationId xmlns:a16="http://schemas.microsoft.com/office/drawing/2014/main" id="{450E5A1C-5174-060A-A058-3D49C13C7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3396"/>
                <a:ext cx="13" cy="74"/>
              </a:xfrm>
              <a:custGeom>
                <a:avLst/>
                <a:gdLst>
                  <a:gd name="T0" fmla="*/ 145 w 145"/>
                  <a:gd name="T1" fmla="*/ 64 h 811"/>
                  <a:gd name="T2" fmla="*/ 145 w 145"/>
                  <a:gd name="T3" fmla="*/ 811 h 811"/>
                  <a:gd name="T4" fmla="*/ 40 w 145"/>
                  <a:gd name="T5" fmla="*/ 744 h 811"/>
                  <a:gd name="T6" fmla="*/ 0 w 145"/>
                  <a:gd name="T7" fmla="*/ 652 h 811"/>
                  <a:gd name="T8" fmla="*/ 40 w 145"/>
                  <a:gd name="T9" fmla="*/ 0 h 811"/>
                  <a:gd name="T10" fmla="*/ 145 w 145"/>
                  <a:gd name="T11" fmla="*/ 64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811">
                    <a:moveTo>
                      <a:pt x="145" y="64"/>
                    </a:moveTo>
                    <a:lnTo>
                      <a:pt x="145" y="811"/>
                    </a:lnTo>
                    <a:lnTo>
                      <a:pt x="40" y="744"/>
                    </a:lnTo>
                    <a:lnTo>
                      <a:pt x="0" y="652"/>
                    </a:lnTo>
                    <a:lnTo>
                      <a:pt x="40" y="0"/>
                    </a:lnTo>
                    <a:lnTo>
                      <a:pt x="145" y="64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0" name="Freeform 78">
                <a:extLst>
                  <a:ext uri="{FF2B5EF4-FFF2-40B4-BE49-F238E27FC236}">
                    <a16:creationId xmlns:a16="http://schemas.microsoft.com/office/drawing/2014/main" id="{1627EB8B-E4C4-15A0-4FBC-9F74EFF57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3396"/>
                <a:ext cx="26" cy="82"/>
              </a:xfrm>
              <a:custGeom>
                <a:avLst/>
                <a:gdLst>
                  <a:gd name="T0" fmla="*/ 290 w 290"/>
                  <a:gd name="T1" fmla="*/ 151 h 900"/>
                  <a:gd name="T2" fmla="*/ 290 w 290"/>
                  <a:gd name="T3" fmla="*/ 900 h 900"/>
                  <a:gd name="T4" fmla="*/ 40 w 290"/>
                  <a:gd name="T5" fmla="*/ 744 h 900"/>
                  <a:gd name="T6" fmla="*/ 0 w 290"/>
                  <a:gd name="T7" fmla="*/ 652 h 900"/>
                  <a:gd name="T8" fmla="*/ 40 w 290"/>
                  <a:gd name="T9" fmla="*/ 0 h 900"/>
                  <a:gd name="T10" fmla="*/ 290 w 290"/>
                  <a:gd name="T11" fmla="*/ 151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900">
                    <a:moveTo>
                      <a:pt x="290" y="151"/>
                    </a:moveTo>
                    <a:lnTo>
                      <a:pt x="290" y="900"/>
                    </a:lnTo>
                    <a:lnTo>
                      <a:pt x="40" y="744"/>
                    </a:lnTo>
                    <a:lnTo>
                      <a:pt x="0" y="652"/>
                    </a:lnTo>
                    <a:lnTo>
                      <a:pt x="40" y="0"/>
                    </a:lnTo>
                    <a:lnTo>
                      <a:pt x="290" y="15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1" name="Freeform 79">
                <a:extLst>
                  <a:ext uri="{FF2B5EF4-FFF2-40B4-BE49-F238E27FC236}">
                    <a16:creationId xmlns:a16="http://schemas.microsoft.com/office/drawing/2014/main" id="{4935F5AA-A4FC-445D-9B1E-B7807E645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402"/>
                <a:ext cx="26" cy="84"/>
              </a:xfrm>
              <a:custGeom>
                <a:avLst/>
                <a:gdLst>
                  <a:gd name="T0" fmla="*/ 0 w 291"/>
                  <a:gd name="T1" fmla="*/ 747 h 926"/>
                  <a:gd name="T2" fmla="*/ 0 w 291"/>
                  <a:gd name="T3" fmla="*/ 0 h 926"/>
                  <a:gd name="T4" fmla="*/ 291 w 291"/>
                  <a:gd name="T5" fmla="*/ 175 h 926"/>
                  <a:gd name="T6" fmla="*/ 291 w 291"/>
                  <a:gd name="T7" fmla="*/ 926 h 926"/>
                  <a:gd name="T8" fmla="*/ 0 w 291"/>
                  <a:gd name="T9" fmla="*/ 747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926">
                    <a:moveTo>
                      <a:pt x="0" y="747"/>
                    </a:moveTo>
                    <a:lnTo>
                      <a:pt x="0" y="0"/>
                    </a:lnTo>
                    <a:lnTo>
                      <a:pt x="291" y="175"/>
                    </a:lnTo>
                    <a:lnTo>
                      <a:pt x="291" y="926"/>
                    </a:lnTo>
                    <a:lnTo>
                      <a:pt x="0" y="747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2" name="Freeform 80">
                <a:extLst>
                  <a:ext uri="{FF2B5EF4-FFF2-40B4-BE49-F238E27FC236}">
                    <a16:creationId xmlns:a16="http://schemas.microsoft.com/office/drawing/2014/main" id="{D6B43A7A-7EC4-1C4F-6836-580E534DE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3410"/>
                <a:ext cx="27" cy="84"/>
              </a:xfrm>
              <a:custGeom>
                <a:avLst/>
                <a:gdLst>
                  <a:gd name="T0" fmla="*/ 0 w 291"/>
                  <a:gd name="T1" fmla="*/ 749 h 929"/>
                  <a:gd name="T2" fmla="*/ 0 w 291"/>
                  <a:gd name="T3" fmla="*/ 0 h 929"/>
                  <a:gd name="T4" fmla="*/ 291 w 291"/>
                  <a:gd name="T5" fmla="*/ 175 h 929"/>
                  <a:gd name="T6" fmla="*/ 291 w 291"/>
                  <a:gd name="T7" fmla="*/ 929 h 929"/>
                  <a:gd name="T8" fmla="*/ 0 w 291"/>
                  <a:gd name="T9" fmla="*/ 749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929">
                    <a:moveTo>
                      <a:pt x="0" y="749"/>
                    </a:moveTo>
                    <a:lnTo>
                      <a:pt x="0" y="0"/>
                    </a:lnTo>
                    <a:lnTo>
                      <a:pt x="291" y="175"/>
                    </a:lnTo>
                    <a:lnTo>
                      <a:pt x="291" y="929"/>
                    </a:lnTo>
                    <a:lnTo>
                      <a:pt x="0" y="749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3" name="Freeform 81">
                <a:extLst>
                  <a:ext uri="{FF2B5EF4-FFF2-40B4-BE49-F238E27FC236}">
                    <a16:creationId xmlns:a16="http://schemas.microsoft.com/office/drawing/2014/main" id="{5A45B54B-9955-F10C-522B-EAD2EF29A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3418"/>
                <a:ext cx="27" cy="84"/>
              </a:xfrm>
              <a:custGeom>
                <a:avLst/>
                <a:gdLst>
                  <a:gd name="T0" fmla="*/ 0 w 290"/>
                  <a:gd name="T1" fmla="*/ 751 h 931"/>
                  <a:gd name="T2" fmla="*/ 0 w 290"/>
                  <a:gd name="T3" fmla="*/ 0 h 931"/>
                  <a:gd name="T4" fmla="*/ 290 w 290"/>
                  <a:gd name="T5" fmla="*/ 174 h 931"/>
                  <a:gd name="T6" fmla="*/ 290 w 290"/>
                  <a:gd name="T7" fmla="*/ 931 h 931"/>
                  <a:gd name="T8" fmla="*/ 0 w 290"/>
                  <a:gd name="T9" fmla="*/ 751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31">
                    <a:moveTo>
                      <a:pt x="0" y="751"/>
                    </a:moveTo>
                    <a:lnTo>
                      <a:pt x="0" y="0"/>
                    </a:lnTo>
                    <a:lnTo>
                      <a:pt x="290" y="174"/>
                    </a:lnTo>
                    <a:lnTo>
                      <a:pt x="290" y="931"/>
                    </a:lnTo>
                    <a:lnTo>
                      <a:pt x="0" y="751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4" name="Freeform 82">
                <a:extLst>
                  <a:ext uri="{FF2B5EF4-FFF2-40B4-BE49-F238E27FC236}">
                    <a16:creationId xmlns:a16="http://schemas.microsoft.com/office/drawing/2014/main" id="{A2D8BA4C-4E06-9990-4C99-B788348DC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3426"/>
                <a:ext cx="26" cy="84"/>
              </a:xfrm>
              <a:custGeom>
                <a:avLst/>
                <a:gdLst>
                  <a:gd name="T0" fmla="*/ 0 w 290"/>
                  <a:gd name="T1" fmla="*/ 754 h 933"/>
                  <a:gd name="T2" fmla="*/ 0 w 290"/>
                  <a:gd name="T3" fmla="*/ 0 h 933"/>
                  <a:gd name="T4" fmla="*/ 290 w 290"/>
                  <a:gd name="T5" fmla="*/ 176 h 933"/>
                  <a:gd name="T6" fmla="*/ 290 w 290"/>
                  <a:gd name="T7" fmla="*/ 933 h 933"/>
                  <a:gd name="T8" fmla="*/ 0 w 290"/>
                  <a:gd name="T9" fmla="*/ 754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33">
                    <a:moveTo>
                      <a:pt x="0" y="754"/>
                    </a:moveTo>
                    <a:lnTo>
                      <a:pt x="0" y="0"/>
                    </a:lnTo>
                    <a:lnTo>
                      <a:pt x="290" y="176"/>
                    </a:lnTo>
                    <a:lnTo>
                      <a:pt x="290" y="933"/>
                    </a:lnTo>
                    <a:lnTo>
                      <a:pt x="0" y="754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5" name="Freeform 83">
                <a:extLst>
                  <a:ext uri="{FF2B5EF4-FFF2-40B4-BE49-F238E27FC236}">
                    <a16:creationId xmlns:a16="http://schemas.microsoft.com/office/drawing/2014/main" id="{9EBB62FF-D061-4DB0-5F1F-E0A7CE48B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433"/>
                <a:ext cx="26" cy="86"/>
              </a:xfrm>
              <a:custGeom>
                <a:avLst/>
                <a:gdLst>
                  <a:gd name="T0" fmla="*/ 0 w 289"/>
                  <a:gd name="T1" fmla="*/ 757 h 937"/>
                  <a:gd name="T2" fmla="*/ 0 w 289"/>
                  <a:gd name="T3" fmla="*/ 0 h 937"/>
                  <a:gd name="T4" fmla="*/ 289 w 289"/>
                  <a:gd name="T5" fmla="*/ 176 h 937"/>
                  <a:gd name="T6" fmla="*/ 289 w 289"/>
                  <a:gd name="T7" fmla="*/ 937 h 937"/>
                  <a:gd name="T8" fmla="*/ 0 w 289"/>
                  <a:gd name="T9" fmla="*/ 757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9" h="937">
                    <a:moveTo>
                      <a:pt x="0" y="757"/>
                    </a:moveTo>
                    <a:lnTo>
                      <a:pt x="0" y="0"/>
                    </a:lnTo>
                    <a:lnTo>
                      <a:pt x="289" y="176"/>
                    </a:lnTo>
                    <a:lnTo>
                      <a:pt x="289" y="937"/>
                    </a:lnTo>
                    <a:lnTo>
                      <a:pt x="0" y="757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6" name="Freeform 84">
                <a:extLst>
                  <a:ext uri="{FF2B5EF4-FFF2-40B4-BE49-F238E27FC236}">
                    <a16:creationId xmlns:a16="http://schemas.microsoft.com/office/drawing/2014/main" id="{29EC5C7F-399D-6A60-E887-CDC30CAFA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442"/>
                <a:ext cx="26" cy="85"/>
              </a:xfrm>
              <a:custGeom>
                <a:avLst/>
                <a:gdLst>
                  <a:gd name="T0" fmla="*/ 0 w 289"/>
                  <a:gd name="T1" fmla="*/ 757 h 937"/>
                  <a:gd name="T2" fmla="*/ 0 w 289"/>
                  <a:gd name="T3" fmla="*/ 0 h 937"/>
                  <a:gd name="T4" fmla="*/ 289 w 289"/>
                  <a:gd name="T5" fmla="*/ 174 h 937"/>
                  <a:gd name="T6" fmla="*/ 289 w 289"/>
                  <a:gd name="T7" fmla="*/ 937 h 937"/>
                  <a:gd name="T8" fmla="*/ 0 w 289"/>
                  <a:gd name="T9" fmla="*/ 757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9" h="937">
                    <a:moveTo>
                      <a:pt x="0" y="757"/>
                    </a:moveTo>
                    <a:lnTo>
                      <a:pt x="0" y="0"/>
                    </a:lnTo>
                    <a:lnTo>
                      <a:pt x="289" y="174"/>
                    </a:lnTo>
                    <a:lnTo>
                      <a:pt x="289" y="937"/>
                    </a:lnTo>
                    <a:lnTo>
                      <a:pt x="0" y="757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7" name="Freeform 85">
                <a:extLst>
                  <a:ext uri="{FF2B5EF4-FFF2-40B4-BE49-F238E27FC236}">
                    <a16:creationId xmlns:a16="http://schemas.microsoft.com/office/drawing/2014/main" id="{A776720F-889B-FAE4-E639-040312C01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449"/>
                <a:ext cx="26" cy="86"/>
              </a:xfrm>
              <a:custGeom>
                <a:avLst/>
                <a:gdLst>
                  <a:gd name="T0" fmla="*/ 0 w 290"/>
                  <a:gd name="T1" fmla="*/ 761 h 940"/>
                  <a:gd name="T2" fmla="*/ 0 w 290"/>
                  <a:gd name="T3" fmla="*/ 0 h 940"/>
                  <a:gd name="T4" fmla="*/ 290 w 290"/>
                  <a:gd name="T5" fmla="*/ 174 h 940"/>
                  <a:gd name="T6" fmla="*/ 290 w 290"/>
                  <a:gd name="T7" fmla="*/ 940 h 940"/>
                  <a:gd name="T8" fmla="*/ 0 w 290"/>
                  <a:gd name="T9" fmla="*/ 761 h 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40">
                    <a:moveTo>
                      <a:pt x="0" y="761"/>
                    </a:moveTo>
                    <a:lnTo>
                      <a:pt x="0" y="0"/>
                    </a:lnTo>
                    <a:lnTo>
                      <a:pt x="290" y="174"/>
                    </a:lnTo>
                    <a:lnTo>
                      <a:pt x="290" y="940"/>
                    </a:lnTo>
                    <a:lnTo>
                      <a:pt x="0" y="761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8" name="Freeform 86">
                <a:extLst>
                  <a:ext uri="{FF2B5EF4-FFF2-40B4-BE49-F238E27FC236}">
                    <a16:creationId xmlns:a16="http://schemas.microsoft.com/office/drawing/2014/main" id="{10495BEC-0747-2B00-06B4-E9A4A7B26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3457"/>
                <a:ext cx="27" cy="86"/>
              </a:xfrm>
              <a:custGeom>
                <a:avLst/>
                <a:gdLst>
                  <a:gd name="T0" fmla="*/ 0 w 290"/>
                  <a:gd name="T1" fmla="*/ 763 h 943"/>
                  <a:gd name="T2" fmla="*/ 0 w 290"/>
                  <a:gd name="T3" fmla="*/ 0 h 943"/>
                  <a:gd name="T4" fmla="*/ 290 w 290"/>
                  <a:gd name="T5" fmla="*/ 175 h 943"/>
                  <a:gd name="T6" fmla="*/ 290 w 290"/>
                  <a:gd name="T7" fmla="*/ 943 h 943"/>
                  <a:gd name="T8" fmla="*/ 0 w 290"/>
                  <a:gd name="T9" fmla="*/ 763 h 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43">
                    <a:moveTo>
                      <a:pt x="0" y="763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943"/>
                    </a:lnTo>
                    <a:lnTo>
                      <a:pt x="0" y="763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9" name="Freeform 87">
                <a:extLst>
                  <a:ext uri="{FF2B5EF4-FFF2-40B4-BE49-F238E27FC236}">
                    <a16:creationId xmlns:a16="http://schemas.microsoft.com/office/drawing/2014/main" id="{0D538698-5A9B-EE4D-4844-7BEF68100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3465"/>
                <a:ext cx="27" cy="86"/>
              </a:xfrm>
              <a:custGeom>
                <a:avLst/>
                <a:gdLst>
                  <a:gd name="T0" fmla="*/ 0 w 290"/>
                  <a:gd name="T1" fmla="*/ 766 h 946"/>
                  <a:gd name="T2" fmla="*/ 0 w 290"/>
                  <a:gd name="T3" fmla="*/ 0 h 946"/>
                  <a:gd name="T4" fmla="*/ 290 w 290"/>
                  <a:gd name="T5" fmla="*/ 175 h 946"/>
                  <a:gd name="T6" fmla="*/ 290 w 290"/>
                  <a:gd name="T7" fmla="*/ 946 h 946"/>
                  <a:gd name="T8" fmla="*/ 0 w 290"/>
                  <a:gd name="T9" fmla="*/ 766 h 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46">
                    <a:moveTo>
                      <a:pt x="0" y="766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946"/>
                    </a:lnTo>
                    <a:lnTo>
                      <a:pt x="0" y="766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0" name="Freeform 88">
                <a:extLst>
                  <a:ext uri="{FF2B5EF4-FFF2-40B4-BE49-F238E27FC236}">
                    <a16:creationId xmlns:a16="http://schemas.microsoft.com/office/drawing/2014/main" id="{80A8B606-866B-5275-BD30-019C8A17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3473"/>
                <a:ext cx="26" cy="86"/>
              </a:xfrm>
              <a:custGeom>
                <a:avLst/>
                <a:gdLst>
                  <a:gd name="T0" fmla="*/ 0 w 290"/>
                  <a:gd name="T1" fmla="*/ 768 h 947"/>
                  <a:gd name="T2" fmla="*/ 0 w 290"/>
                  <a:gd name="T3" fmla="*/ 0 h 947"/>
                  <a:gd name="T4" fmla="*/ 290 w 290"/>
                  <a:gd name="T5" fmla="*/ 174 h 947"/>
                  <a:gd name="T6" fmla="*/ 290 w 290"/>
                  <a:gd name="T7" fmla="*/ 947 h 947"/>
                  <a:gd name="T8" fmla="*/ 0 w 290"/>
                  <a:gd name="T9" fmla="*/ 768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47">
                    <a:moveTo>
                      <a:pt x="0" y="768"/>
                    </a:moveTo>
                    <a:lnTo>
                      <a:pt x="0" y="0"/>
                    </a:lnTo>
                    <a:lnTo>
                      <a:pt x="290" y="174"/>
                    </a:lnTo>
                    <a:lnTo>
                      <a:pt x="290" y="947"/>
                    </a:lnTo>
                    <a:lnTo>
                      <a:pt x="0" y="768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1" name="Freeform 89">
                <a:extLst>
                  <a:ext uri="{FF2B5EF4-FFF2-40B4-BE49-F238E27FC236}">
                    <a16:creationId xmlns:a16="http://schemas.microsoft.com/office/drawing/2014/main" id="{58CB1E51-609A-4478-34F5-B0B4F20E0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3481"/>
                <a:ext cx="26" cy="87"/>
              </a:xfrm>
              <a:custGeom>
                <a:avLst/>
                <a:gdLst>
                  <a:gd name="T0" fmla="*/ 0 w 289"/>
                  <a:gd name="T1" fmla="*/ 771 h 951"/>
                  <a:gd name="T2" fmla="*/ 0 w 289"/>
                  <a:gd name="T3" fmla="*/ 0 h 951"/>
                  <a:gd name="T4" fmla="*/ 289 w 289"/>
                  <a:gd name="T5" fmla="*/ 174 h 951"/>
                  <a:gd name="T6" fmla="*/ 289 w 289"/>
                  <a:gd name="T7" fmla="*/ 951 h 951"/>
                  <a:gd name="T8" fmla="*/ 0 w 289"/>
                  <a:gd name="T9" fmla="*/ 77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9" h="951">
                    <a:moveTo>
                      <a:pt x="0" y="771"/>
                    </a:moveTo>
                    <a:lnTo>
                      <a:pt x="0" y="0"/>
                    </a:lnTo>
                    <a:lnTo>
                      <a:pt x="289" y="174"/>
                    </a:lnTo>
                    <a:lnTo>
                      <a:pt x="289" y="951"/>
                    </a:lnTo>
                    <a:lnTo>
                      <a:pt x="0" y="771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2" name="Freeform 90">
                <a:extLst>
                  <a:ext uri="{FF2B5EF4-FFF2-40B4-BE49-F238E27FC236}">
                    <a16:creationId xmlns:a16="http://schemas.microsoft.com/office/drawing/2014/main" id="{CDD944F8-2CED-2BD3-095B-C9B89DA9F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3489"/>
                <a:ext cx="26" cy="87"/>
              </a:xfrm>
              <a:custGeom>
                <a:avLst/>
                <a:gdLst>
                  <a:gd name="T0" fmla="*/ 0 w 289"/>
                  <a:gd name="T1" fmla="*/ 773 h 953"/>
                  <a:gd name="T2" fmla="*/ 0 w 289"/>
                  <a:gd name="T3" fmla="*/ 0 h 953"/>
                  <a:gd name="T4" fmla="*/ 289 w 289"/>
                  <a:gd name="T5" fmla="*/ 176 h 953"/>
                  <a:gd name="T6" fmla="*/ 289 w 289"/>
                  <a:gd name="T7" fmla="*/ 953 h 953"/>
                  <a:gd name="T8" fmla="*/ 0 w 289"/>
                  <a:gd name="T9" fmla="*/ 773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9" h="953">
                    <a:moveTo>
                      <a:pt x="0" y="773"/>
                    </a:moveTo>
                    <a:lnTo>
                      <a:pt x="0" y="0"/>
                    </a:lnTo>
                    <a:lnTo>
                      <a:pt x="289" y="176"/>
                    </a:lnTo>
                    <a:lnTo>
                      <a:pt x="289" y="953"/>
                    </a:lnTo>
                    <a:lnTo>
                      <a:pt x="0" y="773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3" name="Freeform 91">
                <a:extLst>
                  <a:ext uri="{FF2B5EF4-FFF2-40B4-BE49-F238E27FC236}">
                    <a16:creationId xmlns:a16="http://schemas.microsoft.com/office/drawing/2014/main" id="{B3E1826B-1952-3F74-BB49-2C7884501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3497"/>
                <a:ext cx="26" cy="87"/>
              </a:xfrm>
              <a:custGeom>
                <a:avLst/>
                <a:gdLst>
                  <a:gd name="T0" fmla="*/ 0 w 290"/>
                  <a:gd name="T1" fmla="*/ 777 h 956"/>
                  <a:gd name="T2" fmla="*/ 0 w 290"/>
                  <a:gd name="T3" fmla="*/ 0 h 956"/>
                  <a:gd name="T4" fmla="*/ 290 w 290"/>
                  <a:gd name="T5" fmla="*/ 176 h 956"/>
                  <a:gd name="T6" fmla="*/ 290 w 290"/>
                  <a:gd name="T7" fmla="*/ 956 h 956"/>
                  <a:gd name="T8" fmla="*/ 0 w 290"/>
                  <a:gd name="T9" fmla="*/ 777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56">
                    <a:moveTo>
                      <a:pt x="0" y="777"/>
                    </a:moveTo>
                    <a:lnTo>
                      <a:pt x="0" y="0"/>
                    </a:lnTo>
                    <a:lnTo>
                      <a:pt x="290" y="176"/>
                    </a:lnTo>
                    <a:lnTo>
                      <a:pt x="290" y="956"/>
                    </a:lnTo>
                    <a:lnTo>
                      <a:pt x="0" y="77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4" name="Freeform 92">
                <a:extLst>
                  <a:ext uri="{FF2B5EF4-FFF2-40B4-BE49-F238E27FC236}">
                    <a16:creationId xmlns:a16="http://schemas.microsoft.com/office/drawing/2014/main" id="{42941108-58C5-F494-2D26-D33299526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505"/>
                <a:ext cx="27" cy="87"/>
              </a:xfrm>
              <a:custGeom>
                <a:avLst/>
                <a:gdLst>
                  <a:gd name="T0" fmla="*/ 0 w 290"/>
                  <a:gd name="T1" fmla="*/ 777 h 956"/>
                  <a:gd name="T2" fmla="*/ 0 w 290"/>
                  <a:gd name="T3" fmla="*/ 0 h 956"/>
                  <a:gd name="T4" fmla="*/ 290 w 290"/>
                  <a:gd name="T5" fmla="*/ 174 h 956"/>
                  <a:gd name="T6" fmla="*/ 290 w 290"/>
                  <a:gd name="T7" fmla="*/ 956 h 956"/>
                  <a:gd name="T8" fmla="*/ 0 w 290"/>
                  <a:gd name="T9" fmla="*/ 777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56">
                    <a:moveTo>
                      <a:pt x="0" y="777"/>
                    </a:moveTo>
                    <a:lnTo>
                      <a:pt x="0" y="0"/>
                    </a:lnTo>
                    <a:lnTo>
                      <a:pt x="290" y="174"/>
                    </a:lnTo>
                    <a:lnTo>
                      <a:pt x="290" y="956"/>
                    </a:lnTo>
                    <a:lnTo>
                      <a:pt x="0" y="777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5" name="Freeform 93">
                <a:extLst>
                  <a:ext uri="{FF2B5EF4-FFF2-40B4-BE49-F238E27FC236}">
                    <a16:creationId xmlns:a16="http://schemas.microsoft.com/office/drawing/2014/main" id="{54783943-AE38-B84D-9B2C-FC9B3834E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3513"/>
                <a:ext cx="27" cy="87"/>
              </a:xfrm>
              <a:custGeom>
                <a:avLst/>
                <a:gdLst>
                  <a:gd name="T0" fmla="*/ 0 w 290"/>
                  <a:gd name="T1" fmla="*/ 780 h 960"/>
                  <a:gd name="T2" fmla="*/ 0 w 290"/>
                  <a:gd name="T3" fmla="*/ 0 h 960"/>
                  <a:gd name="T4" fmla="*/ 290 w 290"/>
                  <a:gd name="T5" fmla="*/ 175 h 960"/>
                  <a:gd name="T6" fmla="*/ 290 w 290"/>
                  <a:gd name="T7" fmla="*/ 960 h 960"/>
                  <a:gd name="T8" fmla="*/ 0 w 290"/>
                  <a:gd name="T9" fmla="*/ 780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60">
                    <a:moveTo>
                      <a:pt x="0" y="780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960"/>
                    </a:lnTo>
                    <a:lnTo>
                      <a:pt x="0" y="78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6" name="Freeform 94">
                <a:extLst>
                  <a:ext uri="{FF2B5EF4-FFF2-40B4-BE49-F238E27FC236}">
                    <a16:creationId xmlns:a16="http://schemas.microsoft.com/office/drawing/2014/main" id="{D6038B7C-1512-5F53-D50C-B8E9AEDCA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3521"/>
                <a:ext cx="26" cy="87"/>
              </a:xfrm>
              <a:custGeom>
                <a:avLst/>
                <a:gdLst>
                  <a:gd name="T0" fmla="*/ 0 w 290"/>
                  <a:gd name="T1" fmla="*/ 782 h 962"/>
                  <a:gd name="T2" fmla="*/ 0 w 290"/>
                  <a:gd name="T3" fmla="*/ 0 h 962"/>
                  <a:gd name="T4" fmla="*/ 290 w 290"/>
                  <a:gd name="T5" fmla="*/ 175 h 962"/>
                  <a:gd name="T6" fmla="*/ 290 w 290"/>
                  <a:gd name="T7" fmla="*/ 962 h 962"/>
                  <a:gd name="T8" fmla="*/ 0 w 290"/>
                  <a:gd name="T9" fmla="*/ 782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62">
                    <a:moveTo>
                      <a:pt x="0" y="782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962"/>
                    </a:lnTo>
                    <a:lnTo>
                      <a:pt x="0" y="782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7" name="Freeform 95">
                <a:extLst>
                  <a:ext uri="{FF2B5EF4-FFF2-40B4-BE49-F238E27FC236}">
                    <a16:creationId xmlns:a16="http://schemas.microsoft.com/office/drawing/2014/main" id="{DCB25C2A-7744-1735-FEB3-973CA5B1C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3529"/>
                <a:ext cx="26" cy="88"/>
              </a:xfrm>
              <a:custGeom>
                <a:avLst/>
                <a:gdLst>
                  <a:gd name="T0" fmla="*/ 0 w 289"/>
                  <a:gd name="T1" fmla="*/ 785 h 964"/>
                  <a:gd name="T2" fmla="*/ 0 w 289"/>
                  <a:gd name="T3" fmla="*/ 0 h 964"/>
                  <a:gd name="T4" fmla="*/ 289 w 289"/>
                  <a:gd name="T5" fmla="*/ 174 h 964"/>
                  <a:gd name="T6" fmla="*/ 289 w 289"/>
                  <a:gd name="T7" fmla="*/ 964 h 964"/>
                  <a:gd name="T8" fmla="*/ 0 w 289"/>
                  <a:gd name="T9" fmla="*/ 785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9" h="964">
                    <a:moveTo>
                      <a:pt x="0" y="785"/>
                    </a:moveTo>
                    <a:lnTo>
                      <a:pt x="0" y="0"/>
                    </a:lnTo>
                    <a:lnTo>
                      <a:pt x="289" y="174"/>
                    </a:lnTo>
                    <a:lnTo>
                      <a:pt x="289" y="964"/>
                    </a:lnTo>
                    <a:lnTo>
                      <a:pt x="0" y="785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8" name="Freeform 96">
                <a:extLst>
                  <a:ext uri="{FF2B5EF4-FFF2-40B4-BE49-F238E27FC236}">
                    <a16:creationId xmlns:a16="http://schemas.microsoft.com/office/drawing/2014/main" id="{86809962-4E10-582C-22F6-13E77CE77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537"/>
                <a:ext cx="26" cy="88"/>
              </a:xfrm>
              <a:custGeom>
                <a:avLst/>
                <a:gdLst>
                  <a:gd name="T0" fmla="*/ 0 w 290"/>
                  <a:gd name="T1" fmla="*/ 787 h 967"/>
                  <a:gd name="T2" fmla="*/ 0 w 290"/>
                  <a:gd name="T3" fmla="*/ 0 h 967"/>
                  <a:gd name="T4" fmla="*/ 290 w 290"/>
                  <a:gd name="T5" fmla="*/ 174 h 967"/>
                  <a:gd name="T6" fmla="*/ 290 w 290"/>
                  <a:gd name="T7" fmla="*/ 967 h 967"/>
                  <a:gd name="T8" fmla="*/ 0 w 290"/>
                  <a:gd name="T9" fmla="*/ 787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67">
                    <a:moveTo>
                      <a:pt x="0" y="787"/>
                    </a:moveTo>
                    <a:lnTo>
                      <a:pt x="0" y="0"/>
                    </a:lnTo>
                    <a:lnTo>
                      <a:pt x="290" y="174"/>
                    </a:lnTo>
                    <a:lnTo>
                      <a:pt x="290" y="967"/>
                    </a:lnTo>
                    <a:lnTo>
                      <a:pt x="0" y="787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9" name="Freeform 97">
                <a:extLst>
                  <a:ext uri="{FF2B5EF4-FFF2-40B4-BE49-F238E27FC236}">
                    <a16:creationId xmlns:a16="http://schemas.microsoft.com/office/drawing/2014/main" id="{BA56D640-B62D-3AF5-FF81-F1B677275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3545"/>
                <a:ext cx="27" cy="88"/>
              </a:xfrm>
              <a:custGeom>
                <a:avLst/>
                <a:gdLst>
                  <a:gd name="T0" fmla="*/ 0 w 291"/>
                  <a:gd name="T1" fmla="*/ 790 h 970"/>
                  <a:gd name="T2" fmla="*/ 0 w 291"/>
                  <a:gd name="T3" fmla="*/ 0 h 970"/>
                  <a:gd name="T4" fmla="*/ 291 w 291"/>
                  <a:gd name="T5" fmla="*/ 175 h 970"/>
                  <a:gd name="T6" fmla="*/ 291 w 291"/>
                  <a:gd name="T7" fmla="*/ 970 h 970"/>
                  <a:gd name="T8" fmla="*/ 0 w 291"/>
                  <a:gd name="T9" fmla="*/ 790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970">
                    <a:moveTo>
                      <a:pt x="0" y="790"/>
                    </a:moveTo>
                    <a:lnTo>
                      <a:pt x="0" y="0"/>
                    </a:lnTo>
                    <a:lnTo>
                      <a:pt x="291" y="175"/>
                    </a:lnTo>
                    <a:lnTo>
                      <a:pt x="291" y="970"/>
                    </a:lnTo>
                    <a:lnTo>
                      <a:pt x="0" y="79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0" name="Freeform 98">
                <a:extLst>
                  <a:ext uri="{FF2B5EF4-FFF2-40B4-BE49-F238E27FC236}">
                    <a16:creationId xmlns:a16="http://schemas.microsoft.com/office/drawing/2014/main" id="{68E28B1C-2E55-503E-26F1-3D44866D5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3553"/>
                <a:ext cx="27" cy="88"/>
              </a:xfrm>
              <a:custGeom>
                <a:avLst/>
                <a:gdLst>
                  <a:gd name="T0" fmla="*/ 0 w 290"/>
                  <a:gd name="T1" fmla="*/ 793 h 972"/>
                  <a:gd name="T2" fmla="*/ 0 w 290"/>
                  <a:gd name="T3" fmla="*/ 0 h 972"/>
                  <a:gd name="T4" fmla="*/ 290 w 290"/>
                  <a:gd name="T5" fmla="*/ 175 h 972"/>
                  <a:gd name="T6" fmla="*/ 290 w 290"/>
                  <a:gd name="T7" fmla="*/ 972 h 972"/>
                  <a:gd name="T8" fmla="*/ 0 w 290"/>
                  <a:gd name="T9" fmla="*/ 7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72">
                    <a:moveTo>
                      <a:pt x="0" y="793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972"/>
                    </a:lnTo>
                    <a:lnTo>
                      <a:pt x="0" y="793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1" name="Freeform 99">
                <a:extLst>
                  <a:ext uri="{FF2B5EF4-FFF2-40B4-BE49-F238E27FC236}">
                    <a16:creationId xmlns:a16="http://schemas.microsoft.com/office/drawing/2014/main" id="{1DD077F4-1DE1-8950-78F9-588A548D1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561"/>
                <a:ext cx="26" cy="88"/>
              </a:xfrm>
              <a:custGeom>
                <a:avLst/>
                <a:gdLst>
                  <a:gd name="T0" fmla="*/ 0 w 290"/>
                  <a:gd name="T1" fmla="*/ 795 h 975"/>
                  <a:gd name="T2" fmla="*/ 0 w 290"/>
                  <a:gd name="T3" fmla="*/ 0 h 975"/>
                  <a:gd name="T4" fmla="*/ 290 w 290"/>
                  <a:gd name="T5" fmla="*/ 174 h 975"/>
                  <a:gd name="T6" fmla="*/ 290 w 290"/>
                  <a:gd name="T7" fmla="*/ 975 h 975"/>
                  <a:gd name="T8" fmla="*/ 0 w 290"/>
                  <a:gd name="T9" fmla="*/ 795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75">
                    <a:moveTo>
                      <a:pt x="0" y="795"/>
                    </a:moveTo>
                    <a:lnTo>
                      <a:pt x="0" y="0"/>
                    </a:lnTo>
                    <a:lnTo>
                      <a:pt x="290" y="174"/>
                    </a:lnTo>
                    <a:lnTo>
                      <a:pt x="290" y="975"/>
                    </a:lnTo>
                    <a:lnTo>
                      <a:pt x="0" y="79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2" name="Freeform 100">
                <a:extLst>
                  <a:ext uri="{FF2B5EF4-FFF2-40B4-BE49-F238E27FC236}">
                    <a16:creationId xmlns:a16="http://schemas.microsoft.com/office/drawing/2014/main" id="{66FE2850-5160-959B-557B-68E083943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3569"/>
                <a:ext cx="26" cy="88"/>
              </a:xfrm>
              <a:custGeom>
                <a:avLst/>
                <a:gdLst>
                  <a:gd name="T0" fmla="*/ 0 w 290"/>
                  <a:gd name="T1" fmla="*/ 797 h 977"/>
                  <a:gd name="T2" fmla="*/ 0 w 290"/>
                  <a:gd name="T3" fmla="*/ 0 h 977"/>
                  <a:gd name="T4" fmla="*/ 290 w 290"/>
                  <a:gd name="T5" fmla="*/ 176 h 977"/>
                  <a:gd name="T6" fmla="*/ 290 w 290"/>
                  <a:gd name="T7" fmla="*/ 977 h 977"/>
                  <a:gd name="T8" fmla="*/ 0 w 290"/>
                  <a:gd name="T9" fmla="*/ 797 h 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77">
                    <a:moveTo>
                      <a:pt x="0" y="797"/>
                    </a:moveTo>
                    <a:lnTo>
                      <a:pt x="0" y="0"/>
                    </a:lnTo>
                    <a:lnTo>
                      <a:pt x="290" y="176"/>
                    </a:lnTo>
                    <a:lnTo>
                      <a:pt x="290" y="977"/>
                    </a:lnTo>
                    <a:lnTo>
                      <a:pt x="0" y="797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3" name="Freeform 101">
                <a:extLst>
                  <a:ext uri="{FF2B5EF4-FFF2-40B4-BE49-F238E27FC236}">
                    <a16:creationId xmlns:a16="http://schemas.microsoft.com/office/drawing/2014/main" id="{4E5465D9-47B3-D56C-26B7-343D94409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3576"/>
                <a:ext cx="26" cy="90"/>
              </a:xfrm>
              <a:custGeom>
                <a:avLst/>
                <a:gdLst>
                  <a:gd name="T0" fmla="*/ 0 w 290"/>
                  <a:gd name="T1" fmla="*/ 801 h 980"/>
                  <a:gd name="T2" fmla="*/ 0 w 290"/>
                  <a:gd name="T3" fmla="*/ 0 h 980"/>
                  <a:gd name="T4" fmla="*/ 290 w 290"/>
                  <a:gd name="T5" fmla="*/ 176 h 980"/>
                  <a:gd name="T6" fmla="*/ 290 w 290"/>
                  <a:gd name="T7" fmla="*/ 980 h 980"/>
                  <a:gd name="T8" fmla="*/ 0 w 290"/>
                  <a:gd name="T9" fmla="*/ 801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80">
                    <a:moveTo>
                      <a:pt x="0" y="801"/>
                    </a:moveTo>
                    <a:lnTo>
                      <a:pt x="0" y="0"/>
                    </a:lnTo>
                    <a:lnTo>
                      <a:pt x="290" y="176"/>
                    </a:lnTo>
                    <a:lnTo>
                      <a:pt x="290" y="980"/>
                    </a:lnTo>
                    <a:lnTo>
                      <a:pt x="0" y="801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4" name="Freeform 102">
                <a:extLst>
                  <a:ext uri="{FF2B5EF4-FFF2-40B4-BE49-F238E27FC236}">
                    <a16:creationId xmlns:a16="http://schemas.microsoft.com/office/drawing/2014/main" id="{56D0B096-2968-46E4-59CF-D98A815B3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3585"/>
                <a:ext cx="26" cy="89"/>
              </a:xfrm>
              <a:custGeom>
                <a:avLst/>
                <a:gdLst>
                  <a:gd name="T0" fmla="*/ 0 w 289"/>
                  <a:gd name="T1" fmla="*/ 801 h 982"/>
                  <a:gd name="T2" fmla="*/ 0 w 289"/>
                  <a:gd name="T3" fmla="*/ 0 h 982"/>
                  <a:gd name="T4" fmla="*/ 289 w 289"/>
                  <a:gd name="T5" fmla="*/ 174 h 982"/>
                  <a:gd name="T6" fmla="*/ 289 w 289"/>
                  <a:gd name="T7" fmla="*/ 982 h 982"/>
                  <a:gd name="T8" fmla="*/ 0 w 289"/>
                  <a:gd name="T9" fmla="*/ 801 h 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9" h="982">
                    <a:moveTo>
                      <a:pt x="0" y="801"/>
                    </a:moveTo>
                    <a:lnTo>
                      <a:pt x="0" y="0"/>
                    </a:lnTo>
                    <a:lnTo>
                      <a:pt x="289" y="174"/>
                    </a:lnTo>
                    <a:lnTo>
                      <a:pt x="289" y="982"/>
                    </a:lnTo>
                    <a:lnTo>
                      <a:pt x="0" y="801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5" name="Freeform 103">
                <a:extLst>
                  <a:ext uri="{FF2B5EF4-FFF2-40B4-BE49-F238E27FC236}">
                    <a16:creationId xmlns:a16="http://schemas.microsoft.com/office/drawing/2014/main" id="{D661BD60-68E5-FAEB-5B87-2353B4E52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3592"/>
                <a:ext cx="27" cy="90"/>
              </a:xfrm>
              <a:custGeom>
                <a:avLst/>
                <a:gdLst>
                  <a:gd name="T0" fmla="*/ 0 w 289"/>
                  <a:gd name="T1" fmla="*/ 804 h 984"/>
                  <a:gd name="T2" fmla="*/ 0 w 289"/>
                  <a:gd name="T3" fmla="*/ 0 h 984"/>
                  <a:gd name="T4" fmla="*/ 289 w 289"/>
                  <a:gd name="T5" fmla="*/ 174 h 984"/>
                  <a:gd name="T6" fmla="*/ 289 w 289"/>
                  <a:gd name="T7" fmla="*/ 984 h 984"/>
                  <a:gd name="T8" fmla="*/ 0 w 289"/>
                  <a:gd name="T9" fmla="*/ 804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9" h="984">
                    <a:moveTo>
                      <a:pt x="0" y="804"/>
                    </a:moveTo>
                    <a:lnTo>
                      <a:pt x="0" y="0"/>
                    </a:lnTo>
                    <a:lnTo>
                      <a:pt x="289" y="174"/>
                    </a:lnTo>
                    <a:lnTo>
                      <a:pt x="289" y="984"/>
                    </a:lnTo>
                    <a:lnTo>
                      <a:pt x="0" y="804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6" name="Freeform 104">
                <a:extLst>
                  <a:ext uri="{FF2B5EF4-FFF2-40B4-BE49-F238E27FC236}">
                    <a16:creationId xmlns:a16="http://schemas.microsoft.com/office/drawing/2014/main" id="{DBD50929-D3E3-9FAF-8AB9-8CF7CF67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3600"/>
                <a:ext cx="27" cy="90"/>
              </a:xfrm>
              <a:custGeom>
                <a:avLst/>
                <a:gdLst>
                  <a:gd name="T0" fmla="*/ 0 w 290"/>
                  <a:gd name="T1" fmla="*/ 808 h 987"/>
                  <a:gd name="T2" fmla="*/ 0 w 290"/>
                  <a:gd name="T3" fmla="*/ 0 h 987"/>
                  <a:gd name="T4" fmla="*/ 290 w 290"/>
                  <a:gd name="T5" fmla="*/ 175 h 987"/>
                  <a:gd name="T6" fmla="*/ 290 w 290"/>
                  <a:gd name="T7" fmla="*/ 987 h 987"/>
                  <a:gd name="T8" fmla="*/ 0 w 290"/>
                  <a:gd name="T9" fmla="*/ 808 h 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87">
                    <a:moveTo>
                      <a:pt x="0" y="808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987"/>
                    </a:lnTo>
                    <a:lnTo>
                      <a:pt x="0" y="80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7" name="Freeform 105">
                <a:extLst>
                  <a:ext uri="{FF2B5EF4-FFF2-40B4-BE49-F238E27FC236}">
                    <a16:creationId xmlns:a16="http://schemas.microsoft.com/office/drawing/2014/main" id="{DB0004EA-7857-DF41-8488-DA8C93930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608"/>
                <a:ext cx="26" cy="90"/>
              </a:xfrm>
              <a:custGeom>
                <a:avLst/>
                <a:gdLst>
                  <a:gd name="T0" fmla="*/ 0 w 290"/>
                  <a:gd name="T1" fmla="*/ 810 h 989"/>
                  <a:gd name="T2" fmla="*/ 0 w 290"/>
                  <a:gd name="T3" fmla="*/ 0 h 989"/>
                  <a:gd name="T4" fmla="*/ 290 w 290"/>
                  <a:gd name="T5" fmla="*/ 175 h 989"/>
                  <a:gd name="T6" fmla="*/ 290 w 290"/>
                  <a:gd name="T7" fmla="*/ 989 h 989"/>
                  <a:gd name="T8" fmla="*/ 0 w 290"/>
                  <a:gd name="T9" fmla="*/ 810 h 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89">
                    <a:moveTo>
                      <a:pt x="0" y="810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989"/>
                    </a:lnTo>
                    <a:lnTo>
                      <a:pt x="0" y="81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8" name="Freeform 106">
                <a:extLst>
                  <a:ext uri="{FF2B5EF4-FFF2-40B4-BE49-F238E27FC236}">
                    <a16:creationId xmlns:a16="http://schemas.microsoft.com/office/drawing/2014/main" id="{568DA85E-A97C-C100-ECEE-17C913141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616"/>
                <a:ext cx="26" cy="90"/>
              </a:xfrm>
              <a:custGeom>
                <a:avLst/>
                <a:gdLst>
                  <a:gd name="T0" fmla="*/ 0 w 290"/>
                  <a:gd name="T1" fmla="*/ 812 h 992"/>
                  <a:gd name="T2" fmla="*/ 0 w 290"/>
                  <a:gd name="T3" fmla="*/ 0 h 992"/>
                  <a:gd name="T4" fmla="*/ 290 w 290"/>
                  <a:gd name="T5" fmla="*/ 174 h 992"/>
                  <a:gd name="T6" fmla="*/ 290 w 290"/>
                  <a:gd name="T7" fmla="*/ 992 h 992"/>
                  <a:gd name="T8" fmla="*/ 0 w 290"/>
                  <a:gd name="T9" fmla="*/ 812 h 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92">
                    <a:moveTo>
                      <a:pt x="0" y="812"/>
                    </a:moveTo>
                    <a:lnTo>
                      <a:pt x="0" y="0"/>
                    </a:lnTo>
                    <a:lnTo>
                      <a:pt x="290" y="174"/>
                    </a:lnTo>
                    <a:lnTo>
                      <a:pt x="290" y="992"/>
                    </a:lnTo>
                    <a:lnTo>
                      <a:pt x="0" y="81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9" name="Freeform 107">
                <a:extLst>
                  <a:ext uri="{FF2B5EF4-FFF2-40B4-BE49-F238E27FC236}">
                    <a16:creationId xmlns:a16="http://schemas.microsoft.com/office/drawing/2014/main" id="{4ABC560E-7F88-7BD8-8962-0A4CFBDE2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3624"/>
                <a:ext cx="26" cy="91"/>
              </a:xfrm>
              <a:custGeom>
                <a:avLst/>
                <a:gdLst>
                  <a:gd name="T0" fmla="*/ 0 w 290"/>
                  <a:gd name="T1" fmla="*/ 814 h 994"/>
                  <a:gd name="T2" fmla="*/ 0 w 290"/>
                  <a:gd name="T3" fmla="*/ 0 h 994"/>
                  <a:gd name="T4" fmla="*/ 290 w 290"/>
                  <a:gd name="T5" fmla="*/ 175 h 994"/>
                  <a:gd name="T6" fmla="*/ 290 w 290"/>
                  <a:gd name="T7" fmla="*/ 994 h 994"/>
                  <a:gd name="T8" fmla="*/ 0 w 290"/>
                  <a:gd name="T9" fmla="*/ 814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94">
                    <a:moveTo>
                      <a:pt x="0" y="814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994"/>
                    </a:lnTo>
                    <a:lnTo>
                      <a:pt x="0" y="814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0" name="Freeform 108">
                <a:extLst>
                  <a:ext uri="{FF2B5EF4-FFF2-40B4-BE49-F238E27FC236}">
                    <a16:creationId xmlns:a16="http://schemas.microsoft.com/office/drawing/2014/main" id="{1D43B282-4BA9-0A50-597A-A39CADC74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632"/>
                <a:ext cx="26" cy="91"/>
              </a:xfrm>
              <a:custGeom>
                <a:avLst/>
                <a:gdLst>
                  <a:gd name="T0" fmla="*/ 0 w 289"/>
                  <a:gd name="T1" fmla="*/ 818 h 997"/>
                  <a:gd name="T2" fmla="*/ 0 w 289"/>
                  <a:gd name="T3" fmla="*/ 0 h 997"/>
                  <a:gd name="T4" fmla="*/ 289 w 289"/>
                  <a:gd name="T5" fmla="*/ 176 h 997"/>
                  <a:gd name="T6" fmla="*/ 289 w 289"/>
                  <a:gd name="T7" fmla="*/ 997 h 997"/>
                  <a:gd name="T8" fmla="*/ 0 w 289"/>
                  <a:gd name="T9" fmla="*/ 818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9" h="997">
                    <a:moveTo>
                      <a:pt x="0" y="818"/>
                    </a:moveTo>
                    <a:lnTo>
                      <a:pt x="0" y="0"/>
                    </a:lnTo>
                    <a:lnTo>
                      <a:pt x="289" y="176"/>
                    </a:lnTo>
                    <a:lnTo>
                      <a:pt x="289" y="997"/>
                    </a:lnTo>
                    <a:lnTo>
                      <a:pt x="0" y="818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1" name="Freeform 109">
                <a:extLst>
                  <a:ext uri="{FF2B5EF4-FFF2-40B4-BE49-F238E27FC236}">
                    <a16:creationId xmlns:a16="http://schemas.microsoft.com/office/drawing/2014/main" id="{0153E696-541F-A80A-2F30-10091A76D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3640"/>
                <a:ext cx="27" cy="91"/>
              </a:xfrm>
              <a:custGeom>
                <a:avLst/>
                <a:gdLst>
                  <a:gd name="T0" fmla="*/ 0 w 289"/>
                  <a:gd name="T1" fmla="*/ 819 h 999"/>
                  <a:gd name="T2" fmla="*/ 0 w 289"/>
                  <a:gd name="T3" fmla="*/ 0 h 999"/>
                  <a:gd name="T4" fmla="*/ 289 w 289"/>
                  <a:gd name="T5" fmla="*/ 175 h 999"/>
                  <a:gd name="T6" fmla="*/ 289 w 289"/>
                  <a:gd name="T7" fmla="*/ 999 h 999"/>
                  <a:gd name="T8" fmla="*/ 0 w 289"/>
                  <a:gd name="T9" fmla="*/ 819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9" h="999">
                    <a:moveTo>
                      <a:pt x="0" y="819"/>
                    </a:moveTo>
                    <a:lnTo>
                      <a:pt x="0" y="0"/>
                    </a:lnTo>
                    <a:lnTo>
                      <a:pt x="289" y="175"/>
                    </a:lnTo>
                    <a:lnTo>
                      <a:pt x="289" y="999"/>
                    </a:lnTo>
                    <a:lnTo>
                      <a:pt x="0" y="819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2" name="Freeform 110">
                <a:extLst>
                  <a:ext uri="{FF2B5EF4-FFF2-40B4-BE49-F238E27FC236}">
                    <a16:creationId xmlns:a16="http://schemas.microsoft.com/office/drawing/2014/main" id="{64ED7EDF-E244-57B5-1782-01C06D3D1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648"/>
                <a:ext cx="27" cy="91"/>
              </a:xfrm>
              <a:custGeom>
                <a:avLst/>
                <a:gdLst>
                  <a:gd name="T0" fmla="*/ 0 w 290"/>
                  <a:gd name="T1" fmla="*/ 821 h 1001"/>
                  <a:gd name="T2" fmla="*/ 0 w 290"/>
                  <a:gd name="T3" fmla="*/ 0 h 1001"/>
                  <a:gd name="T4" fmla="*/ 290 w 290"/>
                  <a:gd name="T5" fmla="*/ 174 h 1001"/>
                  <a:gd name="T6" fmla="*/ 290 w 290"/>
                  <a:gd name="T7" fmla="*/ 1001 h 1001"/>
                  <a:gd name="T8" fmla="*/ 0 w 290"/>
                  <a:gd name="T9" fmla="*/ 821 h 1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1001">
                    <a:moveTo>
                      <a:pt x="0" y="821"/>
                    </a:moveTo>
                    <a:lnTo>
                      <a:pt x="0" y="0"/>
                    </a:lnTo>
                    <a:lnTo>
                      <a:pt x="290" y="174"/>
                    </a:lnTo>
                    <a:lnTo>
                      <a:pt x="290" y="1001"/>
                    </a:lnTo>
                    <a:lnTo>
                      <a:pt x="0" y="821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3" name="Freeform 111">
                <a:extLst>
                  <a:ext uri="{FF2B5EF4-FFF2-40B4-BE49-F238E27FC236}">
                    <a16:creationId xmlns:a16="http://schemas.microsoft.com/office/drawing/2014/main" id="{66EE302B-60BC-3C71-DA2B-F5A6F301F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656"/>
                <a:ext cx="26" cy="91"/>
              </a:xfrm>
              <a:custGeom>
                <a:avLst/>
                <a:gdLst>
                  <a:gd name="T0" fmla="*/ 0 w 290"/>
                  <a:gd name="T1" fmla="*/ 824 h 1003"/>
                  <a:gd name="T2" fmla="*/ 0 w 290"/>
                  <a:gd name="T3" fmla="*/ 0 h 1003"/>
                  <a:gd name="T4" fmla="*/ 290 w 290"/>
                  <a:gd name="T5" fmla="*/ 175 h 1003"/>
                  <a:gd name="T6" fmla="*/ 290 w 290"/>
                  <a:gd name="T7" fmla="*/ 1003 h 1003"/>
                  <a:gd name="T8" fmla="*/ 0 w 290"/>
                  <a:gd name="T9" fmla="*/ 824 h 1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1003">
                    <a:moveTo>
                      <a:pt x="0" y="824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1003"/>
                    </a:lnTo>
                    <a:lnTo>
                      <a:pt x="0" y="824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4" name="Freeform 112">
                <a:extLst>
                  <a:ext uri="{FF2B5EF4-FFF2-40B4-BE49-F238E27FC236}">
                    <a16:creationId xmlns:a16="http://schemas.microsoft.com/office/drawing/2014/main" id="{215EC525-780A-2ED4-FA71-357A33F9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3664"/>
                <a:ext cx="26" cy="91"/>
              </a:xfrm>
              <a:custGeom>
                <a:avLst/>
                <a:gdLst>
                  <a:gd name="T0" fmla="*/ 0 w 290"/>
                  <a:gd name="T1" fmla="*/ 827 h 1007"/>
                  <a:gd name="T2" fmla="*/ 0 w 290"/>
                  <a:gd name="T3" fmla="*/ 0 h 1007"/>
                  <a:gd name="T4" fmla="*/ 290 w 290"/>
                  <a:gd name="T5" fmla="*/ 175 h 1007"/>
                  <a:gd name="T6" fmla="*/ 290 w 290"/>
                  <a:gd name="T7" fmla="*/ 1007 h 1007"/>
                  <a:gd name="T8" fmla="*/ 0 w 290"/>
                  <a:gd name="T9" fmla="*/ 827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1007">
                    <a:moveTo>
                      <a:pt x="0" y="827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1007"/>
                    </a:lnTo>
                    <a:lnTo>
                      <a:pt x="0" y="827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5" name="Freeform 113">
                <a:extLst>
                  <a:ext uri="{FF2B5EF4-FFF2-40B4-BE49-F238E27FC236}">
                    <a16:creationId xmlns:a16="http://schemas.microsoft.com/office/drawing/2014/main" id="{E0D28FBF-B693-1228-7C3A-FF19E790F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672"/>
                <a:ext cx="26" cy="92"/>
              </a:xfrm>
              <a:custGeom>
                <a:avLst/>
                <a:gdLst>
                  <a:gd name="T0" fmla="*/ 0 w 291"/>
                  <a:gd name="T1" fmla="*/ 828 h 1008"/>
                  <a:gd name="T2" fmla="*/ 0 w 291"/>
                  <a:gd name="T3" fmla="*/ 0 h 1008"/>
                  <a:gd name="T4" fmla="*/ 291 w 291"/>
                  <a:gd name="T5" fmla="*/ 174 h 1008"/>
                  <a:gd name="T6" fmla="*/ 291 w 291"/>
                  <a:gd name="T7" fmla="*/ 1008 h 1008"/>
                  <a:gd name="T8" fmla="*/ 0 w 291"/>
                  <a:gd name="T9" fmla="*/ 828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1008">
                    <a:moveTo>
                      <a:pt x="0" y="828"/>
                    </a:moveTo>
                    <a:lnTo>
                      <a:pt x="0" y="0"/>
                    </a:lnTo>
                    <a:lnTo>
                      <a:pt x="291" y="174"/>
                    </a:lnTo>
                    <a:lnTo>
                      <a:pt x="291" y="1008"/>
                    </a:lnTo>
                    <a:lnTo>
                      <a:pt x="0" y="828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6" name="Freeform 114">
                <a:extLst>
                  <a:ext uri="{FF2B5EF4-FFF2-40B4-BE49-F238E27FC236}">
                    <a16:creationId xmlns:a16="http://schemas.microsoft.com/office/drawing/2014/main" id="{7FA67B91-3A46-B0F7-093D-07C856D89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3680"/>
                <a:ext cx="26" cy="92"/>
              </a:xfrm>
              <a:custGeom>
                <a:avLst/>
                <a:gdLst>
                  <a:gd name="T0" fmla="*/ 0 w 290"/>
                  <a:gd name="T1" fmla="*/ 832 h 1011"/>
                  <a:gd name="T2" fmla="*/ 0 w 290"/>
                  <a:gd name="T3" fmla="*/ 0 h 1011"/>
                  <a:gd name="T4" fmla="*/ 290 w 290"/>
                  <a:gd name="T5" fmla="*/ 175 h 1011"/>
                  <a:gd name="T6" fmla="*/ 290 w 290"/>
                  <a:gd name="T7" fmla="*/ 1011 h 1011"/>
                  <a:gd name="T8" fmla="*/ 0 w 290"/>
                  <a:gd name="T9" fmla="*/ 832 h 1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1011">
                    <a:moveTo>
                      <a:pt x="0" y="832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1011"/>
                    </a:lnTo>
                    <a:lnTo>
                      <a:pt x="0" y="832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7" name="Freeform 115">
                <a:extLst>
                  <a:ext uri="{FF2B5EF4-FFF2-40B4-BE49-F238E27FC236}">
                    <a16:creationId xmlns:a16="http://schemas.microsoft.com/office/drawing/2014/main" id="{DCD0436E-9F1D-2744-2778-80C440F11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688"/>
                <a:ext cx="27" cy="92"/>
              </a:xfrm>
              <a:custGeom>
                <a:avLst/>
                <a:gdLst>
                  <a:gd name="T0" fmla="*/ 0 w 289"/>
                  <a:gd name="T1" fmla="*/ 834 h 1014"/>
                  <a:gd name="T2" fmla="*/ 0 w 289"/>
                  <a:gd name="T3" fmla="*/ 0 h 1014"/>
                  <a:gd name="T4" fmla="*/ 289 w 289"/>
                  <a:gd name="T5" fmla="*/ 175 h 1014"/>
                  <a:gd name="T6" fmla="*/ 289 w 289"/>
                  <a:gd name="T7" fmla="*/ 1014 h 1014"/>
                  <a:gd name="T8" fmla="*/ 0 w 289"/>
                  <a:gd name="T9" fmla="*/ 834 h 10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9" h="1014">
                    <a:moveTo>
                      <a:pt x="0" y="834"/>
                    </a:moveTo>
                    <a:lnTo>
                      <a:pt x="0" y="0"/>
                    </a:lnTo>
                    <a:lnTo>
                      <a:pt x="289" y="175"/>
                    </a:lnTo>
                    <a:lnTo>
                      <a:pt x="289" y="1014"/>
                    </a:lnTo>
                    <a:lnTo>
                      <a:pt x="0" y="834"/>
                    </a:ln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8" name="Freeform 116">
                <a:extLst>
                  <a:ext uri="{FF2B5EF4-FFF2-40B4-BE49-F238E27FC236}">
                    <a16:creationId xmlns:a16="http://schemas.microsoft.com/office/drawing/2014/main" id="{0D4AA75B-4FCE-AC79-D3BF-46ACF90BC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696"/>
                <a:ext cx="27" cy="92"/>
              </a:xfrm>
              <a:custGeom>
                <a:avLst/>
                <a:gdLst>
                  <a:gd name="T0" fmla="*/ 0 w 290"/>
                  <a:gd name="T1" fmla="*/ 836 h 1016"/>
                  <a:gd name="T2" fmla="*/ 0 w 290"/>
                  <a:gd name="T3" fmla="*/ 0 h 1016"/>
                  <a:gd name="T4" fmla="*/ 290 w 290"/>
                  <a:gd name="T5" fmla="*/ 174 h 1016"/>
                  <a:gd name="T6" fmla="*/ 290 w 290"/>
                  <a:gd name="T7" fmla="*/ 1016 h 1016"/>
                  <a:gd name="T8" fmla="*/ 0 w 290"/>
                  <a:gd name="T9" fmla="*/ 836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1016">
                    <a:moveTo>
                      <a:pt x="0" y="836"/>
                    </a:moveTo>
                    <a:lnTo>
                      <a:pt x="0" y="0"/>
                    </a:lnTo>
                    <a:lnTo>
                      <a:pt x="290" y="174"/>
                    </a:lnTo>
                    <a:lnTo>
                      <a:pt x="290" y="1016"/>
                    </a:lnTo>
                    <a:lnTo>
                      <a:pt x="0" y="836"/>
                    </a:ln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9" name="Freeform 117">
                <a:extLst>
                  <a:ext uri="{FF2B5EF4-FFF2-40B4-BE49-F238E27FC236}">
                    <a16:creationId xmlns:a16="http://schemas.microsoft.com/office/drawing/2014/main" id="{02F5A830-CC41-B138-FE85-379F5C10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704"/>
                <a:ext cx="26" cy="92"/>
              </a:xfrm>
              <a:custGeom>
                <a:avLst/>
                <a:gdLst>
                  <a:gd name="T0" fmla="*/ 0 w 290"/>
                  <a:gd name="T1" fmla="*/ 839 h 1018"/>
                  <a:gd name="T2" fmla="*/ 0 w 290"/>
                  <a:gd name="T3" fmla="*/ 0 h 1018"/>
                  <a:gd name="T4" fmla="*/ 290 w 290"/>
                  <a:gd name="T5" fmla="*/ 175 h 1018"/>
                  <a:gd name="T6" fmla="*/ 290 w 290"/>
                  <a:gd name="T7" fmla="*/ 1018 h 1018"/>
                  <a:gd name="T8" fmla="*/ 0 w 290"/>
                  <a:gd name="T9" fmla="*/ 839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1018">
                    <a:moveTo>
                      <a:pt x="0" y="839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1018"/>
                    </a:lnTo>
                    <a:lnTo>
                      <a:pt x="0" y="83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0" name="Freeform 118">
                <a:extLst>
                  <a:ext uri="{FF2B5EF4-FFF2-40B4-BE49-F238E27FC236}">
                    <a16:creationId xmlns:a16="http://schemas.microsoft.com/office/drawing/2014/main" id="{DE4873A6-1678-3E8D-7F90-96515F8AC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3712"/>
                <a:ext cx="26" cy="92"/>
              </a:xfrm>
              <a:custGeom>
                <a:avLst/>
                <a:gdLst>
                  <a:gd name="T0" fmla="*/ 0 w 290"/>
                  <a:gd name="T1" fmla="*/ 842 h 1022"/>
                  <a:gd name="T2" fmla="*/ 0 w 290"/>
                  <a:gd name="T3" fmla="*/ 0 h 1022"/>
                  <a:gd name="T4" fmla="*/ 290 w 290"/>
                  <a:gd name="T5" fmla="*/ 176 h 1022"/>
                  <a:gd name="T6" fmla="*/ 290 w 290"/>
                  <a:gd name="T7" fmla="*/ 1022 h 1022"/>
                  <a:gd name="T8" fmla="*/ 0 w 290"/>
                  <a:gd name="T9" fmla="*/ 842 h 1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1022">
                    <a:moveTo>
                      <a:pt x="0" y="842"/>
                    </a:moveTo>
                    <a:lnTo>
                      <a:pt x="0" y="0"/>
                    </a:lnTo>
                    <a:lnTo>
                      <a:pt x="290" y="176"/>
                    </a:lnTo>
                    <a:lnTo>
                      <a:pt x="290" y="1022"/>
                    </a:lnTo>
                    <a:lnTo>
                      <a:pt x="0" y="842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1" name="Freeform 119">
                <a:extLst>
                  <a:ext uri="{FF2B5EF4-FFF2-40B4-BE49-F238E27FC236}">
                    <a16:creationId xmlns:a16="http://schemas.microsoft.com/office/drawing/2014/main" id="{073D31F5-A4F0-3E9D-AAC2-650CC0FF1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3720"/>
                <a:ext cx="26" cy="93"/>
              </a:xfrm>
              <a:custGeom>
                <a:avLst/>
                <a:gdLst>
                  <a:gd name="T0" fmla="*/ 0 w 290"/>
                  <a:gd name="T1" fmla="*/ 843 h 1023"/>
                  <a:gd name="T2" fmla="*/ 0 w 290"/>
                  <a:gd name="T3" fmla="*/ 0 h 1023"/>
                  <a:gd name="T4" fmla="*/ 290 w 290"/>
                  <a:gd name="T5" fmla="*/ 175 h 1023"/>
                  <a:gd name="T6" fmla="*/ 290 w 290"/>
                  <a:gd name="T7" fmla="*/ 1023 h 1023"/>
                  <a:gd name="T8" fmla="*/ 0 w 290"/>
                  <a:gd name="T9" fmla="*/ 843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1023">
                    <a:moveTo>
                      <a:pt x="0" y="843"/>
                    </a:moveTo>
                    <a:lnTo>
                      <a:pt x="0" y="0"/>
                    </a:lnTo>
                    <a:lnTo>
                      <a:pt x="290" y="175"/>
                    </a:lnTo>
                    <a:lnTo>
                      <a:pt x="290" y="1023"/>
                    </a:lnTo>
                    <a:lnTo>
                      <a:pt x="0" y="843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2" name="Freeform 120">
                <a:extLst>
                  <a:ext uri="{FF2B5EF4-FFF2-40B4-BE49-F238E27FC236}">
                    <a16:creationId xmlns:a16="http://schemas.microsoft.com/office/drawing/2014/main" id="{48DFB620-2234-3B8B-76C4-CD6F3BE18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3728"/>
                <a:ext cx="27" cy="93"/>
              </a:xfrm>
              <a:custGeom>
                <a:avLst/>
                <a:gdLst>
                  <a:gd name="T0" fmla="*/ 0 w 290"/>
                  <a:gd name="T1" fmla="*/ 846 h 1025"/>
                  <a:gd name="T2" fmla="*/ 0 w 290"/>
                  <a:gd name="T3" fmla="*/ 0 h 1025"/>
                  <a:gd name="T4" fmla="*/ 290 w 290"/>
                  <a:gd name="T5" fmla="*/ 174 h 1025"/>
                  <a:gd name="T6" fmla="*/ 290 w 290"/>
                  <a:gd name="T7" fmla="*/ 1025 h 1025"/>
                  <a:gd name="T8" fmla="*/ 0 w 290"/>
                  <a:gd name="T9" fmla="*/ 846 h 10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1025">
                    <a:moveTo>
                      <a:pt x="0" y="846"/>
                    </a:moveTo>
                    <a:lnTo>
                      <a:pt x="0" y="0"/>
                    </a:lnTo>
                    <a:lnTo>
                      <a:pt x="290" y="174"/>
                    </a:lnTo>
                    <a:lnTo>
                      <a:pt x="290" y="1025"/>
                    </a:lnTo>
                    <a:lnTo>
                      <a:pt x="0" y="846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3" name="Freeform 121">
                <a:extLst>
                  <a:ext uri="{FF2B5EF4-FFF2-40B4-BE49-F238E27FC236}">
                    <a16:creationId xmlns:a16="http://schemas.microsoft.com/office/drawing/2014/main" id="{68C52189-3A52-265E-39A1-92003C08F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735"/>
                <a:ext cx="27" cy="94"/>
              </a:xfrm>
              <a:custGeom>
                <a:avLst/>
                <a:gdLst>
                  <a:gd name="T0" fmla="*/ 0 w 289"/>
                  <a:gd name="T1" fmla="*/ 848 h 1027"/>
                  <a:gd name="T2" fmla="*/ 0 w 289"/>
                  <a:gd name="T3" fmla="*/ 0 h 1027"/>
                  <a:gd name="T4" fmla="*/ 289 w 289"/>
                  <a:gd name="T5" fmla="*/ 175 h 1027"/>
                  <a:gd name="T6" fmla="*/ 289 w 289"/>
                  <a:gd name="T7" fmla="*/ 1027 h 1027"/>
                  <a:gd name="T8" fmla="*/ 0 w 289"/>
                  <a:gd name="T9" fmla="*/ 848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9" h="1027">
                    <a:moveTo>
                      <a:pt x="0" y="848"/>
                    </a:moveTo>
                    <a:lnTo>
                      <a:pt x="0" y="0"/>
                    </a:lnTo>
                    <a:lnTo>
                      <a:pt x="289" y="175"/>
                    </a:lnTo>
                    <a:lnTo>
                      <a:pt x="289" y="1027"/>
                    </a:lnTo>
                    <a:lnTo>
                      <a:pt x="0" y="848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4" name="Freeform 122">
                <a:extLst>
                  <a:ext uri="{FF2B5EF4-FFF2-40B4-BE49-F238E27FC236}">
                    <a16:creationId xmlns:a16="http://schemas.microsoft.com/office/drawing/2014/main" id="{9AD363CC-8FF2-11D5-8DBF-BEA345F57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3743"/>
                <a:ext cx="26" cy="94"/>
              </a:xfrm>
              <a:custGeom>
                <a:avLst/>
                <a:gdLst>
                  <a:gd name="T0" fmla="*/ 0 w 289"/>
                  <a:gd name="T1" fmla="*/ 851 h 1029"/>
                  <a:gd name="T2" fmla="*/ 0 w 289"/>
                  <a:gd name="T3" fmla="*/ 0 h 1029"/>
                  <a:gd name="T4" fmla="*/ 289 w 289"/>
                  <a:gd name="T5" fmla="*/ 175 h 1029"/>
                  <a:gd name="T6" fmla="*/ 289 w 289"/>
                  <a:gd name="T7" fmla="*/ 1029 h 1029"/>
                  <a:gd name="T8" fmla="*/ 284 w 289"/>
                  <a:gd name="T9" fmla="*/ 1028 h 1029"/>
                  <a:gd name="T10" fmla="*/ 0 w 289"/>
                  <a:gd name="T11" fmla="*/ 851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9" h="1029">
                    <a:moveTo>
                      <a:pt x="0" y="851"/>
                    </a:moveTo>
                    <a:lnTo>
                      <a:pt x="0" y="0"/>
                    </a:lnTo>
                    <a:lnTo>
                      <a:pt x="289" y="175"/>
                    </a:lnTo>
                    <a:lnTo>
                      <a:pt x="289" y="1029"/>
                    </a:lnTo>
                    <a:lnTo>
                      <a:pt x="284" y="1028"/>
                    </a:lnTo>
                    <a:lnTo>
                      <a:pt x="0" y="85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5" name="Freeform 123">
                <a:extLst>
                  <a:ext uri="{FF2B5EF4-FFF2-40B4-BE49-F238E27FC236}">
                    <a16:creationId xmlns:a16="http://schemas.microsoft.com/office/drawing/2014/main" id="{17010A73-BFEE-084E-D300-A0C8AAC08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3751"/>
                <a:ext cx="26" cy="87"/>
              </a:xfrm>
              <a:custGeom>
                <a:avLst/>
                <a:gdLst>
                  <a:gd name="T0" fmla="*/ 0 w 290"/>
                  <a:gd name="T1" fmla="*/ 852 h 953"/>
                  <a:gd name="T2" fmla="*/ 0 w 290"/>
                  <a:gd name="T3" fmla="*/ 0 h 953"/>
                  <a:gd name="T4" fmla="*/ 290 w 290"/>
                  <a:gd name="T5" fmla="*/ 174 h 953"/>
                  <a:gd name="T6" fmla="*/ 290 w 290"/>
                  <a:gd name="T7" fmla="*/ 930 h 953"/>
                  <a:gd name="T8" fmla="*/ 220 w 290"/>
                  <a:gd name="T9" fmla="*/ 953 h 953"/>
                  <a:gd name="T10" fmla="*/ 140 w 290"/>
                  <a:gd name="T11" fmla="*/ 940 h 953"/>
                  <a:gd name="T12" fmla="*/ 0 w 290"/>
                  <a:gd name="T13" fmla="*/ 852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0" h="953">
                    <a:moveTo>
                      <a:pt x="0" y="852"/>
                    </a:moveTo>
                    <a:lnTo>
                      <a:pt x="0" y="0"/>
                    </a:lnTo>
                    <a:lnTo>
                      <a:pt x="290" y="174"/>
                    </a:lnTo>
                    <a:lnTo>
                      <a:pt x="290" y="930"/>
                    </a:lnTo>
                    <a:lnTo>
                      <a:pt x="220" y="953"/>
                    </a:lnTo>
                    <a:lnTo>
                      <a:pt x="140" y="940"/>
                    </a:lnTo>
                    <a:lnTo>
                      <a:pt x="0" y="852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6" name="Freeform 124">
                <a:extLst>
                  <a:ext uri="{FF2B5EF4-FFF2-40B4-BE49-F238E27FC236}">
                    <a16:creationId xmlns:a16="http://schemas.microsoft.com/office/drawing/2014/main" id="{4EEC62DE-7E79-4DA9-DC7F-610631F6B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3759"/>
                <a:ext cx="26" cy="79"/>
              </a:xfrm>
              <a:custGeom>
                <a:avLst/>
                <a:gdLst>
                  <a:gd name="T0" fmla="*/ 0 w 290"/>
                  <a:gd name="T1" fmla="*/ 854 h 866"/>
                  <a:gd name="T2" fmla="*/ 0 w 290"/>
                  <a:gd name="T3" fmla="*/ 0 h 866"/>
                  <a:gd name="T4" fmla="*/ 222 w 290"/>
                  <a:gd name="T5" fmla="*/ 134 h 866"/>
                  <a:gd name="T6" fmla="*/ 290 w 290"/>
                  <a:gd name="T7" fmla="*/ 217 h 866"/>
                  <a:gd name="T8" fmla="*/ 290 w 290"/>
                  <a:gd name="T9" fmla="*/ 796 h 866"/>
                  <a:gd name="T10" fmla="*/ 75 w 290"/>
                  <a:gd name="T11" fmla="*/ 866 h 866"/>
                  <a:gd name="T12" fmla="*/ 0 w 290"/>
                  <a:gd name="T13" fmla="*/ 854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0" h="866">
                    <a:moveTo>
                      <a:pt x="0" y="854"/>
                    </a:moveTo>
                    <a:lnTo>
                      <a:pt x="0" y="0"/>
                    </a:lnTo>
                    <a:lnTo>
                      <a:pt x="222" y="134"/>
                    </a:lnTo>
                    <a:lnTo>
                      <a:pt x="290" y="217"/>
                    </a:lnTo>
                    <a:lnTo>
                      <a:pt x="290" y="796"/>
                    </a:lnTo>
                    <a:lnTo>
                      <a:pt x="75" y="866"/>
                    </a:lnTo>
                    <a:lnTo>
                      <a:pt x="0" y="854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7" name="Freeform 125">
                <a:extLst>
                  <a:ext uri="{FF2B5EF4-FFF2-40B4-BE49-F238E27FC236}">
                    <a16:creationId xmlns:a16="http://schemas.microsoft.com/office/drawing/2014/main" id="{046DD76F-0693-AB1F-4039-D7376E3CF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3767"/>
                <a:ext cx="26" cy="69"/>
              </a:xfrm>
              <a:custGeom>
                <a:avLst/>
                <a:gdLst>
                  <a:gd name="T0" fmla="*/ 0 w 290"/>
                  <a:gd name="T1" fmla="*/ 756 h 756"/>
                  <a:gd name="T2" fmla="*/ 0 w 290"/>
                  <a:gd name="T3" fmla="*/ 0 h 756"/>
                  <a:gd name="T4" fmla="*/ 77 w 290"/>
                  <a:gd name="T5" fmla="*/ 47 h 756"/>
                  <a:gd name="T6" fmla="*/ 290 w 290"/>
                  <a:gd name="T7" fmla="*/ 307 h 756"/>
                  <a:gd name="T8" fmla="*/ 290 w 290"/>
                  <a:gd name="T9" fmla="*/ 661 h 756"/>
                  <a:gd name="T10" fmla="*/ 0 w 290"/>
                  <a:gd name="T11" fmla="*/ 756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756">
                    <a:moveTo>
                      <a:pt x="0" y="756"/>
                    </a:moveTo>
                    <a:lnTo>
                      <a:pt x="0" y="0"/>
                    </a:lnTo>
                    <a:lnTo>
                      <a:pt x="77" y="47"/>
                    </a:lnTo>
                    <a:lnTo>
                      <a:pt x="290" y="307"/>
                    </a:lnTo>
                    <a:lnTo>
                      <a:pt x="290" y="661"/>
                    </a:lnTo>
                    <a:lnTo>
                      <a:pt x="0" y="756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8" name="Freeform 126">
                <a:extLst>
                  <a:ext uri="{FF2B5EF4-FFF2-40B4-BE49-F238E27FC236}">
                    <a16:creationId xmlns:a16="http://schemas.microsoft.com/office/drawing/2014/main" id="{E475941A-02A5-19AC-5678-7E9810F80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3779"/>
                <a:ext cx="27" cy="53"/>
              </a:xfrm>
              <a:custGeom>
                <a:avLst/>
                <a:gdLst>
                  <a:gd name="T0" fmla="*/ 0 w 290"/>
                  <a:gd name="T1" fmla="*/ 579 h 579"/>
                  <a:gd name="T2" fmla="*/ 0 w 290"/>
                  <a:gd name="T3" fmla="*/ 0 h 579"/>
                  <a:gd name="T4" fmla="*/ 290 w 290"/>
                  <a:gd name="T5" fmla="*/ 355 h 579"/>
                  <a:gd name="T6" fmla="*/ 290 w 290"/>
                  <a:gd name="T7" fmla="*/ 355 h 579"/>
                  <a:gd name="T8" fmla="*/ 278 w 290"/>
                  <a:gd name="T9" fmla="*/ 489 h 579"/>
                  <a:gd name="T10" fmla="*/ 0 w 290"/>
                  <a:gd name="T11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579">
                    <a:moveTo>
                      <a:pt x="0" y="579"/>
                    </a:moveTo>
                    <a:lnTo>
                      <a:pt x="0" y="0"/>
                    </a:lnTo>
                    <a:lnTo>
                      <a:pt x="290" y="355"/>
                    </a:lnTo>
                    <a:lnTo>
                      <a:pt x="290" y="355"/>
                    </a:lnTo>
                    <a:lnTo>
                      <a:pt x="278" y="489"/>
                    </a:lnTo>
                    <a:lnTo>
                      <a:pt x="0" y="57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9" name="Freeform 127">
                <a:extLst>
                  <a:ext uri="{FF2B5EF4-FFF2-40B4-BE49-F238E27FC236}">
                    <a16:creationId xmlns:a16="http://schemas.microsoft.com/office/drawing/2014/main" id="{C4A435D0-E132-E176-9C9B-F6D6DBE3F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3795"/>
                <a:ext cx="14" cy="32"/>
              </a:xfrm>
              <a:custGeom>
                <a:avLst/>
                <a:gdLst>
                  <a:gd name="T0" fmla="*/ 0 w 145"/>
                  <a:gd name="T1" fmla="*/ 354 h 354"/>
                  <a:gd name="T2" fmla="*/ 0 w 145"/>
                  <a:gd name="T3" fmla="*/ 0 h 354"/>
                  <a:gd name="T4" fmla="*/ 145 w 145"/>
                  <a:gd name="T5" fmla="*/ 178 h 354"/>
                  <a:gd name="T6" fmla="*/ 133 w 145"/>
                  <a:gd name="T7" fmla="*/ 312 h 354"/>
                  <a:gd name="T8" fmla="*/ 0 w 145"/>
                  <a:gd name="T9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354">
                    <a:moveTo>
                      <a:pt x="0" y="354"/>
                    </a:moveTo>
                    <a:lnTo>
                      <a:pt x="0" y="0"/>
                    </a:lnTo>
                    <a:lnTo>
                      <a:pt x="145" y="178"/>
                    </a:lnTo>
                    <a:lnTo>
                      <a:pt x="133" y="312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0" name="Rectangle 128">
                <a:extLst>
                  <a:ext uri="{FF2B5EF4-FFF2-40B4-BE49-F238E27FC236}">
                    <a16:creationId xmlns:a16="http://schemas.microsoft.com/office/drawing/2014/main" id="{3E0F7017-CF59-49CB-E42C-E5BB6608C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3811"/>
                <a:ext cx="1" cy="1"/>
              </a:xfrm>
              <a:prstGeom prst="rect">
                <a:avLst/>
              </a:pr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1" name="Freeform 129">
                <a:extLst>
                  <a:ext uri="{FF2B5EF4-FFF2-40B4-BE49-F238E27FC236}">
                    <a16:creationId xmlns:a16="http://schemas.microsoft.com/office/drawing/2014/main" id="{4D6AE3F5-7D97-8C46-63FA-97E562A03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3842"/>
                <a:ext cx="13" cy="87"/>
              </a:xfrm>
              <a:custGeom>
                <a:avLst/>
                <a:gdLst>
                  <a:gd name="T0" fmla="*/ 0 w 138"/>
                  <a:gd name="T1" fmla="*/ 943 h 947"/>
                  <a:gd name="T2" fmla="*/ 0 w 138"/>
                  <a:gd name="T3" fmla="*/ 0 h 947"/>
                  <a:gd name="T4" fmla="*/ 84 w 138"/>
                  <a:gd name="T5" fmla="*/ 126 h 947"/>
                  <a:gd name="T6" fmla="*/ 125 w 138"/>
                  <a:gd name="T7" fmla="*/ 283 h 947"/>
                  <a:gd name="T8" fmla="*/ 138 w 138"/>
                  <a:gd name="T9" fmla="*/ 854 h 947"/>
                  <a:gd name="T10" fmla="*/ 71 w 138"/>
                  <a:gd name="T11" fmla="*/ 947 h 947"/>
                  <a:gd name="T12" fmla="*/ 0 w 138"/>
                  <a:gd name="T13" fmla="*/ 943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947">
                    <a:moveTo>
                      <a:pt x="0" y="943"/>
                    </a:moveTo>
                    <a:lnTo>
                      <a:pt x="0" y="0"/>
                    </a:lnTo>
                    <a:lnTo>
                      <a:pt x="84" y="126"/>
                    </a:lnTo>
                    <a:lnTo>
                      <a:pt x="125" y="283"/>
                    </a:lnTo>
                    <a:lnTo>
                      <a:pt x="138" y="854"/>
                    </a:lnTo>
                    <a:lnTo>
                      <a:pt x="71" y="947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rgbClr val="5E6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2" name="Freeform 130">
                <a:extLst>
                  <a:ext uri="{FF2B5EF4-FFF2-40B4-BE49-F238E27FC236}">
                    <a16:creationId xmlns:a16="http://schemas.microsoft.com/office/drawing/2014/main" id="{B6A2D7E5-478F-30A8-F0FF-4CB9BB464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3824"/>
                <a:ext cx="25" cy="105"/>
              </a:xfrm>
              <a:custGeom>
                <a:avLst/>
                <a:gdLst>
                  <a:gd name="T0" fmla="*/ 0 w 276"/>
                  <a:gd name="T1" fmla="*/ 1037 h 1155"/>
                  <a:gd name="T2" fmla="*/ 0 w 276"/>
                  <a:gd name="T3" fmla="*/ 0 h 1155"/>
                  <a:gd name="T4" fmla="*/ 222 w 276"/>
                  <a:gd name="T5" fmla="*/ 334 h 1155"/>
                  <a:gd name="T6" fmla="*/ 263 w 276"/>
                  <a:gd name="T7" fmla="*/ 491 h 1155"/>
                  <a:gd name="T8" fmla="*/ 276 w 276"/>
                  <a:gd name="T9" fmla="*/ 1062 h 1155"/>
                  <a:gd name="T10" fmla="*/ 209 w 276"/>
                  <a:gd name="T11" fmla="*/ 1155 h 1155"/>
                  <a:gd name="T12" fmla="*/ 75 w 276"/>
                  <a:gd name="T13" fmla="*/ 1148 h 1155"/>
                  <a:gd name="T14" fmla="*/ 0 w 276"/>
                  <a:gd name="T15" fmla="*/ 1037 h 1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6" h="1155">
                    <a:moveTo>
                      <a:pt x="0" y="1037"/>
                    </a:moveTo>
                    <a:lnTo>
                      <a:pt x="0" y="0"/>
                    </a:lnTo>
                    <a:lnTo>
                      <a:pt x="222" y="334"/>
                    </a:lnTo>
                    <a:lnTo>
                      <a:pt x="263" y="491"/>
                    </a:lnTo>
                    <a:lnTo>
                      <a:pt x="276" y="1062"/>
                    </a:lnTo>
                    <a:lnTo>
                      <a:pt x="209" y="1155"/>
                    </a:lnTo>
                    <a:lnTo>
                      <a:pt x="75" y="1148"/>
                    </a:lnTo>
                    <a:lnTo>
                      <a:pt x="0" y="1037"/>
                    </a:lnTo>
                    <a:close/>
                  </a:path>
                </a:pathLst>
              </a:custGeom>
              <a:solidFill>
                <a:srgbClr val="5E6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3" name="Freeform 131">
                <a:extLst>
                  <a:ext uri="{FF2B5EF4-FFF2-40B4-BE49-F238E27FC236}">
                    <a16:creationId xmlns:a16="http://schemas.microsoft.com/office/drawing/2014/main" id="{743102B6-E2F3-E7BA-70A9-7673ACBAC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3805"/>
                <a:ext cx="25" cy="123"/>
              </a:xfrm>
              <a:custGeom>
                <a:avLst/>
                <a:gdLst>
                  <a:gd name="T0" fmla="*/ 277 w 277"/>
                  <a:gd name="T1" fmla="*/ 416 h 1359"/>
                  <a:gd name="T2" fmla="*/ 277 w 277"/>
                  <a:gd name="T3" fmla="*/ 1359 h 1359"/>
                  <a:gd name="T4" fmla="*/ 214 w 277"/>
                  <a:gd name="T5" fmla="*/ 1356 h 1359"/>
                  <a:gd name="T6" fmla="*/ 0 w 277"/>
                  <a:gd name="T7" fmla="*/ 1040 h 1359"/>
                  <a:gd name="T8" fmla="*/ 0 w 277"/>
                  <a:gd name="T9" fmla="*/ 0 h 1359"/>
                  <a:gd name="T10" fmla="*/ 277 w 277"/>
                  <a:gd name="T11" fmla="*/ 416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7" h="1359">
                    <a:moveTo>
                      <a:pt x="277" y="416"/>
                    </a:moveTo>
                    <a:lnTo>
                      <a:pt x="277" y="1359"/>
                    </a:lnTo>
                    <a:lnTo>
                      <a:pt x="214" y="1356"/>
                    </a:lnTo>
                    <a:lnTo>
                      <a:pt x="0" y="1040"/>
                    </a:lnTo>
                    <a:lnTo>
                      <a:pt x="0" y="0"/>
                    </a:lnTo>
                    <a:lnTo>
                      <a:pt x="277" y="416"/>
                    </a:lnTo>
                    <a:close/>
                  </a:path>
                </a:pathLst>
              </a:custGeom>
              <a:solidFill>
                <a:srgbClr val="7A8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4" name="Freeform 132">
                <a:extLst>
                  <a:ext uri="{FF2B5EF4-FFF2-40B4-BE49-F238E27FC236}">
                    <a16:creationId xmlns:a16="http://schemas.microsoft.com/office/drawing/2014/main" id="{082C1D2B-18A5-AFED-B91A-5C7984282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796"/>
                <a:ext cx="26" cy="122"/>
              </a:xfrm>
              <a:custGeom>
                <a:avLst/>
                <a:gdLst>
                  <a:gd name="T0" fmla="*/ 276 w 276"/>
                  <a:gd name="T1" fmla="*/ 302 h 1339"/>
                  <a:gd name="T2" fmla="*/ 276 w 276"/>
                  <a:gd name="T3" fmla="*/ 1339 h 1339"/>
                  <a:gd name="T4" fmla="*/ 37 w 276"/>
                  <a:gd name="T5" fmla="*/ 984 h 1339"/>
                  <a:gd name="T6" fmla="*/ 0 w 276"/>
                  <a:gd name="T7" fmla="*/ 961 h 1339"/>
                  <a:gd name="T8" fmla="*/ 0 w 276"/>
                  <a:gd name="T9" fmla="*/ 0 h 1339"/>
                  <a:gd name="T10" fmla="*/ 126 w 276"/>
                  <a:gd name="T11" fmla="*/ 77 h 1339"/>
                  <a:gd name="T12" fmla="*/ 276 w 276"/>
                  <a:gd name="T13" fmla="*/ 302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6" h="1339">
                    <a:moveTo>
                      <a:pt x="276" y="302"/>
                    </a:moveTo>
                    <a:lnTo>
                      <a:pt x="276" y="1339"/>
                    </a:lnTo>
                    <a:lnTo>
                      <a:pt x="37" y="984"/>
                    </a:lnTo>
                    <a:lnTo>
                      <a:pt x="0" y="961"/>
                    </a:lnTo>
                    <a:lnTo>
                      <a:pt x="0" y="0"/>
                    </a:lnTo>
                    <a:lnTo>
                      <a:pt x="126" y="77"/>
                    </a:lnTo>
                    <a:lnTo>
                      <a:pt x="276" y="302"/>
                    </a:lnTo>
                    <a:close/>
                  </a:path>
                </a:pathLst>
              </a:custGeom>
              <a:solidFill>
                <a:srgbClr val="7A8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5" name="Freeform 133">
                <a:extLst>
                  <a:ext uri="{FF2B5EF4-FFF2-40B4-BE49-F238E27FC236}">
                    <a16:creationId xmlns:a16="http://schemas.microsoft.com/office/drawing/2014/main" id="{387EB34D-150F-7C58-594F-CA2626715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3788"/>
                <a:ext cx="25" cy="111"/>
              </a:xfrm>
              <a:custGeom>
                <a:avLst/>
                <a:gdLst>
                  <a:gd name="T0" fmla="*/ 275 w 275"/>
                  <a:gd name="T1" fmla="*/ 178 h 1218"/>
                  <a:gd name="T2" fmla="*/ 275 w 275"/>
                  <a:gd name="T3" fmla="*/ 1218 h 1218"/>
                  <a:gd name="T4" fmla="*/ 175 w 275"/>
                  <a:gd name="T5" fmla="*/ 1068 h 1218"/>
                  <a:gd name="T6" fmla="*/ 0 w 275"/>
                  <a:gd name="T7" fmla="*/ 960 h 1218"/>
                  <a:gd name="T8" fmla="*/ 0 w 275"/>
                  <a:gd name="T9" fmla="*/ 0 h 1218"/>
                  <a:gd name="T10" fmla="*/ 264 w 275"/>
                  <a:gd name="T11" fmla="*/ 161 h 1218"/>
                  <a:gd name="T12" fmla="*/ 275 w 275"/>
                  <a:gd name="T13" fmla="*/ 178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5" h="1218">
                    <a:moveTo>
                      <a:pt x="275" y="178"/>
                    </a:moveTo>
                    <a:lnTo>
                      <a:pt x="275" y="1218"/>
                    </a:lnTo>
                    <a:lnTo>
                      <a:pt x="175" y="1068"/>
                    </a:lnTo>
                    <a:lnTo>
                      <a:pt x="0" y="960"/>
                    </a:lnTo>
                    <a:lnTo>
                      <a:pt x="0" y="0"/>
                    </a:lnTo>
                    <a:lnTo>
                      <a:pt x="264" y="161"/>
                    </a:lnTo>
                    <a:lnTo>
                      <a:pt x="275" y="178"/>
                    </a:lnTo>
                    <a:close/>
                  </a:path>
                </a:pathLst>
              </a:custGeom>
              <a:solidFill>
                <a:srgbClr val="7D8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6" name="Freeform 134">
                <a:extLst>
                  <a:ext uri="{FF2B5EF4-FFF2-40B4-BE49-F238E27FC236}">
                    <a16:creationId xmlns:a16="http://schemas.microsoft.com/office/drawing/2014/main" id="{215ED8BA-F2CD-889D-1889-5277AA7FF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3781"/>
                <a:ext cx="25" cy="102"/>
              </a:xfrm>
              <a:custGeom>
                <a:avLst/>
                <a:gdLst>
                  <a:gd name="T0" fmla="*/ 277 w 277"/>
                  <a:gd name="T1" fmla="*/ 168 h 1129"/>
                  <a:gd name="T2" fmla="*/ 277 w 277"/>
                  <a:gd name="T3" fmla="*/ 1129 h 1129"/>
                  <a:gd name="T4" fmla="*/ 0 w 277"/>
                  <a:gd name="T5" fmla="*/ 960 h 1129"/>
                  <a:gd name="T6" fmla="*/ 0 w 277"/>
                  <a:gd name="T7" fmla="*/ 0 h 1129"/>
                  <a:gd name="T8" fmla="*/ 277 w 277"/>
                  <a:gd name="T9" fmla="*/ 168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1129">
                    <a:moveTo>
                      <a:pt x="277" y="168"/>
                    </a:moveTo>
                    <a:lnTo>
                      <a:pt x="277" y="1129"/>
                    </a:lnTo>
                    <a:lnTo>
                      <a:pt x="0" y="960"/>
                    </a:lnTo>
                    <a:lnTo>
                      <a:pt x="0" y="0"/>
                    </a:lnTo>
                    <a:lnTo>
                      <a:pt x="277" y="168"/>
                    </a:lnTo>
                    <a:close/>
                  </a:path>
                </a:pathLst>
              </a:custGeom>
              <a:solidFill>
                <a:srgbClr val="7F8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7" name="Freeform 135">
                <a:extLst>
                  <a:ext uri="{FF2B5EF4-FFF2-40B4-BE49-F238E27FC236}">
                    <a16:creationId xmlns:a16="http://schemas.microsoft.com/office/drawing/2014/main" id="{305D998C-E9B0-F896-A6F3-9A6B7A162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3773"/>
                <a:ext cx="25" cy="103"/>
              </a:xfrm>
              <a:custGeom>
                <a:avLst/>
                <a:gdLst>
                  <a:gd name="T0" fmla="*/ 276 w 276"/>
                  <a:gd name="T1" fmla="*/ 167 h 1127"/>
                  <a:gd name="T2" fmla="*/ 276 w 276"/>
                  <a:gd name="T3" fmla="*/ 1127 h 1127"/>
                  <a:gd name="T4" fmla="*/ 0 w 276"/>
                  <a:gd name="T5" fmla="*/ 957 h 1127"/>
                  <a:gd name="T6" fmla="*/ 0 w 276"/>
                  <a:gd name="T7" fmla="*/ 0 h 1127"/>
                  <a:gd name="T8" fmla="*/ 276 w 276"/>
                  <a:gd name="T9" fmla="*/ 167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27">
                    <a:moveTo>
                      <a:pt x="276" y="167"/>
                    </a:moveTo>
                    <a:lnTo>
                      <a:pt x="276" y="1127"/>
                    </a:lnTo>
                    <a:lnTo>
                      <a:pt x="0" y="957"/>
                    </a:lnTo>
                    <a:lnTo>
                      <a:pt x="0" y="0"/>
                    </a:lnTo>
                    <a:lnTo>
                      <a:pt x="276" y="167"/>
                    </a:lnTo>
                    <a:close/>
                  </a:path>
                </a:pathLst>
              </a:custGeom>
              <a:solidFill>
                <a:srgbClr val="819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8" name="Freeform 136">
                <a:extLst>
                  <a:ext uri="{FF2B5EF4-FFF2-40B4-BE49-F238E27FC236}">
                    <a16:creationId xmlns:a16="http://schemas.microsoft.com/office/drawing/2014/main" id="{98E08B97-BE77-841A-0761-5672FE5B4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766"/>
                <a:ext cx="25" cy="102"/>
              </a:xfrm>
              <a:custGeom>
                <a:avLst/>
                <a:gdLst>
                  <a:gd name="T0" fmla="*/ 275 w 275"/>
                  <a:gd name="T1" fmla="*/ 167 h 1127"/>
                  <a:gd name="T2" fmla="*/ 275 w 275"/>
                  <a:gd name="T3" fmla="*/ 1127 h 1127"/>
                  <a:gd name="T4" fmla="*/ 0 w 275"/>
                  <a:gd name="T5" fmla="*/ 956 h 1127"/>
                  <a:gd name="T6" fmla="*/ 0 w 275"/>
                  <a:gd name="T7" fmla="*/ 0 h 1127"/>
                  <a:gd name="T8" fmla="*/ 275 w 275"/>
                  <a:gd name="T9" fmla="*/ 167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" h="1127">
                    <a:moveTo>
                      <a:pt x="275" y="167"/>
                    </a:moveTo>
                    <a:lnTo>
                      <a:pt x="275" y="1127"/>
                    </a:lnTo>
                    <a:lnTo>
                      <a:pt x="0" y="956"/>
                    </a:lnTo>
                    <a:lnTo>
                      <a:pt x="0" y="0"/>
                    </a:lnTo>
                    <a:lnTo>
                      <a:pt x="275" y="167"/>
                    </a:lnTo>
                    <a:close/>
                  </a:path>
                </a:pathLst>
              </a:custGeom>
              <a:solidFill>
                <a:srgbClr val="84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9" name="Freeform 137">
                <a:extLst>
                  <a:ext uri="{FF2B5EF4-FFF2-40B4-BE49-F238E27FC236}">
                    <a16:creationId xmlns:a16="http://schemas.microsoft.com/office/drawing/2014/main" id="{1BEED4E3-1C17-839D-FC87-472FE07B3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3758"/>
                <a:ext cx="25" cy="102"/>
              </a:xfrm>
              <a:custGeom>
                <a:avLst/>
                <a:gdLst>
                  <a:gd name="T0" fmla="*/ 276 w 276"/>
                  <a:gd name="T1" fmla="*/ 167 h 1124"/>
                  <a:gd name="T2" fmla="*/ 276 w 276"/>
                  <a:gd name="T3" fmla="*/ 1124 h 1124"/>
                  <a:gd name="T4" fmla="*/ 0 w 276"/>
                  <a:gd name="T5" fmla="*/ 954 h 1124"/>
                  <a:gd name="T6" fmla="*/ 0 w 276"/>
                  <a:gd name="T7" fmla="*/ 0 h 1124"/>
                  <a:gd name="T8" fmla="*/ 276 w 276"/>
                  <a:gd name="T9" fmla="*/ 167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24">
                    <a:moveTo>
                      <a:pt x="276" y="167"/>
                    </a:moveTo>
                    <a:lnTo>
                      <a:pt x="276" y="1124"/>
                    </a:lnTo>
                    <a:lnTo>
                      <a:pt x="0" y="954"/>
                    </a:lnTo>
                    <a:lnTo>
                      <a:pt x="0" y="0"/>
                    </a:lnTo>
                    <a:lnTo>
                      <a:pt x="276" y="167"/>
                    </a:lnTo>
                    <a:close/>
                  </a:path>
                </a:pathLst>
              </a:custGeom>
              <a:solidFill>
                <a:srgbClr val="869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0" name="Freeform 138">
                <a:extLst>
                  <a:ext uri="{FF2B5EF4-FFF2-40B4-BE49-F238E27FC236}">
                    <a16:creationId xmlns:a16="http://schemas.microsoft.com/office/drawing/2014/main" id="{54156FC6-DFEE-4BFB-B112-12D63FFED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750"/>
                <a:ext cx="25" cy="103"/>
              </a:xfrm>
              <a:custGeom>
                <a:avLst/>
                <a:gdLst>
                  <a:gd name="T0" fmla="*/ 277 w 277"/>
                  <a:gd name="T1" fmla="*/ 167 h 1123"/>
                  <a:gd name="T2" fmla="*/ 277 w 277"/>
                  <a:gd name="T3" fmla="*/ 1123 h 1123"/>
                  <a:gd name="T4" fmla="*/ 0 w 277"/>
                  <a:gd name="T5" fmla="*/ 953 h 1123"/>
                  <a:gd name="T6" fmla="*/ 0 w 277"/>
                  <a:gd name="T7" fmla="*/ 0 h 1123"/>
                  <a:gd name="T8" fmla="*/ 277 w 277"/>
                  <a:gd name="T9" fmla="*/ 167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1123">
                    <a:moveTo>
                      <a:pt x="277" y="167"/>
                    </a:moveTo>
                    <a:lnTo>
                      <a:pt x="277" y="1123"/>
                    </a:lnTo>
                    <a:lnTo>
                      <a:pt x="0" y="953"/>
                    </a:lnTo>
                    <a:lnTo>
                      <a:pt x="0" y="0"/>
                    </a:lnTo>
                    <a:lnTo>
                      <a:pt x="277" y="167"/>
                    </a:lnTo>
                    <a:close/>
                  </a:path>
                </a:pathLst>
              </a:custGeom>
              <a:solidFill>
                <a:srgbClr val="879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1" name="Freeform 139">
                <a:extLst>
                  <a:ext uri="{FF2B5EF4-FFF2-40B4-BE49-F238E27FC236}">
                    <a16:creationId xmlns:a16="http://schemas.microsoft.com/office/drawing/2014/main" id="{9FC90086-06DC-F792-0021-516CA382F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3743"/>
                <a:ext cx="25" cy="102"/>
              </a:xfrm>
              <a:custGeom>
                <a:avLst/>
                <a:gdLst>
                  <a:gd name="T0" fmla="*/ 276 w 276"/>
                  <a:gd name="T1" fmla="*/ 168 h 1122"/>
                  <a:gd name="T2" fmla="*/ 276 w 276"/>
                  <a:gd name="T3" fmla="*/ 1122 h 1122"/>
                  <a:gd name="T4" fmla="*/ 0 w 276"/>
                  <a:gd name="T5" fmla="*/ 952 h 1122"/>
                  <a:gd name="T6" fmla="*/ 0 w 276"/>
                  <a:gd name="T7" fmla="*/ 0 h 1122"/>
                  <a:gd name="T8" fmla="*/ 276 w 276"/>
                  <a:gd name="T9" fmla="*/ 168 h 1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22">
                    <a:moveTo>
                      <a:pt x="276" y="168"/>
                    </a:moveTo>
                    <a:lnTo>
                      <a:pt x="276" y="1122"/>
                    </a:lnTo>
                    <a:lnTo>
                      <a:pt x="0" y="952"/>
                    </a:lnTo>
                    <a:lnTo>
                      <a:pt x="0" y="0"/>
                    </a:lnTo>
                    <a:lnTo>
                      <a:pt x="276" y="168"/>
                    </a:lnTo>
                    <a:close/>
                  </a:path>
                </a:pathLst>
              </a:custGeom>
              <a:solidFill>
                <a:srgbClr val="8A9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2" name="Freeform 140">
                <a:extLst>
                  <a:ext uri="{FF2B5EF4-FFF2-40B4-BE49-F238E27FC236}">
                    <a16:creationId xmlns:a16="http://schemas.microsoft.com/office/drawing/2014/main" id="{DCBC6BE2-1556-2C2F-8048-BFC099B73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3735"/>
                <a:ext cx="25" cy="102"/>
              </a:xfrm>
              <a:custGeom>
                <a:avLst/>
                <a:gdLst>
                  <a:gd name="T0" fmla="*/ 275 w 275"/>
                  <a:gd name="T1" fmla="*/ 167 h 1120"/>
                  <a:gd name="T2" fmla="*/ 275 w 275"/>
                  <a:gd name="T3" fmla="*/ 1120 h 1120"/>
                  <a:gd name="T4" fmla="*/ 0 w 275"/>
                  <a:gd name="T5" fmla="*/ 950 h 1120"/>
                  <a:gd name="T6" fmla="*/ 0 w 275"/>
                  <a:gd name="T7" fmla="*/ 0 h 1120"/>
                  <a:gd name="T8" fmla="*/ 275 w 275"/>
                  <a:gd name="T9" fmla="*/ 167 h 1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" h="1120">
                    <a:moveTo>
                      <a:pt x="275" y="167"/>
                    </a:moveTo>
                    <a:lnTo>
                      <a:pt x="275" y="1120"/>
                    </a:lnTo>
                    <a:lnTo>
                      <a:pt x="0" y="950"/>
                    </a:lnTo>
                    <a:lnTo>
                      <a:pt x="0" y="0"/>
                    </a:lnTo>
                    <a:lnTo>
                      <a:pt x="275" y="167"/>
                    </a:lnTo>
                    <a:close/>
                  </a:path>
                </a:pathLst>
              </a:custGeom>
              <a:solidFill>
                <a:srgbClr val="8C9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3" name="Freeform 141">
                <a:extLst>
                  <a:ext uri="{FF2B5EF4-FFF2-40B4-BE49-F238E27FC236}">
                    <a16:creationId xmlns:a16="http://schemas.microsoft.com/office/drawing/2014/main" id="{C6D6A1DE-A842-1EEB-17E2-8EEFE3A4B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728"/>
                <a:ext cx="26" cy="101"/>
              </a:xfrm>
              <a:custGeom>
                <a:avLst/>
                <a:gdLst>
                  <a:gd name="T0" fmla="*/ 277 w 277"/>
                  <a:gd name="T1" fmla="*/ 167 h 1119"/>
                  <a:gd name="T2" fmla="*/ 277 w 277"/>
                  <a:gd name="T3" fmla="*/ 1119 h 1119"/>
                  <a:gd name="T4" fmla="*/ 0 w 277"/>
                  <a:gd name="T5" fmla="*/ 949 h 1119"/>
                  <a:gd name="T6" fmla="*/ 0 w 277"/>
                  <a:gd name="T7" fmla="*/ 0 h 1119"/>
                  <a:gd name="T8" fmla="*/ 277 w 277"/>
                  <a:gd name="T9" fmla="*/ 167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1119">
                    <a:moveTo>
                      <a:pt x="277" y="167"/>
                    </a:moveTo>
                    <a:lnTo>
                      <a:pt x="277" y="1119"/>
                    </a:lnTo>
                    <a:lnTo>
                      <a:pt x="0" y="949"/>
                    </a:lnTo>
                    <a:lnTo>
                      <a:pt x="0" y="0"/>
                    </a:lnTo>
                    <a:lnTo>
                      <a:pt x="277" y="167"/>
                    </a:lnTo>
                    <a:close/>
                  </a:path>
                </a:pathLst>
              </a:custGeom>
              <a:solidFill>
                <a:srgbClr val="8E9D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4" name="Freeform 142">
                <a:extLst>
                  <a:ext uri="{FF2B5EF4-FFF2-40B4-BE49-F238E27FC236}">
                    <a16:creationId xmlns:a16="http://schemas.microsoft.com/office/drawing/2014/main" id="{D2304901-51B2-0BD8-9372-F54053A26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720"/>
                <a:ext cx="25" cy="102"/>
              </a:xfrm>
              <a:custGeom>
                <a:avLst/>
                <a:gdLst>
                  <a:gd name="T0" fmla="*/ 276 w 276"/>
                  <a:gd name="T1" fmla="*/ 168 h 1118"/>
                  <a:gd name="T2" fmla="*/ 276 w 276"/>
                  <a:gd name="T3" fmla="*/ 1118 h 1118"/>
                  <a:gd name="T4" fmla="*/ 0 w 276"/>
                  <a:gd name="T5" fmla="*/ 947 h 1118"/>
                  <a:gd name="T6" fmla="*/ 0 w 276"/>
                  <a:gd name="T7" fmla="*/ 0 h 1118"/>
                  <a:gd name="T8" fmla="*/ 276 w 276"/>
                  <a:gd name="T9" fmla="*/ 168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18">
                    <a:moveTo>
                      <a:pt x="276" y="168"/>
                    </a:moveTo>
                    <a:lnTo>
                      <a:pt x="276" y="1118"/>
                    </a:lnTo>
                    <a:lnTo>
                      <a:pt x="0" y="947"/>
                    </a:lnTo>
                    <a:lnTo>
                      <a:pt x="0" y="0"/>
                    </a:lnTo>
                    <a:lnTo>
                      <a:pt x="276" y="168"/>
                    </a:lnTo>
                    <a:close/>
                  </a:path>
                </a:pathLst>
              </a:custGeom>
              <a:solidFill>
                <a:srgbClr val="919F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5" name="Freeform 143">
                <a:extLst>
                  <a:ext uri="{FF2B5EF4-FFF2-40B4-BE49-F238E27FC236}">
                    <a16:creationId xmlns:a16="http://schemas.microsoft.com/office/drawing/2014/main" id="{2BEB13F9-DC79-21AB-3E1F-D4E5B35D8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3712"/>
                <a:ext cx="25" cy="102"/>
              </a:xfrm>
              <a:custGeom>
                <a:avLst/>
                <a:gdLst>
                  <a:gd name="T0" fmla="*/ 275 w 275"/>
                  <a:gd name="T1" fmla="*/ 167 h 1116"/>
                  <a:gd name="T2" fmla="*/ 275 w 275"/>
                  <a:gd name="T3" fmla="*/ 1116 h 1116"/>
                  <a:gd name="T4" fmla="*/ 0 w 275"/>
                  <a:gd name="T5" fmla="*/ 945 h 1116"/>
                  <a:gd name="T6" fmla="*/ 0 w 275"/>
                  <a:gd name="T7" fmla="*/ 0 h 1116"/>
                  <a:gd name="T8" fmla="*/ 275 w 275"/>
                  <a:gd name="T9" fmla="*/ 167 h 1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" h="1116">
                    <a:moveTo>
                      <a:pt x="275" y="167"/>
                    </a:moveTo>
                    <a:lnTo>
                      <a:pt x="275" y="1116"/>
                    </a:lnTo>
                    <a:lnTo>
                      <a:pt x="0" y="945"/>
                    </a:lnTo>
                    <a:lnTo>
                      <a:pt x="0" y="0"/>
                    </a:lnTo>
                    <a:lnTo>
                      <a:pt x="275" y="167"/>
                    </a:lnTo>
                    <a:close/>
                  </a:path>
                </a:pathLst>
              </a:custGeom>
              <a:solidFill>
                <a:srgbClr val="93A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6" name="Freeform 144">
                <a:extLst>
                  <a:ext uri="{FF2B5EF4-FFF2-40B4-BE49-F238E27FC236}">
                    <a16:creationId xmlns:a16="http://schemas.microsoft.com/office/drawing/2014/main" id="{E78BD2BA-B23E-D61C-1CF2-45DA660FB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705"/>
                <a:ext cx="25" cy="101"/>
              </a:xfrm>
              <a:custGeom>
                <a:avLst/>
                <a:gdLst>
                  <a:gd name="T0" fmla="*/ 276 w 276"/>
                  <a:gd name="T1" fmla="*/ 167 h 1114"/>
                  <a:gd name="T2" fmla="*/ 276 w 276"/>
                  <a:gd name="T3" fmla="*/ 1114 h 1114"/>
                  <a:gd name="T4" fmla="*/ 0 w 276"/>
                  <a:gd name="T5" fmla="*/ 944 h 1114"/>
                  <a:gd name="T6" fmla="*/ 0 w 276"/>
                  <a:gd name="T7" fmla="*/ 0 h 1114"/>
                  <a:gd name="T8" fmla="*/ 276 w 276"/>
                  <a:gd name="T9" fmla="*/ 167 h 1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14">
                    <a:moveTo>
                      <a:pt x="276" y="167"/>
                    </a:moveTo>
                    <a:lnTo>
                      <a:pt x="276" y="1114"/>
                    </a:lnTo>
                    <a:lnTo>
                      <a:pt x="0" y="944"/>
                    </a:lnTo>
                    <a:lnTo>
                      <a:pt x="0" y="0"/>
                    </a:lnTo>
                    <a:lnTo>
                      <a:pt x="276" y="167"/>
                    </a:lnTo>
                    <a:close/>
                  </a:path>
                </a:pathLst>
              </a:custGeom>
              <a:solidFill>
                <a:srgbClr val="97A3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7" name="Freeform 145">
                <a:extLst>
                  <a:ext uri="{FF2B5EF4-FFF2-40B4-BE49-F238E27FC236}">
                    <a16:creationId xmlns:a16="http://schemas.microsoft.com/office/drawing/2014/main" id="{56370B4E-747F-22B9-330E-E695E38C1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697"/>
                <a:ext cx="25" cy="101"/>
              </a:xfrm>
              <a:custGeom>
                <a:avLst/>
                <a:gdLst>
                  <a:gd name="T0" fmla="*/ 277 w 277"/>
                  <a:gd name="T1" fmla="*/ 167 h 1112"/>
                  <a:gd name="T2" fmla="*/ 277 w 277"/>
                  <a:gd name="T3" fmla="*/ 1112 h 1112"/>
                  <a:gd name="T4" fmla="*/ 0 w 277"/>
                  <a:gd name="T5" fmla="*/ 942 h 1112"/>
                  <a:gd name="T6" fmla="*/ 0 w 277"/>
                  <a:gd name="T7" fmla="*/ 0 h 1112"/>
                  <a:gd name="T8" fmla="*/ 277 w 277"/>
                  <a:gd name="T9" fmla="*/ 167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1112">
                    <a:moveTo>
                      <a:pt x="277" y="167"/>
                    </a:moveTo>
                    <a:lnTo>
                      <a:pt x="277" y="1112"/>
                    </a:lnTo>
                    <a:lnTo>
                      <a:pt x="0" y="942"/>
                    </a:lnTo>
                    <a:lnTo>
                      <a:pt x="0" y="0"/>
                    </a:lnTo>
                    <a:lnTo>
                      <a:pt x="277" y="167"/>
                    </a:lnTo>
                    <a:close/>
                  </a:path>
                </a:pathLst>
              </a:custGeom>
              <a:solidFill>
                <a:srgbClr val="9CA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8" name="Freeform 146">
                <a:extLst>
                  <a:ext uri="{FF2B5EF4-FFF2-40B4-BE49-F238E27FC236}">
                    <a16:creationId xmlns:a16="http://schemas.microsoft.com/office/drawing/2014/main" id="{D53E5201-AC42-6F1D-1C34-9FB890693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690"/>
                <a:ext cx="25" cy="101"/>
              </a:xfrm>
              <a:custGeom>
                <a:avLst/>
                <a:gdLst>
                  <a:gd name="T0" fmla="*/ 276 w 276"/>
                  <a:gd name="T1" fmla="*/ 167 h 1111"/>
                  <a:gd name="T2" fmla="*/ 276 w 276"/>
                  <a:gd name="T3" fmla="*/ 1111 h 1111"/>
                  <a:gd name="T4" fmla="*/ 0 w 276"/>
                  <a:gd name="T5" fmla="*/ 941 h 1111"/>
                  <a:gd name="T6" fmla="*/ 0 w 276"/>
                  <a:gd name="T7" fmla="*/ 0 h 1111"/>
                  <a:gd name="T8" fmla="*/ 276 w 276"/>
                  <a:gd name="T9" fmla="*/ 167 h 1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11">
                    <a:moveTo>
                      <a:pt x="276" y="167"/>
                    </a:moveTo>
                    <a:lnTo>
                      <a:pt x="276" y="1111"/>
                    </a:lnTo>
                    <a:lnTo>
                      <a:pt x="0" y="941"/>
                    </a:lnTo>
                    <a:lnTo>
                      <a:pt x="0" y="0"/>
                    </a:lnTo>
                    <a:lnTo>
                      <a:pt x="276" y="167"/>
                    </a:lnTo>
                    <a:close/>
                  </a:path>
                </a:pathLst>
              </a:custGeom>
              <a:solidFill>
                <a:srgbClr val="A0A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9" name="Freeform 147">
                <a:extLst>
                  <a:ext uri="{FF2B5EF4-FFF2-40B4-BE49-F238E27FC236}">
                    <a16:creationId xmlns:a16="http://schemas.microsoft.com/office/drawing/2014/main" id="{D40301DC-27EB-8607-DB04-33C8043D7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682"/>
                <a:ext cx="25" cy="101"/>
              </a:xfrm>
              <a:custGeom>
                <a:avLst/>
                <a:gdLst>
                  <a:gd name="T0" fmla="*/ 275 w 275"/>
                  <a:gd name="T1" fmla="*/ 168 h 1110"/>
                  <a:gd name="T2" fmla="*/ 275 w 275"/>
                  <a:gd name="T3" fmla="*/ 1110 h 1110"/>
                  <a:gd name="T4" fmla="*/ 0 w 275"/>
                  <a:gd name="T5" fmla="*/ 941 h 1110"/>
                  <a:gd name="T6" fmla="*/ 0 w 275"/>
                  <a:gd name="T7" fmla="*/ 0 h 1110"/>
                  <a:gd name="T8" fmla="*/ 275 w 275"/>
                  <a:gd name="T9" fmla="*/ 168 h 1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" h="1110">
                    <a:moveTo>
                      <a:pt x="275" y="168"/>
                    </a:moveTo>
                    <a:lnTo>
                      <a:pt x="275" y="1110"/>
                    </a:lnTo>
                    <a:lnTo>
                      <a:pt x="0" y="941"/>
                    </a:lnTo>
                    <a:lnTo>
                      <a:pt x="0" y="0"/>
                    </a:lnTo>
                    <a:lnTo>
                      <a:pt x="275" y="168"/>
                    </a:lnTo>
                    <a:close/>
                  </a:path>
                </a:pathLst>
              </a:custGeom>
              <a:solidFill>
                <a:srgbClr val="A5AE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0" name="Freeform 148">
                <a:extLst>
                  <a:ext uri="{FF2B5EF4-FFF2-40B4-BE49-F238E27FC236}">
                    <a16:creationId xmlns:a16="http://schemas.microsoft.com/office/drawing/2014/main" id="{836B5CDE-BFCC-6260-6AE6-FCF0A29B3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3674"/>
                <a:ext cx="25" cy="101"/>
              </a:xfrm>
              <a:custGeom>
                <a:avLst/>
                <a:gdLst>
                  <a:gd name="T0" fmla="*/ 276 w 276"/>
                  <a:gd name="T1" fmla="*/ 168 h 1109"/>
                  <a:gd name="T2" fmla="*/ 276 w 276"/>
                  <a:gd name="T3" fmla="*/ 1109 h 1109"/>
                  <a:gd name="T4" fmla="*/ 0 w 276"/>
                  <a:gd name="T5" fmla="*/ 940 h 1109"/>
                  <a:gd name="T6" fmla="*/ 0 w 276"/>
                  <a:gd name="T7" fmla="*/ 0 h 1109"/>
                  <a:gd name="T8" fmla="*/ 276 w 276"/>
                  <a:gd name="T9" fmla="*/ 168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09">
                    <a:moveTo>
                      <a:pt x="276" y="168"/>
                    </a:moveTo>
                    <a:lnTo>
                      <a:pt x="276" y="1109"/>
                    </a:lnTo>
                    <a:lnTo>
                      <a:pt x="0" y="940"/>
                    </a:lnTo>
                    <a:lnTo>
                      <a:pt x="0" y="0"/>
                    </a:lnTo>
                    <a:lnTo>
                      <a:pt x="276" y="168"/>
                    </a:lnTo>
                    <a:close/>
                  </a:path>
                </a:pathLst>
              </a:custGeom>
              <a:solidFill>
                <a:srgbClr val="A9B1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1" name="Freeform 149">
                <a:extLst>
                  <a:ext uri="{FF2B5EF4-FFF2-40B4-BE49-F238E27FC236}">
                    <a16:creationId xmlns:a16="http://schemas.microsoft.com/office/drawing/2014/main" id="{3CD5E4C6-7CF7-1323-59F0-DD1683B58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3667"/>
                <a:ext cx="25" cy="101"/>
              </a:xfrm>
              <a:custGeom>
                <a:avLst/>
                <a:gdLst>
                  <a:gd name="T0" fmla="*/ 276 w 276"/>
                  <a:gd name="T1" fmla="*/ 168 h 1109"/>
                  <a:gd name="T2" fmla="*/ 276 w 276"/>
                  <a:gd name="T3" fmla="*/ 1109 h 1109"/>
                  <a:gd name="T4" fmla="*/ 0 w 276"/>
                  <a:gd name="T5" fmla="*/ 939 h 1109"/>
                  <a:gd name="T6" fmla="*/ 0 w 276"/>
                  <a:gd name="T7" fmla="*/ 0 h 1109"/>
                  <a:gd name="T8" fmla="*/ 276 w 276"/>
                  <a:gd name="T9" fmla="*/ 168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09">
                    <a:moveTo>
                      <a:pt x="276" y="168"/>
                    </a:moveTo>
                    <a:lnTo>
                      <a:pt x="276" y="1109"/>
                    </a:lnTo>
                    <a:lnTo>
                      <a:pt x="0" y="939"/>
                    </a:lnTo>
                    <a:lnTo>
                      <a:pt x="0" y="0"/>
                    </a:lnTo>
                    <a:lnTo>
                      <a:pt x="276" y="168"/>
                    </a:lnTo>
                    <a:close/>
                  </a:path>
                </a:pathLst>
              </a:custGeom>
              <a:solidFill>
                <a:srgbClr val="ABB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2" name="Freeform 150">
                <a:extLst>
                  <a:ext uri="{FF2B5EF4-FFF2-40B4-BE49-F238E27FC236}">
                    <a16:creationId xmlns:a16="http://schemas.microsoft.com/office/drawing/2014/main" id="{24E7753B-D194-5995-C1F9-A8ECAC7C3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659"/>
                <a:ext cx="25" cy="101"/>
              </a:xfrm>
              <a:custGeom>
                <a:avLst/>
                <a:gdLst>
                  <a:gd name="T0" fmla="*/ 276 w 276"/>
                  <a:gd name="T1" fmla="*/ 166 h 1106"/>
                  <a:gd name="T2" fmla="*/ 276 w 276"/>
                  <a:gd name="T3" fmla="*/ 1106 h 1106"/>
                  <a:gd name="T4" fmla="*/ 0 w 276"/>
                  <a:gd name="T5" fmla="*/ 935 h 1106"/>
                  <a:gd name="T6" fmla="*/ 0 w 276"/>
                  <a:gd name="T7" fmla="*/ 0 h 1106"/>
                  <a:gd name="T8" fmla="*/ 276 w 276"/>
                  <a:gd name="T9" fmla="*/ 166 h 1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06">
                    <a:moveTo>
                      <a:pt x="276" y="166"/>
                    </a:moveTo>
                    <a:lnTo>
                      <a:pt x="276" y="1106"/>
                    </a:lnTo>
                    <a:lnTo>
                      <a:pt x="0" y="935"/>
                    </a:lnTo>
                    <a:lnTo>
                      <a:pt x="0" y="0"/>
                    </a:lnTo>
                    <a:lnTo>
                      <a:pt x="276" y="166"/>
                    </a:lnTo>
                    <a:close/>
                  </a:path>
                </a:pathLst>
              </a:custGeom>
              <a:solidFill>
                <a:srgbClr val="B0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3" name="Freeform 151">
                <a:extLst>
                  <a:ext uri="{FF2B5EF4-FFF2-40B4-BE49-F238E27FC236}">
                    <a16:creationId xmlns:a16="http://schemas.microsoft.com/office/drawing/2014/main" id="{8FE82EAA-21C1-CF2B-30F9-7BB6A143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652"/>
                <a:ext cx="25" cy="100"/>
              </a:xfrm>
              <a:custGeom>
                <a:avLst/>
                <a:gdLst>
                  <a:gd name="T0" fmla="*/ 276 w 276"/>
                  <a:gd name="T1" fmla="*/ 166 h 1105"/>
                  <a:gd name="T2" fmla="*/ 276 w 276"/>
                  <a:gd name="T3" fmla="*/ 1105 h 1105"/>
                  <a:gd name="T4" fmla="*/ 0 w 276"/>
                  <a:gd name="T5" fmla="*/ 934 h 1105"/>
                  <a:gd name="T6" fmla="*/ 0 w 276"/>
                  <a:gd name="T7" fmla="*/ 0 h 1105"/>
                  <a:gd name="T8" fmla="*/ 276 w 276"/>
                  <a:gd name="T9" fmla="*/ 166 h 1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05">
                    <a:moveTo>
                      <a:pt x="276" y="166"/>
                    </a:moveTo>
                    <a:lnTo>
                      <a:pt x="276" y="1105"/>
                    </a:lnTo>
                    <a:lnTo>
                      <a:pt x="0" y="934"/>
                    </a:lnTo>
                    <a:lnTo>
                      <a:pt x="0" y="0"/>
                    </a:lnTo>
                    <a:lnTo>
                      <a:pt x="276" y="166"/>
                    </a:lnTo>
                    <a:close/>
                  </a:path>
                </a:pathLst>
              </a:custGeom>
              <a:solidFill>
                <a:srgbClr val="B3B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4" name="Freeform 152">
                <a:extLst>
                  <a:ext uri="{FF2B5EF4-FFF2-40B4-BE49-F238E27FC236}">
                    <a16:creationId xmlns:a16="http://schemas.microsoft.com/office/drawing/2014/main" id="{66404614-67E4-9A7C-4FFA-DB9A7A0E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644"/>
                <a:ext cx="26" cy="100"/>
              </a:xfrm>
              <a:custGeom>
                <a:avLst/>
                <a:gdLst>
                  <a:gd name="T0" fmla="*/ 277 w 277"/>
                  <a:gd name="T1" fmla="*/ 168 h 1103"/>
                  <a:gd name="T2" fmla="*/ 277 w 277"/>
                  <a:gd name="T3" fmla="*/ 1103 h 1103"/>
                  <a:gd name="T4" fmla="*/ 0 w 277"/>
                  <a:gd name="T5" fmla="*/ 933 h 1103"/>
                  <a:gd name="T6" fmla="*/ 0 w 277"/>
                  <a:gd name="T7" fmla="*/ 0 h 1103"/>
                  <a:gd name="T8" fmla="*/ 277 w 277"/>
                  <a:gd name="T9" fmla="*/ 168 h 1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1103">
                    <a:moveTo>
                      <a:pt x="277" y="168"/>
                    </a:moveTo>
                    <a:lnTo>
                      <a:pt x="277" y="1103"/>
                    </a:lnTo>
                    <a:lnTo>
                      <a:pt x="0" y="933"/>
                    </a:lnTo>
                    <a:lnTo>
                      <a:pt x="0" y="0"/>
                    </a:lnTo>
                    <a:lnTo>
                      <a:pt x="277" y="168"/>
                    </a:lnTo>
                    <a:close/>
                  </a:path>
                </a:pathLst>
              </a:custGeom>
              <a:solidFill>
                <a:srgbClr val="B6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5" name="Freeform 153">
                <a:extLst>
                  <a:ext uri="{FF2B5EF4-FFF2-40B4-BE49-F238E27FC236}">
                    <a16:creationId xmlns:a16="http://schemas.microsoft.com/office/drawing/2014/main" id="{53D35E15-26D7-4468-8721-553D9B8A1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3636"/>
                <a:ext cx="25" cy="101"/>
              </a:xfrm>
              <a:custGeom>
                <a:avLst/>
                <a:gdLst>
                  <a:gd name="T0" fmla="*/ 276 w 276"/>
                  <a:gd name="T1" fmla="*/ 168 h 1102"/>
                  <a:gd name="T2" fmla="*/ 276 w 276"/>
                  <a:gd name="T3" fmla="*/ 1102 h 1102"/>
                  <a:gd name="T4" fmla="*/ 0 w 276"/>
                  <a:gd name="T5" fmla="*/ 932 h 1102"/>
                  <a:gd name="T6" fmla="*/ 0 w 276"/>
                  <a:gd name="T7" fmla="*/ 0 h 1102"/>
                  <a:gd name="T8" fmla="*/ 276 w 276"/>
                  <a:gd name="T9" fmla="*/ 168 h 1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02">
                    <a:moveTo>
                      <a:pt x="276" y="168"/>
                    </a:moveTo>
                    <a:lnTo>
                      <a:pt x="276" y="1102"/>
                    </a:lnTo>
                    <a:lnTo>
                      <a:pt x="0" y="932"/>
                    </a:lnTo>
                    <a:lnTo>
                      <a:pt x="0" y="0"/>
                    </a:lnTo>
                    <a:lnTo>
                      <a:pt x="276" y="168"/>
                    </a:lnTo>
                    <a:close/>
                  </a:path>
                </a:pathLst>
              </a:custGeom>
              <a:solidFill>
                <a:srgbClr val="BABF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6" name="Freeform 154">
                <a:extLst>
                  <a:ext uri="{FF2B5EF4-FFF2-40B4-BE49-F238E27FC236}">
                    <a16:creationId xmlns:a16="http://schemas.microsoft.com/office/drawing/2014/main" id="{10E64064-EEE2-B6A9-4153-BA9BF3128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3629"/>
                <a:ext cx="25" cy="100"/>
              </a:xfrm>
              <a:custGeom>
                <a:avLst/>
                <a:gdLst>
                  <a:gd name="T0" fmla="*/ 275 w 275"/>
                  <a:gd name="T1" fmla="*/ 168 h 1101"/>
                  <a:gd name="T2" fmla="*/ 275 w 275"/>
                  <a:gd name="T3" fmla="*/ 1101 h 1101"/>
                  <a:gd name="T4" fmla="*/ 0 w 275"/>
                  <a:gd name="T5" fmla="*/ 931 h 1101"/>
                  <a:gd name="T6" fmla="*/ 0 w 275"/>
                  <a:gd name="T7" fmla="*/ 0 h 1101"/>
                  <a:gd name="T8" fmla="*/ 275 w 275"/>
                  <a:gd name="T9" fmla="*/ 168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" h="1101">
                    <a:moveTo>
                      <a:pt x="275" y="168"/>
                    </a:moveTo>
                    <a:lnTo>
                      <a:pt x="275" y="1101"/>
                    </a:lnTo>
                    <a:lnTo>
                      <a:pt x="0" y="931"/>
                    </a:lnTo>
                    <a:lnTo>
                      <a:pt x="0" y="0"/>
                    </a:lnTo>
                    <a:lnTo>
                      <a:pt x="275" y="168"/>
                    </a:lnTo>
                    <a:close/>
                  </a:path>
                </a:pathLst>
              </a:custGeom>
              <a:solidFill>
                <a:srgbClr val="B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7" name="Freeform 155">
                <a:extLst>
                  <a:ext uri="{FF2B5EF4-FFF2-40B4-BE49-F238E27FC236}">
                    <a16:creationId xmlns:a16="http://schemas.microsoft.com/office/drawing/2014/main" id="{02DD06CB-2858-AECC-EBF0-F0A7C6DA0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621"/>
                <a:ext cx="25" cy="100"/>
              </a:xfrm>
              <a:custGeom>
                <a:avLst/>
                <a:gdLst>
                  <a:gd name="T0" fmla="*/ 276 w 276"/>
                  <a:gd name="T1" fmla="*/ 168 h 1100"/>
                  <a:gd name="T2" fmla="*/ 276 w 276"/>
                  <a:gd name="T3" fmla="*/ 1100 h 1100"/>
                  <a:gd name="T4" fmla="*/ 0 w 276"/>
                  <a:gd name="T5" fmla="*/ 930 h 1100"/>
                  <a:gd name="T6" fmla="*/ 0 w 276"/>
                  <a:gd name="T7" fmla="*/ 0 h 1100"/>
                  <a:gd name="T8" fmla="*/ 276 w 276"/>
                  <a:gd name="T9" fmla="*/ 168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100">
                    <a:moveTo>
                      <a:pt x="276" y="168"/>
                    </a:moveTo>
                    <a:lnTo>
                      <a:pt x="276" y="1100"/>
                    </a:lnTo>
                    <a:lnTo>
                      <a:pt x="0" y="930"/>
                    </a:lnTo>
                    <a:lnTo>
                      <a:pt x="0" y="0"/>
                    </a:lnTo>
                    <a:lnTo>
                      <a:pt x="276" y="168"/>
                    </a:lnTo>
                    <a:close/>
                  </a:path>
                </a:pathLst>
              </a:custGeom>
              <a:solidFill>
                <a:srgbClr val="BFC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8" name="Freeform 156">
                <a:extLst>
                  <a:ext uri="{FF2B5EF4-FFF2-40B4-BE49-F238E27FC236}">
                    <a16:creationId xmlns:a16="http://schemas.microsoft.com/office/drawing/2014/main" id="{EFBA59F8-8E2C-07B6-BCF8-9EE402BE8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3614"/>
                <a:ext cx="25" cy="99"/>
              </a:xfrm>
              <a:custGeom>
                <a:avLst/>
                <a:gdLst>
                  <a:gd name="T0" fmla="*/ 277 w 277"/>
                  <a:gd name="T1" fmla="*/ 166 h 1097"/>
                  <a:gd name="T2" fmla="*/ 277 w 277"/>
                  <a:gd name="T3" fmla="*/ 1097 h 1097"/>
                  <a:gd name="T4" fmla="*/ 0 w 277"/>
                  <a:gd name="T5" fmla="*/ 927 h 1097"/>
                  <a:gd name="T6" fmla="*/ 0 w 277"/>
                  <a:gd name="T7" fmla="*/ 0 h 1097"/>
                  <a:gd name="T8" fmla="*/ 277 w 277"/>
                  <a:gd name="T9" fmla="*/ 166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1097">
                    <a:moveTo>
                      <a:pt x="277" y="166"/>
                    </a:moveTo>
                    <a:lnTo>
                      <a:pt x="277" y="1097"/>
                    </a:lnTo>
                    <a:lnTo>
                      <a:pt x="0" y="927"/>
                    </a:lnTo>
                    <a:lnTo>
                      <a:pt x="0" y="0"/>
                    </a:lnTo>
                    <a:lnTo>
                      <a:pt x="277" y="166"/>
                    </a:lnTo>
                    <a:close/>
                  </a:path>
                </a:pathLst>
              </a:custGeom>
              <a:solidFill>
                <a:srgbClr val="C3C7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9" name="Freeform 157">
                <a:extLst>
                  <a:ext uri="{FF2B5EF4-FFF2-40B4-BE49-F238E27FC236}">
                    <a16:creationId xmlns:a16="http://schemas.microsoft.com/office/drawing/2014/main" id="{5C7BA917-84CF-2112-0070-982127D93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3606"/>
                <a:ext cx="25" cy="100"/>
              </a:xfrm>
              <a:custGeom>
                <a:avLst/>
                <a:gdLst>
                  <a:gd name="T0" fmla="*/ 276 w 276"/>
                  <a:gd name="T1" fmla="*/ 166 h 1096"/>
                  <a:gd name="T2" fmla="*/ 276 w 276"/>
                  <a:gd name="T3" fmla="*/ 1096 h 1096"/>
                  <a:gd name="T4" fmla="*/ 0 w 276"/>
                  <a:gd name="T5" fmla="*/ 925 h 1096"/>
                  <a:gd name="T6" fmla="*/ 0 w 276"/>
                  <a:gd name="T7" fmla="*/ 0 h 1096"/>
                  <a:gd name="T8" fmla="*/ 276 w 276"/>
                  <a:gd name="T9" fmla="*/ 166 h 1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096">
                    <a:moveTo>
                      <a:pt x="276" y="166"/>
                    </a:moveTo>
                    <a:lnTo>
                      <a:pt x="276" y="1096"/>
                    </a:lnTo>
                    <a:lnTo>
                      <a:pt x="0" y="925"/>
                    </a:lnTo>
                    <a:lnTo>
                      <a:pt x="0" y="0"/>
                    </a:lnTo>
                    <a:lnTo>
                      <a:pt x="276" y="166"/>
                    </a:lnTo>
                    <a:close/>
                  </a:path>
                </a:pathLst>
              </a:custGeom>
              <a:solidFill>
                <a:srgbClr val="C5C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0" name="Freeform 158">
                <a:extLst>
                  <a:ext uri="{FF2B5EF4-FFF2-40B4-BE49-F238E27FC236}">
                    <a16:creationId xmlns:a16="http://schemas.microsoft.com/office/drawing/2014/main" id="{64FDD54C-4928-A704-D496-54E120C27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598"/>
                <a:ext cx="25" cy="100"/>
              </a:xfrm>
              <a:custGeom>
                <a:avLst/>
                <a:gdLst>
                  <a:gd name="T0" fmla="*/ 275 w 275"/>
                  <a:gd name="T1" fmla="*/ 168 h 1095"/>
                  <a:gd name="T2" fmla="*/ 275 w 275"/>
                  <a:gd name="T3" fmla="*/ 1095 h 1095"/>
                  <a:gd name="T4" fmla="*/ 0 w 275"/>
                  <a:gd name="T5" fmla="*/ 924 h 1095"/>
                  <a:gd name="T6" fmla="*/ 0 w 275"/>
                  <a:gd name="T7" fmla="*/ 0 h 1095"/>
                  <a:gd name="T8" fmla="*/ 275 w 275"/>
                  <a:gd name="T9" fmla="*/ 168 h 10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" h="1095">
                    <a:moveTo>
                      <a:pt x="275" y="168"/>
                    </a:moveTo>
                    <a:lnTo>
                      <a:pt x="275" y="1095"/>
                    </a:lnTo>
                    <a:lnTo>
                      <a:pt x="0" y="924"/>
                    </a:lnTo>
                    <a:lnTo>
                      <a:pt x="0" y="0"/>
                    </a:lnTo>
                    <a:lnTo>
                      <a:pt x="275" y="168"/>
                    </a:lnTo>
                    <a:close/>
                  </a:path>
                </a:pathLst>
              </a:custGeom>
              <a:solidFill>
                <a:srgbClr val="C8C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1" name="Freeform 159">
                <a:extLst>
                  <a:ext uri="{FF2B5EF4-FFF2-40B4-BE49-F238E27FC236}">
                    <a16:creationId xmlns:a16="http://schemas.microsoft.com/office/drawing/2014/main" id="{151D8FF1-6919-B0E8-694E-A832C8CB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3591"/>
                <a:ext cx="25" cy="99"/>
              </a:xfrm>
              <a:custGeom>
                <a:avLst/>
                <a:gdLst>
                  <a:gd name="T0" fmla="*/ 277 w 277"/>
                  <a:gd name="T1" fmla="*/ 168 h 1093"/>
                  <a:gd name="T2" fmla="*/ 277 w 277"/>
                  <a:gd name="T3" fmla="*/ 1093 h 1093"/>
                  <a:gd name="T4" fmla="*/ 0 w 277"/>
                  <a:gd name="T5" fmla="*/ 923 h 1093"/>
                  <a:gd name="T6" fmla="*/ 0 w 277"/>
                  <a:gd name="T7" fmla="*/ 0 h 1093"/>
                  <a:gd name="T8" fmla="*/ 277 w 277"/>
                  <a:gd name="T9" fmla="*/ 168 h 10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1093">
                    <a:moveTo>
                      <a:pt x="277" y="168"/>
                    </a:moveTo>
                    <a:lnTo>
                      <a:pt x="277" y="1093"/>
                    </a:lnTo>
                    <a:lnTo>
                      <a:pt x="0" y="923"/>
                    </a:lnTo>
                    <a:lnTo>
                      <a:pt x="0" y="0"/>
                    </a:lnTo>
                    <a:lnTo>
                      <a:pt x="277" y="168"/>
                    </a:lnTo>
                    <a:close/>
                  </a:path>
                </a:pathLst>
              </a:custGeom>
              <a:solidFill>
                <a:srgbClr val="CDC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2" name="Freeform 160">
                <a:extLst>
                  <a:ext uri="{FF2B5EF4-FFF2-40B4-BE49-F238E27FC236}">
                    <a16:creationId xmlns:a16="http://schemas.microsoft.com/office/drawing/2014/main" id="{F3D599CE-8B64-31CA-E703-5017A2A7B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583"/>
                <a:ext cx="25" cy="99"/>
              </a:xfrm>
              <a:custGeom>
                <a:avLst/>
                <a:gdLst>
                  <a:gd name="T0" fmla="*/ 276 w 276"/>
                  <a:gd name="T1" fmla="*/ 168 h 1092"/>
                  <a:gd name="T2" fmla="*/ 276 w 276"/>
                  <a:gd name="T3" fmla="*/ 1092 h 1092"/>
                  <a:gd name="T4" fmla="*/ 0 w 276"/>
                  <a:gd name="T5" fmla="*/ 922 h 1092"/>
                  <a:gd name="T6" fmla="*/ 0 w 276"/>
                  <a:gd name="T7" fmla="*/ 0 h 1092"/>
                  <a:gd name="T8" fmla="*/ 276 w 276"/>
                  <a:gd name="T9" fmla="*/ 168 h 10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092">
                    <a:moveTo>
                      <a:pt x="276" y="168"/>
                    </a:moveTo>
                    <a:lnTo>
                      <a:pt x="276" y="1092"/>
                    </a:lnTo>
                    <a:lnTo>
                      <a:pt x="0" y="922"/>
                    </a:lnTo>
                    <a:lnTo>
                      <a:pt x="0" y="0"/>
                    </a:lnTo>
                    <a:lnTo>
                      <a:pt x="276" y="168"/>
                    </a:lnTo>
                    <a:close/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3" name="Freeform 161">
                <a:extLst>
                  <a:ext uri="{FF2B5EF4-FFF2-40B4-BE49-F238E27FC236}">
                    <a16:creationId xmlns:a16="http://schemas.microsoft.com/office/drawing/2014/main" id="{0C64E7C9-3754-E4C1-008A-FC5A81238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3576"/>
                <a:ext cx="25" cy="99"/>
              </a:xfrm>
              <a:custGeom>
                <a:avLst/>
                <a:gdLst>
                  <a:gd name="T0" fmla="*/ 275 w 275"/>
                  <a:gd name="T1" fmla="*/ 167 h 1090"/>
                  <a:gd name="T2" fmla="*/ 275 w 275"/>
                  <a:gd name="T3" fmla="*/ 1090 h 1090"/>
                  <a:gd name="T4" fmla="*/ 0 w 275"/>
                  <a:gd name="T5" fmla="*/ 921 h 1090"/>
                  <a:gd name="T6" fmla="*/ 0 w 275"/>
                  <a:gd name="T7" fmla="*/ 0 h 1090"/>
                  <a:gd name="T8" fmla="*/ 275 w 275"/>
                  <a:gd name="T9" fmla="*/ 167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" h="1090">
                    <a:moveTo>
                      <a:pt x="275" y="167"/>
                    </a:moveTo>
                    <a:lnTo>
                      <a:pt x="275" y="1090"/>
                    </a:lnTo>
                    <a:lnTo>
                      <a:pt x="0" y="921"/>
                    </a:lnTo>
                    <a:lnTo>
                      <a:pt x="0" y="0"/>
                    </a:lnTo>
                    <a:lnTo>
                      <a:pt x="275" y="167"/>
                    </a:lnTo>
                    <a:close/>
                  </a:path>
                </a:pathLst>
              </a:custGeom>
              <a:solidFill>
                <a:srgbClr val="D7D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4" name="Freeform 162">
                <a:extLst>
                  <a:ext uri="{FF2B5EF4-FFF2-40B4-BE49-F238E27FC236}">
                    <a16:creationId xmlns:a16="http://schemas.microsoft.com/office/drawing/2014/main" id="{73597D46-9784-5581-D578-B6E065AD3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3568"/>
                <a:ext cx="25" cy="99"/>
              </a:xfrm>
              <a:custGeom>
                <a:avLst/>
                <a:gdLst>
                  <a:gd name="T0" fmla="*/ 276 w 276"/>
                  <a:gd name="T1" fmla="*/ 166 h 1088"/>
                  <a:gd name="T2" fmla="*/ 276 w 276"/>
                  <a:gd name="T3" fmla="*/ 1088 h 1088"/>
                  <a:gd name="T4" fmla="*/ 0 w 276"/>
                  <a:gd name="T5" fmla="*/ 919 h 1088"/>
                  <a:gd name="T6" fmla="*/ 0 w 276"/>
                  <a:gd name="T7" fmla="*/ 0 h 1088"/>
                  <a:gd name="T8" fmla="*/ 276 w 276"/>
                  <a:gd name="T9" fmla="*/ 166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088">
                    <a:moveTo>
                      <a:pt x="276" y="166"/>
                    </a:moveTo>
                    <a:lnTo>
                      <a:pt x="276" y="1088"/>
                    </a:lnTo>
                    <a:lnTo>
                      <a:pt x="0" y="919"/>
                    </a:lnTo>
                    <a:lnTo>
                      <a:pt x="0" y="0"/>
                    </a:lnTo>
                    <a:lnTo>
                      <a:pt x="276" y="166"/>
                    </a:lnTo>
                    <a:close/>
                  </a:path>
                </a:pathLst>
              </a:custGeom>
              <a:solidFill>
                <a:srgbClr val="DB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5" name="Freeform 163">
                <a:extLst>
                  <a:ext uri="{FF2B5EF4-FFF2-40B4-BE49-F238E27FC236}">
                    <a16:creationId xmlns:a16="http://schemas.microsoft.com/office/drawing/2014/main" id="{61BAA727-EB63-E79C-513F-78BCD46DA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3560"/>
                <a:ext cx="26" cy="99"/>
              </a:xfrm>
              <a:custGeom>
                <a:avLst/>
                <a:gdLst>
                  <a:gd name="T0" fmla="*/ 277 w 277"/>
                  <a:gd name="T1" fmla="*/ 167 h 1088"/>
                  <a:gd name="T2" fmla="*/ 277 w 277"/>
                  <a:gd name="T3" fmla="*/ 1088 h 1088"/>
                  <a:gd name="T4" fmla="*/ 0 w 277"/>
                  <a:gd name="T5" fmla="*/ 918 h 1088"/>
                  <a:gd name="T6" fmla="*/ 0 w 277"/>
                  <a:gd name="T7" fmla="*/ 0 h 1088"/>
                  <a:gd name="T8" fmla="*/ 277 w 277"/>
                  <a:gd name="T9" fmla="*/ 167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1088">
                    <a:moveTo>
                      <a:pt x="277" y="167"/>
                    </a:moveTo>
                    <a:lnTo>
                      <a:pt x="277" y="1088"/>
                    </a:lnTo>
                    <a:lnTo>
                      <a:pt x="0" y="918"/>
                    </a:lnTo>
                    <a:lnTo>
                      <a:pt x="0" y="0"/>
                    </a:lnTo>
                    <a:lnTo>
                      <a:pt x="277" y="167"/>
                    </a:lnTo>
                    <a:close/>
                  </a:path>
                </a:pathLst>
              </a:custGeom>
              <a:solidFill>
                <a:srgbClr val="DB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6" name="Freeform 164">
                <a:extLst>
                  <a:ext uri="{FF2B5EF4-FFF2-40B4-BE49-F238E27FC236}">
                    <a16:creationId xmlns:a16="http://schemas.microsoft.com/office/drawing/2014/main" id="{35ECE2D4-9F23-7009-CA4F-51289B8FF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3553"/>
                <a:ext cx="25" cy="99"/>
              </a:xfrm>
              <a:custGeom>
                <a:avLst/>
                <a:gdLst>
                  <a:gd name="T0" fmla="*/ 276 w 276"/>
                  <a:gd name="T1" fmla="*/ 168 h 1087"/>
                  <a:gd name="T2" fmla="*/ 276 w 276"/>
                  <a:gd name="T3" fmla="*/ 1087 h 1087"/>
                  <a:gd name="T4" fmla="*/ 0 w 276"/>
                  <a:gd name="T5" fmla="*/ 917 h 1087"/>
                  <a:gd name="T6" fmla="*/ 0 w 276"/>
                  <a:gd name="T7" fmla="*/ 0 h 1087"/>
                  <a:gd name="T8" fmla="*/ 276 w 276"/>
                  <a:gd name="T9" fmla="*/ 168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087">
                    <a:moveTo>
                      <a:pt x="276" y="168"/>
                    </a:moveTo>
                    <a:lnTo>
                      <a:pt x="276" y="1087"/>
                    </a:lnTo>
                    <a:lnTo>
                      <a:pt x="0" y="917"/>
                    </a:lnTo>
                    <a:lnTo>
                      <a:pt x="0" y="0"/>
                    </a:lnTo>
                    <a:lnTo>
                      <a:pt x="276" y="168"/>
                    </a:lnTo>
                    <a:close/>
                  </a:path>
                </a:pathLst>
              </a:custGeom>
              <a:solidFill>
                <a:srgbClr val="D3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7" name="Freeform 165">
                <a:extLst>
                  <a:ext uri="{FF2B5EF4-FFF2-40B4-BE49-F238E27FC236}">
                    <a16:creationId xmlns:a16="http://schemas.microsoft.com/office/drawing/2014/main" id="{485CCFCF-3B41-F163-5466-7708BF2BE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3545"/>
                <a:ext cx="25" cy="99"/>
              </a:xfrm>
              <a:custGeom>
                <a:avLst/>
                <a:gdLst>
                  <a:gd name="T0" fmla="*/ 275 w 275"/>
                  <a:gd name="T1" fmla="*/ 168 h 1086"/>
                  <a:gd name="T2" fmla="*/ 275 w 275"/>
                  <a:gd name="T3" fmla="*/ 1086 h 1086"/>
                  <a:gd name="T4" fmla="*/ 0 w 275"/>
                  <a:gd name="T5" fmla="*/ 915 h 1086"/>
                  <a:gd name="T6" fmla="*/ 0 w 275"/>
                  <a:gd name="T7" fmla="*/ 0 h 1086"/>
                  <a:gd name="T8" fmla="*/ 275 w 275"/>
                  <a:gd name="T9" fmla="*/ 168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" h="1086">
                    <a:moveTo>
                      <a:pt x="275" y="168"/>
                    </a:moveTo>
                    <a:lnTo>
                      <a:pt x="275" y="1086"/>
                    </a:lnTo>
                    <a:lnTo>
                      <a:pt x="0" y="915"/>
                    </a:lnTo>
                    <a:lnTo>
                      <a:pt x="0" y="0"/>
                    </a:lnTo>
                    <a:lnTo>
                      <a:pt x="275" y="168"/>
                    </a:lnTo>
                    <a:close/>
                  </a:path>
                </a:pathLst>
              </a:custGeom>
              <a:solidFill>
                <a:srgbClr val="C9C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8" name="Freeform 166">
                <a:extLst>
                  <a:ext uri="{FF2B5EF4-FFF2-40B4-BE49-F238E27FC236}">
                    <a16:creationId xmlns:a16="http://schemas.microsoft.com/office/drawing/2014/main" id="{333A872D-62EE-DF2D-EF7C-3026CF357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3538"/>
                <a:ext cx="25" cy="98"/>
              </a:xfrm>
              <a:custGeom>
                <a:avLst/>
                <a:gdLst>
                  <a:gd name="T0" fmla="*/ 276 w 276"/>
                  <a:gd name="T1" fmla="*/ 167 h 1084"/>
                  <a:gd name="T2" fmla="*/ 276 w 276"/>
                  <a:gd name="T3" fmla="*/ 1084 h 1084"/>
                  <a:gd name="T4" fmla="*/ 0 w 276"/>
                  <a:gd name="T5" fmla="*/ 913 h 1084"/>
                  <a:gd name="T6" fmla="*/ 0 w 276"/>
                  <a:gd name="T7" fmla="*/ 0 h 1084"/>
                  <a:gd name="T8" fmla="*/ 276 w 276"/>
                  <a:gd name="T9" fmla="*/ 167 h 10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084">
                    <a:moveTo>
                      <a:pt x="276" y="167"/>
                    </a:moveTo>
                    <a:lnTo>
                      <a:pt x="276" y="1084"/>
                    </a:lnTo>
                    <a:lnTo>
                      <a:pt x="0" y="913"/>
                    </a:lnTo>
                    <a:lnTo>
                      <a:pt x="0" y="0"/>
                    </a:lnTo>
                    <a:lnTo>
                      <a:pt x="276" y="167"/>
                    </a:lnTo>
                    <a:close/>
                  </a:path>
                </a:pathLst>
              </a:custGeom>
              <a:solidFill>
                <a:srgbClr val="C4C8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9" name="Freeform 167">
                <a:extLst>
                  <a:ext uri="{FF2B5EF4-FFF2-40B4-BE49-F238E27FC236}">
                    <a16:creationId xmlns:a16="http://schemas.microsoft.com/office/drawing/2014/main" id="{82B6D652-479E-67AC-A7BA-CFECDB256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3530"/>
                <a:ext cx="25" cy="98"/>
              </a:xfrm>
              <a:custGeom>
                <a:avLst/>
                <a:gdLst>
                  <a:gd name="T0" fmla="*/ 276 w 276"/>
                  <a:gd name="T1" fmla="*/ 167 h 1082"/>
                  <a:gd name="T2" fmla="*/ 276 w 276"/>
                  <a:gd name="T3" fmla="*/ 1082 h 1082"/>
                  <a:gd name="T4" fmla="*/ 0 w 276"/>
                  <a:gd name="T5" fmla="*/ 912 h 1082"/>
                  <a:gd name="T6" fmla="*/ 0 w 276"/>
                  <a:gd name="T7" fmla="*/ 0 h 1082"/>
                  <a:gd name="T8" fmla="*/ 276 w 276"/>
                  <a:gd name="T9" fmla="*/ 167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082">
                    <a:moveTo>
                      <a:pt x="276" y="167"/>
                    </a:moveTo>
                    <a:lnTo>
                      <a:pt x="276" y="1082"/>
                    </a:lnTo>
                    <a:lnTo>
                      <a:pt x="0" y="912"/>
                    </a:lnTo>
                    <a:lnTo>
                      <a:pt x="0" y="0"/>
                    </a:lnTo>
                    <a:lnTo>
                      <a:pt x="276" y="167"/>
                    </a:lnTo>
                    <a:close/>
                  </a:path>
                </a:pathLst>
              </a:custGeom>
              <a:solidFill>
                <a:srgbClr val="BF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0" name="Freeform 168">
                <a:extLst>
                  <a:ext uri="{FF2B5EF4-FFF2-40B4-BE49-F238E27FC236}">
                    <a16:creationId xmlns:a16="http://schemas.microsoft.com/office/drawing/2014/main" id="{21FBFC1E-F3F8-979C-C292-2CD5DE421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522"/>
                <a:ext cx="25" cy="99"/>
              </a:xfrm>
              <a:custGeom>
                <a:avLst/>
                <a:gdLst>
                  <a:gd name="T0" fmla="*/ 276 w 276"/>
                  <a:gd name="T1" fmla="*/ 168 h 1081"/>
                  <a:gd name="T2" fmla="*/ 276 w 276"/>
                  <a:gd name="T3" fmla="*/ 1081 h 1081"/>
                  <a:gd name="T4" fmla="*/ 0 w 276"/>
                  <a:gd name="T5" fmla="*/ 911 h 1081"/>
                  <a:gd name="T6" fmla="*/ 0 w 276"/>
                  <a:gd name="T7" fmla="*/ 0 h 1081"/>
                  <a:gd name="T8" fmla="*/ 276 w 276"/>
                  <a:gd name="T9" fmla="*/ 168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081">
                    <a:moveTo>
                      <a:pt x="276" y="168"/>
                    </a:moveTo>
                    <a:lnTo>
                      <a:pt x="276" y="1081"/>
                    </a:lnTo>
                    <a:lnTo>
                      <a:pt x="0" y="911"/>
                    </a:lnTo>
                    <a:lnTo>
                      <a:pt x="0" y="0"/>
                    </a:lnTo>
                    <a:lnTo>
                      <a:pt x="276" y="168"/>
                    </a:lnTo>
                    <a:close/>
                  </a:path>
                </a:pathLst>
              </a:custGeom>
              <a:solidFill>
                <a:srgbClr val="BABF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1" name="Freeform 169">
                <a:extLst>
                  <a:ext uri="{FF2B5EF4-FFF2-40B4-BE49-F238E27FC236}">
                    <a16:creationId xmlns:a16="http://schemas.microsoft.com/office/drawing/2014/main" id="{8BA0E807-5BCA-C0C2-B693-219554E99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515"/>
                <a:ext cx="25" cy="98"/>
              </a:xfrm>
              <a:custGeom>
                <a:avLst/>
                <a:gdLst>
                  <a:gd name="T0" fmla="*/ 276 w 276"/>
                  <a:gd name="T1" fmla="*/ 167 h 1079"/>
                  <a:gd name="T2" fmla="*/ 276 w 276"/>
                  <a:gd name="T3" fmla="*/ 1079 h 1079"/>
                  <a:gd name="T4" fmla="*/ 0 w 276"/>
                  <a:gd name="T5" fmla="*/ 909 h 1079"/>
                  <a:gd name="T6" fmla="*/ 0 w 276"/>
                  <a:gd name="T7" fmla="*/ 0 h 1079"/>
                  <a:gd name="T8" fmla="*/ 276 w 276"/>
                  <a:gd name="T9" fmla="*/ 167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079">
                    <a:moveTo>
                      <a:pt x="276" y="167"/>
                    </a:moveTo>
                    <a:lnTo>
                      <a:pt x="276" y="1079"/>
                    </a:lnTo>
                    <a:lnTo>
                      <a:pt x="0" y="909"/>
                    </a:lnTo>
                    <a:lnTo>
                      <a:pt x="0" y="0"/>
                    </a:lnTo>
                    <a:lnTo>
                      <a:pt x="276" y="167"/>
                    </a:lnTo>
                    <a:close/>
                  </a:path>
                </a:pathLst>
              </a:custGeom>
              <a:solidFill>
                <a:srgbClr val="B3B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2" name="Freeform 170">
                <a:extLst>
                  <a:ext uri="{FF2B5EF4-FFF2-40B4-BE49-F238E27FC236}">
                    <a16:creationId xmlns:a16="http://schemas.microsoft.com/office/drawing/2014/main" id="{EA9B4976-CFE1-A3A9-5054-1A277F3D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3507"/>
                <a:ext cx="25" cy="98"/>
              </a:xfrm>
              <a:custGeom>
                <a:avLst/>
                <a:gdLst>
                  <a:gd name="T0" fmla="*/ 277 w 277"/>
                  <a:gd name="T1" fmla="*/ 167 h 1078"/>
                  <a:gd name="T2" fmla="*/ 277 w 277"/>
                  <a:gd name="T3" fmla="*/ 1078 h 1078"/>
                  <a:gd name="T4" fmla="*/ 0 w 277"/>
                  <a:gd name="T5" fmla="*/ 908 h 1078"/>
                  <a:gd name="T6" fmla="*/ 0 w 277"/>
                  <a:gd name="T7" fmla="*/ 0 h 1078"/>
                  <a:gd name="T8" fmla="*/ 277 w 277"/>
                  <a:gd name="T9" fmla="*/ 167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1078">
                    <a:moveTo>
                      <a:pt x="277" y="167"/>
                    </a:moveTo>
                    <a:lnTo>
                      <a:pt x="277" y="1078"/>
                    </a:lnTo>
                    <a:lnTo>
                      <a:pt x="0" y="908"/>
                    </a:lnTo>
                    <a:lnTo>
                      <a:pt x="0" y="0"/>
                    </a:lnTo>
                    <a:lnTo>
                      <a:pt x="277" y="167"/>
                    </a:lnTo>
                    <a:close/>
                  </a:path>
                </a:pathLst>
              </a:custGeom>
              <a:solidFill>
                <a:srgbClr val="AD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3" name="Freeform 171">
                <a:extLst>
                  <a:ext uri="{FF2B5EF4-FFF2-40B4-BE49-F238E27FC236}">
                    <a16:creationId xmlns:a16="http://schemas.microsoft.com/office/drawing/2014/main" id="{00CEE932-E3DF-D25F-FB68-2D29C1624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3500"/>
                <a:ext cx="25" cy="97"/>
              </a:xfrm>
              <a:custGeom>
                <a:avLst/>
                <a:gdLst>
                  <a:gd name="T0" fmla="*/ 276 w 276"/>
                  <a:gd name="T1" fmla="*/ 167 h 1076"/>
                  <a:gd name="T2" fmla="*/ 276 w 276"/>
                  <a:gd name="T3" fmla="*/ 1076 h 1076"/>
                  <a:gd name="T4" fmla="*/ 0 w 276"/>
                  <a:gd name="T5" fmla="*/ 906 h 1076"/>
                  <a:gd name="T6" fmla="*/ 0 w 276"/>
                  <a:gd name="T7" fmla="*/ 0 h 1076"/>
                  <a:gd name="T8" fmla="*/ 276 w 276"/>
                  <a:gd name="T9" fmla="*/ 167 h 10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076">
                    <a:moveTo>
                      <a:pt x="276" y="167"/>
                    </a:moveTo>
                    <a:lnTo>
                      <a:pt x="276" y="1076"/>
                    </a:lnTo>
                    <a:lnTo>
                      <a:pt x="0" y="906"/>
                    </a:lnTo>
                    <a:lnTo>
                      <a:pt x="0" y="0"/>
                    </a:lnTo>
                    <a:lnTo>
                      <a:pt x="276" y="167"/>
                    </a:lnTo>
                    <a:close/>
                  </a:path>
                </a:pathLst>
              </a:custGeom>
              <a:solidFill>
                <a:srgbClr val="A6AE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4" name="Freeform 172">
                <a:extLst>
                  <a:ext uri="{FF2B5EF4-FFF2-40B4-BE49-F238E27FC236}">
                    <a16:creationId xmlns:a16="http://schemas.microsoft.com/office/drawing/2014/main" id="{0FFAFEF2-814E-72C7-9CC7-C00374B14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3492"/>
                <a:ext cx="25" cy="98"/>
              </a:xfrm>
              <a:custGeom>
                <a:avLst/>
                <a:gdLst>
                  <a:gd name="T0" fmla="*/ 275 w 275"/>
                  <a:gd name="T1" fmla="*/ 167 h 1075"/>
                  <a:gd name="T2" fmla="*/ 275 w 275"/>
                  <a:gd name="T3" fmla="*/ 1075 h 1075"/>
                  <a:gd name="T4" fmla="*/ 6 w 275"/>
                  <a:gd name="T5" fmla="*/ 909 h 1075"/>
                  <a:gd name="T6" fmla="*/ 0 w 275"/>
                  <a:gd name="T7" fmla="*/ 907 h 1075"/>
                  <a:gd name="T8" fmla="*/ 0 w 275"/>
                  <a:gd name="T9" fmla="*/ 0 h 1075"/>
                  <a:gd name="T10" fmla="*/ 275 w 275"/>
                  <a:gd name="T11" fmla="*/ 167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1075">
                    <a:moveTo>
                      <a:pt x="275" y="167"/>
                    </a:moveTo>
                    <a:lnTo>
                      <a:pt x="275" y="1075"/>
                    </a:lnTo>
                    <a:lnTo>
                      <a:pt x="6" y="909"/>
                    </a:lnTo>
                    <a:lnTo>
                      <a:pt x="0" y="907"/>
                    </a:lnTo>
                    <a:lnTo>
                      <a:pt x="0" y="0"/>
                    </a:lnTo>
                    <a:lnTo>
                      <a:pt x="275" y="167"/>
                    </a:lnTo>
                    <a:close/>
                  </a:path>
                </a:pathLst>
              </a:custGeom>
              <a:solidFill>
                <a:srgbClr val="9EA9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5" name="Freeform 173">
                <a:extLst>
                  <a:ext uri="{FF2B5EF4-FFF2-40B4-BE49-F238E27FC236}">
                    <a16:creationId xmlns:a16="http://schemas.microsoft.com/office/drawing/2014/main" id="{A5B61D77-1AA9-6E40-194E-14E86D962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3487"/>
                <a:ext cx="25" cy="95"/>
              </a:xfrm>
              <a:custGeom>
                <a:avLst/>
                <a:gdLst>
                  <a:gd name="T0" fmla="*/ 276 w 276"/>
                  <a:gd name="T1" fmla="*/ 140 h 1046"/>
                  <a:gd name="T2" fmla="*/ 276 w 276"/>
                  <a:gd name="T3" fmla="*/ 1046 h 1046"/>
                  <a:gd name="T4" fmla="*/ 144 w 276"/>
                  <a:gd name="T5" fmla="*/ 965 h 1046"/>
                  <a:gd name="T6" fmla="*/ 0 w 276"/>
                  <a:gd name="T7" fmla="*/ 926 h 1046"/>
                  <a:gd name="T8" fmla="*/ 0 w 276"/>
                  <a:gd name="T9" fmla="*/ 0 h 1046"/>
                  <a:gd name="T10" fmla="*/ 93 w 276"/>
                  <a:gd name="T11" fmla="*/ 29 h 1046"/>
                  <a:gd name="T12" fmla="*/ 276 w 276"/>
                  <a:gd name="T13" fmla="*/ 14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6" h="1046">
                    <a:moveTo>
                      <a:pt x="276" y="140"/>
                    </a:moveTo>
                    <a:lnTo>
                      <a:pt x="276" y="1046"/>
                    </a:lnTo>
                    <a:lnTo>
                      <a:pt x="144" y="965"/>
                    </a:lnTo>
                    <a:lnTo>
                      <a:pt x="0" y="926"/>
                    </a:lnTo>
                    <a:lnTo>
                      <a:pt x="0" y="0"/>
                    </a:lnTo>
                    <a:lnTo>
                      <a:pt x="93" y="29"/>
                    </a:lnTo>
                    <a:lnTo>
                      <a:pt x="276" y="140"/>
                    </a:lnTo>
                    <a:close/>
                  </a:path>
                </a:pathLst>
              </a:custGeom>
              <a:solidFill>
                <a:srgbClr val="97A3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6" name="Freeform 174">
                <a:extLst>
                  <a:ext uri="{FF2B5EF4-FFF2-40B4-BE49-F238E27FC236}">
                    <a16:creationId xmlns:a16="http://schemas.microsoft.com/office/drawing/2014/main" id="{2BE9B143-44B3-E279-550F-A18A78A79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483"/>
                <a:ext cx="25" cy="91"/>
              </a:xfrm>
              <a:custGeom>
                <a:avLst/>
                <a:gdLst>
                  <a:gd name="T0" fmla="*/ 276 w 276"/>
                  <a:gd name="T1" fmla="*/ 98 h 1005"/>
                  <a:gd name="T2" fmla="*/ 276 w 276"/>
                  <a:gd name="T3" fmla="*/ 1005 h 1005"/>
                  <a:gd name="T4" fmla="*/ 0 w 276"/>
                  <a:gd name="T5" fmla="*/ 931 h 1005"/>
                  <a:gd name="T6" fmla="*/ 0 w 276"/>
                  <a:gd name="T7" fmla="*/ 0 h 1005"/>
                  <a:gd name="T8" fmla="*/ 231 w 276"/>
                  <a:gd name="T9" fmla="*/ 71 h 1005"/>
                  <a:gd name="T10" fmla="*/ 276 w 276"/>
                  <a:gd name="T11" fmla="*/ 98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6" h="1005">
                    <a:moveTo>
                      <a:pt x="276" y="98"/>
                    </a:moveTo>
                    <a:lnTo>
                      <a:pt x="276" y="1005"/>
                    </a:lnTo>
                    <a:lnTo>
                      <a:pt x="0" y="931"/>
                    </a:lnTo>
                    <a:lnTo>
                      <a:pt x="0" y="0"/>
                    </a:lnTo>
                    <a:lnTo>
                      <a:pt x="231" y="71"/>
                    </a:lnTo>
                    <a:lnTo>
                      <a:pt x="276" y="98"/>
                    </a:lnTo>
                    <a:close/>
                  </a:path>
                </a:pathLst>
              </a:custGeom>
              <a:solidFill>
                <a:srgbClr val="919F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7" name="Freeform 175">
                <a:extLst>
                  <a:ext uri="{FF2B5EF4-FFF2-40B4-BE49-F238E27FC236}">
                    <a16:creationId xmlns:a16="http://schemas.microsoft.com/office/drawing/2014/main" id="{BEC6A8DE-CA5E-5F73-4E0A-BA874E0E3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3479"/>
                <a:ext cx="25" cy="92"/>
              </a:xfrm>
              <a:custGeom>
                <a:avLst/>
                <a:gdLst>
                  <a:gd name="T0" fmla="*/ 276 w 276"/>
                  <a:gd name="T1" fmla="*/ 85 h 1011"/>
                  <a:gd name="T2" fmla="*/ 276 w 276"/>
                  <a:gd name="T3" fmla="*/ 1011 h 1011"/>
                  <a:gd name="T4" fmla="*/ 0 w 276"/>
                  <a:gd name="T5" fmla="*/ 937 h 1011"/>
                  <a:gd name="T6" fmla="*/ 0 w 276"/>
                  <a:gd name="T7" fmla="*/ 0 h 1011"/>
                  <a:gd name="T8" fmla="*/ 276 w 276"/>
                  <a:gd name="T9" fmla="*/ 85 h 1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011">
                    <a:moveTo>
                      <a:pt x="276" y="85"/>
                    </a:moveTo>
                    <a:lnTo>
                      <a:pt x="276" y="1011"/>
                    </a:lnTo>
                    <a:lnTo>
                      <a:pt x="0" y="937"/>
                    </a:lnTo>
                    <a:lnTo>
                      <a:pt x="0" y="0"/>
                    </a:lnTo>
                    <a:lnTo>
                      <a:pt x="276" y="85"/>
                    </a:lnTo>
                    <a:close/>
                  </a:path>
                </a:pathLst>
              </a:custGeom>
              <a:solidFill>
                <a:srgbClr val="8D9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8" name="Freeform 176">
                <a:extLst>
                  <a:ext uri="{FF2B5EF4-FFF2-40B4-BE49-F238E27FC236}">
                    <a16:creationId xmlns:a16="http://schemas.microsoft.com/office/drawing/2014/main" id="{5C7C9983-4B5F-DC77-2343-194659B92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475"/>
                <a:ext cx="26" cy="93"/>
              </a:xfrm>
              <a:custGeom>
                <a:avLst/>
                <a:gdLst>
                  <a:gd name="T0" fmla="*/ 276 w 276"/>
                  <a:gd name="T1" fmla="*/ 85 h 1016"/>
                  <a:gd name="T2" fmla="*/ 276 w 276"/>
                  <a:gd name="T3" fmla="*/ 1016 h 1016"/>
                  <a:gd name="T4" fmla="*/ 0 w 276"/>
                  <a:gd name="T5" fmla="*/ 941 h 1016"/>
                  <a:gd name="T6" fmla="*/ 0 w 276"/>
                  <a:gd name="T7" fmla="*/ 0 h 1016"/>
                  <a:gd name="T8" fmla="*/ 276 w 276"/>
                  <a:gd name="T9" fmla="*/ 85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1016">
                    <a:moveTo>
                      <a:pt x="276" y="85"/>
                    </a:moveTo>
                    <a:lnTo>
                      <a:pt x="276" y="1016"/>
                    </a:lnTo>
                    <a:lnTo>
                      <a:pt x="0" y="941"/>
                    </a:lnTo>
                    <a:lnTo>
                      <a:pt x="0" y="0"/>
                    </a:lnTo>
                    <a:lnTo>
                      <a:pt x="276" y="85"/>
                    </a:lnTo>
                    <a:close/>
                  </a:path>
                </a:pathLst>
              </a:custGeom>
              <a:solidFill>
                <a:srgbClr val="899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9" name="Freeform 177">
                <a:extLst>
                  <a:ext uri="{FF2B5EF4-FFF2-40B4-BE49-F238E27FC236}">
                    <a16:creationId xmlns:a16="http://schemas.microsoft.com/office/drawing/2014/main" id="{F8315DDD-223F-83EE-D4D8-7BB4DE0F0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473"/>
                <a:ext cx="25" cy="91"/>
              </a:xfrm>
              <a:custGeom>
                <a:avLst/>
                <a:gdLst>
                  <a:gd name="T0" fmla="*/ 277 w 277"/>
                  <a:gd name="T1" fmla="*/ 62 h 999"/>
                  <a:gd name="T2" fmla="*/ 277 w 277"/>
                  <a:gd name="T3" fmla="*/ 999 h 999"/>
                  <a:gd name="T4" fmla="*/ 0 w 277"/>
                  <a:gd name="T5" fmla="*/ 924 h 999"/>
                  <a:gd name="T6" fmla="*/ 0 w 277"/>
                  <a:gd name="T7" fmla="*/ 21 h 999"/>
                  <a:gd name="T8" fmla="*/ 73 w 277"/>
                  <a:gd name="T9" fmla="*/ 0 h 999"/>
                  <a:gd name="T10" fmla="*/ 277 w 277"/>
                  <a:gd name="T11" fmla="*/ 62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7" h="999">
                    <a:moveTo>
                      <a:pt x="277" y="62"/>
                    </a:moveTo>
                    <a:lnTo>
                      <a:pt x="277" y="999"/>
                    </a:lnTo>
                    <a:lnTo>
                      <a:pt x="0" y="924"/>
                    </a:lnTo>
                    <a:lnTo>
                      <a:pt x="0" y="21"/>
                    </a:lnTo>
                    <a:lnTo>
                      <a:pt x="73" y="0"/>
                    </a:lnTo>
                    <a:lnTo>
                      <a:pt x="277" y="62"/>
                    </a:lnTo>
                    <a:close/>
                  </a:path>
                </a:pathLst>
              </a:custGeom>
              <a:solidFill>
                <a:srgbClr val="859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0" name="Freeform 178">
                <a:extLst>
                  <a:ext uri="{FF2B5EF4-FFF2-40B4-BE49-F238E27FC236}">
                    <a16:creationId xmlns:a16="http://schemas.microsoft.com/office/drawing/2014/main" id="{02C16348-829D-ADD4-FDEA-DAAC46378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3473"/>
                <a:ext cx="25" cy="88"/>
              </a:xfrm>
              <a:custGeom>
                <a:avLst/>
                <a:gdLst>
                  <a:gd name="T0" fmla="*/ 276 w 276"/>
                  <a:gd name="T1" fmla="*/ 20 h 961"/>
                  <a:gd name="T2" fmla="*/ 276 w 276"/>
                  <a:gd name="T3" fmla="*/ 961 h 961"/>
                  <a:gd name="T4" fmla="*/ 25 w 276"/>
                  <a:gd name="T5" fmla="*/ 894 h 961"/>
                  <a:gd name="T6" fmla="*/ 0 w 276"/>
                  <a:gd name="T7" fmla="*/ 801 h 961"/>
                  <a:gd name="T8" fmla="*/ 0 w 276"/>
                  <a:gd name="T9" fmla="*/ 96 h 961"/>
                  <a:gd name="T10" fmla="*/ 67 w 276"/>
                  <a:gd name="T11" fmla="*/ 42 h 961"/>
                  <a:gd name="T12" fmla="*/ 210 w 276"/>
                  <a:gd name="T13" fmla="*/ 0 h 961"/>
                  <a:gd name="T14" fmla="*/ 276 w 276"/>
                  <a:gd name="T15" fmla="*/ 20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6" h="961">
                    <a:moveTo>
                      <a:pt x="276" y="20"/>
                    </a:moveTo>
                    <a:lnTo>
                      <a:pt x="276" y="961"/>
                    </a:lnTo>
                    <a:lnTo>
                      <a:pt x="25" y="894"/>
                    </a:lnTo>
                    <a:lnTo>
                      <a:pt x="0" y="801"/>
                    </a:lnTo>
                    <a:lnTo>
                      <a:pt x="0" y="96"/>
                    </a:lnTo>
                    <a:lnTo>
                      <a:pt x="67" y="42"/>
                    </a:lnTo>
                    <a:lnTo>
                      <a:pt x="210" y="0"/>
                    </a:lnTo>
                    <a:lnTo>
                      <a:pt x="276" y="20"/>
                    </a:lnTo>
                    <a:close/>
                  </a:path>
                </a:pathLst>
              </a:custGeom>
              <a:solidFill>
                <a:srgbClr val="819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1" name="Freeform 179">
                <a:extLst>
                  <a:ext uri="{FF2B5EF4-FFF2-40B4-BE49-F238E27FC236}">
                    <a16:creationId xmlns:a16="http://schemas.microsoft.com/office/drawing/2014/main" id="{104B1E08-BB8E-FE36-FB61-87CD31E78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3475"/>
                <a:ext cx="13" cy="82"/>
              </a:xfrm>
              <a:custGeom>
                <a:avLst/>
                <a:gdLst>
                  <a:gd name="T0" fmla="*/ 137 w 137"/>
                  <a:gd name="T1" fmla="*/ 0 h 903"/>
                  <a:gd name="T2" fmla="*/ 137 w 137"/>
                  <a:gd name="T3" fmla="*/ 903 h 903"/>
                  <a:gd name="T4" fmla="*/ 25 w 137"/>
                  <a:gd name="T5" fmla="*/ 873 h 903"/>
                  <a:gd name="T6" fmla="*/ 0 w 137"/>
                  <a:gd name="T7" fmla="*/ 780 h 903"/>
                  <a:gd name="T8" fmla="*/ 0 w 137"/>
                  <a:gd name="T9" fmla="*/ 75 h 903"/>
                  <a:gd name="T10" fmla="*/ 67 w 137"/>
                  <a:gd name="T11" fmla="*/ 21 h 903"/>
                  <a:gd name="T12" fmla="*/ 137 w 137"/>
                  <a:gd name="T13" fmla="*/ 0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903">
                    <a:moveTo>
                      <a:pt x="137" y="0"/>
                    </a:moveTo>
                    <a:lnTo>
                      <a:pt x="137" y="903"/>
                    </a:lnTo>
                    <a:lnTo>
                      <a:pt x="25" y="873"/>
                    </a:lnTo>
                    <a:lnTo>
                      <a:pt x="0" y="780"/>
                    </a:lnTo>
                    <a:lnTo>
                      <a:pt x="0" y="75"/>
                    </a:lnTo>
                    <a:lnTo>
                      <a:pt x="67" y="21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7A8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2" name="Rectangle 180">
                <a:extLst>
                  <a:ext uri="{FF2B5EF4-FFF2-40B4-BE49-F238E27FC236}">
                    <a16:creationId xmlns:a16="http://schemas.microsoft.com/office/drawing/2014/main" id="{BCC93211-D89D-E395-2C38-A0A735A88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" y="3482"/>
                <a:ext cx="1" cy="64"/>
              </a:xfrm>
              <a:prstGeom prst="rect">
                <a:avLst/>
              </a:prstGeom>
              <a:solidFill>
                <a:srgbClr val="7A8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3" name="Freeform 181">
                <a:extLst>
                  <a:ext uri="{FF2B5EF4-FFF2-40B4-BE49-F238E27FC236}">
                    <a16:creationId xmlns:a16="http://schemas.microsoft.com/office/drawing/2014/main" id="{25D0DCCF-3E75-4BD8-D33E-9A506F0F1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3189"/>
                <a:ext cx="29" cy="72"/>
              </a:xfrm>
              <a:custGeom>
                <a:avLst/>
                <a:gdLst>
                  <a:gd name="T0" fmla="*/ 314 w 314"/>
                  <a:gd name="T1" fmla="*/ 0 h 789"/>
                  <a:gd name="T2" fmla="*/ 314 w 314"/>
                  <a:gd name="T3" fmla="*/ 789 h 789"/>
                  <a:gd name="T4" fmla="*/ 16 w 314"/>
                  <a:gd name="T5" fmla="*/ 609 h 789"/>
                  <a:gd name="T6" fmla="*/ 0 w 314"/>
                  <a:gd name="T7" fmla="*/ 188 h 789"/>
                  <a:gd name="T8" fmla="*/ 32 w 314"/>
                  <a:gd name="T9" fmla="*/ 86 h 789"/>
                  <a:gd name="T10" fmla="*/ 314 w 314"/>
                  <a:gd name="T1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4" h="789">
                    <a:moveTo>
                      <a:pt x="314" y="0"/>
                    </a:moveTo>
                    <a:lnTo>
                      <a:pt x="314" y="789"/>
                    </a:lnTo>
                    <a:lnTo>
                      <a:pt x="16" y="609"/>
                    </a:lnTo>
                    <a:lnTo>
                      <a:pt x="0" y="188"/>
                    </a:lnTo>
                    <a:lnTo>
                      <a:pt x="32" y="86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4" name="Freeform 182">
                <a:extLst>
                  <a:ext uri="{FF2B5EF4-FFF2-40B4-BE49-F238E27FC236}">
                    <a16:creationId xmlns:a16="http://schemas.microsoft.com/office/drawing/2014/main" id="{13369E2F-B89E-4DD0-DA72-70938EF97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3181"/>
                <a:ext cx="58" cy="97"/>
              </a:xfrm>
              <a:custGeom>
                <a:avLst/>
                <a:gdLst>
                  <a:gd name="T0" fmla="*/ 628 w 628"/>
                  <a:gd name="T1" fmla="*/ 0 h 1073"/>
                  <a:gd name="T2" fmla="*/ 628 w 628"/>
                  <a:gd name="T3" fmla="*/ 1073 h 1073"/>
                  <a:gd name="T4" fmla="*/ 16 w 628"/>
                  <a:gd name="T5" fmla="*/ 704 h 1073"/>
                  <a:gd name="T6" fmla="*/ 0 w 628"/>
                  <a:gd name="T7" fmla="*/ 283 h 1073"/>
                  <a:gd name="T8" fmla="*/ 32 w 628"/>
                  <a:gd name="T9" fmla="*/ 181 h 1073"/>
                  <a:gd name="T10" fmla="*/ 628 w 628"/>
                  <a:gd name="T11" fmla="*/ 0 h 10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8" h="1073">
                    <a:moveTo>
                      <a:pt x="628" y="0"/>
                    </a:moveTo>
                    <a:lnTo>
                      <a:pt x="628" y="1073"/>
                    </a:lnTo>
                    <a:lnTo>
                      <a:pt x="16" y="704"/>
                    </a:lnTo>
                    <a:lnTo>
                      <a:pt x="0" y="283"/>
                    </a:lnTo>
                    <a:lnTo>
                      <a:pt x="32" y="181"/>
                    </a:lnTo>
                    <a:lnTo>
                      <a:pt x="628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5" name="Freeform 183">
                <a:extLst>
                  <a:ext uri="{FF2B5EF4-FFF2-40B4-BE49-F238E27FC236}">
                    <a16:creationId xmlns:a16="http://schemas.microsoft.com/office/drawing/2014/main" id="{8A7B4A36-0F21-A2D1-9F87-597DA44D1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172"/>
                <a:ext cx="57" cy="123"/>
              </a:xfrm>
              <a:custGeom>
                <a:avLst/>
                <a:gdLst>
                  <a:gd name="T0" fmla="*/ 0 w 627"/>
                  <a:gd name="T1" fmla="*/ 979 h 1358"/>
                  <a:gd name="T2" fmla="*/ 0 w 627"/>
                  <a:gd name="T3" fmla="*/ 190 h 1358"/>
                  <a:gd name="T4" fmla="*/ 627 w 627"/>
                  <a:gd name="T5" fmla="*/ 0 h 1358"/>
                  <a:gd name="T6" fmla="*/ 627 w 627"/>
                  <a:gd name="T7" fmla="*/ 701 h 1358"/>
                  <a:gd name="T8" fmla="*/ 481 w 627"/>
                  <a:gd name="T9" fmla="*/ 748 h 1358"/>
                  <a:gd name="T10" fmla="*/ 627 w 627"/>
                  <a:gd name="T11" fmla="*/ 835 h 1358"/>
                  <a:gd name="T12" fmla="*/ 627 w 627"/>
                  <a:gd name="T13" fmla="*/ 1358 h 1358"/>
                  <a:gd name="T14" fmla="*/ 0 w 627"/>
                  <a:gd name="T15" fmla="*/ 979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7" h="1358">
                    <a:moveTo>
                      <a:pt x="0" y="979"/>
                    </a:moveTo>
                    <a:lnTo>
                      <a:pt x="0" y="190"/>
                    </a:lnTo>
                    <a:lnTo>
                      <a:pt x="627" y="0"/>
                    </a:lnTo>
                    <a:lnTo>
                      <a:pt x="627" y="701"/>
                    </a:lnTo>
                    <a:lnTo>
                      <a:pt x="481" y="748"/>
                    </a:lnTo>
                    <a:lnTo>
                      <a:pt x="627" y="835"/>
                    </a:lnTo>
                    <a:lnTo>
                      <a:pt x="627" y="1358"/>
                    </a:lnTo>
                    <a:lnTo>
                      <a:pt x="0" y="979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6" name="Freeform 184">
                <a:extLst>
                  <a:ext uri="{FF2B5EF4-FFF2-40B4-BE49-F238E27FC236}">
                    <a16:creationId xmlns:a16="http://schemas.microsoft.com/office/drawing/2014/main" id="{41261CEF-79AD-CE1E-338F-16D91DC8A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3166"/>
                <a:ext cx="57" cy="147"/>
              </a:xfrm>
              <a:custGeom>
                <a:avLst/>
                <a:gdLst>
                  <a:gd name="T0" fmla="*/ 0 w 627"/>
                  <a:gd name="T1" fmla="*/ 1237 h 1616"/>
                  <a:gd name="T2" fmla="*/ 0 w 627"/>
                  <a:gd name="T3" fmla="*/ 164 h 1616"/>
                  <a:gd name="T4" fmla="*/ 542 w 627"/>
                  <a:gd name="T5" fmla="*/ 0 h 1616"/>
                  <a:gd name="T6" fmla="*/ 627 w 627"/>
                  <a:gd name="T7" fmla="*/ 43 h 1616"/>
                  <a:gd name="T8" fmla="*/ 627 w 627"/>
                  <a:gd name="T9" fmla="*/ 670 h 1616"/>
                  <a:gd name="T10" fmla="*/ 167 w 627"/>
                  <a:gd name="T11" fmla="*/ 817 h 1616"/>
                  <a:gd name="T12" fmla="*/ 627 w 627"/>
                  <a:gd name="T13" fmla="*/ 1094 h 1616"/>
                  <a:gd name="T14" fmla="*/ 627 w 627"/>
                  <a:gd name="T15" fmla="*/ 1616 h 1616"/>
                  <a:gd name="T16" fmla="*/ 0 w 627"/>
                  <a:gd name="T17" fmla="*/ 1237 h 1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7" h="1616">
                    <a:moveTo>
                      <a:pt x="0" y="1237"/>
                    </a:moveTo>
                    <a:lnTo>
                      <a:pt x="0" y="164"/>
                    </a:lnTo>
                    <a:lnTo>
                      <a:pt x="542" y="0"/>
                    </a:lnTo>
                    <a:lnTo>
                      <a:pt x="627" y="43"/>
                    </a:lnTo>
                    <a:lnTo>
                      <a:pt x="627" y="670"/>
                    </a:lnTo>
                    <a:lnTo>
                      <a:pt x="167" y="817"/>
                    </a:lnTo>
                    <a:lnTo>
                      <a:pt x="627" y="1094"/>
                    </a:lnTo>
                    <a:lnTo>
                      <a:pt x="627" y="1616"/>
                    </a:lnTo>
                    <a:lnTo>
                      <a:pt x="0" y="1237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7" name="Freeform 185">
                <a:extLst>
                  <a:ext uri="{FF2B5EF4-FFF2-40B4-BE49-F238E27FC236}">
                    <a16:creationId xmlns:a16="http://schemas.microsoft.com/office/drawing/2014/main" id="{9EC8E242-82E5-3D76-D2C9-4576998723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9" y="3166"/>
                <a:ext cx="57" cy="164"/>
              </a:xfrm>
              <a:custGeom>
                <a:avLst/>
                <a:gdLst>
                  <a:gd name="T0" fmla="*/ 0 w 627"/>
                  <a:gd name="T1" fmla="*/ 1427 h 1806"/>
                  <a:gd name="T2" fmla="*/ 0 w 627"/>
                  <a:gd name="T3" fmla="*/ 904 h 1806"/>
                  <a:gd name="T4" fmla="*/ 627 w 627"/>
                  <a:gd name="T5" fmla="*/ 1282 h 1806"/>
                  <a:gd name="T6" fmla="*/ 627 w 627"/>
                  <a:gd name="T7" fmla="*/ 1806 h 1806"/>
                  <a:gd name="T8" fmla="*/ 0 w 627"/>
                  <a:gd name="T9" fmla="*/ 1427 h 1806"/>
                  <a:gd name="T10" fmla="*/ 0 w 627"/>
                  <a:gd name="T11" fmla="*/ 770 h 1806"/>
                  <a:gd name="T12" fmla="*/ 0 w 627"/>
                  <a:gd name="T13" fmla="*/ 69 h 1806"/>
                  <a:gd name="T14" fmla="*/ 229 w 627"/>
                  <a:gd name="T15" fmla="*/ 0 h 1806"/>
                  <a:gd name="T16" fmla="*/ 627 w 627"/>
                  <a:gd name="T17" fmla="*/ 206 h 1806"/>
                  <a:gd name="T18" fmla="*/ 627 w 627"/>
                  <a:gd name="T19" fmla="*/ 569 h 1806"/>
                  <a:gd name="T20" fmla="*/ 0 w 627"/>
                  <a:gd name="T21" fmla="*/ 770 h 1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7" h="1806">
                    <a:moveTo>
                      <a:pt x="0" y="1427"/>
                    </a:moveTo>
                    <a:lnTo>
                      <a:pt x="0" y="904"/>
                    </a:lnTo>
                    <a:lnTo>
                      <a:pt x="627" y="1282"/>
                    </a:lnTo>
                    <a:lnTo>
                      <a:pt x="627" y="1806"/>
                    </a:lnTo>
                    <a:lnTo>
                      <a:pt x="0" y="1427"/>
                    </a:lnTo>
                    <a:close/>
                    <a:moveTo>
                      <a:pt x="0" y="770"/>
                    </a:moveTo>
                    <a:lnTo>
                      <a:pt x="0" y="69"/>
                    </a:lnTo>
                    <a:lnTo>
                      <a:pt x="229" y="0"/>
                    </a:lnTo>
                    <a:lnTo>
                      <a:pt x="627" y="206"/>
                    </a:lnTo>
                    <a:lnTo>
                      <a:pt x="627" y="569"/>
                    </a:lnTo>
                    <a:lnTo>
                      <a:pt x="0" y="770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8" name="Freeform 186">
                <a:extLst>
                  <a:ext uri="{FF2B5EF4-FFF2-40B4-BE49-F238E27FC236}">
                    <a16:creationId xmlns:a16="http://schemas.microsoft.com/office/drawing/2014/main" id="{227C549B-75ED-D93E-1981-C83393C3ED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8" y="3170"/>
                <a:ext cx="57" cy="177"/>
              </a:xfrm>
              <a:custGeom>
                <a:avLst/>
                <a:gdLst>
                  <a:gd name="T0" fmla="*/ 0 w 627"/>
                  <a:gd name="T1" fmla="*/ 1573 h 1952"/>
                  <a:gd name="T2" fmla="*/ 0 w 627"/>
                  <a:gd name="T3" fmla="*/ 1051 h 1952"/>
                  <a:gd name="T4" fmla="*/ 627 w 627"/>
                  <a:gd name="T5" fmla="*/ 1428 h 1952"/>
                  <a:gd name="T6" fmla="*/ 627 w 627"/>
                  <a:gd name="T7" fmla="*/ 1952 h 1952"/>
                  <a:gd name="T8" fmla="*/ 0 w 627"/>
                  <a:gd name="T9" fmla="*/ 1573 h 1952"/>
                  <a:gd name="T10" fmla="*/ 0 w 627"/>
                  <a:gd name="T11" fmla="*/ 627 h 1952"/>
                  <a:gd name="T12" fmla="*/ 0 w 627"/>
                  <a:gd name="T13" fmla="*/ 0 h 1952"/>
                  <a:gd name="T14" fmla="*/ 627 w 627"/>
                  <a:gd name="T15" fmla="*/ 326 h 1952"/>
                  <a:gd name="T16" fmla="*/ 627 w 627"/>
                  <a:gd name="T17" fmla="*/ 426 h 1952"/>
                  <a:gd name="T18" fmla="*/ 0 w 627"/>
                  <a:gd name="T19" fmla="*/ 627 h 1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7" h="1952">
                    <a:moveTo>
                      <a:pt x="0" y="1573"/>
                    </a:moveTo>
                    <a:lnTo>
                      <a:pt x="0" y="1051"/>
                    </a:lnTo>
                    <a:lnTo>
                      <a:pt x="627" y="1428"/>
                    </a:lnTo>
                    <a:lnTo>
                      <a:pt x="627" y="1952"/>
                    </a:lnTo>
                    <a:lnTo>
                      <a:pt x="0" y="1573"/>
                    </a:lnTo>
                    <a:close/>
                    <a:moveTo>
                      <a:pt x="0" y="627"/>
                    </a:moveTo>
                    <a:lnTo>
                      <a:pt x="0" y="0"/>
                    </a:lnTo>
                    <a:lnTo>
                      <a:pt x="627" y="326"/>
                    </a:lnTo>
                    <a:lnTo>
                      <a:pt x="627" y="426"/>
                    </a:lnTo>
                    <a:lnTo>
                      <a:pt x="0" y="627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9" name="Freeform 187">
                <a:extLst>
                  <a:ext uri="{FF2B5EF4-FFF2-40B4-BE49-F238E27FC236}">
                    <a16:creationId xmlns:a16="http://schemas.microsoft.com/office/drawing/2014/main" id="{919020AE-CA05-9050-1BD6-FB66F143C2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6" y="3184"/>
                <a:ext cx="57" cy="180"/>
              </a:xfrm>
              <a:custGeom>
                <a:avLst/>
                <a:gdLst>
                  <a:gd name="T0" fmla="*/ 0 w 628"/>
                  <a:gd name="T1" fmla="*/ 1600 h 1978"/>
                  <a:gd name="T2" fmla="*/ 0 w 628"/>
                  <a:gd name="T3" fmla="*/ 1076 h 1978"/>
                  <a:gd name="T4" fmla="*/ 628 w 628"/>
                  <a:gd name="T5" fmla="*/ 1454 h 1978"/>
                  <a:gd name="T6" fmla="*/ 628 w 628"/>
                  <a:gd name="T7" fmla="*/ 1978 h 1978"/>
                  <a:gd name="T8" fmla="*/ 0 w 628"/>
                  <a:gd name="T9" fmla="*/ 1600 h 1978"/>
                  <a:gd name="T10" fmla="*/ 0 w 628"/>
                  <a:gd name="T11" fmla="*/ 363 h 1978"/>
                  <a:gd name="T12" fmla="*/ 0 w 628"/>
                  <a:gd name="T13" fmla="*/ 0 h 1978"/>
                  <a:gd name="T14" fmla="*/ 433 w 628"/>
                  <a:gd name="T15" fmla="*/ 225 h 1978"/>
                  <a:gd name="T16" fmla="*/ 0 w 628"/>
                  <a:gd name="T17" fmla="*/ 363 h 1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8" h="1978">
                    <a:moveTo>
                      <a:pt x="0" y="1600"/>
                    </a:moveTo>
                    <a:lnTo>
                      <a:pt x="0" y="1076"/>
                    </a:lnTo>
                    <a:lnTo>
                      <a:pt x="628" y="1454"/>
                    </a:lnTo>
                    <a:lnTo>
                      <a:pt x="628" y="1978"/>
                    </a:lnTo>
                    <a:lnTo>
                      <a:pt x="0" y="1600"/>
                    </a:lnTo>
                    <a:close/>
                    <a:moveTo>
                      <a:pt x="0" y="363"/>
                    </a:moveTo>
                    <a:lnTo>
                      <a:pt x="0" y="0"/>
                    </a:lnTo>
                    <a:lnTo>
                      <a:pt x="433" y="225"/>
                    </a:lnTo>
                    <a:lnTo>
                      <a:pt x="0" y="363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0" name="Freeform 188">
                <a:extLst>
                  <a:ext uri="{FF2B5EF4-FFF2-40B4-BE49-F238E27FC236}">
                    <a16:creationId xmlns:a16="http://schemas.microsoft.com/office/drawing/2014/main" id="{4D05746F-AC78-1232-70E8-6CDD20EA21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65" y="3199"/>
                <a:ext cx="57" cy="182"/>
              </a:xfrm>
              <a:custGeom>
                <a:avLst/>
                <a:gdLst>
                  <a:gd name="T0" fmla="*/ 0 w 627"/>
                  <a:gd name="T1" fmla="*/ 1626 h 2005"/>
                  <a:gd name="T2" fmla="*/ 0 w 627"/>
                  <a:gd name="T3" fmla="*/ 1102 h 2005"/>
                  <a:gd name="T4" fmla="*/ 627 w 627"/>
                  <a:gd name="T5" fmla="*/ 1480 h 2005"/>
                  <a:gd name="T6" fmla="*/ 627 w 627"/>
                  <a:gd name="T7" fmla="*/ 2005 h 2005"/>
                  <a:gd name="T8" fmla="*/ 0 w 627"/>
                  <a:gd name="T9" fmla="*/ 1626 h 2005"/>
                  <a:gd name="T10" fmla="*/ 0 w 627"/>
                  <a:gd name="T11" fmla="*/ 100 h 2005"/>
                  <a:gd name="T12" fmla="*/ 0 w 627"/>
                  <a:gd name="T13" fmla="*/ 0 h 2005"/>
                  <a:gd name="T14" fmla="*/ 119 w 627"/>
                  <a:gd name="T15" fmla="*/ 62 h 2005"/>
                  <a:gd name="T16" fmla="*/ 0 w 627"/>
                  <a:gd name="T17" fmla="*/ 100 h 2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7" h="2005">
                    <a:moveTo>
                      <a:pt x="0" y="1626"/>
                    </a:moveTo>
                    <a:lnTo>
                      <a:pt x="0" y="1102"/>
                    </a:lnTo>
                    <a:lnTo>
                      <a:pt x="627" y="1480"/>
                    </a:lnTo>
                    <a:lnTo>
                      <a:pt x="627" y="2005"/>
                    </a:lnTo>
                    <a:lnTo>
                      <a:pt x="0" y="1626"/>
                    </a:lnTo>
                    <a:close/>
                    <a:moveTo>
                      <a:pt x="0" y="100"/>
                    </a:moveTo>
                    <a:lnTo>
                      <a:pt x="0" y="0"/>
                    </a:lnTo>
                    <a:lnTo>
                      <a:pt x="119" y="62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1" name="Freeform 189">
                <a:extLst>
                  <a:ext uri="{FF2B5EF4-FFF2-40B4-BE49-F238E27FC236}">
                    <a16:creationId xmlns:a16="http://schemas.microsoft.com/office/drawing/2014/main" id="{D41D22D6-6F47-EEAC-70D6-7904F6CF0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317"/>
                <a:ext cx="57" cy="82"/>
              </a:xfrm>
              <a:custGeom>
                <a:avLst/>
                <a:gdLst>
                  <a:gd name="T0" fmla="*/ 0 w 627"/>
                  <a:gd name="T1" fmla="*/ 524 h 903"/>
                  <a:gd name="T2" fmla="*/ 0 w 627"/>
                  <a:gd name="T3" fmla="*/ 0 h 903"/>
                  <a:gd name="T4" fmla="*/ 627 w 627"/>
                  <a:gd name="T5" fmla="*/ 377 h 903"/>
                  <a:gd name="T6" fmla="*/ 627 w 627"/>
                  <a:gd name="T7" fmla="*/ 903 h 903"/>
                  <a:gd name="T8" fmla="*/ 0 w 627"/>
                  <a:gd name="T9" fmla="*/ 524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03">
                    <a:moveTo>
                      <a:pt x="0" y="524"/>
                    </a:moveTo>
                    <a:lnTo>
                      <a:pt x="0" y="0"/>
                    </a:lnTo>
                    <a:lnTo>
                      <a:pt x="627" y="377"/>
                    </a:lnTo>
                    <a:lnTo>
                      <a:pt x="627" y="903"/>
                    </a:lnTo>
                    <a:lnTo>
                      <a:pt x="0" y="524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2" name="Freeform 190">
                <a:extLst>
                  <a:ext uri="{FF2B5EF4-FFF2-40B4-BE49-F238E27FC236}">
                    <a16:creationId xmlns:a16="http://schemas.microsoft.com/office/drawing/2014/main" id="{54F628E4-294D-A99E-3B57-08902550D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3334"/>
                <a:ext cx="57" cy="82"/>
              </a:xfrm>
              <a:custGeom>
                <a:avLst/>
                <a:gdLst>
                  <a:gd name="T0" fmla="*/ 0 w 628"/>
                  <a:gd name="T1" fmla="*/ 525 h 904"/>
                  <a:gd name="T2" fmla="*/ 0 w 628"/>
                  <a:gd name="T3" fmla="*/ 0 h 904"/>
                  <a:gd name="T4" fmla="*/ 628 w 628"/>
                  <a:gd name="T5" fmla="*/ 378 h 904"/>
                  <a:gd name="T6" fmla="*/ 628 w 628"/>
                  <a:gd name="T7" fmla="*/ 904 h 904"/>
                  <a:gd name="T8" fmla="*/ 0 w 628"/>
                  <a:gd name="T9" fmla="*/ 525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8" h="904">
                    <a:moveTo>
                      <a:pt x="0" y="525"/>
                    </a:moveTo>
                    <a:lnTo>
                      <a:pt x="0" y="0"/>
                    </a:lnTo>
                    <a:lnTo>
                      <a:pt x="628" y="378"/>
                    </a:lnTo>
                    <a:lnTo>
                      <a:pt x="628" y="904"/>
                    </a:lnTo>
                    <a:lnTo>
                      <a:pt x="0" y="525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3" name="Freeform 191">
                <a:extLst>
                  <a:ext uri="{FF2B5EF4-FFF2-40B4-BE49-F238E27FC236}">
                    <a16:creationId xmlns:a16="http://schemas.microsoft.com/office/drawing/2014/main" id="{CCCB0360-EBB6-AA5E-E657-A1D0C176A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3351"/>
                <a:ext cx="57" cy="82"/>
              </a:xfrm>
              <a:custGeom>
                <a:avLst/>
                <a:gdLst>
                  <a:gd name="T0" fmla="*/ 0 w 627"/>
                  <a:gd name="T1" fmla="*/ 526 h 905"/>
                  <a:gd name="T2" fmla="*/ 0 w 627"/>
                  <a:gd name="T3" fmla="*/ 0 h 905"/>
                  <a:gd name="T4" fmla="*/ 627 w 627"/>
                  <a:gd name="T5" fmla="*/ 378 h 905"/>
                  <a:gd name="T6" fmla="*/ 627 w 627"/>
                  <a:gd name="T7" fmla="*/ 905 h 905"/>
                  <a:gd name="T8" fmla="*/ 0 w 627"/>
                  <a:gd name="T9" fmla="*/ 526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05">
                    <a:moveTo>
                      <a:pt x="0" y="526"/>
                    </a:moveTo>
                    <a:lnTo>
                      <a:pt x="0" y="0"/>
                    </a:lnTo>
                    <a:lnTo>
                      <a:pt x="627" y="378"/>
                    </a:lnTo>
                    <a:lnTo>
                      <a:pt x="627" y="905"/>
                    </a:lnTo>
                    <a:lnTo>
                      <a:pt x="0" y="526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4" name="Freeform 192">
                <a:extLst>
                  <a:ext uri="{FF2B5EF4-FFF2-40B4-BE49-F238E27FC236}">
                    <a16:creationId xmlns:a16="http://schemas.microsoft.com/office/drawing/2014/main" id="{9312F3FF-D4E1-D4CB-1901-7B1E597A6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68"/>
                <a:ext cx="57" cy="82"/>
              </a:xfrm>
              <a:custGeom>
                <a:avLst/>
                <a:gdLst>
                  <a:gd name="T0" fmla="*/ 0 w 627"/>
                  <a:gd name="T1" fmla="*/ 526 h 905"/>
                  <a:gd name="T2" fmla="*/ 0 w 627"/>
                  <a:gd name="T3" fmla="*/ 0 h 905"/>
                  <a:gd name="T4" fmla="*/ 627 w 627"/>
                  <a:gd name="T5" fmla="*/ 377 h 905"/>
                  <a:gd name="T6" fmla="*/ 627 w 627"/>
                  <a:gd name="T7" fmla="*/ 905 h 905"/>
                  <a:gd name="T8" fmla="*/ 0 w 627"/>
                  <a:gd name="T9" fmla="*/ 526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05">
                    <a:moveTo>
                      <a:pt x="0" y="526"/>
                    </a:moveTo>
                    <a:lnTo>
                      <a:pt x="0" y="0"/>
                    </a:lnTo>
                    <a:lnTo>
                      <a:pt x="627" y="377"/>
                    </a:lnTo>
                    <a:lnTo>
                      <a:pt x="627" y="905"/>
                    </a:lnTo>
                    <a:lnTo>
                      <a:pt x="0" y="526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5" name="Freeform 193">
                <a:extLst>
                  <a:ext uri="{FF2B5EF4-FFF2-40B4-BE49-F238E27FC236}">
                    <a16:creationId xmlns:a16="http://schemas.microsoft.com/office/drawing/2014/main" id="{FD4F400A-2626-6A4B-D9D9-B39553014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3385"/>
                <a:ext cx="57" cy="83"/>
              </a:xfrm>
              <a:custGeom>
                <a:avLst/>
                <a:gdLst>
                  <a:gd name="T0" fmla="*/ 0 w 628"/>
                  <a:gd name="T1" fmla="*/ 527 h 906"/>
                  <a:gd name="T2" fmla="*/ 0 w 628"/>
                  <a:gd name="T3" fmla="*/ 0 h 906"/>
                  <a:gd name="T4" fmla="*/ 628 w 628"/>
                  <a:gd name="T5" fmla="*/ 378 h 906"/>
                  <a:gd name="T6" fmla="*/ 628 w 628"/>
                  <a:gd name="T7" fmla="*/ 906 h 906"/>
                  <a:gd name="T8" fmla="*/ 0 w 628"/>
                  <a:gd name="T9" fmla="*/ 527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8" h="906">
                    <a:moveTo>
                      <a:pt x="0" y="527"/>
                    </a:moveTo>
                    <a:lnTo>
                      <a:pt x="0" y="0"/>
                    </a:lnTo>
                    <a:lnTo>
                      <a:pt x="628" y="378"/>
                    </a:lnTo>
                    <a:lnTo>
                      <a:pt x="628" y="906"/>
                    </a:lnTo>
                    <a:lnTo>
                      <a:pt x="0" y="527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6" name="Freeform 194">
                <a:extLst>
                  <a:ext uri="{FF2B5EF4-FFF2-40B4-BE49-F238E27FC236}">
                    <a16:creationId xmlns:a16="http://schemas.microsoft.com/office/drawing/2014/main" id="{A20F8D9F-3C5E-9AE2-07EF-2252ED6AF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402"/>
                <a:ext cx="57" cy="83"/>
              </a:xfrm>
              <a:custGeom>
                <a:avLst/>
                <a:gdLst>
                  <a:gd name="T0" fmla="*/ 0 w 627"/>
                  <a:gd name="T1" fmla="*/ 528 h 906"/>
                  <a:gd name="T2" fmla="*/ 0 w 627"/>
                  <a:gd name="T3" fmla="*/ 0 h 906"/>
                  <a:gd name="T4" fmla="*/ 627 w 627"/>
                  <a:gd name="T5" fmla="*/ 377 h 906"/>
                  <a:gd name="T6" fmla="*/ 627 w 627"/>
                  <a:gd name="T7" fmla="*/ 906 h 906"/>
                  <a:gd name="T8" fmla="*/ 0 w 627"/>
                  <a:gd name="T9" fmla="*/ 528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06">
                    <a:moveTo>
                      <a:pt x="0" y="528"/>
                    </a:moveTo>
                    <a:lnTo>
                      <a:pt x="0" y="0"/>
                    </a:lnTo>
                    <a:lnTo>
                      <a:pt x="627" y="377"/>
                    </a:lnTo>
                    <a:lnTo>
                      <a:pt x="627" y="906"/>
                    </a:lnTo>
                    <a:lnTo>
                      <a:pt x="0" y="528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7" name="Freeform 195">
                <a:extLst>
                  <a:ext uri="{FF2B5EF4-FFF2-40B4-BE49-F238E27FC236}">
                    <a16:creationId xmlns:a16="http://schemas.microsoft.com/office/drawing/2014/main" id="{8457F071-62EC-B736-A3DF-F84A2D7BB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3420"/>
                <a:ext cx="57" cy="82"/>
              </a:xfrm>
              <a:custGeom>
                <a:avLst/>
                <a:gdLst>
                  <a:gd name="T0" fmla="*/ 0 w 627"/>
                  <a:gd name="T1" fmla="*/ 528 h 907"/>
                  <a:gd name="T2" fmla="*/ 0 w 627"/>
                  <a:gd name="T3" fmla="*/ 0 h 907"/>
                  <a:gd name="T4" fmla="*/ 627 w 627"/>
                  <a:gd name="T5" fmla="*/ 378 h 907"/>
                  <a:gd name="T6" fmla="*/ 627 w 627"/>
                  <a:gd name="T7" fmla="*/ 907 h 907"/>
                  <a:gd name="T8" fmla="*/ 0 w 627"/>
                  <a:gd name="T9" fmla="*/ 528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07">
                    <a:moveTo>
                      <a:pt x="0" y="528"/>
                    </a:moveTo>
                    <a:lnTo>
                      <a:pt x="0" y="0"/>
                    </a:lnTo>
                    <a:lnTo>
                      <a:pt x="627" y="378"/>
                    </a:lnTo>
                    <a:lnTo>
                      <a:pt x="627" y="907"/>
                    </a:lnTo>
                    <a:lnTo>
                      <a:pt x="0" y="528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8" name="Freeform 196">
                <a:extLst>
                  <a:ext uri="{FF2B5EF4-FFF2-40B4-BE49-F238E27FC236}">
                    <a16:creationId xmlns:a16="http://schemas.microsoft.com/office/drawing/2014/main" id="{1B1EA0E2-7ED9-5B55-6F4F-773FEC3C9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3437"/>
                <a:ext cx="57" cy="82"/>
              </a:xfrm>
              <a:custGeom>
                <a:avLst/>
                <a:gdLst>
                  <a:gd name="T0" fmla="*/ 0 w 627"/>
                  <a:gd name="T1" fmla="*/ 529 h 908"/>
                  <a:gd name="T2" fmla="*/ 0 w 627"/>
                  <a:gd name="T3" fmla="*/ 0 h 908"/>
                  <a:gd name="T4" fmla="*/ 627 w 627"/>
                  <a:gd name="T5" fmla="*/ 378 h 908"/>
                  <a:gd name="T6" fmla="*/ 627 w 627"/>
                  <a:gd name="T7" fmla="*/ 908 h 908"/>
                  <a:gd name="T8" fmla="*/ 0 w 627"/>
                  <a:gd name="T9" fmla="*/ 529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08">
                    <a:moveTo>
                      <a:pt x="0" y="529"/>
                    </a:moveTo>
                    <a:lnTo>
                      <a:pt x="0" y="0"/>
                    </a:lnTo>
                    <a:lnTo>
                      <a:pt x="627" y="378"/>
                    </a:lnTo>
                    <a:lnTo>
                      <a:pt x="627" y="908"/>
                    </a:lnTo>
                    <a:lnTo>
                      <a:pt x="0" y="529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9" name="Freeform 197">
                <a:extLst>
                  <a:ext uri="{FF2B5EF4-FFF2-40B4-BE49-F238E27FC236}">
                    <a16:creationId xmlns:a16="http://schemas.microsoft.com/office/drawing/2014/main" id="{D9DE891C-A249-3E53-B12A-18342014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454"/>
                <a:ext cx="57" cy="82"/>
              </a:xfrm>
              <a:custGeom>
                <a:avLst/>
                <a:gdLst>
                  <a:gd name="T0" fmla="*/ 0 w 627"/>
                  <a:gd name="T1" fmla="*/ 529 h 908"/>
                  <a:gd name="T2" fmla="*/ 0 w 627"/>
                  <a:gd name="T3" fmla="*/ 0 h 908"/>
                  <a:gd name="T4" fmla="*/ 627 w 627"/>
                  <a:gd name="T5" fmla="*/ 377 h 908"/>
                  <a:gd name="T6" fmla="*/ 627 w 627"/>
                  <a:gd name="T7" fmla="*/ 908 h 908"/>
                  <a:gd name="T8" fmla="*/ 0 w 627"/>
                  <a:gd name="T9" fmla="*/ 529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08">
                    <a:moveTo>
                      <a:pt x="0" y="529"/>
                    </a:moveTo>
                    <a:lnTo>
                      <a:pt x="0" y="0"/>
                    </a:lnTo>
                    <a:lnTo>
                      <a:pt x="627" y="377"/>
                    </a:lnTo>
                    <a:lnTo>
                      <a:pt x="627" y="908"/>
                    </a:lnTo>
                    <a:lnTo>
                      <a:pt x="0" y="529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0" name="Freeform 198">
                <a:extLst>
                  <a:ext uri="{FF2B5EF4-FFF2-40B4-BE49-F238E27FC236}">
                    <a16:creationId xmlns:a16="http://schemas.microsoft.com/office/drawing/2014/main" id="{92B908F2-9A2B-6305-6045-5FAB99ECB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3471"/>
                <a:ext cx="57" cy="83"/>
              </a:xfrm>
              <a:custGeom>
                <a:avLst/>
                <a:gdLst>
                  <a:gd name="T0" fmla="*/ 0 w 628"/>
                  <a:gd name="T1" fmla="*/ 530 h 909"/>
                  <a:gd name="T2" fmla="*/ 0 w 628"/>
                  <a:gd name="T3" fmla="*/ 0 h 909"/>
                  <a:gd name="T4" fmla="*/ 628 w 628"/>
                  <a:gd name="T5" fmla="*/ 378 h 909"/>
                  <a:gd name="T6" fmla="*/ 628 w 628"/>
                  <a:gd name="T7" fmla="*/ 909 h 909"/>
                  <a:gd name="T8" fmla="*/ 0 w 628"/>
                  <a:gd name="T9" fmla="*/ 530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8" h="909">
                    <a:moveTo>
                      <a:pt x="0" y="530"/>
                    </a:moveTo>
                    <a:lnTo>
                      <a:pt x="0" y="0"/>
                    </a:lnTo>
                    <a:lnTo>
                      <a:pt x="628" y="378"/>
                    </a:lnTo>
                    <a:lnTo>
                      <a:pt x="628" y="909"/>
                    </a:lnTo>
                    <a:lnTo>
                      <a:pt x="0" y="53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1" name="Freeform 199">
                <a:extLst>
                  <a:ext uri="{FF2B5EF4-FFF2-40B4-BE49-F238E27FC236}">
                    <a16:creationId xmlns:a16="http://schemas.microsoft.com/office/drawing/2014/main" id="{9E121E7C-2964-7547-6AE8-9A910B07B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3488"/>
                <a:ext cx="57" cy="83"/>
              </a:xfrm>
              <a:custGeom>
                <a:avLst/>
                <a:gdLst>
                  <a:gd name="T0" fmla="*/ 0 w 627"/>
                  <a:gd name="T1" fmla="*/ 531 h 909"/>
                  <a:gd name="T2" fmla="*/ 0 w 627"/>
                  <a:gd name="T3" fmla="*/ 0 h 909"/>
                  <a:gd name="T4" fmla="*/ 627 w 627"/>
                  <a:gd name="T5" fmla="*/ 378 h 909"/>
                  <a:gd name="T6" fmla="*/ 627 w 627"/>
                  <a:gd name="T7" fmla="*/ 909 h 909"/>
                  <a:gd name="T8" fmla="*/ 0 w 627"/>
                  <a:gd name="T9" fmla="*/ 531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09">
                    <a:moveTo>
                      <a:pt x="0" y="531"/>
                    </a:moveTo>
                    <a:lnTo>
                      <a:pt x="0" y="0"/>
                    </a:lnTo>
                    <a:lnTo>
                      <a:pt x="627" y="378"/>
                    </a:lnTo>
                    <a:lnTo>
                      <a:pt x="627" y="909"/>
                    </a:lnTo>
                    <a:lnTo>
                      <a:pt x="0" y="531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2" name="Freeform 200">
                <a:extLst>
                  <a:ext uri="{FF2B5EF4-FFF2-40B4-BE49-F238E27FC236}">
                    <a16:creationId xmlns:a16="http://schemas.microsoft.com/office/drawing/2014/main" id="{59B61D7C-860C-A1D6-6DBA-F33681E81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3505"/>
                <a:ext cx="57" cy="83"/>
              </a:xfrm>
              <a:custGeom>
                <a:avLst/>
                <a:gdLst>
                  <a:gd name="T0" fmla="*/ 0 w 627"/>
                  <a:gd name="T1" fmla="*/ 531 h 910"/>
                  <a:gd name="T2" fmla="*/ 0 w 627"/>
                  <a:gd name="T3" fmla="*/ 0 h 910"/>
                  <a:gd name="T4" fmla="*/ 627 w 627"/>
                  <a:gd name="T5" fmla="*/ 378 h 910"/>
                  <a:gd name="T6" fmla="*/ 627 w 627"/>
                  <a:gd name="T7" fmla="*/ 910 h 910"/>
                  <a:gd name="T8" fmla="*/ 0 w 627"/>
                  <a:gd name="T9" fmla="*/ 531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10">
                    <a:moveTo>
                      <a:pt x="0" y="531"/>
                    </a:moveTo>
                    <a:lnTo>
                      <a:pt x="0" y="0"/>
                    </a:lnTo>
                    <a:lnTo>
                      <a:pt x="627" y="378"/>
                    </a:lnTo>
                    <a:lnTo>
                      <a:pt x="627" y="910"/>
                    </a:lnTo>
                    <a:lnTo>
                      <a:pt x="0" y="5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3" name="Freeform 201">
                <a:extLst>
                  <a:ext uri="{FF2B5EF4-FFF2-40B4-BE49-F238E27FC236}">
                    <a16:creationId xmlns:a16="http://schemas.microsoft.com/office/drawing/2014/main" id="{D4413106-F7BE-9690-F09D-3B02A2EA3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3523"/>
                <a:ext cx="57" cy="82"/>
              </a:xfrm>
              <a:custGeom>
                <a:avLst/>
                <a:gdLst>
                  <a:gd name="T0" fmla="*/ 0 w 628"/>
                  <a:gd name="T1" fmla="*/ 531 h 910"/>
                  <a:gd name="T2" fmla="*/ 0 w 628"/>
                  <a:gd name="T3" fmla="*/ 0 h 910"/>
                  <a:gd name="T4" fmla="*/ 628 w 628"/>
                  <a:gd name="T5" fmla="*/ 378 h 910"/>
                  <a:gd name="T6" fmla="*/ 628 w 628"/>
                  <a:gd name="T7" fmla="*/ 910 h 910"/>
                  <a:gd name="T8" fmla="*/ 0 w 628"/>
                  <a:gd name="T9" fmla="*/ 531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8" h="910">
                    <a:moveTo>
                      <a:pt x="0" y="531"/>
                    </a:moveTo>
                    <a:lnTo>
                      <a:pt x="0" y="0"/>
                    </a:lnTo>
                    <a:lnTo>
                      <a:pt x="628" y="378"/>
                    </a:lnTo>
                    <a:lnTo>
                      <a:pt x="628" y="910"/>
                    </a:lnTo>
                    <a:lnTo>
                      <a:pt x="0" y="531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4" name="Freeform 202">
                <a:extLst>
                  <a:ext uri="{FF2B5EF4-FFF2-40B4-BE49-F238E27FC236}">
                    <a16:creationId xmlns:a16="http://schemas.microsoft.com/office/drawing/2014/main" id="{D77AF529-3D0C-2BE7-AAB5-111AFE714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540"/>
                <a:ext cx="57" cy="83"/>
              </a:xfrm>
              <a:custGeom>
                <a:avLst/>
                <a:gdLst>
                  <a:gd name="T0" fmla="*/ 0 w 627"/>
                  <a:gd name="T1" fmla="*/ 532 h 911"/>
                  <a:gd name="T2" fmla="*/ 0 w 627"/>
                  <a:gd name="T3" fmla="*/ 0 h 911"/>
                  <a:gd name="T4" fmla="*/ 627 w 627"/>
                  <a:gd name="T5" fmla="*/ 377 h 911"/>
                  <a:gd name="T6" fmla="*/ 627 w 627"/>
                  <a:gd name="T7" fmla="*/ 911 h 911"/>
                  <a:gd name="T8" fmla="*/ 0 w 627"/>
                  <a:gd name="T9" fmla="*/ 532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11">
                    <a:moveTo>
                      <a:pt x="0" y="532"/>
                    </a:moveTo>
                    <a:lnTo>
                      <a:pt x="0" y="0"/>
                    </a:lnTo>
                    <a:lnTo>
                      <a:pt x="627" y="377"/>
                    </a:lnTo>
                    <a:lnTo>
                      <a:pt x="627" y="911"/>
                    </a:lnTo>
                    <a:lnTo>
                      <a:pt x="0" y="532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5" name="Freeform 203">
                <a:extLst>
                  <a:ext uri="{FF2B5EF4-FFF2-40B4-BE49-F238E27FC236}">
                    <a16:creationId xmlns:a16="http://schemas.microsoft.com/office/drawing/2014/main" id="{6AD40B59-FCA2-C0B1-78C4-3B1D8CF74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3557"/>
                <a:ext cx="57" cy="83"/>
              </a:xfrm>
              <a:custGeom>
                <a:avLst/>
                <a:gdLst>
                  <a:gd name="T0" fmla="*/ 0 w 627"/>
                  <a:gd name="T1" fmla="*/ 532 h 911"/>
                  <a:gd name="T2" fmla="*/ 0 w 627"/>
                  <a:gd name="T3" fmla="*/ 0 h 911"/>
                  <a:gd name="T4" fmla="*/ 627 w 627"/>
                  <a:gd name="T5" fmla="*/ 377 h 911"/>
                  <a:gd name="T6" fmla="*/ 627 w 627"/>
                  <a:gd name="T7" fmla="*/ 911 h 911"/>
                  <a:gd name="T8" fmla="*/ 0 w 627"/>
                  <a:gd name="T9" fmla="*/ 532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11">
                    <a:moveTo>
                      <a:pt x="0" y="532"/>
                    </a:moveTo>
                    <a:lnTo>
                      <a:pt x="0" y="0"/>
                    </a:lnTo>
                    <a:lnTo>
                      <a:pt x="627" y="377"/>
                    </a:lnTo>
                    <a:lnTo>
                      <a:pt x="627" y="911"/>
                    </a:lnTo>
                    <a:lnTo>
                      <a:pt x="0" y="53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6" name="Freeform 204">
                <a:extLst>
                  <a:ext uri="{FF2B5EF4-FFF2-40B4-BE49-F238E27FC236}">
                    <a16:creationId xmlns:a16="http://schemas.microsoft.com/office/drawing/2014/main" id="{12C01772-A729-52C0-5DB2-108CB6D56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574"/>
                <a:ext cx="57" cy="83"/>
              </a:xfrm>
              <a:custGeom>
                <a:avLst/>
                <a:gdLst>
                  <a:gd name="T0" fmla="*/ 0 w 628"/>
                  <a:gd name="T1" fmla="*/ 534 h 913"/>
                  <a:gd name="T2" fmla="*/ 0 w 628"/>
                  <a:gd name="T3" fmla="*/ 0 h 913"/>
                  <a:gd name="T4" fmla="*/ 628 w 628"/>
                  <a:gd name="T5" fmla="*/ 378 h 913"/>
                  <a:gd name="T6" fmla="*/ 628 w 628"/>
                  <a:gd name="T7" fmla="*/ 913 h 913"/>
                  <a:gd name="T8" fmla="*/ 0 w 628"/>
                  <a:gd name="T9" fmla="*/ 534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8" h="913">
                    <a:moveTo>
                      <a:pt x="0" y="534"/>
                    </a:moveTo>
                    <a:lnTo>
                      <a:pt x="0" y="0"/>
                    </a:lnTo>
                    <a:lnTo>
                      <a:pt x="628" y="378"/>
                    </a:lnTo>
                    <a:lnTo>
                      <a:pt x="628" y="913"/>
                    </a:lnTo>
                    <a:lnTo>
                      <a:pt x="0" y="534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7" name="Freeform 205">
                <a:extLst>
                  <a:ext uri="{FF2B5EF4-FFF2-40B4-BE49-F238E27FC236}">
                    <a16:creationId xmlns:a16="http://schemas.microsoft.com/office/drawing/2014/main" id="{298DAED6-B437-55AC-D62E-4F63C84CD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591"/>
                <a:ext cx="57" cy="83"/>
              </a:xfrm>
              <a:custGeom>
                <a:avLst/>
                <a:gdLst>
                  <a:gd name="T0" fmla="*/ 0 w 627"/>
                  <a:gd name="T1" fmla="*/ 534 h 913"/>
                  <a:gd name="T2" fmla="*/ 0 w 627"/>
                  <a:gd name="T3" fmla="*/ 0 h 913"/>
                  <a:gd name="T4" fmla="*/ 627 w 627"/>
                  <a:gd name="T5" fmla="*/ 377 h 913"/>
                  <a:gd name="T6" fmla="*/ 627 w 627"/>
                  <a:gd name="T7" fmla="*/ 913 h 913"/>
                  <a:gd name="T8" fmla="*/ 0 w 627"/>
                  <a:gd name="T9" fmla="*/ 534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13">
                    <a:moveTo>
                      <a:pt x="0" y="534"/>
                    </a:moveTo>
                    <a:lnTo>
                      <a:pt x="0" y="0"/>
                    </a:lnTo>
                    <a:lnTo>
                      <a:pt x="627" y="377"/>
                    </a:lnTo>
                    <a:lnTo>
                      <a:pt x="627" y="913"/>
                    </a:lnTo>
                    <a:lnTo>
                      <a:pt x="0" y="534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8" name="Freeform 206">
                <a:extLst>
                  <a:ext uri="{FF2B5EF4-FFF2-40B4-BE49-F238E27FC236}">
                    <a16:creationId xmlns:a16="http://schemas.microsoft.com/office/drawing/2014/main" id="{BCAF59F1-A4E0-3796-41B1-45812F307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3608"/>
                <a:ext cx="57" cy="83"/>
              </a:xfrm>
              <a:custGeom>
                <a:avLst/>
                <a:gdLst>
                  <a:gd name="T0" fmla="*/ 0 w 627"/>
                  <a:gd name="T1" fmla="*/ 535 h 913"/>
                  <a:gd name="T2" fmla="*/ 0 w 627"/>
                  <a:gd name="T3" fmla="*/ 0 h 913"/>
                  <a:gd name="T4" fmla="*/ 627 w 627"/>
                  <a:gd name="T5" fmla="*/ 378 h 913"/>
                  <a:gd name="T6" fmla="*/ 627 w 627"/>
                  <a:gd name="T7" fmla="*/ 913 h 913"/>
                  <a:gd name="T8" fmla="*/ 0 w 627"/>
                  <a:gd name="T9" fmla="*/ 535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13">
                    <a:moveTo>
                      <a:pt x="0" y="535"/>
                    </a:moveTo>
                    <a:lnTo>
                      <a:pt x="0" y="0"/>
                    </a:lnTo>
                    <a:lnTo>
                      <a:pt x="627" y="378"/>
                    </a:lnTo>
                    <a:lnTo>
                      <a:pt x="627" y="913"/>
                    </a:lnTo>
                    <a:lnTo>
                      <a:pt x="0" y="535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9" name="Freeform 207">
                <a:extLst>
                  <a:ext uri="{FF2B5EF4-FFF2-40B4-BE49-F238E27FC236}">
                    <a16:creationId xmlns:a16="http://schemas.microsoft.com/office/drawing/2014/main" id="{50CA5293-0304-3C20-B63E-BA966970A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3625"/>
                <a:ext cx="57" cy="84"/>
              </a:xfrm>
              <a:custGeom>
                <a:avLst/>
                <a:gdLst>
                  <a:gd name="T0" fmla="*/ 0 w 627"/>
                  <a:gd name="T1" fmla="*/ 536 h 915"/>
                  <a:gd name="T2" fmla="*/ 0 w 627"/>
                  <a:gd name="T3" fmla="*/ 0 h 915"/>
                  <a:gd name="T4" fmla="*/ 627 w 627"/>
                  <a:gd name="T5" fmla="*/ 378 h 915"/>
                  <a:gd name="T6" fmla="*/ 627 w 627"/>
                  <a:gd name="T7" fmla="*/ 915 h 915"/>
                  <a:gd name="T8" fmla="*/ 0 w 627"/>
                  <a:gd name="T9" fmla="*/ 536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15">
                    <a:moveTo>
                      <a:pt x="0" y="536"/>
                    </a:moveTo>
                    <a:lnTo>
                      <a:pt x="0" y="0"/>
                    </a:lnTo>
                    <a:lnTo>
                      <a:pt x="627" y="378"/>
                    </a:lnTo>
                    <a:lnTo>
                      <a:pt x="627" y="915"/>
                    </a:lnTo>
                    <a:lnTo>
                      <a:pt x="0" y="536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0" name="Freeform 208">
                <a:extLst>
                  <a:ext uri="{FF2B5EF4-FFF2-40B4-BE49-F238E27FC236}">
                    <a16:creationId xmlns:a16="http://schemas.microsoft.com/office/drawing/2014/main" id="{D09EE06F-57AF-15BC-3441-8E2BFAE74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3643"/>
                <a:ext cx="57" cy="83"/>
              </a:xfrm>
              <a:custGeom>
                <a:avLst/>
                <a:gdLst>
                  <a:gd name="T0" fmla="*/ 0 w 627"/>
                  <a:gd name="T1" fmla="*/ 535 h 914"/>
                  <a:gd name="T2" fmla="*/ 0 w 627"/>
                  <a:gd name="T3" fmla="*/ 0 h 914"/>
                  <a:gd name="T4" fmla="*/ 627 w 627"/>
                  <a:gd name="T5" fmla="*/ 378 h 914"/>
                  <a:gd name="T6" fmla="*/ 627 w 627"/>
                  <a:gd name="T7" fmla="*/ 914 h 914"/>
                  <a:gd name="T8" fmla="*/ 0 w 627"/>
                  <a:gd name="T9" fmla="*/ 535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914">
                    <a:moveTo>
                      <a:pt x="0" y="535"/>
                    </a:moveTo>
                    <a:lnTo>
                      <a:pt x="0" y="0"/>
                    </a:lnTo>
                    <a:lnTo>
                      <a:pt x="627" y="378"/>
                    </a:lnTo>
                    <a:lnTo>
                      <a:pt x="627" y="914"/>
                    </a:lnTo>
                    <a:lnTo>
                      <a:pt x="0" y="53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1" name="Freeform 209">
                <a:extLst>
                  <a:ext uri="{FF2B5EF4-FFF2-40B4-BE49-F238E27FC236}">
                    <a16:creationId xmlns:a16="http://schemas.microsoft.com/office/drawing/2014/main" id="{C4EB3EE0-2C24-254D-40CF-38B5BAD86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3597"/>
                <a:ext cx="57" cy="146"/>
              </a:xfrm>
              <a:custGeom>
                <a:avLst/>
                <a:gdLst>
                  <a:gd name="T0" fmla="*/ 0 w 628"/>
                  <a:gd name="T1" fmla="*/ 1229 h 1608"/>
                  <a:gd name="T2" fmla="*/ 0 w 628"/>
                  <a:gd name="T3" fmla="*/ 692 h 1608"/>
                  <a:gd name="T4" fmla="*/ 314 w 628"/>
                  <a:gd name="T5" fmla="*/ 882 h 1608"/>
                  <a:gd name="T6" fmla="*/ 378 w 628"/>
                  <a:gd name="T7" fmla="*/ 868 h 1608"/>
                  <a:gd name="T8" fmla="*/ 352 w 628"/>
                  <a:gd name="T9" fmla="*/ 249 h 1608"/>
                  <a:gd name="T10" fmla="*/ 628 w 628"/>
                  <a:gd name="T11" fmla="*/ 0 h 1608"/>
                  <a:gd name="T12" fmla="*/ 628 w 628"/>
                  <a:gd name="T13" fmla="*/ 1608 h 1608"/>
                  <a:gd name="T14" fmla="*/ 0 w 628"/>
                  <a:gd name="T15" fmla="*/ 1229 h 1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8" h="1608">
                    <a:moveTo>
                      <a:pt x="0" y="1229"/>
                    </a:moveTo>
                    <a:lnTo>
                      <a:pt x="0" y="692"/>
                    </a:lnTo>
                    <a:lnTo>
                      <a:pt x="314" y="882"/>
                    </a:lnTo>
                    <a:lnTo>
                      <a:pt x="378" y="868"/>
                    </a:lnTo>
                    <a:lnTo>
                      <a:pt x="352" y="249"/>
                    </a:lnTo>
                    <a:lnTo>
                      <a:pt x="628" y="0"/>
                    </a:lnTo>
                    <a:lnTo>
                      <a:pt x="628" y="1608"/>
                    </a:lnTo>
                    <a:lnTo>
                      <a:pt x="0" y="1229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2" name="Freeform 210">
                <a:extLst>
                  <a:ext uri="{FF2B5EF4-FFF2-40B4-BE49-F238E27FC236}">
                    <a16:creationId xmlns:a16="http://schemas.microsoft.com/office/drawing/2014/main" id="{A5FC7F26-5062-3F24-8D37-332D4291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3571"/>
                <a:ext cx="57" cy="189"/>
              </a:xfrm>
              <a:custGeom>
                <a:avLst/>
                <a:gdLst>
                  <a:gd name="T0" fmla="*/ 0 w 627"/>
                  <a:gd name="T1" fmla="*/ 1701 h 2080"/>
                  <a:gd name="T2" fmla="*/ 0 w 627"/>
                  <a:gd name="T3" fmla="*/ 1165 h 2080"/>
                  <a:gd name="T4" fmla="*/ 0 w 627"/>
                  <a:gd name="T5" fmla="*/ 1165 h 2080"/>
                  <a:gd name="T6" fmla="*/ 64 w 627"/>
                  <a:gd name="T7" fmla="*/ 1151 h 2080"/>
                  <a:gd name="T8" fmla="*/ 38 w 627"/>
                  <a:gd name="T9" fmla="*/ 532 h 2080"/>
                  <a:gd name="T10" fmla="*/ 627 w 627"/>
                  <a:gd name="T11" fmla="*/ 0 h 2080"/>
                  <a:gd name="T12" fmla="*/ 627 w 627"/>
                  <a:gd name="T13" fmla="*/ 2080 h 2080"/>
                  <a:gd name="T14" fmla="*/ 0 w 627"/>
                  <a:gd name="T15" fmla="*/ 1701 h 2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7" h="2080">
                    <a:moveTo>
                      <a:pt x="0" y="1701"/>
                    </a:moveTo>
                    <a:lnTo>
                      <a:pt x="0" y="1165"/>
                    </a:lnTo>
                    <a:lnTo>
                      <a:pt x="0" y="1165"/>
                    </a:lnTo>
                    <a:lnTo>
                      <a:pt x="64" y="1151"/>
                    </a:lnTo>
                    <a:lnTo>
                      <a:pt x="38" y="532"/>
                    </a:lnTo>
                    <a:lnTo>
                      <a:pt x="627" y="0"/>
                    </a:lnTo>
                    <a:lnTo>
                      <a:pt x="627" y="2080"/>
                    </a:lnTo>
                    <a:lnTo>
                      <a:pt x="0" y="1701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3" name="Freeform 211">
                <a:extLst>
                  <a:ext uri="{FF2B5EF4-FFF2-40B4-BE49-F238E27FC236}">
                    <a16:creationId xmlns:a16="http://schemas.microsoft.com/office/drawing/2014/main" id="{8EB1B737-9D78-047F-D1A8-3AADCCBA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3545"/>
                <a:ext cx="57" cy="225"/>
              </a:xfrm>
              <a:custGeom>
                <a:avLst/>
                <a:gdLst>
                  <a:gd name="T0" fmla="*/ 0 w 627"/>
                  <a:gd name="T1" fmla="*/ 2175 h 2471"/>
                  <a:gd name="T2" fmla="*/ 0 w 627"/>
                  <a:gd name="T3" fmla="*/ 567 h 2471"/>
                  <a:gd name="T4" fmla="*/ 627 w 627"/>
                  <a:gd name="T5" fmla="*/ 0 h 2471"/>
                  <a:gd name="T6" fmla="*/ 627 w 627"/>
                  <a:gd name="T7" fmla="*/ 2441 h 2471"/>
                  <a:gd name="T8" fmla="*/ 562 w 627"/>
                  <a:gd name="T9" fmla="*/ 2471 h 2471"/>
                  <a:gd name="T10" fmla="*/ 431 w 627"/>
                  <a:gd name="T11" fmla="*/ 2436 h 2471"/>
                  <a:gd name="T12" fmla="*/ 0 w 627"/>
                  <a:gd name="T13" fmla="*/ 2175 h 2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7" h="2471">
                    <a:moveTo>
                      <a:pt x="0" y="2175"/>
                    </a:moveTo>
                    <a:lnTo>
                      <a:pt x="0" y="567"/>
                    </a:lnTo>
                    <a:lnTo>
                      <a:pt x="627" y="0"/>
                    </a:lnTo>
                    <a:lnTo>
                      <a:pt x="627" y="2441"/>
                    </a:lnTo>
                    <a:lnTo>
                      <a:pt x="562" y="2471"/>
                    </a:lnTo>
                    <a:lnTo>
                      <a:pt x="431" y="2436"/>
                    </a:lnTo>
                    <a:lnTo>
                      <a:pt x="0" y="2175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4" name="Freeform 212">
                <a:extLst>
                  <a:ext uri="{FF2B5EF4-FFF2-40B4-BE49-F238E27FC236}">
                    <a16:creationId xmlns:a16="http://schemas.microsoft.com/office/drawing/2014/main" id="{72D1605A-BF41-55B5-2E46-78EE6F721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3520"/>
                <a:ext cx="57" cy="250"/>
              </a:xfrm>
              <a:custGeom>
                <a:avLst/>
                <a:gdLst>
                  <a:gd name="T0" fmla="*/ 0 w 628"/>
                  <a:gd name="T1" fmla="*/ 2647 h 2754"/>
                  <a:gd name="T2" fmla="*/ 0 w 628"/>
                  <a:gd name="T3" fmla="*/ 567 h 2754"/>
                  <a:gd name="T4" fmla="*/ 628 w 628"/>
                  <a:gd name="T5" fmla="*/ 0 h 2754"/>
                  <a:gd name="T6" fmla="*/ 628 w 628"/>
                  <a:gd name="T7" fmla="*/ 2585 h 2754"/>
                  <a:gd name="T8" fmla="*/ 249 w 628"/>
                  <a:gd name="T9" fmla="*/ 2754 h 2754"/>
                  <a:gd name="T10" fmla="*/ 118 w 628"/>
                  <a:gd name="T11" fmla="*/ 2719 h 2754"/>
                  <a:gd name="T12" fmla="*/ 0 w 628"/>
                  <a:gd name="T13" fmla="*/ 2647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8" h="2754">
                    <a:moveTo>
                      <a:pt x="0" y="2647"/>
                    </a:moveTo>
                    <a:lnTo>
                      <a:pt x="0" y="567"/>
                    </a:lnTo>
                    <a:lnTo>
                      <a:pt x="628" y="0"/>
                    </a:lnTo>
                    <a:lnTo>
                      <a:pt x="628" y="2585"/>
                    </a:lnTo>
                    <a:lnTo>
                      <a:pt x="249" y="2754"/>
                    </a:lnTo>
                    <a:lnTo>
                      <a:pt x="118" y="2719"/>
                    </a:lnTo>
                    <a:lnTo>
                      <a:pt x="0" y="2647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5" name="Freeform 213">
                <a:extLst>
                  <a:ext uri="{FF2B5EF4-FFF2-40B4-BE49-F238E27FC236}">
                    <a16:creationId xmlns:a16="http://schemas.microsoft.com/office/drawing/2014/main" id="{3B3948DC-8C72-B165-8D43-C3EEB79F7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3494"/>
                <a:ext cx="57" cy="273"/>
              </a:xfrm>
              <a:custGeom>
                <a:avLst/>
                <a:gdLst>
                  <a:gd name="T0" fmla="*/ 0 w 627"/>
                  <a:gd name="T1" fmla="*/ 3009 h 3009"/>
                  <a:gd name="T2" fmla="*/ 0 w 627"/>
                  <a:gd name="T3" fmla="*/ 568 h 3009"/>
                  <a:gd name="T4" fmla="*/ 627 w 627"/>
                  <a:gd name="T5" fmla="*/ 0 h 3009"/>
                  <a:gd name="T6" fmla="*/ 627 w 627"/>
                  <a:gd name="T7" fmla="*/ 2731 h 3009"/>
                  <a:gd name="T8" fmla="*/ 0 w 627"/>
                  <a:gd name="T9" fmla="*/ 3009 h 30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3009">
                    <a:moveTo>
                      <a:pt x="0" y="3009"/>
                    </a:moveTo>
                    <a:lnTo>
                      <a:pt x="0" y="568"/>
                    </a:lnTo>
                    <a:lnTo>
                      <a:pt x="627" y="0"/>
                    </a:lnTo>
                    <a:lnTo>
                      <a:pt x="627" y="2731"/>
                    </a:lnTo>
                    <a:lnTo>
                      <a:pt x="0" y="3009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6" name="Freeform 214">
                <a:extLst>
                  <a:ext uri="{FF2B5EF4-FFF2-40B4-BE49-F238E27FC236}">
                    <a16:creationId xmlns:a16="http://schemas.microsoft.com/office/drawing/2014/main" id="{9DD8BBBF-035F-C993-6530-9C3F1EBF3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468"/>
                <a:ext cx="57" cy="287"/>
              </a:xfrm>
              <a:custGeom>
                <a:avLst/>
                <a:gdLst>
                  <a:gd name="T0" fmla="*/ 0 w 627"/>
                  <a:gd name="T1" fmla="*/ 3153 h 3153"/>
                  <a:gd name="T2" fmla="*/ 0 w 627"/>
                  <a:gd name="T3" fmla="*/ 568 h 3153"/>
                  <a:gd name="T4" fmla="*/ 627 w 627"/>
                  <a:gd name="T5" fmla="*/ 0 h 3153"/>
                  <a:gd name="T6" fmla="*/ 627 w 627"/>
                  <a:gd name="T7" fmla="*/ 2874 h 3153"/>
                  <a:gd name="T8" fmla="*/ 0 w 627"/>
                  <a:gd name="T9" fmla="*/ 3153 h 3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3153">
                    <a:moveTo>
                      <a:pt x="0" y="3153"/>
                    </a:moveTo>
                    <a:lnTo>
                      <a:pt x="0" y="568"/>
                    </a:lnTo>
                    <a:lnTo>
                      <a:pt x="627" y="0"/>
                    </a:lnTo>
                    <a:lnTo>
                      <a:pt x="627" y="2874"/>
                    </a:lnTo>
                    <a:lnTo>
                      <a:pt x="0" y="3153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7" name="Freeform 215">
                <a:extLst>
                  <a:ext uri="{FF2B5EF4-FFF2-40B4-BE49-F238E27FC236}">
                    <a16:creationId xmlns:a16="http://schemas.microsoft.com/office/drawing/2014/main" id="{E8ECA6E5-A1A3-4C4B-32D4-B34EABEB7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3442"/>
                <a:ext cx="57" cy="300"/>
              </a:xfrm>
              <a:custGeom>
                <a:avLst/>
                <a:gdLst>
                  <a:gd name="T0" fmla="*/ 0 w 627"/>
                  <a:gd name="T1" fmla="*/ 3298 h 3298"/>
                  <a:gd name="T2" fmla="*/ 0 w 627"/>
                  <a:gd name="T3" fmla="*/ 567 h 3298"/>
                  <a:gd name="T4" fmla="*/ 627 w 627"/>
                  <a:gd name="T5" fmla="*/ 0 h 3298"/>
                  <a:gd name="T6" fmla="*/ 627 w 627"/>
                  <a:gd name="T7" fmla="*/ 3019 h 3298"/>
                  <a:gd name="T8" fmla="*/ 0 w 627"/>
                  <a:gd name="T9" fmla="*/ 3298 h 3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3298">
                    <a:moveTo>
                      <a:pt x="0" y="3298"/>
                    </a:moveTo>
                    <a:lnTo>
                      <a:pt x="0" y="567"/>
                    </a:lnTo>
                    <a:lnTo>
                      <a:pt x="627" y="0"/>
                    </a:lnTo>
                    <a:lnTo>
                      <a:pt x="627" y="3019"/>
                    </a:lnTo>
                    <a:lnTo>
                      <a:pt x="0" y="3298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8" name="Freeform 216">
                <a:extLst>
                  <a:ext uri="{FF2B5EF4-FFF2-40B4-BE49-F238E27FC236}">
                    <a16:creationId xmlns:a16="http://schemas.microsoft.com/office/drawing/2014/main" id="{62403211-D893-06D1-2AD1-BBEB82BD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416"/>
                <a:ext cx="57" cy="313"/>
              </a:xfrm>
              <a:custGeom>
                <a:avLst/>
                <a:gdLst>
                  <a:gd name="T0" fmla="*/ 0 w 627"/>
                  <a:gd name="T1" fmla="*/ 3441 h 3441"/>
                  <a:gd name="T2" fmla="*/ 0 w 627"/>
                  <a:gd name="T3" fmla="*/ 567 h 3441"/>
                  <a:gd name="T4" fmla="*/ 627 w 627"/>
                  <a:gd name="T5" fmla="*/ 0 h 3441"/>
                  <a:gd name="T6" fmla="*/ 627 w 627"/>
                  <a:gd name="T7" fmla="*/ 3163 h 3441"/>
                  <a:gd name="T8" fmla="*/ 0 w 627"/>
                  <a:gd name="T9" fmla="*/ 3441 h 3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3441">
                    <a:moveTo>
                      <a:pt x="0" y="3441"/>
                    </a:moveTo>
                    <a:lnTo>
                      <a:pt x="0" y="567"/>
                    </a:lnTo>
                    <a:lnTo>
                      <a:pt x="627" y="0"/>
                    </a:lnTo>
                    <a:lnTo>
                      <a:pt x="627" y="3163"/>
                    </a:lnTo>
                    <a:lnTo>
                      <a:pt x="0" y="3441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9" name="Freeform 217">
                <a:extLst>
                  <a:ext uri="{FF2B5EF4-FFF2-40B4-BE49-F238E27FC236}">
                    <a16:creationId xmlns:a16="http://schemas.microsoft.com/office/drawing/2014/main" id="{CA3FA546-3055-8ADC-4B8B-0EE62F2D7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3391"/>
                <a:ext cx="57" cy="326"/>
              </a:xfrm>
              <a:custGeom>
                <a:avLst/>
                <a:gdLst>
                  <a:gd name="T0" fmla="*/ 0 w 628"/>
                  <a:gd name="T1" fmla="*/ 3586 h 3586"/>
                  <a:gd name="T2" fmla="*/ 0 w 628"/>
                  <a:gd name="T3" fmla="*/ 567 h 3586"/>
                  <a:gd name="T4" fmla="*/ 628 w 628"/>
                  <a:gd name="T5" fmla="*/ 0 h 3586"/>
                  <a:gd name="T6" fmla="*/ 628 w 628"/>
                  <a:gd name="T7" fmla="*/ 3307 h 3586"/>
                  <a:gd name="T8" fmla="*/ 0 w 628"/>
                  <a:gd name="T9" fmla="*/ 3586 h 3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8" h="3586">
                    <a:moveTo>
                      <a:pt x="0" y="3586"/>
                    </a:moveTo>
                    <a:lnTo>
                      <a:pt x="0" y="567"/>
                    </a:lnTo>
                    <a:lnTo>
                      <a:pt x="628" y="0"/>
                    </a:lnTo>
                    <a:lnTo>
                      <a:pt x="628" y="3307"/>
                    </a:lnTo>
                    <a:lnTo>
                      <a:pt x="0" y="3586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0" name="Freeform 218">
                <a:extLst>
                  <a:ext uri="{FF2B5EF4-FFF2-40B4-BE49-F238E27FC236}">
                    <a16:creationId xmlns:a16="http://schemas.microsoft.com/office/drawing/2014/main" id="{A45AF1AD-F729-2731-0D18-1F016E91D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3365"/>
                <a:ext cx="57" cy="339"/>
              </a:xfrm>
              <a:custGeom>
                <a:avLst/>
                <a:gdLst>
                  <a:gd name="T0" fmla="*/ 0 w 627"/>
                  <a:gd name="T1" fmla="*/ 3730 h 3730"/>
                  <a:gd name="T2" fmla="*/ 0 w 627"/>
                  <a:gd name="T3" fmla="*/ 567 h 3730"/>
                  <a:gd name="T4" fmla="*/ 627 w 627"/>
                  <a:gd name="T5" fmla="*/ 0 h 3730"/>
                  <a:gd name="T6" fmla="*/ 627 w 627"/>
                  <a:gd name="T7" fmla="*/ 3451 h 3730"/>
                  <a:gd name="T8" fmla="*/ 0 w 627"/>
                  <a:gd name="T9" fmla="*/ 3730 h 3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3730">
                    <a:moveTo>
                      <a:pt x="0" y="3730"/>
                    </a:moveTo>
                    <a:lnTo>
                      <a:pt x="0" y="567"/>
                    </a:lnTo>
                    <a:lnTo>
                      <a:pt x="627" y="0"/>
                    </a:lnTo>
                    <a:lnTo>
                      <a:pt x="627" y="3451"/>
                    </a:lnTo>
                    <a:lnTo>
                      <a:pt x="0" y="373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1" name="Freeform 219">
                <a:extLst>
                  <a:ext uri="{FF2B5EF4-FFF2-40B4-BE49-F238E27FC236}">
                    <a16:creationId xmlns:a16="http://schemas.microsoft.com/office/drawing/2014/main" id="{9C2BC06C-D2DA-8A4D-8453-1C78405F0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3344"/>
                <a:ext cx="57" cy="347"/>
              </a:xfrm>
              <a:custGeom>
                <a:avLst/>
                <a:gdLst>
                  <a:gd name="T0" fmla="*/ 0 w 627"/>
                  <a:gd name="T1" fmla="*/ 3817 h 3817"/>
                  <a:gd name="T2" fmla="*/ 0 w 627"/>
                  <a:gd name="T3" fmla="*/ 510 h 3817"/>
                  <a:gd name="T4" fmla="*/ 565 w 627"/>
                  <a:gd name="T5" fmla="*/ 0 h 3817"/>
                  <a:gd name="T6" fmla="*/ 627 w 627"/>
                  <a:gd name="T7" fmla="*/ 27 h 3817"/>
                  <a:gd name="T8" fmla="*/ 627 w 627"/>
                  <a:gd name="T9" fmla="*/ 3539 h 3817"/>
                  <a:gd name="T10" fmla="*/ 0 w 627"/>
                  <a:gd name="T11" fmla="*/ 3817 h 3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7" h="3817">
                    <a:moveTo>
                      <a:pt x="0" y="3817"/>
                    </a:moveTo>
                    <a:lnTo>
                      <a:pt x="0" y="510"/>
                    </a:lnTo>
                    <a:lnTo>
                      <a:pt x="565" y="0"/>
                    </a:lnTo>
                    <a:lnTo>
                      <a:pt x="627" y="27"/>
                    </a:lnTo>
                    <a:lnTo>
                      <a:pt x="627" y="3539"/>
                    </a:lnTo>
                    <a:lnTo>
                      <a:pt x="0" y="3817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2" name="Freeform 220">
                <a:extLst>
                  <a:ext uri="{FF2B5EF4-FFF2-40B4-BE49-F238E27FC236}">
                    <a16:creationId xmlns:a16="http://schemas.microsoft.com/office/drawing/2014/main" id="{9BE4B7DB-DC7A-C165-E430-319FFE505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344"/>
                <a:ext cx="57" cy="335"/>
              </a:xfrm>
              <a:custGeom>
                <a:avLst/>
                <a:gdLst>
                  <a:gd name="T0" fmla="*/ 0 w 628"/>
                  <a:gd name="T1" fmla="*/ 3678 h 3678"/>
                  <a:gd name="T2" fmla="*/ 0 w 628"/>
                  <a:gd name="T3" fmla="*/ 227 h 3678"/>
                  <a:gd name="T4" fmla="*/ 252 w 628"/>
                  <a:gd name="T5" fmla="*/ 0 h 3678"/>
                  <a:gd name="T6" fmla="*/ 628 w 628"/>
                  <a:gd name="T7" fmla="*/ 168 h 3678"/>
                  <a:gd name="T8" fmla="*/ 628 w 628"/>
                  <a:gd name="T9" fmla="*/ 3399 h 3678"/>
                  <a:gd name="T10" fmla="*/ 0 w 628"/>
                  <a:gd name="T11" fmla="*/ 3678 h 3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8" h="3678">
                    <a:moveTo>
                      <a:pt x="0" y="3678"/>
                    </a:moveTo>
                    <a:lnTo>
                      <a:pt x="0" y="227"/>
                    </a:lnTo>
                    <a:lnTo>
                      <a:pt x="252" y="0"/>
                    </a:lnTo>
                    <a:lnTo>
                      <a:pt x="628" y="168"/>
                    </a:lnTo>
                    <a:lnTo>
                      <a:pt x="628" y="3399"/>
                    </a:lnTo>
                    <a:lnTo>
                      <a:pt x="0" y="3678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3" name="Freeform 221">
                <a:extLst>
                  <a:ext uri="{FF2B5EF4-FFF2-40B4-BE49-F238E27FC236}">
                    <a16:creationId xmlns:a16="http://schemas.microsoft.com/office/drawing/2014/main" id="{168D6BEC-ED85-6367-AA5A-E9C8F4E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347"/>
                <a:ext cx="57" cy="319"/>
              </a:xfrm>
              <a:custGeom>
                <a:avLst/>
                <a:gdLst>
                  <a:gd name="T0" fmla="*/ 0 w 627"/>
                  <a:gd name="T1" fmla="*/ 3512 h 3512"/>
                  <a:gd name="T2" fmla="*/ 0 w 627"/>
                  <a:gd name="T3" fmla="*/ 0 h 3512"/>
                  <a:gd name="T4" fmla="*/ 627 w 627"/>
                  <a:gd name="T5" fmla="*/ 282 h 3512"/>
                  <a:gd name="T6" fmla="*/ 627 w 627"/>
                  <a:gd name="T7" fmla="*/ 3233 h 3512"/>
                  <a:gd name="T8" fmla="*/ 0 w 627"/>
                  <a:gd name="T9" fmla="*/ 3512 h 3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3512">
                    <a:moveTo>
                      <a:pt x="0" y="3512"/>
                    </a:moveTo>
                    <a:lnTo>
                      <a:pt x="0" y="0"/>
                    </a:lnTo>
                    <a:lnTo>
                      <a:pt x="627" y="282"/>
                    </a:lnTo>
                    <a:lnTo>
                      <a:pt x="627" y="3233"/>
                    </a:lnTo>
                    <a:lnTo>
                      <a:pt x="0" y="3512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4" name="Freeform 222">
                <a:extLst>
                  <a:ext uri="{FF2B5EF4-FFF2-40B4-BE49-F238E27FC236}">
                    <a16:creationId xmlns:a16="http://schemas.microsoft.com/office/drawing/2014/main" id="{0DE2988F-B41C-D53E-2ADF-1147904F4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3360"/>
                <a:ext cx="57" cy="293"/>
              </a:xfrm>
              <a:custGeom>
                <a:avLst/>
                <a:gdLst>
                  <a:gd name="T0" fmla="*/ 0 w 627"/>
                  <a:gd name="T1" fmla="*/ 3231 h 3231"/>
                  <a:gd name="T2" fmla="*/ 0 w 627"/>
                  <a:gd name="T3" fmla="*/ 0 h 3231"/>
                  <a:gd name="T4" fmla="*/ 627 w 627"/>
                  <a:gd name="T5" fmla="*/ 282 h 3231"/>
                  <a:gd name="T6" fmla="*/ 627 w 627"/>
                  <a:gd name="T7" fmla="*/ 2953 h 3231"/>
                  <a:gd name="T8" fmla="*/ 0 w 627"/>
                  <a:gd name="T9" fmla="*/ 3231 h 3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3231">
                    <a:moveTo>
                      <a:pt x="0" y="3231"/>
                    </a:moveTo>
                    <a:lnTo>
                      <a:pt x="0" y="0"/>
                    </a:lnTo>
                    <a:lnTo>
                      <a:pt x="627" y="282"/>
                    </a:lnTo>
                    <a:lnTo>
                      <a:pt x="627" y="2953"/>
                    </a:lnTo>
                    <a:lnTo>
                      <a:pt x="0" y="3231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5" name="Freeform 223">
                <a:extLst>
                  <a:ext uri="{FF2B5EF4-FFF2-40B4-BE49-F238E27FC236}">
                    <a16:creationId xmlns:a16="http://schemas.microsoft.com/office/drawing/2014/main" id="{952481F2-12BB-7C32-3D74-1D9794BEE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3372"/>
                <a:ext cx="58" cy="269"/>
              </a:xfrm>
              <a:custGeom>
                <a:avLst/>
                <a:gdLst>
                  <a:gd name="T0" fmla="*/ 0 w 628"/>
                  <a:gd name="T1" fmla="*/ 2951 h 2951"/>
                  <a:gd name="T2" fmla="*/ 0 w 628"/>
                  <a:gd name="T3" fmla="*/ 0 h 2951"/>
                  <a:gd name="T4" fmla="*/ 628 w 628"/>
                  <a:gd name="T5" fmla="*/ 283 h 2951"/>
                  <a:gd name="T6" fmla="*/ 628 w 628"/>
                  <a:gd name="T7" fmla="*/ 2672 h 2951"/>
                  <a:gd name="T8" fmla="*/ 0 w 628"/>
                  <a:gd name="T9" fmla="*/ 2951 h 2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8" h="2951">
                    <a:moveTo>
                      <a:pt x="0" y="2951"/>
                    </a:moveTo>
                    <a:lnTo>
                      <a:pt x="0" y="0"/>
                    </a:lnTo>
                    <a:lnTo>
                      <a:pt x="628" y="283"/>
                    </a:lnTo>
                    <a:lnTo>
                      <a:pt x="628" y="2672"/>
                    </a:lnTo>
                    <a:lnTo>
                      <a:pt x="0" y="2951"/>
                    </a:lnTo>
                    <a:close/>
                  </a:path>
                </a:pathLst>
              </a:custGeom>
              <a:solidFill>
                <a:srgbClr val="B7B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6" name="Freeform 224">
                <a:extLst>
                  <a:ext uri="{FF2B5EF4-FFF2-40B4-BE49-F238E27FC236}">
                    <a16:creationId xmlns:a16="http://schemas.microsoft.com/office/drawing/2014/main" id="{35093B89-CDB3-954B-7641-63A34683E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3385"/>
                <a:ext cx="57" cy="243"/>
              </a:xfrm>
              <a:custGeom>
                <a:avLst/>
                <a:gdLst>
                  <a:gd name="T0" fmla="*/ 0 w 627"/>
                  <a:gd name="T1" fmla="*/ 2671 h 2671"/>
                  <a:gd name="T2" fmla="*/ 0 w 627"/>
                  <a:gd name="T3" fmla="*/ 0 h 2671"/>
                  <a:gd name="T4" fmla="*/ 627 w 627"/>
                  <a:gd name="T5" fmla="*/ 282 h 2671"/>
                  <a:gd name="T6" fmla="*/ 627 w 627"/>
                  <a:gd name="T7" fmla="*/ 2392 h 2671"/>
                  <a:gd name="T8" fmla="*/ 0 w 627"/>
                  <a:gd name="T9" fmla="*/ 2671 h 2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2671">
                    <a:moveTo>
                      <a:pt x="0" y="2671"/>
                    </a:moveTo>
                    <a:lnTo>
                      <a:pt x="0" y="0"/>
                    </a:lnTo>
                    <a:lnTo>
                      <a:pt x="627" y="282"/>
                    </a:lnTo>
                    <a:lnTo>
                      <a:pt x="627" y="2392"/>
                    </a:lnTo>
                    <a:lnTo>
                      <a:pt x="0" y="2671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7" name="Freeform 225">
                <a:extLst>
                  <a:ext uri="{FF2B5EF4-FFF2-40B4-BE49-F238E27FC236}">
                    <a16:creationId xmlns:a16="http://schemas.microsoft.com/office/drawing/2014/main" id="{E86D49FF-6413-8A5B-180C-4675213EA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3398"/>
                <a:ext cx="57" cy="217"/>
              </a:xfrm>
              <a:custGeom>
                <a:avLst/>
                <a:gdLst>
                  <a:gd name="T0" fmla="*/ 0 w 627"/>
                  <a:gd name="T1" fmla="*/ 2389 h 2389"/>
                  <a:gd name="T2" fmla="*/ 0 w 627"/>
                  <a:gd name="T3" fmla="*/ 0 h 2389"/>
                  <a:gd name="T4" fmla="*/ 627 w 627"/>
                  <a:gd name="T5" fmla="*/ 282 h 2389"/>
                  <a:gd name="T6" fmla="*/ 627 w 627"/>
                  <a:gd name="T7" fmla="*/ 2111 h 2389"/>
                  <a:gd name="T8" fmla="*/ 0 w 627"/>
                  <a:gd name="T9" fmla="*/ 2389 h 2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2389">
                    <a:moveTo>
                      <a:pt x="0" y="2389"/>
                    </a:moveTo>
                    <a:lnTo>
                      <a:pt x="0" y="0"/>
                    </a:lnTo>
                    <a:lnTo>
                      <a:pt x="627" y="282"/>
                    </a:lnTo>
                    <a:lnTo>
                      <a:pt x="627" y="2111"/>
                    </a:lnTo>
                    <a:lnTo>
                      <a:pt x="0" y="2389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8" name="Freeform 226">
                <a:extLst>
                  <a:ext uri="{FF2B5EF4-FFF2-40B4-BE49-F238E27FC236}">
                    <a16:creationId xmlns:a16="http://schemas.microsoft.com/office/drawing/2014/main" id="{EA12A03F-BB73-E0A7-3524-CB6BAC9C5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3411"/>
                <a:ext cx="57" cy="192"/>
              </a:xfrm>
              <a:custGeom>
                <a:avLst/>
                <a:gdLst>
                  <a:gd name="T0" fmla="*/ 0 w 627"/>
                  <a:gd name="T1" fmla="*/ 2110 h 2110"/>
                  <a:gd name="T2" fmla="*/ 0 w 627"/>
                  <a:gd name="T3" fmla="*/ 0 h 2110"/>
                  <a:gd name="T4" fmla="*/ 627 w 627"/>
                  <a:gd name="T5" fmla="*/ 282 h 2110"/>
                  <a:gd name="T6" fmla="*/ 627 w 627"/>
                  <a:gd name="T7" fmla="*/ 1831 h 2110"/>
                  <a:gd name="T8" fmla="*/ 0 w 627"/>
                  <a:gd name="T9" fmla="*/ 2110 h 2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2110">
                    <a:moveTo>
                      <a:pt x="0" y="2110"/>
                    </a:moveTo>
                    <a:lnTo>
                      <a:pt x="0" y="0"/>
                    </a:lnTo>
                    <a:lnTo>
                      <a:pt x="627" y="282"/>
                    </a:lnTo>
                    <a:lnTo>
                      <a:pt x="627" y="1831"/>
                    </a:lnTo>
                    <a:lnTo>
                      <a:pt x="0" y="211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9" name="Freeform 227">
                <a:extLst>
                  <a:ext uri="{FF2B5EF4-FFF2-40B4-BE49-F238E27FC236}">
                    <a16:creationId xmlns:a16="http://schemas.microsoft.com/office/drawing/2014/main" id="{B1792211-5262-BBCF-8C66-8B8FB226E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3424"/>
                <a:ext cx="57" cy="166"/>
              </a:xfrm>
              <a:custGeom>
                <a:avLst/>
                <a:gdLst>
                  <a:gd name="T0" fmla="*/ 0 w 627"/>
                  <a:gd name="T1" fmla="*/ 1829 h 1829"/>
                  <a:gd name="T2" fmla="*/ 0 w 627"/>
                  <a:gd name="T3" fmla="*/ 0 h 1829"/>
                  <a:gd name="T4" fmla="*/ 627 w 627"/>
                  <a:gd name="T5" fmla="*/ 282 h 1829"/>
                  <a:gd name="T6" fmla="*/ 627 w 627"/>
                  <a:gd name="T7" fmla="*/ 1550 h 1829"/>
                  <a:gd name="T8" fmla="*/ 0 w 627"/>
                  <a:gd name="T9" fmla="*/ 1829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1829">
                    <a:moveTo>
                      <a:pt x="0" y="1829"/>
                    </a:moveTo>
                    <a:lnTo>
                      <a:pt x="0" y="0"/>
                    </a:lnTo>
                    <a:lnTo>
                      <a:pt x="627" y="282"/>
                    </a:lnTo>
                    <a:lnTo>
                      <a:pt x="627" y="1550"/>
                    </a:lnTo>
                    <a:lnTo>
                      <a:pt x="0" y="1829"/>
                    </a:lnTo>
                    <a:close/>
                  </a:path>
                </a:pathLst>
              </a:custGeom>
              <a:solidFill>
                <a:srgbClr val="A8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0" name="Freeform 228">
                <a:extLst>
                  <a:ext uri="{FF2B5EF4-FFF2-40B4-BE49-F238E27FC236}">
                    <a16:creationId xmlns:a16="http://schemas.microsoft.com/office/drawing/2014/main" id="{7DC07D34-4221-FF4E-E6A3-E61C791A1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3436"/>
                <a:ext cx="57" cy="141"/>
              </a:xfrm>
              <a:custGeom>
                <a:avLst/>
                <a:gdLst>
                  <a:gd name="T0" fmla="*/ 0 w 628"/>
                  <a:gd name="T1" fmla="*/ 1549 h 1549"/>
                  <a:gd name="T2" fmla="*/ 0 w 628"/>
                  <a:gd name="T3" fmla="*/ 0 h 1549"/>
                  <a:gd name="T4" fmla="*/ 628 w 628"/>
                  <a:gd name="T5" fmla="*/ 282 h 1549"/>
                  <a:gd name="T6" fmla="*/ 628 w 628"/>
                  <a:gd name="T7" fmla="*/ 1271 h 1549"/>
                  <a:gd name="T8" fmla="*/ 0 w 628"/>
                  <a:gd name="T9" fmla="*/ 1549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8" h="1549">
                    <a:moveTo>
                      <a:pt x="0" y="1549"/>
                    </a:moveTo>
                    <a:lnTo>
                      <a:pt x="0" y="0"/>
                    </a:lnTo>
                    <a:lnTo>
                      <a:pt x="628" y="282"/>
                    </a:lnTo>
                    <a:lnTo>
                      <a:pt x="628" y="1271"/>
                    </a:lnTo>
                    <a:lnTo>
                      <a:pt x="0" y="1549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1" name="Freeform 229">
                <a:extLst>
                  <a:ext uri="{FF2B5EF4-FFF2-40B4-BE49-F238E27FC236}">
                    <a16:creationId xmlns:a16="http://schemas.microsoft.com/office/drawing/2014/main" id="{23549B69-AAAF-65E6-F353-E505BCBA9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3449"/>
                <a:ext cx="57" cy="116"/>
              </a:xfrm>
              <a:custGeom>
                <a:avLst/>
                <a:gdLst>
                  <a:gd name="T0" fmla="*/ 0 w 627"/>
                  <a:gd name="T1" fmla="*/ 1268 h 1268"/>
                  <a:gd name="T2" fmla="*/ 0 w 627"/>
                  <a:gd name="T3" fmla="*/ 0 h 1268"/>
                  <a:gd name="T4" fmla="*/ 627 w 627"/>
                  <a:gd name="T5" fmla="*/ 282 h 1268"/>
                  <a:gd name="T6" fmla="*/ 627 w 627"/>
                  <a:gd name="T7" fmla="*/ 989 h 1268"/>
                  <a:gd name="T8" fmla="*/ 0 w 627"/>
                  <a:gd name="T9" fmla="*/ 1268 h 1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7" h="1268">
                    <a:moveTo>
                      <a:pt x="0" y="1268"/>
                    </a:moveTo>
                    <a:lnTo>
                      <a:pt x="0" y="0"/>
                    </a:lnTo>
                    <a:lnTo>
                      <a:pt x="627" y="282"/>
                    </a:lnTo>
                    <a:lnTo>
                      <a:pt x="627" y="989"/>
                    </a:lnTo>
                    <a:lnTo>
                      <a:pt x="0" y="1268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2" name="Freeform 230">
                <a:extLst>
                  <a:ext uri="{FF2B5EF4-FFF2-40B4-BE49-F238E27FC236}">
                    <a16:creationId xmlns:a16="http://schemas.microsoft.com/office/drawing/2014/main" id="{E9C12DCC-3001-B1AA-98CD-B327EEE66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3462"/>
                <a:ext cx="57" cy="90"/>
              </a:xfrm>
              <a:custGeom>
                <a:avLst/>
                <a:gdLst>
                  <a:gd name="T0" fmla="*/ 0 w 627"/>
                  <a:gd name="T1" fmla="*/ 989 h 989"/>
                  <a:gd name="T2" fmla="*/ 0 w 627"/>
                  <a:gd name="T3" fmla="*/ 0 h 989"/>
                  <a:gd name="T4" fmla="*/ 455 w 627"/>
                  <a:gd name="T5" fmla="*/ 205 h 989"/>
                  <a:gd name="T6" fmla="*/ 627 w 627"/>
                  <a:gd name="T7" fmla="*/ 629 h 989"/>
                  <a:gd name="T8" fmla="*/ 599 w 627"/>
                  <a:gd name="T9" fmla="*/ 722 h 989"/>
                  <a:gd name="T10" fmla="*/ 0 w 627"/>
                  <a:gd name="T11" fmla="*/ 989 h 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7" h="989">
                    <a:moveTo>
                      <a:pt x="0" y="989"/>
                    </a:moveTo>
                    <a:lnTo>
                      <a:pt x="0" y="0"/>
                    </a:lnTo>
                    <a:lnTo>
                      <a:pt x="455" y="205"/>
                    </a:lnTo>
                    <a:lnTo>
                      <a:pt x="627" y="629"/>
                    </a:lnTo>
                    <a:lnTo>
                      <a:pt x="599" y="722"/>
                    </a:lnTo>
                    <a:lnTo>
                      <a:pt x="0" y="989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3" name="Freeform 231">
                <a:extLst>
                  <a:ext uri="{FF2B5EF4-FFF2-40B4-BE49-F238E27FC236}">
                    <a16:creationId xmlns:a16="http://schemas.microsoft.com/office/drawing/2014/main" id="{5C2EFC2C-25B5-CDF0-551C-F9963D7E2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3475"/>
                <a:ext cx="28" cy="64"/>
              </a:xfrm>
              <a:custGeom>
                <a:avLst/>
                <a:gdLst>
                  <a:gd name="T0" fmla="*/ 0 w 314"/>
                  <a:gd name="T1" fmla="*/ 707 h 707"/>
                  <a:gd name="T2" fmla="*/ 0 w 314"/>
                  <a:gd name="T3" fmla="*/ 0 h 707"/>
                  <a:gd name="T4" fmla="*/ 142 w 314"/>
                  <a:gd name="T5" fmla="*/ 63 h 707"/>
                  <a:gd name="T6" fmla="*/ 314 w 314"/>
                  <a:gd name="T7" fmla="*/ 487 h 707"/>
                  <a:gd name="T8" fmla="*/ 286 w 314"/>
                  <a:gd name="T9" fmla="*/ 580 h 707"/>
                  <a:gd name="T10" fmla="*/ 0 w 314"/>
                  <a:gd name="T11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4" h="707">
                    <a:moveTo>
                      <a:pt x="0" y="707"/>
                    </a:moveTo>
                    <a:lnTo>
                      <a:pt x="0" y="0"/>
                    </a:lnTo>
                    <a:lnTo>
                      <a:pt x="142" y="63"/>
                    </a:lnTo>
                    <a:lnTo>
                      <a:pt x="314" y="487"/>
                    </a:lnTo>
                    <a:lnTo>
                      <a:pt x="286" y="580"/>
                    </a:lnTo>
                    <a:lnTo>
                      <a:pt x="0" y="707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4" name="Freeform 232">
                <a:extLst>
                  <a:ext uri="{FF2B5EF4-FFF2-40B4-BE49-F238E27FC236}">
                    <a16:creationId xmlns:a16="http://schemas.microsoft.com/office/drawing/2014/main" id="{E7072616-A5DC-F7D7-3AF0-FB5642871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642"/>
                <a:ext cx="1200" cy="998"/>
              </a:xfrm>
              <a:custGeom>
                <a:avLst/>
                <a:gdLst>
                  <a:gd name="T0" fmla="*/ 9342 w 13202"/>
                  <a:gd name="T1" fmla="*/ 240 h 10976"/>
                  <a:gd name="T2" fmla="*/ 9289 w 13202"/>
                  <a:gd name="T3" fmla="*/ 164 h 10976"/>
                  <a:gd name="T4" fmla="*/ 9196 w 13202"/>
                  <a:gd name="T5" fmla="*/ 102 h 10976"/>
                  <a:gd name="T6" fmla="*/ 9063 w 13202"/>
                  <a:gd name="T7" fmla="*/ 54 h 10976"/>
                  <a:gd name="T8" fmla="*/ 8891 w 13202"/>
                  <a:gd name="T9" fmla="*/ 20 h 10976"/>
                  <a:gd name="T10" fmla="*/ 8183 w 13202"/>
                  <a:gd name="T11" fmla="*/ 13 h 10976"/>
                  <a:gd name="T12" fmla="*/ 7282 w 13202"/>
                  <a:gd name="T13" fmla="*/ 173 h 10976"/>
                  <a:gd name="T14" fmla="*/ 6373 w 13202"/>
                  <a:gd name="T15" fmla="*/ 498 h 10976"/>
                  <a:gd name="T16" fmla="*/ 5515 w 13202"/>
                  <a:gd name="T17" fmla="*/ 977 h 10976"/>
                  <a:gd name="T18" fmla="*/ 4763 w 13202"/>
                  <a:gd name="T19" fmla="*/ 1595 h 10976"/>
                  <a:gd name="T20" fmla="*/ 4239 w 13202"/>
                  <a:gd name="T21" fmla="*/ 2037 h 10976"/>
                  <a:gd name="T22" fmla="*/ 3912 w 13202"/>
                  <a:gd name="T23" fmla="*/ 1935 h 10976"/>
                  <a:gd name="T24" fmla="*/ 3582 w 13202"/>
                  <a:gd name="T25" fmla="*/ 1868 h 10976"/>
                  <a:gd name="T26" fmla="*/ 3220 w 13202"/>
                  <a:gd name="T27" fmla="*/ 1853 h 10976"/>
                  <a:gd name="T28" fmla="*/ 2865 w 13202"/>
                  <a:gd name="T29" fmla="*/ 1876 h 10976"/>
                  <a:gd name="T30" fmla="*/ 2535 w 13202"/>
                  <a:gd name="T31" fmla="*/ 1923 h 10976"/>
                  <a:gd name="T32" fmla="*/ 2231 w 13202"/>
                  <a:gd name="T33" fmla="*/ 1993 h 10976"/>
                  <a:gd name="T34" fmla="*/ 1953 w 13202"/>
                  <a:gd name="T35" fmla="*/ 2086 h 10976"/>
                  <a:gd name="T36" fmla="*/ 633 w 13202"/>
                  <a:gd name="T37" fmla="*/ 2689 h 10976"/>
                  <a:gd name="T38" fmla="*/ 513 w 13202"/>
                  <a:gd name="T39" fmla="*/ 2748 h 10976"/>
                  <a:gd name="T40" fmla="*/ 416 w 13202"/>
                  <a:gd name="T41" fmla="*/ 2859 h 10976"/>
                  <a:gd name="T42" fmla="*/ 344 w 13202"/>
                  <a:gd name="T43" fmla="*/ 3019 h 10976"/>
                  <a:gd name="T44" fmla="*/ 293 w 13202"/>
                  <a:gd name="T45" fmla="*/ 3229 h 10976"/>
                  <a:gd name="T46" fmla="*/ 266 w 13202"/>
                  <a:gd name="T47" fmla="*/ 3490 h 10976"/>
                  <a:gd name="T48" fmla="*/ 265 w 13202"/>
                  <a:gd name="T49" fmla="*/ 4002 h 10976"/>
                  <a:gd name="T50" fmla="*/ 168 w 13202"/>
                  <a:gd name="T51" fmla="*/ 4311 h 10976"/>
                  <a:gd name="T52" fmla="*/ 96 w 13202"/>
                  <a:gd name="T53" fmla="*/ 4635 h 10976"/>
                  <a:gd name="T54" fmla="*/ 40 w 13202"/>
                  <a:gd name="T55" fmla="*/ 5025 h 10976"/>
                  <a:gd name="T56" fmla="*/ 2541 w 13202"/>
                  <a:gd name="T57" fmla="*/ 6970 h 10976"/>
                  <a:gd name="T58" fmla="*/ 2749 w 13202"/>
                  <a:gd name="T59" fmla="*/ 6408 h 10976"/>
                  <a:gd name="T60" fmla="*/ 2893 w 13202"/>
                  <a:gd name="T61" fmla="*/ 5870 h 10976"/>
                  <a:gd name="T62" fmla="*/ 3088 w 13202"/>
                  <a:gd name="T63" fmla="*/ 5429 h 10976"/>
                  <a:gd name="T64" fmla="*/ 3338 w 13202"/>
                  <a:gd name="T65" fmla="*/ 5092 h 10976"/>
                  <a:gd name="T66" fmla="*/ 3648 w 13202"/>
                  <a:gd name="T67" fmla="*/ 4867 h 10976"/>
                  <a:gd name="T68" fmla="*/ 4175 w 13202"/>
                  <a:gd name="T69" fmla="*/ 4784 h 10976"/>
                  <a:gd name="T70" fmla="*/ 4841 w 13202"/>
                  <a:gd name="T71" fmla="*/ 4968 h 10976"/>
                  <a:gd name="T72" fmla="*/ 5450 w 13202"/>
                  <a:gd name="T73" fmla="*/ 5414 h 10976"/>
                  <a:gd name="T74" fmla="*/ 5976 w 13202"/>
                  <a:gd name="T75" fmla="*/ 6101 h 10976"/>
                  <a:gd name="T76" fmla="*/ 6396 w 13202"/>
                  <a:gd name="T77" fmla="*/ 7009 h 10976"/>
                  <a:gd name="T78" fmla="*/ 6881 w 13202"/>
                  <a:gd name="T79" fmla="*/ 9794 h 10976"/>
                  <a:gd name="T80" fmla="*/ 9186 w 13202"/>
                  <a:gd name="T81" fmla="*/ 10646 h 10976"/>
                  <a:gd name="T82" fmla="*/ 9242 w 13202"/>
                  <a:gd name="T83" fmla="*/ 10597 h 10976"/>
                  <a:gd name="T84" fmla="*/ 9250 w 13202"/>
                  <a:gd name="T85" fmla="*/ 10515 h 10976"/>
                  <a:gd name="T86" fmla="*/ 9225 w 13202"/>
                  <a:gd name="T87" fmla="*/ 10043 h 10976"/>
                  <a:gd name="T88" fmla="*/ 9184 w 13202"/>
                  <a:gd name="T89" fmla="*/ 9210 h 10976"/>
                  <a:gd name="T90" fmla="*/ 9119 w 13202"/>
                  <a:gd name="T91" fmla="*/ 8385 h 10976"/>
                  <a:gd name="T92" fmla="*/ 9030 w 13202"/>
                  <a:gd name="T93" fmla="*/ 7566 h 10976"/>
                  <a:gd name="T94" fmla="*/ 8919 w 13202"/>
                  <a:gd name="T95" fmla="*/ 6753 h 10976"/>
                  <a:gd name="T96" fmla="*/ 8863 w 13202"/>
                  <a:gd name="T97" fmla="*/ 6089 h 10976"/>
                  <a:gd name="T98" fmla="*/ 9142 w 13202"/>
                  <a:gd name="T99" fmla="*/ 6146 h 10976"/>
                  <a:gd name="T100" fmla="*/ 9380 w 13202"/>
                  <a:gd name="T101" fmla="*/ 6229 h 10976"/>
                  <a:gd name="T102" fmla="*/ 9583 w 13202"/>
                  <a:gd name="T103" fmla="*/ 6332 h 10976"/>
                  <a:gd name="T104" fmla="*/ 9752 w 13202"/>
                  <a:gd name="T105" fmla="*/ 6456 h 10976"/>
                  <a:gd name="T106" fmla="*/ 9896 w 13202"/>
                  <a:gd name="T107" fmla="*/ 6596 h 10976"/>
                  <a:gd name="T108" fmla="*/ 9922 w 13202"/>
                  <a:gd name="T109" fmla="*/ 6502 h 10976"/>
                  <a:gd name="T110" fmla="*/ 9966 w 13202"/>
                  <a:gd name="T111" fmla="*/ 6383 h 10976"/>
                  <a:gd name="T112" fmla="*/ 9482 w 13202"/>
                  <a:gd name="T113" fmla="*/ 5568 h 10976"/>
                  <a:gd name="T114" fmla="*/ 13120 w 13202"/>
                  <a:gd name="T115" fmla="*/ 4113 h 10976"/>
                  <a:gd name="T116" fmla="*/ 12614 w 13202"/>
                  <a:gd name="T117" fmla="*/ 3787 h 10976"/>
                  <a:gd name="T118" fmla="*/ 12107 w 13202"/>
                  <a:gd name="T119" fmla="*/ 3554 h 10976"/>
                  <a:gd name="T120" fmla="*/ 11597 w 13202"/>
                  <a:gd name="T121" fmla="*/ 3417 h 10976"/>
                  <a:gd name="T122" fmla="*/ 11086 w 13202"/>
                  <a:gd name="T123" fmla="*/ 3376 h 10976"/>
                  <a:gd name="T124" fmla="*/ 10574 w 13202"/>
                  <a:gd name="T125" fmla="*/ 3434 h 10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02" h="10976">
                    <a:moveTo>
                      <a:pt x="10404" y="3475"/>
                    </a:moveTo>
                    <a:lnTo>
                      <a:pt x="9355" y="299"/>
                    </a:lnTo>
                    <a:lnTo>
                      <a:pt x="9353" y="284"/>
                    </a:lnTo>
                    <a:lnTo>
                      <a:pt x="9351" y="269"/>
                    </a:lnTo>
                    <a:lnTo>
                      <a:pt x="9346" y="254"/>
                    </a:lnTo>
                    <a:lnTo>
                      <a:pt x="9342" y="240"/>
                    </a:lnTo>
                    <a:lnTo>
                      <a:pt x="9335" y="227"/>
                    </a:lnTo>
                    <a:lnTo>
                      <a:pt x="9328" y="213"/>
                    </a:lnTo>
                    <a:lnTo>
                      <a:pt x="9320" y="201"/>
                    </a:lnTo>
                    <a:lnTo>
                      <a:pt x="9310" y="188"/>
                    </a:lnTo>
                    <a:lnTo>
                      <a:pt x="9299" y="176"/>
                    </a:lnTo>
                    <a:lnTo>
                      <a:pt x="9289" y="164"/>
                    </a:lnTo>
                    <a:lnTo>
                      <a:pt x="9275" y="153"/>
                    </a:lnTo>
                    <a:lnTo>
                      <a:pt x="9262" y="142"/>
                    </a:lnTo>
                    <a:lnTo>
                      <a:pt x="9247" y="131"/>
                    </a:lnTo>
                    <a:lnTo>
                      <a:pt x="9231" y="121"/>
                    </a:lnTo>
                    <a:lnTo>
                      <a:pt x="9215" y="112"/>
                    </a:lnTo>
                    <a:lnTo>
                      <a:pt x="9196" y="102"/>
                    </a:lnTo>
                    <a:lnTo>
                      <a:pt x="9176" y="93"/>
                    </a:lnTo>
                    <a:lnTo>
                      <a:pt x="9156" y="84"/>
                    </a:lnTo>
                    <a:lnTo>
                      <a:pt x="9135" y="77"/>
                    </a:lnTo>
                    <a:lnTo>
                      <a:pt x="9112" y="69"/>
                    </a:lnTo>
                    <a:lnTo>
                      <a:pt x="9088" y="62"/>
                    </a:lnTo>
                    <a:lnTo>
                      <a:pt x="9063" y="54"/>
                    </a:lnTo>
                    <a:lnTo>
                      <a:pt x="9038" y="47"/>
                    </a:lnTo>
                    <a:lnTo>
                      <a:pt x="9011" y="42"/>
                    </a:lnTo>
                    <a:lnTo>
                      <a:pt x="8983" y="35"/>
                    </a:lnTo>
                    <a:lnTo>
                      <a:pt x="8953" y="30"/>
                    </a:lnTo>
                    <a:lnTo>
                      <a:pt x="8923" y="26"/>
                    </a:lnTo>
                    <a:lnTo>
                      <a:pt x="8891" y="20"/>
                    </a:lnTo>
                    <a:lnTo>
                      <a:pt x="8825" y="13"/>
                    </a:lnTo>
                    <a:lnTo>
                      <a:pt x="8754" y="5"/>
                    </a:lnTo>
                    <a:lnTo>
                      <a:pt x="8614" y="0"/>
                    </a:lnTo>
                    <a:lnTo>
                      <a:pt x="8473" y="0"/>
                    </a:lnTo>
                    <a:lnTo>
                      <a:pt x="8329" y="4"/>
                    </a:lnTo>
                    <a:lnTo>
                      <a:pt x="8183" y="13"/>
                    </a:lnTo>
                    <a:lnTo>
                      <a:pt x="8036" y="28"/>
                    </a:lnTo>
                    <a:lnTo>
                      <a:pt x="7887" y="47"/>
                    </a:lnTo>
                    <a:lnTo>
                      <a:pt x="7737" y="71"/>
                    </a:lnTo>
                    <a:lnTo>
                      <a:pt x="7585" y="101"/>
                    </a:lnTo>
                    <a:lnTo>
                      <a:pt x="7434" y="134"/>
                    </a:lnTo>
                    <a:lnTo>
                      <a:pt x="7282" y="173"/>
                    </a:lnTo>
                    <a:lnTo>
                      <a:pt x="7129" y="216"/>
                    </a:lnTo>
                    <a:lnTo>
                      <a:pt x="6977" y="263"/>
                    </a:lnTo>
                    <a:lnTo>
                      <a:pt x="6824" y="315"/>
                    </a:lnTo>
                    <a:lnTo>
                      <a:pt x="6673" y="372"/>
                    </a:lnTo>
                    <a:lnTo>
                      <a:pt x="6522" y="433"/>
                    </a:lnTo>
                    <a:lnTo>
                      <a:pt x="6373" y="498"/>
                    </a:lnTo>
                    <a:lnTo>
                      <a:pt x="6225" y="568"/>
                    </a:lnTo>
                    <a:lnTo>
                      <a:pt x="6078" y="642"/>
                    </a:lnTo>
                    <a:lnTo>
                      <a:pt x="5934" y="719"/>
                    </a:lnTo>
                    <a:lnTo>
                      <a:pt x="5792" y="801"/>
                    </a:lnTo>
                    <a:lnTo>
                      <a:pt x="5652" y="887"/>
                    </a:lnTo>
                    <a:lnTo>
                      <a:pt x="5515" y="977"/>
                    </a:lnTo>
                    <a:lnTo>
                      <a:pt x="5380" y="1071"/>
                    </a:lnTo>
                    <a:lnTo>
                      <a:pt x="5249" y="1169"/>
                    </a:lnTo>
                    <a:lnTo>
                      <a:pt x="5122" y="1270"/>
                    </a:lnTo>
                    <a:lnTo>
                      <a:pt x="4998" y="1374"/>
                    </a:lnTo>
                    <a:lnTo>
                      <a:pt x="4878" y="1483"/>
                    </a:lnTo>
                    <a:lnTo>
                      <a:pt x="4763" y="1595"/>
                    </a:lnTo>
                    <a:lnTo>
                      <a:pt x="4652" y="1711"/>
                    </a:lnTo>
                    <a:lnTo>
                      <a:pt x="4545" y="1831"/>
                    </a:lnTo>
                    <a:lnTo>
                      <a:pt x="4444" y="1952"/>
                    </a:lnTo>
                    <a:lnTo>
                      <a:pt x="4347" y="2079"/>
                    </a:lnTo>
                    <a:lnTo>
                      <a:pt x="4293" y="2058"/>
                    </a:lnTo>
                    <a:lnTo>
                      <a:pt x="4239" y="2037"/>
                    </a:lnTo>
                    <a:lnTo>
                      <a:pt x="4184" y="2018"/>
                    </a:lnTo>
                    <a:lnTo>
                      <a:pt x="4131" y="1999"/>
                    </a:lnTo>
                    <a:lnTo>
                      <a:pt x="4077" y="1982"/>
                    </a:lnTo>
                    <a:lnTo>
                      <a:pt x="4022" y="1966"/>
                    </a:lnTo>
                    <a:lnTo>
                      <a:pt x="3968" y="1950"/>
                    </a:lnTo>
                    <a:lnTo>
                      <a:pt x="3912" y="1935"/>
                    </a:lnTo>
                    <a:lnTo>
                      <a:pt x="3858" y="1922"/>
                    </a:lnTo>
                    <a:lnTo>
                      <a:pt x="3803" y="1909"/>
                    </a:lnTo>
                    <a:lnTo>
                      <a:pt x="3748" y="1897"/>
                    </a:lnTo>
                    <a:lnTo>
                      <a:pt x="3693" y="1886"/>
                    </a:lnTo>
                    <a:lnTo>
                      <a:pt x="3638" y="1876"/>
                    </a:lnTo>
                    <a:lnTo>
                      <a:pt x="3582" y="1868"/>
                    </a:lnTo>
                    <a:lnTo>
                      <a:pt x="3527" y="1859"/>
                    </a:lnTo>
                    <a:lnTo>
                      <a:pt x="3471" y="1852"/>
                    </a:lnTo>
                    <a:lnTo>
                      <a:pt x="3407" y="1851"/>
                    </a:lnTo>
                    <a:lnTo>
                      <a:pt x="3344" y="1851"/>
                    </a:lnTo>
                    <a:lnTo>
                      <a:pt x="3282" y="1852"/>
                    </a:lnTo>
                    <a:lnTo>
                      <a:pt x="3220" y="1853"/>
                    </a:lnTo>
                    <a:lnTo>
                      <a:pt x="3159" y="1856"/>
                    </a:lnTo>
                    <a:lnTo>
                      <a:pt x="3099" y="1859"/>
                    </a:lnTo>
                    <a:lnTo>
                      <a:pt x="3039" y="1862"/>
                    </a:lnTo>
                    <a:lnTo>
                      <a:pt x="2980" y="1866"/>
                    </a:lnTo>
                    <a:lnTo>
                      <a:pt x="2921" y="1871"/>
                    </a:lnTo>
                    <a:lnTo>
                      <a:pt x="2865" y="1876"/>
                    </a:lnTo>
                    <a:lnTo>
                      <a:pt x="2808" y="1883"/>
                    </a:lnTo>
                    <a:lnTo>
                      <a:pt x="2751" y="1889"/>
                    </a:lnTo>
                    <a:lnTo>
                      <a:pt x="2696" y="1897"/>
                    </a:lnTo>
                    <a:lnTo>
                      <a:pt x="2641" y="1905"/>
                    </a:lnTo>
                    <a:lnTo>
                      <a:pt x="2588" y="1913"/>
                    </a:lnTo>
                    <a:lnTo>
                      <a:pt x="2535" y="1923"/>
                    </a:lnTo>
                    <a:lnTo>
                      <a:pt x="2482" y="1933"/>
                    </a:lnTo>
                    <a:lnTo>
                      <a:pt x="2431" y="1944"/>
                    </a:lnTo>
                    <a:lnTo>
                      <a:pt x="2380" y="1956"/>
                    </a:lnTo>
                    <a:lnTo>
                      <a:pt x="2330" y="1968"/>
                    </a:lnTo>
                    <a:lnTo>
                      <a:pt x="2280" y="1980"/>
                    </a:lnTo>
                    <a:lnTo>
                      <a:pt x="2231" y="1993"/>
                    </a:lnTo>
                    <a:lnTo>
                      <a:pt x="2183" y="2007"/>
                    </a:lnTo>
                    <a:lnTo>
                      <a:pt x="2136" y="2022"/>
                    </a:lnTo>
                    <a:lnTo>
                      <a:pt x="2089" y="2037"/>
                    </a:lnTo>
                    <a:lnTo>
                      <a:pt x="2042" y="2053"/>
                    </a:lnTo>
                    <a:lnTo>
                      <a:pt x="1998" y="2070"/>
                    </a:lnTo>
                    <a:lnTo>
                      <a:pt x="1953" y="2086"/>
                    </a:lnTo>
                    <a:lnTo>
                      <a:pt x="1908" y="2105"/>
                    </a:lnTo>
                    <a:lnTo>
                      <a:pt x="1865" y="2123"/>
                    </a:lnTo>
                    <a:lnTo>
                      <a:pt x="1822" y="2142"/>
                    </a:lnTo>
                    <a:lnTo>
                      <a:pt x="1781" y="2161"/>
                    </a:lnTo>
                    <a:lnTo>
                      <a:pt x="1023" y="2676"/>
                    </a:lnTo>
                    <a:lnTo>
                      <a:pt x="633" y="2689"/>
                    </a:lnTo>
                    <a:lnTo>
                      <a:pt x="611" y="2695"/>
                    </a:lnTo>
                    <a:lnTo>
                      <a:pt x="591" y="2704"/>
                    </a:lnTo>
                    <a:lnTo>
                      <a:pt x="570" y="2712"/>
                    </a:lnTo>
                    <a:lnTo>
                      <a:pt x="550" y="2723"/>
                    </a:lnTo>
                    <a:lnTo>
                      <a:pt x="532" y="2735"/>
                    </a:lnTo>
                    <a:lnTo>
                      <a:pt x="513" y="2748"/>
                    </a:lnTo>
                    <a:lnTo>
                      <a:pt x="496" y="2763"/>
                    </a:lnTo>
                    <a:lnTo>
                      <a:pt x="479" y="2780"/>
                    </a:lnTo>
                    <a:lnTo>
                      <a:pt x="462" y="2797"/>
                    </a:lnTo>
                    <a:lnTo>
                      <a:pt x="447" y="2817"/>
                    </a:lnTo>
                    <a:lnTo>
                      <a:pt x="432" y="2838"/>
                    </a:lnTo>
                    <a:lnTo>
                      <a:pt x="416" y="2859"/>
                    </a:lnTo>
                    <a:lnTo>
                      <a:pt x="403" y="2882"/>
                    </a:lnTo>
                    <a:lnTo>
                      <a:pt x="389" y="2907"/>
                    </a:lnTo>
                    <a:lnTo>
                      <a:pt x="377" y="2933"/>
                    </a:lnTo>
                    <a:lnTo>
                      <a:pt x="365" y="2961"/>
                    </a:lnTo>
                    <a:lnTo>
                      <a:pt x="354" y="2990"/>
                    </a:lnTo>
                    <a:lnTo>
                      <a:pt x="344" y="3019"/>
                    </a:lnTo>
                    <a:lnTo>
                      <a:pt x="334" y="3051"/>
                    </a:lnTo>
                    <a:lnTo>
                      <a:pt x="324" y="3085"/>
                    </a:lnTo>
                    <a:lnTo>
                      <a:pt x="315" y="3118"/>
                    </a:lnTo>
                    <a:lnTo>
                      <a:pt x="308" y="3154"/>
                    </a:lnTo>
                    <a:lnTo>
                      <a:pt x="300" y="3191"/>
                    </a:lnTo>
                    <a:lnTo>
                      <a:pt x="293" y="3229"/>
                    </a:lnTo>
                    <a:lnTo>
                      <a:pt x="287" y="3270"/>
                    </a:lnTo>
                    <a:lnTo>
                      <a:pt x="281" y="3311"/>
                    </a:lnTo>
                    <a:lnTo>
                      <a:pt x="277" y="3354"/>
                    </a:lnTo>
                    <a:lnTo>
                      <a:pt x="273" y="3397"/>
                    </a:lnTo>
                    <a:lnTo>
                      <a:pt x="269" y="3443"/>
                    </a:lnTo>
                    <a:lnTo>
                      <a:pt x="266" y="3490"/>
                    </a:lnTo>
                    <a:lnTo>
                      <a:pt x="264" y="3537"/>
                    </a:lnTo>
                    <a:lnTo>
                      <a:pt x="263" y="3586"/>
                    </a:lnTo>
                    <a:lnTo>
                      <a:pt x="323" y="3852"/>
                    </a:lnTo>
                    <a:lnTo>
                      <a:pt x="303" y="3901"/>
                    </a:lnTo>
                    <a:lnTo>
                      <a:pt x="284" y="3951"/>
                    </a:lnTo>
                    <a:lnTo>
                      <a:pt x="265" y="4002"/>
                    </a:lnTo>
                    <a:lnTo>
                      <a:pt x="247" y="4052"/>
                    </a:lnTo>
                    <a:lnTo>
                      <a:pt x="230" y="4104"/>
                    </a:lnTo>
                    <a:lnTo>
                      <a:pt x="213" y="4156"/>
                    </a:lnTo>
                    <a:lnTo>
                      <a:pt x="198" y="4207"/>
                    </a:lnTo>
                    <a:lnTo>
                      <a:pt x="182" y="4259"/>
                    </a:lnTo>
                    <a:lnTo>
                      <a:pt x="168" y="4311"/>
                    </a:lnTo>
                    <a:lnTo>
                      <a:pt x="155" y="4365"/>
                    </a:lnTo>
                    <a:lnTo>
                      <a:pt x="142" y="4418"/>
                    </a:lnTo>
                    <a:lnTo>
                      <a:pt x="129" y="4472"/>
                    </a:lnTo>
                    <a:lnTo>
                      <a:pt x="118" y="4526"/>
                    </a:lnTo>
                    <a:lnTo>
                      <a:pt x="106" y="4580"/>
                    </a:lnTo>
                    <a:lnTo>
                      <a:pt x="96" y="4635"/>
                    </a:lnTo>
                    <a:lnTo>
                      <a:pt x="87" y="4689"/>
                    </a:lnTo>
                    <a:lnTo>
                      <a:pt x="77" y="4745"/>
                    </a:lnTo>
                    <a:lnTo>
                      <a:pt x="69" y="4800"/>
                    </a:lnTo>
                    <a:lnTo>
                      <a:pt x="60" y="4856"/>
                    </a:lnTo>
                    <a:lnTo>
                      <a:pt x="53" y="4912"/>
                    </a:lnTo>
                    <a:lnTo>
                      <a:pt x="40" y="5025"/>
                    </a:lnTo>
                    <a:lnTo>
                      <a:pt x="28" y="5139"/>
                    </a:lnTo>
                    <a:lnTo>
                      <a:pt x="19" y="5254"/>
                    </a:lnTo>
                    <a:lnTo>
                      <a:pt x="11" y="5371"/>
                    </a:lnTo>
                    <a:lnTo>
                      <a:pt x="5" y="5487"/>
                    </a:lnTo>
                    <a:lnTo>
                      <a:pt x="0" y="5606"/>
                    </a:lnTo>
                    <a:lnTo>
                      <a:pt x="2541" y="6970"/>
                    </a:lnTo>
                    <a:lnTo>
                      <a:pt x="2666" y="6925"/>
                    </a:lnTo>
                    <a:lnTo>
                      <a:pt x="2681" y="6817"/>
                    </a:lnTo>
                    <a:lnTo>
                      <a:pt x="2696" y="6712"/>
                    </a:lnTo>
                    <a:lnTo>
                      <a:pt x="2712" y="6608"/>
                    </a:lnTo>
                    <a:lnTo>
                      <a:pt x="2730" y="6507"/>
                    </a:lnTo>
                    <a:lnTo>
                      <a:pt x="2749" y="6408"/>
                    </a:lnTo>
                    <a:lnTo>
                      <a:pt x="2770" y="6312"/>
                    </a:lnTo>
                    <a:lnTo>
                      <a:pt x="2792" y="6219"/>
                    </a:lnTo>
                    <a:lnTo>
                      <a:pt x="2814" y="6128"/>
                    </a:lnTo>
                    <a:lnTo>
                      <a:pt x="2839" y="6039"/>
                    </a:lnTo>
                    <a:lnTo>
                      <a:pt x="2866" y="5954"/>
                    </a:lnTo>
                    <a:lnTo>
                      <a:pt x="2893" y="5870"/>
                    </a:lnTo>
                    <a:lnTo>
                      <a:pt x="2922" y="5790"/>
                    </a:lnTo>
                    <a:lnTo>
                      <a:pt x="2952" y="5713"/>
                    </a:lnTo>
                    <a:lnTo>
                      <a:pt x="2984" y="5637"/>
                    </a:lnTo>
                    <a:lnTo>
                      <a:pt x="3017" y="5566"/>
                    </a:lnTo>
                    <a:lnTo>
                      <a:pt x="3052" y="5496"/>
                    </a:lnTo>
                    <a:lnTo>
                      <a:pt x="3088" y="5429"/>
                    </a:lnTo>
                    <a:lnTo>
                      <a:pt x="3126" y="5366"/>
                    </a:lnTo>
                    <a:lnTo>
                      <a:pt x="3165" y="5305"/>
                    </a:lnTo>
                    <a:lnTo>
                      <a:pt x="3206" y="5248"/>
                    </a:lnTo>
                    <a:lnTo>
                      <a:pt x="3249" y="5193"/>
                    </a:lnTo>
                    <a:lnTo>
                      <a:pt x="3293" y="5141"/>
                    </a:lnTo>
                    <a:lnTo>
                      <a:pt x="3338" y="5092"/>
                    </a:lnTo>
                    <a:lnTo>
                      <a:pt x="3386" y="5047"/>
                    </a:lnTo>
                    <a:lnTo>
                      <a:pt x="3435" y="5005"/>
                    </a:lnTo>
                    <a:lnTo>
                      <a:pt x="3485" y="4966"/>
                    </a:lnTo>
                    <a:lnTo>
                      <a:pt x="3538" y="4929"/>
                    </a:lnTo>
                    <a:lnTo>
                      <a:pt x="3592" y="4896"/>
                    </a:lnTo>
                    <a:lnTo>
                      <a:pt x="3648" y="4867"/>
                    </a:lnTo>
                    <a:lnTo>
                      <a:pt x="3705" y="4841"/>
                    </a:lnTo>
                    <a:lnTo>
                      <a:pt x="3765" y="4818"/>
                    </a:lnTo>
                    <a:lnTo>
                      <a:pt x="3826" y="4798"/>
                    </a:lnTo>
                    <a:lnTo>
                      <a:pt x="3943" y="4785"/>
                    </a:lnTo>
                    <a:lnTo>
                      <a:pt x="4059" y="4781"/>
                    </a:lnTo>
                    <a:lnTo>
                      <a:pt x="4175" y="4784"/>
                    </a:lnTo>
                    <a:lnTo>
                      <a:pt x="4288" y="4796"/>
                    </a:lnTo>
                    <a:lnTo>
                      <a:pt x="4401" y="4816"/>
                    </a:lnTo>
                    <a:lnTo>
                      <a:pt x="4513" y="4842"/>
                    </a:lnTo>
                    <a:lnTo>
                      <a:pt x="4624" y="4876"/>
                    </a:lnTo>
                    <a:lnTo>
                      <a:pt x="4733" y="4919"/>
                    </a:lnTo>
                    <a:lnTo>
                      <a:pt x="4841" y="4968"/>
                    </a:lnTo>
                    <a:lnTo>
                      <a:pt x="4948" y="5025"/>
                    </a:lnTo>
                    <a:lnTo>
                      <a:pt x="5051" y="5089"/>
                    </a:lnTo>
                    <a:lnTo>
                      <a:pt x="5155" y="5160"/>
                    </a:lnTo>
                    <a:lnTo>
                      <a:pt x="5255" y="5238"/>
                    </a:lnTo>
                    <a:lnTo>
                      <a:pt x="5353" y="5323"/>
                    </a:lnTo>
                    <a:lnTo>
                      <a:pt x="5450" y="5414"/>
                    </a:lnTo>
                    <a:lnTo>
                      <a:pt x="5543" y="5512"/>
                    </a:lnTo>
                    <a:lnTo>
                      <a:pt x="5635" y="5618"/>
                    </a:lnTo>
                    <a:lnTo>
                      <a:pt x="5724" y="5729"/>
                    </a:lnTo>
                    <a:lnTo>
                      <a:pt x="5811" y="5846"/>
                    </a:lnTo>
                    <a:lnTo>
                      <a:pt x="5895" y="5971"/>
                    </a:lnTo>
                    <a:lnTo>
                      <a:pt x="5976" y="6101"/>
                    </a:lnTo>
                    <a:lnTo>
                      <a:pt x="6054" y="6238"/>
                    </a:lnTo>
                    <a:lnTo>
                      <a:pt x="6129" y="6381"/>
                    </a:lnTo>
                    <a:lnTo>
                      <a:pt x="6201" y="6529"/>
                    </a:lnTo>
                    <a:lnTo>
                      <a:pt x="6269" y="6684"/>
                    </a:lnTo>
                    <a:lnTo>
                      <a:pt x="6334" y="6844"/>
                    </a:lnTo>
                    <a:lnTo>
                      <a:pt x="6396" y="7009"/>
                    </a:lnTo>
                    <a:lnTo>
                      <a:pt x="6454" y="7180"/>
                    </a:lnTo>
                    <a:lnTo>
                      <a:pt x="6508" y="7357"/>
                    </a:lnTo>
                    <a:lnTo>
                      <a:pt x="6558" y="7539"/>
                    </a:lnTo>
                    <a:lnTo>
                      <a:pt x="6605" y="7726"/>
                    </a:lnTo>
                    <a:lnTo>
                      <a:pt x="6648" y="7919"/>
                    </a:lnTo>
                    <a:lnTo>
                      <a:pt x="6881" y="9794"/>
                    </a:lnTo>
                    <a:lnTo>
                      <a:pt x="7715" y="10292"/>
                    </a:lnTo>
                    <a:lnTo>
                      <a:pt x="7920" y="10759"/>
                    </a:lnTo>
                    <a:lnTo>
                      <a:pt x="8306" y="10961"/>
                    </a:lnTo>
                    <a:lnTo>
                      <a:pt x="8460" y="10976"/>
                    </a:lnTo>
                    <a:lnTo>
                      <a:pt x="9173" y="10650"/>
                    </a:lnTo>
                    <a:lnTo>
                      <a:pt x="9186" y="10646"/>
                    </a:lnTo>
                    <a:lnTo>
                      <a:pt x="9199" y="10640"/>
                    </a:lnTo>
                    <a:lnTo>
                      <a:pt x="9210" y="10633"/>
                    </a:lnTo>
                    <a:lnTo>
                      <a:pt x="9220" y="10625"/>
                    </a:lnTo>
                    <a:lnTo>
                      <a:pt x="9229" y="10618"/>
                    </a:lnTo>
                    <a:lnTo>
                      <a:pt x="9236" y="10608"/>
                    </a:lnTo>
                    <a:lnTo>
                      <a:pt x="9242" y="10597"/>
                    </a:lnTo>
                    <a:lnTo>
                      <a:pt x="9247" y="10586"/>
                    </a:lnTo>
                    <a:lnTo>
                      <a:pt x="9250" y="10574"/>
                    </a:lnTo>
                    <a:lnTo>
                      <a:pt x="9253" y="10560"/>
                    </a:lnTo>
                    <a:lnTo>
                      <a:pt x="9253" y="10546"/>
                    </a:lnTo>
                    <a:lnTo>
                      <a:pt x="9253" y="10532"/>
                    </a:lnTo>
                    <a:lnTo>
                      <a:pt x="9250" y="10515"/>
                    </a:lnTo>
                    <a:lnTo>
                      <a:pt x="9247" y="10498"/>
                    </a:lnTo>
                    <a:lnTo>
                      <a:pt x="9243" y="10481"/>
                    </a:lnTo>
                    <a:lnTo>
                      <a:pt x="9236" y="10462"/>
                    </a:lnTo>
                    <a:lnTo>
                      <a:pt x="9234" y="10322"/>
                    </a:lnTo>
                    <a:lnTo>
                      <a:pt x="9230" y="10182"/>
                    </a:lnTo>
                    <a:lnTo>
                      <a:pt x="9225" y="10043"/>
                    </a:lnTo>
                    <a:lnTo>
                      <a:pt x="9220" y="9904"/>
                    </a:lnTo>
                    <a:lnTo>
                      <a:pt x="9215" y="9765"/>
                    </a:lnTo>
                    <a:lnTo>
                      <a:pt x="9208" y="9626"/>
                    </a:lnTo>
                    <a:lnTo>
                      <a:pt x="9200" y="9488"/>
                    </a:lnTo>
                    <a:lnTo>
                      <a:pt x="9193" y="9348"/>
                    </a:lnTo>
                    <a:lnTo>
                      <a:pt x="9184" y="9210"/>
                    </a:lnTo>
                    <a:lnTo>
                      <a:pt x="9175" y="9073"/>
                    </a:lnTo>
                    <a:lnTo>
                      <a:pt x="9165" y="8935"/>
                    </a:lnTo>
                    <a:lnTo>
                      <a:pt x="9155" y="8797"/>
                    </a:lnTo>
                    <a:lnTo>
                      <a:pt x="9144" y="8659"/>
                    </a:lnTo>
                    <a:lnTo>
                      <a:pt x="9132" y="8522"/>
                    </a:lnTo>
                    <a:lnTo>
                      <a:pt x="9119" y="8385"/>
                    </a:lnTo>
                    <a:lnTo>
                      <a:pt x="9106" y="8248"/>
                    </a:lnTo>
                    <a:lnTo>
                      <a:pt x="9091" y="8111"/>
                    </a:lnTo>
                    <a:lnTo>
                      <a:pt x="9077" y="7975"/>
                    </a:lnTo>
                    <a:lnTo>
                      <a:pt x="9062" y="7839"/>
                    </a:lnTo>
                    <a:lnTo>
                      <a:pt x="9047" y="7701"/>
                    </a:lnTo>
                    <a:lnTo>
                      <a:pt x="9030" y="7566"/>
                    </a:lnTo>
                    <a:lnTo>
                      <a:pt x="9013" y="7430"/>
                    </a:lnTo>
                    <a:lnTo>
                      <a:pt x="8996" y="7294"/>
                    </a:lnTo>
                    <a:lnTo>
                      <a:pt x="8978" y="7159"/>
                    </a:lnTo>
                    <a:lnTo>
                      <a:pt x="8959" y="7023"/>
                    </a:lnTo>
                    <a:lnTo>
                      <a:pt x="8940" y="6888"/>
                    </a:lnTo>
                    <a:lnTo>
                      <a:pt x="8919" y="6753"/>
                    </a:lnTo>
                    <a:lnTo>
                      <a:pt x="8900" y="6619"/>
                    </a:lnTo>
                    <a:lnTo>
                      <a:pt x="8878" y="6484"/>
                    </a:lnTo>
                    <a:lnTo>
                      <a:pt x="8856" y="6350"/>
                    </a:lnTo>
                    <a:lnTo>
                      <a:pt x="8834" y="6215"/>
                    </a:lnTo>
                    <a:lnTo>
                      <a:pt x="8812" y="6082"/>
                    </a:lnTo>
                    <a:lnTo>
                      <a:pt x="8863" y="6089"/>
                    </a:lnTo>
                    <a:lnTo>
                      <a:pt x="8912" y="6097"/>
                    </a:lnTo>
                    <a:lnTo>
                      <a:pt x="8961" y="6106"/>
                    </a:lnTo>
                    <a:lnTo>
                      <a:pt x="9008" y="6114"/>
                    </a:lnTo>
                    <a:lnTo>
                      <a:pt x="9053" y="6124"/>
                    </a:lnTo>
                    <a:lnTo>
                      <a:pt x="9098" y="6135"/>
                    </a:lnTo>
                    <a:lnTo>
                      <a:pt x="9142" y="6146"/>
                    </a:lnTo>
                    <a:lnTo>
                      <a:pt x="9184" y="6158"/>
                    </a:lnTo>
                    <a:lnTo>
                      <a:pt x="9225" y="6171"/>
                    </a:lnTo>
                    <a:lnTo>
                      <a:pt x="9266" y="6184"/>
                    </a:lnTo>
                    <a:lnTo>
                      <a:pt x="9305" y="6198"/>
                    </a:lnTo>
                    <a:lnTo>
                      <a:pt x="9343" y="6213"/>
                    </a:lnTo>
                    <a:lnTo>
                      <a:pt x="9380" y="6229"/>
                    </a:lnTo>
                    <a:lnTo>
                      <a:pt x="9416" y="6244"/>
                    </a:lnTo>
                    <a:lnTo>
                      <a:pt x="9452" y="6260"/>
                    </a:lnTo>
                    <a:lnTo>
                      <a:pt x="9486" y="6278"/>
                    </a:lnTo>
                    <a:lnTo>
                      <a:pt x="9518" y="6295"/>
                    </a:lnTo>
                    <a:lnTo>
                      <a:pt x="9551" y="6313"/>
                    </a:lnTo>
                    <a:lnTo>
                      <a:pt x="9583" y="6332"/>
                    </a:lnTo>
                    <a:lnTo>
                      <a:pt x="9613" y="6352"/>
                    </a:lnTo>
                    <a:lnTo>
                      <a:pt x="9642" y="6371"/>
                    </a:lnTo>
                    <a:lnTo>
                      <a:pt x="9671" y="6392"/>
                    </a:lnTo>
                    <a:lnTo>
                      <a:pt x="9699" y="6412"/>
                    </a:lnTo>
                    <a:lnTo>
                      <a:pt x="9726" y="6434"/>
                    </a:lnTo>
                    <a:lnTo>
                      <a:pt x="9752" y="6456"/>
                    </a:lnTo>
                    <a:lnTo>
                      <a:pt x="9779" y="6478"/>
                    </a:lnTo>
                    <a:lnTo>
                      <a:pt x="9803" y="6501"/>
                    </a:lnTo>
                    <a:lnTo>
                      <a:pt x="9828" y="6525"/>
                    </a:lnTo>
                    <a:lnTo>
                      <a:pt x="9850" y="6549"/>
                    </a:lnTo>
                    <a:lnTo>
                      <a:pt x="9873" y="6573"/>
                    </a:lnTo>
                    <a:lnTo>
                      <a:pt x="9896" y="6596"/>
                    </a:lnTo>
                    <a:lnTo>
                      <a:pt x="9917" y="6622"/>
                    </a:lnTo>
                    <a:lnTo>
                      <a:pt x="9916" y="6595"/>
                    </a:lnTo>
                    <a:lnTo>
                      <a:pt x="9915" y="6571"/>
                    </a:lnTo>
                    <a:lnTo>
                      <a:pt x="9916" y="6547"/>
                    </a:lnTo>
                    <a:lnTo>
                      <a:pt x="9919" y="6524"/>
                    </a:lnTo>
                    <a:lnTo>
                      <a:pt x="9922" y="6502"/>
                    </a:lnTo>
                    <a:lnTo>
                      <a:pt x="9928" y="6480"/>
                    </a:lnTo>
                    <a:lnTo>
                      <a:pt x="9934" y="6459"/>
                    </a:lnTo>
                    <a:lnTo>
                      <a:pt x="9941" y="6440"/>
                    </a:lnTo>
                    <a:lnTo>
                      <a:pt x="9948" y="6420"/>
                    </a:lnTo>
                    <a:lnTo>
                      <a:pt x="9957" y="6402"/>
                    </a:lnTo>
                    <a:lnTo>
                      <a:pt x="9966" y="6383"/>
                    </a:lnTo>
                    <a:lnTo>
                      <a:pt x="9975" y="6366"/>
                    </a:lnTo>
                    <a:lnTo>
                      <a:pt x="9992" y="6333"/>
                    </a:lnTo>
                    <a:lnTo>
                      <a:pt x="10011" y="6303"/>
                    </a:lnTo>
                    <a:lnTo>
                      <a:pt x="9560" y="6149"/>
                    </a:lnTo>
                    <a:lnTo>
                      <a:pt x="9482" y="6002"/>
                    </a:lnTo>
                    <a:lnTo>
                      <a:pt x="9482" y="5568"/>
                    </a:lnTo>
                    <a:lnTo>
                      <a:pt x="9575" y="5363"/>
                    </a:lnTo>
                    <a:lnTo>
                      <a:pt x="10250" y="5171"/>
                    </a:lnTo>
                    <a:lnTo>
                      <a:pt x="12097" y="5551"/>
                    </a:lnTo>
                    <a:lnTo>
                      <a:pt x="13196" y="5200"/>
                    </a:lnTo>
                    <a:lnTo>
                      <a:pt x="13202" y="4293"/>
                    </a:lnTo>
                    <a:lnTo>
                      <a:pt x="13120" y="4113"/>
                    </a:lnTo>
                    <a:lnTo>
                      <a:pt x="13036" y="4052"/>
                    </a:lnTo>
                    <a:lnTo>
                      <a:pt x="12952" y="3995"/>
                    </a:lnTo>
                    <a:lnTo>
                      <a:pt x="12868" y="3939"/>
                    </a:lnTo>
                    <a:lnTo>
                      <a:pt x="12783" y="3886"/>
                    </a:lnTo>
                    <a:lnTo>
                      <a:pt x="12699" y="3835"/>
                    </a:lnTo>
                    <a:lnTo>
                      <a:pt x="12614" y="3787"/>
                    </a:lnTo>
                    <a:lnTo>
                      <a:pt x="12531" y="3741"/>
                    </a:lnTo>
                    <a:lnTo>
                      <a:pt x="12446" y="3699"/>
                    </a:lnTo>
                    <a:lnTo>
                      <a:pt x="12362" y="3658"/>
                    </a:lnTo>
                    <a:lnTo>
                      <a:pt x="12277" y="3621"/>
                    </a:lnTo>
                    <a:lnTo>
                      <a:pt x="12192" y="3586"/>
                    </a:lnTo>
                    <a:lnTo>
                      <a:pt x="12107" y="3554"/>
                    </a:lnTo>
                    <a:lnTo>
                      <a:pt x="12022" y="3524"/>
                    </a:lnTo>
                    <a:lnTo>
                      <a:pt x="11937" y="3497"/>
                    </a:lnTo>
                    <a:lnTo>
                      <a:pt x="11852" y="3473"/>
                    </a:lnTo>
                    <a:lnTo>
                      <a:pt x="11767" y="3451"/>
                    </a:lnTo>
                    <a:lnTo>
                      <a:pt x="11682" y="3433"/>
                    </a:lnTo>
                    <a:lnTo>
                      <a:pt x="11597" y="3417"/>
                    </a:lnTo>
                    <a:lnTo>
                      <a:pt x="11512" y="3404"/>
                    </a:lnTo>
                    <a:lnTo>
                      <a:pt x="11427" y="3393"/>
                    </a:lnTo>
                    <a:lnTo>
                      <a:pt x="11341" y="3384"/>
                    </a:lnTo>
                    <a:lnTo>
                      <a:pt x="11256" y="3379"/>
                    </a:lnTo>
                    <a:lnTo>
                      <a:pt x="11171" y="3376"/>
                    </a:lnTo>
                    <a:lnTo>
                      <a:pt x="11086" y="3376"/>
                    </a:lnTo>
                    <a:lnTo>
                      <a:pt x="11000" y="3379"/>
                    </a:lnTo>
                    <a:lnTo>
                      <a:pt x="10916" y="3384"/>
                    </a:lnTo>
                    <a:lnTo>
                      <a:pt x="10829" y="3393"/>
                    </a:lnTo>
                    <a:lnTo>
                      <a:pt x="10745" y="3404"/>
                    </a:lnTo>
                    <a:lnTo>
                      <a:pt x="10660" y="3418"/>
                    </a:lnTo>
                    <a:lnTo>
                      <a:pt x="10574" y="3434"/>
                    </a:lnTo>
                    <a:lnTo>
                      <a:pt x="10489" y="3453"/>
                    </a:lnTo>
                    <a:lnTo>
                      <a:pt x="10404" y="3475"/>
                    </a:lnTo>
                    <a:close/>
                  </a:path>
                </a:pathLst>
              </a:custGeom>
              <a:solidFill>
                <a:srgbClr val="5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5" name="Freeform 233">
                <a:extLst>
                  <a:ext uri="{FF2B5EF4-FFF2-40B4-BE49-F238E27FC236}">
                    <a16:creationId xmlns:a16="http://schemas.microsoft.com/office/drawing/2014/main" id="{F49B6A75-EE6A-9AB8-3059-C6370294F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805"/>
                <a:ext cx="91" cy="154"/>
              </a:xfrm>
              <a:custGeom>
                <a:avLst/>
                <a:gdLst>
                  <a:gd name="T0" fmla="*/ 728 w 1007"/>
                  <a:gd name="T1" fmla="*/ 0 h 1696"/>
                  <a:gd name="T2" fmla="*/ 687 w 1007"/>
                  <a:gd name="T3" fmla="*/ 18 h 1696"/>
                  <a:gd name="T4" fmla="*/ 644 w 1007"/>
                  <a:gd name="T5" fmla="*/ 34 h 1696"/>
                  <a:gd name="T6" fmla="*/ 601 w 1007"/>
                  <a:gd name="T7" fmla="*/ 48 h 1696"/>
                  <a:gd name="T8" fmla="*/ 556 w 1007"/>
                  <a:gd name="T9" fmla="*/ 61 h 1696"/>
                  <a:gd name="T10" fmla="*/ 513 w 1007"/>
                  <a:gd name="T11" fmla="*/ 73 h 1696"/>
                  <a:gd name="T12" fmla="*/ 468 w 1007"/>
                  <a:gd name="T13" fmla="*/ 83 h 1696"/>
                  <a:gd name="T14" fmla="*/ 424 w 1007"/>
                  <a:gd name="T15" fmla="*/ 92 h 1696"/>
                  <a:gd name="T16" fmla="*/ 378 w 1007"/>
                  <a:gd name="T17" fmla="*/ 99 h 1696"/>
                  <a:gd name="T18" fmla="*/ 332 w 1007"/>
                  <a:gd name="T19" fmla="*/ 106 h 1696"/>
                  <a:gd name="T20" fmla="*/ 285 w 1007"/>
                  <a:gd name="T21" fmla="*/ 111 h 1696"/>
                  <a:gd name="T22" fmla="*/ 238 w 1007"/>
                  <a:gd name="T23" fmla="*/ 116 h 1696"/>
                  <a:gd name="T24" fmla="*/ 192 w 1007"/>
                  <a:gd name="T25" fmla="*/ 119 h 1696"/>
                  <a:gd name="T26" fmla="*/ 145 w 1007"/>
                  <a:gd name="T27" fmla="*/ 122 h 1696"/>
                  <a:gd name="T28" fmla="*/ 97 w 1007"/>
                  <a:gd name="T29" fmla="*/ 123 h 1696"/>
                  <a:gd name="T30" fmla="*/ 49 w 1007"/>
                  <a:gd name="T31" fmla="*/ 124 h 1696"/>
                  <a:gd name="T32" fmla="*/ 0 w 1007"/>
                  <a:gd name="T33" fmla="*/ 124 h 1696"/>
                  <a:gd name="T34" fmla="*/ 684 w 1007"/>
                  <a:gd name="T35" fmla="*/ 1563 h 1696"/>
                  <a:gd name="T36" fmla="*/ 728 w 1007"/>
                  <a:gd name="T37" fmla="*/ 1563 h 1696"/>
                  <a:gd name="T38" fmla="*/ 1007 w 1007"/>
                  <a:gd name="T39" fmla="*/ 1696 h 1696"/>
                  <a:gd name="T40" fmla="*/ 728 w 1007"/>
                  <a:gd name="T41" fmla="*/ 0 h 1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7" h="1696">
                    <a:moveTo>
                      <a:pt x="728" y="0"/>
                    </a:moveTo>
                    <a:lnTo>
                      <a:pt x="687" y="18"/>
                    </a:lnTo>
                    <a:lnTo>
                      <a:pt x="644" y="34"/>
                    </a:lnTo>
                    <a:lnTo>
                      <a:pt x="601" y="48"/>
                    </a:lnTo>
                    <a:lnTo>
                      <a:pt x="556" y="61"/>
                    </a:lnTo>
                    <a:lnTo>
                      <a:pt x="513" y="73"/>
                    </a:lnTo>
                    <a:lnTo>
                      <a:pt x="468" y="83"/>
                    </a:lnTo>
                    <a:lnTo>
                      <a:pt x="424" y="92"/>
                    </a:lnTo>
                    <a:lnTo>
                      <a:pt x="378" y="99"/>
                    </a:lnTo>
                    <a:lnTo>
                      <a:pt x="332" y="106"/>
                    </a:lnTo>
                    <a:lnTo>
                      <a:pt x="285" y="111"/>
                    </a:lnTo>
                    <a:lnTo>
                      <a:pt x="238" y="116"/>
                    </a:lnTo>
                    <a:lnTo>
                      <a:pt x="192" y="119"/>
                    </a:lnTo>
                    <a:lnTo>
                      <a:pt x="145" y="122"/>
                    </a:lnTo>
                    <a:lnTo>
                      <a:pt x="97" y="123"/>
                    </a:lnTo>
                    <a:lnTo>
                      <a:pt x="49" y="124"/>
                    </a:lnTo>
                    <a:lnTo>
                      <a:pt x="0" y="124"/>
                    </a:lnTo>
                    <a:lnTo>
                      <a:pt x="684" y="1563"/>
                    </a:lnTo>
                    <a:lnTo>
                      <a:pt x="728" y="1563"/>
                    </a:lnTo>
                    <a:lnTo>
                      <a:pt x="1007" y="1696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6" name="Freeform 234">
                <a:extLst>
                  <a:ext uri="{FF2B5EF4-FFF2-40B4-BE49-F238E27FC236}">
                    <a16:creationId xmlns:a16="http://schemas.microsoft.com/office/drawing/2014/main" id="{2AE18137-44D7-5060-39E0-FE7D58FDE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826"/>
                <a:ext cx="142" cy="118"/>
              </a:xfrm>
              <a:custGeom>
                <a:avLst/>
                <a:gdLst>
                  <a:gd name="T0" fmla="*/ 920 w 1556"/>
                  <a:gd name="T1" fmla="*/ 0 h 1294"/>
                  <a:gd name="T2" fmla="*/ 880 w 1556"/>
                  <a:gd name="T3" fmla="*/ 2 h 1294"/>
                  <a:gd name="T4" fmla="*/ 841 w 1556"/>
                  <a:gd name="T5" fmla="*/ 5 h 1294"/>
                  <a:gd name="T6" fmla="*/ 801 w 1556"/>
                  <a:gd name="T7" fmla="*/ 10 h 1294"/>
                  <a:gd name="T8" fmla="*/ 763 w 1556"/>
                  <a:gd name="T9" fmla="*/ 15 h 1294"/>
                  <a:gd name="T10" fmla="*/ 726 w 1556"/>
                  <a:gd name="T11" fmla="*/ 22 h 1294"/>
                  <a:gd name="T12" fmla="*/ 689 w 1556"/>
                  <a:gd name="T13" fmla="*/ 29 h 1294"/>
                  <a:gd name="T14" fmla="*/ 653 w 1556"/>
                  <a:gd name="T15" fmla="*/ 38 h 1294"/>
                  <a:gd name="T16" fmla="*/ 618 w 1556"/>
                  <a:gd name="T17" fmla="*/ 49 h 1294"/>
                  <a:gd name="T18" fmla="*/ 585 w 1556"/>
                  <a:gd name="T19" fmla="*/ 60 h 1294"/>
                  <a:gd name="T20" fmla="*/ 552 w 1556"/>
                  <a:gd name="T21" fmla="*/ 73 h 1294"/>
                  <a:gd name="T22" fmla="*/ 519 w 1556"/>
                  <a:gd name="T23" fmla="*/ 86 h 1294"/>
                  <a:gd name="T24" fmla="*/ 488 w 1556"/>
                  <a:gd name="T25" fmla="*/ 101 h 1294"/>
                  <a:gd name="T26" fmla="*/ 456 w 1556"/>
                  <a:gd name="T27" fmla="*/ 117 h 1294"/>
                  <a:gd name="T28" fmla="*/ 427 w 1556"/>
                  <a:gd name="T29" fmla="*/ 134 h 1294"/>
                  <a:gd name="T30" fmla="*/ 396 w 1556"/>
                  <a:gd name="T31" fmla="*/ 152 h 1294"/>
                  <a:gd name="T32" fmla="*/ 368 w 1556"/>
                  <a:gd name="T33" fmla="*/ 171 h 1294"/>
                  <a:gd name="T34" fmla="*/ 340 w 1556"/>
                  <a:gd name="T35" fmla="*/ 191 h 1294"/>
                  <a:gd name="T36" fmla="*/ 312 w 1556"/>
                  <a:gd name="T37" fmla="*/ 213 h 1294"/>
                  <a:gd name="T38" fmla="*/ 286 w 1556"/>
                  <a:gd name="T39" fmla="*/ 235 h 1294"/>
                  <a:gd name="T40" fmla="*/ 260 w 1556"/>
                  <a:gd name="T41" fmla="*/ 258 h 1294"/>
                  <a:gd name="T42" fmla="*/ 235 w 1556"/>
                  <a:gd name="T43" fmla="*/ 283 h 1294"/>
                  <a:gd name="T44" fmla="*/ 210 w 1556"/>
                  <a:gd name="T45" fmla="*/ 308 h 1294"/>
                  <a:gd name="T46" fmla="*/ 186 w 1556"/>
                  <a:gd name="T47" fmla="*/ 334 h 1294"/>
                  <a:gd name="T48" fmla="*/ 163 w 1556"/>
                  <a:gd name="T49" fmla="*/ 361 h 1294"/>
                  <a:gd name="T50" fmla="*/ 140 w 1556"/>
                  <a:gd name="T51" fmla="*/ 390 h 1294"/>
                  <a:gd name="T52" fmla="*/ 119 w 1556"/>
                  <a:gd name="T53" fmla="*/ 419 h 1294"/>
                  <a:gd name="T54" fmla="*/ 98 w 1556"/>
                  <a:gd name="T55" fmla="*/ 449 h 1294"/>
                  <a:gd name="T56" fmla="*/ 77 w 1556"/>
                  <a:gd name="T57" fmla="*/ 480 h 1294"/>
                  <a:gd name="T58" fmla="*/ 56 w 1556"/>
                  <a:gd name="T59" fmla="*/ 513 h 1294"/>
                  <a:gd name="T60" fmla="*/ 37 w 1556"/>
                  <a:gd name="T61" fmla="*/ 545 h 1294"/>
                  <a:gd name="T62" fmla="*/ 18 w 1556"/>
                  <a:gd name="T63" fmla="*/ 579 h 1294"/>
                  <a:gd name="T64" fmla="*/ 0 w 1556"/>
                  <a:gd name="T65" fmla="*/ 614 h 1294"/>
                  <a:gd name="T66" fmla="*/ 1556 w 1556"/>
                  <a:gd name="T67" fmla="*/ 1294 h 1294"/>
                  <a:gd name="T68" fmla="*/ 920 w 1556"/>
                  <a:gd name="T69" fmla="*/ 0 h 1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6" h="1294">
                    <a:moveTo>
                      <a:pt x="920" y="0"/>
                    </a:moveTo>
                    <a:lnTo>
                      <a:pt x="880" y="2"/>
                    </a:lnTo>
                    <a:lnTo>
                      <a:pt x="841" y="5"/>
                    </a:lnTo>
                    <a:lnTo>
                      <a:pt x="801" y="10"/>
                    </a:lnTo>
                    <a:lnTo>
                      <a:pt x="763" y="15"/>
                    </a:lnTo>
                    <a:lnTo>
                      <a:pt x="726" y="22"/>
                    </a:lnTo>
                    <a:lnTo>
                      <a:pt x="689" y="29"/>
                    </a:lnTo>
                    <a:lnTo>
                      <a:pt x="653" y="38"/>
                    </a:lnTo>
                    <a:lnTo>
                      <a:pt x="618" y="49"/>
                    </a:lnTo>
                    <a:lnTo>
                      <a:pt x="585" y="60"/>
                    </a:lnTo>
                    <a:lnTo>
                      <a:pt x="552" y="73"/>
                    </a:lnTo>
                    <a:lnTo>
                      <a:pt x="519" y="86"/>
                    </a:lnTo>
                    <a:lnTo>
                      <a:pt x="488" y="101"/>
                    </a:lnTo>
                    <a:lnTo>
                      <a:pt x="456" y="117"/>
                    </a:lnTo>
                    <a:lnTo>
                      <a:pt x="427" y="134"/>
                    </a:lnTo>
                    <a:lnTo>
                      <a:pt x="396" y="152"/>
                    </a:lnTo>
                    <a:lnTo>
                      <a:pt x="368" y="171"/>
                    </a:lnTo>
                    <a:lnTo>
                      <a:pt x="340" y="191"/>
                    </a:lnTo>
                    <a:lnTo>
                      <a:pt x="312" y="213"/>
                    </a:lnTo>
                    <a:lnTo>
                      <a:pt x="286" y="235"/>
                    </a:lnTo>
                    <a:lnTo>
                      <a:pt x="260" y="258"/>
                    </a:lnTo>
                    <a:lnTo>
                      <a:pt x="235" y="283"/>
                    </a:lnTo>
                    <a:lnTo>
                      <a:pt x="210" y="308"/>
                    </a:lnTo>
                    <a:lnTo>
                      <a:pt x="186" y="334"/>
                    </a:lnTo>
                    <a:lnTo>
                      <a:pt x="163" y="361"/>
                    </a:lnTo>
                    <a:lnTo>
                      <a:pt x="140" y="390"/>
                    </a:lnTo>
                    <a:lnTo>
                      <a:pt x="119" y="419"/>
                    </a:lnTo>
                    <a:lnTo>
                      <a:pt x="98" y="449"/>
                    </a:lnTo>
                    <a:lnTo>
                      <a:pt x="77" y="480"/>
                    </a:lnTo>
                    <a:lnTo>
                      <a:pt x="56" y="513"/>
                    </a:lnTo>
                    <a:lnTo>
                      <a:pt x="37" y="545"/>
                    </a:lnTo>
                    <a:lnTo>
                      <a:pt x="18" y="579"/>
                    </a:lnTo>
                    <a:lnTo>
                      <a:pt x="0" y="614"/>
                    </a:lnTo>
                    <a:lnTo>
                      <a:pt x="1556" y="1294"/>
                    </a:lnTo>
                    <a:lnTo>
                      <a:pt x="9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7" name="Freeform 235">
                <a:extLst>
                  <a:ext uri="{FF2B5EF4-FFF2-40B4-BE49-F238E27FC236}">
                    <a16:creationId xmlns:a16="http://schemas.microsoft.com/office/drawing/2014/main" id="{D307B3E3-C082-B2D5-4716-9ED8383CF6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7" y="3189"/>
                <a:ext cx="11" cy="128"/>
              </a:xfrm>
              <a:custGeom>
                <a:avLst/>
                <a:gdLst>
                  <a:gd name="T0" fmla="*/ 126 w 126"/>
                  <a:gd name="T1" fmla="*/ 0 h 1413"/>
                  <a:gd name="T2" fmla="*/ 126 w 126"/>
                  <a:gd name="T3" fmla="*/ 437 h 1413"/>
                  <a:gd name="T4" fmla="*/ 7 w 126"/>
                  <a:gd name="T5" fmla="*/ 379 h 1413"/>
                  <a:gd name="T6" fmla="*/ 30 w 126"/>
                  <a:gd name="T7" fmla="*/ 27 h 1413"/>
                  <a:gd name="T8" fmla="*/ 126 w 126"/>
                  <a:gd name="T9" fmla="*/ 0 h 1413"/>
                  <a:gd name="T10" fmla="*/ 126 w 126"/>
                  <a:gd name="T11" fmla="*/ 548 h 1413"/>
                  <a:gd name="T12" fmla="*/ 126 w 126"/>
                  <a:gd name="T13" fmla="*/ 1413 h 1413"/>
                  <a:gd name="T14" fmla="*/ 116 w 126"/>
                  <a:gd name="T15" fmla="*/ 1356 h 1413"/>
                  <a:gd name="T16" fmla="*/ 106 w 126"/>
                  <a:gd name="T17" fmla="*/ 1298 h 1413"/>
                  <a:gd name="T18" fmla="*/ 96 w 126"/>
                  <a:gd name="T19" fmla="*/ 1240 h 1413"/>
                  <a:gd name="T20" fmla="*/ 86 w 126"/>
                  <a:gd name="T21" fmla="*/ 1181 h 1413"/>
                  <a:gd name="T22" fmla="*/ 78 w 126"/>
                  <a:gd name="T23" fmla="*/ 1124 h 1413"/>
                  <a:gd name="T24" fmla="*/ 69 w 126"/>
                  <a:gd name="T25" fmla="*/ 1065 h 1413"/>
                  <a:gd name="T26" fmla="*/ 60 w 126"/>
                  <a:gd name="T27" fmla="*/ 1007 h 1413"/>
                  <a:gd name="T28" fmla="*/ 53 w 126"/>
                  <a:gd name="T29" fmla="*/ 950 h 1413"/>
                  <a:gd name="T30" fmla="*/ 45 w 126"/>
                  <a:gd name="T31" fmla="*/ 891 h 1413"/>
                  <a:gd name="T32" fmla="*/ 37 w 126"/>
                  <a:gd name="T33" fmla="*/ 832 h 1413"/>
                  <a:gd name="T34" fmla="*/ 31 w 126"/>
                  <a:gd name="T35" fmla="*/ 774 h 1413"/>
                  <a:gd name="T36" fmla="*/ 24 w 126"/>
                  <a:gd name="T37" fmla="*/ 715 h 1413"/>
                  <a:gd name="T38" fmla="*/ 18 w 126"/>
                  <a:gd name="T39" fmla="*/ 657 h 1413"/>
                  <a:gd name="T40" fmla="*/ 11 w 126"/>
                  <a:gd name="T41" fmla="*/ 599 h 1413"/>
                  <a:gd name="T42" fmla="*/ 6 w 126"/>
                  <a:gd name="T43" fmla="*/ 540 h 1413"/>
                  <a:gd name="T44" fmla="*/ 0 w 126"/>
                  <a:gd name="T45" fmla="*/ 481 h 1413"/>
                  <a:gd name="T46" fmla="*/ 126 w 126"/>
                  <a:gd name="T47" fmla="*/ 548 h 1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6" h="1413">
                    <a:moveTo>
                      <a:pt x="126" y="0"/>
                    </a:moveTo>
                    <a:lnTo>
                      <a:pt x="126" y="437"/>
                    </a:lnTo>
                    <a:lnTo>
                      <a:pt x="7" y="379"/>
                    </a:lnTo>
                    <a:lnTo>
                      <a:pt x="30" y="27"/>
                    </a:lnTo>
                    <a:lnTo>
                      <a:pt x="126" y="0"/>
                    </a:lnTo>
                    <a:close/>
                    <a:moveTo>
                      <a:pt x="126" y="548"/>
                    </a:moveTo>
                    <a:lnTo>
                      <a:pt x="126" y="1413"/>
                    </a:lnTo>
                    <a:lnTo>
                      <a:pt x="116" y="1356"/>
                    </a:lnTo>
                    <a:lnTo>
                      <a:pt x="106" y="1298"/>
                    </a:lnTo>
                    <a:lnTo>
                      <a:pt x="96" y="1240"/>
                    </a:lnTo>
                    <a:lnTo>
                      <a:pt x="86" y="1181"/>
                    </a:lnTo>
                    <a:lnTo>
                      <a:pt x="78" y="1124"/>
                    </a:lnTo>
                    <a:lnTo>
                      <a:pt x="69" y="1065"/>
                    </a:lnTo>
                    <a:lnTo>
                      <a:pt x="60" y="1007"/>
                    </a:lnTo>
                    <a:lnTo>
                      <a:pt x="53" y="950"/>
                    </a:lnTo>
                    <a:lnTo>
                      <a:pt x="45" y="891"/>
                    </a:lnTo>
                    <a:lnTo>
                      <a:pt x="37" y="832"/>
                    </a:lnTo>
                    <a:lnTo>
                      <a:pt x="31" y="774"/>
                    </a:lnTo>
                    <a:lnTo>
                      <a:pt x="24" y="715"/>
                    </a:lnTo>
                    <a:lnTo>
                      <a:pt x="18" y="657"/>
                    </a:lnTo>
                    <a:lnTo>
                      <a:pt x="11" y="599"/>
                    </a:lnTo>
                    <a:lnTo>
                      <a:pt x="6" y="540"/>
                    </a:lnTo>
                    <a:lnTo>
                      <a:pt x="0" y="481"/>
                    </a:lnTo>
                    <a:lnTo>
                      <a:pt x="126" y="548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8" name="Freeform 236">
                <a:extLst>
                  <a:ext uri="{FF2B5EF4-FFF2-40B4-BE49-F238E27FC236}">
                    <a16:creationId xmlns:a16="http://schemas.microsoft.com/office/drawing/2014/main" id="{BA9DDA30-805B-41D6-B776-517AB409FE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7" y="3185"/>
                <a:ext cx="23" cy="167"/>
              </a:xfrm>
              <a:custGeom>
                <a:avLst/>
                <a:gdLst>
                  <a:gd name="T0" fmla="*/ 251 w 251"/>
                  <a:gd name="T1" fmla="*/ 0 h 1833"/>
                  <a:gd name="T2" fmla="*/ 251 w 251"/>
                  <a:gd name="T3" fmla="*/ 533 h 1833"/>
                  <a:gd name="T4" fmla="*/ 7 w 251"/>
                  <a:gd name="T5" fmla="*/ 414 h 1833"/>
                  <a:gd name="T6" fmla="*/ 30 w 251"/>
                  <a:gd name="T7" fmla="*/ 62 h 1833"/>
                  <a:gd name="T8" fmla="*/ 251 w 251"/>
                  <a:gd name="T9" fmla="*/ 0 h 1833"/>
                  <a:gd name="T10" fmla="*/ 251 w 251"/>
                  <a:gd name="T11" fmla="*/ 649 h 1833"/>
                  <a:gd name="T12" fmla="*/ 251 w 251"/>
                  <a:gd name="T13" fmla="*/ 1833 h 1833"/>
                  <a:gd name="T14" fmla="*/ 195 w 251"/>
                  <a:gd name="T15" fmla="*/ 1798 h 1833"/>
                  <a:gd name="T16" fmla="*/ 178 w 251"/>
                  <a:gd name="T17" fmla="*/ 1717 h 1833"/>
                  <a:gd name="T18" fmla="*/ 161 w 251"/>
                  <a:gd name="T19" fmla="*/ 1638 h 1833"/>
                  <a:gd name="T20" fmla="*/ 146 w 251"/>
                  <a:gd name="T21" fmla="*/ 1558 h 1833"/>
                  <a:gd name="T22" fmla="*/ 131 w 251"/>
                  <a:gd name="T23" fmla="*/ 1479 h 1833"/>
                  <a:gd name="T24" fmla="*/ 117 w 251"/>
                  <a:gd name="T25" fmla="*/ 1399 h 1833"/>
                  <a:gd name="T26" fmla="*/ 103 w 251"/>
                  <a:gd name="T27" fmla="*/ 1319 h 1833"/>
                  <a:gd name="T28" fmla="*/ 90 w 251"/>
                  <a:gd name="T29" fmla="*/ 1239 h 1833"/>
                  <a:gd name="T30" fmla="*/ 78 w 251"/>
                  <a:gd name="T31" fmla="*/ 1159 h 1833"/>
                  <a:gd name="T32" fmla="*/ 66 w 251"/>
                  <a:gd name="T33" fmla="*/ 1079 h 1833"/>
                  <a:gd name="T34" fmla="*/ 55 w 251"/>
                  <a:gd name="T35" fmla="*/ 999 h 1833"/>
                  <a:gd name="T36" fmla="*/ 44 w 251"/>
                  <a:gd name="T37" fmla="*/ 919 h 1833"/>
                  <a:gd name="T38" fmla="*/ 34 w 251"/>
                  <a:gd name="T39" fmla="*/ 839 h 1833"/>
                  <a:gd name="T40" fmla="*/ 24 w 251"/>
                  <a:gd name="T41" fmla="*/ 758 h 1833"/>
                  <a:gd name="T42" fmla="*/ 16 w 251"/>
                  <a:gd name="T43" fmla="*/ 678 h 1833"/>
                  <a:gd name="T44" fmla="*/ 8 w 251"/>
                  <a:gd name="T45" fmla="*/ 597 h 1833"/>
                  <a:gd name="T46" fmla="*/ 0 w 251"/>
                  <a:gd name="T47" fmla="*/ 516 h 1833"/>
                  <a:gd name="T48" fmla="*/ 251 w 251"/>
                  <a:gd name="T49" fmla="*/ 649 h 1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1" h="1833">
                    <a:moveTo>
                      <a:pt x="251" y="0"/>
                    </a:moveTo>
                    <a:lnTo>
                      <a:pt x="251" y="533"/>
                    </a:lnTo>
                    <a:lnTo>
                      <a:pt x="7" y="414"/>
                    </a:lnTo>
                    <a:lnTo>
                      <a:pt x="30" y="62"/>
                    </a:lnTo>
                    <a:lnTo>
                      <a:pt x="251" y="0"/>
                    </a:lnTo>
                    <a:close/>
                    <a:moveTo>
                      <a:pt x="251" y="649"/>
                    </a:moveTo>
                    <a:lnTo>
                      <a:pt x="251" y="1833"/>
                    </a:lnTo>
                    <a:lnTo>
                      <a:pt x="195" y="1798"/>
                    </a:lnTo>
                    <a:lnTo>
                      <a:pt x="178" y="1717"/>
                    </a:lnTo>
                    <a:lnTo>
                      <a:pt x="161" y="1638"/>
                    </a:lnTo>
                    <a:lnTo>
                      <a:pt x="146" y="1558"/>
                    </a:lnTo>
                    <a:lnTo>
                      <a:pt x="131" y="1479"/>
                    </a:lnTo>
                    <a:lnTo>
                      <a:pt x="117" y="1399"/>
                    </a:lnTo>
                    <a:lnTo>
                      <a:pt x="103" y="1319"/>
                    </a:lnTo>
                    <a:lnTo>
                      <a:pt x="90" y="1239"/>
                    </a:lnTo>
                    <a:lnTo>
                      <a:pt x="78" y="1159"/>
                    </a:lnTo>
                    <a:lnTo>
                      <a:pt x="66" y="1079"/>
                    </a:lnTo>
                    <a:lnTo>
                      <a:pt x="55" y="999"/>
                    </a:lnTo>
                    <a:lnTo>
                      <a:pt x="44" y="919"/>
                    </a:lnTo>
                    <a:lnTo>
                      <a:pt x="34" y="839"/>
                    </a:lnTo>
                    <a:lnTo>
                      <a:pt x="24" y="758"/>
                    </a:lnTo>
                    <a:lnTo>
                      <a:pt x="16" y="678"/>
                    </a:lnTo>
                    <a:lnTo>
                      <a:pt x="8" y="597"/>
                    </a:lnTo>
                    <a:lnTo>
                      <a:pt x="0" y="516"/>
                    </a:lnTo>
                    <a:lnTo>
                      <a:pt x="251" y="64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9" name="Freeform 237">
                <a:extLst>
                  <a:ext uri="{FF2B5EF4-FFF2-40B4-BE49-F238E27FC236}">
                    <a16:creationId xmlns:a16="http://schemas.microsoft.com/office/drawing/2014/main" id="{E117CBD2-FC8A-446F-C694-225B654DA6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8" y="3184"/>
                <a:ext cx="23" cy="175"/>
              </a:xfrm>
              <a:custGeom>
                <a:avLst/>
                <a:gdLst>
                  <a:gd name="T0" fmla="*/ 0 w 250"/>
                  <a:gd name="T1" fmla="*/ 1465 h 1928"/>
                  <a:gd name="T2" fmla="*/ 0 w 250"/>
                  <a:gd name="T3" fmla="*/ 600 h 1928"/>
                  <a:gd name="T4" fmla="*/ 250 w 250"/>
                  <a:gd name="T5" fmla="*/ 733 h 1928"/>
                  <a:gd name="T6" fmla="*/ 250 w 250"/>
                  <a:gd name="T7" fmla="*/ 1928 h 1928"/>
                  <a:gd name="T8" fmla="*/ 69 w 250"/>
                  <a:gd name="T9" fmla="*/ 1815 h 1928"/>
                  <a:gd name="T10" fmla="*/ 59 w 250"/>
                  <a:gd name="T11" fmla="*/ 1771 h 1928"/>
                  <a:gd name="T12" fmla="*/ 51 w 250"/>
                  <a:gd name="T13" fmla="*/ 1728 h 1928"/>
                  <a:gd name="T14" fmla="*/ 42 w 250"/>
                  <a:gd name="T15" fmla="*/ 1684 h 1928"/>
                  <a:gd name="T16" fmla="*/ 33 w 250"/>
                  <a:gd name="T17" fmla="*/ 1641 h 1928"/>
                  <a:gd name="T18" fmla="*/ 25 w 250"/>
                  <a:gd name="T19" fmla="*/ 1597 h 1928"/>
                  <a:gd name="T20" fmla="*/ 16 w 250"/>
                  <a:gd name="T21" fmla="*/ 1552 h 1928"/>
                  <a:gd name="T22" fmla="*/ 8 w 250"/>
                  <a:gd name="T23" fmla="*/ 1509 h 1928"/>
                  <a:gd name="T24" fmla="*/ 0 w 250"/>
                  <a:gd name="T25" fmla="*/ 1465 h 1928"/>
                  <a:gd name="T26" fmla="*/ 0 w 250"/>
                  <a:gd name="T27" fmla="*/ 489 h 1928"/>
                  <a:gd name="T28" fmla="*/ 0 w 250"/>
                  <a:gd name="T29" fmla="*/ 52 h 1928"/>
                  <a:gd name="T30" fmla="*/ 188 w 250"/>
                  <a:gd name="T31" fmla="*/ 0 h 1928"/>
                  <a:gd name="T32" fmla="*/ 203 w 250"/>
                  <a:gd name="T33" fmla="*/ 22 h 1928"/>
                  <a:gd name="T34" fmla="*/ 218 w 250"/>
                  <a:gd name="T35" fmla="*/ 42 h 1928"/>
                  <a:gd name="T36" fmla="*/ 234 w 250"/>
                  <a:gd name="T37" fmla="*/ 63 h 1928"/>
                  <a:gd name="T38" fmla="*/ 250 w 250"/>
                  <a:gd name="T39" fmla="*/ 84 h 1928"/>
                  <a:gd name="T40" fmla="*/ 250 w 250"/>
                  <a:gd name="T41" fmla="*/ 611 h 1928"/>
                  <a:gd name="T42" fmla="*/ 0 w 250"/>
                  <a:gd name="T43" fmla="*/ 489 h 1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0" h="1928">
                    <a:moveTo>
                      <a:pt x="0" y="1465"/>
                    </a:moveTo>
                    <a:lnTo>
                      <a:pt x="0" y="600"/>
                    </a:lnTo>
                    <a:lnTo>
                      <a:pt x="250" y="733"/>
                    </a:lnTo>
                    <a:lnTo>
                      <a:pt x="250" y="1928"/>
                    </a:lnTo>
                    <a:lnTo>
                      <a:pt x="69" y="1815"/>
                    </a:lnTo>
                    <a:lnTo>
                      <a:pt x="59" y="1771"/>
                    </a:lnTo>
                    <a:lnTo>
                      <a:pt x="51" y="1728"/>
                    </a:lnTo>
                    <a:lnTo>
                      <a:pt x="42" y="1684"/>
                    </a:lnTo>
                    <a:lnTo>
                      <a:pt x="33" y="1641"/>
                    </a:lnTo>
                    <a:lnTo>
                      <a:pt x="25" y="1597"/>
                    </a:lnTo>
                    <a:lnTo>
                      <a:pt x="16" y="1552"/>
                    </a:lnTo>
                    <a:lnTo>
                      <a:pt x="8" y="1509"/>
                    </a:lnTo>
                    <a:lnTo>
                      <a:pt x="0" y="1465"/>
                    </a:lnTo>
                    <a:close/>
                    <a:moveTo>
                      <a:pt x="0" y="489"/>
                    </a:moveTo>
                    <a:lnTo>
                      <a:pt x="0" y="52"/>
                    </a:lnTo>
                    <a:lnTo>
                      <a:pt x="188" y="0"/>
                    </a:lnTo>
                    <a:lnTo>
                      <a:pt x="203" y="22"/>
                    </a:lnTo>
                    <a:lnTo>
                      <a:pt x="218" y="42"/>
                    </a:lnTo>
                    <a:lnTo>
                      <a:pt x="234" y="63"/>
                    </a:lnTo>
                    <a:lnTo>
                      <a:pt x="250" y="84"/>
                    </a:lnTo>
                    <a:lnTo>
                      <a:pt x="250" y="611"/>
                    </a:lnTo>
                    <a:lnTo>
                      <a:pt x="0" y="489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0" name="Freeform 238">
                <a:extLst>
                  <a:ext uri="{FF2B5EF4-FFF2-40B4-BE49-F238E27FC236}">
                    <a16:creationId xmlns:a16="http://schemas.microsoft.com/office/drawing/2014/main" id="{D9E5AFA4-515B-9A2B-0A5C-DE81BB5536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0" y="3184"/>
                <a:ext cx="23" cy="176"/>
              </a:xfrm>
              <a:custGeom>
                <a:avLst/>
                <a:gdLst>
                  <a:gd name="T0" fmla="*/ 0 w 251"/>
                  <a:gd name="T1" fmla="*/ 1850 h 1939"/>
                  <a:gd name="T2" fmla="*/ 0 w 251"/>
                  <a:gd name="T3" fmla="*/ 666 h 1939"/>
                  <a:gd name="T4" fmla="*/ 251 w 251"/>
                  <a:gd name="T5" fmla="*/ 799 h 1939"/>
                  <a:gd name="T6" fmla="*/ 251 w 251"/>
                  <a:gd name="T7" fmla="*/ 1844 h 1939"/>
                  <a:gd name="T8" fmla="*/ 142 w 251"/>
                  <a:gd name="T9" fmla="*/ 1939 h 1939"/>
                  <a:gd name="T10" fmla="*/ 0 w 251"/>
                  <a:gd name="T11" fmla="*/ 1850 h 1939"/>
                  <a:gd name="T12" fmla="*/ 0 w 251"/>
                  <a:gd name="T13" fmla="*/ 550 h 1939"/>
                  <a:gd name="T14" fmla="*/ 0 w 251"/>
                  <a:gd name="T15" fmla="*/ 17 h 1939"/>
                  <a:gd name="T16" fmla="*/ 63 w 251"/>
                  <a:gd name="T17" fmla="*/ 0 h 1939"/>
                  <a:gd name="T18" fmla="*/ 84 w 251"/>
                  <a:gd name="T19" fmla="*/ 29 h 1939"/>
                  <a:gd name="T20" fmla="*/ 104 w 251"/>
                  <a:gd name="T21" fmla="*/ 58 h 1939"/>
                  <a:gd name="T22" fmla="*/ 127 w 251"/>
                  <a:gd name="T23" fmla="*/ 86 h 1939"/>
                  <a:gd name="T24" fmla="*/ 150 w 251"/>
                  <a:gd name="T25" fmla="*/ 113 h 1939"/>
                  <a:gd name="T26" fmla="*/ 174 w 251"/>
                  <a:gd name="T27" fmla="*/ 140 h 1939"/>
                  <a:gd name="T28" fmla="*/ 199 w 251"/>
                  <a:gd name="T29" fmla="*/ 165 h 1939"/>
                  <a:gd name="T30" fmla="*/ 224 w 251"/>
                  <a:gd name="T31" fmla="*/ 192 h 1939"/>
                  <a:gd name="T32" fmla="*/ 251 w 251"/>
                  <a:gd name="T33" fmla="*/ 216 h 1939"/>
                  <a:gd name="T34" fmla="*/ 251 w 251"/>
                  <a:gd name="T35" fmla="*/ 672 h 1939"/>
                  <a:gd name="T36" fmla="*/ 0 w 251"/>
                  <a:gd name="T37" fmla="*/ 550 h 1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1" h="1939">
                    <a:moveTo>
                      <a:pt x="0" y="1850"/>
                    </a:moveTo>
                    <a:lnTo>
                      <a:pt x="0" y="666"/>
                    </a:lnTo>
                    <a:lnTo>
                      <a:pt x="251" y="799"/>
                    </a:lnTo>
                    <a:lnTo>
                      <a:pt x="251" y="1844"/>
                    </a:lnTo>
                    <a:lnTo>
                      <a:pt x="142" y="1939"/>
                    </a:lnTo>
                    <a:lnTo>
                      <a:pt x="0" y="1850"/>
                    </a:lnTo>
                    <a:close/>
                    <a:moveTo>
                      <a:pt x="0" y="550"/>
                    </a:moveTo>
                    <a:lnTo>
                      <a:pt x="0" y="17"/>
                    </a:lnTo>
                    <a:lnTo>
                      <a:pt x="63" y="0"/>
                    </a:lnTo>
                    <a:lnTo>
                      <a:pt x="84" y="29"/>
                    </a:lnTo>
                    <a:lnTo>
                      <a:pt x="104" y="58"/>
                    </a:lnTo>
                    <a:lnTo>
                      <a:pt x="127" y="86"/>
                    </a:lnTo>
                    <a:lnTo>
                      <a:pt x="150" y="113"/>
                    </a:lnTo>
                    <a:lnTo>
                      <a:pt x="174" y="140"/>
                    </a:lnTo>
                    <a:lnTo>
                      <a:pt x="199" y="165"/>
                    </a:lnTo>
                    <a:lnTo>
                      <a:pt x="224" y="192"/>
                    </a:lnTo>
                    <a:lnTo>
                      <a:pt x="251" y="216"/>
                    </a:lnTo>
                    <a:lnTo>
                      <a:pt x="251" y="672"/>
                    </a:lnTo>
                    <a:lnTo>
                      <a:pt x="0" y="55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1" name="Freeform 239">
                <a:extLst>
                  <a:ext uri="{FF2B5EF4-FFF2-40B4-BE49-F238E27FC236}">
                    <a16:creationId xmlns:a16="http://schemas.microsoft.com/office/drawing/2014/main" id="{B23197F4-F741-3B3C-8877-5C9518A0C3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1" y="3192"/>
                <a:ext cx="23" cy="168"/>
              </a:xfrm>
              <a:custGeom>
                <a:avLst/>
                <a:gdLst>
                  <a:gd name="T0" fmla="*/ 0 w 252"/>
                  <a:gd name="T1" fmla="*/ 1844 h 1855"/>
                  <a:gd name="T2" fmla="*/ 0 w 252"/>
                  <a:gd name="T3" fmla="*/ 649 h 1855"/>
                  <a:gd name="T4" fmla="*/ 252 w 252"/>
                  <a:gd name="T5" fmla="*/ 781 h 1855"/>
                  <a:gd name="T6" fmla="*/ 252 w 252"/>
                  <a:gd name="T7" fmla="*/ 1686 h 1855"/>
                  <a:gd name="T8" fmla="*/ 203 w 252"/>
                  <a:gd name="T9" fmla="*/ 1692 h 1855"/>
                  <a:gd name="T10" fmla="*/ 17 w 252"/>
                  <a:gd name="T11" fmla="*/ 1855 h 1855"/>
                  <a:gd name="T12" fmla="*/ 0 w 252"/>
                  <a:gd name="T13" fmla="*/ 1844 h 1855"/>
                  <a:gd name="T14" fmla="*/ 0 w 252"/>
                  <a:gd name="T15" fmla="*/ 527 h 1855"/>
                  <a:gd name="T16" fmla="*/ 0 w 252"/>
                  <a:gd name="T17" fmla="*/ 0 h 1855"/>
                  <a:gd name="T18" fmla="*/ 27 w 252"/>
                  <a:gd name="T19" fmla="*/ 32 h 1855"/>
                  <a:gd name="T20" fmla="*/ 57 w 252"/>
                  <a:gd name="T21" fmla="*/ 64 h 1855"/>
                  <a:gd name="T22" fmla="*/ 86 w 252"/>
                  <a:gd name="T23" fmla="*/ 93 h 1855"/>
                  <a:gd name="T24" fmla="*/ 117 w 252"/>
                  <a:gd name="T25" fmla="*/ 123 h 1855"/>
                  <a:gd name="T26" fmla="*/ 148 w 252"/>
                  <a:gd name="T27" fmla="*/ 151 h 1855"/>
                  <a:gd name="T28" fmla="*/ 182 w 252"/>
                  <a:gd name="T29" fmla="*/ 178 h 1855"/>
                  <a:gd name="T30" fmla="*/ 216 w 252"/>
                  <a:gd name="T31" fmla="*/ 204 h 1855"/>
                  <a:gd name="T32" fmla="*/ 252 w 252"/>
                  <a:gd name="T33" fmla="*/ 231 h 1855"/>
                  <a:gd name="T34" fmla="*/ 252 w 252"/>
                  <a:gd name="T35" fmla="*/ 649 h 1855"/>
                  <a:gd name="T36" fmla="*/ 0 w 252"/>
                  <a:gd name="T37" fmla="*/ 527 h 1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2" h="1855">
                    <a:moveTo>
                      <a:pt x="0" y="1844"/>
                    </a:moveTo>
                    <a:lnTo>
                      <a:pt x="0" y="649"/>
                    </a:lnTo>
                    <a:lnTo>
                      <a:pt x="252" y="781"/>
                    </a:lnTo>
                    <a:lnTo>
                      <a:pt x="252" y="1686"/>
                    </a:lnTo>
                    <a:lnTo>
                      <a:pt x="203" y="1692"/>
                    </a:lnTo>
                    <a:lnTo>
                      <a:pt x="17" y="1855"/>
                    </a:lnTo>
                    <a:lnTo>
                      <a:pt x="0" y="1844"/>
                    </a:lnTo>
                    <a:close/>
                    <a:moveTo>
                      <a:pt x="0" y="527"/>
                    </a:moveTo>
                    <a:lnTo>
                      <a:pt x="0" y="0"/>
                    </a:lnTo>
                    <a:lnTo>
                      <a:pt x="27" y="32"/>
                    </a:lnTo>
                    <a:lnTo>
                      <a:pt x="57" y="64"/>
                    </a:lnTo>
                    <a:lnTo>
                      <a:pt x="86" y="93"/>
                    </a:lnTo>
                    <a:lnTo>
                      <a:pt x="117" y="123"/>
                    </a:lnTo>
                    <a:lnTo>
                      <a:pt x="148" y="151"/>
                    </a:lnTo>
                    <a:lnTo>
                      <a:pt x="182" y="178"/>
                    </a:lnTo>
                    <a:lnTo>
                      <a:pt x="216" y="204"/>
                    </a:lnTo>
                    <a:lnTo>
                      <a:pt x="252" y="231"/>
                    </a:lnTo>
                    <a:lnTo>
                      <a:pt x="252" y="649"/>
                    </a:lnTo>
                    <a:lnTo>
                      <a:pt x="0" y="527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2" name="Freeform 240">
                <a:extLst>
                  <a:ext uri="{FF2B5EF4-FFF2-40B4-BE49-F238E27FC236}">
                    <a16:creationId xmlns:a16="http://schemas.microsoft.com/office/drawing/2014/main" id="{04626E38-2EED-5B8F-B18C-AF6449B685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73" y="3204"/>
                <a:ext cx="22" cy="148"/>
              </a:xfrm>
              <a:custGeom>
                <a:avLst/>
                <a:gdLst>
                  <a:gd name="T0" fmla="*/ 0 w 251"/>
                  <a:gd name="T1" fmla="*/ 1628 h 1628"/>
                  <a:gd name="T2" fmla="*/ 0 w 251"/>
                  <a:gd name="T3" fmla="*/ 583 h 1628"/>
                  <a:gd name="T4" fmla="*/ 251 w 251"/>
                  <a:gd name="T5" fmla="*/ 716 h 1628"/>
                  <a:gd name="T6" fmla="*/ 251 w 251"/>
                  <a:gd name="T7" fmla="*/ 1575 h 1628"/>
                  <a:gd name="T8" fmla="*/ 199 w 251"/>
                  <a:gd name="T9" fmla="*/ 1544 h 1628"/>
                  <a:gd name="T10" fmla="*/ 77 w 251"/>
                  <a:gd name="T11" fmla="*/ 1560 h 1628"/>
                  <a:gd name="T12" fmla="*/ 0 w 251"/>
                  <a:gd name="T13" fmla="*/ 1628 h 1628"/>
                  <a:gd name="T14" fmla="*/ 0 w 251"/>
                  <a:gd name="T15" fmla="*/ 456 h 1628"/>
                  <a:gd name="T16" fmla="*/ 0 w 251"/>
                  <a:gd name="T17" fmla="*/ 0 h 1628"/>
                  <a:gd name="T18" fmla="*/ 28 w 251"/>
                  <a:gd name="T19" fmla="*/ 25 h 1628"/>
                  <a:gd name="T20" fmla="*/ 57 w 251"/>
                  <a:gd name="T21" fmla="*/ 49 h 1628"/>
                  <a:gd name="T22" fmla="*/ 87 w 251"/>
                  <a:gd name="T23" fmla="*/ 71 h 1628"/>
                  <a:gd name="T24" fmla="*/ 118 w 251"/>
                  <a:gd name="T25" fmla="*/ 93 h 1628"/>
                  <a:gd name="T26" fmla="*/ 150 w 251"/>
                  <a:gd name="T27" fmla="*/ 115 h 1628"/>
                  <a:gd name="T28" fmla="*/ 182 w 251"/>
                  <a:gd name="T29" fmla="*/ 136 h 1628"/>
                  <a:gd name="T30" fmla="*/ 216 w 251"/>
                  <a:gd name="T31" fmla="*/ 155 h 1628"/>
                  <a:gd name="T32" fmla="*/ 251 w 251"/>
                  <a:gd name="T33" fmla="*/ 174 h 1628"/>
                  <a:gd name="T34" fmla="*/ 251 w 251"/>
                  <a:gd name="T35" fmla="*/ 578 h 1628"/>
                  <a:gd name="T36" fmla="*/ 0 w 251"/>
                  <a:gd name="T37" fmla="*/ 456 h 1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1" h="1628">
                    <a:moveTo>
                      <a:pt x="0" y="1628"/>
                    </a:moveTo>
                    <a:lnTo>
                      <a:pt x="0" y="583"/>
                    </a:lnTo>
                    <a:lnTo>
                      <a:pt x="251" y="716"/>
                    </a:lnTo>
                    <a:lnTo>
                      <a:pt x="251" y="1575"/>
                    </a:lnTo>
                    <a:lnTo>
                      <a:pt x="199" y="1544"/>
                    </a:lnTo>
                    <a:lnTo>
                      <a:pt x="77" y="1560"/>
                    </a:lnTo>
                    <a:lnTo>
                      <a:pt x="0" y="1628"/>
                    </a:lnTo>
                    <a:close/>
                    <a:moveTo>
                      <a:pt x="0" y="456"/>
                    </a:moveTo>
                    <a:lnTo>
                      <a:pt x="0" y="0"/>
                    </a:lnTo>
                    <a:lnTo>
                      <a:pt x="28" y="25"/>
                    </a:lnTo>
                    <a:lnTo>
                      <a:pt x="57" y="49"/>
                    </a:lnTo>
                    <a:lnTo>
                      <a:pt x="87" y="71"/>
                    </a:lnTo>
                    <a:lnTo>
                      <a:pt x="118" y="93"/>
                    </a:lnTo>
                    <a:lnTo>
                      <a:pt x="150" y="115"/>
                    </a:lnTo>
                    <a:lnTo>
                      <a:pt x="182" y="136"/>
                    </a:lnTo>
                    <a:lnTo>
                      <a:pt x="216" y="155"/>
                    </a:lnTo>
                    <a:lnTo>
                      <a:pt x="251" y="174"/>
                    </a:lnTo>
                    <a:lnTo>
                      <a:pt x="251" y="578"/>
                    </a:lnTo>
                    <a:lnTo>
                      <a:pt x="0" y="456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3" name="Freeform 241">
                <a:extLst>
                  <a:ext uri="{FF2B5EF4-FFF2-40B4-BE49-F238E27FC236}">
                    <a16:creationId xmlns:a16="http://schemas.microsoft.com/office/drawing/2014/main" id="{4A74CA22-0F1F-DC0A-B0D0-7D86A04BCE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84" y="3213"/>
                <a:ext cx="23" cy="140"/>
              </a:xfrm>
              <a:custGeom>
                <a:avLst/>
                <a:gdLst>
                  <a:gd name="T0" fmla="*/ 0 w 250"/>
                  <a:gd name="T1" fmla="*/ 1455 h 1550"/>
                  <a:gd name="T2" fmla="*/ 0 w 250"/>
                  <a:gd name="T3" fmla="*/ 550 h 1550"/>
                  <a:gd name="T4" fmla="*/ 250 w 250"/>
                  <a:gd name="T5" fmla="*/ 684 h 1550"/>
                  <a:gd name="T6" fmla="*/ 250 w 250"/>
                  <a:gd name="T7" fmla="*/ 1550 h 1550"/>
                  <a:gd name="T8" fmla="*/ 73 w 250"/>
                  <a:gd name="T9" fmla="*/ 1445 h 1550"/>
                  <a:gd name="T10" fmla="*/ 0 w 250"/>
                  <a:gd name="T11" fmla="*/ 1455 h 1550"/>
                  <a:gd name="T12" fmla="*/ 0 w 250"/>
                  <a:gd name="T13" fmla="*/ 418 h 1550"/>
                  <a:gd name="T14" fmla="*/ 0 w 250"/>
                  <a:gd name="T15" fmla="*/ 0 h 1550"/>
                  <a:gd name="T16" fmla="*/ 28 w 250"/>
                  <a:gd name="T17" fmla="*/ 18 h 1550"/>
                  <a:gd name="T18" fmla="*/ 57 w 250"/>
                  <a:gd name="T19" fmla="*/ 37 h 1550"/>
                  <a:gd name="T20" fmla="*/ 88 w 250"/>
                  <a:gd name="T21" fmla="*/ 55 h 1550"/>
                  <a:gd name="T22" fmla="*/ 118 w 250"/>
                  <a:gd name="T23" fmla="*/ 71 h 1550"/>
                  <a:gd name="T24" fmla="*/ 150 w 250"/>
                  <a:gd name="T25" fmla="*/ 89 h 1550"/>
                  <a:gd name="T26" fmla="*/ 183 w 250"/>
                  <a:gd name="T27" fmla="*/ 104 h 1550"/>
                  <a:gd name="T28" fmla="*/ 216 w 250"/>
                  <a:gd name="T29" fmla="*/ 119 h 1550"/>
                  <a:gd name="T30" fmla="*/ 250 w 250"/>
                  <a:gd name="T31" fmla="*/ 133 h 1550"/>
                  <a:gd name="T32" fmla="*/ 250 w 250"/>
                  <a:gd name="T33" fmla="*/ 536 h 1550"/>
                  <a:gd name="T34" fmla="*/ 245 w 250"/>
                  <a:gd name="T35" fmla="*/ 537 h 1550"/>
                  <a:gd name="T36" fmla="*/ 0 w 250"/>
                  <a:gd name="T37" fmla="*/ 418 h 1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0" h="1550">
                    <a:moveTo>
                      <a:pt x="0" y="1455"/>
                    </a:moveTo>
                    <a:lnTo>
                      <a:pt x="0" y="550"/>
                    </a:lnTo>
                    <a:lnTo>
                      <a:pt x="250" y="684"/>
                    </a:lnTo>
                    <a:lnTo>
                      <a:pt x="250" y="1550"/>
                    </a:lnTo>
                    <a:lnTo>
                      <a:pt x="73" y="1445"/>
                    </a:lnTo>
                    <a:lnTo>
                      <a:pt x="0" y="1455"/>
                    </a:lnTo>
                    <a:close/>
                    <a:moveTo>
                      <a:pt x="0" y="418"/>
                    </a:moveTo>
                    <a:lnTo>
                      <a:pt x="0" y="0"/>
                    </a:lnTo>
                    <a:lnTo>
                      <a:pt x="28" y="18"/>
                    </a:lnTo>
                    <a:lnTo>
                      <a:pt x="57" y="37"/>
                    </a:lnTo>
                    <a:lnTo>
                      <a:pt x="88" y="55"/>
                    </a:lnTo>
                    <a:lnTo>
                      <a:pt x="118" y="71"/>
                    </a:lnTo>
                    <a:lnTo>
                      <a:pt x="150" y="89"/>
                    </a:lnTo>
                    <a:lnTo>
                      <a:pt x="183" y="104"/>
                    </a:lnTo>
                    <a:lnTo>
                      <a:pt x="216" y="119"/>
                    </a:lnTo>
                    <a:lnTo>
                      <a:pt x="250" y="133"/>
                    </a:lnTo>
                    <a:lnTo>
                      <a:pt x="250" y="536"/>
                    </a:lnTo>
                    <a:lnTo>
                      <a:pt x="245" y="537"/>
                    </a:lnTo>
                    <a:lnTo>
                      <a:pt x="0" y="418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4" name="Freeform 242">
                <a:extLst>
                  <a:ext uri="{FF2B5EF4-FFF2-40B4-BE49-F238E27FC236}">
                    <a16:creationId xmlns:a16="http://schemas.microsoft.com/office/drawing/2014/main" id="{34C9CC16-FA84-68DF-6430-D48692A370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5" y="3219"/>
                <a:ext cx="23" cy="141"/>
              </a:xfrm>
              <a:custGeom>
                <a:avLst/>
                <a:gdLst>
                  <a:gd name="T0" fmla="*/ 0 w 250"/>
                  <a:gd name="T1" fmla="*/ 1401 h 1549"/>
                  <a:gd name="T2" fmla="*/ 0 w 250"/>
                  <a:gd name="T3" fmla="*/ 542 h 1549"/>
                  <a:gd name="T4" fmla="*/ 126 w 250"/>
                  <a:gd name="T5" fmla="*/ 609 h 1549"/>
                  <a:gd name="T6" fmla="*/ 250 w 250"/>
                  <a:gd name="T7" fmla="*/ 563 h 1549"/>
                  <a:gd name="T8" fmla="*/ 250 w 250"/>
                  <a:gd name="T9" fmla="*/ 1549 h 1549"/>
                  <a:gd name="T10" fmla="*/ 0 w 250"/>
                  <a:gd name="T11" fmla="*/ 1401 h 1549"/>
                  <a:gd name="T12" fmla="*/ 0 w 250"/>
                  <a:gd name="T13" fmla="*/ 404 h 1549"/>
                  <a:gd name="T14" fmla="*/ 0 w 250"/>
                  <a:gd name="T15" fmla="*/ 0 h 1549"/>
                  <a:gd name="T16" fmla="*/ 24 w 250"/>
                  <a:gd name="T17" fmla="*/ 13 h 1549"/>
                  <a:gd name="T18" fmla="*/ 48 w 250"/>
                  <a:gd name="T19" fmla="*/ 25 h 1549"/>
                  <a:gd name="T20" fmla="*/ 73 w 250"/>
                  <a:gd name="T21" fmla="*/ 37 h 1549"/>
                  <a:gd name="T22" fmla="*/ 98 w 250"/>
                  <a:gd name="T23" fmla="*/ 48 h 1549"/>
                  <a:gd name="T24" fmla="*/ 124 w 250"/>
                  <a:gd name="T25" fmla="*/ 58 h 1549"/>
                  <a:gd name="T26" fmla="*/ 150 w 250"/>
                  <a:gd name="T27" fmla="*/ 69 h 1549"/>
                  <a:gd name="T28" fmla="*/ 176 w 250"/>
                  <a:gd name="T29" fmla="*/ 79 h 1549"/>
                  <a:gd name="T30" fmla="*/ 203 w 250"/>
                  <a:gd name="T31" fmla="*/ 89 h 1549"/>
                  <a:gd name="T32" fmla="*/ 250 w 250"/>
                  <a:gd name="T33" fmla="*/ 73 h 1549"/>
                  <a:gd name="T34" fmla="*/ 250 w 250"/>
                  <a:gd name="T35" fmla="*/ 434 h 1549"/>
                  <a:gd name="T36" fmla="*/ 120 w 250"/>
                  <a:gd name="T37" fmla="*/ 462 h 1549"/>
                  <a:gd name="T38" fmla="*/ 0 w 250"/>
                  <a:gd name="T39" fmla="*/ 404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0" h="1549">
                    <a:moveTo>
                      <a:pt x="0" y="1401"/>
                    </a:moveTo>
                    <a:lnTo>
                      <a:pt x="0" y="542"/>
                    </a:lnTo>
                    <a:lnTo>
                      <a:pt x="126" y="609"/>
                    </a:lnTo>
                    <a:lnTo>
                      <a:pt x="250" y="563"/>
                    </a:lnTo>
                    <a:lnTo>
                      <a:pt x="250" y="1549"/>
                    </a:lnTo>
                    <a:lnTo>
                      <a:pt x="0" y="1401"/>
                    </a:lnTo>
                    <a:close/>
                    <a:moveTo>
                      <a:pt x="0" y="404"/>
                    </a:moveTo>
                    <a:lnTo>
                      <a:pt x="0" y="0"/>
                    </a:lnTo>
                    <a:lnTo>
                      <a:pt x="24" y="13"/>
                    </a:lnTo>
                    <a:lnTo>
                      <a:pt x="48" y="25"/>
                    </a:lnTo>
                    <a:lnTo>
                      <a:pt x="73" y="37"/>
                    </a:lnTo>
                    <a:lnTo>
                      <a:pt x="98" y="48"/>
                    </a:lnTo>
                    <a:lnTo>
                      <a:pt x="124" y="58"/>
                    </a:lnTo>
                    <a:lnTo>
                      <a:pt x="150" y="69"/>
                    </a:lnTo>
                    <a:lnTo>
                      <a:pt x="176" y="79"/>
                    </a:lnTo>
                    <a:lnTo>
                      <a:pt x="203" y="89"/>
                    </a:lnTo>
                    <a:lnTo>
                      <a:pt x="250" y="73"/>
                    </a:lnTo>
                    <a:lnTo>
                      <a:pt x="250" y="434"/>
                    </a:lnTo>
                    <a:lnTo>
                      <a:pt x="120" y="462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5" name="Freeform 243">
                <a:extLst>
                  <a:ext uri="{FF2B5EF4-FFF2-40B4-BE49-F238E27FC236}">
                    <a16:creationId xmlns:a16="http://schemas.microsoft.com/office/drawing/2014/main" id="{DF480922-D4D6-2283-5F0B-CD39E46FB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3216"/>
                <a:ext cx="23" cy="151"/>
              </a:xfrm>
              <a:custGeom>
                <a:avLst/>
                <a:gdLst>
                  <a:gd name="T0" fmla="*/ 0 w 250"/>
                  <a:gd name="T1" fmla="*/ 1507 h 1655"/>
                  <a:gd name="T2" fmla="*/ 0 w 250"/>
                  <a:gd name="T3" fmla="*/ 641 h 1655"/>
                  <a:gd name="T4" fmla="*/ 1 w 250"/>
                  <a:gd name="T5" fmla="*/ 641 h 1655"/>
                  <a:gd name="T6" fmla="*/ 126 w 250"/>
                  <a:gd name="T7" fmla="*/ 593 h 1655"/>
                  <a:gd name="T8" fmla="*/ 142 w 250"/>
                  <a:gd name="T9" fmla="*/ 463 h 1655"/>
                  <a:gd name="T10" fmla="*/ 0 w 250"/>
                  <a:gd name="T11" fmla="*/ 493 h 1655"/>
                  <a:gd name="T12" fmla="*/ 0 w 250"/>
                  <a:gd name="T13" fmla="*/ 90 h 1655"/>
                  <a:gd name="T14" fmla="*/ 19 w 250"/>
                  <a:gd name="T15" fmla="*/ 99 h 1655"/>
                  <a:gd name="T16" fmla="*/ 38 w 250"/>
                  <a:gd name="T17" fmla="*/ 107 h 1655"/>
                  <a:gd name="T18" fmla="*/ 58 w 250"/>
                  <a:gd name="T19" fmla="*/ 113 h 1655"/>
                  <a:gd name="T20" fmla="*/ 78 w 250"/>
                  <a:gd name="T21" fmla="*/ 121 h 1655"/>
                  <a:gd name="T22" fmla="*/ 241 w 250"/>
                  <a:gd name="T23" fmla="*/ 67 h 1655"/>
                  <a:gd name="T24" fmla="*/ 250 w 250"/>
                  <a:gd name="T25" fmla="*/ 0 h 1655"/>
                  <a:gd name="T26" fmla="*/ 250 w 250"/>
                  <a:gd name="T27" fmla="*/ 1655 h 1655"/>
                  <a:gd name="T28" fmla="*/ 0 w 250"/>
                  <a:gd name="T29" fmla="*/ 1507 h 1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0" h="1655">
                    <a:moveTo>
                      <a:pt x="0" y="1507"/>
                    </a:moveTo>
                    <a:lnTo>
                      <a:pt x="0" y="641"/>
                    </a:lnTo>
                    <a:lnTo>
                      <a:pt x="1" y="641"/>
                    </a:lnTo>
                    <a:lnTo>
                      <a:pt x="126" y="593"/>
                    </a:lnTo>
                    <a:lnTo>
                      <a:pt x="142" y="463"/>
                    </a:lnTo>
                    <a:lnTo>
                      <a:pt x="0" y="493"/>
                    </a:lnTo>
                    <a:lnTo>
                      <a:pt x="0" y="90"/>
                    </a:lnTo>
                    <a:lnTo>
                      <a:pt x="19" y="99"/>
                    </a:lnTo>
                    <a:lnTo>
                      <a:pt x="38" y="107"/>
                    </a:lnTo>
                    <a:lnTo>
                      <a:pt x="58" y="113"/>
                    </a:lnTo>
                    <a:lnTo>
                      <a:pt x="78" y="121"/>
                    </a:lnTo>
                    <a:lnTo>
                      <a:pt x="241" y="67"/>
                    </a:lnTo>
                    <a:lnTo>
                      <a:pt x="250" y="0"/>
                    </a:lnTo>
                    <a:lnTo>
                      <a:pt x="250" y="1655"/>
                    </a:lnTo>
                    <a:lnTo>
                      <a:pt x="0" y="1507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6" name="Freeform 244">
                <a:extLst>
                  <a:ext uri="{FF2B5EF4-FFF2-40B4-BE49-F238E27FC236}">
                    <a16:creationId xmlns:a16="http://schemas.microsoft.com/office/drawing/2014/main" id="{55F03F15-C11D-BA37-E2C1-45D042104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202"/>
                <a:ext cx="23" cy="172"/>
              </a:xfrm>
              <a:custGeom>
                <a:avLst/>
                <a:gdLst>
                  <a:gd name="T0" fmla="*/ 0 w 251"/>
                  <a:gd name="T1" fmla="*/ 1738 h 1887"/>
                  <a:gd name="T2" fmla="*/ 0 w 251"/>
                  <a:gd name="T3" fmla="*/ 752 h 1887"/>
                  <a:gd name="T4" fmla="*/ 1 w 251"/>
                  <a:gd name="T5" fmla="*/ 750 h 1887"/>
                  <a:gd name="T6" fmla="*/ 17 w 251"/>
                  <a:gd name="T7" fmla="*/ 620 h 1887"/>
                  <a:gd name="T8" fmla="*/ 0 w 251"/>
                  <a:gd name="T9" fmla="*/ 623 h 1887"/>
                  <a:gd name="T10" fmla="*/ 0 w 251"/>
                  <a:gd name="T11" fmla="*/ 262 h 1887"/>
                  <a:gd name="T12" fmla="*/ 116 w 251"/>
                  <a:gd name="T13" fmla="*/ 224 h 1887"/>
                  <a:gd name="T14" fmla="*/ 148 w 251"/>
                  <a:gd name="T15" fmla="*/ 0 h 1887"/>
                  <a:gd name="T16" fmla="*/ 251 w 251"/>
                  <a:gd name="T17" fmla="*/ 50 h 1887"/>
                  <a:gd name="T18" fmla="*/ 251 w 251"/>
                  <a:gd name="T19" fmla="*/ 1887 h 1887"/>
                  <a:gd name="T20" fmla="*/ 0 w 251"/>
                  <a:gd name="T21" fmla="*/ 1738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1" h="1887">
                    <a:moveTo>
                      <a:pt x="0" y="1738"/>
                    </a:moveTo>
                    <a:lnTo>
                      <a:pt x="0" y="752"/>
                    </a:lnTo>
                    <a:lnTo>
                      <a:pt x="1" y="750"/>
                    </a:lnTo>
                    <a:lnTo>
                      <a:pt x="17" y="620"/>
                    </a:lnTo>
                    <a:lnTo>
                      <a:pt x="0" y="623"/>
                    </a:lnTo>
                    <a:lnTo>
                      <a:pt x="0" y="262"/>
                    </a:lnTo>
                    <a:lnTo>
                      <a:pt x="116" y="224"/>
                    </a:lnTo>
                    <a:lnTo>
                      <a:pt x="148" y="0"/>
                    </a:lnTo>
                    <a:lnTo>
                      <a:pt x="251" y="50"/>
                    </a:lnTo>
                    <a:lnTo>
                      <a:pt x="251" y="1887"/>
                    </a:lnTo>
                    <a:lnTo>
                      <a:pt x="0" y="1738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7" name="Freeform 245">
                <a:extLst>
                  <a:ext uri="{FF2B5EF4-FFF2-40B4-BE49-F238E27FC236}">
                    <a16:creationId xmlns:a16="http://schemas.microsoft.com/office/drawing/2014/main" id="{E04CA9A9-A22A-74FC-5C96-687B40C1E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3202"/>
                <a:ext cx="22" cy="178"/>
              </a:xfrm>
              <a:custGeom>
                <a:avLst/>
                <a:gdLst>
                  <a:gd name="T0" fmla="*/ 0 w 251"/>
                  <a:gd name="T1" fmla="*/ 1812 h 1961"/>
                  <a:gd name="T2" fmla="*/ 0 w 251"/>
                  <a:gd name="T3" fmla="*/ 157 h 1961"/>
                  <a:gd name="T4" fmla="*/ 23 w 251"/>
                  <a:gd name="T5" fmla="*/ 0 h 1961"/>
                  <a:gd name="T6" fmla="*/ 251 w 251"/>
                  <a:gd name="T7" fmla="*/ 111 h 1961"/>
                  <a:gd name="T8" fmla="*/ 251 w 251"/>
                  <a:gd name="T9" fmla="*/ 1961 h 1961"/>
                  <a:gd name="T10" fmla="*/ 0 w 251"/>
                  <a:gd name="T11" fmla="*/ 1812 h 1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1" h="1961">
                    <a:moveTo>
                      <a:pt x="0" y="1812"/>
                    </a:moveTo>
                    <a:lnTo>
                      <a:pt x="0" y="157"/>
                    </a:lnTo>
                    <a:lnTo>
                      <a:pt x="23" y="0"/>
                    </a:lnTo>
                    <a:lnTo>
                      <a:pt x="251" y="111"/>
                    </a:lnTo>
                    <a:lnTo>
                      <a:pt x="251" y="1961"/>
                    </a:lnTo>
                    <a:lnTo>
                      <a:pt x="0" y="1812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8" name="Freeform 246">
                <a:extLst>
                  <a:ext uri="{FF2B5EF4-FFF2-40B4-BE49-F238E27FC236}">
                    <a16:creationId xmlns:a16="http://schemas.microsoft.com/office/drawing/2014/main" id="{6D8491A4-8EF0-60AF-8065-2C7586481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3207"/>
                <a:ext cx="23" cy="180"/>
              </a:xfrm>
              <a:custGeom>
                <a:avLst/>
                <a:gdLst>
                  <a:gd name="T0" fmla="*/ 0 w 250"/>
                  <a:gd name="T1" fmla="*/ 1837 h 1985"/>
                  <a:gd name="T2" fmla="*/ 0 w 250"/>
                  <a:gd name="T3" fmla="*/ 0 h 1985"/>
                  <a:gd name="T4" fmla="*/ 250 w 250"/>
                  <a:gd name="T5" fmla="*/ 123 h 1985"/>
                  <a:gd name="T6" fmla="*/ 250 w 250"/>
                  <a:gd name="T7" fmla="*/ 1985 h 1985"/>
                  <a:gd name="T8" fmla="*/ 0 w 250"/>
                  <a:gd name="T9" fmla="*/ 1837 h 1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1985">
                    <a:moveTo>
                      <a:pt x="0" y="1837"/>
                    </a:moveTo>
                    <a:lnTo>
                      <a:pt x="0" y="0"/>
                    </a:lnTo>
                    <a:lnTo>
                      <a:pt x="250" y="123"/>
                    </a:lnTo>
                    <a:lnTo>
                      <a:pt x="250" y="1985"/>
                    </a:lnTo>
                    <a:lnTo>
                      <a:pt x="0" y="1837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9" name="Freeform 247">
                <a:extLst>
                  <a:ext uri="{FF2B5EF4-FFF2-40B4-BE49-F238E27FC236}">
                    <a16:creationId xmlns:a16="http://schemas.microsoft.com/office/drawing/2014/main" id="{BF134B0B-A6E8-4293-3F6B-5151182FD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3212"/>
                <a:ext cx="23" cy="182"/>
              </a:xfrm>
              <a:custGeom>
                <a:avLst/>
                <a:gdLst>
                  <a:gd name="T0" fmla="*/ 0 w 250"/>
                  <a:gd name="T1" fmla="*/ 1850 h 1998"/>
                  <a:gd name="T2" fmla="*/ 0 w 250"/>
                  <a:gd name="T3" fmla="*/ 0 h 1998"/>
                  <a:gd name="T4" fmla="*/ 250 w 250"/>
                  <a:gd name="T5" fmla="*/ 123 h 1998"/>
                  <a:gd name="T6" fmla="*/ 250 w 250"/>
                  <a:gd name="T7" fmla="*/ 1998 h 1998"/>
                  <a:gd name="T8" fmla="*/ 0 w 250"/>
                  <a:gd name="T9" fmla="*/ 1850 h 1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1998">
                    <a:moveTo>
                      <a:pt x="0" y="1850"/>
                    </a:moveTo>
                    <a:lnTo>
                      <a:pt x="0" y="0"/>
                    </a:lnTo>
                    <a:lnTo>
                      <a:pt x="250" y="123"/>
                    </a:lnTo>
                    <a:lnTo>
                      <a:pt x="250" y="1998"/>
                    </a:lnTo>
                    <a:lnTo>
                      <a:pt x="0" y="185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0" name="Freeform 248">
                <a:extLst>
                  <a:ext uri="{FF2B5EF4-FFF2-40B4-BE49-F238E27FC236}">
                    <a16:creationId xmlns:a16="http://schemas.microsoft.com/office/drawing/2014/main" id="{EC130625-FEDE-F584-DA96-B58936C91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3218"/>
                <a:ext cx="23" cy="183"/>
              </a:xfrm>
              <a:custGeom>
                <a:avLst/>
                <a:gdLst>
                  <a:gd name="T0" fmla="*/ 0 w 252"/>
                  <a:gd name="T1" fmla="*/ 1862 h 2010"/>
                  <a:gd name="T2" fmla="*/ 0 w 252"/>
                  <a:gd name="T3" fmla="*/ 0 h 2010"/>
                  <a:gd name="T4" fmla="*/ 136 w 252"/>
                  <a:gd name="T5" fmla="*/ 67 h 2010"/>
                  <a:gd name="T6" fmla="*/ 252 w 252"/>
                  <a:gd name="T7" fmla="*/ 1111 h 2010"/>
                  <a:gd name="T8" fmla="*/ 252 w 252"/>
                  <a:gd name="T9" fmla="*/ 2010 h 2010"/>
                  <a:gd name="T10" fmla="*/ 0 w 252"/>
                  <a:gd name="T11" fmla="*/ 1862 h 2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2" h="2010">
                    <a:moveTo>
                      <a:pt x="0" y="1862"/>
                    </a:moveTo>
                    <a:lnTo>
                      <a:pt x="0" y="0"/>
                    </a:lnTo>
                    <a:lnTo>
                      <a:pt x="136" y="67"/>
                    </a:lnTo>
                    <a:lnTo>
                      <a:pt x="252" y="1111"/>
                    </a:lnTo>
                    <a:lnTo>
                      <a:pt x="252" y="2010"/>
                    </a:lnTo>
                    <a:lnTo>
                      <a:pt x="0" y="1862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1" name="Freeform 249">
                <a:extLst>
                  <a:ext uri="{FF2B5EF4-FFF2-40B4-BE49-F238E27FC236}">
                    <a16:creationId xmlns:a16="http://schemas.microsoft.com/office/drawing/2014/main" id="{618E0A09-B50A-4794-2A7C-F3B30B52F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3223"/>
                <a:ext cx="23" cy="184"/>
              </a:xfrm>
              <a:custGeom>
                <a:avLst/>
                <a:gdLst>
                  <a:gd name="T0" fmla="*/ 0 w 252"/>
                  <a:gd name="T1" fmla="*/ 1875 h 2023"/>
                  <a:gd name="T2" fmla="*/ 0 w 252"/>
                  <a:gd name="T3" fmla="*/ 0 h 2023"/>
                  <a:gd name="T4" fmla="*/ 11 w 252"/>
                  <a:gd name="T5" fmla="*/ 6 h 2023"/>
                  <a:gd name="T6" fmla="*/ 164 w 252"/>
                  <a:gd name="T7" fmla="*/ 1395 h 2023"/>
                  <a:gd name="T8" fmla="*/ 252 w 252"/>
                  <a:gd name="T9" fmla="*/ 1447 h 2023"/>
                  <a:gd name="T10" fmla="*/ 252 w 252"/>
                  <a:gd name="T11" fmla="*/ 2023 h 2023"/>
                  <a:gd name="T12" fmla="*/ 0 w 252"/>
                  <a:gd name="T13" fmla="*/ 1875 h 2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2" h="2023">
                    <a:moveTo>
                      <a:pt x="0" y="1875"/>
                    </a:moveTo>
                    <a:lnTo>
                      <a:pt x="0" y="0"/>
                    </a:lnTo>
                    <a:lnTo>
                      <a:pt x="11" y="6"/>
                    </a:lnTo>
                    <a:lnTo>
                      <a:pt x="164" y="1395"/>
                    </a:lnTo>
                    <a:lnTo>
                      <a:pt x="252" y="1447"/>
                    </a:lnTo>
                    <a:lnTo>
                      <a:pt x="252" y="2023"/>
                    </a:lnTo>
                    <a:lnTo>
                      <a:pt x="0" y="187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2" name="Freeform 250">
                <a:extLst>
                  <a:ext uri="{FF2B5EF4-FFF2-40B4-BE49-F238E27FC236}">
                    <a16:creationId xmlns:a16="http://schemas.microsoft.com/office/drawing/2014/main" id="{D0297F0E-7EE7-6724-1A85-2BE67BFD4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3319"/>
                <a:ext cx="22" cy="95"/>
              </a:xfrm>
              <a:custGeom>
                <a:avLst/>
                <a:gdLst>
                  <a:gd name="T0" fmla="*/ 0 w 250"/>
                  <a:gd name="T1" fmla="*/ 899 h 1047"/>
                  <a:gd name="T2" fmla="*/ 0 w 250"/>
                  <a:gd name="T3" fmla="*/ 0 h 1047"/>
                  <a:gd name="T4" fmla="*/ 37 w 250"/>
                  <a:gd name="T5" fmla="*/ 345 h 1047"/>
                  <a:gd name="T6" fmla="*/ 250 w 250"/>
                  <a:gd name="T7" fmla="*/ 471 h 1047"/>
                  <a:gd name="T8" fmla="*/ 250 w 250"/>
                  <a:gd name="T9" fmla="*/ 1047 h 1047"/>
                  <a:gd name="T10" fmla="*/ 0 w 250"/>
                  <a:gd name="T11" fmla="*/ 899 h 1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0" h="1047">
                    <a:moveTo>
                      <a:pt x="0" y="899"/>
                    </a:moveTo>
                    <a:lnTo>
                      <a:pt x="0" y="0"/>
                    </a:lnTo>
                    <a:lnTo>
                      <a:pt x="37" y="345"/>
                    </a:lnTo>
                    <a:lnTo>
                      <a:pt x="250" y="471"/>
                    </a:lnTo>
                    <a:lnTo>
                      <a:pt x="250" y="1047"/>
                    </a:lnTo>
                    <a:lnTo>
                      <a:pt x="0" y="899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3" name="Freeform 251">
                <a:extLst>
                  <a:ext uri="{FF2B5EF4-FFF2-40B4-BE49-F238E27FC236}">
                    <a16:creationId xmlns:a16="http://schemas.microsoft.com/office/drawing/2014/main" id="{5209CA09-12D3-9ABA-F8E0-31EC7C1E4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3355"/>
                <a:ext cx="23" cy="66"/>
              </a:xfrm>
              <a:custGeom>
                <a:avLst/>
                <a:gdLst>
                  <a:gd name="T0" fmla="*/ 0 w 250"/>
                  <a:gd name="T1" fmla="*/ 576 h 725"/>
                  <a:gd name="T2" fmla="*/ 0 w 250"/>
                  <a:gd name="T3" fmla="*/ 0 h 725"/>
                  <a:gd name="T4" fmla="*/ 250 w 250"/>
                  <a:gd name="T5" fmla="*/ 148 h 725"/>
                  <a:gd name="T6" fmla="*/ 250 w 250"/>
                  <a:gd name="T7" fmla="*/ 725 h 725"/>
                  <a:gd name="T8" fmla="*/ 0 w 250"/>
                  <a:gd name="T9" fmla="*/ 576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725">
                    <a:moveTo>
                      <a:pt x="0" y="576"/>
                    </a:moveTo>
                    <a:lnTo>
                      <a:pt x="0" y="0"/>
                    </a:lnTo>
                    <a:lnTo>
                      <a:pt x="250" y="148"/>
                    </a:lnTo>
                    <a:lnTo>
                      <a:pt x="250" y="725"/>
                    </a:lnTo>
                    <a:lnTo>
                      <a:pt x="0" y="576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4" name="Freeform 252">
                <a:extLst>
                  <a:ext uri="{FF2B5EF4-FFF2-40B4-BE49-F238E27FC236}">
                    <a16:creationId xmlns:a16="http://schemas.microsoft.com/office/drawing/2014/main" id="{C6FD1DDC-80A1-5781-AE72-CA1A4CB7C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362"/>
                <a:ext cx="23" cy="66"/>
              </a:xfrm>
              <a:custGeom>
                <a:avLst/>
                <a:gdLst>
                  <a:gd name="T0" fmla="*/ 0 w 251"/>
                  <a:gd name="T1" fmla="*/ 576 h 725"/>
                  <a:gd name="T2" fmla="*/ 0 w 251"/>
                  <a:gd name="T3" fmla="*/ 0 h 725"/>
                  <a:gd name="T4" fmla="*/ 251 w 251"/>
                  <a:gd name="T5" fmla="*/ 148 h 725"/>
                  <a:gd name="T6" fmla="*/ 251 w 251"/>
                  <a:gd name="T7" fmla="*/ 725 h 725"/>
                  <a:gd name="T8" fmla="*/ 0 w 251"/>
                  <a:gd name="T9" fmla="*/ 576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5">
                    <a:moveTo>
                      <a:pt x="0" y="576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5"/>
                    </a:lnTo>
                    <a:lnTo>
                      <a:pt x="0" y="576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5" name="Freeform 253">
                <a:extLst>
                  <a:ext uri="{FF2B5EF4-FFF2-40B4-BE49-F238E27FC236}">
                    <a16:creationId xmlns:a16="http://schemas.microsoft.com/office/drawing/2014/main" id="{AE0E7EF7-CEDE-6EFC-8EB1-4588A38DC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368"/>
                <a:ext cx="23" cy="66"/>
              </a:xfrm>
              <a:custGeom>
                <a:avLst/>
                <a:gdLst>
                  <a:gd name="T0" fmla="*/ 0 w 251"/>
                  <a:gd name="T1" fmla="*/ 577 h 725"/>
                  <a:gd name="T2" fmla="*/ 0 w 251"/>
                  <a:gd name="T3" fmla="*/ 0 h 725"/>
                  <a:gd name="T4" fmla="*/ 251 w 251"/>
                  <a:gd name="T5" fmla="*/ 148 h 725"/>
                  <a:gd name="T6" fmla="*/ 251 w 251"/>
                  <a:gd name="T7" fmla="*/ 725 h 725"/>
                  <a:gd name="T8" fmla="*/ 0 w 251"/>
                  <a:gd name="T9" fmla="*/ 577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5">
                    <a:moveTo>
                      <a:pt x="0" y="577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5"/>
                    </a:lnTo>
                    <a:lnTo>
                      <a:pt x="0" y="577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6" name="Freeform 254">
                <a:extLst>
                  <a:ext uri="{FF2B5EF4-FFF2-40B4-BE49-F238E27FC236}">
                    <a16:creationId xmlns:a16="http://schemas.microsoft.com/office/drawing/2014/main" id="{CD773EA0-6D10-7B99-F8D8-8C6920C67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3375"/>
                <a:ext cx="23" cy="66"/>
              </a:xfrm>
              <a:custGeom>
                <a:avLst/>
                <a:gdLst>
                  <a:gd name="T0" fmla="*/ 0 w 250"/>
                  <a:gd name="T1" fmla="*/ 577 h 725"/>
                  <a:gd name="T2" fmla="*/ 0 w 250"/>
                  <a:gd name="T3" fmla="*/ 0 h 725"/>
                  <a:gd name="T4" fmla="*/ 250 w 250"/>
                  <a:gd name="T5" fmla="*/ 148 h 725"/>
                  <a:gd name="T6" fmla="*/ 250 w 250"/>
                  <a:gd name="T7" fmla="*/ 725 h 725"/>
                  <a:gd name="T8" fmla="*/ 0 w 250"/>
                  <a:gd name="T9" fmla="*/ 577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725">
                    <a:moveTo>
                      <a:pt x="0" y="577"/>
                    </a:moveTo>
                    <a:lnTo>
                      <a:pt x="0" y="0"/>
                    </a:lnTo>
                    <a:lnTo>
                      <a:pt x="250" y="148"/>
                    </a:lnTo>
                    <a:lnTo>
                      <a:pt x="250" y="725"/>
                    </a:lnTo>
                    <a:lnTo>
                      <a:pt x="0" y="577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7" name="Freeform 255">
                <a:extLst>
                  <a:ext uri="{FF2B5EF4-FFF2-40B4-BE49-F238E27FC236}">
                    <a16:creationId xmlns:a16="http://schemas.microsoft.com/office/drawing/2014/main" id="{CC846EA2-5ECA-EA33-6C04-7CBC9E838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3382"/>
                <a:ext cx="22" cy="66"/>
              </a:xfrm>
              <a:custGeom>
                <a:avLst/>
                <a:gdLst>
                  <a:gd name="T0" fmla="*/ 0 w 250"/>
                  <a:gd name="T1" fmla="*/ 577 h 725"/>
                  <a:gd name="T2" fmla="*/ 0 w 250"/>
                  <a:gd name="T3" fmla="*/ 0 h 725"/>
                  <a:gd name="T4" fmla="*/ 250 w 250"/>
                  <a:gd name="T5" fmla="*/ 148 h 725"/>
                  <a:gd name="T6" fmla="*/ 250 w 250"/>
                  <a:gd name="T7" fmla="*/ 725 h 725"/>
                  <a:gd name="T8" fmla="*/ 0 w 250"/>
                  <a:gd name="T9" fmla="*/ 577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725">
                    <a:moveTo>
                      <a:pt x="0" y="577"/>
                    </a:moveTo>
                    <a:lnTo>
                      <a:pt x="0" y="0"/>
                    </a:lnTo>
                    <a:lnTo>
                      <a:pt x="250" y="148"/>
                    </a:lnTo>
                    <a:lnTo>
                      <a:pt x="250" y="725"/>
                    </a:lnTo>
                    <a:lnTo>
                      <a:pt x="0" y="577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8" name="Freeform 256">
                <a:extLst>
                  <a:ext uri="{FF2B5EF4-FFF2-40B4-BE49-F238E27FC236}">
                    <a16:creationId xmlns:a16="http://schemas.microsoft.com/office/drawing/2014/main" id="{786A3F02-4835-DE92-932B-5901CC0EE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3389"/>
                <a:ext cx="23" cy="66"/>
              </a:xfrm>
              <a:custGeom>
                <a:avLst/>
                <a:gdLst>
                  <a:gd name="T0" fmla="*/ 0 w 251"/>
                  <a:gd name="T1" fmla="*/ 577 h 725"/>
                  <a:gd name="T2" fmla="*/ 0 w 251"/>
                  <a:gd name="T3" fmla="*/ 0 h 725"/>
                  <a:gd name="T4" fmla="*/ 251 w 251"/>
                  <a:gd name="T5" fmla="*/ 148 h 725"/>
                  <a:gd name="T6" fmla="*/ 251 w 251"/>
                  <a:gd name="T7" fmla="*/ 725 h 725"/>
                  <a:gd name="T8" fmla="*/ 0 w 251"/>
                  <a:gd name="T9" fmla="*/ 577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5">
                    <a:moveTo>
                      <a:pt x="0" y="577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5"/>
                    </a:lnTo>
                    <a:lnTo>
                      <a:pt x="0" y="577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9" name="Freeform 257">
                <a:extLst>
                  <a:ext uri="{FF2B5EF4-FFF2-40B4-BE49-F238E27FC236}">
                    <a16:creationId xmlns:a16="http://schemas.microsoft.com/office/drawing/2014/main" id="{5B1BADDB-1EDB-E7D9-E8E1-531F2DBD3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395"/>
                <a:ext cx="23" cy="66"/>
              </a:xfrm>
              <a:custGeom>
                <a:avLst/>
                <a:gdLst>
                  <a:gd name="T0" fmla="*/ 0 w 251"/>
                  <a:gd name="T1" fmla="*/ 577 h 725"/>
                  <a:gd name="T2" fmla="*/ 0 w 251"/>
                  <a:gd name="T3" fmla="*/ 0 h 725"/>
                  <a:gd name="T4" fmla="*/ 251 w 251"/>
                  <a:gd name="T5" fmla="*/ 148 h 725"/>
                  <a:gd name="T6" fmla="*/ 251 w 251"/>
                  <a:gd name="T7" fmla="*/ 725 h 725"/>
                  <a:gd name="T8" fmla="*/ 0 w 251"/>
                  <a:gd name="T9" fmla="*/ 577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5">
                    <a:moveTo>
                      <a:pt x="0" y="577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5"/>
                    </a:lnTo>
                    <a:lnTo>
                      <a:pt x="0" y="57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0" name="Freeform 258">
                <a:extLst>
                  <a:ext uri="{FF2B5EF4-FFF2-40B4-BE49-F238E27FC236}">
                    <a16:creationId xmlns:a16="http://schemas.microsoft.com/office/drawing/2014/main" id="{D1CBB3D7-038F-39B2-22F3-9F1C65E9F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3402"/>
                <a:ext cx="22" cy="66"/>
              </a:xfrm>
              <a:custGeom>
                <a:avLst/>
                <a:gdLst>
                  <a:gd name="T0" fmla="*/ 0 w 250"/>
                  <a:gd name="T1" fmla="*/ 577 h 726"/>
                  <a:gd name="T2" fmla="*/ 0 w 250"/>
                  <a:gd name="T3" fmla="*/ 0 h 726"/>
                  <a:gd name="T4" fmla="*/ 250 w 250"/>
                  <a:gd name="T5" fmla="*/ 148 h 726"/>
                  <a:gd name="T6" fmla="*/ 250 w 250"/>
                  <a:gd name="T7" fmla="*/ 726 h 726"/>
                  <a:gd name="T8" fmla="*/ 0 w 250"/>
                  <a:gd name="T9" fmla="*/ 577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726">
                    <a:moveTo>
                      <a:pt x="0" y="577"/>
                    </a:moveTo>
                    <a:lnTo>
                      <a:pt x="0" y="0"/>
                    </a:lnTo>
                    <a:lnTo>
                      <a:pt x="250" y="148"/>
                    </a:lnTo>
                    <a:lnTo>
                      <a:pt x="250" y="726"/>
                    </a:lnTo>
                    <a:lnTo>
                      <a:pt x="0" y="577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1" name="Freeform 259">
                <a:extLst>
                  <a:ext uri="{FF2B5EF4-FFF2-40B4-BE49-F238E27FC236}">
                    <a16:creationId xmlns:a16="http://schemas.microsoft.com/office/drawing/2014/main" id="{67E2C557-9B83-09ED-7D5B-6E1CB7995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3409"/>
                <a:ext cx="23" cy="66"/>
              </a:xfrm>
              <a:custGeom>
                <a:avLst/>
                <a:gdLst>
                  <a:gd name="T0" fmla="*/ 0 w 251"/>
                  <a:gd name="T1" fmla="*/ 577 h 726"/>
                  <a:gd name="T2" fmla="*/ 0 w 251"/>
                  <a:gd name="T3" fmla="*/ 0 h 726"/>
                  <a:gd name="T4" fmla="*/ 251 w 251"/>
                  <a:gd name="T5" fmla="*/ 148 h 726"/>
                  <a:gd name="T6" fmla="*/ 251 w 251"/>
                  <a:gd name="T7" fmla="*/ 726 h 726"/>
                  <a:gd name="T8" fmla="*/ 0 w 251"/>
                  <a:gd name="T9" fmla="*/ 577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6">
                    <a:moveTo>
                      <a:pt x="0" y="577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6"/>
                    </a:lnTo>
                    <a:lnTo>
                      <a:pt x="0" y="577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2" name="Freeform 260">
                <a:extLst>
                  <a:ext uri="{FF2B5EF4-FFF2-40B4-BE49-F238E27FC236}">
                    <a16:creationId xmlns:a16="http://schemas.microsoft.com/office/drawing/2014/main" id="{FDD72419-5EB9-1208-D141-252168567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416"/>
                <a:ext cx="23" cy="66"/>
              </a:xfrm>
              <a:custGeom>
                <a:avLst/>
                <a:gdLst>
                  <a:gd name="T0" fmla="*/ 0 w 252"/>
                  <a:gd name="T1" fmla="*/ 578 h 727"/>
                  <a:gd name="T2" fmla="*/ 0 w 252"/>
                  <a:gd name="T3" fmla="*/ 0 h 727"/>
                  <a:gd name="T4" fmla="*/ 252 w 252"/>
                  <a:gd name="T5" fmla="*/ 148 h 727"/>
                  <a:gd name="T6" fmla="*/ 252 w 252"/>
                  <a:gd name="T7" fmla="*/ 727 h 727"/>
                  <a:gd name="T8" fmla="*/ 0 w 252"/>
                  <a:gd name="T9" fmla="*/ 578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727">
                    <a:moveTo>
                      <a:pt x="0" y="578"/>
                    </a:moveTo>
                    <a:lnTo>
                      <a:pt x="0" y="0"/>
                    </a:lnTo>
                    <a:lnTo>
                      <a:pt x="252" y="148"/>
                    </a:lnTo>
                    <a:lnTo>
                      <a:pt x="252" y="727"/>
                    </a:lnTo>
                    <a:lnTo>
                      <a:pt x="0" y="578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3" name="Freeform 261">
                <a:extLst>
                  <a:ext uri="{FF2B5EF4-FFF2-40B4-BE49-F238E27FC236}">
                    <a16:creationId xmlns:a16="http://schemas.microsoft.com/office/drawing/2014/main" id="{34C405CE-8C99-EE4D-C69E-95057EE08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3422"/>
                <a:ext cx="23" cy="66"/>
              </a:xfrm>
              <a:custGeom>
                <a:avLst/>
                <a:gdLst>
                  <a:gd name="T0" fmla="*/ 0 w 251"/>
                  <a:gd name="T1" fmla="*/ 578 h 727"/>
                  <a:gd name="T2" fmla="*/ 0 w 251"/>
                  <a:gd name="T3" fmla="*/ 0 h 727"/>
                  <a:gd name="T4" fmla="*/ 251 w 251"/>
                  <a:gd name="T5" fmla="*/ 148 h 727"/>
                  <a:gd name="T6" fmla="*/ 251 w 251"/>
                  <a:gd name="T7" fmla="*/ 727 h 727"/>
                  <a:gd name="T8" fmla="*/ 0 w 251"/>
                  <a:gd name="T9" fmla="*/ 578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7">
                    <a:moveTo>
                      <a:pt x="0" y="578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7"/>
                    </a:lnTo>
                    <a:lnTo>
                      <a:pt x="0" y="57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4" name="Freeform 262">
                <a:extLst>
                  <a:ext uri="{FF2B5EF4-FFF2-40B4-BE49-F238E27FC236}">
                    <a16:creationId xmlns:a16="http://schemas.microsoft.com/office/drawing/2014/main" id="{1E8FE932-B076-58AB-0569-96060B52D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3429"/>
                <a:ext cx="23" cy="66"/>
              </a:xfrm>
              <a:custGeom>
                <a:avLst/>
                <a:gdLst>
                  <a:gd name="T0" fmla="*/ 0 w 250"/>
                  <a:gd name="T1" fmla="*/ 579 h 727"/>
                  <a:gd name="T2" fmla="*/ 0 w 250"/>
                  <a:gd name="T3" fmla="*/ 0 h 727"/>
                  <a:gd name="T4" fmla="*/ 250 w 250"/>
                  <a:gd name="T5" fmla="*/ 149 h 727"/>
                  <a:gd name="T6" fmla="*/ 250 w 250"/>
                  <a:gd name="T7" fmla="*/ 727 h 727"/>
                  <a:gd name="T8" fmla="*/ 0 w 250"/>
                  <a:gd name="T9" fmla="*/ 579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727">
                    <a:moveTo>
                      <a:pt x="0" y="579"/>
                    </a:moveTo>
                    <a:lnTo>
                      <a:pt x="0" y="0"/>
                    </a:lnTo>
                    <a:lnTo>
                      <a:pt x="250" y="149"/>
                    </a:lnTo>
                    <a:lnTo>
                      <a:pt x="250" y="727"/>
                    </a:lnTo>
                    <a:lnTo>
                      <a:pt x="0" y="579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5" name="Freeform 263">
                <a:extLst>
                  <a:ext uri="{FF2B5EF4-FFF2-40B4-BE49-F238E27FC236}">
                    <a16:creationId xmlns:a16="http://schemas.microsoft.com/office/drawing/2014/main" id="{BE192C63-B03E-5979-DF13-FCE2F87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3436"/>
                <a:ext cx="22" cy="66"/>
              </a:xfrm>
              <a:custGeom>
                <a:avLst/>
                <a:gdLst>
                  <a:gd name="T0" fmla="*/ 0 w 250"/>
                  <a:gd name="T1" fmla="*/ 579 h 727"/>
                  <a:gd name="T2" fmla="*/ 0 w 250"/>
                  <a:gd name="T3" fmla="*/ 0 h 727"/>
                  <a:gd name="T4" fmla="*/ 250 w 250"/>
                  <a:gd name="T5" fmla="*/ 149 h 727"/>
                  <a:gd name="T6" fmla="*/ 250 w 250"/>
                  <a:gd name="T7" fmla="*/ 727 h 727"/>
                  <a:gd name="T8" fmla="*/ 0 w 250"/>
                  <a:gd name="T9" fmla="*/ 579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727">
                    <a:moveTo>
                      <a:pt x="0" y="579"/>
                    </a:moveTo>
                    <a:lnTo>
                      <a:pt x="0" y="0"/>
                    </a:lnTo>
                    <a:lnTo>
                      <a:pt x="250" y="149"/>
                    </a:lnTo>
                    <a:lnTo>
                      <a:pt x="250" y="727"/>
                    </a:lnTo>
                    <a:lnTo>
                      <a:pt x="0" y="579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6" name="Freeform 264">
                <a:extLst>
                  <a:ext uri="{FF2B5EF4-FFF2-40B4-BE49-F238E27FC236}">
                    <a16:creationId xmlns:a16="http://schemas.microsoft.com/office/drawing/2014/main" id="{09892DB1-832E-6F5B-E3E4-082FCD81A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3443"/>
                <a:ext cx="23" cy="66"/>
              </a:xfrm>
              <a:custGeom>
                <a:avLst/>
                <a:gdLst>
                  <a:gd name="T0" fmla="*/ 0 w 251"/>
                  <a:gd name="T1" fmla="*/ 578 h 726"/>
                  <a:gd name="T2" fmla="*/ 0 w 251"/>
                  <a:gd name="T3" fmla="*/ 0 h 726"/>
                  <a:gd name="T4" fmla="*/ 251 w 251"/>
                  <a:gd name="T5" fmla="*/ 148 h 726"/>
                  <a:gd name="T6" fmla="*/ 251 w 251"/>
                  <a:gd name="T7" fmla="*/ 726 h 726"/>
                  <a:gd name="T8" fmla="*/ 0 w 251"/>
                  <a:gd name="T9" fmla="*/ 578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6">
                    <a:moveTo>
                      <a:pt x="0" y="578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6"/>
                    </a:lnTo>
                    <a:lnTo>
                      <a:pt x="0" y="578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7" name="Freeform 265">
                <a:extLst>
                  <a:ext uri="{FF2B5EF4-FFF2-40B4-BE49-F238E27FC236}">
                    <a16:creationId xmlns:a16="http://schemas.microsoft.com/office/drawing/2014/main" id="{EEA90ECE-7A96-EC48-5D34-120433FF7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449"/>
                <a:ext cx="23" cy="66"/>
              </a:xfrm>
              <a:custGeom>
                <a:avLst/>
                <a:gdLst>
                  <a:gd name="T0" fmla="*/ 0 w 251"/>
                  <a:gd name="T1" fmla="*/ 578 h 727"/>
                  <a:gd name="T2" fmla="*/ 0 w 251"/>
                  <a:gd name="T3" fmla="*/ 0 h 727"/>
                  <a:gd name="T4" fmla="*/ 251 w 251"/>
                  <a:gd name="T5" fmla="*/ 148 h 727"/>
                  <a:gd name="T6" fmla="*/ 251 w 251"/>
                  <a:gd name="T7" fmla="*/ 727 h 727"/>
                  <a:gd name="T8" fmla="*/ 0 w 251"/>
                  <a:gd name="T9" fmla="*/ 578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7">
                    <a:moveTo>
                      <a:pt x="0" y="578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7"/>
                    </a:lnTo>
                    <a:lnTo>
                      <a:pt x="0" y="578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8" name="Freeform 266">
                <a:extLst>
                  <a:ext uri="{FF2B5EF4-FFF2-40B4-BE49-F238E27FC236}">
                    <a16:creationId xmlns:a16="http://schemas.microsoft.com/office/drawing/2014/main" id="{4D0873D8-6614-1FE0-B58B-5DC64FB86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3456"/>
                <a:ext cx="23" cy="66"/>
              </a:xfrm>
              <a:custGeom>
                <a:avLst/>
                <a:gdLst>
                  <a:gd name="T0" fmla="*/ 0 w 250"/>
                  <a:gd name="T1" fmla="*/ 578 h 727"/>
                  <a:gd name="T2" fmla="*/ 0 w 250"/>
                  <a:gd name="T3" fmla="*/ 0 h 727"/>
                  <a:gd name="T4" fmla="*/ 250 w 250"/>
                  <a:gd name="T5" fmla="*/ 148 h 727"/>
                  <a:gd name="T6" fmla="*/ 250 w 250"/>
                  <a:gd name="T7" fmla="*/ 727 h 727"/>
                  <a:gd name="T8" fmla="*/ 0 w 250"/>
                  <a:gd name="T9" fmla="*/ 578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727">
                    <a:moveTo>
                      <a:pt x="0" y="578"/>
                    </a:moveTo>
                    <a:lnTo>
                      <a:pt x="0" y="0"/>
                    </a:lnTo>
                    <a:lnTo>
                      <a:pt x="250" y="148"/>
                    </a:lnTo>
                    <a:lnTo>
                      <a:pt x="250" y="727"/>
                    </a:lnTo>
                    <a:lnTo>
                      <a:pt x="0" y="578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9" name="Freeform 267">
                <a:extLst>
                  <a:ext uri="{FF2B5EF4-FFF2-40B4-BE49-F238E27FC236}">
                    <a16:creationId xmlns:a16="http://schemas.microsoft.com/office/drawing/2014/main" id="{9CEB992F-E1DB-5FB5-A87F-54D96BFE5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3463"/>
                <a:ext cx="23" cy="66"/>
              </a:xfrm>
              <a:custGeom>
                <a:avLst/>
                <a:gdLst>
                  <a:gd name="T0" fmla="*/ 0 w 250"/>
                  <a:gd name="T1" fmla="*/ 579 h 727"/>
                  <a:gd name="T2" fmla="*/ 0 w 250"/>
                  <a:gd name="T3" fmla="*/ 0 h 727"/>
                  <a:gd name="T4" fmla="*/ 250 w 250"/>
                  <a:gd name="T5" fmla="*/ 148 h 727"/>
                  <a:gd name="T6" fmla="*/ 250 w 250"/>
                  <a:gd name="T7" fmla="*/ 727 h 727"/>
                  <a:gd name="T8" fmla="*/ 0 w 250"/>
                  <a:gd name="T9" fmla="*/ 579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727">
                    <a:moveTo>
                      <a:pt x="0" y="579"/>
                    </a:moveTo>
                    <a:lnTo>
                      <a:pt x="0" y="0"/>
                    </a:lnTo>
                    <a:lnTo>
                      <a:pt x="250" y="148"/>
                    </a:lnTo>
                    <a:lnTo>
                      <a:pt x="250" y="727"/>
                    </a:lnTo>
                    <a:lnTo>
                      <a:pt x="0" y="579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0" name="Freeform 268">
                <a:extLst>
                  <a:ext uri="{FF2B5EF4-FFF2-40B4-BE49-F238E27FC236}">
                    <a16:creationId xmlns:a16="http://schemas.microsoft.com/office/drawing/2014/main" id="{C0C486A8-FC07-EAEC-22D4-B1BEE488E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3469"/>
                <a:ext cx="22" cy="67"/>
              </a:xfrm>
              <a:custGeom>
                <a:avLst/>
                <a:gdLst>
                  <a:gd name="T0" fmla="*/ 0 w 251"/>
                  <a:gd name="T1" fmla="*/ 579 h 727"/>
                  <a:gd name="T2" fmla="*/ 0 w 251"/>
                  <a:gd name="T3" fmla="*/ 0 h 727"/>
                  <a:gd name="T4" fmla="*/ 251 w 251"/>
                  <a:gd name="T5" fmla="*/ 148 h 727"/>
                  <a:gd name="T6" fmla="*/ 251 w 251"/>
                  <a:gd name="T7" fmla="*/ 727 h 727"/>
                  <a:gd name="T8" fmla="*/ 0 w 251"/>
                  <a:gd name="T9" fmla="*/ 579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7">
                    <a:moveTo>
                      <a:pt x="0" y="579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7"/>
                    </a:lnTo>
                    <a:lnTo>
                      <a:pt x="0" y="579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1" name="Freeform 269">
                <a:extLst>
                  <a:ext uri="{FF2B5EF4-FFF2-40B4-BE49-F238E27FC236}">
                    <a16:creationId xmlns:a16="http://schemas.microsoft.com/office/drawing/2014/main" id="{EF683F6A-7D5A-4953-B0F3-54DC9F3DE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476"/>
                <a:ext cx="23" cy="66"/>
              </a:xfrm>
              <a:custGeom>
                <a:avLst/>
                <a:gdLst>
                  <a:gd name="T0" fmla="*/ 0 w 252"/>
                  <a:gd name="T1" fmla="*/ 579 h 727"/>
                  <a:gd name="T2" fmla="*/ 0 w 252"/>
                  <a:gd name="T3" fmla="*/ 0 h 727"/>
                  <a:gd name="T4" fmla="*/ 252 w 252"/>
                  <a:gd name="T5" fmla="*/ 148 h 727"/>
                  <a:gd name="T6" fmla="*/ 252 w 252"/>
                  <a:gd name="T7" fmla="*/ 727 h 727"/>
                  <a:gd name="T8" fmla="*/ 0 w 252"/>
                  <a:gd name="T9" fmla="*/ 579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727">
                    <a:moveTo>
                      <a:pt x="0" y="579"/>
                    </a:moveTo>
                    <a:lnTo>
                      <a:pt x="0" y="0"/>
                    </a:lnTo>
                    <a:lnTo>
                      <a:pt x="252" y="148"/>
                    </a:lnTo>
                    <a:lnTo>
                      <a:pt x="252" y="727"/>
                    </a:lnTo>
                    <a:lnTo>
                      <a:pt x="0" y="579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2" name="Freeform 270">
                <a:extLst>
                  <a:ext uri="{FF2B5EF4-FFF2-40B4-BE49-F238E27FC236}">
                    <a16:creationId xmlns:a16="http://schemas.microsoft.com/office/drawing/2014/main" id="{A4421962-1099-621B-1C06-11A8F28DA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3483"/>
                <a:ext cx="23" cy="66"/>
              </a:xfrm>
              <a:custGeom>
                <a:avLst/>
                <a:gdLst>
                  <a:gd name="T0" fmla="*/ 0 w 251"/>
                  <a:gd name="T1" fmla="*/ 579 h 727"/>
                  <a:gd name="T2" fmla="*/ 0 w 251"/>
                  <a:gd name="T3" fmla="*/ 0 h 727"/>
                  <a:gd name="T4" fmla="*/ 251 w 251"/>
                  <a:gd name="T5" fmla="*/ 148 h 727"/>
                  <a:gd name="T6" fmla="*/ 251 w 251"/>
                  <a:gd name="T7" fmla="*/ 727 h 727"/>
                  <a:gd name="T8" fmla="*/ 0 w 251"/>
                  <a:gd name="T9" fmla="*/ 579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7">
                    <a:moveTo>
                      <a:pt x="0" y="579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7"/>
                    </a:lnTo>
                    <a:lnTo>
                      <a:pt x="0" y="579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3" name="Freeform 271">
                <a:extLst>
                  <a:ext uri="{FF2B5EF4-FFF2-40B4-BE49-F238E27FC236}">
                    <a16:creationId xmlns:a16="http://schemas.microsoft.com/office/drawing/2014/main" id="{5240BD37-15D6-F329-C517-37F56035B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3490"/>
                <a:ext cx="23" cy="66"/>
              </a:xfrm>
              <a:custGeom>
                <a:avLst/>
                <a:gdLst>
                  <a:gd name="T0" fmla="*/ 0 w 250"/>
                  <a:gd name="T1" fmla="*/ 579 h 727"/>
                  <a:gd name="T2" fmla="*/ 0 w 250"/>
                  <a:gd name="T3" fmla="*/ 0 h 727"/>
                  <a:gd name="T4" fmla="*/ 250 w 250"/>
                  <a:gd name="T5" fmla="*/ 148 h 727"/>
                  <a:gd name="T6" fmla="*/ 250 w 250"/>
                  <a:gd name="T7" fmla="*/ 727 h 727"/>
                  <a:gd name="T8" fmla="*/ 0 w 250"/>
                  <a:gd name="T9" fmla="*/ 579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727">
                    <a:moveTo>
                      <a:pt x="0" y="579"/>
                    </a:moveTo>
                    <a:lnTo>
                      <a:pt x="0" y="0"/>
                    </a:lnTo>
                    <a:lnTo>
                      <a:pt x="250" y="148"/>
                    </a:lnTo>
                    <a:lnTo>
                      <a:pt x="250" y="727"/>
                    </a:lnTo>
                    <a:lnTo>
                      <a:pt x="0" y="57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4" name="Freeform 272">
                <a:extLst>
                  <a:ext uri="{FF2B5EF4-FFF2-40B4-BE49-F238E27FC236}">
                    <a16:creationId xmlns:a16="http://schemas.microsoft.com/office/drawing/2014/main" id="{55EBE7DF-6345-3E7D-A053-9B03B5C21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3496"/>
                <a:ext cx="23" cy="67"/>
              </a:xfrm>
              <a:custGeom>
                <a:avLst/>
                <a:gdLst>
                  <a:gd name="T0" fmla="*/ 0 w 251"/>
                  <a:gd name="T1" fmla="*/ 579 h 728"/>
                  <a:gd name="T2" fmla="*/ 0 w 251"/>
                  <a:gd name="T3" fmla="*/ 0 h 728"/>
                  <a:gd name="T4" fmla="*/ 251 w 251"/>
                  <a:gd name="T5" fmla="*/ 148 h 728"/>
                  <a:gd name="T6" fmla="*/ 251 w 251"/>
                  <a:gd name="T7" fmla="*/ 728 h 728"/>
                  <a:gd name="T8" fmla="*/ 0 w 251"/>
                  <a:gd name="T9" fmla="*/ 579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8">
                    <a:moveTo>
                      <a:pt x="0" y="579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8"/>
                    </a:lnTo>
                    <a:lnTo>
                      <a:pt x="0" y="57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5" name="Freeform 273">
                <a:extLst>
                  <a:ext uri="{FF2B5EF4-FFF2-40B4-BE49-F238E27FC236}">
                    <a16:creationId xmlns:a16="http://schemas.microsoft.com/office/drawing/2014/main" id="{244AEA1F-1979-5818-D918-0767E1844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503"/>
                <a:ext cx="22" cy="66"/>
              </a:xfrm>
              <a:custGeom>
                <a:avLst/>
                <a:gdLst>
                  <a:gd name="T0" fmla="*/ 0 w 251"/>
                  <a:gd name="T1" fmla="*/ 579 h 728"/>
                  <a:gd name="T2" fmla="*/ 0 w 251"/>
                  <a:gd name="T3" fmla="*/ 0 h 728"/>
                  <a:gd name="T4" fmla="*/ 251 w 251"/>
                  <a:gd name="T5" fmla="*/ 148 h 728"/>
                  <a:gd name="T6" fmla="*/ 251 w 251"/>
                  <a:gd name="T7" fmla="*/ 728 h 728"/>
                  <a:gd name="T8" fmla="*/ 0 w 251"/>
                  <a:gd name="T9" fmla="*/ 579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728">
                    <a:moveTo>
                      <a:pt x="0" y="579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28"/>
                    </a:lnTo>
                    <a:lnTo>
                      <a:pt x="0" y="57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6" name="Freeform 274">
                <a:extLst>
                  <a:ext uri="{FF2B5EF4-FFF2-40B4-BE49-F238E27FC236}">
                    <a16:creationId xmlns:a16="http://schemas.microsoft.com/office/drawing/2014/main" id="{8CEB996D-6F98-0337-4486-62402AE80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3510"/>
                <a:ext cx="23" cy="66"/>
              </a:xfrm>
              <a:custGeom>
                <a:avLst/>
                <a:gdLst>
                  <a:gd name="T0" fmla="*/ 0 w 250"/>
                  <a:gd name="T1" fmla="*/ 580 h 728"/>
                  <a:gd name="T2" fmla="*/ 0 w 250"/>
                  <a:gd name="T3" fmla="*/ 0 h 728"/>
                  <a:gd name="T4" fmla="*/ 250 w 250"/>
                  <a:gd name="T5" fmla="*/ 148 h 728"/>
                  <a:gd name="T6" fmla="*/ 250 w 250"/>
                  <a:gd name="T7" fmla="*/ 728 h 728"/>
                  <a:gd name="T8" fmla="*/ 0 w 250"/>
                  <a:gd name="T9" fmla="*/ 580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728">
                    <a:moveTo>
                      <a:pt x="0" y="580"/>
                    </a:moveTo>
                    <a:lnTo>
                      <a:pt x="0" y="0"/>
                    </a:lnTo>
                    <a:lnTo>
                      <a:pt x="250" y="148"/>
                    </a:lnTo>
                    <a:lnTo>
                      <a:pt x="250" y="728"/>
                    </a:lnTo>
                    <a:lnTo>
                      <a:pt x="0" y="58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7" name="Freeform 275">
                <a:extLst>
                  <a:ext uri="{FF2B5EF4-FFF2-40B4-BE49-F238E27FC236}">
                    <a16:creationId xmlns:a16="http://schemas.microsoft.com/office/drawing/2014/main" id="{E0469F1B-03A0-B905-7C77-B4DD6BC5E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3517"/>
                <a:ext cx="23" cy="66"/>
              </a:xfrm>
              <a:custGeom>
                <a:avLst/>
                <a:gdLst>
                  <a:gd name="T0" fmla="*/ 0 w 250"/>
                  <a:gd name="T1" fmla="*/ 580 h 728"/>
                  <a:gd name="T2" fmla="*/ 0 w 250"/>
                  <a:gd name="T3" fmla="*/ 0 h 728"/>
                  <a:gd name="T4" fmla="*/ 250 w 250"/>
                  <a:gd name="T5" fmla="*/ 148 h 728"/>
                  <a:gd name="T6" fmla="*/ 250 w 250"/>
                  <a:gd name="T7" fmla="*/ 728 h 728"/>
                  <a:gd name="T8" fmla="*/ 0 w 250"/>
                  <a:gd name="T9" fmla="*/ 580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728">
                    <a:moveTo>
                      <a:pt x="0" y="580"/>
                    </a:moveTo>
                    <a:lnTo>
                      <a:pt x="0" y="0"/>
                    </a:lnTo>
                    <a:lnTo>
                      <a:pt x="250" y="148"/>
                    </a:lnTo>
                    <a:lnTo>
                      <a:pt x="250" y="728"/>
                    </a:lnTo>
                    <a:lnTo>
                      <a:pt x="0" y="580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8" name="Freeform 276">
                <a:extLst>
                  <a:ext uri="{FF2B5EF4-FFF2-40B4-BE49-F238E27FC236}">
                    <a16:creationId xmlns:a16="http://schemas.microsoft.com/office/drawing/2014/main" id="{E9FB08B3-067F-4058-29CB-DC6C22B57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3523"/>
                <a:ext cx="23" cy="67"/>
              </a:xfrm>
              <a:custGeom>
                <a:avLst/>
                <a:gdLst>
                  <a:gd name="T0" fmla="*/ 0 w 251"/>
                  <a:gd name="T1" fmla="*/ 580 h 735"/>
                  <a:gd name="T2" fmla="*/ 0 w 251"/>
                  <a:gd name="T3" fmla="*/ 0 h 735"/>
                  <a:gd name="T4" fmla="*/ 251 w 251"/>
                  <a:gd name="T5" fmla="*/ 148 h 735"/>
                  <a:gd name="T6" fmla="*/ 251 w 251"/>
                  <a:gd name="T7" fmla="*/ 735 h 735"/>
                  <a:gd name="T8" fmla="*/ 237 w 251"/>
                  <a:gd name="T9" fmla="*/ 720 h 735"/>
                  <a:gd name="T10" fmla="*/ 0 w 251"/>
                  <a:gd name="T11" fmla="*/ 580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1" h="735">
                    <a:moveTo>
                      <a:pt x="0" y="580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35"/>
                    </a:lnTo>
                    <a:lnTo>
                      <a:pt x="237" y="720"/>
                    </a:lnTo>
                    <a:lnTo>
                      <a:pt x="0" y="580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9310" name="Group 478">
              <a:extLst>
                <a:ext uri="{FF2B5EF4-FFF2-40B4-BE49-F238E27FC236}">
                  <a16:creationId xmlns:a16="http://schemas.microsoft.com/office/drawing/2014/main" id="{A29588BF-ED8A-0D94-5350-9EA09DA31B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9" y="3018"/>
              <a:ext cx="976" cy="762"/>
              <a:chOff x="4179" y="3018"/>
              <a:chExt cx="976" cy="762"/>
            </a:xfrm>
          </p:grpSpPr>
          <p:sp>
            <p:nvSpPr>
              <p:cNvPr id="249110" name="Freeform 278">
                <a:extLst>
                  <a:ext uri="{FF2B5EF4-FFF2-40B4-BE49-F238E27FC236}">
                    <a16:creationId xmlns:a16="http://schemas.microsoft.com/office/drawing/2014/main" id="{860FAFB8-F013-B76E-CB36-B10B95EFB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530"/>
                <a:ext cx="23" cy="72"/>
              </a:xfrm>
              <a:custGeom>
                <a:avLst/>
                <a:gdLst>
                  <a:gd name="T0" fmla="*/ 0 w 251"/>
                  <a:gd name="T1" fmla="*/ 580 h 793"/>
                  <a:gd name="T2" fmla="*/ 0 w 251"/>
                  <a:gd name="T3" fmla="*/ 0 h 793"/>
                  <a:gd name="T4" fmla="*/ 251 w 251"/>
                  <a:gd name="T5" fmla="*/ 148 h 793"/>
                  <a:gd name="T6" fmla="*/ 251 w 251"/>
                  <a:gd name="T7" fmla="*/ 793 h 793"/>
                  <a:gd name="T8" fmla="*/ 112 w 251"/>
                  <a:gd name="T9" fmla="*/ 646 h 793"/>
                  <a:gd name="T10" fmla="*/ 0 w 251"/>
                  <a:gd name="T11" fmla="*/ 580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1" h="793">
                    <a:moveTo>
                      <a:pt x="0" y="580"/>
                    </a:moveTo>
                    <a:lnTo>
                      <a:pt x="0" y="0"/>
                    </a:lnTo>
                    <a:lnTo>
                      <a:pt x="251" y="148"/>
                    </a:lnTo>
                    <a:lnTo>
                      <a:pt x="251" y="793"/>
                    </a:lnTo>
                    <a:lnTo>
                      <a:pt x="112" y="646"/>
                    </a:lnTo>
                    <a:lnTo>
                      <a:pt x="0" y="580"/>
                    </a:lnTo>
                    <a:close/>
                  </a:path>
                </a:pathLst>
              </a:custGeom>
              <a:solidFill>
                <a:srgbClr val="B7B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1" name="Freeform 279">
                <a:extLst>
                  <a:ext uri="{FF2B5EF4-FFF2-40B4-BE49-F238E27FC236}">
                    <a16:creationId xmlns:a16="http://schemas.microsoft.com/office/drawing/2014/main" id="{8E145F03-D143-F882-245A-B81608CD6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3537"/>
                <a:ext cx="22" cy="77"/>
              </a:xfrm>
              <a:custGeom>
                <a:avLst/>
                <a:gdLst>
                  <a:gd name="T0" fmla="*/ 0 w 250"/>
                  <a:gd name="T1" fmla="*/ 587 h 852"/>
                  <a:gd name="T2" fmla="*/ 0 w 250"/>
                  <a:gd name="T3" fmla="*/ 0 h 852"/>
                  <a:gd name="T4" fmla="*/ 250 w 250"/>
                  <a:gd name="T5" fmla="*/ 149 h 852"/>
                  <a:gd name="T6" fmla="*/ 250 w 250"/>
                  <a:gd name="T7" fmla="*/ 852 h 852"/>
                  <a:gd name="T8" fmla="*/ 0 w 250"/>
                  <a:gd name="T9" fmla="*/ 587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852">
                    <a:moveTo>
                      <a:pt x="0" y="587"/>
                    </a:moveTo>
                    <a:lnTo>
                      <a:pt x="0" y="0"/>
                    </a:lnTo>
                    <a:lnTo>
                      <a:pt x="250" y="149"/>
                    </a:lnTo>
                    <a:lnTo>
                      <a:pt x="250" y="852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2" name="Freeform 280">
                <a:extLst>
                  <a:ext uri="{FF2B5EF4-FFF2-40B4-BE49-F238E27FC236}">
                    <a16:creationId xmlns:a16="http://schemas.microsoft.com/office/drawing/2014/main" id="{A39E88CF-9B38-8358-BE55-6F48E11D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3543"/>
                <a:ext cx="23" cy="83"/>
              </a:xfrm>
              <a:custGeom>
                <a:avLst/>
                <a:gdLst>
                  <a:gd name="T0" fmla="*/ 0 w 251"/>
                  <a:gd name="T1" fmla="*/ 645 h 911"/>
                  <a:gd name="T2" fmla="*/ 0 w 251"/>
                  <a:gd name="T3" fmla="*/ 0 h 911"/>
                  <a:gd name="T4" fmla="*/ 251 w 251"/>
                  <a:gd name="T5" fmla="*/ 149 h 911"/>
                  <a:gd name="T6" fmla="*/ 251 w 251"/>
                  <a:gd name="T7" fmla="*/ 911 h 911"/>
                  <a:gd name="T8" fmla="*/ 0 w 251"/>
                  <a:gd name="T9" fmla="*/ 645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911">
                    <a:moveTo>
                      <a:pt x="0" y="645"/>
                    </a:moveTo>
                    <a:lnTo>
                      <a:pt x="0" y="0"/>
                    </a:lnTo>
                    <a:lnTo>
                      <a:pt x="251" y="149"/>
                    </a:lnTo>
                    <a:lnTo>
                      <a:pt x="251" y="911"/>
                    </a:lnTo>
                    <a:lnTo>
                      <a:pt x="0" y="645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3" name="Freeform 281">
                <a:extLst>
                  <a:ext uri="{FF2B5EF4-FFF2-40B4-BE49-F238E27FC236}">
                    <a16:creationId xmlns:a16="http://schemas.microsoft.com/office/drawing/2014/main" id="{C4BA5043-AE94-BFA9-DB47-0CED800A5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550"/>
                <a:ext cx="23" cy="88"/>
              </a:xfrm>
              <a:custGeom>
                <a:avLst/>
                <a:gdLst>
                  <a:gd name="T0" fmla="*/ 0 w 252"/>
                  <a:gd name="T1" fmla="*/ 703 h 969"/>
                  <a:gd name="T2" fmla="*/ 0 w 252"/>
                  <a:gd name="T3" fmla="*/ 0 h 969"/>
                  <a:gd name="T4" fmla="*/ 252 w 252"/>
                  <a:gd name="T5" fmla="*/ 148 h 969"/>
                  <a:gd name="T6" fmla="*/ 252 w 252"/>
                  <a:gd name="T7" fmla="*/ 969 h 969"/>
                  <a:gd name="T8" fmla="*/ 0 w 252"/>
                  <a:gd name="T9" fmla="*/ 703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969">
                    <a:moveTo>
                      <a:pt x="0" y="703"/>
                    </a:moveTo>
                    <a:lnTo>
                      <a:pt x="0" y="0"/>
                    </a:lnTo>
                    <a:lnTo>
                      <a:pt x="252" y="148"/>
                    </a:lnTo>
                    <a:lnTo>
                      <a:pt x="252" y="969"/>
                    </a:lnTo>
                    <a:lnTo>
                      <a:pt x="0" y="703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4" name="Freeform 282">
                <a:extLst>
                  <a:ext uri="{FF2B5EF4-FFF2-40B4-BE49-F238E27FC236}">
                    <a16:creationId xmlns:a16="http://schemas.microsoft.com/office/drawing/2014/main" id="{2065ADD9-964B-FB19-6079-8F8A73931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3557"/>
                <a:ext cx="23" cy="93"/>
              </a:xfrm>
              <a:custGeom>
                <a:avLst/>
                <a:gdLst>
                  <a:gd name="T0" fmla="*/ 0 w 251"/>
                  <a:gd name="T1" fmla="*/ 762 h 1028"/>
                  <a:gd name="T2" fmla="*/ 0 w 251"/>
                  <a:gd name="T3" fmla="*/ 0 h 1028"/>
                  <a:gd name="T4" fmla="*/ 224 w 251"/>
                  <a:gd name="T5" fmla="*/ 132 h 1028"/>
                  <a:gd name="T6" fmla="*/ 238 w 251"/>
                  <a:gd name="T7" fmla="*/ 140 h 1028"/>
                  <a:gd name="T8" fmla="*/ 251 w 251"/>
                  <a:gd name="T9" fmla="*/ 148 h 1028"/>
                  <a:gd name="T10" fmla="*/ 251 w 251"/>
                  <a:gd name="T11" fmla="*/ 1028 h 1028"/>
                  <a:gd name="T12" fmla="*/ 0 w 251"/>
                  <a:gd name="T13" fmla="*/ 762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1" h="1028">
                    <a:moveTo>
                      <a:pt x="0" y="762"/>
                    </a:moveTo>
                    <a:lnTo>
                      <a:pt x="0" y="0"/>
                    </a:lnTo>
                    <a:lnTo>
                      <a:pt x="224" y="132"/>
                    </a:lnTo>
                    <a:lnTo>
                      <a:pt x="238" y="140"/>
                    </a:lnTo>
                    <a:lnTo>
                      <a:pt x="251" y="148"/>
                    </a:lnTo>
                    <a:lnTo>
                      <a:pt x="251" y="1028"/>
                    </a:lnTo>
                    <a:lnTo>
                      <a:pt x="0" y="762"/>
                    </a:lnTo>
                    <a:close/>
                  </a:path>
                </a:pathLst>
              </a:custGeom>
              <a:solidFill>
                <a:srgbClr val="A8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5" name="Freeform 283">
                <a:extLst>
                  <a:ext uri="{FF2B5EF4-FFF2-40B4-BE49-F238E27FC236}">
                    <a16:creationId xmlns:a16="http://schemas.microsoft.com/office/drawing/2014/main" id="{0A0D0DB8-1030-BC95-B2D0-1995D836B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3564"/>
                <a:ext cx="23" cy="98"/>
              </a:xfrm>
              <a:custGeom>
                <a:avLst/>
                <a:gdLst>
                  <a:gd name="T0" fmla="*/ 0 w 250"/>
                  <a:gd name="T1" fmla="*/ 821 h 1086"/>
                  <a:gd name="T2" fmla="*/ 0 w 250"/>
                  <a:gd name="T3" fmla="*/ 0 h 1086"/>
                  <a:gd name="T4" fmla="*/ 98 w 250"/>
                  <a:gd name="T5" fmla="*/ 58 h 1086"/>
                  <a:gd name="T6" fmla="*/ 118 w 250"/>
                  <a:gd name="T7" fmla="*/ 71 h 1086"/>
                  <a:gd name="T8" fmla="*/ 138 w 250"/>
                  <a:gd name="T9" fmla="*/ 84 h 1086"/>
                  <a:gd name="T10" fmla="*/ 157 w 250"/>
                  <a:gd name="T11" fmla="*/ 98 h 1086"/>
                  <a:gd name="T12" fmla="*/ 177 w 250"/>
                  <a:gd name="T13" fmla="*/ 112 h 1086"/>
                  <a:gd name="T14" fmla="*/ 196 w 250"/>
                  <a:gd name="T15" fmla="*/ 127 h 1086"/>
                  <a:gd name="T16" fmla="*/ 214 w 250"/>
                  <a:gd name="T17" fmla="*/ 144 h 1086"/>
                  <a:gd name="T18" fmla="*/ 233 w 250"/>
                  <a:gd name="T19" fmla="*/ 161 h 1086"/>
                  <a:gd name="T20" fmla="*/ 250 w 250"/>
                  <a:gd name="T21" fmla="*/ 179 h 1086"/>
                  <a:gd name="T22" fmla="*/ 250 w 250"/>
                  <a:gd name="T23" fmla="*/ 1086 h 1086"/>
                  <a:gd name="T24" fmla="*/ 0 w 250"/>
                  <a:gd name="T25" fmla="*/ 821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0" h="1086">
                    <a:moveTo>
                      <a:pt x="0" y="821"/>
                    </a:moveTo>
                    <a:lnTo>
                      <a:pt x="0" y="0"/>
                    </a:lnTo>
                    <a:lnTo>
                      <a:pt x="98" y="58"/>
                    </a:lnTo>
                    <a:lnTo>
                      <a:pt x="118" y="71"/>
                    </a:lnTo>
                    <a:lnTo>
                      <a:pt x="138" y="84"/>
                    </a:lnTo>
                    <a:lnTo>
                      <a:pt x="157" y="98"/>
                    </a:lnTo>
                    <a:lnTo>
                      <a:pt x="177" y="112"/>
                    </a:lnTo>
                    <a:lnTo>
                      <a:pt x="196" y="127"/>
                    </a:lnTo>
                    <a:lnTo>
                      <a:pt x="214" y="144"/>
                    </a:lnTo>
                    <a:lnTo>
                      <a:pt x="233" y="161"/>
                    </a:lnTo>
                    <a:lnTo>
                      <a:pt x="250" y="179"/>
                    </a:lnTo>
                    <a:lnTo>
                      <a:pt x="250" y="1086"/>
                    </a:lnTo>
                    <a:lnTo>
                      <a:pt x="0" y="821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6" name="Freeform 284">
                <a:extLst>
                  <a:ext uri="{FF2B5EF4-FFF2-40B4-BE49-F238E27FC236}">
                    <a16:creationId xmlns:a16="http://schemas.microsoft.com/office/drawing/2014/main" id="{5B4E23A1-5920-0DD1-06D5-AB8F98A64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3570"/>
                <a:ext cx="22" cy="105"/>
              </a:xfrm>
              <a:custGeom>
                <a:avLst/>
                <a:gdLst>
                  <a:gd name="T0" fmla="*/ 0 w 250"/>
                  <a:gd name="T1" fmla="*/ 880 h 1145"/>
                  <a:gd name="T2" fmla="*/ 0 w 250"/>
                  <a:gd name="T3" fmla="*/ 0 h 1145"/>
                  <a:gd name="T4" fmla="*/ 17 w 250"/>
                  <a:gd name="T5" fmla="*/ 13 h 1145"/>
                  <a:gd name="T6" fmla="*/ 36 w 250"/>
                  <a:gd name="T7" fmla="*/ 26 h 1145"/>
                  <a:gd name="T8" fmla="*/ 53 w 250"/>
                  <a:gd name="T9" fmla="*/ 39 h 1145"/>
                  <a:gd name="T10" fmla="*/ 71 w 250"/>
                  <a:gd name="T11" fmla="*/ 53 h 1145"/>
                  <a:gd name="T12" fmla="*/ 88 w 250"/>
                  <a:gd name="T13" fmla="*/ 69 h 1145"/>
                  <a:gd name="T14" fmla="*/ 104 w 250"/>
                  <a:gd name="T15" fmla="*/ 84 h 1145"/>
                  <a:gd name="T16" fmla="*/ 121 w 250"/>
                  <a:gd name="T17" fmla="*/ 100 h 1145"/>
                  <a:gd name="T18" fmla="*/ 136 w 250"/>
                  <a:gd name="T19" fmla="*/ 117 h 1145"/>
                  <a:gd name="T20" fmla="*/ 152 w 250"/>
                  <a:gd name="T21" fmla="*/ 134 h 1145"/>
                  <a:gd name="T22" fmla="*/ 167 w 250"/>
                  <a:gd name="T23" fmla="*/ 152 h 1145"/>
                  <a:gd name="T24" fmla="*/ 182 w 250"/>
                  <a:gd name="T25" fmla="*/ 171 h 1145"/>
                  <a:gd name="T26" fmla="*/ 196 w 250"/>
                  <a:gd name="T27" fmla="*/ 191 h 1145"/>
                  <a:gd name="T28" fmla="*/ 210 w 250"/>
                  <a:gd name="T29" fmla="*/ 210 h 1145"/>
                  <a:gd name="T30" fmla="*/ 224 w 250"/>
                  <a:gd name="T31" fmla="*/ 231 h 1145"/>
                  <a:gd name="T32" fmla="*/ 237 w 250"/>
                  <a:gd name="T33" fmla="*/ 253 h 1145"/>
                  <a:gd name="T34" fmla="*/ 250 w 250"/>
                  <a:gd name="T35" fmla="*/ 276 h 1145"/>
                  <a:gd name="T36" fmla="*/ 250 w 250"/>
                  <a:gd name="T37" fmla="*/ 1145 h 1145"/>
                  <a:gd name="T38" fmla="*/ 0 w 250"/>
                  <a:gd name="T39" fmla="*/ 880 h 1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0" h="1145">
                    <a:moveTo>
                      <a:pt x="0" y="880"/>
                    </a:moveTo>
                    <a:lnTo>
                      <a:pt x="0" y="0"/>
                    </a:lnTo>
                    <a:lnTo>
                      <a:pt x="17" y="13"/>
                    </a:lnTo>
                    <a:lnTo>
                      <a:pt x="36" y="26"/>
                    </a:lnTo>
                    <a:lnTo>
                      <a:pt x="53" y="39"/>
                    </a:lnTo>
                    <a:lnTo>
                      <a:pt x="71" y="53"/>
                    </a:lnTo>
                    <a:lnTo>
                      <a:pt x="88" y="69"/>
                    </a:lnTo>
                    <a:lnTo>
                      <a:pt x="104" y="84"/>
                    </a:lnTo>
                    <a:lnTo>
                      <a:pt x="121" y="100"/>
                    </a:lnTo>
                    <a:lnTo>
                      <a:pt x="136" y="117"/>
                    </a:lnTo>
                    <a:lnTo>
                      <a:pt x="152" y="134"/>
                    </a:lnTo>
                    <a:lnTo>
                      <a:pt x="167" y="152"/>
                    </a:lnTo>
                    <a:lnTo>
                      <a:pt x="182" y="171"/>
                    </a:lnTo>
                    <a:lnTo>
                      <a:pt x="196" y="191"/>
                    </a:lnTo>
                    <a:lnTo>
                      <a:pt x="210" y="210"/>
                    </a:lnTo>
                    <a:lnTo>
                      <a:pt x="224" y="231"/>
                    </a:lnTo>
                    <a:lnTo>
                      <a:pt x="237" y="253"/>
                    </a:lnTo>
                    <a:lnTo>
                      <a:pt x="250" y="276"/>
                    </a:lnTo>
                    <a:lnTo>
                      <a:pt x="250" y="1145"/>
                    </a:lnTo>
                    <a:lnTo>
                      <a:pt x="0" y="880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7" name="Freeform 285">
                <a:extLst>
                  <a:ext uri="{FF2B5EF4-FFF2-40B4-BE49-F238E27FC236}">
                    <a16:creationId xmlns:a16="http://schemas.microsoft.com/office/drawing/2014/main" id="{EE0BFE3D-5FFD-D8B5-E947-0202513AC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3580"/>
                <a:ext cx="23" cy="98"/>
              </a:xfrm>
              <a:custGeom>
                <a:avLst/>
                <a:gdLst>
                  <a:gd name="T0" fmla="*/ 0 w 250"/>
                  <a:gd name="T1" fmla="*/ 907 h 1074"/>
                  <a:gd name="T2" fmla="*/ 0 w 250"/>
                  <a:gd name="T3" fmla="*/ 0 h 1074"/>
                  <a:gd name="T4" fmla="*/ 21 w 250"/>
                  <a:gd name="T5" fmla="*/ 22 h 1074"/>
                  <a:gd name="T6" fmla="*/ 41 w 250"/>
                  <a:gd name="T7" fmla="*/ 46 h 1074"/>
                  <a:gd name="T8" fmla="*/ 61 w 250"/>
                  <a:gd name="T9" fmla="*/ 71 h 1074"/>
                  <a:gd name="T10" fmla="*/ 80 w 250"/>
                  <a:gd name="T11" fmla="*/ 98 h 1074"/>
                  <a:gd name="T12" fmla="*/ 98 w 250"/>
                  <a:gd name="T13" fmla="*/ 125 h 1074"/>
                  <a:gd name="T14" fmla="*/ 115 w 250"/>
                  <a:gd name="T15" fmla="*/ 154 h 1074"/>
                  <a:gd name="T16" fmla="*/ 133 w 250"/>
                  <a:gd name="T17" fmla="*/ 185 h 1074"/>
                  <a:gd name="T18" fmla="*/ 149 w 250"/>
                  <a:gd name="T19" fmla="*/ 215 h 1074"/>
                  <a:gd name="T20" fmla="*/ 164 w 250"/>
                  <a:gd name="T21" fmla="*/ 248 h 1074"/>
                  <a:gd name="T22" fmla="*/ 180 w 250"/>
                  <a:gd name="T23" fmla="*/ 283 h 1074"/>
                  <a:gd name="T24" fmla="*/ 193 w 250"/>
                  <a:gd name="T25" fmla="*/ 317 h 1074"/>
                  <a:gd name="T26" fmla="*/ 206 w 250"/>
                  <a:gd name="T27" fmla="*/ 354 h 1074"/>
                  <a:gd name="T28" fmla="*/ 219 w 250"/>
                  <a:gd name="T29" fmla="*/ 393 h 1074"/>
                  <a:gd name="T30" fmla="*/ 230 w 250"/>
                  <a:gd name="T31" fmla="*/ 432 h 1074"/>
                  <a:gd name="T32" fmla="*/ 241 w 250"/>
                  <a:gd name="T33" fmla="*/ 472 h 1074"/>
                  <a:gd name="T34" fmla="*/ 250 w 250"/>
                  <a:gd name="T35" fmla="*/ 515 h 1074"/>
                  <a:gd name="T36" fmla="*/ 250 w 250"/>
                  <a:gd name="T37" fmla="*/ 1036 h 1074"/>
                  <a:gd name="T38" fmla="*/ 183 w 250"/>
                  <a:gd name="T39" fmla="*/ 1074 h 1074"/>
                  <a:gd name="T40" fmla="*/ 142 w 250"/>
                  <a:gd name="T41" fmla="*/ 1058 h 1074"/>
                  <a:gd name="T42" fmla="*/ 0 w 250"/>
                  <a:gd name="T43" fmla="*/ 907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0" h="1074">
                    <a:moveTo>
                      <a:pt x="0" y="907"/>
                    </a:moveTo>
                    <a:lnTo>
                      <a:pt x="0" y="0"/>
                    </a:lnTo>
                    <a:lnTo>
                      <a:pt x="21" y="22"/>
                    </a:lnTo>
                    <a:lnTo>
                      <a:pt x="41" y="46"/>
                    </a:lnTo>
                    <a:lnTo>
                      <a:pt x="61" y="71"/>
                    </a:lnTo>
                    <a:lnTo>
                      <a:pt x="80" y="98"/>
                    </a:lnTo>
                    <a:lnTo>
                      <a:pt x="98" y="125"/>
                    </a:lnTo>
                    <a:lnTo>
                      <a:pt x="115" y="154"/>
                    </a:lnTo>
                    <a:lnTo>
                      <a:pt x="133" y="185"/>
                    </a:lnTo>
                    <a:lnTo>
                      <a:pt x="149" y="215"/>
                    </a:lnTo>
                    <a:lnTo>
                      <a:pt x="164" y="248"/>
                    </a:lnTo>
                    <a:lnTo>
                      <a:pt x="180" y="283"/>
                    </a:lnTo>
                    <a:lnTo>
                      <a:pt x="193" y="317"/>
                    </a:lnTo>
                    <a:lnTo>
                      <a:pt x="206" y="354"/>
                    </a:lnTo>
                    <a:lnTo>
                      <a:pt x="219" y="393"/>
                    </a:lnTo>
                    <a:lnTo>
                      <a:pt x="230" y="432"/>
                    </a:lnTo>
                    <a:lnTo>
                      <a:pt x="241" y="472"/>
                    </a:lnTo>
                    <a:lnTo>
                      <a:pt x="250" y="515"/>
                    </a:lnTo>
                    <a:lnTo>
                      <a:pt x="250" y="1036"/>
                    </a:lnTo>
                    <a:lnTo>
                      <a:pt x="183" y="1074"/>
                    </a:lnTo>
                    <a:lnTo>
                      <a:pt x="142" y="1058"/>
                    </a:lnTo>
                    <a:lnTo>
                      <a:pt x="0" y="907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8" name="Freeform 286">
                <a:extLst>
                  <a:ext uri="{FF2B5EF4-FFF2-40B4-BE49-F238E27FC236}">
                    <a16:creationId xmlns:a16="http://schemas.microsoft.com/office/drawing/2014/main" id="{693EB2FB-028D-691B-7817-9A877A0F1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3596"/>
                <a:ext cx="12" cy="82"/>
              </a:xfrm>
              <a:custGeom>
                <a:avLst/>
                <a:gdLst>
                  <a:gd name="T0" fmla="*/ 0 w 125"/>
                  <a:gd name="T1" fmla="*/ 869 h 903"/>
                  <a:gd name="T2" fmla="*/ 0 w 125"/>
                  <a:gd name="T3" fmla="*/ 0 h 903"/>
                  <a:gd name="T4" fmla="*/ 20 w 125"/>
                  <a:gd name="T5" fmla="*/ 35 h 903"/>
                  <a:gd name="T6" fmla="*/ 38 w 125"/>
                  <a:gd name="T7" fmla="*/ 74 h 903"/>
                  <a:gd name="T8" fmla="*/ 56 w 125"/>
                  <a:gd name="T9" fmla="*/ 114 h 903"/>
                  <a:gd name="T10" fmla="*/ 72 w 125"/>
                  <a:gd name="T11" fmla="*/ 156 h 903"/>
                  <a:gd name="T12" fmla="*/ 87 w 125"/>
                  <a:gd name="T13" fmla="*/ 200 h 903"/>
                  <a:gd name="T14" fmla="*/ 102 w 125"/>
                  <a:gd name="T15" fmla="*/ 246 h 903"/>
                  <a:gd name="T16" fmla="*/ 114 w 125"/>
                  <a:gd name="T17" fmla="*/ 293 h 903"/>
                  <a:gd name="T18" fmla="*/ 125 w 125"/>
                  <a:gd name="T19" fmla="*/ 344 h 903"/>
                  <a:gd name="T20" fmla="*/ 125 w 125"/>
                  <a:gd name="T21" fmla="*/ 865 h 903"/>
                  <a:gd name="T22" fmla="*/ 58 w 125"/>
                  <a:gd name="T23" fmla="*/ 903 h 903"/>
                  <a:gd name="T24" fmla="*/ 17 w 125"/>
                  <a:gd name="T25" fmla="*/ 887 h 903"/>
                  <a:gd name="T26" fmla="*/ 0 w 125"/>
                  <a:gd name="T27" fmla="*/ 869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5" h="903">
                    <a:moveTo>
                      <a:pt x="0" y="869"/>
                    </a:moveTo>
                    <a:lnTo>
                      <a:pt x="0" y="0"/>
                    </a:lnTo>
                    <a:lnTo>
                      <a:pt x="20" y="35"/>
                    </a:lnTo>
                    <a:lnTo>
                      <a:pt x="38" y="74"/>
                    </a:lnTo>
                    <a:lnTo>
                      <a:pt x="56" y="114"/>
                    </a:lnTo>
                    <a:lnTo>
                      <a:pt x="72" y="156"/>
                    </a:lnTo>
                    <a:lnTo>
                      <a:pt x="87" y="200"/>
                    </a:lnTo>
                    <a:lnTo>
                      <a:pt x="102" y="246"/>
                    </a:lnTo>
                    <a:lnTo>
                      <a:pt x="114" y="293"/>
                    </a:lnTo>
                    <a:lnTo>
                      <a:pt x="125" y="344"/>
                    </a:lnTo>
                    <a:lnTo>
                      <a:pt x="125" y="865"/>
                    </a:lnTo>
                    <a:lnTo>
                      <a:pt x="58" y="903"/>
                    </a:lnTo>
                    <a:lnTo>
                      <a:pt x="17" y="887"/>
                    </a:lnTo>
                    <a:lnTo>
                      <a:pt x="0" y="869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9" name="Freeform 287">
                <a:extLst>
                  <a:ext uri="{FF2B5EF4-FFF2-40B4-BE49-F238E27FC236}">
                    <a16:creationId xmlns:a16="http://schemas.microsoft.com/office/drawing/2014/main" id="{9750A662-E64C-3BB6-218E-BD4D3D981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3633"/>
                <a:ext cx="4" cy="6"/>
              </a:xfrm>
              <a:custGeom>
                <a:avLst/>
                <a:gdLst>
                  <a:gd name="T0" fmla="*/ 49 w 49"/>
                  <a:gd name="T1" fmla="*/ 30 h 72"/>
                  <a:gd name="T2" fmla="*/ 49 w 49"/>
                  <a:gd name="T3" fmla="*/ 72 h 72"/>
                  <a:gd name="T4" fmla="*/ 37 w 49"/>
                  <a:gd name="T5" fmla="*/ 53 h 72"/>
                  <a:gd name="T6" fmla="*/ 24 w 49"/>
                  <a:gd name="T7" fmla="*/ 36 h 72"/>
                  <a:gd name="T8" fmla="*/ 12 w 49"/>
                  <a:gd name="T9" fmla="*/ 17 h 72"/>
                  <a:gd name="T10" fmla="*/ 0 w 49"/>
                  <a:gd name="T11" fmla="*/ 0 h 72"/>
                  <a:gd name="T12" fmla="*/ 49 w 49"/>
                  <a:gd name="T13" fmla="*/ 3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2">
                    <a:moveTo>
                      <a:pt x="49" y="30"/>
                    </a:moveTo>
                    <a:lnTo>
                      <a:pt x="49" y="72"/>
                    </a:lnTo>
                    <a:lnTo>
                      <a:pt x="37" y="53"/>
                    </a:lnTo>
                    <a:lnTo>
                      <a:pt x="24" y="36"/>
                    </a:lnTo>
                    <a:lnTo>
                      <a:pt x="12" y="17"/>
                    </a:lnTo>
                    <a:lnTo>
                      <a:pt x="0" y="0"/>
                    </a:lnTo>
                    <a:lnTo>
                      <a:pt x="49" y="3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0" name="Freeform 288">
                <a:extLst>
                  <a:ext uri="{FF2B5EF4-FFF2-40B4-BE49-F238E27FC236}">
                    <a16:creationId xmlns:a16="http://schemas.microsoft.com/office/drawing/2014/main" id="{92891CB4-64D0-B219-AA94-DDFE4B083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3633"/>
                <a:ext cx="9" cy="12"/>
              </a:xfrm>
              <a:custGeom>
                <a:avLst/>
                <a:gdLst>
                  <a:gd name="T0" fmla="*/ 98 w 98"/>
                  <a:gd name="T1" fmla="*/ 61 h 140"/>
                  <a:gd name="T2" fmla="*/ 98 w 98"/>
                  <a:gd name="T3" fmla="*/ 140 h 140"/>
                  <a:gd name="T4" fmla="*/ 73 w 98"/>
                  <a:gd name="T5" fmla="*/ 105 h 140"/>
                  <a:gd name="T6" fmla="*/ 48 w 98"/>
                  <a:gd name="T7" fmla="*/ 70 h 140"/>
                  <a:gd name="T8" fmla="*/ 24 w 98"/>
                  <a:gd name="T9" fmla="*/ 35 h 140"/>
                  <a:gd name="T10" fmla="*/ 0 w 98"/>
                  <a:gd name="T11" fmla="*/ 0 h 140"/>
                  <a:gd name="T12" fmla="*/ 98 w 98"/>
                  <a:gd name="T13" fmla="*/ 6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40">
                    <a:moveTo>
                      <a:pt x="98" y="61"/>
                    </a:moveTo>
                    <a:lnTo>
                      <a:pt x="98" y="140"/>
                    </a:lnTo>
                    <a:lnTo>
                      <a:pt x="73" y="105"/>
                    </a:lnTo>
                    <a:lnTo>
                      <a:pt x="48" y="70"/>
                    </a:lnTo>
                    <a:lnTo>
                      <a:pt x="24" y="35"/>
                    </a:lnTo>
                    <a:lnTo>
                      <a:pt x="0" y="0"/>
                    </a:lnTo>
                    <a:lnTo>
                      <a:pt x="98" y="6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1" name="Freeform 289">
                <a:extLst>
                  <a:ext uri="{FF2B5EF4-FFF2-40B4-BE49-F238E27FC236}">
                    <a16:creationId xmlns:a16="http://schemas.microsoft.com/office/drawing/2014/main" id="{ED8ACCF6-388E-F7EC-B620-138383074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635"/>
                <a:ext cx="9" cy="16"/>
              </a:xfrm>
              <a:custGeom>
                <a:avLst/>
                <a:gdLst>
                  <a:gd name="T0" fmla="*/ 0 w 98"/>
                  <a:gd name="T1" fmla="*/ 42 h 177"/>
                  <a:gd name="T2" fmla="*/ 0 w 98"/>
                  <a:gd name="T3" fmla="*/ 0 h 177"/>
                  <a:gd name="T4" fmla="*/ 98 w 98"/>
                  <a:gd name="T5" fmla="*/ 61 h 177"/>
                  <a:gd name="T6" fmla="*/ 98 w 98"/>
                  <a:gd name="T7" fmla="*/ 177 h 177"/>
                  <a:gd name="T8" fmla="*/ 73 w 98"/>
                  <a:gd name="T9" fmla="*/ 143 h 177"/>
                  <a:gd name="T10" fmla="*/ 48 w 98"/>
                  <a:gd name="T11" fmla="*/ 109 h 177"/>
                  <a:gd name="T12" fmla="*/ 24 w 98"/>
                  <a:gd name="T13" fmla="*/ 75 h 177"/>
                  <a:gd name="T14" fmla="*/ 0 w 98"/>
                  <a:gd name="T15" fmla="*/ 4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177">
                    <a:moveTo>
                      <a:pt x="0" y="42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177"/>
                    </a:lnTo>
                    <a:lnTo>
                      <a:pt x="73" y="143"/>
                    </a:lnTo>
                    <a:lnTo>
                      <a:pt x="48" y="109"/>
                    </a:lnTo>
                    <a:lnTo>
                      <a:pt x="24" y="7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2" name="Freeform 290">
                <a:extLst>
                  <a:ext uri="{FF2B5EF4-FFF2-40B4-BE49-F238E27FC236}">
                    <a16:creationId xmlns:a16="http://schemas.microsoft.com/office/drawing/2014/main" id="{96EB40FA-4FB5-6E8A-2F7B-C77FA4937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638"/>
                <a:ext cx="9" cy="19"/>
              </a:xfrm>
              <a:custGeom>
                <a:avLst/>
                <a:gdLst>
                  <a:gd name="T0" fmla="*/ 0 w 98"/>
                  <a:gd name="T1" fmla="*/ 79 h 209"/>
                  <a:gd name="T2" fmla="*/ 0 w 98"/>
                  <a:gd name="T3" fmla="*/ 0 h 209"/>
                  <a:gd name="T4" fmla="*/ 98 w 98"/>
                  <a:gd name="T5" fmla="*/ 61 h 209"/>
                  <a:gd name="T6" fmla="*/ 98 w 98"/>
                  <a:gd name="T7" fmla="*/ 209 h 209"/>
                  <a:gd name="T8" fmla="*/ 73 w 98"/>
                  <a:gd name="T9" fmla="*/ 177 h 209"/>
                  <a:gd name="T10" fmla="*/ 48 w 98"/>
                  <a:gd name="T11" fmla="*/ 144 h 209"/>
                  <a:gd name="T12" fmla="*/ 24 w 98"/>
                  <a:gd name="T13" fmla="*/ 112 h 209"/>
                  <a:gd name="T14" fmla="*/ 0 w 98"/>
                  <a:gd name="T15" fmla="*/ 7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209">
                    <a:moveTo>
                      <a:pt x="0" y="79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209"/>
                    </a:lnTo>
                    <a:lnTo>
                      <a:pt x="73" y="177"/>
                    </a:lnTo>
                    <a:lnTo>
                      <a:pt x="48" y="144"/>
                    </a:lnTo>
                    <a:lnTo>
                      <a:pt x="24" y="112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3" name="Freeform 291">
                <a:extLst>
                  <a:ext uri="{FF2B5EF4-FFF2-40B4-BE49-F238E27FC236}">
                    <a16:creationId xmlns:a16="http://schemas.microsoft.com/office/drawing/2014/main" id="{7C889EFA-8F9A-9A97-2E43-146491AA0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3641"/>
                <a:ext cx="9" cy="22"/>
              </a:xfrm>
              <a:custGeom>
                <a:avLst/>
                <a:gdLst>
                  <a:gd name="T0" fmla="*/ 0 w 98"/>
                  <a:gd name="T1" fmla="*/ 116 h 240"/>
                  <a:gd name="T2" fmla="*/ 0 w 98"/>
                  <a:gd name="T3" fmla="*/ 0 h 240"/>
                  <a:gd name="T4" fmla="*/ 98 w 98"/>
                  <a:gd name="T5" fmla="*/ 61 h 240"/>
                  <a:gd name="T6" fmla="*/ 98 w 98"/>
                  <a:gd name="T7" fmla="*/ 240 h 240"/>
                  <a:gd name="T8" fmla="*/ 73 w 98"/>
                  <a:gd name="T9" fmla="*/ 209 h 240"/>
                  <a:gd name="T10" fmla="*/ 48 w 98"/>
                  <a:gd name="T11" fmla="*/ 178 h 240"/>
                  <a:gd name="T12" fmla="*/ 24 w 98"/>
                  <a:gd name="T13" fmla="*/ 147 h 240"/>
                  <a:gd name="T14" fmla="*/ 0 w 98"/>
                  <a:gd name="T15" fmla="*/ 11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240">
                    <a:moveTo>
                      <a:pt x="0" y="116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240"/>
                    </a:lnTo>
                    <a:lnTo>
                      <a:pt x="73" y="209"/>
                    </a:lnTo>
                    <a:lnTo>
                      <a:pt x="48" y="178"/>
                    </a:lnTo>
                    <a:lnTo>
                      <a:pt x="24" y="147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4" name="Freeform 292">
                <a:extLst>
                  <a:ext uri="{FF2B5EF4-FFF2-40B4-BE49-F238E27FC236}">
                    <a16:creationId xmlns:a16="http://schemas.microsoft.com/office/drawing/2014/main" id="{ECF0F83D-1938-8FB3-EDD9-B5556A905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3644"/>
                <a:ext cx="8" cy="24"/>
              </a:xfrm>
              <a:custGeom>
                <a:avLst/>
                <a:gdLst>
                  <a:gd name="T0" fmla="*/ 0 w 98"/>
                  <a:gd name="T1" fmla="*/ 148 h 267"/>
                  <a:gd name="T2" fmla="*/ 0 w 98"/>
                  <a:gd name="T3" fmla="*/ 0 h 267"/>
                  <a:gd name="T4" fmla="*/ 98 w 98"/>
                  <a:gd name="T5" fmla="*/ 60 h 267"/>
                  <a:gd name="T6" fmla="*/ 98 w 98"/>
                  <a:gd name="T7" fmla="*/ 267 h 267"/>
                  <a:gd name="T8" fmla="*/ 73 w 98"/>
                  <a:gd name="T9" fmla="*/ 238 h 267"/>
                  <a:gd name="T10" fmla="*/ 48 w 98"/>
                  <a:gd name="T11" fmla="*/ 208 h 267"/>
                  <a:gd name="T12" fmla="*/ 24 w 98"/>
                  <a:gd name="T13" fmla="*/ 178 h 267"/>
                  <a:gd name="T14" fmla="*/ 0 w 98"/>
                  <a:gd name="T15" fmla="*/ 148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267">
                    <a:moveTo>
                      <a:pt x="0" y="148"/>
                    </a:moveTo>
                    <a:lnTo>
                      <a:pt x="0" y="0"/>
                    </a:lnTo>
                    <a:lnTo>
                      <a:pt x="98" y="60"/>
                    </a:lnTo>
                    <a:lnTo>
                      <a:pt x="98" y="267"/>
                    </a:lnTo>
                    <a:lnTo>
                      <a:pt x="73" y="238"/>
                    </a:lnTo>
                    <a:lnTo>
                      <a:pt x="48" y="208"/>
                    </a:lnTo>
                    <a:lnTo>
                      <a:pt x="24" y="17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5" name="Freeform 293">
                <a:extLst>
                  <a:ext uri="{FF2B5EF4-FFF2-40B4-BE49-F238E27FC236}">
                    <a16:creationId xmlns:a16="http://schemas.microsoft.com/office/drawing/2014/main" id="{5D8BD58B-F544-58AC-303C-3C2B6A494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3646"/>
                <a:ext cx="9" cy="27"/>
              </a:xfrm>
              <a:custGeom>
                <a:avLst/>
                <a:gdLst>
                  <a:gd name="T0" fmla="*/ 0 w 98"/>
                  <a:gd name="T1" fmla="*/ 179 h 294"/>
                  <a:gd name="T2" fmla="*/ 0 w 98"/>
                  <a:gd name="T3" fmla="*/ 0 h 294"/>
                  <a:gd name="T4" fmla="*/ 98 w 98"/>
                  <a:gd name="T5" fmla="*/ 60 h 294"/>
                  <a:gd name="T6" fmla="*/ 98 w 98"/>
                  <a:gd name="T7" fmla="*/ 294 h 294"/>
                  <a:gd name="T8" fmla="*/ 73 w 98"/>
                  <a:gd name="T9" fmla="*/ 266 h 294"/>
                  <a:gd name="T10" fmla="*/ 48 w 98"/>
                  <a:gd name="T11" fmla="*/ 236 h 294"/>
                  <a:gd name="T12" fmla="*/ 24 w 98"/>
                  <a:gd name="T13" fmla="*/ 208 h 294"/>
                  <a:gd name="T14" fmla="*/ 0 w 98"/>
                  <a:gd name="T15" fmla="*/ 179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294">
                    <a:moveTo>
                      <a:pt x="0" y="179"/>
                    </a:moveTo>
                    <a:lnTo>
                      <a:pt x="0" y="0"/>
                    </a:lnTo>
                    <a:lnTo>
                      <a:pt x="98" y="60"/>
                    </a:lnTo>
                    <a:lnTo>
                      <a:pt x="98" y="294"/>
                    </a:lnTo>
                    <a:lnTo>
                      <a:pt x="73" y="266"/>
                    </a:lnTo>
                    <a:lnTo>
                      <a:pt x="48" y="236"/>
                    </a:lnTo>
                    <a:lnTo>
                      <a:pt x="24" y="208"/>
                    </a:lnTo>
                    <a:lnTo>
                      <a:pt x="0" y="179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6" name="Freeform 294">
                <a:extLst>
                  <a:ext uri="{FF2B5EF4-FFF2-40B4-BE49-F238E27FC236}">
                    <a16:creationId xmlns:a16="http://schemas.microsoft.com/office/drawing/2014/main" id="{E6A88746-1E7C-CB69-EFB1-65F6CAF16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3649"/>
                <a:ext cx="9" cy="29"/>
              </a:xfrm>
              <a:custGeom>
                <a:avLst/>
                <a:gdLst>
                  <a:gd name="T0" fmla="*/ 0 w 98"/>
                  <a:gd name="T1" fmla="*/ 207 h 318"/>
                  <a:gd name="T2" fmla="*/ 0 w 98"/>
                  <a:gd name="T3" fmla="*/ 0 h 318"/>
                  <a:gd name="T4" fmla="*/ 98 w 98"/>
                  <a:gd name="T5" fmla="*/ 60 h 318"/>
                  <a:gd name="T6" fmla="*/ 98 w 98"/>
                  <a:gd name="T7" fmla="*/ 318 h 318"/>
                  <a:gd name="T8" fmla="*/ 73 w 98"/>
                  <a:gd name="T9" fmla="*/ 291 h 318"/>
                  <a:gd name="T10" fmla="*/ 48 w 98"/>
                  <a:gd name="T11" fmla="*/ 264 h 318"/>
                  <a:gd name="T12" fmla="*/ 24 w 98"/>
                  <a:gd name="T13" fmla="*/ 236 h 318"/>
                  <a:gd name="T14" fmla="*/ 0 w 98"/>
                  <a:gd name="T15" fmla="*/ 20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318">
                    <a:moveTo>
                      <a:pt x="0" y="207"/>
                    </a:moveTo>
                    <a:lnTo>
                      <a:pt x="0" y="0"/>
                    </a:lnTo>
                    <a:lnTo>
                      <a:pt x="98" y="60"/>
                    </a:lnTo>
                    <a:lnTo>
                      <a:pt x="98" y="318"/>
                    </a:lnTo>
                    <a:lnTo>
                      <a:pt x="73" y="291"/>
                    </a:lnTo>
                    <a:lnTo>
                      <a:pt x="48" y="264"/>
                    </a:lnTo>
                    <a:lnTo>
                      <a:pt x="24" y="236"/>
                    </a:lnTo>
                    <a:lnTo>
                      <a:pt x="0" y="207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7" name="Freeform 295">
                <a:extLst>
                  <a:ext uri="{FF2B5EF4-FFF2-40B4-BE49-F238E27FC236}">
                    <a16:creationId xmlns:a16="http://schemas.microsoft.com/office/drawing/2014/main" id="{6270C3D2-2BA8-C8DD-DBAD-4642306C1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3652"/>
                <a:ext cx="9" cy="31"/>
              </a:xfrm>
              <a:custGeom>
                <a:avLst/>
                <a:gdLst>
                  <a:gd name="T0" fmla="*/ 0 w 98"/>
                  <a:gd name="T1" fmla="*/ 234 h 341"/>
                  <a:gd name="T2" fmla="*/ 0 w 98"/>
                  <a:gd name="T3" fmla="*/ 0 h 341"/>
                  <a:gd name="T4" fmla="*/ 98 w 98"/>
                  <a:gd name="T5" fmla="*/ 61 h 341"/>
                  <a:gd name="T6" fmla="*/ 98 w 98"/>
                  <a:gd name="T7" fmla="*/ 341 h 341"/>
                  <a:gd name="T8" fmla="*/ 73 w 98"/>
                  <a:gd name="T9" fmla="*/ 315 h 341"/>
                  <a:gd name="T10" fmla="*/ 48 w 98"/>
                  <a:gd name="T11" fmla="*/ 288 h 341"/>
                  <a:gd name="T12" fmla="*/ 24 w 98"/>
                  <a:gd name="T13" fmla="*/ 261 h 341"/>
                  <a:gd name="T14" fmla="*/ 0 w 98"/>
                  <a:gd name="T15" fmla="*/ 23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341">
                    <a:moveTo>
                      <a:pt x="0" y="234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341"/>
                    </a:lnTo>
                    <a:lnTo>
                      <a:pt x="73" y="315"/>
                    </a:lnTo>
                    <a:lnTo>
                      <a:pt x="48" y="288"/>
                    </a:lnTo>
                    <a:lnTo>
                      <a:pt x="24" y="26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8" name="Freeform 296">
                <a:extLst>
                  <a:ext uri="{FF2B5EF4-FFF2-40B4-BE49-F238E27FC236}">
                    <a16:creationId xmlns:a16="http://schemas.microsoft.com/office/drawing/2014/main" id="{873F42F8-DE4A-2C7C-1BAA-473C2D349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655"/>
                <a:ext cx="9" cy="33"/>
              </a:xfrm>
              <a:custGeom>
                <a:avLst/>
                <a:gdLst>
                  <a:gd name="T0" fmla="*/ 0 w 98"/>
                  <a:gd name="T1" fmla="*/ 258 h 362"/>
                  <a:gd name="T2" fmla="*/ 0 w 98"/>
                  <a:gd name="T3" fmla="*/ 0 h 362"/>
                  <a:gd name="T4" fmla="*/ 98 w 98"/>
                  <a:gd name="T5" fmla="*/ 61 h 362"/>
                  <a:gd name="T6" fmla="*/ 98 w 98"/>
                  <a:gd name="T7" fmla="*/ 362 h 362"/>
                  <a:gd name="T8" fmla="*/ 73 w 98"/>
                  <a:gd name="T9" fmla="*/ 337 h 362"/>
                  <a:gd name="T10" fmla="*/ 48 w 98"/>
                  <a:gd name="T11" fmla="*/ 311 h 362"/>
                  <a:gd name="T12" fmla="*/ 24 w 98"/>
                  <a:gd name="T13" fmla="*/ 285 h 362"/>
                  <a:gd name="T14" fmla="*/ 0 w 98"/>
                  <a:gd name="T15" fmla="*/ 2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362">
                    <a:moveTo>
                      <a:pt x="0" y="258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362"/>
                    </a:lnTo>
                    <a:lnTo>
                      <a:pt x="73" y="337"/>
                    </a:lnTo>
                    <a:lnTo>
                      <a:pt x="48" y="311"/>
                    </a:lnTo>
                    <a:lnTo>
                      <a:pt x="24" y="285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9" name="Freeform 297">
                <a:extLst>
                  <a:ext uri="{FF2B5EF4-FFF2-40B4-BE49-F238E27FC236}">
                    <a16:creationId xmlns:a16="http://schemas.microsoft.com/office/drawing/2014/main" id="{67C45B44-4479-6D5E-B9D6-367D69C34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657"/>
                <a:ext cx="9" cy="35"/>
              </a:xfrm>
              <a:custGeom>
                <a:avLst/>
                <a:gdLst>
                  <a:gd name="T0" fmla="*/ 0 w 98"/>
                  <a:gd name="T1" fmla="*/ 280 h 380"/>
                  <a:gd name="T2" fmla="*/ 0 w 98"/>
                  <a:gd name="T3" fmla="*/ 0 h 380"/>
                  <a:gd name="T4" fmla="*/ 98 w 98"/>
                  <a:gd name="T5" fmla="*/ 61 h 380"/>
                  <a:gd name="T6" fmla="*/ 98 w 98"/>
                  <a:gd name="T7" fmla="*/ 380 h 380"/>
                  <a:gd name="T8" fmla="*/ 73 w 98"/>
                  <a:gd name="T9" fmla="*/ 355 h 380"/>
                  <a:gd name="T10" fmla="*/ 48 w 98"/>
                  <a:gd name="T11" fmla="*/ 331 h 380"/>
                  <a:gd name="T12" fmla="*/ 24 w 98"/>
                  <a:gd name="T13" fmla="*/ 306 h 380"/>
                  <a:gd name="T14" fmla="*/ 0 w 98"/>
                  <a:gd name="T15" fmla="*/ 280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380">
                    <a:moveTo>
                      <a:pt x="0" y="280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380"/>
                    </a:lnTo>
                    <a:lnTo>
                      <a:pt x="73" y="355"/>
                    </a:lnTo>
                    <a:lnTo>
                      <a:pt x="48" y="331"/>
                    </a:lnTo>
                    <a:lnTo>
                      <a:pt x="24" y="306"/>
                    </a:lnTo>
                    <a:lnTo>
                      <a:pt x="0" y="28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0" name="Freeform 298">
                <a:extLst>
                  <a:ext uri="{FF2B5EF4-FFF2-40B4-BE49-F238E27FC236}">
                    <a16:creationId xmlns:a16="http://schemas.microsoft.com/office/drawing/2014/main" id="{0C005B00-345A-991B-E484-8B445A9DD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3660"/>
                <a:ext cx="9" cy="36"/>
              </a:xfrm>
              <a:custGeom>
                <a:avLst/>
                <a:gdLst>
                  <a:gd name="T0" fmla="*/ 0 w 98"/>
                  <a:gd name="T1" fmla="*/ 301 h 397"/>
                  <a:gd name="T2" fmla="*/ 0 w 98"/>
                  <a:gd name="T3" fmla="*/ 0 h 397"/>
                  <a:gd name="T4" fmla="*/ 98 w 98"/>
                  <a:gd name="T5" fmla="*/ 61 h 397"/>
                  <a:gd name="T6" fmla="*/ 98 w 98"/>
                  <a:gd name="T7" fmla="*/ 397 h 397"/>
                  <a:gd name="T8" fmla="*/ 73 w 98"/>
                  <a:gd name="T9" fmla="*/ 374 h 397"/>
                  <a:gd name="T10" fmla="*/ 48 w 98"/>
                  <a:gd name="T11" fmla="*/ 350 h 397"/>
                  <a:gd name="T12" fmla="*/ 24 w 98"/>
                  <a:gd name="T13" fmla="*/ 325 h 397"/>
                  <a:gd name="T14" fmla="*/ 0 w 98"/>
                  <a:gd name="T15" fmla="*/ 301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397">
                    <a:moveTo>
                      <a:pt x="0" y="301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397"/>
                    </a:lnTo>
                    <a:lnTo>
                      <a:pt x="73" y="374"/>
                    </a:lnTo>
                    <a:lnTo>
                      <a:pt x="48" y="350"/>
                    </a:lnTo>
                    <a:lnTo>
                      <a:pt x="24" y="325"/>
                    </a:lnTo>
                    <a:lnTo>
                      <a:pt x="0" y="301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1" name="Freeform 299">
                <a:extLst>
                  <a:ext uri="{FF2B5EF4-FFF2-40B4-BE49-F238E27FC236}">
                    <a16:creationId xmlns:a16="http://schemas.microsoft.com/office/drawing/2014/main" id="{FFEFF770-5862-8FE1-30D0-E23028CB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663"/>
                <a:ext cx="9" cy="37"/>
              </a:xfrm>
              <a:custGeom>
                <a:avLst/>
                <a:gdLst>
                  <a:gd name="T0" fmla="*/ 0 w 98"/>
                  <a:gd name="T1" fmla="*/ 319 h 411"/>
                  <a:gd name="T2" fmla="*/ 0 w 98"/>
                  <a:gd name="T3" fmla="*/ 0 h 411"/>
                  <a:gd name="T4" fmla="*/ 98 w 98"/>
                  <a:gd name="T5" fmla="*/ 61 h 411"/>
                  <a:gd name="T6" fmla="*/ 98 w 98"/>
                  <a:gd name="T7" fmla="*/ 411 h 411"/>
                  <a:gd name="T8" fmla="*/ 73 w 98"/>
                  <a:gd name="T9" fmla="*/ 389 h 411"/>
                  <a:gd name="T10" fmla="*/ 48 w 98"/>
                  <a:gd name="T11" fmla="*/ 366 h 411"/>
                  <a:gd name="T12" fmla="*/ 24 w 98"/>
                  <a:gd name="T13" fmla="*/ 343 h 411"/>
                  <a:gd name="T14" fmla="*/ 0 w 98"/>
                  <a:gd name="T15" fmla="*/ 319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1">
                    <a:moveTo>
                      <a:pt x="0" y="319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11"/>
                    </a:lnTo>
                    <a:lnTo>
                      <a:pt x="73" y="389"/>
                    </a:lnTo>
                    <a:lnTo>
                      <a:pt x="48" y="366"/>
                    </a:lnTo>
                    <a:lnTo>
                      <a:pt x="24" y="343"/>
                    </a:lnTo>
                    <a:lnTo>
                      <a:pt x="0" y="319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2" name="Freeform 300">
                <a:extLst>
                  <a:ext uri="{FF2B5EF4-FFF2-40B4-BE49-F238E27FC236}">
                    <a16:creationId xmlns:a16="http://schemas.microsoft.com/office/drawing/2014/main" id="{038EAACD-A199-91B7-00FC-12596A2A1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3666"/>
                <a:ext cx="9" cy="38"/>
              </a:xfrm>
              <a:custGeom>
                <a:avLst/>
                <a:gdLst>
                  <a:gd name="T0" fmla="*/ 0 w 97"/>
                  <a:gd name="T1" fmla="*/ 336 h 426"/>
                  <a:gd name="T2" fmla="*/ 0 w 97"/>
                  <a:gd name="T3" fmla="*/ 0 h 426"/>
                  <a:gd name="T4" fmla="*/ 97 w 97"/>
                  <a:gd name="T5" fmla="*/ 61 h 426"/>
                  <a:gd name="T6" fmla="*/ 97 w 97"/>
                  <a:gd name="T7" fmla="*/ 426 h 426"/>
                  <a:gd name="T8" fmla="*/ 73 w 97"/>
                  <a:gd name="T9" fmla="*/ 403 h 426"/>
                  <a:gd name="T10" fmla="*/ 48 w 97"/>
                  <a:gd name="T11" fmla="*/ 381 h 426"/>
                  <a:gd name="T12" fmla="*/ 24 w 97"/>
                  <a:gd name="T13" fmla="*/ 359 h 426"/>
                  <a:gd name="T14" fmla="*/ 0 w 97"/>
                  <a:gd name="T15" fmla="*/ 336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26">
                    <a:moveTo>
                      <a:pt x="0" y="336"/>
                    </a:moveTo>
                    <a:lnTo>
                      <a:pt x="0" y="0"/>
                    </a:lnTo>
                    <a:lnTo>
                      <a:pt x="97" y="61"/>
                    </a:lnTo>
                    <a:lnTo>
                      <a:pt x="97" y="426"/>
                    </a:lnTo>
                    <a:lnTo>
                      <a:pt x="73" y="403"/>
                    </a:lnTo>
                    <a:lnTo>
                      <a:pt x="48" y="381"/>
                    </a:lnTo>
                    <a:lnTo>
                      <a:pt x="24" y="359"/>
                    </a:lnTo>
                    <a:lnTo>
                      <a:pt x="0" y="336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3" name="Freeform 301">
                <a:extLst>
                  <a:ext uri="{FF2B5EF4-FFF2-40B4-BE49-F238E27FC236}">
                    <a16:creationId xmlns:a16="http://schemas.microsoft.com/office/drawing/2014/main" id="{48E92BD0-6D60-4001-CBE0-F49380780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669"/>
                <a:ext cx="8" cy="39"/>
              </a:xfrm>
              <a:custGeom>
                <a:avLst/>
                <a:gdLst>
                  <a:gd name="T0" fmla="*/ 0 w 97"/>
                  <a:gd name="T1" fmla="*/ 350 h 438"/>
                  <a:gd name="T2" fmla="*/ 0 w 97"/>
                  <a:gd name="T3" fmla="*/ 0 h 438"/>
                  <a:gd name="T4" fmla="*/ 97 w 97"/>
                  <a:gd name="T5" fmla="*/ 61 h 438"/>
                  <a:gd name="T6" fmla="*/ 97 w 97"/>
                  <a:gd name="T7" fmla="*/ 438 h 438"/>
                  <a:gd name="T8" fmla="*/ 73 w 97"/>
                  <a:gd name="T9" fmla="*/ 416 h 438"/>
                  <a:gd name="T10" fmla="*/ 48 w 97"/>
                  <a:gd name="T11" fmla="*/ 395 h 438"/>
                  <a:gd name="T12" fmla="*/ 24 w 97"/>
                  <a:gd name="T13" fmla="*/ 373 h 438"/>
                  <a:gd name="T14" fmla="*/ 0 w 97"/>
                  <a:gd name="T15" fmla="*/ 350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38">
                    <a:moveTo>
                      <a:pt x="0" y="350"/>
                    </a:moveTo>
                    <a:lnTo>
                      <a:pt x="0" y="0"/>
                    </a:lnTo>
                    <a:lnTo>
                      <a:pt x="97" y="61"/>
                    </a:lnTo>
                    <a:lnTo>
                      <a:pt x="97" y="438"/>
                    </a:lnTo>
                    <a:lnTo>
                      <a:pt x="73" y="416"/>
                    </a:lnTo>
                    <a:lnTo>
                      <a:pt x="48" y="395"/>
                    </a:lnTo>
                    <a:lnTo>
                      <a:pt x="24" y="373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4" name="Freeform 302">
                <a:extLst>
                  <a:ext uri="{FF2B5EF4-FFF2-40B4-BE49-F238E27FC236}">
                    <a16:creationId xmlns:a16="http://schemas.microsoft.com/office/drawing/2014/main" id="{F0315E3A-993C-5E2D-CD3C-DD1BED1D6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3671"/>
                <a:ext cx="9" cy="41"/>
              </a:xfrm>
              <a:custGeom>
                <a:avLst/>
                <a:gdLst>
                  <a:gd name="T0" fmla="*/ 0 w 98"/>
                  <a:gd name="T1" fmla="*/ 365 h 449"/>
                  <a:gd name="T2" fmla="*/ 0 w 98"/>
                  <a:gd name="T3" fmla="*/ 0 h 449"/>
                  <a:gd name="T4" fmla="*/ 98 w 98"/>
                  <a:gd name="T5" fmla="*/ 61 h 449"/>
                  <a:gd name="T6" fmla="*/ 98 w 98"/>
                  <a:gd name="T7" fmla="*/ 449 h 449"/>
                  <a:gd name="T8" fmla="*/ 74 w 98"/>
                  <a:gd name="T9" fmla="*/ 428 h 449"/>
                  <a:gd name="T10" fmla="*/ 49 w 98"/>
                  <a:gd name="T11" fmla="*/ 408 h 449"/>
                  <a:gd name="T12" fmla="*/ 25 w 98"/>
                  <a:gd name="T13" fmla="*/ 386 h 449"/>
                  <a:gd name="T14" fmla="*/ 0 w 98"/>
                  <a:gd name="T15" fmla="*/ 365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49">
                    <a:moveTo>
                      <a:pt x="0" y="365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49"/>
                    </a:lnTo>
                    <a:lnTo>
                      <a:pt x="74" y="428"/>
                    </a:lnTo>
                    <a:lnTo>
                      <a:pt x="49" y="408"/>
                    </a:lnTo>
                    <a:lnTo>
                      <a:pt x="25" y="386"/>
                    </a:lnTo>
                    <a:lnTo>
                      <a:pt x="0" y="365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5" name="Freeform 303">
                <a:extLst>
                  <a:ext uri="{FF2B5EF4-FFF2-40B4-BE49-F238E27FC236}">
                    <a16:creationId xmlns:a16="http://schemas.microsoft.com/office/drawing/2014/main" id="{127EF3A7-E9A3-C824-9933-46415BD79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674"/>
                <a:ext cx="9" cy="42"/>
              </a:xfrm>
              <a:custGeom>
                <a:avLst/>
                <a:gdLst>
                  <a:gd name="T0" fmla="*/ 0 w 98"/>
                  <a:gd name="T1" fmla="*/ 377 h 457"/>
                  <a:gd name="T2" fmla="*/ 0 w 98"/>
                  <a:gd name="T3" fmla="*/ 0 h 457"/>
                  <a:gd name="T4" fmla="*/ 98 w 98"/>
                  <a:gd name="T5" fmla="*/ 61 h 457"/>
                  <a:gd name="T6" fmla="*/ 98 w 98"/>
                  <a:gd name="T7" fmla="*/ 457 h 457"/>
                  <a:gd name="T8" fmla="*/ 74 w 98"/>
                  <a:gd name="T9" fmla="*/ 437 h 457"/>
                  <a:gd name="T10" fmla="*/ 49 w 98"/>
                  <a:gd name="T11" fmla="*/ 418 h 457"/>
                  <a:gd name="T12" fmla="*/ 25 w 98"/>
                  <a:gd name="T13" fmla="*/ 397 h 457"/>
                  <a:gd name="T14" fmla="*/ 0 w 98"/>
                  <a:gd name="T15" fmla="*/ 377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57">
                    <a:moveTo>
                      <a:pt x="0" y="377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57"/>
                    </a:lnTo>
                    <a:lnTo>
                      <a:pt x="74" y="437"/>
                    </a:lnTo>
                    <a:lnTo>
                      <a:pt x="49" y="418"/>
                    </a:lnTo>
                    <a:lnTo>
                      <a:pt x="25" y="397"/>
                    </a:lnTo>
                    <a:lnTo>
                      <a:pt x="0" y="377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6" name="Freeform 304">
                <a:extLst>
                  <a:ext uri="{FF2B5EF4-FFF2-40B4-BE49-F238E27FC236}">
                    <a16:creationId xmlns:a16="http://schemas.microsoft.com/office/drawing/2014/main" id="{228DF17E-3413-D3BB-A6DD-C076A7E58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3677"/>
                <a:ext cx="9" cy="42"/>
              </a:xfrm>
              <a:custGeom>
                <a:avLst/>
                <a:gdLst>
                  <a:gd name="T0" fmla="*/ 0 w 98"/>
                  <a:gd name="T1" fmla="*/ 388 h 466"/>
                  <a:gd name="T2" fmla="*/ 0 w 98"/>
                  <a:gd name="T3" fmla="*/ 0 h 466"/>
                  <a:gd name="T4" fmla="*/ 98 w 98"/>
                  <a:gd name="T5" fmla="*/ 61 h 466"/>
                  <a:gd name="T6" fmla="*/ 98 w 98"/>
                  <a:gd name="T7" fmla="*/ 466 h 466"/>
                  <a:gd name="T8" fmla="*/ 74 w 98"/>
                  <a:gd name="T9" fmla="*/ 447 h 466"/>
                  <a:gd name="T10" fmla="*/ 49 w 98"/>
                  <a:gd name="T11" fmla="*/ 427 h 466"/>
                  <a:gd name="T12" fmla="*/ 25 w 98"/>
                  <a:gd name="T13" fmla="*/ 407 h 466"/>
                  <a:gd name="T14" fmla="*/ 0 w 98"/>
                  <a:gd name="T15" fmla="*/ 388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66">
                    <a:moveTo>
                      <a:pt x="0" y="388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66"/>
                    </a:lnTo>
                    <a:lnTo>
                      <a:pt x="74" y="447"/>
                    </a:lnTo>
                    <a:lnTo>
                      <a:pt x="49" y="427"/>
                    </a:lnTo>
                    <a:lnTo>
                      <a:pt x="25" y="407"/>
                    </a:lnTo>
                    <a:lnTo>
                      <a:pt x="0" y="388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7" name="Freeform 305">
                <a:extLst>
                  <a:ext uri="{FF2B5EF4-FFF2-40B4-BE49-F238E27FC236}">
                    <a16:creationId xmlns:a16="http://schemas.microsoft.com/office/drawing/2014/main" id="{7C01507F-B0A9-4618-91F6-BEA7783C5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680"/>
                <a:ext cx="9" cy="43"/>
              </a:xfrm>
              <a:custGeom>
                <a:avLst/>
                <a:gdLst>
                  <a:gd name="T0" fmla="*/ 0 w 98"/>
                  <a:gd name="T1" fmla="*/ 396 h 472"/>
                  <a:gd name="T2" fmla="*/ 0 w 98"/>
                  <a:gd name="T3" fmla="*/ 0 h 472"/>
                  <a:gd name="T4" fmla="*/ 98 w 98"/>
                  <a:gd name="T5" fmla="*/ 61 h 472"/>
                  <a:gd name="T6" fmla="*/ 98 w 98"/>
                  <a:gd name="T7" fmla="*/ 472 h 472"/>
                  <a:gd name="T8" fmla="*/ 73 w 98"/>
                  <a:gd name="T9" fmla="*/ 454 h 472"/>
                  <a:gd name="T10" fmla="*/ 49 w 98"/>
                  <a:gd name="T11" fmla="*/ 434 h 472"/>
                  <a:gd name="T12" fmla="*/ 25 w 98"/>
                  <a:gd name="T13" fmla="*/ 416 h 472"/>
                  <a:gd name="T14" fmla="*/ 0 w 98"/>
                  <a:gd name="T15" fmla="*/ 39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72">
                    <a:moveTo>
                      <a:pt x="0" y="396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72"/>
                    </a:lnTo>
                    <a:lnTo>
                      <a:pt x="73" y="454"/>
                    </a:lnTo>
                    <a:lnTo>
                      <a:pt x="49" y="434"/>
                    </a:lnTo>
                    <a:lnTo>
                      <a:pt x="25" y="416"/>
                    </a:lnTo>
                    <a:lnTo>
                      <a:pt x="0" y="396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8" name="Freeform 306">
                <a:extLst>
                  <a:ext uri="{FF2B5EF4-FFF2-40B4-BE49-F238E27FC236}">
                    <a16:creationId xmlns:a16="http://schemas.microsoft.com/office/drawing/2014/main" id="{15F0049A-31DC-823C-508D-D2BDD6348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682"/>
                <a:ext cx="9" cy="44"/>
              </a:xfrm>
              <a:custGeom>
                <a:avLst/>
                <a:gdLst>
                  <a:gd name="T0" fmla="*/ 0 w 98"/>
                  <a:gd name="T1" fmla="*/ 405 h 478"/>
                  <a:gd name="T2" fmla="*/ 0 w 98"/>
                  <a:gd name="T3" fmla="*/ 0 h 478"/>
                  <a:gd name="T4" fmla="*/ 98 w 98"/>
                  <a:gd name="T5" fmla="*/ 61 h 478"/>
                  <a:gd name="T6" fmla="*/ 98 w 98"/>
                  <a:gd name="T7" fmla="*/ 478 h 478"/>
                  <a:gd name="T8" fmla="*/ 73 w 98"/>
                  <a:gd name="T9" fmla="*/ 460 h 478"/>
                  <a:gd name="T10" fmla="*/ 49 w 98"/>
                  <a:gd name="T11" fmla="*/ 442 h 478"/>
                  <a:gd name="T12" fmla="*/ 25 w 98"/>
                  <a:gd name="T13" fmla="*/ 424 h 478"/>
                  <a:gd name="T14" fmla="*/ 0 w 98"/>
                  <a:gd name="T15" fmla="*/ 40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78">
                    <a:moveTo>
                      <a:pt x="0" y="405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78"/>
                    </a:lnTo>
                    <a:lnTo>
                      <a:pt x="73" y="460"/>
                    </a:lnTo>
                    <a:lnTo>
                      <a:pt x="49" y="442"/>
                    </a:lnTo>
                    <a:lnTo>
                      <a:pt x="25" y="424"/>
                    </a:lnTo>
                    <a:lnTo>
                      <a:pt x="0" y="405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9" name="Freeform 307">
                <a:extLst>
                  <a:ext uri="{FF2B5EF4-FFF2-40B4-BE49-F238E27FC236}">
                    <a16:creationId xmlns:a16="http://schemas.microsoft.com/office/drawing/2014/main" id="{AFB93E4F-B794-6130-2576-F0C8AB271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3685"/>
                <a:ext cx="9" cy="44"/>
              </a:xfrm>
              <a:custGeom>
                <a:avLst/>
                <a:gdLst>
                  <a:gd name="T0" fmla="*/ 0 w 98"/>
                  <a:gd name="T1" fmla="*/ 411 h 482"/>
                  <a:gd name="T2" fmla="*/ 0 w 98"/>
                  <a:gd name="T3" fmla="*/ 0 h 482"/>
                  <a:gd name="T4" fmla="*/ 98 w 98"/>
                  <a:gd name="T5" fmla="*/ 61 h 482"/>
                  <a:gd name="T6" fmla="*/ 98 w 98"/>
                  <a:gd name="T7" fmla="*/ 482 h 482"/>
                  <a:gd name="T8" fmla="*/ 73 w 98"/>
                  <a:gd name="T9" fmla="*/ 465 h 482"/>
                  <a:gd name="T10" fmla="*/ 49 w 98"/>
                  <a:gd name="T11" fmla="*/ 447 h 482"/>
                  <a:gd name="T12" fmla="*/ 24 w 98"/>
                  <a:gd name="T13" fmla="*/ 429 h 482"/>
                  <a:gd name="T14" fmla="*/ 0 w 98"/>
                  <a:gd name="T15" fmla="*/ 41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82">
                    <a:moveTo>
                      <a:pt x="0" y="411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82"/>
                    </a:lnTo>
                    <a:lnTo>
                      <a:pt x="73" y="465"/>
                    </a:lnTo>
                    <a:lnTo>
                      <a:pt x="49" y="447"/>
                    </a:lnTo>
                    <a:lnTo>
                      <a:pt x="24" y="429"/>
                    </a:lnTo>
                    <a:lnTo>
                      <a:pt x="0" y="411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0" name="Freeform 308">
                <a:extLst>
                  <a:ext uri="{FF2B5EF4-FFF2-40B4-BE49-F238E27FC236}">
                    <a16:creationId xmlns:a16="http://schemas.microsoft.com/office/drawing/2014/main" id="{B7F2FD96-2C6D-20B8-0BA3-A1994D346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3688"/>
                <a:ext cx="9" cy="44"/>
              </a:xfrm>
              <a:custGeom>
                <a:avLst/>
                <a:gdLst>
                  <a:gd name="T0" fmla="*/ 0 w 98"/>
                  <a:gd name="T1" fmla="*/ 417 h 486"/>
                  <a:gd name="T2" fmla="*/ 0 w 98"/>
                  <a:gd name="T3" fmla="*/ 0 h 486"/>
                  <a:gd name="T4" fmla="*/ 98 w 98"/>
                  <a:gd name="T5" fmla="*/ 60 h 486"/>
                  <a:gd name="T6" fmla="*/ 98 w 98"/>
                  <a:gd name="T7" fmla="*/ 486 h 486"/>
                  <a:gd name="T8" fmla="*/ 73 w 98"/>
                  <a:gd name="T9" fmla="*/ 468 h 486"/>
                  <a:gd name="T10" fmla="*/ 49 w 98"/>
                  <a:gd name="T11" fmla="*/ 452 h 486"/>
                  <a:gd name="T12" fmla="*/ 24 w 98"/>
                  <a:gd name="T13" fmla="*/ 435 h 486"/>
                  <a:gd name="T14" fmla="*/ 0 w 98"/>
                  <a:gd name="T15" fmla="*/ 417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86">
                    <a:moveTo>
                      <a:pt x="0" y="417"/>
                    </a:moveTo>
                    <a:lnTo>
                      <a:pt x="0" y="0"/>
                    </a:lnTo>
                    <a:lnTo>
                      <a:pt x="98" y="60"/>
                    </a:lnTo>
                    <a:lnTo>
                      <a:pt x="98" y="486"/>
                    </a:lnTo>
                    <a:lnTo>
                      <a:pt x="73" y="468"/>
                    </a:lnTo>
                    <a:lnTo>
                      <a:pt x="49" y="452"/>
                    </a:lnTo>
                    <a:lnTo>
                      <a:pt x="24" y="43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1" name="Freeform 309">
                <a:extLst>
                  <a:ext uri="{FF2B5EF4-FFF2-40B4-BE49-F238E27FC236}">
                    <a16:creationId xmlns:a16="http://schemas.microsoft.com/office/drawing/2014/main" id="{8C2F27BC-6EDC-35CD-1697-E897E6078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3691"/>
                <a:ext cx="9" cy="44"/>
              </a:xfrm>
              <a:custGeom>
                <a:avLst/>
                <a:gdLst>
                  <a:gd name="T0" fmla="*/ 0 w 98"/>
                  <a:gd name="T1" fmla="*/ 421 h 487"/>
                  <a:gd name="T2" fmla="*/ 0 w 98"/>
                  <a:gd name="T3" fmla="*/ 0 h 487"/>
                  <a:gd name="T4" fmla="*/ 98 w 98"/>
                  <a:gd name="T5" fmla="*/ 60 h 487"/>
                  <a:gd name="T6" fmla="*/ 98 w 98"/>
                  <a:gd name="T7" fmla="*/ 487 h 487"/>
                  <a:gd name="T8" fmla="*/ 73 w 98"/>
                  <a:gd name="T9" fmla="*/ 471 h 487"/>
                  <a:gd name="T10" fmla="*/ 49 w 98"/>
                  <a:gd name="T11" fmla="*/ 455 h 487"/>
                  <a:gd name="T12" fmla="*/ 24 w 98"/>
                  <a:gd name="T13" fmla="*/ 437 h 487"/>
                  <a:gd name="T14" fmla="*/ 0 w 98"/>
                  <a:gd name="T15" fmla="*/ 421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87">
                    <a:moveTo>
                      <a:pt x="0" y="421"/>
                    </a:moveTo>
                    <a:lnTo>
                      <a:pt x="0" y="0"/>
                    </a:lnTo>
                    <a:lnTo>
                      <a:pt x="98" y="60"/>
                    </a:lnTo>
                    <a:lnTo>
                      <a:pt x="98" y="487"/>
                    </a:lnTo>
                    <a:lnTo>
                      <a:pt x="73" y="471"/>
                    </a:lnTo>
                    <a:lnTo>
                      <a:pt x="49" y="455"/>
                    </a:lnTo>
                    <a:lnTo>
                      <a:pt x="24" y="437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2" name="Freeform 310">
                <a:extLst>
                  <a:ext uri="{FF2B5EF4-FFF2-40B4-BE49-F238E27FC236}">
                    <a16:creationId xmlns:a16="http://schemas.microsoft.com/office/drawing/2014/main" id="{10F814A8-D9E5-253D-42C9-3C6A26CD9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693"/>
                <a:ext cx="9" cy="45"/>
              </a:xfrm>
              <a:custGeom>
                <a:avLst/>
                <a:gdLst>
                  <a:gd name="T0" fmla="*/ 0 w 98"/>
                  <a:gd name="T1" fmla="*/ 426 h 490"/>
                  <a:gd name="T2" fmla="*/ 0 w 98"/>
                  <a:gd name="T3" fmla="*/ 0 h 490"/>
                  <a:gd name="T4" fmla="*/ 98 w 98"/>
                  <a:gd name="T5" fmla="*/ 61 h 490"/>
                  <a:gd name="T6" fmla="*/ 98 w 98"/>
                  <a:gd name="T7" fmla="*/ 490 h 490"/>
                  <a:gd name="T8" fmla="*/ 73 w 98"/>
                  <a:gd name="T9" fmla="*/ 475 h 490"/>
                  <a:gd name="T10" fmla="*/ 49 w 98"/>
                  <a:gd name="T11" fmla="*/ 458 h 490"/>
                  <a:gd name="T12" fmla="*/ 24 w 98"/>
                  <a:gd name="T13" fmla="*/ 442 h 490"/>
                  <a:gd name="T14" fmla="*/ 0 w 98"/>
                  <a:gd name="T15" fmla="*/ 426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90">
                    <a:moveTo>
                      <a:pt x="0" y="426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90"/>
                    </a:lnTo>
                    <a:lnTo>
                      <a:pt x="73" y="475"/>
                    </a:lnTo>
                    <a:lnTo>
                      <a:pt x="49" y="458"/>
                    </a:lnTo>
                    <a:lnTo>
                      <a:pt x="24" y="442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3" name="Freeform 311">
                <a:extLst>
                  <a:ext uri="{FF2B5EF4-FFF2-40B4-BE49-F238E27FC236}">
                    <a16:creationId xmlns:a16="http://schemas.microsoft.com/office/drawing/2014/main" id="{903892C4-E7B7-6D74-DB94-05C3E11C9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696"/>
                <a:ext cx="9" cy="45"/>
              </a:xfrm>
              <a:custGeom>
                <a:avLst/>
                <a:gdLst>
                  <a:gd name="T0" fmla="*/ 0 w 98"/>
                  <a:gd name="T1" fmla="*/ 427 h 489"/>
                  <a:gd name="T2" fmla="*/ 0 w 98"/>
                  <a:gd name="T3" fmla="*/ 0 h 489"/>
                  <a:gd name="T4" fmla="*/ 98 w 98"/>
                  <a:gd name="T5" fmla="*/ 61 h 489"/>
                  <a:gd name="T6" fmla="*/ 98 w 98"/>
                  <a:gd name="T7" fmla="*/ 489 h 489"/>
                  <a:gd name="T8" fmla="*/ 73 w 98"/>
                  <a:gd name="T9" fmla="*/ 474 h 489"/>
                  <a:gd name="T10" fmla="*/ 49 w 98"/>
                  <a:gd name="T11" fmla="*/ 459 h 489"/>
                  <a:gd name="T12" fmla="*/ 24 w 98"/>
                  <a:gd name="T13" fmla="*/ 443 h 489"/>
                  <a:gd name="T14" fmla="*/ 0 w 98"/>
                  <a:gd name="T15" fmla="*/ 427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89">
                    <a:moveTo>
                      <a:pt x="0" y="427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89"/>
                    </a:lnTo>
                    <a:lnTo>
                      <a:pt x="73" y="474"/>
                    </a:lnTo>
                    <a:lnTo>
                      <a:pt x="49" y="459"/>
                    </a:lnTo>
                    <a:lnTo>
                      <a:pt x="24" y="443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4" name="Freeform 312">
                <a:extLst>
                  <a:ext uri="{FF2B5EF4-FFF2-40B4-BE49-F238E27FC236}">
                    <a16:creationId xmlns:a16="http://schemas.microsoft.com/office/drawing/2014/main" id="{916B1BB4-24A7-D939-7946-E50B4CA55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3699"/>
                <a:ext cx="8" cy="44"/>
              </a:xfrm>
              <a:custGeom>
                <a:avLst/>
                <a:gdLst>
                  <a:gd name="T0" fmla="*/ 0 w 98"/>
                  <a:gd name="T1" fmla="*/ 429 h 489"/>
                  <a:gd name="T2" fmla="*/ 0 w 98"/>
                  <a:gd name="T3" fmla="*/ 0 h 489"/>
                  <a:gd name="T4" fmla="*/ 98 w 98"/>
                  <a:gd name="T5" fmla="*/ 61 h 489"/>
                  <a:gd name="T6" fmla="*/ 98 w 98"/>
                  <a:gd name="T7" fmla="*/ 489 h 489"/>
                  <a:gd name="T8" fmla="*/ 73 w 98"/>
                  <a:gd name="T9" fmla="*/ 475 h 489"/>
                  <a:gd name="T10" fmla="*/ 49 w 98"/>
                  <a:gd name="T11" fmla="*/ 459 h 489"/>
                  <a:gd name="T12" fmla="*/ 24 w 98"/>
                  <a:gd name="T13" fmla="*/ 444 h 489"/>
                  <a:gd name="T14" fmla="*/ 0 w 98"/>
                  <a:gd name="T15" fmla="*/ 42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89">
                    <a:moveTo>
                      <a:pt x="0" y="429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89"/>
                    </a:lnTo>
                    <a:lnTo>
                      <a:pt x="73" y="475"/>
                    </a:lnTo>
                    <a:lnTo>
                      <a:pt x="49" y="459"/>
                    </a:lnTo>
                    <a:lnTo>
                      <a:pt x="24" y="444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5" name="Freeform 313">
                <a:extLst>
                  <a:ext uri="{FF2B5EF4-FFF2-40B4-BE49-F238E27FC236}">
                    <a16:creationId xmlns:a16="http://schemas.microsoft.com/office/drawing/2014/main" id="{6FB1ACFF-C647-1680-1699-293FAA486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3702"/>
                <a:ext cx="9" cy="44"/>
              </a:xfrm>
              <a:custGeom>
                <a:avLst/>
                <a:gdLst>
                  <a:gd name="T0" fmla="*/ 0 w 98"/>
                  <a:gd name="T1" fmla="*/ 428 h 487"/>
                  <a:gd name="T2" fmla="*/ 0 w 98"/>
                  <a:gd name="T3" fmla="*/ 0 h 487"/>
                  <a:gd name="T4" fmla="*/ 98 w 98"/>
                  <a:gd name="T5" fmla="*/ 61 h 487"/>
                  <a:gd name="T6" fmla="*/ 98 w 98"/>
                  <a:gd name="T7" fmla="*/ 487 h 487"/>
                  <a:gd name="T8" fmla="*/ 73 w 98"/>
                  <a:gd name="T9" fmla="*/ 472 h 487"/>
                  <a:gd name="T10" fmla="*/ 49 w 98"/>
                  <a:gd name="T11" fmla="*/ 458 h 487"/>
                  <a:gd name="T12" fmla="*/ 24 w 98"/>
                  <a:gd name="T13" fmla="*/ 444 h 487"/>
                  <a:gd name="T14" fmla="*/ 0 w 98"/>
                  <a:gd name="T15" fmla="*/ 428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87">
                    <a:moveTo>
                      <a:pt x="0" y="428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87"/>
                    </a:lnTo>
                    <a:lnTo>
                      <a:pt x="73" y="472"/>
                    </a:lnTo>
                    <a:lnTo>
                      <a:pt x="49" y="458"/>
                    </a:lnTo>
                    <a:lnTo>
                      <a:pt x="24" y="444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6" name="Freeform 314">
                <a:extLst>
                  <a:ext uri="{FF2B5EF4-FFF2-40B4-BE49-F238E27FC236}">
                    <a16:creationId xmlns:a16="http://schemas.microsoft.com/office/drawing/2014/main" id="{D8A2A8E4-8D39-D275-244C-869385F30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3704"/>
                <a:ext cx="9" cy="44"/>
              </a:xfrm>
              <a:custGeom>
                <a:avLst/>
                <a:gdLst>
                  <a:gd name="T0" fmla="*/ 0 w 98"/>
                  <a:gd name="T1" fmla="*/ 428 h 484"/>
                  <a:gd name="T2" fmla="*/ 0 w 98"/>
                  <a:gd name="T3" fmla="*/ 0 h 484"/>
                  <a:gd name="T4" fmla="*/ 98 w 98"/>
                  <a:gd name="T5" fmla="*/ 61 h 484"/>
                  <a:gd name="T6" fmla="*/ 98 w 98"/>
                  <a:gd name="T7" fmla="*/ 484 h 484"/>
                  <a:gd name="T8" fmla="*/ 73 w 98"/>
                  <a:gd name="T9" fmla="*/ 470 h 484"/>
                  <a:gd name="T10" fmla="*/ 49 w 98"/>
                  <a:gd name="T11" fmla="*/ 456 h 484"/>
                  <a:gd name="T12" fmla="*/ 24 w 98"/>
                  <a:gd name="T13" fmla="*/ 442 h 484"/>
                  <a:gd name="T14" fmla="*/ 0 w 98"/>
                  <a:gd name="T15" fmla="*/ 428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84">
                    <a:moveTo>
                      <a:pt x="0" y="428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84"/>
                    </a:lnTo>
                    <a:lnTo>
                      <a:pt x="73" y="470"/>
                    </a:lnTo>
                    <a:lnTo>
                      <a:pt x="49" y="456"/>
                    </a:lnTo>
                    <a:lnTo>
                      <a:pt x="24" y="442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7" name="Freeform 315">
                <a:extLst>
                  <a:ext uri="{FF2B5EF4-FFF2-40B4-BE49-F238E27FC236}">
                    <a16:creationId xmlns:a16="http://schemas.microsoft.com/office/drawing/2014/main" id="{1D98958A-A377-7173-597C-684DC8CCF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3707"/>
                <a:ext cx="9" cy="44"/>
              </a:xfrm>
              <a:custGeom>
                <a:avLst/>
                <a:gdLst>
                  <a:gd name="T0" fmla="*/ 0 w 98"/>
                  <a:gd name="T1" fmla="*/ 426 h 481"/>
                  <a:gd name="T2" fmla="*/ 0 w 98"/>
                  <a:gd name="T3" fmla="*/ 0 h 481"/>
                  <a:gd name="T4" fmla="*/ 98 w 98"/>
                  <a:gd name="T5" fmla="*/ 61 h 481"/>
                  <a:gd name="T6" fmla="*/ 98 w 98"/>
                  <a:gd name="T7" fmla="*/ 481 h 481"/>
                  <a:gd name="T8" fmla="*/ 73 w 98"/>
                  <a:gd name="T9" fmla="*/ 467 h 481"/>
                  <a:gd name="T10" fmla="*/ 49 w 98"/>
                  <a:gd name="T11" fmla="*/ 453 h 481"/>
                  <a:gd name="T12" fmla="*/ 24 w 98"/>
                  <a:gd name="T13" fmla="*/ 439 h 481"/>
                  <a:gd name="T14" fmla="*/ 0 w 98"/>
                  <a:gd name="T15" fmla="*/ 426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81">
                    <a:moveTo>
                      <a:pt x="0" y="426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81"/>
                    </a:lnTo>
                    <a:lnTo>
                      <a:pt x="73" y="467"/>
                    </a:lnTo>
                    <a:lnTo>
                      <a:pt x="49" y="453"/>
                    </a:lnTo>
                    <a:lnTo>
                      <a:pt x="24" y="439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8" name="Freeform 316">
                <a:extLst>
                  <a:ext uri="{FF2B5EF4-FFF2-40B4-BE49-F238E27FC236}">
                    <a16:creationId xmlns:a16="http://schemas.microsoft.com/office/drawing/2014/main" id="{676A9521-FBFF-B6B8-736D-35F327DEF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710"/>
                <a:ext cx="9" cy="43"/>
              </a:xfrm>
              <a:custGeom>
                <a:avLst/>
                <a:gdLst>
                  <a:gd name="T0" fmla="*/ 0 w 98"/>
                  <a:gd name="T1" fmla="*/ 423 h 477"/>
                  <a:gd name="T2" fmla="*/ 0 w 98"/>
                  <a:gd name="T3" fmla="*/ 0 h 477"/>
                  <a:gd name="T4" fmla="*/ 98 w 98"/>
                  <a:gd name="T5" fmla="*/ 61 h 477"/>
                  <a:gd name="T6" fmla="*/ 98 w 98"/>
                  <a:gd name="T7" fmla="*/ 477 h 477"/>
                  <a:gd name="T8" fmla="*/ 73 w 98"/>
                  <a:gd name="T9" fmla="*/ 464 h 477"/>
                  <a:gd name="T10" fmla="*/ 49 w 98"/>
                  <a:gd name="T11" fmla="*/ 451 h 477"/>
                  <a:gd name="T12" fmla="*/ 24 w 98"/>
                  <a:gd name="T13" fmla="*/ 437 h 477"/>
                  <a:gd name="T14" fmla="*/ 0 w 98"/>
                  <a:gd name="T15" fmla="*/ 423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77">
                    <a:moveTo>
                      <a:pt x="0" y="423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77"/>
                    </a:lnTo>
                    <a:lnTo>
                      <a:pt x="73" y="464"/>
                    </a:lnTo>
                    <a:lnTo>
                      <a:pt x="49" y="451"/>
                    </a:lnTo>
                    <a:lnTo>
                      <a:pt x="24" y="437"/>
                    </a:lnTo>
                    <a:lnTo>
                      <a:pt x="0" y="423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9" name="Freeform 317">
                <a:extLst>
                  <a:ext uri="{FF2B5EF4-FFF2-40B4-BE49-F238E27FC236}">
                    <a16:creationId xmlns:a16="http://schemas.microsoft.com/office/drawing/2014/main" id="{E1E1D47C-D98C-7D1A-546B-77E2C53D6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3713"/>
                <a:ext cx="9" cy="43"/>
              </a:xfrm>
              <a:custGeom>
                <a:avLst/>
                <a:gdLst>
                  <a:gd name="T0" fmla="*/ 0 w 98"/>
                  <a:gd name="T1" fmla="*/ 420 h 471"/>
                  <a:gd name="T2" fmla="*/ 0 w 98"/>
                  <a:gd name="T3" fmla="*/ 0 h 471"/>
                  <a:gd name="T4" fmla="*/ 98 w 98"/>
                  <a:gd name="T5" fmla="*/ 60 h 471"/>
                  <a:gd name="T6" fmla="*/ 98 w 98"/>
                  <a:gd name="T7" fmla="*/ 471 h 471"/>
                  <a:gd name="T8" fmla="*/ 73 w 98"/>
                  <a:gd name="T9" fmla="*/ 458 h 471"/>
                  <a:gd name="T10" fmla="*/ 49 w 98"/>
                  <a:gd name="T11" fmla="*/ 446 h 471"/>
                  <a:gd name="T12" fmla="*/ 24 w 98"/>
                  <a:gd name="T13" fmla="*/ 433 h 471"/>
                  <a:gd name="T14" fmla="*/ 0 w 98"/>
                  <a:gd name="T15" fmla="*/ 42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71">
                    <a:moveTo>
                      <a:pt x="0" y="420"/>
                    </a:moveTo>
                    <a:lnTo>
                      <a:pt x="0" y="0"/>
                    </a:lnTo>
                    <a:lnTo>
                      <a:pt x="98" y="60"/>
                    </a:lnTo>
                    <a:lnTo>
                      <a:pt x="98" y="471"/>
                    </a:lnTo>
                    <a:lnTo>
                      <a:pt x="73" y="458"/>
                    </a:lnTo>
                    <a:lnTo>
                      <a:pt x="49" y="446"/>
                    </a:lnTo>
                    <a:lnTo>
                      <a:pt x="24" y="433"/>
                    </a:lnTo>
                    <a:lnTo>
                      <a:pt x="0" y="42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0" name="Freeform 318">
                <a:extLst>
                  <a:ext uri="{FF2B5EF4-FFF2-40B4-BE49-F238E27FC236}">
                    <a16:creationId xmlns:a16="http://schemas.microsoft.com/office/drawing/2014/main" id="{3AF07B07-9A40-1406-745A-8EB3BD495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3716"/>
                <a:ext cx="9" cy="42"/>
              </a:xfrm>
              <a:custGeom>
                <a:avLst/>
                <a:gdLst>
                  <a:gd name="T0" fmla="*/ 0 w 98"/>
                  <a:gd name="T1" fmla="*/ 416 h 465"/>
                  <a:gd name="T2" fmla="*/ 0 w 98"/>
                  <a:gd name="T3" fmla="*/ 0 h 465"/>
                  <a:gd name="T4" fmla="*/ 98 w 98"/>
                  <a:gd name="T5" fmla="*/ 61 h 465"/>
                  <a:gd name="T6" fmla="*/ 98 w 98"/>
                  <a:gd name="T7" fmla="*/ 465 h 465"/>
                  <a:gd name="T8" fmla="*/ 73 w 98"/>
                  <a:gd name="T9" fmla="*/ 453 h 465"/>
                  <a:gd name="T10" fmla="*/ 48 w 98"/>
                  <a:gd name="T11" fmla="*/ 441 h 465"/>
                  <a:gd name="T12" fmla="*/ 24 w 98"/>
                  <a:gd name="T13" fmla="*/ 428 h 465"/>
                  <a:gd name="T14" fmla="*/ 0 w 98"/>
                  <a:gd name="T15" fmla="*/ 416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65">
                    <a:moveTo>
                      <a:pt x="0" y="416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65"/>
                    </a:lnTo>
                    <a:lnTo>
                      <a:pt x="73" y="453"/>
                    </a:lnTo>
                    <a:lnTo>
                      <a:pt x="48" y="441"/>
                    </a:lnTo>
                    <a:lnTo>
                      <a:pt x="24" y="428"/>
                    </a:lnTo>
                    <a:lnTo>
                      <a:pt x="0" y="416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1" name="Freeform 319">
                <a:extLst>
                  <a:ext uri="{FF2B5EF4-FFF2-40B4-BE49-F238E27FC236}">
                    <a16:creationId xmlns:a16="http://schemas.microsoft.com/office/drawing/2014/main" id="{5C9D1225-4AD1-954D-665C-15A547536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718"/>
                <a:ext cx="9" cy="42"/>
              </a:xfrm>
              <a:custGeom>
                <a:avLst/>
                <a:gdLst>
                  <a:gd name="T0" fmla="*/ 0 w 98"/>
                  <a:gd name="T1" fmla="*/ 411 h 459"/>
                  <a:gd name="T2" fmla="*/ 0 w 98"/>
                  <a:gd name="T3" fmla="*/ 0 h 459"/>
                  <a:gd name="T4" fmla="*/ 98 w 98"/>
                  <a:gd name="T5" fmla="*/ 61 h 459"/>
                  <a:gd name="T6" fmla="*/ 98 w 98"/>
                  <a:gd name="T7" fmla="*/ 459 h 459"/>
                  <a:gd name="T8" fmla="*/ 73 w 98"/>
                  <a:gd name="T9" fmla="*/ 447 h 459"/>
                  <a:gd name="T10" fmla="*/ 48 w 98"/>
                  <a:gd name="T11" fmla="*/ 435 h 459"/>
                  <a:gd name="T12" fmla="*/ 24 w 98"/>
                  <a:gd name="T13" fmla="*/ 423 h 459"/>
                  <a:gd name="T14" fmla="*/ 0 w 98"/>
                  <a:gd name="T15" fmla="*/ 411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59">
                    <a:moveTo>
                      <a:pt x="0" y="411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59"/>
                    </a:lnTo>
                    <a:lnTo>
                      <a:pt x="73" y="447"/>
                    </a:lnTo>
                    <a:lnTo>
                      <a:pt x="48" y="435"/>
                    </a:lnTo>
                    <a:lnTo>
                      <a:pt x="24" y="423"/>
                    </a:lnTo>
                    <a:lnTo>
                      <a:pt x="0" y="411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2" name="Freeform 320">
                <a:extLst>
                  <a:ext uri="{FF2B5EF4-FFF2-40B4-BE49-F238E27FC236}">
                    <a16:creationId xmlns:a16="http://schemas.microsoft.com/office/drawing/2014/main" id="{0727A10B-00CE-B218-789B-C83E8FD76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721"/>
                <a:ext cx="9" cy="41"/>
              </a:xfrm>
              <a:custGeom>
                <a:avLst/>
                <a:gdLst>
                  <a:gd name="T0" fmla="*/ 0 w 98"/>
                  <a:gd name="T1" fmla="*/ 404 h 451"/>
                  <a:gd name="T2" fmla="*/ 0 w 98"/>
                  <a:gd name="T3" fmla="*/ 0 h 451"/>
                  <a:gd name="T4" fmla="*/ 98 w 98"/>
                  <a:gd name="T5" fmla="*/ 61 h 451"/>
                  <a:gd name="T6" fmla="*/ 98 w 98"/>
                  <a:gd name="T7" fmla="*/ 451 h 451"/>
                  <a:gd name="T8" fmla="*/ 73 w 98"/>
                  <a:gd name="T9" fmla="*/ 439 h 451"/>
                  <a:gd name="T10" fmla="*/ 48 w 98"/>
                  <a:gd name="T11" fmla="*/ 428 h 451"/>
                  <a:gd name="T12" fmla="*/ 24 w 98"/>
                  <a:gd name="T13" fmla="*/ 416 h 451"/>
                  <a:gd name="T14" fmla="*/ 0 w 98"/>
                  <a:gd name="T15" fmla="*/ 404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51">
                    <a:moveTo>
                      <a:pt x="0" y="404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51"/>
                    </a:lnTo>
                    <a:lnTo>
                      <a:pt x="73" y="439"/>
                    </a:lnTo>
                    <a:lnTo>
                      <a:pt x="48" y="428"/>
                    </a:lnTo>
                    <a:lnTo>
                      <a:pt x="24" y="416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3" name="Freeform 321">
                <a:extLst>
                  <a:ext uri="{FF2B5EF4-FFF2-40B4-BE49-F238E27FC236}">
                    <a16:creationId xmlns:a16="http://schemas.microsoft.com/office/drawing/2014/main" id="{C559BD24-C28A-E408-4642-F49199000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3724"/>
                <a:ext cx="9" cy="40"/>
              </a:xfrm>
              <a:custGeom>
                <a:avLst/>
                <a:gdLst>
                  <a:gd name="T0" fmla="*/ 0 w 98"/>
                  <a:gd name="T1" fmla="*/ 398 h 442"/>
                  <a:gd name="T2" fmla="*/ 0 w 98"/>
                  <a:gd name="T3" fmla="*/ 0 h 442"/>
                  <a:gd name="T4" fmla="*/ 98 w 98"/>
                  <a:gd name="T5" fmla="*/ 61 h 442"/>
                  <a:gd name="T6" fmla="*/ 98 w 98"/>
                  <a:gd name="T7" fmla="*/ 442 h 442"/>
                  <a:gd name="T8" fmla="*/ 73 w 98"/>
                  <a:gd name="T9" fmla="*/ 432 h 442"/>
                  <a:gd name="T10" fmla="*/ 48 w 98"/>
                  <a:gd name="T11" fmla="*/ 421 h 442"/>
                  <a:gd name="T12" fmla="*/ 24 w 98"/>
                  <a:gd name="T13" fmla="*/ 409 h 442"/>
                  <a:gd name="T14" fmla="*/ 0 w 98"/>
                  <a:gd name="T15" fmla="*/ 398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42">
                    <a:moveTo>
                      <a:pt x="0" y="398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42"/>
                    </a:lnTo>
                    <a:lnTo>
                      <a:pt x="73" y="432"/>
                    </a:lnTo>
                    <a:lnTo>
                      <a:pt x="48" y="421"/>
                    </a:lnTo>
                    <a:lnTo>
                      <a:pt x="24" y="409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4" name="Freeform 322">
                <a:extLst>
                  <a:ext uri="{FF2B5EF4-FFF2-40B4-BE49-F238E27FC236}">
                    <a16:creationId xmlns:a16="http://schemas.microsoft.com/office/drawing/2014/main" id="{45D9DC59-F331-ACD8-EE3D-B019D24F5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3727"/>
                <a:ext cx="9" cy="39"/>
              </a:xfrm>
              <a:custGeom>
                <a:avLst/>
                <a:gdLst>
                  <a:gd name="T0" fmla="*/ 0 w 98"/>
                  <a:gd name="T1" fmla="*/ 390 h 433"/>
                  <a:gd name="T2" fmla="*/ 0 w 98"/>
                  <a:gd name="T3" fmla="*/ 0 h 433"/>
                  <a:gd name="T4" fmla="*/ 98 w 98"/>
                  <a:gd name="T5" fmla="*/ 61 h 433"/>
                  <a:gd name="T6" fmla="*/ 98 w 98"/>
                  <a:gd name="T7" fmla="*/ 433 h 433"/>
                  <a:gd name="T8" fmla="*/ 73 w 98"/>
                  <a:gd name="T9" fmla="*/ 422 h 433"/>
                  <a:gd name="T10" fmla="*/ 48 w 98"/>
                  <a:gd name="T11" fmla="*/ 411 h 433"/>
                  <a:gd name="T12" fmla="*/ 24 w 98"/>
                  <a:gd name="T13" fmla="*/ 401 h 433"/>
                  <a:gd name="T14" fmla="*/ 0 w 98"/>
                  <a:gd name="T15" fmla="*/ 39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33">
                    <a:moveTo>
                      <a:pt x="0" y="390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33"/>
                    </a:lnTo>
                    <a:lnTo>
                      <a:pt x="73" y="422"/>
                    </a:lnTo>
                    <a:lnTo>
                      <a:pt x="48" y="411"/>
                    </a:lnTo>
                    <a:lnTo>
                      <a:pt x="24" y="401"/>
                    </a:lnTo>
                    <a:lnTo>
                      <a:pt x="0" y="39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5" name="Freeform 323">
                <a:extLst>
                  <a:ext uri="{FF2B5EF4-FFF2-40B4-BE49-F238E27FC236}">
                    <a16:creationId xmlns:a16="http://schemas.microsoft.com/office/drawing/2014/main" id="{9EA9B56C-8C77-FFE8-B135-BC8C77CB9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3729"/>
                <a:ext cx="8" cy="39"/>
              </a:xfrm>
              <a:custGeom>
                <a:avLst/>
                <a:gdLst>
                  <a:gd name="T0" fmla="*/ 0 w 98"/>
                  <a:gd name="T1" fmla="*/ 381 h 424"/>
                  <a:gd name="T2" fmla="*/ 0 w 98"/>
                  <a:gd name="T3" fmla="*/ 0 h 424"/>
                  <a:gd name="T4" fmla="*/ 98 w 98"/>
                  <a:gd name="T5" fmla="*/ 61 h 424"/>
                  <a:gd name="T6" fmla="*/ 98 w 98"/>
                  <a:gd name="T7" fmla="*/ 424 h 424"/>
                  <a:gd name="T8" fmla="*/ 73 w 98"/>
                  <a:gd name="T9" fmla="*/ 413 h 424"/>
                  <a:gd name="T10" fmla="*/ 48 w 98"/>
                  <a:gd name="T11" fmla="*/ 403 h 424"/>
                  <a:gd name="T12" fmla="*/ 24 w 98"/>
                  <a:gd name="T13" fmla="*/ 392 h 424"/>
                  <a:gd name="T14" fmla="*/ 0 w 98"/>
                  <a:gd name="T15" fmla="*/ 381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24">
                    <a:moveTo>
                      <a:pt x="0" y="381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424"/>
                    </a:lnTo>
                    <a:lnTo>
                      <a:pt x="73" y="413"/>
                    </a:lnTo>
                    <a:lnTo>
                      <a:pt x="48" y="403"/>
                    </a:lnTo>
                    <a:lnTo>
                      <a:pt x="24" y="392"/>
                    </a:lnTo>
                    <a:lnTo>
                      <a:pt x="0" y="38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6" name="Freeform 324">
                <a:extLst>
                  <a:ext uri="{FF2B5EF4-FFF2-40B4-BE49-F238E27FC236}">
                    <a16:creationId xmlns:a16="http://schemas.microsoft.com/office/drawing/2014/main" id="{8E7B85FB-CA50-0D23-A363-0725C919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732"/>
                <a:ext cx="9" cy="38"/>
              </a:xfrm>
              <a:custGeom>
                <a:avLst/>
                <a:gdLst>
                  <a:gd name="T0" fmla="*/ 0 w 97"/>
                  <a:gd name="T1" fmla="*/ 372 h 412"/>
                  <a:gd name="T2" fmla="*/ 0 w 97"/>
                  <a:gd name="T3" fmla="*/ 0 h 412"/>
                  <a:gd name="T4" fmla="*/ 97 w 97"/>
                  <a:gd name="T5" fmla="*/ 61 h 412"/>
                  <a:gd name="T6" fmla="*/ 97 w 97"/>
                  <a:gd name="T7" fmla="*/ 412 h 412"/>
                  <a:gd name="T8" fmla="*/ 73 w 97"/>
                  <a:gd name="T9" fmla="*/ 403 h 412"/>
                  <a:gd name="T10" fmla="*/ 48 w 97"/>
                  <a:gd name="T11" fmla="*/ 393 h 412"/>
                  <a:gd name="T12" fmla="*/ 24 w 97"/>
                  <a:gd name="T13" fmla="*/ 382 h 412"/>
                  <a:gd name="T14" fmla="*/ 0 w 97"/>
                  <a:gd name="T15" fmla="*/ 37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2">
                    <a:moveTo>
                      <a:pt x="0" y="372"/>
                    </a:moveTo>
                    <a:lnTo>
                      <a:pt x="0" y="0"/>
                    </a:lnTo>
                    <a:lnTo>
                      <a:pt x="97" y="61"/>
                    </a:lnTo>
                    <a:lnTo>
                      <a:pt x="97" y="412"/>
                    </a:lnTo>
                    <a:lnTo>
                      <a:pt x="73" y="403"/>
                    </a:lnTo>
                    <a:lnTo>
                      <a:pt x="48" y="393"/>
                    </a:lnTo>
                    <a:lnTo>
                      <a:pt x="24" y="38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7" name="Freeform 325">
                <a:extLst>
                  <a:ext uri="{FF2B5EF4-FFF2-40B4-BE49-F238E27FC236}">
                    <a16:creationId xmlns:a16="http://schemas.microsoft.com/office/drawing/2014/main" id="{749A74FD-CE7A-BA63-A6D9-330147996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735"/>
                <a:ext cx="9" cy="36"/>
              </a:xfrm>
              <a:custGeom>
                <a:avLst/>
                <a:gdLst>
                  <a:gd name="T0" fmla="*/ 0 w 97"/>
                  <a:gd name="T1" fmla="*/ 363 h 402"/>
                  <a:gd name="T2" fmla="*/ 0 w 97"/>
                  <a:gd name="T3" fmla="*/ 0 h 402"/>
                  <a:gd name="T4" fmla="*/ 97 w 97"/>
                  <a:gd name="T5" fmla="*/ 60 h 402"/>
                  <a:gd name="T6" fmla="*/ 97 w 97"/>
                  <a:gd name="T7" fmla="*/ 402 h 402"/>
                  <a:gd name="T8" fmla="*/ 73 w 97"/>
                  <a:gd name="T9" fmla="*/ 392 h 402"/>
                  <a:gd name="T10" fmla="*/ 48 w 97"/>
                  <a:gd name="T11" fmla="*/ 382 h 402"/>
                  <a:gd name="T12" fmla="*/ 24 w 97"/>
                  <a:gd name="T13" fmla="*/ 373 h 402"/>
                  <a:gd name="T14" fmla="*/ 0 w 97"/>
                  <a:gd name="T15" fmla="*/ 363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02">
                    <a:moveTo>
                      <a:pt x="0" y="363"/>
                    </a:moveTo>
                    <a:lnTo>
                      <a:pt x="0" y="0"/>
                    </a:lnTo>
                    <a:lnTo>
                      <a:pt x="97" y="60"/>
                    </a:lnTo>
                    <a:lnTo>
                      <a:pt x="97" y="402"/>
                    </a:lnTo>
                    <a:lnTo>
                      <a:pt x="73" y="392"/>
                    </a:lnTo>
                    <a:lnTo>
                      <a:pt x="48" y="382"/>
                    </a:lnTo>
                    <a:lnTo>
                      <a:pt x="24" y="373"/>
                    </a:lnTo>
                    <a:lnTo>
                      <a:pt x="0" y="363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8" name="Freeform 326">
                <a:extLst>
                  <a:ext uri="{FF2B5EF4-FFF2-40B4-BE49-F238E27FC236}">
                    <a16:creationId xmlns:a16="http://schemas.microsoft.com/office/drawing/2014/main" id="{71D18D6A-3703-395F-B935-A1F3DA35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738"/>
                <a:ext cx="9" cy="35"/>
              </a:xfrm>
              <a:custGeom>
                <a:avLst/>
                <a:gdLst>
                  <a:gd name="T0" fmla="*/ 0 w 98"/>
                  <a:gd name="T1" fmla="*/ 351 h 390"/>
                  <a:gd name="T2" fmla="*/ 0 w 98"/>
                  <a:gd name="T3" fmla="*/ 0 h 390"/>
                  <a:gd name="T4" fmla="*/ 98 w 98"/>
                  <a:gd name="T5" fmla="*/ 60 h 390"/>
                  <a:gd name="T6" fmla="*/ 98 w 98"/>
                  <a:gd name="T7" fmla="*/ 390 h 390"/>
                  <a:gd name="T8" fmla="*/ 74 w 98"/>
                  <a:gd name="T9" fmla="*/ 380 h 390"/>
                  <a:gd name="T10" fmla="*/ 49 w 98"/>
                  <a:gd name="T11" fmla="*/ 371 h 390"/>
                  <a:gd name="T12" fmla="*/ 25 w 98"/>
                  <a:gd name="T13" fmla="*/ 361 h 390"/>
                  <a:gd name="T14" fmla="*/ 0 w 98"/>
                  <a:gd name="T15" fmla="*/ 351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390">
                    <a:moveTo>
                      <a:pt x="0" y="351"/>
                    </a:moveTo>
                    <a:lnTo>
                      <a:pt x="0" y="0"/>
                    </a:lnTo>
                    <a:lnTo>
                      <a:pt x="98" y="60"/>
                    </a:lnTo>
                    <a:lnTo>
                      <a:pt x="98" y="390"/>
                    </a:lnTo>
                    <a:lnTo>
                      <a:pt x="74" y="380"/>
                    </a:lnTo>
                    <a:lnTo>
                      <a:pt x="49" y="371"/>
                    </a:lnTo>
                    <a:lnTo>
                      <a:pt x="25" y="36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9" name="Freeform 327">
                <a:extLst>
                  <a:ext uri="{FF2B5EF4-FFF2-40B4-BE49-F238E27FC236}">
                    <a16:creationId xmlns:a16="http://schemas.microsoft.com/office/drawing/2014/main" id="{731E3C85-3A20-C817-ABCB-1553F7194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3740"/>
                <a:ext cx="9" cy="35"/>
              </a:xfrm>
              <a:custGeom>
                <a:avLst/>
                <a:gdLst>
                  <a:gd name="T0" fmla="*/ 0 w 98"/>
                  <a:gd name="T1" fmla="*/ 342 h 379"/>
                  <a:gd name="T2" fmla="*/ 0 w 98"/>
                  <a:gd name="T3" fmla="*/ 0 h 379"/>
                  <a:gd name="T4" fmla="*/ 98 w 98"/>
                  <a:gd name="T5" fmla="*/ 61 h 379"/>
                  <a:gd name="T6" fmla="*/ 98 w 98"/>
                  <a:gd name="T7" fmla="*/ 379 h 379"/>
                  <a:gd name="T8" fmla="*/ 74 w 98"/>
                  <a:gd name="T9" fmla="*/ 369 h 379"/>
                  <a:gd name="T10" fmla="*/ 49 w 98"/>
                  <a:gd name="T11" fmla="*/ 361 h 379"/>
                  <a:gd name="T12" fmla="*/ 25 w 98"/>
                  <a:gd name="T13" fmla="*/ 351 h 379"/>
                  <a:gd name="T14" fmla="*/ 0 w 98"/>
                  <a:gd name="T15" fmla="*/ 34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379">
                    <a:moveTo>
                      <a:pt x="0" y="342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379"/>
                    </a:lnTo>
                    <a:lnTo>
                      <a:pt x="74" y="369"/>
                    </a:lnTo>
                    <a:lnTo>
                      <a:pt x="49" y="361"/>
                    </a:lnTo>
                    <a:lnTo>
                      <a:pt x="25" y="351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0" name="Freeform 328">
                <a:extLst>
                  <a:ext uri="{FF2B5EF4-FFF2-40B4-BE49-F238E27FC236}">
                    <a16:creationId xmlns:a16="http://schemas.microsoft.com/office/drawing/2014/main" id="{7550F126-9746-03D7-075F-E1DFE0CA0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743"/>
                <a:ext cx="9" cy="33"/>
              </a:xfrm>
              <a:custGeom>
                <a:avLst/>
                <a:gdLst>
                  <a:gd name="T0" fmla="*/ 0 w 98"/>
                  <a:gd name="T1" fmla="*/ 330 h 365"/>
                  <a:gd name="T2" fmla="*/ 0 w 98"/>
                  <a:gd name="T3" fmla="*/ 0 h 365"/>
                  <a:gd name="T4" fmla="*/ 98 w 98"/>
                  <a:gd name="T5" fmla="*/ 61 h 365"/>
                  <a:gd name="T6" fmla="*/ 98 w 98"/>
                  <a:gd name="T7" fmla="*/ 365 h 365"/>
                  <a:gd name="T8" fmla="*/ 74 w 98"/>
                  <a:gd name="T9" fmla="*/ 357 h 365"/>
                  <a:gd name="T10" fmla="*/ 49 w 98"/>
                  <a:gd name="T11" fmla="*/ 347 h 365"/>
                  <a:gd name="T12" fmla="*/ 25 w 98"/>
                  <a:gd name="T13" fmla="*/ 338 h 365"/>
                  <a:gd name="T14" fmla="*/ 0 w 98"/>
                  <a:gd name="T15" fmla="*/ 33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365">
                    <a:moveTo>
                      <a:pt x="0" y="330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365"/>
                    </a:lnTo>
                    <a:lnTo>
                      <a:pt x="74" y="357"/>
                    </a:lnTo>
                    <a:lnTo>
                      <a:pt x="49" y="347"/>
                    </a:lnTo>
                    <a:lnTo>
                      <a:pt x="25" y="338"/>
                    </a:lnTo>
                    <a:lnTo>
                      <a:pt x="0" y="330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1" name="Freeform 329">
                <a:extLst>
                  <a:ext uri="{FF2B5EF4-FFF2-40B4-BE49-F238E27FC236}">
                    <a16:creationId xmlns:a16="http://schemas.microsoft.com/office/drawing/2014/main" id="{DE8B7782-15F1-EDF3-965C-4FC97A301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746"/>
                <a:ext cx="9" cy="32"/>
              </a:xfrm>
              <a:custGeom>
                <a:avLst/>
                <a:gdLst>
                  <a:gd name="T0" fmla="*/ 0 w 98"/>
                  <a:gd name="T1" fmla="*/ 318 h 352"/>
                  <a:gd name="T2" fmla="*/ 0 w 98"/>
                  <a:gd name="T3" fmla="*/ 0 h 352"/>
                  <a:gd name="T4" fmla="*/ 98 w 98"/>
                  <a:gd name="T5" fmla="*/ 61 h 352"/>
                  <a:gd name="T6" fmla="*/ 98 w 98"/>
                  <a:gd name="T7" fmla="*/ 352 h 352"/>
                  <a:gd name="T8" fmla="*/ 74 w 98"/>
                  <a:gd name="T9" fmla="*/ 343 h 352"/>
                  <a:gd name="T10" fmla="*/ 49 w 98"/>
                  <a:gd name="T11" fmla="*/ 335 h 352"/>
                  <a:gd name="T12" fmla="*/ 25 w 98"/>
                  <a:gd name="T13" fmla="*/ 327 h 352"/>
                  <a:gd name="T14" fmla="*/ 0 w 98"/>
                  <a:gd name="T15" fmla="*/ 318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352">
                    <a:moveTo>
                      <a:pt x="0" y="318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352"/>
                    </a:lnTo>
                    <a:lnTo>
                      <a:pt x="74" y="343"/>
                    </a:lnTo>
                    <a:lnTo>
                      <a:pt x="49" y="335"/>
                    </a:lnTo>
                    <a:lnTo>
                      <a:pt x="25" y="327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B7B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2" name="Freeform 330">
                <a:extLst>
                  <a:ext uri="{FF2B5EF4-FFF2-40B4-BE49-F238E27FC236}">
                    <a16:creationId xmlns:a16="http://schemas.microsoft.com/office/drawing/2014/main" id="{2F5C33AE-5AA1-E024-A35C-C01B6E42F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3749"/>
                <a:ext cx="9" cy="30"/>
              </a:xfrm>
              <a:custGeom>
                <a:avLst/>
                <a:gdLst>
                  <a:gd name="T0" fmla="*/ 0 w 98"/>
                  <a:gd name="T1" fmla="*/ 304 h 337"/>
                  <a:gd name="T2" fmla="*/ 0 w 98"/>
                  <a:gd name="T3" fmla="*/ 0 h 337"/>
                  <a:gd name="T4" fmla="*/ 98 w 98"/>
                  <a:gd name="T5" fmla="*/ 61 h 337"/>
                  <a:gd name="T6" fmla="*/ 98 w 98"/>
                  <a:gd name="T7" fmla="*/ 337 h 337"/>
                  <a:gd name="T8" fmla="*/ 74 w 98"/>
                  <a:gd name="T9" fmla="*/ 330 h 337"/>
                  <a:gd name="T10" fmla="*/ 49 w 98"/>
                  <a:gd name="T11" fmla="*/ 321 h 337"/>
                  <a:gd name="T12" fmla="*/ 25 w 98"/>
                  <a:gd name="T13" fmla="*/ 312 h 337"/>
                  <a:gd name="T14" fmla="*/ 0 w 98"/>
                  <a:gd name="T15" fmla="*/ 304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337">
                    <a:moveTo>
                      <a:pt x="0" y="304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337"/>
                    </a:lnTo>
                    <a:lnTo>
                      <a:pt x="74" y="330"/>
                    </a:lnTo>
                    <a:lnTo>
                      <a:pt x="49" y="321"/>
                    </a:lnTo>
                    <a:lnTo>
                      <a:pt x="25" y="312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3" name="Freeform 331">
                <a:extLst>
                  <a:ext uri="{FF2B5EF4-FFF2-40B4-BE49-F238E27FC236}">
                    <a16:creationId xmlns:a16="http://schemas.microsoft.com/office/drawing/2014/main" id="{BF785CCE-57FD-EAA1-E2A6-2747986F9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751"/>
                <a:ext cx="9" cy="29"/>
              </a:xfrm>
              <a:custGeom>
                <a:avLst/>
                <a:gdLst>
                  <a:gd name="T0" fmla="*/ 0 w 98"/>
                  <a:gd name="T1" fmla="*/ 291 h 313"/>
                  <a:gd name="T2" fmla="*/ 0 w 98"/>
                  <a:gd name="T3" fmla="*/ 0 h 313"/>
                  <a:gd name="T4" fmla="*/ 98 w 98"/>
                  <a:gd name="T5" fmla="*/ 61 h 313"/>
                  <a:gd name="T6" fmla="*/ 98 w 98"/>
                  <a:gd name="T7" fmla="*/ 301 h 313"/>
                  <a:gd name="T8" fmla="*/ 65 w 98"/>
                  <a:gd name="T9" fmla="*/ 313 h 313"/>
                  <a:gd name="T10" fmla="*/ 49 w 98"/>
                  <a:gd name="T11" fmla="*/ 307 h 313"/>
                  <a:gd name="T12" fmla="*/ 32 w 98"/>
                  <a:gd name="T13" fmla="*/ 302 h 313"/>
                  <a:gd name="T14" fmla="*/ 16 w 98"/>
                  <a:gd name="T15" fmla="*/ 296 h 313"/>
                  <a:gd name="T16" fmla="*/ 0 w 98"/>
                  <a:gd name="T17" fmla="*/ 291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313">
                    <a:moveTo>
                      <a:pt x="0" y="291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301"/>
                    </a:lnTo>
                    <a:lnTo>
                      <a:pt x="65" y="313"/>
                    </a:lnTo>
                    <a:lnTo>
                      <a:pt x="49" y="307"/>
                    </a:lnTo>
                    <a:lnTo>
                      <a:pt x="32" y="302"/>
                    </a:lnTo>
                    <a:lnTo>
                      <a:pt x="16" y="296"/>
                    </a:lnTo>
                    <a:lnTo>
                      <a:pt x="0" y="291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4" name="Freeform 332">
                <a:extLst>
                  <a:ext uri="{FF2B5EF4-FFF2-40B4-BE49-F238E27FC236}">
                    <a16:creationId xmlns:a16="http://schemas.microsoft.com/office/drawing/2014/main" id="{67E89D66-E6E3-C8F5-AE4C-7626719B0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3754"/>
                <a:ext cx="8" cy="26"/>
              </a:xfrm>
              <a:custGeom>
                <a:avLst/>
                <a:gdLst>
                  <a:gd name="T0" fmla="*/ 0 w 98"/>
                  <a:gd name="T1" fmla="*/ 276 h 282"/>
                  <a:gd name="T2" fmla="*/ 0 w 98"/>
                  <a:gd name="T3" fmla="*/ 0 h 282"/>
                  <a:gd name="T4" fmla="*/ 98 w 98"/>
                  <a:gd name="T5" fmla="*/ 61 h 282"/>
                  <a:gd name="T6" fmla="*/ 98 w 98"/>
                  <a:gd name="T7" fmla="*/ 252 h 282"/>
                  <a:gd name="T8" fmla="*/ 16 w 98"/>
                  <a:gd name="T9" fmla="*/ 282 h 282"/>
                  <a:gd name="T10" fmla="*/ 7 w 98"/>
                  <a:gd name="T11" fmla="*/ 278 h 282"/>
                  <a:gd name="T12" fmla="*/ 0 w 98"/>
                  <a:gd name="T13" fmla="*/ 27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282">
                    <a:moveTo>
                      <a:pt x="0" y="276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252"/>
                    </a:lnTo>
                    <a:lnTo>
                      <a:pt x="16" y="282"/>
                    </a:lnTo>
                    <a:lnTo>
                      <a:pt x="7" y="278"/>
                    </a:lnTo>
                    <a:lnTo>
                      <a:pt x="0" y="276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5" name="Freeform 333">
                <a:extLst>
                  <a:ext uri="{FF2B5EF4-FFF2-40B4-BE49-F238E27FC236}">
                    <a16:creationId xmlns:a16="http://schemas.microsoft.com/office/drawing/2014/main" id="{7AA59AD1-C4D2-8B71-10FF-93AE4FE75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3757"/>
                <a:ext cx="9" cy="22"/>
              </a:xfrm>
              <a:custGeom>
                <a:avLst/>
                <a:gdLst>
                  <a:gd name="T0" fmla="*/ 0 w 98"/>
                  <a:gd name="T1" fmla="*/ 240 h 240"/>
                  <a:gd name="T2" fmla="*/ 0 w 98"/>
                  <a:gd name="T3" fmla="*/ 0 h 240"/>
                  <a:gd name="T4" fmla="*/ 98 w 98"/>
                  <a:gd name="T5" fmla="*/ 61 h 240"/>
                  <a:gd name="T6" fmla="*/ 98 w 98"/>
                  <a:gd name="T7" fmla="*/ 205 h 240"/>
                  <a:gd name="T8" fmla="*/ 0 w 98"/>
                  <a:gd name="T9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" h="240">
                    <a:moveTo>
                      <a:pt x="0" y="240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205"/>
                    </a:lnTo>
                    <a:lnTo>
                      <a:pt x="0" y="240"/>
                    </a:lnTo>
                    <a:close/>
                  </a:path>
                </a:pathLst>
              </a:custGeom>
              <a:solidFill>
                <a:srgbClr val="A8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6" name="Freeform 334">
                <a:extLst>
                  <a:ext uri="{FF2B5EF4-FFF2-40B4-BE49-F238E27FC236}">
                    <a16:creationId xmlns:a16="http://schemas.microsoft.com/office/drawing/2014/main" id="{EE9D87D9-F9DD-358A-E51C-B2ECA2FE8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3760"/>
                <a:ext cx="9" cy="17"/>
              </a:xfrm>
              <a:custGeom>
                <a:avLst/>
                <a:gdLst>
                  <a:gd name="T0" fmla="*/ 0 w 98"/>
                  <a:gd name="T1" fmla="*/ 191 h 191"/>
                  <a:gd name="T2" fmla="*/ 0 w 98"/>
                  <a:gd name="T3" fmla="*/ 0 h 191"/>
                  <a:gd name="T4" fmla="*/ 98 w 98"/>
                  <a:gd name="T5" fmla="*/ 61 h 191"/>
                  <a:gd name="T6" fmla="*/ 98 w 98"/>
                  <a:gd name="T7" fmla="*/ 156 h 191"/>
                  <a:gd name="T8" fmla="*/ 0 w 98"/>
                  <a:gd name="T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" h="191">
                    <a:moveTo>
                      <a:pt x="0" y="191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156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7" name="Freeform 335">
                <a:extLst>
                  <a:ext uri="{FF2B5EF4-FFF2-40B4-BE49-F238E27FC236}">
                    <a16:creationId xmlns:a16="http://schemas.microsoft.com/office/drawing/2014/main" id="{309E6A83-632A-F092-1256-AE0952ED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3763"/>
                <a:ext cx="9" cy="13"/>
              </a:xfrm>
              <a:custGeom>
                <a:avLst/>
                <a:gdLst>
                  <a:gd name="T0" fmla="*/ 0 w 98"/>
                  <a:gd name="T1" fmla="*/ 144 h 144"/>
                  <a:gd name="T2" fmla="*/ 0 w 98"/>
                  <a:gd name="T3" fmla="*/ 0 h 144"/>
                  <a:gd name="T4" fmla="*/ 98 w 98"/>
                  <a:gd name="T5" fmla="*/ 61 h 144"/>
                  <a:gd name="T6" fmla="*/ 98 w 98"/>
                  <a:gd name="T7" fmla="*/ 109 h 144"/>
                  <a:gd name="T8" fmla="*/ 0 w 98"/>
                  <a:gd name="T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" h="144">
                    <a:moveTo>
                      <a:pt x="0" y="144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98" y="109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8" name="Freeform 336">
                <a:extLst>
                  <a:ext uri="{FF2B5EF4-FFF2-40B4-BE49-F238E27FC236}">
                    <a16:creationId xmlns:a16="http://schemas.microsoft.com/office/drawing/2014/main" id="{54A9526F-B4D0-48B4-CF95-F2AC8E7CA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3765"/>
                <a:ext cx="9" cy="9"/>
              </a:xfrm>
              <a:custGeom>
                <a:avLst/>
                <a:gdLst>
                  <a:gd name="T0" fmla="*/ 0 w 98"/>
                  <a:gd name="T1" fmla="*/ 95 h 95"/>
                  <a:gd name="T2" fmla="*/ 0 w 98"/>
                  <a:gd name="T3" fmla="*/ 0 h 95"/>
                  <a:gd name="T4" fmla="*/ 98 w 98"/>
                  <a:gd name="T5" fmla="*/ 61 h 95"/>
                  <a:gd name="T6" fmla="*/ 0 w 98"/>
                  <a:gd name="T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95">
                    <a:moveTo>
                      <a:pt x="0" y="95"/>
                    </a:moveTo>
                    <a:lnTo>
                      <a:pt x="0" y="0"/>
                    </a:lnTo>
                    <a:lnTo>
                      <a:pt x="98" y="6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9" name="Freeform 337">
                <a:extLst>
                  <a:ext uri="{FF2B5EF4-FFF2-40B4-BE49-F238E27FC236}">
                    <a16:creationId xmlns:a16="http://schemas.microsoft.com/office/drawing/2014/main" id="{09F16530-DB1C-AEF5-791B-594FB14EC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3768"/>
                <a:ext cx="4" cy="4"/>
              </a:xfrm>
              <a:custGeom>
                <a:avLst/>
                <a:gdLst>
                  <a:gd name="T0" fmla="*/ 0 w 49"/>
                  <a:gd name="T1" fmla="*/ 48 h 48"/>
                  <a:gd name="T2" fmla="*/ 0 w 49"/>
                  <a:gd name="T3" fmla="*/ 0 h 48"/>
                  <a:gd name="T4" fmla="*/ 49 w 49"/>
                  <a:gd name="T5" fmla="*/ 31 h 48"/>
                  <a:gd name="T6" fmla="*/ 0 w 49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48">
                    <a:moveTo>
                      <a:pt x="0" y="48"/>
                    </a:moveTo>
                    <a:lnTo>
                      <a:pt x="0" y="0"/>
                    </a:lnTo>
                    <a:lnTo>
                      <a:pt x="49" y="31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0" name="Freeform 338">
                <a:extLst>
                  <a:ext uri="{FF2B5EF4-FFF2-40B4-BE49-F238E27FC236}">
                    <a16:creationId xmlns:a16="http://schemas.microsoft.com/office/drawing/2014/main" id="{3A225A23-79C2-E76A-FEFF-8DC940F2E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3104"/>
                <a:ext cx="417" cy="198"/>
              </a:xfrm>
              <a:custGeom>
                <a:avLst/>
                <a:gdLst>
                  <a:gd name="T0" fmla="*/ 2605 w 4591"/>
                  <a:gd name="T1" fmla="*/ 466 h 2178"/>
                  <a:gd name="T2" fmla="*/ 4135 w 4591"/>
                  <a:gd name="T3" fmla="*/ 3 h 2178"/>
                  <a:gd name="T4" fmla="*/ 4171 w 4591"/>
                  <a:gd name="T5" fmla="*/ 11 h 2178"/>
                  <a:gd name="T6" fmla="*/ 4206 w 4591"/>
                  <a:gd name="T7" fmla="*/ 22 h 2178"/>
                  <a:gd name="T8" fmla="*/ 4240 w 4591"/>
                  <a:gd name="T9" fmla="*/ 35 h 2178"/>
                  <a:gd name="T10" fmla="*/ 4273 w 4591"/>
                  <a:gd name="T11" fmla="*/ 50 h 2178"/>
                  <a:gd name="T12" fmla="*/ 4303 w 4591"/>
                  <a:gd name="T13" fmla="*/ 67 h 2178"/>
                  <a:gd name="T14" fmla="*/ 4334 w 4591"/>
                  <a:gd name="T15" fmla="*/ 87 h 2178"/>
                  <a:gd name="T16" fmla="*/ 4362 w 4591"/>
                  <a:gd name="T17" fmla="*/ 109 h 2178"/>
                  <a:gd name="T18" fmla="*/ 4389 w 4591"/>
                  <a:gd name="T19" fmla="*/ 134 h 2178"/>
                  <a:gd name="T20" fmla="*/ 4416 w 4591"/>
                  <a:gd name="T21" fmla="*/ 161 h 2178"/>
                  <a:gd name="T22" fmla="*/ 4441 w 4591"/>
                  <a:gd name="T23" fmla="*/ 190 h 2178"/>
                  <a:gd name="T24" fmla="*/ 4465 w 4591"/>
                  <a:gd name="T25" fmla="*/ 223 h 2178"/>
                  <a:gd name="T26" fmla="*/ 4488 w 4591"/>
                  <a:gd name="T27" fmla="*/ 258 h 2178"/>
                  <a:gd name="T28" fmla="*/ 4509 w 4591"/>
                  <a:gd name="T29" fmla="*/ 295 h 2178"/>
                  <a:gd name="T30" fmla="*/ 4539 w 4591"/>
                  <a:gd name="T31" fmla="*/ 355 h 2178"/>
                  <a:gd name="T32" fmla="*/ 4564 w 4591"/>
                  <a:gd name="T33" fmla="*/ 423 h 2178"/>
                  <a:gd name="T34" fmla="*/ 4575 w 4591"/>
                  <a:gd name="T35" fmla="*/ 470 h 2178"/>
                  <a:gd name="T36" fmla="*/ 4583 w 4591"/>
                  <a:gd name="T37" fmla="*/ 516 h 2178"/>
                  <a:gd name="T38" fmla="*/ 4588 w 4591"/>
                  <a:gd name="T39" fmla="*/ 560 h 2178"/>
                  <a:gd name="T40" fmla="*/ 4591 w 4591"/>
                  <a:gd name="T41" fmla="*/ 603 h 2178"/>
                  <a:gd name="T42" fmla="*/ 4589 w 4591"/>
                  <a:gd name="T43" fmla="*/ 643 h 2178"/>
                  <a:gd name="T44" fmla="*/ 4586 w 4591"/>
                  <a:gd name="T45" fmla="*/ 682 h 2178"/>
                  <a:gd name="T46" fmla="*/ 4581 w 4591"/>
                  <a:gd name="T47" fmla="*/ 719 h 2178"/>
                  <a:gd name="T48" fmla="*/ 4573 w 4591"/>
                  <a:gd name="T49" fmla="*/ 755 h 2178"/>
                  <a:gd name="T50" fmla="*/ 4562 w 4591"/>
                  <a:gd name="T51" fmla="*/ 790 h 2178"/>
                  <a:gd name="T52" fmla="*/ 4550 w 4591"/>
                  <a:gd name="T53" fmla="*/ 822 h 2178"/>
                  <a:gd name="T54" fmla="*/ 4535 w 4591"/>
                  <a:gd name="T55" fmla="*/ 853 h 2178"/>
                  <a:gd name="T56" fmla="*/ 4518 w 4591"/>
                  <a:gd name="T57" fmla="*/ 883 h 2178"/>
                  <a:gd name="T58" fmla="*/ 4499 w 4591"/>
                  <a:gd name="T59" fmla="*/ 911 h 2178"/>
                  <a:gd name="T60" fmla="*/ 4478 w 4591"/>
                  <a:gd name="T61" fmla="*/ 937 h 2178"/>
                  <a:gd name="T62" fmla="*/ 4455 w 4591"/>
                  <a:gd name="T63" fmla="*/ 962 h 2178"/>
                  <a:gd name="T64" fmla="*/ 3149 w 4591"/>
                  <a:gd name="T65" fmla="*/ 1494 h 2178"/>
                  <a:gd name="T66" fmla="*/ 927 w 4591"/>
                  <a:gd name="T67" fmla="*/ 2178 h 2178"/>
                  <a:gd name="T68" fmla="*/ 893 w 4591"/>
                  <a:gd name="T69" fmla="*/ 2176 h 2178"/>
                  <a:gd name="T70" fmla="*/ 860 w 4591"/>
                  <a:gd name="T71" fmla="*/ 2172 h 2178"/>
                  <a:gd name="T72" fmla="*/ 826 w 4591"/>
                  <a:gd name="T73" fmla="*/ 2164 h 2178"/>
                  <a:gd name="T74" fmla="*/ 794 w 4591"/>
                  <a:gd name="T75" fmla="*/ 2154 h 2178"/>
                  <a:gd name="T76" fmla="*/ 763 w 4591"/>
                  <a:gd name="T77" fmla="*/ 2142 h 2178"/>
                  <a:gd name="T78" fmla="*/ 731 w 4591"/>
                  <a:gd name="T79" fmla="*/ 2127 h 2178"/>
                  <a:gd name="T80" fmla="*/ 701 w 4591"/>
                  <a:gd name="T81" fmla="*/ 2109 h 2178"/>
                  <a:gd name="T82" fmla="*/ 671 w 4591"/>
                  <a:gd name="T83" fmla="*/ 2089 h 2178"/>
                  <a:gd name="T84" fmla="*/ 642 w 4591"/>
                  <a:gd name="T85" fmla="*/ 2066 h 2178"/>
                  <a:gd name="T86" fmla="*/ 614 w 4591"/>
                  <a:gd name="T87" fmla="*/ 2040 h 2178"/>
                  <a:gd name="T88" fmla="*/ 586 w 4591"/>
                  <a:gd name="T89" fmla="*/ 2011 h 2178"/>
                  <a:gd name="T90" fmla="*/ 559 w 4591"/>
                  <a:gd name="T91" fmla="*/ 1979 h 2178"/>
                  <a:gd name="T92" fmla="*/ 533 w 4591"/>
                  <a:gd name="T93" fmla="*/ 1944 h 2178"/>
                  <a:gd name="T94" fmla="*/ 507 w 4591"/>
                  <a:gd name="T95" fmla="*/ 1906 h 2178"/>
                  <a:gd name="T96" fmla="*/ 482 w 4591"/>
                  <a:gd name="T97" fmla="*/ 1865 h 2178"/>
                  <a:gd name="T98" fmla="*/ 458 w 4591"/>
                  <a:gd name="T99" fmla="*/ 1820 h 2178"/>
                  <a:gd name="T100" fmla="*/ 441 w 4591"/>
                  <a:gd name="T101" fmla="*/ 1733 h 2178"/>
                  <a:gd name="T102" fmla="*/ 432 w 4591"/>
                  <a:gd name="T103" fmla="*/ 1648 h 2178"/>
                  <a:gd name="T104" fmla="*/ 429 w 4591"/>
                  <a:gd name="T105" fmla="*/ 1567 h 2178"/>
                  <a:gd name="T106" fmla="*/ 435 w 4591"/>
                  <a:gd name="T107" fmla="*/ 1491 h 2178"/>
                  <a:gd name="T108" fmla="*/ 448 w 4591"/>
                  <a:gd name="T109" fmla="*/ 1419 h 2178"/>
                  <a:gd name="T110" fmla="*/ 468 w 4591"/>
                  <a:gd name="T111" fmla="*/ 1352 h 2178"/>
                  <a:gd name="T112" fmla="*/ 495 w 4591"/>
                  <a:gd name="T113" fmla="*/ 1288 h 2178"/>
                  <a:gd name="T114" fmla="*/ 529 w 4591"/>
                  <a:gd name="T115" fmla="*/ 1229 h 2178"/>
                  <a:gd name="T116" fmla="*/ 71 w 4591"/>
                  <a:gd name="T117" fmla="*/ 1060 h 2178"/>
                  <a:gd name="T118" fmla="*/ 0 w 4591"/>
                  <a:gd name="T119" fmla="*/ 479 h 2178"/>
                  <a:gd name="T120" fmla="*/ 732 w 4591"/>
                  <a:gd name="T121" fmla="*/ 76 h 2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91" h="2178">
                    <a:moveTo>
                      <a:pt x="732" y="76"/>
                    </a:moveTo>
                    <a:lnTo>
                      <a:pt x="2605" y="466"/>
                    </a:lnTo>
                    <a:lnTo>
                      <a:pt x="4117" y="0"/>
                    </a:lnTo>
                    <a:lnTo>
                      <a:pt x="4135" y="3"/>
                    </a:lnTo>
                    <a:lnTo>
                      <a:pt x="4154" y="6"/>
                    </a:lnTo>
                    <a:lnTo>
                      <a:pt x="4171" y="11"/>
                    </a:lnTo>
                    <a:lnTo>
                      <a:pt x="4189" y="16"/>
                    </a:lnTo>
                    <a:lnTo>
                      <a:pt x="4206" y="22"/>
                    </a:lnTo>
                    <a:lnTo>
                      <a:pt x="4224" y="27"/>
                    </a:lnTo>
                    <a:lnTo>
                      <a:pt x="4240" y="35"/>
                    </a:lnTo>
                    <a:lnTo>
                      <a:pt x="4256" y="41"/>
                    </a:lnTo>
                    <a:lnTo>
                      <a:pt x="4273" y="50"/>
                    </a:lnTo>
                    <a:lnTo>
                      <a:pt x="4288" y="57"/>
                    </a:lnTo>
                    <a:lnTo>
                      <a:pt x="4303" y="67"/>
                    </a:lnTo>
                    <a:lnTo>
                      <a:pt x="4318" y="77"/>
                    </a:lnTo>
                    <a:lnTo>
                      <a:pt x="4334" y="87"/>
                    </a:lnTo>
                    <a:lnTo>
                      <a:pt x="4348" y="98"/>
                    </a:lnTo>
                    <a:lnTo>
                      <a:pt x="4362" y="109"/>
                    </a:lnTo>
                    <a:lnTo>
                      <a:pt x="4376" y="121"/>
                    </a:lnTo>
                    <a:lnTo>
                      <a:pt x="4389" y="134"/>
                    </a:lnTo>
                    <a:lnTo>
                      <a:pt x="4403" y="147"/>
                    </a:lnTo>
                    <a:lnTo>
                      <a:pt x="4416" y="161"/>
                    </a:lnTo>
                    <a:lnTo>
                      <a:pt x="4428" y="175"/>
                    </a:lnTo>
                    <a:lnTo>
                      <a:pt x="4441" y="190"/>
                    </a:lnTo>
                    <a:lnTo>
                      <a:pt x="4453" y="207"/>
                    </a:lnTo>
                    <a:lnTo>
                      <a:pt x="4465" y="223"/>
                    </a:lnTo>
                    <a:lnTo>
                      <a:pt x="4476" y="239"/>
                    </a:lnTo>
                    <a:lnTo>
                      <a:pt x="4488" y="258"/>
                    </a:lnTo>
                    <a:lnTo>
                      <a:pt x="4499" y="275"/>
                    </a:lnTo>
                    <a:lnTo>
                      <a:pt x="4509" y="295"/>
                    </a:lnTo>
                    <a:lnTo>
                      <a:pt x="4520" y="314"/>
                    </a:lnTo>
                    <a:lnTo>
                      <a:pt x="4539" y="355"/>
                    </a:lnTo>
                    <a:lnTo>
                      <a:pt x="4558" y="398"/>
                    </a:lnTo>
                    <a:lnTo>
                      <a:pt x="4564" y="423"/>
                    </a:lnTo>
                    <a:lnTo>
                      <a:pt x="4570" y="447"/>
                    </a:lnTo>
                    <a:lnTo>
                      <a:pt x="4575" y="470"/>
                    </a:lnTo>
                    <a:lnTo>
                      <a:pt x="4580" y="494"/>
                    </a:lnTo>
                    <a:lnTo>
                      <a:pt x="4583" y="516"/>
                    </a:lnTo>
                    <a:lnTo>
                      <a:pt x="4586" y="539"/>
                    </a:lnTo>
                    <a:lnTo>
                      <a:pt x="4588" y="560"/>
                    </a:lnTo>
                    <a:lnTo>
                      <a:pt x="4589" y="581"/>
                    </a:lnTo>
                    <a:lnTo>
                      <a:pt x="4591" y="603"/>
                    </a:lnTo>
                    <a:lnTo>
                      <a:pt x="4591" y="624"/>
                    </a:lnTo>
                    <a:lnTo>
                      <a:pt x="4589" y="643"/>
                    </a:lnTo>
                    <a:lnTo>
                      <a:pt x="4588" y="663"/>
                    </a:lnTo>
                    <a:lnTo>
                      <a:pt x="4586" y="682"/>
                    </a:lnTo>
                    <a:lnTo>
                      <a:pt x="4584" y="701"/>
                    </a:lnTo>
                    <a:lnTo>
                      <a:pt x="4581" y="719"/>
                    </a:lnTo>
                    <a:lnTo>
                      <a:pt x="4577" y="738"/>
                    </a:lnTo>
                    <a:lnTo>
                      <a:pt x="4573" y="755"/>
                    </a:lnTo>
                    <a:lnTo>
                      <a:pt x="4568" y="773"/>
                    </a:lnTo>
                    <a:lnTo>
                      <a:pt x="4562" y="790"/>
                    </a:lnTo>
                    <a:lnTo>
                      <a:pt x="4557" y="806"/>
                    </a:lnTo>
                    <a:lnTo>
                      <a:pt x="4550" y="822"/>
                    </a:lnTo>
                    <a:lnTo>
                      <a:pt x="4543" y="838"/>
                    </a:lnTo>
                    <a:lnTo>
                      <a:pt x="4535" y="853"/>
                    </a:lnTo>
                    <a:lnTo>
                      <a:pt x="4526" y="868"/>
                    </a:lnTo>
                    <a:lnTo>
                      <a:pt x="4518" y="883"/>
                    </a:lnTo>
                    <a:lnTo>
                      <a:pt x="4509" y="897"/>
                    </a:lnTo>
                    <a:lnTo>
                      <a:pt x="4499" y="911"/>
                    </a:lnTo>
                    <a:lnTo>
                      <a:pt x="4488" y="924"/>
                    </a:lnTo>
                    <a:lnTo>
                      <a:pt x="4478" y="937"/>
                    </a:lnTo>
                    <a:lnTo>
                      <a:pt x="4466" y="950"/>
                    </a:lnTo>
                    <a:lnTo>
                      <a:pt x="4455" y="962"/>
                    </a:lnTo>
                    <a:lnTo>
                      <a:pt x="4444" y="974"/>
                    </a:lnTo>
                    <a:lnTo>
                      <a:pt x="3149" y="1494"/>
                    </a:lnTo>
                    <a:lnTo>
                      <a:pt x="2430" y="1727"/>
                    </a:lnTo>
                    <a:lnTo>
                      <a:pt x="927" y="2178"/>
                    </a:lnTo>
                    <a:lnTo>
                      <a:pt x="910" y="2177"/>
                    </a:lnTo>
                    <a:lnTo>
                      <a:pt x="893" y="2176"/>
                    </a:lnTo>
                    <a:lnTo>
                      <a:pt x="876" y="2174"/>
                    </a:lnTo>
                    <a:lnTo>
                      <a:pt x="860" y="2172"/>
                    </a:lnTo>
                    <a:lnTo>
                      <a:pt x="843" y="2168"/>
                    </a:lnTo>
                    <a:lnTo>
                      <a:pt x="826" y="2164"/>
                    </a:lnTo>
                    <a:lnTo>
                      <a:pt x="810" y="2160"/>
                    </a:lnTo>
                    <a:lnTo>
                      <a:pt x="794" y="2154"/>
                    </a:lnTo>
                    <a:lnTo>
                      <a:pt x="778" y="2149"/>
                    </a:lnTo>
                    <a:lnTo>
                      <a:pt x="763" y="2142"/>
                    </a:lnTo>
                    <a:lnTo>
                      <a:pt x="746" y="2135"/>
                    </a:lnTo>
                    <a:lnTo>
                      <a:pt x="731" y="2127"/>
                    </a:lnTo>
                    <a:lnTo>
                      <a:pt x="716" y="2118"/>
                    </a:lnTo>
                    <a:lnTo>
                      <a:pt x="701" y="2109"/>
                    </a:lnTo>
                    <a:lnTo>
                      <a:pt x="685" y="2100"/>
                    </a:lnTo>
                    <a:lnTo>
                      <a:pt x="671" y="2089"/>
                    </a:lnTo>
                    <a:lnTo>
                      <a:pt x="656" y="2078"/>
                    </a:lnTo>
                    <a:lnTo>
                      <a:pt x="642" y="2066"/>
                    </a:lnTo>
                    <a:lnTo>
                      <a:pt x="628" y="2053"/>
                    </a:lnTo>
                    <a:lnTo>
                      <a:pt x="614" y="2040"/>
                    </a:lnTo>
                    <a:lnTo>
                      <a:pt x="599" y="2026"/>
                    </a:lnTo>
                    <a:lnTo>
                      <a:pt x="586" y="2011"/>
                    </a:lnTo>
                    <a:lnTo>
                      <a:pt x="572" y="1995"/>
                    </a:lnTo>
                    <a:lnTo>
                      <a:pt x="559" y="1979"/>
                    </a:lnTo>
                    <a:lnTo>
                      <a:pt x="546" y="1963"/>
                    </a:lnTo>
                    <a:lnTo>
                      <a:pt x="533" y="1944"/>
                    </a:lnTo>
                    <a:lnTo>
                      <a:pt x="520" y="1925"/>
                    </a:lnTo>
                    <a:lnTo>
                      <a:pt x="507" y="1906"/>
                    </a:lnTo>
                    <a:lnTo>
                      <a:pt x="495" y="1886"/>
                    </a:lnTo>
                    <a:lnTo>
                      <a:pt x="482" y="1865"/>
                    </a:lnTo>
                    <a:lnTo>
                      <a:pt x="470" y="1843"/>
                    </a:lnTo>
                    <a:lnTo>
                      <a:pt x="458" y="1820"/>
                    </a:lnTo>
                    <a:lnTo>
                      <a:pt x="448" y="1776"/>
                    </a:lnTo>
                    <a:lnTo>
                      <a:pt x="441" y="1733"/>
                    </a:lnTo>
                    <a:lnTo>
                      <a:pt x="436" y="1689"/>
                    </a:lnTo>
                    <a:lnTo>
                      <a:pt x="432" y="1648"/>
                    </a:lnTo>
                    <a:lnTo>
                      <a:pt x="431" y="1608"/>
                    </a:lnTo>
                    <a:lnTo>
                      <a:pt x="429" y="1567"/>
                    </a:lnTo>
                    <a:lnTo>
                      <a:pt x="432" y="1529"/>
                    </a:lnTo>
                    <a:lnTo>
                      <a:pt x="435" y="1491"/>
                    </a:lnTo>
                    <a:lnTo>
                      <a:pt x="440" y="1454"/>
                    </a:lnTo>
                    <a:lnTo>
                      <a:pt x="448" y="1419"/>
                    </a:lnTo>
                    <a:lnTo>
                      <a:pt x="457" y="1384"/>
                    </a:lnTo>
                    <a:lnTo>
                      <a:pt x="468" y="1352"/>
                    </a:lnTo>
                    <a:lnTo>
                      <a:pt x="481" y="1319"/>
                    </a:lnTo>
                    <a:lnTo>
                      <a:pt x="495" y="1288"/>
                    </a:lnTo>
                    <a:lnTo>
                      <a:pt x="510" y="1258"/>
                    </a:lnTo>
                    <a:lnTo>
                      <a:pt x="529" y="1229"/>
                    </a:lnTo>
                    <a:lnTo>
                      <a:pt x="502" y="1214"/>
                    </a:lnTo>
                    <a:lnTo>
                      <a:pt x="71" y="1060"/>
                    </a:lnTo>
                    <a:lnTo>
                      <a:pt x="0" y="903"/>
                    </a:lnTo>
                    <a:lnTo>
                      <a:pt x="0" y="479"/>
                    </a:lnTo>
                    <a:lnTo>
                      <a:pt x="99" y="274"/>
                    </a:lnTo>
                    <a:lnTo>
                      <a:pt x="732" y="76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1" name="Freeform 339">
                <a:extLst>
                  <a:ext uri="{FF2B5EF4-FFF2-40B4-BE49-F238E27FC236}">
                    <a16:creationId xmlns:a16="http://schemas.microsoft.com/office/drawing/2014/main" id="{4E45B3B6-B087-8194-0208-AEB828CEB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3104"/>
                <a:ext cx="417" cy="198"/>
              </a:xfrm>
              <a:custGeom>
                <a:avLst/>
                <a:gdLst>
                  <a:gd name="T0" fmla="*/ 2605 w 4591"/>
                  <a:gd name="T1" fmla="*/ 466 h 2178"/>
                  <a:gd name="T2" fmla="*/ 4135 w 4591"/>
                  <a:gd name="T3" fmla="*/ 3 h 2178"/>
                  <a:gd name="T4" fmla="*/ 4171 w 4591"/>
                  <a:gd name="T5" fmla="*/ 11 h 2178"/>
                  <a:gd name="T6" fmla="*/ 4206 w 4591"/>
                  <a:gd name="T7" fmla="*/ 22 h 2178"/>
                  <a:gd name="T8" fmla="*/ 4240 w 4591"/>
                  <a:gd name="T9" fmla="*/ 35 h 2178"/>
                  <a:gd name="T10" fmla="*/ 4273 w 4591"/>
                  <a:gd name="T11" fmla="*/ 50 h 2178"/>
                  <a:gd name="T12" fmla="*/ 4303 w 4591"/>
                  <a:gd name="T13" fmla="*/ 67 h 2178"/>
                  <a:gd name="T14" fmla="*/ 4334 w 4591"/>
                  <a:gd name="T15" fmla="*/ 87 h 2178"/>
                  <a:gd name="T16" fmla="*/ 4362 w 4591"/>
                  <a:gd name="T17" fmla="*/ 109 h 2178"/>
                  <a:gd name="T18" fmla="*/ 4389 w 4591"/>
                  <a:gd name="T19" fmla="*/ 134 h 2178"/>
                  <a:gd name="T20" fmla="*/ 4416 w 4591"/>
                  <a:gd name="T21" fmla="*/ 161 h 2178"/>
                  <a:gd name="T22" fmla="*/ 4441 w 4591"/>
                  <a:gd name="T23" fmla="*/ 190 h 2178"/>
                  <a:gd name="T24" fmla="*/ 4465 w 4591"/>
                  <a:gd name="T25" fmla="*/ 223 h 2178"/>
                  <a:gd name="T26" fmla="*/ 4488 w 4591"/>
                  <a:gd name="T27" fmla="*/ 258 h 2178"/>
                  <a:gd name="T28" fmla="*/ 4509 w 4591"/>
                  <a:gd name="T29" fmla="*/ 295 h 2178"/>
                  <a:gd name="T30" fmla="*/ 4539 w 4591"/>
                  <a:gd name="T31" fmla="*/ 355 h 2178"/>
                  <a:gd name="T32" fmla="*/ 4564 w 4591"/>
                  <a:gd name="T33" fmla="*/ 423 h 2178"/>
                  <a:gd name="T34" fmla="*/ 4575 w 4591"/>
                  <a:gd name="T35" fmla="*/ 470 h 2178"/>
                  <a:gd name="T36" fmla="*/ 4583 w 4591"/>
                  <a:gd name="T37" fmla="*/ 516 h 2178"/>
                  <a:gd name="T38" fmla="*/ 4588 w 4591"/>
                  <a:gd name="T39" fmla="*/ 560 h 2178"/>
                  <a:gd name="T40" fmla="*/ 4591 w 4591"/>
                  <a:gd name="T41" fmla="*/ 603 h 2178"/>
                  <a:gd name="T42" fmla="*/ 4589 w 4591"/>
                  <a:gd name="T43" fmla="*/ 643 h 2178"/>
                  <a:gd name="T44" fmla="*/ 4586 w 4591"/>
                  <a:gd name="T45" fmla="*/ 682 h 2178"/>
                  <a:gd name="T46" fmla="*/ 4581 w 4591"/>
                  <a:gd name="T47" fmla="*/ 719 h 2178"/>
                  <a:gd name="T48" fmla="*/ 4573 w 4591"/>
                  <a:gd name="T49" fmla="*/ 755 h 2178"/>
                  <a:gd name="T50" fmla="*/ 4562 w 4591"/>
                  <a:gd name="T51" fmla="*/ 790 h 2178"/>
                  <a:gd name="T52" fmla="*/ 4550 w 4591"/>
                  <a:gd name="T53" fmla="*/ 822 h 2178"/>
                  <a:gd name="T54" fmla="*/ 4535 w 4591"/>
                  <a:gd name="T55" fmla="*/ 853 h 2178"/>
                  <a:gd name="T56" fmla="*/ 4518 w 4591"/>
                  <a:gd name="T57" fmla="*/ 883 h 2178"/>
                  <a:gd name="T58" fmla="*/ 4499 w 4591"/>
                  <a:gd name="T59" fmla="*/ 911 h 2178"/>
                  <a:gd name="T60" fmla="*/ 4478 w 4591"/>
                  <a:gd name="T61" fmla="*/ 937 h 2178"/>
                  <a:gd name="T62" fmla="*/ 4455 w 4591"/>
                  <a:gd name="T63" fmla="*/ 962 h 2178"/>
                  <a:gd name="T64" fmla="*/ 3149 w 4591"/>
                  <a:gd name="T65" fmla="*/ 1494 h 2178"/>
                  <a:gd name="T66" fmla="*/ 927 w 4591"/>
                  <a:gd name="T67" fmla="*/ 2178 h 2178"/>
                  <a:gd name="T68" fmla="*/ 893 w 4591"/>
                  <a:gd name="T69" fmla="*/ 2176 h 2178"/>
                  <a:gd name="T70" fmla="*/ 860 w 4591"/>
                  <a:gd name="T71" fmla="*/ 2172 h 2178"/>
                  <a:gd name="T72" fmla="*/ 826 w 4591"/>
                  <a:gd name="T73" fmla="*/ 2164 h 2178"/>
                  <a:gd name="T74" fmla="*/ 794 w 4591"/>
                  <a:gd name="T75" fmla="*/ 2154 h 2178"/>
                  <a:gd name="T76" fmla="*/ 763 w 4591"/>
                  <a:gd name="T77" fmla="*/ 2142 h 2178"/>
                  <a:gd name="T78" fmla="*/ 731 w 4591"/>
                  <a:gd name="T79" fmla="*/ 2127 h 2178"/>
                  <a:gd name="T80" fmla="*/ 701 w 4591"/>
                  <a:gd name="T81" fmla="*/ 2109 h 2178"/>
                  <a:gd name="T82" fmla="*/ 671 w 4591"/>
                  <a:gd name="T83" fmla="*/ 2089 h 2178"/>
                  <a:gd name="T84" fmla="*/ 642 w 4591"/>
                  <a:gd name="T85" fmla="*/ 2066 h 2178"/>
                  <a:gd name="T86" fmla="*/ 614 w 4591"/>
                  <a:gd name="T87" fmla="*/ 2040 h 2178"/>
                  <a:gd name="T88" fmla="*/ 586 w 4591"/>
                  <a:gd name="T89" fmla="*/ 2011 h 2178"/>
                  <a:gd name="T90" fmla="*/ 559 w 4591"/>
                  <a:gd name="T91" fmla="*/ 1979 h 2178"/>
                  <a:gd name="T92" fmla="*/ 533 w 4591"/>
                  <a:gd name="T93" fmla="*/ 1944 h 2178"/>
                  <a:gd name="T94" fmla="*/ 507 w 4591"/>
                  <a:gd name="T95" fmla="*/ 1906 h 2178"/>
                  <a:gd name="T96" fmla="*/ 482 w 4591"/>
                  <a:gd name="T97" fmla="*/ 1865 h 2178"/>
                  <a:gd name="T98" fmla="*/ 458 w 4591"/>
                  <a:gd name="T99" fmla="*/ 1820 h 2178"/>
                  <a:gd name="T100" fmla="*/ 441 w 4591"/>
                  <a:gd name="T101" fmla="*/ 1733 h 2178"/>
                  <a:gd name="T102" fmla="*/ 432 w 4591"/>
                  <a:gd name="T103" fmla="*/ 1648 h 2178"/>
                  <a:gd name="T104" fmla="*/ 429 w 4591"/>
                  <a:gd name="T105" fmla="*/ 1567 h 2178"/>
                  <a:gd name="T106" fmla="*/ 435 w 4591"/>
                  <a:gd name="T107" fmla="*/ 1491 h 2178"/>
                  <a:gd name="T108" fmla="*/ 448 w 4591"/>
                  <a:gd name="T109" fmla="*/ 1419 h 2178"/>
                  <a:gd name="T110" fmla="*/ 468 w 4591"/>
                  <a:gd name="T111" fmla="*/ 1352 h 2178"/>
                  <a:gd name="T112" fmla="*/ 495 w 4591"/>
                  <a:gd name="T113" fmla="*/ 1288 h 2178"/>
                  <a:gd name="T114" fmla="*/ 529 w 4591"/>
                  <a:gd name="T115" fmla="*/ 1229 h 2178"/>
                  <a:gd name="T116" fmla="*/ 71 w 4591"/>
                  <a:gd name="T117" fmla="*/ 1060 h 2178"/>
                  <a:gd name="T118" fmla="*/ 0 w 4591"/>
                  <a:gd name="T119" fmla="*/ 479 h 2178"/>
                  <a:gd name="T120" fmla="*/ 732 w 4591"/>
                  <a:gd name="T121" fmla="*/ 76 h 2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91" h="2178">
                    <a:moveTo>
                      <a:pt x="732" y="76"/>
                    </a:moveTo>
                    <a:lnTo>
                      <a:pt x="2605" y="466"/>
                    </a:lnTo>
                    <a:lnTo>
                      <a:pt x="4117" y="0"/>
                    </a:lnTo>
                    <a:lnTo>
                      <a:pt x="4135" y="3"/>
                    </a:lnTo>
                    <a:lnTo>
                      <a:pt x="4154" y="6"/>
                    </a:lnTo>
                    <a:lnTo>
                      <a:pt x="4171" y="11"/>
                    </a:lnTo>
                    <a:lnTo>
                      <a:pt x="4189" y="16"/>
                    </a:lnTo>
                    <a:lnTo>
                      <a:pt x="4206" y="22"/>
                    </a:lnTo>
                    <a:lnTo>
                      <a:pt x="4224" y="27"/>
                    </a:lnTo>
                    <a:lnTo>
                      <a:pt x="4240" y="35"/>
                    </a:lnTo>
                    <a:lnTo>
                      <a:pt x="4256" y="41"/>
                    </a:lnTo>
                    <a:lnTo>
                      <a:pt x="4273" y="50"/>
                    </a:lnTo>
                    <a:lnTo>
                      <a:pt x="4288" y="57"/>
                    </a:lnTo>
                    <a:lnTo>
                      <a:pt x="4303" y="67"/>
                    </a:lnTo>
                    <a:lnTo>
                      <a:pt x="4318" y="77"/>
                    </a:lnTo>
                    <a:lnTo>
                      <a:pt x="4334" y="87"/>
                    </a:lnTo>
                    <a:lnTo>
                      <a:pt x="4348" y="98"/>
                    </a:lnTo>
                    <a:lnTo>
                      <a:pt x="4362" y="109"/>
                    </a:lnTo>
                    <a:lnTo>
                      <a:pt x="4376" y="121"/>
                    </a:lnTo>
                    <a:lnTo>
                      <a:pt x="4389" y="134"/>
                    </a:lnTo>
                    <a:lnTo>
                      <a:pt x="4403" y="147"/>
                    </a:lnTo>
                    <a:lnTo>
                      <a:pt x="4416" y="161"/>
                    </a:lnTo>
                    <a:lnTo>
                      <a:pt x="4428" y="175"/>
                    </a:lnTo>
                    <a:lnTo>
                      <a:pt x="4441" y="190"/>
                    </a:lnTo>
                    <a:lnTo>
                      <a:pt x="4453" y="207"/>
                    </a:lnTo>
                    <a:lnTo>
                      <a:pt x="4465" y="223"/>
                    </a:lnTo>
                    <a:lnTo>
                      <a:pt x="4476" y="239"/>
                    </a:lnTo>
                    <a:lnTo>
                      <a:pt x="4488" y="258"/>
                    </a:lnTo>
                    <a:lnTo>
                      <a:pt x="4499" y="275"/>
                    </a:lnTo>
                    <a:lnTo>
                      <a:pt x="4509" y="295"/>
                    </a:lnTo>
                    <a:lnTo>
                      <a:pt x="4520" y="314"/>
                    </a:lnTo>
                    <a:lnTo>
                      <a:pt x="4539" y="355"/>
                    </a:lnTo>
                    <a:lnTo>
                      <a:pt x="4558" y="398"/>
                    </a:lnTo>
                    <a:lnTo>
                      <a:pt x="4564" y="423"/>
                    </a:lnTo>
                    <a:lnTo>
                      <a:pt x="4570" y="447"/>
                    </a:lnTo>
                    <a:lnTo>
                      <a:pt x="4575" y="470"/>
                    </a:lnTo>
                    <a:lnTo>
                      <a:pt x="4580" y="494"/>
                    </a:lnTo>
                    <a:lnTo>
                      <a:pt x="4583" y="516"/>
                    </a:lnTo>
                    <a:lnTo>
                      <a:pt x="4586" y="539"/>
                    </a:lnTo>
                    <a:lnTo>
                      <a:pt x="4588" y="560"/>
                    </a:lnTo>
                    <a:lnTo>
                      <a:pt x="4589" y="581"/>
                    </a:lnTo>
                    <a:lnTo>
                      <a:pt x="4591" y="603"/>
                    </a:lnTo>
                    <a:lnTo>
                      <a:pt x="4591" y="624"/>
                    </a:lnTo>
                    <a:lnTo>
                      <a:pt x="4589" y="643"/>
                    </a:lnTo>
                    <a:lnTo>
                      <a:pt x="4588" y="663"/>
                    </a:lnTo>
                    <a:lnTo>
                      <a:pt x="4586" y="682"/>
                    </a:lnTo>
                    <a:lnTo>
                      <a:pt x="4584" y="701"/>
                    </a:lnTo>
                    <a:lnTo>
                      <a:pt x="4581" y="719"/>
                    </a:lnTo>
                    <a:lnTo>
                      <a:pt x="4577" y="738"/>
                    </a:lnTo>
                    <a:lnTo>
                      <a:pt x="4573" y="755"/>
                    </a:lnTo>
                    <a:lnTo>
                      <a:pt x="4568" y="773"/>
                    </a:lnTo>
                    <a:lnTo>
                      <a:pt x="4562" y="790"/>
                    </a:lnTo>
                    <a:lnTo>
                      <a:pt x="4557" y="806"/>
                    </a:lnTo>
                    <a:lnTo>
                      <a:pt x="4550" y="822"/>
                    </a:lnTo>
                    <a:lnTo>
                      <a:pt x="4543" y="838"/>
                    </a:lnTo>
                    <a:lnTo>
                      <a:pt x="4535" y="853"/>
                    </a:lnTo>
                    <a:lnTo>
                      <a:pt x="4526" y="868"/>
                    </a:lnTo>
                    <a:lnTo>
                      <a:pt x="4518" y="883"/>
                    </a:lnTo>
                    <a:lnTo>
                      <a:pt x="4509" y="897"/>
                    </a:lnTo>
                    <a:lnTo>
                      <a:pt x="4499" y="911"/>
                    </a:lnTo>
                    <a:lnTo>
                      <a:pt x="4488" y="924"/>
                    </a:lnTo>
                    <a:lnTo>
                      <a:pt x="4478" y="937"/>
                    </a:lnTo>
                    <a:lnTo>
                      <a:pt x="4466" y="950"/>
                    </a:lnTo>
                    <a:lnTo>
                      <a:pt x="4455" y="962"/>
                    </a:lnTo>
                    <a:lnTo>
                      <a:pt x="4444" y="974"/>
                    </a:lnTo>
                    <a:lnTo>
                      <a:pt x="3149" y="1494"/>
                    </a:lnTo>
                    <a:lnTo>
                      <a:pt x="2430" y="1727"/>
                    </a:lnTo>
                    <a:lnTo>
                      <a:pt x="927" y="2178"/>
                    </a:lnTo>
                    <a:lnTo>
                      <a:pt x="910" y="2177"/>
                    </a:lnTo>
                    <a:lnTo>
                      <a:pt x="893" y="2176"/>
                    </a:lnTo>
                    <a:lnTo>
                      <a:pt x="876" y="2174"/>
                    </a:lnTo>
                    <a:lnTo>
                      <a:pt x="860" y="2172"/>
                    </a:lnTo>
                    <a:lnTo>
                      <a:pt x="843" y="2168"/>
                    </a:lnTo>
                    <a:lnTo>
                      <a:pt x="826" y="2164"/>
                    </a:lnTo>
                    <a:lnTo>
                      <a:pt x="810" y="2160"/>
                    </a:lnTo>
                    <a:lnTo>
                      <a:pt x="794" y="2154"/>
                    </a:lnTo>
                    <a:lnTo>
                      <a:pt x="778" y="2149"/>
                    </a:lnTo>
                    <a:lnTo>
                      <a:pt x="763" y="2142"/>
                    </a:lnTo>
                    <a:lnTo>
                      <a:pt x="746" y="2135"/>
                    </a:lnTo>
                    <a:lnTo>
                      <a:pt x="731" y="2127"/>
                    </a:lnTo>
                    <a:lnTo>
                      <a:pt x="716" y="2118"/>
                    </a:lnTo>
                    <a:lnTo>
                      <a:pt x="701" y="2109"/>
                    </a:lnTo>
                    <a:lnTo>
                      <a:pt x="685" y="2100"/>
                    </a:lnTo>
                    <a:lnTo>
                      <a:pt x="671" y="2089"/>
                    </a:lnTo>
                    <a:lnTo>
                      <a:pt x="656" y="2078"/>
                    </a:lnTo>
                    <a:lnTo>
                      <a:pt x="642" y="2066"/>
                    </a:lnTo>
                    <a:lnTo>
                      <a:pt x="628" y="2053"/>
                    </a:lnTo>
                    <a:lnTo>
                      <a:pt x="614" y="2040"/>
                    </a:lnTo>
                    <a:lnTo>
                      <a:pt x="599" y="2026"/>
                    </a:lnTo>
                    <a:lnTo>
                      <a:pt x="586" y="2011"/>
                    </a:lnTo>
                    <a:lnTo>
                      <a:pt x="572" y="1995"/>
                    </a:lnTo>
                    <a:lnTo>
                      <a:pt x="559" y="1979"/>
                    </a:lnTo>
                    <a:lnTo>
                      <a:pt x="546" y="1963"/>
                    </a:lnTo>
                    <a:lnTo>
                      <a:pt x="533" y="1944"/>
                    </a:lnTo>
                    <a:lnTo>
                      <a:pt x="520" y="1925"/>
                    </a:lnTo>
                    <a:lnTo>
                      <a:pt x="507" y="1906"/>
                    </a:lnTo>
                    <a:lnTo>
                      <a:pt x="495" y="1886"/>
                    </a:lnTo>
                    <a:lnTo>
                      <a:pt x="482" y="1865"/>
                    </a:lnTo>
                    <a:lnTo>
                      <a:pt x="470" y="1843"/>
                    </a:lnTo>
                    <a:lnTo>
                      <a:pt x="458" y="1820"/>
                    </a:lnTo>
                    <a:lnTo>
                      <a:pt x="448" y="1776"/>
                    </a:lnTo>
                    <a:lnTo>
                      <a:pt x="441" y="1733"/>
                    </a:lnTo>
                    <a:lnTo>
                      <a:pt x="436" y="1689"/>
                    </a:lnTo>
                    <a:lnTo>
                      <a:pt x="432" y="1648"/>
                    </a:lnTo>
                    <a:lnTo>
                      <a:pt x="431" y="1608"/>
                    </a:lnTo>
                    <a:lnTo>
                      <a:pt x="429" y="1567"/>
                    </a:lnTo>
                    <a:lnTo>
                      <a:pt x="432" y="1529"/>
                    </a:lnTo>
                    <a:lnTo>
                      <a:pt x="435" y="1491"/>
                    </a:lnTo>
                    <a:lnTo>
                      <a:pt x="440" y="1454"/>
                    </a:lnTo>
                    <a:lnTo>
                      <a:pt x="448" y="1419"/>
                    </a:lnTo>
                    <a:lnTo>
                      <a:pt x="457" y="1384"/>
                    </a:lnTo>
                    <a:lnTo>
                      <a:pt x="468" y="1352"/>
                    </a:lnTo>
                    <a:lnTo>
                      <a:pt x="481" y="1319"/>
                    </a:lnTo>
                    <a:lnTo>
                      <a:pt x="495" y="1288"/>
                    </a:lnTo>
                    <a:lnTo>
                      <a:pt x="510" y="1258"/>
                    </a:lnTo>
                    <a:lnTo>
                      <a:pt x="529" y="1229"/>
                    </a:lnTo>
                    <a:lnTo>
                      <a:pt x="502" y="1214"/>
                    </a:lnTo>
                    <a:lnTo>
                      <a:pt x="71" y="1060"/>
                    </a:lnTo>
                    <a:lnTo>
                      <a:pt x="0" y="903"/>
                    </a:lnTo>
                    <a:lnTo>
                      <a:pt x="0" y="479"/>
                    </a:lnTo>
                    <a:lnTo>
                      <a:pt x="99" y="274"/>
                    </a:lnTo>
                    <a:lnTo>
                      <a:pt x="732" y="76"/>
                    </a:lnTo>
                    <a:close/>
                  </a:path>
                </a:pathLst>
              </a:custGeom>
              <a:solidFill>
                <a:srgbClr val="60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2" name="Freeform 340">
                <a:extLst>
                  <a:ext uri="{FF2B5EF4-FFF2-40B4-BE49-F238E27FC236}">
                    <a16:creationId xmlns:a16="http://schemas.microsoft.com/office/drawing/2014/main" id="{E7B47CA2-DF83-59BA-CC05-ED09C7428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3130"/>
                <a:ext cx="176" cy="52"/>
              </a:xfrm>
              <a:custGeom>
                <a:avLst/>
                <a:gdLst>
                  <a:gd name="T0" fmla="*/ 94 w 1931"/>
                  <a:gd name="T1" fmla="*/ 0 h 575"/>
                  <a:gd name="T2" fmla="*/ 1931 w 1931"/>
                  <a:gd name="T3" fmla="*/ 418 h 575"/>
                  <a:gd name="T4" fmla="*/ 1483 w 1931"/>
                  <a:gd name="T5" fmla="*/ 575 h 575"/>
                  <a:gd name="T6" fmla="*/ 0 w 1931"/>
                  <a:gd name="T7" fmla="*/ 205 h 575"/>
                  <a:gd name="T8" fmla="*/ 94 w 1931"/>
                  <a:gd name="T9" fmla="*/ 0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1" h="575">
                    <a:moveTo>
                      <a:pt x="94" y="0"/>
                    </a:moveTo>
                    <a:lnTo>
                      <a:pt x="1931" y="418"/>
                    </a:lnTo>
                    <a:lnTo>
                      <a:pt x="1483" y="575"/>
                    </a:lnTo>
                    <a:lnTo>
                      <a:pt x="0" y="205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3" name="Freeform 341">
                <a:extLst>
                  <a:ext uri="{FF2B5EF4-FFF2-40B4-BE49-F238E27FC236}">
                    <a16:creationId xmlns:a16="http://schemas.microsoft.com/office/drawing/2014/main" id="{34E5DF4F-B7D0-3708-0DAC-B969B9C47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187"/>
                <a:ext cx="64" cy="28"/>
              </a:xfrm>
              <a:custGeom>
                <a:avLst/>
                <a:gdLst>
                  <a:gd name="T0" fmla="*/ 0 w 707"/>
                  <a:gd name="T1" fmla="*/ 0 h 313"/>
                  <a:gd name="T2" fmla="*/ 707 w 707"/>
                  <a:gd name="T3" fmla="*/ 221 h 313"/>
                  <a:gd name="T4" fmla="*/ 581 w 707"/>
                  <a:gd name="T5" fmla="*/ 265 h 313"/>
                  <a:gd name="T6" fmla="*/ 512 w 707"/>
                  <a:gd name="T7" fmla="*/ 313 h 313"/>
                  <a:gd name="T8" fmla="*/ 51 w 707"/>
                  <a:gd name="T9" fmla="*/ 147 h 313"/>
                  <a:gd name="T10" fmla="*/ 0 w 707"/>
                  <a:gd name="T11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7" h="313">
                    <a:moveTo>
                      <a:pt x="0" y="0"/>
                    </a:moveTo>
                    <a:lnTo>
                      <a:pt x="707" y="221"/>
                    </a:lnTo>
                    <a:lnTo>
                      <a:pt x="581" y="265"/>
                    </a:lnTo>
                    <a:lnTo>
                      <a:pt x="512" y="313"/>
                    </a:lnTo>
                    <a:lnTo>
                      <a:pt x="51" y="14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4" name="Freeform 342">
                <a:extLst>
                  <a:ext uri="{FF2B5EF4-FFF2-40B4-BE49-F238E27FC236}">
                    <a16:creationId xmlns:a16="http://schemas.microsoft.com/office/drawing/2014/main" id="{0DA60C17-014C-7F90-2222-47BB5521E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187"/>
                <a:ext cx="64" cy="28"/>
              </a:xfrm>
              <a:custGeom>
                <a:avLst/>
                <a:gdLst>
                  <a:gd name="T0" fmla="*/ 0 w 707"/>
                  <a:gd name="T1" fmla="*/ 0 h 313"/>
                  <a:gd name="T2" fmla="*/ 707 w 707"/>
                  <a:gd name="T3" fmla="*/ 221 h 313"/>
                  <a:gd name="T4" fmla="*/ 581 w 707"/>
                  <a:gd name="T5" fmla="*/ 265 h 313"/>
                  <a:gd name="T6" fmla="*/ 512 w 707"/>
                  <a:gd name="T7" fmla="*/ 313 h 313"/>
                  <a:gd name="T8" fmla="*/ 51 w 707"/>
                  <a:gd name="T9" fmla="*/ 147 h 313"/>
                  <a:gd name="T10" fmla="*/ 0 w 707"/>
                  <a:gd name="T11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7" h="313">
                    <a:moveTo>
                      <a:pt x="0" y="0"/>
                    </a:moveTo>
                    <a:lnTo>
                      <a:pt x="707" y="221"/>
                    </a:lnTo>
                    <a:lnTo>
                      <a:pt x="581" y="265"/>
                    </a:lnTo>
                    <a:lnTo>
                      <a:pt x="512" y="313"/>
                    </a:lnTo>
                    <a:lnTo>
                      <a:pt x="51" y="1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5" name="Freeform 343">
                <a:extLst>
                  <a:ext uri="{FF2B5EF4-FFF2-40B4-BE49-F238E27FC236}">
                    <a16:creationId xmlns:a16="http://schemas.microsoft.com/office/drawing/2014/main" id="{1288AF5C-FC30-4D9A-F89E-64667208D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3107"/>
                <a:ext cx="315" cy="111"/>
              </a:xfrm>
              <a:custGeom>
                <a:avLst/>
                <a:gdLst>
                  <a:gd name="T0" fmla="*/ 0 w 3468"/>
                  <a:gd name="T1" fmla="*/ 1159 h 1224"/>
                  <a:gd name="T2" fmla="*/ 1356 w 3468"/>
                  <a:gd name="T3" fmla="*/ 646 h 1224"/>
                  <a:gd name="T4" fmla="*/ 2103 w 3468"/>
                  <a:gd name="T5" fmla="*/ 383 h 1224"/>
                  <a:gd name="T6" fmla="*/ 3388 w 3468"/>
                  <a:gd name="T7" fmla="*/ 0 h 1224"/>
                  <a:gd name="T8" fmla="*/ 3468 w 3468"/>
                  <a:gd name="T9" fmla="*/ 51 h 1224"/>
                  <a:gd name="T10" fmla="*/ 2232 w 3468"/>
                  <a:gd name="T11" fmla="*/ 482 h 1224"/>
                  <a:gd name="T12" fmla="*/ 1484 w 3468"/>
                  <a:gd name="T13" fmla="*/ 741 h 1224"/>
                  <a:gd name="T14" fmla="*/ 88 w 3468"/>
                  <a:gd name="T15" fmla="*/ 1224 h 1224"/>
                  <a:gd name="T16" fmla="*/ 0 w 3468"/>
                  <a:gd name="T17" fmla="*/ 1159 h 1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68" h="1224">
                    <a:moveTo>
                      <a:pt x="0" y="1159"/>
                    </a:moveTo>
                    <a:lnTo>
                      <a:pt x="1356" y="646"/>
                    </a:lnTo>
                    <a:lnTo>
                      <a:pt x="2103" y="383"/>
                    </a:lnTo>
                    <a:lnTo>
                      <a:pt x="3388" y="0"/>
                    </a:lnTo>
                    <a:lnTo>
                      <a:pt x="3468" y="51"/>
                    </a:lnTo>
                    <a:lnTo>
                      <a:pt x="2232" y="482"/>
                    </a:lnTo>
                    <a:lnTo>
                      <a:pt x="1484" y="741"/>
                    </a:lnTo>
                    <a:lnTo>
                      <a:pt x="88" y="1224"/>
                    </a:lnTo>
                    <a:lnTo>
                      <a:pt x="0" y="1159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6" name="Freeform 344">
                <a:extLst>
                  <a:ext uri="{FF2B5EF4-FFF2-40B4-BE49-F238E27FC236}">
                    <a16:creationId xmlns:a16="http://schemas.microsoft.com/office/drawing/2014/main" id="{63AC26E8-4756-32D1-B6CD-5D685EDC5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209"/>
                <a:ext cx="69" cy="93"/>
              </a:xfrm>
              <a:custGeom>
                <a:avLst/>
                <a:gdLst>
                  <a:gd name="T0" fmla="*/ 512 w 760"/>
                  <a:gd name="T1" fmla="*/ 1028 h 1031"/>
                  <a:gd name="T2" fmla="*/ 456 w 760"/>
                  <a:gd name="T3" fmla="*/ 1031 h 1031"/>
                  <a:gd name="T4" fmla="*/ 401 w 760"/>
                  <a:gd name="T5" fmla="*/ 1022 h 1031"/>
                  <a:gd name="T6" fmla="*/ 345 w 760"/>
                  <a:gd name="T7" fmla="*/ 1004 h 1031"/>
                  <a:gd name="T8" fmla="*/ 291 w 760"/>
                  <a:gd name="T9" fmla="*/ 974 h 1031"/>
                  <a:gd name="T10" fmla="*/ 238 w 760"/>
                  <a:gd name="T11" fmla="*/ 936 h 1031"/>
                  <a:gd name="T12" fmla="*/ 189 w 760"/>
                  <a:gd name="T13" fmla="*/ 889 h 1031"/>
                  <a:gd name="T14" fmla="*/ 144 w 760"/>
                  <a:gd name="T15" fmla="*/ 835 h 1031"/>
                  <a:gd name="T16" fmla="*/ 103 w 760"/>
                  <a:gd name="T17" fmla="*/ 773 h 1031"/>
                  <a:gd name="T18" fmla="*/ 67 w 760"/>
                  <a:gd name="T19" fmla="*/ 704 h 1031"/>
                  <a:gd name="T20" fmla="*/ 39 w 760"/>
                  <a:gd name="T21" fmla="*/ 629 h 1031"/>
                  <a:gd name="T22" fmla="*/ 17 w 760"/>
                  <a:gd name="T23" fmla="*/ 552 h 1031"/>
                  <a:gd name="T24" fmla="*/ 4 w 760"/>
                  <a:gd name="T25" fmla="*/ 475 h 1031"/>
                  <a:gd name="T26" fmla="*/ 0 w 760"/>
                  <a:gd name="T27" fmla="*/ 400 h 1031"/>
                  <a:gd name="T28" fmla="*/ 3 w 760"/>
                  <a:gd name="T29" fmla="*/ 329 h 1031"/>
                  <a:gd name="T30" fmla="*/ 14 w 760"/>
                  <a:gd name="T31" fmla="*/ 261 h 1031"/>
                  <a:gd name="T32" fmla="*/ 34 w 760"/>
                  <a:gd name="T33" fmla="*/ 199 h 1031"/>
                  <a:gd name="T34" fmla="*/ 59 w 760"/>
                  <a:gd name="T35" fmla="*/ 144 h 1031"/>
                  <a:gd name="T36" fmla="*/ 92 w 760"/>
                  <a:gd name="T37" fmla="*/ 96 h 1031"/>
                  <a:gd name="T38" fmla="*/ 132 w 760"/>
                  <a:gd name="T39" fmla="*/ 57 h 1031"/>
                  <a:gd name="T40" fmla="*/ 177 w 760"/>
                  <a:gd name="T41" fmla="*/ 27 h 1031"/>
                  <a:gd name="T42" fmla="*/ 230 w 760"/>
                  <a:gd name="T43" fmla="*/ 8 h 1031"/>
                  <a:gd name="T44" fmla="*/ 285 w 760"/>
                  <a:gd name="T45" fmla="*/ 0 h 1031"/>
                  <a:gd name="T46" fmla="*/ 341 w 760"/>
                  <a:gd name="T47" fmla="*/ 4 h 1031"/>
                  <a:gd name="T48" fmla="*/ 396 w 760"/>
                  <a:gd name="T49" fmla="*/ 20 h 1031"/>
                  <a:gd name="T50" fmla="*/ 452 w 760"/>
                  <a:gd name="T51" fmla="*/ 45 h 1031"/>
                  <a:gd name="T52" fmla="*/ 504 w 760"/>
                  <a:gd name="T53" fmla="*/ 80 h 1031"/>
                  <a:gd name="T54" fmla="*/ 555 w 760"/>
                  <a:gd name="T55" fmla="*/ 124 h 1031"/>
                  <a:gd name="T56" fmla="*/ 602 w 760"/>
                  <a:gd name="T57" fmla="*/ 176 h 1031"/>
                  <a:gd name="T58" fmla="*/ 645 w 760"/>
                  <a:gd name="T59" fmla="*/ 236 h 1031"/>
                  <a:gd name="T60" fmla="*/ 683 w 760"/>
                  <a:gd name="T61" fmla="*/ 304 h 1031"/>
                  <a:gd name="T62" fmla="*/ 714 w 760"/>
                  <a:gd name="T63" fmla="*/ 377 h 1031"/>
                  <a:gd name="T64" fmla="*/ 738 w 760"/>
                  <a:gd name="T65" fmla="*/ 454 h 1031"/>
                  <a:gd name="T66" fmla="*/ 752 w 760"/>
                  <a:gd name="T67" fmla="*/ 531 h 1031"/>
                  <a:gd name="T68" fmla="*/ 760 w 760"/>
                  <a:gd name="T69" fmla="*/ 606 h 1031"/>
                  <a:gd name="T70" fmla="*/ 759 w 760"/>
                  <a:gd name="T71" fmla="*/ 678 h 1031"/>
                  <a:gd name="T72" fmla="*/ 749 w 760"/>
                  <a:gd name="T73" fmla="*/ 747 h 1031"/>
                  <a:gd name="T74" fmla="*/ 733 w 760"/>
                  <a:gd name="T75" fmla="*/ 811 h 1031"/>
                  <a:gd name="T76" fmla="*/ 709 w 760"/>
                  <a:gd name="T77" fmla="*/ 869 h 1031"/>
                  <a:gd name="T78" fmla="*/ 678 w 760"/>
                  <a:gd name="T79" fmla="*/ 920 h 1031"/>
                  <a:gd name="T80" fmla="*/ 641 w 760"/>
                  <a:gd name="T81" fmla="*/ 962 h 1031"/>
                  <a:gd name="T82" fmla="*/ 597 w 760"/>
                  <a:gd name="T83" fmla="*/ 996 h 1031"/>
                  <a:gd name="T84" fmla="*/ 548 w 760"/>
                  <a:gd name="T85" fmla="*/ 1019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0" h="1031">
                    <a:moveTo>
                      <a:pt x="548" y="1019"/>
                    </a:moveTo>
                    <a:lnTo>
                      <a:pt x="529" y="1024"/>
                    </a:lnTo>
                    <a:lnTo>
                      <a:pt x="512" y="1028"/>
                    </a:lnTo>
                    <a:lnTo>
                      <a:pt x="493" y="1030"/>
                    </a:lnTo>
                    <a:lnTo>
                      <a:pt x="475" y="1031"/>
                    </a:lnTo>
                    <a:lnTo>
                      <a:pt x="456" y="1031"/>
                    </a:lnTo>
                    <a:lnTo>
                      <a:pt x="438" y="1030"/>
                    </a:lnTo>
                    <a:lnTo>
                      <a:pt x="419" y="1027"/>
                    </a:lnTo>
                    <a:lnTo>
                      <a:pt x="401" y="1022"/>
                    </a:lnTo>
                    <a:lnTo>
                      <a:pt x="382" y="1018"/>
                    </a:lnTo>
                    <a:lnTo>
                      <a:pt x="364" y="1011"/>
                    </a:lnTo>
                    <a:lnTo>
                      <a:pt x="345" y="1004"/>
                    </a:lnTo>
                    <a:lnTo>
                      <a:pt x="327" y="995"/>
                    </a:lnTo>
                    <a:lnTo>
                      <a:pt x="309" y="985"/>
                    </a:lnTo>
                    <a:lnTo>
                      <a:pt x="291" y="974"/>
                    </a:lnTo>
                    <a:lnTo>
                      <a:pt x="273" y="963"/>
                    </a:lnTo>
                    <a:lnTo>
                      <a:pt x="256" y="950"/>
                    </a:lnTo>
                    <a:lnTo>
                      <a:pt x="238" y="936"/>
                    </a:lnTo>
                    <a:lnTo>
                      <a:pt x="222" y="922"/>
                    </a:lnTo>
                    <a:lnTo>
                      <a:pt x="206" y="906"/>
                    </a:lnTo>
                    <a:lnTo>
                      <a:pt x="189" y="889"/>
                    </a:lnTo>
                    <a:lnTo>
                      <a:pt x="174" y="872"/>
                    </a:lnTo>
                    <a:lnTo>
                      <a:pt x="159" y="854"/>
                    </a:lnTo>
                    <a:lnTo>
                      <a:pt x="144" y="835"/>
                    </a:lnTo>
                    <a:lnTo>
                      <a:pt x="129" y="815"/>
                    </a:lnTo>
                    <a:lnTo>
                      <a:pt x="116" y="795"/>
                    </a:lnTo>
                    <a:lnTo>
                      <a:pt x="103" y="773"/>
                    </a:lnTo>
                    <a:lnTo>
                      <a:pt x="90" y="750"/>
                    </a:lnTo>
                    <a:lnTo>
                      <a:pt x="78" y="727"/>
                    </a:lnTo>
                    <a:lnTo>
                      <a:pt x="67" y="704"/>
                    </a:lnTo>
                    <a:lnTo>
                      <a:pt x="58" y="680"/>
                    </a:lnTo>
                    <a:lnTo>
                      <a:pt x="48" y="655"/>
                    </a:lnTo>
                    <a:lnTo>
                      <a:pt x="39" y="629"/>
                    </a:lnTo>
                    <a:lnTo>
                      <a:pt x="30" y="603"/>
                    </a:lnTo>
                    <a:lnTo>
                      <a:pt x="24" y="577"/>
                    </a:lnTo>
                    <a:lnTo>
                      <a:pt x="17" y="552"/>
                    </a:lnTo>
                    <a:lnTo>
                      <a:pt x="12" y="526"/>
                    </a:lnTo>
                    <a:lnTo>
                      <a:pt x="7" y="500"/>
                    </a:lnTo>
                    <a:lnTo>
                      <a:pt x="4" y="475"/>
                    </a:lnTo>
                    <a:lnTo>
                      <a:pt x="2" y="450"/>
                    </a:lnTo>
                    <a:lnTo>
                      <a:pt x="0" y="425"/>
                    </a:lnTo>
                    <a:lnTo>
                      <a:pt x="0" y="400"/>
                    </a:lnTo>
                    <a:lnTo>
                      <a:pt x="0" y="376"/>
                    </a:lnTo>
                    <a:lnTo>
                      <a:pt x="1" y="352"/>
                    </a:lnTo>
                    <a:lnTo>
                      <a:pt x="3" y="329"/>
                    </a:lnTo>
                    <a:lnTo>
                      <a:pt x="6" y="306"/>
                    </a:lnTo>
                    <a:lnTo>
                      <a:pt x="10" y="283"/>
                    </a:lnTo>
                    <a:lnTo>
                      <a:pt x="14" y="261"/>
                    </a:lnTo>
                    <a:lnTo>
                      <a:pt x="19" y="240"/>
                    </a:lnTo>
                    <a:lnTo>
                      <a:pt x="26" y="219"/>
                    </a:lnTo>
                    <a:lnTo>
                      <a:pt x="34" y="199"/>
                    </a:lnTo>
                    <a:lnTo>
                      <a:pt x="41" y="180"/>
                    </a:lnTo>
                    <a:lnTo>
                      <a:pt x="50" y="161"/>
                    </a:lnTo>
                    <a:lnTo>
                      <a:pt x="59" y="144"/>
                    </a:lnTo>
                    <a:lnTo>
                      <a:pt x="70" y="127"/>
                    </a:lnTo>
                    <a:lnTo>
                      <a:pt x="80" y="111"/>
                    </a:lnTo>
                    <a:lnTo>
                      <a:pt x="92" y="96"/>
                    </a:lnTo>
                    <a:lnTo>
                      <a:pt x="104" y="82"/>
                    </a:lnTo>
                    <a:lnTo>
                      <a:pt x="117" y="69"/>
                    </a:lnTo>
                    <a:lnTo>
                      <a:pt x="132" y="57"/>
                    </a:lnTo>
                    <a:lnTo>
                      <a:pt x="146" y="46"/>
                    </a:lnTo>
                    <a:lnTo>
                      <a:pt x="161" y="36"/>
                    </a:lnTo>
                    <a:lnTo>
                      <a:pt x="177" y="27"/>
                    </a:lnTo>
                    <a:lnTo>
                      <a:pt x="194" y="20"/>
                    </a:lnTo>
                    <a:lnTo>
                      <a:pt x="211" y="13"/>
                    </a:lnTo>
                    <a:lnTo>
                      <a:pt x="230" y="8"/>
                    </a:lnTo>
                    <a:lnTo>
                      <a:pt x="248" y="3"/>
                    </a:lnTo>
                    <a:lnTo>
                      <a:pt x="267" y="1"/>
                    </a:lnTo>
                    <a:lnTo>
                      <a:pt x="285" y="0"/>
                    </a:lnTo>
                    <a:lnTo>
                      <a:pt x="304" y="0"/>
                    </a:lnTo>
                    <a:lnTo>
                      <a:pt x="322" y="1"/>
                    </a:lnTo>
                    <a:lnTo>
                      <a:pt x="341" y="4"/>
                    </a:lnTo>
                    <a:lnTo>
                      <a:pt x="359" y="8"/>
                    </a:lnTo>
                    <a:lnTo>
                      <a:pt x="378" y="13"/>
                    </a:lnTo>
                    <a:lnTo>
                      <a:pt x="396" y="20"/>
                    </a:lnTo>
                    <a:lnTo>
                      <a:pt x="415" y="26"/>
                    </a:lnTo>
                    <a:lnTo>
                      <a:pt x="433" y="35"/>
                    </a:lnTo>
                    <a:lnTo>
                      <a:pt x="452" y="45"/>
                    </a:lnTo>
                    <a:lnTo>
                      <a:pt x="469" y="56"/>
                    </a:lnTo>
                    <a:lnTo>
                      <a:pt x="487" y="66"/>
                    </a:lnTo>
                    <a:lnTo>
                      <a:pt x="504" y="80"/>
                    </a:lnTo>
                    <a:lnTo>
                      <a:pt x="521" y="94"/>
                    </a:lnTo>
                    <a:lnTo>
                      <a:pt x="538" y="108"/>
                    </a:lnTo>
                    <a:lnTo>
                      <a:pt x="555" y="124"/>
                    </a:lnTo>
                    <a:lnTo>
                      <a:pt x="570" y="140"/>
                    </a:lnTo>
                    <a:lnTo>
                      <a:pt x="587" y="158"/>
                    </a:lnTo>
                    <a:lnTo>
                      <a:pt x="602" y="176"/>
                    </a:lnTo>
                    <a:lnTo>
                      <a:pt x="616" y="196"/>
                    </a:lnTo>
                    <a:lnTo>
                      <a:pt x="630" y="216"/>
                    </a:lnTo>
                    <a:lnTo>
                      <a:pt x="645" y="236"/>
                    </a:lnTo>
                    <a:lnTo>
                      <a:pt x="658" y="258"/>
                    </a:lnTo>
                    <a:lnTo>
                      <a:pt x="671" y="281"/>
                    </a:lnTo>
                    <a:lnTo>
                      <a:pt x="683" y="304"/>
                    </a:lnTo>
                    <a:lnTo>
                      <a:pt x="694" y="328"/>
                    </a:lnTo>
                    <a:lnTo>
                      <a:pt x="704" y="352"/>
                    </a:lnTo>
                    <a:lnTo>
                      <a:pt x="714" y="377"/>
                    </a:lnTo>
                    <a:lnTo>
                      <a:pt x="723" y="403"/>
                    </a:lnTo>
                    <a:lnTo>
                      <a:pt x="731" y="429"/>
                    </a:lnTo>
                    <a:lnTo>
                      <a:pt x="738" y="454"/>
                    </a:lnTo>
                    <a:lnTo>
                      <a:pt x="744" y="480"/>
                    </a:lnTo>
                    <a:lnTo>
                      <a:pt x="749" y="505"/>
                    </a:lnTo>
                    <a:lnTo>
                      <a:pt x="752" y="531"/>
                    </a:lnTo>
                    <a:lnTo>
                      <a:pt x="756" y="556"/>
                    </a:lnTo>
                    <a:lnTo>
                      <a:pt x="758" y="581"/>
                    </a:lnTo>
                    <a:lnTo>
                      <a:pt x="760" y="606"/>
                    </a:lnTo>
                    <a:lnTo>
                      <a:pt x="760" y="630"/>
                    </a:lnTo>
                    <a:lnTo>
                      <a:pt x="760" y="654"/>
                    </a:lnTo>
                    <a:lnTo>
                      <a:pt x="759" y="678"/>
                    </a:lnTo>
                    <a:lnTo>
                      <a:pt x="757" y="702"/>
                    </a:lnTo>
                    <a:lnTo>
                      <a:pt x="753" y="725"/>
                    </a:lnTo>
                    <a:lnTo>
                      <a:pt x="749" y="747"/>
                    </a:lnTo>
                    <a:lnTo>
                      <a:pt x="745" y="769"/>
                    </a:lnTo>
                    <a:lnTo>
                      <a:pt x="739" y="790"/>
                    </a:lnTo>
                    <a:lnTo>
                      <a:pt x="733" y="811"/>
                    </a:lnTo>
                    <a:lnTo>
                      <a:pt x="726" y="831"/>
                    </a:lnTo>
                    <a:lnTo>
                      <a:pt x="717" y="850"/>
                    </a:lnTo>
                    <a:lnTo>
                      <a:pt x="709" y="869"/>
                    </a:lnTo>
                    <a:lnTo>
                      <a:pt x="700" y="886"/>
                    </a:lnTo>
                    <a:lnTo>
                      <a:pt x="689" y="904"/>
                    </a:lnTo>
                    <a:lnTo>
                      <a:pt x="678" y="920"/>
                    </a:lnTo>
                    <a:lnTo>
                      <a:pt x="666" y="935"/>
                    </a:lnTo>
                    <a:lnTo>
                      <a:pt x="654" y="949"/>
                    </a:lnTo>
                    <a:lnTo>
                      <a:pt x="641" y="962"/>
                    </a:lnTo>
                    <a:lnTo>
                      <a:pt x="627" y="974"/>
                    </a:lnTo>
                    <a:lnTo>
                      <a:pt x="613" y="985"/>
                    </a:lnTo>
                    <a:lnTo>
                      <a:pt x="597" y="996"/>
                    </a:lnTo>
                    <a:lnTo>
                      <a:pt x="581" y="1005"/>
                    </a:lnTo>
                    <a:lnTo>
                      <a:pt x="564" y="1012"/>
                    </a:lnTo>
                    <a:lnTo>
                      <a:pt x="548" y="1019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7" name="Freeform 345">
                <a:extLst>
                  <a:ext uri="{FF2B5EF4-FFF2-40B4-BE49-F238E27FC236}">
                    <a16:creationId xmlns:a16="http://schemas.microsoft.com/office/drawing/2014/main" id="{6E191D90-072D-EF0C-B3F7-91293E512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209"/>
                <a:ext cx="3" cy="46"/>
              </a:xfrm>
              <a:custGeom>
                <a:avLst/>
                <a:gdLst>
                  <a:gd name="T0" fmla="*/ 16 w 32"/>
                  <a:gd name="T1" fmla="*/ 507 h 507"/>
                  <a:gd name="T2" fmla="*/ 32 w 32"/>
                  <a:gd name="T3" fmla="*/ 10 h 507"/>
                  <a:gd name="T4" fmla="*/ 16 w 32"/>
                  <a:gd name="T5" fmla="*/ 4 h 507"/>
                  <a:gd name="T6" fmla="*/ 0 w 32"/>
                  <a:gd name="T7" fmla="*/ 0 h 507"/>
                  <a:gd name="T8" fmla="*/ 16 w 32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07">
                    <a:moveTo>
                      <a:pt x="16" y="507"/>
                    </a:moveTo>
                    <a:lnTo>
                      <a:pt x="32" y="10"/>
                    </a:lnTo>
                    <a:lnTo>
                      <a:pt x="16" y="4"/>
                    </a:lnTo>
                    <a:lnTo>
                      <a:pt x="0" y="0"/>
                    </a:lnTo>
                    <a:lnTo>
                      <a:pt x="16" y="507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8" name="Freeform 346">
                <a:extLst>
                  <a:ext uri="{FF2B5EF4-FFF2-40B4-BE49-F238E27FC236}">
                    <a16:creationId xmlns:a16="http://schemas.microsoft.com/office/drawing/2014/main" id="{0DE64CBC-7692-1DEB-AB7A-3F4580CC8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255"/>
                <a:ext cx="3" cy="46"/>
              </a:xfrm>
              <a:custGeom>
                <a:avLst/>
                <a:gdLst>
                  <a:gd name="T0" fmla="*/ 16 w 32"/>
                  <a:gd name="T1" fmla="*/ 0 h 505"/>
                  <a:gd name="T2" fmla="*/ 0 w 32"/>
                  <a:gd name="T3" fmla="*/ 495 h 505"/>
                  <a:gd name="T4" fmla="*/ 16 w 32"/>
                  <a:gd name="T5" fmla="*/ 501 h 505"/>
                  <a:gd name="T6" fmla="*/ 32 w 32"/>
                  <a:gd name="T7" fmla="*/ 505 h 505"/>
                  <a:gd name="T8" fmla="*/ 16 w 32"/>
                  <a:gd name="T9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05">
                    <a:moveTo>
                      <a:pt x="16" y="0"/>
                    </a:moveTo>
                    <a:lnTo>
                      <a:pt x="0" y="495"/>
                    </a:lnTo>
                    <a:lnTo>
                      <a:pt x="16" y="501"/>
                    </a:lnTo>
                    <a:lnTo>
                      <a:pt x="32" y="505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0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9" name="Freeform 347">
                <a:extLst>
                  <a:ext uri="{FF2B5EF4-FFF2-40B4-BE49-F238E27FC236}">
                    <a16:creationId xmlns:a16="http://schemas.microsoft.com/office/drawing/2014/main" id="{CF694C2C-ED02-C97D-50E3-1B28E2F06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209"/>
                <a:ext cx="5" cy="46"/>
              </a:xfrm>
              <a:custGeom>
                <a:avLst/>
                <a:gdLst>
                  <a:gd name="T0" fmla="*/ 49 w 49"/>
                  <a:gd name="T1" fmla="*/ 514 h 514"/>
                  <a:gd name="T2" fmla="*/ 33 w 49"/>
                  <a:gd name="T3" fmla="*/ 7 h 514"/>
                  <a:gd name="T4" fmla="*/ 24 w 49"/>
                  <a:gd name="T5" fmla="*/ 5 h 514"/>
                  <a:gd name="T6" fmla="*/ 16 w 49"/>
                  <a:gd name="T7" fmla="*/ 3 h 514"/>
                  <a:gd name="T8" fmla="*/ 8 w 49"/>
                  <a:gd name="T9" fmla="*/ 1 h 514"/>
                  <a:gd name="T10" fmla="*/ 0 w 49"/>
                  <a:gd name="T11" fmla="*/ 0 h 514"/>
                  <a:gd name="T12" fmla="*/ 49 w 49"/>
                  <a:gd name="T13" fmla="*/ 514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14">
                    <a:moveTo>
                      <a:pt x="49" y="514"/>
                    </a:moveTo>
                    <a:lnTo>
                      <a:pt x="33" y="7"/>
                    </a:lnTo>
                    <a:lnTo>
                      <a:pt x="24" y="5"/>
                    </a:lnTo>
                    <a:lnTo>
                      <a:pt x="16" y="3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49" y="514"/>
                    </a:lnTo>
                    <a:close/>
                  </a:path>
                </a:pathLst>
              </a:custGeom>
              <a:solidFill>
                <a:srgbClr val="95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0" name="Freeform 348">
                <a:extLst>
                  <a:ext uri="{FF2B5EF4-FFF2-40B4-BE49-F238E27FC236}">
                    <a16:creationId xmlns:a16="http://schemas.microsoft.com/office/drawing/2014/main" id="{B160492A-571E-42DB-67C2-A1B34BA8D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4" cy="47"/>
              </a:xfrm>
              <a:custGeom>
                <a:avLst/>
                <a:gdLst>
                  <a:gd name="T0" fmla="*/ 0 w 49"/>
                  <a:gd name="T1" fmla="*/ 0 h 513"/>
                  <a:gd name="T2" fmla="*/ 16 w 49"/>
                  <a:gd name="T3" fmla="*/ 505 h 513"/>
                  <a:gd name="T4" fmla="*/ 25 w 49"/>
                  <a:gd name="T5" fmla="*/ 507 h 513"/>
                  <a:gd name="T6" fmla="*/ 33 w 49"/>
                  <a:gd name="T7" fmla="*/ 510 h 513"/>
                  <a:gd name="T8" fmla="*/ 41 w 49"/>
                  <a:gd name="T9" fmla="*/ 511 h 513"/>
                  <a:gd name="T10" fmla="*/ 49 w 49"/>
                  <a:gd name="T11" fmla="*/ 513 h 513"/>
                  <a:gd name="T12" fmla="*/ 0 w 49"/>
                  <a:gd name="T13" fmla="*/ 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13">
                    <a:moveTo>
                      <a:pt x="0" y="0"/>
                    </a:moveTo>
                    <a:lnTo>
                      <a:pt x="16" y="505"/>
                    </a:lnTo>
                    <a:lnTo>
                      <a:pt x="25" y="507"/>
                    </a:lnTo>
                    <a:lnTo>
                      <a:pt x="33" y="510"/>
                    </a:lnTo>
                    <a:lnTo>
                      <a:pt x="41" y="511"/>
                    </a:lnTo>
                    <a:lnTo>
                      <a:pt x="49" y="5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1" name="Freeform 349">
                <a:extLst>
                  <a:ext uri="{FF2B5EF4-FFF2-40B4-BE49-F238E27FC236}">
                    <a16:creationId xmlns:a16="http://schemas.microsoft.com/office/drawing/2014/main" id="{B681BB5E-D565-FB25-DAEE-3CB04A9D4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209"/>
                <a:ext cx="8" cy="46"/>
              </a:xfrm>
              <a:custGeom>
                <a:avLst/>
                <a:gdLst>
                  <a:gd name="T0" fmla="*/ 84 w 84"/>
                  <a:gd name="T1" fmla="*/ 516 h 516"/>
                  <a:gd name="T2" fmla="*/ 35 w 84"/>
                  <a:gd name="T3" fmla="*/ 2 h 516"/>
                  <a:gd name="T4" fmla="*/ 26 w 84"/>
                  <a:gd name="T5" fmla="*/ 1 h 516"/>
                  <a:gd name="T6" fmla="*/ 17 w 84"/>
                  <a:gd name="T7" fmla="*/ 1 h 516"/>
                  <a:gd name="T8" fmla="*/ 9 w 84"/>
                  <a:gd name="T9" fmla="*/ 0 h 516"/>
                  <a:gd name="T10" fmla="*/ 0 w 84"/>
                  <a:gd name="T11" fmla="*/ 0 h 516"/>
                  <a:gd name="T12" fmla="*/ 84 w 84"/>
                  <a:gd name="T13" fmla="*/ 51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16">
                    <a:moveTo>
                      <a:pt x="84" y="516"/>
                    </a:moveTo>
                    <a:lnTo>
                      <a:pt x="35" y="2"/>
                    </a:lnTo>
                    <a:lnTo>
                      <a:pt x="26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84" y="516"/>
                    </a:lnTo>
                    <a:close/>
                  </a:path>
                </a:pathLst>
              </a:custGeom>
              <a:solidFill>
                <a:srgbClr val="939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2" name="Freeform 350">
                <a:extLst>
                  <a:ext uri="{FF2B5EF4-FFF2-40B4-BE49-F238E27FC236}">
                    <a16:creationId xmlns:a16="http://schemas.microsoft.com/office/drawing/2014/main" id="{903179C3-57B6-59EA-A4B1-AFB25CEF9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7" cy="47"/>
              </a:xfrm>
              <a:custGeom>
                <a:avLst/>
                <a:gdLst>
                  <a:gd name="T0" fmla="*/ 0 w 84"/>
                  <a:gd name="T1" fmla="*/ 0 h 515"/>
                  <a:gd name="T2" fmla="*/ 49 w 84"/>
                  <a:gd name="T3" fmla="*/ 513 h 515"/>
                  <a:gd name="T4" fmla="*/ 58 w 84"/>
                  <a:gd name="T5" fmla="*/ 514 h 515"/>
                  <a:gd name="T6" fmla="*/ 66 w 84"/>
                  <a:gd name="T7" fmla="*/ 514 h 515"/>
                  <a:gd name="T8" fmla="*/ 75 w 84"/>
                  <a:gd name="T9" fmla="*/ 515 h 515"/>
                  <a:gd name="T10" fmla="*/ 84 w 84"/>
                  <a:gd name="T11" fmla="*/ 515 h 515"/>
                  <a:gd name="T12" fmla="*/ 0 w 84"/>
                  <a:gd name="T13" fmla="*/ 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15">
                    <a:moveTo>
                      <a:pt x="0" y="0"/>
                    </a:moveTo>
                    <a:lnTo>
                      <a:pt x="49" y="513"/>
                    </a:lnTo>
                    <a:lnTo>
                      <a:pt x="58" y="514"/>
                    </a:lnTo>
                    <a:lnTo>
                      <a:pt x="66" y="514"/>
                    </a:lnTo>
                    <a:lnTo>
                      <a:pt x="75" y="515"/>
                    </a:lnTo>
                    <a:lnTo>
                      <a:pt x="84" y="5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26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3" name="Freeform 351">
                <a:extLst>
                  <a:ext uri="{FF2B5EF4-FFF2-40B4-BE49-F238E27FC236}">
                    <a16:creationId xmlns:a16="http://schemas.microsoft.com/office/drawing/2014/main" id="{EC646373-2F19-E9A8-4B02-D76BCF754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3209"/>
                <a:ext cx="11" cy="46"/>
              </a:xfrm>
              <a:custGeom>
                <a:avLst/>
                <a:gdLst>
                  <a:gd name="T0" fmla="*/ 118 w 118"/>
                  <a:gd name="T1" fmla="*/ 516 h 516"/>
                  <a:gd name="T2" fmla="*/ 34 w 118"/>
                  <a:gd name="T3" fmla="*/ 0 h 516"/>
                  <a:gd name="T4" fmla="*/ 26 w 118"/>
                  <a:gd name="T5" fmla="*/ 0 h 516"/>
                  <a:gd name="T6" fmla="*/ 18 w 118"/>
                  <a:gd name="T7" fmla="*/ 0 h 516"/>
                  <a:gd name="T8" fmla="*/ 9 w 118"/>
                  <a:gd name="T9" fmla="*/ 1 h 516"/>
                  <a:gd name="T10" fmla="*/ 0 w 118"/>
                  <a:gd name="T11" fmla="*/ 1 h 516"/>
                  <a:gd name="T12" fmla="*/ 118 w 118"/>
                  <a:gd name="T13" fmla="*/ 51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516">
                    <a:moveTo>
                      <a:pt x="118" y="516"/>
                    </a:moveTo>
                    <a:lnTo>
                      <a:pt x="34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9" y="1"/>
                    </a:lnTo>
                    <a:lnTo>
                      <a:pt x="0" y="1"/>
                    </a:lnTo>
                    <a:lnTo>
                      <a:pt x="118" y="516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4" name="Freeform 352">
                <a:extLst>
                  <a:ext uri="{FF2B5EF4-FFF2-40B4-BE49-F238E27FC236}">
                    <a16:creationId xmlns:a16="http://schemas.microsoft.com/office/drawing/2014/main" id="{6FE209D8-54F3-5366-3E3C-2DC292D38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11" cy="47"/>
              </a:xfrm>
              <a:custGeom>
                <a:avLst/>
                <a:gdLst>
                  <a:gd name="T0" fmla="*/ 0 w 118"/>
                  <a:gd name="T1" fmla="*/ 0 h 515"/>
                  <a:gd name="T2" fmla="*/ 84 w 118"/>
                  <a:gd name="T3" fmla="*/ 515 h 515"/>
                  <a:gd name="T4" fmla="*/ 91 w 118"/>
                  <a:gd name="T5" fmla="*/ 515 h 515"/>
                  <a:gd name="T6" fmla="*/ 100 w 118"/>
                  <a:gd name="T7" fmla="*/ 515 h 515"/>
                  <a:gd name="T8" fmla="*/ 109 w 118"/>
                  <a:gd name="T9" fmla="*/ 515 h 515"/>
                  <a:gd name="T10" fmla="*/ 118 w 118"/>
                  <a:gd name="T11" fmla="*/ 514 h 515"/>
                  <a:gd name="T12" fmla="*/ 0 w 118"/>
                  <a:gd name="T13" fmla="*/ 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515">
                    <a:moveTo>
                      <a:pt x="0" y="0"/>
                    </a:moveTo>
                    <a:lnTo>
                      <a:pt x="84" y="515"/>
                    </a:lnTo>
                    <a:lnTo>
                      <a:pt x="91" y="515"/>
                    </a:lnTo>
                    <a:lnTo>
                      <a:pt x="100" y="515"/>
                    </a:lnTo>
                    <a:lnTo>
                      <a:pt x="109" y="515"/>
                    </a:lnTo>
                    <a:lnTo>
                      <a:pt x="118" y="5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61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5" name="Freeform 353">
                <a:extLst>
                  <a:ext uri="{FF2B5EF4-FFF2-40B4-BE49-F238E27FC236}">
                    <a16:creationId xmlns:a16="http://schemas.microsoft.com/office/drawing/2014/main" id="{8C06C4BA-F503-8C43-4A2B-21A5888D1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3209"/>
                <a:ext cx="14" cy="46"/>
              </a:xfrm>
              <a:custGeom>
                <a:avLst/>
                <a:gdLst>
                  <a:gd name="T0" fmla="*/ 150 w 150"/>
                  <a:gd name="T1" fmla="*/ 515 h 515"/>
                  <a:gd name="T2" fmla="*/ 32 w 150"/>
                  <a:gd name="T3" fmla="*/ 0 h 515"/>
                  <a:gd name="T4" fmla="*/ 25 w 150"/>
                  <a:gd name="T5" fmla="*/ 2 h 515"/>
                  <a:gd name="T6" fmla="*/ 16 w 150"/>
                  <a:gd name="T7" fmla="*/ 3 h 515"/>
                  <a:gd name="T8" fmla="*/ 7 w 150"/>
                  <a:gd name="T9" fmla="*/ 4 h 515"/>
                  <a:gd name="T10" fmla="*/ 0 w 150"/>
                  <a:gd name="T11" fmla="*/ 7 h 515"/>
                  <a:gd name="T12" fmla="*/ 150 w 150"/>
                  <a:gd name="T13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0" h="515">
                    <a:moveTo>
                      <a:pt x="150" y="515"/>
                    </a:moveTo>
                    <a:lnTo>
                      <a:pt x="32" y="0"/>
                    </a:lnTo>
                    <a:lnTo>
                      <a:pt x="25" y="2"/>
                    </a:lnTo>
                    <a:lnTo>
                      <a:pt x="16" y="3"/>
                    </a:lnTo>
                    <a:lnTo>
                      <a:pt x="7" y="4"/>
                    </a:lnTo>
                    <a:lnTo>
                      <a:pt x="0" y="7"/>
                    </a:lnTo>
                    <a:lnTo>
                      <a:pt x="150" y="515"/>
                    </a:lnTo>
                    <a:close/>
                  </a:path>
                </a:pathLst>
              </a:custGeom>
              <a:solidFill>
                <a:srgbClr val="90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6" name="Freeform 354">
                <a:extLst>
                  <a:ext uri="{FF2B5EF4-FFF2-40B4-BE49-F238E27FC236}">
                    <a16:creationId xmlns:a16="http://schemas.microsoft.com/office/drawing/2014/main" id="{CC48103A-B09D-3C21-5E98-05684DB51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14" cy="47"/>
              </a:xfrm>
              <a:custGeom>
                <a:avLst/>
                <a:gdLst>
                  <a:gd name="T0" fmla="*/ 0 w 151"/>
                  <a:gd name="T1" fmla="*/ 0 h 514"/>
                  <a:gd name="T2" fmla="*/ 118 w 151"/>
                  <a:gd name="T3" fmla="*/ 514 h 514"/>
                  <a:gd name="T4" fmla="*/ 126 w 151"/>
                  <a:gd name="T5" fmla="*/ 513 h 514"/>
                  <a:gd name="T6" fmla="*/ 134 w 151"/>
                  <a:gd name="T7" fmla="*/ 512 h 514"/>
                  <a:gd name="T8" fmla="*/ 143 w 151"/>
                  <a:gd name="T9" fmla="*/ 510 h 514"/>
                  <a:gd name="T10" fmla="*/ 151 w 151"/>
                  <a:gd name="T11" fmla="*/ 508 h 514"/>
                  <a:gd name="T12" fmla="*/ 0 w 151"/>
                  <a:gd name="T13" fmla="*/ 0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514">
                    <a:moveTo>
                      <a:pt x="0" y="0"/>
                    </a:moveTo>
                    <a:lnTo>
                      <a:pt x="118" y="514"/>
                    </a:lnTo>
                    <a:lnTo>
                      <a:pt x="126" y="513"/>
                    </a:lnTo>
                    <a:lnTo>
                      <a:pt x="134" y="512"/>
                    </a:lnTo>
                    <a:lnTo>
                      <a:pt x="143" y="510"/>
                    </a:lnTo>
                    <a:lnTo>
                      <a:pt x="151" y="5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7" name="Freeform 355">
                <a:extLst>
                  <a:ext uri="{FF2B5EF4-FFF2-40B4-BE49-F238E27FC236}">
                    <a16:creationId xmlns:a16="http://schemas.microsoft.com/office/drawing/2014/main" id="{C3E3B48F-D3E4-CABE-B046-79EFAEFB7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209"/>
                <a:ext cx="17" cy="46"/>
              </a:xfrm>
              <a:custGeom>
                <a:avLst/>
                <a:gdLst>
                  <a:gd name="T0" fmla="*/ 183 w 183"/>
                  <a:gd name="T1" fmla="*/ 508 h 508"/>
                  <a:gd name="T2" fmla="*/ 33 w 183"/>
                  <a:gd name="T3" fmla="*/ 0 h 508"/>
                  <a:gd name="T4" fmla="*/ 23 w 183"/>
                  <a:gd name="T5" fmla="*/ 2 h 508"/>
                  <a:gd name="T6" fmla="*/ 14 w 183"/>
                  <a:gd name="T7" fmla="*/ 5 h 508"/>
                  <a:gd name="T8" fmla="*/ 8 w 183"/>
                  <a:gd name="T9" fmla="*/ 7 h 508"/>
                  <a:gd name="T10" fmla="*/ 0 w 183"/>
                  <a:gd name="T11" fmla="*/ 11 h 508"/>
                  <a:gd name="T12" fmla="*/ 183 w 183"/>
                  <a:gd name="T13" fmla="*/ 508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508">
                    <a:moveTo>
                      <a:pt x="183" y="508"/>
                    </a:moveTo>
                    <a:lnTo>
                      <a:pt x="33" y="0"/>
                    </a:lnTo>
                    <a:lnTo>
                      <a:pt x="23" y="2"/>
                    </a:lnTo>
                    <a:lnTo>
                      <a:pt x="14" y="5"/>
                    </a:lnTo>
                    <a:lnTo>
                      <a:pt x="8" y="7"/>
                    </a:lnTo>
                    <a:lnTo>
                      <a:pt x="0" y="11"/>
                    </a:lnTo>
                    <a:lnTo>
                      <a:pt x="183" y="508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8" name="Freeform 356">
                <a:extLst>
                  <a:ext uri="{FF2B5EF4-FFF2-40B4-BE49-F238E27FC236}">
                    <a16:creationId xmlns:a16="http://schemas.microsoft.com/office/drawing/2014/main" id="{E6520A1E-79E2-7C62-BA49-6D1CE7CE3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16" cy="47"/>
              </a:xfrm>
              <a:custGeom>
                <a:avLst/>
                <a:gdLst>
                  <a:gd name="T0" fmla="*/ 0 w 183"/>
                  <a:gd name="T1" fmla="*/ 0 h 508"/>
                  <a:gd name="T2" fmla="*/ 151 w 183"/>
                  <a:gd name="T3" fmla="*/ 508 h 508"/>
                  <a:gd name="T4" fmla="*/ 159 w 183"/>
                  <a:gd name="T5" fmla="*/ 506 h 508"/>
                  <a:gd name="T6" fmla="*/ 168 w 183"/>
                  <a:gd name="T7" fmla="*/ 503 h 508"/>
                  <a:gd name="T8" fmla="*/ 175 w 183"/>
                  <a:gd name="T9" fmla="*/ 501 h 508"/>
                  <a:gd name="T10" fmla="*/ 183 w 183"/>
                  <a:gd name="T11" fmla="*/ 498 h 508"/>
                  <a:gd name="T12" fmla="*/ 0 w 183"/>
                  <a:gd name="T13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508">
                    <a:moveTo>
                      <a:pt x="0" y="0"/>
                    </a:moveTo>
                    <a:lnTo>
                      <a:pt x="151" y="508"/>
                    </a:lnTo>
                    <a:lnTo>
                      <a:pt x="159" y="506"/>
                    </a:lnTo>
                    <a:lnTo>
                      <a:pt x="168" y="503"/>
                    </a:lnTo>
                    <a:lnTo>
                      <a:pt x="175" y="501"/>
                    </a:lnTo>
                    <a:lnTo>
                      <a:pt x="183" y="4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9" name="Freeform 357">
                <a:extLst>
                  <a:ext uri="{FF2B5EF4-FFF2-40B4-BE49-F238E27FC236}">
                    <a16:creationId xmlns:a16="http://schemas.microsoft.com/office/drawing/2014/main" id="{A1A13086-1C18-1AF6-4AB6-738D34426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3210"/>
                <a:ext cx="20" cy="45"/>
              </a:xfrm>
              <a:custGeom>
                <a:avLst/>
                <a:gdLst>
                  <a:gd name="T0" fmla="*/ 214 w 214"/>
                  <a:gd name="T1" fmla="*/ 497 h 497"/>
                  <a:gd name="T2" fmla="*/ 31 w 214"/>
                  <a:gd name="T3" fmla="*/ 0 h 497"/>
                  <a:gd name="T4" fmla="*/ 16 w 214"/>
                  <a:gd name="T5" fmla="*/ 6 h 497"/>
                  <a:gd name="T6" fmla="*/ 0 w 214"/>
                  <a:gd name="T7" fmla="*/ 14 h 497"/>
                  <a:gd name="T8" fmla="*/ 214 w 214"/>
                  <a:gd name="T9" fmla="*/ 497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497">
                    <a:moveTo>
                      <a:pt x="214" y="497"/>
                    </a:moveTo>
                    <a:lnTo>
                      <a:pt x="31" y="0"/>
                    </a:lnTo>
                    <a:lnTo>
                      <a:pt x="16" y="6"/>
                    </a:lnTo>
                    <a:lnTo>
                      <a:pt x="0" y="14"/>
                    </a:lnTo>
                    <a:lnTo>
                      <a:pt x="214" y="497"/>
                    </a:lnTo>
                    <a:close/>
                  </a:path>
                </a:pathLst>
              </a:custGeom>
              <a:solidFill>
                <a:srgbClr val="8E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0" name="Freeform 358">
                <a:extLst>
                  <a:ext uri="{FF2B5EF4-FFF2-40B4-BE49-F238E27FC236}">
                    <a16:creationId xmlns:a16="http://schemas.microsoft.com/office/drawing/2014/main" id="{FB9AD408-74C9-CE7B-8FAE-93397DB98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19" cy="46"/>
              </a:xfrm>
              <a:custGeom>
                <a:avLst/>
                <a:gdLst>
                  <a:gd name="T0" fmla="*/ 0 w 213"/>
                  <a:gd name="T1" fmla="*/ 0 h 498"/>
                  <a:gd name="T2" fmla="*/ 183 w 213"/>
                  <a:gd name="T3" fmla="*/ 498 h 498"/>
                  <a:gd name="T4" fmla="*/ 198 w 213"/>
                  <a:gd name="T5" fmla="*/ 490 h 498"/>
                  <a:gd name="T6" fmla="*/ 213 w 213"/>
                  <a:gd name="T7" fmla="*/ 482 h 498"/>
                  <a:gd name="T8" fmla="*/ 0 w 213"/>
                  <a:gd name="T9" fmla="*/ 0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98">
                    <a:moveTo>
                      <a:pt x="0" y="0"/>
                    </a:moveTo>
                    <a:lnTo>
                      <a:pt x="183" y="498"/>
                    </a:lnTo>
                    <a:lnTo>
                      <a:pt x="198" y="490"/>
                    </a:lnTo>
                    <a:lnTo>
                      <a:pt x="213" y="4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7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1" name="Freeform 359">
                <a:extLst>
                  <a:ext uri="{FF2B5EF4-FFF2-40B4-BE49-F238E27FC236}">
                    <a16:creationId xmlns:a16="http://schemas.microsoft.com/office/drawing/2014/main" id="{968B2372-6334-182C-BA83-F4F8F7EA9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3212"/>
                <a:ext cx="22" cy="43"/>
              </a:xfrm>
              <a:custGeom>
                <a:avLst/>
                <a:gdLst>
                  <a:gd name="T0" fmla="*/ 242 w 242"/>
                  <a:gd name="T1" fmla="*/ 483 h 483"/>
                  <a:gd name="T2" fmla="*/ 28 w 242"/>
                  <a:gd name="T3" fmla="*/ 0 h 483"/>
                  <a:gd name="T4" fmla="*/ 13 w 242"/>
                  <a:gd name="T5" fmla="*/ 8 h 483"/>
                  <a:gd name="T6" fmla="*/ 0 w 242"/>
                  <a:gd name="T7" fmla="*/ 18 h 483"/>
                  <a:gd name="T8" fmla="*/ 242 w 242"/>
                  <a:gd name="T9" fmla="*/ 483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483">
                    <a:moveTo>
                      <a:pt x="242" y="483"/>
                    </a:moveTo>
                    <a:lnTo>
                      <a:pt x="28" y="0"/>
                    </a:lnTo>
                    <a:lnTo>
                      <a:pt x="13" y="8"/>
                    </a:lnTo>
                    <a:lnTo>
                      <a:pt x="0" y="18"/>
                    </a:lnTo>
                    <a:lnTo>
                      <a:pt x="242" y="483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2" name="Freeform 360">
                <a:extLst>
                  <a:ext uri="{FF2B5EF4-FFF2-40B4-BE49-F238E27FC236}">
                    <a16:creationId xmlns:a16="http://schemas.microsoft.com/office/drawing/2014/main" id="{BAA9BC6F-8C72-D4FD-873D-F05AA3252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22" cy="44"/>
              </a:xfrm>
              <a:custGeom>
                <a:avLst/>
                <a:gdLst>
                  <a:gd name="T0" fmla="*/ 0 w 242"/>
                  <a:gd name="T1" fmla="*/ 0 h 482"/>
                  <a:gd name="T2" fmla="*/ 213 w 242"/>
                  <a:gd name="T3" fmla="*/ 482 h 482"/>
                  <a:gd name="T4" fmla="*/ 228 w 242"/>
                  <a:gd name="T5" fmla="*/ 473 h 482"/>
                  <a:gd name="T6" fmla="*/ 242 w 242"/>
                  <a:gd name="T7" fmla="*/ 463 h 482"/>
                  <a:gd name="T8" fmla="*/ 0 w 242"/>
                  <a:gd name="T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482">
                    <a:moveTo>
                      <a:pt x="0" y="0"/>
                    </a:moveTo>
                    <a:lnTo>
                      <a:pt x="213" y="482"/>
                    </a:lnTo>
                    <a:lnTo>
                      <a:pt x="228" y="473"/>
                    </a:lnTo>
                    <a:lnTo>
                      <a:pt x="242" y="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3" name="Freeform 361">
                <a:extLst>
                  <a:ext uri="{FF2B5EF4-FFF2-40B4-BE49-F238E27FC236}">
                    <a16:creationId xmlns:a16="http://schemas.microsoft.com/office/drawing/2014/main" id="{E8B29C30-0D92-89CD-7500-1FF5389B0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3213"/>
                <a:ext cx="25" cy="42"/>
              </a:xfrm>
              <a:custGeom>
                <a:avLst/>
                <a:gdLst>
                  <a:gd name="T0" fmla="*/ 268 w 268"/>
                  <a:gd name="T1" fmla="*/ 465 h 465"/>
                  <a:gd name="T2" fmla="*/ 26 w 268"/>
                  <a:gd name="T3" fmla="*/ 0 h 465"/>
                  <a:gd name="T4" fmla="*/ 13 w 268"/>
                  <a:gd name="T5" fmla="*/ 11 h 465"/>
                  <a:gd name="T6" fmla="*/ 0 w 268"/>
                  <a:gd name="T7" fmla="*/ 23 h 465"/>
                  <a:gd name="T8" fmla="*/ 268 w 268"/>
                  <a:gd name="T9" fmla="*/ 465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465">
                    <a:moveTo>
                      <a:pt x="268" y="465"/>
                    </a:moveTo>
                    <a:lnTo>
                      <a:pt x="26" y="0"/>
                    </a:lnTo>
                    <a:lnTo>
                      <a:pt x="13" y="11"/>
                    </a:lnTo>
                    <a:lnTo>
                      <a:pt x="0" y="23"/>
                    </a:lnTo>
                    <a:lnTo>
                      <a:pt x="268" y="465"/>
                    </a:lnTo>
                    <a:close/>
                  </a:path>
                </a:pathLst>
              </a:custGeom>
              <a:solidFill>
                <a:srgbClr val="8C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4" name="Freeform 362">
                <a:extLst>
                  <a:ext uri="{FF2B5EF4-FFF2-40B4-BE49-F238E27FC236}">
                    <a16:creationId xmlns:a16="http://schemas.microsoft.com/office/drawing/2014/main" id="{5B2F85F2-2E70-D349-8FE6-77C6F0F2E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24" cy="43"/>
              </a:xfrm>
              <a:custGeom>
                <a:avLst/>
                <a:gdLst>
                  <a:gd name="T0" fmla="*/ 0 w 267"/>
                  <a:gd name="T1" fmla="*/ 0 h 463"/>
                  <a:gd name="T2" fmla="*/ 242 w 267"/>
                  <a:gd name="T3" fmla="*/ 463 h 463"/>
                  <a:gd name="T4" fmla="*/ 255 w 267"/>
                  <a:gd name="T5" fmla="*/ 452 h 463"/>
                  <a:gd name="T6" fmla="*/ 267 w 267"/>
                  <a:gd name="T7" fmla="*/ 440 h 463"/>
                  <a:gd name="T8" fmla="*/ 0 w 267"/>
                  <a:gd name="T9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463">
                    <a:moveTo>
                      <a:pt x="0" y="0"/>
                    </a:moveTo>
                    <a:lnTo>
                      <a:pt x="242" y="463"/>
                    </a:lnTo>
                    <a:lnTo>
                      <a:pt x="255" y="452"/>
                    </a:lnTo>
                    <a:lnTo>
                      <a:pt x="267" y="4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7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5" name="Freeform 363">
                <a:extLst>
                  <a:ext uri="{FF2B5EF4-FFF2-40B4-BE49-F238E27FC236}">
                    <a16:creationId xmlns:a16="http://schemas.microsoft.com/office/drawing/2014/main" id="{A2D5D27E-66F8-2C18-3515-EABE9B50C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215"/>
                <a:ext cx="27" cy="40"/>
              </a:xfrm>
              <a:custGeom>
                <a:avLst/>
                <a:gdLst>
                  <a:gd name="T0" fmla="*/ 291 w 291"/>
                  <a:gd name="T1" fmla="*/ 442 h 442"/>
                  <a:gd name="T2" fmla="*/ 23 w 291"/>
                  <a:gd name="T3" fmla="*/ 0 h 442"/>
                  <a:gd name="T4" fmla="*/ 11 w 291"/>
                  <a:gd name="T5" fmla="*/ 12 h 442"/>
                  <a:gd name="T6" fmla="*/ 0 w 291"/>
                  <a:gd name="T7" fmla="*/ 25 h 442"/>
                  <a:gd name="T8" fmla="*/ 291 w 291"/>
                  <a:gd name="T9" fmla="*/ 44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442">
                    <a:moveTo>
                      <a:pt x="291" y="442"/>
                    </a:moveTo>
                    <a:lnTo>
                      <a:pt x="23" y="0"/>
                    </a:lnTo>
                    <a:lnTo>
                      <a:pt x="11" y="12"/>
                    </a:lnTo>
                    <a:lnTo>
                      <a:pt x="0" y="25"/>
                    </a:lnTo>
                    <a:lnTo>
                      <a:pt x="291" y="442"/>
                    </a:lnTo>
                    <a:close/>
                  </a:path>
                </a:pathLst>
              </a:custGeom>
              <a:solidFill>
                <a:srgbClr val="8B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6" name="Freeform 364">
                <a:extLst>
                  <a:ext uri="{FF2B5EF4-FFF2-40B4-BE49-F238E27FC236}">
                    <a16:creationId xmlns:a16="http://schemas.microsoft.com/office/drawing/2014/main" id="{C927BA94-4B4F-F742-1C47-EFF0E60E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26" cy="40"/>
              </a:xfrm>
              <a:custGeom>
                <a:avLst/>
                <a:gdLst>
                  <a:gd name="T0" fmla="*/ 0 w 290"/>
                  <a:gd name="T1" fmla="*/ 0 h 440"/>
                  <a:gd name="T2" fmla="*/ 267 w 290"/>
                  <a:gd name="T3" fmla="*/ 440 h 440"/>
                  <a:gd name="T4" fmla="*/ 279 w 290"/>
                  <a:gd name="T5" fmla="*/ 428 h 440"/>
                  <a:gd name="T6" fmla="*/ 290 w 290"/>
                  <a:gd name="T7" fmla="*/ 415 h 440"/>
                  <a:gd name="T8" fmla="*/ 0 w 290"/>
                  <a:gd name="T9" fmla="*/ 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440">
                    <a:moveTo>
                      <a:pt x="0" y="0"/>
                    </a:moveTo>
                    <a:lnTo>
                      <a:pt x="267" y="440"/>
                    </a:lnTo>
                    <a:lnTo>
                      <a:pt x="279" y="428"/>
                    </a:lnTo>
                    <a:lnTo>
                      <a:pt x="290" y="4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7" name="Freeform 365">
                <a:extLst>
                  <a:ext uri="{FF2B5EF4-FFF2-40B4-BE49-F238E27FC236}">
                    <a16:creationId xmlns:a16="http://schemas.microsoft.com/office/drawing/2014/main" id="{88652F95-2332-E4B6-6B25-67E787F7B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3218"/>
                <a:ext cx="28" cy="37"/>
              </a:xfrm>
              <a:custGeom>
                <a:avLst/>
                <a:gdLst>
                  <a:gd name="T0" fmla="*/ 310 w 310"/>
                  <a:gd name="T1" fmla="*/ 417 h 417"/>
                  <a:gd name="T2" fmla="*/ 19 w 310"/>
                  <a:gd name="T3" fmla="*/ 0 h 417"/>
                  <a:gd name="T4" fmla="*/ 9 w 310"/>
                  <a:gd name="T5" fmla="*/ 13 h 417"/>
                  <a:gd name="T6" fmla="*/ 0 w 310"/>
                  <a:gd name="T7" fmla="*/ 27 h 417"/>
                  <a:gd name="T8" fmla="*/ 310 w 310"/>
                  <a:gd name="T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417">
                    <a:moveTo>
                      <a:pt x="310" y="417"/>
                    </a:moveTo>
                    <a:lnTo>
                      <a:pt x="19" y="0"/>
                    </a:lnTo>
                    <a:lnTo>
                      <a:pt x="9" y="13"/>
                    </a:lnTo>
                    <a:lnTo>
                      <a:pt x="0" y="27"/>
                    </a:lnTo>
                    <a:lnTo>
                      <a:pt x="310" y="417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8" name="Freeform 366">
                <a:extLst>
                  <a:ext uri="{FF2B5EF4-FFF2-40B4-BE49-F238E27FC236}">
                    <a16:creationId xmlns:a16="http://schemas.microsoft.com/office/drawing/2014/main" id="{B4C37CC6-6795-2172-FEF3-D4BF57B2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28" cy="38"/>
              </a:xfrm>
              <a:custGeom>
                <a:avLst/>
                <a:gdLst>
                  <a:gd name="T0" fmla="*/ 0 w 309"/>
                  <a:gd name="T1" fmla="*/ 0 h 415"/>
                  <a:gd name="T2" fmla="*/ 290 w 309"/>
                  <a:gd name="T3" fmla="*/ 415 h 415"/>
                  <a:gd name="T4" fmla="*/ 299 w 309"/>
                  <a:gd name="T5" fmla="*/ 402 h 415"/>
                  <a:gd name="T6" fmla="*/ 309 w 309"/>
                  <a:gd name="T7" fmla="*/ 388 h 415"/>
                  <a:gd name="T8" fmla="*/ 0 w 309"/>
                  <a:gd name="T9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9" h="415">
                    <a:moveTo>
                      <a:pt x="0" y="0"/>
                    </a:moveTo>
                    <a:lnTo>
                      <a:pt x="290" y="415"/>
                    </a:lnTo>
                    <a:lnTo>
                      <a:pt x="299" y="402"/>
                    </a:lnTo>
                    <a:lnTo>
                      <a:pt x="309" y="3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B69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9" name="Freeform 367">
                <a:extLst>
                  <a:ext uri="{FF2B5EF4-FFF2-40B4-BE49-F238E27FC236}">
                    <a16:creationId xmlns:a16="http://schemas.microsoft.com/office/drawing/2014/main" id="{EBD4A15A-F23F-4A29-0AE8-81B1B4EE8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220"/>
                <a:ext cx="30" cy="35"/>
              </a:xfrm>
              <a:custGeom>
                <a:avLst/>
                <a:gdLst>
                  <a:gd name="T0" fmla="*/ 327 w 327"/>
                  <a:gd name="T1" fmla="*/ 390 h 390"/>
                  <a:gd name="T2" fmla="*/ 17 w 327"/>
                  <a:gd name="T3" fmla="*/ 0 h 390"/>
                  <a:gd name="T4" fmla="*/ 8 w 327"/>
                  <a:gd name="T5" fmla="*/ 14 h 390"/>
                  <a:gd name="T6" fmla="*/ 0 w 327"/>
                  <a:gd name="T7" fmla="*/ 30 h 390"/>
                  <a:gd name="T8" fmla="*/ 327 w 327"/>
                  <a:gd name="T9" fmla="*/ 39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7" h="390">
                    <a:moveTo>
                      <a:pt x="327" y="390"/>
                    </a:moveTo>
                    <a:lnTo>
                      <a:pt x="17" y="0"/>
                    </a:lnTo>
                    <a:lnTo>
                      <a:pt x="8" y="14"/>
                    </a:lnTo>
                    <a:lnTo>
                      <a:pt x="0" y="30"/>
                    </a:lnTo>
                    <a:lnTo>
                      <a:pt x="327" y="390"/>
                    </a:lnTo>
                    <a:close/>
                  </a:path>
                </a:pathLst>
              </a:cu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0" name="Freeform 368">
                <a:extLst>
                  <a:ext uri="{FF2B5EF4-FFF2-40B4-BE49-F238E27FC236}">
                    <a16:creationId xmlns:a16="http://schemas.microsoft.com/office/drawing/2014/main" id="{BC317279-CE88-6B8C-B1A9-D4F4C06E7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29" cy="36"/>
              </a:xfrm>
              <a:custGeom>
                <a:avLst/>
                <a:gdLst>
                  <a:gd name="T0" fmla="*/ 0 w 326"/>
                  <a:gd name="T1" fmla="*/ 0 h 388"/>
                  <a:gd name="T2" fmla="*/ 309 w 326"/>
                  <a:gd name="T3" fmla="*/ 388 h 388"/>
                  <a:gd name="T4" fmla="*/ 318 w 326"/>
                  <a:gd name="T5" fmla="*/ 373 h 388"/>
                  <a:gd name="T6" fmla="*/ 326 w 326"/>
                  <a:gd name="T7" fmla="*/ 358 h 388"/>
                  <a:gd name="T8" fmla="*/ 0 w 326"/>
                  <a:gd name="T9" fmla="*/ 0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6" h="388">
                    <a:moveTo>
                      <a:pt x="0" y="0"/>
                    </a:moveTo>
                    <a:lnTo>
                      <a:pt x="309" y="388"/>
                    </a:lnTo>
                    <a:lnTo>
                      <a:pt x="318" y="373"/>
                    </a:lnTo>
                    <a:lnTo>
                      <a:pt x="326" y="3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1" name="Freeform 369">
                <a:extLst>
                  <a:ext uri="{FF2B5EF4-FFF2-40B4-BE49-F238E27FC236}">
                    <a16:creationId xmlns:a16="http://schemas.microsoft.com/office/drawing/2014/main" id="{E88EC188-7639-F4B6-A87C-36DF1E739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3223"/>
                <a:ext cx="31" cy="32"/>
              </a:xfrm>
              <a:custGeom>
                <a:avLst/>
                <a:gdLst>
                  <a:gd name="T0" fmla="*/ 341 w 341"/>
                  <a:gd name="T1" fmla="*/ 360 h 360"/>
                  <a:gd name="T2" fmla="*/ 14 w 341"/>
                  <a:gd name="T3" fmla="*/ 0 h 360"/>
                  <a:gd name="T4" fmla="*/ 7 w 341"/>
                  <a:gd name="T5" fmla="*/ 14 h 360"/>
                  <a:gd name="T6" fmla="*/ 0 w 341"/>
                  <a:gd name="T7" fmla="*/ 29 h 360"/>
                  <a:gd name="T8" fmla="*/ 341 w 341"/>
                  <a:gd name="T9" fmla="*/ 36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1" h="360">
                    <a:moveTo>
                      <a:pt x="341" y="360"/>
                    </a:moveTo>
                    <a:lnTo>
                      <a:pt x="14" y="0"/>
                    </a:lnTo>
                    <a:lnTo>
                      <a:pt x="7" y="14"/>
                    </a:lnTo>
                    <a:lnTo>
                      <a:pt x="0" y="29"/>
                    </a:lnTo>
                    <a:lnTo>
                      <a:pt x="341" y="360"/>
                    </a:lnTo>
                    <a:close/>
                  </a:path>
                </a:pathLst>
              </a:custGeom>
              <a:solidFill>
                <a:srgbClr val="89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2" name="Freeform 370">
                <a:extLst>
                  <a:ext uri="{FF2B5EF4-FFF2-40B4-BE49-F238E27FC236}">
                    <a16:creationId xmlns:a16="http://schemas.microsoft.com/office/drawing/2014/main" id="{5B386F53-4F62-5F8D-7B3B-EF4EE710F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1" cy="33"/>
              </a:xfrm>
              <a:custGeom>
                <a:avLst/>
                <a:gdLst>
                  <a:gd name="T0" fmla="*/ 0 w 340"/>
                  <a:gd name="T1" fmla="*/ 0 h 358"/>
                  <a:gd name="T2" fmla="*/ 326 w 340"/>
                  <a:gd name="T3" fmla="*/ 358 h 358"/>
                  <a:gd name="T4" fmla="*/ 333 w 340"/>
                  <a:gd name="T5" fmla="*/ 344 h 358"/>
                  <a:gd name="T6" fmla="*/ 340 w 340"/>
                  <a:gd name="T7" fmla="*/ 329 h 358"/>
                  <a:gd name="T8" fmla="*/ 0 w 340"/>
                  <a:gd name="T9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358">
                    <a:moveTo>
                      <a:pt x="0" y="0"/>
                    </a:moveTo>
                    <a:lnTo>
                      <a:pt x="326" y="358"/>
                    </a:lnTo>
                    <a:lnTo>
                      <a:pt x="333" y="344"/>
                    </a:lnTo>
                    <a:lnTo>
                      <a:pt x="340" y="3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6B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3" name="Freeform 371">
                <a:extLst>
                  <a:ext uri="{FF2B5EF4-FFF2-40B4-BE49-F238E27FC236}">
                    <a16:creationId xmlns:a16="http://schemas.microsoft.com/office/drawing/2014/main" id="{B87E874F-8E24-B642-76A6-3FACD3526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225"/>
                <a:ext cx="32" cy="30"/>
              </a:xfrm>
              <a:custGeom>
                <a:avLst/>
                <a:gdLst>
                  <a:gd name="T0" fmla="*/ 353 w 353"/>
                  <a:gd name="T1" fmla="*/ 331 h 331"/>
                  <a:gd name="T2" fmla="*/ 12 w 353"/>
                  <a:gd name="T3" fmla="*/ 0 h 331"/>
                  <a:gd name="T4" fmla="*/ 6 w 353"/>
                  <a:gd name="T5" fmla="*/ 15 h 331"/>
                  <a:gd name="T6" fmla="*/ 0 w 353"/>
                  <a:gd name="T7" fmla="*/ 31 h 331"/>
                  <a:gd name="T8" fmla="*/ 353 w 353"/>
                  <a:gd name="T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3" h="331">
                    <a:moveTo>
                      <a:pt x="353" y="331"/>
                    </a:moveTo>
                    <a:lnTo>
                      <a:pt x="12" y="0"/>
                    </a:lnTo>
                    <a:lnTo>
                      <a:pt x="6" y="15"/>
                    </a:lnTo>
                    <a:lnTo>
                      <a:pt x="0" y="31"/>
                    </a:lnTo>
                    <a:lnTo>
                      <a:pt x="353" y="331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4" name="Freeform 372">
                <a:extLst>
                  <a:ext uri="{FF2B5EF4-FFF2-40B4-BE49-F238E27FC236}">
                    <a16:creationId xmlns:a16="http://schemas.microsoft.com/office/drawing/2014/main" id="{207CC1C1-61BA-1091-7950-7AB459BD4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2" cy="30"/>
              </a:xfrm>
              <a:custGeom>
                <a:avLst/>
                <a:gdLst>
                  <a:gd name="T0" fmla="*/ 0 w 352"/>
                  <a:gd name="T1" fmla="*/ 0 h 329"/>
                  <a:gd name="T2" fmla="*/ 340 w 352"/>
                  <a:gd name="T3" fmla="*/ 329 h 329"/>
                  <a:gd name="T4" fmla="*/ 346 w 352"/>
                  <a:gd name="T5" fmla="*/ 314 h 329"/>
                  <a:gd name="T6" fmla="*/ 352 w 352"/>
                  <a:gd name="T7" fmla="*/ 298 h 329"/>
                  <a:gd name="T8" fmla="*/ 0 w 352"/>
                  <a:gd name="T9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2" h="329">
                    <a:moveTo>
                      <a:pt x="0" y="0"/>
                    </a:moveTo>
                    <a:lnTo>
                      <a:pt x="340" y="329"/>
                    </a:lnTo>
                    <a:lnTo>
                      <a:pt x="346" y="314"/>
                    </a:lnTo>
                    <a:lnTo>
                      <a:pt x="352" y="2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5" name="Freeform 373">
                <a:extLst>
                  <a:ext uri="{FF2B5EF4-FFF2-40B4-BE49-F238E27FC236}">
                    <a16:creationId xmlns:a16="http://schemas.microsoft.com/office/drawing/2014/main" id="{B58F7B59-E0C5-EA88-8FD1-3E5FD15BE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3228"/>
                <a:ext cx="33" cy="27"/>
              </a:xfrm>
              <a:custGeom>
                <a:avLst/>
                <a:gdLst>
                  <a:gd name="T0" fmla="*/ 362 w 362"/>
                  <a:gd name="T1" fmla="*/ 300 h 300"/>
                  <a:gd name="T2" fmla="*/ 9 w 362"/>
                  <a:gd name="T3" fmla="*/ 0 h 300"/>
                  <a:gd name="T4" fmla="*/ 5 w 362"/>
                  <a:gd name="T5" fmla="*/ 15 h 300"/>
                  <a:gd name="T6" fmla="*/ 0 w 362"/>
                  <a:gd name="T7" fmla="*/ 30 h 300"/>
                  <a:gd name="T8" fmla="*/ 362 w 362"/>
                  <a:gd name="T9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" h="300">
                    <a:moveTo>
                      <a:pt x="362" y="300"/>
                    </a:moveTo>
                    <a:lnTo>
                      <a:pt x="9" y="0"/>
                    </a:lnTo>
                    <a:lnTo>
                      <a:pt x="5" y="15"/>
                    </a:lnTo>
                    <a:lnTo>
                      <a:pt x="0" y="30"/>
                    </a:lnTo>
                    <a:lnTo>
                      <a:pt x="362" y="300"/>
                    </a:lnTo>
                    <a:close/>
                  </a:path>
                </a:pathLst>
              </a:custGeom>
              <a:solidFill>
                <a:srgbClr val="87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6" name="Freeform 374">
                <a:extLst>
                  <a:ext uri="{FF2B5EF4-FFF2-40B4-BE49-F238E27FC236}">
                    <a16:creationId xmlns:a16="http://schemas.microsoft.com/office/drawing/2014/main" id="{7A853F0C-9850-AACC-C584-08F3CB8E1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3" cy="28"/>
              </a:xfrm>
              <a:custGeom>
                <a:avLst/>
                <a:gdLst>
                  <a:gd name="T0" fmla="*/ 0 w 360"/>
                  <a:gd name="T1" fmla="*/ 0 h 298"/>
                  <a:gd name="T2" fmla="*/ 352 w 360"/>
                  <a:gd name="T3" fmla="*/ 298 h 298"/>
                  <a:gd name="T4" fmla="*/ 356 w 360"/>
                  <a:gd name="T5" fmla="*/ 284 h 298"/>
                  <a:gd name="T6" fmla="*/ 360 w 360"/>
                  <a:gd name="T7" fmla="*/ 269 h 298"/>
                  <a:gd name="T8" fmla="*/ 0 w 360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0" h="298">
                    <a:moveTo>
                      <a:pt x="0" y="0"/>
                    </a:moveTo>
                    <a:lnTo>
                      <a:pt x="352" y="298"/>
                    </a:lnTo>
                    <a:lnTo>
                      <a:pt x="356" y="284"/>
                    </a:lnTo>
                    <a:lnTo>
                      <a:pt x="360" y="2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7" name="Freeform 375">
                <a:extLst>
                  <a:ext uri="{FF2B5EF4-FFF2-40B4-BE49-F238E27FC236}">
                    <a16:creationId xmlns:a16="http://schemas.microsoft.com/office/drawing/2014/main" id="{35CEFEDF-0FFA-3CE0-CEE9-9C454CB9D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231"/>
                <a:ext cx="34" cy="24"/>
              </a:xfrm>
              <a:custGeom>
                <a:avLst/>
                <a:gdLst>
                  <a:gd name="T0" fmla="*/ 369 w 369"/>
                  <a:gd name="T1" fmla="*/ 270 h 270"/>
                  <a:gd name="T2" fmla="*/ 7 w 369"/>
                  <a:gd name="T3" fmla="*/ 0 h 270"/>
                  <a:gd name="T4" fmla="*/ 3 w 369"/>
                  <a:gd name="T5" fmla="*/ 14 h 270"/>
                  <a:gd name="T6" fmla="*/ 0 w 369"/>
                  <a:gd name="T7" fmla="*/ 29 h 270"/>
                  <a:gd name="T8" fmla="*/ 369 w 369"/>
                  <a:gd name="T9" fmla="*/ 27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9" h="270">
                    <a:moveTo>
                      <a:pt x="369" y="270"/>
                    </a:moveTo>
                    <a:lnTo>
                      <a:pt x="7" y="0"/>
                    </a:lnTo>
                    <a:lnTo>
                      <a:pt x="3" y="14"/>
                    </a:lnTo>
                    <a:lnTo>
                      <a:pt x="0" y="29"/>
                    </a:lnTo>
                    <a:lnTo>
                      <a:pt x="369" y="270"/>
                    </a:lnTo>
                    <a:close/>
                  </a:path>
                </a:pathLst>
              </a:cu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8" name="Freeform 376">
                <a:extLst>
                  <a:ext uri="{FF2B5EF4-FFF2-40B4-BE49-F238E27FC236}">
                    <a16:creationId xmlns:a16="http://schemas.microsoft.com/office/drawing/2014/main" id="{5BA2C815-662A-AEDC-D0F4-27356DF56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3" cy="25"/>
              </a:xfrm>
              <a:custGeom>
                <a:avLst/>
                <a:gdLst>
                  <a:gd name="T0" fmla="*/ 0 w 368"/>
                  <a:gd name="T1" fmla="*/ 0 h 269"/>
                  <a:gd name="T2" fmla="*/ 360 w 368"/>
                  <a:gd name="T3" fmla="*/ 269 h 269"/>
                  <a:gd name="T4" fmla="*/ 365 w 368"/>
                  <a:gd name="T5" fmla="*/ 254 h 269"/>
                  <a:gd name="T6" fmla="*/ 368 w 368"/>
                  <a:gd name="T7" fmla="*/ 240 h 269"/>
                  <a:gd name="T8" fmla="*/ 0 w 368"/>
                  <a:gd name="T9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" h="269">
                    <a:moveTo>
                      <a:pt x="0" y="0"/>
                    </a:moveTo>
                    <a:lnTo>
                      <a:pt x="360" y="269"/>
                    </a:lnTo>
                    <a:lnTo>
                      <a:pt x="365" y="254"/>
                    </a:lnTo>
                    <a:lnTo>
                      <a:pt x="368" y="2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0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9" name="Freeform 377">
                <a:extLst>
                  <a:ext uri="{FF2B5EF4-FFF2-40B4-BE49-F238E27FC236}">
                    <a16:creationId xmlns:a16="http://schemas.microsoft.com/office/drawing/2014/main" id="{79E5C7A9-52E4-790B-956F-20B446DC4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234"/>
                <a:ext cx="34" cy="21"/>
              </a:xfrm>
              <a:custGeom>
                <a:avLst/>
                <a:gdLst>
                  <a:gd name="T0" fmla="*/ 374 w 374"/>
                  <a:gd name="T1" fmla="*/ 241 h 241"/>
                  <a:gd name="T2" fmla="*/ 5 w 374"/>
                  <a:gd name="T3" fmla="*/ 0 h 241"/>
                  <a:gd name="T4" fmla="*/ 3 w 374"/>
                  <a:gd name="T5" fmla="*/ 16 h 241"/>
                  <a:gd name="T6" fmla="*/ 0 w 374"/>
                  <a:gd name="T7" fmla="*/ 30 h 241"/>
                  <a:gd name="T8" fmla="*/ 374 w 374"/>
                  <a:gd name="T9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4" h="241">
                    <a:moveTo>
                      <a:pt x="374" y="241"/>
                    </a:moveTo>
                    <a:lnTo>
                      <a:pt x="5" y="0"/>
                    </a:lnTo>
                    <a:lnTo>
                      <a:pt x="3" y="16"/>
                    </a:lnTo>
                    <a:lnTo>
                      <a:pt x="0" y="30"/>
                    </a:lnTo>
                    <a:lnTo>
                      <a:pt x="374" y="241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0" name="Freeform 378">
                <a:extLst>
                  <a:ext uri="{FF2B5EF4-FFF2-40B4-BE49-F238E27FC236}">
                    <a16:creationId xmlns:a16="http://schemas.microsoft.com/office/drawing/2014/main" id="{378D3D4A-9EC0-28DF-D334-F88B7DDD9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4" cy="22"/>
              </a:xfrm>
              <a:custGeom>
                <a:avLst/>
                <a:gdLst>
                  <a:gd name="T0" fmla="*/ 0 w 373"/>
                  <a:gd name="T1" fmla="*/ 0 h 240"/>
                  <a:gd name="T2" fmla="*/ 368 w 373"/>
                  <a:gd name="T3" fmla="*/ 240 h 240"/>
                  <a:gd name="T4" fmla="*/ 370 w 373"/>
                  <a:gd name="T5" fmla="*/ 224 h 240"/>
                  <a:gd name="T6" fmla="*/ 373 w 373"/>
                  <a:gd name="T7" fmla="*/ 210 h 240"/>
                  <a:gd name="T8" fmla="*/ 0 w 373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40">
                    <a:moveTo>
                      <a:pt x="0" y="0"/>
                    </a:moveTo>
                    <a:lnTo>
                      <a:pt x="368" y="240"/>
                    </a:lnTo>
                    <a:lnTo>
                      <a:pt x="370" y="224"/>
                    </a:lnTo>
                    <a:lnTo>
                      <a:pt x="373" y="2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1" name="Freeform 379">
                <a:extLst>
                  <a:ext uri="{FF2B5EF4-FFF2-40B4-BE49-F238E27FC236}">
                    <a16:creationId xmlns:a16="http://schemas.microsoft.com/office/drawing/2014/main" id="{639B21AB-6E6C-1C86-386B-4047C8DE3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236"/>
                <a:ext cx="35" cy="19"/>
              </a:xfrm>
              <a:custGeom>
                <a:avLst/>
                <a:gdLst>
                  <a:gd name="T0" fmla="*/ 378 w 378"/>
                  <a:gd name="T1" fmla="*/ 211 h 211"/>
                  <a:gd name="T2" fmla="*/ 4 w 378"/>
                  <a:gd name="T3" fmla="*/ 0 h 211"/>
                  <a:gd name="T4" fmla="*/ 2 w 378"/>
                  <a:gd name="T5" fmla="*/ 14 h 211"/>
                  <a:gd name="T6" fmla="*/ 0 w 378"/>
                  <a:gd name="T7" fmla="*/ 29 h 211"/>
                  <a:gd name="T8" fmla="*/ 378 w 378"/>
                  <a:gd name="T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8" h="211">
                    <a:moveTo>
                      <a:pt x="378" y="211"/>
                    </a:moveTo>
                    <a:lnTo>
                      <a:pt x="4" y="0"/>
                    </a:lnTo>
                    <a:lnTo>
                      <a:pt x="2" y="14"/>
                    </a:lnTo>
                    <a:lnTo>
                      <a:pt x="0" y="29"/>
                    </a:lnTo>
                    <a:lnTo>
                      <a:pt x="378" y="211"/>
                    </a:lnTo>
                    <a:close/>
                  </a:path>
                </a:pathLst>
              </a:custGeom>
              <a:solidFill>
                <a:srgbClr val="838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2" name="Freeform 380">
                <a:extLst>
                  <a:ext uri="{FF2B5EF4-FFF2-40B4-BE49-F238E27FC236}">
                    <a16:creationId xmlns:a16="http://schemas.microsoft.com/office/drawing/2014/main" id="{C23BEDDC-CF4D-E5D1-A656-E2AF6E122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4" cy="20"/>
              </a:xfrm>
              <a:custGeom>
                <a:avLst/>
                <a:gdLst>
                  <a:gd name="T0" fmla="*/ 0 w 377"/>
                  <a:gd name="T1" fmla="*/ 0 h 210"/>
                  <a:gd name="T2" fmla="*/ 373 w 377"/>
                  <a:gd name="T3" fmla="*/ 210 h 210"/>
                  <a:gd name="T4" fmla="*/ 376 w 377"/>
                  <a:gd name="T5" fmla="*/ 196 h 210"/>
                  <a:gd name="T6" fmla="*/ 377 w 377"/>
                  <a:gd name="T7" fmla="*/ 181 h 210"/>
                  <a:gd name="T8" fmla="*/ 0 w 377"/>
                  <a:gd name="T9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7" h="210">
                    <a:moveTo>
                      <a:pt x="0" y="0"/>
                    </a:moveTo>
                    <a:lnTo>
                      <a:pt x="373" y="210"/>
                    </a:lnTo>
                    <a:lnTo>
                      <a:pt x="376" y="196"/>
                    </a:lnTo>
                    <a:lnTo>
                      <a:pt x="377" y="1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3" name="Freeform 381">
                <a:extLst>
                  <a:ext uri="{FF2B5EF4-FFF2-40B4-BE49-F238E27FC236}">
                    <a16:creationId xmlns:a16="http://schemas.microsoft.com/office/drawing/2014/main" id="{B83E600E-13B9-E12D-4835-E39F287F0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239"/>
                <a:ext cx="35" cy="16"/>
              </a:xfrm>
              <a:custGeom>
                <a:avLst/>
                <a:gdLst>
                  <a:gd name="T0" fmla="*/ 379 w 379"/>
                  <a:gd name="T1" fmla="*/ 182 h 182"/>
                  <a:gd name="T2" fmla="*/ 1 w 379"/>
                  <a:gd name="T3" fmla="*/ 0 h 182"/>
                  <a:gd name="T4" fmla="*/ 0 w 379"/>
                  <a:gd name="T5" fmla="*/ 14 h 182"/>
                  <a:gd name="T6" fmla="*/ 0 w 379"/>
                  <a:gd name="T7" fmla="*/ 29 h 182"/>
                  <a:gd name="T8" fmla="*/ 379 w 379"/>
                  <a:gd name="T9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182">
                    <a:moveTo>
                      <a:pt x="379" y="182"/>
                    </a:moveTo>
                    <a:lnTo>
                      <a:pt x="1" y="0"/>
                    </a:lnTo>
                    <a:lnTo>
                      <a:pt x="0" y="14"/>
                    </a:lnTo>
                    <a:lnTo>
                      <a:pt x="0" y="29"/>
                    </a:lnTo>
                    <a:lnTo>
                      <a:pt x="379" y="182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4" name="Freeform 382">
                <a:extLst>
                  <a:ext uri="{FF2B5EF4-FFF2-40B4-BE49-F238E27FC236}">
                    <a16:creationId xmlns:a16="http://schemas.microsoft.com/office/drawing/2014/main" id="{52D23887-3E23-E2FE-211F-1C061D92C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4" cy="17"/>
              </a:xfrm>
              <a:custGeom>
                <a:avLst/>
                <a:gdLst>
                  <a:gd name="T0" fmla="*/ 0 w 379"/>
                  <a:gd name="T1" fmla="*/ 0 h 181"/>
                  <a:gd name="T2" fmla="*/ 377 w 379"/>
                  <a:gd name="T3" fmla="*/ 181 h 181"/>
                  <a:gd name="T4" fmla="*/ 378 w 379"/>
                  <a:gd name="T5" fmla="*/ 167 h 181"/>
                  <a:gd name="T6" fmla="*/ 379 w 379"/>
                  <a:gd name="T7" fmla="*/ 154 h 181"/>
                  <a:gd name="T8" fmla="*/ 0 w 379"/>
                  <a:gd name="T9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181">
                    <a:moveTo>
                      <a:pt x="0" y="0"/>
                    </a:moveTo>
                    <a:lnTo>
                      <a:pt x="377" y="181"/>
                    </a:lnTo>
                    <a:lnTo>
                      <a:pt x="378" y="167"/>
                    </a:lnTo>
                    <a:lnTo>
                      <a:pt x="379" y="1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5" name="Freeform 383">
                <a:extLst>
                  <a:ext uri="{FF2B5EF4-FFF2-40B4-BE49-F238E27FC236}">
                    <a16:creationId xmlns:a16="http://schemas.microsoft.com/office/drawing/2014/main" id="{45676632-6173-761C-75E9-80F4C879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242"/>
                <a:ext cx="35" cy="13"/>
              </a:xfrm>
              <a:custGeom>
                <a:avLst/>
                <a:gdLst>
                  <a:gd name="T0" fmla="*/ 380 w 380"/>
                  <a:gd name="T1" fmla="*/ 153 h 153"/>
                  <a:gd name="T2" fmla="*/ 1 w 380"/>
                  <a:gd name="T3" fmla="*/ 0 h 153"/>
                  <a:gd name="T4" fmla="*/ 0 w 380"/>
                  <a:gd name="T5" fmla="*/ 13 h 153"/>
                  <a:gd name="T6" fmla="*/ 0 w 380"/>
                  <a:gd name="T7" fmla="*/ 27 h 153"/>
                  <a:gd name="T8" fmla="*/ 380 w 380"/>
                  <a:gd name="T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153">
                    <a:moveTo>
                      <a:pt x="380" y="153"/>
                    </a:moveTo>
                    <a:lnTo>
                      <a:pt x="1" y="0"/>
                    </a:lnTo>
                    <a:lnTo>
                      <a:pt x="0" y="13"/>
                    </a:lnTo>
                    <a:lnTo>
                      <a:pt x="0" y="27"/>
                    </a:lnTo>
                    <a:lnTo>
                      <a:pt x="380" y="153"/>
                    </a:lnTo>
                    <a:close/>
                  </a:path>
                </a:pathLst>
              </a:custGeom>
              <a:solidFill>
                <a:srgbClr val="81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6" name="Freeform 384">
                <a:extLst>
                  <a:ext uri="{FF2B5EF4-FFF2-40B4-BE49-F238E27FC236}">
                    <a16:creationId xmlns:a16="http://schemas.microsoft.com/office/drawing/2014/main" id="{8730E0FE-0BD5-A36B-6697-FAC772900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4" cy="14"/>
              </a:xfrm>
              <a:custGeom>
                <a:avLst/>
                <a:gdLst>
                  <a:gd name="T0" fmla="*/ 0 w 380"/>
                  <a:gd name="T1" fmla="*/ 0 h 154"/>
                  <a:gd name="T2" fmla="*/ 379 w 380"/>
                  <a:gd name="T3" fmla="*/ 154 h 154"/>
                  <a:gd name="T4" fmla="*/ 380 w 380"/>
                  <a:gd name="T5" fmla="*/ 139 h 154"/>
                  <a:gd name="T6" fmla="*/ 380 w 380"/>
                  <a:gd name="T7" fmla="*/ 126 h 154"/>
                  <a:gd name="T8" fmla="*/ 0 w 380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154">
                    <a:moveTo>
                      <a:pt x="0" y="0"/>
                    </a:moveTo>
                    <a:lnTo>
                      <a:pt x="379" y="154"/>
                    </a:lnTo>
                    <a:lnTo>
                      <a:pt x="380" y="139"/>
                    </a:lnTo>
                    <a:lnTo>
                      <a:pt x="380" y="1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7" name="Freeform 385">
                <a:extLst>
                  <a:ext uri="{FF2B5EF4-FFF2-40B4-BE49-F238E27FC236}">
                    <a16:creationId xmlns:a16="http://schemas.microsoft.com/office/drawing/2014/main" id="{83E01412-EF6D-A07D-13F2-07AE138B3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244"/>
                <a:ext cx="35" cy="11"/>
              </a:xfrm>
              <a:custGeom>
                <a:avLst/>
                <a:gdLst>
                  <a:gd name="T0" fmla="*/ 380 w 380"/>
                  <a:gd name="T1" fmla="*/ 126 h 126"/>
                  <a:gd name="T2" fmla="*/ 0 w 380"/>
                  <a:gd name="T3" fmla="*/ 0 h 126"/>
                  <a:gd name="T4" fmla="*/ 0 w 380"/>
                  <a:gd name="T5" fmla="*/ 13 h 126"/>
                  <a:gd name="T6" fmla="*/ 0 w 380"/>
                  <a:gd name="T7" fmla="*/ 26 h 126"/>
                  <a:gd name="T8" fmla="*/ 380 w 380"/>
                  <a:gd name="T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126">
                    <a:moveTo>
                      <a:pt x="380" y="126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26"/>
                    </a:lnTo>
                    <a:lnTo>
                      <a:pt x="380" y="126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8" name="Freeform 386">
                <a:extLst>
                  <a:ext uri="{FF2B5EF4-FFF2-40B4-BE49-F238E27FC236}">
                    <a16:creationId xmlns:a16="http://schemas.microsoft.com/office/drawing/2014/main" id="{154FC912-5BFE-67BB-7FC7-713A2DB13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4" cy="12"/>
              </a:xfrm>
              <a:custGeom>
                <a:avLst/>
                <a:gdLst>
                  <a:gd name="T0" fmla="*/ 0 w 380"/>
                  <a:gd name="T1" fmla="*/ 0 h 126"/>
                  <a:gd name="T2" fmla="*/ 380 w 380"/>
                  <a:gd name="T3" fmla="*/ 126 h 126"/>
                  <a:gd name="T4" fmla="*/ 380 w 380"/>
                  <a:gd name="T5" fmla="*/ 112 h 126"/>
                  <a:gd name="T6" fmla="*/ 380 w 380"/>
                  <a:gd name="T7" fmla="*/ 99 h 126"/>
                  <a:gd name="T8" fmla="*/ 0 w 380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126">
                    <a:moveTo>
                      <a:pt x="0" y="0"/>
                    </a:moveTo>
                    <a:lnTo>
                      <a:pt x="380" y="126"/>
                    </a:lnTo>
                    <a:lnTo>
                      <a:pt x="380" y="112"/>
                    </a:lnTo>
                    <a:lnTo>
                      <a:pt x="380" y="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9" name="Freeform 387">
                <a:extLst>
                  <a:ext uri="{FF2B5EF4-FFF2-40B4-BE49-F238E27FC236}">
                    <a16:creationId xmlns:a16="http://schemas.microsoft.com/office/drawing/2014/main" id="{2BD7EE0B-AAB5-0809-836A-EF0F519A0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246"/>
                <a:ext cx="35" cy="9"/>
              </a:xfrm>
              <a:custGeom>
                <a:avLst/>
                <a:gdLst>
                  <a:gd name="T0" fmla="*/ 380 w 380"/>
                  <a:gd name="T1" fmla="*/ 100 h 100"/>
                  <a:gd name="T2" fmla="*/ 0 w 380"/>
                  <a:gd name="T3" fmla="*/ 0 h 100"/>
                  <a:gd name="T4" fmla="*/ 1 w 380"/>
                  <a:gd name="T5" fmla="*/ 13 h 100"/>
                  <a:gd name="T6" fmla="*/ 1 w 380"/>
                  <a:gd name="T7" fmla="*/ 26 h 100"/>
                  <a:gd name="T8" fmla="*/ 380 w 380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100">
                    <a:moveTo>
                      <a:pt x="380" y="100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1" y="26"/>
                    </a:lnTo>
                    <a:lnTo>
                      <a:pt x="380" y="100"/>
                    </a:lnTo>
                    <a:close/>
                  </a:path>
                </a:pathLst>
              </a:custGeom>
              <a:solidFill>
                <a:srgbClr val="7F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0" name="Freeform 388">
                <a:extLst>
                  <a:ext uri="{FF2B5EF4-FFF2-40B4-BE49-F238E27FC236}">
                    <a16:creationId xmlns:a16="http://schemas.microsoft.com/office/drawing/2014/main" id="{599E8970-7017-F5ED-D38B-1C628880B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4" cy="9"/>
              </a:xfrm>
              <a:custGeom>
                <a:avLst/>
                <a:gdLst>
                  <a:gd name="T0" fmla="*/ 0 w 380"/>
                  <a:gd name="T1" fmla="*/ 0 h 99"/>
                  <a:gd name="T2" fmla="*/ 380 w 380"/>
                  <a:gd name="T3" fmla="*/ 99 h 99"/>
                  <a:gd name="T4" fmla="*/ 380 w 380"/>
                  <a:gd name="T5" fmla="*/ 86 h 99"/>
                  <a:gd name="T6" fmla="*/ 379 w 380"/>
                  <a:gd name="T7" fmla="*/ 73 h 99"/>
                  <a:gd name="T8" fmla="*/ 0 w 380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99">
                    <a:moveTo>
                      <a:pt x="0" y="0"/>
                    </a:moveTo>
                    <a:lnTo>
                      <a:pt x="380" y="99"/>
                    </a:lnTo>
                    <a:lnTo>
                      <a:pt x="380" y="86"/>
                    </a:lnTo>
                    <a:lnTo>
                      <a:pt x="379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7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1" name="Freeform 389">
                <a:extLst>
                  <a:ext uri="{FF2B5EF4-FFF2-40B4-BE49-F238E27FC236}">
                    <a16:creationId xmlns:a16="http://schemas.microsoft.com/office/drawing/2014/main" id="{841E0B75-3145-4E7C-9B57-2155BF2A1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249"/>
                <a:ext cx="35" cy="6"/>
              </a:xfrm>
              <a:custGeom>
                <a:avLst/>
                <a:gdLst>
                  <a:gd name="T0" fmla="*/ 379 w 379"/>
                  <a:gd name="T1" fmla="*/ 74 h 74"/>
                  <a:gd name="T2" fmla="*/ 0 w 379"/>
                  <a:gd name="T3" fmla="*/ 0 h 74"/>
                  <a:gd name="T4" fmla="*/ 1 w 379"/>
                  <a:gd name="T5" fmla="*/ 12 h 74"/>
                  <a:gd name="T6" fmla="*/ 2 w 379"/>
                  <a:gd name="T7" fmla="*/ 25 h 74"/>
                  <a:gd name="T8" fmla="*/ 379 w 379"/>
                  <a:gd name="T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74">
                    <a:moveTo>
                      <a:pt x="379" y="74"/>
                    </a:moveTo>
                    <a:lnTo>
                      <a:pt x="0" y="0"/>
                    </a:lnTo>
                    <a:lnTo>
                      <a:pt x="1" y="12"/>
                    </a:lnTo>
                    <a:lnTo>
                      <a:pt x="2" y="25"/>
                    </a:lnTo>
                    <a:lnTo>
                      <a:pt x="379" y="74"/>
                    </a:lnTo>
                    <a:close/>
                  </a:path>
                </a:pathLst>
              </a:custGeom>
              <a:solidFill>
                <a:srgbClr val="7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2" name="Freeform 390">
                <a:extLst>
                  <a:ext uri="{FF2B5EF4-FFF2-40B4-BE49-F238E27FC236}">
                    <a16:creationId xmlns:a16="http://schemas.microsoft.com/office/drawing/2014/main" id="{8D76AB07-472D-F7DD-6100-4E8BC6466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4" cy="7"/>
              </a:xfrm>
              <a:custGeom>
                <a:avLst/>
                <a:gdLst>
                  <a:gd name="T0" fmla="*/ 0 w 379"/>
                  <a:gd name="T1" fmla="*/ 0 h 73"/>
                  <a:gd name="T2" fmla="*/ 379 w 379"/>
                  <a:gd name="T3" fmla="*/ 73 h 73"/>
                  <a:gd name="T4" fmla="*/ 378 w 379"/>
                  <a:gd name="T5" fmla="*/ 61 h 73"/>
                  <a:gd name="T6" fmla="*/ 377 w 379"/>
                  <a:gd name="T7" fmla="*/ 48 h 73"/>
                  <a:gd name="T8" fmla="*/ 0 w 379"/>
                  <a:gd name="T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73">
                    <a:moveTo>
                      <a:pt x="0" y="0"/>
                    </a:moveTo>
                    <a:lnTo>
                      <a:pt x="379" y="73"/>
                    </a:lnTo>
                    <a:lnTo>
                      <a:pt x="378" y="61"/>
                    </a:lnTo>
                    <a:lnTo>
                      <a:pt x="377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3" name="Freeform 391">
                <a:extLst>
                  <a:ext uri="{FF2B5EF4-FFF2-40B4-BE49-F238E27FC236}">
                    <a16:creationId xmlns:a16="http://schemas.microsoft.com/office/drawing/2014/main" id="{E0741E8D-4700-3FF0-B0C8-1340F7CF6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251"/>
                <a:ext cx="34" cy="4"/>
              </a:xfrm>
              <a:custGeom>
                <a:avLst/>
                <a:gdLst>
                  <a:gd name="T0" fmla="*/ 377 w 377"/>
                  <a:gd name="T1" fmla="*/ 49 h 49"/>
                  <a:gd name="T2" fmla="*/ 0 w 377"/>
                  <a:gd name="T3" fmla="*/ 0 h 49"/>
                  <a:gd name="T4" fmla="*/ 2 w 377"/>
                  <a:gd name="T5" fmla="*/ 12 h 49"/>
                  <a:gd name="T6" fmla="*/ 3 w 377"/>
                  <a:gd name="T7" fmla="*/ 25 h 49"/>
                  <a:gd name="T8" fmla="*/ 377 w 377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7" h="49">
                    <a:moveTo>
                      <a:pt x="377" y="49"/>
                    </a:moveTo>
                    <a:lnTo>
                      <a:pt x="0" y="0"/>
                    </a:lnTo>
                    <a:lnTo>
                      <a:pt x="2" y="12"/>
                    </a:lnTo>
                    <a:lnTo>
                      <a:pt x="3" y="25"/>
                    </a:lnTo>
                    <a:lnTo>
                      <a:pt x="377" y="4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4" name="Freeform 392">
                <a:extLst>
                  <a:ext uri="{FF2B5EF4-FFF2-40B4-BE49-F238E27FC236}">
                    <a16:creationId xmlns:a16="http://schemas.microsoft.com/office/drawing/2014/main" id="{B33382AD-352B-755E-FB3F-CE5B8CF5D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4" cy="5"/>
              </a:xfrm>
              <a:custGeom>
                <a:avLst/>
                <a:gdLst>
                  <a:gd name="T0" fmla="*/ 0 w 377"/>
                  <a:gd name="T1" fmla="*/ 0 h 48"/>
                  <a:gd name="T2" fmla="*/ 377 w 377"/>
                  <a:gd name="T3" fmla="*/ 48 h 48"/>
                  <a:gd name="T4" fmla="*/ 376 w 377"/>
                  <a:gd name="T5" fmla="*/ 36 h 48"/>
                  <a:gd name="T6" fmla="*/ 375 w 377"/>
                  <a:gd name="T7" fmla="*/ 24 h 48"/>
                  <a:gd name="T8" fmla="*/ 0 w 377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7" h="48">
                    <a:moveTo>
                      <a:pt x="0" y="0"/>
                    </a:moveTo>
                    <a:lnTo>
                      <a:pt x="377" y="48"/>
                    </a:lnTo>
                    <a:lnTo>
                      <a:pt x="376" y="36"/>
                    </a:lnTo>
                    <a:lnTo>
                      <a:pt x="375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5" name="Freeform 393">
                <a:extLst>
                  <a:ext uri="{FF2B5EF4-FFF2-40B4-BE49-F238E27FC236}">
                    <a16:creationId xmlns:a16="http://schemas.microsoft.com/office/drawing/2014/main" id="{5D32FBEE-0A7E-488A-FA92-2C99D295B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253"/>
                <a:ext cx="34" cy="2"/>
              </a:xfrm>
              <a:custGeom>
                <a:avLst/>
                <a:gdLst>
                  <a:gd name="T0" fmla="*/ 374 w 374"/>
                  <a:gd name="T1" fmla="*/ 24 h 24"/>
                  <a:gd name="T2" fmla="*/ 0 w 374"/>
                  <a:gd name="T3" fmla="*/ 0 h 24"/>
                  <a:gd name="T4" fmla="*/ 3 w 374"/>
                  <a:gd name="T5" fmla="*/ 12 h 24"/>
                  <a:gd name="T6" fmla="*/ 5 w 374"/>
                  <a:gd name="T7" fmla="*/ 24 h 24"/>
                  <a:gd name="T8" fmla="*/ 374 w 37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4" h="24">
                    <a:moveTo>
                      <a:pt x="374" y="24"/>
                    </a:moveTo>
                    <a:lnTo>
                      <a:pt x="0" y="0"/>
                    </a:lnTo>
                    <a:lnTo>
                      <a:pt x="3" y="12"/>
                    </a:lnTo>
                    <a:lnTo>
                      <a:pt x="5" y="24"/>
                    </a:lnTo>
                    <a:lnTo>
                      <a:pt x="374" y="24"/>
                    </a:lnTo>
                    <a:close/>
                  </a:path>
                </a:pathLst>
              </a:custGeom>
              <a:solidFill>
                <a:srgbClr val="7B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6" name="Freeform 394">
                <a:extLst>
                  <a:ext uri="{FF2B5EF4-FFF2-40B4-BE49-F238E27FC236}">
                    <a16:creationId xmlns:a16="http://schemas.microsoft.com/office/drawing/2014/main" id="{803298DD-8398-0E72-19AF-FC06348AB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5"/>
                <a:ext cx="34" cy="3"/>
              </a:xfrm>
              <a:custGeom>
                <a:avLst/>
                <a:gdLst>
                  <a:gd name="T0" fmla="*/ 0 w 375"/>
                  <a:gd name="T1" fmla="*/ 0 h 24"/>
                  <a:gd name="T2" fmla="*/ 375 w 375"/>
                  <a:gd name="T3" fmla="*/ 24 h 24"/>
                  <a:gd name="T4" fmla="*/ 372 w 375"/>
                  <a:gd name="T5" fmla="*/ 12 h 24"/>
                  <a:gd name="T6" fmla="*/ 370 w 375"/>
                  <a:gd name="T7" fmla="*/ 0 h 24"/>
                  <a:gd name="T8" fmla="*/ 0 w 375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24">
                    <a:moveTo>
                      <a:pt x="0" y="0"/>
                    </a:moveTo>
                    <a:lnTo>
                      <a:pt x="375" y="24"/>
                    </a:lnTo>
                    <a:lnTo>
                      <a:pt x="372" y="12"/>
                    </a:lnTo>
                    <a:lnTo>
                      <a:pt x="37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7" name="Freeform 395">
                <a:extLst>
                  <a:ext uri="{FF2B5EF4-FFF2-40B4-BE49-F238E27FC236}">
                    <a16:creationId xmlns:a16="http://schemas.microsoft.com/office/drawing/2014/main" id="{C3CF0598-EB81-9690-D489-641FE2B1D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255"/>
                <a:ext cx="34" cy="3"/>
              </a:xfrm>
              <a:custGeom>
                <a:avLst/>
                <a:gdLst>
                  <a:gd name="T0" fmla="*/ 369 w 369"/>
                  <a:gd name="T1" fmla="*/ 0 h 23"/>
                  <a:gd name="T2" fmla="*/ 0 w 369"/>
                  <a:gd name="T3" fmla="*/ 0 h 23"/>
                  <a:gd name="T4" fmla="*/ 1 w 369"/>
                  <a:gd name="T5" fmla="*/ 11 h 23"/>
                  <a:gd name="T6" fmla="*/ 4 w 369"/>
                  <a:gd name="T7" fmla="*/ 23 h 23"/>
                  <a:gd name="T8" fmla="*/ 369 w 369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9" h="23">
                    <a:moveTo>
                      <a:pt x="369" y="0"/>
                    </a:moveTo>
                    <a:lnTo>
                      <a:pt x="0" y="0"/>
                    </a:lnTo>
                    <a:lnTo>
                      <a:pt x="1" y="11"/>
                    </a:lnTo>
                    <a:lnTo>
                      <a:pt x="4" y="23"/>
                    </a:lnTo>
                    <a:lnTo>
                      <a:pt x="369" y="0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8" name="Freeform 396">
                <a:extLst>
                  <a:ext uri="{FF2B5EF4-FFF2-40B4-BE49-F238E27FC236}">
                    <a16:creationId xmlns:a16="http://schemas.microsoft.com/office/drawing/2014/main" id="{194912F3-E45C-8D16-5E0C-153A11C6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3"/>
                <a:ext cx="33" cy="2"/>
              </a:xfrm>
              <a:custGeom>
                <a:avLst/>
                <a:gdLst>
                  <a:gd name="T0" fmla="*/ 0 w 370"/>
                  <a:gd name="T1" fmla="*/ 24 h 24"/>
                  <a:gd name="T2" fmla="*/ 370 w 370"/>
                  <a:gd name="T3" fmla="*/ 24 h 24"/>
                  <a:gd name="T4" fmla="*/ 368 w 370"/>
                  <a:gd name="T5" fmla="*/ 12 h 24"/>
                  <a:gd name="T6" fmla="*/ 366 w 370"/>
                  <a:gd name="T7" fmla="*/ 0 h 24"/>
                  <a:gd name="T8" fmla="*/ 0 w 370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" h="24">
                    <a:moveTo>
                      <a:pt x="0" y="24"/>
                    </a:moveTo>
                    <a:lnTo>
                      <a:pt x="370" y="24"/>
                    </a:lnTo>
                    <a:lnTo>
                      <a:pt x="368" y="12"/>
                    </a:lnTo>
                    <a:lnTo>
                      <a:pt x="36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7B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9" name="Freeform 397">
                <a:extLst>
                  <a:ext uri="{FF2B5EF4-FFF2-40B4-BE49-F238E27FC236}">
                    <a16:creationId xmlns:a16="http://schemas.microsoft.com/office/drawing/2014/main" id="{B246F203-D822-F78C-0B56-F8A94AAB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3255"/>
                <a:ext cx="33" cy="5"/>
              </a:xfrm>
              <a:custGeom>
                <a:avLst/>
                <a:gdLst>
                  <a:gd name="T0" fmla="*/ 365 w 365"/>
                  <a:gd name="T1" fmla="*/ 0 h 46"/>
                  <a:gd name="T2" fmla="*/ 0 w 365"/>
                  <a:gd name="T3" fmla="*/ 23 h 46"/>
                  <a:gd name="T4" fmla="*/ 2 w 365"/>
                  <a:gd name="T5" fmla="*/ 35 h 46"/>
                  <a:gd name="T6" fmla="*/ 4 w 365"/>
                  <a:gd name="T7" fmla="*/ 46 h 46"/>
                  <a:gd name="T8" fmla="*/ 365 w 365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46">
                    <a:moveTo>
                      <a:pt x="365" y="0"/>
                    </a:moveTo>
                    <a:lnTo>
                      <a:pt x="0" y="23"/>
                    </a:lnTo>
                    <a:lnTo>
                      <a:pt x="2" y="35"/>
                    </a:lnTo>
                    <a:lnTo>
                      <a:pt x="4" y="46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0" name="Freeform 398">
                <a:extLst>
                  <a:ext uri="{FF2B5EF4-FFF2-40B4-BE49-F238E27FC236}">
                    <a16:creationId xmlns:a16="http://schemas.microsoft.com/office/drawing/2014/main" id="{02168450-55A0-D177-5C55-CCD3B17A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51"/>
                <a:ext cx="33" cy="4"/>
              </a:xfrm>
              <a:custGeom>
                <a:avLst/>
                <a:gdLst>
                  <a:gd name="T0" fmla="*/ 0 w 366"/>
                  <a:gd name="T1" fmla="*/ 47 h 47"/>
                  <a:gd name="T2" fmla="*/ 366 w 366"/>
                  <a:gd name="T3" fmla="*/ 23 h 47"/>
                  <a:gd name="T4" fmla="*/ 364 w 366"/>
                  <a:gd name="T5" fmla="*/ 11 h 47"/>
                  <a:gd name="T6" fmla="*/ 361 w 366"/>
                  <a:gd name="T7" fmla="*/ 0 h 47"/>
                  <a:gd name="T8" fmla="*/ 0 w 366"/>
                  <a:gd name="T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6" h="47">
                    <a:moveTo>
                      <a:pt x="0" y="47"/>
                    </a:moveTo>
                    <a:lnTo>
                      <a:pt x="366" y="23"/>
                    </a:lnTo>
                    <a:lnTo>
                      <a:pt x="364" y="11"/>
                    </a:lnTo>
                    <a:lnTo>
                      <a:pt x="361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1" name="Freeform 399">
                <a:extLst>
                  <a:ext uri="{FF2B5EF4-FFF2-40B4-BE49-F238E27FC236}">
                    <a16:creationId xmlns:a16="http://schemas.microsoft.com/office/drawing/2014/main" id="{0028F486-B3F9-1514-FE61-70B0580EA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3255"/>
                <a:ext cx="33" cy="7"/>
              </a:xfrm>
              <a:custGeom>
                <a:avLst/>
                <a:gdLst>
                  <a:gd name="T0" fmla="*/ 361 w 361"/>
                  <a:gd name="T1" fmla="*/ 0 h 69"/>
                  <a:gd name="T2" fmla="*/ 0 w 361"/>
                  <a:gd name="T3" fmla="*/ 46 h 69"/>
                  <a:gd name="T4" fmla="*/ 4 w 361"/>
                  <a:gd name="T5" fmla="*/ 58 h 69"/>
                  <a:gd name="T6" fmla="*/ 6 w 361"/>
                  <a:gd name="T7" fmla="*/ 69 h 69"/>
                  <a:gd name="T8" fmla="*/ 361 w 361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1" h="69">
                    <a:moveTo>
                      <a:pt x="361" y="0"/>
                    </a:moveTo>
                    <a:lnTo>
                      <a:pt x="0" y="46"/>
                    </a:lnTo>
                    <a:lnTo>
                      <a:pt x="4" y="58"/>
                    </a:lnTo>
                    <a:lnTo>
                      <a:pt x="6" y="69"/>
                    </a:lnTo>
                    <a:lnTo>
                      <a:pt x="361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2" name="Freeform 400">
                <a:extLst>
                  <a:ext uri="{FF2B5EF4-FFF2-40B4-BE49-F238E27FC236}">
                    <a16:creationId xmlns:a16="http://schemas.microsoft.com/office/drawing/2014/main" id="{BA771386-DF7F-FFA5-F286-B8455A3E8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49"/>
                <a:ext cx="33" cy="6"/>
              </a:xfrm>
              <a:custGeom>
                <a:avLst/>
                <a:gdLst>
                  <a:gd name="T0" fmla="*/ 0 w 361"/>
                  <a:gd name="T1" fmla="*/ 70 h 70"/>
                  <a:gd name="T2" fmla="*/ 361 w 361"/>
                  <a:gd name="T3" fmla="*/ 23 h 70"/>
                  <a:gd name="T4" fmla="*/ 358 w 361"/>
                  <a:gd name="T5" fmla="*/ 11 h 70"/>
                  <a:gd name="T6" fmla="*/ 356 w 361"/>
                  <a:gd name="T7" fmla="*/ 0 h 70"/>
                  <a:gd name="T8" fmla="*/ 0 w 361"/>
                  <a:gd name="T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1" h="70">
                    <a:moveTo>
                      <a:pt x="0" y="70"/>
                    </a:moveTo>
                    <a:lnTo>
                      <a:pt x="361" y="23"/>
                    </a:lnTo>
                    <a:lnTo>
                      <a:pt x="358" y="11"/>
                    </a:lnTo>
                    <a:lnTo>
                      <a:pt x="356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3" name="Freeform 401">
                <a:extLst>
                  <a:ext uri="{FF2B5EF4-FFF2-40B4-BE49-F238E27FC236}">
                    <a16:creationId xmlns:a16="http://schemas.microsoft.com/office/drawing/2014/main" id="{F661587B-DC90-931B-0CB4-E156CD23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255"/>
                <a:ext cx="32" cy="9"/>
              </a:xfrm>
              <a:custGeom>
                <a:avLst/>
                <a:gdLst>
                  <a:gd name="T0" fmla="*/ 355 w 355"/>
                  <a:gd name="T1" fmla="*/ 0 h 90"/>
                  <a:gd name="T2" fmla="*/ 0 w 355"/>
                  <a:gd name="T3" fmla="*/ 69 h 90"/>
                  <a:gd name="T4" fmla="*/ 3 w 355"/>
                  <a:gd name="T5" fmla="*/ 80 h 90"/>
                  <a:gd name="T6" fmla="*/ 6 w 355"/>
                  <a:gd name="T7" fmla="*/ 90 h 90"/>
                  <a:gd name="T8" fmla="*/ 355 w 355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5" h="90">
                    <a:moveTo>
                      <a:pt x="355" y="0"/>
                    </a:moveTo>
                    <a:lnTo>
                      <a:pt x="0" y="69"/>
                    </a:lnTo>
                    <a:lnTo>
                      <a:pt x="3" y="80"/>
                    </a:lnTo>
                    <a:lnTo>
                      <a:pt x="6" y="90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767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4" name="Freeform 402">
                <a:extLst>
                  <a:ext uri="{FF2B5EF4-FFF2-40B4-BE49-F238E27FC236}">
                    <a16:creationId xmlns:a16="http://schemas.microsoft.com/office/drawing/2014/main" id="{29FD06CB-6D34-6826-5360-E7C782EB0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47"/>
                <a:ext cx="32" cy="8"/>
              </a:xfrm>
              <a:custGeom>
                <a:avLst/>
                <a:gdLst>
                  <a:gd name="T0" fmla="*/ 0 w 356"/>
                  <a:gd name="T1" fmla="*/ 92 h 92"/>
                  <a:gd name="T2" fmla="*/ 356 w 356"/>
                  <a:gd name="T3" fmla="*/ 22 h 92"/>
                  <a:gd name="T4" fmla="*/ 353 w 356"/>
                  <a:gd name="T5" fmla="*/ 11 h 92"/>
                  <a:gd name="T6" fmla="*/ 349 w 356"/>
                  <a:gd name="T7" fmla="*/ 0 h 92"/>
                  <a:gd name="T8" fmla="*/ 0 w 356"/>
                  <a:gd name="T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92">
                    <a:moveTo>
                      <a:pt x="0" y="92"/>
                    </a:moveTo>
                    <a:lnTo>
                      <a:pt x="356" y="22"/>
                    </a:lnTo>
                    <a:lnTo>
                      <a:pt x="353" y="11"/>
                    </a:lnTo>
                    <a:lnTo>
                      <a:pt x="349" y="0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7F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5" name="Freeform 403">
                <a:extLst>
                  <a:ext uri="{FF2B5EF4-FFF2-40B4-BE49-F238E27FC236}">
                    <a16:creationId xmlns:a16="http://schemas.microsoft.com/office/drawing/2014/main" id="{59C29148-80EE-B93B-4BEB-9B2434C14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255"/>
                <a:ext cx="32" cy="11"/>
              </a:xfrm>
              <a:custGeom>
                <a:avLst/>
                <a:gdLst>
                  <a:gd name="T0" fmla="*/ 349 w 349"/>
                  <a:gd name="T1" fmla="*/ 0 h 113"/>
                  <a:gd name="T2" fmla="*/ 0 w 349"/>
                  <a:gd name="T3" fmla="*/ 90 h 113"/>
                  <a:gd name="T4" fmla="*/ 4 w 349"/>
                  <a:gd name="T5" fmla="*/ 102 h 113"/>
                  <a:gd name="T6" fmla="*/ 8 w 349"/>
                  <a:gd name="T7" fmla="*/ 113 h 113"/>
                  <a:gd name="T8" fmla="*/ 349 w 349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9" h="113">
                    <a:moveTo>
                      <a:pt x="349" y="0"/>
                    </a:moveTo>
                    <a:lnTo>
                      <a:pt x="0" y="90"/>
                    </a:lnTo>
                    <a:lnTo>
                      <a:pt x="4" y="102"/>
                    </a:lnTo>
                    <a:lnTo>
                      <a:pt x="8" y="113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75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6" name="Freeform 404">
                <a:extLst>
                  <a:ext uri="{FF2B5EF4-FFF2-40B4-BE49-F238E27FC236}">
                    <a16:creationId xmlns:a16="http://schemas.microsoft.com/office/drawing/2014/main" id="{9C25F61D-B540-307B-C512-B23E2BAB3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45"/>
                <a:ext cx="32" cy="10"/>
              </a:xfrm>
              <a:custGeom>
                <a:avLst/>
                <a:gdLst>
                  <a:gd name="T0" fmla="*/ 0 w 349"/>
                  <a:gd name="T1" fmla="*/ 114 h 114"/>
                  <a:gd name="T2" fmla="*/ 349 w 349"/>
                  <a:gd name="T3" fmla="*/ 22 h 114"/>
                  <a:gd name="T4" fmla="*/ 346 w 349"/>
                  <a:gd name="T5" fmla="*/ 12 h 114"/>
                  <a:gd name="T6" fmla="*/ 343 w 349"/>
                  <a:gd name="T7" fmla="*/ 1 h 114"/>
                  <a:gd name="T8" fmla="*/ 343 w 349"/>
                  <a:gd name="T9" fmla="*/ 1 h 114"/>
                  <a:gd name="T10" fmla="*/ 343 w 349"/>
                  <a:gd name="T11" fmla="*/ 0 h 114"/>
                  <a:gd name="T12" fmla="*/ 0 w 349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9" h="114">
                    <a:moveTo>
                      <a:pt x="0" y="114"/>
                    </a:moveTo>
                    <a:lnTo>
                      <a:pt x="349" y="22"/>
                    </a:lnTo>
                    <a:lnTo>
                      <a:pt x="346" y="12"/>
                    </a:lnTo>
                    <a:lnTo>
                      <a:pt x="343" y="1"/>
                    </a:lnTo>
                    <a:lnTo>
                      <a:pt x="343" y="1"/>
                    </a:lnTo>
                    <a:lnTo>
                      <a:pt x="343" y="0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7" name="Freeform 405">
                <a:extLst>
                  <a:ext uri="{FF2B5EF4-FFF2-40B4-BE49-F238E27FC236}">
                    <a16:creationId xmlns:a16="http://schemas.microsoft.com/office/drawing/2014/main" id="{57A3754B-B9FD-1690-39F3-D9449F751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3255"/>
                <a:ext cx="31" cy="13"/>
              </a:xfrm>
              <a:custGeom>
                <a:avLst/>
                <a:gdLst>
                  <a:gd name="T0" fmla="*/ 341 w 341"/>
                  <a:gd name="T1" fmla="*/ 0 h 135"/>
                  <a:gd name="T2" fmla="*/ 0 w 341"/>
                  <a:gd name="T3" fmla="*/ 113 h 135"/>
                  <a:gd name="T4" fmla="*/ 0 w 341"/>
                  <a:gd name="T5" fmla="*/ 113 h 135"/>
                  <a:gd name="T6" fmla="*/ 0 w 341"/>
                  <a:gd name="T7" fmla="*/ 113 h 135"/>
                  <a:gd name="T8" fmla="*/ 3 w 341"/>
                  <a:gd name="T9" fmla="*/ 124 h 135"/>
                  <a:gd name="T10" fmla="*/ 8 w 341"/>
                  <a:gd name="T11" fmla="*/ 135 h 135"/>
                  <a:gd name="T12" fmla="*/ 341 w 341"/>
                  <a:gd name="T1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1" h="135">
                    <a:moveTo>
                      <a:pt x="341" y="0"/>
                    </a:move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3" y="124"/>
                    </a:lnTo>
                    <a:lnTo>
                      <a:pt x="8" y="135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8" name="Freeform 406">
                <a:extLst>
                  <a:ext uri="{FF2B5EF4-FFF2-40B4-BE49-F238E27FC236}">
                    <a16:creationId xmlns:a16="http://schemas.microsoft.com/office/drawing/2014/main" id="{23B9BB59-58C5-AE8F-FD9D-2387B3A4C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43"/>
                <a:ext cx="31" cy="12"/>
              </a:xfrm>
              <a:custGeom>
                <a:avLst/>
                <a:gdLst>
                  <a:gd name="T0" fmla="*/ 0 w 343"/>
                  <a:gd name="T1" fmla="*/ 136 h 136"/>
                  <a:gd name="T2" fmla="*/ 343 w 343"/>
                  <a:gd name="T3" fmla="*/ 22 h 136"/>
                  <a:gd name="T4" fmla="*/ 339 w 343"/>
                  <a:gd name="T5" fmla="*/ 11 h 136"/>
                  <a:gd name="T6" fmla="*/ 335 w 343"/>
                  <a:gd name="T7" fmla="*/ 0 h 136"/>
                  <a:gd name="T8" fmla="*/ 0 w 343"/>
                  <a:gd name="T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136">
                    <a:moveTo>
                      <a:pt x="0" y="136"/>
                    </a:moveTo>
                    <a:lnTo>
                      <a:pt x="343" y="22"/>
                    </a:lnTo>
                    <a:lnTo>
                      <a:pt x="339" y="11"/>
                    </a:lnTo>
                    <a:lnTo>
                      <a:pt x="335" y="0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81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9" name="Freeform 407">
                <a:extLst>
                  <a:ext uri="{FF2B5EF4-FFF2-40B4-BE49-F238E27FC236}">
                    <a16:creationId xmlns:a16="http://schemas.microsoft.com/office/drawing/2014/main" id="{3ECC8B57-ADC8-93CF-D6D0-9246B7F43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255"/>
                <a:ext cx="30" cy="15"/>
              </a:xfrm>
              <a:custGeom>
                <a:avLst/>
                <a:gdLst>
                  <a:gd name="T0" fmla="*/ 333 w 333"/>
                  <a:gd name="T1" fmla="*/ 0 h 157"/>
                  <a:gd name="T2" fmla="*/ 0 w 333"/>
                  <a:gd name="T3" fmla="*/ 135 h 157"/>
                  <a:gd name="T4" fmla="*/ 3 w 333"/>
                  <a:gd name="T5" fmla="*/ 146 h 157"/>
                  <a:gd name="T6" fmla="*/ 7 w 333"/>
                  <a:gd name="T7" fmla="*/ 157 h 157"/>
                  <a:gd name="T8" fmla="*/ 333 w 333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157">
                    <a:moveTo>
                      <a:pt x="333" y="0"/>
                    </a:moveTo>
                    <a:lnTo>
                      <a:pt x="0" y="135"/>
                    </a:lnTo>
                    <a:lnTo>
                      <a:pt x="3" y="146"/>
                    </a:lnTo>
                    <a:lnTo>
                      <a:pt x="7" y="157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0" name="Freeform 408">
                <a:extLst>
                  <a:ext uri="{FF2B5EF4-FFF2-40B4-BE49-F238E27FC236}">
                    <a16:creationId xmlns:a16="http://schemas.microsoft.com/office/drawing/2014/main" id="{9A77AAA4-17F6-A08F-4186-4505C301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41"/>
                <a:ext cx="30" cy="14"/>
              </a:xfrm>
              <a:custGeom>
                <a:avLst/>
                <a:gdLst>
                  <a:gd name="T0" fmla="*/ 0 w 335"/>
                  <a:gd name="T1" fmla="*/ 158 h 158"/>
                  <a:gd name="T2" fmla="*/ 335 w 335"/>
                  <a:gd name="T3" fmla="*/ 22 h 158"/>
                  <a:gd name="T4" fmla="*/ 331 w 335"/>
                  <a:gd name="T5" fmla="*/ 11 h 158"/>
                  <a:gd name="T6" fmla="*/ 327 w 335"/>
                  <a:gd name="T7" fmla="*/ 0 h 158"/>
                  <a:gd name="T8" fmla="*/ 0 w 335"/>
                  <a:gd name="T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5" h="158">
                    <a:moveTo>
                      <a:pt x="0" y="158"/>
                    </a:moveTo>
                    <a:lnTo>
                      <a:pt x="335" y="22"/>
                    </a:lnTo>
                    <a:lnTo>
                      <a:pt x="331" y="11"/>
                    </a:lnTo>
                    <a:lnTo>
                      <a:pt x="327" y="0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1" name="Freeform 409">
                <a:extLst>
                  <a:ext uri="{FF2B5EF4-FFF2-40B4-BE49-F238E27FC236}">
                    <a16:creationId xmlns:a16="http://schemas.microsoft.com/office/drawing/2014/main" id="{C5FA6CDD-B5D2-691A-48FC-3083E161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255"/>
                <a:ext cx="30" cy="17"/>
              </a:xfrm>
              <a:custGeom>
                <a:avLst/>
                <a:gdLst>
                  <a:gd name="T0" fmla="*/ 326 w 326"/>
                  <a:gd name="T1" fmla="*/ 0 h 177"/>
                  <a:gd name="T2" fmla="*/ 0 w 326"/>
                  <a:gd name="T3" fmla="*/ 157 h 177"/>
                  <a:gd name="T4" fmla="*/ 5 w 326"/>
                  <a:gd name="T5" fmla="*/ 168 h 177"/>
                  <a:gd name="T6" fmla="*/ 9 w 326"/>
                  <a:gd name="T7" fmla="*/ 177 h 177"/>
                  <a:gd name="T8" fmla="*/ 326 w 326"/>
                  <a:gd name="T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6" h="177">
                    <a:moveTo>
                      <a:pt x="326" y="0"/>
                    </a:moveTo>
                    <a:lnTo>
                      <a:pt x="0" y="157"/>
                    </a:lnTo>
                    <a:lnTo>
                      <a:pt x="5" y="168"/>
                    </a:lnTo>
                    <a:lnTo>
                      <a:pt x="9" y="177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2" name="Freeform 410">
                <a:extLst>
                  <a:ext uri="{FF2B5EF4-FFF2-40B4-BE49-F238E27FC236}">
                    <a16:creationId xmlns:a16="http://schemas.microsoft.com/office/drawing/2014/main" id="{2349006C-D2D3-0229-75DA-540C8711F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39"/>
                <a:ext cx="30" cy="16"/>
              </a:xfrm>
              <a:custGeom>
                <a:avLst/>
                <a:gdLst>
                  <a:gd name="T0" fmla="*/ 0 w 327"/>
                  <a:gd name="T1" fmla="*/ 180 h 180"/>
                  <a:gd name="T2" fmla="*/ 327 w 327"/>
                  <a:gd name="T3" fmla="*/ 22 h 180"/>
                  <a:gd name="T4" fmla="*/ 322 w 327"/>
                  <a:gd name="T5" fmla="*/ 11 h 180"/>
                  <a:gd name="T6" fmla="*/ 318 w 327"/>
                  <a:gd name="T7" fmla="*/ 0 h 180"/>
                  <a:gd name="T8" fmla="*/ 0 w 327"/>
                  <a:gd name="T9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7" h="180">
                    <a:moveTo>
                      <a:pt x="0" y="180"/>
                    </a:moveTo>
                    <a:lnTo>
                      <a:pt x="327" y="22"/>
                    </a:lnTo>
                    <a:lnTo>
                      <a:pt x="322" y="11"/>
                    </a:lnTo>
                    <a:lnTo>
                      <a:pt x="318" y="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838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3" name="Freeform 411">
                <a:extLst>
                  <a:ext uri="{FF2B5EF4-FFF2-40B4-BE49-F238E27FC236}">
                    <a16:creationId xmlns:a16="http://schemas.microsoft.com/office/drawing/2014/main" id="{F02885A6-5A3E-EE51-7CB1-D6FB58BB1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255"/>
                <a:ext cx="29" cy="19"/>
              </a:xfrm>
              <a:custGeom>
                <a:avLst/>
                <a:gdLst>
                  <a:gd name="T0" fmla="*/ 317 w 317"/>
                  <a:gd name="T1" fmla="*/ 0 h 199"/>
                  <a:gd name="T2" fmla="*/ 0 w 317"/>
                  <a:gd name="T3" fmla="*/ 177 h 199"/>
                  <a:gd name="T4" fmla="*/ 5 w 317"/>
                  <a:gd name="T5" fmla="*/ 188 h 199"/>
                  <a:gd name="T6" fmla="*/ 10 w 317"/>
                  <a:gd name="T7" fmla="*/ 199 h 199"/>
                  <a:gd name="T8" fmla="*/ 317 w 317"/>
                  <a:gd name="T9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7" h="199">
                    <a:moveTo>
                      <a:pt x="317" y="0"/>
                    </a:moveTo>
                    <a:lnTo>
                      <a:pt x="0" y="177"/>
                    </a:lnTo>
                    <a:lnTo>
                      <a:pt x="5" y="188"/>
                    </a:lnTo>
                    <a:lnTo>
                      <a:pt x="10" y="199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4" name="Freeform 412">
                <a:extLst>
                  <a:ext uri="{FF2B5EF4-FFF2-40B4-BE49-F238E27FC236}">
                    <a16:creationId xmlns:a16="http://schemas.microsoft.com/office/drawing/2014/main" id="{8BFBAD21-8203-1ECE-6940-C1E45646C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37"/>
                <a:ext cx="29" cy="18"/>
              </a:xfrm>
              <a:custGeom>
                <a:avLst/>
                <a:gdLst>
                  <a:gd name="T0" fmla="*/ 0 w 318"/>
                  <a:gd name="T1" fmla="*/ 200 h 200"/>
                  <a:gd name="T2" fmla="*/ 318 w 318"/>
                  <a:gd name="T3" fmla="*/ 20 h 200"/>
                  <a:gd name="T4" fmla="*/ 312 w 318"/>
                  <a:gd name="T5" fmla="*/ 10 h 200"/>
                  <a:gd name="T6" fmla="*/ 308 w 318"/>
                  <a:gd name="T7" fmla="*/ 0 h 200"/>
                  <a:gd name="T8" fmla="*/ 0 w 318"/>
                  <a:gd name="T9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200">
                    <a:moveTo>
                      <a:pt x="0" y="200"/>
                    </a:moveTo>
                    <a:lnTo>
                      <a:pt x="318" y="20"/>
                    </a:lnTo>
                    <a:lnTo>
                      <a:pt x="312" y="10"/>
                    </a:lnTo>
                    <a:lnTo>
                      <a:pt x="308" y="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5" name="Freeform 413">
                <a:extLst>
                  <a:ext uri="{FF2B5EF4-FFF2-40B4-BE49-F238E27FC236}">
                    <a16:creationId xmlns:a16="http://schemas.microsoft.com/office/drawing/2014/main" id="{27065FBD-7566-0CB2-F9C7-0B8FE5BFC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3255"/>
                <a:ext cx="28" cy="21"/>
              </a:xfrm>
              <a:custGeom>
                <a:avLst/>
                <a:gdLst>
                  <a:gd name="T0" fmla="*/ 307 w 307"/>
                  <a:gd name="T1" fmla="*/ 0 h 221"/>
                  <a:gd name="T2" fmla="*/ 0 w 307"/>
                  <a:gd name="T3" fmla="*/ 199 h 221"/>
                  <a:gd name="T4" fmla="*/ 5 w 307"/>
                  <a:gd name="T5" fmla="*/ 210 h 221"/>
                  <a:gd name="T6" fmla="*/ 11 w 307"/>
                  <a:gd name="T7" fmla="*/ 221 h 221"/>
                  <a:gd name="T8" fmla="*/ 307 w 307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21">
                    <a:moveTo>
                      <a:pt x="307" y="0"/>
                    </a:moveTo>
                    <a:lnTo>
                      <a:pt x="0" y="199"/>
                    </a:lnTo>
                    <a:lnTo>
                      <a:pt x="5" y="210"/>
                    </a:lnTo>
                    <a:lnTo>
                      <a:pt x="11" y="221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70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6" name="Freeform 414">
                <a:extLst>
                  <a:ext uri="{FF2B5EF4-FFF2-40B4-BE49-F238E27FC236}">
                    <a16:creationId xmlns:a16="http://schemas.microsoft.com/office/drawing/2014/main" id="{B1430B4C-14AB-9509-3DF3-57B3761D9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35"/>
                <a:ext cx="28" cy="20"/>
              </a:xfrm>
              <a:custGeom>
                <a:avLst/>
                <a:gdLst>
                  <a:gd name="T0" fmla="*/ 0 w 308"/>
                  <a:gd name="T1" fmla="*/ 222 h 222"/>
                  <a:gd name="T2" fmla="*/ 308 w 308"/>
                  <a:gd name="T3" fmla="*/ 22 h 222"/>
                  <a:gd name="T4" fmla="*/ 303 w 308"/>
                  <a:gd name="T5" fmla="*/ 11 h 222"/>
                  <a:gd name="T6" fmla="*/ 297 w 308"/>
                  <a:gd name="T7" fmla="*/ 0 h 222"/>
                  <a:gd name="T8" fmla="*/ 0 w 308"/>
                  <a:gd name="T9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8" h="222">
                    <a:moveTo>
                      <a:pt x="0" y="222"/>
                    </a:moveTo>
                    <a:lnTo>
                      <a:pt x="308" y="22"/>
                    </a:lnTo>
                    <a:lnTo>
                      <a:pt x="303" y="11"/>
                    </a:lnTo>
                    <a:lnTo>
                      <a:pt x="297" y="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7" name="Freeform 415">
                <a:extLst>
                  <a:ext uri="{FF2B5EF4-FFF2-40B4-BE49-F238E27FC236}">
                    <a16:creationId xmlns:a16="http://schemas.microsoft.com/office/drawing/2014/main" id="{37D7E903-F5A0-F0F9-B8A3-727609C7E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255"/>
                <a:ext cx="27" cy="23"/>
              </a:xfrm>
              <a:custGeom>
                <a:avLst/>
                <a:gdLst>
                  <a:gd name="T0" fmla="*/ 296 w 296"/>
                  <a:gd name="T1" fmla="*/ 0 h 243"/>
                  <a:gd name="T2" fmla="*/ 0 w 296"/>
                  <a:gd name="T3" fmla="*/ 221 h 243"/>
                  <a:gd name="T4" fmla="*/ 5 w 296"/>
                  <a:gd name="T5" fmla="*/ 232 h 243"/>
                  <a:gd name="T6" fmla="*/ 11 w 296"/>
                  <a:gd name="T7" fmla="*/ 243 h 243"/>
                  <a:gd name="T8" fmla="*/ 296 w 296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" h="243">
                    <a:moveTo>
                      <a:pt x="296" y="0"/>
                    </a:moveTo>
                    <a:lnTo>
                      <a:pt x="0" y="221"/>
                    </a:lnTo>
                    <a:lnTo>
                      <a:pt x="5" y="232"/>
                    </a:lnTo>
                    <a:lnTo>
                      <a:pt x="11" y="243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8" name="Freeform 416">
                <a:extLst>
                  <a:ext uri="{FF2B5EF4-FFF2-40B4-BE49-F238E27FC236}">
                    <a16:creationId xmlns:a16="http://schemas.microsoft.com/office/drawing/2014/main" id="{A423009B-CE0D-FD08-A3F6-55BA39D3A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33"/>
                <a:ext cx="27" cy="22"/>
              </a:xfrm>
              <a:custGeom>
                <a:avLst/>
                <a:gdLst>
                  <a:gd name="T0" fmla="*/ 0 w 297"/>
                  <a:gd name="T1" fmla="*/ 244 h 244"/>
                  <a:gd name="T2" fmla="*/ 297 w 297"/>
                  <a:gd name="T3" fmla="*/ 22 h 244"/>
                  <a:gd name="T4" fmla="*/ 292 w 297"/>
                  <a:gd name="T5" fmla="*/ 11 h 244"/>
                  <a:gd name="T6" fmla="*/ 285 w 297"/>
                  <a:gd name="T7" fmla="*/ 0 h 244"/>
                  <a:gd name="T8" fmla="*/ 0 w 297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244">
                    <a:moveTo>
                      <a:pt x="0" y="244"/>
                    </a:moveTo>
                    <a:lnTo>
                      <a:pt x="297" y="22"/>
                    </a:lnTo>
                    <a:lnTo>
                      <a:pt x="292" y="11"/>
                    </a:lnTo>
                    <a:lnTo>
                      <a:pt x="285" y="0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87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9" name="Freeform 417">
                <a:extLst>
                  <a:ext uri="{FF2B5EF4-FFF2-40B4-BE49-F238E27FC236}">
                    <a16:creationId xmlns:a16="http://schemas.microsoft.com/office/drawing/2014/main" id="{6281D22C-FC1C-7404-298E-E3B462E45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3255"/>
                <a:ext cx="26" cy="24"/>
              </a:xfrm>
              <a:custGeom>
                <a:avLst/>
                <a:gdLst>
                  <a:gd name="T0" fmla="*/ 285 w 285"/>
                  <a:gd name="T1" fmla="*/ 0 h 263"/>
                  <a:gd name="T2" fmla="*/ 0 w 285"/>
                  <a:gd name="T3" fmla="*/ 243 h 263"/>
                  <a:gd name="T4" fmla="*/ 6 w 285"/>
                  <a:gd name="T5" fmla="*/ 254 h 263"/>
                  <a:gd name="T6" fmla="*/ 12 w 285"/>
                  <a:gd name="T7" fmla="*/ 263 h 263"/>
                  <a:gd name="T8" fmla="*/ 285 w 285"/>
                  <a:gd name="T9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5" h="263">
                    <a:moveTo>
                      <a:pt x="285" y="0"/>
                    </a:moveTo>
                    <a:lnTo>
                      <a:pt x="0" y="243"/>
                    </a:lnTo>
                    <a:lnTo>
                      <a:pt x="6" y="254"/>
                    </a:lnTo>
                    <a:lnTo>
                      <a:pt x="12" y="263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6E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0" name="Freeform 418">
                <a:extLst>
                  <a:ext uri="{FF2B5EF4-FFF2-40B4-BE49-F238E27FC236}">
                    <a16:creationId xmlns:a16="http://schemas.microsoft.com/office/drawing/2014/main" id="{16B95B52-788B-EBD8-9CEB-8D1B640F4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31"/>
                <a:ext cx="26" cy="24"/>
              </a:xfrm>
              <a:custGeom>
                <a:avLst/>
                <a:gdLst>
                  <a:gd name="T0" fmla="*/ 0 w 285"/>
                  <a:gd name="T1" fmla="*/ 266 h 266"/>
                  <a:gd name="T2" fmla="*/ 285 w 285"/>
                  <a:gd name="T3" fmla="*/ 22 h 266"/>
                  <a:gd name="T4" fmla="*/ 280 w 285"/>
                  <a:gd name="T5" fmla="*/ 11 h 266"/>
                  <a:gd name="T6" fmla="*/ 273 w 285"/>
                  <a:gd name="T7" fmla="*/ 0 h 266"/>
                  <a:gd name="T8" fmla="*/ 0 w 285"/>
                  <a:gd name="T9" fmla="*/ 26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5" h="266">
                    <a:moveTo>
                      <a:pt x="0" y="266"/>
                    </a:moveTo>
                    <a:lnTo>
                      <a:pt x="285" y="22"/>
                    </a:lnTo>
                    <a:lnTo>
                      <a:pt x="280" y="11"/>
                    </a:lnTo>
                    <a:lnTo>
                      <a:pt x="273" y="0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1" name="Freeform 419">
                <a:extLst>
                  <a:ext uri="{FF2B5EF4-FFF2-40B4-BE49-F238E27FC236}">
                    <a16:creationId xmlns:a16="http://schemas.microsoft.com/office/drawing/2014/main" id="{EA1CD0DB-C94E-55EA-89ED-D6A434A9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3255"/>
                <a:ext cx="25" cy="26"/>
              </a:xfrm>
              <a:custGeom>
                <a:avLst/>
                <a:gdLst>
                  <a:gd name="T0" fmla="*/ 273 w 273"/>
                  <a:gd name="T1" fmla="*/ 0 h 285"/>
                  <a:gd name="T2" fmla="*/ 0 w 273"/>
                  <a:gd name="T3" fmla="*/ 263 h 285"/>
                  <a:gd name="T4" fmla="*/ 7 w 273"/>
                  <a:gd name="T5" fmla="*/ 274 h 285"/>
                  <a:gd name="T6" fmla="*/ 14 w 273"/>
                  <a:gd name="T7" fmla="*/ 285 h 285"/>
                  <a:gd name="T8" fmla="*/ 273 w 273"/>
                  <a:gd name="T9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285">
                    <a:moveTo>
                      <a:pt x="273" y="0"/>
                    </a:moveTo>
                    <a:lnTo>
                      <a:pt x="0" y="263"/>
                    </a:lnTo>
                    <a:lnTo>
                      <a:pt x="7" y="274"/>
                    </a:lnTo>
                    <a:lnTo>
                      <a:pt x="14" y="285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6D6B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2" name="Freeform 420">
                <a:extLst>
                  <a:ext uri="{FF2B5EF4-FFF2-40B4-BE49-F238E27FC236}">
                    <a16:creationId xmlns:a16="http://schemas.microsoft.com/office/drawing/2014/main" id="{961AEB80-2798-E130-553D-804472B4A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29"/>
                <a:ext cx="25" cy="26"/>
              </a:xfrm>
              <a:custGeom>
                <a:avLst/>
                <a:gdLst>
                  <a:gd name="T0" fmla="*/ 0 w 273"/>
                  <a:gd name="T1" fmla="*/ 286 h 286"/>
                  <a:gd name="T2" fmla="*/ 273 w 273"/>
                  <a:gd name="T3" fmla="*/ 20 h 286"/>
                  <a:gd name="T4" fmla="*/ 267 w 273"/>
                  <a:gd name="T5" fmla="*/ 10 h 286"/>
                  <a:gd name="T6" fmla="*/ 260 w 273"/>
                  <a:gd name="T7" fmla="*/ 0 h 286"/>
                  <a:gd name="T8" fmla="*/ 0 w 273"/>
                  <a:gd name="T9" fmla="*/ 28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286">
                    <a:moveTo>
                      <a:pt x="0" y="286"/>
                    </a:moveTo>
                    <a:lnTo>
                      <a:pt x="273" y="20"/>
                    </a:lnTo>
                    <a:lnTo>
                      <a:pt x="267" y="10"/>
                    </a:lnTo>
                    <a:lnTo>
                      <a:pt x="260" y="0"/>
                    </a:lnTo>
                    <a:lnTo>
                      <a:pt x="0" y="286"/>
                    </a:lnTo>
                    <a:close/>
                  </a:path>
                </a:pathLst>
              </a:custGeom>
              <a:solidFill>
                <a:srgbClr val="89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3" name="Freeform 421">
                <a:extLst>
                  <a:ext uri="{FF2B5EF4-FFF2-40B4-BE49-F238E27FC236}">
                    <a16:creationId xmlns:a16="http://schemas.microsoft.com/office/drawing/2014/main" id="{09FA2FD3-2026-1790-06A1-796A66826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3255"/>
                <a:ext cx="24" cy="28"/>
              </a:xfrm>
              <a:custGeom>
                <a:avLst/>
                <a:gdLst>
                  <a:gd name="T0" fmla="*/ 259 w 259"/>
                  <a:gd name="T1" fmla="*/ 0 h 307"/>
                  <a:gd name="T2" fmla="*/ 0 w 259"/>
                  <a:gd name="T3" fmla="*/ 285 h 307"/>
                  <a:gd name="T4" fmla="*/ 6 w 259"/>
                  <a:gd name="T5" fmla="*/ 296 h 307"/>
                  <a:gd name="T6" fmla="*/ 14 w 259"/>
                  <a:gd name="T7" fmla="*/ 307 h 307"/>
                  <a:gd name="T8" fmla="*/ 259 w 259"/>
                  <a:gd name="T9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9" h="307">
                    <a:moveTo>
                      <a:pt x="259" y="0"/>
                    </a:moveTo>
                    <a:lnTo>
                      <a:pt x="0" y="285"/>
                    </a:lnTo>
                    <a:lnTo>
                      <a:pt x="6" y="296"/>
                    </a:lnTo>
                    <a:lnTo>
                      <a:pt x="14" y="307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4" name="Freeform 422">
                <a:extLst>
                  <a:ext uri="{FF2B5EF4-FFF2-40B4-BE49-F238E27FC236}">
                    <a16:creationId xmlns:a16="http://schemas.microsoft.com/office/drawing/2014/main" id="{535B859F-87D7-E47F-D3D6-7026DCD4C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27"/>
                <a:ext cx="23" cy="28"/>
              </a:xfrm>
              <a:custGeom>
                <a:avLst/>
                <a:gdLst>
                  <a:gd name="T0" fmla="*/ 0 w 260"/>
                  <a:gd name="T1" fmla="*/ 308 h 308"/>
                  <a:gd name="T2" fmla="*/ 260 w 260"/>
                  <a:gd name="T3" fmla="*/ 22 h 308"/>
                  <a:gd name="T4" fmla="*/ 253 w 260"/>
                  <a:gd name="T5" fmla="*/ 11 h 308"/>
                  <a:gd name="T6" fmla="*/ 245 w 260"/>
                  <a:gd name="T7" fmla="*/ 0 h 308"/>
                  <a:gd name="T8" fmla="*/ 0 w 260"/>
                  <a:gd name="T9" fmla="*/ 3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308">
                    <a:moveTo>
                      <a:pt x="0" y="308"/>
                    </a:moveTo>
                    <a:lnTo>
                      <a:pt x="260" y="22"/>
                    </a:lnTo>
                    <a:lnTo>
                      <a:pt x="253" y="11"/>
                    </a:lnTo>
                    <a:lnTo>
                      <a:pt x="245" y="0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5" name="Freeform 423">
                <a:extLst>
                  <a:ext uri="{FF2B5EF4-FFF2-40B4-BE49-F238E27FC236}">
                    <a16:creationId xmlns:a16="http://schemas.microsoft.com/office/drawing/2014/main" id="{A4404C67-7A2A-0322-FCA1-91EF98A7E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3255"/>
                <a:ext cx="22" cy="30"/>
              </a:xfrm>
              <a:custGeom>
                <a:avLst/>
                <a:gdLst>
                  <a:gd name="T0" fmla="*/ 245 w 245"/>
                  <a:gd name="T1" fmla="*/ 0 h 328"/>
                  <a:gd name="T2" fmla="*/ 0 w 245"/>
                  <a:gd name="T3" fmla="*/ 307 h 328"/>
                  <a:gd name="T4" fmla="*/ 7 w 245"/>
                  <a:gd name="T5" fmla="*/ 318 h 328"/>
                  <a:gd name="T6" fmla="*/ 16 w 245"/>
                  <a:gd name="T7" fmla="*/ 328 h 328"/>
                  <a:gd name="T8" fmla="*/ 245 w 245"/>
                  <a:gd name="T9" fmla="*/ 0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328">
                    <a:moveTo>
                      <a:pt x="245" y="0"/>
                    </a:moveTo>
                    <a:lnTo>
                      <a:pt x="0" y="307"/>
                    </a:lnTo>
                    <a:lnTo>
                      <a:pt x="7" y="318"/>
                    </a:lnTo>
                    <a:lnTo>
                      <a:pt x="16" y="328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rgbClr val="6B69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6" name="Freeform 424">
                <a:extLst>
                  <a:ext uri="{FF2B5EF4-FFF2-40B4-BE49-F238E27FC236}">
                    <a16:creationId xmlns:a16="http://schemas.microsoft.com/office/drawing/2014/main" id="{D30C2E64-C64E-6A7D-FC65-93003A619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25"/>
                <a:ext cx="22" cy="30"/>
              </a:xfrm>
              <a:custGeom>
                <a:avLst/>
                <a:gdLst>
                  <a:gd name="T0" fmla="*/ 0 w 245"/>
                  <a:gd name="T1" fmla="*/ 330 h 330"/>
                  <a:gd name="T2" fmla="*/ 245 w 245"/>
                  <a:gd name="T3" fmla="*/ 22 h 330"/>
                  <a:gd name="T4" fmla="*/ 237 w 245"/>
                  <a:gd name="T5" fmla="*/ 11 h 330"/>
                  <a:gd name="T6" fmla="*/ 230 w 245"/>
                  <a:gd name="T7" fmla="*/ 0 h 330"/>
                  <a:gd name="T8" fmla="*/ 0 w 245"/>
                  <a:gd name="T9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330">
                    <a:moveTo>
                      <a:pt x="0" y="330"/>
                    </a:moveTo>
                    <a:lnTo>
                      <a:pt x="245" y="22"/>
                    </a:lnTo>
                    <a:lnTo>
                      <a:pt x="237" y="11"/>
                    </a:lnTo>
                    <a:lnTo>
                      <a:pt x="230" y="0"/>
                    </a:lnTo>
                    <a:lnTo>
                      <a:pt x="0" y="330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7" name="Freeform 425">
                <a:extLst>
                  <a:ext uri="{FF2B5EF4-FFF2-40B4-BE49-F238E27FC236}">
                    <a16:creationId xmlns:a16="http://schemas.microsoft.com/office/drawing/2014/main" id="{7CFF8365-5DA5-DB8A-5EA3-042B17130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3255"/>
                <a:ext cx="21" cy="32"/>
              </a:xfrm>
              <a:custGeom>
                <a:avLst/>
                <a:gdLst>
                  <a:gd name="T0" fmla="*/ 229 w 229"/>
                  <a:gd name="T1" fmla="*/ 0 h 349"/>
                  <a:gd name="T2" fmla="*/ 0 w 229"/>
                  <a:gd name="T3" fmla="*/ 328 h 349"/>
                  <a:gd name="T4" fmla="*/ 8 w 229"/>
                  <a:gd name="T5" fmla="*/ 339 h 349"/>
                  <a:gd name="T6" fmla="*/ 17 w 229"/>
                  <a:gd name="T7" fmla="*/ 349 h 349"/>
                  <a:gd name="T8" fmla="*/ 229 w 229"/>
                  <a:gd name="T9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349">
                    <a:moveTo>
                      <a:pt x="229" y="0"/>
                    </a:moveTo>
                    <a:lnTo>
                      <a:pt x="0" y="328"/>
                    </a:lnTo>
                    <a:lnTo>
                      <a:pt x="8" y="339"/>
                    </a:lnTo>
                    <a:lnTo>
                      <a:pt x="17" y="349"/>
                    </a:ln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8" name="Freeform 426">
                <a:extLst>
                  <a:ext uri="{FF2B5EF4-FFF2-40B4-BE49-F238E27FC236}">
                    <a16:creationId xmlns:a16="http://schemas.microsoft.com/office/drawing/2014/main" id="{10064DD1-71F9-9CA3-AC82-D98638796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24"/>
                <a:ext cx="21" cy="31"/>
              </a:xfrm>
              <a:custGeom>
                <a:avLst/>
                <a:gdLst>
                  <a:gd name="T0" fmla="*/ 0 w 230"/>
                  <a:gd name="T1" fmla="*/ 350 h 350"/>
                  <a:gd name="T2" fmla="*/ 230 w 230"/>
                  <a:gd name="T3" fmla="*/ 20 h 350"/>
                  <a:gd name="T4" fmla="*/ 221 w 230"/>
                  <a:gd name="T5" fmla="*/ 9 h 350"/>
                  <a:gd name="T6" fmla="*/ 212 w 230"/>
                  <a:gd name="T7" fmla="*/ 0 h 350"/>
                  <a:gd name="T8" fmla="*/ 0 w 230"/>
                  <a:gd name="T9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350">
                    <a:moveTo>
                      <a:pt x="0" y="350"/>
                    </a:moveTo>
                    <a:lnTo>
                      <a:pt x="230" y="20"/>
                    </a:lnTo>
                    <a:lnTo>
                      <a:pt x="221" y="9"/>
                    </a:lnTo>
                    <a:lnTo>
                      <a:pt x="212" y="0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8B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9" name="Freeform 427">
                <a:extLst>
                  <a:ext uri="{FF2B5EF4-FFF2-40B4-BE49-F238E27FC236}">
                    <a16:creationId xmlns:a16="http://schemas.microsoft.com/office/drawing/2014/main" id="{C8566ABE-4B17-0534-34AD-FD9845634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3255"/>
                <a:ext cx="19" cy="34"/>
              </a:xfrm>
              <a:custGeom>
                <a:avLst/>
                <a:gdLst>
                  <a:gd name="T0" fmla="*/ 212 w 212"/>
                  <a:gd name="T1" fmla="*/ 0 h 370"/>
                  <a:gd name="T2" fmla="*/ 0 w 212"/>
                  <a:gd name="T3" fmla="*/ 349 h 370"/>
                  <a:gd name="T4" fmla="*/ 9 w 212"/>
                  <a:gd name="T5" fmla="*/ 360 h 370"/>
                  <a:gd name="T6" fmla="*/ 18 w 212"/>
                  <a:gd name="T7" fmla="*/ 370 h 370"/>
                  <a:gd name="T8" fmla="*/ 212 w 212"/>
                  <a:gd name="T9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370">
                    <a:moveTo>
                      <a:pt x="212" y="0"/>
                    </a:moveTo>
                    <a:lnTo>
                      <a:pt x="0" y="349"/>
                    </a:lnTo>
                    <a:lnTo>
                      <a:pt x="9" y="360"/>
                    </a:lnTo>
                    <a:lnTo>
                      <a:pt x="18" y="370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6967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0" name="Freeform 428">
                <a:extLst>
                  <a:ext uri="{FF2B5EF4-FFF2-40B4-BE49-F238E27FC236}">
                    <a16:creationId xmlns:a16="http://schemas.microsoft.com/office/drawing/2014/main" id="{EE9DDD6A-294C-2A38-3F8C-D246DA1E8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22"/>
                <a:ext cx="19" cy="33"/>
              </a:xfrm>
              <a:custGeom>
                <a:avLst/>
                <a:gdLst>
                  <a:gd name="T0" fmla="*/ 0 w 212"/>
                  <a:gd name="T1" fmla="*/ 372 h 372"/>
                  <a:gd name="T2" fmla="*/ 212 w 212"/>
                  <a:gd name="T3" fmla="*/ 22 h 372"/>
                  <a:gd name="T4" fmla="*/ 204 w 212"/>
                  <a:gd name="T5" fmla="*/ 11 h 372"/>
                  <a:gd name="T6" fmla="*/ 194 w 212"/>
                  <a:gd name="T7" fmla="*/ 0 h 372"/>
                  <a:gd name="T8" fmla="*/ 0 w 212"/>
                  <a:gd name="T9" fmla="*/ 372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372">
                    <a:moveTo>
                      <a:pt x="0" y="372"/>
                    </a:moveTo>
                    <a:lnTo>
                      <a:pt x="212" y="22"/>
                    </a:lnTo>
                    <a:lnTo>
                      <a:pt x="204" y="11"/>
                    </a:lnTo>
                    <a:lnTo>
                      <a:pt x="194" y="0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8C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1" name="Freeform 429">
                <a:extLst>
                  <a:ext uri="{FF2B5EF4-FFF2-40B4-BE49-F238E27FC236}">
                    <a16:creationId xmlns:a16="http://schemas.microsoft.com/office/drawing/2014/main" id="{8235B6F3-042D-F920-2290-3D9DDFF05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3255"/>
                <a:ext cx="18" cy="36"/>
              </a:xfrm>
              <a:custGeom>
                <a:avLst/>
                <a:gdLst>
                  <a:gd name="T0" fmla="*/ 194 w 194"/>
                  <a:gd name="T1" fmla="*/ 0 h 391"/>
                  <a:gd name="T2" fmla="*/ 0 w 194"/>
                  <a:gd name="T3" fmla="*/ 370 h 391"/>
                  <a:gd name="T4" fmla="*/ 10 w 194"/>
                  <a:gd name="T5" fmla="*/ 381 h 391"/>
                  <a:gd name="T6" fmla="*/ 21 w 194"/>
                  <a:gd name="T7" fmla="*/ 391 h 391"/>
                  <a:gd name="T8" fmla="*/ 194 w 194"/>
                  <a:gd name="T9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91">
                    <a:moveTo>
                      <a:pt x="194" y="0"/>
                    </a:moveTo>
                    <a:lnTo>
                      <a:pt x="0" y="370"/>
                    </a:lnTo>
                    <a:lnTo>
                      <a:pt x="10" y="381"/>
                    </a:lnTo>
                    <a:lnTo>
                      <a:pt x="21" y="39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2" name="Freeform 430">
                <a:extLst>
                  <a:ext uri="{FF2B5EF4-FFF2-40B4-BE49-F238E27FC236}">
                    <a16:creationId xmlns:a16="http://schemas.microsoft.com/office/drawing/2014/main" id="{CBF98C00-7C1B-EFDB-2848-C533BDAD1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20"/>
                <a:ext cx="17" cy="35"/>
              </a:xfrm>
              <a:custGeom>
                <a:avLst/>
                <a:gdLst>
                  <a:gd name="T0" fmla="*/ 0 w 194"/>
                  <a:gd name="T1" fmla="*/ 393 h 393"/>
                  <a:gd name="T2" fmla="*/ 194 w 194"/>
                  <a:gd name="T3" fmla="*/ 21 h 393"/>
                  <a:gd name="T4" fmla="*/ 184 w 194"/>
                  <a:gd name="T5" fmla="*/ 10 h 393"/>
                  <a:gd name="T6" fmla="*/ 174 w 194"/>
                  <a:gd name="T7" fmla="*/ 0 h 393"/>
                  <a:gd name="T8" fmla="*/ 0 w 194"/>
                  <a:gd name="T9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93">
                    <a:moveTo>
                      <a:pt x="0" y="393"/>
                    </a:moveTo>
                    <a:lnTo>
                      <a:pt x="194" y="21"/>
                    </a:lnTo>
                    <a:lnTo>
                      <a:pt x="184" y="10"/>
                    </a:lnTo>
                    <a:lnTo>
                      <a:pt x="174" y="0"/>
                    </a:lnTo>
                    <a:lnTo>
                      <a:pt x="0" y="393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3" name="Freeform 431">
                <a:extLst>
                  <a:ext uri="{FF2B5EF4-FFF2-40B4-BE49-F238E27FC236}">
                    <a16:creationId xmlns:a16="http://schemas.microsoft.com/office/drawing/2014/main" id="{F92F9CDE-E33E-3487-B8B3-BCAAA346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255"/>
                <a:ext cx="16" cy="38"/>
              </a:xfrm>
              <a:custGeom>
                <a:avLst/>
                <a:gdLst>
                  <a:gd name="T0" fmla="*/ 173 w 173"/>
                  <a:gd name="T1" fmla="*/ 0 h 412"/>
                  <a:gd name="T2" fmla="*/ 0 w 173"/>
                  <a:gd name="T3" fmla="*/ 391 h 412"/>
                  <a:gd name="T4" fmla="*/ 11 w 173"/>
                  <a:gd name="T5" fmla="*/ 402 h 412"/>
                  <a:gd name="T6" fmla="*/ 22 w 173"/>
                  <a:gd name="T7" fmla="*/ 412 h 412"/>
                  <a:gd name="T8" fmla="*/ 173 w 173"/>
                  <a:gd name="T9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412">
                    <a:moveTo>
                      <a:pt x="173" y="0"/>
                    </a:moveTo>
                    <a:lnTo>
                      <a:pt x="0" y="391"/>
                    </a:lnTo>
                    <a:lnTo>
                      <a:pt x="11" y="402"/>
                    </a:lnTo>
                    <a:lnTo>
                      <a:pt x="22" y="412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67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4" name="Freeform 432">
                <a:extLst>
                  <a:ext uri="{FF2B5EF4-FFF2-40B4-BE49-F238E27FC236}">
                    <a16:creationId xmlns:a16="http://schemas.microsoft.com/office/drawing/2014/main" id="{8C010D99-B153-40A6-C237-49362BF6D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18"/>
                <a:ext cx="16" cy="37"/>
              </a:xfrm>
              <a:custGeom>
                <a:avLst/>
                <a:gdLst>
                  <a:gd name="T0" fmla="*/ 0 w 174"/>
                  <a:gd name="T1" fmla="*/ 414 h 414"/>
                  <a:gd name="T2" fmla="*/ 174 w 174"/>
                  <a:gd name="T3" fmla="*/ 21 h 414"/>
                  <a:gd name="T4" fmla="*/ 163 w 174"/>
                  <a:gd name="T5" fmla="*/ 10 h 414"/>
                  <a:gd name="T6" fmla="*/ 152 w 174"/>
                  <a:gd name="T7" fmla="*/ 0 h 414"/>
                  <a:gd name="T8" fmla="*/ 0 w 174"/>
                  <a:gd name="T9" fmla="*/ 41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414">
                    <a:moveTo>
                      <a:pt x="0" y="414"/>
                    </a:moveTo>
                    <a:lnTo>
                      <a:pt x="174" y="21"/>
                    </a:lnTo>
                    <a:lnTo>
                      <a:pt x="163" y="10"/>
                    </a:lnTo>
                    <a:lnTo>
                      <a:pt x="152" y="0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8E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5" name="Freeform 433">
                <a:extLst>
                  <a:ext uri="{FF2B5EF4-FFF2-40B4-BE49-F238E27FC236}">
                    <a16:creationId xmlns:a16="http://schemas.microsoft.com/office/drawing/2014/main" id="{9C99F1CA-13DD-CDB1-3FA9-9835F627E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3255"/>
                <a:ext cx="14" cy="40"/>
              </a:xfrm>
              <a:custGeom>
                <a:avLst/>
                <a:gdLst>
                  <a:gd name="T0" fmla="*/ 151 w 151"/>
                  <a:gd name="T1" fmla="*/ 0 h 431"/>
                  <a:gd name="T2" fmla="*/ 0 w 151"/>
                  <a:gd name="T3" fmla="*/ 412 h 431"/>
                  <a:gd name="T4" fmla="*/ 12 w 151"/>
                  <a:gd name="T5" fmla="*/ 421 h 431"/>
                  <a:gd name="T6" fmla="*/ 22 w 151"/>
                  <a:gd name="T7" fmla="*/ 431 h 431"/>
                  <a:gd name="T8" fmla="*/ 151 w 151"/>
                  <a:gd name="T9" fmla="*/ 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431">
                    <a:moveTo>
                      <a:pt x="151" y="0"/>
                    </a:moveTo>
                    <a:lnTo>
                      <a:pt x="0" y="412"/>
                    </a:lnTo>
                    <a:lnTo>
                      <a:pt x="12" y="421"/>
                    </a:lnTo>
                    <a:lnTo>
                      <a:pt x="22" y="43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65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6" name="Freeform 434">
                <a:extLst>
                  <a:ext uri="{FF2B5EF4-FFF2-40B4-BE49-F238E27FC236}">
                    <a16:creationId xmlns:a16="http://schemas.microsoft.com/office/drawing/2014/main" id="{C7FE23FF-64E9-697B-8ED3-034E7B2B8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16"/>
                <a:ext cx="14" cy="39"/>
              </a:xfrm>
              <a:custGeom>
                <a:avLst/>
                <a:gdLst>
                  <a:gd name="T0" fmla="*/ 0 w 152"/>
                  <a:gd name="T1" fmla="*/ 433 h 433"/>
                  <a:gd name="T2" fmla="*/ 152 w 152"/>
                  <a:gd name="T3" fmla="*/ 19 h 433"/>
                  <a:gd name="T4" fmla="*/ 140 w 152"/>
                  <a:gd name="T5" fmla="*/ 10 h 433"/>
                  <a:gd name="T6" fmla="*/ 128 w 152"/>
                  <a:gd name="T7" fmla="*/ 0 h 433"/>
                  <a:gd name="T8" fmla="*/ 0 w 152"/>
                  <a:gd name="T9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433">
                    <a:moveTo>
                      <a:pt x="0" y="433"/>
                    </a:moveTo>
                    <a:lnTo>
                      <a:pt x="152" y="19"/>
                    </a:lnTo>
                    <a:lnTo>
                      <a:pt x="140" y="10"/>
                    </a:lnTo>
                    <a:lnTo>
                      <a:pt x="128" y="0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7" name="Freeform 435">
                <a:extLst>
                  <a:ext uri="{FF2B5EF4-FFF2-40B4-BE49-F238E27FC236}">
                    <a16:creationId xmlns:a16="http://schemas.microsoft.com/office/drawing/2014/main" id="{90473303-9D43-62E2-9E44-1774619BE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3255"/>
                <a:ext cx="12" cy="41"/>
              </a:xfrm>
              <a:custGeom>
                <a:avLst/>
                <a:gdLst>
                  <a:gd name="T0" fmla="*/ 129 w 129"/>
                  <a:gd name="T1" fmla="*/ 0 h 450"/>
                  <a:gd name="T2" fmla="*/ 0 w 129"/>
                  <a:gd name="T3" fmla="*/ 431 h 450"/>
                  <a:gd name="T4" fmla="*/ 13 w 129"/>
                  <a:gd name="T5" fmla="*/ 441 h 450"/>
                  <a:gd name="T6" fmla="*/ 27 w 129"/>
                  <a:gd name="T7" fmla="*/ 450 h 450"/>
                  <a:gd name="T8" fmla="*/ 129 w 129"/>
                  <a:gd name="T9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450">
                    <a:moveTo>
                      <a:pt x="129" y="0"/>
                    </a:moveTo>
                    <a:lnTo>
                      <a:pt x="0" y="431"/>
                    </a:lnTo>
                    <a:lnTo>
                      <a:pt x="13" y="441"/>
                    </a:lnTo>
                    <a:lnTo>
                      <a:pt x="27" y="450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8" name="Freeform 436">
                <a:extLst>
                  <a:ext uri="{FF2B5EF4-FFF2-40B4-BE49-F238E27FC236}">
                    <a16:creationId xmlns:a16="http://schemas.microsoft.com/office/drawing/2014/main" id="{38466B77-78DA-1A8E-D043-3C5A9E3D1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14"/>
                <a:ext cx="11" cy="41"/>
              </a:xfrm>
              <a:custGeom>
                <a:avLst/>
                <a:gdLst>
                  <a:gd name="T0" fmla="*/ 0 w 128"/>
                  <a:gd name="T1" fmla="*/ 452 h 452"/>
                  <a:gd name="T2" fmla="*/ 128 w 128"/>
                  <a:gd name="T3" fmla="*/ 19 h 452"/>
                  <a:gd name="T4" fmla="*/ 115 w 128"/>
                  <a:gd name="T5" fmla="*/ 9 h 452"/>
                  <a:gd name="T6" fmla="*/ 103 w 128"/>
                  <a:gd name="T7" fmla="*/ 0 h 452"/>
                  <a:gd name="T8" fmla="*/ 0 w 128"/>
                  <a:gd name="T9" fmla="*/ 452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452">
                    <a:moveTo>
                      <a:pt x="0" y="452"/>
                    </a:moveTo>
                    <a:lnTo>
                      <a:pt x="128" y="19"/>
                    </a:lnTo>
                    <a:lnTo>
                      <a:pt x="115" y="9"/>
                    </a:lnTo>
                    <a:lnTo>
                      <a:pt x="103" y="0"/>
                    </a:lnTo>
                    <a:lnTo>
                      <a:pt x="0" y="452"/>
                    </a:lnTo>
                    <a:close/>
                  </a:path>
                </a:pathLst>
              </a:custGeom>
              <a:solidFill>
                <a:srgbClr val="90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9" name="Freeform 437">
                <a:extLst>
                  <a:ext uri="{FF2B5EF4-FFF2-40B4-BE49-F238E27FC236}">
                    <a16:creationId xmlns:a16="http://schemas.microsoft.com/office/drawing/2014/main" id="{9385AAFE-EE74-265B-9F92-01B5FFCAF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3255"/>
                <a:ext cx="9" cy="43"/>
              </a:xfrm>
              <a:custGeom>
                <a:avLst/>
                <a:gdLst>
                  <a:gd name="T0" fmla="*/ 102 w 102"/>
                  <a:gd name="T1" fmla="*/ 0 h 467"/>
                  <a:gd name="T2" fmla="*/ 0 w 102"/>
                  <a:gd name="T3" fmla="*/ 450 h 467"/>
                  <a:gd name="T4" fmla="*/ 13 w 102"/>
                  <a:gd name="T5" fmla="*/ 458 h 467"/>
                  <a:gd name="T6" fmla="*/ 27 w 102"/>
                  <a:gd name="T7" fmla="*/ 467 h 467"/>
                  <a:gd name="T8" fmla="*/ 102 w 102"/>
                  <a:gd name="T9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467">
                    <a:moveTo>
                      <a:pt x="102" y="0"/>
                    </a:moveTo>
                    <a:lnTo>
                      <a:pt x="0" y="450"/>
                    </a:lnTo>
                    <a:lnTo>
                      <a:pt x="13" y="458"/>
                    </a:lnTo>
                    <a:lnTo>
                      <a:pt x="27" y="467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6361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0" name="Freeform 438">
                <a:extLst>
                  <a:ext uri="{FF2B5EF4-FFF2-40B4-BE49-F238E27FC236}">
                    <a16:creationId xmlns:a16="http://schemas.microsoft.com/office/drawing/2014/main" id="{7A8BADE0-7C0B-F0E0-40C2-94D941C8D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13"/>
                <a:ext cx="9" cy="42"/>
              </a:xfrm>
              <a:custGeom>
                <a:avLst/>
                <a:gdLst>
                  <a:gd name="T0" fmla="*/ 0 w 103"/>
                  <a:gd name="T1" fmla="*/ 469 h 469"/>
                  <a:gd name="T2" fmla="*/ 103 w 103"/>
                  <a:gd name="T3" fmla="*/ 17 h 469"/>
                  <a:gd name="T4" fmla="*/ 89 w 103"/>
                  <a:gd name="T5" fmla="*/ 9 h 469"/>
                  <a:gd name="T6" fmla="*/ 76 w 103"/>
                  <a:gd name="T7" fmla="*/ 0 h 469"/>
                  <a:gd name="T8" fmla="*/ 0 w 103"/>
                  <a:gd name="T9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469">
                    <a:moveTo>
                      <a:pt x="0" y="469"/>
                    </a:moveTo>
                    <a:lnTo>
                      <a:pt x="103" y="17"/>
                    </a:lnTo>
                    <a:lnTo>
                      <a:pt x="89" y="9"/>
                    </a:lnTo>
                    <a:lnTo>
                      <a:pt x="76" y="0"/>
                    </a:lnTo>
                    <a:lnTo>
                      <a:pt x="0" y="469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1" name="Freeform 439">
                <a:extLst>
                  <a:ext uri="{FF2B5EF4-FFF2-40B4-BE49-F238E27FC236}">
                    <a16:creationId xmlns:a16="http://schemas.microsoft.com/office/drawing/2014/main" id="{8B235E72-DD1E-9B68-1AD9-B7A682BDD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3255"/>
                <a:ext cx="7" cy="44"/>
              </a:xfrm>
              <a:custGeom>
                <a:avLst/>
                <a:gdLst>
                  <a:gd name="T0" fmla="*/ 75 w 75"/>
                  <a:gd name="T1" fmla="*/ 0 h 482"/>
                  <a:gd name="T2" fmla="*/ 0 w 75"/>
                  <a:gd name="T3" fmla="*/ 467 h 482"/>
                  <a:gd name="T4" fmla="*/ 14 w 75"/>
                  <a:gd name="T5" fmla="*/ 475 h 482"/>
                  <a:gd name="T6" fmla="*/ 28 w 75"/>
                  <a:gd name="T7" fmla="*/ 482 h 482"/>
                  <a:gd name="T8" fmla="*/ 75 w 75"/>
                  <a:gd name="T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482">
                    <a:moveTo>
                      <a:pt x="75" y="0"/>
                    </a:moveTo>
                    <a:lnTo>
                      <a:pt x="0" y="467"/>
                    </a:lnTo>
                    <a:lnTo>
                      <a:pt x="14" y="475"/>
                    </a:lnTo>
                    <a:lnTo>
                      <a:pt x="28" y="48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626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2" name="Freeform 440">
                <a:extLst>
                  <a:ext uri="{FF2B5EF4-FFF2-40B4-BE49-F238E27FC236}">
                    <a16:creationId xmlns:a16="http://schemas.microsoft.com/office/drawing/2014/main" id="{CBE2E0E2-7702-AF1A-D7B0-2C9854314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11"/>
                <a:ext cx="7" cy="44"/>
              </a:xfrm>
              <a:custGeom>
                <a:avLst/>
                <a:gdLst>
                  <a:gd name="T0" fmla="*/ 0 w 76"/>
                  <a:gd name="T1" fmla="*/ 484 h 484"/>
                  <a:gd name="T2" fmla="*/ 76 w 76"/>
                  <a:gd name="T3" fmla="*/ 15 h 484"/>
                  <a:gd name="T4" fmla="*/ 61 w 76"/>
                  <a:gd name="T5" fmla="*/ 7 h 484"/>
                  <a:gd name="T6" fmla="*/ 47 w 76"/>
                  <a:gd name="T7" fmla="*/ 0 h 484"/>
                  <a:gd name="T8" fmla="*/ 0 w 76"/>
                  <a:gd name="T9" fmla="*/ 484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484">
                    <a:moveTo>
                      <a:pt x="0" y="484"/>
                    </a:moveTo>
                    <a:lnTo>
                      <a:pt x="76" y="15"/>
                    </a:lnTo>
                    <a:lnTo>
                      <a:pt x="61" y="7"/>
                    </a:lnTo>
                    <a:lnTo>
                      <a:pt x="47" y="0"/>
                    </a:lnTo>
                    <a:lnTo>
                      <a:pt x="0" y="484"/>
                    </a:lnTo>
                    <a:close/>
                  </a:path>
                </a:pathLst>
              </a:custGeom>
              <a:solidFill>
                <a:srgbClr val="939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3" name="Freeform 441">
                <a:extLst>
                  <a:ext uri="{FF2B5EF4-FFF2-40B4-BE49-F238E27FC236}">
                    <a16:creationId xmlns:a16="http://schemas.microsoft.com/office/drawing/2014/main" id="{74A5FBF7-9BC7-E06E-3F11-8BE037325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3255"/>
                <a:ext cx="4" cy="45"/>
              </a:xfrm>
              <a:custGeom>
                <a:avLst/>
                <a:gdLst>
                  <a:gd name="T0" fmla="*/ 47 w 47"/>
                  <a:gd name="T1" fmla="*/ 0 h 495"/>
                  <a:gd name="T2" fmla="*/ 0 w 47"/>
                  <a:gd name="T3" fmla="*/ 482 h 495"/>
                  <a:gd name="T4" fmla="*/ 15 w 47"/>
                  <a:gd name="T5" fmla="*/ 489 h 495"/>
                  <a:gd name="T6" fmla="*/ 31 w 47"/>
                  <a:gd name="T7" fmla="*/ 495 h 495"/>
                  <a:gd name="T8" fmla="*/ 47 w 47"/>
                  <a:gd name="T9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95">
                    <a:moveTo>
                      <a:pt x="47" y="0"/>
                    </a:moveTo>
                    <a:lnTo>
                      <a:pt x="0" y="482"/>
                    </a:lnTo>
                    <a:lnTo>
                      <a:pt x="15" y="489"/>
                    </a:lnTo>
                    <a:lnTo>
                      <a:pt x="31" y="49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4" name="Freeform 442">
                <a:extLst>
                  <a:ext uri="{FF2B5EF4-FFF2-40B4-BE49-F238E27FC236}">
                    <a16:creationId xmlns:a16="http://schemas.microsoft.com/office/drawing/2014/main" id="{3C2CD51E-8C32-833C-900E-E2AF1CC4C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10"/>
                <a:ext cx="4" cy="45"/>
              </a:xfrm>
              <a:custGeom>
                <a:avLst/>
                <a:gdLst>
                  <a:gd name="T0" fmla="*/ 0 w 47"/>
                  <a:gd name="T1" fmla="*/ 497 h 497"/>
                  <a:gd name="T2" fmla="*/ 47 w 47"/>
                  <a:gd name="T3" fmla="*/ 13 h 497"/>
                  <a:gd name="T4" fmla="*/ 31 w 47"/>
                  <a:gd name="T5" fmla="*/ 6 h 497"/>
                  <a:gd name="T6" fmla="*/ 16 w 47"/>
                  <a:gd name="T7" fmla="*/ 0 h 497"/>
                  <a:gd name="T8" fmla="*/ 0 w 47"/>
                  <a:gd name="T9" fmla="*/ 497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97">
                    <a:moveTo>
                      <a:pt x="0" y="497"/>
                    </a:moveTo>
                    <a:lnTo>
                      <a:pt x="47" y="13"/>
                    </a:lnTo>
                    <a:lnTo>
                      <a:pt x="31" y="6"/>
                    </a:lnTo>
                    <a:lnTo>
                      <a:pt x="16" y="0"/>
                    </a:lnTo>
                    <a:lnTo>
                      <a:pt x="0" y="497"/>
                    </a:lnTo>
                    <a:close/>
                  </a:path>
                </a:pathLst>
              </a:custGeom>
              <a:solidFill>
                <a:srgbClr val="95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5" name="Freeform 443">
                <a:extLst>
                  <a:ext uri="{FF2B5EF4-FFF2-40B4-BE49-F238E27FC236}">
                    <a16:creationId xmlns:a16="http://schemas.microsoft.com/office/drawing/2014/main" id="{8786CAFA-FD3C-3B1A-96FC-228939F9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3174"/>
                <a:ext cx="315" cy="118"/>
              </a:xfrm>
              <a:custGeom>
                <a:avLst/>
                <a:gdLst>
                  <a:gd name="T0" fmla="*/ 0 w 3464"/>
                  <a:gd name="T1" fmla="*/ 1296 h 1296"/>
                  <a:gd name="T2" fmla="*/ 1416 w 3464"/>
                  <a:gd name="T3" fmla="*/ 885 h 1296"/>
                  <a:gd name="T4" fmla="*/ 2154 w 3464"/>
                  <a:gd name="T5" fmla="*/ 632 h 1296"/>
                  <a:gd name="T6" fmla="*/ 3429 w 3464"/>
                  <a:gd name="T7" fmla="*/ 119 h 1296"/>
                  <a:gd name="T8" fmla="*/ 3464 w 3464"/>
                  <a:gd name="T9" fmla="*/ 0 h 1296"/>
                  <a:gd name="T10" fmla="*/ 2224 w 3464"/>
                  <a:gd name="T11" fmla="*/ 472 h 1296"/>
                  <a:gd name="T12" fmla="*/ 1464 w 3464"/>
                  <a:gd name="T13" fmla="*/ 735 h 1296"/>
                  <a:gd name="T14" fmla="*/ 19 w 3464"/>
                  <a:gd name="T15" fmla="*/ 1204 h 1296"/>
                  <a:gd name="T16" fmla="*/ 0 w 3464"/>
                  <a:gd name="T17" fmla="*/ 1296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64" h="1296">
                    <a:moveTo>
                      <a:pt x="0" y="1296"/>
                    </a:moveTo>
                    <a:lnTo>
                      <a:pt x="1416" y="885"/>
                    </a:lnTo>
                    <a:lnTo>
                      <a:pt x="2154" y="632"/>
                    </a:lnTo>
                    <a:lnTo>
                      <a:pt x="3429" y="119"/>
                    </a:lnTo>
                    <a:lnTo>
                      <a:pt x="3464" y="0"/>
                    </a:lnTo>
                    <a:lnTo>
                      <a:pt x="2224" y="472"/>
                    </a:lnTo>
                    <a:lnTo>
                      <a:pt x="1464" y="735"/>
                    </a:lnTo>
                    <a:lnTo>
                      <a:pt x="19" y="1204"/>
                    </a:lnTo>
                    <a:lnTo>
                      <a:pt x="0" y="1296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6" name="Freeform 444">
                <a:extLst>
                  <a:ext uri="{FF2B5EF4-FFF2-40B4-BE49-F238E27FC236}">
                    <a16:creationId xmlns:a16="http://schemas.microsoft.com/office/drawing/2014/main" id="{8C3DB470-36CB-2612-CB9E-DA9CBEB59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222"/>
                <a:ext cx="217" cy="90"/>
              </a:xfrm>
              <a:custGeom>
                <a:avLst/>
                <a:gdLst>
                  <a:gd name="T0" fmla="*/ 3 w 2382"/>
                  <a:gd name="T1" fmla="*/ 783 h 991"/>
                  <a:gd name="T2" fmla="*/ 0 w 2382"/>
                  <a:gd name="T3" fmla="*/ 991 h 991"/>
                  <a:gd name="T4" fmla="*/ 2327 w 2382"/>
                  <a:gd name="T5" fmla="*/ 230 h 991"/>
                  <a:gd name="T6" fmla="*/ 2375 w 2382"/>
                  <a:gd name="T7" fmla="*/ 119 h 991"/>
                  <a:gd name="T8" fmla="*/ 2382 w 2382"/>
                  <a:gd name="T9" fmla="*/ 0 h 991"/>
                  <a:gd name="T10" fmla="*/ 1893 w 2382"/>
                  <a:gd name="T11" fmla="*/ 192 h 991"/>
                  <a:gd name="T12" fmla="*/ 1135 w 2382"/>
                  <a:gd name="T13" fmla="*/ 451 h 991"/>
                  <a:gd name="T14" fmla="*/ 3 w 2382"/>
                  <a:gd name="T15" fmla="*/ 7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2" h="991">
                    <a:moveTo>
                      <a:pt x="3" y="783"/>
                    </a:moveTo>
                    <a:lnTo>
                      <a:pt x="0" y="991"/>
                    </a:lnTo>
                    <a:lnTo>
                      <a:pt x="2327" y="230"/>
                    </a:lnTo>
                    <a:lnTo>
                      <a:pt x="2375" y="119"/>
                    </a:lnTo>
                    <a:lnTo>
                      <a:pt x="2382" y="0"/>
                    </a:lnTo>
                    <a:lnTo>
                      <a:pt x="1893" y="192"/>
                    </a:lnTo>
                    <a:lnTo>
                      <a:pt x="1135" y="451"/>
                    </a:lnTo>
                    <a:lnTo>
                      <a:pt x="3" y="783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7" name="Freeform 445">
                <a:extLst>
                  <a:ext uri="{FF2B5EF4-FFF2-40B4-BE49-F238E27FC236}">
                    <a16:creationId xmlns:a16="http://schemas.microsoft.com/office/drawing/2014/main" id="{14729116-27DF-2603-C1E1-3F3E9E3A7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222"/>
                <a:ext cx="217" cy="90"/>
              </a:xfrm>
              <a:custGeom>
                <a:avLst/>
                <a:gdLst>
                  <a:gd name="T0" fmla="*/ 3 w 2382"/>
                  <a:gd name="T1" fmla="*/ 783 h 991"/>
                  <a:gd name="T2" fmla="*/ 0 w 2382"/>
                  <a:gd name="T3" fmla="*/ 991 h 991"/>
                  <a:gd name="T4" fmla="*/ 2327 w 2382"/>
                  <a:gd name="T5" fmla="*/ 230 h 991"/>
                  <a:gd name="T6" fmla="*/ 2375 w 2382"/>
                  <a:gd name="T7" fmla="*/ 119 h 991"/>
                  <a:gd name="T8" fmla="*/ 2382 w 2382"/>
                  <a:gd name="T9" fmla="*/ 0 h 991"/>
                  <a:gd name="T10" fmla="*/ 1893 w 2382"/>
                  <a:gd name="T11" fmla="*/ 192 h 991"/>
                  <a:gd name="T12" fmla="*/ 1135 w 2382"/>
                  <a:gd name="T13" fmla="*/ 451 h 991"/>
                  <a:gd name="T14" fmla="*/ 3 w 2382"/>
                  <a:gd name="T15" fmla="*/ 7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2" h="991">
                    <a:moveTo>
                      <a:pt x="3" y="783"/>
                    </a:moveTo>
                    <a:lnTo>
                      <a:pt x="0" y="991"/>
                    </a:lnTo>
                    <a:lnTo>
                      <a:pt x="2327" y="230"/>
                    </a:lnTo>
                    <a:lnTo>
                      <a:pt x="2375" y="119"/>
                    </a:lnTo>
                    <a:lnTo>
                      <a:pt x="2382" y="0"/>
                    </a:lnTo>
                    <a:lnTo>
                      <a:pt x="1893" y="192"/>
                    </a:lnTo>
                    <a:lnTo>
                      <a:pt x="1135" y="451"/>
                    </a:lnTo>
                    <a:lnTo>
                      <a:pt x="3" y="783"/>
                    </a:lnTo>
                    <a:close/>
                  </a:path>
                </a:pathLst>
              </a:custGeom>
              <a:solidFill>
                <a:srgbClr val="5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8" name="Freeform 446">
                <a:extLst>
                  <a:ext uri="{FF2B5EF4-FFF2-40B4-BE49-F238E27FC236}">
                    <a16:creationId xmlns:a16="http://schemas.microsoft.com/office/drawing/2014/main" id="{6D1F4673-0B4F-899C-618C-9565FFD94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3085"/>
                <a:ext cx="11" cy="43"/>
              </a:xfrm>
              <a:custGeom>
                <a:avLst/>
                <a:gdLst>
                  <a:gd name="T0" fmla="*/ 121 w 121"/>
                  <a:gd name="T1" fmla="*/ 0 h 482"/>
                  <a:gd name="T2" fmla="*/ 121 w 121"/>
                  <a:gd name="T3" fmla="*/ 482 h 482"/>
                  <a:gd name="T4" fmla="*/ 4 w 121"/>
                  <a:gd name="T5" fmla="*/ 461 h 482"/>
                  <a:gd name="T6" fmla="*/ 2 w 121"/>
                  <a:gd name="T7" fmla="*/ 442 h 482"/>
                  <a:gd name="T8" fmla="*/ 1 w 121"/>
                  <a:gd name="T9" fmla="*/ 392 h 482"/>
                  <a:gd name="T10" fmla="*/ 0 w 121"/>
                  <a:gd name="T11" fmla="*/ 320 h 482"/>
                  <a:gd name="T12" fmla="*/ 0 w 121"/>
                  <a:gd name="T13" fmla="*/ 237 h 482"/>
                  <a:gd name="T14" fmla="*/ 0 w 121"/>
                  <a:gd name="T15" fmla="*/ 156 h 482"/>
                  <a:gd name="T16" fmla="*/ 0 w 121"/>
                  <a:gd name="T17" fmla="*/ 83 h 482"/>
                  <a:gd name="T18" fmla="*/ 0 w 121"/>
                  <a:gd name="T19" fmla="*/ 33 h 482"/>
                  <a:gd name="T20" fmla="*/ 0 w 121"/>
                  <a:gd name="T21" fmla="*/ 13 h 482"/>
                  <a:gd name="T22" fmla="*/ 121 w 121"/>
                  <a:gd name="T23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482">
                    <a:moveTo>
                      <a:pt x="121" y="0"/>
                    </a:moveTo>
                    <a:lnTo>
                      <a:pt x="121" y="482"/>
                    </a:lnTo>
                    <a:lnTo>
                      <a:pt x="4" y="461"/>
                    </a:lnTo>
                    <a:lnTo>
                      <a:pt x="2" y="442"/>
                    </a:lnTo>
                    <a:lnTo>
                      <a:pt x="1" y="392"/>
                    </a:lnTo>
                    <a:lnTo>
                      <a:pt x="0" y="320"/>
                    </a:lnTo>
                    <a:lnTo>
                      <a:pt x="0" y="237"/>
                    </a:lnTo>
                    <a:lnTo>
                      <a:pt x="0" y="156"/>
                    </a:lnTo>
                    <a:lnTo>
                      <a:pt x="0" y="83"/>
                    </a:lnTo>
                    <a:lnTo>
                      <a:pt x="0" y="33"/>
                    </a:lnTo>
                    <a:lnTo>
                      <a:pt x="0" y="13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9" name="Freeform 447">
                <a:extLst>
                  <a:ext uri="{FF2B5EF4-FFF2-40B4-BE49-F238E27FC236}">
                    <a16:creationId xmlns:a16="http://schemas.microsoft.com/office/drawing/2014/main" id="{4110D7AD-155B-4877-3A0D-D310C6E83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3080"/>
                <a:ext cx="10" cy="55"/>
              </a:xfrm>
              <a:custGeom>
                <a:avLst/>
                <a:gdLst>
                  <a:gd name="T0" fmla="*/ 0 w 114"/>
                  <a:gd name="T1" fmla="*/ 10 h 601"/>
                  <a:gd name="T2" fmla="*/ 0 w 114"/>
                  <a:gd name="T3" fmla="*/ 588 h 601"/>
                  <a:gd name="T4" fmla="*/ 114 w 114"/>
                  <a:gd name="T5" fmla="*/ 601 h 601"/>
                  <a:gd name="T6" fmla="*/ 114 w 114"/>
                  <a:gd name="T7" fmla="*/ 575 h 601"/>
                  <a:gd name="T8" fmla="*/ 113 w 114"/>
                  <a:gd name="T9" fmla="*/ 507 h 601"/>
                  <a:gd name="T10" fmla="*/ 112 w 114"/>
                  <a:gd name="T11" fmla="*/ 411 h 601"/>
                  <a:gd name="T12" fmla="*/ 111 w 114"/>
                  <a:gd name="T13" fmla="*/ 301 h 601"/>
                  <a:gd name="T14" fmla="*/ 110 w 114"/>
                  <a:gd name="T15" fmla="*/ 191 h 601"/>
                  <a:gd name="T16" fmla="*/ 109 w 114"/>
                  <a:gd name="T17" fmla="*/ 94 h 601"/>
                  <a:gd name="T18" fmla="*/ 109 w 114"/>
                  <a:gd name="T19" fmla="*/ 26 h 601"/>
                  <a:gd name="T20" fmla="*/ 108 w 114"/>
                  <a:gd name="T21" fmla="*/ 0 h 601"/>
                  <a:gd name="T22" fmla="*/ 91 w 114"/>
                  <a:gd name="T23" fmla="*/ 1 h 601"/>
                  <a:gd name="T24" fmla="*/ 55 w 114"/>
                  <a:gd name="T25" fmla="*/ 4 h 601"/>
                  <a:gd name="T26" fmla="*/ 18 w 114"/>
                  <a:gd name="T27" fmla="*/ 8 h 601"/>
                  <a:gd name="T28" fmla="*/ 0 w 114"/>
                  <a:gd name="T29" fmla="*/ 1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4" h="601">
                    <a:moveTo>
                      <a:pt x="0" y="10"/>
                    </a:moveTo>
                    <a:lnTo>
                      <a:pt x="0" y="588"/>
                    </a:lnTo>
                    <a:lnTo>
                      <a:pt x="114" y="601"/>
                    </a:lnTo>
                    <a:lnTo>
                      <a:pt x="114" y="575"/>
                    </a:lnTo>
                    <a:lnTo>
                      <a:pt x="113" y="507"/>
                    </a:lnTo>
                    <a:lnTo>
                      <a:pt x="112" y="411"/>
                    </a:lnTo>
                    <a:lnTo>
                      <a:pt x="111" y="301"/>
                    </a:lnTo>
                    <a:lnTo>
                      <a:pt x="110" y="191"/>
                    </a:lnTo>
                    <a:lnTo>
                      <a:pt x="109" y="94"/>
                    </a:lnTo>
                    <a:lnTo>
                      <a:pt x="109" y="26"/>
                    </a:lnTo>
                    <a:lnTo>
                      <a:pt x="108" y="0"/>
                    </a:lnTo>
                    <a:lnTo>
                      <a:pt x="91" y="1"/>
                    </a:lnTo>
                    <a:lnTo>
                      <a:pt x="55" y="4"/>
                    </a:lnTo>
                    <a:lnTo>
                      <a:pt x="18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0" name="Freeform 448">
                <a:extLst>
                  <a:ext uri="{FF2B5EF4-FFF2-40B4-BE49-F238E27FC236}">
                    <a16:creationId xmlns:a16="http://schemas.microsoft.com/office/drawing/2014/main" id="{90A8C32B-F0BF-2DF0-D173-119B666DB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3074"/>
                <a:ext cx="8" cy="68"/>
              </a:xfrm>
              <a:custGeom>
                <a:avLst/>
                <a:gdLst>
                  <a:gd name="T0" fmla="*/ 0 w 96"/>
                  <a:gd name="T1" fmla="*/ 22 h 748"/>
                  <a:gd name="T2" fmla="*/ 0 w 96"/>
                  <a:gd name="T3" fmla="*/ 734 h 748"/>
                  <a:gd name="T4" fmla="*/ 96 w 96"/>
                  <a:gd name="T5" fmla="*/ 748 h 748"/>
                  <a:gd name="T6" fmla="*/ 96 w 96"/>
                  <a:gd name="T7" fmla="*/ 716 h 748"/>
                  <a:gd name="T8" fmla="*/ 96 w 96"/>
                  <a:gd name="T9" fmla="*/ 632 h 748"/>
                  <a:gd name="T10" fmla="*/ 96 w 96"/>
                  <a:gd name="T11" fmla="*/ 512 h 748"/>
                  <a:gd name="T12" fmla="*/ 96 w 96"/>
                  <a:gd name="T13" fmla="*/ 375 h 748"/>
                  <a:gd name="T14" fmla="*/ 96 w 96"/>
                  <a:gd name="T15" fmla="*/ 237 h 748"/>
                  <a:gd name="T16" fmla="*/ 96 w 96"/>
                  <a:gd name="T17" fmla="*/ 117 h 748"/>
                  <a:gd name="T18" fmla="*/ 96 w 96"/>
                  <a:gd name="T19" fmla="*/ 32 h 748"/>
                  <a:gd name="T20" fmla="*/ 96 w 96"/>
                  <a:gd name="T21" fmla="*/ 0 h 748"/>
                  <a:gd name="T22" fmla="*/ 0 w 96"/>
                  <a:gd name="T23" fmla="*/ 22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" h="748">
                    <a:moveTo>
                      <a:pt x="0" y="22"/>
                    </a:moveTo>
                    <a:lnTo>
                      <a:pt x="0" y="734"/>
                    </a:lnTo>
                    <a:lnTo>
                      <a:pt x="96" y="748"/>
                    </a:lnTo>
                    <a:lnTo>
                      <a:pt x="96" y="716"/>
                    </a:lnTo>
                    <a:lnTo>
                      <a:pt x="96" y="632"/>
                    </a:lnTo>
                    <a:lnTo>
                      <a:pt x="96" y="512"/>
                    </a:lnTo>
                    <a:lnTo>
                      <a:pt x="96" y="375"/>
                    </a:lnTo>
                    <a:lnTo>
                      <a:pt x="96" y="237"/>
                    </a:lnTo>
                    <a:lnTo>
                      <a:pt x="96" y="117"/>
                    </a:lnTo>
                    <a:lnTo>
                      <a:pt x="96" y="32"/>
                    </a:lnTo>
                    <a:lnTo>
                      <a:pt x="9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1" name="Freeform 449">
                <a:extLst>
                  <a:ext uri="{FF2B5EF4-FFF2-40B4-BE49-F238E27FC236}">
                    <a16:creationId xmlns:a16="http://schemas.microsoft.com/office/drawing/2014/main" id="{1D9E5CAB-B248-7D6D-235B-F4402D658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3069"/>
                <a:ext cx="11" cy="73"/>
              </a:xfrm>
              <a:custGeom>
                <a:avLst/>
                <a:gdLst>
                  <a:gd name="T0" fmla="*/ 116 w 116"/>
                  <a:gd name="T1" fmla="*/ 0 h 804"/>
                  <a:gd name="T2" fmla="*/ 116 w 116"/>
                  <a:gd name="T3" fmla="*/ 31 h 804"/>
                  <a:gd name="T4" fmla="*/ 116 w 116"/>
                  <a:gd name="T5" fmla="*/ 115 h 804"/>
                  <a:gd name="T6" fmla="*/ 116 w 116"/>
                  <a:gd name="T7" fmla="*/ 234 h 804"/>
                  <a:gd name="T8" fmla="*/ 116 w 116"/>
                  <a:gd name="T9" fmla="*/ 370 h 804"/>
                  <a:gd name="T10" fmla="*/ 115 w 116"/>
                  <a:gd name="T11" fmla="*/ 507 h 804"/>
                  <a:gd name="T12" fmla="*/ 115 w 116"/>
                  <a:gd name="T13" fmla="*/ 628 h 804"/>
                  <a:gd name="T14" fmla="*/ 114 w 116"/>
                  <a:gd name="T15" fmla="*/ 714 h 804"/>
                  <a:gd name="T16" fmla="*/ 113 w 116"/>
                  <a:gd name="T17" fmla="*/ 750 h 804"/>
                  <a:gd name="T18" fmla="*/ 110 w 116"/>
                  <a:gd name="T19" fmla="*/ 753 h 804"/>
                  <a:gd name="T20" fmla="*/ 106 w 116"/>
                  <a:gd name="T21" fmla="*/ 757 h 804"/>
                  <a:gd name="T22" fmla="*/ 100 w 116"/>
                  <a:gd name="T23" fmla="*/ 762 h 804"/>
                  <a:gd name="T24" fmla="*/ 93 w 116"/>
                  <a:gd name="T25" fmla="*/ 766 h 804"/>
                  <a:gd name="T26" fmla="*/ 75 w 116"/>
                  <a:gd name="T27" fmla="*/ 775 h 804"/>
                  <a:gd name="T28" fmla="*/ 55 w 116"/>
                  <a:gd name="T29" fmla="*/ 785 h 804"/>
                  <a:gd name="T30" fmla="*/ 19 w 116"/>
                  <a:gd name="T31" fmla="*/ 800 h 804"/>
                  <a:gd name="T32" fmla="*/ 4 w 116"/>
                  <a:gd name="T33" fmla="*/ 804 h 804"/>
                  <a:gd name="T34" fmla="*/ 4 w 116"/>
                  <a:gd name="T35" fmla="*/ 796 h 804"/>
                  <a:gd name="T36" fmla="*/ 3 w 116"/>
                  <a:gd name="T37" fmla="*/ 772 h 804"/>
                  <a:gd name="T38" fmla="*/ 3 w 116"/>
                  <a:gd name="T39" fmla="*/ 732 h 804"/>
                  <a:gd name="T40" fmla="*/ 3 w 116"/>
                  <a:gd name="T41" fmla="*/ 681 h 804"/>
                  <a:gd name="T42" fmla="*/ 2 w 116"/>
                  <a:gd name="T43" fmla="*/ 621 h 804"/>
                  <a:gd name="T44" fmla="*/ 2 w 116"/>
                  <a:gd name="T45" fmla="*/ 554 h 804"/>
                  <a:gd name="T46" fmla="*/ 2 w 116"/>
                  <a:gd name="T47" fmla="*/ 482 h 804"/>
                  <a:gd name="T48" fmla="*/ 2 w 116"/>
                  <a:gd name="T49" fmla="*/ 408 h 804"/>
                  <a:gd name="T50" fmla="*/ 2 w 116"/>
                  <a:gd name="T51" fmla="*/ 334 h 804"/>
                  <a:gd name="T52" fmla="*/ 0 w 116"/>
                  <a:gd name="T53" fmla="*/ 261 h 804"/>
                  <a:gd name="T54" fmla="*/ 0 w 116"/>
                  <a:gd name="T55" fmla="*/ 195 h 804"/>
                  <a:gd name="T56" fmla="*/ 0 w 116"/>
                  <a:gd name="T57" fmla="*/ 134 h 804"/>
                  <a:gd name="T58" fmla="*/ 0 w 116"/>
                  <a:gd name="T59" fmla="*/ 82 h 804"/>
                  <a:gd name="T60" fmla="*/ 0 w 116"/>
                  <a:gd name="T61" fmla="*/ 43 h 804"/>
                  <a:gd name="T62" fmla="*/ 0 w 116"/>
                  <a:gd name="T63" fmla="*/ 18 h 804"/>
                  <a:gd name="T64" fmla="*/ 0 w 116"/>
                  <a:gd name="T65" fmla="*/ 8 h 804"/>
                  <a:gd name="T66" fmla="*/ 20 w 116"/>
                  <a:gd name="T67" fmla="*/ 7 h 804"/>
                  <a:gd name="T68" fmla="*/ 60 w 116"/>
                  <a:gd name="T69" fmla="*/ 4 h 804"/>
                  <a:gd name="T70" fmla="*/ 101 w 116"/>
                  <a:gd name="T71" fmla="*/ 1 h 804"/>
                  <a:gd name="T72" fmla="*/ 116 w 116"/>
                  <a:gd name="T73" fmla="*/ 0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6" h="804">
                    <a:moveTo>
                      <a:pt x="116" y="0"/>
                    </a:moveTo>
                    <a:lnTo>
                      <a:pt x="116" y="31"/>
                    </a:lnTo>
                    <a:lnTo>
                      <a:pt x="116" y="115"/>
                    </a:lnTo>
                    <a:lnTo>
                      <a:pt x="116" y="234"/>
                    </a:lnTo>
                    <a:lnTo>
                      <a:pt x="116" y="370"/>
                    </a:lnTo>
                    <a:lnTo>
                      <a:pt x="115" y="507"/>
                    </a:lnTo>
                    <a:lnTo>
                      <a:pt x="115" y="628"/>
                    </a:lnTo>
                    <a:lnTo>
                      <a:pt x="114" y="714"/>
                    </a:lnTo>
                    <a:lnTo>
                      <a:pt x="113" y="750"/>
                    </a:lnTo>
                    <a:lnTo>
                      <a:pt x="110" y="753"/>
                    </a:lnTo>
                    <a:lnTo>
                      <a:pt x="106" y="757"/>
                    </a:lnTo>
                    <a:lnTo>
                      <a:pt x="100" y="762"/>
                    </a:lnTo>
                    <a:lnTo>
                      <a:pt x="93" y="766"/>
                    </a:lnTo>
                    <a:lnTo>
                      <a:pt x="75" y="775"/>
                    </a:lnTo>
                    <a:lnTo>
                      <a:pt x="55" y="785"/>
                    </a:lnTo>
                    <a:lnTo>
                      <a:pt x="19" y="800"/>
                    </a:lnTo>
                    <a:lnTo>
                      <a:pt x="4" y="804"/>
                    </a:lnTo>
                    <a:lnTo>
                      <a:pt x="4" y="796"/>
                    </a:lnTo>
                    <a:lnTo>
                      <a:pt x="3" y="772"/>
                    </a:lnTo>
                    <a:lnTo>
                      <a:pt x="3" y="732"/>
                    </a:lnTo>
                    <a:lnTo>
                      <a:pt x="3" y="681"/>
                    </a:lnTo>
                    <a:lnTo>
                      <a:pt x="2" y="621"/>
                    </a:lnTo>
                    <a:lnTo>
                      <a:pt x="2" y="554"/>
                    </a:lnTo>
                    <a:lnTo>
                      <a:pt x="2" y="482"/>
                    </a:lnTo>
                    <a:lnTo>
                      <a:pt x="2" y="408"/>
                    </a:lnTo>
                    <a:lnTo>
                      <a:pt x="2" y="334"/>
                    </a:lnTo>
                    <a:lnTo>
                      <a:pt x="0" y="261"/>
                    </a:lnTo>
                    <a:lnTo>
                      <a:pt x="0" y="195"/>
                    </a:lnTo>
                    <a:lnTo>
                      <a:pt x="0" y="134"/>
                    </a:lnTo>
                    <a:lnTo>
                      <a:pt x="0" y="82"/>
                    </a:lnTo>
                    <a:lnTo>
                      <a:pt x="0" y="43"/>
                    </a:lnTo>
                    <a:lnTo>
                      <a:pt x="0" y="18"/>
                    </a:lnTo>
                    <a:lnTo>
                      <a:pt x="0" y="8"/>
                    </a:lnTo>
                    <a:lnTo>
                      <a:pt x="20" y="7"/>
                    </a:lnTo>
                    <a:lnTo>
                      <a:pt x="60" y="4"/>
                    </a:lnTo>
                    <a:lnTo>
                      <a:pt x="101" y="1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2" name="Freeform 450">
                <a:extLst>
                  <a:ext uri="{FF2B5EF4-FFF2-40B4-BE49-F238E27FC236}">
                    <a16:creationId xmlns:a16="http://schemas.microsoft.com/office/drawing/2014/main" id="{CC2B4CCE-25ED-7072-40B9-D48045817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3064"/>
                <a:ext cx="11" cy="68"/>
              </a:xfrm>
              <a:custGeom>
                <a:avLst/>
                <a:gdLst>
                  <a:gd name="T0" fmla="*/ 0 w 121"/>
                  <a:gd name="T1" fmla="*/ 12 h 747"/>
                  <a:gd name="T2" fmla="*/ 0 w 121"/>
                  <a:gd name="T3" fmla="*/ 747 h 747"/>
                  <a:gd name="T4" fmla="*/ 108 w 121"/>
                  <a:gd name="T5" fmla="*/ 696 h 747"/>
                  <a:gd name="T6" fmla="*/ 109 w 121"/>
                  <a:gd name="T7" fmla="*/ 668 h 747"/>
                  <a:gd name="T8" fmla="*/ 110 w 121"/>
                  <a:gd name="T9" fmla="*/ 589 h 747"/>
                  <a:gd name="T10" fmla="*/ 112 w 121"/>
                  <a:gd name="T11" fmla="*/ 477 h 747"/>
                  <a:gd name="T12" fmla="*/ 114 w 121"/>
                  <a:gd name="T13" fmla="*/ 350 h 747"/>
                  <a:gd name="T14" fmla="*/ 117 w 121"/>
                  <a:gd name="T15" fmla="*/ 221 h 747"/>
                  <a:gd name="T16" fmla="*/ 119 w 121"/>
                  <a:gd name="T17" fmla="*/ 109 h 747"/>
                  <a:gd name="T18" fmla="*/ 121 w 121"/>
                  <a:gd name="T19" fmla="*/ 30 h 747"/>
                  <a:gd name="T20" fmla="*/ 121 w 121"/>
                  <a:gd name="T21" fmla="*/ 0 h 747"/>
                  <a:gd name="T22" fmla="*/ 0 w 121"/>
                  <a:gd name="T23" fmla="*/ 12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747">
                    <a:moveTo>
                      <a:pt x="0" y="12"/>
                    </a:moveTo>
                    <a:lnTo>
                      <a:pt x="0" y="747"/>
                    </a:lnTo>
                    <a:lnTo>
                      <a:pt x="108" y="696"/>
                    </a:lnTo>
                    <a:lnTo>
                      <a:pt x="109" y="668"/>
                    </a:lnTo>
                    <a:lnTo>
                      <a:pt x="110" y="589"/>
                    </a:lnTo>
                    <a:lnTo>
                      <a:pt x="112" y="477"/>
                    </a:lnTo>
                    <a:lnTo>
                      <a:pt x="114" y="350"/>
                    </a:lnTo>
                    <a:lnTo>
                      <a:pt x="117" y="221"/>
                    </a:lnTo>
                    <a:lnTo>
                      <a:pt x="119" y="109"/>
                    </a:lnTo>
                    <a:lnTo>
                      <a:pt x="121" y="30"/>
                    </a:lnTo>
                    <a:lnTo>
                      <a:pt x="121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3" name="Freeform 451">
                <a:extLst>
                  <a:ext uri="{FF2B5EF4-FFF2-40B4-BE49-F238E27FC236}">
                    <a16:creationId xmlns:a16="http://schemas.microsoft.com/office/drawing/2014/main" id="{0F30B3FA-1DD8-D337-7FA1-8FD4B40DE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3083"/>
                <a:ext cx="7" cy="47"/>
              </a:xfrm>
              <a:custGeom>
                <a:avLst/>
                <a:gdLst>
                  <a:gd name="T0" fmla="*/ 0 w 78"/>
                  <a:gd name="T1" fmla="*/ 16 h 515"/>
                  <a:gd name="T2" fmla="*/ 0 w 78"/>
                  <a:gd name="T3" fmla="*/ 498 h 515"/>
                  <a:gd name="T4" fmla="*/ 78 w 78"/>
                  <a:gd name="T5" fmla="*/ 515 h 515"/>
                  <a:gd name="T6" fmla="*/ 76 w 78"/>
                  <a:gd name="T7" fmla="*/ 493 h 515"/>
                  <a:gd name="T8" fmla="*/ 76 w 78"/>
                  <a:gd name="T9" fmla="*/ 435 h 515"/>
                  <a:gd name="T10" fmla="*/ 75 w 78"/>
                  <a:gd name="T11" fmla="*/ 353 h 515"/>
                  <a:gd name="T12" fmla="*/ 74 w 78"/>
                  <a:gd name="T13" fmla="*/ 259 h 515"/>
                  <a:gd name="T14" fmla="*/ 73 w 78"/>
                  <a:gd name="T15" fmla="*/ 164 h 515"/>
                  <a:gd name="T16" fmla="*/ 72 w 78"/>
                  <a:gd name="T17" fmla="*/ 81 h 515"/>
                  <a:gd name="T18" fmla="*/ 71 w 78"/>
                  <a:gd name="T19" fmla="*/ 23 h 515"/>
                  <a:gd name="T20" fmla="*/ 71 w 78"/>
                  <a:gd name="T21" fmla="*/ 0 h 515"/>
                  <a:gd name="T22" fmla="*/ 60 w 78"/>
                  <a:gd name="T23" fmla="*/ 3 h 515"/>
                  <a:gd name="T24" fmla="*/ 37 w 78"/>
                  <a:gd name="T25" fmla="*/ 9 h 515"/>
                  <a:gd name="T26" fmla="*/ 24 w 78"/>
                  <a:gd name="T27" fmla="*/ 13 h 515"/>
                  <a:gd name="T28" fmla="*/ 12 w 78"/>
                  <a:gd name="T29" fmla="*/ 15 h 515"/>
                  <a:gd name="T30" fmla="*/ 5 w 78"/>
                  <a:gd name="T31" fmla="*/ 16 h 515"/>
                  <a:gd name="T32" fmla="*/ 0 w 78"/>
                  <a:gd name="T33" fmla="*/ 16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515">
                    <a:moveTo>
                      <a:pt x="0" y="16"/>
                    </a:moveTo>
                    <a:lnTo>
                      <a:pt x="0" y="498"/>
                    </a:lnTo>
                    <a:lnTo>
                      <a:pt x="78" y="515"/>
                    </a:lnTo>
                    <a:lnTo>
                      <a:pt x="76" y="493"/>
                    </a:lnTo>
                    <a:lnTo>
                      <a:pt x="76" y="435"/>
                    </a:lnTo>
                    <a:lnTo>
                      <a:pt x="75" y="353"/>
                    </a:lnTo>
                    <a:lnTo>
                      <a:pt x="74" y="259"/>
                    </a:lnTo>
                    <a:lnTo>
                      <a:pt x="73" y="164"/>
                    </a:lnTo>
                    <a:lnTo>
                      <a:pt x="72" y="81"/>
                    </a:lnTo>
                    <a:lnTo>
                      <a:pt x="71" y="23"/>
                    </a:lnTo>
                    <a:lnTo>
                      <a:pt x="71" y="0"/>
                    </a:lnTo>
                    <a:lnTo>
                      <a:pt x="60" y="3"/>
                    </a:lnTo>
                    <a:lnTo>
                      <a:pt x="37" y="9"/>
                    </a:lnTo>
                    <a:lnTo>
                      <a:pt x="24" y="13"/>
                    </a:lnTo>
                    <a:lnTo>
                      <a:pt x="12" y="15"/>
                    </a:lnTo>
                    <a:lnTo>
                      <a:pt x="5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A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4" name="Freeform 452">
                <a:extLst>
                  <a:ext uri="{FF2B5EF4-FFF2-40B4-BE49-F238E27FC236}">
                    <a16:creationId xmlns:a16="http://schemas.microsoft.com/office/drawing/2014/main" id="{987B15E5-E7D5-EC07-5159-11A1A9FE5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3078"/>
                <a:ext cx="7" cy="59"/>
              </a:xfrm>
              <a:custGeom>
                <a:avLst/>
                <a:gdLst>
                  <a:gd name="T0" fmla="*/ 0 w 84"/>
                  <a:gd name="T1" fmla="*/ 23 h 646"/>
                  <a:gd name="T2" fmla="*/ 3 w 84"/>
                  <a:gd name="T3" fmla="*/ 634 h 646"/>
                  <a:gd name="T4" fmla="*/ 84 w 84"/>
                  <a:gd name="T5" fmla="*/ 646 h 646"/>
                  <a:gd name="T6" fmla="*/ 84 w 84"/>
                  <a:gd name="T7" fmla="*/ 619 h 646"/>
                  <a:gd name="T8" fmla="*/ 84 w 84"/>
                  <a:gd name="T9" fmla="*/ 546 h 646"/>
                  <a:gd name="T10" fmla="*/ 84 w 84"/>
                  <a:gd name="T11" fmla="*/ 442 h 646"/>
                  <a:gd name="T12" fmla="*/ 84 w 84"/>
                  <a:gd name="T13" fmla="*/ 324 h 646"/>
                  <a:gd name="T14" fmla="*/ 84 w 84"/>
                  <a:gd name="T15" fmla="*/ 205 h 646"/>
                  <a:gd name="T16" fmla="*/ 84 w 84"/>
                  <a:gd name="T17" fmla="*/ 102 h 646"/>
                  <a:gd name="T18" fmla="*/ 84 w 84"/>
                  <a:gd name="T19" fmla="*/ 29 h 646"/>
                  <a:gd name="T20" fmla="*/ 84 w 84"/>
                  <a:gd name="T21" fmla="*/ 0 h 646"/>
                  <a:gd name="T22" fmla="*/ 72 w 84"/>
                  <a:gd name="T23" fmla="*/ 5 h 646"/>
                  <a:gd name="T24" fmla="*/ 44 w 84"/>
                  <a:gd name="T25" fmla="*/ 13 h 646"/>
                  <a:gd name="T26" fmla="*/ 29 w 84"/>
                  <a:gd name="T27" fmla="*/ 18 h 646"/>
                  <a:gd name="T28" fmla="*/ 16 w 84"/>
                  <a:gd name="T29" fmla="*/ 21 h 646"/>
                  <a:gd name="T30" fmla="*/ 5 w 84"/>
                  <a:gd name="T31" fmla="*/ 23 h 646"/>
                  <a:gd name="T32" fmla="*/ 0 w 84"/>
                  <a:gd name="T33" fmla="*/ 23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646">
                    <a:moveTo>
                      <a:pt x="0" y="23"/>
                    </a:moveTo>
                    <a:lnTo>
                      <a:pt x="3" y="634"/>
                    </a:lnTo>
                    <a:lnTo>
                      <a:pt x="84" y="646"/>
                    </a:lnTo>
                    <a:lnTo>
                      <a:pt x="84" y="619"/>
                    </a:lnTo>
                    <a:lnTo>
                      <a:pt x="84" y="546"/>
                    </a:lnTo>
                    <a:lnTo>
                      <a:pt x="84" y="442"/>
                    </a:lnTo>
                    <a:lnTo>
                      <a:pt x="84" y="324"/>
                    </a:lnTo>
                    <a:lnTo>
                      <a:pt x="84" y="205"/>
                    </a:lnTo>
                    <a:lnTo>
                      <a:pt x="84" y="102"/>
                    </a:lnTo>
                    <a:lnTo>
                      <a:pt x="84" y="29"/>
                    </a:lnTo>
                    <a:lnTo>
                      <a:pt x="84" y="0"/>
                    </a:lnTo>
                    <a:lnTo>
                      <a:pt x="72" y="5"/>
                    </a:lnTo>
                    <a:lnTo>
                      <a:pt x="44" y="13"/>
                    </a:lnTo>
                    <a:lnTo>
                      <a:pt x="29" y="18"/>
                    </a:lnTo>
                    <a:lnTo>
                      <a:pt x="16" y="21"/>
                    </a:lnTo>
                    <a:lnTo>
                      <a:pt x="5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4A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5" name="Freeform 453">
                <a:extLst>
                  <a:ext uri="{FF2B5EF4-FFF2-40B4-BE49-F238E27FC236}">
                    <a16:creationId xmlns:a16="http://schemas.microsoft.com/office/drawing/2014/main" id="{24186A20-6881-5D3D-4C95-C6A86071F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3073"/>
                <a:ext cx="7" cy="71"/>
              </a:xfrm>
              <a:custGeom>
                <a:avLst/>
                <a:gdLst>
                  <a:gd name="T0" fmla="*/ 0 w 76"/>
                  <a:gd name="T1" fmla="*/ 9 h 776"/>
                  <a:gd name="T2" fmla="*/ 0 w 76"/>
                  <a:gd name="T3" fmla="*/ 760 h 776"/>
                  <a:gd name="T4" fmla="*/ 76 w 76"/>
                  <a:gd name="T5" fmla="*/ 776 h 776"/>
                  <a:gd name="T6" fmla="*/ 76 w 76"/>
                  <a:gd name="T7" fmla="*/ 767 h 776"/>
                  <a:gd name="T8" fmla="*/ 76 w 76"/>
                  <a:gd name="T9" fmla="*/ 743 h 776"/>
                  <a:gd name="T10" fmla="*/ 76 w 76"/>
                  <a:gd name="T11" fmla="*/ 705 h 776"/>
                  <a:gd name="T12" fmla="*/ 76 w 76"/>
                  <a:gd name="T13" fmla="*/ 656 h 776"/>
                  <a:gd name="T14" fmla="*/ 76 w 76"/>
                  <a:gd name="T15" fmla="*/ 598 h 776"/>
                  <a:gd name="T16" fmla="*/ 76 w 76"/>
                  <a:gd name="T17" fmla="*/ 531 h 776"/>
                  <a:gd name="T18" fmla="*/ 76 w 76"/>
                  <a:gd name="T19" fmla="*/ 461 h 776"/>
                  <a:gd name="T20" fmla="*/ 76 w 76"/>
                  <a:gd name="T21" fmla="*/ 389 h 776"/>
                  <a:gd name="T22" fmla="*/ 76 w 76"/>
                  <a:gd name="T23" fmla="*/ 317 h 776"/>
                  <a:gd name="T24" fmla="*/ 76 w 76"/>
                  <a:gd name="T25" fmla="*/ 246 h 776"/>
                  <a:gd name="T26" fmla="*/ 76 w 76"/>
                  <a:gd name="T27" fmla="*/ 181 h 776"/>
                  <a:gd name="T28" fmla="*/ 76 w 76"/>
                  <a:gd name="T29" fmla="*/ 121 h 776"/>
                  <a:gd name="T30" fmla="*/ 76 w 76"/>
                  <a:gd name="T31" fmla="*/ 72 h 776"/>
                  <a:gd name="T32" fmla="*/ 76 w 76"/>
                  <a:gd name="T33" fmla="*/ 33 h 776"/>
                  <a:gd name="T34" fmla="*/ 76 w 76"/>
                  <a:gd name="T35" fmla="*/ 9 h 776"/>
                  <a:gd name="T36" fmla="*/ 76 w 76"/>
                  <a:gd name="T37" fmla="*/ 0 h 776"/>
                  <a:gd name="T38" fmla="*/ 65 w 76"/>
                  <a:gd name="T39" fmla="*/ 1 h 776"/>
                  <a:gd name="T40" fmla="*/ 39 w 76"/>
                  <a:gd name="T41" fmla="*/ 5 h 776"/>
                  <a:gd name="T42" fmla="*/ 13 w 76"/>
                  <a:gd name="T43" fmla="*/ 9 h 776"/>
                  <a:gd name="T44" fmla="*/ 0 w 76"/>
                  <a:gd name="T45" fmla="*/ 9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776">
                    <a:moveTo>
                      <a:pt x="0" y="9"/>
                    </a:moveTo>
                    <a:lnTo>
                      <a:pt x="0" y="760"/>
                    </a:lnTo>
                    <a:lnTo>
                      <a:pt x="76" y="776"/>
                    </a:lnTo>
                    <a:lnTo>
                      <a:pt x="76" y="767"/>
                    </a:lnTo>
                    <a:lnTo>
                      <a:pt x="76" y="743"/>
                    </a:lnTo>
                    <a:lnTo>
                      <a:pt x="76" y="705"/>
                    </a:lnTo>
                    <a:lnTo>
                      <a:pt x="76" y="656"/>
                    </a:lnTo>
                    <a:lnTo>
                      <a:pt x="76" y="598"/>
                    </a:lnTo>
                    <a:lnTo>
                      <a:pt x="76" y="531"/>
                    </a:lnTo>
                    <a:lnTo>
                      <a:pt x="76" y="461"/>
                    </a:lnTo>
                    <a:lnTo>
                      <a:pt x="76" y="389"/>
                    </a:lnTo>
                    <a:lnTo>
                      <a:pt x="76" y="317"/>
                    </a:lnTo>
                    <a:lnTo>
                      <a:pt x="76" y="246"/>
                    </a:lnTo>
                    <a:lnTo>
                      <a:pt x="76" y="181"/>
                    </a:lnTo>
                    <a:lnTo>
                      <a:pt x="76" y="121"/>
                    </a:lnTo>
                    <a:lnTo>
                      <a:pt x="76" y="72"/>
                    </a:lnTo>
                    <a:lnTo>
                      <a:pt x="76" y="33"/>
                    </a:lnTo>
                    <a:lnTo>
                      <a:pt x="76" y="9"/>
                    </a:lnTo>
                    <a:lnTo>
                      <a:pt x="76" y="0"/>
                    </a:lnTo>
                    <a:lnTo>
                      <a:pt x="65" y="1"/>
                    </a:lnTo>
                    <a:lnTo>
                      <a:pt x="39" y="5"/>
                    </a:lnTo>
                    <a:lnTo>
                      <a:pt x="13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A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6" name="Freeform 454">
                <a:extLst>
                  <a:ext uri="{FF2B5EF4-FFF2-40B4-BE49-F238E27FC236}">
                    <a16:creationId xmlns:a16="http://schemas.microsoft.com/office/drawing/2014/main" id="{372B5679-F408-9A2A-C135-8B8F5DC46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3067"/>
                <a:ext cx="7" cy="70"/>
              </a:xfrm>
              <a:custGeom>
                <a:avLst/>
                <a:gdLst>
                  <a:gd name="T0" fmla="*/ 4 w 77"/>
                  <a:gd name="T1" fmla="*/ 13 h 767"/>
                  <a:gd name="T2" fmla="*/ 4 w 77"/>
                  <a:gd name="T3" fmla="*/ 44 h 767"/>
                  <a:gd name="T4" fmla="*/ 4 w 77"/>
                  <a:gd name="T5" fmla="*/ 128 h 767"/>
                  <a:gd name="T6" fmla="*/ 5 w 77"/>
                  <a:gd name="T7" fmla="*/ 248 h 767"/>
                  <a:gd name="T8" fmla="*/ 5 w 77"/>
                  <a:gd name="T9" fmla="*/ 384 h 767"/>
                  <a:gd name="T10" fmla="*/ 5 w 77"/>
                  <a:gd name="T11" fmla="*/ 521 h 767"/>
                  <a:gd name="T12" fmla="*/ 4 w 77"/>
                  <a:gd name="T13" fmla="*/ 642 h 767"/>
                  <a:gd name="T14" fmla="*/ 3 w 77"/>
                  <a:gd name="T15" fmla="*/ 728 h 767"/>
                  <a:gd name="T16" fmla="*/ 1 w 77"/>
                  <a:gd name="T17" fmla="*/ 763 h 767"/>
                  <a:gd name="T18" fmla="*/ 0 w 77"/>
                  <a:gd name="T19" fmla="*/ 765 h 767"/>
                  <a:gd name="T20" fmla="*/ 1 w 77"/>
                  <a:gd name="T21" fmla="*/ 766 h 767"/>
                  <a:gd name="T22" fmla="*/ 4 w 77"/>
                  <a:gd name="T23" fmla="*/ 767 h 767"/>
                  <a:gd name="T24" fmla="*/ 8 w 77"/>
                  <a:gd name="T25" fmla="*/ 766 h 767"/>
                  <a:gd name="T26" fmla="*/ 20 w 77"/>
                  <a:gd name="T27" fmla="*/ 765 h 767"/>
                  <a:gd name="T28" fmla="*/ 36 w 77"/>
                  <a:gd name="T29" fmla="*/ 761 h 767"/>
                  <a:gd name="T30" fmla="*/ 51 w 77"/>
                  <a:gd name="T31" fmla="*/ 757 h 767"/>
                  <a:gd name="T32" fmla="*/ 64 w 77"/>
                  <a:gd name="T33" fmla="*/ 753 h 767"/>
                  <a:gd name="T34" fmla="*/ 74 w 77"/>
                  <a:gd name="T35" fmla="*/ 750 h 767"/>
                  <a:gd name="T36" fmla="*/ 77 w 77"/>
                  <a:gd name="T37" fmla="*/ 748 h 767"/>
                  <a:gd name="T38" fmla="*/ 77 w 77"/>
                  <a:gd name="T39" fmla="*/ 716 h 767"/>
                  <a:gd name="T40" fmla="*/ 77 w 77"/>
                  <a:gd name="T41" fmla="*/ 632 h 767"/>
                  <a:gd name="T42" fmla="*/ 77 w 77"/>
                  <a:gd name="T43" fmla="*/ 512 h 767"/>
                  <a:gd name="T44" fmla="*/ 77 w 77"/>
                  <a:gd name="T45" fmla="*/ 374 h 767"/>
                  <a:gd name="T46" fmla="*/ 77 w 77"/>
                  <a:gd name="T47" fmla="*/ 237 h 767"/>
                  <a:gd name="T48" fmla="*/ 77 w 77"/>
                  <a:gd name="T49" fmla="*/ 117 h 767"/>
                  <a:gd name="T50" fmla="*/ 77 w 77"/>
                  <a:gd name="T51" fmla="*/ 32 h 767"/>
                  <a:gd name="T52" fmla="*/ 77 w 77"/>
                  <a:gd name="T53" fmla="*/ 0 h 767"/>
                  <a:gd name="T54" fmla="*/ 4 w 77"/>
                  <a:gd name="T55" fmla="*/ 13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7" h="767">
                    <a:moveTo>
                      <a:pt x="4" y="13"/>
                    </a:moveTo>
                    <a:lnTo>
                      <a:pt x="4" y="44"/>
                    </a:lnTo>
                    <a:lnTo>
                      <a:pt x="4" y="128"/>
                    </a:lnTo>
                    <a:lnTo>
                      <a:pt x="5" y="248"/>
                    </a:lnTo>
                    <a:lnTo>
                      <a:pt x="5" y="384"/>
                    </a:lnTo>
                    <a:lnTo>
                      <a:pt x="5" y="521"/>
                    </a:lnTo>
                    <a:lnTo>
                      <a:pt x="4" y="642"/>
                    </a:lnTo>
                    <a:lnTo>
                      <a:pt x="3" y="728"/>
                    </a:lnTo>
                    <a:lnTo>
                      <a:pt x="1" y="763"/>
                    </a:lnTo>
                    <a:lnTo>
                      <a:pt x="0" y="765"/>
                    </a:lnTo>
                    <a:lnTo>
                      <a:pt x="1" y="766"/>
                    </a:lnTo>
                    <a:lnTo>
                      <a:pt x="4" y="767"/>
                    </a:lnTo>
                    <a:lnTo>
                      <a:pt x="8" y="766"/>
                    </a:lnTo>
                    <a:lnTo>
                      <a:pt x="20" y="765"/>
                    </a:lnTo>
                    <a:lnTo>
                      <a:pt x="36" y="761"/>
                    </a:lnTo>
                    <a:lnTo>
                      <a:pt x="51" y="757"/>
                    </a:lnTo>
                    <a:lnTo>
                      <a:pt x="64" y="753"/>
                    </a:lnTo>
                    <a:lnTo>
                      <a:pt x="74" y="750"/>
                    </a:lnTo>
                    <a:lnTo>
                      <a:pt x="77" y="748"/>
                    </a:lnTo>
                    <a:lnTo>
                      <a:pt x="77" y="716"/>
                    </a:lnTo>
                    <a:lnTo>
                      <a:pt x="77" y="632"/>
                    </a:lnTo>
                    <a:lnTo>
                      <a:pt x="77" y="512"/>
                    </a:lnTo>
                    <a:lnTo>
                      <a:pt x="77" y="374"/>
                    </a:lnTo>
                    <a:lnTo>
                      <a:pt x="77" y="237"/>
                    </a:lnTo>
                    <a:lnTo>
                      <a:pt x="77" y="117"/>
                    </a:lnTo>
                    <a:lnTo>
                      <a:pt x="77" y="32"/>
                    </a:lnTo>
                    <a:lnTo>
                      <a:pt x="77" y="0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4A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7" name="Freeform 455">
                <a:extLst>
                  <a:ext uri="{FF2B5EF4-FFF2-40B4-BE49-F238E27FC236}">
                    <a16:creationId xmlns:a16="http://schemas.microsoft.com/office/drawing/2014/main" id="{7AC9CD82-8DB3-D007-97F2-2BA0A6DBA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063"/>
                <a:ext cx="9" cy="65"/>
              </a:xfrm>
              <a:custGeom>
                <a:avLst/>
                <a:gdLst>
                  <a:gd name="T0" fmla="*/ 97 w 97"/>
                  <a:gd name="T1" fmla="*/ 0 h 718"/>
                  <a:gd name="T2" fmla="*/ 93 w 97"/>
                  <a:gd name="T3" fmla="*/ 683 h 718"/>
                  <a:gd name="T4" fmla="*/ 0 w 97"/>
                  <a:gd name="T5" fmla="*/ 718 h 718"/>
                  <a:gd name="T6" fmla="*/ 0 w 97"/>
                  <a:gd name="T7" fmla="*/ 688 h 718"/>
                  <a:gd name="T8" fmla="*/ 2 w 97"/>
                  <a:gd name="T9" fmla="*/ 607 h 718"/>
                  <a:gd name="T10" fmla="*/ 5 w 97"/>
                  <a:gd name="T11" fmla="*/ 493 h 718"/>
                  <a:gd name="T12" fmla="*/ 8 w 97"/>
                  <a:gd name="T13" fmla="*/ 362 h 718"/>
                  <a:gd name="T14" fmla="*/ 13 w 97"/>
                  <a:gd name="T15" fmla="*/ 231 h 718"/>
                  <a:gd name="T16" fmla="*/ 16 w 97"/>
                  <a:gd name="T17" fmla="*/ 117 h 718"/>
                  <a:gd name="T18" fmla="*/ 18 w 97"/>
                  <a:gd name="T19" fmla="*/ 37 h 718"/>
                  <a:gd name="T20" fmla="*/ 19 w 97"/>
                  <a:gd name="T21" fmla="*/ 6 h 718"/>
                  <a:gd name="T22" fmla="*/ 97 w 97"/>
                  <a:gd name="T23" fmla="*/ 0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718">
                    <a:moveTo>
                      <a:pt x="97" y="0"/>
                    </a:moveTo>
                    <a:lnTo>
                      <a:pt x="93" y="683"/>
                    </a:lnTo>
                    <a:lnTo>
                      <a:pt x="0" y="718"/>
                    </a:lnTo>
                    <a:lnTo>
                      <a:pt x="0" y="688"/>
                    </a:lnTo>
                    <a:lnTo>
                      <a:pt x="2" y="607"/>
                    </a:lnTo>
                    <a:lnTo>
                      <a:pt x="5" y="493"/>
                    </a:lnTo>
                    <a:lnTo>
                      <a:pt x="8" y="362"/>
                    </a:lnTo>
                    <a:lnTo>
                      <a:pt x="13" y="231"/>
                    </a:lnTo>
                    <a:lnTo>
                      <a:pt x="16" y="117"/>
                    </a:lnTo>
                    <a:lnTo>
                      <a:pt x="18" y="37"/>
                    </a:lnTo>
                    <a:lnTo>
                      <a:pt x="19" y="6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4A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8" name="Freeform 456">
                <a:extLst>
                  <a:ext uri="{FF2B5EF4-FFF2-40B4-BE49-F238E27FC236}">
                    <a16:creationId xmlns:a16="http://schemas.microsoft.com/office/drawing/2014/main" id="{204826CA-13D8-0968-99A0-029D23AE4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3018"/>
                <a:ext cx="220" cy="45"/>
              </a:xfrm>
              <a:custGeom>
                <a:avLst/>
                <a:gdLst>
                  <a:gd name="T0" fmla="*/ 2353 w 2426"/>
                  <a:gd name="T1" fmla="*/ 0 h 496"/>
                  <a:gd name="T2" fmla="*/ 0 w 2426"/>
                  <a:gd name="T3" fmla="*/ 410 h 496"/>
                  <a:gd name="T4" fmla="*/ 10 w 2426"/>
                  <a:gd name="T5" fmla="*/ 496 h 496"/>
                  <a:gd name="T6" fmla="*/ 36 w 2426"/>
                  <a:gd name="T7" fmla="*/ 493 h 496"/>
                  <a:gd name="T8" fmla="*/ 113 w 2426"/>
                  <a:gd name="T9" fmla="*/ 482 h 496"/>
                  <a:gd name="T10" fmla="*/ 231 w 2426"/>
                  <a:gd name="T11" fmla="*/ 465 h 496"/>
                  <a:gd name="T12" fmla="*/ 386 w 2426"/>
                  <a:gd name="T13" fmla="*/ 444 h 496"/>
                  <a:gd name="T14" fmla="*/ 569 w 2426"/>
                  <a:gd name="T15" fmla="*/ 417 h 496"/>
                  <a:gd name="T16" fmla="*/ 773 w 2426"/>
                  <a:gd name="T17" fmla="*/ 388 h 496"/>
                  <a:gd name="T18" fmla="*/ 991 w 2426"/>
                  <a:gd name="T19" fmla="*/ 356 h 496"/>
                  <a:gd name="T20" fmla="*/ 1217 w 2426"/>
                  <a:gd name="T21" fmla="*/ 324 h 496"/>
                  <a:gd name="T22" fmla="*/ 1442 w 2426"/>
                  <a:gd name="T23" fmla="*/ 292 h 496"/>
                  <a:gd name="T24" fmla="*/ 1660 w 2426"/>
                  <a:gd name="T25" fmla="*/ 261 h 496"/>
                  <a:gd name="T26" fmla="*/ 1865 w 2426"/>
                  <a:gd name="T27" fmla="*/ 231 h 496"/>
                  <a:gd name="T28" fmla="*/ 2048 w 2426"/>
                  <a:gd name="T29" fmla="*/ 205 h 496"/>
                  <a:gd name="T30" fmla="*/ 2202 w 2426"/>
                  <a:gd name="T31" fmla="*/ 182 h 496"/>
                  <a:gd name="T32" fmla="*/ 2322 w 2426"/>
                  <a:gd name="T33" fmla="*/ 166 h 496"/>
                  <a:gd name="T34" fmla="*/ 2398 w 2426"/>
                  <a:gd name="T35" fmla="*/ 155 h 496"/>
                  <a:gd name="T36" fmla="*/ 2426 w 2426"/>
                  <a:gd name="T37" fmla="*/ 151 h 496"/>
                  <a:gd name="T38" fmla="*/ 2415 w 2426"/>
                  <a:gd name="T39" fmla="*/ 128 h 496"/>
                  <a:gd name="T40" fmla="*/ 2389 w 2426"/>
                  <a:gd name="T41" fmla="*/ 77 h 496"/>
                  <a:gd name="T42" fmla="*/ 2364 w 2426"/>
                  <a:gd name="T43" fmla="*/ 26 h 496"/>
                  <a:gd name="T44" fmla="*/ 2353 w 2426"/>
                  <a:gd name="T45" fmla="*/ 0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26" h="496">
                    <a:moveTo>
                      <a:pt x="2353" y="0"/>
                    </a:moveTo>
                    <a:lnTo>
                      <a:pt x="0" y="410"/>
                    </a:lnTo>
                    <a:lnTo>
                      <a:pt x="10" y="496"/>
                    </a:lnTo>
                    <a:lnTo>
                      <a:pt x="36" y="493"/>
                    </a:lnTo>
                    <a:lnTo>
                      <a:pt x="113" y="482"/>
                    </a:lnTo>
                    <a:lnTo>
                      <a:pt x="231" y="465"/>
                    </a:lnTo>
                    <a:lnTo>
                      <a:pt x="386" y="444"/>
                    </a:lnTo>
                    <a:lnTo>
                      <a:pt x="569" y="417"/>
                    </a:lnTo>
                    <a:lnTo>
                      <a:pt x="773" y="388"/>
                    </a:lnTo>
                    <a:lnTo>
                      <a:pt x="991" y="356"/>
                    </a:lnTo>
                    <a:lnTo>
                      <a:pt x="1217" y="324"/>
                    </a:lnTo>
                    <a:lnTo>
                      <a:pt x="1442" y="292"/>
                    </a:lnTo>
                    <a:lnTo>
                      <a:pt x="1660" y="261"/>
                    </a:lnTo>
                    <a:lnTo>
                      <a:pt x="1865" y="231"/>
                    </a:lnTo>
                    <a:lnTo>
                      <a:pt x="2048" y="205"/>
                    </a:lnTo>
                    <a:lnTo>
                      <a:pt x="2202" y="182"/>
                    </a:lnTo>
                    <a:lnTo>
                      <a:pt x="2322" y="166"/>
                    </a:lnTo>
                    <a:lnTo>
                      <a:pt x="2398" y="155"/>
                    </a:lnTo>
                    <a:lnTo>
                      <a:pt x="2426" y="151"/>
                    </a:lnTo>
                    <a:lnTo>
                      <a:pt x="2415" y="128"/>
                    </a:lnTo>
                    <a:lnTo>
                      <a:pt x="2389" y="77"/>
                    </a:lnTo>
                    <a:lnTo>
                      <a:pt x="2364" y="26"/>
                    </a:lnTo>
                    <a:lnTo>
                      <a:pt x="2353" y="0"/>
                    </a:lnTo>
                    <a:close/>
                  </a:path>
                </a:pathLst>
              </a:custGeom>
              <a:solidFill>
                <a:srgbClr val="4293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9" name="Freeform 457">
                <a:extLst>
                  <a:ext uri="{FF2B5EF4-FFF2-40B4-BE49-F238E27FC236}">
                    <a16:creationId xmlns:a16="http://schemas.microsoft.com/office/drawing/2014/main" id="{7F7A7D12-DA46-CD1F-FE17-48F0EC6A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506"/>
                <a:ext cx="4" cy="26"/>
              </a:xfrm>
              <a:custGeom>
                <a:avLst/>
                <a:gdLst>
                  <a:gd name="T0" fmla="*/ 42 w 42"/>
                  <a:gd name="T1" fmla="*/ 25 h 295"/>
                  <a:gd name="T2" fmla="*/ 42 w 42"/>
                  <a:gd name="T3" fmla="*/ 295 h 295"/>
                  <a:gd name="T4" fmla="*/ 23 w 42"/>
                  <a:gd name="T5" fmla="*/ 285 h 295"/>
                  <a:gd name="T6" fmla="*/ 0 w 42"/>
                  <a:gd name="T7" fmla="*/ 0 h 295"/>
                  <a:gd name="T8" fmla="*/ 42 w 42"/>
                  <a:gd name="T9" fmla="*/ 25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95">
                    <a:moveTo>
                      <a:pt x="42" y="25"/>
                    </a:moveTo>
                    <a:lnTo>
                      <a:pt x="42" y="295"/>
                    </a:lnTo>
                    <a:lnTo>
                      <a:pt x="23" y="285"/>
                    </a:lnTo>
                    <a:lnTo>
                      <a:pt x="0" y="0"/>
                    </a:lnTo>
                    <a:lnTo>
                      <a:pt x="42" y="2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0" name="Freeform 458">
                <a:extLst>
                  <a:ext uri="{FF2B5EF4-FFF2-40B4-BE49-F238E27FC236}">
                    <a16:creationId xmlns:a16="http://schemas.microsoft.com/office/drawing/2014/main" id="{AC418D67-AC4C-5C3A-9F9E-014E3F1EB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506"/>
                <a:ext cx="8" cy="29"/>
              </a:xfrm>
              <a:custGeom>
                <a:avLst/>
                <a:gdLst>
                  <a:gd name="T0" fmla="*/ 83 w 83"/>
                  <a:gd name="T1" fmla="*/ 49 h 319"/>
                  <a:gd name="T2" fmla="*/ 83 w 83"/>
                  <a:gd name="T3" fmla="*/ 319 h 319"/>
                  <a:gd name="T4" fmla="*/ 23 w 83"/>
                  <a:gd name="T5" fmla="*/ 285 h 319"/>
                  <a:gd name="T6" fmla="*/ 0 w 83"/>
                  <a:gd name="T7" fmla="*/ 0 h 319"/>
                  <a:gd name="T8" fmla="*/ 83 w 83"/>
                  <a:gd name="T9" fmla="*/ 49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19">
                    <a:moveTo>
                      <a:pt x="83" y="49"/>
                    </a:moveTo>
                    <a:lnTo>
                      <a:pt x="83" y="319"/>
                    </a:lnTo>
                    <a:lnTo>
                      <a:pt x="23" y="285"/>
                    </a:lnTo>
                    <a:lnTo>
                      <a:pt x="0" y="0"/>
                    </a:lnTo>
                    <a:lnTo>
                      <a:pt x="83" y="4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1" name="Freeform 459">
                <a:extLst>
                  <a:ext uri="{FF2B5EF4-FFF2-40B4-BE49-F238E27FC236}">
                    <a16:creationId xmlns:a16="http://schemas.microsoft.com/office/drawing/2014/main" id="{6B201B45-922A-432F-5F97-CE15E549F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3508"/>
                <a:ext cx="7" cy="29"/>
              </a:xfrm>
              <a:custGeom>
                <a:avLst/>
                <a:gdLst>
                  <a:gd name="T0" fmla="*/ 0 w 82"/>
                  <a:gd name="T1" fmla="*/ 270 h 317"/>
                  <a:gd name="T2" fmla="*/ 0 w 82"/>
                  <a:gd name="T3" fmla="*/ 0 h 317"/>
                  <a:gd name="T4" fmla="*/ 82 w 82"/>
                  <a:gd name="T5" fmla="*/ 48 h 317"/>
                  <a:gd name="T6" fmla="*/ 82 w 82"/>
                  <a:gd name="T7" fmla="*/ 317 h 317"/>
                  <a:gd name="T8" fmla="*/ 0 w 82"/>
                  <a:gd name="T9" fmla="*/ 270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317">
                    <a:moveTo>
                      <a:pt x="0" y="270"/>
                    </a:moveTo>
                    <a:lnTo>
                      <a:pt x="0" y="0"/>
                    </a:lnTo>
                    <a:lnTo>
                      <a:pt x="82" y="48"/>
                    </a:lnTo>
                    <a:lnTo>
                      <a:pt x="82" y="317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2" name="Freeform 460">
                <a:extLst>
                  <a:ext uri="{FF2B5EF4-FFF2-40B4-BE49-F238E27FC236}">
                    <a16:creationId xmlns:a16="http://schemas.microsoft.com/office/drawing/2014/main" id="{BC89805C-A724-686F-3976-F12E275B1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510"/>
                <a:ext cx="7" cy="29"/>
              </a:xfrm>
              <a:custGeom>
                <a:avLst/>
                <a:gdLst>
                  <a:gd name="T0" fmla="*/ 0 w 83"/>
                  <a:gd name="T1" fmla="*/ 270 h 316"/>
                  <a:gd name="T2" fmla="*/ 0 w 83"/>
                  <a:gd name="T3" fmla="*/ 0 h 316"/>
                  <a:gd name="T4" fmla="*/ 83 w 83"/>
                  <a:gd name="T5" fmla="*/ 48 h 316"/>
                  <a:gd name="T6" fmla="*/ 83 w 83"/>
                  <a:gd name="T7" fmla="*/ 316 h 316"/>
                  <a:gd name="T8" fmla="*/ 0 w 83"/>
                  <a:gd name="T9" fmla="*/ 27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16">
                    <a:moveTo>
                      <a:pt x="0" y="270"/>
                    </a:moveTo>
                    <a:lnTo>
                      <a:pt x="0" y="0"/>
                    </a:lnTo>
                    <a:lnTo>
                      <a:pt x="83" y="48"/>
                    </a:lnTo>
                    <a:lnTo>
                      <a:pt x="83" y="316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3" name="Freeform 461">
                <a:extLst>
                  <a:ext uri="{FF2B5EF4-FFF2-40B4-BE49-F238E27FC236}">
                    <a16:creationId xmlns:a16="http://schemas.microsoft.com/office/drawing/2014/main" id="{E8EE7FB5-1C79-87B6-6C26-7C8AB8432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3512"/>
                <a:ext cx="8" cy="29"/>
              </a:xfrm>
              <a:custGeom>
                <a:avLst/>
                <a:gdLst>
                  <a:gd name="T0" fmla="*/ 0 w 83"/>
                  <a:gd name="T1" fmla="*/ 269 h 316"/>
                  <a:gd name="T2" fmla="*/ 0 w 83"/>
                  <a:gd name="T3" fmla="*/ 0 h 316"/>
                  <a:gd name="T4" fmla="*/ 83 w 83"/>
                  <a:gd name="T5" fmla="*/ 48 h 316"/>
                  <a:gd name="T6" fmla="*/ 83 w 83"/>
                  <a:gd name="T7" fmla="*/ 316 h 316"/>
                  <a:gd name="T8" fmla="*/ 0 w 83"/>
                  <a:gd name="T9" fmla="*/ 269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16">
                    <a:moveTo>
                      <a:pt x="0" y="269"/>
                    </a:moveTo>
                    <a:lnTo>
                      <a:pt x="0" y="0"/>
                    </a:lnTo>
                    <a:lnTo>
                      <a:pt x="83" y="48"/>
                    </a:lnTo>
                    <a:lnTo>
                      <a:pt x="83" y="316"/>
                    </a:lnTo>
                    <a:lnTo>
                      <a:pt x="0" y="269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4" name="Freeform 462">
                <a:extLst>
                  <a:ext uri="{FF2B5EF4-FFF2-40B4-BE49-F238E27FC236}">
                    <a16:creationId xmlns:a16="http://schemas.microsoft.com/office/drawing/2014/main" id="{CDBD1D4E-293E-4D05-632A-5E9CACDB7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3514"/>
                <a:ext cx="8" cy="29"/>
              </a:xfrm>
              <a:custGeom>
                <a:avLst/>
                <a:gdLst>
                  <a:gd name="T0" fmla="*/ 0 w 82"/>
                  <a:gd name="T1" fmla="*/ 268 h 315"/>
                  <a:gd name="T2" fmla="*/ 0 w 82"/>
                  <a:gd name="T3" fmla="*/ 0 h 315"/>
                  <a:gd name="T4" fmla="*/ 82 w 82"/>
                  <a:gd name="T5" fmla="*/ 48 h 315"/>
                  <a:gd name="T6" fmla="*/ 82 w 82"/>
                  <a:gd name="T7" fmla="*/ 315 h 315"/>
                  <a:gd name="T8" fmla="*/ 0 w 82"/>
                  <a:gd name="T9" fmla="*/ 268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315">
                    <a:moveTo>
                      <a:pt x="0" y="268"/>
                    </a:moveTo>
                    <a:lnTo>
                      <a:pt x="0" y="0"/>
                    </a:lnTo>
                    <a:lnTo>
                      <a:pt x="82" y="48"/>
                    </a:lnTo>
                    <a:lnTo>
                      <a:pt x="82" y="315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5" name="Freeform 463">
                <a:extLst>
                  <a:ext uri="{FF2B5EF4-FFF2-40B4-BE49-F238E27FC236}">
                    <a16:creationId xmlns:a16="http://schemas.microsoft.com/office/drawing/2014/main" id="{8D3790AA-6A00-04AE-C13A-ECF2CA9D0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517"/>
                <a:ext cx="7" cy="28"/>
              </a:xfrm>
              <a:custGeom>
                <a:avLst/>
                <a:gdLst>
                  <a:gd name="T0" fmla="*/ 0 w 83"/>
                  <a:gd name="T1" fmla="*/ 268 h 313"/>
                  <a:gd name="T2" fmla="*/ 0 w 83"/>
                  <a:gd name="T3" fmla="*/ 0 h 313"/>
                  <a:gd name="T4" fmla="*/ 83 w 83"/>
                  <a:gd name="T5" fmla="*/ 48 h 313"/>
                  <a:gd name="T6" fmla="*/ 83 w 83"/>
                  <a:gd name="T7" fmla="*/ 313 h 313"/>
                  <a:gd name="T8" fmla="*/ 0 w 83"/>
                  <a:gd name="T9" fmla="*/ 268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13">
                    <a:moveTo>
                      <a:pt x="0" y="268"/>
                    </a:moveTo>
                    <a:lnTo>
                      <a:pt x="0" y="0"/>
                    </a:lnTo>
                    <a:lnTo>
                      <a:pt x="83" y="48"/>
                    </a:lnTo>
                    <a:lnTo>
                      <a:pt x="83" y="313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6" name="Freeform 464">
                <a:extLst>
                  <a:ext uri="{FF2B5EF4-FFF2-40B4-BE49-F238E27FC236}">
                    <a16:creationId xmlns:a16="http://schemas.microsoft.com/office/drawing/2014/main" id="{79718E88-D5FF-1DB3-A1DC-87A12C657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3519"/>
                <a:ext cx="7" cy="28"/>
              </a:xfrm>
              <a:custGeom>
                <a:avLst/>
                <a:gdLst>
                  <a:gd name="T0" fmla="*/ 0 w 83"/>
                  <a:gd name="T1" fmla="*/ 267 h 313"/>
                  <a:gd name="T2" fmla="*/ 0 w 83"/>
                  <a:gd name="T3" fmla="*/ 0 h 313"/>
                  <a:gd name="T4" fmla="*/ 83 w 83"/>
                  <a:gd name="T5" fmla="*/ 49 h 313"/>
                  <a:gd name="T6" fmla="*/ 83 w 83"/>
                  <a:gd name="T7" fmla="*/ 313 h 313"/>
                  <a:gd name="T8" fmla="*/ 0 w 83"/>
                  <a:gd name="T9" fmla="*/ 267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13">
                    <a:moveTo>
                      <a:pt x="0" y="267"/>
                    </a:moveTo>
                    <a:lnTo>
                      <a:pt x="0" y="0"/>
                    </a:lnTo>
                    <a:lnTo>
                      <a:pt x="83" y="49"/>
                    </a:lnTo>
                    <a:lnTo>
                      <a:pt x="83" y="313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7" name="Freeform 465">
                <a:extLst>
                  <a:ext uri="{FF2B5EF4-FFF2-40B4-BE49-F238E27FC236}">
                    <a16:creationId xmlns:a16="http://schemas.microsoft.com/office/drawing/2014/main" id="{EFBC0F2D-5848-5059-8BC5-18CB649A2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3521"/>
                <a:ext cx="8" cy="28"/>
              </a:xfrm>
              <a:custGeom>
                <a:avLst/>
                <a:gdLst>
                  <a:gd name="T0" fmla="*/ 0 w 83"/>
                  <a:gd name="T1" fmla="*/ 265 h 312"/>
                  <a:gd name="T2" fmla="*/ 0 w 83"/>
                  <a:gd name="T3" fmla="*/ 0 h 312"/>
                  <a:gd name="T4" fmla="*/ 83 w 83"/>
                  <a:gd name="T5" fmla="*/ 49 h 312"/>
                  <a:gd name="T6" fmla="*/ 83 w 83"/>
                  <a:gd name="T7" fmla="*/ 312 h 312"/>
                  <a:gd name="T8" fmla="*/ 0 w 83"/>
                  <a:gd name="T9" fmla="*/ 26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12">
                    <a:moveTo>
                      <a:pt x="0" y="265"/>
                    </a:moveTo>
                    <a:lnTo>
                      <a:pt x="0" y="0"/>
                    </a:lnTo>
                    <a:lnTo>
                      <a:pt x="83" y="49"/>
                    </a:lnTo>
                    <a:lnTo>
                      <a:pt x="83" y="312"/>
                    </a:lnTo>
                    <a:lnTo>
                      <a:pt x="0" y="265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8" name="Freeform 466">
                <a:extLst>
                  <a:ext uri="{FF2B5EF4-FFF2-40B4-BE49-F238E27FC236}">
                    <a16:creationId xmlns:a16="http://schemas.microsoft.com/office/drawing/2014/main" id="{52BAF338-6562-38BF-786F-326681909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3523"/>
                <a:ext cx="8" cy="28"/>
              </a:xfrm>
              <a:custGeom>
                <a:avLst/>
                <a:gdLst>
                  <a:gd name="T0" fmla="*/ 0 w 83"/>
                  <a:gd name="T1" fmla="*/ 264 h 310"/>
                  <a:gd name="T2" fmla="*/ 0 w 83"/>
                  <a:gd name="T3" fmla="*/ 0 h 310"/>
                  <a:gd name="T4" fmla="*/ 83 w 83"/>
                  <a:gd name="T5" fmla="*/ 48 h 310"/>
                  <a:gd name="T6" fmla="*/ 83 w 83"/>
                  <a:gd name="T7" fmla="*/ 310 h 310"/>
                  <a:gd name="T8" fmla="*/ 0 w 83"/>
                  <a:gd name="T9" fmla="*/ 264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10">
                    <a:moveTo>
                      <a:pt x="0" y="264"/>
                    </a:moveTo>
                    <a:lnTo>
                      <a:pt x="0" y="0"/>
                    </a:lnTo>
                    <a:lnTo>
                      <a:pt x="83" y="48"/>
                    </a:lnTo>
                    <a:lnTo>
                      <a:pt x="83" y="310"/>
                    </a:lnTo>
                    <a:lnTo>
                      <a:pt x="0" y="264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9" name="Freeform 467">
                <a:extLst>
                  <a:ext uri="{FF2B5EF4-FFF2-40B4-BE49-F238E27FC236}">
                    <a16:creationId xmlns:a16="http://schemas.microsoft.com/office/drawing/2014/main" id="{47B879E5-BCD8-B611-91C3-FC6B37A17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3525"/>
                <a:ext cx="8" cy="29"/>
              </a:xfrm>
              <a:custGeom>
                <a:avLst/>
                <a:gdLst>
                  <a:gd name="T0" fmla="*/ 0 w 83"/>
                  <a:gd name="T1" fmla="*/ 263 h 310"/>
                  <a:gd name="T2" fmla="*/ 0 w 83"/>
                  <a:gd name="T3" fmla="*/ 0 h 310"/>
                  <a:gd name="T4" fmla="*/ 83 w 83"/>
                  <a:gd name="T5" fmla="*/ 48 h 310"/>
                  <a:gd name="T6" fmla="*/ 83 w 83"/>
                  <a:gd name="T7" fmla="*/ 310 h 310"/>
                  <a:gd name="T8" fmla="*/ 0 w 83"/>
                  <a:gd name="T9" fmla="*/ 26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10">
                    <a:moveTo>
                      <a:pt x="0" y="263"/>
                    </a:moveTo>
                    <a:lnTo>
                      <a:pt x="0" y="0"/>
                    </a:lnTo>
                    <a:lnTo>
                      <a:pt x="83" y="48"/>
                    </a:lnTo>
                    <a:lnTo>
                      <a:pt x="83" y="310"/>
                    </a:ln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0" name="Freeform 468">
                <a:extLst>
                  <a:ext uri="{FF2B5EF4-FFF2-40B4-BE49-F238E27FC236}">
                    <a16:creationId xmlns:a16="http://schemas.microsoft.com/office/drawing/2014/main" id="{F253CCFF-9F7C-D766-F94F-3BDD69B0B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3528"/>
                <a:ext cx="7" cy="28"/>
              </a:xfrm>
              <a:custGeom>
                <a:avLst/>
                <a:gdLst>
                  <a:gd name="T0" fmla="*/ 0 w 84"/>
                  <a:gd name="T1" fmla="*/ 262 h 309"/>
                  <a:gd name="T2" fmla="*/ 0 w 84"/>
                  <a:gd name="T3" fmla="*/ 0 h 309"/>
                  <a:gd name="T4" fmla="*/ 84 w 84"/>
                  <a:gd name="T5" fmla="*/ 48 h 309"/>
                  <a:gd name="T6" fmla="*/ 84 w 84"/>
                  <a:gd name="T7" fmla="*/ 309 h 309"/>
                  <a:gd name="T8" fmla="*/ 0 w 84"/>
                  <a:gd name="T9" fmla="*/ 26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09">
                    <a:moveTo>
                      <a:pt x="0" y="262"/>
                    </a:moveTo>
                    <a:lnTo>
                      <a:pt x="0" y="0"/>
                    </a:lnTo>
                    <a:lnTo>
                      <a:pt x="84" y="48"/>
                    </a:lnTo>
                    <a:lnTo>
                      <a:pt x="84" y="309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1" name="Freeform 469">
                <a:extLst>
                  <a:ext uri="{FF2B5EF4-FFF2-40B4-BE49-F238E27FC236}">
                    <a16:creationId xmlns:a16="http://schemas.microsoft.com/office/drawing/2014/main" id="{4DDF4748-6EB2-CFF8-2EBC-1EE11DD3D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530"/>
                <a:ext cx="7" cy="28"/>
              </a:xfrm>
              <a:custGeom>
                <a:avLst/>
                <a:gdLst>
                  <a:gd name="T0" fmla="*/ 0 w 83"/>
                  <a:gd name="T1" fmla="*/ 262 h 308"/>
                  <a:gd name="T2" fmla="*/ 0 w 83"/>
                  <a:gd name="T3" fmla="*/ 0 h 308"/>
                  <a:gd name="T4" fmla="*/ 83 w 83"/>
                  <a:gd name="T5" fmla="*/ 48 h 308"/>
                  <a:gd name="T6" fmla="*/ 83 w 83"/>
                  <a:gd name="T7" fmla="*/ 308 h 308"/>
                  <a:gd name="T8" fmla="*/ 0 w 83"/>
                  <a:gd name="T9" fmla="*/ 262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08">
                    <a:moveTo>
                      <a:pt x="0" y="262"/>
                    </a:moveTo>
                    <a:lnTo>
                      <a:pt x="0" y="0"/>
                    </a:lnTo>
                    <a:lnTo>
                      <a:pt x="83" y="48"/>
                    </a:lnTo>
                    <a:lnTo>
                      <a:pt x="83" y="308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2" name="Freeform 470">
                <a:extLst>
                  <a:ext uri="{FF2B5EF4-FFF2-40B4-BE49-F238E27FC236}">
                    <a16:creationId xmlns:a16="http://schemas.microsoft.com/office/drawing/2014/main" id="{E4700A14-721C-58F6-925B-C968B247F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3532"/>
                <a:ext cx="8" cy="28"/>
              </a:xfrm>
              <a:custGeom>
                <a:avLst/>
                <a:gdLst>
                  <a:gd name="T0" fmla="*/ 0 w 83"/>
                  <a:gd name="T1" fmla="*/ 261 h 308"/>
                  <a:gd name="T2" fmla="*/ 0 w 83"/>
                  <a:gd name="T3" fmla="*/ 0 h 308"/>
                  <a:gd name="T4" fmla="*/ 83 w 83"/>
                  <a:gd name="T5" fmla="*/ 49 h 308"/>
                  <a:gd name="T6" fmla="*/ 83 w 83"/>
                  <a:gd name="T7" fmla="*/ 308 h 308"/>
                  <a:gd name="T8" fmla="*/ 0 w 83"/>
                  <a:gd name="T9" fmla="*/ 261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08">
                    <a:moveTo>
                      <a:pt x="0" y="261"/>
                    </a:moveTo>
                    <a:lnTo>
                      <a:pt x="0" y="0"/>
                    </a:lnTo>
                    <a:lnTo>
                      <a:pt x="83" y="49"/>
                    </a:lnTo>
                    <a:lnTo>
                      <a:pt x="83" y="308"/>
                    </a:lnTo>
                    <a:lnTo>
                      <a:pt x="0" y="261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3" name="Freeform 471">
                <a:extLst>
                  <a:ext uri="{FF2B5EF4-FFF2-40B4-BE49-F238E27FC236}">
                    <a16:creationId xmlns:a16="http://schemas.microsoft.com/office/drawing/2014/main" id="{C4CB7C74-DF98-1F9E-75ED-095DC80FC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3534"/>
                <a:ext cx="8" cy="28"/>
              </a:xfrm>
              <a:custGeom>
                <a:avLst/>
                <a:gdLst>
                  <a:gd name="T0" fmla="*/ 0 w 83"/>
                  <a:gd name="T1" fmla="*/ 260 h 307"/>
                  <a:gd name="T2" fmla="*/ 0 w 83"/>
                  <a:gd name="T3" fmla="*/ 0 h 307"/>
                  <a:gd name="T4" fmla="*/ 83 w 83"/>
                  <a:gd name="T5" fmla="*/ 49 h 307"/>
                  <a:gd name="T6" fmla="*/ 83 w 83"/>
                  <a:gd name="T7" fmla="*/ 307 h 307"/>
                  <a:gd name="T8" fmla="*/ 0 w 83"/>
                  <a:gd name="T9" fmla="*/ 26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07">
                    <a:moveTo>
                      <a:pt x="0" y="260"/>
                    </a:moveTo>
                    <a:lnTo>
                      <a:pt x="0" y="0"/>
                    </a:lnTo>
                    <a:lnTo>
                      <a:pt x="83" y="49"/>
                    </a:lnTo>
                    <a:lnTo>
                      <a:pt x="83" y="307"/>
                    </a:lnTo>
                    <a:lnTo>
                      <a:pt x="0" y="26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4" name="Freeform 472">
                <a:extLst>
                  <a:ext uri="{FF2B5EF4-FFF2-40B4-BE49-F238E27FC236}">
                    <a16:creationId xmlns:a16="http://schemas.microsoft.com/office/drawing/2014/main" id="{E26E56D7-784E-D1C4-2C7C-B73A353EC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536"/>
                <a:ext cx="7" cy="28"/>
              </a:xfrm>
              <a:custGeom>
                <a:avLst/>
                <a:gdLst>
                  <a:gd name="T0" fmla="*/ 0 w 82"/>
                  <a:gd name="T1" fmla="*/ 259 h 304"/>
                  <a:gd name="T2" fmla="*/ 0 w 82"/>
                  <a:gd name="T3" fmla="*/ 0 h 304"/>
                  <a:gd name="T4" fmla="*/ 82 w 82"/>
                  <a:gd name="T5" fmla="*/ 48 h 304"/>
                  <a:gd name="T6" fmla="*/ 82 w 82"/>
                  <a:gd name="T7" fmla="*/ 304 h 304"/>
                  <a:gd name="T8" fmla="*/ 0 w 82"/>
                  <a:gd name="T9" fmla="*/ 259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304">
                    <a:moveTo>
                      <a:pt x="0" y="259"/>
                    </a:moveTo>
                    <a:lnTo>
                      <a:pt x="0" y="0"/>
                    </a:lnTo>
                    <a:lnTo>
                      <a:pt x="82" y="48"/>
                    </a:lnTo>
                    <a:lnTo>
                      <a:pt x="82" y="304"/>
                    </a:lnTo>
                    <a:lnTo>
                      <a:pt x="0" y="259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5" name="Freeform 473">
                <a:extLst>
                  <a:ext uri="{FF2B5EF4-FFF2-40B4-BE49-F238E27FC236}">
                    <a16:creationId xmlns:a16="http://schemas.microsoft.com/office/drawing/2014/main" id="{BA8D4E61-B5EF-983F-9C19-D4EDFA6FA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3539"/>
                <a:ext cx="7" cy="27"/>
              </a:xfrm>
              <a:custGeom>
                <a:avLst/>
                <a:gdLst>
                  <a:gd name="T0" fmla="*/ 0 w 83"/>
                  <a:gd name="T1" fmla="*/ 258 h 304"/>
                  <a:gd name="T2" fmla="*/ 0 w 83"/>
                  <a:gd name="T3" fmla="*/ 0 h 304"/>
                  <a:gd name="T4" fmla="*/ 83 w 83"/>
                  <a:gd name="T5" fmla="*/ 47 h 304"/>
                  <a:gd name="T6" fmla="*/ 83 w 83"/>
                  <a:gd name="T7" fmla="*/ 304 h 304"/>
                  <a:gd name="T8" fmla="*/ 0 w 83"/>
                  <a:gd name="T9" fmla="*/ 25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04">
                    <a:moveTo>
                      <a:pt x="0" y="258"/>
                    </a:moveTo>
                    <a:lnTo>
                      <a:pt x="0" y="0"/>
                    </a:lnTo>
                    <a:lnTo>
                      <a:pt x="83" y="47"/>
                    </a:lnTo>
                    <a:lnTo>
                      <a:pt x="83" y="304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6" name="Freeform 474">
                <a:extLst>
                  <a:ext uri="{FF2B5EF4-FFF2-40B4-BE49-F238E27FC236}">
                    <a16:creationId xmlns:a16="http://schemas.microsoft.com/office/drawing/2014/main" id="{F1C60572-0939-FD64-AA74-E351E09A2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3541"/>
                <a:ext cx="8" cy="27"/>
              </a:xfrm>
              <a:custGeom>
                <a:avLst/>
                <a:gdLst>
                  <a:gd name="T0" fmla="*/ 0 w 83"/>
                  <a:gd name="T1" fmla="*/ 256 h 303"/>
                  <a:gd name="T2" fmla="*/ 0 w 83"/>
                  <a:gd name="T3" fmla="*/ 0 h 303"/>
                  <a:gd name="T4" fmla="*/ 83 w 83"/>
                  <a:gd name="T5" fmla="*/ 47 h 303"/>
                  <a:gd name="T6" fmla="*/ 83 w 83"/>
                  <a:gd name="T7" fmla="*/ 303 h 303"/>
                  <a:gd name="T8" fmla="*/ 0 w 83"/>
                  <a:gd name="T9" fmla="*/ 256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03">
                    <a:moveTo>
                      <a:pt x="0" y="256"/>
                    </a:moveTo>
                    <a:lnTo>
                      <a:pt x="0" y="0"/>
                    </a:lnTo>
                    <a:lnTo>
                      <a:pt x="83" y="47"/>
                    </a:lnTo>
                    <a:lnTo>
                      <a:pt x="83" y="303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7" name="Freeform 475">
                <a:extLst>
                  <a:ext uri="{FF2B5EF4-FFF2-40B4-BE49-F238E27FC236}">
                    <a16:creationId xmlns:a16="http://schemas.microsoft.com/office/drawing/2014/main" id="{5438A950-CF7C-D9A6-F9FC-DF11C8709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543"/>
                <a:ext cx="8" cy="27"/>
              </a:xfrm>
              <a:custGeom>
                <a:avLst/>
                <a:gdLst>
                  <a:gd name="T0" fmla="*/ 0 w 83"/>
                  <a:gd name="T1" fmla="*/ 257 h 303"/>
                  <a:gd name="T2" fmla="*/ 0 w 83"/>
                  <a:gd name="T3" fmla="*/ 0 h 303"/>
                  <a:gd name="T4" fmla="*/ 83 w 83"/>
                  <a:gd name="T5" fmla="*/ 48 h 303"/>
                  <a:gd name="T6" fmla="*/ 83 w 83"/>
                  <a:gd name="T7" fmla="*/ 303 h 303"/>
                  <a:gd name="T8" fmla="*/ 0 w 83"/>
                  <a:gd name="T9" fmla="*/ 257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03">
                    <a:moveTo>
                      <a:pt x="0" y="257"/>
                    </a:moveTo>
                    <a:lnTo>
                      <a:pt x="0" y="0"/>
                    </a:lnTo>
                    <a:lnTo>
                      <a:pt x="83" y="48"/>
                    </a:lnTo>
                    <a:lnTo>
                      <a:pt x="83" y="303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8" name="Freeform 476">
                <a:extLst>
                  <a:ext uri="{FF2B5EF4-FFF2-40B4-BE49-F238E27FC236}">
                    <a16:creationId xmlns:a16="http://schemas.microsoft.com/office/drawing/2014/main" id="{4838529C-8A79-8EE9-4B85-0ABC625D8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3545"/>
                <a:ext cx="7" cy="27"/>
              </a:xfrm>
              <a:custGeom>
                <a:avLst/>
                <a:gdLst>
                  <a:gd name="T0" fmla="*/ 0 w 83"/>
                  <a:gd name="T1" fmla="*/ 256 h 292"/>
                  <a:gd name="T2" fmla="*/ 0 w 83"/>
                  <a:gd name="T3" fmla="*/ 0 h 292"/>
                  <a:gd name="T4" fmla="*/ 67 w 83"/>
                  <a:gd name="T5" fmla="*/ 40 h 292"/>
                  <a:gd name="T6" fmla="*/ 83 w 83"/>
                  <a:gd name="T7" fmla="*/ 33 h 292"/>
                  <a:gd name="T8" fmla="*/ 83 w 83"/>
                  <a:gd name="T9" fmla="*/ 283 h 292"/>
                  <a:gd name="T10" fmla="*/ 63 w 83"/>
                  <a:gd name="T11" fmla="*/ 292 h 292"/>
                  <a:gd name="T12" fmla="*/ 0 w 83"/>
                  <a:gd name="T13" fmla="*/ 256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292">
                    <a:moveTo>
                      <a:pt x="0" y="256"/>
                    </a:moveTo>
                    <a:lnTo>
                      <a:pt x="0" y="0"/>
                    </a:lnTo>
                    <a:lnTo>
                      <a:pt x="67" y="40"/>
                    </a:lnTo>
                    <a:lnTo>
                      <a:pt x="83" y="33"/>
                    </a:lnTo>
                    <a:lnTo>
                      <a:pt x="83" y="283"/>
                    </a:lnTo>
                    <a:lnTo>
                      <a:pt x="63" y="292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9" name="Freeform 477">
                <a:extLst>
                  <a:ext uri="{FF2B5EF4-FFF2-40B4-BE49-F238E27FC236}">
                    <a16:creationId xmlns:a16="http://schemas.microsoft.com/office/drawing/2014/main" id="{9D5B05A6-C145-1B80-7585-1BB73DBA8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547"/>
                <a:ext cx="7" cy="25"/>
              </a:xfrm>
              <a:custGeom>
                <a:avLst/>
                <a:gdLst>
                  <a:gd name="T0" fmla="*/ 0 w 82"/>
                  <a:gd name="T1" fmla="*/ 262 h 275"/>
                  <a:gd name="T2" fmla="*/ 0 w 82"/>
                  <a:gd name="T3" fmla="*/ 7 h 275"/>
                  <a:gd name="T4" fmla="*/ 25 w 82"/>
                  <a:gd name="T5" fmla="*/ 23 h 275"/>
                  <a:gd name="T6" fmla="*/ 82 w 82"/>
                  <a:gd name="T7" fmla="*/ 0 h 275"/>
                  <a:gd name="T8" fmla="*/ 82 w 82"/>
                  <a:gd name="T9" fmla="*/ 250 h 275"/>
                  <a:gd name="T10" fmla="*/ 21 w 82"/>
                  <a:gd name="T11" fmla="*/ 275 h 275"/>
                  <a:gd name="T12" fmla="*/ 0 w 82"/>
                  <a:gd name="T13" fmla="*/ 262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275">
                    <a:moveTo>
                      <a:pt x="0" y="262"/>
                    </a:moveTo>
                    <a:lnTo>
                      <a:pt x="0" y="7"/>
                    </a:lnTo>
                    <a:lnTo>
                      <a:pt x="25" y="23"/>
                    </a:lnTo>
                    <a:lnTo>
                      <a:pt x="82" y="0"/>
                    </a:lnTo>
                    <a:lnTo>
                      <a:pt x="82" y="250"/>
                    </a:lnTo>
                    <a:lnTo>
                      <a:pt x="21" y="275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9511" name="Group 679">
              <a:extLst>
                <a:ext uri="{FF2B5EF4-FFF2-40B4-BE49-F238E27FC236}">
                  <a16:creationId xmlns:a16="http://schemas.microsoft.com/office/drawing/2014/main" id="{8E2BBE88-E1EB-006C-514A-A922A4E8BD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6" y="2669"/>
              <a:ext cx="1433" cy="1198"/>
              <a:chOff x="3906" y="2669"/>
              <a:chExt cx="1433" cy="1198"/>
            </a:xfrm>
          </p:grpSpPr>
          <p:sp>
            <p:nvSpPr>
              <p:cNvPr id="249311" name="Freeform 479">
                <a:extLst>
                  <a:ext uri="{FF2B5EF4-FFF2-40B4-BE49-F238E27FC236}">
                    <a16:creationId xmlns:a16="http://schemas.microsoft.com/office/drawing/2014/main" id="{8E8E56F5-FDBE-9863-6631-3A6F0522A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3545"/>
                <a:ext cx="8" cy="26"/>
              </a:xfrm>
              <a:custGeom>
                <a:avLst/>
                <a:gdLst>
                  <a:gd name="T0" fmla="*/ 0 w 83"/>
                  <a:gd name="T1" fmla="*/ 283 h 283"/>
                  <a:gd name="T2" fmla="*/ 0 w 83"/>
                  <a:gd name="T3" fmla="*/ 33 h 283"/>
                  <a:gd name="T4" fmla="*/ 83 w 83"/>
                  <a:gd name="T5" fmla="*/ 0 h 283"/>
                  <a:gd name="T6" fmla="*/ 83 w 83"/>
                  <a:gd name="T7" fmla="*/ 251 h 283"/>
                  <a:gd name="T8" fmla="*/ 0 w 83"/>
                  <a:gd name="T9" fmla="*/ 283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83">
                    <a:moveTo>
                      <a:pt x="0" y="283"/>
                    </a:moveTo>
                    <a:lnTo>
                      <a:pt x="0" y="33"/>
                    </a:lnTo>
                    <a:lnTo>
                      <a:pt x="83" y="0"/>
                    </a:lnTo>
                    <a:lnTo>
                      <a:pt x="83" y="251"/>
                    </a:lnTo>
                    <a:lnTo>
                      <a:pt x="0" y="283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2" name="Freeform 480">
                <a:extLst>
                  <a:ext uri="{FF2B5EF4-FFF2-40B4-BE49-F238E27FC236}">
                    <a16:creationId xmlns:a16="http://schemas.microsoft.com/office/drawing/2014/main" id="{76B1D375-0AB0-46E6-7494-05ABB3D14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3544"/>
                <a:ext cx="8" cy="25"/>
              </a:xfrm>
              <a:custGeom>
                <a:avLst/>
                <a:gdLst>
                  <a:gd name="T0" fmla="*/ 0 w 83"/>
                  <a:gd name="T1" fmla="*/ 282 h 282"/>
                  <a:gd name="T2" fmla="*/ 0 w 83"/>
                  <a:gd name="T3" fmla="*/ 32 h 282"/>
                  <a:gd name="T4" fmla="*/ 83 w 83"/>
                  <a:gd name="T5" fmla="*/ 0 h 282"/>
                  <a:gd name="T6" fmla="*/ 83 w 83"/>
                  <a:gd name="T7" fmla="*/ 249 h 282"/>
                  <a:gd name="T8" fmla="*/ 0 w 83"/>
                  <a:gd name="T9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82">
                    <a:moveTo>
                      <a:pt x="0" y="282"/>
                    </a:moveTo>
                    <a:lnTo>
                      <a:pt x="0" y="32"/>
                    </a:lnTo>
                    <a:lnTo>
                      <a:pt x="83" y="0"/>
                    </a:lnTo>
                    <a:lnTo>
                      <a:pt x="83" y="249"/>
                    </a:lnTo>
                    <a:lnTo>
                      <a:pt x="0" y="28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3" name="Freeform 481">
                <a:extLst>
                  <a:ext uri="{FF2B5EF4-FFF2-40B4-BE49-F238E27FC236}">
                    <a16:creationId xmlns:a16="http://schemas.microsoft.com/office/drawing/2014/main" id="{37D88875-95C7-C2D2-3D3E-8EE29458D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542"/>
                <a:ext cx="7" cy="26"/>
              </a:xfrm>
              <a:custGeom>
                <a:avLst/>
                <a:gdLst>
                  <a:gd name="T0" fmla="*/ 0 w 82"/>
                  <a:gd name="T1" fmla="*/ 282 h 282"/>
                  <a:gd name="T2" fmla="*/ 0 w 82"/>
                  <a:gd name="T3" fmla="*/ 31 h 282"/>
                  <a:gd name="T4" fmla="*/ 82 w 82"/>
                  <a:gd name="T5" fmla="*/ 0 h 282"/>
                  <a:gd name="T6" fmla="*/ 82 w 82"/>
                  <a:gd name="T7" fmla="*/ 249 h 282"/>
                  <a:gd name="T8" fmla="*/ 0 w 82"/>
                  <a:gd name="T9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282">
                    <a:moveTo>
                      <a:pt x="0" y="282"/>
                    </a:moveTo>
                    <a:lnTo>
                      <a:pt x="0" y="31"/>
                    </a:lnTo>
                    <a:lnTo>
                      <a:pt x="82" y="0"/>
                    </a:lnTo>
                    <a:lnTo>
                      <a:pt x="82" y="249"/>
                    </a:lnTo>
                    <a:lnTo>
                      <a:pt x="0" y="282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4" name="Freeform 482">
                <a:extLst>
                  <a:ext uri="{FF2B5EF4-FFF2-40B4-BE49-F238E27FC236}">
                    <a16:creationId xmlns:a16="http://schemas.microsoft.com/office/drawing/2014/main" id="{B123A6E6-02D4-084F-ECB8-8DA6BE4E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3541"/>
                <a:ext cx="7" cy="25"/>
              </a:xfrm>
              <a:custGeom>
                <a:avLst/>
                <a:gdLst>
                  <a:gd name="T0" fmla="*/ 0 w 83"/>
                  <a:gd name="T1" fmla="*/ 281 h 281"/>
                  <a:gd name="T2" fmla="*/ 0 w 83"/>
                  <a:gd name="T3" fmla="*/ 32 h 281"/>
                  <a:gd name="T4" fmla="*/ 83 w 83"/>
                  <a:gd name="T5" fmla="*/ 0 h 281"/>
                  <a:gd name="T6" fmla="*/ 83 w 83"/>
                  <a:gd name="T7" fmla="*/ 249 h 281"/>
                  <a:gd name="T8" fmla="*/ 0 w 83"/>
                  <a:gd name="T9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81">
                    <a:moveTo>
                      <a:pt x="0" y="281"/>
                    </a:moveTo>
                    <a:lnTo>
                      <a:pt x="0" y="32"/>
                    </a:lnTo>
                    <a:lnTo>
                      <a:pt x="83" y="0"/>
                    </a:lnTo>
                    <a:lnTo>
                      <a:pt x="83" y="249"/>
                    </a:lnTo>
                    <a:lnTo>
                      <a:pt x="0" y="281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5" name="Freeform 483">
                <a:extLst>
                  <a:ext uri="{FF2B5EF4-FFF2-40B4-BE49-F238E27FC236}">
                    <a16:creationId xmlns:a16="http://schemas.microsoft.com/office/drawing/2014/main" id="{163736E5-5C7E-B502-BA02-AEBDF49B2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3539"/>
                <a:ext cx="8" cy="26"/>
              </a:xfrm>
              <a:custGeom>
                <a:avLst/>
                <a:gdLst>
                  <a:gd name="T0" fmla="*/ 0 w 83"/>
                  <a:gd name="T1" fmla="*/ 281 h 281"/>
                  <a:gd name="T2" fmla="*/ 0 w 83"/>
                  <a:gd name="T3" fmla="*/ 32 h 281"/>
                  <a:gd name="T4" fmla="*/ 83 w 83"/>
                  <a:gd name="T5" fmla="*/ 0 h 281"/>
                  <a:gd name="T6" fmla="*/ 83 w 83"/>
                  <a:gd name="T7" fmla="*/ 248 h 281"/>
                  <a:gd name="T8" fmla="*/ 0 w 83"/>
                  <a:gd name="T9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81">
                    <a:moveTo>
                      <a:pt x="0" y="281"/>
                    </a:moveTo>
                    <a:lnTo>
                      <a:pt x="0" y="32"/>
                    </a:lnTo>
                    <a:lnTo>
                      <a:pt x="83" y="0"/>
                    </a:lnTo>
                    <a:lnTo>
                      <a:pt x="83" y="248"/>
                    </a:lnTo>
                    <a:lnTo>
                      <a:pt x="0" y="281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6" name="Freeform 484">
                <a:extLst>
                  <a:ext uri="{FF2B5EF4-FFF2-40B4-BE49-F238E27FC236}">
                    <a16:creationId xmlns:a16="http://schemas.microsoft.com/office/drawing/2014/main" id="{FF7E0EF6-AEB6-105D-454F-C2EF02ED0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538"/>
                <a:ext cx="8" cy="25"/>
              </a:xfrm>
              <a:custGeom>
                <a:avLst/>
                <a:gdLst>
                  <a:gd name="T0" fmla="*/ 0 w 83"/>
                  <a:gd name="T1" fmla="*/ 281 h 281"/>
                  <a:gd name="T2" fmla="*/ 0 w 83"/>
                  <a:gd name="T3" fmla="*/ 32 h 281"/>
                  <a:gd name="T4" fmla="*/ 83 w 83"/>
                  <a:gd name="T5" fmla="*/ 0 h 281"/>
                  <a:gd name="T6" fmla="*/ 83 w 83"/>
                  <a:gd name="T7" fmla="*/ 248 h 281"/>
                  <a:gd name="T8" fmla="*/ 0 w 83"/>
                  <a:gd name="T9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81">
                    <a:moveTo>
                      <a:pt x="0" y="281"/>
                    </a:moveTo>
                    <a:lnTo>
                      <a:pt x="0" y="32"/>
                    </a:lnTo>
                    <a:lnTo>
                      <a:pt x="83" y="0"/>
                    </a:lnTo>
                    <a:lnTo>
                      <a:pt x="83" y="248"/>
                    </a:lnTo>
                    <a:lnTo>
                      <a:pt x="0" y="281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7" name="Freeform 485">
                <a:extLst>
                  <a:ext uri="{FF2B5EF4-FFF2-40B4-BE49-F238E27FC236}">
                    <a16:creationId xmlns:a16="http://schemas.microsoft.com/office/drawing/2014/main" id="{C1ECDF43-1C12-6BE8-F6E0-6FEF3DF2D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3536"/>
                <a:ext cx="8" cy="26"/>
              </a:xfrm>
              <a:custGeom>
                <a:avLst/>
                <a:gdLst>
                  <a:gd name="T0" fmla="*/ 0 w 83"/>
                  <a:gd name="T1" fmla="*/ 280 h 280"/>
                  <a:gd name="T2" fmla="*/ 0 w 83"/>
                  <a:gd name="T3" fmla="*/ 32 h 280"/>
                  <a:gd name="T4" fmla="*/ 83 w 83"/>
                  <a:gd name="T5" fmla="*/ 0 h 280"/>
                  <a:gd name="T6" fmla="*/ 83 w 83"/>
                  <a:gd name="T7" fmla="*/ 248 h 280"/>
                  <a:gd name="T8" fmla="*/ 0 w 83"/>
                  <a:gd name="T9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80">
                    <a:moveTo>
                      <a:pt x="0" y="280"/>
                    </a:moveTo>
                    <a:lnTo>
                      <a:pt x="0" y="32"/>
                    </a:lnTo>
                    <a:lnTo>
                      <a:pt x="83" y="0"/>
                    </a:lnTo>
                    <a:lnTo>
                      <a:pt x="83" y="248"/>
                    </a:lnTo>
                    <a:lnTo>
                      <a:pt x="0" y="28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8" name="Freeform 486">
                <a:extLst>
                  <a:ext uri="{FF2B5EF4-FFF2-40B4-BE49-F238E27FC236}">
                    <a16:creationId xmlns:a16="http://schemas.microsoft.com/office/drawing/2014/main" id="{505A29B2-D6CB-1C3C-FAC7-D7AE83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3535"/>
                <a:ext cx="7" cy="25"/>
              </a:xfrm>
              <a:custGeom>
                <a:avLst/>
                <a:gdLst>
                  <a:gd name="T0" fmla="*/ 0 w 82"/>
                  <a:gd name="T1" fmla="*/ 280 h 280"/>
                  <a:gd name="T2" fmla="*/ 0 w 82"/>
                  <a:gd name="T3" fmla="*/ 32 h 280"/>
                  <a:gd name="T4" fmla="*/ 82 w 82"/>
                  <a:gd name="T5" fmla="*/ 0 h 280"/>
                  <a:gd name="T6" fmla="*/ 82 w 82"/>
                  <a:gd name="T7" fmla="*/ 247 h 280"/>
                  <a:gd name="T8" fmla="*/ 0 w 82"/>
                  <a:gd name="T9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280">
                    <a:moveTo>
                      <a:pt x="0" y="280"/>
                    </a:moveTo>
                    <a:lnTo>
                      <a:pt x="0" y="32"/>
                    </a:lnTo>
                    <a:lnTo>
                      <a:pt x="82" y="0"/>
                    </a:lnTo>
                    <a:lnTo>
                      <a:pt x="82" y="247"/>
                    </a:lnTo>
                    <a:lnTo>
                      <a:pt x="0" y="28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9" name="Freeform 487">
                <a:extLst>
                  <a:ext uri="{FF2B5EF4-FFF2-40B4-BE49-F238E27FC236}">
                    <a16:creationId xmlns:a16="http://schemas.microsoft.com/office/drawing/2014/main" id="{DE12B377-0F60-70A4-4181-18B317FFF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3534"/>
                <a:ext cx="7" cy="25"/>
              </a:xfrm>
              <a:custGeom>
                <a:avLst/>
                <a:gdLst>
                  <a:gd name="T0" fmla="*/ 0 w 83"/>
                  <a:gd name="T1" fmla="*/ 280 h 280"/>
                  <a:gd name="T2" fmla="*/ 0 w 83"/>
                  <a:gd name="T3" fmla="*/ 32 h 280"/>
                  <a:gd name="T4" fmla="*/ 83 w 83"/>
                  <a:gd name="T5" fmla="*/ 0 h 280"/>
                  <a:gd name="T6" fmla="*/ 83 w 83"/>
                  <a:gd name="T7" fmla="*/ 247 h 280"/>
                  <a:gd name="T8" fmla="*/ 0 w 83"/>
                  <a:gd name="T9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80">
                    <a:moveTo>
                      <a:pt x="0" y="280"/>
                    </a:moveTo>
                    <a:lnTo>
                      <a:pt x="0" y="32"/>
                    </a:lnTo>
                    <a:lnTo>
                      <a:pt x="83" y="0"/>
                    </a:lnTo>
                    <a:lnTo>
                      <a:pt x="83" y="247"/>
                    </a:lnTo>
                    <a:lnTo>
                      <a:pt x="0" y="28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0" name="Freeform 488">
                <a:extLst>
                  <a:ext uri="{FF2B5EF4-FFF2-40B4-BE49-F238E27FC236}">
                    <a16:creationId xmlns:a16="http://schemas.microsoft.com/office/drawing/2014/main" id="{79E93934-C646-A1D2-A2D3-FE7DF7AD8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3532"/>
                <a:ext cx="8" cy="25"/>
              </a:xfrm>
              <a:custGeom>
                <a:avLst/>
                <a:gdLst>
                  <a:gd name="T0" fmla="*/ 0 w 83"/>
                  <a:gd name="T1" fmla="*/ 279 h 279"/>
                  <a:gd name="T2" fmla="*/ 0 w 83"/>
                  <a:gd name="T3" fmla="*/ 32 h 279"/>
                  <a:gd name="T4" fmla="*/ 83 w 83"/>
                  <a:gd name="T5" fmla="*/ 0 h 279"/>
                  <a:gd name="T6" fmla="*/ 83 w 83"/>
                  <a:gd name="T7" fmla="*/ 247 h 279"/>
                  <a:gd name="T8" fmla="*/ 0 w 83"/>
                  <a:gd name="T9" fmla="*/ 279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79">
                    <a:moveTo>
                      <a:pt x="0" y="279"/>
                    </a:moveTo>
                    <a:lnTo>
                      <a:pt x="0" y="32"/>
                    </a:lnTo>
                    <a:lnTo>
                      <a:pt x="83" y="0"/>
                    </a:lnTo>
                    <a:lnTo>
                      <a:pt x="83" y="247"/>
                    </a:lnTo>
                    <a:lnTo>
                      <a:pt x="0" y="279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1" name="Freeform 489">
                <a:extLst>
                  <a:ext uri="{FF2B5EF4-FFF2-40B4-BE49-F238E27FC236}">
                    <a16:creationId xmlns:a16="http://schemas.microsoft.com/office/drawing/2014/main" id="{1ECB4CC6-9288-1851-E7D4-3474108EA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3531"/>
                <a:ext cx="8" cy="25"/>
              </a:xfrm>
              <a:custGeom>
                <a:avLst/>
                <a:gdLst>
                  <a:gd name="T0" fmla="*/ 0 w 82"/>
                  <a:gd name="T1" fmla="*/ 279 h 279"/>
                  <a:gd name="T2" fmla="*/ 0 w 82"/>
                  <a:gd name="T3" fmla="*/ 32 h 279"/>
                  <a:gd name="T4" fmla="*/ 82 w 82"/>
                  <a:gd name="T5" fmla="*/ 0 h 279"/>
                  <a:gd name="T6" fmla="*/ 82 w 82"/>
                  <a:gd name="T7" fmla="*/ 246 h 279"/>
                  <a:gd name="T8" fmla="*/ 0 w 82"/>
                  <a:gd name="T9" fmla="*/ 279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279">
                    <a:moveTo>
                      <a:pt x="0" y="279"/>
                    </a:moveTo>
                    <a:lnTo>
                      <a:pt x="0" y="32"/>
                    </a:lnTo>
                    <a:lnTo>
                      <a:pt x="82" y="0"/>
                    </a:lnTo>
                    <a:lnTo>
                      <a:pt x="82" y="246"/>
                    </a:lnTo>
                    <a:lnTo>
                      <a:pt x="0" y="279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2" name="Freeform 490">
                <a:extLst>
                  <a:ext uri="{FF2B5EF4-FFF2-40B4-BE49-F238E27FC236}">
                    <a16:creationId xmlns:a16="http://schemas.microsoft.com/office/drawing/2014/main" id="{58BEA9CA-D0DA-83B2-7A0F-567855611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3529"/>
                <a:ext cx="7" cy="26"/>
              </a:xfrm>
              <a:custGeom>
                <a:avLst/>
                <a:gdLst>
                  <a:gd name="T0" fmla="*/ 0 w 83"/>
                  <a:gd name="T1" fmla="*/ 279 h 279"/>
                  <a:gd name="T2" fmla="*/ 0 w 83"/>
                  <a:gd name="T3" fmla="*/ 32 h 279"/>
                  <a:gd name="T4" fmla="*/ 83 w 83"/>
                  <a:gd name="T5" fmla="*/ 0 h 279"/>
                  <a:gd name="T6" fmla="*/ 83 w 83"/>
                  <a:gd name="T7" fmla="*/ 246 h 279"/>
                  <a:gd name="T8" fmla="*/ 0 w 83"/>
                  <a:gd name="T9" fmla="*/ 279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79">
                    <a:moveTo>
                      <a:pt x="0" y="279"/>
                    </a:moveTo>
                    <a:lnTo>
                      <a:pt x="0" y="32"/>
                    </a:lnTo>
                    <a:lnTo>
                      <a:pt x="83" y="0"/>
                    </a:lnTo>
                    <a:lnTo>
                      <a:pt x="83" y="246"/>
                    </a:lnTo>
                    <a:lnTo>
                      <a:pt x="0" y="279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3" name="Freeform 491">
                <a:extLst>
                  <a:ext uri="{FF2B5EF4-FFF2-40B4-BE49-F238E27FC236}">
                    <a16:creationId xmlns:a16="http://schemas.microsoft.com/office/drawing/2014/main" id="{04B22A12-CEB7-10B4-0984-1B1768D2E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3528"/>
                <a:ext cx="7" cy="25"/>
              </a:xfrm>
              <a:custGeom>
                <a:avLst/>
                <a:gdLst>
                  <a:gd name="T0" fmla="*/ 0 w 83"/>
                  <a:gd name="T1" fmla="*/ 278 h 278"/>
                  <a:gd name="T2" fmla="*/ 0 w 83"/>
                  <a:gd name="T3" fmla="*/ 32 h 278"/>
                  <a:gd name="T4" fmla="*/ 83 w 83"/>
                  <a:gd name="T5" fmla="*/ 0 h 278"/>
                  <a:gd name="T6" fmla="*/ 83 w 83"/>
                  <a:gd name="T7" fmla="*/ 246 h 278"/>
                  <a:gd name="T8" fmla="*/ 0 w 83"/>
                  <a:gd name="T9" fmla="*/ 278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78">
                    <a:moveTo>
                      <a:pt x="0" y="278"/>
                    </a:moveTo>
                    <a:lnTo>
                      <a:pt x="0" y="32"/>
                    </a:lnTo>
                    <a:lnTo>
                      <a:pt x="83" y="0"/>
                    </a:lnTo>
                    <a:lnTo>
                      <a:pt x="83" y="246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4" name="Freeform 492">
                <a:extLst>
                  <a:ext uri="{FF2B5EF4-FFF2-40B4-BE49-F238E27FC236}">
                    <a16:creationId xmlns:a16="http://schemas.microsoft.com/office/drawing/2014/main" id="{99D80195-5F22-9103-FFE2-4E015A0FB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3526"/>
                <a:ext cx="8" cy="26"/>
              </a:xfrm>
              <a:custGeom>
                <a:avLst/>
                <a:gdLst>
                  <a:gd name="T0" fmla="*/ 0 w 83"/>
                  <a:gd name="T1" fmla="*/ 277 h 277"/>
                  <a:gd name="T2" fmla="*/ 0 w 83"/>
                  <a:gd name="T3" fmla="*/ 31 h 277"/>
                  <a:gd name="T4" fmla="*/ 83 w 83"/>
                  <a:gd name="T5" fmla="*/ 0 h 277"/>
                  <a:gd name="T6" fmla="*/ 83 w 83"/>
                  <a:gd name="T7" fmla="*/ 245 h 277"/>
                  <a:gd name="T8" fmla="*/ 0 w 83"/>
                  <a:gd name="T9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77">
                    <a:moveTo>
                      <a:pt x="0" y="277"/>
                    </a:moveTo>
                    <a:lnTo>
                      <a:pt x="0" y="31"/>
                    </a:lnTo>
                    <a:lnTo>
                      <a:pt x="83" y="0"/>
                    </a:lnTo>
                    <a:lnTo>
                      <a:pt x="83" y="245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5" name="Freeform 493">
                <a:extLst>
                  <a:ext uri="{FF2B5EF4-FFF2-40B4-BE49-F238E27FC236}">
                    <a16:creationId xmlns:a16="http://schemas.microsoft.com/office/drawing/2014/main" id="{CFCE998D-B593-436D-BFE9-66A0FB310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3525"/>
                <a:ext cx="8" cy="25"/>
              </a:xfrm>
              <a:custGeom>
                <a:avLst/>
                <a:gdLst>
                  <a:gd name="T0" fmla="*/ 0 w 83"/>
                  <a:gd name="T1" fmla="*/ 278 h 278"/>
                  <a:gd name="T2" fmla="*/ 0 w 83"/>
                  <a:gd name="T3" fmla="*/ 32 h 278"/>
                  <a:gd name="T4" fmla="*/ 83 w 83"/>
                  <a:gd name="T5" fmla="*/ 0 h 278"/>
                  <a:gd name="T6" fmla="*/ 83 w 83"/>
                  <a:gd name="T7" fmla="*/ 245 h 278"/>
                  <a:gd name="T8" fmla="*/ 0 w 83"/>
                  <a:gd name="T9" fmla="*/ 278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78">
                    <a:moveTo>
                      <a:pt x="0" y="278"/>
                    </a:moveTo>
                    <a:lnTo>
                      <a:pt x="0" y="32"/>
                    </a:lnTo>
                    <a:lnTo>
                      <a:pt x="83" y="0"/>
                    </a:lnTo>
                    <a:lnTo>
                      <a:pt x="83" y="245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6" name="Freeform 494">
                <a:extLst>
                  <a:ext uri="{FF2B5EF4-FFF2-40B4-BE49-F238E27FC236}">
                    <a16:creationId xmlns:a16="http://schemas.microsoft.com/office/drawing/2014/main" id="{BDC22E4D-F57D-411D-EA6C-C83CC91E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3523"/>
                <a:ext cx="7" cy="26"/>
              </a:xfrm>
              <a:custGeom>
                <a:avLst/>
                <a:gdLst>
                  <a:gd name="T0" fmla="*/ 0 w 82"/>
                  <a:gd name="T1" fmla="*/ 278 h 278"/>
                  <a:gd name="T2" fmla="*/ 0 w 82"/>
                  <a:gd name="T3" fmla="*/ 33 h 278"/>
                  <a:gd name="T4" fmla="*/ 82 w 82"/>
                  <a:gd name="T5" fmla="*/ 0 h 278"/>
                  <a:gd name="T6" fmla="*/ 82 w 82"/>
                  <a:gd name="T7" fmla="*/ 245 h 278"/>
                  <a:gd name="T8" fmla="*/ 0 w 82"/>
                  <a:gd name="T9" fmla="*/ 278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278">
                    <a:moveTo>
                      <a:pt x="0" y="278"/>
                    </a:moveTo>
                    <a:lnTo>
                      <a:pt x="0" y="33"/>
                    </a:lnTo>
                    <a:lnTo>
                      <a:pt x="82" y="0"/>
                    </a:lnTo>
                    <a:lnTo>
                      <a:pt x="82" y="245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7" name="Freeform 495">
                <a:extLst>
                  <a:ext uri="{FF2B5EF4-FFF2-40B4-BE49-F238E27FC236}">
                    <a16:creationId xmlns:a16="http://schemas.microsoft.com/office/drawing/2014/main" id="{D2339286-C845-1D14-543D-DA46D5D73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3522"/>
                <a:ext cx="7" cy="25"/>
              </a:xfrm>
              <a:custGeom>
                <a:avLst/>
                <a:gdLst>
                  <a:gd name="T0" fmla="*/ 0 w 83"/>
                  <a:gd name="T1" fmla="*/ 276 h 276"/>
                  <a:gd name="T2" fmla="*/ 0 w 83"/>
                  <a:gd name="T3" fmla="*/ 31 h 276"/>
                  <a:gd name="T4" fmla="*/ 83 w 83"/>
                  <a:gd name="T5" fmla="*/ 0 h 276"/>
                  <a:gd name="T6" fmla="*/ 83 w 83"/>
                  <a:gd name="T7" fmla="*/ 244 h 276"/>
                  <a:gd name="T8" fmla="*/ 0 w 83"/>
                  <a:gd name="T9" fmla="*/ 27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76">
                    <a:moveTo>
                      <a:pt x="0" y="276"/>
                    </a:moveTo>
                    <a:lnTo>
                      <a:pt x="0" y="31"/>
                    </a:lnTo>
                    <a:lnTo>
                      <a:pt x="83" y="0"/>
                    </a:lnTo>
                    <a:lnTo>
                      <a:pt x="83" y="244"/>
                    </a:lnTo>
                    <a:lnTo>
                      <a:pt x="0" y="276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8" name="Freeform 496">
                <a:extLst>
                  <a:ext uri="{FF2B5EF4-FFF2-40B4-BE49-F238E27FC236}">
                    <a16:creationId xmlns:a16="http://schemas.microsoft.com/office/drawing/2014/main" id="{370AE40A-E4FB-98F9-035C-FB4ADE585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520"/>
                <a:ext cx="8" cy="26"/>
              </a:xfrm>
              <a:custGeom>
                <a:avLst/>
                <a:gdLst>
                  <a:gd name="T0" fmla="*/ 0 w 83"/>
                  <a:gd name="T1" fmla="*/ 277 h 277"/>
                  <a:gd name="T2" fmla="*/ 0 w 83"/>
                  <a:gd name="T3" fmla="*/ 32 h 277"/>
                  <a:gd name="T4" fmla="*/ 83 w 83"/>
                  <a:gd name="T5" fmla="*/ 0 h 277"/>
                  <a:gd name="T6" fmla="*/ 83 w 83"/>
                  <a:gd name="T7" fmla="*/ 244 h 277"/>
                  <a:gd name="T8" fmla="*/ 0 w 83"/>
                  <a:gd name="T9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77">
                    <a:moveTo>
                      <a:pt x="0" y="277"/>
                    </a:moveTo>
                    <a:lnTo>
                      <a:pt x="0" y="32"/>
                    </a:lnTo>
                    <a:lnTo>
                      <a:pt x="83" y="0"/>
                    </a:lnTo>
                    <a:lnTo>
                      <a:pt x="83" y="244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9" name="Freeform 497">
                <a:extLst>
                  <a:ext uri="{FF2B5EF4-FFF2-40B4-BE49-F238E27FC236}">
                    <a16:creationId xmlns:a16="http://schemas.microsoft.com/office/drawing/2014/main" id="{169D301D-4ACF-9A63-6A5F-2EF5CC36F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519"/>
                <a:ext cx="8" cy="25"/>
              </a:xfrm>
              <a:custGeom>
                <a:avLst/>
                <a:gdLst>
                  <a:gd name="T0" fmla="*/ 0 w 83"/>
                  <a:gd name="T1" fmla="*/ 277 h 277"/>
                  <a:gd name="T2" fmla="*/ 0 w 83"/>
                  <a:gd name="T3" fmla="*/ 33 h 277"/>
                  <a:gd name="T4" fmla="*/ 83 w 83"/>
                  <a:gd name="T5" fmla="*/ 0 h 277"/>
                  <a:gd name="T6" fmla="*/ 83 w 83"/>
                  <a:gd name="T7" fmla="*/ 244 h 277"/>
                  <a:gd name="T8" fmla="*/ 0 w 83"/>
                  <a:gd name="T9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77">
                    <a:moveTo>
                      <a:pt x="0" y="277"/>
                    </a:moveTo>
                    <a:lnTo>
                      <a:pt x="0" y="33"/>
                    </a:lnTo>
                    <a:lnTo>
                      <a:pt x="83" y="0"/>
                    </a:lnTo>
                    <a:lnTo>
                      <a:pt x="83" y="244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0" name="Freeform 498">
                <a:extLst>
                  <a:ext uri="{FF2B5EF4-FFF2-40B4-BE49-F238E27FC236}">
                    <a16:creationId xmlns:a16="http://schemas.microsoft.com/office/drawing/2014/main" id="{C3757108-F2C1-3FC5-B938-7551D75B5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3518"/>
                <a:ext cx="8" cy="25"/>
              </a:xfrm>
              <a:custGeom>
                <a:avLst/>
                <a:gdLst>
                  <a:gd name="T0" fmla="*/ 0 w 84"/>
                  <a:gd name="T1" fmla="*/ 275 h 275"/>
                  <a:gd name="T2" fmla="*/ 0 w 84"/>
                  <a:gd name="T3" fmla="*/ 31 h 275"/>
                  <a:gd name="T4" fmla="*/ 84 w 84"/>
                  <a:gd name="T5" fmla="*/ 0 h 275"/>
                  <a:gd name="T6" fmla="*/ 84 w 84"/>
                  <a:gd name="T7" fmla="*/ 243 h 275"/>
                  <a:gd name="T8" fmla="*/ 0 w 84"/>
                  <a:gd name="T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275">
                    <a:moveTo>
                      <a:pt x="0" y="275"/>
                    </a:moveTo>
                    <a:lnTo>
                      <a:pt x="0" y="31"/>
                    </a:lnTo>
                    <a:lnTo>
                      <a:pt x="84" y="0"/>
                    </a:lnTo>
                    <a:lnTo>
                      <a:pt x="84" y="243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1" name="Freeform 499">
                <a:extLst>
                  <a:ext uri="{FF2B5EF4-FFF2-40B4-BE49-F238E27FC236}">
                    <a16:creationId xmlns:a16="http://schemas.microsoft.com/office/drawing/2014/main" id="{57B26118-C019-5519-57B3-418C0BED8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3517"/>
                <a:ext cx="7" cy="24"/>
              </a:xfrm>
              <a:custGeom>
                <a:avLst/>
                <a:gdLst>
                  <a:gd name="T0" fmla="*/ 0 w 83"/>
                  <a:gd name="T1" fmla="*/ 269 h 269"/>
                  <a:gd name="T2" fmla="*/ 0 w 83"/>
                  <a:gd name="T3" fmla="*/ 25 h 269"/>
                  <a:gd name="T4" fmla="*/ 66 w 83"/>
                  <a:gd name="T5" fmla="*/ 0 h 269"/>
                  <a:gd name="T6" fmla="*/ 83 w 83"/>
                  <a:gd name="T7" fmla="*/ 21 h 269"/>
                  <a:gd name="T8" fmla="*/ 83 w 83"/>
                  <a:gd name="T9" fmla="*/ 236 h 269"/>
                  <a:gd name="T10" fmla="*/ 0 w 83"/>
                  <a:gd name="T11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269">
                    <a:moveTo>
                      <a:pt x="0" y="269"/>
                    </a:moveTo>
                    <a:lnTo>
                      <a:pt x="0" y="25"/>
                    </a:lnTo>
                    <a:lnTo>
                      <a:pt x="66" y="0"/>
                    </a:lnTo>
                    <a:lnTo>
                      <a:pt x="83" y="21"/>
                    </a:lnTo>
                    <a:lnTo>
                      <a:pt x="83" y="236"/>
                    </a:lnTo>
                    <a:lnTo>
                      <a:pt x="0" y="269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2" name="Freeform 500">
                <a:extLst>
                  <a:ext uri="{FF2B5EF4-FFF2-40B4-BE49-F238E27FC236}">
                    <a16:creationId xmlns:a16="http://schemas.microsoft.com/office/drawing/2014/main" id="{8D0AA914-91EB-7473-B048-122D2250E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517"/>
                <a:ext cx="7" cy="23"/>
              </a:xfrm>
              <a:custGeom>
                <a:avLst/>
                <a:gdLst>
                  <a:gd name="T0" fmla="*/ 0 w 83"/>
                  <a:gd name="T1" fmla="*/ 253 h 253"/>
                  <a:gd name="T2" fmla="*/ 0 w 83"/>
                  <a:gd name="T3" fmla="*/ 10 h 253"/>
                  <a:gd name="T4" fmla="*/ 24 w 83"/>
                  <a:gd name="T5" fmla="*/ 0 h 253"/>
                  <a:gd name="T6" fmla="*/ 69 w 83"/>
                  <a:gd name="T7" fmla="*/ 54 h 253"/>
                  <a:gd name="T8" fmla="*/ 83 w 83"/>
                  <a:gd name="T9" fmla="*/ 57 h 253"/>
                  <a:gd name="T10" fmla="*/ 83 w 83"/>
                  <a:gd name="T11" fmla="*/ 220 h 253"/>
                  <a:gd name="T12" fmla="*/ 0 w 83"/>
                  <a:gd name="T13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253">
                    <a:moveTo>
                      <a:pt x="0" y="253"/>
                    </a:moveTo>
                    <a:lnTo>
                      <a:pt x="0" y="10"/>
                    </a:lnTo>
                    <a:lnTo>
                      <a:pt x="24" y="0"/>
                    </a:lnTo>
                    <a:lnTo>
                      <a:pt x="69" y="54"/>
                    </a:lnTo>
                    <a:lnTo>
                      <a:pt x="83" y="57"/>
                    </a:lnTo>
                    <a:lnTo>
                      <a:pt x="83" y="220"/>
                    </a:lnTo>
                    <a:lnTo>
                      <a:pt x="0" y="253"/>
                    </a:lnTo>
                    <a:close/>
                  </a:path>
                </a:pathLst>
              </a:custGeom>
              <a:solidFill>
                <a:srgbClr val="B7B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3" name="Freeform 501">
                <a:extLst>
                  <a:ext uri="{FF2B5EF4-FFF2-40B4-BE49-F238E27FC236}">
                    <a16:creationId xmlns:a16="http://schemas.microsoft.com/office/drawing/2014/main" id="{06AE1CAD-E6E7-E8DC-0C5F-AF0EC7393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3519"/>
                <a:ext cx="8" cy="19"/>
              </a:xfrm>
              <a:custGeom>
                <a:avLst/>
                <a:gdLst>
                  <a:gd name="T0" fmla="*/ 0 w 83"/>
                  <a:gd name="T1" fmla="*/ 215 h 215"/>
                  <a:gd name="T2" fmla="*/ 0 w 83"/>
                  <a:gd name="T3" fmla="*/ 0 h 215"/>
                  <a:gd name="T4" fmla="*/ 28 w 83"/>
                  <a:gd name="T5" fmla="*/ 33 h 215"/>
                  <a:gd name="T6" fmla="*/ 83 w 83"/>
                  <a:gd name="T7" fmla="*/ 42 h 215"/>
                  <a:gd name="T8" fmla="*/ 83 w 83"/>
                  <a:gd name="T9" fmla="*/ 183 h 215"/>
                  <a:gd name="T10" fmla="*/ 0 w 83"/>
                  <a:gd name="T11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215">
                    <a:moveTo>
                      <a:pt x="0" y="215"/>
                    </a:moveTo>
                    <a:lnTo>
                      <a:pt x="0" y="0"/>
                    </a:lnTo>
                    <a:lnTo>
                      <a:pt x="28" y="33"/>
                    </a:lnTo>
                    <a:lnTo>
                      <a:pt x="83" y="42"/>
                    </a:lnTo>
                    <a:lnTo>
                      <a:pt x="83" y="183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4" name="Freeform 502">
                <a:extLst>
                  <a:ext uri="{FF2B5EF4-FFF2-40B4-BE49-F238E27FC236}">
                    <a16:creationId xmlns:a16="http://schemas.microsoft.com/office/drawing/2014/main" id="{EACE9701-BFD0-62BF-45AE-C1C3C41F6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3522"/>
                <a:ext cx="8" cy="15"/>
              </a:xfrm>
              <a:custGeom>
                <a:avLst/>
                <a:gdLst>
                  <a:gd name="T0" fmla="*/ 0 w 83"/>
                  <a:gd name="T1" fmla="*/ 163 h 163"/>
                  <a:gd name="T2" fmla="*/ 0 w 83"/>
                  <a:gd name="T3" fmla="*/ 0 h 163"/>
                  <a:gd name="T4" fmla="*/ 83 w 83"/>
                  <a:gd name="T5" fmla="*/ 14 h 163"/>
                  <a:gd name="T6" fmla="*/ 83 w 83"/>
                  <a:gd name="T7" fmla="*/ 130 h 163"/>
                  <a:gd name="T8" fmla="*/ 0 w 83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163">
                    <a:moveTo>
                      <a:pt x="0" y="163"/>
                    </a:moveTo>
                    <a:lnTo>
                      <a:pt x="0" y="0"/>
                    </a:lnTo>
                    <a:lnTo>
                      <a:pt x="83" y="14"/>
                    </a:lnTo>
                    <a:lnTo>
                      <a:pt x="83" y="130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5" name="Freeform 503">
                <a:extLst>
                  <a:ext uri="{FF2B5EF4-FFF2-40B4-BE49-F238E27FC236}">
                    <a16:creationId xmlns:a16="http://schemas.microsoft.com/office/drawing/2014/main" id="{D5AA913D-7598-A903-712E-5415F5534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3522"/>
                <a:ext cx="7" cy="13"/>
              </a:xfrm>
              <a:custGeom>
                <a:avLst/>
                <a:gdLst>
                  <a:gd name="T0" fmla="*/ 0 w 83"/>
                  <a:gd name="T1" fmla="*/ 141 h 141"/>
                  <a:gd name="T2" fmla="*/ 0 w 83"/>
                  <a:gd name="T3" fmla="*/ 0 h 141"/>
                  <a:gd name="T4" fmla="*/ 83 w 83"/>
                  <a:gd name="T5" fmla="*/ 14 h 141"/>
                  <a:gd name="T6" fmla="*/ 83 w 83"/>
                  <a:gd name="T7" fmla="*/ 108 h 141"/>
                  <a:gd name="T8" fmla="*/ 0 w 83"/>
                  <a:gd name="T9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141">
                    <a:moveTo>
                      <a:pt x="0" y="141"/>
                    </a:moveTo>
                    <a:lnTo>
                      <a:pt x="0" y="0"/>
                    </a:lnTo>
                    <a:lnTo>
                      <a:pt x="83" y="14"/>
                    </a:lnTo>
                    <a:lnTo>
                      <a:pt x="83" y="108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6" name="Freeform 504">
                <a:extLst>
                  <a:ext uri="{FF2B5EF4-FFF2-40B4-BE49-F238E27FC236}">
                    <a16:creationId xmlns:a16="http://schemas.microsoft.com/office/drawing/2014/main" id="{48362059-3A16-87B4-426D-9BC5CA504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3523"/>
                <a:ext cx="7" cy="11"/>
              </a:xfrm>
              <a:custGeom>
                <a:avLst/>
                <a:gdLst>
                  <a:gd name="T0" fmla="*/ 0 w 82"/>
                  <a:gd name="T1" fmla="*/ 116 h 116"/>
                  <a:gd name="T2" fmla="*/ 0 w 82"/>
                  <a:gd name="T3" fmla="*/ 0 h 116"/>
                  <a:gd name="T4" fmla="*/ 82 w 82"/>
                  <a:gd name="T5" fmla="*/ 14 h 116"/>
                  <a:gd name="T6" fmla="*/ 82 w 82"/>
                  <a:gd name="T7" fmla="*/ 84 h 116"/>
                  <a:gd name="T8" fmla="*/ 0 w 82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16">
                    <a:moveTo>
                      <a:pt x="0" y="116"/>
                    </a:moveTo>
                    <a:lnTo>
                      <a:pt x="0" y="0"/>
                    </a:lnTo>
                    <a:lnTo>
                      <a:pt x="82" y="14"/>
                    </a:lnTo>
                    <a:lnTo>
                      <a:pt x="82" y="84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A8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7" name="Freeform 505">
                <a:extLst>
                  <a:ext uri="{FF2B5EF4-FFF2-40B4-BE49-F238E27FC236}">
                    <a16:creationId xmlns:a16="http://schemas.microsoft.com/office/drawing/2014/main" id="{AD257898-843E-580A-11D1-8A20AC537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3524"/>
                <a:ext cx="8" cy="8"/>
              </a:xfrm>
              <a:custGeom>
                <a:avLst/>
                <a:gdLst>
                  <a:gd name="T0" fmla="*/ 0 w 83"/>
                  <a:gd name="T1" fmla="*/ 94 h 94"/>
                  <a:gd name="T2" fmla="*/ 0 w 83"/>
                  <a:gd name="T3" fmla="*/ 0 h 94"/>
                  <a:gd name="T4" fmla="*/ 83 w 83"/>
                  <a:gd name="T5" fmla="*/ 14 h 94"/>
                  <a:gd name="T6" fmla="*/ 83 w 83"/>
                  <a:gd name="T7" fmla="*/ 61 h 94"/>
                  <a:gd name="T8" fmla="*/ 0 w 83"/>
                  <a:gd name="T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4">
                    <a:moveTo>
                      <a:pt x="0" y="94"/>
                    </a:moveTo>
                    <a:lnTo>
                      <a:pt x="0" y="0"/>
                    </a:lnTo>
                    <a:lnTo>
                      <a:pt x="83" y="14"/>
                    </a:lnTo>
                    <a:lnTo>
                      <a:pt x="83" y="61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8" name="Freeform 506">
                <a:extLst>
                  <a:ext uri="{FF2B5EF4-FFF2-40B4-BE49-F238E27FC236}">
                    <a16:creationId xmlns:a16="http://schemas.microsoft.com/office/drawing/2014/main" id="{784093D0-44EC-3082-FBE7-80BEDCE96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3524"/>
                <a:ext cx="8" cy="7"/>
              </a:xfrm>
              <a:custGeom>
                <a:avLst/>
                <a:gdLst>
                  <a:gd name="T0" fmla="*/ 0 w 83"/>
                  <a:gd name="T1" fmla="*/ 70 h 70"/>
                  <a:gd name="T2" fmla="*/ 0 w 83"/>
                  <a:gd name="T3" fmla="*/ 0 h 70"/>
                  <a:gd name="T4" fmla="*/ 83 w 83"/>
                  <a:gd name="T5" fmla="*/ 13 h 70"/>
                  <a:gd name="T6" fmla="*/ 83 w 83"/>
                  <a:gd name="T7" fmla="*/ 37 h 70"/>
                  <a:gd name="T8" fmla="*/ 0 w 83"/>
                  <a:gd name="T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70">
                    <a:moveTo>
                      <a:pt x="0" y="70"/>
                    </a:moveTo>
                    <a:lnTo>
                      <a:pt x="0" y="0"/>
                    </a:lnTo>
                    <a:lnTo>
                      <a:pt x="83" y="13"/>
                    </a:lnTo>
                    <a:lnTo>
                      <a:pt x="83" y="37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9" name="Freeform 507">
                <a:extLst>
                  <a:ext uri="{FF2B5EF4-FFF2-40B4-BE49-F238E27FC236}">
                    <a16:creationId xmlns:a16="http://schemas.microsoft.com/office/drawing/2014/main" id="{07631F3E-7BE8-D6E3-7062-5C181E569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525"/>
                <a:ext cx="7" cy="4"/>
              </a:xfrm>
              <a:custGeom>
                <a:avLst/>
                <a:gdLst>
                  <a:gd name="T0" fmla="*/ 0 w 82"/>
                  <a:gd name="T1" fmla="*/ 47 h 47"/>
                  <a:gd name="T2" fmla="*/ 0 w 82"/>
                  <a:gd name="T3" fmla="*/ 0 h 47"/>
                  <a:gd name="T4" fmla="*/ 82 w 82"/>
                  <a:gd name="T5" fmla="*/ 15 h 47"/>
                  <a:gd name="T6" fmla="*/ 0 w 82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47">
                    <a:moveTo>
                      <a:pt x="0" y="47"/>
                    </a:moveTo>
                    <a:lnTo>
                      <a:pt x="0" y="0"/>
                    </a:lnTo>
                    <a:lnTo>
                      <a:pt x="82" y="1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0" name="Freeform 508">
                <a:extLst>
                  <a:ext uri="{FF2B5EF4-FFF2-40B4-BE49-F238E27FC236}">
                    <a16:creationId xmlns:a16="http://schemas.microsoft.com/office/drawing/2014/main" id="{4E35885E-AA09-6900-AC18-379BC323E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3526"/>
                <a:ext cx="3" cy="2"/>
              </a:xfrm>
              <a:custGeom>
                <a:avLst/>
                <a:gdLst>
                  <a:gd name="T0" fmla="*/ 0 w 41"/>
                  <a:gd name="T1" fmla="*/ 24 h 24"/>
                  <a:gd name="T2" fmla="*/ 0 w 41"/>
                  <a:gd name="T3" fmla="*/ 0 h 24"/>
                  <a:gd name="T4" fmla="*/ 41 w 41"/>
                  <a:gd name="T5" fmla="*/ 8 h 24"/>
                  <a:gd name="T6" fmla="*/ 0 w 4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24">
                    <a:moveTo>
                      <a:pt x="0" y="24"/>
                    </a:moveTo>
                    <a:lnTo>
                      <a:pt x="0" y="0"/>
                    </a:lnTo>
                    <a:lnTo>
                      <a:pt x="41" y="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1" name="Freeform 509">
                <a:extLst>
                  <a:ext uri="{FF2B5EF4-FFF2-40B4-BE49-F238E27FC236}">
                    <a16:creationId xmlns:a16="http://schemas.microsoft.com/office/drawing/2014/main" id="{4E3EC539-88E6-2BBB-9F04-42D6D368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3444"/>
                <a:ext cx="35" cy="38"/>
              </a:xfrm>
              <a:custGeom>
                <a:avLst/>
                <a:gdLst>
                  <a:gd name="T0" fmla="*/ 0 w 382"/>
                  <a:gd name="T1" fmla="*/ 418 h 418"/>
                  <a:gd name="T2" fmla="*/ 336 w 382"/>
                  <a:gd name="T3" fmla="*/ 0 h 418"/>
                  <a:gd name="T4" fmla="*/ 382 w 382"/>
                  <a:gd name="T5" fmla="*/ 23 h 418"/>
                  <a:gd name="T6" fmla="*/ 382 w 382"/>
                  <a:gd name="T7" fmla="*/ 23 h 418"/>
                  <a:gd name="T8" fmla="*/ 373 w 382"/>
                  <a:gd name="T9" fmla="*/ 275 h 418"/>
                  <a:gd name="T10" fmla="*/ 0 w 382"/>
                  <a:gd name="T11" fmla="*/ 418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2" h="418">
                    <a:moveTo>
                      <a:pt x="0" y="418"/>
                    </a:moveTo>
                    <a:lnTo>
                      <a:pt x="336" y="0"/>
                    </a:lnTo>
                    <a:lnTo>
                      <a:pt x="382" y="23"/>
                    </a:lnTo>
                    <a:lnTo>
                      <a:pt x="382" y="23"/>
                    </a:lnTo>
                    <a:lnTo>
                      <a:pt x="373" y="275"/>
                    </a:lnTo>
                    <a:lnTo>
                      <a:pt x="0" y="418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2" name="Freeform 510">
                <a:extLst>
                  <a:ext uri="{FF2B5EF4-FFF2-40B4-BE49-F238E27FC236}">
                    <a16:creationId xmlns:a16="http://schemas.microsoft.com/office/drawing/2014/main" id="{4555AC72-AF3A-C0BF-2D71-89E22AB33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1" y="3439"/>
                <a:ext cx="55" cy="50"/>
              </a:xfrm>
              <a:custGeom>
                <a:avLst/>
                <a:gdLst>
                  <a:gd name="T0" fmla="*/ 597 w 601"/>
                  <a:gd name="T1" fmla="*/ 189 h 555"/>
                  <a:gd name="T2" fmla="*/ 437 w 601"/>
                  <a:gd name="T3" fmla="*/ 387 h 555"/>
                  <a:gd name="T4" fmla="*/ 0 w 601"/>
                  <a:gd name="T5" fmla="*/ 555 h 555"/>
                  <a:gd name="T6" fmla="*/ 446 w 601"/>
                  <a:gd name="T7" fmla="*/ 0 h 555"/>
                  <a:gd name="T8" fmla="*/ 601 w 601"/>
                  <a:gd name="T9" fmla="*/ 76 h 555"/>
                  <a:gd name="T10" fmla="*/ 601 w 601"/>
                  <a:gd name="T11" fmla="*/ 76 h 555"/>
                  <a:gd name="T12" fmla="*/ 597 w 601"/>
                  <a:gd name="T13" fmla="*/ 189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1" h="555">
                    <a:moveTo>
                      <a:pt x="597" y="189"/>
                    </a:moveTo>
                    <a:lnTo>
                      <a:pt x="437" y="387"/>
                    </a:lnTo>
                    <a:lnTo>
                      <a:pt x="0" y="555"/>
                    </a:lnTo>
                    <a:lnTo>
                      <a:pt x="446" y="0"/>
                    </a:lnTo>
                    <a:lnTo>
                      <a:pt x="601" y="76"/>
                    </a:lnTo>
                    <a:lnTo>
                      <a:pt x="601" y="76"/>
                    </a:lnTo>
                    <a:lnTo>
                      <a:pt x="597" y="189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3" name="Freeform 511">
                <a:extLst>
                  <a:ext uri="{FF2B5EF4-FFF2-40B4-BE49-F238E27FC236}">
                    <a16:creationId xmlns:a16="http://schemas.microsoft.com/office/drawing/2014/main" id="{4BE1DEEF-204A-6351-8803-F35B027BE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3434"/>
                <a:ext cx="70" cy="63"/>
              </a:xfrm>
              <a:custGeom>
                <a:avLst/>
                <a:gdLst>
                  <a:gd name="T0" fmla="*/ 774 w 774"/>
                  <a:gd name="T1" fmla="*/ 106 h 691"/>
                  <a:gd name="T2" fmla="*/ 438 w 774"/>
                  <a:gd name="T3" fmla="*/ 524 h 691"/>
                  <a:gd name="T4" fmla="*/ 0 w 774"/>
                  <a:gd name="T5" fmla="*/ 691 h 691"/>
                  <a:gd name="T6" fmla="*/ 557 w 774"/>
                  <a:gd name="T7" fmla="*/ 0 h 691"/>
                  <a:gd name="T8" fmla="*/ 774 w 774"/>
                  <a:gd name="T9" fmla="*/ 106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4" h="691">
                    <a:moveTo>
                      <a:pt x="774" y="106"/>
                    </a:moveTo>
                    <a:lnTo>
                      <a:pt x="438" y="524"/>
                    </a:lnTo>
                    <a:lnTo>
                      <a:pt x="0" y="691"/>
                    </a:lnTo>
                    <a:lnTo>
                      <a:pt x="557" y="0"/>
                    </a:lnTo>
                    <a:lnTo>
                      <a:pt x="774" y="106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4" name="Freeform 512">
                <a:extLst>
                  <a:ext uri="{FF2B5EF4-FFF2-40B4-BE49-F238E27FC236}">
                    <a16:creationId xmlns:a16="http://schemas.microsoft.com/office/drawing/2014/main" id="{7F7A02CA-5767-EDD0-E632-B0B62A732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3429"/>
                <a:ext cx="80" cy="76"/>
              </a:xfrm>
              <a:custGeom>
                <a:avLst/>
                <a:gdLst>
                  <a:gd name="T0" fmla="*/ 883 w 883"/>
                  <a:gd name="T1" fmla="*/ 106 h 828"/>
                  <a:gd name="T2" fmla="*/ 437 w 883"/>
                  <a:gd name="T3" fmla="*/ 661 h 828"/>
                  <a:gd name="T4" fmla="*/ 0 w 883"/>
                  <a:gd name="T5" fmla="*/ 828 h 828"/>
                  <a:gd name="T6" fmla="*/ 666 w 883"/>
                  <a:gd name="T7" fmla="*/ 0 h 828"/>
                  <a:gd name="T8" fmla="*/ 883 w 883"/>
                  <a:gd name="T9" fmla="*/ 106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3" h="828">
                    <a:moveTo>
                      <a:pt x="883" y="106"/>
                    </a:moveTo>
                    <a:lnTo>
                      <a:pt x="437" y="661"/>
                    </a:lnTo>
                    <a:lnTo>
                      <a:pt x="0" y="828"/>
                    </a:lnTo>
                    <a:lnTo>
                      <a:pt x="666" y="0"/>
                    </a:lnTo>
                    <a:lnTo>
                      <a:pt x="883" y="106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5" name="Freeform 513">
                <a:extLst>
                  <a:ext uri="{FF2B5EF4-FFF2-40B4-BE49-F238E27FC236}">
                    <a16:creationId xmlns:a16="http://schemas.microsoft.com/office/drawing/2014/main" id="{9F1B0E24-CAC6-B2EF-637B-9D524D831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3425"/>
                <a:ext cx="90" cy="87"/>
              </a:xfrm>
              <a:custGeom>
                <a:avLst/>
                <a:gdLst>
                  <a:gd name="T0" fmla="*/ 994 w 994"/>
                  <a:gd name="T1" fmla="*/ 106 h 965"/>
                  <a:gd name="T2" fmla="*/ 437 w 994"/>
                  <a:gd name="T3" fmla="*/ 797 h 965"/>
                  <a:gd name="T4" fmla="*/ 0 w 994"/>
                  <a:gd name="T5" fmla="*/ 965 h 965"/>
                  <a:gd name="T6" fmla="*/ 776 w 994"/>
                  <a:gd name="T7" fmla="*/ 0 h 965"/>
                  <a:gd name="T8" fmla="*/ 994 w 994"/>
                  <a:gd name="T9" fmla="*/ 10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4" h="965">
                    <a:moveTo>
                      <a:pt x="994" y="106"/>
                    </a:moveTo>
                    <a:lnTo>
                      <a:pt x="437" y="797"/>
                    </a:lnTo>
                    <a:lnTo>
                      <a:pt x="0" y="965"/>
                    </a:lnTo>
                    <a:lnTo>
                      <a:pt x="776" y="0"/>
                    </a:lnTo>
                    <a:lnTo>
                      <a:pt x="994" y="106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6" name="Freeform 514">
                <a:extLst>
                  <a:ext uri="{FF2B5EF4-FFF2-40B4-BE49-F238E27FC236}">
                    <a16:creationId xmlns:a16="http://schemas.microsoft.com/office/drawing/2014/main" id="{E199B77B-C6DD-F0FB-941B-859F81657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3420"/>
                <a:ext cx="100" cy="100"/>
              </a:xfrm>
              <a:custGeom>
                <a:avLst/>
                <a:gdLst>
                  <a:gd name="T0" fmla="*/ 1103 w 1103"/>
                  <a:gd name="T1" fmla="*/ 106 h 1102"/>
                  <a:gd name="T2" fmla="*/ 437 w 1103"/>
                  <a:gd name="T3" fmla="*/ 934 h 1102"/>
                  <a:gd name="T4" fmla="*/ 0 w 1103"/>
                  <a:gd name="T5" fmla="*/ 1102 h 1102"/>
                  <a:gd name="T6" fmla="*/ 885 w 1103"/>
                  <a:gd name="T7" fmla="*/ 0 h 1102"/>
                  <a:gd name="T8" fmla="*/ 1103 w 1103"/>
                  <a:gd name="T9" fmla="*/ 106 h 1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3" h="1102">
                    <a:moveTo>
                      <a:pt x="1103" y="106"/>
                    </a:moveTo>
                    <a:lnTo>
                      <a:pt x="437" y="934"/>
                    </a:lnTo>
                    <a:lnTo>
                      <a:pt x="0" y="1102"/>
                    </a:lnTo>
                    <a:lnTo>
                      <a:pt x="885" y="0"/>
                    </a:lnTo>
                    <a:lnTo>
                      <a:pt x="1103" y="106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7" name="Freeform 515">
                <a:extLst>
                  <a:ext uri="{FF2B5EF4-FFF2-40B4-BE49-F238E27FC236}">
                    <a16:creationId xmlns:a16="http://schemas.microsoft.com/office/drawing/2014/main" id="{0DF85467-6D11-5B25-B3E1-7EF2A122B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3415"/>
                <a:ext cx="110" cy="113"/>
              </a:xfrm>
              <a:custGeom>
                <a:avLst/>
                <a:gdLst>
                  <a:gd name="T0" fmla="*/ 1213 w 1213"/>
                  <a:gd name="T1" fmla="*/ 105 h 1238"/>
                  <a:gd name="T2" fmla="*/ 437 w 1213"/>
                  <a:gd name="T3" fmla="*/ 1070 h 1238"/>
                  <a:gd name="T4" fmla="*/ 0 w 1213"/>
                  <a:gd name="T5" fmla="*/ 1238 h 1238"/>
                  <a:gd name="T6" fmla="*/ 995 w 1213"/>
                  <a:gd name="T7" fmla="*/ 0 h 1238"/>
                  <a:gd name="T8" fmla="*/ 1213 w 1213"/>
                  <a:gd name="T9" fmla="*/ 105 h 1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3" h="1238">
                    <a:moveTo>
                      <a:pt x="1213" y="105"/>
                    </a:moveTo>
                    <a:lnTo>
                      <a:pt x="437" y="1070"/>
                    </a:lnTo>
                    <a:lnTo>
                      <a:pt x="0" y="1238"/>
                    </a:lnTo>
                    <a:lnTo>
                      <a:pt x="995" y="0"/>
                    </a:lnTo>
                    <a:lnTo>
                      <a:pt x="1213" y="105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8" name="Freeform 516">
                <a:extLst>
                  <a:ext uri="{FF2B5EF4-FFF2-40B4-BE49-F238E27FC236}">
                    <a16:creationId xmlns:a16="http://schemas.microsoft.com/office/drawing/2014/main" id="{2F1F9FC4-B80A-4477-1694-C566AB48A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3410"/>
                <a:ext cx="120" cy="125"/>
              </a:xfrm>
              <a:custGeom>
                <a:avLst/>
                <a:gdLst>
                  <a:gd name="T0" fmla="*/ 1323 w 1323"/>
                  <a:gd name="T1" fmla="*/ 105 h 1376"/>
                  <a:gd name="T2" fmla="*/ 438 w 1323"/>
                  <a:gd name="T3" fmla="*/ 1207 h 1376"/>
                  <a:gd name="T4" fmla="*/ 0 w 1323"/>
                  <a:gd name="T5" fmla="*/ 1376 h 1376"/>
                  <a:gd name="T6" fmla="*/ 1106 w 1323"/>
                  <a:gd name="T7" fmla="*/ 0 h 1376"/>
                  <a:gd name="T8" fmla="*/ 1323 w 1323"/>
                  <a:gd name="T9" fmla="*/ 105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3" h="1376">
                    <a:moveTo>
                      <a:pt x="1323" y="105"/>
                    </a:moveTo>
                    <a:lnTo>
                      <a:pt x="438" y="1207"/>
                    </a:lnTo>
                    <a:lnTo>
                      <a:pt x="0" y="1376"/>
                    </a:lnTo>
                    <a:lnTo>
                      <a:pt x="1106" y="0"/>
                    </a:lnTo>
                    <a:lnTo>
                      <a:pt x="1323" y="10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9" name="Freeform 517">
                <a:extLst>
                  <a:ext uri="{FF2B5EF4-FFF2-40B4-BE49-F238E27FC236}">
                    <a16:creationId xmlns:a16="http://schemas.microsoft.com/office/drawing/2014/main" id="{E2D7E45D-5F68-3BA6-7CC3-356F14E33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3405"/>
                <a:ext cx="131" cy="138"/>
              </a:xfrm>
              <a:custGeom>
                <a:avLst/>
                <a:gdLst>
                  <a:gd name="T0" fmla="*/ 1433 w 1433"/>
                  <a:gd name="T1" fmla="*/ 106 h 1512"/>
                  <a:gd name="T2" fmla="*/ 438 w 1433"/>
                  <a:gd name="T3" fmla="*/ 1344 h 1512"/>
                  <a:gd name="T4" fmla="*/ 0 w 1433"/>
                  <a:gd name="T5" fmla="*/ 1512 h 1512"/>
                  <a:gd name="T6" fmla="*/ 1217 w 1433"/>
                  <a:gd name="T7" fmla="*/ 0 h 1512"/>
                  <a:gd name="T8" fmla="*/ 1433 w 1433"/>
                  <a:gd name="T9" fmla="*/ 106 h 1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3" h="1512">
                    <a:moveTo>
                      <a:pt x="1433" y="106"/>
                    </a:moveTo>
                    <a:lnTo>
                      <a:pt x="438" y="1344"/>
                    </a:lnTo>
                    <a:lnTo>
                      <a:pt x="0" y="1512"/>
                    </a:lnTo>
                    <a:lnTo>
                      <a:pt x="1217" y="0"/>
                    </a:lnTo>
                    <a:lnTo>
                      <a:pt x="1433" y="106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0" name="Freeform 518">
                <a:extLst>
                  <a:ext uri="{FF2B5EF4-FFF2-40B4-BE49-F238E27FC236}">
                    <a16:creationId xmlns:a16="http://schemas.microsoft.com/office/drawing/2014/main" id="{CD4913A1-1291-B591-603E-0784B3721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3401"/>
                <a:ext cx="141" cy="149"/>
              </a:xfrm>
              <a:custGeom>
                <a:avLst/>
                <a:gdLst>
                  <a:gd name="T0" fmla="*/ 1544 w 1544"/>
                  <a:gd name="T1" fmla="*/ 106 h 1649"/>
                  <a:gd name="T2" fmla="*/ 438 w 1544"/>
                  <a:gd name="T3" fmla="*/ 1482 h 1649"/>
                  <a:gd name="T4" fmla="*/ 0 w 1544"/>
                  <a:gd name="T5" fmla="*/ 1649 h 1649"/>
                  <a:gd name="T6" fmla="*/ 1327 w 1544"/>
                  <a:gd name="T7" fmla="*/ 0 h 1649"/>
                  <a:gd name="T8" fmla="*/ 1544 w 1544"/>
                  <a:gd name="T9" fmla="*/ 106 h 1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4" h="1649">
                    <a:moveTo>
                      <a:pt x="1544" y="106"/>
                    </a:moveTo>
                    <a:lnTo>
                      <a:pt x="438" y="1482"/>
                    </a:lnTo>
                    <a:lnTo>
                      <a:pt x="0" y="1649"/>
                    </a:lnTo>
                    <a:lnTo>
                      <a:pt x="1327" y="0"/>
                    </a:lnTo>
                    <a:lnTo>
                      <a:pt x="1544" y="106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1" name="Freeform 519">
                <a:extLst>
                  <a:ext uri="{FF2B5EF4-FFF2-40B4-BE49-F238E27FC236}">
                    <a16:creationId xmlns:a16="http://schemas.microsoft.com/office/drawing/2014/main" id="{12AFB863-7455-85C0-2D7F-64061E64F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3396"/>
                <a:ext cx="150" cy="162"/>
              </a:xfrm>
              <a:custGeom>
                <a:avLst/>
                <a:gdLst>
                  <a:gd name="T0" fmla="*/ 1654 w 1654"/>
                  <a:gd name="T1" fmla="*/ 105 h 1785"/>
                  <a:gd name="T2" fmla="*/ 437 w 1654"/>
                  <a:gd name="T3" fmla="*/ 1617 h 1785"/>
                  <a:gd name="T4" fmla="*/ 0 w 1654"/>
                  <a:gd name="T5" fmla="*/ 1785 h 1785"/>
                  <a:gd name="T6" fmla="*/ 1436 w 1654"/>
                  <a:gd name="T7" fmla="*/ 0 h 1785"/>
                  <a:gd name="T8" fmla="*/ 1654 w 1654"/>
                  <a:gd name="T9" fmla="*/ 105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4" h="1785">
                    <a:moveTo>
                      <a:pt x="1654" y="105"/>
                    </a:moveTo>
                    <a:lnTo>
                      <a:pt x="437" y="1617"/>
                    </a:lnTo>
                    <a:lnTo>
                      <a:pt x="0" y="1785"/>
                    </a:lnTo>
                    <a:lnTo>
                      <a:pt x="1436" y="0"/>
                    </a:lnTo>
                    <a:lnTo>
                      <a:pt x="1654" y="105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2" name="Freeform 520">
                <a:extLst>
                  <a:ext uri="{FF2B5EF4-FFF2-40B4-BE49-F238E27FC236}">
                    <a16:creationId xmlns:a16="http://schemas.microsoft.com/office/drawing/2014/main" id="{0CF0783C-154D-7F0F-662E-B15170EF4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91"/>
                <a:ext cx="160" cy="175"/>
              </a:xfrm>
              <a:custGeom>
                <a:avLst/>
                <a:gdLst>
                  <a:gd name="T0" fmla="*/ 1763 w 1763"/>
                  <a:gd name="T1" fmla="*/ 106 h 1923"/>
                  <a:gd name="T2" fmla="*/ 436 w 1763"/>
                  <a:gd name="T3" fmla="*/ 1755 h 1923"/>
                  <a:gd name="T4" fmla="*/ 0 w 1763"/>
                  <a:gd name="T5" fmla="*/ 1923 h 1923"/>
                  <a:gd name="T6" fmla="*/ 1545 w 1763"/>
                  <a:gd name="T7" fmla="*/ 0 h 1923"/>
                  <a:gd name="T8" fmla="*/ 1763 w 1763"/>
                  <a:gd name="T9" fmla="*/ 106 h 1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3" h="1923">
                    <a:moveTo>
                      <a:pt x="1763" y="106"/>
                    </a:moveTo>
                    <a:lnTo>
                      <a:pt x="436" y="1755"/>
                    </a:lnTo>
                    <a:lnTo>
                      <a:pt x="0" y="1923"/>
                    </a:lnTo>
                    <a:lnTo>
                      <a:pt x="1545" y="0"/>
                    </a:lnTo>
                    <a:lnTo>
                      <a:pt x="1763" y="106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3" name="Freeform 521">
                <a:extLst>
                  <a:ext uri="{FF2B5EF4-FFF2-40B4-BE49-F238E27FC236}">
                    <a16:creationId xmlns:a16="http://schemas.microsoft.com/office/drawing/2014/main" id="{19406CFA-3AAE-5123-1247-8A997BF60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3386"/>
                <a:ext cx="168" cy="186"/>
              </a:xfrm>
              <a:custGeom>
                <a:avLst/>
                <a:gdLst>
                  <a:gd name="T0" fmla="*/ 1853 w 1853"/>
                  <a:gd name="T1" fmla="*/ 106 h 2042"/>
                  <a:gd name="T2" fmla="*/ 417 w 1853"/>
                  <a:gd name="T3" fmla="*/ 1891 h 2042"/>
                  <a:gd name="T4" fmla="*/ 20 w 1853"/>
                  <a:gd name="T5" fmla="*/ 2042 h 2042"/>
                  <a:gd name="T6" fmla="*/ 0 w 1853"/>
                  <a:gd name="T7" fmla="*/ 2033 h 2042"/>
                  <a:gd name="T8" fmla="*/ 1636 w 1853"/>
                  <a:gd name="T9" fmla="*/ 0 h 2042"/>
                  <a:gd name="T10" fmla="*/ 1853 w 1853"/>
                  <a:gd name="T11" fmla="*/ 106 h 2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53" h="2042">
                    <a:moveTo>
                      <a:pt x="1853" y="106"/>
                    </a:moveTo>
                    <a:lnTo>
                      <a:pt x="417" y="1891"/>
                    </a:lnTo>
                    <a:lnTo>
                      <a:pt x="20" y="2042"/>
                    </a:lnTo>
                    <a:lnTo>
                      <a:pt x="0" y="2033"/>
                    </a:lnTo>
                    <a:lnTo>
                      <a:pt x="1636" y="0"/>
                    </a:lnTo>
                    <a:lnTo>
                      <a:pt x="1853" y="106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4" name="Freeform 522">
                <a:extLst>
                  <a:ext uri="{FF2B5EF4-FFF2-40B4-BE49-F238E27FC236}">
                    <a16:creationId xmlns:a16="http://schemas.microsoft.com/office/drawing/2014/main" id="{3023BF6A-202F-EB33-3E22-99C5C2667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3381"/>
                <a:ext cx="168" cy="191"/>
              </a:xfrm>
              <a:custGeom>
                <a:avLst/>
                <a:gdLst>
                  <a:gd name="T0" fmla="*/ 1848 w 1848"/>
                  <a:gd name="T1" fmla="*/ 105 h 2095"/>
                  <a:gd name="T2" fmla="*/ 303 w 1848"/>
                  <a:gd name="T3" fmla="*/ 2028 h 2095"/>
                  <a:gd name="T4" fmla="*/ 124 w 1848"/>
                  <a:gd name="T5" fmla="*/ 2095 h 2095"/>
                  <a:gd name="T6" fmla="*/ 0 w 1848"/>
                  <a:gd name="T7" fmla="*/ 2028 h 2095"/>
                  <a:gd name="T8" fmla="*/ 1631 w 1848"/>
                  <a:gd name="T9" fmla="*/ 0 h 2095"/>
                  <a:gd name="T10" fmla="*/ 1848 w 1848"/>
                  <a:gd name="T11" fmla="*/ 105 h 20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48" h="2095">
                    <a:moveTo>
                      <a:pt x="1848" y="105"/>
                    </a:moveTo>
                    <a:lnTo>
                      <a:pt x="303" y="2028"/>
                    </a:lnTo>
                    <a:lnTo>
                      <a:pt x="124" y="2095"/>
                    </a:lnTo>
                    <a:lnTo>
                      <a:pt x="0" y="2028"/>
                    </a:lnTo>
                    <a:lnTo>
                      <a:pt x="1631" y="0"/>
                    </a:lnTo>
                    <a:lnTo>
                      <a:pt x="1848" y="105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5" name="Freeform 523">
                <a:extLst>
                  <a:ext uri="{FF2B5EF4-FFF2-40B4-BE49-F238E27FC236}">
                    <a16:creationId xmlns:a16="http://schemas.microsoft.com/office/drawing/2014/main" id="{1410DFA3-C178-D645-31F8-903088AB8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376"/>
                <a:ext cx="167" cy="195"/>
              </a:xfrm>
              <a:custGeom>
                <a:avLst/>
                <a:gdLst>
                  <a:gd name="T0" fmla="*/ 1846 w 1846"/>
                  <a:gd name="T1" fmla="*/ 107 h 2140"/>
                  <a:gd name="T2" fmla="*/ 210 w 1846"/>
                  <a:gd name="T3" fmla="*/ 2140 h 2140"/>
                  <a:gd name="T4" fmla="*/ 0 w 1846"/>
                  <a:gd name="T5" fmla="*/ 2025 h 2140"/>
                  <a:gd name="T6" fmla="*/ 1628 w 1846"/>
                  <a:gd name="T7" fmla="*/ 0 h 2140"/>
                  <a:gd name="T8" fmla="*/ 1846 w 1846"/>
                  <a:gd name="T9" fmla="*/ 107 h 2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6" h="2140">
                    <a:moveTo>
                      <a:pt x="1846" y="107"/>
                    </a:moveTo>
                    <a:lnTo>
                      <a:pt x="210" y="2140"/>
                    </a:lnTo>
                    <a:lnTo>
                      <a:pt x="0" y="2025"/>
                    </a:lnTo>
                    <a:lnTo>
                      <a:pt x="1628" y="0"/>
                    </a:lnTo>
                    <a:lnTo>
                      <a:pt x="1846" y="107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6" name="Freeform 524">
                <a:extLst>
                  <a:ext uri="{FF2B5EF4-FFF2-40B4-BE49-F238E27FC236}">
                    <a16:creationId xmlns:a16="http://schemas.microsoft.com/office/drawing/2014/main" id="{AF6FBD4A-B022-346F-399D-66391A3D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3372"/>
                <a:ext cx="167" cy="194"/>
              </a:xfrm>
              <a:custGeom>
                <a:avLst/>
                <a:gdLst>
                  <a:gd name="T0" fmla="*/ 1841 w 1841"/>
                  <a:gd name="T1" fmla="*/ 106 h 2134"/>
                  <a:gd name="T2" fmla="*/ 210 w 1841"/>
                  <a:gd name="T3" fmla="*/ 2134 h 2134"/>
                  <a:gd name="T4" fmla="*/ 0 w 1841"/>
                  <a:gd name="T5" fmla="*/ 2020 h 2134"/>
                  <a:gd name="T6" fmla="*/ 1623 w 1841"/>
                  <a:gd name="T7" fmla="*/ 0 h 2134"/>
                  <a:gd name="T8" fmla="*/ 1841 w 1841"/>
                  <a:gd name="T9" fmla="*/ 106 h 2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1" h="2134">
                    <a:moveTo>
                      <a:pt x="1841" y="106"/>
                    </a:moveTo>
                    <a:lnTo>
                      <a:pt x="210" y="2134"/>
                    </a:lnTo>
                    <a:lnTo>
                      <a:pt x="0" y="2020"/>
                    </a:lnTo>
                    <a:lnTo>
                      <a:pt x="1623" y="0"/>
                    </a:lnTo>
                    <a:lnTo>
                      <a:pt x="1841" y="10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7" name="Freeform 525">
                <a:extLst>
                  <a:ext uri="{FF2B5EF4-FFF2-40B4-BE49-F238E27FC236}">
                    <a16:creationId xmlns:a16="http://schemas.microsoft.com/office/drawing/2014/main" id="{BE4AF8C0-6233-6462-4533-5A0DCAE02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3363"/>
                <a:ext cx="168" cy="198"/>
              </a:xfrm>
              <a:custGeom>
                <a:avLst/>
                <a:gdLst>
                  <a:gd name="T0" fmla="*/ 1838 w 1838"/>
                  <a:gd name="T1" fmla="*/ 144 h 2169"/>
                  <a:gd name="T2" fmla="*/ 210 w 1838"/>
                  <a:gd name="T3" fmla="*/ 2169 h 2169"/>
                  <a:gd name="T4" fmla="*/ 0 w 1838"/>
                  <a:gd name="T5" fmla="*/ 2054 h 2169"/>
                  <a:gd name="T6" fmla="*/ 1652 w 1838"/>
                  <a:gd name="T7" fmla="*/ 0 h 2169"/>
                  <a:gd name="T8" fmla="*/ 1639 w 1838"/>
                  <a:gd name="T9" fmla="*/ 48 h 2169"/>
                  <a:gd name="T10" fmla="*/ 1838 w 1838"/>
                  <a:gd name="T11" fmla="*/ 144 h 2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38" h="2169">
                    <a:moveTo>
                      <a:pt x="1838" y="144"/>
                    </a:moveTo>
                    <a:lnTo>
                      <a:pt x="210" y="2169"/>
                    </a:lnTo>
                    <a:lnTo>
                      <a:pt x="0" y="2054"/>
                    </a:lnTo>
                    <a:lnTo>
                      <a:pt x="1652" y="0"/>
                    </a:lnTo>
                    <a:lnTo>
                      <a:pt x="1639" y="48"/>
                    </a:lnTo>
                    <a:lnTo>
                      <a:pt x="1838" y="144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8" name="Freeform 526">
                <a:extLst>
                  <a:ext uri="{FF2B5EF4-FFF2-40B4-BE49-F238E27FC236}">
                    <a16:creationId xmlns:a16="http://schemas.microsoft.com/office/drawing/2014/main" id="{52B5727B-0A62-D388-0558-495C4C05F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3345"/>
                <a:ext cx="167" cy="210"/>
              </a:xfrm>
              <a:custGeom>
                <a:avLst/>
                <a:gdLst>
                  <a:gd name="T0" fmla="*/ 1835 w 1835"/>
                  <a:gd name="T1" fmla="*/ 289 h 2309"/>
                  <a:gd name="T2" fmla="*/ 212 w 1835"/>
                  <a:gd name="T3" fmla="*/ 2309 h 2309"/>
                  <a:gd name="T4" fmla="*/ 0 w 1835"/>
                  <a:gd name="T5" fmla="*/ 2194 h 2309"/>
                  <a:gd name="T6" fmla="*/ 1766 w 1835"/>
                  <a:gd name="T7" fmla="*/ 0 h 2309"/>
                  <a:gd name="T8" fmla="*/ 1809 w 1835"/>
                  <a:gd name="T9" fmla="*/ 18 h 2309"/>
                  <a:gd name="T10" fmla="*/ 1745 w 1835"/>
                  <a:gd name="T11" fmla="*/ 245 h 2309"/>
                  <a:gd name="T12" fmla="*/ 1835 w 1835"/>
                  <a:gd name="T13" fmla="*/ 289 h 2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5" h="2309">
                    <a:moveTo>
                      <a:pt x="1835" y="289"/>
                    </a:moveTo>
                    <a:lnTo>
                      <a:pt x="212" y="2309"/>
                    </a:lnTo>
                    <a:lnTo>
                      <a:pt x="0" y="2194"/>
                    </a:lnTo>
                    <a:lnTo>
                      <a:pt x="1766" y="0"/>
                    </a:lnTo>
                    <a:lnTo>
                      <a:pt x="1809" y="18"/>
                    </a:lnTo>
                    <a:lnTo>
                      <a:pt x="1745" y="245"/>
                    </a:lnTo>
                    <a:lnTo>
                      <a:pt x="1835" y="289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9" name="Freeform 527">
                <a:extLst>
                  <a:ext uri="{FF2B5EF4-FFF2-40B4-BE49-F238E27FC236}">
                    <a16:creationId xmlns:a16="http://schemas.microsoft.com/office/drawing/2014/main" id="{C9089F40-F091-CF4E-4A49-38EB7FEE2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3341"/>
                <a:ext cx="174" cy="209"/>
              </a:xfrm>
              <a:custGeom>
                <a:avLst/>
                <a:gdLst>
                  <a:gd name="T0" fmla="*/ 1862 w 1913"/>
                  <a:gd name="T1" fmla="*/ 245 h 2299"/>
                  <a:gd name="T2" fmla="*/ 210 w 1913"/>
                  <a:gd name="T3" fmla="*/ 2299 h 2299"/>
                  <a:gd name="T4" fmla="*/ 0 w 1913"/>
                  <a:gd name="T5" fmla="*/ 2185 h 2299"/>
                  <a:gd name="T6" fmla="*/ 1758 w 1913"/>
                  <a:gd name="T7" fmla="*/ 0 h 2299"/>
                  <a:gd name="T8" fmla="*/ 1913 w 1913"/>
                  <a:gd name="T9" fmla="*/ 66 h 2299"/>
                  <a:gd name="T10" fmla="*/ 1862 w 1913"/>
                  <a:gd name="T11" fmla="*/ 245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13" h="2299">
                    <a:moveTo>
                      <a:pt x="1862" y="245"/>
                    </a:moveTo>
                    <a:lnTo>
                      <a:pt x="210" y="2299"/>
                    </a:lnTo>
                    <a:lnTo>
                      <a:pt x="0" y="2185"/>
                    </a:lnTo>
                    <a:lnTo>
                      <a:pt x="1758" y="0"/>
                    </a:lnTo>
                    <a:lnTo>
                      <a:pt x="1913" y="66"/>
                    </a:lnTo>
                    <a:lnTo>
                      <a:pt x="1862" y="245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0" name="Freeform 528">
                <a:extLst>
                  <a:ext uri="{FF2B5EF4-FFF2-40B4-BE49-F238E27FC236}">
                    <a16:creationId xmlns:a16="http://schemas.microsoft.com/office/drawing/2014/main" id="{5387045F-EF70-6B3D-8D6A-874ABBA70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3337"/>
                <a:ext cx="179" cy="208"/>
              </a:xfrm>
              <a:custGeom>
                <a:avLst/>
                <a:gdLst>
                  <a:gd name="T0" fmla="*/ 1976 w 1976"/>
                  <a:gd name="T1" fmla="*/ 97 h 2291"/>
                  <a:gd name="T2" fmla="*/ 210 w 1976"/>
                  <a:gd name="T3" fmla="*/ 2291 h 2291"/>
                  <a:gd name="T4" fmla="*/ 0 w 1976"/>
                  <a:gd name="T5" fmla="*/ 2177 h 2291"/>
                  <a:gd name="T6" fmla="*/ 1751 w 1976"/>
                  <a:gd name="T7" fmla="*/ 0 h 2291"/>
                  <a:gd name="T8" fmla="*/ 1976 w 1976"/>
                  <a:gd name="T9" fmla="*/ 97 h 2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6" h="2291">
                    <a:moveTo>
                      <a:pt x="1976" y="97"/>
                    </a:moveTo>
                    <a:lnTo>
                      <a:pt x="210" y="2291"/>
                    </a:lnTo>
                    <a:lnTo>
                      <a:pt x="0" y="2177"/>
                    </a:lnTo>
                    <a:lnTo>
                      <a:pt x="1751" y="0"/>
                    </a:lnTo>
                    <a:lnTo>
                      <a:pt x="1976" y="97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1" name="Freeform 529">
                <a:extLst>
                  <a:ext uri="{FF2B5EF4-FFF2-40B4-BE49-F238E27FC236}">
                    <a16:creationId xmlns:a16="http://schemas.microsoft.com/office/drawing/2014/main" id="{A2AD67EF-9A61-75EB-CDF3-7D9D57B50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3332"/>
                <a:ext cx="173" cy="208"/>
              </a:xfrm>
              <a:custGeom>
                <a:avLst/>
                <a:gdLst>
                  <a:gd name="T0" fmla="*/ 1906 w 1906"/>
                  <a:gd name="T1" fmla="*/ 97 h 2282"/>
                  <a:gd name="T2" fmla="*/ 148 w 1906"/>
                  <a:gd name="T3" fmla="*/ 2282 h 2282"/>
                  <a:gd name="T4" fmla="*/ 0 w 1906"/>
                  <a:gd name="T5" fmla="*/ 2201 h 2282"/>
                  <a:gd name="T6" fmla="*/ 0 w 1906"/>
                  <a:gd name="T7" fmla="*/ 2174 h 2282"/>
                  <a:gd name="T8" fmla="*/ 0 w 1906"/>
                  <a:gd name="T9" fmla="*/ 2145 h 2282"/>
                  <a:gd name="T10" fmla="*/ 0 w 1906"/>
                  <a:gd name="T11" fmla="*/ 2117 h 2282"/>
                  <a:gd name="T12" fmla="*/ 0 w 1906"/>
                  <a:gd name="T13" fmla="*/ 2090 h 2282"/>
                  <a:gd name="T14" fmla="*/ 1681 w 1906"/>
                  <a:gd name="T15" fmla="*/ 0 h 2282"/>
                  <a:gd name="T16" fmla="*/ 1906 w 1906"/>
                  <a:gd name="T17" fmla="*/ 97 h 2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06" h="2282">
                    <a:moveTo>
                      <a:pt x="1906" y="97"/>
                    </a:moveTo>
                    <a:lnTo>
                      <a:pt x="148" y="2282"/>
                    </a:lnTo>
                    <a:lnTo>
                      <a:pt x="0" y="2201"/>
                    </a:lnTo>
                    <a:lnTo>
                      <a:pt x="0" y="2174"/>
                    </a:lnTo>
                    <a:lnTo>
                      <a:pt x="0" y="2145"/>
                    </a:lnTo>
                    <a:lnTo>
                      <a:pt x="0" y="2117"/>
                    </a:lnTo>
                    <a:lnTo>
                      <a:pt x="0" y="2090"/>
                    </a:lnTo>
                    <a:lnTo>
                      <a:pt x="1681" y="0"/>
                    </a:lnTo>
                    <a:lnTo>
                      <a:pt x="1906" y="9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2" name="Freeform 530">
                <a:extLst>
                  <a:ext uri="{FF2B5EF4-FFF2-40B4-BE49-F238E27FC236}">
                    <a16:creationId xmlns:a16="http://schemas.microsoft.com/office/drawing/2014/main" id="{29D157F3-0F02-1E20-2511-E76ACBCF6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3328"/>
                <a:ext cx="163" cy="207"/>
              </a:xfrm>
              <a:custGeom>
                <a:avLst/>
                <a:gdLst>
                  <a:gd name="T0" fmla="*/ 1796 w 1796"/>
                  <a:gd name="T1" fmla="*/ 96 h 2273"/>
                  <a:gd name="T2" fmla="*/ 45 w 1796"/>
                  <a:gd name="T3" fmla="*/ 2273 h 2273"/>
                  <a:gd name="T4" fmla="*/ 3 w 1796"/>
                  <a:gd name="T5" fmla="*/ 2249 h 2273"/>
                  <a:gd name="T6" fmla="*/ 3 w 1796"/>
                  <a:gd name="T7" fmla="*/ 2213 h 2273"/>
                  <a:gd name="T8" fmla="*/ 3 w 1796"/>
                  <a:gd name="T9" fmla="*/ 2176 h 2273"/>
                  <a:gd name="T10" fmla="*/ 3 w 1796"/>
                  <a:gd name="T11" fmla="*/ 2139 h 2273"/>
                  <a:gd name="T12" fmla="*/ 3 w 1796"/>
                  <a:gd name="T13" fmla="*/ 2102 h 2273"/>
                  <a:gd name="T14" fmla="*/ 3 w 1796"/>
                  <a:gd name="T15" fmla="*/ 2065 h 2273"/>
                  <a:gd name="T16" fmla="*/ 2 w 1796"/>
                  <a:gd name="T17" fmla="*/ 2028 h 2273"/>
                  <a:gd name="T18" fmla="*/ 1 w 1796"/>
                  <a:gd name="T19" fmla="*/ 1991 h 2273"/>
                  <a:gd name="T20" fmla="*/ 0 w 1796"/>
                  <a:gd name="T21" fmla="*/ 1954 h 2273"/>
                  <a:gd name="T22" fmla="*/ 1571 w 1796"/>
                  <a:gd name="T23" fmla="*/ 0 h 2273"/>
                  <a:gd name="T24" fmla="*/ 1796 w 1796"/>
                  <a:gd name="T25" fmla="*/ 96 h 2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96" h="2273">
                    <a:moveTo>
                      <a:pt x="1796" y="96"/>
                    </a:moveTo>
                    <a:lnTo>
                      <a:pt x="45" y="2273"/>
                    </a:lnTo>
                    <a:lnTo>
                      <a:pt x="3" y="2249"/>
                    </a:lnTo>
                    <a:lnTo>
                      <a:pt x="3" y="2213"/>
                    </a:lnTo>
                    <a:lnTo>
                      <a:pt x="3" y="2176"/>
                    </a:lnTo>
                    <a:lnTo>
                      <a:pt x="3" y="2139"/>
                    </a:lnTo>
                    <a:lnTo>
                      <a:pt x="3" y="2102"/>
                    </a:lnTo>
                    <a:lnTo>
                      <a:pt x="3" y="2065"/>
                    </a:lnTo>
                    <a:lnTo>
                      <a:pt x="2" y="2028"/>
                    </a:lnTo>
                    <a:lnTo>
                      <a:pt x="1" y="1991"/>
                    </a:lnTo>
                    <a:lnTo>
                      <a:pt x="0" y="1954"/>
                    </a:lnTo>
                    <a:lnTo>
                      <a:pt x="1571" y="0"/>
                    </a:lnTo>
                    <a:lnTo>
                      <a:pt x="1796" y="96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3" name="Freeform 531">
                <a:extLst>
                  <a:ext uri="{FF2B5EF4-FFF2-40B4-BE49-F238E27FC236}">
                    <a16:creationId xmlns:a16="http://schemas.microsoft.com/office/drawing/2014/main" id="{F90EDE1B-2123-3952-D3A0-BBB8D67BD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3323"/>
                <a:ext cx="154" cy="199"/>
              </a:xfrm>
              <a:custGeom>
                <a:avLst/>
                <a:gdLst>
                  <a:gd name="T0" fmla="*/ 1694 w 1694"/>
                  <a:gd name="T1" fmla="*/ 107 h 2197"/>
                  <a:gd name="T2" fmla="*/ 13 w 1694"/>
                  <a:gd name="T3" fmla="*/ 2197 h 2197"/>
                  <a:gd name="T4" fmla="*/ 13 w 1694"/>
                  <a:gd name="T5" fmla="*/ 2151 h 2197"/>
                  <a:gd name="T6" fmla="*/ 12 w 1694"/>
                  <a:gd name="T7" fmla="*/ 2107 h 2197"/>
                  <a:gd name="T8" fmla="*/ 11 w 1694"/>
                  <a:gd name="T9" fmla="*/ 2062 h 2197"/>
                  <a:gd name="T10" fmla="*/ 10 w 1694"/>
                  <a:gd name="T11" fmla="*/ 2017 h 2197"/>
                  <a:gd name="T12" fmla="*/ 7 w 1694"/>
                  <a:gd name="T13" fmla="*/ 1973 h 2197"/>
                  <a:gd name="T14" fmla="*/ 5 w 1694"/>
                  <a:gd name="T15" fmla="*/ 1927 h 2197"/>
                  <a:gd name="T16" fmla="*/ 3 w 1694"/>
                  <a:gd name="T17" fmla="*/ 1882 h 2197"/>
                  <a:gd name="T18" fmla="*/ 0 w 1694"/>
                  <a:gd name="T19" fmla="*/ 1837 h 2197"/>
                  <a:gd name="T20" fmla="*/ 1477 w 1694"/>
                  <a:gd name="T21" fmla="*/ 0 h 2197"/>
                  <a:gd name="T22" fmla="*/ 1495 w 1694"/>
                  <a:gd name="T23" fmla="*/ 92 h 2197"/>
                  <a:gd name="T24" fmla="*/ 1553 w 1694"/>
                  <a:gd name="T25" fmla="*/ 47 h 2197"/>
                  <a:gd name="T26" fmla="*/ 1694 w 1694"/>
                  <a:gd name="T27" fmla="*/ 107 h 2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4" h="2197">
                    <a:moveTo>
                      <a:pt x="1694" y="107"/>
                    </a:moveTo>
                    <a:lnTo>
                      <a:pt x="13" y="2197"/>
                    </a:lnTo>
                    <a:lnTo>
                      <a:pt x="13" y="2151"/>
                    </a:lnTo>
                    <a:lnTo>
                      <a:pt x="12" y="2107"/>
                    </a:lnTo>
                    <a:lnTo>
                      <a:pt x="11" y="2062"/>
                    </a:lnTo>
                    <a:lnTo>
                      <a:pt x="10" y="2017"/>
                    </a:lnTo>
                    <a:lnTo>
                      <a:pt x="7" y="1973"/>
                    </a:lnTo>
                    <a:lnTo>
                      <a:pt x="5" y="1927"/>
                    </a:lnTo>
                    <a:lnTo>
                      <a:pt x="3" y="1882"/>
                    </a:lnTo>
                    <a:lnTo>
                      <a:pt x="0" y="1837"/>
                    </a:lnTo>
                    <a:lnTo>
                      <a:pt x="1477" y="0"/>
                    </a:lnTo>
                    <a:lnTo>
                      <a:pt x="1495" y="92"/>
                    </a:lnTo>
                    <a:lnTo>
                      <a:pt x="1553" y="47"/>
                    </a:lnTo>
                    <a:lnTo>
                      <a:pt x="1694" y="107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4" name="Freeform 532">
                <a:extLst>
                  <a:ext uri="{FF2B5EF4-FFF2-40B4-BE49-F238E27FC236}">
                    <a16:creationId xmlns:a16="http://schemas.microsoft.com/office/drawing/2014/main" id="{F8131280-F9CA-5FC6-C5F6-472D0B815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3309"/>
                <a:ext cx="145" cy="197"/>
              </a:xfrm>
              <a:custGeom>
                <a:avLst/>
                <a:gdLst>
                  <a:gd name="T0" fmla="*/ 1595 w 1595"/>
                  <a:gd name="T1" fmla="*/ 209 h 2163"/>
                  <a:gd name="T2" fmla="*/ 24 w 1595"/>
                  <a:gd name="T3" fmla="*/ 2163 h 2163"/>
                  <a:gd name="T4" fmla="*/ 21 w 1595"/>
                  <a:gd name="T5" fmla="*/ 2121 h 2163"/>
                  <a:gd name="T6" fmla="*/ 19 w 1595"/>
                  <a:gd name="T7" fmla="*/ 2077 h 2163"/>
                  <a:gd name="T8" fmla="*/ 17 w 1595"/>
                  <a:gd name="T9" fmla="*/ 2033 h 2163"/>
                  <a:gd name="T10" fmla="*/ 14 w 1595"/>
                  <a:gd name="T11" fmla="*/ 1990 h 2163"/>
                  <a:gd name="T12" fmla="*/ 10 w 1595"/>
                  <a:gd name="T13" fmla="*/ 1947 h 2163"/>
                  <a:gd name="T14" fmla="*/ 7 w 1595"/>
                  <a:gd name="T15" fmla="*/ 1904 h 2163"/>
                  <a:gd name="T16" fmla="*/ 4 w 1595"/>
                  <a:gd name="T17" fmla="*/ 1860 h 2163"/>
                  <a:gd name="T18" fmla="*/ 0 w 1595"/>
                  <a:gd name="T19" fmla="*/ 1817 h 2163"/>
                  <a:gd name="T20" fmla="*/ 1461 w 1595"/>
                  <a:gd name="T21" fmla="*/ 0 h 2163"/>
                  <a:gd name="T22" fmla="*/ 1509 w 1595"/>
                  <a:gd name="T23" fmla="*/ 242 h 2163"/>
                  <a:gd name="T24" fmla="*/ 1567 w 1595"/>
                  <a:gd name="T25" fmla="*/ 197 h 2163"/>
                  <a:gd name="T26" fmla="*/ 1595 w 1595"/>
                  <a:gd name="T27" fmla="*/ 209 h 2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95" h="2163">
                    <a:moveTo>
                      <a:pt x="1595" y="209"/>
                    </a:moveTo>
                    <a:lnTo>
                      <a:pt x="24" y="2163"/>
                    </a:lnTo>
                    <a:lnTo>
                      <a:pt x="21" y="2121"/>
                    </a:lnTo>
                    <a:lnTo>
                      <a:pt x="19" y="2077"/>
                    </a:lnTo>
                    <a:lnTo>
                      <a:pt x="17" y="2033"/>
                    </a:lnTo>
                    <a:lnTo>
                      <a:pt x="14" y="1990"/>
                    </a:lnTo>
                    <a:lnTo>
                      <a:pt x="10" y="1947"/>
                    </a:lnTo>
                    <a:lnTo>
                      <a:pt x="7" y="1904"/>
                    </a:lnTo>
                    <a:lnTo>
                      <a:pt x="4" y="1860"/>
                    </a:lnTo>
                    <a:lnTo>
                      <a:pt x="0" y="1817"/>
                    </a:lnTo>
                    <a:lnTo>
                      <a:pt x="1461" y="0"/>
                    </a:lnTo>
                    <a:lnTo>
                      <a:pt x="1509" y="242"/>
                    </a:lnTo>
                    <a:lnTo>
                      <a:pt x="1567" y="197"/>
                    </a:lnTo>
                    <a:lnTo>
                      <a:pt x="1595" y="209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5" name="Freeform 533">
                <a:extLst>
                  <a:ext uri="{FF2B5EF4-FFF2-40B4-BE49-F238E27FC236}">
                    <a16:creationId xmlns:a16="http://schemas.microsoft.com/office/drawing/2014/main" id="{CA52168F-98AE-EC07-5884-F375C6F85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298"/>
                <a:ext cx="137" cy="192"/>
              </a:xfrm>
              <a:custGeom>
                <a:avLst/>
                <a:gdLst>
                  <a:gd name="T0" fmla="*/ 1510 w 1510"/>
                  <a:gd name="T1" fmla="*/ 273 h 2110"/>
                  <a:gd name="T2" fmla="*/ 33 w 1510"/>
                  <a:gd name="T3" fmla="*/ 2110 h 2110"/>
                  <a:gd name="T4" fmla="*/ 29 w 1510"/>
                  <a:gd name="T5" fmla="*/ 2068 h 2110"/>
                  <a:gd name="T6" fmla="*/ 26 w 1510"/>
                  <a:gd name="T7" fmla="*/ 2027 h 2110"/>
                  <a:gd name="T8" fmla="*/ 23 w 1510"/>
                  <a:gd name="T9" fmla="*/ 1984 h 2110"/>
                  <a:gd name="T10" fmla="*/ 19 w 1510"/>
                  <a:gd name="T11" fmla="*/ 1943 h 2110"/>
                  <a:gd name="T12" fmla="*/ 14 w 1510"/>
                  <a:gd name="T13" fmla="*/ 1901 h 2110"/>
                  <a:gd name="T14" fmla="*/ 10 w 1510"/>
                  <a:gd name="T15" fmla="*/ 1858 h 2110"/>
                  <a:gd name="T16" fmla="*/ 5 w 1510"/>
                  <a:gd name="T17" fmla="*/ 1817 h 2110"/>
                  <a:gd name="T18" fmla="*/ 0 w 1510"/>
                  <a:gd name="T19" fmla="*/ 1774 h 2110"/>
                  <a:gd name="T20" fmla="*/ 1421 w 1510"/>
                  <a:gd name="T21" fmla="*/ 8 h 2110"/>
                  <a:gd name="T22" fmla="*/ 1455 w 1510"/>
                  <a:gd name="T23" fmla="*/ 0 h 2110"/>
                  <a:gd name="T24" fmla="*/ 1510 w 1510"/>
                  <a:gd name="T25" fmla="*/ 273 h 2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10" h="2110">
                    <a:moveTo>
                      <a:pt x="1510" y="273"/>
                    </a:moveTo>
                    <a:lnTo>
                      <a:pt x="33" y="2110"/>
                    </a:lnTo>
                    <a:lnTo>
                      <a:pt x="29" y="2068"/>
                    </a:lnTo>
                    <a:lnTo>
                      <a:pt x="26" y="2027"/>
                    </a:lnTo>
                    <a:lnTo>
                      <a:pt x="23" y="1984"/>
                    </a:lnTo>
                    <a:lnTo>
                      <a:pt x="19" y="1943"/>
                    </a:lnTo>
                    <a:lnTo>
                      <a:pt x="14" y="1901"/>
                    </a:lnTo>
                    <a:lnTo>
                      <a:pt x="10" y="1858"/>
                    </a:lnTo>
                    <a:lnTo>
                      <a:pt x="5" y="1817"/>
                    </a:lnTo>
                    <a:lnTo>
                      <a:pt x="0" y="1774"/>
                    </a:lnTo>
                    <a:lnTo>
                      <a:pt x="1421" y="8"/>
                    </a:lnTo>
                    <a:lnTo>
                      <a:pt x="1455" y="0"/>
                    </a:lnTo>
                    <a:lnTo>
                      <a:pt x="1510" y="273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6" name="Freeform 534">
                <a:extLst>
                  <a:ext uri="{FF2B5EF4-FFF2-40B4-BE49-F238E27FC236}">
                    <a16:creationId xmlns:a16="http://schemas.microsoft.com/office/drawing/2014/main" id="{DD9DF50D-000E-6D07-E631-AE797E54F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3298"/>
                <a:ext cx="136" cy="176"/>
              </a:xfrm>
              <a:custGeom>
                <a:avLst/>
                <a:gdLst>
                  <a:gd name="T0" fmla="*/ 1501 w 1501"/>
                  <a:gd name="T1" fmla="*/ 123 h 1940"/>
                  <a:gd name="T2" fmla="*/ 40 w 1501"/>
                  <a:gd name="T3" fmla="*/ 1940 h 1940"/>
                  <a:gd name="T4" fmla="*/ 35 w 1501"/>
                  <a:gd name="T5" fmla="*/ 1900 h 1940"/>
                  <a:gd name="T6" fmla="*/ 31 w 1501"/>
                  <a:gd name="T7" fmla="*/ 1858 h 1940"/>
                  <a:gd name="T8" fmla="*/ 26 w 1501"/>
                  <a:gd name="T9" fmla="*/ 1818 h 1940"/>
                  <a:gd name="T10" fmla="*/ 22 w 1501"/>
                  <a:gd name="T11" fmla="*/ 1776 h 1940"/>
                  <a:gd name="T12" fmla="*/ 17 w 1501"/>
                  <a:gd name="T13" fmla="*/ 1736 h 1940"/>
                  <a:gd name="T14" fmla="*/ 11 w 1501"/>
                  <a:gd name="T15" fmla="*/ 1695 h 1940"/>
                  <a:gd name="T16" fmla="*/ 6 w 1501"/>
                  <a:gd name="T17" fmla="*/ 1655 h 1940"/>
                  <a:gd name="T18" fmla="*/ 0 w 1501"/>
                  <a:gd name="T19" fmla="*/ 1613 h 1940"/>
                  <a:gd name="T20" fmla="*/ 240 w 1501"/>
                  <a:gd name="T21" fmla="*/ 1315 h 1940"/>
                  <a:gd name="T22" fmla="*/ 293 w 1501"/>
                  <a:gd name="T23" fmla="*/ 1303 h 1940"/>
                  <a:gd name="T24" fmla="*/ 293 w 1501"/>
                  <a:gd name="T25" fmla="*/ 1290 h 1940"/>
                  <a:gd name="T26" fmla="*/ 293 w 1501"/>
                  <a:gd name="T27" fmla="*/ 1277 h 1940"/>
                  <a:gd name="T28" fmla="*/ 292 w 1501"/>
                  <a:gd name="T29" fmla="*/ 1263 h 1940"/>
                  <a:gd name="T30" fmla="*/ 292 w 1501"/>
                  <a:gd name="T31" fmla="*/ 1250 h 1940"/>
                  <a:gd name="T32" fmla="*/ 1259 w 1501"/>
                  <a:gd name="T33" fmla="*/ 47 h 1940"/>
                  <a:gd name="T34" fmla="*/ 1268 w 1501"/>
                  <a:gd name="T35" fmla="*/ 48 h 1940"/>
                  <a:gd name="T36" fmla="*/ 1476 w 1501"/>
                  <a:gd name="T37" fmla="*/ 0 h 1940"/>
                  <a:gd name="T38" fmla="*/ 1501 w 1501"/>
                  <a:gd name="T39" fmla="*/ 123 h 1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01" h="1940">
                    <a:moveTo>
                      <a:pt x="1501" y="123"/>
                    </a:moveTo>
                    <a:lnTo>
                      <a:pt x="40" y="1940"/>
                    </a:lnTo>
                    <a:lnTo>
                      <a:pt x="35" y="1900"/>
                    </a:lnTo>
                    <a:lnTo>
                      <a:pt x="31" y="1858"/>
                    </a:lnTo>
                    <a:lnTo>
                      <a:pt x="26" y="1818"/>
                    </a:lnTo>
                    <a:lnTo>
                      <a:pt x="22" y="1776"/>
                    </a:lnTo>
                    <a:lnTo>
                      <a:pt x="17" y="1736"/>
                    </a:lnTo>
                    <a:lnTo>
                      <a:pt x="11" y="1695"/>
                    </a:lnTo>
                    <a:lnTo>
                      <a:pt x="6" y="1655"/>
                    </a:lnTo>
                    <a:lnTo>
                      <a:pt x="0" y="1613"/>
                    </a:lnTo>
                    <a:lnTo>
                      <a:pt x="240" y="1315"/>
                    </a:lnTo>
                    <a:lnTo>
                      <a:pt x="293" y="1303"/>
                    </a:lnTo>
                    <a:lnTo>
                      <a:pt x="293" y="1290"/>
                    </a:lnTo>
                    <a:lnTo>
                      <a:pt x="293" y="1277"/>
                    </a:lnTo>
                    <a:lnTo>
                      <a:pt x="292" y="1263"/>
                    </a:lnTo>
                    <a:lnTo>
                      <a:pt x="292" y="1250"/>
                    </a:lnTo>
                    <a:lnTo>
                      <a:pt x="1259" y="47"/>
                    </a:lnTo>
                    <a:lnTo>
                      <a:pt x="1268" y="48"/>
                    </a:lnTo>
                    <a:lnTo>
                      <a:pt x="1476" y="0"/>
                    </a:lnTo>
                    <a:lnTo>
                      <a:pt x="1501" y="123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7" name="Freeform 535">
                <a:extLst>
                  <a:ext uri="{FF2B5EF4-FFF2-40B4-BE49-F238E27FC236}">
                    <a16:creationId xmlns:a16="http://schemas.microsoft.com/office/drawing/2014/main" id="{54D78B1A-CB98-A056-1FB2-0A9716504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298"/>
                <a:ext cx="133" cy="161"/>
              </a:xfrm>
              <a:custGeom>
                <a:avLst/>
                <a:gdLst>
                  <a:gd name="T0" fmla="*/ 1467 w 1467"/>
                  <a:gd name="T1" fmla="*/ 0 h 1766"/>
                  <a:gd name="T2" fmla="*/ 46 w 1467"/>
                  <a:gd name="T3" fmla="*/ 1766 h 1766"/>
                  <a:gd name="T4" fmla="*/ 42 w 1467"/>
                  <a:gd name="T5" fmla="*/ 1727 h 1766"/>
                  <a:gd name="T6" fmla="*/ 36 w 1467"/>
                  <a:gd name="T7" fmla="*/ 1687 h 1766"/>
                  <a:gd name="T8" fmla="*/ 31 w 1467"/>
                  <a:gd name="T9" fmla="*/ 1648 h 1766"/>
                  <a:gd name="T10" fmla="*/ 25 w 1467"/>
                  <a:gd name="T11" fmla="*/ 1607 h 1766"/>
                  <a:gd name="T12" fmla="*/ 19 w 1467"/>
                  <a:gd name="T13" fmla="*/ 1568 h 1766"/>
                  <a:gd name="T14" fmla="*/ 13 w 1467"/>
                  <a:gd name="T15" fmla="*/ 1528 h 1766"/>
                  <a:gd name="T16" fmla="*/ 7 w 1467"/>
                  <a:gd name="T17" fmla="*/ 1488 h 1766"/>
                  <a:gd name="T18" fmla="*/ 0 w 1467"/>
                  <a:gd name="T19" fmla="*/ 1447 h 1766"/>
                  <a:gd name="T20" fmla="*/ 83 w 1467"/>
                  <a:gd name="T21" fmla="*/ 1345 h 1766"/>
                  <a:gd name="T22" fmla="*/ 318 w 1467"/>
                  <a:gd name="T23" fmla="*/ 1295 h 1766"/>
                  <a:gd name="T24" fmla="*/ 318 w 1467"/>
                  <a:gd name="T25" fmla="*/ 1267 h 1766"/>
                  <a:gd name="T26" fmla="*/ 317 w 1467"/>
                  <a:gd name="T27" fmla="*/ 1237 h 1766"/>
                  <a:gd name="T28" fmla="*/ 316 w 1467"/>
                  <a:gd name="T29" fmla="*/ 1208 h 1766"/>
                  <a:gd name="T30" fmla="*/ 314 w 1467"/>
                  <a:gd name="T31" fmla="*/ 1180 h 1766"/>
                  <a:gd name="T32" fmla="*/ 312 w 1467"/>
                  <a:gd name="T33" fmla="*/ 1152 h 1766"/>
                  <a:gd name="T34" fmla="*/ 310 w 1467"/>
                  <a:gd name="T35" fmla="*/ 1124 h 1766"/>
                  <a:gd name="T36" fmla="*/ 307 w 1467"/>
                  <a:gd name="T37" fmla="*/ 1097 h 1766"/>
                  <a:gd name="T38" fmla="*/ 304 w 1467"/>
                  <a:gd name="T39" fmla="*/ 1070 h 1766"/>
                  <a:gd name="T40" fmla="*/ 1147 w 1467"/>
                  <a:gd name="T41" fmla="*/ 22 h 1766"/>
                  <a:gd name="T42" fmla="*/ 1293 w 1467"/>
                  <a:gd name="T43" fmla="*/ 40 h 1766"/>
                  <a:gd name="T44" fmla="*/ 1467 w 1467"/>
                  <a:gd name="T45" fmla="*/ 0 h 1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7" h="1766">
                    <a:moveTo>
                      <a:pt x="1467" y="0"/>
                    </a:moveTo>
                    <a:lnTo>
                      <a:pt x="46" y="1766"/>
                    </a:lnTo>
                    <a:lnTo>
                      <a:pt x="42" y="1727"/>
                    </a:lnTo>
                    <a:lnTo>
                      <a:pt x="36" y="1687"/>
                    </a:lnTo>
                    <a:lnTo>
                      <a:pt x="31" y="1648"/>
                    </a:lnTo>
                    <a:lnTo>
                      <a:pt x="25" y="1607"/>
                    </a:lnTo>
                    <a:lnTo>
                      <a:pt x="19" y="1568"/>
                    </a:lnTo>
                    <a:lnTo>
                      <a:pt x="13" y="1528"/>
                    </a:lnTo>
                    <a:lnTo>
                      <a:pt x="7" y="1488"/>
                    </a:lnTo>
                    <a:lnTo>
                      <a:pt x="0" y="1447"/>
                    </a:lnTo>
                    <a:lnTo>
                      <a:pt x="83" y="1345"/>
                    </a:lnTo>
                    <a:lnTo>
                      <a:pt x="318" y="1295"/>
                    </a:lnTo>
                    <a:lnTo>
                      <a:pt x="318" y="1267"/>
                    </a:lnTo>
                    <a:lnTo>
                      <a:pt x="317" y="1237"/>
                    </a:lnTo>
                    <a:lnTo>
                      <a:pt x="316" y="1208"/>
                    </a:lnTo>
                    <a:lnTo>
                      <a:pt x="314" y="1180"/>
                    </a:lnTo>
                    <a:lnTo>
                      <a:pt x="312" y="1152"/>
                    </a:lnTo>
                    <a:lnTo>
                      <a:pt x="310" y="1124"/>
                    </a:lnTo>
                    <a:lnTo>
                      <a:pt x="307" y="1097"/>
                    </a:lnTo>
                    <a:lnTo>
                      <a:pt x="304" y="1070"/>
                    </a:lnTo>
                    <a:lnTo>
                      <a:pt x="1147" y="22"/>
                    </a:lnTo>
                    <a:lnTo>
                      <a:pt x="1293" y="40"/>
                    </a:lnTo>
                    <a:lnTo>
                      <a:pt x="1467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8" name="Freeform 536">
                <a:extLst>
                  <a:ext uri="{FF2B5EF4-FFF2-40B4-BE49-F238E27FC236}">
                    <a16:creationId xmlns:a16="http://schemas.microsoft.com/office/drawing/2014/main" id="{0D780688-A910-18BB-F919-E8321F8E61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4" y="3295"/>
                <a:ext cx="118" cy="149"/>
              </a:xfrm>
              <a:custGeom>
                <a:avLst/>
                <a:gdLst>
                  <a:gd name="T0" fmla="*/ 1298 w 1298"/>
                  <a:gd name="T1" fmla="*/ 77 h 1643"/>
                  <a:gd name="T2" fmla="*/ 331 w 1298"/>
                  <a:gd name="T3" fmla="*/ 1280 h 1643"/>
                  <a:gd name="T4" fmla="*/ 329 w 1298"/>
                  <a:gd name="T5" fmla="*/ 1236 h 1643"/>
                  <a:gd name="T6" fmla="*/ 327 w 1298"/>
                  <a:gd name="T7" fmla="*/ 1193 h 1643"/>
                  <a:gd name="T8" fmla="*/ 322 w 1298"/>
                  <a:gd name="T9" fmla="*/ 1150 h 1643"/>
                  <a:gd name="T10" fmla="*/ 318 w 1298"/>
                  <a:gd name="T11" fmla="*/ 1109 h 1643"/>
                  <a:gd name="T12" fmla="*/ 314 w 1298"/>
                  <a:gd name="T13" fmla="*/ 1067 h 1643"/>
                  <a:gd name="T14" fmla="*/ 308 w 1298"/>
                  <a:gd name="T15" fmla="*/ 1028 h 1643"/>
                  <a:gd name="T16" fmla="*/ 302 w 1298"/>
                  <a:gd name="T17" fmla="*/ 988 h 1643"/>
                  <a:gd name="T18" fmla="*/ 294 w 1298"/>
                  <a:gd name="T19" fmla="*/ 950 h 1643"/>
                  <a:gd name="T20" fmla="*/ 1058 w 1298"/>
                  <a:gd name="T21" fmla="*/ 0 h 1643"/>
                  <a:gd name="T22" fmla="*/ 1078 w 1298"/>
                  <a:gd name="T23" fmla="*/ 16 h 1643"/>
                  <a:gd name="T24" fmla="*/ 1101 w 1298"/>
                  <a:gd name="T25" fmla="*/ 31 h 1643"/>
                  <a:gd name="T26" fmla="*/ 1124 w 1298"/>
                  <a:gd name="T27" fmla="*/ 45 h 1643"/>
                  <a:gd name="T28" fmla="*/ 1147 w 1298"/>
                  <a:gd name="T29" fmla="*/ 59 h 1643"/>
                  <a:gd name="T30" fmla="*/ 1298 w 1298"/>
                  <a:gd name="T31" fmla="*/ 77 h 1643"/>
                  <a:gd name="T32" fmla="*/ 279 w 1298"/>
                  <a:gd name="T33" fmla="*/ 1345 h 1643"/>
                  <a:gd name="T34" fmla="*/ 39 w 1298"/>
                  <a:gd name="T35" fmla="*/ 1643 h 1643"/>
                  <a:gd name="T36" fmla="*/ 34 w 1298"/>
                  <a:gd name="T37" fmla="*/ 1614 h 1643"/>
                  <a:gd name="T38" fmla="*/ 30 w 1298"/>
                  <a:gd name="T39" fmla="*/ 1583 h 1643"/>
                  <a:gd name="T40" fmla="*/ 25 w 1298"/>
                  <a:gd name="T41" fmla="*/ 1554 h 1643"/>
                  <a:gd name="T42" fmla="*/ 21 w 1298"/>
                  <a:gd name="T43" fmla="*/ 1523 h 1643"/>
                  <a:gd name="T44" fmla="*/ 15 w 1298"/>
                  <a:gd name="T45" fmla="*/ 1494 h 1643"/>
                  <a:gd name="T46" fmla="*/ 10 w 1298"/>
                  <a:gd name="T47" fmla="*/ 1464 h 1643"/>
                  <a:gd name="T48" fmla="*/ 6 w 1298"/>
                  <a:gd name="T49" fmla="*/ 1434 h 1643"/>
                  <a:gd name="T50" fmla="*/ 0 w 1298"/>
                  <a:gd name="T51" fmla="*/ 1404 h 1643"/>
                  <a:gd name="T52" fmla="*/ 279 w 1298"/>
                  <a:gd name="T53" fmla="*/ 1345 h 1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98" h="1643">
                    <a:moveTo>
                      <a:pt x="1298" y="77"/>
                    </a:moveTo>
                    <a:lnTo>
                      <a:pt x="331" y="1280"/>
                    </a:lnTo>
                    <a:lnTo>
                      <a:pt x="329" y="1236"/>
                    </a:lnTo>
                    <a:lnTo>
                      <a:pt x="327" y="1193"/>
                    </a:lnTo>
                    <a:lnTo>
                      <a:pt x="322" y="1150"/>
                    </a:lnTo>
                    <a:lnTo>
                      <a:pt x="318" y="1109"/>
                    </a:lnTo>
                    <a:lnTo>
                      <a:pt x="314" y="1067"/>
                    </a:lnTo>
                    <a:lnTo>
                      <a:pt x="308" y="1028"/>
                    </a:lnTo>
                    <a:lnTo>
                      <a:pt x="302" y="988"/>
                    </a:lnTo>
                    <a:lnTo>
                      <a:pt x="294" y="950"/>
                    </a:lnTo>
                    <a:lnTo>
                      <a:pt x="1058" y="0"/>
                    </a:lnTo>
                    <a:lnTo>
                      <a:pt x="1078" y="16"/>
                    </a:lnTo>
                    <a:lnTo>
                      <a:pt x="1101" y="31"/>
                    </a:lnTo>
                    <a:lnTo>
                      <a:pt x="1124" y="45"/>
                    </a:lnTo>
                    <a:lnTo>
                      <a:pt x="1147" y="59"/>
                    </a:lnTo>
                    <a:lnTo>
                      <a:pt x="1298" y="77"/>
                    </a:lnTo>
                    <a:close/>
                    <a:moveTo>
                      <a:pt x="279" y="1345"/>
                    </a:moveTo>
                    <a:lnTo>
                      <a:pt x="39" y="1643"/>
                    </a:lnTo>
                    <a:lnTo>
                      <a:pt x="34" y="1614"/>
                    </a:lnTo>
                    <a:lnTo>
                      <a:pt x="30" y="1583"/>
                    </a:lnTo>
                    <a:lnTo>
                      <a:pt x="25" y="1554"/>
                    </a:lnTo>
                    <a:lnTo>
                      <a:pt x="21" y="1523"/>
                    </a:lnTo>
                    <a:lnTo>
                      <a:pt x="15" y="1494"/>
                    </a:lnTo>
                    <a:lnTo>
                      <a:pt x="10" y="1464"/>
                    </a:lnTo>
                    <a:lnTo>
                      <a:pt x="6" y="1434"/>
                    </a:lnTo>
                    <a:lnTo>
                      <a:pt x="0" y="1404"/>
                    </a:lnTo>
                    <a:lnTo>
                      <a:pt x="279" y="1345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9" name="Freeform 537">
                <a:extLst>
                  <a:ext uri="{FF2B5EF4-FFF2-40B4-BE49-F238E27FC236}">
                    <a16:creationId xmlns:a16="http://schemas.microsoft.com/office/drawing/2014/main" id="{D78EB745-3AEA-8B3D-C4EB-8BCB137CC6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4" y="3288"/>
                <a:ext cx="106" cy="142"/>
              </a:xfrm>
              <a:custGeom>
                <a:avLst/>
                <a:gdLst>
                  <a:gd name="T0" fmla="*/ 1161 w 1161"/>
                  <a:gd name="T1" fmla="*/ 136 h 1561"/>
                  <a:gd name="T2" fmla="*/ 318 w 1161"/>
                  <a:gd name="T3" fmla="*/ 1184 h 1561"/>
                  <a:gd name="T4" fmla="*/ 314 w 1161"/>
                  <a:gd name="T5" fmla="*/ 1143 h 1561"/>
                  <a:gd name="T6" fmla="*/ 307 w 1161"/>
                  <a:gd name="T7" fmla="*/ 1103 h 1561"/>
                  <a:gd name="T8" fmla="*/ 302 w 1161"/>
                  <a:gd name="T9" fmla="*/ 1065 h 1561"/>
                  <a:gd name="T10" fmla="*/ 294 w 1161"/>
                  <a:gd name="T11" fmla="*/ 1026 h 1561"/>
                  <a:gd name="T12" fmla="*/ 287 w 1161"/>
                  <a:gd name="T13" fmla="*/ 989 h 1561"/>
                  <a:gd name="T14" fmla="*/ 278 w 1161"/>
                  <a:gd name="T15" fmla="*/ 952 h 1561"/>
                  <a:gd name="T16" fmla="*/ 269 w 1161"/>
                  <a:gd name="T17" fmla="*/ 916 h 1561"/>
                  <a:gd name="T18" fmla="*/ 259 w 1161"/>
                  <a:gd name="T19" fmla="*/ 881 h 1561"/>
                  <a:gd name="T20" fmla="*/ 967 w 1161"/>
                  <a:gd name="T21" fmla="*/ 0 h 1561"/>
                  <a:gd name="T22" fmla="*/ 987 w 1161"/>
                  <a:gd name="T23" fmla="*/ 19 h 1561"/>
                  <a:gd name="T24" fmla="*/ 1006 w 1161"/>
                  <a:gd name="T25" fmla="*/ 37 h 1561"/>
                  <a:gd name="T26" fmla="*/ 1028 w 1161"/>
                  <a:gd name="T27" fmla="*/ 55 h 1561"/>
                  <a:gd name="T28" fmla="*/ 1050 w 1161"/>
                  <a:gd name="T29" fmla="*/ 71 h 1561"/>
                  <a:gd name="T30" fmla="*/ 1073 w 1161"/>
                  <a:gd name="T31" fmla="*/ 87 h 1561"/>
                  <a:gd name="T32" fmla="*/ 1097 w 1161"/>
                  <a:gd name="T33" fmla="*/ 104 h 1561"/>
                  <a:gd name="T34" fmla="*/ 1122 w 1161"/>
                  <a:gd name="T35" fmla="*/ 120 h 1561"/>
                  <a:gd name="T36" fmla="*/ 1147 w 1161"/>
                  <a:gd name="T37" fmla="*/ 135 h 1561"/>
                  <a:gd name="T38" fmla="*/ 1161 w 1161"/>
                  <a:gd name="T39" fmla="*/ 136 h 1561"/>
                  <a:gd name="T40" fmla="*/ 97 w 1161"/>
                  <a:gd name="T41" fmla="*/ 1459 h 1561"/>
                  <a:gd name="T42" fmla="*/ 14 w 1161"/>
                  <a:gd name="T43" fmla="*/ 1561 h 1561"/>
                  <a:gd name="T44" fmla="*/ 11 w 1161"/>
                  <a:gd name="T45" fmla="*/ 1542 h 1561"/>
                  <a:gd name="T46" fmla="*/ 7 w 1161"/>
                  <a:gd name="T47" fmla="*/ 1521 h 1561"/>
                  <a:gd name="T48" fmla="*/ 3 w 1161"/>
                  <a:gd name="T49" fmla="*/ 1500 h 1561"/>
                  <a:gd name="T50" fmla="*/ 0 w 1161"/>
                  <a:gd name="T51" fmla="*/ 1480 h 1561"/>
                  <a:gd name="T52" fmla="*/ 97 w 1161"/>
                  <a:gd name="T53" fmla="*/ 1459 h 1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1" h="1561">
                    <a:moveTo>
                      <a:pt x="1161" y="136"/>
                    </a:moveTo>
                    <a:lnTo>
                      <a:pt x="318" y="1184"/>
                    </a:lnTo>
                    <a:lnTo>
                      <a:pt x="314" y="1143"/>
                    </a:lnTo>
                    <a:lnTo>
                      <a:pt x="307" y="1103"/>
                    </a:lnTo>
                    <a:lnTo>
                      <a:pt x="302" y="1065"/>
                    </a:lnTo>
                    <a:lnTo>
                      <a:pt x="294" y="1026"/>
                    </a:lnTo>
                    <a:lnTo>
                      <a:pt x="287" y="989"/>
                    </a:lnTo>
                    <a:lnTo>
                      <a:pt x="278" y="952"/>
                    </a:lnTo>
                    <a:lnTo>
                      <a:pt x="269" y="916"/>
                    </a:lnTo>
                    <a:lnTo>
                      <a:pt x="259" y="881"/>
                    </a:lnTo>
                    <a:lnTo>
                      <a:pt x="967" y="0"/>
                    </a:lnTo>
                    <a:lnTo>
                      <a:pt x="987" y="19"/>
                    </a:lnTo>
                    <a:lnTo>
                      <a:pt x="1006" y="37"/>
                    </a:lnTo>
                    <a:lnTo>
                      <a:pt x="1028" y="55"/>
                    </a:lnTo>
                    <a:lnTo>
                      <a:pt x="1050" y="71"/>
                    </a:lnTo>
                    <a:lnTo>
                      <a:pt x="1073" y="87"/>
                    </a:lnTo>
                    <a:lnTo>
                      <a:pt x="1097" y="104"/>
                    </a:lnTo>
                    <a:lnTo>
                      <a:pt x="1122" y="120"/>
                    </a:lnTo>
                    <a:lnTo>
                      <a:pt x="1147" y="135"/>
                    </a:lnTo>
                    <a:lnTo>
                      <a:pt x="1161" y="136"/>
                    </a:lnTo>
                    <a:close/>
                    <a:moveTo>
                      <a:pt x="97" y="1459"/>
                    </a:moveTo>
                    <a:lnTo>
                      <a:pt x="14" y="1561"/>
                    </a:lnTo>
                    <a:lnTo>
                      <a:pt x="11" y="1542"/>
                    </a:lnTo>
                    <a:lnTo>
                      <a:pt x="7" y="1521"/>
                    </a:lnTo>
                    <a:lnTo>
                      <a:pt x="3" y="1500"/>
                    </a:lnTo>
                    <a:lnTo>
                      <a:pt x="0" y="1480"/>
                    </a:lnTo>
                    <a:lnTo>
                      <a:pt x="97" y="1459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0" name="Freeform 538">
                <a:extLst>
                  <a:ext uri="{FF2B5EF4-FFF2-40B4-BE49-F238E27FC236}">
                    <a16:creationId xmlns:a16="http://schemas.microsoft.com/office/drawing/2014/main" id="{BD9D3131-A014-4249-4350-A9AA48D2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280"/>
                <a:ext cx="76" cy="101"/>
              </a:xfrm>
              <a:custGeom>
                <a:avLst/>
                <a:gdLst>
                  <a:gd name="T0" fmla="*/ 843 w 843"/>
                  <a:gd name="T1" fmla="*/ 167 h 1117"/>
                  <a:gd name="T2" fmla="*/ 79 w 843"/>
                  <a:gd name="T3" fmla="*/ 1117 h 1117"/>
                  <a:gd name="T4" fmla="*/ 72 w 843"/>
                  <a:gd name="T5" fmla="*/ 1080 h 1117"/>
                  <a:gd name="T6" fmla="*/ 63 w 843"/>
                  <a:gd name="T7" fmla="*/ 1043 h 1117"/>
                  <a:gd name="T8" fmla="*/ 54 w 843"/>
                  <a:gd name="T9" fmla="*/ 1007 h 1117"/>
                  <a:gd name="T10" fmla="*/ 44 w 843"/>
                  <a:gd name="T11" fmla="*/ 972 h 1117"/>
                  <a:gd name="T12" fmla="*/ 33 w 843"/>
                  <a:gd name="T13" fmla="*/ 938 h 1117"/>
                  <a:gd name="T14" fmla="*/ 23 w 843"/>
                  <a:gd name="T15" fmla="*/ 904 h 1117"/>
                  <a:gd name="T16" fmla="*/ 12 w 843"/>
                  <a:gd name="T17" fmla="*/ 872 h 1117"/>
                  <a:gd name="T18" fmla="*/ 0 w 843"/>
                  <a:gd name="T19" fmla="*/ 839 h 1117"/>
                  <a:gd name="T20" fmla="*/ 675 w 843"/>
                  <a:gd name="T21" fmla="*/ 0 h 1117"/>
                  <a:gd name="T22" fmla="*/ 691 w 843"/>
                  <a:gd name="T23" fmla="*/ 23 h 1117"/>
                  <a:gd name="T24" fmla="*/ 710 w 843"/>
                  <a:gd name="T25" fmla="*/ 46 h 1117"/>
                  <a:gd name="T26" fmla="*/ 728 w 843"/>
                  <a:gd name="T27" fmla="*/ 67 h 1117"/>
                  <a:gd name="T28" fmla="*/ 749 w 843"/>
                  <a:gd name="T29" fmla="*/ 89 h 1117"/>
                  <a:gd name="T30" fmla="*/ 771 w 843"/>
                  <a:gd name="T31" fmla="*/ 110 h 1117"/>
                  <a:gd name="T32" fmla="*/ 794 w 843"/>
                  <a:gd name="T33" fmla="*/ 129 h 1117"/>
                  <a:gd name="T34" fmla="*/ 818 w 843"/>
                  <a:gd name="T35" fmla="*/ 149 h 1117"/>
                  <a:gd name="T36" fmla="*/ 843 w 843"/>
                  <a:gd name="T37" fmla="*/ 167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3" h="1117">
                    <a:moveTo>
                      <a:pt x="843" y="167"/>
                    </a:moveTo>
                    <a:lnTo>
                      <a:pt x="79" y="1117"/>
                    </a:lnTo>
                    <a:lnTo>
                      <a:pt x="72" y="1080"/>
                    </a:lnTo>
                    <a:lnTo>
                      <a:pt x="63" y="1043"/>
                    </a:lnTo>
                    <a:lnTo>
                      <a:pt x="54" y="1007"/>
                    </a:lnTo>
                    <a:lnTo>
                      <a:pt x="44" y="972"/>
                    </a:lnTo>
                    <a:lnTo>
                      <a:pt x="33" y="938"/>
                    </a:lnTo>
                    <a:lnTo>
                      <a:pt x="23" y="904"/>
                    </a:lnTo>
                    <a:lnTo>
                      <a:pt x="12" y="872"/>
                    </a:lnTo>
                    <a:lnTo>
                      <a:pt x="0" y="839"/>
                    </a:lnTo>
                    <a:lnTo>
                      <a:pt x="675" y="0"/>
                    </a:lnTo>
                    <a:lnTo>
                      <a:pt x="691" y="23"/>
                    </a:lnTo>
                    <a:lnTo>
                      <a:pt x="710" y="46"/>
                    </a:lnTo>
                    <a:lnTo>
                      <a:pt x="728" y="67"/>
                    </a:lnTo>
                    <a:lnTo>
                      <a:pt x="749" y="89"/>
                    </a:lnTo>
                    <a:lnTo>
                      <a:pt x="771" y="110"/>
                    </a:lnTo>
                    <a:lnTo>
                      <a:pt x="794" y="129"/>
                    </a:lnTo>
                    <a:lnTo>
                      <a:pt x="818" y="149"/>
                    </a:lnTo>
                    <a:lnTo>
                      <a:pt x="843" y="167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1" name="Freeform 539">
                <a:extLst>
                  <a:ext uri="{FF2B5EF4-FFF2-40B4-BE49-F238E27FC236}">
                    <a16:creationId xmlns:a16="http://schemas.microsoft.com/office/drawing/2014/main" id="{DBF1250C-72ED-41DF-6CB4-A38D6FDD9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270"/>
                <a:ext cx="73" cy="98"/>
              </a:xfrm>
              <a:custGeom>
                <a:avLst/>
                <a:gdLst>
                  <a:gd name="T0" fmla="*/ 806 w 806"/>
                  <a:gd name="T1" fmla="*/ 203 h 1084"/>
                  <a:gd name="T2" fmla="*/ 98 w 806"/>
                  <a:gd name="T3" fmla="*/ 1084 h 1084"/>
                  <a:gd name="T4" fmla="*/ 87 w 806"/>
                  <a:gd name="T5" fmla="*/ 1049 h 1084"/>
                  <a:gd name="T6" fmla="*/ 77 w 806"/>
                  <a:gd name="T7" fmla="*/ 1016 h 1084"/>
                  <a:gd name="T8" fmla="*/ 66 w 806"/>
                  <a:gd name="T9" fmla="*/ 983 h 1084"/>
                  <a:gd name="T10" fmla="*/ 54 w 806"/>
                  <a:gd name="T11" fmla="*/ 951 h 1084"/>
                  <a:gd name="T12" fmla="*/ 41 w 806"/>
                  <a:gd name="T13" fmla="*/ 920 h 1084"/>
                  <a:gd name="T14" fmla="*/ 28 w 806"/>
                  <a:gd name="T15" fmla="*/ 889 h 1084"/>
                  <a:gd name="T16" fmla="*/ 14 w 806"/>
                  <a:gd name="T17" fmla="*/ 860 h 1084"/>
                  <a:gd name="T18" fmla="*/ 0 w 806"/>
                  <a:gd name="T19" fmla="*/ 830 h 1084"/>
                  <a:gd name="T20" fmla="*/ 668 w 806"/>
                  <a:gd name="T21" fmla="*/ 0 h 1084"/>
                  <a:gd name="T22" fmla="*/ 680 w 806"/>
                  <a:gd name="T23" fmla="*/ 28 h 1084"/>
                  <a:gd name="T24" fmla="*/ 694 w 806"/>
                  <a:gd name="T25" fmla="*/ 55 h 1084"/>
                  <a:gd name="T26" fmla="*/ 709 w 806"/>
                  <a:gd name="T27" fmla="*/ 81 h 1084"/>
                  <a:gd name="T28" fmla="*/ 726 w 806"/>
                  <a:gd name="T29" fmla="*/ 107 h 1084"/>
                  <a:gd name="T30" fmla="*/ 744 w 806"/>
                  <a:gd name="T31" fmla="*/ 133 h 1084"/>
                  <a:gd name="T32" fmla="*/ 763 w 806"/>
                  <a:gd name="T33" fmla="*/ 158 h 1084"/>
                  <a:gd name="T34" fmla="*/ 784 w 806"/>
                  <a:gd name="T35" fmla="*/ 180 h 1084"/>
                  <a:gd name="T36" fmla="*/ 806 w 806"/>
                  <a:gd name="T37" fmla="*/ 203 h 10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6" h="1084">
                    <a:moveTo>
                      <a:pt x="806" y="203"/>
                    </a:moveTo>
                    <a:lnTo>
                      <a:pt x="98" y="1084"/>
                    </a:lnTo>
                    <a:lnTo>
                      <a:pt x="87" y="1049"/>
                    </a:lnTo>
                    <a:lnTo>
                      <a:pt x="77" y="1016"/>
                    </a:lnTo>
                    <a:lnTo>
                      <a:pt x="66" y="983"/>
                    </a:lnTo>
                    <a:lnTo>
                      <a:pt x="54" y="951"/>
                    </a:lnTo>
                    <a:lnTo>
                      <a:pt x="41" y="920"/>
                    </a:lnTo>
                    <a:lnTo>
                      <a:pt x="28" y="889"/>
                    </a:lnTo>
                    <a:lnTo>
                      <a:pt x="14" y="860"/>
                    </a:lnTo>
                    <a:lnTo>
                      <a:pt x="0" y="830"/>
                    </a:lnTo>
                    <a:lnTo>
                      <a:pt x="668" y="0"/>
                    </a:lnTo>
                    <a:lnTo>
                      <a:pt x="680" y="28"/>
                    </a:lnTo>
                    <a:lnTo>
                      <a:pt x="694" y="55"/>
                    </a:lnTo>
                    <a:lnTo>
                      <a:pt x="709" y="81"/>
                    </a:lnTo>
                    <a:lnTo>
                      <a:pt x="726" y="107"/>
                    </a:lnTo>
                    <a:lnTo>
                      <a:pt x="744" y="133"/>
                    </a:lnTo>
                    <a:lnTo>
                      <a:pt x="763" y="158"/>
                    </a:lnTo>
                    <a:lnTo>
                      <a:pt x="784" y="180"/>
                    </a:lnTo>
                    <a:lnTo>
                      <a:pt x="806" y="203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2" name="Freeform 540">
                <a:extLst>
                  <a:ext uri="{FF2B5EF4-FFF2-40B4-BE49-F238E27FC236}">
                    <a16:creationId xmlns:a16="http://schemas.microsoft.com/office/drawing/2014/main" id="{018A66E9-DF8D-DED5-A520-C83A93A8B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3257"/>
                <a:ext cx="72" cy="99"/>
              </a:xfrm>
              <a:custGeom>
                <a:avLst/>
                <a:gdLst>
                  <a:gd name="T0" fmla="*/ 792 w 792"/>
                  <a:gd name="T1" fmla="*/ 254 h 1093"/>
                  <a:gd name="T2" fmla="*/ 117 w 792"/>
                  <a:gd name="T3" fmla="*/ 1093 h 1093"/>
                  <a:gd name="T4" fmla="*/ 104 w 792"/>
                  <a:gd name="T5" fmla="*/ 1062 h 1093"/>
                  <a:gd name="T6" fmla="*/ 91 w 792"/>
                  <a:gd name="T7" fmla="*/ 1031 h 1093"/>
                  <a:gd name="T8" fmla="*/ 76 w 792"/>
                  <a:gd name="T9" fmla="*/ 1001 h 1093"/>
                  <a:gd name="T10" fmla="*/ 62 w 792"/>
                  <a:gd name="T11" fmla="*/ 971 h 1093"/>
                  <a:gd name="T12" fmla="*/ 48 w 792"/>
                  <a:gd name="T13" fmla="*/ 943 h 1093"/>
                  <a:gd name="T14" fmla="*/ 32 w 792"/>
                  <a:gd name="T15" fmla="*/ 915 h 1093"/>
                  <a:gd name="T16" fmla="*/ 16 w 792"/>
                  <a:gd name="T17" fmla="*/ 889 h 1093"/>
                  <a:gd name="T18" fmla="*/ 0 w 792"/>
                  <a:gd name="T19" fmla="*/ 862 h 1093"/>
                  <a:gd name="T20" fmla="*/ 694 w 792"/>
                  <a:gd name="T21" fmla="*/ 0 h 1093"/>
                  <a:gd name="T22" fmla="*/ 699 w 792"/>
                  <a:gd name="T23" fmla="*/ 35 h 1093"/>
                  <a:gd name="T24" fmla="*/ 707 w 792"/>
                  <a:gd name="T25" fmla="*/ 69 h 1093"/>
                  <a:gd name="T26" fmla="*/ 717 w 792"/>
                  <a:gd name="T27" fmla="*/ 103 h 1093"/>
                  <a:gd name="T28" fmla="*/ 729 w 792"/>
                  <a:gd name="T29" fmla="*/ 134 h 1093"/>
                  <a:gd name="T30" fmla="*/ 742 w 792"/>
                  <a:gd name="T31" fmla="*/ 166 h 1093"/>
                  <a:gd name="T32" fmla="*/ 756 w 792"/>
                  <a:gd name="T33" fmla="*/ 196 h 1093"/>
                  <a:gd name="T34" fmla="*/ 773 w 792"/>
                  <a:gd name="T35" fmla="*/ 226 h 1093"/>
                  <a:gd name="T36" fmla="*/ 792 w 792"/>
                  <a:gd name="T37" fmla="*/ 254 h 10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2" h="1093">
                    <a:moveTo>
                      <a:pt x="792" y="254"/>
                    </a:moveTo>
                    <a:lnTo>
                      <a:pt x="117" y="1093"/>
                    </a:lnTo>
                    <a:lnTo>
                      <a:pt x="104" y="1062"/>
                    </a:lnTo>
                    <a:lnTo>
                      <a:pt x="91" y="1031"/>
                    </a:lnTo>
                    <a:lnTo>
                      <a:pt x="76" y="1001"/>
                    </a:lnTo>
                    <a:lnTo>
                      <a:pt x="62" y="971"/>
                    </a:lnTo>
                    <a:lnTo>
                      <a:pt x="48" y="943"/>
                    </a:lnTo>
                    <a:lnTo>
                      <a:pt x="32" y="915"/>
                    </a:lnTo>
                    <a:lnTo>
                      <a:pt x="16" y="889"/>
                    </a:lnTo>
                    <a:lnTo>
                      <a:pt x="0" y="862"/>
                    </a:lnTo>
                    <a:lnTo>
                      <a:pt x="694" y="0"/>
                    </a:lnTo>
                    <a:lnTo>
                      <a:pt x="699" y="35"/>
                    </a:lnTo>
                    <a:lnTo>
                      <a:pt x="707" y="69"/>
                    </a:lnTo>
                    <a:lnTo>
                      <a:pt x="717" y="103"/>
                    </a:lnTo>
                    <a:lnTo>
                      <a:pt x="729" y="134"/>
                    </a:lnTo>
                    <a:lnTo>
                      <a:pt x="742" y="166"/>
                    </a:lnTo>
                    <a:lnTo>
                      <a:pt x="756" y="196"/>
                    </a:lnTo>
                    <a:lnTo>
                      <a:pt x="773" y="226"/>
                    </a:lnTo>
                    <a:lnTo>
                      <a:pt x="792" y="254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3" name="Freeform 541">
                <a:extLst>
                  <a:ext uri="{FF2B5EF4-FFF2-40B4-BE49-F238E27FC236}">
                    <a16:creationId xmlns:a16="http://schemas.microsoft.com/office/drawing/2014/main" id="{2706527D-E300-EFAC-1568-00F37357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3244"/>
                <a:ext cx="73" cy="101"/>
              </a:xfrm>
              <a:custGeom>
                <a:avLst/>
                <a:gdLst>
                  <a:gd name="T0" fmla="*/ 803 w 803"/>
                  <a:gd name="T1" fmla="*/ 285 h 1115"/>
                  <a:gd name="T2" fmla="*/ 135 w 803"/>
                  <a:gd name="T3" fmla="*/ 1115 h 1115"/>
                  <a:gd name="T4" fmla="*/ 120 w 803"/>
                  <a:gd name="T5" fmla="*/ 1086 h 1115"/>
                  <a:gd name="T6" fmla="*/ 104 w 803"/>
                  <a:gd name="T7" fmla="*/ 1058 h 1115"/>
                  <a:gd name="T8" fmla="*/ 88 w 803"/>
                  <a:gd name="T9" fmla="*/ 1030 h 1115"/>
                  <a:gd name="T10" fmla="*/ 71 w 803"/>
                  <a:gd name="T11" fmla="*/ 1003 h 1115"/>
                  <a:gd name="T12" fmla="*/ 55 w 803"/>
                  <a:gd name="T13" fmla="*/ 978 h 1115"/>
                  <a:gd name="T14" fmla="*/ 37 w 803"/>
                  <a:gd name="T15" fmla="*/ 953 h 1115"/>
                  <a:gd name="T16" fmla="*/ 19 w 803"/>
                  <a:gd name="T17" fmla="*/ 929 h 1115"/>
                  <a:gd name="T18" fmla="*/ 0 w 803"/>
                  <a:gd name="T19" fmla="*/ 906 h 1115"/>
                  <a:gd name="T20" fmla="*/ 730 w 803"/>
                  <a:gd name="T21" fmla="*/ 0 h 1115"/>
                  <a:gd name="T22" fmla="*/ 745 w 803"/>
                  <a:gd name="T23" fmla="*/ 16 h 1115"/>
                  <a:gd name="T24" fmla="*/ 760 w 803"/>
                  <a:gd name="T25" fmla="*/ 32 h 1115"/>
                  <a:gd name="T26" fmla="*/ 760 w 803"/>
                  <a:gd name="T27" fmla="*/ 66 h 1115"/>
                  <a:gd name="T28" fmla="*/ 761 w 803"/>
                  <a:gd name="T29" fmla="*/ 100 h 1115"/>
                  <a:gd name="T30" fmla="*/ 765 w 803"/>
                  <a:gd name="T31" fmla="*/ 132 h 1115"/>
                  <a:gd name="T32" fmla="*/ 769 w 803"/>
                  <a:gd name="T33" fmla="*/ 165 h 1115"/>
                  <a:gd name="T34" fmla="*/ 776 w 803"/>
                  <a:gd name="T35" fmla="*/ 195 h 1115"/>
                  <a:gd name="T36" fmla="*/ 783 w 803"/>
                  <a:gd name="T37" fmla="*/ 226 h 1115"/>
                  <a:gd name="T38" fmla="*/ 792 w 803"/>
                  <a:gd name="T39" fmla="*/ 255 h 1115"/>
                  <a:gd name="T40" fmla="*/ 803 w 803"/>
                  <a:gd name="T41" fmla="*/ 285 h 1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3" h="1115">
                    <a:moveTo>
                      <a:pt x="803" y="285"/>
                    </a:moveTo>
                    <a:lnTo>
                      <a:pt x="135" y="1115"/>
                    </a:lnTo>
                    <a:lnTo>
                      <a:pt x="120" y="1086"/>
                    </a:lnTo>
                    <a:lnTo>
                      <a:pt x="104" y="1058"/>
                    </a:lnTo>
                    <a:lnTo>
                      <a:pt x="88" y="1030"/>
                    </a:lnTo>
                    <a:lnTo>
                      <a:pt x="71" y="1003"/>
                    </a:lnTo>
                    <a:lnTo>
                      <a:pt x="55" y="978"/>
                    </a:lnTo>
                    <a:lnTo>
                      <a:pt x="37" y="953"/>
                    </a:lnTo>
                    <a:lnTo>
                      <a:pt x="19" y="929"/>
                    </a:lnTo>
                    <a:lnTo>
                      <a:pt x="0" y="906"/>
                    </a:lnTo>
                    <a:lnTo>
                      <a:pt x="730" y="0"/>
                    </a:lnTo>
                    <a:lnTo>
                      <a:pt x="745" y="16"/>
                    </a:lnTo>
                    <a:lnTo>
                      <a:pt x="760" y="32"/>
                    </a:lnTo>
                    <a:lnTo>
                      <a:pt x="760" y="66"/>
                    </a:lnTo>
                    <a:lnTo>
                      <a:pt x="761" y="100"/>
                    </a:lnTo>
                    <a:lnTo>
                      <a:pt x="765" y="132"/>
                    </a:lnTo>
                    <a:lnTo>
                      <a:pt x="769" y="165"/>
                    </a:lnTo>
                    <a:lnTo>
                      <a:pt x="776" y="195"/>
                    </a:lnTo>
                    <a:lnTo>
                      <a:pt x="783" y="226"/>
                    </a:lnTo>
                    <a:lnTo>
                      <a:pt x="792" y="255"/>
                    </a:lnTo>
                    <a:lnTo>
                      <a:pt x="803" y="28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4" name="Freeform 542">
                <a:extLst>
                  <a:ext uri="{FF2B5EF4-FFF2-40B4-BE49-F238E27FC236}">
                    <a16:creationId xmlns:a16="http://schemas.microsoft.com/office/drawing/2014/main" id="{8E9FC1B7-E254-A583-339A-8C0731E5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3236"/>
                <a:ext cx="77" cy="99"/>
              </a:xfrm>
              <a:custGeom>
                <a:avLst/>
                <a:gdLst>
                  <a:gd name="T0" fmla="*/ 846 w 846"/>
                  <a:gd name="T1" fmla="*/ 226 h 1088"/>
                  <a:gd name="T2" fmla="*/ 152 w 846"/>
                  <a:gd name="T3" fmla="*/ 1088 h 1088"/>
                  <a:gd name="T4" fmla="*/ 135 w 846"/>
                  <a:gd name="T5" fmla="*/ 1061 h 1088"/>
                  <a:gd name="T6" fmla="*/ 116 w 846"/>
                  <a:gd name="T7" fmla="*/ 1036 h 1088"/>
                  <a:gd name="T8" fmla="*/ 98 w 846"/>
                  <a:gd name="T9" fmla="*/ 1011 h 1088"/>
                  <a:gd name="T10" fmla="*/ 79 w 846"/>
                  <a:gd name="T11" fmla="*/ 987 h 1088"/>
                  <a:gd name="T12" fmla="*/ 60 w 846"/>
                  <a:gd name="T13" fmla="*/ 964 h 1088"/>
                  <a:gd name="T14" fmla="*/ 40 w 846"/>
                  <a:gd name="T15" fmla="*/ 943 h 1088"/>
                  <a:gd name="T16" fmla="*/ 20 w 846"/>
                  <a:gd name="T17" fmla="*/ 922 h 1088"/>
                  <a:gd name="T18" fmla="*/ 0 w 846"/>
                  <a:gd name="T19" fmla="*/ 901 h 1088"/>
                  <a:gd name="T20" fmla="*/ 726 w 846"/>
                  <a:gd name="T21" fmla="*/ 0 h 1088"/>
                  <a:gd name="T22" fmla="*/ 755 w 846"/>
                  <a:gd name="T23" fmla="*/ 27 h 1088"/>
                  <a:gd name="T24" fmla="*/ 784 w 846"/>
                  <a:gd name="T25" fmla="*/ 55 h 1088"/>
                  <a:gd name="T26" fmla="*/ 812 w 846"/>
                  <a:gd name="T27" fmla="*/ 85 h 1088"/>
                  <a:gd name="T28" fmla="*/ 840 w 846"/>
                  <a:gd name="T29" fmla="*/ 115 h 1088"/>
                  <a:gd name="T30" fmla="*/ 840 w 846"/>
                  <a:gd name="T31" fmla="*/ 143 h 1088"/>
                  <a:gd name="T32" fmla="*/ 841 w 846"/>
                  <a:gd name="T33" fmla="*/ 172 h 1088"/>
                  <a:gd name="T34" fmla="*/ 843 w 846"/>
                  <a:gd name="T35" fmla="*/ 199 h 1088"/>
                  <a:gd name="T36" fmla="*/ 846 w 846"/>
                  <a:gd name="T37" fmla="*/ 226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6" h="1088">
                    <a:moveTo>
                      <a:pt x="846" y="226"/>
                    </a:moveTo>
                    <a:lnTo>
                      <a:pt x="152" y="1088"/>
                    </a:lnTo>
                    <a:lnTo>
                      <a:pt x="135" y="1061"/>
                    </a:lnTo>
                    <a:lnTo>
                      <a:pt x="116" y="1036"/>
                    </a:lnTo>
                    <a:lnTo>
                      <a:pt x="98" y="1011"/>
                    </a:lnTo>
                    <a:lnTo>
                      <a:pt x="79" y="987"/>
                    </a:lnTo>
                    <a:lnTo>
                      <a:pt x="60" y="964"/>
                    </a:lnTo>
                    <a:lnTo>
                      <a:pt x="40" y="943"/>
                    </a:lnTo>
                    <a:lnTo>
                      <a:pt x="20" y="922"/>
                    </a:lnTo>
                    <a:lnTo>
                      <a:pt x="0" y="901"/>
                    </a:lnTo>
                    <a:lnTo>
                      <a:pt x="726" y="0"/>
                    </a:lnTo>
                    <a:lnTo>
                      <a:pt x="755" y="27"/>
                    </a:lnTo>
                    <a:lnTo>
                      <a:pt x="784" y="55"/>
                    </a:lnTo>
                    <a:lnTo>
                      <a:pt x="812" y="85"/>
                    </a:lnTo>
                    <a:lnTo>
                      <a:pt x="840" y="115"/>
                    </a:lnTo>
                    <a:lnTo>
                      <a:pt x="840" y="143"/>
                    </a:lnTo>
                    <a:lnTo>
                      <a:pt x="841" y="172"/>
                    </a:lnTo>
                    <a:lnTo>
                      <a:pt x="843" y="199"/>
                    </a:lnTo>
                    <a:lnTo>
                      <a:pt x="846" y="226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5" name="Freeform 543">
                <a:extLst>
                  <a:ext uri="{FF2B5EF4-FFF2-40B4-BE49-F238E27FC236}">
                    <a16:creationId xmlns:a16="http://schemas.microsoft.com/office/drawing/2014/main" id="{2E9095B3-A2CF-22AE-747B-E2BDA2B29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3229"/>
                <a:ext cx="79" cy="97"/>
              </a:xfrm>
              <a:custGeom>
                <a:avLst/>
                <a:gdLst>
                  <a:gd name="T0" fmla="*/ 871 w 871"/>
                  <a:gd name="T1" fmla="*/ 159 h 1065"/>
                  <a:gd name="T2" fmla="*/ 141 w 871"/>
                  <a:gd name="T3" fmla="*/ 1065 h 1065"/>
                  <a:gd name="T4" fmla="*/ 126 w 871"/>
                  <a:gd name="T5" fmla="*/ 1047 h 1065"/>
                  <a:gd name="T6" fmla="*/ 111 w 871"/>
                  <a:gd name="T7" fmla="*/ 1029 h 1065"/>
                  <a:gd name="T8" fmla="*/ 96 w 871"/>
                  <a:gd name="T9" fmla="*/ 1012 h 1065"/>
                  <a:gd name="T10" fmla="*/ 79 w 871"/>
                  <a:gd name="T11" fmla="*/ 996 h 1065"/>
                  <a:gd name="T12" fmla="*/ 63 w 871"/>
                  <a:gd name="T13" fmla="*/ 979 h 1065"/>
                  <a:gd name="T14" fmla="*/ 47 w 871"/>
                  <a:gd name="T15" fmla="*/ 964 h 1065"/>
                  <a:gd name="T16" fmla="*/ 29 w 871"/>
                  <a:gd name="T17" fmla="*/ 949 h 1065"/>
                  <a:gd name="T18" fmla="*/ 13 w 871"/>
                  <a:gd name="T19" fmla="*/ 935 h 1065"/>
                  <a:gd name="T20" fmla="*/ 10 w 871"/>
                  <a:gd name="T21" fmla="*/ 918 h 1065"/>
                  <a:gd name="T22" fmla="*/ 6 w 871"/>
                  <a:gd name="T23" fmla="*/ 901 h 1065"/>
                  <a:gd name="T24" fmla="*/ 3 w 871"/>
                  <a:gd name="T25" fmla="*/ 884 h 1065"/>
                  <a:gd name="T26" fmla="*/ 0 w 871"/>
                  <a:gd name="T27" fmla="*/ 866 h 1065"/>
                  <a:gd name="T28" fmla="*/ 697 w 871"/>
                  <a:gd name="T29" fmla="*/ 0 h 1065"/>
                  <a:gd name="T30" fmla="*/ 720 w 871"/>
                  <a:gd name="T31" fmla="*/ 17 h 1065"/>
                  <a:gd name="T32" fmla="*/ 741 w 871"/>
                  <a:gd name="T33" fmla="*/ 35 h 1065"/>
                  <a:gd name="T34" fmla="*/ 764 w 871"/>
                  <a:gd name="T35" fmla="*/ 55 h 1065"/>
                  <a:gd name="T36" fmla="*/ 786 w 871"/>
                  <a:gd name="T37" fmla="*/ 75 h 1065"/>
                  <a:gd name="T38" fmla="*/ 808 w 871"/>
                  <a:gd name="T39" fmla="*/ 95 h 1065"/>
                  <a:gd name="T40" fmla="*/ 830 w 871"/>
                  <a:gd name="T41" fmla="*/ 116 h 1065"/>
                  <a:gd name="T42" fmla="*/ 850 w 871"/>
                  <a:gd name="T43" fmla="*/ 137 h 1065"/>
                  <a:gd name="T44" fmla="*/ 871 w 871"/>
                  <a:gd name="T45" fmla="*/ 159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71" h="1065">
                    <a:moveTo>
                      <a:pt x="871" y="159"/>
                    </a:moveTo>
                    <a:lnTo>
                      <a:pt x="141" y="1065"/>
                    </a:lnTo>
                    <a:lnTo>
                      <a:pt x="126" y="1047"/>
                    </a:lnTo>
                    <a:lnTo>
                      <a:pt x="111" y="1029"/>
                    </a:lnTo>
                    <a:lnTo>
                      <a:pt x="96" y="1012"/>
                    </a:lnTo>
                    <a:lnTo>
                      <a:pt x="79" y="996"/>
                    </a:lnTo>
                    <a:lnTo>
                      <a:pt x="63" y="979"/>
                    </a:lnTo>
                    <a:lnTo>
                      <a:pt x="47" y="964"/>
                    </a:lnTo>
                    <a:lnTo>
                      <a:pt x="29" y="949"/>
                    </a:lnTo>
                    <a:lnTo>
                      <a:pt x="13" y="935"/>
                    </a:lnTo>
                    <a:lnTo>
                      <a:pt x="10" y="918"/>
                    </a:lnTo>
                    <a:lnTo>
                      <a:pt x="6" y="901"/>
                    </a:lnTo>
                    <a:lnTo>
                      <a:pt x="3" y="884"/>
                    </a:lnTo>
                    <a:lnTo>
                      <a:pt x="0" y="866"/>
                    </a:lnTo>
                    <a:lnTo>
                      <a:pt x="697" y="0"/>
                    </a:lnTo>
                    <a:lnTo>
                      <a:pt x="720" y="17"/>
                    </a:lnTo>
                    <a:lnTo>
                      <a:pt x="741" y="35"/>
                    </a:lnTo>
                    <a:lnTo>
                      <a:pt x="764" y="55"/>
                    </a:lnTo>
                    <a:lnTo>
                      <a:pt x="786" y="75"/>
                    </a:lnTo>
                    <a:lnTo>
                      <a:pt x="808" y="95"/>
                    </a:lnTo>
                    <a:lnTo>
                      <a:pt x="830" y="116"/>
                    </a:lnTo>
                    <a:lnTo>
                      <a:pt x="850" y="137"/>
                    </a:lnTo>
                    <a:lnTo>
                      <a:pt x="871" y="159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6" name="Freeform 544">
                <a:extLst>
                  <a:ext uri="{FF2B5EF4-FFF2-40B4-BE49-F238E27FC236}">
                    <a16:creationId xmlns:a16="http://schemas.microsoft.com/office/drawing/2014/main" id="{24DE2FB9-C743-F9CE-CCC1-08710C8C6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3223"/>
                <a:ext cx="74" cy="95"/>
              </a:xfrm>
              <a:custGeom>
                <a:avLst/>
                <a:gdLst>
                  <a:gd name="T0" fmla="*/ 813 w 813"/>
                  <a:gd name="T1" fmla="*/ 146 h 1047"/>
                  <a:gd name="T2" fmla="*/ 87 w 813"/>
                  <a:gd name="T3" fmla="*/ 1047 h 1047"/>
                  <a:gd name="T4" fmla="*/ 75 w 813"/>
                  <a:gd name="T5" fmla="*/ 1036 h 1047"/>
                  <a:gd name="T6" fmla="*/ 63 w 813"/>
                  <a:gd name="T7" fmla="*/ 1025 h 1047"/>
                  <a:gd name="T8" fmla="*/ 51 w 813"/>
                  <a:gd name="T9" fmla="*/ 1016 h 1047"/>
                  <a:gd name="T10" fmla="*/ 39 w 813"/>
                  <a:gd name="T11" fmla="*/ 1005 h 1047"/>
                  <a:gd name="T12" fmla="*/ 33 w 813"/>
                  <a:gd name="T13" fmla="*/ 977 h 1047"/>
                  <a:gd name="T14" fmla="*/ 28 w 813"/>
                  <a:gd name="T15" fmla="*/ 949 h 1047"/>
                  <a:gd name="T16" fmla="*/ 24 w 813"/>
                  <a:gd name="T17" fmla="*/ 921 h 1047"/>
                  <a:gd name="T18" fmla="*/ 18 w 813"/>
                  <a:gd name="T19" fmla="*/ 894 h 1047"/>
                  <a:gd name="T20" fmla="*/ 14 w 813"/>
                  <a:gd name="T21" fmla="*/ 865 h 1047"/>
                  <a:gd name="T22" fmla="*/ 8 w 813"/>
                  <a:gd name="T23" fmla="*/ 837 h 1047"/>
                  <a:gd name="T24" fmla="*/ 4 w 813"/>
                  <a:gd name="T25" fmla="*/ 809 h 1047"/>
                  <a:gd name="T26" fmla="*/ 0 w 813"/>
                  <a:gd name="T27" fmla="*/ 780 h 1047"/>
                  <a:gd name="T28" fmla="*/ 628 w 813"/>
                  <a:gd name="T29" fmla="*/ 0 h 1047"/>
                  <a:gd name="T30" fmla="*/ 652 w 813"/>
                  <a:gd name="T31" fmla="*/ 16 h 1047"/>
                  <a:gd name="T32" fmla="*/ 675 w 813"/>
                  <a:gd name="T33" fmla="*/ 33 h 1047"/>
                  <a:gd name="T34" fmla="*/ 699 w 813"/>
                  <a:gd name="T35" fmla="*/ 51 h 1047"/>
                  <a:gd name="T36" fmla="*/ 722 w 813"/>
                  <a:gd name="T37" fmla="*/ 68 h 1047"/>
                  <a:gd name="T38" fmla="*/ 746 w 813"/>
                  <a:gd name="T39" fmla="*/ 87 h 1047"/>
                  <a:gd name="T40" fmla="*/ 767 w 813"/>
                  <a:gd name="T41" fmla="*/ 105 h 1047"/>
                  <a:gd name="T42" fmla="*/ 790 w 813"/>
                  <a:gd name="T43" fmla="*/ 125 h 1047"/>
                  <a:gd name="T44" fmla="*/ 813 w 813"/>
                  <a:gd name="T45" fmla="*/ 146 h 1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3" h="1047">
                    <a:moveTo>
                      <a:pt x="813" y="146"/>
                    </a:moveTo>
                    <a:lnTo>
                      <a:pt x="87" y="1047"/>
                    </a:lnTo>
                    <a:lnTo>
                      <a:pt x="75" y="1036"/>
                    </a:lnTo>
                    <a:lnTo>
                      <a:pt x="63" y="1025"/>
                    </a:lnTo>
                    <a:lnTo>
                      <a:pt x="51" y="1016"/>
                    </a:lnTo>
                    <a:lnTo>
                      <a:pt x="39" y="1005"/>
                    </a:lnTo>
                    <a:lnTo>
                      <a:pt x="33" y="977"/>
                    </a:lnTo>
                    <a:lnTo>
                      <a:pt x="28" y="949"/>
                    </a:lnTo>
                    <a:lnTo>
                      <a:pt x="24" y="921"/>
                    </a:lnTo>
                    <a:lnTo>
                      <a:pt x="18" y="894"/>
                    </a:lnTo>
                    <a:lnTo>
                      <a:pt x="14" y="865"/>
                    </a:lnTo>
                    <a:lnTo>
                      <a:pt x="8" y="837"/>
                    </a:lnTo>
                    <a:lnTo>
                      <a:pt x="4" y="809"/>
                    </a:lnTo>
                    <a:lnTo>
                      <a:pt x="0" y="780"/>
                    </a:lnTo>
                    <a:lnTo>
                      <a:pt x="628" y="0"/>
                    </a:lnTo>
                    <a:lnTo>
                      <a:pt x="652" y="16"/>
                    </a:lnTo>
                    <a:lnTo>
                      <a:pt x="675" y="33"/>
                    </a:lnTo>
                    <a:lnTo>
                      <a:pt x="699" y="51"/>
                    </a:lnTo>
                    <a:lnTo>
                      <a:pt x="722" y="68"/>
                    </a:lnTo>
                    <a:lnTo>
                      <a:pt x="746" y="87"/>
                    </a:lnTo>
                    <a:lnTo>
                      <a:pt x="767" y="105"/>
                    </a:lnTo>
                    <a:lnTo>
                      <a:pt x="790" y="125"/>
                    </a:lnTo>
                    <a:lnTo>
                      <a:pt x="813" y="146"/>
                    </a:lnTo>
                    <a:close/>
                  </a:path>
                </a:pathLst>
              </a:custGeom>
              <a:solidFill>
                <a:srgbClr val="B7B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7" name="Freeform 545">
                <a:extLst>
                  <a:ext uri="{FF2B5EF4-FFF2-40B4-BE49-F238E27FC236}">
                    <a16:creationId xmlns:a16="http://schemas.microsoft.com/office/drawing/2014/main" id="{0F0F3AD1-8AE1-2A0E-F0FF-B1B110A1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3217"/>
                <a:ext cx="68" cy="91"/>
              </a:xfrm>
              <a:custGeom>
                <a:avLst/>
                <a:gdLst>
                  <a:gd name="T0" fmla="*/ 747 w 747"/>
                  <a:gd name="T1" fmla="*/ 133 h 999"/>
                  <a:gd name="T2" fmla="*/ 50 w 747"/>
                  <a:gd name="T3" fmla="*/ 999 h 999"/>
                  <a:gd name="T4" fmla="*/ 43 w 747"/>
                  <a:gd name="T5" fmla="*/ 960 h 999"/>
                  <a:gd name="T6" fmla="*/ 36 w 747"/>
                  <a:gd name="T7" fmla="*/ 921 h 999"/>
                  <a:gd name="T8" fmla="*/ 30 w 747"/>
                  <a:gd name="T9" fmla="*/ 883 h 999"/>
                  <a:gd name="T10" fmla="*/ 24 w 747"/>
                  <a:gd name="T11" fmla="*/ 843 h 999"/>
                  <a:gd name="T12" fmla="*/ 17 w 747"/>
                  <a:gd name="T13" fmla="*/ 804 h 999"/>
                  <a:gd name="T14" fmla="*/ 10 w 747"/>
                  <a:gd name="T15" fmla="*/ 765 h 999"/>
                  <a:gd name="T16" fmla="*/ 5 w 747"/>
                  <a:gd name="T17" fmla="*/ 725 h 999"/>
                  <a:gd name="T18" fmla="*/ 0 w 747"/>
                  <a:gd name="T19" fmla="*/ 686 h 999"/>
                  <a:gd name="T20" fmla="*/ 551 w 747"/>
                  <a:gd name="T21" fmla="*/ 0 h 999"/>
                  <a:gd name="T22" fmla="*/ 576 w 747"/>
                  <a:gd name="T23" fmla="*/ 15 h 999"/>
                  <a:gd name="T24" fmla="*/ 601 w 747"/>
                  <a:gd name="T25" fmla="*/ 30 h 999"/>
                  <a:gd name="T26" fmla="*/ 626 w 747"/>
                  <a:gd name="T27" fmla="*/ 45 h 999"/>
                  <a:gd name="T28" fmla="*/ 651 w 747"/>
                  <a:gd name="T29" fmla="*/ 62 h 999"/>
                  <a:gd name="T30" fmla="*/ 675 w 747"/>
                  <a:gd name="T31" fmla="*/ 79 h 999"/>
                  <a:gd name="T32" fmla="*/ 699 w 747"/>
                  <a:gd name="T33" fmla="*/ 96 h 999"/>
                  <a:gd name="T34" fmla="*/ 723 w 747"/>
                  <a:gd name="T35" fmla="*/ 114 h 999"/>
                  <a:gd name="T36" fmla="*/ 747 w 747"/>
                  <a:gd name="T37" fmla="*/ 133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7" h="999">
                    <a:moveTo>
                      <a:pt x="747" y="133"/>
                    </a:moveTo>
                    <a:lnTo>
                      <a:pt x="50" y="999"/>
                    </a:lnTo>
                    <a:lnTo>
                      <a:pt x="43" y="960"/>
                    </a:lnTo>
                    <a:lnTo>
                      <a:pt x="36" y="921"/>
                    </a:lnTo>
                    <a:lnTo>
                      <a:pt x="30" y="883"/>
                    </a:lnTo>
                    <a:lnTo>
                      <a:pt x="24" y="843"/>
                    </a:lnTo>
                    <a:lnTo>
                      <a:pt x="17" y="804"/>
                    </a:lnTo>
                    <a:lnTo>
                      <a:pt x="10" y="765"/>
                    </a:lnTo>
                    <a:lnTo>
                      <a:pt x="5" y="725"/>
                    </a:lnTo>
                    <a:lnTo>
                      <a:pt x="0" y="686"/>
                    </a:lnTo>
                    <a:lnTo>
                      <a:pt x="551" y="0"/>
                    </a:lnTo>
                    <a:lnTo>
                      <a:pt x="576" y="15"/>
                    </a:lnTo>
                    <a:lnTo>
                      <a:pt x="601" y="30"/>
                    </a:lnTo>
                    <a:lnTo>
                      <a:pt x="626" y="45"/>
                    </a:lnTo>
                    <a:lnTo>
                      <a:pt x="651" y="62"/>
                    </a:lnTo>
                    <a:lnTo>
                      <a:pt x="675" y="79"/>
                    </a:lnTo>
                    <a:lnTo>
                      <a:pt x="699" y="96"/>
                    </a:lnTo>
                    <a:lnTo>
                      <a:pt x="723" y="114"/>
                    </a:lnTo>
                    <a:lnTo>
                      <a:pt x="747" y="133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8" name="Freeform 546">
                <a:extLst>
                  <a:ext uri="{FF2B5EF4-FFF2-40B4-BE49-F238E27FC236}">
                    <a16:creationId xmlns:a16="http://schemas.microsoft.com/office/drawing/2014/main" id="{DF062B41-1230-B5D4-6CD0-F8BB5FD7D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212"/>
                <a:ext cx="62" cy="82"/>
              </a:xfrm>
              <a:custGeom>
                <a:avLst/>
                <a:gdLst>
                  <a:gd name="T0" fmla="*/ 675 w 675"/>
                  <a:gd name="T1" fmla="*/ 119 h 899"/>
                  <a:gd name="T2" fmla="*/ 47 w 675"/>
                  <a:gd name="T3" fmla="*/ 899 h 899"/>
                  <a:gd name="T4" fmla="*/ 40 w 675"/>
                  <a:gd name="T5" fmla="*/ 860 h 899"/>
                  <a:gd name="T6" fmla="*/ 33 w 675"/>
                  <a:gd name="T7" fmla="*/ 821 h 899"/>
                  <a:gd name="T8" fmla="*/ 28 w 675"/>
                  <a:gd name="T9" fmla="*/ 782 h 899"/>
                  <a:gd name="T10" fmla="*/ 23 w 675"/>
                  <a:gd name="T11" fmla="*/ 742 h 899"/>
                  <a:gd name="T12" fmla="*/ 16 w 675"/>
                  <a:gd name="T13" fmla="*/ 702 h 899"/>
                  <a:gd name="T14" fmla="*/ 11 w 675"/>
                  <a:gd name="T15" fmla="*/ 662 h 899"/>
                  <a:gd name="T16" fmla="*/ 5 w 675"/>
                  <a:gd name="T17" fmla="*/ 622 h 899"/>
                  <a:gd name="T18" fmla="*/ 0 w 675"/>
                  <a:gd name="T19" fmla="*/ 582 h 899"/>
                  <a:gd name="T20" fmla="*/ 467 w 675"/>
                  <a:gd name="T21" fmla="*/ 0 h 899"/>
                  <a:gd name="T22" fmla="*/ 494 w 675"/>
                  <a:gd name="T23" fmla="*/ 13 h 899"/>
                  <a:gd name="T24" fmla="*/ 520 w 675"/>
                  <a:gd name="T25" fmla="*/ 26 h 899"/>
                  <a:gd name="T26" fmla="*/ 546 w 675"/>
                  <a:gd name="T27" fmla="*/ 41 h 899"/>
                  <a:gd name="T28" fmla="*/ 573 w 675"/>
                  <a:gd name="T29" fmla="*/ 56 h 899"/>
                  <a:gd name="T30" fmla="*/ 599 w 675"/>
                  <a:gd name="T31" fmla="*/ 70 h 899"/>
                  <a:gd name="T32" fmla="*/ 624 w 675"/>
                  <a:gd name="T33" fmla="*/ 86 h 899"/>
                  <a:gd name="T34" fmla="*/ 650 w 675"/>
                  <a:gd name="T35" fmla="*/ 101 h 899"/>
                  <a:gd name="T36" fmla="*/ 675 w 675"/>
                  <a:gd name="T37" fmla="*/ 119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5" h="899">
                    <a:moveTo>
                      <a:pt x="675" y="119"/>
                    </a:moveTo>
                    <a:lnTo>
                      <a:pt x="47" y="899"/>
                    </a:lnTo>
                    <a:lnTo>
                      <a:pt x="40" y="860"/>
                    </a:lnTo>
                    <a:lnTo>
                      <a:pt x="33" y="821"/>
                    </a:lnTo>
                    <a:lnTo>
                      <a:pt x="28" y="782"/>
                    </a:lnTo>
                    <a:lnTo>
                      <a:pt x="23" y="742"/>
                    </a:lnTo>
                    <a:lnTo>
                      <a:pt x="16" y="702"/>
                    </a:lnTo>
                    <a:lnTo>
                      <a:pt x="11" y="662"/>
                    </a:lnTo>
                    <a:lnTo>
                      <a:pt x="5" y="622"/>
                    </a:lnTo>
                    <a:lnTo>
                      <a:pt x="0" y="582"/>
                    </a:lnTo>
                    <a:lnTo>
                      <a:pt x="467" y="0"/>
                    </a:lnTo>
                    <a:lnTo>
                      <a:pt x="494" y="13"/>
                    </a:lnTo>
                    <a:lnTo>
                      <a:pt x="520" y="26"/>
                    </a:lnTo>
                    <a:lnTo>
                      <a:pt x="546" y="41"/>
                    </a:lnTo>
                    <a:lnTo>
                      <a:pt x="573" y="56"/>
                    </a:lnTo>
                    <a:lnTo>
                      <a:pt x="599" y="70"/>
                    </a:lnTo>
                    <a:lnTo>
                      <a:pt x="624" y="86"/>
                    </a:lnTo>
                    <a:lnTo>
                      <a:pt x="650" y="101"/>
                    </a:lnTo>
                    <a:lnTo>
                      <a:pt x="675" y="119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9" name="Freeform 547">
                <a:extLst>
                  <a:ext uri="{FF2B5EF4-FFF2-40B4-BE49-F238E27FC236}">
                    <a16:creationId xmlns:a16="http://schemas.microsoft.com/office/drawing/2014/main" id="{7C9BCA66-F2E3-84E5-3AE6-25F56011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3208"/>
                <a:ext cx="54" cy="72"/>
              </a:xfrm>
              <a:custGeom>
                <a:avLst/>
                <a:gdLst>
                  <a:gd name="T0" fmla="*/ 597 w 597"/>
                  <a:gd name="T1" fmla="*/ 105 h 791"/>
                  <a:gd name="T2" fmla="*/ 46 w 597"/>
                  <a:gd name="T3" fmla="*/ 791 h 791"/>
                  <a:gd name="T4" fmla="*/ 39 w 597"/>
                  <a:gd name="T5" fmla="*/ 751 h 791"/>
                  <a:gd name="T6" fmla="*/ 34 w 597"/>
                  <a:gd name="T7" fmla="*/ 711 h 791"/>
                  <a:gd name="T8" fmla="*/ 28 w 597"/>
                  <a:gd name="T9" fmla="*/ 672 h 791"/>
                  <a:gd name="T10" fmla="*/ 23 w 597"/>
                  <a:gd name="T11" fmla="*/ 632 h 791"/>
                  <a:gd name="T12" fmla="*/ 17 w 597"/>
                  <a:gd name="T13" fmla="*/ 591 h 791"/>
                  <a:gd name="T14" fmla="*/ 11 w 597"/>
                  <a:gd name="T15" fmla="*/ 551 h 791"/>
                  <a:gd name="T16" fmla="*/ 5 w 597"/>
                  <a:gd name="T17" fmla="*/ 511 h 791"/>
                  <a:gd name="T18" fmla="*/ 0 w 597"/>
                  <a:gd name="T19" fmla="*/ 471 h 791"/>
                  <a:gd name="T20" fmla="*/ 379 w 597"/>
                  <a:gd name="T21" fmla="*/ 0 h 791"/>
                  <a:gd name="T22" fmla="*/ 406 w 597"/>
                  <a:gd name="T23" fmla="*/ 11 h 791"/>
                  <a:gd name="T24" fmla="*/ 434 w 597"/>
                  <a:gd name="T25" fmla="*/ 23 h 791"/>
                  <a:gd name="T26" fmla="*/ 462 w 597"/>
                  <a:gd name="T27" fmla="*/ 36 h 791"/>
                  <a:gd name="T28" fmla="*/ 490 w 597"/>
                  <a:gd name="T29" fmla="*/ 48 h 791"/>
                  <a:gd name="T30" fmla="*/ 517 w 597"/>
                  <a:gd name="T31" fmla="*/ 62 h 791"/>
                  <a:gd name="T32" fmla="*/ 543 w 597"/>
                  <a:gd name="T33" fmla="*/ 75 h 791"/>
                  <a:gd name="T34" fmla="*/ 571 w 597"/>
                  <a:gd name="T35" fmla="*/ 90 h 791"/>
                  <a:gd name="T36" fmla="*/ 597 w 597"/>
                  <a:gd name="T37" fmla="*/ 105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7" h="791">
                    <a:moveTo>
                      <a:pt x="597" y="105"/>
                    </a:moveTo>
                    <a:lnTo>
                      <a:pt x="46" y="791"/>
                    </a:lnTo>
                    <a:lnTo>
                      <a:pt x="39" y="751"/>
                    </a:lnTo>
                    <a:lnTo>
                      <a:pt x="34" y="711"/>
                    </a:lnTo>
                    <a:lnTo>
                      <a:pt x="28" y="672"/>
                    </a:lnTo>
                    <a:lnTo>
                      <a:pt x="23" y="632"/>
                    </a:lnTo>
                    <a:lnTo>
                      <a:pt x="17" y="591"/>
                    </a:lnTo>
                    <a:lnTo>
                      <a:pt x="11" y="551"/>
                    </a:lnTo>
                    <a:lnTo>
                      <a:pt x="5" y="511"/>
                    </a:lnTo>
                    <a:lnTo>
                      <a:pt x="0" y="471"/>
                    </a:lnTo>
                    <a:lnTo>
                      <a:pt x="379" y="0"/>
                    </a:lnTo>
                    <a:lnTo>
                      <a:pt x="406" y="11"/>
                    </a:lnTo>
                    <a:lnTo>
                      <a:pt x="434" y="23"/>
                    </a:lnTo>
                    <a:lnTo>
                      <a:pt x="462" y="36"/>
                    </a:lnTo>
                    <a:lnTo>
                      <a:pt x="490" y="48"/>
                    </a:lnTo>
                    <a:lnTo>
                      <a:pt x="517" y="62"/>
                    </a:lnTo>
                    <a:lnTo>
                      <a:pt x="543" y="75"/>
                    </a:lnTo>
                    <a:lnTo>
                      <a:pt x="571" y="90"/>
                    </a:lnTo>
                    <a:lnTo>
                      <a:pt x="597" y="105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0" name="Freeform 548">
                <a:extLst>
                  <a:ext uri="{FF2B5EF4-FFF2-40B4-BE49-F238E27FC236}">
                    <a16:creationId xmlns:a16="http://schemas.microsoft.com/office/drawing/2014/main" id="{EE1286B2-9D46-4E4F-427E-23D9D3FDA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3204"/>
                <a:ext cx="47" cy="61"/>
              </a:xfrm>
              <a:custGeom>
                <a:avLst/>
                <a:gdLst>
                  <a:gd name="T0" fmla="*/ 513 w 513"/>
                  <a:gd name="T1" fmla="*/ 90 h 672"/>
                  <a:gd name="T2" fmla="*/ 46 w 513"/>
                  <a:gd name="T3" fmla="*/ 672 h 672"/>
                  <a:gd name="T4" fmla="*/ 40 w 513"/>
                  <a:gd name="T5" fmla="*/ 632 h 672"/>
                  <a:gd name="T6" fmla="*/ 34 w 513"/>
                  <a:gd name="T7" fmla="*/ 593 h 672"/>
                  <a:gd name="T8" fmla="*/ 28 w 513"/>
                  <a:gd name="T9" fmla="*/ 553 h 672"/>
                  <a:gd name="T10" fmla="*/ 23 w 513"/>
                  <a:gd name="T11" fmla="*/ 514 h 672"/>
                  <a:gd name="T12" fmla="*/ 17 w 513"/>
                  <a:gd name="T13" fmla="*/ 473 h 672"/>
                  <a:gd name="T14" fmla="*/ 12 w 513"/>
                  <a:gd name="T15" fmla="*/ 433 h 672"/>
                  <a:gd name="T16" fmla="*/ 5 w 513"/>
                  <a:gd name="T17" fmla="*/ 393 h 672"/>
                  <a:gd name="T18" fmla="*/ 0 w 513"/>
                  <a:gd name="T19" fmla="*/ 353 h 672"/>
                  <a:gd name="T20" fmla="*/ 284 w 513"/>
                  <a:gd name="T21" fmla="*/ 0 h 672"/>
                  <a:gd name="T22" fmla="*/ 314 w 513"/>
                  <a:gd name="T23" fmla="*/ 9 h 672"/>
                  <a:gd name="T24" fmla="*/ 343 w 513"/>
                  <a:gd name="T25" fmla="*/ 19 h 672"/>
                  <a:gd name="T26" fmla="*/ 371 w 513"/>
                  <a:gd name="T27" fmla="*/ 30 h 672"/>
                  <a:gd name="T28" fmla="*/ 401 w 513"/>
                  <a:gd name="T29" fmla="*/ 41 h 672"/>
                  <a:gd name="T30" fmla="*/ 429 w 513"/>
                  <a:gd name="T31" fmla="*/ 52 h 672"/>
                  <a:gd name="T32" fmla="*/ 457 w 513"/>
                  <a:gd name="T33" fmla="*/ 64 h 672"/>
                  <a:gd name="T34" fmla="*/ 486 w 513"/>
                  <a:gd name="T35" fmla="*/ 77 h 672"/>
                  <a:gd name="T36" fmla="*/ 513 w 513"/>
                  <a:gd name="T37" fmla="*/ 9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3" h="672">
                    <a:moveTo>
                      <a:pt x="513" y="90"/>
                    </a:moveTo>
                    <a:lnTo>
                      <a:pt x="46" y="672"/>
                    </a:lnTo>
                    <a:lnTo>
                      <a:pt x="40" y="632"/>
                    </a:lnTo>
                    <a:lnTo>
                      <a:pt x="34" y="593"/>
                    </a:lnTo>
                    <a:lnTo>
                      <a:pt x="28" y="553"/>
                    </a:lnTo>
                    <a:lnTo>
                      <a:pt x="23" y="514"/>
                    </a:lnTo>
                    <a:lnTo>
                      <a:pt x="17" y="473"/>
                    </a:lnTo>
                    <a:lnTo>
                      <a:pt x="12" y="433"/>
                    </a:lnTo>
                    <a:lnTo>
                      <a:pt x="5" y="393"/>
                    </a:lnTo>
                    <a:lnTo>
                      <a:pt x="0" y="353"/>
                    </a:lnTo>
                    <a:lnTo>
                      <a:pt x="284" y="0"/>
                    </a:lnTo>
                    <a:lnTo>
                      <a:pt x="314" y="9"/>
                    </a:lnTo>
                    <a:lnTo>
                      <a:pt x="343" y="19"/>
                    </a:lnTo>
                    <a:lnTo>
                      <a:pt x="371" y="30"/>
                    </a:lnTo>
                    <a:lnTo>
                      <a:pt x="401" y="41"/>
                    </a:lnTo>
                    <a:lnTo>
                      <a:pt x="429" y="52"/>
                    </a:lnTo>
                    <a:lnTo>
                      <a:pt x="457" y="64"/>
                    </a:lnTo>
                    <a:lnTo>
                      <a:pt x="486" y="77"/>
                    </a:lnTo>
                    <a:lnTo>
                      <a:pt x="513" y="90"/>
                    </a:lnTo>
                    <a:close/>
                  </a:path>
                </a:pathLst>
              </a:custGeom>
              <a:solidFill>
                <a:srgbClr val="A8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1" name="Freeform 549">
                <a:extLst>
                  <a:ext uri="{FF2B5EF4-FFF2-40B4-BE49-F238E27FC236}">
                    <a16:creationId xmlns:a16="http://schemas.microsoft.com/office/drawing/2014/main" id="{93063EEA-5DB2-2A45-3524-4E4E69C2E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3201"/>
                <a:ext cx="39" cy="49"/>
              </a:xfrm>
              <a:custGeom>
                <a:avLst/>
                <a:gdLst>
                  <a:gd name="T0" fmla="*/ 427 w 427"/>
                  <a:gd name="T1" fmla="*/ 76 h 547"/>
                  <a:gd name="T2" fmla="*/ 48 w 427"/>
                  <a:gd name="T3" fmla="*/ 547 h 547"/>
                  <a:gd name="T4" fmla="*/ 42 w 427"/>
                  <a:gd name="T5" fmla="*/ 507 h 547"/>
                  <a:gd name="T6" fmla="*/ 37 w 427"/>
                  <a:gd name="T7" fmla="*/ 468 h 547"/>
                  <a:gd name="T8" fmla="*/ 30 w 427"/>
                  <a:gd name="T9" fmla="*/ 429 h 547"/>
                  <a:gd name="T10" fmla="*/ 25 w 427"/>
                  <a:gd name="T11" fmla="*/ 390 h 547"/>
                  <a:gd name="T12" fmla="*/ 18 w 427"/>
                  <a:gd name="T13" fmla="*/ 351 h 547"/>
                  <a:gd name="T14" fmla="*/ 13 w 427"/>
                  <a:gd name="T15" fmla="*/ 310 h 547"/>
                  <a:gd name="T16" fmla="*/ 6 w 427"/>
                  <a:gd name="T17" fmla="*/ 271 h 547"/>
                  <a:gd name="T18" fmla="*/ 0 w 427"/>
                  <a:gd name="T19" fmla="*/ 231 h 547"/>
                  <a:gd name="T20" fmla="*/ 185 w 427"/>
                  <a:gd name="T21" fmla="*/ 0 h 547"/>
                  <a:gd name="T22" fmla="*/ 217 w 427"/>
                  <a:gd name="T23" fmla="*/ 8 h 547"/>
                  <a:gd name="T24" fmla="*/ 247 w 427"/>
                  <a:gd name="T25" fmla="*/ 16 h 547"/>
                  <a:gd name="T26" fmla="*/ 278 w 427"/>
                  <a:gd name="T27" fmla="*/ 25 h 547"/>
                  <a:gd name="T28" fmla="*/ 308 w 427"/>
                  <a:gd name="T29" fmla="*/ 34 h 547"/>
                  <a:gd name="T30" fmla="*/ 338 w 427"/>
                  <a:gd name="T31" fmla="*/ 44 h 547"/>
                  <a:gd name="T32" fmla="*/ 368 w 427"/>
                  <a:gd name="T33" fmla="*/ 54 h 547"/>
                  <a:gd name="T34" fmla="*/ 397 w 427"/>
                  <a:gd name="T35" fmla="*/ 65 h 547"/>
                  <a:gd name="T36" fmla="*/ 427 w 427"/>
                  <a:gd name="T37" fmla="*/ 76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7" h="547">
                    <a:moveTo>
                      <a:pt x="427" y="76"/>
                    </a:moveTo>
                    <a:lnTo>
                      <a:pt x="48" y="547"/>
                    </a:lnTo>
                    <a:lnTo>
                      <a:pt x="42" y="507"/>
                    </a:lnTo>
                    <a:lnTo>
                      <a:pt x="37" y="468"/>
                    </a:lnTo>
                    <a:lnTo>
                      <a:pt x="30" y="429"/>
                    </a:lnTo>
                    <a:lnTo>
                      <a:pt x="25" y="390"/>
                    </a:lnTo>
                    <a:lnTo>
                      <a:pt x="18" y="351"/>
                    </a:lnTo>
                    <a:lnTo>
                      <a:pt x="13" y="310"/>
                    </a:lnTo>
                    <a:lnTo>
                      <a:pt x="6" y="271"/>
                    </a:lnTo>
                    <a:lnTo>
                      <a:pt x="0" y="231"/>
                    </a:lnTo>
                    <a:lnTo>
                      <a:pt x="185" y="0"/>
                    </a:lnTo>
                    <a:lnTo>
                      <a:pt x="217" y="8"/>
                    </a:lnTo>
                    <a:lnTo>
                      <a:pt x="247" y="16"/>
                    </a:lnTo>
                    <a:lnTo>
                      <a:pt x="278" y="25"/>
                    </a:lnTo>
                    <a:lnTo>
                      <a:pt x="308" y="34"/>
                    </a:lnTo>
                    <a:lnTo>
                      <a:pt x="338" y="44"/>
                    </a:lnTo>
                    <a:lnTo>
                      <a:pt x="368" y="54"/>
                    </a:lnTo>
                    <a:lnTo>
                      <a:pt x="397" y="65"/>
                    </a:lnTo>
                    <a:lnTo>
                      <a:pt x="427" y="76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2" name="Freeform 550">
                <a:extLst>
                  <a:ext uri="{FF2B5EF4-FFF2-40B4-BE49-F238E27FC236}">
                    <a16:creationId xmlns:a16="http://schemas.microsoft.com/office/drawing/2014/main" id="{52240F0F-7F10-2BAC-A4C0-6E52C9E89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3198"/>
                <a:ext cx="31" cy="38"/>
              </a:xfrm>
              <a:custGeom>
                <a:avLst/>
                <a:gdLst>
                  <a:gd name="T0" fmla="*/ 336 w 336"/>
                  <a:gd name="T1" fmla="*/ 63 h 416"/>
                  <a:gd name="T2" fmla="*/ 52 w 336"/>
                  <a:gd name="T3" fmla="*/ 416 h 416"/>
                  <a:gd name="T4" fmla="*/ 45 w 336"/>
                  <a:gd name="T5" fmla="*/ 377 h 416"/>
                  <a:gd name="T6" fmla="*/ 40 w 336"/>
                  <a:gd name="T7" fmla="*/ 338 h 416"/>
                  <a:gd name="T8" fmla="*/ 33 w 336"/>
                  <a:gd name="T9" fmla="*/ 300 h 416"/>
                  <a:gd name="T10" fmla="*/ 27 w 336"/>
                  <a:gd name="T11" fmla="*/ 261 h 416"/>
                  <a:gd name="T12" fmla="*/ 20 w 336"/>
                  <a:gd name="T13" fmla="*/ 222 h 416"/>
                  <a:gd name="T14" fmla="*/ 14 w 336"/>
                  <a:gd name="T15" fmla="*/ 183 h 416"/>
                  <a:gd name="T16" fmla="*/ 7 w 336"/>
                  <a:gd name="T17" fmla="*/ 143 h 416"/>
                  <a:gd name="T18" fmla="*/ 0 w 336"/>
                  <a:gd name="T19" fmla="*/ 104 h 416"/>
                  <a:gd name="T20" fmla="*/ 84 w 336"/>
                  <a:gd name="T21" fmla="*/ 0 h 416"/>
                  <a:gd name="T22" fmla="*/ 116 w 336"/>
                  <a:gd name="T23" fmla="*/ 6 h 416"/>
                  <a:gd name="T24" fmla="*/ 148 w 336"/>
                  <a:gd name="T25" fmla="*/ 13 h 416"/>
                  <a:gd name="T26" fmla="*/ 179 w 336"/>
                  <a:gd name="T27" fmla="*/ 20 h 416"/>
                  <a:gd name="T28" fmla="*/ 212 w 336"/>
                  <a:gd name="T29" fmla="*/ 28 h 416"/>
                  <a:gd name="T30" fmla="*/ 243 w 336"/>
                  <a:gd name="T31" fmla="*/ 36 h 416"/>
                  <a:gd name="T32" fmla="*/ 274 w 336"/>
                  <a:gd name="T33" fmla="*/ 44 h 416"/>
                  <a:gd name="T34" fmla="*/ 305 w 336"/>
                  <a:gd name="T35" fmla="*/ 53 h 416"/>
                  <a:gd name="T36" fmla="*/ 336 w 336"/>
                  <a:gd name="T37" fmla="*/ 63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6" h="416">
                    <a:moveTo>
                      <a:pt x="336" y="63"/>
                    </a:moveTo>
                    <a:lnTo>
                      <a:pt x="52" y="416"/>
                    </a:lnTo>
                    <a:lnTo>
                      <a:pt x="45" y="377"/>
                    </a:lnTo>
                    <a:lnTo>
                      <a:pt x="40" y="338"/>
                    </a:lnTo>
                    <a:lnTo>
                      <a:pt x="33" y="300"/>
                    </a:lnTo>
                    <a:lnTo>
                      <a:pt x="27" y="261"/>
                    </a:lnTo>
                    <a:lnTo>
                      <a:pt x="20" y="222"/>
                    </a:lnTo>
                    <a:lnTo>
                      <a:pt x="14" y="183"/>
                    </a:lnTo>
                    <a:lnTo>
                      <a:pt x="7" y="143"/>
                    </a:lnTo>
                    <a:lnTo>
                      <a:pt x="0" y="104"/>
                    </a:lnTo>
                    <a:lnTo>
                      <a:pt x="84" y="0"/>
                    </a:lnTo>
                    <a:lnTo>
                      <a:pt x="116" y="6"/>
                    </a:lnTo>
                    <a:lnTo>
                      <a:pt x="148" y="13"/>
                    </a:lnTo>
                    <a:lnTo>
                      <a:pt x="179" y="20"/>
                    </a:lnTo>
                    <a:lnTo>
                      <a:pt x="212" y="28"/>
                    </a:lnTo>
                    <a:lnTo>
                      <a:pt x="243" y="36"/>
                    </a:lnTo>
                    <a:lnTo>
                      <a:pt x="274" y="44"/>
                    </a:lnTo>
                    <a:lnTo>
                      <a:pt x="305" y="53"/>
                    </a:lnTo>
                    <a:lnTo>
                      <a:pt x="336" y="63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3" name="Freeform 551">
                <a:extLst>
                  <a:ext uri="{FF2B5EF4-FFF2-40B4-BE49-F238E27FC236}">
                    <a16:creationId xmlns:a16="http://schemas.microsoft.com/office/drawing/2014/main" id="{EC084439-3F2E-4A5D-8EFF-A42F226AC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3197"/>
                <a:ext cx="22" cy="25"/>
              </a:xfrm>
              <a:custGeom>
                <a:avLst/>
                <a:gdLst>
                  <a:gd name="T0" fmla="*/ 236 w 236"/>
                  <a:gd name="T1" fmla="*/ 45 h 276"/>
                  <a:gd name="T2" fmla="*/ 51 w 236"/>
                  <a:gd name="T3" fmla="*/ 276 h 276"/>
                  <a:gd name="T4" fmla="*/ 46 w 236"/>
                  <a:gd name="T5" fmla="*/ 242 h 276"/>
                  <a:gd name="T6" fmla="*/ 39 w 236"/>
                  <a:gd name="T7" fmla="*/ 207 h 276"/>
                  <a:gd name="T8" fmla="*/ 34 w 236"/>
                  <a:gd name="T9" fmla="*/ 174 h 276"/>
                  <a:gd name="T10" fmla="*/ 27 w 236"/>
                  <a:gd name="T11" fmla="*/ 139 h 276"/>
                  <a:gd name="T12" fmla="*/ 20 w 236"/>
                  <a:gd name="T13" fmla="*/ 104 h 276"/>
                  <a:gd name="T14" fmla="*/ 14 w 236"/>
                  <a:gd name="T15" fmla="*/ 70 h 276"/>
                  <a:gd name="T16" fmla="*/ 7 w 236"/>
                  <a:gd name="T17" fmla="*/ 35 h 276"/>
                  <a:gd name="T18" fmla="*/ 0 w 236"/>
                  <a:gd name="T19" fmla="*/ 0 h 276"/>
                  <a:gd name="T20" fmla="*/ 30 w 236"/>
                  <a:gd name="T21" fmla="*/ 5 h 276"/>
                  <a:gd name="T22" fmla="*/ 61 w 236"/>
                  <a:gd name="T23" fmla="*/ 9 h 276"/>
                  <a:gd name="T24" fmla="*/ 90 w 236"/>
                  <a:gd name="T25" fmla="*/ 15 h 276"/>
                  <a:gd name="T26" fmla="*/ 120 w 236"/>
                  <a:gd name="T27" fmla="*/ 20 h 276"/>
                  <a:gd name="T28" fmla="*/ 149 w 236"/>
                  <a:gd name="T29" fmla="*/ 25 h 276"/>
                  <a:gd name="T30" fmla="*/ 178 w 236"/>
                  <a:gd name="T31" fmla="*/ 31 h 276"/>
                  <a:gd name="T32" fmla="*/ 208 w 236"/>
                  <a:gd name="T33" fmla="*/ 37 h 276"/>
                  <a:gd name="T34" fmla="*/ 236 w 236"/>
                  <a:gd name="T35" fmla="*/ 4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276">
                    <a:moveTo>
                      <a:pt x="236" y="45"/>
                    </a:moveTo>
                    <a:lnTo>
                      <a:pt x="51" y="276"/>
                    </a:lnTo>
                    <a:lnTo>
                      <a:pt x="46" y="242"/>
                    </a:lnTo>
                    <a:lnTo>
                      <a:pt x="39" y="207"/>
                    </a:lnTo>
                    <a:lnTo>
                      <a:pt x="34" y="174"/>
                    </a:lnTo>
                    <a:lnTo>
                      <a:pt x="27" y="139"/>
                    </a:lnTo>
                    <a:lnTo>
                      <a:pt x="20" y="104"/>
                    </a:lnTo>
                    <a:lnTo>
                      <a:pt x="14" y="70"/>
                    </a:lnTo>
                    <a:lnTo>
                      <a:pt x="7" y="35"/>
                    </a:lnTo>
                    <a:lnTo>
                      <a:pt x="0" y="0"/>
                    </a:lnTo>
                    <a:lnTo>
                      <a:pt x="30" y="5"/>
                    </a:lnTo>
                    <a:lnTo>
                      <a:pt x="61" y="9"/>
                    </a:lnTo>
                    <a:lnTo>
                      <a:pt x="90" y="15"/>
                    </a:lnTo>
                    <a:lnTo>
                      <a:pt x="120" y="20"/>
                    </a:lnTo>
                    <a:lnTo>
                      <a:pt x="149" y="25"/>
                    </a:lnTo>
                    <a:lnTo>
                      <a:pt x="178" y="31"/>
                    </a:lnTo>
                    <a:lnTo>
                      <a:pt x="208" y="37"/>
                    </a:lnTo>
                    <a:lnTo>
                      <a:pt x="236" y="4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4" name="Freeform 552">
                <a:extLst>
                  <a:ext uri="{FF2B5EF4-FFF2-40B4-BE49-F238E27FC236}">
                    <a16:creationId xmlns:a16="http://schemas.microsoft.com/office/drawing/2014/main" id="{BF3F76D4-91ED-08C5-6DFC-E28108C3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3197"/>
                <a:ext cx="10" cy="11"/>
              </a:xfrm>
              <a:custGeom>
                <a:avLst/>
                <a:gdLst>
                  <a:gd name="T0" fmla="*/ 108 w 108"/>
                  <a:gd name="T1" fmla="*/ 17 h 121"/>
                  <a:gd name="T2" fmla="*/ 24 w 108"/>
                  <a:gd name="T3" fmla="*/ 121 h 121"/>
                  <a:gd name="T4" fmla="*/ 18 w 108"/>
                  <a:gd name="T5" fmla="*/ 91 h 121"/>
                  <a:gd name="T6" fmla="*/ 12 w 108"/>
                  <a:gd name="T7" fmla="*/ 61 h 121"/>
                  <a:gd name="T8" fmla="*/ 6 w 108"/>
                  <a:gd name="T9" fmla="*/ 31 h 121"/>
                  <a:gd name="T10" fmla="*/ 0 w 108"/>
                  <a:gd name="T11" fmla="*/ 0 h 121"/>
                  <a:gd name="T12" fmla="*/ 27 w 108"/>
                  <a:gd name="T13" fmla="*/ 4 h 121"/>
                  <a:gd name="T14" fmla="*/ 54 w 108"/>
                  <a:gd name="T15" fmla="*/ 8 h 121"/>
                  <a:gd name="T16" fmla="*/ 80 w 108"/>
                  <a:gd name="T17" fmla="*/ 12 h 121"/>
                  <a:gd name="T18" fmla="*/ 108 w 108"/>
                  <a:gd name="T19" fmla="*/ 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21">
                    <a:moveTo>
                      <a:pt x="108" y="17"/>
                    </a:moveTo>
                    <a:lnTo>
                      <a:pt x="24" y="121"/>
                    </a:lnTo>
                    <a:lnTo>
                      <a:pt x="18" y="91"/>
                    </a:lnTo>
                    <a:lnTo>
                      <a:pt x="12" y="61"/>
                    </a:lnTo>
                    <a:lnTo>
                      <a:pt x="6" y="31"/>
                    </a:lnTo>
                    <a:lnTo>
                      <a:pt x="0" y="0"/>
                    </a:lnTo>
                    <a:lnTo>
                      <a:pt x="27" y="4"/>
                    </a:lnTo>
                    <a:lnTo>
                      <a:pt x="54" y="8"/>
                    </a:lnTo>
                    <a:lnTo>
                      <a:pt x="80" y="12"/>
                    </a:lnTo>
                    <a:lnTo>
                      <a:pt x="108" y="17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5" name="Freeform 553">
                <a:extLst>
                  <a:ext uri="{FF2B5EF4-FFF2-40B4-BE49-F238E27FC236}">
                    <a16:creationId xmlns:a16="http://schemas.microsoft.com/office/drawing/2014/main" id="{90F01C44-FA27-4A7A-4CD9-C62BAA54A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3411"/>
                <a:ext cx="15" cy="10"/>
              </a:xfrm>
              <a:custGeom>
                <a:avLst/>
                <a:gdLst>
                  <a:gd name="T0" fmla="*/ 0 w 164"/>
                  <a:gd name="T1" fmla="*/ 0 h 116"/>
                  <a:gd name="T2" fmla="*/ 163 w 164"/>
                  <a:gd name="T3" fmla="*/ 97 h 116"/>
                  <a:gd name="T4" fmla="*/ 163 w 164"/>
                  <a:gd name="T5" fmla="*/ 106 h 116"/>
                  <a:gd name="T6" fmla="*/ 164 w 164"/>
                  <a:gd name="T7" fmla="*/ 116 h 116"/>
                  <a:gd name="T8" fmla="*/ 164 w 164"/>
                  <a:gd name="T9" fmla="*/ 116 h 116"/>
                  <a:gd name="T10" fmla="*/ 1 w 164"/>
                  <a:gd name="T11" fmla="*/ 39 h 116"/>
                  <a:gd name="T12" fmla="*/ 1 w 164"/>
                  <a:gd name="T13" fmla="*/ 30 h 116"/>
                  <a:gd name="T14" fmla="*/ 1 w 164"/>
                  <a:gd name="T15" fmla="*/ 20 h 116"/>
                  <a:gd name="T16" fmla="*/ 0 w 164"/>
                  <a:gd name="T17" fmla="*/ 10 h 116"/>
                  <a:gd name="T18" fmla="*/ 0 w 164"/>
                  <a:gd name="T1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4" h="116">
                    <a:moveTo>
                      <a:pt x="0" y="0"/>
                    </a:moveTo>
                    <a:lnTo>
                      <a:pt x="163" y="97"/>
                    </a:lnTo>
                    <a:lnTo>
                      <a:pt x="163" y="106"/>
                    </a:lnTo>
                    <a:lnTo>
                      <a:pt x="164" y="116"/>
                    </a:lnTo>
                    <a:lnTo>
                      <a:pt x="164" y="116"/>
                    </a:lnTo>
                    <a:lnTo>
                      <a:pt x="1" y="39"/>
                    </a:lnTo>
                    <a:lnTo>
                      <a:pt x="1" y="30"/>
                    </a:lnTo>
                    <a:lnTo>
                      <a:pt x="1" y="2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6" name="Freeform 554">
                <a:extLst>
                  <a:ext uri="{FF2B5EF4-FFF2-40B4-BE49-F238E27FC236}">
                    <a16:creationId xmlns:a16="http://schemas.microsoft.com/office/drawing/2014/main" id="{4FFD94F2-794E-7FC9-6B79-1A1D43F2D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3408"/>
                <a:ext cx="15" cy="13"/>
              </a:xfrm>
              <a:custGeom>
                <a:avLst/>
                <a:gdLst>
                  <a:gd name="T0" fmla="*/ 52 w 165"/>
                  <a:gd name="T1" fmla="*/ 95 h 149"/>
                  <a:gd name="T2" fmla="*/ 2 w 165"/>
                  <a:gd name="T3" fmla="*/ 66 h 149"/>
                  <a:gd name="T4" fmla="*/ 2 w 165"/>
                  <a:gd name="T5" fmla="*/ 50 h 149"/>
                  <a:gd name="T6" fmla="*/ 1 w 165"/>
                  <a:gd name="T7" fmla="*/ 33 h 149"/>
                  <a:gd name="T8" fmla="*/ 1 w 165"/>
                  <a:gd name="T9" fmla="*/ 16 h 149"/>
                  <a:gd name="T10" fmla="*/ 0 w 165"/>
                  <a:gd name="T11" fmla="*/ 0 h 149"/>
                  <a:gd name="T12" fmla="*/ 163 w 165"/>
                  <a:gd name="T13" fmla="*/ 96 h 149"/>
                  <a:gd name="T14" fmla="*/ 164 w 165"/>
                  <a:gd name="T15" fmla="*/ 109 h 149"/>
                  <a:gd name="T16" fmla="*/ 164 w 165"/>
                  <a:gd name="T17" fmla="*/ 123 h 149"/>
                  <a:gd name="T18" fmla="*/ 164 w 165"/>
                  <a:gd name="T19" fmla="*/ 136 h 149"/>
                  <a:gd name="T20" fmla="*/ 165 w 165"/>
                  <a:gd name="T21" fmla="*/ 149 h 149"/>
                  <a:gd name="T22" fmla="*/ 165 w 165"/>
                  <a:gd name="T23" fmla="*/ 149 h 149"/>
                  <a:gd name="T24" fmla="*/ 52 w 165"/>
                  <a:gd name="T25" fmla="*/ 9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149">
                    <a:moveTo>
                      <a:pt x="52" y="95"/>
                    </a:moveTo>
                    <a:lnTo>
                      <a:pt x="2" y="66"/>
                    </a:lnTo>
                    <a:lnTo>
                      <a:pt x="2" y="50"/>
                    </a:lnTo>
                    <a:lnTo>
                      <a:pt x="1" y="33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163" y="96"/>
                    </a:lnTo>
                    <a:lnTo>
                      <a:pt x="164" y="109"/>
                    </a:lnTo>
                    <a:lnTo>
                      <a:pt x="164" y="123"/>
                    </a:lnTo>
                    <a:lnTo>
                      <a:pt x="164" y="136"/>
                    </a:lnTo>
                    <a:lnTo>
                      <a:pt x="165" y="149"/>
                    </a:lnTo>
                    <a:lnTo>
                      <a:pt x="165" y="149"/>
                    </a:lnTo>
                    <a:lnTo>
                      <a:pt x="52" y="95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7" name="Freeform 555">
                <a:extLst>
                  <a:ext uri="{FF2B5EF4-FFF2-40B4-BE49-F238E27FC236}">
                    <a16:creationId xmlns:a16="http://schemas.microsoft.com/office/drawing/2014/main" id="{9A8832F9-E4B6-E9F1-3BE5-B8A584A44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3405"/>
                <a:ext cx="15" cy="15"/>
              </a:xfrm>
              <a:custGeom>
                <a:avLst/>
                <a:gdLst>
                  <a:gd name="T0" fmla="*/ 165 w 165"/>
                  <a:gd name="T1" fmla="*/ 164 h 164"/>
                  <a:gd name="T2" fmla="*/ 2 w 165"/>
                  <a:gd name="T3" fmla="*/ 67 h 164"/>
                  <a:gd name="T4" fmla="*/ 2 w 165"/>
                  <a:gd name="T5" fmla="*/ 50 h 164"/>
                  <a:gd name="T6" fmla="*/ 1 w 165"/>
                  <a:gd name="T7" fmla="*/ 34 h 164"/>
                  <a:gd name="T8" fmla="*/ 0 w 165"/>
                  <a:gd name="T9" fmla="*/ 16 h 164"/>
                  <a:gd name="T10" fmla="*/ 0 w 165"/>
                  <a:gd name="T11" fmla="*/ 0 h 164"/>
                  <a:gd name="T12" fmla="*/ 163 w 165"/>
                  <a:gd name="T13" fmla="*/ 97 h 164"/>
                  <a:gd name="T14" fmla="*/ 164 w 165"/>
                  <a:gd name="T15" fmla="*/ 113 h 164"/>
                  <a:gd name="T16" fmla="*/ 164 w 165"/>
                  <a:gd name="T17" fmla="*/ 130 h 164"/>
                  <a:gd name="T18" fmla="*/ 165 w 165"/>
                  <a:gd name="T19" fmla="*/ 147 h 164"/>
                  <a:gd name="T20" fmla="*/ 165 w 165"/>
                  <a:gd name="T21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5" h="164">
                    <a:moveTo>
                      <a:pt x="165" y="164"/>
                    </a:moveTo>
                    <a:lnTo>
                      <a:pt x="2" y="67"/>
                    </a:lnTo>
                    <a:lnTo>
                      <a:pt x="2" y="50"/>
                    </a:lnTo>
                    <a:lnTo>
                      <a:pt x="1" y="34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163" y="97"/>
                    </a:lnTo>
                    <a:lnTo>
                      <a:pt x="164" y="113"/>
                    </a:lnTo>
                    <a:lnTo>
                      <a:pt x="164" y="130"/>
                    </a:lnTo>
                    <a:lnTo>
                      <a:pt x="165" y="147"/>
                    </a:lnTo>
                    <a:lnTo>
                      <a:pt x="165" y="164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8" name="Freeform 556">
                <a:extLst>
                  <a:ext uri="{FF2B5EF4-FFF2-40B4-BE49-F238E27FC236}">
                    <a16:creationId xmlns:a16="http://schemas.microsoft.com/office/drawing/2014/main" id="{142916E9-7454-879C-0012-5D18E0845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3402"/>
                <a:ext cx="15" cy="15"/>
              </a:xfrm>
              <a:custGeom>
                <a:avLst/>
                <a:gdLst>
                  <a:gd name="T0" fmla="*/ 166 w 166"/>
                  <a:gd name="T1" fmla="*/ 164 h 164"/>
                  <a:gd name="T2" fmla="*/ 3 w 166"/>
                  <a:gd name="T3" fmla="*/ 68 h 164"/>
                  <a:gd name="T4" fmla="*/ 2 w 166"/>
                  <a:gd name="T5" fmla="*/ 50 h 164"/>
                  <a:gd name="T6" fmla="*/ 2 w 166"/>
                  <a:gd name="T7" fmla="*/ 34 h 164"/>
                  <a:gd name="T8" fmla="*/ 1 w 166"/>
                  <a:gd name="T9" fmla="*/ 16 h 164"/>
                  <a:gd name="T10" fmla="*/ 0 w 166"/>
                  <a:gd name="T11" fmla="*/ 0 h 164"/>
                  <a:gd name="T12" fmla="*/ 163 w 166"/>
                  <a:gd name="T13" fmla="*/ 97 h 164"/>
                  <a:gd name="T14" fmla="*/ 164 w 166"/>
                  <a:gd name="T15" fmla="*/ 113 h 164"/>
                  <a:gd name="T16" fmla="*/ 165 w 166"/>
                  <a:gd name="T17" fmla="*/ 131 h 164"/>
                  <a:gd name="T18" fmla="*/ 166 w 166"/>
                  <a:gd name="T19" fmla="*/ 147 h 164"/>
                  <a:gd name="T20" fmla="*/ 166 w 166"/>
                  <a:gd name="T21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6" h="164">
                    <a:moveTo>
                      <a:pt x="166" y="164"/>
                    </a:moveTo>
                    <a:lnTo>
                      <a:pt x="3" y="68"/>
                    </a:lnTo>
                    <a:lnTo>
                      <a:pt x="2" y="50"/>
                    </a:lnTo>
                    <a:lnTo>
                      <a:pt x="2" y="34"/>
                    </a:lnTo>
                    <a:lnTo>
                      <a:pt x="1" y="16"/>
                    </a:lnTo>
                    <a:lnTo>
                      <a:pt x="0" y="0"/>
                    </a:lnTo>
                    <a:lnTo>
                      <a:pt x="163" y="97"/>
                    </a:lnTo>
                    <a:lnTo>
                      <a:pt x="164" y="113"/>
                    </a:lnTo>
                    <a:lnTo>
                      <a:pt x="165" y="131"/>
                    </a:lnTo>
                    <a:lnTo>
                      <a:pt x="166" y="147"/>
                    </a:lnTo>
                    <a:lnTo>
                      <a:pt x="166" y="16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9" name="Freeform 557">
                <a:extLst>
                  <a:ext uri="{FF2B5EF4-FFF2-40B4-BE49-F238E27FC236}">
                    <a16:creationId xmlns:a16="http://schemas.microsoft.com/office/drawing/2014/main" id="{7F79E86D-4B06-D982-B322-A1B918299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3399"/>
                <a:ext cx="15" cy="15"/>
              </a:xfrm>
              <a:custGeom>
                <a:avLst/>
                <a:gdLst>
                  <a:gd name="T0" fmla="*/ 169 w 169"/>
                  <a:gd name="T1" fmla="*/ 165 h 165"/>
                  <a:gd name="T2" fmla="*/ 6 w 169"/>
                  <a:gd name="T3" fmla="*/ 68 h 165"/>
                  <a:gd name="T4" fmla="*/ 5 w 169"/>
                  <a:gd name="T5" fmla="*/ 50 h 165"/>
                  <a:gd name="T6" fmla="*/ 4 w 169"/>
                  <a:gd name="T7" fmla="*/ 34 h 165"/>
                  <a:gd name="T8" fmla="*/ 3 w 169"/>
                  <a:gd name="T9" fmla="*/ 17 h 165"/>
                  <a:gd name="T10" fmla="*/ 0 w 169"/>
                  <a:gd name="T11" fmla="*/ 0 h 165"/>
                  <a:gd name="T12" fmla="*/ 165 w 169"/>
                  <a:gd name="T13" fmla="*/ 97 h 165"/>
                  <a:gd name="T14" fmla="*/ 166 w 169"/>
                  <a:gd name="T15" fmla="*/ 113 h 165"/>
                  <a:gd name="T16" fmla="*/ 167 w 169"/>
                  <a:gd name="T17" fmla="*/ 131 h 165"/>
                  <a:gd name="T18" fmla="*/ 168 w 169"/>
                  <a:gd name="T19" fmla="*/ 147 h 165"/>
                  <a:gd name="T20" fmla="*/ 169 w 169"/>
                  <a:gd name="T21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" h="165">
                    <a:moveTo>
                      <a:pt x="169" y="165"/>
                    </a:moveTo>
                    <a:lnTo>
                      <a:pt x="6" y="68"/>
                    </a:lnTo>
                    <a:lnTo>
                      <a:pt x="5" y="50"/>
                    </a:lnTo>
                    <a:lnTo>
                      <a:pt x="4" y="34"/>
                    </a:lnTo>
                    <a:lnTo>
                      <a:pt x="3" y="17"/>
                    </a:lnTo>
                    <a:lnTo>
                      <a:pt x="0" y="0"/>
                    </a:lnTo>
                    <a:lnTo>
                      <a:pt x="165" y="97"/>
                    </a:lnTo>
                    <a:lnTo>
                      <a:pt x="166" y="113"/>
                    </a:lnTo>
                    <a:lnTo>
                      <a:pt x="167" y="131"/>
                    </a:lnTo>
                    <a:lnTo>
                      <a:pt x="168" y="147"/>
                    </a:lnTo>
                    <a:lnTo>
                      <a:pt x="169" y="165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0" name="Freeform 558">
                <a:extLst>
                  <a:ext uri="{FF2B5EF4-FFF2-40B4-BE49-F238E27FC236}">
                    <a16:creationId xmlns:a16="http://schemas.microsoft.com/office/drawing/2014/main" id="{4DE51C32-F54D-9088-8858-9C5F7A4F8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3395"/>
                <a:ext cx="16" cy="16"/>
              </a:xfrm>
              <a:custGeom>
                <a:avLst/>
                <a:gdLst>
                  <a:gd name="T0" fmla="*/ 169 w 169"/>
                  <a:gd name="T1" fmla="*/ 166 h 166"/>
                  <a:gd name="T2" fmla="*/ 6 w 169"/>
                  <a:gd name="T3" fmla="*/ 69 h 166"/>
                  <a:gd name="T4" fmla="*/ 5 w 169"/>
                  <a:gd name="T5" fmla="*/ 52 h 166"/>
                  <a:gd name="T6" fmla="*/ 2 w 169"/>
                  <a:gd name="T7" fmla="*/ 34 h 166"/>
                  <a:gd name="T8" fmla="*/ 1 w 169"/>
                  <a:gd name="T9" fmla="*/ 17 h 166"/>
                  <a:gd name="T10" fmla="*/ 0 w 169"/>
                  <a:gd name="T11" fmla="*/ 0 h 166"/>
                  <a:gd name="T12" fmla="*/ 164 w 169"/>
                  <a:gd name="T13" fmla="*/ 97 h 166"/>
                  <a:gd name="T14" fmla="*/ 166 w 169"/>
                  <a:gd name="T15" fmla="*/ 115 h 166"/>
                  <a:gd name="T16" fmla="*/ 167 w 169"/>
                  <a:gd name="T17" fmla="*/ 131 h 166"/>
                  <a:gd name="T18" fmla="*/ 168 w 169"/>
                  <a:gd name="T19" fmla="*/ 148 h 166"/>
                  <a:gd name="T20" fmla="*/ 169 w 169"/>
                  <a:gd name="T21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" h="166">
                    <a:moveTo>
                      <a:pt x="169" y="166"/>
                    </a:moveTo>
                    <a:lnTo>
                      <a:pt x="6" y="69"/>
                    </a:lnTo>
                    <a:lnTo>
                      <a:pt x="5" y="52"/>
                    </a:lnTo>
                    <a:lnTo>
                      <a:pt x="2" y="34"/>
                    </a:lnTo>
                    <a:lnTo>
                      <a:pt x="1" y="17"/>
                    </a:lnTo>
                    <a:lnTo>
                      <a:pt x="0" y="0"/>
                    </a:lnTo>
                    <a:lnTo>
                      <a:pt x="164" y="97"/>
                    </a:lnTo>
                    <a:lnTo>
                      <a:pt x="166" y="115"/>
                    </a:lnTo>
                    <a:lnTo>
                      <a:pt x="167" y="131"/>
                    </a:lnTo>
                    <a:lnTo>
                      <a:pt x="168" y="148"/>
                    </a:lnTo>
                    <a:lnTo>
                      <a:pt x="169" y="166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1" name="Freeform 559">
                <a:extLst>
                  <a:ext uri="{FF2B5EF4-FFF2-40B4-BE49-F238E27FC236}">
                    <a16:creationId xmlns:a16="http://schemas.microsoft.com/office/drawing/2014/main" id="{F31EB096-EDD8-8992-DF3A-D6FA0D454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3392"/>
                <a:ext cx="16" cy="15"/>
              </a:xfrm>
              <a:custGeom>
                <a:avLst/>
                <a:gdLst>
                  <a:gd name="T0" fmla="*/ 171 w 171"/>
                  <a:gd name="T1" fmla="*/ 166 h 166"/>
                  <a:gd name="T2" fmla="*/ 6 w 171"/>
                  <a:gd name="T3" fmla="*/ 69 h 166"/>
                  <a:gd name="T4" fmla="*/ 5 w 171"/>
                  <a:gd name="T5" fmla="*/ 51 h 166"/>
                  <a:gd name="T6" fmla="*/ 3 w 171"/>
                  <a:gd name="T7" fmla="*/ 33 h 166"/>
                  <a:gd name="T8" fmla="*/ 2 w 171"/>
                  <a:gd name="T9" fmla="*/ 16 h 166"/>
                  <a:gd name="T10" fmla="*/ 0 w 171"/>
                  <a:gd name="T11" fmla="*/ 0 h 166"/>
                  <a:gd name="T12" fmla="*/ 164 w 171"/>
                  <a:gd name="T13" fmla="*/ 96 h 166"/>
                  <a:gd name="T14" fmla="*/ 166 w 171"/>
                  <a:gd name="T15" fmla="*/ 114 h 166"/>
                  <a:gd name="T16" fmla="*/ 168 w 171"/>
                  <a:gd name="T17" fmla="*/ 131 h 166"/>
                  <a:gd name="T18" fmla="*/ 170 w 171"/>
                  <a:gd name="T19" fmla="*/ 149 h 166"/>
                  <a:gd name="T20" fmla="*/ 171 w 171"/>
                  <a:gd name="T21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6">
                    <a:moveTo>
                      <a:pt x="171" y="166"/>
                    </a:moveTo>
                    <a:lnTo>
                      <a:pt x="6" y="69"/>
                    </a:lnTo>
                    <a:lnTo>
                      <a:pt x="5" y="51"/>
                    </a:lnTo>
                    <a:lnTo>
                      <a:pt x="3" y="33"/>
                    </a:lnTo>
                    <a:lnTo>
                      <a:pt x="2" y="16"/>
                    </a:lnTo>
                    <a:lnTo>
                      <a:pt x="0" y="0"/>
                    </a:lnTo>
                    <a:lnTo>
                      <a:pt x="164" y="96"/>
                    </a:lnTo>
                    <a:lnTo>
                      <a:pt x="166" y="114"/>
                    </a:lnTo>
                    <a:lnTo>
                      <a:pt x="168" y="131"/>
                    </a:lnTo>
                    <a:lnTo>
                      <a:pt x="170" y="149"/>
                    </a:lnTo>
                    <a:lnTo>
                      <a:pt x="171" y="166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2" name="Freeform 560">
                <a:extLst>
                  <a:ext uri="{FF2B5EF4-FFF2-40B4-BE49-F238E27FC236}">
                    <a16:creationId xmlns:a16="http://schemas.microsoft.com/office/drawing/2014/main" id="{8FF97124-80E9-26CE-AF45-E4D9DE4BE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3389"/>
                <a:ext cx="15" cy="15"/>
              </a:xfrm>
              <a:custGeom>
                <a:avLst/>
                <a:gdLst>
                  <a:gd name="T0" fmla="*/ 173 w 173"/>
                  <a:gd name="T1" fmla="*/ 167 h 167"/>
                  <a:gd name="T2" fmla="*/ 9 w 173"/>
                  <a:gd name="T3" fmla="*/ 70 h 167"/>
                  <a:gd name="T4" fmla="*/ 7 w 173"/>
                  <a:gd name="T5" fmla="*/ 52 h 167"/>
                  <a:gd name="T6" fmla="*/ 5 w 173"/>
                  <a:gd name="T7" fmla="*/ 35 h 167"/>
                  <a:gd name="T8" fmla="*/ 3 w 173"/>
                  <a:gd name="T9" fmla="*/ 17 h 167"/>
                  <a:gd name="T10" fmla="*/ 0 w 173"/>
                  <a:gd name="T11" fmla="*/ 0 h 167"/>
                  <a:gd name="T12" fmla="*/ 165 w 173"/>
                  <a:gd name="T13" fmla="*/ 98 h 167"/>
                  <a:gd name="T14" fmla="*/ 167 w 173"/>
                  <a:gd name="T15" fmla="*/ 115 h 167"/>
                  <a:gd name="T16" fmla="*/ 169 w 173"/>
                  <a:gd name="T17" fmla="*/ 132 h 167"/>
                  <a:gd name="T18" fmla="*/ 171 w 173"/>
                  <a:gd name="T19" fmla="*/ 150 h 167"/>
                  <a:gd name="T20" fmla="*/ 173 w 173"/>
                  <a:gd name="T21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" h="167">
                    <a:moveTo>
                      <a:pt x="173" y="167"/>
                    </a:moveTo>
                    <a:lnTo>
                      <a:pt x="9" y="70"/>
                    </a:lnTo>
                    <a:lnTo>
                      <a:pt x="7" y="52"/>
                    </a:lnTo>
                    <a:lnTo>
                      <a:pt x="5" y="35"/>
                    </a:lnTo>
                    <a:lnTo>
                      <a:pt x="3" y="17"/>
                    </a:lnTo>
                    <a:lnTo>
                      <a:pt x="0" y="0"/>
                    </a:lnTo>
                    <a:lnTo>
                      <a:pt x="165" y="98"/>
                    </a:lnTo>
                    <a:lnTo>
                      <a:pt x="167" y="115"/>
                    </a:lnTo>
                    <a:lnTo>
                      <a:pt x="169" y="132"/>
                    </a:lnTo>
                    <a:lnTo>
                      <a:pt x="171" y="150"/>
                    </a:lnTo>
                    <a:lnTo>
                      <a:pt x="173" y="167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3" name="Freeform 561">
                <a:extLst>
                  <a:ext uri="{FF2B5EF4-FFF2-40B4-BE49-F238E27FC236}">
                    <a16:creationId xmlns:a16="http://schemas.microsoft.com/office/drawing/2014/main" id="{9A8B8931-F3CA-18F3-260C-8A4E336D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386"/>
                <a:ext cx="16" cy="15"/>
              </a:xfrm>
              <a:custGeom>
                <a:avLst/>
                <a:gdLst>
                  <a:gd name="T0" fmla="*/ 174 w 174"/>
                  <a:gd name="T1" fmla="*/ 168 h 168"/>
                  <a:gd name="T2" fmla="*/ 10 w 174"/>
                  <a:gd name="T3" fmla="*/ 72 h 168"/>
                  <a:gd name="T4" fmla="*/ 8 w 174"/>
                  <a:gd name="T5" fmla="*/ 53 h 168"/>
                  <a:gd name="T6" fmla="*/ 5 w 174"/>
                  <a:gd name="T7" fmla="*/ 36 h 168"/>
                  <a:gd name="T8" fmla="*/ 3 w 174"/>
                  <a:gd name="T9" fmla="*/ 17 h 168"/>
                  <a:gd name="T10" fmla="*/ 0 w 174"/>
                  <a:gd name="T11" fmla="*/ 0 h 168"/>
                  <a:gd name="T12" fmla="*/ 166 w 174"/>
                  <a:gd name="T13" fmla="*/ 98 h 168"/>
                  <a:gd name="T14" fmla="*/ 168 w 174"/>
                  <a:gd name="T15" fmla="*/ 115 h 168"/>
                  <a:gd name="T16" fmla="*/ 170 w 174"/>
                  <a:gd name="T17" fmla="*/ 133 h 168"/>
                  <a:gd name="T18" fmla="*/ 172 w 174"/>
                  <a:gd name="T19" fmla="*/ 151 h 168"/>
                  <a:gd name="T20" fmla="*/ 174 w 174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4" h="168">
                    <a:moveTo>
                      <a:pt x="174" y="168"/>
                    </a:moveTo>
                    <a:lnTo>
                      <a:pt x="10" y="72"/>
                    </a:lnTo>
                    <a:lnTo>
                      <a:pt x="8" y="53"/>
                    </a:lnTo>
                    <a:lnTo>
                      <a:pt x="5" y="36"/>
                    </a:lnTo>
                    <a:lnTo>
                      <a:pt x="3" y="17"/>
                    </a:lnTo>
                    <a:lnTo>
                      <a:pt x="0" y="0"/>
                    </a:lnTo>
                    <a:lnTo>
                      <a:pt x="166" y="98"/>
                    </a:lnTo>
                    <a:lnTo>
                      <a:pt x="168" y="115"/>
                    </a:lnTo>
                    <a:lnTo>
                      <a:pt x="170" y="133"/>
                    </a:lnTo>
                    <a:lnTo>
                      <a:pt x="172" y="151"/>
                    </a:lnTo>
                    <a:lnTo>
                      <a:pt x="174" y="168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4" name="Freeform 562">
                <a:extLst>
                  <a:ext uri="{FF2B5EF4-FFF2-40B4-BE49-F238E27FC236}">
                    <a16:creationId xmlns:a16="http://schemas.microsoft.com/office/drawing/2014/main" id="{064E3F5B-AED2-B38C-E117-9F498DC38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383"/>
                <a:ext cx="16" cy="15"/>
              </a:xfrm>
              <a:custGeom>
                <a:avLst/>
                <a:gdLst>
                  <a:gd name="T0" fmla="*/ 175 w 175"/>
                  <a:gd name="T1" fmla="*/ 170 h 170"/>
                  <a:gd name="T2" fmla="*/ 10 w 175"/>
                  <a:gd name="T3" fmla="*/ 72 h 170"/>
                  <a:gd name="T4" fmla="*/ 8 w 175"/>
                  <a:gd name="T5" fmla="*/ 53 h 170"/>
                  <a:gd name="T6" fmla="*/ 5 w 175"/>
                  <a:gd name="T7" fmla="*/ 36 h 170"/>
                  <a:gd name="T8" fmla="*/ 3 w 175"/>
                  <a:gd name="T9" fmla="*/ 17 h 170"/>
                  <a:gd name="T10" fmla="*/ 0 w 175"/>
                  <a:gd name="T11" fmla="*/ 0 h 170"/>
                  <a:gd name="T12" fmla="*/ 165 w 175"/>
                  <a:gd name="T13" fmla="*/ 98 h 170"/>
                  <a:gd name="T14" fmla="*/ 168 w 175"/>
                  <a:gd name="T15" fmla="*/ 115 h 170"/>
                  <a:gd name="T16" fmla="*/ 171 w 175"/>
                  <a:gd name="T17" fmla="*/ 134 h 170"/>
                  <a:gd name="T18" fmla="*/ 173 w 175"/>
                  <a:gd name="T19" fmla="*/ 151 h 170"/>
                  <a:gd name="T20" fmla="*/ 175 w 175"/>
                  <a:gd name="T21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0">
                    <a:moveTo>
                      <a:pt x="175" y="170"/>
                    </a:moveTo>
                    <a:lnTo>
                      <a:pt x="10" y="72"/>
                    </a:lnTo>
                    <a:lnTo>
                      <a:pt x="8" y="53"/>
                    </a:lnTo>
                    <a:lnTo>
                      <a:pt x="5" y="36"/>
                    </a:lnTo>
                    <a:lnTo>
                      <a:pt x="3" y="17"/>
                    </a:lnTo>
                    <a:lnTo>
                      <a:pt x="0" y="0"/>
                    </a:lnTo>
                    <a:lnTo>
                      <a:pt x="165" y="98"/>
                    </a:lnTo>
                    <a:lnTo>
                      <a:pt x="168" y="115"/>
                    </a:lnTo>
                    <a:lnTo>
                      <a:pt x="171" y="134"/>
                    </a:lnTo>
                    <a:lnTo>
                      <a:pt x="173" y="151"/>
                    </a:lnTo>
                    <a:lnTo>
                      <a:pt x="175" y="17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5" name="Freeform 563">
                <a:extLst>
                  <a:ext uri="{FF2B5EF4-FFF2-40B4-BE49-F238E27FC236}">
                    <a16:creationId xmlns:a16="http://schemas.microsoft.com/office/drawing/2014/main" id="{3E71297E-3074-6CD4-DCE0-7E6C49290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3379"/>
                <a:ext cx="16" cy="16"/>
              </a:xfrm>
              <a:custGeom>
                <a:avLst/>
                <a:gdLst>
                  <a:gd name="T0" fmla="*/ 178 w 178"/>
                  <a:gd name="T1" fmla="*/ 171 h 171"/>
                  <a:gd name="T2" fmla="*/ 12 w 178"/>
                  <a:gd name="T3" fmla="*/ 73 h 171"/>
                  <a:gd name="T4" fmla="*/ 10 w 178"/>
                  <a:gd name="T5" fmla="*/ 54 h 171"/>
                  <a:gd name="T6" fmla="*/ 7 w 178"/>
                  <a:gd name="T7" fmla="*/ 37 h 171"/>
                  <a:gd name="T8" fmla="*/ 3 w 178"/>
                  <a:gd name="T9" fmla="*/ 18 h 171"/>
                  <a:gd name="T10" fmla="*/ 0 w 178"/>
                  <a:gd name="T11" fmla="*/ 0 h 171"/>
                  <a:gd name="T12" fmla="*/ 166 w 178"/>
                  <a:gd name="T13" fmla="*/ 98 h 171"/>
                  <a:gd name="T14" fmla="*/ 169 w 178"/>
                  <a:gd name="T15" fmla="*/ 116 h 171"/>
                  <a:gd name="T16" fmla="*/ 172 w 178"/>
                  <a:gd name="T17" fmla="*/ 134 h 171"/>
                  <a:gd name="T18" fmla="*/ 175 w 178"/>
                  <a:gd name="T19" fmla="*/ 152 h 171"/>
                  <a:gd name="T20" fmla="*/ 178 w 178"/>
                  <a:gd name="T21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71">
                    <a:moveTo>
                      <a:pt x="178" y="171"/>
                    </a:moveTo>
                    <a:lnTo>
                      <a:pt x="12" y="73"/>
                    </a:lnTo>
                    <a:lnTo>
                      <a:pt x="10" y="54"/>
                    </a:lnTo>
                    <a:lnTo>
                      <a:pt x="7" y="37"/>
                    </a:lnTo>
                    <a:lnTo>
                      <a:pt x="3" y="18"/>
                    </a:lnTo>
                    <a:lnTo>
                      <a:pt x="0" y="0"/>
                    </a:lnTo>
                    <a:lnTo>
                      <a:pt x="166" y="98"/>
                    </a:lnTo>
                    <a:lnTo>
                      <a:pt x="169" y="116"/>
                    </a:lnTo>
                    <a:lnTo>
                      <a:pt x="172" y="134"/>
                    </a:lnTo>
                    <a:lnTo>
                      <a:pt x="175" y="152"/>
                    </a:lnTo>
                    <a:lnTo>
                      <a:pt x="178" y="17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6" name="Freeform 564">
                <a:extLst>
                  <a:ext uri="{FF2B5EF4-FFF2-40B4-BE49-F238E27FC236}">
                    <a16:creationId xmlns:a16="http://schemas.microsoft.com/office/drawing/2014/main" id="{895B6794-B5C8-12DB-5283-484570458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376"/>
                <a:ext cx="17" cy="15"/>
              </a:xfrm>
              <a:custGeom>
                <a:avLst/>
                <a:gdLst>
                  <a:gd name="T0" fmla="*/ 180 w 180"/>
                  <a:gd name="T1" fmla="*/ 172 h 172"/>
                  <a:gd name="T2" fmla="*/ 15 w 180"/>
                  <a:gd name="T3" fmla="*/ 74 h 172"/>
                  <a:gd name="T4" fmla="*/ 11 w 180"/>
                  <a:gd name="T5" fmla="*/ 55 h 172"/>
                  <a:gd name="T6" fmla="*/ 8 w 180"/>
                  <a:gd name="T7" fmla="*/ 37 h 172"/>
                  <a:gd name="T8" fmla="*/ 5 w 180"/>
                  <a:gd name="T9" fmla="*/ 18 h 172"/>
                  <a:gd name="T10" fmla="*/ 0 w 180"/>
                  <a:gd name="T11" fmla="*/ 0 h 172"/>
                  <a:gd name="T12" fmla="*/ 167 w 180"/>
                  <a:gd name="T13" fmla="*/ 99 h 172"/>
                  <a:gd name="T14" fmla="*/ 170 w 180"/>
                  <a:gd name="T15" fmla="*/ 116 h 172"/>
                  <a:gd name="T16" fmla="*/ 174 w 180"/>
                  <a:gd name="T17" fmla="*/ 135 h 172"/>
                  <a:gd name="T18" fmla="*/ 177 w 180"/>
                  <a:gd name="T19" fmla="*/ 153 h 172"/>
                  <a:gd name="T20" fmla="*/ 180 w 180"/>
                  <a:gd name="T21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0" h="172">
                    <a:moveTo>
                      <a:pt x="180" y="172"/>
                    </a:moveTo>
                    <a:lnTo>
                      <a:pt x="15" y="74"/>
                    </a:lnTo>
                    <a:lnTo>
                      <a:pt x="11" y="55"/>
                    </a:lnTo>
                    <a:lnTo>
                      <a:pt x="8" y="37"/>
                    </a:lnTo>
                    <a:lnTo>
                      <a:pt x="5" y="18"/>
                    </a:lnTo>
                    <a:lnTo>
                      <a:pt x="0" y="0"/>
                    </a:lnTo>
                    <a:lnTo>
                      <a:pt x="167" y="99"/>
                    </a:lnTo>
                    <a:lnTo>
                      <a:pt x="170" y="116"/>
                    </a:lnTo>
                    <a:lnTo>
                      <a:pt x="174" y="135"/>
                    </a:lnTo>
                    <a:lnTo>
                      <a:pt x="177" y="153"/>
                    </a:lnTo>
                    <a:lnTo>
                      <a:pt x="180" y="17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7" name="Freeform 565">
                <a:extLst>
                  <a:ext uri="{FF2B5EF4-FFF2-40B4-BE49-F238E27FC236}">
                    <a16:creationId xmlns:a16="http://schemas.microsoft.com/office/drawing/2014/main" id="{D704E289-222C-328B-7EBD-0F4677440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372"/>
                <a:ext cx="16" cy="16"/>
              </a:xfrm>
              <a:custGeom>
                <a:avLst/>
                <a:gdLst>
                  <a:gd name="T0" fmla="*/ 181 w 181"/>
                  <a:gd name="T1" fmla="*/ 172 h 172"/>
                  <a:gd name="T2" fmla="*/ 15 w 181"/>
                  <a:gd name="T3" fmla="*/ 74 h 172"/>
                  <a:gd name="T4" fmla="*/ 12 w 181"/>
                  <a:gd name="T5" fmla="*/ 55 h 172"/>
                  <a:gd name="T6" fmla="*/ 7 w 181"/>
                  <a:gd name="T7" fmla="*/ 37 h 172"/>
                  <a:gd name="T8" fmla="*/ 3 w 181"/>
                  <a:gd name="T9" fmla="*/ 18 h 172"/>
                  <a:gd name="T10" fmla="*/ 0 w 181"/>
                  <a:gd name="T11" fmla="*/ 0 h 172"/>
                  <a:gd name="T12" fmla="*/ 165 w 181"/>
                  <a:gd name="T13" fmla="*/ 98 h 172"/>
                  <a:gd name="T14" fmla="*/ 170 w 181"/>
                  <a:gd name="T15" fmla="*/ 116 h 172"/>
                  <a:gd name="T16" fmla="*/ 174 w 181"/>
                  <a:gd name="T17" fmla="*/ 135 h 172"/>
                  <a:gd name="T18" fmla="*/ 177 w 181"/>
                  <a:gd name="T19" fmla="*/ 153 h 172"/>
                  <a:gd name="T20" fmla="*/ 181 w 181"/>
                  <a:gd name="T21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" h="172">
                    <a:moveTo>
                      <a:pt x="181" y="172"/>
                    </a:moveTo>
                    <a:lnTo>
                      <a:pt x="15" y="74"/>
                    </a:lnTo>
                    <a:lnTo>
                      <a:pt x="12" y="55"/>
                    </a:lnTo>
                    <a:lnTo>
                      <a:pt x="7" y="37"/>
                    </a:lnTo>
                    <a:lnTo>
                      <a:pt x="3" y="18"/>
                    </a:lnTo>
                    <a:lnTo>
                      <a:pt x="0" y="0"/>
                    </a:lnTo>
                    <a:lnTo>
                      <a:pt x="165" y="98"/>
                    </a:lnTo>
                    <a:lnTo>
                      <a:pt x="170" y="116"/>
                    </a:lnTo>
                    <a:lnTo>
                      <a:pt x="174" y="135"/>
                    </a:lnTo>
                    <a:lnTo>
                      <a:pt x="177" y="153"/>
                    </a:lnTo>
                    <a:lnTo>
                      <a:pt x="181" y="172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8" name="Freeform 566">
                <a:extLst>
                  <a:ext uri="{FF2B5EF4-FFF2-40B4-BE49-F238E27FC236}">
                    <a16:creationId xmlns:a16="http://schemas.microsoft.com/office/drawing/2014/main" id="{ADFDA7B8-09A1-8A46-0D72-B69277ED3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3369"/>
                <a:ext cx="16" cy="16"/>
              </a:xfrm>
              <a:custGeom>
                <a:avLst/>
                <a:gdLst>
                  <a:gd name="T0" fmla="*/ 184 w 184"/>
                  <a:gd name="T1" fmla="*/ 174 h 174"/>
                  <a:gd name="T2" fmla="*/ 17 w 184"/>
                  <a:gd name="T3" fmla="*/ 75 h 174"/>
                  <a:gd name="T4" fmla="*/ 13 w 184"/>
                  <a:gd name="T5" fmla="*/ 56 h 174"/>
                  <a:gd name="T6" fmla="*/ 9 w 184"/>
                  <a:gd name="T7" fmla="*/ 37 h 174"/>
                  <a:gd name="T8" fmla="*/ 4 w 184"/>
                  <a:gd name="T9" fmla="*/ 18 h 174"/>
                  <a:gd name="T10" fmla="*/ 0 w 184"/>
                  <a:gd name="T11" fmla="*/ 0 h 174"/>
                  <a:gd name="T12" fmla="*/ 167 w 184"/>
                  <a:gd name="T13" fmla="*/ 98 h 174"/>
                  <a:gd name="T14" fmla="*/ 171 w 184"/>
                  <a:gd name="T15" fmla="*/ 116 h 174"/>
                  <a:gd name="T16" fmla="*/ 175 w 184"/>
                  <a:gd name="T17" fmla="*/ 135 h 174"/>
                  <a:gd name="T18" fmla="*/ 180 w 184"/>
                  <a:gd name="T19" fmla="*/ 154 h 174"/>
                  <a:gd name="T20" fmla="*/ 184 w 184"/>
                  <a:gd name="T21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4" h="174">
                    <a:moveTo>
                      <a:pt x="184" y="174"/>
                    </a:moveTo>
                    <a:lnTo>
                      <a:pt x="17" y="75"/>
                    </a:lnTo>
                    <a:lnTo>
                      <a:pt x="13" y="56"/>
                    </a:lnTo>
                    <a:lnTo>
                      <a:pt x="9" y="37"/>
                    </a:lnTo>
                    <a:lnTo>
                      <a:pt x="4" y="18"/>
                    </a:lnTo>
                    <a:lnTo>
                      <a:pt x="0" y="0"/>
                    </a:lnTo>
                    <a:lnTo>
                      <a:pt x="167" y="98"/>
                    </a:lnTo>
                    <a:lnTo>
                      <a:pt x="171" y="116"/>
                    </a:lnTo>
                    <a:lnTo>
                      <a:pt x="175" y="135"/>
                    </a:lnTo>
                    <a:lnTo>
                      <a:pt x="180" y="154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9" name="Freeform 567">
                <a:extLst>
                  <a:ext uri="{FF2B5EF4-FFF2-40B4-BE49-F238E27FC236}">
                    <a16:creationId xmlns:a16="http://schemas.microsoft.com/office/drawing/2014/main" id="{447F93D4-C861-48B7-3EEC-B8A572248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3365"/>
                <a:ext cx="17" cy="16"/>
              </a:xfrm>
              <a:custGeom>
                <a:avLst/>
                <a:gdLst>
                  <a:gd name="T0" fmla="*/ 186 w 186"/>
                  <a:gd name="T1" fmla="*/ 176 h 176"/>
                  <a:gd name="T2" fmla="*/ 21 w 186"/>
                  <a:gd name="T3" fmla="*/ 78 h 176"/>
                  <a:gd name="T4" fmla="*/ 15 w 186"/>
                  <a:gd name="T5" fmla="*/ 58 h 176"/>
                  <a:gd name="T6" fmla="*/ 11 w 186"/>
                  <a:gd name="T7" fmla="*/ 39 h 176"/>
                  <a:gd name="T8" fmla="*/ 6 w 186"/>
                  <a:gd name="T9" fmla="*/ 19 h 176"/>
                  <a:gd name="T10" fmla="*/ 0 w 186"/>
                  <a:gd name="T11" fmla="*/ 0 h 176"/>
                  <a:gd name="T12" fmla="*/ 168 w 186"/>
                  <a:gd name="T13" fmla="*/ 100 h 176"/>
                  <a:gd name="T14" fmla="*/ 173 w 186"/>
                  <a:gd name="T15" fmla="*/ 118 h 176"/>
                  <a:gd name="T16" fmla="*/ 178 w 186"/>
                  <a:gd name="T17" fmla="*/ 137 h 176"/>
                  <a:gd name="T18" fmla="*/ 182 w 186"/>
                  <a:gd name="T19" fmla="*/ 156 h 176"/>
                  <a:gd name="T20" fmla="*/ 186 w 186"/>
                  <a:gd name="T21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176">
                    <a:moveTo>
                      <a:pt x="186" y="176"/>
                    </a:moveTo>
                    <a:lnTo>
                      <a:pt x="21" y="78"/>
                    </a:lnTo>
                    <a:lnTo>
                      <a:pt x="15" y="58"/>
                    </a:lnTo>
                    <a:lnTo>
                      <a:pt x="11" y="39"/>
                    </a:lnTo>
                    <a:lnTo>
                      <a:pt x="6" y="19"/>
                    </a:lnTo>
                    <a:lnTo>
                      <a:pt x="0" y="0"/>
                    </a:lnTo>
                    <a:lnTo>
                      <a:pt x="168" y="100"/>
                    </a:lnTo>
                    <a:lnTo>
                      <a:pt x="173" y="118"/>
                    </a:lnTo>
                    <a:lnTo>
                      <a:pt x="178" y="137"/>
                    </a:lnTo>
                    <a:lnTo>
                      <a:pt x="182" y="156"/>
                    </a:lnTo>
                    <a:lnTo>
                      <a:pt x="186" y="176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0" name="Freeform 568">
                <a:extLst>
                  <a:ext uri="{FF2B5EF4-FFF2-40B4-BE49-F238E27FC236}">
                    <a16:creationId xmlns:a16="http://schemas.microsoft.com/office/drawing/2014/main" id="{7DB36D0C-1B8C-F802-AB82-C613E06F6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3362"/>
                <a:ext cx="17" cy="16"/>
              </a:xfrm>
              <a:custGeom>
                <a:avLst/>
                <a:gdLst>
                  <a:gd name="T0" fmla="*/ 189 w 189"/>
                  <a:gd name="T1" fmla="*/ 178 h 178"/>
                  <a:gd name="T2" fmla="*/ 22 w 189"/>
                  <a:gd name="T3" fmla="*/ 80 h 178"/>
                  <a:gd name="T4" fmla="*/ 17 w 189"/>
                  <a:gd name="T5" fmla="*/ 59 h 178"/>
                  <a:gd name="T6" fmla="*/ 11 w 189"/>
                  <a:gd name="T7" fmla="*/ 39 h 178"/>
                  <a:gd name="T8" fmla="*/ 6 w 189"/>
                  <a:gd name="T9" fmla="*/ 20 h 178"/>
                  <a:gd name="T10" fmla="*/ 0 w 189"/>
                  <a:gd name="T11" fmla="*/ 0 h 178"/>
                  <a:gd name="T12" fmla="*/ 167 w 189"/>
                  <a:gd name="T13" fmla="*/ 99 h 178"/>
                  <a:gd name="T14" fmla="*/ 173 w 189"/>
                  <a:gd name="T15" fmla="*/ 119 h 178"/>
                  <a:gd name="T16" fmla="*/ 179 w 189"/>
                  <a:gd name="T17" fmla="*/ 138 h 178"/>
                  <a:gd name="T18" fmla="*/ 184 w 189"/>
                  <a:gd name="T19" fmla="*/ 158 h 178"/>
                  <a:gd name="T20" fmla="*/ 189 w 189"/>
                  <a:gd name="T21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9" h="178">
                    <a:moveTo>
                      <a:pt x="189" y="178"/>
                    </a:moveTo>
                    <a:lnTo>
                      <a:pt x="22" y="80"/>
                    </a:lnTo>
                    <a:lnTo>
                      <a:pt x="17" y="59"/>
                    </a:lnTo>
                    <a:lnTo>
                      <a:pt x="11" y="39"/>
                    </a:lnTo>
                    <a:lnTo>
                      <a:pt x="6" y="20"/>
                    </a:lnTo>
                    <a:lnTo>
                      <a:pt x="0" y="0"/>
                    </a:lnTo>
                    <a:lnTo>
                      <a:pt x="167" y="99"/>
                    </a:lnTo>
                    <a:lnTo>
                      <a:pt x="173" y="119"/>
                    </a:lnTo>
                    <a:lnTo>
                      <a:pt x="179" y="138"/>
                    </a:lnTo>
                    <a:lnTo>
                      <a:pt x="184" y="158"/>
                    </a:lnTo>
                    <a:lnTo>
                      <a:pt x="189" y="17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1" name="Freeform 569">
                <a:extLst>
                  <a:ext uri="{FF2B5EF4-FFF2-40B4-BE49-F238E27FC236}">
                    <a16:creationId xmlns:a16="http://schemas.microsoft.com/office/drawing/2014/main" id="{5F8A0727-520A-594E-7DCA-16EF6A43A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3358"/>
                <a:ext cx="18" cy="16"/>
              </a:xfrm>
              <a:custGeom>
                <a:avLst/>
                <a:gdLst>
                  <a:gd name="T0" fmla="*/ 193 w 193"/>
                  <a:gd name="T1" fmla="*/ 180 h 180"/>
                  <a:gd name="T2" fmla="*/ 25 w 193"/>
                  <a:gd name="T3" fmla="*/ 80 h 180"/>
                  <a:gd name="T4" fmla="*/ 20 w 193"/>
                  <a:gd name="T5" fmla="*/ 60 h 180"/>
                  <a:gd name="T6" fmla="*/ 13 w 193"/>
                  <a:gd name="T7" fmla="*/ 39 h 180"/>
                  <a:gd name="T8" fmla="*/ 7 w 193"/>
                  <a:gd name="T9" fmla="*/ 20 h 180"/>
                  <a:gd name="T10" fmla="*/ 0 w 193"/>
                  <a:gd name="T11" fmla="*/ 0 h 180"/>
                  <a:gd name="T12" fmla="*/ 169 w 193"/>
                  <a:gd name="T13" fmla="*/ 99 h 180"/>
                  <a:gd name="T14" fmla="*/ 175 w 193"/>
                  <a:gd name="T15" fmla="*/ 119 h 180"/>
                  <a:gd name="T16" fmla="*/ 181 w 193"/>
                  <a:gd name="T17" fmla="*/ 138 h 180"/>
                  <a:gd name="T18" fmla="*/ 187 w 193"/>
                  <a:gd name="T19" fmla="*/ 159 h 180"/>
                  <a:gd name="T20" fmla="*/ 193 w 193"/>
                  <a:gd name="T21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3" h="180">
                    <a:moveTo>
                      <a:pt x="193" y="180"/>
                    </a:moveTo>
                    <a:lnTo>
                      <a:pt x="25" y="80"/>
                    </a:lnTo>
                    <a:lnTo>
                      <a:pt x="20" y="60"/>
                    </a:lnTo>
                    <a:lnTo>
                      <a:pt x="13" y="39"/>
                    </a:lnTo>
                    <a:lnTo>
                      <a:pt x="7" y="20"/>
                    </a:lnTo>
                    <a:lnTo>
                      <a:pt x="0" y="0"/>
                    </a:lnTo>
                    <a:lnTo>
                      <a:pt x="169" y="99"/>
                    </a:lnTo>
                    <a:lnTo>
                      <a:pt x="175" y="119"/>
                    </a:lnTo>
                    <a:lnTo>
                      <a:pt x="181" y="138"/>
                    </a:lnTo>
                    <a:lnTo>
                      <a:pt x="187" y="159"/>
                    </a:lnTo>
                    <a:lnTo>
                      <a:pt x="193" y="18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2" name="Freeform 570">
                <a:extLst>
                  <a:ext uri="{FF2B5EF4-FFF2-40B4-BE49-F238E27FC236}">
                    <a16:creationId xmlns:a16="http://schemas.microsoft.com/office/drawing/2014/main" id="{A5935E5F-C87B-9720-1F07-A146AD772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3354"/>
                <a:ext cx="18" cy="17"/>
              </a:xfrm>
              <a:custGeom>
                <a:avLst/>
                <a:gdLst>
                  <a:gd name="T0" fmla="*/ 195 w 195"/>
                  <a:gd name="T1" fmla="*/ 180 h 180"/>
                  <a:gd name="T2" fmla="*/ 28 w 195"/>
                  <a:gd name="T3" fmla="*/ 81 h 180"/>
                  <a:gd name="T4" fmla="*/ 21 w 195"/>
                  <a:gd name="T5" fmla="*/ 61 h 180"/>
                  <a:gd name="T6" fmla="*/ 14 w 195"/>
                  <a:gd name="T7" fmla="*/ 40 h 180"/>
                  <a:gd name="T8" fmla="*/ 8 w 195"/>
                  <a:gd name="T9" fmla="*/ 19 h 180"/>
                  <a:gd name="T10" fmla="*/ 0 w 195"/>
                  <a:gd name="T11" fmla="*/ 0 h 180"/>
                  <a:gd name="T12" fmla="*/ 169 w 195"/>
                  <a:gd name="T13" fmla="*/ 99 h 180"/>
                  <a:gd name="T14" fmla="*/ 175 w 195"/>
                  <a:gd name="T15" fmla="*/ 119 h 180"/>
                  <a:gd name="T16" fmla="*/ 182 w 195"/>
                  <a:gd name="T17" fmla="*/ 139 h 180"/>
                  <a:gd name="T18" fmla="*/ 189 w 195"/>
                  <a:gd name="T19" fmla="*/ 160 h 180"/>
                  <a:gd name="T20" fmla="*/ 195 w 195"/>
                  <a:gd name="T21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80">
                    <a:moveTo>
                      <a:pt x="195" y="180"/>
                    </a:moveTo>
                    <a:lnTo>
                      <a:pt x="28" y="81"/>
                    </a:lnTo>
                    <a:lnTo>
                      <a:pt x="21" y="61"/>
                    </a:lnTo>
                    <a:lnTo>
                      <a:pt x="14" y="40"/>
                    </a:lnTo>
                    <a:lnTo>
                      <a:pt x="8" y="19"/>
                    </a:lnTo>
                    <a:lnTo>
                      <a:pt x="0" y="0"/>
                    </a:lnTo>
                    <a:lnTo>
                      <a:pt x="169" y="99"/>
                    </a:lnTo>
                    <a:lnTo>
                      <a:pt x="175" y="119"/>
                    </a:lnTo>
                    <a:lnTo>
                      <a:pt x="182" y="139"/>
                    </a:lnTo>
                    <a:lnTo>
                      <a:pt x="189" y="160"/>
                    </a:lnTo>
                    <a:lnTo>
                      <a:pt x="195" y="18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3" name="Freeform 571">
                <a:extLst>
                  <a:ext uri="{FF2B5EF4-FFF2-40B4-BE49-F238E27FC236}">
                    <a16:creationId xmlns:a16="http://schemas.microsoft.com/office/drawing/2014/main" id="{77E70D84-D268-B533-8F95-190AD0ED7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350"/>
                <a:ext cx="18" cy="17"/>
              </a:xfrm>
              <a:custGeom>
                <a:avLst/>
                <a:gdLst>
                  <a:gd name="T0" fmla="*/ 201 w 201"/>
                  <a:gd name="T1" fmla="*/ 183 h 183"/>
                  <a:gd name="T2" fmla="*/ 32 w 201"/>
                  <a:gd name="T3" fmla="*/ 84 h 183"/>
                  <a:gd name="T4" fmla="*/ 24 w 201"/>
                  <a:gd name="T5" fmla="*/ 62 h 183"/>
                  <a:gd name="T6" fmla="*/ 17 w 201"/>
                  <a:gd name="T7" fmla="*/ 41 h 183"/>
                  <a:gd name="T8" fmla="*/ 9 w 201"/>
                  <a:gd name="T9" fmla="*/ 21 h 183"/>
                  <a:gd name="T10" fmla="*/ 0 w 201"/>
                  <a:gd name="T11" fmla="*/ 0 h 183"/>
                  <a:gd name="T12" fmla="*/ 170 w 201"/>
                  <a:gd name="T13" fmla="*/ 100 h 183"/>
                  <a:gd name="T14" fmla="*/ 178 w 201"/>
                  <a:gd name="T15" fmla="*/ 120 h 183"/>
                  <a:gd name="T16" fmla="*/ 186 w 201"/>
                  <a:gd name="T17" fmla="*/ 141 h 183"/>
                  <a:gd name="T18" fmla="*/ 193 w 201"/>
                  <a:gd name="T19" fmla="*/ 162 h 183"/>
                  <a:gd name="T20" fmla="*/ 201 w 201"/>
                  <a:gd name="T21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1" h="183">
                    <a:moveTo>
                      <a:pt x="201" y="183"/>
                    </a:moveTo>
                    <a:lnTo>
                      <a:pt x="32" y="84"/>
                    </a:lnTo>
                    <a:lnTo>
                      <a:pt x="24" y="62"/>
                    </a:lnTo>
                    <a:lnTo>
                      <a:pt x="17" y="41"/>
                    </a:lnTo>
                    <a:lnTo>
                      <a:pt x="9" y="21"/>
                    </a:lnTo>
                    <a:lnTo>
                      <a:pt x="0" y="0"/>
                    </a:lnTo>
                    <a:lnTo>
                      <a:pt x="170" y="100"/>
                    </a:lnTo>
                    <a:lnTo>
                      <a:pt x="178" y="120"/>
                    </a:lnTo>
                    <a:lnTo>
                      <a:pt x="186" y="141"/>
                    </a:lnTo>
                    <a:lnTo>
                      <a:pt x="193" y="162"/>
                    </a:lnTo>
                    <a:lnTo>
                      <a:pt x="201" y="183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4" name="Freeform 572">
                <a:extLst>
                  <a:ext uri="{FF2B5EF4-FFF2-40B4-BE49-F238E27FC236}">
                    <a16:creationId xmlns:a16="http://schemas.microsoft.com/office/drawing/2014/main" id="{ADDB2CD9-D8C2-8859-8916-FA383AC2F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346"/>
                <a:ext cx="19" cy="17"/>
              </a:xfrm>
              <a:custGeom>
                <a:avLst/>
                <a:gdLst>
                  <a:gd name="T0" fmla="*/ 205 w 205"/>
                  <a:gd name="T1" fmla="*/ 187 h 187"/>
                  <a:gd name="T2" fmla="*/ 36 w 205"/>
                  <a:gd name="T3" fmla="*/ 88 h 187"/>
                  <a:gd name="T4" fmla="*/ 27 w 205"/>
                  <a:gd name="T5" fmla="*/ 66 h 187"/>
                  <a:gd name="T6" fmla="*/ 18 w 205"/>
                  <a:gd name="T7" fmla="*/ 44 h 187"/>
                  <a:gd name="T8" fmla="*/ 10 w 205"/>
                  <a:gd name="T9" fmla="*/ 22 h 187"/>
                  <a:gd name="T10" fmla="*/ 0 w 205"/>
                  <a:gd name="T11" fmla="*/ 0 h 187"/>
                  <a:gd name="T12" fmla="*/ 170 w 205"/>
                  <a:gd name="T13" fmla="*/ 102 h 187"/>
                  <a:gd name="T14" fmla="*/ 179 w 205"/>
                  <a:gd name="T15" fmla="*/ 122 h 187"/>
                  <a:gd name="T16" fmla="*/ 187 w 205"/>
                  <a:gd name="T17" fmla="*/ 143 h 187"/>
                  <a:gd name="T18" fmla="*/ 196 w 205"/>
                  <a:gd name="T19" fmla="*/ 165 h 187"/>
                  <a:gd name="T20" fmla="*/ 205 w 205"/>
                  <a:gd name="T2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5" h="187">
                    <a:moveTo>
                      <a:pt x="205" y="187"/>
                    </a:moveTo>
                    <a:lnTo>
                      <a:pt x="36" y="88"/>
                    </a:lnTo>
                    <a:lnTo>
                      <a:pt x="27" y="66"/>
                    </a:lnTo>
                    <a:lnTo>
                      <a:pt x="18" y="44"/>
                    </a:lnTo>
                    <a:lnTo>
                      <a:pt x="10" y="22"/>
                    </a:lnTo>
                    <a:lnTo>
                      <a:pt x="0" y="0"/>
                    </a:lnTo>
                    <a:lnTo>
                      <a:pt x="170" y="102"/>
                    </a:lnTo>
                    <a:lnTo>
                      <a:pt x="179" y="122"/>
                    </a:lnTo>
                    <a:lnTo>
                      <a:pt x="187" y="143"/>
                    </a:lnTo>
                    <a:lnTo>
                      <a:pt x="196" y="165"/>
                    </a:lnTo>
                    <a:lnTo>
                      <a:pt x="205" y="187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5" name="Freeform 573">
                <a:extLst>
                  <a:ext uri="{FF2B5EF4-FFF2-40B4-BE49-F238E27FC236}">
                    <a16:creationId xmlns:a16="http://schemas.microsoft.com/office/drawing/2014/main" id="{D8EADBFF-3349-486A-A594-C75456234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342"/>
                <a:ext cx="19" cy="18"/>
              </a:xfrm>
              <a:custGeom>
                <a:avLst/>
                <a:gdLst>
                  <a:gd name="T0" fmla="*/ 209 w 209"/>
                  <a:gd name="T1" fmla="*/ 189 h 189"/>
                  <a:gd name="T2" fmla="*/ 39 w 209"/>
                  <a:gd name="T3" fmla="*/ 89 h 189"/>
                  <a:gd name="T4" fmla="*/ 31 w 209"/>
                  <a:gd name="T5" fmla="*/ 66 h 189"/>
                  <a:gd name="T6" fmla="*/ 21 w 209"/>
                  <a:gd name="T7" fmla="*/ 43 h 189"/>
                  <a:gd name="T8" fmla="*/ 10 w 209"/>
                  <a:gd name="T9" fmla="*/ 22 h 189"/>
                  <a:gd name="T10" fmla="*/ 0 w 209"/>
                  <a:gd name="T11" fmla="*/ 0 h 189"/>
                  <a:gd name="T12" fmla="*/ 170 w 209"/>
                  <a:gd name="T13" fmla="*/ 100 h 189"/>
                  <a:gd name="T14" fmla="*/ 180 w 209"/>
                  <a:gd name="T15" fmla="*/ 122 h 189"/>
                  <a:gd name="T16" fmla="*/ 190 w 209"/>
                  <a:gd name="T17" fmla="*/ 144 h 189"/>
                  <a:gd name="T18" fmla="*/ 200 w 209"/>
                  <a:gd name="T19" fmla="*/ 166 h 189"/>
                  <a:gd name="T20" fmla="*/ 209 w 209"/>
                  <a:gd name="T21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9" h="189">
                    <a:moveTo>
                      <a:pt x="209" y="189"/>
                    </a:moveTo>
                    <a:lnTo>
                      <a:pt x="39" y="89"/>
                    </a:lnTo>
                    <a:lnTo>
                      <a:pt x="31" y="66"/>
                    </a:lnTo>
                    <a:lnTo>
                      <a:pt x="21" y="43"/>
                    </a:lnTo>
                    <a:lnTo>
                      <a:pt x="10" y="22"/>
                    </a:lnTo>
                    <a:lnTo>
                      <a:pt x="0" y="0"/>
                    </a:lnTo>
                    <a:lnTo>
                      <a:pt x="170" y="100"/>
                    </a:lnTo>
                    <a:lnTo>
                      <a:pt x="180" y="122"/>
                    </a:lnTo>
                    <a:lnTo>
                      <a:pt x="190" y="144"/>
                    </a:lnTo>
                    <a:lnTo>
                      <a:pt x="200" y="166"/>
                    </a:lnTo>
                    <a:lnTo>
                      <a:pt x="209" y="189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6" name="Freeform 574">
                <a:extLst>
                  <a:ext uri="{FF2B5EF4-FFF2-40B4-BE49-F238E27FC236}">
                    <a16:creationId xmlns:a16="http://schemas.microsoft.com/office/drawing/2014/main" id="{A072538F-196F-B8A5-26F1-DC56A92A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3338"/>
                <a:ext cx="19" cy="18"/>
              </a:xfrm>
              <a:custGeom>
                <a:avLst/>
                <a:gdLst>
                  <a:gd name="T0" fmla="*/ 216 w 216"/>
                  <a:gd name="T1" fmla="*/ 193 h 193"/>
                  <a:gd name="T2" fmla="*/ 46 w 216"/>
                  <a:gd name="T3" fmla="*/ 91 h 193"/>
                  <a:gd name="T4" fmla="*/ 35 w 216"/>
                  <a:gd name="T5" fmla="*/ 69 h 193"/>
                  <a:gd name="T6" fmla="*/ 24 w 216"/>
                  <a:gd name="T7" fmla="*/ 45 h 193"/>
                  <a:gd name="T8" fmla="*/ 12 w 216"/>
                  <a:gd name="T9" fmla="*/ 22 h 193"/>
                  <a:gd name="T10" fmla="*/ 0 w 216"/>
                  <a:gd name="T11" fmla="*/ 0 h 193"/>
                  <a:gd name="T12" fmla="*/ 170 w 216"/>
                  <a:gd name="T13" fmla="*/ 100 h 193"/>
                  <a:gd name="T14" fmla="*/ 182 w 216"/>
                  <a:gd name="T15" fmla="*/ 122 h 193"/>
                  <a:gd name="T16" fmla="*/ 194 w 216"/>
                  <a:gd name="T17" fmla="*/ 145 h 193"/>
                  <a:gd name="T18" fmla="*/ 205 w 216"/>
                  <a:gd name="T19" fmla="*/ 169 h 193"/>
                  <a:gd name="T20" fmla="*/ 216 w 216"/>
                  <a:gd name="T21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6" h="193">
                    <a:moveTo>
                      <a:pt x="216" y="193"/>
                    </a:moveTo>
                    <a:lnTo>
                      <a:pt x="46" y="91"/>
                    </a:lnTo>
                    <a:lnTo>
                      <a:pt x="35" y="69"/>
                    </a:lnTo>
                    <a:lnTo>
                      <a:pt x="24" y="45"/>
                    </a:lnTo>
                    <a:lnTo>
                      <a:pt x="12" y="22"/>
                    </a:lnTo>
                    <a:lnTo>
                      <a:pt x="0" y="0"/>
                    </a:lnTo>
                    <a:lnTo>
                      <a:pt x="170" y="100"/>
                    </a:lnTo>
                    <a:lnTo>
                      <a:pt x="182" y="122"/>
                    </a:lnTo>
                    <a:lnTo>
                      <a:pt x="194" y="145"/>
                    </a:lnTo>
                    <a:lnTo>
                      <a:pt x="205" y="169"/>
                    </a:lnTo>
                    <a:lnTo>
                      <a:pt x="216" y="193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7" name="Freeform 575">
                <a:extLst>
                  <a:ext uri="{FF2B5EF4-FFF2-40B4-BE49-F238E27FC236}">
                    <a16:creationId xmlns:a16="http://schemas.microsoft.com/office/drawing/2014/main" id="{526D882D-0607-B0F5-E07D-C586C005F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3334"/>
                <a:ext cx="20" cy="17"/>
              </a:xfrm>
              <a:custGeom>
                <a:avLst/>
                <a:gdLst>
                  <a:gd name="T0" fmla="*/ 222 w 222"/>
                  <a:gd name="T1" fmla="*/ 197 h 197"/>
                  <a:gd name="T2" fmla="*/ 52 w 222"/>
                  <a:gd name="T3" fmla="*/ 97 h 197"/>
                  <a:gd name="T4" fmla="*/ 39 w 222"/>
                  <a:gd name="T5" fmla="*/ 72 h 197"/>
                  <a:gd name="T6" fmla="*/ 26 w 222"/>
                  <a:gd name="T7" fmla="*/ 48 h 197"/>
                  <a:gd name="T8" fmla="*/ 13 w 222"/>
                  <a:gd name="T9" fmla="*/ 24 h 197"/>
                  <a:gd name="T10" fmla="*/ 0 w 222"/>
                  <a:gd name="T11" fmla="*/ 0 h 197"/>
                  <a:gd name="T12" fmla="*/ 170 w 222"/>
                  <a:gd name="T13" fmla="*/ 101 h 197"/>
                  <a:gd name="T14" fmla="*/ 183 w 222"/>
                  <a:gd name="T15" fmla="*/ 124 h 197"/>
                  <a:gd name="T16" fmla="*/ 196 w 222"/>
                  <a:gd name="T17" fmla="*/ 148 h 197"/>
                  <a:gd name="T18" fmla="*/ 209 w 222"/>
                  <a:gd name="T19" fmla="*/ 172 h 197"/>
                  <a:gd name="T20" fmla="*/ 222 w 222"/>
                  <a:gd name="T21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2" h="197">
                    <a:moveTo>
                      <a:pt x="222" y="197"/>
                    </a:moveTo>
                    <a:lnTo>
                      <a:pt x="52" y="97"/>
                    </a:lnTo>
                    <a:lnTo>
                      <a:pt x="39" y="72"/>
                    </a:lnTo>
                    <a:lnTo>
                      <a:pt x="26" y="48"/>
                    </a:lnTo>
                    <a:lnTo>
                      <a:pt x="13" y="24"/>
                    </a:lnTo>
                    <a:lnTo>
                      <a:pt x="0" y="0"/>
                    </a:lnTo>
                    <a:lnTo>
                      <a:pt x="170" y="101"/>
                    </a:lnTo>
                    <a:lnTo>
                      <a:pt x="183" y="124"/>
                    </a:lnTo>
                    <a:lnTo>
                      <a:pt x="196" y="148"/>
                    </a:lnTo>
                    <a:lnTo>
                      <a:pt x="209" y="172"/>
                    </a:lnTo>
                    <a:lnTo>
                      <a:pt x="222" y="197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8" name="Freeform 576">
                <a:extLst>
                  <a:ext uri="{FF2B5EF4-FFF2-40B4-BE49-F238E27FC236}">
                    <a16:creationId xmlns:a16="http://schemas.microsoft.com/office/drawing/2014/main" id="{884DD8EC-F400-601E-D4A0-794770C2E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329"/>
                <a:ext cx="21" cy="18"/>
              </a:xfrm>
              <a:custGeom>
                <a:avLst/>
                <a:gdLst>
                  <a:gd name="T0" fmla="*/ 230 w 230"/>
                  <a:gd name="T1" fmla="*/ 201 h 201"/>
                  <a:gd name="T2" fmla="*/ 60 w 230"/>
                  <a:gd name="T3" fmla="*/ 101 h 201"/>
                  <a:gd name="T4" fmla="*/ 46 w 230"/>
                  <a:gd name="T5" fmla="*/ 75 h 201"/>
                  <a:gd name="T6" fmla="*/ 31 w 230"/>
                  <a:gd name="T7" fmla="*/ 49 h 201"/>
                  <a:gd name="T8" fmla="*/ 16 w 230"/>
                  <a:gd name="T9" fmla="*/ 24 h 201"/>
                  <a:gd name="T10" fmla="*/ 0 w 230"/>
                  <a:gd name="T11" fmla="*/ 0 h 201"/>
                  <a:gd name="T12" fmla="*/ 169 w 230"/>
                  <a:gd name="T13" fmla="*/ 99 h 201"/>
                  <a:gd name="T14" fmla="*/ 185 w 230"/>
                  <a:gd name="T15" fmla="*/ 124 h 201"/>
                  <a:gd name="T16" fmla="*/ 201 w 230"/>
                  <a:gd name="T17" fmla="*/ 149 h 201"/>
                  <a:gd name="T18" fmla="*/ 216 w 230"/>
                  <a:gd name="T19" fmla="*/ 175 h 201"/>
                  <a:gd name="T20" fmla="*/ 230 w 230"/>
                  <a:gd name="T21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01">
                    <a:moveTo>
                      <a:pt x="230" y="201"/>
                    </a:moveTo>
                    <a:lnTo>
                      <a:pt x="60" y="101"/>
                    </a:lnTo>
                    <a:lnTo>
                      <a:pt x="46" y="75"/>
                    </a:lnTo>
                    <a:lnTo>
                      <a:pt x="31" y="49"/>
                    </a:lnTo>
                    <a:lnTo>
                      <a:pt x="16" y="24"/>
                    </a:lnTo>
                    <a:lnTo>
                      <a:pt x="0" y="0"/>
                    </a:lnTo>
                    <a:lnTo>
                      <a:pt x="169" y="99"/>
                    </a:lnTo>
                    <a:lnTo>
                      <a:pt x="185" y="124"/>
                    </a:lnTo>
                    <a:lnTo>
                      <a:pt x="201" y="149"/>
                    </a:lnTo>
                    <a:lnTo>
                      <a:pt x="216" y="175"/>
                    </a:lnTo>
                    <a:lnTo>
                      <a:pt x="230" y="201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9" name="Freeform 577">
                <a:extLst>
                  <a:ext uri="{FF2B5EF4-FFF2-40B4-BE49-F238E27FC236}">
                    <a16:creationId xmlns:a16="http://schemas.microsoft.com/office/drawing/2014/main" id="{72B425D1-0A03-3AF5-95BC-A3BAD7D5C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3324"/>
                <a:ext cx="22" cy="19"/>
              </a:xfrm>
              <a:custGeom>
                <a:avLst/>
                <a:gdLst>
                  <a:gd name="T0" fmla="*/ 242 w 242"/>
                  <a:gd name="T1" fmla="*/ 209 h 209"/>
                  <a:gd name="T2" fmla="*/ 72 w 242"/>
                  <a:gd name="T3" fmla="*/ 108 h 209"/>
                  <a:gd name="T4" fmla="*/ 55 w 242"/>
                  <a:gd name="T5" fmla="*/ 81 h 209"/>
                  <a:gd name="T6" fmla="*/ 37 w 242"/>
                  <a:gd name="T7" fmla="*/ 54 h 209"/>
                  <a:gd name="T8" fmla="*/ 19 w 242"/>
                  <a:gd name="T9" fmla="*/ 26 h 209"/>
                  <a:gd name="T10" fmla="*/ 0 w 242"/>
                  <a:gd name="T11" fmla="*/ 0 h 209"/>
                  <a:gd name="T12" fmla="*/ 167 w 242"/>
                  <a:gd name="T13" fmla="*/ 99 h 209"/>
                  <a:gd name="T14" fmla="*/ 186 w 242"/>
                  <a:gd name="T15" fmla="*/ 125 h 209"/>
                  <a:gd name="T16" fmla="*/ 205 w 242"/>
                  <a:gd name="T17" fmla="*/ 152 h 209"/>
                  <a:gd name="T18" fmla="*/ 223 w 242"/>
                  <a:gd name="T19" fmla="*/ 180 h 209"/>
                  <a:gd name="T20" fmla="*/ 242 w 242"/>
                  <a:gd name="T21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09">
                    <a:moveTo>
                      <a:pt x="242" y="209"/>
                    </a:moveTo>
                    <a:lnTo>
                      <a:pt x="72" y="108"/>
                    </a:lnTo>
                    <a:lnTo>
                      <a:pt x="55" y="81"/>
                    </a:lnTo>
                    <a:lnTo>
                      <a:pt x="37" y="54"/>
                    </a:lnTo>
                    <a:lnTo>
                      <a:pt x="19" y="26"/>
                    </a:lnTo>
                    <a:lnTo>
                      <a:pt x="0" y="0"/>
                    </a:lnTo>
                    <a:lnTo>
                      <a:pt x="167" y="99"/>
                    </a:lnTo>
                    <a:lnTo>
                      <a:pt x="186" y="125"/>
                    </a:lnTo>
                    <a:lnTo>
                      <a:pt x="205" y="152"/>
                    </a:lnTo>
                    <a:lnTo>
                      <a:pt x="223" y="180"/>
                    </a:lnTo>
                    <a:lnTo>
                      <a:pt x="242" y="209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0" name="Freeform 578">
                <a:extLst>
                  <a:ext uri="{FF2B5EF4-FFF2-40B4-BE49-F238E27FC236}">
                    <a16:creationId xmlns:a16="http://schemas.microsoft.com/office/drawing/2014/main" id="{56C99D95-AEE7-2C5B-6A33-4D1158B21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3318"/>
                <a:ext cx="24" cy="20"/>
              </a:xfrm>
              <a:custGeom>
                <a:avLst/>
                <a:gdLst>
                  <a:gd name="T0" fmla="*/ 256 w 256"/>
                  <a:gd name="T1" fmla="*/ 217 h 217"/>
                  <a:gd name="T2" fmla="*/ 87 w 256"/>
                  <a:gd name="T3" fmla="*/ 118 h 217"/>
                  <a:gd name="T4" fmla="*/ 67 w 256"/>
                  <a:gd name="T5" fmla="*/ 87 h 217"/>
                  <a:gd name="T6" fmla="*/ 45 w 256"/>
                  <a:gd name="T7" fmla="*/ 58 h 217"/>
                  <a:gd name="T8" fmla="*/ 23 w 256"/>
                  <a:gd name="T9" fmla="*/ 29 h 217"/>
                  <a:gd name="T10" fmla="*/ 0 w 256"/>
                  <a:gd name="T11" fmla="*/ 0 h 217"/>
                  <a:gd name="T12" fmla="*/ 160 w 256"/>
                  <a:gd name="T13" fmla="*/ 95 h 217"/>
                  <a:gd name="T14" fmla="*/ 185 w 256"/>
                  <a:gd name="T15" fmla="*/ 123 h 217"/>
                  <a:gd name="T16" fmla="*/ 209 w 256"/>
                  <a:gd name="T17" fmla="*/ 154 h 217"/>
                  <a:gd name="T18" fmla="*/ 233 w 256"/>
                  <a:gd name="T19" fmla="*/ 184 h 217"/>
                  <a:gd name="T20" fmla="*/ 256 w 256"/>
                  <a:gd name="T21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6" h="217">
                    <a:moveTo>
                      <a:pt x="256" y="217"/>
                    </a:moveTo>
                    <a:lnTo>
                      <a:pt x="87" y="118"/>
                    </a:lnTo>
                    <a:lnTo>
                      <a:pt x="67" y="87"/>
                    </a:lnTo>
                    <a:lnTo>
                      <a:pt x="45" y="58"/>
                    </a:lnTo>
                    <a:lnTo>
                      <a:pt x="23" y="29"/>
                    </a:lnTo>
                    <a:lnTo>
                      <a:pt x="0" y="0"/>
                    </a:lnTo>
                    <a:lnTo>
                      <a:pt x="160" y="95"/>
                    </a:lnTo>
                    <a:lnTo>
                      <a:pt x="185" y="123"/>
                    </a:lnTo>
                    <a:lnTo>
                      <a:pt x="209" y="154"/>
                    </a:lnTo>
                    <a:lnTo>
                      <a:pt x="233" y="184"/>
                    </a:lnTo>
                    <a:lnTo>
                      <a:pt x="256" y="217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1" name="Freeform 579">
                <a:extLst>
                  <a:ext uri="{FF2B5EF4-FFF2-40B4-BE49-F238E27FC236}">
                    <a16:creationId xmlns:a16="http://schemas.microsoft.com/office/drawing/2014/main" id="{AE732469-DF72-918E-3E6A-533E2B1D7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3312"/>
                <a:ext cx="25" cy="21"/>
              </a:xfrm>
              <a:custGeom>
                <a:avLst/>
                <a:gdLst>
                  <a:gd name="T0" fmla="*/ 277 w 277"/>
                  <a:gd name="T1" fmla="*/ 229 h 229"/>
                  <a:gd name="T2" fmla="*/ 110 w 277"/>
                  <a:gd name="T3" fmla="*/ 130 h 229"/>
                  <a:gd name="T4" fmla="*/ 84 w 277"/>
                  <a:gd name="T5" fmla="*/ 96 h 229"/>
                  <a:gd name="T6" fmla="*/ 57 w 277"/>
                  <a:gd name="T7" fmla="*/ 63 h 229"/>
                  <a:gd name="T8" fmla="*/ 28 w 277"/>
                  <a:gd name="T9" fmla="*/ 31 h 229"/>
                  <a:gd name="T10" fmla="*/ 0 w 277"/>
                  <a:gd name="T11" fmla="*/ 0 h 229"/>
                  <a:gd name="T12" fmla="*/ 138 w 277"/>
                  <a:gd name="T13" fmla="*/ 81 h 229"/>
                  <a:gd name="T14" fmla="*/ 157 w 277"/>
                  <a:gd name="T15" fmla="*/ 99 h 229"/>
                  <a:gd name="T16" fmla="*/ 174 w 277"/>
                  <a:gd name="T17" fmla="*/ 115 h 229"/>
                  <a:gd name="T18" fmla="*/ 193 w 277"/>
                  <a:gd name="T19" fmla="*/ 132 h 229"/>
                  <a:gd name="T20" fmla="*/ 210 w 277"/>
                  <a:gd name="T21" fmla="*/ 151 h 229"/>
                  <a:gd name="T22" fmla="*/ 227 w 277"/>
                  <a:gd name="T23" fmla="*/ 169 h 229"/>
                  <a:gd name="T24" fmla="*/ 244 w 277"/>
                  <a:gd name="T25" fmla="*/ 189 h 229"/>
                  <a:gd name="T26" fmla="*/ 260 w 277"/>
                  <a:gd name="T27" fmla="*/ 209 h 229"/>
                  <a:gd name="T28" fmla="*/ 277 w 277"/>
                  <a:gd name="T2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7" h="229">
                    <a:moveTo>
                      <a:pt x="277" y="229"/>
                    </a:moveTo>
                    <a:lnTo>
                      <a:pt x="110" y="130"/>
                    </a:lnTo>
                    <a:lnTo>
                      <a:pt x="84" y="96"/>
                    </a:lnTo>
                    <a:lnTo>
                      <a:pt x="57" y="63"/>
                    </a:lnTo>
                    <a:lnTo>
                      <a:pt x="28" y="31"/>
                    </a:lnTo>
                    <a:lnTo>
                      <a:pt x="0" y="0"/>
                    </a:lnTo>
                    <a:lnTo>
                      <a:pt x="138" y="81"/>
                    </a:lnTo>
                    <a:lnTo>
                      <a:pt x="157" y="99"/>
                    </a:lnTo>
                    <a:lnTo>
                      <a:pt x="174" y="115"/>
                    </a:lnTo>
                    <a:lnTo>
                      <a:pt x="193" y="132"/>
                    </a:lnTo>
                    <a:lnTo>
                      <a:pt x="210" y="151"/>
                    </a:lnTo>
                    <a:lnTo>
                      <a:pt x="227" y="169"/>
                    </a:lnTo>
                    <a:lnTo>
                      <a:pt x="244" y="189"/>
                    </a:lnTo>
                    <a:lnTo>
                      <a:pt x="260" y="209"/>
                    </a:lnTo>
                    <a:lnTo>
                      <a:pt x="277" y="22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2" name="Freeform 580">
                <a:extLst>
                  <a:ext uri="{FF2B5EF4-FFF2-40B4-BE49-F238E27FC236}">
                    <a16:creationId xmlns:a16="http://schemas.microsoft.com/office/drawing/2014/main" id="{1B8C9306-FAFE-CAE3-6351-749723A2A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3308"/>
                <a:ext cx="25" cy="19"/>
              </a:xfrm>
              <a:custGeom>
                <a:avLst/>
                <a:gdLst>
                  <a:gd name="T0" fmla="*/ 270 w 270"/>
                  <a:gd name="T1" fmla="*/ 211 h 211"/>
                  <a:gd name="T2" fmla="*/ 110 w 270"/>
                  <a:gd name="T3" fmla="*/ 116 h 211"/>
                  <a:gd name="T4" fmla="*/ 84 w 270"/>
                  <a:gd name="T5" fmla="*/ 86 h 211"/>
                  <a:gd name="T6" fmla="*/ 57 w 270"/>
                  <a:gd name="T7" fmla="*/ 56 h 211"/>
                  <a:gd name="T8" fmla="*/ 29 w 270"/>
                  <a:gd name="T9" fmla="*/ 28 h 211"/>
                  <a:gd name="T10" fmla="*/ 0 w 270"/>
                  <a:gd name="T11" fmla="*/ 0 h 211"/>
                  <a:gd name="T12" fmla="*/ 37 w 270"/>
                  <a:gd name="T13" fmla="*/ 20 h 211"/>
                  <a:gd name="T14" fmla="*/ 72 w 270"/>
                  <a:gd name="T15" fmla="*/ 42 h 211"/>
                  <a:gd name="T16" fmla="*/ 108 w 270"/>
                  <a:gd name="T17" fmla="*/ 66 h 211"/>
                  <a:gd name="T18" fmla="*/ 142 w 270"/>
                  <a:gd name="T19" fmla="*/ 92 h 211"/>
                  <a:gd name="T20" fmla="*/ 176 w 270"/>
                  <a:gd name="T21" fmla="*/ 119 h 211"/>
                  <a:gd name="T22" fmla="*/ 208 w 270"/>
                  <a:gd name="T23" fmla="*/ 148 h 211"/>
                  <a:gd name="T24" fmla="*/ 240 w 270"/>
                  <a:gd name="T25" fmla="*/ 178 h 211"/>
                  <a:gd name="T26" fmla="*/ 270 w 270"/>
                  <a:gd name="T27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0" h="211">
                    <a:moveTo>
                      <a:pt x="270" y="211"/>
                    </a:moveTo>
                    <a:lnTo>
                      <a:pt x="110" y="116"/>
                    </a:lnTo>
                    <a:lnTo>
                      <a:pt x="84" y="86"/>
                    </a:lnTo>
                    <a:lnTo>
                      <a:pt x="57" y="56"/>
                    </a:lnTo>
                    <a:lnTo>
                      <a:pt x="29" y="28"/>
                    </a:lnTo>
                    <a:lnTo>
                      <a:pt x="0" y="0"/>
                    </a:lnTo>
                    <a:lnTo>
                      <a:pt x="37" y="20"/>
                    </a:lnTo>
                    <a:lnTo>
                      <a:pt x="72" y="42"/>
                    </a:lnTo>
                    <a:lnTo>
                      <a:pt x="108" y="66"/>
                    </a:lnTo>
                    <a:lnTo>
                      <a:pt x="142" y="92"/>
                    </a:lnTo>
                    <a:lnTo>
                      <a:pt x="176" y="119"/>
                    </a:lnTo>
                    <a:lnTo>
                      <a:pt x="208" y="148"/>
                    </a:lnTo>
                    <a:lnTo>
                      <a:pt x="240" y="178"/>
                    </a:lnTo>
                    <a:lnTo>
                      <a:pt x="270" y="21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3" name="Freeform 581">
                <a:extLst>
                  <a:ext uri="{FF2B5EF4-FFF2-40B4-BE49-F238E27FC236}">
                    <a16:creationId xmlns:a16="http://schemas.microsoft.com/office/drawing/2014/main" id="{5E225B02-A62B-7851-4663-9D6B1BDFD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3308"/>
                <a:ext cx="17" cy="11"/>
              </a:xfrm>
              <a:custGeom>
                <a:avLst/>
                <a:gdLst>
                  <a:gd name="T0" fmla="*/ 186 w 186"/>
                  <a:gd name="T1" fmla="*/ 128 h 128"/>
                  <a:gd name="T2" fmla="*/ 48 w 186"/>
                  <a:gd name="T3" fmla="*/ 47 h 128"/>
                  <a:gd name="T4" fmla="*/ 36 w 186"/>
                  <a:gd name="T5" fmla="*/ 35 h 128"/>
                  <a:gd name="T6" fmla="*/ 24 w 186"/>
                  <a:gd name="T7" fmla="*/ 23 h 128"/>
                  <a:gd name="T8" fmla="*/ 12 w 186"/>
                  <a:gd name="T9" fmla="*/ 12 h 128"/>
                  <a:gd name="T10" fmla="*/ 0 w 186"/>
                  <a:gd name="T11" fmla="*/ 0 h 128"/>
                  <a:gd name="T12" fmla="*/ 25 w 186"/>
                  <a:gd name="T13" fmla="*/ 13 h 128"/>
                  <a:gd name="T14" fmla="*/ 49 w 186"/>
                  <a:gd name="T15" fmla="*/ 27 h 128"/>
                  <a:gd name="T16" fmla="*/ 73 w 186"/>
                  <a:gd name="T17" fmla="*/ 42 h 128"/>
                  <a:gd name="T18" fmla="*/ 96 w 186"/>
                  <a:gd name="T19" fmla="*/ 59 h 128"/>
                  <a:gd name="T20" fmla="*/ 119 w 186"/>
                  <a:gd name="T21" fmla="*/ 75 h 128"/>
                  <a:gd name="T22" fmla="*/ 142 w 186"/>
                  <a:gd name="T23" fmla="*/ 92 h 128"/>
                  <a:gd name="T24" fmla="*/ 165 w 186"/>
                  <a:gd name="T25" fmla="*/ 110 h 128"/>
                  <a:gd name="T26" fmla="*/ 186 w 186"/>
                  <a:gd name="T27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6" h="128">
                    <a:moveTo>
                      <a:pt x="186" y="128"/>
                    </a:moveTo>
                    <a:lnTo>
                      <a:pt x="48" y="47"/>
                    </a:lnTo>
                    <a:lnTo>
                      <a:pt x="36" y="35"/>
                    </a:lnTo>
                    <a:lnTo>
                      <a:pt x="24" y="23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25" y="13"/>
                    </a:lnTo>
                    <a:lnTo>
                      <a:pt x="49" y="27"/>
                    </a:lnTo>
                    <a:lnTo>
                      <a:pt x="73" y="42"/>
                    </a:lnTo>
                    <a:lnTo>
                      <a:pt x="96" y="59"/>
                    </a:lnTo>
                    <a:lnTo>
                      <a:pt x="119" y="75"/>
                    </a:lnTo>
                    <a:lnTo>
                      <a:pt x="142" y="92"/>
                    </a:lnTo>
                    <a:lnTo>
                      <a:pt x="165" y="110"/>
                    </a:lnTo>
                    <a:lnTo>
                      <a:pt x="186" y="128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4" name="Freeform 582">
                <a:extLst>
                  <a:ext uri="{FF2B5EF4-FFF2-40B4-BE49-F238E27FC236}">
                    <a16:creationId xmlns:a16="http://schemas.microsoft.com/office/drawing/2014/main" id="{1E362D49-67EA-FC55-08B9-E4F9111D9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3294"/>
                <a:ext cx="13" cy="37"/>
              </a:xfrm>
              <a:custGeom>
                <a:avLst/>
                <a:gdLst>
                  <a:gd name="T0" fmla="*/ 130 w 147"/>
                  <a:gd name="T1" fmla="*/ 0 h 412"/>
                  <a:gd name="T2" fmla="*/ 147 w 147"/>
                  <a:gd name="T3" fmla="*/ 335 h 412"/>
                  <a:gd name="T4" fmla="*/ 67 w 147"/>
                  <a:gd name="T5" fmla="*/ 412 h 412"/>
                  <a:gd name="T6" fmla="*/ 0 w 147"/>
                  <a:gd name="T7" fmla="*/ 38 h 412"/>
                  <a:gd name="T8" fmla="*/ 130 w 147"/>
                  <a:gd name="T9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412">
                    <a:moveTo>
                      <a:pt x="130" y="0"/>
                    </a:moveTo>
                    <a:lnTo>
                      <a:pt x="147" y="335"/>
                    </a:lnTo>
                    <a:lnTo>
                      <a:pt x="67" y="412"/>
                    </a:lnTo>
                    <a:lnTo>
                      <a:pt x="0" y="38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5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5" name="Freeform 583">
                <a:extLst>
                  <a:ext uri="{FF2B5EF4-FFF2-40B4-BE49-F238E27FC236}">
                    <a16:creationId xmlns:a16="http://schemas.microsoft.com/office/drawing/2014/main" id="{0CE33D93-AC15-8BB3-A2CA-F40F86CD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231"/>
                <a:ext cx="98" cy="127"/>
              </a:xfrm>
              <a:custGeom>
                <a:avLst/>
                <a:gdLst>
                  <a:gd name="T0" fmla="*/ 46 w 1083"/>
                  <a:gd name="T1" fmla="*/ 6 h 1405"/>
                  <a:gd name="T2" fmla="*/ 134 w 1083"/>
                  <a:gd name="T3" fmla="*/ 25 h 1405"/>
                  <a:gd name="T4" fmla="*/ 220 w 1083"/>
                  <a:gd name="T5" fmla="*/ 48 h 1405"/>
                  <a:gd name="T6" fmla="*/ 304 w 1083"/>
                  <a:gd name="T7" fmla="*/ 78 h 1405"/>
                  <a:gd name="T8" fmla="*/ 385 w 1083"/>
                  <a:gd name="T9" fmla="*/ 116 h 1405"/>
                  <a:gd name="T10" fmla="*/ 464 w 1083"/>
                  <a:gd name="T11" fmla="*/ 162 h 1405"/>
                  <a:gd name="T12" fmla="*/ 540 w 1083"/>
                  <a:gd name="T13" fmla="*/ 216 h 1405"/>
                  <a:gd name="T14" fmla="*/ 612 w 1083"/>
                  <a:gd name="T15" fmla="*/ 281 h 1405"/>
                  <a:gd name="T16" fmla="*/ 682 w 1083"/>
                  <a:gd name="T17" fmla="*/ 354 h 1405"/>
                  <a:gd name="T18" fmla="*/ 748 w 1083"/>
                  <a:gd name="T19" fmla="*/ 436 h 1405"/>
                  <a:gd name="T20" fmla="*/ 810 w 1083"/>
                  <a:gd name="T21" fmla="*/ 531 h 1405"/>
                  <a:gd name="T22" fmla="*/ 869 w 1083"/>
                  <a:gd name="T23" fmla="*/ 637 h 1405"/>
                  <a:gd name="T24" fmla="*/ 924 w 1083"/>
                  <a:gd name="T25" fmla="*/ 754 h 1405"/>
                  <a:gd name="T26" fmla="*/ 976 w 1083"/>
                  <a:gd name="T27" fmla="*/ 884 h 1405"/>
                  <a:gd name="T28" fmla="*/ 1022 w 1083"/>
                  <a:gd name="T29" fmla="*/ 1027 h 1405"/>
                  <a:gd name="T30" fmla="*/ 1064 w 1083"/>
                  <a:gd name="T31" fmla="*/ 1184 h 1405"/>
                  <a:gd name="T32" fmla="*/ 976 w 1083"/>
                  <a:gd name="T33" fmla="*/ 1405 h 1405"/>
                  <a:gd name="T34" fmla="*/ 943 w 1083"/>
                  <a:gd name="T35" fmla="*/ 1303 h 1405"/>
                  <a:gd name="T36" fmla="*/ 907 w 1083"/>
                  <a:gd name="T37" fmla="*/ 1205 h 1405"/>
                  <a:gd name="T38" fmla="*/ 868 w 1083"/>
                  <a:gd name="T39" fmla="*/ 1110 h 1405"/>
                  <a:gd name="T40" fmla="*/ 825 w 1083"/>
                  <a:gd name="T41" fmla="*/ 1021 h 1405"/>
                  <a:gd name="T42" fmla="*/ 781 w 1083"/>
                  <a:gd name="T43" fmla="*/ 937 h 1405"/>
                  <a:gd name="T44" fmla="*/ 732 w 1083"/>
                  <a:gd name="T45" fmla="*/ 857 h 1405"/>
                  <a:gd name="T46" fmla="*/ 679 w 1083"/>
                  <a:gd name="T47" fmla="*/ 783 h 1405"/>
                  <a:gd name="T48" fmla="*/ 623 w 1083"/>
                  <a:gd name="T49" fmla="*/ 713 h 1405"/>
                  <a:gd name="T50" fmla="*/ 564 w 1083"/>
                  <a:gd name="T51" fmla="*/ 648 h 1405"/>
                  <a:gd name="T52" fmla="*/ 501 w 1083"/>
                  <a:gd name="T53" fmla="*/ 589 h 1405"/>
                  <a:gd name="T54" fmla="*/ 433 w 1083"/>
                  <a:gd name="T55" fmla="*/ 535 h 1405"/>
                  <a:gd name="T56" fmla="*/ 362 w 1083"/>
                  <a:gd name="T57" fmla="*/ 488 h 1405"/>
                  <a:gd name="T58" fmla="*/ 287 w 1083"/>
                  <a:gd name="T59" fmla="*/ 445 h 1405"/>
                  <a:gd name="T60" fmla="*/ 209 w 1083"/>
                  <a:gd name="T61" fmla="*/ 409 h 1405"/>
                  <a:gd name="T62" fmla="*/ 126 w 1083"/>
                  <a:gd name="T63" fmla="*/ 379 h 1405"/>
                  <a:gd name="T64" fmla="*/ 39 w 1083"/>
                  <a:gd name="T65" fmla="*/ 355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3" h="1405">
                    <a:moveTo>
                      <a:pt x="0" y="0"/>
                    </a:moveTo>
                    <a:lnTo>
                      <a:pt x="46" y="6"/>
                    </a:lnTo>
                    <a:lnTo>
                      <a:pt x="90" y="15"/>
                    </a:lnTo>
                    <a:lnTo>
                      <a:pt x="134" y="25"/>
                    </a:lnTo>
                    <a:lnTo>
                      <a:pt x="177" y="36"/>
                    </a:lnTo>
                    <a:lnTo>
                      <a:pt x="220" y="48"/>
                    </a:lnTo>
                    <a:lnTo>
                      <a:pt x="262" y="63"/>
                    </a:lnTo>
                    <a:lnTo>
                      <a:pt x="304" y="78"/>
                    </a:lnTo>
                    <a:lnTo>
                      <a:pt x="345" y="97"/>
                    </a:lnTo>
                    <a:lnTo>
                      <a:pt x="385" y="116"/>
                    </a:lnTo>
                    <a:lnTo>
                      <a:pt x="425" y="138"/>
                    </a:lnTo>
                    <a:lnTo>
                      <a:pt x="464" y="162"/>
                    </a:lnTo>
                    <a:lnTo>
                      <a:pt x="502" y="188"/>
                    </a:lnTo>
                    <a:lnTo>
                      <a:pt x="540" y="216"/>
                    </a:lnTo>
                    <a:lnTo>
                      <a:pt x="576" y="247"/>
                    </a:lnTo>
                    <a:lnTo>
                      <a:pt x="612" y="281"/>
                    </a:lnTo>
                    <a:lnTo>
                      <a:pt x="648" y="316"/>
                    </a:lnTo>
                    <a:lnTo>
                      <a:pt x="682" y="354"/>
                    </a:lnTo>
                    <a:lnTo>
                      <a:pt x="715" y="394"/>
                    </a:lnTo>
                    <a:lnTo>
                      <a:pt x="748" y="436"/>
                    </a:lnTo>
                    <a:lnTo>
                      <a:pt x="780" y="482"/>
                    </a:lnTo>
                    <a:lnTo>
                      <a:pt x="810" y="531"/>
                    </a:lnTo>
                    <a:lnTo>
                      <a:pt x="841" y="582"/>
                    </a:lnTo>
                    <a:lnTo>
                      <a:pt x="869" y="637"/>
                    </a:lnTo>
                    <a:lnTo>
                      <a:pt x="897" y="693"/>
                    </a:lnTo>
                    <a:lnTo>
                      <a:pt x="924" y="754"/>
                    </a:lnTo>
                    <a:lnTo>
                      <a:pt x="950" y="817"/>
                    </a:lnTo>
                    <a:lnTo>
                      <a:pt x="976" y="884"/>
                    </a:lnTo>
                    <a:lnTo>
                      <a:pt x="1000" y="955"/>
                    </a:lnTo>
                    <a:lnTo>
                      <a:pt x="1022" y="1027"/>
                    </a:lnTo>
                    <a:lnTo>
                      <a:pt x="1044" y="1105"/>
                    </a:lnTo>
                    <a:lnTo>
                      <a:pt x="1064" y="1184"/>
                    </a:lnTo>
                    <a:lnTo>
                      <a:pt x="1083" y="1268"/>
                    </a:lnTo>
                    <a:lnTo>
                      <a:pt x="976" y="1405"/>
                    </a:lnTo>
                    <a:lnTo>
                      <a:pt x="959" y="1354"/>
                    </a:lnTo>
                    <a:lnTo>
                      <a:pt x="943" y="1303"/>
                    </a:lnTo>
                    <a:lnTo>
                      <a:pt x="924" y="1253"/>
                    </a:lnTo>
                    <a:lnTo>
                      <a:pt x="907" y="1205"/>
                    </a:lnTo>
                    <a:lnTo>
                      <a:pt x="887" y="1157"/>
                    </a:lnTo>
                    <a:lnTo>
                      <a:pt x="868" y="1110"/>
                    </a:lnTo>
                    <a:lnTo>
                      <a:pt x="847" y="1066"/>
                    </a:lnTo>
                    <a:lnTo>
                      <a:pt x="825" y="1021"/>
                    </a:lnTo>
                    <a:lnTo>
                      <a:pt x="803" y="978"/>
                    </a:lnTo>
                    <a:lnTo>
                      <a:pt x="781" y="937"/>
                    </a:lnTo>
                    <a:lnTo>
                      <a:pt x="757" y="896"/>
                    </a:lnTo>
                    <a:lnTo>
                      <a:pt x="732" y="857"/>
                    </a:lnTo>
                    <a:lnTo>
                      <a:pt x="705" y="818"/>
                    </a:lnTo>
                    <a:lnTo>
                      <a:pt x="679" y="783"/>
                    </a:lnTo>
                    <a:lnTo>
                      <a:pt x="651" y="747"/>
                    </a:lnTo>
                    <a:lnTo>
                      <a:pt x="623" y="713"/>
                    </a:lnTo>
                    <a:lnTo>
                      <a:pt x="593" y="679"/>
                    </a:lnTo>
                    <a:lnTo>
                      <a:pt x="564" y="648"/>
                    </a:lnTo>
                    <a:lnTo>
                      <a:pt x="532" y="618"/>
                    </a:lnTo>
                    <a:lnTo>
                      <a:pt x="501" y="589"/>
                    </a:lnTo>
                    <a:lnTo>
                      <a:pt x="467" y="562"/>
                    </a:lnTo>
                    <a:lnTo>
                      <a:pt x="433" y="535"/>
                    </a:lnTo>
                    <a:lnTo>
                      <a:pt x="398" y="510"/>
                    </a:lnTo>
                    <a:lnTo>
                      <a:pt x="362" y="488"/>
                    </a:lnTo>
                    <a:lnTo>
                      <a:pt x="325" y="466"/>
                    </a:lnTo>
                    <a:lnTo>
                      <a:pt x="287" y="445"/>
                    </a:lnTo>
                    <a:lnTo>
                      <a:pt x="249" y="427"/>
                    </a:lnTo>
                    <a:lnTo>
                      <a:pt x="209" y="409"/>
                    </a:lnTo>
                    <a:lnTo>
                      <a:pt x="168" y="393"/>
                    </a:lnTo>
                    <a:lnTo>
                      <a:pt x="126" y="379"/>
                    </a:lnTo>
                    <a:lnTo>
                      <a:pt x="83" y="366"/>
                    </a:lnTo>
                    <a:lnTo>
                      <a:pt x="39" y="3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6" name="Freeform 584">
                <a:extLst>
                  <a:ext uri="{FF2B5EF4-FFF2-40B4-BE49-F238E27FC236}">
                    <a16:creationId xmlns:a16="http://schemas.microsoft.com/office/drawing/2014/main" id="{32F2B9F9-CBBB-0C19-8C89-0827DA63C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310"/>
                <a:ext cx="41" cy="110"/>
              </a:xfrm>
              <a:custGeom>
                <a:avLst/>
                <a:gdLst>
                  <a:gd name="T0" fmla="*/ 0 w 454"/>
                  <a:gd name="T1" fmla="*/ 0 h 1214"/>
                  <a:gd name="T2" fmla="*/ 25 w 454"/>
                  <a:gd name="T3" fmla="*/ 19 h 1214"/>
                  <a:gd name="T4" fmla="*/ 49 w 454"/>
                  <a:gd name="T5" fmla="*/ 39 h 1214"/>
                  <a:gd name="T6" fmla="*/ 72 w 454"/>
                  <a:gd name="T7" fmla="*/ 60 h 1214"/>
                  <a:gd name="T8" fmla="*/ 95 w 454"/>
                  <a:gd name="T9" fmla="*/ 82 h 1214"/>
                  <a:gd name="T10" fmla="*/ 118 w 454"/>
                  <a:gd name="T11" fmla="*/ 105 h 1214"/>
                  <a:gd name="T12" fmla="*/ 140 w 454"/>
                  <a:gd name="T13" fmla="*/ 129 h 1214"/>
                  <a:gd name="T14" fmla="*/ 162 w 454"/>
                  <a:gd name="T15" fmla="*/ 154 h 1214"/>
                  <a:gd name="T16" fmla="*/ 182 w 454"/>
                  <a:gd name="T17" fmla="*/ 180 h 1214"/>
                  <a:gd name="T18" fmla="*/ 202 w 454"/>
                  <a:gd name="T19" fmla="*/ 206 h 1214"/>
                  <a:gd name="T20" fmla="*/ 222 w 454"/>
                  <a:gd name="T21" fmla="*/ 235 h 1214"/>
                  <a:gd name="T22" fmla="*/ 240 w 454"/>
                  <a:gd name="T23" fmla="*/ 264 h 1214"/>
                  <a:gd name="T24" fmla="*/ 258 w 454"/>
                  <a:gd name="T25" fmla="*/ 295 h 1214"/>
                  <a:gd name="T26" fmla="*/ 275 w 454"/>
                  <a:gd name="T27" fmla="*/ 326 h 1214"/>
                  <a:gd name="T28" fmla="*/ 291 w 454"/>
                  <a:gd name="T29" fmla="*/ 358 h 1214"/>
                  <a:gd name="T30" fmla="*/ 308 w 454"/>
                  <a:gd name="T31" fmla="*/ 391 h 1214"/>
                  <a:gd name="T32" fmla="*/ 322 w 454"/>
                  <a:gd name="T33" fmla="*/ 426 h 1214"/>
                  <a:gd name="T34" fmla="*/ 337 w 454"/>
                  <a:gd name="T35" fmla="*/ 462 h 1214"/>
                  <a:gd name="T36" fmla="*/ 350 w 454"/>
                  <a:gd name="T37" fmla="*/ 499 h 1214"/>
                  <a:gd name="T38" fmla="*/ 363 w 454"/>
                  <a:gd name="T39" fmla="*/ 537 h 1214"/>
                  <a:gd name="T40" fmla="*/ 375 w 454"/>
                  <a:gd name="T41" fmla="*/ 578 h 1214"/>
                  <a:gd name="T42" fmla="*/ 386 w 454"/>
                  <a:gd name="T43" fmla="*/ 618 h 1214"/>
                  <a:gd name="T44" fmla="*/ 397 w 454"/>
                  <a:gd name="T45" fmla="*/ 660 h 1214"/>
                  <a:gd name="T46" fmla="*/ 406 w 454"/>
                  <a:gd name="T47" fmla="*/ 703 h 1214"/>
                  <a:gd name="T48" fmla="*/ 414 w 454"/>
                  <a:gd name="T49" fmla="*/ 747 h 1214"/>
                  <a:gd name="T50" fmla="*/ 423 w 454"/>
                  <a:gd name="T51" fmla="*/ 793 h 1214"/>
                  <a:gd name="T52" fmla="*/ 430 w 454"/>
                  <a:gd name="T53" fmla="*/ 840 h 1214"/>
                  <a:gd name="T54" fmla="*/ 436 w 454"/>
                  <a:gd name="T55" fmla="*/ 889 h 1214"/>
                  <a:gd name="T56" fmla="*/ 442 w 454"/>
                  <a:gd name="T57" fmla="*/ 938 h 1214"/>
                  <a:gd name="T58" fmla="*/ 446 w 454"/>
                  <a:gd name="T59" fmla="*/ 989 h 1214"/>
                  <a:gd name="T60" fmla="*/ 449 w 454"/>
                  <a:gd name="T61" fmla="*/ 1041 h 1214"/>
                  <a:gd name="T62" fmla="*/ 451 w 454"/>
                  <a:gd name="T63" fmla="*/ 1095 h 1214"/>
                  <a:gd name="T64" fmla="*/ 454 w 454"/>
                  <a:gd name="T65" fmla="*/ 1150 h 1214"/>
                  <a:gd name="T66" fmla="*/ 121 w 454"/>
                  <a:gd name="T67" fmla="*/ 1214 h 1214"/>
                  <a:gd name="T68" fmla="*/ 0 w 454"/>
                  <a:gd name="T69" fmla="*/ 0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4" h="1214">
                    <a:moveTo>
                      <a:pt x="0" y="0"/>
                    </a:moveTo>
                    <a:lnTo>
                      <a:pt x="25" y="19"/>
                    </a:lnTo>
                    <a:lnTo>
                      <a:pt x="49" y="39"/>
                    </a:lnTo>
                    <a:lnTo>
                      <a:pt x="72" y="60"/>
                    </a:lnTo>
                    <a:lnTo>
                      <a:pt x="95" y="82"/>
                    </a:lnTo>
                    <a:lnTo>
                      <a:pt x="118" y="105"/>
                    </a:lnTo>
                    <a:lnTo>
                      <a:pt x="140" y="129"/>
                    </a:lnTo>
                    <a:lnTo>
                      <a:pt x="162" y="154"/>
                    </a:lnTo>
                    <a:lnTo>
                      <a:pt x="182" y="180"/>
                    </a:lnTo>
                    <a:lnTo>
                      <a:pt x="202" y="206"/>
                    </a:lnTo>
                    <a:lnTo>
                      <a:pt x="222" y="235"/>
                    </a:lnTo>
                    <a:lnTo>
                      <a:pt x="240" y="264"/>
                    </a:lnTo>
                    <a:lnTo>
                      <a:pt x="258" y="295"/>
                    </a:lnTo>
                    <a:lnTo>
                      <a:pt x="275" y="326"/>
                    </a:lnTo>
                    <a:lnTo>
                      <a:pt x="291" y="358"/>
                    </a:lnTo>
                    <a:lnTo>
                      <a:pt x="308" y="391"/>
                    </a:lnTo>
                    <a:lnTo>
                      <a:pt x="322" y="426"/>
                    </a:lnTo>
                    <a:lnTo>
                      <a:pt x="337" y="462"/>
                    </a:lnTo>
                    <a:lnTo>
                      <a:pt x="350" y="499"/>
                    </a:lnTo>
                    <a:lnTo>
                      <a:pt x="363" y="537"/>
                    </a:lnTo>
                    <a:lnTo>
                      <a:pt x="375" y="578"/>
                    </a:lnTo>
                    <a:lnTo>
                      <a:pt x="386" y="618"/>
                    </a:lnTo>
                    <a:lnTo>
                      <a:pt x="397" y="660"/>
                    </a:lnTo>
                    <a:lnTo>
                      <a:pt x="406" y="703"/>
                    </a:lnTo>
                    <a:lnTo>
                      <a:pt x="414" y="747"/>
                    </a:lnTo>
                    <a:lnTo>
                      <a:pt x="423" y="793"/>
                    </a:lnTo>
                    <a:lnTo>
                      <a:pt x="430" y="840"/>
                    </a:lnTo>
                    <a:lnTo>
                      <a:pt x="436" y="889"/>
                    </a:lnTo>
                    <a:lnTo>
                      <a:pt x="442" y="938"/>
                    </a:lnTo>
                    <a:lnTo>
                      <a:pt x="446" y="989"/>
                    </a:lnTo>
                    <a:lnTo>
                      <a:pt x="449" y="1041"/>
                    </a:lnTo>
                    <a:lnTo>
                      <a:pt x="451" y="1095"/>
                    </a:lnTo>
                    <a:lnTo>
                      <a:pt x="454" y="1150"/>
                    </a:lnTo>
                    <a:lnTo>
                      <a:pt x="121" y="12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7" name="Freeform 585">
                <a:extLst>
                  <a:ext uri="{FF2B5EF4-FFF2-40B4-BE49-F238E27FC236}">
                    <a16:creationId xmlns:a16="http://schemas.microsoft.com/office/drawing/2014/main" id="{35FA7477-30F6-4E55-80DE-C4C42730E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3098"/>
                <a:ext cx="12" cy="109"/>
              </a:xfrm>
              <a:custGeom>
                <a:avLst/>
                <a:gdLst>
                  <a:gd name="T0" fmla="*/ 138 w 138"/>
                  <a:gd name="T1" fmla="*/ 0 h 1199"/>
                  <a:gd name="T2" fmla="*/ 138 w 138"/>
                  <a:gd name="T3" fmla="*/ 1199 h 1199"/>
                  <a:gd name="T4" fmla="*/ 0 w 138"/>
                  <a:gd name="T5" fmla="*/ 1153 h 1199"/>
                  <a:gd name="T6" fmla="*/ 13 w 138"/>
                  <a:gd name="T7" fmla="*/ 0 h 1199"/>
                  <a:gd name="T8" fmla="*/ 138 w 138"/>
                  <a:gd name="T9" fmla="*/ 0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199">
                    <a:moveTo>
                      <a:pt x="138" y="0"/>
                    </a:moveTo>
                    <a:lnTo>
                      <a:pt x="138" y="1199"/>
                    </a:lnTo>
                    <a:lnTo>
                      <a:pt x="0" y="1153"/>
                    </a:lnTo>
                    <a:lnTo>
                      <a:pt x="13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4293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8" name="Freeform 586">
                <a:extLst>
                  <a:ext uri="{FF2B5EF4-FFF2-40B4-BE49-F238E27FC236}">
                    <a16:creationId xmlns:a16="http://schemas.microsoft.com/office/drawing/2014/main" id="{782D9418-A167-D28A-5169-CE3E31ADA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237"/>
                <a:ext cx="13" cy="44"/>
              </a:xfrm>
              <a:custGeom>
                <a:avLst/>
                <a:gdLst>
                  <a:gd name="T0" fmla="*/ 131 w 144"/>
                  <a:gd name="T1" fmla="*/ 38 h 479"/>
                  <a:gd name="T2" fmla="*/ 144 w 144"/>
                  <a:gd name="T3" fmla="*/ 479 h 479"/>
                  <a:gd name="T4" fmla="*/ 6 w 144"/>
                  <a:gd name="T5" fmla="*/ 389 h 479"/>
                  <a:gd name="T6" fmla="*/ 0 w 144"/>
                  <a:gd name="T7" fmla="*/ 0 h 479"/>
                  <a:gd name="T8" fmla="*/ 131 w 144"/>
                  <a:gd name="T9" fmla="*/ 38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479">
                    <a:moveTo>
                      <a:pt x="131" y="38"/>
                    </a:moveTo>
                    <a:lnTo>
                      <a:pt x="144" y="479"/>
                    </a:lnTo>
                    <a:lnTo>
                      <a:pt x="6" y="389"/>
                    </a:lnTo>
                    <a:lnTo>
                      <a:pt x="0" y="0"/>
                    </a:lnTo>
                    <a:lnTo>
                      <a:pt x="131" y="38"/>
                    </a:lnTo>
                    <a:close/>
                  </a:path>
                </a:pathLst>
              </a:custGeom>
              <a:solidFill>
                <a:srgbClr val="4293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9" name="Freeform 587">
                <a:extLst>
                  <a:ext uri="{FF2B5EF4-FFF2-40B4-BE49-F238E27FC236}">
                    <a16:creationId xmlns:a16="http://schemas.microsoft.com/office/drawing/2014/main" id="{E7FE353B-A29B-4A17-7881-6514A70E9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3331"/>
                <a:ext cx="13" cy="88"/>
              </a:xfrm>
              <a:custGeom>
                <a:avLst/>
                <a:gdLst>
                  <a:gd name="T0" fmla="*/ 121 w 140"/>
                  <a:gd name="T1" fmla="*/ 216 h 967"/>
                  <a:gd name="T2" fmla="*/ 140 w 140"/>
                  <a:gd name="T3" fmla="*/ 936 h 967"/>
                  <a:gd name="T4" fmla="*/ 25 w 140"/>
                  <a:gd name="T5" fmla="*/ 967 h 967"/>
                  <a:gd name="T6" fmla="*/ 0 w 140"/>
                  <a:gd name="T7" fmla="*/ 0 h 967"/>
                  <a:gd name="T8" fmla="*/ 121 w 140"/>
                  <a:gd name="T9" fmla="*/ 216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967">
                    <a:moveTo>
                      <a:pt x="121" y="216"/>
                    </a:moveTo>
                    <a:lnTo>
                      <a:pt x="140" y="936"/>
                    </a:lnTo>
                    <a:lnTo>
                      <a:pt x="25" y="967"/>
                    </a:lnTo>
                    <a:lnTo>
                      <a:pt x="0" y="0"/>
                    </a:lnTo>
                    <a:lnTo>
                      <a:pt x="121" y="216"/>
                    </a:lnTo>
                    <a:close/>
                  </a:path>
                </a:pathLst>
              </a:custGeom>
              <a:solidFill>
                <a:srgbClr val="4293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0" name="Freeform 588">
                <a:extLst>
                  <a:ext uri="{FF2B5EF4-FFF2-40B4-BE49-F238E27FC236}">
                    <a16:creationId xmlns:a16="http://schemas.microsoft.com/office/drawing/2014/main" id="{86D1D6BA-C827-0CD1-51CC-85EA0C4C6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2671"/>
                <a:ext cx="116" cy="429"/>
              </a:xfrm>
              <a:custGeom>
                <a:avLst/>
                <a:gdLst>
                  <a:gd name="T0" fmla="*/ 1156 w 1284"/>
                  <a:gd name="T1" fmla="*/ 4723 h 4723"/>
                  <a:gd name="T2" fmla="*/ 281 w 1284"/>
                  <a:gd name="T3" fmla="*/ 371 h 4723"/>
                  <a:gd name="T4" fmla="*/ 270 w 1284"/>
                  <a:gd name="T5" fmla="*/ 342 h 4723"/>
                  <a:gd name="T6" fmla="*/ 258 w 1284"/>
                  <a:gd name="T7" fmla="*/ 314 h 4723"/>
                  <a:gd name="T8" fmla="*/ 246 w 1284"/>
                  <a:gd name="T9" fmla="*/ 287 h 4723"/>
                  <a:gd name="T10" fmla="*/ 233 w 1284"/>
                  <a:gd name="T11" fmla="*/ 261 h 4723"/>
                  <a:gd name="T12" fmla="*/ 217 w 1284"/>
                  <a:gd name="T13" fmla="*/ 236 h 4723"/>
                  <a:gd name="T14" fmla="*/ 203 w 1284"/>
                  <a:gd name="T15" fmla="*/ 212 h 4723"/>
                  <a:gd name="T16" fmla="*/ 187 w 1284"/>
                  <a:gd name="T17" fmla="*/ 190 h 4723"/>
                  <a:gd name="T18" fmla="*/ 169 w 1284"/>
                  <a:gd name="T19" fmla="*/ 169 h 4723"/>
                  <a:gd name="T20" fmla="*/ 152 w 1284"/>
                  <a:gd name="T21" fmla="*/ 150 h 4723"/>
                  <a:gd name="T22" fmla="*/ 134 w 1284"/>
                  <a:gd name="T23" fmla="*/ 132 h 4723"/>
                  <a:gd name="T24" fmla="*/ 114 w 1284"/>
                  <a:gd name="T25" fmla="*/ 116 h 4723"/>
                  <a:gd name="T26" fmla="*/ 93 w 1284"/>
                  <a:gd name="T27" fmla="*/ 103 h 4723"/>
                  <a:gd name="T28" fmla="*/ 82 w 1284"/>
                  <a:gd name="T29" fmla="*/ 96 h 4723"/>
                  <a:gd name="T30" fmla="*/ 71 w 1284"/>
                  <a:gd name="T31" fmla="*/ 91 h 4723"/>
                  <a:gd name="T32" fmla="*/ 61 w 1284"/>
                  <a:gd name="T33" fmla="*/ 85 h 4723"/>
                  <a:gd name="T34" fmla="*/ 50 w 1284"/>
                  <a:gd name="T35" fmla="*/ 81 h 4723"/>
                  <a:gd name="T36" fmla="*/ 38 w 1284"/>
                  <a:gd name="T37" fmla="*/ 77 h 4723"/>
                  <a:gd name="T38" fmla="*/ 26 w 1284"/>
                  <a:gd name="T39" fmla="*/ 73 h 4723"/>
                  <a:gd name="T40" fmla="*/ 14 w 1284"/>
                  <a:gd name="T41" fmla="*/ 70 h 4723"/>
                  <a:gd name="T42" fmla="*/ 2 w 1284"/>
                  <a:gd name="T43" fmla="*/ 68 h 4723"/>
                  <a:gd name="T44" fmla="*/ 1 w 1284"/>
                  <a:gd name="T45" fmla="*/ 67 h 4723"/>
                  <a:gd name="T46" fmla="*/ 0 w 1284"/>
                  <a:gd name="T47" fmla="*/ 66 h 4723"/>
                  <a:gd name="T48" fmla="*/ 1 w 1284"/>
                  <a:gd name="T49" fmla="*/ 65 h 4723"/>
                  <a:gd name="T50" fmla="*/ 1 w 1284"/>
                  <a:gd name="T51" fmla="*/ 61 h 4723"/>
                  <a:gd name="T52" fmla="*/ 4 w 1284"/>
                  <a:gd name="T53" fmla="*/ 55 h 4723"/>
                  <a:gd name="T54" fmla="*/ 9 w 1284"/>
                  <a:gd name="T55" fmla="*/ 46 h 4723"/>
                  <a:gd name="T56" fmla="*/ 15 w 1284"/>
                  <a:gd name="T57" fmla="*/ 35 h 4723"/>
                  <a:gd name="T58" fmla="*/ 21 w 1284"/>
                  <a:gd name="T59" fmla="*/ 24 h 4723"/>
                  <a:gd name="T60" fmla="*/ 27 w 1284"/>
                  <a:gd name="T61" fmla="*/ 12 h 4723"/>
                  <a:gd name="T62" fmla="*/ 31 w 1284"/>
                  <a:gd name="T63" fmla="*/ 0 h 4723"/>
                  <a:gd name="T64" fmla="*/ 55 w 1284"/>
                  <a:gd name="T65" fmla="*/ 7 h 4723"/>
                  <a:gd name="T66" fmla="*/ 79 w 1284"/>
                  <a:gd name="T67" fmla="*/ 14 h 4723"/>
                  <a:gd name="T68" fmla="*/ 104 w 1284"/>
                  <a:gd name="T69" fmla="*/ 21 h 4723"/>
                  <a:gd name="T70" fmla="*/ 127 w 1284"/>
                  <a:gd name="T71" fmla="*/ 31 h 4723"/>
                  <a:gd name="T72" fmla="*/ 151 w 1284"/>
                  <a:gd name="T73" fmla="*/ 41 h 4723"/>
                  <a:gd name="T74" fmla="*/ 174 w 1284"/>
                  <a:gd name="T75" fmla="*/ 53 h 4723"/>
                  <a:gd name="T76" fmla="*/ 196 w 1284"/>
                  <a:gd name="T77" fmla="*/ 66 h 4723"/>
                  <a:gd name="T78" fmla="*/ 217 w 1284"/>
                  <a:gd name="T79" fmla="*/ 82 h 4723"/>
                  <a:gd name="T80" fmla="*/ 227 w 1284"/>
                  <a:gd name="T81" fmla="*/ 90 h 4723"/>
                  <a:gd name="T82" fmla="*/ 237 w 1284"/>
                  <a:gd name="T83" fmla="*/ 100 h 4723"/>
                  <a:gd name="T84" fmla="*/ 248 w 1284"/>
                  <a:gd name="T85" fmla="*/ 109 h 4723"/>
                  <a:gd name="T86" fmla="*/ 257 w 1284"/>
                  <a:gd name="T87" fmla="*/ 119 h 4723"/>
                  <a:gd name="T88" fmla="*/ 266 w 1284"/>
                  <a:gd name="T89" fmla="*/ 131 h 4723"/>
                  <a:gd name="T90" fmla="*/ 276 w 1284"/>
                  <a:gd name="T91" fmla="*/ 142 h 4723"/>
                  <a:gd name="T92" fmla="*/ 285 w 1284"/>
                  <a:gd name="T93" fmla="*/ 155 h 4723"/>
                  <a:gd name="T94" fmla="*/ 294 w 1284"/>
                  <a:gd name="T95" fmla="*/ 168 h 4723"/>
                  <a:gd name="T96" fmla="*/ 301 w 1284"/>
                  <a:gd name="T97" fmla="*/ 182 h 4723"/>
                  <a:gd name="T98" fmla="*/ 310 w 1284"/>
                  <a:gd name="T99" fmla="*/ 196 h 4723"/>
                  <a:gd name="T100" fmla="*/ 318 w 1284"/>
                  <a:gd name="T101" fmla="*/ 213 h 4723"/>
                  <a:gd name="T102" fmla="*/ 324 w 1284"/>
                  <a:gd name="T103" fmla="*/ 229 h 4723"/>
                  <a:gd name="T104" fmla="*/ 332 w 1284"/>
                  <a:gd name="T105" fmla="*/ 246 h 4723"/>
                  <a:gd name="T106" fmla="*/ 338 w 1284"/>
                  <a:gd name="T107" fmla="*/ 265 h 4723"/>
                  <a:gd name="T108" fmla="*/ 345 w 1284"/>
                  <a:gd name="T109" fmla="*/ 284 h 4723"/>
                  <a:gd name="T110" fmla="*/ 350 w 1284"/>
                  <a:gd name="T111" fmla="*/ 304 h 4723"/>
                  <a:gd name="T112" fmla="*/ 1284 w 1284"/>
                  <a:gd name="T113" fmla="*/ 4707 h 4723"/>
                  <a:gd name="T114" fmla="*/ 1156 w 1284"/>
                  <a:gd name="T115" fmla="*/ 4723 h 4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84" h="4723">
                    <a:moveTo>
                      <a:pt x="1156" y="4723"/>
                    </a:moveTo>
                    <a:lnTo>
                      <a:pt x="281" y="371"/>
                    </a:lnTo>
                    <a:lnTo>
                      <a:pt x="270" y="342"/>
                    </a:lnTo>
                    <a:lnTo>
                      <a:pt x="258" y="314"/>
                    </a:lnTo>
                    <a:lnTo>
                      <a:pt x="246" y="287"/>
                    </a:lnTo>
                    <a:lnTo>
                      <a:pt x="233" y="261"/>
                    </a:lnTo>
                    <a:lnTo>
                      <a:pt x="217" y="236"/>
                    </a:lnTo>
                    <a:lnTo>
                      <a:pt x="203" y="212"/>
                    </a:lnTo>
                    <a:lnTo>
                      <a:pt x="187" y="190"/>
                    </a:lnTo>
                    <a:lnTo>
                      <a:pt x="169" y="169"/>
                    </a:lnTo>
                    <a:lnTo>
                      <a:pt x="152" y="150"/>
                    </a:lnTo>
                    <a:lnTo>
                      <a:pt x="134" y="132"/>
                    </a:lnTo>
                    <a:lnTo>
                      <a:pt x="114" y="116"/>
                    </a:lnTo>
                    <a:lnTo>
                      <a:pt x="93" y="103"/>
                    </a:lnTo>
                    <a:lnTo>
                      <a:pt x="82" y="96"/>
                    </a:lnTo>
                    <a:lnTo>
                      <a:pt x="71" y="91"/>
                    </a:lnTo>
                    <a:lnTo>
                      <a:pt x="61" y="85"/>
                    </a:lnTo>
                    <a:lnTo>
                      <a:pt x="50" y="81"/>
                    </a:lnTo>
                    <a:lnTo>
                      <a:pt x="38" y="77"/>
                    </a:lnTo>
                    <a:lnTo>
                      <a:pt x="26" y="73"/>
                    </a:lnTo>
                    <a:lnTo>
                      <a:pt x="14" y="70"/>
                    </a:lnTo>
                    <a:lnTo>
                      <a:pt x="2" y="68"/>
                    </a:lnTo>
                    <a:lnTo>
                      <a:pt x="1" y="67"/>
                    </a:lnTo>
                    <a:lnTo>
                      <a:pt x="0" y="66"/>
                    </a:lnTo>
                    <a:lnTo>
                      <a:pt x="1" y="65"/>
                    </a:lnTo>
                    <a:lnTo>
                      <a:pt x="1" y="61"/>
                    </a:lnTo>
                    <a:lnTo>
                      <a:pt x="4" y="55"/>
                    </a:lnTo>
                    <a:lnTo>
                      <a:pt x="9" y="46"/>
                    </a:lnTo>
                    <a:lnTo>
                      <a:pt x="15" y="35"/>
                    </a:lnTo>
                    <a:lnTo>
                      <a:pt x="21" y="24"/>
                    </a:lnTo>
                    <a:lnTo>
                      <a:pt x="27" y="12"/>
                    </a:lnTo>
                    <a:lnTo>
                      <a:pt x="31" y="0"/>
                    </a:lnTo>
                    <a:lnTo>
                      <a:pt x="55" y="7"/>
                    </a:lnTo>
                    <a:lnTo>
                      <a:pt x="79" y="14"/>
                    </a:lnTo>
                    <a:lnTo>
                      <a:pt x="104" y="21"/>
                    </a:lnTo>
                    <a:lnTo>
                      <a:pt x="127" y="31"/>
                    </a:lnTo>
                    <a:lnTo>
                      <a:pt x="151" y="41"/>
                    </a:lnTo>
                    <a:lnTo>
                      <a:pt x="174" y="53"/>
                    </a:lnTo>
                    <a:lnTo>
                      <a:pt x="196" y="66"/>
                    </a:lnTo>
                    <a:lnTo>
                      <a:pt x="217" y="82"/>
                    </a:lnTo>
                    <a:lnTo>
                      <a:pt x="227" y="90"/>
                    </a:lnTo>
                    <a:lnTo>
                      <a:pt x="237" y="100"/>
                    </a:lnTo>
                    <a:lnTo>
                      <a:pt x="248" y="109"/>
                    </a:lnTo>
                    <a:lnTo>
                      <a:pt x="257" y="119"/>
                    </a:lnTo>
                    <a:lnTo>
                      <a:pt x="266" y="131"/>
                    </a:lnTo>
                    <a:lnTo>
                      <a:pt x="276" y="142"/>
                    </a:lnTo>
                    <a:lnTo>
                      <a:pt x="285" y="155"/>
                    </a:lnTo>
                    <a:lnTo>
                      <a:pt x="294" y="168"/>
                    </a:lnTo>
                    <a:lnTo>
                      <a:pt x="301" y="182"/>
                    </a:lnTo>
                    <a:lnTo>
                      <a:pt x="310" y="196"/>
                    </a:lnTo>
                    <a:lnTo>
                      <a:pt x="318" y="213"/>
                    </a:lnTo>
                    <a:lnTo>
                      <a:pt x="324" y="229"/>
                    </a:lnTo>
                    <a:lnTo>
                      <a:pt x="332" y="246"/>
                    </a:lnTo>
                    <a:lnTo>
                      <a:pt x="338" y="265"/>
                    </a:lnTo>
                    <a:lnTo>
                      <a:pt x="345" y="284"/>
                    </a:lnTo>
                    <a:lnTo>
                      <a:pt x="350" y="304"/>
                    </a:lnTo>
                    <a:lnTo>
                      <a:pt x="1284" y="4707"/>
                    </a:lnTo>
                    <a:lnTo>
                      <a:pt x="1156" y="4723"/>
                    </a:lnTo>
                    <a:close/>
                  </a:path>
                </a:pathLst>
              </a:custGeom>
              <a:solidFill>
                <a:srgbClr val="4293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1" name="Freeform 589">
                <a:extLst>
                  <a:ext uri="{FF2B5EF4-FFF2-40B4-BE49-F238E27FC236}">
                    <a16:creationId xmlns:a16="http://schemas.microsoft.com/office/drawing/2014/main" id="{935E3F04-EF10-CA5F-4521-FD6C3B77F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669"/>
                <a:ext cx="225" cy="58"/>
              </a:xfrm>
              <a:custGeom>
                <a:avLst/>
                <a:gdLst>
                  <a:gd name="T0" fmla="*/ 2366 w 2483"/>
                  <a:gd name="T1" fmla="*/ 72 h 634"/>
                  <a:gd name="T2" fmla="*/ 2211 w 2483"/>
                  <a:gd name="T3" fmla="*/ 65 h 634"/>
                  <a:gd name="T4" fmla="*/ 2054 w 2483"/>
                  <a:gd name="T5" fmla="*/ 63 h 634"/>
                  <a:gd name="T6" fmla="*/ 1899 w 2483"/>
                  <a:gd name="T7" fmla="*/ 68 h 634"/>
                  <a:gd name="T8" fmla="*/ 1745 w 2483"/>
                  <a:gd name="T9" fmla="*/ 79 h 634"/>
                  <a:gd name="T10" fmla="*/ 1590 w 2483"/>
                  <a:gd name="T11" fmla="*/ 95 h 634"/>
                  <a:gd name="T12" fmla="*/ 1436 w 2483"/>
                  <a:gd name="T13" fmla="*/ 118 h 634"/>
                  <a:gd name="T14" fmla="*/ 1284 w 2483"/>
                  <a:gd name="T15" fmla="*/ 147 h 634"/>
                  <a:gd name="T16" fmla="*/ 1130 w 2483"/>
                  <a:gd name="T17" fmla="*/ 182 h 634"/>
                  <a:gd name="T18" fmla="*/ 979 w 2483"/>
                  <a:gd name="T19" fmla="*/ 222 h 634"/>
                  <a:gd name="T20" fmla="*/ 827 w 2483"/>
                  <a:gd name="T21" fmla="*/ 269 h 634"/>
                  <a:gd name="T22" fmla="*/ 675 w 2483"/>
                  <a:gd name="T23" fmla="*/ 323 h 634"/>
                  <a:gd name="T24" fmla="*/ 525 w 2483"/>
                  <a:gd name="T25" fmla="*/ 381 h 634"/>
                  <a:gd name="T26" fmla="*/ 375 w 2483"/>
                  <a:gd name="T27" fmla="*/ 447 h 634"/>
                  <a:gd name="T28" fmla="*/ 224 w 2483"/>
                  <a:gd name="T29" fmla="*/ 517 h 634"/>
                  <a:gd name="T30" fmla="*/ 75 w 2483"/>
                  <a:gd name="T31" fmla="*/ 594 h 634"/>
                  <a:gd name="T32" fmla="*/ 69 w 2483"/>
                  <a:gd name="T33" fmla="*/ 590 h 634"/>
                  <a:gd name="T34" fmla="*/ 207 w 2483"/>
                  <a:gd name="T35" fmla="*/ 507 h 634"/>
                  <a:gd name="T36" fmla="*/ 347 w 2483"/>
                  <a:gd name="T37" fmla="*/ 429 h 634"/>
                  <a:gd name="T38" fmla="*/ 490 w 2483"/>
                  <a:gd name="T39" fmla="*/ 357 h 634"/>
                  <a:gd name="T40" fmla="*/ 635 w 2483"/>
                  <a:gd name="T41" fmla="*/ 292 h 634"/>
                  <a:gd name="T42" fmla="*/ 782 w 2483"/>
                  <a:gd name="T43" fmla="*/ 233 h 634"/>
                  <a:gd name="T44" fmla="*/ 932 w 2483"/>
                  <a:gd name="T45" fmla="*/ 181 h 634"/>
                  <a:gd name="T46" fmla="*/ 1085 w 2483"/>
                  <a:gd name="T47" fmla="*/ 135 h 634"/>
                  <a:gd name="T48" fmla="*/ 1239 w 2483"/>
                  <a:gd name="T49" fmla="*/ 96 h 634"/>
                  <a:gd name="T50" fmla="*/ 1396 w 2483"/>
                  <a:gd name="T51" fmla="*/ 63 h 634"/>
                  <a:gd name="T52" fmla="*/ 1556 w 2483"/>
                  <a:gd name="T53" fmla="*/ 37 h 634"/>
                  <a:gd name="T54" fmla="*/ 1718 w 2483"/>
                  <a:gd name="T55" fmla="*/ 19 h 634"/>
                  <a:gd name="T56" fmla="*/ 1884 w 2483"/>
                  <a:gd name="T57" fmla="*/ 7 h 634"/>
                  <a:gd name="T58" fmla="*/ 2052 w 2483"/>
                  <a:gd name="T59" fmla="*/ 1 h 634"/>
                  <a:gd name="T60" fmla="*/ 2223 w 2483"/>
                  <a:gd name="T61" fmla="*/ 2 h 634"/>
                  <a:gd name="T62" fmla="*/ 2396 w 2483"/>
                  <a:gd name="T63" fmla="*/ 11 h 634"/>
                  <a:gd name="T64" fmla="*/ 2445 w 2483"/>
                  <a:gd name="T65" fmla="*/ 7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83" h="634">
                    <a:moveTo>
                      <a:pt x="2445" y="79"/>
                    </a:moveTo>
                    <a:lnTo>
                      <a:pt x="2366" y="72"/>
                    </a:lnTo>
                    <a:lnTo>
                      <a:pt x="2288" y="68"/>
                    </a:lnTo>
                    <a:lnTo>
                      <a:pt x="2211" y="65"/>
                    </a:lnTo>
                    <a:lnTo>
                      <a:pt x="2132" y="63"/>
                    </a:lnTo>
                    <a:lnTo>
                      <a:pt x="2054" y="63"/>
                    </a:lnTo>
                    <a:lnTo>
                      <a:pt x="1977" y="65"/>
                    </a:lnTo>
                    <a:lnTo>
                      <a:pt x="1899" y="68"/>
                    </a:lnTo>
                    <a:lnTo>
                      <a:pt x="1822" y="72"/>
                    </a:lnTo>
                    <a:lnTo>
                      <a:pt x="1745" y="79"/>
                    </a:lnTo>
                    <a:lnTo>
                      <a:pt x="1667" y="86"/>
                    </a:lnTo>
                    <a:lnTo>
                      <a:pt x="1590" y="95"/>
                    </a:lnTo>
                    <a:lnTo>
                      <a:pt x="1514" y="106"/>
                    </a:lnTo>
                    <a:lnTo>
                      <a:pt x="1436" y="118"/>
                    </a:lnTo>
                    <a:lnTo>
                      <a:pt x="1360" y="132"/>
                    </a:lnTo>
                    <a:lnTo>
                      <a:pt x="1284" y="147"/>
                    </a:lnTo>
                    <a:lnTo>
                      <a:pt x="1207" y="164"/>
                    </a:lnTo>
                    <a:lnTo>
                      <a:pt x="1130" y="182"/>
                    </a:lnTo>
                    <a:lnTo>
                      <a:pt x="1054" y="202"/>
                    </a:lnTo>
                    <a:lnTo>
                      <a:pt x="979" y="222"/>
                    </a:lnTo>
                    <a:lnTo>
                      <a:pt x="903" y="245"/>
                    </a:lnTo>
                    <a:lnTo>
                      <a:pt x="827" y="269"/>
                    </a:lnTo>
                    <a:lnTo>
                      <a:pt x="751" y="295"/>
                    </a:lnTo>
                    <a:lnTo>
                      <a:pt x="675" y="323"/>
                    </a:lnTo>
                    <a:lnTo>
                      <a:pt x="600" y="351"/>
                    </a:lnTo>
                    <a:lnTo>
                      <a:pt x="525" y="381"/>
                    </a:lnTo>
                    <a:lnTo>
                      <a:pt x="450" y="413"/>
                    </a:lnTo>
                    <a:lnTo>
                      <a:pt x="375" y="447"/>
                    </a:lnTo>
                    <a:lnTo>
                      <a:pt x="299" y="480"/>
                    </a:lnTo>
                    <a:lnTo>
                      <a:pt x="224" y="517"/>
                    </a:lnTo>
                    <a:lnTo>
                      <a:pt x="149" y="554"/>
                    </a:lnTo>
                    <a:lnTo>
                      <a:pt x="75" y="594"/>
                    </a:lnTo>
                    <a:lnTo>
                      <a:pt x="0" y="634"/>
                    </a:lnTo>
                    <a:lnTo>
                      <a:pt x="69" y="590"/>
                    </a:lnTo>
                    <a:lnTo>
                      <a:pt x="137" y="548"/>
                    </a:lnTo>
                    <a:lnTo>
                      <a:pt x="207" y="507"/>
                    </a:lnTo>
                    <a:lnTo>
                      <a:pt x="277" y="467"/>
                    </a:lnTo>
                    <a:lnTo>
                      <a:pt x="347" y="429"/>
                    </a:lnTo>
                    <a:lnTo>
                      <a:pt x="418" y="392"/>
                    </a:lnTo>
                    <a:lnTo>
                      <a:pt x="490" y="357"/>
                    </a:lnTo>
                    <a:lnTo>
                      <a:pt x="562" y="324"/>
                    </a:lnTo>
                    <a:lnTo>
                      <a:pt x="635" y="292"/>
                    </a:lnTo>
                    <a:lnTo>
                      <a:pt x="708" y="263"/>
                    </a:lnTo>
                    <a:lnTo>
                      <a:pt x="782" y="233"/>
                    </a:lnTo>
                    <a:lnTo>
                      <a:pt x="857" y="207"/>
                    </a:lnTo>
                    <a:lnTo>
                      <a:pt x="932" y="181"/>
                    </a:lnTo>
                    <a:lnTo>
                      <a:pt x="1008" y="158"/>
                    </a:lnTo>
                    <a:lnTo>
                      <a:pt x="1085" y="135"/>
                    </a:lnTo>
                    <a:lnTo>
                      <a:pt x="1162" y="115"/>
                    </a:lnTo>
                    <a:lnTo>
                      <a:pt x="1239" y="96"/>
                    </a:lnTo>
                    <a:lnTo>
                      <a:pt x="1318" y="80"/>
                    </a:lnTo>
                    <a:lnTo>
                      <a:pt x="1396" y="63"/>
                    </a:lnTo>
                    <a:lnTo>
                      <a:pt x="1476" y="50"/>
                    </a:lnTo>
                    <a:lnTo>
                      <a:pt x="1556" y="37"/>
                    </a:lnTo>
                    <a:lnTo>
                      <a:pt x="1637" y="28"/>
                    </a:lnTo>
                    <a:lnTo>
                      <a:pt x="1718" y="19"/>
                    </a:lnTo>
                    <a:lnTo>
                      <a:pt x="1801" y="11"/>
                    </a:lnTo>
                    <a:lnTo>
                      <a:pt x="1884" y="7"/>
                    </a:lnTo>
                    <a:lnTo>
                      <a:pt x="1968" y="2"/>
                    </a:lnTo>
                    <a:lnTo>
                      <a:pt x="2052" y="1"/>
                    </a:lnTo>
                    <a:lnTo>
                      <a:pt x="2137" y="0"/>
                    </a:lnTo>
                    <a:lnTo>
                      <a:pt x="2223" y="2"/>
                    </a:lnTo>
                    <a:lnTo>
                      <a:pt x="2309" y="6"/>
                    </a:lnTo>
                    <a:lnTo>
                      <a:pt x="2396" y="11"/>
                    </a:lnTo>
                    <a:lnTo>
                      <a:pt x="2483" y="18"/>
                    </a:lnTo>
                    <a:lnTo>
                      <a:pt x="2445" y="79"/>
                    </a:lnTo>
                    <a:close/>
                  </a:path>
                </a:pathLst>
              </a:custGeom>
              <a:solidFill>
                <a:srgbClr val="4293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2" name="Freeform 590">
                <a:extLst>
                  <a:ext uri="{FF2B5EF4-FFF2-40B4-BE49-F238E27FC236}">
                    <a16:creationId xmlns:a16="http://schemas.microsoft.com/office/drawing/2014/main" id="{6D2D32DC-C16A-66EC-804A-95BE63B64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3567"/>
                <a:ext cx="90" cy="43"/>
              </a:xfrm>
              <a:custGeom>
                <a:avLst/>
                <a:gdLst>
                  <a:gd name="T0" fmla="*/ 984 w 984"/>
                  <a:gd name="T1" fmla="*/ 57 h 466"/>
                  <a:gd name="T2" fmla="*/ 51 w 984"/>
                  <a:gd name="T3" fmla="*/ 466 h 466"/>
                  <a:gd name="T4" fmla="*/ 0 w 984"/>
                  <a:gd name="T5" fmla="*/ 399 h 466"/>
                  <a:gd name="T6" fmla="*/ 946 w 984"/>
                  <a:gd name="T7" fmla="*/ 0 h 466"/>
                  <a:gd name="T8" fmla="*/ 984 w 984"/>
                  <a:gd name="T9" fmla="*/ 57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4" h="466">
                    <a:moveTo>
                      <a:pt x="984" y="57"/>
                    </a:moveTo>
                    <a:lnTo>
                      <a:pt x="51" y="466"/>
                    </a:lnTo>
                    <a:lnTo>
                      <a:pt x="0" y="399"/>
                    </a:lnTo>
                    <a:lnTo>
                      <a:pt x="946" y="0"/>
                    </a:lnTo>
                    <a:lnTo>
                      <a:pt x="984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3" name="Freeform 591">
                <a:extLst>
                  <a:ext uri="{FF2B5EF4-FFF2-40B4-BE49-F238E27FC236}">
                    <a16:creationId xmlns:a16="http://schemas.microsoft.com/office/drawing/2014/main" id="{162DCE72-55EE-BB7D-2278-FE11554C9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3169"/>
                <a:ext cx="70" cy="45"/>
              </a:xfrm>
              <a:custGeom>
                <a:avLst/>
                <a:gdLst>
                  <a:gd name="T0" fmla="*/ 0 w 778"/>
                  <a:gd name="T1" fmla="*/ 0 h 495"/>
                  <a:gd name="T2" fmla="*/ 778 w 778"/>
                  <a:gd name="T3" fmla="*/ 399 h 495"/>
                  <a:gd name="T4" fmla="*/ 464 w 778"/>
                  <a:gd name="T5" fmla="*/ 495 h 495"/>
                  <a:gd name="T6" fmla="*/ 457 w 778"/>
                  <a:gd name="T7" fmla="*/ 396 h 495"/>
                  <a:gd name="T8" fmla="*/ 211 w 778"/>
                  <a:gd name="T9" fmla="*/ 249 h 495"/>
                  <a:gd name="T10" fmla="*/ 0 w 778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8" h="495">
                    <a:moveTo>
                      <a:pt x="0" y="0"/>
                    </a:moveTo>
                    <a:lnTo>
                      <a:pt x="778" y="399"/>
                    </a:lnTo>
                    <a:lnTo>
                      <a:pt x="464" y="495"/>
                    </a:lnTo>
                    <a:lnTo>
                      <a:pt x="457" y="396"/>
                    </a:lnTo>
                    <a:lnTo>
                      <a:pt x="211" y="2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4" name="Freeform 592">
                <a:extLst>
                  <a:ext uri="{FF2B5EF4-FFF2-40B4-BE49-F238E27FC236}">
                    <a16:creationId xmlns:a16="http://schemas.microsoft.com/office/drawing/2014/main" id="{EBF5EB89-4CCB-0B5C-B3CA-5BA60A8C8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232"/>
                <a:ext cx="141" cy="43"/>
              </a:xfrm>
              <a:custGeom>
                <a:avLst/>
                <a:gdLst>
                  <a:gd name="T0" fmla="*/ 1544 w 1544"/>
                  <a:gd name="T1" fmla="*/ 134 h 469"/>
                  <a:gd name="T2" fmla="*/ 1012 w 1544"/>
                  <a:gd name="T3" fmla="*/ 288 h 469"/>
                  <a:gd name="T4" fmla="*/ 1009 w 1544"/>
                  <a:gd name="T5" fmla="*/ 415 h 469"/>
                  <a:gd name="T6" fmla="*/ 898 w 1544"/>
                  <a:gd name="T7" fmla="*/ 457 h 469"/>
                  <a:gd name="T8" fmla="*/ 0 w 1544"/>
                  <a:gd name="T9" fmla="*/ 0 h 469"/>
                  <a:gd name="T10" fmla="*/ 38 w 1544"/>
                  <a:gd name="T11" fmla="*/ 463 h 469"/>
                  <a:gd name="T12" fmla="*/ 710 w 1544"/>
                  <a:gd name="T13" fmla="*/ 383 h 469"/>
                  <a:gd name="T14" fmla="*/ 910 w 1544"/>
                  <a:gd name="T15" fmla="*/ 469 h 469"/>
                  <a:gd name="T16" fmla="*/ 1009 w 1544"/>
                  <a:gd name="T17" fmla="*/ 415 h 469"/>
                  <a:gd name="T18" fmla="*/ 1544 w 1544"/>
                  <a:gd name="T19" fmla="*/ 134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4" h="469">
                    <a:moveTo>
                      <a:pt x="1544" y="134"/>
                    </a:moveTo>
                    <a:lnTo>
                      <a:pt x="1012" y="288"/>
                    </a:lnTo>
                    <a:lnTo>
                      <a:pt x="1009" y="415"/>
                    </a:lnTo>
                    <a:lnTo>
                      <a:pt x="898" y="457"/>
                    </a:lnTo>
                    <a:lnTo>
                      <a:pt x="0" y="0"/>
                    </a:lnTo>
                    <a:lnTo>
                      <a:pt x="38" y="463"/>
                    </a:lnTo>
                    <a:lnTo>
                      <a:pt x="710" y="383"/>
                    </a:lnTo>
                    <a:lnTo>
                      <a:pt x="910" y="469"/>
                    </a:lnTo>
                    <a:lnTo>
                      <a:pt x="1009" y="415"/>
                    </a:lnTo>
                    <a:lnTo>
                      <a:pt x="1544" y="13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5" name="Freeform 593">
                <a:extLst>
                  <a:ext uri="{FF2B5EF4-FFF2-40B4-BE49-F238E27FC236}">
                    <a16:creationId xmlns:a16="http://schemas.microsoft.com/office/drawing/2014/main" id="{5113AD1D-C9E7-613A-9FD3-FD1C1550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3811"/>
                <a:ext cx="80" cy="56"/>
              </a:xfrm>
              <a:custGeom>
                <a:avLst/>
                <a:gdLst>
                  <a:gd name="T0" fmla="*/ 16 w 878"/>
                  <a:gd name="T1" fmla="*/ 0 h 614"/>
                  <a:gd name="T2" fmla="*/ 878 w 878"/>
                  <a:gd name="T3" fmla="*/ 553 h 614"/>
                  <a:gd name="T4" fmla="*/ 781 w 878"/>
                  <a:gd name="T5" fmla="*/ 590 h 614"/>
                  <a:gd name="T6" fmla="*/ 760 w 878"/>
                  <a:gd name="T7" fmla="*/ 597 h 614"/>
                  <a:gd name="T8" fmla="*/ 738 w 878"/>
                  <a:gd name="T9" fmla="*/ 604 h 614"/>
                  <a:gd name="T10" fmla="*/ 713 w 878"/>
                  <a:gd name="T11" fmla="*/ 608 h 614"/>
                  <a:gd name="T12" fmla="*/ 685 w 878"/>
                  <a:gd name="T13" fmla="*/ 612 h 614"/>
                  <a:gd name="T14" fmla="*/ 657 w 878"/>
                  <a:gd name="T15" fmla="*/ 614 h 614"/>
                  <a:gd name="T16" fmla="*/ 626 w 878"/>
                  <a:gd name="T17" fmla="*/ 613 h 614"/>
                  <a:gd name="T18" fmla="*/ 595 w 878"/>
                  <a:gd name="T19" fmla="*/ 610 h 614"/>
                  <a:gd name="T20" fmla="*/ 561 w 878"/>
                  <a:gd name="T21" fmla="*/ 605 h 614"/>
                  <a:gd name="T22" fmla="*/ 69 w 878"/>
                  <a:gd name="T23" fmla="*/ 280 h 614"/>
                  <a:gd name="T24" fmla="*/ 56 w 878"/>
                  <a:gd name="T25" fmla="*/ 262 h 614"/>
                  <a:gd name="T26" fmla="*/ 45 w 878"/>
                  <a:gd name="T27" fmla="*/ 245 h 614"/>
                  <a:gd name="T28" fmla="*/ 35 w 878"/>
                  <a:gd name="T29" fmla="*/ 227 h 614"/>
                  <a:gd name="T30" fmla="*/ 26 w 878"/>
                  <a:gd name="T31" fmla="*/ 210 h 614"/>
                  <a:gd name="T32" fmla="*/ 19 w 878"/>
                  <a:gd name="T33" fmla="*/ 192 h 614"/>
                  <a:gd name="T34" fmla="*/ 13 w 878"/>
                  <a:gd name="T35" fmla="*/ 175 h 614"/>
                  <a:gd name="T36" fmla="*/ 8 w 878"/>
                  <a:gd name="T37" fmla="*/ 158 h 614"/>
                  <a:gd name="T38" fmla="*/ 5 w 878"/>
                  <a:gd name="T39" fmla="*/ 140 h 614"/>
                  <a:gd name="T40" fmla="*/ 2 w 878"/>
                  <a:gd name="T41" fmla="*/ 123 h 614"/>
                  <a:gd name="T42" fmla="*/ 0 w 878"/>
                  <a:gd name="T43" fmla="*/ 105 h 614"/>
                  <a:gd name="T44" fmla="*/ 0 w 878"/>
                  <a:gd name="T45" fmla="*/ 88 h 614"/>
                  <a:gd name="T46" fmla="*/ 1 w 878"/>
                  <a:gd name="T47" fmla="*/ 71 h 614"/>
                  <a:gd name="T48" fmla="*/ 4 w 878"/>
                  <a:gd name="T49" fmla="*/ 53 h 614"/>
                  <a:gd name="T50" fmla="*/ 7 w 878"/>
                  <a:gd name="T51" fmla="*/ 35 h 614"/>
                  <a:gd name="T52" fmla="*/ 11 w 878"/>
                  <a:gd name="T53" fmla="*/ 17 h 614"/>
                  <a:gd name="T54" fmla="*/ 16 w 878"/>
                  <a:gd name="T55" fmla="*/ 0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78" h="614">
                    <a:moveTo>
                      <a:pt x="16" y="0"/>
                    </a:moveTo>
                    <a:lnTo>
                      <a:pt x="878" y="553"/>
                    </a:lnTo>
                    <a:lnTo>
                      <a:pt x="781" y="590"/>
                    </a:lnTo>
                    <a:lnTo>
                      <a:pt x="760" y="597"/>
                    </a:lnTo>
                    <a:lnTo>
                      <a:pt x="738" y="604"/>
                    </a:lnTo>
                    <a:lnTo>
                      <a:pt x="713" y="608"/>
                    </a:lnTo>
                    <a:lnTo>
                      <a:pt x="685" y="612"/>
                    </a:lnTo>
                    <a:lnTo>
                      <a:pt x="657" y="614"/>
                    </a:lnTo>
                    <a:lnTo>
                      <a:pt x="626" y="613"/>
                    </a:lnTo>
                    <a:lnTo>
                      <a:pt x="595" y="610"/>
                    </a:lnTo>
                    <a:lnTo>
                      <a:pt x="561" y="605"/>
                    </a:lnTo>
                    <a:lnTo>
                      <a:pt x="69" y="280"/>
                    </a:lnTo>
                    <a:lnTo>
                      <a:pt x="56" y="262"/>
                    </a:lnTo>
                    <a:lnTo>
                      <a:pt x="45" y="245"/>
                    </a:lnTo>
                    <a:lnTo>
                      <a:pt x="35" y="227"/>
                    </a:lnTo>
                    <a:lnTo>
                      <a:pt x="26" y="210"/>
                    </a:lnTo>
                    <a:lnTo>
                      <a:pt x="19" y="192"/>
                    </a:lnTo>
                    <a:lnTo>
                      <a:pt x="13" y="175"/>
                    </a:lnTo>
                    <a:lnTo>
                      <a:pt x="8" y="158"/>
                    </a:lnTo>
                    <a:lnTo>
                      <a:pt x="5" y="140"/>
                    </a:lnTo>
                    <a:lnTo>
                      <a:pt x="2" y="123"/>
                    </a:lnTo>
                    <a:lnTo>
                      <a:pt x="0" y="105"/>
                    </a:lnTo>
                    <a:lnTo>
                      <a:pt x="0" y="88"/>
                    </a:lnTo>
                    <a:lnTo>
                      <a:pt x="1" y="71"/>
                    </a:lnTo>
                    <a:lnTo>
                      <a:pt x="4" y="53"/>
                    </a:lnTo>
                    <a:lnTo>
                      <a:pt x="7" y="35"/>
                    </a:lnTo>
                    <a:lnTo>
                      <a:pt x="11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7E8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6" name="Freeform 594">
                <a:extLst>
                  <a:ext uri="{FF2B5EF4-FFF2-40B4-BE49-F238E27FC236}">
                    <a16:creationId xmlns:a16="http://schemas.microsoft.com/office/drawing/2014/main" id="{74EEECFD-B71E-14DD-0221-6E964279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3801"/>
                <a:ext cx="93" cy="65"/>
              </a:xfrm>
              <a:custGeom>
                <a:avLst/>
                <a:gdLst>
                  <a:gd name="T0" fmla="*/ 727 w 1025"/>
                  <a:gd name="T1" fmla="*/ 721 h 721"/>
                  <a:gd name="T2" fmla="*/ 5 w 1025"/>
                  <a:gd name="T3" fmla="*/ 257 h 721"/>
                  <a:gd name="T4" fmla="*/ 2 w 1025"/>
                  <a:gd name="T5" fmla="*/ 241 h 721"/>
                  <a:gd name="T6" fmla="*/ 1 w 1025"/>
                  <a:gd name="T7" fmla="*/ 226 h 721"/>
                  <a:gd name="T8" fmla="*/ 0 w 1025"/>
                  <a:gd name="T9" fmla="*/ 209 h 721"/>
                  <a:gd name="T10" fmla="*/ 1 w 1025"/>
                  <a:gd name="T11" fmla="*/ 193 h 721"/>
                  <a:gd name="T12" fmla="*/ 2 w 1025"/>
                  <a:gd name="T13" fmla="*/ 178 h 721"/>
                  <a:gd name="T14" fmla="*/ 5 w 1025"/>
                  <a:gd name="T15" fmla="*/ 162 h 721"/>
                  <a:gd name="T16" fmla="*/ 8 w 1025"/>
                  <a:gd name="T17" fmla="*/ 145 h 721"/>
                  <a:gd name="T18" fmla="*/ 11 w 1025"/>
                  <a:gd name="T19" fmla="*/ 130 h 721"/>
                  <a:gd name="T20" fmla="*/ 17 w 1025"/>
                  <a:gd name="T21" fmla="*/ 114 h 721"/>
                  <a:gd name="T22" fmla="*/ 22 w 1025"/>
                  <a:gd name="T23" fmla="*/ 97 h 721"/>
                  <a:gd name="T24" fmla="*/ 29 w 1025"/>
                  <a:gd name="T25" fmla="*/ 81 h 721"/>
                  <a:gd name="T26" fmla="*/ 35 w 1025"/>
                  <a:gd name="T27" fmla="*/ 66 h 721"/>
                  <a:gd name="T28" fmla="*/ 44 w 1025"/>
                  <a:gd name="T29" fmla="*/ 49 h 721"/>
                  <a:gd name="T30" fmla="*/ 53 w 1025"/>
                  <a:gd name="T31" fmla="*/ 33 h 721"/>
                  <a:gd name="T32" fmla="*/ 61 w 1025"/>
                  <a:gd name="T33" fmla="*/ 17 h 721"/>
                  <a:gd name="T34" fmla="*/ 72 w 1025"/>
                  <a:gd name="T35" fmla="*/ 0 h 721"/>
                  <a:gd name="T36" fmla="*/ 1025 w 1025"/>
                  <a:gd name="T37" fmla="*/ 612 h 721"/>
                  <a:gd name="T38" fmla="*/ 781 w 1025"/>
                  <a:gd name="T39" fmla="*/ 705 h 721"/>
                  <a:gd name="T40" fmla="*/ 769 w 1025"/>
                  <a:gd name="T41" fmla="*/ 709 h 721"/>
                  <a:gd name="T42" fmla="*/ 756 w 1025"/>
                  <a:gd name="T43" fmla="*/ 713 h 721"/>
                  <a:gd name="T44" fmla="*/ 742 w 1025"/>
                  <a:gd name="T45" fmla="*/ 718 h 721"/>
                  <a:gd name="T46" fmla="*/ 727 w 1025"/>
                  <a:gd name="T47" fmla="*/ 721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25" h="721">
                    <a:moveTo>
                      <a:pt x="727" y="721"/>
                    </a:moveTo>
                    <a:lnTo>
                      <a:pt x="5" y="257"/>
                    </a:lnTo>
                    <a:lnTo>
                      <a:pt x="2" y="241"/>
                    </a:lnTo>
                    <a:lnTo>
                      <a:pt x="1" y="226"/>
                    </a:lnTo>
                    <a:lnTo>
                      <a:pt x="0" y="209"/>
                    </a:lnTo>
                    <a:lnTo>
                      <a:pt x="1" y="193"/>
                    </a:lnTo>
                    <a:lnTo>
                      <a:pt x="2" y="178"/>
                    </a:lnTo>
                    <a:lnTo>
                      <a:pt x="5" y="162"/>
                    </a:lnTo>
                    <a:lnTo>
                      <a:pt x="8" y="145"/>
                    </a:lnTo>
                    <a:lnTo>
                      <a:pt x="11" y="130"/>
                    </a:lnTo>
                    <a:lnTo>
                      <a:pt x="17" y="114"/>
                    </a:lnTo>
                    <a:lnTo>
                      <a:pt x="22" y="97"/>
                    </a:lnTo>
                    <a:lnTo>
                      <a:pt x="29" y="81"/>
                    </a:lnTo>
                    <a:lnTo>
                      <a:pt x="35" y="66"/>
                    </a:lnTo>
                    <a:lnTo>
                      <a:pt x="44" y="49"/>
                    </a:lnTo>
                    <a:lnTo>
                      <a:pt x="53" y="33"/>
                    </a:lnTo>
                    <a:lnTo>
                      <a:pt x="61" y="17"/>
                    </a:lnTo>
                    <a:lnTo>
                      <a:pt x="72" y="0"/>
                    </a:lnTo>
                    <a:lnTo>
                      <a:pt x="1025" y="612"/>
                    </a:lnTo>
                    <a:lnTo>
                      <a:pt x="781" y="705"/>
                    </a:lnTo>
                    <a:lnTo>
                      <a:pt x="769" y="709"/>
                    </a:lnTo>
                    <a:lnTo>
                      <a:pt x="756" y="713"/>
                    </a:lnTo>
                    <a:lnTo>
                      <a:pt x="742" y="718"/>
                    </a:lnTo>
                    <a:lnTo>
                      <a:pt x="727" y="721"/>
                    </a:lnTo>
                    <a:close/>
                  </a:path>
                </a:pathLst>
              </a:custGeom>
              <a:solidFill>
                <a:srgbClr val="819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7" name="Freeform 595">
                <a:extLst>
                  <a:ext uri="{FF2B5EF4-FFF2-40B4-BE49-F238E27FC236}">
                    <a16:creationId xmlns:a16="http://schemas.microsoft.com/office/drawing/2014/main" id="{F066AA1E-AC1C-5F89-03BB-A2D0B1C1A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792"/>
                <a:ext cx="105" cy="70"/>
              </a:xfrm>
              <a:custGeom>
                <a:avLst/>
                <a:gdLst>
                  <a:gd name="T0" fmla="*/ 862 w 1156"/>
                  <a:gd name="T1" fmla="*/ 768 h 768"/>
                  <a:gd name="T2" fmla="*/ 0 w 1156"/>
                  <a:gd name="T3" fmla="*/ 215 h 768"/>
                  <a:gd name="T4" fmla="*/ 9 w 1156"/>
                  <a:gd name="T5" fmla="*/ 188 h 768"/>
                  <a:gd name="T6" fmla="*/ 21 w 1156"/>
                  <a:gd name="T7" fmla="*/ 161 h 768"/>
                  <a:gd name="T8" fmla="*/ 35 w 1156"/>
                  <a:gd name="T9" fmla="*/ 135 h 768"/>
                  <a:gd name="T10" fmla="*/ 51 w 1156"/>
                  <a:gd name="T11" fmla="*/ 108 h 768"/>
                  <a:gd name="T12" fmla="*/ 69 w 1156"/>
                  <a:gd name="T13" fmla="*/ 81 h 768"/>
                  <a:gd name="T14" fmla="*/ 88 w 1156"/>
                  <a:gd name="T15" fmla="*/ 55 h 768"/>
                  <a:gd name="T16" fmla="*/ 110 w 1156"/>
                  <a:gd name="T17" fmla="*/ 28 h 768"/>
                  <a:gd name="T18" fmla="*/ 132 w 1156"/>
                  <a:gd name="T19" fmla="*/ 0 h 768"/>
                  <a:gd name="T20" fmla="*/ 1156 w 1156"/>
                  <a:gd name="T21" fmla="*/ 657 h 768"/>
                  <a:gd name="T22" fmla="*/ 862 w 1156"/>
                  <a:gd name="T23" fmla="*/ 768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6" h="768">
                    <a:moveTo>
                      <a:pt x="862" y="768"/>
                    </a:moveTo>
                    <a:lnTo>
                      <a:pt x="0" y="215"/>
                    </a:lnTo>
                    <a:lnTo>
                      <a:pt x="9" y="188"/>
                    </a:lnTo>
                    <a:lnTo>
                      <a:pt x="21" y="161"/>
                    </a:lnTo>
                    <a:lnTo>
                      <a:pt x="35" y="135"/>
                    </a:lnTo>
                    <a:lnTo>
                      <a:pt x="51" y="108"/>
                    </a:lnTo>
                    <a:lnTo>
                      <a:pt x="69" y="81"/>
                    </a:lnTo>
                    <a:lnTo>
                      <a:pt x="88" y="55"/>
                    </a:lnTo>
                    <a:lnTo>
                      <a:pt x="110" y="28"/>
                    </a:lnTo>
                    <a:lnTo>
                      <a:pt x="132" y="0"/>
                    </a:lnTo>
                    <a:lnTo>
                      <a:pt x="1156" y="657"/>
                    </a:lnTo>
                    <a:lnTo>
                      <a:pt x="862" y="768"/>
                    </a:lnTo>
                    <a:close/>
                  </a:path>
                </a:pathLst>
              </a:custGeom>
              <a:solidFill>
                <a:srgbClr val="8392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8" name="Freeform 596">
                <a:extLst>
                  <a:ext uri="{FF2B5EF4-FFF2-40B4-BE49-F238E27FC236}">
                    <a16:creationId xmlns:a16="http://schemas.microsoft.com/office/drawing/2014/main" id="{CDE837D0-F7A2-3289-C393-7BE94E41E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785"/>
                <a:ext cx="114" cy="72"/>
              </a:xfrm>
              <a:custGeom>
                <a:avLst/>
                <a:gdLst>
                  <a:gd name="T0" fmla="*/ 953 w 1246"/>
                  <a:gd name="T1" fmla="*/ 791 h 791"/>
                  <a:gd name="T2" fmla="*/ 0 w 1246"/>
                  <a:gd name="T3" fmla="*/ 179 h 791"/>
                  <a:gd name="T4" fmla="*/ 12 w 1246"/>
                  <a:gd name="T5" fmla="*/ 160 h 791"/>
                  <a:gd name="T6" fmla="*/ 26 w 1246"/>
                  <a:gd name="T7" fmla="*/ 141 h 791"/>
                  <a:gd name="T8" fmla="*/ 42 w 1246"/>
                  <a:gd name="T9" fmla="*/ 122 h 791"/>
                  <a:gd name="T10" fmla="*/ 57 w 1246"/>
                  <a:gd name="T11" fmla="*/ 102 h 791"/>
                  <a:gd name="T12" fmla="*/ 73 w 1246"/>
                  <a:gd name="T13" fmla="*/ 83 h 791"/>
                  <a:gd name="T14" fmla="*/ 91 w 1246"/>
                  <a:gd name="T15" fmla="*/ 63 h 791"/>
                  <a:gd name="T16" fmla="*/ 109 w 1246"/>
                  <a:gd name="T17" fmla="*/ 43 h 791"/>
                  <a:gd name="T18" fmla="*/ 128 w 1246"/>
                  <a:gd name="T19" fmla="*/ 24 h 791"/>
                  <a:gd name="T20" fmla="*/ 186 w 1246"/>
                  <a:gd name="T21" fmla="*/ 0 h 791"/>
                  <a:gd name="T22" fmla="*/ 1246 w 1246"/>
                  <a:gd name="T23" fmla="*/ 680 h 791"/>
                  <a:gd name="T24" fmla="*/ 953 w 1246"/>
                  <a:gd name="T25" fmla="*/ 791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46" h="791">
                    <a:moveTo>
                      <a:pt x="953" y="791"/>
                    </a:moveTo>
                    <a:lnTo>
                      <a:pt x="0" y="179"/>
                    </a:lnTo>
                    <a:lnTo>
                      <a:pt x="12" y="160"/>
                    </a:lnTo>
                    <a:lnTo>
                      <a:pt x="26" y="141"/>
                    </a:lnTo>
                    <a:lnTo>
                      <a:pt x="42" y="122"/>
                    </a:lnTo>
                    <a:lnTo>
                      <a:pt x="57" y="102"/>
                    </a:lnTo>
                    <a:lnTo>
                      <a:pt x="73" y="83"/>
                    </a:lnTo>
                    <a:lnTo>
                      <a:pt x="91" y="63"/>
                    </a:lnTo>
                    <a:lnTo>
                      <a:pt x="109" y="43"/>
                    </a:lnTo>
                    <a:lnTo>
                      <a:pt x="128" y="24"/>
                    </a:lnTo>
                    <a:lnTo>
                      <a:pt x="186" y="0"/>
                    </a:lnTo>
                    <a:lnTo>
                      <a:pt x="1246" y="680"/>
                    </a:lnTo>
                    <a:lnTo>
                      <a:pt x="953" y="791"/>
                    </a:lnTo>
                    <a:close/>
                  </a:path>
                </a:pathLst>
              </a:custGeom>
              <a:solidFill>
                <a:srgbClr val="869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9" name="Freeform 597">
                <a:extLst>
                  <a:ext uri="{FF2B5EF4-FFF2-40B4-BE49-F238E27FC236}">
                    <a16:creationId xmlns:a16="http://schemas.microsoft.com/office/drawing/2014/main" id="{1AEEAFC0-D290-CB22-FCF1-25A055A5B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779"/>
                <a:ext cx="120" cy="73"/>
              </a:xfrm>
              <a:custGeom>
                <a:avLst/>
                <a:gdLst>
                  <a:gd name="T0" fmla="*/ 1024 w 1317"/>
                  <a:gd name="T1" fmla="*/ 794 h 794"/>
                  <a:gd name="T2" fmla="*/ 0 w 1317"/>
                  <a:gd name="T3" fmla="*/ 137 h 794"/>
                  <a:gd name="T4" fmla="*/ 12 w 1317"/>
                  <a:gd name="T5" fmla="*/ 123 h 794"/>
                  <a:gd name="T6" fmla="*/ 25 w 1317"/>
                  <a:gd name="T7" fmla="*/ 110 h 794"/>
                  <a:gd name="T8" fmla="*/ 39 w 1317"/>
                  <a:gd name="T9" fmla="*/ 96 h 794"/>
                  <a:gd name="T10" fmla="*/ 52 w 1317"/>
                  <a:gd name="T11" fmla="*/ 82 h 794"/>
                  <a:gd name="T12" fmla="*/ 253 w 1317"/>
                  <a:gd name="T13" fmla="*/ 0 h 794"/>
                  <a:gd name="T14" fmla="*/ 1317 w 1317"/>
                  <a:gd name="T15" fmla="*/ 683 h 794"/>
                  <a:gd name="T16" fmla="*/ 1024 w 1317"/>
                  <a:gd name="T17" fmla="*/ 794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7" h="794">
                    <a:moveTo>
                      <a:pt x="1024" y="794"/>
                    </a:moveTo>
                    <a:lnTo>
                      <a:pt x="0" y="137"/>
                    </a:lnTo>
                    <a:lnTo>
                      <a:pt x="12" y="123"/>
                    </a:lnTo>
                    <a:lnTo>
                      <a:pt x="25" y="110"/>
                    </a:lnTo>
                    <a:lnTo>
                      <a:pt x="39" y="96"/>
                    </a:lnTo>
                    <a:lnTo>
                      <a:pt x="52" y="82"/>
                    </a:lnTo>
                    <a:lnTo>
                      <a:pt x="253" y="0"/>
                    </a:lnTo>
                    <a:lnTo>
                      <a:pt x="1317" y="683"/>
                    </a:lnTo>
                    <a:lnTo>
                      <a:pt x="1024" y="794"/>
                    </a:lnTo>
                    <a:close/>
                  </a:path>
                </a:pathLst>
              </a:custGeom>
              <a:solidFill>
                <a:srgbClr val="879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0" name="Freeform 598">
                <a:extLst>
                  <a:ext uri="{FF2B5EF4-FFF2-40B4-BE49-F238E27FC236}">
                    <a16:creationId xmlns:a16="http://schemas.microsoft.com/office/drawing/2014/main" id="{3112E06A-24E4-D051-CD68-DAE74C734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3774"/>
                <a:ext cx="123" cy="72"/>
              </a:xfrm>
              <a:custGeom>
                <a:avLst/>
                <a:gdLst>
                  <a:gd name="T0" fmla="*/ 1060 w 1354"/>
                  <a:gd name="T1" fmla="*/ 797 h 797"/>
                  <a:gd name="T2" fmla="*/ 0 w 1354"/>
                  <a:gd name="T3" fmla="*/ 117 h 797"/>
                  <a:gd name="T4" fmla="*/ 286 w 1354"/>
                  <a:gd name="T5" fmla="*/ 0 h 797"/>
                  <a:gd name="T6" fmla="*/ 1354 w 1354"/>
                  <a:gd name="T7" fmla="*/ 686 h 797"/>
                  <a:gd name="T8" fmla="*/ 1060 w 1354"/>
                  <a:gd name="T9" fmla="*/ 797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4" h="797">
                    <a:moveTo>
                      <a:pt x="1060" y="797"/>
                    </a:moveTo>
                    <a:lnTo>
                      <a:pt x="0" y="117"/>
                    </a:lnTo>
                    <a:lnTo>
                      <a:pt x="286" y="0"/>
                    </a:lnTo>
                    <a:lnTo>
                      <a:pt x="1354" y="686"/>
                    </a:lnTo>
                    <a:lnTo>
                      <a:pt x="1060" y="797"/>
                    </a:lnTo>
                    <a:close/>
                  </a:path>
                </a:pathLst>
              </a:custGeom>
              <a:solidFill>
                <a:srgbClr val="8998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1" name="Freeform 599">
                <a:extLst>
                  <a:ext uri="{FF2B5EF4-FFF2-40B4-BE49-F238E27FC236}">
                    <a16:creationId xmlns:a16="http://schemas.microsoft.com/office/drawing/2014/main" id="{3A86DE6D-1C9C-8AD2-4358-A588143B3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3769"/>
                <a:ext cx="124" cy="72"/>
              </a:xfrm>
              <a:custGeom>
                <a:avLst/>
                <a:gdLst>
                  <a:gd name="T0" fmla="*/ 1064 w 1358"/>
                  <a:gd name="T1" fmla="*/ 799 h 799"/>
                  <a:gd name="T2" fmla="*/ 0 w 1358"/>
                  <a:gd name="T3" fmla="*/ 116 h 799"/>
                  <a:gd name="T4" fmla="*/ 285 w 1358"/>
                  <a:gd name="T5" fmla="*/ 0 h 799"/>
                  <a:gd name="T6" fmla="*/ 1358 w 1358"/>
                  <a:gd name="T7" fmla="*/ 688 h 799"/>
                  <a:gd name="T8" fmla="*/ 1064 w 1358"/>
                  <a:gd name="T9" fmla="*/ 79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8" h="799">
                    <a:moveTo>
                      <a:pt x="1064" y="799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1358" y="688"/>
                    </a:lnTo>
                    <a:lnTo>
                      <a:pt x="1064" y="799"/>
                    </a:lnTo>
                    <a:close/>
                  </a:path>
                </a:pathLst>
              </a:custGeom>
              <a:solidFill>
                <a:srgbClr val="8C9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2" name="Freeform 600">
                <a:extLst>
                  <a:ext uri="{FF2B5EF4-FFF2-40B4-BE49-F238E27FC236}">
                    <a16:creationId xmlns:a16="http://schemas.microsoft.com/office/drawing/2014/main" id="{CEA7FDBB-54AE-B8F6-B7FE-F6A13DB0DD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" y="3763"/>
                <a:ext cx="138" cy="73"/>
              </a:xfrm>
              <a:custGeom>
                <a:avLst/>
                <a:gdLst>
                  <a:gd name="T0" fmla="*/ 1068 w 1512"/>
                  <a:gd name="T1" fmla="*/ 802 h 802"/>
                  <a:gd name="T2" fmla="*/ 0 w 1512"/>
                  <a:gd name="T3" fmla="*/ 116 h 802"/>
                  <a:gd name="T4" fmla="*/ 285 w 1512"/>
                  <a:gd name="T5" fmla="*/ 0 h 802"/>
                  <a:gd name="T6" fmla="*/ 1362 w 1512"/>
                  <a:gd name="T7" fmla="*/ 691 h 802"/>
                  <a:gd name="T8" fmla="*/ 1068 w 1512"/>
                  <a:gd name="T9" fmla="*/ 802 h 802"/>
                  <a:gd name="T10" fmla="*/ 1456 w 1512"/>
                  <a:gd name="T11" fmla="*/ 751 h 802"/>
                  <a:gd name="T12" fmla="*/ 1512 w 1512"/>
                  <a:gd name="T13" fmla="*/ 788 h 802"/>
                  <a:gd name="T14" fmla="*/ 1456 w 1512"/>
                  <a:gd name="T15" fmla="*/ 752 h 802"/>
                  <a:gd name="T16" fmla="*/ 1456 w 1512"/>
                  <a:gd name="T17" fmla="*/ 751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2" h="802">
                    <a:moveTo>
                      <a:pt x="1068" y="802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1362" y="691"/>
                    </a:lnTo>
                    <a:lnTo>
                      <a:pt x="1068" y="802"/>
                    </a:lnTo>
                    <a:close/>
                    <a:moveTo>
                      <a:pt x="1456" y="751"/>
                    </a:moveTo>
                    <a:lnTo>
                      <a:pt x="1512" y="788"/>
                    </a:lnTo>
                    <a:lnTo>
                      <a:pt x="1456" y="752"/>
                    </a:lnTo>
                    <a:lnTo>
                      <a:pt x="1456" y="751"/>
                    </a:lnTo>
                    <a:close/>
                  </a:path>
                </a:pathLst>
              </a:custGeom>
              <a:solidFill>
                <a:srgbClr val="8E9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3" name="Freeform 601">
                <a:extLst>
                  <a:ext uri="{FF2B5EF4-FFF2-40B4-BE49-F238E27FC236}">
                    <a16:creationId xmlns:a16="http://schemas.microsoft.com/office/drawing/2014/main" id="{EB8BFD26-E927-C3B2-61DE-A8485490C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758"/>
                <a:ext cx="168" cy="97"/>
              </a:xfrm>
              <a:custGeom>
                <a:avLst/>
                <a:gdLst>
                  <a:gd name="T0" fmla="*/ 1073 w 1844"/>
                  <a:gd name="T1" fmla="*/ 805 h 1069"/>
                  <a:gd name="T2" fmla="*/ 0 w 1844"/>
                  <a:gd name="T3" fmla="*/ 117 h 1069"/>
                  <a:gd name="T4" fmla="*/ 286 w 1844"/>
                  <a:gd name="T5" fmla="*/ 0 h 1069"/>
                  <a:gd name="T6" fmla="*/ 1844 w 1844"/>
                  <a:gd name="T7" fmla="*/ 1000 h 1069"/>
                  <a:gd name="T8" fmla="*/ 1844 w 1844"/>
                  <a:gd name="T9" fmla="*/ 1025 h 1069"/>
                  <a:gd name="T10" fmla="*/ 1732 w 1844"/>
                  <a:gd name="T11" fmla="*/ 1069 h 1069"/>
                  <a:gd name="T12" fmla="*/ 1314 w 1844"/>
                  <a:gd name="T13" fmla="*/ 810 h 1069"/>
                  <a:gd name="T14" fmla="*/ 1319 w 1844"/>
                  <a:gd name="T15" fmla="*/ 711 h 1069"/>
                  <a:gd name="T16" fmla="*/ 1073 w 1844"/>
                  <a:gd name="T17" fmla="*/ 805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4" h="1069">
                    <a:moveTo>
                      <a:pt x="1073" y="805"/>
                    </a:moveTo>
                    <a:lnTo>
                      <a:pt x="0" y="117"/>
                    </a:lnTo>
                    <a:lnTo>
                      <a:pt x="286" y="0"/>
                    </a:lnTo>
                    <a:lnTo>
                      <a:pt x="1844" y="1000"/>
                    </a:lnTo>
                    <a:lnTo>
                      <a:pt x="1844" y="1025"/>
                    </a:lnTo>
                    <a:lnTo>
                      <a:pt x="1732" y="1069"/>
                    </a:lnTo>
                    <a:lnTo>
                      <a:pt x="1314" y="810"/>
                    </a:lnTo>
                    <a:lnTo>
                      <a:pt x="1319" y="711"/>
                    </a:lnTo>
                    <a:lnTo>
                      <a:pt x="1073" y="805"/>
                    </a:lnTo>
                    <a:close/>
                  </a:path>
                </a:pathLst>
              </a:custGeom>
              <a:solidFill>
                <a:srgbClr val="909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4" name="Freeform 602">
                <a:extLst>
                  <a:ext uri="{FF2B5EF4-FFF2-40B4-BE49-F238E27FC236}">
                    <a16:creationId xmlns:a16="http://schemas.microsoft.com/office/drawing/2014/main" id="{D28D4021-DF8D-B437-6FA0-881D65B56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753"/>
                <a:ext cx="155" cy="102"/>
              </a:xfrm>
              <a:custGeom>
                <a:avLst/>
                <a:gdLst>
                  <a:gd name="T0" fmla="*/ 1227 w 1701"/>
                  <a:gd name="T1" fmla="*/ 905 h 1128"/>
                  <a:gd name="T2" fmla="*/ 1171 w 1701"/>
                  <a:gd name="T3" fmla="*/ 868 h 1128"/>
                  <a:gd name="T4" fmla="*/ 1176 w 1701"/>
                  <a:gd name="T5" fmla="*/ 770 h 1128"/>
                  <a:gd name="T6" fmla="*/ 1077 w 1701"/>
                  <a:gd name="T7" fmla="*/ 808 h 1128"/>
                  <a:gd name="T8" fmla="*/ 0 w 1701"/>
                  <a:gd name="T9" fmla="*/ 117 h 1128"/>
                  <a:gd name="T10" fmla="*/ 285 w 1701"/>
                  <a:gd name="T11" fmla="*/ 0 h 1128"/>
                  <a:gd name="T12" fmla="*/ 1701 w 1701"/>
                  <a:gd name="T13" fmla="*/ 908 h 1128"/>
                  <a:gd name="T14" fmla="*/ 1701 w 1701"/>
                  <a:gd name="T15" fmla="*/ 1084 h 1128"/>
                  <a:gd name="T16" fmla="*/ 1589 w 1701"/>
                  <a:gd name="T17" fmla="*/ 1128 h 1128"/>
                  <a:gd name="T18" fmla="*/ 1227 w 1701"/>
                  <a:gd name="T19" fmla="*/ 905 h 1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1" h="1128">
                    <a:moveTo>
                      <a:pt x="1227" y="905"/>
                    </a:moveTo>
                    <a:lnTo>
                      <a:pt x="1171" y="868"/>
                    </a:lnTo>
                    <a:lnTo>
                      <a:pt x="1176" y="770"/>
                    </a:lnTo>
                    <a:lnTo>
                      <a:pt x="1077" y="808"/>
                    </a:lnTo>
                    <a:lnTo>
                      <a:pt x="0" y="117"/>
                    </a:lnTo>
                    <a:lnTo>
                      <a:pt x="285" y="0"/>
                    </a:lnTo>
                    <a:lnTo>
                      <a:pt x="1701" y="908"/>
                    </a:lnTo>
                    <a:lnTo>
                      <a:pt x="1701" y="1084"/>
                    </a:lnTo>
                    <a:lnTo>
                      <a:pt x="1589" y="1128"/>
                    </a:lnTo>
                    <a:lnTo>
                      <a:pt x="1227" y="905"/>
                    </a:lnTo>
                    <a:close/>
                  </a:path>
                </a:pathLst>
              </a:custGeom>
              <a:solidFill>
                <a:srgbClr val="93A0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5" name="Freeform 603">
                <a:extLst>
                  <a:ext uri="{FF2B5EF4-FFF2-40B4-BE49-F238E27FC236}">
                    <a16:creationId xmlns:a16="http://schemas.microsoft.com/office/drawing/2014/main" id="{2CEFC456-4453-D842-406E-2D49E7BCB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3748"/>
                <a:ext cx="142" cy="101"/>
              </a:xfrm>
              <a:custGeom>
                <a:avLst/>
                <a:gdLst>
                  <a:gd name="T0" fmla="*/ 1558 w 1558"/>
                  <a:gd name="T1" fmla="*/ 1116 h 1116"/>
                  <a:gd name="T2" fmla="*/ 0 w 1558"/>
                  <a:gd name="T3" fmla="*/ 116 h 1116"/>
                  <a:gd name="T4" fmla="*/ 285 w 1558"/>
                  <a:gd name="T5" fmla="*/ 0 h 1116"/>
                  <a:gd name="T6" fmla="*/ 1558 w 1558"/>
                  <a:gd name="T7" fmla="*/ 816 h 1116"/>
                  <a:gd name="T8" fmla="*/ 1558 w 1558"/>
                  <a:gd name="T9" fmla="*/ 1116 h 1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8" h="1116">
                    <a:moveTo>
                      <a:pt x="1558" y="1116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1558" y="816"/>
                    </a:lnTo>
                    <a:lnTo>
                      <a:pt x="1558" y="1116"/>
                    </a:lnTo>
                    <a:close/>
                  </a:path>
                </a:pathLst>
              </a:custGeom>
              <a:solidFill>
                <a:srgbClr val="95A2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6" name="Freeform 604">
                <a:extLst>
                  <a:ext uri="{FF2B5EF4-FFF2-40B4-BE49-F238E27FC236}">
                    <a16:creationId xmlns:a16="http://schemas.microsoft.com/office/drawing/2014/main" id="{AB0DED51-C848-AC7A-8D74-F93705D7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742"/>
                <a:ext cx="129" cy="93"/>
              </a:xfrm>
              <a:custGeom>
                <a:avLst/>
                <a:gdLst>
                  <a:gd name="T0" fmla="*/ 1416 w 1416"/>
                  <a:gd name="T1" fmla="*/ 1024 h 1024"/>
                  <a:gd name="T2" fmla="*/ 0 w 1416"/>
                  <a:gd name="T3" fmla="*/ 116 h 1024"/>
                  <a:gd name="T4" fmla="*/ 286 w 1416"/>
                  <a:gd name="T5" fmla="*/ 0 h 1024"/>
                  <a:gd name="T6" fmla="*/ 802 w 1416"/>
                  <a:gd name="T7" fmla="*/ 331 h 1024"/>
                  <a:gd name="T8" fmla="*/ 764 w 1416"/>
                  <a:gd name="T9" fmla="*/ 346 h 1024"/>
                  <a:gd name="T10" fmla="*/ 850 w 1416"/>
                  <a:gd name="T11" fmla="*/ 361 h 1024"/>
                  <a:gd name="T12" fmla="*/ 1416 w 1416"/>
                  <a:gd name="T13" fmla="*/ 725 h 1024"/>
                  <a:gd name="T14" fmla="*/ 1416 w 1416"/>
                  <a:gd name="T15" fmla="*/ 1024 h 1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6" h="1024">
                    <a:moveTo>
                      <a:pt x="1416" y="1024"/>
                    </a:moveTo>
                    <a:lnTo>
                      <a:pt x="0" y="116"/>
                    </a:lnTo>
                    <a:lnTo>
                      <a:pt x="286" y="0"/>
                    </a:lnTo>
                    <a:lnTo>
                      <a:pt x="802" y="331"/>
                    </a:lnTo>
                    <a:lnTo>
                      <a:pt x="764" y="346"/>
                    </a:lnTo>
                    <a:lnTo>
                      <a:pt x="850" y="361"/>
                    </a:lnTo>
                    <a:lnTo>
                      <a:pt x="1416" y="725"/>
                    </a:lnTo>
                    <a:lnTo>
                      <a:pt x="1416" y="1024"/>
                    </a:lnTo>
                    <a:close/>
                  </a:path>
                </a:pathLst>
              </a:custGeom>
              <a:solidFill>
                <a:srgbClr val="9AA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7" name="Freeform 605">
                <a:extLst>
                  <a:ext uri="{FF2B5EF4-FFF2-40B4-BE49-F238E27FC236}">
                    <a16:creationId xmlns:a16="http://schemas.microsoft.com/office/drawing/2014/main" id="{A886323C-3957-B8B8-E286-4B7565B6D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3737"/>
                <a:ext cx="116" cy="85"/>
              </a:xfrm>
              <a:custGeom>
                <a:avLst/>
                <a:gdLst>
                  <a:gd name="T0" fmla="*/ 1273 w 1273"/>
                  <a:gd name="T1" fmla="*/ 933 h 933"/>
                  <a:gd name="T2" fmla="*/ 0 w 1273"/>
                  <a:gd name="T3" fmla="*/ 117 h 933"/>
                  <a:gd name="T4" fmla="*/ 285 w 1273"/>
                  <a:gd name="T5" fmla="*/ 0 h 933"/>
                  <a:gd name="T6" fmla="*/ 803 w 1273"/>
                  <a:gd name="T7" fmla="*/ 331 h 933"/>
                  <a:gd name="T8" fmla="*/ 621 w 1273"/>
                  <a:gd name="T9" fmla="*/ 404 h 933"/>
                  <a:gd name="T10" fmla="*/ 761 w 1273"/>
                  <a:gd name="T11" fmla="*/ 430 h 933"/>
                  <a:gd name="T12" fmla="*/ 1212 w 1273"/>
                  <a:gd name="T13" fmla="*/ 682 h 933"/>
                  <a:gd name="T14" fmla="*/ 1273 w 1273"/>
                  <a:gd name="T15" fmla="*/ 730 h 933"/>
                  <a:gd name="T16" fmla="*/ 1273 w 1273"/>
                  <a:gd name="T17" fmla="*/ 933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3" h="933">
                    <a:moveTo>
                      <a:pt x="1273" y="933"/>
                    </a:moveTo>
                    <a:lnTo>
                      <a:pt x="0" y="117"/>
                    </a:lnTo>
                    <a:lnTo>
                      <a:pt x="285" y="0"/>
                    </a:lnTo>
                    <a:lnTo>
                      <a:pt x="803" y="331"/>
                    </a:lnTo>
                    <a:lnTo>
                      <a:pt x="621" y="404"/>
                    </a:lnTo>
                    <a:lnTo>
                      <a:pt x="761" y="430"/>
                    </a:lnTo>
                    <a:lnTo>
                      <a:pt x="1212" y="682"/>
                    </a:lnTo>
                    <a:lnTo>
                      <a:pt x="1273" y="730"/>
                    </a:lnTo>
                    <a:lnTo>
                      <a:pt x="1273" y="933"/>
                    </a:lnTo>
                    <a:close/>
                  </a:path>
                </a:pathLst>
              </a:custGeom>
              <a:solidFill>
                <a:srgbClr val="9EA9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8" name="Freeform 606">
                <a:extLst>
                  <a:ext uri="{FF2B5EF4-FFF2-40B4-BE49-F238E27FC236}">
                    <a16:creationId xmlns:a16="http://schemas.microsoft.com/office/drawing/2014/main" id="{8B8CCDA0-F404-C8DE-831F-EE325EE9C2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9" y="3732"/>
                <a:ext cx="103" cy="76"/>
              </a:xfrm>
              <a:custGeom>
                <a:avLst/>
                <a:gdLst>
                  <a:gd name="T0" fmla="*/ 1130 w 1130"/>
                  <a:gd name="T1" fmla="*/ 842 h 842"/>
                  <a:gd name="T2" fmla="*/ 564 w 1130"/>
                  <a:gd name="T3" fmla="*/ 478 h 842"/>
                  <a:gd name="T4" fmla="*/ 618 w 1130"/>
                  <a:gd name="T5" fmla="*/ 489 h 842"/>
                  <a:gd name="T6" fmla="*/ 1069 w 1130"/>
                  <a:gd name="T7" fmla="*/ 741 h 842"/>
                  <a:gd name="T8" fmla="*/ 1130 w 1130"/>
                  <a:gd name="T9" fmla="*/ 789 h 842"/>
                  <a:gd name="T10" fmla="*/ 1130 w 1130"/>
                  <a:gd name="T11" fmla="*/ 842 h 842"/>
                  <a:gd name="T12" fmla="*/ 516 w 1130"/>
                  <a:gd name="T13" fmla="*/ 448 h 842"/>
                  <a:gd name="T14" fmla="*/ 0 w 1130"/>
                  <a:gd name="T15" fmla="*/ 117 h 842"/>
                  <a:gd name="T16" fmla="*/ 285 w 1130"/>
                  <a:gd name="T17" fmla="*/ 0 h 842"/>
                  <a:gd name="T18" fmla="*/ 803 w 1130"/>
                  <a:gd name="T19" fmla="*/ 334 h 842"/>
                  <a:gd name="T20" fmla="*/ 516 w 1130"/>
                  <a:gd name="T21" fmla="*/ 448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0" h="842">
                    <a:moveTo>
                      <a:pt x="1130" y="842"/>
                    </a:moveTo>
                    <a:lnTo>
                      <a:pt x="564" y="478"/>
                    </a:lnTo>
                    <a:lnTo>
                      <a:pt x="618" y="489"/>
                    </a:lnTo>
                    <a:lnTo>
                      <a:pt x="1069" y="741"/>
                    </a:lnTo>
                    <a:lnTo>
                      <a:pt x="1130" y="789"/>
                    </a:lnTo>
                    <a:lnTo>
                      <a:pt x="1130" y="842"/>
                    </a:lnTo>
                    <a:close/>
                    <a:moveTo>
                      <a:pt x="516" y="448"/>
                    </a:moveTo>
                    <a:lnTo>
                      <a:pt x="0" y="117"/>
                    </a:lnTo>
                    <a:lnTo>
                      <a:pt x="285" y="0"/>
                    </a:lnTo>
                    <a:lnTo>
                      <a:pt x="803" y="334"/>
                    </a:lnTo>
                    <a:lnTo>
                      <a:pt x="516" y="448"/>
                    </a:lnTo>
                    <a:close/>
                  </a:path>
                </a:pathLst>
              </a:custGeom>
              <a:solidFill>
                <a:srgbClr val="A2A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9" name="Freeform 607">
                <a:extLst>
                  <a:ext uri="{FF2B5EF4-FFF2-40B4-BE49-F238E27FC236}">
                    <a16:creationId xmlns:a16="http://schemas.microsoft.com/office/drawing/2014/main" id="{5C08359D-3CD8-17AC-FDFE-B56B7D8DC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3726"/>
                <a:ext cx="73" cy="41"/>
              </a:xfrm>
              <a:custGeom>
                <a:avLst/>
                <a:gdLst>
                  <a:gd name="T0" fmla="*/ 518 w 805"/>
                  <a:gd name="T1" fmla="*/ 447 h 447"/>
                  <a:gd name="T2" fmla="*/ 0 w 805"/>
                  <a:gd name="T3" fmla="*/ 116 h 447"/>
                  <a:gd name="T4" fmla="*/ 286 w 805"/>
                  <a:gd name="T5" fmla="*/ 0 h 447"/>
                  <a:gd name="T6" fmla="*/ 805 w 805"/>
                  <a:gd name="T7" fmla="*/ 333 h 447"/>
                  <a:gd name="T8" fmla="*/ 518 w 805"/>
                  <a:gd name="T9" fmla="*/ 447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5" h="447">
                    <a:moveTo>
                      <a:pt x="518" y="447"/>
                    </a:moveTo>
                    <a:lnTo>
                      <a:pt x="0" y="116"/>
                    </a:lnTo>
                    <a:lnTo>
                      <a:pt x="286" y="0"/>
                    </a:lnTo>
                    <a:lnTo>
                      <a:pt x="805" y="333"/>
                    </a:lnTo>
                    <a:lnTo>
                      <a:pt x="518" y="447"/>
                    </a:lnTo>
                    <a:close/>
                  </a:path>
                </a:pathLst>
              </a:custGeom>
              <a:solidFill>
                <a:srgbClr val="A7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0" name="Freeform 608">
                <a:extLst>
                  <a:ext uri="{FF2B5EF4-FFF2-40B4-BE49-F238E27FC236}">
                    <a16:creationId xmlns:a16="http://schemas.microsoft.com/office/drawing/2014/main" id="{8A98C176-8A1E-CC6C-260C-0FCC524BB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721"/>
                <a:ext cx="73" cy="41"/>
              </a:xfrm>
              <a:custGeom>
                <a:avLst/>
                <a:gdLst>
                  <a:gd name="T0" fmla="*/ 518 w 806"/>
                  <a:gd name="T1" fmla="*/ 450 h 450"/>
                  <a:gd name="T2" fmla="*/ 0 w 806"/>
                  <a:gd name="T3" fmla="*/ 116 h 450"/>
                  <a:gd name="T4" fmla="*/ 285 w 806"/>
                  <a:gd name="T5" fmla="*/ 0 h 450"/>
                  <a:gd name="T6" fmla="*/ 806 w 806"/>
                  <a:gd name="T7" fmla="*/ 334 h 450"/>
                  <a:gd name="T8" fmla="*/ 518 w 806"/>
                  <a:gd name="T9" fmla="*/ 45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6" h="450">
                    <a:moveTo>
                      <a:pt x="518" y="450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806" y="334"/>
                    </a:lnTo>
                    <a:lnTo>
                      <a:pt x="518" y="450"/>
                    </a:lnTo>
                    <a:close/>
                  </a:path>
                </a:pathLst>
              </a:custGeom>
              <a:solidFill>
                <a:srgbClr val="AAB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1" name="Freeform 609">
                <a:extLst>
                  <a:ext uri="{FF2B5EF4-FFF2-40B4-BE49-F238E27FC236}">
                    <a16:creationId xmlns:a16="http://schemas.microsoft.com/office/drawing/2014/main" id="{4C2232DD-E7B6-F481-DA26-B3075C821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716"/>
                <a:ext cx="73" cy="41"/>
              </a:xfrm>
              <a:custGeom>
                <a:avLst/>
                <a:gdLst>
                  <a:gd name="T0" fmla="*/ 519 w 807"/>
                  <a:gd name="T1" fmla="*/ 450 h 450"/>
                  <a:gd name="T2" fmla="*/ 0 w 807"/>
                  <a:gd name="T3" fmla="*/ 117 h 450"/>
                  <a:gd name="T4" fmla="*/ 285 w 807"/>
                  <a:gd name="T5" fmla="*/ 0 h 450"/>
                  <a:gd name="T6" fmla="*/ 807 w 807"/>
                  <a:gd name="T7" fmla="*/ 334 h 450"/>
                  <a:gd name="T8" fmla="*/ 519 w 807"/>
                  <a:gd name="T9" fmla="*/ 45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7" h="450">
                    <a:moveTo>
                      <a:pt x="519" y="450"/>
                    </a:moveTo>
                    <a:lnTo>
                      <a:pt x="0" y="117"/>
                    </a:lnTo>
                    <a:lnTo>
                      <a:pt x="285" y="0"/>
                    </a:lnTo>
                    <a:lnTo>
                      <a:pt x="807" y="334"/>
                    </a:lnTo>
                    <a:lnTo>
                      <a:pt x="519" y="450"/>
                    </a:lnTo>
                    <a:close/>
                  </a:path>
                </a:pathLst>
              </a:custGeom>
              <a:solidFill>
                <a:srgbClr val="AD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2" name="Freeform 610">
                <a:extLst>
                  <a:ext uri="{FF2B5EF4-FFF2-40B4-BE49-F238E27FC236}">
                    <a16:creationId xmlns:a16="http://schemas.microsoft.com/office/drawing/2014/main" id="{75CDC16F-FAF8-B48A-717E-AD3AB2A05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710"/>
                <a:ext cx="73" cy="41"/>
              </a:xfrm>
              <a:custGeom>
                <a:avLst/>
                <a:gdLst>
                  <a:gd name="T0" fmla="*/ 521 w 808"/>
                  <a:gd name="T1" fmla="*/ 451 h 451"/>
                  <a:gd name="T2" fmla="*/ 0 w 808"/>
                  <a:gd name="T3" fmla="*/ 117 h 451"/>
                  <a:gd name="T4" fmla="*/ 286 w 808"/>
                  <a:gd name="T5" fmla="*/ 0 h 451"/>
                  <a:gd name="T6" fmla="*/ 808 w 808"/>
                  <a:gd name="T7" fmla="*/ 336 h 451"/>
                  <a:gd name="T8" fmla="*/ 521 w 808"/>
                  <a:gd name="T9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8" h="451">
                    <a:moveTo>
                      <a:pt x="521" y="451"/>
                    </a:moveTo>
                    <a:lnTo>
                      <a:pt x="0" y="117"/>
                    </a:lnTo>
                    <a:lnTo>
                      <a:pt x="286" y="0"/>
                    </a:lnTo>
                    <a:lnTo>
                      <a:pt x="808" y="336"/>
                    </a:lnTo>
                    <a:lnTo>
                      <a:pt x="521" y="451"/>
                    </a:lnTo>
                    <a:close/>
                  </a:path>
                </a:pathLst>
              </a:custGeom>
              <a:solidFill>
                <a:srgbClr val="B2B8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3" name="Freeform 611">
                <a:extLst>
                  <a:ext uri="{FF2B5EF4-FFF2-40B4-BE49-F238E27FC236}">
                    <a16:creationId xmlns:a16="http://schemas.microsoft.com/office/drawing/2014/main" id="{073BE62A-7999-A015-133D-43F4F2D0A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3705"/>
                <a:ext cx="73" cy="41"/>
              </a:xfrm>
              <a:custGeom>
                <a:avLst/>
                <a:gdLst>
                  <a:gd name="T0" fmla="*/ 522 w 809"/>
                  <a:gd name="T1" fmla="*/ 450 h 450"/>
                  <a:gd name="T2" fmla="*/ 0 w 809"/>
                  <a:gd name="T3" fmla="*/ 116 h 450"/>
                  <a:gd name="T4" fmla="*/ 285 w 809"/>
                  <a:gd name="T5" fmla="*/ 0 h 450"/>
                  <a:gd name="T6" fmla="*/ 809 w 809"/>
                  <a:gd name="T7" fmla="*/ 335 h 450"/>
                  <a:gd name="T8" fmla="*/ 522 w 809"/>
                  <a:gd name="T9" fmla="*/ 45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9" h="450">
                    <a:moveTo>
                      <a:pt x="522" y="450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809" y="335"/>
                    </a:lnTo>
                    <a:lnTo>
                      <a:pt x="522" y="450"/>
                    </a:lnTo>
                    <a:close/>
                  </a:path>
                </a:pathLst>
              </a:custGeom>
              <a:solidFill>
                <a:srgbClr val="B4BA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4" name="Freeform 612">
                <a:extLst>
                  <a:ext uri="{FF2B5EF4-FFF2-40B4-BE49-F238E27FC236}">
                    <a16:creationId xmlns:a16="http://schemas.microsoft.com/office/drawing/2014/main" id="{3F036B2B-56F7-99A8-D59E-E0E60A24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3700"/>
                <a:ext cx="74" cy="41"/>
              </a:xfrm>
              <a:custGeom>
                <a:avLst/>
                <a:gdLst>
                  <a:gd name="T0" fmla="*/ 522 w 810"/>
                  <a:gd name="T1" fmla="*/ 452 h 452"/>
                  <a:gd name="T2" fmla="*/ 0 w 810"/>
                  <a:gd name="T3" fmla="*/ 116 h 452"/>
                  <a:gd name="T4" fmla="*/ 285 w 810"/>
                  <a:gd name="T5" fmla="*/ 0 h 452"/>
                  <a:gd name="T6" fmla="*/ 810 w 810"/>
                  <a:gd name="T7" fmla="*/ 337 h 452"/>
                  <a:gd name="T8" fmla="*/ 522 w 810"/>
                  <a:gd name="T9" fmla="*/ 452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0" h="452">
                    <a:moveTo>
                      <a:pt x="522" y="452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810" y="337"/>
                    </a:lnTo>
                    <a:lnTo>
                      <a:pt x="522" y="452"/>
                    </a:lnTo>
                    <a:close/>
                  </a:path>
                </a:pathLst>
              </a:custGeom>
              <a:solidFill>
                <a:srgbClr val="B8BE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5" name="Freeform 613">
                <a:extLst>
                  <a:ext uri="{FF2B5EF4-FFF2-40B4-BE49-F238E27FC236}">
                    <a16:creationId xmlns:a16="http://schemas.microsoft.com/office/drawing/2014/main" id="{B4C4059A-02F4-89C1-497F-EED439351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3695"/>
                <a:ext cx="74" cy="41"/>
              </a:xfrm>
              <a:custGeom>
                <a:avLst/>
                <a:gdLst>
                  <a:gd name="T0" fmla="*/ 524 w 812"/>
                  <a:gd name="T1" fmla="*/ 452 h 452"/>
                  <a:gd name="T2" fmla="*/ 0 w 812"/>
                  <a:gd name="T3" fmla="*/ 117 h 452"/>
                  <a:gd name="T4" fmla="*/ 286 w 812"/>
                  <a:gd name="T5" fmla="*/ 0 h 452"/>
                  <a:gd name="T6" fmla="*/ 812 w 812"/>
                  <a:gd name="T7" fmla="*/ 338 h 452"/>
                  <a:gd name="T8" fmla="*/ 727 w 812"/>
                  <a:gd name="T9" fmla="*/ 372 h 452"/>
                  <a:gd name="T10" fmla="*/ 524 w 812"/>
                  <a:gd name="T11" fmla="*/ 452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2" h="452">
                    <a:moveTo>
                      <a:pt x="524" y="452"/>
                    </a:moveTo>
                    <a:lnTo>
                      <a:pt x="0" y="117"/>
                    </a:lnTo>
                    <a:lnTo>
                      <a:pt x="286" y="0"/>
                    </a:lnTo>
                    <a:lnTo>
                      <a:pt x="812" y="338"/>
                    </a:lnTo>
                    <a:lnTo>
                      <a:pt x="727" y="372"/>
                    </a:lnTo>
                    <a:lnTo>
                      <a:pt x="524" y="452"/>
                    </a:lnTo>
                    <a:close/>
                  </a:path>
                </a:pathLst>
              </a:custGeom>
              <a:solidFill>
                <a:srgbClr val="BAC0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6" name="Freeform 614">
                <a:extLst>
                  <a:ext uri="{FF2B5EF4-FFF2-40B4-BE49-F238E27FC236}">
                    <a16:creationId xmlns:a16="http://schemas.microsoft.com/office/drawing/2014/main" id="{AF3514DA-B8A4-A406-D81F-83E59E136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3689"/>
                <a:ext cx="74" cy="42"/>
              </a:xfrm>
              <a:custGeom>
                <a:avLst/>
                <a:gdLst>
                  <a:gd name="T0" fmla="*/ 525 w 811"/>
                  <a:gd name="T1" fmla="*/ 453 h 453"/>
                  <a:gd name="T2" fmla="*/ 0 w 811"/>
                  <a:gd name="T3" fmla="*/ 116 h 453"/>
                  <a:gd name="T4" fmla="*/ 285 w 811"/>
                  <a:gd name="T5" fmla="*/ 0 h 453"/>
                  <a:gd name="T6" fmla="*/ 811 w 811"/>
                  <a:gd name="T7" fmla="*/ 337 h 453"/>
                  <a:gd name="T8" fmla="*/ 584 w 811"/>
                  <a:gd name="T9" fmla="*/ 430 h 453"/>
                  <a:gd name="T10" fmla="*/ 525 w 811"/>
                  <a:gd name="T11" fmla="*/ 453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1" h="453">
                    <a:moveTo>
                      <a:pt x="525" y="453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811" y="337"/>
                    </a:lnTo>
                    <a:lnTo>
                      <a:pt x="584" y="430"/>
                    </a:lnTo>
                    <a:lnTo>
                      <a:pt x="525" y="453"/>
                    </a:lnTo>
                    <a:close/>
                  </a:path>
                </a:pathLst>
              </a:custGeom>
              <a:solidFill>
                <a:srgbClr val="B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7" name="Freeform 615">
                <a:extLst>
                  <a:ext uri="{FF2B5EF4-FFF2-40B4-BE49-F238E27FC236}">
                    <a16:creationId xmlns:a16="http://schemas.microsoft.com/office/drawing/2014/main" id="{6C988733-86D3-CBCD-DD08-E0A588FCD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3684"/>
                <a:ext cx="74" cy="41"/>
              </a:xfrm>
              <a:custGeom>
                <a:avLst/>
                <a:gdLst>
                  <a:gd name="T0" fmla="*/ 526 w 811"/>
                  <a:gd name="T1" fmla="*/ 454 h 454"/>
                  <a:gd name="T2" fmla="*/ 0 w 811"/>
                  <a:gd name="T3" fmla="*/ 116 h 454"/>
                  <a:gd name="T4" fmla="*/ 285 w 811"/>
                  <a:gd name="T5" fmla="*/ 0 h 454"/>
                  <a:gd name="T6" fmla="*/ 811 w 811"/>
                  <a:gd name="T7" fmla="*/ 337 h 454"/>
                  <a:gd name="T8" fmla="*/ 526 w 811"/>
                  <a:gd name="T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1" h="454">
                    <a:moveTo>
                      <a:pt x="526" y="454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811" y="337"/>
                    </a:lnTo>
                    <a:lnTo>
                      <a:pt x="526" y="454"/>
                    </a:lnTo>
                    <a:close/>
                  </a:path>
                </a:pathLst>
              </a:custGeom>
              <a:solidFill>
                <a:srgbClr val="C1C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8" name="Freeform 616">
                <a:extLst>
                  <a:ext uri="{FF2B5EF4-FFF2-40B4-BE49-F238E27FC236}">
                    <a16:creationId xmlns:a16="http://schemas.microsoft.com/office/drawing/2014/main" id="{70BCF97E-DBE7-E4C2-D412-7471C676D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3679"/>
                <a:ext cx="74" cy="41"/>
              </a:xfrm>
              <a:custGeom>
                <a:avLst/>
                <a:gdLst>
                  <a:gd name="T0" fmla="*/ 526 w 813"/>
                  <a:gd name="T1" fmla="*/ 454 h 454"/>
                  <a:gd name="T2" fmla="*/ 0 w 813"/>
                  <a:gd name="T3" fmla="*/ 117 h 454"/>
                  <a:gd name="T4" fmla="*/ 286 w 813"/>
                  <a:gd name="T5" fmla="*/ 0 h 454"/>
                  <a:gd name="T6" fmla="*/ 813 w 813"/>
                  <a:gd name="T7" fmla="*/ 339 h 454"/>
                  <a:gd name="T8" fmla="*/ 526 w 813"/>
                  <a:gd name="T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3" h="454">
                    <a:moveTo>
                      <a:pt x="526" y="454"/>
                    </a:moveTo>
                    <a:lnTo>
                      <a:pt x="0" y="117"/>
                    </a:lnTo>
                    <a:lnTo>
                      <a:pt x="286" y="0"/>
                    </a:lnTo>
                    <a:lnTo>
                      <a:pt x="813" y="339"/>
                    </a:lnTo>
                    <a:lnTo>
                      <a:pt x="526" y="454"/>
                    </a:lnTo>
                    <a:close/>
                  </a:path>
                </a:pathLst>
              </a:custGeom>
              <a:solidFill>
                <a:srgbClr val="C3C7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9" name="Freeform 617">
                <a:extLst>
                  <a:ext uri="{FF2B5EF4-FFF2-40B4-BE49-F238E27FC236}">
                    <a16:creationId xmlns:a16="http://schemas.microsoft.com/office/drawing/2014/main" id="{00C07041-26B9-F034-5AE7-62C938514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673"/>
                <a:ext cx="74" cy="42"/>
              </a:xfrm>
              <a:custGeom>
                <a:avLst/>
                <a:gdLst>
                  <a:gd name="T0" fmla="*/ 526 w 812"/>
                  <a:gd name="T1" fmla="*/ 454 h 454"/>
                  <a:gd name="T2" fmla="*/ 0 w 812"/>
                  <a:gd name="T3" fmla="*/ 117 h 454"/>
                  <a:gd name="T4" fmla="*/ 285 w 812"/>
                  <a:gd name="T5" fmla="*/ 0 h 454"/>
                  <a:gd name="T6" fmla="*/ 812 w 812"/>
                  <a:gd name="T7" fmla="*/ 338 h 454"/>
                  <a:gd name="T8" fmla="*/ 526 w 812"/>
                  <a:gd name="T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2" h="454">
                    <a:moveTo>
                      <a:pt x="526" y="454"/>
                    </a:moveTo>
                    <a:lnTo>
                      <a:pt x="0" y="117"/>
                    </a:lnTo>
                    <a:lnTo>
                      <a:pt x="285" y="0"/>
                    </a:lnTo>
                    <a:lnTo>
                      <a:pt x="812" y="338"/>
                    </a:lnTo>
                    <a:lnTo>
                      <a:pt x="526" y="454"/>
                    </a:lnTo>
                    <a:close/>
                  </a:path>
                </a:pathLst>
              </a:custGeom>
              <a:solidFill>
                <a:srgbClr val="C6C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0" name="Freeform 618">
                <a:extLst>
                  <a:ext uri="{FF2B5EF4-FFF2-40B4-BE49-F238E27FC236}">
                    <a16:creationId xmlns:a16="http://schemas.microsoft.com/office/drawing/2014/main" id="{FEEC6C0F-010D-2E80-7BA9-D24D04B8C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3668"/>
                <a:ext cx="74" cy="42"/>
              </a:xfrm>
              <a:custGeom>
                <a:avLst/>
                <a:gdLst>
                  <a:gd name="T0" fmla="*/ 527 w 812"/>
                  <a:gd name="T1" fmla="*/ 455 h 455"/>
                  <a:gd name="T2" fmla="*/ 0 w 812"/>
                  <a:gd name="T3" fmla="*/ 116 h 455"/>
                  <a:gd name="T4" fmla="*/ 285 w 812"/>
                  <a:gd name="T5" fmla="*/ 0 h 455"/>
                  <a:gd name="T6" fmla="*/ 812 w 812"/>
                  <a:gd name="T7" fmla="*/ 338 h 455"/>
                  <a:gd name="T8" fmla="*/ 527 w 812"/>
                  <a:gd name="T9" fmla="*/ 45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2" h="455">
                    <a:moveTo>
                      <a:pt x="527" y="455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812" y="338"/>
                    </a:lnTo>
                    <a:lnTo>
                      <a:pt x="527" y="455"/>
                    </a:lnTo>
                    <a:close/>
                  </a:path>
                </a:pathLst>
              </a:custGeom>
              <a:solidFill>
                <a:srgbClr val="C9C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1" name="Freeform 619">
                <a:extLst>
                  <a:ext uri="{FF2B5EF4-FFF2-40B4-BE49-F238E27FC236}">
                    <a16:creationId xmlns:a16="http://schemas.microsoft.com/office/drawing/2014/main" id="{5B44FD3C-34F5-77AF-E19B-49375B995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3663"/>
                <a:ext cx="74" cy="41"/>
              </a:xfrm>
              <a:custGeom>
                <a:avLst/>
                <a:gdLst>
                  <a:gd name="T0" fmla="*/ 527 w 814"/>
                  <a:gd name="T1" fmla="*/ 454 h 454"/>
                  <a:gd name="T2" fmla="*/ 0 w 814"/>
                  <a:gd name="T3" fmla="*/ 116 h 454"/>
                  <a:gd name="T4" fmla="*/ 286 w 814"/>
                  <a:gd name="T5" fmla="*/ 0 h 454"/>
                  <a:gd name="T6" fmla="*/ 814 w 814"/>
                  <a:gd name="T7" fmla="*/ 338 h 454"/>
                  <a:gd name="T8" fmla="*/ 527 w 814"/>
                  <a:gd name="T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4" h="454">
                    <a:moveTo>
                      <a:pt x="527" y="454"/>
                    </a:moveTo>
                    <a:lnTo>
                      <a:pt x="0" y="116"/>
                    </a:lnTo>
                    <a:lnTo>
                      <a:pt x="286" y="0"/>
                    </a:lnTo>
                    <a:lnTo>
                      <a:pt x="814" y="338"/>
                    </a:lnTo>
                    <a:lnTo>
                      <a:pt x="527" y="454"/>
                    </a:lnTo>
                    <a:close/>
                  </a:path>
                </a:pathLst>
              </a:custGeom>
              <a:solidFill>
                <a:srgbClr val="CDC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2" name="Freeform 620">
                <a:extLst>
                  <a:ext uri="{FF2B5EF4-FFF2-40B4-BE49-F238E27FC236}">
                    <a16:creationId xmlns:a16="http://schemas.microsoft.com/office/drawing/2014/main" id="{68C2728C-49FB-E119-C05A-8268DD5C5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3658"/>
                <a:ext cx="74" cy="41"/>
              </a:xfrm>
              <a:custGeom>
                <a:avLst/>
                <a:gdLst>
                  <a:gd name="T0" fmla="*/ 527 w 813"/>
                  <a:gd name="T1" fmla="*/ 455 h 455"/>
                  <a:gd name="T2" fmla="*/ 0 w 813"/>
                  <a:gd name="T3" fmla="*/ 117 h 455"/>
                  <a:gd name="T4" fmla="*/ 285 w 813"/>
                  <a:gd name="T5" fmla="*/ 0 h 455"/>
                  <a:gd name="T6" fmla="*/ 813 w 813"/>
                  <a:gd name="T7" fmla="*/ 339 h 455"/>
                  <a:gd name="T8" fmla="*/ 527 w 813"/>
                  <a:gd name="T9" fmla="*/ 45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3" h="455">
                    <a:moveTo>
                      <a:pt x="527" y="455"/>
                    </a:moveTo>
                    <a:lnTo>
                      <a:pt x="0" y="117"/>
                    </a:lnTo>
                    <a:lnTo>
                      <a:pt x="285" y="0"/>
                    </a:lnTo>
                    <a:lnTo>
                      <a:pt x="813" y="339"/>
                    </a:lnTo>
                    <a:lnTo>
                      <a:pt x="527" y="455"/>
                    </a:lnTo>
                    <a:close/>
                  </a:path>
                </a:pathLst>
              </a:custGeom>
              <a:solidFill>
                <a:srgbClr val="D3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3" name="Freeform 621">
                <a:extLst>
                  <a:ext uri="{FF2B5EF4-FFF2-40B4-BE49-F238E27FC236}">
                    <a16:creationId xmlns:a16="http://schemas.microsoft.com/office/drawing/2014/main" id="{50EE6F0F-A736-C19E-8675-731FB23B2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3652"/>
                <a:ext cx="74" cy="42"/>
              </a:xfrm>
              <a:custGeom>
                <a:avLst/>
                <a:gdLst>
                  <a:gd name="T0" fmla="*/ 528 w 813"/>
                  <a:gd name="T1" fmla="*/ 455 h 455"/>
                  <a:gd name="T2" fmla="*/ 0 w 813"/>
                  <a:gd name="T3" fmla="*/ 117 h 455"/>
                  <a:gd name="T4" fmla="*/ 285 w 813"/>
                  <a:gd name="T5" fmla="*/ 0 h 455"/>
                  <a:gd name="T6" fmla="*/ 813 w 813"/>
                  <a:gd name="T7" fmla="*/ 339 h 455"/>
                  <a:gd name="T8" fmla="*/ 528 w 813"/>
                  <a:gd name="T9" fmla="*/ 45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3" h="455">
                    <a:moveTo>
                      <a:pt x="528" y="455"/>
                    </a:moveTo>
                    <a:lnTo>
                      <a:pt x="0" y="117"/>
                    </a:lnTo>
                    <a:lnTo>
                      <a:pt x="285" y="0"/>
                    </a:lnTo>
                    <a:lnTo>
                      <a:pt x="813" y="339"/>
                    </a:lnTo>
                    <a:lnTo>
                      <a:pt x="528" y="455"/>
                    </a:lnTo>
                    <a:close/>
                  </a:path>
                </a:pathLst>
              </a:custGeom>
              <a:solidFill>
                <a:srgbClr val="D7D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4" name="Freeform 622">
                <a:extLst>
                  <a:ext uri="{FF2B5EF4-FFF2-40B4-BE49-F238E27FC236}">
                    <a16:creationId xmlns:a16="http://schemas.microsoft.com/office/drawing/2014/main" id="{7E6E7A47-BFD6-0882-5714-4AA6C5DB4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3647"/>
                <a:ext cx="74" cy="41"/>
              </a:xfrm>
              <a:custGeom>
                <a:avLst/>
                <a:gdLst>
                  <a:gd name="T0" fmla="*/ 528 w 815"/>
                  <a:gd name="T1" fmla="*/ 455 h 455"/>
                  <a:gd name="T2" fmla="*/ 0 w 815"/>
                  <a:gd name="T3" fmla="*/ 116 h 455"/>
                  <a:gd name="T4" fmla="*/ 286 w 815"/>
                  <a:gd name="T5" fmla="*/ 0 h 455"/>
                  <a:gd name="T6" fmla="*/ 815 w 815"/>
                  <a:gd name="T7" fmla="*/ 339 h 455"/>
                  <a:gd name="T8" fmla="*/ 528 w 815"/>
                  <a:gd name="T9" fmla="*/ 45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5" h="455">
                    <a:moveTo>
                      <a:pt x="528" y="455"/>
                    </a:moveTo>
                    <a:lnTo>
                      <a:pt x="0" y="116"/>
                    </a:lnTo>
                    <a:lnTo>
                      <a:pt x="286" y="0"/>
                    </a:lnTo>
                    <a:lnTo>
                      <a:pt x="815" y="339"/>
                    </a:lnTo>
                    <a:lnTo>
                      <a:pt x="528" y="455"/>
                    </a:lnTo>
                    <a:close/>
                  </a:path>
                </a:pathLst>
              </a:custGeom>
              <a:solidFill>
                <a:srgbClr val="DB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5" name="Freeform 623">
                <a:extLst>
                  <a:ext uri="{FF2B5EF4-FFF2-40B4-BE49-F238E27FC236}">
                    <a16:creationId xmlns:a16="http://schemas.microsoft.com/office/drawing/2014/main" id="{923CA908-356A-D95C-6EC0-D325A7A25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3642"/>
                <a:ext cx="74" cy="41"/>
              </a:xfrm>
              <a:custGeom>
                <a:avLst/>
                <a:gdLst>
                  <a:gd name="T0" fmla="*/ 528 w 814"/>
                  <a:gd name="T1" fmla="*/ 455 h 455"/>
                  <a:gd name="T2" fmla="*/ 0 w 814"/>
                  <a:gd name="T3" fmla="*/ 116 h 455"/>
                  <a:gd name="T4" fmla="*/ 285 w 814"/>
                  <a:gd name="T5" fmla="*/ 0 h 455"/>
                  <a:gd name="T6" fmla="*/ 814 w 814"/>
                  <a:gd name="T7" fmla="*/ 340 h 455"/>
                  <a:gd name="T8" fmla="*/ 528 w 814"/>
                  <a:gd name="T9" fmla="*/ 45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4" h="455">
                    <a:moveTo>
                      <a:pt x="528" y="455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814" y="340"/>
                    </a:lnTo>
                    <a:lnTo>
                      <a:pt x="528" y="455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6" name="Freeform 624">
                <a:extLst>
                  <a:ext uri="{FF2B5EF4-FFF2-40B4-BE49-F238E27FC236}">
                    <a16:creationId xmlns:a16="http://schemas.microsoft.com/office/drawing/2014/main" id="{B92F8CB6-8E1B-9610-5F19-DE74E43E3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3636"/>
                <a:ext cx="74" cy="42"/>
              </a:xfrm>
              <a:custGeom>
                <a:avLst/>
                <a:gdLst>
                  <a:gd name="T0" fmla="*/ 529 w 814"/>
                  <a:gd name="T1" fmla="*/ 456 h 456"/>
                  <a:gd name="T2" fmla="*/ 0 w 814"/>
                  <a:gd name="T3" fmla="*/ 117 h 456"/>
                  <a:gd name="T4" fmla="*/ 285 w 814"/>
                  <a:gd name="T5" fmla="*/ 0 h 456"/>
                  <a:gd name="T6" fmla="*/ 814 w 814"/>
                  <a:gd name="T7" fmla="*/ 340 h 456"/>
                  <a:gd name="T8" fmla="*/ 529 w 814"/>
                  <a:gd name="T9" fmla="*/ 45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4" h="456">
                    <a:moveTo>
                      <a:pt x="529" y="456"/>
                    </a:moveTo>
                    <a:lnTo>
                      <a:pt x="0" y="117"/>
                    </a:lnTo>
                    <a:lnTo>
                      <a:pt x="285" y="0"/>
                    </a:lnTo>
                    <a:lnTo>
                      <a:pt x="814" y="340"/>
                    </a:lnTo>
                    <a:lnTo>
                      <a:pt x="529" y="456"/>
                    </a:lnTo>
                    <a:close/>
                  </a:path>
                </a:pathLst>
              </a:custGeom>
              <a:solidFill>
                <a:srgbClr val="D9D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7" name="Freeform 625">
                <a:extLst>
                  <a:ext uri="{FF2B5EF4-FFF2-40B4-BE49-F238E27FC236}">
                    <a16:creationId xmlns:a16="http://schemas.microsoft.com/office/drawing/2014/main" id="{4CAC9F83-5E9F-FDE4-A549-B543448D8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3631"/>
                <a:ext cx="75" cy="42"/>
              </a:xfrm>
              <a:custGeom>
                <a:avLst/>
                <a:gdLst>
                  <a:gd name="T0" fmla="*/ 529 w 816"/>
                  <a:gd name="T1" fmla="*/ 457 h 457"/>
                  <a:gd name="T2" fmla="*/ 0 w 816"/>
                  <a:gd name="T3" fmla="*/ 117 h 457"/>
                  <a:gd name="T4" fmla="*/ 286 w 816"/>
                  <a:gd name="T5" fmla="*/ 0 h 457"/>
                  <a:gd name="T6" fmla="*/ 816 w 816"/>
                  <a:gd name="T7" fmla="*/ 340 h 457"/>
                  <a:gd name="T8" fmla="*/ 529 w 816"/>
                  <a:gd name="T9" fmla="*/ 457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457">
                    <a:moveTo>
                      <a:pt x="529" y="457"/>
                    </a:moveTo>
                    <a:lnTo>
                      <a:pt x="0" y="117"/>
                    </a:lnTo>
                    <a:lnTo>
                      <a:pt x="286" y="0"/>
                    </a:lnTo>
                    <a:lnTo>
                      <a:pt x="816" y="340"/>
                    </a:lnTo>
                    <a:lnTo>
                      <a:pt x="529" y="457"/>
                    </a:lnTo>
                    <a:close/>
                  </a:path>
                </a:pathLst>
              </a:custGeom>
              <a:solidFill>
                <a:srgbClr val="D5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8" name="Freeform 626">
                <a:extLst>
                  <a:ext uri="{FF2B5EF4-FFF2-40B4-BE49-F238E27FC236}">
                    <a16:creationId xmlns:a16="http://schemas.microsoft.com/office/drawing/2014/main" id="{B4FD12CF-4256-246A-97EE-6B4BB7CE3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3626"/>
                <a:ext cx="75" cy="41"/>
              </a:xfrm>
              <a:custGeom>
                <a:avLst/>
                <a:gdLst>
                  <a:gd name="T0" fmla="*/ 529 w 816"/>
                  <a:gd name="T1" fmla="*/ 456 h 456"/>
                  <a:gd name="T2" fmla="*/ 0 w 816"/>
                  <a:gd name="T3" fmla="*/ 116 h 456"/>
                  <a:gd name="T4" fmla="*/ 285 w 816"/>
                  <a:gd name="T5" fmla="*/ 0 h 456"/>
                  <a:gd name="T6" fmla="*/ 816 w 816"/>
                  <a:gd name="T7" fmla="*/ 340 h 456"/>
                  <a:gd name="T8" fmla="*/ 529 w 816"/>
                  <a:gd name="T9" fmla="*/ 45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456">
                    <a:moveTo>
                      <a:pt x="529" y="456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816" y="340"/>
                    </a:lnTo>
                    <a:lnTo>
                      <a:pt x="529" y="456"/>
                    </a:lnTo>
                    <a:close/>
                  </a:path>
                </a:pathLst>
              </a:custGeom>
              <a:solidFill>
                <a:srgbClr val="CFD3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9" name="Freeform 627">
                <a:extLst>
                  <a:ext uri="{FF2B5EF4-FFF2-40B4-BE49-F238E27FC236}">
                    <a16:creationId xmlns:a16="http://schemas.microsoft.com/office/drawing/2014/main" id="{FB52757C-11C4-6C8A-95B7-B351A8650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3621"/>
                <a:ext cx="75" cy="41"/>
              </a:xfrm>
              <a:custGeom>
                <a:avLst/>
                <a:gdLst>
                  <a:gd name="T0" fmla="*/ 530 w 815"/>
                  <a:gd name="T1" fmla="*/ 456 h 456"/>
                  <a:gd name="T2" fmla="*/ 0 w 815"/>
                  <a:gd name="T3" fmla="*/ 116 h 456"/>
                  <a:gd name="T4" fmla="*/ 285 w 815"/>
                  <a:gd name="T5" fmla="*/ 0 h 456"/>
                  <a:gd name="T6" fmla="*/ 815 w 815"/>
                  <a:gd name="T7" fmla="*/ 340 h 456"/>
                  <a:gd name="T8" fmla="*/ 530 w 815"/>
                  <a:gd name="T9" fmla="*/ 45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5" h="456">
                    <a:moveTo>
                      <a:pt x="530" y="456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815" y="340"/>
                    </a:lnTo>
                    <a:lnTo>
                      <a:pt x="530" y="456"/>
                    </a:lnTo>
                    <a:close/>
                  </a:path>
                </a:pathLst>
              </a:custGeom>
              <a:solidFill>
                <a:srgbClr val="CBD1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0" name="Freeform 628">
                <a:extLst>
                  <a:ext uri="{FF2B5EF4-FFF2-40B4-BE49-F238E27FC236}">
                    <a16:creationId xmlns:a16="http://schemas.microsoft.com/office/drawing/2014/main" id="{7DE456A5-94A5-F254-B438-DA07ACE2C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615"/>
                <a:ext cx="75" cy="42"/>
              </a:xfrm>
              <a:custGeom>
                <a:avLst/>
                <a:gdLst>
                  <a:gd name="T0" fmla="*/ 531 w 817"/>
                  <a:gd name="T1" fmla="*/ 457 h 457"/>
                  <a:gd name="T2" fmla="*/ 0 w 817"/>
                  <a:gd name="T3" fmla="*/ 117 h 457"/>
                  <a:gd name="T4" fmla="*/ 285 w 817"/>
                  <a:gd name="T5" fmla="*/ 0 h 457"/>
                  <a:gd name="T6" fmla="*/ 817 w 817"/>
                  <a:gd name="T7" fmla="*/ 341 h 457"/>
                  <a:gd name="T8" fmla="*/ 531 w 817"/>
                  <a:gd name="T9" fmla="*/ 457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7" h="457">
                    <a:moveTo>
                      <a:pt x="531" y="457"/>
                    </a:moveTo>
                    <a:lnTo>
                      <a:pt x="0" y="117"/>
                    </a:lnTo>
                    <a:lnTo>
                      <a:pt x="285" y="0"/>
                    </a:lnTo>
                    <a:lnTo>
                      <a:pt x="817" y="341"/>
                    </a:lnTo>
                    <a:lnTo>
                      <a:pt x="531" y="457"/>
                    </a:lnTo>
                    <a:close/>
                  </a:path>
                </a:pathLst>
              </a:custGeom>
              <a:solidFill>
                <a:srgbClr val="C5CC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1" name="Freeform 629">
                <a:extLst>
                  <a:ext uri="{FF2B5EF4-FFF2-40B4-BE49-F238E27FC236}">
                    <a16:creationId xmlns:a16="http://schemas.microsoft.com/office/drawing/2014/main" id="{11065A04-6401-287F-5A2F-E5E461CFA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610"/>
                <a:ext cx="75" cy="41"/>
              </a:xfrm>
              <a:custGeom>
                <a:avLst/>
                <a:gdLst>
                  <a:gd name="T0" fmla="*/ 530 w 817"/>
                  <a:gd name="T1" fmla="*/ 457 h 457"/>
                  <a:gd name="T2" fmla="*/ 0 w 817"/>
                  <a:gd name="T3" fmla="*/ 117 h 457"/>
                  <a:gd name="T4" fmla="*/ 285 w 817"/>
                  <a:gd name="T5" fmla="*/ 0 h 457"/>
                  <a:gd name="T6" fmla="*/ 817 w 817"/>
                  <a:gd name="T7" fmla="*/ 341 h 457"/>
                  <a:gd name="T8" fmla="*/ 530 w 817"/>
                  <a:gd name="T9" fmla="*/ 457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7" h="457">
                    <a:moveTo>
                      <a:pt x="530" y="457"/>
                    </a:moveTo>
                    <a:lnTo>
                      <a:pt x="0" y="117"/>
                    </a:lnTo>
                    <a:lnTo>
                      <a:pt x="285" y="0"/>
                    </a:lnTo>
                    <a:lnTo>
                      <a:pt x="817" y="341"/>
                    </a:lnTo>
                    <a:lnTo>
                      <a:pt x="530" y="457"/>
                    </a:lnTo>
                    <a:close/>
                  </a:path>
                </a:pathLst>
              </a:custGeom>
              <a:solidFill>
                <a:srgbClr val="C0C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2" name="Freeform 630">
                <a:extLst>
                  <a:ext uri="{FF2B5EF4-FFF2-40B4-BE49-F238E27FC236}">
                    <a16:creationId xmlns:a16="http://schemas.microsoft.com/office/drawing/2014/main" id="{B3C98FCC-BABE-D008-8A93-C12470A8B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3605"/>
                <a:ext cx="75" cy="41"/>
              </a:xfrm>
              <a:custGeom>
                <a:avLst/>
                <a:gdLst>
                  <a:gd name="T0" fmla="*/ 532 w 817"/>
                  <a:gd name="T1" fmla="*/ 457 h 457"/>
                  <a:gd name="T2" fmla="*/ 0 w 817"/>
                  <a:gd name="T3" fmla="*/ 116 h 457"/>
                  <a:gd name="T4" fmla="*/ 286 w 817"/>
                  <a:gd name="T5" fmla="*/ 0 h 457"/>
                  <a:gd name="T6" fmla="*/ 817 w 817"/>
                  <a:gd name="T7" fmla="*/ 341 h 457"/>
                  <a:gd name="T8" fmla="*/ 532 w 817"/>
                  <a:gd name="T9" fmla="*/ 457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7" h="457">
                    <a:moveTo>
                      <a:pt x="532" y="457"/>
                    </a:moveTo>
                    <a:lnTo>
                      <a:pt x="0" y="116"/>
                    </a:lnTo>
                    <a:lnTo>
                      <a:pt x="286" y="0"/>
                    </a:lnTo>
                    <a:lnTo>
                      <a:pt x="817" y="341"/>
                    </a:lnTo>
                    <a:lnTo>
                      <a:pt x="532" y="457"/>
                    </a:lnTo>
                    <a:close/>
                  </a:path>
                </a:pathLst>
              </a:custGeom>
              <a:solidFill>
                <a:srgbClr val="BAC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3" name="Freeform 631">
                <a:extLst>
                  <a:ext uri="{FF2B5EF4-FFF2-40B4-BE49-F238E27FC236}">
                    <a16:creationId xmlns:a16="http://schemas.microsoft.com/office/drawing/2014/main" id="{C9E4E0C0-2FB5-44E3-E7B4-E4FD272A9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3599"/>
                <a:ext cx="75" cy="42"/>
              </a:xfrm>
              <a:custGeom>
                <a:avLst/>
                <a:gdLst>
                  <a:gd name="T0" fmla="*/ 532 w 817"/>
                  <a:gd name="T1" fmla="*/ 457 h 457"/>
                  <a:gd name="T2" fmla="*/ 0 w 817"/>
                  <a:gd name="T3" fmla="*/ 116 h 457"/>
                  <a:gd name="T4" fmla="*/ 285 w 817"/>
                  <a:gd name="T5" fmla="*/ 0 h 457"/>
                  <a:gd name="T6" fmla="*/ 817 w 817"/>
                  <a:gd name="T7" fmla="*/ 341 h 457"/>
                  <a:gd name="T8" fmla="*/ 532 w 817"/>
                  <a:gd name="T9" fmla="*/ 457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7" h="457">
                    <a:moveTo>
                      <a:pt x="532" y="457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817" y="341"/>
                    </a:lnTo>
                    <a:lnTo>
                      <a:pt x="532" y="457"/>
                    </a:lnTo>
                    <a:close/>
                  </a:path>
                </a:pathLst>
              </a:custGeom>
              <a:solidFill>
                <a:srgbClr val="B6C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4" name="Freeform 632">
                <a:extLst>
                  <a:ext uri="{FF2B5EF4-FFF2-40B4-BE49-F238E27FC236}">
                    <a16:creationId xmlns:a16="http://schemas.microsoft.com/office/drawing/2014/main" id="{0898637F-9219-4BDA-B2ED-770F15C6E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594"/>
                <a:ext cx="75" cy="42"/>
              </a:xfrm>
              <a:custGeom>
                <a:avLst/>
                <a:gdLst>
                  <a:gd name="T0" fmla="*/ 531 w 818"/>
                  <a:gd name="T1" fmla="*/ 458 h 458"/>
                  <a:gd name="T2" fmla="*/ 0 w 818"/>
                  <a:gd name="T3" fmla="*/ 117 h 458"/>
                  <a:gd name="T4" fmla="*/ 285 w 818"/>
                  <a:gd name="T5" fmla="*/ 0 h 458"/>
                  <a:gd name="T6" fmla="*/ 818 w 818"/>
                  <a:gd name="T7" fmla="*/ 342 h 458"/>
                  <a:gd name="T8" fmla="*/ 531 w 818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8" h="458">
                    <a:moveTo>
                      <a:pt x="531" y="458"/>
                    </a:moveTo>
                    <a:lnTo>
                      <a:pt x="0" y="117"/>
                    </a:lnTo>
                    <a:lnTo>
                      <a:pt x="285" y="0"/>
                    </a:lnTo>
                    <a:lnTo>
                      <a:pt x="818" y="342"/>
                    </a:lnTo>
                    <a:lnTo>
                      <a:pt x="531" y="458"/>
                    </a:lnTo>
                    <a:close/>
                  </a:path>
                </a:pathLst>
              </a:custGeom>
              <a:solidFill>
                <a:srgbClr val="B2C1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5" name="Freeform 633">
                <a:extLst>
                  <a:ext uri="{FF2B5EF4-FFF2-40B4-BE49-F238E27FC236}">
                    <a16:creationId xmlns:a16="http://schemas.microsoft.com/office/drawing/2014/main" id="{672B0860-C659-5A59-03B0-CF3C45484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3589"/>
                <a:ext cx="75" cy="41"/>
              </a:xfrm>
              <a:custGeom>
                <a:avLst/>
                <a:gdLst>
                  <a:gd name="T0" fmla="*/ 532 w 818"/>
                  <a:gd name="T1" fmla="*/ 458 h 458"/>
                  <a:gd name="T2" fmla="*/ 0 w 818"/>
                  <a:gd name="T3" fmla="*/ 117 h 458"/>
                  <a:gd name="T4" fmla="*/ 286 w 818"/>
                  <a:gd name="T5" fmla="*/ 0 h 458"/>
                  <a:gd name="T6" fmla="*/ 818 w 818"/>
                  <a:gd name="T7" fmla="*/ 342 h 458"/>
                  <a:gd name="T8" fmla="*/ 532 w 818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8" h="458">
                    <a:moveTo>
                      <a:pt x="532" y="458"/>
                    </a:moveTo>
                    <a:lnTo>
                      <a:pt x="0" y="117"/>
                    </a:lnTo>
                    <a:lnTo>
                      <a:pt x="286" y="0"/>
                    </a:lnTo>
                    <a:lnTo>
                      <a:pt x="818" y="342"/>
                    </a:lnTo>
                    <a:lnTo>
                      <a:pt x="532" y="458"/>
                    </a:lnTo>
                    <a:close/>
                  </a:path>
                </a:pathLst>
              </a:custGeom>
              <a:solidFill>
                <a:srgbClr val="AEB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6" name="Freeform 634">
                <a:extLst>
                  <a:ext uri="{FF2B5EF4-FFF2-40B4-BE49-F238E27FC236}">
                    <a16:creationId xmlns:a16="http://schemas.microsoft.com/office/drawing/2014/main" id="{3363144F-0E30-BC03-BDB8-F8FAECC53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3583"/>
                <a:ext cx="75" cy="42"/>
              </a:xfrm>
              <a:custGeom>
                <a:avLst/>
                <a:gdLst>
                  <a:gd name="T0" fmla="*/ 533 w 818"/>
                  <a:gd name="T1" fmla="*/ 458 h 458"/>
                  <a:gd name="T2" fmla="*/ 0 w 818"/>
                  <a:gd name="T3" fmla="*/ 116 h 458"/>
                  <a:gd name="T4" fmla="*/ 285 w 818"/>
                  <a:gd name="T5" fmla="*/ 0 h 458"/>
                  <a:gd name="T6" fmla="*/ 818 w 818"/>
                  <a:gd name="T7" fmla="*/ 342 h 458"/>
                  <a:gd name="T8" fmla="*/ 533 w 818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8" h="458">
                    <a:moveTo>
                      <a:pt x="533" y="458"/>
                    </a:moveTo>
                    <a:lnTo>
                      <a:pt x="0" y="116"/>
                    </a:lnTo>
                    <a:lnTo>
                      <a:pt x="285" y="0"/>
                    </a:lnTo>
                    <a:lnTo>
                      <a:pt x="818" y="342"/>
                    </a:lnTo>
                    <a:lnTo>
                      <a:pt x="533" y="458"/>
                    </a:lnTo>
                    <a:close/>
                  </a:path>
                </a:pathLst>
              </a:custGeom>
              <a:solidFill>
                <a:srgbClr val="AAB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7" name="Freeform 635">
                <a:extLst>
                  <a:ext uri="{FF2B5EF4-FFF2-40B4-BE49-F238E27FC236}">
                    <a16:creationId xmlns:a16="http://schemas.microsoft.com/office/drawing/2014/main" id="{B484724A-23A0-B23C-1E16-FB7D740D5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3579"/>
                <a:ext cx="75" cy="41"/>
              </a:xfrm>
              <a:custGeom>
                <a:avLst/>
                <a:gdLst>
                  <a:gd name="T0" fmla="*/ 532 w 819"/>
                  <a:gd name="T1" fmla="*/ 454 h 454"/>
                  <a:gd name="T2" fmla="*/ 0 w 819"/>
                  <a:gd name="T3" fmla="*/ 112 h 454"/>
                  <a:gd name="T4" fmla="*/ 275 w 819"/>
                  <a:gd name="T5" fmla="*/ 0 h 454"/>
                  <a:gd name="T6" fmla="*/ 366 w 819"/>
                  <a:gd name="T7" fmla="*/ 47 h 454"/>
                  <a:gd name="T8" fmla="*/ 819 w 819"/>
                  <a:gd name="T9" fmla="*/ 338 h 454"/>
                  <a:gd name="T10" fmla="*/ 532 w 819"/>
                  <a:gd name="T11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9" h="454">
                    <a:moveTo>
                      <a:pt x="532" y="454"/>
                    </a:moveTo>
                    <a:lnTo>
                      <a:pt x="0" y="112"/>
                    </a:lnTo>
                    <a:lnTo>
                      <a:pt x="275" y="0"/>
                    </a:lnTo>
                    <a:lnTo>
                      <a:pt x="366" y="47"/>
                    </a:lnTo>
                    <a:lnTo>
                      <a:pt x="819" y="338"/>
                    </a:lnTo>
                    <a:lnTo>
                      <a:pt x="532" y="454"/>
                    </a:lnTo>
                    <a:close/>
                  </a:path>
                </a:pathLst>
              </a:custGeom>
              <a:solidFill>
                <a:srgbClr val="A5B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8" name="Freeform 636">
                <a:extLst>
                  <a:ext uri="{FF2B5EF4-FFF2-40B4-BE49-F238E27FC236}">
                    <a16:creationId xmlns:a16="http://schemas.microsoft.com/office/drawing/2014/main" id="{90FA1358-7DD7-FF08-1EC5-1951A96F6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579"/>
                <a:ext cx="67" cy="36"/>
              </a:xfrm>
              <a:custGeom>
                <a:avLst/>
                <a:gdLst>
                  <a:gd name="T0" fmla="*/ 533 w 737"/>
                  <a:gd name="T1" fmla="*/ 396 h 396"/>
                  <a:gd name="T2" fmla="*/ 0 w 737"/>
                  <a:gd name="T3" fmla="*/ 54 h 396"/>
                  <a:gd name="T4" fmla="*/ 133 w 737"/>
                  <a:gd name="T5" fmla="*/ 0 h 396"/>
                  <a:gd name="T6" fmla="*/ 737 w 737"/>
                  <a:gd name="T7" fmla="*/ 314 h 396"/>
                  <a:gd name="T8" fmla="*/ 533 w 737"/>
                  <a:gd name="T9" fmla="*/ 396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7" h="396">
                    <a:moveTo>
                      <a:pt x="533" y="396"/>
                    </a:moveTo>
                    <a:lnTo>
                      <a:pt x="0" y="54"/>
                    </a:lnTo>
                    <a:lnTo>
                      <a:pt x="133" y="0"/>
                    </a:lnTo>
                    <a:lnTo>
                      <a:pt x="737" y="314"/>
                    </a:lnTo>
                    <a:lnTo>
                      <a:pt x="533" y="396"/>
                    </a:lnTo>
                    <a:close/>
                  </a:path>
                </a:pathLst>
              </a:custGeom>
              <a:solidFill>
                <a:srgbClr val="A3B8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9" name="Freeform 637">
                <a:extLst>
                  <a:ext uri="{FF2B5EF4-FFF2-40B4-BE49-F238E27FC236}">
                    <a16:creationId xmlns:a16="http://schemas.microsoft.com/office/drawing/2014/main" id="{55B678E7-364A-E9AA-E0F9-9A9C950E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3583"/>
                <a:ext cx="47" cy="26"/>
              </a:xfrm>
              <a:custGeom>
                <a:avLst/>
                <a:gdLst>
                  <a:gd name="T0" fmla="*/ 453 w 513"/>
                  <a:gd name="T1" fmla="*/ 291 h 291"/>
                  <a:gd name="T2" fmla="*/ 0 w 513"/>
                  <a:gd name="T3" fmla="*/ 0 h 291"/>
                  <a:gd name="T4" fmla="*/ 513 w 513"/>
                  <a:gd name="T5" fmla="*/ 267 h 291"/>
                  <a:gd name="T6" fmla="*/ 453 w 513"/>
                  <a:gd name="T7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3" h="291">
                    <a:moveTo>
                      <a:pt x="453" y="291"/>
                    </a:moveTo>
                    <a:lnTo>
                      <a:pt x="0" y="0"/>
                    </a:lnTo>
                    <a:lnTo>
                      <a:pt x="513" y="267"/>
                    </a:lnTo>
                    <a:lnTo>
                      <a:pt x="453" y="291"/>
                    </a:lnTo>
                    <a:close/>
                  </a:path>
                </a:pathLst>
              </a:custGeom>
              <a:solidFill>
                <a:srgbClr val="A0B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0" name="Freeform 638">
                <a:extLst>
                  <a:ext uri="{FF2B5EF4-FFF2-40B4-BE49-F238E27FC236}">
                    <a16:creationId xmlns:a16="http://schemas.microsoft.com/office/drawing/2014/main" id="{ABB7549C-E415-332A-5204-F7521398D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811"/>
                <a:ext cx="39" cy="29"/>
              </a:xfrm>
              <a:custGeom>
                <a:avLst/>
                <a:gdLst>
                  <a:gd name="T0" fmla="*/ 431 w 431"/>
                  <a:gd name="T1" fmla="*/ 55 h 319"/>
                  <a:gd name="T2" fmla="*/ 157 w 431"/>
                  <a:gd name="T3" fmla="*/ 319 h 319"/>
                  <a:gd name="T4" fmla="*/ 0 w 431"/>
                  <a:gd name="T5" fmla="*/ 243 h 319"/>
                  <a:gd name="T6" fmla="*/ 22 w 431"/>
                  <a:gd name="T7" fmla="*/ 138 h 319"/>
                  <a:gd name="T8" fmla="*/ 348 w 431"/>
                  <a:gd name="T9" fmla="*/ 0 h 319"/>
                  <a:gd name="T10" fmla="*/ 431 w 431"/>
                  <a:gd name="T11" fmla="*/ 55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1" h="319">
                    <a:moveTo>
                      <a:pt x="431" y="55"/>
                    </a:moveTo>
                    <a:lnTo>
                      <a:pt x="157" y="319"/>
                    </a:lnTo>
                    <a:lnTo>
                      <a:pt x="0" y="243"/>
                    </a:lnTo>
                    <a:lnTo>
                      <a:pt x="22" y="138"/>
                    </a:lnTo>
                    <a:lnTo>
                      <a:pt x="348" y="0"/>
                    </a:lnTo>
                    <a:lnTo>
                      <a:pt x="431" y="55"/>
                    </a:lnTo>
                    <a:close/>
                  </a:path>
                </a:pathLst>
              </a:custGeom>
              <a:solidFill>
                <a:srgbClr val="7A8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1" name="Freeform 639">
                <a:extLst>
                  <a:ext uri="{FF2B5EF4-FFF2-40B4-BE49-F238E27FC236}">
                    <a16:creationId xmlns:a16="http://schemas.microsoft.com/office/drawing/2014/main" id="{4D7711DC-15D0-1F2E-010D-99B2D63C1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3817"/>
                <a:ext cx="16" cy="37"/>
              </a:xfrm>
              <a:custGeom>
                <a:avLst/>
                <a:gdLst>
                  <a:gd name="T0" fmla="*/ 175 w 175"/>
                  <a:gd name="T1" fmla="*/ 399 h 407"/>
                  <a:gd name="T2" fmla="*/ 162 w 175"/>
                  <a:gd name="T3" fmla="*/ 378 h 407"/>
                  <a:gd name="T4" fmla="*/ 150 w 175"/>
                  <a:gd name="T5" fmla="*/ 355 h 407"/>
                  <a:gd name="T6" fmla="*/ 140 w 175"/>
                  <a:gd name="T7" fmla="*/ 331 h 407"/>
                  <a:gd name="T8" fmla="*/ 132 w 175"/>
                  <a:gd name="T9" fmla="*/ 308 h 407"/>
                  <a:gd name="T10" fmla="*/ 126 w 175"/>
                  <a:gd name="T11" fmla="*/ 284 h 407"/>
                  <a:gd name="T12" fmla="*/ 122 w 175"/>
                  <a:gd name="T13" fmla="*/ 259 h 407"/>
                  <a:gd name="T14" fmla="*/ 119 w 175"/>
                  <a:gd name="T15" fmla="*/ 235 h 407"/>
                  <a:gd name="T16" fmla="*/ 118 w 175"/>
                  <a:gd name="T17" fmla="*/ 210 h 407"/>
                  <a:gd name="T18" fmla="*/ 118 w 175"/>
                  <a:gd name="T19" fmla="*/ 184 h 407"/>
                  <a:gd name="T20" fmla="*/ 120 w 175"/>
                  <a:gd name="T21" fmla="*/ 159 h 407"/>
                  <a:gd name="T22" fmla="*/ 124 w 175"/>
                  <a:gd name="T23" fmla="*/ 133 h 407"/>
                  <a:gd name="T24" fmla="*/ 128 w 175"/>
                  <a:gd name="T25" fmla="*/ 106 h 407"/>
                  <a:gd name="T26" fmla="*/ 134 w 175"/>
                  <a:gd name="T27" fmla="*/ 80 h 407"/>
                  <a:gd name="T28" fmla="*/ 140 w 175"/>
                  <a:gd name="T29" fmla="*/ 54 h 407"/>
                  <a:gd name="T30" fmla="*/ 148 w 175"/>
                  <a:gd name="T31" fmla="*/ 27 h 407"/>
                  <a:gd name="T32" fmla="*/ 156 w 175"/>
                  <a:gd name="T33" fmla="*/ 0 h 407"/>
                  <a:gd name="T34" fmla="*/ 136 w 175"/>
                  <a:gd name="T35" fmla="*/ 13 h 407"/>
                  <a:gd name="T36" fmla="*/ 117 w 175"/>
                  <a:gd name="T37" fmla="*/ 26 h 407"/>
                  <a:gd name="T38" fmla="*/ 100 w 175"/>
                  <a:gd name="T39" fmla="*/ 39 h 407"/>
                  <a:gd name="T40" fmla="*/ 85 w 175"/>
                  <a:gd name="T41" fmla="*/ 54 h 407"/>
                  <a:gd name="T42" fmla="*/ 69 w 175"/>
                  <a:gd name="T43" fmla="*/ 69 h 407"/>
                  <a:gd name="T44" fmla="*/ 56 w 175"/>
                  <a:gd name="T45" fmla="*/ 85 h 407"/>
                  <a:gd name="T46" fmla="*/ 45 w 175"/>
                  <a:gd name="T47" fmla="*/ 102 h 407"/>
                  <a:gd name="T48" fmla="*/ 34 w 175"/>
                  <a:gd name="T49" fmla="*/ 118 h 407"/>
                  <a:gd name="T50" fmla="*/ 26 w 175"/>
                  <a:gd name="T51" fmla="*/ 137 h 407"/>
                  <a:gd name="T52" fmla="*/ 18 w 175"/>
                  <a:gd name="T53" fmla="*/ 155 h 407"/>
                  <a:gd name="T54" fmla="*/ 12 w 175"/>
                  <a:gd name="T55" fmla="*/ 174 h 407"/>
                  <a:gd name="T56" fmla="*/ 7 w 175"/>
                  <a:gd name="T57" fmla="*/ 194 h 407"/>
                  <a:gd name="T58" fmla="*/ 3 w 175"/>
                  <a:gd name="T59" fmla="*/ 214 h 407"/>
                  <a:gd name="T60" fmla="*/ 1 w 175"/>
                  <a:gd name="T61" fmla="*/ 235 h 407"/>
                  <a:gd name="T62" fmla="*/ 0 w 175"/>
                  <a:gd name="T63" fmla="*/ 257 h 407"/>
                  <a:gd name="T64" fmla="*/ 0 w 175"/>
                  <a:gd name="T65" fmla="*/ 278 h 407"/>
                  <a:gd name="T66" fmla="*/ 6 w 175"/>
                  <a:gd name="T67" fmla="*/ 298 h 407"/>
                  <a:gd name="T68" fmla="*/ 14 w 175"/>
                  <a:gd name="T69" fmla="*/ 317 h 407"/>
                  <a:gd name="T70" fmla="*/ 22 w 175"/>
                  <a:gd name="T71" fmla="*/ 333 h 407"/>
                  <a:gd name="T72" fmla="*/ 31 w 175"/>
                  <a:gd name="T73" fmla="*/ 348 h 407"/>
                  <a:gd name="T74" fmla="*/ 40 w 175"/>
                  <a:gd name="T75" fmla="*/ 361 h 407"/>
                  <a:gd name="T76" fmla="*/ 50 w 175"/>
                  <a:gd name="T77" fmla="*/ 372 h 407"/>
                  <a:gd name="T78" fmla="*/ 60 w 175"/>
                  <a:gd name="T79" fmla="*/ 382 h 407"/>
                  <a:gd name="T80" fmla="*/ 70 w 175"/>
                  <a:gd name="T81" fmla="*/ 391 h 407"/>
                  <a:gd name="T82" fmla="*/ 82 w 175"/>
                  <a:gd name="T83" fmla="*/ 397 h 407"/>
                  <a:gd name="T84" fmla="*/ 94 w 175"/>
                  <a:gd name="T85" fmla="*/ 402 h 407"/>
                  <a:gd name="T86" fmla="*/ 106 w 175"/>
                  <a:gd name="T87" fmla="*/ 405 h 407"/>
                  <a:gd name="T88" fmla="*/ 119 w 175"/>
                  <a:gd name="T89" fmla="*/ 407 h 407"/>
                  <a:gd name="T90" fmla="*/ 132 w 175"/>
                  <a:gd name="T91" fmla="*/ 407 h 407"/>
                  <a:gd name="T92" fmla="*/ 147 w 175"/>
                  <a:gd name="T93" fmla="*/ 406 h 407"/>
                  <a:gd name="T94" fmla="*/ 161 w 175"/>
                  <a:gd name="T95" fmla="*/ 404 h 407"/>
                  <a:gd name="T96" fmla="*/ 175 w 175"/>
                  <a:gd name="T97" fmla="*/ 399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5" h="407">
                    <a:moveTo>
                      <a:pt x="175" y="399"/>
                    </a:moveTo>
                    <a:lnTo>
                      <a:pt x="162" y="378"/>
                    </a:lnTo>
                    <a:lnTo>
                      <a:pt x="150" y="355"/>
                    </a:lnTo>
                    <a:lnTo>
                      <a:pt x="140" y="331"/>
                    </a:lnTo>
                    <a:lnTo>
                      <a:pt x="132" y="308"/>
                    </a:lnTo>
                    <a:lnTo>
                      <a:pt x="126" y="284"/>
                    </a:lnTo>
                    <a:lnTo>
                      <a:pt x="122" y="259"/>
                    </a:lnTo>
                    <a:lnTo>
                      <a:pt x="119" y="235"/>
                    </a:lnTo>
                    <a:lnTo>
                      <a:pt x="118" y="210"/>
                    </a:lnTo>
                    <a:lnTo>
                      <a:pt x="118" y="184"/>
                    </a:lnTo>
                    <a:lnTo>
                      <a:pt x="120" y="159"/>
                    </a:lnTo>
                    <a:lnTo>
                      <a:pt x="124" y="133"/>
                    </a:lnTo>
                    <a:lnTo>
                      <a:pt x="128" y="106"/>
                    </a:lnTo>
                    <a:lnTo>
                      <a:pt x="134" y="80"/>
                    </a:lnTo>
                    <a:lnTo>
                      <a:pt x="140" y="54"/>
                    </a:lnTo>
                    <a:lnTo>
                      <a:pt x="148" y="27"/>
                    </a:lnTo>
                    <a:lnTo>
                      <a:pt x="156" y="0"/>
                    </a:lnTo>
                    <a:lnTo>
                      <a:pt x="136" y="13"/>
                    </a:lnTo>
                    <a:lnTo>
                      <a:pt x="117" y="26"/>
                    </a:lnTo>
                    <a:lnTo>
                      <a:pt x="100" y="39"/>
                    </a:lnTo>
                    <a:lnTo>
                      <a:pt x="85" y="54"/>
                    </a:lnTo>
                    <a:lnTo>
                      <a:pt x="69" y="69"/>
                    </a:lnTo>
                    <a:lnTo>
                      <a:pt x="56" y="85"/>
                    </a:lnTo>
                    <a:lnTo>
                      <a:pt x="45" y="102"/>
                    </a:lnTo>
                    <a:lnTo>
                      <a:pt x="34" y="118"/>
                    </a:lnTo>
                    <a:lnTo>
                      <a:pt x="26" y="137"/>
                    </a:lnTo>
                    <a:lnTo>
                      <a:pt x="18" y="155"/>
                    </a:lnTo>
                    <a:lnTo>
                      <a:pt x="12" y="174"/>
                    </a:lnTo>
                    <a:lnTo>
                      <a:pt x="7" y="194"/>
                    </a:lnTo>
                    <a:lnTo>
                      <a:pt x="3" y="214"/>
                    </a:lnTo>
                    <a:lnTo>
                      <a:pt x="1" y="235"/>
                    </a:lnTo>
                    <a:lnTo>
                      <a:pt x="0" y="257"/>
                    </a:lnTo>
                    <a:lnTo>
                      <a:pt x="0" y="278"/>
                    </a:lnTo>
                    <a:lnTo>
                      <a:pt x="6" y="298"/>
                    </a:lnTo>
                    <a:lnTo>
                      <a:pt x="14" y="317"/>
                    </a:lnTo>
                    <a:lnTo>
                      <a:pt x="22" y="333"/>
                    </a:lnTo>
                    <a:lnTo>
                      <a:pt x="31" y="348"/>
                    </a:lnTo>
                    <a:lnTo>
                      <a:pt x="40" y="361"/>
                    </a:lnTo>
                    <a:lnTo>
                      <a:pt x="50" y="372"/>
                    </a:lnTo>
                    <a:lnTo>
                      <a:pt x="60" y="382"/>
                    </a:lnTo>
                    <a:lnTo>
                      <a:pt x="70" y="391"/>
                    </a:lnTo>
                    <a:lnTo>
                      <a:pt x="82" y="397"/>
                    </a:lnTo>
                    <a:lnTo>
                      <a:pt x="94" y="402"/>
                    </a:lnTo>
                    <a:lnTo>
                      <a:pt x="106" y="405"/>
                    </a:lnTo>
                    <a:lnTo>
                      <a:pt x="119" y="407"/>
                    </a:lnTo>
                    <a:lnTo>
                      <a:pt x="132" y="407"/>
                    </a:lnTo>
                    <a:lnTo>
                      <a:pt x="147" y="406"/>
                    </a:lnTo>
                    <a:lnTo>
                      <a:pt x="161" y="404"/>
                    </a:lnTo>
                    <a:lnTo>
                      <a:pt x="175" y="399"/>
                    </a:lnTo>
                    <a:close/>
                  </a:path>
                </a:pathLst>
              </a:custGeom>
              <a:solidFill>
                <a:srgbClr val="5E6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2" name="Freeform 640">
                <a:extLst>
                  <a:ext uri="{FF2B5EF4-FFF2-40B4-BE49-F238E27FC236}">
                    <a16:creationId xmlns:a16="http://schemas.microsoft.com/office/drawing/2014/main" id="{F7D7C919-42B7-9E00-52B2-6F718674C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3686"/>
                <a:ext cx="72" cy="43"/>
              </a:xfrm>
              <a:custGeom>
                <a:avLst/>
                <a:gdLst>
                  <a:gd name="T0" fmla="*/ 259 w 796"/>
                  <a:gd name="T1" fmla="*/ 0 h 469"/>
                  <a:gd name="T2" fmla="*/ 796 w 796"/>
                  <a:gd name="T3" fmla="*/ 332 h 469"/>
                  <a:gd name="T4" fmla="*/ 476 w 796"/>
                  <a:gd name="T5" fmla="*/ 469 h 469"/>
                  <a:gd name="T6" fmla="*/ 471 w 796"/>
                  <a:gd name="T7" fmla="*/ 342 h 469"/>
                  <a:gd name="T8" fmla="*/ 0 w 796"/>
                  <a:gd name="T9" fmla="*/ 89 h 469"/>
                  <a:gd name="T10" fmla="*/ 259 w 796"/>
                  <a:gd name="T11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6" h="469">
                    <a:moveTo>
                      <a:pt x="259" y="0"/>
                    </a:moveTo>
                    <a:lnTo>
                      <a:pt x="796" y="332"/>
                    </a:lnTo>
                    <a:lnTo>
                      <a:pt x="476" y="469"/>
                    </a:lnTo>
                    <a:lnTo>
                      <a:pt x="471" y="342"/>
                    </a:lnTo>
                    <a:lnTo>
                      <a:pt x="0" y="89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3" name="Freeform 641">
                <a:extLst>
                  <a:ext uri="{FF2B5EF4-FFF2-40B4-BE49-F238E27FC236}">
                    <a16:creationId xmlns:a16="http://schemas.microsoft.com/office/drawing/2014/main" id="{625F2B76-111B-5B3D-4CC5-D603AABE8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8" y="3531"/>
                <a:ext cx="59" cy="33"/>
              </a:xfrm>
              <a:custGeom>
                <a:avLst/>
                <a:gdLst>
                  <a:gd name="T0" fmla="*/ 133 w 655"/>
                  <a:gd name="T1" fmla="*/ 0 h 355"/>
                  <a:gd name="T2" fmla="*/ 655 w 655"/>
                  <a:gd name="T3" fmla="*/ 335 h 355"/>
                  <a:gd name="T4" fmla="*/ 607 w 655"/>
                  <a:gd name="T5" fmla="*/ 355 h 355"/>
                  <a:gd name="T6" fmla="*/ 0 w 655"/>
                  <a:gd name="T7" fmla="*/ 55 h 355"/>
                  <a:gd name="T8" fmla="*/ 133 w 655"/>
                  <a:gd name="T9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5" h="355">
                    <a:moveTo>
                      <a:pt x="133" y="0"/>
                    </a:moveTo>
                    <a:lnTo>
                      <a:pt x="655" y="335"/>
                    </a:lnTo>
                    <a:lnTo>
                      <a:pt x="607" y="355"/>
                    </a:lnTo>
                    <a:lnTo>
                      <a:pt x="0" y="55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7E8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4" name="Freeform 642">
                <a:extLst>
                  <a:ext uri="{FF2B5EF4-FFF2-40B4-BE49-F238E27FC236}">
                    <a16:creationId xmlns:a16="http://schemas.microsoft.com/office/drawing/2014/main" id="{EF38860A-AC24-07AC-6CB8-9099C06B8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28"/>
                <a:ext cx="65" cy="36"/>
              </a:xfrm>
              <a:custGeom>
                <a:avLst/>
                <a:gdLst>
                  <a:gd name="T0" fmla="*/ 248 w 708"/>
                  <a:gd name="T1" fmla="*/ 235 h 393"/>
                  <a:gd name="T2" fmla="*/ 0 w 708"/>
                  <a:gd name="T3" fmla="*/ 76 h 393"/>
                  <a:gd name="T4" fmla="*/ 185 w 708"/>
                  <a:gd name="T5" fmla="*/ 0 h 393"/>
                  <a:gd name="T6" fmla="*/ 708 w 708"/>
                  <a:gd name="T7" fmla="*/ 335 h 393"/>
                  <a:gd name="T8" fmla="*/ 567 w 708"/>
                  <a:gd name="T9" fmla="*/ 393 h 393"/>
                  <a:gd name="T10" fmla="*/ 248 w 708"/>
                  <a:gd name="T11" fmla="*/ 235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8" h="393">
                    <a:moveTo>
                      <a:pt x="248" y="235"/>
                    </a:moveTo>
                    <a:lnTo>
                      <a:pt x="0" y="76"/>
                    </a:lnTo>
                    <a:lnTo>
                      <a:pt x="185" y="0"/>
                    </a:lnTo>
                    <a:lnTo>
                      <a:pt x="708" y="335"/>
                    </a:lnTo>
                    <a:lnTo>
                      <a:pt x="567" y="393"/>
                    </a:lnTo>
                    <a:lnTo>
                      <a:pt x="248" y="235"/>
                    </a:lnTo>
                    <a:close/>
                  </a:path>
                </a:pathLst>
              </a:custGeom>
              <a:solidFill>
                <a:srgbClr val="819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5" name="Freeform 643">
                <a:extLst>
                  <a:ext uri="{FF2B5EF4-FFF2-40B4-BE49-F238E27FC236}">
                    <a16:creationId xmlns:a16="http://schemas.microsoft.com/office/drawing/2014/main" id="{A134404A-FFD1-CDC7-539D-C1205AE15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3525"/>
                <a:ext cx="64" cy="37"/>
              </a:xfrm>
              <a:custGeom>
                <a:avLst/>
                <a:gdLst>
                  <a:gd name="T0" fmla="*/ 522 w 708"/>
                  <a:gd name="T1" fmla="*/ 411 h 411"/>
                  <a:gd name="T2" fmla="*/ 0 w 708"/>
                  <a:gd name="T3" fmla="*/ 76 h 411"/>
                  <a:gd name="T4" fmla="*/ 185 w 708"/>
                  <a:gd name="T5" fmla="*/ 0 h 411"/>
                  <a:gd name="T6" fmla="*/ 708 w 708"/>
                  <a:gd name="T7" fmla="*/ 335 h 411"/>
                  <a:gd name="T8" fmla="*/ 522 w 708"/>
                  <a:gd name="T9" fmla="*/ 411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8" h="411">
                    <a:moveTo>
                      <a:pt x="522" y="411"/>
                    </a:moveTo>
                    <a:lnTo>
                      <a:pt x="0" y="76"/>
                    </a:lnTo>
                    <a:lnTo>
                      <a:pt x="185" y="0"/>
                    </a:lnTo>
                    <a:lnTo>
                      <a:pt x="708" y="335"/>
                    </a:lnTo>
                    <a:lnTo>
                      <a:pt x="522" y="411"/>
                    </a:lnTo>
                    <a:close/>
                  </a:path>
                </a:pathLst>
              </a:custGeom>
              <a:solidFill>
                <a:srgbClr val="8392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6" name="Freeform 644">
                <a:extLst>
                  <a:ext uri="{FF2B5EF4-FFF2-40B4-BE49-F238E27FC236}">
                    <a16:creationId xmlns:a16="http://schemas.microsoft.com/office/drawing/2014/main" id="{13F924D9-C37B-35DE-C6AF-70FF4ECC0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3521"/>
                <a:ext cx="65" cy="37"/>
              </a:xfrm>
              <a:custGeom>
                <a:avLst/>
                <a:gdLst>
                  <a:gd name="T0" fmla="*/ 523 w 708"/>
                  <a:gd name="T1" fmla="*/ 411 h 411"/>
                  <a:gd name="T2" fmla="*/ 0 w 708"/>
                  <a:gd name="T3" fmla="*/ 76 h 411"/>
                  <a:gd name="T4" fmla="*/ 186 w 708"/>
                  <a:gd name="T5" fmla="*/ 0 h 411"/>
                  <a:gd name="T6" fmla="*/ 708 w 708"/>
                  <a:gd name="T7" fmla="*/ 335 h 411"/>
                  <a:gd name="T8" fmla="*/ 523 w 708"/>
                  <a:gd name="T9" fmla="*/ 411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8" h="411">
                    <a:moveTo>
                      <a:pt x="523" y="411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8" y="335"/>
                    </a:lnTo>
                    <a:lnTo>
                      <a:pt x="523" y="411"/>
                    </a:lnTo>
                    <a:close/>
                  </a:path>
                </a:pathLst>
              </a:custGeom>
              <a:solidFill>
                <a:srgbClr val="869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7" name="Freeform 645">
                <a:extLst>
                  <a:ext uri="{FF2B5EF4-FFF2-40B4-BE49-F238E27FC236}">
                    <a16:creationId xmlns:a16="http://schemas.microsoft.com/office/drawing/2014/main" id="{5CB5134F-A419-7FB8-EA4B-02EA7575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3519"/>
                <a:ext cx="64" cy="36"/>
              </a:xfrm>
              <a:custGeom>
                <a:avLst/>
                <a:gdLst>
                  <a:gd name="T0" fmla="*/ 523 w 708"/>
                  <a:gd name="T1" fmla="*/ 398 h 398"/>
                  <a:gd name="T2" fmla="*/ 0 w 708"/>
                  <a:gd name="T3" fmla="*/ 63 h 398"/>
                  <a:gd name="T4" fmla="*/ 123 w 708"/>
                  <a:gd name="T5" fmla="*/ 12 h 398"/>
                  <a:gd name="T6" fmla="*/ 196 w 708"/>
                  <a:gd name="T7" fmla="*/ 18 h 398"/>
                  <a:gd name="T8" fmla="*/ 206 w 708"/>
                  <a:gd name="T9" fmla="*/ 0 h 398"/>
                  <a:gd name="T10" fmla="*/ 708 w 708"/>
                  <a:gd name="T11" fmla="*/ 322 h 398"/>
                  <a:gd name="T12" fmla="*/ 523 w 708"/>
                  <a:gd name="T13" fmla="*/ 398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8" h="398">
                    <a:moveTo>
                      <a:pt x="523" y="398"/>
                    </a:moveTo>
                    <a:lnTo>
                      <a:pt x="0" y="63"/>
                    </a:lnTo>
                    <a:lnTo>
                      <a:pt x="123" y="12"/>
                    </a:lnTo>
                    <a:lnTo>
                      <a:pt x="196" y="18"/>
                    </a:lnTo>
                    <a:lnTo>
                      <a:pt x="206" y="0"/>
                    </a:lnTo>
                    <a:lnTo>
                      <a:pt x="708" y="322"/>
                    </a:lnTo>
                    <a:lnTo>
                      <a:pt x="523" y="398"/>
                    </a:lnTo>
                    <a:close/>
                  </a:path>
                </a:pathLst>
              </a:custGeom>
              <a:solidFill>
                <a:srgbClr val="879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8" name="Freeform 646">
                <a:extLst>
                  <a:ext uri="{FF2B5EF4-FFF2-40B4-BE49-F238E27FC236}">
                    <a16:creationId xmlns:a16="http://schemas.microsoft.com/office/drawing/2014/main" id="{573550DE-ED1C-843A-BB72-A777BFEF6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3514"/>
                <a:ext cx="64" cy="38"/>
              </a:xfrm>
              <a:custGeom>
                <a:avLst/>
                <a:gdLst>
                  <a:gd name="T0" fmla="*/ 522 w 707"/>
                  <a:gd name="T1" fmla="*/ 415 h 415"/>
                  <a:gd name="T2" fmla="*/ 0 w 707"/>
                  <a:gd name="T3" fmla="*/ 80 h 415"/>
                  <a:gd name="T4" fmla="*/ 30 w 707"/>
                  <a:gd name="T5" fmla="*/ 67 h 415"/>
                  <a:gd name="T6" fmla="*/ 103 w 707"/>
                  <a:gd name="T7" fmla="*/ 73 h 415"/>
                  <a:gd name="T8" fmla="*/ 129 w 707"/>
                  <a:gd name="T9" fmla="*/ 22 h 415"/>
                  <a:gd name="T10" fmla="*/ 181 w 707"/>
                  <a:gd name="T11" fmla="*/ 0 h 415"/>
                  <a:gd name="T12" fmla="*/ 707 w 707"/>
                  <a:gd name="T13" fmla="*/ 339 h 415"/>
                  <a:gd name="T14" fmla="*/ 522 w 707"/>
                  <a:gd name="T15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7" h="415">
                    <a:moveTo>
                      <a:pt x="522" y="415"/>
                    </a:moveTo>
                    <a:lnTo>
                      <a:pt x="0" y="80"/>
                    </a:lnTo>
                    <a:lnTo>
                      <a:pt x="30" y="67"/>
                    </a:lnTo>
                    <a:lnTo>
                      <a:pt x="103" y="73"/>
                    </a:lnTo>
                    <a:lnTo>
                      <a:pt x="129" y="22"/>
                    </a:lnTo>
                    <a:lnTo>
                      <a:pt x="181" y="0"/>
                    </a:lnTo>
                    <a:lnTo>
                      <a:pt x="707" y="339"/>
                    </a:lnTo>
                    <a:lnTo>
                      <a:pt x="522" y="415"/>
                    </a:lnTo>
                    <a:close/>
                  </a:path>
                </a:pathLst>
              </a:custGeom>
              <a:solidFill>
                <a:srgbClr val="8998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9" name="Freeform 647">
                <a:extLst>
                  <a:ext uri="{FF2B5EF4-FFF2-40B4-BE49-F238E27FC236}">
                    <a16:creationId xmlns:a16="http://schemas.microsoft.com/office/drawing/2014/main" id="{1E0C1D3A-5D27-1449-7856-AB26ABCAF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3510"/>
                <a:ext cx="63" cy="38"/>
              </a:xfrm>
              <a:custGeom>
                <a:avLst/>
                <a:gdLst>
                  <a:gd name="T0" fmla="*/ 502 w 687"/>
                  <a:gd name="T1" fmla="*/ 415 h 415"/>
                  <a:gd name="T2" fmla="*/ 0 w 687"/>
                  <a:gd name="T3" fmla="*/ 93 h 415"/>
                  <a:gd name="T4" fmla="*/ 16 w 687"/>
                  <a:gd name="T5" fmla="*/ 60 h 415"/>
                  <a:gd name="T6" fmla="*/ 161 w 687"/>
                  <a:gd name="T7" fmla="*/ 0 h 415"/>
                  <a:gd name="T8" fmla="*/ 687 w 687"/>
                  <a:gd name="T9" fmla="*/ 339 h 415"/>
                  <a:gd name="T10" fmla="*/ 502 w 687"/>
                  <a:gd name="T11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7" h="415">
                    <a:moveTo>
                      <a:pt x="502" y="415"/>
                    </a:moveTo>
                    <a:lnTo>
                      <a:pt x="0" y="93"/>
                    </a:lnTo>
                    <a:lnTo>
                      <a:pt x="16" y="60"/>
                    </a:lnTo>
                    <a:lnTo>
                      <a:pt x="161" y="0"/>
                    </a:lnTo>
                    <a:lnTo>
                      <a:pt x="687" y="339"/>
                    </a:lnTo>
                    <a:lnTo>
                      <a:pt x="502" y="415"/>
                    </a:lnTo>
                    <a:close/>
                  </a:path>
                </a:pathLst>
              </a:custGeom>
              <a:solidFill>
                <a:srgbClr val="8C9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0" name="Freeform 648">
                <a:extLst>
                  <a:ext uri="{FF2B5EF4-FFF2-40B4-BE49-F238E27FC236}">
                    <a16:creationId xmlns:a16="http://schemas.microsoft.com/office/drawing/2014/main" id="{31BB865B-DB28-5545-B105-EFBD0A3E3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3507"/>
                <a:ext cx="64" cy="38"/>
              </a:xfrm>
              <a:custGeom>
                <a:avLst/>
                <a:gdLst>
                  <a:gd name="T0" fmla="*/ 526 w 712"/>
                  <a:gd name="T1" fmla="*/ 414 h 414"/>
                  <a:gd name="T2" fmla="*/ 0 w 712"/>
                  <a:gd name="T3" fmla="*/ 75 h 414"/>
                  <a:gd name="T4" fmla="*/ 186 w 712"/>
                  <a:gd name="T5" fmla="*/ 0 h 414"/>
                  <a:gd name="T6" fmla="*/ 712 w 712"/>
                  <a:gd name="T7" fmla="*/ 337 h 414"/>
                  <a:gd name="T8" fmla="*/ 526 w 712"/>
                  <a:gd name="T9" fmla="*/ 41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2" h="414">
                    <a:moveTo>
                      <a:pt x="526" y="414"/>
                    </a:moveTo>
                    <a:lnTo>
                      <a:pt x="0" y="75"/>
                    </a:lnTo>
                    <a:lnTo>
                      <a:pt x="186" y="0"/>
                    </a:lnTo>
                    <a:lnTo>
                      <a:pt x="712" y="337"/>
                    </a:lnTo>
                    <a:lnTo>
                      <a:pt x="526" y="414"/>
                    </a:lnTo>
                    <a:close/>
                  </a:path>
                </a:pathLst>
              </a:custGeom>
              <a:solidFill>
                <a:srgbClr val="8E9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1" name="Freeform 649">
                <a:extLst>
                  <a:ext uri="{FF2B5EF4-FFF2-40B4-BE49-F238E27FC236}">
                    <a16:creationId xmlns:a16="http://schemas.microsoft.com/office/drawing/2014/main" id="{FEE5241A-C39C-6B8B-EEAB-644479CE7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3504"/>
                <a:ext cx="65" cy="37"/>
              </a:xfrm>
              <a:custGeom>
                <a:avLst/>
                <a:gdLst>
                  <a:gd name="T0" fmla="*/ 526 w 711"/>
                  <a:gd name="T1" fmla="*/ 414 h 414"/>
                  <a:gd name="T2" fmla="*/ 0 w 711"/>
                  <a:gd name="T3" fmla="*/ 75 h 414"/>
                  <a:gd name="T4" fmla="*/ 186 w 711"/>
                  <a:gd name="T5" fmla="*/ 0 h 414"/>
                  <a:gd name="T6" fmla="*/ 711 w 711"/>
                  <a:gd name="T7" fmla="*/ 337 h 414"/>
                  <a:gd name="T8" fmla="*/ 526 w 711"/>
                  <a:gd name="T9" fmla="*/ 41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1" h="414">
                    <a:moveTo>
                      <a:pt x="526" y="414"/>
                    </a:moveTo>
                    <a:lnTo>
                      <a:pt x="0" y="75"/>
                    </a:lnTo>
                    <a:lnTo>
                      <a:pt x="186" y="0"/>
                    </a:lnTo>
                    <a:lnTo>
                      <a:pt x="711" y="337"/>
                    </a:lnTo>
                    <a:lnTo>
                      <a:pt x="526" y="414"/>
                    </a:lnTo>
                    <a:close/>
                  </a:path>
                </a:pathLst>
              </a:custGeom>
              <a:solidFill>
                <a:srgbClr val="909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2" name="Freeform 650">
                <a:extLst>
                  <a:ext uri="{FF2B5EF4-FFF2-40B4-BE49-F238E27FC236}">
                    <a16:creationId xmlns:a16="http://schemas.microsoft.com/office/drawing/2014/main" id="{E08AB1D9-2090-CBF2-3228-5B7853234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3500"/>
                <a:ext cx="64" cy="38"/>
              </a:xfrm>
              <a:custGeom>
                <a:avLst/>
                <a:gdLst>
                  <a:gd name="T0" fmla="*/ 526 w 711"/>
                  <a:gd name="T1" fmla="*/ 413 h 413"/>
                  <a:gd name="T2" fmla="*/ 0 w 711"/>
                  <a:gd name="T3" fmla="*/ 76 h 413"/>
                  <a:gd name="T4" fmla="*/ 186 w 711"/>
                  <a:gd name="T5" fmla="*/ 0 h 413"/>
                  <a:gd name="T6" fmla="*/ 711 w 711"/>
                  <a:gd name="T7" fmla="*/ 336 h 413"/>
                  <a:gd name="T8" fmla="*/ 526 w 711"/>
                  <a:gd name="T9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1" h="413">
                    <a:moveTo>
                      <a:pt x="526" y="413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11" y="336"/>
                    </a:lnTo>
                    <a:lnTo>
                      <a:pt x="526" y="413"/>
                    </a:lnTo>
                    <a:close/>
                  </a:path>
                </a:pathLst>
              </a:custGeom>
              <a:solidFill>
                <a:srgbClr val="93A0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3" name="Freeform 651">
                <a:extLst>
                  <a:ext uri="{FF2B5EF4-FFF2-40B4-BE49-F238E27FC236}">
                    <a16:creationId xmlns:a16="http://schemas.microsoft.com/office/drawing/2014/main" id="{C68B203F-F42B-4678-026B-AE221231B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" y="3497"/>
                <a:ext cx="65" cy="37"/>
              </a:xfrm>
              <a:custGeom>
                <a:avLst/>
                <a:gdLst>
                  <a:gd name="T0" fmla="*/ 525 w 711"/>
                  <a:gd name="T1" fmla="*/ 413 h 413"/>
                  <a:gd name="T2" fmla="*/ 0 w 711"/>
                  <a:gd name="T3" fmla="*/ 76 h 413"/>
                  <a:gd name="T4" fmla="*/ 186 w 711"/>
                  <a:gd name="T5" fmla="*/ 0 h 413"/>
                  <a:gd name="T6" fmla="*/ 711 w 711"/>
                  <a:gd name="T7" fmla="*/ 336 h 413"/>
                  <a:gd name="T8" fmla="*/ 525 w 711"/>
                  <a:gd name="T9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1" h="413">
                    <a:moveTo>
                      <a:pt x="525" y="413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11" y="336"/>
                    </a:lnTo>
                    <a:lnTo>
                      <a:pt x="525" y="413"/>
                    </a:lnTo>
                    <a:close/>
                  </a:path>
                </a:pathLst>
              </a:custGeom>
              <a:solidFill>
                <a:srgbClr val="95A2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4" name="Freeform 652">
                <a:extLst>
                  <a:ext uri="{FF2B5EF4-FFF2-40B4-BE49-F238E27FC236}">
                    <a16:creationId xmlns:a16="http://schemas.microsoft.com/office/drawing/2014/main" id="{DAE57B6B-6590-2818-9A8B-C8D38CA58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3493"/>
                <a:ext cx="65" cy="38"/>
              </a:xfrm>
              <a:custGeom>
                <a:avLst/>
                <a:gdLst>
                  <a:gd name="T0" fmla="*/ 525 w 711"/>
                  <a:gd name="T1" fmla="*/ 412 h 412"/>
                  <a:gd name="T2" fmla="*/ 0 w 711"/>
                  <a:gd name="T3" fmla="*/ 76 h 412"/>
                  <a:gd name="T4" fmla="*/ 186 w 711"/>
                  <a:gd name="T5" fmla="*/ 0 h 412"/>
                  <a:gd name="T6" fmla="*/ 711 w 711"/>
                  <a:gd name="T7" fmla="*/ 336 h 412"/>
                  <a:gd name="T8" fmla="*/ 525 w 711"/>
                  <a:gd name="T9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1" h="412">
                    <a:moveTo>
                      <a:pt x="525" y="412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11" y="336"/>
                    </a:lnTo>
                    <a:lnTo>
                      <a:pt x="525" y="412"/>
                    </a:lnTo>
                    <a:close/>
                  </a:path>
                </a:pathLst>
              </a:custGeom>
              <a:solidFill>
                <a:srgbClr val="9AA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5" name="Freeform 653">
                <a:extLst>
                  <a:ext uri="{FF2B5EF4-FFF2-40B4-BE49-F238E27FC236}">
                    <a16:creationId xmlns:a16="http://schemas.microsoft.com/office/drawing/2014/main" id="{33312C6B-68D5-FFBF-F91A-4DF230BAE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3490"/>
                <a:ext cx="65" cy="37"/>
              </a:xfrm>
              <a:custGeom>
                <a:avLst/>
                <a:gdLst>
                  <a:gd name="T0" fmla="*/ 525 w 711"/>
                  <a:gd name="T1" fmla="*/ 412 h 412"/>
                  <a:gd name="T2" fmla="*/ 0 w 711"/>
                  <a:gd name="T3" fmla="*/ 76 h 412"/>
                  <a:gd name="T4" fmla="*/ 186 w 711"/>
                  <a:gd name="T5" fmla="*/ 0 h 412"/>
                  <a:gd name="T6" fmla="*/ 711 w 711"/>
                  <a:gd name="T7" fmla="*/ 336 h 412"/>
                  <a:gd name="T8" fmla="*/ 525 w 711"/>
                  <a:gd name="T9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1" h="412">
                    <a:moveTo>
                      <a:pt x="525" y="412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11" y="336"/>
                    </a:lnTo>
                    <a:lnTo>
                      <a:pt x="525" y="412"/>
                    </a:lnTo>
                    <a:close/>
                  </a:path>
                </a:pathLst>
              </a:custGeom>
              <a:solidFill>
                <a:srgbClr val="9EA9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6" name="Freeform 654">
                <a:extLst>
                  <a:ext uri="{FF2B5EF4-FFF2-40B4-BE49-F238E27FC236}">
                    <a16:creationId xmlns:a16="http://schemas.microsoft.com/office/drawing/2014/main" id="{8F23043A-976F-A463-3BB8-B53E29A08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486"/>
                <a:ext cx="65" cy="38"/>
              </a:xfrm>
              <a:custGeom>
                <a:avLst/>
                <a:gdLst>
                  <a:gd name="T0" fmla="*/ 525 w 710"/>
                  <a:gd name="T1" fmla="*/ 412 h 412"/>
                  <a:gd name="T2" fmla="*/ 0 w 710"/>
                  <a:gd name="T3" fmla="*/ 76 h 412"/>
                  <a:gd name="T4" fmla="*/ 186 w 710"/>
                  <a:gd name="T5" fmla="*/ 0 h 412"/>
                  <a:gd name="T6" fmla="*/ 710 w 710"/>
                  <a:gd name="T7" fmla="*/ 336 h 412"/>
                  <a:gd name="T8" fmla="*/ 525 w 710"/>
                  <a:gd name="T9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0" h="412">
                    <a:moveTo>
                      <a:pt x="525" y="412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10" y="336"/>
                    </a:lnTo>
                    <a:lnTo>
                      <a:pt x="525" y="412"/>
                    </a:lnTo>
                    <a:close/>
                  </a:path>
                </a:pathLst>
              </a:custGeom>
              <a:solidFill>
                <a:srgbClr val="A2A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7" name="Freeform 655">
                <a:extLst>
                  <a:ext uri="{FF2B5EF4-FFF2-40B4-BE49-F238E27FC236}">
                    <a16:creationId xmlns:a16="http://schemas.microsoft.com/office/drawing/2014/main" id="{0351227F-D51D-4ECB-9AEF-350EECA1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3483"/>
                <a:ext cx="64" cy="37"/>
              </a:xfrm>
              <a:custGeom>
                <a:avLst/>
                <a:gdLst>
                  <a:gd name="T0" fmla="*/ 525 w 710"/>
                  <a:gd name="T1" fmla="*/ 412 h 412"/>
                  <a:gd name="T2" fmla="*/ 0 w 710"/>
                  <a:gd name="T3" fmla="*/ 76 h 412"/>
                  <a:gd name="T4" fmla="*/ 186 w 710"/>
                  <a:gd name="T5" fmla="*/ 0 h 412"/>
                  <a:gd name="T6" fmla="*/ 710 w 710"/>
                  <a:gd name="T7" fmla="*/ 336 h 412"/>
                  <a:gd name="T8" fmla="*/ 525 w 710"/>
                  <a:gd name="T9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0" h="412">
                    <a:moveTo>
                      <a:pt x="525" y="412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10" y="336"/>
                    </a:lnTo>
                    <a:lnTo>
                      <a:pt x="525" y="412"/>
                    </a:lnTo>
                    <a:close/>
                  </a:path>
                </a:pathLst>
              </a:custGeom>
              <a:solidFill>
                <a:srgbClr val="A7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8" name="Freeform 656">
                <a:extLst>
                  <a:ext uri="{FF2B5EF4-FFF2-40B4-BE49-F238E27FC236}">
                    <a16:creationId xmlns:a16="http://schemas.microsoft.com/office/drawing/2014/main" id="{A266ABF1-6861-A3D1-D80C-A58EBB78E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3479"/>
                <a:ext cx="65" cy="38"/>
              </a:xfrm>
              <a:custGeom>
                <a:avLst/>
                <a:gdLst>
                  <a:gd name="T0" fmla="*/ 524 w 709"/>
                  <a:gd name="T1" fmla="*/ 413 h 413"/>
                  <a:gd name="T2" fmla="*/ 0 w 709"/>
                  <a:gd name="T3" fmla="*/ 77 h 413"/>
                  <a:gd name="T4" fmla="*/ 185 w 709"/>
                  <a:gd name="T5" fmla="*/ 0 h 413"/>
                  <a:gd name="T6" fmla="*/ 709 w 709"/>
                  <a:gd name="T7" fmla="*/ 337 h 413"/>
                  <a:gd name="T8" fmla="*/ 524 w 709"/>
                  <a:gd name="T9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9" h="413">
                    <a:moveTo>
                      <a:pt x="524" y="413"/>
                    </a:moveTo>
                    <a:lnTo>
                      <a:pt x="0" y="77"/>
                    </a:lnTo>
                    <a:lnTo>
                      <a:pt x="185" y="0"/>
                    </a:lnTo>
                    <a:lnTo>
                      <a:pt x="709" y="337"/>
                    </a:lnTo>
                    <a:lnTo>
                      <a:pt x="524" y="413"/>
                    </a:lnTo>
                    <a:close/>
                  </a:path>
                </a:pathLst>
              </a:custGeom>
              <a:solidFill>
                <a:srgbClr val="AAB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9" name="Freeform 657">
                <a:extLst>
                  <a:ext uri="{FF2B5EF4-FFF2-40B4-BE49-F238E27FC236}">
                    <a16:creationId xmlns:a16="http://schemas.microsoft.com/office/drawing/2014/main" id="{007B78C0-3A8F-D6E1-463C-29C040A48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3476"/>
                <a:ext cx="64" cy="37"/>
              </a:xfrm>
              <a:custGeom>
                <a:avLst/>
                <a:gdLst>
                  <a:gd name="T0" fmla="*/ 524 w 709"/>
                  <a:gd name="T1" fmla="*/ 413 h 413"/>
                  <a:gd name="T2" fmla="*/ 0 w 709"/>
                  <a:gd name="T3" fmla="*/ 77 h 413"/>
                  <a:gd name="T4" fmla="*/ 186 w 709"/>
                  <a:gd name="T5" fmla="*/ 0 h 413"/>
                  <a:gd name="T6" fmla="*/ 709 w 709"/>
                  <a:gd name="T7" fmla="*/ 337 h 413"/>
                  <a:gd name="T8" fmla="*/ 524 w 709"/>
                  <a:gd name="T9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9" h="413">
                    <a:moveTo>
                      <a:pt x="524" y="413"/>
                    </a:moveTo>
                    <a:lnTo>
                      <a:pt x="0" y="77"/>
                    </a:lnTo>
                    <a:lnTo>
                      <a:pt x="186" y="0"/>
                    </a:lnTo>
                    <a:lnTo>
                      <a:pt x="709" y="337"/>
                    </a:lnTo>
                    <a:lnTo>
                      <a:pt x="524" y="413"/>
                    </a:lnTo>
                    <a:close/>
                  </a:path>
                </a:pathLst>
              </a:custGeom>
              <a:solidFill>
                <a:srgbClr val="AD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0" name="Freeform 658">
                <a:extLst>
                  <a:ext uri="{FF2B5EF4-FFF2-40B4-BE49-F238E27FC236}">
                    <a16:creationId xmlns:a16="http://schemas.microsoft.com/office/drawing/2014/main" id="{B8F0A076-3121-41B4-7BDC-7FF5CA7A8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3472"/>
                <a:ext cx="65" cy="38"/>
              </a:xfrm>
              <a:custGeom>
                <a:avLst/>
                <a:gdLst>
                  <a:gd name="T0" fmla="*/ 524 w 709"/>
                  <a:gd name="T1" fmla="*/ 413 h 413"/>
                  <a:gd name="T2" fmla="*/ 0 w 709"/>
                  <a:gd name="T3" fmla="*/ 76 h 413"/>
                  <a:gd name="T4" fmla="*/ 187 w 709"/>
                  <a:gd name="T5" fmla="*/ 0 h 413"/>
                  <a:gd name="T6" fmla="*/ 709 w 709"/>
                  <a:gd name="T7" fmla="*/ 337 h 413"/>
                  <a:gd name="T8" fmla="*/ 524 w 709"/>
                  <a:gd name="T9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9" h="413">
                    <a:moveTo>
                      <a:pt x="524" y="413"/>
                    </a:moveTo>
                    <a:lnTo>
                      <a:pt x="0" y="76"/>
                    </a:lnTo>
                    <a:lnTo>
                      <a:pt x="187" y="0"/>
                    </a:lnTo>
                    <a:lnTo>
                      <a:pt x="709" y="337"/>
                    </a:lnTo>
                    <a:lnTo>
                      <a:pt x="524" y="413"/>
                    </a:lnTo>
                    <a:close/>
                  </a:path>
                </a:pathLst>
              </a:custGeom>
              <a:solidFill>
                <a:srgbClr val="B2B8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1" name="Freeform 659">
                <a:extLst>
                  <a:ext uri="{FF2B5EF4-FFF2-40B4-BE49-F238E27FC236}">
                    <a16:creationId xmlns:a16="http://schemas.microsoft.com/office/drawing/2014/main" id="{E02966E4-C64E-1B3A-BF18-B0CB4CBA0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3469"/>
                <a:ext cx="64" cy="37"/>
              </a:xfrm>
              <a:custGeom>
                <a:avLst/>
                <a:gdLst>
                  <a:gd name="T0" fmla="*/ 523 w 709"/>
                  <a:gd name="T1" fmla="*/ 413 h 413"/>
                  <a:gd name="T2" fmla="*/ 0 w 709"/>
                  <a:gd name="T3" fmla="*/ 76 h 413"/>
                  <a:gd name="T4" fmla="*/ 185 w 709"/>
                  <a:gd name="T5" fmla="*/ 0 h 413"/>
                  <a:gd name="T6" fmla="*/ 709 w 709"/>
                  <a:gd name="T7" fmla="*/ 335 h 413"/>
                  <a:gd name="T8" fmla="*/ 523 w 709"/>
                  <a:gd name="T9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9" h="413">
                    <a:moveTo>
                      <a:pt x="523" y="413"/>
                    </a:moveTo>
                    <a:lnTo>
                      <a:pt x="0" y="76"/>
                    </a:lnTo>
                    <a:lnTo>
                      <a:pt x="185" y="0"/>
                    </a:lnTo>
                    <a:lnTo>
                      <a:pt x="709" y="335"/>
                    </a:lnTo>
                    <a:lnTo>
                      <a:pt x="523" y="413"/>
                    </a:lnTo>
                    <a:close/>
                  </a:path>
                </a:pathLst>
              </a:custGeom>
              <a:solidFill>
                <a:srgbClr val="B4BA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2" name="Freeform 660">
                <a:extLst>
                  <a:ext uri="{FF2B5EF4-FFF2-40B4-BE49-F238E27FC236}">
                    <a16:creationId xmlns:a16="http://schemas.microsoft.com/office/drawing/2014/main" id="{ECAF2625-7C0C-5257-07AF-BF8E8FA7D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3465"/>
                <a:ext cx="65" cy="38"/>
              </a:xfrm>
              <a:custGeom>
                <a:avLst/>
                <a:gdLst>
                  <a:gd name="T0" fmla="*/ 522 w 709"/>
                  <a:gd name="T1" fmla="*/ 413 h 413"/>
                  <a:gd name="T2" fmla="*/ 0 w 709"/>
                  <a:gd name="T3" fmla="*/ 76 h 413"/>
                  <a:gd name="T4" fmla="*/ 186 w 709"/>
                  <a:gd name="T5" fmla="*/ 0 h 413"/>
                  <a:gd name="T6" fmla="*/ 709 w 709"/>
                  <a:gd name="T7" fmla="*/ 335 h 413"/>
                  <a:gd name="T8" fmla="*/ 522 w 709"/>
                  <a:gd name="T9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9" h="413">
                    <a:moveTo>
                      <a:pt x="522" y="413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9" y="335"/>
                    </a:lnTo>
                    <a:lnTo>
                      <a:pt x="522" y="413"/>
                    </a:lnTo>
                    <a:close/>
                  </a:path>
                </a:pathLst>
              </a:custGeom>
              <a:solidFill>
                <a:srgbClr val="B8BE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3" name="Freeform 661">
                <a:extLst>
                  <a:ext uri="{FF2B5EF4-FFF2-40B4-BE49-F238E27FC236}">
                    <a16:creationId xmlns:a16="http://schemas.microsoft.com/office/drawing/2014/main" id="{D608DD0C-55CD-5312-0677-94AFEE214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3462"/>
                <a:ext cx="65" cy="37"/>
              </a:xfrm>
              <a:custGeom>
                <a:avLst/>
                <a:gdLst>
                  <a:gd name="T0" fmla="*/ 524 w 709"/>
                  <a:gd name="T1" fmla="*/ 411 h 411"/>
                  <a:gd name="T2" fmla="*/ 0 w 709"/>
                  <a:gd name="T3" fmla="*/ 76 h 411"/>
                  <a:gd name="T4" fmla="*/ 186 w 709"/>
                  <a:gd name="T5" fmla="*/ 0 h 411"/>
                  <a:gd name="T6" fmla="*/ 709 w 709"/>
                  <a:gd name="T7" fmla="*/ 335 h 411"/>
                  <a:gd name="T8" fmla="*/ 524 w 709"/>
                  <a:gd name="T9" fmla="*/ 411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9" h="411">
                    <a:moveTo>
                      <a:pt x="524" y="411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9" y="335"/>
                    </a:lnTo>
                    <a:lnTo>
                      <a:pt x="524" y="411"/>
                    </a:lnTo>
                    <a:close/>
                  </a:path>
                </a:pathLst>
              </a:custGeom>
              <a:solidFill>
                <a:srgbClr val="BAC0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4" name="Freeform 662">
                <a:extLst>
                  <a:ext uri="{FF2B5EF4-FFF2-40B4-BE49-F238E27FC236}">
                    <a16:creationId xmlns:a16="http://schemas.microsoft.com/office/drawing/2014/main" id="{0A42BC7D-5521-580A-C3FB-35C033D67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3459"/>
                <a:ext cx="64" cy="37"/>
              </a:xfrm>
              <a:custGeom>
                <a:avLst/>
                <a:gdLst>
                  <a:gd name="T0" fmla="*/ 523 w 708"/>
                  <a:gd name="T1" fmla="*/ 411 h 411"/>
                  <a:gd name="T2" fmla="*/ 0 w 708"/>
                  <a:gd name="T3" fmla="*/ 76 h 411"/>
                  <a:gd name="T4" fmla="*/ 186 w 708"/>
                  <a:gd name="T5" fmla="*/ 0 h 411"/>
                  <a:gd name="T6" fmla="*/ 708 w 708"/>
                  <a:gd name="T7" fmla="*/ 335 h 411"/>
                  <a:gd name="T8" fmla="*/ 523 w 708"/>
                  <a:gd name="T9" fmla="*/ 411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8" h="411">
                    <a:moveTo>
                      <a:pt x="523" y="411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8" y="335"/>
                    </a:lnTo>
                    <a:lnTo>
                      <a:pt x="523" y="411"/>
                    </a:lnTo>
                    <a:close/>
                  </a:path>
                </a:pathLst>
              </a:custGeom>
              <a:solidFill>
                <a:srgbClr val="B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5" name="Freeform 663">
                <a:extLst>
                  <a:ext uri="{FF2B5EF4-FFF2-40B4-BE49-F238E27FC236}">
                    <a16:creationId xmlns:a16="http://schemas.microsoft.com/office/drawing/2014/main" id="{51C317B4-AC47-9D5E-B39C-2704A3CAE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3455"/>
                <a:ext cx="65" cy="37"/>
              </a:xfrm>
              <a:custGeom>
                <a:avLst/>
                <a:gdLst>
                  <a:gd name="T0" fmla="*/ 523 w 708"/>
                  <a:gd name="T1" fmla="*/ 410 h 410"/>
                  <a:gd name="T2" fmla="*/ 0 w 708"/>
                  <a:gd name="T3" fmla="*/ 75 h 410"/>
                  <a:gd name="T4" fmla="*/ 187 w 708"/>
                  <a:gd name="T5" fmla="*/ 0 h 410"/>
                  <a:gd name="T6" fmla="*/ 708 w 708"/>
                  <a:gd name="T7" fmla="*/ 334 h 410"/>
                  <a:gd name="T8" fmla="*/ 523 w 708"/>
                  <a:gd name="T9" fmla="*/ 4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8" h="410">
                    <a:moveTo>
                      <a:pt x="523" y="410"/>
                    </a:moveTo>
                    <a:lnTo>
                      <a:pt x="0" y="75"/>
                    </a:lnTo>
                    <a:lnTo>
                      <a:pt x="187" y="0"/>
                    </a:lnTo>
                    <a:lnTo>
                      <a:pt x="708" y="334"/>
                    </a:lnTo>
                    <a:lnTo>
                      <a:pt x="523" y="410"/>
                    </a:lnTo>
                    <a:close/>
                  </a:path>
                </a:pathLst>
              </a:custGeom>
              <a:solidFill>
                <a:srgbClr val="C1C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6" name="Freeform 664">
                <a:extLst>
                  <a:ext uri="{FF2B5EF4-FFF2-40B4-BE49-F238E27FC236}">
                    <a16:creationId xmlns:a16="http://schemas.microsoft.com/office/drawing/2014/main" id="{F05542EA-E7CF-D229-63E7-2894D18B8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3452"/>
                <a:ext cx="64" cy="37"/>
              </a:xfrm>
              <a:custGeom>
                <a:avLst/>
                <a:gdLst>
                  <a:gd name="T0" fmla="*/ 522 w 707"/>
                  <a:gd name="T1" fmla="*/ 410 h 410"/>
                  <a:gd name="T2" fmla="*/ 0 w 707"/>
                  <a:gd name="T3" fmla="*/ 75 h 410"/>
                  <a:gd name="T4" fmla="*/ 185 w 707"/>
                  <a:gd name="T5" fmla="*/ 0 h 410"/>
                  <a:gd name="T6" fmla="*/ 707 w 707"/>
                  <a:gd name="T7" fmla="*/ 334 h 410"/>
                  <a:gd name="T8" fmla="*/ 522 w 707"/>
                  <a:gd name="T9" fmla="*/ 4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7" h="410">
                    <a:moveTo>
                      <a:pt x="522" y="410"/>
                    </a:moveTo>
                    <a:lnTo>
                      <a:pt x="0" y="75"/>
                    </a:lnTo>
                    <a:lnTo>
                      <a:pt x="185" y="0"/>
                    </a:lnTo>
                    <a:lnTo>
                      <a:pt x="707" y="334"/>
                    </a:lnTo>
                    <a:lnTo>
                      <a:pt x="522" y="410"/>
                    </a:lnTo>
                    <a:close/>
                  </a:path>
                </a:pathLst>
              </a:custGeom>
              <a:solidFill>
                <a:srgbClr val="C3C7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7" name="Freeform 665">
                <a:extLst>
                  <a:ext uri="{FF2B5EF4-FFF2-40B4-BE49-F238E27FC236}">
                    <a16:creationId xmlns:a16="http://schemas.microsoft.com/office/drawing/2014/main" id="{79EFD87E-E86A-C941-FAD0-9B49B89E9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3448"/>
                <a:ext cx="65" cy="38"/>
              </a:xfrm>
              <a:custGeom>
                <a:avLst/>
                <a:gdLst>
                  <a:gd name="T0" fmla="*/ 521 w 706"/>
                  <a:gd name="T1" fmla="*/ 410 h 410"/>
                  <a:gd name="T2" fmla="*/ 0 w 706"/>
                  <a:gd name="T3" fmla="*/ 76 h 410"/>
                  <a:gd name="T4" fmla="*/ 186 w 706"/>
                  <a:gd name="T5" fmla="*/ 0 h 410"/>
                  <a:gd name="T6" fmla="*/ 706 w 706"/>
                  <a:gd name="T7" fmla="*/ 334 h 410"/>
                  <a:gd name="T8" fmla="*/ 521 w 706"/>
                  <a:gd name="T9" fmla="*/ 4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6" h="410">
                    <a:moveTo>
                      <a:pt x="521" y="410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6" y="334"/>
                    </a:lnTo>
                    <a:lnTo>
                      <a:pt x="521" y="410"/>
                    </a:lnTo>
                    <a:close/>
                  </a:path>
                </a:pathLst>
              </a:custGeom>
              <a:solidFill>
                <a:srgbClr val="C6C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8" name="Freeform 666">
                <a:extLst>
                  <a:ext uri="{FF2B5EF4-FFF2-40B4-BE49-F238E27FC236}">
                    <a16:creationId xmlns:a16="http://schemas.microsoft.com/office/drawing/2014/main" id="{31524534-F285-CCEA-EC13-5995CABB4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3445"/>
                <a:ext cx="64" cy="37"/>
              </a:xfrm>
              <a:custGeom>
                <a:avLst/>
                <a:gdLst>
                  <a:gd name="T0" fmla="*/ 522 w 707"/>
                  <a:gd name="T1" fmla="*/ 410 h 410"/>
                  <a:gd name="T2" fmla="*/ 0 w 707"/>
                  <a:gd name="T3" fmla="*/ 76 h 410"/>
                  <a:gd name="T4" fmla="*/ 186 w 707"/>
                  <a:gd name="T5" fmla="*/ 0 h 410"/>
                  <a:gd name="T6" fmla="*/ 707 w 707"/>
                  <a:gd name="T7" fmla="*/ 334 h 410"/>
                  <a:gd name="T8" fmla="*/ 522 w 707"/>
                  <a:gd name="T9" fmla="*/ 4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7" h="410">
                    <a:moveTo>
                      <a:pt x="522" y="410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7" y="334"/>
                    </a:lnTo>
                    <a:lnTo>
                      <a:pt x="522" y="410"/>
                    </a:lnTo>
                    <a:close/>
                  </a:path>
                </a:pathLst>
              </a:custGeom>
              <a:solidFill>
                <a:srgbClr val="C9C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9" name="Freeform 667">
                <a:extLst>
                  <a:ext uri="{FF2B5EF4-FFF2-40B4-BE49-F238E27FC236}">
                    <a16:creationId xmlns:a16="http://schemas.microsoft.com/office/drawing/2014/main" id="{DE52995C-1947-BE9D-F4FD-071B9A3AD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3441"/>
                <a:ext cx="65" cy="38"/>
              </a:xfrm>
              <a:custGeom>
                <a:avLst/>
                <a:gdLst>
                  <a:gd name="T0" fmla="*/ 520 w 707"/>
                  <a:gd name="T1" fmla="*/ 411 h 411"/>
                  <a:gd name="T2" fmla="*/ 0 w 707"/>
                  <a:gd name="T3" fmla="*/ 77 h 411"/>
                  <a:gd name="T4" fmla="*/ 185 w 707"/>
                  <a:gd name="T5" fmla="*/ 0 h 411"/>
                  <a:gd name="T6" fmla="*/ 707 w 707"/>
                  <a:gd name="T7" fmla="*/ 335 h 411"/>
                  <a:gd name="T8" fmla="*/ 520 w 707"/>
                  <a:gd name="T9" fmla="*/ 411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7" h="411">
                    <a:moveTo>
                      <a:pt x="520" y="411"/>
                    </a:moveTo>
                    <a:lnTo>
                      <a:pt x="0" y="77"/>
                    </a:lnTo>
                    <a:lnTo>
                      <a:pt x="185" y="0"/>
                    </a:lnTo>
                    <a:lnTo>
                      <a:pt x="707" y="335"/>
                    </a:lnTo>
                    <a:lnTo>
                      <a:pt x="520" y="411"/>
                    </a:lnTo>
                    <a:close/>
                  </a:path>
                </a:pathLst>
              </a:custGeom>
              <a:solidFill>
                <a:srgbClr val="CDC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0" name="Freeform 668">
                <a:extLst>
                  <a:ext uri="{FF2B5EF4-FFF2-40B4-BE49-F238E27FC236}">
                    <a16:creationId xmlns:a16="http://schemas.microsoft.com/office/drawing/2014/main" id="{89B5BD73-6CB1-9108-E0E8-8FD231C92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3438"/>
                <a:ext cx="64" cy="37"/>
              </a:xfrm>
              <a:custGeom>
                <a:avLst/>
                <a:gdLst>
                  <a:gd name="T0" fmla="*/ 521 w 707"/>
                  <a:gd name="T1" fmla="*/ 411 h 411"/>
                  <a:gd name="T2" fmla="*/ 0 w 707"/>
                  <a:gd name="T3" fmla="*/ 77 h 411"/>
                  <a:gd name="T4" fmla="*/ 187 w 707"/>
                  <a:gd name="T5" fmla="*/ 0 h 411"/>
                  <a:gd name="T6" fmla="*/ 707 w 707"/>
                  <a:gd name="T7" fmla="*/ 335 h 411"/>
                  <a:gd name="T8" fmla="*/ 521 w 707"/>
                  <a:gd name="T9" fmla="*/ 411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7" h="411">
                    <a:moveTo>
                      <a:pt x="521" y="411"/>
                    </a:moveTo>
                    <a:lnTo>
                      <a:pt x="0" y="77"/>
                    </a:lnTo>
                    <a:lnTo>
                      <a:pt x="187" y="0"/>
                    </a:lnTo>
                    <a:lnTo>
                      <a:pt x="707" y="335"/>
                    </a:lnTo>
                    <a:lnTo>
                      <a:pt x="521" y="411"/>
                    </a:lnTo>
                    <a:close/>
                  </a:path>
                </a:pathLst>
              </a:custGeom>
              <a:solidFill>
                <a:srgbClr val="D3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1" name="Freeform 669">
                <a:extLst>
                  <a:ext uri="{FF2B5EF4-FFF2-40B4-BE49-F238E27FC236}">
                    <a16:creationId xmlns:a16="http://schemas.microsoft.com/office/drawing/2014/main" id="{C1EA69B2-C16F-D0C3-8274-AC36FAA97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3434"/>
                <a:ext cx="64" cy="38"/>
              </a:xfrm>
              <a:custGeom>
                <a:avLst/>
                <a:gdLst>
                  <a:gd name="T0" fmla="*/ 522 w 707"/>
                  <a:gd name="T1" fmla="*/ 411 h 411"/>
                  <a:gd name="T2" fmla="*/ 0 w 707"/>
                  <a:gd name="T3" fmla="*/ 76 h 411"/>
                  <a:gd name="T4" fmla="*/ 186 w 707"/>
                  <a:gd name="T5" fmla="*/ 0 h 411"/>
                  <a:gd name="T6" fmla="*/ 707 w 707"/>
                  <a:gd name="T7" fmla="*/ 334 h 411"/>
                  <a:gd name="T8" fmla="*/ 522 w 707"/>
                  <a:gd name="T9" fmla="*/ 411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7" h="411">
                    <a:moveTo>
                      <a:pt x="522" y="411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7" y="334"/>
                    </a:lnTo>
                    <a:lnTo>
                      <a:pt x="522" y="411"/>
                    </a:lnTo>
                    <a:close/>
                  </a:path>
                </a:pathLst>
              </a:custGeom>
              <a:solidFill>
                <a:srgbClr val="D7D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2" name="Freeform 670">
                <a:extLst>
                  <a:ext uri="{FF2B5EF4-FFF2-40B4-BE49-F238E27FC236}">
                    <a16:creationId xmlns:a16="http://schemas.microsoft.com/office/drawing/2014/main" id="{1501F33D-1561-B3CD-FEA0-75439333D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" y="3431"/>
                <a:ext cx="64" cy="37"/>
              </a:xfrm>
              <a:custGeom>
                <a:avLst/>
                <a:gdLst>
                  <a:gd name="T0" fmla="*/ 520 w 705"/>
                  <a:gd name="T1" fmla="*/ 411 h 411"/>
                  <a:gd name="T2" fmla="*/ 0 w 705"/>
                  <a:gd name="T3" fmla="*/ 76 h 411"/>
                  <a:gd name="T4" fmla="*/ 185 w 705"/>
                  <a:gd name="T5" fmla="*/ 0 h 411"/>
                  <a:gd name="T6" fmla="*/ 705 w 705"/>
                  <a:gd name="T7" fmla="*/ 333 h 411"/>
                  <a:gd name="T8" fmla="*/ 520 w 705"/>
                  <a:gd name="T9" fmla="*/ 411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411">
                    <a:moveTo>
                      <a:pt x="520" y="411"/>
                    </a:moveTo>
                    <a:lnTo>
                      <a:pt x="0" y="76"/>
                    </a:lnTo>
                    <a:lnTo>
                      <a:pt x="185" y="0"/>
                    </a:lnTo>
                    <a:lnTo>
                      <a:pt x="705" y="333"/>
                    </a:lnTo>
                    <a:lnTo>
                      <a:pt x="520" y="411"/>
                    </a:lnTo>
                    <a:close/>
                  </a:path>
                </a:pathLst>
              </a:custGeom>
              <a:solidFill>
                <a:srgbClr val="DB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3" name="Freeform 671">
                <a:extLst>
                  <a:ext uri="{FF2B5EF4-FFF2-40B4-BE49-F238E27FC236}">
                    <a16:creationId xmlns:a16="http://schemas.microsoft.com/office/drawing/2014/main" id="{BF73403F-F335-1017-F112-68A499592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3427"/>
                <a:ext cx="64" cy="38"/>
              </a:xfrm>
              <a:custGeom>
                <a:avLst/>
                <a:gdLst>
                  <a:gd name="T0" fmla="*/ 521 w 706"/>
                  <a:gd name="T1" fmla="*/ 410 h 410"/>
                  <a:gd name="T2" fmla="*/ 0 w 706"/>
                  <a:gd name="T3" fmla="*/ 76 h 410"/>
                  <a:gd name="T4" fmla="*/ 186 w 706"/>
                  <a:gd name="T5" fmla="*/ 0 h 410"/>
                  <a:gd name="T6" fmla="*/ 706 w 706"/>
                  <a:gd name="T7" fmla="*/ 333 h 410"/>
                  <a:gd name="T8" fmla="*/ 521 w 706"/>
                  <a:gd name="T9" fmla="*/ 4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6" h="410">
                    <a:moveTo>
                      <a:pt x="521" y="410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6" y="333"/>
                    </a:lnTo>
                    <a:lnTo>
                      <a:pt x="521" y="41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4" name="Freeform 672">
                <a:extLst>
                  <a:ext uri="{FF2B5EF4-FFF2-40B4-BE49-F238E27FC236}">
                    <a16:creationId xmlns:a16="http://schemas.microsoft.com/office/drawing/2014/main" id="{098A1423-7C96-BD6E-4A8B-EC9F58015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3424"/>
                <a:ext cx="65" cy="37"/>
              </a:xfrm>
              <a:custGeom>
                <a:avLst/>
                <a:gdLst>
                  <a:gd name="T0" fmla="*/ 520 w 705"/>
                  <a:gd name="T1" fmla="*/ 409 h 409"/>
                  <a:gd name="T2" fmla="*/ 0 w 705"/>
                  <a:gd name="T3" fmla="*/ 76 h 409"/>
                  <a:gd name="T4" fmla="*/ 186 w 705"/>
                  <a:gd name="T5" fmla="*/ 0 h 409"/>
                  <a:gd name="T6" fmla="*/ 705 w 705"/>
                  <a:gd name="T7" fmla="*/ 333 h 409"/>
                  <a:gd name="T8" fmla="*/ 520 w 705"/>
                  <a:gd name="T9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409">
                    <a:moveTo>
                      <a:pt x="520" y="409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5" y="333"/>
                    </a:lnTo>
                    <a:lnTo>
                      <a:pt x="520" y="409"/>
                    </a:lnTo>
                    <a:close/>
                  </a:path>
                </a:pathLst>
              </a:custGeom>
              <a:solidFill>
                <a:srgbClr val="D9D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5" name="Freeform 673">
                <a:extLst>
                  <a:ext uri="{FF2B5EF4-FFF2-40B4-BE49-F238E27FC236}">
                    <a16:creationId xmlns:a16="http://schemas.microsoft.com/office/drawing/2014/main" id="{619532D6-BB9E-4D7D-C6EE-6B01A95A0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3421"/>
                <a:ext cx="64" cy="37"/>
              </a:xfrm>
              <a:custGeom>
                <a:avLst/>
                <a:gdLst>
                  <a:gd name="T0" fmla="*/ 520 w 705"/>
                  <a:gd name="T1" fmla="*/ 409 h 409"/>
                  <a:gd name="T2" fmla="*/ 0 w 705"/>
                  <a:gd name="T3" fmla="*/ 76 h 409"/>
                  <a:gd name="T4" fmla="*/ 187 w 705"/>
                  <a:gd name="T5" fmla="*/ 0 h 409"/>
                  <a:gd name="T6" fmla="*/ 705 w 705"/>
                  <a:gd name="T7" fmla="*/ 333 h 409"/>
                  <a:gd name="T8" fmla="*/ 520 w 705"/>
                  <a:gd name="T9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409">
                    <a:moveTo>
                      <a:pt x="520" y="409"/>
                    </a:moveTo>
                    <a:lnTo>
                      <a:pt x="0" y="76"/>
                    </a:lnTo>
                    <a:lnTo>
                      <a:pt x="187" y="0"/>
                    </a:lnTo>
                    <a:lnTo>
                      <a:pt x="705" y="333"/>
                    </a:lnTo>
                    <a:lnTo>
                      <a:pt x="520" y="409"/>
                    </a:lnTo>
                    <a:close/>
                  </a:path>
                </a:pathLst>
              </a:custGeom>
              <a:solidFill>
                <a:srgbClr val="D5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6" name="Freeform 674">
                <a:extLst>
                  <a:ext uri="{FF2B5EF4-FFF2-40B4-BE49-F238E27FC236}">
                    <a16:creationId xmlns:a16="http://schemas.microsoft.com/office/drawing/2014/main" id="{1EE42C1A-60E2-45A1-CCA2-B398F2DAB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3417"/>
                <a:ext cx="64" cy="37"/>
              </a:xfrm>
              <a:custGeom>
                <a:avLst/>
                <a:gdLst>
                  <a:gd name="T0" fmla="*/ 519 w 705"/>
                  <a:gd name="T1" fmla="*/ 409 h 409"/>
                  <a:gd name="T2" fmla="*/ 0 w 705"/>
                  <a:gd name="T3" fmla="*/ 76 h 409"/>
                  <a:gd name="T4" fmla="*/ 186 w 705"/>
                  <a:gd name="T5" fmla="*/ 0 h 409"/>
                  <a:gd name="T6" fmla="*/ 705 w 705"/>
                  <a:gd name="T7" fmla="*/ 333 h 409"/>
                  <a:gd name="T8" fmla="*/ 519 w 705"/>
                  <a:gd name="T9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409">
                    <a:moveTo>
                      <a:pt x="519" y="409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5" y="333"/>
                    </a:lnTo>
                    <a:lnTo>
                      <a:pt x="519" y="409"/>
                    </a:lnTo>
                    <a:close/>
                  </a:path>
                </a:pathLst>
              </a:custGeom>
              <a:solidFill>
                <a:srgbClr val="CFD3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7" name="Freeform 675">
                <a:extLst>
                  <a:ext uri="{FF2B5EF4-FFF2-40B4-BE49-F238E27FC236}">
                    <a16:creationId xmlns:a16="http://schemas.microsoft.com/office/drawing/2014/main" id="{F1E353FA-C8A8-3026-4320-21C9BCBD1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414"/>
                <a:ext cx="64" cy="37"/>
              </a:xfrm>
              <a:custGeom>
                <a:avLst/>
                <a:gdLst>
                  <a:gd name="T0" fmla="*/ 518 w 703"/>
                  <a:gd name="T1" fmla="*/ 409 h 409"/>
                  <a:gd name="T2" fmla="*/ 0 w 703"/>
                  <a:gd name="T3" fmla="*/ 76 h 409"/>
                  <a:gd name="T4" fmla="*/ 185 w 703"/>
                  <a:gd name="T5" fmla="*/ 0 h 409"/>
                  <a:gd name="T6" fmla="*/ 703 w 703"/>
                  <a:gd name="T7" fmla="*/ 333 h 409"/>
                  <a:gd name="T8" fmla="*/ 518 w 703"/>
                  <a:gd name="T9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3" h="409">
                    <a:moveTo>
                      <a:pt x="518" y="409"/>
                    </a:moveTo>
                    <a:lnTo>
                      <a:pt x="0" y="76"/>
                    </a:lnTo>
                    <a:lnTo>
                      <a:pt x="185" y="0"/>
                    </a:lnTo>
                    <a:lnTo>
                      <a:pt x="703" y="333"/>
                    </a:lnTo>
                    <a:lnTo>
                      <a:pt x="518" y="409"/>
                    </a:lnTo>
                    <a:close/>
                  </a:path>
                </a:pathLst>
              </a:custGeom>
              <a:solidFill>
                <a:srgbClr val="CBD1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8" name="Freeform 676">
                <a:extLst>
                  <a:ext uri="{FF2B5EF4-FFF2-40B4-BE49-F238E27FC236}">
                    <a16:creationId xmlns:a16="http://schemas.microsoft.com/office/drawing/2014/main" id="{153ACEE7-A026-7B14-201C-AEDF244D8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3410"/>
                <a:ext cx="64" cy="37"/>
              </a:xfrm>
              <a:custGeom>
                <a:avLst/>
                <a:gdLst>
                  <a:gd name="T0" fmla="*/ 519 w 705"/>
                  <a:gd name="T1" fmla="*/ 409 h 409"/>
                  <a:gd name="T2" fmla="*/ 0 w 705"/>
                  <a:gd name="T3" fmla="*/ 76 h 409"/>
                  <a:gd name="T4" fmla="*/ 186 w 705"/>
                  <a:gd name="T5" fmla="*/ 0 h 409"/>
                  <a:gd name="T6" fmla="*/ 705 w 705"/>
                  <a:gd name="T7" fmla="*/ 333 h 409"/>
                  <a:gd name="T8" fmla="*/ 519 w 705"/>
                  <a:gd name="T9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409">
                    <a:moveTo>
                      <a:pt x="519" y="409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5" y="333"/>
                    </a:lnTo>
                    <a:lnTo>
                      <a:pt x="519" y="409"/>
                    </a:lnTo>
                    <a:close/>
                  </a:path>
                </a:pathLst>
              </a:custGeom>
              <a:solidFill>
                <a:srgbClr val="C5CC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9" name="Freeform 677">
                <a:extLst>
                  <a:ext uri="{FF2B5EF4-FFF2-40B4-BE49-F238E27FC236}">
                    <a16:creationId xmlns:a16="http://schemas.microsoft.com/office/drawing/2014/main" id="{899285B3-4D74-DF4D-6A75-70FC353E7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3407"/>
                <a:ext cx="64" cy="37"/>
              </a:xfrm>
              <a:custGeom>
                <a:avLst/>
                <a:gdLst>
                  <a:gd name="T0" fmla="*/ 518 w 704"/>
                  <a:gd name="T1" fmla="*/ 410 h 410"/>
                  <a:gd name="T2" fmla="*/ 0 w 704"/>
                  <a:gd name="T3" fmla="*/ 77 h 410"/>
                  <a:gd name="T4" fmla="*/ 186 w 704"/>
                  <a:gd name="T5" fmla="*/ 0 h 410"/>
                  <a:gd name="T6" fmla="*/ 704 w 704"/>
                  <a:gd name="T7" fmla="*/ 334 h 410"/>
                  <a:gd name="T8" fmla="*/ 518 w 704"/>
                  <a:gd name="T9" fmla="*/ 4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4" h="410">
                    <a:moveTo>
                      <a:pt x="518" y="410"/>
                    </a:moveTo>
                    <a:lnTo>
                      <a:pt x="0" y="77"/>
                    </a:lnTo>
                    <a:lnTo>
                      <a:pt x="186" y="0"/>
                    </a:lnTo>
                    <a:lnTo>
                      <a:pt x="704" y="334"/>
                    </a:lnTo>
                    <a:lnTo>
                      <a:pt x="518" y="410"/>
                    </a:lnTo>
                    <a:close/>
                  </a:path>
                </a:pathLst>
              </a:custGeom>
              <a:solidFill>
                <a:srgbClr val="C0C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0" name="Freeform 678">
                <a:extLst>
                  <a:ext uri="{FF2B5EF4-FFF2-40B4-BE49-F238E27FC236}">
                    <a16:creationId xmlns:a16="http://schemas.microsoft.com/office/drawing/2014/main" id="{5C9F4BAA-6939-37DF-2346-71CF873A2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3403"/>
                <a:ext cx="64" cy="37"/>
              </a:xfrm>
              <a:custGeom>
                <a:avLst/>
                <a:gdLst>
                  <a:gd name="T0" fmla="*/ 519 w 704"/>
                  <a:gd name="T1" fmla="*/ 409 h 409"/>
                  <a:gd name="T2" fmla="*/ 0 w 704"/>
                  <a:gd name="T3" fmla="*/ 76 h 409"/>
                  <a:gd name="T4" fmla="*/ 186 w 704"/>
                  <a:gd name="T5" fmla="*/ 0 h 409"/>
                  <a:gd name="T6" fmla="*/ 704 w 704"/>
                  <a:gd name="T7" fmla="*/ 332 h 409"/>
                  <a:gd name="T8" fmla="*/ 519 w 704"/>
                  <a:gd name="T9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4" h="409">
                    <a:moveTo>
                      <a:pt x="519" y="409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4" y="332"/>
                    </a:lnTo>
                    <a:lnTo>
                      <a:pt x="519" y="409"/>
                    </a:lnTo>
                    <a:close/>
                  </a:path>
                </a:pathLst>
              </a:custGeom>
              <a:solidFill>
                <a:srgbClr val="BAC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9712" name="Group 880">
              <a:extLst>
                <a:ext uri="{FF2B5EF4-FFF2-40B4-BE49-F238E27FC236}">
                  <a16:creationId xmlns:a16="http://schemas.microsoft.com/office/drawing/2014/main" id="{AA836BD9-F762-A872-0CB0-581B3D66C5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74" y="2677"/>
              <a:ext cx="1501" cy="1161"/>
              <a:chOff x="3874" y="2677"/>
              <a:chExt cx="1501" cy="1161"/>
            </a:xfrm>
          </p:grpSpPr>
          <p:sp>
            <p:nvSpPr>
              <p:cNvPr id="249512" name="Freeform 680">
                <a:extLst>
                  <a:ext uri="{FF2B5EF4-FFF2-40B4-BE49-F238E27FC236}">
                    <a16:creationId xmlns:a16="http://schemas.microsoft.com/office/drawing/2014/main" id="{C15836D7-0AA6-746B-B72C-49443B0C8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3400"/>
                <a:ext cx="64" cy="37"/>
              </a:xfrm>
              <a:custGeom>
                <a:avLst/>
                <a:gdLst>
                  <a:gd name="T0" fmla="*/ 518 w 703"/>
                  <a:gd name="T1" fmla="*/ 409 h 409"/>
                  <a:gd name="T2" fmla="*/ 0 w 703"/>
                  <a:gd name="T3" fmla="*/ 75 h 409"/>
                  <a:gd name="T4" fmla="*/ 186 w 703"/>
                  <a:gd name="T5" fmla="*/ 0 h 409"/>
                  <a:gd name="T6" fmla="*/ 703 w 703"/>
                  <a:gd name="T7" fmla="*/ 332 h 409"/>
                  <a:gd name="T8" fmla="*/ 518 w 703"/>
                  <a:gd name="T9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3" h="409">
                    <a:moveTo>
                      <a:pt x="518" y="409"/>
                    </a:moveTo>
                    <a:lnTo>
                      <a:pt x="0" y="75"/>
                    </a:lnTo>
                    <a:lnTo>
                      <a:pt x="186" y="0"/>
                    </a:lnTo>
                    <a:lnTo>
                      <a:pt x="703" y="332"/>
                    </a:lnTo>
                    <a:lnTo>
                      <a:pt x="518" y="409"/>
                    </a:lnTo>
                    <a:close/>
                  </a:path>
                </a:pathLst>
              </a:custGeom>
              <a:solidFill>
                <a:srgbClr val="B6C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3" name="Freeform 681">
                <a:extLst>
                  <a:ext uri="{FF2B5EF4-FFF2-40B4-BE49-F238E27FC236}">
                    <a16:creationId xmlns:a16="http://schemas.microsoft.com/office/drawing/2014/main" id="{36830864-0E8E-8662-FF48-79E62BBDC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3396"/>
                <a:ext cx="64" cy="37"/>
              </a:xfrm>
              <a:custGeom>
                <a:avLst/>
                <a:gdLst>
                  <a:gd name="T0" fmla="*/ 518 w 703"/>
                  <a:gd name="T1" fmla="*/ 408 h 408"/>
                  <a:gd name="T2" fmla="*/ 0 w 703"/>
                  <a:gd name="T3" fmla="*/ 76 h 408"/>
                  <a:gd name="T4" fmla="*/ 186 w 703"/>
                  <a:gd name="T5" fmla="*/ 0 h 408"/>
                  <a:gd name="T6" fmla="*/ 703 w 703"/>
                  <a:gd name="T7" fmla="*/ 332 h 408"/>
                  <a:gd name="T8" fmla="*/ 518 w 703"/>
                  <a:gd name="T9" fmla="*/ 408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3" h="408">
                    <a:moveTo>
                      <a:pt x="518" y="408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3" y="332"/>
                    </a:lnTo>
                    <a:lnTo>
                      <a:pt x="518" y="408"/>
                    </a:lnTo>
                    <a:close/>
                  </a:path>
                </a:pathLst>
              </a:custGeom>
              <a:solidFill>
                <a:srgbClr val="B2C1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4" name="Freeform 682">
                <a:extLst>
                  <a:ext uri="{FF2B5EF4-FFF2-40B4-BE49-F238E27FC236}">
                    <a16:creationId xmlns:a16="http://schemas.microsoft.com/office/drawing/2014/main" id="{82331E24-9B80-B31C-5F25-6A4F3E594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1" y="3393"/>
                <a:ext cx="63" cy="37"/>
              </a:xfrm>
              <a:custGeom>
                <a:avLst/>
                <a:gdLst>
                  <a:gd name="T0" fmla="*/ 517 w 703"/>
                  <a:gd name="T1" fmla="*/ 408 h 408"/>
                  <a:gd name="T2" fmla="*/ 0 w 703"/>
                  <a:gd name="T3" fmla="*/ 76 h 408"/>
                  <a:gd name="T4" fmla="*/ 186 w 703"/>
                  <a:gd name="T5" fmla="*/ 0 h 408"/>
                  <a:gd name="T6" fmla="*/ 703 w 703"/>
                  <a:gd name="T7" fmla="*/ 331 h 408"/>
                  <a:gd name="T8" fmla="*/ 517 w 703"/>
                  <a:gd name="T9" fmla="*/ 408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3" h="408">
                    <a:moveTo>
                      <a:pt x="517" y="408"/>
                    </a:moveTo>
                    <a:lnTo>
                      <a:pt x="0" y="76"/>
                    </a:lnTo>
                    <a:lnTo>
                      <a:pt x="186" y="0"/>
                    </a:lnTo>
                    <a:lnTo>
                      <a:pt x="703" y="331"/>
                    </a:lnTo>
                    <a:lnTo>
                      <a:pt x="517" y="408"/>
                    </a:lnTo>
                    <a:close/>
                  </a:path>
                </a:pathLst>
              </a:custGeom>
              <a:solidFill>
                <a:srgbClr val="AEB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5" name="Freeform 683">
                <a:extLst>
                  <a:ext uri="{FF2B5EF4-FFF2-40B4-BE49-F238E27FC236}">
                    <a16:creationId xmlns:a16="http://schemas.microsoft.com/office/drawing/2014/main" id="{76760C7E-D5D4-A9BF-13EB-9B0CDC27A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3389"/>
                <a:ext cx="64" cy="38"/>
              </a:xfrm>
              <a:custGeom>
                <a:avLst/>
                <a:gdLst>
                  <a:gd name="T0" fmla="*/ 517 w 702"/>
                  <a:gd name="T1" fmla="*/ 408 h 408"/>
                  <a:gd name="T2" fmla="*/ 0 w 702"/>
                  <a:gd name="T3" fmla="*/ 76 h 408"/>
                  <a:gd name="T4" fmla="*/ 184 w 702"/>
                  <a:gd name="T5" fmla="*/ 0 h 408"/>
                  <a:gd name="T6" fmla="*/ 190 w 702"/>
                  <a:gd name="T7" fmla="*/ 3 h 408"/>
                  <a:gd name="T8" fmla="*/ 702 w 702"/>
                  <a:gd name="T9" fmla="*/ 331 h 408"/>
                  <a:gd name="T10" fmla="*/ 517 w 702"/>
                  <a:gd name="T11" fmla="*/ 408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2" h="408">
                    <a:moveTo>
                      <a:pt x="517" y="408"/>
                    </a:moveTo>
                    <a:lnTo>
                      <a:pt x="0" y="76"/>
                    </a:lnTo>
                    <a:lnTo>
                      <a:pt x="184" y="0"/>
                    </a:lnTo>
                    <a:lnTo>
                      <a:pt x="190" y="3"/>
                    </a:lnTo>
                    <a:lnTo>
                      <a:pt x="702" y="331"/>
                    </a:lnTo>
                    <a:lnTo>
                      <a:pt x="517" y="408"/>
                    </a:lnTo>
                    <a:close/>
                  </a:path>
                </a:pathLst>
              </a:custGeom>
              <a:solidFill>
                <a:srgbClr val="AAB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6" name="Freeform 684">
                <a:extLst>
                  <a:ext uri="{FF2B5EF4-FFF2-40B4-BE49-F238E27FC236}">
                    <a16:creationId xmlns:a16="http://schemas.microsoft.com/office/drawing/2014/main" id="{68F7640B-6CC5-EF17-40DA-8D5D695D0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" y="3389"/>
                <a:ext cx="57" cy="34"/>
              </a:xfrm>
              <a:custGeom>
                <a:avLst/>
                <a:gdLst>
                  <a:gd name="T0" fmla="*/ 517 w 625"/>
                  <a:gd name="T1" fmla="*/ 369 h 369"/>
                  <a:gd name="T2" fmla="*/ 0 w 625"/>
                  <a:gd name="T3" fmla="*/ 38 h 369"/>
                  <a:gd name="T4" fmla="*/ 91 w 625"/>
                  <a:gd name="T5" fmla="*/ 0 h 369"/>
                  <a:gd name="T6" fmla="*/ 427 w 625"/>
                  <a:gd name="T7" fmla="*/ 117 h 369"/>
                  <a:gd name="T8" fmla="*/ 625 w 625"/>
                  <a:gd name="T9" fmla="*/ 244 h 369"/>
                  <a:gd name="T10" fmla="*/ 621 w 625"/>
                  <a:gd name="T11" fmla="*/ 327 h 369"/>
                  <a:gd name="T12" fmla="*/ 517 w 625"/>
                  <a:gd name="T13" fmla="*/ 36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5" h="369">
                    <a:moveTo>
                      <a:pt x="517" y="369"/>
                    </a:moveTo>
                    <a:lnTo>
                      <a:pt x="0" y="38"/>
                    </a:lnTo>
                    <a:lnTo>
                      <a:pt x="91" y="0"/>
                    </a:lnTo>
                    <a:lnTo>
                      <a:pt x="427" y="117"/>
                    </a:lnTo>
                    <a:lnTo>
                      <a:pt x="625" y="244"/>
                    </a:lnTo>
                    <a:lnTo>
                      <a:pt x="621" y="327"/>
                    </a:lnTo>
                    <a:lnTo>
                      <a:pt x="517" y="369"/>
                    </a:lnTo>
                    <a:close/>
                  </a:path>
                </a:pathLst>
              </a:custGeom>
              <a:solidFill>
                <a:srgbClr val="A5B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7" name="Freeform 685">
                <a:extLst>
                  <a:ext uri="{FF2B5EF4-FFF2-40B4-BE49-F238E27FC236}">
                    <a16:creationId xmlns:a16="http://schemas.microsoft.com/office/drawing/2014/main" id="{AD690914-A27C-2BCF-718E-2DE887F18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6" y="3390"/>
                <a:ext cx="49" cy="30"/>
              </a:xfrm>
              <a:custGeom>
                <a:avLst/>
                <a:gdLst>
                  <a:gd name="T0" fmla="*/ 512 w 531"/>
                  <a:gd name="T1" fmla="*/ 328 h 328"/>
                  <a:gd name="T2" fmla="*/ 0 w 531"/>
                  <a:gd name="T3" fmla="*/ 0 h 328"/>
                  <a:gd name="T4" fmla="*/ 531 w 531"/>
                  <a:gd name="T5" fmla="*/ 183 h 328"/>
                  <a:gd name="T6" fmla="*/ 524 w 531"/>
                  <a:gd name="T7" fmla="*/ 324 h 328"/>
                  <a:gd name="T8" fmla="*/ 512 w 531"/>
                  <a:gd name="T9" fmla="*/ 32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1" h="328">
                    <a:moveTo>
                      <a:pt x="512" y="328"/>
                    </a:moveTo>
                    <a:lnTo>
                      <a:pt x="0" y="0"/>
                    </a:lnTo>
                    <a:lnTo>
                      <a:pt x="531" y="183"/>
                    </a:lnTo>
                    <a:lnTo>
                      <a:pt x="524" y="324"/>
                    </a:lnTo>
                    <a:lnTo>
                      <a:pt x="512" y="328"/>
                    </a:lnTo>
                    <a:close/>
                  </a:path>
                </a:pathLst>
              </a:custGeom>
              <a:solidFill>
                <a:srgbClr val="A3B8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8" name="Freeform 686">
                <a:extLst>
                  <a:ext uri="{FF2B5EF4-FFF2-40B4-BE49-F238E27FC236}">
                    <a16:creationId xmlns:a16="http://schemas.microsoft.com/office/drawing/2014/main" id="{0B2E5B1B-9089-2729-0A0B-FB25BAA31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3400"/>
                <a:ext cx="19" cy="12"/>
              </a:xfrm>
              <a:custGeom>
                <a:avLst/>
                <a:gdLst>
                  <a:gd name="T0" fmla="*/ 198 w 201"/>
                  <a:gd name="T1" fmla="*/ 127 h 127"/>
                  <a:gd name="T2" fmla="*/ 0 w 201"/>
                  <a:gd name="T3" fmla="*/ 0 h 127"/>
                  <a:gd name="T4" fmla="*/ 201 w 201"/>
                  <a:gd name="T5" fmla="*/ 69 h 127"/>
                  <a:gd name="T6" fmla="*/ 198 w 201"/>
                  <a:gd name="T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1" h="127">
                    <a:moveTo>
                      <a:pt x="198" y="127"/>
                    </a:moveTo>
                    <a:lnTo>
                      <a:pt x="0" y="0"/>
                    </a:lnTo>
                    <a:lnTo>
                      <a:pt x="201" y="69"/>
                    </a:lnTo>
                    <a:lnTo>
                      <a:pt x="198" y="127"/>
                    </a:lnTo>
                    <a:close/>
                  </a:path>
                </a:pathLst>
              </a:custGeom>
              <a:solidFill>
                <a:srgbClr val="A0B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9" name="Freeform 687">
                <a:extLst>
                  <a:ext uri="{FF2B5EF4-FFF2-40B4-BE49-F238E27FC236}">
                    <a16:creationId xmlns:a16="http://schemas.microsoft.com/office/drawing/2014/main" id="{016C8A48-02CF-3CDA-ED15-E7196277B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" y="3459"/>
                <a:ext cx="64" cy="27"/>
              </a:xfrm>
              <a:custGeom>
                <a:avLst/>
                <a:gdLst>
                  <a:gd name="T0" fmla="*/ 181 w 705"/>
                  <a:gd name="T1" fmla="*/ 0 h 297"/>
                  <a:gd name="T2" fmla="*/ 705 w 705"/>
                  <a:gd name="T3" fmla="*/ 240 h 297"/>
                  <a:gd name="T4" fmla="*/ 581 w 705"/>
                  <a:gd name="T5" fmla="*/ 297 h 297"/>
                  <a:gd name="T6" fmla="*/ 0 w 705"/>
                  <a:gd name="T7" fmla="*/ 17 h 297"/>
                  <a:gd name="T8" fmla="*/ 181 w 705"/>
                  <a:gd name="T9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297">
                    <a:moveTo>
                      <a:pt x="181" y="0"/>
                    </a:moveTo>
                    <a:lnTo>
                      <a:pt x="705" y="240"/>
                    </a:lnTo>
                    <a:lnTo>
                      <a:pt x="581" y="297"/>
                    </a:lnTo>
                    <a:lnTo>
                      <a:pt x="0" y="17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0" name="Freeform 688">
                <a:extLst>
                  <a:ext uri="{FF2B5EF4-FFF2-40B4-BE49-F238E27FC236}">
                    <a16:creationId xmlns:a16="http://schemas.microsoft.com/office/drawing/2014/main" id="{95CEE66E-DAF0-BF19-B454-678473725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480"/>
                <a:ext cx="573" cy="290"/>
              </a:xfrm>
              <a:custGeom>
                <a:avLst/>
                <a:gdLst>
                  <a:gd name="T0" fmla="*/ 6121 w 6312"/>
                  <a:gd name="T1" fmla="*/ 0 h 3192"/>
                  <a:gd name="T2" fmla="*/ 6018 w 6312"/>
                  <a:gd name="T3" fmla="*/ 68 h 3192"/>
                  <a:gd name="T4" fmla="*/ 6152 w 6312"/>
                  <a:gd name="T5" fmla="*/ 441 h 3192"/>
                  <a:gd name="T6" fmla="*/ 4283 w 6312"/>
                  <a:gd name="T7" fmla="*/ 1310 h 3192"/>
                  <a:gd name="T8" fmla="*/ 4283 w 6312"/>
                  <a:gd name="T9" fmla="*/ 1016 h 3192"/>
                  <a:gd name="T10" fmla="*/ 3327 w 6312"/>
                  <a:gd name="T11" fmla="*/ 1432 h 3192"/>
                  <a:gd name="T12" fmla="*/ 3331 w 6312"/>
                  <a:gd name="T13" fmla="*/ 1706 h 3192"/>
                  <a:gd name="T14" fmla="*/ 291 w 6312"/>
                  <a:gd name="T15" fmla="*/ 3058 h 3192"/>
                  <a:gd name="T16" fmla="*/ 126 w 6312"/>
                  <a:gd name="T17" fmla="*/ 2598 h 3192"/>
                  <a:gd name="T18" fmla="*/ 0 w 6312"/>
                  <a:gd name="T19" fmla="*/ 2639 h 3192"/>
                  <a:gd name="T20" fmla="*/ 179 w 6312"/>
                  <a:gd name="T21" fmla="*/ 3163 h 3192"/>
                  <a:gd name="T22" fmla="*/ 285 w 6312"/>
                  <a:gd name="T23" fmla="*/ 3192 h 3192"/>
                  <a:gd name="T24" fmla="*/ 6274 w 6312"/>
                  <a:gd name="T25" fmla="*/ 540 h 3192"/>
                  <a:gd name="T26" fmla="*/ 6312 w 6312"/>
                  <a:gd name="T27" fmla="*/ 410 h 3192"/>
                  <a:gd name="T28" fmla="*/ 6121 w 6312"/>
                  <a:gd name="T29" fmla="*/ 0 h 3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12" h="3192">
                    <a:moveTo>
                      <a:pt x="6121" y="0"/>
                    </a:moveTo>
                    <a:lnTo>
                      <a:pt x="6018" y="68"/>
                    </a:lnTo>
                    <a:lnTo>
                      <a:pt x="6152" y="441"/>
                    </a:lnTo>
                    <a:lnTo>
                      <a:pt x="4283" y="1310"/>
                    </a:lnTo>
                    <a:lnTo>
                      <a:pt x="4283" y="1016"/>
                    </a:lnTo>
                    <a:lnTo>
                      <a:pt x="3327" y="1432"/>
                    </a:lnTo>
                    <a:lnTo>
                      <a:pt x="3331" y="1706"/>
                    </a:lnTo>
                    <a:lnTo>
                      <a:pt x="291" y="3058"/>
                    </a:lnTo>
                    <a:lnTo>
                      <a:pt x="126" y="2598"/>
                    </a:lnTo>
                    <a:lnTo>
                      <a:pt x="0" y="2639"/>
                    </a:lnTo>
                    <a:lnTo>
                      <a:pt x="179" y="3163"/>
                    </a:lnTo>
                    <a:lnTo>
                      <a:pt x="285" y="3192"/>
                    </a:lnTo>
                    <a:lnTo>
                      <a:pt x="6274" y="540"/>
                    </a:lnTo>
                    <a:lnTo>
                      <a:pt x="6312" y="410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1" name="Freeform 689">
                <a:extLst>
                  <a:ext uri="{FF2B5EF4-FFF2-40B4-BE49-F238E27FC236}">
                    <a16:creationId xmlns:a16="http://schemas.microsoft.com/office/drawing/2014/main" id="{7D7356E5-9180-A055-5021-96BCB6CF5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3402"/>
                <a:ext cx="14" cy="12"/>
              </a:xfrm>
              <a:custGeom>
                <a:avLst/>
                <a:gdLst>
                  <a:gd name="T0" fmla="*/ 147 w 154"/>
                  <a:gd name="T1" fmla="*/ 0 h 130"/>
                  <a:gd name="T2" fmla="*/ 25 w 154"/>
                  <a:gd name="T3" fmla="*/ 38 h 130"/>
                  <a:gd name="T4" fmla="*/ 0 w 154"/>
                  <a:gd name="T5" fmla="*/ 95 h 130"/>
                  <a:gd name="T6" fmla="*/ 28 w 154"/>
                  <a:gd name="T7" fmla="*/ 130 h 130"/>
                  <a:gd name="T8" fmla="*/ 154 w 154"/>
                  <a:gd name="T9" fmla="*/ 82 h 130"/>
                  <a:gd name="T10" fmla="*/ 147 w 154"/>
                  <a:gd name="T1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30">
                    <a:moveTo>
                      <a:pt x="147" y="0"/>
                    </a:moveTo>
                    <a:lnTo>
                      <a:pt x="25" y="38"/>
                    </a:lnTo>
                    <a:lnTo>
                      <a:pt x="0" y="95"/>
                    </a:lnTo>
                    <a:lnTo>
                      <a:pt x="28" y="130"/>
                    </a:lnTo>
                    <a:lnTo>
                      <a:pt x="154" y="82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7A8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2" name="Freeform 690">
                <a:extLst>
                  <a:ext uri="{FF2B5EF4-FFF2-40B4-BE49-F238E27FC236}">
                    <a16:creationId xmlns:a16="http://schemas.microsoft.com/office/drawing/2014/main" id="{D8838A08-85D5-7BB8-C37F-30CA39701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500"/>
                <a:ext cx="157" cy="68"/>
              </a:xfrm>
              <a:custGeom>
                <a:avLst/>
                <a:gdLst>
                  <a:gd name="T0" fmla="*/ 1726 w 1726"/>
                  <a:gd name="T1" fmla="*/ 0 h 750"/>
                  <a:gd name="T2" fmla="*/ 1668 w 1726"/>
                  <a:gd name="T3" fmla="*/ 89 h 750"/>
                  <a:gd name="T4" fmla="*/ 79 w 1726"/>
                  <a:gd name="T5" fmla="*/ 750 h 750"/>
                  <a:gd name="T6" fmla="*/ 0 w 1726"/>
                  <a:gd name="T7" fmla="*/ 706 h 750"/>
                  <a:gd name="T8" fmla="*/ 1726 w 1726"/>
                  <a:gd name="T9" fmla="*/ 0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6" h="750">
                    <a:moveTo>
                      <a:pt x="1726" y="0"/>
                    </a:moveTo>
                    <a:lnTo>
                      <a:pt x="1668" y="89"/>
                    </a:lnTo>
                    <a:lnTo>
                      <a:pt x="79" y="750"/>
                    </a:lnTo>
                    <a:lnTo>
                      <a:pt x="0" y="706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3" name="Freeform 691">
                <a:extLst>
                  <a:ext uri="{FF2B5EF4-FFF2-40B4-BE49-F238E27FC236}">
                    <a16:creationId xmlns:a16="http://schemas.microsoft.com/office/drawing/2014/main" id="{5240B34F-3EC2-468B-CD43-375346073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3607"/>
                <a:ext cx="14" cy="14"/>
              </a:xfrm>
              <a:custGeom>
                <a:avLst/>
                <a:gdLst>
                  <a:gd name="T0" fmla="*/ 131 w 150"/>
                  <a:gd name="T1" fmla="*/ 147 h 147"/>
                  <a:gd name="T2" fmla="*/ 93 w 150"/>
                  <a:gd name="T3" fmla="*/ 73 h 147"/>
                  <a:gd name="T4" fmla="*/ 0 w 150"/>
                  <a:gd name="T5" fmla="*/ 28 h 147"/>
                  <a:gd name="T6" fmla="*/ 48 w 150"/>
                  <a:gd name="T7" fmla="*/ 0 h 147"/>
                  <a:gd name="T8" fmla="*/ 147 w 150"/>
                  <a:gd name="T9" fmla="*/ 42 h 147"/>
                  <a:gd name="T10" fmla="*/ 150 w 150"/>
                  <a:gd name="T11" fmla="*/ 147 h 147"/>
                  <a:gd name="T12" fmla="*/ 131 w 150"/>
                  <a:gd name="T13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0" h="147">
                    <a:moveTo>
                      <a:pt x="131" y="147"/>
                    </a:moveTo>
                    <a:lnTo>
                      <a:pt x="93" y="73"/>
                    </a:lnTo>
                    <a:lnTo>
                      <a:pt x="0" y="28"/>
                    </a:lnTo>
                    <a:lnTo>
                      <a:pt x="48" y="0"/>
                    </a:lnTo>
                    <a:lnTo>
                      <a:pt x="147" y="42"/>
                    </a:lnTo>
                    <a:lnTo>
                      <a:pt x="150" y="147"/>
                    </a:lnTo>
                    <a:lnTo>
                      <a:pt x="131" y="147"/>
                    </a:lnTo>
                    <a:close/>
                  </a:path>
                </a:pathLst>
              </a:custGeom>
              <a:solidFill>
                <a:srgbClr val="60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4" name="Freeform 692">
                <a:extLst>
                  <a:ext uri="{FF2B5EF4-FFF2-40B4-BE49-F238E27FC236}">
                    <a16:creationId xmlns:a16="http://schemas.microsoft.com/office/drawing/2014/main" id="{C42B8D74-08C6-EC04-0C8E-4FB03F617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613"/>
                <a:ext cx="257" cy="110"/>
              </a:xfrm>
              <a:custGeom>
                <a:avLst/>
                <a:gdLst>
                  <a:gd name="T0" fmla="*/ 2819 w 2819"/>
                  <a:gd name="T1" fmla="*/ 0 h 1220"/>
                  <a:gd name="T2" fmla="*/ 2803 w 2819"/>
                  <a:gd name="T3" fmla="*/ 57 h 1220"/>
                  <a:gd name="T4" fmla="*/ 23 w 2819"/>
                  <a:gd name="T5" fmla="*/ 1220 h 1220"/>
                  <a:gd name="T6" fmla="*/ 0 w 2819"/>
                  <a:gd name="T7" fmla="*/ 1160 h 1220"/>
                  <a:gd name="T8" fmla="*/ 2819 w 2819"/>
                  <a:gd name="T9" fmla="*/ 0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9" h="1220">
                    <a:moveTo>
                      <a:pt x="2819" y="0"/>
                    </a:moveTo>
                    <a:lnTo>
                      <a:pt x="2803" y="57"/>
                    </a:lnTo>
                    <a:lnTo>
                      <a:pt x="23" y="1220"/>
                    </a:lnTo>
                    <a:lnTo>
                      <a:pt x="0" y="1160"/>
                    </a:lnTo>
                    <a:lnTo>
                      <a:pt x="2819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5" name="Freeform 693">
                <a:extLst>
                  <a:ext uri="{FF2B5EF4-FFF2-40B4-BE49-F238E27FC236}">
                    <a16:creationId xmlns:a16="http://schemas.microsoft.com/office/drawing/2014/main" id="{797AE370-0BC4-109D-F118-D511820D0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775"/>
                <a:ext cx="126" cy="51"/>
              </a:xfrm>
              <a:custGeom>
                <a:avLst/>
                <a:gdLst>
                  <a:gd name="T0" fmla="*/ 1391 w 1391"/>
                  <a:gd name="T1" fmla="*/ 35 h 565"/>
                  <a:gd name="T2" fmla="*/ 0 w 1391"/>
                  <a:gd name="T3" fmla="*/ 565 h 565"/>
                  <a:gd name="T4" fmla="*/ 25 w 1391"/>
                  <a:gd name="T5" fmla="*/ 463 h 565"/>
                  <a:gd name="T6" fmla="*/ 1246 w 1391"/>
                  <a:gd name="T7" fmla="*/ 0 h 565"/>
                  <a:gd name="T8" fmla="*/ 1391 w 1391"/>
                  <a:gd name="T9" fmla="*/ 3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565">
                    <a:moveTo>
                      <a:pt x="1391" y="35"/>
                    </a:moveTo>
                    <a:lnTo>
                      <a:pt x="0" y="565"/>
                    </a:lnTo>
                    <a:lnTo>
                      <a:pt x="25" y="463"/>
                    </a:lnTo>
                    <a:lnTo>
                      <a:pt x="1246" y="0"/>
                    </a:lnTo>
                    <a:lnTo>
                      <a:pt x="1391" y="35"/>
                    </a:lnTo>
                    <a:close/>
                  </a:path>
                </a:pathLst>
              </a:custGeom>
              <a:solidFill>
                <a:srgbClr val="5E6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6" name="Freeform 694">
                <a:extLst>
                  <a:ext uri="{FF2B5EF4-FFF2-40B4-BE49-F238E27FC236}">
                    <a16:creationId xmlns:a16="http://schemas.microsoft.com/office/drawing/2014/main" id="{CEC9D99F-2DED-3DCD-5792-298425D14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351"/>
                <a:ext cx="11" cy="14"/>
              </a:xfrm>
              <a:custGeom>
                <a:avLst/>
                <a:gdLst>
                  <a:gd name="T0" fmla="*/ 115 w 115"/>
                  <a:gd name="T1" fmla="*/ 0 h 146"/>
                  <a:gd name="T2" fmla="*/ 115 w 115"/>
                  <a:gd name="T3" fmla="*/ 146 h 146"/>
                  <a:gd name="T4" fmla="*/ 0 w 115"/>
                  <a:gd name="T5" fmla="*/ 76 h 146"/>
                  <a:gd name="T6" fmla="*/ 115 w 115"/>
                  <a:gd name="T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5" h="146">
                    <a:moveTo>
                      <a:pt x="115" y="0"/>
                    </a:moveTo>
                    <a:lnTo>
                      <a:pt x="115" y="146"/>
                    </a:lnTo>
                    <a:lnTo>
                      <a:pt x="0" y="76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7" name="Freeform 695">
                <a:extLst>
                  <a:ext uri="{FF2B5EF4-FFF2-40B4-BE49-F238E27FC236}">
                    <a16:creationId xmlns:a16="http://schemas.microsoft.com/office/drawing/2014/main" id="{0D63D882-0112-CA65-D36E-1910B4ADD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346"/>
                <a:ext cx="21" cy="25"/>
              </a:xfrm>
              <a:custGeom>
                <a:avLst/>
                <a:gdLst>
                  <a:gd name="T0" fmla="*/ 229 w 229"/>
                  <a:gd name="T1" fmla="*/ 0 h 279"/>
                  <a:gd name="T2" fmla="*/ 229 w 229"/>
                  <a:gd name="T3" fmla="*/ 279 h 279"/>
                  <a:gd name="T4" fmla="*/ 0 w 229"/>
                  <a:gd name="T5" fmla="*/ 139 h 279"/>
                  <a:gd name="T6" fmla="*/ 201 w 229"/>
                  <a:gd name="T7" fmla="*/ 5 h 279"/>
                  <a:gd name="T8" fmla="*/ 229 w 229"/>
                  <a:gd name="T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279">
                    <a:moveTo>
                      <a:pt x="229" y="0"/>
                    </a:moveTo>
                    <a:lnTo>
                      <a:pt x="229" y="279"/>
                    </a:lnTo>
                    <a:lnTo>
                      <a:pt x="0" y="139"/>
                    </a:lnTo>
                    <a:lnTo>
                      <a:pt x="201" y="5"/>
                    </a:ln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8" name="Freeform 696">
                <a:extLst>
                  <a:ext uri="{FF2B5EF4-FFF2-40B4-BE49-F238E27FC236}">
                    <a16:creationId xmlns:a16="http://schemas.microsoft.com/office/drawing/2014/main" id="{D4B5441B-4C1D-05D7-B0C0-2A663C74D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3344"/>
                <a:ext cx="21" cy="33"/>
              </a:xfrm>
              <a:custGeom>
                <a:avLst/>
                <a:gdLst>
                  <a:gd name="T0" fmla="*/ 0 w 228"/>
                  <a:gd name="T1" fmla="*/ 229 h 367"/>
                  <a:gd name="T2" fmla="*/ 0 w 228"/>
                  <a:gd name="T3" fmla="*/ 83 h 367"/>
                  <a:gd name="T4" fmla="*/ 86 w 228"/>
                  <a:gd name="T5" fmla="*/ 25 h 367"/>
                  <a:gd name="T6" fmla="*/ 218 w 228"/>
                  <a:gd name="T7" fmla="*/ 0 h 367"/>
                  <a:gd name="T8" fmla="*/ 228 w 228"/>
                  <a:gd name="T9" fmla="*/ 7 h 367"/>
                  <a:gd name="T10" fmla="*/ 228 w 228"/>
                  <a:gd name="T11" fmla="*/ 367 h 367"/>
                  <a:gd name="T12" fmla="*/ 0 w 228"/>
                  <a:gd name="T13" fmla="*/ 229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367">
                    <a:moveTo>
                      <a:pt x="0" y="229"/>
                    </a:moveTo>
                    <a:lnTo>
                      <a:pt x="0" y="83"/>
                    </a:lnTo>
                    <a:lnTo>
                      <a:pt x="86" y="25"/>
                    </a:lnTo>
                    <a:lnTo>
                      <a:pt x="218" y="0"/>
                    </a:lnTo>
                    <a:lnTo>
                      <a:pt x="228" y="7"/>
                    </a:lnTo>
                    <a:lnTo>
                      <a:pt x="228" y="367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9" name="Freeform 697">
                <a:extLst>
                  <a:ext uri="{FF2B5EF4-FFF2-40B4-BE49-F238E27FC236}">
                    <a16:creationId xmlns:a16="http://schemas.microsoft.com/office/drawing/2014/main" id="{B1220ED0-C386-7889-3D44-2A3268959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3344"/>
                <a:ext cx="21" cy="40"/>
              </a:xfrm>
              <a:custGeom>
                <a:avLst/>
                <a:gdLst>
                  <a:gd name="T0" fmla="*/ 0 w 229"/>
                  <a:gd name="T1" fmla="*/ 299 h 437"/>
                  <a:gd name="T2" fmla="*/ 0 w 229"/>
                  <a:gd name="T3" fmla="*/ 20 h 437"/>
                  <a:gd name="T4" fmla="*/ 104 w 229"/>
                  <a:gd name="T5" fmla="*/ 0 h 437"/>
                  <a:gd name="T6" fmla="*/ 229 w 229"/>
                  <a:gd name="T7" fmla="*/ 74 h 437"/>
                  <a:gd name="T8" fmla="*/ 229 w 229"/>
                  <a:gd name="T9" fmla="*/ 437 h 437"/>
                  <a:gd name="T10" fmla="*/ 0 w 229"/>
                  <a:gd name="T11" fmla="*/ 299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9" h="437">
                    <a:moveTo>
                      <a:pt x="0" y="299"/>
                    </a:moveTo>
                    <a:lnTo>
                      <a:pt x="0" y="20"/>
                    </a:lnTo>
                    <a:lnTo>
                      <a:pt x="104" y="0"/>
                    </a:lnTo>
                    <a:lnTo>
                      <a:pt x="229" y="74"/>
                    </a:lnTo>
                    <a:lnTo>
                      <a:pt x="229" y="437"/>
                    </a:lnTo>
                    <a:lnTo>
                      <a:pt x="0" y="299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0" name="Freeform 698">
                <a:extLst>
                  <a:ext uri="{FF2B5EF4-FFF2-40B4-BE49-F238E27FC236}">
                    <a16:creationId xmlns:a16="http://schemas.microsoft.com/office/drawing/2014/main" id="{23BBAAEB-9A5B-9C28-E5AD-485C0905A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3345"/>
                <a:ext cx="20" cy="45"/>
              </a:xfrm>
              <a:custGeom>
                <a:avLst/>
                <a:gdLst>
                  <a:gd name="T0" fmla="*/ 0 w 229"/>
                  <a:gd name="T1" fmla="*/ 360 h 499"/>
                  <a:gd name="T2" fmla="*/ 0 w 229"/>
                  <a:gd name="T3" fmla="*/ 0 h 499"/>
                  <a:gd name="T4" fmla="*/ 229 w 229"/>
                  <a:gd name="T5" fmla="*/ 135 h 499"/>
                  <a:gd name="T6" fmla="*/ 229 w 229"/>
                  <a:gd name="T7" fmla="*/ 499 h 499"/>
                  <a:gd name="T8" fmla="*/ 0 w 229"/>
                  <a:gd name="T9" fmla="*/ 36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499">
                    <a:moveTo>
                      <a:pt x="0" y="360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499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1" name="Freeform 699">
                <a:extLst>
                  <a:ext uri="{FF2B5EF4-FFF2-40B4-BE49-F238E27FC236}">
                    <a16:creationId xmlns:a16="http://schemas.microsoft.com/office/drawing/2014/main" id="{642F7648-FC44-E5EB-ABAA-11E8F2B4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3351"/>
                <a:ext cx="21" cy="45"/>
              </a:xfrm>
              <a:custGeom>
                <a:avLst/>
                <a:gdLst>
                  <a:gd name="T0" fmla="*/ 0 w 228"/>
                  <a:gd name="T1" fmla="*/ 363 h 501"/>
                  <a:gd name="T2" fmla="*/ 0 w 228"/>
                  <a:gd name="T3" fmla="*/ 0 h 501"/>
                  <a:gd name="T4" fmla="*/ 228 w 228"/>
                  <a:gd name="T5" fmla="*/ 134 h 501"/>
                  <a:gd name="T6" fmla="*/ 228 w 228"/>
                  <a:gd name="T7" fmla="*/ 501 h 501"/>
                  <a:gd name="T8" fmla="*/ 0 w 228"/>
                  <a:gd name="T9" fmla="*/ 363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01">
                    <a:moveTo>
                      <a:pt x="0" y="363"/>
                    </a:moveTo>
                    <a:lnTo>
                      <a:pt x="0" y="0"/>
                    </a:lnTo>
                    <a:lnTo>
                      <a:pt x="228" y="134"/>
                    </a:lnTo>
                    <a:lnTo>
                      <a:pt x="228" y="501"/>
                    </a:lnTo>
                    <a:lnTo>
                      <a:pt x="0" y="363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2" name="Freeform 700">
                <a:extLst>
                  <a:ext uri="{FF2B5EF4-FFF2-40B4-BE49-F238E27FC236}">
                    <a16:creationId xmlns:a16="http://schemas.microsoft.com/office/drawing/2014/main" id="{B61EACF1-5967-CFD2-C83C-5B54C1917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3357"/>
                <a:ext cx="21" cy="46"/>
              </a:xfrm>
              <a:custGeom>
                <a:avLst/>
                <a:gdLst>
                  <a:gd name="T0" fmla="*/ 0 w 229"/>
                  <a:gd name="T1" fmla="*/ 364 h 503"/>
                  <a:gd name="T2" fmla="*/ 0 w 229"/>
                  <a:gd name="T3" fmla="*/ 0 h 503"/>
                  <a:gd name="T4" fmla="*/ 229 w 229"/>
                  <a:gd name="T5" fmla="*/ 134 h 503"/>
                  <a:gd name="T6" fmla="*/ 229 w 229"/>
                  <a:gd name="T7" fmla="*/ 503 h 503"/>
                  <a:gd name="T8" fmla="*/ 0 w 229"/>
                  <a:gd name="T9" fmla="*/ 364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03">
                    <a:moveTo>
                      <a:pt x="0" y="364"/>
                    </a:moveTo>
                    <a:lnTo>
                      <a:pt x="0" y="0"/>
                    </a:lnTo>
                    <a:lnTo>
                      <a:pt x="229" y="134"/>
                    </a:lnTo>
                    <a:lnTo>
                      <a:pt x="229" y="503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3" name="Freeform 701">
                <a:extLst>
                  <a:ext uri="{FF2B5EF4-FFF2-40B4-BE49-F238E27FC236}">
                    <a16:creationId xmlns:a16="http://schemas.microsoft.com/office/drawing/2014/main" id="{999D4E2C-7244-EE8C-CD1F-72A3794E4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363"/>
                <a:ext cx="21" cy="46"/>
              </a:xfrm>
              <a:custGeom>
                <a:avLst/>
                <a:gdLst>
                  <a:gd name="T0" fmla="*/ 0 w 229"/>
                  <a:gd name="T1" fmla="*/ 367 h 505"/>
                  <a:gd name="T2" fmla="*/ 0 w 229"/>
                  <a:gd name="T3" fmla="*/ 0 h 505"/>
                  <a:gd name="T4" fmla="*/ 229 w 229"/>
                  <a:gd name="T5" fmla="*/ 135 h 505"/>
                  <a:gd name="T6" fmla="*/ 229 w 229"/>
                  <a:gd name="T7" fmla="*/ 505 h 505"/>
                  <a:gd name="T8" fmla="*/ 0 w 229"/>
                  <a:gd name="T9" fmla="*/ 367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05">
                    <a:moveTo>
                      <a:pt x="0" y="367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05"/>
                    </a:lnTo>
                    <a:lnTo>
                      <a:pt x="0" y="367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4" name="Freeform 702">
                <a:extLst>
                  <a:ext uri="{FF2B5EF4-FFF2-40B4-BE49-F238E27FC236}">
                    <a16:creationId xmlns:a16="http://schemas.microsoft.com/office/drawing/2014/main" id="{12B74FA5-9BB2-0D0A-DA55-7FC384E73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369"/>
                <a:ext cx="21" cy="46"/>
              </a:xfrm>
              <a:custGeom>
                <a:avLst/>
                <a:gdLst>
                  <a:gd name="T0" fmla="*/ 0 w 228"/>
                  <a:gd name="T1" fmla="*/ 369 h 507"/>
                  <a:gd name="T2" fmla="*/ 0 w 228"/>
                  <a:gd name="T3" fmla="*/ 0 h 507"/>
                  <a:gd name="T4" fmla="*/ 228 w 228"/>
                  <a:gd name="T5" fmla="*/ 135 h 507"/>
                  <a:gd name="T6" fmla="*/ 228 w 228"/>
                  <a:gd name="T7" fmla="*/ 507 h 507"/>
                  <a:gd name="T8" fmla="*/ 0 w 228"/>
                  <a:gd name="T9" fmla="*/ 369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07">
                    <a:moveTo>
                      <a:pt x="0" y="369"/>
                    </a:moveTo>
                    <a:lnTo>
                      <a:pt x="0" y="0"/>
                    </a:lnTo>
                    <a:lnTo>
                      <a:pt x="228" y="135"/>
                    </a:lnTo>
                    <a:lnTo>
                      <a:pt x="228" y="507"/>
                    </a:lnTo>
                    <a:lnTo>
                      <a:pt x="0" y="369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5" name="Freeform 703">
                <a:extLst>
                  <a:ext uri="{FF2B5EF4-FFF2-40B4-BE49-F238E27FC236}">
                    <a16:creationId xmlns:a16="http://schemas.microsoft.com/office/drawing/2014/main" id="{2C699ABA-C7A1-0DCE-F270-45DAB59A7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3375"/>
                <a:ext cx="20" cy="46"/>
              </a:xfrm>
              <a:custGeom>
                <a:avLst/>
                <a:gdLst>
                  <a:gd name="T0" fmla="*/ 0 w 229"/>
                  <a:gd name="T1" fmla="*/ 370 h 510"/>
                  <a:gd name="T2" fmla="*/ 0 w 229"/>
                  <a:gd name="T3" fmla="*/ 0 h 510"/>
                  <a:gd name="T4" fmla="*/ 229 w 229"/>
                  <a:gd name="T5" fmla="*/ 135 h 510"/>
                  <a:gd name="T6" fmla="*/ 229 w 229"/>
                  <a:gd name="T7" fmla="*/ 510 h 510"/>
                  <a:gd name="T8" fmla="*/ 0 w 229"/>
                  <a:gd name="T9" fmla="*/ 37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10">
                    <a:moveTo>
                      <a:pt x="0" y="370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1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6" name="Freeform 704">
                <a:extLst>
                  <a:ext uri="{FF2B5EF4-FFF2-40B4-BE49-F238E27FC236}">
                    <a16:creationId xmlns:a16="http://schemas.microsoft.com/office/drawing/2014/main" id="{EA2D540D-EAB0-E054-A8FC-4C09FA47E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3381"/>
                <a:ext cx="21" cy="47"/>
              </a:xfrm>
              <a:custGeom>
                <a:avLst/>
                <a:gdLst>
                  <a:gd name="T0" fmla="*/ 0 w 229"/>
                  <a:gd name="T1" fmla="*/ 372 h 510"/>
                  <a:gd name="T2" fmla="*/ 0 w 229"/>
                  <a:gd name="T3" fmla="*/ 0 h 510"/>
                  <a:gd name="T4" fmla="*/ 229 w 229"/>
                  <a:gd name="T5" fmla="*/ 135 h 510"/>
                  <a:gd name="T6" fmla="*/ 229 w 229"/>
                  <a:gd name="T7" fmla="*/ 510 h 510"/>
                  <a:gd name="T8" fmla="*/ 0 w 229"/>
                  <a:gd name="T9" fmla="*/ 372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10">
                    <a:moveTo>
                      <a:pt x="0" y="372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10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7" name="Freeform 705">
                <a:extLst>
                  <a:ext uri="{FF2B5EF4-FFF2-40B4-BE49-F238E27FC236}">
                    <a16:creationId xmlns:a16="http://schemas.microsoft.com/office/drawing/2014/main" id="{75EC9B4C-2749-8C4B-B9B9-CCFF4E292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3387"/>
                <a:ext cx="21" cy="47"/>
              </a:xfrm>
              <a:custGeom>
                <a:avLst/>
                <a:gdLst>
                  <a:gd name="T0" fmla="*/ 0 w 229"/>
                  <a:gd name="T1" fmla="*/ 375 h 513"/>
                  <a:gd name="T2" fmla="*/ 0 w 229"/>
                  <a:gd name="T3" fmla="*/ 0 h 513"/>
                  <a:gd name="T4" fmla="*/ 229 w 229"/>
                  <a:gd name="T5" fmla="*/ 135 h 513"/>
                  <a:gd name="T6" fmla="*/ 229 w 229"/>
                  <a:gd name="T7" fmla="*/ 513 h 513"/>
                  <a:gd name="T8" fmla="*/ 0 w 229"/>
                  <a:gd name="T9" fmla="*/ 375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13">
                    <a:moveTo>
                      <a:pt x="0" y="375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13"/>
                    </a:lnTo>
                    <a:lnTo>
                      <a:pt x="0" y="375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8" name="Freeform 706">
                <a:extLst>
                  <a:ext uri="{FF2B5EF4-FFF2-40B4-BE49-F238E27FC236}">
                    <a16:creationId xmlns:a16="http://schemas.microsoft.com/office/drawing/2014/main" id="{017AADEA-D8FC-88F1-B85B-353B63D1B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3394"/>
                <a:ext cx="21" cy="46"/>
              </a:xfrm>
              <a:custGeom>
                <a:avLst/>
                <a:gdLst>
                  <a:gd name="T0" fmla="*/ 0 w 229"/>
                  <a:gd name="T1" fmla="*/ 375 h 515"/>
                  <a:gd name="T2" fmla="*/ 0 w 229"/>
                  <a:gd name="T3" fmla="*/ 0 h 515"/>
                  <a:gd name="T4" fmla="*/ 229 w 229"/>
                  <a:gd name="T5" fmla="*/ 135 h 515"/>
                  <a:gd name="T6" fmla="*/ 229 w 229"/>
                  <a:gd name="T7" fmla="*/ 515 h 515"/>
                  <a:gd name="T8" fmla="*/ 0 w 229"/>
                  <a:gd name="T9" fmla="*/ 37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15">
                    <a:moveTo>
                      <a:pt x="0" y="375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15"/>
                    </a:lnTo>
                    <a:lnTo>
                      <a:pt x="0" y="375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9" name="Freeform 707">
                <a:extLst>
                  <a:ext uri="{FF2B5EF4-FFF2-40B4-BE49-F238E27FC236}">
                    <a16:creationId xmlns:a16="http://schemas.microsoft.com/office/drawing/2014/main" id="{5C6CECA9-5D17-1EAC-8576-B98F1AD5A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3400"/>
                <a:ext cx="21" cy="47"/>
              </a:xfrm>
              <a:custGeom>
                <a:avLst/>
                <a:gdLst>
                  <a:gd name="T0" fmla="*/ 0 w 228"/>
                  <a:gd name="T1" fmla="*/ 378 h 516"/>
                  <a:gd name="T2" fmla="*/ 0 w 228"/>
                  <a:gd name="T3" fmla="*/ 0 h 516"/>
                  <a:gd name="T4" fmla="*/ 228 w 228"/>
                  <a:gd name="T5" fmla="*/ 135 h 516"/>
                  <a:gd name="T6" fmla="*/ 228 w 228"/>
                  <a:gd name="T7" fmla="*/ 516 h 516"/>
                  <a:gd name="T8" fmla="*/ 0 w 228"/>
                  <a:gd name="T9" fmla="*/ 378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16">
                    <a:moveTo>
                      <a:pt x="0" y="378"/>
                    </a:moveTo>
                    <a:lnTo>
                      <a:pt x="0" y="0"/>
                    </a:lnTo>
                    <a:lnTo>
                      <a:pt x="228" y="135"/>
                    </a:lnTo>
                    <a:lnTo>
                      <a:pt x="228" y="516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0" name="Freeform 708">
                <a:extLst>
                  <a:ext uri="{FF2B5EF4-FFF2-40B4-BE49-F238E27FC236}">
                    <a16:creationId xmlns:a16="http://schemas.microsoft.com/office/drawing/2014/main" id="{B64AFC68-80FA-E528-6FA1-42C19FFCA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3406"/>
                <a:ext cx="21" cy="47"/>
              </a:xfrm>
              <a:custGeom>
                <a:avLst/>
                <a:gdLst>
                  <a:gd name="T0" fmla="*/ 0 w 230"/>
                  <a:gd name="T1" fmla="*/ 380 h 518"/>
                  <a:gd name="T2" fmla="*/ 0 w 230"/>
                  <a:gd name="T3" fmla="*/ 0 h 518"/>
                  <a:gd name="T4" fmla="*/ 230 w 230"/>
                  <a:gd name="T5" fmla="*/ 135 h 518"/>
                  <a:gd name="T6" fmla="*/ 230 w 230"/>
                  <a:gd name="T7" fmla="*/ 518 h 518"/>
                  <a:gd name="T8" fmla="*/ 0 w 230"/>
                  <a:gd name="T9" fmla="*/ 380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518">
                    <a:moveTo>
                      <a:pt x="0" y="380"/>
                    </a:moveTo>
                    <a:lnTo>
                      <a:pt x="0" y="0"/>
                    </a:lnTo>
                    <a:lnTo>
                      <a:pt x="230" y="135"/>
                    </a:lnTo>
                    <a:lnTo>
                      <a:pt x="230" y="518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1" name="Freeform 709">
                <a:extLst>
                  <a:ext uri="{FF2B5EF4-FFF2-40B4-BE49-F238E27FC236}">
                    <a16:creationId xmlns:a16="http://schemas.microsoft.com/office/drawing/2014/main" id="{F8BE417F-AEA0-9CE1-CE78-598768EC0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3412"/>
                <a:ext cx="21" cy="47"/>
              </a:xfrm>
              <a:custGeom>
                <a:avLst/>
                <a:gdLst>
                  <a:gd name="T0" fmla="*/ 0 w 230"/>
                  <a:gd name="T1" fmla="*/ 381 h 519"/>
                  <a:gd name="T2" fmla="*/ 0 w 230"/>
                  <a:gd name="T3" fmla="*/ 0 h 519"/>
                  <a:gd name="T4" fmla="*/ 230 w 230"/>
                  <a:gd name="T5" fmla="*/ 135 h 519"/>
                  <a:gd name="T6" fmla="*/ 230 w 230"/>
                  <a:gd name="T7" fmla="*/ 519 h 519"/>
                  <a:gd name="T8" fmla="*/ 0 w 230"/>
                  <a:gd name="T9" fmla="*/ 381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519">
                    <a:moveTo>
                      <a:pt x="0" y="381"/>
                    </a:moveTo>
                    <a:lnTo>
                      <a:pt x="0" y="0"/>
                    </a:lnTo>
                    <a:lnTo>
                      <a:pt x="230" y="135"/>
                    </a:lnTo>
                    <a:lnTo>
                      <a:pt x="230" y="519"/>
                    </a:lnTo>
                    <a:lnTo>
                      <a:pt x="0" y="381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2" name="Freeform 710">
                <a:extLst>
                  <a:ext uri="{FF2B5EF4-FFF2-40B4-BE49-F238E27FC236}">
                    <a16:creationId xmlns:a16="http://schemas.microsoft.com/office/drawing/2014/main" id="{BCE8EE18-92EA-5A85-16D0-FB8FDD426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3418"/>
                <a:ext cx="20" cy="47"/>
              </a:xfrm>
              <a:custGeom>
                <a:avLst/>
                <a:gdLst>
                  <a:gd name="T0" fmla="*/ 0 w 228"/>
                  <a:gd name="T1" fmla="*/ 383 h 521"/>
                  <a:gd name="T2" fmla="*/ 0 w 228"/>
                  <a:gd name="T3" fmla="*/ 0 h 521"/>
                  <a:gd name="T4" fmla="*/ 228 w 228"/>
                  <a:gd name="T5" fmla="*/ 135 h 521"/>
                  <a:gd name="T6" fmla="*/ 228 w 228"/>
                  <a:gd name="T7" fmla="*/ 521 h 521"/>
                  <a:gd name="T8" fmla="*/ 0 w 228"/>
                  <a:gd name="T9" fmla="*/ 383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21">
                    <a:moveTo>
                      <a:pt x="0" y="383"/>
                    </a:moveTo>
                    <a:lnTo>
                      <a:pt x="0" y="0"/>
                    </a:lnTo>
                    <a:lnTo>
                      <a:pt x="228" y="135"/>
                    </a:lnTo>
                    <a:lnTo>
                      <a:pt x="228" y="52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3" name="Freeform 711">
                <a:extLst>
                  <a:ext uri="{FF2B5EF4-FFF2-40B4-BE49-F238E27FC236}">
                    <a16:creationId xmlns:a16="http://schemas.microsoft.com/office/drawing/2014/main" id="{F233E29B-0AB0-0C32-6745-5A4EEA72C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3424"/>
                <a:ext cx="21" cy="48"/>
              </a:xfrm>
              <a:custGeom>
                <a:avLst/>
                <a:gdLst>
                  <a:gd name="T0" fmla="*/ 0 w 229"/>
                  <a:gd name="T1" fmla="*/ 384 h 524"/>
                  <a:gd name="T2" fmla="*/ 0 w 229"/>
                  <a:gd name="T3" fmla="*/ 0 h 524"/>
                  <a:gd name="T4" fmla="*/ 229 w 229"/>
                  <a:gd name="T5" fmla="*/ 135 h 524"/>
                  <a:gd name="T6" fmla="*/ 229 w 229"/>
                  <a:gd name="T7" fmla="*/ 524 h 524"/>
                  <a:gd name="T8" fmla="*/ 0 w 229"/>
                  <a:gd name="T9" fmla="*/ 384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24">
                    <a:moveTo>
                      <a:pt x="0" y="384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24"/>
                    </a:lnTo>
                    <a:lnTo>
                      <a:pt x="0" y="384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4" name="Freeform 712">
                <a:extLst>
                  <a:ext uri="{FF2B5EF4-FFF2-40B4-BE49-F238E27FC236}">
                    <a16:creationId xmlns:a16="http://schemas.microsoft.com/office/drawing/2014/main" id="{070B5650-6E56-DE3C-91E6-A47D3F53A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430"/>
                <a:ext cx="21" cy="48"/>
              </a:xfrm>
              <a:custGeom>
                <a:avLst/>
                <a:gdLst>
                  <a:gd name="T0" fmla="*/ 0 w 229"/>
                  <a:gd name="T1" fmla="*/ 386 h 524"/>
                  <a:gd name="T2" fmla="*/ 0 w 229"/>
                  <a:gd name="T3" fmla="*/ 0 h 524"/>
                  <a:gd name="T4" fmla="*/ 229 w 229"/>
                  <a:gd name="T5" fmla="*/ 135 h 524"/>
                  <a:gd name="T6" fmla="*/ 229 w 229"/>
                  <a:gd name="T7" fmla="*/ 524 h 524"/>
                  <a:gd name="T8" fmla="*/ 0 w 229"/>
                  <a:gd name="T9" fmla="*/ 386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24">
                    <a:moveTo>
                      <a:pt x="0" y="386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24"/>
                    </a:lnTo>
                    <a:lnTo>
                      <a:pt x="0" y="386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5" name="Freeform 713">
                <a:extLst>
                  <a:ext uri="{FF2B5EF4-FFF2-40B4-BE49-F238E27FC236}">
                    <a16:creationId xmlns:a16="http://schemas.microsoft.com/office/drawing/2014/main" id="{78814543-E29E-2382-59A5-A58CFF711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3436"/>
                <a:ext cx="20" cy="48"/>
              </a:xfrm>
              <a:custGeom>
                <a:avLst/>
                <a:gdLst>
                  <a:gd name="T0" fmla="*/ 0 w 228"/>
                  <a:gd name="T1" fmla="*/ 389 h 527"/>
                  <a:gd name="T2" fmla="*/ 0 w 228"/>
                  <a:gd name="T3" fmla="*/ 0 h 527"/>
                  <a:gd name="T4" fmla="*/ 228 w 228"/>
                  <a:gd name="T5" fmla="*/ 135 h 527"/>
                  <a:gd name="T6" fmla="*/ 228 w 228"/>
                  <a:gd name="T7" fmla="*/ 527 h 527"/>
                  <a:gd name="T8" fmla="*/ 0 w 228"/>
                  <a:gd name="T9" fmla="*/ 389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27">
                    <a:moveTo>
                      <a:pt x="0" y="389"/>
                    </a:moveTo>
                    <a:lnTo>
                      <a:pt x="0" y="0"/>
                    </a:lnTo>
                    <a:lnTo>
                      <a:pt x="228" y="135"/>
                    </a:lnTo>
                    <a:lnTo>
                      <a:pt x="228" y="52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6" name="Freeform 714">
                <a:extLst>
                  <a:ext uri="{FF2B5EF4-FFF2-40B4-BE49-F238E27FC236}">
                    <a16:creationId xmlns:a16="http://schemas.microsoft.com/office/drawing/2014/main" id="{A2251462-D94E-510D-D1CC-C95B3D87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3443"/>
                <a:ext cx="21" cy="48"/>
              </a:xfrm>
              <a:custGeom>
                <a:avLst/>
                <a:gdLst>
                  <a:gd name="T0" fmla="*/ 0 w 229"/>
                  <a:gd name="T1" fmla="*/ 389 h 529"/>
                  <a:gd name="T2" fmla="*/ 0 w 229"/>
                  <a:gd name="T3" fmla="*/ 0 h 529"/>
                  <a:gd name="T4" fmla="*/ 229 w 229"/>
                  <a:gd name="T5" fmla="*/ 135 h 529"/>
                  <a:gd name="T6" fmla="*/ 229 w 229"/>
                  <a:gd name="T7" fmla="*/ 529 h 529"/>
                  <a:gd name="T8" fmla="*/ 0 w 229"/>
                  <a:gd name="T9" fmla="*/ 389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29">
                    <a:moveTo>
                      <a:pt x="0" y="389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29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7" name="Freeform 715">
                <a:extLst>
                  <a:ext uri="{FF2B5EF4-FFF2-40B4-BE49-F238E27FC236}">
                    <a16:creationId xmlns:a16="http://schemas.microsoft.com/office/drawing/2014/main" id="{5587DB06-5D26-F97E-8A93-5EBC7ED64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3449"/>
                <a:ext cx="21" cy="48"/>
              </a:xfrm>
              <a:custGeom>
                <a:avLst/>
                <a:gdLst>
                  <a:gd name="T0" fmla="*/ 0 w 229"/>
                  <a:gd name="T1" fmla="*/ 392 h 530"/>
                  <a:gd name="T2" fmla="*/ 0 w 229"/>
                  <a:gd name="T3" fmla="*/ 0 h 530"/>
                  <a:gd name="T4" fmla="*/ 229 w 229"/>
                  <a:gd name="T5" fmla="*/ 135 h 530"/>
                  <a:gd name="T6" fmla="*/ 229 w 229"/>
                  <a:gd name="T7" fmla="*/ 530 h 530"/>
                  <a:gd name="T8" fmla="*/ 0 w 229"/>
                  <a:gd name="T9" fmla="*/ 392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30">
                    <a:moveTo>
                      <a:pt x="0" y="392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3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8" name="Freeform 716">
                <a:extLst>
                  <a:ext uri="{FF2B5EF4-FFF2-40B4-BE49-F238E27FC236}">
                    <a16:creationId xmlns:a16="http://schemas.microsoft.com/office/drawing/2014/main" id="{F31D7E4D-5BCF-C78B-1DD3-71D2300E6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3455"/>
                <a:ext cx="21" cy="48"/>
              </a:xfrm>
              <a:custGeom>
                <a:avLst/>
                <a:gdLst>
                  <a:gd name="T0" fmla="*/ 0 w 228"/>
                  <a:gd name="T1" fmla="*/ 394 h 532"/>
                  <a:gd name="T2" fmla="*/ 0 w 228"/>
                  <a:gd name="T3" fmla="*/ 0 h 532"/>
                  <a:gd name="T4" fmla="*/ 228 w 228"/>
                  <a:gd name="T5" fmla="*/ 135 h 532"/>
                  <a:gd name="T6" fmla="*/ 228 w 228"/>
                  <a:gd name="T7" fmla="*/ 532 h 532"/>
                  <a:gd name="T8" fmla="*/ 0 w 228"/>
                  <a:gd name="T9" fmla="*/ 394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32">
                    <a:moveTo>
                      <a:pt x="0" y="394"/>
                    </a:moveTo>
                    <a:lnTo>
                      <a:pt x="0" y="0"/>
                    </a:lnTo>
                    <a:lnTo>
                      <a:pt x="228" y="135"/>
                    </a:lnTo>
                    <a:lnTo>
                      <a:pt x="228" y="532"/>
                    </a:lnTo>
                    <a:lnTo>
                      <a:pt x="0" y="39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9" name="Freeform 717">
                <a:extLst>
                  <a:ext uri="{FF2B5EF4-FFF2-40B4-BE49-F238E27FC236}">
                    <a16:creationId xmlns:a16="http://schemas.microsoft.com/office/drawing/2014/main" id="{D74E0D6C-97F3-FE69-571D-838DE807A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3461"/>
                <a:ext cx="21" cy="49"/>
              </a:xfrm>
              <a:custGeom>
                <a:avLst/>
                <a:gdLst>
                  <a:gd name="T0" fmla="*/ 0 w 229"/>
                  <a:gd name="T1" fmla="*/ 395 h 534"/>
                  <a:gd name="T2" fmla="*/ 0 w 229"/>
                  <a:gd name="T3" fmla="*/ 0 h 534"/>
                  <a:gd name="T4" fmla="*/ 229 w 229"/>
                  <a:gd name="T5" fmla="*/ 135 h 534"/>
                  <a:gd name="T6" fmla="*/ 229 w 229"/>
                  <a:gd name="T7" fmla="*/ 534 h 534"/>
                  <a:gd name="T8" fmla="*/ 0 w 229"/>
                  <a:gd name="T9" fmla="*/ 395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34">
                    <a:moveTo>
                      <a:pt x="0" y="395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34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0" name="Freeform 718">
                <a:extLst>
                  <a:ext uri="{FF2B5EF4-FFF2-40B4-BE49-F238E27FC236}">
                    <a16:creationId xmlns:a16="http://schemas.microsoft.com/office/drawing/2014/main" id="{A7D7EAFB-619B-2DCE-D198-F0F64EF8D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467"/>
                <a:ext cx="20" cy="49"/>
              </a:xfrm>
              <a:custGeom>
                <a:avLst/>
                <a:gdLst>
                  <a:gd name="T0" fmla="*/ 0 w 229"/>
                  <a:gd name="T1" fmla="*/ 397 h 535"/>
                  <a:gd name="T2" fmla="*/ 0 w 229"/>
                  <a:gd name="T3" fmla="*/ 0 h 535"/>
                  <a:gd name="T4" fmla="*/ 229 w 229"/>
                  <a:gd name="T5" fmla="*/ 133 h 535"/>
                  <a:gd name="T6" fmla="*/ 229 w 229"/>
                  <a:gd name="T7" fmla="*/ 535 h 535"/>
                  <a:gd name="T8" fmla="*/ 0 w 229"/>
                  <a:gd name="T9" fmla="*/ 397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35">
                    <a:moveTo>
                      <a:pt x="0" y="397"/>
                    </a:moveTo>
                    <a:lnTo>
                      <a:pt x="0" y="0"/>
                    </a:lnTo>
                    <a:lnTo>
                      <a:pt x="229" y="133"/>
                    </a:lnTo>
                    <a:lnTo>
                      <a:pt x="229" y="535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1" name="Freeform 719">
                <a:extLst>
                  <a:ext uri="{FF2B5EF4-FFF2-40B4-BE49-F238E27FC236}">
                    <a16:creationId xmlns:a16="http://schemas.microsoft.com/office/drawing/2014/main" id="{658397A4-2DC5-7BBB-6509-4EB0CB696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3473"/>
                <a:ext cx="21" cy="49"/>
              </a:xfrm>
              <a:custGeom>
                <a:avLst/>
                <a:gdLst>
                  <a:gd name="T0" fmla="*/ 0 w 228"/>
                  <a:gd name="T1" fmla="*/ 399 h 538"/>
                  <a:gd name="T2" fmla="*/ 0 w 228"/>
                  <a:gd name="T3" fmla="*/ 0 h 538"/>
                  <a:gd name="T4" fmla="*/ 228 w 228"/>
                  <a:gd name="T5" fmla="*/ 134 h 538"/>
                  <a:gd name="T6" fmla="*/ 228 w 228"/>
                  <a:gd name="T7" fmla="*/ 538 h 538"/>
                  <a:gd name="T8" fmla="*/ 0 w 228"/>
                  <a:gd name="T9" fmla="*/ 399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38">
                    <a:moveTo>
                      <a:pt x="0" y="399"/>
                    </a:moveTo>
                    <a:lnTo>
                      <a:pt x="0" y="0"/>
                    </a:lnTo>
                    <a:lnTo>
                      <a:pt x="228" y="134"/>
                    </a:lnTo>
                    <a:lnTo>
                      <a:pt x="228" y="538"/>
                    </a:lnTo>
                    <a:lnTo>
                      <a:pt x="0" y="399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2" name="Freeform 720">
                <a:extLst>
                  <a:ext uri="{FF2B5EF4-FFF2-40B4-BE49-F238E27FC236}">
                    <a16:creationId xmlns:a16="http://schemas.microsoft.com/office/drawing/2014/main" id="{CEF4BD79-2552-A572-9103-D135934FF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3479"/>
                <a:ext cx="21" cy="49"/>
              </a:xfrm>
              <a:custGeom>
                <a:avLst/>
                <a:gdLst>
                  <a:gd name="T0" fmla="*/ 0 w 229"/>
                  <a:gd name="T1" fmla="*/ 402 h 540"/>
                  <a:gd name="T2" fmla="*/ 0 w 229"/>
                  <a:gd name="T3" fmla="*/ 0 h 540"/>
                  <a:gd name="T4" fmla="*/ 229 w 229"/>
                  <a:gd name="T5" fmla="*/ 135 h 540"/>
                  <a:gd name="T6" fmla="*/ 229 w 229"/>
                  <a:gd name="T7" fmla="*/ 540 h 540"/>
                  <a:gd name="T8" fmla="*/ 0 w 229"/>
                  <a:gd name="T9" fmla="*/ 402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40">
                    <a:moveTo>
                      <a:pt x="0" y="402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40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3" name="Freeform 721">
                <a:extLst>
                  <a:ext uri="{FF2B5EF4-FFF2-40B4-BE49-F238E27FC236}">
                    <a16:creationId xmlns:a16="http://schemas.microsoft.com/office/drawing/2014/main" id="{70732360-E080-65D4-9E09-DE6F9467A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3485"/>
                <a:ext cx="21" cy="50"/>
              </a:xfrm>
              <a:custGeom>
                <a:avLst/>
                <a:gdLst>
                  <a:gd name="T0" fmla="*/ 0 w 229"/>
                  <a:gd name="T1" fmla="*/ 404 h 542"/>
                  <a:gd name="T2" fmla="*/ 0 w 229"/>
                  <a:gd name="T3" fmla="*/ 0 h 542"/>
                  <a:gd name="T4" fmla="*/ 229 w 229"/>
                  <a:gd name="T5" fmla="*/ 135 h 542"/>
                  <a:gd name="T6" fmla="*/ 229 w 229"/>
                  <a:gd name="T7" fmla="*/ 542 h 542"/>
                  <a:gd name="T8" fmla="*/ 0 w 229"/>
                  <a:gd name="T9" fmla="*/ 404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42">
                    <a:moveTo>
                      <a:pt x="0" y="404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42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4" name="Freeform 722">
                <a:extLst>
                  <a:ext uri="{FF2B5EF4-FFF2-40B4-BE49-F238E27FC236}">
                    <a16:creationId xmlns:a16="http://schemas.microsoft.com/office/drawing/2014/main" id="{A7D76F1F-2863-B3AE-09DA-485CA7C29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3492"/>
                <a:ext cx="21" cy="49"/>
              </a:xfrm>
              <a:custGeom>
                <a:avLst/>
                <a:gdLst>
                  <a:gd name="T0" fmla="*/ 0 w 228"/>
                  <a:gd name="T1" fmla="*/ 405 h 545"/>
                  <a:gd name="T2" fmla="*/ 0 w 228"/>
                  <a:gd name="T3" fmla="*/ 0 h 545"/>
                  <a:gd name="T4" fmla="*/ 228 w 228"/>
                  <a:gd name="T5" fmla="*/ 135 h 545"/>
                  <a:gd name="T6" fmla="*/ 228 w 228"/>
                  <a:gd name="T7" fmla="*/ 545 h 545"/>
                  <a:gd name="T8" fmla="*/ 0 w 228"/>
                  <a:gd name="T9" fmla="*/ 405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45">
                    <a:moveTo>
                      <a:pt x="0" y="405"/>
                    </a:moveTo>
                    <a:lnTo>
                      <a:pt x="0" y="0"/>
                    </a:lnTo>
                    <a:lnTo>
                      <a:pt x="228" y="135"/>
                    </a:lnTo>
                    <a:lnTo>
                      <a:pt x="228" y="545"/>
                    </a:lnTo>
                    <a:lnTo>
                      <a:pt x="0" y="405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5" name="Freeform 723">
                <a:extLst>
                  <a:ext uri="{FF2B5EF4-FFF2-40B4-BE49-F238E27FC236}">
                    <a16:creationId xmlns:a16="http://schemas.microsoft.com/office/drawing/2014/main" id="{5E75F033-F009-7160-65BC-2C54CFB41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3498"/>
                <a:ext cx="20" cy="49"/>
              </a:xfrm>
              <a:custGeom>
                <a:avLst/>
                <a:gdLst>
                  <a:gd name="T0" fmla="*/ 0 w 229"/>
                  <a:gd name="T1" fmla="*/ 407 h 545"/>
                  <a:gd name="T2" fmla="*/ 0 w 229"/>
                  <a:gd name="T3" fmla="*/ 0 h 545"/>
                  <a:gd name="T4" fmla="*/ 229 w 229"/>
                  <a:gd name="T5" fmla="*/ 135 h 545"/>
                  <a:gd name="T6" fmla="*/ 229 w 229"/>
                  <a:gd name="T7" fmla="*/ 545 h 545"/>
                  <a:gd name="T8" fmla="*/ 0 w 229"/>
                  <a:gd name="T9" fmla="*/ 407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45">
                    <a:moveTo>
                      <a:pt x="0" y="407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45"/>
                    </a:lnTo>
                    <a:lnTo>
                      <a:pt x="0" y="407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6" name="Freeform 724">
                <a:extLst>
                  <a:ext uri="{FF2B5EF4-FFF2-40B4-BE49-F238E27FC236}">
                    <a16:creationId xmlns:a16="http://schemas.microsoft.com/office/drawing/2014/main" id="{26DC954F-EE6A-5F58-71C4-844283528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504"/>
                <a:ext cx="21" cy="50"/>
              </a:xfrm>
              <a:custGeom>
                <a:avLst/>
                <a:gdLst>
                  <a:gd name="T0" fmla="*/ 0 w 230"/>
                  <a:gd name="T1" fmla="*/ 410 h 548"/>
                  <a:gd name="T2" fmla="*/ 0 w 230"/>
                  <a:gd name="T3" fmla="*/ 0 h 548"/>
                  <a:gd name="T4" fmla="*/ 230 w 230"/>
                  <a:gd name="T5" fmla="*/ 135 h 548"/>
                  <a:gd name="T6" fmla="*/ 230 w 230"/>
                  <a:gd name="T7" fmla="*/ 548 h 548"/>
                  <a:gd name="T8" fmla="*/ 0 w 230"/>
                  <a:gd name="T9" fmla="*/ 410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548">
                    <a:moveTo>
                      <a:pt x="0" y="410"/>
                    </a:moveTo>
                    <a:lnTo>
                      <a:pt x="0" y="0"/>
                    </a:lnTo>
                    <a:lnTo>
                      <a:pt x="230" y="135"/>
                    </a:lnTo>
                    <a:lnTo>
                      <a:pt x="230" y="54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7" name="Freeform 725">
                <a:extLst>
                  <a:ext uri="{FF2B5EF4-FFF2-40B4-BE49-F238E27FC236}">
                    <a16:creationId xmlns:a16="http://schemas.microsoft.com/office/drawing/2014/main" id="{89607BEB-C977-E50B-B10A-A9254AE5C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510"/>
                <a:ext cx="21" cy="50"/>
              </a:xfrm>
              <a:custGeom>
                <a:avLst/>
                <a:gdLst>
                  <a:gd name="T0" fmla="*/ 0 w 230"/>
                  <a:gd name="T1" fmla="*/ 410 h 549"/>
                  <a:gd name="T2" fmla="*/ 0 w 230"/>
                  <a:gd name="T3" fmla="*/ 0 h 549"/>
                  <a:gd name="T4" fmla="*/ 230 w 230"/>
                  <a:gd name="T5" fmla="*/ 135 h 549"/>
                  <a:gd name="T6" fmla="*/ 230 w 230"/>
                  <a:gd name="T7" fmla="*/ 549 h 549"/>
                  <a:gd name="T8" fmla="*/ 0 w 230"/>
                  <a:gd name="T9" fmla="*/ 410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549">
                    <a:moveTo>
                      <a:pt x="0" y="410"/>
                    </a:moveTo>
                    <a:lnTo>
                      <a:pt x="0" y="0"/>
                    </a:lnTo>
                    <a:lnTo>
                      <a:pt x="230" y="135"/>
                    </a:lnTo>
                    <a:lnTo>
                      <a:pt x="230" y="549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8" name="Freeform 726">
                <a:extLst>
                  <a:ext uri="{FF2B5EF4-FFF2-40B4-BE49-F238E27FC236}">
                    <a16:creationId xmlns:a16="http://schemas.microsoft.com/office/drawing/2014/main" id="{AA81A8A8-AAE4-7910-6E73-0076ECAE4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3516"/>
                <a:ext cx="21" cy="50"/>
              </a:xfrm>
              <a:custGeom>
                <a:avLst/>
                <a:gdLst>
                  <a:gd name="T0" fmla="*/ 0 w 229"/>
                  <a:gd name="T1" fmla="*/ 413 h 551"/>
                  <a:gd name="T2" fmla="*/ 0 w 229"/>
                  <a:gd name="T3" fmla="*/ 0 h 551"/>
                  <a:gd name="T4" fmla="*/ 229 w 229"/>
                  <a:gd name="T5" fmla="*/ 135 h 551"/>
                  <a:gd name="T6" fmla="*/ 229 w 229"/>
                  <a:gd name="T7" fmla="*/ 551 h 551"/>
                  <a:gd name="T8" fmla="*/ 0 w 229"/>
                  <a:gd name="T9" fmla="*/ 413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51">
                    <a:moveTo>
                      <a:pt x="0" y="413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51"/>
                    </a:lnTo>
                    <a:lnTo>
                      <a:pt x="0" y="413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9" name="Freeform 727">
                <a:extLst>
                  <a:ext uri="{FF2B5EF4-FFF2-40B4-BE49-F238E27FC236}">
                    <a16:creationId xmlns:a16="http://schemas.microsoft.com/office/drawing/2014/main" id="{B312B67C-EB6F-0CD4-3D36-76C6A5CD5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3522"/>
                <a:ext cx="21" cy="51"/>
              </a:xfrm>
              <a:custGeom>
                <a:avLst/>
                <a:gdLst>
                  <a:gd name="T0" fmla="*/ 0 w 228"/>
                  <a:gd name="T1" fmla="*/ 414 h 553"/>
                  <a:gd name="T2" fmla="*/ 0 w 228"/>
                  <a:gd name="T3" fmla="*/ 0 h 553"/>
                  <a:gd name="T4" fmla="*/ 228 w 228"/>
                  <a:gd name="T5" fmla="*/ 135 h 553"/>
                  <a:gd name="T6" fmla="*/ 228 w 228"/>
                  <a:gd name="T7" fmla="*/ 553 h 553"/>
                  <a:gd name="T8" fmla="*/ 0 w 228"/>
                  <a:gd name="T9" fmla="*/ 414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53">
                    <a:moveTo>
                      <a:pt x="0" y="414"/>
                    </a:moveTo>
                    <a:lnTo>
                      <a:pt x="0" y="0"/>
                    </a:lnTo>
                    <a:lnTo>
                      <a:pt x="228" y="135"/>
                    </a:lnTo>
                    <a:lnTo>
                      <a:pt x="228" y="553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0" name="Freeform 728">
                <a:extLst>
                  <a:ext uri="{FF2B5EF4-FFF2-40B4-BE49-F238E27FC236}">
                    <a16:creationId xmlns:a16="http://schemas.microsoft.com/office/drawing/2014/main" id="{92011685-2ED3-9B55-463B-645C1D681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528"/>
                <a:ext cx="21" cy="51"/>
              </a:xfrm>
              <a:custGeom>
                <a:avLst/>
                <a:gdLst>
                  <a:gd name="T0" fmla="*/ 0 w 229"/>
                  <a:gd name="T1" fmla="*/ 416 h 555"/>
                  <a:gd name="T2" fmla="*/ 0 w 229"/>
                  <a:gd name="T3" fmla="*/ 0 h 555"/>
                  <a:gd name="T4" fmla="*/ 229 w 229"/>
                  <a:gd name="T5" fmla="*/ 135 h 555"/>
                  <a:gd name="T6" fmla="*/ 229 w 229"/>
                  <a:gd name="T7" fmla="*/ 555 h 555"/>
                  <a:gd name="T8" fmla="*/ 0 w 229"/>
                  <a:gd name="T9" fmla="*/ 416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55">
                    <a:moveTo>
                      <a:pt x="0" y="416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55"/>
                    </a:lnTo>
                    <a:lnTo>
                      <a:pt x="0" y="416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1" name="Freeform 729">
                <a:extLst>
                  <a:ext uri="{FF2B5EF4-FFF2-40B4-BE49-F238E27FC236}">
                    <a16:creationId xmlns:a16="http://schemas.microsoft.com/office/drawing/2014/main" id="{B5B8A4E1-1B65-A371-7A10-E291FB125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3535"/>
                <a:ext cx="21" cy="50"/>
              </a:xfrm>
              <a:custGeom>
                <a:avLst/>
                <a:gdLst>
                  <a:gd name="T0" fmla="*/ 0 w 229"/>
                  <a:gd name="T1" fmla="*/ 418 h 556"/>
                  <a:gd name="T2" fmla="*/ 0 w 229"/>
                  <a:gd name="T3" fmla="*/ 0 h 556"/>
                  <a:gd name="T4" fmla="*/ 229 w 229"/>
                  <a:gd name="T5" fmla="*/ 135 h 556"/>
                  <a:gd name="T6" fmla="*/ 229 w 229"/>
                  <a:gd name="T7" fmla="*/ 556 h 556"/>
                  <a:gd name="T8" fmla="*/ 0 w 229"/>
                  <a:gd name="T9" fmla="*/ 418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56">
                    <a:moveTo>
                      <a:pt x="0" y="418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56"/>
                    </a:lnTo>
                    <a:lnTo>
                      <a:pt x="0" y="418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2" name="Freeform 730">
                <a:extLst>
                  <a:ext uri="{FF2B5EF4-FFF2-40B4-BE49-F238E27FC236}">
                    <a16:creationId xmlns:a16="http://schemas.microsoft.com/office/drawing/2014/main" id="{DAF33340-EDF1-FFB0-C7C5-613B06141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541"/>
                <a:ext cx="20" cy="50"/>
              </a:xfrm>
              <a:custGeom>
                <a:avLst/>
                <a:gdLst>
                  <a:gd name="T0" fmla="*/ 0 w 228"/>
                  <a:gd name="T1" fmla="*/ 420 h 559"/>
                  <a:gd name="T2" fmla="*/ 0 w 228"/>
                  <a:gd name="T3" fmla="*/ 0 h 559"/>
                  <a:gd name="T4" fmla="*/ 228 w 228"/>
                  <a:gd name="T5" fmla="*/ 135 h 559"/>
                  <a:gd name="T6" fmla="*/ 228 w 228"/>
                  <a:gd name="T7" fmla="*/ 559 h 559"/>
                  <a:gd name="T8" fmla="*/ 0 w 228"/>
                  <a:gd name="T9" fmla="*/ 420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59">
                    <a:moveTo>
                      <a:pt x="0" y="420"/>
                    </a:moveTo>
                    <a:lnTo>
                      <a:pt x="0" y="0"/>
                    </a:lnTo>
                    <a:lnTo>
                      <a:pt x="228" y="135"/>
                    </a:lnTo>
                    <a:lnTo>
                      <a:pt x="228" y="559"/>
                    </a:lnTo>
                    <a:lnTo>
                      <a:pt x="0" y="42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3" name="Freeform 731">
                <a:extLst>
                  <a:ext uri="{FF2B5EF4-FFF2-40B4-BE49-F238E27FC236}">
                    <a16:creationId xmlns:a16="http://schemas.microsoft.com/office/drawing/2014/main" id="{D6FC5247-CBF3-E1F6-0DDE-2E4060BF8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3547"/>
                <a:ext cx="21" cy="51"/>
              </a:xfrm>
              <a:custGeom>
                <a:avLst/>
                <a:gdLst>
                  <a:gd name="T0" fmla="*/ 0 w 229"/>
                  <a:gd name="T1" fmla="*/ 421 h 559"/>
                  <a:gd name="T2" fmla="*/ 0 w 229"/>
                  <a:gd name="T3" fmla="*/ 0 h 559"/>
                  <a:gd name="T4" fmla="*/ 229 w 229"/>
                  <a:gd name="T5" fmla="*/ 135 h 559"/>
                  <a:gd name="T6" fmla="*/ 229 w 229"/>
                  <a:gd name="T7" fmla="*/ 559 h 559"/>
                  <a:gd name="T8" fmla="*/ 0 w 229"/>
                  <a:gd name="T9" fmla="*/ 421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59">
                    <a:moveTo>
                      <a:pt x="0" y="421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59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4" name="Freeform 732">
                <a:extLst>
                  <a:ext uri="{FF2B5EF4-FFF2-40B4-BE49-F238E27FC236}">
                    <a16:creationId xmlns:a16="http://schemas.microsoft.com/office/drawing/2014/main" id="{A08E0398-1F83-5600-47FA-1EC417FAD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553"/>
                <a:ext cx="21" cy="51"/>
              </a:xfrm>
              <a:custGeom>
                <a:avLst/>
                <a:gdLst>
                  <a:gd name="T0" fmla="*/ 0 w 229"/>
                  <a:gd name="T1" fmla="*/ 424 h 562"/>
                  <a:gd name="T2" fmla="*/ 0 w 229"/>
                  <a:gd name="T3" fmla="*/ 0 h 562"/>
                  <a:gd name="T4" fmla="*/ 229 w 229"/>
                  <a:gd name="T5" fmla="*/ 135 h 562"/>
                  <a:gd name="T6" fmla="*/ 229 w 229"/>
                  <a:gd name="T7" fmla="*/ 562 h 562"/>
                  <a:gd name="T8" fmla="*/ 0 w 229"/>
                  <a:gd name="T9" fmla="*/ 424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62">
                    <a:moveTo>
                      <a:pt x="0" y="424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62"/>
                    </a:lnTo>
                    <a:lnTo>
                      <a:pt x="0" y="424"/>
                    </a:ln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5" name="Freeform 733">
                <a:extLst>
                  <a:ext uri="{FF2B5EF4-FFF2-40B4-BE49-F238E27FC236}">
                    <a16:creationId xmlns:a16="http://schemas.microsoft.com/office/drawing/2014/main" id="{A13D3F0F-F667-C467-B34B-61C86212B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3559"/>
                <a:ext cx="20" cy="51"/>
              </a:xfrm>
              <a:custGeom>
                <a:avLst/>
                <a:gdLst>
                  <a:gd name="T0" fmla="*/ 0 w 228"/>
                  <a:gd name="T1" fmla="*/ 424 h 563"/>
                  <a:gd name="T2" fmla="*/ 0 w 228"/>
                  <a:gd name="T3" fmla="*/ 0 h 563"/>
                  <a:gd name="T4" fmla="*/ 228 w 228"/>
                  <a:gd name="T5" fmla="*/ 135 h 563"/>
                  <a:gd name="T6" fmla="*/ 228 w 228"/>
                  <a:gd name="T7" fmla="*/ 563 h 563"/>
                  <a:gd name="T8" fmla="*/ 0 w 228"/>
                  <a:gd name="T9" fmla="*/ 42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63">
                    <a:moveTo>
                      <a:pt x="0" y="424"/>
                    </a:moveTo>
                    <a:lnTo>
                      <a:pt x="0" y="0"/>
                    </a:lnTo>
                    <a:lnTo>
                      <a:pt x="228" y="135"/>
                    </a:lnTo>
                    <a:lnTo>
                      <a:pt x="228" y="563"/>
                    </a:lnTo>
                    <a:lnTo>
                      <a:pt x="0" y="424"/>
                    </a:ln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6" name="Freeform 734">
                <a:extLst>
                  <a:ext uri="{FF2B5EF4-FFF2-40B4-BE49-F238E27FC236}">
                    <a16:creationId xmlns:a16="http://schemas.microsoft.com/office/drawing/2014/main" id="{5318D85A-F52E-084F-663A-D987A895F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565"/>
                <a:ext cx="21" cy="52"/>
              </a:xfrm>
              <a:custGeom>
                <a:avLst/>
                <a:gdLst>
                  <a:gd name="T0" fmla="*/ 0 w 229"/>
                  <a:gd name="T1" fmla="*/ 427 h 565"/>
                  <a:gd name="T2" fmla="*/ 0 w 229"/>
                  <a:gd name="T3" fmla="*/ 0 h 565"/>
                  <a:gd name="T4" fmla="*/ 229 w 229"/>
                  <a:gd name="T5" fmla="*/ 135 h 565"/>
                  <a:gd name="T6" fmla="*/ 229 w 229"/>
                  <a:gd name="T7" fmla="*/ 565 h 565"/>
                  <a:gd name="T8" fmla="*/ 0 w 229"/>
                  <a:gd name="T9" fmla="*/ 427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65">
                    <a:moveTo>
                      <a:pt x="0" y="427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65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7" name="Freeform 735">
                <a:extLst>
                  <a:ext uri="{FF2B5EF4-FFF2-40B4-BE49-F238E27FC236}">
                    <a16:creationId xmlns:a16="http://schemas.microsoft.com/office/drawing/2014/main" id="{F878FB49-3C1D-763B-FF52-BECFC5AC6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571"/>
                <a:ext cx="21" cy="52"/>
              </a:xfrm>
              <a:custGeom>
                <a:avLst/>
                <a:gdLst>
                  <a:gd name="T0" fmla="*/ 0 w 229"/>
                  <a:gd name="T1" fmla="*/ 428 h 567"/>
                  <a:gd name="T2" fmla="*/ 0 w 229"/>
                  <a:gd name="T3" fmla="*/ 0 h 567"/>
                  <a:gd name="T4" fmla="*/ 229 w 229"/>
                  <a:gd name="T5" fmla="*/ 135 h 567"/>
                  <a:gd name="T6" fmla="*/ 229 w 229"/>
                  <a:gd name="T7" fmla="*/ 567 h 567"/>
                  <a:gd name="T8" fmla="*/ 0 w 229"/>
                  <a:gd name="T9" fmla="*/ 428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67">
                    <a:moveTo>
                      <a:pt x="0" y="428"/>
                    </a:moveTo>
                    <a:lnTo>
                      <a:pt x="0" y="0"/>
                    </a:lnTo>
                    <a:lnTo>
                      <a:pt x="229" y="135"/>
                    </a:lnTo>
                    <a:lnTo>
                      <a:pt x="229" y="567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8" name="Freeform 736">
                <a:extLst>
                  <a:ext uri="{FF2B5EF4-FFF2-40B4-BE49-F238E27FC236}">
                    <a16:creationId xmlns:a16="http://schemas.microsoft.com/office/drawing/2014/main" id="{53280F21-101F-A942-47D7-812882293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577"/>
                <a:ext cx="21" cy="52"/>
              </a:xfrm>
              <a:custGeom>
                <a:avLst/>
                <a:gdLst>
                  <a:gd name="T0" fmla="*/ 0 w 228"/>
                  <a:gd name="T1" fmla="*/ 430 h 569"/>
                  <a:gd name="T2" fmla="*/ 0 w 228"/>
                  <a:gd name="T3" fmla="*/ 0 h 569"/>
                  <a:gd name="T4" fmla="*/ 206 w 228"/>
                  <a:gd name="T5" fmla="*/ 121 h 569"/>
                  <a:gd name="T6" fmla="*/ 228 w 228"/>
                  <a:gd name="T7" fmla="*/ 147 h 569"/>
                  <a:gd name="T8" fmla="*/ 228 w 228"/>
                  <a:gd name="T9" fmla="*/ 569 h 569"/>
                  <a:gd name="T10" fmla="*/ 0 w 228"/>
                  <a:gd name="T11" fmla="*/ 430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8" h="569">
                    <a:moveTo>
                      <a:pt x="0" y="430"/>
                    </a:moveTo>
                    <a:lnTo>
                      <a:pt x="0" y="0"/>
                    </a:lnTo>
                    <a:lnTo>
                      <a:pt x="206" y="121"/>
                    </a:lnTo>
                    <a:lnTo>
                      <a:pt x="228" y="147"/>
                    </a:lnTo>
                    <a:lnTo>
                      <a:pt x="228" y="569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9" name="Freeform 737">
                <a:extLst>
                  <a:ext uri="{FF2B5EF4-FFF2-40B4-BE49-F238E27FC236}">
                    <a16:creationId xmlns:a16="http://schemas.microsoft.com/office/drawing/2014/main" id="{18AE0F8D-4289-7928-39E4-D49400343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584"/>
                <a:ext cx="21" cy="51"/>
              </a:xfrm>
              <a:custGeom>
                <a:avLst/>
                <a:gdLst>
                  <a:gd name="T0" fmla="*/ 0 w 229"/>
                  <a:gd name="T1" fmla="*/ 432 h 570"/>
                  <a:gd name="T2" fmla="*/ 0 w 229"/>
                  <a:gd name="T3" fmla="*/ 0 h 570"/>
                  <a:gd name="T4" fmla="*/ 92 w 229"/>
                  <a:gd name="T5" fmla="*/ 53 h 570"/>
                  <a:gd name="T6" fmla="*/ 229 w 229"/>
                  <a:gd name="T7" fmla="*/ 209 h 570"/>
                  <a:gd name="T8" fmla="*/ 229 w 229"/>
                  <a:gd name="T9" fmla="*/ 570 h 570"/>
                  <a:gd name="T10" fmla="*/ 0 w 229"/>
                  <a:gd name="T11" fmla="*/ 432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9" h="570">
                    <a:moveTo>
                      <a:pt x="0" y="432"/>
                    </a:moveTo>
                    <a:lnTo>
                      <a:pt x="0" y="0"/>
                    </a:lnTo>
                    <a:lnTo>
                      <a:pt x="92" y="53"/>
                    </a:lnTo>
                    <a:lnTo>
                      <a:pt x="229" y="209"/>
                    </a:lnTo>
                    <a:lnTo>
                      <a:pt x="229" y="570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0" name="Freeform 738">
                <a:extLst>
                  <a:ext uri="{FF2B5EF4-FFF2-40B4-BE49-F238E27FC236}">
                    <a16:creationId xmlns:a16="http://schemas.microsoft.com/office/drawing/2014/main" id="{5F39E24E-2E49-1F5E-7128-9B45C9DD9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591"/>
                <a:ext cx="20" cy="51"/>
              </a:xfrm>
              <a:custGeom>
                <a:avLst/>
                <a:gdLst>
                  <a:gd name="T0" fmla="*/ 0 w 229"/>
                  <a:gd name="T1" fmla="*/ 422 h 561"/>
                  <a:gd name="T2" fmla="*/ 0 w 229"/>
                  <a:gd name="T3" fmla="*/ 0 h 561"/>
                  <a:gd name="T4" fmla="*/ 229 w 229"/>
                  <a:gd name="T5" fmla="*/ 259 h 561"/>
                  <a:gd name="T6" fmla="*/ 229 w 229"/>
                  <a:gd name="T7" fmla="*/ 561 h 561"/>
                  <a:gd name="T8" fmla="*/ 0 w 229"/>
                  <a:gd name="T9" fmla="*/ 422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561">
                    <a:moveTo>
                      <a:pt x="0" y="422"/>
                    </a:moveTo>
                    <a:lnTo>
                      <a:pt x="0" y="0"/>
                    </a:lnTo>
                    <a:lnTo>
                      <a:pt x="229" y="259"/>
                    </a:lnTo>
                    <a:lnTo>
                      <a:pt x="229" y="561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1" name="Freeform 739">
                <a:extLst>
                  <a:ext uri="{FF2B5EF4-FFF2-40B4-BE49-F238E27FC236}">
                    <a16:creationId xmlns:a16="http://schemas.microsoft.com/office/drawing/2014/main" id="{2CFC3988-BECD-C52D-7286-A3F1F1941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3603"/>
                <a:ext cx="21" cy="45"/>
              </a:xfrm>
              <a:custGeom>
                <a:avLst/>
                <a:gdLst>
                  <a:gd name="T0" fmla="*/ 0 w 228"/>
                  <a:gd name="T1" fmla="*/ 361 h 500"/>
                  <a:gd name="T2" fmla="*/ 0 w 228"/>
                  <a:gd name="T3" fmla="*/ 0 h 500"/>
                  <a:gd name="T4" fmla="*/ 228 w 228"/>
                  <a:gd name="T5" fmla="*/ 259 h 500"/>
                  <a:gd name="T6" fmla="*/ 228 w 228"/>
                  <a:gd name="T7" fmla="*/ 500 h 500"/>
                  <a:gd name="T8" fmla="*/ 0 w 228"/>
                  <a:gd name="T9" fmla="*/ 361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500">
                    <a:moveTo>
                      <a:pt x="0" y="361"/>
                    </a:moveTo>
                    <a:lnTo>
                      <a:pt x="0" y="0"/>
                    </a:lnTo>
                    <a:lnTo>
                      <a:pt x="228" y="259"/>
                    </a:lnTo>
                    <a:lnTo>
                      <a:pt x="228" y="500"/>
                    </a:lnTo>
                    <a:lnTo>
                      <a:pt x="0" y="36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2" name="Freeform 740">
                <a:extLst>
                  <a:ext uri="{FF2B5EF4-FFF2-40B4-BE49-F238E27FC236}">
                    <a16:creationId xmlns:a16="http://schemas.microsoft.com/office/drawing/2014/main" id="{4AFAF4A3-F3F5-6D44-33A0-DFB15E342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614"/>
                <a:ext cx="21" cy="40"/>
              </a:xfrm>
              <a:custGeom>
                <a:avLst/>
                <a:gdLst>
                  <a:gd name="T0" fmla="*/ 0 w 230"/>
                  <a:gd name="T1" fmla="*/ 302 h 440"/>
                  <a:gd name="T2" fmla="*/ 0 w 230"/>
                  <a:gd name="T3" fmla="*/ 0 h 440"/>
                  <a:gd name="T4" fmla="*/ 230 w 230"/>
                  <a:gd name="T5" fmla="*/ 260 h 440"/>
                  <a:gd name="T6" fmla="*/ 230 w 230"/>
                  <a:gd name="T7" fmla="*/ 440 h 440"/>
                  <a:gd name="T8" fmla="*/ 0 w 230"/>
                  <a:gd name="T9" fmla="*/ 302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440">
                    <a:moveTo>
                      <a:pt x="0" y="302"/>
                    </a:moveTo>
                    <a:lnTo>
                      <a:pt x="0" y="0"/>
                    </a:lnTo>
                    <a:lnTo>
                      <a:pt x="230" y="260"/>
                    </a:lnTo>
                    <a:lnTo>
                      <a:pt x="230" y="440"/>
                    </a:lnTo>
                    <a:lnTo>
                      <a:pt x="0" y="302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3" name="Freeform 741">
                <a:extLst>
                  <a:ext uri="{FF2B5EF4-FFF2-40B4-BE49-F238E27FC236}">
                    <a16:creationId xmlns:a16="http://schemas.microsoft.com/office/drawing/2014/main" id="{6CDAE7E8-99E3-2524-5B9C-63F758689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3626"/>
                <a:ext cx="21" cy="35"/>
              </a:xfrm>
              <a:custGeom>
                <a:avLst/>
                <a:gdLst>
                  <a:gd name="T0" fmla="*/ 0 w 230"/>
                  <a:gd name="T1" fmla="*/ 241 h 379"/>
                  <a:gd name="T2" fmla="*/ 0 w 230"/>
                  <a:gd name="T3" fmla="*/ 0 h 379"/>
                  <a:gd name="T4" fmla="*/ 230 w 230"/>
                  <a:gd name="T5" fmla="*/ 259 h 379"/>
                  <a:gd name="T6" fmla="*/ 230 w 230"/>
                  <a:gd name="T7" fmla="*/ 379 h 379"/>
                  <a:gd name="T8" fmla="*/ 0 w 230"/>
                  <a:gd name="T9" fmla="*/ 24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379">
                    <a:moveTo>
                      <a:pt x="0" y="241"/>
                    </a:moveTo>
                    <a:lnTo>
                      <a:pt x="0" y="0"/>
                    </a:lnTo>
                    <a:lnTo>
                      <a:pt x="230" y="259"/>
                    </a:lnTo>
                    <a:lnTo>
                      <a:pt x="230" y="37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4" name="Freeform 742">
                <a:extLst>
                  <a:ext uri="{FF2B5EF4-FFF2-40B4-BE49-F238E27FC236}">
                    <a16:creationId xmlns:a16="http://schemas.microsoft.com/office/drawing/2014/main" id="{FC2E62CA-6FB4-DC34-F3E0-0329E3D0E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3638"/>
                <a:ext cx="21" cy="29"/>
              </a:xfrm>
              <a:custGeom>
                <a:avLst/>
                <a:gdLst>
                  <a:gd name="T0" fmla="*/ 0 w 229"/>
                  <a:gd name="T1" fmla="*/ 180 h 318"/>
                  <a:gd name="T2" fmla="*/ 0 w 229"/>
                  <a:gd name="T3" fmla="*/ 0 h 318"/>
                  <a:gd name="T4" fmla="*/ 229 w 229"/>
                  <a:gd name="T5" fmla="*/ 259 h 318"/>
                  <a:gd name="T6" fmla="*/ 229 w 229"/>
                  <a:gd name="T7" fmla="*/ 318 h 318"/>
                  <a:gd name="T8" fmla="*/ 0 w 229"/>
                  <a:gd name="T9" fmla="*/ 18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318">
                    <a:moveTo>
                      <a:pt x="0" y="180"/>
                    </a:moveTo>
                    <a:lnTo>
                      <a:pt x="0" y="0"/>
                    </a:lnTo>
                    <a:lnTo>
                      <a:pt x="229" y="259"/>
                    </a:lnTo>
                    <a:lnTo>
                      <a:pt x="229" y="318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5" name="Freeform 743">
                <a:extLst>
                  <a:ext uri="{FF2B5EF4-FFF2-40B4-BE49-F238E27FC236}">
                    <a16:creationId xmlns:a16="http://schemas.microsoft.com/office/drawing/2014/main" id="{1FA04603-6470-4E24-51A1-D0D2CBFBD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3650"/>
                <a:ext cx="21" cy="23"/>
              </a:xfrm>
              <a:custGeom>
                <a:avLst/>
                <a:gdLst>
                  <a:gd name="T0" fmla="*/ 0 w 229"/>
                  <a:gd name="T1" fmla="*/ 120 h 259"/>
                  <a:gd name="T2" fmla="*/ 0 w 229"/>
                  <a:gd name="T3" fmla="*/ 0 h 259"/>
                  <a:gd name="T4" fmla="*/ 229 w 229"/>
                  <a:gd name="T5" fmla="*/ 259 h 259"/>
                  <a:gd name="T6" fmla="*/ 0 w 229"/>
                  <a:gd name="T7" fmla="*/ 1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9" h="259">
                    <a:moveTo>
                      <a:pt x="0" y="120"/>
                    </a:moveTo>
                    <a:lnTo>
                      <a:pt x="0" y="0"/>
                    </a:lnTo>
                    <a:lnTo>
                      <a:pt x="229" y="259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6" name="Freeform 744">
                <a:extLst>
                  <a:ext uri="{FF2B5EF4-FFF2-40B4-BE49-F238E27FC236}">
                    <a16:creationId xmlns:a16="http://schemas.microsoft.com/office/drawing/2014/main" id="{83305E51-3C60-8CE3-2470-4833DD1E8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3662"/>
                <a:ext cx="11" cy="11"/>
              </a:xfrm>
              <a:custGeom>
                <a:avLst/>
                <a:gdLst>
                  <a:gd name="T0" fmla="*/ 0 w 114"/>
                  <a:gd name="T1" fmla="*/ 59 h 129"/>
                  <a:gd name="T2" fmla="*/ 0 w 114"/>
                  <a:gd name="T3" fmla="*/ 0 h 129"/>
                  <a:gd name="T4" fmla="*/ 114 w 114"/>
                  <a:gd name="T5" fmla="*/ 129 h 129"/>
                  <a:gd name="T6" fmla="*/ 0 w 114"/>
                  <a:gd name="T7" fmla="*/ 5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4" h="129">
                    <a:moveTo>
                      <a:pt x="0" y="59"/>
                    </a:moveTo>
                    <a:lnTo>
                      <a:pt x="0" y="0"/>
                    </a:lnTo>
                    <a:lnTo>
                      <a:pt x="114" y="12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7" name="Freeform 745">
                <a:extLst>
                  <a:ext uri="{FF2B5EF4-FFF2-40B4-BE49-F238E27FC236}">
                    <a16:creationId xmlns:a16="http://schemas.microsoft.com/office/drawing/2014/main" id="{94AE255B-23B5-D60E-E666-F82B18D8C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762"/>
                <a:ext cx="51" cy="76"/>
              </a:xfrm>
              <a:custGeom>
                <a:avLst/>
                <a:gdLst>
                  <a:gd name="T0" fmla="*/ 12 w 556"/>
                  <a:gd name="T1" fmla="*/ 0 h 838"/>
                  <a:gd name="T2" fmla="*/ 0 w 556"/>
                  <a:gd name="T3" fmla="*/ 818 h 838"/>
                  <a:gd name="T4" fmla="*/ 105 w 556"/>
                  <a:gd name="T5" fmla="*/ 838 h 838"/>
                  <a:gd name="T6" fmla="*/ 556 w 556"/>
                  <a:gd name="T7" fmla="*/ 678 h 838"/>
                  <a:gd name="T8" fmla="*/ 549 w 556"/>
                  <a:gd name="T9" fmla="*/ 531 h 838"/>
                  <a:gd name="T10" fmla="*/ 150 w 556"/>
                  <a:gd name="T11" fmla="*/ 697 h 838"/>
                  <a:gd name="T12" fmla="*/ 111 w 556"/>
                  <a:gd name="T13" fmla="*/ 658 h 838"/>
                  <a:gd name="T14" fmla="*/ 118 w 556"/>
                  <a:gd name="T15" fmla="*/ 64 h 838"/>
                  <a:gd name="T16" fmla="*/ 12 w 556"/>
                  <a:gd name="T17" fmla="*/ 0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6" h="838">
                    <a:moveTo>
                      <a:pt x="12" y="0"/>
                    </a:moveTo>
                    <a:lnTo>
                      <a:pt x="0" y="818"/>
                    </a:lnTo>
                    <a:lnTo>
                      <a:pt x="105" y="838"/>
                    </a:lnTo>
                    <a:lnTo>
                      <a:pt x="556" y="678"/>
                    </a:lnTo>
                    <a:lnTo>
                      <a:pt x="549" y="531"/>
                    </a:lnTo>
                    <a:lnTo>
                      <a:pt x="150" y="697"/>
                    </a:lnTo>
                    <a:lnTo>
                      <a:pt x="111" y="658"/>
                    </a:lnTo>
                    <a:lnTo>
                      <a:pt x="118" y="6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8" name="Freeform 746">
                <a:extLst>
                  <a:ext uri="{FF2B5EF4-FFF2-40B4-BE49-F238E27FC236}">
                    <a16:creationId xmlns:a16="http://schemas.microsoft.com/office/drawing/2014/main" id="{D47906A0-F058-3717-B50C-9C0493B34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343"/>
                <a:ext cx="3" cy="3"/>
              </a:xfrm>
              <a:custGeom>
                <a:avLst/>
                <a:gdLst>
                  <a:gd name="T0" fmla="*/ 0 w 33"/>
                  <a:gd name="T1" fmla="*/ 0 h 31"/>
                  <a:gd name="T2" fmla="*/ 33 w 33"/>
                  <a:gd name="T3" fmla="*/ 14 h 31"/>
                  <a:gd name="T4" fmla="*/ 5 w 33"/>
                  <a:gd name="T5" fmla="*/ 31 h 31"/>
                  <a:gd name="T6" fmla="*/ 3 w 33"/>
                  <a:gd name="T7" fmla="*/ 16 h 31"/>
                  <a:gd name="T8" fmla="*/ 0 w 33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1">
                    <a:moveTo>
                      <a:pt x="0" y="0"/>
                    </a:moveTo>
                    <a:lnTo>
                      <a:pt x="33" y="14"/>
                    </a:lnTo>
                    <a:lnTo>
                      <a:pt x="5" y="3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9" name="Freeform 747">
                <a:extLst>
                  <a:ext uri="{FF2B5EF4-FFF2-40B4-BE49-F238E27FC236}">
                    <a16:creationId xmlns:a16="http://schemas.microsoft.com/office/drawing/2014/main" id="{D7486AA6-B727-9DD9-4100-2FDCC9FBB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341"/>
                <a:ext cx="6" cy="5"/>
              </a:xfrm>
              <a:custGeom>
                <a:avLst/>
                <a:gdLst>
                  <a:gd name="T0" fmla="*/ 12 w 67"/>
                  <a:gd name="T1" fmla="*/ 62 h 62"/>
                  <a:gd name="T2" fmla="*/ 11 w 67"/>
                  <a:gd name="T3" fmla="*/ 62 h 62"/>
                  <a:gd name="T4" fmla="*/ 9 w 67"/>
                  <a:gd name="T5" fmla="*/ 46 h 62"/>
                  <a:gd name="T6" fmla="*/ 6 w 67"/>
                  <a:gd name="T7" fmla="*/ 31 h 62"/>
                  <a:gd name="T8" fmla="*/ 3 w 67"/>
                  <a:gd name="T9" fmla="*/ 15 h 62"/>
                  <a:gd name="T10" fmla="*/ 0 w 67"/>
                  <a:gd name="T11" fmla="*/ 0 h 62"/>
                  <a:gd name="T12" fmla="*/ 67 w 67"/>
                  <a:gd name="T13" fmla="*/ 27 h 62"/>
                  <a:gd name="T14" fmla="*/ 12 w 67"/>
                  <a:gd name="T15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2">
                    <a:moveTo>
                      <a:pt x="12" y="62"/>
                    </a:moveTo>
                    <a:lnTo>
                      <a:pt x="11" y="62"/>
                    </a:lnTo>
                    <a:lnTo>
                      <a:pt x="9" y="46"/>
                    </a:lnTo>
                    <a:lnTo>
                      <a:pt x="6" y="31"/>
                    </a:lnTo>
                    <a:lnTo>
                      <a:pt x="3" y="15"/>
                    </a:lnTo>
                    <a:lnTo>
                      <a:pt x="0" y="0"/>
                    </a:lnTo>
                    <a:lnTo>
                      <a:pt x="67" y="27"/>
                    </a:lnTo>
                    <a:lnTo>
                      <a:pt x="12" y="62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0" name="Freeform 748">
                <a:extLst>
                  <a:ext uri="{FF2B5EF4-FFF2-40B4-BE49-F238E27FC236}">
                    <a16:creationId xmlns:a16="http://schemas.microsoft.com/office/drawing/2014/main" id="{96403F06-54B7-9313-662E-0A4798864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338"/>
                <a:ext cx="9" cy="7"/>
              </a:xfrm>
              <a:custGeom>
                <a:avLst/>
                <a:gdLst>
                  <a:gd name="T0" fmla="*/ 45 w 100"/>
                  <a:gd name="T1" fmla="*/ 75 h 75"/>
                  <a:gd name="T2" fmla="*/ 12 w 100"/>
                  <a:gd name="T3" fmla="*/ 61 h 75"/>
                  <a:gd name="T4" fmla="*/ 9 w 100"/>
                  <a:gd name="T5" fmla="*/ 45 h 75"/>
                  <a:gd name="T6" fmla="*/ 6 w 100"/>
                  <a:gd name="T7" fmla="*/ 30 h 75"/>
                  <a:gd name="T8" fmla="*/ 3 w 100"/>
                  <a:gd name="T9" fmla="*/ 15 h 75"/>
                  <a:gd name="T10" fmla="*/ 0 w 100"/>
                  <a:gd name="T11" fmla="*/ 0 h 75"/>
                  <a:gd name="T12" fmla="*/ 100 w 100"/>
                  <a:gd name="T13" fmla="*/ 41 h 75"/>
                  <a:gd name="T14" fmla="*/ 45 w 100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75">
                    <a:moveTo>
                      <a:pt x="45" y="75"/>
                    </a:moveTo>
                    <a:lnTo>
                      <a:pt x="12" y="61"/>
                    </a:lnTo>
                    <a:lnTo>
                      <a:pt x="9" y="45"/>
                    </a:lnTo>
                    <a:lnTo>
                      <a:pt x="6" y="30"/>
                    </a:lnTo>
                    <a:lnTo>
                      <a:pt x="3" y="15"/>
                    </a:lnTo>
                    <a:lnTo>
                      <a:pt x="0" y="0"/>
                    </a:lnTo>
                    <a:lnTo>
                      <a:pt x="100" y="41"/>
                    </a:lnTo>
                    <a:lnTo>
                      <a:pt x="45" y="75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1" name="Freeform 749">
                <a:extLst>
                  <a:ext uri="{FF2B5EF4-FFF2-40B4-BE49-F238E27FC236}">
                    <a16:creationId xmlns:a16="http://schemas.microsoft.com/office/drawing/2014/main" id="{2B41539E-4B57-10D9-C2EA-12E3E4819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3335"/>
                <a:ext cx="12" cy="8"/>
              </a:xfrm>
              <a:custGeom>
                <a:avLst/>
                <a:gdLst>
                  <a:gd name="T0" fmla="*/ 79 w 133"/>
                  <a:gd name="T1" fmla="*/ 89 h 89"/>
                  <a:gd name="T2" fmla="*/ 12 w 133"/>
                  <a:gd name="T3" fmla="*/ 62 h 89"/>
                  <a:gd name="T4" fmla="*/ 9 w 133"/>
                  <a:gd name="T5" fmla="*/ 47 h 89"/>
                  <a:gd name="T6" fmla="*/ 6 w 133"/>
                  <a:gd name="T7" fmla="*/ 32 h 89"/>
                  <a:gd name="T8" fmla="*/ 2 w 133"/>
                  <a:gd name="T9" fmla="*/ 15 h 89"/>
                  <a:gd name="T10" fmla="*/ 0 w 133"/>
                  <a:gd name="T11" fmla="*/ 0 h 89"/>
                  <a:gd name="T12" fmla="*/ 133 w 133"/>
                  <a:gd name="T13" fmla="*/ 56 h 89"/>
                  <a:gd name="T14" fmla="*/ 79 w 133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89">
                    <a:moveTo>
                      <a:pt x="79" y="89"/>
                    </a:moveTo>
                    <a:lnTo>
                      <a:pt x="12" y="62"/>
                    </a:lnTo>
                    <a:lnTo>
                      <a:pt x="9" y="47"/>
                    </a:lnTo>
                    <a:lnTo>
                      <a:pt x="6" y="32"/>
                    </a:lnTo>
                    <a:lnTo>
                      <a:pt x="2" y="15"/>
                    </a:lnTo>
                    <a:lnTo>
                      <a:pt x="0" y="0"/>
                    </a:lnTo>
                    <a:lnTo>
                      <a:pt x="133" y="5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2" name="Freeform 750">
                <a:extLst>
                  <a:ext uri="{FF2B5EF4-FFF2-40B4-BE49-F238E27FC236}">
                    <a16:creationId xmlns:a16="http://schemas.microsoft.com/office/drawing/2014/main" id="{70F243C0-0BC7-E63A-FB20-C7A1A8FD1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332"/>
                <a:ext cx="13" cy="10"/>
              </a:xfrm>
              <a:custGeom>
                <a:avLst/>
                <a:gdLst>
                  <a:gd name="T0" fmla="*/ 113 w 142"/>
                  <a:gd name="T1" fmla="*/ 103 h 103"/>
                  <a:gd name="T2" fmla="*/ 13 w 142"/>
                  <a:gd name="T3" fmla="*/ 62 h 103"/>
                  <a:gd name="T4" fmla="*/ 9 w 142"/>
                  <a:gd name="T5" fmla="*/ 45 h 103"/>
                  <a:gd name="T6" fmla="*/ 6 w 142"/>
                  <a:gd name="T7" fmla="*/ 30 h 103"/>
                  <a:gd name="T8" fmla="*/ 3 w 142"/>
                  <a:gd name="T9" fmla="*/ 15 h 103"/>
                  <a:gd name="T10" fmla="*/ 0 w 142"/>
                  <a:gd name="T11" fmla="*/ 0 h 103"/>
                  <a:gd name="T12" fmla="*/ 135 w 142"/>
                  <a:gd name="T13" fmla="*/ 55 h 103"/>
                  <a:gd name="T14" fmla="*/ 139 w 142"/>
                  <a:gd name="T15" fmla="*/ 69 h 103"/>
                  <a:gd name="T16" fmla="*/ 142 w 142"/>
                  <a:gd name="T17" fmla="*/ 85 h 103"/>
                  <a:gd name="T18" fmla="*/ 142 w 142"/>
                  <a:gd name="T19" fmla="*/ 85 h 103"/>
                  <a:gd name="T20" fmla="*/ 113 w 142"/>
                  <a:gd name="T2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2" h="103">
                    <a:moveTo>
                      <a:pt x="113" y="103"/>
                    </a:moveTo>
                    <a:lnTo>
                      <a:pt x="13" y="62"/>
                    </a:lnTo>
                    <a:lnTo>
                      <a:pt x="9" y="45"/>
                    </a:lnTo>
                    <a:lnTo>
                      <a:pt x="6" y="30"/>
                    </a:lnTo>
                    <a:lnTo>
                      <a:pt x="3" y="15"/>
                    </a:lnTo>
                    <a:lnTo>
                      <a:pt x="0" y="0"/>
                    </a:lnTo>
                    <a:lnTo>
                      <a:pt x="135" y="55"/>
                    </a:lnTo>
                    <a:lnTo>
                      <a:pt x="139" y="69"/>
                    </a:lnTo>
                    <a:lnTo>
                      <a:pt x="142" y="85"/>
                    </a:lnTo>
                    <a:lnTo>
                      <a:pt x="142" y="85"/>
                    </a:lnTo>
                    <a:lnTo>
                      <a:pt x="113" y="103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3" name="Freeform 751">
                <a:extLst>
                  <a:ext uri="{FF2B5EF4-FFF2-40B4-BE49-F238E27FC236}">
                    <a16:creationId xmlns:a16="http://schemas.microsoft.com/office/drawing/2014/main" id="{71CD8070-58C5-454F-B77F-6C4EA24AC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329"/>
                <a:ext cx="13" cy="11"/>
              </a:xfrm>
              <a:custGeom>
                <a:avLst/>
                <a:gdLst>
                  <a:gd name="T0" fmla="*/ 148 w 150"/>
                  <a:gd name="T1" fmla="*/ 118 h 118"/>
                  <a:gd name="T2" fmla="*/ 15 w 150"/>
                  <a:gd name="T3" fmla="*/ 62 h 118"/>
                  <a:gd name="T4" fmla="*/ 11 w 150"/>
                  <a:gd name="T5" fmla="*/ 47 h 118"/>
                  <a:gd name="T6" fmla="*/ 8 w 150"/>
                  <a:gd name="T7" fmla="*/ 31 h 118"/>
                  <a:gd name="T8" fmla="*/ 4 w 150"/>
                  <a:gd name="T9" fmla="*/ 15 h 118"/>
                  <a:gd name="T10" fmla="*/ 0 w 150"/>
                  <a:gd name="T11" fmla="*/ 0 h 118"/>
                  <a:gd name="T12" fmla="*/ 134 w 150"/>
                  <a:gd name="T13" fmla="*/ 55 h 118"/>
                  <a:gd name="T14" fmla="*/ 138 w 150"/>
                  <a:gd name="T15" fmla="*/ 70 h 118"/>
                  <a:gd name="T16" fmla="*/ 142 w 150"/>
                  <a:gd name="T17" fmla="*/ 85 h 118"/>
                  <a:gd name="T18" fmla="*/ 146 w 150"/>
                  <a:gd name="T19" fmla="*/ 100 h 118"/>
                  <a:gd name="T20" fmla="*/ 150 w 150"/>
                  <a:gd name="T21" fmla="*/ 117 h 118"/>
                  <a:gd name="T22" fmla="*/ 150 w 150"/>
                  <a:gd name="T23" fmla="*/ 117 h 118"/>
                  <a:gd name="T24" fmla="*/ 148 w 150"/>
                  <a:gd name="T2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0" h="118">
                    <a:moveTo>
                      <a:pt x="148" y="118"/>
                    </a:moveTo>
                    <a:lnTo>
                      <a:pt x="15" y="62"/>
                    </a:lnTo>
                    <a:lnTo>
                      <a:pt x="11" y="47"/>
                    </a:lnTo>
                    <a:lnTo>
                      <a:pt x="8" y="31"/>
                    </a:lnTo>
                    <a:lnTo>
                      <a:pt x="4" y="15"/>
                    </a:lnTo>
                    <a:lnTo>
                      <a:pt x="0" y="0"/>
                    </a:lnTo>
                    <a:lnTo>
                      <a:pt x="134" y="55"/>
                    </a:lnTo>
                    <a:lnTo>
                      <a:pt x="138" y="70"/>
                    </a:lnTo>
                    <a:lnTo>
                      <a:pt x="142" y="85"/>
                    </a:lnTo>
                    <a:lnTo>
                      <a:pt x="146" y="100"/>
                    </a:lnTo>
                    <a:lnTo>
                      <a:pt x="150" y="117"/>
                    </a:lnTo>
                    <a:lnTo>
                      <a:pt x="150" y="117"/>
                    </a:lnTo>
                    <a:lnTo>
                      <a:pt x="148" y="118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4" name="Freeform 752">
                <a:extLst>
                  <a:ext uri="{FF2B5EF4-FFF2-40B4-BE49-F238E27FC236}">
                    <a16:creationId xmlns:a16="http://schemas.microsoft.com/office/drawing/2014/main" id="{E60F1219-9203-7DB8-C5CF-EDB60FA75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3326"/>
                <a:ext cx="14" cy="11"/>
              </a:xfrm>
              <a:custGeom>
                <a:avLst/>
                <a:gdLst>
                  <a:gd name="T0" fmla="*/ 151 w 151"/>
                  <a:gd name="T1" fmla="*/ 118 h 118"/>
                  <a:gd name="T2" fmla="*/ 16 w 151"/>
                  <a:gd name="T3" fmla="*/ 63 h 118"/>
                  <a:gd name="T4" fmla="*/ 12 w 151"/>
                  <a:gd name="T5" fmla="*/ 46 h 118"/>
                  <a:gd name="T6" fmla="*/ 8 w 151"/>
                  <a:gd name="T7" fmla="*/ 31 h 118"/>
                  <a:gd name="T8" fmla="*/ 5 w 151"/>
                  <a:gd name="T9" fmla="*/ 15 h 118"/>
                  <a:gd name="T10" fmla="*/ 0 w 151"/>
                  <a:gd name="T11" fmla="*/ 0 h 118"/>
                  <a:gd name="T12" fmla="*/ 132 w 151"/>
                  <a:gd name="T13" fmla="*/ 54 h 118"/>
                  <a:gd name="T14" fmla="*/ 136 w 151"/>
                  <a:gd name="T15" fmla="*/ 69 h 118"/>
                  <a:gd name="T16" fmla="*/ 142 w 151"/>
                  <a:gd name="T17" fmla="*/ 86 h 118"/>
                  <a:gd name="T18" fmla="*/ 146 w 151"/>
                  <a:gd name="T19" fmla="*/ 102 h 118"/>
                  <a:gd name="T20" fmla="*/ 151 w 151"/>
                  <a:gd name="T21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118">
                    <a:moveTo>
                      <a:pt x="151" y="118"/>
                    </a:moveTo>
                    <a:lnTo>
                      <a:pt x="16" y="63"/>
                    </a:lnTo>
                    <a:lnTo>
                      <a:pt x="12" y="46"/>
                    </a:lnTo>
                    <a:lnTo>
                      <a:pt x="8" y="31"/>
                    </a:lnTo>
                    <a:lnTo>
                      <a:pt x="5" y="15"/>
                    </a:lnTo>
                    <a:lnTo>
                      <a:pt x="0" y="0"/>
                    </a:lnTo>
                    <a:lnTo>
                      <a:pt x="132" y="54"/>
                    </a:lnTo>
                    <a:lnTo>
                      <a:pt x="136" y="69"/>
                    </a:lnTo>
                    <a:lnTo>
                      <a:pt x="142" y="86"/>
                    </a:lnTo>
                    <a:lnTo>
                      <a:pt x="146" y="102"/>
                    </a:lnTo>
                    <a:lnTo>
                      <a:pt x="151" y="118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5" name="Freeform 753">
                <a:extLst>
                  <a:ext uri="{FF2B5EF4-FFF2-40B4-BE49-F238E27FC236}">
                    <a16:creationId xmlns:a16="http://schemas.microsoft.com/office/drawing/2014/main" id="{01793116-291D-0361-648F-C52678B12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324"/>
                <a:ext cx="14" cy="10"/>
              </a:xfrm>
              <a:custGeom>
                <a:avLst/>
                <a:gdLst>
                  <a:gd name="T0" fmla="*/ 149 w 149"/>
                  <a:gd name="T1" fmla="*/ 118 h 118"/>
                  <a:gd name="T2" fmla="*/ 15 w 149"/>
                  <a:gd name="T3" fmla="*/ 63 h 118"/>
                  <a:gd name="T4" fmla="*/ 12 w 149"/>
                  <a:gd name="T5" fmla="*/ 47 h 118"/>
                  <a:gd name="T6" fmla="*/ 7 w 149"/>
                  <a:gd name="T7" fmla="*/ 32 h 118"/>
                  <a:gd name="T8" fmla="*/ 3 w 149"/>
                  <a:gd name="T9" fmla="*/ 15 h 118"/>
                  <a:gd name="T10" fmla="*/ 0 w 149"/>
                  <a:gd name="T11" fmla="*/ 0 h 118"/>
                  <a:gd name="T12" fmla="*/ 129 w 149"/>
                  <a:gd name="T13" fmla="*/ 53 h 118"/>
                  <a:gd name="T14" fmla="*/ 135 w 149"/>
                  <a:gd name="T15" fmla="*/ 70 h 118"/>
                  <a:gd name="T16" fmla="*/ 139 w 149"/>
                  <a:gd name="T17" fmla="*/ 85 h 118"/>
                  <a:gd name="T18" fmla="*/ 143 w 149"/>
                  <a:gd name="T19" fmla="*/ 101 h 118"/>
                  <a:gd name="T20" fmla="*/ 149 w 149"/>
                  <a:gd name="T21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118">
                    <a:moveTo>
                      <a:pt x="149" y="118"/>
                    </a:moveTo>
                    <a:lnTo>
                      <a:pt x="15" y="63"/>
                    </a:lnTo>
                    <a:lnTo>
                      <a:pt x="12" y="47"/>
                    </a:lnTo>
                    <a:lnTo>
                      <a:pt x="7" y="32"/>
                    </a:lnTo>
                    <a:lnTo>
                      <a:pt x="3" y="15"/>
                    </a:lnTo>
                    <a:lnTo>
                      <a:pt x="0" y="0"/>
                    </a:lnTo>
                    <a:lnTo>
                      <a:pt x="129" y="53"/>
                    </a:lnTo>
                    <a:lnTo>
                      <a:pt x="135" y="70"/>
                    </a:lnTo>
                    <a:lnTo>
                      <a:pt x="139" y="85"/>
                    </a:lnTo>
                    <a:lnTo>
                      <a:pt x="143" y="101"/>
                    </a:lnTo>
                    <a:lnTo>
                      <a:pt x="149" y="118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6" name="Freeform 754">
                <a:extLst>
                  <a:ext uri="{FF2B5EF4-FFF2-40B4-BE49-F238E27FC236}">
                    <a16:creationId xmlns:a16="http://schemas.microsoft.com/office/drawing/2014/main" id="{E3EDE829-4009-629D-A5AD-8D10ACF28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321"/>
                <a:ext cx="14" cy="10"/>
              </a:xfrm>
              <a:custGeom>
                <a:avLst/>
                <a:gdLst>
                  <a:gd name="T0" fmla="*/ 148 w 148"/>
                  <a:gd name="T1" fmla="*/ 119 h 119"/>
                  <a:gd name="T2" fmla="*/ 16 w 148"/>
                  <a:gd name="T3" fmla="*/ 65 h 119"/>
                  <a:gd name="T4" fmla="*/ 12 w 148"/>
                  <a:gd name="T5" fmla="*/ 48 h 119"/>
                  <a:gd name="T6" fmla="*/ 9 w 148"/>
                  <a:gd name="T7" fmla="*/ 32 h 119"/>
                  <a:gd name="T8" fmla="*/ 4 w 148"/>
                  <a:gd name="T9" fmla="*/ 17 h 119"/>
                  <a:gd name="T10" fmla="*/ 0 w 148"/>
                  <a:gd name="T11" fmla="*/ 0 h 119"/>
                  <a:gd name="T12" fmla="*/ 129 w 148"/>
                  <a:gd name="T13" fmla="*/ 54 h 119"/>
                  <a:gd name="T14" fmla="*/ 133 w 148"/>
                  <a:gd name="T15" fmla="*/ 70 h 119"/>
                  <a:gd name="T16" fmla="*/ 138 w 148"/>
                  <a:gd name="T17" fmla="*/ 86 h 119"/>
                  <a:gd name="T18" fmla="*/ 144 w 148"/>
                  <a:gd name="T19" fmla="*/ 103 h 119"/>
                  <a:gd name="T20" fmla="*/ 148 w 148"/>
                  <a:gd name="T2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19">
                    <a:moveTo>
                      <a:pt x="148" y="119"/>
                    </a:moveTo>
                    <a:lnTo>
                      <a:pt x="16" y="65"/>
                    </a:lnTo>
                    <a:lnTo>
                      <a:pt x="12" y="48"/>
                    </a:lnTo>
                    <a:lnTo>
                      <a:pt x="9" y="32"/>
                    </a:lnTo>
                    <a:lnTo>
                      <a:pt x="4" y="17"/>
                    </a:lnTo>
                    <a:lnTo>
                      <a:pt x="0" y="0"/>
                    </a:lnTo>
                    <a:lnTo>
                      <a:pt x="129" y="54"/>
                    </a:lnTo>
                    <a:lnTo>
                      <a:pt x="133" y="70"/>
                    </a:lnTo>
                    <a:lnTo>
                      <a:pt x="138" y="86"/>
                    </a:lnTo>
                    <a:lnTo>
                      <a:pt x="144" y="103"/>
                    </a:lnTo>
                    <a:lnTo>
                      <a:pt x="148" y="119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7" name="Freeform 755">
                <a:extLst>
                  <a:ext uri="{FF2B5EF4-FFF2-40B4-BE49-F238E27FC236}">
                    <a16:creationId xmlns:a16="http://schemas.microsoft.com/office/drawing/2014/main" id="{A24079E5-608E-D9EA-24B8-1B4C86316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318"/>
                <a:ext cx="13" cy="10"/>
              </a:xfrm>
              <a:custGeom>
                <a:avLst/>
                <a:gdLst>
                  <a:gd name="T0" fmla="*/ 148 w 148"/>
                  <a:gd name="T1" fmla="*/ 117 h 117"/>
                  <a:gd name="T2" fmla="*/ 19 w 148"/>
                  <a:gd name="T3" fmla="*/ 64 h 117"/>
                  <a:gd name="T4" fmla="*/ 14 w 148"/>
                  <a:gd name="T5" fmla="*/ 48 h 117"/>
                  <a:gd name="T6" fmla="*/ 9 w 148"/>
                  <a:gd name="T7" fmla="*/ 31 h 117"/>
                  <a:gd name="T8" fmla="*/ 5 w 148"/>
                  <a:gd name="T9" fmla="*/ 15 h 117"/>
                  <a:gd name="T10" fmla="*/ 0 w 148"/>
                  <a:gd name="T11" fmla="*/ 0 h 117"/>
                  <a:gd name="T12" fmla="*/ 127 w 148"/>
                  <a:gd name="T13" fmla="*/ 52 h 117"/>
                  <a:gd name="T14" fmla="*/ 132 w 148"/>
                  <a:gd name="T15" fmla="*/ 68 h 117"/>
                  <a:gd name="T16" fmla="*/ 137 w 148"/>
                  <a:gd name="T17" fmla="*/ 85 h 117"/>
                  <a:gd name="T18" fmla="*/ 143 w 148"/>
                  <a:gd name="T19" fmla="*/ 101 h 117"/>
                  <a:gd name="T20" fmla="*/ 148 w 148"/>
                  <a:gd name="T2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17">
                    <a:moveTo>
                      <a:pt x="148" y="117"/>
                    </a:moveTo>
                    <a:lnTo>
                      <a:pt x="19" y="64"/>
                    </a:lnTo>
                    <a:lnTo>
                      <a:pt x="14" y="48"/>
                    </a:lnTo>
                    <a:lnTo>
                      <a:pt x="9" y="31"/>
                    </a:lnTo>
                    <a:lnTo>
                      <a:pt x="5" y="15"/>
                    </a:lnTo>
                    <a:lnTo>
                      <a:pt x="0" y="0"/>
                    </a:lnTo>
                    <a:lnTo>
                      <a:pt x="127" y="52"/>
                    </a:lnTo>
                    <a:lnTo>
                      <a:pt x="132" y="68"/>
                    </a:lnTo>
                    <a:lnTo>
                      <a:pt x="137" y="85"/>
                    </a:lnTo>
                    <a:lnTo>
                      <a:pt x="143" y="101"/>
                    </a:lnTo>
                    <a:lnTo>
                      <a:pt x="148" y="117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8" name="Freeform 756">
                <a:extLst>
                  <a:ext uri="{FF2B5EF4-FFF2-40B4-BE49-F238E27FC236}">
                    <a16:creationId xmlns:a16="http://schemas.microsoft.com/office/drawing/2014/main" id="{F757A75B-8AC8-4CBA-A20F-99A751666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3315"/>
                <a:ext cx="13" cy="10"/>
              </a:xfrm>
              <a:custGeom>
                <a:avLst/>
                <a:gdLst>
                  <a:gd name="T0" fmla="*/ 149 w 149"/>
                  <a:gd name="T1" fmla="*/ 118 h 118"/>
                  <a:gd name="T2" fmla="*/ 20 w 149"/>
                  <a:gd name="T3" fmla="*/ 64 h 118"/>
                  <a:gd name="T4" fmla="*/ 15 w 149"/>
                  <a:gd name="T5" fmla="*/ 48 h 118"/>
                  <a:gd name="T6" fmla="*/ 10 w 149"/>
                  <a:gd name="T7" fmla="*/ 32 h 118"/>
                  <a:gd name="T8" fmla="*/ 5 w 149"/>
                  <a:gd name="T9" fmla="*/ 16 h 118"/>
                  <a:gd name="T10" fmla="*/ 0 w 149"/>
                  <a:gd name="T11" fmla="*/ 0 h 118"/>
                  <a:gd name="T12" fmla="*/ 126 w 149"/>
                  <a:gd name="T13" fmla="*/ 51 h 118"/>
                  <a:gd name="T14" fmla="*/ 131 w 149"/>
                  <a:gd name="T15" fmla="*/ 68 h 118"/>
                  <a:gd name="T16" fmla="*/ 137 w 149"/>
                  <a:gd name="T17" fmla="*/ 84 h 118"/>
                  <a:gd name="T18" fmla="*/ 142 w 149"/>
                  <a:gd name="T19" fmla="*/ 101 h 118"/>
                  <a:gd name="T20" fmla="*/ 149 w 149"/>
                  <a:gd name="T21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118">
                    <a:moveTo>
                      <a:pt x="149" y="118"/>
                    </a:moveTo>
                    <a:lnTo>
                      <a:pt x="20" y="64"/>
                    </a:lnTo>
                    <a:lnTo>
                      <a:pt x="15" y="48"/>
                    </a:lnTo>
                    <a:lnTo>
                      <a:pt x="10" y="32"/>
                    </a:lnTo>
                    <a:lnTo>
                      <a:pt x="5" y="16"/>
                    </a:lnTo>
                    <a:lnTo>
                      <a:pt x="0" y="0"/>
                    </a:lnTo>
                    <a:lnTo>
                      <a:pt x="126" y="51"/>
                    </a:lnTo>
                    <a:lnTo>
                      <a:pt x="131" y="68"/>
                    </a:lnTo>
                    <a:lnTo>
                      <a:pt x="137" y="84"/>
                    </a:lnTo>
                    <a:lnTo>
                      <a:pt x="142" y="101"/>
                    </a:lnTo>
                    <a:lnTo>
                      <a:pt x="149" y="118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9" name="Freeform 757">
                <a:extLst>
                  <a:ext uri="{FF2B5EF4-FFF2-40B4-BE49-F238E27FC236}">
                    <a16:creationId xmlns:a16="http://schemas.microsoft.com/office/drawing/2014/main" id="{A01D2D8B-D682-8198-E55C-3B8EEC010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3312"/>
                <a:ext cx="13" cy="10"/>
              </a:xfrm>
              <a:custGeom>
                <a:avLst/>
                <a:gdLst>
                  <a:gd name="T0" fmla="*/ 147 w 147"/>
                  <a:gd name="T1" fmla="*/ 118 h 118"/>
                  <a:gd name="T2" fmla="*/ 20 w 147"/>
                  <a:gd name="T3" fmla="*/ 66 h 118"/>
                  <a:gd name="T4" fmla="*/ 15 w 147"/>
                  <a:gd name="T5" fmla="*/ 49 h 118"/>
                  <a:gd name="T6" fmla="*/ 10 w 147"/>
                  <a:gd name="T7" fmla="*/ 33 h 118"/>
                  <a:gd name="T8" fmla="*/ 5 w 147"/>
                  <a:gd name="T9" fmla="*/ 17 h 118"/>
                  <a:gd name="T10" fmla="*/ 0 w 147"/>
                  <a:gd name="T11" fmla="*/ 0 h 118"/>
                  <a:gd name="T12" fmla="*/ 124 w 147"/>
                  <a:gd name="T13" fmla="*/ 52 h 118"/>
                  <a:gd name="T14" fmla="*/ 129 w 147"/>
                  <a:gd name="T15" fmla="*/ 68 h 118"/>
                  <a:gd name="T16" fmla="*/ 136 w 147"/>
                  <a:gd name="T17" fmla="*/ 84 h 118"/>
                  <a:gd name="T18" fmla="*/ 141 w 147"/>
                  <a:gd name="T19" fmla="*/ 101 h 118"/>
                  <a:gd name="T20" fmla="*/ 147 w 147"/>
                  <a:gd name="T21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18">
                    <a:moveTo>
                      <a:pt x="147" y="118"/>
                    </a:moveTo>
                    <a:lnTo>
                      <a:pt x="20" y="66"/>
                    </a:lnTo>
                    <a:lnTo>
                      <a:pt x="15" y="49"/>
                    </a:lnTo>
                    <a:lnTo>
                      <a:pt x="10" y="33"/>
                    </a:lnTo>
                    <a:lnTo>
                      <a:pt x="5" y="17"/>
                    </a:lnTo>
                    <a:lnTo>
                      <a:pt x="0" y="0"/>
                    </a:lnTo>
                    <a:lnTo>
                      <a:pt x="124" y="52"/>
                    </a:lnTo>
                    <a:lnTo>
                      <a:pt x="129" y="68"/>
                    </a:lnTo>
                    <a:lnTo>
                      <a:pt x="136" y="84"/>
                    </a:lnTo>
                    <a:lnTo>
                      <a:pt x="141" y="101"/>
                    </a:lnTo>
                    <a:lnTo>
                      <a:pt x="147" y="118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0" name="Freeform 758">
                <a:extLst>
                  <a:ext uri="{FF2B5EF4-FFF2-40B4-BE49-F238E27FC236}">
                    <a16:creationId xmlns:a16="http://schemas.microsoft.com/office/drawing/2014/main" id="{EE9EED78-9747-4EEA-7BC4-2A5984348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3309"/>
                <a:ext cx="13" cy="10"/>
              </a:xfrm>
              <a:custGeom>
                <a:avLst/>
                <a:gdLst>
                  <a:gd name="T0" fmla="*/ 148 w 148"/>
                  <a:gd name="T1" fmla="*/ 116 h 116"/>
                  <a:gd name="T2" fmla="*/ 22 w 148"/>
                  <a:gd name="T3" fmla="*/ 65 h 116"/>
                  <a:gd name="T4" fmla="*/ 17 w 148"/>
                  <a:gd name="T5" fmla="*/ 49 h 116"/>
                  <a:gd name="T6" fmla="*/ 12 w 148"/>
                  <a:gd name="T7" fmla="*/ 31 h 116"/>
                  <a:gd name="T8" fmla="*/ 6 w 148"/>
                  <a:gd name="T9" fmla="*/ 15 h 116"/>
                  <a:gd name="T10" fmla="*/ 0 w 148"/>
                  <a:gd name="T11" fmla="*/ 0 h 116"/>
                  <a:gd name="T12" fmla="*/ 123 w 148"/>
                  <a:gd name="T13" fmla="*/ 50 h 116"/>
                  <a:gd name="T14" fmla="*/ 129 w 148"/>
                  <a:gd name="T15" fmla="*/ 66 h 116"/>
                  <a:gd name="T16" fmla="*/ 135 w 148"/>
                  <a:gd name="T17" fmla="*/ 83 h 116"/>
                  <a:gd name="T18" fmla="*/ 141 w 148"/>
                  <a:gd name="T19" fmla="*/ 100 h 116"/>
                  <a:gd name="T20" fmla="*/ 148 w 148"/>
                  <a:gd name="T21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16">
                    <a:moveTo>
                      <a:pt x="148" y="116"/>
                    </a:moveTo>
                    <a:lnTo>
                      <a:pt x="22" y="65"/>
                    </a:lnTo>
                    <a:lnTo>
                      <a:pt x="17" y="49"/>
                    </a:lnTo>
                    <a:lnTo>
                      <a:pt x="12" y="31"/>
                    </a:lnTo>
                    <a:lnTo>
                      <a:pt x="6" y="15"/>
                    </a:lnTo>
                    <a:lnTo>
                      <a:pt x="0" y="0"/>
                    </a:lnTo>
                    <a:lnTo>
                      <a:pt x="123" y="50"/>
                    </a:lnTo>
                    <a:lnTo>
                      <a:pt x="129" y="66"/>
                    </a:lnTo>
                    <a:lnTo>
                      <a:pt x="135" y="83"/>
                    </a:lnTo>
                    <a:lnTo>
                      <a:pt x="141" y="100"/>
                    </a:lnTo>
                    <a:lnTo>
                      <a:pt x="148" y="116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1" name="Freeform 759">
                <a:extLst>
                  <a:ext uri="{FF2B5EF4-FFF2-40B4-BE49-F238E27FC236}">
                    <a16:creationId xmlns:a16="http://schemas.microsoft.com/office/drawing/2014/main" id="{02FFD7C3-0EFB-53C4-0787-1A9BAC4D3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3306"/>
                <a:ext cx="13" cy="10"/>
              </a:xfrm>
              <a:custGeom>
                <a:avLst/>
                <a:gdLst>
                  <a:gd name="T0" fmla="*/ 148 w 148"/>
                  <a:gd name="T1" fmla="*/ 118 h 118"/>
                  <a:gd name="T2" fmla="*/ 24 w 148"/>
                  <a:gd name="T3" fmla="*/ 66 h 118"/>
                  <a:gd name="T4" fmla="*/ 18 w 148"/>
                  <a:gd name="T5" fmla="*/ 49 h 118"/>
                  <a:gd name="T6" fmla="*/ 12 w 148"/>
                  <a:gd name="T7" fmla="*/ 33 h 118"/>
                  <a:gd name="T8" fmla="*/ 6 w 148"/>
                  <a:gd name="T9" fmla="*/ 16 h 118"/>
                  <a:gd name="T10" fmla="*/ 0 w 148"/>
                  <a:gd name="T11" fmla="*/ 0 h 118"/>
                  <a:gd name="T12" fmla="*/ 120 w 148"/>
                  <a:gd name="T13" fmla="*/ 50 h 118"/>
                  <a:gd name="T14" fmla="*/ 127 w 148"/>
                  <a:gd name="T15" fmla="*/ 66 h 118"/>
                  <a:gd name="T16" fmla="*/ 135 w 148"/>
                  <a:gd name="T17" fmla="*/ 83 h 118"/>
                  <a:gd name="T18" fmla="*/ 141 w 148"/>
                  <a:gd name="T19" fmla="*/ 100 h 118"/>
                  <a:gd name="T20" fmla="*/ 148 w 148"/>
                  <a:gd name="T21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18">
                    <a:moveTo>
                      <a:pt x="148" y="118"/>
                    </a:moveTo>
                    <a:lnTo>
                      <a:pt x="24" y="66"/>
                    </a:lnTo>
                    <a:lnTo>
                      <a:pt x="18" y="49"/>
                    </a:lnTo>
                    <a:lnTo>
                      <a:pt x="12" y="33"/>
                    </a:lnTo>
                    <a:lnTo>
                      <a:pt x="6" y="16"/>
                    </a:lnTo>
                    <a:lnTo>
                      <a:pt x="0" y="0"/>
                    </a:lnTo>
                    <a:lnTo>
                      <a:pt x="120" y="50"/>
                    </a:lnTo>
                    <a:lnTo>
                      <a:pt x="127" y="66"/>
                    </a:lnTo>
                    <a:lnTo>
                      <a:pt x="135" y="83"/>
                    </a:lnTo>
                    <a:lnTo>
                      <a:pt x="141" y="100"/>
                    </a:lnTo>
                    <a:lnTo>
                      <a:pt x="148" y="11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2" name="Freeform 760">
                <a:extLst>
                  <a:ext uri="{FF2B5EF4-FFF2-40B4-BE49-F238E27FC236}">
                    <a16:creationId xmlns:a16="http://schemas.microsoft.com/office/drawing/2014/main" id="{9F2327D5-9501-6AF3-FE22-5605B1FE1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3303"/>
                <a:ext cx="14" cy="10"/>
              </a:xfrm>
              <a:custGeom>
                <a:avLst/>
                <a:gdLst>
                  <a:gd name="T0" fmla="*/ 149 w 149"/>
                  <a:gd name="T1" fmla="*/ 118 h 118"/>
                  <a:gd name="T2" fmla="*/ 26 w 149"/>
                  <a:gd name="T3" fmla="*/ 68 h 118"/>
                  <a:gd name="T4" fmla="*/ 20 w 149"/>
                  <a:gd name="T5" fmla="*/ 50 h 118"/>
                  <a:gd name="T6" fmla="*/ 14 w 149"/>
                  <a:gd name="T7" fmla="*/ 33 h 118"/>
                  <a:gd name="T8" fmla="*/ 7 w 149"/>
                  <a:gd name="T9" fmla="*/ 17 h 118"/>
                  <a:gd name="T10" fmla="*/ 0 w 149"/>
                  <a:gd name="T11" fmla="*/ 0 h 118"/>
                  <a:gd name="T12" fmla="*/ 120 w 149"/>
                  <a:gd name="T13" fmla="*/ 49 h 118"/>
                  <a:gd name="T14" fmla="*/ 127 w 149"/>
                  <a:gd name="T15" fmla="*/ 67 h 118"/>
                  <a:gd name="T16" fmla="*/ 134 w 149"/>
                  <a:gd name="T17" fmla="*/ 83 h 118"/>
                  <a:gd name="T18" fmla="*/ 141 w 149"/>
                  <a:gd name="T19" fmla="*/ 100 h 118"/>
                  <a:gd name="T20" fmla="*/ 149 w 149"/>
                  <a:gd name="T21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118">
                    <a:moveTo>
                      <a:pt x="149" y="118"/>
                    </a:moveTo>
                    <a:lnTo>
                      <a:pt x="26" y="68"/>
                    </a:lnTo>
                    <a:lnTo>
                      <a:pt x="20" y="50"/>
                    </a:lnTo>
                    <a:lnTo>
                      <a:pt x="14" y="33"/>
                    </a:lnTo>
                    <a:lnTo>
                      <a:pt x="7" y="17"/>
                    </a:lnTo>
                    <a:lnTo>
                      <a:pt x="0" y="0"/>
                    </a:lnTo>
                    <a:lnTo>
                      <a:pt x="120" y="49"/>
                    </a:lnTo>
                    <a:lnTo>
                      <a:pt x="127" y="67"/>
                    </a:lnTo>
                    <a:lnTo>
                      <a:pt x="134" y="83"/>
                    </a:lnTo>
                    <a:lnTo>
                      <a:pt x="141" y="100"/>
                    </a:lnTo>
                    <a:lnTo>
                      <a:pt x="149" y="118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3" name="Freeform 761">
                <a:extLst>
                  <a:ext uri="{FF2B5EF4-FFF2-40B4-BE49-F238E27FC236}">
                    <a16:creationId xmlns:a16="http://schemas.microsoft.com/office/drawing/2014/main" id="{49776221-42C8-D713-65B8-3EFD5E063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3300"/>
                <a:ext cx="13" cy="10"/>
              </a:xfrm>
              <a:custGeom>
                <a:avLst/>
                <a:gdLst>
                  <a:gd name="T0" fmla="*/ 148 w 148"/>
                  <a:gd name="T1" fmla="*/ 117 h 117"/>
                  <a:gd name="T2" fmla="*/ 28 w 148"/>
                  <a:gd name="T3" fmla="*/ 67 h 117"/>
                  <a:gd name="T4" fmla="*/ 21 w 148"/>
                  <a:gd name="T5" fmla="*/ 50 h 117"/>
                  <a:gd name="T6" fmla="*/ 14 w 148"/>
                  <a:gd name="T7" fmla="*/ 32 h 117"/>
                  <a:gd name="T8" fmla="*/ 8 w 148"/>
                  <a:gd name="T9" fmla="*/ 16 h 117"/>
                  <a:gd name="T10" fmla="*/ 0 w 148"/>
                  <a:gd name="T11" fmla="*/ 0 h 117"/>
                  <a:gd name="T12" fmla="*/ 119 w 148"/>
                  <a:gd name="T13" fmla="*/ 47 h 117"/>
                  <a:gd name="T14" fmla="*/ 127 w 148"/>
                  <a:gd name="T15" fmla="*/ 65 h 117"/>
                  <a:gd name="T16" fmla="*/ 134 w 148"/>
                  <a:gd name="T17" fmla="*/ 82 h 117"/>
                  <a:gd name="T18" fmla="*/ 141 w 148"/>
                  <a:gd name="T19" fmla="*/ 100 h 117"/>
                  <a:gd name="T20" fmla="*/ 148 w 148"/>
                  <a:gd name="T2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17">
                    <a:moveTo>
                      <a:pt x="148" y="117"/>
                    </a:moveTo>
                    <a:lnTo>
                      <a:pt x="28" y="67"/>
                    </a:lnTo>
                    <a:lnTo>
                      <a:pt x="21" y="50"/>
                    </a:lnTo>
                    <a:lnTo>
                      <a:pt x="14" y="32"/>
                    </a:lnTo>
                    <a:lnTo>
                      <a:pt x="8" y="16"/>
                    </a:lnTo>
                    <a:lnTo>
                      <a:pt x="0" y="0"/>
                    </a:lnTo>
                    <a:lnTo>
                      <a:pt x="119" y="47"/>
                    </a:lnTo>
                    <a:lnTo>
                      <a:pt x="127" y="65"/>
                    </a:lnTo>
                    <a:lnTo>
                      <a:pt x="134" y="82"/>
                    </a:lnTo>
                    <a:lnTo>
                      <a:pt x="141" y="100"/>
                    </a:lnTo>
                    <a:lnTo>
                      <a:pt x="148" y="117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4" name="Freeform 762">
                <a:extLst>
                  <a:ext uri="{FF2B5EF4-FFF2-40B4-BE49-F238E27FC236}">
                    <a16:creationId xmlns:a16="http://schemas.microsoft.com/office/drawing/2014/main" id="{1C24F21D-D7B1-313F-DF5C-270558DB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3296"/>
                <a:ext cx="13" cy="11"/>
              </a:xfrm>
              <a:custGeom>
                <a:avLst/>
                <a:gdLst>
                  <a:gd name="T0" fmla="*/ 149 w 149"/>
                  <a:gd name="T1" fmla="*/ 117 h 117"/>
                  <a:gd name="T2" fmla="*/ 29 w 149"/>
                  <a:gd name="T3" fmla="*/ 68 h 117"/>
                  <a:gd name="T4" fmla="*/ 23 w 149"/>
                  <a:gd name="T5" fmla="*/ 51 h 117"/>
                  <a:gd name="T6" fmla="*/ 15 w 149"/>
                  <a:gd name="T7" fmla="*/ 33 h 117"/>
                  <a:gd name="T8" fmla="*/ 8 w 149"/>
                  <a:gd name="T9" fmla="*/ 16 h 117"/>
                  <a:gd name="T10" fmla="*/ 0 w 149"/>
                  <a:gd name="T11" fmla="*/ 0 h 117"/>
                  <a:gd name="T12" fmla="*/ 117 w 149"/>
                  <a:gd name="T13" fmla="*/ 48 h 117"/>
                  <a:gd name="T14" fmla="*/ 125 w 149"/>
                  <a:gd name="T15" fmla="*/ 65 h 117"/>
                  <a:gd name="T16" fmla="*/ 133 w 149"/>
                  <a:gd name="T17" fmla="*/ 82 h 117"/>
                  <a:gd name="T18" fmla="*/ 142 w 149"/>
                  <a:gd name="T19" fmla="*/ 100 h 117"/>
                  <a:gd name="T20" fmla="*/ 149 w 149"/>
                  <a:gd name="T2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117">
                    <a:moveTo>
                      <a:pt x="149" y="117"/>
                    </a:moveTo>
                    <a:lnTo>
                      <a:pt x="29" y="68"/>
                    </a:lnTo>
                    <a:lnTo>
                      <a:pt x="23" y="51"/>
                    </a:lnTo>
                    <a:lnTo>
                      <a:pt x="15" y="33"/>
                    </a:lnTo>
                    <a:lnTo>
                      <a:pt x="8" y="16"/>
                    </a:lnTo>
                    <a:lnTo>
                      <a:pt x="0" y="0"/>
                    </a:lnTo>
                    <a:lnTo>
                      <a:pt x="117" y="48"/>
                    </a:lnTo>
                    <a:lnTo>
                      <a:pt x="125" y="65"/>
                    </a:lnTo>
                    <a:lnTo>
                      <a:pt x="133" y="82"/>
                    </a:lnTo>
                    <a:lnTo>
                      <a:pt x="142" y="100"/>
                    </a:lnTo>
                    <a:lnTo>
                      <a:pt x="149" y="117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5" name="Freeform 763">
                <a:extLst>
                  <a:ext uri="{FF2B5EF4-FFF2-40B4-BE49-F238E27FC236}">
                    <a16:creationId xmlns:a16="http://schemas.microsoft.com/office/drawing/2014/main" id="{4B7174D5-8B06-38C8-B17B-DE950BE3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293"/>
                <a:ext cx="14" cy="11"/>
              </a:xfrm>
              <a:custGeom>
                <a:avLst/>
                <a:gdLst>
                  <a:gd name="T0" fmla="*/ 150 w 150"/>
                  <a:gd name="T1" fmla="*/ 117 h 117"/>
                  <a:gd name="T2" fmla="*/ 31 w 150"/>
                  <a:gd name="T3" fmla="*/ 70 h 117"/>
                  <a:gd name="T4" fmla="*/ 24 w 150"/>
                  <a:gd name="T5" fmla="*/ 51 h 117"/>
                  <a:gd name="T6" fmla="*/ 16 w 150"/>
                  <a:gd name="T7" fmla="*/ 34 h 117"/>
                  <a:gd name="T8" fmla="*/ 8 w 150"/>
                  <a:gd name="T9" fmla="*/ 16 h 117"/>
                  <a:gd name="T10" fmla="*/ 0 w 150"/>
                  <a:gd name="T11" fmla="*/ 0 h 117"/>
                  <a:gd name="T12" fmla="*/ 115 w 150"/>
                  <a:gd name="T13" fmla="*/ 47 h 117"/>
                  <a:gd name="T14" fmla="*/ 124 w 150"/>
                  <a:gd name="T15" fmla="*/ 64 h 117"/>
                  <a:gd name="T16" fmla="*/ 133 w 150"/>
                  <a:gd name="T17" fmla="*/ 82 h 117"/>
                  <a:gd name="T18" fmla="*/ 141 w 150"/>
                  <a:gd name="T19" fmla="*/ 100 h 117"/>
                  <a:gd name="T20" fmla="*/ 150 w 150"/>
                  <a:gd name="T2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" h="117">
                    <a:moveTo>
                      <a:pt x="150" y="117"/>
                    </a:moveTo>
                    <a:lnTo>
                      <a:pt x="31" y="70"/>
                    </a:lnTo>
                    <a:lnTo>
                      <a:pt x="24" y="51"/>
                    </a:lnTo>
                    <a:lnTo>
                      <a:pt x="16" y="34"/>
                    </a:lnTo>
                    <a:lnTo>
                      <a:pt x="8" y="16"/>
                    </a:lnTo>
                    <a:lnTo>
                      <a:pt x="0" y="0"/>
                    </a:lnTo>
                    <a:lnTo>
                      <a:pt x="115" y="47"/>
                    </a:lnTo>
                    <a:lnTo>
                      <a:pt x="124" y="64"/>
                    </a:lnTo>
                    <a:lnTo>
                      <a:pt x="133" y="82"/>
                    </a:lnTo>
                    <a:lnTo>
                      <a:pt x="141" y="100"/>
                    </a:lnTo>
                    <a:lnTo>
                      <a:pt x="150" y="117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6" name="Freeform 764">
                <a:extLst>
                  <a:ext uri="{FF2B5EF4-FFF2-40B4-BE49-F238E27FC236}">
                    <a16:creationId xmlns:a16="http://schemas.microsoft.com/office/drawing/2014/main" id="{03B7C018-C362-6691-0366-152C18EC6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290"/>
                <a:ext cx="13" cy="11"/>
              </a:xfrm>
              <a:custGeom>
                <a:avLst/>
                <a:gdLst>
                  <a:gd name="T0" fmla="*/ 151 w 151"/>
                  <a:gd name="T1" fmla="*/ 119 h 119"/>
                  <a:gd name="T2" fmla="*/ 34 w 151"/>
                  <a:gd name="T3" fmla="*/ 71 h 119"/>
                  <a:gd name="T4" fmla="*/ 26 w 151"/>
                  <a:gd name="T5" fmla="*/ 52 h 119"/>
                  <a:gd name="T6" fmla="*/ 18 w 151"/>
                  <a:gd name="T7" fmla="*/ 35 h 119"/>
                  <a:gd name="T8" fmla="*/ 9 w 151"/>
                  <a:gd name="T9" fmla="*/ 17 h 119"/>
                  <a:gd name="T10" fmla="*/ 0 w 151"/>
                  <a:gd name="T11" fmla="*/ 0 h 119"/>
                  <a:gd name="T12" fmla="*/ 115 w 151"/>
                  <a:gd name="T13" fmla="*/ 47 h 119"/>
                  <a:gd name="T14" fmla="*/ 123 w 151"/>
                  <a:gd name="T15" fmla="*/ 64 h 119"/>
                  <a:gd name="T16" fmla="*/ 133 w 151"/>
                  <a:gd name="T17" fmla="*/ 82 h 119"/>
                  <a:gd name="T18" fmla="*/ 142 w 151"/>
                  <a:gd name="T19" fmla="*/ 100 h 119"/>
                  <a:gd name="T20" fmla="*/ 151 w 151"/>
                  <a:gd name="T2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119">
                    <a:moveTo>
                      <a:pt x="151" y="119"/>
                    </a:moveTo>
                    <a:lnTo>
                      <a:pt x="34" y="71"/>
                    </a:lnTo>
                    <a:lnTo>
                      <a:pt x="26" y="52"/>
                    </a:lnTo>
                    <a:lnTo>
                      <a:pt x="18" y="35"/>
                    </a:lnTo>
                    <a:lnTo>
                      <a:pt x="9" y="17"/>
                    </a:lnTo>
                    <a:lnTo>
                      <a:pt x="0" y="0"/>
                    </a:lnTo>
                    <a:lnTo>
                      <a:pt x="115" y="47"/>
                    </a:lnTo>
                    <a:lnTo>
                      <a:pt x="123" y="64"/>
                    </a:lnTo>
                    <a:lnTo>
                      <a:pt x="133" y="82"/>
                    </a:lnTo>
                    <a:lnTo>
                      <a:pt x="142" y="100"/>
                    </a:lnTo>
                    <a:lnTo>
                      <a:pt x="151" y="119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7" name="Freeform 765">
                <a:extLst>
                  <a:ext uri="{FF2B5EF4-FFF2-40B4-BE49-F238E27FC236}">
                    <a16:creationId xmlns:a16="http://schemas.microsoft.com/office/drawing/2014/main" id="{9B3F9838-7A0E-284E-1FE0-B493F2DF7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287"/>
                <a:ext cx="14" cy="11"/>
              </a:xfrm>
              <a:custGeom>
                <a:avLst/>
                <a:gdLst>
                  <a:gd name="T0" fmla="*/ 151 w 151"/>
                  <a:gd name="T1" fmla="*/ 119 h 119"/>
                  <a:gd name="T2" fmla="*/ 36 w 151"/>
                  <a:gd name="T3" fmla="*/ 72 h 119"/>
                  <a:gd name="T4" fmla="*/ 27 w 151"/>
                  <a:gd name="T5" fmla="*/ 53 h 119"/>
                  <a:gd name="T6" fmla="*/ 18 w 151"/>
                  <a:gd name="T7" fmla="*/ 35 h 119"/>
                  <a:gd name="T8" fmla="*/ 9 w 151"/>
                  <a:gd name="T9" fmla="*/ 17 h 119"/>
                  <a:gd name="T10" fmla="*/ 0 w 151"/>
                  <a:gd name="T11" fmla="*/ 0 h 119"/>
                  <a:gd name="T12" fmla="*/ 112 w 151"/>
                  <a:gd name="T13" fmla="*/ 46 h 119"/>
                  <a:gd name="T14" fmla="*/ 122 w 151"/>
                  <a:gd name="T15" fmla="*/ 63 h 119"/>
                  <a:gd name="T16" fmla="*/ 132 w 151"/>
                  <a:gd name="T17" fmla="*/ 82 h 119"/>
                  <a:gd name="T18" fmla="*/ 141 w 151"/>
                  <a:gd name="T19" fmla="*/ 100 h 119"/>
                  <a:gd name="T20" fmla="*/ 151 w 151"/>
                  <a:gd name="T2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119">
                    <a:moveTo>
                      <a:pt x="151" y="119"/>
                    </a:moveTo>
                    <a:lnTo>
                      <a:pt x="36" y="72"/>
                    </a:lnTo>
                    <a:lnTo>
                      <a:pt x="27" y="53"/>
                    </a:lnTo>
                    <a:lnTo>
                      <a:pt x="18" y="35"/>
                    </a:lnTo>
                    <a:lnTo>
                      <a:pt x="9" y="17"/>
                    </a:lnTo>
                    <a:lnTo>
                      <a:pt x="0" y="0"/>
                    </a:lnTo>
                    <a:lnTo>
                      <a:pt x="112" y="46"/>
                    </a:lnTo>
                    <a:lnTo>
                      <a:pt x="122" y="63"/>
                    </a:lnTo>
                    <a:lnTo>
                      <a:pt x="132" y="82"/>
                    </a:lnTo>
                    <a:lnTo>
                      <a:pt x="141" y="100"/>
                    </a:lnTo>
                    <a:lnTo>
                      <a:pt x="151" y="119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8" name="Freeform 766">
                <a:extLst>
                  <a:ext uri="{FF2B5EF4-FFF2-40B4-BE49-F238E27FC236}">
                    <a16:creationId xmlns:a16="http://schemas.microsoft.com/office/drawing/2014/main" id="{CCF1595F-9CE8-339C-D4C8-BA9D6F53C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3283"/>
                <a:ext cx="14" cy="11"/>
              </a:xfrm>
              <a:custGeom>
                <a:avLst/>
                <a:gdLst>
                  <a:gd name="T0" fmla="*/ 154 w 154"/>
                  <a:gd name="T1" fmla="*/ 120 h 120"/>
                  <a:gd name="T2" fmla="*/ 39 w 154"/>
                  <a:gd name="T3" fmla="*/ 73 h 120"/>
                  <a:gd name="T4" fmla="*/ 30 w 154"/>
                  <a:gd name="T5" fmla="*/ 54 h 120"/>
                  <a:gd name="T6" fmla="*/ 20 w 154"/>
                  <a:gd name="T7" fmla="*/ 36 h 120"/>
                  <a:gd name="T8" fmla="*/ 10 w 154"/>
                  <a:gd name="T9" fmla="*/ 17 h 120"/>
                  <a:gd name="T10" fmla="*/ 0 w 154"/>
                  <a:gd name="T11" fmla="*/ 0 h 120"/>
                  <a:gd name="T12" fmla="*/ 110 w 154"/>
                  <a:gd name="T13" fmla="*/ 46 h 120"/>
                  <a:gd name="T14" fmla="*/ 121 w 154"/>
                  <a:gd name="T15" fmla="*/ 63 h 120"/>
                  <a:gd name="T16" fmla="*/ 132 w 154"/>
                  <a:gd name="T17" fmla="*/ 82 h 120"/>
                  <a:gd name="T18" fmla="*/ 143 w 154"/>
                  <a:gd name="T19" fmla="*/ 100 h 120"/>
                  <a:gd name="T20" fmla="*/ 154 w 154"/>
                  <a:gd name="T21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4" h="120">
                    <a:moveTo>
                      <a:pt x="154" y="120"/>
                    </a:moveTo>
                    <a:lnTo>
                      <a:pt x="39" y="73"/>
                    </a:lnTo>
                    <a:lnTo>
                      <a:pt x="30" y="54"/>
                    </a:lnTo>
                    <a:lnTo>
                      <a:pt x="20" y="36"/>
                    </a:lnTo>
                    <a:lnTo>
                      <a:pt x="10" y="17"/>
                    </a:lnTo>
                    <a:lnTo>
                      <a:pt x="0" y="0"/>
                    </a:lnTo>
                    <a:lnTo>
                      <a:pt x="110" y="46"/>
                    </a:lnTo>
                    <a:lnTo>
                      <a:pt x="121" y="63"/>
                    </a:lnTo>
                    <a:lnTo>
                      <a:pt x="132" y="82"/>
                    </a:lnTo>
                    <a:lnTo>
                      <a:pt x="143" y="100"/>
                    </a:lnTo>
                    <a:lnTo>
                      <a:pt x="154" y="12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9" name="Freeform 767">
                <a:extLst>
                  <a:ext uri="{FF2B5EF4-FFF2-40B4-BE49-F238E27FC236}">
                    <a16:creationId xmlns:a16="http://schemas.microsoft.com/office/drawing/2014/main" id="{CE514EFA-4434-BA32-41D6-059B6FE12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3280"/>
                <a:ext cx="14" cy="11"/>
              </a:xfrm>
              <a:custGeom>
                <a:avLst/>
                <a:gdLst>
                  <a:gd name="T0" fmla="*/ 156 w 156"/>
                  <a:gd name="T1" fmla="*/ 121 h 121"/>
                  <a:gd name="T2" fmla="*/ 44 w 156"/>
                  <a:gd name="T3" fmla="*/ 75 h 121"/>
                  <a:gd name="T4" fmla="*/ 33 w 156"/>
                  <a:gd name="T5" fmla="*/ 55 h 121"/>
                  <a:gd name="T6" fmla="*/ 22 w 156"/>
                  <a:gd name="T7" fmla="*/ 37 h 121"/>
                  <a:gd name="T8" fmla="*/ 11 w 156"/>
                  <a:gd name="T9" fmla="*/ 18 h 121"/>
                  <a:gd name="T10" fmla="*/ 0 w 156"/>
                  <a:gd name="T11" fmla="*/ 0 h 121"/>
                  <a:gd name="T12" fmla="*/ 109 w 156"/>
                  <a:gd name="T13" fmla="*/ 45 h 121"/>
                  <a:gd name="T14" fmla="*/ 121 w 156"/>
                  <a:gd name="T15" fmla="*/ 63 h 121"/>
                  <a:gd name="T16" fmla="*/ 132 w 156"/>
                  <a:gd name="T17" fmla="*/ 82 h 121"/>
                  <a:gd name="T18" fmla="*/ 144 w 156"/>
                  <a:gd name="T19" fmla="*/ 101 h 121"/>
                  <a:gd name="T20" fmla="*/ 156 w 156"/>
                  <a:gd name="T21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21">
                    <a:moveTo>
                      <a:pt x="156" y="121"/>
                    </a:moveTo>
                    <a:lnTo>
                      <a:pt x="44" y="75"/>
                    </a:lnTo>
                    <a:lnTo>
                      <a:pt x="33" y="55"/>
                    </a:lnTo>
                    <a:lnTo>
                      <a:pt x="22" y="37"/>
                    </a:lnTo>
                    <a:lnTo>
                      <a:pt x="11" y="18"/>
                    </a:lnTo>
                    <a:lnTo>
                      <a:pt x="0" y="0"/>
                    </a:lnTo>
                    <a:lnTo>
                      <a:pt x="109" y="45"/>
                    </a:lnTo>
                    <a:lnTo>
                      <a:pt x="121" y="63"/>
                    </a:lnTo>
                    <a:lnTo>
                      <a:pt x="132" y="82"/>
                    </a:lnTo>
                    <a:lnTo>
                      <a:pt x="144" y="101"/>
                    </a:lnTo>
                    <a:lnTo>
                      <a:pt x="156" y="121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0" name="Freeform 768">
                <a:extLst>
                  <a:ext uri="{FF2B5EF4-FFF2-40B4-BE49-F238E27FC236}">
                    <a16:creationId xmlns:a16="http://schemas.microsoft.com/office/drawing/2014/main" id="{60598A40-5FC6-629A-7E01-ABF41C507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3276"/>
                <a:ext cx="14" cy="12"/>
              </a:xfrm>
              <a:custGeom>
                <a:avLst/>
                <a:gdLst>
                  <a:gd name="T0" fmla="*/ 158 w 158"/>
                  <a:gd name="T1" fmla="*/ 122 h 122"/>
                  <a:gd name="T2" fmla="*/ 48 w 158"/>
                  <a:gd name="T3" fmla="*/ 76 h 122"/>
                  <a:gd name="T4" fmla="*/ 36 w 158"/>
                  <a:gd name="T5" fmla="*/ 56 h 122"/>
                  <a:gd name="T6" fmla="*/ 24 w 158"/>
                  <a:gd name="T7" fmla="*/ 37 h 122"/>
                  <a:gd name="T8" fmla="*/ 12 w 158"/>
                  <a:gd name="T9" fmla="*/ 18 h 122"/>
                  <a:gd name="T10" fmla="*/ 0 w 158"/>
                  <a:gd name="T11" fmla="*/ 0 h 122"/>
                  <a:gd name="T12" fmla="*/ 107 w 158"/>
                  <a:gd name="T13" fmla="*/ 43 h 122"/>
                  <a:gd name="T14" fmla="*/ 120 w 158"/>
                  <a:gd name="T15" fmla="*/ 62 h 122"/>
                  <a:gd name="T16" fmla="*/ 133 w 158"/>
                  <a:gd name="T17" fmla="*/ 81 h 122"/>
                  <a:gd name="T18" fmla="*/ 145 w 158"/>
                  <a:gd name="T19" fmla="*/ 101 h 122"/>
                  <a:gd name="T20" fmla="*/ 158 w 158"/>
                  <a:gd name="T21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8" h="122">
                    <a:moveTo>
                      <a:pt x="158" y="122"/>
                    </a:moveTo>
                    <a:lnTo>
                      <a:pt x="48" y="76"/>
                    </a:lnTo>
                    <a:lnTo>
                      <a:pt x="36" y="56"/>
                    </a:lnTo>
                    <a:lnTo>
                      <a:pt x="24" y="37"/>
                    </a:lnTo>
                    <a:lnTo>
                      <a:pt x="12" y="18"/>
                    </a:lnTo>
                    <a:lnTo>
                      <a:pt x="0" y="0"/>
                    </a:lnTo>
                    <a:lnTo>
                      <a:pt x="107" y="43"/>
                    </a:lnTo>
                    <a:lnTo>
                      <a:pt x="120" y="62"/>
                    </a:lnTo>
                    <a:lnTo>
                      <a:pt x="133" y="81"/>
                    </a:lnTo>
                    <a:lnTo>
                      <a:pt x="145" y="101"/>
                    </a:lnTo>
                    <a:lnTo>
                      <a:pt x="158" y="122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1" name="Freeform 769">
                <a:extLst>
                  <a:ext uri="{FF2B5EF4-FFF2-40B4-BE49-F238E27FC236}">
                    <a16:creationId xmlns:a16="http://schemas.microsoft.com/office/drawing/2014/main" id="{07FFEC77-FF26-E6F5-AED1-4B73E6953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273"/>
                <a:ext cx="15" cy="11"/>
              </a:xfrm>
              <a:custGeom>
                <a:avLst/>
                <a:gdLst>
                  <a:gd name="T0" fmla="*/ 162 w 162"/>
                  <a:gd name="T1" fmla="*/ 123 h 123"/>
                  <a:gd name="T2" fmla="*/ 53 w 162"/>
                  <a:gd name="T3" fmla="*/ 78 h 123"/>
                  <a:gd name="T4" fmla="*/ 40 w 162"/>
                  <a:gd name="T5" fmla="*/ 58 h 123"/>
                  <a:gd name="T6" fmla="*/ 27 w 162"/>
                  <a:gd name="T7" fmla="*/ 38 h 123"/>
                  <a:gd name="T8" fmla="*/ 14 w 162"/>
                  <a:gd name="T9" fmla="*/ 19 h 123"/>
                  <a:gd name="T10" fmla="*/ 0 w 162"/>
                  <a:gd name="T11" fmla="*/ 0 h 123"/>
                  <a:gd name="T12" fmla="*/ 104 w 162"/>
                  <a:gd name="T13" fmla="*/ 43 h 123"/>
                  <a:gd name="T14" fmla="*/ 120 w 162"/>
                  <a:gd name="T15" fmla="*/ 62 h 123"/>
                  <a:gd name="T16" fmla="*/ 134 w 162"/>
                  <a:gd name="T17" fmla="*/ 82 h 123"/>
                  <a:gd name="T18" fmla="*/ 148 w 162"/>
                  <a:gd name="T19" fmla="*/ 102 h 123"/>
                  <a:gd name="T20" fmla="*/ 162 w 162"/>
                  <a:gd name="T21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123">
                    <a:moveTo>
                      <a:pt x="162" y="123"/>
                    </a:moveTo>
                    <a:lnTo>
                      <a:pt x="53" y="78"/>
                    </a:lnTo>
                    <a:lnTo>
                      <a:pt x="40" y="58"/>
                    </a:lnTo>
                    <a:lnTo>
                      <a:pt x="27" y="38"/>
                    </a:lnTo>
                    <a:lnTo>
                      <a:pt x="14" y="19"/>
                    </a:lnTo>
                    <a:lnTo>
                      <a:pt x="0" y="0"/>
                    </a:lnTo>
                    <a:lnTo>
                      <a:pt x="104" y="43"/>
                    </a:lnTo>
                    <a:lnTo>
                      <a:pt x="120" y="62"/>
                    </a:lnTo>
                    <a:lnTo>
                      <a:pt x="134" y="82"/>
                    </a:lnTo>
                    <a:lnTo>
                      <a:pt x="148" y="102"/>
                    </a:lnTo>
                    <a:lnTo>
                      <a:pt x="162" y="123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2" name="Freeform 770">
                <a:extLst>
                  <a:ext uri="{FF2B5EF4-FFF2-40B4-BE49-F238E27FC236}">
                    <a16:creationId xmlns:a16="http://schemas.microsoft.com/office/drawing/2014/main" id="{0C48047A-0D38-0AEC-4FB5-41498DCEB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3269"/>
                <a:ext cx="15" cy="11"/>
              </a:xfrm>
              <a:custGeom>
                <a:avLst/>
                <a:gdLst>
                  <a:gd name="T0" fmla="*/ 166 w 166"/>
                  <a:gd name="T1" fmla="*/ 125 h 125"/>
                  <a:gd name="T2" fmla="*/ 59 w 166"/>
                  <a:gd name="T3" fmla="*/ 82 h 125"/>
                  <a:gd name="T4" fmla="*/ 45 w 166"/>
                  <a:gd name="T5" fmla="*/ 60 h 125"/>
                  <a:gd name="T6" fmla="*/ 30 w 166"/>
                  <a:gd name="T7" fmla="*/ 40 h 125"/>
                  <a:gd name="T8" fmla="*/ 16 w 166"/>
                  <a:gd name="T9" fmla="*/ 20 h 125"/>
                  <a:gd name="T10" fmla="*/ 0 w 166"/>
                  <a:gd name="T11" fmla="*/ 0 h 125"/>
                  <a:gd name="T12" fmla="*/ 102 w 166"/>
                  <a:gd name="T13" fmla="*/ 43 h 125"/>
                  <a:gd name="T14" fmla="*/ 118 w 166"/>
                  <a:gd name="T15" fmla="*/ 62 h 125"/>
                  <a:gd name="T16" fmla="*/ 134 w 166"/>
                  <a:gd name="T17" fmla="*/ 83 h 125"/>
                  <a:gd name="T18" fmla="*/ 150 w 166"/>
                  <a:gd name="T19" fmla="*/ 104 h 125"/>
                  <a:gd name="T20" fmla="*/ 166 w 166"/>
                  <a:gd name="T21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6" h="125">
                    <a:moveTo>
                      <a:pt x="166" y="125"/>
                    </a:moveTo>
                    <a:lnTo>
                      <a:pt x="59" y="82"/>
                    </a:lnTo>
                    <a:lnTo>
                      <a:pt x="45" y="60"/>
                    </a:lnTo>
                    <a:lnTo>
                      <a:pt x="30" y="40"/>
                    </a:lnTo>
                    <a:lnTo>
                      <a:pt x="16" y="20"/>
                    </a:lnTo>
                    <a:lnTo>
                      <a:pt x="0" y="0"/>
                    </a:lnTo>
                    <a:lnTo>
                      <a:pt x="102" y="43"/>
                    </a:lnTo>
                    <a:lnTo>
                      <a:pt x="118" y="62"/>
                    </a:lnTo>
                    <a:lnTo>
                      <a:pt x="134" y="83"/>
                    </a:lnTo>
                    <a:lnTo>
                      <a:pt x="150" y="104"/>
                    </a:lnTo>
                    <a:lnTo>
                      <a:pt x="166" y="125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3" name="Freeform 771">
                <a:extLst>
                  <a:ext uri="{FF2B5EF4-FFF2-40B4-BE49-F238E27FC236}">
                    <a16:creationId xmlns:a16="http://schemas.microsoft.com/office/drawing/2014/main" id="{22074605-8AC0-9E11-D123-8DD38501D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3265"/>
                <a:ext cx="16" cy="12"/>
              </a:xfrm>
              <a:custGeom>
                <a:avLst/>
                <a:gdLst>
                  <a:gd name="T0" fmla="*/ 169 w 169"/>
                  <a:gd name="T1" fmla="*/ 127 h 127"/>
                  <a:gd name="T2" fmla="*/ 65 w 169"/>
                  <a:gd name="T3" fmla="*/ 84 h 127"/>
                  <a:gd name="T4" fmla="*/ 50 w 169"/>
                  <a:gd name="T5" fmla="*/ 62 h 127"/>
                  <a:gd name="T6" fmla="*/ 33 w 169"/>
                  <a:gd name="T7" fmla="*/ 41 h 127"/>
                  <a:gd name="T8" fmla="*/ 17 w 169"/>
                  <a:gd name="T9" fmla="*/ 20 h 127"/>
                  <a:gd name="T10" fmla="*/ 0 w 169"/>
                  <a:gd name="T11" fmla="*/ 0 h 127"/>
                  <a:gd name="T12" fmla="*/ 98 w 169"/>
                  <a:gd name="T13" fmla="*/ 40 h 127"/>
                  <a:gd name="T14" fmla="*/ 116 w 169"/>
                  <a:gd name="T15" fmla="*/ 61 h 127"/>
                  <a:gd name="T16" fmla="*/ 135 w 169"/>
                  <a:gd name="T17" fmla="*/ 82 h 127"/>
                  <a:gd name="T18" fmla="*/ 152 w 169"/>
                  <a:gd name="T19" fmla="*/ 104 h 127"/>
                  <a:gd name="T20" fmla="*/ 169 w 169"/>
                  <a:gd name="T21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" h="127">
                    <a:moveTo>
                      <a:pt x="169" y="127"/>
                    </a:moveTo>
                    <a:lnTo>
                      <a:pt x="65" y="84"/>
                    </a:lnTo>
                    <a:lnTo>
                      <a:pt x="50" y="62"/>
                    </a:lnTo>
                    <a:lnTo>
                      <a:pt x="33" y="41"/>
                    </a:lnTo>
                    <a:lnTo>
                      <a:pt x="17" y="20"/>
                    </a:lnTo>
                    <a:lnTo>
                      <a:pt x="0" y="0"/>
                    </a:lnTo>
                    <a:lnTo>
                      <a:pt x="98" y="40"/>
                    </a:lnTo>
                    <a:lnTo>
                      <a:pt x="116" y="61"/>
                    </a:lnTo>
                    <a:lnTo>
                      <a:pt x="135" y="82"/>
                    </a:lnTo>
                    <a:lnTo>
                      <a:pt x="152" y="104"/>
                    </a:lnTo>
                    <a:lnTo>
                      <a:pt x="169" y="127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4" name="Freeform 772">
                <a:extLst>
                  <a:ext uri="{FF2B5EF4-FFF2-40B4-BE49-F238E27FC236}">
                    <a16:creationId xmlns:a16="http://schemas.microsoft.com/office/drawing/2014/main" id="{6EDBE80D-B280-3304-6F96-4D7EF74E2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3261"/>
                <a:ext cx="16" cy="12"/>
              </a:xfrm>
              <a:custGeom>
                <a:avLst/>
                <a:gdLst>
                  <a:gd name="T0" fmla="*/ 176 w 176"/>
                  <a:gd name="T1" fmla="*/ 130 h 130"/>
                  <a:gd name="T2" fmla="*/ 74 w 176"/>
                  <a:gd name="T3" fmla="*/ 87 h 130"/>
                  <a:gd name="T4" fmla="*/ 56 w 176"/>
                  <a:gd name="T5" fmla="*/ 65 h 130"/>
                  <a:gd name="T6" fmla="*/ 37 w 176"/>
                  <a:gd name="T7" fmla="*/ 43 h 130"/>
                  <a:gd name="T8" fmla="*/ 19 w 176"/>
                  <a:gd name="T9" fmla="*/ 21 h 130"/>
                  <a:gd name="T10" fmla="*/ 0 w 176"/>
                  <a:gd name="T11" fmla="*/ 0 h 130"/>
                  <a:gd name="T12" fmla="*/ 93 w 176"/>
                  <a:gd name="T13" fmla="*/ 38 h 130"/>
                  <a:gd name="T14" fmla="*/ 114 w 176"/>
                  <a:gd name="T15" fmla="*/ 60 h 130"/>
                  <a:gd name="T16" fmla="*/ 134 w 176"/>
                  <a:gd name="T17" fmla="*/ 82 h 130"/>
                  <a:gd name="T18" fmla="*/ 155 w 176"/>
                  <a:gd name="T19" fmla="*/ 106 h 130"/>
                  <a:gd name="T20" fmla="*/ 176 w 176"/>
                  <a:gd name="T21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6" h="130">
                    <a:moveTo>
                      <a:pt x="176" y="130"/>
                    </a:moveTo>
                    <a:lnTo>
                      <a:pt x="74" y="87"/>
                    </a:lnTo>
                    <a:lnTo>
                      <a:pt x="56" y="65"/>
                    </a:lnTo>
                    <a:lnTo>
                      <a:pt x="37" y="43"/>
                    </a:lnTo>
                    <a:lnTo>
                      <a:pt x="19" y="21"/>
                    </a:lnTo>
                    <a:lnTo>
                      <a:pt x="0" y="0"/>
                    </a:lnTo>
                    <a:lnTo>
                      <a:pt x="93" y="38"/>
                    </a:lnTo>
                    <a:lnTo>
                      <a:pt x="114" y="60"/>
                    </a:lnTo>
                    <a:lnTo>
                      <a:pt x="134" y="82"/>
                    </a:lnTo>
                    <a:lnTo>
                      <a:pt x="155" y="106"/>
                    </a:lnTo>
                    <a:lnTo>
                      <a:pt x="176" y="13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5" name="Freeform 773">
                <a:extLst>
                  <a:ext uri="{FF2B5EF4-FFF2-40B4-BE49-F238E27FC236}">
                    <a16:creationId xmlns:a16="http://schemas.microsoft.com/office/drawing/2014/main" id="{56B59F48-F79B-5B48-7FE9-D97FFC247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257"/>
                <a:ext cx="17" cy="12"/>
              </a:xfrm>
              <a:custGeom>
                <a:avLst/>
                <a:gdLst>
                  <a:gd name="T0" fmla="*/ 184 w 184"/>
                  <a:gd name="T1" fmla="*/ 132 h 132"/>
                  <a:gd name="T2" fmla="*/ 86 w 184"/>
                  <a:gd name="T3" fmla="*/ 92 h 132"/>
                  <a:gd name="T4" fmla="*/ 65 w 184"/>
                  <a:gd name="T5" fmla="*/ 68 h 132"/>
                  <a:gd name="T6" fmla="*/ 43 w 184"/>
                  <a:gd name="T7" fmla="*/ 45 h 132"/>
                  <a:gd name="T8" fmla="*/ 21 w 184"/>
                  <a:gd name="T9" fmla="*/ 22 h 132"/>
                  <a:gd name="T10" fmla="*/ 0 w 184"/>
                  <a:gd name="T11" fmla="*/ 0 h 132"/>
                  <a:gd name="T12" fmla="*/ 83 w 184"/>
                  <a:gd name="T13" fmla="*/ 34 h 132"/>
                  <a:gd name="T14" fmla="*/ 110 w 184"/>
                  <a:gd name="T15" fmla="*/ 57 h 132"/>
                  <a:gd name="T16" fmla="*/ 135 w 184"/>
                  <a:gd name="T17" fmla="*/ 81 h 132"/>
                  <a:gd name="T18" fmla="*/ 159 w 184"/>
                  <a:gd name="T19" fmla="*/ 106 h 132"/>
                  <a:gd name="T20" fmla="*/ 184 w 184"/>
                  <a:gd name="T21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4" h="132">
                    <a:moveTo>
                      <a:pt x="184" y="132"/>
                    </a:moveTo>
                    <a:lnTo>
                      <a:pt x="86" y="92"/>
                    </a:lnTo>
                    <a:lnTo>
                      <a:pt x="65" y="68"/>
                    </a:lnTo>
                    <a:lnTo>
                      <a:pt x="43" y="45"/>
                    </a:lnTo>
                    <a:lnTo>
                      <a:pt x="21" y="22"/>
                    </a:lnTo>
                    <a:lnTo>
                      <a:pt x="0" y="0"/>
                    </a:lnTo>
                    <a:lnTo>
                      <a:pt x="83" y="34"/>
                    </a:lnTo>
                    <a:lnTo>
                      <a:pt x="110" y="57"/>
                    </a:lnTo>
                    <a:lnTo>
                      <a:pt x="135" y="81"/>
                    </a:lnTo>
                    <a:lnTo>
                      <a:pt x="159" y="106"/>
                    </a:lnTo>
                    <a:lnTo>
                      <a:pt x="184" y="132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6" name="Freeform 774">
                <a:extLst>
                  <a:ext uri="{FF2B5EF4-FFF2-40B4-BE49-F238E27FC236}">
                    <a16:creationId xmlns:a16="http://schemas.microsoft.com/office/drawing/2014/main" id="{F56FC1B5-CFE9-389E-832E-44E190687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3252"/>
                <a:ext cx="18" cy="13"/>
              </a:xfrm>
              <a:custGeom>
                <a:avLst/>
                <a:gdLst>
                  <a:gd name="T0" fmla="*/ 194 w 194"/>
                  <a:gd name="T1" fmla="*/ 136 h 136"/>
                  <a:gd name="T2" fmla="*/ 101 w 194"/>
                  <a:gd name="T3" fmla="*/ 98 h 136"/>
                  <a:gd name="T4" fmla="*/ 76 w 194"/>
                  <a:gd name="T5" fmla="*/ 72 h 136"/>
                  <a:gd name="T6" fmla="*/ 51 w 194"/>
                  <a:gd name="T7" fmla="*/ 47 h 136"/>
                  <a:gd name="T8" fmla="*/ 26 w 194"/>
                  <a:gd name="T9" fmla="*/ 23 h 136"/>
                  <a:gd name="T10" fmla="*/ 0 w 194"/>
                  <a:gd name="T11" fmla="*/ 0 h 136"/>
                  <a:gd name="T12" fmla="*/ 68 w 194"/>
                  <a:gd name="T13" fmla="*/ 28 h 136"/>
                  <a:gd name="T14" fmla="*/ 100 w 194"/>
                  <a:gd name="T15" fmla="*/ 53 h 136"/>
                  <a:gd name="T16" fmla="*/ 132 w 194"/>
                  <a:gd name="T17" fmla="*/ 80 h 136"/>
                  <a:gd name="T18" fmla="*/ 162 w 194"/>
                  <a:gd name="T19" fmla="*/ 107 h 136"/>
                  <a:gd name="T20" fmla="*/ 194 w 194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4" h="136">
                    <a:moveTo>
                      <a:pt x="194" y="136"/>
                    </a:moveTo>
                    <a:lnTo>
                      <a:pt x="101" y="98"/>
                    </a:lnTo>
                    <a:lnTo>
                      <a:pt x="76" y="72"/>
                    </a:lnTo>
                    <a:lnTo>
                      <a:pt x="51" y="47"/>
                    </a:lnTo>
                    <a:lnTo>
                      <a:pt x="26" y="23"/>
                    </a:lnTo>
                    <a:lnTo>
                      <a:pt x="0" y="0"/>
                    </a:lnTo>
                    <a:lnTo>
                      <a:pt x="68" y="28"/>
                    </a:lnTo>
                    <a:lnTo>
                      <a:pt x="100" y="53"/>
                    </a:lnTo>
                    <a:lnTo>
                      <a:pt x="132" y="80"/>
                    </a:lnTo>
                    <a:lnTo>
                      <a:pt x="162" y="107"/>
                    </a:lnTo>
                    <a:lnTo>
                      <a:pt x="194" y="136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7" name="Freeform 775">
                <a:extLst>
                  <a:ext uri="{FF2B5EF4-FFF2-40B4-BE49-F238E27FC236}">
                    <a16:creationId xmlns:a16="http://schemas.microsoft.com/office/drawing/2014/main" id="{068ABAD0-EE6C-5F9D-51B7-605106EAB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3247"/>
                <a:ext cx="19" cy="13"/>
              </a:xfrm>
              <a:custGeom>
                <a:avLst/>
                <a:gdLst>
                  <a:gd name="T0" fmla="*/ 205 w 205"/>
                  <a:gd name="T1" fmla="*/ 141 h 141"/>
                  <a:gd name="T2" fmla="*/ 122 w 205"/>
                  <a:gd name="T3" fmla="*/ 107 h 141"/>
                  <a:gd name="T4" fmla="*/ 92 w 205"/>
                  <a:gd name="T5" fmla="*/ 79 h 141"/>
                  <a:gd name="T6" fmla="*/ 62 w 205"/>
                  <a:gd name="T7" fmla="*/ 52 h 141"/>
                  <a:gd name="T8" fmla="*/ 31 w 205"/>
                  <a:gd name="T9" fmla="*/ 26 h 141"/>
                  <a:gd name="T10" fmla="*/ 0 w 205"/>
                  <a:gd name="T11" fmla="*/ 0 h 141"/>
                  <a:gd name="T12" fmla="*/ 31 w 205"/>
                  <a:gd name="T13" fmla="*/ 13 h 141"/>
                  <a:gd name="T14" fmla="*/ 54 w 205"/>
                  <a:gd name="T15" fmla="*/ 27 h 141"/>
                  <a:gd name="T16" fmla="*/ 76 w 205"/>
                  <a:gd name="T17" fmla="*/ 42 h 141"/>
                  <a:gd name="T18" fmla="*/ 98 w 205"/>
                  <a:gd name="T19" fmla="*/ 57 h 141"/>
                  <a:gd name="T20" fmla="*/ 119 w 205"/>
                  <a:gd name="T21" fmla="*/ 72 h 141"/>
                  <a:gd name="T22" fmla="*/ 141 w 205"/>
                  <a:gd name="T23" fmla="*/ 89 h 141"/>
                  <a:gd name="T24" fmla="*/ 163 w 205"/>
                  <a:gd name="T25" fmla="*/ 106 h 141"/>
                  <a:gd name="T26" fmla="*/ 185 w 205"/>
                  <a:gd name="T27" fmla="*/ 124 h 141"/>
                  <a:gd name="T28" fmla="*/ 205 w 205"/>
                  <a:gd name="T29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5" h="141">
                    <a:moveTo>
                      <a:pt x="205" y="141"/>
                    </a:moveTo>
                    <a:lnTo>
                      <a:pt x="122" y="107"/>
                    </a:lnTo>
                    <a:lnTo>
                      <a:pt x="92" y="79"/>
                    </a:lnTo>
                    <a:lnTo>
                      <a:pt x="62" y="52"/>
                    </a:lnTo>
                    <a:lnTo>
                      <a:pt x="31" y="26"/>
                    </a:lnTo>
                    <a:lnTo>
                      <a:pt x="0" y="0"/>
                    </a:lnTo>
                    <a:lnTo>
                      <a:pt x="31" y="13"/>
                    </a:lnTo>
                    <a:lnTo>
                      <a:pt x="54" y="27"/>
                    </a:lnTo>
                    <a:lnTo>
                      <a:pt x="76" y="42"/>
                    </a:lnTo>
                    <a:lnTo>
                      <a:pt x="98" y="57"/>
                    </a:lnTo>
                    <a:lnTo>
                      <a:pt x="119" y="72"/>
                    </a:lnTo>
                    <a:lnTo>
                      <a:pt x="141" y="89"/>
                    </a:lnTo>
                    <a:lnTo>
                      <a:pt x="163" y="106"/>
                    </a:lnTo>
                    <a:lnTo>
                      <a:pt x="185" y="124"/>
                    </a:lnTo>
                    <a:lnTo>
                      <a:pt x="205" y="14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8" name="Freeform 776">
                <a:extLst>
                  <a:ext uri="{FF2B5EF4-FFF2-40B4-BE49-F238E27FC236}">
                    <a16:creationId xmlns:a16="http://schemas.microsoft.com/office/drawing/2014/main" id="{AB11F6D6-6F3D-8995-9468-C04360D35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3245"/>
                <a:ext cx="16" cy="10"/>
              </a:xfrm>
              <a:custGeom>
                <a:avLst/>
                <a:gdLst>
                  <a:gd name="T0" fmla="*/ 167 w 167"/>
                  <a:gd name="T1" fmla="*/ 108 h 108"/>
                  <a:gd name="T2" fmla="*/ 99 w 167"/>
                  <a:gd name="T3" fmla="*/ 80 h 108"/>
                  <a:gd name="T4" fmla="*/ 74 w 167"/>
                  <a:gd name="T5" fmla="*/ 59 h 108"/>
                  <a:gd name="T6" fmla="*/ 50 w 167"/>
                  <a:gd name="T7" fmla="*/ 39 h 108"/>
                  <a:gd name="T8" fmla="*/ 25 w 167"/>
                  <a:gd name="T9" fmla="*/ 19 h 108"/>
                  <a:gd name="T10" fmla="*/ 0 w 167"/>
                  <a:gd name="T11" fmla="*/ 0 h 108"/>
                  <a:gd name="T12" fmla="*/ 21 w 167"/>
                  <a:gd name="T13" fmla="*/ 12 h 108"/>
                  <a:gd name="T14" fmla="*/ 42 w 167"/>
                  <a:gd name="T15" fmla="*/ 25 h 108"/>
                  <a:gd name="T16" fmla="*/ 63 w 167"/>
                  <a:gd name="T17" fmla="*/ 37 h 108"/>
                  <a:gd name="T18" fmla="*/ 85 w 167"/>
                  <a:gd name="T19" fmla="*/ 51 h 108"/>
                  <a:gd name="T20" fmla="*/ 106 w 167"/>
                  <a:gd name="T21" fmla="*/ 64 h 108"/>
                  <a:gd name="T22" fmla="*/ 126 w 167"/>
                  <a:gd name="T23" fmla="*/ 78 h 108"/>
                  <a:gd name="T24" fmla="*/ 147 w 167"/>
                  <a:gd name="T25" fmla="*/ 93 h 108"/>
                  <a:gd name="T26" fmla="*/ 167 w 167"/>
                  <a:gd name="T2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7" h="108">
                    <a:moveTo>
                      <a:pt x="167" y="108"/>
                    </a:moveTo>
                    <a:lnTo>
                      <a:pt x="99" y="80"/>
                    </a:lnTo>
                    <a:lnTo>
                      <a:pt x="74" y="59"/>
                    </a:lnTo>
                    <a:lnTo>
                      <a:pt x="50" y="39"/>
                    </a:lnTo>
                    <a:lnTo>
                      <a:pt x="25" y="19"/>
                    </a:lnTo>
                    <a:lnTo>
                      <a:pt x="0" y="0"/>
                    </a:lnTo>
                    <a:lnTo>
                      <a:pt x="21" y="12"/>
                    </a:lnTo>
                    <a:lnTo>
                      <a:pt x="42" y="25"/>
                    </a:lnTo>
                    <a:lnTo>
                      <a:pt x="63" y="37"/>
                    </a:lnTo>
                    <a:lnTo>
                      <a:pt x="85" y="51"/>
                    </a:lnTo>
                    <a:lnTo>
                      <a:pt x="106" y="64"/>
                    </a:lnTo>
                    <a:lnTo>
                      <a:pt x="126" y="78"/>
                    </a:lnTo>
                    <a:lnTo>
                      <a:pt x="147" y="93"/>
                    </a:lnTo>
                    <a:lnTo>
                      <a:pt x="167" y="108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9" name="Freeform 777">
                <a:extLst>
                  <a:ext uri="{FF2B5EF4-FFF2-40B4-BE49-F238E27FC236}">
                    <a16:creationId xmlns:a16="http://schemas.microsoft.com/office/drawing/2014/main" id="{2FE1EB77-D788-DEF8-8EF4-226B6365C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3245"/>
                <a:ext cx="6" cy="3"/>
              </a:xfrm>
              <a:custGeom>
                <a:avLst/>
                <a:gdLst>
                  <a:gd name="T0" fmla="*/ 63 w 63"/>
                  <a:gd name="T1" fmla="*/ 37 h 37"/>
                  <a:gd name="T2" fmla="*/ 32 w 63"/>
                  <a:gd name="T3" fmla="*/ 24 h 37"/>
                  <a:gd name="T4" fmla="*/ 15 w 63"/>
                  <a:gd name="T5" fmla="*/ 12 h 37"/>
                  <a:gd name="T6" fmla="*/ 0 w 63"/>
                  <a:gd name="T7" fmla="*/ 0 h 37"/>
                  <a:gd name="T8" fmla="*/ 16 w 63"/>
                  <a:gd name="T9" fmla="*/ 8 h 37"/>
                  <a:gd name="T10" fmla="*/ 32 w 63"/>
                  <a:gd name="T11" fmla="*/ 18 h 37"/>
                  <a:gd name="T12" fmla="*/ 48 w 63"/>
                  <a:gd name="T13" fmla="*/ 27 h 37"/>
                  <a:gd name="T14" fmla="*/ 63 w 63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37">
                    <a:moveTo>
                      <a:pt x="63" y="37"/>
                    </a:moveTo>
                    <a:lnTo>
                      <a:pt x="32" y="24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16" y="8"/>
                    </a:lnTo>
                    <a:lnTo>
                      <a:pt x="32" y="18"/>
                    </a:lnTo>
                    <a:lnTo>
                      <a:pt x="48" y="27"/>
                    </a:lnTo>
                    <a:lnTo>
                      <a:pt x="63" y="37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0" name="Freeform 778">
                <a:extLst>
                  <a:ext uri="{FF2B5EF4-FFF2-40B4-BE49-F238E27FC236}">
                    <a16:creationId xmlns:a16="http://schemas.microsoft.com/office/drawing/2014/main" id="{A25081D6-AF16-F657-7C88-5ECB5D19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326"/>
                <a:ext cx="134" cy="142"/>
              </a:xfrm>
              <a:custGeom>
                <a:avLst/>
                <a:gdLst>
                  <a:gd name="T0" fmla="*/ 977 w 1469"/>
                  <a:gd name="T1" fmla="*/ 0 h 1559"/>
                  <a:gd name="T2" fmla="*/ 1360 w 1469"/>
                  <a:gd name="T3" fmla="*/ 147 h 1559"/>
                  <a:gd name="T4" fmla="*/ 1469 w 1469"/>
                  <a:gd name="T5" fmla="*/ 230 h 1559"/>
                  <a:gd name="T6" fmla="*/ 1261 w 1469"/>
                  <a:gd name="T7" fmla="*/ 961 h 1559"/>
                  <a:gd name="T8" fmla="*/ 785 w 1469"/>
                  <a:gd name="T9" fmla="*/ 1559 h 1559"/>
                  <a:gd name="T10" fmla="*/ 260 w 1469"/>
                  <a:gd name="T11" fmla="*/ 1262 h 1559"/>
                  <a:gd name="T12" fmla="*/ 359 w 1469"/>
                  <a:gd name="T13" fmla="*/ 869 h 1559"/>
                  <a:gd name="T14" fmla="*/ 69 w 1469"/>
                  <a:gd name="T15" fmla="*/ 722 h 1559"/>
                  <a:gd name="T16" fmla="*/ 51 w 1469"/>
                  <a:gd name="T17" fmla="*/ 694 h 1559"/>
                  <a:gd name="T18" fmla="*/ 37 w 1469"/>
                  <a:gd name="T19" fmla="*/ 665 h 1559"/>
                  <a:gd name="T20" fmla="*/ 25 w 1469"/>
                  <a:gd name="T21" fmla="*/ 638 h 1559"/>
                  <a:gd name="T22" fmla="*/ 15 w 1469"/>
                  <a:gd name="T23" fmla="*/ 611 h 1559"/>
                  <a:gd name="T24" fmla="*/ 11 w 1469"/>
                  <a:gd name="T25" fmla="*/ 598 h 1559"/>
                  <a:gd name="T26" fmla="*/ 8 w 1469"/>
                  <a:gd name="T27" fmla="*/ 585 h 1559"/>
                  <a:gd name="T28" fmla="*/ 4 w 1469"/>
                  <a:gd name="T29" fmla="*/ 572 h 1559"/>
                  <a:gd name="T30" fmla="*/ 2 w 1469"/>
                  <a:gd name="T31" fmla="*/ 559 h 1559"/>
                  <a:gd name="T32" fmla="*/ 1 w 1469"/>
                  <a:gd name="T33" fmla="*/ 547 h 1559"/>
                  <a:gd name="T34" fmla="*/ 0 w 1469"/>
                  <a:gd name="T35" fmla="*/ 534 h 1559"/>
                  <a:gd name="T36" fmla="*/ 0 w 1469"/>
                  <a:gd name="T37" fmla="*/ 522 h 1559"/>
                  <a:gd name="T38" fmla="*/ 0 w 1469"/>
                  <a:gd name="T39" fmla="*/ 510 h 1559"/>
                  <a:gd name="T40" fmla="*/ 1 w 1469"/>
                  <a:gd name="T41" fmla="*/ 497 h 1559"/>
                  <a:gd name="T42" fmla="*/ 2 w 1469"/>
                  <a:gd name="T43" fmla="*/ 485 h 1559"/>
                  <a:gd name="T44" fmla="*/ 4 w 1469"/>
                  <a:gd name="T45" fmla="*/ 473 h 1559"/>
                  <a:gd name="T46" fmla="*/ 8 w 1469"/>
                  <a:gd name="T47" fmla="*/ 462 h 1559"/>
                  <a:gd name="T48" fmla="*/ 11 w 1469"/>
                  <a:gd name="T49" fmla="*/ 450 h 1559"/>
                  <a:gd name="T50" fmla="*/ 14 w 1469"/>
                  <a:gd name="T51" fmla="*/ 439 h 1559"/>
                  <a:gd name="T52" fmla="*/ 18 w 1469"/>
                  <a:gd name="T53" fmla="*/ 427 h 1559"/>
                  <a:gd name="T54" fmla="*/ 24 w 1469"/>
                  <a:gd name="T55" fmla="*/ 416 h 1559"/>
                  <a:gd name="T56" fmla="*/ 29 w 1469"/>
                  <a:gd name="T57" fmla="*/ 405 h 1559"/>
                  <a:gd name="T58" fmla="*/ 36 w 1469"/>
                  <a:gd name="T59" fmla="*/ 394 h 1559"/>
                  <a:gd name="T60" fmla="*/ 42 w 1469"/>
                  <a:gd name="T61" fmla="*/ 383 h 1559"/>
                  <a:gd name="T62" fmla="*/ 50 w 1469"/>
                  <a:gd name="T63" fmla="*/ 372 h 1559"/>
                  <a:gd name="T64" fmla="*/ 66 w 1469"/>
                  <a:gd name="T65" fmla="*/ 352 h 1559"/>
                  <a:gd name="T66" fmla="*/ 85 w 1469"/>
                  <a:gd name="T67" fmla="*/ 332 h 1559"/>
                  <a:gd name="T68" fmla="*/ 94 w 1469"/>
                  <a:gd name="T69" fmla="*/ 313 h 1559"/>
                  <a:gd name="T70" fmla="*/ 103 w 1469"/>
                  <a:gd name="T71" fmla="*/ 294 h 1559"/>
                  <a:gd name="T72" fmla="*/ 114 w 1469"/>
                  <a:gd name="T73" fmla="*/ 277 h 1559"/>
                  <a:gd name="T74" fmla="*/ 127 w 1469"/>
                  <a:gd name="T75" fmla="*/ 260 h 1559"/>
                  <a:gd name="T76" fmla="*/ 141 w 1469"/>
                  <a:gd name="T77" fmla="*/ 245 h 1559"/>
                  <a:gd name="T78" fmla="*/ 156 w 1469"/>
                  <a:gd name="T79" fmla="*/ 230 h 1559"/>
                  <a:gd name="T80" fmla="*/ 172 w 1469"/>
                  <a:gd name="T81" fmla="*/ 217 h 1559"/>
                  <a:gd name="T82" fmla="*/ 188 w 1469"/>
                  <a:gd name="T83" fmla="*/ 205 h 1559"/>
                  <a:gd name="T84" fmla="*/ 205 w 1469"/>
                  <a:gd name="T85" fmla="*/ 194 h 1559"/>
                  <a:gd name="T86" fmla="*/ 223 w 1469"/>
                  <a:gd name="T87" fmla="*/ 183 h 1559"/>
                  <a:gd name="T88" fmla="*/ 241 w 1469"/>
                  <a:gd name="T89" fmla="*/ 173 h 1559"/>
                  <a:gd name="T90" fmla="*/ 259 w 1469"/>
                  <a:gd name="T91" fmla="*/ 165 h 1559"/>
                  <a:gd name="T92" fmla="*/ 278 w 1469"/>
                  <a:gd name="T93" fmla="*/ 157 h 1559"/>
                  <a:gd name="T94" fmla="*/ 296 w 1469"/>
                  <a:gd name="T95" fmla="*/ 149 h 1559"/>
                  <a:gd name="T96" fmla="*/ 316 w 1469"/>
                  <a:gd name="T97" fmla="*/ 143 h 1559"/>
                  <a:gd name="T98" fmla="*/ 334 w 1469"/>
                  <a:gd name="T99" fmla="*/ 137 h 1559"/>
                  <a:gd name="T100" fmla="*/ 666 w 1469"/>
                  <a:gd name="T101" fmla="*/ 291 h 1559"/>
                  <a:gd name="T102" fmla="*/ 977 w 1469"/>
                  <a:gd name="T103" fmla="*/ 0 h 1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69" h="1559">
                    <a:moveTo>
                      <a:pt x="977" y="0"/>
                    </a:moveTo>
                    <a:lnTo>
                      <a:pt x="1360" y="147"/>
                    </a:lnTo>
                    <a:lnTo>
                      <a:pt x="1469" y="230"/>
                    </a:lnTo>
                    <a:lnTo>
                      <a:pt x="1261" y="961"/>
                    </a:lnTo>
                    <a:lnTo>
                      <a:pt x="785" y="1559"/>
                    </a:lnTo>
                    <a:lnTo>
                      <a:pt x="260" y="1262"/>
                    </a:lnTo>
                    <a:lnTo>
                      <a:pt x="359" y="869"/>
                    </a:lnTo>
                    <a:lnTo>
                      <a:pt x="69" y="722"/>
                    </a:lnTo>
                    <a:lnTo>
                      <a:pt x="51" y="694"/>
                    </a:lnTo>
                    <a:lnTo>
                      <a:pt x="37" y="665"/>
                    </a:lnTo>
                    <a:lnTo>
                      <a:pt x="25" y="638"/>
                    </a:lnTo>
                    <a:lnTo>
                      <a:pt x="15" y="611"/>
                    </a:lnTo>
                    <a:lnTo>
                      <a:pt x="11" y="598"/>
                    </a:lnTo>
                    <a:lnTo>
                      <a:pt x="8" y="585"/>
                    </a:lnTo>
                    <a:lnTo>
                      <a:pt x="4" y="572"/>
                    </a:lnTo>
                    <a:lnTo>
                      <a:pt x="2" y="559"/>
                    </a:lnTo>
                    <a:lnTo>
                      <a:pt x="1" y="547"/>
                    </a:lnTo>
                    <a:lnTo>
                      <a:pt x="0" y="534"/>
                    </a:lnTo>
                    <a:lnTo>
                      <a:pt x="0" y="522"/>
                    </a:lnTo>
                    <a:lnTo>
                      <a:pt x="0" y="510"/>
                    </a:lnTo>
                    <a:lnTo>
                      <a:pt x="1" y="497"/>
                    </a:lnTo>
                    <a:lnTo>
                      <a:pt x="2" y="485"/>
                    </a:lnTo>
                    <a:lnTo>
                      <a:pt x="4" y="473"/>
                    </a:lnTo>
                    <a:lnTo>
                      <a:pt x="8" y="462"/>
                    </a:lnTo>
                    <a:lnTo>
                      <a:pt x="11" y="450"/>
                    </a:lnTo>
                    <a:lnTo>
                      <a:pt x="14" y="439"/>
                    </a:lnTo>
                    <a:lnTo>
                      <a:pt x="18" y="427"/>
                    </a:lnTo>
                    <a:lnTo>
                      <a:pt x="24" y="416"/>
                    </a:lnTo>
                    <a:lnTo>
                      <a:pt x="29" y="405"/>
                    </a:lnTo>
                    <a:lnTo>
                      <a:pt x="36" y="394"/>
                    </a:lnTo>
                    <a:lnTo>
                      <a:pt x="42" y="383"/>
                    </a:lnTo>
                    <a:lnTo>
                      <a:pt x="50" y="372"/>
                    </a:lnTo>
                    <a:lnTo>
                      <a:pt x="66" y="352"/>
                    </a:lnTo>
                    <a:lnTo>
                      <a:pt x="85" y="332"/>
                    </a:lnTo>
                    <a:lnTo>
                      <a:pt x="94" y="313"/>
                    </a:lnTo>
                    <a:lnTo>
                      <a:pt x="103" y="294"/>
                    </a:lnTo>
                    <a:lnTo>
                      <a:pt x="114" y="277"/>
                    </a:lnTo>
                    <a:lnTo>
                      <a:pt x="127" y="260"/>
                    </a:lnTo>
                    <a:lnTo>
                      <a:pt x="141" y="245"/>
                    </a:lnTo>
                    <a:lnTo>
                      <a:pt x="156" y="230"/>
                    </a:lnTo>
                    <a:lnTo>
                      <a:pt x="172" y="217"/>
                    </a:lnTo>
                    <a:lnTo>
                      <a:pt x="188" y="205"/>
                    </a:lnTo>
                    <a:lnTo>
                      <a:pt x="205" y="194"/>
                    </a:lnTo>
                    <a:lnTo>
                      <a:pt x="223" y="183"/>
                    </a:lnTo>
                    <a:lnTo>
                      <a:pt x="241" y="173"/>
                    </a:lnTo>
                    <a:lnTo>
                      <a:pt x="259" y="165"/>
                    </a:lnTo>
                    <a:lnTo>
                      <a:pt x="278" y="157"/>
                    </a:lnTo>
                    <a:lnTo>
                      <a:pt x="296" y="149"/>
                    </a:lnTo>
                    <a:lnTo>
                      <a:pt x="316" y="143"/>
                    </a:lnTo>
                    <a:lnTo>
                      <a:pt x="334" y="137"/>
                    </a:lnTo>
                    <a:lnTo>
                      <a:pt x="666" y="291"/>
                    </a:lnTo>
                    <a:lnTo>
                      <a:pt x="977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1" name="Freeform 779">
                <a:extLst>
                  <a:ext uri="{FF2B5EF4-FFF2-40B4-BE49-F238E27FC236}">
                    <a16:creationId xmlns:a16="http://schemas.microsoft.com/office/drawing/2014/main" id="{964AB772-47C3-8D35-8020-F555B5199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326"/>
                <a:ext cx="134" cy="142"/>
              </a:xfrm>
              <a:custGeom>
                <a:avLst/>
                <a:gdLst>
                  <a:gd name="T0" fmla="*/ 977 w 1469"/>
                  <a:gd name="T1" fmla="*/ 0 h 1559"/>
                  <a:gd name="T2" fmla="*/ 1360 w 1469"/>
                  <a:gd name="T3" fmla="*/ 147 h 1559"/>
                  <a:gd name="T4" fmla="*/ 1469 w 1469"/>
                  <a:gd name="T5" fmla="*/ 230 h 1559"/>
                  <a:gd name="T6" fmla="*/ 1261 w 1469"/>
                  <a:gd name="T7" fmla="*/ 961 h 1559"/>
                  <a:gd name="T8" fmla="*/ 785 w 1469"/>
                  <a:gd name="T9" fmla="*/ 1559 h 1559"/>
                  <a:gd name="T10" fmla="*/ 260 w 1469"/>
                  <a:gd name="T11" fmla="*/ 1262 h 1559"/>
                  <a:gd name="T12" fmla="*/ 359 w 1469"/>
                  <a:gd name="T13" fmla="*/ 869 h 1559"/>
                  <a:gd name="T14" fmla="*/ 69 w 1469"/>
                  <a:gd name="T15" fmla="*/ 722 h 1559"/>
                  <a:gd name="T16" fmla="*/ 51 w 1469"/>
                  <a:gd name="T17" fmla="*/ 694 h 1559"/>
                  <a:gd name="T18" fmla="*/ 37 w 1469"/>
                  <a:gd name="T19" fmla="*/ 665 h 1559"/>
                  <a:gd name="T20" fmla="*/ 25 w 1469"/>
                  <a:gd name="T21" fmla="*/ 638 h 1559"/>
                  <a:gd name="T22" fmla="*/ 15 w 1469"/>
                  <a:gd name="T23" fmla="*/ 611 h 1559"/>
                  <a:gd name="T24" fmla="*/ 11 w 1469"/>
                  <a:gd name="T25" fmla="*/ 598 h 1559"/>
                  <a:gd name="T26" fmla="*/ 8 w 1469"/>
                  <a:gd name="T27" fmla="*/ 585 h 1559"/>
                  <a:gd name="T28" fmla="*/ 4 w 1469"/>
                  <a:gd name="T29" fmla="*/ 572 h 1559"/>
                  <a:gd name="T30" fmla="*/ 2 w 1469"/>
                  <a:gd name="T31" fmla="*/ 559 h 1559"/>
                  <a:gd name="T32" fmla="*/ 1 w 1469"/>
                  <a:gd name="T33" fmla="*/ 547 h 1559"/>
                  <a:gd name="T34" fmla="*/ 0 w 1469"/>
                  <a:gd name="T35" fmla="*/ 534 h 1559"/>
                  <a:gd name="T36" fmla="*/ 0 w 1469"/>
                  <a:gd name="T37" fmla="*/ 522 h 1559"/>
                  <a:gd name="T38" fmla="*/ 0 w 1469"/>
                  <a:gd name="T39" fmla="*/ 510 h 1559"/>
                  <a:gd name="T40" fmla="*/ 1 w 1469"/>
                  <a:gd name="T41" fmla="*/ 497 h 1559"/>
                  <a:gd name="T42" fmla="*/ 2 w 1469"/>
                  <a:gd name="T43" fmla="*/ 485 h 1559"/>
                  <a:gd name="T44" fmla="*/ 4 w 1469"/>
                  <a:gd name="T45" fmla="*/ 473 h 1559"/>
                  <a:gd name="T46" fmla="*/ 8 w 1469"/>
                  <a:gd name="T47" fmla="*/ 462 h 1559"/>
                  <a:gd name="T48" fmla="*/ 11 w 1469"/>
                  <a:gd name="T49" fmla="*/ 450 h 1559"/>
                  <a:gd name="T50" fmla="*/ 14 w 1469"/>
                  <a:gd name="T51" fmla="*/ 439 h 1559"/>
                  <a:gd name="T52" fmla="*/ 18 w 1469"/>
                  <a:gd name="T53" fmla="*/ 427 h 1559"/>
                  <a:gd name="T54" fmla="*/ 24 w 1469"/>
                  <a:gd name="T55" fmla="*/ 416 h 1559"/>
                  <a:gd name="T56" fmla="*/ 29 w 1469"/>
                  <a:gd name="T57" fmla="*/ 405 h 1559"/>
                  <a:gd name="T58" fmla="*/ 36 w 1469"/>
                  <a:gd name="T59" fmla="*/ 394 h 1559"/>
                  <a:gd name="T60" fmla="*/ 42 w 1469"/>
                  <a:gd name="T61" fmla="*/ 383 h 1559"/>
                  <a:gd name="T62" fmla="*/ 50 w 1469"/>
                  <a:gd name="T63" fmla="*/ 372 h 1559"/>
                  <a:gd name="T64" fmla="*/ 66 w 1469"/>
                  <a:gd name="T65" fmla="*/ 352 h 1559"/>
                  <a:gd name="T66" fmla="*/ 85 w 1469"/>
                  <a:gd name="T67" fmla="*/ 332 h 1559"/>
                  <a:gd name="T68" fmla="*/ 94 w 1469"/>
                  <a:gd name="T69" fmla="*/ 313 h 1559"/>
                  <a:gd name="T70" fmla="*/ 103 w 1469"/>
                  <a:gd name="T71" fmla="*/ 294 h 1559"/>
                  <a:gd name="T72" fmla="*/ 114 w 1469"/>
                  <a:gd name="T73" fmla="*/ 277 h 1559"/>
                  <a:gd name="T74" fmla="*/ 127 w 1469"/>
                  <a:gd name="T75" fmla="*/ 260 h 1559"/>
                  <a:gd name="T76" fmla="*/ 141 w 1469"/>
                  <a:gd name="T77" fmla="*/ 245 h 1559"/>
                  <a:gd name="T78" fmla="*/ 156 w 1469"/>
                  <a:gd name="T79" fmla="*/ 230 h 1559"/>
                  <a:gd name="T80" fmla="*/ 172 w 1469"/>
                  <a:gd name="T81" fmla="*/ 217 h 1559"/>
                  <a:gd name="T82" fmla="*/ 188 w 1469"/>
                  <a:gd name="T83" fmla="*/ 205 h 1559"/>
                  <a:gd name="T84" fmla="*/ 205 w 1469"/>
                  <a:gd name="T85" fmla="*/ 194 h 1559"/>
                  <a:gd name="T86" fmla="*/ 223 w 1469"/>
                  <a:gd name="T87" fmla="*/ 183 h 1559"/>
                  <a:gd name="T88" fmla="*/ 241 w 1469"/>
                  <a:gd name="T89" fmla="*/ 173 h 1559"/>
                  <a:gd name="T90" fmla="*/ 259 w 1469"/>
                  <a:gd name="T91" fmla="*/ 165 h 1559"/>
                  <a:gd name="T92" fmla="*/ 278 w 1469"/>
                  <a:gd name="T93" fmla="*/ 157 h 1559"/>
                  <a:gd name="T94" fmla="*/ 296 w 1469"/>
                  <a:gd name="T95" fmla="*/ 149 h 1559"/>
                  <a:gd name="T96" fmla="*/ 316 w 1469"/>
                  <a:gd name="T97" fmla="*/ 143 h 1559"/>
                  <a:gd name="T98" fmla="*/ 334 w 1469"/>
                  <a:gd name="T99" fmla="*/ 137 h 1559"/>
                  <a:gd name="T100" fmla="*/ 666 w 1469"/>
                  <a:gd name="T101" fmla="*/ 291 h 1559"/>
                  <a:gd name="T102" fmla="*/ 977 w 1469"/>
                  <a:gd name="T103" fmla="*/ 0 h 1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69" h="1559">
                    <a:moveTo>
                      <a:pt x="977" y="0"/>
                    </a:moveTo>
                    <a:lnTo>
                      <a:pt x="1360" y="147"/>
                    </a:lnTo>
                    <a:lnTo>
                      <a:pt x="1469" y="230"/>
                    </a:lnTo>
                    <a:lnTo>
                      <a:pt x="1261" y="961"/>
                    </a:lnTo>
                    <a:lnTo>
                      <a:pt x="785" y="1559"/>
                    </a:lnTo>
                    <a:lnTo>
                      <a:pt x="260" y="1262"/>
                    </a:lnTo>
                    <a:lnTo>
                      <a:pt x="359" y="869"/>
                    </a:lnTo>
                    <a:lnTo>
                      <a:pt x="69" y="722"/>
                    </a:lnTo>
                    <a:lnTo>
                      <a:pt x="51" y="694"/>
                    </a:lnTo>
                    <a:lnTo>
                      <a:pt x="37" y="665"/>
                    </a:lnTo>
                    <a:lnTo>
                      <a:pt x="25" y="638"/>
                    </a:lnTo>
                    <a:lnTo>
                      <a:pt x="15" y="611"/>
                    </a:lnTo>
                    <a:lnTo>
                      <a:pt x="11" y="598"/>
                    </a:lnTo>
                    <a:lnTo>
                      <a:pt x="8" y="585"/>
                    </a:lnTo>
                    <a:lnTo>
                      <a:pt x="4" y="572"/>
                    </a:lnTo>
                    <a:lnTo>
                      <a:pt x="2" y="559"/>
                    </a:lnTo>
                    <a:lnTo>
                      <a:pt x="1" y="547"/>
                    </a:lnTo>
                    <a:lnTo>
                      <a:pt x="0" y="534"/>
                    </a:lnTo>
                    <a:lnTo>
                      <a:pt x="0" y="522"/>
                    </a:lnTo>
                    <a:lnTo>
                      <a:pt x="0" y="510"/>
                    </a:lnTo>
                    <a:lnTo>
                      <a:pt x="1" y="497"/>
                    </a:lnTo>
                    <a:lnTo>
                      <a:pt x="2" y="485"/>
                    </a:lnTo>
                    <a:lnTo>
                      <a:pt x="4" y="473"/>
                    </a:lnTo>
                    <a:lnTo>
                      <a:pt x="8" y="462"/>
                    </a:lnTo>
                    <a:lnTo>
                      <a:pt x="11" y="450"/>
                    </a:lnTo>
                    <a:lnTo>
                      <a:pt x="14" y="439"/>
                    </a:lnTo>
                    <a:lnTo>
                      <a:pt x="18" y="427"/>
                    </a:lnTo>
                    <a:lnTo>
                      <a:pt x="24" y="416"/>
                    </a:lnTo>
                    <a:lnTo>
                      <a:pt x="29" y="405"/>
                    </a:lnTo>
                    <a:lnTo>
                      <a:pt x="36" y="394"/>
                    </a:lnTo>
                    <a:lnTo>
                      <a:pt x="42" y="383"/>
                    </a:lnTo>
                    <a:lnTo>
                      <a:pt x="50" y="372"/>
                    </a:lnTo>
                    <a:lnTo>
                      <a:pt x="66" y="352"/>
                    </a:lnTo>
                    <a:lnTo>
                      <a:pt x="85" y="332"/>
                    </a:lnTo>
                    <a:lnTo>
                      <a:pt x="94" y="313"/>
                    </a:lnTo>
                    <a:lnTo>
                      <a:pt x="103" y="294"/>
                    </a:lnTo>
                    <a:lnTo>
                      <a:pt x="114" y="277"/>
                    </a:lnTo>
                    <a:lnTo>
                      <a:pt x="127" y="260"/>
                    </a:lnTo>
                    <a:lnTo>
                      <a:pt x="141" y="245"/>
                    </a:lnTo>
                    <a:lnTo>
                      <a:pt x="156" y="230"/>
                    </a:lnTo>
                    <a:lnTo>
                      <a:pt x="172" y="217"/>
                    </a:lnTo>
                    <a:lnTo>
                      <a:pt x="188" y="205"/>
                    </a:lnTo>
                    <a:lnTo>
                      <a:pt x="205" y="194"/>
                    </a:lnTo>
                    <a:lnTo>
                      <a:pt x="223" y="183"/>
                    </a:lnTo>
                    <a:lnTo>
                      <a:pt x="241" y="173"/>
                    </a:lnTo>
                    <a:lnTo>
                      <a:pt x="259" y="165"/>
                    </a:lnTo>
                    <a:lnTo>
                      <a:pt x="278" y="157"/>
                    </a:lnTo>
                    <a:lnTo>
                      <a:pt x="296" y="149"/>
                    </a:lnTo>
                    <a:lnTo>
                      <a:pt x="316" y="143"/>
                    </a:lnTo>
                    <a:lnTo>
                      <a:pt x="334" y="137"/>
                    </a:lnTo>
                    <a:lnTo>
                      <a:pt x="666" y="291"/>
                    </a:lnTo>
                    <a:lnTo>
                      <a:pt x="977" y="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2" name="Freeform 780">
                <a:extLst>
                  <a:ext uri="{FF2B5EF4-FFF2-40B4-BE49-F238E27FC236}">
                    <a16:creationId xmlns:a16="http://schemas.microsoft.com/office/drawing/2014/main" id="{5AAD58F6-E955-1498-3D65-1809A9EE2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3368"/>
                <a:ext cx="37" cy="38"/>
              </a:xfrm>
              <a:custGeom>
                <a:avLst/>
                <a:gdLst>
                  <a:gd name="T0" fmla="*/ 22 w 409"/>
                  <a:gd name="T1" fmla="*/ 0 h 422"/>
                  <a:gd name="T2" fmla="*/ 409 w 409"/>
                  <a:gd name="T3" fmla="*/ 166 h 422"/>
                  <a:gd name="T4" fmla="*/ 336 w 409"/>
                  <a:gd name="T5" fmla="*/ 422 h 422"/>
                  <a:gd name="T6" fmla="*/ 45 w 409"/>
                  <a:gd name="T7" fmla="*/ 255 h 422"/>
                  <a:gd name="T8" fmla="*/ 35 w 409"/>
                  <a:gd name="T9" fmla="*/ 240 h 422"/>
                  <a:gd name="T10" fmla="*/ 27 w 409"/>
                  <a:gd name="T11" fmla="*/ 225 h 422"/>
                  <a:gd name="T12" fmla="*/ 19 w 409"/>
                  <a:gd name="T13" fmla="*/ 210 h 422"/>
                  <a:gd name="T14" fmla="*/ 14 w 409"/>
                  <a:gd name="T15" fmla="*/ 194 h 422"/>
                  <a:gd name="T16" fmla="*/ 8 w 409"/>
                  <a:gd name="T17" fmla="*/ 178 h 422"/>
                  <a:gd name="T18" fmla="*/ 5 w 409"/>
                  <a:gd name="T19" fmla="*/ 163 h 422"/>
                  <a:gd name="T20" fmla="*/ 2 w 409"/>
                  <a:gd name="T21" fmla="*/ 146 h 422"/>
                  <a:gd name="T22" fmla="*/ 1 w 409"/>
                  <a:gd name="T23" fmla="*/ 130 h 422"/>
                  <a:gd name="T24" fmla="*/ 0 w 409"/>
                  <a:gd name="T25" fmla="*/ 114 h 422"/>
                  <a:gd name="T26" fmla="*/ 0 w 409"/>
                  <a:gd name="T27" fmla="*/ 98 h 422"/>
                  <a:gd name="T28" fmla="*/ 1 w 409"/>
                  <a:gd name="T29" fmla="*/ 81 h 422"/>
                  <a:gd name="T30" fmla="*/ 4 w 409"/>
                  <a:gd name="T31" fmla="*/ 65 h 422"/>
                  <a:gd name="T32" fmla="*/ 7 w 409"/>
                  <a:gd name="T33" fmla="*/ 49 h 422"/>
                  <a:gd name="T34" fmla="*/ 12 w 409"/>
                  <a:gd name="T35" fmla="*/ 32 h 422"/>
                  <a:gd name="T36" fmla="*/ 16 w 409"/>
                  <a:gd name="T37" fmla="*/ 16 h 422"/>
                  <a:gd name="T38" fmla="*/ 22 w 409"/>
                  <a:gd name="T39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9" h="422">
                    <a:moveTo>
                      <a:pt x="22" y="0"/>
                    </a:moveTo>
                    <a:lnTo>
                      <a:pt x="409" y="166"/>
                    </a:lnTo>
                    <a:lnTo>
                      <a:pt x="336" y="422"/>
                    </a:lnTo>
                    <a:lnTo>
                      <a:pt x="45" y="255"/>
                    </a:lnTo>
                    <a:lnTo>
                      <a:pt x="35" y="240"/>
                    </a:lnTo>
                    <a:lnTo>
                      <a:pt x="27" y="225"/>
                    </a:lnTo>
                    <a:lnTo>
                      <a:pt x="19" y="210"/>
                    </a:lnTo>
                    <a:lnTo>
                      <a:pt x="14" y="194"/>
                    </a:lnTo>
                    <a:lnTo>
                      <a:pt x="8" y="178"/>
                    </a:lnTo>
                    <a:lnTo>
                      <a:pt x="5" y="163"/>
                    </a:lnTo>
                    <a:lnTo>
                      <a:pt x="2" y="146"/>
                    </a:lnTo>
                    <a:lnTo>
                      <a:pt x="1" y="130"/>
                    </a:lnTo>
                    <a:lnTo>
                      <a:pt x="0" y="114"/>
                    </a:lnTo>
                    <a:lnTo>
                      <a:pt x="0" y="98"/>
                    </a:lnTo>
                    <a:lnTo>
                      <a:pt x="1" y="81"/>
                    </a:lnTo>
                    <a:lnTo>
                      <a:pt x="4" y="65"/>
                    </a:lnTo>
                    <a:lnTo>
                      <a:pt x="7" y="49"/>
                    </a:lnTo>
                    <a:lnTo>
                      <a:pt x="12" y="32"/>
                    </a:lnTo>
                    <a:lnTo>
                      <a:pt x="16" y="16"/>
                    </a:lnTo>
                    <a:lnTo>
                      <a:pt x="22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3" name="Freeform 781">
                <a:extLst>
                  <a:ext uri="{FF2B5EF4-FFF2-40B4-BE49-F238E27FC236}">
                    <a16:creationId xmlns:a16="http://schemas.microsoft.com/office/drawing/2014/main" id="{8B6E87B7-4789-63DC-5E71-BD8909C4F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3368"/>
                <a:ext cx="37" cy="38"/>
              </a:xfrm>
              <a:custGeom>
                <a:avLst/>
                <a:gdLst>
                  <a:gd name="T0" fmla="*/ 22 w 409"/>
                  <a:gd name="T1" fmla="*/ 0 h 422"/>
                  <a:gd name="T2" fmla="*/ 409 w 409"/>
                  <a:gd name="T3" fmla="*/ 166 h 422"/>
                  <a:gd name="T4" fmla="*/ 336 w 409"/>
                  <a:gd name="T5" fmla="*/ 422 h 422"/>
                  <a:gd name="T6" fmla="*/ 45 w 409"/>
                  <a:gd name="T7" fmla="*/ 255 h 422"/>
                  <a:gd name="T8" fmla="*/ 35 w 409"/>
                  <a:gd name="T9" fmla="*/ 240 h 422"/>
                  <a:gd name="T10" fmla="*/ 27 w 409"/>
                  <a:gd name="T11" fmla="*/ 225 h 422"/>
                  <a:gd name="T12" fmla="*/ 19 w 409"/>
                  <a:gd name="T13" fmla="*/ 210 h 422"/>
                  <a:gd name="T14" fmla="*/ 14 w 409"/>
                  <a:gd name="T15" fmla="*/ 194 h 422"/>
                  <a:gd name="T16" fmla="*/ 8 w 409"/>
                  <a:gd name="T17" fmla="*/ 178 h 422"/>
                  <a:gd name="T18" fmla="*/ 5 w 409"/>
                  <a:gd name="T19" fmla="*/ 163 h 422"/>
                  <a:gd name="T20" fmla="*/ 2 w 409"/>
                  <a:gd name="T21" fmla="*/ 146 h 422"/>
                  <a:gd name="T22" fmla="*/ 1 w 409"/>
                  <a:gd name="T23" fmla="*/ 130 h 422"/>
                  <a:gd name="T24" fmla="*/ 0 w 409"/>
                  <a:gd name="T25" fmla="*/ 114 h 422"/>
                  <a:gd name="T26" fmla="*/ 0 w 409"/>
                  <a:gd name="T27" fmla="*/ 98 h 422"/>
                  <a:gd name="T28" fmla="*/ 1 w 409"/>
                  <a:gd name="T29" fmla="*/ 81 h 422"/>
                  <a:gd name="T30" fmla="*/ 4 w 409"/>
                  <a:gd name="T31" fmla="*/ 65 h 422"/>
                  <a:gd name="T32" fmla="*/ 7 w 409"/>
                  <a:gd name="T33" fmla="*/ 49 h 422"/>
                  <a:gd name="T34" fmla="*/ 12 w 409"/>
                  <a:gd name="T35" fmla="*/ 32 h 422"/>
                  <a:gd name="T36" fmla="*/ 16 w 409"/>
                  <a:gd name="T37" fmla="*/ 16 h 422"/>
                  <a:gd name="T38" fmla="*/ 22 w 409"/>
                  <a:gd name="T39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9" h="422">
                    <a:moveTo>
                      <a:pt x="22" y="0"/>
                    </a:moveTo>
                    <a:lnTo>
                      <a:pt x="409" y="166"/>
                    </a:lnTo>
                    <a:lnTo>
                      <a:pt x="336" y="422"/>
                    </a:lnTo>
                    <a:lnTo>
                      <a:pt x="45" y="255"/>
                    </a:lnTo>
                    <a:lnTo>
                      <a:pt x="35" y="240"/>
                    </a:lnTo>
                    <a:lnTo>
                      <a:pt x="27" y="225"/>
                    </a:lnTo>
                    <a:lnTo>
                      <a:pt x="19" y="210"/>
                    </a:lnTo>
                    <a:lnTo>
                      <a:pt x="14" y="194"/>
                    </a:lnTo>
                    <a:lnTo>
                      <a:pt x="8" y="178"/>
                    </a:lnTo>
                    <a:lnTo>
                      <a:pt x="5" y="163"/>
                    </a:lnTo>
                    <a:lnTo>
                      <a:pt x="2" y="146"/>
                    </a:lnTo>
                    <a:lnTo>
                      <a:pt x="1" y="130"/>
                    </a:lnTo>
                    <a:lnTo>
                      <a:pt x="0" y="114"/>
                    </a:lnTo>
                    <a:lnTo>
                      <a:pt x="0" y="98"/>
                    </a:lnTo>
                    <a:lnTo>
                      <a:pt x="1" y="81"/>
                    </a:lnTo>
                    <a:lnTo>
                      <a:pt x="4" y="65"/>
                    </a:lnTo>
                    <a:lnTo>
                      <a:pt x="7" y="49"/>
                    </a:lnTo>
                    <a:lnTo>
                      <a:pt x="12" y="32"/>
                    </a:lnTo>
                    <a:lnTo>
                      <a:pt x="16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4" name="Freeform 782">
                <a:extLst>
                  <a:ext uri="{FF2B5EF4-FFF2-40B4-BE49-F238E27FC236}">
                    <a16:creationId xmlns:a16="http://schemas.microsoft.com/office/drawing/2014/main" id="{610D339B-C3B8-2975-8BF0-7CC1668D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341"/>
                <a:ext cx="40" cy="23"/>
              </a:xfrm>
              <a:custGeom>
                <a:avLst/>
                <a:gdLst>
                  <a:gd name="T0" fmla="*/ 441 w 441"/>
                  <a:gd name="T1" fmla="*/ 173 h 249"/>
                  <a:gd name="T2" fmla="*/ 84 w 441"/>
                  <a:gd name="T3" fmla="*/ 0 h 249"/>
                  <a:gd name="T4" fmla="*/ 0 w 441"/>
                  <a:gd name="T5" fmla="*/ 80 h 249"/>
                  <a:gd name="T6" fmla="*/ 385 w 441"/>
                  <a:gd name="T7" fmla="*/ 249 h 249"/>
                  <a:gd name="T8" fmla="*/ 441 w 441"/>
                  <a:gd name="T9" fmla="*/ 17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1" h="249">
                    <a:moveTo>
                      <a:pt x="441" y="173"/>
                    </a:moveTo>
                    <a:lnTo>
                      <a:pt x="84" y="0"/>
                    </a:lnTo>
                    <a:lnTo>
                      <a:pt x="0" y="80"/>
                    </a:lnTo>
                    <a:lnTo>
                      <a:pt x="385" y="249"/>
                    </a:lnTo>
                    <a:lnTo>
                      <a:pt x="441" y="173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5" name="Freeform 783">
                <a:extLst>
                  <a:ext uri="{FF2B5EF4-FFF2-40B4-BE49-F238E27FC236}">
                    <a16:creationId xmlns:a16="http://schemas.microsoft.com/office/drawing/2014/main" id="{EF810E2A-222B-C6B4-1A83-6F70050FF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342"/>
                <a:ext cx="14" cy="18"/>
              </a:xfrm>
              <a:custGeom>
                <a:avLst/>
                <a:gdLst>
                  <a:gd name="T0" fmla="*/ 156 w 156"/>
                  <a:gd name="T1" fmla="*/ 54 h 195"/>
                  <a:gd name="T2" fmla="*/ 47 w 156"/>
                  <a:gd name="T3" fmla="*/ 195 h 195"/>
                  <a:gd name="T4" fmla="*/ 0 w 156"/>
                  <a:gd name="T5" fmla="*/ 0 h 195"/>
                  <a:gd name="T6" fmla="*/ 156 w 156"/>
                  <a:gd name="T7" fmla="*/ 5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195">
                    <a:moveTo>
                      <a:pt x="156" y="54"/>
                    </a:moveTo>
                    <a:lnTo>
                      <a:pt x="47" y="195"/>
                    </a:lnTo>
                    <a:lnTo>
                      <a:pt x="0" y="0"/>
                    </a:lnTo>
                    <a:lnTo>
                      <a:pt x="156" y="54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6" name="Freeform 784">
                <a:extLst>
                  <a:ext uri="{FF2B5EF4-FFF2-40B4-BE49-F238E27FC236}">
                    <a16:creationId xmlns:a16="http://schemas.microsoft.com/office/drawing/2014/main" id="{B74D62A5-382D-F286-38EC-88B206B66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342"/>
                <a:ext cx="14" cy="18"/>
              </a:xfrm>
              <a:custGeom>
                <a:avLst/>
                <a:gdLst>
                  <a:gd name="T0" fmla="*/ 156 w 156"/>
                  <a:gd name="T1" fmla="*/ 54 h 195"/>
                  <a:gd name="T2" fmla="*/ 47 w 156"/>
                  <a:gd name="T3" fmla="*/ 195 h 195"/>
                  <a:gd name="T4" fmla="*/ 0 w 156"/>
                  <a:gd name="T5" fmla="*/ 0 h 195"/>
                  <a:gd name="T6" fmla="*/ 156 w 156"/>
                  <a:gd name="T7" fmla="*/ 5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195">
                    <a:moveTo>
                      <a:pt x="156" y="54"/>
                    </a:moveTo>
                    <a:lnTo>
                      <a:pt x="47" y="195"/>
                    </a:lnTo>
                    <a:lnTo>
                      <a:pt x="0" y="0"/>
                    </a:lnTo>
                    <a:lnTo>
                      <a:pt x="156" y="54"/>
                    </a:lnTo>
                    <a:close/>
                  </a:path>
                </a:pathLst>
              </a:custGeom>
              <a:solidFill>
                <a:srgbClr val="60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7" name="Freeform 785">
                <a:extLst>
                  <a:ext uri="{FF2B5EF4-FFF2-40B4-BE49-F238E27FC236}">
                    <a16:creationId xmlns:a16="http://schemas.microsoft.com/office/drawing/2014/main" id="{D391C319-1761-4199-B392-C8AD9607F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3338"/>
                <a:ext cx="77" cy="130"/>
              </a:xfrm>
              <a:custGeom>
                <a:avLst/>
                <a:gdLst>
                  <a:gd name="T0" fmla="*/ 725 w 841"/>
                  <a:gd name="T1" fmla="*/ 0 h 1425"/>
                  <a:gd name="T2" fmla="*/ 226 w 841"/>
                  <a:gd name="T3" fmla="*/ 616 h 1425"/>
                  <a:gd name="T4" fmla="*/ 0 w 841"/>
                  <a:gd name="T5" fmla="*/ 1351 h 1425"/>
                  <a:gd name="T6" fmla="*/ 18 w 841"/>
                  <a:gd name="T7" fmla="*/ 1358 h 1425"/>
                  <a:gd name="T8" fmla="*/ 165 w 841"/>
                  <a:gd name="T9" fmla="*/ 1425 h 1425"/>
                  <a:gd name="T10" fmla="*/ 623 w 841"/>
                  <a:gd name="T11" fmla="*/ 840 h 1425"/>
                  <a:gd name="T12" fmla="*/ 841 w 841"/>
                  <a:gd name="T13" fmla="*/ 96 h 1425"/>
                  <a:gd name="T14" fmla="*/ 725 w 841"/>
                  <a:gd name="T15" fmla="*/ 0 h 1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1" h="1425">
                    <a:moveTo>
                      <a:pt x="725" y="0"/>
                    </a:moveTo>
                    <a:lnTo>
                      <a:pt x="226" y="616"/>
                    </a:lnTo>
                    <a:lnTo>
                      <a:pt x="0" y="1351"/>
                    </a:lnTo>
                    <a:lnTo>
                      <a:pt x="18" y="1358"/>
                    </a:lnTo>
                    <a:lnTo>
                      <a:pt x="165" y="1425"/>
                    </a:lnTo>
                    <a:lnTo>
                      <a:pt x="623" y="840"/>
                    </a:lnTo>
                    <a:lnTo>
                      <a:pt x="841" y="96"/>
                    </a:lnTo>
                    <a:lnTo>
                      <a:pt x="725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8" name="Freeform 786">
                <a:extLst>
                  <a:ext uri="{FF2B5EF4-FFF2-40B4-BE49-F238E27FC236}">
                    <a16:creationId xmlns:a16="http://schemas.microsoft.com/office/drawing/2014/main" id="{8A7761CE-C952-49DF-5CDA-A4CE533FD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468"/>
                <a:ext cx="151" cy="109"/>
              </a:xfrm>
              <a:custGeom>
                <a:avLst/>
                <a:gdLst>
                  <a:gd name="T0" fmla="*/ 1647 w 1659"/>
                  <a:gd name="T1" fmla="*/ 67 h 1203"/>
                  <a:gd name="T2" fmla="*/ 821 w 1659"/>
                  <a:gd name="T3" fmla="*/ 0 h 1203"/>
                  <a:gd name="T4" fmla="*/ 42 w 1659"/>
                  <a:gd name="T5" fmla="*/ 90 h 1203"/>
                  <a:gd name="T6" fmla="*/ 0 w 1659"/>
                  <a:gd name="T7" fmla="*/ 157 h 1203"/>
                  <a:gd name="T8" fmla="*/ 0 w 1659"/>
                  <a:gd name="T9" fmla="*/ 517 h 1203"/>
                  <a:gd name="T10" fmla="*/ 55 w 1659"/>
                  <a:gd name="T11" fmla="*/ 591 h 1203"/>
                  <a:gd name="T12" fmla="*/ 547 w 1659"/>
                  <a:gd name="T13" fmla="*/ 677 h 1203"/>
                  <a:gd name="T14" fmla="*/ 553 w 1659"/>
                  <a:gd name="T15" fmla="*/ 1128 h 1203"/>
                  <a:gd name="T16" fmla="*/ 574 w 1659"/>
                  <a:gd name="T17" fmla="*/ 1138 h 1203"/>
                  <a:gd name="T18" fmla="*/ 596 w 1659"/>
                  <a:gd name="T19" fmla="*/ 1148 h 1203"/>
                  <a:gd name="T20" fmla="*/ 618 w 1659"/>
                  <a:gd name="T21" fmla="*/ 1156 h 1203"/>
                  <a:gd name="T22" fmla="*/ 639 w 1659"/>
                  <a:gd name="T23" fmla="*/ 1164 h 1203"/>
                  <a:gd name="T24" fmla="*/ 660 w 1659"/>
                  <a:gd name="T25" fmla="*/ 1172 h 1203"/>
                  <a:gd name="T26" fmla="*/ 682 w 1659"/>
                  <a:gd name="T27" fmla="*/ 1178 h 1203"/>
                  <a:gd name="T28" fmla="*/ 704 w 1659"/>
                  <a:gd name="T29" fmla="*/ 1184 h 1203"/>
                  <a:gd name="T30" fmla="*/ 724 w 1659"/>
                  <a:gd name="T31" fmla="*/ 1188 h 1203"/>
                  <a:gd name="T32" fmla="*/ 746 w 1659"/>
                  <a:gd name="T33" fmla="*/ 1192 h 1203"/>
                  <a:gd name="T34" fmla="*/ 767 w 1659"/>
                  <a:gd name="T35" fmla="*/ 1196 h 1203"/>
                  <a:gd name="T36" fmla="*/ 788 w 1659"/>
                  <a:gd name="T37" fmla="*/ 1199 h 1203"/>
                  <a:gd name="T38" fmla="*/ 808 w 1659"/>
                  <a:gd name="T39" fmla="*/ 1201 h 1203"/>
                  <a:gd name="T40" fmla="*/ 829 w 1659"/>
                  <a:gd name="T41" fmla="*/ 1202 h 1203"/>
                  <a:gd name="T42" fmla="*/ 848 w 1659"/>
                  <a:gd name="T43" fmla="*/ 1203 h 1203"/>
                  <a:gd name="T44" fmla="*/ 868 w 1659"/>
                  <a:gd name="T45" fmla="*/ 1203 h 1203"/>
                  <a:gd name="T46" fmla="*/ 888 w 1659"/>
                  <a:gd name="T47" fmla="*/ 1202 h 1203"/>
                  <a:gd name="T48" fmla="*/ 906 w 1659"/>
                  <a:gd name="T49" fmla="*/ 1201 h 1203"/>
                  <a:gd name="T50" fmla="*/ 925 w 1659"/>
                  <a:gd name="T51" fmla="*/ 1200 h 1203"/>
                  <a:gd name="T52" fmla="*/ 943 w 1659"/>
                  <a:gd name="T53" fmla="*/ 1198 h 1203"/>
                  <a:gd name="T54" fmla="*/ 961 w 1659"/>
                  <a:gd name="T55" fmla="*/ 1194 h 1203"/>
                  <a:gd name="T56" fmla="*/ 977 w 1659"/>
                  <a:gd name="T57" fmla="*/ 1191 h 1203"/>
                  <a:gd name="T58" fmla="*/ 993 w 1659"/>
                  <a:gd name="T59" fmla="*/ 1187 h 1203"/>
                  <a:gd name="T60" fmla="*/ 1010 w 1659"/>
                  <a:gd name="T61" fmla="*/ 1183 h 1203"/>
                  <a:gd name="T62" fmla="*/ 1025 w 1659"/>
                  <a:gd name="T63" fmla="*/ 1178 h 1203"/>
                  <a:gd name="T64" fmla="*/ 1039 w 1659"/>
                  <a:gd name="T65" fmla="*/ 1173 h 1203"/>
                  <a:gd name="T66" fmla="*/ 1053 w 1659"/>
                  <a:gd name="T67" fmla="*/ 1166 h 1203"/>
                  <a:gd name="T68" fmla="*/ 1066 w 1659"/>
                  <a:gd name="T69" fmla="*/ 1160 h 1203"/>
                  <a:gd name="T70" fmla="*/ 1078 w 1659"/>
                  <a:gd name="T71" fmla="*/ 1153 h 1203"/>
                  <a:gd name="T72" fmla="*/ 1089 w 1659"/>
                  <a:gd name="T73" fmla="*/ 1146 h 1203"/>
                  <a:gd name="T74" fmla="*/ 1100 w 1659"/>
                  <a:gd name="T75" fmla="*/ 1138 h 1203"/>
                  <a:gd name="T76" fmla="*/ 1110 w 1659"/>
                  <a:gd name="T77" fmla="*/ 1130 h 1203"/>
                  <a:gd name="T78" fmla="*/ 1119 w 1659"/>
                  <a:gd name="T79" fmla="*/ 1122 h 1203"/>
                  <a:gd name="T80" fmla="*/ 1119 w 1659"/>
                  <a:gd name="T81" fmla="*/ 655 h 1203"/>
                  <a:gd name="T82" fmla="*/ 1624 w 1659"/>
                  <a:gd name="T83" fmla="*/ 569 h 1203"/>
                  <a:gd name="T84" fmla="*/ 1652 w 1659"/>
                  <a:gd name="T85" fmla="*/ 505 h 1203"/>
                  <a:gd name="T86" fmla="*/ 1659 w 1659"/>
                  <a:gd name="T87" fmla="*/ 144 h 1203"/>
                  <a:gd name="T88" fmla="*/ 1647 w 1659"/>
                  <a:gd name="T89" fmla="*/ 67 h 1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59" h="1203">
                    <a:moveTo>
                      <a:pt x="1647" y="67"/>
                    </a:moveTo>
                    <a:lnTo>
                      <a:pt x="821" y="0"/>
                    </a:lnTo>
                    <a:lnTo>
                      <a:pt x="42" y="90"/>
                    </a:lnTo>
                    <a:lnTo>
                      <a:pt x="0" y="157"/>
                    </a:lnTo>
                    <a:lnTo>
                      <a:pt x="0" y="517"/>
                    </a:lnTo>
                    <a:lnTo>
                      <a:pt x="55" y="591"/>
                    </a:lnTo>
                    <a:lnTo>
                      <a:pt x="547" y="677"/>
                    </a:lnTo>
                    <a:lnTo>
                      <a:pt x="553" y="1128"/>
                    </a:lnTo>
                    <a:lnTo>
                      <a:pt x="574" y="1138"/>
                    </a:lnTo>
                    <a:lnTo>
                      <a:pt x="596" y="1148"/>
                    </a:lnTo>
                    <a:lnTo>
                      <a:pt x="618" y="1156"/>
                    </a:lnTo>
                    <a:lnTo>
                      <a:pt x="639" y="1164"/>
                    </a:lnTo>
                    <a:lnTo>
                      <a:pt x="660" y="1172"/>
                    </a:lnTo>
                    <a:lnTo>
                      <a:pt x="682" y="1178"/>
                    </a:lnTo>
                    <a:lnTo>
                      <a:pt x="704" y="1184"/>
                    </a:lnTo>
                    <a:lnTo>
                      <a:pt x="724" y="1188"/>
                    </a:lnTo>
                    <a:lnTo>
                      <a:pt x="746" y="1192"/>
                    </a:lnTo>
                    <a:lnTo>
                      <a:pt x="767" y="1196"/>
                    </a:lnTo>
                    <a:lnTo>
                      <a:pt x="788" y="1199"/>
                    </a:lnTo>
                    <a:lnTo>
                      <a:pt x="808" y="1201"/>
                    </a:lnTo>
                    <a:lnTo>
                      <a:pt x="829" y="1202"/>
                    </a:lnTo>
                    <a:lnTo>
                      <a:pt x="848" y="1203"/>
                    </a:lnTo>
                    <a:lnTo>
                      <a:pt x="868" y="1203"/>
                    </a:lnTo>
                    <a:lnTo>
                      <a:pt x="888" y="1202"/>
                    </a:lnTo>
                    <a:lnTo>
                      <a:pt x="906" y="1201"/>
                    </a:lnTo>
                    <a:lnTo>
                      <a:pt x="925" y="1200"/>
                    </a:lnTo>
                    <a:lnTo>
                      <a:pt x="943" y="1198"/>
                    </a:lnTo>
                    <a:lnTo>
                      <a:pt x="961" y="1194"/>
                    </a:lnTo>
                    <a:lnTo>
                      <a:pt x="977" y="1191"/>
                    </a:lnTo>
                    <a:lnTo>
                      <a:pt x="993" y="1187"/>
                    </a:lnTo>
                    <a:lnTo>
                      <a:pt x="1010" y="1183"/>
                    </a:lnTo>
                    <a:lnTo>
                      <a:pt x="1025" y="1178"/>
                    </a:lnTo>
                    <a:lnTo>
                      <a:pt x="1039" y="1173"/>
                    </a:lnTo>
                    <a:lnTo>
                      <a:pt x="1053" y="1166"/>
                    </a:lnTo>
                    <a:lnTo>
                      <a:pt x="1066" y="1160"/>
                    </a:lnTo>
                    <a:lnTo>
                      <a:pt x="1078" y="1153"/>
                    </a:lnTo>
                    <a:lnTo>
                      <a:pt x="1089" y="1146"/>
                    </a:lnTo>
                    <a:lnTo>
                      <a:pt x="1100" y="1138"/>
                    </a:lnTo>
                    <a:lnTo>
                      <a:pt x="1110" y="1130"/>
                    </a:lnTo>
                    <a:lnTo>
                      <a:pt x="1119" y="1122"/>
                    </a:lnTo>
                    <a:lnTo>
                      <a:pt x="1119" y="655"/>
                    </a:lnTo>
                    <a:lnTo>
                      <a:pt x="1624" y="569"/>
                    </a:lnTo>
                    <a:lnTo>
                      <a:pt x="1652" y="505"/>
                    </a:lnTo>
                    <a:lnTo>
                      <a:pt x="1659" y="144"/>
                    </a:lnTo>
                    <a:lnTo>
                      <a:pt x="1647" y="67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9" name="Freeform 787">
                <a:extLst>
                  <a:ext uri="{FF2B5EF4-FFF2-40B4-BE49-F238E27FC236}">
                    <a16:creationId xmlns:a16="http://schemas.microsoft.com/office/drawing/2014/main" id="{0CBC98A1-F5A1-10A8-2405-F91E2C03F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480"/>
                <a:ext cx="5" cy="44"/>
              </a:xfrm>
              <a:custGeom>
                <a:avLst/>
                <a:gdLst>
                  <a:gd name="T0" fmla="*/ 51 w 51"/>
                  <a:gd name="T1" fmla="*/ 486 h 486"/>
                  <a:gd name="T2" fmla="*/ 38 w 51"/>
                  <a:gd name="T3" fmla="*/ 74 h 486"/>
                  <a:gd name="T4" fmla="*/ 0 w 51"/>
                  <a:gd name="T5" fmla="*/ 0 h 486"/>
                  <a:gd name="T6" fmla="*/ 0 w 51"/>
                  <a:gd name="T7" fmla="*/ 406 h 486"/>
                  <a:gd name="T8" fmla="*/ 51 w 51"/>
                  <a:gd name="T9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86">
                    <a:moveTo>
                      <a:pt x="51" y="486"/>
                    </a:moveTo>
                    <a:lnTo>
                      <a:pt x="38" y="74"/>
                    </a:lnTo>
                    <a:lnTo>
                      <a:pt x="0" y="0"/>
                    </a:lnTo>
                    <a:lnTo>
                      <a:pt x="0" y="406"/>
                    </a:lnTo>
                    <a:lnTo>
                      <a:pt x="51" y="486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0" name="Freeform 788">
                <a:extLst>
                  <a:ext uri="{FF2B5EF4-FFF2-40B4-BE49-F238E27FC236}">
                    <a16:creationId xmlns:a16="http://schemas.microsoft.com/office/drawing/2014/main" id="{1F09D22E-2773-1E93-C1D1-C8A8004E1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529"/>
                <a:ext cx="19" cy="48"/>
              </a:xfrm>
              <a:custGeom>
                <a:avLst/>
                <a:gdLst>
                  <a:gd name="T0" fmla="*/ 218 w 218"/>
                  <a:gd name="T1" fmla="*/ 42 h 527"/>
                  <a:gd name="T2" fmla="*/ 211 w 218"/>
                  <a:gd name="T3" fmla="*/ 527 h 527"/>
                  <a:gd name="T4" fmla="*/ 0 w 218"/>
                  <a:gd name="T5" fmla="*/ 454 h 527"/>
                  <a:gd name="T6" fmla="*/ 13 w 218"/>
                  <a:gd name="T7" fmla="*/ 0 h 527"/>
                  <a:gd name="T8" fmla="*/ 218 w 218"/>
                  <a:gd name="T9" fmla="*/ 42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527">
                    <a:moveTo>
                      <a:pt x="218" y="42"/>
                    </a:moveTo>
                    <a:lnTo>
                      <a:pt x="211" y="527"/>
                    </a:lnTo>
                    <a:lnTo>
                      <a:pt x="0" y="454"/>
                    </a:lnTo>
                    <a:lnTo>
                      <a:pt x="13" y="0"/>
                    </a:lnTo>
                    <a:lnTo>
                      <a:pt x="218" y="42"/>
                    </a:lnTo>
                    <a:close/>
                  </a:path>
                </a:pathLst>
              </a:custGeom>
              <a:solidFill>
                <a:srgbClr val="60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1" name="Freeform 789">
                <a:extLst>
                  <a:ext uri="{FF2B5EF4-FFF2-40B4-BE49-F238E27FC236}">
                    <a16:creationId xmlns:a16="http://schemas.microsoft.com/office/drawing/2014/main" id="{EA992F7F-B837-D450-807C-B3BB10ABF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3530"/>
                <a:ext cx="7" cy="46"/>
              </a:xfrm>
              <a:custGeom>
                <a:avLst/>
                <a:gdLst>
                  <a:gd name="T0" fmla="*/ 77 w 77"/>
                  <a:gd name="T1" fmla="*/ 0 h 513"/>
                  <a:gd name="T2" fmla="*/ 77 w 77"/>
                  <a:gd name="T3" fmla="*/ 502 h 513"/>
                  <a:gd name="T4" fmla="*/ 0 w 77"/>
                  <a:gd name="T5" fmla="*/ 513 h 513"/>
                  <a:gd name="T6" fmla="*/ 3 w 77"/>
                  <a:gd name="T7" fmla="*/ 13 h 513"/>
                  <a:gd name="T8" fmla="*/ 77 w 77"/>
                  <a:gd name="T9" fmla="*/ 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513">
                    <a:moveTo>
                      <a:pt x="77" y="0"/>
                    </a:moveTo>
                    <a:lnTo>
                      <a:pt x="77" y="502"/>
                    </a:lnTo>
                    <a:lnTo>
                      <a:pt x="0" y="513"/>
                    </a:lnTo>
                    <a:lnTo>
                      <a:pt x="3" y="13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2" name="Freeform 790">
                <a:extLst>
                  <a:ext uri="{FF2B5EF4-FFF2-40B4-BE49-F238E27FC236}">
                    <a16:creationId xmlns:a16="http://schemas.microsoft.com/office/drawing/2014/main" id="{2054744E-FC8F-EE9F-88D4-A65284896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3469"/>
                <a:ext cx="150" cy="23"/>
              </a:xfrm>
              <a:custGeom>
                <a:avLst/>
                <a:gdLst>
                  <a:gd name="T0" fmla="*/ 38 w 1649"/>
                  <a:gd name="T1" fmla="*/ 89 h 258"/>
                  <a:gd name="T2" fmla="*/ 815 w 1649"/>
                  <a:gd name="T3" fmla="*/ 0 h 258"/>
                  <a:gd name="T4" fmla="*/ 1627 w 1649"/>
                  <a:gd name="T5" fmla="*/ 58 h 258"/>
                  <a:gd name="T6" fmla="*/ 1649 w 1649"/>
                  <a:gd name="T7" fmla="*/ 124 h 258"/>
                  <a:gd name="T8" fmla="*/ 1627 w 1649"/>
                  <a:gd name="T9" fmla="*/ 191 h 258"/>
                  <a:gd name="T10" fmla="*/ 828 w 1649"/>
                  <a:gd name="T11" fmla="*/ 258 h 258"/>
                  <a:gd name="T12" fmla="*/ 32 w 1649"/>
                  <a:gd name="T13" fmla="*/ 204 h 258"/>
                  <a:gd name="T14" fmla="*/ 0 w 1649"/>
                  <a:gd name="T15" fmla="*/ 144 h 258"/>
                  <a:gd name="T16" fmla="*/ 38 w 1649"/>
                  <a:gd name="T17" fmla="*/ 89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9" h="258">
                    <a:moveTo>
                      <a:pt x="38" y="89"/>
                    </a:moveTo>
                    <a:lnTo>
                      <a:pt x="815" y="0"/>
                    </a:lnTo>
                    <a:lnTo>
                      <a:pt x="1627" y="58"/>
                    </a:lnTo>
                    <a:lnTo>
                      <a:pt x="1649" y="124"/>
                    </a:lnTo>
                    <a:lnTo>
                      <a:pt x="1627" y="191"/>
                    </a:lnTo>
                    <a:lnTo>
                      <a:pt x="828" y="258"/>
                    </a:lnTo>
                    <a:lnTo>
                      <a:pt x="32" y="204"/>
                    </a:lnTo>
                    <a:lnTo>
                      <a:pt x="0" y="144"/>
                    </a:lnTo>
                    <a:lnTo>
                      <a:pt x="38" y="89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3" name="Freeform 791">
                <a:extLst>
                  <a:ext uri="{FF2B5EF4-FFF2-40B4-BE49-F238E27FC236}">
                    <a16:creationId xmlns:a16="http://schemas.microsoft.com/office/drawing/2014/main" id="{62F9189F-6336-29DE-FFAD-FDF715F8B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3394"/>
                <a:ext cx="26" cy="25"/>
              </a:xfrm>
              <a:custGeom>
                <a:avLst/>
                <a:gdLst>
                  <a:gd name="T0" fmla="*/ 0 w 290"/>
                  <a:gd name="T1" fmla="*/ 0 h 284"/>
                  <a:gd name="T2" fmla="*/ 77 w 290"/>
                  <a:gd name="T3" fmla="*/ 213 h 284"/>
                  <a:gd name="T4" fmla="*/ 236 w 290"/>
                  <a:gd name="T5" fmla="*/ 284 h 284"/>
                  <a:gd name="T6" fmla="*/ 290 w 290"/>
                  <a:gd name="T7" fmla="*/ 117 h 284"/>
                  <a:gd name="T8" fmla="*/ 0 w 290"/>
                  <a:gd name="T9" fmla="*/ 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284">
                    <a:moveTo>
                      <a:pt x="0" y="0"/>
                    </a:moveTo>
                    <a:lnTo>
                      <a:pt x="77" y="213"/>
                    </a:lnTo>
                    <a:lnTo>
                      <a:pt x="236" y="284"/>
                    </a:lnTo>
                    <a:lnTo>
                      <a:pt x="290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4" name="Freeform 792">
                <a:extLst>
                  <a:ext uri="{FF2B5EF4-FFF2-40B4-BE49-F238E27FC236}">
                    <a16:creationId xmlns:a16="http://schemas.microsoft.com/office/drawing/2014/main" id="{9B7C6EF2-81A0-86EB-4F81-646FA10D4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774"/>
                <a:ext cx="179" cy="108"/>
              </a:xfrm>
              <a:custGeom>
                <a:avLst/>
                <a:gdLst>
                  <a:gd name="T0" fmla="*/ 1959 w 1964"/>
                  <a:gd name="T1" fmla="*/ 321 h 1186"/>
                  <a:gd name="T2" fmla="*/ 1946 w 1964"/>
                  <a:gd name="T3" fmla="*/ 274 h 1186"/>
                  <a:gd name="T4" fmla="*/ 1928 w 1964"/>
                  <a:gd name="T5" fmla="*/ 232 h 1186"/>
                  <a:gd name="T6" fmla="*/ 1908 w 1964"/>
                  <a:gd name="T7" fmla="*/ 192 h 1186"/>
                  <a:gd name="T8" fmla="*/ 1883 w 1964"/>
                  <a:gd name="T9" fmla="*/ 156 h 1186"/>
                  <a:gd name="T10" fmla="*/ 1855 w 1964"/>
                  <a:gd name="T11" fmla="*/ 125 h 1186"/>
                  <a:gd name="T12" fmla="*/ 1824 w 1964"/>
                  <a:gd name="T13" fmla="*/ 97 h 1186"/>
                  <a:gd name="T14" fmla="*/ 1789 w 1964"/>
                  <a:gd name="T15" fmla="*/ 73 h 1186"/>
                  <a:gd name="T16" fmla="*/ 1750 w 1964"/>
                  <a:gd name="T17" fmla="*/ 51 h 1186"/>
                  <a:gd name="T18" fmla="*/ 1707 w 1964"/>
                  <a:gd name="T19" fmla="*/ 33 h 1186"/>
                  <a:gd name="T20" fmla="*/ 1661 w 1964"/>
                  <a:gd name="T21" fmla="*/ 20 h 1186"/>
                  <a:gd name="T22" fmla="*/ 1612 w 1964"/>
                  <a:gd name="T23" fmla="*/ 10 h 1186"/>
                  <a:gd name="T24" fmla="*/ 1559 w 1964"/>
                  <a:gd name="T25" fmla="*/ 3 h 1186"/>
                  <a:gd name="T26" fmla="*/ 1502 w 1964"/>
                  <a:gd name="T27" fmla="*/ 0 h 1186"/>
                  <a:gd name="T28" fmla="*/ 1441 w 1964"/>
                  <a:gd name="T29" fmla="*/ 0 h 1186"/>
                  <a:gd name="T30" fmla="*/ 1378 w 1964"/>
                  <a:gd name="T31" fmla="*/ 4 h 1186"/>
                  <a:gd name="T32" fmla="*/ 1310 w 1964"/>
                  <a:gd name="T33" fmla="*/ 19 h 1186"/>
                  <a:gd name="T34" fmla="*/ 1078 w 1964"/>
                  <a:gd name="T35" fmla="*/ 119 h 1186"/>
                  <a:gd name="T36" fmla="*/ 970 w 1964"/>
                  <a:gd name="T37" fmla="*/ 168 h 1186"/>
                  <a:gd name="T38" fmla="*/ 869 w 1964"/>
                  <a:gd name="T39" fmla="*/ 219 h 1186"/>
                  <a:gd name="T40" fmla="*/ 773 w 1964"/>
                  <a:gd name="T41" fmla="*/ 268 h 1186"/>
                  <a:gd name="T42" fmla="*/ 682 w 1964"/>
                  <a:gd name="T43" fmla="*/ 318 h 1186"/>
                  <a:gd name="T44" fmla="*/ 599 w 1964"/>
                  <a:gd name="T45" fmla="*/ 367 h 1186"/>
                  <a:gd name="T46" fmla="*/ 520 w 1964"/>
                  <a:gd name="T47" fmla="*/ 417 h 1186"/>
                  <a:gd name="T48" fmla="*/ 448 w 1964"/>
                  <a:gd name="T49" fmla="*/ 466 h 1186"/>
                  <a:gd name="T50" fmla="*/ 383 w 1964"/>
                  <a:gd name="T51" fmla="*/ 516 h 1186"/>
                  <a:gd name="T52" fmla="*/ 323 w 1964"/>
                  <a:gd name="T53" fmla="*/ 566 h 1186"/>
                  <a:gd name="T54" fmla="*/ 269 w 1964"/>
                  <a:gd name="T55" fmla="*/ 615 h 1186"/>
                  <a:gd name="T56" fmla="*/ 222 w 1964"/>
                  <a:gd name="T57" fmla="*/ 665 h 1186"/>
                  <a:gd name="T58" fmla="*/ 180 w 1964"/>
                  <a:gd name="T59" fmla="*/ 715 h 1186"/>
                  <a:gd name="T60" fmla="*/ 146 w 1964"/>
                  <a:gd name="T61" fmla="*/ 765 h 1186"/>
                  <a:gd name="T62" fmla="*/ 117 w 1964"/>
                  <a:gd name="T63" fmla="*/ 815 h 1186"/>
                  <a:gd name="T64" fmla="*/ 363 w 1964"/>
                  <a:gd name="T65" fmla="*/ 1186 h 1186"/>
                  <a:gd name="T66" fmla="*/ 392 w 1964"/>
                  <a:gd name="T67" fmla="*/ 1128 h 1186"/>
                  <a:gd name="T68" fmla="*/ 422 w 1964"/>
                  <a:gd name="T69" fmla="*/ 1071 h 1186"/>
                  <a:gd name="T70" fmla="*/ 456 w 1964"/>
                  <a:gd name="T71" fmla="*/ 1018 h 1186"/>
                  <a:gd name="T72" fmla="*/ 494 w 1964"/>
                  <a:gd name="T73" fmla="*/ 965 h 1186"/>
                  <a:gd name="T74" fmla="*/ 535 w 1964"/>
                  <a:gd name="T75" fmla="*/ 915 h 1186"/>
                  <a:gd name="T76" fmla="*/ 580 w 1964"/>
                  <a:gd name="T77" fmla="*/ 868 h 1186"/>
                  <a:gd name="T78" fmla="*/ 629 w 1964"/>
                  <a:gd name="T79" fmla="*/ 825 h 1186"/>
                  <a:gd name="T80" fmla="*/ 684 w 1964"/>
                  <a:gd name="T81" fmla="*/ 784 h 1186"/>
                  <a:gd name="T82" fmla="*/ 741 w 1964"/>
                  <a:gd name="T83" fmla="*/ 744 h 1186"/>
                  <a:gd name="T84" fmla="*/ 803 w 1964"/>
                  <a:gd name="T85" fmla="*/ 709 h 1186"/>
                  <a:gd name="T86" fmla="*/ 871 w 1964"/>
                  <a:gd name="T87" fmla="*/ 677 h 1186"/>
                  <a:gd name="T88" fmla="*/ 944 w 1964"/>
                  <a:gd name="T89" fmla="*/ 649 h 1186"/>
                  <a:gd name="T90" fmla="*/ 1022 w 1964"/>
                  <a:gd name="T91" fmla="*/ 622 h 1186"/>
                  <a:gd name="T92" fmla="*/ 1106 w 1964"/>
                  <a:gd name="T93" fmla="*/ 602 h 1186"/>
                  <a:gd name="T94" fmla="*/ 1195 w 1964"/>
                  <a:gd name="T95" fmla="*/ 583 h 1186"/>
                  <a:gd name="T96" fmla="*/ 1290 w 1964"/>
                  <a:gd name="T97" fmla="*/ 569 h 1186"/>
                  <a:gd name="T98" fmla="*/ 1964 w 1964"/>
                  <a:gd name="T99" fmla="*/ 346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64" h="1186">
                    <a:moveTo>
                      <a:pt x="1964" y="346"/>
                    </a:moveTo>
                    <a:lnTo>
                      <a:pt x="1959" y="321"/>
                    </a:lnTo>
                    <a:lnTo>
                      <a:pt x="1952" y="297"/>
                    </a:lnTo>
                    <a:lnTo>
                      <a:pt x="1946" y="274"/>
                    </a:lnTo>
                    <a:lnTo>
                      <a:pt x="1937" y="252"/>
                    </a:lnTo>
                    <a:lnTo>
                      <a:pt x="1928" y="232"/>
                    </a:lnTo>
                    <a:lnTo>
                      <a:pt x="1918" y="212"/>
                    </a:lnTo>
                    <a:lnTo>
                      <a:pt x="1908" y="192"/>
                    </a:lnTo>
                    <a:lnTo>
                      <a:pt x="1896" y="174"/>
                    </a:lnTo>
                    <a:lnTo>
                      <a:pt x="1883" y="156"/>
                    </a:lnTo>
                    <a:lnTo>
                      <a:pt x="1869" y="140"/>
                    </a:lnTo>
                    <a:lnTo>
                      <a:pt x="1855" y="125"/>
                    </a:lnTo>
                    <a:lnTo>
                      <a:pt x="1840" y="111"/>
                    </a:lnTo>
                    <a:lnTo>
                      <a:pt x="1824" y="97"/>
                    </a:lnTo>
                    <a:lnTo>
                      <a:pt x="1806" y="85"/>
                    </a:lnTo>
                    <a:lnTo>
                      <a:pt x="1789" y="73"/>
                    </a:lnTo>
                    <a:lnTo>
                      <a:pt x="1769" y="62"/>
                    </a:lnTo>
                    <a:lnTo>
                      <a:pt x="1750" y="51"/>
                    </a:lnTo>
                    <a:lnTo>
                      <a:pt x="1729" y="42"/>
                    </a:lnTo>
                    <a:lnTo>
                      <a:pt x="1707" y="33"/>
                    </a:lnTo>
                    <a:lnTo>
                      <a:pt x="1685" y="27"/>
                    </a:lnTo>
                    <a:lnTo>
                      <a:pt x="1661" y="20"/>
                    </a:lnTo>
                    <a:lnTo>
                      <a:pt x="1638" y="15"/>
                    </a:lnTo>
                    <a:lnTo>
                      <a:pt x="1612" y="10"/>
                    </a:lnTo>
                    <a:lnTo>
                      <a:pt x="1586" y="6"/>
                    </a:lnTo>
                    <a:lnTo>
                      <a:pt x="1559" y="3"/>
                    </a:lnTo>
                    <a:lnTo>
                      <a:pt x="1531" y="1"/>
                    </a:lnTo>
                    <a:lnTo>
                      <a:pt x="1502" y="0"/>
                    </a:lnTo>
                    <a:lnTo>
                      <a:pt x="1473" y="0"/>
                    </a:lnTo>
                    <a:lnTo>
                      <a:pt x="1441" y="0"/>
                    </a:lnTo>
                    <a:lnTo>
                      <a:pt x="1411" y="2"/>
                    </a:lnTo>
                    <a:lnTo>
                      <a:pt x="1378" y="4"/>
                    </a:lnTo>
                    <a:lnTo>
                      <a:pt x="1345" y="7"/>
                    </a:lnTo>
                    <a:lnTo>
                      <a:pt x="1310" y="19"/>
                    </a:lnTo>
                    <a:lnTo>
                      <a:pt x="1191" y="69"/>
                    </a:lnTo>
                    <a:lnTo>
                      <a:pt x="1078" y="119"/>
                    </a:lnTo>
                    <a:lnTo>
                      <a:pt x="1023" y="144"/>
                    </a:lnTo>
                    <a:lnTo>
                      <a:pt x="970" y="168"/>
                    </a:lnTo>
                    <a:lnTo>
                      <a:pt x="919" y="193"/>
                    </a:lnTo>
                    <a:lnTo>
                      <a:pt x="869" y="219"/>
                    </a:lnTo>
                    <a:lnTo>
                      <a:pt x="820" y="244"/>
                    </a:lnTo>
                    <a:lnTo>
                      <a:pt x="773" y="268"/>
                    </a:lnTo>
                    <a:lnTo>
                      <a:pt x="727" y="293"/>
                    </a:lnTo>
                    <a:lnTo>
                      <a:pt x="682" y="318"/>
                    </a:lnTo>
                    <a:lnTo>
                      <a:pt x="640" y="343"/>
                    </a:lnTo>
                    <a:lnTo>
                      <a:pt x="599" y="367"/>
                    </a:lnTo>
                    <a:lnTo>
                      <a:pt x="558" y="392"/>
                    </a:lnTo>
                    <a:lnTo>
                      <a:pt x="520" y="417"/>
                    </a:lnTo>
                    <a:lnTo>
                      <a:pt x="483" y="442"/>
                    </a:lnTo>
                    <a:lnTo>
                      <a:pt x="448" y="466"/>
                    </a:lnTo>
                    <a:lnTo>
                      <a:pt x="415" y="491"/>
                    </a:lnTo>
                    <a:lnTo>
                      <a:pt x="383" y="516"/>
                    </a:lnTo>
                    <a:lnTo>
                      <a:pt x="351" y="541"/>
                    </a:lnTo>
                    <a:lnTo>
                      <a:pt x="323" y="566"/>
                    </a:lnTo>
                    <a:lnTo>
                      <a:pt x="295" y="590"/>
                    </a:lnTo>
                    <a:lnTo>
                      <a:pt x="269" y="615"/>
                    </a:lnTo>
                    <a:lnTo>
                      <a:pt x="245" y="640"/>
                    </a:lnTo>
                    <a:lnTo>
                      <a:pt x="222" y="665"/>
                    </a:lnTo>
                    <a:lnTo>
                      <a:pt x="200" y="690"/>
                    </a:lnTo>
                    <a:lnTo>
                      <a:pt x="180" y="715"/>
                    </a:lnTo>
                    <a:lnTo>
                      <a:pt x="162" y="740"/>
                    </a:lnTo>
                    <a:lnTo>
                      <a:pt x="146" y="765"/>
                    </a:lnTo>
                    <a:lnTo>
                      <a:pt x="130" y="790"/>
                    </a:lnTo>
                    <a:lnTo>
                      <a:pt x="117" y="815"/>
                    </a:lnTo>
                    <a:lnTo>
                      <a:pt x="0" y="1048"/>
                    </a:lnTo>
                    <a:lnTo>
                      <a:pt x="363" y="1186"/>
                    </a:lnTo>
                    <a:lnTo>
                      <a:pt x="378" y="1157"/>
                    </a:lnTo>
                    <a:lnTo>
                      <a:pt x="392" y="1128"/>
                    </a:lnTo>
                    <a:lnTo>
                      <a:pt x="406" y="1099"/>
                    </a:lnTo>
                    <a:lnTo>
                      <a:pt x="422" y="1071"/>
                    </a:lnTo>
                    <a:lnTo>
                      <a:pt x="439" y="1044"/>
                    </a:lnTo>
                    <a:lnTo>
                      <a:pt x="456" y="1018"/>
                    </a:lnTo>
                    <a:lnTo>
                      <a:pt x="474" y="990"/>
                    </a:lnTo>
                    <a:lnTo>
                      <a:pt x="494" y="965"/>
                    </a:lnTo>
                    <a:lnTo>
                      <a:pt x="514" y="940"/>
                    </a:lnTo>
                    <a:lnTo>
                      <a:pt x="535" y="915"/>
                    </a:lnTo>
                    <a:lnTo>
                      <a:pt x="557" y="892"/>
                    </a:lnTo>
                    <a:lnTo>
                      <a:pt x="580" y="868"/>
                    </a:lnTo>
                    <a:lnTo>
                      <a:pt x="604" y="847"/>
                    </a:lnTo>
                    <a:lnTo>
                      <a:pt x="629" y="825"/>
                    </a:lnTo>
                    <a:lnTo>
                      <a:pt x="655" y="803"/>
                    </a:lnTo>
                    <a:lnTo>
                      <a:pt x="684" y="784"/>
                    </a:lnTo>
                    <a:lnTo>
                      <a:pt x="712" y="764"/>
                    </a:lnTo>
                    <a:lnTo>
                      <a:pt x="741" y="744"/>
                    </a:lnTo>
                    <a:lnTo>
                      <a:pt x="772" y="727"/>
                    </a:lnTo>
                    <a:lnTo>
                      <a:pt x="803" y="709"/>
                    </a:lnTo>
                    <a:lnTo>
                      <a:pt x="837" y="693"/>
                    </a:lnTo>
                    <a:lnTo>
                      <a:pt x="871" y="677"/>
                    </a:lnTo>
                    <a:lnTo>
                      <a:pt x="907" y="663"/>
                    </a:lnTo>
                    <a:lnTo>
                      <a:pt x="944" y="649"/>
                    </a:lnTo>
                    <a:lnTo>
                      <a:pt x="982" y="635"/>
                    </a:lnTo>
                    <a:lnTo>
                      <a:pt x="1022" y="622"/>
                    </a:lnTo>
                    <a:lnTo>
                      <a:pt x="1064" y="612"/>
                    </a:lnTo>
                    <a:lnTo>
                      <a:pt x="1106" y="602"/>
                    </a:lnTo>
                    <a:lnTo>
                      <a:pt x="1150" y="592"/>
                    </a:lnTo>
                    <a:lnTo>
                      <a:pt x="1195" y="583"/>
                    </a:lnTo>
                    <a:lnTo>
                      <a:pt x="1242" y="576"/>
                    </a:lnTo>
                    <a:lnTo>
                      <a:pt x="1290" y="569"/>
                    </a:lnTo>
                    <a:lnTo>
                      <a:pt x="1255" y="463"/>
                    </a:lnTo>
                    <a:lnTo>
                      <a:pt x="1964" y="346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5" name="Freeform 793">
                <a:extLst>
                  <a:ext uri="{FF2B5EF4-FFF2-40B4-BE49-F238E27FC236}">
                    <a16:creationId xmlns:a16="http://schemas.microsoft.com/office/drawing/2014/main" id="{C20D3E1C-F765-C95E-1EA1-DB6241CC1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774"/>
                <a:ext cx="179" cy="108"/>
              </a:xfrm>
              <a:custGeom>
                <a:avLst/>
                <a:gdLst>
                  <a:gd name="T0" fmla="*/ 1959 w 1964"/>
                  <a:gd name="T1" fmla="*/ 321 h 1186"/>
                  <a:gd name="T2" fmla="*/ 1946 w 1964"/>
                  <a:gd name="T3" fmla="*/ 274 h 1186"/>
                  <a:gd name="T4" fmla="*/ 1928 w 1964"/>
                  <a:gd name="T5" fmla="*/ 232 h 1186"/>
                  <a:gd name="T6" fmla="*/ 1908 w 1964"/>
                  <a:gd name="T7" fmla="*/ 192 h 1186"/>
                  <a:gd name="T8" fmla="*/ 1883 w 1964"/>
                  <a:gd name="T9" fmla="*/ 156 h 1186"/>
                  <a:gd name="T10" fmla="*/ 1855 w 1964"/>
                  <a:gd name="T11" fmla="*/ 125 h 1186"/>
                  <a:gd name="T12" fmla="*/ 1824 w 1964"/>
                  <a:gd name="T13" fmla="*/ 97 h 1186"/>
                  <a:gd name="T14" fmla="*/ 1789 w 1964"/>
                  <a:gd name="T15" fmla="*/ 73 h 1186"/>
                  <a:gd name="T16" fmla="*/ 1750 w 1964"/>
                  <a:gd name="T17" fmla="*/ 51 h 1186"/>
                  <a:gd name="T18" fmla="*/ 1707 w 1964"/>
                  <a:gd name="T19" fmla="*/ 33 h 1186"/>
                  <a:gd name="T20" fmla="*/ 1661 w 1964"/>
                  <a:gd name="T21" fmla="*/ 20 h 1186"/>
                  <a:gd name="T22" fmla="*/ 1612 w 1964"/>
                  <a:gd name="T23" fmla="*/ 10 h 1186"/>
                  <a:gd name="T24" fmla="*/ 1559 w 1964"/>
                  <a:gd name="T25" fmla="*/ 3 h 1186"/>
                  <a:gd name="T26" fmla="*/ 1502 w 1964"/>
                  <a:gd name="T27" fmla="*/ 0 h 1186"/>
                  <a:gd name="T28" fmla="*/ 1441 w 1964"/>
                  <a:gd name="T29" fmla="*/ 0 h 1186"/>
                  <a:gd name="T30" fmla="*/ 1378 w 1964"/>
                  <a:gd name="T31" fmla="*/ 4 h 1186"/>
                  <a:gd name="T32" fmla="*/ 1310 w 1964"/>
                  <a:gd name="T33" fmla="*/ 19 h 1186"/>
                  <a:gd name="T34" fmla="*/ 1078 w 1964"/>
                  <a:gd name="T35" fmla="*/ 119 h 1186"/>
                  <a:gd name="T36" fmla="*/ 970 w 1964"/>
                  <a:gd name="T37" fmla="*/ 168 h 1186"/>
                  <a:gd name="T38" fmla="*/ 869 w 1964"/>
                  <a:gd name="T39" fmla="*/ 219 h 1186"/>
                  <a:gd name="T40" fmla="*/ 773 w 1964"/>
                  <a:gd name="T41" fmla="*/ 268 h 1186"/>
                  <a:gd name="T42" fmla="*/ 682 w 1964"/>
                  <a:gd name="T43" fmla="*/ 318 h 1186"/>
                  <a:gd name="T44" fmla="*/ 599 w 1964"/>
                  <a:gd name="T45" fmla="*/ 367 h 1186"/>
                  <a:gd name="T46" fmla="*/ 520 w 1964"/>
                  <a:gd name="T47" fmla="*/ 417 h 1186"/>
                  <a:gd name="T48" fmla="*/ 448 w 1964"/>
                  <a:gd name="T49" fmla="*/ 466 h 1186"/>
                  <a:gd name="T50" fmla="*/ 383 w 1964"/>
                  <a:gd name="T51" fmla="*/ 516 h 1186"/>
                  <a:gd name="T52" fmla="*/ 323 w 1964"/>
                  <a:gd name="T53" fmla="*/ 566 h 1186"/>
                  <a:gd name="T54" fmla="*/ 269 w 1964"/>
                  <a:gd name="T55" fmla="*/ 615 h 1186"/>
                  <a:gd name="T56" fmla="*/ 222 w 1964"/>
                  <a:gd name="T57" fmla="*/ 665 h 1186"/>
                  <a:gd name="T58" fmla="*/ 180 w 1964"/>
                  <a:gd name="T59" fmla="*/ 715 h 1186"/>
                  <a:gd name="T60" fmla="*/ 146 w 1964"/>
                  <a:gd name="T61" fmla="*/ 765 h 1186"/>
                  <a:gd name="T62" fmla="*/ 117 w 1964"/>
                  <a:gd name="T63" fmla="*/ 815 h 1186"/>
                  <a:gd name="T64" fmla="*/ 363 w 1964"/>
                  <a:gd name="T65" fmla="*/ 1186 h 1186"/>
                  <a:gd name="T66" fmla="*/ 392 w 1964"/>
                  <a:gd name="T67" fmla="*/ 1128 h 1186"/>
                  <a:gd name="T68" fmla="*/ 422 w 1964"/>
                  <a:gd name="T69" fmla="*/ 1071 h 1186"/>
                  <a:gd name="T70" fmla="*/ 456 w 1964"/>
                  <a:gd name="T71" fmla="*/ 1018 h 1186"/>
                  <a:gd name="T72" fmla="*/ 494 w 1964"/>
                  <a:gd name="T73" fmla="*/ 965 h 1186"/>
                  <a:gd name="T74" fmla="*/ 535 w 1964"/>
                  <a:gd name="T75" fmla="*/ 915 h 1186"/>
                  <a:gd name="T76" fmla="*/ 580 w 1964"/>
                  <a:gd name="T77" fmla="*/ 868 h 1186"/>
                  <a:gd name="T78" fmla="*/ 629 w 1964"/>
                  <a:gd name="T79" fmla="*/ 825 h 1186"/>
                  <a:gd name="T80" fmla="*/ 684 w 1964"/>
                  <a:gd name="T81" fmla="*/ 784 h 1186"/>
                  <a:gd name="T82" fmla="*/ 741 w 1964"/>
                  <a:gd name="T83" fmla="*/ 744 h 1186"/>
                  <a:gd name="T84" fmla="*/ 803 w 1964"/>
                  <a:gd name="T85" fmla="*/ 709 h 1186"/>
                  <a:gd name="T86" fmla="*/ 871 w 1964"/>
                  <a:gd name="T87" fmla="*/ 677 h 1186"/>
                  <a:gd name="T88" fmla="*/ 944 w 1964"/>
                  <a:gd name="T89" fmla="*/ 649 h 1186"/>
                  <a:gd name="T90" fmla="*/ 1022 w 1964"/>
                  <a:gd name="T91" fmla="*/ 622 h 1186"/>
                  <a:gd name="T92" fmla="*/ 1106 w 1964"/>
                  <a:gd name="T93" fmla="*/ 602 h 1186"/>
                  <a:gd name="T94" fmla="*/ 1195 w 1964"/>
                  <a:gd name="T95" fmla="*/ 583 h 1186"/>
                  <a:gd name="T96" fmla="*/ 1290 w 1964"/>
                  <a:gd name="T97" fmla="*/ 569 h 1186"/>
                  <a:gd name="T98" fmla="*/ 1964 w 1964"/>
                  <a:gd name="T99" fmla="*/ 346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64" h="1186">
                    <a:moveTo>
                      <a:pt x="1964" y="346"/>
                    </a:moveTo>
                    <a:lnTo>
                      <a:pt x="1959" y="321"/>
                    </a:lnTo>
                    <a:lnTo>
                      <a:pt x="1952" y="297"/>
                    </a:lnTo>
                    <a:lnTo>
                      <a:pt x="1946" y="274"/>
                    </a:lnTo>
                    <a:lnTo>
                      <a:pt x="1937" y="252"/>
                    </a:lnTo>
                    <a:lnTo>
                      <a:pt x="1928" y="232"/>
                    </a:lnTo>
                    <a:lnTo>
                      <a:pt x="1918" y="212"/>
                    </a:lnTo>
                    <a:lnTo>
                      <a:pt x="1908" y="192"/>
                    </a:lnTo>
                    <a:lnTo>
                      <a:pt x="1896" y="174"/>
                    </a:lnTo>
                    <a:lnTo>
                      <a:pt x="1883" y="156"/>
                    </a:lnTo>
                    <a:lnTo>
                      <a:pt x="1869" y="140"/>
                    </a:lnTo>
                    <a:lnTo>
                      <a:pt x="1855" y="125"/>
                    </a:lnTo>
                    <a:lnTo>
                      <a:pt x="1840" y="111"/>
                    </a:lnTo>
                    <a:lnTo>
                      <a:pt x="1824" y="97"/>
                    </a:lnTo>
                    <a:lnTo>
                      <a:pt x="1806" y="85"/>
                    </a:lnTo>
                    <a:lnTo>
                      <a:pt x="1789" y="73"/>
                    </a:lnTo>
                    <a:lnTo>
                      <a:pt x="1769" y="62"/>
                    </a:lnTo>
                    <a:lnTo>
                      <a:pt x="1750" y="51"/>
                    </a:lnTo>
                    <a:lnTo>
                      <a:pt x="1729" y="42"/>
                    </a:lnTo>
                    <a:lnTo>
                      <a:pt x="1707" y="33"/>
                    </a:lnTo>
                    <a:lnTo>
                      <a:pt x="1685" y="27"/>
                    </a:lnTo>
                    <a:lnTo>
                      <a:pt x="1661" y="20"/>
                    </a:lnTo>
                    <a:lnTo>
                      <a:pt x="1638" y="15"/>
                    </a:lnTo>
                    <a:lnTo>
                      <a:pt x="1612" y="10"/>
                    </a:lnTo>
                    <a:lnTo>
                      <a:pt x="1586" y="6"/>
                    </a:lnTo>
                    <a:lnTo>
                      <a:pt x="1559" y="3"/>
                    </a:lnTo>
                    <a:lnTo>
                      <a:pt x="1531" y="1"/>
                    </a:lnTo>
                    <a:lnTo>
                      <a:pt x="1502" y="0"/>
                    </a:lnTo>
                    <a:lnTo>
                      <a:pt x="1473" y="0"/>
                    </a:lnTo>
                    <a:lnTo>
                      <a:pt x="1441" y="0"/>
                    </a:lnTo>
                    <a:lnTo>
                      <a:pt x="1411" y="2"/>
                    </a:lnTo>
                    <a:lnTo>
                      <a:pt x="1378" y="4"/>
                    </a:lnTo>
                    <a:lnTo>
                      <a:pt x="1345" y="7"/>
                    </a:lnTo>
                    <a:lnTo>
                      <a:pt x="1310" y="19"/>
                    </a:lnTo>
                    <a:lnTo>
                      <a:pt x="1191" y="69"/>
                    </a:lnTo>
                    <a:lnTo>
                      <a:pt x="1078" y="119"/>
                    </a:lnTo>
                    <a:lnTo>
                      <a:pt x="1023" y="144"/>
                    </a:lnTo>
                    <a:lnTo>
                      <a:pt x="970" y="168"/>
                    </a:lnTo>
                    <a:lnTo>
                      <a:pt x="919" y="193"/>
                    </a:lnTo>
                    <a:lnTo>
                      <a:pt x="869" y="219"/>
                    </a:lnTo>
                    <a:lnTo>
                      <a:pt x="820" y="244"/>
                    </a:lnTo>
                    <a:lnTo>
                      <a:pt x="773" y="268"/>
                    </a:lnTo>
                    <a:lnTo>
                      <a:pt x="727" y="293"/>
                    </a:lnTo>
                    <a:lnTo>
                      <a:pt x="682" y="318"/>
                    </a:lnTo>
                    <a:lnTo>
                      <a:pt x="640" y="343"/>
                    </a:lnTo>
                    <a:lnTo>
                      <a:pt x="599" y="367"/>
                    </a:lnTo>
                    <a:lnTo>
                      <a:pt x="558" y="392"/>
                    </a:lnTo>
                    <a:lnTo>
                      <a:pt x="520" y="417"/>
                    </a:lnTo>
                    <a:lnTo>
                      <a:pt x="483" y="442"/>
                    </a:lnTo>
                    <a:lnTo>
                      <a:pt x="448" y="466"/>
                    </a:lnTo>
                    <a:lnTo>
                      <a:pt x="415" y="491"/>
                    </a:lnTo>
                    <a:lnTo>
                      <a:pt x="383" y="516"/>
                    </a:lnTo>
                    <a:lnTo>
                      <a:pt x="351" y="541"/>
                    </a:lnTo>
                    <a:lnTo>
                      <a:pt x="323" y="566"/>
                    </a:lnTo>
                    <a:lnTo>
                      <a:pt x="295" y="590"/>
                    </a:lnTo>
                    <a:lnTo>
                      <a:pt x="269" y="615"/>
                    </a:lnTo>
                    <a:lnTo>
                      <a:pt x="245" y="640"/>
                    </a:lnTo>
                    <a:lnTo>
                      <a:pt x="222" y="665"/>
                    </a:lnTo>
                    <a:lnTo>
                      <a:pt x="200" y="690"/>
                    </a:lnTo>
                    <a:lnTo>
                      <a:pt x="180" y="715"/>
                    </a:lnTo>
                    <a:lnTo>
                      <a:pt x="162" y="740"/>
                    </a:lnTo>
                    <a:lnTo>
                      <a:pt x="146" y="765"/>
                    </a:lnTo>
                    <a:lnTo>
                      <a:pt x="130" y="790"/>
                    </a:lnTo>
                    <a:lnTo>
                      <a:pt x="117" y="815"/>
                    </a:lnTo>
                    <a:lnTo>
                      <a:pt x="0" y="1048"/>
                    </a:lnTo>
                    <a:lnTo>
                      <a:pt x="363" y="1186"/>
                    </a:lnTo>
                    <a:lnTo>
                      <a:pt x="378" y="1157"/>
                    </a:lnTo>
                    <a:lnTo>
                      <a:pt x="392" y="1128"/>
                    </a:lnTo>
                    <a:lnTo>
                      <a:pt x="406" y="1099"/>
                    </a:lnTo>
                    <a:lnTo>
                      <a:pt x="422" y="1071"/>
                    </a:lnTo>
                    <a:lnTo>
                      <a:pt x="439" y="1044"/>
                    </a:lnTo>
                    <a:lnTo>
                      <a:pt x="456" y="1018"/>
                    </a:lnTo>
                    <a:lnTo>
                      <a:pt x="474" y="990"/>
                    </a:lnTo>
                    <a:lnTo>
                      <a:pt x="494" y="965"/>
                    </a:lnTo>
                    <a:lnTo>
                      <a:pt x="514" y="940"/>
                    </a:lnTo>
                    <a:lnTo>
                      <a:pt x="535" y="915"/>
                    </a:lnTo>
                    <a:lnTo>
                      <a:pt x="557" y="892"/>
                    </a:lnTo>
                    <a:lnTo>
                      <a:pt x="580" y="868"/>
                    </a:lnTo>
                    <a:lnTo>
                      <a:pt x="604" y="847"/>
                    </a:lnTo>
                    <a:lnTo>
                      <a:pt x="629" y="825"/>
                    </a:lnTo>
                    <a:lnTo>
                      <a:pt x="655" y="803"/>
                    </a:lnTo>
                    <a:lnTo>
                      <a:pt x="684" y="784"/>
                    </a:lnTo>
                    <a:lnTo>
                      <a:pt x="712" y="764"/>
                    </a:lnTo>
                    <a:lnTo>
                      <a:pt x="741" y="744"/>
                    </a:lnTo>
                    <a:lnTo>
                      <a:pt x="772" y="727"/>
                    </a:lnTo>
                    <a:lnTo>
                      <a:pt x="803" y="709"/>
                    </a:lnTo>
                    <a:lnTo>
                      <a:pt x="837" y="693"/>
                    </a:lnTo>
                    <a:lnTo>
                      <a:pt x="871" y="677"/>
                    </a:lnTo>
                    <a:lnTo>
                      <a:pt x="907" y="663"/>
                    </a:lnTo>
                    <a:lnTo>
                      <a:pt x="944" y="649"/>
                    </a:lnTo>
                    <a:lnTo>
                      <a:pt x="982" y="635"/>
                    </a:lnTo>
                    <a:lnTo>
                      <a:pt x="1022" y="622"/>
                    </a:lnTo>
                    <a:lnTo>
                      <a:pt x="1064" y="612"/>
                    </a:lnTo>
                    <a:lnTo>
                      <a:pt x="1106" y="602"/>
                    </a:lnTo>
                    <a:lnTo>
                      <a:pt x="1150" y="592"/>
                    </a:lnTo>
                    <a:lnTo>
                      <a:pt x="1195" y="583"/>
                    </a:lnTo>
                    <a:lnTo>
                      <a:pt x="1242" y="576"/>
                    </a:lnTo>
                    <a:lnTo>
                      <a:pt x="1290" y="569"/>
                    </a:lnTo>
                    <a:lnTo>
                      <a:pt x="1255" y="463"/>
                    </a:lnTo>
                    <a:lnTo>
                      <a:pt x="1964" y="346"/>
                    </a:lnTo>
                    <a:close/>
                  </a:path>
                </a:pathLst>
              </a:custGeom>
              <a:solidFill>
                <a:srgbClr val="4A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6" name="Freeform 794">
                <a:extLst>
                  <a:ext uri="{FF2B5EF4-FFF2-40B4-BE49-F238E27FC236}">
                    <a16:creationId xmlns:a16="http://schemas.microsoft.com/office/drawing/2014/main" id="{18F234F5-5D0E-D199-A3F1-AD87AC700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815"/>
                <a:ext cx="107" cy="40"/>
              </a:xfrm>
              <a:custGeom>
                <a:avLst/>
                <a:gdLst>
                  <a:gd name="T0" fmla="*/ 1114 w 1179"/>
                  <a:gd name="T1" fmla="*/ 58 h 439"/>
                  <a:gd name="T2" fmla="*/ 1019 w 1179"/>
                  <a:gd name="T3" fmla="*/ 33 h 439"/>
                  <a:gd name="T4" fmla="*/ 929 w 1179"/>
                  <a:gd name="T5" fmla="*/ 14 h 439"/>
                  <a:gd name="T6" fmla="*/ 842 w 1179"/>
                  <a:gd name="T7" fmla="*/ 3 h 439"/>
                  <a:gd name="T8" fmla="*/ 758 w 1179"/>
                  <a:gd name="T9" fmla="*/ 0 h 439"/>
                  <a:gd name="T10" fmla="*/ 678 w 1179"/>
                  <a:gd name="T11" fmla="*/ 4 h 439"/>
                  <a:gd name="T12" fmla="*/ 602 w 1179"/>
                  <a:gd name="T13" fmla="*/ 14 h 439"/>
                  <a:gd name="T14" fmla="*/ 529 w 1179"/>
                  <a:gd name="T15" fmla="*/ 29 h 439"/>
                  <a:gd name="T16" fmla="*/ 458 w 1179"/>
                  <a:gd name="T17" fmla="*/ 51 h 439"/>
                  <a:gd name="T18" fmla="*/ 391 w 1179"/>
                  <a:gd name="T19" fmla="*/ 78 h 439"/>
                  <a:gd name="T20" fmla="*/ 326 w 1179"/>
                  <a:gd name="T21" fmla="*/ 110 h 439"/>
                  <a:gd name="T22" fmla="*/ 262 w 1179"/>
                  <a:gd name="T23" fmla="*/ 146 h 439"/>
                  <a:gd name="T24" fmla="*/ 201 w 1179"/>
                  <a:gd name="T25" fmla="*/ 186 h 439"/>
                  <a:gd name="T26" fmla="*/ 143 w 1179"/>
                  <a:gd name="T27" fmla="*/ 231 h 439"/>
                  <a:gd name="T28" fmla="*/ 85 w 1179"/>
                  <a:gd name="T29" fmla="*/ 279 h 439"/>
                  <a:gd name="T30" fmla="*/ 28 w 1179"/>
                  <a:gd name="T31" fmla="*/ 329 h 439"/>
                  <a:gd name="T32" fmla="*/ 38 w 1179"/>
                  <a:gd name="T33" fmla="*/ 346 h 439"/>
                  <a:gd name="T34" fmla="*/ 111 w 1179"/>
                  <a:gd name="T35" fmla="*/ 333 h 439"/>
                  <a:gd name="T36" fmla="*/ 179 w 1179"/>
                  <a:gd name="T37" fmla="*/ 329 h 439"/>
                  <a:gd name="T38" fmla="*/ 242 w 1179"/>
                  <a:gd name="T39" fmla="*/ 331 h 439"/>
                  <a:gd name="T40" fmla="*/ 301 w 1179"/>
                  <a:gd name="T41" fmla="*/ 342 h 439"/>
                  <a:gd name="T42" fmla="*/ 342 w 1179"/>
                  <a:gd name="T43" fmla="*/ 355 h 439"/>
                  <a:gd name="T44" fmla="*/ 367 w 1179"/>
                  <a:gd name="T45" fmla="*/ 366 h 439"/>
                  <a:gd name="T46" fmla="*/ 392 w 1179"/>
                  <a:gd name="T47" fmla="*/ 379 h 439"/>
                  <a:gd name="T48" fmla="*/ 415 w 1179"/>
                  <a:gd name="T49" fmla="*/ 393 h 439"/>
                  <a:gd name="T50" fmla="*/ 437 w 1179"/>
                  <a:gd name="T51" fmla="*/ 409 h 439"/>
                  <a:gd name="T52" fmla="*/ 457 w 1179"/>
                  <a:gd name="T53" fmla="*/ 428 h 439"/>
                  <a:gd name="T54" fmla="*/ 482 w 1179"/>
                  <a:gd name="T55" fmla="*/ 418 h 439"/>
                  <a:gd name="T56" fmla="*/ 515 w 1179"/>
                  <a:gd name="T57" fmla="*/ 381 h 439"/>
                  <a:gd name="T58" fmla="*/ 550 w 1179"/>
                  <a:gd name="T59" fmla="*/ 347 h 439"/>
                  <a:gd name="T60" fmla="*/ 587 w 1179"/>
                  <a:gd name="T61" fmla="*/ 317 h 439"/>
                  <a:gd name="T62" fmla="*/ 625 w 1179"/>
                  <a:gd name="T63" fmla="*/ 289 h 439"/>
                  <a:gd name="T64" fmla="*/ 666 w 1179"/>
                  <a:gd name="T65" fmla="*/ 264 h 439"/>
                  <a:gd name="T66" fmla="*/ 709 w 1179"/>
                  <a:gd name="T67" fmla="*/ 242 h 439"/>
                  <a:gd name="T68" fmla="*/ 754 w 1179"/>
                  <a:gd name="T69" fmla="*/ 222 h 439"/>
                  <a:gd name="T70" fmla="*/ 823 w 1179"/>
                  <a:gd name="T71" fmla="*/ 196 h 439"/>
                  <a:gd name="T72" fmla="*/ 920 w 1179"/>
                  <a:gd name="T73" fmla="*/ 168 h 439"/>
                  <a:gd name="T74" fmla="*/ 1023 w 1179"/>
                  <a:gd name="T75" fmla="*/ 145 h 439"/>
                  <a:gd name="T76" fmla="*/ 1127 w 1179"/>
                  <a:gd name="T77" fmla="*/ 127 h 439"/>
                  <a:gd name="T78" fmla="*/ 1164 w 1179"/>
                  <a:gd name="T79" fmla="*/ 74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9" h="439">
                    <a:moveTo>
                      <a:pt x="1164" y="74"/>
                    </a:moveTo>
                    <a:lnTo>
                      <a:pt x="1114" y="58"/>
                    </a:lnTo>
                    <a:lnTo>
                      <a:pt x="1066" y="45"/>
                    </a:lnTo>
                    <a:lnTo>
                      <a:pt x="1019" y="33"/>
                    </a:lnTo>
                    <a:lnTo>
                      <a:pt x="974" y="22"/>
                    </a:lnTo>
                    <a:lnTo>
                      <a:pt x="929" y="14"/>
                    </a:lnTo>
                    <a:lnTo>
                      <a:pt x="884" y="8"/>
                    </a:lnTo>
                    <a:lnTo>
                      <a:pt x="842" y="3"/>
                    </a:lnTo>
                    <a:lnTo>
                      <a:pt x="799" y="1"/>
                    </a:lnTo>
                    <a:lnTo>
                      <a:pt x="758" y="0"/>
                    </a:lnTo>
                    <a:lnTo>
                      <a:pt x="718" y="1"/>
                    </a:lnTo>
                    <a:lnTo>
                      <a:pt x="678" y="4"/>
                    </a:lnTo>
                    <a:lnTo>
                      <a:pt x="640" y="8"/>
                    </a:lnTo>
                    <a:lnTo>
                      <a:pt x="602" y="14"/>
                    </a:lnTo>
                    <a:lnTo>
                      <a:pt x="565" y="21"/>
                    </a:lnTo>
                    <a:lnTo>
                      <a:pt x="529" y="29"/>
                    </a:lnTo>
                    <a:lnTo>
                      <a:pt x="493" y="39"/>
                    </a:lnTo>
                    <a:lnTo>
                      <a:pt x="458" y="51"/>
                    </a:lnTo>
                    <a:lnTo>
                      <a:pt x="425" y="64"/>
                    </a:lnTo>
                    <a:lnTo>
                      <a:pt x="391" y="78"/>
                    </a:lnTo>
                    <a:lnTo>
                      <a:pt x="358" y="94"/>
                    </a:lnTo>
                    <a:lnTo>
                      <a:pt x="326" y="110"/>
                    </a:lnTo>
                    <a:lnTo>
                      <a:pt x="294" y="127"/>
                    </a:lnTo>
                    <a:lnTo>
                      <a:pt x="262" y="146"/>
                    </a:lnTo>
                    <a:lnTo>
                      <a:pt x="232" y="165"/>
                    </a:lnTo>
                    <a:lnTo>
                      <a:pt x="201" y="186"/>
                    </a:lnTo>
                    <a:lnTo>
                      <a:pt x="172" y="208"/>
                    </a:lnTo>
                    <a:lnTo>
                      <a:pt x="143" y="231"/>
                    </a:lnTo>
                    <a:lnTo>
                      <a:pt x="113" y="254"/>
                    </a:lnTo>
                    <a:lnTo>
                      <a:pt x="85" y="279"/>
                    </a:lnTo>
                    <a:lnTo>
                      <a:pt x="57" y="304"/>
                    </a:lnTo>
                    <a:lnTo>
                      <a:pt x="28" y="329"/>
                    </a:lnTo>
                    <a:lnTo>
                      <a:pt x="0" y="355"/>
                    </a:lnTo>
                    <a:lnTo>
                      <a:pt x="38" y="346"/>
                    </a:lnTo>
                    <a:lnTo>
                      <a:pt x="75" y="338"/>
                    </a:lnTo>
                    <a:lnTo>
                      <a:pt x="111" y="333"/>
                    </a:lnTo>
                    <a:lnTo>
                      <a:pt x="145" y="330"/>
                    </a:lnTo>
                    <a:lnTo>
                      <a:pt x="179" y="329"/>
                    </a:lnTo>
                    <a:lnTo>
                      <a:pt x="211" y="329"/>
                    </a:lnTo>
                    <a:lnTo>
                      <a:pt x="242" y="331"/>
                    </a:lnTo>
                    <a:lnTo>
                      <a:pt x="272" y="335"/>
                    </a:lnTo>
                    <a:lnTo>
                      <a:pt x="301" y="342"/>
                    </a:lnTo>
                    <a:lnTo>
                      <a:pt x="329" y="349"/>
                    </a:lnTo>
                    <a:lnTo>
                      <a:pt x="342" y="355"/>
                    </a:lnTo>
                    <a:lnTo>
                      <a:pt x="355" y="360"/>
                    </a:lnTo>
                    <a:lnTo>
                      <a:pt x="367" y="366"/>
                    </a:lnTo>
                    <a:lnTo>
                      <a:pt x="380" y="372"/>
                    </a:lnTo>
                    <a:lnTo>
                      <a:pt x="392" y="379"/>
                    </a:lnTo>
                    <a:lnTo>
                      <a:pt x="404" y="385"/>
                    </a:lnTo>
                    <a:lnTo>
                      <a:pt x="415" y="393"/>
                    </a:lnTo>
                    <a:lnTo>
                      <a:pt x="426" y="402"/>
                    </a:lnTo>
                    <a:lnTo>
                      <a:pt x="437" y="409"/>
                    </a:lnTo>
                    <a:lnTo>
                      <a:pt x="448" y="419"/>
                    </a:lnTo>
                    <a:lnTo>
                      <a:pt x="457" y="428"/>
                    </a:lnTo>
                    <a:lnTo>
                      <a:pt x="467" y="439"/>
                    </a:lnTo>
                    <a:lnTo>
                      <a:pt x="482" y="418"/>
                    </a:lnTo>
                    <a:lnTo>
                      <a:pt x="499" y="399"/>
                    </a:lnTo>
                    <a:lnTo>
                      <a:pt x="515" y="381"/>
                    </a:lnTo>
                    <a:lnTo>
                      <a:pt x="531" y="364"/>
                    </a:lnTo>
                    <a:lnTo>
                      <a:pt x="550" y="347"/>
                    </a:lnTo>
                    <a:lnTo>
                      <a:pt x="567" y="332"/>
                    </a:lnTo>
                    <a:lnTo>
                      <a:pt x="587" y="317"/>
                    </a:lnTo>
                    <a:lnTo>
                      <a:pt x="605" y="303"/>
                    </a:lnTo>
                    <a:lnTo>
                      <a:pt x="625" y="289"/>
                    </a:lnTo>
                    <a:lnTo>
                      <a:pt x="646" y="276"/>
                    </a:lnTo>
                    <a:lnTo>
                      <a:pt x="666" y="264"/>
                    </a:lnTo>
                    <a:lnTo>
                      <a:pt x="688" y="252"/>
                    </a:lnTo>
                    <a:lnTo>
                      <a:pt x="709" y="242"/>
                    </a:lnTo>
                    <a:lnTo>
                      <a:pt x="732" y="232"/>
                    </a:lnTo>
                    <a:lnTo>
                      <a:pt x="754" y="222"/>
                    </a:lnTo>
                    <a:lnTo>
                      <a:pt x="776" y="212"/>
                    </a:lnTo>
                    <a:lnTo>
                      <a:pt x="823" y="196"/>
                    </a:lnTo>
                    <a:lnTo>
                      <a:pt x="871" y="181"/>
                    </a:lnTo>
                    <a:lnTo>
                      <a:pt x="920" y="168"/>
                    </a:lnTo>
                    <a:lnTo>
                      <a:pt x="971" y="156"/>
                    </a:lnTo>
                    <a:lnTo>
                      <a:pt x="1023" y="145"/>
                    </a:lnTo>
                    <a:lnTo>
                      <a:pt x="1074" y="136"/>
                    </a:lnTo>
                    <a:lnTo>
                      <a:pt x="1127" y="127"/>
                    </a:lnTo>
                    <a:lnTo>
                      <a:pt x="1179" y="119"/>
                    </a:lnTo>
                    <a:lnTo>
                      <a:pt x="1164" y="74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7" name="Freeform 795">
                <a:extLst>
                  <a:ext uri="{FF2B5EF4-FFF2-40B4-BE49-F238E27FC236}">
                    <a16:creationId xmlns:a16="http://schemas.microsoft.com/office/drawing/2014/main" id="{20C20CA6-7F52-7D6A-E8BF-EA045ED1A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815"/>
                <a:ext cx="107" cy="40"/>
              </a:xfrm>
              <a:custGeom>
                <a:avLst/>
                <a:gdLst>
                  <a:gd name="T0" fmla="*/ 1114 w 1179"/>
                  <a:gd name="T1" fmla="*/ 58 h 439"/>
                  <a:gd name="T2" fmla="*/ 1019 w 1179"/>
                  <a:gd name="T3" fmla="*/ 33 h 439"/>
                  <a:gd name="T4" fmla="*/ 929 w 1179"/>
                  <a:gd name="T5" fmla="*/ 14 h 439"/>
                  <a:gd name="T6" fmla="*/ 842 w 1179"/>
                  <a:gd name="T7" fmla="*/ 3 h 439"/>
                  <a:gd name="T8" fmla="*/ 758 w 1179"/>
                  <a:gd name="T9" fmla="*/ 0 h 439"/>
                  <a:gd name="T10" fmla="*/ 678 w 1179"/>
                  <a:gd name="T11" fmla="*/ 4 h 439"/>
                  <a:gd name="T12" fmla="*/ 602 w 1179"/>
                  <a:gd name="T13" fmla="*/ 14 h 439"/>
                  <a:gd name="T14" fmla="*/ 529 w 1179"/>
                  <a:gd name="T15" fmla="*/ 29 h 439"/>
                  <a:gd name="T16" fmla="*/ 458 w 1179"/>
                  <a:gd name="T17" fmla="*/ 51 h 439"/>
                  <a:gd name="T18" fmla="*/ 391 w 1179"/>
                  <a:gd name="T19" fmla="*/ 78 h 439"/>
                  <a:gd name="T20" fmla="*/ 326 w 1179"/>
                  <a:gd name="T21" fmla="*/ 110 h 439"/>
                  <a:gd name="T22" fmla="*/ 262 w 1179"/>
                  <a:gd name="T23" fmla="*/ 146 h 439"/>
                  <a:gd name="T24" fmla="*/ 201 w 1179"/>
                  <a:gd name="T25" fmla="*/ 186 h 439"/>
                  <a:gd name="T26" fmla="*/ 143 w 1179"/>
                  <a:gd name="T27" fmla="*/ 231 h 439"/>
                  <a:gd name="T28" fmla="*/ 85 w 1179"/>
                  <a:gd name="T29" fmla="*/ 279 h 439"/>
                  <a:gd name="T30" fmla="*/ 28 w 1179"/>
                  <a:gd name="T31" fmla="*/ 329 h 439"/>
                  <a:gd name="T32" fmla="*/ 38 w 1179"/>
                  <a:gd name="T33" fmla="*/ 346 h 439"/>
                  <a:gd name="T34" fmla="*/ 111 w 1179"/>
                  <a:gd name="T35" fmla="*/ 333 h 439"/>
                  <a:gd name="T36" fmla="*/ 179 w 1179"/>
                  <a:gd name="T37" fmla="*/ 329 h 439"/>
                  <a:gd name="T38" fmla="*/ 242 w 1179"/>
                  <a:gd name="T39" fmla="*/ 331 h 439"/>
                  <a:gd name="T40" fmla="*/ 301 w 1179"/>
                  <a:gd name="T41" fmla="*/ 342 h 439"/>
                  <a:gd name="T42" fmla="*/ 342 w 1179"/>
                  <a:gd name="T43" fmla="*/ 355 h 439"/>
                  <a:gd name="T44" fmla="*/ 367 w 1179"/>
                  <a:gd name="T45" fmla="*/ 366 h 439"/>
                  <a:gd name="T46" fmla="*/ 392 w 1179"/>
                  <a:gd name="T47" fmla="*/ 379 h 439"/>
                  <a:gd name="T48" fmla="*/ 415 w 1179"/>
                  <a:gd name="T49" fmla="*/ 393 h 439"/>
                  <a:gd name="T50" fmla="*/ 437 w 1179"/>
                  <a:gd name="T51" fmla="*/ 409 h 439"/>
                  <a:gd name="T52" fmla="*/ 457 w 1179"/>
                  <a:gd name="T53" fmla="*/ 428 h 439"/>
                  <a:gd name="T54" fmla="*/ 482 w 1179"/>
                  <a:gd name="T55" fmla="*/ 418 h 439"/>
                  <a:gd name="T56" fmla="*/ 515 w 1179"/>
                  <a:gd name="T57" fmla="*/ 381 h 439"/>
                  <a:gd name="T58" fmla="*/ 550 w 1179"/>
                  <a:gd name="T59" fmla="*/ 347 h 439"/>
                  <a:gd name="T60" fmla="*/ 587 w 1179"/>
                  <a:gd name="T61" fmla="*/ 317 h 439"/>
                  <a:gd name="T62" fmla="*/ 625 w 1179"/>
                  <a:gd name="T63" fmla="*/ 289 h 439"/>
                  <a:gd name="T64" fmla="*/ 666 w 1179"/>
                  <a:gd name="T65" fmla="*/ 264 h 439"/>
                  <a:gd name="T66" fmla="*/ 709 w 1179"/>
                  <a:gd name="T67" fmla="*/ 242 h 439"/>
                  <a:gd name="T68" fmla="*/ 754 w 1179"/>
                  <a:gd name="T69" fmla="*/ 222 h 439"/>
                  <a:gd name="T70" fmla="*/ 823 w 1179"/>
                  <a:gd name="T71" fmla="*/ 196 h 439"/>
                  <a:gd name="T72" fmla="*/ 920 w 1179"/>
                  <a:gd name="T73" fmla="*/ 168 h 439"/>
                  <a:gd name="T74" fmla="*/ 1023 w 1179"/>
                  <a:gd name="T75" fmla="*/ 145 h 439"/>
                  <a:gd name="T76" fmla="*/ 1127 w 1179"/>
                  <a:gd name="T77" fmla="*/ 127 h 439"/>
                  <a:gd name="T78" fmla="*/ 1164 w 1179"/>
                  <a:gd name="T79" fmla="*/ 74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9" h="439">
                    <a:moveTo>
                      <a:pt x="1164" y="74"/>
                    </a:moveTo>
                    <a:lnTo>
                      <a:pt x="1114" y="58"/>
                    </a:lnTo>
                    <a:lnTo>
                      <a:pt x="1066" y="45"/>
                    </a:lnTo>
                    <a:lnTo>
                      <a:pt x="1019" y="33"/>
                    </a:lnTo>
                    <a:lnTo>
                      <a:pt x="974" y="22"/>
                    </a:lnTo>
                    <a:lnTo>
                      <a:pt x="929" y="14"/>
                    </a:lnTo>
                    <a:lnTo>
                      <a:pt x="884" y="8"/>
                    </a:lnTo>
                    <a:lnTo>
                      <a:pt x="842" y="3"/>
                    </a:lnTo>
                    <a:lnTo>
                      <a:pt x="799" y="1"/>
                    </a:lnTo>
                    <a:lnTo>
                      <a:pt x="758" y="0"/>
                    </a:lnTo>
                    <a:lnTo>
                      <a:pt x="718" y="1"/>
                    </a:lnTo>
                    <a:lnTo>
                      <a:pt x="678" y="4"/>
                    </a:lnTo>
                    <a:lnTo>
                      <a:pt x="640" y="8"/>
                    </a:lnTo>
                    <a:lnTo>
                      <a:pt x="602" y="14"/>
                    </a:lnTo>
                    <a:lnTo>
                      <a:pt x="565" y="21"/>
                    </a:lnTo>
                    <a:lnTo>
                      <a:pt x="529" y="29"/>
                    </a:lnTo>
                    <a:lnTo>
                      <a:pt x="493" y="39"/>
                    </a:lnTo>
                    <a:lnTo>
                      <a:pt x="458" y="51"/>
                    </a:lnTo>
                    <a:lnTo>
                      <a:pt x="425" y="64"/>
                    </a:lnTo>
                    <a:lnTo>
                      <a:pt x="391" y="78"/>
                    </a:lnTo>
                    <a:lnTo>
                      <a:pt x="358" y="94"/>
                    </a:lnTo>
                    <a:lnTo>
                      <a:pt x="326" y="110"/>
                    </a:lnTo>
                    <a:lnTo>
                      <a:pt x="294" y="127"/>
                    </a:lnTo>
                    <a:lnTo>
                      <a:pt x="262" y="146"/>
                    </a:lnTo>
                    <a:lnTo>
                      <a:pt x="232" y="165"/>
                    </a:lnTo>
                    <a:lnTo>
                      <a:pt x="201" y="186"/>
                    </a:lnTo>
                    <a:lnTo>
                      <a:pt x="172" y="208"/>
                    </a:lnTo>
                    <a:lnTo>
                      <a:pt x="143" y="231"/>
                    </a:lnTo>
                    <a:lnTo>
                      <a:pt x="113" y="254"/>
                    </a:lnTo>
                    <a:lnTo>
                      <a:pt x="85" y="279"/>
                    </a:lnTo>
                    <a:lnTo>
                      <a:pt x="57" y="304"/>
                    </a:lnTo>
                    <a:lnTo>
                      <a:pt x="28" y="329"/>
                    </a:lnTo>
                    <a:lnTo>
                      <a:pt x="0" y="355"/>
                    </a:lnTo>
                    <a:lnTo>
                      <a:pt x="38" y="346"/>
                    </a:lnTo>
                    <a:lnTo>
                      <a:pt x="75" y="338"/>
                    </a:lnTo>
                    <a:lnTo>
                      <a:pt x="111" y="333"/>
                    </a:lnTo>
                    <a:lnTo>
                      <a:pt x="145" y="330"/>
                    </a:lnTo>
                    <a:lnTo>
                      <a:pt x="179" y="329"/>
                    </a:lnTo>
                    <a:lnTo>
                      <a:pt x="211" y="329"/>
                    </a:lnTo>
                    <a:lnTo>
                      <a:pt x="242" y="331"/>
                    </a:lnTo>
                    <a:lnTo>
                      <a:pt x="272" y="335"/>
                    </a:lnTo>
                    <a:lnTo>
                      <a:pt x="301" y="342"/>
                    </a:lnTo>
                    <a:lnTo>
                      <a:pt x="329" y="349"/>
                    </a:lnTo>
                    <a:lnTo>
                      <a:pt x="342" y="355"/>
                    </a:lnTo>
                    <a:lnTo>
                      <a:pt x="355" y="360"/>
                    </a:lnTo>
                    <a:lnTo>
                      <a:pt x="367" y="366"/>
                    </a:lnTo>
                    <a:lnTo>
                      <a:pt x="380" y="372"/>
                    </a:lnTo>
                    <a:lnTo>
                      <a:pt x="392" y="379"/>
                    </a:lnTo>
                    <a:lnTo>
                      <a:pt x="404" y="385"/>
                    </a:lnTo>
                    <a:lnTo>
                      <a:pt x="415" y="393"/>
                    </a:lnTo>
                    <a:lnTo>
                      <a:pt x="426" y="402"/>
                    </a:lnTo>
                    <a:lnTo>
                      <a:pt x="437" y="409"/>
                    </a:lnTo>
                    <a:lnTo>
                      <a:pt x="448" y="419"/>
                    </a:lnTo>
                    <a:lnTo>
                      <a:pt x="457" y="428"/>
                    </a:lnTo>
                    <a:lnTo>
                      <a:pt x="467" y="439"/>
                    </a:lnTo>
                    <a:lnTo>
                      <a:pt x="482" y="418"/>
                    </a:lnTo>
                    <a:lnTo>
                      <a:pt x="499" y="399"/>
                    </a:lnTo>
                    <a:lnTo>
                      <a:pt x="515" y="381"/>
                    </a:lnTo>
                    <a:lnTo>
                      <a:pt x="531" y="364"/>
                    </a:lnTo>
                    <a:lnTo>
                      <a:pt x="550" y="347"/>
                    </a:lnTo>
                    <a:lnTo>
                      <a:pt x="567" y="332"/>
                    </a:lnTo>
                    <a:lnTo>
                      <a:pt x="587" y="317"/>
                    </a:lnTo>
                    <a:lnTo>
                      <a:pt x="605" y="303"/>
                    </a:lnTo>
                    <a:lnTo>
                      <a:pt x="625" y="289"/>
                    </a:lnTo>
                    <a:lnTo>
                      <a:pt x="646" y="276"/>
                    </a:lnTo>
                    <a:lnTo>
                      <a:pt x="666" y="264"/>
                    </a:lnTo>
                    <a:lnTo>
                      <a:pt x="688" y="252"/>
                    </a:lnTo>
                    <a:lnTo>
                      <a:pt x="709" y="242"/>
                    </a:lnTo>
                    <a:lnTo>
                      <a:pt x="732" y="232"/>
                    </a:lnTo>
                    <a:lnTo>
                      <a:pt x="754" y="222"/>
                    </a:lnTo>
                    <a:lnTo>
                      <a:pt x="776" y="212"/>
                    </a:lnTo>
                    <a:lnTo>
                      <a:pt x="823" y="196"/>
                    </a:lnTo>
                    <a:lnTo>
                      <a:pt x="871" y="181"/>
                    </a:lnTo>
                    <a:lnTo>
                      <a:pt x="920" y="168"/>
                    </a:lnTo>
                    <a:lnTo>
                      <a:pt x="971" y="156"/>
                    </a:lnTo>
                    <a:lnTo>
                      <a:pt x="1023" y="145"/>
                    </a:lnTo>
                    <a:lnTo>
                      <a:pt x="1074" y="136"/>
                    </a:lnTo>
                    <a:lnTo>
                      <a:pt x="1127" y="127"/>
                    </a:lnTo>
                    <a:lnTo>
                      <a:pt x="1179" y="119"/>
                    </a:lnTo>
                    <a:lnTo>
                      <a:pt x="1164" y="74"/>
                    </a:lnTo>
                    <a:close/>
                  </a:path>
                </a:pathLst>
              </a:custGeom>
              <a:solidFill>
                <a:srgbClr val="414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8" name="Freeform 796">
                <a:extLst>
                  <a:ext uri="{FF2B5EF4-FFF2-40B4-BE49-F238E27FC236}">
                    <a16:creationId xmlns:a16="http://schemas.microsoft.com/office/drawing/2014/main" id="{EF1BEF18-0AB9-8E19-1A8E-3DB2105B5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830"/>
                <a:ext cx="630" cy="810"/>
              </a:xfrm>
              <a:custGeom>
                <a:avLst/>
                <a:gdLst>
                  <a:gd name="T0" fmla="*/ 6678 w 6929"/>
                  <a:gd name="T1" fmla="*/ 1616 h 8907"/>
                  <a:gd name="T2" fmla="*/ 6516 w 6929"/>
                  <a:gd name="T3" fmla="*/ 1581 h 8907"/>
                  <a:gd name="T4" fmla="*/ 6362 w 6929"/>
                  <a:gd name="T5" fmla="*/ 1574 h 8907"/>
                  <a:gd name="T6" fmla="*/ 6217 w 6929"/>
                  <a:gd name="T7" fmla="*/ 1602 h 8907"/>
                  <a:gd name="T8" fmla="*/ 6082 w 6929"/>
                  <a:gd name="T9" fmla="*/ 1666 h 8907"/>
                  <a:gd name="T10" fmla="*/ 5959 w 6929"/>
                  <a:gd name="T11" fmla="*/ 1770 h 8907"/>
                  <a:gd name="T12" fmla="*/ 5997 w 6929"/>
                  <a:gd name="T13" fmla="*/ 2292 h 8907"/>
                  <a:gd name="T14" fmla="*/ 6237 w 6929"/>
                  <a:gd name="T15" fmla="*/ 3388 h 8907"/>
                  <a:gd name="T16" fmla="*/ 6437 w 6929"/>
                  <a:gd name="T17" fmla="*/ 4486 h 8907"/>
                  <a:gd name="T18" fmla="*/ 6603 w 6929"/>
                  <a:gd name="T19" fmla="*/ 5587 h 8907"/>
                  <a:gd name="T20" fmla="*/ 6738 w 6929"/>
                  <a:gd name="T21" fmla="*/ 6690 h 8907"/>
                  <a:gd name="T22" fmla="*/ 6845 w 6929"/>
                  <a:gd name="T23" fmla="*/ 7794 h 8907"/>
                  <a:gd name="T24" fmla="*/ 6929 w 6929"/>
                  <a:gd name="T25" fmla="*/ 8901 h 8907"/>
                  <a:gd name="T26" fmla="*/ 6715 w 6929"/>
                  <a:gd name="T27" fmla="*/ 8064 h 8907"/>
                  <a:gd name="T28" fmla="*/ 6631 w 6929"/>
                  <a:gd name="T29" fmla="*/ 6983 h 8907"/>
                  <a:gd name="T30" fmla="*/ 6516 w 6929"/>
                  <a:gd name="T31" fmla="*/ 5880 h 8907"/>
                  <a:gd name="T32" fmla="*/ 6368 w 6929"/>
                  <a:gd name="T33" fmla="*/ 4762 h 8907"/>
                  <a:gd name="T34" fmla="*/ 6186 w 6929"/>
                  <a:gd name="T35" fmla="*/ 3635 h 8907"/>
                  <a:gd name="T36" fmla="*/ 5968 w 6929"/>
                  <a:gd name="T37" fmla="*/ 2506 h 8907"/>
                  <a:gd name="T38" fmla="*/ 5572 w 6929"/>
                  <a:gd name="T39" fmla="*/ 1701 h 8907"/>
                  <a:gd name="T40" fmla="*/ 4953 w 6929"/>
                  <a:gd name="T41" fmla="*/ 1393 h 8907"/>
                  <a:gd name="T42" fmla="*/ 4340 w 6929"/>
                  <a:gd name="T43" fmla="*/ 1108 h 8907"/>
                  <a:gd name="T44" fmla="*/ 3733 w 6929"/>
                  <a:gd name="T45" fmla="*/ 849 h 8907"/>
                  <a:gd name="T46" fmla="*/ 3137 w 6929"/>
                  <a:gd name="T47" fmla="*/ 617 h 8907"/>
                  <a:gd name="T48" fmla="*/ 2550 w 6929"/>
                  <a:gd name="T49" fmla="*/ 412 h 8907"/>
                  <a:gd name="T50" fmla="*/ 1975 w 6929"/>
                  <a:gd name="T51" fmla="*/ 233 h 8907"/>
                  <a:gd name="T52" fmla="*/ 1475 w 6929"/>
                  <a:gd name="T53" fmla="*/ 93 h 8907"/>
                  <a:gd name="T54" fmla="*/ 1222 w 6929"/>
                  <a:gd name="T55" fmla="*/ 42 h 8907"/>
                  <a:gd name="T56" fmla="*/ 990 w 6929"/>
                  <a:gd name="T57" fmla="*/ 11 h 8907"/>
                  <a:gd name="T58" fmla="*/ 782 w 6929"/>
                  <a:gd name="T59" fmla="*/ 3 h 8907"/>
                  <a:gd name="T60" fmla="*/ 600 w 6929"/>
                  <a:gd name="T61" fmla="*/ 20 h 8907"/>
                  <a:gd name="T62" fmla="*/ 430 w 6929"/>
                  <a:gd name="T63" fmla="*/ 56 h 8907"/>
                  <a:gd name="T64" fmla="*/ 263 w 6929"/>
                  <a:gd name="T65" fmla="*/ 107 h 8907"/>
                  <a:gd name="T66" fmla="*/ 0 w 6929"/>
                  <a:gd name="T67" fmla="*/ 231 h 8907"/>
                  <a:gd name="T68" fmla="*/ 509 w 6929"/>
                  <a:gd name="T69" fmla="*/ 24 h 8907"/>
                  <a:gd name="T70" fmla="*/ 697 w 6929"/>
                  <a:gd name="T71" fmla="*/ 2 h 8907"/>
                  <a:gd name="T72" fmla="*/ 916 w 6929"/>
                  <a:gd name="T73" fmla="*/ 5 h 8907"/>
                  <a:gd name="T74" fmla="*/ 1168 w 6929"/>
                  <a:gd name="T75" fmla="*/ 30 h 8907"/>
                  <a:gd name="T76" fmla="*/ 1455 w 6929"/>
                  <a:gd name="T77" fmla="*/ 76 h 8907"/>
                  <a:gd name="T78" fmla="*/ 2113 w 6929"/>
                  <a:gd name="T79" fmla="*/ 226 h 8907"/>
                  <a:gd name="T80" fmla="*/ 2714 w 6929"/>
                  <a:gd name="T81" fmla="*/ 403 h 8907"/>
                  <a:gd name="T82" fmla="*/ 3326 w 6929"/>
                  <a:gd name="T83" fmla="*/ 622 h 8907"/>
                  <a:gd name="T84" fmla="*/ 3940 w 6929"/>
                  <a:gd name="T85" fmla="*/ 871 h 8907"/>
                  <a:gd name="T86" fmla="*/ 4552 w 6929"/>
                  <a:gd name="T87" fmla="*/ 1143 h 8907"/>
                  <a:gd name="T88" fmla="*/ 5396 w 6929"/>
                  <a:gd name="T89" fmla="*/ 1545 h 8907"/>
                  <a:gd name="T90" fmla="*/ 5944 w 6929"/>
                  <a:gd name="T91" fmla="*/ 1700 h 8907"/>
                  <a:gd name="T92" fmla="*/ 6081 w 6929"/>
                  <a:gd name="T93" fmla="*/ 1602 h 8907"/>
                  <a:gd name="T94" fmla="*/ 6223 w 6929"/>
                  <a:gd name="T95" fmla="*/ 1538 h 8907"/>
                  <a:gd name="T96" fmla="*/ 6368 w 6929"/>
                  <a:gd name="T97" fmla="*/ 1509 h 8907"/>
                  <a:gd name="T98" fmla="*/ 6515 w 6929"/>
                  <a:gd name="T99" fmla="*/ 1509 h 8907"/>
                  <a:gd name="T100" fmla="*/ 6664 w 6929"/>
                  <a:gd name="T101" fmla="*/ 1536 h 8907"/>
                  <a:gd name="T102" fmla="*/ 6814 w 6929"/>
                  <a:gd name="T103" fmla="*/ 1661 h 8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29" h="8907">
                    <a:moveTo>
                      <a:pt x="6814" y="1661"/>
                    </a:moveTo>
                    <a:lnTo>
                      <a:pt x="6779" y="1648"/>
                    </a:lnTo>
                    <a:lnTo>
                      <a:pt x="6746" y="1636"/>
                    </a:lnTo>
                    <a:lnTo>
                      <a:pt x="6712" y="1626"/>
                    </a:lnTo>
                    <a:lnTo>
                      <a:pt x="6678" y="1616"/>
                    </a:lnTo>
                    <a:lnTo>
                      <a:pt x="6645" y="1606"/>
                    </a:lnTo>
                    <a:lnTo>
                      <a:pt x="6613" y="1598"/>
                    </a:lnTo>
                    <a:lnTo>
                      <a:pt x="6580" y="1591"/>
                    </a:lnTo>
                    <a:lnTo>
                      <a:pt x="6547" y="1585"/>
                    </a:lnTo>
                    <a:lnTo>
                      <a:pt x="6516" y="1581"/>
                    </a:lnTo>
                    <a:lnTo>
                      <a:pt x="6484" y="1577"/>
                    </a:lnTo>
                    <a:lnTo>
                      <a:pt x="6453" y="1574"/>
                    </a:lnTo>
                    <a:lnTo>
                      <a:pt x="6422" y="1573"/>
                    </a:lnTo>
                    <a:lnTo>
                      <a:pt x="6392" y="1573"/>
                    </a:lnTo>
                    <a:lnTo>
                      <a:pt x="6362" y="1574"/>
                    </a:lnTo>
                    <a:lnTo>
                      <a:pt x="6332" y="1578"/>
                    </a:lnTo>
                    <a:lnTo>
                      <a:pt x="6302" y="1582"/>
                    </a:lnTo>
                    <a:lnTo>
                      <a:pt x="6274" y="1587"/>
                    </a:lnTo>
                    <a:lnTo>
                      <a:pt x="6246" y="1594"/>
                    </a:lnTo>
                    <a:lnTo>
                      <a:pt x="6217" y="1602"/>
                    </a:lnTo>
                    <a:lnTo>
                      <a:pt x="6189" y="1611"/>
                    </a:lnTo>
                    <a:lnTo>
                      <a:pt x="6162" y="1623"/>
                    </a:lnTo>
                    <a:lnTo>
                      <a:pt x="6135" y="1635"/>
                    </a:lnTo>
                    <a:lnTo>
                      <a:pt x="6109" y="1649"/>
                    </a:lnTo>
                    <a:lnTo>
                      <a:pt x="6082" y="1666"/>
                    </a:lnTo>
                    <a:lnTo>
                      <a:pt x="6057" y="1683"/>
                    </a:lnTo>
                    <a:lnTo>
                      <a:pt x="6031" y="1703"/>
                    </a:lnTo>
                    <a:lnTo>
                      <a:pt x="6007" y="1723"/>
                    </a:lnTo>
                    <a:lnTo>
                      <a:pt x="5982" y="1745"/>
                    </a:lnTo>
                    <a:lnTo>
                      <a:pt x="5959" y="1770"/>
                    </a:lnTo>
                    <a:lnTo>
                      <a:pt x="5935" y="1796"/>
                    </a:lnTo>
                    <a:lnTo>
                      <a:pt x="5913" y="1824"/>
                    </a:lnTo>
                    <a:lnTo>
                      <a:pt x="5891" y="1853"/>
                    </a:lnTo>
                    <a:lnTo>
                      <a:pt x="5945" y="2073"/>
                    </a:lnTo>
                    <a:lnTo>
                      <a:pt x="5997" y="2292"/>
                    </a:lnTo>
                    <a:lnTo>
                      <a:pt x="6049" y="2511"/>
                    </a:lnTo>
                    <a:lnTo>
                      <a:pt x="6098" y="2729"/>
                    </a:lnTo>
                    <a:lnTo>
                      <a:pt x="6146" y="2949"/>
                    </a:lnTo>
                    <a:lnTo>
                      <a:pt x="6192" y="3168"/>
                    </a:lnTo>
                    <a:lnTo>
                      <a:pt x="6237" y="3388"/>
                    </a:lnTo>
                    <a:lnTo>
                      <a:pt x="6280" y="3608"/>
                    </a:lnTo>
                    <a:lnTo>
                      <a:pt x="6322" y="3827"/>
                    </a:lnTo>
                    <a:lnTo>
                      <a:pt x="6361" y="4047"/>
                    </a:lnTo>
                    <a:lnTo>
                      <a:pt x="6400" y="4266"/>
                    </a:lnTo>
                    <a:lnTo>
                      <a:pt x="6437" y="4486"/>
                    </a:lnTo>
                    <a:lnTo>
                      <a:pt x="6473" y="4706"/>
                    </a:lnTo>
                    <a:lnTo>
                      <a:pt x="6507" y="4926"/>
                    </a:lnTo>
                    <a:lnTo>
                      <a:pt x="6541" y="5146"/>
                    </a:lnTo>
                    <a:lnTo>
                      <a:pt x="6572" y="5366"/>
                    </a:lnTo>
                    <a:lnTo>
                      <a:pt x="6603" y="5587"/>
                    </a:lnTo>
                    <a:lnTo>
                      <a:pt x="6632" y="5807"/>
                    </a:lnTo>
                    <a:lnTo>
                      <a:pt x="6661" y="6028"/>
                    </a:lnTo>
                    <a:lnTo>
                      <a:pt x="6687" y="6248"/>
                    </a:lnTo>
                    <a:lnTo>
                      <a:pt x="6713" y="6469"/>
                    </a:lnTo>
                    <a:lnTo>
                      <a:pt x="6738" y="6690"/>
                    </a:lnTo>
                    <a:lnTo>
                      <a:pt x="6761" y="6910"/>
                    </a:lnTo>
                    <a:lnTo>
                      <a:pt x="6784" y="7131"/>
                    </a:lnTo>
                    <a:lnTo>
                      <a:pt x="6806" y="7352"/>
                    </a:lnTo>
                    <a:lnTo>
                      <a:pt x="6825" y="7573"/>
                    </a:lnTo>
                    <a:lnTo>
                      <a:pt x="6845" y="7794"/>
                    </a:lnTo>
                    <a:lnTo>
                      <a:pt x="6863" y="8016"/>
                    </a:lnTo>
                    <a:lnTo>
                      <a:pt x="6881" y="8237"/>
                    </a:lnTo>
                    <a:lnTo>
                      <a:pt x="6898" y="8458"/>
                    </a:lnTo>
                    <a:lnTo>
                      <a:pt x="6913" y="8680"/>
                    </a:lnTo>
                    <a:lnTo>
                      <a:pt x="6929" y="8901"/>
                    </a:lnTo>
                    <a:lnTo>
                      <a:pt x="6760" y="8907"/>
                    </a:lnTo>
                    <a:lnTo>
                      <a:pt x="6750" y="8698"/>
                    </a:lnTo>
                    <a:lnTo>
                      <a:pt x="6740" y="8488"/>
                    </a:lnTo>
                    <a:lnTo>
                      <a:pt x="6728" y="8276"/>
                    </a:lnTo>
                    <a:lnTo>
                      <a:pt x="6715" y="8064"/>
                    </a:lnTo>
                    <a:lnTo>
                      <a:pt x="6701" y="7849"/>
                    </a:lnTo>
                    <a:lnTo>
                      <a:pt x="6686" y="7634"/>
                    </a:lnTo>
                    <a:lnTo>
                      <a:pt x="6668" y="7418"/>
                    </a:lnTo>
                    <a:lnTo>
                      <a:pt x="6651" y="7200"/>
                    </a:lnTo>
                    <a:lnTo>
                      <a:pt x="6631" y="6983"/>
                    </a:lnTo>
                    <a:lnTo>
                      <a:pt x="6612" y="6764"/>
                    </a:lnTo>
                    <a:lnTo>
                      <a:pt x="6590" y="6544"/>
                    </a:lnTo>
                    <a:lnTo>
                      <a:pt x="6566" y="6323"/>
                    </a:lnTo>
                    <a:lnTo>
                      <a:pt x="6542" y="6102"/>
                    </a:lnTo>
                    <a:lnTo>
                      <a:pt x="6516" y="5880"/>
                    </a:lnTo>
                    <a:lnTo>
                      <a:pt x="6490" y="5657"/>
                    </a:lnTo>
                    <a:lnTo>
                      <a:pt x="6461" y="5433"/>
                    </a:lnTo>
                    <a:lnTo>
                      <a:pt x="6431" y="5210"/>
                    </a:lnTo>
                    <a:lnTo>
                      <a:pt x="6400" y="4986"/>
                    </a:lnTo>
                    <a:lnTo>
                      <a:pt x="6368" y="4762"/>
                    </a:lnTo>
                    <a:lnTo>
                      <a:pt x="6334" y="4536"/>
                    </a:lnTo>
                    <a:lnTo>
                      <a:pt x="6299" y="4311"/>
                    </a:lnTo>
                    <a:lnTo>
                      <a:pt x="6263" y="4086"/>
                    </a:lnTo>
                    <a:lnTo>
                      <a:pt x="6225" y="3860"/>
                    </a:lnTo>
                    <a:lnTo>
                      <a:pt x="6186" y="3635"/>
                    </a:lnTo>
                    <a:lnTo>
                      <a:pt x="6144" y="3409"/>
                    </a:lnTo>
                    <a:lnTo>
                      <a:pt x="6103" y="3183"/>
                    </a:lnTo>
                    <a:lnTo>
                      <a:pt x="6060" y="2958"/>
                    </a:lnTo>
                    <a:lnTo>
                      <a:pt x="6014" y="2732"/>
                    </a:lnTo>
                    <a:lnTo>
                      <a:pt x="5968" y="2506"/>
                    </a:lnTo>
                    <a:lnTo>
                      <a:pt x="5920" y="2281"/>
                    </a:lnTo>
                    <a:lnTo>
                      <a:pt x="5871" y="2056"/>
                    </a:lnTo>
                    <a:lnTo>
                      <a:pt x="5820" y="1831"/>
                    </a:lnTo>
                    <a:lnTo>
                      <a:pt x="5696" y="1766"/>
                    </a:lnTo>
                    <a:lnTo>
                      <a:pt x="5572" y="1701"/>
                    </a:lnTo>
                    <a:lnTo>
                      <a:pt x="5448" y="1637"/>
                    </a:lnTo>
                    <a:lnTo>
                      <a:pt x="5323" y="1575"/>
                    </a:lnTo>
                    <a:lnTo>
                      <a:pt x="5200" y="1513"/>
                    </a:lnTo>
                    <a:lnTo>
                      <a:pt x="5076" y="1452"/>
                    </a:lnTo>
                    <a:lnTo>
                      <a:pt x="4953" y="1393"/>
                    </a:lnTo>
                    <a:lnTo>
                      <a:pt x="4830" y="1334"/>
                    </a:lnTo>
                    <a:lnTo>
                      <a:pt x="4707" y="1276"/>
                    </a:lnTo>
                    <a:lnTo>
                      <a:pt x="4584" y="1219"/>
                    </a:lnTo>
                    <a:lnTo>
                      <a:pt x="4462" y="1164"/>
                    </a:lnTo>
                    <a:lnTo>
                      <a:pt x="4340" y="1108"/>
                    </a:lnTo>
                    <a:lnTo>
                      <a:pt x="4218" y="1055"/>
                    </a:lnTo>
                    <a:lnTo>
                      <a:pt x="4096" y="1002"/>
                    </a:lnTo>
                    <a:lnTo>
                      <a:pt x="3975" y="951"/>
                    </a:lnTo>
                    <a:lnTo>
                      <a:pt x="3854" y="899"/>
                    </a:lnTo>
                    <a:lnTo>
                      <a:pt x="3733" y="849"/>
                    </a:lnTo>
                    <a:lnTo>
                      <a:pt x="3614" y="801"/>
                    </a:lnTo>
                    <a:lnTo>
                      <a:pt x="3494" y="754"/>
                    </a:lnTo>
                    <a:lnTo>
                      <a:pt x="3374" y="707"/>
                    </a:lnTo>
                    <a:lnTo>
                      <a:pt x="3255" y="661"/>
                    </a:lnTo>
                    <a:lnTo>
                      <a:pt x="3137" y="617"/>
                    </a:lnTo>
                    <a:lnTo>
                      <a:pt x="3018" y="574"/>
                    </a:lnTo>
                    <a:lnTo>
                      <a:pt x="2900" y="531"/>
                    </a:lnTo>
                    <a:lnTo>
                      <a:pt x="2783" y="490"/>
                    </a:lnTo>
                    <a:lnTo>
                      <a:pt x="2666" y="450"/>
                    </a:lnTo>
                    <a:lnTo>
                      <a:pt x="2550" y="412"/>
                    </a:lnTo>
                    <a:lnTo>
                      <a:pt x="2434" y="374"/>
                    </a:lnTo>
                    <a:lnTo>
                      <a:pt x="2319" y="337"/>
                    </a:lnTo>
                    <a:lnTo>
                      <a:pt x="2203" y="302"/>
                    </a:lnTo>
                    <a:lnTo>
                      <a:pt x="2089" y="267"/>
                    </a:lnTo>
                    <a:lnTo>
                      <a:pt x="1975" y="233"/>
                    </a:lnTo>
                    <a:lnTo>
                      <a:pt x="1859" y="197"/>
                    </a:lnTo>
                    <a:lnTo>
                      <a:pt x="1746" y="164"/>
                    </a:lnTo>
                    <a:lnTo>
                      <a:pt x="1636" y="133"/>
                    </a:lnTo>
                    <a:lnTo>
                      <a:pt x="1527" y="106"/>
                    </a:lnTo>
                    <a:lnTo>
                      <a:pt x="1475" y="93"/>
                    </a:lnTo>
                    <a:lnTo>
                      <a:pt x="1423" y="81"/>
                    </a:lnTo>
                    <a:lnTo>
                      <a:pt x="1371" y="70"/>
                    </a:lnTo>
                    <a:lnTo>
                      <a:pt x="1320" y="59"/>
                    </a:lnTo>
                    <a:lnTo>
                      <a:pt x="1271" y="50"/>
                    </a:lnTo>
                    <a:lnTo>
                      <a:pt x="1222" y="42"/>
                    </a:lnTo>
                    <a:lnTo>
                      <a:pt x="1173" y="33"/>
                    </a:lnTo>
                    <a:lnTo>
                      <a:pt x="1126" y="26"/>
                    </a:lnTo>
                    <a:lnTo>
                      <a:pt x="1080" y="20"/>
                    </a:lnTo>
                    <a:lnTo>
                      <a:pt x="1035" y="15"/>
                    </a:lnTo>
                    <a:lnTo>
                      <a:pt x="990" y="11"/>
                    </a:lnTo>
                    <a:lnTo>
                      <a:pt x="947" y="8"/>
                    </a:lnTo>
                    <a:lnTo>
                      <a:pt x="904" y="5"/>
                    </a:lnTo>
                    <a:lnTo>
                      <a:pt x="862" y="3"/>
                    </a:lnTo>
                    <a:lnTo>
                      <a:pt x="821" y="2"/>
                    </a:lnTo>
                    <a:lnTo>
                      <a:pt x="782" y="3"/>
                    </a:lnTo>
                    <a:lnTo>
                      <a:pt x="743" y="5"/>
                    </a:lnTo>
                    <a:lnTo>
                      <a:pt x="706" y="7"/>
                    </a:lnTo>
                    <a:lnTo>
                      <a:pt x="670" y="10"/>
                    </a:lnTo>
                    <a:lnTo>
                      <a:pt x="634" y="14"/>
                    </a:lnTo>
                    <a:lnTo>
                      <a:pt x="600" y="20"/>
                    </a:lnTo>
                    <a:lnTo>
                      <a:pt x="568" y="26"/>
                    </a:lnTo>
                    <a:lnTo>
                      <a:pt x="536" y="34"/>
                    </a:lnTo>
                    <a:lnTo>
                      <a:pt x="506" y="42"/>
                    </a:lnTo>
                    <a:lnTo>
                      <a:pt x="466" y="48"/>
                    </a:lnTo>
                    <a:lnTo>
                      <a:pt x="430" y="56"/>
                    </a:lnTo>
                    <a:lnTo>
                      <a:pt x="395" y="63"/>
                    </a:lnTo>
                    <a:lnTo>
                      <a:pt x="360" y="73"/>
                    </a:lnTo>
                    <a:lnTo>
                      <a:pt x="327" y="84"/>
                    </a:lnTo>
                    <a:lnTo>
                      <a:pt x="294" y="95"/>
                    </a:lnTo>
                    <a:lnTo>
                      <a:pt x="263" y="107"/>
                    </a:lnTo>
                    <a:lnTo>
                      <a:pt x="232" y="120"/>
                    </a:lnTo>
                    <a:lnTo>
                      <a:pt x="172" y="146"/>
                    </a:lnTo>
                    <a:lnTo>
                      <a:pt x="115" y="174"/>
                    </a:lnTo>
                    <a:lnTo>
                      <a:pt x="57" y="203"/>
                    </a:lnTo>
                    <a:lnTo>
                      <a:pt x="0" y="231"/>
                    </a:lnTo>
                    <a:lnTo>
                      <a:pt x="380" y="58"/>
                    </a:lnTo>
                    <a:lnTo>
                      <a:pt x="411" y="48"/>
                    </a:lnTo>
                    <a:lnTo>
                      <a:pt x="442" y="39"/>
                    </a:lnTo>
                    <a:lnTo>
                      <a:pt x="475" y="31"/>
                    </a:lnTo>
                    <a:lnTo>
                      <a:pt x="509" y="24"/>
                    </a:lnTo>
                    <a:lnTo>
                      <a:pt x="545" y="18"/>
                    </a:lnTo>
                    <a:lnTo>
                      <a:pt x="581" y="12"/>
                    </a:lnTo>
                    <a:lnTo>
                      <a:pt x="618" y="8"/>
                    </a:lnTo>
                    <a:lnTo>
                      <a:pt x="657" y="5"/>
                    </a:lnTo>
                    <a:lnTo>
                      <a:pt x="697" y="2"/>
                    </a:lnTo>
                    <a:lnTo>
                      <a:pt x="738" y="1"/>
                    </a:lnTo>
                    <a:lnTo>
                      <a:pt x="780" y="0"/>
                    </a:lnTo>
                    <a:lnTo>
                      <a:pt x="825" y="1"/>
                    </a:lnTo>
                    <a:lnTo>
                      <a:pt x="869" y="2"/>
                    </a:lnTo>
                    <a:lnTo>
                      <a:pt x="916" y="5"/>
                    </a:lnTo>
                    <a:lnTo>
                      <a:pt x="963" y="8"/>
                    </a:lnTo>
                    <a:lnTo>
                      <a:pt x="1012" y="11"/>
                    </a:lnTo>
                    <a:lnTo>
                      <a:pt x="1063" y="17"/>
                    </a:lnTo>
                    <a:lnTo>
                      <a:pt x="1114" y="22"/>
                    </a:lnTo>
                    <a:lnTo>
                      <a:pt x="1168" y="30"/>
                    </a:lnTo>
                    <a:lnTo>
                      <a:pt x="1222" y="37"/>
                    </a:lnTo>
                    <a:lnTo>
                      <a:pt x="1279" y="45"/>
                    </a:lnTo>
                    <a:lnTo>
                      <a:pt x="1337" y="55"/>
                    </a:lnTo>
                    <a:lnTo>
                      <a:pt x="1395" y="64"/>
                    </a:lnTo>
                    <a:lnTo>
                      <a:pt x="1455" y="76"/>
                    </a:lnTo>
                    <a:lnTo>
                      <a:pt x="1580" y="100"/>
                    </a:lnTo>
                    <a:lnTo>
                      <a:pt x="1712" y="129"/>
                    </a:lnTo>
                    <a:lnTo>
                      <a:pt x="1851" y="160"/>
                    </a:lnTo>
                    <a:lnTo>
                      <a:pt x="1994" y="195"/>
                    </a:lnTo>
                    <a:lnTo>
                      <a:pt x="2113" y="226"/>
                    </a:lnTo>
                    <a:lnTo>
                      <a:pt x="2233" y="257"/>
                    </a:lnTo>
                    <a:lnTo>
                      <a:pt x="2353" y="291"/>
                    </a:lnTo>
                    <a:lnTo>
                      <a:pt x="2472" y="327"/>
                    </a:lnTo>
                    <a:lnTo>
                      <a:pt x="2593" y="365"/>
                    </a:lnTo>
                    <a:lnTo>
                      <a:pt x="2714" y="403"/>
                    </a:lnTo>
                    <a:lnTo>
                      <a:pt x="2836" y="444"/>
                    </a:lnTo>
                    <a:lnTo>
                      <a:pt x="2958" y="487"/>
                    </a:lnTo>
                    <a:lnTo>
                      <a:pt x="3080" y="530"/>
                    </a:lnTo>
                    <a:lnTo>
                      <a:pt x="3203" y="575"/>
                    </a:lnTo>
                    <a:lnTo>
                      <a:pt x="3326" y="622"/>
                    </a:lnTo>
                    <a:lnTo>
                      <a:pt x="3448" y="670"/>
                    </a:lnTo>
                    <a:lnTo>
                      <a:pt x="3571" y="718"/>
                    </a:lnTo>
                    <a:lnTo>
                      <a:pt x="3694" y="768"/>
                    </a:lnTo>
                    <a:lnTo>
                      <a:pt x="3817" y="819"/>
                    </a:lnTo>
                    <a:lnTo>
                      <a:pt x="3940" y="871"/>
                    </a:lnTo>
                    <a:lnTo>
                      <a:pt x="4063" y="923"/>
                    </a:lnTo>
                    <a:lnTo>
                      <a:pt x="4185" y="978"/>
                    </a:lnTo>
                    <a:lnTo>
                      <a:pt x="4308" y="1032"/>
                    </a:lnTo>
                    <a:lnTo>
                      <a:pt x="4430" y="1087"/>
                    </a:lnTo>
                    <a:lnTo>
                      <a:pt x="4552" y="1143"/>
                    </a:lnTo>
                    <a:lnTo>
                      <a:pt x="4674" y="1199"/>
                    </a:lnTo>
                    <a:lnTo>
                      <a:pt x="4796" y="1256"/>
                    </a:lnTo>
                    <a:lnTo>
                      <a:pt x="4917" y="1313"/>
                    </a:lnTo>
                    <a:lnTo>
                      <a:pt x="5158" y="1428"/>
                    </a:lnTo>
                    <a:lnTo>
                      <a:pt x="5396" y="1545"/>
                    </a:lnTo>
                    <a:lnTo>
                      <a:pt x="5632" y="1660"/>
                    </a:lnTo>
                    <a:lnTo>
                      <a:pt x="5865" y="1777"/>
                    </a:lnTo>
                    <a:lnTo>
                      <a:pt x="5891" y="1750"/>
                    </a:lnTo>
                    <a:lnTo>
                      <a:pt x="5918" y="1723"/>
                    </a:lnTo>
                    <a:lnTo>
                      <a:pt x="5944" y="1700"/>
                    </a:lnTo>
                    <a:lnTo>
                      <a:pt x="5971" y="1677"/>
                    </a:lnTo>
                    <a:lnTo>
                      <a:pt x="5999" y="1656"/>
                    </a:lnTo>
                    <a:lnTo>
                      <a:pt x="6026" y="1636"/>
                    </a:lnTo>
                    <a:lnTo>
                      <a:pt x="6054" y="1618"/>
                    </a:lnTo>
                    <a:lnTo>
                      <a:pt x="6081" y="1602"/>
                    </a:lnTo>
                    <a:lnTo>
                      <a:pt x="6110" y="1586"/>
                    </a:lnTo>
                    <a:lnTo>
                      <a:pt x="6138" y="1572"/>
                    </a:lnTo>
                    <a:lnTo>
                      <a:pt x="6166" y="1559"/>
                    </a:lnTo>
                    <a:lnTo>
                      <a:pt x="6195" y="1548"/>
                    </a:lnTo>
                    <a:lnTo>
                      <a:pt x="6223" y="1538"/>
                    </a:lnTo>
                    <a:lnTo>
                      <a:pt x="6251" y="1530"/>
                    </a:lnTo>
                    <a:lnTo>
                      <a:pt x="6281" y="1523"/>
                    </a:lnTo>
                    <a:lnTo>
                      <a:pt x="6309" y="1517"/>
                    </a:lnTo>
                    <a:lnTo>
                      <a:pt x="6338" y="1512"/>
                    </a:lnTo>
                    <a:lnTo>
                      <a:pt x="6368" y="1509"/>
                    </a:lnTo>
                    <a:lnTo>
                      <a:pt x="6397" y="1507"/>
                    </a:lnTo>
                    <a:lnTo>
                      <a:pt x="6427" y="1506"/>
                    </a:lnTo>
                    <a:lnTo>
                      <a:pt x="6456" y="1506"/>
                    </a:lnTo>
                    <a:lnTo>
                      <a:pt x="6485" y="1507"/>
                    </a:lnTo>
                    <a:lnTo>
                      <a:pt x="6515" y="1509"/>
                    </a:lnTo>
                    <a:lnTo>
                      <a:pt x="6544" y="1512"/>
                    </a:lnTo>
                    <a:lnTo>
                      <a:pt x="6575" y="1517"/>
                    </a:lnTo>
                    <a:lnTo>
                      <a:pt x="6604" y="1522"/>
                    </a:lnTo>
                    <a:lnTo>
                      <a:pt x="6635" y="1529"/>
                    </a:lnTo>
                    <a:lnTo>
                      <a:pt x="6664" y="1536"/>
                    </a:lnTo>
                    <a:lnTo>
                      <a:pt x="6694" y="1545"/>
                    </a:lnTo>
                    <a:lnTo>
                      <a:pt x="6725" y="1554"/>
                    </a:lnTo>
                    <a:lnTo>
                      <a:pt x="6754" y="1565"/>
                    </a:lnTo>
                    <a:lnTo>
                      <a:pt x="6785" y="1575"/>
                    </a:lnTo>
                    <a:lnTo>
                      <a:pt x="6814" y="1661"/>
                    </a:lnTo>
                    <a:close/>
                  </a:path>
                </a:pathLst>
              </a:custGeom>
              <a:solidFill>
                <a:srgbClr val="4293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9" name="Freeform 797">
                <a:extLst>
                  <a:ext uri="{FF2B5EF4-FFF2-40B4-BE49-F238E27FC236}">
                    <a16:creationId xmlns:a16="http://schemas.microsoft.com/office/drawing/2014/main" id="{4A94469D-8C84-034D-48E5-C228D3485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830"/>
                <a:ext cx="756" cy="809"/>
              </a:xfrm>
              <a:custGeom>
                <a:avLst/>
                <a:gdLst>
                  <a:gd name="T0" fmla="*/ 33 w 8317"/>
                  <a:gd name="T1" fmla="*/ 3092 h 8900"/>
                  <a:gd name="T2" fmla="*/ 85 w 8317"/>
                  <a:gd name="T3" fmla="*/ 2696 h 8900"/>
                  <a:gd name="T4" fmla="*/ 139 w 8317"/>
                  <a:gd name="T5" fmla="*/ 2415 h 8900"/>
                  <a:gd name="T6" fmla="*/ 208 w 8317"/>
                  <a:gd name="T7" fmla="*/ 2137 h 8900"/>
                  <a:gd name="T8" fmla="*/ 294 w 8317"/>
                  <a:gd name="T9" fmla="*/ 1864 h 8900"/>
                  <a:gd name="T10" fmla="*/ 379 w 8317"/>
                  <a:gd name="T11" fmla="*/ 1900 h 8900"/>
                  <a:gd name="T12" fmla="*/ 452 w 8317"/>
                  <a:gd name="T13" fmla="*/ 2066 h 8900"/>
                  <a:gd name="T14" fmla="*/ 506 w 8317"/>
                  <a:gd name="T15" fmla="*/ 2149 h 8900"/>
                  <a:gd name="T16" fmla="*/ 566 w 8317"/>
                  <a:gd name="T17" fmla="*/ 2208 h 8900"/>
                  <a:gd name="T18" fmla="*/ 634 w 8317"/>
                  <a:gd name="T19" fmla="*/ 2241 h 8900"/>
                  <a:gd name="T20" fmla="*/ 2513 w 8317"/>
                  <a:gd name="T21" fmla="*/ 2113 h 8900"/>
                  <a:gd name="T22" fmla="*/ 2681 w 8317"/>
                  <a:gd name="T23" fmla="*/ 1839 h 8900"/>
                  <a:gd name="T24" fmla="*/ 2719 w 8317"/>
                  <a:gd name="T25" fmla="*/ 1518 h 8900"/>
                  <a:gd name="T26" fmla="*/ 2656 w 8317"/>
                  <a:gd name="T27" fmla="*/ 1190 h 8900"/>
                  <a:gd name="T28" fmla="*/ 2517 w 8317"/>
                  <a:gd name="T29" fmla="*/ 898 h 8900"/>
                  <a:gd name="T30" fmla="*/ 2330 w 8317"/>
                  <a:gd name="T31" fmla="*/ 681 h 8900"/>
                  <a:gd name="T32" fmla="*/ 2122 w 8317"/>
                  <a:gd name="T33" fmla="*/ 577 h 8900"/>
                  <a:gd name="T34" fmla="*/ 1274 w 8317"/>
                  <a:gd name="T35" fmla="*/ 415 h 8900"/>
                  <a:gd name="T36" fmla="*/ 1594 w 8317"/>
                  <a:gd name="T37" fmla="*/ 211 h 8900"/>
                  <a:gd name="T38" fmla="*/ 1912 w 8317"/>
                  <a:gd name="T39" fmla="*/ 80 h 8900"/>
                  <a:gd name="T40" fmla="*/ 2227 w 8317"/>
                  <a:gd name="T41" fmla="*/ 12 h 8900"/>
                  <a:gd name="T42" fmla="*/ 2541 w 8317"/>
                  <a:gd name="T43" fmla="*/ 4 h 8900"/>
                  <a:gd name="T44" fmla="*/ 2852 w 8317"/>
                  <a:gd name="T45" fmla="*/ 44 h 8900"/>
                  <a:gd name="T46" fmla="*/ 3232 w 8317"/>
                  <a:gd name="T47" fmla="*/ 143 h 8900"/>
                  <a:gd name="T48" fmla="*/ 3891 w 8317"/>
                  <a:gd name="T49" fmla="*/ 340 h 8900"/>
                  <a:gd name="T50" fmla="*/ 4553 w 8317"/>
                  <a:gd name="T51" fmla="*/ 570 h 8900"/>
                  <a:gd name="T52" fmla="*/ 5219 w 8317"/>
                  <a:gd name="T53" fmla="*/ 830 h 8900"/>
                  <a:gd name="T54" fmla="*/ 5889 w 8317"/>
                  <a:gd name="T55" fmla="*/ 1116 h 8900"/>
                  <a:gd name="T56" fmla="*/ 6561 w 8317"/>
                  <a:gd name="T57" fmla="*/ 1426 h 8900"/>
                  <a:gd name="T58" fmla="*/ 7235 w 8317"/>
                  <a:gd name="T59" fmla="*/ 1758 h 8900"/>
                  <a:gd name="T60" fmla="*/ 7543 w 8317"/>
                  <a:gd name="T61" fmla="*/ 2687 h 8900"/>
                  <a:gd name="T62" fmla="*/ 7742 w 8317"/>
                  <a:gd name="T63" fmla="*/ 3768 h 8900"/>
                  <a:gd name="T64" fmla="*/ 7917 w 8317"/>
                  <a:gd name="T65" fmla="*/ 4859 h 8900"/>
                  <a:gd name="T66" fmla="*/ 8066 w 8317"/>
                  <a:gd name="T67" fmla="*/ 5960 h 8900"/>
                  <a:gd name="T68" fmla="*/ 8187 w 8317"/>
                  <a:gd name="T69" fmla="*/ 7076 h 8900"/>
                  <a:gd name="T70" fmla="*/ 8277 w 8317"/>
                  <a:gd name="T71" fmla="*/ 8211 h 8900"/>
                  <a:gd name="T72" fmla="*/ 7921 w 8317"/>
                  <a:gd name="T73" fmla="*/ 8632 h 8900"/>
                  <a:gd name="T74" fmla="*/ 7855 w 8317"/>
                  <a:gd name="T75" fmla="*/ 8448 h 8900"/>
                  <a:gd name="T76" fmla="*/ 7761 w 8317"/>
                  <a:gd name="T77" fmla="*/ 8297 h 8900"/>
                  <a:gd name="T78" fmla="*/ 7651 w 8317"/>
                  <a:gd name="T79" fmla="*/ 8165 h 8900"/>
                  <a:gd name="T80" fmla="*/ 6498 w 8317"/>
                  <a:gd name="T81" fmla="*/ 5229 h 8900"/>
                  <a:gd name="T82" fmla="*/ 6219 w 8317"/>
                  <a:gd name="T83" fmla="*/ 4492 h 8900"/>
                  <a:gd name="T84" fmla="*/ 5888 w 8317"/>
                  <a:gd name="T85" fmla="*/ 3894 h 8900"/>
                  <a:gd name="T86" fmla="*/ 5510 w 8317"/>
                  <a:gd name="T87" fmla="*/ 3426 h 8900"/>
                  <a:gd name="T88" fmla="*/ 5090 w 8317"/>
                  <a:gd name="T89" fmla="*/ 3077 h 8900"/>
                  <a:gd name="T90" fmla="*/ 4634 w 8317"/>
                  <a:gd name="T91" fmla="*/ 2838 h 8900"/>
                  <a:gd name="T92" fmla="*/ 4174 w 8317"/>
                  <a:gd name="T93" fmla="*/ 2714 h 8900"/>
                  <a:gd name="T94" fmla="*/ 3835 w 8317"/>
                  <a:gd name="T95" fmla="*/ 2727 h 8900"/>
                  <a:gd name="T96" fmla="*/ 3523 w 8317"/>
                  <a:gd name="T97" fmla="*/ 2829 h 8900"/>
                  <a:gd name="T98" fmla="*/ 3243 w 8317"/>
                  <a:gd name="T99" fmla="*/ 3026 h 8900"/>
                  <a:gd name="T100" fmla="*/ 3001 w 8317"/>
                  <a:gd name="T101" fmla="*/ 3324 h 8900"/>
                  <a:gd name="T102" fmla="*/ 2805 w 8317"/>
                  <a:gd name="T103" fmla="*/ 3730 h 8900"/>
                  <a:gd name="T104" fmla="*/ 2659 w 8317"/>
                  <a:gd name="T105" fmla="*/ 4251 h 8900"/>
                  <a:gd name="T106" fmla="*/ 2548 w 8317"/>
                  <a:gd name="T107" fmla="*/ 4341 h 8900"/>
                  <a:gd name="T108" fmla="*/ 2420 w 8317"/>
                  <a:gd name="T109" fmla="*/ 4280 h 8900"/>
                  <a:gd name="T110" fmla="*/ 2224 w 8317"/>
                  <a:gd name="T111" fmla="*/ 4140 h 8900"/>
                  <a:gd name="T112" fmla="*/ 2044 w 8317"/>
                  <a:gd name="T113" fmla="*/ 3957 h 8900"/>
                  <a:gd name="T114" fmla="*/ 2691 w 8317"/>
                  <a:gd name="T115" fmla="*/ 4705 h 8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317" h="8900">
                    <a:moveTo>
                      <a:pt x="0" y="3546"/>
                    </a:moveTo>
                    <a:lnTo>
                      <a:pt x="6" y="3433"/>
                    </a:lnTo>
                    <a:lnTo>
                      <a:pt x="13" y="3318"/>
                    </a:lnTo>
                    <a:lnTo>
                      <a:pt x="22" y="3205"/>
                    </a:lnTo>
                    <a:lnTo>
                      <a:pt x="33" y="3092"/>
                    </a:lnTo>
                    <a:lnTo>
                      <a:pt x="45" y="2979"/>
                    </a:lnTo>
                    <a:lnTo>
                      <a:pt x="60" y="2866"/>
                    </a:lnTo>
                    <a:lnTo>
                      <a:pt x="67" y="2809"/>
                    </a:lnTo>
                    <a:lnTo>
                      <a:pt x="76" y="2752"/>
                    </a:lnTo>
                    <a:lnTo>
                      <a:pt x="85" y="2696"/>
                    </a:lnTo>
                    <a:lnTo>
                      <a:pt x="95" y="2639"/>
                    </a:lnTo>
                    <a:lnTo>
                      <a:pt x="104" y="2582"/>
                    </a:lnTo>
                    <a:lnTo>
                      <a:pt x="115" y="2527"/>
                    </a:lnTo>
                    <a:lnTo>
                      <a:pt x="127" y="2470"/>
                    </a:lnTo>
                    <a:lnTo>
                      <a:pt x="139" y="2415"/>
                    </a:lnTo>
                    <a:lnTo>
                      <a:pt x="151" y="2359"/>
                    </a:lnTo>
                    <a:lnTo>
                      <a:pt x="164" y="2304"/>
                    </a:lnTo>
                    <a:lnTo>
                      <a:pt x="178" y="2248"/>
                    </a:lnTo>
                    <a:lnTo>
                      <a:pt x="193" y="2193"/>
                    </a:lnTo>
                    <a:lnTo>
                      <a:pt x="208" y="2137"/>
                    </a:lnTo>
                    <a:lnTo>
                      <a:pt x="223" y="2083"/>
                    </a:lnTo>
                    <a:lnTo>
                      <a:pt x="239" y="2027"/>
                    </a:lnTo>
                    <a:lnTo>
                      <a:pt x="257" y="1973"/>
                    </a:lnTo>
                    <a:lnTo>
                      <a:pt x="275" y="1918"/>
                    </a:lnTo>
                    <a:lnTo>
                      <a:pt x="294" y="1864"/>
                    </a:lnTo>
                    <a:lnTo>
                      <a:pt x="312" y="1811"/>
                    </a:lnTo>
                    <a:lnTo>
                      <a:pt x="333" y="1756"/>
                    </a:lnTo>
                    <a:lnTo>
                      <a:pt x="347" y="1805"/>
                    </a:lnTo>
                    <a:lnTo>
                      <a:pt x="363" y="1853"/>
                    </a:lnTo>
                    <a:lnTo>
                      <a:pt x="379" y="1900"/>
                    </a:lnTo>
                    <a:lnTo>
                      <a:pt x="396" y="1945"/>
                    </a:lnTo>
                    <a:lnTo>
                      <a:pt x="414" y="1987"/>
                    </a:lnTo>
                    <a:lnTo>
                      <a:pt x="432" y="2028"/>
                    </a:lnTo>
                    <a:lnTo>
                      <a:pt x="442" y="2048"/>
                    </a:lnTo>
                    <a:lnTo>
                      <a:pt x="452" y="2066"/>
                    </a:lnTo>
                    <a:lnTo>
                      <a:pt x="463" y="2084"/>
                    </a:lnTo>
                    <a:lnTo>
                      <a:pt x="472" y="2101"/>
                    </a:lnTo>
                    <a:lnTo>
                      <a:pt x="483" y="2118"/>
                    </a:lnTo>
                    <a:lnTo>
                      <a:pt x="494" y="2134"/>
                    </a:lnTo>
                    <a:lnTo>
                      <a:pt x="506" y="2149"/>
                    </a:lnTo>
                    <a:lnTo>
                      <a:pt x="517" y="2162"/>
                    </a:lnTo>
                    <a:lnTo>
                      <a:pt x="529" y="2175"/>
                    </a:lnTo>
                    <a:lnTo>
                      <a:pt x="541" y="2187"/>
                    </a:lnTo>
                    <a:lnTo>
                      <a:pt x="553" y="2198"/>
                    </a:lnTo>
                    <a:lnTo>
                      <a:pt x="566" y="2208"/>
                    </a:lnTo>
                    <a:lnTo>
                      <a:pt x="579" y="2218"/>
                    </a:lnTo>
                    <a:lnTo>
                      <a:pt x="592" y="2225"/>
                    </a:lnTo>
                    <a:lnTo>
                      <a:pt x="605" y="2232"/>
                    </a:lnTo>
                    <a:lnTo>
                      <a:pt x="620" y="2237"/>
                    </a:lnTo>
                    <a:lnTo>
                      <a:pt x="634" y="2241"/>
                    </a:lnTo>
                    <a:lnTo>
                      <a:pt x="648" y="2244"/>
                    </a:lnTo>
                    <a:lnTo>
                      <a:pt x="663" y="2245"/>
                    </a:lnTo>
                    <a:lnTo>
                      <a:pt x="678" y="2245"/>
                    </a:lnTo>
                    <a:lnTo>
                      <a:pt x="2461" y="2159"/>
                    </a:lnTo>
                    <a:lnTo>
                      <a:pt x="2513" y="2113"/>
                    </a:lnTo>
                    <a:lnTo>
                      <a:pt x="2558" y="2064"/>
                    </a:lnTo>
                    <a:lnTo>
                      <a:pt x="2597" y="2011"/>
                    </a:lnTo>
                    <a:lnTo>
                      <a:pt x="2631" y="1957"/>
                    </a:lnTo>
                    <a:lnTo>
                      <a:pt x="2658" y="1899"/>
                    </a:lnTo>
                    <a:lnTo>
                      <a:pt x="2681" y="1839"/>
                    </a:lnTo>
                    <a:lnTo>
                      <a:pt x="2698" y="1777"/>
                    </a:lnTo>
                    <a:lnTo>
                      <a:pt x="2710" y="1714"/>
                    </a:lnTo>
                    <a:lnTo>
                      <a:pt x="2718" y="1648"/>
                    </a:lnTo>
                    <a:lnTo>
                      <a:pt x="2721" y="1583"/>
                    </a:lnTo>
                    <a:lnTo>
                      <a:pt x="2719" y="1518"/>
                    </a:lnTo>
                    <a:lnTo>
                      <a:pt x="2714" y="1451"/>
                    </a:lnTo>
                    <a:lnTo>
                      <a:pt x="2705" y="1385"/>
                    </a:lnTo>
                    <a:lnTo>
                      <a:pt x="2692" y="1320"/>
                    </a:lnTo>
                    <a:lnTo>
                      <a:pt x="2676" y="1254"/>
                    </a:lnTo>
                    <a:lnTo>
                      <a:pt x="2656" y="1190"/>
                    </a:lnTo>
                    <a:lnTo>
                      <a:pt x="2633" y="1128"/>
                    </a:lnTo>
                    <a:lnTo>
                      <a:pt x="2608" y="1067"/>
                    </a:lnTo>
                    <a:lnTo>
                      <a:pt x="2580" y="1008"/>
                    </a:lnTo>
                    <a:lnTo>
                      <a:pt x="2549" y="952"/>
                    </a:lnTo>
                    <a:lnTo>
                      <a:pt x="2517" y="898"/>
                    </a:lnTo>
                    <a:lnTo>
                      <a:pt x="2483" y="847"/>
                    </a:lnTo>
                    <a:lnTo>
                      <a:pt x="2446" y="800"/>
                    </a:lnTo>
                    <a:lnTo>
                      <a:pt x="2409" y="756"/>
                    </a:lnTo>
                    <a:lnTo>
                      <a:pt x="2370" y="717"/>
                    </a:lnTo>
                    <a:lnTo>
                      <a:pt x="2330" y="681"/>
                    </a:lnTo>
                    <a:lnTo>
                      <a:pt x="2289" y="649"/>
                    </a:lnTo>
                    <a:lnTo>
                      <a:pt x="2248" y="623"/>
                    </a:lnTo>
                    <a:lnTo>
                      <a:pt x="2206" y="602"/>
                    </a:lnTo>
                    <a:lnTo>
                      <a:pt x="2164" y="587"/>
                    </a:lnTo>
                    <a:lnTo>
                      <a:pt x="2122" y="577"/>
                    </a:lnTo>
                    <a:lnTo>
                      <a:pt x="2081" y="574"/>
                    </a:lnTo>
                    <a:lnTo>
                      <a:pt x="1080" y="574"/>
                    </a:lnTo>
                    <a:lnTo>
                      <a:pt x="1145" y="518"/>
                    </a:lnTo>
                    <a:lnTo>
                      <a:pt x="1210" y="465"/>
                    </a:lnTo>
                    <a:lnTo>
                      <a:pt x="1274" y="415"/>
                    </a:lnTo>
                    <a:lnTo>
                      <a:pt x="1338" y="368"/>
                    </a:lnTo>
                    <a:lnTo>
                      <a:pt x="1403" y="325"/>
                    </a:lnTo>
                    <a:lnTo>
                      <a:pt x="1467" y="283"/>
                    </a:lnTo>
                    <a:lnTo>
                      <a:pt x="1531" y="246"/>
                    </a:lnTo>
                    <a:lnTo>
                      <a:pt x="1594" y="211"/>
                    </a:lnTo>
                    <a:lnTo>
                      <a:pt x="1658" y="180"/>
                    </a:lnTo>
                    <a:lnTo>
                      <a:pt x="1722" y="151"/>
                    </a:lnTo>
                    <a:lnTo>
                      <a:pt x="1785" y="124"/>
                    </a:lnTo>
                    <a:lnTo>
                      <a:pt x="1849" y="100"/>
                    </a:lnTo>
                    <a:lnTo>
                      <a:pt x="1912" y="80"/>
                    </a:lnTo>
                    <a:lnTo>
                      <a:pt x="1975" y="61"/>
                    </a:lnTo>
                    <a:lnTo>
                      <a:pt x="2038" y="46"/>
                    </a:lnTo>
                    <a:lnTo>
                      <a:pt x="2102" y="32"/>
                    </a:lnTo>
                    <a:lnTo>
                      <a:pt x="2164" y="21"/>
                    </a:lnTo>
                    <a:lnTo>
                      <a:pt x="2227" y="12"/>
                    </a:lnTo>
                    <a:lnTo>
                      <a:pt x="2290" y="7"/>
                    </a:lnTo>
                    <a:lnTo>
                      <a:pt x="2352" y="2"/>
                    </a:lnTo>
                    <a:lnTo>
                      <a:pt x="2415" y="0"/>
                    </a:lnTo>
                    <a:lnTo>
                      <a:pt x="2477" y="0"/>
                    </a:lnTo>
                    <a:lnTo>
                      <a:pt x="2541" y="4"/>
                    </a:lnTo>
                    <a:lnTo>
                      <a:pt x="2603" y="8"/>
                    </a:lnTo>
                    <a:lnTo>
                      <a:pt x="2665" y="13"/>
                    </a:lnTo>
                    <a:lnTo>
                      <a:pt x="2728" y="22"/>
                    </a:lnTo>
                    <a:lnTo>
                      <a:pt x="2790" y="32"/>
                    </a:lnTo>
                    <a:lnTo>
                      <a:pt x="2852" y="44"/>
                    </a:lnTo>
                    <a:lnTo>
                      <a:pt x="2914" y="58"/>
                    </a:lnTo>
                    <a:lnTo>
                      <a:pt x="2976" y="73"/>
                    </a:lnTo>
                    <a:lnTo>
                      <a:pt x="3038" y="90"/>
                    </a:lnTo>
                    <a:lnTo>
                      <a:pt x="3100" y="108"/>
                    </a:lnTo>
                    <a:lnTo>
                      <a:pt x="3232" y="143"/>
                    </a:lnTo>
                    <a:lnTo>
                      <a:pt x="3363" y="180"/>
                    </a:lnTo>
                    <a:lnTo>
                      <a:pt x="3494" y="218"/>
                    </a:lnTo>
                    <a:lnTo>
                      <a:pt x="3626" y="257"/>
                    </a:lnTo>
                    <a:lnTo>
                      <a:pt x="3759" y="299"/>
                    </a:lnTo>
                    <a:lnTo>
                      <a:pt x="3891" y="340"/>
                    </a:lnTo>
                    <a:lnTo>
                      <a:pt x="4023" y="383"/>
                    </a:lnTo>
                    <a:lnTo>
                      <a:pt x="4155" y="428"/>
                    </a:lnTo>
                    <a:lnTo>
                      <a:pt x="4288" y="474"/>
                    </a:lnTo>
                    <a:lnTo>
                      <a:pt x="4420" y="522"/>
                    </a:lnTo>
                    <a:lnTo>
                      <a:pt x="4553" y="570"/>
                    </a:lnTo>
                    <a:lnTo>
                      <a:pt x="4687" y="620"/>
                    </a:lnTo>
                    <a:lnTo>
                      <a:pt x="4820" y="671"/>
                    </a:lnTo>
                    <a:lnTo>
                      <a:pt x="4953" y="722"/>
                    </a:lnTo>
                    <a:lnTo>
                      <a:pt x="5087" y="775"/>
                    </a:lnTo>
                    <a:lnTo>
                      <a:pt x="5219" y="830"/>
                    </a:lnTo>
                    <a:lnTo>
                      <a:pt x="5353" y="885"/>
                    </a:lnTo>
                    <a:lnTo>
                      <a:pt x="5487" y="941"/>
                    </a:lnTo>
                    <a:lnTo>
                      <a:pt x="5621" y="999"/>
                    </a:lnTo>
                    <a:lnTo>
                      <a:pt x="5755" y="1057"/>
                    </a:lnTo>
                    <a:lnTo>
                      <a:pt x="5889" y="1116"/>
                    </a:lnTo>
                    <a:lnTo>
                      <a:pt x="6023" y="1177"/>
                    </a:lnTo>
                    <a:lnTo>
                      <a:pt x="6157" y="1238"/>
                    </a:lnTo>
                    <a:lnTo>
                      <a:pt x="6292" y="1300"/>
                    </a:lnTo>
                    <a:lnTo>
                      <a:pt x="6426" y="1363"/>
                    </a:lnTo>
                    <a:lnTo>
                      <a:pt x="6561" y="1426"/>
                    </a:lnTo>
                    <a:lnTo>
                      <a:pt x="6695" y="1492"/>
                    </a:lnTo>
                    <a:lnTo>
                      <a:pt x="6830" y="1557"/>
                    </a:lnTo>
                    <a:lnTo>
                      <a:pt x="6965" y="1623"/>
                    </a:lnTo>
                    <a:lnTo>
                      <a:pt x="7100" y="1691"/>
                    </a:lnTo>
                    <a:lnTo>
                      <a:pt x="7235" y="1758"/>
                    </a:lnTo>
                    <a:lnTo>
                      <a:pt x="7370" y="1827"/>
                    </a:lnTo>
                    <a:lnTo>
                      <a:pt x="7415" y="2041"/>
                    </a:lnTo>
                    <a:lnTo>
                      <a:pt x="7458" y="2257"/>
                    </a:lnTo>
                    <a:lnTo>
                      <a:pt x="7502" y="2471"/>
                    </a:lnTo>
                    <a:lnTo>
                      <a:pt x="7543" y="2687"/>
                    </a:lnTo>
                    <a:lnTo>
                      <a:pt x="7585" y="2903"/>
                    </a:lnTo>
                    <a:lnTo>
                      <a:pt x="7625" y="3119"/>
                    </a:lnTo>
                    <a:lnTo>
                      <a:pt x="7665" y="3335"/>
                    </a:lnTo>
                    <a:lnTo>
                      <a:pt x="7703" y="3551"/>
                    </a:lnTo>
                    <a:lnTo>
                      <a:pt x="7742" y="3768"/>
                    </a:lnTo>
                    <a:lnTo>
                      <a:pt x="7779" y="3986"/>
                    </a:lnTo>
                    <a:lnTo>
                      <a:pt x="7815" y="4203"/>
                    </a:lnTo>
                    <a:lnTo>
                      <a:pt x="7849" y="4421"/>
                    </a:lnTo>
                    <a:lnTo>
                      <a:pt x="7884" y="4640"/>
                    </a:lnTo>
                    <a:lnTo>
                      <a:pt x="7917" y="4859"/>
                    </a:lnTo>
                    <a:lnTo>
                      <a:pt x="7948" y="5078"/>
                    </a:lnTo>
                    <a:lnTo>
                      <a:pt x="7980" y="5297"/>
                    </a:lnTo>
                    <a:lnTo>
                      <a:pt x="8009" y="5517"/>
                    </a:lnTo>
                    <a:lnTo>
                      <a:pt x="8039" y="5738"/>
                    </a:lnTo>
                    <a:lnTo>
                      <a:pt x="8066" y="5960"/>
                    </a:lnTo>
                    <a:lnTo>
                      <a:pt x="8092" y="6183"/>
                    </a:lnTo>
                    <a:lnTo>
                      <a:pt x="8118" y="6405"/>
                    </a:lnTo>
                    <a:lnTo>
                      <a:pt x="8142" y="6628"/>
                    </a:lnTo>
                    <a:lnTo>
                      <a:pt x="8165" y="6852"/>
                    </a:lnTo>
                    <a:lnTo>
                      <a:pt x="8187" y="7076"/>
                    </a:lnTo>
                    <a:lnTo>
                      <a:pt x="8208" y="7302"/>
                    </a:lnTo>
                    <a:lnTo>
                      <a:pt x="8227" y="7528"/>
                    </a:lnTo>
                    <a:lnTo>
                      <a:pt x="8245" y="7754"/>
                    </a:lnTo>
                    <a:lnTo>
                      <a:pt x="8262" y="7982"/>
                    </a:lnTo>
                    <a:lnTo>
                      <a:pt x="8277" y="8211"/>
                    </a:lnTo>
                    <a:lnTo>
                      <a:pt x="8292" y="8439"/>
                    </a:lnTo>
                    <a:lnTo>
                      <a:pt x="8305" y="8669"/>
                    </a:lnTo>
                    <a:lnTo>
                      <a:pt x="8317" y="8900"/>
                    </a:lnTo>
                    <a:lnTo>
                      <a:pt x="7929" y="8673"/>
                    </a:lnTo>
                    <a:lnTo>
                      <a:pt x="7921" y="8632"/>
                    </a:lnTo>
                    <a:lnTo>
                      <a:pt x="7910" y="8592"/>
                    </a:lnTo>
                    <a:lnTo>
                      <a:pt x="7898" y="8553"/>
                    </a:lnTo>
                    <a:lnTo>
                      <a:pt x="7885" y="8518"/>
                    </a:lnTo>
                    <a:lnTo>
                      <a:pt x="7871" y="8482"/>
                    </a:lnTo>
                    <a:lnTo>
                      <a:pt x="7855" y="8448"/>
                    </a:lnTo>
                    <a:lnTo>
                      <a:pt x="7838" y="8415"/>
                    </a:lnTo>
                    <a:lnTo>
                      <a:pt x="7820" y="8385"/>
                    </a:lnTo>
                    <a:lnTo>
                      <a:pt x="7801" y="8354"/>
                    </a:lnTo>
                    <a:lnTo>
                      <a:pt x="7782" y="8325"/>
                    </a:lnTo>
                    <a:lnTo>
                      <a:pt x="7761" y="8297"/>
                    </a:lnTo>
                    <a:lnTo>
                      <a:pt x="7740" y="8269"/>
                    </a:lnTo>
                    <a:lnTo>
                      <a:pt x="7719" y="8242"/>
                    </a:lnTo>
                    <a:lnTo>
                      <a:pt x="7697" y="8216"/>
                    </a:lnTo>
                    <a:lnTo>
                      <a:pt x="7674" y="8191"/>
                    </a:lnTo>
                    <a:lnTo>
                      <a:pt x="7651" y="8165"/>
                    </a:lnTo>
                    <a:lnTo>
                      <a:pt x="6891" y="7727"/>
                    </a:lnTo>
                    <a:lnTo>
                      <a:pt x="6638" y="5741"/>
                    </a:lnTo>
                    <a:lnTo>
                      <a:pt x="6594" y="5564"/>
                    </a:lnTo>
                    <a:lnTo>
                      <a:pt x="6547" y="5393"/>
                    </a:lnTo>
                    <a:lnTo>
                      <a:pt x="6498" y="5229"/>
                    </a:lnTo>
                    <a:lnTo>
                      <a:pt x="6447" y="5070"/>
                    </a:lnTo>
                    <a:lnTo>
                      <a:pt x="6393" y="4916"/>
                    </a:lnTo>
                    <a:lnTo>
                      <a:pt x="6338" y="4769"/>
                    </a:lnTo>
                    <a:lnTo>
                      <a:pt x="6279" y="4628"/>
                    </a:lnTo>
                    <a:lnTo>
                      <a:pt x="6219" y="4492"/>
                    </a:lnTo>
                    <a:lnTo>
                      <a:pt x="6157" y="4362"/>
                    </a:lnTo>
                    <a:lnTo>
                      <a:pt x="6093" y="4237"/>
                    </a:lnTo>
                    <a:lnTo>
                      <a:pt x="6026" y="4117"/>
                    </a:lnTo>
                    <a:lnTo>
                      <a:pt x="5959" y="4003"/>
                    </a:lnTo>
                    <a:lnTo>
                      <a:pt x="5888" y="3894"/>
                    </a:lnTo>
                    <a:lnTo>
                      <a:pt x="5816" y="3791"/>
                    </a:lnTo>
                    <a:lnTo>
                      <a:pt x="5742" y="3692"/>
                    </a:lnTo>
                    <a:lnTo>
                      <a:pt x="5667" y="3598"/>
                    </a:lnTo>
                    <a:lnTo>
                      <a:pt x="5590" y="3510"/>
                    </a:lnTo>
                    <a:lnTo>
                      <a:pt x="5510" y="3426"/>
                    </a:lnTo>
                    <a:lnTo>
                      <a:pt x="5430" y="3347"/>
                    </a:lnTo>
                    <a:lnTo>
                      <a:pt x="5347" y="3273"/>
                    </a:lnTo>
                    <a:lnTo>
                      <a:pt x="5263" y="3203"/>
                    </a:lnTo>
                    <a:lnTo>
                      <a:pt x="5177" y="3138"/>
                    </a:lnTo>
                    <a:lnTo>
                      <a:pt x="5090" y="3077"/>
                    </a:lnTo>
                    <a:lnTo>
                      <a:pt x="5002" y="3020"/>
                    </a:lnTo>
                    <a:lnTo>
                      <a:pt x="4911" y="2969"/>
                    </a:lnTo>
                    <a:lnTo>
                      <a:pt x="4820" y="2921"/>
                    </a:lnTo>
                    <a:lnTo>
                      <a:pt x="4727" y="2877"/>
                    </a:lnTo>
                    <a:lnTo>
                      <a:pt x="4634" y="2838"/>
                    </a:lnTo>
                    <a:lnTo>
                      <a:pt x="4538" y="2803"/>
                    </a:lnTo>
                    <a:lnTo>
                      <a:pt x="4441" y="2772"/>
                    </a:lnTo>
                    <a:lnTo>
                      <a:pt x="4344" y="2745"/>
                    </a:lnTo>
                    <a:lnTo>
                      <a:pt x="4245" y="2722"/>
                    </a:lnTo>
                    <a:lnTo>
                      <a:pt x="4174" y="2714"/>
                    </a:lnTo>
                    <a:lnTo>
                      <a:pt x="4104" y="2710"/>
                    </a:lnTo>
                    <a:lnTo>
                      <a:pt x="4036" y="2709"/>
                    </a:lnTo>
                    <a:lnTo>
                      <a:pt x="3968" y="2712"/>
                    </a:lnTo>
                    <a:lnTo>
                      <a:pt x="3902" y="2717"/>
                    </a:lnTo>
                    <a:lnTo>
                      <a:pt x="3835" y="2727"/>
                    </a:lnTo>
                    <a:lnTo>
                      <a:pt x="3771" y="2740"/>
                    </a:lnTo>
                    <a:lnTo>
                      <a:pt x="3707" y="2757"/>
                    </a:lnTo>
                    <a:lnTo>
                      <a:pt x="3645" y="2777"/>
                    </a:lnTo>
                    <a:lnTo>
                      <a:pt x="3583" y="2801"/>
                    </a:lnTo>
                    <a:lnTo>
                      <a:pt x="3523" y="2829"/>
                    </a:lnTo>
                    <a:lnTo>
                      <a:pt x="3464" y="2860"/>
                    </a:lnTo>
                    <a:lnTo>
                      <a:pt x="3406" y="2896"/>
                    </a:lnTo>
                    <a:lnTo>
                      <a:pt x="3351" y="2935"/>
                    </a:lnTo>
                    <a:lnTo>
                      <a:pt x="3296" y="2979"/>
                    </a:lnTo>
                    <a:lnTo>
                      <a:pt x="3243" y="3026"/>
                    </a:lnTo>
                    <a:lnTo>
                      <a:pt x="3192" y="3077"/>
                    </a:lnTo>
                    <a:lnTo>
                      <a:pt x="3142" y="3132"/>
                    </a:lnTo>
                    <a:lnTo>
                      <a:pt x="3093" y="3192"/>
                    </a:lnTo>
                    <a:lnTo>
                      <a:pt x="3047" y="3256"/>
                    </a:lnTo>
                    <a:lnTo>
                      <a:pt x="3001" y="3324"/>
                    </a:lnTo>
                    <a:lnTo>
                      <a:pt x="2959" y="3397"/>
                    </a:lnTo>
                    <a:lnTo>
                      <a:pt x="2917" y="3473"/>
                    </a:lnTo>
                    <a:lnTo>
                      <a:pt x="2878" y="3555"/>
                    </a:lnTo>
                    <a:lnTo>
                      <a:pt x="2840" y="3640"/>
                    </a:lnTo>
                    <a:lnTo>
                      <a:pt x="2805" y="3730"/>
                    </a:lnTo>
                    <a:lnTo>
                      <a:pt x="2771" y="3825"/>
                    </a:lnTo>
                    <a:lnTo>
                      <a:pt x="2740" y="3925"/>
                    </a:lnTo>
                    <a:lnTo>
                      <a:pt x="2711" y="4029"/>
                    </a:lnTo>
                    <a:lnTo>
                      <a:pt x="2684" y="4138"/>
                    </a:lnTo>
                    <a:lnTo>
                      <a:pt x="2659" y="4251"/>
                    </a:lnTo>
                    <a:lnTo>
                      <a:pt x="2637" y="4370"/>
                    </a:lnTo>
                    <a:lnTo>
                      <a:pt x="2615" y="4363"/>
                    </a:lnTo>
                    <a:lnTo>
                      <a:pt x="2592" y="4356"/>
                    </a:lnTo>
                    <a:lnTo>
                      <a:pt x="2570" y="4348"/>
                    </a:lnTo>
                    <a:lnTo>
                      <a:pt x="2548" y="4341"/>
                    </a:lnTo>
                    <a:lnTo>
                      <a:pt x="2526" y="4332"/>
                    </a:lnTo>
                    <a:lnTo>
                      <a:pt x="2505" y="4322"/>
                    </a:lnTo>
                    <a:lnTo>
                      <a:pt x="2483" y="4312"/>
                    </a:lnTo>
                    <a:lnTo>
                      <a:pt x="2462" y="4302"/>
                    </a:lnTo>
                    <a:lnTo>
                      <a:pt x="2420" y="4280"/>
                    </a:lnTo>
                    <a:lnTo>
                      <a:pt x="2379" y="4256"/>
                    </a:lnTo>
                    <a:lnTo>
                      <a:pt x="2339" y="4230"/>
                    </a:lnTo>
                    <a:lnTo>
                      <a:pt x="2300" y="4201"/>
                    </a:lnTo>
                    <a:lnTo>
                      <a:pt x="2262" y="4172"/>
                    </a:lnTo>
                    <a:lnTo>
                      <a:pt x="2224" y="4140"/>
                    </a:lnTo>
                    <a:lnTo>
                      <a:pt x="2187" y="4107"/>
                    </a:lnTo>
                    <a:lnTo>
                      <a:pt x="2150" y="4072"/>
                    </a:lnTo>
                    <a:lnTo>
                      <a:pt x="2114" y="4036"/>
                    </a:lnTo>
                    <a:lnTo>
                      <a:pt x="2079" y="3998"/>
                    </a:lnTo>
                    <a:lnTo>
                      <a:pt x="2044" y="3957"/>
                    </a:lnTo>
                    <a:lnTo>
                      <a:pt x="2010" y="3916"/>
                    </a:lnTo>
                    <a:lnTo>
                      <a:pt x="1704" y="3970"/>
                    </a:lnTo>
                    <a:lnTo>
                      <a:pt x="1678" y="4302"/>
                    </a:lnTo>
                    <a:lnTo>
                      <a:pt x="2563" y="4743"/>
                    </a:lnTo>
                    <a:lnTo>
                      <a:pt x="2691" y="4705"/>
                    </a:lnTo>
                    <a:lnTo>
                      <a:pt x="2672" y="4852"/>
                    </a:lnTo>
                    <a:lnTo>
                      <a:pt x="2573" y="4884"/>
                    </a:lnTo>
                    <a:lnTo>
                      <a:pt x="0" y="3546"/>
                    </a:lnTo>
                    <a:close/>
                  </a:path>
                </a:pathLst>
              </a:custGeom>
              <a:solidFill>
                <a:srgbClr val="54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0" name="Freeform 798">
                <a:extLst>
                  <a:ext uri="{FF2B5EF4-FFF2-40B4-BE49-F238E27FC236}">
                    <a16:creationId xmlns:a16="http://schemas.microsoft.com/office/drawing/2014/main" id="{B592A9A8-24F8-FDFC-198B-0BC409D52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897"/>
                <a:ext cx="65" cy="100"/>
              </a:xfrm>
              <a:custGeom>
                <a:avLst/>
                <a:gdLst>
                  <a:gd name="T0" fmla="*/ 525 w 717"/>
                  <a:gd name="T1" fmla="*/ 630 h 1093"/>
                  <a:gd name="T2" fmla="*/ 552 w 717"/>
                  <a:gd name="T3" fmla="*/ 661 h 1093"/>
                  <a:gd name="T4" fmla="*/ 576 w 717"/>
                  <a:gd name="T5" fmla="*/ 701 h 1093"/>
                  <a:gd name="T6" fmla="*/ 597 w 717"/>
                  <a:gd name="T7" fmla="*/ 749 h 1093"/>
                  <a:gd name="T8" fmla="*/ 615 w 717"/>
                  <a:gd name="T9" fmla="*/ 805 h 1093"/>
                  <a:gd name="T10" fmla="*/ 632 w 717"/>
                  <a:gd name="T11" fmla="*/ 868 h 1093"/>
                  <a:gd name="T12" fmla="*/ 645 w 717"/>
                  <a:gd name="T13" fmla="*/ 938 h 1093"/>
                  <a:gd name="T14" fmla="*/ 656 w 717"/>
                  <a:gd name="T15" fmla="*/ 1013 h 1093"/>
                  <a:gd name="T16" fmla="*/ 665 w 717"/>
                  <a:gd name="T17" fmla="*/ 1093 h 1093"/>
                  <a:gd name="T18" fmla="*/ 705 w 717"/>
                  <a:gd name="T19" fmla="*/ 487 h 1093"/>
                  <a:gd name="T20" fmla="*/ 685 w 717"/>
                  <a:gd name="T21" fmla="*/ 400 h 1093"/>
                  <a:gd name="T22" fmla="*/ 670 w 717"/>
                  <a:gd name="T23" fmla="*/ 346 h 1093"/>
                  <a:gd name="T24" fmla="*/ 653 w 717"/>
                  <a:gd name="T25" fmla="*/ 297 h 1093"/>
                  <a:gd name="T26" fmla="*/ 636 w 717"/>
                  <a:gd name="T27" fmla="*/ 252 h 1093"/>
                  <a:gd name="T28" fmla="*/ 616 w 717"/>
                  <a:gd name="T29" fmla="*/ 210 h 1093"/>
                  <a:gd name="T30" fmla="*/ 596 w 717"/>
                  <a:gd name="T31" fmla="*/ 172 h 1093"/>
                  <a:gd name="T32" fmla="*/ 574 w 717"/>
                  <a:gd name="T33" fmla="*/ 137 h 1093"/>
                  <a:gd name="T34" fmla="*/ 550 w 717"/>
                  <a:gd name="T35" fmla="*/ 107 h 1093"/>
                  <a:gd name="T36" fmla="*/ 526 w 717"/>
                  <a:gd name="T37" fmla="*/ 80 h 1093"/>
                  <a:gd name="T38" fmla="*/ 500 w 717"/>
                  <a:gd name="T39" fmla="*/ 57 h 1093"/>
                  <a:gd name="T40" fmla="*/ 472 w 717"/>
                  <a:gd name="T41" fmla="*/ 38 h 1093"/>
                  <a:gd name="T42" fmla="*/ 443 w 717"/>
                  <a:gd name="T43" fmla="*/ 23 h 1093"/>
                  <a:gd name="T44" fmla="*/ 413 w 717"/>
                  <a:gd name="T45" fmla="*/ 11 h 1093"/>
                  <a:gd name="T46" fmla="*/ 381 w 717"/>
                  <a:gd name="T47" fmla="*/ 4 h 1093"/>
                  <a:gd name="T48" fmla="*/ 346 w 717"/>
                  <a:gd name="T49" fmla="*/ 0 h 1093"/>
                  <a:gd name="T50" fmla="*/ 310 w 717"/>
                  <a:gd name="T51" fmla="*/ 2 h 1093"/>
                  <a:gd name="T52" fmla="*/ 276 w 717"/>
                  <a:gd name="T53" fmla="*/ 11 h 1093"/>
                  <a:gd name="T54" fmla="*/ 244 w 717"/>
                  <a:gd name="T55" fmla="*/ 24 h 1093"/>
                  <a:gd name="T56" fmla="*/ 214 w 717"/>
                  <a:gd name="T57" fmla="*/ 43 h 1093"/>
                  <a:gd name="T58" fmla="*/ 185 w 717"/>
                  <a:gd name="T59" fmla="*/ 67 h 1093"/>
                  <a:gd name="T60" fmla="*/ 158 w 717"/>
                  <a:gd name="T61" fmla="*/ 95 h 1093"/>
                  <a:gd name="T62" fmla="*/ 133 w 717"/>
                  <a:gd name="T63" fmla="*/ 129 h 1093"/>
                  <a:gd name="T64" fmla="*/ 110 w 717"/>
                  <a:gd name="T65" fmla="*/ 168 h 1093"/>
                  <a:gd name="T66" fmla="*/ 89 w 717"/>
                  <a:gd name="T67" fmla="*/ 213 h 1093"/>
                  <a:gd name="T68" fmla="*/ 70 w 717"/>
                  <a:gd name="T69" fmla="*/ 262 h 1093"/>
                  <a:gd name="T70" fmla="*/ 53 w 717"/>
                  <a:gd name="T71" fmla="*/ 316 h 1093"/>
                  <a:gd name="T72" fmla="*/ 38 w 717"/>
                  <a:gd name="T73" fmla="*/ 376 h 1093"/>
                  <a:gd name="T74" fmla="*/ 25 w 717"/>
                  <a:gd name="T75" fmla="*/ 440 h 1093"/>
                  <a:gd name="T76" fmla="*/ 13 w 717"/>
                  <a:gd name="T77" fmla="*/ 510 h 1093"/>
                  <a:gd name="T78" fmla="*/ 4 w 717"/>
                  <a:gd name="T79" fmla="*/ 584 h 10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17" h="1093">
                    <a:moveTo>
                      <a:pt x="0" y="623"/>
                    </a:moveTo>
                    <a:lnTo>
                      <a:pt x="525" y="630"/>
                    </a:lnTo>
                    <a:lnTo>
                      <a:pt x="539" y="644"/>
                    </a:lnTo>
                    <a:lnTo>
                      <a:pt x="552" y="661"/>
                    </a:lnTo>
                    <a:lnTo>
                      <a:pt x="564" y="680"/>
                    </a:lnTo>
                    <a:lnTo>
                      <a:pt x="576" y="701"/>
                    </a:lnTo>
                    <a:lnTo>
                      <a:pt x="587" y="724"/>
                    </a:lnTo>
                    <a:lnTo>
                      <a:pt x="597" y="749"/>
                    </a:lnTo>
                    <a:lnTo>
                      <a:pt x="607" y="776"/>
                    </a:lnTo>
                    <a:lnTo>
                      <a:pt x="615" y="805"/>
                    </a:lnTo>
                    <a:lnTo>
                      <a:pt x="624" y="836"/>
                    </a:lnTo>
                    <a:lnTo>
                      <a:pt x="632" y="868"/>
                    </a:lnTo>
                    <a:lnTo>
                      <a:pt x="638" y="902"/>
                    </a:lnTo>
                    <a:lnTo>
                      <a:pt x="645" y="938"/>
                    </a:lnTo>
                    <a:lnTo>
                      <a:pt x="650" y="975"/>
                    </a:lnTo>
                    <a:lnTo>
                      <a:pt x="656" y="1013"/>
                    </a:lnTo>
                    <a:lnTo>
                      <a:pt x="661" y="1052"/>
                    </a:lnTo>
                    <a:lnTo>
                      <a:pt x="665" y="1093"/>
                    </a:lnTo>
                    <a:lnTo>
                      <a:pt x="717" y="550"/>
                    </a:lnTo>
                    <a:lnTo>
                      <a:pt x="705" y="487"/>
                    </a:lnTo>
                    <a:lnTo>
                      <a:pt x="692" y="428"/>
                    </a:lnTo>
                    <a:lnTo>
                      <a:pt x="685" y="400"/>
                    </a:lnTo>
                    <a:lnTo>
                      <a:pt x="677" y="373"/>
                    </a:lnTo>
                    <a:lnTo>
                      <a:pt x="670" y="346"/>
                    </a:lnTo>
                    <a:lnTo>
                      <a:pt x="662" y="321"/>
                    </a:lnTo>
                    <a:lnTo>
                      <a:pt x="653" y="297"/>
                    </a:lnTo>
                    <a:lnTo>
                      <a:pt x="645" y="275"/>
                    </a:lnTo>
                    <a:lnTo>
                      <a:pt x="636" y="252"/>
                    </a:lnTo>
                    <a:lnTo>
                      <a:pt x="626" y="230"/>
                    </a:lnTo>
                    <a:lnTo>
                      <a:pt x="616" y="210"/>
                    </a:lnTo>
                    <a:lnTo>
                      <a:pt x="607" y="191"/>
                    </a:lnTo>
                    <a:lnTo>
                      <a:pt x="596" y="172"/>
                    </a:lnTo>
                    <a:lnTo>
                      <a:pt x="585" y="154"/>
                    </a:lnTo>
                    <a:lnTo>
                      <a:pt x="574" y="137"/>
                    </a:lnTo>
                    <a:lnTo>
                      <a:pt x="562" y="122"/>
                    </a:lnTo>
                    <a:lnTo>
                      <a:pt x="550" y="107"/>
                    </a:lnTo>
                    <a:lnTo>
                      <a:pt x="538" y="93"/>
                    </a:lnTo>
                    <a:lnTo>
                      <a:pt x="526" y="80"/>
                    </a:lnTo>
                    <a:lnTo>
                      <a:pt x="513" y="68"/>
                    </a:lnTo>
                    <a:lnTo>
                      <a:pt x="500" y="57"/>
                    </a:lnTo>
                    <a:lnTo>
                      <a:pt x="486" y="47"/>
                    </a:lnTo>
                    <a:lnTo>
                      <a:pt x="472" y="38"/>
                    </a:lnTo>
                    <a:lnTo>
                      <a:pt x="457" y="30"/>
                    </a:lnTo>
                    <a:lnTo>
                      <a:pt x="443" y="23"/>
                    </a:lnTo>
                    <a:lnTo>
                      <a:pt x="428" y="17"/>
                    </a:lnTo>
                    <a:lnTo>
                      <a:pt x="413" y="11"/>
                    </a:lnTo>
                    <a:lnTo>
                      <a:pt x="398" y="7"/>
                    </a:lnTo>
                    <a:lnTo>
                      <a:pt x="381" y="4"/>
                    </a:lnTo>
                    <a:lnTo>
                      <a:pt x="365" y="0"/>
                    </a:lnTo>
                    <a:lnTo>
                      <a:pt x="346" y="0"/>
                    </a:lnTo>
                    <a:lnTo>
                      <a:pt x="328" y="0"/>
                    </a:lnTo>
                    <a:lnTo>
                      <a:pt x="310" y="2"/>
                    </a:lnTo>
                    <a:lnTo>
                      <a:pt x="293" y="6"/>
                    </a:lnTo>
                    <a:lnTo>
                      <a:pt x="276" y="11"/>
                    </a:lnTo>
                    <a:lnTo>
                      <a:pt x="259" y="17"/>
                    </a:lnTo>
                    <a:lnTo>
                      <a:pt x="244" y="24"/>
                    </a:lnTo>
                    <a:lnTo>
                      <a:pt x="229" y="33"/>
                    </a:lnTo>
                    <a:lnTo>
                      <a:pt x="214" y="43"/>
                    </a:lnTo>
                    <a:lnTo>
                      <a:pt x="199" y="54"/>
                    </a:lnTo>
                    <a:lnTo>
                      <a:pt x="185" y="67"/>
                    </a:lnTo>
                    <a:lnTo>
                      <a:pt x="171" y="80"/>
                    </a:lnTo>
                    <a:lnTo>
                      <a:pt x="158" y="95"/>
                    </a:lnTo>
                    <a:lnTo>
                      <a:pt x="145" y="111"/>
                    </a:lnTo>
                    <a:lnTo>
                      <a:pt x="133" y="129"/>
                    </a:lnTo>
                    <a:lnTo>
                      <a:pt x="122" y="147"/>
                    </a:lnTo>
                    <a:lnTo>
                      <a:pt x="110" y="168"/>
                    </a:lnTo>
                    <a:lnTo>
                      <a:pt x="99" y="190"/>
                    </a:lnTo>
                    <a:lnTo>
                      <a:pt x="89" y="213"/>
                    </a:lnTo>
                    <a:lnTo>
                      <a:pt x="80" y="237"/>
                    </a:lnTo>
                    <a:lnTo>
                      <a:pt x="70" y="262"/>
                    </a:lnTo>
                    <a:lnTo>
                      <a:pt x="61" y="288"/>
                    </a:lnTo>
                    <a:lnTo>
                      <a:pt x="53" y="316"/>
                    </a:lnTo>
                    <a:lnTo>
                      <a:pt x="46" y="345"/>
                    </a:lnTo>
                    <a:lnTo>
                      <a:pt x="38" y="376"/>
                    </a:lnTo>
                    <a:lnTo>
                      <a:pt x="31" y="407"/>
                    </a:lnTo>
                    <a:lnTo>
                      <a:pt x="25" y="440"/>
                    </a:lnTo>
                    <a:lnTo>
                      <a:pt x="19" y="474"/>
                    </a:lnTo>
                    <a:lnTo>
                      <a:pt x="13" y="510"/>
                    </a:lnTo>
                    <a:lnTo>
                      <a:pt x="9" y="547"/>
                    </a:lnTo>
                    <a:lnTo>
                      <a:pt x="4" y="584"/>
                    </a:lnTo>
                    <a:lnTo>
                      <a:pt x="0" y="623"/>
                    </a:lnTo>
                    <a:close/>
                  </a:path>
                </a:pathLst>
              </a:custGeom>
              <a:solidFill>
                <a:srgbClr val="4A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1" name="Freeform 799">
                <a:extLst>
                  <a:ext uri="{FF2B5EF4-FFF2-40B4-BE49-F238E27FC236}">
                    <a16:creationId xmlns:a16="http://schemas.microsoft.com/office/drawing/2014/main" id="{BC547E59-1977-3BC9-09E2-6869075C4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993"/>
                <a:ext cx="176" cy="41"/>
              </a:xfrm>
              <a:custGeom>
                <a:avLst/>
                <a:gdLst>
                  <a:gd name="T0" fmla="*/ 313 w 1942"/>
                  <a:gd name="T1" fmla="*/ 54 h 456"/>
                  <a:gd name="T2" fmla="*/ 1942 w 1942"/>
                  <a:gd name="T3" fmla="*/ 0 h 456"/>
                  <a:gd name="T4" fmla="*/ 1935 w 1942"/>
                  <a:gd name="T5" fmla="*/ 32 h 456"/>
                  <a:gd name="T6" fmla="*/ 1925 w 1942"/>
                  <a:gd name="T7" fmla="*/ 64 h 456"/>
                  <a:gd name="T8" fmla="*/ 1914 w 1942"/>
                  <a:gd name="T9" fmla="*/ 94 h 456"/>
                  <a:gd name="T10" fmla="*/ 1901 w 1942"/>
                  <a:gd name="T11" fmla="*/ 124 h 456"/>
                  <a:gd name="T12" fmla="*/ 1887 w 1942"/>
                  <a:gd name="T13" fmla="*/ 153 h 456"/>
                  <a:gd name="T14" fmla="*/ 1872 w 1942"/>
                  <a:gd name="T15" fmla="*/ 180 h 456"/>
                  <a:gd name="T16" fmla="*/ 1854 w 1942"/>
                  <a:gd name="T17" fmla="*/ 208 h 456"/>
                  <a:gd name="T18" fmla="*/ 1835 w 1942"/>
                  <a:gd name="T19" fmla="*/ 234 h 456"/>
                  <a:gd name="T20" fmla="*/ 1813 w 1942"/>
                  <a:gd name="T21" fmla="*/ 259 h 456"/>
                  <a:gd name="T22" fmla="*/ 1790 w 1942"/>
                  <a:gd name="T23" fmla="*/ 283 h 456"/>
                  <a:gd name="T24" fmla="*/ 1765 w 1942"/>
                  <a:gd name="T25" fmla="*/ 306 h 456"/>
                  <a:gd name="T26" fmla="*/ 1738 w 1942"/>
                  <a:gd name="T27" fmla="*/ 327 h 456"/>
                  <a:gd name="T28" fmla="*/ 1707 w 1942"/>
                  <a:gd name="T29" fmla="*/ 348 h 456"/>
                  <a:gd name="T30" fmla="*/ 1676 w 1942"/>
                  <a:gd name="T31" fmla="*/ 369 h 456"/>
                  <a:gd name="T32" fmla="*/ 1641 w 1942"/>
                  <a:gd name="T33" fmla="*/ 387 h 456"/>
                  <a:gd name="T34" fmla="*/ 1604 w 1942"/>
                  <a:gd name="T35" fmla="*/ 405 h 456"/>
                  <a:gd name="T36" fmla="*/ 0 w 1942"/>
                  <a:gd name="T37" fmla="*/ 456 h 456"/>
                  <a:gd name="T38" fmla="*/ 22 w 1942"/>
                  <a:gd name="T39" fmla="*/ 447 h 456"/>
                  <a:gd name="T40" fmla="*/ 45 w 1942"/>
                  <a:gd name="T41" fmla="*/ 435 h 456"/>
                  <a:gd name="T42" fmla="*/ 68 w 1942"/>
                  <a:gd name="T43" fmla="*/ 422 h 456"/>
                  <a:gd name="T44" fmla="*/ 90 w 1942"/>
                  <a:gd name="T45" fmla="*/ 406 h 456"/>
                  <a:gd name="T46" fmla="*/ 112 w 1942"/>
                  <a:gd name="T47" fmla="*/ 388 h 456"/>
                  <a:gd name="T48" fmla="*/ 132 w 1942"/>
                  <a:gd name="T49" fmla="*/ 369 h 456"/>
                  <a:gd name="T50" fmla="*/ 153 w 1942"/>
                  <a:gd name="T51" fmla="*/ 346 h 456"/>
                  <a:gd name="T52" fmla="*/ 173 w 1942"/>
                  <a:gd name="T53" fmla="*/ 322 h 456"/>
                  <a:gd name="T54" fmla="*/ 192 w 1942"/>
                  <a:gd name="T55" fmla="*/ 296 h 456"/>
                  <a:gd name="T56" fmla="*/ 212 w 1942"/>
                  <a:gd name="T57" fmla="*/ 267 h 456"/>
                  <a:gd name="T58" fmla="*/ 229 w 1942"/>
                  <a:gd name="T59" fmla="*/ 237 h 456"/>
                  <a:gd name="T60" fmla="*/ 248 w 1942"/>
                  <a:gd name="T61" fmla="*/ 204 h 456"/>
                  <a:gd name="T62" fmla="*/ 265 w 1942"/>
                  <a:gd name="T63" fmla="*/ 171 h 456"/>
                  <a:gd name="T64" fmla="*/ 282 w 1942"/>
                  <a:gd name="T65" fmla="*/ 134 h 456"/>
                  <a:gd name="T66" fmla="*/ 298 w 1942"/>
                  <a:gd name="T67" fmla="*/ 94 h 456"/>
                  <a:gd name="T68" fmla="*/ 313 w 1942"/>
                  <a:gd name="T69" fmla="*/ 54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42" h="456">
                    <a:moveTo>
                      <a:pt x="313" y="54"/>
                    </a:moveTo>
                    <a:lnTo>
                      <a:pt x="1942" y="0"/>
                    </a:lnTo>
                    <a:lnTo>
                      <a:pt x="1935" y="32"/>
                    </a:lnTo>
                    <a:lnTo>
                      <a:pt x="1925" y="64"/>
                    </a:lnTo>
                    <a:lnTo>
                      <a:pt x="1914" y="94"/>
                    </a:lnTo>
                    <a:lnTo>
                      <a:pt x="1901" y="124"/>
                    </a:lnTo>
                    <a:lnTo>
                      <a:pt x="1887" y="153"/>
                    </a:lnTo>
                    <a:lnTo>
                      <a:pt x="1872" y="180"/>
                    </a:lnTo>
                    <a:lnTo>
                      <a:pt x="1854" y="208"/>
                    </a:lnTo>
                    <a:lnTo>
                      <a:pt x="1835" y="234"/>
                    </a:lnTo>
                    <a:lnTo>
                      <a:pt x="1813" y="259"/>
                    </a:lnTo>
                    <a:lnTo>
                      <a:pt x="1790" y="283"/>
                    </a:lnTo>
                    <a:lnTo>
                      <a:pt x="1765" y="306"/>
                    </a:lnTo>
                    <a:lnTo>
                      <a:pt x="1738" y="327"/>
                    </a:lnTo>
                    <a:lnTo>
                      <a:pt x="1707" y="348"/>
                    </a:lnTo>
                    <a:lnTo>
                      <a:pt x="1676" y="369"/>
                    </a:lnTo>
                    <a:lnTo>
                      <a:pt x="1641" y="387"/>
                    </a:lnTo>
                    <a:lnTo>
                      <a:pt x="1604" y="405"/>
                    </a:lnTo>
                    <a:lnTo>
                      <a:pt x="0" y="456"/>
                    </a:lnTo>
                    <a:lnTo>
                      <a:pt x="22" y="447"/>
                    </a:lnTo>
                    <a:lnTo>
                      <a:pt x="45" y="435"/>
                    </a:lnTo>
                    <a:lnTo>
                      <a:pt x="68" y="422"/>
                    </a:lnTo>
                    <a:lnTo>
                      <a:pt x="90" y="406"/>
                    </a:lnTo>
                    <a:lnTo>
                      <a:pt x="112" y="388"/>
                    </a:lnTo>
                    <a:lnTo>
                      <a:pt x="132" y="369"/>
                    </a:lnTo>
                    <a:lnTo>
                      <a:pt x="153" y="346"/>
                    </a:lnTo>
                    <a:lnTo>
                      <a:pt x="173" y="322"/>
                    </a:lnTo>
                    <a:lnTo>
                      <a:pt x="192" y="296"/>
                    </a:lnTo>
                    <a:lnTo>
                      <a:pt x="212" y="267"/>
                    </a:lnTo>
                    <a:lnTo>
                      <a:pt x="229" y="237"/>
                    </a:lnTo>
                    <a:lnTo>
                      <a:pt x="248" y="204"/>
                    </a:lnTo>
                    <a:lnTo>
                      <a:pt x="265" y="171"/>
                    </a:lnTo>
                    <a:lnTo>
                      <a:pt x="282" y="134"/>
                    </a:lnTo>
                    <a:lnTo>
                      <a:pt x="298" y="94"/>
                    </a:lnTo>
                    <a:lnTo>
                      <a:pt x="313" y="54"/>
                    </a:lnTo>
                    <a:close/>
                  </a:path>
                </a:pathLst>
              </a:custGeom>
              <a:solidFill>
                <a:srgbClr val="4A6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2" name="Freeform 800">
                <a:extLst>
                  <a:ext uri="{FF2B5EF4-FFF2-40B4-BE49-F238E27FC236}">
                    <a16:creationId xmlns:a16="http://schemas.microsoft.com/office/drawing/2014/main" id="{9632DC4C-05B8-12F9-DC14-59AFCAB69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893"/>
                <a:ext cx="141" cy="18"/>
              </a:xfrm>
              <a:custGeom>
                <a:avLst/>
                <a:gdLst>
                  <a:gd name="T0" fmla="*/ 1546 w 1559"/>
                  <a:gd name="T1" fmla="*/ 137 h 198"/>
                  <a:gd name="T2" fmla="*/ 1559 w 1559"/>
                  <a:gd name="T3" fmla="*/ 150 h 198"/>
                  <a:gd name="T4" fmla="*/ 89 w 1559"/>
                  <a:gd name="T5" fmla="*/ 198 h 198"/>
                  <a:gd name="T6" fmla="*/ 0 w 1559"/>
                  <a:gd name="T7" fmla="*/ 38 h 198"/>
                  <a:gd name="T8" fmla="*/ 1441 w 1559"/>
                  <a:gd name="T9" fmla="*/ 0 h 198"/>
                  <a:gd name="T10" fmla="*/ 1546 w 1559"/>
                  <a:gd name="T11" fmla="*/ 13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9" h="198">
                    <a:moveTo>
                      <a:pt x="1546" y="137"/>
                    </a:moveTo>
                    <a:lnTo>
                      <a:pt x="1559" y="150"/>
                    </a:lnTo>
                    <a:lnTo>
                      <a:pt x="89" y="198"/>
                    </a:lnTo>
                    <a:lnTo>
                      <a:pt x="0" y="38"/>
                    </a:lnTo>
                    <a:lnTo>
                      <a:pt x="1441" y="0"/>
                    </a:lnTo>
                    <a:lnTo>
                      <a:pt x="1546" y="137"/>
                    </a:lnTo>
                    <a:close/>
                  </a:path>
                </a:pathLst>
              </a:custGeom>
              <a:solidFill>
                <a:srgbClr val="4293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3" name="Freeform 801">
                <a:extLst>
                  <a:ext uri="{FF2B5EF4-FFF2-40B4-BE49-F238E27FC236}">
                    <a16:creationId xmlns:a16="http://schemas.microsoft.com/office/drawing/2014/main" id="{192775E1-C92C-20C8-B129-01727726D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677"/>
                <a:ext cx="438" cy="525"/>
              </a:xfrm>
              <a:custGeom>
                <a:avLst/>
                <a:gdLst>
                  <a:gd name="T0" fmla="*/ 4804 w 4817"/>
                  <a:gd name="T1" fmla="*/ 5775 h 5775"/>
                  <a:gd name="T2" fmla="*/ 3634 w 4817"/>
                  <a:gd name="T3" fmla="*/ 3110 h 5775"/>
                  <a:gd name="T4" fmla="*/ 3351 w 4817"/>
                  <a:gd name="T5" fmla="*/ 1333 h 5775"/>
                  <a:gd name="T6" fmla="*/ 3315 w 4817"/>
                  <a:gd name="T7" fmla="*/ 1269 h 5775"/>
                  <a:gd name="T8" fmla="*/ 3274 w 4817"/>
                  <a:gd name="T9" fmla="*/ 1212 h 5775"/>
                  <a:gd name="T10" fmla="*/ 3226 w 4817"/>
                  <a:gd name="T11" fmla="*/ 1166 h 5775"/>
                  <a:gd name="T12" fmla="*/ 3172 w 4817"/>
                  <a:gd name="T13" fmla="*/ 1128 h 5775"/>
                  <a:gd name="T14" fmla="*/ 3112 w 4817"/>
                  <a:gd name="T15" fmla="*/ 1098 h 5775"/>
                  <a:gd name="T16" fmla="*/ 3045 w 4817"/>
                  <a:gd name="T17" fmla="*/ 1078 h 5775"/>
                  <a:gd name="T18" fmla="*/ 2973 w 4817"/>
                  <a:gd name="T19" fmla="*/ 1066 h 5775"/>
                  <a:gd name="T20" fmla="*/ 2895 w 4817"/>
                  <a:gd name="T21" fmla="*/ 1062 h 5775"/>
                  <a:gd name="T22" fmla="*/ 2811 w 4817"/>
                  <a:gd name="T23" fmla="*/ 1068 h 5775"/>
                  <a:gd name="T24" fmla="*/ 2720 w 4817"/>
                  <a:gd name="T25" fmla="*/ 1082 h 5775"/>
                  <a:gd name="T26" fmla="*/ 2529 w 4817"/>
                  <a:gd name="T27" fmla="*/ 1150 h 5775"/>
                  <a:gd name="T28" fmla="*/ 2351 w 4817"/>
                  <a:gd name="T29" fmla="*/ 1226 h 5775"/>
                  <a:gd name="T30" fmla="*/ 2185 w 4817"/>
                  <a:gd name="T31" fmla="*/ 1306 h 5775"/>
                  <a:gd name="T32" fmla="*/ 2033 w 4817"/>
                  <a:gd name="T33" fmla="*/ 1393 h 5775"/>
                  <a:gd name="T34" fmla="*/ 1894 w 4817"/>
                  <a:gd name="T35" fmla="*/ 1486 h 5775"/>
                  <a:gd name="T36" fmla="*/ 1770 w 4817"/>
                  <a:gd name="T37" fmla="*/ 1585 h 5775"/>
                  <a:gd name="T38" fmla="*/ 1661 w 4817"/>
                  <a:gd name="T39" fmla="*/ 1690 h 5775"/>
                  <a:gd name="T40" fmla="*/ 1568 w 4817"/>
                  <a:gd name="T41" fmla="*/ 1803 h 5775"/>
                  <a:gd name="T42" fmla="*/ 1490 w 4817"/>
                  <a:gd name="T43" fmla="*/ 1920 h 5775"/>
                  <a:gd name="T44" fmla="*/ 1428 w 4817"/>
                  <a:gd name="T45" fmla="*/ 2045 h 5775"/>
                  <a:gd name="T46" fmla="*/ 0 w 4817"/>
                  <a:gd name="T47" fmla="*/ 1701 h 5775"/>
                  <a:gd name="T48" fmla="*/ 84 w 4817"/>
                  <a:gd name="T49" fmla="*/ 1574 h 5775"/>
                  <a:gd name="T50" fmla="*/ 176 w 4817"/>
                  <a:gd name="T51" fmla="*/ 1450 h 5775"/>
                  <a:gd name="T52" fmla="*/ 274 w 4817"/>
                  <a:gd name="T53" fmla="*/ 1329 h 5775"/>
                  <a:gd name="T54" fmla="*/ 378 w 4817"/>
                  <a:gd name="T55" fmla="*/ 1210 h 5775"/>
                  <a:gd name="T56" fmla="*/ 491 w 4817"/>
                  <a:gd name="T57" fmla="*/ 1096 h 5775"/>
                  <a:gd name="T58" fmla="*/ 610 w 4817"/>
                  <a:gd name="T59" fmla="*/ 985 h 5775"/>
                  <a:gd name="T60" fmla="*/ 738 w 4817"/>
                  <a:gd name="T61" fmla="*/ 877 h 5775"/>
                  <a:gd name="T62" fmla="*/ 873 w 4817"/>
                  <a:gd name="T63" fmla="*/ 773 h 5775"/>
                  <a:gd name="T64" fmla="*/ 1015 w 4817"/>
                  <a:gd name="T65" fmla="*/ 674 h 5775"/>
                  <a:gd name="T66" fmla="*/ 1167 w 4817"/>
                  <a:gd name="T67" fmla="*/ 578 h 5775"/>
                  <a:gd name="T68" fmla="*/ 1334 w 4817"/>
                  <a:gd name="T69" fmla="*/ 481 h 5775"/>
                  <a:gd name="T70" fmla="*/ 1527 w 4817"/>
                  <a:gd name="T71" fmla="*/ 383 h 5775"/>
                  <a:gd name="T72" fmla="*/ 1728 w 4817"/>
                  <a:gd name="T73" fmla="*/ 297 h 5775"/>
                  <a:gd name="T74" fmla="*/ 1935 w 4817"/>
                  <a:gd name="T75" fmla="*/ 222 h 5775"/>
                  <a:gd name="T76" fmla="*/ 2150 w 4817"/>
                  <a:gd name="T77" fmla="*/ 158 h 5775"/>
                  <a:gd name="T78" fmla="*/ 2372 w 4817"/>
                  <a:gd name="T79" fmla="*/ 104 h 5775"/>
                  <a:gd name="T80" fmla="*/ 2603 w 4817"/>
                  <a:gd name="T81" fmla="*/ 63 h 5775"/>
                  <a:gd name="T82" fmla="*/ 2841 w 4817"/>
                  <a:gd name="T83" fmla="*/ 31 h 5775"/>
                  <a:gd name="T84" fmla="*/ 3087 w 4817"/>
                  <a:gd name="T85" fmla="*/ 11 h 5775"/>
                  <a:gd name="T86" fmla="*/ 3339 w 4817"/>
                  <a:gd name="T87" fmla="*/ 1 h 5775"/>
                  <a:gd name="T88" fmla="*/ 3600 w 4817"/>
                  <a:gd name="T89" fmla="*/ 2 h 5775"/>
                  <a:gd name="T90" fmla="*/ 3727 w 4817"/>
                  <a:gd name="T91" fmla="*/ 30 h 5775"/>
                  <a:gd name="T92" fmla="*/ 3781 w 4817"/>
                  <a:gd name="T93" fmla="*/ 72 h 5775"/>
                  <a:gd name="T94" fmla="*/ 3832 w 4817"/>
                  <a:gd name="T95" fmla="*/ 117 h 5775"/>
                  <a:gd name="T96" fmla="*/ 3878 w 4817"/>
                  <a:gd name="T97" fmla="*/ 169 h 5775"/>
                  <a:gd name="T98" fmla="*/ 3920 w 4817"/>
                  <a:gd name="T99" fmla="*/ 224 h 5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17" h="5775">
                    <a:moveTo>
                      <a:pt x="3944" y="263"/>
                    </a:moveTo>
                    <a:lnTo>
                      <a:pt x="4817" y="4631"/>
                    </a:lnTo>
                    <a:lnTo>
                      <a:pt x="4804" y="5775"/>
                    </a:lnTo>
                    <a:lnTo>
                      <a:pt x="4452" y="5694"/>
                    </a:lnTo>
                    <a:lnTo>
                      <a:pt x="3973" y="3263"/>
                    </a:lnTo>
                    <a:lnTo>
                      <a:pt x="3634" y="3110"/>
                    </a:lnTo>
                    <a:lnTo>
                      <a:pt x="3372" y="1381"/>
                    </a:lnTo>
                    <a:lnTo>
                      <a:pt x="3362" y="1357"/>
                    </a:lnTo>
                    <a:lnTo>
                      <a:pt x="3351" y="1333"/>
                    </a:lnTo>
                    <a:lnTo>
                      <a:pt x="3340" y="1310"/>
                    </a:lnTo>
                    <a:lnTo>
                      <a:pt x="3328" y="1289"/>
                    </a:lnTo>
                    <a:lnTo>
                      <a:pt x="3315" y="1269"/>
                    </a:lnTo>
                    <a:lnTo>
                      <a:pt x="3302" y="1248"/>
                    </a:lnTo>
                    <a:lnTo>
                      <a:pt x="3288" y="1230"/>
                    </a:lnTo>
                    <a:lnTo>
                      <a:pt x="3274" y="1212"/>
                    </a:lnTo>
                    <a:lnTo>
                      <a:pt x="3259" y="1196"/>
                    </a:lnTo>
                    <a:lnTo>
                      <a:pt x="3242" y="1180"/>
                    </a:lnTo>
                    <a:lnTo>
                      <a:pt x="3226" y="1166"/>
                    </a:lnTo>
                    <a:lnTo>
                      <a:pt x="3209" y="1152"/>
                    </a:lnTo>
                    <a:lnTo>
                      <a:pt x="3190" y="1140"/>
                    </a:lnTo>
                    <a:lnTo>
                      <a:pt x="3172" y="1128"/>
                    </a:lnTo>
                    <a:lnTo>
                      <a:pt x="3152" y="1117"/>
                    </a:lnTo>
                    <a:lnTo>
                      <a:pt x="3132" y="1107"/>
                    </a:lnTo>
                    <a:lnTo>
                      <a:pt x="3112" y="1098"/>
                    </a:lnTo>
                    <a:lnTo>
                      <a:pt x="3090" y="1091"/>
                    </a:lnTo>
                    <a:lnTo>
                      <a:pt x="3068" y="1084"/>
                    </a:lnTo>
                    <a:lnTo>
                      <a:pt x="3045" y="1078"/>
                    </a:lnTo>
                    <a:lnTo>
                      <a:pt x="3022" y="1073"/>
                    </a:lnTo>
                    <a:lnTo>
                      <a:pt x="2998" y="1069"/>
                    </a:lnTo>
                    <a:lnTo>
                      <a:pt x="2973" y="1066"/>
                    </a:lnTo>
                    <a:lnTo>
                      <a:pt x="2948" y="1063"/>
                    </a:lnTo>
                    <a:lnTo>
                      <a:pt x="2922" y="1062"/>
                    </a:lnTo>
                    <a:lnTo>
                      <a:pt x="2895" y="1062"/>
                    </a:lnTo>
                    <a:lnTo>
                      <a:pt x="2868" y="1063"/>
                    </a:lnTo>
                    <a:lnTo>
                      <a:pt x="2839" y="1066"/>
                    </a:lnTo>
                    <a:lnTo>
                      <a:pt x="2811" y="1068"/>
                    </a:lnTo>
                    <a:lnTo>
                      <a:pt x="2781" y="1071"/>
                    </a:lnTo>
                    <a:lnTo>
                      <a:pt x="2751" y="1076"/>
                    </a:lnTo>
                    <a:lnTo>
                      <a:pt x="2720" y="1082"/>
                    </a:lnTo>
                    <a:lnTo>
                      <a:pt x="2655" y="1104"/>
                    </a:lnTo>
                    <a:lnTo>
                      <a:pt x="2591" y="1126"/>
                    </a:lnTo>
                    <a:lnTo>
                      <a:pt x="2529" y="1150"/>
                    </a:lnTo>
                    <a:lnTo>
                      <a:pt x="2468" y="1175"/>
                    </a:lnTo>
                    <a:lnTo>
                      <a:pt x="2409" y="1201"/>
                    </a:lnTo>
                    <a:lnTo>
                      <a:pt x="2351" y="1226"/>
                    </a:lnTo>
                    <a:lnTo>
                      <a:pt x="2294" y="1252"/>
                    </a:lnTo>
                    <a:lnTo>
                      <a:pt x="2238" y="1279"/>
                    </a:lnTo>
                    <a:lnTo>
                      <a:pt x="2185" y="1306"/>
                    </a:lnTo>
                    <a:lnTo>
                      <a:pt x="2133" y="1334"/>
                    </a:lnTo>
                    <a:lnTo>
                      <a:pt x="2082" y="1364"/>
                    </a:lnTo>
                    <a:lnTo>
                      <a:pt x="2033" y="1393"/>
                    </a:lnTo>
                    <a:lnTo>
                      <a:pt x="1985" y="1424"/>
                    </a:lnTo>
                    <a:lnTo>
                      <a:pt x="1939" y="1454"/>
                    </a:lnTo>
                    <a:lnTo>
                      <a:pt x="1894" y="1486"/>
                    </a:lnTo>
                    <a:lnTo>
                      <a:pt x="1852" y="1518"/>
                    </a:lnTo>
                    <a:lnTo>
                      <a:pt x="1810" y="1551"/>
                    </a:lnTo>
                    <a:lnTo>
                      <a:pt x="1770" y="1585"/>
                    </a:lnTo>
                    <a:lnTo>
                      <a:pt x="1732" y="1620"/>
                    </a:lnTo>
                    <a:lnTo>
                      <a:pt x="1696" y="1654"/>
                    </a:lnTo>
                    <a:lnTo>
                      <a:pt x="1661" y="1690"/>
                    </a:lnTo>
                    <a:lnTo>
                      <a:pt x="1629" y="1726"/>
                    </a:lnTo>
                    <a:lnTo>
                      <a:pt x="1597" y="1764"/>
                    </a:lnTo>
                    <a:lnTo>
                      <a:pt x="1568" y="1803"/>
                    </a:lnTo>
                    <a:lnTo>
                      <a:pt x="1539" y="1841"/>
                    </a:lnTo>
                    <a:lnTo>
                      <a:pt x="1514" y="1880"/>
                    </a:lnTo>
                    <a:lnTo>
                      <a:pt x="1490" y="1920"/>
                    </a:lnTo>
                    <a:lnTo>
                      <a:pt x="1467" y="1961"/>
                    </a:lnTo>
                    <a:lnTo>
                      <a:pt x="1447" y="2003"/>
                    </a:lnTo>
                    <a:lnTo>
                      <a:pt x="1428" y="2045"/>
                    </a:lnTo>
                    <a:lnTo>
                      <a:pt x="1412" y="2089"/>
                    </a:lnTo>
                    <a:lnTo>
                      <a:pt x="1398" y="2132"/>
                    </a:lnTo>
                    <a:lnTo>
                      <a:pt x="0" y="1701"/>
                    </a:lnTo>
                    <a:lnTo>
                      <a:pt x="28" y="1659"/>
                    </a:lnTo>
                    <a:lnTo>
                      <a:pt x="56" y="1616"/>
                    </a:lnTo>
                    <a:lnTo>
                      <a:pt x="84" y="1574"/>
                    </a:lnTo>
                    <a:lnTo>
                      <a:pt x="115" y="1533"/>
                    </a:lnTo>
                    <a:lnTo>
                      <a:pt x="144" y="1491"/>
                    </a:lnTo>
                    <a:lnTo>
                      <a:pt x="176" y="1450"/>
                    </a:lnTo>
                    <a:lnTo>
                      <a:pt x="207" y="1410"/>
                    </a:lnTo>
                    <a:lnTo>
                      <a:pt x="240" y="1368"/>
                    </a:lnTo>
                    <a:lnTo>
                      <a:pt x="274" y="1329"/>
                    </a:lnTo>
                    <a:lnTo>
                      <a:pt x="308" y="1289"/>
                    </a:lnTo>
                    <a:lnTo>
                      <a:pt x="342" y="1250"/>
                    </a:lnTo>
                    <a:lnTo>
                      <a:pt x="378" y="1210"/>
                    </a:lnTo>
                    <a:lnTo>
                      <a:pt x="415" y="1172"/>
                    </a:lnTo>
                    <a:lnTo>
                      <a:pt x="452" y="1134"/>
                    </a:lnTo>
                    <a:lnTo>
                      <a:pt x="491" y="1096"/>
                    </a:lnTo>
                    <a:lnTo>
                      <a:pt x="530" y="1058"/>
                    </a:lnTo>
                    <a:lnTo>
                      <a:pt x="570" y="1021"/>
                    </a:lnTo>
                    <a:lnTo>
                      <a:pt x="610" y="985"/>
                    </a:lnTo>
                    <a:lnTo>
                      <a:pt x="652" y="948"/>
                    </a:lnTo>
                    <a:lnTo>
                      <a:pt x="694" y="912"/>
                    </a:lnTo>
                    <a:lnTo>
                      <a:pt x="738" y="877"/>
                    </a:lnTo>
                    <a:lnTo>
                      <a:pt x="782" y="842"/>
                    </a:lnTo>
                    <a:lnTo>
                      <a:pt x="827" y="808"/>
                    </a:lnTo>
                    <a:lnTo>
                      <a:pt x="873" y="773"/>
                    </a:lnTo>
                    <a:lnTo>
                      <a:pt x="920" y="739"/>
                    </a:lnTo>
                    <a:lnTo>
                      <a:pt x="968" y="706"/>
                    </a:lnTo>
                    <a:lnTo>
                      <a:pt x="1015" y="674"/>
                    </a:lnTo>
                    <a:lnTo>
                      <a:pt x="1066" y="641"/>
                    </a:lnTo>
                    <a:lnTo>
                      <a:pt x="1116" y="609"/>
                    </a:lnTo>
                    <a:lnTo>
                      <a:pt x="1167" y="578"/>
                    </a:lnTo>
                    <a:lnTo>
                      <a:pt x="1219" y="546"/>
                    </a:lnTo>
                    <a:lnTo>
                      <a:pt x="1272" y="516"/>
                    </a:lnTo>
                    <a:lnTo>
                      <a:pt x="1334" y="481"/>
                    </a:lnTo>
                    <a:lnTo>
                      <a:pt x="1399" y="447"/>
                    </a:lnTo>
                    <a:lnTo>
                      <a:pt x="1462" y="415"/>
                    </a:lnTo>
                    <a:lnTo>
                      <a:pt x="1527" y="383"/>
                    </a:lnTo>
                    <a:lnTo>
                      <a:pt x="1593" y="354"/>
                    </a:lnTo>
                    <a:lnTo>
                      <a:pt x="1660" y="324"/>
                    </a:lnTo>
                    <a:lnTo>
                      <a:pt x="1728" y="297"/>
                    </a:lnTo>
                    <a:lnTo>
                      <a:pt x="1795" y="271"/>
                    </a:lnTo>
                    <a:lnTo>
                      <a:pt x="1865" y="246"/>
                    </a:lnTo>
                    <a:lnTo>
                      <a:pt x="1935" y="222"/>
                    </a:lnTo>
                    <a:lnTo>
                      <a:pt x="2005" y="199"/>
                    </a:lnTo>
                    <a:lnTo>
                      <a:pt x="2077" y="178"/>
                    </a:lnTo>
                    <a:lnTo>
                      <a:pt x="2150" y="158"/>
                    </a:lnTo>
                    <a:lnTo>
                      <a:pt x="2223" y="139"/>
                    </a:lnTo>
                    <a:lnTo>
                      <a:pt x="2297" y="121"/>
                    </a:lnTo>
                    <a:lnTo>
                      <a:pt x="2372" y="104"/>
                    </a:lnTo>
                    <a:lnTo>
                      <a:pt x="2449" y="89"/>
                    </a:lnTo>
                    <a:lnTo>
                      <a:pt x="2526" y="75"/>
                    </a:lnTo>
                    <a:lnTo>
                      <a:pt x="2603" y="63"/>
                    </a:lnTo>
                    <a:lnTo>
                      <a:pt x="2682" y="51"/>
                    </a:lnTo>
                    <a:lnTo>
                      <a:pt x="2761" y="40"/>
                    </a:lnTo>
                    <a:lnTo>
                      <a:pt x="2841" y="31"/>
                    </a:lnTo>
                    <a:lnTo>
                      <a:pt x="2922" y="24"/>
                    </a:lnTo>
                    <a:lnTo>
                      <a:pt x="3004" y="16"/>
                    </a:lnTo>
                    <a:lnTo>
                      <a:pt x="3087" y="11"/>
                    </a:lnTo>
                    <a:lnTo>
                      <a:pt x="3169" y="6"/>
                    </a:lnTo>
                    <a:lnTo>
                      <a:pt x="3254" y="3"/>
                    </a:lnTo>
                    <a:lnTo>
                      <a:pt x="3339" y="1"/>
                    </a:lnTo>
                    <a:lnTo>
                      <a:pt x="3425" y="0"/>
                    </a:lnTo>
                    <a:lnTo>
                      <a:pt x="3512" y="1"/>
                    </a:lnTo>
                    <a:lnTo>
                      <a:pt x="3600" y="2"/>
                    </a:lnTo>
                    <a:lnTo>
                      <a:pt x="3689" y="5"/>
                    </a:lnTo>
                    <a:lnTo>
                      <a:pt x="3709" y="17"/>
                    </a:lnTo>
                    <a:lnTo>
                      <a:pt x="3727" y="30"/>
                    </a:lnTo>
                    <a:lnTo>
                      <a:pt x="3746" y="43"/>
                    </a:lnTo>
                    <a:lnTo>
                      <a:pt x="3764" y="56"/>
                    </a:lnTo>
                    <a:lnTo>
                      <a:pt x="3781" y="72"/>
                    </a:lnTo>
                    <a:lnTo>
                      <a:pt x="3799" y="86"/>
                    </a:lnTo>
                    <a:lnTo>
                      <a:pt x="3815" y="101"/>
                    </a:lnTo>
                    <a:lnTo>
                      <a:pt x="3832" y="117"/>
                    </a:lnTo>
                    <a:lnTo>
                      <a:pt x="3848" y="134"/>
                    </a:lnTo>
                    <a:lnTo>
                      <a:pt x="3863" y="151"/>
                    </a:lnTo>
                    <a:lnTo>
                      <a:pt x="3878" y="169"/>
                    </a:lnTo>
                    <a:lnTo>
                      <a:pt x="3893" y="186"/>
                    </a:lnTo>
                    <a:lnTo>
                      <a:pt x="3906" y="204"/>
                    </a:lnTo>
                    <a:lnTo>
                      <a:pt x="3920" y="224"/>
                    </a:lnTo>
                    <a:lnTo>
                      <a:pt x="3932" y="244"/>
                    </a:lnTo>
                    <a:lnTo>
                      <a:pt x="3944" y="263"/>
                    </a:lnTo>
                    <a:close/>
                  </a:path>
                </a:pathLst>
              </a:custGeom>
              <a:solidFill>
                <a:srgbClr val="54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4" name="Freeform 802">
                <a:extLst>
                  <a:ext uri="{FF2B5EF4-FFF2-40B4-BE49-F238E27FC236}">
                    <a16:creationId xmlns:a16="http://schemas.microsoft.com/office/drawing/2014/main" id="{02BFBBC8-D7BA-8DFB-63E5-C8FF68E6C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231"/>
                <a:ext cx="25" cy="41"/>
              </a:xfrm>
              <a:custGeom>
                <a:avLst/>
                <a:gdLst>
                  <a:gd name="T0" fmla="*/ 268 w 281"/>
                  <a:gd name="T1" fmla="*/ 61 h 447"/>
                  <a:gd name="T2" fmla="*/ 281 w 281"/>
                  <a:gd name="T3" fmla="*/ 447 h 447"/>
                  <a:gd name="T4" fmla="*/ 264 w 281"/>
                  <a:gd name="T5" fmla="*/ 434 h 447"/>
                  <a:gd name="T6" fmla="*/ 44 w 281"/>
                  <a:gd name="T7" fmla="*/ 355 h 447"/>
                  <a:gd name="T8" fmla="*/ 0 w 281"/>
                  <a:gd name="T9" fmla="*/ 0 h 447"/>
                  <a:gd name="T10" fmla="*/ 268 w 281"/>
                  <a:gd name="T11" fmla="*/ 61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1" h="447">
                    <a:moveTo>
                      <a:pt x="268" y="61"/>
                    </a:moveTo>
                    <a:lnTo>
                      <a:pt x="281" y="447"/>
                    </a:lnTo>
                    <a:lnTo>
                      <a:pt x="264" y="434"/>
                    </a:lnTo>
                    <a:lnTo>
                      <a:pt x="44" y="355"/>
                    </a:lnTo>
                    <a:lnTo>
                      <a:pt x="0" y="0"/>
                    </a:lnTo>
                    <a:lnTo>
                      <a:pt x="268" y="61"/>
                    </a:lnTo>
                    <a:close/>
                  </a:path>
                </a:pathLst>
              </a:custGeom>
              <a:solidFill>
                <a:srgbClr val="54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5" name="Freeform 803">
                <a:extLst>
                  <a:ext uri="{FF2B5EF4-FFF2-40B4-BE49-F238E27FC236}">
                    <a16:creationId xmlns:a16="http://schemas.microsoft.com/office/drawing/2014/main" id="{8919FDE9-1919-2D74-F9AE-C1A1D171A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3310"/>
                <a:ext cx="22" cy="111"/>
              </a:xfrm>
              <a:custGeom>
                <a:avLst/>
                <a:gdLst>
                  <a:gd name="T0" fmla="*/ 218 w 243"/>
                  <a:gd name="T1" fmla="*/ 259 h 1220"/>
                  <a:gd name="T2" fmla="*/ 243 w 243"/>
                  <a:gd name="T3" fmla="*/ 1205 h 1220"/>
                  <a:gd name="T4" fmla="*/ 140 w 243"/>
                  <a:gd name="T5" fmla="*/ 1220 h 1220"/>
                  <a:gd name="T6" fmla="*/ 0 w 243"/>
                  <a:gd name="T7" fmla="*/ 0 h 1220"/>
                  <a:gd name="T8" fmla="*/ 218 w 243"/>
                  <a:gd name="T9" fmla="*/ 259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" h="1220">
                    <a:moveTo>
                      <a:pt x="218" y="259"/>
                    </a:moveTo>
                    <a:lnTo>
                      <a:pt x="243" y="1205"/>
                    </a:lnTo>
                    <a:lnTo>
                      <a:pt x="140" y="1220"/>
                    </a:lnTo>
                    <a:lnTo>
                      <a:pt x="0" y="0"/>
                    </a:lnTo>
                    <a:lnTo>
                      <a:pt x="218" y="259"/>
                    </a:lnTo>
                    <a:close/>
                  </a:path>
                </a:pathLst>
              </a:custGeom>
              <a:solidFill>
                <a:srgbClr val="54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6" name="Freeform 804">
                <a:extLst>
                  <a:ext uri="{FF2B5EF4-FFF2-40B4-BE49-F238E27FC236}">
                    <a16:creationId xmlns:a16="http://schemas.microsoft.com/office/drawing/2014/main" id="{850C609A-A232-6C02-93C6-867C94C20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3093"/>
                <a:ext cx="16" cy="244"/>
              </a:xfrm>
              <a:custGeom>
                <a:avLst/>
                <a:gdLst>
                  <a:gd name="T0" fmla="*/ 86 w 169"/>
                  <a:gd name="T1" fmla="*/ 2684 h 2684"/>
                  <a:gd name="T2" fmla="*/ 169 w 169"/>
                  <a:gd name="T3" fmla="*/ 95 h 2684"/>
                  <a:gd name="T4" fmla="*/ 147 w 169"/>
                  <a:gd name="T5" fmla="*/ 82 h 2684"/>
                  <a:gd name="T6" fmla="*/ 127 w 169"/>
                  <a:gd name="T7" fmla="*/ 69 h 2684"/>
                  <a:gd name="T8" fmla="*/ 106 w 169"/>
                  <a:gd name="T9" fmla="*/ 57 h 2684"/>
                  <a:gd name="T10" fmla="*/ 84 w 169"/>
                  <a:gd name="T11" fmla="*/ 45 h 2684"/>
                  <a:gd name="T12" fmla="*/ 63 w 169"/>
                  <a:gd name="T13" fmla="*/ 33 h 2684"/>
                  <a:gd name="T14" fmla="*/ 42 w 169"/>
                  <a:gd name="T15" fmla="*/ 22 h 2684"/>
                  <a:gd name="T16" fmla="*/ 21 w 169"/>
                  <a:gd name="T17" fmla="*/ 11 h 2684"/>
                  <a:gd name="T18" fmla="*/ 0 w 169"/>
                  <a:gd name="T19" fmla="*/ 0 h 2684"/>
                  <a:gd name="T20" fmla="*/ 86 w 169"/>
                  <a:gd name="T21" fmla="*/ 2684 h 2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" h="2684">
                    <a:moveTo>
                      <a:pt x="86" y="2684"/>
                    </a:moveTo>
                    <a:lnTo>
                      <a:pt x="169" y="95"/>
                    </a:lnTo>
                    <a:lnTo>
                      <a:pt x="147" y="82"/>
                    </a:lnTo>
                    <a:lnTo>
                      <a:pt x="127" y="69"/>
                    </a:lnTo>
                    <a:lnTo>
                      <a:pt x="106" y="57"/>
                    </a:lnTo>
                    <a:lnTo>
                      <a:pt x="84" y="45"/>
                    </a:lnTo>
                    <a:lnTo>
                      <a:pt x="63" y="33"/>
                    </a:lnTo>
                    <a:lnTo>
                      <a:pt x="42" y="22"/>
                    </a:lnTo>
                    <a:lnTo>
                      <a:pt x="21" y="11"/>
                    </a:lnTo>
                    <a:lnTo>
                      <a:pt x="0" y="0"/>
                    </a:lnTo>
                    <a:lnTo>
                      <a:pt x="86" y="2684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7" name="Freeform 805">
                <a:extLst>
                  <a:ext uri="{FF2B5EF4-FFF2-40B4-BE49-F238E27FC236}">
                    <a16:creationId xmlns:a16="http://schemas.microsoft.com/office/drawing/2014/main" id="{14244DB2-7819-BADC-E6C2-14A0D27E0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3337"/>
                <a:ext cx="5" cy="89"/>
              </a:xfrm>
              <a:custGeom>
                <a:avLst/>
                <a:gdLst>
                  <a:gd name="T0" fmla="*/ 30 w 62"/>
                  <a:gd name="T1" fmla="*/ 0 h 984"/>
                  <a:gd name="T2" fmla="*/ 0 w 62"/>
                  <a:gd name="T3" fmla="*/ 947 h 984"/>
                  <a:gd name="T4" fmla="*/ 62 w 62"/>
                  <a:gd name="T5" fmla="*/ 984 h 984"/>
                  <a:gd name="T6" fmla="*/ 30 w 62"/>
                  <a:gd name="T7" fmla="*/ 0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984">
                    <a:moveTo>
                      <a:pt x="30" y="0"/>
                    </a:moveTo>
                    <a:lnTo>
                      <a:pt x="0" y="947"/>
                    </a:lnTo>
                    <a:lnTo>
                      <a:pt x="62" y="98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8" name="Freeform 806">
                <a:extLst>
                  <a:ext uri="{FF2B5EF4-FFF2-40B4-BE49-F238E27FC236}">
                    <a16:creationId xmlns:a16="http://schemas.microsoft.com/office/drawing/2014/main" id="{D45F7101-0527-0570-8855-D1D80DF9D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085"/>
                <a:ext cx="24" cy="252"/>
              </a:xfrm>
              <a:custGeom>
                <a:avLst/>
                <a:gdLst>
                  <a:gd name="T0" fmla="*/ 266 w 266"/>
                  <a:gd name="T1" fmla="*/ 2764 h 2764"/>
                  <a:gd name="T2" fmla="*/ 180 w 266"/>
                  <a:gd name="T3" fmla="*/ 80 h 2764"/>
                  <a:gd name="T4" fmla="*/ 157 w 266"/>
                  <a:gd name="T5" fmla="*/ 69 h 2764"/>
                  <a:gd name="T6" fmla="*/ 135 w 266"/>
                  <a:gd name="T7" fmla="*/ 59 h 2764"/>
                  <a:gd name="T8" fmla="*/ 112 w 266"/>
                  <a:gd name="T9" fmla="*/ 48 h 2764"/>
                  <a:gd name="T10" fmla="*/ 90 w 266"/>
                  <a:gd name="T11" fmla="*/ 38 h 2764"/>
                  <a:gd name="T12" fmla="*/ 67 w 266"/>
                  <a:gd name="T13" fmla="*/ 28 h 2764"/>
                  <a:gd name="T14" fmla="*/ 44 w 266"/>
                  <a:gd name="T15" fmla="*/ 18 h 2764"/>
                  <a:gd name="T16" fmla="*/ 21 w 266"/>
                  <a:gd name="T17" fmla="*/ 9 h 2764"/>
                  <a:gd name="T18" fmla="*/ 0 w 266"/>
                  <a:gd name="T19" fmla="*/ 0 h 2764"/>
                  <a:gd name="T20" fmla="*/ 266 w 266"/>
                  <a:gd name="T21" fmla="*/ 2764 h 2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6" h="2764">
                    <a:moveTo>
                      <a:pt x="266" y="2764"/>
                    </a:moveTo>
                    <a:lnTo>
                      <a:pt x="180" y="80"/>
                    </a:lnTo>
                    <a:lnTo>
                      <a:pt x="157" y="69"/>
                    </a:lnTo>
                    <a:lnTo>
                      <a:pt x="135" y="59"/>
                    </a:lnTo>
                    <a:lnTo>
                      <a:pt x="112" y="48"/>
                    </a:lnTo>
                    <a:lnTo>
                      <a:pt x="90" y="38"/>
                    </a:lnTo>
                    <a:lnTo>
                      <a:pt x="67" y="28"/>
                    </a:lnTo>
                    <a:lnTo>
                      <a:pt x="44" y="18"/>
                    </a:lnTo>
                    <a:lnTo>
                      <a:pt x="21" y="9"/>
                    </a:lnTo>
                    <a:lnTo>
                      <a:pt x="0" y="0"/>
                    </a:lnTo>
                    <a:lnTo>
                      <a:pt x="266" y="2764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9" name="Freeform 807">
                <a:extLst>
                  <a:ext uri="{FF2B5EF4-FFF2-40B4-BE49-F238E27FC236}">
                    <a16:creationId xmlns:a16="http://schemas.microsoft.com/office/drawing/2014/main" id="{14B94628-72F2-B581-FA04-EF70C83AF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9" cy="93"/>
              </a:xfrm>
              <a:custGeom>
                <a:avLst/>
                <a:gdLst>
                  <a:gd name="T0" fmla="*/ 0 w 98"/>
                  <a:gd name="T1" fmla="*/ 0 h 1023"/>
                  <a:gd name="T2" fmla="*/ 32 w 98"/>
                  <a:gd name="T3" fmla="*/ 984 h 1023"/>
                  <a:gd name="T4" fmla="*/ 98 w 98"/>
                  <a:gd name="T5" fmla="*/ 1023 h 1023"/>
                  <a:gd name="T6" fmla="*/ 0 w 98"/>
                  <a:gd name="T7" fmla="*/ 0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1023">
                    <a:moveTo>
                      <a:pt x="0" y="0"/>
                    </a:moveTo>
                    <a:lnTo>
                      <a:pt x="32" y="984"/>
                    </a:lnTo>
                    <a:lnTo>
                      <a:pt x="98" y="1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0" name="Freeform 808">
                <a:extLst>
                  <a:ext uri="{FF2B5EF4-FFF2-40B4-BE49-F238E27FC236}">
                    <a16:creationId xmlns:a16="http://schemas.microsoft.com/office/drawing/2014/main" id="{F897A9C6-EE92-C5E2-5287-A998289FF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3080"/>
                <a:ext cx="41" cy="257"/>
              </a:xfrm>
              <a:custGeom>
                <a:avLst/>
                <a:gdLst>
                  <a:gd name="T0" fmla="*/ 457 w 457"/>
                  <a:gd name="T1" fmla="*/ 2825 h 2825"/>
                  <a:gd name="T2" fmla="*/ 191 w 457"/>
                  <a:gd name="T3" fmla="*/ 61 h 2825"/>
                  <a:gd name="T4" fmla="*/ 167 w 457"/>
                  <a:gd name="T5" fmla="*/ 52 h 2825"/>
                  <a:gd name="T6" fmla="*/ 143 w 457"/>
                  <a:gd name="T7" fmla="*/ 43 h 2825"/>
                  <a:gd name="T8" fmla="*/ 119 w 457"/>
                  <a:gd name="T9" fmla="*/ 36 h 2825"/>
                  <a:gd name="T10" fmla="*/ 95 w 457"/>
                  <a:gd name="T11" fmla="*/ 27 h 2825"/>
                  <a:gd name="T12" fmla="*/ 71 w 457"/>
                  <a:gd name="T13" fmla="*/ 21 h 2825"/>
                  <a:gd name="T14" fmla="*/ 48 w 457"/>
                  <a:gd name="T15" fmla="*/ 13 h 2825"/>
                  <a:gd name="T16" fmla="*/ 24 w 457"/>
                  <a:gd name="T17" fmla="*/ 6 h 2825"/>
                  <a:gd name="T18" fmla="*/ 0 w 457"/>
                  <a:gd name="T19" fmla="*/ 0 h 2825"/>
                  <a:gd name="T20" fmla="*/ 457 w 457"/>
                  <a:gd name="T21" fmla="*/ 2825 h 2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7" h="2825">
                    <a:moveTo>
                      <a:pt x="457" y="2825"/>
                    </a:moveTo>
                    <a:lnTo>
                      <a:pt x="191" y="61"/>
                    </a:lnTo>
                    <a:lnTo>
                      <a:pt x="167" y="52"/>
                    </a:lnTo>
                    <a:lnTo>
                      <a:pt x="143" y="43"/>
                    </a:lnTo>
                    <a:lnTo>
                      <a:pt x="119" y="36"/>
                    </a:lnTo>
                    <a:lnTo>
                      <a:pt x="95" y="27"/>
                    </a:lnTo>
                    <a:lnTo>
                      <a:pt x="71" y="21"/>
                    </a:lnTo>
                    <a:lnTo>
                      <a:pt x="48" y="13"/>
                    </a:lnTo>
                    <a:lnTo>
                      <a:pt x="24" y="6"/>
                    </a:lnTo>
                    <a:lnTo>
                      <a:pt x="0" y="0"/>
                    </a:lnTo>
                    <a:lnTo>
                      <a:pt x="457" y="2825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1" name="Freeform 809">
                <a:extLst>
                  <a:ext uri="{FF2B5EF4-FFF2-40B4-BE49-F238E27FC236}">
                    <a16:creationId xmlns:a16="http://schemas.microsoft.com/office/drawing/2014/main" id="{01299919-8D40-2D45-6B20-0A075C770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6" cy="97"/>
              </a:xfrm>
              <a:custGeom>
                <a:avLst/>
                <a:gdLst>
                  <a:gd name="T0" fmla="*/ 0 w 172"/>
                  <a:gd name="T1" fmla="*/ 0 h 1067"/>
                  <a:gd name="T2" fmla="*/ 98 w 172"/>
                  <a:gd name="T3" fmla="*/ 1023 h 1067"/>
                  <a:gd name="T4" fmla="*/ 172 w 172"/>
                  <a:gd name="T5" fmla="*/ 1067 h 1067"/>
                  <a:gd name="T6" fmla="*/ 0 w 172"/>
                  <a:gd name="T7" fmla="*/ 0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2" h="1067">
                    <a:moveTo>
                      <a:pt x="0" y="0"/>
                    </a:moveTo>
                    <a:lnTo>
                      <a:pt x="98" y="1023"/>
                    </a:lnTo>
                    <a:lnTo>
                      <a:pt x="172" y="10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2" name="Freeform 810">
                <a:extLst>
                  <a:ext uri="{FF2B5EF4-FFF2-40B4-BE49-F238E27FC236}">
                    <a16:creationId xmlns:a16="http://schemas.microsoft.com/office/drawing/2014/main" id="{2036D8D4-C290-4CC6-A1C2-6ADDECA60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077"/>
                <a:ext cx="59" cy="260"/>
              </a:xfrm>
              <a:custGeom>
                <a:avLst/>
                <a:gdLst>
                  <a:gd name="T0" fmla="*/ 653 w 653"/>
                  <a:gd name="T1" fmla="*/ 2862 h 2862"/>
                  <a:gd name="T2" fmla="*/ 196 w 653"/>
                  <a:gd name="T3" fmla="*/ 37 h 2862"/>
                  <a:gd name="T4" fmla="*/ 171 w 653"/>
                  <a:gd name="T5" fmla="*/ 31 h 2862"/>
                  <a:gd name="T6" fmla="*/ 147 w 653"/>
                  <a:gd name="T7" fmla="*/ 25 h 2862"/>
                  <a:gd name="T8" fmla="*/ 122 w 653"/>
                  <a:gd name="T9" fmla="*/ 21 h 2862"/>
                  <a:gd name="T10" fmla="*/ 98 w 653"/>
                  <a:gd name="T11" fmla="*/ 15 h 2862"/>
                  <a:gd name="T12" fmla="*/ 73 w 653"/>
                  <a:gd name="T13" fmla="*/ 11 h 2862"/>
                  <a:gd name="T14" fmla="*/ 49 w 653"/>
                  <a:gd name="T15" fmla="*/ 7 h 2862"/>
                  <a:gd name="T16" fmla="*/ 24 w 653"/>
                  <a:gd name="T17" fmla="*/ 3 h 2862"/>
                  <a:gd name="T18" fmla="*/ 0 w 653"/>
                  <a:gd name="T19" fmla="*/ 0 h 2862"/>
                  <a:gd name="T20" fmla="*/ 653 w 653"/>
                  <a:gd name="T21" fmla="*/ 2862 h 2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3" h="2862">
                    <a:moveTo>
                      <a:pt x="653" y="2862"/>
                    </a:moveTo>
                    <a:lnTo>
                      <a:pt x="196" y="37"/>
                    </a:lnTo>
                    <a:lnTo>
                      <a:pt x="171" y="31"/>
                    </a:lnTo>
                    <a:lnTo>
                      <a:pt x="147" y="25"/>
                    </a:lnTo>
                    <a:lnTo>
                      <a:pt x="122" y="21"/>
                    </a:lnTo>
                    <a:lnTo>
                      <a:pt x="98" y="15"/>
                    </a:lnTo>
                    <a:lnTo>
                      <a:pt x="73" y="11"/>
                    </a:lnTo>
                    <a:lnTo>
                      <a:pt x="49" y="7"/>
                    </a:lnTo>
                    <a:lnTo>
                      <a:pt x="24" y="3"/>
                    </a:lnTo>
                    <a:lnTo>
                      <a:pt x="0" y="0"/>
                    </a:lnTo>
                    <a:lnTo>
                      <a:pt x="653" y="2862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3" name="Freeform 811">
                <a:extLst>
                  <a:ext uri="{FF2B5EF4-FFF2-40B4-BE49-F238E27FC236}">
                    <a16:creationId xmlns:a16="http://schemas.microsoft.com/office/drawing/2014/main" id="{F7185283-2740-6CDD-1D49-21FAC3391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23" cy="101"/>
              </a:xfrm>
              <a:custGeom>
                <a:avLst/>
                <a:gdLst>
                  <a:gd name="T0" fmla="*/ 0 w 254"/>
                  <a:gd name="T1" fmla="*/ 0 h 1115"/>
                  <a:gd name="T2" fmla="*/ 172 w 254"/>
                  <a:gd name="T3" fmla="*/ 1067 h 1115"/>
                  <a:gd name="T4" fmla="*/ 254 w 254"/>
                  <a:gd name="T5" fmla="*/ 1115 h 1115"/>
                  <a:gd name="T6" fmla="*/ 0 w 254"/>
                  <a:gd name="T7" fmla="*/ 0 h 1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1115">
                    <a:moveTo>
                      <a:pt x="0" y="0"/>
                    </a:moveTo>
                    <a:lnTo>
                      <a:pt x="172" y="1067"/>
                    </a:lnTo>
                    <a:lnTo>
                      <a:pt x="254" y="11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4" name="Freeform 812">
                <a:extLst>
                  <a:ext uri="{FF2B5EF4-FFF2-40B4-BE49-F238E27FC236}">
                    <a16:creationId xmlns:a16="http://schemas.microsoft.com/office/drawing/2014/main" id="{1494BE59-4B76-E3EC-7A0A-700655EA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076"/>
                <a:ext cx="77" cy="261"/>
              </a:xfrm>
              <a:custGeom>
                <a:avLst/>
                <a:gdLst>
                  <a:gd name="T0" fmla="*/ 852 w 852"/>
                  <a:gd name="T1" fmla="*/ 2871 h 2871"/>
                  <a:gd name="T2" fmla="*/ 199 w 852"/>
                  <a:gd name="T3" fmla="*/ 9 h 2871"/>
                  <a:gd name="T4" fmla="*/ 174 w 852"/>
                  <a:gd name="T5" fmla="*/ 7 h 2871"/>
                  <a:gd name="T6" fmla="*/ 149 w 852"/>
                  <a:gd name="T7" fmla="*/ 4 h 2871"/>
                  <a:gd name="T8" fmla="*/ 124 w 852"/>
                  <a:gd name="T9" fmla="*/ 2 h 2871"/>
                  <a:gd name="T10" fmla="*/ 99 w 852"/>
                  <a:gd name="T11" fmla="*/ 1 h 2871"/>
                  <a:gd name="T12" fmla="*/ 74 w 852"/>
                  <a:gd name="T13" fmla="*/ 0 h 2871"/>
                  <a:gd name="T14" fmla="*/ 49 w 852"/>
                  <a:gd name="T15" fmla="*/ 0 h 2871"/>
                  <a:gd name="T16" fmla="*/ 25 w 852"/>
                  <a:gd name="T17" fmla="*/ 0 h 2871"/>
                  <a:gd name="T18" fmla="*/ 0 w 852"/>
                  <a:gd name="T19" fmla="*/ 0 h 2871"/>
                  <a:gd name="T20" fmla="*/ 852 w 852"/>
                  <a:gd name="T21" fmla="*/ 2871 h 2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52" h="2871">
                    <a:moveTo>
                      <a:pt x="852" y="2871"/>
                    </a:moveTo>
                    <a:lnTo>
                      <a:pt x="199" y="9"/>
                    </a:lnTo>
                    <a:lnTo>
                      <a:pt x="174" y="7"/>
                    </a:lnTo>
                    <a:lnTo>
                      <a:pt x="149" y="4"/>
                    </a:lnTo>
                    <a:lnTo>
                      <a:pt x="124" y="2"/>
                    </a:lnTo>
                    <a:lnTo>
                      <a:pt x="99" y="1"/>
                    </a:lnTo>
                    <a:lnTo>
                      <a:pt x="74" y="0"/>
                    </a:lnTo>
                    <a:lnTo>
                      <a:pt x="49" y="0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852" y="2871"/>
                    </a:lnTo>
                    <a:close/>
                  </a:path>
                </a:pathLst>
              </a:custGeom>
              <a:solidFill>
                <a:srgbClr val="A8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5" name="Freeform 813">
                <a:extLst>
                  <a:ext uri="{FF2B5EF4-FFF2-40B4-BE49-F238E27FC236}">
                    <a16:creationId xmlns:a16="http://schemas.microsoft.com/office/drawing/2014/main" id="{74668723-7DC0-105E-1F02-290267DA6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32" cy="106"/>
              </a:xfrm>
              <a:custGeom>
                <a:avLst/>
                <a:gdLst>
                  <a:gd name="T0" fmla="*/ 0 w 348"/>
                  <a:gd name="T1" fmla="*/ 0 h 1169"/>
                  <a:gd name="T2" fmla="*/ 254 w 348"/>
                  <a:gd name="T3" fmla="*/ 1115 h 1169"/>
                  <a:gd name="T4" fmla="*/ 348 w 348"/>
                  <a:gd name="T5" fmla="*/ 1169 h 1169"/>
                  <a:gd name="T6" fmla="*/ 0 w 348"/>
                  <a:gd name="T7" fmla="*/ 0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8" h="1169">
                    <a:moveTo>
                      <a:pt x="0" y="0"/>
                    </a:moveTo>
                    <a:lnTo>
                      <a:pt x="254" y="1115"/>
                    </a:lnTo>
                    <a:lnTo>
                      <a:pt x="348" y="11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6" name="Freeform 814">
                <a:extLst>
                  <a:ext uri="{FF2B5EF4-FFF2-40B4-BE49-F238E27FC236}">
                    <a16:creationId xmlns:a16="http://schemas.microsoft.com/office/drawing/2014/main" id="{9CA09F87-C0BF-8487-CA51-B65F67F9D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076"/>
                <a:ext cx="95" cy="261"/>
              </a:xfrm>
              <a:custGeom>
                <a:avLst/>
                <a:gdLst>
                  <a:gd name="T0" fmla="*/ 1045 w 1045"/>
                  <a:gd name="T1" fmla="*/ 2871 h 2871"/>
                  <a:gd name="T2" fmla="*/ 193 w 1045"/>
                  <a:gd name="T3" fmla="*/ 0 h 2871"/>
                  <a:gd name="T4" fmla="*/ 161 w 1045"/>
                  <a:gd name="T5" fmla="*/ 2 h 2871"/>
                  <a:gd name="T6" fmla="*/ 131 w 1045"/>
                  <a:gd name="T7" fmla="*/ 4 h 2871"/>
                  <a:gd name="T8" fmla="*/ 99 w 1045"/>
                  <a:gd name="T9" fmla="*/ 7 h 2871"/>
                  <a:gd name="T10" fmla="*/ 69 w 1045"/>
                  <a:gd name="T11" fmla="*/ 11 h 2871"/>
                  <a:gd name="T12" fmla="*/ 51 w 1045"/>
                  <a:gd name="T13" fmla="*/ 16 h 2871"/>
                  <a:gd name="T14" fmla="*/ 34 w 1045"/>
                  <a:gd name="T15" fmla="*/ 22 h 2871"/>
                  <a:gd name="T16" fmla="*/ 17 w 1045"/>
                  <a:gd name="T17" fmla="*/ 27 h 2871"/>
                  <a:gd name="T18" fmla="*/ 0 w 1045"/>
                  <a:gd name="T19" fmla="*/ 33 h 2871"/>
                  <a:gd name="T20" fmla="*/ 1045 w 1045"/>
                  <a:gd name="T21" fmla="*/ 2871 h 2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5" h="2871">
                    <a:moveTo>
                      <a:pt x="1045" y="2871"/>
                    </a:moveTo>
                    <a:lnTo>
                      <a:pt x="193" y="0"/>
                    </a:lnTo>
                    <a:lnTo>
                      <a:pt x="161" y="2"/>
                    </a:lnTo>
                    <a:lnTo>
                      <a:pt x="131" y="4"/>
                    </a:lnTo>
                    <a:lnTo>
                      <a:pt x="99" y="7"/>
                    </a:lnTo>
                    <a:lnTo>
                      <a:pt x="69" y="11"/>
                    </a:lnTo>
                    <a:lnTo>
                      <a:pt x="51" y="16"/>
                    </a:lnTo>
                    <a:lnTo>
                      <a:pt x="34" y="22"/>
                    </a:lnTo>
                    <a:lnTo>
                      <a:pt x="17" y="27"/>
                    </a:lnTo>
                    <a:lnTo>
                      <a:pt x="0" y="33"/>
                    </a:lnTo>
                    <a:lnTo>
                      <a:pt x="1045" y="2871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7" name="Freeform 815">
                <a:extLst>
                  <a:ext uri="{FF2B5EF4-FFF2-40B4-BE49-F238E27FC236}">
                    <a16:creationId xmlns:a16="http://schemas.microsoft.com/office/drawing/2014/main" id="{9EEC4E78-1037-34E5-D2AC-A3F8616F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41" cy="112"/>
              </a:xfrm>
              <a:custGeom>
                <a:avLst/>
                <a:gdLst>
                  <a:gd name="T0" fmla="*/ 0 w 453"/>
                  <a:gd name="T1" fmla="*/ 0 h 1232"/>
                  <a:gd name="T2" fmla="*/ 348 w 453"/>
                  <a:gd name="T3" fmla="*/ 1169 h 1232"/>
                  <a:gd name="T4" fmla="*/ 453 w 453"/>
                  <a:gd name="T5" fmla="*/ 1232 h 1232"/>
                  <a:gd name="T6" fmla="*/ 0 w 453"/>
                  <a:gd name="T7" fmla="*/ 0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" h="1232">
                    <a:moveTo>
                      <a:pt x="0" y="0"/>
                    </a:moveTo>
                    <a:lnTo>
                      <a:pt x="348" y="1169"/>
                    </a:lnTo>
                    <a:lnTo>
                      <a:pt x="453" y="12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8" name="Freeform 816">
                <a:extLst>
                  <a:ext uri="{FF2B5EF4-FFF2-40B4-BE49-F238E27FC236}">
                    <a16:creationId xmlns:a16="http://schemas.microsoft.com/office/drawing/2014/main" id="{DDC70D76-379D-3308-6EA0-358D9BAC0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3079"/>
                <a:ext cx="111" cy="258"/>
              </a:xfrm>
              <a:custGeom>
                <a:avLst/>
                <a:gdLst>
                  <a:gd name="T0" fmla="*/ 1222 w 1222"/>
                  <a:gd name="T1" fmla="*/ 2838 h 2838"/>
                  <a:gd name="T2" fmla="*/ 177 w 1222"/>
                  <a:gd name="T3" fmla="*/ 0 h 2838"/>
                  <a:gd name="T4" fmla="*/ 154 w 1222"/>
                  <a:gd name="T5" fmla="*/ 9 h 2838"/>
                  <a:gd name="T6" fmla="*/ 131 w 1222"/>
                  <a:gd name="T7" fmla="*/ 17 h 2838"/>
                  <a:gd name="T8" fmla="*/ 108 w 1222"/>
                  <a:gd name="T9" fmla="*/ 27 h 2838"/>
                  <a:gd name="T10" fmla="*/ 87 w 1222"/>
                  <a:gd name="T11" fmla="*/ 37 h 2838"/>
                  <a:gd name="T12" fmla="*/ 65 w 1222"/>
                  <a:gd name="T13" fmla="*/ 47 h 2838"/>
                  <a:gd name="T14" fmla="*/ 43 w 1222"/>
                  <a:gd name="T15" fmla="*/ 56 h 2838"/>
                  <a:gd name="T16" fmla="*/ 21 w 1222"/>
                  <a:gd name="T17" fmla="*/ 67 h 2838"/>
                  <a:gd name="T18" fmla="*/ 0 w 1222"/>
                  <a:gd name="T19" fmla="*/ 78 h 2838"/>
                  <a:gd name="T20" fmla="*/ 1222 w 1222"/>
                  <a:gd name="T21" fmla="*/ 2838 h 2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2" h="2838">
                    <a:moveTo>
                      <a:pt x="1222" y="2838"/>
                    </a:moveTo>
                    <a:lnTo>
                      <a:pt x="177" y="0"/>
                    </a:lnTo>
                    <a:lnTo>
                      <a:pt x="154" y="9"/>
                    </a:lnTo>
                    <a:lnTo>
                      <a:pt x="131" y="17"/>
                    </a:lnTo>
                    <a:lnTo>
                      <a:pt x="108" y="27"/>
                    </a:lnTo>
                    <a:lnTo>
                      <a:pt x="87" y="37"/>
                    </a:lnTo>
                    <a:lnTo>
                      <a:pt x="65" y="47"/>
                    </a:lnTo>
                    <a:lnTo>
                      <a:pt x="43" y="56"/>
                    </a:lnTo>
                    <a:lnTo>
                      <a:pt x="21" y="67"/>
                    </a:lnTo>
                    <a:lnTo>
                      <a:pt x="0" y="78"/>
                    </a:lnTo>
                    <a:lnTo>
                      <a:pt x="1222" y="2838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9" name="Freeform 817">
                <a:extLst>
                  <a:ext uri="{FF2B5EF4-FFF2-40B4-BE49-F238E27FC236}">
                    <a16:creationId xmlns:a16="http://schemas.microsoft.com/office/drawing/2014/main" id="{570D901C-6F07-1FC4-643E-BE1A452E4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53" cy="118"/>
              </a:xfrm>
              <a:custGeom>
                <a:avLst/>
                <a:gdLst>
                  <a:gd name="T0" fmla="*/ 0 w 579"/>
                  <a:gd name="T1" fmla="*/ 0 h 1305"/>
                  <a:gd name="T2" fmla="*/ 453 w 579"/>
                  <a:gd name="T3" fmla="*/ 1232 h 1305"/>
                  <a:gd name="T4" fmla="*/ 579 w 579"/>
                  <a:gd name="T5" fmla="*/ 1305 h 1305"/>
                  <a:gd name="T6" fmla="*/ 0 w 579"/>
                  <a:gd name="T7" fmla="*/ 0 h 1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9" h="1305">
                    <a:moveTo>
                      <a:pt x="0" y="0"/>
                    </a:moveTo>
                    <a:lnTo>
                      <a:pt x="453" y="1232"/>
                    </a:lnTo>
                    <a:lnTo>
                      <a:pt x="579" y="13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0" name="Freeform 818">
                <a:extLst>
                  <a:ext uri="{FF2B5EF4-FFF2-40B4-BE49-F238E27FC236}">
                    <a16:creationId xmlns:a16="http://schemas.microsoft.com/office/drawing/2014/main" id="{D9DC572E-C678-56AC-2F26-85162B415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3086"/>
                <a:ext cx="126" cy="251"/>
              </a:xfrm>
              <a:custGeom>
                <a:avLst/>
                <a:gdLst>
                  <a:gd name="T0" fmla="*/ 1386 w 1386"/>
                  <a:gd name="T1" fmla="*/ 2760 h 2760"/>
                  <a:gd name="T2" fmla="*/ 164 w 1386"/>
                  <a:gd name="T3" fmla="*/ 0 h 2760"/>
                  <a:gd name="T4" fmla="*/ 121 w 1386"/>
                  <a:gd name="T5" fmla="*/ 24 h 2760"/>
                  <a:gd name="T6" fmla="*/ 80 w 1386"/>
                  <a:gd name="T7" fmla="*/ 49 h 2760"/>
                  <a:gd name="T8" fmla="*/ 39 w 1386"/>
                  <a:gd name="T9" fmla="*/ 75 h 2760"/>
                  <a:gd name="T10" fmla="*/ 0 w 1386"/>
                  <a:gd name="T11" fmla="*/ 104 h 2760"/>
                  <a:gd name="T12" fmla="*/ 1386 w 1386"/>
                  <a:gd name="T13" fmla="*/ 2760 h 2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6" h="2760">
                    <a:moveTo>
                      <a:pt x="1386" y="2760"/>
                    </a:moveTo>
                    <a:lnTo>
                      <a:pt x="164" y="0"/>
                    </a:lnTo>
                    <a:lnTo>
                      <a:pt x="121" y="24"/>
                    </a:lnTo>
                    <a:lnTo>
                      <a:pt x="80" y="49"/>
                    </a:lnTo>
                    <a:lnTo>
                      <a:pt x="39" y="75"/>
                    </a:lnTo>
                    <a:lnTo>
                      <a:pt x="0" y="104"/>
                    </a:lnTo>
                    <a:lnTo>
                      <a:pt x="1386" y="2760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1" name="Freeform 819">
                <a:extLst>
                  <a:ext uri="{FF2B5EF4-FFF2-40B4-BE49-F238E27FC236}">
                    <a16:creationId xmlns:a16="http://schemas.microsoft.com/office/drawing/2014/main" id="{D78D3A6C-4212-5482-F9D5-529BF1428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66" cy="126"/>
              </a:xfrm>
              <a:custGeom>
                <a:avLst/>
                <a:gdLst>
                  <a:gd name="T0" fmla="*/ 0 w 727"/>
                  <a:gd name="T1" fmla="*/ 0 h 1393"/>
                  <a:gd name="T2" fmla="*/ 579 w 727"/>
                  <a:gd name="T3" fmla="*/ 1305 h 1393"/>
                  <a:gd name="T4" fmla="*/ 727 w 727"/>
                  <a:gd name="T5" fmla="*/ 1393 h 1393"/>
                  <a:gd name="T6" fmla="*/ 0 w 727"/>
                  <a:gd name="T7" fmla="*/ 0 h 1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7" h="1393">
                    <a:moveTo>
                      <a:pt x="0" y="0"/>
                    </a:moveTo>
                    <a:lnTo>
                      <a:pt x="579" y="1305"/>
                    </a:lnTo>
                    <a:lnTo>
                      <a:pt x="727" y="13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2" name="Freeform 820">
                <a:extLst>
                  <a:ext uri="{FF2B5EF4-FFF2-40B4-BE49-F238E27FC236}">
                    <a16:creationId xmlns:a16="http://schemas.microsoft.com/office/drawing/2014/main" id="{265E5564-1A4F-28B2-EC22-ACDE24C00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3095"/>
                <a:ext cx="139" cy="242"/>
              </a:xfrm>
              <a:custGeom>
                <a:avLst/>
                <a:gdLst>
                  <a:gd name="T0" fmla="*/ 1533 w 1533"/>
                  <a:gd name="T1" fmla="*/ 2656 h 2656"/>
                  <a:gd name="T2" fmla="*/ 147 w 1533"/>
                  <a:gd name="T3" fmla="*/ 0 h 2656"/>
                  <a:gd name="T4" fmla="*/ 109 w 1533"/>
                  <a:gd name="T5" fmla="*/ 30 h 2656"/>
                  <a:gd name="T6" fmla="*/ 71 w 1533"/>
                  <a:gd name="T7" fmla="*/ 61 h 2656"/>
                  <a:gd name="T8" fmla="*/ 35 w 1533"/>
                  <a:gd name="T9" fmla="*/ 93 h 2656"/>
                  <a:gd name="T10" fmla="*/ 0 w 1533"/>
                  <a:gd name="T11" fmla="*/ 127 h 2656"/>
                  <a:gd name="T12" fmla="*/ 1533 w 1533"/>
                  <a:gd name="T13" fmla="*/ 2656 h 2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3" h="2656">
                    <a:moveTo>
                      <a:pt x="1533" y="2656"/>
                    </a:moveTo>
                    <a:lnTo>
                      <a:pt x="147" y="0"/>
                    </a:lnTo>
                    <a:lnTo>
                      <a:pt x="109" y="30"/>
                    </a:lnTo>
                    <a:lnTo>
                      <a:pt x="71" y="61"/>
                    </a:lnTo>
                    <a:lnTo>
                      <a:pt x="35" y="93"/>
                    </a:lnTo>
                    <a:lnTo>
                      <a:pt x="0" y="127"/>
                    </a:lnTo>
                    <a:lnTo>
                      <a:pt x="1533" y="2656"/>
                    </a:lnTo>
                    <a:close/>
                  </a:path>
                </a:pathLst>
              </a:custGeom>
              <a:solidFill>
                <a:srgbClr val="B7B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3" name="Freeform 821">
                <a:extLst>
                  <a:ext uri="{FF2B5EF4-FFF2-40B4-BE49-F238E27FC236}">
                    <a16:creationId xmlns:a16="http://schemas.microsoft.com/office/drawing/2014/main" id="{24714B9E-7020-79FA-3C8F-AAFA40327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83" cy="136"/>
              </a:xfrm>
              <a:custGeom>
                <a:avLst/>
                <a:gdLst>
                  <a:gd name="T0" fmla="*/ 0 w 911"/>
                  <a:gd name="T1" fmla="*/ 0 h 1501"/>
                  <a:gd name="T2" fmla="*/ 727 w 911"/>
                  <a:gd name="T3" fmla="*/ 1393 h 1501"/>
                  <a:gd name="T4" fmla="*/ 911 w 911"/>
                  <a:gd name="T5" fmla="*/ 1501 h 1501"/>
                  <a:gd name="T6" fmla="*/ 0 w 911"/>
                  <a:gd name="T7" fmla="*/ 0 h 1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1" h="1501">
                    <a:moveTo>
                      <a:pt x="0" y="0"/>
                    </a:moveTo>
                    <a:lnTo>
                      <a:pt x="727" y="1393"/>
                    </a:lnTo>
                    <a:lnTo>
                      <a:pt x="911" y="15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4" name="Freeform 822">
                <a:extLst>
                  <a:ext uri="{FF2B5EF4-FFF2-40B4-BE49-F238E27FC236}">
                    <a16:creationId xmlns:a16="http://schemas.microsoft.com/office/drawing/2014/main" id="{AE65516E-0CCE-8687-5DC1-94B717DCA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107"/>
                <a:ext cx="151" cy="230"/>
              </a:xfrm>
              <a:custGeom>
                <a:avLst/>
                <a:gdLst>
                  <a:gd name="T0" fmla="*/ 1661 w 1661"/>
                  <a:gd name="T1" fmla="*/ 2529 h 2529"/>
                  <a:gd name="T2" fmla="*/ 128 w 1661"/>
                  <a:gd name="T3" fmla="*/ 0 h 2529"/>
                  <a:gd name="T4" fmla="*/ 94 w 1661"/>
                  <a:gd name="T5" fmla="*/ 36 h 2529"/>
                  <a:gd name="T6" fmla="*/ 62 w 1661"/>
                  <a:gd name="T7" fmla="*/ 72 h 2529"/>
                  <a:gd name="T8" fmla="*/ 30 w 1661"/>
                  <a:gd name="T9" fmla="*/ 109 h 2529"/>
                  <a:gd name="T10" fmla="*/ 0 w 1661"/>
                  <a:gd name="T11" fmla="*/ 148 h 2529"/>
                  <a:gd name="T12" fmla="*/ 1661 w 1661"/>
                  <a:gd name="T13" fmla="*/ 2529 h 2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1" h="2529">
                    <a:moveTo>
                      <a:pt x="1661" y="2529"/>
                    </a:moveTo>
                    <a:lnTo>
                      <a:pt x="128" y="0"/>
                    </a:lnTo>
                    <a:lnTo>
                      <a:pt x="94" y="36"/>
                    </a:lnTo>
                    <a:lnTo>
                      <a:pt x="62" y="72"/>
                    </a:lnTo>
                    <a:lnTo>
                      <a:pt x="30" y="109"/>
                    </a:lnTo>
                    <a:lnTo>
                      <a:pt x="0" y="148"/>
                    </a:lnTo>
                    <a:lnTo>
                      <a:pt x="1661" y="2529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5" name="Freeform 823">
                <a:extLst>
                  <a:ext uri="{FF2B5EF4-FFF2-40B4-BE49-F238E27FC236}">
                    <a16:creationId xmlns:a16="http://schemas.microsoft.com/office/drawing/2014/main" id="{A4425D53-59DC-5664-5252-1E874B243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04" cy="149"/>
              </a:xfrm>
              <a:custGeom>
                <a:avLst/>
                <a:gdLst>
                  <a:gd name="T0" fmla="*/ 0 w 1144"/>
                  <a:gd name="T1" fmla="*/ 0 h 1638"/>
                  <a:gd name="T2" fmla="*/ 911 w 1144"/>
                  <a:gd name="T3" fmla="*/ 1501 h 1638"/>
                  <a:gd name="T4" fmla="*/ 1144 w 1144"/>
                  <a:gd name="T5" fmla="*/ 1638 h 1638"/>
                  <a:gd name="T6" fmla="*/ 0 w 1144"/>
                  <a:gd name="T7" fmla="*/ 0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44" h="1638">
                    <a:moveTo>
                      <a:pt x="0" y="0"/>
                    </a:moveTo>
                    <a:lnTo>
                      <a:pt x="911" y="1501"/>
                    </a:lnTo>
                    <a:lnTo>
                      <a:pt x="1144" y="16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6" name="Freeform 824">
                <a:extLst>
                  <a:ext uri="{FF2B5EF4-FFF2-40B4-BE49-F238E27FC236}">
                    <a16:creationId xmlns:a16="http://schemas.microsoft.com/office/drawing/2014/main" id="{64D82B98-0FBD-3907-5CC5-FE59F6CF8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120"/>
                <a:ext cx="161" cy="217"/>
              </a:xfrm>
              <a:custGeom>
                <a:avLst/>
                <a:gdLst>
                  <a:gd name="T0" fmla="*/ 1769 w 1769"/>
                  <a:gd name="T1" fmla="*/ 2381 h 2381"/>
                  <a:gd name="T2" fmla="*/ 108 w 1769"/>
                  <a:gd name="T3" fmla="*/ 0 h 2381"/>
                  <a:gd name="T4" fmla="*/ 79 w 1769"/>
                  <a:gd name="T5" fmla="*/ 39 h 2381"/>
                  <a:gd name="T6" fmla="*/ 52 w 1769"/>
                  <a:gd name="T7" fmla="*/ 79 h 2381"/>
                  <a:gd name="T8" fmla="*/ 26 w 1769"/>
                  <a:gd name="T9" fmla="*/ 121 h 2381"/>
                  <a:gd name="T10" fmla="*/ 0 w 1769"/>
                  <a:gd name="T11" fmla="*/ 163 h 2381"/>
                  <a:gd name="T12" fmla="*/ 1769 w 1769"/>
                  <a:gd name="T13" fmla="*/ 2381 h 2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9" h="2381">
                    <a:moveTo>
                      <a:pt x="1769" y="2381"/>
                    </a:moveTo>
                    <a:lnTo>
                      <a:pt x="108" y="0"/>
                    </a:lnTo>
                    <a:lnTo>
                      <a:pt x="79" y="39"/>
                    </a:lnTo>
                    <a:lnTo>
                      <a:pt x="52" y="79"/>
                    </a:lnTo>
                    <a:lnTo>
                      <a:pt x="26" y="121"/>
                    </a:lnTo>
                    <a:lnTo>
                      <a:pt x="0" y="163"/>
                    </a:lnTo>
                    <a:lnTo>
                      <a:pt x="1769" y="2381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7" name="Freeform 825">
                <a:extLst>
                  <a:ext uri="{FF2B5EF4-FFF2-40B4-BE49-F238E27FC236}">
                    <a16:creationId xmlns:a16="http://schemas.microsoft.com/office/drawing/2014/main" id="{27CB1A1E-E219-CC05-80F4-19B95EBA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32" cy="165"/>
              </a:xfrm>
              <a:custGeom>
                <a:avLst/>
                <a:gdLst>
                  <a:gd name="T0" fmla="*/ 0 w 1453"/>
                  <a:gd name="T1" fmla="*/ 0 h 1821"/>
                  <a:gd name="T2" fmla="*/ 1144 w 1453"/>
                  <a:gd name="T3" fmla="*/ 1638 h 1821"/>
                  <a:gd name="T4" fmla="*/ 1453 w 1453"/>
                  <a:gd name="T5" fmla="*/ 1821 h 1821"/>
                  <a:gd name="T6" fmla="*/ 0 w 1453"/>
                  <a:gd name="T7" fmla="*/ 0 h 1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53" h="1821">
                    <a:moveTo>
                      <a:pt x="0" y="0"/>
                    </a:moveTo>
                    <a:lnTo>
                      <a:pt x="1144" y="1638"/>
                    </a:lnTo>
                    <a:lnTo>
                      <a:pt x="1453" y="18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8" name="Freeform 826">
                <a:extLst>
                  <a:ext uri="{FF2B5EF4-FFF2-40B4-BE49-F238E27FC236}">
                    <a16:creationId xmlns:a16="http://schemas.microsoft.com/office/drawing/2014/main" id="{9071B355-E412-8418-C429-A2ADA719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3135"/>
                <a:ext cx="169" cy="202"/>
              </a:xfrm>
              <a:custGeom>
                <a:avLst/>
                <a:gdLst>
                  <a:gd name="T0" fmla="*/ 1857 w 1857"/>
                  <a:gd name="T1" fmla="*/ 2218 h 2218"/>
                  <a:gd name="T2" fmla="*/ 88 w 1857"/>
                  <a:gd name="T3" fmla="*/ 0 h 2218"/>
                  <a:gd name="T4" fmla="*/ 76 w 1857"/>
                  <a:gd name="T5" fmla="*/ 21 h 2218"/>
                  <a:gd name="T6" fmla="*/ 65 w 1857"/>
                  <a:gd name="T7" fmla="*/ 42 h 2218"/>
                  <a:gd name="T8" fmla="*/ 53 w 1857"/>
                  <a:gd name="T9" fmla="*/ 63 h 2218"/>
                  <a:gd name="T10" fmla="*/ 42 w 1857"/>
                  <a:gd name="T11" fmla="*/ 84 h 2218"/>
                  <a:gd name="T12" fmla="*/ 31 w 1857"/>
                  <a:gd name="T13" fmla="*/ 106 h 2218"/>
                  <a:gd name="T14" fmla="*/ 20 w 1857"/>
                  <a:gd name="T15" fmla="*/ 129 h 2218"/>
                  <a:gd name="T16" fmla="*/ 9 w 1857"/>
                  <a:gd name="T17" fmla="*/ 151 h 2218"/>
                  <a:gd name="T18" fmla="*/ 0 w 1857"/>
                  <a:gd name="T19" fmla="*/ 173 h 2218"/>
                  <a:gd name="T20" fmla="*/ 1857 w 1857"/>
                  <a:gd name="T21" fmla="*/ 2218 h 2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57" h="2218">
                    <a:moveTo>
                      <a:pt x="1857" y="2218"/>
                    </a:moveTo>
                    <a:lnTo>
                      <a:pt x="88" y="0"/>
                    </a:lnTo>
                    <a:lnTo>
                      <a:pt x="76" y="21"/>
                    </a:lnTo>
                    <a:lnTo>
                      <a:pt x="65" y="42"/>
                    </a:lnTo>
                    <a:lnTo>
                      <a:pt x="53" y="63"/>
                    </a:lnTo>
                    <a:lnTo>
                      <a:pt x="42" y="84"/>
                    </a:lnTo>
                    <a:lnTo>
                      <a:pt x="31" y="106"/>
                    </a:lnTo>
                    <a:lnTo>
                      <a:pt x="20" y="129"/>
                    </a:lnTo>
                    <a:lnTo>
                      <a:pt x="9" y="151"/>
                    </a:lnTo>
                    <a:lnTo>
                      <a:pt x="0" y="173"/>
                    </a:lnTo>
                    <a:lnTo>
                      <a:pt x="1857" y="2218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9" name="Freeform 827">
                <a:extLst>
                  <a:ext uri="{FF2B5EF4-FFF2-40B4-BE49-F238E27FC236}">
                    <a16:creationId xmlns:a16="http://schemas.microsoft.com/office/drawing/2014/main" id="{48DA7EC2-0345-C509-52F3-619E28DAD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72" cy="189"/>
              </a:xfrm>
              <a:custGeom>
                <a:avLst/>
                <a:gdLst>
                  <a:gd name="T0" fmla="*/ 0 w 1886"/>
                  <a:gd name="T1" fmla="*/ 0 h 2077"/>
                  <a:gd name="T2" fmla="*/ 1453 w 1886"/>
                  <a:gd name="T3" fmla="*/ 1821 h 2077"/>
                  <a:gd name="T4" fmla="*/ 1886 w 1886"/>
                  <a:gd name="T5" fmla="*/ 2077 h 2077"/>
                  <a:gd name="T6" fmla="*/ 0 w 1886"/>
                  <a:gd name="T7" fmla="*/ 0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86" h="2077">
                    <a:moveTo>
                      <a:pt x="0" y="0"/>
                    </a:moveTo>
                    <a:lnTo>
                      <a:pt x="1453" y="1821"/>
                    </a:lnTo>
                    <a:lnTo>
                      <a:pt x="1886" y="20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0" name="Freeform 828">
                <a:extLst>
                  <a:ext uri="{FF2B5EF4-FFF2-40B4-BE49-F238E27FC236}">
                    <a16:creationId xmlns:a16="http://schemas.microsoft.com/office/drawing/2014/main" id="{35635D97-FFBD-7153-FAC0-2DF762635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3151"/>
                <a:ext cx="175" cy="186"/>
              </a:xfrm>
              <a:custGeom>
                <a:avLst/>
                <a:gdLst>
                  <a:gd name="T0" fmla="*/ 1929 w 1929"/>
                  <a:gd name="T1" fmla="*/ 2045 h 2045"/>
                  <a:gd name="T2" fmla="*/ 72 w 1929"/>
                  <a:gd name="T3" fmla="*/ 0 h 2045"/>
                  <a:gd name="T4" fmla="*/ 62 w 1929"/>
                  <a:gd name="T5" fmla="*/ 21 h 2045"/>
                  <a:gd name="T6" fmla="*/ 53 w 1929"/>
                  <a:gd name="T7" fmla="*/ 43 h 2045"/>
                  <a:gd name="T8" fmla="*/ 43 w 1929"/>
                  <a:gd name="T9" fmla="*/ 65 h 2045"/>
                  <a:gd name="T10" fmla="*/ 34 w 1929"/>
                  <a:gd name="T11" fmla="*/ 86 h 2045"/>
                  <a:gd name="T12" fmla="*/ 26 w 1929"/>
                  <a:gd name="T13" fmla="*/ 109 h 2045"/>
                  <a:gd name="T14" fmla="*/ 17 w 1929"/>
                  <a:gd name="T15" fmla="*/ 132 h 2045"/>
                  <a:gd name="T16" fmla="*/ 8 w 1929"/>
                  <a:gd name="T17" fmla="*/ 154 h 2045"/>
                  <a:gd name="T18" fmla="*/ 0 w 1929"/>
                  <a:gd name="T19" fmla="*/ 178 h 2045"/>
                  <a:gd name="T20" fmla="*/ 1929 w 1929"/>
                  <a:gd name="T21" fmla="*/ 2045 h 2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29" h="2045">
                    <a:moveTo>
                      <a:pt x="1929" y="2045"/>
                    </a:moveTo>
                    <a:lnTo>
                      <a:pt x="72" y="0"/>
                    </a:lnTo>
                    <a:lnTo>
                      <a:pt x="62" y="21"/>
                    </a:lnTo>
                    <a:lnTo>
                      <a:pt x="53" y="43"/>
                    </a:lnTo>
                    <a:lnTo>
                      <a:pt x="43" y="65"/>
                    </a:lnTo>
                    <a:lnTo>
                      <a:pt x="34" y="86"/>
                    </a:lnTo>
                    <a:lnTo>
                      <a:pt x="26" y="109"/>
                    </a:lnTo>
                    <a:lnTo>
                      <a:pt x="17" y="132"/>
                    </a:lnTo>
                    <a:lnTo>
                      <a:pt x="8" y="154"/>
                    </a:lnTo>
                    <a:lnTo>
                      <a:pt x="0" y="178"/>
                    </a:lnTo>
                    <a:lnTo>
                      <a:pt x="1929" y="204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1" name="Freeform 829">
                <a:extLst>
                  <a:ext uri="{FF2B5EF4-FFF2-40B4-BE49-F238E27FC236}">
                    <a16:creationId xmlns:a16="http://schemas.microsoft.com/office/drawing/2014/main" id="{8E3F6BDF-E6CA-6D17-D071-C3C65FD02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85" cy="197"/>
              </a:xfrm>
              <a:custGeom>
                <a:avLst/>
                <a:gdLst>
                  <a:gd name="T0" fmla="*/ 0 w 2037"/>
                  <a:gd name="T1" fmla="*/ 0 h 2165"/>
                  <a:gd name="T2" fmla="*/ 1886 w 2037"/>
                  <a:gd name="T3" fmla="*/ 2077 h 2165"/>
                  <a:gd name="T4" fmla="*/ 2037 w 2037"/>
                  <a:gd name="T5" fmla="*/ 2165 h 2165"/>
                  <a:gd name="T6" fmla="*/ 2010 w 2037"/>
                  <a:gd name="T7" fmla="*/ 1945 h 2165"/>
                  <a:gd name="T8" fmla="*/ 0 w 2037"/>
                  <a:gd name="T9" fmla="*/ 0 h 2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7" h="2165">
                    <a:moveTo>
                      <a:pt x="0" y="0"/>
                    </a:moveTo>
                    <a:lnTo>
                      <a:pt x="1886" y="2077"/>
                    </a:lnTo>
                    <a:lnTo>
                      <a:pt x="2037" y="2165"/>
                    </a:lnTo>
                    <a:lnTo>
                      <a:pt x="2010" y="19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2" name="Freeform 830">
                <a:extLst>
                  <a:ext uri="{FF2B5EF4-FFF2-40B4-BE49-F238E27FC236}">
                    <a16:creationId xmlns:a16="http://schemas.microsoft.com/office/drawing/2014/main" id="{9DF80CAD-CF62-F83B-995F-2D7F20172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167"/>
                <a:ext cx="180" cy="170"/>
              </a:xfrm>
              <a:custGeom>
                <a:avLst/>
                <a:gdLst>
                  <a:gd name="T0" fmla="*/ 1985 w 1985"/>
                  <a:gd name="T1" fmla="*/ 1867 h 1867"/>
                  <a:gd name="T2" fmla="*/ 56 w 1985"/>
                  <a:gd name="T3" fmla="*/ 0 h 1867"/>
                  <a:gd name="T4" fmla="*/ 48 w 1985"/>
                  <a:gd name="T5" fmla="*/ 21 h 1867"/>
                  <a:gd name="T6" fmla="*/ 41 w 1985"/>
                  <a:gd name="T7" fmla="*/ 42 h 1867"/>
                  <a:gd name="T8" fmla="*/ 34 w 1985"/>
                  <a:gd name="T9" fmla="*/ 64 h 1867"/>
                  <a:gd name="T10" fmla="*/ 26 w 1985"/>
                  <a:gd name="T11" fmla="*/ 87 h 1867"/>
                  <a:gd name="T12" fmla="*/ 20 w 1985"/>
                  <a:gd name="T13" fmla="*/ 109 h 1867"/>
                  <a:gd name="T14" fmla="*/ 13 w 1985"/>
                  <a:gd name="T15" fmla="*/ 132 h 1867"/>
                  <a:gd name="T16" fmla="*/ 7 w 1985"/>
                  <a:gd name="T17" fmla="*/ 154 h 1867"/>
                  <a:gd name="T18" fmla="*/ 0 w 1985"/>
                  <a:gd name="T19" fmla="*/ 177 h 1867"/>
                  <a:gd name="T20" fmla="*/ 1985 w 1985"/>
                  <a:gd name="T21" fmla="*/ 1867 h 1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85" h="1867">
                    <a:moveTo>
                      <a:pt x="1985" y="1867"/>
                    </a:moveTo>
                    <a:lnTo>
                      <a:pt x="56" y="0"/>
                    </a:lnTo>
                    <a:lnTo>
                      <a:pt x="48" y="21"/>
                    </a:lnTo>
                    <a:lnTo>
                      <a:pt x="41" y="42"/>
                    </a:lnTo>
                    <a:lnTo>
                      <a:pt x="34" y="64"/>
                    </a:lnTo>
                    <a:lnTo>
                      <a:pt x="26" y="87"/>
                    </a:lnTo>
                    <a:lnTo>
                      <a:pt x="20" y="109"/>
                    </a:lnTo>
                    <a:lnTo>
                      <a:pt x="13" y="132"/>
                    </a:lnTo>
                    <a:lnTo>
                      <a:pt x="7" y="154"/>
                    </a:lnTo>
                    <a:lnTo>
                      <a:pt x="0" y="177"/>
                    </a:lnTo>
                    <a:lnTo>
                      <a:pt x="1985" y="1867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3" name="Freeform 831">
                <a:extLst>
                  <a:ext uri="{FF2B5EF4-FFF2-40B4-BE49-F238E27FC236}">
                    <a16:creationId xmlns:a16="http://schemas.microsoft.com/office/drawing/2014/main" id="{476FDC02-022E-0BFA-1D9A-29C128F53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83" cy="177"/>
              </a:xfrm>
              <a:custGeom>
                <a:avLst/>
                <a:gdLst>
                  <a:gd name="T0" fmla="*/ 0 w 2010"/>
                  <a:gd name="T1" fmla="*/ 0 h 1945"/>
                  <a:gd name="T2" fmla="*/ 2010 w 2010"/>
                  <a:gd name="T3" fmla="*/ 1945 h 1945"/>
                  <a:gd name="T4" fmla="*/ 1976 w 2010"/>
                  <a:gd name="T5" fmla="*/ 1682 h 1945"/>
                  <a:gd name="T6" fmla="*/ 0 w 2010"/>
                  <a:gd name="T7" fmla="*/ 0 h 1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10" h="1945">
                    <a:moveTo>
                      <a:pt x="0" y="0"/>
                    </a:moveTo>
                    <a:lnTo>
                      <a:pt x="2010" y="1945"/>
                    </a:lnTo>
                    <a:lnTo>
                      <a:pt x="1976" y="16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4" name="Freeform 832">
                <a:extLst>
                  <a:ext uri="{FF2B5EF4-FFF2-40B4-BE49-F238E27FC236}">
                    <a16:creationId xmlns:a16="http://schemas.microsoft.com/office/drawing/2014/main" id="{3A495E2D-8C7E-1175-975C-723BB117F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3183"/>
                <a:ext cx="184" cy="154"/>
              </a:xfrm>
              <a:custGeom>
                <a:avLst/>
                <a:gdLst>
                  <a:gd name="T0" fmla="*/ 2030 w 2030"/>
                  <a:gd name="T1" fmla="*/ 1690 h 1690"/>
                  <a:gd name="T2" fmla="*/ 45 w 2030"/>
                  <a:gd name="T3" fmla="*/ 0 h 1690"/>
                  <a:gd name="T4" fmla="*/ 39 w 2030"/>
                  <a:gd name="T5" fmla="*/ 22 h 1690"/>
                  <a:gd name="T6" fmla="*/ 33 w 2030"/>
                  <a:gd name="T7" fmla="*/ 43 h 1690"/>
                  <a:gd name="T8" fmla="*/ 28 w 2030"/>
                  <a:gd name="T9" fmla="*/ 65 h 1690"/>
                  <a:gd name="T10" fmla="*/ 22 w 2030"/>
                  <a:gd name="T11" fmla="*/ 86 h 1690"/>
                  <a:gd name="T12" fmla="*/ 16 w 2030"/>
                  <a:gd name="T13" fmla="*/ 109 h 1690"/>
                  <a:gd name="T14" fmla="*/ 11 w 2030"/>
                  <a:gd name="T15" fmla="*/ 131 h 1690"/>
                  <a:gd name="T16" fmla="*/ 6 w 2030"/>
                  <a:gd name="T17" fmla="*/ 153 h 1690"/>
                  <a:gd name="T18" fmla="*/ 0 w 2030"/>
                  <a:gd name="T19" fmla="*/ 176 h 1690"/>
                  <a:gd name="T20" fmla="*/ 169 w 2030"/>
                  <a:gd name="T21" fmla="*/ 302 h 1690"/>
                  <a:gd name="T22" fmla="*/ 485 w 2030"/>
                  <a:gd name="T23" fmla="*/ 459 h 1690"/>
                  <a:gd name="T24" fmla="*/ 494 w 2030"/>
                  <a:gd name="T25" fmla="*/ 543 h 1690"/>
                  <a:gd name="T26" fmla="*/ 2030 w 2030"/>
                  <a:gd name="T27" fmla="*/ 1690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30" h="1690">
                    <a:moveTo>
                      <a:pt x="2030" y="1690"/>
                    </a:moveTo>
                    <a:lnTo>
                      <a:pt x="45" y="0"/>
                    </a:lnTo>
                    <a:lnTo>
                      <a:pt x="39" y="22"/>
                    </a:lnTo>
                    <a:lnTo>
                      <a:pt x="33" y="43"/>
                    </a:lnTo>
                    <a:lnTo>
                      <a:pt x="28" y="65"/>
                    </a:lnTo>
                    <a:lnTo>
                      <a:pt x="22" y="86"/>
                    </a:lnTo>
                    <a:lnTo>
                      <a:pt x="16" y="109"/>
                    </a:lnTo>
                    <a:lnTo>
                      <a:pt x="11" y="131"/>
                    </a:lnTo>
                    <a:lnTo>
                      <a:pt x="6" y="153"/>
                    </a:lnTo>
                    <a:lnTo>
                      <a:pt x="0" y="176"/>
                    </a:lnTo>
                    <a:lnTo>
                      <a:pt x="169" y="302"/>
                    </a:lnTo>
                    <a:lnTo>
                      <a:pt x="485" y="459"/>
                    </a:lnTo>
                    <a:lnTo>
                      <a:pt x="494" y="543"/>
                    </a:lnTo>
                    <a:lnTo>
                      <a:pt x="2030" y="169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5" name="Freeform 833">
                <a:extLst>
                  <a:ext uri="{FF2B5EF4-FFF2-40B4-BE49-F238E27FC236}">
                    <a16:creationId xmlns:a16="http://schemas.microsoft.com/office/drawing/2014/main" id="{33CBB2B5-2902-9A92-3E82-222735DA6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80" cy="153"/>
              </a:xfrm>
              <a:custGeom>
                <a:avLst/>
                <a:gdLst>
                  <a:gd name="T0" fmla="*/ 0 w 1976"/>
                  <a:gd name="T1" fmla="*/ 0 h 1682"/>
                  <a:gd name="T2" fmla="*/ 1976 w 1976"/>
                  <a:gd name="T3" fmla="*/ 1682 h 1682"/>
                  <a:gd name="T4" fmla="*/ 1947 w 1976"/>
                  <a:gd name="T5" fmla="*/ 1452 h 1682"/>
                  <a:gd name="T6" fmla="*/ 0 w 1976"/>
                  <a:gd name="T7" fmla="*/ 0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6" h="1682">
                    <a:moveTo>
                      <a:pt x="0" y="0"/>
                    </a:moveTo>
                    <a:lnTo>
                      <a:pt x="1976" y="1682"/>
                    </a:lnTo>
                    <a:lnTo>
                      <a:pt x="1947" y="14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6" name="Freeform 834">
                <a:extLst>
                  <a:ext uri="{FF2B5EF4-FFF2-40B4-BE49-F238E27FC236}">
                    <a16:creationId xmlns:a16="http://schemas.microsoft.com/office/drawing/2014/main" id="{9099E79C-7ED0-AE1E-845C-311AC64FC1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1" y="3199"/>
                <a:ext cx="185" cy="138"/>
              </a:xfrm>
              <a:custGeom>
                <a:avLst/>
                <a:gdLst>
                  <a:gd name="T0" fmla="*/ 2037 w 2037"/>
                  <a:gd name="T1" fmla="*/ 1514 h 1514"/>
                  <a:gd name="T2" fmla="*/ 501 w 2037"/>
                  <a:gd name="T3" fmla="*/ 367 h 1514"/>
                  <a:gd name="T4" fmla="*/ 518 w 2037"/>
                  <a:gd name="T5" fmla="*/ 525 h 1514"/>
                  <a:gd name="T6" fmla="*/ 2037 w 2037"/>
                  <a:gd name="T7" fmla="*/ 1514 h 1514"/>
                  <a:gd name="T8" fmla="*/ 176 w 2037"/>
                  <a:gd name="T9" fmla="*/ 126 h 1514"/>
                  <a:gd name="T10" fmla="*/ 7 w 2037"/>
                  <a:gd name="T11" fmla="*/ 0 h 1514"/>
                  <a:gd name="T12" fmla="*/ 5 w 2037"/>
                  <a:gd name="T13" fmla="*/ 9 h 1514"/>
                  <a:gd name="T14" fmla="*/ 3 w 2037"/>
                  <a:gd name="T15" fmla="*/ 18 h 1514"/>
                  <a:gd name="T16" fmla="*/ 2 w 2037"/>
                  <a:gd name="T17" fmla="*/ 28 h 1514"/>
                  <a:gd name="T18" fmla="*/ 0 w 2037"/>
                  <a:gd name="T19" fmla="*/ 38 h 1514"/>
                  <a:gd name="T20" fmla="*/ 176 w 2037"/>
                  <a:gd name="T21" fmla="*/ 126 h 1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7" h="1514">
                    <a:moveTo>
                      <a:pt x="2037" y="1514"/>
                    </a:moveTo>
                    <a:lnTo>
                      <a:pt x="501" y="367"/>
                    </a:lnTo>
                    <a:lnTo>
                      <a:pt x="518" y="525"/>
                    </a:lnTo>
                    <a:lnTo>
                      <a:pt x="2037" y="1514"/>
                    </a:lnTo>
                    <a:close/>
                    <a:moveTo>
                      <a:pt x="176" y="126"/>
                    </a:moveTo>
                    <a:lnTo>
                      <a:pt x="7" y="0"/>
                    </a:lnTo>
                    <a:lnTo>
                      <a:pt x="5" y="9"/>
                    </a:lnTo>
                    <a:lnTo>
                      <a:pt x="3" y="18"/>
                    </a:lnTo>
                    <a:lnTo>
                      <a:pt x="2" y="28"/>
                    </a:lnTo>
                    <a:lnTo>
                      <a:pt x="0" y="38"/>
                    </a:lnTo>
                    <a:lnTo>
                      <a:pt x="176" y="126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7" name="Freeform 835">
                <a:extLst>
                  <a:ext uri="{FF2B5EF4-FFF2-40B4-BE49-F238E27FC236}">
                    <a16:creationId xmlns:a16="http://schemas.microsoft.com/office/drawing/2014/main" id="{2F947C73-FC7B-FCF8-28B5-EAE4141FD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77" cy="132"/>
              </a:xfrm>
              <a:custGeom>
                <a:avLst/>
                <a:gdLst>
                  <a:gd name="T0" fmla="*/ 0 w 1947"/>
                  <a:gd name="T1" fmla="*/ 0 h 1452"/>
                  <a:gd name="T2" fmla="*/ 1947 w 1947"/>
                  <a:gd name="T3" fmla="*/ 1452 h 1452"/>
                  <a:gd name="T4" fmla="*/ 1921 w 1947"/>
                  <a:gd name="T5" fmla="*/ 1250 h 1452"/>
                  <a:gd name="T6" fmla="*/ 0 w 1947"/>
                  <a:gd name="T7" fmla="*/ 0 h 1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47" h="1452">
                    <a:moveTo>
                      <a:pt x="0" y="0"/>
                    </a:moveTo>
                    <a:lnTo>
                      <a:pt x="1947" y="1452"/>
                    </a:lnTo>
                    <a:lnTo>
                      <a:pt x="1921" y="12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8" name="Freeform 836">
                <a:extLst>
                  <a:ext uri="{FF2B5EF4-FFF2-40B4-BE49-F238E27FC236}">
                    <a16:creationId xmlns:a16="http://schemas.microsoft.com/office/drawing/2014/main" id="{D7617155-7654-210D-0CC5-0D10FC45C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3247"/>
                <a:ext cx="138" cy="90"/>
              </a:xfrm>
              <a:custGeom>
                <a:avLst/>
                <a:gdLst>
                  <a:gd name="T0" fmla="*/ 1519 w 1519"/>
                  <a:gd name="T1" fmla="*/ 989 h 989"/>
                  <a:gd name="T2" fmla="*/ 0 w 1519"/>
                  <a:gd name="T3" fmla="*/ 0 h 989"/>
                  <a:gd name="T4" fmla="*/ 15 w 1519"/>
                  <a:gd name="T5" fmla="*/ 142 h 989"/>
                  <a:gd name="T6" fmla="*/ 1519 w 1519"/>
                  <a:gd name="T7" fmla="*/ 989 h 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9" h="989">
                    <a:moveTo>
                      <a:pt x="1519" y="989"/>
                    </a:moveTo>
                    <a:lnTo>
                      <a:pt x="0" y="0"/>
                    </a:lnTo>
                    <a:lnTo>
                      <a:pt x="15" y="142"/>
                    </a:lnTo>
                    <a:lnTo>
                      <a:pt x="1519" y="989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9" name="Freeform 837">
                <a:extLst>
                  <a:ext uri="{FF2B5EF4-FFF2-40B4-BE49-F238E27FC236}">
                    <a16:creationId xmlns:a16="http://schemas.microsoft.com/office/drawing/2014/main" id="{FE7A5C62-AEF5-056A-5715-B957177E4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75" cy="113"/>
              </a:xfrm>
              <a:custGeom>
                <a:avLst/>
                <a:gdLst>
                  <a:gd name="T0" fmla="*/ 0 w 1921"/>
                  <a:gd name="T1" fmla="*/ 0 h 1250"/>
                  <a:gd name="T2" fmla="*/ 1921 w 1921"/>
                  <a:gd name="T3" fmla="*/ 1250 h 1250"/>
                  <a:gd name="T4" fmla="*/ 1898 w 1921"/>
                  <a:gd name="T5" fmla="*/ 1069 h 1250"/>
                  <a:gd name="T6" fmla="*/ 0 w 1921"/>
                  <a:gd name="T7" fmla="*/ 0 h 1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1" h="1250">
                    <a:moveTo>
                      <a:pt x="0" y="0"/>
                    </a:moveTo>
                    <a:lnTo>
                      <a:pt x="1921" y="1250"/>
                    </a:lnTo>
                    <a:lnTo>
                      <a:pt x="1898" y="10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0" name="Freeform 838">
                <a:extLst>
                  <a:ext uri="{FF2B5EF4-FFF2-40B4-BE49-F238E27FC236}">
                    <a16:creationId xmlns:a16="http://schemas.microsoft.com/office/drawing/2014/main" id="{9F552FB3-FFFB-B568-29CC-55BD9C459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3260"/>
                <a:ext cx="136" cy="77"/>
              </a:xfrm>
              <a:custGeom>
                <a:avLst/>
                <a:gdLst>
                  <a:gd name="T0" fmla="*/ 1504 w 1504"/>
                  <a:gd name="T1" fmla="*/ 847 h 847"/>
                  <a:gd name="T2" fmla="*/ 0 w 1504"/>
                  <a:gd name="T3" fmla="*/ 0 h 847"/>
                  <a:gd name="T4" fmla="*/ 15 w 1504"/>
                  <a:gd name="T5" fmla="*/ 129 h 847"/>
                  <a:gd name="T6" fmla="*/ 1504 w 1504"/>
                  <a:gd name="T7" fmla="*/ 847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04" h="847">
                    <a:moveTo>
                      <a:pt x="1504" y="847"/>
                    </a:moveTo>
                    <a:lnTo>
                      <a:pt x="0" y="0"/>
                    </a:lnTo>
                    <a:lnTo>
                      <a:pt x="15" y="129"/>
                    </a:lnTo>
                    <a:lnTo>
                      <a:pt x="1504" y="847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1" name="Freeform 839">
                <a:extLst>
                  <a:ext uri="{FF2B5EF4-FFF2-40B4-BE49-F238E27FC236}">
                    <a16:creationId xmlns:a16="http://schemas.microsoft.com/office/drawing/2014/main" id="{EF9C4689-6BEF-1915-0B8A-E10F973B1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73" cy="97"/>
              </a:xfrm>
              <a:custGeom>
                <a:avLst/>
                <a:gdLst>
                  <a:gd name="T0" fmla="*/ 0 w 1898"/>
                  <a:gd name="T1" fmla="*/ 0 h 1069"/>
                  <a:gd name="T2" fmla="*/ 1898 w 1898"/>
                  <a:gd name="T3" fmla="*/ 1069 h 1069"/>
                  <a:gd name="T4" fmla="*/ 1878 w 1898"/>
                  <a:gd name="T5" fmla="*/ 903 h 1069"/>
                  <a:gd name="T6" fmla="*/ 0 w 1898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98" h="1069">
                    <a:moveTo>
                      <a:pt x="0" y="0"/>
                    </a:moveTo>
                    <a:lnTo>
                      <a:pt x="1898" y="1069"/>
                    </a:lnTo>
                    <a:lnTo>
                      <a:pt x="1878" y="9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2" name="Freeform 840">
                <a:extLst>
                  <a:ext uri="{FF2B5EF4-FFF2-40B4-BE49-F238E27FC236}">
                    <a16:creationId xmlns:a16="http://schemas.microsoft.com/office/drawing/2014/main" id="{AE2D915A-A191-32E0-4D5B-5DD992D8E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3271"/>
                <a:ext cx="135" cy="66"/>
              </a:xfrm>
              <a:custGeom>
                <a:avLst/>
                <a:gdLst>
                  <a:gd name="T0" fmla="*/ 1489 w 1489"/>
                  <a:gd name="T1" fmla="*/ 718 h 718"/>
                  <a:gd name="T2" fmla="*/ 0 w 1489"/>
                  <a:gd name="T3" fmla="*/ 0 h 718"/>
                  <a:gd name="T4" fmla="*/ 13 w 1489"/>
                  <a:gd name="T5" fmla="*/ 120 h 718"/>
                  <a:gd name="T6" fmla="*/ 1489 w 1489"/>
                  <a:gd name="T7" fmla="*/ 718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9" h="718">
                    <a:moveTo>
                      <a:pt x="1489" y="718"/>
                    </a:moveTo>
                    <a:lnTo>
                      <a:pt x="0" y="0"/>
                    </a:lnTo>
                    <a:lnTo>
                      <a:pt x="13" y="120"/>
                    </a:lnTo>
                    <a:lnTo>
                      <a:pt x="1489" y="718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3" name="Freeform 841">
                <a:extLst>
                  <a:ext uri="{FF2B5EF4-FFF2-40B4-BE49-F238E27FC236}">
                    <a16:creationId xmlns:a16="http://schemas.microsoft.com/office/drawing/2014/main" id="{B07F5DEA-AFA0-D673-3C6B-24B92CFA9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71" cy="82"/>
              </a:xfrm>
              <a:custGeom>
                <a:avLst/>
                <a:gdLst>
                  <a:gd name="T0" fmla="*/ 0 w 1878"/>
                  <a:gd name="T1" fmla="*/ 0 h 903"/>
                  <a:gd name="T2" fmla="*/ 1878 w 1878"/>
                  <a:gd name="T3" fmla="*/ 903 h 903"/>
                  <a:gd name="T4" fmla="*/ 1858 w 1878"/>
                  <a:gd name="T5" fmla="*/ 752 h 903"/>
                  <a:gd name="T6" fmla="*/ 0 w 1878"/>
                  <a:gd name="T7" fmla="*/ 0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78" h="903">
                    <a:moveTo>
                      <a:pt x="0" y="0"/>
                    </a:moveTo>
                    <a:lnTo>
                      <a:pt x="1878" y="903"/>
                    </a:lnTo>
                    <a:lnTo>
                      <a:pt x="1858" y="7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4" name="Freeform 842">
                <a:extLst>
                  <a:ext uri="{FF2B5EF4-FFF2-40B4-BE49-F238E27FC236}">
                    <a16:creationId xmlns:a16="http://schemas.microsoft.com/office/drawing/2014/main" id="{4B85DA85-1DDC-1222-2349-571EAB924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3282"/>
                <a:ext cx="134" cy="55"/>
              </a:xfrm>
              <a:custGeom>
                <a:avLst/>
                <a:gdLst>
                  <a:gd name="T0" fmla="*/ 1476 w 1476"/>
                  <a:gd name="T1" fmla="*/ 598 h 598"/>
                  <a:gd name="T2" fmla="*/ 0 w 1476"/>
                  <a:gd name="T3" fmla="*/ 0 h 598"/>
                  <a:gd name="T4" fmla="*/ 12 w 1476"/>
                  <a:gd name="T5" fmla="*/ 112 h 598"/>
                  <a:gd name="T6" fmla="*/ 1476 w 1476"/>
                  <a:gd name="T7" fmla="*/ 598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6" h="598">
                    <a:moveTo>
                      <a:pt x="1476" y="598"/>
                    </a:moveTo>
                    <a:lnTo>
                      <a:pt x="0" y="0"/>
                    </a:lnTo>
                    <a:lnTo>
                      <a:pt x="12" y="112"/>
                    </a:lnTo>
                    <a:lnTo>
                      <a:pt x="1476" y="598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5" name="Freeform 843">
                <a:extLst>
                  <a:ext uri="{FF2B5EF4-FFF2-40B4-BE49-F238E27FC236}">
                    <a16:creationId xmlns:a16="http://schemas.microsoft.com/office/drawing/2014/main" id="{4EA850A3-B180-A4B2-2E7E-F7A85248A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69" cy="68"/>
              </a:xfrm>
              <a:custGeom>
                <a:avLst/>
                <a:gdLst>
                  <a:gd name="T0" fmla="*/ 0 w 1858"/>
                  <a:gd name="T1" fmla="*/ 0 h 752"/>
                  <a:gd name="T2" fmla="*/ 1858 w 1858"/>
                  <a:gd name="T3" fmla="*/ 752 h 752"/>
                  <a:gd name="T4" fmla="*/ 1841 w 1858"/>
                  <a:gd name="T5" fmla="*/ 611 h 752"/>
                  <a:gd name="T6" fmla="*/ 0 w 1858"/>
                  <a:gd name="T7" fmla="*/ 0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58" h="752">
                    <a:moveTo>
                      <a:pt x="0" y="0"/>
                    </a:moveTo>
                    <a:lnTo>
                      <a:pt x="1858" y="752"/>
                    </a:lnTo>
                    <a:lnTo>
                      <a:pt x="1841" y="6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6" name="Freeform 844">
                <a:extLst>
                  <a:ext uri="{FF2B5EF4-FFF2-40B4-BE49-F238E27FC236}">
                    <a16:creationId xmlns:a16="http://schemas.microsoft.com/office/drawing/2014/main" id="{FC326859-AADB-27D7-458E-C510686D9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293"/>
                <a:ext cx="133" cy="44"/>
              </a:xfrm>
              <a:custGeom>
                <a:avLst/>
                <a:gdLst>
                  <a:gd name="T0" fmla="*/ 1464 w 1464"/>
                  <a:gd name="T1" fmla="*/ 486 h 486"/>
                  <a:gd name="T2" fmla="*/ 0 w 1464"/>
                  <a:gd name="T3" fmla="*/ 0 h 486"/>
                  <a:gd name="T4" fmla="*/ 12 w 1464"/>
                  <a:gd name="T5" fmla="*/ 105 h 486"/>
                  <a:gd name="T6" fmla="*/ 1464 w 1464"/>
                  <a:gd name="T7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4" h="486">
                    <a:moveTo>
                      <a:pt x="1464" y="486"/>
                    </a:moveTo>
                    <a:lnTo>
                      <a:pt x="0" y="0"/>
                    </a:lnTo>
                    <a:lnTo>
                      <a:pt x="12" y="105"/>
                    </a:lnTo>
                    <a:lnTo>
                      <a:pt x="1464" y="486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7" name="Freeform 845">
                <a:extLst>
                  <a:ext uri="{FF2B5EF4-FFF2-40B4-BE49-F238E27FC236}">
                    <a16:creationId xmlns:a16="http://schemas.microsoft.com/office/drawing/2014/main" id="{0A8EE2EA-0006-B87E-89AB-699A19EEE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68" cy="55"/>
              </a:xfrm>
              <a:custGeom>
                <a:avLst/>
                <a:gdLst>
                  <a:gd name="T0" fmla="*/ 0 w 1841"/>
                  <a:gd name="T1" fmla="*/ 0 h 611"/>
                  <a:gd name="T2" fmla="*/ 1841 w 1841"/>
                  <a:gd name="T3" fmla="*/ 611 h 611"/>
                  <a:gd name="T4" fmla="*/ 1823 w 1841"/>
                  <a:gd name="T5" fmla="*/ 478 h 611"/>
                  <a:gd name="T6" fmla="*/ 0 w 1841"/>
                  <a:gd name="T7" fmla="*/ 0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41" h="611">
                    <a:moveTo>
                      <a:pt x="0" y="0"/>
                    </a:moveTo>
                    <a:lnTo>
                      <a:pt x="1841" y="611"/>
                    </a:lnTo>
                    <a:lnTo>
                      <a:pt x="1823" y="4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8" name="Freeform 846">
                <a:extLst>
                  <a:ext uri="{FF2B5EF4-FFF2-40B4-BE49-F238E27FC236}">
                    <a16:creationId xmlns:a16="http://schemas.microsoft.com/office/drawing/2014/main" id="{E765B302-DA06-5CB0-C421-C6BD49736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3302"/>
                <a:ext cx="132" cy="35"/>
              </a:xfrm>
              <a:custGeom>
                <a:avLst/>
                <a:gdLst>
                  <a:gd name="T0" fmla="*/ 1452 w 1452"/>
                  <a:gd name="T1" fmla="*/ 381 h 381"/>
                  <a:gd name="T2" fmla="*/ 0 w 1452"/>
                  <a:gd name="T3" fmla="*/ 0 h 381"/>
                  <a:gd name="T4" fmla="*/ 11 w 1452"/>
                  <a:gd name="T5" fmla="*/ 100 h 381"/>
                  <a:gd name="T6" fmla="*/ 1452 w 1452"/>
                  <a:gd name="T7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52" h="381">
                    <a:moveTo>
                      <a:pt x="1452" y="381"/>
                    </a:moveTo>
                    <a:lnTo>
                      <a:pt x="0" y="0"/>
                    </a:lnTo>
                    <a:lnTo>
                      <a:pt x="11" y="100"/>
                    </a:lnTo>
                    <a:lnTo>
                      <a:pt x="1452" y="381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9" name="Freeform 847">
                <a:extLst>
                  <a:ext uri="{FF2B5EF4-FFF2-40B4-BE49-F238E27FC236}">
                    <a16:creationId xmlns:a16="http://schemas.microsoft.com/office/drawing/2014/main" id="{D4E7A129-AE5B-ED33-7611-95250406F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66" cy="43"/>
              </a:xfrm>
              <a:custGeom>
                <a:avLst/>
                <a:gdLst>
                  <a:gd name="T0" fmla="*/ 0 w 1823"/>
                  <a:gd name="T1" fmla="*/ 0 h 478"/>
                  <a:gd name="T2" fmla="*/ 1823 w 1823"/>
                  <a:gd name="T3" fmla="*/ 478 h 478"/>
                  <a:gd name="T4" fmla="*/ 1807 w 1823"/>
                  <a:gd name="T5" fmla="*/ 351 h 478"/>
                  <a:gd name="T6" fmla="*/ 0 w 1823"/>
                  <a:gd name="T7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3" h="478">
                    <a:moveTo>
                      <a:pt x="0" y="0"/>
                    </a:moveTo>
                    <a:lnTo>
                      <a:pt x="1823" y="478"/>
                    </a:lnTo>
                    <a:lnTo>
                      <a:pt x="1807" y="3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0" name="Freeform 848">
                <a:extLst>
                  <a:ext uri="{FF2B5EF4-FFF2-40B4-BE49-F238E27FC236}">
                    <a16:creationId xmlns:a16="http://schemas.microsoft.com/office/drawing/2014/main" id="{E78A4DD6-1082-A5FB-A88A-278637576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3311"/>
                <a:ext cx="131" cy="26"/>
              </a:xfrm>
              <a:custGeom>
                <a:avLst/>
                <a:gdLst>
                  <a:gd name="T0" fmla="*/ 1441 w 1441"/>
                  <a:gd name="T1" fmla="*/ 281 h 281"/>
                  <a:gd name="T2" fmla="*/ 0 w 1441"/>
                  <a:gd name="T3" fmla="*/ 0 h 281"/>
                  <a:gd name="T4" fmla="*/ 10 w 1441"/>
                  <a:gd name="T5" fmla="*/ 96 h 281"/>
                  <a:gd name="T6" fmla="*/ 1441 w 1441"/>
                  <a:gd name="T7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41" h="281">
                    <a:moveTo>
                      <a:pt x="1441" y="281"/>
                    </a:moveTo>
                    <a:lnTo>
                      <a:pt x="0" y="0"/>
                    </a:lnTo>
                    <a:lnTo>
                      <a:pt x="10" y="96"/>
                    </a:lnTo>
                    <a:lnTo>
                      <a:pt x="1441" y="281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1" name="Freeform 849">
                <a:extLst>
                  <a:ext uri="{FF2B5EF4-FFF2-40B4-BE49-F238E27FC236}">
                    <a16:creationId xmlns:a16="http://schemas.microsoft.com/office/drawing/2014/main" id="{1FA44554-32AF-0BA3-CF1A-E9482DF03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65" cy="32"/>
              </a:xfrm>
              <a:custGeom>
                <a:avLst/>
                <a:gdLst>
                  <a:gd name="T0" fmla="*/ 0 w 1807"/>
                  <a:gd name="T1" fmla="*/ 0 h 351"/>
                  <a:gd name="T2" fmla="*/ 1807 w 1807"/>
                  <a:gd name="T3" fmla="*/ 351 h 351"/>
                  <a:gd name="T4" fmla="*/ 1792 w 1807"/>
                  <a:gd name="T5" fmla="*/ 231 h 351"/>
                  <a:gd name="T6" fmla="*/ 0 w 1807"/>
                  <a:gd name="T7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07" h="351">
                    <a:moveTo>
                      <a:pt x="0" y="0"/>
                    </a:moveTo>
                    <a:lnTo>
                      <a:pt x="1807" y="351"/>
                    </a:lnTo>
                    <a:lnTo>
                      <a:pt x="1792" y="2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2" name="Freeform 850">
                <a:extLst>
                  <a:ext uri="{FF2B5EF4-FFF2-40B4-BE49-F238E27FC236}">
                    <a16:creationId xmlns:a16="http://schemas.microsoft.com/office/drawing/2014/main" id="{0FC75AA5-8A0B-F483-BF39-8A1E78E30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320"/>
                <a:ext cx="130" cy="17"/>
              </a:xfrm>
              <a:custGeom>
                <a:avLst/>
                <a:gdLst>
                  <a:gd name="T0" fmla="*/ 1431 w 1431"/>
                  <a:gd name="T1" fmla="*/ 185 h 185"/>
                  <a:gd name="T2" fmla="*/ 0 w 1431"/>
                  <a:gd name="T3" fmla="*/ 0 h 185"/>
                  <a:gd name="T4" fmla="*/ 10 w 1431"/>
                  <a:gd name="T5" fmla="*/ 93 h 185"/>
                  <a:gd name="T6" fmla="*/ 1431 w 1431"/>
                  <a:gd name="T7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31" h="185">
                    <a:moveTo>
                      <a:pt x="1431" y="185"/>
                    </a:moveTo>
                    <a:lnTo>
                      <a:pt x="0" y="0"/>
                    </a:lnTo>
                    <a:lnTo>
                      <a:pt x="10" y="93"/>
                    </a:lnTo>
                    <a:lnTo>
                      <a:pt x="1431" y="18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3" name="Freeform 851">
                <a:extLst>
                  <a:ext uri="{FF2B5EF4-FFF2-40B4-BE49-F238E27FC236}">
                    <a16:creationId xmlns:a16="http://schemas.microsoft.com/office/drawing/2014/main" id="{A620160B-F365-AE18-0AC6-85A2A1D46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63" cy="21"/>
              </a:xfrm>
              <a:custGeom>
                <a:avLst/>
                <a:gdLst>
                  <a:gd name="T0" fmla="*/ 0 w 1792"/>
                  <a:gd name="T1" fmla="*/ 0 h 231"/>
                  <a:gd name="T2" fmla="*/ 1792 w 1792"/>
                  <a:gd name="T3" fmla="*/ 231 h 231"/>
                  <a:gd name="T4" fmla="*/ 1792 w 1792"/>
                  <a:gd name="T5" fmla="*/ 223 h 231"/>
                  <a:gd name="T6" fmla="*/ 1786 w 1792"/>
                  <a:gd name="T7" fmla="*/ 195 h 231"/>
                  <a:gd name="T8" fmla="*/ 1781 w 1792"/>
                  <a:gd name="T9" fmla="*/ 167 h 231"/>
                  <a:gd name="T10" fmla="*/ 1775 w 1792"/>
                  <a:gd name="T11" fmla="*/ 140 h 231"/>
                  <a:gd name="T12" fmla="*/ 1770 w 1792"/>
                  <a:gd name="T13" fmla="*/ 113 h 231"/>
                  <a:gd name="T14" fmla="*/ 0 w 1792"/>
                  <a:gd name="T1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2" h="231">
                    <a:moveTo>
                      <a:pt x="0" y="0"/>
                    </a:moveTo>
                    <a:lnTo>
                      <a:pt x="1792" y="231"/>
                    </a:lnTo>
                    <a:lnTo>
                      <a:pt x="1792" y="223"/>
                    </a:lnTo>
                    <a:lnTo>
                      <a:pt x="1786" y="195"/>
                    </a:lnTo>
                    <a:lnTo>
                      <a:pt x="1781" y="167"/>
                    </a:lnTo>
                    <a:lnTo>
                      <a:pt x="1775" y="140"/>
                    </a:lnTo>
                    <a:lnTo>
                      <a:pt x="1770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4" name="Freeform 852">
                <a:extLst>
                  <a:ext uri="{FF2B5EF4-FFF2-40B4-BE49-F238E27FC236}">
                    <a16:creationId xmlns:a16="http://schemas.microsoft.com/office/drawing/2014/main" id="{ADE3DA93-AE29-63B8-BBE4-F4C66F8E0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3328"/>
                <a:ext cx="129" cy="9"/>
              </a:xfrm>
              <a:custGeom>
                <a:avLst/>
                <a:gdLst>
                  <a:gd name="T0" fmla="*/ 1421 w 1421"/>
                  <a:gd name="T1" fmla="*/ 92 h 92"/>
                  <a:gd name="T2" fmla="*/ 0 w 1421"/>
                  <a:gd name="T3" fmla="*/ 0 h 92"/>
                  <a:gd name="T4" fmla="*/ 10 w 1421"/>
                  <a:gd name="T5" fmla="*/ 92 h 92"/>
                  <a:gd name="T6" fmla="*/ 1421 w 1421"/>
                  <a:gd name="T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21" h="92">
                    <a:moveTo>
                      <a:pt x="1421" y="92"/>
                    </a:moveTo>
                    <a:lnTo>
                      <a:pt x="0" y="0"/>
                    </a:lnTo>
                    <a:lnTo>
                      <a:pt x="10" y="92"/>
                    </a:lnTo>
                    <a:lnTo>
                      <a:pt x="1421" y="9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5" name="Freeform 853">
                <a:extLst>
                  <a:ext uri="{FF2B5EF4-FFF2-40B4-BE49-F238E27FC236}">
                    <a16:creationId xmlns:a16="http://schemas.microsoft.com/office/drawing/2014/main" id="{0D1F0A7D-FC5C-3B13-4AFF-13841F302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37"/>
                <a:ext cx="161" cy="10"/>
              </a:xfrm>
              <a:custGeom>
                <a:avLst/>
                <a:gdLst>
                  <a:gd name="T0" fmla="*/ 0 w 1770"/>
                  <a:gd name="T1" fmla="*/ 0 h 113"/>
                  <a:gd name="T2" fmla="*/ 1770 w 1770"/>
                  <a:gd name="T3" fmla="*/ 113 h 113"/>
                  <a:gd name="T4" fmla="*/ 1763 w 1770"/>
                  <a:gd name="T5" fmla="*/ 85 h 113"/>
                  <a:gd name="T6" fmla="*/ 1757 w 1770"/>
                  <a:gd name="T7" fmla="*/ 56 h 113"/>
                  <a:gd name="T8" fmla="*/ 1751 w 1770"/>
                  <a:gd name="T9" fmla="*/ 28 h 113"/>
                  <a:gd name="T10" fmla="*/ 1745 w 1770"/>
                  <a:gd name="T11" fmla="*/ 0 h 113"/>
                  <a:gd name="T12" fmla="*/ 0 w 1770"/>
                  <a:gd name="T1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0" h="113">
                    <a:moveTo>
                      <a:pt x="0" y="0"/>
                    </a:moveTo>
                    <a:lnTo>
                      <a:pt x="1770" y="113"/>
                    </a:lnTo>
                    <a:lnTo>
                      <a:pt x="1763" y="85"/>
                    </a:lnTo>
                    <a:lnTo>
                      <a:pt x="1757" y="56"/>
                    </a:lnTo>
                    <a:lnTo>
                      <a:pt x="1751" y="28"/>
                    </a:lnTo>
                    <a:lnTo>
                      <a:pt x="174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6" name="Freeform 854">
                <a:extLst>
                  <a:ext uri="{FF2B5EF4-FFF2-40B4-BE49-F238E27FC236}">
                    <a16:creationId xmlns:a16="http://schemas.microsoft.com/office/drawing/2014/main" id="{DF131ECE-9C45-9C41-71BF-53B9E802B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337"/>
                <a:ext cx="128" cy="8"/>
              </a:xfrm>
              <a:custGeom>
                <a:avLst/>
                <a:gdLst>
                  <a:gd name="T0" fmla="*/ 1411 w 1411"/>
                  <a:gd name="T1" fmla="*/ 0 h 89"/>
                  <a:gd name="T2" fmla="*/ 0 w 1411"/>
                  <a:gd name="T3" fmla="*/ 0 h 89"/>
                  <a:gd name="T4" fmla="*/ 10 w 1411"/>
                  <a:gd name="T5" fmla="*/ 89 h 89"/>
                  <a:gd name="T6" fmla="*/ 1411 w 1411"/>
                  <a:gd name="T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1" h="89">
                    <a:moveTo>
                      <a:pt x="1411" y="0"/>
                    </a:moveTo>
                    <a:lnTo>
                      <a:pt x="0" y="0"/>
                    </a:lnTo>
                    <a:lnTo>
                      <a:pt x="10" y="89"/>
                    </a:lnTo>
                    <a:lnTo>
                      <a:pt x="1411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7" name="Freeform 855">
                <a:extLst>
                  <a:ext uri="{FF2B5EF4-FFF2-40B4-BE49-F238E27FC236}">
                    <a16:creationId xmlns:a16="http://schemas.microsoft.com/office/drawing/2014/main" id="{D97BADB0-92DA-DBDA-0D3D-BFDABD1CF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27"/>
                <a:ext cx="159" cy="10"/>
              </a:xfrm>
              <a:custGeom>
                <a:avLst/>
                <a:gdLst>
                  <a:gd name="T0" fmla="*/ 0 w 1745"/>
                  <a:gd name="T1" fmla="*/ 110 h 110"/>
                  <a:gd name="T2" fmla="*/ 1745 w 1745"/>
                  <a:gd name="T3" fmla="*/ 110 h 110"/>
                  <a:gd name="T4" fmla="*/ 1738 w 1745"/>
                  <a:gd name="T5" fmla="*/ 81 h 110"/>
                  <a:gd name="T6" fmla="*/ 1732 w 1745"/>
                  <a:gd name="T7" fmla="*/ 54 h 110"/>
                  <a:gd name="T8" fmla="*/ 1725 w 1745"/>
                  <a:gd name="T9" fmla="*/ 27 h 110"/>
                  <a:gd name="T10" fmla="*/ 1718 w 1745"/>
                  <a:gd name="T11" fmla="*/ 0 h 110"/>
                  <a:gd name="T12" fmla="*/ 0 w 1745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45" h="110">
                    <a:moveTo>
                      <a:pt x="0" y="110"/>
                    </a:moveTo>
                    <a:lnTo>
                      <a:pt x="1745" y="110"/>
                    </a:lnTo>
                    <a:lnTo>
                      <a:pt x="1738" y="81"/>
                    </a:lnTo>
                    <a:lnTo>
                      <a:pt x="1732" y="54"/>
                    </a:lnTo>
                    <a:lnTo>
                      <a:pt x="1725" y="27"/>
                    </a:lnTo>
                    <a:lnTo>
                      <a:pt x="1718" y="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8" name="Freeform 856">
                <a:extLst>
                  <a:ext uri="{FF2B5EF4-FFF2-40B4-BE49-F238E27FC236}">
                    <a16:creationId xmlns:a16="http://schemas.microsoft.com/office/drawing/2014/main" id="{4BA0A4E2-B4E4-1659-4930-1AF312E6F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3337"/>
                <a:ext cx="127" cy="15"/>
              </a:xfrm>
              <a:custGeom>
                <a:avLst/>
                <a:gdLst>
                  <a:gd name="T0" fmla="*/ 1401 w 1401"/>
                  <a:gd name="T1" fmla="*/ 0 h 173"/>
                  <a:gd name="T2" fmla="*/ 0 w 1401"/>
                  <a:gd name="T3" fmla="*/ 89 h 173"/>
                  <a:gd name="T4" fmla="*/ 6 w 1401"/>
                  <a:gd name="T5" fmla="*/ 142 h 173"/>
                  <a:gd name="T6" fmla="*/ 56 w 1401"/>
                  <a:gd name="T7" fmla="*/ 173 h 173"/>
                  <a:gd name="T8" fmla="*/ 1401 w 1401"/>
                  <a:gd name="T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1" h="173">
                    <a:moveTo>
                      <a:pt x="1401" y="0"/>
                    </a:moveTo>
                    <a:lnTo>
                      <a:pt x="0" y="89"/>
                    </a:lnTo>
                    <a:lnTo>
                      <a:pt x="6" y="142"/>
                    </a:lnTo>
                    <a:lnTo>
                      <a:pt x="56" y="173"/>
                    </a:lnTo>
                    <a:lnTo>
                      <a:pt x="140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9" name="Freeform 857">
                <a:extLst>
                  <a:ext uri="{FF2B5EF4-FFF2-40B4-BE49-F238E27FC236}">
                    <a16:creationId xmlns:a16="http://schemas.microsoft.com/office/drawing/2014/main" id="{0D8DF7DC-60B1-D1FB-BDC3-EFFBF27E7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17"/>
                <a:ext cx="156" cy="20"/>
              </a:xfrm>
              <a:custGeom>
                <a:avLst/>
                <a:gdLst>
                  <a:gd name="T0" fmla="*/ 0 w 1718"/>
                  <a:gd name="T1" fmla="*/ 218 h 218"/>
                  <a:gd name="T2" fmla="*/ 1718 w 1718"/>
                  <a:gd name="T3" fmla="*/ 108 h 218"/>
                  <a:gd name="T4" fmla="*/ 1711 w 1718"/>
                  <a:gd name="T5" fmla="*/ 81 h 218"/>
                  <a:gd name="T6" fmla="*/ 1705 w 1718"/>
                  <a:gd name="T7" fmla="*/ 53 h 218"/>
                  <a:gd name="T8" fmla="*/ 1697 w 1718"/>
                  <a:gd name="T9" fmla="*/ 26 h 218"/>
                  <a:gd name="T10" fmla="*/ 1689 w 1718"/>
                  <a:gd name="T11" fmla="*/ 0 h 218"/>
                  <a:gd name="T12" fmla="*/ 0 w 1718"/>
                  <a:gd name="T1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8" h="218">
                    <a:moveTo>
                      <a:pt x="0" y="218"/>
                    </a:moveTo>
                    <a:lnTo>
                      <a:pt x="1718" y="108"/>
                    </a:lnTo>
                    <a:lnTo>
                      <a:pt x="1711" y="81"/>
                    </a:lnTo>
                    <a:lnTo>
                      <a:pt x="1705" y="53"/>
                    </a:lnTo>
                    <a:lnTo>
                      <a:pt x="1697" y="26"/>
                    </a:lnTo>
                    <a:lnTo>
                      <a:pt x="1689" y="0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0" name="Freeform 858">
                <a:extLst>
                  <a:ext uri="{FF2B5EF4-FFF2-40B4-BE49-F238E27FC236}">
                    <a16:creationId xmlns:a16="http://schemas.microsoft.com/office/drawing/2014/main" id="{C7B8EB0B-4675-E420-ABC1-9BB849FC3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3337"/>
                <a:ext cx="122" cy="21"/>
              </a:xfrm>
              <a:custGeom>
                <a:avLst/>
                <a:gdLst>
                  <a:gd name="T0" fmla="*/ 1345 w 1345"/>
                  <a:gd name="T1" fmla="*/ 0 h 239"/>
                  <a:gd name="T2" fmla="*/ 0 w 1345"/>
                  <a:gd name="T3" fmla="*/ 173 h 239"/>
                  <a:gd name="T4" fmla="*/ 114 w 1345"/>
                  <a:gd name="T5" fmla="*/ 239 h 239"/>
                  <a:gd name="T6" fmla="*/ 1345 w 1345"/>
                  <a:gd name="T7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45" h="239">
                    <a:moveTo>
                      <a:pt x="1345" y="0"/>
                    </a:moveTo>
                    <a:lnTo>
                      <a:pt x="0" y="173"/>
                    </a:lnTo>
                    <a:lnTo>
                      <a:pt x="114" y="239"/>
                    </a:lnTo>
                    <a:lnTo>
                      <a:pt x="1345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1" name="Freeform 859">
                <a:extLst>
                  <a:ext uri="{FF2B5EF4-FFF2-40B4-BE49-F238E27FC236}">
                    <a16:creationId xmlns:a16="http://schemas.microsoft.com/office/drawing/2014/main" id="{D9B96AF2-C9ED-D778-BB12-C5AE85C4E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307"/>
                <a:ext cx="154" cy="30"/>
              </a:xfrm>
              <a:custGeom>
                <a:avLst/>
                <a:gdLst>
                  <a:gd name="T0" fmla="*/ 0 w 1689"/>
                  <a:gd name="T1" fmla="*/ 324 h 324"/>
                  <a:gd name="T2" fmla="*/ 1689 w 1689"/>
                  <a:gd name="T3" fmla="*/ 106 h 324"/>
                  <a:gd name="T4" fmla="*/ 1683 w 1689"/>
                  <a:gd name="T5" fmla="*/ 79 h 324"/>
                  <a:gd name="T6" fmla="*/ 1675 w 1689"/>
                  <a:gd name="T7" fmla="*/ 53 h 324"/>
                  <a:gd name="T8" fmla="*/ 1668 w 1689"/>
                  <a:gd name="T9" fmla="*/ 27 h 324"/>
                  <a:gd name="T10" fmla="*/ 1660 w 1689"/>
                  <a:gd name="T11" fmla="*/ 0 h 324"/>
                  <a:gd name="T12" fmla="*/ 0 w 1689"/>
                  <a:gd name="T13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9" h="324">
                    <a:moveTo>
                      <a:pt x="0" y="324"/>
                    </a:moveTo>
                    <a:lnTo>
                      <a:pt x="1689" y="106"/>
                    </a:lnTo>
                    <a:lnTo>
                      <a:pt x="1683" y="79"/>
                    </a:lnTo>
                    <a:lnTo>
                      <a:pt x="1675" y="53"/>
                    </a:lnTo>
                    <a:lnTo>
                      <a:pt x="1668" y="27"/>
                    </a:lnTo>
                    <a:lnTo>
                      <a:pt x="1660" y="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2" name="Freeform 860">
                <a:extLst>
                  <a:ext uri="{FF2B5EF4-FFF2-40B4-BE49-F238E27FC236}">
                    <a16:creationId xmlns:a16="http://schemas.microsoft.com/office/drawing/2014/main" id="{93087410-816A-311B-E16F-0A1FA0C69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3337"/>
                <a:ext cx="112" cy="27"/>
              </a:xfrm>
              <a:custGeom>
                <a:avLst/>
                <a:gdLst>
                  <a:gd name="T0" fmla="*/ 1231 w 1231"/>
                  <a:gd name="T1" fmla="*/ 0 h 297"/>
                  <a:gd name="T2" fmla="*/ 0 w 1231"/>
                  <a:gd name="T3" fmla="*/ 239 h 297"/>
                  <a:gd name="T4" fmla="*/ 98 w 1231"/>
                  <a:gd name="T5" fmla="*/ 297 h 297"/>
                  <a:gd name="T6" fmla="*/ 1231 w 1231"/>
                  <a:gd name="T7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31" h="297">
                    <a:moveTo>
                      <a:pt x="1231" y="0"/>
                    </a:moveTo>
                    <a:lnTo>
                      <a:pt x="0" y="239"/>
                    </a:lnTo>
                    <a:lnTo>
                      <a:pt x="98" y="297"/>
                    </a:lnTo>
                    <a:lnTo>
                      <a:pt x="123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3" name="Freeform 861">
                <a:extLst>
                  <a:ext uri="{FF2B5EF4-FFF2-40B4-BE49-F238E27FC236}">
                    <a16:creationId xmlns:a16="http://schemas.microsoft.com/office/drawing/2014/main" id="{7C6B86DD-ECF6-8523-FB44-21FE3DB35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98"/>
                <a:ext cx="151" cy="39"/>
              </a:xfrm>
              <a:custGeom>
                <a:avLst/>
                <a:gdLst>
                  <a:gd name="T0" fmla="*/ 0 w 1660"/>
                  <a:gd name="T1" fmla="*/ 427 h 427"/>
                  <a:gd name="T2" fmla="*/ 1660 w 1660"/>
                  <a:gd name="T3" fmla="*/ 103 h 427"/>
                  <a:gd name="T4" fmla="*/ 1651 w 1660"/>
                  <a:gd name="T5" fmla="*/ 77 h 427"/>
                  <a:gd name="T6" fmla="*/ 1644 w 1660"/>
                  <a:gd name="T7" fmla="*/ 51 h 427"/>
                  <a:gd name="T8" fmla="*/ 1636 w 1660"/>
                  <a:gd name="T9" fmla="*/ 26 h 427"/>
                  <a:gd name="T10" fmla="*/ 1627 w 1660"/>
                  <a:gd name="T11" fmla="*/ 0 h 427"/>
                  <a:gd name="T12" fmla="*/ 0 w 1660"/>
                  <a:gd name="T13" fmla="*/ 427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0" h="427">
                    <a:moveTo>
                      <a:pt x="0" y="427"/>
                    </a:moveTo>
                    <a:lnTo>
                      <a:pt x="1660" y="103"/>
                    </a:lnTo>
                    <a:lnTo>
                      <a:pt x="1651" y="77"/>
                    </a:lnTo>
                    <a:lnTo>
                      <a:pt x="1644" y="51"/>
                    </a:lnTo>
                    <a:lnTo>
                      <a:pt x="1636" y="26"/>
                    </a:lnTo>
                    <a:lnTo>
                      <a:pt x="1627" y="0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4" name="Freeform 862">
                <a:extLst>
                  <a:ext uri="{FF2B5EF4-FFF2-40B4-BE49-F238E27FC236}">
                    <a16:creationId xmlns:a16="http://schemas.microsoft.com/office/drawing/2014/main" id="{FD29A97B-706B-619D-8D8B-789C46B65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3337"/>
                <a:ext cx="103" cy="31"/>
              </a:xfrm>
              <a:custGeom>
                <a:avLst/>
                <a:gdLst>
                  <a:gd name="T0" fmla="*/ 1133 w 1133"/>
                  <a:gd name="T1" fmla="*/ 0 h 347"/>
                  <a:gd name="T2" fmla="*/ 0 w 1133"/>
                  <a:gd name="T3" fmla="*/ 297 h 347"/>
                  <a:gd name="T4" fmla="*/ 85 w 1133"/>
                  <a:gd name="T5" fmla="*/ 347 h 347"/>
                  <a:gd name="T6" fmla="*/ 1133 w 1133"/>
                  <a:gd name="T7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33" h="347">
                    <a:moveTo>
                      <a:pt x="1133" y="0"/>
                    </a:moveTo>
                    <a:lnTo>
                      <a:pt x="0" y="297"/>
                    </a:lnTo>
                    <a:lnTo>
                      <a:pt x="85" y="347"/>
                    </a:lnTo>
                    <a:lnTo>
                      <a:pt x="113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5" name="Freeform 863">
                <a:extLst>
                  <a:ext uri="{FF2B5EF4-FFF2-40B4-BE49-F238E27FC236}">
                    <a16:creationId xmlns:a16="http://schemas.microsoft.com/office/drawing/2014/main" id="{A5E04BAD-9740-10EA-71FF-552383BB8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89"/>
                <a:ext cx="148" cy="48"/>
              </a:xfrm>
              <a:custGeom>
                <a:avLst/>
                <a:gdLst>
                  <a:gd name="T0" fmla="*/ 0 w 1627"/>
                  <a:gd name="T1" fmla="*/ 529 h 529"/>
                  <a:gd name="T2" fmla="*/ 1627 w 1627"/>
                  <a:gd name="T3" fmla="*/ 102 h 529"/>
                  <a:gd name="T4" fmla="*/ 1619 w 1627"/>
                  <a:gd name="T5" fmla="*/ 76 h 529"/>
                  <a:gd name="T6" fmla="*/ 1611 w 1627"/>
                  <a:gd name="T7" fmla="*/ 51 h 529"/>
                  <a:gd name="T8" fmla="*/ 1602 w 1627"/>
                  <a:gd name="T9" fmla="*/ 25 h 529"/>
                  <a:gd name="T10" fmla="*/ 1594 w 1627"/>
                  <a:gd name="T11" fmla="*/ 0 h 529"/>
                  <a:gd name="T12" fmla="*/ 0 w 1627"/>
                  <a:gd name="T13" fmla="*/ 529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7" h="529">
                    <a:moveTo>
                      <a:pt x="0" y="529"/>
                    </a:moveTo>
                    <a:lnTo>
                      <a:pt x="1627" y="102"/>
                    </a:lnTo>
                    <a:lnTo>
                      <a:pt x="1619" y="76"/>
                    </a:lnTo>
                    <a:lnTo>
                      <a:pt x="1611" y="51"/>
                    </a:lnTo>
                    <a:lnTo>
                      <a:pt x="1602" y="25"/>
                    </a:lnTo>
                    <a:lnTo>
                      <a:pt x="1594" y="0"/>
                    </a:lnTo>
                    <a:lnTo>
                      <a:pt x="0" y="529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6" name="Freeform 864">
                <a:extLst>
                  <a:ext uri="{FF2B5EF4-FFF2-40B4-BE49-F238E27FC236}">
                    <a16:creationId xmlns:a16="http://schemas.microsoft.com/office/drawing/2014/main" id="{590C0596-2A0A-EEE7-E7A4-5EC6B9130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337"/>
                <a:ext cx="95" cy="35"/>
              </a:xfrm>
              <a:custGeom>
                <a:avLst/>
                <a:gdLst>
                  <a:gd name="T0" fmla="*/ 1048 w 1048"/>
                  <a:gd name="T1" fmla="*/ 0 h 393"/>
                  <a:gd name="T2" fmla="*/ 0 w 1048"/>
                  <a:gd name="T3" fmla="*/ 347 h 393"/>
                  <a:gd name="T4" fmla="*/ 77 w 1048"/>
                  <a:gd name="T5" fmla="*/ 393 h 393"/>
                  <a:gd name="T6" fmla="*/ 1048 w 1048"/>
                  <a:gd name="T7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8" h="393">
                    <a:moveTo>
                      <a:pt x="1048" y="0"/>
                    </a:moveTo>
                    <a:lnTo>
                      <a:pt x="0" y="347"/>
                    </a:lnTo>
                    <a:lnTo>
                      <a:pt x="77" y="393"/>
                    </a:lnTo>
                    <a:lnTo>
                      <a:pt x="1048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7" name="Freeform 865">
                <a:extLst>
                  <a:ext uri="{FF2B5EF4-FFF2-40B4-BE49-F238E27FC236}">
                    <a16:creationId xmlns:a16="http://schemas.microsoft.com/office/drawing/2014/main" id="{31F6F90B-609A-3A95-0076-9A2804B32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79"/>
                <a:ext cx="145" cy="58"/>
              </a:xfrm>
              <a:custGeom>
                <a:avLst/>
                <a:gdLst>
                  <a:gd name="T0" fmla="*/ 0 w 1594"/>
                  <a:gd name="T1" fmla="*/ 631 h 631"/>
                  <a:gd name="T2" fmla="*/ 1594 w 1594"/>
                  <a:gd name="T3" fmla="*/ 102 h 631"/>
                  <a:gd name="T4" fmla="*/ 1585 w 1594"/>
                  <a:gd name="T5" fmla="*/ 77 h 631"/>
                  <a:gd name="T6" fmla="*/ 1576 w 1594"/>
                  <a:gd name="T7" fmla="*/ 51 h 631"/>
                  <a:gd name="T8" fmla="*/ 1566 w 1594"/>
                  <a:gd name="T9" fmla="*/ 26 h 631"/>
                  <a:gd name="T10" fmla="*/ 1558 w 1594"/>
                  <a:gd name="T11" fmla="*/ 0 h 631"/>
                  <a:gd name="T12" fmla="*/ 0 w 1594"/>
                  <a:gd name="T13" fmla="*/ 631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4" h="631">
                    <a:moveTo>
                      <a:pt x="0" y="631"/>
                    </a:moveTo>
                    <a:lnTo>
                      <a:pt x="1594" y="102"/>
                    </a:lnTo>
                    <a:lnTo>
                      <a:pt x="1585" y="77"/>
                    </a:lnTo>
                    <a:lnTo>
                      <a:pt x="1576" y="51"/>
                    </a:lnTo>
                    <a:lnTo>
                      <a:pt x="1566" y="26"/>
                    </a:lnTo>
                    <a:lnTo>
                      <a:pt x="1558" y="0"/>
                    </a:lnTo>
                    <a:lnTo>
                      <a:pt x="0" y="631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8" name="Freeform 866">
                <a:extLst>
                  <a:ext uri="{FF2B5EF4-FFF2-40B4-BE49-F238E27FC236}">
                    <a16:creationId xmlns:a16="http://schemas.microsoft.com/office/drawing/2014/main" id="{5278D119-505C-CE1A-90CC-EB04BEDE9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337"/>
                <a:ext cx="88" cy="39"/>
              </a:xfrm>
              <a:custGeom>
                <a:avLst/>
                <a:gdLst>
                  <a:gd name="T0" fmla="*/ 971 w 971"/>
                  <a:gd name="T1" fmla="*/ 0 h 434"/>
                  <a:gd name="T2" fmla="*/ 0 w 971"/>
                  <a:gd name="T3" fmla="*/ 393 h 434"/>
                  <a:gd name="T4" fmla="*/ 70 w 971"/>
                  <a:gd name="T5" fmla="*/ 434 h 434"/>
                  <a:gd name="T6" fmla="*/ 971 w 971"/>
                  <a:gd name="T7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1" h="434">
                    <a:moveTo>
                      <a:pt x="971" y="0"/>
                    </a:moveTo>
                    <a:lnTo>
                      <a:pt x="0" y="393"/>
                    </a:lnTo>
                    <a:lnTo>
                      <a:pt x="70" y="434"/>
                    </a:lnTo>
                    <a:lnTo>
                      <a:pt x="971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9" name="Freeform 867">
                <a:extLst>
                  <a:ext uri="{FF2B5EF4-FFF2-40B4-BE49-F238E27FC236}">
                    <a16:creationId xmlns:a16="http://schemas.microsoft.com/office/drawing/2014/main" id="{03ACF18E-F7F2-4096-72C7-6F5028F9C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70"/>
                <a:ext cx="142" cy="67"/>
              </a:xfrm>
              <a:custGeom>
                <a:avLst/>
                <a:gdLst>
                  <a:gd name="T0" fmla="*/ 0 w 1558"/>
                  <a:gd name="T1" fmla="*/ 732 h 732"/>
                  <a:gd name="T2" fmla="*/ 1558 w 1558"/>
                  <a:gd name="T3" fmla="*/ 101 h 732"/>
                  <a:gd name="T4" fmla="*/ 1548 w 1558"/>
                  <a:gd name="T5" fmla="*/ 75 h 732"/>
                  <a:gd name="T6" fmla="*/ 1538 w 1558"/>
                  <a:gd name="T7" fmla="*/ 50 h 732"/>
                  <a:gd name="T8" fmla="*/ 1529 w 1558"/>
                  <a:gd name="T9" fmla="*/ 25 h 732"/>
                  <a:gd name="T10" fmla="*/ 1519 w 1558"/>
                  <a:gd name="T11" fmla="*/ 0 h 732"/>
                  <a:gd name="T12" fmla="*/ 0 w 1558"/>
                  <a:gd name="T13" fmla="*/ 732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8" h="732">
                    <a:moveTo>
                      <a:pt x="0" y="732"/>
                    </a:moveTo>
                    <a:lnTo>
                      <a:pt x="1558" y="101"/>
                    </a:lnTo>
                    <a:lnTo>
                      <a:pt x="1548" y="75"/>
                    </a:lnTo>
                    <a:lnTo>
                      <a:pt x="1538" y="50"/>
                    </a:lnTo>
                    <a:lnTo>
                      <a:pt x="1529" y="25"/>
                    </a:lnTo>
                    <a:lnTo>
                      <a:pt x="1519" y="0"/>
                    </a:lnTo>
                    <a:lnTo>
                      <a:pt x="0" y="732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0" name="Freeform 868">
                <a:extLst>
                  <a:ext uri="{FF2B5EF4-FFF2-40B4-BE49-F238E27FC236}">
                    <a16:creationId xmlns:a16="http://schemas.microsoft.com/office/drawing/2014/main" id="{8294C8BD-6E86-97C5-A276-EE4D1D3E6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337"/>
                <a:ext cx="82" cy="43"/>
              </a:xfrm>
              <a:custGeom>
                <a:avLst/>
                <a:gdLst>
                  <a:gd name="T0" fmla="*/ 901 w 901"/>
                  <a:gd name="T1" fmla="*/ 0 h 471"/>
                  <a:gd name="T2" fmla="*/ 0 w 901"/>
                  <a:gd name="T3" fmla="*/ 434 h 471"/>
                  <a:gd name="T4" fmla="*/ 63 w 901"/>
                  <a:gd name="T5" fmla="*/ 471 h 471"/>
                  <a:gd name="T6" fmla="*/ 901 w 901"/>
                  <a:gd name="T7" fmla="*/ 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1" h="471">
                    <a:moveTo>
                      <a:pt x="901" y="0"/>
                    </a:moveTo>
                    <a:lnTo>
                      <a:pt x="0" y="434"/>
                    </a:lnTo>
                    <a:lnTo>
                      <a:pt x="63" y="471"/>
                    </a:lnTo>
                    <a:lnTo>
                      <a:pt x="90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1" name="Freeform 869">
                <a:extLst>
                  <a:ext uri="{FF2B5EF4-FFF2-40B4-BE49-F238E27FC236}">
                    <a16:creationId xmlns:a16="http://schemas.microsoft.com/office/drawing/2014/main" id="{1673B425-DD2A-2974-684B-A008F5903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61"/>
                <a:ext cx="138" cy="76"/>
              </a:xfrm>
              <a:custGeom>
                <a:avLst/>
                <a:gdLst>
                  <a:gd name="T0" fmla="*/ 0 w 1519"/>
                  <a:gd name="T1" fmla="*/ 833 h 833"/>
                  <a:gd name="T2" fmla="*/ 1519 w 1519"/>
                  <a:gd name="T3" fmla="*/ 101 h 833"/>
                  <a:gd name="T4" fmla="*/ 1509 w 1519"/>
                  <a:gd name="T5" fmla="*/ 76 h 833"/>
                  <a:gd name="T6" fmla="*/ 1499 w 1519"/>
                  <a:gd name="T7" fmla="*/ 51 h 833"/>
                  <a:gd name="T8" fmla="*/ 1488 w 1519"/>
                  <a:gd name="T9" fmla="*/ 25 h 833"/>
                  <a:gd name="T10" fmla="*/ 1478 w 1519"/>
                  <a:gd name="T11" fmla="*/ 0 h 833"/>
                  <a:gd name="T12" fmla="*/ 0 w 1519"/>
                  <a:gd name="T13" fmla="*/ 833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9" h="833">
                    <a:moveTo>
                      <a:pt x="0" y="833"/>
                    </a:moveTo>
                    <a:lnTo>
                      <a:pt x="1519" y="101"/>
                    </a:lnTo>
                    <a:lnTo>
                      <a:pt x="1509" y="76"/>
                    </a:lnTo>
                    <a:lnTo>
                      <a:pt x="1499" y="51"/>
                    </a:lnTo>
                    <a:lnTo>
                      <a:pt x="1488" y="25"/>
                    </a:lnTo>
                    <a:lnTo>
                      <a:pt x="1478" y="0"/>
                    </a:lnTo>
                    <a:lnTo>
                      <a:pt x="0" y="833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2" name="Freeform 870">
                <a:extLst>
                  <a:ext uri="{FF2B5EF4-FFF2-40B4-BE49-F238E27FC236}">
                    <a16:creationId xmlns:a16="http://schemas.microsoft.com/office/drawing/2014/main" id="{17D47D79-7EA2-224B-ED52-3F96ADF5B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3337"/>
                <a:ext cx="76" cy="46"/>
              </a:xfrm>
              <a:custGeom>
                <a:avLst/>
                <a:gdLst>
                  <a:gd name="T0" fmla="*/ 838 w 838"/>
                  <a:gd name="T1" fmla="*/ 0 h 506"/>
                  <a:gd name="T2" fmla="*/ 0 w 838"/>
                  <a:gd name="T3" fmla="*/ 471 h 506"/>
                  <a:gd name="T4" fmla="*/ 60 w 838"/>
                  <a:gd name="T5" fmla="*/ 506 h 506"/>
                  <a:gd name="T6" fmla="*/ 838 w 838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8" h="506">
                    <a:moveTo>
                      <a:pt x="838" y="0"/>
                    </a:moveTo>
                    <a:lnTo>
                      <a:pt x="0" y="471"/>
                    </a:lnTo>
                    <a:lnTo>
                      <a:pt x="60" y="506"/>
                    </a:lnTo>
                    <a:lnTo>
                      <a:pt x="838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3" name="Freeform 871">
                <a:extLst>
                  <a:ext uri="{FF2B5EF4-FFF2-40B4-BE49-F238E27FC236}">
                    <a16:creationId xmlns:a16="http://schemas.microsoft.com/office/drawing/2014/main" id="{30C8CCFE-6C25-9903-1A4A-1AE9D71D7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52"/>
                <a:ext cx="135" cy="85"/>
              </a:xfrm>
              <a:custGeom>
                <a:avLst/>
                <a:gdLst>
                  <a:gd name="T0" fmla="*/ 0 w 1478"/>
                  <a:gd name="T1" fmla="*/ 934 h 934"/>
                  <a:gd name="T2" fmla="*/ 1478 w 1478"/>
                  <a:gd name="T3" fmla="*/ 101 h 934"/>
                  <a:gd name="T4" fmla="*/ 1467 w 1478"/>
                  <a:gd name="T5" fmla="*/ 76 h 934"/>
                  <a:gd name="T6" fmla="*/ 1456 w 1478"/>
                  <a:gd name="T7" fmla="*/ 51 h 934"/>
                  <a:gd name="T8" fmla="*/ 1445 w 1478"/>
                  <a:gd name="T9" fmla="*/ 26 h 934"/>
                  <a:gd name="T10" fmla="*/ 1435 w 1478"/>
                  <a:gd name="T11" fmla="*/ 0 h 934"/>
                  <a:gd name="T12" fmla="*/ 0 w 1478"/>
                  <a:gd name="T13" fmla="*/ 934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8" h="934">
                    <a:moveTo>
                      <a:pt x="0" y="934"/>
                    </a:moveTo>
                    <a:lnTo>
                      <a:pt x="1478" y="101"/>
                    </a:lnTo>
                    <a:lnTo>
                      <a:pt x="1467" y="76"/>
                    </a:lnTo>
                    <a:lnTo>
                      <a:pt x="1456" y="51"/>
                    </a:lnTo>
                    <a:lnTo>
                      <a:pt x="1445" y="26"/>
                    </a:lnTo>
                    <a:lnTo>
                      <a:pt x="1435" y="0"/>
                    </a:lnTo>
                    <a:lnTo>
                      <a:pt x="0" y="934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4" name="Freeform 872">
                <a:extLst>
                  <a:ext uri="{FF2B5EF4-FFF2-40B4-BE49-F238E27FC236}">
                    <a16:creationId xmlns:a16="http://schemas.microsoft.com/office/drawing/2014/main" id="{1A5CBAF3-2C9C-0A84-0B2D-921036AE0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3337"/>
                <a:ext cx="70" cy="49"/>
              </a:xfrm>
              <a:custGeom>
                <a:avLst/>
                <a:gdLst>
                  <a:gd name="T0" fmla="*/ 778 w 778"/>
                  <a:gd name="T1" fmla="*/ 0 h 539"/>
                  <a:gd name="T2" fmla="*/ 0 w 778"/>
                  <a:gd name="T3" fmla="*/ 506 h 539"/>
                  <a:gd name="T4" fmla="*/ 55 w 778"/>
                  <a:gd name="T5" fmla="*/ 539 h 539"/>
                  <a:gd name="T6" fmla="*/ 778 w 778"/>
                  <a:gd name="T7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8" h="539">
                    <a:moveTo>
                      <a:pt x="778" y="0"/>
                    </a:moveTo>
                    <a:lnTo>
                      <a:pt x="0" y="506"/>
                    </a:lnTo>
                    <a:lnTo>
                      <a:pt x="55" y="539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5" name="Freeform 873">
                <a:extLst>
                  <a:ext uri="{FF2B5EF4-FFF2-40B4-BE49-F238E27FC236}">
                    <a16:creationId xmlns:a16="http://schemas.microsoft.com/office/drawing/2014/main" id="{C0AFA4B4-636F-5F0E-9434-4F9AA450B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43"/>
                <a:ext cx="131" cy="94"/>
              </a:xfrm>
              <a:custGeom>
                <a:avLst/>
                <a:gdLst>
                  <a:gd name="T0" fmla="*/ 0 w 1435"/>
                  <a:gd name="T1" fmla="*/ 1035 h 1035"/>
                  <a:gd name="T2" fmla="*/ 1435 w 1435"/>
                  <a:gd name="T3" fmla="*/ 101 h 1035"/>
                  <a:gd name="T4" fmla="*/ 1423 w 1435"/>
                  <a:gd name="T5" fmla="*/ 76 h 1035"/>
                  <a:gd name="T6" fmla="*/ 1412 w 1435"/>
                  <a:gd name="T7" fmla="*/ 50 h 1035"/>
                  <a:gd name="T8" fmla="*/ 1400 w 1435"/>
                  <a:gd name="T9" fmla="*/ 25 h 1035"/>
                  <a:gd name="T10" fmla="*/ 1388 w 1435"/>
                  <a:gd name="T11" fmla="*/ 0 h 1035"/>
                  <a:gd name="T12" fmla="*/ 0 w 1435"/>
                  <a:gd name="T13" fmla="*/ 1035 h 1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5" h="1035">
                    <a:moveTo>
                      <a:pt x="0" y="1035"/>
                    </a:moveTo>
                    <a:lnTo>
                      <a:pt x="1435" y="101"/>
                    </a:lnTo>
                    <a:lnTo>
                      <a:pt x="1423" y="76"/>
                    </a:lnTo>
                    <a:lnTo>
                      <a:pt x="1412" y="50"/>
                    </a:lnTo>
                    <a:lnTo>
                      <a:pt x="1400" y="25"/>
                    </a:lnTo>
                    <a:lnTo>
                      <a:pt x="1388" y="0"/>
                    </a:lnTo>
                    <a:lnTo>
                      <a:pt x="0" y="1035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6" name="Freeform 874">
                <a:extLst>
                  <a:ext uri="{FF2B5EF4-FFF2-40B4-BE49-F238E27FC236}">
                    <a16:creationId xmlns:a16="http://schemas.microsoft.com/office/drawing/2014/main" id="{46AB40A5-3B61-5CFB-9341-C3CD5C690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3337"/>
                <a:ext cx="65" cy="52"/>
              </a:xfrm>
              <a:custGeom>
                <a:avLst/>
                <a:gdLst>
                  <a:gd name="T0" fmla="*/ 723 w 723"/>
                  <a:gd name="T1" fmla="*/ 0 h 570"/>
                  <a:gd name="T2" fmla="*/ 0 w 723"/>
                  <a:gd name="T3" fmla="*/ 539 h 570"/>
                  <a:gd name="T4" fmla="*/ 53 w 723"/>
                  <a:gd name="T5" fmla="*/ 570 h 570"/>
                  <a:gd name="T6" fmla="*/ 723 w 723"/>
                  <a:gd name="T7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3" h="570">
                    <a:moveTo>
                      <a:pt x="723" y="0"/>
                    </a:moveTo>
                    <a:lnTo>
                      <a:pt x="0" y="539"/>
                    </a:lnTo>
                    <a:lnTo>
                      <a:pt x="53" y="570"/>
                    </a:lnTo>
                    <a:lnTo>
                      <a:pt x="723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7" name="Freeform 875">
                <a:extLst>
                  <a:ext uri="{FF2B5EF4-FFF2-40B4-BE49-F238E27FC236}">
                    <a16:creationId xmlns:a16="http://schemas.microsoft.com/office/drawing/2014/main" id="{BBFA6352-3719-EAB5-310D-CE2769728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33"/>
                <a:ext cx="126" cy="104"/>
              </a:xfrm>
              <a:custGeom>
                <a:avLst/>
                <a:gdLst>
                  <a:gd name="T0" fmla="*/ 0 w 1388"/>
                  <a:gd name="T1" fmla="*/ 1139 h 1139"/>
                  <a:gd name="T2" fmla="*/ 1388 w 1388"/>
                  <a:gd name="T3" fmla="*/ 104 h 1139"/>
                  <a:gd name="T4" fmla="*/ 1375 w 1388"/>
                  <a:gd name="T5" fmla="*/ 77 h 1139"/>
                  <a:gd name="T6" fmla="*/ 1363 w 1388"/>
                  <a:gd name="T7" fmla="*/ 51 h 1139"/>
                  <a:gd name="T8" fmla="*/ 1350 w 1388"/>
                  <a:gd name="T9" fmla="*/ 26 h 1139"/>
                  <a:gd name="T10" fmla="*/ 1338 w 1388"/>
                  <a:gd name="T11" fmla="*/ 0 h 1139"/>
                  <a:gd name="T12" fmla="*/ 0 w 1388"/>
                  <a:gd name="T13" fmla="*/ 1139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8" h="1139">
                    <a:moveTo>
                      <a:pt x="0" y="1139"/>
                    </a:moveTo>
                    <a:lnTo>
                      <a:pt x="1388" y="104"/>
                    </a:lnTo>
                    <a:lnTo>
                      <a:pt x="1375" y="77"/>
                    </a:lnTo>
                    <a:lnTo>
                      <a:pt x="1363" y="51"/>
                    </a:lnTo>
                    <a:lnTo>
                      <a:pt x="1350" y="26"/>
                    </a:lnTo>
                    <a:lnTo>
                      <a:pt x="1338" y="0"/>
                    </a:lnTo>
                    <a:lnTo>
                      <a:pt x="0" y="113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8" name="Freeform 876">
                <a:extLst>
                  <a:ext uri="{FF2B5EF4-FFF2-40B4-BE49-F238E27FC236}">
                    <a16:creationId xmlns:a16="http://schemas.microsoft.com/office/drawing/2014/main" id="{1E20B72D-BEB6-E219-54BC-A7F2A490C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3337"/>
                <a:ext cx="61" cy="54"/>
              </a:xfrm>
              <a:custGeom>
                <a:avLst/>
                <a:gdLst>
                  <a:gd name="T0" fmla="*/ 670 w 670"/>
                  <a:gd name="T1" fmla="*/ 0 h 600"/>
                  <a:gd name="T2" fmla="*/ 0 w 670"/>
                  <a:gd name="T3" fmla="*/ 570 h 600"/>
                  <a:gd name="T4" fmla="*/ 50 w 670"/>
                  <a:gd name="T5" fmla="*/ 600 h 600"/>
                  <a:gd name="T6" fmla="*/ 670 w 670"/>
                  <a:gd name="T7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0" h="600">
                    <a:moveTo>
                      <a:pt x="670" y="0"/>
                    </a:moveTo>
                    <a:lnTo>
                      <a:pt x="0" y="570"/>
                    </a:lnTo>
                    <a:lnTo>
                      <a:pt x="50" y="600"/>
                    </a:lnTo>
                    <a:lnTo>
                      <a:pt x="67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9" name="Freeform 877">
                <a:extLst>
                  <a:ext uri="{FF2B5EF4-FFF2-40B4-BE49-F238E27FC236}">
                    <a16:creationId xmlns:a16="http://schemas.microsoft.com/office/drawing/2014/main" id="{7DD13530-1629-502D-5D2F-14A8D0429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24"/>
                <a:ext cx="122" cy="113"/>
              </a:xfrm>
              <a:custGeom>
                <a:avLst/>
                <a:gdLst>
                  <a:gd name="T0" fmla="*/ 0 w 1338"/>
                  <a:gd name="T1" fmla="*/ 1242 h 1242"/>
                  <a:gd name="T2" fmla="*/ 1338 w 1338"/>
                  <a:gd name="T3" fmla="*/ 103 h 1242"/>
                  <a:gd name="T4" fmla="*/ 1323 w 1338"/>
                  <a:gd name="T5" fmla="*/ 77 h 1242"/>
                  <a:gd name="T6" fmla="*/ 1310 w 1338"/>
                  <a:gd name="T7" fmla="*/ 51 h 1242"/>
                  <a:gd name="T8" fmla="*/ 1296 w 1338"/>
                  <a:gd name="T9" fmla="*/ 25 h 1242"/>
                  <a:gd name="T10" fmla="*/ 1283 w 1338"/>
                  <a:gd name="T11" fmla="*/ 0 h 1242"/>
                  <a:gd name="T12" fmla="*/ 0 w 1338"/>
                  <a:gd name="T13" fmla="*/ 1242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8" h="1242">
                    <a:moveTo>
                      <a:pt x="0" y="1242"/>
                    </a:moveTo>
                    <a:lnTo>
                      <a:pt x="1338" y="103"/>
                    </a:lnTo>
                    <a:lnTo>
                      <a:pt x="1323" y="77"/>
                    </a:lnTo>
                    <a:lnTo>
                      <a:pt x="1310" y="51"/>
                    </a:lnTo>
                    <a:lnTo>
                      <a:pt x="1296" y="25"/>
                    </a:lnTo>
                    <a:lnTo>
                      <a:pt x="1283" y="0"/>
                    </a:lnTo>
                    <a:lnTo>
                      <a:pt x="0" y="1242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0" name="Freeform 878">
                <a:extLst>
                  <a:ext uri="{FF2B5EF4-FFF2-40B4-BE49-F238E27FC236}">
                    <a16:creationId xmlns:a16="http://schemas.microsoft.com/office/drawing/2014/main" id="{6C005BEF-A67C-0D35-DBD0-208393FA0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3337"/>
                <a:ext cx="56" cy="57"/>
              </a:xfrm>
              <a:custGeom>
                <a:avLst/>
                <a:gdLst>
                  <a:gd name="T0" fmla="*/ 620 w 620"/>
                  <a:gd name="T1" fmla="*/ 0 h 628"/>
                  <a:gd name="T2" fmla="*/ 0 w 620"/>
                  <a:gd name="T3" fmla="*/ 600 h 628"/>
                  <a:gd name="T4" fmla="*/ 49 w 620"/>
                  <a:gd name="T5" fmla="*/ 628 h 628"/>
                  <a:gd name="T6" fmla="*/ 620 w 620"/>
                  <a:gd name="T7" fmla="*/ 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0" h="628">
                    <a:moveTo>
                      <a:pt x="620" y="0"/>
                    </a:moveTo>
                    <a:lnTo>
                      <a:pt x="0" y="600"/>
                    </a:lnTo>
                    <a:lnTo>
                      <a:pt x="49" y="628"/>
                    </a:lnTo>
                    <a:lnTo>
                      <a:pt x="62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1" name="Freeform 879">
                <a:extLst>
                  <a:ext uri="{FF2B5EF4-FFF2-40B4-BE49-F238E27FC236}">
                    <a16:creationId xmlns:a16="http://schemas.microsoft.com/office/drawing/2014/main" id="{F8DB3BC8-E0D0-A6E0-52A7-1E4C52E87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14"/>
                <a:ext cx="117" cy="123"/>
              </a:xfrm>
              <a:custGeom>
                <a:avLst/>
                <a:gdLst>
                  <a:gd name="T0" fmla="*/ 0 w 1283"/>
                  <a:gd name="T1" fmla="*/ 1348 h 1348"/>
                  <a:gd name="T2" fmla="*/ 1283 w 1283"/>
                  <a:gd name="T3" fmla="*/ 106 h 1348"/>
                  <a:gd name="T4" fmla="*/ 1269 w 1283"/>
                  <a:gd name="T5" fmla="*/ 78 h 1348"/>
                  <a:gd name="T6" fmla="*/ 1254 w 1283"/>
                  <a:gd name="T7" fmla="*/ 52 h 1348"/>
                  <a:gd name="T8" fmla="*/ 1240 w 1283"/>
                  <a:gd name="T9" fmla="*/ 26 h 1348"/>
                  <a:gd name="T10" fmla="*/ 1224 w 1283"/>
                  <a:gd name="T11" fmla="*/ 0 h 1348"/>
                  <a:gd name="T12" fmla="*/ 0 w 1283"/>
                  <a:gd name="T13" fmla="*/ 1348 h 1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3" h="1348">
                    <a:moveTo>
                      <a:pt x="0" y="1348"/>
                    </a:moveTo>
                    <a:lnTo>
                      <a:pt x="1283" y="106"/>
                    </a:lnTo>
                    <a:lnTo>
                      <a:pt x="1269" y="78"/>
                    </a:lnTo>
                    <a:lnTo>
                      <a:pt x="1254" y="52"/>
                    </a:lnTo>
                    <a:lnTo>
                      <a:pt x="1240" y="26"/>
                    </a:lnTo>
                    <a:lnTo>
                      <a:pt x="1224" y="0"/>
                    </a:lnTo>
                    <a:lnTo>
                      <a:pt x="0" y="1348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1193" name="Group 1081">
              <a:extLst>
                <a:ext uri="{FF2B5EF4-FFF2-40B4-BE49-F238E27FC236}">
                  <a16:creationId xmlns:a16="http://schemas.microsoft.com/office/drawing/2014/main" id="{C02A9707-A108-862D-2405-FECB1C6EE7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54" y="3101"/>
              <a:ext cx="851" cy="829"/>
              <a:chOff x="3854" y="3101"/>
              <a:chExt cx="851" cy="829"/>
            </a:xfrm>
          </p:grpSpPr>
          <p:sp>
            <p:nvSpPr>
              <p:cNvPr id="249713" name="Freeform 881">
                <a:extLst>
                  <a:ext uri="{FF2B5EF4-FFF2-40B4-BE49-F238E27FC236}">
                    <a16:creationId xmlns:a16="http://schemas.microsoft.com/office/drawing/2014/main" id="{C49551ED-7F3D-595E-F977-B083A55E3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3337"/>
                <a:ext cx="52" cy="59"/>
              </a:xfrm>
              <a:custGeom>
                <a:avLst/>
                <a:gdLst>
                  <a:gd name="T0" fmla="*/ 571 w 571"/>
                  <a:gd name="T1" fmla="*/ 0 h 656"/>
                  <a:gd name="T2" fmla="*/ 0 w 571"/>
                  <a:gd name="T3" fmla="*/ 628 h 656"/>
                  <a:gd name="T4" fmla="*/ 48 w 571"/>
                  <a:gd name="T5" fmla="*/ 656 h 656"/>
                  <a:gd name="T6" fmla="*/ 571 w 571"/>
                  <a:gd name="T7" fmla="*/ 0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1" h="656">
                    <a:moveTo>
                      <a:pt x="571" y="0"/>
                    </a:moveTo>
                    <a:lnTo>
                      <a:pt x="0" y="628"/>
                    </a:lnTo>
                    <a:lnTo>
                      <a:pt x="48" y="656"/>
                    </a:lnTo>
                    <a:lnTo>
                      <a:pt x="571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4" name="Freeform 882">
                <a:extLst>
                  <a:ext uri="{FF2B5EF4-FFF2-40B4-BE49-F238E27FC236}">
                    <a16:creationId xmlns:a16="http://schemas.microsoft.com/office/drawing/2014/main" id="{44DF0E39-044A-CABB-6F7B-7F31741CD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04"/>
                <a:ext cx="112" cy="133"/>
              </a:xfrm>
              <a:custGeom>
                <a:avLst/>
                <a:gdLst>
                  <a:gd name="T0" fmla="*/ 0 w 1224"/>
                  <a:gd name="T1" fmla="*/ 1456 h 1456"/>
                  <a:gd name="T2" fmla="*/ 1224 w 1224"/>
                  <a:gd name="T3" fmla="*/ 108 h 1456"/>
                  <a:gd name="T4" fmla="*/ 1209 w 1224"/>
                  <a:gd name="T5" fmla="*/ 81 h 1456"/>
                  <a:gd name="T6" fmla="*/ 1193 w 1224"/>
                  <a:gd name="T7" fmla="*/ 54 h 1456"/>
                  <a:gd name="T8" fmla="*/ 1176 w 1224"/>
                  <a:gd name="T9" fmla="*/ 26 h 1456"/>
                  <a:gd name="T10" fmla="*/ 1161 w 1224"/>
                  <a:gd name="T11" fmla="*/ 0 h 1456"/>
                  <a:gd name="T12" fmla="*/ 0 w 1224"/>
                  <a:gd name="T13" fmla="*/ 1456 h 1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4" h="1456">
                    <a:moveTo>
                      <a:pt x="0" y="1456"/>
                    </a:moveTo>
                    <a:lnTo>
                      <a:pt x="1224" y="108"/>
                    </a:lnTo>
                    <a:lnTo>
                      <a:pt x="1209" y="81"/>
                    </a:lnTo>
                    <a:lnTo>
                      <a:pt x="1193" y="54"/>
                    </a:lnTo>
                    <a:lnTo>
                      <a:pt x="1176" y="26"/>
                    </a:lnTo>
                    <a:lnTo>
                      <a:pt x="1161" y="0"/>
                    </a:lnTo>
                    <a:lnTo>
                      <a:pt x="0" y="1456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5" name="Freeform 883">
                <a:extLst>
                  <a:ext uri="{FF2B5EF4-FFF2-40B4-BE49-F238E27FC236}">
                    <a16:creationId xmlns:a16="http://schemas.microsoft.com/office/drawing/2014/main" id="{047AD917-547A-B8EB-6574-9BA3C50D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3337"/>
                <a:ext cx="47" cy="62"/>
              </a:xfrm>
              <a:custGeom>
                <a:avLst/>
                <a:gdLst>
                  <a:gd name="T0" fmla="*/ 523 w 523"/>
                  <a:gd name="T1" fmla="*/ 0 h 683"/>
                  <a:gd name="T2" fmla="*/ 0 w 523"/>
                  <a:gd name="T3" fmla="*/ 656 h 683"/>
                  <a:gd name="T4" fmla="*/ 45 w 523"/>
                  <a:gd name="T5" fmla="*/ 683 h 683"/>
                  <a:gd name="T6" fmla="*/ 523 w 523"/>
                  <a:gd name="T7" fmla="*/ 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3" h="683">
                    <a:moveTo>
                      <a:pt x="523" y="0"/>
                    </a:moveTo>
                    <a:lnTo>
                      <a:pt x="0" y="656"/>
                    </a:lnTo>
                    <a:lnTo>
                      <a:pt x="45" y="683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6" name="Freeform 884">
                <a:extLst>
                  <a:ext uri="{FF2B5EF4-FFF2-40B4-BE49-F238E27FC236}">
                    <a16:creationId xmlns:a16="http://schemas.microsoft.com/office/drawing/2014/main" id="{3190F4D5-2913-7FF1-F69B-E55BA5BEB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194"/>
                <a:ext cx="106" cy="143"/>
              </a:xfrm>
              <a:custGeom>
                <a:avLst/>
                <a:gdLst>
                  <a:gd name="T0" fmla="*/ 0 w 1161"/>
                  <a:gd name="T1" fmla="*/ 1566 h 1566"/>
                  <a:gd name="T2" fmla="*/ 1161 w 1161"/>
                  <a:gd name="T3" fmla="*/ 110 h 1566"/>
                  <a:gd name="T4" fmla="*/ 1144 w 1161"/>
                  <a:gd name="T5" fmla="*/ 82 h 1566"/>
                  <a:gd name="T6" fmla="*/ 1126 w 1161"/>
                  <a:gd name="T7" fmla="*/ 55 h 1566"/>
                  <a:gd name="T8" fmla="*/ 1109 w 1161"/>
                  <a:gd name="T9" fmla="*/ 28 h 1566"/>
                  <a:gd name="T10" fmla="*/ 1092 w 1161"/>
                  <a:gd name="T11" fmla="*/ 0 h 1566"/>
                  <a:gd name="T12" fmla="*/ 0 w 1161"/>
                  <a:gd name="T13" fmla="*/ 1566 h 1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1" h="1566">
                    <a:moveTo>
                      <a:pt x="0" y="1566"/>
                    </a:moveTo>
                    <a:lnTo>
                      <a:pt x="1161" y="110"/>
                    </a:lnTo>
                    <a:lnTo>
                      <a:pt x="1144" y="82"/>
                    </a:lnTo>
                    <a:lnTo>
                      <a:pt x="1126" y="55"/>
                    </a:lnTo>
                    <a:lnTo>
                      <a:pt x="1109" y="28"/>
                    </a:lnTo>
                    <a:lnTo>
                      <a:pt x="1092" y="0"/>
                    </a:lnTo>
                    <a:lnTo>
                      <a:pt x="0" y="1566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7" name="Freeform 885">
                <a:extLst>
                  <a:ext uri="{FF2B5EF4-FFF2-40B4-BE49-F238E27FC236}">
                    <a16:creationId xmlns:a16="http://schemas.microsoft.com/office/drawing/2014/main" id="{F0F0AB08-E2D2-9ACD-012E-3C0C8A783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3337"/>
                <a:ext cx="43" cy="64"/>
              </a:xfrm>
              <a:custGeom>
                <a:avLst/>
                <a:gdLst>
                  <a:gd name="T0" fmla="*/ 478 w 478"/>
                  <a:gd name="T1" fmla="*/ 0 h 711"/>
                  <a:gd name="T2" fmla="*/ 0 w 478"/>
                  <a:gd name="T3" fmla="*/ 683 h 711"/>
                  <a:gd name="T4" fmla="*/ 47 w 478"/>
                  <a:gd name="T5" fmla="*/ 711 h 711"/>
                  <a:gd name="T6" fmla="*/ 478 w 478"/>
                  <a:gd name="T7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8" h="711">
                    <a:moveTo>
                      <a:pt x="478" y="0"/>
                    </a:moveTo>
                    <a:lnTo>
                      <a:pt x="0" y="683"/>
                    </a:lnTo>
                    <a:lnTo>
                      <a:pt x="47" y="711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8" name="Freeform 886">
                <a:extLst>
                  <a:ext uri="{FF2B5EF4-FFF2-40B4-BE49-F238E27FC236}">
                    <a16:creationId xmlns:a16="http://schemas.microsoft.com/office/drawing/2014/main" id="{D696D447-D31C-D3EC-E51A-DEEF65486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184"/>
                <a:ext cx="100" cy="153"/>
              </a:xfrm>
              <a:custGeom>
                <a:avLst/>
                <a:gdLst>
                  <a:gd name="T0" fmla="*/ 0 w 1092"/>
                  <a:gd name="T1" fmla="*/ 1677 h 1677"/>
                  <a:gd name="T2" fmla="*/ 1092 w 1092"/>
                  <a:gd name="T3" fmla="*/ 111 h 1677"/>
                  <a:gd name="T4" fmla="*/ 1073 w 1092"/>
                  <a:gd name="T5" fmla="*/ 83 h 1677"/>
                  <a:gd name="T6" fmla="*/ 1054 w 1092"/>
                  <a:gd name="T7" fmla="*/ 56 h 1677"/>
                  <a:gd name="T8" fmla="*/ 1036 w 1092"/>
                  <a:gd name="T9" fmla="*/ 28 h 1677"/>
                  <a:gd name="T10" fmla="*/ 1016 w 1092"/>
                  <a:gd name="T11" fmla="*/ 0 h 1677"/>
                  <a:gd name="T12" fmla="*/ 0 w 1092"/>
                  <a:gd name="T13" fmla="*/ 1677 h 1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2" h="1677">
                    <a:moveTo>
                      <a:pt x="0" y="1677"/>
                    </a:moveTo>
                    <a:lnTo>
                      <a:pt x="1092" y="111"/>
                    </a:lnTo>
                    <a:lnTo>
                      <a:pt x="1073" y="83"/>
                    </a:lnTo>
                    <a:lnTo>
                      <a:pt x="1054" y="56"/>
                    </a:lnTo>
                    <a:lnTo>
                      <a:pt x="1036" y="28"/>
                    </a:lnTo>
                    <a:lnTo>
                      <a:pt x="1016" y="0"/>
                    </a:lnTo>
                    <a:lnTo>
                      <a:pt x="0" y="1677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9" name="Freeform 887">
                <a:extLst>
                  <a:ext uri="{FF2B5EF4-FFF2-40B4-BE49-F238E27FC236}">
                    <a16:creationId xmlns:a16="http://schemas.microsoft.com/office/drawing/2014/main" id="{33D1F2EC-BAFB-1A28-98A8-5CF94C79C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337"/>
                <a:ext cx="39" cy="67"/>
              </a:xfrm>
              <a:custGeom>
                <a:avLst/>
                <a:gdLst>
                  <a:gd name="T0" fmla="*/ 431 w 431"/>
                  <a:gd name="T1" fmla="*/ 0 h 738"/>
                  <a:gd name="T2" fmla="*/ 0 w 431"/>
                  <a:gd name="T3" fmla="*/ 711 h 738"/>
                  <a:gd name="T4" fmla="*/ 46 w 431"/>
                  <a:gd name="T5" fmla="*/ 738 h 738"/>
                  <a:gd name="T6" fmla="*/ 431 w 431"/>
                  <a:gd name="T7" fmla="*/ 0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1" h="738">
                    <a:moveTo>
                      <a:pt x="431" y="0"/>
                    </a:moveTo>
                    <a:lnTo>
                      <a:pt x="0" y="711"/>
                    </a:lnTo>
                    <a:lnTo>
                      <a:pt x="46" y="738"/>
                    </a:lnTo>
                    <a:lnTo>
                      <a:pt x="431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0" name="Freeform 888">
                <a:extLst>
                  <a:ext uri="{FF2B5EF4-FFF2-40B4-BE49-F238E27FC236}">
                    <a16:creationId xmlns:a16="http://schemas.microsoft.com/office/drawing/2014/main" id="{358EFD32-E028-ACA7-2D04-5263721E5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174"/>
                <a:ext cx="93" cy="163"/>
              </a:xfrm>
              <a:custGeom>
                <a:avLst/>
                <a:gdLst>
                  <a:gd name="T0" fmla="*/ 0 w 1016"/>
                  <a:gd name="T1" fmla="*/ 1790 h 1790"/>
                  <a:gd name="T2" fmla="*/ 1016 w 1016"/>
                  <a:gd name="T3" fmla="*/ 113 h 1790"/>
                  <a:gd name="T4" fmla="*/ 996 w 1016"/>
                  <a:gd name="T5" fmla="*/ 84 h 1790"/>
                  <a:gd name="T6" fmla="*/ 975 w 1016"/>
                  <a:gd name="T7" fmla="*/ 56 h 1790"/>
                  <a:gd name="T8" fmla="*/ 955 w 1016"/>
                  <a:gd name="T9" fmla="*/ 27 h 1790"/>
                  <a:gd name="T10" fmla="*/ 934 w 1016"/>
                  <a:gd name="T11" fmla="*/ 0 h 1790"/>
                  <a:gd name="T12" fmla="*/ 0 w 1016"/>
                  <a:gd name="T13" fmla="*/ 1790 h 1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6" h="1790">
                    <a:moveTo>
                      <a:pt x="0" y="1790"/>
                    </a:moveTo>
                    <a:lnTo>
                      <a:pt x="1016" y="113"/>
                    </a:lnTo>
                    <a:lnTo>
                      <a:pt x="996" y="84"/>
                    </a:lnTo>
                    <a:lnTo>
                      <a:pt x="975" y="56"/>
                    </a:lnTo>
                    <a:lnTo>
                      <a:pt x="955" y="27"/>
                    </a:lnTo>
                    <a:lnTo>
                      <a:pt x="934" y="0"/>
                    </a:lnTo>
                    <a:lnTo>
                      <a:pt x="0" y="1790"/>
                    </a:lnTo>
                    <a:close/>
                  </a:path>
                </a:pathLst>
              </a:custGeom>
              <a:solidFill>
                <a:srgbClr val="B7B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1" name="Freeform 889">
                <a:extLst>
                  <a:ext uri="{FF2B5EF4-FFF2-40B4-BE49-F238E27FC236}">
                    <a16:creationId xmlns:a16="http://schemas.microsoft.com/office/drawing/2014/main" id="{8A853800-6FD5-50E2-FC48-2C4788ADB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337"/>
                <a:ext cx="35" cy="69"/>
              </a:xfrm>
              <a:custGeom>
                <a:avLst/>
                <a:gdLst>
                  <a:gd name="T0" fmla="*/ 385 w 385"/>
                  <a:gd name="T1" fmla="*/ 0 h 765"/>
                  <a:gd name="T2" fmla="*/ 0 w 385"/>
                  <a:gd name="T3" fmla="*/ 738 h 765"/>
                  <a:gd name="T4" fmla="*/ 46 w 385"/>
                  <a:gd name="T5" fmla="*/ 765 h 765"/>
                  <a:gd name="T6" fmla="*/ 385 w 385"/>
                  <a:gd name="T7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5" h="765">
                    <a:moveTo>
                      <a:pt x="385" y="0"/>
                    </a:moveTo>
                    <a:lnTo>
                      <a:pt x="0" y="738"/>
                    </a:lnTo>
                    <a:lnTo>
                      <a:pt x="46" y="765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2" name="Freeform 890">
                <a:extLst>
                  <a:ext uri="{FF2B5EF4-FFF2-40B4-BE49-F238E27FC236}">
                    <a16:creationId xmlns:a16="http://schemas.microsoft.com/office/drawing/2014/main" id="{53F74526-0FF4-9DAE-C966-987869B72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164"/>
                <a:ext cx="85" cy="173"/>
              </a:xfrm>
              <a:custGeom>
                <a:avLst/>
                <a:gdLst>
                  <a:gd name="T0" fmla="*/ 0 w 934"/>
                  <a:gd name="T1" fmla="*/ 1905 h 1905"/>
                  <a:gd name="T2" fmla="*/ 934 w 934"/>
                  <a:gd name="T3" fmla="*/ 115 h 1905"/>
                  <a:gd name="T4" fmla="*/ 912 w 934"/>
                  <a:gd name="T5" fmla="*/ 86 h 1905"/>
                  <a:gd name="T6" fmla="*/ 889 w 934"/>
                  <a:gd name="T7" fmla="*/ 56 h 1905"/>
                  <a:gd name="T8" fmla="*/ 866 w 934"/>
                  <a:gd name="T9" fmla="*/ 28 h 1905"/>
                  <a:gd name="T10" fmla="*/ 843 w 934"/>
                  <a:gd name="T11" fmla="*/ 0 h 1905"/>
                  <a:gd name="T12" fmla="*/ 0 w 934"/>
                  <a:gd name="T13" fmla="*/ 1905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4" h="1905">
                    <a:moveTo>
                      <a:pt x="0" y="1905"/>
                    </a:moveTo>
                    <a:lnTo>
                      <a:pt x="934" y="115"/>
                    </a:lnTo>
                    <a:lnTo>
                      <a:pt x="912" y="86"/>
                    </a:lnTo>
                    <a:lnTo>
                      <a:pt x="889" y="56"/>
                    </a:lnTo>
                    <a:lnTo>
                      <a:pt x="866" y="28"/>
                    </a:lnTo>
                    <a:lnTo>
                      <a:pt x="843" y="0"/>
                    </a:lnTo>
                    <a:lnTo>
                      <a:pt x="0" y="1905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3" name="Freeform 891">
                <a:extLst>
                  <a:ext uri="{FF2B5EF4-FFF2-40B4-BE49-F238E27FC236}">
                    <a16:creationId xmlns:a16="http://schemas.microsoft.com/office/drawing/2014/main" id="{9DAAD660-88ED-C508-5943-C9A7DDBB7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3337"/>
                <a:ext cx="31" cy="72"/>
              </a:xfrm>
              <a:custGeom>
                <a:avLst/>
                <a:gdLst>
                  <a:gd name="T0" fmla="*/ 339 w 339"/>
                  <a:gd name="T1" fmla="*/ 0 h 792"/>
                  <a:gd name="T2" fmla="*/ 0 w 339"/>
                  <a:gd name="T3" fmla="*/ 765 h 792"/>
                  <a:gd name="T4" fmla="*/ 46 w 339"/>
                  <a:gd name="T5" fmla="*/ 792 h 792"/>
                  <a:gd name="T6" fmla="*/ 339 w 339"/>
                  <a:gd name="T7" fmla="*/ 0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9" h="792">
                    <a:moveTo>
                      <a:pt x="339" y="0"/>
                    </a:moveTo>
                    <a:lnTo>
                      <a:pt x="0" y="765"/>
                    </a:lnTo>
                    <a:lnTo>
                      <a:pt x="46" y="792"/>
                    </a:ln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4" name="Freeform 892">
                <a:extLst>
                  <a:ext uri="{FF2B5EF4-FFF2-40B4-BE49-F238E27FC236}">
                    <a16:creationId xmlns:a16="http://schemas.microsoft.com/office/drawing/2014/main" id="{8B920273-739D-2A89-6C00-900AC740F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153"/>
                <a:ext cx="77" cy="184"/>
              </a:xfrm>
              <a:custGeom>
                <a:avLst/>
                <a:gdLst>
                  <a:gd name="T0" fmla="*/ 0 w 843"/>
                  <a:gd name="T1" fmla="*/ 2023 h 2023"/>
                  <a:gd name="T2" fmla="*/ 843 w 843"/>
                  <a:gd name="T3" fmla="*/ 118 h 2023"/>
                  <a:gd name="T4" fmla="*/ 819 w 843"/>
                  <a:gd name="T5" fmla="*/ 87 h 2023"/>
                  <a:gd name="T6" fmla="*/ 794 w 843"/>
                  <a:gd name="T7" fmla="*/ 58 h 2023"/>
                  <a:gd name="T8" fmla="*/ 769 w 843"/>
                  <a:gd name="T9" fmla="*/ 30 h 2023"/>
                  <a:gd name="T10" fmla="*/ 744 w 843"/>
                  <a:gd name="T11" fmla="*/ 0 h 2023"/>
                  <a:gd name="T12" fmla="*/ 0 w 843"/>
                  <a:gd name="T13" fmla="*/ 2023 h 2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3" h="2023">
                    <a:moveTo>
                      <a:pt x="0" y="2023"/>
                    </a:moveTo>
                    <a:lnTo>
                      <a:pt x="843" y="118"/>
                    </a:lnTo>
                    <a:lnTo>
                      <a:pt x="819" y="87"/>
                    </a:lnTo>
                    <a:lnTo>
                      <a:pt x="794" y="58"/>
                    </a:lnTo>
                    <a:lnTo>
                      <a:pt x="769" y="30"/>
                    </a:lnTo>
                    <a:lnTo>
                      <a:pt x="744" y="0"/>
                    </a:lnTo>
                    <a:lnTo>
                      <a:pt x="0" y="2023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5" name="Freeform 893">
                <a:extLst>
                  <a:ext uri="{FF2B5EF4-FFF2-40B4-BE49-F238E27FC236}">
                    <a16:creationId xmlns:a16="http://schemas.microsoft.com/office/drawing/2014/main" id="{461D779F-9FB1-BEC5-6DDB-1B17E68AC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3337"/>
                <a:ext cx="26" cy="74"/>
              </a:xfrm>
              <a:custGeom>
                <a:avLst/>
                <a:gdLst>
                  <a:gd name="T0" fmla="*/ 293 w 293"/>
                  <a:gd name="T1" fmla="*/ 0 h 821"/>
                  <a:gd name="T2" fmla="*/ 0 w 293"/>
                  <a:gd name="T3" fmla="*/ 792 h 821"/>
                  <a:gd name="T4" fmla="*/ 49 w 293"/>
                  <a:gd name="T5" fmla="*/ 821 h 821"/>
                  <a:gd name="T6" fmla="*/ 293 w 293"/>
                  <a:gd name="T7" fmla="*/ 0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821">
                    <a:moveTo>
                      <a:pt x="293" y="0"/>
                    </a:moveTo>
                    <a:lnTo>
                      <a:pt x="0" y="792"/>
                    </a:lnTo>
                    <a:lnTo>
                      <a:pt x="49" y="821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6" name="Freeform 894">
                <a:extLst>
                  <a:ext uri="{FF2B5EF4-FFF2-40B4-BE49-F238E27FC236}">
                    <a16:creationId xmlns:a16="http://schemas.microsoft.com/office/drawing/2014/main" id="{7A7F6769-AC1A-2614-E272-22FBC430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142"/>
                <a:ext cx="68" cy="195"/>
              </a:xfrm>
              <a:custGeom>
                <a:avLst/>
                <a:gdLst>
                  <a:gd name="T0" fmla="*/ 0 w 744"/>
                  <a:gd name="T1" fmla="*/ 2140 h 2140"/>
                  <a:gd name="T2" fmla="*/ 744 w 744"/>
                  <a:gd name="T3" fmla="*/ 117 h 2140"/>
                  <a:gd name="T4" fmla="*/ 717 w 744"/>
                  <a:gd name="T5" fmla="*/ 88 h 2140"/>
                  <a:gd name="T6" fmla="*/ 690 w 744"/>
                  <a:gd name="T7" fmla="*/ 57 h 2140"/>
                  <a:gd name="T8" fmla="*/ 662 w 744"/>
                  <a:gd name="T9" fmla="*/ 29 h 2140"/>
                  <a:gd name="T10" fmla="*/ 635 w 744"/>
                  <a:gd name="T11" fmla="*/ 0 h 2140"/>
                  <a:gd name="T12" fmla="*/ 0 w 744"/>
                  <a:gd name="T13" fmla="*/ 2140 h 2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4" h="2140">
                    <a:moveTo>
                      <a:pt x="0" y="2140"/>
                    </a:moveTo>
                    <a:lnTo>
                      <a:pt x="744" y="117"/>
                    </a:lnTo>
                    <a:lnTo>
                      <a:pt x="717" y="88"/>
                    </a:lnTo>
                    <a:lnTo>
                      <a:pt x="690" y="57"/>
                    </a:lnTo>
                    <a:lnTo>
                      <a:pt x="662" y="29"/>
                    </a:lnTo>
                    <a:lnTo>
                      <a:pt x="635" y="0"/>
                    </a:lnTo>
                    <a:lnTo>
                      <a:pt x="0" y="214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7" name="Freeform 895">
                <a:extLst>
                  <a:ext uri="{FF2B5EF4-FFF2-40B4-BE49-F238E27FC236}">
                    <a16:creationId xmlns:a16="http://schemas.microsoft.com/office/drawing/2014/main" id="{6CAE614E-555A-92DA-248D-896218973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3337"/>
                <a:ext cx="22" cy="77"/>
              </a:xfrm>
              <a:custGeom>
                <a:avLst/>
                <a:gdLst>
                  <a:gd name="T0" fmla="*/ 244 w 244"/>
                  <a:gd name="T1" fmla="*/ 0 h 850"/>
                  <a:gd name="T2" fmla="*/ 0 w 244"/>
                  <a:gd name="T3" fmla="*/ 821 h 850"/>
                  <a:gd name="T4" fmla="*/ 49 w 244"/>
                  <a:gd name="T5" fmla="*/ 850 h 850"/>
                  <a:gd name="T6" fmla="*/ 244 w 244"/>
                  <a:gd name="T7" fmla="*/ 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4" h="850">
                    <a:moveTo>
                      <a:pt x="244" y="0"/>
                    </a:moveTo>
                    <a:lnTo>
                      <a:pt x="0" y="821"/>
                    </a:lnTo>
                    <a:lnTo>
                      <a:pt x="49" y="850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8" name="Freeform 896">
                <a:extLst>
                  <a:ext uri="{FF2B5EF4-FFF2-40B4-BE49-F238E27FC236}">
                    <a16:creationId xmlns:a16="http://schemas.microsoft.com/office/drawing/2014/main" id="{4F9D3041-300A-29E9-5FF3-C091A1D6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131"/>
                <a:ext cx="58" cy="206"/>
              </a:xfrm>
              <a:custGeom>
                <a:avLst/>
                <a:gdLst>
                  <a:gd name="T0" fmla="*/ 0 w 635"/>
                  <a:gd name="T1" fmla="*/ 2258 h 2258"/>
                  <a:gd name="T2" fmla="*/ 635 w 635"/>
                  <a:gd name="T3" fmla="*/ 118 h 2258"/>
                  <a:gd name="T4" fmla="*/ 606 w 635"/>
                  <a:gd name="T5" fmla="*/ 87 h 2258"/>
                  <a:gd name="T6" fmla="*/ 575 w 635"/>
                  <a:gd name="T7" fmla="*/ 58 h 2258"/>
                  <a:gd name="T8" fmla="*/ 546 w 635"/>
                  <a:gd name="T9" fmla="*/ 28 h 2258"/>
                  <a:gd name="T10" fmla="*/ 515 w 635"/>
                  <a:gd name="T11" fmla="*/ 0 h 2258"/>
                  <a:gd name="T12" fmla="*/ 0 w 635"/>
                  <a:gd name="T13" fmla="*/ 2258 h 2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5" h="2258">
                    <a:moveTo>
                      <a:pt x="0" y="2258"/>
                    </a:moveTo>
                    <a:lnTo>
                      <a:pt x="635" y="118"/>
                    </a:lnTo>
                    <a:lnTo>
                      <a:pt x="606" y="87"/>
                    </a:lnTo>
                    <a:lnTo>
                      <a:pt x="575" y="58"/>
                    </a:lnTo>
                    <a:lnTo>
                      <a:pt x="546" y="28"/>
                    </a:lnTo>
                    <a:lnTo>
                      <a:pt x="515" y="0"/>
                    </a:lnTo>
                    <a:lnTo>
                      <a:pt x="0" y="2258"/>
                    </a:lnTo>
                    <a:close/>
                  </a:path>
                </a:pathLst>
              </a:custGeom>
              <a:solidFill>
                <a:srgbClr val="A8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9" name="Freeform 897">
                <a:extLst>
                  <a:ext uri="{FF2B5EF4-FFF2-40B4-BE49-F238E27FC236}">
                    <a16:creationId xmlns:a16="http://schemas.microsoft.com/office/drawing/2014/main" id="{292AE980-9EE4-1C77-9340-CE6402F20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3337"/>
                <a:ext cx="17" cy="80"/>
              </a:xfrm>
              <a:custGeom>
                <a:avLst/>
                <a:gdLst>
                  <a:gd name="T0" fmla="*/ 195 w 195"/>
                  <a:gd name="T1" fmla="*/ 0 h 880"/>
                  <a:gd name="T2" fmla="*/ 0 w 195"/>
                  <a:gd name="T3" fmla="*/ 850 h 880"/>
                  <a:gd name="T4" fmla="*/ 53 w 195"/>
                  <a:gd name="T5" fmla="*/ 880 h 880"/>
                  <a:gd name="T6" fmla="*/ 195 w 195"/>
                  <a:gd name="T7" fmla="*/ 0 h 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880">
                    <a:moveTo>
                      <a:pt x="195" y="0"/>
                    </a:moveTo>
                    <a:lnTo>
                      <a:pt x="0" y="850"/>
                    </a:lnTo>
                    <a:lnTo>
                      <a:pt x="53" y="880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0" name="Freeform 898">
                <a:extLst>
                  <a:ext uri="{FF2B5EF4-FFF2-40B4-BE49-F238E27FC236}">
                    <a16:creationId xmlns:a16="http://schemas.microsoft.com/office/drawing/2014/main" id="{71F0B4BE-3D58-0373-2021-54EE897E4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121"/>
                <a:ext cx="47" cy="216"/>
              </a:xfrm>
              <a:custGeom>
                <a:avLst/>
                <a:gdLst>
                  <a:gd name="T0" fmla="*/ 0 w 515"/>
                  <a:gd name="T1" fmla="*/ 2373 h 2373"/>
                  <a:gd name="T2" fmla="*/ 515 w 515"/>
                  <a:gd name="T3" fmla="*/ 115 h 2373"/>
                  <a:gd name="T4" fmla="*/ 483 w 515"/>
                  <a:gd name="T5" fmla="*/ 86 h 2373"/>
                  <a:gd name="T6" fmla="*/ 450 w 515"/>
                  <a:gd name="T7" fmla="*/ 56 h 2373"/>
                  <a:gd name="T8" fmla="*/ 416 w 515"/>
                  <a:gd name="T9" fmla="*/ 28 h 2373"/>
                  <a:gd name="T10" fmla="*/ 384 w 515"/>
                  <a:gd name="T11" fmla="*/ 0 h 2373"/>
                  <a:gd name="T12" fmla="*/ 0 w 515"/>
                  <a:gd name="T13" fmla="*/ 2373 h 2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5" h="2373">
                    <a:moveTo>
                      <a:pt x="0" y="2373"/>
                    </a:moveTo>
                    <a:lnTo>
                      <a:pt x="515" y="115"/>
                    </a:lnTo>
                    <a:lnTo>
                      <a:pt x="483" y="86"/>
                    </a:lnTo>
                    <a:lnTo>
                      <a:pt x="450" y="56"/>
                    </a:lnTo>
                    <a:lnTo>
                      <a:pt x="416" y="28"/>
                    </a:lnTo>
                    <a:lnTo>
                      <a:pt x="384" y="0"/>
                    </a:lnTo>
                    <a:lnTo>
                      <a:pt x="0" y="2373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1" name="Freeform 899">
                <a:extLst>
                  <a:ext uri="{FF2B5EF4-FFF2-40B4-BE49-F238E27FC236}">
                    <a16:creationId xmlns:a16="http://schemas.microsoft.com/office/drawing/2014/main" id="{B1C0DF47-718C-9D3F-A49A-00A32357A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337"/>
                <a:ext cx="13" cy="83"/>
              </a:xfrm>
              <a:custGeom>
                <a:avLst/>
                <a:gdLst>
                  <a:gd name="T0" fmla="*/ 142 w 142"/>
                  <a:gd name="T1" fmla="*/ 0 h 913"/>
                  <a:gd name="T2" fmla="*/ 0 w 142"/>
                  <a:gd name="T3" fmla="*/ 880 h 913"/>
                  <a:gd name="T4" fmla="*/ 54 w 142"/>
                  <a:gd name="T5" fmla="*/ 913 h 913"/>
                  <a:gd name="T6" fmla="*/ 142 w 142"/>
                  <a:gd name="T7" fmla="*/ 0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2" h="913">
                    <a:moveTo>
                      <a:pt x="142" y="0"/>
                    </a:moveTo>
                    <a:lnTo>
                      <a:pt x="0" y="880"/>
                    </a:lnTo>
                    <a:lnTo>
                      <a:pt x="54" y="913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2" name="Freeform 900">
                <a:extLst>
                  <a:ext uri="{FF2B5EF4-FFF2-40B4-BE49-F238E27FC236}">
                    <a16:creationId xmlns:a16="http://schemas.microsoft.com/office/drawing/2014/main" id="{D204ED0B-F515-9340-044C-0ADAA2E66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111"/>
                <a:ext cx="35" cy="226"/>
              </a:xfrm>
              <a:custGeom>
                <a:avLst/>
                <a:gdLst>
                  <a:gd name="T0" fmla="*/ 0 w 384"/>
                  <a:gd name="T1" fmla="*/ 2484 h 2484"/>
                  <a:gd name="T2" fmla="*/ 384 w 384"/>
                  <a:gd name="T3" fmla="*/ 111 h 2484"/>
                  <a:gd name="T4" fmla="*/ 348 w 384"/>
                  <a:gd name="T5" fmla="*/ 82 h 2484"/>
                  <a:gd name="T6" fmla="*/ 312 w 384"/>
                  <a:gd name="T7" fmla="*/ 54 h 2484"/>
                  <a:gd name="T8" fmla="*/ 276 w 384"/>
                  <a:gd name="T9" fmla="*/ 26 h 2484"/>
                  <a:gd name="T10" fmla="*/ 240 w 384"/>
                  <a:gd name="T11" fmla="*/ 0 h 2484"/>
                  <a:gd name="T12" fmla="*/ 0 w 384"/>
                  <a:gd name="T13" fmla="*/ 2484 h 2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4" h="2484">
                    <a:moveTo>
                      <a:pt x="0" y="2484"/>
                    </a:moveTo>
                    <a:lnTo>
                      <a:pt x="384" y="111"/>
                    </a:lnTo>
                    <a:lnTo>
                      <a:pt x="348" y="82"/>
                    </a:lnTo>
                    <a:lnTo>
                      <a:pt x="312" y="54"/>
                    </a:lnTo>
                    <a:lnTo>
                      <a:pt x="276" y="26"/>
                    </a:lnTo>
                    <a:lnTo>
                      <a:pt x="240" y="0"/>
                    </a:lnTo>
                    <a:lnTo>
                      <a:pt x="0" y="2484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3" name="Freeform 901">
                <a:extLst>
                  <a:ext uri="{FF2B5EF4-FFF2-40B4-BE49-F238E27FC236}">
                    <a16:creationId xmlns:a16="http://schemas.microsoft.com/office/drawing/2014/main" id="{150E31AD-8342-9153-36D5-FC54FF27B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3337"/>
                <a:ext cx="8" cy="86"/>
              </a:xfrm>
              <a:custGeom>
                <a:avLst/>
                <a:gdLst>
                  <a:gd name="T0" fmla="*/ 88 w 88"/>
                  <a:gd name="T1" fmla="*/ 0 h 947"/>
                  <a:gd name="T2" fmla="*/ 0 w 88"/>
                  <a:gd name="T3" fmla="*/ 913 h 947"/>
                  <a:gd name="T4" fmla="*/ 58 w 88"/>
                  <a:gd name="T5" fmla="*/ 947 h 947"/>
                  <a:gd name="T6" fmla="*/ 88 w 88"/>
                  <a:gd name="T7" fmla="*/ 0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8" h="947">
                    <a:moveTo>
                      <a:pt x="88" y="0"/>
                    </a:moveTo>
                    <a:lnTo>
                      <a:pt x="0" y="913"/>
                    </a:lnTo>
                    <a:lnTo>
                      <a:pt x="58" y="947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4" name="Freeform 902">
                <a:extLst>
                  <a:ext uri="{FF2B5EF4-FFF2-40B4-BE49-F238E27FC236}">
                    <a16:creationId xmlns:a16="http://schemas.microsoft.com/office/drawing/2014/main" id="{66918429-57D7-37C1-87C1-EB11CA8EB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101"/>
                <a:ext cx="22" cy="236"/>
              </a:xfrm>
              <a:custGeom>
                <a:avLst/>
                <a:gdLst>
                  <a:gd name="T0" fmla="*/ 0 w 240"/>
                  <a:gd name="T1" fmla="*/ 2589 h 2589"/>
                  <a:gd name="T2" fmla="*/ 240 w 240"/>
                  <a:gd name="T3" fmla="*/ 105 h 2589"/>
                  <a:gd name="T4" fmla="*/ 201 w 240"/>
                  <a:gd name="T5" fmla="*/ 76 h 2589"/>
                  <a:gd name="T6" fmla="*/ 162 w 240"/>
                  <a:gd name="T7" fmla="*/ 50 h 2589"/>
                  <a:gd name="T8" fmla="*/ 122 w 240"/>
                  <a:gd name="T9" fmla="*/ 24 h 2589"/>
                  <a:gd name="T10" fmla="*/ 83 w 240"/>
                  <a:gd name="T11" fmla="*/ 0 h 2589"/>
                  <a:gd name="T12" fmla="*/ 0 w 240"/>
                  <a:gd name="T13" fmla="*/ 2589 h 2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0" h="2589">
                    <a:moveTo>
                      <a:pt x="0" y="2589"/>
                    </a:moveTo>
                    <a:lnTo>
                      <a:pt x="240" y="105"/>
                    </a:lnTo>
                    <a:lnTo>
                      <a:pt x="201" y="76"/>
                    </a:lnTo>
                    <a:lnTo>
                      <a:pt x="162" y="50"/>
                    </a:lnTo>
                    <a:lnTo>
                      <a:pt x="122" y="24"/>
                    </a:lnTo>
                    <a:lnTo>
                      <a:pt x="83" y="0"/>
                    </a:lnTo>
                    <a:lnTo>
                      <a:pt x="0" y="2589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5" name="Freeform 903">
                <a:extLst>
                  <a:ext uri="{FF2B5EF4-FFF2-40B4-BE49-F238E27FC236}">
                    <a16:creationId xmlns:a16="http://schemas.microsoft.com/office/drawing/2014/main" id="{7D7159DE-B59A-A79D-7CCE-7ED627C7A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3259"/>
                <a:ext cx="118" cy="158"/>
              </a:xfrm>
              <a:custGeom>
                <a:avLst/>
                <a:gdLst>
                  <a:gd name="T0" fmla="*/ 251 w 1300"/>
                  <a:gd name="T1" fmla="*/ 93 h 1740"/>
                  <a:gd name="T2" fmla="*/ 201 w 1300"/>
                  <a:gd name="T3" fmla="*/ 132 h 1740"/>
                  <a:gd name="T4" fmla="*/ 156 w 1300"/>
                  <a:gd name="T5" fmla="*/ 178 h 1740"/>
                  <a:gd name="T6" fmla="*/ 116 w 1300"/>
                  <a:gd name="T7" fmla="*/ 230 h 1740"/>
                  <a:gd name="T8" fmla="*/ 82 w 1300"/>
                  <a:gd name="T9" fmla="*/ 289 h 1740"/>
                  <a:gd name="T10" fmla="*/ 54 w 1300"/>
                  <a:gd name="T11" fmla="*/ 354 h 1740"/>
                  <a:gd name="T12" fmla="*/ 31 w 1300"/>
                  <a:gd name="T13" fmla="*/ 427 h 1740"/>
                  <a:gd name="T14" fmla="*/ 14 w 1300"/>
                  <a:gd name="T15" fmla="*/ 507 h 1740"/>
                  <a:gd name="T16" fmla="*/ 5 w 1300"/>
                  <a:gd name="T17" fmla="*/ 595 h 1740"/>
                  <a:gd name="T18" fmla="*/ 0 w 1300"/>
                  <a:gd name="T19" fmla="*/ 692 h 1740"/>
                  <a:gd name="T20" fmla="*/ 3 w 1300"/>
                  <a:gd name="T21" fmla="*/ 796 h 1740"/>
                  <a:gd name="T22" fmla="*/ 219 w 1300"/>
                  <a:gd name="T23" fmla="*/ 1358 h 1740"/>
                  <a:gd name="T24" fmla="*/ 288 w 1300"/>
                  <a:gd name="T25" fmla="*/ 1465 h 1740"/>
                  <a:gd name="T26" fmla="*/ 334 w 1300"/>
                  <a:gd name="T27" fmla="*/ 1521 h 1740"/>
                  <a:gd name="T28" fmla="*/ 381 w 1300"/>
                  <a:gd name="T29" fmla="*/ 1573 h 1740"/>
                  <a:gd name="T30" fmla="*/ 433 w 1300"/>
                  <a:gd name="T31" fmla="*/ 1619 h 1740"/>
                  <a:gd name="T32" fmla="*/ 487 w 1300"/>
                  <a:gd name="T33" fmla="*/ 1658 h 1740"/>
                  <a:gd name="T34" fmla="*/ 547 w 1300"/>
                  <a:gd name="T35" fmla="*/ 1691 h 1740"/>
                  <a:gd name="T36" fmla="*/ 610 w 1300"/>
                  <a:gd name="T37" fmla="*/ 1715 h 1740"/>
                  <a:gd name="T38" fmla="*/ 679 w 1300"/>
                  <a:gd name="T39" fmla="*/ 1732 h 1740"/>
                  <a:gd name="T40" fmla="*/ 753 w 1300"/>
                  <a:gd name="T41" fmla="*/ 1740 h 1740"/>
                  <a:gd name="T42" fmla="*/ 833 w 1300"/>
                  <a:gd name="T43" fmla="*/ 1738 h 1740"/>
                  <a:gd name="T44" fmla="*/ 1058 w 1300"/>
                  <a:gd name="T45" fmla="*/ 1648 h 1740"/>
                  <a:gd name="T46" fmla="*/ 1130 w 1300"/>
                  <a:gd name="T47" fmla="*/ 1594 h 1740"/>
                  <a:gd name="T48" fmla="*/ 1188 w 1300"/>
                  <a:gd name="T49" fmla="*/ 1528 h 1740"/>
                  <a:gd name="T50" fmla="*/ 1234 w 1300"/>
                  <a:gd name="T51" fmla="*/ 1450 h 1740"/>
                  <a:gd name="T52" fmla="*/ 1268 w 1300"/>
                  <a:gd name="T53" fmla="*/ 1361 h 1740"/>
                  <a:gd name="T54" fmla="*/ 1290 w 1300"/>
                  <a:gd name="T55" fmla="*/ 1261 h 1740"/>
                  <a:gd name="T56" fmla="*/ 1300 w 1300"/>
                  <a:gd name="T57" fmla="*/ 1151 h 1740"/>
                  <a:gd name="T58" fmla="*/ 1297 w 1300"/>
                  <a:gd name="T59" fmla="*/ 1031 h 1740"/>
                  <a:gd name="T60" fmla="*/ 1285 w 1300"/>
                  <a:gd name="T61" fmla="*/ 902 h 1740"/>
                  <a:gd name="T62" fmla="*/ 1262 w 1300"/>
                  <a:gd name="T63" fmla="*/ 763 h 1740"/>
                  <a:gd name="T64" fmla="*/ 1229 w 1300"/>
                  <a:gd name="T65" fmla="*/ 616 h 1740"/>
                  <a:gd name="T66" fmla="*/ 1168 w 1300"/>
                  <a:gd name="T67" fmla="*/ 499 h 1740"/>
                  <a:gd name="T68" fmla="*/ 1105 w 1300"/>
                  <a:gd name="T69" fmla="*/ 392 h 1740"/>
                  <a:gd name="T70" fmla="*/ 1039 w 1300"/>
                  <a:gd name="T71" fmla="*/ 296 h 1740"/>
                  <a:gd name="T72" fmla="*/ 972 w 1300"/>
                  <a:gd name="T73" fmla="*/ 214 h 1740"/>
                  <a:gd name="T74" fmla="*/ 902 w 1300"/>
                  <a:gd name="T75" fmla="*/ 144 h 1740"/>
                  <a:gd name="T76" fmla="*/ 830 w 1300"/>
                  <a:gd name="T77" fmla="*/ 86 h 1740"/>
                  <a:gd name="T78" fmla="*/ 755 w 1300"/>
                  <a:gd name="T79" fmla="*/ 44 h 1740"/>
                  <a:gd name="T80" fmla="*/ 678 w 1300"/>
                  <a:gd name="T81" fmla="*/ 14 h 1740"/>
                  <a:gd name="T82" fmla="*/ 597 w 1300"/>
                  <a:gd name="T83" fmla="*/ 1 h 1740"/>
                  <a:gd name="T84" fmla="*/ 513 w 1300"/>
                  <a:gd name="T85" fmla="*/ 3 h 1740"/>
                  <a:gd name="T86" fmla="*/ 287 w 1300"/>
                  <a:gd name="T87" fmla="*/ 70 h 1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00" h="1740">
                    <a:moveTo>
                      <a:pt x="287" y="70"/>
                    </a:moveTo>
                    <a:lnTo>
                      <a:pt x="268" y="82"/>
                    </a:lnTo>
                    <a:lnTo>
                      <a:pt x="251" y="93"/>
                    </a:lnTo>
                    <a:lnTo>
                      <a:pt x="233" y="106"/>
                    </a:lnTo>
                    <a:lnTo>
                      <a:pt x="217" y="119"/>
                    </a:lnTo>
                    <a:lnTo>
                      <a:pt x="201" y="132"/>
                    </a:lnTo>
                    <a:lnTo>
                      <a:pt x="185" y="147"/>
                    </a:lnTo>
                    <a:lnTo>
                      <a:pt x="170" y="163"/>
                    </a:lnTo>
                    <a:lnTo>
                      <a:pt x="156" y="178"/>
                    </a:lnTo>
                    <a:lnTo>
                      <a:pt x="142" y="194"/>
                    </a:lnTo>
                    <a:lnTo>
                      <a:pt x="129" y="212"/>
                    </a:lnTo>
                    <a:lnTo>
                      <a:pt x="116" y="230"/>
                    </a:lnTo>
                    <a:lnTo>
                      <a:pt x="104" y="249"/>
                    </a:lnTo>
                    <a:lnTo>
                      <a:pt x="93" y="268"/>
                    </a:lnTo>
                    <a:lnTo>
                      <a:pt x="82" y="289"/>
                    </a:lnTo>
                    <a:lnTo>
                      <a:pt x="72" y="309"/>
                    </a:lnTo>
                    <a:lnTo>
                      <a:pt x="62" y="331"/>
                    </a:lnTo>
                    <a:lnTo>
                      <a:pt x="54" y="354"/>
                    </a:lnTo>
                    <a:lnTo>
                      <a:pt x="46" y="377"/>
                    </a:lnTo>
                    <a:lnTo>
                      <a:pt x="38" y="402"/>
                    </a:lnTo>
                    <a:lnTo>
                      <a:pt x="31" y="427"/>
                    </a:lnTo>
                    <a:lnTo>
                      <a:pt x="25" y="452"/>
                    </a:lnTo>
                    <a:lnTo>
                      <a:pt x="20" y="479"/>
                    </a:lnTo>
                    <a:lnTo>
                      <a:pt x="14" y="507"/>
                    </a:lnTo>
                    <a:lnTo>
                      <a:pt x="10" y="536"/>
                    </a:lnTo>
                    <a:lnTo>
                      <a:pt x="7" y="564"/>
                    </a:lnTo>
                    <a:lnTo>
                      <a:pt x="5" y="595"/>
                    </a:lnTo>
                    <a:lnTo>
                      <a:pt x="3" y="626"/>
                    </a:lnTo>
                    <a:lnTo>
                      <a:pt x="0" y="658"/>
                    </a:lnTo>
                    <a:lnTo>
                      <a:pt x="0" y="692"/>
                    </a:lnTo>
                    <a:lnTo>
                      <a:pt x="0" y="725"/>
                    </a:lnTo>
                    <a:lnTo>
                      <a:pt x="0" y="760"/>
                    </a:lnTo>
                    <a:lnTo>
                      <a:pt x="3" y="796"/>
                    </a:lnTo>
                    <a:lnTo>
                      <a:pt x="312" y="699"/>
                    </a:lnTo>
                    <a:lnTo>
                      <a:pt x="503" y="1282"/>
                    </a:lnTo>
                    <a:lnTo>
                      <a:pt x="219" y="1358"/>
                    </a:lnTo>
                    <a:lnTo>
                      <a:pt x="246" y="1401"/>
                    </a:lnTo>
                    <a:lnTo>
                      <a:pt x="274" y="1444"/>
                    </a:lnTo>
                    <a:lnTo>
                      <a:pt x="288" y="1465"/>
                    </a:lnTo>
                    <a:lnTo>
                      <a:pt x="303" y="1484"/>
                    </a:lnTo>
                    <a:lnTo>
                      <a:pt x="318" y="1503"/>
                    </a:lnTo>
                    <a:lnTo>
                      <a:pt x="334" y="1521"/>
                    </a:lnTo>
                    <a:lnTo>
                      <a:pt x="349" y="1540"/>
                    </a:lnTo>
                    <a:lnTo>
                      <a:pt x="365" y="1557"/>
                    </a:lnTo>
                    <a:lnTo>
                      <a:pt x="381" y="1573"/>
                    </a:lnTo>
                    <a:lnTo>
                      <a:pt x="398" y="1590"/>
                    </a:lnTo>
                    <a:lnTo>
                      <a:pt x="415" y="1605"/>
                    </a:lnTo>
                    <a:lnTo>
                      <a:pt x="433" y="1619"/>
                    </a:lnTo>
                    <a:lnTo>
                      <a:pt x="450" y="1633"/>
                    </a:lnTo>
                    <a:lnTo>
                      <a:pt x="469" y="1646"/>
                    </a:lnTo>
                    <a:lnTo>
                      <a:pt x="487" y="1658"/>
                    </a:lnTo>
                    <a:lnTo>
                      <a:pt x="507" y="1670"/>
                    </a:lnTo>
                    <a:lnTo>
                      <a:pt x="526" y="1681"/>
                    </a:lnTo>
                    <a:lnTo>
                      <a:pt x="547" y="1691"/>
                    </a:lnTo>
                    <a:lnTo>
                      <a:pt x="568" y="1700"/>
                    </a:lnTo>
                    <a:lnTo>
                      <a:pt x="588" y="1708"/>
                    </a:lnTo>
                    <a:lnTo>
                      <a:pt x="610" y="1715"/>
                    </a:lnTo>
                    <a:lnTo>
                      <a:pt x="633" y="1721"/>
                    </a:lnTo>
                    <a:lnTo>
                      <a:pt x="656" y="1727"/>
                    </a:lnTo>
                    <a:lnTo>
                      <a:pt x="679" y="1732"/>
                    </a:lnTo>
                    <a:lnTo>
                      <a:pt x="703" y="1736"/>
                    </a:lnTo>
                    <a:lnTo>
                      <a:pt x="728" y="1738"/>
                    </a:lnTo>
                    <a:lnTo>
                      <a:pt x="753" y="1740"/>
                    </a:lnTo>
                    <a:lnTo>
                      <a:pt x="779" y="1740"/>
                    </a:lnTo>
                    <a:lnTo>
                      <a:pt x="806" y="1740"/>
                    </a:lnTo>
                    <a:lnTo>
                      <a:pt x="833" y="1738"/>
                    </a:lnTo>
                    <a:lnTo>
                      <a:pt x="1002" y="1678"/>
                    </a:lnTo>
                    <a:lnTo>
                      <a:pt x="1031" y="1664"/>
                    </a:lnTo>
                    <a:lnTo>
                      <a:pt x="1058" y="1648"/>
                    </a:lnTo>
                    <a:lnTo>
                      <a:pt x="1084" y="1631"/>
                    </a:lnTo>
                    <a:lnTo>
                      <a:pt x="1108" y="1614"/>
                    </a:lnTo>
                    <a:lnTo>
                      <a:pt x="1130" y="1594"/>
                    </a:lnTo>
                    <a:lnTo>
                      <a:pt x="1151" y="1573"/>
                    </a:lnTo>
                    <a:lnTo>
                      <a:pt x="1171" y="1552"/>
                    </a:lnTo>
                    <a:lnTo>
                      <a:pt x="1188" y="1528"/>
                    </a:lnTo>
                    <a:lnTo>
                      <a:pt x="1206" y="1503"/>
                    </a:lnTo>
                    <a:lnTo>
                      <a:pt x="1221" y="1478"/>
                    </a:lnTo>
                    <a:lnTo>
                      <a:pt x="1234" y="1450"/>
                    </a:lnTo>
                    <a:lnTo>
                      <a:pt x="1247" y="1421"/>
                    </a:lnTo>
                    <a:lnTo>
                      <a:pt x="1258" y="1392"/>
                    </a:lnTo>
                    <a:lnTo>
                      <a:pt x="1268" y="1361"/>
                    </a:lnTo>
                    <a:lnTo>
                      <a:pt x="1277" y="1328"/>
                    </a:lnTo>
                    <a:lnTo>
                      <a:pt x="1283" y="1296"/>
                    </a:lnTo>
                    <a:lnTo>
                      <a:pt x="1290" y="1261"/>
                    </a:lnTo>
                    <a:lnTo>
                      <a:pt x="1294" y="1226"/>
                    </a:lnTo>
                    <a:lnTo>
                      <a:pt x="1297" y="1189"/>
                    </a:lnTo>
                    <a:lnTo>
                      <a:pt x="1300" y="1151"/>
                    </a:lnTo>
                    <a:lnTo>
                      <a:pt x="1300" y="1112"/>
                    </a:lnTo>
                    <a:lnTo>
                      <a:pt x="1300" y="1073"/>
                    </a:lnTo>
                    <a:lnTo>
                      <a:pt x="1297" y="1031"/>
                    </a:lnTo>
                    <a:lnTo>
                      <a:pt x="1294" y="989"/>
                    </a:lnTo>
                    <a:lnTo>
                      <a:pt x="1291" y="946"/>
                    </a:lnTo>
                    <a:lnTo>
                      <a:pt x="1285" y="902"/>
                    </a:lnTo>
                    <a:lnTo>
                      <a:pt x="1279" y="857"/>
                    </a:lnTo>
                    <a:lnTo>
                      <a:pt x="1271" y="810"/>
                    </a:lnTo>
                    <a:lnTo>
                      <a:pt x="1262" y="763"/>
                    </a:lnTo>
                    <a:lnTo>
                      <a:pt x="1253" y="716"/>
                    </a:lnTo>
                    <a:lnTo>
                      <a:pt x="1242" y="667"/>
                    </a:lnTo>
                    <a:lnTo>
                      <a:pt x="1229" y="616"/>
                    </a:lnTo>
                    <a:lnTo>
                      <a:pt x="1209" y="576"/>
                    </a:lnTo>
                    <a:lnTo>
                      <a:pt x="1188" y="537"/>
                    </a:lnTo>
                    <a:lnTo>
                      <a:pt x="1168" y="499"/>
                    </a:lnTo>
                    <a:lnTo>
                      <a:pt x="1147" y="462"/>
                    </a:lnTo>
                    <a:lnTo>
                      <a:pt x="1126" y="426"/>
                    </a:lnTo>
                    <a:lnTo>
                      <a:pt x="1105" y="392"/>
                    </a:lnTo>
                    <a:lnTo>
                      <a:pt x="1084" y="360"/>
                    </a:lnTo>
                    <a:lnTo>
                      <a:pt x="1062" y="327"/>
                    </a:lnTo>
                    <a:lnTo>
                      <a:pt x="1039" y="296"/>
                    </a:lnTo>
                    <a:lnTo>
                      <a:pt x="1017" y="268"/>
                    </a:lnTo>
                    <a:lnTo>
                      <a:pt x="995" y="240"/>
                    </a:lnTo>
                    <a:lnTo>
                      <a:pt x="972" y="214"/>
                    </a:lnTo>
                    <a:lnTo>
                      <a:pt x="949" y="189"/>
                    </a:lnTo>
                    <a:lnTo>
                      <a:pt x="926" y="166"/>
                    </a:lnTo>
                    <a:lnTo>
                      <a:pt x="902" y="144"/>
                    </a:lnTo>
                    <a:lnTo>
                      <a:pt x="878" y="123"/>
                    </a:lnTo>
                    <a:lnTo>
                      <a:pt x="854" y="104"/>
                    </a:lnTo>
                    <a:lnTo>
                      <a:pt x="830" y="86"/>
                    </a:lnTo>
                    <a:lnTo>
                      <a:pt x="805" y="71"/>
                    </a:lnTo>
                    <a:lnTo>
                      <a:pt x="780" y="56"/>
                    </a:lnTo>
                    <a:lnTo>
                      <a:pt x="755" y="44"/>
                    </a:lnTo>
                    <a:lnTo>
                      <a:pt x="730" y="32"/>
                    </a:lnTo>
                    <a:lnTo>
                      <a:pt x="704" y="22"/>
                    </a:lnTo>
                    <a:lnTo>
                      <a:pt x="678" y="14"/>
                    </a:lnTo>
                    <a:lnTo>
                      <a:pt x="650" y="8"/>
                    </a:lnTo>
                    <a:lnTo>
                      <a:pt x="624" y="4"/>
                    </a:lnTo>
                    <a:lnTo>
                      <a:pt x="597" y="1"/>
                    </a:lnTo>
                    <a:lnTo>
                      <a:pt x="569" y="0"/>
                    </a:lnTo>
                    <a:lnTo>
                      <a:pt x="542" y="0"/>
                    </a:lnTo>
                    <a:lnTo>
                      <a:pt x="513" y="3"/>
                    </a:lnTo>
                    <a:lnTo>
                      <a:pt x="485" y="7"/>
                    </a:lnTo>
                    <a:lnTo>
                      <a:pt x="456" y="13"/>
                    </a:lnTo>
                    <a:lnTo>
                      <a:pt x="287" y="7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6" name="Freeform 904">
                <a:extLst>
                  <a:ext uri="{FF2B5EF4-FFF2-40B4-BE49-F238E27FC236}">
                    <a16:creationId xmlns:a16="http://schemas.microsoft.com/office/drawing/2014/main" id="{40D69FE1-DB90-1D40-17B1-C2B9DC29B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259"/>
                <a:ext cx="63" cy="25"/>
              </a:xfrm>
              <a:custGeom>
                <a:avLst/>
                <a:gdLst>
                  <a:gd name="T0" fmla="*/ 0 w 693"/>
                  <a:gd name="T1" fmla="*/ 66 h 267"/>
                  <a:gd name="T2" fmla="*/ 246 w 693"/>
                  <a:gd name="T3" fmla="*/ 0 h 267"/>
                  <a:gd name="T4" fmla="*/ 265 w 693"/>
                  <a:gd name="T5" fmla="*/ 0 h 267"/>
                  <a:gd name="T6" fmla="*/ 294 w 693"/>
                  <a:gd name="T7" fmla="*/ 0 h 267"/>
                  <a:gd name="T8" fmla="*/ 323 w 693"/>
                  <a:gd name="T9" fmla="*/ 3 h 267"/>
                  <a:gd name="T10" fmla="*/ 352 w 693"/>
                  <a:gd name="T11" fmla="*/ 7 h 267"/>
                  <a:gd name="T12" fmla="*/ 379 w 693"/>
                  <a:gd name="T13" fmla="*/ 14 h 267"/>
                  <a:gd name="T14" fmla="*/ 408 w 693"/>
                  <a:gd name="T15" fmla="*/ 22 h 267"/>
                  <a:gd name="T16" fmla="*/ 435 w 693"/>
                  <a:gd name="T17" fmla="*/ 32 h 267"/>
                  <a:gd name="T18" fmla="*/ 462 w 693"/>
                  <a:gd name="T19" fmla="*/ 44 h 267"/>
                  <a:gd name="T20" fmla="*/ 489 w 693"/>
                  <a:gd name="T21" fmla="*/ 58 h 267"/>
                  <a:gd name="T22" fmla="*/ 515 w 693"/>
                  <a:gd name="T23" fmla="*/ 74 h 267"/>
                  <a:gd name="T24" fmla="*/ 542 w 693"/>
                  <a:gd name="T25" fmla="*/ 90 h 267"/>
                  <a:gd name="T26" fmla="*/ 568 w 693"/>
                  <a:gd name="T27" fmla="*/ 108 h 267"/>
                  <a:gd name="T28" fmla="*/ 593 w 693"/>
                  <a:gd name="T29" fmla="*/ 128 h 267"/>
                  <a:gd name="T30" fmla="*/ 619 w 693"/>
                  <a:gd name="T31" fmla="*/ 150 h 267"/>
                  <a:gd name="T32" fmla="*/ 644 w 693"/>
                  <a:gd name="T33" fmla="*/ 172 h 267"/>
                  <a:gd name="T34" fmla="*/ 669 w 693"/>
                  <a:gd name="T35" fmla="*/ 196 h 267"/>
                  <a:gd name="T36" fmla="*/ 693 w 693"/>
                  <a:gd name="T37" fmla="*/ 219 h 267"/>
                  <a:gd name="T38" fmla="*/ 540 w 693"/>
                  <a:gd name="T39" fmla="*/ 267 h 267"/>
                  <a:gd name="T40" fmla="*/ 523 w 693"/>
                  <a:gd name="T41" fmla="*/ 249 h 267"/>
                  <a:gd name="T42" fmla="*/ 506 w 693"/>
                  <a:gd name="T43" fmla="*/ 231 h 267"/>
                  <a:gd name="T44" fmla="*/ 489 w 693"/>
                  <a:gd name="T45" fmla="*/ 215 h 267"/>
                  <a:gd name="T46" fmla="*/ 472 w 693"/>
                  <a:gd name="T47" fmla="*/ 199 h 267"/>
                  <a:gd name="T48" fmla="*/ 454 w 693"/>
                  <a:gd name="T49" fmla="*/ 184 h 267"/>
                  <a:gd name="T50" fmla="*/ 438 w 693"/>
                  <a:gd name="T51" fmla="*/ 169 h 267"/>
                  <a:gd name="T52" fmla="*/ 421 w 693"/>
                  <a:gd name="T53" fmla="*/ 155 h 267"/>
                  <a:gd name="T54" fmla="*/ 403 w 693"/>
                  <a:gd name="T55" fmla="*/ 143 h 267"/>
                  <a:gd name="T56" fmla="*/ 387 w 693"/>
                  <a:gd name="T57" fmla="*/ 131 h 267"/>
                  <a:gd name="T58" fmla="*/ 369 w 693"/>
                  <a:gd name="T59" fmla="*/ 119 h 267"/>
                  <a:gd name="T60" fmla="*/ 352 w 693"/>
                  <a:gd name="T61" fmla="*/ 110 h 267"/>
                  <a:gd name="T62" fmla="*/ 336 w 693"/>
                  <a:gd name="T63" fmla="*/ 100 h 267"/>
                  <a:gd name="T64" fmla="*/ 318 w 693"/>
                  <a:gd name="T65" fmla="*/ 91 h 267"/>
                  <a:gd name="T66" fmla="*/ 302 w 693"/>
                  <a:gd name="T67" fmla="*/ 82 h 267"/>
                  <a:gd name="T68" fmla="*/ 285 w 693"/>
                  <a:gd name="T69" fmla="*/ 76 h 267"/>
                  <a:gd name="T70" fmla="*/ 267 w 693"/>
                  <a:gd name="T71" fmla="*/ 69 h 267"/>
                  <a:gd name="T72" fmla="*/ 251 w 693"/>
                  <a:gd name="T73" fmla="*/ 63 h 267"/>
                  <a:gd name="T74" fmla="*/ 233 w 693"/>
                  <a:gd name="T75" fmla="*/ 58 h 267"/>
                  <a:gd name="T76" fmla="*/ 217 w 693"/>
                  <a:gd name="T77" fmla="*/ 54 h 267"/>
                  <a:gd name="T78" fmla="*/ 200 w 693"/>
                  <a:gd name="T79" fmla="*/ 51 h 267"/>
                  <a:gd name="T80" fmla="*/ 183 w 693"/>
                  <a:gd name="T81" fmla="*/ 47 h 267"/>
                  <a:gd name="T82" fmla="*/ 166 w 693"/>
                  <a:gd name="T83" fmla="*/ 45 h 267"/>
                  <a:gd name="T84" fmla="*/ 149 w 693"/>
                  <a:gd name="T85" fmla="*/ 44 h 267"/>
                  <a:gd name="T86" fmla="*/ 133 w 693"/>
                  <a:gd name="T87" fmla="*/ 44 h 267"/>
                  <a:gd name="T88" fmla="*/ 116 w 693"/>
                  <a:gd name="T89" fmla="*/ 44 h 267"/>
                  <a:gd name="T90" fmla="*/ 99 w 693"/>
                  <a:gd name="T91" fmla="*/ 45 h 267"/>
                  <a:gd name="T92" fmla="*/ 83 w 693"/>
                  <a:gd name="T93" fmla="*/ 46 h 267"/>
                  <a:gd name="T94" fmla="*/ 66 w 693"/>
                  <a:gd name="T95" fmla="*/ 50 h 267"/>
                  <a:gd name="T96" fmla="*/ 49 w 693"/>
                  <a:gd name="T97" fmla="*/ 53 h 267"/>
                  <a:gd name="T98" fmla="*/ 33 w 693"/>
                  <a:gd name="T99" fmla="*/ 56 h 267"/>
                  <a:gd name="T100" fmla="*/ 17 w 693"/>
                  <a:gd name="T101" fmla="*/ 61 h 267"/>
                  <a:gd name="T102" fmla="*/ 0 w 693"/>
                  <a:gd name="T103" fmla="*/ 6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3" h="267">
                    <a:moveTo>
                      <a:pt x="0" y="66"/>
                    </a:moveTo>
                    <a:lnTo>
                      <a:pt x="246" y="0"/>
                    </a:lnTo>
                    <a:lnTo>
                      <a:pt x="265" y="0"/>
                    </a:lnTo>
                    <a:lnTo>
                      <a:pt x="294" y="0"/>
                    </a:lnTo>
                    <a:lnTo>
                      <a:pt x="323" y="3"/>
                    </a:lnTo>
                    <a:lnTo>
                      <a:pt x="352" y="7"/>
                    </a:lnTo>
                    <a:lnTo>
                      <a:pt x="379" y="14"/>
                    </a:lnTo>
                    <a:lnTo>
                      <a:pt x="408" y="22"/>
                    </a:lnTo>
                    <a:lnTo>
                      <a:pt x="435" y="32"/>
                    </a:lnTo>
                    <a:lnTo>
                      <a:pt x="462" y="44"/>
                    </a:lnTo>
                    <a:lnTo>
                      <a:pt x="489" y="58"/>
                    </a:lnTo>
                    <a:lnTo>
                      <a:pt x="515" y="74"/>
                    </a:lnTo>
                    <a:lnTo>
                      <a:pt x="542" y="90"/>
                    </a:lnTo>
                    <a:lnTo>
                      <a:pt x="568" y="108"/>
                    </a:lnTo>
                    <a:lnTo>
                      <a:pt x="593" y="128"/>
                    </a:lnTo>
                    <a:lnTo>
                      <a:pt x="619" y="150"/>
                    </a:lnTo>
                    <a:lnTo>
                      <a:pt x="644" y="172"/>
                    </a:lnTo>
                    <a:lnTo>
                      <a:pt x="669" y="196"/>
                    </a:lnTo>
                    <a:lnTo>
                      <a:pt x="693" y="219"/>
                    </a:lnTo>
                    <a:lnTo>
                      <a:pt x="540" y="267"/>
                    </a:lnTo>
                    <a:lnTo>
                      <a:pt x="523" y="249"/>
                    </a:lnTo>
                    <a:lnTo>
                      <a:pt x="506" y="231"/>
                    </a:lnTo>
                    <a:lnTo>
                      <a:pt x="489" y="215"/>
                    </a:lnTo>
                    <a:lnTo>
                      <a:pt x="472" y="199"/>
                    </a:lnTo>
                    <a:lnTo>
                      <a:pt x="454" y="184"/>
                    </a:lnTo>
                    <a:lnTo>
                      <a:pt x="438" y="169"/>
                    </a:lnTo>
                    <a:lnTo>
                      <a:pt x="421" y="155"/>
                    </a:lnTo>
                    <a:lnTo>
                      <a:pt x="403" y="143"/>
                    </a:lnTo>
                    <a:lnTo>
                      <a:pt x="387" y="131"/>
                    </a:lnTo>
                    <a:lnTo>
                      <a:pt x="369" y="119"/>
                    </a:lnTo>
                    <a:lnTo>
                      <a:pt x="352" y="110"/>
                    </a:lnTo>
                    <a:lnTo>
                      <a:pt x="336" y="100"/>
                    </a:lnTo>
                    <a:lnTo>
                      <a:pt x="318" y="91"/>
                    </a:lnTo>
                    <a:lnTo>
                      <a:pt x="302" y="82"/>
                    </a:lnTo>
                    <a:lnTo>
                      <a:pt x="285" y="76"/>
                    </a:lnTo>
                    <a:lnTo>
                      <a:pt x="267" y="69"/>
                    </a:lnTo>
                    <a:lnTo>
                      <a:pt x="251" y="63"/>
                    </a:lnTo>
                    <a:lnTo>
                      <a:pt x="233" y="58"/>
                    </a:lnTo>
                    <a:lnTo>
                      <a:pt x="217" y="54"/>
                    </a:lnTo>
                    <a:lnTo>
                      <a:pt x="200" y="51"/>
                    </a:lnTo>
                    <a:lnTo>
                      <a:pt x="183" y="47"/>
                    </a:lnTo>
                    <a:lnTo>
                      <a:pt x="166" y="45"/>
                    </a:lnTo>
                    <a:lnTo>
                      <a:pt x="149" y="44"/>
                    </a:lnTo>
                    <a:lnTo>
                      <a:pt x="133" y="44"/>
                    </a:lnTo>
                    <a:lnTo>
                      <a:pt x="116" y="44"/>
                    </a:lnTo>
                    <a:lnTo>
                      <a:pt x="99" y="45"/>
                    </a:lnTo>
                    <a:lnTo>
                      <a:pt x="83" y="46"/>
                    </a:lnTo>
                    <a:lnTo>
                      <a:pt x="66" y="50"/>
                    </a:lnTo>
                    <a:lnTo>
                      <a:pt x="49" y="53"/>
                    </a:lnTo>
                    <a:lnTo>
                      <a:pt x="33" y="56"/>
                    </a:lnTo>
                    <a:lnTo>
                      <a:pt x="17" y="61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7" name="Freeform 905">
                <a:extLst>
                  <a:ext uri="{FF2B5EF4-FFF2-40B4-BE49-F238E27FC236}">
                    <a16:creationId xmlns:a16="http://schemas.microsoft.com/office/drawing/2014/main" id="{34CEA2AA-BC0A-0C2A-E466-CDD88A9EE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3372"/>
                <a:ext cx="42" cy="45"/>
              </a:xfrm>
              <a:custGeom>
                <a:avLst/>
                <a:gdLst>
                  <a:gd name="T0" fmla="*/ 463 w 463"/>
                  <a:gd name="T1" fmla="*/ 0 h 502"/>
                  <a:gd name="T2" fmla="*/ 313 w 463"/>
                  <a:gd name="T3" fmla="*/ 58 h 502"/>
                  <a:gd name="T4" fmla="*/ 311 w 463"/>
                  <a:gd name="T5" fmla="*/ 79 h 502"/>
                  <a:gd name="T6" fmla="*/ 308 w 463"/>
                  <a:gd name="T7" fmla="*/ 97 h 502"/>
                  <a:gd name="T8" fmla="*/ 304 w 463"/>
                  <a:gd name="T9" fmla="*/ 117 h 502"/>
                  <a:gd name="T10" fmla="*/ 301 w 463"/>
                  <a:gd name="T11" fmla="*/ 135 h 502"/>
                  <a:gd name="T12" fmla="*/ 297 w 463"/>
                  <a:gd name="T13" fmla="*/ 154 h 502"/>
                  <a:gd name="T14" fmla="*/ 291 w 463"/>
                  <a:gd name="T15" fmla="*/ 171 h 502"/>
                  <a:gd name="T16" fmla="*/ 286 w 463"/>
                  <a:gd name="T17" fmla="*/ 188 h 502"/>
                  <a:gd name="T18" fmla="*/ 280 w 463"/>
                  <a:gd name="T19" fmla="*/ 205 h 502"/>
                  <a:gd name="T20" fmla="*/ 274 w 463"/>
                  <a:gd name="T21" fmla="*/ 222 h 502"/>
                  <a:gd name="T22" fmla="*/ 267 w 463"/>
                  <a:gd name="T23" fmla="*/ 237 h 502"/>
                  <a:gd name="T24" fmla="*/ 260 w 463"/>
                  <a:gd name="T25" fmla="*/ 254 h 502"/>
                  <a:gd name="T26" fmla="*/ 252 w 463"/>
                  <a:gd name="T27" fmla="*/ 269 h 502"/>
                  <a:gd name="T28" fmla="*/ 244 w 463"/>
                  <a:gd name="T29" fmla="*/ 284 h 502"/>
                  <a:gd name="T30" fmla="*/ 236 w 463"/>
                  <a:gd name="T31" fmla="*/ 298 h 502"/>
                  <a:gd name="T32" fmla="*/ 226 w 463"/>
                  <a:gd name="T33" fmla="*/ 313 h 502"/>
                  <a:gd name="T34" fmla="*/ 216 w 463"/>
                  <a:gd name="T35" fmla="*/ 327 h 502"/>
                  <a:gd name="T36" fmla="*/ 206 w 463"/>
                  <a:gd name="T37" fmla="*/ 341 h 502"/>
                  <a:gd name="T38" fmla="*/ 195 w 463"/>
                  <a:gd name="T39" fmla="*/ 354 h 502"/>
                  <a:gd name="T40" fmla="*/ 184 w 463"/>
                  <a:gd name="T41" fmla="*/ 366 h 502"/>
                  <a:gd name="T42" fmla="*/ 174 w 463"/>
                  <a:gd name="T43" fmla="*/ 379 h 502"/>
                  <a:gd name="T44" fmla="*/ 162 w 463"/>
                  <a:gd name="T45" fmla="*/ 391 h 502"/>
                  <a:gd name="T46" fmla="*/ 149 w 463"/>
                  <a:gd name="T47" fmla="*/ 403 h 502"/>
                  <a:gd name="T48" fmla="*/ 135 w 463"/>
                  <a:gd name="T49" fmla="*/ 414 h 502"/>
                  <a:gd name="T50" fmla="*/ 122 w 463"/>
                  <a:gd name="T51" fmla="*/ 425 h 502"/>
                  <a:gd name="T52" fmla="*/ 94 w 463"/>
                  <a:gd name="T53" fmla="*/ 446 h 502"/>
                  <a:gd name="T54" fmla="*/ 65 w 463"/>
                  <a:gd name="T55" fmla="*/ 466 h 502"/>
                  <a:gd name="T56" fmla="*/ 33 w 463"/>
                  <a:gd name="T57" fmla="*/ 485 h 502"/>
                  <a:gd name="T58" fmla="*/ 0 w 463"/>
                  <a:gd name="T59" fmla="*/ 502 h 502"/>
                  <a:gd name="T60" fmla="*/ 195 w 463"/>
                  <a:gd name="T61" fmla="*/ 439 h 502"/>
                  <a:gd name="T62" fmla="*/ 211 w 463"/>
                  <a:gd name="T63" fmla="*/ 429 h 502"/>
                  <a:gd name="T64" fmla="*/ 226 w 463"/>
                  <a:gd name="T65" fmla="*/ 419 h 502"/>
                  <a:gd name="T66" fmla="*/ 240 w 463"/>
                  <a:gd name="T67" fmla="*/ 409 h 502"/>
                  <a:gd name="T68" fmla="*/ 254 w 463"/>
                  <a:gd name="T69" fmla="*/ 400 h 502"/>
                  <a:gd name="T70" fmla="*/ 267 w 463"/>
                  <a:gd name="T71" fmla="*/ 389 h 502"/>
                  <a:gd name="T72" fmla="*/ 280 w 463"/>
                  <a:gd name="T73" fmla="*/ 378 h 502"/>
                  <a:gd name="T74" fmla="*/ 292 w 463"/>
                  <a:gd name="T75" fmla="*/ 366 h 502"/>
                  <a:gd name="T76" fmla="*/ 304 w 463"/>
                  <a:gd name="T77" fmla="*/ 354 h 502"/>
                  <a:gd name="T78" fmla="*/ 315 w 463"/>
                  <a:gd name="T79" fmla="*/ 342 h 502"/>
                  <a:gd name="T80" fmla="*/ 326 w 463"/>
                  <a:gd name="T81" fmla="*/ 330 h 502"/>
                  <a:gd name="T82" fmla="*/ 336 w 463"/>
                  <a:gd name="T83" fmla="*/ 317 h 502"/>
                  <a:gd name="T84" fmla="*/ 346 w 463"/>
                  <a:gd name="T85" fmla="*/ 304 h 502"/>
                  <a:gd name="T86" fmla="*/ 364 w 463"/>
                  <a:gd name="T87" fmla="*/ 278 h 502"/>
                  <a:gd name="T88" fmla="*/ 380 w 463"/>
                  <a:gd name="T89" fmla="*/ 249 h 502"/>
                  <a:gd name="T90" fmla="*/ 396 w 463"/>
                  <a:gd name="T91" fmla="*/ 221 h 502"/>
                  <a:gd name="T92" fmla="*/ 409 w 463"/>
                  <a:gd name="T93" fmla="*/ 191 h 502"/>
                  <a:gd name="T94" fmla="*/ 421 w 463"/>
                  <a:gd name="T95" fmla="*/ 161 h 502"/>
                  <a:gd name="T96" fmla="*/ 432 w 463"/>
                  <a:gd name="T97" fmla="*/ 130 h 502"/>
                  <a:gd name="T98" fmla="*/ 441 w 463"/>
                  <a:gd name="T99" fmla="*/ 98 h 502"/>
                  <a:gd name="T100" fmla="*/ 449 w 463"/>
                  <a:gd name="T101" fmla="*/ 65 h 502"/>
                  <a:gd name="T102" fmla="*/ 457 w 463"/>
                  <a:gd name="T103" fmla="*/ 34 h 502"/>
                  <a:gd name="T104" fmla="*/ 463 w 463"/>
                  <a:gd name="T105" fmla="*/ 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3" h="502">
                    <a:moveTo>
                      <a:pt x="463" y="0"/>
                    </a:moveTo>
                    <a:lnTo>
                      <a:pt x="313" y="58"/>
                    </a:lnTo>
                    <a:lnTo>
                      <a:pt x="311" y="79"/>
                    </a:lnTo>
                    <a:lnTo>
                      <a:pt x="308" y="97"/>
                    </a:lnTo>
                    <a:lnTo>
                      <a:pt x="304" y="117"/>
                    </a:lnTo>
                    <a:lnTo>
                      <a:pt x="301" y="135"/>
                    </a:lnTo>
                    <a:lnTo>
                      <a:pt x="297" y="154"/>
                    </a:lnTo>
                    <a:lnTo>
                      <a:pt x="291" y="171"/>
                    </a:lnTo>
                    <a:lnTo>
                      <a:pt x="286" y="188"/>
                    </a:lnTo>
                    <a:lnTo>
                      <a:pt x="280" y="205"/>
                    </a:lnTo>
                    <a:lnTo>
                      <a:pt x="274" y="222"/>
                    </a:lnTo>
                    <a:lnTo>
                      <a:pt x="267" y="237"/>
                    </a:lnTo>
                    <a:lnTo>
                      <a:pt x="260" y="254"/>
                    </a:lnTo>
                    <a:lnTo>
                      <a:pt x="252" y="269"/>
                    </a:lnTo>
                    <a:lnTo>
                      <a:pt x="244" y="284"/>
                    </a:lnTo>
                    <a:lnTo>
                      <a:pt x="236" y="298"/>
                    </a:lnTo>
                    <a:lnTo>
                      <a:pt x="226" y="313"/>
                    </a:lnTo>
                    <a:lnTo>
                      <a:pt x="216" y="327"/>
                    </a:lnTo>
                    <a:lnTo>
                      <a:pt x="206" y="341"/>
                    </a:lnTo>
                    <a:lnTo>
                      <a:pt x="195" y="354"/>
                    </a:lnTo>
                    <a:lnTo>
                      <a:pt x="184" y="366"/>
                    </a:lnTo>
                    <a:lnTo>
                      <a:pt x="174" y="379"/>
                    </a:lnTo>
                    <a:lnTo>
                      <a:pt x="162" y="391"/>
                    </a:lnTo>
                    <a:lnTo>
                      <a:pt x="149" y="403"/>
                    </a:lnTo>
                    <a:lnTo>
                      <a:pt x="135" y="414"/>
                    </a:lnTo>
                    <a:lnTo>
                      <a:pt x="122" y="425"/>
                    </a:lnTo>
                    <a:lnTo>
                      <a:pt x="94" y="446"/>
                    </a:lnTo>
                    <a:lnTo>
                      <a:pt x="65" y="466"/>
                    </a:lnTo>
                    <a:lnTo>
                      <a:pt x="33" y="485"/>
                    </a:lnTo>
                    <a:lnTo>
                      <a:pt x="0" y="502"/>
                    </a:lnTo>
                    <a:lnTo>
                      <a:pt x="195" y="439"/>
                    </a:lnTo>
                    <a:lnTo>
                      <a:pt x="211" y="429"/>
                    </a:lnTo>
                    <a:lnTo>
                      <a:pt x="226" y="419"/>
                    </a:lnTo>
                    <a:lnTo>
                      <a:pt x="240" y="409"/>
                    </a:lnTo>
                    <a:lnTo>
                      <a:pt x="254" y="400"/>
                    </a:lnTo>
                    <a:lnTo>
                      <a:pt x="267" y="389"/>
                    </a:lnTo>
                    <a:lnTo>
                      <a:pt x="280" y="378"/>
                    </a:lnTo>
                    <a:lnTo>
                      <a:pt x="292" y="366"/>
                    </a:lnTo>
                    <a:lnTo>
                      <a:pt x="304" y="354"/>
                    </a:lnTo>
                    <a:lnTo>
                      <a:pt x="315" y="342"/>
                    </a:lnTo>
                    <a:lnTo>
                      <a:pt x="326" y="330"/>
                    </a:lnTo>
                    <a:lnTo>
                      <a:pt x="336" y="317"/>
                    </a:lnTo>
                    <a:lnTo>
                      <a:pt x="346" y="304"/>
                    </a:lnTo>
                    <a:lnTo>
                      <a:pt x="364" y="278"/>
                    </a:lnTo>
                    <a:lnTo>
                      <a:pt x="380" y="249"/>
                    </a:lnTo>
                    <a:lnTo>
                      <a:pt x="396" y="221"/>
                    </a:lnTo>
                    <a:lnTo>
                      <a:pt x="409" y="191"/>
                    </a:lnTo>
                    <a:lnTo>
                      <a:pt x="421" y="161"/>
                    </a:lnTo>
                    <a:lnTo>
                      <a:pt x="432" y="130"/>
                    </a:lnTo>
                    <a:lnTo>
                      <a:pt x="441" y="98"/>
                    </a:lnTo>
                    <a:lnTo>
                      <a:pt x="449" y="65"/>
                    </a:lnTo>
                    <a:lnTo>
                      <a:pt x="457" y="34"/>
                    </a:lnTo>
                    <a:lnTo>
                      <a:pt x="463" y="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8" name="Freeform 906">
                <a:extLst>
                  <a:ext uri="{FF2B5EF4-FFF2-40B4-BE49-F238E27FC236}">
                    <a16:creationId xmlns:a16="http://schemas.microsoft.com/office/drawing/2014/main" id="{8C92502F-593E-CE73-0EFB-1C01B6E6C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3301"/>
                <a:ext cx="34" cy="12"/>
              </a:xfrm>
              <a:custGeom>
                <a:avLst/>
                <a:gdLst>
                  <a:gd name="T0" fmla="*/ 0 w 378"/>
                  <a:gd name="T1" fmla="*/ 42 h 122"/>
                  <a:gd name="T2" fmla="*/ 119 w 378"/>
                  <a:gd name="T3" fmla="*/ 4 h 122"/>
                  <a:gd name="T4" fmla="*/ 134 w 378"/>
                  <a:gd name="T5" fmla="*/ 1 h 122"/>
                  <a:gd name="T6" fmla="*/ 149 w 378"/>
                  <a:gd name="T7" fmla="*/ 0 h 122"/>
                  <a:gd name="T8" fmla="*/ 165 w 378"/>
                  <a:gd name="T9" fmla="*/ 0 h 122"/>
                  <a:gd name="T10" fmla="*/ 180 w 378"/>
                  <a:gd name="T11" fmla="*/ 1 h 122"/>
                  <a:gd name="T12" fmla="*/ 195 w 378"/>
                  <a:gd name="T13" fmla="*/ 4 h 122"/>
                  <a:gd name="T14" fmla="*/ 211 w 378"/>
                  <a:gd name="T15" fmla="*/ 7 h 122"/>
                  <a:gd name="T16" fmla="*/ 228 w 378"/>
                  <a:gd name="T17" fmla="*/ 11 h 122"/>
                  <a:gd name="T18" fmla="*/ 243 w 378"/>
                  <a:gd name="T19" fmla="*/ 17 h 122"/>
                  <a:gd name="T20" fmla="*/ 259 w 378"/>
                  <a:gd name="T21" fmla="*/ 22 h 122"/>
                  <a:gd name="T22" fmla="*/ 276 w 378"/>
                  <a:gd name="T23" fmla="*/ 30 h 122"/>
                  <a:gd name="T24" fmla="*/ 293 w 378"/>
                  <a:gd name="T25" fmla="*/ 38 h 122"/>
                  <a:gd name="T26" fmla="*/ 309 w 378"/>
                  <a:gd name="T27" fmla="*/ 47 h 122"/>
                  <a:gd name="T28" fmla="*/ 326 w 378"/>
                  <a:gd name="T29" fmla="*/ 58 h 122"/>
                  <a:gd name="T30" fmla="*/ 343 w 378"/>
                  <a:gd name="T31" fmla="*/ 69 h 122"/>
                  <a:gd name="T32" fmla="*/ 361 w 378"/>
                  <a:gd name="T33" fmla="*/ 81 h 122"/>
                  <a:gd name="T34" fmla="*/ 378 w 378"/>
                  <a:gd name="T35" fmla="*/ 93 h 122"/>
                  <a:gd name="T36" fmla="*/ 279 w 378"/>
                  <a:gd name="T37" fmla="*/ 122 h 122"/>
                  <a:gd name="T38" fmla="*/ 262 w 378"/>
                  <a:gd name="T39" fmla="*/ 108 h 122"/>
                  <a:gd name="T40" fmla="*/ 245 w 378"/>
                  <a:gd name="T41" fmla="*/ 95 h 122"/>
                  <a:gd name="T42" fmla="*/ 228 w 378"/>
                  <a:gd name="T43" fmla="*/ 83 h 122"/>
                  <a:gd name="T44" fmla="*/ 210 w 378"/>
                  <a:gd name="T45" fmla="*/ 72 h 122"/>
                  <a:gd name="T46" fmla="*/ 193 w 378"/>
                  <a:gd name="T47" fmla="*/ 63 h 122"/>
                  <a:gd name="T48" fmla="*/ 175 w 378"/>
                  <a:gd name="T49" fmla="*/ 55 h 122"/>
                  <a:gd name="T50" fmla="*/ 158 w 378"/>
                  <a:gd name="T51" fmla="*/ 48 h 122"/>
                  <a:gd name="T52" fmla="*/ 141 w 378"/>
                  <a:gd name="T53" fmla="*/ 43 h 122"/>
                  <a:gd name="T54" fmla="*/ 123 w 378"/>
                  <a:gd name="T55" fmla="*/ 38 h 122"/>
                  <a:gd name="T56" fmla="*/ 106 w 378"/>
                  <a:gd name="T57" fmla="*/ 35 h 122"/>
                  <a:gd name="T58" fmla="*/ 88 w 378"/>
                  <a:gd name="T59" fmla="*/ 33 h 122"/>
                  <a:gd name="T60" fmla="*/ 71 w 378"/>
                  <a:gd name="T61" fmla="*/ 33 h 122"/>
                  <a:gd name="T62" fmla="*/ 52 w 378"/>
                  <a:gd name="T63" fmla="*/ 33 h 122"/>
                  <a:gd name="T64" fmla="*/ 35 w 378"/>
                  <a:gd name="T65" fmla="*/ 35 h 122"/>
                  <a:gd name="T66" fmla="*/ 18 w 378"/>
                  <a:gd name="T67" fmla="*/ 38 h 122"/>
                  <a:gd name="T68" fmla="*/ 0 w 378"/>
                  <a:gd name="T69" fmla="*/ 4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8" h="122">
                    <a:moveTo>
                      <a:pt x="0" y="42"/>
                    </a:moveTo>
                    <a:lnTo>
                      <a:pt x="119" y="4"/>
                    </a:lnTo>
                    <a:lnTo>
                      <a:pt x="134" y="1"/>
                    </a:lnTo>
                    <a:lnTo>
                      <a:pt x="149" y="0"/>
                    </a:lnTo>
                    <a:lnTo>
                      <a:pt x="165" y="0"/>
                    </a:lnTo>
                    <a:lnTo>
                      <a:pt x="180" y="1"/>
                    </a:lnTo>
                    <a:lnTo>
                      <a:pt x="195" y="4"/>
                    </a:lnTo>
                    <a:lnTo>
                      <a:pt x="211" y="7"/>
                    </a:lnTo>
                    <a:lnTo>
                      <a:pt x="228" y="11"/>
                    </a:lnTo>
                    <a:lnTo>
                      <a:pt x="243" y="17"/>
                    </a:lnTo>
                    <a:lnTo>
                      <a:pt x="259" y="22"/>
                    </a:lnTo>
                    <a:lnTo>
                      <a:pt x="276" y="30"/>
                    </a:lnTo>
                    <a:lnTo>
                      <a:pt x="293" y="38"/>
                    </a:lnTo>
                    <a:lnTo>
                      <a:pt x="309" y="47"/>
                    </a:lnTo>
                    <a:lnTo>
                      <a:pt x="326" y="58"/>
                    </a:lnTo>
                    <a:lnTo>
                      <a:pt x="343" y="69"/>
                    </a:lnTo>
                    <a:lnTo>
                      <a:pt x="361" y="81"/>
                    </a:lnTo>
                    <a:lnTo>
                      <a:pt x="378" y="93"/>
                    </a:lnTo>
                    <a:lnTo>
                      <a:pt x="279" y="122"/>
                    </a:lnTo>
                    <a:lnTo>
                      <a:pt x="262" y="108"/>
                    </a:lnTo>
                    <a:lnTo>
                      <a:pt x="245" y="95"/>
                    </a:lnTo>
                    <a:lnTo>
                      <a:pt x="228" y="83"/>
                    </a:lnTo>
                    <a:lnTo>
                      <a:pt x="210" y="72"/>
                    </a:lnTo>
                    <a:lnTo>
                      <a:pt x="193" y="63"/>
                    </a:lnTo>
                    <a:lnTo>
                      <a:pt x="175" y="55"/>
                    </a:lnTo>
                    <a:lnTo>
                      <a:pt x="158" y="48"/>
                    </a:lnTo>
                    <a:lnTo>
                      <a:pt x="141" y="43"/>
                    </a:lnTo>
                    <a:lnTo>
                      <a:pt x="123" y="38"/>
                    </a:lnTo>
                    <a:lnTo>
                      <a:pt x="106" y="35"/>
                    </a:lnTo>
                    <a:lnTo>
                      <a:pt x="88" y="33"/>
                    </a:lnTo>
                    <a:lnTo>
                      <a:pt x="71" y="33"/>
                    </a:lnTo>
                    <a:lnTo>
                      <a:pt x="52" y="33"/>
                    </a:lnTo>
                    <a:lnTo>
                      <a:pt x="35" y="35"/>
                    </a:lnTo>
                    <a:lnTo>
                      <a:pt x="18" y="38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9" name="Freeform 907">
                <a:extLst>
                  <a:ext uri="{FF2B5EF4-FFF2-40B4-BE49-F238E27FC236}">
                    <a16:creationId xmlns:a16="http://schemas.microsoft.com/office/drawing/2014/main" id="{9982EB8C-9061-77F0-B950-CF9F6D99F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3367"/>
                <a:ext cx="26" cy="27"/>
              </a:xfrm>
              <a:custGeom>
                <a:avLst/>
                <a:gdLst>
                  <a:gd name="T0" fmla="*/ 284 w 284"/>
                  <a:gd name="T1" fmla="*/ 0 h 297"/>
                  <a:gd name="T2" fmla="*/ 201 w 284"/>
                  <a:gd name="T3" fmla="*/ 23 h 297"/>
                  <a:gd name="T4" fmla="*/ 198 w 284"/>
                  <a:gd name="T5" fmla="*/ 50 h 297"/>
                  <a:gd name="T6" fmla="*/ 194 w 284"/>
                  <a:gd name="T7" fmla="*/ 76 h 297"/>
                  <a:gd name="T8" fmla="*/ 187 w 284"/>
                  <a:gd name="T9" fmla="*/ 100 h 297"/>
                  <a:gd name="T10" fmla="*/ 181 w 284"/>
                  <a:gd name="T11" fmla="*/ 122 h 297"/>
                  <a:gd name="T12" fmla="*/ 172 w 284"/>
                  <a:gd name="T13" fmla="*/ 144 h 297"/>
                  <a:gd name="T14" fmla="*/ 161 w 284"/>
                  <a:gd name="T15" fmla="*/ 164 h 297"/>
                  <a:gd name="T16" fmla="*/ 150 w 284"/>
                  <a:gd name="T17" fmla="*/ 182 h 297"/>
                  <a:gd name="T18" fmla="*/ 138 w 284"/>
                  <a:gd name="T19" fmla="*/ 198 h 297"/>
                  <a:gd name="T20" fmla="*/ 124 w 284"/>
                  <a:gd name="T21" fmla="*/ 215 h 297"/>
                  <a:gd name="T22" fmla="*/ 110 w 284"/>
                  <a:gd name="T23" fmla="*/ 230 h 297"/>
                  <a:gd name="T24" fmla="*/ 94 w 284"/>
                  <a:gd name="T25" fmla="*/ 243 h 297"/>
                  <a:gd name="T26" fmla="*/ 77 w 284"/>
                  <a:gd name="T27" fmla="*/ 256 h 297"/>
                  <a:gd name="T28" fmla="*/ 59 w 284"/>
                  <a:gd name="T29" fmla="*/ 268 h 297"/>
                  <a:gd name="T30" fmla="*/ 40 w 284"/>
                  <a:gd name="T31" fmla="*/ 279 h 297"/>
                  <a:gd name="T32" fmla="*/ 21 w 284"/>
                  <a:gd name="T33" fmla="*/ 289 h 297"/>
                  <a:gd name="T34" fmla="*/ 0 w 284"/>
                  <a:gd name="T35" fmla="*/ 297 h 297"/>
                  <a:gd name="T36" fmla="*/ 128 w 284"/>
                  <a:gd name="T37" fmla="*/ 256 h 297"/>
                  <a:gd name="T38" fmla="*/ 146 w 284"/>
                  <a:gd name="T39" fmla="*/ 246 h 297"/>
                  <a:gd name="T40" fmla="*/ 162 w 284"/>
                  <a:gd name="T41" fmla="*/ 234 h 297"/>
                  <a:gd name="T42" fmla="*/ 177 w 284"/>
                  <a:gd name="T43" fmla="*/ 222 h 297"/>
                  <a:gd name="T44" fmla="*/ 192 w 284"/>
                  <a:gd name="T45" fmla="*/ 209 h 297"/>
                  <a:gd name="T46" fmla="*/ 206 w 284"/>
                  <a:gd name="T47" fmla="*/ 195 h 297"/>
                  <a:gd name="T48" fmla="*/ 218 w 284"/>
                  <a:gd name="T49" fmla="*/ 181 h 297"/>
                  <a:gd name="T50" fmla="*/ 230 w 284"/>
                  <a:gd name="T51" fmla="*/ 166 h 297"/>
                  <a:gd name="T52" fmla="*/ 240 w 284"/>
                  <a:gd name="T53" fmla="*/ 150 h 297"/>
                  <a:gd name="T54" fmla="*/ 249 w 284"/>
                  <a:gd name="T55" fmla="*/ 133 h 297"/>
                  <a:gd name="T56" fmla="*/ 257 w 284"/>
                  <a:gd name="T57" fmla="*/ 117 h 297"/>
                  <a:gd name="T58" fmla="*/ 265 w 284"/>
                  <a:gd name="T59" fmla="*/ 98 h 297"/>
                  <a:gd name="T60" fmla="*/ 271 w 284"/>
                  <a:gd name="T61" fmla="*/ 80 h 297"/>
                  <a:gd name="T62" fmla="*/ 276 w 284"/>
                  <a:gd name="T63" fmla="*/ 61 h 297"/>
                  <a:gd name="T64" fmla="*/ 280 w 284"/>
                  <a:gd name="T65" fmla="*/ 42 h 297"/>
                  <a:gd name="T66" fmla="*/ 283 w 284"/>
                  <a:gd name="T67" fmla="*/ 21 h 297"/>
                  <a:gd name="T68" fmla="*/ 284 w 284"/>
                  <a:gd name="T69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4" h="297">
                    <a:moveTo>
                      <a:pt x="284" y="0"/>
                    </a:moveTo>
                    <a:lnTo>
                      <a:pt x="201" y="23"/>
                    </a:lnTo>
                    <a:lnTo>
                      <a:pt x="198" y="50"/>
                    </a:lnTo>
                    <a:lnTo>
                      <a:pt x="194" y="76"/>
                    </a:lnTo>
                    <a:lnTo>
                      <a:pt x="187" y="100"/>
                    </a:lnTo>
                    <a:lnTo>
                      <a:pt x="181" y="122"/>
                    </a:lnTo>
                    <a:lnTo>
                      <a:pt x="172" y="144"/>
                    </a:lnTo>
                    <a:lnTo>
                      <a:pt x="161" y="164"/>
                    </a:lnTo>
                    <a:lnTo>
                      <a:pt x="150" y="182"/>
                    </a:lnTo>
                    <a:lnTo>
                      <a:pt x="138" y="198"/>
                    </a:lnTo>
                    <a:lnTo>
                      <a:pt x="124" y="215"/>
                    </a:lnTo>
                    <a:lnTo>
                      <a:pt x="110" y="230"/>
                    </a:lnTo>
                    <a:lnTo>
                      <a:pt x="94" y="243"/>
                    </a:lnTo>
                    <a:lnTo>
                      <a:pt x="77" y="256"/>
                    </a:lnTo>
                    <a:lnTo>
                      <a:pt x="59" y="268"/>
                    </a:lnTo>
                    <a:lnTo>
                      <a:pt x="40" y="279"/>
                    </a:lnTo>
                    <a:lnTo>
                      <a:pt x="21" y="289"/>
                    </a:lnTo>
                    <a:lnTo>
                      <a:pt x="0" y="297"/>
                    </a:lnTo>
                    <a:lnTo>
                      <a:pt x="128" y="256"/>
                    </a:lnTo>
                    <a:lnTo>
                      <a:pt x="146" y="246"/>
                    </a:lnTo>
                    <a:lnTo>
                      <a:pt x="162" y="234"/>
                    </a:lnTo>
                    <a:lnTo>
                      <a:pt x="177" y="222"/>
                    </a:lnTo>
                    <a:lnTo>
                      <a:pt x="192" y="209"/>
                    </a:lnTo>
                    <a:lnTo>
                      <a:pt x="206" y="195"/>
                    </a:lnTo>
                    <a:lnTo>
                      <a:pt x="218" y="181"/>
                    </a:lnTo>
                    <a:lnTo>
                      <a:pt x="230" y="166"/>
                    </a:lnTo>
                    <a:lnTo>
                      <a:pt x="240" y="150"/>
                    </a:lnTo>
                    <a:lnTo>
                      <a:pt x="249" y="133"/>
                    </a:lnTo>
                    <a:lnTo>
                      <a:pt x="257" y="117"/>
                    </a:lnTo>
                    <a:lnTo>
                      <a:pt x="265" y="98"/>
                    </a:lnTo>
                    <a:lnTo>
                      <a:pt x="271" y="80"/>
                    </a:lnTo>
                    <a:lnTo>
                      <a:pt x="276" y="61"/>
                    </a:lnTo>
                    <a:lnTo>
                      <a:pt x="280" y="42"/>
                    </a:lnTo>
                    <a:lnTo>
                      <a:pt x="283" y="21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0" name="Freeform 908">
                <a:extLst>
                  <a:ext uri="{FF2B5EF4-FFF2-40B4-BE49-F238E27FC236}">
                    <a16:creationId xmlns:a16="http://schemas.microsoft.com/office/drawing/2014/main" id="{55089580-8F69-2422-5AD5-973288982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3323"/>
                <a:ext cx="32" cy="11"/>
              </a:xfrm>
              <a:custGeom>
                <a:avLst/>
                <a:gdLst>
                  <a:gd name="T0" fmla="*/ 351 w 351"/>
                  <a:gd name="T1" fmla="*/ 1 h 117"/>
                  <a:gd name="T2" fmla="*/ 10 w 351"/>
                  <a:gd name="T3" fmla="*/ 117 h 117"/>
                  <a:gd name="T4" fmla="*/ 0 w 351"/>
                  <a:gd name="T5" fmla="*/ 88 h 117"/>
                  <a:gd name="T6" fmla="*/ 0 w 351"/>
                  <a:gd name="T7" fmla="*/ 88 h 117"/>
                  <a:gd name="T8" fmla="*/ 315 w 351"/>
                  <a:gd name="T9" fmla="*/ 1 h 117"/>
                  <a:gd name="T10" fmla="*/ 324 w 351"/>
                  <a:gd name="T11" fmla="*/ 0 h 117"/>
                  <a:gd name="T12" fmla="*/ 334 w 351"/>
                  <a:gd name="T13" fmla="*/ 0 h 117"/>
                  <a:gd name="T14" fmla="*/ 343 w 351"/>
                  <a:gd name="T15" fmla="*/ 0 h 117"/>
                  <a:gd name="T16" fmla="*/ 351 w 351"/>
                  <a:gd name="T17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1" h="117">
                    <a:moveTo>
                      <a:pt x="351" y="1"/>
                    </a:moveTo>
                    <a:lnTo>
                      <a:pt x="10" y="117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315" y="1"/>
                    </a:lnTo>
                    <a:lnTo>
                      <a:pt x="324" y="0"/>
                    </a:lnTo>
                    <a:lnTo>
                      <a:pt x="334" y="0"/>
                    </a:lnTo>
                    <a:lnTo>
                      <a:pt x="343" y="0"/>
                    </a:lnTo>
                    <a:lnTo>
                      <a:pt x="351" y="1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1" name="Freeform 909">
                <a:extLst>
                  <a:ext uri="{FF2B5EF4-FFF2-40B4-BE49-F238E27FC236}">
                    <a16:creationId xmlns:a16="http://schemas.microsoft.com/office/drawing/2014/main" id="{22592A9D-C011-A2B8-59FF-F9CB0BEA4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323"/>
                <a:ext cx="34" cy="13"/>
              </a:xfrm>
              <a:custGeom>
                <a:avLst/>
                <a:gdLst>
                  <a:gd name="T0" fmla="*/ 0 w 376"/>
                  <a:gd name="T1" fmla="*/ 102 h 134"/>
                  <a:gd name="T2" fmla="*/ 235 w 376"/>
                  <a:gd name="T3" fmla="*/ 22 h 134"/>
                  <a:gd name="T4" fmla="*/ 311 w 376"/>
                  <a:gd name="T5" fmla="*/ 1 h 134"/>
                  <a:gd name="T6" fmla="*/ 319 w 376"/>
                  <a:gd name="T7" fmla="*/ 0 h 134"/>
                  <a:gd name="T8" fmla="*/ 327 w 376"/>
                  <a:gd name="T9" fmla="*/ 0 h 134"/>
                  <a:gd name="T10" fmla="*/ 335 w 376"/>
                  <a:gd name="T11" fmla="*/ 0 h 134"/>
                  <a:gd name="T12" fmla="*/ 343 w 376"/>
                  <a:gd name="T13" fmla="*/ 1 h 134"/>
                  <a:gd name="T14" fmla="*/ 351 w 376"/>
                  <a:gd name="T15" fmla="*/ 2 h 134"/>
                  <a:gd name="T16" fmla="*/ 359 w 376"/>
                  <a:gd name="T17" fmla="*/ 4 h 134"/>
                  <a:gd name="T18" fmla="*/ 367 w 376"/>
                  <a:gd name="T19" fmla="*/ 6 h 134"/>
                  <a:gd name="T20" fmla="*/ 376 w 376"/>
                  <a:gd name="T21" fmla="*/ 10 h 134"/>
                  <a:gd name="T22" fmla="*/ 12 w 376"/>
                  <a:gd name="T23" fmla="*/ 134 h 134"/>
                  <a:gd name="T24" fmla="*/ 0 w 376"/>
                  <a:gd name="T25" fmla="*/ 10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6" h="134">
                    <a:moveTo>
                      <a:pt x="0" y="102"/>
                    </a:moveTo>
                    <a:lnTo>
                      <a:pt x="235" y="22"/>
                    </a:lnTo>
                    <a:lnTo>
                      <a:pt x="311" y="1"/>
                    </a:lnTo>
                    <a:lnTo>
                      <a:pt x="319" y="0"/>
                    </a:lnTo>
                    <a:lnTo>
                      <a:pt x="327" y="0"/>
                    </a:lnTo>
                    <a:lnTo>
                      <a:pt x="335" y="0"/>
                    </a:lnTo>
                    <a:lnTo>
                      <a:pt x="343" y="1"/>
                    </a:lnTo>
                    <a:lnTo>
                      <a:pt x="351" y="2"/>
                    </a:lnTo>
                    <a:lnTo>
                      <a:pt x="359" y="4"/>
                    </a:lnTo>
                    <a:lnTo>
                      <a:pt x="367" y="6"/>
                    </a:lnTo>
                    <a:lnTo>
                      <a:pt x="376" y="10"/>
                    </a:lnTo>
                    <a:lnTo>
                      <a:pt x="12" y="134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2" name="Freeform 910">
                <a:extLst>
                  <a:ext uri="{FF2B5EF4-FFF2-40B4-BE49-F238E27FC236}">
                    <a16:creationId xmlns:a16="http://schemas.microsoft.com/office/drawing/2014/main" id="{33971BDA-3F24-7025-2F79-A4029395D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324"/>
                <a:ext cx="36" cy="13"/>
              </a:xfrm>
              <a:custGeom>
                <a:avLst/>
                <a:gdLst>
                  <a:gd name="T0" fmla="*/ 0 w 389"/>
                  <a:gd name="T1" fmla="*/ 116 h 148"/>
                  <a:gd name="T2" fmla="*/ 341 w 389"/>
                  <a:gd name="T3" fmla="*/ 0 h 148"/>
                  <a:gd name="T4" fmla="*/ 353 w 389"/>
                  <a:gd name="T5" fmla="*/ 3 h 148"/>
                  <a:gd name="T6" fmla="*/ 365 w 389"/>
                  <a:gd name="T7" fmla="*/ 8 h 148"/>
                  <a:gd name="T8" fmla="*/ 377 w 389"/>
                  <a:gd name="T9" fmla="*/ 13 h 148"/>
                  <a:gd name="T10" fmla="*/ 389 w 389"/>
                  <a:gd name="T11" fmla="*/ 20 h 148"/>
                  <a:gd name="T12" fmla="*/ 11 w 389"/>
                  <a:gd name="T13" fmla="*/ 148 h 148"/>
                  <a:gd name="T14" fmla="*/ 0 w 389"/>
                  <a:gd name="T15" fmla="*/ 11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9" h="148">
                    <a:moveTo>
                      <a:pt x="0" y="116"/>
                    </a:moveTo>
                    <a:lnTo>
                      <a:pt x="341" y="0"/>
                    </a:lnTo>
                    <a:lnTo>
                      <a:pt x="353" y="3"/>
                    </a:lnTo>
                    <a:lnTo>
                      <a:pt x="365" y="8"/>
                    </a:lnTo>
                    <a:lnTo>
                      <a:pt x="377" y="13"/>
                    </a:lnTo>
                    <a:lnTo>
                      <a:pt x="389" y="20"/>
                    </a:lnTo>
                    <a:lnTo>
                      <a:pt x="11" y="148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3" name="Freeform 911">
                <a:extLst>
                  <a:ext uri="{FF2B5EF4-FFF2-40B4-BE49-F238E27FC236}">
                    <a16:creationId xmlns:a16="http://schemas.microsoft.com/office/drawing/2014/main" id="{22348F6B-B7B5-6BFE-8E35-CF820938E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3324"/>
                <a:ext cx="36" cy="14"/>
              </a:xfrm>
              <a:custGeom>
                <a:avLst/>
                <a:gdLst>
                  <a:gd name="T0" fmla="*/ 0 w 401"/>
                  <a:gd name="T1" fmla="*/ 124 h 155"/>
                  <a:gd name="T2" fmla="*/ 364 w 401"/>
                  <a:gd name="T3" fmla="*/ 0 h 155"/>
                  <a:gd name="T4" fmla="*/ 372 w 401"/>
                  <a:gd name="T5" fmla="*/ 4 h 155"/>
                  <a:gd name="T6" fmla="*/ 382 w 401"/>
                  <a:gd name="T7" fmla="*/ 10 h 155"/>
                  <a:gd name="T8" fmla="*/ 392 w 401"/>
                  <a:gd name="T9" fmla="*/ 15 h 155"/>
                  <a:gd name="T10" fmla="*/ 401 w 401"/>
                  <a:gd name="T11" fmla="*/ 23 h 155"/>
                  <a:gd name="T12" fmla="*/ 11 w 401"/>
                  <a:gd name="T13" fmla="*/ 155 h 155"/>
                  <a:gd name="T14" fmla="*/ 0 w 401"/>
                  <a:gd name="T15" fmla="*/ 12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1" h="155">
                    <a:moveTo>
                      <a:pt x="0" y="124"/>
                    </a:moveTo>
                    <a:lnTo>
                      <a:pt x="364" y="0"/>
                    </a:lnTo>
                    <a:lnTo>
                      <a:pt x="372" y="4"/>
                    </a:lnTo>
                    <a:lnTo>
                      <a:pt x="382" y="10"/>
                    </a:lnTo>
                    <a:lnTo>
                      <a:pt x="392" y="15"/>
                    </a:lnTo>
                    <a:lnTo>
                      <a:pt x="401" y="23"/>
                    </a:lnTo>
                    <a:lnTo>
                      <a:pt x="11" y="155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4" name="Freeform 912">
                <a:extLst>
                  <a:ext uri="{FF2B5EF4-FFF2-40B4-BE49-F238E27FC236}">
                    <a16:creationId xmlns:a16="http://schemas.microsoft.com/office/drawing/2014/main" id="{653AE8DA-C380-AE46-3F91-30365C4DD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3325"/>
                <a:ext cx="38" cy="15"/>
              </a:xfrm>
              <a:custGeom>
                <a:avLst/>
                <a:gdLst>
                  <a:gd name="T0" fmla="*/ 0 w 411"/>
                  <a:gd name="T1" fmla="*/ 128 h 160"/>
                  <a:gd name="T2" fmla="*/ 378 w 411"/>
                  <a:gd name="T3" fmla="*/ 0 h 160"/>
                  <a:gd name="T4" fmla="*/ 395 w 411"/>
                  <a:gd name="T5" fmla="*/ 10 h 160"/>
                  <a:gd name="T6" fmla="*/ 411 w 411"/>
                  <a:gd name="T7" fmla="*/ 24 h 160"/>
                  <a:gd name="T8" fmla="*/ 12 w 411"/>
                  <a:gd name="T9" fmla="*/ 160 h 160"/>
                  <a:gd name="T10" fmla="*/ 0 w 411"/>
                  <a:gd name="T11" fmla="*/ 12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1" h="160">
                    <a:moveTo>
                      <a:pt x="0" y="128"/>
                    </a:moveTo>
                    <a:lnTo>
                      <a:pt x="378" y="0"/>
                    </a:lnTo>
                    <a:lnTo>
                      <a:pt x="395" y="10"/>
                    </a:lnTo>
                    <a:lnTo>
                      <a:pt x="411" y="24"/>
                    </a:lnTo>
                    <a:lnTo>
                      <a:pt x="12" y="160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5" name="Freeform 913">
                <a:extLst>
                  <a:ext uri="{FF2B5EF4-FFF2-40B4-BE49-F238E27FC236}">
                    <a16:creationId xmlns:a16="http://schemas.microsoft.com/office/drawing/2014/main" id="{1C001648-547D-1A4C-C388-8478A257A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3326"/>
                <a:ext cx="38" cy="15"/>
              </a:xfrm>
              <a:custGeom>
                <a:avLst/>
                <a:gdLst>
                  <a:gd name="T0" fmla="*/ 0 w 419"/>
                  <a:gd name="T1" fmla="*/ 132 h 163"/>
                  <a:gd name="T2" fmla="*/ 390 w 419"/>
                  <a:gd name="T3" fmla="*/ 0 h 163"/>
                  <a:gd name="T4" fmla="*/ 404 w 419"/>
                  <a:gd name="T5" fmla="*/ 12 h 163"/>
                  <a:gd name="T6" fmla="*/ 419 w 419"/>
                  <a:gd name="T7" fmla="*/ 25 h 163"/>
                  <a:gd name="T8" fmla="*/ 12 w 419"/>
                  <a:gd name="T9" fmla="*/ 163 h 163"/>
                  <a:gd name="T10" fmla="*/ 0 w 419"/>
                  <a:gd name="T11" fmla="*/ 13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9" h="163">
                    <a:moveTo>
                      <a:pt x="0" y="132"/>
                    </a:moveTo>
                    <a:lnTo>
                      <a:pt x="390" y="0"/>
                    </a:lnTo>
                    <a:lnTo>
                      <a:pt x="404" y="12"/>
                    </a:lnTo>
                    <a:lnTo>
                      <a:pt x="419" y="25"/>
                    </a:lnTo>
                    <a:lnTo>
                      <a:pt x="12" y="163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6" name="Freeform 914">
                <a:extLst>
                  <a:ext uri="{FF2B5EF4-FFF2-40B4-BE49-F238E27FC236}">
                    <a16:creationId xmlns:a16="http://schemas.microsoft.com/office/drawing/2014/main" id="{F6A42EC4-1AB1-26AC-42C5-1B15939DC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3328"/>
                <a:ext cx="39" cy="15"/>
              </a:xfrm>
              <a:custGeom>
                <a:avLst/>
                <a:gdLst>
                  <a:gd name="T0" fmla="*/ 0 w 425"/>
                  <a:gd name="T1" fmla="*/ 136 h 167"/>
                  <a:gd name="T2" fmla="*/ 399 w 425"/>
                  <a:gd name="T3" fmla="*/ 0 h 167"/>
                  <a:gd name="T4" fmla="*/ 412 w 425"/>
                  <a:gd name="T5" fmla="*/ 13 h 167"/>
                  <a:gd name="T6" fmla="*/ 425 w 425"/>
                  <a:gd name="T7" fmla="*/ 26 h 167"/>
                  <a:gd name="T8" fmla="*/ 11 w 425"/>
                  <a:gd name="T9" fmla="*/ 167 h 167"/>
                  <a:gd name="T10" fmla="*/ 0 w 425"/>
                  <a:gd name="T11" fmla="*/ 13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5" h="167">
                    <a:moveTo>
                      <a:pt x="0" y="136"/>
                    </a:moveTo>
                    <a:lnTo>
                      <a:pt x="399" y="0"/>
                    </a:lnTo>
                    <a:lnTo>
                      <a:pt x="412" y="13"/>
                    </a:lnTo>
                    <a:lnTo>
                      <a:pt x="425" y="26"/>
                    </a:lnTo>
                    <a:lnTo>
                      <a:pt x="11" y="16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7" name="Freeform 915">
                <a:extLst>
                  <a:ext uri="{FF2B5EF4-FFF2-40B4-BE49-F238E27FC236}">
                    <a16:creationId xmlns:a16="http://schemas.microsoft.com/office/drawing/2014/main" id="{B4D22626-21C9-46FD-5AEE-1F073EAFB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3329"/>
                <a:ext cx="39" cy="15"/>
              </a:xfrm>
              <a:custGeom>
                <a:avLst/>
                <a:gdLst>
                  <a:gd name="T0" fmla="*/ 0 w 431"/>
                  <a:gd name="T1" fmla="*/ 138 h 169"/>
                  <a:gd name="T2" fmla="*/ 407 w 431"/>
                  <a:gd name="T3" fmla="*/ 0 h 169"/>
                  <a:gd name="T4" fmla="*/ 419 w 431"/>
                  <a:gd name="T5" fmla="*/ 13 h 169"/>
                  <a:gd name="T6" fmla="*/ 431 w 431"/>
                  <a:gd name="T7" fmla="*/ 27 h 169"/>
                  <a:gd name="T8" fmla="*/ 11 w 431"/>
                  <a:gd name="T9" fmla="*/ 169 h 169"/>
                  <a:gd name="T10" fmla="*/ 0 w 431"/>
                  <a:gd name="T11" fmla="*/ 13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1" h="169">
                    <a:moveTo>
                      <a:pt x="0" y="138"/>
                    </a:moveTo>
                    <a:lnTo>
                      <a:pt x="407" y="0"/>
                    </a:lnTo>
                    <a:lnTo>
                      <a:pt x="419" y="13"/>
                    </a:lnTo>
                    <a:lnTo>
                      <a:pt x="431" y="27"/>
                    </a:lnTo>
                    <a:lnTo>
                      <a:pt x="11" y="169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8" name="Freeform 916">
                <a:extLst>
                  <a:ext uri="{FF2B5EF4-FFF2-40B4-BE49-F238E27FC236}">
                    <a16:creationId xmlns:a16="http://schemas.microsoft.com/office/drawing/2014/main" id="{38CD4710-4A49-69EF-0CC3-2BA5A47AA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3330"/>
                <a:ext cx="40" cy="16"/>
              </a:xfrm>
              <a:custGeom>
                <a:avLst/>
                <a:gdLst>
                  <a:gd name="T0" fmla="*/ 0 w 437"/>
                  <a:gd name="T1" fmla="*/ 141 h 173"/>
                  <a:gd name="T2" fmla="*/ 414 w 437"/>
                  <a:gd name="T3" fmla="*/ 0 h 173"/>
                  <a:gd name="T4" fmla="*/ 425 w 437"/>
                  <a:gd name="T5" fmla="*/ 14 h 173"/>
                  <a:gd name="T6" fmla="*/ 437 w 437"/>
                  <a:gd name="T7" fmla="*/ 28 h 173"/>
                  <a:gd name="T8" fmla="*/ 12 w 437"/>
                  <a:gd name="T9" fmla="*/ 173 h 173"/>
                  <a:gd name="T10" fmla="*/ 0 w 437"/>
                  <a:gd name="T11" fmla="*/ 14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7" h="173">
                    <a:moveTo>
                      <a:pt x="0" y="141"/>
                    </a:moveTo>
                    <a:lnTo>
                      <a:pt x="414" y="0"/>
                    </a:lnTo>
                    <a:lnTo>
                      <a:pt x="425" y="14"/>
                    </a:lnTo>
                    <a:lnTo>
                      <a:pt x="437" y="28"/>
                    </a:lnTo>
                    <a:lnTo>
                      <a:pt x="12" y="173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9" name="Freeform 917">
                <a:extLst>
                  <a:ext uri="{FF2B5EF4-FFF2-40B4-BE49-F238E27FC236}">
                    <a16:creationId xmlns:a16="http://schemas.microsoft.com/office/drawing/2014/main" id="{0FCB3EED-D13C-4491-B05C-51B924E09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3331"/>
                <a:ext cx="40" cy="16"/>
              </a:xfrm>
              <a:custGeom>
                <a:avLst/>
                <a:gdLst>
                  <a:gd name="T0" fmla="*/ 0 w 441"/>
                  <a:gd name="T1" fmla="*/ 142 h 174"/>
                  <a:gd name="T2" fmla="*/ 420 w 441"/>
                  <a:gd name="T3" fmla="*/ 0 h 174"/>
                  <a:gd name="T4" fmla="*/ 430 w 441"/>
                  <a:gd name="T5" fmla="*/ 14 h 174"/>
                  <a:gd name="T6" fmla="*/ 441 w 441"/>
                  <a:gd name="T7" fmla="*/ 28 h 174"/>
                  <a:gd name="T8" fmla="*/ 12 w 441"/>
                  <a:gd name="T9" fmla="*/ 174 h 174"/>
                  <a:gd name="T10" fmla="*/ 0 w 441"/>
                  <a:gd name="T11" fmla="*/ 14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1" h="174">
                    <a:moveTo>
                      <a:pt x="0" y="142"/>
                    </a:moveTo>
                    <a:lnTo>
                      <a:pt x="420" y="0"/>
                    </a:lnTo>
                    <a:lnTo>
                      <a:pt x="430" y="14"/>
                    </a:lnTo>
                    <a:lnTo>
                      <a:pt x="441" y="28"/>
                    </a:lnTo>
                    <a:lnTo>
                      <a:pt x="12" y="174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0" name="Freeform 918">
                <a:extLst>
                  <a:ext uri="{FF2B5EF4-FFF2-40B4-BE49-F238E27FC236}">
                    <a16:creationId xmlns:a16="http://schemas.microsoft.com/office/drawing/2014/main" id="{757EEB8D-C055-C297-4DF0-91486D603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3332"/>
                <a:ext cx="41" cy="16"/>
              </a:xfrm>
              <a:custGeom>
                <a:avLst/>
                <a:gdLst>
                  <a:gd name="T0" fmla="*/ 0 w 444"/>
                  <a:gd name="T1" fmla="*/ 145 h 175"/>
                  <a:gd name="T2" fmla="*/ 425 w 444"/>
                  <a:gd name="T3" fmla="*/ 0 h 175"/>
                  <a:gd name="T4" fmla="*/ 435 w 444"/>
                  <a:gd name="T5" fmla="*/ 14 h 175"/>
                  <a:gd name="T6" fmla="*/ 444 w 444"/>
                  <a:gd name="T7" fmla="*/ 28 h 175"/>
                  <a:gd name="T8" fmla="*/ 11 w 444"/>
                  <a:gd name="T9" fmla="*/ 175 h 175"/>
                  <a:gd name="T10" fmla="*/ 0 w 444"/>
                  <a:gd name="T11" fmla="*/ 14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4" h="175">
                    <a:moveTo>
                      <a:pt x="0" y="145"/>
                    </a:moveTo>
                    <a:lnTo>
                      <a:pt x="425" y="0"/>
                    </a:lnTo>
                    <a:lnTo>
                      <a:pt x="435" y="14"/>
                    </a:lnTo>
                    <a:lnTo>
                      <a:pt x="444" y="28"/>
                    </a:lnTo>
                    <a:lnTo>
                      <a:pt x="11" y="175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1" name="Freeform 919">
                <a:extLst>
                  <a:ext uri="{FF2B5EF4-FFF2-40B4-BE49-F238E27FC236}">
                    <a16:creationId xmlns:a16="http://schemas.microsoft.com/office/drawing/2014/main" id="{AAE0731A-159F-111A-6BA0-ED5F46D0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3334"/>
                <a:ext cx="41" cy="16"/>
              </a:xfrm>
              <a:custGeom>
                <a:avLst/>
                <a:gdLst>
                  <a:gd name="T0" fmla="*/ 0 w 447"/>
                  <a:gd name="T1" fmla="*/ 146 h 178"/>
                  <a:gd name="T2" fmla="*/ 429 w 447"/>
                  <a:gd name="T3" fmla="*/ 0 h 178"/>
                  <a:gd name="T4" fmla="*/ 438 w 447"/>
                  <a:gd name="T5" fmla="*/ 14 h 178"/>
                  <a:gd name="T6" fmla="*/ 447 w 447"/>
                  <a:gd name="T7" fmla="*/ 28 h 178"/>
                  <a:gd name="T8" fmla="*/ 10 w 447"/>
                  <a:gd name="T9" fmla="*/ 178 h 178"/>
                  <a:gd name="T10" fmla="*/ 0 w 447"/>
                  <a:gd name="T11" fmla="*/ 14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7" h="178">
                    <a:moveTo>
                      <a:pt x="0" y="146"/>
                    </a:moveTo>
                    <a:lnTo>
                      <a:pt x="429" y="0"/>
                    </a:lnTo>
                    <a:lnTo>
                      <a:pt x="438" y="14"/>
                    </a:lnTo>
                    <a:lnTo>
                      <a:pt x="447" y="28"/>
                    </a:lnTo>
                    <a:lnTo>
                      <a:pt x="10" y="178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2" name="Freeform 920">
                <a:extLst>
                  <a:ext uri="{FF2B5EF4-FFF2-40B4-BE49-F238E27FC236}">
                    <a16:creationId xmlns:a16="http://schemas.microsoft.com/office/drawing/2014/main" id="{DC107EF9-6FBE-3C4D-6981-FD1D92E94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3335"/>
                <a:ext cx="41" cy="16"/>
              </a:xfrm>
              <a:custGeom>
                <a:avLst/>
                <a:gdLst>
                  <a:gd name="T0" fmla="*/ 0 w 451"/>
                  <a:gd name="T1" fmla="*/ 147 h 179"/>
                  <a:gd name="T2" fmla="*/ 433 w 451"/>
                  <a:gd name="T3" fmla="*/ 0 h 179"/>
                  <a:gd name="T4" fmla="*/ 442 w 451"/>
                  <a:gd name="T5" fmla="*/ 14 h 179"/>
                  <a:gd name="T6" fmla="*/ 451 w 451"/>
                  <a:gd name="T7" fmla="*/ 30 h 179"/>
                  <a:gd name="T8" fmla="*/ 12 w 451"/>
                  <a:gd name="T9" fmla="*/ 179 h 179"/>
                  <a:gd name="T10" fmla="*/ 0 w 451"/>
                  <a:gd name="T11" fmla="*/ 14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1" h="179">
                    <a:moveTo>
                      <a:pt x="0" y="147"/>
                    </a:moveTo>
                    <a:lnTo>
                      <a:pt x="433" y="0"/>
                    </a:lnTo>
                    <a:lnTo>
                      <a:pt x="442" y="14"/>
                    </a:lnTo>
                    <a:lnTo>
                      <a:pt x="451" y="30"/>
                    </a:lnTo>
                    <a:lnTo>
                      <a:pt x="12" y="179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3" name="Freeform 921">
                <a:extLst>
                  <a:ext uri="{FF2B5EF4-FFF2-40B4-BE49-F238E27FC236}">
                    <a16:creationId xmlns:a16="http://schemas.microsoft.com/office/drawing/2014/main" id="{F06133F7-2EA3-E619-6523-40DD34B1C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3336"/>
                <a:ext cx="41" cy="17"/>
              </a:xfrm>
              <a:custGeom>
                <a:avLst/>
                <a:gdLst>
                  <a:gd name="T0" fmla="*/ 0 w 455"/>
                  <a:gd name="T1" fmla="*/ 150 h 181"/>
                  <a:gd name="T2" fmla="*/ 437 w 455"/>
                  <a:gd name="T3" fmla="*/ 0 h 181"/>
                  <a:gd name="T4" fmla="*/ 446 w 455"/>
                  <a:gd name="T5" fmla="*/ 16 h 181"/>
                  <a:gd name="T6" fmla="*/ 455 w 455"/>
                  <a:gd name="T7" fmla="*/ 31 h 181"/>
                  <a:gd name="T8" fmla="*/ 12 w 455"/>
                  <a:gd name="T9" fmla="*/ 181 h 181"/>
                  <a:gd name="T10" fmla="*/ 0 w 455"/>
                  <a:gd name="T11" fmla="*/ 15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5" h="181">
                    <a:moveTo>
                      <a:pt x="0" y="150"/>
                    </a:moveTo>
                    <a:lnTo>
                      <a:pt x="437" y="0"/>
                    </a:lnTo>
                    <a:lnTo>
                      <a:pt x="446" y="16"/>
                    </a:lnTo>
                    <a:lnTo>
                      <a:pt x="455" y="31"/>
                    </a:lnTo>
                    <a:lnTo>
                      <a:pt x="12" y="181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4" name="Freeform 922">
                <a:extLst>
                  <a:ext uri="{FF2B5EF4-FFF2-40B4-BE49-F238E27FC236}">
                    <a16:creationId xmlns:a16="http://schemas.microsoft.com/office/drawing/2014/main" id="{3EC18289-603F-0D2D-97B6-15EAF3EA3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3338"/>
                <a:ext cx="41" cy="16"/>
              </a:xfrm>
              <a:custGeom>
                <a:avLst/>
                <a:gdLst>
                  <a:gd name="T0" fmla="*/ 0 w 455"/>
                  <a:gd name="T1" fmla="*/ 149 h 180"/>
                  <a:gd name="T2" fmla="*/ 439 w 455"/>
                  <a:gd name="T3" fmla="*/ 0 h 180"/>
                  <a:gd name="T4" fmla="*/ 448 w 455"/>
                  <a:gd name="T5" fmla="*/ 14 h 180"/>
                  <a:gd name="T6" fmla="*/ 455 w 455"/>
                  <a:gd name="T7" fmla="*/ 29 h 180"/>
                  <a:gd name="T8" fmla="*/ 11 w 455"/>
                  <a:gd name="T9" fmla="*/ 180 h 180"/>
                  <a:gd name="T10" fmla="*/ 0 w 455"/>
                  <a:gd name="T11" fmla="*/ 14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5" h="180">
                    <a:moveTo>
                      <a:pt x="0" y="149"/>
                    </a:moveTo>
                    <a:lnTo>
                      <a:pt x="439" y="0"/>
                    </a:lnTo>
                    <a:lnTo>
                      <a:pt x="448" y="14"/>
                    </a:lnTo>
                    <a:lnTo>
                      <a:pt x="455" y="29"/>
                    </a:lnTo>
                    <a:lnTo>
                      <a:pt x="11" y="180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5" name="Freeform 923">
                <a:extLst>
                  <a:ext uri="{FF2B5EF4-FFF2-40B4-BE49-F238E27FC236}">
                    <a16:creationId xmlns:a16="http://schemas.microsoft.com/office/drawing/2014/main" id="{FD99A9BF-EAA0-5903-328A-0D11392FE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3339"/>
                <a:ext cx="42" cy="17"/>
              </a:xfrm>
              <a:custGeom>
                <a:avLst/>
                <a:gdLst>
                  <a:gd name="T0" fmla="*/ 0 w 457"/>
                  <a:gd name="T1" fmla="*/ 150 h 182"/>
                  <a:gd name="T2" fmla="*/ 443 w 457"/>
                  <a:gd name="T3" fmla="*/ 0 h 182"/>
                  <a:gd name="T4" fmla="*/ 447 w 457"/>
                  <a:gd name="T5" fmla="*/ 9 h 182"/>
                  <a:gd name="T6" fmla="*/ 452 w 457"/>
                  <a:gd name="T7" fmla="*/ 17 h 182"/>
                  <a:gd name="T8" fmla="*/ 455 w 457"/>
                  <a:gd name="T9" fmla="*/ 24 h 182"/>
                  <a:gd name="T10" fmla="*/ 457 w 457"/>
                  <a:gd name="T11" fmla="*/ 29 h 182"/>
                  <a:gd name="T12" fmla="*/ 11 w 457"/>
                  <a:gd name="T13" fmla="*/ 182 h 182"/>
                  <a:gd name="T14" fmla="*/ 0 w 457"/>
                  <a:gd name="T1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7" h="182">
                    <a:moveTo>
                      <a:pt x="0" y="150"/>
                    </a:moveTo>
                    <a:lnTo>
                      <a:pt x="443" y="0"/>
                    </a:lnTo>
                    <a:lnTo>
                      <a:pt x="447" y="9"/>
                    </a:lnTo>
                    <a:lnTo>
                      <a:pt x="452" y="17"/>
                    </a:lnTo>
                    <a:lnTo>
                      <a:pt x="455" y="24"/>
                    </a:lnTo>
                    <a:lnTo>
                      <a:pt x="457" y="29"/>
                    </a:lnTo>
                    <a:lnTo>
                      <a:pt x="11" y="182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6" name="Freeform 924">
                <a:extLst>
                  <a:ext uri="{FF2B5EF4-FFF2-40B4-BE49-F238E27FC236}">
                    <a16:creationId xmlns:a16="http://schemas.microsoft.com/office/drawing/2014/main" id="{178E1229-0C9D-5221-48C9-1C91BCF04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0"/>
                <a:ext cx="41" cy="17"/>
              </a:xfrm>
              <a:custGeom>
                <a:avLst/>
                <a:gdLst>
                  <a:gd name="T0" fmla="*/ 0 w 456"/>
                  <a:gd name="T1" fmla="*/ 151 h 183"/>
                  <a:gd name="T2" fmla="*/ 444 w 456"/>
                  <a:gd name="T3" fmla="*/ 0 h 183"/>
                  <a:gd name="T4" fmla="*/ 445 w 456"/>
                  <a:gd name="T5" fmla="*/ 2 h 183"/>
                  <a:gd name="T6" fmla="*/ 446 w 456"/>
                  <a:gd name="T7" fmla="*/ 3 h 183"/>
                  <a:gd name="T8" fmla="*/ 452 w 456"/>
                  <a:gd name="T9" fmla="*/ 17 h 183"/>
                  <a:gd name="T10" fmla="*/ 456 w 456"/>
                  <a:gd name="T11" fmla="*/ 32 h 183"/>
                  <a:gd name="T12" fmla="*/ 12 w 456"/>
                  <a:gd name="T13" fmla="*/ 183 h 183"/>
                  <a:gd name="T14" fmla="*/ 0 w 456"/>
                  <a:gd name="T15" fmla="*/ 15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6" h="183">
                    <a:moveTo>
                      <a:pt x="0" y="151"/>
                    </a:moveTo>
                    <a:lnTo>
                      <a:pt x="444" y="0"/>
                    </a:lnTo>
                    <a:lnTo>
                      <a:pt x="445" y="2"/>
                    </a:lnTo>
                    <a:lnTo>
                      <a:pt x="446" y="3"/>
                    </a:lnTo>
                    <a:lnTo>
                      <a:pt x="452" y="17"/>
                    </a:lnTo>
                    <a:lnTo>
                      <a:pt x="456" y="32"/>
                    </a:lnTo>
                    <a:lnTo>
                      <a:pt x="12" y="183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7" name="Freeform 925">
                <a:extLst>
                  <a:ext uri="{FF2B5EF4-FFF2-40B4-BE49-F238E27FC236}">
                    <a16:creationId xmlns:a16="http://schemas.microsoft.com/office/drawing/2014/main" id="{5F7C3677-51D4-3B24-F199-0E0DE0B08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2"/>
                <a:ext cx="42" cy="16"/>
              </a:xfrm>
              <a:custGeom>
                <a:avLst/>
                <a:gdLst>
                  <a:gd name="T0" fmla="*/ 0 w 457"/>
                  <a:gd name="T1" fmla="*/ 153 h 183"/>
                  <a:gd name="T2" fmla="*/ 446 w 457"/>
                  <a:gd name="T3" fmla="*/ 0 h 183"/>
                  <a:gd name="T4" fmla="*/ 451 w 457"/>
                  <a:gd name="T5" fmla="*/ 17 h 183"/>
                  <a:gd name="T6" fmla="*/ 457 w 457"/>
                  <a:gd name="T7" fmla="*/ 32 h 183"/>
                  <a:gd name="T8" fmla="*/ 12 w 457"/>
                  <a:gd name="T9" fmla="*/ 183 h 183"/>
                  <a:gd name="T10" fmla="*/ 0 w 457"/>
                  <a:gd name="T11" fmla="*/ 15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7" h="183">
                    <a:moveTo>
                      <a:pt x="0" y="153"/>
                    </a:moveTo>
                    <a:lnTo>
                      <a:pt x="446" y="0"/>
                    </a:lnTo>
                    <a:lnTo>
                      <a:pt x="451" y="17"/>
                    </a:lnTo>
                    <a:lnTo>
                      <a:pt x="457" y="32"/>
                    </a:lnTo>
                    <a:lnTo>
                      <a:pt x="12" y="183"/>
                    </a:ln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8" name="Freeform 926">
                <a:extLst>
                  <a:ext uri="{FF2B5EF4-FFF2-40B4-BE49-F238E27FC236}">
                    <a16:creationId xmlns:a16="http://schemas.microsoft.com/office/drawing/2014/main" id="{4104609D-2603-B56D-67D0-F0870063E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3343"/>
                <a:ext cx="41" cy="17"/>
              </a:xfrm>
              <a:custGeom>
                <a:avLst/>
                <a:gdLst>
                  <a:gd name="T0" fmla="*/ 0 w 455"/>
                  <a:gd name="T1" fmla="*/ 151 h 183"/>
                  <a:gd name="T2" fmla="*/ 444 w 455"/>
                  <a:gd name="T3" fmla="*/ 0 h 183"/>
                  <a:gd name="T4" fmla="*/ 450 w 455"/>
                  <a:gd name="T5" fmla="*/ 16 h 183"/>
                  <a:gd name="T6" fmla="*/ 455 w 455"/>
                  <a:gd name="T7" fmla="*/ 31 h 183"/>
                  <a:gd name="T8" fmla="*/ 11 w 455"/>
                  <a:gd name="T9" fmla="*/ 183 h 183"/>
                  <a:gd name="T10" fmla="*/ 0 w 455"/>
                  <a:gd name="T11" fmla="*/ 15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5" h="183">
                    <a:moveTo>
                      <a:pt x="0" y="151"/>
                    </a:moveTo>
                    <a:lnTo>
                      <a:pt x="444" y="0"/>
                    </a:lnTo>
                    <a:lnTo>
                      <a:pt x="450" y="16"/>
                    </a:lnTo>
                    <a:lnTo>
                      <a:pt x="455" y="31"/>
                    </a:lnTo>
                    <a:lnTo>
                      <a:pt x="11" y="183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9" name="Freeform 927">
                <a:extLst>
                  <a:ext uri="{FF2B5EF4-FFF2-40B4-BE49-F238E27FC236}">
                    <a16:creationId xmlns:a16="http://schemas.microsoft.com/office/drawing/2014/main" id="{1AA97D79-B655-B409-C17E-D59038612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3345"/>
                <a:ext cx="41" cy="16"/>
              </a:xfrm>
              <a:custGeom>
                <a:avLst/>
                <a:gdLst>
                  <a:gd name="T0" fmla="*/ 0 w 454"/>
                  <a:gd name="T1" fmla="*/ 151 h 183"/>
                  <a:gd name="T2" fmla="*/ 445 w 454"/>
                  <a:gd name="T3" fmla="*/ 0 h 183"/>
                  <a:gd name="T4" fmla="*/ 450 w 454"/>
                  <a:gd name="T5" fmla="*/ 16 h 183"/>
                  <a:gd name="T6" fmla="*/ 454 w 454"/>
                  <a:gd name="T7" fmla="*/ 33 h 183"/>
                  <a:gd name="T8" fmla="*/ 11 w 454"/>
                  <a:gd name="T9" fmla="*/ 183 h 183"/>
                  <a:gd name="T10" fmla="*/ 0 w 454"/>
                  <a:gd name="T11" fmla="*/ 15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4" h="183">
                    <a:moveTo>
                      <a:pt x="0" y="151"/>
                    </a:moveTo>
                    <a:lnTo>
                      <a:pt x="445" y="0"/>
                    </a:lnTo>
                    <a:lnTo>
                      <a:pt x="450" y="16"/>
                    </a:lnTo>
                    <a:lnTo>
                      <a:pt x="454" y="33"/>
                    </a:lnTo>
                    <a:lnTo>
                      <a:pt x="11" y="183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0" name="Freeform 928">
                <a:extLst>
                  <a:ext uri="{FF2B5EF4-FFF2-40B4-BE49-F238E27FC236}">
                    <a16:creationId xmlns:a16="http://schemas.microsoft.com/office/drawing/2014/main" id="{B67CFE8E-7D21-8649-8D04-DE1283943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3346"/>
                <a:ext cx="41" cy="17"/>
              </a:xfrm>
              <a:custGeom>
                <a:avLst/>
                <a:gdLst>
                  <a:gd name="T0" fmla="*/ 0 w 453"/>
                  <a:gd name="T1" fmla="*/ 152 h 183"/>
                  <a:gd name="T2" fmla="*/ 444 w 453"/>
                  <a:gd name="T3" fmla="*/ 0 h 183"/>
                  <a:gd name="T4" fmla="*/ 448 w 453"/>
                  <a:gd name="T5" fmla="*/ 17 h 183"/>
                  <a:gd name="T6" fmla="*/ 453 w 453"/>
                  <a:gd name="T7" fmla="*/ 33 h 183"/>
                  <a:gd name="T8" fmla="*/ 12 w 453"/>
                  <a:gd name="T9" fmla="*/ 183 h 183"/>
                  <a:gd name="T10" fmla="*/ 0 w 453"/>
                  <a:gd name="T11" fmla="*/ 15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3" h="183">
                    <a:moveTo>
                      <a:pt x="0" y="152"/>
                    </a:moveTo>
                    <a:lnTo>
                      <a:pt x="444" y="0"/>
                    </a:lnTo>
                    <a:lnTo>
                      <a:pt x="448" y="17"/>
                    </a:lnTo>
                    <a:lnTo>
                      <a:pt x="453" y="33"/>
                    </a:lnTo>
                    <a:lnTo>
                      <a:pt x="12" y="183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1" name="Freeform 929">
                <a:extLst>
                  <a:ext uri="{FF2B5EF4-FFF2-40B4-BE49-F238E27FC236}">
                    <a16:creationId xmlns:a16="http://schemas.microsoft.com/office/drawing/2014/main" id="{4B77DA7B-3234-4279-9C5D-49DCF2FC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3348"/>
                <a:ext cx="41" cy="16"/>
              </a:xfrm>
              <a:custGeom>
                <a:avLst/>
                <a:gdLst>
                  <a:gd name="T0" fmla="*/ 0 w 451"/>
                  <a:gd name="T1" fmla="*/ 150 h 181"/>
                  <a:gd name="T2" fmla="*/ 443 w 451"/>
                  <a:gd name="T3" fmla="*/ 0 h 181"/>
                  <a:gd name="T4" fmla="*/ 448 w 451"/>
                  <a:gd name="T5" fmla="*/ 16 h 181"/>
                  <a:gd name="T6" fmla="*/ 451 w 451"/>
                  <a:gd name="T7" fmla="*/ 32 h 181"/>
                  <a:gd name="T8" fmla="*/ 12 w 451"/>
                  <a:gd name="T9" fmla="*/ 181 h 181"/>
                  <a:gd name="T10" fmla="*/ 0 w 451"/>
                  <a:gd name="T11" fmla="*/ 15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1" h="181">
                    <a:moveTo>
                      <a:pt x="0" y="150"/>
                    </a:moveTo>
                    <a:lnTo>
                      <a:pt x="443" y="0"/>
                    </a:lnTo>
                    <a:lnTo>
                      <a:pt x="448" y="16"/>
                    </a:lnTo>
                    <a:lnTo>
                      <a:pt x="451" y="32"/>
                    </a:lnTo>
                    <a:lnTo>
                      <a:pt x="12" y="181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2" name="Freeform 930">
                <a:extLst>
                  <a:ext uri="{FF2B5EF4-FFF2-40B4-BE49-F238E27FC236}">
                    <a16:creationId xmlns:a16="http://schemas.microsoft.com/office/drawing/2014/main" id="{2BBAC4E9-2B10-2156-772F-C10057588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349"/>
                <a:ext cx="40" cy="17"/>
              </a:xfrm>
              <a:custGeom>
                <a:avLst/>
                <a:gdLst>
                  <a:gd name="T0" fmla="*/ 0 w 446"/>
                  <a:gd name="T1" fmla="*/ 150 h 182"/>
                  <a:gd name="T2" fmla="*/ 441 w 446"/>
                  <a:gd name="T3" fmla="*/ 0 h 182"/>
                  <a:gd name="T4" fmla="*/ 442 w 446"/>
                  <a:gd name="T5" fmla="*/ 7 h 182"/>
                  <a:gd name="T6" fmla="*/ 444 w 446"/>
                  <a:gd name="T7" fmla="*/ 16 h 182"/>
                  <a:gd name="T8" fmla="*/ 445 w 446"/>
                  <a:gd name="T9" fmla="*/ 25 h 182"/>
                  <a:gd name="T10" fmla="*/ 446 w 446"/>
                  <a:gd name="T11" fmla="*/ 33 h 182"/>
                  <a:gd name="T12" fmla="*/ 11 w 446"/>
                  <a:gd name="T13" fmla="*/ 182 h 182"/>
                  <a:gd name="T14" fmla="*/ 0 w 446"/>
                  <a:gd name="T1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6" h="182">
                    <a:moveTo>
                      <a:pt x="0" y="150"/>
                    </a:moveTo>
                    <a:lnTo>
                      <a:pt x="441" y="0"/>
                    </a:lnTo>
                    <a:lnTo>
                      <a:pt x="442" y="7"/>
                    </a:lnTo>
                    <a:lnTo>
                      <a:pt x="444" y="16"/>
                    </a:lnTo>
                    <a:lnTo>
                      <a:pt x="445" y="25"/>
                    </a:lnTo>
                    <a:lnTo>
                      <a:pt x="446" y="33"/>
                    </a:lnTo>
                    <a:lnTo>
                      <a:pt x="11" y="182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3" name="Freeform 931">
                <a:extLst>
                  <a:ext uri="{FF2B5EF4-FFF2-40B4-BE49-F238E27FC236}">
                    <a16:creationId xmlns:a16="http://schemas.microsoft.com/office/drawing/2014/main" id="{060C258D-BC7A-54D3-ECC3-68EB9B9C9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351"/>
                <a:ext cx="40" cy="16"/>
              </a:xfrm>
              <a:custGeom>
                <a:avLst/>
                <a:gdLst>
                  <a:gd name="T0" fmla="*/ 0 w 443"/>
                  <a:gd name="T1" fmla="*/ 149 h 181"/>
                  <a:gd name="T2" fmla="*/ 439 w 443"/>
                  <a:gd name="T3" fmla="*/ 0 h 181"/>
                  <a:gd name="T4" fmla="*/ 440 w 443"/>
                  <a:gd name="T5" fmla="*/ 9 h 181"/>
                  <a:gd name="T6" fmla="*/ 442 w 443"/>
                  <a:gd name="T7" fmla="*/ 17 h 181"/>
                  <a:gd name="T8" fmla="*/ 443 w 443"/>
                  <a:gd name="T9" fmla="*/ 25 h 181"/>
                  <a:gd name="T10" fmla="*/ 443 w 443"/>
                  <a:gd name="T11" fmla="*/ 34 h 181"/>
                  <a:gd name="T12" fmla="*/ 11 w 443"/>
                  <a:gd name="T13" fmla="*/ 181 h 181"/>
                  <a:gd name="T14" fmla="*/ 0 w 443"/>
                  <a:gd name="T15" fmla="*/ 14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181">
                    <a:moveTo>
                      <a:pt x="0" y="149"/>
                    </a:moveTo>
                    <a:lnTo>
                      <a:pt x="439" y="0"/>
                    </a:lnTo>
                    <a:lnTo>
                      <a:pt x="440" y="9"/>
                    </a:lnTo>
                    <a:lnTo>
                      <a:pt x="442" y="17"/>
                    </a:lnTo>
                    <a:lnTo>
                      <a:pt x="443" y="25"/>
                    </a:lnTo>
                    <a:lnTo>
                      <a:pt x="443" y="34"/>
                    </a:lnTo>
                    <a:lnTo>
                      <a:pt x="11" y="181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4" name="Freeform 932">
                <a:extLst>
                  <a:ext uri="{FF2B5EF4-FFF2-40B4-BE49-F238E27FC236}">
                    <a16:creationId xmlns:a16="http://schemas.microsoft.com/office/drawing/2014/main" id="{052CB3C8-FB3E-84C1-5C10-99A948FB7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3352"/>
                <a:ext cx="40" cy="16"/>
              </a:xfrm>
              <a:custGeom>
                <a:avLst/>
                <a:gdLst>
                  <a:gd name="T0" fmla="*/ 0 w 440"/>
                  <a:gd name="T1" fmla="*/ 149 h 179"/>
                  <a:gd name="T2" fmla="*/ 435 w 440"/>
                  <a:gd name="T3" fmla="*/ 0 h 179"/>
                  <a:gd name="T4" fmla="*/ 437 w 440"/>
                  <a:gd name="T5" fmla="*/ 8 h 179"/>
                  <a:gd name="T6" fmla="*/ 437 w 440"/>
                  <a:gd name="T7" fmla="*/ 17 h 179"/>
                  <a:gd name="T8" fmla="*/ 439 w 440"/>
                  <a:gd name="T9" fmla="*/ 26 h 179"/>
                  <a:gd name="T10" fmla="*/ 440 w 440"/>
                  <a:gd name="T11" fmla="*/ 34 h 179"/>
                  <a:gd name="T12" fmla="*/ 12 w 440"/>
                  <a:gd name="T13" fmla="*/ 179 h 179"/>
                  <a:gd name="T14" fmla="*/ 0 w 440"/>
                  <a:gd name="T15" fmla="*/ 14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0" h="179">
                    <a:moveTo>
                      <a:pt x="0" y="149"/>
                    </a:moveTo>
                    <a:lnTo>
                      <a:pt x="435" y="0"/>
                    </a:lnTo>
                    <a:lnTo>
                      <a:pt x="437" y="8"/>
                    </a:lnTo>
                    <a:lnTo>
                      <a:pt x="437" y="17"/>
                    </a:lnTo>
                    <a:lnTo>
                      <a:pt x="439" y="26"/>
                    </a:lnTo>
                    <a:lnTo>
                      <a:pt x="440" y="34"/>
                    </a:lnTo>
                    <a:lnTo>
                      <a:pt x="12" y="179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5" name="Freeform 933">
                <a:extLst>
                  <a:ext uri="{FF2B5EF4-FFF2-40B4-BE49-F238E27FC236}">
                    <a16:creationId xmlns:a16="http://schemas.microsoft.com/office/drawing/2014/main" id="{FE1D4D95-B6DA-98C5-7D5E-40A2CFEA2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3354"/>
                <a:ext cx="40" cy="16"/>
              </a:xfrm>
              <a:custGeom>
                <a:avLst/>
                <a:gdLst>
                  <a:gd name="T0" fmla="*/ 0 w 435"/>
                  <a:gd name="T1" fmla="*/ 147 h 178"/>
                  <a:gd name="T2" fmla="*/ 432 w 435"/>
                  <a:gd name="T3" fmla="*/ 0 h 178"/>
                  <a:gd name="T4" fmla="*/ 434 w 435"/>
                  <a:gd name="T5" fmla="*/ 9 h 178"/>
                  <a:gd name="T6" fmla="*/ 435 w 435"/>
                  <a:gd name="T7" fmla="*/ 17 h 178"/>
                  <a:gd name="T8" fmla="*/ 435 w 435"/>
                  <a:gd name="T9" fmla="*/ 26 h 178"/>
                  <a:gd name="T10" fmla="*/ 435 w 435"/>
                  <a:gd name="T11" fmla="*/ 35 h 178"/>
                  <a:gd name="T12" fmla="*/ 12 w 435"/>
                  <a:gd name="T13" fmla="*/ 178 h 178"/>
                  <a:gd name="T14" fmla="*/ 0 w 435"/>
                  <a:gd name="T15" fmla="*/ 14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5" h="178">
                    <a:moveTo>
                      <a:pt x="0" y="147"/>
                    </a:moveTo>
                    <a:lnTo>
                      <a:pt x="432" y="0"/>
                    </a:lnTo>
                    <a:lnTo>
                      <a:pt x="434" y="9"/>
                    </a:lnTo>
                    <a:lnTo>
                      <a:pt x="435" y="17"/>
                    </a:lnTo>
                    <a:lnTo>
                      <a:pt x="435" y="26"/>
                    </a:lnTo>
                    <a:lnTo>
                      <a:pt x="435" y="35"/>
                    </a:lnTo>
                    <a:lnTo>
                      <a:pt x="12" y="178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6" name="Freeform 934">
                <a:extLst>
                  <a:ext uri="{FF2B5EF4-FFF2-40B4-BE49-F238E27FC236}">
                    <a16:creationId xmlns:a16="http://schemas.microsoft.com/office/drawing/2014/main" id="{B2B05125-0A3F-B982-3080-B3B96E081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3355"/>
                <a:ext cx="39" cy="16"/>
              </a:xfrm>
              <a:custGeom>
                <a:avLst/>
                <a:gdLst>
                  <a:gd name="T0" fmla="*/ 0 w 428"/>
                  <a:gd name="T1" fmla="*/ 145 h 177"/>
                  <a:gd name="T2" fmla="*/ 428 w 428"/>
                  <a:gd name="T3" fmla="*/ 0 h 177"/>
                  <a:gd name="T4" fmla="*/ 428 w 428"/>
                  <a:gd name="T5" fmla="*/ 9 h 177"/>
                  <a:gd name="T6" fmla="*/ 428 w 428"/>
                  <a:gd name="T7" fmla="*/ 18 h 177"/>
                  <a:gd name="T8" fmla="*/ 428 w 428"/>
                  <a:gd name="T9" fmla="*/ 26 h 177"/>
                  <a:gd name="T10" fmla="*/ 428 w 428"/>
                  <a:gd name="T11" fmla="*/ 35 h 177"/>
                  <a:gd name="T12" fmla="*/ 11 w 428"/>
                  <a:gd name="T13" fmla="*/ 177 h 177"/>
                  <a:gd name="T14" fmla="*/ 0 w 428"/>
                  <a:gd name="T15" fmla="*/ 145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8" h="177">
                    <a:moveTo>
                      <a:pt x="0" y="145"/>
                    </a:moveTo>
                    <a:lnTo>
                      <a:pt x="428" y="0"/>
                    </a:lnTo>
                    <a:lnTo>
                      <a:pt x="428" y="9"/>
                    </a:lnTo>
                    <a:lnTo>
                      <a:pt x="428" y="18"/>
                    </a:lnTo>
                    <a:lnTo>
                      <a:pt x="428" y="26"/>
                    </a:lnTo>
                    <a:lnTo>
                      <a:pt x="428" y="35"/>
                    </a:lnTo>
                    <a:lnTo>
                      <a:pt x="11" y="177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7" name="Freeform 935">
                <a:extLst>
                  <a:ext uri="{FF2B5EF4-FFF2-40B4-BE49-F238E27FC236}">
                    <a16:creationId xmlns:a16="http://schemas.microsoft.com/office/drawing/2014/main" id="{071586E4-C1D8-B15F-539E-E0EC8E536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3357"/>
                <a:ext cx="39" cy="16"/>
              </a:xfrm>
              <a:custGeom>
                <a:avLst/>
                <a:gdLst>
                  <a:gd name="T0" fmla="*/ 0 w 423"/>
                  <a:gd name="T1" fmla="*/ 143 h 175"/>
                  <a:gd name="T2" fmla="*/ 423 w 423"/>
                  <a:gd name="T3" fmla="*/ 0 h 175"/>
                  <a:gd name="T4" fmla="*/ 423 w 423"/>
                  <a:gd name="T5" fmla="*/ 8 h 175"/>
                  <a:gd name="T6" fmla="*/ 423 w 423"/>
                  <a:gd name="T7" fmla="*/ 17 h 175"/>
                  <a:gd name="T8" fmla="*/ 422 w 423"/>
                  <a:gd name="T9" fmla="*/ 26 h 175"/>
                  <a:gd name="T10" fmla="*/ 422 w 423"/>
                  <a:gd name="T11" fmla="*/ 36 h 175"/>
                  <a:gd name="T12" fmla="*/ 11 w 423"/>
                  <a:gd name="T13" fmla="*/ 175 h 175"/>
                  <a:gd name="T14" fmla="*/ 0 w 423"/>
                  <a:gd name="T15" fmla="*/ 14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3" h="175">
                    <a:moveTo>
                      <a:pt x="0" y="143"/>
                    </a:moveTo>
                    <a:lnTo>
                      <a:pt x="423" y="0"/>
                    </a:lnTo>
                    <a:lnTo>
                      <a:pt x="423" y="8"/>
                    </a:lnTo>
                    <a:lnTo>
                      <a:pt x="423" y="17"/>
                    </a:lnTo>
                    <a:lnTo>
                      <a:pt x="422" y="26"/>
                    </a:lnTo>
                    <a:lnTo>
                      <a:pt x="422" y="36"/>
                    </a:lnTo>
                    <a:lnTo>
                      <a:pt x="11" y="175"/>
                    </a:lnTo>
                    <a:lnTo>
                      <a:pt x="0" y="143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8" name="Freeform 936">
                <a:extLst>
                  <a:ext uri="{FF2B5EF4-FFF2-40B4-BE49-F238E27FC236}">
                    <a16:creationId xmlns:a16="http://schemas.microsoft.com/office/drawing/2014/main" id="{B7AD9656-3ACF-8578-E496-F9256B3B5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3358"/>
                <a:ext cx="38" cy="16"/>
              </a:xfrm>
              <a:custGeom>
                <a:avLst/>
                <a:gdLst>
                  <a:gd name="T0" fmla="*/ 0 w 417"/>
                  <a:gd name="T1" fmla="*/ 142 h 173"/>
                  <a:gd name="T2" fmla="*/ 417 w 417"/>
                  <a:gd name="T3" fmla="*/ 0 h 173"/>
                  <a:gd name="T4" fmla="*/ 416 w 417"/>
                  <a:gd name="T5" fmla="*/ 10 h 173"/>
                  <a:gd name="T6" fmla="*/ 416 w 417"/>
                  <a:gd name="T7" fmla="*/ 19 h 173"/>
                  <a:gd name="T8" fmla="*/ 413 w 417"/>
                  <a:gd name="T9" fmla="*/ 27 h 173"/>
                  <a:gd name="T10" fmla="*/ 412 w 417"/>
                  <a:gd name="T11" fmla="*/ 37 h 173"/>
                  <a:gd name="T12" fmla="*/ 10 w 417"/>
                  <a:gd name="T13" fmla="*/ 173 h 173"/>
                  <a:gd name="T14" fmla="*/ 0 w 417"/>
                  <a:gd name="T15" fmla="*/ 14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7" h="173">
                    <a:moveTo>
                      <a:pt x="0" y="142"/>
                    </a:moveTo>
                    <a:lnTo>
                      <a:pt x="417" y="0"/>
                    </a:lnTo>
                    <a:lnTo>
                      <a:pt x="416" y="10"/>
                    </a:lnTo>
                    <a:lnTo>
                      <a:pt x="416" y="19"/>
                    </a:lnTo>
                    <a:lnTo>
                      <a:pt x="413" y="27"/>
                    </a:lnTo>
                    <a:lnTo>
                      <a:pt x="412" y="37"/>
                    </a:lnTo>
                    <a:lnTo>
                      <a:pt x="10" y="173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9" name="Freeform 937">
                <a:extLst>
                  <a:ext uri="{FF2B5EF4-FFF2-40B4-BE49-F238E27FC236}">
                    <a16:creationId xmlns:a16="http://schemas.microsoft.com/office/drawing/2014/main" id="{C3DF9135-CD7E-D742-2D3C-62A899CA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3360"/>
                <a:ext cx="38" cy="16"/>
              </a:xfrm>
              <a:custGeom>
                <a:avLst/>
                <a:gdLst>
                  <a:gd name="T0" fmla="*/ 0 w 411"/>
                  <a:gd name="T1" fmla="*/ 139 h 171"/>
                  <a:gd name="T2" fmla="*/ 411 w 411"/>
                  <a:gd name="T3" fmla="*/ 0 h 171"/>
                  <a:gd name="T4" fmla="*/ 408 w 411"/>
                  <a:gd name="T5" fmla="*/ 8 h 171"/>
                  <a:gd name="T6" fmla="*/ 407 w 411"/>
                  <a:gd name="T7" fmla="*/ 18 h 171"/>
                  <a:gd name="T8" fmla="*/ 405 w 411"/>
                  <a:gd name="T9" fmla="*/ 28 h 171"/>
                  <a:gd name="T10" fmla="*/ 403 w 411"/>
                  <a:gd name="T11" fmla="*/ 37 h 171"/>
                  <a:gd name="T12" fmla="*/ 12 w 411"/>
                  <a:gd name="T13" fmla="*/ 171 h 171"/>
                  <a:gd name="T14" fmla="*/ 0 w 411"/>
                  <a:gd name="T15" fmla="*/ 13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1" h="171">
                    <a:moveTo>
                      <a:pt x="0" y="139"/>
                    </a:moveTo>
                    <a:lnTo>
                      <a:pt x="411" y="0"/>
                    </a:lnTo>
                    <a:lnTo>
                      <a:pt x="408" y="8"/>
                    </a:lnTo>
                    <a:lnTo>
                      <a:pt x="407" y="18"/>
                    </a:lnTo>
                    <a:lnTo>
                      <a:pt x="405" y="28"/>
                    </a:lnTo>
                    <a:lnTo>
                      <a:pt x="403" y="37"/>
                    </a:lnTo>
                    <a:lnTo>
                      <a:pt x="12" y="171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0" name="Freeform 938">
                <a:extLst>
                  <a:ext uri="{FF2B5EF4-FFF2-40B4-BE49-F238E27FC236}">
                    <a16:creationId xmlns:a16="http://schemas.microsoft.com/office/drawing/2014/main" id="{338F0689-4F98-E23E-DCBB-6D6233A81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362"/>
                <a:ext cx="36" cy="15"/>
              </a:xfrm>
              <a:custGeom>
                <a:avLst/>
                <a:gdLst>
                  <a:gd name="T0" fmla="*/ 0 w 402"/>
                  <a:gd name="T1" fmla="*/ 136 h 168"/>
                  <a:gd name="T2" fmla="*/ 402 w 402"/>
                  <a:gd name="T3" fmla="*/ 0 h 168"/>
                  <a:gd name="T4" fmla="*/ 400 w 402"/>
                  <a:gd name="T5" fmla="*/ 10 h 168"/>
                  <a:gd name="T6" fmla="*/ 398 w 402"/>
                  <a:gd name="T7" fmla="*/ 20 h 168"/>
                  <a:gd name="T8" fmla="*/ 396 w 402"/>
                  <a:gd name="T9" fmla="*/ 30 h 168"/>
                  <a:gd name="T10" fmla="*/ 392 w 402"/>
                  <a:gd name="T11" fmla="*/ 38 h 168"/>
                  <a:gd name="T12" fmla="*/ 12 w 402"/>
                  <a:gd name="T13" fmla="*/ 168 h 168"/>
                  <a:gd name="T14" fmla="*/ 0 w 402"/>
                  <a:gd name="T15" fmla="*/ 13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2" h="168">
                    <a:moveTo>
                      <a:pt x="0" y="136"/>
                    </a:moveTo>
                    <a:lnTo>
                      <a:pt x="402" y="0"/>
                    </a:lnTo>
                    <a:lnTo>
                      <a:pt x="400" y="10"/>
                    </a:lnTo>
                    <a:lnTo>
                      <a:pt x="398" y="20"/>
                    </a:lnTo>
                    <a:lnTo>
                      <a:pt x="396" y="30"/>
                    </a:lnTo>
                    <a:lnTo>
                      <a:pt x="392" y="38"/>
                    </a:lnTo>
                    <a:lnTo>
                      <a:pt x="12" y="168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1" name="Freeform 939">
                <a:extLst>
                  <a:ext uri="{FF2B5EF4-FFF2-40B4-BE49-F238E27FC236}">
                    <a16:creationId xmlns:a16="http://schemas.microsoft.com/office/drawing/2014/main" id="{101B5E94-A5A9-0C07-1536-A4E678056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363"/>
                <a:ext cx="36" cy="15"/>
              </a:xfrm>
              <a:custGeom>
                <a:avLst/>
                <a:gdLst>
                  <a:gd name="T0" fmla="*/ 0 w 391"/>
                  <a:gd name="T1" fmla="*/ 134 h 164"/>
                  <a:gd name="T2" fmla="*/ 391 w 391"/>
                  <a:gd name="T3" fmla="*/ 0 h 164"/>
                  <a:gd name="T4" fmla="*/ 389 w 391"/>
                  <a:gd name="T5" fmla="*/ 11 h 164"/>
                  <a:gd name="T6" fmla="*/ 384 w 391"/>
                  <a:gd name="T7" fmla="*/ 20 h 164"/>
                  <a:gd name="T8" fmla="*/ 381 w 391"/>
                  <a:gd name="T9" fmla="*/ 30 h 164"/>
                  <a:gd name="T10" fmla="*/ 377 w 391"/>
                  <a:gd name="T11" fmla="*/ 40 h 164"/>
                  <a:gd name="T12" fmla="*/ 11 w 391"/>
                  <a:gd name="T13" fmla="*/ 164 h 164"/>
                  <a:gd name="T14" fmla="*/ 0 w 391"/>
                  <a:gd name="T15" fmla="*/ 13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1" h="164">
                    <a:moveTo>
                      <a:pt x="0" y="134"/>
                    </a:moveTo>
                    <a:lnTo>
                      <a:pt x="391" y="0"/>
                    </a:lnTo>
                    <a:lnTo>
                      <a:pt x="389" y="11"/>
                    </a:lnTo>
                    <a:lnTo>
                      <a:pt x="384" y="20"/>
                    </a:lnTo>
                    <a:lnTo>
                      <a:pt x="381" y="30"/>
                    </a:lnTo>
                    <a:lnTo>
                      <a:pt x="377" y="40"/>
                    </a:lnTo>
                    <a:lnTo>
                      <a:pt x="11" y="16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2" name="Freeform 940">
                <a:extLst>
                  <a:ext uri="{FF2B5EF4-FFF2-40B4-BE49-F238E27FC236}">
                    <a16:creationId xmlns:a16="http://schemas.microsoft.com/office/drawing/2014/main" id="{940921B7-3897-5C7E-F6E0-6CB45E9E8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3365"/>
                <a:ext cx="34" cy="15"/>
              </a:xfrm>
              <a:custGeom>
                <a:avLst/>
                <a:gdLst>
                  <a:gd name="T0" fmla="*/ 0 w 380"/>
                  <a:gd name="T1" fmla="*/ 130 h 161"/>
                  <a:gd name="T2" fmla="*/ 380 w 380"/>
                  <a:gd name="T3" fmla="*/ 0 h 161"/>
                  <a:gd name="T4" fmla="*/ 376 w 380"/>
                  <a:gd name="T5" fmla="*/ 11 h 161"/>
                  <a:gd name="T6" fmla="*/ 372 w 380"/>
                  <a:gd name="T7" fmla="*/ 22 h 161"/>
                  <a:gd name="T8" fmla="*/ 366 w 380"/>
                  <a:gd name="T9" fmla="*/ 32 h 161"/>
                  <a:gd name="T10" fmla="*/ 361 w 380"/>
                  <a:gd name="T11" fmla="*/ 43 h 161"/>
                  <a:gd name="T12" fmla="*/ 11 w 380"/>
                  <a:gd name="T13" fmla="*/ 161 h 161"/>
                  <a:gd name="T14" fmla="*/ 0 w 380"/>
                  <a:gd name="T15" fmla="*/ 13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61">
                    <a:moveTo>
                      <a:pt x="0" y="130"/>
                    </a:moveTo>
                    <a:lnTo>
                      <a:pt x="380" y="0"/>
                    </a:lnTo>
                    <a:lnTo>
                      <a:pt x="376" y="11"/>
                    </a:lnTo>
                    <a:lnTo>
                      <a:pt x="372" y="22"/>
                    </a:lnTo>
                    <a:lnTo>
                      <a:pt x="366" y="32"/>
                    </a:lnTo>
                    <a:lnTo>
                      <a:pt x="361" y="43"/>
                    </a:lnTo>
                    <a:lnTo>
                      <a:pt x="11" y="161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3" name="Freeform 941">
                <a:extLst>
                  <a:ext uri="{FF2B5EF4-FFF2-40B4-BE49-F238E27FC236}">
                    <a16:creationId xmlns:a16="http://schemas.microsoft.com/office/drawing/2014/main" id="{26765472-B636-36BB-F360-E4E242370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3367"/>
                <a:ext cx="34" cy="14"/>
              </a:xfrm>
              <a:custGeom>
                <a:avLst/>
                <a:gdLst>
                  <a:gd name="T0" fmla="*/ 0 w 366"/>
                  <a:gd name="T1" fmla="*/ 124 h 156"/>
                  <a:gd name="T2" fmla="*/ 366 w 366"/>
                  <a:gd name="T3" fmla="*/ 0 h 156"/>
                  <a:gd name="T4" fmla="*/ 360 w 366"/>
                  <a:gd name="T5" fmla="*/ 12 h 156"/>
                  <a:gd name="T6" fmla="*/ 354 w 366"/>
                  <a:gd name="T7" fmla="*/ 23 h 156"/>
                  <a:gd name="T8" fmla="*/ 347 w 366"/>
                  <a:gd name="T9" fmla="*/ 34 h 156"/>
                  <a:gd name="T10" fmla="*/ 340 w 366"/>
                  <a:gd name="T11" fmla="*/ 45 h 156"/>
                  <a:gd name="T12" fmla="*/ 12 w 366"/>
                  <a:gd name="T13" fmla="*/ 156 h 156"/>
                  <a:gd name="T14" fmla="*/ 0 w 366"/>
                  <a:gd name="T15" fmla="*/ 12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6" h="156">
                    <a:moveTo>
                      <a:pt x="0" y="124"/>
                    </a:moveTo>
                    <a:lnTo>
                      <a:pt x="366" y="0"/>
                    </a:lnTo>
                    <a:lnTo>
                      <a:pt x="360" y="12"/>
                    </a:lnTo>
                    <a:lnTo>
                      <a:pt x="354" y="23"/>
                    </a:lnTo>
                    <a:lnTo>
                      <a:pt x="347" y="34"/>
                    </a:lnTo>
                    <a:lnTo>
                      <a:pt x="340" y="45"/>
                    </a:lnTo>
                    <a:lnTo>
                      <a:pt x="12" y="156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4" name="Freeform 942">
                <a:extLst>
                  <a:ext uri="{FF2B5EF4-FFF2-40B4-BE49-F238E27FC236}">
                    <a16:creationId xmlns:a16="http://schemas.microsoft.com/office/drawing/2014/main" id="{D4B4F1E9-B674-07F9-9AC6-FE0B0BF35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3369"/>
                <a:ext cx="32" cy="14"/>
              </a:xfrm>
              <a:custGeom>
                <a:avLst/>
                <a:gdLst>
                  <a:gd name="T0" fmla="*/ 0 w 350"/>
                  <a:gd name="T1" fmla="*/ 118 h 148"/>
                  <a:gd name="T2" fmla="*/ 350 w 350"/>
                  <a:gd name="T3" fmla="*/ 0 h 148"/>
                  <a:gd name="T4" fmla="*/ 342 w 350"/>
                  <a:gd name="T5" fmla="*/ 12 h 148"/>
                  <a:gd name="T6" fmla="*/ 333 w 350"/>
                  <a:gd name="T7" fmla="*/ 24 h 148"/>
                  <a:gd name="T8" fmla="*/ 324 w 350"/>
                  <a:gd name="T9" fmla="*/ 36 h 148"/>
                  <a:gd name="T10" fmla="*/ 314 w 350"/>
                  <a:gd name="T11" fmla="*/ 47 h 148"/>
                  <a:gd name="T12" fmla="*/ 88 w 350"/>
                  <a:gd name="T13" fmla="*/ 124 h 148"/>
                  <a:gd name="T14" fmla="*/ 11 w 350"/>
                  <a:gd name="T15" fmla="*/ 148 h 148"/>
                  <a:gd name="T16" fmla="*/ 0 w 350"/>
                  <a:gd name="T17" fmla="*/ 11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148">
                    <a:moveTo>
                      <a:pt x="0" y="118"/>
                    </a:moveTo>
                    <a:lnTo>
                      <a:pt x="350" y="0"/>
                    </a:lnTo>
                    <a:lnTo>
                      <a:pt x="342" y="12"/>
                    </a:lnTo>
                    <a:lnTo>
                      <a:pt x="333" y="24"/>
                    </a:lnTo>
                    <a:lnTo>
                      <a:pt x="324" y="36"/>
                    </a:lnTo>
                    <a:lnTo>
                      <a:pt x="314" y="47"/>
                    </a:lnTo>
                    <a:lnTo>
                      <a:pt x="88" y="124"/>
                    </a:lnTo>
                    <a:lnTo>
                      <a:pt x="11" y="148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5" name="Freeform 943">
                <a:extLst>
                  <a:ext uri="{FF2B5EF4-FFF2-40B4-BE49-F238E27FC236}">
                    <a16:creationId xmlns:a16="http://schemas.microsoft.com/office/drawing/2014/main" id="{22EBBF7C-E4C7-9742-AEC0-45C864D88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3371"/>
                <a:ext cx="30" cy="12"/>
              </a:xfrm>
              <a:custGeom>
                <a:avLst/>
                <a:gdLst>
                  <a:gd name="T0" fmla="*/ 0 w 328"/>
                  <a:gd name="T1" fmla="*/ 111 h 125"/>
                  <a:gd name="T2" fmla="*/ 328 w 328"/>
                  <a:gd name="T3" fmla="*/ 0 h 125"/>
                  <a:gd name="T4" fmla="*/ 321 w 328"/>
                  <a:gd name="T5" fmla="*/ 8 h 125"/>
                  <a:gd name="T6" fmla="*/ 315 w 328"/>
                  <a:gd name="T7" fmla="*/ 16 h 125"/>
                  <a:gd name="T8" fmla="*/ 307 w 328"/>
                  <a:gd name="T9" fmla="*/ 25 h 125"/>
                  <a:gd name="T10" fmla="*/ 298 w 328"/>
                  <a:gd name="T11" fmla="*/ 32 h 125"/>
                  <a:gd name="T12" fmla="*/ 4 w 328"/>
                  <a:gd name="T13" fmla="*/ 125 h 125"/>
                  <a:gd name="T14" fmla="*/ 0 w 328"/>
                  <a:gd name="T1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25">
                    <a:moveTo>
                      <a:pt x="0" y="111"/>
                    </a:moveTo>
                    <a:lnTo>
                      <a:pt x="328" y="0"/>
                    </a:lnTo>
                    <a:lnTo>
                      <a:pt x="321" y="8"/>
                    </a:lnTo>
                    <a:lnTo>
                      <a:pt x="315" y="16"/>
                    </a:lnTo>
                    <a:lnTo>
                      <a:pt x="307" y="25"/>
                    </a:lnTo>
                    <a:lnTo>
                      <a:pt x="298" y="32"/>
                    </a:lnTo>
                    <a:lnTo>
                      <a:pt x="4" y="125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B7B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6" name="Freeform 944">
                <a:extLst>
                  <a:ext uri="{FF2B5EF4-FFF2-40B4-BE49-F238E27FC236}">
                    <a16:creationId xmlns:a16="http://schemas.microsoft.com/office/drawing/2014/main" id="{0C5E36FF-FB98-84A3-59F5-27E431ED4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3373"/>
                <a:ext cx="20" cy="7"/>
              </a:xfrm>
              <a:custGeom>
                <a:avLst/>
                <a:gdLst>
                  <a:gd name="T0" fmla="*/ 0 w 226"/>
                  <a:gd name="T1" fmla="*/ 77 h 77"/>
                  <a:gd name="T2" fmla="*/ 226 w 226"/>
                  <a:gd name="T3" fmla="*/ 0 h 77"/>
                  <a:gd name="T4" fmla="*/ 222 w 226"/>
                  <a:gd name="T5" fmla="*/ 4 h 77"/>
                  <a:gd name="T6" fmla="*/ 217 w 226"/>
                  <a:gd name="T7" fmla="*/ 8 h 77"/>
                  <a:gd name="T8" fmla="*/ 0 w 226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" h="77">
                    <a:moveTo>
                      <a:pt x="0" y="77"/>
                    </a:moveTo>
                    <a:lnTo>
                      <a:pt x="226" y="0"/>
                    </a:lnTo>
                    <a:lnTo>
                      <a:pt x="222" y="4"/>
                    </a:lnTo>
                    <a:lnTo>
                      <a:pt x="217" y="8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7" name="Freeform 945">
                <a:extLst>
                  <a:ext uri="{FF2B5EF4-FFF2-40B4-BE49-F238E27FC236}">
                    <a16:creationId xmlns:a16="http://schemas.microsoft.com/office/drawing/2014/main" id="{C5907CE3-3650-DD92-2968-88F22C4EC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3332"/>
                <a:ext cx="2" cy="26"/>
              </a:xfrm>
              <a:custGeom>
                <a:avLst/>
                <a:gdLst>
                  <a:gd name="T0" fmla="*/ 9 w 19"/>
                  <a:gd name="T1" fmla="*/ 285 h 285"/>
                  <a:gd name="T2" fmla="*/ 19 w 19"/>
                  <a:gd name="T3" fmla="*/ 8 h 285"/>
                  <a:gd name="T4" fmla="*/ 9 w 19"/>
                  <a:gd name="T5" fmla="*/ 4 h 285"/>
                  <a:gd name="T6" fmla="*/ 0 w 19"/>
                  <a:gd name="T7" fmla="*/ 0 h 285"/>
                  <a:gd name="T8" fmla="*/ 9 w 19"/>
                  <a:gd name="T9" fmla="*/ 28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5">
                    <a:moveTo>
                      <a:pt x="9" y="285"/>
                    </a:moveTo>
                    <a:lnTo>
                      <a:pt x="19" y="8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9" y="285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8" name="Freeform 946">
                <a:extLst>
                  <a:ext uri="{FF2B5EF4-FFF2-40B4-BE49-F238E27FC236}">
                    <a16:creationId xmlns:a16="http://schemas.microsoft.com/office/drawing/2014/main" id="{E1ECB2A1-73E6-41B9-D43A-88AC182DA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3358"/>
                <a:ext cx="2" cy="25"/>
              </a:xfrm>
              <a:custGeom>
                <a:avLst/>
                <a:gdLst>
                  <a:gd name="T0" fmla="*/ 9 w 19"/>
                  <a:gd name="T1" fmla="*/ 0 h 285"/>
                  <a:gd name="T2" fmla="*/ 0 w 19"/>
                  <a:gd name="T3" fmla="*/ 277 h 285"/>
                  <a:gd name="T4" fmla="*/ 9 w 19"/>
                  <a:gd name="T5" fmla="*/ 281 h 285"/>
                  <a:gd name="T6" fmla="*/ 19 w 19"/>
                  <a:gd name="T7" fmla="*/ 285 h 285"/>
                  <a:gd name="T8" fmla="*/ 9 w 19"/>
                  <a:gd name="T9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5">
                    <a:moveTo>
                      <a:pt x="9" y="0"/>
                    </a:moveTo>
                    <a:lnTo>
                      <a:pt x="0" y="277"/>
                    </a:lnTo>
                    <a:lnTo>
                      <a:pt x="9" y="281"/>
                    </a:lnTo>
                    <a:lnTo>
                      <a:pt x="19" y="28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9" name="Freeform 947">
                <a:extLst>
                  <a:ext uri="{FF2B5EF4-FFF2-40B4-BE49-F238E27FC236}">
                    <a16:creationId xmlns:a16="http://schemas.microsoft.com/office/drawing/2014/main" id="{0B9C4518-23F6-50C1-5614-1B3936BE2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3331"/>
                <a:ext cx="3" cy="27"/>
              </a:xfrm>
              <a:custGeom>
                <a:avLst/>
                <a:gdLst>
                  <a:gd name="T0" fmla="*/ 27 w 27"/>
                  <a:gd name="T1" fmla="*/ 290 h 290"/>
                  <a:gd name="T2" fmla="*/ 18 w 27"/>
                  <a:gd name="T3" fmla="*/ 5 h 290"/>
                  <a:gd name="T4" fmla="*/ 8 w 27"/>
                  <a:gd name="T5" fmla="*/ 2 h 290"/>
                  <a:gd name="T6" fmla="*/ 0 w 27"/>
                  <a:gd name="T7" fmla="*/ 0 h 290"/>
                  <a:gd name="T8" fmla="*/ 27 w 27"/>
                  <a:gd name="T9" fmla="*/ 2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0">
                    <a:moveTo>
                      <a:pt x="27" y="290"/>
                    </a:moveTo>
                    <a:lnTo>
                      <a:pt x="18" y="5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27" y="290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0" name="Freeform 948">
                <a:extLst>
                  <a:ext uri="{FF2B5EF4-FFF2-40B4-BE49-F238E27FC236}">
                    <a16:creationId xmlns:a16="http://schemas.microsoft.com/office/drawing/2014/main" id="{9D63C99F-ADBE-0474-76A3-B660A3EAB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2" cy="26"/>
              </a:xfrm>
              <a:custGeom>
                <a:avLst/>
                <a:gdLst>
                  <a:gd name="T0" fmla="*/ 0 w 28"/>
                  <a:gd name="T1" fmla="*/ 0 h 290"/>
                  <a:gd name="T2" fmla="*/ 10 w 28"/>
                  <a:gd name="T3" fmla="*/ 285 h 290"/>
                  <a:gd name="T4" fmla="*/ 18 w 28"/>
                  <a:gd name="T5" fmla="*/ 288 h 290"/>
                  <a:gd name="T6" fmla="*/ 28 w 28"/>
                  <a:gd name="T7" fmla="*/ 290 h 290"/>
                  <a:gd name="T8" fmla="*/ 0 w 28"/>
                  <a:gd name="T9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0">
                    <a:moveTo>
                      <a:pt x="0" y="0"/>
                    </a:moveTo>
                    <a:lnTo>
                      <a:pt x="10" y="285"/>
                    </a:lnTo>
                    <a:lnTo>
                      <a:pt x="18" y="288"/>
                    </a:lnTo>
                    <a:lnTo>
                      <a:pt x="28" y="2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1" name="Freeform 949">
                <a:extLst>
                  <a:ext uri="{FF2B5EF4-FFF2-40B4-BE49-F238E27FC236}">
                    <a16:creationId xmlns:a16="http://schemas.microsoft.com/office/drawing/2014/main" id="{7DFDFF02-F88B-655D-2114-6F75EDEBE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3331"/>
                <a:ext cx="5" cy="27"/>
              </a:xfrm>
              <a:custGeom>
                <a:avLst/>
                <a:gdLst>
                  <a:gd name="T0" fmla="*/ 47 w 47"/>
                  <a:gd name="T1" fmla="*/ 293 h 293"/>
                  <a:gd name="T2" fmla="*/ 20 w 47"/>
                  <a:gd name="T3" fmla="*/ 3 h 293"/>
                  <a:gd name="T4" fmla="*/ 10 w 47"/>
                  <a:gd name="T5" fmla="*/ 1 h 293"/>
                  <a:gd name="T6" fmla="*/ 0 w 47"/>
                  <a:gd name="T7" fmla="*/ 0 h 293"/>
                  <a:gd name="T8" fmla="*/ 47 w 47"/>
                  <a:gd name="T9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93">
                    <a:moveTo>
                      <a:pt x="47" y="293"/>
                    </a:moveTo>
                    <a:lnTo>
                      <a:pt x="20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47" y="293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2" name="Freeform 950">
                <a:extLst>
                  <a:ext uri="{FF2B5EF4-FFF2-40B4-BE49-F238E27FC236}">
                    <a16:creationId xmlns:a16="http://schemas.microsoft.com/office/drawing/2014/main" id="{FE0FB3B8-6018-8D10-46D0-669D49F84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4" cy="26"/>
              </a:xfrm>
              <a:custGeom>
                <a:avLst/>
                <a:gdLst>
                  <a:gd name="T0" fmla="*/ 0 w 48"/>
                  <a:gd name="T1" fmla="*/ 0 h 293"/>
                  <a:gd name="T2" fmla="*/ 28 w 48"/>
                  <a:gd name="T3" fmla="*/ 290 h 293"/>
                  <a:gd name="T4" fmla="*/ 38 w 48"/>
                  <a:gd name="T5" fmla="*/ 292 h 293"/>
                  <a:gd name="T6" fmla="*/ 48 w 48"/>
                  <a:gd name="T7" fmla="*/ 293 h 293"/>
                  <a:gd name="T8" fmla="*/ 0 w 48"/>
                  <a:gd name="T9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93">
                    <a:moveTo>
                      <a:pt x="0" y="0"/>
                    </a:moveTo>
                    <a:lnTo>
                      <a:pt x="28" y="290"/>
                    </a:lnTo>
                    <a:lnTo>
                      <a:pt x="38" y="292"/>
                    </a:lnTo>
                    <a:lnTo>
                      <a:pt x="48" y="2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3" name="Freeform 951">
                <a:extLst>
                  <a:ext uri="{FF2B5EF4-FFF2-40B4-BE49-F238E27FC236}">
                    <a16:creationId xmlns:a16="http://schemas.microsoft.com/office/drawing/2014/main" id="{DC98CACD-96E4-1064-8D1B-5EC90AB3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3331"/>
                <a:ext cx="6" cy="27"/>
              </a:xfrm>
              <a:custGeom>
                <a:avLst/>
                <a:gdLst>
                  <a:gd name="T0" fmla="*/ 66 w 66"/>
                  <a:gd name="T1" fmla="*/ 293 h 293"/>
                  <a:gd name="T2" fmla="*/ 19 w 66"/>
                  <a:gd name="T3" fmla="*/ 0 h 293"/>
                  <a:gd name="T4" fmla="*/ 9 w 66"/>
                  <a:gd name="T5" fmla="*/ 0 h 293"/>
                  <a:gd name="T6" fmla="*/ 0 w 66"/>
                  <a:gd name="T7" fmla="*/ 1 h 293"/>
                  <a:gd name="T8" fmla="*/ 66 w 66"/>
                  <a:gd name="T9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293">
                    <a:moveTo>
                      <a:pt x="66" y="293"/>
                    </a:moveTo>
                    <a:lnTo>
                      <a:pt x="19" y="0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66" y="293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4" name="Freeform 952">
                <a:extLst>
                  <a:ext uri="{FF2B5EF4-FFF2-40B4-BE49-F238E27FC236}">
                    <a16:creationId xmlns:a16="http://schemas.microsoft.com/office/drawing/2014/main" id="{C86F2FE2-26DF-8B3D-341B-B5A6C8F30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6" cy="26"/>
              </a:xfrm>
              <a:custGeom>
                <a:avLst/>
                <a:gdLst>
                  <a:gd name="T0" fmla="*/ 0 w 68"/>
                  <a:gd name="T1" fmla="*/ 0 h 293"/>
                  <a:gd name="T2" fmla="*/ 48 w 68"/>
                  <a:gd name="T3" fmla="*/ 293 h 293"/>
                  <a:gd name="T4" fmla="*/ 58 w 68"/>
                  <a:gd name="T5" fmla="*/ 293 h 293"/>
                  <a:gd name="T6" fmla="*/ 68 w 68"/>
                  <a:gd name="T7" fmla="*/ 293 h 293"/>
                  <a:gd name="T8" fmla="*/ 0 w 68"/>
                  <a:gd name="T9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293">
                    <a:moveTo>
                      <a:pt x="0" y="0"/>
                    </a:moveTo>
                    <a:lnTo>
                      <a:pt x="48" y="293"/>
                    </a:lnTo>
                    <a:lnTo>
                      <a:pt x="58" y="293"/>
                    </a:lnTo>
                    <a:lnTo>
                      <a:pt x="68" y="2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5" name="Freeform 953">
                <a:extLst>
                  <a:ext uri="{FF2B5EF4-FFF2-40B4-BE49-F238E27FC236}">
                    <a16:creationId xmlns:a16="http://schemas.microsoft.com/office/drawing/2014/main" id="{A9319BC7-6E9D-2494-07DE-FE72F0290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331"/>
                <a:ext cx="8" cy="27"/>
              </a:xfrm>
              <a:custGeom>
                <a:avLst/>
                <a:gdLst>
                  <a:gd name="T0" fmla="*/ 86 w 86"/>
                  <a:gd name="T1" fmla="*/ 292 h 292"/>
                  <a:gd name="T2" fmla="*/ 20 w 86"/>
                  <a:gd name="T3" fmla="*/ 0 h 292"/>
                  <a:gd name="T4" fmla="*/ 10 w 86"/>
                  <a:gd name="T5" fmla="*/ 1 h 292"/>
                  <a:gd name="T6" fmla="*/ 0 w 86"/>
                  <a:gd name="T7" fmla="*/ 3 h 292"/>
                  <a:gd name="T8" fmla="*/ 86 w 86"/>
                  <a:gd name="T9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92">
                    <a:moveTo>
                      <a:pt x="86" y="292"/>
                    </a:moveTo>
                    <a:lnTo>
                      <a:pt x="20" y="0"/>
                    </a:lnTo>
                    <a:lnTo>
                      <a:pt x="10" y="1"/>
                    </a:lnTo>
                    <a:lnTo>
                      <a:pt x="0" y="3"/>
                    </a:lnTo>
                    <a:lnTo>
                      <a:pt x="86" y="292"/>
                    </a:lnTo>
                    <a:close/>
                  </a:path>
                </a:pathLst>
              </a:custGeom>
              <a:solidFill>
                <a:srgbClr val="A8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6" name="Freeform 954">
                <a:extLst>
                  <a:ext uri="{FF2B5EF4-FFF2-40B4-BE49-F238E27FC236}">
                    <a16:creationId xmlns:a16="http://schemas.microsoft.com/office/drawing/2014/main" id="{CAA58ED9-31BE-4B0C-C13F-498395452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7" cy="26"/>
              </a:xfrm>
              <a:custGeom>
                <a:avLst/>
                <a:gdLst>
                  <a:gd name="T0" fmla="*/ 0 w 86"/>
                  <a:gd name="T1" fmla="*/ 0 h 293"/>
                  <a:gd name="T2" fmla="*/ 68 w 86"/>
                  <a:gd name="T3" fmla="*/ 293 h 293"/>
                  <a:gd name="T4" fmla="*/ 77 w 86"/>
                  <a:gd name="T5" fmla="*/ 291 h 293"/>
                  <a:gd name="T6" fmla="*/ 86 w 86"/>
                  <a:gd name="T7" fmla="*/ 290 h 293"/>
                  <a:gd name="T8" fmla="*/ 0 w 86"/>
                  <a:gd name="T9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93">
                    <a:moveTo>
                      <a:pt x="0" y="0"/>
                    </a:moveTo>
                    <a:lnTo>
                      <a:pt x="68" y="293"/>
                    </a:lnTo>
                    <a:lnTo>
                      <a:pt x="77" y="291"/>
                    </a:lnTo>
                    <a:lnTo>
                      <a:pt x="86" y="2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7" name="Freeform 955">
                <a:extLst>
                  <a:ext uri="{FF2B5EF4-FFF2-40B4-BE49-F238E27FC236}">
                    <a16:creationId xmlns:a16="http://schemas.microsoft.com/office/drawing/2014/main" id="{1B17415D-A2B1-0EB7-7EA5-3849E5CCF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3331"/>
                <a:ext cx="10" cy="27"/>
              </a:xfrm>
              <a:custGeom>
                <a:avLst/>
                <a:gdLst>
                  <a:gd name="T0" fmla="*/ 103 w 103"/>
                  <a:gd name="T1" fmla="*/ 289 h 289"/>
                  <a:gd name="T2" fmla="*/ 17 w 103"/>
                  <a:gd name="T3" fmla="*/ 0 h 289"/>
                  <a:gd name="T4" fmla="*/ 15 w 103"/>
                  <a:gd name="T5" fmla="*/ 1 h 289"/>
                  <a:gd name="T6" fmla="*/ 12 w 103"/>
                  <a:gd name="T7" fmla="*/ 2 h 289"/>
                  <a:gd name="T8" fmla="*/ 5 w 103"/>
                  <a:gd name="T9" fmla="*/ 3 h 289"/>
                  <a:gd name="T10" fmla="*/ 0 w 103"/>
                  <a:gd name="T11" fmla="*/ 5 h 289"/>
                  <a:gd name="T12" fmla="*/ 103 w 103"/>
                  <a:gd name="T13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289">
                    <a:moveTo>
                      <a:pt x="103" y="289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5" y="3"/>
                    </a:lnTo>
                    <a:lnTo>
                      <a:pt x="0" y="5"/>
                    </a:lnTo>
                    <a:lnTo>
                      <a:pt x="103" y="289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8" name="Freeform 956">
                <a:extLst>
                  <a:ext uri="{FF2B5EF4-FFF2-40B4-BE49-F238E27FC236}">
                    <a16:creationId xmlns:a16="http://schemas.microsoft.com/office/drawing/2014/main" id="{8D56DD4C-296B-4959-7F12-B027937FE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9" cy="26"/>
              </a:xfrm>
              <a:custGeom>
                <a:avLst/>
                <a:gdLst>
                  <a:gd name="T0" fmla="*/ 0 w 105"/>
                  <a:gd name="T1" fmla="*/ 0 h 290"/>
                  <a:gd name="T2" fmla="*/ 86 w 105"/>
                  <a:gd name="T3" fmla="*/ 290 h 290"/>
                  <a:gd name="T4" fmla="*/ 90 w 105"/>
                  <a:gd name="T5" fmla="*/ 289 h 290"/>
                  <a:gd name="T6" fmla="*/ 94 w 105"/>
                  <a:gd name="T7" fmla="*/ 288 h 290"/>
                  <a:gd name="T8" fmla="*/ 99 w 105"/>
                  <a:gd name="T9" fmla="*/ 286 h 290"/>
                  <a:gd name="T10" fmla="*/ 105 w 105"/>
                  <a:gd name="T11" fmla="*/ 284 h 290"/>
                  <a:gd name="T12" fmla="*/ 0 w 105"/>
                  <a:gd name="T13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290">
                    <a:moveTo>
                      <a:pt x="0" y="0"/>
                    </a:moveTo>
                    <a:lnTo>
                      <a:pt x="86" y="290"/>
                    </a:lnTo>
                    <a:lnTo>
                      <a:pt x="90" y="289"/>
                    </a:lnTo>
                    <a:lnTo>
                      <a:pt x="94" y="288"/>
                    </a:lnTo>
                    <a:lnTo>
                      <a:pt x="99" y="286"/>
                    </a:lnTo>
                    <a:lnTo>
                      <a:pt x="105" y="2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9" name="Freeform 957">
                <a:extLst>
                  <a:ext uri="{FF2B5EF4-FFF2-40B4-BE49-F238E27FC236}">
                    <a16:creationId xmlns:a16="http://schemas.microsoft.com/office/drawing/2014/main" id="{6AA440CD-6466-E9ED-FD6D-AB70177F2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3332"/>
                <a:ext cx="11" cy="26"/>
              </a:xfrm>
              <a:custGeom>
                <a:avLst/>
                <a:gdLst>
                  <a:gd name="T0" fmla="*/ 121 w 121"/>
                  <a:gd name="T1" fmla="*/ 284 h 284"/>
                  <a:gd name="T2" fmla="*/ 18 w 121"/>
                  <a:gd name="T3" fmla="*/ 0 h 284"/>
                  <a:gd name="T4" fmla="*/ 9 w 121"/>
                  <a:gd name="T5" fmla="*/ 5 h 284"/>
                  <a:gd name="T6" fmla="*/ 0 w 121"/>
                  <a:gd name="T7" fmla="*/ 10 h 284"/>
                  <a:gd name="T8" fmla="*/ 121 w 121"/>
                  <a:gd name="T9" fmla="*/ 284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284">
                    <a:moveTo>
                      <a:pt x="121" y="284"/>
                    </a:moveTo>
                    <a:lnTo>
                      <a:pt x="18" y="0"/>
                    </a:lnTo>
                    <a:lnTo>
                      <a:pt x="9" y="5"/>
                    </a:lnTo>
                    <a:lnTo>
                      <a:pt x="0" y="10"/>
                    </a:lnTo>
                    <a:lnTo>
                      <a:pt x="121" y="284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0" name="Freeform 958">
                <a:extLst>
                  <a:ext uri="{FF2B5EF4-FFF2-40B4-BE49-F238E27FC236}">
                    <a16:creationId xmlns:a16="http://schemas.microsoft.com/office/drawing/2014/main" id="{0E37D24F-C29B-6FB4-94E3-33D140C54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1" cy="25"/>
              </a:xfrm>
              <a:custGeom>
                <a:avLst/>
                <a:gdLst>
                  <a:gd name="T0" fmla="*/ 0 w 122"/>
                  <a:gd name="T1" fmla="*/ 0 h 284"/>
                  <a:gd name="T2" fmla="*/ 105 w 122"/>
                  <a:gd name="T3" fmla="*/ 284 h 284"/>
                  <a:gd name="T4" fmla="*/ 113 w 122"/>
                  <a:gd name="T5" fmla="*/ 279 h 284"/>
                  <a:gd name="T6" fmla="*/ 122 w 122"/>
                  <a:gd name="T7" fmla="*/ 274 h 284"/>
                  <a:gd name="T8" fmla="*/ 0 w 122"/>
                  <a:gd name="T9" fmla="*/ 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284">
                    <a:moveTo>
                      <a:pt x="0" y="0"/>
                    </a:moveTo>
                    <a:lnTo>
                      <a:pt x="105" y="284"/>
                    </a:lnTo>
                    <a:lnTo>
                      <a:pt x="113" y="279"/>
                    </a:lnTo>
                    <a:lnTo>
                      <a:pt x="122" y="2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1" name="Freeform 959">
                <a:extLst>
                  <a:ext uri="{FF2B5EF4-FFF2-40B4-BE49-F238E27FC236}">
                    <a16:creationId xmlns:a16="http://schemas.microsoft.com/office/drawing/2014/main" id="{23CDC348-1686-781A-8525-90E9E2B69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333"/>
                <a:ext cx="13" cy="25"/>
              </a:xfrm>
              <a:custGeom>
                <a:avLst/>
                <a:gdLst>
                  <a:gd name="T0" fmla="*/ 136 w 136"/>
                  <a:gd name="T1" fmla="*/ 274 h 274"/>
                  <a:gd name="T2" fmla="*/ 15 w 136"/>
                  <a:gd name="T3" fmla="*/ 0 h 274"/>
                  <a:gd name="T4" fmla="*/ 7 w 136"/>
                  <a:gd name="T5" fmla="*/ 6 h 274"/>
                  <a:gd name="T6" fmla="*/ 0 w 136"/>
                  <a:gd name="T7" fmla="*/ 11 h 274"/>
                  <a:gd name="T8" fmla="*/ 136 w 136"/>
                  <a:gd name="T9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274">
                    <a:moveTo>
                      <a:pt x="136" y="274"/>
                    </a:moveTo>
                    <a:lnTo>
                      <a:pt x="15" y="0"/>
                    </a:lnTo>
                    <a:lnTo>
                      <a:pt x="7" y="6"/>
                    </a:lnTo>
                    <a:lnTo>
                      <a:pt x="0" y="11"/>
                    </a:lnTo>
                    <a:lnTo>
                      <a:pt x="136" y="274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2" name="Freeform 960">
                <a:extLst>
                  <a:ext uri="{FF2B5EF4-FFF2-40B4-BE49-F238E27FC236}">
                    <a16:creationId xmlns:a16="http://schemas.microsoft.com/office/drawing/2014/main" id="{F344224B-D896-CF2A-7B61-DA77A6D59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2" cy="24"/>
              </a:xfrm>
              <a:custGeom>
                <a:avLst/>
                <a:gdLst>
                  <a:gd name="T0" fmla="*/ 0 w 137"/>
                  <a:gd name="T1" fmla="*/ 0 h 274"/>
                  <a:gd name="T2" fmla="*/ 122 w 137"/>
                  <a:gd name="T3" fmla="*/ 274 h 274"/>
                  <a:gd name="T4" fmla="*/ 130 w 137"/>
                  <a:gd name="T5" fmla="*/ 268 h 274"/>
                  <a:gd name="T6" fmla="*/ 137 w 137"/>
                  <a:gd name="T7" fmla="*/ 262 h 274"/>
                  <a:gd name="T8" fmla="*/ 0 w 137"/>
                  <a:gd name="T9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274">
                    <a:moveTo>
                      <a:pt x="0" y="0"/>
                    </a:moveTo>
                    <a:lnTo>
                      <a:pt x="122" y="274"/>
                    </a:lnTo>
                    <a:lnTo>
                      <a:pt x="130" y="268"/>
                    </a:lnTo>
                    <a:lnTo>
                      <a:pt x="137" y="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3" name="Freeform 961">
                <a:extLst>
                  <a:ext uri="{FF2B5EF4-FFF2-40B4-BE49-F238E27FC236}">
                    <a16:creationId xmlns:a16="http://schemas.microsoft.com/office/drawing/2014/main" id="{BB9F9B3B-93C4-08EF-4A32-FE9FBD7C6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3334"/>
                <a:ext cx="14" cy="24"/>
              </a:xfrm>
              <a:custGeom>
                <a:avLst/>
                <a:gdLst>
                  <a:gd name="T0" fmla="*/ 150 w 150"/>
                  <a:gd name="T1" fmla="*/ 263 h 263"/>
                  <a:gd name="T2" fmla="*/ 14 w 150"/>
                  <a:gd name="T3" fmla="*/ 0 h 263"/>
                  <a:gd name="T4" fmla="*/ 6 w 150"/>
                  <a:gd name="T5" fmla="*/ 8 h 263"/>
                  <a:gd name="T6" fmla="*/ 0 w 150"/>
                  <a:gd name="T7" fmla="*/ 14 h 263"/>
                  <a:gd name="T8" fmla="*/ 150 w 150"/>
                  <a:gd name="T9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263">
                    <a:moveTo>
                      <a:pt x="150" y="263"/>
                    </a:moveTo>
                    <a:lnTo>
                      <a:pt x="14" y="0"/>
                    </a:lnTo>
                    <a:lnTo>
                      <a:pt x="6" y="8"/>
                    </a:lnTo>
                    <a:lnTo>
                      <a:pt x="0" y="14"/>
                    </a:lnTo>
                    <a:lnTo>
                      <a:pt x="150" y="263"/>
                    </a:lnTo>
                    <a:close/>
                  </a:path>
                </a:pathLst>
              </a:custGeom>
              <a:solidFill>
                <a:srgbClr val="B7B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4" name="Freeform 962">
                <a:extLst>
                  <a:ext uri="{FF2B5EF4-FFF2-40B4-BE49-F238E27FC236}">
                    <a16:creationId xmlns:a16="http://schemas.microsoft.com/office/drawing/2014/main" id="{4BD73117-F91E-1279-11C8-AEA0547A9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3" cy="23"/>
              </a:xfrm>
              <a:custGeom>
                <a:avLst/>
                <a:gdLst>
                  <a:gd name="T0" fmla="*/ 0 w 150"/>
                  <a:gd name="T1" fmla="*/ 0 h 262"/>
                  <a:gd name="T2" fmla="*/ 137 w 150"/>
                  <a:gd name="T3" fmla="*/ 262 h 262"/>
                  <a:gd name="T4" fmla="*/ 144 w 150"/>
                  <a:gd name="T5" fmla="*/ 255 h 262"/>
                  <a:gd name="T6" fmla="*/ 150 w 150"/>
                  <a:gd name="T7" fmla="*/ 248 h 262"/>
                  <a:gd name="T8" fmla="*/ 0 w 150"/>
                  <a:gd name="T9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262">
                    <a:moveTo>
                      <a:pt x="0" y="0"/>
                    </a:moveTo>
                    <a:lnTo>
                      <a:pt x="137" y="262"/>
                    </a:lnTo>
                    <a:lnTo>
                      <a:pt x="144" y="255"/>
                    </a:lnTo>
                    <a:lnTo>
                      <a:pt x="150" y="2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5" name="Freeform 963">
                <a:extLst>
                  <a:ext uri="{FF2B5EF4-FFF2-40B4-BE49-F238E27FC236}">
                    <a16:creationId xmlns:a16="http://schemas.microsoft.com/office/drawing/2014/main" id="{1DC8E421-5AE2-E750-C9EE-0F39E14B8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335"/>
                <a:ext cx="15" cy="23"/>
              </a:xfrm>
              <a:custGeom>
                <a:avLst/>
                <a:gdLst>
                  <a:gd name="T0" fmla="*/ 162 w 162"/>
                  <a:gd name="T1" fmla="*/ 249 h 249"/>
                  <a:gd name="T2" fmla="*/ 12 w 162"/>
                  <a:gd name="T3" fmla="*/ 0 h 249"/>
                  <a:gd name="T4" fmla="*/ 6 w 162"/>
                  <a:gd name="T5" fmla="*/ 8 h 249"/>
                  <a:gd name="T6" fmla="*/ 0 w 162"/>
                  <a:gd name="T7" fmla="*/ 17 h 249"/>
                  <a:gd name="T8" fmla="*/ 162 w 162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249">
                    <a:moveTo>
                      <a:pt x="162" y="249"/>
                    </a:moveTo>
                    <a:lnTo>
                      <a:pt x="12" y="0"/>
                    </a:lnTo>
                    <a:lnTo>
                      <a:pt x="6" y="8"/>
                    </a:lnTo>
                    <a:lnTo>
                      <a:pt x="0" y="17"/>
                    </a:lnTo>
                    <a:lnTo>
                      <a:pt x="162" y="249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6" name="Freeform 964">
                <a:extLst>
                  <a:ext uri="{FF2B5EF4-FFF2-40B4-BE49-F238E27FC236}">
                    <a16:creationId xmlns:a16="http://schemas.microsoft.com/office/drawing/2014/main" id="{1B3D9D6B-A2A5-3859-820F-EEC687FA7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4" cy="22"/>
              </a:xfrm>
              <a:custGeom>
                <a:avLst/>
                <a:gdLst>
                  <a:gd name="T0" fmla="*/ 0 w 162"/>
                  <a:gd name="T1" fmla="*/ 0 h 248"/>
                  <a:gd name="T2" fmla="*/ 150 w 162"/>
                  <a:gd name="T3" fmla="*/ 248 h 248"/>
                  <a:gd name="T4" fmla="*/ 157 w 162"/>
                  <a:gd name="T5" fmla="*/ 240 h 248"/>
                  <a:gd name="T6" fmla="*/ 162 w 162"/>
                  <a:gd name="T7" fmla="*/ 231 h 248"/>
                  <a:gd name="T8" fmla="*/ 0 w 162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248">
                    <a:moveTo>
                      <a:pt x="0" y="0"/>
                    </a:moveTo>
                    <a:lnTo>
                      <a:pt x="150" y="248"/>
                    </a:lnTo>
                    <a:lnTo>
                      <a:pt x="157" y="240"/>
                    </a:lnTo>
                    <a:lnTo>
                      <a:pt x="162" y="2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7" name="Freeform 965">
                <a:extLst>
                  <a:ext uri="{FF2B5EF4-FFF2-40B4-BE49-F238E27FC236}">
                    <a16:creationId xmlns:a16="http://schemas.microsoft.com/office/drawing/2014/main" id="{DB28FFF9-0CCF-60B9-2709-B91F77DE7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3336"/>
                <a:ext cx="16" cy="22"/>
              </a:xfrm>
              <a:custGeom>
                <a:avLst/>
                <a:gdLst>
                  <a:gd name="T0" fmla="*/ 172 w 172"/>
                  <a:gd name="T1" fmla="*/ 232 h 232"/>
                  <a:gd name="T2" fmla="*/ 10 w 172"/>
                  <a:gd name="T3" fmla="*/ 0 h 232"/>
                  <a:gd name="T4" fmla="*/ 5 w 172"/>
                  <a:gd name="T5" fmla="*/ 8 h 232"/>
                  <a:gd name="T6" fmla="*/ 0 w 172"/>
                  <a:gd name="T7" fmla="*/ 17 h 232"/>
                  <a:gd name="T8" fmla="*/ 172 w 172"/>
                  <a:gd name="T9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232">
                    <a:moveTo>
                      <a:pt x="172" y="232"/>
                    </a:moveTo>
                    <a:lnTo>
                      <a:pt x="10" y="0"/>
                    </a:lnTo>
                    <a:lnTo>
                      <a:pt x="5" y="8"/>
                    </a:lnTo>
                    <a:lnTo>
                      <a:pt x="0" y="17"/>
                    </a:lnTo>
                    <a:lnTo>
                      <a:pt x="172" y="232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8" name="Freeform 966">
                <a:extLst>
                  <a:ext uri="{FF2B5EF4-FFF2-40B4-BE49-F238E27FC236}">
                    <a16:creationId xmlns:a16="http://schemas.microsoft.com/office/drawing/2014/main" id="{6DDE835B-5EB1-5407-29DD-2C14AE203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5" cy="21"/>
              </a:xfrm>
              <a:custGeom>
                <a:avLst/>
                <a:gdLst>
                  <a:gd name="T0" fmla="*/ 0 w 172"/>
                  <a:gd name="T1" fmla="*/ 0 h 231"/>
                  <a:gd name="T2" fmla="*/ 162 w 172"/>
                  <a:gd name="T3" fmla="*/ 231 h 231"/>
                  <a:gd name="T4" fmla="*/ 167 w 172"/>
                  <a:gd name="T5" fmla="*/ 224 h 231"/>
                  <a:gd name="T6" fmla="*/ 172 w 172"/>
                  <a:gd name="T7" fmla="*/ 215 h 231"/>
                  <a:gd name="T8" fmla="*/ 0 w 17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231">
                    <a:moveTo>
                      <a:pt x="0" y="0"/>
                    </a:moveTo>
                    <a:lnTo>
                      <a:pt x="162" y="231"/>
                    </a:lnTo>
                    <a:lnTo>
                      <a:pt x="167" y="224"/>
                    </a:lnTo>
                    <a:lnTo>
                      <a:pt x="172" y="2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9" name="Freeform 967">
                <a:extLst>
                  <a:ext uri="{FF2B5EF4-FFF2-40B4-BE49-F238E27FC236}">
                    <a16:creationId xmlns:a16="http://schemas.microsoft.com/office/drawing/2014/main" id="{4EA504D4-53FB-AA02-C3C7-E979078F9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338"/>
                <a:ext cx="17" cy="20"/>
              </a:xfrm>
              <a:custGeom>
                <a:avLst/>
                <a:gdLst>
                  <a:gd name="T0" fmla="*/ 180 w 180"/>
                  <a:gd name="T1" fmla="*/ 215 h 215"/>
                  <a:gd name="T2" fmla="*/ 8 w 180"/>
                  <a:gd name="T3" fmla="*/ 0 h 215"/>
                  <a:gd name="T4" fmla="*/ 5 w 180"/>
                  <a:gd name="T5" fmla="*/ 9 h 215"/>
                  <a:gd name="T6" fmla="*/ 0 w 180"/>
                  <a:gd name="T7" fmla="*/ 17 h 215"/>
                  <a:gd name="T8" fmla="*/ 180 w 180"/>
                  <a:gd name="T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215">
                    <a:moveTo>
                      <a:pt x="180" y="215"/>
                    </a:moveTo>
                    <a:lnTo>
                      <a:pt x="8" y="0"/>
                    </a:lnTo>
                    <a:lnTo>
                      <a:pt x="5" y="9"/>
                    </a:lnTo>
                    <a:lnTo>
                      <a:pt x="0" y="17"/>
                    </a:lnTo>
                    <a:lnTo>
                      <a:pt x="180" y="21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0" name="Freeform 968">
                <a:extLst>
                  <a:ext uri="{FF2B5EF4-FFF2-40B4-BE49-F238E27FC236}">
                    <a16:creationId xmlns:a16="http://schemas.microsoft.com/office/drawing/2014/main" id="{B3FA2E14-935E-FB0C-8037-2A4D7FF6C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6" cy="19"/>
              </a:xfrm>
              <a:custGeom>
                <a:avLst/>
                <a:gdLst>
                  <a:gd name="T0" fmla="*/ 0 w 180"/>
                  <a:gd name="T1" fmla="*/ 0 h 215"/>
                  <a:gd name="T2" fmla="*/ 172 w 180"/>
                  <a:gd name="T3" fmla="*/ 215 h 215"/>
                  <a:gd name="T4" fmla="*/ 175 w 180"/>
                  <a:gd name="T5" fmla="*/ 206 h 215"/>
                  <a:gd name="T6" fmla="*/ 180 w 180"/>
                  <a:gd name="T7" fmla="*/ 198 h 215"/>
                  <a:gd name="T8" fmla="*/ 0 w 180"/>
                  <a:gd name="T9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215">
                    <a:moveTo>
                      <a:pt x="0" y="0"/>
                    </a:moveTo>
                    <a:lnTo>
                      <a:pt x="172" y="215"/>
                    </a:lnTo>
                    <a:lnTo>
                      <a:pt x="175" y="206"/>
                    </a:lnTo>
                    <a:lnTo>
                      <a:pt x="180" y="1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1" name="Freeform 969">
                <a:extLst>
                  <a:ext uri="{FF2B5EF4-FFF2-40B4-BE49-F238E27FC236}">
                    <a16:creationId xmlns:a16="http://schemas.microsoft.com/office/drawing/2014/main" id="{3676DB02-815E-969A-FA55-20A2D412E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340"/>
                <a:ext cx="17" cy="18"/>
              </a:xfrm>
              <a:custGeom>
                <a:avLst/>
                <a:gdLst>
                  <a:gd name="T0" fmla="*/ 185 w 185"/>
                  <a:gd name="T1" fmla="*/ 198 h 198"/>
                  <a:gd name="T2" fmla="*/ 5 w 185"/>
                  <a:gd name="T3" fmla="*/ 0 h 198"/>
                  <a:gd name="T4" fmla="*/ 2 w 185"/>
                  <a:gd name="T5" fmla="*/ 9 h 198"/>
                  <a:gd name="T6" fmla="*/ 0 w 185"/>
                  <a:gd name="T7" fmla="*/ 18 h 198"/>
                  <a:gd name="T8" fmla="*/ 185 w 185"/>
                  <a:gd name="T9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198">
                    <a:moveTo>
                      <a:pt x="185" y="198"/>
                    </a:moveTo>
                    <a:lnTo>
                      <a:pt x="5" y="0"/>
                    </a:lnTo>
                    <a:lnTo>
                      <a:pt x="2" y="9"/>
                    </a:lnTo>
                    <a:lnTo>
                      <a:pt x="0" y="18"/>
                    </a:lnTo>
                    <a:lnTo>
                      <a:pt x="185" y="198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2" name="Freeform 970">
                <a:extLst>
                  <a:ext uri="{FF2B5EF4-FFF2-40B4-BE49-F238E27FC236}">
                    <a16:creationId xmlns:a16="http://schemas.microsoft.com/office/drawing/2014/main" id="{DF3BF7FA-72BA-A91B-1DB6-38007E334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6" cy="18"/>
              </a:xfrm>
              <a:custGeom>
                <a:avLst/>
                <a:gdLst>
                  <a:gd name="T0" fmla="*/ 0 w 185"/>
                  <a:gd name="T1" fmla="*/ 0 h 198"/>
                  <a:gd name="T2" fmla="*/ 180 w 185"/>
                  <a:gd name="T3" fmla="*/ 198 h 198"/>
                  <a:gd name="T4" fmla="*/ 183 w 185"/>
                  <a:gd name="T5" fmla="*/ 189 h 198"/>
                  <a:gd name="T6" fmla="*/ 185 w 185"/>
                  <a:gd name="T7" fmla="*/ 179 h 198"/>
                  <a:gd name="T8" fmla="*/ 0 w 185"/>
                  <a:gd name="T9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198">
                    <a:moveTo>
                      <a:pt x="0" y="0"/>
                    </a:moveTo>
                    <a:lnTo>
                      <a:pt x="180" y="198"/>
                    </a:lnTo>
                    <a:lnTo>
                      <a:pt x="183" y="189"/>
                    </a:lnTo>
                    <a:lnTo>
                      <a:pt x="185" y="1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3" name="Freeform 971">
                <a:extLst>
                  <a:ext uri="{FF2B5EF4-FFF2-40B4-BE49-F238E27FC236}">
                    <a16:creationId xmlns:a16="http://schemas.microsoft.com/office/drawing/2014/main" id="{CD598168-5710-DFD0-5741-9D64AF47F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41"/>
                <a:ext cx="18" cy="17"/>
              </a:xfrm>
              <a:custGeom>
                <a:avLst/>
                <a:gdLst>
                  <a:gd name="T0" fmla="*/ 191 w 191"/>
                  <a:gd name="T1" fmla="*/ 180 h 180"/>
                  <a:gd name="T2" fmla="*/ 6 w 191"/>
                  <a:gd name="T3" fmla="*/ 0 h 180"/>
                  <a:gd name="T4" fmla="*/ 3 w 191"/>
                  <a:gd name="T5" fmla="*/ 8 h 180"/>
                  <a:gd name="T6" fmla="*/ 0 w 191"/>
                  <a:gd name="T7" fmla="*/ 18 h 180"/>
                  <a:gd name="T8" fmla="*/ 191 w 191"/>
                  <a:gd name="T9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180">
                    <a:moveTo>
                      <a:pt x="191" y="180"/>
                    </a:moveTo>
                    <a:lnTo>
                      <a:pt x="6" y="0"/>
                    </a:lnTo>
                    <a:lnTo>
                      <a:pt x="3" y="8"/>
                    </a:lnTo>
                    <a:lnTo>
                      <a:pt x="0" y="18"/>
                    </a:lnTo>
                    <a:lnTo>
                      <a:pt x="191" y="18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4" name="Freeform 972">
                <a:extLst>
                  <a:ext uri="{FF2B5EF4-FFF2-40B4-BE49-F238E27FC236}">
                    <a16:creationId xmlns:a16="http://schemas.microsoft.com/office/drawing/2014/main" id="{19BB585B-7631-67ED-66E5-724E7B251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7" cy="16"/>
              </a:xfrm>
              <a:custGeom>
                <a:avLst/>
                <a:gdLst>
                  <a:gd name="T0" fmla="*/ 0 w 191"/>
                  <a:gd name="T1" fmla="*/ 0 h 179"/>
                  <a:gd name="T2" fmla="*/ 185 w 191"/>
                  <a:gd name="T3" fmla="*/ 179 h 179"/>
                  <a:gd name="T4" fmla="*/ 188 w 191"/>
                  <a:gd name="T5" fmla="*/ 170 h 179"/>
                  <a:gd name="T6" fmla="*/ 191 w 191"/>
                  <a:gd name="T7" fmla="*/ 162 h 179"/>
                  <a:gd name="T8" fmla="*/ 0 w 191"/>
                  <a:gd name="T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179">
                    <a:moveTo>
                      <a:pt x="0" y="0"/>
                    </a:moveTo>
                    <a:lnTo>
                      <a:pt x="185" y="179"/>
                    </a:lnTo>
                    <a:lnTo>
                      <a:pt x="188" y="170"/>
                    </a:lnTo>
                    <a:lnTo>
                      <a:pt x="191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5" name="Freeform 973">
                <a:extLst>
                  <a:ext uri="{FF2B5EF4-FFF2-40B4-BE49-F238E27FC236}">
                    <a16:creationId xmlns:a16="http://schemas.microsoft.com/office/drawing/2014/main" id="{C26F9D5E-BA43-0D33-1D2B-5A0A2EDDF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43"/>
                <a:ext cx="18" cy="15"/>
              </a:xfrm>
              <a:custGeom>
                <a:avLst/>
                <a:gdLst>
                  <a:gd name="T0" fmla="*/ 194 w 194"/>
                  <a:gd name="T1" fmla="*/ 162 h 162"/>
                  <a:gd name="T2" fmla="*/ 3 w 194"/>
                  <a:gd name="T3" fmla="*/ 0 h 162"/>
                  <a:gd name="T4" fmla="*/ 2 w 194"/>
                  <a:gd name="T5" fmla="*/ 8 h 162"/>
                  <a:gd name="T6" fmla="*/ 0 w 194"/>
                  <a:gd name="T7" fmla="*/ 18 h 162"/>
                  <a:gd name="T8" fmla="*/ 194 w 194"/>
                  <a:gd name="T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162">
                    <a:moveTo>
                      <a:pt x="194" y="162"/>
                    </a:moveTo>
                    <a:lnTo>
                      <a:pt x="3" y="0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194" y="162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6" name="Freeform 974">
                <a:extLst>
                  <a:ext uri="{FF2B5EF4-FFF2-40B4-BE49-F238E27FC236}">
                    <a16:creationId xmlns:a16="http://schemas.microsoft.com/office/drawing/2014/main" id="{FC67288C-D3D6-213B-A622-C0900CD5A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7" cy="14"/>
              </a:xfrm>
              <a:custGeom>
                <a:avLst/>
                <a:gdLst>
                  <a:gd name="T0" fmla="*/ 0 w 194"/>
                  <a:gd name="T1" fmla="*/ 0 h 162"/>
                  <a:gd name="T2" fmla="*/ 191 w 194"/>
                  <a:gd name="T3" fmla="*/ 162 h 162"/>
                  <a:gd name="T4" fmla="*/ 193 w 194"/>
                  <a:gd name="T5" fmla="*/ 153 h 162"/>
                  <a:gd name="T6" fmla="*/ 194 w 194"/>
                  <a:gd name="T7" fmla="*/ 144 h 162"/>
                  <a:gd name="T8" fmla="*/ 0 w 194"/>
                  <a:gd name="T9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162">
                    <a:moveTo>
                      <a:pt x="0" y="0"/>
                    </a:moveTo>
                    <a:lnTo>
                      <a:pt x="191" y="162"/>
                    </a:lnTo>
                    <a:lnTo>
                      <a:pt x="193" y="153"/>
                    </a:lnTo>
                    <a:lnTo>
                      <a:pt x="194" y="1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7" name="Freeform 975">
                <a:extLst>
                  <a:ext uri="{FF2B5EF4-FFF2-40B4-BE49-F238E27FC236}">
                    <a16:creationId xmlns:a16="http://schemas.microsoft.com/office/drawing/2014/main" id="{53C935AC-A25A-4B4E-6689-DD977AD5A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44"/>
                <a:ext cx="18" cy="14"/>
              </a:xfrm>
              <a:custGeom>
                <a:avLst/>
                <a:gdLst>
                  <a:gd name="T0" fmla="*/ 196 w 196"/>
                  <a:gd name="T1" fmla="*/ 144 h 144"/>
                  <a:gd name="T2" fmla="*/ 2 w 196"/>
                  <a:gd name="T3" fmla="*/ 0 h 144"/>
                  <a:gd name="T4" fmla="*/ 1 w 196"/>
                  <a:gd name="T5" fmla="*/ 7 h 144"/>
                  <a:gd name="T6" fmla="*/ 0 w 196"/>
                  <a:gd name="T7" fmla="*/ 16 h 144"/>
                  <a:gd name="T8" fmla="*/ 196 w 196"/>
                  <a:gd name="T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" h="144">
                    <a:moveTo>
                      <a:pt x="196" y="144"/>
                    </a:moveTo>
                    <a:lnTo>
                      <a:pt x="2" y="0"/>
                    </a:lnTo>
                    <a:lnTo>
                      <a:pt x="1" y="7"/>
                    </a:lnTo>
                    <a:lnTo>
                      <a:pt x="0" y="16"/>
                    </a:lnTo>
                    <a:lnTo>
                      <a:pt x="196" y="144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8" name="Freeform 976">
                <a:extLst>
                  <a:ext uri="{FF2B5EF4-FFF2-40B4-BE49-F238E27FC236}">
                    <a16:creationId xmlns:a16="http://schemas.microsoft.com/office/drawing/2014/main" id="{38C93151-8F1B-3679-23E4-7F1EF41E7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7" cy="13"/>
              </a:xfrm>
              <a:custGeom>
                <a:avLst/>
                <a:gdLst>
                  <a:gd name="T0" fmla="*/ 0 w 196"/>
                  <a:gd name="T1" fmla="*/ 0 h 144"/>
                  <a:gd name="T2" fmla="*/ 194 w 196"/>
                  <a:gd name="T3" fmla="*/ 144 h 144"/>
                  <a:gd name="T4" fmla="*/ 195 w 196"/>
                  <a:gd name="T5" fmla="*/ 137 h 144"/>
                  <a:gd name="T6" fmla="*/ 196 w 196"/>
                  <a:gd name="T7" fmla="*/ 128 h 144"/>
                  <a:gd name="T8" fmla="*/ 0 w 196"/>
                  <a:gd name="T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" h="144">
                    <a:moveTo>
                      <a:pt x="0" y="0"/>
                    </a:moveTo>
                    <a:lnTo>
                      <a:pt x="194" y="144"/>
                    </a:lnTo>
                    <a:lnTo>
                      <a:pt x="195" y="137"/>
                    </a:lnTo>
                    <a:lnTo>
                      <a:pt x="196" y="1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9" name="Freeform 977">
                <a:extLst>
                  <a:ext uri="{FF2B5EF4-FFF2-40B4-BE49-F238E27FC236}">
                    <a16:creationId xmlns:a16="http://schemas.microsoft.com/office/drawing/2014/main" id="{1680E666-9F08-04ED-C07C-578B09C4A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46"/>
                <a:ext cx="18" cy="12"/>
              </a:xfrm>
              <a:custGeom>
                <a:avLst/>
                <a:gdLst>
                  <a:gd name="T0" fmla="*/ 197 w 197"/>
                  <a:gd name="T1" fmla="*/ 128 h 128"/>
                  <a:gd name="T2" fmla="*/ 1 w 197"/>
                  <a:gd name="T3" fmla="*/ 0 h 128"/>
                  <a:gd name="T4" fmla="*/ 0 w 197"/>
                  <a:gd name="T5" fmla="*/ 9 h 128"/>
                  <a:gd name="T6" fmla="*/ 0 w 197"/>
                  <a:gd name="T7" fmla="*/ 16 h 128"/>
                  <a:gd name="T8" fmla="*/ 197 w 197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128">
                    <a:moveTo>
                      <a:pt x="197" y="128"/>
                    </a:moveTo>
                    <a:lnTo>
                      <a:pt x="1" y="0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197" y="128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0" name="Freeform 978">
                <a:extLst>
                  <a:ext uri="{FF2B5EF4-FFF2-40B4-BE49-F238E27FC236}">
                    <a16:creationId xmlns:a16="http://schemas.microsoft.com/office/drawing/2014/main" id="{FD401694-DF66-6BFC-FE13-676773C72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8" cy="11"/>
              </a:xfrm>
              <a:custGeom>
                <a:avLst/>
                <a:gdLst>
                  <a:gd name="T0" fmla="*/ 0 w 198"/>
                  <a:gd name="T1" fmla="*/ 0 h 128"/>
                  <a:gd name="T2" fmla="*/ 196 w 198"/>
                  <a:gd name="T3" fmla="*/ 128 h 128"/>
                  <a:gd name="T4" fmla="*/ 197 w 198"/>
                  <a:gd name="T5" fmla="*/ 119 h 128"/>
                  <a:gd name="T6" fmla="*/ 198 w 198"/>
                  <a:gd name="T7" fmla="*/ 112 h 128"/>
                  <a:gd name="T8" fmla="*/ 0 w 198"/>
                  <a:gd name="T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28">
                    <a:moveTo>
                      <a:pt x="0" y="0"/>
                    </a:moveTo>
                    <a:lnTo>
                      <a:pt x="196" y="128"/>
                    </a:lnTo>
                    <a:lnTo>
                      <a:pt x="197" y="119"/>
                    </a:lnTo>
                    <a:lnTo>
                      <a:pt x="198" y="1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1" name="Freeform 979">
                <a:extLst>
                  <a:ext uri="{FF2B5EF4-FFF2-40B4-BE49-F238E27FC236}">
                    <a16:creationId xmlns:a16="http://schemas.microsoft.com/office/drawing/2014/main" id="{AAF29C62-284E-EC6F-F2CD-2F03ABBEB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47"/>
                <a:ext cx="18" cy="11"/>
              </a:xfrm>
              <a:custGeom>
                <a:avLst/>
                <a:gdLst>
                  <a:gd name="T0" fmla="*/ 198 w 198"/>
                  <a:gd name="T1" fmla="*/ 112 h 112"/>
                  <a:gd name="T2" fmla="*/ 1 w 198"/>
                  <a:gd name="T3" fmla="*/ 0 h 112"/>
                  <a:gd name="T4" fmla="*/ 0 w 198"/>
                  <a:gd name="T5" fmla="*/ 8 h 112"/>
                  <a:gd name="T6" fmla="*/ 0 w 198"/>
                  <a:gd name="T7" fmla="*/ 17 h 112"/>
                  <a:gd name="T8" fmla="*/ 198 w 198"/>
                  <a:gd name="T9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12">
                    <a:moveTo>
                      <a:pt x="198" y="112"/>
                    </a:moveTo>
                    <a:lnTo>
                      <a:pt x="1" y="0"/>
                    </a:lnTo>
                    <a:lnTo>
                      <a:pt x="0" y="8"/>
                    </a:lnTo>
                    <a:lnTo>
                      <a:pt x="0" y="17"/>
                    </a:lnTo>
                    <a:lnTo>
                      <a:pt x="198" y="112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2" name="Freeform 980">
                <a:extLst>
                  <a:ext uri="{FF2B5EF4-FFF2-40B4-BE49-F238E27FC236}">
                    <a16:creationId xmlns:a16="http://schemas.microsoft.com/office/drawing/2014/main" id="{7544C444-6758-6693-FAD1-0B413B903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8" cy="10"/>
              </a:xfrm>
              <a:custGeom>
                <a:avLst/>
                <a:gdLst>
                  <a:gd name="T0" fmla="*/ 0 w 199"/>
                  <a:gd name="T1" fmla="*/ 0 h 112"/>
                  <a:gd name="T2" fmla="*/ 198 w 199"/>
                  <a:gd name="T3" fmla="*/ 112 h 112"/>
                  <a:gd name="T4" fmla="*/ 198 w 199"/>
                  <a:gd name="T5" fmla="*/ 104 h 112"/>
                  <a:gd name="T6" fmla="*/ 199 w 199"/>
                  <a:gd name="T7" fmla="*/ 95 h 112"/>
                  <a:gd name="T8" fmla="*/ 0 w 199"/>
                  <a:gd name="T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" h="112">
                    <a:moveTo>
                      <a:pt x="0" y="0"/>
                    </a:moveTo>
                    <a:lnTo>
                      <a:pt x="198" y="112"/>
                    </a:lnTo>
                    <a:lnTo>
                      <a:pt x="198" y="104"/>
                    </a:lnTo>
                    <a:lnTo>
                      <a:pt x="199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3" name="Freeform 981">
                <a:extLst>
                  <a:ext uri="{FF2B5EF4-FFF2-40B4-BE49-F238E27FC236}">
                    <a16:creationId xmlns:a16="http://schemas.microsoft.com/office/drawing/2014/main" id="{F2EB3F8A-1711-467B-3F62-D8F0F2504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49"/>
                <a:ext cx="18" cy="9"/>
              </a:xfrm>
              <a:custGeom>
                <a:avLst/>
                <a:gdLst>
                  <a:gd name="T0" fmla="*/ 198 w 198"/>
                  <a:gd name="T1" fmla="*/ 95 h 95"/>
                  <a:gd name="T2" fmla="*/ 0 w 198"/>
                  <a:gd name="T3" fmla="*/ 0 h 95"/>
                  <a:gd name="T4" fmla="*/ 0 w 198"/>
                  <a:gd name="T5" fmla="*/ 7 h 95"/>
                  <a:gd name="T6" fmla="*/ 0 w 198"/>
                  <a:gd name="T7" fmla="*/ 15 h 95"/>
                  <a:gd name="T8" fmla="*/ 198 w 198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95">
                    <a:moveTo>
                      <a:pt x="198" y="9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198" y="95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4" name="Freeform 982">
                <a:extLst>
                  <a:ext uri="{FF2B5EF4-FFF2-40B4-BE49-F238E27FC236}">
                    <a16:creationId xmlns:a16="http://schemas.microsoft.com/office/drawing/2014/main" id="{B8DFF5A7-BDD6-2DF4-9AC0-C1D61912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8" cy="8"/>
              </a:xfrm>
              <a:custGeom>
                <a:avLst/>
                <a:gdLst>
                  <a:gd name="T0" fmla="*/ 0 w 199"/>
                  <a:gd name="T1" fmla="*/ 0 h 95"/>
                  <a:gd name="T2" fmla="*/ 199 w 199"/>
                  <a:gd name="T3" fmla="*/ 95 h 95"/>
                  <a:gd name="T4" fmla="*/ 199 w 199"/>
                  <a:gd name="T5" fmla="*/ 89 h 95"/>
                  <a:gd name="T6" fmla="*/ 199 w 199"/>
                  <a:gd name="T7" fmla="*/ 81 h 95"/>
                  <a:gd name="T8" fmla="*/ 0 w 199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" h="95">
                    <a:moveTo>
                      <a:pt x="0" y="0"/>
                    </a:moveTo>
                    <a:lnTo>
                      <a:pt x="199" y="95"/>
                    </a:lnTo>
                    <a:lnTo>
                      <a:pt x="199" y="89"/>
                    </a:lnTo>
                    <a:lnTo>
                      <a:pt x="199" y="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5" name="Freeform 983">
                <a:extLst>
                  <a:ext uri="{FF2B5EF4-FFF2-40B4-BE49-F238E27FC236}">
                    <a16:creationId xmlns:a16="http://schemas.microsoft.com/office/drawing/2014/main" id="{136FCE3C-A0A2-910E-29DA-16AF96D3C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50"/>
                <a:ext cx="18" cy="8"/>
              </a:xfrm>
              <a:custGeom>
                <a:avLst/>
                <a:gdLst>
                  <a:gd name="T0" fmla="*/ 198 w 198"/>
                  <a:gd name="T1" fmla="*/ 80 h 80"/>
                  <a:gd name="T2" fmla="*/ 0 w 198"/>
                  <a:gd name="T3" fmla="*/ 0 h 80"/>
                  <a:gd name="T4" fmla="*/ 0 w 198"/>
                  <a:gd name="T5" fmla="*/ 6 h 80"/>
                  <a:gd name="T6" fmla="*/ 0 w 198"/>
                  <a:gd name="T7" fmla="*/ 14 h 80"/>
                  <a:gd name="T8" fmla="*/ 198 w 198"/>
                  <a:gd name="T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80">
                    <a:moveTo>
                      <a:pt x="198" y="8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4"/>
                    </a:lnTo>
                    <a:lnTo>
                      <a:pt x="198" y="8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6" name="Freeform 984">
                <a:extLst>
                  <a:ext uri="{FF2B5EF4-FFF2-40B4-BE49-F238E27FC236}">
                    <a16:creationId xmlns:a16="http://schemas.microsoft.com/office/drawing/2014/main" id="{AC38163B-6E01-B2DA-0199-B1A648AD1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8" cy="7"/>
              </a:xfrm>
              <a:custGeom>
                <a:avLst/>
                <a:gdLst>
                  <a:gd name="T0" fmla="*/ 0 w 199"/>
                  <a:gd name="T1" fmla="*/ 0 h 81"/>
                  <a:gd name="T2" fmla="*/ 199 w 199"/>
                  <a:gd name="T3" fmla="*/ 81 h 81"/>
                  <a:gd name="T4" fmla="*/ 199 w 199"/>
                  <a:gd name="T5" fmla="*/ 73 h 81"/>
                  <a:gd name="T6" fmla="*/ 199 w 199"/>
                  <a:gd name="T7" fmla="*/ 66 h 81"/>
                  <a:gd name="T8" fmla="*/ 0 w 199"/>
                  <a:gd name="T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" h="81">
                    <a:moveTo>
                      <a:pt x="0" y="0"/>
                    </a:moveTo>
                    <a:lnTo>
                      <a:pt x="199" y="81"/>
                    </a:lnTo>
                    <a:lnTo>
                      <a:pt x="199" y="73"/>
                    </a:lnTo>
                    <a:lnTo>
                      <a:pt x="199" y="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7" name="Freeform 985">
                <a:extLst>
                  <a:ext uri="{FF2B5EF4-FFF2-40B4-BE49-F238E27FC236}">
                    <a16:creationId xmlns:a16="http://schemas.microsoft.com/office/drawing/2014/main" id="{19312F68-DB9D-C22D-5095-F97A500E2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52"/>
                <a:ext cx="18" cy="6"/>
              </a:xfrm>
              <a:custGeom>
                <a:avLst/>
                <a:gdLst>
                  <a:gd name="T0" fmla="*/ 198 w 198"/>
                  <a:gd name="T1" fmla="*/ 66 h 66"/>
                  <a:gd name="T2" fmla="*/ 0 w 198"/>
                  <a:gd name="T3" fmla="*/ 0 h 66"/>
                  <a:gd name="T4" fmla="*/ 1 w 198"/>
                  <a:gd name="T5" fmla="*/ 8 h 66"/>
                  <a:gd name="T6" fmla="*/ 1 w 198"/>
                  <a:gd name="T7" fmla="*/ 14 h 66"/>
                  <a:gd name="T8" fmla="*/ 198 w 198"/>
                  <a:gd name="T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66">
                    <a:moveTo>
                      <a:pt x="198" y="66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1" y="14"/>
                    </a:lnTo>
                    <a:lnTo>
                      <a:pt x="198" y="66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8" name="Freeform 986">
                <a:extLst>
                  <a:ext uri="{FF2B5EF4-FFF2-40B4-BE49-F238E27FC236}">
                    <a16:creationId xmlns:a16="http://schemas.microsoft.com/office/drawing/2014/main" id="{75A083B7-C545-CC39-6E11-F0F440B26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8" cy="6"/>
              </a:xfrm>
              <a:custGeom>
                <a:avLst/>
                <a:gdLst>
                  <a:gd name="T0" fmla="*/ 0 w 199"/>
                  <a:gd name="T1" fmla="*/ 0 h 66"/>
                  <a:gd name="T2" fmla="*/ 199 w 199"/>
                  <a:gd name="T3" fmla="*/ 66 h 66"/>
                  <a:gd name="T4" fmla="*/ 198 w 199"/>
                  <a:gd name="T5" fmla="*/ 59 h 66"/>
                  <a:gd name="T6" fmla="*/ 198 w 199"/>
                  <a:gd name="T7" fmla="*/ 52 h 66"/>
                  <a:gd name="T8" fmla="*/ 0 w 199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" h="66">
                    <a:moveTo>
                      <a:pt x="0" y="0"/>
                    </a:moveTo>
                    <a:lnTo>
                      <a:pt x="199" y="66"/>
                    </a:lnTo>
                    <a:lnTo>
                      <a:pt x="198" y="59"/>
                    </a:lnTo>
                    <a:lnTo>
                      <a:pt x="198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9" name="Freeform 987">
                <a:extLst>
                  <a:ext uri="{FF2B5EF4-FFF2-40B4-BE49-F238E27FC236}">
                    <a16:creationId xmlns:a16="http://schemas.microsoft.com/office/drawing/2014/main" id="{E73C5A81-5704-C72C-4165-0E5242389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53"/>
                <a:ext cx="18" cy="5"/>
              </a:xfrm>
              <a:custGeom>
                <a:avLst/>
                <a:gdLst>
                  <a:gd name="T0" fmla="*/ 197 w 197"/>
                  <a:gd name="T1" fmla="*/ 52 h 52"/>
                  <a:gd name="T2" fmla="*/ 0 w 197"/>
                  <a:gd name="T3" fmla="*/ 0 h 52"/>
                  <a:gd name="T4" fmla="*/ 1 w 197"/>
                  <a:gd name="T5" fmla="*/ 7 h 52"/>
                  <a:gd name="T6" fmla="*/ 2 w 197"/>
                  <a:gd name="T7" fmla="*/ 14 h 52"/>
                  <a:gd name="T8" fmla="*/ 197 w 197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52">
                    <a:moveTo>
                      <a:pt x="197" y="52"/>
                    </a:moveTo>
                    <a:lnTo>
                      <a:pt x="0" y="0"/>
                    </a:lnTo>
                    <a:lnTo>
                      <a:pt x="1" y="7"/>
                    </a:lnTo>
                    <a:lnTo>
                      <a:pt x="2" y="14"/>
                    </a:lnTo>
                    <a:lnTo>
                      <a:pt x="197" y="52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0" name="Freeform 988">
                <a:extLst>
                  <a:ext uri="{FF2B5EF4-FFF2-40B4-BE49-F238E27FC236}">
                    <a16:creationId xmlns:a16="http://schemas.microsoft.com/office/drawing/2014/main" id="{31843070-67FB-3416-0D0E-F24D64018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8" cy="4"/>
              </a:xfrm>
              <a:custGeom>
                <a:avLst/>
                <a:gdLst>
                  <a:gd name="T0" fmla="*/ 0 w 198"/>
                  <a:gd name="T1" fmla="*/ 0 h 52"/>
                  <a:gd name="T2" fmla="*/ 198 w 198"/>
                  <a:gd name="T3" fmla="*/ 52 h 52"/>
                  <a:gd name="T4" fmla="*/ 197 w 198"/>
                  <a:gd name="T5" fmla="*/ 45 h 52"/>
                  <a:gd name="T6" fmla="*/ 197 w 198"/>
                  <a:gd name="T7" fmla="*/ 39 h 52"/>
                  <a:gd name="T8" fmla="*/ 0 w 198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52">
                    <a:moveTo>
                      <a:pt x="0" y="0"/>
                    </a:moveTo>
                    <a:lnTo>
                      <a:pt x="198" y="52"/>
                    </a:lnTo>
                    <a:lnTo>
                      <a:pt x="197" y="45"/>
                    </a:lnTo>
                    <a:lnTo>
                      <a:pt x="197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1" name="Freeform 989">
                <a:extLst>
                  <a:ext uri="{FF2B5EF4-FFF2-40B4-BE49-F238E27FC236}">
                    <a16:creationId xmlns:a16="http://schemas.microsoft.com/office/drawing/2014/main" id="{4827C3B5-066C-861F-88B3-CF0269BFD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54"/>
                <a:ext cx="18" cy="4"/>
              </a:xfrm>
              <a:custGeom>
                <a:avLst/>
                <a:gdLst>
                  <a:gd name="T0" fmla="*/ 195 w 195"/>
                  <a:gd name="T1" fmla="*/ 38 h 38"/>
                  <a:gd name="T2" fmla="*/ 0 w 195"/>
                  <a:gd name="T3" fmla="*/ 0 h 38"/>
                  <a:gd name="T4" fmla="*/ 0 w 195"/>
                  <a:gd name="T5" fmla="*/ 7 h 38"/>
                  <a:gd name="T6" fmla="*/ 1 w 195"/>
                  <a:gd name="T7" fmla="*/ 13 h 38"/>
                  <a:gd name="T8" fmla="*/ 195 w 19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38">
                    <a:moveTo>
                      <a:pt x="195" y="38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195" y="38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2" name="Freeform 990">
                <a:extLst>
                  <a:ext uri="{FF2B5EF4-FFF2-40B4-BE49-F238E27FC236}">
                    <a16:creationId xmlns:a16="http://schemas.microsoft.com/office/drawing/2014/main" id="{C60F7890-4AE8-66FE-F435-7B58AC9C7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8" cy="3"/>
              </a:xfrm>
              <a:custGeom>
                <a:avLst/>
                <a:gdLst>
                  <a:gd name="T0" fmla="*/ 0 w 197"/>
                  <a:gd name="T1" fmla="*/ 0 h 39"/>
                  <a:gd name="T2" fmla="*/ 197 w 197"/>
                  <a:gd name="T3" fmla="*/ 39 h 39"/>
                  <a:gd name="T4" fmla="*/ 196 w 197"/>
                  <a:gd name="T5" fmla="*/ 32 h 39"/>
                  <a:gd name="T6" fmla="*/ 195 w 197"/>
                  <a:gd name="T7" fmla="*/ 26 h 39"/>
                  <a:gd name="T8" fmla="*/ 0 w 197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39">
                    <a:moveTo>
                      <a:pt x="0" y="0"/>
                    </a:moveTo>
                    <a:lnTo>
                      <a:pt x="197" y="39"/>
                    </a:lnTo>
                    <a:lnTo>
                      <a:pt x="196" y="32"/>
                    </a:lnTo>
                    <a:lnTo>
                      <a:pt x="195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3" name="Freeform 991">
                <a:extLst>
                  <a:ext uri="{FF2B5EF4-FFF2-40B4-BE49-F238E27FC236}">
                    <a16:creationId xmlns:a16="http://schemas.microsoft.com/office/drawing/2014/main" id="{B85E2FBF-CDED-5150-D316-69EF00887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55"/>
                <a:ext cx="18" cy="3"/>
              </a:xfrm>
              <a:custGeom>
                <a:avLst/>
                <a:gdLst>
                  <a:gd name="T0" fmla="*/ 194 w 194"/>
                  <a:gd name="T1" fmla="*/ 25 h 25"/>
                  <a:gd name="T2" fmla="*/ 0 w 194"/>
                  <a:gd name="T3" fmla="*/ 0 h 25"/>
                  <a:gd name="T4" fmla="*/ 1 w 194"/>
                  <a:gd name="T5" fmla="*/ 6 h 25"/>
                  <a:gd name="T6" fmla="*/ 2 w 194"/>
                  <a:gd name="T7" fmla="*/ 12 h 25"/>
                  <a:gd name="T8" fmla="*/ 194 w 194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25">
                    <a:moveTo>
                      <a:pt x="194" y="25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2"/>
                    </a:lnTo>
                    <a:lnTo>
                      <a:pt x="194" y="2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4" name="Freeform 992">
                <a:extLst>
                  <a:ext uri="{FF2B5EF4-FFF2-40B4-BE49-F238E27FC236}">
                    <a16:creationId xmlns:a16="http://schemas.microsoft.com/office/drawing/2014/main" id="{D0605000-183F-B273-25E0-F304C0034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7" cy="2"/>
              </a:xfrm>
              <a:custGeom>
                <a:avLst/>
                <a:gdLst>
                  <a:gd name="T0" fmla="*/ 0 w 195"/>
                  <a:gd name="T1" fmla="*/ 0 h 26"/>
                  <a:gd name="T2" fmla="*/ 195 w 195"/>
                  <a:gd name="T3" fmla="*/ 26 h 26"/>
                  <a:gd name="T4" fmla="*/ 194 w 195"/>
                  <a:gd name="T5" fmla="*/ 19 h 26"/>
                  <a:gd name="T6" fmla="*/ 194 w 195"/>
                  <a:gd name="T7" fmla="*/ 12 h 26"/>
                  <a:gd name="T8" fmla="*/ 0 w 195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26">
                    <a:moveTo>
                      <a:pt x="0" y="0"/>
                    </a:moveTo>
                    <a:lnTo>
                      <a:pt x="195" y="26"/>
                    </a:lnTo>
                    <a:lnTo>
                      <a:pt x="194" y="19"/>
                    </a:lnTo>
                    <a:lnTo>
                      <a:pt x="19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5" name="Freeform 993">
                <a:extLst>
                  <a:ext uri="{FF2B5EF4-FFF2-40B4-BE49-F238E27FC236}">
                    <a16:creationId xmlns:a16="http://schemas.microsoft.com/office/drawing/2014/main" id="{28301D0C-CE8F-CC1E-6549-CFDC29C2B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56"/>
                <a:ext cx="18" cy="2"/>
              </a:xfrm>
              <a:custGeom>
                <a:avLst/>
                <a:gdLst>
                  <a:gd name="T0" fmla="*/ 192 w 192"/>
                  <a:gd name="T1" fmla="*/ 13 h 13"/>
                  <a:gd name="T2" fmla="*/ 0 w 192"/>
                  <a:gd name="T3" fmla="*/ 0 h 13"/>
                  <a:gd name="T4" fmla="*/ 1 w 192"/>
                  <a:gd name="T5" fmla="*/ 7 h 13"/>
                  <a:gd name="T6" fmla="*/ 2 w 192"/>
                  <a:gd name="T7" fmla="*/ 13 h 13"/>
                  <a:gd name="T8" fmla="*/ 192 w 19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13">
                    <a:moveTo>
                      <a:pt x="192" y="13"/>
                    </a:moveTo>
                    <a:lnTo>
                      <a:pt x="0" y="0"/>
                    </a:lnTo>
                    <a:lnTo>
                      <a:pt x="1" y="7"/>
                    </a:lnTo>
                    <a:lnTo>
                      <a:pt x="2" y="13"/>
                    </a:lnTo>
                    <a:lnTo>
                      <a:pt x="192" y="13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6" name="Freeform 994">
                <a:extLst>
                  <a:ext uri="{FF2B5EF4-FFF2-40B4-BE49-F238E27FC236}">
                    <a16:creationId xmlns:a16="http://schemas.microsoft.com/office/drawing/2014/main" id="{A863B05A-4360-B2E4-ABFD-CC34FD152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8"/>
                <a:ext cx="17" cy="1"/>
              </a:xfrm>
              <a:custGeom>
                <a:avLst/>
                <a:gdLst>
                  <a:gd name="T0" fmla="*/ 0 w 194"/>
                  <a:gd name="T1" fmla="*/ 0 h 12"/>
                  <a:gd name="T2" fmla="*/ 194 w 194"/>
                  <a:gd name="T3" fmla="*/ 12 h 12"/>
                  <a:gd name="T4" fmla="*/ 193 w 194"/>
                  <a:gd name="T5" fmla="*/ 6 h 12"/>
                  <a:gd name="T6" fmla="*/ 192 w 194"/>
                  <a:gd name="T7" fmla="*/ 0 h 12"/>
                  <a:gd name="T8" fmla="*/ 0 w 19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12">
                    <a:moveTo>
                      <a:pt x="0" y="0"/>
                    </a:moveTo>
                    <a:lnTo>
                      <a:pt x="194" y="12"/>
                    </a:lnTo>
                    <a:lnTo>
                      <a:pt x="193" y="6"/>
                    </a:lnTo>
                    <a:lnTo>
                      <a:pt x="19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7" name="Freeform 995">
                <a:extLst>
                  <a:ext uri="{FF2B5EF4-FFF2-40B4-BE49-F238E27FC236}">
                    <a16:creationId xmlns:a16="http://schemas.microsoft.com/office/drawing/2014/main" id="{1B45EB15-20D5-7689-F799-467C0F677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58"/>
                <a:ext cx="18" cy="1"/>
              </a:xfrm>
              <a:custGeom>
                <a:avLst/>
                <a:gdLst>
                  <a:gd name="T0" fmla="*/ 190 w 190"/>
                  <a:gd name="T1" fmla="*/ 0 h 12"/>
                  <a:gd name="T2" fmla="*/ 0 w 190"/>
                  <a:gd name="T3" fmla="*/ 0 h 12"/>
                  <a:gd name="T4" fmla="*/ 2 w 190"/>
                  <a:gd name="T5" fmla="*/ 6 h 12"/>
                  <a:gd name="T6" fmla="*/ 3 w 190"/>
                  <a:gd name="T7" fmla="*/ 12 h 12"/>
                  <a:gd name="T8" fmla="*/ 190 w 190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12">
                    <a:moveTo>
                      <a:pt x="19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3" y="12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8" name="Freeform 996">
                <a:extLst>
                  <a:ext uri="{FF2B5EF4-FFF2-40B4-BE49-F238E27FC236}">
                    <a16:creationId xmlns:a16="http://schemas.microsoft.com/office/drawing/2014/main" id="{34496032-3704-533D-9B50-2406C718E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7"/>
                <a:ext cx="17" cy="1"/>
              </a:xfrm>
              <a:custGeom>
                <a:avLst/>
                <a:gdLst>
                  <a:gd name="T0" fmla="*/ 0 w 192"/>
                  <a:gd name="T1" fmla="*/ 11 h 11"/>
                  <a:gd name="T2" fmla="*/ 192 w 192"/>
                  <a:gd name="T3" fmla="*/ 11 h 11"/>
                  <a:gd name="T4" fmla="*/ 189 w 192"/>
                  <a:gd name="T5" fmla="*/ 5 h 11"/>
                  <a:gd name="T6" fmla="*/ 188 w 192"/>
                  <a:gd name="T7" fmla="*/ 0 h 11"/>
                  <a:gd name="T8" fmla="*/ 0 w 19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11">
                    <a:moveTo>
                      <a:pt x="0" y="11"/>
                    </a:moveTo>
                    <a:lnTo>
                      <a:pt x="192" y="11"/>
                    </a:lnTo>
                    <a:lnTo>
                      <a:pt x="189" y="5"/>
                    </a:lnTo>
                    <a:lnTo>
                      <a:pt x="188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9" name="Freeform 997">
                <a:extLst>
                  <a:ext uri="{FF2B5EF4-FFF2-40B4-BE49-F238E27FC236}">
                    <a16:creationId xmlns:a16="http://schemas.microsoft.com/office/drawing/2014/main" id="{869775E8-CF89-2828-E5A6-3FE7A9A35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358"/>
                <a:ext cx="17" cy="2"/>
              </a:xfrm>
              <a:custGeom>
                <a:avLst/>
                <a:gdLst>
                  <a:gd name="T0" fmla="*/ 187 w 187"/>
                  <a:gd name="T1" fmla="*/ 0 h 23"/>
                  <a:gd name="T2" fmla="*/ 0 w 187"/>
                  <a:gd name="T3" fmla="*/ 12 h 23"/>
                  <a:gd name="T4" fmla="*/ 2 w 187"/>
                  <a:gd name="T5" fmla="*/ 18 h 23"/>
                  <a:gd name="T6" fmla="*/ 3 w 187"/>
                  <a:gd name="T7" fmla="*/ 23 h 23"/>
                  <a:gd name="T8" fmla="*/ 187 w 187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23">
                    <a:moveTo>
                      <a:pt x="187" y="0"/>
                    </a:moveTo>
                    <a:lnTo>
                      <a:pt x="0" y="12"/>
                    </a:lnTo>
                    <a:lnTo>
                      <a:pt x="2" y="18"/>
                    </a:lnTo>
                    <a:lnTo>
                      <a:pt x="3" y="23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0" name="Freeform 998">
                <a:extLst>
                  <a:ext uri="{FF2B5EF4-FFF2-40B4-BE49-F238E27FC236}">
                    <a16:creationId xmlns:a16="http://schemas.microsoft.com/office/drawing/2014/main" id="{F28B2448-0E6E-6AD8-1562-F137050C8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5"/>
                <a:ext cx="17" cy="3"/>
              </a:xfrm>
              <a:custGeom>
                <a:avLst/>
                <a:gdLst>
                  <a:gd name="T0" fmla="*/ 0 w 188"/>
                  <a:gd name="T1" fmla="*/ 23 h 23"/>
                  <a:gd name="T2" fmla="*/ 188 w 188"/>
                  <a:gd name="T3" fmla="*/ 12 h 23"/>
                  <a:gd name="T4" fmla="*/ 187 w 188"/>
                  <a:gd name="T5" fmla="*/ 5 h 23"/>
                  <a:gd name="T6" fmla="*/ 186 w 188"/>
                  <a:gd name="T7" fmla="*/ 0 h 23"/>
                  <a:gd name="T8" fmla="*/ 0 w 188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8" h="23">
                    <a:moveTo>
                      <a:pt x="0" y="23"/>
                    </a:moveTo>
                    <a:lnTo>
                      <a:pt x="188" y="12"/>
                    </a:lnTo>
                    <a:lnTo>
                      <a:pt x="187" y="5"/>
                    </a:lnTo>
                    <a:lnTo>
                      <a:pt x="18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1" name="Freeform 999">
                <a:extLst>
                  <a:ext uri="{FF2B5EF4-FFF2-40B4-BE49-F238E27FC236}">
                    <a16:creationId xmlns:a16="http://schemas.microsoft.com/office/drawing/2014/main" id="{29C897B7-ED3F-0A99-74BA-5E30FE48A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358"/>
                <a:ext cx="17" cy="3"/>
              </a:xfrm>
              <a:custGeom>
                <a:avLst/>
                <a:gdLst>
                  <a:gd name="T0" fmla="*/ 184 w 184"/>
                  <a:gd name="T1" fmla="*/ 0 h 35"/>
                  <a:gd name="T2" fmla="*/ 0 w 184"/>
                  <a:gd name="T3" fmla="*/ 23 h 35"/>
                  <a:gd name="T4" fmla="*/ 1 w 184"/>
                  <a:gd name="T5" fmla="*/ 30 h 35"/>
                  <a:gd name="T6" fmla="*/ 3 w 184"/>
                  <a:gd name="T7" fmla="*/ 35 h 35"/>
                  <a:gd name="T8" fmla="*/ 184 w 184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35">
                    <a:moveTo>
                      <a:pt x="184" y="0"/>
                    </a:moveTo>
                    <a:lnTo>
                      <a:pt x="0" y="23"/>
                    </a:lnTo>
                    <a:lnTo>
                      <a:pt x="1" y="30"/>
                    </a:lnTo>
                    <a:lnTo>
                      <a:pt x="3" y="35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2" name="Freeform 1000">
                <a:extLst>
                  <a:ext uri="{FF2B5EF4-FFF2-40B4-BE49-F238E27FC236}">
                    <a16:creationId xmlns:a16="http://schemas.microsoft.com/office/drawing/2014/main" id="{42134A1B-FC8A-A5D6-90BB-741898BD6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4"/>
                <a:ext cx="17" cy="4"/>
              </a:xfrm>
              <a:custGeom>
                <a:avLst/>
                <a:gdLst>
                  <a:gd name="T0" fmla="*/ 0 w 186"/>
                  <a:gd name="T1" fmla="*/ 35 h 35"/>
                  <a:gd name="T2" fmla="*/ 186 w 186"/>
                  <a:gd name="T3" fmla="*/ 12 h 35"/>
                  <a:gd name="T4" fmla="*/ 184 w 186"/>
                  <a:gd name="T5" fmla="*/ 5 h 35"/>
                  <a:gd name="T6" fmla="*/ 183 w 186"/>
                  <a:gd name="T7" fmla="*/ 0 h 35"/>
                  <a:gd name="T8" fmla="*/ 0 w 186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35">
                    <a:moveTo>
                      <a:pt x="0" y="35"/>
                    </a:moveTo>
                    <a:lnTo>
                      <a:pt x="186" y="12"/>
                    </a:lnTo>
                    <a:lnTo>
                      <a:pt x="184" y="5"/>
                    </a:lnTo>
                    <a:lnTo>
                      <a:pt x="183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3" name="Freeform 1001">
                <a:extLst>
                  <a:ext uri="{FF2B5EF4-FFF2-40B4-BE49-F238E27FC236}">
                    <a16:creationId xmlns:a16="http://schemas.microsoft.com/office/drawing/2014/main" id="{AA746F72-8FCD-51B6-C051-DDFE1D429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358"/>
                <a:ext cx="17" cy="4"/>
              </a:xfrm>
              <a:custGeom>
                <a:avLst/>
                <a:gdLst>
                  <a:gd name="T0" fmla="*/ 181 w 181"/>
                  <a:gd name="T1" fmla="*/ 0 h 46"/>
                  <a:gd name="T2" fmla="*/ 0 w 181"/>
                  <a:gd name="T3" fmla="*/ 35 h 46"/>
                  <a:gd name="T4" fmla="*/ 1 w 181"/>
                  <a:gd name="T5" fmla="*/ 41 h 46"/>
                  <a:gd name="T6" fmla="*/ 3 w 181"/>
                  <a:gd name="T7" fmla="*/ 46 h 46"/>
                  <a:gd name="T8" fmla="*/ 181 w 181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46">
                    <a:moveTo>
                      <a:pt x="181" y="0"/>
                    </a:moveTo>
                    <a:lnTo>
                      <a:pt x="0" y="35"/>
                    </a:lnTo>
                    <a:lnTo>
                      <a:pt x="1" y="41"/>
                    </a:lnTo>
                    <a:lnTo>
                      <a:pt x="3" y="46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4" name="Freeform 1002">
                <a:extLst>
                  <a:ext uri="{FF2B5EF4-FFF2-40B4-BE49-F238E27FC236}">
                    <a16:creationId xmlns:a16="http://schemas.microsoft.com/office/drawing/2014/main" id="{346AAFDC-D7AF-DAEA-F231-D9CDA3478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3"/>
                <a:ext cx="16" cy="5"/>
              </a:xfrm>
              <a:custGeom>
                <a:avLst/>
                <a:gdLst>
                  <a:gd name="T0" fmla="*/ 0 w 183"/>
                  <a:gd name="T1" fmla="*/ 47 h 47"/>
                  <a:gd name="T2" fmla="*/ 183 w 183"/>
                  <a:gd name="T3" fmla="*/ 12 h 47"/>
                  <a:gd name="T4" fmla="*/ 182 w 183"/>
                  <a:gd name="T5" fmla="*/ 6 h 47"/>
                  <a:gd name="T6" fmla="*/ 180 w 183"/>
                  <a:gd name="T7" fmla="*/ 0 h 47"/>
                  <a:gd name="T8" fmla="*/ 0 w 183"/>
                  <a:gd name="T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47">
                    <a:moveTo>
                      <a:pt x="0" y="47"/>
                    </a:moveTo>
                    <a:lnTo>
                      <a:pt x="183" y="12"/>
                    </a:lnTo>
                    <a:lnTo>
                      <a:pt x="182" y="6"/>
                    </a:lnTo>
                    <a:lnTo>
                      <a:pt x="180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5" name="Freeform 1003">
                <a:extLst>
                  <a:ext uri="{FF2B5EF4-FFF2-40B4-BE49-F238E27FC236}">
                    <a16:creationId xmlns:a16="http://schemas.microsoft.com/office/drawing/2014/main" id="{BC477527-F7B5-AB9F-726F-1019B37C8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358"/>
                <a:ext cx="17" cy="5"/>
              </a:xfrm>
              <a:custGeom>
                <a:avLst/>
                <a:gdLst>
                  <a:gd name="T0" fmla="*/ 178 w 178"/>
                  <a:gd name="T1" fmla="*/ 0 h 58"/>
                  <a:gd name="T2" fmla="*/ 0 w 178"/>
                  <a:gd name="T3" fmla="*/ 46 h 58"/>
                  <a:gd name="T4" fmla="*/ 2 w 178"/>
                  <a:gd name="T5" fmla="*/ 51 h 58"/>
                  <a:gd name="T6" fmla="*/ 3 w 178"/>
                  <a:gd name="T7" fmla="*/ 55 h 58"/>
                  <a:gd name="T8" fmla="*/ 4 w 178"/>
                  <a:gd name="T9" fmla="*/ 56 h 58"/>
                  <a:gd name="T10" fmla="*/ 4 w 178"/>
                  <a:gd name="T11" fmla="*/ 58 h 58"/>
                  <a:gd name="T12" fmla="*/ 178 w 178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8" h="58">
                    <a:moveTo>
                      <a:pt x="178" y="0"/>
                    </a:moveTo>
                    <a:lnTo>
                      <a:pt x="0" y="46"/>
                    </a:lnTo>
                    <a:lnTo>
                      <a:pt x="2" y="51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6" name="Freeform 1004">
                <a:extLst>
                  <a:ext uri="{FF2B5EF4-FFF2-40B4-BE49-F238E27FC236}">
                    <a16:creationId xmlns:a16="http://schemas.microsoft.com/office/drawing/2014/main" id="{380FEAE9-9E8E-AE23-8EF9-A86E59D09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2"/>
                <a:ext cx="16" cy="6"/>
              </a:xfrm>
              <a:custGeom>
                <a:avLst/>
                <a:gdLst>
                  <a:gd name="T0" fmla="*/ 0 w 180"/>
                  <a:gd name="T1" fmla="*/ 58 h 58"/>
                  <a:gd name="T2" fmla="*/ 180 w 180"/>
                  <a:gd name="T3" fmla="*/ 11 h 58"/>
                  <a:gd name="T4" fmla="*/ 179 w 180"/>
                  <a:gd name="T5" fmla="*/ 6 h 58"/>
                  <a:gd name="T6" fmla="*/ 176 w 180"/>
                  <a:gd name="T7" fmla="*/ 1 h 58"/>
                  <a:gd name="T8" fmla="*/ 176 w 180"/>
                  <a:gd name="T9" fmla="*/ 0 h 58"/>
                  <a:gd name="T10" fmla="*/ 176 w 180"/>
                  <a:gd name="T11" fmla="*/ 0 h 58"/>
                  <a:gd name="T12" fmla="*/ 0 w 180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58">
                    <a:moveTo>
                      <a:pt x="0" y="58"/>
                    </a:moveTo>
                    <a:lnTo>
                      <a:pt x="180" y="11"/>
                    </a:lnTo>
                    <a:lnTo>
                      <a:pt x="179" y="6"/>
                    </a:lnTo>
                    <a:lnTo>
                      <a:pt x="176" y="1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7" name="Freeform 1005">
                <a:extLst>
                  <a:ext uri="{FF2B5EF4-FFF2-40B4-BE49-F238E27FC236}">
                    <a16:creationId xmlns:a16="http://schemas.microsoft.com/office/drawing/2014/main" id="{1BA16BFF-C8A3-A1C6-7330-84775F888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3358"/>
                <a:ext cx="16" cy="6"/>
              </a:xfrm>
              <a:custGeom>
                <a:avLst/>
                <a:gdLst>
                  <a:gd name="T0" fmla="*/ 174 w 174"/>
                  <a:gd name="T1" fmla="*/ 0 h 69"/>
                  <a:gd name="T2" fmla="*/ 0 w 174"/>
                  <a:gd name="T3" fmla="*/ 58 h 69"/>
                  <a:gd name="T4" fmla="*/ 2 w 174"/>
                  <a:gd name="T5" fmla="*/ 64 h 69"/>
                  <a:gd name="T6" fmla="*/ 4 w 174"/>
                  <a:gd name="T7" fmla="*/ 69 h 69"/>
                  <a:gd name="T8" fmla="*/ 174 w 174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69">
                    <a:moveTo>
                      <a:pt x="174" y="0"/>
                    </a:moveTo>
                    <a:lnTo>
                      <a:pt x="0" y="58"/>
                    </a:lnTo>
                    <a:lnTo>
                      <a:pt x="2" y="64"/>
                    </a:lnTo>
                    <a:lnTo>
                      <a:pt x="4" y="6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8" name="Freeform 1006">
                <a:extLst>
                  <a:ext uri="{FF2B5EF4-FFF2-40B4-BE49-F238E27FC236}">
                    <a16:creationId xmlns:a16="http://schemas.microsoft.com/office/drawing/2014/main" id="{982FD1B9-D557-DDC2-6250-F3E1BAEEF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1"/>
                <a:ext cx="16" cy="7"/>
              </a:xfrm>
              <a:custGeom>
                <a:avLst/>
                <a:gdLst>
                  <a:gd name="T0" fmla="*/ 0 w 176"/>
                  <a:gd name="T1" fmla="*/ 69 h 69"/>
                  <a:gd name="T2" fmla="*/ 176 w 176"/>
                  <a:gd name="T3" fmla="*/ 11 h 69"/>
                  <a:gd name="T4" fmla="*/ 174 w 176"/>
                  <a:gd name="T5" fmla="*/ 5 h 69"/>
                  <a:gd name="T6" fmla="*/ 172 w 176"/>
                  <a:gd name="T7" fmla="*/ 0 h 69"/>
                  <a:gd name="T8" fmla="*/ 0 w 176"/>
                  <a:gd name="T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69">
                    <a:moveTo>
                      <a:pt x="0" y="69"/>
                    </a:moveTo>
                    <a:lnTo>
                      <a:pt x="176" y="11"/>
                    </a:lnTo>
                    <a:lnTo>
                      <a:pt x="174" y="5"/>
                    </a:lnTo>
                    <a:lnTo>
                      <a:pt x="172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9" name="Freeform 1007">
                <a:extLst>
                  <a:ext uri="{FF2B5EF4-FFF2-40B4-BE49-F238E27FC236}">
                    <a16:creationId xmlns:a16="http://schemas.microsoft.com/office/drawing/2014/main" id="{ABEACA07-9DF3-B07C-E5A0-5422844E7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3358"/>
                <a:ext cx="16" cy="7"/>
              </a:xfrm>
              <a:custGeom>
                <a:avLst/>
                <a:gdLst>
                  <a:gd name="T0" fmla="*/ 170 w 170"/>
                  <a:gd name="T1" fmla="*/ 0 h 80"/>
                  <a:gd name="T2" fmla="*/ 0 w 170"/>
                  <a:gd name="T3" fmla="*/ 69 h 80"/>
                  <a:gd name="T4" fmla="*/ 2 w 170"/>
                  <a:gd name="T5" fmla="*/ 75 h 80"/>
                  <a:gd name="T6" fmla="*/ 4 w 170"/>
                  <a:gd name="T7" fmla="*/ 80 h 80"/>
                  <a:gd name="T8" fmla="*/ 170 w 170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80">
                    <a:moveTo>
                      <a:pt x="170" y="0"/>
                    </a:moveTo>
                    <a:lnTo>
                      <a:pt x="0" y="69"/>
                    </a:lnTo>
                    <a:lnTo>
                      <a:pt x="2" y="75"/>
                    </a:lnTo>
                    <a:lnTo>
                      <a:pt x="4" y="80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0" name="Freeform 1008">
                <a:extLst>
                  <a:ext uri="{FF2B5EF4-FFF2-40B4-BE49-F238E27FC236}">
                    <a16:creationId xmlns:a16="http://schemas.microsoft.com/office/drawing/2014/main" id="{C79C5500-6F41-6A60-DCA2-D82219A09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50"/>
                <a:ext cx="15" cy="8"/>
              </a:xfrm>
              <a:custGeom>
                <a:avLst/>
                <a:gdLst>
                  <a:gd name="T0" fmla="*/ 0 w 172"/>
                  <a:gd name="T1" fmla="*/ 81 h 81"/>
                  <a:gd name="T2" fmla="*/ 172 w 172"/>
                  <a:gd name="T3" fmla="*/ 12 h 81"/>
                  <a:gd name="T4" fmla="*/ 170 w 172"/>
                  <a:gd name="T5" fmla="*/ 5 h 81"/>
                  <a:gd name="T6" fmla="*/ 169 w 172"/>
                  <a:gd name="T7" fmla="*/ 0 h 81"/>
                  <a:gd name="T8" fmla="*/ 0 w 172"/>
                  <a:gd name="T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81">
                    <a:moveTo>
                      <a:pt x="0" y="81"/>
                    </a:moveTo>
                    <a:lnTo>
                      <a:pt x="172" y="12"/>
                    </a:lnTo>
                    <a:lnTo>
                      <a:pt x="170" y="5"/>
                    </a:lnTo>
                    <a:lnTo>
                      <a:pt x="169" y="0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1" name="Freeform 1009">
                <a:extLst>
                  <a:ext uri="{FF2B5EF4-FFF2-40B4-BE49-F238E27FC236}">
                    <a16:creationId xmlns:a16="http://schemas.microsoft.com/office/drawing/2014/main" id="{F526C1EA-DD1B-AEB2-23DC-604F646A1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358"/>
                <a:ext cx="15" cy="8"/>
              </a:xfrm>
              <a:custGeom>
                <a:avLst/>
                <a:gdLst>
                  <a:gd name="T0" fmla="*/ 166 w 166"/>
                  <a:gd name="T1" fmla="*/ 0 h 91"/>
                  <a:gd name="T2" fmla="*/ 0 w 166"/>
                  <a:gd name="T3" fmla="*/ 80 h 91"/>
                  <a:gd name="T4" fmla="*/ 3 w 166"/>
                  <a:gd name="T5" fmla="*/ 85 h 91"/>
                  <a:gd name="T6" fmla="*/ 5 w 166"/>
                  <a:gd name="T7" fmla="*/ 91 h 91"/>
                  <a:gd name="T8" fmla="*/ 166 w 166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91">
                    <a:moveTo>
                      <a:pt x="166" y="0"/>
                    </a:moveTo>
                    <a:lnTo>
                      <a:pt x="0" y="80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2" name="Freeform 1010">
                <a:extLst>
                  <a:ext uri="{FF2B5EF4-FFF2-40B4-BE49-F238E27FC236}">
                    <a16:creationId xmlns:a16="http://schemas.microsoft.com/office/drawing/2014/main" id="{E5DBC576-845A-D6E4-B81F-F711BAA2A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9"/>
                <a:ext cx="15" cy="9"/>
              </a:xfrm>
              <a:custGeom>
                <a:avLst/>
                <a:gdLst>
                  <a:gd name="T0" fmla="*/ 0 w 169"/>
                  <a:gd name="T1" fmla="*/ 92 h 92"/>
                  <a:gd name="T2" fmla="*/ 169 w 169"/>
                  <a:gd name="T3" fmla="*/ 11 h 92"/>
                  <a:gd name="T4" fmla="*/ 167 w 169"/>
                  <a:gd name="T5" fmla="*/ 5 h 92"/>
                  <a:gd name="T6" fmla="*/ 164 w 169"/>
                  <a:gd name="T7" fmla="*/ 0 h 92"/>
                  <a:gd name="T8" fmla="*/ 0 w 169"/>
                  <a:gd name="T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92">
                    <a:moveTo>
                      <a:pt x="0" y="92"/>
                    </a:moveTo>
                    <a:lnTo>
                      <a:pt x="169" y="11"/>
                    </a:lnTo>
                    <a:lnTo>
                      <a:pt x="167" y="5"/>
                    </a:lnTo>
                    <a:lnTo>
                      <a:pt x="164" y="0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3" name="Freeform 1011">
                <a:extLst>
                  <a:ext uri="{FF2B5EF4-FFF2-40B4-BE49-F238E27FC236}">
                    <a16:creationId xmlns:a16="http://schemas.microsoft.com/office/drawing/2014/main" id="{BEBDFE6F-16C8-0820-81C8-5BE77E91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358"/>
                <a:ext cx="15" cy="9"/>
              </a:xfrm>
              <a:custGeom>
                <a:avLst/>
                <a:gdLst>
                  <a:gd name="T0" fmla="*/ 161 w 161"/>
                  <a:gd name="T1" fmla="*/ 0 h 103"/>
                  <a:gd name="T2" fmla="*/ 0 w 161"/>
                  <a:gd name="T3" fmla="*/ 91 h 103"/>
                  <a:gd name="T4" fmla="*/ 2 w 161"/>
                  <a:gd name="T5" fmla="*/ 97 h 103"/>
                  <a:gd name="T6" fmla="*/ 4 w 161"/>
                  <a:gd name="T7" fmla="*/ 103 h 103"/>
                  <a:gd name="T8" fmla="*/ 161 w 161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103">
                    <a:moveTo>
                      <a:pt x="161" y="0"/>
                    </a:moveTo>
                    <a:lnTo>
                      <a:pt x="0" y="91"/>
                    </a:lnTo>
                    <a:lnTo>
                      <a:pt x="2" y="97"/>
                    </a:lnTo>
                    <a:lnTo>
                      <a:pt x="4" y="103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4" name="Freeform 1012">
                <a:extLst>
                  <a:ext uri="{FF2B5EF4-FFF2-40B4-BE49-F238E27FC236}">
                    <a16:creationId xmlns:a16="http://schemas.microsoft.com/office/drawing/2014/main" id="{E5C5712C-8489-3FB1-F26F-43C1649D0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8"/>
                <a:ext cx="15" cy="10"/>
              </a:xfrm>
              <a:custGeom>
                <a:avLst/>
                <a:gdLst>
                  <a:gd name="T0" fmla="*/ 0 w 164"/>
                  <a:gd name="T1" fmla="*/ 103 h 103"/>
                  <a:gd name="T2" fmla="*/ 164 w 164"/>
                  <a:gd name="T3" fmla="*/ 11 h 103"/>
                  <a:gd name="T4" fmla="*/ 161 w 164"/>
                  <a:gd name="T5" fmla="*/ 6 h 103"/>
                  <a:gd name="T6" fmla="*/ 159 w 164"/>
                  <a:gd name="T7" fmla="*/ 0 h 103"/>
                  <a:gd name="T8" fmla="*/ 0 w 164"/>
                  <a:gd name="T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103">
                    <a:moveTo>
                      <a:pt x="0" y="103"/>
                    </a:moveTo>
                    <a:lnTo>
                      <a:pt x="164" y="11"/>
                    </a:lnTo>
                    <a:lnTo>
                      <a:pt x="161" y="6"/>
                    </a:lnTo>
                    <a:lnTo>
                      <a:pt x="159" y="0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5" name="Freeform 1013">
                <a:extLst>
                  <a:ext uri="{FF2B5EF4-FFF2-40B4-BE49-F238E27FC236}">
                    <a16:creationId xmlns:a16="http://schemas.microsoft.com/office/drawing/2014/main" id="{8FBF3B92-8A7C-027E-144A-B8420A140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358"/>
                <a:ext cx="15" cy="10"/>
              </a:xfrm>
              <a:custGeom>
                <a:avLst/>
                <a:gdLst>
                  <a:gd name="T0" fmla="*/ 157 w 157"/>
                  <a:gd name="T1" fmla="*/ 0 h 114"/>
                  <a:gd name="T2" fmla="*/ 0 w 157"/>
                  <a:gd name="T3" fmla="*/ 103 h 114"/>
                  <a:gd name="T4" fmla="*/ 2 w 157"/>
                  <a:gd name="T5" fmla="*/ 108 h 114"/>
                  <a:gd name="T6" fmla="*/ 6 w 157"/>
                  <a:gd name="T7" fmla="*/ 114 h 114"/>
                  <a:gd name="T8" fmla="*/ 157 w 157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114">
                    <a:moveTo>
                      <a:pt x="157" y="0"/>
                    </a:moveTo>
                    <a:lnTo>
                      <a:pt x="0" y="103"/>
                    </a:lnTo>
                    <a:lnTo>
                      <a:pt x="2" y="108"/>
                    </a:lnTo>
                    <a:lnTo>
                      <a:pt x="6" y="114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6" name="Freeform 1014">
                <a:extLst>
                  <a:ext uri="{FF2B5EF4-FFF2-40B4-BE49-F238E27FC236}">
                    <a16:creationId xmlns:a16="http://schemas.microsoft.com/office/drawing/2014/main" id="{8CC6D82C-FEDD-60B1-5374-969A3526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7"/>
                <a:ext cx="14" cy="11"/>
              </a:xfrm>
              <a:custGeom>
                <a:avLst/>
                <a:gdLst>
                  <a:gd name="T0" fmla="*/ 0 w 159"/>
                  <a:gd name="T1" fmla="*/ 115 h 115"/>
                  <a:gd name="T2" fmla="*/ 159 w 159"/>
                  <a:gd name="T3" fmla="*/ 12 h 115"/>
                  <a:gd name="T4" fmla="*/ 157 w 159"/>
                  <a:gd name="T5" fmla="*/ 6 h 115"/>
                  <a:gd name="T6" fmla="*/ 155 w 159"/>
                  <a:gd name="T7" fmla="*/ 0 h 115"/>
                  <a:gd name="T8" fmla="*/ 0 w 159"/>
                  <a:gd name="T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115">
                    <a:moveTo>
                      <a:pt x="0" y="115"/>
                    </a:moveTo>
                    <a:lnTo>
                      <a:pt x="159" y="12"/>
                    </a:lnTo>
                    <a:lnTo>
                      <a:pt x="157" y="6"/>
                    </a:lnTo>
                    <a:lnTo>
                      <a:pt x="155" y="0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7" name="Freeform 1015">
                <a:extLst>
                  <a:ext uri="{FF2B5EF4-FFF2-40B4-BE49-F238E27FC236}">
                    <a16:creationId xmlns:a16="http://schemas.microsoft.com/office/drawing/2014/main" id="{DEA988FA-3A29-79F6-F709-D0A1DC2C0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3358"/>
                <a:ext cx="14" cy="11"/>
              </a:xfrm>
              <a:custGeom>
                <a:avLst/>
                <a:gdLst>
                  <a:gd name="T0" fmla="*/ 151 w 151"/>
                  <a:gd name="T1" fmla="*/ 0 h 125"/>
                  <a:gd name="T2" fmla="*/ 0 w 151"/>
                  <a:gd name="T3" fmla="*/ 114 h 125"/>
                  <a:gd name="T4" fmla="*/ 2 w 151"/>
                  <a:gd name="T5" fmla="*/ 119 h 125"/>
                  <a:gd name="T6" fmla="*/ 5 w 151"/>
                  <a:gd name="T7" fmla="*/ 125 h 125"/>
                  <a:gd name="T8" fmla="*/ 151 w 151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125">
                    <a:moveTo>
                      <a:pt x="151" y="0"/>
                    </a:moveTo>
                    <a:lnTo>
                      <a:pt x="0" y="114"/>
                    </a:lnTo>
                    <a:lnTo>
                      <a:pt x="2" y="119"/>
                    </a:lnTo>
                    <a:lnTo>
                      <a:pt x="5" y="125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8" name="Freeform 1016">
                <a:extLst>
                  <a:ext uri="{FF2B5EF4-FFF2-40B4-BE49-F238E27FC236}">
                    <a16:creationId xmlns:a16="http://schemas.microsoft.com/office/drawing/2014/main" id="{D478CFCF-388E-9786-13DD-6AEEE7538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6"/>
                <a:ext cx="14" cy="12"/>
              </a:xfrm>
              <a:custGeom>
                <a:avLst/>
                <a:gdLst>
                  <a:gd name="T0" fmla="*/ 0 w 155"/>
                  <a:gd name="T1" fmla="*/ 126 h 126"/>
                  <a:gd name="T2" fmla="*/ 155 w 155"/>
                  <a:gd name="T3" fmla="*/ 11 h 126"/>
                  <a:gd name="T4" fmla="*/ 151 w 155"/>
                  <a:gd name="T5" fmla="*/ 6 h 126"/>
                  <a:gd name="T6" fmla="*/ 148 w 155"/>
                  <a:gd name="T7" fmla="*/ 0 h 126"/>
                  <a:gd name="T8" fmla="*/ 0 w 155"/>
                  <a:gd name="T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126">
                    <a:moveTo>
                      <a:pt x="0" y="126"/>
                    </a:moveTo>
                    <a:lnTo>
                      <a:pt x="155" y="11"/>
                    </a:lnTo>
                    <a:lnTo>
                      <a:pt x="151" y="6"/>
                    </a:lnTo>
                    <a:lnTo>
                      <a:pt x="148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9" name="Freeform 1017">
                <a:extLst>
                  <a:ext uri="{FF2B5EF4-FFF2-40B4-BE49-F238E27FC236}">
                    <a16:creationId xmlns:a16="http://schemas.microsoft.com/office/drawing/2014/main" id="{6FFDD58C-E0B8-B49F-CF2B-A3643DF5F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3358"/>
                <a:ext cx="14" cy="12"/>
              </a:xfrm>
              <a:custGeom>
                <a:avLst/>
                <a:gdLst>
                  <a:gd name="T0" fmla="*/ 146 w 146"/>
                  <a:gd name="T1" fmla="*/ 0 h 137"/>
                  <a:gd name="T2" fmla="*/ 0 w 146"/>
                  <a:gd name="T3" fmla="*/ 125 h 137"/>
                  <a:gd name="T4" fmla="*/ 2 w 146"/>
                  <a:gd name="T5" fmla="*/ 131 h 137"/>
                  <a:gd name="T6" fmla="*/ 6 w 146"/>
                  <a:gd name="T7" fmla="*/ 137 h 137"/>
                  <a:gd name="T8" fmla="*/ 146 w 146"/>
                  <a:gd name="T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137">
                    <a:moveTo>
                      <a:pt x="146" y="0"/>
                    </a:moveTo>
                    <a:lnTo>
                      <a:pt x="0" y="125"/>
                    </a:lnTo>
                    <a:lnTo>
                      <a:pt x="2" y="131"/>
                    </a:lnTo>
                    <a:lnTo>
                      <a:pt x="6" y="137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0" name="Freeform 1018">
                <a:extLst>
                  <a:ext uri="{FF2B5EF4-FFF2-40B4-BE49-F238E27FC236}">
                    <a16:creationId xmlns:a16="http://schemas.microsoft.com/office/drawing/2014/main" id="{8652159E-EE89-87BF-66AC-39A67767E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5"/>
                <a:ext cx="13" cy="13"/>
              </a:xfrm>
              <a:custGeom>
                <a:avLst/>
                <a:gdLst>
                  <a:gd name="T0" fmla="*/ 0 w 148"/>
                  <a:gd name="T1" fmla="*/ 138 h 138"/>
                  <a:gd name="T2" fmla="*/ 148 w 148"/>
                  <a:gd name="T3" fmla="*/ 12 h 138"/>
                  <a:gd name="T4" fmla="*/ 146 w 148"/>
                  <a:gd name="T5" fmla="*/ 6 h 138"/>
                  <a:gd name="T6" fmla="*/ 143 w 148"/>
                  <a:gd name="T7" fmla="*/ 0 h 138"/>
                  <a:gd name="T8" fmla="*/ 0 w 148"/>
                  <a:gd name="T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38">
                    <a:moveTo>
                      <a:pt x="0" y="138"/>
                    </a:moveTo>
                    <a:lnTo>
                      <a:pt x="148" y="12"/>
                    </a:lnTo>
                    <a:lnTo>
                      <a:pt x="146" y="6"/>
                    </a:lnTo>
                    <a:lnTo>
                      <a:pt x="143" y="0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1" name="Freeform 1019">
                <a:extLst>
                  <a:ext uri="{FF2B5EF4-FFF2-40B4-BE49-F238E27FC236}">
                    <a16:creationId xmlns:a16="http://schemas.microsoft.com/office/drawing/2014/main" id="{7D2E894E-56D4-9EF6-1CE9-134A39E58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358"/>
                <a:ext cx="13" cy="13"/>
              </a:xfrm>
              <a:custGeom>
                <a:avLst/>
                <a:gdLst>
                  <a:gd name="T0" fmla="*/ 140 w 140"/>
                  <a:gd name="T1" fmla="*/ 0 h 149"/>
                  <a:gd name="T2" fmla="*/ 0 w 140"/>
                  <a:gd name="T3" fmla="*/ 137 h 149"/>
                  <a:gd name="T4" fmla="*/ 3 w 140"/>
                  <a:gd name="T5" fmla="*/ 142 h 149"/>
                  <a:gd name="T6" fmla="*/ 6 w 140"/>
                  <a:gd name="T7" fmla="*/ 149 h 149"/>
                  <a:gd name="T8" fmla="*/ 140 w 140"/>
                  <a:gd name="T9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49">
                    <a:moveTo>
                      <a:pt x="140" y="0"/>
                    </a:moveTo>
                    <a:lnTo>
                      <a:pt x="0" y="137"/>
                    </a:lnTo>
                    <a:lnTo>
                      <a:pt x="3" y="142"/>
                    </a:lnTo>
                    <a:lnTo>
                      <a:pt x="6" y="149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2" name="Freeform 1020">
                <a:extLst>
                  <a:ext uri="{FF2B5EF4-FFF2-40B4-BE49-F238E27FC236}">
                    <a16:creationId xmlns:a16="http://schemas.microsoft.com/office/drawing/2014/main" id="{F344531E-949A-3305-0D01-73EA39613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4"/>
                <a:ext cx="13" cy="14"/>
              </a:xfrm>
              <a:custGeom>
                <a:avLst/>
                <a:gdLst>
                  <a:gd name="T0" fmla="*/ 0 w 143"/>
                  <a:gd name="T1" fmla="*/ 150 h 150"/>
                  <a:gd name="T2" fmla="*/ 143 w 143"/>
                  <a:gd name="T3" fmla="*/ 12 h 150"/>
                  <a:gd name="T4" fmla="*/ 139 w 143"/>
                  <a:gd name="T5" fmla="*/ 7 h 150"/>
                  <a:gd name="T6" fmla="*/ 136 w 143"/>
                  <a:gd name="T7" fmla="*/ 0 h 150"/>
                  <a:gd name="T8" fmla="*/ 0 w 143"/>
                  <a:gd name="T9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50">
                    <a:moveTo>
                      <a:pt x="0" y="150"/>
                    </a:moveTo>
                    <a:lnTo>
                      <a:pt x="143" y="12"/>
                    </a:lnTo>
                    <a:lnTo>
                      <a:pt x="139" y="7"/>
                    </a:lnTo>
                    <a:lnTo>
                      <a:pt x="136" y="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3" name="Freeform 1021">
                <a:extLst>
                  <a:ext uri="{FF2B5EF4-FFF2-40B4-BE49-F238E27FC236}">
                    <a16:creationId xmlns:a16="http://schemas.microsoft.com/office/drawing/2014/main" id="{5626ED59-0935-4E41-4E9F-D2894A971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358"/>
                <a:ext cx="13" cy="14"/>
              </a:xfrm>
              <a:custGeom>
                <a:avLst/>
                <a:gdLst>
                  <a:gd name="T0" fmla="*/ 134 w 134"/>
                  <a:gd name="T1" fmla="*/ 0 h 159"/>
                  <a:gd name="T2" fmla="*/ 0 w 134"/>
                  <a:gd name="T3" fmla="*/ 149 h 159"/>
                  <a:gd name="T4" fmla="*/ 3 w 134"/>
                  <a:gd name="T5" fmla="*/ 154 h 159"/>
                  <a:gd name="T6" fmla="*/ 7 w 134"/>
                  <a:gd name="T7" fmla="*/ 159 h 159"/>
                  <a:gd name="T8" fmla="*/ 134 w 134"/>
                  <a:gd name="T9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159">
                    <a:moveTo>
                      <a:pt x="134" y="0"/>
                    </a:moveTo>
                    <a:lnTo>
                      <a:pt x="0" y="149"/>
                    </a:lnTo>
                    <a:lnTo>
                      <a:pt x="3" y="154"/>
                    </a:lnTo>
                    <a:lnTo>
                      <a:pt x="7" y="159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4" name="Freeform 1022">
                <a:extLst>
                  <a:ext uri="{FF2B5EF4-FFF2-40B4-BE49-F238E27FC236}">
                    <a16:creationId xmlns:a16="http://schemas.microsoft.com/office/drawing/2014/main" id="{75E5A6B3-3F78-E70F-8C99-8CB286A95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3"/>
                <a:ext cx="12" cy="15"/>
              </a:xfrm>
              <a:custGeom>
                <a:avLst/>
                <a:gdLst>
                  <a:gd name="T0" fmla="*/ 0 w 136"/>
                  <a:gd name="T1" fmla="*/ 161 h 161"/>
                  <a:gd name="T2" fmla="*/ 136 w 136"/>
                  <a:gd name="T3" fmla="*/ 11 h 161"/>
                  <a:gd name="T4" fmla="*/ 133 w 136"/>
                  <a:gd name="T5" fmla="*/ 6 h 161"/>
                  <a:gd name="T6" fmla="*/ 128 w 136"/>
                  <a:gd name="T7" fmla="*/ 0 h 161"/>
                  <a:gd name="T8" fmla="*/ 0 w 136"/>
                  <a:gd name="T9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161">
                    <a:moveTo>
                      <a:pt x="0" y="161"/>
                    </a:moveTo>
                    <a:lnTo>
                      <a:pt x="136" y="11"/>
                    </a:lnTo>
                    <a:lnTo>
                      <a:pt x="133" y="6"/>
                    </a:lnTo>
                    <a:lnTo>
                      <a:pt x="128" y="0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5" name="Freeform 1023">
                <a:extLst>
                  <a:ext uri="{FF2B5EF4-FFF2-40B4-BE49-F238E27FC236}">
                    <a16:creationId xmlns:a16="http://schemas.microsoft.com/office/drawing/2014/main" id="{4547E9BE-C683-5D67-EEFE-87C393984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358"/>
                <a:ext cx="12" cy="15"/>
              </a:xfrm>
              <a:custGeom>
                <a:avLst/>
                <a:gdLst>
                  <a:gd name="T0" fmla="*/ 127 w 127"/>
                  <a:gd name="T1" fmla="*/ 0 h 172"/>
                  <a:gd name="T2" fmla="*/ 0 w 127"/>
                  <a:gd name="T3" fmla="*/ 159 h 172"/>
                  <a:gd name="T4" fmla="*/ 4 w 127"/>
                  <a:gd name="T5" fmla="*/ 166 h 172"/>
                  <a:gd name="T6" fmla="*/ 7 w 127"/>
                  <a:gd name="T7" fmla="*/ 172 h 172"/>
                  <a:gd name="T8" fmla="*/ 127 w 127"/>
                  <a:gd name="T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72">
                    <a:moveTo>
                      <a:pt x="127" y="0"/>
                    </a:moveTo>
                    <a:lnTo>
                      <a:pt x="0" y="159"/>
                    </a:lnTo>
                    <a:lnTo>
                      <a:pt x="4" y="166"/>
                    </a:lnTo>
                    <a:lnTo>
                      <a:pt x="7" y="17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36" name="Freeform 1024">
                <a:extLst>
                  <a:ext uri="{FF2B5EF4-FFF2-40B4-BE49-F238E27FC236}">
                    <a16:creationId xmlns:a16="http://schemas.microsoft.com/office/drawing/2014/main" id="{2E23E9DA-3C0E-ACC3-43E7-8B572CFFB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2"/>
                <a:ext cx="11" cy="16"/>
              </a:xfrm>
              <a:custGeom>
                <a:avLst/>
                <a:gdLst>
                  <a:gd name="T0" fmla="*/ 0 w 128"/>
                  <a:gd name="T1" fmla="*/ 174 h 174"/>
                  <a:gd name="T2" fmla="*/ 128 w 128"/>
                  <a:gd name="T3" fmla="*/ 13 h 174"/>
                  <a:gd name="T4" fmla="*/ 125 w 128"/>
                  <a:gd name="T5" fmla="*/ 7 h 174"/>
                  <a:gd name="T6" fmla="*/ 121 w 128"/>
                  <a:gd name="T7" fmla="*/ 0 h 174"/>
                  <a:gd name="T8" fmla="*/ 0 w 128"/>
                  <a:gd name="T9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74">
                    <a:moveTo>
                      <a:pt x="0" y="174"/>
                    </a:moveTo>
                    <a:lnTo>
                      <a:pt x="128" y="13"/>
                    </a:lnTo>
                    <a:lnTo>
                      <a:pt x="125" y="7"/>
                    </a:lnTo>
                    <a:lnTo>
                      <a:pt x="121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37" name="Freeform 1025">
                <a:extLst>
                  <a:ext uri="{FF2B5EF4-FFF2-40B4-BE49-F238E27FC236}">
                    <a16:creationId xmlns:a16="http://schemas.microsoft.com/office/drawing/2014/main" id="{2DDD6CA8-CC0E-0A6D-F972-C606B01C4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3358"/>
                <a:ext cx="11" cy="16"/>
              </a:xfrm>
              <a:custGeom>
                <a:avLst/>
                <a:gdLst>
                  <a:gd name="T0" fmla="*/ 120 w 120"/>
                  <a:gd name="T1" fmla="*/ 0 h 184"/>
                  <a:gd name="T2" fmla="*/ 0 w 120"/>
                  <a:gd name="T3" fmla="*/ 172 h 184"/>
                  <a:gd name="T4" fmla="*/ 5 w 120"/>
                  <a:gd name="T5" fmla="*/ 178 h 184"/>
                  <a:gd name="T6" fmla="*/ 9 w 120"/>
                  <a:gd name="T7" fmla="*/ 184 h 184"/>
                  <a:gd name="T8" fmla="*/ 120 w 120"/>
                  <a:gd name="T9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84">
                    <a:moveTo>
                      <a:pt x="120" y="0"/>
                    </a:moveTo>
                    <a:lnTo>
                      <a:pt x="0" y="172"/>
                    </a:lnTo>
                    <a:lnTo>
                      <a:pt x="5" y="178"/>
                    </a:lnTo>
                    <a:lnTo>
                      <a:pt x="9" y="184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38" name="Freeform 1026">
                <a:extLst>
                  <a:ext uri="{FF2B5EF4-FFF2-40B4-BE49-F238E27FC236}">
                    <a16:creationId xmlns:a16="http://schemas.microsoft.com/office/drawing/2014/main" id="{D90D3CCC-63FA-6307-29E5-5A9FA7266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1"/>
                <a:ext cx="11" cy="17"/>
              </a:xfrm>
              <a:custGeom>
                <a:avLst/>
                <a:gdLst>
                  <a:gd name="T0" fmla="*/ 0 w 121"/>
                  <a:gd name="T1" fmla="*/ 186 h 186"/>
                  <a:gd name="T2" fmla="*/ 121 w 121"/>
                  <a:gd name="T3" fmla="*/ 12 h 186"/>
                  <a:gd name="T4" fmla="*/ 118 w 121"/>
                  <a:gd name="T5" fmla="*/ 7 h 186"/>
                  <a:gd name="T6" fmla="*/ 113 w 121"/>
                  <a:gd name="T7" fmla="*/ 0 h 186"/>
                  <a:gd name="T8" fmla="*/ 0 w 121"/>
                  <a:gd name="T9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86">
                    <a:moveTo>
                      <a:pt x="0" y="186"/>
                    </a:moveTo>
                    <a:lnTo>
                      <a:pt x="121" y="12"/>
                    </a:lnTo>
                    <a:lnTo>
                      <a:pt x="118" y="7"/>
                    </a:lnTo>
                    <a:lnTo>
                      <a:pt x="113" y="0"/>
                    </a:lnTo>
                    <a:lnTo>
                      <a:pt x="0" y="186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39" name="Freeform 1027">
                <a:extLst>
                  <a:ext uri="{FF2B5EF4-FFF2-40B4-BE49-F238E27FC236}">
                    <a16:creationId xmlns:a16="http://schemas.microsoft.com/office/drawing/2014/main" id="{5F5EA26C-051D-7406-445C-27A07A8CF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3358"/>
                <a:ext cx="10" cy="17"/>
              </a:xfrm>
              <a:custGeom>
                <a:avLst/>
                <a:gdLst>
                  <a:gd name="T0" fmla="*/ 111 w 111"/>
                  <a:gd name="T1" fmla="*/ 0 h 196"/>
                  <a:gd name="T2" fmla="*/ 0 w 111"/>
                  <a:gd name="T3" fmla="*/ 184 h 196"/>
                  <a:gd name="T4" fmla="*/ 4 w 111"/>
                  <a:gd name="T5" fmla="*/ 190 h 196"/>
                  <a:gd name="T6" fmla="*/ 9 w 111"/>
                  <a:gd name="T7" fmla="*/ 196 h 196"/>
                  <a:gd name="T8" fmla="*/ 111 w 111"/>
                  <a:gd name="T9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96">
                    <a:moveTo>
                      <a:pt x="111" y="0"/>
                    </a:moveTo>
                    <a:lnTo>
                      <a:pt x="0" y="184"/>
                    </a:lnTo>
                    <a:lnTo>
                      <a:pt x="4" y="190"/>
                    </a:lnTo>
                    <a:lnTo>
                      <a:pt x="9" y="196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40" name="Freeform 1028">
                <a:extLst>
                  <a:ext uri="{FF2B5EF4-FFF2-40B4-BE49-F238E27FC236}">
                    <a16:creationId xmlns:a16="http://schemas.microsoft.com/office/drawing/2014/main" id="{CF3A61F4-CD92-C781-154A-79584C780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40"/>
                <a:ext cx="10" cy="18"/>
              </a:xfrm>
              <a:custGeom>
                <a:avLst/>
                <a:gdLst>
                  <a:gd name="T0" fmla="*/ 0 w 113"/>
                  <a:gd name="T1" fmla="*/ 198 h 198"/>
                  <a:gd name="T2" fmla="*/ 113 w 113"/>
                  <a:gd name="T3" fmla="*/ 12 h 198"/>
                  <a:gd name="T4" fmla="*/ 108 w 113"/>
                  <a:gd name="T5" fmla="*/ 7 h 198"/>
                  <a:gd name="T6" fmla="*/ 103 w 113"/>
                  <a:gd name="T7" fmla="*/ 0 h 198"/>
                  <a:gd name="T8" fmla="*/ 0 w 113"/>
                  <a:gd name="T9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98">
                    <a:moveTo>
                      <a:pt x="0" y="198"/>
                    </a:moveTo>
                    <a:lnTo>
                      <a:pt x="113" y="12"/>
                    </a:lnTo>
                    <a:lnTo>
                      <a:pt x="108" y="7"/>
                    </a:lnTo>
                    <a:lnTo>
                      <a:pt x="103" y="0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B7B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41" name="Freeform 1029">
                <a:extLst>
                  <a:ext uri="{FF2B5EF4-FFF2-40B4-BE49-F238E27FC236}">
                    <a16:creationId xmlns:a16="http://schemas.microsoft.com/office/drawing/2014/main" id="{063F232B-F5BE-7324-7D6E-664E465C0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3358"/>
                <a:ext cx="10" cy="18"/>
              </a:xfrm>
              <a:custGeom>
                <a:avLst/>
                <a:gdLst>
                  <a:gd name="T0" fmla="*/ 102 w 102"/>
                  <a:gd name="T1" fmla="*/ 0 h 208"/>
                  <a:gd name="T2" fmla="*/ 0 w 102"/>
                  <a:gd name="T3" fmla="*/ 196 h 208"/>
                  <a:gd name="T4" fmla="*/ 5 w 102"/>
                  <a:gd name="T5" fmla="*/ 203 h 208"/>
                  <a:gd name="T6" fmla="*/ 9 w 102"/>
                  <a:gd name="T7" fmla="*/ 208 h 208"/>
                  <a:gd name="T8" fmla="*/ 102 w 102"/>
                  <a:gd name="T9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208">
                    <a:moveTo>
                      <a:pt x="102" y="0"/>
                    </a:moveTo>
                    <a:lnTo>
                      <a:pt x="0" y="196"/>
                    </a:lnTo>
                    <a:lnTo>
                      <a:pt x="5" y="203"/>
                    </a:lnTo>
                    <a:lnTo>
                      <a:pt x="9" y="208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42" name="Freeform 1030">
                <a:extLst>
                  <a:ext uri="{FF2B5EF4-FFF2-40B4-BE49-F238E27FC236}">
                    <a16:creationId xmlns:a16="http://schemas.microsoft.com/office/drawing/2014/main" id="{3062434F-B7B0-A507-BD59-32B27F3A5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38"/>
                <a:ext cx="9" cy="20"/>
              </a:xfrm>
              <a:custGeom>
                <a:avLst/>
                <a:gdLst>
                  <a:gd name="T0" fmla="*/ 0 w 103"/>
                  <a:gd name="T1" fmla="*/ 210 h 210"/>
                  <a:gd name="T2" fmla="*/ 103 w 103"/>
                  <a:gd name="T3" fmla="*/ 12 h 210"/>
                  <a:gd name="T4" fmla="*/ 98 w 103"/>
                  <a:gd name="T5" fmla="*/ 6 h 210"/>
                  <a:gd name="T6" fmla="*/ 94 w 103"/>
                  <a:gd name="T7" fmla="*/ 0 h 210"/>
                  <a:gd name="T8" fmla="*/ 0 w 103"/>
                  <a:gd name="T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210">
                    <a:moveTo>
                      <a:pt x="0" y="210"/>
                    </a:moveTo>
                    <a:lnTo>
                      <a:pt x="103" y="12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43" name="Freeform 1031">
                <a:extLst>
                  <a:ext uri="{FF2B5EF4-FFF2-40B4-BE49-F238E27FC236}">
                    <a16:creationId xmlns:a16="http://schemas.microsoft.com/office/drawing/2014/main" id="{CDE68337-4B3F-0B77-3E7D-97D3ACBA2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3358"/>
                <a:ext cx="9" cy="20"/>
              </a:xfrm>
              <a:custGeom>
                <a:avLst/>
                <a:gdLst>
                  <a:gd name="T0" fmla="*/ 93 w 93"/>
                  <a:gd name="T1" fmla="*/ 0 h 221"/>
                  <a:gd name="T2" fmla="*/ 0 w 93"/>
                  <a:gd name="T3" fmla="*/ 208 h 221"/>
                  <a:gd name="T4" fmla="*/ 6 w 93"/>
                  <a:gd name="T5" fmla="*/ 215 h 221"/>
                  <a:gd name="T6" fmla="*/ 12 w 93"/>
                  <a:gd name="T7" fmla="*/ 221 h 221"/>
                  <a:gd name="T8" fmla="*/ 93 w 93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21">
                    <a:moveTo>
                      <a:pt x="93" y="0"/>
                    </a:moveTo>
                    <a:lnTo>
                      <a:pt x="0" y="208"/>
                    </a:lnTo>
                    <a:lnTo>
                      <a:pt x="6" y="215"/>
                    </a:lnTo>
                    <a:lnTo>
                      <a:pt x="12" y="221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44" name="Freeform 1032">
                <a:extLst>
                  <a:ext uri="{FF2B5EF4-FFF2-40B4-BE49-F238E27FC236}">
                    <a16:creationId xmlns:a16="http://schemas.microsoft.com/office/drawing/2014/main" id="{FA2E25FA-4286-CD79-D330-72E109AB7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37"/>
                <a:ext cx="8" cy="21"/>
              </a:xfrm>
              <a:custGeom>
                <a:avLst/>
                <a:gdLst>
                  <a:gd name="T0" fmla="*/ 0 w 94"/>
                  <a:gd name="T1" fmla="*/ 223 h 223"/>
                  <a:gd name="T2" fmla="*/ 94 w 94"/>
                  <a:gd name="T3" fmla="*/ 13 h 223"/>
                  <a:gd name="T4" fmla="*/ 88 w 94"/>
                  <a:gd name="T5" fmla="*/ 7 h 223"/>
                  <a:gd name="T6" fmla="*/ 83 w 94"/>
                  <a:gd name="T7" fmla="*/ 0 h 223"/>
                  <a:gd name="T8" fmla="*/ 0 w 94"/>
                  <a:gd name="T9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223">
                    <a:moveTo>
                      <a:pt x="0" y="223"/>
                    </a:moveTo>
                    <a:lnTo>
                      <a:pt x="94" y="13"/>
                    </a:lnTo>
                    <a:lnTo>
                      <a:pt x="88" y="7"/>
                    </a:lnTo>
                    <a:lnTo>
                      <a:pt x="83" y="0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45" name="Freeform 1033">
                <a:extLst>
                  <a:ext uri="{FF2B5EF4-FFF2-40B4-BE49-F238E27FC236}">
                    <a16:creationId xmlns:a16="http://schemas.microsoft.com/office/drawing/2014/main" id="{F7B3051F-5819-5AC3-85C6-0623EC771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358"/>
                <a:ext cx="8" cy="21"/>
              </a:xfrm>
              <a:custGeom>
                <a:avLst/>
                <a:gdLst>
                  <a:gd name="T0" fmla="*/ 81 w 81"/>
                  <a:gd name="T1" fmla="*/ 0 h 233"/>
                  <a:gd name="T2" fmla="*/ 0 w 81"/>
                  <a:gd name="T3" fmla="*/ 221 h 233"/>
                  <a:gd name="T4" fmla="*/ 6 w 81"/>
                  <a:gd name="T5" fmla="*/ 228 h 233"/>
                  <a:gd name="T6" fmla="*/ 12 w 81"/>
                  <a:gd name="T7" fmla="*/ 233 h 233"/>
                  <a:gd name="T8" fmla="*/ 81 w 81"/>
                  <a:gd name="T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233">
                    <a:moveTo>
                      <a:pt x="81" y="0"/>
                    </a:moveTo>
                    <a:lnTo>
                      <a:pt x="0" y="221"/>
                    </a:lnTo>
                    <a:lnTo>
                      <a:pt x="6" y="228"/>
                    </a:lnTo>
                    <a:lnTo>
                      <a:pt x="12" y="23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46" name="Freeform 1034">
                <a:extLst>
                  <a:ext uri="{FF2B5EF4-FFF2-40B4-BE49-F238E27FC236}">
                    <a16:creationId xmlns:a16="http://schemas.microsoft.com/office/drawing/2014/main" id="{2DCFF405-8E5A-8DBB-8079-03C53AE7F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36"/>
                <a:ext cx="7" cy="22"/>
              </a:xfrm>
              <a:custGeom>
                <a:avLst/>
                <a:gdLst>
                  <a:gd name="T0" fmla="*/ 0 w 83"/>
                  <a:gd name="T1" fmla="*/ 235 h 235"/>
                  <a:gd name="T2" fmla="*/ 83 w 83"/>
                  <a:gd name="T3" fmla="*/ 12 h 235"/>
                  <a:gd name="T4" fmla="*/ 76 w 83"/>
                  <a:gd name="T5" fmla="*/ 7 h 235"/>
                  <a:gd name="T6" fmla="*/ 70 w 83"/>
                  <a:gd name="T7" fmla="*/ 0 h 235"/>
                  <a:gd name="T8" fmla="*/ 0 w 83"/>
                  <a:gd name="T9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35">
                    <a:moveTo>
                      <a:pt x="0" y="235"/>
                    </a:moveTo>
                    <a:lnTo>
                      <a:pt x="83" y="12"/>
                    </a:lnTo>
                    <a:lnTo>
                      <a:pt x="76" y="7"/>
                    </a:lnTo>
                    <a:lnTo>
                      <a:pt x="70" y="0"/>
                    </a:lnTo>
                    <a:lnTo>
                      <a:pt x="0" y="235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47" name="Freeform 1035">
                <a:extLst>
                  <a:ext uri="{FF2B5EF4-FFF2-40B4-BE49-F238E27FC236}">
                    <a16:creationId xmlns:a16="http://schemas.microsoft.com/office/drawing/2014/main" id="{314EA399-90AC-76A6-D943-81A8917F5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3358"/>
                <a:ext cx="7" cy="22"/>
              </a:xfrm>
              <a:custGeom>
                <a:avLst/>
                <a:gdLst>
                  <a:gd name="T0" fmla="*/ 69 w 69"/>
                  <a:gd name="T1" fmla="*/ 0 h 245"/>
                  <a:gd name="T2" fmla="*/ 0 w 69"/>
                  <a:gd name="T3" fmla="*/ 233 h 245"/>
                  <a:gd name="T4" fmla="*/ 7 w 69"/>
                  <a:gd name="T5" fmla="*/ 240 h 245"/>
                  <a:gd name="T6" fmla="*/ 13 w 69"/>
                  <a:gd name="T7" fmla="*/ 245 h 245"/>
                  <a:gd name="T8" fmla="*/ 69 w 69"/>
                  <a:gd name="T9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45">
                    <a:moveTo>
                      <a:pt x="69" y="0"/>
                    </a:moveTo>
                    <a:lnTo>
                      <a:pt x="0" y="233"/>
                    </a:lnTo>
                    <a:lnTo>
                      <a:pt x="7" y="240"/>
                    </a:lnTo>
                    <a:lnTo>
                      <a:pt x="13" y="245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48" name="Freeform 1036">
                <a:extLst>
                  <a:ext uri="{FF2B5EF4-FFF2-40B4-BE49-F238E27FC236}">
                    <a16:creationId xmlns:a16="http://schemas.microsoft.com/office/drawing/2014/main" id="{17AA4A32-028A-46A8-2422-F779E5BFD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35"/>
                <a:ext cx="6" cy="23"/>
              </a:xfrm>
              <a:custGeom>
                <a:avLst/>
                <a:gdLst>
                  <a:gd name="T0" fmla="*/ 0 w 70"/>
                  <a:gd name="T1" fmla="*/ 247 h 247"/>
                  <a:gd name="T2" fmla="*/ 70 w 70"/>
                  <a:gd name="T3" fmla="*/ 12 h 247"/>
                  <a:gd name="T4" fmla="*/ 63 w 70"/>
                  <a:gd name="T5" fmla="*/ 7 h 247"/>
                  <a:gd name="T6" fmla="*/ 57 w 70"/>
                  <a:gd name="T7" fmla="*/ 0 h 247"/>
                  <a:gd name="T8" fmla="*/ 0 w 70"/>
                  <a:gd name="T9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247">
                    <a:moveTo>
                      <a:pt x="0" y="247"/>
                    </a:moveTo>
                    <a:lnTo>
                      <a:pt x="70" y="12"/>
                    </a:lnTo>
                    <a:lnTo>
                      <a:pt x="63" y="7"/>
                    </a:lnTo>
                    <a:lnTo>
                      <a:pt x="57" y="0"/>
                    </a:lnTo>
                    <a:lnTo>
                      <a:pt x="0" y="247"/>
                    </a:lnTo>
                    <a:close/>
                  </a:path>
                </a:pathLst>
              </a:custGeom>
              <a:solidFill>
                <a:srgbClr val="A8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49" name="Freeform 1037">
                <a:extLst>
                  <a:ext uri="{FF2B5EF4-FFF2-40B4-BE49-F238E27FC236}">
                    <a16:creationId xmlns:a16="http://schemas.microsoft.com/office/drawing/2014/main" id="{FD1955CE-74EF-02B5-C50C-FE033EF88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3358"/>
                <a:ext cx="5" cy="23"/>
              </a:xfrm>
              <a:custGeom>
                <a:avLst/>
                <a:gdLst>
                  <a:gd name="T0" fmla="*/ 56 w 56"/>
                  <a:gd name="T1" fmla="*/ 0 h 257"/>
                  <a:gd name="T2" fmla="*/ 0 w 56"/>
                  <a:gd name="T3" fmla="*/ 245 h 257"/>
                  <a:gd name="T4" fmla="*/ 8 w 56"/>
                  <a:gd name="T5" fmla="*/ 252 h 257"/>
                  <a:gd name="T6" fmla="*/ 15 w 56"/>
                  <a:gd name="T7" fmla="*/ 257 h 257"/>
                  <a:gd name="T8" fmla="*/ 56 w 56"/>
                  <a:gd name="T9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57">
                    <a:moveTo>
                      <a:pt x="56" y="0"/>
                    </a:moveTo>
                    <a:lnTo>
                      <a:pt x="0" y="245"/>
                    </a:lnTo>
                    <a:lnTo>
                      <a:pt x="8" y="252"/>
                    </a:lnTo>
                    <a:lnTo>
                      <a:pt x="15" y="2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50" name="Freeform 1038">
                <a:extLst>
                  <a:ext uri="{FF2B5EF4-FFF2-40B4-BE49-F238E27FC236}">
                    <a16:creationId xmlns:a16="http://schemas.microsoft.com/office/drawing/2014/main" id="{DB3C91F8-AB22-ADDC-BD0C-1F408F32E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34"/>
                <a:ext cx="5" cy="24"/>
              </a:xfrm>
              <a:custGeom>
                <a:avLst/>
                <a:gdLst>
                  <a:gd name="T0" fmla="*/ 0 w 57"/>
                  <a:gd name="T1" fmla="*/ 258 h 258"/>
                  <a:gd name="T2" fmla="*/ 57 w 57"/>
                  <a:gd name="T3" fmla="*/ 11 h 258"/>
                  <a:gd name="T4" fmla="*/ 49 w 57"/>
                  <a:gd name="T5" fmla="*/ 6 h 258"/>
                  <a:gd name="T6" fmla="*/ 42 w 57"/>
                  <a:gd name="T7" fmla="*/ 0 h 258"/>
                  <a:gd name="T8" fmla="*/ 0 w 57"/>
                  <a:gd name="T9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58">
                    <a:moveTo>
                      <a:pt x="0" y="258"/>
                    </a:moveTo>
                    <a:lnTo>
                      <a:pt x="57" y="11"/>
                    </a:lnTo>
                    <a:lnTo>
                      <a:pt x="49" y="6"/>
                    </a:lnTo>
                    <a:lnTo>
                      <a:pt x="42" y="0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51" name="Freeform 1039">
                <a:extLst>
                  <a:ext uri="{FF2B5EF4-FFF2-40B4-BE49-F238E27FC236}">
                    <a16:creationId xmlns:a16="http://schemas.microsoft.com/office/drawing/2014/main" id="{98759C24-E57D-E683-A9B3-91564112F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3358"/>
                <a:ext cx="4" cy="24"/>
              </a:xfrm>
              <a:custGeom>
                <a:avLst/>
                <a:gdLst>
                  <a:gd name="T0" fmla="*/ 41 w 41"/>
                  <a:gd name="T1" fmla="*/ 0 h 267"/>
                  <a:gd name="T2" fmla="*/ 0 w 41"/>
                  <a:gd name="T3" fmla="*/ 257 h 267"/>
                  <a:gd name="T4" fmla="*/ 7 w 41"/>
                  <a:gd name="T5" fmla="*/ 263 h 267"/>
                  <a:gd name="T6" fmla="*/ 16 w 41"/>
                  <a:gd name="T7" fmla="*/ 267 h 267"/>
                  <a:gd name="T8" fmla="*/ 41 w 41"/>
                  <a:gd name="T9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7">
                    <a:moveTo>
                      <a:pt x="41" y="0"/>
                    </a:moveTo>
                    <a:lnTo>
                      <a:pt x="0" y="257"/>
                    </a:lnTo>
                    <a:lnTo>
                      <a:pt x="7" y="263"/>
                    </a:lnTo>
                    <a:lnTo>
                      <a:pt x="16" y="267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52" name="Freeform 1040">
                <a:extLst>
                  <a:ext uri="{FF2B5EF4-FFF2-40B4-BE49-F238E27FC236}">
                    <a16:creationId xmlns:a16="http://schemas.microsoft.com/office/drawing/2014/main" id="{DD9C41D3-ECA2-2349-F505-E6E78169A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33"/>
                <a:ext cx="3" cy="25"/>
              </a:xfrm>
              <a:custGeom>
                <a:avLst/>
                <a:gdLst>
                  <a:gd name="T0" fmla="*/ 0 w 42"/>
                  <a:gd name="T1" fmla="*/ 268 h 268"/>
                  <a:gd name="T2" fmla="*/ 42 w 42"/>
                  <a:gd name="T3" fmla="*/ 10 h 268"/>
                  <a:gd name="T4" fmla="*/ 34 w 42"/>
                  <a:gd name="T5" fmla="*/ 5 h 268"/>
                  <a:gd name="T6" fmla="*/ 26 w 42"/>
                  <a:gd name="T7" fmla="*/ 0 h 268"/>
                  <a:gd name="T8" fmla="*/ 0 w 42"/>
                  <a:gd name="T9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68">
                    <a:moveTo>
                      <a:pt x="0" y="268"/>
                    </a:moveTo>
                    <a:lnTo>
                      <a:pt x="42" y="10"/>
                    </a:lnTo>
                    <a:lnTo>
                      <a:pt x="34" y="5"/>
                    </a:lnTo>
                    <a:lnTo>
                      <a:pt x="26" y="0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53" name="Freeform 1041">
                <a:extLst>
                  <a:ext uri="{FF2B5EF4-FFF2-40B4-BE49-F238E27FC236}">
                    <a16:creationId xmlns:a16="http://schemas.microsoft.com/office/drawing/2014/main" id="{65A94675-A16D-EE30-FAB5-9CD6A464E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3358"/>
                <a:ext cx="3" cy="25"/>
              </a:xfrm>
              <a:custGeom>
                <a:avLst/>
                <a:gdLst>
                  <a:gd name="T0" fmla="*/ 25 w 25"/>
                  <a:gd name="T1" fmla="*/ 0 h 277"/>
                  <a:gd name="T2" fmla="*/ 0 w 25"/>
                  <a:gd name="T3" fmla="*/ 267 h 277"/>
                  <a:gd name="T4" fmla="*/ 8 w 25"/>
                  <a:gd name="T5" fmla="*/ 273 h 277"/>
                  <a:gd name="T6" fmla="*/ 16 w 25"/>
                  <a:gd name="T7" fmla="*/ 277 h 277"/>
                  <a:gd name="T8" fmla="*/ 25 w 25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77">
                    <a:moveTo>
                      <a:pt x="25" y="0"/>
                    </a:moveTo>
                    <a:lnTo>
                      <a:pt x="0" y="267"/>
                    </a:lnTo>
                    <a:lnTo>
                      <a:pt x="8" y="273"/>
                    </a:lnTo>
                    <a:lnTo>
                      <a:pt x="16" y="277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54" name="Freeform 1042">
                <a:extLst>
                  <a:ext uri="{FF2B5EF4-FFF2-40B4-BE49-F238E27FC236}">
                    <a16:creationId xmlns:a16="http://schemas.microsoft.com/office/drawing/2014/main" id="{BA6724C4-F521-2952-75EC-A17BF0182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332"/>
                <a:ext cx="2" cy="26"/>
              </a:xfrm>
              <a:custGeom>
                <a:avLst/>
                <a:gdLst>
                  <a:gd name="T0" fmla="*/ 0 w 26"/>
                  <a:gd name="T1" fmla="*/ 277 h 277"/>
                  <a:gd name="T2" fmla="*/ 26 w 26"/>
                  <a:gd name="T3" fmla="*/ 9 h 277"/>
                  <a:gd name="T4" fmla="*/ 17 w 26"/>
                  <a:gd name="T5" fmla="*/ 4 h 277"/>
                  <a:gd name="T6" fmla="*/ 10 w 26"/>
                  <a:gd name="T7" fmla="*/ 0 h 277"/>
                  <a:gd name="T8" fmla="*/ 0 w 26"/>
                  <a:gd name="T9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7">
                    <a:moveTo>
                      <a:pt x="0" y="277"/>
                    </a:moveTo>
                    <a:lnTo>
                      <a:pt x="26" y="9"/>
                    </a:lnTo>
                    <a:lnTo>
                      <a:pt x="17" y="4"/>
                    </a:lnTo>
                    <a:lnTo>
                      <a:pt x="10" y="0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55" name="Freeform 1043">
                <a:extLst>
                  <a:ext uri="{FF2B5EF4-FFF2-40B4-BE49-F238E27FC236}">
                    <a16:creationId xmlns:a16="http://schemas.microsoft.com/office/drawing/2014/main" id="{AB1CA16E-A45B-F324-7BE5-B767DA837D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54" y="3200"/>
                <a:ext cx="112" cy="36"/>
              </a:xfrm>
              <a:custGeom>
                <a:avLst/>
                <a:gdLst>
                  <a:gd name="T0" fmla="*/ 12 w 1230"/>
                  <a:gd name="T1" fmla="*/ 393 h 393"/>
                  <a:gd name="T2" fmla="*/ 9 w 1230"/>
                  <a:gd name="T3" fmla="*/ 393 h 393"/>
                  <a:gd name="T4" fmla="*/ 5 w 1230"/>
                  <a:gd name="T5" fmla="*/ 393 h 393"/>
                  <a:gd name="T6" fmla="*/ 4 w 1230"/>
                  <a:gd name="T7" fmla="*/ 393 h 393"/>
                  <a:gd name="T8" fmla="*/ 3 w 1230"/>
                  <a:gd name="T9" fmla="*/ 391 h 393"/>
                  <a:gd name="T10" fmla="*/ 1 w 1230"/>
                  <a:gd name="T11" fmla="*/ 390 h 393"/>
                  <a:gd name="T12" fmla="*/ 0 w 1230"/>
                  <a:gd name="T13" fmla="*/ 387 h 393"/>
                  <a:gd name="T14" fmla="*/ 0 w 1230"/>
                  <a:gd name="T15" fmla="*/ 383 h 393"/>
                  <a:gd name="T16" fmla="*/ 0 w 1230"/>
                  <a:gd name="T17" fmla="*/ 381 h 393"/>
                  <a:gd name="T18" fmla="*/ 0 w 1230"/>
                  <a:gd name="T19" fmla="*/ 379 h 393"/>
                  <a:gd name="T20" fmla="*/ 1 w 1230"/>
                  <a:gd name="T21" fmla="*/ 378 h 393"/>
                  <a:gd name="T22" fmla="*/ 3 w 1230"/>
                  <a:gd name="T23" fmla="*/ 376 h 393"/>
                  <a:gd name="T24" fmla="*/ 6 w 1230"/>
                  <a:gd name="T25" fmla="*/ 375 h 393"/>
                  <a:gd name="T26" fmla="*/ 12 w 1230"/>
                  <a:gd name="T27" fmla="*/ 393 h 393"/>
                  <a:gd name="T28" fmla="*/ 6 w 1230"/>
                  <a:gd name="T29" fmla="*/ 375 h 393"/>
                  <a:gd name="T30" fmla="*/ 1217 w 1230"/>
                  <a:gd name="T31" fmla="*/ 1 h 393"/>
                  <a:gd name="T32" fmla="*/ 1224 w 1230"/>
                  <a:gd name="T33" fmla="*/ 19 h 393"/>
                  <a:gd name="T34" fmla="*/ 12 w 1230"/>
                  <a:gd name="T35" fmla="*/ 393 h 393"/>
                  <a:gd name="T36" fmla="*/ 6 w 1230"/>
                  <a:gd name="T37" fmla="*/ 375 h 393"/>
                  <a:gd name="T38" fmla="*/ 1217 w 1230"/>
                  <a:gd name="T39" fmla="*/ 1 h 393"/>
                  <a:gd name="T40" fmla="*/ 1222 w 1230"/>
                  <a:gd name="T41" fmla="*/ 0 h 393"/>
                  <a:gd name="T42" fmla="*/ 1225 w 1230"/>
                  <a:gd name="T43" fmla="*/ 0 h 393"/>
                  <a:gd name="T44" fmla="*/ 1227 w 1230"/>
                  <a:gd name="T45" fmla="*/ 2 h 393"/>
                  <a:gd name="T46" fmla="*/ 1229 w 1230"/>
                  <a:gd name="T47" fmla="*/ 7 h 393"/>
                  <a:gd name="T48" fmla="*/ 1230 w 1230"/>
                  <a:gd name="T49" fmla="*/ 12 h 393"/>
                  <a:gd name="T50" fmla="*/ 1229 w 1230"/>
                  <a:gd name="T51" fmla="*/ 15 h 393"/>
                  <a:gd name="T52" fmla="*/ 1227 w 1230"/>
                  <a:gd name="T53" fmla="*/ 18 h 393"/>
                  <a:gd name="T54" fmla="*/ 1224 w 1230"/>
                  <a:gd name="T55" fmla="*/ 19 h 393"/>
                  <a:gd name="T56" fmla="*/ 1217 w 1230"/>
                  <a:gd name="T57" fmla="*/ 1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30" h="393">
                    <a:moveTo>
                      <a:pt x="12" y="393"/>
                    </a:moveTo>
                    <a:lnTo>
                      <a:pt x="9" y="393"/>
                    </a:lnTo>
                    <a:lnTo>
                      <a:pt x="5" y="393"/>
                    </a:lnTo>
                    <a:lnTo>
                      <a:pt x="4" y="393"/>
                    </a:lnTo>
                    <a:lnTo>
                      <a:pt x="3" y="391"/>
                    </a:lnTo>
                    <a:lnTo>
                      <a:pt x="1" y="390"/>
                    </a:lnTo>
                    <a:lnTo>
                      <a:pt x="0" y="387"/>
                    </a:lnTo>
                    <a:lnTo>
                      <a:pt x="0" y="383"/>
                    </a:lnTo>
                    <a:lnTo>
                      <a:pt x="0" y="381"/>
                    </a:lnTo>
                    <a:lnTo>
                      <a:pt x="0" y="379"/>
                    </a:lnTo>
                    <a:lnTo>
                      <a:pt x="1" y="378"/>
                    </a:lnTo>
                    <a:lnTo>
                      <a:pt x="3" y="376"/>
                    </a:lnTo>
                    <a:lnTo>
                      <a:pt x="6" y="375"/>
                    </a:lnTo>
                    <a:lnTo>
                      <a:pt x="12" y="393"/>
                    </a:lnTo>
                    <a:close/>
                    <a:moveTo>
                      <a:pt x="6" y="375"/>
                    </a:moveTo>
                    <a:lnTo>
                      <a:pt x="1217" y="1"/>
                    </a:lnTo>
                    <a:lnTo>
                      <a:pt x="1224" y="19"/>
                    </a:lnTo>
                    <a:lnTo>
                      <a:pt x="12" y="393"/>
                    </a:lnTo>
                    <a:lnTo>
                      <a:pt x="6" y="375"/>
                    </a:lnTo>
                    <a:close/>
                    <a:moveTo>
                      <a:pt x="1217" y="1"/>
                    </a:moveTo>
                    <a:lnTo>
                      <a:pt x="1222" y="0"/>
                    </a:lnTo>
                    <a:lnTo>
                      <a:pt x="1225" y="0"/>
                    </a:lnTo>
                    <a:lnTo>
                      <a:pt x="1227" y="2"/>
                    </a:lnTo>
                    <a:lnTo>
                      <a:pt x="1229" y="7"/>
                    </a:lnTo>
                    <a:lnTo>
                      <a:pt x="1230" y="12"/>
                    </a:lnTo>
                    <a:lnTo>
                      <a:pt x="1229" y="15"/>
                    </a:lnTo>
                    <a:lnTo>
                      <a:pt x="1227" y="18"/>
                    </a:lnTo>
                    <a:lnTo>
                      <a:pt x="1224" y="19"/>
                    </a:lnTo>
                    <a:lnTo>
                      <a:pt x="12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56" name="Freeform 1044">
                <a:extLst>
                  <a:ext uri="{FF2B5EF4-FFF2-40B4-BE49-F238E27FC236}">
                    <a16:creationId xmlns:a16="http://schemas.microsoft.com/office/drawing/2014/main" id="{71617D14-FBE7-5FD3-FDE5-FF9B68427C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8" y="3192"/>
                <a:ext cx="151" cy="52"/>
              </a:xfrm>
              <a:custGeom>
                <a:avLst/>
                <a:gdLst>
                  <a:gd name="T0" fmla="*/ 1656 w 1660"/>
                  <a:gd name="T1" fmla="*/ 371 h 572"/>
                  <a:gd name="T2" fmla="*/ 1660 w 1660"/>
                  <a:gd name="T3" fmla="*/ 376 h 572"/>
                  <a:gd name="T4" fmla="*/ 1658 w 1660"/>
                  <a:gd name="T5" fmla="*/ 387 h 572"/>
                  <a:gd name="T6" fmla="*/ 1651 w 1660"/>
                  <a:gd name="T7" fmla="*/ 389 h 572"/>
                  <a:gd name="T8" fmla="*/ 1652 w 1660"/>
                  <a:gd name="T9" fmla="*/ 370 h 572"/>
                  <a:gd name="T10" fmla="*/ 1555 w 1660"/>
                  <a:gd name="T11" fmla="*/ 366 h 572"/>
                  <a:gd name="T12" fmla="*/ 1652 w 1660"/>
                  <a:gd name="T13" fmla="*/ 370 h 572"/>
                  <a:gd name="T14" fmla="*/ 1555 w 1660"/>
                  <a:gd name="T15" fmla="*/ 347 h 572"/>
                  <a:gd name="T16" fmla="*/ 1560 w 1660"/>
                  <a:gd name="T17" fmla="*/ 347 h 572"/>
                  <a:gd name="T18" fmla="*/ 1555 w 1660"/>
                  <a:gd name="T19" fmla="*/ 347 h 572"/>
                  <a:gd name="T20" fmla="*/ 889 w 1660"/>
                  <a:gd name="T21" fmla="*/ 571 h 572"/>
                  <a:gd name="T22" fmla="*/ 1555 w 1660"/>
                  <a:gd name="T23" fmla="*/ 347 h 572"/>
                  <a:gd name="T24" fmla="*/ 889 w 1660"/>
                  <a:gd name="T25" fmla="*/ 571 h 572"/>
                  <a:gd name="T26" fmla="*/ 882 w 1660"/>
                  <a:gd name="T27" fmla="*/ 571 h 572"/>
                  <a:gd name="T28" fmla="*/ 889 w 1660"/>
                  <a:gd name="T29" fmla="*/ 571 h 572"/>
                  <a:gd name="T30" fmla="*/ 828 w 1660"/>
                  <a:gd name="T31" fmla="*/ 545 h 572"/>
                  <a:gd name="T32" fmla="*/ 720 w 1660"/>
                  <a:gd name="T33" fmla="*/ 494 h 572"/>
                  <a:gd name="T34" fmla="*/ 612 w 1660"/>
                  <a:gd name="T35" fmla="*/ 438 h 572"/>
                  <a:gd name="T36" fmla="*/ 507 w 1660"/>
                  <a:gd name="T37" fmla="*/ 375 h 572"/>
                  <a:gd name="T38" fmla="*/ 464 w 1660"/>
                  <a:gd name="T39" fmla="*/ 326 h 572"/>
                  <a:gd name="T40" fmla="*/ 569 w 1660"/>
                  <a:gd name="T41" fmla="*/ 390 h 572"/>
                  <a:gd name="T42" fmla="*/ 675 w 1660"/>
                  <a:gd name="T43" fmla="*/ 450 h 572"/>
                  <a:gd name="T44" fmla="*/ 782 w 1660"/>
                  <a:gd name="T45" fmla="*/ 503 h 572"/>
                  <a:gd name="T46" fmla="*/ 890 w 1660"/>
                  <a:gd name="T47" fmla="*/ 552 h 572"/>
                  <a:gd name="T48" fmla="*/ 453 w 1660"/>
                  <a:gd name="T49" fmla="*/ 342 h 572"/>
                  <a:gd name="T50" fmla="*/ 349 w 1660"/>
                  <a:gd name="T51" fmla="*/ 271 h 572"/>
                  <a:gd name="T52" fmla="*/ 244 w 1660"/>
                  <a:gd name="T53" fmla="*/ 194 h 572"/>
                  <a:gd name="T54" fmla="*/ 140 w 1660"/>
                  <a:gd name="T55" fmla="*/ 111 h 572"/>
                  <a:gd name="T56" fmla="*/ 36 w 1660"/>
                  <a:gd name="T57" fmla="*/ 22 h 572"/>
                  <a:gd name="T58" fmla="*/ 100 w 1660"/>
                  <a:gd name="T59" fmla="*/ 53 h 572"/>
                  <a:gd name="T60" fmla="*/ 204 w 1660"/>
                  <a:gd name="T61" fmla="*/ 138 h 572"/>
                  <a:gd name="T62" fmla="*/ 307 w 1660"/>
                  <a:gd name="T63" fmla="*/ 218 h 572"/>
                  <a:gd name="T64" fmla="*/ 412 w 1660"/>
                  <a:gd name="T65" fmla="*/ 291 h 572"/>
                  <a:gd name="T66" fmla="*/ 453 w 1660"/>
                  <a:gd name="T67" fmla="*/ 342 h 572"/>
                  <a:gd name="T68" fmla="*/ 41 w 1660"/>
                  <a:gd name="T69" fmla="*/ 0 h 572"/>
                  <a:gd name="T70" fmla="*/ 43 w 1660"/>
                  <a:gd name="T71" fmla="*/ 15 h 572"/>
                  <a:gd name="T72" fmla="*/ 50 w 1660"/>
                  <a:gd name="T73" fmla="*/ 20 h 572"/>
                  <a:gd name="T74" fmla="*/ 2 w 1660"/>
                  <a:gd name="T75" fmla="*/ 58 h 572"/>
                  <a:gd name="T76" fmla="*/ 50 w 1660"/>
                  <a:gd name="T77" fmla="*/ 20 h 572"/>
                  <a:gd name="T78" fmla="*/ 17 w 1660"/>
                  <a:gd name="T79" fmla="*/ 71 h 572"/>
                  <a:gd name="T80" fmla="*/ 10 w 1660"/>
                  <a:gd name="T81" fmla="*/ 73 h 572"/>
                  <a:gd name="T82" fmla="*/ 1 w 1660"/>
                  <a:gd name="T83" fmla="*/ 68 h 572"/>
                  <a:gd name="T84" fmla="*/ 1 w 1660"/>
                  <a:gd name="T85" fmla="*/ 61 h 572"/>
                  <a:gd name="T86" fmla="*/ 19 w 1660"/>
                  <a:gd name="T87" fmla="*/ 69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60" h="572">
                    <a:moveTo>
                      <a:pt x="1652" y="370"/>
                    </a:moveTo>
                    <a:lnTo>
                      <a:pt x="1656" y="371"/>
                    </a:lnTo>
                    <a:lnTo>
                      <a:pt x="1659" y="372"/>
                    </a:lnTo>
                    <a:lnTo>
                      <a:pt x="1660" y="376"/>
                    </a:lnTo>
                    <a:lnTo>
                      <a:pt x="1660" y="381"/>
                    </a:lnTo>
                    <a:lnTo>
                      <a:pt x="1658" y="387"/>
                    </a:lnTo>
                    <a:lnTo>
                      <a:pt x="1654" y="389"/>
                    </a:lnTo>
                    <a:lnTo>
                      <a:pt x="1651" y="389"/>
                    </a:lnTo>
                    <a:lnTo>
                      <a:pt x="1648" y="389"/>
                    </a:lnTo>
                    <a:lnTo>
                      <a:pt x="1652" y="370"/>
                    </a:lnTo>
                    <a:close/>
                    <a:moveTo>
                      <a:pt x="1648" y="389"/>
                    </a:moveTo>
                    <a:lnTo>
                      <a:pt x="1555" y="366"/>
                    </a:lnTo>
                    <a:lnTo>
                      <a:pt x="1560" y="347"/>
                    </a:lnTo>
                    <a:lnTo>
                      <a:pt x="1652" y="370"/>
                    </a:lnTo>
                    <a:lnTo>
                      <a:pt x="1648" y="389"/>
                    </a:lnTo>
                    <a:close/>
                    <a:moveTo>
                      <a:pt x="1555" y="347"/>
                    </a:moveTo>
                    <a:lnTo>
                      <a:pt x="1558" y="347"/>
                    </a:lnTo>
                    <a:lnTo>
                      <a:pt x="1560" y="347"/>
                    </a:lnTo>
                    <a:lnTo>
                      <a:pt x="1558" y="357"/>
                    </a:lnTo>
                    <a:lnTo>
                      <a:pt x="1555" y="347"/>
                    </a:lnTo>
                    <a:close/>
                    <a:moveTo>
                      <a:pt x="1561" y="366"/>
                    </a:moveTo>
                    <a:lnTo>
                      <a:pt x="889" y="571"/>
                    </a:lnTo>
                    <a:lnTo>
                      <a:pt x="883" y="552"/>
                    </a:lnTo>
                    <a:lnTo>
                      <a:pt x="1555" y="347"/>
                    </a:lnTo>
                    <a:lnTo>
                      <a:pt x="1561" y="366"/>
                    </a:lnTo>
                    <a:close/>
                    <a:moveTo>
                      <a:pt x="889" y="571"/>
                    </a:moveTo>
                    <a:lnTo>
                      <a:pt x="886" y="572"/>
                    </a:lnTo>
                    <a:lnTo>
                      <a:pt x="882" y="571"/>
                    </a:lnTo>
                    <a:lnTo>
                      <a:pt x="887" y="561"/>
                    </a:lnTo>
                    <a:lnTo>
                      <a:pt x="889" y="571"/>
                    </a:lnTo>
                    <a:close/>
                    <a:moveTo>
                      <a:pt x="882" y="571"/>
                    </a:moveTo>
                    <a:lnTo>
                      <a:pt x="828" y="545"/>
                    </a:lnTo>
                    <a:lnTo>
                      <a:pt x="773" y="520"/>
                    </a:lnTo>
                    <a:lnTo>
                      <a:pt x="720" y="494"/>
                    </a:lnTo>
                    <a:lnTo>
                      <a:pt x="666" y="466"/>
                    </a:lnTo>
                    <a:lnTo>
                      <a:pt x="612" y="438"/>
                    </a:lnTo>
                    <a:lnTo>
                      <a:pt x="559" y="407"/>
                    </a:lnTo>
                    <a:lnTo>
                      <a:pt x="507" y="375"/>
                    </a:lnTo>
                    <a:lnTo>
                      <a:pt x="453" y="342"/>
                    </a:lnTo>
                    <a:lnTo>
                      <a:pt x="464" y="326"/>
                    </a:lnTo>
                    <a:lnTo>
                      <a:pt x="516" y="358"/>
                    </a:lnTo>
                    <a:lnTo>
                      <a:pt x="569" y="390"/>
                    </a:lnTo>
                    <a:lnTo>
                      <a:pt x="622" y="420"/>
                    </a:lnTo>
                    <a:lnTo>
                      <a:pt x="675" y="450"/>
                    </a:lnTo>
                    <a:lnTo>
                      <a:pt x="729" y="477"/>
                    </a:lnTo>
                    <a:lnTo>
                      <a:pt x="782" y="503"/>
                    </a:lnTo>
                    <a:lnTo>
                      <a:pt x="836" y="528"/>
                    </a:lnTo>
                    <a:lnTo>
                      <a:pt x="890" y="552"/>
                    </a:lnTo>
                    <a:lnTo>
                      <a:pt x="882" y="571"/>
                    </a:lnTo>
                    <a:close/>
                    <a:moveTo>
                      <a:pt x="453" y="342"/>
                    </a:moveTo>
                    <a:lnTo>
                      <a:pt x="401" y="307"/>
                    </a:lnTo>
                    <a:lnTo>
                      <a:pt x="349" y="271"/>
                    </a:lnTo>
                    <a:lnTo>
                      <a:pt x="295" y="233"/>
                    </a:lnTo>
                    <a:lnTo>
                      <a:pt x="244" y="194"/>
                    </a:lnTo>
                    <a:lnTo>
                      <a:pt x="192" y="154"/>
                    </a:lnTo>
                    <a:lnTo>
                      <a:pt x="140" y="111"/>
                    </a:lnTo>
                    <a:lnTo>
                      <a:pt x="88" y="68"/>
                    </a:lnTo>
                    <a:lnTo>
                      <a:pt x="36" y="22"/>
                    </a:lnTo>
                    <a:lnTo>
                      <a:pt x="49" y="8"/>
                    </a:lnTo>
                    <a:lnTo>
                      <a:pt x="100" y="53"/>
                    </a:lnTo>
                    <a:lnTo>
                      <a:pt x="152" y="97"/>
                    </a:lnTo>
                    <a:lnTo>
                      <a:pt x="204" y="138"/>
                    </a:lnTo>
                    <a:lnTo>
                      <a:pt x="255" y="179"/>
                    </a:lnTo>
                    <a:lnTo>
                      <a:pt x="307" y="218"/>
                    </a:lnTo>
                    <a:lnTo>
                      <a:pt x="360" y="255"/>
                    </a:lnTo>
                    <a:lnTo>
                      <a:pt x="412" y="291"/>
                    </a:lnTo>
                    <a:lnTo>
                      <a:pt x="464" y="326"/>
                    </a:lnTo>
                    <a:lnTo>
                      <a:pt x="453" y="342"/>
                    </a:lnTo>
                    <a:close/>
                    <a:moveTo>
                      <a:pt x="35" y="10"/>
                    </a:moveTo>
                    <a:lnTo>
                      <a:pt x="41" y="0"/>
                    </a:lnTo>
                    <a:lnTo>
                      <a:pt x="49" y="8"/>
                    </a:lnTo>
                    <a:lnTo>
                      <a:pt x="43" y="15"/>
                    </a:lnTo>
                    <a:lnTo>
                      <a:pt x="35" y="10"/>
                    </a:lnTo>
                    <a:close/>
                    <a:moveTo>
                      <a:pt x="50" y="20"/>
                    </a:moveTo>
                    <a:lnTo>
                      <a:pt x="19" y="69"/>
                    </a:lnTo>
                    <a:lnTo>
                      <a:pt x="2" y="58"/>
                    </a:lnTo>
                    <a:lnTo>
                      <a:pt x="35" y="10"/>
                    </a:lnTo>
                    <a:lnTo>
                      <a:pt x="50" y="20"/>
                    </a:lnTo>
                    <a:close/>
                    <a:moveTo>
                      <a:pt x="19" y="69"/>
                    </a:moveTo>
                    <a:lnTo>
                      <a:pt x="17" y="71"/>
                    </a:lnTo>
                    <a:lnTo>
                      <a:pt x="14" y="73"/>
                    </a:lnTo>
                    <a:lnTo>
                      <a:pt x="10" y="73"/>
                    </a:lnTo>
                    <a:lnTo>
                      <a:pt x="6" y="71"/>
                    </a:lnTo>
                    <a:lnTo>
                      <a:pt x="1" y="68"/>
                    </a:lnTo>
                    <a:lnTo>
                      <a:pt x="0" y="63"/>
                    </a:lnTo>
                    <a:lnTo>
                      <a:pt x="1" y="61"/>
                    </a:lnTo>
                    <a:lnTo>
                      <a:pt x="2" y="58"/>
                    </a:lnTo>
                    <a:lnTo>
                      <a:pt x="19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57" name="Freeform 1045">
                <a:extLst>
                  <a:ext uri="{FF2B5EF4-FFF2-40B4-BE49-F238E27FC236}">
                    <a16:creationId xmlns:a16="http://schemas.microsoft.com/office/drawing/2014/main" id="{81748C8C-3853-7E2B-84E7-2E229C39F5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7" y="3241"/>
                <a:ext cx="2" cy="22"/>
              </a:xfrm>
              <a:custGeom>
                <a:avLst/>
                <a:gdLst>
                  <a:gd name="T0" fmla="*/ 7 w 26"/>
                  <a:gd name="T1" fmla="*/ 9 h 236"/>
                  <a:gd name="T2" fmla="*/ 7 w 26"/>
                  <a:gd name="T3" fmla="*/ 6 h 236"/>
                  <a:gd name="T4" fmla="*/ 8 w 26"/>
                  <a:gd name="T5" fmla="*/ 2 h 236"/>
                  <a:gd name="T6" fmla="*/ 11 w 26"/>
                  <a:gd name="T7" fmla="*/ 0 h 236"/>
                  <a:gd name="T8" fmla="*/ 16 w 26"/>
                  <a:gd name="T9" fmla="*/ 0 h 236"/>
                  <a:gd name="T10" fmla="*/ 22 w 26"/>
                  <a:gd name="T11" fmla="*/ 1 h 236"/>
                  <a:gd name="T12" fmla="*/ 25 w 26"/>
                  <a:gd name="T13" fmla="*/ 3 h 236"/>
                  <a:gd name="T14" fmla="*/ 26 w 26"/>
                  <a:gd name="T15" fmla="*/ 7 h 236"/>
                  <a:gd name="T16" fmla="*/ 26 w 26"/>
                  <a:gd name="T17" fmla="*/ 10 h 236"/>
                  <a:gd name="T18" fmla="*/ 7 w 26"/>
                  <a:gd name="T19" fmla="*/ 9 h 236"/>
                  <a:gd name="T20" fmla="*/ 26 w 26"/>
                  <a:gd name="T21" fmla="*/ 10 h 236"/>
                  <a:gd name="T22" fmla="*/ 20 w 26"/>
                  <a:gd name="T23" fmla="*/ 227 h 236"/>
                  <a:gd name="T24" fmla="*/ 0 w 26"/>
                  <a:gd name="T25" fmla="*/ 227 h 236"/>
                  <a:gd name="T26" fmla="*/ 7 w 26"/>
                  <a:gd name="T27" fmla="*/ 9 h 236"/>
                  <a:gd name="T28" fmla="*/ 26 w 26"/>
                  <a:gd name="T29" fmla="*/ 10 h 236"/>
                  <a:gd name="T30" fmla="*/ 20 w 26"/>
                  <a:gd name="T31" fmla="*/ 227 h 236"/>
                  <a:gd name="T32" fmla="*/ 20 w 26"/>
                  <a:gd name="T33" fmla="*/ 231 h 236"/>
                  <a:gd name="T34" fmla="*/ 18 w 26"/>
                  <a:gd name="T35" fmla="*/ 233 h 236"/>
                  <a:gd name="T36" fmla="*/ 16 w 26"/>
                  <a:gd name="T37" fmla="*/ 235 h 236"/>
                  <a:gd name="T38" fmla="*/ 15 w 26"/>
                  <a:gd name="T39" fmla="*/ 235 h 236"/>
                  <a:gd name="T40" fmla="*/ 13 w 26"/>
                  <a:gd name="T41" fmla="*/ 236 h 236"/>
                  <a:gd name="T42" fmla="*/ 10 w 26"/>
                  <a:gd name="T43" fmla="*/ 236 h 236"/>
                  <a:gd name="T44" fmla="*/ 7 w 26"/>
                  <a:gd name="T45" fmla="*/ 236 h 236"/>
                  <a:gd name="T46" fmla="*/ 4 w 26"/>
                  <a:gd name="T47" fmla="*/ 235 h 236"/>
                  <a:gd name="T48" fmla="*/ 2 w 26"/>
                  <a:gd name="T49" fmla="*/ 234 h 236"/>
                  <a:gd name="T50" fmla="*/ 1 w 26"/>
                  <a:gd name="T51" fmla="*/ 233 h 236"/>
                  <a:gd name="T52" fmla="*/ 0 w 26"/>
                  <a:gd name="T53" fmla="*/ 230 h 236"/>
                  <a:gd name="T54" fmla="*/ 0 w 26"/>
                  <a:gd name="T55" fmla="*/ 227 h 236"/>
                  <a:gd name="T56" fmla="*/ 20 w 26"/>
                  <a:gd name="T57" fmla="*/ 22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236">
                    <a:moveTo>
                      <a:pt x="7" y="9"/>
                    </a:moveTo>
                    <a:lnTo>
                      <a:pt x="7" y="6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25" y="3"/>
                    </a:lnTo>
                    <a:lnTo>
                      <a:pt x="26" y="7"/>
                    </a:lnTo>
                    <a:lnTo>
                      <a:pt x="26" y="10"/>
                    </a:lnTo>
                    <a:lnTo>
                      <a:pt x="7" y="9"/>
                    </a:lnTo>
                    <a:close/>
                    <a:moveTo>
                      <a:pt x="26" y="10"/>
                    </a:moveTo>
                    <a:lnTo>
                      <a:pt x="20" y="227"/>
                    </a:lnTo>
                    <a:lnTo>
                      <a:pt x="0" y="227"/>
                    </a:lnTo>
                    <a:lnTo>
                      <a:pt x="7" y="9"/>
                    </a:lnTo>
                    <a:lnTo>
                      <a:pt x="26" y="10"/>
                    </a:lnTo>
                    <a:close/>
                    <a:moveTo>
                      <a:pt x="20" y="227"/>
                    </a:moveTo>
                    <a:lnTo>
                      <a:pt x="20" y="231"/>
                    </a:lnTo>
                    <a:lnTo>
                      <a:pt x="18" y="233"/>
                    </a:lnTo>
                    <a:lnTo>
                      <a:pt x="16" y="235"/>
                    </a:lnTo>
                    <a:lnTo>
                      <a:pt x="15" y="235"/>
                    </a:lnTo>
                    <a:lnTo>
                      <a:pt x="13" y="236"/>
                    </a:lnTo>
                    <a:lnTo>
                      <a:pt x="10" y="236"/>
                    </a:lnTo>
                    <a:lnTo>
                      <a:pt x="7" y="236"/>
                    </a:lnTo>
                    <a:lnTo>
                      <a:pt x="4" y="235"/>
                    </a:lnTo>
                    <a:lnTo>
                      <a:pt x="2" y="234"/>
                    </a:lnTo>
                    <a:lnTo>
                      <a:pt x="1" y="233"/>
                    </a:lnTo>
                    <a:lnTo>
                      <a:pt x="0" y="230"/>
                    </a:lnTo>
                    <a:lnTo>
                      <a:pt x="0" y="227"/>
                    </a:lnTo>
                    <a:lnTo>
                      <a:pt x="20" y="2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58" name="Freeform 1046">
                <a:extLst>
                  <a:ext uri="{FF2B5EF4-FFF2-40B4-BE49-F238E27FC236}">
                    <a16:creationId xmlns:a16="http://schemas.microsoft.com/office/drawing/2014/main" id="{6811B758-6764-F1EF-4F80-096B8714D1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5" y="3225"/>
                <a:ext cx="424" cy="451"/>
              </a:xfrm>
              <a:custGeom>
                <a:avLst/>
                <a:gdLst>
                  <a:gd name="T0" fmla="*/ 0 w 4659"/>
                  <a:gd name="T1" fmla="*/ 12 h 4958"/>
                  <a:gd name="T2" fmla="*/ 2 w 4659"/>
                  <a:gd name="T3" fmla="*/ 4 h 4958"/>
                  <a:gd name="T4" fmla="*/ 8 w 4659"/>
                  <a:gd name="T5" fmla="*/ 1 h 4958"/>
                  <a:gd name="T6" fmla="*/ 19 w 4659"/>
                  <a:gd name="T7" fmla="*/ 0 h 4958"/>
                  <a:gd name="T8" fmla="*/ 26 w 4659"/>
                  <a:gd name="T9" fmla="*/ 2 h 4958"/>
                  <a:gd name="T10" fmla="*/ 30 w 4659"/>
                  <a:gd name="T11" fmla="*/ 8 h 4958"/>
                  <a:gd name="T12" fmla="*/ 0 w 4659"/>
                  <a:gd name="T13" fmla="*/ 18 h 4958"/>
                  <a:gd name="T14" fmla="*/ 178 w 4659"/>
                  <a:gd name="T15" fmla="*/ 1382 h 4958"/>
                  <a:gd name="T16" fmla="*/ 0 w 4659"/>
                  <a:gd name="T17" fmla="*/ 18 h 4958"/>
                  <a:gd name="T18" fmla="*/ 154 w 4659"/>
                  <a:gd name="T19" fmla="*/ 1397 h 4958"/>
                  <a:gd name="T20" fmla="*/ 147 w 4659"/>
                  <a:gd name="T21" fmla="*/ 1385 h 4958"/>
                  <a:gd name="T22" fmla="*/ 154 w 4659"/>
                  <a:gd name="T23" fmla="*/ 1397 h 4958"/>
                  <a:gd name="T24" fmla="*/ 4251 w 4659"/>
                  <a:gd name="T25" fmla="*/ 3763 h 4958"/>
                  <a:gd name="T26" fmla="*/ 154 w 4659"/>
                  <a:gd name="T27" fmla="*/ 1397 h 4958"/>
                  <a:gd name="T28" fmla="*/ 4237 w 4659"/>
                  <a:gd name="T29" fmla="*/ 3790 h 4958"/>
                  <a:gd name="T30" fmla="*/ 4236 w 4659"/>
                  <a:gd name="T31" fmla="*/ 3790 h 4958"/>
                  <a:gd name="T32" fmla="*/ 4237 w 4659"/>
                  <a:gd name="T33" fmla="*/ 3790 h 4958"/>
                  <a:gd name="T34" fmla="*/ 4272 w 4659"/>
                  <a:gd name="T35" fmla="*/ 3773 h 4958"/>
                  <a:gd name="T36" fmla="*/ 4313 w 4659"/>
                  <a:gd name="T37" fmla="*/ 3799 h 4958"/>
                  <a:gd name="T38" fmla="*/ 4352 w 4659"/>
                  <a:gd name="T39" fmla="*/ 3828 h 4958"/>
                  <a:gd name="T40" fmla="*/ 4389 w 4659"/>
                  <a:gd name="T41" fmla="*/ 3861 h 4958"/>
                  <a:gd name="T42" fmla="*/ 4424 w 4659"/>
                  <a:gd name="T43" fmla="*/ 3896 h 4958"/>
                  <a:gd name="T44" fmla="*/ 4457 w 4659"/>
                  <a:gd name="T45" fmla="*/ 3935 h 4958"/>
                  <a:gd name="T46" fmla="*/ 4487 w 4659"/>
                  <a:gd name="T47" fmla="*/ 3975 h 4958"/>
                  <a:gd name="T48" fmla="*/ 4515 w 4659"/>
                  <a:gd name="T49" fmla="*/ 4019 h 4958"/>
                  <a:gd name="T50" fmla="*/ 4500 w 4659"/>
                  <a:gd name="T51" fmla="*/ 4057 h 4958"/>
                  <a:gd name="T52" fmla="*/ 4474 w 4659"/>
                  <a:gd name="T53" fmla="*/ 4014 h 4958"/>
                  <a:gd name="T54" fmla="*/ 4447 w 4659"/>
                  <a:gd name="T55" fmla="*/ 3974 h 4958"/>
                  <a:gd name="T56" fmla="*/ 4417 w 4659"/>
                  <a:gd name="T57" fmla="*/ 3936 h 4958"/>
                  <a:gd name="T58" fmla="*/ 4385 w 4659"/>
                  <a:gd name="T59" fmla="*/ 3901 h 4958"/>
                  <a:gd name="T60" fmla="*/ 4350 w 4659"/>
                  <a:gd name="T61" fmla="*/ 3868 h 4958"/>
                  <a:gd name="T62" fmla="*/ 4314 w 4659"/>
                  <a:gd name="T63" fmla="*/ 3839 h 4958"/>
                  <a:gd name="T64" fmla="*/ 4276 w 4659"/>
                  <a:gd name="T65" fmla="*/ 3813 h 4958"/>
                  <a:gd name="T66" fmla="*/ 4237 w 4659"/>
                  <a:gd name="T67" fmla="*/ 3790 h 4958"/>
                  <a:gd name="T68" fmla="*/ 4529 w 4659"/>
                  <a:gd name="T69" fmla="*/ 4040 h 4958"/>
                  <a:gd name="T70" fmla="*/ 4556 w 4659"/>
                  <a:gd name="T71" fmla="*/ 4093 h 4958"/>
                  <a:gd name="T72" fmla="*/ 4581 w 4659"/>
                  <a:gd name="T73" fmla="*/ 4146 h 4958"/>
                  <a:gd name="T74" fmla="*/ 4602 w 4659"/>
                  <a:gd name="T75" fmla="*/ 4201 h 4958"/>
                  <a:gd name="T76" fmla="*/ 4620 w 4659"/>
                  <a:gd name="T77" fmla="*/ 4255 h 4958"/>
                  <a:gd name="T78" fmla="*/ 4635 w 4659"/>
                  <a:gd name="T79" fmla="*/ 4309 h 4958"/>
                  <a:gd name="T80" fmla="*/ 4646 w 4659"/>
                  <a:gd name="T81" fmla="*/ 4364 h 4958"/>
                  <a:gd name="T82" fmla="*/ 4655 w 4659"/>
                  <a:gd name="T83" fmla="*/ 4417 h 4958"/>
                  <a:gd name="T84" fmla="*/ 4659 w 4659"/>
                  <a:gd name="T85" fmla="*/ 4468 h 4958"/>
                  <a:gd name="T86" fmla="*/ 4626 w 4659"/>
                  <a:gd name="T87" fmla="*/ 4445 h 4958"/>
                  <a:gd name="T88" fmla="*/ 4619 w 4659"/>
                  <a:gd name="T89" fmla="*/ 4395 h 4958"/>
                  <a:gd name="T90" fmla="*/ 4610 w 4659"/>
                  <a:gd name="T91" fmla="*/ 4343 h 4958"/>
                  <a:gd name="T92" fmla="*/ 4597 w 4659"/>
                  <a:gd name="T93" fmla="*/ 4290 h 4958"/>
                  <a:gd name="T94" fmla="*/ 4581 w 4659"/>
                  <a:gd name="T95" fmla="*/ 4238 h 4958"/>
                  <a:gd name="T96" fmla="*/ 4561 w 4659"/>
                  <a:gd name="T97" fmla="*/ 4184 h 4958"/>
                  <a:gd name="T98" fmla="*/ 4540 w 4659"/>
                  <a:gd name="T99" fmla="*/ 4132 h 4958"/>
                  <a:gd name="T100" fmla="*/ 4515 w 4659"/>
                  <a:gd name="T101" fmla="*/ 4082 h 4958"/>
                  <a:gd name="T102" fmla="*/ 4529 w 4659"/>
                  <a:gd name="T103" fmla="*/ 4040 h 4958"/>
                  <a:gd name="T104" fmla="*/ 4659 w 4659"/>
                  <a:gd name="T105" fmla="*/ 4469 h 4958"/>
                  <a:gd name="T106" fmla="*/ 4659 w 4659"/>
                  <a:gd name="T107" fmla="*/ 4468 h 4958"/>
                  <a:gd name="T108" fmla="*/ 4659 w 4659"/>
                  <a:gd name="T109" fmla="*/ 4943 h 4958"/>
                  <a:gd name="T110" fmla="*/ 4627 w 4659"/>
                  <a:gd name="T111" fmla="*/ 4469 h 4958"/>
                  <a:gd name="T112" fmla="*/ 4659 w 4659"/>
                  <a:gd name="T113" fmla="*/ 4943 h 4958"/>
                  <a:gd name="T114" fmla="*/ 4657 w 4659"/>
                  <a:gd name="T115" fmla="*/ 4954 h 4958"/>
                  <a:gd name="T116" fmla="*/ 4652 w 4659"/>
                  <a:gd name="T117" fmla="*/ 4957 h 4958"/>
                  <a:gd name="T118" fmla="*/ 4643 w 4659"/>
                  <a:gd name="T119" fmla="*/ 4958 h 4958"/>
                  <a:gd name="T120" fmla="*/ 4633 w 4659"/>
                  <a:gd name="T121" fmla="*/ 4957 h 4958"/>
                  <a:gd name="T122" fmla="*/ 4629 w 4659"/>
                  <a:gd name="T123" fmla="*/ 4954 h 4958"/>
                  <a:gd name="T124" fmla="*/ 4627 w 4659"/>
                  <a:gd name="T125" fmla="*/ 4943 h 4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9" h="4958">
                    <a:moveTo>
                      <a:pt x="0" y="18"/>
                    </a:moveTo>
                    <a:lnTo>
                      <a:pt x="0" y="12"/>
                    </a:lnTo>
                    <a:lnTo>
                      <a:pt x="1" y="7"/>
                    </a:lnTo>
                    <a:lnTo>
                      <a:pt x="2" y="4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30" y="8"/>
                    </a:lnTo>
                    <a:lnTo>
                      <a:pt x="31" y="15"/>
                    </a:lnTo>
                    <a:lnTo>
                      <a:pt x="0" y="18"/>
                    </a:lnTo>
                    <a:close/>
                    <a:moveTo>
                      <a:pt x="31" y="15"/>
                    </a:moveTo>
                    <a:lnTo>
                      <a:pt x="178" y="1382"/>
                    </a:lnTo>
                    <a:lnTo>
                      <a:pt x="147" y="1385"/>
                    </a:lnTo>
                    <a:lnTo>
                      <a:pt x="0" y="18"/>
                    </a:lnTo>
                    <a:lnTo>
                      <a:pt x="31" y="15"/>
                    </a:lnTo>
                    <a:close/>
                    <a:moveTo>
                      <a:pt x="154" y="1397"/>
                    </a:moveTo>
                    <a:lnTo>
                      <a:pt x="148" y="1393"/>
                    </a:lnTo>
                    <a:lnTo>
                      <a:pt x="147" y="1385"/>
                    </a:lnTo>
                    <a:lnTo>
                      <a:pt x="162" y="1383"/>
                    </a:lnTo>
                    <a:lnTo>
                      <a:pt x="154" y="1397"/>
                    </a:lnTo>
                    <a:close/>
                    <a:moveTo>
                      <a:pt x="170" y="1370"/>
                    </a:moveTo>
                    <a:lnTo>
                      <a:pt x="4251" y="3763"/>
                    </a:lnTo>
                    <a:lnTo>
                      <a:pt x="4236" y="3790"/>
                    </a:lnTo>
                    <a:lnTo>
                      <a:pt x="154" y="1397"/>
                    </a:lnTo>
                    <a:lnTo>
                      <a:pt x="170" y="1370"/>
                    </a:lnTo>
                    <a:close/>
                    <a:moveTo>
                      <a:pt x="4237" y="3790"/>
                    </a:moveTo>
                    <a:lnTo>
                      <a:pt x="4236" y="3790"/>
                    </a:lnTo>
                    <a:lnTo>
                      <a:pt x="4236" y="3790"/>
                    </a:lnTo>
                    <a:lnTo>
                      <a:pt x="4243" y="3776"/>
                    </a:lnTo>
                    <a:lnTo>
                      <a:pt x="4237" y="3790"/>
                    </a:lnTo>
                    <a:close/>
                    <a:moveTo>
                      <a:pt x="4251" y="3762"/>
                    </a:moveTo>
                    <a:lnTo>
                      <a:pt x="4272" y="3773"/>
                    </a:lnTo>
                    <a:lnTo>
                      <a:pt x="4292" y="3786"/>
                    </a:lnTo>
                    <a:lnTo>
                      <a:pt x="4313" y="3799"/>
                    </a:lnTo>
                    <a:lnTo>
                      <a:pt x="4333" y="3813"/>
                    </a:lnTo>
                    <a:lnTo>
                      <a:pt x="4352" y="3828"/>
                    </a:lnTo>
                    <a:lnTo>
                      <a:pt x="4371" y="3843"/>
                    </a:lnTo>
                    <a:lnTo>
                      <a:pt x="4389" y="3861"/>
                    </a:lnTo>
                    <a:lnTo>
                      <a:pt x="4407" y="3878"/>
                    </a:lnTo>
                    <a:lnTo>
                      <a:pt x="4424" y="3896"/>
                    </a:lnTo>
                    <a:lnTo>
                      <a:pt x="4440" y="3915"/>
                    </a:lnTo>
                    <a:lnTo>
                      <a:pt x="4457" y="3935"/>
                    </a:lnTo>
                    <a:lnTo>
                      <a:pt x="4472" y="3954"/>
                    </a:lnTo>
                    <a:lnTo>
                      <a:pt x="4487" y="3975"/>
                    </a:lnTo>
                    <a:lnTo>
                      <a:pt x="4501" y="3997"/>
                    </a:lnTo>
                    <a:lnTo>
                      <a:pt x="4515" y="4019"/>
                    </a:lnTo>
                    <a:lnTo>
                      <a:pt x="4529" y="4040"/>
                    </a:lnTo>
                    <a:lnTo>
                      <a:pt x="4500" y="4057"/>
                    </a:lnTo>
                    <a:lnTo>
                      <a:pt x="4487" y="4035"/>
                    </a:lnTo>
                    <a:lnTo>
                      <a:pt x="4474" y="4014"/>
                    </a:lnTo>
                    <a:lnTo>
                      <a:pt x="4461" y="3995"/>
                    </a:lnTo>
                    <a:lnTo>
                      <a:pt x="4447" y="3974"/>
                    </a:lnTo>
                    <a:lnTo>
                      <a:pt x="4432" y="3956"/>
                    </a:lnTo>
                    <a:lnTo>
                      <a:pt x="4417" y="3936"/>
                    </a:lnTo>
                    <a:lnTo>
                      <a:pt x="4401" y="3919"/>
                    </a:lnTo>
                    <a:lnTo>
                      <a:pt x="4385" y="3901"/>
                    </a:lnTo>
                    <a:lnTo>
                      <a:pt x="4367" y="3884"/>
                    </a:lnTo>
                    <a:lnTo>
                      <a:pt x="4350" y="3868"/>
                    </a:lnTo>
                    <a:lnTo>
                      <a:pt x="4333" y="3853"/>
                    </a:lnTo>
                    <a:lnTo>
                      <a:pt x="4314" y="3839"/>
                    </a:lnTo>
                    <a:lnTo>
                      <a:pt x="4296" y="3825"/>
                    </a:lnTo>
                    <a:lnTo>
                      <a:pt x="4276" y="3813"/>
                    </a:lnTo>
                    <a:lnTo>
                      <a:pt x="4256" y="3801"/>
                    </a:lnTo>
                    <a:lnTo>
                      <a:pt x="4237" y="3790"/>
                    </a:lnTo>
                    <a:lnTo>
                      <a:pt x="4251" y="3762"/>
                    </a:lnTo>
                    <a:close/>
                    <a:moveTo>
                      <a:pt x="4529" y="4040"/>
                    </a:moveTo>
                    <a:lnTo>
                      <a:pt x="4543" y="4067"/>
                    </a:lnTo>
                    <a:lnTo>
                      <a:pt x="4556" y="4093"/>
                    </a:lnTo>
                    <a:lnTo>
                      <a:pt x="4569" y="4119"/>
                    </a:lnTo>
                    <a:lnTo>
                      <a:pt x="4581" y="4146"/>
                    </a:lnTo>
                    <a:lnTo>
                      <a:pt x="4592" y="4173"/>
                    </a:lnTo>
                    <a:lnTo>
                      <a:pt x="4602" y="4201"/>
                    </a:lnTo>
                    <a:lnTo>
                      <a:pt x="4611" y="4228"/>
                    </a:lnTo>
                    <a:lnTo>
                      <a:pt x="4620" y="4255"/>
                    </a:lnTo>
                    <a:lnTo>
                      <a:pt x="4628" y="4282"/>
                    </a:lnTo>
                    <a:lnTo>
                      <a:pt x="4635" y="4309"/>
                    </a:lnTo>
                    <a:lnTo>
                      <a:pt x="4641" y="4337"/>
                    </a:lnTo>
                    <a:lnTo>
                      <a:pt x="4646" y="4364"/>
                    </a:lnTo>
                    <a:lnTo>
                      <a:pt x="4651" y="4391"/>
                    </a:lnTo>
                    <a:lnTo>
                      <a:pt x="4655" y="4417"/>
                    </a:lnTo>
                    <a:lnTo>
                      <a:pt x="4657" y="4443"/>
                    </a:lnTo>
                    <a:lnTo>
                      <a:pt x="4659" y="4468"/>
                    </a:lnTo>
                    <a:lnTo>
                      <a:pt x="4627" y="4470"/>
                    </a:lnTo>
                    <a:lnTo>
                      <a:pt x="4626" y="4445"/>
                    </a:lnTo>
                    <a:lnTo>
                      <a:pt x="4622" y="4420"/>
                    </a:lnTo>
                    <a:lnTo>
                      <a:pt x="4619" y="4395"/>
                    </a:lnTo>
                    <a:lnTo>
                      <a:pt x="4615" y="4369"/>
                    </a:lnTo>
                    <a:lnTo>
                      <a:pt x="4610" y="4343"/>
                    </a:lnTo>
                    <a:lnTo>
                      <a:pt x="4604" y="4317"/>
                    </a:lnTo>
                    <a:lnTo>
                      <a:pt x="4597" y="4290"/>
                    </a:lnTo>
                    <a:lnTo>
                      <a:pt x="4590" y="4264"/>
                    </a:lnTo>
                    <a:lnTo>
                      <a:pt x="4581" y="4238"/>
                    </a:lnTo>
                    <a:lnTo>
                      <a:pt x="4572" y="4210"/>
                    </a:lnTo>
                    <a:lnTo>
                      <a:pt x="4561" y="4184"/>
                    </a:lnTo>
                    <a:lnTo>
                      <a:pt x="4552" y="4158"/>
                    </a:lnTo>
                    <a:lnTo>
                      <a:pt x="4540" y="4132"/>
                    </a:lnTo>
                    <a:lnTo>
                      <a:pt x="4528" y="4107"/>
                    </a:lnTo>
                    <a:lnTo>
                      <a:pt x="4515" y="4082"/>
                    </a:lnTo>
                    <a:lnTo>
                      <a:pt x="4500" y="4057"/>
                    </a:lnTo>
                    <a:lnTo>
                      <a:pt x="4529" y="4040"/>
                    </a:lnTo>
                    <a:close/>
                    <a:moveTo>
                      <a:pt x="4659" y="4468"/>
                    </a:moveTo>
                    <a:lnTo>
                      <a:pt x="4659" y="4469"/>
                    </a:lnTo>
                    <a:lnTo>
                      <a:pt x="4643" y="4469"/>
                    </a:lnTo>
                    <a:lnTo>
                      <a:pt x="4659" y="4468"/>
                    </a:lnTo>
                    <a:close/>
                    <a:moveTo>
                      <a:pt x="4659" y="4469"/>
                    </a:moveTo>
                    <a:lnTo>
                      <a:pt x="4659" y="4943"/>
                    </a:lnTo>
                    <a:lnTo>
                      <a:pt x="4627" y="4943"/>
                    </a:lnTo>
                    <a:lnTo>
                      <a:pt x="4627" y="4469"/>
                    </a:lnTo>
                    <a:lnTo>
                      <a:pt x="4659" y="4469"/>
                    </a:lnTo>
                    <a:close/>
                    <a:moveTo>
                      <a:pt x="4659" y="4943"/>
                    </a:moveTo>
                    <a:lnTo>
                      <a:pt x="4658" y="4948"/>
                    </a:lnTo>
                    <a:lnTo>
                      <a:pt x="4657" y="4954"/>
                    </a:lnTo>
                    <a:lnTo>
                      <a:pt x="4655" y="4955"/>
                    </a:lnTo>
                    <a:lnTo>
                      <a:pt x="4652" y="4957"/>
                    </a:lnTo>
                    <a:lnTo>
                      <a:pt x="4648" y="4958"/>
                    </a:lnTo>
                    <a:lnTo>
                      <a:pt x="4643" y="4958"/>
                    </a:lnTo>
                    <a:lnTo>
                      <a:pt x="4638" y="4958"/>
                    </a:lnTo>
                    <a:lnTo>
                      <a:pt x="4633" y="4957"/>
                    </a:lnTo>
                    <a:lnTo>
                      <a:pt x="4631" y="4955"/>
                    </a:lnTo>
                    <a:lnTo>
                      <a:pt x="4629" y="4954"/>
                    </a:lnTo>
                    <a:lnTo>
                      <a:pt x="4627" y="4948"/>
                    </a:lnTo>
                    <a:lnTo>
                      <a:pt x="4627" y="4943"/>
                    </a:lnTo>
                    <a:lnTo>
                      <a:pt x="4659" y="49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59" name="Freeform 1047">
                <a:extLst>
                  <a:ext uri="{FF2B5EF4-FFF2-40B4-BE49-F238E27FC236}">
                    <a16:creationId xmlns:a16="http://schemas.microsoft.com/office/drawing/2014/main" id="{B0BEFBE9-F611-F765-BFB3-CA69EBB960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67" y="3244"/>
                <a:ext cx="422" cy="432"/>
              </a:xfrm>
              <a:custGeom>
                <a:avLst/>
                <a:gdLst>
                  <a:gd name="T0" fmla="*/ 0 w 4635"/>
                  <a:gd name="T1" fmla="*/ 7 h 4750"/>
                  <a:gd name="T2" fmla="*/ 4 w 4635"/>
                  <a:gd name="T3" fmla="*/ 2 h 4750"/>
                  <a:gd name="T4" fmla="*/ 15 w 4635"/>
                  <a:gd name="T5" fmla="*/ 1 h 4750"/>
                  <a:gd name="T6" fmla="*/ 20 w 4635"/>
                  <a:gd name="T7" fmla="*/ 5 h 4750"/>
                  <a:gd name="T8" fmla="*/ 1 w 4635"/>
                  <a:gd name="T9" fmla="*/ 10 h 4750"/>
                  <a:gd name="T10" fmla="*/ 160 w 4635"/>
                  <a:gd name="T11" fmla="*/ 1204 h 4750"/>
                  <a:gd name="T12" fmla="*/ 1 w 4635"/>
                  <a:gd name="T13" fmla="*/ 10 h 4750"/>
                  <a:gd name="T14" fmla="*/ 146 w 4635"/>
                  <a:gd name="T15" fmla="*/ 1212 h 4750"/>
                  <a:gd name="T16" fmla="*/ 142 w 4635"/>
                  <a:gd name="T17" fmla="*/ 1206 h 4750"/>
                  <a:gd name="T18" fmla="*/ 146 w 4635"/>
                  <a:gd name="T19" fmla="*/ 1212 h 4750"/>
                  <a:gd name="T20" fmla="*/ 4282 w 4635"/>
                  <a:gd name="T21" fmla="*/ 3646 h 4750"/>
                  <a:gd name="T22" fmla="*/ 146 w 4635"/>
                  <a:gd name="T23" fmla="*/ 1212 h 4750"/>
                  <a:gd name="T24" fmla="*/ 4282 w 4635"/>
                  <a:gd name="T25" fmla="*/ 3646 h 4750"/>
                  <a:gd name="T26" fmla="*/ 4283 w 4635"/>
                  <a:gd name="T27" fmla="*/ 3647 h 4750"/>
                  <a:gd name="T28" fmla="*/ 4282 w 4635"/>
                  <a:gd name="T29" fmla="*/ 3646 h 4750"/>
                  <a:gd name="T30" fmla="*/ 4312 w 4635"/>
                  <a:gd name="T31" fmla="*/ 3674 h 4750"/>
                  <a:gd name="T32" fmla="*/ 4367 w 4635"/>
                  <a:gd name="T33" fmla="*/ 3730 h 4750"/>
                  <a:gd name="T34" fmla="*/ 4418 w 4635"/>
                  <a:gd name="T35" fmla="*/ 3793 h 4750"/>
                  <a:gd name="T36" fmla="*/ 4466 w 4635"/>
                  <a:gd name="T37" fmla="*/ 3864 h 4750"/>
                  <a:gd name="T38" fmla="*/ 4473 w 4635"/>
                  <a:gd name="T39" fmla="*/ 3913 h 4750"/>
                  <a:gd name="T40" fmla="*/ 4427 w 4635"/>
                  <a:gd name="T41" fmla="*/ 3839 h 4750"/>
                  <a:gd name="T42" fmla="*/ 4378 w 4635"/>
                  <a:gd name="T43" fmla="*/ 3774 h 4750"/>
                  <a:gd name="T44" fmla="*/ 4326 w 4635"/>
                  <a:gd name="T45" fmla="*/ 3715 h 4750"/>
                  <a:gd name="T46" fmla="*/ 4270 w 4635"/>
                  <a:gd name="T47" fmla="*/ 3662 h 4750"/>
                  <a:gd name="T48" fmla="*/ 4489 w 4635"/>
                  <a:gd name="T49" fmla="*/ 3903 h 4750"/>
                  <a:gd name="T50" fmla="*/ 4532 w 4635"/>
                  <a:gd name="T51" fmla="*/ 3989 h 4750"/>
                  <a:gd name="T52" fmla="*/ 4571 w 4635"/>
                  <a:gd name="T53" fmla="*/ 4088 h 4750"/>
                  <a:gd name="T54" fmla="*/ 4605 w 4635"/>
                  <a:gd name="T55" fmla="*/ 4202 h 4750"/>
                  <a:gd name="T56" fmla="*/ 4635 w 4635"/>
                  <a:gd name="T57" fmla="*/ 4330 h 4750"/>
                  <a:gd name="T58" fmla="*/ 4601 w 4635"/>
                  <a:gd name="T59" fmla="*/ 4268 h 4750"/>
                  <a:gd name="T60" fmla="*/ 4570 w 4635"/>
                  <a:gd name="T61" fmla="*/ 4149 h 4750"/>
                  <a:gd name="T62" fmla="*/ 4534 w 4635"/>
                  <a:gd name="T63" fmla="*/ 4045 h 4750"/>
                  <a:gd name="T64" fmla="*/ 4495 w 4635"/>
                  <a:gd name="T65" fmla="*/ 3953 h 4750"/>
                  <a:gd name="T66" fmla="*/ 4489 w 4635"/>
                  <a:gd name="T67" fmla="*/ 3903 h 4750"/>
                  <a:gd name="T68" fmla="*/ 4635 w 4635"/>
                  <a:gd name="T69" fmla="*/ 4331 h 4750"/>
                  <a:gd name="T70" fmla="*/ 4625 w 4635"/>
                  <a:gd name="T71" fmla="*/ 4332 h 4750"/>
                  <a:gd name="T72" fmla="*/ 4635 w 4635"/>
                  <a:gd name="T73" fmla="*/ 4332 h 4750"/>
                  <a:gd name="T74" fmla="*/ 4616 w 4635"/>
                  <a:gd name="T75" fmla="*/ 4740 h 4750"/>
                  <a:gd name="T76" fmla="*/ 4635 w 4635"/>
                  <a:gd name="T77" fmla="*/ 4332 h 4750"/>
                  <a:gd name="T78" fmla="*/ 4635 w 4635"/>
                  <a:gd name="T79" fmla="*/ 4745 h 4750"/>
                  <a:gd name="T80" fmla="*/ 4633 w 4635"/>
                  <a:gd name="T81" fmla="*/ 4749 h 4750"/>
                  <a:gd name="T82" fmla="*/ 4629 w 4635"/>
                  <a:gd name="T83" fmla="*/ 4750 h 4750"/>
                  <a:gd name="T84" fmla="*/ 4622 w 4635"/>
                  <a:gd name="T85" fmla="*/ 4750 h 4750"/>
                  <a:gd name="T86" fmla="*/ 4618 w 4635"/>
                  <a:gd name="T87" fmla="*/ 4749 h 4750"/>
                  <a:gd name="T88" fmla="*/ 4616 w 4635"/>
                  <a:gd name="T89" fmla="*/ 4745 h 4750"/>
                  <a:gd name="T90" fmla="*/ 4635 w 4635"/>
                  <a:gd name="T91" fmla="*/ 4740 h 4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35" h="4750">
                    <a:moveTo>
                      <a:pt x="1" y="10"/>
                    </a:moveTo>
                    <a:lnTo>
                      <a:pt x="0" y="7"/>
                    </a:lnTo>
                    <a:lnTo>
                      <a:pt x="1" y="4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8" y="2"/>
                    </a:lnTo>
                    <a:lnTo>
                      <a:pt x="20" y="5"/>
                    </a:lnTo>
                    <a:lnTo>
                      <a:pt x="20" y="8"/>
                    </a:lnTo>
                    <a:lnTo>
                      <a:pt x="1" y="10"/>
                    </a:lnTo>
                    <a:close/>
                    <a:moveTo>
                      <a:pt x="20" y="8"/>
                    </a:moveTo>
                    <a:lnTo>
                      <a:pt x="160" y="1204"/>
                    </a:lnTo>
                    <a:lnTo>
                      <a:pt x="142" y="1206"/>
                    </a:lnTo>
                    <a:lnTo>
                      <a:pt x="1" y="10"/>
                    </a:lnTo>
                    <a:lnTo>
                      <a:pt x="20" y="8"/>
                    </a:lnTo>
                    <a:close/>
                    <a:moveTo>
                      <a:pt x="146" y="1212"/>
                    </a:moveTo>
                    <a:lnTo>
                      <a:pt x="142" y="1210"/>
                    </a:lnTo>
                    <a:lnTo>
                      <a:pt x="142" y="1206"/>
                    </a:lnTo>
                    <a:lnTo>
                      <a:pt x="152" y="1205"/>
                    </a:lnTo>
                    <a:lnTo>
                      <a:pt x="146" y="1212"/>
                    </a:lnTo>
                    <a:close/>
                    <a:moveTo>
                      <a:pt x="156" y="1196"/>
                    </a:moveTo>
                    <a:lnTo>
                      <a:pt x="4282" y="3646"/>
                    </a:lnTo>
                    <a:lnTo>
                      <a:pt x="4273" y="3663"/>
                    </a:lnTo>
                    <a:lnTo>
                      <a:pt x="146" y="1212"/>
                    </a:lnTo>
                    <a:lnTo>
                      <a:pt x="156" y="1196"/>
                    </a:lnTo>
                    <a:close/>
                    <a:moveTo>
                      <a:pt x="4282" y="3646"/>
                    </a:moveTo>
                    <a:lnTo>
                      <a:pt x="4283" y="3647"/>
                    </a:lnTo>
                    <a:lnTo>
                      <a:pt x="4283" y="3647"/>
                    </a:lnTo>
                    <a:lnTo>
                      <a:pt x="4277" y="3655"/>
                    </a:lnTo>
                    <a:lnTo>
                      <a:pt x="4282" y="3646"/>
                    </a:lnTo>
                    <a:close/>
                    <a:moveTo>
                      <a:pt x="4283" y="3647"/>
                    </a:moveTo>
                    <a:lnTo>
                      <a:pt x="4312" y="3674"/>
                    </a:lnTo>
                    <a:lnTo>
                      <a:pt x="4340" y="3702"/>
                    </a:lnTo>
                    <a:lnTo>
                      <a:pt x="4367" y="3730"/>
                    </a:lnTo>
                    <a:lnTo>
                      <a:pt x="4393" y="3761"/>
                    </a:lnTo>
                    <a:lnTo>
                      <a:pt x="4418" y="3793"/>
                    </a:lnTo>
                    <a:lnTo>
                      <a:pt x="4444" y="3828"/>
                    </a:lnTo>
                    <a:lnTo>
                      <a:pt x="4466" y="3864"/>
                    </a:lnTo>
                    <a:lnTo>
                      <a:pt x="4489" y="3903"/>
                    </a:lnTo>
                    <a:lnTo>
                      <a:pt x="4473" y="3913"/>
                    </a:lnTo>
                    <a:lnTo>
                      <a:pt x="4451" y="3875"/>
                    </a:lnTo>
                    <a:lnTo>
                      <a:pt x="4427" y="3839"/>
                    </a:lnTo>
                    <a:lnTo>
                      <a:pt x="4403" y="3805"/>
                    </a:lnTo>
                    <a:lnTo>
                      <a:pt x="4378" y="3774"/>
                    </a:lnTo>
                    <a:lnTo>
                      <a:pt x="4353" y="3743"/>
                    </a:lnTo>
                    <a:lnTo>
                      <a:pt x="4326" y="3715"/>
                    </a:lnTo>
                    <a:lnTo>
                      <a:pt x="4299" y="3688"/>
                    </a:lnTo>
                    <a:lnTo>
                      <a:pt x="4270" y="3662"/>
                    </a:lnTo>
                    <a:lnTo>
                      <a:pt x="4283" y="3647"/>
                    </a:lnTo>
                    <a:close/>
                    <a:moveTo>
                      <a:pt x="4489" y="3903"/>
                    </a:moveTo>
                    <a:lnTo>
                      <a:pt x="4511" y="3946"/>
                    </a:lnTo>
                    <a:lnTo>
                      <a:pt x="4532" y="3989"/>
                    </a:lnTo>
                    <a:lnTo>
                      <a:pt x="4551" y="4037"/>
                    </a:lnTo>
                    <a:lnTo>
                      <a:pt x="4571" y="4088"/>
                    </a:lnTo>
                    <a:lnTo>
                      <a:pt x="4588" y="4143"/>
                    </a:lnTo>
                    <a:lnTo>
                      <a:pt x="4605" y="4202"/>
                    </a:lnTo>
                    <a:lnTo>
                      <a:pt x="4620" y="4264"/>
                    </a:lnTo>
                    <a:lnTo>
                      <a:pt x="4635" y="4330"/>
                    </a:lnTo>
                    <a:lnTo>
                      <a:pt x="4616" y="4333"/>
                    </a:lnTo>
                    <a:lnTo>
                      <a:pt x="4601" y="4268"/>
                    </a:lnTo>
                    <a:lnTo>
                      <a:pt x="4586" y="4207"/>
                    </a:lnTo>
                    <a:lnTo>
                      <a:pt x="4570" y="4149"/>
                    </a:lnTo>
                    <a:lnTo>
                      <a:pt x="4552" y="4095"/>
                    </a:lnTo>
                    <a:lnTo>
                      <a:pt x="4534" y="4045"/>
                    </a:lnTo>
                    <a:lnTo>
                      <a:pt x="4514" y="3998"/>
                    </a:lnTo>
                    <a:lnTo>
                      <a:pt x="4495" y="3953"/>
                    </a:lnTo>
                    <a:lnTo>
                      <a:pt x="4473" y="3913"/>
                    </a:lnTo>
                    <a:lnTo>
                      <a:pt x="4489" y="3903"/>
                    </a:lnTo>
                    <a:close/>
                    <a:moveTo>
                      <a:pt x="4635" y="4330"/>
                    </a:moveTo>
                    <a:lnTo>
                      <a:pt x="4635" y="4331"/>
                    </a:lnTo>
                    <a:lnTo>
                      <a:pt x="4635" y="4332"/>
                    </a:lnTo>
                    <a:lnTo>
                      <a:pt x="4625" y="4332"/>
                    </a:lnTo>
                    <a:lnTo>
                      <a:pt x="4635" y="4330"/>
                    </a:lnTo>
                    <a:close/>
                    <a:moveTo>
                      <a:pt x="4635" y="4332"/>
                    </a:moveTo>
                    <a:lnTo>
                      <a:pt x="4635" y="4740"/>
                    </a:lnTo>
                    <a:lnTo>
                      <a:pt x="4616" y="4740"/>
                    </a:lnTo>
                    <a:lnTo>
                      <a:pt x="4616" y="4332"/>
                    </a:lnTo>
                    <a:lnTo>
                      <a:pt x="4635" y="4332"/>
                    </a:lnTo>
                    <a:close/>
                    <a:moveTo>
                      <a:pt x="4635" y="4740"/>
                    </a:moveTo>
                    <a:lnTo>
                      <a:pt x="4635" y="4745"/>
                    </a:lnTo>
                    <a:lnTo>
                      <a:pt x="4634" y="4747"/>
                    </a:lnTo>
                    <a:lnTo>
                      <a:pt x="4633" y="4749"/>
                    </a:lnTo>
                    <a:lnTo>
                      <a:pt x="4631" y="4749"/>
                    </a:lnTo>
                    <a:lnTo>
                      <a:pt x="4629" y="4750"/>
                    </a:lnTo>
                    <a:lnTo>
                      <a:pt x="4625" y="4750"/>
                    </a:lnTo>
                    <a:lnTo>
                      <a:pt x="4622" y="4750"/>
                    </a:lnTo>
                    <a:lnTo>
                      <a:pt x="4620" y="4749"/>
                    </a:lnTo>
                    <a:lnTo>
                      <a:pt x="4618" y="4749"/>
                    </a:lnTo>
                    <a:lnTo>
                      <a:pt x="4617" y="4747"/>
                    </a:lnTo>
                    <a:lnTo>
                      <a:pt x="4616" y="4745"/>
                    </a:lnTo>
                    <a:lnTo>
                      <a:pt x="4616" y="4740"/>
                    </a:lnTo>
                    <a:lnTo>
                      <a:pt x="4635" y="47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60" name="Line 1048">
                <a:extLst>
                  <a:ext uri="{FF2B5EF4-FFF2-40B4-BE49-F238E27FC236}">
                    <a16:creationId xmlns:a16="http://schemas.microsoft.com/office/drawing/2014/main" id="{9058A705-3A1E-3D1D-2AFD-A86D9B0D2E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8" y="3649"/>
                <a:ext cx="28" cy="15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61" name="Freeform 1049">
                <a:extLst>
                  <a:ext uri="{FF2B5EF4-FFF2-40B4-BE49-F238E27FC236}">
                    <a16:creationId xmlns:a16="http://schemas.microsoft.com/office/drawing/2014/main" id="{06EC99BA-56A5-E403-40A6-69D36A651C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3" y="3662"/>
                <a:ext cx="33" cy="16"/>
              </a:xfrm>
              <a:custGeom>
                <a:avLst/>
                <a:gdLst>
                  <a:gd name="T0" fmla="*/ 23 w 366"/>
                  <a:gd name="T1" fmla="*/ 172 h 175"/>
                  <a:gd name="T2" fmla="*/ 18 w 366"/>
                  <a:gd name="T3" fmla="*/ 174 h 175"/>
                  <a:gd name="T4" fmla="*/ 12 w 366"/>
                  <a:gd name="T5" fmla="*/ 175 h 175"/>
                  <a:gd name="T6" fmla="*/ 10 w 366"/>
                  <a:gd name="T7" fmla="*/ 174 h 175"/>
                  <a:gd name="T8" fmla="*/ 7 w 366"/>
                  <a:gd name="T9" fmla="*/ 172 h 175"/>
                  <a:gd name="T10" fmla="*/ 5 w 366"/>
                  <a:gd name="T11" fmla="*/ 169 h 175"/>
                  <a:gd name="T12" fmla="*/ 2 w 366"/>
                  <a:gd name="T13" fmla="*/ 165 h 175"/>
                  <a:gd name="T14" fmla="*/ 0 w 366"/>
                  <a:gd name="T15" fmla="*/ 159 h 175"/>
                  <a:gd name="T16" fmla="*/ 0 w 366"/>
                  <a:gd name="T17" fmla="*/ 155 h 175"/>
                  <a:gd name="T18" fmla="*/ 0 w 366"/>
                  <a:gd name="T19" fmla="*/ 151 h 175"/>
                  <a:gd name="T20" fmla="*/ 1 w 366"/>
                  <a:gd name="T21" fmla="*/ 149 h 175"/>
                  <a:gd name="T22" fmla="*/ 6 w 366"/>
                  <a:gd name="T23" fmla="*/ 146 h 175"/>
                  <a:gd name="T24" fmla="*/ 11 w 366"/>
                  <a:gd name="T25" fmla="*/ 144 h 175"/>
                  <a:gd name="T26" fmla="*/ 23 w 366"/>
                  <a:gd name="T27" fmla="*/ 172 h 175"/>
                  <a:gd name="T28" fmla="*/ 11 w 366"/>
                  <a:gd name="T29" fmla="*/ 144 h 175"/>
                  <a:gd name="T30" fmla="*/ 343 w 366"/>
                  <a:gd name="T31" fmla="*/ 2 h 175"/>
                  <a:gd name="T32" fmla="*/ 355 w 366"/>
                  <a:gd name="T33" fmla="*/ 32 h 175"/>
                  <a:gd name="T34" fmla="*/ 23 w 366"/>
                  <a:gd name="T35" fmla="*/ 172 h 175"/>
                  <a:gd name="T36" fmla="*/ 11 w 366"/>
                  <a:gd name="T37" fmla="*/ 144 h 175"/>
                  <a:gd name="T38" fmla="*/ 343 w 366"/>
                  <a:gd name="T39" fmla="*/ 2 h 175"/>
                  <a:gd name="T40" fmla="*/ 349 w 366"/>
                  <a:gd name="T41" fmla="*/ 1 h 175"/>
                  <a:gd name="T42" fmla="*/ 354 w 366"/>
                  <a:gd name="T43" fmla="*/ 0 h 175"/>
                  <a:gd name="T44" fmla="*/ 356 w 366"/>
                  <a:gd name="T45" fmla="*/ 1 h 175"/>
                  <a:gd name="T46" fmla="*/ 360 w 366"/>
                  <a:gd name="T47" fmla="*/ 3 h 175"/>
                  <a:gd name="T48" fmla="*/ 362 w 366"/>
                  <a:gd name="T49" fmla="*/ 7 h 175"/>
                  <a:gd name="T50" fmla="*/ 364 w 366"/>
                  <a:gd name="T51" fmla="*/ 11 h 175"/>
                  <a:gd name="T52" fmla="*/ 366 w 366"/>
                  <a:gd name="T53" fmla="*/ 16 h 175"/>
                  <a:gd name="T54" fmla="*/ 366 w 366"/>
                  <a:gd name="T55" fmla="*/ 20 h 175"/>
                  <a:gd name="T56" fmla="*/ 366 w 366"/>
                  <a:gd name="T57" fmla="*/ 23 h 175"/>
                  <a:gd name="T58" fmla="*/ 365 w 366"/>
                  <a:gd name="T59" fmla="*/ 26 h 175"/>
                  <a:gd name="T60" fmla="*/ 361 w 366"/>
                  <a:gd name="T61" fmla="*/ 30 h 175"/>
                  <a:gd name="T62" fmla="*/ 355 w 366"/>
                  <a:gd name="T63" fmla="*/ 32 h 175"/>
                  <a:gd name="T64" fmla="*/ 343 w 366"/>
                  <a:gd name="T65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6" h="175">
                    <a:moveTo>
                      <a:pt x="23" y="172"/>
                    </a:moveTo>
                    <a:lnTo>
                      <a:pt x="18" y="174"/>
                    </a:lnTo>
                    <a:lnTo>
                      <a:pt x="12" y="175"/>
                    </a:lnTo>
                    <a:lnTo>
                      <a:pt x="10" y="174"/>
                    </a:lnTo>
                    <a:lnTo>
                      <a:pt x="7" y="172"/>
                    </a:lnTo>
                    <a:lnTo>
                      <a:pt x="5" y="169"/>
                    </a:lnTo>
                    <a:lnTo>
                      <a:pt x="2" y="165"/>
                    </a:lnTo>
                    <a:lnTo>
                      <a:pt x="0" y="159"/>
                    </a:lnTo>
                    <a:lnTo>
                      <a:pt x="0" y="155"/>
                    </a:lnTo>
                    <a:lnTo>
                      <a:pt x="0" y="151"/>
                    </a:lnTo>
                    <a:lnTo>
                      <a:pt x="1" y="149"/>
                    </a:lnTo>
                    <a:lnTo>
                      <a:pt x="6" y="146"/>
                    </a:lnTo>
                    <a:lnTo>
                      <a:pt x="11" y="144"/>
                    </a:lnTo>
                    <a:lnTo>
                      <a:pt x="23" y="172"/>
                    </a:lnTo>
                    <a:close/>
                    <a:moveTo>
                      <a:pt x="11" y="144"/>
                    </a:moveTo>
                    <a:lnTo>
                      <a:pt x="343" y="2"/>
                    </a:lnTo>
                    <a:lnTo>
                      <a:pt x="355" y="32"/>
                    </a:lnTo>
                    <a:lnTo>
                      <a:pt x="23" y="172"/>
                    </a:lnTo>
                    <a:lnTo>
                      <a:pt x="11" y="144"/>
                    </a:lnTo>
                    <a:close/>
                    <a:moveTo>
                      <a:pt x="343" y="2"/>
                    </a:moveTo>
                    <a:lnTo>
                      <a:pt x="349" y="1"/>
                    </a:lnTo>
                    <a:lnTo>
                      <a:pt x="354" y="0"/>
                    </a:lnTo>
                    <a:lnTo>
                      <a:pt x="356" y="1"/>
                    </a:lnTo>
                    <a:lnTo>
                      <a:pt x="360" y="3"/>
                    </a:lnTo>
                    <a:lnTo>
                      <a:pt x="362" y="7"/>
                    </a:lnTo>
                    <a:lnTo>
                      <a:pt x="364" y="11"/>
                    </a:lnTo>
                    <a:lnTo>
                      <a:pt x="366" y="16"/>
                    </a:lnTo>
                    <a:lnTo>
                      <a:pt x="366" y="20"/>
                    </a:lnTo>
                    <a:lnTo>
                      <a:pt x="366" y="23"/>
                    </a:lnTo>
                    <a:lnTo>
                      <a:pt x="365" y="26"/>
                    </a:lnTo>
                    <a:lnTo>
                      <a:pt x="361" y="30"/>
                    </a:lnTo>
                    <a:lnTo>
                      <a:pt x="355" y="32"/>
                    </a:lnTo>
                    <a:lnTo>
                      <a:pt x="343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62" name="Freeform 1050">
                <a:extLst>
                  <a:ext uri="{FF2B5EF4-FFF2-40B4-BE49-F238E27FC236}">
                    <a16:creationId xmlns:a16="http://schemas.microsoft.com/office/drawing/2014/main" id="{1B95B48D-E8BE-1488-5FCF-E686C27C47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3" y="3347"/>
                <a:ext cx="438" cy="249"/>
              </a:xfrm>
              <a:custGeom>
                <a:avLst/>
                <a:gdLst>
                  <a:gd name="T0" fmla="*/ 4822 w 4825"/>
                  <a:gd name="T1" fmla="*/ 2714 h 2731"/>
                  <a:gd name="T2" fmla="*/ 4825 w 4825"/>
                  <a:gd name="T3" fmla="*/ 2720 h 2731"/>
                  <a:gd name="T4" fmla="*/ 4819 w 4825"/>
                  <a:gd name="T5" fmla="*/ 2729 h 2731"/>
                  <a:gd name="T6" fmla="*/ 4813 w 4825"/>
                  <a:gd name="T7" fmla="*/ 2731 h 2731"/>
                  <a:gd name="T8" fmla="*/ 4819 w 4825"/>
                  <a:gd name="T9" fmla="*/ 2712 h 2731"/>
                  <a:gd name="T10" fmla="*/ 252 w 4825"/>
                  <a:gd name="T11" fmla="*/ 19 h 2731"/>
                  <a:gd name="T12" fmla="*/ 4819 w 4825"/>
                  <a:gd name="T13" fmla="*/ 2712 h 2731"/>
                  <a:gd name="T14" fmla="*/ 258 w 4825"/>
                  <a:gd name="T15" fmla="*/ 1 h 2731"/>
                  <a:gd name="T16" fmla="*/ 262 w 4825"/>
                  <a:gd name="T17" fmla="*/ 2 h 2731"/>
                  <a:gd name="T18" fmla="*/ 258 w 4825"/>
                  <a:gd name="T19" fmla="*/ 1 h 2731"/>
                  <a:gd name="T20" fmla="*/ 238 w 4825"/>
                  <a:gd name="T21" fmla="*/ 19 h 2731"/>
                  <a:gd name="T22" fmla="*/ 203 w 4825"/>
                  <a:gd name="T23" fmla="*/ 20 h 2731"/>
                  <a:gd name="T24" fmla="*/ 170 w 4825"/>
                  <a:gd name="T25" fmla="*/ 26 h 2731"/>
                  <a:gd name="T26" fmla="*/ 139 w 4825"/>
                  <a:gd name="T27" fmla="*/ 36 h 2731"/>
                  <a:gd name="T28" fmla="*/ 116 w 4825"/>
                  <a:gd name="T29" fmla="*/ 25 h 2731"/>
                  <a:gd name="T30" fmla="*/ 148 w 4825"/>
                  <a:gd name="T31" fmla="*/ 12 h 2731"/>
                  <a:gd name="T32" fmla="*/ 183 w 4825"/>
                  <a:gd name="T33" fmla="*/ 4 h 2731"/>
                  <a:gd name="T34" fmla="*/ 219 w 4825"/>
                  <a:gd name="T35" fmla="*/ 0 h 2731"/>
                  <a:gd name="T36" fmla="*/ 258 w 4825"/>
                  <a:gd name="T37" fmla="*/ 1 h 2731"/>
                  <a:gd name="T38" fmla="*/ 124 w 4825"/>
                  <a:gd name="T39" fmla="*/ 43 h 2731"/>
                  <a:gd name="T40" fmla="*/ 95 w 4825"/>
                  <a:gd name="T41" fmla="*/ 59 h 2731"/>
                  <a:gd name="T42" fmla="*/ 68 w 4825"/>
                  <a:gd name="T43" fmla="*/ 80 h 2731"/>
                  <a:gd name="T44" fmla="*/ 43 w 4825"/>
                  <a:gd name="T45" fmla="*/ 106 h 2731"/>
                  <a:gd name="T46" fmla="*/ 19 w 4825"/>
                  <a:gd name="T47" fmla="*/ 135 h 2731"/>
                  <a:gd name="T48" fmla="*/ 16 w 4825"/>
                  <a:gd name="T49" fmla="*/ 107 h 2731"/>
                  <a:gd name="T50" fmla="*/ 42 w 4825"/>
                  <a:gd name="T51" fmla="*/ 79 h 2731"/>
                  <a:gd name="T52" fmla="*/ 70 w 4825"/>
                  <a:gd name="T53" fmla="*/ 54 h 2731"/>
                  <a:gd name="T54" fmla="*/ 101 w 4825"/>
                  <a:gd name="T55" fmla="*/ 34 h 2731"/>
                  <a:gd name="T56" fmla="*/ 124 w 4825"/>
                  <a:gd name="T57" fmla="*/ 43 h 2731"/>
                  <a:gd name="T58" fmla="*/ 17 w 4825"/>
                  <a:gd name="T59" fmla="*/ 137 h 2731"/>
                  <a:gd name="T60" fmla="*/ 12 w 4825"/>
                  <a:gd name="T61" fmla="*/ 140 h 2731"/>
                  <a:gd name="T62" fmla="*/ 8 w 4825"/>
                  <a:gd name="T63" fmla="*/ 139 h 2731"/>
                  <a:gd name="T64" fmla="*/ 1 w 4825"/>
                  <a:gd name="T65" fmla="*/ 133 h 2731"/>
                  <a:gd name="T66" fmla="*/ 1 w 4825"/>
                  <a:gd name="T67" fmla="*/ 127 h 2731"/>
                  <a:gd name="T68" fmla="*/ 19 w 4825"/>
                  <a:gd name="T69" fmla="*/ 135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25" h="2731">
                    <a:moveTo>
                      <a:pt x="4819" y="2712"/>
                    </a:moveTo>
                    <a:lnTo>
                      <a:pt x="4822" y="2714"/>
                    </a:lnTo>
                    <a:lnTo>
                      <a:pt x="4825" y="2716"/>
                    </a:lnTo>
                    <a:lnTo>
                      <a:pt x="4825" y="2720"/>
                    </a:lnTo>
                    <a:lnTo>
                      <a:pt x="4822" y="2725"/>
                    </a:lnTo>
                    <a:lnTo>
                      <a:pt x="4819" y="2729"/>
                    </a:lnTo>
                    <a:lnTo>
                      <a:pt x="4816" y="2731"/>
                    </a:lnTo>
                    <a:lnTo>
                      <a:pt x="4813" y="2731"/>
                    </a:lnTo>
                    <a:lnTo>
                      <a:pt x="4809" y="2728"/>
                    </a:lnTo>
                    <a:lnTo>
                      <a:pt x="4819" y="2712"/>
                    </a:lnTo>
                    <a:close/>
                    <a:moveTo>
                      <a:pt x="4809" y="2728"/>
                    </a:moveTo>
                    <a:lnTo>
                      <a:pt x="252" y="19"/>
                    </a:lnTo>
                    <a:lnTo>
                      <a:pt x="262" y="2"/>
                    </a:lnTo>
                    <a:lnTo>
                      <a:pt x="4819" y="2712"/>
                    </a:lnTo>
                    <a:lnTo>
                      <a:pt x="4809" y="2728"/>
                    </a:lnTo>
                    <a:close/>
                    <a:moveTo>
                      <a:pt x="258" y="1"/>
                    </a:moveTo>
                    <a:lnTo>
                      <a:pt x="261" y="1"/>
                    </a:lnTo>
                    <a:lnTo>
                      <a:pt x="262" y="2"/>
                    </a:lnTo>
                    <a:lnTo>
                      <a:pt x="257" y="11"/>
                    </a:lnTo>
                    <a:lnTo>
                      <a:pt x="258" y="1"/>
                    </a:lnTo>
                    <a:close/>
                    <a:moveTo>
                      <a:pt x="256" y="20"/>
                    </a:moveTo>
                    <a:lnTo>
                      <a:pt x="238" y="19"/>
                    </a:lnTo>
                    <a:lnTo>
                      <a:pt x="220" y="19"/>
                    </a:lnTo>
                    <a:lnTo>
                      <a:pt x="203" y="20"/>
                    </a:lnTo>
                    <a:lnTo>
                      <a:pt x="187" y="23"/>
                    </a:lnTo>
                    <a:lnTo>
                      <a:pt x="170" y="26"/>
                    </a:lnTo>
                    <a:lnTo>
                      <a:pt x="154" y="31"/>
                    </a:lnTo>
                    <a:lnTo>
                      <a:pt x="139" y="36"/>
                    </a:lnTo>
                    <a:lnTo>
                      <a:pt x="124" y="43"/>
                    </a:lnTo>
                    <a:lnTo>
                      <a:pt x="116" y="25"/>
                    </a:lnTo>
                    <a:lnTo>
                      <a:pt x="132" y="19"/>
                    </a:lnTo>
                    <a:lnTo>
                      <a:pt x="148" y="12"/>
                    </a:lnTo>
                    <a:lnTo>
                      <a:pt x="165" y="8"/>
                    </a:lnTo>
                    <a:lnTo>
                      <a:pt x="183" y="4"/>
                    </a:lnTo>
                    <a:lnTo>
                      <a:pt x="201" y="1"/>
                    </a:lnTo>
                    <a:lnTo>
                      <a:pt x="219" y="0"/>
                    </a:lnTo>
                    <a:lnTo>
                      <a:pt x="239" y="0"/>
                    </a:lnTo>
                    <a:lnTo>
                      <a:pt x="258" y="1"/>
                    </a:lnTo>
                    <a:lnTo>
                      <a:pt x="256" y="20"/>
                    </a:lnTo>
                    <a:close/>
                    <a:moveTo>
                      <a:pt x="124" y="43"/>
                    </a:moveTo>
                    <a:lnTo>
                      <a:pt x="109" y="50"/>
                    </a:lnTo>
                    <a:lnTo>
                      <a:pt x="95" y="59"/>
                    </a:lnTo>
                    <a:lnTo>
                      <a:pt x="82" y="69"/>
                    </a:lnTo>
                    <a:lnTo>
                      <a:pt x="68" y="80"/>
                    </a:lnTo>
                    <a:lnTo>
                      <a:pt x="55" y="93"/>
                    </a:lnTo>
                    <a:lnTo>
                      <a:pt x="43" y="106"/>
                    </a:lnTo>
                    <a:lnTo>
                      <a:pt x="31" y="120"/>
                    </a:lnTo>
                    <a:lnTo>
                      <a:pt x="19" y="135"/>
                    </a:lnTo>
                    <a:lnTo>
                      <a:pt x="4" y="123"/>
                    </a:lnTo>
                    <a:lnTo>
                      <a:pt x="16" y="107"/>
                    </a:lnTo>
                    <a:lnTo>
                      <a:pt x="29" y="93"/>
                    </a:lnTo>
                    <a:lnTo>
                      <a:pt x="42" y="79"/>
                    </a:lnTo>
                    <a:lnTo>
                      <a:pt x="56" y="66"/>
                    </a:lnTo>
                    <a:lnTo>
                      <a:pt x="70" y="54"/>
                    </a:lnTo>
                    <a:lnTo>
                      <a:pt x="85" y="43"/>
                    </a:lnTo>
                    <a:lnTo>
                      <a:pt x="101" y="34"/>
                    </a:lnTo>
                    <a:lnTo>
                      <a:pt x="116" y="25"/>
                    </a:lnTo>
                    <a:lnTo>
                      <a:pt x="124" y="43"/>
                    </a:lnTo>
                    <a:close/>
                    <a:moveTo>
                      <a:pt x="19" y="135"/>
                    </a:moveTo>
                    <a:lnTo>
                      <a:pt x="17" y="137"/>
                    </a:lnTo>
                    <a:lnTo>
                      <a:pt x="13" y="140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8" y="139"/>
                    </a:lnTo>
                    <a:lnTo>
                      <a:pt x="6" y="136"/>
                    </a:lnTo>
                    <a:lnTo>
                      <a:pt x="1" y="133"/>
                    </a:lnTo>
                    <a:lnTo>
                      <a:pt x="0" y="130"/>
                    </a:lnTo>
                    <a:lnTo>
                      <a:pt x="1" y="127"/>
                    </a:lnTo>
                    <a:lnTo>
                      <a:pt x="4" y="123"/>
                    </a:lnTo>
                    <a:lnTo>
                      <a:pt x="19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63" name="Freeform 1051">
                <a:extLst>
                  <a:ext uri="{FF2B5EF4-FFF2-40B4-BE49-F238E27FC236}">
                    <a16:creationId xmlns:a16="http://schemas.microsoft.com/office/drawing/2014/main" id="{F306D9FB-ECA3-9D23-45C7-D2E1152A71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3" y="3343"/>
                <a:ext cx="521" cy="329"/>
              </a:xfrm>
              <a:custGeom>
                <a:avLst/>
                <a:gdLst>
                  <a:gd name="T0" fmla="*/ 23 w 5732"/>
                  <a:gd name="T1" fmla="*/ 180 h 3617"/>
                  <a:gd name="T2" fmla="*/ 15 w 5732"/>
                  <a:gd name="T3" fmla="*/ 182 h 3617"/>
                  <a:gd name="T4" fmla="*/ 9 w 5732"/>
                  <a:gd name="T5" fmla="*/ 178 h 3617"/>
                  <a:gd name="T6" fmla="*/ 2 w 5732"/>
                  <a:gd name="T7" fmla="*/ 170 h 3617"/>
                  <a:gd name="T8" fmla="*/ 0 w 5732"/>
                  <a:gd name="T9" fmla="*/ 163 h 3617"/>
                  <a:gd name="T10" fmla="*/ 5 w 5732"/>
                  <a:gd name="T11" fmla="*/ 155 h 3617"/>
                  <a:gd name="T12" fmla="*/ 29 w 5732"/>
                  <a:gd name="T13" fmla="*/ 177 h 3617"/>
                  <a:gd name="T14" fmla="*/ 67 w 5732"/>
                  <a:gd name="T15" fmla="*/ 107 h 3617"/>
                  <a:gd name="T16" fmla="*/ 29 w 5732"/>
                  <a:gd name="T17" fmla="*/ 177 h 3617"/>
                  <a:gd name="T18" fmla="*/ 88 w 5732"/>
                  <a:gd name="T19" fmla="*/ 129 h 3617"/>
                  <a:gd name="T20" fmla="*/ 86 w 5732"/>
                  <a:gd name="T21" fmla="*/ 132 h 3617"/>
                  <a:gd name="T22" fmla="*/ 88 w 5732"/>
                  <a:gd name="T23" fmla="*/ 129 h 3617"/>
                  <a:gd name="T24" fmla="*/ 76 w 5732"/>
                  <a:gd name="T25" fmla="*/ 94 h 3617"/>
                  <a:gd name="T26" fmla="*/ 104 w 5732"/>
                  <a:gd name="T27" fmla="*/ 66 h 3617"/>
                  <a:gd name="T28" fmla="*/ 134 w 5732"/>
                  <a:gd name="T29" fmla="*/ 42 h 3617"/>
                  <a:gd name="T30" fmla="*/ 166 w 5732"/>
                  <a:gd name="T31" fmla="*/ 25 h 3617"/>
                  <a:gd name="T32" fmla="*/ 193 w 5732"/>
                  <a:gd name="T33" fmla="*/ 47 h 3617"/>
                  <a:gd name="T34" fmla="*/ 165 w 5732"/>
                  <a:gd name="T35" fmla="*/ 61 h 3617"/>
                  <a:gd name="T36" fmla="*/ 137 w 5732"/>
                  <a:gd name="T37" fmla="*/ 79 h 3617"/>
                  <a:gd name="T38" fmla="*/ 112 w 5732"/>
                  <a:gd name="T39" fmla="*/ 102 h 3617"/>
                  <a:gd name="T40" fmla="*/ 88 w 5732"/>
                  <a:gd name="T41" fmla="*/ 129 h 3617"/>
                  <a:gd name="T42" fmla="*/ 182 w 5732"/>
                  <a:gd name="T43" fmla="*/ 18 h 3617"/>
                  <a:gd name="T44" fmla="*/ 217 w 5732"/>
                  <a:gd name="T45" fmla="*/ 7 h 3617"/>
                  <a:gd name="T46" fmla="*/ 253 w 5732"/>
                  <a:gd name="T47" fmla="*/ 2 h 3617"/>
                  <a:gd name="T48" fmla="*/ 291 w 5732"/>
                  <a:gd name="T49" fmla="*/ 0 h 3617"/>
                  <a:gd name="T50" fmla="*/ 330 w 5732"/>
                  <a:gd name="T51" fmla="*/ 2 h 3617"/>
                  <a:gd name="T52" fmla="*/ 308 w 5732"/>
                  <a:gd name="T53" fmla="*/ 32 h 3617"/>
                  <a:gd name="T54" fmla="*/ 274 w 5732"/>
                  <a:gd name="T55" fmla="*/ 32 h 3617"/>
                  <a:gd name="T56" fmla="*/ 241 w 5732"/>
                  <a:gd name="T57" fmla="*/ 35 h 3617"/>
                  <a:gd name="T58" fmla="*/ 208 w 5732"/>
                  <a:gd name="T59" fmla="*/ 42 h 3617"/>
                  <a:gd name="T60" fmla="*/ 182 w 5732"/>
                  <a:gd name="T61" fmla="*/ 18 h 3617"/>
                  <a:gd name="T62" fmla="*/ 333 w 5732"/>
                  <a:gd name="T63" fmla="*/ 2 h 3617"/>
                  <a:gd name="T64" fmla="*/ 328 w 5732"/>
                  <a:gd name="T65" fmla="*/ 18 h 3617"/>
                  <a:gd name="T66" fmla="*/ 337 w 5732"/>
                  <a:gd name="T67" fmla="*/ 4 h 3617"/>
                  <a:gd name="T68" fmla="*/ 4878 w 5732"/>
                  <a:gd name="T69" fmla="*/ 2741 h 3617"/>
                  <a:gd name="T70" fmla="*/ 337 w 5732"/>
                  <a:gd name="T71" fmla="*/ 4 h 3617"/>
                  <a:gd name="T72" fmla="*/ 4895 w 5732"/>
                  <a:gd name="T73" fmla="*/ 2715 h 3617"/>
                  <a:gd name="T74" fmla="*/ 4885 w 5732"/>
                  <a:gd name="T75" fmla="*/ 2727 h 3617"/>
                  <a:gd name="T76" fmla="*/ 4897 w 5732"/>
                  <a:gd name="T77" fmla="*/ 2716 h 3617"/>
                  <a:gd name="T78" fmla="*/ 5702 w 5732"/>
                  <a:gd name="T79" fmla="*/ 3609 h 3617"/>
                  <a:gd name="T80" fmla="*/ 4897 w 5732"/>
                  <a:gd name="T81" fmla="*/ 2716 h 3617"/>
                  <a:gd name="T82" fmla="*/ 5729 w 5732"/>
                  <a:gd name="T83" fmla="*/ 3592 h 3617"/>
                  <a:gd name="T84" fmla="*/ 5732 w 5732"/>
                  <a:gd name="T85" fmla="*/ 3600 h 3617"/>
                  <a:gd name="T86" fmla="*/ 5728 w 5732"/>
                  <a:gd name="T87" fmla="*/ 3606 h 3617"/>
                  <a:gd name="T88" fmla="*/ 5721 w 5732"/>
                  <a:gd name="T89" fmla="*/ 3614 h 3617"/>
                  <a:gd name="T90" fmla="*/ 5714 w 5732"/>
                  <a:gd name="T91" fmla="*/ 3617 h 3617"/>
                  <a:gd name="T92" fmla="*/ 5707 w 5732"/>
                  <a:gd name="T93" fmla="*/ 3614 h 3617"/>
                  <a:gd name="T94" fmla="*/ 5725 w 5732"/>
                  <a:gd name="T95" fmla="*/ 3588 h 3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732" h="3617">
                    <a:moveTo>
                      <a:pt x="29" y="177"/>
                    </a:moveTo>
                    <a:lnTo>
                      <a:pt x="23" y="180"/>
                    </a:lnTo>
                    <a:lnTo>
                      <a:pt x="19" y="182"/>
                    </a:lnTo>
                    <a:lnTo>
                      <a:pt x="15" y="182"/>
                    </a:lnTo>
                    <a:lnTo>
                      <a:pt x="12" y="180"/>
                    </a:lnTo>
                    <a:lnTo>
                      <a:pt x="9" y="178"/>
                    </a:lnTo>
                    <a:lnTo>
                      <a:pt x="6" y="175"/>
                    </a:lnTo>
                    <a:lnTo>
                      <a:pt x="2" y="170"/>
                    </a:lnTo>
                    <a:lnTo>
                      <a:pt x="1" y="166"/>
                    </a:lnTo>
                    <a:lnTo>
                      <a:pt x="0" y="163"/>
                    </a:lnTo>
                    <a:lnTo>
                      <a:pt x="1" y="161"/>
                    </a:lnTo>
                    <a:lnTo>
                      <a:pt x="5" y="155"/>
                    </a:lnTo>
                    <a:lnTo>
                      <a:pt x="9" y="152"/>
                    </a:lnTo>
                    <a:lnTo>
                      <a:pt x="29" y="177"/>
                    </a:lnTo>
                    <a:close/>
                    <a:moveTo>
                      <a:pt x="9" y="152"/>
                    </a:moveTo>
                    <a:lnTo>
                      <a:pt x="67" y="107"/>
                    </a:lnTo>
                    <a:lnTo>
                      <a:pt x="86" y="132"/>
                    </a:lnTo>
                    <a:lnTo>
                      <a:pt x="29" y="177"/>
                    </a:lnTo>
                    <a:lnTo>
                      <a:pt x="9" y="152"/>
                    </a:lnTo>
                    <a:close/>
                    <a:moveTo>
                      <a:pt x="88" y="129"/>
                    </a:moveTo>
                    <a:lnTo>
                      <a:pt x="87" y="131"/>
                    </a:lnTo>
                    <a:lnTo>
                      <a:pt x="86" y="132"/>
                    </a:lnTo>
                    <a:lnTo>
                      <a:pt x="76" y="119"/>
                    </a:lnTo>
                    <a:lnTo>
                      <a:pt x="88" y="129"/>
                    </a:lnTo>
                    <a:close/>
                    <a:moveTo>
                      <a:pt x="63" y="111"/>
                    </a:moveTo>
                    <a:lnTo>
                      <a:pt x="76" y="94"/>
                    </a:lnTo>
                    <a:lnTo>
                      <a:pt x="90" y="79"/>
                    </a:lnTo>
                    <a:lnTo>
                      <a:pt x="104" y="66"/>
                    </a:lnTo>
                    <a:lnTo>
                      <a:pt x="119" y="53"/>
                    </a:lnTo>
                    <a:lnTo>
                      <a:pt x="134" y="42"/>
                    </a:lnTo>
                    <a:lnTo>
                      <a:pt x="149" y="33"/>
                    </a:lnTo>
                    <a:lnTo>
                      <a:pt x="166" y="25"/>
                    </a:lnTo>
                    <a:lnTo>
                      <a:pt x="182" y="18"/>
                    </a:lnTo>
                    <a:lnTo>
                      <a:pt x="193" y="47"/>
                    </a:lnTo>
                    <a:lnTo>
                      <a:pt x="179" y="54"/>
                    </a:lnTo>
                    <a:lnTo>
                      <a:pt x="165" y="61"/>
                    </a:lnTo>
                    <a:lnTo>
                      <a:pt x="151" y="69"/>
                    </a:lnTo>
                    <a:lnTo>
                      <a:pt x="137" y="79"/>
                    </a:lnTo>
                    <a:lnTo>
                      <a:pt x="124" y="90"/>
                    </a:lnTo>
                    <a:lnTo>
                      <a:pt x="112" y="102"/>
                    </a:lnTo>
                    <a:lnTo>
                      <a:pt x="100" y="115"/>
                    </a:lnTo>
                    <a:lnTo>
                      <a:pt x="88" y="129"/>
                    </a:lnTo>
                    <a:lnTo>
                      <a:pt x="63" y="111"/>
                    </a:lnTo>
                    <a:close/>
                    <a:moveTo>
                      <a:pt x="182" y="18"/>
                    </a:moveTo>
                    <a:lnTo>
                      <a:pt x="200" y="13"/>
                    </a:lnTo>
                    <a:lnTo>
                      <a:pt x="217" y="7"/>
                    </a:lnTo>
                    <a:lnTo>
                      <a:pt x="234" y="4"/>
                    </a:lnTo>
                    <a:lnTo>
                      <a:pt x="253" y="2"/>
                    </a:lnTo>
                    <a:lnTo>
                      <a:pt x="271" y="1"/>
                    </a:lnTo>
                    <a:lnTo>
                      <a:pt x="291" y="0"/>
                    </a:lnTo>
                    <a:lnTo>
                      <a:pt x="310" y="1"/>
                    </a:lnTo>
                    <a:lnTo>
                      <a:pt x="330" y="2"/>
                    </a:lnTo>
                    <a:lnTo>
                      <a:pt x="327" y="33"/>
                    </a:lnTo>
                    <a:lnTo>
                      <a:pt x="308" y="32"/>
                    </a:lnTo>
                    <a:lnTo>
                      <a:pt x="291" y="31"/>
                    </a:lnTo>
                    <a:lnTo>
                      <a:pt x="274" y="32"/>
                    </a:lnTo>
                    <a:lnTo>
                      <a:pt x="257" y="33"/>
                    </a:lnTo>
                    <a:lnTo>
                      <a:pt x="241" y="35"/>
                    </a:lnTo>
                    <a:lnTo>
                      <a:pt x="225" y="39"/>
                    </a:lnTo>
                    <a:lnTo>
                      <a:pt x="208" y="42"/>
                    </a:lnTo>
                    <a:lnTo>
                      <a:pt x="193" y="47"/>
                    </a:lnTo>
                    <a:lnTo>
                      <a:pt x="182" y="18"/>
                    </a:lnTo>
                    <a:close/>
                    <a:moveTo>
                      <a:pt x="330" y="2"/>
                    </a:moveTo>
                    <a:lnTo>
                      <a:pt x="333" y="2"/>
                    </a:lnTo>
                    <a:lnTo>
                      <a:pt x="337" y="4"/>
                    </a:lnTo>
                    <a:lnTo>
                      <a:pt x="328" y="18"/>
                    </a:lnTo>
                    <a:lnTo>
                      <a:pt x="330" y="2"/>
                    </a:lnTo>
                    <a:close/>
                    <a:moveTo>
                      <a:pt x="337" y="4"/>
                    </a:moveTo>
                    <a:lnTo>
                      <a:pt x="4894" y="2713"/>
                    </a:lnTo>
                    <a:lnTo>
                      <a:pt x="4878" y="2741"/>
                    </a:lnTo>
                    <a:lnTo>
                      <a:pt x="320" y="31"/>
                    </a:lnTo>
                    <a:lnTo>
                      <a:pt x="337" y="4"/>
                    </a:lnTo>
                    <a:close/>
                    <a:moveTo>
                      <a:pt x="4894" y="2713"/>
                    </a:moveTo>
                    <a:lnTo>
                      <a:pt x="4895" y="2715"/>
                    </a:lnTo>
                    <a:lnTo>
                      <a:pt x="4897" y="2716"/>
                    </a:lnTo>
                    <a:lnTo>
                      <a:pt x="4885" y="2727"/>
                    </a:lnTo>
                    <a:lnTo>
                      <a:pt x="4894" y="2713"/>
                    </a:lnTo>
                    <a:close/>
                    <a:moveTo>
                      <a:pt x="4897" y="2716"/>
                    </a:moveTo>
                    <a:lnTo>
                      <a:pt x="5725" y="3588"/>
                    </a:lnTo>
                    <a:lnTo>
                      <a:pt x="5702" y="3609"/>
                    </a:lnTo>
                    <a:lnTo>
                      <a:pt x="4875" y="2737"/>
                    </a:lnTo>
                    <a:lnTo>
                      <a:pt x="4897" y="2716"/>
                    </a:lnTo>
                    <a:close/>
                    <a:moveTo>
                      <a:pt x="5725" y="3588"/>
                    </a:moveTo>
                    <a:lnTo>
                      <a:pt x="5729" y="3592"/>
                    </a:lnTo>
                    <a:lnTo>
                      <a:pt x="5732" y="3597"/>
                    </a:lnTo>
                    <a:lnTo>
                      <a:pt x="5732" y="3600"/>
                    </a:lnTo>
                    <a:lnTo>
                      <a:pt x="5731" y="3603"/>
                    </a:lnTo>
                    <a:lnTo>
                      <a:pt x="5728" y="3606"/>
                    </a:lnTo>
                    <a:lnTo>
                      <a:pt x="5724" y="3610"/>
                    </a:lnTo>
                    <a:lnTo>
                      <a:pt x="5721" y="3614"/>
                    </a:lnTo>
                    <a:lnTo>
                      <a:pt x="5716" y="3616"/>
                    </a:lnTo>
                    <a:lnTo>
                      <a:pt x="5714" y="3617"/>
                    </a:lnTo>
                    <a:lnTo>
                      <a:pt x="5711" y="3617"/>
                    </a:lnTo>
                    <a:lnTo>
                      <a:pt x="5707" y="3614"/>
                    </a:lnTo>
                    <a:lnTo>
                      <a:pt x="5702" y="3609"/>
                    </a:lnTo>
                    <a:lnTo>
                      <a:pt x="5725" y="358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64" name="Freeform 1052">
                <a:extLst>
                  <a:ext uri="{FF2B5EF4-FFF2-40B4-BE49-F238E27FC236}">
                    <a16:creationId xmlns:a16="http://schemas.microsoft.com/office/drawing/2014/main" id="{BE9B3E7A-D062-42F3-40EC-DA1BDB427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43" y="3397"/>
                <a:ext cx="446" cy="337"/>
              </a:xfrm>
              <a:custGeom>
                <a:avLst/>
                <a:gdLst>
                  <a:gd name="T0" fmla="*/ 0 w 4900"/>
                  <a:gd name="T1" fmla="*/ 15 h 3711"/>
                  <a:gd name="T2" fmla="*/ 0 w 4900"/>
                  <a:gd name="T3" fmla="*/ 10 h 3711"/>
                  <a:gd name="T4" fmla="*/ 1 w 4900"/>
                  <a:gd name="T5" fmla="*/ 4 h 3711"/>
                  <a:gd name="T6" fmla="*/ 3 w 4900"/>
                  <a:gd name="T7" fmla="*/ 3 h 3711"/>
                  <a:gd name="T8" fmla="*/ 6 w 4900"/>
                  <a:gd name="T9" fmla="*/ 1 h 3711"/>
                  <a:gd name="T10" fmla="*/ 10 w 4900"/>
                  <a:gd name="T11" fmla="*/ 0 h 3711"/>
                  <a:gd name="T12" fmla="*/ 15 w 4900"/>
                  <a:gd name="T13" fmla="*/ 0 h 3711"/>
                  <a:gd name="T14" fmla="*/ 20 w 4900"/>
                  <a:gd name="T15" fmla="*/ 0 h 3711"/>
                  <a:gd name="T16" fmla="*/ 25 w 4900"/>
                  <a:gd name="T17" fmla="*/ 1 h 3711"/>
                  <a:gd name="T18" fmla="*/ 27 w 4900"/>
                  <a:gd name="T19" fmla="*/ 3 h 3711"/>
                  <a:gd name="T20" fmla="*/ 29 w 4900"/>
                  <a:gd name="T21" fmla="*/ 4 h 3711"/>
                  <a:gd name="T22" fmla="*/ 31 w 4900"/>
                  <a:gd name="T23" fmla="*/ 10 h 3711"/>
                  <a:gd name="T24" fmla="*/ 31 w 4900"/>
                  <a:gd name="T25" fmla="*/ 15 h 3711"/>
                  <a:gd name="T26" fmla="*/ 0 w 4900"/>
                  <a:gd name="T27" fmla="*/ 15 h 3711"/>
                  <a:gd name="T28" fmla="*/ 31 w 4900"/>
                  <a:gd name="T29" fmla="*/ 15 h 3711"/>
                  <a:gd name="T30" fmla="*/ 31 w 4900"/>
                  <a:gd name="T31" fmla="*/ 619 h 3711"/>
                  <a:gd name="T32" fmla="*/ 0 w 4900"/>
                  <a:gd name="T33" fmla="*/ 619 h 3711"/>
                  <a:gd name="T34" fmla="*/ 0 w 4900"/>
                  <a:gd name="T35" fmla="*/ 15 h 3711"/>
                  <a:gd name="T36" fmla="*/ 31 w 4900"/>
                  <a:gd name="T37" fmla="*/ 15 h 3711"/>
                  <a:gd name="T38" fmla="*/ 0 w 4900"/>
                  <a:gd name="T39" fmla="*/ 624 h 3711"/>
                  <a:gd name="T40" fmla="*/ 0 w 4900"/>
                  <a:gd name="T41" fmla="*/ 621 h 3711"/>
                  <a:gd name="T42" fmla="*/ 0 w 4900"/>
                  <a:gd name="T43" fmla="*/ 619 h 3711"/>
                  <a:gd name="T44" fmla="*/ 15 w 4900"/>
                  <a:gd name="T45" fmla="*/ 619 h 3711"/>
                  <a:gd name="T46" fmla="*/ 0 w 4900"/>
                  <a:gd name="T47" fmla="*/ 624 h 3711"/>
                  <a:gd name="T48" fmla="*/ 30 w 4900"/>
                  <a:gd name="T49" fmla="*/ 615 h 3711"/>
                  <a:gd name="T50" fmla="*/ 66 w 4900"/>
                  <a:gd name="T51" fmla="*/ 743 h 3711"/>
                  <a:gd name="T52" fmla="*/ 35 w 4900"/>
                  <a:gd name="T53" fmla="*/ 751 h 3711"/>
                  <a:gd name="T54" fmla="*/ 0 w 4900"/>
                  <a:gd name="T55" fmla="*/ 624 h 3711"/>
                  <a:gd name="T56" fmla="*/ 30 w 4900"/>
                  <a:gd name="T57" fmla="*/ 615 h 3711"/>
                  <a:gd name="T58" fmla="*/ 42 w 4900"/>
                  <a:gd name="T59" fmla="*/ 761 h 3711"/>
                  <a:gd name="T60" fmla="*/ 37 w 4900"/>
                  <a:gd name="T61" fmla="*/ 758 h 3711"/>
                  <a:gd name="T62" fmla="*/ 35 w 4900"/>
                  <a:gd name="T63" fmla="*/ 751 h 3711"/>
                  <a:gd name="T64" fmla="*/ 50 w 4900"/>
                  <a:gd name="T65" fmla="*/ 748 h 3711"/>
                  <a:gd name="T66" fmla="*/ 42 w 4900"/>
                  <a:gd name="T67" fmla="*/ 761 h 3711"/>
                  <a:gd name="T68" fmla="*/ 59 w 4900"/>
                  <a:gd name="T69" fmla="*/ 734 h 3711"/>
                  <a:gd name="T70" fmla="*/ 4890 w 4900"/>
                  <a:gd name="T71" fmla="*/ 3679 h 3711"/>
                  <a:gd name="T72" fmla="*/ 4874 w 4900"/>
                  <a:gd name="T73" fmla="*/ 3707 h 3711"/>
                  <a:gd name="T74" fmla="*/ 42 w 4900"/>
                  <a:gd name="T75" fmla="*/ 761 h 3711"/>
                  <a:gd name="T76" fmla="*/ 59 w 4900"/>
                  <a:gd name="T77" fmla="*/ 734 h 3711"/>
                  <a:gd name="T78" fmla="*/ 4890 w 4900"/>
                  <a:gd name="T79" fmla="*/ 3679 h 3711"/>
                  <a:gd name="T80" fmla="*/ 4896 w 4900"/>
                  <a:gd name="T81" fmla="*/ 3683 h 3711"/>
                  <a:gd name="T82" fmla="*/ 4899 w 4900"/>
                  <a:gd name="T83" fmla="*/ 3687 h 3711"/>
                  <a:gd name="T84" fmla="*/ 4900 w 4900"/>
                  <a:gd name="T85" fmla="*/ 3689 h 3711"/>
                  <a:gd name="T86" fmla="*/ 4900 w 4900"/>
                  <a:gd name="T87" fmla="*/ 3692 h 3711"/>
                  <a:gd name="T88" fmla="*/ 4898 w 4900"/>
                  <a:gd name="T89" fmla="*/ 3697 h 3711"/>
                  <a:gd name="T90" fmla="*/ 4896 w 4900"/>
                  <a:gd name="T91" fmla="*/ 3701 h 3711"/>
                  <a:gd name="T92" fmla="*/ 4893 w 4900"/>
                  <a:gd name="T93" fmla="*/ 3705 h 3711"/>
                  <a:gd name="T94" fmla="*/ 4890 w 4900"/>
                  <a:gd name="T95" fmla="*/ 3709 h 3711"/>
                  <a:gd name="T96" fmla="*/ 4887 w 4900"/>
                  <a:gd name="T97" fmla="*/ 3710 h 3711"/>
                  <a:gd name="T98" fmla="*/ 4885 w 4900"/>
                  <a:gd name="T99" fmla="*/ 3711 h 3711"/>
                  <a:gd name="T100" fmla="*/ 4880 w 4900"/>
                  <a:gd name="T101" fmla="*/ 3709 h 3711"/>
                  <a:gd name="T102" fmla="*/ 4874 w 4900"/>
                  <a:gd name="T103" fmla="*/ 3707 h 3711"/>
                  <a:gd name="T104" fmla="*/ 4890 w 4900"/>
                  <a:gd name="T105" fmla="*/ 3679 h 3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00" h="3711">
                    <a:moveTo>
                      <a:pt x="0" y="15"/>
                    </a:moveTo>
                    <a:lnTo>
                      <a:pt x="0" y="10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27" y="3"/>
                    </a:lnTo>
                    <a:lnTo>
                      <a:pt x="29" y="4"/>
                    </a:lnTo>
                    <a:lnTo>
                      <a:pt x="31" y="10"/>
                    </a:lnTo>
                    <a:lnTo>
                      <a:pt x="31" y="15"/>
                    </a:lnTo>
                    <a:lnTo>
                      <a:pt x="0" y="15"/>
                    </a:lnTo>
                    <a:close/>
                    <a:moveTo>
                      <a:pt x="31" y="15"/>
                    </a:moveTo>
                    <a:lnTo>
                      <a:pt x="31" y="619"/>
                    </a:lnTo>
                    <a:lnTo>
                      <a:pt x="0" y="619"/>
                    </a:lnTo>
                    <a:lnTo>
                      <a:pt x="0" y="15"/>
                    </a:lnTo>
                    <a:lnTo>
                      <a:pt x="31" y="15"/>
                    </a:lnTo>
                    <a:close/>
                    <a:moveTo>
                      <a:pt x="0" y="624"/>
                    </a:moveTo>
                    <a:lnTo>
                      <a:pt x="0" y="621"/>
                    </a:lnTo>
                    <a:lnTo>
                      <a:pt x="0" y="619"/>
                    </a:lnTo>
                    <a:lnTo>
                      <a:pt x="15" y="619"/>
                    </a:lnTo>
                    <a:lnTo>
                      <a:pt x="0" y="624"/>
                    </a:lnTo>
                    <a:close/>
                    <a:moveTo>
                      <a:pt x="30" y="615"/>
                    </a:moveTo>
                    <a:lnTo>
                      <a:pt x="66" y="743"/>
                    </a:lnTo>
                    <a:lnTo>
                      <a:pt x="35" y="751"/>
                    </a:lnTo>
                    <a:lnTo>
                      <a:pt x="0" y="624"/>
                    </a:lnTo>
                    <a:lnTo>
                      <a:pt x="30" y="615"/>
                    </a:lnTo>
                    <a:close/>
                    <a:moveTo>
                      <a:pt x="42" y="761"/>
                    </a:moveTo>
                    <a:lnTo>
                      <a:pt x="37" y="758"/>
                    </a:lnTo>
                    <a:lnTo>
                      <a:pt x="35" y="751"/>
                    </a:lnTo>
                    <a:lnTo>
                      <a:pt x="50" y="748"/>
                    </a:lnTo>
                    <a:lnTo>
                      <a:pt x="42" y="761"/>
                    </a:lnTo>
                    <a:close/>
                    <a:moveTo>
                      <a:pt x="59" y="734"/>
                    </a:moveTo>
                    <a:lnTo>
                      <a:pt x="4890" y="3679"/>
                    </a:lnTo>
                    <a:lnTo>
                      <a:pt x="4874" y="3707"/>
                    </a:lnTo>
                    <a:lnTo>
                      <a:pt x="42" y="761"/>
                    </a:lnTo>
                    <a:lnTo>
                      <a:pt x="59" y="734"/>
                    </a:lnTo>
                    <a:close/>
                    <a:moveTo>
                      <a:pt x="4890" y="3679"/>
                    </a:moveTo>
                    <a:lnTo>
                      <a:pt x="4896" y="3683"/>
                    </a:lnTo>
                    <a:lnTo>
                      <a:pt x="4899" y="3687"/>
                    </a:lnTo>
                    <a:lnTo>
                      <a:pt x="4900" y="3689"/>
                    </a:lnTo>
                    <a:lnTo>
                      <a:pt x="4900" y="3692"/>
                    </a:lnTo>
                    <a:lnTo>
                      <a:pt x="4898" y="3697"/>
                    </a:lnTo>
                    <a:lnTo>
                      <a:pt x="4896" y="3701"/>
                    </a:lnTo>
                    <a:lnTo>
                      <a:pt x="4893" y="3705"/>
                    </a:lnTo>
                    <a:lnTo>
                      <a:pt x="4890" y="3709"/>
                    </a:lnTo>
                    <a:lnTo>
                      <a:pt x="4887" y="3710"/>
                    </a:lnTo>
                    <a:lnTo>
                      <a:pt x="4885" y="3711"/>
                    </a:lnTo>
                    <a:lnTo>
                      <a:pt x="4880" y="3709"/>
                    </a:lnTo>
                    <a:lnTo>
                      <a:pt x="4874" y="3707"/>
                    </a:lnTo>
                    <a:lnTo>
                      <a:pt x="4890" y="367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65" name="Freeform 1053">
                <a:extLst>
                  <a:ext uri="{FF2B5EF4-FFF2-40B4-BE49-F238E27FC236}">
                    <a16:creationId xmlns:a16="http://schemas.microsoft.com/office/drawing/2014/main" id="{5297B173-4EFA-561F-5B1F-87784D7868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9" y="3593"/>
                <a:ext cx="56" cy="59"/>
              </a:xfrm>
              <a:custGeom>
                <a:avLst/>
                <a:gdLst>
                  <a:gd name="T0" fmla="*/ 3 w 612"/>
                  <a:gd name="T1" fmla="*/ 18 h 647"/>
                  <a:gd name="T2" fmla="*/ 1 w 612"/>
                  <a:gd name="T3" fmla="*/ 14 h 647"/>
                  <a:gd name="T4" fmla="*/ 0 w 612"/>
                  <a:gd name="T5" fmla="*/ 11 h 647"/>
                  <a:gd name="T6" fmla="*/ 1 w 612"/>
                  <a:gd name="T7" fmla="*/ 8 h 647"/>
                  <a:gd name="T8" fmla="*/ 4 w 612"/>
                  <a:gd name="T9" fmla="*/ 4 h 647"/>
                  <a:gd name="T10" fmla="*/ 9 w 612"/>
                  <a:gd name="T11" fmla="*/ 0 h 647"/>
                  <a:gd name="T12" fmla="*/ 12 w 612"/>
                  <a:gd name="T13" fmla="*/ 0 h 647"/>
                  <a:gd name="T14" fmla="*/ 15 w 612"/>
                  <a:gd name="T15" fmla="*/ 1 h 647"/>
                  <a:gd name="T16" fmla="*/ 17 w 612"/>
                  <a:gd name="T17" fmla="*/ 5 h 647"/>
                  <a:gd name="T18" fmla="*/ 3 w 612"/>
                  <a:gd name="T19" fmla="*/ 18 h 647"/>
                  <a:gd name="T20" fmla="*/ 17 w 612"/>
                  <a:gd name="T21" fmla="*/ 5 h 647"/>
                  <a:gd name="T22" fmla="*/ 609 w 612"/>
                  <a:gd name="T23" fmla="*/ 631 h 647"/>
                  <a:gd name="T24" fmla="*/ 594 w 612"/>
                  <a:gd name="T25" fmla="*/ 644 h 647"/>
                  <a:gd name="T26" fmla="*/ 3 w 612"/>
                  <a:gd name="T27" fmla="*/ 18 h 647"/>
                  <a:gd name="T28" fmla="*/ 17 w 612"/>
                  <a:gd name="T29" fmla="*/ 5 h 647"/>
                  <a:gd name="T30" fmla="*/ 609 w 612"/>
                  <a:gd name="T31" fmla="*/ 631 h 647"/>
                  <a:gd name="T32" fmla="*/ 611 w 612"/>
                  <a:gd name="T33" fmla="*/ 633 h 647"/>
                  <a:gd name="T34" fmla="*/ 612 w 612"/>
                  <a:gd name="T35" fmla="*/ 636 h 647"/>
                  <a:gd name="T36" fmla="*/ 612 w 612"/>
                  <a:gd name="T37" fmla="*/ 639 h 647"/>
                  <a:gd name="T38" fmla="*/ 609 w 612"/>
                  <a:gd name="T39" fmla="*/ 644 h 647"/>
                  <a:gd name="T40" fmla="*/ 603 w 612"/>
                  <a:gd name="T41" fmla="*/ 647 h 647"/>
                  <a:gd name="T42" fmla="*/ 600 w 612"/>
                  <a:gd name="T43" fmla="*/ 647 h 647"/>
                  <a:gd name="T44" fmla="*/ 598 w 612"/>
                  <a:gd name="T45" fmla="*/ 646 h 647"/>
                  <a:gd name="T46" fmla="*/ 594 w 612"/>
                  <a:gd name="T47" fmla="*/ 644 h 647"/>
                  <a:gd name="T48" fmla="*/ 609 w 612"/>
                  <a:gd name="T49" fmla="*/ 631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2" h="647">
                    <a:moveTo>
                      <a:pt x="3" y="18"/>
                    </a:moveTo>
                    <a:lnTo>
                      <a:pt x="1" y="14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5" y="1"/>
                    </a:lnTo>
                    <a:lnTo>
                      <a:pt x="17" y="5"/>
                    </a:lnTo>
                    <a:lnTo>
                      <a:pt x="3" y="18"/>
                    </a:lnTo>
                    <a:close/>
                    <a:moveTo>
                      <a:pt x="17" y="5"/>
                    </a:moveTo>
                    <a:lnTo>
                      <a:pt x="609" y="631"/>
                    </a:lnTo>
                    <a:lnTo>
                      <a:pt x="594" y="644"/>
                    </a:lnTo>
                    <a:lnTo>
                      <a:pt x="3" y="18"/>
                    </a:lnTo>
                    <a:lnTo>
                      <a:pt x="17" y="5"/>
                    </a:lnTo>
                    <a:close/>
                    <a:moveTo>
                      <a:pt x="609" y="631"/>
                    </a:moveTo>
                    <a:lnTo>
                      <a:pt x="611" y="633"/>
                    </a:lnTo>
                    <a:lnTo>
                      <a:pt x="612" y="636"/>
                    </a:lnTo>
                    <a:lnTo>
                      <a:pt x="612" y="639"/>
                    </a:lnTo>
                    <a:lnTo>
                      <a:pt x="609" y="644"/>
                    </a:lnTo>
                    <a:lnTo>
                      <a:pt x="603" y="647"/>
                    </a:lnTo>
                    <a:lnTo>
                      <a:pt x="600" y="647"/>
                    </a:lnTo>
                    <a:lnTo>
                      <a:pt x="598" y="646"/>
                    </a:lnTo>
                    <a:lnTo>
                      <a:pt x="594" y="644"/>
                    </a:lnTo>
                    <a:lnTo>
                      <a:pt x="609" y="6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66" name="Freeform 1054">
                <a:extLst>
                  <a:ext uri="{FF2B5EF4-FFF2-40B4-BE49-F238E27FC236}">
                    <a16:creationId xmlns:a16="http://schemas.microsoft.com/office/drawing/2014/main" id="{D0374C03-27AE-DB89-B938-BA365303CF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3763"/>
                <a:ext cx="166" cy="77"/>
              </a:xfrm>
              <a:custGeom>
                <a:avLst/>
                <a:gdLst>
                  <a:gd name="T0" fmla="*/ 3 w 1819"/>
                  <a:gd name="T1" fmla="*/ 27 h 842"/>
                  <a:gd name="T2" fmla="*/ 0 w 1819"/>
                  <a:gd name="T3" fmla="*/ 21 h 842"/>
                  <a:gd name="T4" fmla="*/ 1 w 1819"/>
                  <a:gd name="T5" fmla="*/ 13 h 842"/>
                  <a:gd name="T6" fmla="*/ 6 w 1819"/>
                  <a:gd name="T7" fmla="*/ 4 h 842"/>
                  <a:gd name="T8" fmla="*/ 13 w 1819"/>
                  <a:gd name="T9" fmla="*/ 0 h 842"/>
                  <a:gd name="T10" fmla="*/ 20 w 1819"/>
                  <a:gd name="T11" fmla="*/ 1 h 842"/>
                  <a:gd name="T12" fmla="*/ 8 w 1819"/>
                  <a:gd name="T13" fmla="*/ 30 h 842"/>
                  <a:gd name="T14" fmla="*/ 1262 w 1819"/>
                  <a:gd name="T15" fmla="*/ 799 h 842"/>
                  <a:gd name="T16" fmla="*/ 8 w 1819"/>
                  <a:gd name="T17" fmla="*/ 30 h 842"/>
                  <a:gd name="T18" fmla="*/ 1252 w 1819"/>
                  <a:gd name="T19" fmla="*/ 828 h 842"/>
                  <a:gd name="T20" fmla="*/ 1244 w 1819"/>
                  <a:gd name="T21" fmla="*/ 826 h 842"/>
                  <a:gd name="T22" fmla="*/ 1252 w 1819"/>
                  <a:gd name="T23" fmla="*/ 828 h 842"/>
                  <a:gd name="T24" fmla="*/ 1364 w 1819"/>
                  <a:gd name="T25" fmla="*/ 810 h 842"/>
                  <a:gd name="T26" fmla="*/ 1252 w 1819"/>
                  <a:gd name="T27" fmla="*/ 828 h 842"/>
                  <a:gd name="T28" fmla="*/ 1367 w 1819"/>
                  <a:gd name="T29" fmla="*/ 840 h 842"/>
                  <a:gd name="T30" fmla="*/ 1361 w 1819"/>
                  <a:gd name="T31" fmla="*/ 841 h 842"/>
                  <a:gd name="T32" fmla="*/ 1367 w 1819"/>
                  <a:gd name="T33" fmla="*/ 840 h 842"/>
                  <a:gd name="T34" fmla="*/ 1798 w 1819"/>
                  <a:gd name="T35" fmla="*/ 638 h 842"/>
                  <a:gd name="T36" fmla="*/ 1367 w 1819"/>
                  <a:gd name="T37" fmla="*/ 840 h 842"/>
                  <a:gd name="T38" fmla="*/ 1819 w 1819"/>
                  <a:gd name="T39" fmla="*/ 653 h 842"/>
                  <a:gd name="T40" fmla="*/ 1809 w 1819"/>
                  <a:gd name="T41" fmla="*/ 668 h 842"/>
                  <a:gd name="T42" fmla="*/ 1819 w 1819"/>
                  <a:gd name="T43" fmla="*/ 653 h 842"/>
                  <a:gd name="T44" fmla="*/ 1787 w 1819"/>
                  <a:gd name="T45" fmla="*/ 522 h 842"/>
                  <a:gd name="T46" fmla="*/ 1819 w 1819"/>
                  <a:gd name="T47" fmla="*/ 653 h 842"/>
                  <a:gd name="T48" fmla="*/ 1815 w 1819"/>
                  <a:gd name="T49" fmla="*/ 512 h 842"/>
                  <a:gd name="T50" fmla="*/ 1819 w 1819"/>
                  <a:gd name="T51" fmla="*/ 522 h 842"/>
                  <a:gd name="T52" fmla="*/ 1815 w 1819"/>
                  <a:gd name="T53" fmla="*/ 512 h 842"/>
                  <a:gd name="T54" fmla="*/ 1443 w 1819"/>
                  <a:gd name="T55" fmla="*/ 121 h 842"/>
                  <a:gd name="T56" fmla="*/ 1815 w 1819"/>
                  <a:gd name="T57" fmla="*/ 512 h 842"/>
                  <a:gd name="T58" fmla="*/ 1443 w 1819"/>
                  <a:gd name="T59" fmla="*/ 121 h 842"/>
                  <a:gd name="T60" fmla="*/ 1437 w 1819"/>
                  <a:gd name="T61" fmla="*/ 111 h 842"/>
                  <a:gd name="T62" fmla="*/ 1438 w 1819"/>
                  <a:gd name="T63" fmla="*/ 104 h 842"/>
                  <a:gd name="T64" fmla="*/ 1445 w 1819"/>
                  <a:gd name="T65" fmla="*/ 98 h 842"/>
                  <a:gd name="T66" fmla="*/ 1452 w 1819"/>
                  <a:gd name="T67" fmla="*/ 92 h 842"/>
                  <a:gd name="T68" fmla="*/ 1459 w 1819"/>
                  <a:gd name="T69" fmla="*/ 92 h 842"/>
                  <a:gd name="T70" fmla="*/ 1467 w 1819"/>
                  <a:gd name="T71" fmla="*/ 10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19" h="842">
                    <a:moveTo>
                      <a:pt x="8" y="30"/>
                    </a:moveTo>
                    <a:lnTo>
                      <a:pt x="3" y="27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20" y="1"/>
                    </a:lnTo>
                    <a:lnTo>
                      <a:pt x="26" y="4"/>
                    </a:lnTo>
                    <a:lnTo>
                      <a:pt x="8" y="30"/>
                    </a:lnTo>
                    <a:close/>
                    <a:moveTo>
                      <a:pt x="26" y="4"/>
                    </a:moveTo>
                    <a:lnTo>
                      <a:pt x="1262" y="799"/>
                    </a:lnTo>
                    <a:lnTo>
                      <a:pt x="1244" y="826"/>
                    </a:lnTo>
                    <a:lnTo>
                      <a:pt x="8" y="30"/>
                    </a:lnTo>
                    <a:lnTo>
                      <a:pt x="26" y="4"/>
                    </a:lnTo>
                    <a:close/>
                    <a:moveTo>
                      <a:pt x="1252" y="828"/>
                    </a:moveTo>
                    <a:lnTo>
                      <a:pt x="1248" y="828"/>
                    </a:lnTo>
                    <a:lnTo>
                      <a:pt x="1244" y="826"/>
                    </a:lnTo>
                    <a:lnTo>
                      <a:pt x="1253" y="813"/>
                    </a:lnTo>
                    <a:lnTo>
                      <a:pt x="1252" y="828"/>
                    </a:lnTo>
                    <a:close/>
                    <a:moveTo>
                      <a:pt x="1255" y="797"/>
                    </a:moveTo>
                    <a:lnTo>
                      <a:pt x="1364" y="810"/>
                    </a:lnTo>
                    <a:lnTo>
                      <a:pt x="1361" y="841"/>
                    </a:lnTo>
                    <a:lnTo>
                      <a:pt x="1252" y="828"/>
                    </a:lnTo>
                    <a:lnTo>
                      <a:pt x="1255" y="797"/>
                    </a:lnTo>
                    <a:close/>
                    <a:moveTo>
                      <a:pt x="1367" y="840"/>
                    </a:moveTo>
                    <a:lnTo>
                      <a:pt x="1364" y="842"/>
                    </a:lnTo>
                    <a:lnTo>
                      <a:pt x="1361" y="841"/>
                    </a:lnTo>
                    <a:lnTo>
                      <a:pt x="1362" y="826"/>
                    </a:lnTo>
                    <a:lnTo>
                      <a:pt x="1367" y="840"/>
                    </a:lnTo>
                    <a:close/>
                    <a:moveTo>
                      <a:pt x="1357" y="811"/>
                    </a:moveTo>
                    <a:lnTo>
                      <a:pt x="1798" y="638"/>
                    </a:lnTo>
                    <a:lnTo>
                      <a:pt x="1809" y="668"/>
                    </a:lnTo>
                    <a:lnTo>
                      <a:pt x="1367" y="840"/>
                    </a:lnTo>
                    <a:lnTo>
                      <a:pt x="1357" y="811"/>
                    </a:lnTo>
                    <a:close/>
                    <a:moveTo>
                      <a:pt x="1819" y="653"/>
                    </a:moveTo>
                    <a:lnTo>
                      <a:pt x="1819" y="664"/>
                    </a:lnTo>
                    <a:lnTo>
                      <a:pt x="1809" y="668"/>
                    </a:lnTo>
                    <a:lnTo>
                      <a:pt x="1803" y="653"/>
                    </a:lnTo>
                    <a:lnTo>
                      <a:pt x="1819" y="653"/>
                    </a:lnTo>
                    <a:close/>
                    <a:moveTo>
                      <a:pt x="1787" y="653"/>
                    </a:moveTo>
                    <a:lnTo>
                      <a:pt x="1787" y="522"/>
                    </a:lnTo>
                    <a:lnTo>
                      <a:pt x="1819" y="522"/>
                    </a:lnTo>
                    <a:lnTo>
                      <a:pt x="1819" y="653"/>
                    </a:lnTo>
                    <a:lnTo>
                      <a:pt x="1787" y="653"/>
                    </a:lnTo>
                    <a:close/>
                    <a:moveTo>
                      <a:pt x="1815" y="512"/>
                    </a:moveTo>
                    <a:lnTo>
                      <a:pt x="1819" y="516"/>
                    </a:lnTo>
                    <a:lnTo>
                      <a:pt x="1819" y="522"/>
                    </a:lnTo>
                    <a:lnTo>
                      <a:pt x="1803" y="522"/>
                    </a:lnTo>
                    <a:lnTo>
                      <a:pt x="1815" y="512"/>
                    </a:lnTo>
                    <a:close/>
                    <a:moveTo>
                      <a:pt x="1791" y="532"/>
                    </a:moveTo>
                    <a:lnTo>
                      <a:pt x="1443" y="121"/>
                    </a:lnTo>
                    <a:lnTo>
                      <a:pt x="1467" y="100"/>
                    </a:lnTo>
                    <a:lnTo>
                      <a:pt x="1815" y="512"/>
                    </a:lnTo>
                    <a:lnTo>
                      <a:pt x="1791" y="532"/>
                    </a:lnTo>
                    <a:close/>
                    <a:moveTo>
                      <a:pt x="1443" y="121"/>
                    </a:moveTo>
                    <a:lnTo>
                      <a:pt x="1439" y="115"/>
                    </a:lnTo>
                    <a:lnTo>
                      <a:pt x="1437" y="111"/>
                    </a:lnTo>
                    <a:lnTo>
                      <a:pt x="1437" y="108"/>
                    </a:lnTo>
                    <a:lnTo>
                      <a:pt x="1438" y="104"/>
                    </a:lnTo>
                    <a:lnTo>
                      <a:pt x="1440" y="101"/>
                    </a:lnTo>
                    <a:lnTo>
                      <a:pt x="1445" y="98"/>
                    </a:lnTo>
                    <a:lnTo>
                      <a:pt x="1449" y="95"/>
                    </a:lnTo>
                    <a:lnTo>
                      <a:pt x="1452" y="92"/>
                    </a:lnTo>
                    <a:lnTo>
                      <a:pt x="1456" y="92"/>
                    </a:lnTo>
                    <a:lnTo>
                      <a:pt x="1459" y="92"/>
                    </a:lnTo>
                    <a:lnTo>
                      <a:pt x="1463" y="96"/>
                    </a:lnTo>
                    <a:lnTo>
                      <a:pt x="1467" y="100"/>
                    </a:lnTo>
                    <a:lnTo>
                      <a:pt x="1443" y="1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67" name="Freeform 1055">
                <a:extLst>
                  <a:ext uri="{FF2B5EF4-FFF2-40B4-BE49-F238E27FC236}">
                    <a16:creationId xmlns:a16="http://schemas.microsoft.com/office/drawing/2014/main" id="{0454E7E3-3970-8589-F2FC-88752A6029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2" y="3769"/>
                <a:ext cx="2" cy="54"/>
              </a:xfrm>
              <a:custGeom>
                <a:avLst/>
                <a:gdLst>
                  <a:gd name="T0" fmla="*/ 0 w 32"/>
                  <a:gd name="T1" fmla="*/ 17 h 591"/>
                  <a:gd name="T2" fmla="*/ 1 w 32"/>
                  <a:gd name="T3" fmla="*/ 10 h 591"/>
                  <a:gd name="T4" fmla="*/ 2 w 32"/>
                  <a:gd name="T5" fmla="*/ 6 h 591"/>
                  <a:gd name="T6" fmla="*/ 4 w 32"/>
                  <a:gd name="T7" fmla="*/ 3 h 591"/>
                  <a:gd name="T8" fmla="*/ 7 w 32"/>
                  <a:gd name="T9" fmla="*/ 1 h 591"/>
                  <a:gd name="T10" fmla="*/ 11 w 32"/>
                  <a:gd name="T11" fmla="*/ 0 h 591"/>
                  <a:gd name="T12" fmla="*/ 16 w 32"/>
                  <a:gd name="T13" fmla="*/ 0 h 591"/>
                  <a:gd name="T14" fmla="*/ 21 w 32"/>
                  <a:gd name="T15" fmla="*/ 0 h 591"/>
                  <a:gd name="T16" fmla="*/ 26 w 32"/>
                  <a:gd name="T17" fmla="*/ 1 h 591"/>
                  <a:gd name="T18" fmla="*/ 28 w 32"/>
                  <a:gd name="T19" fmla="*/ 3 h 591"/>
                  <a:gd name="T20" fmla="*/ 30 w 32"/>
                  <a:gd name="T21" fmla="*/ 6 h 591"/>
                  <a:gd name="T22" fmla="*/ 32 w 32"/>
                  <a:gd name="T23" fmla="*/ 10 h 591"/>
                  <a:gd name="T24" fmla="*/ 32 w 32"/>
                  <a:gd name="T25" fmla="*/ 17 h 591"/>
                  <a:gd name="T26" fmla="*/ 0 w 32"/>
                  <a:gd name="T27" fmla="*/ 17 h 591"/>
                  <a:gd name="T28" fmla="*/ 32 w 32"/>
                  <a:gd name="T29" fmla="*/ 17 h 591"/>
                  <a:gd name="T30" fmla="*/ 32 w 32"/>
                  <a:gd name="T31" fmla="*/ 575 h 591"/>
                  <a:gd name="T32" fmla="*/ 0 w 32"/>
                  <a:gd name="T33" fmla="*/ 575 h 591"/>
                  <a:gd name="T34" fmla="*/ 0 w 32"/>
                  <a:gd name="T35" fmla="*/ 17 h 591"/>
                  <a:gd name="T36" fmla="*/ 32 w 32"/>
                  <a:gd name="T37" fmla="*/ 17 h 591"/>
                  <a:gd name="T38" fmla="*/ 32 w 32"/>
                  <a:gd name="T39" fmla="*/ 575 h 591"/>
                  <a:gd name="T40" fmla="*/ 32 w 32"/>
                  <a:gd name="T41" fmla="*/ 582 h 591"/>
                  <a:gd name="T42" fmla="*/ 30 w 32"/>
                  <a:gd name="T43" fmla="*/ 586 h 591"/>
                  <a:gd name="T44" fmla="*/ 28 w 32"/>
                  <a:gd name="T45" fmla="*/ 588 h 591"/>
                  <a:gd name="T46" fmla="*/ 26 w 32"/>
                  <a:gd name="T47" fmla="*/ 590 h 591"/>
                  <a:gd name="T48" fmla="*/ 21 w 32"/>
                  <a:gd name="T49" fmla="*/ 591 h 591"/>
                  <a:gd name="T50" fmla="*/ 16 w 32"/>
                  <a:gd name="T51" fmla="*/ 591 h 591"/>
                  <a:gd name="T52" fmla="*/ 11 w 32"/>
                  <a:gd name="T53" fmla="*/ 591 h 591"/>
                  <a:gd name="T54" fmla="*/ 7 w 32"/>
                  <a:gd name="T55" fmla="*/ 590 h 591"/>
                  <a:gd name="T56" fmla="*/ 4 w 32"/>
                  <a:gd name="T57" fmla="*/ 588 h 591"/>
                  <a:gd name="T58" fmla="*/ 2 w 32"/>
                  <a:gd name="T59" fmla="*/ 586 h 591"/>
                  <a:gd name="T60" fmla="*/ 1 w 32"/>
                  <a:gd name="T61" fmla="*/ 582 h 591"/>
                  <a:gd name="T62" fmla="*/ 0 w 32"/>
                  <a:gd name="T63" fmla="*/ 575 h 591"/>
                  <a:gd name="T64" fmla="*/ 32 w 32"/>
                  <a:gd name="T65" fmla="*/ 575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591">
                    <a:moveTo>
                      <a:pt x="0" y="17"/>
                    </a:moveTo>
                    <a:lnTo>
                      <a:pt x="1" y="10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28" y="3"/>
                    </a:lnTo>
                    <a:lnTo>
                      <a:pt x="30" y="6"/>
                    </a:lnTo>
                    <a:lnTo>
                      <a:pt x="32" y="10"/>
                    </a:lnTo>
                    <a:lnTo>
                      <a:pt x="32" y="17"/>
                    </a:lnTo>
                    <a:lnTo>
                      <a:pt x="0" y="17"/>
                    </a:lnTo>
                    <a:close/>
                    <a:moveTo>
                      <a:pt x="32" y="17"/>
                    </a:moveTo>
                    <a:lnTo>
                      <a:pt x="32" y="575"/>
                    </a:lnTo>
                    <a:lnTo>
                      <a:pt x="0" y="575"/>
                    </a:lnTo>
                    <a:lnTo>
                      <a:pt x="0" y="17"/>
                    </a:lnTo>
                    <a:lnTo>
                      <a:pt x="32" y="17"/>
                    </a:lnTo>
                    <a:close/>
                    <a:moveTo>
                      <a:pt x="32" y="575"/>
                    </a:moveTo>
                    <a:lnTo>
                      <a:pt x="32" y="582"/>
                    </a:lnTo>
                    <a:lnTo>
                      <a:pt x="30" y="586"/>
                    </a:lnTo>
                    <a:lnTo>
                      <a:pt x="28" y="588"/>
                    </a:lnTo>
                    <a:lnTo>
                      <a:pt x="26" y="590"/>
                    </a:lnTo>
                    <a:lnTo>
                      <a:pt x="21" y="591"/>
                    </a:lnTo>
                    <a:lnTo>
                      <a:pt x="16" y="591"/>
                    </a:lnTo>
                    <a:lnTo>
                      <a:pt x="11" y="591"/>
                    </a:lnTo>
                    <a:lnTo>
                      <a:pt x="7" y="590"/>
                    </a:lnTo>
                    <a:lnTo>
                      <a:pt x="4" y="588"/>
                    </a:lnTo>
                    <a:lnTo>
                      <a:pt x="2" y="586"/>
                    </a:lnTo>
                    <a:lnTo>
                      <a:pt x="1" y="582"/>
                    </a:lnTo>
                    <a:lnTo>
                      <a:pt x="0" y="575"/>
                    </a:lnTo>
                    <a:lnTo>
                      <a:pt x="32" y="5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68" name="Freeform 1056">
                <a:extLst>
                  <a:ext uri="{FF2B5EF4-FFF2-40B4-BE49-F238E27FC236}">
                    <a16:creationId xmlns:a16="http://schemas.microsoft.com/office/drawing/2014/main" id="{D450ED45-AC89-C487-6AD5-6C54F11665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1" y="3764"/>
                <a:ext cx="13" cy="76"/>
              </a:xfrm>
              <a:custGeom>
                <a:avLst/>
                <a:gdLst>
                  <a:gd name="T0" fmla="*/ 9 w 140"/>
                  <a:gd name="T1" fmla="*/ 6 h 835"/>
                  <a:gd name="T2" fmla="*/ 12 w 140"/>
                  <a:gd name="T3" fmla="*/ 1 h 835"/>
                  <a:gd name="T4" fmla="*/ 24 w 140"/>
                  <a:gd name="T5" fmla="*/ 1 h 835"/>
                  <a:gd name="T6" fmla="*/ 27 w 140"/>
                  <a:gd name="T7" fmla="*/ 6 h 835"/>
                  <a:gd name="T8" fmla="*/ 9 w 140"/>
                  <a:gd name="T9" fmla="*/ 10 h 835"/>
                  <a:gd name="T10" fmla="*/ 27 w 140"/>
                  <a:gd name="T11" fmla="*/ 716 h 835"/>
                  <a:gd name="T12" fmla="*/ 9 w 140"/>
                  <a:gd name="T13" fmla="*/ 10 h 835"/>
                  <a:gd name="T14" fmla="*/ 27 w 140"/>
                  <a:gd name="T15" fmla="*/ 716 h 835"/>
                  <a:gd name="T16" fmla="*/ 26 w 140"/>
                  <a:gd name="T17" fmla="*/ 719 h 835"/>
                  <a:gd name="T18" fmla="*/ 27 w 140"/>
                  <a:gd name="T19" fmla="*/ 716 h 835"/>
                  <a:gd name="T20" fmla="*/ 23 w 140"/>
                  <a:gd name="T21" fmla="*/ 728 h 835"/>
                  <a:gd name="T22" fmla="*/ 20 w 140"/>
                  <a:gd name="T23" fmla="*/ 743 h 835"/>
                  <a:gd name="T24" fmla="*/ 21 w 140"/>
                  <a:gd name="T25" fmla="*/ 757 h 835"/>
                  <a:gd name="T26" fmla="*/ 26 w 140"/>
                  <a:gd name="T27" fmla="*/ 769 h 835"/>
                  <a:gd name="T28" fmla="*/ 19 w 140"/>
                  <a:gd name="T29" fmla="*/ 789 h 835"/>
                  <a:gd name="T30" fmla="*/ 6 w 140"/>
                  <a:gd name="T31" fmla="*/ 773 h 835"/>
                  <a:gd name="T32" fmla="*/ 0 w 140"/>
                  <a:gd name="T33" fmla="*/ 754 h 835"/>
                  <a:gd name="T34" fmla="*/ 1 w 140"/>
                  <a:gd name="T35" fmla="*/ 733 h 835"/>
                  <a:gd name="T36" fmla="*/ 10 w 140"/>
                  <a:gd name="T37" fmla="*/ 712 h 835"/>
                  <a:gd name="T38" fmla="*/ 32 w 140"/>
                  <a:gd name="T39" fmla="*/ 775 h 835"/>
                  <a:gd name="T40" fmla="*/ 47 w 140"/>
                  <a:gd name="T41" fmla="*/ 787 h 835"/>
                  <a:gd name="T42" fmla="*/ 69 w 140"/>
                  <a:gd name="T43" fmla="*/ 797 h 835"/>
                  <a:gd name="T44" fmla="*/ 97 w 140"/>
                  <a:gd name="T45" fmla="*/ 806 h 835"/>
                  <a:gd name="T46" fmla="*/ 132 w 140"/>
                  <a:gd name="T47" fmla="*/ 815 h 835"/>
                  <a:gd name="T48" fmla="*/ 108 w 140"/>
                  <a:gd name="T49" fmla="*/ 829 h 835"/>
                  <a:gd name="T50" fmla="*/ 74 w 140"/>
                  <a:gd name="T51" fmla="*/ 819 h 835"/>
                  <a:gd name="T52" fmla="*/ 47 w 140"/>
                  <a:gd name="T53" fmla="*/ 809 h 835"/>
                  <a:gd name="T54" fmla="*/ 26 w 140"/>
                  <a:gd name="T55" fmla="*/ 796 h 835"/>
                  <a:gd name="T56" fmla="*/ 32 w 140"/>
                  <a:gd name="T57" fmla="*/ 775 h 835"/>
                  <a:gd name="T58" fmla="*/ 135 w 140"/>
                  <a:gd name="T59" fmla="*/ 816 h 835"/>
                  <a:gd name="T60" fmla="*/ 140 w 140"/>
                  <a:gd name="T61" fmla="*/ 821 h 835"/>
                  <a:gd name="T62" fmla="*/ 137 w 140"/>
                  <a:gd name="T63" fmla="*/ 831 h 835"/>
                  <a:gd name="T64" fmla="*/ 132 w 140"/>
                  <a:gd name="T65" fmla="*/ 835 h 835"/>
                  <a:gd name="T66" fmla="*/ 132 w 140"/>
                  <a:gd name="T67" fmla="*/ 815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835">
                    <a:moveTo>
                      <a:pt x="9" y="10"/>
                    </a:moveTo>
                    <a:lnTo>
                      <a:pt x="9" y="6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9" y="10"/>
                    </a:lnTo>
                    <a:close/>
                    <a:moveTo>
                      <a:pt x="27" y="10"/>
                    </a:moveTo>
                    <a:lnTo>
                      <a:pt x="27" y="716"/>
                    </a:lnTo>
                    <a:lnTo>
                      <a:pt x="9" y="716"/>
                    </a:lnTo>
                    <a:lnTo>
                      <a:pt x="9" y="10"/>
                    </a:lnTo>
                    <a:lnTo>
                      <a:pt x="27" y="10"/>
                    </a:lnTo>
                    <a:close/>
                    <a:moveTo>
                      <a:pt x="27" y="716"/>
                    </a:moveTo>
                    <a:lnTo>
                      <a:pt x="27" y="718"/>
                    </a:lnTo>
                    <a:lnTo>
                      <a:pt x="26" y="719"/>
                    </a:lnTo>
                    <a:lnTo>
                      <a:pt x="19" y="716"/>
                    </a:lnTo>
                    <a:lnTo>
                      <a:pt x="27" y="716"/>
                    </a:lnTo>
                    <a:close/>
                    <a:moveTo>
                      <a:pt x="26" y="719"/>
                    </a:moveTo>
                    <a:lnTo>
                      <a:pt x="23" y="728"/>
                    </a:lnTo>
                    <a:lnTo>
                      <a:pt x="21" y="736"/>
                    </a:lnTo>
                    <a:lnTo>
                      <a:pt x="20" y="743"/>
                    </a:lnTo>
                    <a:lnTo>
                      <a:pt x="20" y="751"/>
                    </a:lnTo>
                    <a:lnTo>
                      <a:pt x="21" y="757"/>
                    </a:lnTo>
                    <a:lnTo>
                      <a:pt x="23" y="764"/>
                    </a:lnTo>
                    <a:lnTo>
                      <a:pt x="26" y="769"/>
                    </a:lnTo>
                    <a:lnTo>
                      <a:pt x="32" y="775"/>
                    </a:lnTo>
                    <a:lnTo>
                      <a:pt x="19" y="789"/>
                    </a:lnTo>
                    <a:lnTo>
                      <a:pt x="11" y="780"/>
                    </a:lnTo>
                    <a:lnTo>
                      <a:pt x="6" y="773"/>
                    </a:lnTo>
                    <a:lnTo>
                      <a:pt x="2" y="764"/>
                    </a:lnTo>
                    <a:lnTo>
                      <a:pt x="0" y="754"/>
                    </a:lnTo>
                    <a:lnTo>
                      <a:pt x="0" y="744"/>
                    </a:lnTo>
                    <a:lnTo>
                      <a:pt x="1" y="733"/>
                    </a:lnTo>
                    <a:lnTo>
                      <a:pt x="5" y="723"/>
                    </a:lnTo>
                    <a:lnTo>
                      <a:pt x="10" y="712"/>
                    </a:lnTo>
                    <a:lnTo>
                      <a:pt x="26" y="719"/>
                    </a:lnTo>
                    <a:close/>
                    <a:moveTo>
                      <a:pt x="32" y="775"/>
                    </a:moveTo>
                    <a:lnTo>
                      <a:pt x="38" y="781"/>
                    </a:lnTo>
                    <a:lnTo>
                      <a:pt x="47" y="787"/>
                    </a:lnTo>
                    <a:lnTo>
                      <a:pt x="57" y="792"/>
                    </a:lnTo>
                    <a:lnTo>
                      <a:pt x="69" y="797"/>
                    </a:lnTo>
                    <a:lnTo>
                      <a:pt x="82" y="802"/>
                    </a:lnTo>
                    <a:lnTo>
                      <a:pt x="97" y="806"/>
                    </a:lnTo>
                    <a:lnTo>
                      <a:pt x="113" y="811"/>
                    </a:lnTo>
                    <a:lnTo>
                      <a:pt x="132" y="815"/>
                    </a:lnTo>
                    <a:lnTo>
                      <a:pt x="128" y="834"/>
                    </a:lnTo>
                    <a:lnTo>
                      <a:pt x="108" y="829"/>
                    </a:lnTo>
                    <a:lnTo>
                      <a:pt x="91" y="824"/>
                    </a:lnTo>
                    <a:lnTo>
                      <a:pt x="74" y="819"/>
                    </a:lnTo>
                    <a:lnTo>
                      <a:pt x="60" y="814"/>
                    </a:lnTo>
                    <a:lnTo>
                      <a:pt x="47" y="809"/>
                    </a:lnTo>
                    <a:lnTo>
                      <a:pt x="36" y="802"/>
                    </a:lnTo>
                    <a:lnTo>
                      <a:pt x="26" y="796"/>
                    </a:lnTo>
                    <a:lnTo>
                      <a:pt x="19" y="789"/>
                    </a:lnTo>
                    <a:lnTo>
                      <a:pt x="32" y="775"/>
                    </a:lnTo>
                    <a:close/>
                    <a:moveTo>
                      <a:pt x="132" y="815"/>
                    </a:moveTo>
                    <a:lnTo>
                      <a:pt x="135" y="816"/>
                    </a:lnTo>
                    <a:lnTo>
                      <a:pt x="138" y="817"/>
                    </a:lnTo>
                    <a:lnTo>
                      <a:pt x="140" y="821"/>
                    </a:lnTo>
                    <a:lnTo>
                      <a:pt x="140" y="826"/>
                    </a:lnTo>
                    <a:lnTo>
                      <a:pt x="137" y="831"/>
                    </a:lnTo>
                    <a:lnTo>
                      <a:pt x="135" y="834"/>
                    </a:lnTo>
                    <a:lnTo>
                      <a:pt x="132" y="835"/>
                    </a:lnTo>
                    <a:lnTo>
                      <a:pt x="128" y="834"/>
                    </a:lnTo>
                    <a:lnTo>
                      <a:pt x="132" y="8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69" name="Freeform 1057">
                <a:extLst>
                  <a:ext uri="{FF2B5EF4-FFF2-40B4-BE49-F238E27FC236}">
                    <a16:creationId xmlns:a16="http://schemas.microsoft.com/office/drawing/2014/main" id="{EAE23EFC-B249-7EB8-D67D-B3BB3481DC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2" y="3810"/>
                <a:ext cx="41" cy="16"/>
              </a:xfrm>
              <a:custGeom>
                <a:avLst/>
                <a:gdLst>
                  <a:gd name="T0" fmla="*/ 434 w 449"/>
                  <a:gd name="T1" fmla="*/ 2 h 175"/>
                  <a:gd name="T2" fmla="*/ 438 w 449"/>
                  <a:gd name="T3" fmla="*/ 0 h 175"/>
                  <a:gd name="T4" fmla="*/ 441 w 449"/>
                  <a:gd name="T5" fmla="*/ 0 h 175"/>
                  <a:gd name="T6" fmla="*/ 444 w 449"/>
                  <a:gd name="T7" fmla="*/ 2 h 175"/>
                  <a:gd name="T8" fmla="*/ 448 w 449"/>
                  <a:gd name="T9" fmla="*/ 6 h 175"/>
                  <a:gd name="T10" fmla="*/ 449 w 449"/>
                  <a:gd name="T11" fmla="*/ 13 h 175"/>
                  <a:gd name="T12" fmla="*/ 448 w 449"/>
                  <a:gd name="T13" fmla="*/ 16 h 175"/>
                  <a:gd name="T14" fmla="*/ 445 w 449"/>
                  <a:gd name="T15" fmla="*/ 18 h 175"/>
                  <a:gd name="T16" fmla="*/ 442 w 449"/>
                  <a:gd name="T17" fmla="*/ 19 h 175"/>
                  <a:gd name="T18" fmla="*/ 434 w 449"/>
                  <a:gd name="T19" fmla="*/ 2 h 175"/>
                  <a:gd name="T20" fmla="*/ 442 w 449"/>
                  <a:gd name="T21" fmla="*/ 19 h 175"/>
                  <a:gd name="T22" fmla="*/ 49 w 449"/>
                  <a:gd name="T23" fmla="*/ 173 h 175"/>
                  <a:gd name="T24" fmla="*/ 41 w 449"/>
                  <a:gd name="T25" fmla="*/ 154 h 175"/>
                  <a:gd name="T26" fmla="*/ 434 w 449"/>
                  <a:gd name="T27" fmla="*/ 2 h 175"/>
                  <a:gd name="T28" fmla="*/ 442 w 449"/>
                  <a:gd name="T29" fmla="*/ 19 h 175"/>
                  <a:gd name="T30" fmla="*/ 49 w 449"/>
                  <a:gd name="T31" fmla="*/ 173 h 175"/>
                  <a:gd name="T32" fmla="*/ 44 w 449"/>
                  <a:gd name="T33" fmla="*/ 175 h 175"/>
                  <a:gd name="T34" fmla="*/ 39 w 449"/>
                  <a:gd name="T35" fmla="*/ 171 h 175"/>
                  <a:gd name="T36" fmla="*/ 46 w 449"/>
                  <a:gd name="T37" fmla="*/ 164 h 175"/>
                  <a:gd name="T38" fmla="*/ 49 w 449"/>
                  <a:gd name="T39" fmla="*/ 173 h 175"/>
                  <a:gd name="T40" fmla="*/ 39 w 449"/>
                  <a:gd name="T41" fmla="*/ 171 h 175"/>
                  <a:gd name="T42" fmla="*/ 3 w 449"/>
                  <a:gd name="T43" fmla="*/ 139 h 175"/>
                  <a:gd name="T44" fmla="*/ 16 w 449"/>
                  <a:gd name="T45" fmla="*/ 125 h 175"/>
                  <a:gd name="T46" fmla="*/ 51 w 449"/>
                  <a:gd name="T47" fmla="*/ 157 h 175"/>
                  <a:gd name="T48" fmla="*/ 39 w 449"/>
                  <a:gd name="T49" fmla="*/ 171 h 175"/>
                  <a:gd name="T50" fmla="*/ 3 w 449"/>
                  <a:gd name="T51" fmla="*/ 139 h 175"/>
                  <a:gd name="T52" fmla="*/ 1 w 449"/>
                  <a:gd name="T53" fmla="*/ 136 h 175"/>
                  <a:gd name="T54" fmla="*/ 0 w 449"/>
                  <a:gd name="T55" fmla="*/ 134 h 175"/>
                  <a:gd name="T56" fmla="*/ 0 w 449"/>
                  <a:gd name="T57" fmla="*/ 130 h 175"/>
                  <a:gd name="T58" fmla="*/ 3 w 449"/>
                  <a:gd name="T59" fmla="*/ 125 h 175"/>
                  <a:gd name="T60" fmla="*/ 8 w 449"/>
                  <a:gd name="T61" fmla="*/ 122 h 175"/>
                  <a:gd name="T62" fmla="*/ 11 w 449"/>
                  <a:gd name="T63" fmla="*/ 121 h 175"/>
                  <a:gd name="T64" fmla="*/ 14 w 449"/>
                  <a:gd name="T65" fmla="*/ 123 h 175"/>
                  <a:gd name="T66" fmla="*/ 16 w 449"/>
                  <a:gd name="T67" fmla="*/ 125 h 175"/>
                  <a:gd name="T68" fmla="*/ 3 w 449"/>
                  <a:gd name="T69" fmla="*/ 13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9" h="175">
                    <a:moveTo>
                      <a:pt x="434" y="2"/>
                    </a:moveTo>
                    <a:lnTo>
                      <a:pt x="438" y="0"/>
                    </a:lnTo>
                    <a:lnTo>
                      <a:pt x="441" y="0"/>
                    </a:lnTo>
                    <a:lnTo>
                      <a:pt x="444" y="2"/>
                    </a:lnTo>
                    <a:lnTo>
                      <a:pt x="448" y="6"/>
                    </a:lnTo>
                    <a:lnTo>
                      <a:pt x="449" y="13"/>
                    </a:lnTo>
                    <a:lnTo>
                      <a:pt x="448" y="16"/>
                    </a:lnTo>
                    <a:lnTo>
                      <a:pt x="445" y="18"/>
                    </a:lnTo>
                    <a:lnTo>
                      <a:pt x="442" y="19"/>
                    </a:lnTo>
                    <a:lnTo>
                      <a:pt x="434" y="2"/>
                    </a:lnTo>
                    <a:close/>
                    <a:moveTo>
                      <a:pt x="442" y="19"/>
                    </a:moveTo>
                    <a:lnTo>
                      <a:pt x="49" y="173"/>
                    </a:lnTo>
                    <a:lnTo>
                      <a:pt x="41" y="154"/>
                    </a:lnTo>
                    <a:lnTo>
                      <a:pt x="434" y="2"/>
                    </a:lnTo>
                    <a:lnTo>
                      <a:pt x="442" y="19"/>
                    </a:lnTo>
                    <a:close/>
                    <a:moveTo>
                      <a:pt x="49" y="173"/>
                    </a:moveTo>
                    <a:lnTo>
                      <a:pt x="44" y="175"/>
                    </a:lnTo>
                    <a:lnTo>
                      <a:pt x="39" y="171"/>
                    </a:lnTo>
                    <a:lnTo>
                      <a:pt x="46" y="164"/>
                    </a:lnTo>
                    <a:lnTo>
                      <a:pt x="49" y="173"/>
                    </a:lnTo>
                    <a:close/>
                    <a:moveTo>
                      <a:pt x="39" y="171"/>
                    </a:moveTo>
                    <a:lnTo>
                      <a:pt x="3" y="139"/>
                    </a:lnTo>
                    <a:lnTo>
                      <a:pt x="16" y="125"/>
                    </a:lnTo>
                    <a:lnTo>
                      <a:pt x="51" y="157"/>
                    </a:lnTo>
                    <a:lnTo>
                      <a:pt x="39" y="171"/>
                    </a:lnTo>
                    <a:close/>
                    <a:moveTo>
                      <a:pt x="3" y="139"/>
                    </a:moveTo>
                    <a:lnTo>
                      <a:pt x="1" y="136"/>
                    </a:lnTo>
                    <a:lnTo>
                      <a:pt x="0" y="134"/>
                    </a:lnTo>
                    <a:lnTo>
                      <a:pt x="0" y="130"/>
                    </a:lnTo>
                    <a:lnTo>
                      <a:pt x="3" y="125"/>
                    </a:lnTo>
                    <a:lnTo>
                      <a:pt x="8" y="122"/>
                    </a:lnTo>
                    <a:lnTo>
                      <a:pt x="11" y="121"/>
                    </a:lnTo>
                    <a:lnTo>
                      <a:pt x="14" y="123"/>
                    </a:lnTo>
                    <a:lnTo>
                      <a:pt x="16" y="125"/>
                    </a:lnTo>
                    <a:lnTo>
                      <a:pt x="3" y="1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0" name="Freeform 1058">
                <a:extLst>
                  <a:ext uri="{FF2B5EF4-FFF2-40B4-BE49-F238E27FC236}">
                    <a16:creationId xmlns:a16="http://schemas.microsoft.com/office/drawing/2014/main" id="{F41C770D-B3C9-7EE6-8288-2A36EAC26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3478"/>
                <a:ext cx="466" cy="259"/>
              </a:xfrm>
              <a:custGeom>
                <a:avLst/>
                <a:gdLst>
                  <a:gd name="T0" fmla="*/ 0 w 5124"/>
                  <a:gd name="T1" fmla="*/ 25 h 2846"/>
                  <a:gd name="T2" fmla="*/ 93 w 5124"/>
                  <a:gd name="T3" fmla="*/ 0 h 2846"/>
                  <a:gd name="T4" fmla="*/ 813 w 5124"/>
                  <a:gd name="T5" fmla="*/ 214 h 2846"/>
                  <a:gd name="T6" fmla="*/ 5124 w 5124"/>
                  <a:gd name="T7" fmla="*/ 2846 h 2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24" h="2846">
                    <a:moveTo>
                      <a:pt x="0" y="25"/>
                    </a:moveTo>
                    <a:lnTo>
                      <a:pt x="93" y="0"/>
                    </a:lnTo>
                    <a:lnTo>
                      <a:pt x="813" y="214"/>
                    </a:lnTo>
                    <a:lnTo>
                      <a:pt x="5124" y="2846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1" name="Line 1059">
                <a:extLst>
                  <a:ext uri="{FF2B5EF4-FFF2-40B4-BE49-F238E27FC236}">
                    <a16:creationId xmlns:a16="http://schemas.microsoft.com/office/drawing/2014/main" id="{0A806A72-0336-F1BE-ADF0-0B91E029E9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86" y="3498"/>
                <a:ext cx="1" cy="7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2" name="Freeform 1060">
                <a:extLst>
                  <a:ext uri="{FF2B5EF4-FFF2-40B4-BE49-F238E27FC236}">
                    <a16:creationId xmlns:a16="http://schemas.microsoft.com/office/drawing/2014/main" id="{4A8CD8E8-4106-D8B8-0DA5-BEF26256EE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0" y="3480"/>
                <a:ext cx="391" cy="290"/>
              </a:xfrm>
              <a:custGeom>
                <a:avLst/>
                <a:gdLst>
                  <a:gd name="T0" fmla="*/ 0 w 4299"/>
                  <a:gd name="T1" fmla="*/ 16 h 3197"/>
                  <a:gd name="T2" fmla="*/ 0 w 4299"/>
                  <a:gd name="T3" fmla="*/ 11 h 3197"/>
                  <a:gd name="T4" fmla="*/ 2 w 4299"/>
                  <a:gd name="T5" fmla="*/ 5 h 3197"/>
                  <a:gd name="T6" fmla="*/ 3 w 4299"/>
                  <a:gd name="T7" fmla="*/ 3 h 3197"/>
                  <a:gd name="T8" fmla="*/ 6 w 4299"/>
                  <a:gd name="T9" fmla="*/ 2 h 3197"/>
                  <a:gd name="T10" fmla="*/ 11 w 4299"/>
                  <a:gd name="T11" fmla="*/ 1 h 3197"/>
                  <a:gd name="T12" fmla="*/ 16 w 4299"/>
                  <a:gd name="T13" fmla="*/ 0 h 3197"/>
                  <a:gd name="T14" fmla="*/ 21 w 4299"/>
                  <a:gd name="T15" fmla="*/ 1 h 3197"/>
                  <a:gd name="T16" fmla="*/ 25 w 4299"/>
                  <a:gd name="T17" fmla="*/ 1 h 3197"/>
                  <a:gd name="T18" fmla="*/ 28 w 4299"/>
                  <a:gd name="T19" fmla="*/ 3 h 3197"/>
                  <a:gd name="T20" fmla="*/ 29 w 4299"/>
                  <a:gd name="T21" fmla="*/ 5 h 3197"/>
                  <a:gd name="T22" fmla="*/ 31 w 4299"/>
                  <a:gd name="T23" fmla="*/ 9 h 3197"/>
                  <a:gd name="T24" fmla="*/ 31 w 4299"/>
                  <a:gd name="T25" fmla="*/ 16 h 3197"/>
                  <a:gd name="T26" fmla="*/ 0 w 4299"/>
                  <a:gd name="T27" fmla="*/ 16 h 3197"/>
                  <a:gd name="T28" fmla="*/ 31 w 4299"/>
                  <a:gd name="T29" fmla="*/ 16 h 3197"/>
                  <a:gd name="T30" fmla="*/ 38 w 4299"/>
                  <a:gd name="T31" fmla="*/ 738 h 3197"/>
                  <a:gd name="T32" fmla="*/ 6 w 4299"/>
                  <a:gd name="T33" fmla="*/ 738 h 3197"/>
                  <a:gd name="T34" fmla="*/ 0 w 4299"/>
                  <a:gd name="T35" fmla="*/ 16 h 3197"/>
                  <a:gd name="T36" fmla="*/ 31 w 4299"/>
                  <a:gd name="T37" fmla="*/ 16 h 3197"/>
                  <a:gd name="T38" fmla="*/ 9 w 4299"/>
                  <a:gd name="T39" fmla="*/ 745 h 3197"/>
                  <a:gd name="T40" fmla="*/ 6 w 4299"/>
                  <a:gd name="T41" fmla="*/ 742 h 3197"/>
                  <a:gd name="T42" fmla="*/ 6 w 4299"/>
                  <a:gd name="T43" fmla="*/ 738 h 3197"/>
                  <a:gd name="T44" fmla="*/ 23 w 4299"/>
                  <a:gd name="T45" fmla="*/ 738 h 3197"/>
                  <a:gd name="T46" fmla="*/ 9 w 4299"/>
                  <a:gd name="T47" fmla="*/ 745 h 3197"/>
                  <a:gd name="T48" fmla="*/ 36 w 4299"/>
                  <a:gd name="T49" fmla="*/ 730 h 3197"/>
                  <a:gd name="T50" fmla="*/ 84 w 4299"/>
                  <a:gd name="T51" fmla="*/ 819 h 3197"/>
                  <a:gd name="T52" fmla="*/ 57 w 4299"/>
                  <a:gd name="T53" fmla="*/ 835 h 3197"/>
                  <a:gd name="T54" fmla="*/ 9 w 4299"/>
                  <a:gd name="T55" fmla="*/ 745 h 3197"/>
                  <a:gd name="T56" fmla="*/ 36 w 4299"/>
                  <a:gd name="T57" fmla="*/ 730 h 3197"/>
                  <a:gd name="T58" fmla="*/ 66 w 4299"/>
                  <a:gd name="T59" fmla="*/ 842 h 3197"/>
                  <a:gd name="T60" fmla="*/ 60 w 4299"/>
                  <a:gd name="T61" fmla="*/ 841 h 3197"/>
                  <a:gd name="T62" fmla="*/ 57 w 4299"/>
                  <a:gd name="T63" fmla="*/ 835 h 3197"/>
                  <a:gd name="T64" fmla="*/ 71 w 4299"/>
                  <a:gd name="T65" fmla="*/ 827 h 3197"/>
                  <a:gd name="T66" fmla="*/ 66 w 4299"/>
                  <a:gd name="T67" fmla="*/ 842 h 3197"/>
                  <a:gd name="T68" fmla="*/ 74 w 4299"/>
                  <a:gd name="T69" fmla="*/ 812 h 3197"/>
                  <a:gd name="T70" fmla="*/ 854 w 4299"/>
                  <a:gd name="T71" fmla="*/ 1029 h 3197"/>
                  <a:gd name="T72" fmla="*/ 846 w 4299"/>
                  <a:gd name="T73" fmla="*/ 1060 h 3197"/>
                  <a:gd name="T74" fmla="*/ 66 w 4299"/>
                  <a:gd name="T75" fmla="*/ 842 h 3197"/>
                  <a:gd name="T76" fmla="*/ 74 w 4299"/>
                  <a:gd name="T77" fmla="*/ 812 h 3197"/>
                  <a:gd name="T78" fmla="*/ 854 w 4299"/>
                  <a:gd name="T79" fmla="*/ 1029 h 3197"/>
                  <a:gd name="T80" fmla="*/ 857 w 4299"/>
                  <a:gd name="T81" fmla="*/ 1029 h 3197"/>
                  <a:gd name="T82" fmla="*/ 858 w 4299"/>
                  <a:gd name="T83" fmla="*/ 1031 h 3197"/>
                  <a:gd name="T84" fmla="*/ 850 w 4299"/>
                  <a:gd name="T85" fmla="*/ 1045 h 3197"/>
                  <a:gd name="T86" fmla="*/ 854 w 4299"/>
                  <a:gd name="T87" fmla="*/ 1029 h 3197"/>
                  <a:gd name="T88" fmla="*/ 858 w 4299"/>
                  <a:gd name="T89" fmla="*/ 1031 h 3197"/>
                  <a:gd name="T90" fmla="*/ 4291 w 4299"/>
                  <a:gd name="T91" fmla="*/ 3165 h 3197"/>
                  <a:gd name="T92" fmla="*/ 4274 w 4299"/>
                  <a:gd name="T93" fmla="*/ 3193 h 3197"/>
                  <a:gd name="T94" fmla="*/ 842 w 4299"/>
                  <a:gd name="T95" fmla="*/ 1058 h 3197"/>
                  <a:gd name="T96" fmla="*/ 858 w 4299"/>
                  <a:gd name="T97" fmla="*/ 1031 h 3197"/>
                  <a:gd name="T98" fmla="*/ 4291 w 4299"/>
                  <a:gd name="T99" fmla="*/ 3165 h 3197"/>
                  <a:gd name="T100" fmla="*/ 4296 w 4299"/>
                  <a:gd name="T101" fmla="*/ 3169 h 3197"/>
                  <a:gd name="T102" fmla="*/ 4299 w 4299"/>
                  <a:gd name="T103" fmla="*/ 3173 h 3197"/>
                  <a:gd name="T104" fmla="*/ 4299 w 4299"/>
                  <a:gd name="T105" fmla="*/ 3175 h 3197"/>
                  <a:gd name="T106" fmla="*/ 4299 w 4299"/>
                  <a:gd name="T107" fmla="*/ 3178 h 3197"/>
                  <a:gd name="T108" fmla="*/ 4298 w 4299"/>
                  <a:gd name="T109" fmla="*/ 3183 h 3197"/>
                  <a:gd name="T110" fmla="*/ 4296 w 4299"/>
                  <a:gd name="T111" fmla="*/ 3187 h 3197"/>
                  <a:gd name="T112" fmla="*/ 4293 w 4299"/>
                  <a:gd name="T113" fmla="*/ 3191 h 3197"/>
                  <a:gd name="T114" fmla="*/ 4289 w 4299"/>
                  <a:gd name="T115" fmla="*/ 3195 h 3197"/>
                  <a:gd name="T116" fmla="*/ 4287 w 4299"/>
                  <a:gd name="T117" fmla="*/ 3196 h 3197"/>
                  <a:gd name="T118" fmla="*/ 4284 w 4299"/>
                  <a:gd name="T119" fmla="*/ 3197 h 3197"/>
                  <a:gd name="T120" fmla="*/ 4279 w 4299"/>
                  <a:gd name="T121" fmla="*/ 3195 h 3197"/>
                  <a:gd name="T122" fmla="*/ 4274 w 4299"/>
                  <a:gd name="T123" fmla="*/ 3193 h 3197"/>
                  <a:gd name="T124" fmla="*/ 4291 w 4299"/>
                  <a:gd name="T125" fmla="*/ 3165 h 3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99" h="3197">
                    <a:moveTo>
                      <a:pt x="0" y="16"/>
                    </a:moveTo>
                    <a:lnTo>
                      <a:pt x="0" y="11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6" y="2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31" y="9"/>
                    </a:lnTo>
                    <a:lnTo>
                      <a:pt x="31" y="16"/>
                    </a:lnTo>
                    <a:lnTo>
                      <a:pt x="0" y="16"/>
                    </a:lnTo>
                    <a:close/>
                    <a:moveTo>
                      <a:pt x="31" y="16"/>
                    </a:moveTo>
                    <a:lnTo>
                      <a:pt x="38" y="738"/>
                    </a:lnTo>
                    <a:lnTo>
                      <a:pt x="6" y="738"/>
                    </a:lnTo>
                    <a:lnTo>
                      <a:pt x="0" y="16"/>
                    </a:lnTo>
                    <a:lnTo>
                      <a:pt x="31" y="16"/>
                    </a:lnTo>
                    <a:close/>
                    <a:moveTo>
                      <a:pt x="9" y="745"/>
                    </a:moveTo>
                    <a:lnTo>
                      <a:pt x="6" y="742"/>
                    </a:lnTo>
                    <a:lnTo>
                      <a:pt x="6" y="738"/>
                    </a:lnTo>
                    <a:lnTo>
                      <a:pt x="23" y="738"/>
                    </a:lnTo>
                    <a:lnTo>
                      <a:pt x="9" y="745"/>
                    </a:lnTo>
                    <a:close/>
                    <a:moveTo>
                      <a:pt x="36" y="730"/>
                    </a:moveTo>
                    <a:lnTo>
                      <a:pt x="84" y="819"/>
                    </a:lnTo>
                    <a:lnTo>
                      <a:pt x="57" y="835"/>
                    </a:lnTo>
                    <a:lnTo>
                      <a:pt x="9" y="745"/>
                    </a:lnTo>
                    <a:lnTo>
                      <a:pt x="36" y="730"/>
                    </a:lnTo>
                    <a:close/>
                    <a:moveTo>
                      <a:pt x="66" y="842"/>
                    </a:moveTo>
                    <a:lnTo>
                      <a:pt x="60" y="841"/>
                    </a:lnTo>
                    <a:lnTo>
                      <a:pt x="57" y="835"/>
                    </a:lnTo>
                    <a:lnTo>
                      <a:pt x="71" y="827"/>
                    </a:lnTo>
                    <a:lnTo>
                      <a:pt x="66" y="842"/>
                    </a:lnTo>
                    <a:close/>
                    <a:moveTo>
                      <a:pt x="74" y="812"/>
                    </a:moveTo>
                    <a:lnTo>
                      <a:pt x="854" y="1029"/>
                    </a:lnTo>
                    <a:lnTo>
                      <a:pt x="846" y="1060"/>
                    </a:lnTo>
                    <a:lnTo>
                      <a:pt x="66" y="842"/>
                    </a:lnTo>
                    <a:lnTo>
                      <a:pt x="74" y="812"/>
                    </a:lnTo>
                    <a:close/>
                    <a:moveTo>
                      <a:pt x="854" y="1029"/>
                    </a:moveTo>
                    <a:lnTo>
                      <a:pt x="857" y="1029"/>
                    </a:lnTo>
                    <a:lnTo>
                      <a:pt x="858" y="1031"/>
                    </a:lnTo>
                    <a:lnTo>
                      <a:pt x="850" y="1045"/>
                    </a:lnTo>
                    <a:lnTo>
                      <a:pt x="854" y="1029"/>
                    </a:lnTo>
                    <a:close/>
                    <a:moveTo>
                      <a:pt x="858" y="1031"/>
                    </a:moveTo>
                    <a:lnTo>
                      <a:pt x="4291" y="3165"/>
                    </a:lnTo>
                    <a:lnTo>
                      <a:pt x="4274" y="3193"/>
                    </a:lnTo>
                    <a:lnTo>
                      <a:pt x="842" y="1058"/>
                    </a:lnTo>
                    <a:lnTo>
                      <a:pt x="858" y="1031"/>
                    </a:lnTo>
                    <a:close/>
                    <a:moveTo>
                      <a:pt x="4291" y="3165"/>
                    </a:moveTo>
                    <a:lnTo>
                      <a:pt x="4296" y="3169"/>
                    </a:lnTo>
                    <a:lnTo>
                      <a:pt x="4299" y="3173"/>
                    </a:lnTo>
                    <a:lnTo>
                      <a:pt x="4299" y="3175"/>
                    </a:lnTo>
                    <a:lnTo>
                      <a:pt x="4299" y="3178"/>
                    </a:lnTo>
                    <a:lnTo>
                      <a:pt x="4298" y="3183"/>
                    </a:lnTo>
                    <a:lnTo>
                      <a:pt x="4296" y="3187"/>
                    </a:lnTo>
                    <a:lnTo>
                      <a:pt x="4293" y="3191"/>
                    </a:lnTo>
                    <a:lnTo>
                      <a:pt x="4289" y="3195"/>
                    </a:lnTo>
                    <a:lnTo>
                      <a:pt x="4287" y="3196"/>
                    </a:lnTo>
                    <a:lnTo>
                      <a:pt x="4284" y="3197"/>
                    </a:lnTo>
                    <a:lnTo>
                      <a:pt x="4279" y="3195"/>
                    </a:lnTo>
                    <a:lnTo>
                      <a:pt x="4274" y="3193"/>
                    </a:lnTo>
                    <a:lnTo>
                      <a:pt x="4291" y="316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3" name="Freeform 1061">
                <a:extLst>
                  <a:ext uri="{FF2B5EF4-FFF2-40B4-BE49-F238E27FC236}">
                    <a16:creationId xmlns:a16="http://schemas.microsoft.com/office/drawing/2014/main" id="{07EAD155-97CC-36AF-45F1-D2FD0EF3BF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5" y="3804"/>
                <a:ext cx="134" cy="126"/>
              </a:xfrm>
              <a:custGeom>
                <a:avLst/>
                <a:gdLst>
                  <a:gd name="T0" fmla="*/ 4 w 1476"/>
                  <a:gd name="T1" fmla="*/ 318 h 1391"/>
                  <a:gd name="T2" fmla="*/ 0 w 1476"/>
                  <a:gd name="T3" fmla="*/ 311 h 1391"/>
                  <a:gd name="T4" fmla="*/ 2 w 1476"/>
                  <a:gd name="T5" fmla="*/ 303 h 1391"/>
                  <a:gd name="T6" fmla="*/ 8 w 1476"/>
                  <a:gd name="T7" fmla="*/ 295 h 1391"/>
                  <a:gd name="T8" fmla="*/ 13 w 1476"/>
                  <a:gd name="T9" fmla="*/ 290 h 1391"/>
                  <a:gd name="T10" fmla="*/ 22 w 1476"/>
                  <a:gd name="T11" fmla="*/ 292 h 1391"/>
                  <a:gd name="T12" fmla="*/ 9 w 1476"/>
                  <a:gd name="T13" fmla="*/ 321 h 1391"/>
                  <a:gd name="T14" fmla="*/ 956 w 1476"/>
                  <a:gd name="T15" fmla="*/ 892 h 1391"/>
                  <a:gd name="T16" fmla="*/ 9 w 1476"/>
                  <a:gd name="T17" fmla="*/ 321 h 1391"/>
                  <a:gd name="T18" fmla="*/ 956 w 1476"/>
                  <a:gd name="T19" fmla="*/ 892 h 1391"/>
                  <a:gd name="T20" fmla="*/ 961 w 1476"/>
                  <a:gd name="T21" fmla="*/ 896 h 1391"/>
                  <a:gd name="T22" fmla="*/ 956 w 1476"/>
                  <a:gd name="T23" fmla="*/ 892 h 1391"/>
                  <a:gd name="T24" fmla="*/ 1309 w 1476"/>
                  <a:gd name="T25" fmla="*/ 1366 h 1391"/>
                  <a:gd name="T26" fmla="*/ 936 w 1476"/>
                  <a:gd name="T27" fmla="*/ 915 h 1391"/>
                  <a:gd name="T28" fmla="*/ 1296 w 1476"/>
                  <a:gd name="T29" fmla="*/ 1391 h 1391"/>
                  <a:gd name="T30" fmla="*/ 1283 w 1476"/>
                  <a:gd name="T31" fmla="*/ 1384 h 1391"/>
                  <a:gd name="T32" fmla="*/ 1296 w 1476"/>
                  <a:gd name="T33" fmla="*/ 1391 h 1391"/>
                  <a:gd name="T34" fmla="*/ 1405 w 1476"/>
                  <a:gd name="T35" fmla="*/ 1359 h 1391"/>
                  <a:gd name="T36" fmla="*/ 1296 w 1476"/>
                  <a:gd name="T37" fmla="*/ 1391 h 1391"/>
                  <a:gd name="T38" fmla="*/ 1419 w 1476"/>
                  <a:gd name="T39" fmla="*/ 1382 h 1391"/>
                  <a:gd name="T40" fmla="*/ 1405 w 1476"/>
                  <a:gd name="T41" fmla="*/ 1391 h 1391"/>
                  <a:gd name="T42" fmla="*/ 1419 w 1476"/>
                  <a:gd name="T43" fmla="*/ 1382 h 1391"/>
                  <a:gd name="T44" fmla="*/ 1445 w 1476"/>
                  <a:gd name="T45" fmla="*/ 1268 h 1391"/>
                  <a:gd name="T46" fmla="*/ 1419 w 1476"/>
                  <a:gd name="T47" fmla="*/ 1382 h 1391"/>
                  <a:gd name="T48" fmla="*/ 1476 w 1476"/>
                  <a:gd name="T49" fmla="*/ 1276 h 1391"/>
                  <a:gd name="T50" fmla="*/ 1473 w 1476"/>
                  <a:gd name="T51" fmla="*/ 1283 h 1391"/>
                  <a:gd name="T52" fmla="*/ 1476 w 1476"/>
                  <a:gd name="T53" fmla="*/ 1276 h 1391"/>
                  <a:gd name="T54" fmla="*/ 1443 w 1476"/>
                  <a:gd name="T55" fmla="*/ 711 h 1391"/>
                  <a:gd name="T56" fmla="*/ 1476 w 1476"/>
                  <a:gd name="T57" fmla="*/ 1276 h 1391"/>
                  <a:gd name="T58" fmla="*/ 1475 w 1476"/>
                  <a:gd name="T59" fmla="*/ 706 h 1391"/>
                  <a:gd name="T60" fmla="*/ 1476 w 1476"/>
                  <a:gd name="T61" fmla="*/ 711 h 1391"/>
                  <a:gd name="T62" fmla="*/ 1475 w 1476"/>
                  <a:gd name="T63" fmla="*/ 706 h 1391"/>
                  <a:gd name="T64" fmla="*/ 1405 w 1476"/>
                  <a:gd name="T65" fmla="*/ 565 h 1391"/>
                  <a:gd name="T66" fmla="*/ 1475 w 1476"/>
                  <a:gd name="T67" fmla="*/ 706 h 1391"/>
                  <a:gd name="T68" fmla="*/ 1434 w 1476"/>
                  <a:gd name="T69" fmla="*/ 552 h 1391"/>
                  <a:gd name="T70" fmla="*/ 1436 w 1476"/>
                  <a:gd name="T71" fmla="*/ 556 h 1391"/>
                  <a:gd name="T72" fmla="*/ 1434 w 1476"/>
                  <a:gd name="T73" fmla="*/ 552 h 1391"/>
                  <a:gd name="T74" fmla="*/ 1050 w 1476"/>
                  <a:gd name="T75" fmla="*/ 26 h 1391"/>
                  <a:gd name="T76" fmla="*/ 1434 w 1476"/>
                  <a:gd name="T77" fmla="*/ 552 h 1391"/>
                  <a:gd name="T78" fmla="*/ 1050 w 1476"/>
                  <a:gd name="T79" fmla="*/ 26 h 1391"/>
                  <a:gd name="T80" fmla="*/ 1046 w 1476"/>
                  <a:gd name="T81" fmla="*/ 16 h 1391"/>
                  <a:gd name="T82" fmla="*/ 1047 w 1476"/>
                  <a:gd name="T83" fmla="*/ 11 h 1391"/>
                  <a:gd name="T84" fmla="*/ 1054 w 1476"/>
                  <a:gd name="T85" fmla="*/ 4 h 1391"/>
                  <a:gd name="T86" fmla="*/ 1063 w 1476"/>
                  <a:gd name="T87" fmla="*/ 0 h 1391"/>
                  <a:gd name="T88" fmla="*/ 1068 w 1476"/>
                  <a:gd name="T89" fmla="*/ 1 h 1391"/>
                  <a:gd name="T90" fmla="*/ 1076 w 1476"/>
                  <a:gd name="T91" fmla="*/ 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76" h="1391">
                    <a:moveTo>
                      <a:pt x="9" y="321"/>
                    </a:moveTo>
                    <a:lnTo>
                      <a:pt x="4" y="318"/>
                    </a:lnTo>
                    <a:lnTo>
                      <a:pt x="1" y="313"/>
                    </a:lnTo>
                    <a:lnTo>
                      <a:pt x="0" y="311"/>
                    </a:lnTo>
                    <a:lnTo>
                      <a:pt x="0" y="308"/>
                    </a:lnTo>
                    <a:lnTo>
                      <a:pt x="2" y="303"/>
                    </a:lnTo>
                    <a:lnTo>
                      <a:pt x="4" y="299"/>
                    </a:lnTo>
                    <a:lnTo>
                      <a:pt x="8" y="295"/>
                    </a:lnTo>
                    <a:lnTo>
                      <a:pt x="11" y="293"/>
                    </a:lnTo>
                    <a:lnTo>
                      <a:pt x="13" y="290"/>
                    </a:lnTo>
                    <a:lnTo>
                      <a:pt x="16" y="290"/>
                    </a:lnTo>
                    <a:lnTo>
                      <a:pt x="22" y="292"/>
                    </a:lnTo>
                    <a:lnTo>
                      <a:pt x="26" y="295"/>
                    </a:lnTo>
                    <a:lnTo>
                      <a:pt x="9" y="321"/>
                    </a:lnTo>
                    <a:close/>
                    <a:moveTo>
                      <a:pt x="26" y="295"/>
                    </a:moveTo>
                    <a:lnTo>
                      <a:pt x="956" y="892"/>
                    </a:lnTo>
                    <a:lnTo>
                      <a:pt x="939" y="919"/>
                    </a:lnTo>
                    <a:lnTo>
                      <a:pt x="9" y="321"/>
                    </a:lnTo>
                    <a:lnTo>
                      <a:pt x="26" y="295"/>
                    </a:lnTo>
                    <a:close/>
                    <a:moveTo>
                      <a:pt x="956" y="892"/>
                    </a:moveTo>
                    <a:lnTo>
                      <a:pt x="958" y="894"/>
                    </a:lnTo>
                    <a:lnTo>
                      <a:pt x="961" y="896"/>
                    </a:lnTo>
                    <a:lnTo>
                      <a:pt x="947" y="905"/>
                    </a:lnTo>
                    <a:lnTo>
                      <a:pt x="956" y="892"/>
                    </a:lnTo>
                    <a:close/>
                    <a:moveTo>
                      <a:pt x="961" y="896"/>
                    </a:moveTo>
                    <a:lnTo>
                      <a:pt x="1309" y="1366"/>
                    </a:lnTo>
                    <a:lnTo>
                      <a:pt x="1283" y="1384"/>
                    </a:lnTo>
                    <a:lnTo>
                      <a:pt x="936" y="915"/>
                    </a:lnTo>
                    <a:lnTo>
                      <a:pt x="961" y="896"/>
                    </a:lnTo>
                    <a:close/>
                    <a:moveTo>
                      <a:pt x="1296" y="1391"/>
                    </a:moveTo>
                    <a:lnTo>
                      <a:pt x="1288" y="1391"/>
                    </a:lnTo>
                    <a:lnTo>
                      <a:pt x="1283" y="1384"/>
                    </a:lnTo>
                    <a:lnTo>
                      <a:pt x="1296" y="1375"/>
                    </a:lnTo>
                    <a:lnTo>
                      <a:pt x="1296" y="1391"/>
                    </a:lnTo>
                    <a:close/>
                    <a:moveTo>
                      <a:pt x="1296" y="1359"/>
                    </a:moveTo>
                    <a:lnTo>
                      <a:pt x="1405" y="1359"/>
                    </a:lnTo>
                    <a:lnTo>
                      <a:pt x="1405" y="1391"/>
                    </a:lnTo>
                    <a:lnTo>
                      <a:pt x="1296" y="1391"/>
                    </a:lnTo>
                    <a:lnTo>
                      <a:pt x="1296" y="1359"/>
                    </a:lnTo>
                    <a:close/>
                    <a:moveTo>
                      <a:pt x="1419" y="1382"/>
                    </a:moveTo>
                    <a:lnTo>
                      <a:pt x="1415" y="1391"/>
                    </a:lnTo>
                    <a:lnTo>
                      <a:pt x="1405" y="1391"/>
                    </a:lnTo>
                    <a:lnTo>
                      <a:pt x="1405" y="1375"/>
                    </a:lnTo>
                    <a:lnTo>
                      <a:pt x="1419" y="1382"/>
                    </a:lnTo>
                    <a:close/>
                    <a:moveTo>
                      <a:pt x="1391" y="1367"/>
                    </a:moveTo>
                    <a:lnTo>
                      <a:pt x="1445" y="1268"/>
                    </a:lnTo>
                    <a:lnTo>
                      <a:pt x="1473" y="1283"/>
                    </a:lnTo>
                    <a:lnTo>
                      <a:pt x="1419" y="1382"/>
                    </a:lnTo>
                    <a:lnTo>
                      <a:pt x="1391" y="1367"/>
                    </a:lnTo>
                    <a:close/>
                    <a:moveTo>
                      <a:pt x="1476" y="1276"/>
                    </a:moveTo>
                    <a:lnTo>
                      <a:pt x="1476" y="1280"/>
                    </a:lnTo>
                    <a:lnTo>
                      <a:pt x="1473" y="1283"/>
                    </a:lnTo>
                    <a:lnTo>
                      <a:pt x="1459" y="1276"/>
                    </a:lnTo>
                    <a:lnTo>
                      <a:pt x="1476" y="1276"/>
                    </a:lnTo>
                    <a:close/>
                    <a:moveTo>
                      <a:pt x="1443" y="1276"/>
                    </a:moveTo>
                    <a:lnTo>
                      <a:pt x="1443" y="711"/>
                    </a:lnTo>
                    <a:lnTo>
                      <a:pt x="1476" y="711"/>
                    </a:lnTo>
                    <a:lnTo>
                      <a:pt x="1476" y="1276"/>
                    </a:lnTo>
                    <a:lnTo>
                      <a:pt x="1443" y="1276"/>
                    </a:lnTo>
                    <a:close/>
                    <a:moveTo>
                      <a:pt x="1475" y="706"/>
                    </a:moveTo>
                    <a:lnTo>
                      <a:pt x="1476" y="708"/>
                    </a:lnTo>
                    <a:lnTo>
                      <a:pt x="1476" y="711"/>
                    </a:lnTo>
                    <a:lnTo>
                      <a:pt x="1459" y="711"/>
                    </a:lnTo>
                    <a:lnTo>
                      <a:pt x="1475" y="706"/>
                    </a:lnTo>
                    <a:close/>
                    <a:moveTo>
                      <a:pt x="1444" y="715"/>
                    </a:moveTo>
                    <a:lnTo>
                      <a:pt x="1405" y="565"/>
                    </a:lnTo>
                    <a:lnTo>
                      <a:pt x="1436" y="556"/>
                    </a:lnTo>
                    <a:lnTo>
                      <a:pt x="1475" y="706"/>
                    </a:lnTo>
                    <a:lnTo>
                      <a:pt x="1444" y="715"/>
                    </a:lnTo>
                    <a:close/>
                    <a:moveTo>
                      <a:pt x="1434" y="552"/>
                    </a:moveTo>
                    <a:lnTo>
                      <a:pt x="1435" y="554"/>
                    </a:lnTo>
                    <a:lnTo>
                      <a:pt x="1436" y="556"/>
                    </a:lnTo>
                    <a:lnTo>
                      <a:pt x="1421" y="560"/>
                    </a:lnTo>
                    <a:lnTo>
                      <a:pt x="1434" y="552"/>
                    </a:lnTo>
                    <a:close/>
                    <a:moveTo>
                      <a:pt x="1407" y="569"/>
                    </a:moveTo>
                    <a:lnTo>
                      <a:pt x="1050" y="26"/>
                    </a:lnTo>
                    <a:lnTo>
                      <a:pt x="1076" y="8"/>
                    </a:lnTo>
                    <a:lnTo>
                      <a:pt x="1434" y="552"/>
                    </a:lnTo>
                    <a:lnTo>
                      <a:pt x="1407" y="569"/>
                    </a:lnTo>
                    <a:close/>
                    <a:moveTo>
                      <a:pt x="1050" y="26"/>
                    </a:moveTo>
                    <a:lnTo>
                      <a:pt x="1047" y="22"/>
                    </a:lnTo>
                    <a:lnTo>
                      <a:pt x="1046" y="16"/>
                    </a:lnTo>
                    <a:lnTo>
                      <a:pt x="1046" y="13"/>
                    </a:lnTo>
                    <a:lnTo>
                      <a:pt x="1047" y="11"/>
                    </a:lnTo>
                    <a:lnTo>
                      <a:pt x="1050" y="7"/>
                    </a:lnTo>
                    <a:lnTo>
                      <a:pt x="1054" y="4"/>
                    </a:lnTo>
                    <a:lnTo>
                      <a:pt x="1059" y="1"/>
                    </a:lnTo>
                    <a:lnTo>
                      <a:pt x="1063" y="0"/>
                    </a:lnTo>
                    <a:lnTo>
                      <a:pt x="1066" y="0"/>
                    </a:lnTo>
                    <a:lnTo>
                      <a:pt x="1068" y="1"/>
                    </a:lnTo>
                    <a:lnTo>
                      <a:pt x="1073" y="4"/>
                    </a:lnTo>
                    <a:lnTo>
                      <a:pt x="1076" y="8"/>
                    </a:lnTo>
                    <a:lnTo>
                      <a:pt x="1050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4" name="Freeform 1062">
                <a:extLst>
                  <a:ext uri="{FF2B5EF4-FFF2-40B4-BE49-F238E27FC236}">
                    <a16:creationId xmlns:a16="http://schemas.microsoft.com/office/drawing/2014/main" id="{93F49148-D8DB-2D13-77A3-C2CC7AED8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3769"/>
                <a:ext cx="96" cy="157"/>
              </a:xfrm>
              <a:custGeom>
                <a:avLst/>
                <a:gdLst>
                  <a:gd name="T0" fmla="*/ 0 w 1052"/>
                  <a:gd name="T1" fmla="*/ 0 h 1728"/>
                  <a:gd name="T2" fmla="*/ 633 w 1052"/>
                  <a:gd name="T3" fmla="*/ 416 h 1728"/>
                  <a:gd name="T4" fmla="*/ 1023 w 1052"/>
                  <a:gd name="T5" fmla="*/ 997 h 1728"/>
                  <a:gd name="T6" fmla="*/ 1046 w 1052"/>
                  <a:gd name="T7" fmla="*/ 1114 h 1728"/>
                  <a:gd name="T8" fmla="*/ 1052 w 1052"/>
                  <a:gd name="T9" fmla="*/ 1658 h 1728"/>
                  <a:gd name="T10" fmla="*/ 982 w 1052"/>
                  <a:gd name="T11" fmla="*/ 1728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2" h="1728">
                    <a:moveTo>
                      <a:pt x="0" y="0"/>
                    </a:moveTo>
                    <a:lnTo>
                      <a:pt x="633" y="416"/>
                    </a:lnTo>
                    <a:lnTo>
                      <a:pt x="1023" y="997"/>
                    </a:lnTo>
                    <a:lnTo>
                      <a:pt x="1046" y="1114"/>
                    </a:lnTo>
                    <a:lnTo>
                      <a:pt x="1052" y="1658"/>
                    </a:lnTo>
                    <a:lnTo>
                      <a:pt x="982" y="1728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5" name="Line 1063">
                <a:extLst>
                  <a:ext uri="{FF2B5EF4-FFF2-40B4-BE49-F238E27FC236}">
                    <a16:creationId xmlns:a16="http://schemas.microsoft.com/office/drawing/2014/main" id="{8AFFA768-8AC4-BC4D-34E5-F3FE7B459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2" y="3806"/>
                <a:ext cx="1" cy="79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6" name="Line 1064">
                <a:extLst>
                  <a:ext uri="{FF2B5EF4-FFF2-40B4-BE49-F238E27FC236}">
                    <a16:creationId xmlns:a16="http://schemas.microsoft.com/office/drawing/2014/main" id="{D6368A74-33C5-0C6A-CC16-31BE5E14EC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98" y="3719"/>
                <a:ext cx="226" cy="9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7" name="Freeform 1065">
                <a:extLst>
                  <a:ext uri="{FF2B5EF4-FFF2-40B4-BE49-F238E27FC236}">
                    <a16:creationId xmlns:a16="http://schemas.microsoft.com/office/drawing/2014/main" id="{2EF803A9-6BCE-B94A-EF3A-3484C5CC8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3810"/>
                <a:ext cx="30" cy="57"/>
              </a:xfrm>
              <a:custGeom>
                <a:avLst/>
                <a:gdLst>
                  <a:gd name="T0" fmla="*/ 234 w 330"/>
                  <a:gd name="T1" fmla="*/ 0 h 635"/>
                  <a:gd name="T2" fmla="*/ 212 w 330"/>
                  <a:gd name="T3" fmla="*/ 12 h 635"/>
                  <a:gd name="T4" fmla="*/ 192 w 330"/>
                  <a:gd name="T5" fmla="*/ 25 h 635"/>
                  <a:gd name="T6" fmla="*/ 172 w 330"/>
                  <a:gd name="T7" fmla="*/ 40 h 635"/>
                  <a:gd name="T8" fmla="*/ 152 w 330"/>
                  <a:gd name="T9" fmla="*/ 55 h 635"/>
                  <a:gd name="T10" fmla="*/ 133 w 330"/>
                  <a:gd name="T11" fmla="*/ 71 h 635"/>
                  <a:gd name="T12" fmla="*/ 115 w 330"/>
                  <a:gd name="T13" fmla="*/ 90 h 635"/>
                  <a:gd name="T14" fmla="*/ 99 w 330"/>
                  <a:gd name="T15" fmla="*/ 108 h 635"/>
                  <a:gd name="T16" fmla="*/ 84 w 330"/>
                  <a:gd name="T17" fmla="*/ 128 h 635"/>
                  <a:gd name="T18" fmla="*/ 73 w 330"/>
                  <a:gd name="T19" fmla="*/ 143 h 635"/>
                  <a:gd name="T20" fmla="*/ 63 w 330"/>
                  <a:gd name="T21" fmla="*/ 158 h 635"/>
                  <a:gd name="T22" fmla="*/ 54 w 330"/>
                  <a:gd name="T23" fmla="*/ 173 h 635"/>
                  <a:gd name="T24" fmla="*/ 46 w 330"/>
                  <a:gd name="T25" fmla="*/ 189 h 635"/>
                  <a:gd name="T26" fmla="*/ 38 w 330"/>
                  <a:gd name="T27" fmla="*/ 205 h 635"/>
                  <a:gd name="T28" fmla="*/ 31 w 330"/>
                  <a:gd name="T29" fmla="*/ 220 h 635"/>
                  <a:gd name="T30" fmla="*/ 24 w 330"/>
                  <a:gd name="T31" fmla="*/ 237 h 635"/>
                  <a:gd name="T32" fmla="*/ 19 w 330"/>
                  <a:gd name="T33" fmla="*/ 253 h 635"/>
                  <a:gd name="T34" fmla="*/ 14 w 330"/>
                  <a:gd name="T35" fmla="*/ 269 h 635"/>
                  <a:gd name="T36" fmla="*/ 10 w 330"/>
                  <a:gd name="T37" fmla="*/ 284 h 635"/>
                  <a:gd name="T38" fmla="*/ 7 w 330"/>
                  <a:gd name="T39" fmla="*/ 301 h 635"/>
                  <a:gd name="T40" fmla="*/ 3 w 330"/>
                  <a:gd name="T41" fmla="*/ 317 h 635"/>
                  <a:gd name="T42" fmla="*/ 1 w 330"/>
                  <a:gd name="T43" fmla="*/ 333 h 635"/>
                  <a:gd name="T44" fmla="*/ 0 w 330"/>
                  <a:gd name="T45" fmla="*/ 349 h 635"/>
                  <a:gd name="T46" fmla="*/ 0 w 330"/>
                  <a:gd name="T47" fmla="*/ 365 h 635"/>
                  <a:gd name="T48" fmla="*/ 0 w 330"/>
                  <a:gd name="T49" fmla="*/ 380 h 635"/>
                  <a:gd name="T50" fmla="*/ 1 w 330"/>
                  <a:gd name="T51" fmla="*/ 396 h 635"/>
                  <a:gd name="T52" fmla="*/ 2 w 330"/>
                  <a:gd name="T53" fmla="*/ 412 h 635"/>
                  <a:gd name="T54" fmla="*/ 4 w 330"/>
                  <a:gd name="T55" fmla="*/ 426 h 635"/>
                  <a:gd name="T56" fmla="*/ 8 w 330"/>
                  <a:gd name="T57" fmla="*/ 441 h 635"/>
                  <a:gd name="T58" fmla="*/ 11 w 330"/>
                  <a:gd name="T59" fmla="*/ 455 h 635"/>
                  <a:gd name="T60" fmla="*/ 16 w 330"/>
                  <a:gd name="T61" fmla="*/ 470 h 635"/>
                  <a:gd name="T62" fmla="*/ 21 w 330"/>
                  <a:gd name="T63" fmla="*/ 484 h 635"/>
                  <a:gd name="T64" fmla="*/ 27 w 330"/>
                  <a:gd name="T65" fmla="*/ 497 h 635"/>
                  <a:gd name="T66" fmla="*/ 34 w 330"/>
                  <a:gd name="T67" fmla="*/ 510 h 635"/>
                  <a:gd name="T68" fmla="*/ 41 w 330"/>
                  <a:gd name="T69" fmla="*/ 522 h 635"/>
                  <a:gd name="T70" fmla="*/ 49 w 330"/>
                  <a:gd name="T71" fmla="*/ 534 h 635"/>
                  <a:gd name="T72" fmla="*/ 58 w 330"/>
                  <a:gd name="T73" fmla="*/ 546 h 635"/>
                  <a:gd name="T74" fmla="*/ 68 w 330"/>
                  <a:gd name="T75" fmla="*/ 557 h 635"/>
                  <a:gd name="T76" fmla="*/ 77 w 330"/>
                  <a:gd name="T77" fmla="*/ 566 h 635"/>
                  <a:gd name="T78" fmla="*/ 88 w 330"/>
                  <a:gd name="T79" fmla="*/ 576 h 635"/>
                  <a:gd name="T80" fmla="*/ 100 w 330"/>
                  <a:gd name="T81" fmla="*/ 585 h 635"/>
                  <a:gd name="T82" fmla="*/ 112 w 330"/>
                  <a:gd name="T83" fmla="*/ 594 h 635"/>
                  <a:gd name="T84" fmla="*/ 125 w 330"/>
                  <a:gd name="T85" fmla="*/ 601 h 635"/>
                  <a:gd name="T86" fmla="*/ 138 w 330"/>
                  <a:gd name="T87" fmla="*/ 608 h 635"/>
                  <a:gd name="T88" fmla="*/ 151 w 330"/>
                  <a:gd name="T89" fmla="*/ 614 h 635"/>
                  <a:gd name="T90" fmla="*/ 164 w 330"/>
                  <a:gd name="T91" fmla="*/ 620 h 635"/>
                  <a:gd name="T92" fmla="*/ 179 w 330"/>
                  <a:gd name="T93" fmla="*/ 624 h 635"/>
                  <a:gd name="T94" fmla="*/ 194 w 330"/>
                  <a:gd name="T95" fmla="*/ 628 h 635"/>
                  <a:gd name="T96" fmla="*/ 208 w 330"/>
                  <a:gd name="T97" fmla="*/ 631 h 635"/>
                  <a:gd name="T98" fmla="*/ 222 w 330"/>
                  <a:gd name="T99" fmla="*/ 633 h 635"/>
                  <a:gd name="T100" fmla="*/ 237 w 330"/>
                  <a:gd name="T101" fmla="*/ 635 h 635"/>
                  <a:gd name="T102" fmla="*/ 253 w 330"/>
                  <a:gd name="T103" fmla="*/ 635 h 635"/>
                  <a:gd name="T104" fmla="*/ 268 w 330"/>
                  <a:gd name="T105" fmla="*/ 635 h 635"/>
                  <a:gd name="T106" fmla="*/ 283 w 330"/>
                  <a:gd name="T107" fmla="*/ 634 h 635"/>
                  <a:gd name="T108" fmla="*/ 300 w 330"/>
                  <a:gd name="T109" fmla="*/ 632 h 635"/>
                  <a:gd name="T110" fmla="*/ 315 w 330"/>
                  <a:gd name="T111" fmla="*/ 630 h 635"/>
                  <a:gd name="T112" fmla="*/ 330 w 330"/>
                  <a:gd name="T113" fmla="*/ 626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0" h="635">
                    <a:moveTo>
                      <a:pt x="234" y="0"/>
                    </a:moveTo>
                    <a:lnTo>
                      <a:pt x="212" y="12"/>
                    </a:lnTo>
                    <a:lnTo>
                      <a:pt x="192" y="25"/>
                    </a:lnTo>
                    <a:lnTo>
                      <a:pt x="172" y="40"/>
                    </a:lnTo>
                    <a:lnTo>
                      <a:pt x="152" y="55"/>
                    </a:lnTo>
                    <a:lnTo>
                      <a:pt x="133" y="71"/>
                    </a:lnTo>
                    <a:lnTo>
                      <a:pt x="115" y="90"/>
                    </a:lnTo>
                    <a:lnTo>
                      <a:pt x="99" y="108"/>
                    </a:lnTo>
                    <a:lnTo>
                      <a:pt x="84" y="128"/>
                    </a:lnTo>
                    <a:lnTo>
                      <a:pt x="73" y="143"/>
                    </a:lnTo>
                    <a:lnTo>
                      <a:pt x="63" y="158"/>
                    </a:lnTo>
                    <a:lnTo>
                      <a:pt x="54" y="173"/>
                    </a:lnTo>
                    <a:lnTo>
                      <a:pt x="46" y="189"/>
                    </a:lnTo>
                    <a:lnTo>
                      <a:pt x="38" y="205"/>
                    </a:lnTo>
                    <a:lnTo>
                      <a:pt x="31" y="220"/>
                    </a:lnTo>
                    <a:lnTo>
                      <a:pt x="24" y="237"/>
                    </a:lnTo>
                    <a:lnTo>
                      <a:pt x="19" y="253"/>
                    </a:lnTo>
                    <a:lnTo>
                      <a:pt x="14" y="269"/>
                    </a:lnTo>
                    <a:lnTo>
                      <a:pt x="10" y="284"/>
                    </a:lnTo>
                    <a:lnTo>
                      <a:pt x="7" y="301"/>
                    </a:lnTo>
                    <a:lnTo>
                      <a:pt x="3" y="317"/>
                    </a:lnTo>
                    <a:lnTo>
                      <a:pt x="1" y="333"/>
                    </a:lnTo>
                    <a:lnTo>
                      <a:pt x="0" y="349"/>
                    </a:lnTo>
                    <a:lnTo>
                      <a:pt x="0" y="365"/>
                    </a:lnTo>
                    <a:lnTo>
                      <a:pt x="0" y="380"/>
                    </a:lnTo>
                    <a:lnTo>
                      <a:pt x="1" y="396"/>
                    </a:lnTo>
                    <a:lnTo>
                      <a:pt x="2" y="412"/>
                    </a:lnTo>
                    <a:lnTo>
                      <a:pt x="4" y="426"/>
                    </a:lnTo>
                    <a:lnTo>
                      <a:pt x="8" y="441"/>
                    </a:lnTo>
                    <a:lnTo>
                      <a:pt x="11" y="455"/>
                    </a:lnTo>
                    <a:lnTo>
                      <a:pt x="16" y="470"/>
                    </a:lnTo>
                    <a:lnTo>
                      <a:pt x="21" y="484"/>
                    </a:lnTo>
                    <a:lnTo>
                      <a:pt x="27" y="497"/>
                    </a:lnTo>
                    <a:lnTo>
                      <a:pt x="34" y="510"/>
                    </a:lnTo>
                    <a:lnTo>
                      <a:pt x="41" y="522"/>
                    </a:lnTo>
                    <a:lnTo>
                      <a:pt x="49" y="534"/>
                    </a:lnTo>
                    <a:lnTo>
                      <a:pt x="58" y="546"/>
                    </a:lnTo>
                    <a:lnTo>
                      <a:pt x="68" y="557"/>
                    </a:lnTo>
                    <a:lnTo>
                      <a:pt x="77" y="566"/>
                    </a:lnTo>
                    <a:lnTo>
                      <a:pt x="88" y="576"/>
                    </a:lnTo>
                    <a:lnTo>
                      <a:pt x="100" y="585"/>
                    </a:lnTo>
                    <a:lnTo>
                      <a:pt x="112" y="594"/>
                    </a:lnTo>
                    <a:lnTo>
                      <a:pt x="125" y="601"/>
                    </a:lnTo>
                    <a:lnTo>
                      <a:pt x="138" y="608"/>
                    </a:lnTo>
                    <a:lnTo>
                      <a:pt x="151" y="614"/>
                    </a:lnTo>
                    <a:lnTo>
                      <a:pt x="164" y="620"/>
                    </a:lnTo>
                    <a:lnTo>
                      <a:pt x="179" y="624"/>
                    </a:lnTo>
                    <a:lnTo>
                      <a:pt x="194" y="628"/>
                    </a:lnTo>
                    <a:lnTo>
                      <a:pt x="208" y="631"/>
                    </a:lnTo>
                    <a:lnTo>
                      <a:pt x="222" y="633"/>
                    </a:lnTo>
                    <a:lnTo>
                      <a:pt x="237" y="635"/>
                    </a:lnTo>
                    <a:lnTo>
                      <a:pt x="253" y="635"/>
                    </a:lnTo>
                    <a:lnTo>
                      <a:pt x="268" y="635"/>
                    </a:lnTo>
                    <a:lnTo>
                      <a:pt x="283" y="634"/>
                    </a:lnTo>
                    <a:lnTo>
                      <a:pt x="300" y="632"/>
                    </a:lnTo>
                    <a:lnTo>
                      <a:pt x="315" y="630"/>
                    </a:lnTo>
                    <a:lnTo>
                      <a:pt x="330" y="626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8" name="Freeform 1066">
                <a:extLst>
                  <a:ext uri="{FF2B5EF4-FFF2-40B4-BE49-F238E27FC236}">
                    <a16:creationId xmlns:a16="http://schemas.microsoft.com/office/drawing/2014/main" id="{2B0143A8-386D-DEF0-C919-887EC952FE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7" y="3862"/>
                <a:ext cx="24" cy="7"/>
              </a:xfrm>
              <a:custGeom>
                <a:avLst/>
                <a:gdLst>
                  <a:gd name="T0" fmla="*/ 5 w 262"/>
                  <a:gd name="T1" fmla="*/ 28 h 81"/>
                  <a:gd name="T2" fmla="*/ 0 w 262"/>
                  <a:gd name="T3" fmla="*/ 19 h 81"/>
                  <a:gd name="T4" fmla="*/ 2 w 262"/>
                  <a:gd name="T5" fmla="*/ 13 h 81"/>
                  <a:gd name="T6" fmla="*/ 9 w 262"/>
                  <a:gd name="T7" fmla="*/ 4 h 81"/>
                  <a:gd name="T8" fmla="*/ 15 w 262"/>
                  <a:gd name="T9" fmla="*/ 0 h 81"/>
                  <a:gd name="T10" fmla="*/ 24 w 262"/>
                  <a:gd name="T11" fmla="*/ 1 h 81"/>
                  <a:gd name="T12" fmla="*/ 10 w 262"/>
                  <a:gd name="T13" fmla="*/ 31 h 81"/>
                  <a:gd name="T14" fmla="*/ 40 w 262"/>
                  <a:gd name="T15" fmla="*/ 13 h 81"/>
                  <a:gd name="T16" fmla="*/ 62 w 262"/>
                  <a:gd name="T17" fmla="*/ 25 h 81"/>
                  <a:gd name="T18" fmla="*/ 86 w 262"/>
                  <a:gd name="T19" fmla="*/ 36 h 81"/>
                  <a:gd name="T20" fmla="*/ 112 w 262"/>
                  <a:gd name="T21" fmla="*/ 42 h 81"/>
                  <a:gd name="T22" fmla="*/ 120 w 262"/>
                  <a:gd name="T23" fmla="*/ 77 h 81"/>
                  <a:gd name="T24" fmla="*/ 89 w 262"/>
                  <a:gd name="T25" fmla="*/ 70 h 81"/>
                  <a:gd name="T26" fmla="*/ 61 w 262"/>
                  <a:gd name="T27" fmla="*/ 61 h 81"/>
                  <a:gd name="T28" fmla="*/ 35 w 262"/>
                  <a:gd name="T29" fmla="*/ 48 h 81"/>
                  <a:gd name="T30" fmla="*/ 10 w 262"/>
                  <a:gd name="T31" fmla="*/ 31 h 81"/>
                  <a:gd name="T32" fmla="*/ 125 w 262"/>
                  <a:gd name="T33" fmla="*/ 45 h 81"/>
                  <a:gd name="T34" fmla="*/ 153 w 262"/>
                  <a:gd name="T35" fmla="*/ 49 h 81"/>
                  <a:gd name="T36" fmla="*/ 181 w 262"/>
                  <a:gd name="T37" fmla="*/ 49 h 81"/>
                  <a:gd name="T38" fmla="*/ 210 w 262"/>
                  <a:gd name="T39" fmla="*/ 45 h 81"/>
                  <a:gd name="T40" fmla="*/ 240 w 262"/>
                  <a:gd name="T41" fmla="*/ 40 h 81"/>
                  <a:gd name="T42" fmla="*/ 230 w 262"/>
                  <a:gd name="T43" fmla="*/ 76 h 81"/>
                  <a:gd name="T44" fmla="*/ 198 w 262"/>
                  <a:gd name="T45" fmla="*/ 80 h 81"/>
                  <a:gd name="T46" fmla="*/ 166 w 262"/>
                  <a:gd name="T47" fmla="*/ 81 h 81"/>
                  <a:gd name="T48" fmla="*/ 135 w 262"/>
                  <a:gd name="T49" fmla="*/ 80 h 81"/>
                  <a:gd name="T50" fmla="*/ 125 w 262"/>
                  <a:gd name="T51" fmla="*/ 45 h 81"/>
                  <a:gd name="T52" fmla="*/ 246 w 262"/>
                  <a:gd name="T53" fmla="*/ 39 h 81"/>
                  <a:gd name="T54" fmla="*/ 254 w 262"/>
                  <a:gd name="T55" fmla="*/ 41 h 81"/>
                  <a:gd name="T56" fmla="*/ 258 w 262"/>
                  <a:gd name="T57" fmla="*/ 48 h 81"/>
                  <a:gd name="T58" fmla="*/ 262 w 262"/>
                  <a:gd name="T59" fmla="*/ 58 h 81"/>
                  <a:gd name="T60" fmla="*/ 260 w 262"/>
                  <a:gd name="T61" fmla="*/ 65 h 81"/>
                  <a:gd name="T62" fmla="*/ 253 w 262"/>
                  <a:gd name="T63" fmla="*/ 70 h 81"/>
                  <a:gd name="T64" fmla="*/ 240 w 262"/>
                  <a:gd name="T65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2" h="81">
                    <a:moveTo>
                      <a:pt x="10" y="31"/>
                    </a:moveTo>
                    <a:lnTo>
                      <a:pt x="5" y="28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30" y="5"/>
                    </a:lnTo>
                    <a:lnTo>
                      <a:pt x="10" y="31"/>
                    </a:lnTo>
                    <a:close/>
                    <a:moveTo>
                      <a:pt x="30" y="5"/>
                    </a:moveTo>
                    <a:lnTo>
                      <a:pt x="40" y="13"/>
                    </a:lnTo>
                    <a:lnTo>
                      <a:pt x="51" y="19"/>
                    </a:lnTo>
                    <a:lnTo>
                      <a:pt x="62" y="25"/>
                    </a:lnTo>
                    <a:lnTo>
                      <a:pt x="74" y="30"/>
                    </a:lnTo>
                    <a:lnTo>
                      <a:pt x="86" y="36"/>
                    </a:lnTo>
                    <a:lnTo>
                      <a:pt x="99" y="39"/>
                    </a:lnTo>
                    <a:lnTo>
                      <a:pt x="112" y="42"/>
                    </a:lnTo>
                    <a:lnTo>
                      <a:pt x="125" y="45"/>
                    </a:lnTo>
                    <a:lnTo>
                      <a:pt x="120" y="77"/>
                    </a:lnTo>
                    <a:lnTo>
                      <a:pt x="105" y="75"/>
                    </a:lnTo>
                    <a:lnTo>
                      <a:pt x="89" y="70"/>
                    </a:lnTo>
                    <a:lnTo>
                      <a:pt x="75" y="66"/>
                    </a:lnTo>
                    <a:lnTo>
                      <a:pt x="61" y="61"/>
                    </a:lnTo>
                    <a:lnTo>
                      <a:pt x="48" y="55"/>
                    </a:lnTo>
                    <a:lnTo>
                      <a:pt x="35" y="48"/>
                    </a:lnTo>
                    <a:lnTo>
                      <a:pt x="22" y="40"/>
                    </a:lnTo>
                    <a:lnTo>
                      <a:pt x="10" y="31"/>
                    </a:lnTo>
                    <a:lnTo>
                      <a:pt x="30" y="5"/>
                    </a:lnTo>
                    <a:close/>
                    <a:moveTo>
                      <a:pt x="125" y="45"/>
                    </a:moveTo>
                    <a:lnTo>
                      <a:pt x="138" y="46"/>
                    </a:lnTo>
                    <a:lnTo>
                      <a:pt x="153" y="49"/>
                    </a:lnTo>
                    <a:lnTo>
                      <a:pt x="167" y="49"/>
                    </a:lnTo>
                    <a:lnTo>
                      <a:pt x="181" y="49"/>
                    </a:lnTo>
                    <a:lnTo>
                      <a:pt x="195" y="48"/>
                    </a:lnTo>
                    <a:lnTo>
                      <a:pt x="210" y="45"/>
                    </a:lnTo>
                    <a:lnTo>
                      <a:pt x="224" y="43"/>
                    </a:lnTo>
                    <a:lnTo>
                      <a:pt x="240" y="40"/>
                    </a:lnTo>
                    <a:lnTo>
                      <a:pt x="247" y="73"/>
                    </a:lnTo>
                    <a:lnTo>
                      <a:pt x="230" y="76"/>
                    </a:lnTo>
                    <a:lnTo>
                      <a:pt x="214" y="79"/>
                    </a:lnTo>
                    <a:lnTo>
                      <a:pt x="198" y="80"/>
                    </a:lnTo>
                    <a:lnTo>
                      <a:pt x="182" y="81"/>
                    </a:lnTo>
                    <a:lnTo>
                      <a:pt x="166" y="81"/>
                    </a:lnTo>
                    <a:lnTo>
                      <a:pt x="150" y="81"/>
                    </a:lnTo>
                    <a:lnTo>
                      <a:pt x="135" y="80"/>
                    </a:lnTo>
                    <a:lnTo>
                      <a:pt x="120" y="77"/>
                    </a:lnTo>
                    <a:lnTo>
                      <a:pt x="125" y="45"/>
                    </a:lnTo>
                    <a:close/>
                    <a:moveTo>
                      <a:pt x="240" y="40"/>
                    </a:moveTo>
                    <a:lnTo>
                      <a:pt x="246" y="39"/>
                    </a:lnTo>
                    <a:lnTo>
                      <a:pt x="252" y="40"/>
                    </a:lnTo>
                    <a:lnTo>
                      <a:pt x="254" y="41"/>
                    </a:lnTo>
                    <a:lnTo>
                      <a:pt x="257" y="43"/>
                    </a:lnTo>
                    <a:lnTo>
                      <a:pt x="258" y="48"/>
                    </a:lnTo>
                    <a:lnTo>
                      <a:pt x="260" y="53"/>
                    </a:lnTo>
                    <a:lnTo>
                      <a:pt x="262" y="58"/>
                    </a:lnTo>
                    <a:lnTo>
                      <a:pt x="262" y="62"/>
                    </a:lnTo>
                    <a:lnTo>
                      <a:pt x="260" y="65"/>
                    </a:lnTo>
                    <a:lnTo>
                      <a:pt x="258" y="68"/>
                    </a:lnTo>
                    <a:lnTo>
                      <a:pt x="253" y="70"/>
                    </a:lnTo>
                    <a:lnTo>
                      <a:pt x="247" y="73"/>
                    </a:lnTo>
                    <a:lnTo>
                      <a:pt x="240" y="4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9" name="Freeform 1067">
                <a:extLst>
                  <a:ext uri="{FF2B5EF4-FFF2-40B4-BE49-F238E27FC236}">
                    <a16:creationId xmlns:a16="http://schemas.microsoft.com/office/drawing/2014/main" id="{869F02A5-D837-AFC0-110F-78350A895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3814"/>
                <a:ext cx="16" cy="12"/>
              </a:xfrm>
              <a:custGeom>
                <a:avLst/>
                <a:gdLst>
                  <a:gd name="T0" fmla="*/ 173 w 173"/>
                  <a:gd name="T1" fmla="*/ 34 h 127"/>
                  <a:gd name="T2" fmla="*/ 167 w 173"/>
                  <a:gd name="T3" fmla="*/ 38 h 127"/>
                  <a:gd name="T4" fmla="*/ 160 w 173"/>
                  <a:gd name="T5" fmla="*/ 38 h 127"/>
                  <a:gd name="T6" fmla="*/ 153 w 173"/>
                  <a:gd name="T7" fmla="*/ 41 h 127"/>
                  <a:gd name="T8" fmla="*/ 147 w 173"/>
                  <a:gd name="T9" fmla="*/ 41 h 127"/>
                  <a:gd name="T10" fmla="*/ 141 w 173"/>
                  <a:gd name="T11" fmla="*/ 44 h 127"/>
                  <a:gd name="T12" fmla="*/ 135 w 173"/>
                  <a:gd name="T13" fmla="*/ 47 h 127"/>
                  <a:gd name="T14" fmla="*/ 128 w 173"/>
                  <a:gd name="T15" fmla="*/ 51 h 127"/>
                  <a:gd name="T16" fmla="*/ 122 w 173"/>
                  <a:gd name="T17" fmla="*/ 51 h 127"/>
                  <a:gd name="T18" fmla="*/ 119 w 173"/>
                  <a:gd name="T19" fmla="*/ 54 h 127"/>
                  <a:gd name="T20" fmla="*/ 112 w 173"/>
                  <a:gd name="T21" fmla="*/ 57 h 127"/>
                  <a:gd name="T22" fmla="*/ 106 w 173"/>
                  <a:gd name="T23" fmla="*/ 60 h 127"/>
                  <a:gd name="T24" fmla="*/ 102 w 173"/>
                  <a:gd name="T25" fmla="*/ 64 h 127"/>
                  <a:gd name="T26" fmla="*/ 96 w 173"/>
                  <a:gd name="T27" fmla="*/ 67 h 127"/>
                  <a:gd name="T28" fmla="*/ 94 w 173"/>
                  <a:gd name="T29" fmla="*/ 70 h 127"/>
                  <a:gd name="T30" fmla="*/ 87 w 173"/>
                  <a:gd name="T31" fmla="*/ 72 h 127"/>
                  <a:gd name="T32" fmla="*/ 81 w 173"/>
                  <a:gd name="T33" fmla="*/ 76 h 127"/>
                  <a:gd name="T34" fmla="*/ 77 w 173"/>
                  <a:gd name="T35" fmla="*/ 79 h 127"/>
                  <a:gd name="T36" fmla="*/ 71 w 173"/>
                  <a:gd name="T37" fmla="*/ 82 h 127"/>
                  <a:gd name="T38" fmla="*/ 67 w 173"/>
                  <a:gd name="T39" fmla="*/ 86 h 127"/>
                  <a:gd name="T40" fmla="*/ 61 w 173"/>
                  <a:gd name="T41" fmla="*/ 92 h 127"/>
                  <a:gd name="T42" fmla="*/ 58 w 173"/>
                  <a:gd name="T43" fmla="*/ 95 h 127"/>
                  <a:gd name="T44" fmla="*/ 51 w 173"/>
                  <a:gd name="T45" fmla="*/ 102 h 127"/>
                  <a:gd name="T46" fmla="*/ 46 w 173"/>
                  <a:gd name="T47" fmla="*/ 108 h 127"/>
                  <a:gd name="T48" fmla="*/ 42 w 173"/>
                  <a:gd name="T49" fmla="*/ 112 h 127"/>
                  <a:gd name="T50" fmla="*/ 39 w 173"/>
                  <a:gd name="T51" fmla="*/ 115 h 127"/>
                  <a:gd name="T52" fmla="*/ 36 w 173"/>
                  <a:gd name="T53" fmla="*/ 118 h 127"/>
                  <a:gd name="T54" fmla="*/ 33 w 173"/>
                  <a:gd name="T55" fmla="*/ 124 h 127"/>
                  <a:gd name="T56" fmla="*/ 13 w 173"/>
                  <a:gd name="T57" fmla="*/ 118 h 127"/>
                  <a:gd name="T58" fmla="*/ 0 w 173"/>
                  <a:gd name="T59" fmla="*/ 102 h 127"/>
                  <a:gd name="T60" fmla="*/ 6 w 173"/>
                  <a:gd name="T61" fmla="*/ 99 h 127"/>
                  <a:gd name="T62" fmla="*/ 10 w 173"/>
                  <a:gd name="T63" fmla="*/ 92 h 127"/>
                  <a:gd name="T64" fmla="*/ 16 w 173"/>
                  <a:gd name="T65" fmla="*/ 86 h 127"/>
                  <a:gd name="T66" fmla="*/ 20 w 173"/>
                  <a:gd name="T67" fmla="*/ 79 h 127"/>
                  <a:gd name="T68" fmla="*/ 26 w 173"/>
                  <a:gd name="T69" fmla="*/ 76 h 127"/>
                  <a:gd name="T70" fmla="*/ 29 w 173"/>
                  <a:gd name="T71" fmla="*/ 70 h 127"/>
                  <a:gd name="T72" fmla="*/ 33 w 173"/>
                  <a:gd name="T73" fmla="*/ 67 h 127"/>
                  <a:gd name="T74" fmla="*/ 39 w 173"/>
                  <a:gd name="T75" fmla="*/ 64 h 127"/>
                  <a:gd name="T76" fmla="*/ 42 w 173"/>
                  <a:gd name="T77" fmla="*/ 57 h 127"/>
                  <a:gd name="T78" fmla="*/ 48 w 173"/>
                  <a:gd name="T79" fmla="*/ 54 h 127"/>
                  <a:gd name="T80" fmla="*/ 54 w 173"/>
                  <a:gd name="T81" fmla="*/ 51 h 127"/>
                  <a:gd name="T82" fmla="*/ 58 w 173"/>
                  <a:gd name="T83" fmla="*/ 47 h 127"/>
                  <a:gd name="T84" fmla="*/ 64 w 173"/>
                  <a:gd name="T85" fmla="*/ 41 h 127"/>
                  <a:gd name="T86" fmla="*/ 67 w 173"/>
                  <a:gd name="T87" fmla="*/ 38 h 127"/>
                  <a:gd name="T88" fmla="*/ 74 w 173"/>
                  <a:gd name="T89" fmla="*/ 34 h 127"/>
                  <a:gd name="T90" fmla="*/ 81 w 173"/>
                  <a:gd name="T91" fmla="*/ 31 h 127"/>
                  <a:gd name="T92" fmla="*/ 87 w 173"/>
                  <a:gd name="T93" fmla="*/ 28 h 127"/>
                  <a:gd name="T94" fmla="*/ 94 w 173"/>
                  <a:gd name="T95" fmla="*/ 25 h 127"/>
                  <a:gd name="T96" fmla="*/ 99 w 173"/>
                  <a:gd name="T97" fmla="*/ 22 h 127"/>
                  <a:gd name="T98" fmla="*/ 102 w 173"/>
                  <a:gd name="T99" fmla="*/ 19 h 127"/>
                  <a:gd name="T100" fmla="*/ 109 w 173"/>
                  <a:gd name="T101" fmla="*/ 16 h 127"/>
                  <a:gd name="T102" fmla="*/ 115 w 173"/>
                  <a:gd name="T103" fmla="*/ 13 h 127"/>
                  <a:gd name="T104" fmla="*/ 122 w 173"/>
                  <a:gd name="T105" fmla="*/ 9 h 127"/>
                  <a:gd name="T106" fmla="*/ 128 w 173"/>
                  <a:gd name="T107" fmla="*/ 9 h 127"/>
                  <a:gd name="T108" fmla="*/ 132 w 173"/>
                  <a:gd name="T109" fmla="*/ 6 h 127"/>
                  <a:gd name="T110" fmla="*/ 138 w 173"/>
                  <a:gd name="T111" fmla="*/ 6 h 127"/>
                  <a:gd name="T112" fmla="*/ 145 w 173"/>
                  <a:gd name="T113" fmla="*/ 3 h 127"/>
                  <a:gd name="T114" fmla="*/ 150 w 173"/>
                  <a:gd name="T115" fmla="*/ 3 h 127"/>
                  <a:gd name="T116" fmla="*/ 157 w 173"/>
                  <a:gd name="T117" fmla="*/ 0 h 127"/>
                  <a:gd name="T118" fmla="*/ 163 w 173"/>
                  <a:gd name="T11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3" h="127">
                    <a:moveTo>
                      <a:pt x="167" y="19"/>
                    </a:moveTo>
                    <a:lnTo>
                      <a:pt x="173" y="34"/>
                    </a:lnTo>
                    <a:lnTo>
                      <a:pt x="170" y="38"/>
                    </a:lnTo>
                    <a:lnTo>
                      <a:pt x="167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7" y="38"/>
                    </a:lnTo>
                    <a:lnTo>
                      <a:pt x="153" y="41"/>
                    </a:lnTo>
                    <a:lnTo>
                      <a:pt x="150" y="41"/>
                    </a:lnTo>
                    <a:lnTo>
                      <a:pt x="147" y="41"/>
                    </a:lnTo>
                    <a:lnTo>
                      <a:pt x="145" y="44"/>
                    </a:lnTo>
                    <a:lnTo>
                      <a:pt x="141" y="44"/>
                    </a:lnTo>
                    <a:lnTo>
                      <a:pt x="138" y="44"/>
                    </a:lnTo>
                    <a:lnTo>
                      <a:pt x="135" y="47"/>
                    </a:lnTo>
                    <a:lnTo>
                      <a:pt x="132" y="47"/>
                    </a:lnTo>
                    <a:lnTo>
                      <a:pt x="128" y="51"/>
                    </a:lnTo>
                    <a:lnTo>
                      <a:pt x="125" y="51"/>
                    </a:lnTo>
                    <a:lnTo>
                      <a:pt x="122" y="51"/>
                    </a:lnTo>
                    <a:lnTo>
                      <a:pt x="122" y="54"/>
                    </a:lnTo>
                    <a:lnTo>
                      <a:pt x="119" y="54"/>
                    </a:lnTo>
                    <a:lnTo>
                      <a:pt x="115" y="54"/>
                    </a:lnTo>
                    <a:lnTo>
                      <a:pt x="112" y="57"/>
                    </a:lnTo>
                    <a:lnTo>
                      <a:pt x="109" y="57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2" y="64"/>
                    </a:lnTo>
                    <a:lnTo>
                      <a:pt x="99" y="64"/>
                    </a:lnTo>
                    <a:lnTo>
                      <a:pt x="96" y="67"/>
                    </a:lnTo>
                    <a:lnTo>
                      <a:pt x="94" y="67"/>
                    </a:lnTo>
                    <a:lnTo>
                      <a:pt x="94" y="70"/>
                    </a:lnTo>
                    <a:lnTo>
                      <a:pt x="90" y="70"/>
                    </a:lnTo>
                    <a:lnTo>
                      <a:pt x="87" y="72"/>
                    </a:lnTo>
                    <a:lnTo>
                      <a:pt x="84" y="76"/>
                    </a:lnTo>
                    <a:lnTo>
                      <a:pt x="81" y="76"/>
                    </a:lnTo>
                    <a:lnTo>
                      <a:pt x="81" y="79"/>
                    </a:lnTo>
                    <a:lnTo>
                      <a:pt x="77" y="79"/>
                    </a:lnTo>
                    <a:lnTo>
                      <a:pt x="74" y="82"/>
                    </a:lnTo>
                    <a:lnTo>
                      <a:pt x="71" y="82"/>
                    </a:lnTo>
                    <a:lnTo>
                      <a:pt x="71" y="86"/>
                    </a:lnTo>
                    <a:lnTo>
                      <a:pt x="67" y="86"/>
                    </a:lnTo>
                    <a:lnTo>
                      <a:pt x="64" y="89"/>
                    </a:lnTo>
                    <a:lnTo>
                      <a:pt x="61" y="92"/>
                    </a:lnTo>
                    <a:lnTo>
                      <a:pt x="61" y="95"/>
                    </a:lnTo>
                    <a:lnTo>
                      <a:pt x="58" y="95"/>
                    </a:lnTo>
                    <a:lnTo>
                      <a:pt x="54" y="99"/>
                    </a:lnTo>
                    <a:lnTo>
                      <a:pt x="51" y="102"/>
                    </a:lnTo>
                    <a:lnTo>
                      <a:pt x="48" y="105"/>
                    </a:lnTo>
                    <a:lnTo>
                      <a:pt x="46" y="108"/>
                    </a:lnTo>
                    <a:lnTo>
                      <a:pt x="46" y="112"/>
                    </a:lnTo>
                    <a:lnTo>
                      <a:pt x="42" y="112"/>
                    </a:lnTo>
                    <a:lnTo>
                      <a:pt x="42" y="115"/>
                    </a:lnTo>
                    <a:lnTo>
                      <a:pt x="39" y="115"/>
                    </a:lnTo>
                    <a:lnTo>
                      <a:pt x="39" y="118"/>
                    </a:lnTo>
                    <a:lnTo>
                      <a:pt x="36" y="118"/>
                    </a:lnTo>
                    <a:lnTo>
                      <a:pt x="36" y="120"/>
                    </a:lnTo>
                    <a:lnTo>
                      <a:pt x="33" y="124"/>
                    </a:lnTo>
                    <a:lnTo>
                      <a:pt x="29" y="127"/>
                    </a:lnTo>
                    <a:lnTo>
                      <a:pt x="13" y="118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6" y="95"/>
                    </a:lnTo>
                    <a:lnTo>
                      <a:pt x="10" y="92"/>
                    </a:lnTo>
                    <a:lnTo>
                      <a:pt x="13" y="89"/>
                    </a:lnTo>
                    <a:lnTo>
                      <a:pt x="16" y="86"/>
                    </a:lnTo>
                    <a:lnTo>
                      <a:pt x="20" y="82"/>
                    </a:lnTo>
                    <a:lnTo>
                      <a:pt x="20" y="79"/>
                    </a:lnTo>
                    <a:lnTo>
                      <a:pt x="23" y="79"/>
                    </a:lnTo>
                    <a:lnTo>
                      <a:pt x="26" y="76"/>
                    </a:lnTo>
                    <a:lnTo>
                      <a:pt x="26" y="72"/>
                    </a:lnTo>
                    <a:lnTo>
                      <a:pt x="29" y="70"/>
                    </a:lnTo>
                    <a:lnTo>
                      <a:pt x="33" y="70"/>
                    </a:lnTo>
                    <a:lnTo>
                      <a:pt x="33" y="67"/>
                    </a:lnTo>
                    <a:lnTo>
                      <a:pt x="36" y="64"/>
                    </a:lnTo>
                    <a:lnTo>
                      <a:pt x="39" y="64"/>
                    </a:lnTo>
                    <a:lnTo>
                      <a:pt x="42" y="60"/>
                    </a:lnTo>
                    <a:lnTo>
                      <a:pt x="42" y="57"/>
                    </a:lnTo>
                    <a:lnTo>
                      <a:pt x="46" y="57"/>
                    </a:lnTo>
                    <a:lnTo>
                      <a:pt x="48" y="54"/>
                    </a:lnTo>
                    <a:lnTo>
                      <a:pt x="51" y="51"/>
                    </a:lnTo>
                    <a:lnTo>
                      <a:pt x="54" y="51"/>
                    </a:lnTo>
                    <a:lnTo>
                      <a:pt x="54" y="47"/>
                    </a:lnTo>
                    <a:lnTo>
                      <a:pt x="58" y="47"/>
                    </a:lnTo>
                    <a:lnTo>
                      <a:pt x="61" y="44"/>
                    </a:lnTo>
                    <a:lnTo>
                      <a:pt x="64" y="41"/>
                    </a:lnTo>
                    <a:lnTo>
                      <a:pt x="67" y="41"/>
                    </a:lnTo>
                    <a:lnTo>
                      <a:pt x="67" y="38"/>
                    </a:lnTo>
                    <a:lnTo>
                      <a:pt x="71" y="38"/>
                    </a:lnTo>
                    <a:lnTo>
                      <a:pt x="74" y="34"/>
                    </a:lnTo>
                    <a:lnTo>
                      <a:pt x="77" y="34"/>
                    </a:lnTo>
                    <a:lnTo>
                      <a:pt x="81" y="31"/>
                    </a:lnTo>
                    <a:lnTo>
                      <a:pt x="84" y="28"/>
                    </a:lnTo>
                    <a:lnTo>
                      <a:pt x="87" y="28"/>
                    </a:lnTo>
                    <a:lnTo>
                      <a:pt x="90" y="25"/>
                    </a:lnTo>
                    <a:lnTo>
                      <a:pt x="94" y="25"/>
                    </a:lnTo>
                    <a:lnTo>
                      <a:pt x="96" y="22"/>
                    </a:lnTo>
                    <a:lnTo>
                      <a:pt x="99" y="22"/>
                    </a:lnTo>
                    <a:lnTo>
                      <a:pt x="99" y="19"/>
                    </a:lnTo>
                    <a:lnTo>
                      <a:pt x="102" y="19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2" y="16"/>
                    </a:lnTo>
                    <a:lnTo>
                      <a:pt x="115" y="13"/>
                    </a:lnTo>
                    <a:lnTo>
                      <a:pt x="119" y="13"/>
                    </a:lnTo>
                    <a:lnTo>
                      <a:pt x="122" y="9"/>
                    </a:lnTo>
                    <a:lnTo>
                      <a:pt x="125" y="9"/>
                    </a:lnTo>
                    <a:lnTo>
                      <a:pt x="128" y="9"/>
                    </a:lnTo>
                    <a:lnTo>
                      <a:pt x="128" y="6"/>
                    </a:lnTo>
                    <a:lnTo>
                      <a:pt x="132" y="6"/>
                    </a:lnTo>
                    <a:lnTo>
                      <a:pt x="135" y="6"/>
                    </a:lnTo>
                    <a:lnTo>
                      <a:pt x="138" y="6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50" y="3"/>
                    </a:lnTo>
                    <a:lnTo>
                      <a:pt x="153" y="0"/>
                    </a:lnTo>
                    <a:lnTo>
                      <a:pt x="157" y="0"/>
                    </a:lnTo>
                    <a:lnTo>
                      <a:pt x="160" y="0"/>
                    </a:lnTo>
                    <a:lnTo>
                      <a:pt x="163" y="0"/>
                    </a:lnTo>
                    <a:lnTo>
                      <a:pt x="167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0" name="Freeform 1068">
                <a:extLst>
                  <a:ext uri="{FF2B5EF4-FFF2-40B4-BE49-F238E27FC236}">
                    <a16:creationId xmlns:a16="http://schemas.microsoft.com/office/drawing/2014/main" id="{0AFEEF97-B525-59CE-88C4-68EBC9224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3824"/>
                <a:ext cx="8" cy="28"/>
              </a:xfrm>
              <a:custGeom>
                <a:avLst/>
                <a:gdLst>
                  <a:gd name="T0" fmla="*/ 79 w 89"/>
                  <a:gd name="T1" fmla="*/ 25 h 313"/>
                  <a:gd name="T2" fmla="*/ 69 w 89"/>
                  <a:gd name="T3" fmla="*/ 38 h 313"/>
                  <a:gd name="T4" fmla="*/ 63 w 89"/>
                  <a:gd name="T5" fmla="*/ 51 h 313"/>
                  <a:gd name="T6" fmla="*/ 56 w 89"/>
                  <a:gd name="T7" fmla="*/ 64 h 313"/>
                  <a:gd name="T8" fmla="*/ 51 w 89"/>
                  <a:gd name="T9" fmla="*/ 76 h 313"/>
                  <a:gd name="T10" fmla="*/ 44 w 89"/>
                  <a:gd name="T11" fmla="*/ 93 h 313"/>
                  <a:gd name="T12" fmla="*/ 41 w 89"/>
                  <a:gd name="T13" fmla="*/ 106 h 313"/>
                  <a:gd name="T14" fmla="*/ 38 w 89"/>
                  <a:gd name="T15" fmla="*/ 114 h 313"/>
                  <a:gd name="T16" fmla="*/ 34 w 89"/>
                  <a:gd name="T17" fmla="*/ 131 h 313"/>
                  <a:gd name="T18" fmla="*/ 31 w 89"/>
                  <a:gd name="T19" fmla="*/ 144 h 313"/>
                  <a:gd name="T20" fmla="*/ 31 w 89"/>
                  <a:gd name="T21" fmla="*/ 154 h 313"/>
                  <a:gd name="T22" fmla="*/ 31 w 89"/>
                  <a:gd name="T23" fmla="*/ 169 h 313"/>
                  <a:gd name="T24" fmla="*/ 31 w 89"/>
                  <a:gd name="T25" fmla="*/ 182 h 313"/>
                  <a:gd name="T26" fmla="*/ 31 w 89"/>
                  <a:gd name="T27" fmla="*/ 195 h 313"/>
                  <a:gd name="T28" fmla="*/ 34 w 89"/>
                  <a:gd name="T29" fmla="*/ 208 h 313"/>
                  <a:gd name="T30" fmla="*/ 38 w 89"/>
                  <a:gd name="T31" fmla="*/ 220 h 313"/>
                  <a:gd name="T32" fmla="*/ 41 w 89"/>
                  <a:gd name="T33" fmla="*/ 230 h 313"/>
                  <a:gd name="T34" fmla="*/ 47 w 89"/>
                  <a:gd name="T35" fmla="*/ 243 h 313"/>
                  <a:gd name="T36" fmla="*/ 51 w 89"/>
                  <a:gd name="T37" fmla="*/ 253 h 313"/>
                  <a:gd name="T38" fmla="*/ 56 w 89"/>
                  <a:gd name="T39" fmla="*/ 259 h 313"/>
                  <a:gd name="T40" fmla="*/ 63 w 89"/>
                  <a:gd name="T41" fmla="*/ 271 h 313"/>
                  <a:gd name="T42" fmla="*/ 73 w 89"/>
                  <a:gd name="T43" fmla="*/ 281 h 313"/>
                  <a:gd name="T44" fmla="*/ 82 w 89"/>
                  <a:gd name="T45" fmla="*/ 291 h 313"/>
                  <a:gd name="T46" fmla="*/ 79 w 89"/>
                  <a:gd name="T47" fmla="*/ 307 h 313"/>
                  <a:gd name="T48" fmla="*/ 66 w 89"/>
                  <a:gd name="T49" fmla="*/ 309 h 313"/>
                  <a:gd name="T50" fmla="*/ 56 w 89"/>
                  <a:gd name="T51" fmla="*/ 304 h 313"/>
                  <a:gd name="T52" fmla="*/ 47 w 89"/>
                  <a:gd name="T53" fmla="*/ 291 h 313"/>
                  <a:gd name="T54" fmla="*/ 38 w 89"/>
                  <a:gd name="T55" fmla="*/ 281 h 313"/>
                  <a:gd name="T56" fmla="*/ 31 w 89"/>
                  <a:gd name="T57" fmla="*/ 271 h 313"/>
                  <a:gd name="T58" fmla="*/ 21 w 89"/>
                  <a:gd name="T59" fmla="*/ 259 h 313"/>
                  <a:gd name="T60" fmla="*/ 15 w 89"/>
                  <a:gd name="T61" fmla="*/ 246 h 313"/>
                  <a:gd name="T62" fmla="*/ 12 w 89"/>
                  <a:gd name="T63" fmla="*/ 233 h 313"/>
                  <a:gd name="T64" fmla="*/ 5 w 89"/>
                  <a:gd name="T65" fmla="*/ 220 h 313"/>
                  <a:gd name="T66" fmla="*/ 2 w 89"/>
                  <a:gd name="T67" fmla="*/ 208 h 313"/>
                  <a:gd name="T68" fmla="*/ 0 w 89"/>
                  <a:gd name="T69" fmla="*/ 192 h 313"/>
                  <a:gd name="T70" fmla="*/ 0 w 89"/>
                  <a:gd name="T71" fmla="*/ 175 h 313"/>
                  <a:gd name="T72" fmla="*/ 0 w 89"/>
                  <a:gd name="T73" fmla="*/ 160 h 313"/>
                  <a:gd name="T74" fmla="*/ 0 w 89"/>
                  <a:gd name="T75" fmla="*/ 141 h 313"/>
                  <a:gd name="T76" fmla="*/ 0 w 89"/>
                  <a:gd name="T77" fmla="*/ 124 h 313"/>
                  <a:gd name="T78" fmla="*/ 2 w 89"/>
                  <a:gd name="T79" fmla="*/ 109 h 313"/>
                  <a:gd name="T80" fmla="*/ 8 w 89"/>
                  <a:gd name="T81" fmla="*/ 93 h 313"/>
                  <a:gd name="T82" fmla="*/ 12 w 89"/>
                  <a:gd name="T83" fmla="*/ 76 h 313"/>
                  <a:gd name="T84" fmla="*/ 18 w 89"/>
                  <a:gd name="T85" fmla="*/ 58 h 313"/>
                  <a:gd name="T86" fmla="*/ 28 w 89"/>
                  <a:gd name="T87" fmla="*/ 41 h 313"/>
                  <a:gd name="T88" fmla="*/ 34 w 89"/>
                  <a:gd name="T89" fmla="*/ 25 h 313"/>
                  <a:gd name="T90" fmla="*/ 41 w 89"/>
                  <a:gd name="T91" fmla="*/ 15 h 313"/>
                  <a:gd name="T92" fmla="*/ 53 w 89"/>
                  <a:gd name="T93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313">
                    <a:moveTo>
                      <a:pt x="66" y="13"/>
                    </a:moveTo>
                    <a:lnTo>
                      <a:pt x="82" y="22"/>
                    </a:lnTo>
                    <a:lnTo>
                      <a:pt x="79" y="25"/>
                    </a:lnTo>
                    <a:lnTo>
                      <a:pt x="76" y="32"/>
                    </a:lnTo>
                    <a:lnTo>
                      <a:pt x="73" y="35"/>
                    </a:lnTo>
                    <a:lnTo>
                      <a:pt x="69" y="38"/>
                    </a:lnTo>
                    <a:lnTo>
                      <a:pt x="69" y="41"/>
                    </a:lnTo>
                    <a:lnTo>
                      <a:pt x="66" y="45"/>
                    </a:lnTo>
                    <a:lnTo>
                      <a:pt x="63" y="51"/>
                    </a:lnTo>
                    <a:lnTo>
                      <a:pt x="59" y="55"/>
                    </a:lnTo>
                    <a:lnTo>
                      <a:pt x="59" y="61"/>
                    </a:lnTo>
                    <a:lnTo>
                      <a:pt x="56" y="64"/>
                    </a:lnTo>
                    <a:lnTo>
                      <a:pt x="53" y="67"/>
                    </a:lnTo>
                    <a:lnTo>
                      <a:pt x="51" y="73"/>
                    </a:lnTo>
                    <a:lnTo>
                      <a:pt x="51" y="76"/>
                    </a:lnTo>
                    <a:lnTo>
                      <a:pt x="47" y="83"/>
                    </a:lnTo>
                    <a:lnTo>
                      <a:pt x="47" y="86"/>
                    </a:lnTo>
                    <a:lnTo>
                      <a:pt x="44" y="93"/>
                    </a:lnTo>
                    <a:lnTo>
                      <a:pt x="44" y="96"/>
                    </a:lnTo>
                    <a:lnTo>
                      <a:pt x="41" y="102"/>
                    </a:lnTo>
                    <a:lnTo>
                      <a:pt x="41" y="106"/>
                    </a:lnTo>
                    <a:lnTo>
                      <a:pt x="38" y="109"/>
                    </a:lnTo>
                    <a:lnTo>
                      <a:pt x="38" y="112"/>
                    </a:lnTo>
                    <a:lnTo>
                      <a:pt x="38" y="114"/>
                    </a:lnTo>
                    <a:lnTo>
                      <a:pt x="34" y="121"/>
                    </a:lnTo>
                    <a:lnTo>
                      <a:pt x="34" y="124"/>
                    </a:lnTo>
                    <a:lnTo>
                      <a:pt x="34" y="131"/>
                    </a:lnTo>
                    <a:lnTo>
                      <a:pt x="34" y="134"/>
                    </a:lnTo>
                    <a:lnTo>
                      <a:pt x="31" y="141"/>
                    </a:lnTo>
                    <a:lnTo>
                      <a:pt x="31" y="144"/>
                    </a:lnTo>
                    <a:lnTo>
                      <a:pt x="31" y="147"/>
                    </a:lnTo>
                    <a:lnTo>
                      <a:pt x="31" y="150"/>
                    </a:lnTo>
                    <a:lnTo>
                      <a:pt x="31" y="154"/>
                    </a:lnTo>
                    <a:lnTo>
                      <a:pt x="31" y="160"/>
                    </a:lnTo>
                    <a:lnTo>
                      <a:pt x="31" y="162"/>
                    </a:lnTo>
                    <a:lnTo>
                      <a:pt x="31" y="169"/>
                    </a:lnTo>
                    <a:lnTo>
                      <a:pt x="31" y="172"/>
                    </a:lnTo>
                    <a:lnTo>
                      <a:pt x="31" y="179"/>
                    </a:lnTo>
                    <a:lnTo>
                      <a:pt x="31" y="182"/>
                    </a:lnTo>
                    <a:lnTo>
                      <a:pt x="31" y="185"/>
                    </a:lnTo>
                    <a:lnTo>
                      <a:pt x="31" y="192"/>
                    </a:lnTo>
                    <a:lnTo>
                      <a:pt x="31" y="195"/>
                    </a:lnTo>
                    <a:lnTo>
                      <a:pt x="34" y="201"/>
                    </a:lnTo>
                    <a:lnTo>
                      <a:pt x="34" y="205"/>
                    </a:lnTo>
                    <a:lnTo>
                      <a:pt x="34" y="208"/>
                    </a:lnTo>
                    <a:lnTo>
                      <a:pt x="34" y="213"/>
                    </a:lnTo>
                    <a:lnTo>
                      <a:pt x="38" y="217"/>
                    </a:lnTo>
                    <a:lnTo>
                      <a:pt x="38" y="220"/>
                    </a:lnTo>
                    <a:lnTo>
                      <a:pt x="38" y="223"/>
                    </a:lnTo>
                    <a:lnTo>
                      <a:pt x="41" y="227"/>
                    </a:lnTo>
                    <a:lnTo>
                      <a:pt x="41" y="230"/>
                    </a:lnTo>
                    <a:lnTo>
                      <a:pt x="44" y="233"/>
                    </a:lnTo>
                    <a:lnTo>
                      <a:pt x="44" y="236"/>
                    </a:lnTo>
                    <a:lnTo>
                      <a:pt x="47" y="243"/>
                    </a:lnTo>
                    <a:lnTo>
                      <a:pt x="47" y="246"/>
                    </a:lnTo>
                    <a:lnTo>
                      <a:pt x="51" y="249"/>
                    </a:lnTo>
                    <a:lnTo>
                      <a:pt x="51" y="253"/>
                    </a:lnTo>
                    <a:lnTo>
                      <a:pt x="53" y="256"/>
                    </a:lnTo>
                    <a:lnTo>
                      <a:pt x="53" y="259"/>
                    </a:lnTo>
                    <a:lnTo>
                      <a:pt x="56" y="259"/>
                    </a:lnTo>
                    <a:lnTo>
                      <a:pt x="59" y="265"/>
                    </a:lnTo>
                    <a:lnTo>
                      <a:pt x="59" y="268"/>
                    </a:lnTo>
                    <a:lnTo>
                      <a:pt x="63" y="271"/>
                    </a:lnTo>
                    <a:lnTo>
                      <a:pt x="66" y="274"/>
                    </a:lnTo>
                    <a:lnTo>
                      <a:pt x="69" y="278"/>
                    </a:lnTo>
                    <a:lnTo>
                      <a:pt x="73" y="281"/>
                    </a:lnTo>
                    <a:lnTo>
                      <a:pt x="76" y="284"/>
                    </a:lnTo>
                    <a:lnTo>
                      <a:pt x="79" y="287"/>
                    </a:lnTo>
                    <a:lnTo>
                      <a:pt x="82" y="291"/>
                    </a:lnTo>
                    <a:lnTo>
                      <a:pt x="89" y="294"/>
                    </a:lnTo>
                    <a:lnTo>
                      <a:pt x="89" y="297"/>
                    </a:lnTo>
                    <a:lnTo>
                      <a:pt x="79" y="307"/>
                    </a:lnTo>
                    <a:lnTo>
                      <a:pt x="73" y="313"/>
                    </a:lnTo>
                    <a:lnTo>
                      <a:pt x="69" y="313"/>
                    </a:lnTo>
                    <a:lnTo>
                      <a:pt x="66" y="309"/>
                    </a:lnTo>
                    <a:lnTo>
                      <a:pt x="63" y="307"/>
                    </a:lnTo>
                    <a:lnTo>
                      <a:pt x="59" y="307"/>
                    </a:lnTo>
                    <a:lnTo>
                      <a:pt x="56" y="304"/>
                    </a:lnTo>
                    <a:lnTo>
                      <a:pt x="53" y="301"/>
                    </a:lnTo>
                    <a:lnTo>
                      <a:pt x="51" y="294"/>
                    </a:lnTo>
                    <a:lnTo>
                      <a:pt x="47" y="291"/>
                    </a:lnTo>
                    <a:lnTo>
                      <a:pt x="44" y="287"/>
                    </a:lnTo>
                    <a:lnTo>
                      <a:pt x="41" y="284"/>
                    </a:lnTo>
                    <a:lnTo>
                      <a:pt x="38" y="281"/>
                    </a:lnTo>
                    <a:lnTo>
                      <a:pt x="34" y="274"/>
                    </a:lnTo>
                    <a:lnTo>
                      <a:pt x="31" y="274"/>
                    </a:lnTo>
                    <a:lnTo>
                      <a:pt x="31" y="271"/>
                    </a:lnTo>
                    <a:lnTo>
                      <a:pt x="28" y="268"/>
                    </a:lnTo>
                    <a:lnTo>
                      <a:pt x="25" y="261"/>
                    </a:lnTo>
                    <a:lnTo>
                      <a:pt x="21" y="259"/>
                    </a:lnTo>
                    <a:lnTo>
                      <a:pt x="21" y="256"/>
                    </a:lnTo>
                    <a:lnTo>
                      <a:pt x="18" y="249"/>
                    </a:lnTo>
                    <a:lnTo>
                      <a:pt x="15" y="246"/>
                    </a:lnTo>
                    <a:lnTo>
                      <a:pt x="12" y="240"/>
                    </a:lnTo>
                    <a:lnTo>
                      <a:pt x="12" y="236"/>
                    </a:lnTo>
                    <a:lnTo>
                      <a:pt x="12" y="233"/>
                    </a:lnTo>
                    <a:lnTo>
                      <a:pt x="8" y="230"/>
                    </a:lnTo>
                    <a:lnTo>
                      <a:pt x="8" y="227"/>
                    </a:lnTo>
                    <a:lnTo>
                      <a:pt x="5" y="220"/>
                    </a:lnTo>
                    <a:lnTo>
                      <a:pt x="5" y="217"/>
                    </a:lnTo>
                    <a:lnTo>
                      <a:pt x="2" y="211"/>
                    </a:lnTo>
                    <a:lnTo>
                      <a:pt x="2" y="208"/>
                    </a:lnTo>
                    <a:lnTo>
                      <a:pt x="2" y="201"/>
                    </a:lnTo>
                    <a:lnTo>
                      <a:pt x="0" y="195"/>
                    </a:lnTo>
                    <a:lnTo>
                      <a:pt x="0" y="192"/>
                    </a:lnTo>
                    <a:lnTo>
                      <a:pt x="0" y="185"/>
                    </a:lnTo>
                    <a:lnTo>
                      <a:pt x="0" y="179"/>
                    </a:lnTo>
                    <a:lnTo>
                      <a:pt x="0" y="175"/>
                    </a:lnTo>
                    <a:lnTo>
                      <a:pt x="0" y="169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54"/>
                    </a:lnTo>
                    <a:lnTo>
                      <a:pt x="0" y="147"/>
                    </a:lnTo>
                    <a:lnTo>
                      <a:pt x="0" y="141"/>
                    </a:lnTo>
                    <a:lnTo>
                      <a:pt x="0" y="137"/>
                    </a:lnTo>
                    <a:lnTo>
                      <a:pt x="0" y="131"/>
                    </a:lnTo>
                    <a:lnTo>
                      <a:pt x="0" y="124"/>
                    </a:lnTo>
                    <a:lnTo>
                      <a:pt x="2" y="121"/>
                    </a:lnTo>
                    <a:lnTo>
                      <a:pt x="2" y="114"/>
                    </a:lnTo>
                    <a:lnTo>
                      <a:pt x="2" y="109"/>
                    </a:lnTo>
                    <a:lnTo>
                      <a:pt x="5" y="102"/>
                    </a:lnTo>
                    <a:lnTo>
                      <a:pt x="5" y="99"/>
                    </a:lnTo>
                    <a:lnTo>
                      <a:pt x="8" y="93"/>
                    </a:lnTo>
                    <a:lnTo>
                      <a:pt x="8" y="86"/>
                    </a:lnTo>
                    <a:lnTo>
                      <a:pt x="12" y="80"/>
                    </a:lnTo>
                    <a:lnTo>
                      <a:pt x="12" y="76"/>
                    </a:lnTo>
                    <a:lnTo>
                      <a:pt x="15" y="70"/>
                    </a:lnTo>
                    <a:lnTo>
                      <a:pt x="18" y="64"/>
                    </a:lnTo>
                    <a:lnTo>
                      <a:pt x="18" y="58"/>
                    </a:lnTo>
                    <a:lnTo>
                      <a:pt x="21" y="55"/>
                    </a:lnTo>
                    <a:lnTo>
                      <a:pt x="25" y="48"/>
                    </a:lnTo>
                    <a:lnTo>
                      <a:pt x="28" y="41"/>
                    </a:lnTo>
                    <a:lnTo>
                      <a:pt x="31" y="38"/>
                    </a:lnTo>
                    <a:lnTo>
                      <a:pt x="31" y="32"/>
                    </a:lnTo>
                    <a:lnTo>
                      <a:pt x="34" y="25"/>
                    </a:lnTo>
                    <a:lnTo>
                      <a:pt x="38" y="22"/>
                    </a:lnTo>
                    <a:lnTo>
                      <a:pt x="41" y="19"/>
                    </a:lnTo>
                    <a:lnTo>
                      <a:pt x="41" y="15"/>
                    </a:lnTo>
                    <a:lnTo>
                      <a:pt x="47" y="10"/>
                    </a:lnTo>
                    <a:lnTo>
                      <a:pt x="51" y="7"/>
                    </a:lnTo>
                    <a:lnTo>
                      <a:pt x="53" y="0"/>
                    </a:lnTo>
                    <a:lnTo>
                      <a:pt x="66" y="1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1" name="Freeform 1069">
                <a:extLst>
                  <a:ext uri="{FF2B5EF4-FFF2-40B4-BE49-F238E27FC236}">
                    <a16:creationId xmlns:a16="http://schemas.microsoft.com/office/drawing/2014/main" id="{40FFEDF9-F581-599E-6E03-52639A5F4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3851"/>
                <a:ext cx="14" cy="4"/>
              </a:xfrm>
              <a:custGeom>
                <a:avLst/>
                <a:gdLst>
                  <a:gd name="T0" fmla="*/ 16 w 153"/>
                  <a:gd name="T1" fmla="*/ 0 h 48"/>
                  <a:gd name="T2" fmla="*/ 19 w 153"/>
                  <a:gd name="T3" fmla="*/ 4 h 48"/>
                  <a:gd name="T4" fmla="*/ 26 w 153"/>
                  <a:gd name="T5" fmla="*/ 7 h 48"/>
                  <a:gd name="T6" fmla="*/ 28 w 153"/>
                  <a:gd name="T7" fmla="*/ 10 h 48"/>
                  <a:gd name="T8" fmla="*/ 31 w 153"/>
                  <a:gd name="T9" fmla="*/ 12 h 48"/>
                  <a:gd name="T10" fmla="*/ 38 w 153"/>
                  <a:gd name="T11" fmla="*/ 12 h 48"/>
                  <a:gd name="T12" fmla="*/ 41 w 153"/>
                  <a:gd name="T13" fmla="*/ 16 h 48"/>
                  <a:gd name="T14" fmla="*/ 44 w 153"/>
                  <a:gd name="T15" fmla="*/ 19 h 48"/>
                  <a:gd name="T16" fmla="*/ 51 w 153"/>
                  <a:gd name="T17" fmla="*/ 19 h 48"/>
                  <a:gd name="T18" fmla="*/ 54 w 153"/>
                  <a:gd name="T19" fmla="*/ 22 h 48"/>
                  <a:gd name="T20" fmla="*/ 61 w 153"/>
                  <a:gd name="T21" fmla="*/ 22 h 48"/>
                  <a:gd name="T22" fmla="*/ 64 w 153"/>
                  <a:gd name="T23" fmla="*/ 25 h 48"/>
                  <a:gd name="T24" fmla="*/ 70 w 153"/>
                  <a:gd name="T25" fmla="*/ 25 h 48"/>
                  <a:gd name="T26" fmla="*/ 76 w 153"/>
                  <a:gd name="T27" fmla="*/ 29 h 48"/>
                  <a:gd name="T28" fmla="*/ 82 w 153"/>
                  <a:gd name="T29" fmla="*/ 29 h 48"/>
                  <a:gd name="T30" fmla="*/ 89 w 153"/>
                  <a:gd name="T31" fmla="*/ 32 h 48"/>
                  <a:gd name="T32" fmla="*/ 95 w 153"/>
                  <a:gd name="T33" fmla="*/ 32 h 48"/>
                  <a:gd name="T34" fmla="*/ 102 w 153"/>
                  <a:gd name="T35" fmla="*/ 32 h 48"/>
                  <a:gd name="T36" fmla="*/ 108 w 153"/>
                  <a:gd name="T37" fmla="*/ 32 h 48"/>
                  <a:gd name="T38" fmla="*/ 115 w 153"/>
                  <a:gd name="T39" fmla="*/ 32 h 48"/>
                  <a:gd name="T40" fmla="*/ 121 w 153"/>
                  <a:gd name="T41" fmla="*/ 35 h 48"/>
                  <a:gd name="T42" fmla="*/ 127 w 153"/>
                  <a:gd name="T43" fmla="*/ 35 h 48"/>
                  <a:gd name="T44" fmla="*/ 133 w 153"/>
                  <a:gd name="T45" fmla="*/ 35 h 48"/>
                  <a:gd name="T46" fmla="*/ 140 w 153"/>
                  <a:gd name="T47" fmla="*/ 35 h 48"/>
                  <a:gd name="T48" fmla="*/ 147 w 153"/>
                  <a:gd name="T49" fmla="*/ 35 h 48"/>
                  <a:gd name="T50" fmla="*/ 153 w 153"/>
                  <a:gd name="T51" fmla="*/ 35 h 48"/>
                  <a:gd name="T52" fmla="*/ 147 w 153"/>
                  <a:gd name="T53" fmla="*/ 35 h 48"/>
                  <a:gd name="T54" fmla="*/ 140 w 153"/>
                  <a:gd name="T55" fmla="*/ 38 h 48"/>
                  <a:gd name="T56" fmla="*/ 133 w 153"/>
                  <a:gd name="T57" fmla="*/ 42 h 48"/>
                  <a:gd name="T58" fmla="*/ 127 w 153"/>
                  <a:gd name="T59" fmla="*/ 42 h 48"/>
                  <a:gd name="T60" fmla="*/ 121 w 153"/>
                  <a:gd name="T61" fmla="*/ 45 h 48"/>
                  <a:gd name="T62" fmla="*/ 115 w 153"/>
                  <a:gd name="T63" fmla="*/ 45 h 48"/>
                  <a:gd name="T64" fmla="*/ 108 w 153"/>
                  <a:gd name="T65" fmla="*/ 48 h 48"/>
                  <a:gd name="T66" fmla="*/ 102 w 153"/>
                  <a:gd name="T67" fmla="*/ 48 h 48"/>
                  <a:gd name="T68" fmla="*/ 95 w 153"/>
                  <a:gd name="T69" fmla="*/ 48 h 48"/>
                  <a:gd name="T70" fmla="*/ 89 w 153"/>
                  <a:gd name="T71" fmla="*/ 48 h 48"/>
                  <a:gd name="T72" fmla="*/ 82 w 153"/>
                  <a:gd name="T73" fmla="*/ 48 h 48"/>
                  <a:gd name="T74" fmla="*/ 76 w 153"/>
                  <a:gd name="T75" fmla="*/ 48 h 48"/>
                  <a:gd name="T76" fmla="*/ 70 w 153"/>
                  <a:gd name="T77" fmla="*/ 45 h 48"/>
                  <a:gd name="T78" fmla="*/ 64 w 153"/>
                  <a:gd name="T79" fmla="*/ 45 h 48"/>
                  <a:gd name="T80" fmla="*/ 57 w 153"/>
                  <a:gd name="T81" fmla="*/ 45 h 48"/>
                  <a:gd name="T82" fmla="*/ 51 w 153"/>
                  <a:gd name="T83" fmla="*/ 42 h 48"/>
                  <a:gd name="T84" fmla="*/ 44 w 153"/>
                  <a:gd name="T85" fmla="*/ 42 h 48"/>
                  <a:gd name="T86" fmla="*/ 38 w 153"/>
                  <a:gd name="T87" fmla="*/ 38 h 48"/>
                  <a:gd name="T88" fmla="*/ 31 w 153"/>
                  <a:gd name="T89" fmla="*/ 35 h 48"/>
                  <a:gd name="T90" fmla="*/ 26 w 153"/>
                  <a:gd name="T91" fmla="*/ 32 h 48"/>
                  <a:gd name="T92" fmla="*/ 19 w 153"/>
                  <a:gd name="T93" fmla="*/ 29 h 48"/>
                  <a:gd name="T94" fmla="*/ 13 w 153"/>
                  <a:gd name="T95" fmla="*/ 25 h 48"/>
                  <a:gd name="T96" fmla="*/ 9 w 153"/>
                  <a:gd name="T97" fmla="*/ 22 h 48"/>
                  <a:gd name="T98" fmla="*/ 3 w 153"/>
                  <a:gd name="T99" fmla="*/ 19 h 48"/>
                  <a:gd name="T100" fmla="*/ 6 w 153"/>
                  <a:gd name="T101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3" h="48">
                    <a:moveTo>
                      <a:pt x="6" y="10"/>
                    </a:moveTo>
                    <a:lnTo>
                      <a:pt x="16" y="0"/>
                    </a:lnTo>
                    <a:lnTo>
                      <a:pt x="19" y="0"/>
                    </a:lnTo>
                    <a:lnTo>
                      <a:pt x="19" y="4"/>
                    </a:lnTo>
                    <a:lnTo>
                      <a:pt x="22" y="4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28" y="10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4" y="12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4" y="16"/>
                    </a:lnTo>
                    <a:lnTo>
                      <a:pt x="44" y="19"/>
                    </a:lnTo>
                    <a:lnTo>
                      <a:pt x="47" y="19"/>
                    </a:lnTo>
                    <a:lnTo>
                      <a:pt x="51" y="19"/>
                    </a:lnTo>
                    <a:lnTo>
                      <a:pt x="51" y="22"/>
                    </a:lnTo>
                    <a:lnTo>
                      <a:pt x="54" y="22"/>
                    </a:lnTo>
                    <a:lnTo>
                      <a:pt x="57" y="22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4" y="25"/>
                    </a:lnTo>
                    <a:lnTo>
                      <a:pt x="67" y="25"/>
                    </a:lnTo>
                    <a:lnTo>
                      <a:pt x="70" y="25"/>
                    </a:lnTo>
                    <a:lnTo>
                      <a:pt x="74" y="29"/>
                    </a:lnTo>
                    <a:lnTo>
                      <a:pt x="76" y="29"/>
                    </a:lnTo>
                    <a:lnTo>
                      <a:pt x="79" y="29"/>
                    </a:lnTo>
                    <a:lnTo>
                      <a:pt x="82" y="29"/>
                    </a:lnTo>
                    <a:lnTo>
                      <a:pt x="86" y="32"/>
                    </a:lnTo>
                    <a:lnTo>
                      <a:pt x="89" y="32"/>
                    </a:lnTo>
                    <a:lnTo>
                      <a:pt x="92" y="32"/>
                    </a:lnTo>
                    <a:lnTo>
                      <a:pt x="95" y="32"/>
                    </a:lnTo>
                    <a:lnTo>
                      <a:pt x="99" y="32"/>
                    </a:lnTo>
                    <a:lnTo>
                      <a:pt x="102" y="32"/>
                    </a:lnTo>
                    <a:lnTo>
                      <a:pt x="105" y="32"/>
                    </a:lnTo>
                    <a:lnTo>
                      <a:pt x="108" y="32"/>
                    </a:lnTo>
                    <a:lnTo>
                      <a:pt x="112" y="32"/>
                    </a:lnTo>
                    <a:lnTo>
                      <a:pt x="115" y="32"/>
                    </a:lnTo>
                    <a:lnTo>
                      <a:pt x="118" y="32"/>
                    </a:lnTo>
                    <a:lnTo>
                      <a:pt x="121" y="35"/>
                    </a:lnTo>
                    <a:lnTo>
                      <a:pt x="125" y="35"/>
                    </a:lnTo>
                    <a:lnTo>
                      <a:pt x="127" y="35"/>
                    </a:lnTo>
                    <a:lnTo>
                      <a:pt x="130" y="35"/>
                    </a:lnTo>
                    <a:lnTo>
                      <a:pt x="133" y="35"/>
                    </a:lnTo>
                    <a:lnTo>
                      <a:pt x="137" y="35"/>
                    </a:lnTo>
                    <a:lnTo>
                      <a:pt x="140" y="35"/>
                    </a:lnTo>
                    <a:lnTo>
                      <a:pt x="143" y="35"/>
                    </a:lnTo>
                    <a:lnTo>
                      <a:pt x="147" y="35"/>
                    </a:lnTo>
                    <a:lnTo>
                      <a:pt x="150" y="35"/>
                    </a:lnTo>
                    <a:lnTo>
                      <a:pt x="153" y="35"/>
                    </a:lnTo>
                    <a:lnTo>
                      <a:pt x="150" y="35"/>
                    </a:lnTo>
                    <a:lnTo>
                      <a:pt x="147" y="35"/>
                    </a:lnTo>
                    <a:lnTo>
                      <a:pt x="143" y="38"/>
                    </a:lnTo>
                    <a:lnTo>
                      <a:pt x="140" y="38"/>
                    </a:lnTo>
                    <a:lnTo>
                      <a:pt x="137" y="38"/>
                    </a:lnTo>
                    <a:lnTo>
                      <a:pt x="133" y="42"/>
                    </a:lnTo>
                    <a:lnTo>
                      <a:pt x="130" y="42"/>
                    </a:lnTo>
                    <a:lnTo>
                      <a:pt x="127" y="42"/>
                    </a:lnTo>
                    <a:lnTo>
                      <a:pt x="125" y="45"/>
                    </a:lnTo>
                    <a:lnTo>
                      <a:pt x="121" y="45"/>
                    </a:lnTo>
                    <a:lnTo>
                      <a:pt x="118" y="45"/>
                    </a:lnTo>
                    <a:lnTo>
                      <a:pt x="115" y="45"/>
                    </a:lnTo>
                    <a:lnTo>
                      <a:pt x="112" y="45"/>
                    </a:lnTo>
                    <a:lnTo>
                      <a:pt x="108" y="48"/>
                    </a:lnTo>
                    <a:lnTo>
                      <a:pt x="105" y="48"/>
                    </a:lnTo>
                    <a:lnTo>
                      <a:pt x="102" y="48"/>
                    </a:lnTo>
                    <a:lnTo>
                      <a:pt x="99" y="48"/>
                    </a:lnTo>
                    <a:lnTo>
                      <a:pt x="95" y="48"/>
                    </a:lnTo>
                    <a:lnTo>
                      <a:pt x="92" y="48"/>
                    </a:lnTo>
                    <a:lnTo>
                      <a:pt x="89" y="48"/>
                    </a:lnTo>
                    <a:lnTo>
                      <a:pt x="86" y="48"/>
                    </a:lnTo>
                    <a:lnTo>
                      <a:pt x="82" y="48"/>
                    </a:lnTo>
                    <a:lnTo>
                      <a:pt x="79" y="48"/>
                    </a:lnTo>
                    <a:lnTo>
                      <a:pt x="76" y="48"/>
                    </a:lnTo>
                    <a:lnTo>
                      <a:pt x="74" y="48"/>
                    </a:lnTo>
                    <a:lnTo>
                      <a:pt x="70" y="45"/>
                    </a:lnTo>
                    <a:lnTo>
                      <a:pt x="67" y="45"/>
                    </a:lnTo>
                    <a:lnTo>
                      <a:pt x="64" y="45"/>
                    </a:lnTo>
                    <a:lnTo>
                      <a:pt x="61" y="45"/>
                    </a:lnTo>
                    <a:lnTo>
                      <a:pt x="57" y="45"/>
                    </a:lnTo>
                    <a:lnTo>
                      <a:pt x="54" y="42"/>
                    </a:lnTo>
                    <a:lnTo>
                      <a:pt x="51" y="42"/>
                    </a:lnTo>
                    <a:lnTo>
                      <a:pt x="47" y="42"/>
                    </a:lnTo>
                    <a:lnTo>
                      <a:pt x="44" y="42"/>
                    </a:lnTo>
                    <a:lnTo>
                      <a:pt x="41" y="38"/>
                    </a:lnTo>
                    <a:lnTo>
                      <a:pt x="38" y="38"/>
                    </a:lnTo>
                    <a:lnTo>
                      <a:pt x="34" y="38"/>
                    </a:lnTo>
                    <a:lnTo>
                      <a:pt x="31" y="35"/>
                    </a:lnTo>
                    <a:lnTo>
                      <a:pt x="28" y="35"/>
                    </a:lnTo>
                    <a:lnTo>
                      <a:pt x="26" y="32"/>
                    </a:lnTo>
                    <a:lnTo>
                      <a:pt x="22" y="32"/>
                    </a:lnTo>
                    <a:lnTo>
                      <a:pt x="19" y="29"/>
                    </a:lnTo>
                    <a:lnTo>
                      <a:pt x="16" y="29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6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2" name="Freeform 1070">
                <a:extLst>
                  <a:ext uri="{FF2B5EF4-FFF2-40B4-BE49-F238E27FC236}">
                    <a16:creationId xmlns:a16="http://schemas.microsoft.com/office/drawing/2014/main" id="{3D5D0BA4-5695-E602-1D3B-0A96E8C15A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41" y="3783"/>
                <a:ext cx="28" cy="56"/>
              </a:xfrm>
              <a:custGeom>
                <a:avLst/>
                <a:gdLst>
                  <a:gd name="T0" fmla="*/ 300 w 311"/>
                  <a:gd name="T1" fmla="*/ 0 h 624"/>
                  <a:gd name="T2" fmla="*/ 307 w 311"/>
                  <a:gd name="T3" fmla="*/ 7 h 624"/>
                  <a:gd name="T4" fmla="*/ 311 w 311"/>
                  <a:gd name="T5" fmla="*/ 21 h 624"/>
                  <a:gd name="T6" fmla="*/ 304 w 311"/>
                  <a:gd name="T7" fmla="*/ 31 h 624"/>
                  <a:gd name="T8" fmla="*/ 299 w 311"/>
                  <a:gd name="T9" fmla="*/ 33 h 624"/>
                  <a:gd name="T10" fmla="*/ 258 w 311"/>
                  <a:gd name="T11" fmla="*/ 50 h 624"/>
                  <a:gd name="T12" fmla="*/ 219 w 311"/>
                  <a:gd name="T13" fmla="*/ 72 h 624"/>
                  <a:gd name="T14" fmla="*/ 174 w 311"/>
                  <a:gd name="T15" fmla="*/ 64 h 624"/>
                  <a:gd name="T16" fmla="*/ 216 w 311"/>
                  <a:gd name="T17" fmla="*/ 36 h 624"/>
                  <a:gd name="T18" fmla="*/ 258 w 311"/>
                  <a:gd name="T19" fmla="*/ 13 h 624"/>
                  <a:gd name="T20" fmla="*/ 299 w 311"/>
                  <a:gd name="T21" fmla="*/ 33 h 624"/>
                  <a:gd name="T22" fmla="*/ 152 w 311"/>
                  <a:gd name="T23" fmla="*/ 129 h 624"/>
                  <a:gd name="T24" fmla="*/ 123 w 311"/>
                  <a:gd name="T25" fmla="*/ 161 h 624"/>
                  <a:gd name="T26" fmla="*/ 97 w 311"/>
                  <a:gd name="T27" fmla="*/ 142 h 624"/>
                  <a:gd name="T28" fmla="*/ 128 w 311"/>
                  <a:gd name="T29" fmla="*/ 106 h 624"/>
                  <a:gd name="T30" fmla="*/ 162 w 311"/>
                  <a:gd name="T31" fmla="*/ 74 h 624"/>
                  <a:gd name="T32" fmla="*/ 115 w 311"/>
                  <a:gd name="T33" fmla="*/ 173 h 624"/>
                  <a:gd name="T34" fmla="*/ 102 w 311"/>
                  <a:gd name="T35" fmla="*/ 164 h 624"/>
                  <a:gd name="T36" fmla="*/ 105 w 311"/>
                  <a:gd name="T37" fmla="*/ 187 h 624"/>
                  <a:gd name="T38" fmla="*/ 79 w 311"/>
                  <a:gd name="T39" fmla="*/ 229 h 624"/>
                  <a:gd name="T40" fmla="*/ 59 w 311"/>
                  <a:gd name="T41" fmla="*/ 271 h 624"/>
                  <a:gd name="T42" fmla="*/ 45 w 311"/>
                  <a:gd name="T43" fmla="*/ 314 h 624"/>
                  <a:gd name="T44" fmla="*/ 36 w 311"/>
                  <a:gd name="T45" fmla="*/ 356 h 624"/>
                  <a:gd name="T46" fmla="*/ 33 w 311"/>
                  <a:gd name="T47" fmla="*/ 398 h 624"/>
                  <a:gd name="T48" fmla="*/ 1 w 311"/>
                  <a:gd name="T49" fmla="*/ 368 h 624"/>
                  <a:gd name="T50" fmla="*/ 9 w 311"/>
                  <a:gd name="T51" fmla="*/ 321 h 624"/>
                  <a:gd name="T52" fmla="*/ 23 w 311"/>
                  <a:gd name="T53" fmla="*/ 274 h 624"/>
                  <a:gd name="T54" fmla="*/ 42 w 311"/>
                  <a:gd name="T55" fmla="*/ 228 h 624"/>
                  <a:gd name="T56" fmla="*/ 68 w 311"/>
                  <a:gd name="T57" fmla="*/ 183 h 624"/>
                  <a:gd name="T58" fmla="*/ 115 w 311"/>
                  <a:gd name="T59" fmla="*/ 174 h 624"/>
                  <a:gd name="T60" fmla="*/ 34 w 311"/>
                  <a:gd name="T61" fmla="*/ 427 h 624"/>
                  <a:gd name="T62" fmla="*/ 39 w 311"/>
                  <a:gd name="T63" fmla="*/ 467 h 624"/>
                  <a:gd name="T64" fmla="*/ 50 w 311"/>
                  <a:gd name="T65" fmla="*/ 505 h 624"/>
                  <a:gd name="T66" fmla="*/ 67 w 311"/>
                  <a:gd name="T67" fmla="*/ 541 h 624"/>
                  <a:gd name="T68" fmla="*/ 88 w 311"/>
                  <a:gd name="T69" fmla="*/ 574 h 624"/>
                  <a:gd name="T70" fmla="*/ 83 w 311"/>
                  <a:gd name="T71" fmla="*/ 617 h 624"/>
                  <a:gd name="T72" fmla="*/ 55 w 311"/>
                  <a:gd name="T73" fmla="*/ 582 h 624"/>
                  <a:gd name="T74" fmla="*/ 32 w 311"/>
                  <a:gd name="T75" fmla="*/ 545 h 624"/>
                  <a:gd name="T76" fmla="*/ 14 w 311"/>
                  <a:gd name="T77" fmla="*/ 504 h 624"/>
                  <a:gd name="T78" fmla="*/ 5 w 311"/>
                  <a:gd name="T79" fmla="*/ 461 h 624"/>
                  <a:gd name="T80" fmla="*/ 0 w 311"/>
                  <a:gd name="T81" fmla="*/ 414 h 624"/>
                  <a:gd name="T82" fmla="*/ 106 w 311"/>
                  <a:gd name="T83" fmla="*/ 593 h 624"/>
                  <a:gd name="T84" fmla="*/ 113 w 311"/>
                  <a:gd name="T85" fmla="*/ 606 h 624"/>
                  <a:gd name="T86" fmla="*/ 107 w 311"/>
                  <a:gd name="T87" fmla="*/ 617 h 624"/>
                  <a:gd name="T88" fmla="*/ 96 w 311"/>
                  <a:gd name="T89" fmla="*/ 624 h 624"/>
                  <a:gd name="T90" fmla="*/ 83 w 311"/>
                  <a:gd name="T91" fmla="*/ 617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11" h="624">
                    <a:moveTo>
                      <a:pt x="287" y="2"/>
                    </a:moveTo>
                    <a:lnTo>
                      <a:pt x="293" y="0"/>
                    </a:lnTo>
                    <a:lnTo>
                      <a:pt x="300" y="0"/>
                    </a:lnTo>
                    <a:lnTo>
                      <a:pt x="302" y="1"/>
                    </a:lnTo>
                    <a:lnTo>
                      <a:pt x="305" y="3"/>
                    </a:lnTo>
                    <a:lnTo>
                      <a:pt x="307" y="7"/>
                    </a:lnTo>
                    <a:lnTo>
                      <a:pt x="310" y="11"/>
                    </a:lnTo>
                    <a:lnTo>
                      <a:pt x="311" y="16"/>
                    </a:lnTo>
                    <a:lnTo>
                      <a:pt x="311" y="21"/>
                    </a:lnTo>
                    <a:lnTo>
                      <a:pt x="311" y="24"/>
                    </a:lnTo>
                    <a:lnTo>
                      <a:pt x="310" y="26"/>
                    </a:lnTo>
                    <a:lnTo>
                      <a:pt x="304" y="31"/>
                    </a:lnTo>
                    <a:lnTo>
                      <a:pt x="299" y="33"/>
                    </a:lnTo>
                    <a:lnTo>
                      <a:pt x="287" y="2"/>
                    </a:lnTo>
                    <a:close/>
                    <a:moveTo>
                      <a:pt x="299" y="33"/>
                    </a:moveTo>
                    <a:lnTo>
                      <a:pt x="286" y="38"/>
                    </a:lnTo>
                    <a:lnTo>
                      <a:pt x="272" y="44"/>
                    </a:lnTo>
                    <a:lnTo>
                      <a:pt x="258" y="50"/>
                    </a:lnTo>
                    <a:lnTo>
                      <a:pt x="245" y="57"/>
                    </a:lnTo>
                    <a:lnTo>
                      <a:pt x="232" y="64"/>
                    </a:lnTo>
                    <a:lnTo>
                      <a:pt x="219" y="72"/>
                    </a:lnTo>
                    <a:lnTo>
                      <a:pt x="207" y="81"/>
                    </a:lnTo>
                    <a:lnTo>
                      <a:pt x="194" y="90"/>
                    </a:lnTo>
                    <a:lnTo>
                      <a:pt x="174" y="64"/>
                    </a:lnTo>
                    <a:lnTo>
                      <a:pt x="188" y="54"/>
                    </a:lnTo>
                    <a:lnTo>
                      <a:pt x="202" y="45"/>
                    </a:lnTo>
                    <a:lnTo>
                      <a:pt x="216" y="36"/>
                    </a:lnTo>
                    <a:lnTo>
                      <a:pt x="230" y="28"/>
                    </a:lnTo>
                    <a:lnTo>
                      <a:pt x="244" y="21"/>
                    </a:lnTo>
                    <a:lnTo>
                      <a:pt x="258" y="13"/>
                    </a:lnTo>
                    <a:lnTo>
                      <a:pt x="272" y="8"/>
                    </a:lnTo>
                    <a:lnTo>
                      <a:pt x="287" y="2"/>
                    </a:lnTo>
                    <a:lnTo>
                      <a:pt x="299" y="33"/>
                    </a:lnTo>
                    <a:close/>
                    <a:moveTo>
                      <a:pt x="194" y="90"/>
                    </a:moveTo>
                    <a:lnTo>
                      <a:pt x="172" y="109"/>
                    </a:lnTo>
                    <a:lnTo>
                      <a:pt x="152" y="129"/>
                    </a:lnTo>
                    <a:lnTo>
                      <a:pt x="142" y="139"/>
                    </a:lnTo>
                    <a:lnTo>
                      <a:pt x="132" y="150"/>
                    </a:lnTo>
                    <a:lnTo>
                      <a:pt x="123" y="161"/>
                    </a:lnTo>
                    <a:lnTo>
                      <a:pt x="115" y="173"/>
                    </a:lnTo>
                    <a:lnTo>
                      <a:pt x="87" y="155"/>
                    </a:lnTo>
                    <a:lnTo>
                      <a:pt x="97" y="142"/>
                    </a:lnTo>
                    <a:lnTo>
                      <a:pt x="107" y="130"/>
                    </a:lnTo>
                    <a:lnTo>
                      <a:pt x="117" y="118"/>
                    </a:lnTo>
                    <a:lnTo>
                      <a:pt x="128" y="106"/>
                    </a:lnTo>
                    <a:lnTo>
                      <a:pt x="139" y="95"/>
                    </a:lnTo>
                    <a:lnTo>
                      <a:pt x="151" y="84"/>
                    </a:lnTo>
                    <a:lnTo>
                      <a:pt x="162" y="74"/>
                    </a:lnTo>
                    <a:lnTo>
                      <a:pt x="174" y="64"/>
                    </a:lnTo>
                    <a:lnTo>
                      <a:pt x="194" y="90"/>
                    </a:lnTo>
                    <a:close/>
                    <a:moveTo>
                      <a:pt x="115" y="173"/>
                    </a:moveTo>
                    <a:lnTo>
                      <a:pt x="115" y="173"/>
                    </a:lnTo>
                    <a:lnTo>
                      <a:pt x="115" y="174"/>
                    </a:lnTo>
                    <a:lnTo>
                      <a:pt x="102" y="164"/>
                    </a:lnTo>
                    <a:lnTo>
                      <a:pt x="115" y="173"/>
                    </a:lnTo>
                    <a:close/>
                    <a:moveTo>
                      <a:pt x="115" y="174"/>
                    </a:moveTo>
                    <a:lnTo>
                      <a:pt x="105" y="187"/>
                    </a:lnTo>
                    <a:lnTo>
                      <a:pt x="95" y="201"/>
                    </a:lnTo>
                    <a:lnTo>
                      <a:pt x="87" y="215"/>
                    </a:lnTo>
                    <a:lnTo>
                      <a:pt x="79" y="229"/>
                    </a:lnTo>
                    <a:lnTo>
                      <a:pt x="72" y="243"/>
                    </a:lnTo>
                    <a:lnTo>
                      <a:pt x="66" y="256"/>
                    </a:lnTo>
                    <a:lnTo>
                      <a:pt x="59" y="271"/>
                    </a:lnTo>
                    <a:lnTo>
                      <a:pt x="54" y="285"/>
                    </a:lnTo>
                    <a:lnTo>
                      <a:pt x="49" y="299"/>
                    </a:lnTo>
                    <a:lnTo>
                      <a:pt x="45" y="314"/>
                    </a:lnTo>
                    <a:lnTo>
                      <a:pt x="42" y="328"/>
                    </a:lnTo>
                    <a:lnTo>
                      <a:pt x="38" y="342"/>
                    </a:lnTo>
                    <a:lnTo>
                      <a:pt x="36" y="356"/>
                    </a:lnTo>
                    <a:lnTo>
                      <a:pt x="34" y="370"/>
                    </a:lnTo>
                    <a:lnTo>
                      <a:pt x="33" y="384"/>
                    </a:lnTo>
                    <a:lnTo>
                      <a:pt x="33" y="398"/>
                    </a:lnTo>
                    <a:lnTo>
                      <a:pt x="0" y="398"/>
                    </a:lnTo>
                    <a:lnTo>
                      <a:pt x="0" y="383"/>
                    </a:lnTo>
                    <a:lnTo>
                      <a:pt x="1" y="368"/>
                    </a:lnTo>
                    <a:lnTo>
                      <a:pt x="4" y="352"/>
                    </a:lnTo>
                    <a:lnTo>
                      <a:pt x="6" y="336"/>
                    </a:lnTo>
                    <a:lnTo>
                      <a:pt x="9" y="321"/>
                    </a:lnTo>
                    <a:lnTo>
                      <a:pt x="13" y="305"/>
                    </a:lnTo>
                    <a:lnTo>
                      <a:pt x="18" y="290"/>
                    </a:lnTo>
                    <a:lnTo>
                      <a:pt x="23" y="274"/>
                    </a:lnTo>
                    <a:lnTo>
                      <a:pt x="29" y="259"/>
                    </a:lnTo>
                    <a:lnTo>
                      <a:pt x="35" y="243"/>
                    </a:lnTo>
                    <a:lnTo>
                      <a:pt x="42" y="228"/>
                    </a:lnTo>
                    <a:lnTo>
                      <a:pt x="50" y="213"/>
                    </a:lnTo>
                    <a:lnTo>
                      <a:pt x="58" y="198"/>
                    </a:lnTo>
                    <a:lnTo>
                      <a:pt x="68" y="183"/>
                    </a:lnTo>
                    <a:lnTo>
                      <a:pt x="78" y="169"/>
                    </a:lnTo>
                    <a:lnTo>
                      <a:pt x="87" y="155"/>
                    </a:lnTo>
                    <a:lnTo>
                      <a:pt x="115" y="174"/>
                    </a:lnTo>
                    <a:close/>
                    <a:moveTo>
                      <a:pt x="33" y="398"/>
                    </a:moveTo>
                    <a:lnTo>
                      <a:pt x="33" y="413"/>
                    </a:lnTo>
                    <a:lnTo>
                      <a:pt x="34" y="427"/>
                    </a:lnTo>
                    <a:lnTo>
                      <a:pt x="35" y="440"/>
                    </a:lnTo>
                    <a:lnTo>
                      <a:pt x="37" y="454"/>
                    </a:lnTo>
                    <a:lnTo>
                      <a:pt x="39" y="467"/>
                    </a:lnTo>
                    <a:lnTo>
                      <a:pt x="43" y="480"/>
                    </a:lnTo>
                    <a:lnTo>
                      <a:pt x="46" y="493"/>
                    </a:lnTo>
                    <a:lnTo>
                      <a:pt x="50" y="505"/>
                    </a:lnTo>
                    <a:lnTo>
                      <a:pt x="56" y="518"/>
                    </a:lnTo>
                    <a:lnTo>
                      <a:pt x="61" y="530"/>
                    </a:lnTo>
                    <a:lnTo>
                      <a:pt x="67" y="541"/>
                    </a:lnTo>
                    <a:lnTo>
                      <a:pt x="73" y="552"/>
                    </a:lnTo>
                    <a:lnTo>
                      <a:pt x="81" y="563"/>
                    </a:lnTo>
                    <a:lnTo>
                      <a:pt x="88" y="574"/>
                    </a:lnTo>
                    <a:lnTo>
                      <a:pt x="97" y="584"/>
                    </a:lnTo>
                    <a:lnTo>
                      <a:pt x="106" y="593"/>
                    </a:lnTo>
                    <a:lnTo>
                      <a:pt x="83" y="617"/>
                    </a:lnTo>
                    <a:lnTo>
                      <a:pt x="73" y="606"/>
                    </a:lnTo>
                    <a:lnTo>
                      <a:pt x="63" y="594"/>
                    </a:lnTo>
                    <a:lnTo>
                      <a:pt x="55" y="582"/>
                    </a:lnTo>
                    <a:lnTo>
                      <a:pt x="46" y="570"/>
                    </a:lnTo>
                    <a:lnTo>
                      <a:pt x="38" y="559"/>
                    </a:lnTo>
                    <a:lnTo>
                      <a:pt x="32" y="545"/>
                    </a:lnTo>
                    <a:lnTo>
                      <a:pt x="25" y="531"/>
                    </a:lnTo>
                    <a:lnTo>
                      <a:pt x="20" y="518"/>
                    </a:lnTo>
                    <a:lnTo>
                      <a:pt x="14" y="504"/>
                    </a:lnTo>
                    <a:lnTo>
                      <a:pt x="11" y="490"/>
                    </a:lnTo>
                    <a:lnTo>
                      <a:pt x="7" y="475"/>
                    </a:lnTo>
                    <a:lnTo>
                      <a:pt x="5" y="461"/>
                    </a:lnTo>
                    <a:lnTo>
                      <a:pt x="2" y="445"/>
                    </a:lnTo>
                    <a:lnTo>
                      <a:pt x="0" y="430"/>
                    </a:lnTo>
                    <a:lnTo>
                      <a:pt x="0" y="414"/>
                    </a:lnTo>
                    <a:lnTo>
                      <a:pt x="0" y="398"/>
                    </a:lnTo>
                    <a:lnTo>
                      <a:pt x="33" y="398"/>
                    </a:lnTo>
                    <a:close/>
                    <a:moveTo>
                      <a:pt x="106" y="593"/>
                    </a:moveTo>
                    <a:lnTo>
                      <a:pt x="110" y="598"/>
                    </a:lnTo>
                    <a:lnTo>
                      <a:pt x="113" y="603"/>
                    </a:lnTo>
                    <a:lnTo>
                      <a:pt x="113" y="606"/>
                    </a:lnTo>
                    <a:lnTo>
                      <a:pt x="112" y="610"/>
                    </a:lnTo>
                    <a:lnTo>
                      <a:pt x="110" y="613"/>
                    </a:lnTo>
                    <a:lnTo>
                      <a:pt x="107" y="617"/>
                    </a:lnTo>
                    <a:lnTo>
                      <a:pt x="103" y="621"/>
                    </a:lnTo>
                    <a:lnTo>
                      <a:pt x="99" y="623"/>
                    </a:lnTo>
                    <a:lnTo>
                      <a:pt x="96" y="624"/>
                    </a:lnTo>
                    <a:lnTo>
                      <a:pt x="93" y="624"/>
                    </a:lnTo>
                    <a:lnTo>
                      <a:pt x="87" y="622"/>
                    </a:lnTo>
                    <a:lnTo>
                      <a:pt x="83" y="617"/>
                    </a:lnTo>
                    <a:lnTo>
                      <a:pt x="106" y="59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3" name="Freeform 1071">
                <a:extLst>
                  <a:ext uri="{FF2B5EF4-FFF2-40B4-BE49-F238E27FC236}">
                    <a16:creationId xmlns:a16="http://schemas.microsoft.com/office/drawing/2014/main" id="{0529B475-1711-7977-3103-88A0327954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47" y="3834"/>
                <a:ext cx="45" cy="32"/>
              </a:xfrm>
              <a:custGeom>
                <a:avLst/>
                <a:gdLst>
                  <a:gd name="T0" fmla="*/ 483 w 492"/>
                  <a:gd name="T1" fmla="*/ 315 h 345"/>
                  <a:gd name="T2" fmla="*/ 488 w 492"/>
                  <a:gd name="T3" fmla="*/ 318 h 345"/>
                  <a:gd name="T4" fmla="*/ 491 w 492"/>
                  <a:gd name="T5" fmla="*/ 323 h 345"/>
                  <a:gd name="T6" fmla="*/ 492 w 492"/>
                  <a:gd name="T7" fmla="*/ 325 h 345"/>
                  <a:gd name="T8" fmla="*/ 491 w 492"/>
                  <a:gd name="T9" fmla="*/ 328 h 345"/>
                  <a:gd name="T10" fmla="*/ 490 w 492"/>
                  <a:gd name="T11" fmla="*/ 332 h 345"/>
                  <a:gd name="T12" fmla="*/ 488 w 492"/>
                  <a:gd name="T13" fmla="*/ 337 h 345"/>
                  <a:gd name="T14" fmla="*/ 484 w 492"/>
                  <a:gd name="T15" fmla="*/ 341 h 345"/>
                  <a:gd name="T16" fmla="*/ 481 w 492"/>
                  <a:gd name="T17" fmla="*/ 343 h 345"/>
                  <a:gd name="T18" fmla="*/ 478 w 492"/>
                  <a:gd name="T19" fmla="*/ 345 h 345"/>
                  <a:gd name="T20" fmla="*/ 476 w 492"/>
                  <a:gd name="T21" fmla="*/ 345 h 345"/>
                  <a:gd name="T22" fmla="*/ 470 w 492"/>
                  <a:gd name="T23" fmla="*/ 344 h 345"/>
                  <a:gd name="T24" fmla="*/ 465 w 492"/>
                  <a:gd name="T25" fmla="*/ 341 h 345"/>
                  <a:gd name="T26" fmla="*/ 483 w 492"/>
                  <a:gd name="T27" fmla="*/ 315 h 345"/>
                  <a:gd name="T28" fmla="*/ 465 w 492"/>
                  <a:gd name="T29" fmla="*/ 341 h 345"/>
                  <a:gd name="T30" fmla="*/ 8 w 492"/>
                  <a:gd name="T31" fmla="*/ 31 h 345"/>
                  <a:gd name="T32" fmla="*/ 26 w 492"/>
                  <a:gd name="T33" fmla="*/ 5 h 345"/>
                  <a:gd name="T34" fmla="*/ 483 w 492"/>
                  <a:gd name="T35" fmla="*/ 315 h 345"/>
                  <a:gd name="T36" fmla="*/ 465 w 492"/>
                  <a:gd name="T37" fmla="*/ 341 h 345"/>
                  <a:gd name="T38" fmla="*/ 8 w 492"/>
                  <a:gd name="T39" fmla="*/ 31 h 345"/>
                  <a:gd name="T40" fmla="*/ 3 w 492"/>
                  <a:gd name="T41" fmla="*/ 28 h 345"/>
                  <a:gd name="T42" fmla="*/ 0 w 492"/>
                  <a:gd name="T43" fmla="*/ 23 h 345"/>
                  <a:gd name="T44" fmla="*/ 0 w 492"/>
                  <a:gd name="T45" fmla="*/ 21 h 345"/>
                  <a:gd name="T46" fmla="*/ 0 w 492"/>
                  <a:gd name="T47" fmla="*/ 18 h 345"/>
                  <a:gd name="T48" fmla="*/ 1 w 492"/>
                  <a:gd name="T49" fmla="*/ 13 h 345"/>
                  <a:gd name="T50" fmla="*/ 4 w 492"/>
                  <a:gd name="T51" fmla="*/ 9 h 345"/>
                  <a:gd name="T52" fmla="*/ 7 w 492"/>
                  <a:gd name="T53" fmla="*/ 5 h 345"/>
                  <a:gd name="T54" fmla="*/ 11 w 492"/>
                  <a:gd name="T55" fmla="*/ 2 h 345"/>
                  <a:gd name="T56" fmla="*/ 13 w 492"/>
                  <a:gd name="T57" fmla="*/ 0 h 345"/>
                  <a:gd name="T58" fmla="*/ 16 w 492"/>
                  <a:gd name="T59" fmla="*/ 0 h 345"/>
                  <a:gd name="T60" fmla="*/ 22 w 492"/>
                  <a:gd name="T61" fmla="*/ 1 h 345"/>
                  <a:gd name="T62" fmla="*/ 26 w 492"/>
                  <a:gd name="T63" fmla="*/ 5 h 345"/>
                  <a:gd name="T64" fmla="*/ 8 w 492"/>
                  <a:gd name="T65" fmla="*/ 31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2" h="345">
                    <a:moveTo>
                      <a:pt x="483" y="315"/>
                    </a:moveTo>
                    <a:lnTo>
                      <a:pt x="488" y="318"/>
                    </a:lnTo>
                    <a:lnTo>
                      <a:pt x="491" y="323"/>
                    </a:lnTo>
                    <a:lnTo>
                      <a:pt x="492" y="325"/>
                    </a:lnTo>
                    <a:lnTo>
                      <a:pt x="491" y="328"/>
                    </a:lnTo>
                    <a:lnTo>
                      <a:pt x="490" y="332"/>
                    </a:lnTo>
                    <a:lnTo>
                      <a:pt x="488" y="337"/>
                    </a:lnTo>
                    <a:lnTo>
                      <a:pt x="484" y="341"/>
                    </a:lnTo>
                    <a:lnTo>
                      <a:pt x="481" y="343"/>
                    </a:lnTo>
                    <a:lnTo>
                      <a:pt x="478" y="345"/>
                    </a:lnTo>
                    <a:lnTo>
                      <a:pt x="476" y="345"/>
                    </a:lnTo>
                    <a:lnTo>
                      <a:pt x="470" y="344"/>
                    </a:lnTo>
                    <a:lnTo>
                      <a:pt x="465" y="341"/>
                    </a:lnTo>
                    <a:lnTo>
                      <a:pt x="483" y="315"/>
                    </a:lnTo>
                    <a:close/>
                    <a:moveTo>
                      <a:pt x="465" y="341"/>
                    </a:moveTo>
                    <a:lnTo>
                      <a:pt x="8" y="31"/>
                    </a:lnTo>
                    <a:lnTo>
                      <a:pt x="26" y="5"/>
                    </a:lnTo>
                    <a:lnTo>
                      <a:pt x="483" y="315"/>
                    </a:lnTo>
                    <a:lnTo>
                      <a:pt x="465" y="341"/>
                    </a:lnTo>
                    <a:close/>
                    <a:moveTo>
                      <a:pt x="8" y="31"/>
                    </a:moveTo>
                    <a:lnTo>
                      <a:pt x="3" y="28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7" y="5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26" y="5"/>
                    </a:lnTo>
                    <a:lnTo>
                      <a:pt x="8" y="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4" name="Freeform 1072">
                <a:extLst>
                  <a:ext uri="{FF2B5EF4-FFF2-40B4-BE49-F238E27FC236}">
                    <a16:creationId xmlns:a16="http://schemas.microsoft.com/office/drawing/2014/main" id="{9B2D649D-25DA-7EEC-3AFD-A9E6E81650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5" y="3727"/>
                <a:ext cx="223" cy="91"/>
              </a:xfrm>
              <a:custGeom>
                <a:avLst/>
                <a:gdLst>
                  <a:gd name="T0" fmla="*/ 23 w 2451"/>
                  <a:gd name="T1" fmla="*/ 1000 h 1002"/>
                  <a:gd name="T2" fmla="*/ 18 w 2451"/>
                  <a:gd name="T3" fmla="*/ 1002 h 1002"/>
                  <a:gd name="T4" fmla="*/ 12 w 2451"/>
                  <a:gd name="T5" fmla="*/ 1002 h 1002"/>
                  <a:gd name="T6" fmla="*/ 10 w 2451"/>
                  <a:gd name="T7" fmla="*/ 1001 h 1002"/>
                  <a:gd name="T8" fmla="*/ 7 w 2451"/>
                  <a:gd name="T9" fmla="*/ 999 h 1002"/>
                  <a:gd name="T10" fmla="*/ 5 w 2451"/>
                  <a:gd name="T11" fmla="*/ 995 h 1002"/>
                  <a:gd name="T12" fmla="*/ 2 w 2451"/>
                  <a:gd name="T13" fmla="*/ 991 h 1002"/>
                  <a:gd name="T14" fmla="*/ 1 w 2451"/>
                  <a:gd name="T15" fmla="*/ 986 h 1002"/>
                  <a:gd name="T16" fmla="*/ 0 w 2451"/>
                  <a:gd name="T17" fmla="*/ 982 h 1002"/>
                  <a:gd name="T18" fmla="*/ 1 w 2451"/>
                  <a:gd name="T19" fmla="*/ 979 h 1002"/>
                  <a:gd name="T20" fmla="*/ 2 w 2451"/>
                  <a:gd name="T21" fmla="*/ 976 h 1002"/>
                  <a:gd name="T22" fmla="*/ 6 w 2451"/>
                  <a:gd name="T23" fmla="*/ 973 h 1002"/>
                  <a:gd name="T24" fmla="*/ 11 w 2451"/>
                  <a:gd name="T25" fmla="*/ 970 h 1002"/>
                  <a:gd name="T26" fmla="*/ 23 w 2451"/>
                  <a:gd name="T27" fmla="*/ 1000 h 1002"/>
                  <a:gd name="T28" fmla="*/ 11 w 2451"/>
                  <a:gd name="T29" fmla="*/ 970 h 1002"/>
                  <a:gd name="T30" fmla="*/ 2428 w 2451"/>
                  <a:gd name="T31" fmla="*/ 3 h 1002"/>
                  <a:gd name="T32" fmla="*/ 2440 w 2451"/>
                  <a:gd name="T33" fmla="*/ 32 h 1002"/>
                  <a:gd name="T34" fmla="*/ 23 w 2451"/>
                  <a:gd name="T35" fmla="*/ 1000 h 1002"/>
                  <a:gd name="T36" fmla="*/ 11 w 2451"/>
                  <a:gd name="T37" fmla="*/ 970 h 1002"/>
                  <a:gd name="T38" fmla="*/ 2428 w 2451"/>
                  <a:gd name="T39" fmla="*/ 3 h 1002"/>
                  <a:gd name="T40" fmla="*/ 2433 w 2451"/>
                  <a:gd name="T41" fmla="*/ 0 h 1002"/>
                  <a:gd name="T42" fmla="*/ 2439 w 2451"/>
                  <a:gd name="T43" fmla="*/ 0 h 1002"/>
                  <a:gd name="T44" fmla="*/ 2441 w 2451"/>
                  <a:gd name="T45" fmla="*/ 2 h 1002"/>
                  <a:gd name="T46" fmla="*/ 2444 w 2451"/>
                  <a:gd name="T47" fmla="*/ 3 h 1002"/>
                  <a:gd name="T48" fmla="*/ 2446 w 2451"/>
                  <a:gd name="T49" fmla="*/ 6 h 1002"/>
                  <a:gd name="T50" fmla="*/ 2448 w 2451"/>
                  <a:gd name="T51" fmla="*/ 11 h 1002"/>
                  <a:gd name="T52" fmla="*/ 2449 w 2451"/>
                  <a:gd name="T53" fmla="*/ 16 h 1002"/>
                  <a:gd name="T54" fmla="*/ 2451 w 2451"/>
                  <a:gd name="T55" fmla="*/ 20 h 1002"/>
                  <a:gd name="T56" fmla="*/ 2451 w 2451"/>
                  <a:gd name="T57" fmla="*/ 23 h 1002"/>
                  <a:gd name="T58" fmla="*/ 2449 w 2451"/>
                  <a:gd name="T59" fmla="*/ 25 h 1002"/>
                  <a:gd name="T60" fmla="*/ 2445 w 2451"/>
                  <a:gd name="T61" fmla="*/ 30 h 1002"/>
                  <a:gd name="T62" fmla="*/ 2440 w 2451"/>
                  <a:gd name="T63" fmla="*/ 32 h 1002"/>
                  <a:gd name="T64" fmla="*/ 2428 w 2451"/>
                  <a:gd name="T65" fmla="*/ 3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51" h="1002">
                    <a:moveTo>
                      <a:pt x="23" y="1000"/>
                    </a:moveTo>
                    <a:lnTo>
                      <a:pt x="18" y="1002"/>
                    </a:lnTo>
                    <a:lnTo>
                      <a:pt x="12" y="1002"/>
                    </a:lnTo>
                    <a:lnTo>
                      <a:pt x="10" y="1001"/>
                    </a:lnTo>
                    <a:lnTo>
                      <a:pt x="7" y="999"/>
                    </a:lnTo>
                    <a:lnTo>
                      <a:pt x="5" y="995"/>
                    </a:lnTo>
                    <a:lnTo>
                      <a:pt x="2" y="991"/>
                    </a:lnTo>
                    <a:lnTo>
                      <a:pt x="1" y="986"/>
                    </a:lnTo>
                    <a:lnTo>
                      <a:pt x="0" y="982"/>
                    </a:lnTo>
                    <a:lnTo>
                      <a:pt x="1" y="979"/>
                    </a:lnTo>
                    <a:lnTo>
                      <a:pt x="2" y="976"/>
                    </a:lnTo>
                    <a:lnTo>
                      <a:pt x="6" y="973"/>
                    </a:lnTo>
                    <a:lnTo>
                      <a:pt x="11" y="970"/>
                    </a:lnTo>
                    <a:lnTo>
                      <a:pt x="23" y="1000"/>
                    </a:lnTo>
                    <a:close/>
                    <a:moveTo>
                      <a:pt x="11" y="970"/>
                    </a:moveTo>
                    <a:lnTo>
                      <a:pt x="2428" y="3"/>
                    </a:lnTo>
                    <a:lnTo>
                      <a:pt x="2440" y="32"/>
                    </a:lnTo>
                    <a:lnTo>
                      <a:pt x="23" y="1000"/>
                    </a:lnTo>
                    <a:lnTo>
                      <a:pt x="11" y="970"/>
                    </a:lnTo>
                    <a:close/>
                    <a:moveTo>
                      <a:pt x="2428" y="3"/>
                    </a:moveTo>
                    <a:lnTo>
                      <a:pt x="2433" y="0"/>
                    </a:lnTo>
                    <a:lnTo>
                      <a:pt x="2439" y="0"/>
                    </a:lnTo>
                    <a:lnTo>
                      <a:pt x="2441" y="2"/>
                    </a:lnTo>
                    <a:lnTo>
                      <a:pt x="2444" y="3"/>
                    </a:lnTo>
                    <a:lnTo>
                      <a:pt x="2446" y="6"/>
                    </a:lnTo>
                    <a:lnTo>
                      <a:pt x="2448" y="11"/>
                    </a:lnTo>
                    <a:lnTo>
                      <a:pt x="2449" y="16"/>
                    </a:lnTo>
                    <a:lnTo>
                      <a:pt x="2451" y="20"/>
                    </a:lnTo>
                    <a:lnTo>
                      <a:pt x="2451" y="23"/>
                    </a:lnTo>
                    <a:lnTo>
                      <a:pt x="2449" y="25"/>
                    </a:lnTo>
                    <a:lnTo>
                      <a:pt x="2445" y="30"/>
                    </a:lnTo>
                    <a:lnTo>
                      <a:pt x="2440" y="32"/>
                    </a:lnTo>
                    <a:lnTo>
                      <a:pt x="2428" y="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5" name="Freeform 1073">
                <a:extLst>
                  <a:ext uri="{FF2B5EF4-FFF2-40B4-BE49-F238E27FC236}">
                    <a16:creationId xmlns:a16="http://schemas.microsoft.com/office/drawing/2014/main" id="{69CB356D-31C8-852E-880E-A8B2537AE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799"/>
                <a:ext cx="166" cy="69"/>
              </a:xfrm>
              <a:custGeom>
                <a:avLst/>
                <a:gdLst>
                  <a:gd name="T0" fmla="*/ 19 w 1816"/>
                  <a:gd name="T1" fmla="*/ 603 h 757"/>
                  <a:gd name="T2" fmla="*/ 1662 w 1816"/>
                  <a:gd name="T3" fmla="*/ 5 h 757"/>
                  <a:gd name="T4" fmla="*/ 1679 w 1816"/>
                  <a:gd name="T5" fmla="*/ 2 h 757"/>
                  <a:gd name="T6" fmla="*/ 1695 w 1816"/>
                  <a:gd name="T7" fmla="*/ 1 h 757"/>
                  <a:gd name="T8" fmla="*/ 1710 w 1816"/>
                  <a:gd name="T9" fmla="*/ 0 h 757"/>
                  <a:gd name="T10" fmla="*/ 1724 w 1816"/>
                  <a:gd name="T11" fmla="*/ 0 h 757"/>
                  <a:gd name="T12" fmla="*/ 1736 w 1816"/>
                  <a:gd name="T13" fmla="*/ 2 h 757"/>
                  <a:gd name="T14" fmla="*/ 1749 w 1816"/>
                  <a:gd name="T15" fmla="*/ 4 h 757"/>
                  <a:gd name="T16" fmla="*/ 1760 w 1816"/>
                  <a:gd name="T17" fmla="*/ 8 h 757"/>
                  <a:gd name="T18" fmla="*/ 1770 w 1816"/>
                  <a:gd name="T19" fmla="*/ 13 h 757"/>
                  <a:gd name="T20" fmla="*/ 1779 w 1816"/>
                  <a:gd name="T21" fmla="*/ 19 h 757"/>
                  <a:gd name="T22" fmla="*/ 1787 w 1816"/>
                  <a:gd name="T23" fmla="*/ 26 h 757"/>
                  <a:gd name="T24" fmla="*/ 1794 w 1816"/>
                  <a:gd name="T25" fmla="*/ 34 h 757"/>
                  <a:gd name="T26" fmla="*/ 1801 w 1816"/>
                  <a:gd name="T27" fmla="*/ 44 h 757"/>
                  <a:gd name="T28" fmla="*/ 1806 w 1816"/>
                  <a:gd name="T29" fmla="*/ 54 h 757"/>
                  <a:gd name="T30" fmla="*/ 1810 w 1816"/>
                  <a:gd name="T31" fmla="*/ 65 h 757"/>
                  <a:gd name="T32" fmla="*/ 1814 w 1816"/>
                  <a:gd name="T33" fmla="*/ 78 h 757"/>
                  <a:gd name="T34" fmla="*/ 1816 w 1816"/>
                  <a:gd name="T35" fmla="*/ 91 h 757"/>
                  <a:gd name="T36" fmla="*/ 1816 w 1816"/>
                  <a:gd name="T37" fmla="*/ 587 h 757"/>
                  <a:gd name="T38" fmla="*/ 1707 w 1816"/>
                  <a:gd name="T39" fmla="*/ 623 h 757"/>
                  <a:gd name="T40" fmla="*/ 1707 w 1816"/>
                  <a:gd name="T41" fmla="*/ 169 h 757"/>
                  <a:gd name="T42" fmla="*/ 1652 w 1816"/>
                  <a:gd name="T43" fmla="*/ 131 h 757"/>
                  <a:gd name="T44" fmla="*/ 0 w 1816"/>
                  <a:gd name="T45" fmla="*/ 757 h 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16" h="757">
                    <a:moveTo>
                      <a:pt x="19" y="603"/>
                    </a:moveTo>
                    <a:lnTo>
                      <a:pt x="1662" y="5"/>
                    </a:lnTo>
                    <a:lnTo>
                      <a:pt x="1679" y="2"/>
                    </a:lnTo>
                    <a:lnTo>
                      <a:pt x="1695" y="1"/>
                    </a:lnTo>
                    <a:lnTo>
                      <a:pt x="1710" y="0"/>
                    </a:lnTo>
                    <a:lnTo>
                      <a:pt x="1724" y="0"/>
                    </a:lnTo>
                    <a:lnTo>
                      <a:pt x="1736" y="2"/>
                    </a:lnTo>
                    <a:lnTo>
                      <a:pt x="1749" y="4"/>
                    </a:lnTo>
                    <a:lnTo>
                      <a:pt x="1760" y="8"/>
                    </a:lnTo>
                    <a:lnTo>
                      <a:pt x="1770" y="13"/>
                    </a:lnTo>
                    <a:lnTo>
                      <a:pt x="1779" y="19"/>
                    </a:lnTo>
                    <a:lnTo>
                      <a:pt x="1787" y="26"/>
                    </a:lnTo>
                    <a:lnTo>
                      <a:pt x="1794" y="34"/>
                    </a:lnTo>
                    <a:lnTo>
                      <a:pt x="1801" y="44"/>
                    </a:lnTo>
                    <a:lnTo>
                      <a:pt x="1806" y="54"/>
                    </a:lnTo>
                    <a:lnTo>
                      <a:pt x="1810" y="65"/>
                    </a:lnTo>
                    <a:lnTo>
                      <a:pt x="1814" y="78"/>
                    </a:lnTo>
                    <a:lnTo>
                      <a:pt x="1816" y="91"/>
                    </a:lnTo>
                    <a:lnTo>
                      <a:pt x="1816" y="587"/>
                    </a:lnTo>
                    <a:lnTo>
                      <a:pt x="1707" y="623"/>
                    </a:lnTo>
                    <a:lnTo>
                      <a:pt x="1707" y="169"/>
                    </a:lnTo>
                    <a:lnTo>
                      <a:pt x="1652" y="131"/>
                    </a:lnTo>
                    <a:lnTo>
                      <a:pt x="0" y="757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6" name="Freeform 1074">
                <a:extLst>
                  <a:ext uri="{FF2B5EF4-FFF2-40B4-BE49-F238E27FC236}">
                    <a16:creationId xmlns:a16="http://schemas.microsoft.com/office/drawing/2014/main" id="{BE95219F-85D9-3D29-70EE-FAC76DF99E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2" y="3823"/>
                <a:ext cx="41" cy="34"/>
              </a:xfrm>
              <a:custGeom>
                <a:avLst/>
                <a:gdLst>
                  <a:gd name="T0" fmla="*/ 437 w 446"/>
                  <a:gd name="T1" fmla="*/ 350 h 382"/>
                  <a:gd name="T2" fmla="*/ 441 w 446"/>
                  <a:gd name="T3" fmla="*/ 354 h 382"/>
                  <a:gd name="T4" fmla="*/ 445 w 446"/>
                  <a:gd name="T5" fmla="*/ 358 h 382"/>
                  <a:gd name="T6" fmla="*/ 446 w 446"/>
                  <a:gd name="T7" fmla="*/ 360 h 382"/>
                  <a:gd name="T8" fmla="*/ 446 w 446"/>
                  <a:gd name="T9" fmla="*/ 363 h 382"/>
                  <a:gd name="T10" fmla="*/ 445 w 446"/>
                  <a:gd name="T11" fmla="*/ 368 h 382"/>
                  <a:gd name="T12" fmla="*/ 443 w 446"/>
                  <a:gd name="T13" fmla="*/ 372 h 382"/>
                  <a:gd name="T14" fmla="*/ 439 w 446"/>
                  <a:gd name="T15" fmla="*/ 376 h 382"/>
                  <a:gd name="T16" fmla="*/ 436 w 446"/>
                  <a:gd name="T17" fmla="*/ 380 h 382"/>
                  <a:gd name="T18" fmla="*/ 434 w 446"/>
                  <a:gd name="T19" fmla="*/ 381 h 382"/>
                  <a:gd name="T20" fmla="*/ 431 w 446"/>
                  <a:gd name="T21" fmla="*/ 382 h 382"/>
                  <a:gd name="T22" fmla="*/ 425 w 446"/>
                  <a:gd name="T23" fmla="*/ 381 h 382"/>
                  <a:gd name="T24" fmla="*/ 421 w 446"/>
                  <a:gd name="T25" fmla="*/ 378 h 382"/>
                  <a:gd name="T26" fmla="*/ 437 w 446"/>
                  <a:gd name="T27" fmla="*/ 350 h 382"/>
                  <a:gd name="T28" fmla="*/ 421 w 446"/>
                  <a:gd name="T29" fmla="*/ 378 h 382"/>
                  <a:gd name="T30" fmla="*/ 8 w 446"/>
                  <a:gd name="T31" fmla="*/ 128 h 382"/>
                  <a:gd name="T32" fmla="*/ 24 w 446"/>
                  <a:gd name="T33" fmla="*/ 101 h 382"/>
                  <a:gd name="T34" fmla="*/ 437 w 446"/>
                  <a:gd name="T35" fmla="*/ 350 h 382"/>
                  <a:gd name="T36" fmla="*/ 421 w 446"/>
                  <a:gd name="T37" fmla="*/ 378 h 382"/>
                  <a:gd name="T38" fmla="*/ 8 w 446"/>
                  <a:gd name="T39" fmla="*/ 128 h 382"/>
                  <a:gd name="T40" fmla="*/ 0 w 446"/>
                  <a:gd name="T41" fmla="*/ 124 h 382"/>
                  <a:gd name="T42" fmla="*/ 0 w 446"/>
                  <a:gd name="T43" fmla="*/ 114 h 382"/>
                  <a:gd name="T44" fmla="*/ 17 w 446"/>
                  <a:gd name="T45" fmla="*/ 115 h 382"/>
                  <a:gd name="T46" fmla="*/ 8 w 446"/>
                  <a:gd name="T47" fmla="*/ 128 h 382"/>
                  <a:gd name="T48" fmla="*/ 0 w 446"/>
                  <a:gd name="T49" fmla="*/ 114 h 382"/>
                  <a:gd name="T50" fmla="*/ 4 w 446"/>
                  <a:gd name="T51" fmla="*/ 15 h 382"/>
                  <a:gd name="T52" fmla="*/ 35 w 446"/>
                  <a:gd name="T53" fmla="*/ 16 h 382"/>
                  <a:gd name="T54" fmla="*/ 32 w 446"/>
                  <a:gd name="T55" fmla="*/ 115 h 382"/>
                  <a:gd name="T56" fmla="*/ 0 w 446"/>
                  <a:gd name="T57" fmla="*/ 114 h 382"/>
                  <a:gd name="T58" fmla="*/ 4 w 446"/>
                  <a:gd name="T59" fmla="*/ 15 h 382"/>
                  <a:gd name="T60" fmla="*/ 4 w 446"/>
                  <a:gd name="T61" fmla="*/ 10 h 382"/>
                  <a:gd name="T62" fmla="*/ 6 w 446"/>
                  <a:gd name="T63" fmla="*/ 4 h 382"/>
                  <a:gd name="T64" fmla="*/ 8 w 446"/>
                  <a:gd name="T65" fmla="*/ 3 h 382"/>
                  <a:gd name="T66" fmla="*/ 10 w 446"/>
                  <a:gd name="T67" fmla="*/ 1 h 382"/>
                  <a:gd name="T68" fmla="*/ 15 w 446"/>
                  <a:gd name="T69" fmla="*/ 0 h 382"/>
                  <a:gd name="T70" fmla="*/ 20 w 446"/>
                  <a:gd name="T71" fmla="*/ 0 h 382"/>
                  <a:gd name="T72" fmla="*/ 25 w 446"/>
                  <a:gd name="T73" fmla="*/ 1 h 382"/>
                  <a:gd name="T74" fmla="*/ 29 w 446"/>
                  <a:gd name="T75" fmla="*/ 2 h 382"/>
                  <a:gd name="T76" fmla="*/ 32 w 446"/>
                  <a:gd name="T77" fmla="*/ 3 h 382"/>
                  <a:gd name="T78" fmla="*/ 34 w 446"/>
                  <a:gd name="T79" fmla="*/ 5 h 382"/>
                  <a:gd name="T80" fmla="*/ 35 w 446"/>
                  <a:gd name="T81" fmla="*/ 11 h 382"/>
                  <a:gd name="T82" fmla="*/ 35 w 446"/>
                  <a:gd name="T83" fmla="*/ 16 h 382"/>
                  <a:gd name="T84" fmla="*/ 4 w 446"/>
                  <a:gd name="T85" fmla="*/ 15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6" h="382">
                    <a:moveTo>
                      <a:pt x="437" y="350"/>
                    </a:moveTo>
                    <a:lnTo>
                      <a:pt x="441" y="354"/>
                    </a:lnTo>
                    <a:lnTo>
                      <a:pt x="445" y="358"/>
                    </a:lnTo>
                    <a:lnTo>
                      <a:pt x="446" y="360"/>
                    </a:lnTo>
                    <a:lnTo>
                      <a:pt x="446" y="363"/>
                    </a:lnTo>
                    <a:lnTo>
                      <a:pt x="445" y="368"/>
                    </a:lnTo>
                    <a:lnTo>
                      <a:pt x="443" y="372"/>
                    </a:lnTo>
                    <a:lnTo>
                      <a:pt x="439" y="376"/>
                    </a:lnTo>
                    <a:lnTo>
                      <a:pt x="436" y="380"/>
                    </a:lnTo>
                    <a:lnTo>
                      <a:pt x="434" y="381"/>
                    </a:lnTo>
                    <a:lnTo>
                      <a:pt x="431" y="382"/>
                    </a:lnTo>
                    <a:lnTo>
                      <a:pt x="425" y="381"/>
                    </a:lnTo>
                    <a:lnTo>
                      <a:pt x="421" y="378"/>
                    </a:lnTo>
                    <a:lnTo>
                      <a:pt x="437" y="350"/>
                    </a:lnTo>
                    <a:close/>
                    <a:moveTo>
                      <a:pt x="421" y="378"/>
                    </a:moveTo>
                    <a:lnTo>
                      <a:pt x="8" y="128"/>
                    </a:lnTo>
                    <a:lnTo>
                      <a:pt x="24" y="101"/>
                    </a:lnTo>
                    <a:lnTo>
                      <a:pt x="437" y="350"/>
                    </a:lnTo>
                    <a:lnTo>
                      <a:pt x="421" y="378"/>
                    </a:lnTo>
                    <a:close/>
                    <a:moveTo>
                      <a:pt x="8" y="128"/>
                    </a:moveTo>
                    <a:lnTo>
                      <a:pt x="0" y="124"/>
                    </a:lnTo>
                    <a:lnTo>
                      <a:pt x="0" y="114"/>
                    </a:lnTo>
                    <a:lnTo>
                      <a:pt x="17" y="115"/>
                    </a:lnTo>
                    <a:lnTo>
                      <a:pt x="8" y="128"/>
                    </a:lnTo>
                    <a:close/>
                    <a:moveTo>
                      <a:pt x="0" y="114"/>
                    </a:moveTo>
                    <a:lnTo>
                      <a:pt x="4" y="15"/>
                    </a:lnTo>
                    <a:lnTo>
                      <a:pt x="35" y="16"/>
                    </a:lnTo>
                    <a:lnTo>
                      <a:pt x="32" y="115"/>
                    </a:lnTo>
                    <a:lnTo>
                      <a:pt x="0" y="114"/>
                    </a:lnTo>
                    <a:close/>
                    <a:moveTo>
                      <a:pt x="4" y="15"/>
                    </a:moveTo>
                    <a:lnTo>
                      <a:pt x="4" y="10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29" y="2"/>
                    </a:lnTo>
                    <a:lnTo>
                      <a:pt x="32" y="3"/>
                    </a:lnTo>
                    <a:lnTo>
                      <a:pt x="34" y="5"/>
                    </a:lnTo>
                    <a:lnTo>
                      <a:pt x="35" y="11"/>
                    </a:lnTo>
                    <a:lnTo>
                      <a:pt x="35" y="16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7" name="Freeform 1075">
                <a:extLst>
                  <a:ext uri="{FF2B5EF4-FFF2-40B4-BE49-F238E27FC236}">
                    <a16:creationId xmlns:a16="http://schemas.microsoft.com/office/drawing/2014/main" id="{9658D6D0-CB2F-1BD4-56F9-DD54745971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15" y="3774"/>
                <a:ext cx="53" cy="27"/>
              </a:xfrm>
              <a:custGeom>
                <a:avLst/>
                <a:gdLst>
                  <a:gd name="T0" fmla="*/ 571 w 581"/>
                  <a:gd name="T1" fmla="*/ 268 h 298"/>
                  <a:gd name="T2" fmla="*/ 576 w 581"/>
                  <a:gd name="T3" fmla="*/ 270 h 298"/>
                  <a:gd name="T4" fmla="*/ 580 w 581"/>
                  <a:gd name="T5" fmla="*/ 274 h 298"/>
                  <a:gd name="T6" fmla="*/ 581 w 581"/>
                  <a:gd name="T7" fmla="*/ 278 h 298"/>
                  <a:gd name="T8" fmla="*/ 581 w 581"/>
                  <a:gd name="T9" fmla="*/ 281 h 298"/>
                  <a:gd name="T10" fmla="*/ 580 w 581"/>
                  <a:gd name="T11" fmla="*/ 284 h 298"/>
                  <a:gd name="T12" fmla="*/ 577 w 581"/>
                  <a:gd name="T13" fmla="*/ 290 h 298"/>
                  <a:gd name="T14" fmla="*/ 574 w 581"/>
                  <a:gd name="T15" fmla="*/ 294 h 298"/>
                  <a:gd name="T16" fmla="*/ 571 w 581"/>
                  <a:gd name="T17" fmla="*/ 296 h 298"/>
                  <a:gd name="T18" fmla="*/ 569 w 581"/>
                  <a:gd name="T19" fmla="*/ 298 h 298"/>
                  <a:gd name="T20" fmla="*/ 566 w 581"/>
                  <a:gd name="T21" fmla="*/ 298 h 298"/>
                  <a:gd name="T22" fmla="*/ 561 w 581"/>
                  <a:gd name="T23" fmla="*/ 298 h 298"/>
                  <a:gd name="T24" fmla="*/ 556 w 581"/>
                  <a:gd name="T25" fmla="*/ 295 h 298"/>
                  <a:gd name="T26" fmla="*/ 571 w 581"/>
                  <a:gd name="T27" fmla="*/ 268 h 298"/>
                  <a:gd name="T28" fmla="*/ 556 w 581"/>
                  <a:gd name="T29" fmla="*/ 295 h 298"/>
                  <a:gd name="T30" fmla="*/ 108 w 581"/>
                  <a:gd name="T31" fmla="*/ 46 h 298"/>
                  <a:gd name="T32" fmla="*/ 123 w 581"/>
                  <a:gd name="T33" fmla="*/ 19 h 298"/>
                  <a:gd name="T34" fmla="*/ 571 w 581"/>
                  <a:gd name="T35" fmla="*/ 268 h 298"/>
                  <a:gd name="T36" fmla="*/ 556 w 581"/>
                  <a:gd name="T37" fmla="*/ 295 h 298"/>
                  <a:gd name="T38" fmla="*/ 118 w 581"/>
                  <a:gd name="T39" fmla="*/ 16 h 298"/>
                  <a:gd name="T40" fmla="*/ 121 w 581"/>
                  <a:gd name="T41" fmla="*/ 16 h 298"/>
                  <a:gd name="T42" fmla="*/ 123 w 581"/>
                  <a:gd name="T43" fmla="*/ 19 h 298"/>
                  <a:gd name="T44" fmla="*/ 116 w 581"/>
                  <a:gd name="T45" fmla="*/ 32 h 298"/>
                  <a:gd name="T46" fmla="*/ 118 w 581"/>
                  <a:gd name="T47" fmla="*/ 16 h 298"/>
                  <a:gd name="T48" fmla="*/ 114 w 581"/>
                  <a:gd name="T49" fmla="*/ 48 h 298"/>
                  <a:gd name="T50" fmla="*/ 14 w 581"/>
                  <a:gd name="T51" fmla="*/ 32 h 298"/>
                  <a:gd name="T52" fmla="*/ 19 w 581"/>
                  <a:gd name="T53" fmla="*/ 0 h 298"/>
                  <a:gd name="T54" fmla="*/ 118 w 581"/>
                  <a:gd name="T55" fmla="*/ 16 h 298"/>
                  <a:gd name="T56" fmla="*/ 114 w 581"/>
                  <a:gd name="T57" fmla="*/ 48 h 298"/>
                  <a:gd name="T58" fmla="*/ 14 w 581"/>
                  <a:gd name="T59" fmla="*/ 32 h 298"/>
                  <a:gd name="T60" fmla="*/ 8 w 581"/>
                  <a:gd name="T61" fmla="*/ 31 h 298"/>
                  <a:gd name="T62" fmla="*/ 4 w 581"/>
                  <a:gd name="T63" fmla="*/ 28 h 298"/>
                  <a:gd name="T64" fmla="*/ 1 w 581"/>
                  <a:gd name="T65" fmla="*/ 26 h 298"/>
                  <a:gd name="T66" fmla="*/ 0 w 581"/>
                  <a:gd name="T67" fmla="*/ 23 h 298"/>
                  <a:gd name="T68" fmla="*/ 0 w 581"/>
                  <a:gd name="T69" fmla="*/ 19 h 298"/>
                  <a:gd name="T70" fmla="*/ 1 w 581"/>
                  <a:gd name="T71" fmla="*/ 13 h 298"/>
                  <a:gd name="T72" fmla="*/ 3 w 581"/>
                  <a:gd name="T73" fmla="*/ 9 h 298"/>
                  <a:gd name="T74" fmla="*/ 4 w 581"/>
                  <a:gd name="T75" fmla="*/ 4 h 298"/>
                  <a:gd name="T76" fmla="*/ 6 w 581"/>
                  <a:gd name="T77" fmla="*/ 2 h 298"/>
                  <a:gd name="T78" fmla="*/ 8 w 581"/>
                  <a:gd name="T79" fmla="*/ 1 h 298"/>
                  <a:gd name="T80" fmla="*/ 13 w 581"/>
                  <a:gd name="T81" fmla="*/ 0 h 298"/>
                  <a:gd name="T82" fmla="*/ 19 w 581"/>
                  <a:gd name="T83" fmla="*/ 0 h 298"/>
                  <a:gd name="T84" fmla="*/ 14 w 581"/>
                  <a:gd name="T85" fmla="*/ 32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81" h="298">
                    <a:moveTo>
                      <a:pt x="571" y="268"/>
                    </a:moveTo>
                    <a:lnTo>
                      <a:pt x="576" y="270"/>
                    </a:lnTo>
                    <a:lnTo>
                      <a:pt x="580" y="274"/>
                    </a:lnTo>
                    <a:lnTo>
                      <a:pt x="581" y="278"/>
                    </a:lnTo>
                    <a:lnTo>
                      <a:pt x="581" y="281"/>
                    </a:lnTo>
                    <a:lnTo>
                      <a:pt x="580" y="284"/>
                    </a:lnTo>
                    <a:lnTo>
                      <a:pt x="577" y="290"/>
                    </a:lnTo>
                    <a:lnTo>
                      <a:pt x="574" y="294"/>
                    </a:lnTo>
                    <a:lnTo>
                      <a:pt x="571" y="296"/>
                    </a:lnTo>
                    <a:lnTo>
                      <a:pt x="569" y="298"/>
                    </a:lnTo>
                    <a:lnTo>
                      <a:pt x="566" y="298"/>
                    </a:lnTo>
                    <a:lnTo>
                      <a:pt x="561" y="298"/>
                    </a:lnTo>
                    <a:lnTo>
                      <a:pt x="556" y="295"/>
                    </a:lnTo>
                    <a:lnTo>
                      <a:pt x="571" y="268"/>
                    </a:lnTo>
                    <a:close/>
                    <a:moveTo>
                      <a:pt x="556" y="295"/>
                    </a:moveTo>
                    <a:lnTo>
                      <a:pt x="108" y="46"/>
                    </a:lnTo>
                    <a:lnTo>
                      <a:pt x="123" y="19"/>
                    </a:lnTo>
                    <a:lnTo>
                      <a:pt x="571" y="268"/>
                    </a:lnTo>
                    <a:lnTo>
                      <a:pt x="556" y="295"/>
                    </a:lnTo>
                    <a:close/>
                    <a:moveTo>
                      <a:pt x="118" y="16"/>
                    </a:moveTo>
                    <a:lnTo>
                      <a:pt x="121" y="16"/>
                    </a:lnTo>
                    <a:lnTo>
                      <a:pt x="123" y="19"/>
                    </a:lnTo>
                    <a:lnTo>
                      <a:pt x="116" y="32"/>
                    </a:lnTo>
                    <a:lnTo>
                      <a:pt x="118" y="16"/>
                    </a:lnTo>
                    <a:close/>
                    <a:moveTo>
                      <a:pt x="114" y="48"/>
                    </a:moveTo>
                    <a:lnTo>
                      <a:pt x="14" y="32"/>
                    </a:lnTo>
                    <a:lnTo>
                      <a:pt x="19" y="0"/>
                    </a:lnTo>
                    <a:lnTo>
                      <a:pt x="118" y="16"/>
                    </a:lnTo>
                    <a:lnTo>
                      <a:pt x="114" y="48"/>
                    </a:lnTo>
                    <a:close/>
                    <a:moveTo>
                      <a:pt x="14" y="32"/>
                    </a:moveTo>
                    <a:lnTo>
                      <a:pt x="8" y="31"/>
                    </a:lnTo>
                    <a:lnTo>
                      <a:pt x="4" y="28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8" name="Freeform 1076">
                <a:extLst>
                  <a:ext uri="{FF2B5EF4-FFF2-40B4-BE49-F238E27FC236}">
                    <a16:creationId xmlns:a16="http://schemas.microsoft.com/office/drawing/2014/main" id="{99494026-8D9D-DEB0-2BC7-83585262DC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8" y="3810"/>
                <a:ext cx="155" cy="59"/>
              </a:xfrm>
              <a:custGeom>
                <a:avLst/>
                <a:gdLst>
                  <a:gd name="T0" fmla="*/ 22 w 1705"/>
                  <a:gd name="T1" fmla="*/ 640 h 642"/>
                  <a:gd name="T2" fmla="*/ 16 w 1705"/>
                  <a:gd name="T3" fmla="*/ 642 h 642"/>
                  <a:gd name="T4" fmla="*/ 11 w 1705"/>
                  <a:gd name="T5" fmla="*/ 642 h 642"/>
                  <a:gd name="T6" fmla="*/ 9 w 1705"/>
                  <a:gd name="T7" fmla="*/ 641 h 642"/>
                  <a:gd name="T8" fmla="*/ 6 w 1705"/>
                  <a:gd name="T9" fmla="*/ 639 h 642"/>
                  <a:gd name="T10" fmla="*/ 3 w 1705"/>
                  <a:gd name="T11" fmla="*/ 635 h 642"/>
                  <a:gd name="T12" fmla="*/ 1 w 1705"/>
                  <a:gd name="T13" fmla="*/ 630 h 642"/>
                  <a:gd name="T14" fmla="*/ 0 w 1705"/>
                  <a:gd name="T15" fmla="*/ 626 h 642"/>
                  <a:gd name="T16" fmla="*/ 0 w 1705"/>
                  <a:gd name="T17" fmla="*/ 621 h 642"/>
                  <a:gd name="T18" fmla="*/ 0 w 1705"/>
                  <a:gd name="T19" fmla="*/ 618 h 642"/>
                  <a:gd name="T20" fmla="*/ 1 w 1705"/>
                  <a:gd name="T21" fmla="*/ 616 h 642"/>
                  <a:gd name="T22" fmla="*/ 5 w 1705"/>
                  <a:gd name="T23" fmla="*/ 613 h 642"/>
                  <a:gd name="T24" fmla="*/ 11 w 1705"/>
                  <a:gd name="T25" fmla="*/ 609 h 642"/>
                  <a:gd name="T26" fmla="*/ 22 w 1705"/>
                  <a:gd name="T27" fmla="*/ 640 h 642"/>
                  <a:gd name="T28" fmla="*/ 11 w 1705"/>
                  <a:gd name="T29" fmla="*/ 609 h 642"/>
                  <a:gd name="T30" fmla="*/ 1612 w 1705"/>
                  <a:gd name="T31" fmla="*/ 3 h 642"/>
                  <a:gd name="T32" fmla="*/ 1624 w 1705"/>
                  <a:gd name="T33" fmla="*/ 32 h 642"/>
                  <a:gd name="T34" fmla="*/ 22 w 1705"/>
                  <a:gd name="T35" fmla="*/ 640 h 642"/>
                  <a:gd name="T36" fmla="*/ 11 w 1705"/>
                  <a:gd name="T37" fmla="*/ 609 h 642"/>
                  <a:gd name="T38" fmla="*/ 1612 w 1705"/>
                  <a:gd name="T39" fmla="*/ 3 h 642"/>
                  <a:gd name="T40" fmla="*/ 1618 w 1705"/>
                  <a:gd name="T41" fmla="*/ 0 h 642"/>
                  <a:gd name="T42" fmla="*/ 1625 w 1705"/>
                  <a:gd name="T43" fmla="*/ 4 h 642"/>
                  <a:gd name="T44" fmla="*/ 1617 w 1705"/>
                  <a:gd name="T45" fmla="*/ 18 h 642"/>
                  <a:gd name="T46" fmla="*/ 1612 w 1705"/>
                  <a:gd name="T47" fmla="*/ 3 h 642"/>
                  <a:gd name="T48" fmla="*/ 1625 w 1705"/>
                  <a:gd name="T49" fmla="*/ 4 h 642"/>
                  <a:gd name="T50" fmla="*/ 1696 w 1705"/>
                  <a:gd name="T51" fmla="*/ 42 h 642"/>
                  <a:gd name="T52" fmla="*/ 1680 w 1705"/>
                  <a:gd name="T53" fmla="*/ 70 h 642"/>
                  <a:gd name="T54" fmla="*/ 1609 w 1705"/>
                  <a:gd name="T55" fmla="*/ 31 h 642"/>
                  <a:gd name="T56" fmla="*/ 1625 w 1705"/>
                  <a:gd name="T57" fmla="*/ 4 h 642"/>
                  <a:gd name="T58" fmla="*/ 1696 w 1705"/>
                  <a:gd name="T59" fmla="*/ 42 h 642"/>
                  <a:gd name="T60" fmla="*/ 1701 w 1705"/>
                  <a:gd name="T61" fmla="*/ 45 h 642"/>
                  <a:gd name="T62" fmla="*/ 1704 w 1705"/>
                  <a:gd name="T63" fmla="*/ 49 h 642"/>
                  <a:gd name="T64" fmla="*/ 1705 w 1705"/>
                  <a:gd name="T65" fmla="*/ 52 h 642"/>
                  <a:gd name="T66" fmla="*/ 1705 w 1705"/>
                  <a:gd name="T67" fmla="*/ 55 h 642"/>
                  <a:gd name="T68" fmla="*/ 1704 w 1705"/>
                  <a:gd name="T69" fmla="*/ 58 h 642"/>
                  <a:gd name="T70" fmla="*/ 1702 w 1705"/>
                  <a:gd name="T71" fmla="*/ 64 h 642"/>
                  <a:gd name="T72" fmla="*/ 1699 w 1705"/>
                  <a:gd name="T73" fmla="*/ 68 h 642"/>
                  <a:gd name="T74" fmla="*/ 1697 w 1705"/>
                  <a:gd name="T75" fmla="*/ 72 h 642"/>
                  <a:gd name="T76" fmla="*/ 1693 w 1705"/>
                  <a:gd name="T77" fmla="*/ 73 h 642"/>
                  <a:gd name="T78" fmla="*/ 1691 w 1705"/>
                  <a:gd name="T79" fmla="*/ 74 h 642"/>
                  <a:gd name="T80" fmla="*/ 1686 w 1705"/>
                  <a:gd name="T81" fmla="*/ 73 h 642"/>
                  <a:gd name="T82" fmla="*/ 1680 w 1705"/>
                  <a:gd name="T83" fmla="*/ 70 h 642"/>
                  <a:gd name="T84" fmla="*/ 1696 w 1705"/>
                  <a:gd name="T85" fmla="*/ 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05" h="642">
                    <a:moveTo>
                      <a:pt x="22" y="640"/>
                    </a:moveTo>
                    <a:lnTo>
                      <a:pt x="16" y="642"/>
                    </a:lnTo>
                    <a:lnTo>
                      <a:pt x="11" y="642"/>
                    </a:lnTo>
                    <a:lnTo>
                      <a:pt x="9" y="641"/>
                    </a:lnTo>
                    <a:lnTo>
                      <a:pt x="6" y="639"/>
                    </a:lnTo>
                    <a:lnTo>
                      <a:pt x="3" y="635"/>
                    </a:lnTo>
                    <a:lnTo>
                      <a:pt x="1" y="630"/>
                    </a:lnTo>
                    <a:lnTo>
                      <a:pt x="0" y="626"/>
                    </a:lnTo>
                    <a:lnTo>
                      <a:pt x="0" y="621"/>
                    </a:lnTo>
                    <a:lnTo>
                      <a:pt x="0" y="618"/>
                    </a:lnTo>
                    <a:lnTo>
                      <a:pt x="1" y="616"/>
                    </a:lnTo>
                    <a:lnTo>
                      <a:pt x="5" y="613"/>
                    </a:lnTo>
                    <a:lnTo>
                      <a:pt x="11" y="609"/>
                    </a:lnTo>
                    <a:lnTo>
                      <a:pt x="22" y="640"/>
                    </a:lnTo>
                    <a:close/>
                    <a:moveTo>
                      <a:pt x="11" y="609"/>
                    </a:moveTo>
                    <a:lnTo>
                      <a:pt x="1612" y="3"/>
                    </a:lnTo>
                    <a:lnTo>
                      <a:pt x="1624" y="32"/>
                    </a:lnTo>
                    <a:lnTo>
                      <a:pt x="22" y="640"/>
                    </a:lnTo>
                    <a:lnTo>
                      <a:pt x="11" y="609"/>
                    </a:lnTo>
                    <a:close/>
                    <a:moveTo>
                      <a:pt x="1612" y="3"/>
                    </a:moveTo>
                    <a:lnTo>
                      <a:pt x="1618" y="0"/>
                    </a:lnTo>
                    <a:lnTo>
                      <a:pt x="1625" y="4"/>
                    </a:lnTo>
                    <a:lnTo>
                      <a:pt x="1617" y="18"/>
                    </a:lnTo>
                    <a:lnTo>
                      <a:pt x="1612" y="3"/>
                    </a:lnTo>
                    <a:close/>
                    <a:moveTo>
                      <a:pt x="1625" y="4"/>
                    </a:moveTo>
                    <a:lnTo>
                      <a:pt x="1696" y="42"/>
                    </a:lnTo>
                    <a:lnTo>
                      <a:pt x="1680" y="70"/>
                    </a:lnTo>
                    <a:lnTo>
                      <a:pt x="1609" y="31"/>
                    </a:lnTo>
                    <a:lnTo>
                      <a:pt x="1625" y="4"/>
                    </a:lnTo>
                    <a:close/>
                    <a:moveTo>
                      <a:pt x="1696" y="42"/>
                    </a:moveTo>
                    <a:lnTo>
                      <a:pt x="1701" y="45"/>
                    </a:lnTo>
                    <a:lnTo>
                      <a:pt x="1704" y="49"/>
                    </a:lnTo>
                    <a:lnTo>
                      <a:pt x="1705" y="52"/>
                    </a:lnTo>
                    <a:lnTo>
                      <a:pt x="1705" y="55"/>
                    </a:lnTo>
                    <a:lnTo>
                      <a:pt x="1704" y="58"/>
                    </a:lnTo>
                    <a:lnTo>
                      <a:pt x="1702" y="64"/>
                    </a:lnTo>
                    <a:lnTo>
                      <a:pt x="1699" y="68"/>
                    </a:lnTo>
                    <a:lnTo>
                      <a:pt x="1697" y="72"/>
                    </a:lnTo>
                    <a:lnTo>
                      <a:pt x="1693" y="73"/>
                    </a:lnTo>
                    <a:lnTo>
                      <a:pt x="1691" y="74"/>
                    </a:lnTo>
                    <a:lnTo>
                      <a:pt x="1686" y="73"/>
                    </a:lnTo>
                    <a:lnTo>
                      <a:pt x="1680" y="70"/>
                    </a:lnTo>
                    <a:lnTo>
                      <a:pt x="1696" y="4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9" name="Freeform 1077">
                <a:extLst>
                  <a:ext uri="{FF2B5EF4-FFF2-40B4-BE49-F238E27FC236}">
                    <a16:creationId xmlns:a16="http://schemas.microsoft.com/office/drawing/2014/main" id="{5AAAA36D-6342-3E12-2E5A-60D9E585CB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0" y="3850"/>
                <a:ext cx="13" cy="6"/>
              </a:xfrm>
              <a:custGeom>
                <a:avLst/>
                <a:gdLst>
                  <a:gd name="T0" fmla="*/ 20 w 141"/>
                  <a:gd name="T1" fmla="*/ 61 h 62"/>
                  <a:gd name="T2" fmla="*/ 14 w 141"/>
                  <a:gd name="T3" fmla="*/ 62 h 62"/>
                  <a:gd name="T4" fmla="*/ 8 w 141"/>
                  <a:gd name="T5" fmla="*/ 62 h 62"/>
                  <a:gd name="T6" fmla="*/ 6 w 141"/>
                  <a:gd name="T7" fmla="*/ 61 h 62"/>
                  <a:gd name="T8" fmla="*/ 4 w 141"/>
                  <a:gd name="T9" fmla="*/ 59 h 62"/>
                  <a:gd name="T10" fmla="*/ 2 w 141"/>
                  <a:gd name="T11" fmla="*/ 55 h 62"/>
                  <a:gd name="T12" fmla="*/ 1 w 141"/>
                  <a:gd name="T13" fmla="*/ 50 h 62"/>
                  <a:gd name="T14" fmla="*/ 0 w 141"/>
                  <a:gd name="T15" fmla="*/ 45 h 62"/>
                  <a:gd name="T16" fmla="*/ 0 w 141"/>
                  <a:gd name="T17" fmla="*/ 41 h 62"/>
                  <a:gd name="T18" fmla="*/ 1 w 141"/>
                  <a:gd name="T19" fmla="*/ 37 h 62"/>
                  <a:gd name="T20" fmla="*/ 2 w 141"/>
                  <a:gd name="T21" fmla="*/ 35 h 62"/>
                  <a:gd name="T22" fmla="*/ 6 w 141"/>
                  <a:gd name="T23" fmla="*/ 32 h 62"/>
                  <a:gd name="T24" fmla="*/ 12 w 141"/>
                  <a:gd name="T25" fmla="*/ 31 h 62"/>
                  <a:gd name="T26" fmla="*/ 20 w 141"/>
                  <a:gd name="T27" fmla="*/ 61 h 62"/>
                  <a:gd name="T28" fmla="*/ 12 w 141"/>
                  <a:gd name="T29" fmla="*/ 31 h 62"/>
                  <a:gd name="T30" fmla="*/ 120 w 141"/>
                  <a:gd name="T31" fmla="*/ 1 h 62"/>
                  <a:gd name="T32" fmla="*/ 128 w 141"/>
                  <a:gd name="T33" fmla="*/ 33 h 62"/>
                  <a:gd name="T34" fmla="*/ 20 w 141"/>
                  <a:gd name="T35" fmla="*/ 61 h 62"/>
                  <a:gd name="T36" fmla="*/ 12 w 141"/>
                  <a:gd name="T37" fmla="*/ 31 h 62"/>
                  <a:gd name="T38" fmla="*/ 120 w 141"/>
                  <a:gd name="T39" fmla="*/ 1 h 62"/>
                  <a:gd name="T40" fmla="*/ 126 w 141"/>
                  <a:gd name="T41" fmla="*/ 0 h 62"/>
                  <a:gd name="T42" fmla="*/ 131 w 141"/>
                  <a:gd name="T43" fmla="*/ 1 h 62"/>
                  <a:gd name="T44" fmla="*/ 133 w 141"/>
                  <a:gd name="T45" fmla="*/ 3 h 62"/>
                  <a:gd name="T46" fmla="*/ 137 w 141"/>
                  <a:gd name="T47" fmla="*/ 5 h 62"/>
                  <a:gd name="T48" fmla="*/ 138 w 141"/>
                  <a:gd name="T49" fmla="*/ 8 h 62"/>
                  <a:gd name="T50" fmla="*/ 140 w 141"/>
                  <a:gd name="T51" fmla="*/ 13 h 62"/>
                  <a:gd name="T52" fmla="*/ 141 w 141"/>
                  <a:gd name="T53" fmla="*/ 19 h 62"/>
                  <a:gd name="T54" fmla="*/ 141 w 141"/>
                  <a:gd name="T55" fmla="*/ 22 h 62"/>
                  <a:gd name="T56" fmla="*/ 140 w 141"/>
                  <a:gd name="T57" fmla="*/ 25 h 62"/>
                  <a:gd name="T58" fmla="*/ 139 w 141"/>
                  <a:gd name="T59" fmla="*/ 28 h 62"/>
                  <a:gd name="T60" fmla="*/ 135 w 141"/>
                  <a:gd name="T61" fmla="*/ 31 h 62"/>
                  <a:gd name="T62" fmla="*/ 128 w 141"/>
                  <a:gd name="T63" fmla="*/ 33 h 62"/>
                  <a:gd name="T64" fmla="*/ 120 w 141"/>
                  <a:gd name="T65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62">
                    <a:moveTo>
                      <a:pt x="20" y="61"/>
                    </a:moveTo>
                    <a:lnTo>
                      <a:pt x="14" y="62"/>
                    </a:lnTo>
                    <a:lnTo>
                      <a:pt x="8" y="62"/>
                    </a:lnTo>
                    <a:lnTo>
                      <a:pt x="6" y="61"/>
                    </a:lnTo>
                    <a:lnTo>
                      <a:pt x="4" y="59"/>
                    </a:lnTo>
                    <a:lnTo>
                      <a:pt x="2" y="55"/>
                    </a:lnTo>
                    <a:lnTo>
                      <a:pt x="1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7"/>
                    </a:lnTo>
                    <a:lnTo>
                      <a:pt x="2" y="35"/>
                    </a:lnTo>
                    <a:lnTo>
                      <a:pt x="6" y="32"/>
                    </a:lnTo>
                    <a:lnTo>
                      <a:pt x="12" y="31"/>
                    </a:lnTo>
                    <a:lnTo>
                      <a:pt x="20" y="61"/>
                    </a:lnTo>
                    <a:close/>
                    <a:moveTo>
                      <a:pt x="12" y="31"/>
                    </a:moveTo>
                    <a:lnTo>
                      <a:pt x="120" y="1"/>
                    </a:lnTo>
                    <a:lnTo>
                      <a:pt x="128" y="33"/>
                    </a:lnTo>
                    <a:lnTo>
                      <a:pt x="20" y="61"/>
                    </a:lnTo>
                    <a:lnTo>
                      <a:pt x="12" y="31"/>
                    </a:lnTo>
                    <a:close/>
                    <a:moveTo>
                      <a:pt x="120" y="1"/>
                    </a:moveTo>
                    <a:lnTo>
                      <a:pt x="126" y="0"/>
                    </a:lnTo>
                    <a:lnTo>
                      <a:pt x="131" y="1"/>
                    </a:lnTo>
                    <a:lnTo>
                      <a:pt x="133" y="3"/>
                    </a:lnTo>
                    <a:lnTo>
                      <a:pt x="137" y="5"/>
                    </a:lnTo>
                    <a:lnTo>
                      <a:pt x="138" y="8"/>
                    </a:lnTo>
                    <a:lnTo>
                      <a:pt x="140" y="13"/>
                    </a:lnTo>
                    <a:lnTo>
                      <a:pt x="141" y="19"/>
                    </a:lnTo>
                    <a:lnTo>
                      <a:pt x="141" y="22"/>
                    </a:lnTo>
                    <a:lnTo>
                      <a:pt x="140" y="25"/>
                    </a:lnTo>
                    <a:lnTo>
                      <a:pt x="139" y="28"/>
                    </a:lnTo>
                    <a:lnTo>
                      <a:pt x="135" y="31"/>
                    </a:lnTo>
                    <a:lnTo>
                      <a:pt x="128" y="33"/>
                    </a:lnTo>
                    <a:lnTo>
                      <a:pt x="120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90" name="Freeform 1078">
                <a:extLst>
                  <a:ext uri="{FF2B5EF4-FFF2-40B4-BE49-F238E27FC236}">
                    <a16:creationId xmlns:a16="http://schemas.microsoft.com/office/drawing/2014/main" id="{440A6306-B9CA-4AA0-7871-62543594B0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63" y="3695"/>
                <a:ext cx="225" cy="92"/>
              </a:xfrm>
              <a:custGeom>
                <a:avLst/>
                <a:gdLst>
                  <a:gd name="T0" fmla="*/ 23 w 2479"/>
                  <a:gd name="T1" fmla="*/ 1009 h 1012"/>
                  <a:gd name="T2" fmla="*/ 18 w 2479"/>
                  <a:gd name="T3" fmla="*/ 1012 h 1012"/>
                  <a:gd name="T4" fmla="*/ 12 w 2479"/>
                  <a:gd name="T5" fmla="*/ 1012 h 1012"/>
                  <a:gd name="T6" fmla="*/ 9 w 2479"/>
                  <a:gd name="T7" fmla="*/ 1011 h 1012"/>
                  <a:gd name="T8" fmla="*/ 7 w 2479"/>
                  <a:gd name="T9" fmla="*/ 1008 h 1012"/>
                  <a:gd name="T10" fmla="*/ 5 w 2479"/>
                  <a:gd name="T11" fmla="*/ 1005 h 1012"/>
                  <a:gd name="T12" fmla="*/ 3 w 2479"/>
                  <a:gd name="T13" fmla="*/ 1001 h 1012"/>
                  <a:gd name="T14" fmla="*/ 0 w 2479"/>
                  <a:gd name="T15" fmla="*/ 995 h 1012"/>
                  <a:gd name="T16" fmla="*/ 0 w 2479"/>
                  <a:gd name="T17" fmla="*/ 992 h 1012"/>
                  <a:gd name="T18" fmla="*/ 0 w 2479"/>
                  <a:gd name="T19" fmla="*/ 989 h 1012"/>
                  <a:gd name="T20" fmla="*/ 2 w 2479"/>
                  <a:gd name="T21" fmla="*/ 985 h 1012"/>
                  <a:gd name="T22" fmla="*/ 6 w 2479"/>
                  <a:gd name="T23" fmla="*/ 982 h 1012"/>
                  <a:gd name="T24" fmla="*/ 11 w 2479"/>
                  <a:gd name="T25" fmla="*/ 980 h 1012"/>
                  <a:gd name="T26" fmla="*/ 23 w 2479"/>
                  <a:gd name="T27" fmla="*/ 1009 h 1012"/>
                  <a:gd name="T28" fmla="*/ 11 w 2479"/>
                  <a:gd name="T29" fmla="*/ 980 h 1012"/>
                  <a:gd name="T30" fmla="*/ 2456 w 2479"/>
                  <a:gd name="T31" fmla="*/ 2 h 1012"/>
                  <a:gd name="T32" fmla="*/ 2468 w 2479"/>
                  <a:gd name="T33" fmla="*/ 32 h 1012"/>
                  <a:gd name="T34" fmla="*/ 23 w 2479"/>
                  <a:gd name="T35" fmla="*/ 1009 h 1012"/>
                  <a:gd name="T36" fmla="*/ 11 w 2479"/>
                  <a:gd name="T37" fmla="*/ 980 h 1012"/>
                  <a:gd name="T38" fmla="*/ 2456 w 2479"/>
                  <a:gd name="T39" fmla="*/ 2 h 1012"/>
                  <a:gd name="T40" fmla="*/ 2462 w 2479"/>
                  <a:gd name="T41" fmla="*/ 0 h 1012"/>
                  <a:gd name="T42" fmla="*/ 2467 w 2479"/>
                  <a:gd name="T43" fmla="*/ 0 h 1012"/>
                  <a:gd name="T44" fmla="*/ 2469 w 2479"/>
                  <a:gd name="T45" fmla="*/ 1 h 1012"/>
                  <a:gd name="T46" fmla="*/ 2472 w 2479"/>
                  <a:gd name="T47" fmla="*/ 4 h 1012"/>
                  <a:gd name="T48" fmla="*/ 2475 w 2479"/>
                  <a:gd name="T49" fmla="*/ 7 h 1012"/>
                  <a:gd name="T50" fmla="*/ 2477 w 2479"/>
                  <a:gd name="T51" fmla="*/ 11 h 1012"/>
                  <a:gd name="T52" fmla="*/ 2478 w 2479"/>
                  <a:gd name="T53" fmla="*/ 17 h 1012"/>
                  <a:gd name="T54" fmla="*/ 2479 w 2479"/>
                  <a:gd name="T55" fmla="*/ 20 h 1012"/>
                  <a:gd name="T56" fmla="*/ 2478 w 2479"/>
                  <a:gd name="T57" fmla="*/ 23 h 1012"/>
                  <a:gd name="T58" fmla="*/ 2477 w 2479"/>
                  <a:gd name="T59" fmla="*/ 26 h 1012"/>
                  <a:gd name="T60" fmla="*/ 2474 w 2479"/>
                  <a:gd name="T61" fmla="*/ 30 h 1012"/>
                  <a:gd name="T62" fmla="*/ 2468 w 2479"/>
                  <a:gd name="T63" fmla="*/ 32 h 1012"/>
                  <a:gd name="T64" fmla="*/ 2456 w 2479"/>
                  <a:gd name="T65" fmla="*/ 2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79" h="1012">
                    <a:moveTo>
                      <a:pt x="23" y="1009"/>
                    </a:moveTo>
                    <a:lnTo>
                      <a:pt x="18" y="1012"/>
                    </a:lnTo>
                    <a:lnTo>
                      <a:pt x="12" y="1012"/>
                    </a:lnTo>
                    <a:lnTo>
                      <a:pt x="9" y="1011"/>
                    </a:lnTo>
                    <a:lnTo>
                      <a:pt x="7" y="1008"/>
                    </a:lnTo>
                    <a:lnTo>
                      <a:pt x="5" y="1005"/>
                    </a:lnTo>
                    <a:lnTo>
                      <a:pt x="3" y="1001"/>
                    </a:lnTo>
                    <a:lnTo>
                      <a:pt x="0" y="995"/>
                    </a:lnTo>
                    <a:lnTo>
                      <a:pt x="0" y="992"/>
                    </a:lnTo>
                    <a:lnTo>
                      <a:pt x="0" y="989"/>
                    </a:lnTo>
                    <a:lnTo>
                      <a:pt x="2" y="985"/>
                    </a:lnTo>
                    <a:lnTo>
                      <a:pt x="6" y="982"/>
                    </a:lnTo>
                    <a:lnTo>
                      <a:pt x="11" y="980"/>
                    </a:lnTo>
                    <a:lnTo>
                      <a:pt x="23" y="1009"/>
                    </a:lnTo>
                    <a:close/>
                    <a:moveTo>
                      <a:pt x="11" y="980"/>
                    </a:moveTo>
                    <a:lnTo>
                      <a:pt x="2456" y="2"/>
                    </a:lnTo>
                    <a:lnTo>
                      <a:pt x="2468" y="32"/>
                    </a:lnTo>
                    <a:lnTo>
                      <a:pt x="23" y="1009"/>
                    </a:lnTo>
                    <a:lnTo>
                      <a:pt x="11" y="980"/>
                    </a:lnTo>
                    <a:close/>
                    <a:moveTo>
                      <a:pt x="2456" y="2"/>
                    </a:moveTo>
                    <a:lnTo>
                      <a:pt x="2462" y="0"/>
                    </a:lnTo>
                    <a:lnTo>
                      <a:pt x="2467" y="0"/>
                    </a:lnTo>
                    <a:lnTo>
                      <a:pt x="2469" y="1"/>
                    </a:lnTo>
                    <a:lnTo>
                      <a:pt x="2472" y="4"/>
                    </a:lnTo>
                    <a:lnTo>
                      <a:pt x="2475" y="7"/>
                    </a:lnTo>
                    <a:lnTo>
                      <a:pt x="2477" y="11"/>
                    </a:lnTo>
                    <a:lnTo>
                      <a:pt x="2478" y="17"/>
                    </a:lnTo>
                    <a:lnTo>
                      <a:pt x="2479" y="20"/>
                    </a:lnTo>
                    <a:lnTo>
                      <a:pt x="2478" y="23"/>
                    </a:lnTo>
                    <a:lnTo>
                      <a:pt x="2477" y="26"/>
                    </a:lnTo>
                    <a:lnTo>
                      <a:pt x="2474" y="30"/>
                    </a:lnTo>
                    <a:lnTo>
                      <a:pt x="2468" y="32"/>
                    </a:lnTo>
                    <a:lnTo>
                      <a:pt x="2456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91" name="Freeform 1079">
                <a:extLst>
                  <a:ext uri="{FF2B5EF4-FFF2-40B4-BE49-F238E27FC236}">
                    <a16:creationId xmlns:a16="http://schemas.microsoft.com/office/drawing/2014/main" id="{062C67B8-B932-F7B3-EB8A-C307DE0D23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7" y="3691"/>
                <a:ext cx="51" cy="45"/>
              </a:xfrm>
              <a:custGeom>
                <a:avLst/>
                <a:gdLst>
                  <a:gd name="T0" fmla="*/ 564 w 564"/>
                  <a:gd name="T1" fmla="*/ 475 h 491"/>
                  <a:gd name="T2" fmla="*/ 564 w 564"/>
                  <a:gd name="T3" fmla="*/ 480 h 491"/>
                  <a:gd name="T4" fmla="*/ 562 w 564"/>
                  <a:gd name="T5" fmla="*/ 486 h 491"/>
                  <a:gd name="T6" fmla="*/ 560 w 564"/>
                  <a:gd name="T7" fmla="*/ 488 h 491"/>
                  <a:gd name="T8" fmla="*/ 558 w 564"/>
                  <a:gd name="T9" fmla="*/ 489 h 491"/>
                  <a:gd name="T10" fmla="*/ 554 w 564"/>
                  <a:gd name="T11" fmla="*/ 490 h 491"/>
                  <a:gd name="T12" fmla="*/ 548 w 564"/>
                  <a:gd name="T13" fmla="*/ 491 h 491"/>
                  <a:gd name="T14" fmla="*/ 544 w 564"/>
                  <a:gd name="T15" fmla="*/ 490 h 491"/>
                  <a:gd name="T16" fmla="*/ 539 w 564"/>
                  <a:gd name="T17" fmla="*/ 489 h 491"/>
                  <a:gd name="T18" fmla="*/ 536 w 564"/>
                  <a:gd name="T19" fmla="*/ 488 h 491"/>
                  <a:gd name="T20" fmla="*/ 535 w 564"/>
                  <a:gd name="T21" fmla="*/ 486 h 491"/>
                  <a:gd name="T22" fmla="*/ 533 w 564"/>
                  <a:gd name="T23" fmla="*/ 480 h 491"/>
                  <a:gd name="T24" fmla="*/ 533 w 564"/>
                  <a:gd name="T25" fmla="*/ 475 h 491"/>
                  <a:gd name="T26" fmla="*/ 564 w 564"/>
                  <a:gd name="T27" fmla="*/ 475 h 491"/>
                  <a:gd name="T28" fmla="*/ 533 w 564"/>
                  <a:gd name="T29" fmla="*/ 475 h 491"/>
                  <a:gd name="T30" fmla="*/ 533 w 564"/>
                  <a:gd name="T31" fmla="*/ 311 h 491"/>
                  <a:gd name="T32" fmla="*/ 564 w 564"/>
                  <a:gd name="T33" fmla="*/ 311 h 491"/>
                  <a:gd name="T34" fmla="*/ 564 w 564"/>
                  <a:gd name="T35" fmla="*/ 475 h 491"/>
                  <a:gd name="T36" fmla="*/ 533 w 564"/>
                  <a:gd name="T37" fmla="*/ 475 h 491"/>
                  <a:gd name="T38" fmla="*/ 557 w 564"/>
                  <a:gd name="T39" fmla="*/ 298 h 491"/>
                  <a:gd name="T40" fmla="*/ 564 w 564"/>
                  <a:gd name="T41" fmla="*/ 303 h 491"/>
                  <a:gd name="T42" fmla="*/ 564 w 564"/>
                  <a:gd name="T43" fmla="*/ 311 h 491"/>
                  <a:gd name="T44" fmla="*/ 548 w 564"/>
                  <a:gd name="T45" fmla="*/ 311 h 491"/>
                  <a:gd name="T46" fmla="*/ 557 w 564"/>
                  <a:gd name="T47" fmla="*/ 298 h 491"/>
                  <a:gd name="T48" fmla="*/ 540 w 564"/>
                  <a:gd name="T49" fmla="*/ 326 h 491"/>
                  <a:gd name="T50" fmla="*/ 10 w 564"/>
                  <a:gd name="T51" fmla="*/ 32 h 491"/>
                  <a:gd name="T52" fmla="*/ 25 w 564"/>
                  <a:gd name="T53" fmla="*/ 4 h 491"/>
                  <a:gd name="T54" fmla="*/ 557 w 564"/>
                  <a:gd name="T55" fmla="*/ 298 h 491"/>
                  <a:gd name="T56" fmla="*/ 540 w 564"/>
                  <a:gd name="T57" fmla="*/ 326 h 491"/>
                  <a:gd name="T58" fmla="*/ 10 w 564"/>
                  <a:gd name="T59" fmla="*/ 32 h 491"/>
                  <a:gd name="T60" fmla="*/ 6 w 564"/>
                  <a:gd name="T61" fmla="*/ 28 h 491"/>
                  <a:gd name="T62" fmla="*/ 1 w 564"/>
                  <a:gd name="T63" fmla="*/ 25 h 491"/>
                  <a:gd name="T64" fmla="*/ 0 w 564"/>
                  <a:gd name="T65" fmla="*/ 22 h 491"/>
                  <a:gd name="T66" fmla="*/ 0 w 564"/>
                  <a:gd name="T67" fmla="*/ 19 h 491"/>
                  <a:gd name="T68" fmla="*/ 1 w 564"/>
                  <a:gd name="T69" fmla="*/ 15 h 491"/>
                  <a:gd name="T70" fmla="*/ 4 w 564"/>
                  <a:gd name="T71" fmla="*/ 10 h 491"/>
                  <a:gd name="T72" fmla="*/ 7 w 564"/>
                  <a:gd name="T73" fmla="*/ 6 h 491"/>
                  <a:gd name="T74" fmla="*/ 10 w 564"/>
                  <a:gd name="T75" fmla="*/ 2 h 491"/>
                  <a:gd name="T76" fmla="*/ 12 w 564"/>
                  <a:gd name="T77" fmla="*/ 1 h 491"/>
                  <a:gd name="T78" fmla="*/ 16 w 564"/>
                  <a:gd name="T79" fmla="*/ 0 h 491"/>
                  <a:gd name="T80" fmla="*/ 21 w 564"/>
                  <a:gd name="T81" fmla="*/ 1 h 491"/>
                  <a:gd name="T82" fmla="*/ 25 w 564"/>
                  <a:gd name="T83" fmla="*/ 4 h 491"/>
                  <a:gd name="T84" fmla="*/ 10 w 564"/>
                  <a:gd name="T85" fmla="*/ 32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4" h="491">
                    <a:moveTo>
                      <a:pt x="564" y="475"/>
                    </a:moveTo>
                    <a:lnTo>
                      <a:pt x="564" y="480"/>
                    </a:lnTo>
                    <a:lnTo>
                      <a:pt x="562" y="486"/>
                    </a:lnTo>
                    <a:lnTo>
                      <a:pt x="560" y="488"/>
                    </a:lnTo>
                    <a:lnTo>
                      <a:pt x="558" y="489"/>
                    </a:lnTo>
                    <a:lnTo>
                      <a:pt x="554" y="490"/>
                    </a:lnTo>
                    <a:lnTo>
                      <a:pt x="548" y="491"/>
                    </a:lnTo>
                    <a:lnTo>
                      <a:pt x="544" y="490"/>
                    </a:lnTo>
                    <a:lnTo>
                      <a:pt x="539" y="489"/>
                    </a:lnTo>
                    <a:lnTo>
                      <a:pt x="536" y="488"/>
                    </a:lnTo>
                    <a:lnTo>
                      <a:pt x="535" y="486"/>
                    </a:lnTo>
                    <a:lnTo>
                      <a:pt x="533" y="480"/>
                    </a:lnTo>
                    <a:lnTo>
                      <a:pt x="533" y="475"/>
                    </a:lnTo>
                    <a:lnTo>
                      <a:pt x="564" y="475"/>
                    </a:lnTo>
                    <a:close/>
                    <a:moveTo>
                      <a:pt x="533" y="475"/>
                    </a:moveTo>
                    <a:lnTo>
                      <a:pt x="533" y="311"/>
                    </a:lnTo>
                    <a:lnTo>
                      <a:pt x="564" y="311"/>
                    </a:lnTo>
                    <a:lnTo>
                      <a:pt x="564" y="475"/>
                    </a:lnTo>
                    <a:lnTo>
                      <a:pt x="533" y="475"/>
                    </a:lnTo>
                    <a:close/>
                    <a:moveTo>
                      <a:pt x="557" y="298"/>
                    </a:moveTo>
                    <a:lnTo>
                      <a:pt x="564" y="303"/>
                    </a:lnTo>
                    <a:lnTo>
                      <a:pt x="564" y="311"/>
                    </a:lnTo>
                    <a:lnTo>
                      <a:pt x="548" y="311"/>
                    </a:lnTo>
                    <a:lnTo>
                      <a:pt x="557" y="298"/>
                    </a:lnTo>
                    <a:close/>
                    <a:moveTo>
                      <a:pt x="540" y="326"/>
                    </a:moveTo>
                    <a:lnTo>
                      <a:pt x="10" y="32"/>
                    </a:lnTo>
                    <a:lnTo>
                      <a:pt x="25" y="4"/>
                    </a:lnTo>
                    <a:lnTo>
                      <a:pt x="557" y="298"/>
                    </a:lnTo>
                    <a:lnTo>
                      <a:pt x="540" y="326"/>
                    </a:lnTo>
                    <a:close/>
                    <a:moveTo>
                      <a:pt x="10" y="32"/>
                    </a:moveTo>
                    <a:lnTo>
                      <a:pt x="6" y="28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7" y="6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5" y="4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92" name="Freeform 1080">
                <a:extLst>
                  <a:ext uri="{FF2B5EF4-FFF2-40B4-BE49-F238E27FC236}">
                    <a16:creationId xmlns:a16="http://schemas.microsoft.com/office/drawing/2014/main" id="{095D2DED-287E-149C-35DE-63FE74CA4F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4" y="3715"/>
                <a:ext cx="28" cy="57"/>
              </a:xfrm>
              <a:custGeom>
                <a:avLst/>
                <a:gdLst>
                  <a:gd name="T0" fmla="*/ 295 w 301"/>
                  <a:gd name="T1" fmla="*/ 602 h 621"/>
                  <a:gd name="T2" fmla="*/ 298 w 301"/>
                  <a:gd name="T3" fmla="*/ 604 h 621"/>
                  <a:gd name="T4" fmla="*/ 300 w 301"/>
                  <a:gd name="T5" fmla="*/ 606 h 621"/>
                  <a:gd name="T6" fmla="*/ 301 w 301"/>
                  <a:gd name="T7" fmla="*/ 609 h 621"/>
                  <a:gd name="T8" fmla="*/ 299 w 301"/>
                  <a:gd name="T9" fmla="*/ 615 h 621"/>
                  <a:gd name="T10" fmla="*/ 295 w 301"/>
                  <a:gd name="T11" fmla="*/ 619 h 621"/>
                  <a:gd name="T12" fmla="*/ 292 w 301"/>
                  <a:gd name="T13" fmla="*/ 621 h 621"/>
                  <a:gd name="T14" fmla="*/ 289 w 301"/>
                  <a:gd name="T15" fmla="*/ 620 h 621"/>
                  <a:gd name="T16" fmla="*/ 286 w 301"/>
                  <a:gd name="T17" fmla="*/ 619 h 621"/>
                  <a:gd name="T18" fmla="*/ 295 w 301"/>
                  <a:gd name="T19" fmla="*/ 602 h 621"/>
                  <a:gd name="T20" fmla="*/ 286 w 301"/>
                  <a:gd name="T21" fmla="*/ 619 h 621"/>
                  <a:gd name="T22" fmla="*/ 183 w 301"/>
                  <a:gd name="T23" fmla="*/ 561 h 621"/>
                  <a:gd name="T24" fmla="*/ 193 w 301"/>
                  <a:gd name="T25" fmla="*/ 544 h 621"/>
                  <a:gd name="T26" fmla="*/ 295 w 301"/>
                  <a:gd name="T27" fmla="*/ 602 h 621"/>
                  <a:gd name="T28" fmla="*/ 286 w 301"/>
                  <a:gd name="T29" fmla="*/ 619 h 621"/>
                  <a:gd name="T30" fmla="*/ 183 w 301"/>
                  <a:gd name="T31" fmla="*/ 561 h 621"/>
                  <a:gd name="T32" fmla="*/ 180 w 301"/>
                  <a:gd name="T33" fmla="*/ 559 h 621"/>
                  <a:gd name="T34" fmla="*/ 179 w 301"/>
                  <a:gd name="T35" fmla="*/ 556 h 621"/>
                  <a:gd name="T36" fmla="*/ 188 w 301"/>
                  <a:gd name="T37" fmla="*/ 553 h 621"/>
                  <a:gd name="T38" fmla="*/ 183 w 301"/>
                  <a:gd name="T39" fmla="*/ 561 h 621"/>
                  <a:gd name="T40" fmla="*/ 179 w 301"/>
                  <a:gd name="T41" fmla="*/ 556 h 621"/>
                  <a:gd name="T42" fmla="*/ 4 w 301"/>
                  <a:gd name="T43" fmla="*/ 51 h 621"/>
                  <a:gd name="T44" fmla="*/ 21 w 301"/>
                  <a:gd name="T45" fmla="*/ 44 h 621"/>
                  <a:gd name="T46" fmla="*/ 197 w 301"/>
                  <a:gd name="T47" fmla="*/ 549 h 621"/>
                  <a:gd name="T48" fmla="*/ 179 w 301"/>
                  <a:gd name="T49" fmla="*/ 556 h 621"/>
                  <a:gd name="T50" fmla="*/ 4 w 301"/>
                  <a:gd name="T51" fmla="*/ 51 h 621"/>
                  <a:gd name="T52" fmla="*/ 0 w 301"/>
                  <a:gd name="T53" fmla="*/ 42 h 621"/>
                  <a:gd name="T54" fmla="*/ 9 w 301"/>
                  <a:gd name="T55" fmla="*/ 39 h 621"/>
                  <a:gd name="T56" fmla="*/ 12 w 301"/>
                  <a:gd name="T57" fmla="*/ 47 h 621"/>
                  <a:gd name="T58" fmla="*/ 4 w 301"/>
                  <a:gd name="T59" fmla="*/ 51 h 621"/>
                  <a:gd name="T60" fmla="*/ 9 w 301"/>
                  <a:gd name="T61" fmla="*/ 39 h 621"/>
                  <a:gd name="T62" fmla="*/ 131 w 301"/>
                  <a:gd name="T63" fmla="*/ 1 h 621"/>
                  <a:gd name="T64" fmla="*/ 137 w 301"/>
                  <a:gd name="T65" fmla="*/ 18 h 621"/>
                  <a:gd name="T66" fmla="*/ 16 w 301"/>
                  <a:gd name="T67" fmla="*/ 57 h 621"/>
                  <a:gd name="T68" fmla="*/ 9 w 301"/>
                  <a:gd name="T69" fmla="*/ 39 h 621"/>
                  <a:gd name="T70" fmla="*/ 131 w 301"/>
                  <a:gd name="T71" fmla="*/ 1 h 621"/>
                  <a:gd name="T72" fmla="*/ 134 w 301"/>
                  <a:gd name="T73" fmla="*/ 0 h 621"/>
                  <a:gd name="T74" fmla="*/ 138 w 301"/>
                  <a:gd name="T75" fmla="*/ 0 h 621"/>
                  <a:gd name="T76" fmla="*/ 141 w 301"/>
                  <a:gd name="T77" fmla="*/ 2 h 621"/>
                  <a:gd name="T78" fmla="*/ 143 w 301"/>
                  <a:gd name="T79" fmla="*/ 6 h 621"/>
                  <a:gd name="T80" fmla="*/ 144 w 301"/>
                  <a:gd name="T81" fmla="*/ 13 h 621"/>
                  <a:gd name="T82" fmla="*/ 143 w 301"/>
                  <a:gd name="T83" fmla="*/ 16 h 621"/>
                  <a:gd name="T84" fmla="*/ 140 w 301"/>
                  <a:gd name="T85" fmla="*/ 17 h 621"/>
                  <a:gd name="T86" fmla="*/ 137 w 301"/>
                  <a:gd name="T87" fmla="*/ 18 h 621"/>
                  <a:gd name="T88" fmla="*/ 131 w 301"/>
                  <a:gd name="T89" fmla="*/ 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01" h="621">
                    <a:moveTo>
                      <a:pt x="295" y="602"/>
                    </a:moveTo>
                    <a:lnTo>
                      <a:pt x="298" y="604"/>
                    </a:lnTo>
                    <a:lnTo>
                      <a:pt x="300" y="606"/>
                    </a:lnTo>
                    <a:lnTo>
                      <a:pt x="301" y="609"/>
                    </a:lnTo>
                    <a:lnTo>
                      <a:pt x="299" y="615"/>
                    </a:lnTo>
                    <a:lnTo>
                      <a:pt x="295" y="619"/>
                    </a:lnTo>
                    <a:lnTo>
                      <a:pt x="292" y="621"/>
                    </a:lnTo>
                    <a:lnTo>
                      <a:pt x="289" y="620"/>
                    </a:lnTo>
                    <a:lnTo>
                      <a:pt x="286" y="619"/>
                    </a:lnTo>
                    <a:lnTo>
                      <a:pt x="295" y="602"/>
                    </a:lnTo>
                    <a:close/>
                    <a:moveTo>
                      <a:pt x="286" y="619"/>
                    </a:moveTo>
                    <a:lnTo>
                      <a:pt x="183" y="561"/>
                    </a:lnTo>
                    <a:lnTo>
                      <a:pt x="193" y="544"/>
                    </a:lnTo>
                    <a:lnTo>
                      <a:pt x="295" y="602"/>
                    </a:lnTo>
                    <a:lnTo>
                      <a:pt x="286" y="619"/>
                    </a:lnTo>
                    <a:close/>
                    <a:moveTo>
                      <a:pt x="183" y="561"/>
                    </a:moveTo>
                    <a:lnTo>
                      <a:pt x="180" y="559"/>
                    </a:lnTo>
                    <a:lnTo>
                      <a:pt x="179" y="556"/>
                    </a:lnTo>
                    <a:lnTo>
                      <a:pt x="188" y="553"/>
                    </a:lnTo>
                    <a:lnTo>
                      <a:pt x="183" y="561"/>
                    </a:lnTo>
                    <a:close/>
                    <a:moveTo>
                      <a:pt x="179" y="556"/>
                    </a:moveTo>
                    <a:lnTo>
                      <a:pt x="4" y="51"/>
                    </a:lnTo>
                    <a:lnTo>
                      <a:pt x="21" y="44"/>
                    </a:lnTo>
                    <a:lnTo>
                      <a:pt x="197" y="549"/>
                    </a:lnTo>
                    <a:lnTo>
                      <a:pt x="179" y="556"/>
                    </a:lnTo>
                    <a:close/>
                    <a:moveTo>
                      <a:pt x="4" y="51"/>
                    </a:moveTo>
                    <a:lnTo>
                      <a:pt x="0" y="42"/>
                    </a:lnTo>
                    <a:lnTo>
                      <a:pt x="9" y="39"/>
                    </a:lnTo>
                    <a:lnTo>
                      <a:pt x="12" y="47"/>
                    </a:lnTo>
                    <a:lnTo>
                      <a:pt x="4" y="51"/>
                    </a:lnTo>
                    <a:close/>
                    <a:moveTo>
                      <a:pt x="9" y="39"/>
                    </a:moveTo>
                    <a:lnTo>
                      <a:pt x="131" y="1"/>
                    </a:lnTo>
                    <a:lnTo>
                      <a:pt x="137" y="18"/>
                    </a:lnTo>
                    <a:lnTo>
                      <a:pt x="16" y="57"/>
                    </a:lnTo>
                    <a:lnTo>
                      <a:pt x="9" y="39"/>
                    </a:lnTo>
                    <a:close/>
                    <a:moveTo>
                      <a:pt x="131" y="1"/>
                    </a:moveTo>
                    <a:lnTo>
                      <a:pt x="134" y="0"/>
                    </a:lnTo>
                    <a:lnTo>
                      <a:pt x="138" y="0"/>
                    </a:lnTo>
                    <a:lnTo>
                      <a:pt x="141" y="2"/>
                    </a:lnTo>
                    <a:lnTo>
                      <a:pt x="143" y="6"/>
                    </a:lnTo>
                    <a:lnTo>
                      <a:pt x="144" y="13"/>
                    </a:lnTo>
                    <a:lnTo>
                      <a:pt x="143" y="16"/>
                    </a:lnTo>
                    <a:lnTo>
                      <a:pt x="140" y="17"/>
                    </a:lnTo>
                    <a:lnTo>
                      <a:pt x="137" y="18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1394" name="Group 1282">
              <a:extLst>
                <a:ext uri="{FF2B5EF4-FFF2-40B4-BE49-F238E27FC236}">
                  <a16:creationId xmlns:a16="http://schemas.microsoft.com/office/drawing/2014/main" id="{12D2477A-790E-F1F2-5524-2E06650F59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2" y="2640"/>
              <a:ext cx="1584" cy="1142"/>
              <a:chOff x="3792" y="2640"/>
              <a:chExt cx="1584" cy="1142"/>
            </a:xfrm>
          </p:grpSpPr>
          <p:sp>
            <p:nvSpPr>
              <p:cNvPr id="731194" name="Freeform 1082">
                <a:extLst>
                  <a:ext uri="{FF2B5EF4-FFF2-40B4-BE49-F238E27FC236}">
                    <a16:creationId xmlns:a16="http://schemas.microsoft.com/office/drawing/2014/main" id="{35125D16-996A-CE9D-9599-164C708880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4" y="3206"/>
                <a:ext cx="852" cy="514"/>
              </a:xfrm>
              <a:custGeom>
                <a:avLst/>
                <a:gdLst>
                  <a:gd name="T0" fmla="*/ 9366 w 9371"/>
                  <a:gd name="T1" fmla="*/ 5645 h 5663"/>
                  <a:gd name="T2" fmla="*/ 9369 w 9371"/>
                  <a:gd name="T3" fmla="*/ 5647 h 5663"/>
                  <a:gd name="T4" fmla="*/ 9370 w 9371"/>
                  <a:gd name="T5" fmla="*/ 5649 h 5663"/>
                  <a:gd name="T6" fmla="*/ 9371 w 9371"/>
                  <a:gd name="T7" fmla="*/ 5652 h 5663"/>
                  <a:gd name="T8" fmla="*/ 9369 w 9371"/>
                  <a:gd name="T9" fmla="*/ 5658 h 5663"/>
                  <a:gd name="T10" fmla="*/ 9366 w 9371"/>
                  <a:gd name="T11" fmla="*/ 5662 h 5663"/>
                  <a:gd name="T12" fmla="*/ 9362 w 9371"/>
                  <a:gd name="T13" fmla="*/ 5663 h 5663"/>
                  <a:gd name="T14" fmla="*/ 9359 w 9371"/>
                  <a:gd name="T15" fmla="*/ 5662 h 5663"/>
                  <a:gd name="T16" fmla="*/ 9356 w 9371"/>
                  <a:gd name="T17" fmla="*/ 5661 h 5663"/>
                  <a:gd name="T18" fmla="*/ 9366 w 9371"/>
                  <a:gd name="T19" fmla="*/ 5645 h 5663"/>
                  <a:gd name="T20" fmla="*/ 9356 w 9371"/>
                  <a:gd name="T21" fmla="*/ 5661 h 5663"/>
                  <a:gd name="T22" fmla="*/ 5 w 9371"/>
                  <a:gd name="T23" fmla="*/ 19 h 5663"/>
                  <a:gd name="T24" fmla="*/ 15 w 9371"/>
                  <a:gd name="T25" fmla="*/ 3 h 5663"/>
                  <a:gd name="T26" fmla="*/ 9366 w 9371"/>
                  <a:gd name="T27" fmla="*/ 5645 h 5663"/>
                  <a:gd name="T28" fmla="*/ 9356 w 9371"/>
                  <a:gd name="T29" fmla="*/ 5661 h 5663"/>
                  <a:gd name="T30" fmla="*/ 5 w 9371"/>
                  <a:gd name="T31" fmla="*/ 19 h 5663"/>
                  <a:gd name="T32" fmla="*/ 2 w 9371"/>
                  <a:gd name="T33" fmla="*/ 17 h 5663"/>
                  <a:gd name="T34" fmla="*/ 0 w 9371"/>
                  <a:gd name="T35" fmla="*/ 15 h 5663"/>
                  <a:gd name="T36" fmla="*/ 0 w 9371"/>
                  <a:gd name="T37" fmla="*/ 13 h 5663"/>
                  <a:gd name="T38" fmla="*/ 0 w 9371"/>
                  <a:gd name="T39" fmla="*/ 11 h 5663"/>
                  <a:gd name="T40" fmla="*/ 0 w 9371"/>
                  <a:gd name="T41" fmla="*/ 9 h 5663"/>
                  <a:gd name="T42" fmla="*/ 2 w 9371"/>
                  <a:gd name="T43" fmla="*/ 6 h 5663"/>
                  <a:gd name="T44" fmla="*/ 5 w 9371"/>
                  <a:gd name="T45" fmla="*/ 1 h 5663"/>
                  <a:gd name="T46" fmla="*/ 8 w 9371"/>
                  <a:gd name="T47" fmla="*/ 0 h 5663"/>
                  <a:gd name="T48" fmla="*/ 11 w 9371"/>
                  <a:gd name="T49" fmla="*/ 1 h 5663"/>
                  <a:gd name="T50" fmla="*/ 15 w 9371"/>
                  <a:gd name="T51" fmla="*/ 3 h 5663"/>
                  <a:gd name="T52" fmla="*/ 5 w 9371"/>
                  <a:gd name="T53" fmla="*/ 19 h 5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371" h="5663">
                    <a:moveTo>
                      <a:pt x="9366" y="5645"/>
                    </a:moveTo>
                    <a:lnTo>
                      <a:pt x="9369" y="5647"/>
                    </a:lnTo>
                    <a:lnTo>
                      <a:pt x="9370" y="5649"/>
                    </a:lnTo>
                    <a:lnTo>
                      <a:pt x="9371" y="5652"/>
                    </a:lnTo>
                    <a:lnTo>
                      <a:pt x="9369" y="5658"/>
                    </a:lnTo>
                    <a:lnTo>
                      <a:pt x="9366" y="5662"/>
                    </a:lnTo>
                    <a:lnTo>
                      <a:pt x="9362" y="5663"/>
                    </a:lnTo>
                    <a:lnTo>
                      <a:pt x="9359" y="5662"/>
                    </a:lnTo>
                    <a:lnTo>
                      <a:pt x="9356" y="5661"/>
                    </a:lnTo>
                    <a:lnTo>
                      <a:pt x="9366" y="5645"/>
                    </a:lnTo>
                    <a:close/>
                    <a:moveTo>
                      <a:pt x="9356" y="5661"/>
                    </a:moveTo>
                    <a:lnTo>
                      <a:pt x="5" y="19"/>
                    </a:lnTo>
                    <a:lnTo>
                      <a:pt x="15" y="3"/>
                    </a:lnTo>
                    <a:lnTo>
                      <a:pt x="9366" y="5645"/>
                    </a:lnTo>
                    <a:lnTo>
                      <a:pt x="9356" y="5661"/>
                    </a:lnTo>
                    <a:close/>
                    <a:moveTo>
                      <a:pt x="5" y="19"/>
                    </a:moveTo>
                    <a:lnTo>
                      <a:pt x="2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1" y="1"/>
                    </a:lnTo>
                    <a:lnTo>
                      <a:pt x="15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95" name="Freeform 1083">
                <a:extLst>
                  <a:ext uri="{FF2B5EF4-FFF2-40B4-BE49-F238E27FC236}">
                    <a16:creationId xmlns:a16="http://schemas.microsoft.com/office/drawing/2014/main" id="{6336FF88-9BAB-5B36-EA2F-FFCB1E5ED8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2" y="3164"/>
                <a:ext cx="769" cy="546"/>
              </a:xfrm>
              <a:custGeom>
                <a:avLst/>
                <a:gdLst>
                  <a:gd name="T0" fmla="*/ 1200 w 8455"/>
                  <a:gd name="T1" fmla="*/ 2 h 6006"/>
                  <a:gd name="T2" fmla="*/ 1206 w 8455"/>
                  <a:gd name="T3" fmla="*/ 0 h 6006"/>
                  <a:gd name="T4" fmla="*/ 1211 w 8455"/>
                  <a:gd name="T5" fmla="*/ 1 h 6006"/>
                  <a:gd name="T6" fmla="*/ 1214 w 8455"/>
                  <a:gd name="T7" fmla="*/ 2 h 6006"/>
                  <a:gd name="T8" fmla="*/ 1216 w 8455"/>
                  <a:gd name="T9" fmla="*/ 5 h 6006"/>
                  <a:gd name="T10" fmla="*/ 1219 w 8455"/>
                  <a:gd name="T11" fmla="*/ 8 h 6006"/>
                  <a:gd name="T12" fmla="*/ 1220 w 8455"/>
                  <a:gd name="T13" fmla="*/ 13 h 6006"/>
                  <a:gd name="T14" fmla="*/ 1221 w 8455"/>
                  <a:gd name="T15" fmla="*/ 18 h 6006"/>
                  <a:gd name="T16" fmla="*/ 1222 w 8455"/>
                  <a:gd name="T17" fmla="*/ 22 h 6006"/>
                  <a:gd name="T18" fmla="*/ 1221 w 8455"/>
                  <a:gd name="T19" fmla="*/ 25 h 6006"/>
                  <a:gd name="T20" fmla="*/ 1220 w 8455"/>
                  <a:gd name="T21" fmla="*/ 27 h 6006"/>
                  <a:gd name="T22" fmla="*/ 1214 w 8455"/>
                  <a:gd name="T23" fmla="*/ 31 h 6006"/>
                  <a:gd name="T24" fmla="*/ 1209 w 8455"/>
                  <a:gd name="T25" fmla="*/ 33 h 6006"/>
                  <a:gd name="T26" fmla="*/ 1200 w 8455"/>
                  <a:gd name="T27" fmla="*/ 2 h 6006"/>
                  <a:gd name="T28" fmla="*/ 1209 w 8455"/>
                  <a:gd name="T29" fmla="*/ 33 h 6006"/>
                  <a:gd name="T30" fmla="*/ 62 w 8455"/>
                  <a:gd name="T31" fmla="*/ 368 h 6006"/>
                  <a:gd name="T32" fmla="*/ 53 w 8455"/>
                  <a:gd name="T33" fmla="*/ 338 h 6006"/>
                  <a:gd name="T34" fmla="*/ 1200 w 8455"/>
                  <a:gd name="T35" fmla="*/ 2 h 6006"/>
                  <a:gd name="T36" fmla="*/ 1209 w 8455"/>
                  <a:gd name="T37" fmla="*/ 33 h 6006"/>
                  <a:gd name="T38" fmla="*/ 42 w 8455"/>
                  <a:gd name="T39" fmla="*/ 347 h 6006"/>
                  <a:gd name="T40" fmla="*/ 46 w 8455"/>
                  <a:gd name="T41" fmla="*/ 340 h 6006"/>
                  <a:gd name="T42" fmla="*/ 53 w 8455"/>
                  <a:gd name="T43" fmla="*/ 338 h 6006"/>
                  <a:gd name="T44" fmla="*/ 58 w 8455"/>
                  <a:gd name="T45" fmla="*/ 353 h 6006"/>
                  <a:gd name="T46" fmla="*/ 42 w 8455"/>
                  <a:gd name="T47" fmla="*/ 347 h 6006"/>
                  <a:gd name="T48" fmla="*/ 72 w 8455"/>
                  <a:gd name="T49" fmla="*/ 358 h 6006"/>
                  <a:gd name="T50" fmla="*/ 30 w 8455"/>
                  <a:gd name="T51" fmla="*/ 470 h 6006"/>
                  <a:gd name="T52" fmla="*/ 1 w 8455"/>
                  <a:gd name="T53" fmla="*/ 460 h 6006"/>
                  <a:gd name="T54" fmla="*/ 42 w 8455"/>
                  <a:gd name="T55" fmla="*/ 347 h 6006"/>
                  <a:gd name="T56" fmla="*/ 72 w 8455"/>
                  <a:gd name="T57" fmla="*/ 358 h 6006"/>
                  <a:gd name="T58" fmla="*/ 0 w 8455"/>
                  <a:gd name="T59" fmla="*/ 465 h 6006"/>
                  <a:gd name="T60" fmla="*/ 0 w 8455"/>
                  <a:gd name="T61" fmla="*/ 462 h 6006"/>
                  <a:gd name="T62" fmla="*/ 1 w 8455"/>
                  <a:gd name="T63" fmla="*/ 460 h 6006"/>
                  <a:gd name="T64" fmla="*/ 16 w 8455"/>
                  <a:gd name="T65" fmla="*/ 465 h 6006"/>
                  <a:gd name="T66" fmla="*/ 0 w 8455"/>
                  <a:gd name="T67" fmla="*/ 465 h 6006"/>
                  <a:gd name="T68" fmla="*/ 32 w 8455"/>
                  <a:gd name="T69" fmla="*/ 464 h 6006"/>
                  <a:gd name="T70" fmla="*/ 45 w 8455"/>
                  <a:gd name="T71" fmla="*/ 877 h 6006"/>
                  <a:gd name="T72" fmla="*/ 13 w 8455"/>
                  <a:gd name="T73" fmla="*/ 878 h 6006"/>
                  <a:gd name="T74" fmla="*/ 0 w 8455"/>
                  <a:gd name="T75" fmla="*/ 465 h 6006"/>
                  <a:gd name="T76" fmla="*/ 32 w 8455"/>
                  <a:gd name="T77" fmla="*/ 464 h 6006"/>
                  <a:gd name="T78" fmla="*/ 21 w 8455"/>
                  <a:gd name="T79" fmla="*/ 891 h 6006"/>
                  <a:gd name="T80" fmla="*/ 13 w 8455"/>
                  <a:gd name="T81" fmla="*/ 886 h 6006"/>
                  <a:gd name="T82" fmla="*/ 13 w 8455"/>
                  <a:gd name="T83" fmla="*/ 878 h 6006"/>
                  <a:gd name="T84" fmla="*/ 28 w 8455"/>
                  <a:gd name="T85" fmla="*/ 877 h 6006"/>
                  <a:gd name="T86" fmla="*/ 21 w 8455"/>
                  <a:gd name="T87" fmla="*/ 891 h 6006"/>
                  <a:gd name="T88" fmla="*/ 37 w 8455"/>
                  <a:gd name="T89" fmla="*/ 863 h 6006"/>
                  <a:gd name="T90" fmla="*/ 8445 w 8455"/>
                  <a:gd name="T91" fmla="*/ 5974 h 6006"/>
                  <a:gd name="T92" fmla="*/ 8429 w 8455"/>
                  <a:gd name="T93" fmla="*/ 6002 h 6006"/>
                  <a:gd name="T94" fmla="*/ 21 w 8455"/>
                  <a:gd name="T95" fmla="*/ 891 h 6006"/>
                  <a:gd name="T96" fmla="*/ 37 w 8455"/>
                  <a:gd name="T97" fmla="*/ 863 h 6006"/>
                  <a:gd name="T98" fmla="*/ 8445 w 8455"/>
                  <a:gd name="T99" fmla="*/ 5974 h 6006"/>
                  <a:gd name="T100" fmla="*/ 8451 w 8455"/>
                  <a:gd name="T101" fmla="*/ 5978 h 6006"/>
                  <a:gd name="T102" fmla="*/ 8454 w 8455"/>
                  <a:gd name="T103" fmla="*/ 5982 h 6006"/>
                  <a:gd name="T104" fmla="*/ 8455 w 8455"/>
                  <a:gd name="T105" fmla="*/ 5985 h 6006"/>
                  <a:gd name="T106" fmla="*/ 8454 w 8455"/>
                  <a:gd name="T107" fmla="*/ 5989 h 6006"/>
                  <a:gd name="T108" fmla="*/ 8453 w 8455"/>
                  <a:gd name="T109" fmla="*/ 5992 h 6006"/>
                  <a:gd name="T110" fmla="*/ 8451 w 8455"/>
                  <a:gd name="T111" fmla="*/ 5996 h 6006"/>
                  <a:gd name="T112" fmla="*/ 8447 w 8455"/>
                  <a:gd name="T113" fmla="*/ 6001 h 6006"/>
                  <a:gd name="T114" fmla="*/ 8445 w 8455"/>
                  <a:gd name="T115" fmla="*/ 6004 h 6006"/>
                  <a:gd name="T116" fmla="*/ 8442 w 8455"/>
                  <a:gd name="T117" fmla="*/ 6005 h 6006"/>
                  <a:gd name="T118" fmla="*/ 8439 w 8455"/>
                  <a:gd name="T119" fmla="*/ 6006 h 6006"/>
                  <a:gd name="T120" fmla="*/ 8434 w 8455"/>
                  <a:gd name="T121" fmla="*/ 6005 h 6006"/>
                  <a:gd name="T122" fmla="*/ 8429 w 8455"/>
                  <a:gd name="T123" fmla="*/ 6002 h 6006"/>
                  <a:gd name="T124" fmla="*/ 8445 w 8455"/>
                  <a:gd name="T125" fmla="*/ 5974 h 6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55" h="6006">
                    <a:moveTo>
                      <a:pt x="1200" y="2"/>
                    </a:moveTo>
                    <a:lnTo>
                      <a:pt x="1206" y="0"/>
                    </a:lnTo>
                    <a:lnTo>
                      <a:pt x="1211" y="1"/>
                    </a:lnTo>
                    <a:lnTo>
                      <a:pt x="1214" y="2"/>
                    </a:lnTo>
                    <a:lnTo>
                      <a:pt x="1216" y="5"/>
                    </a:lnTo>
                    <a:lnTo>
                      <a:pt x="1219" y="8"/>
                    </a:lnTo>
                    <a:lnTo>
                      <a:pt x="1220" y="13"/>
                    </a:lnTo>
                    <a:lnTo>
                      <a:pt x="1221" y="18"/>
                    </a:lnTo>
                    <a:lnTo>
                      <a:pt x="1222" y="22"/>
                    </a:lnTo>
                    <a:lnTo>
                      <a:pt x="1221" y="25"/>
                    </a:lnTo>
                    <a:lnTo>
                      <a:pt x="1220" y="27"/>
                    </a:lnTo>
                    <a:lnTo>
                      <a:pt x="1214" y="31"/>
                    </a:lnTo>
                    <a:lnTo>
                      <a:pt x="1209" y="33"/>
                    </a:lnTo>
                    <a:lnTo>
                      <a:pt x="1200" y="2"/>
                    </a:lnTo>
                    <a:close/>
                    <a:moveTo>
                      <a:pt x="1209" y="33"/>
                    </a:moveTo>
                    <a:lnTo>
                      <a:pt x="62" y="368"/>
                    </a:lnTo>
                    <a:lnTo>
                      <a:pt x="53" y="338"/>
                    </a:lnTo>
                    <a:lnTo>
                      <a:pt x="1200" y="2"/>
                    </a:lnTo>
                    <a:lnTo>
                      <a:pt x="1209" y="33"/>
                    </a:lnTo>
                    <a:close/>
                    <a:moveTo>
                      <a:pt x="42" y="347"/>
                    </a:moveTo>
                    <a:lnTo>
                      <a:pt x="46" y="340"/>
                    </a:lnTo>
                    <a:lnTo>
                      <a:pt x="53" y="338"/>
                    </a:lnTo>
                    <a:lnTo>
                      <a:pt x="58" y="353"/>
                    </a:lnTo>
                    <a:lnTo>
                      <a:pt x="42" y="347"/>
                    </a:lnTo>
                    <a:close/>
                    <a:moveTo>
                      <a:pt x="72" y="358"/>
                    </a:moveTo>
                    <a:lnTo>
                      <a:pt x="30" y="470"/>
                    </a:lnTo>
                    <a:lnTo>
                      <a:pt x="1" y="460"/>
                    </a:lnTo>
                    <a:lnTo>
                      <a:pt x="42" y="347"/>
                    </a:lnTo>
                    <a:lnTo>
                      <a:pt x="72" y="358"/>
                    </a:lnTo>
                    <a:close/>
                    <a:moveTo>
                      <a:pt x="0" y="465"/>
                    </a:moveTo>
                    <a:lnTo>
                      <a:pt x="0" y="462"/>
                    </a:lnTo>
                    <a:lnTo>
                      <a:pt x="1" y="460"/>
                    </a:lnTo>
                    <a:lnTo>
                      <a:pt x="16" y="465"/>
                    </a:lnTo>
                    <a:lnTo>
                      <a:pt x="0" y="465"/>
                    </a:lnTo>
                    <a:close/>
                    <a:moveTo>
                      <a:pt x="32" y="464"/>
                    </a:moveTo>
                    <a:lnTo>
                      <a:pt x="45" y="877"/>
                    </a:lnTo>
                    <a:lnTo>
                      <a:pt x="13" y="878"/>
                    </a:lnTo>
                    <a:lnTo>
                      <a:pt x="0" y="465"/>
                    </a:lnTo>
                    <a:lnTo>
                      <a:pt x="32" y="464"/>
                    </a:lnTo>
                    <a:close/>
                    <a:moveTo>
                      <a:pt x="21" y="891"/>
                    </a:moveTo>
                    <a:lnTo>
                      <a:pt x="13" y="886"/>
                    </a:lnTo>
                    <a:lnTo>
                      <a:pt x="13" y="878"/>
                    </a:lnTo>
                    <a:lnTo>
                      <a:pt x="28" y="877"/>
                    </a:lnTo>
                    <a:lnTo>
                      <a:pt x="21" y="891"/>
                    </a:lnTo>
                    <a:close/>
                    <a:moveTo>
                      <a:pt x="37" y="863"/>
                    </a:moveTo>
                    <a:lnTo>
                      <a:pt x="8445" y="5974"/>
                    </a:lnTo>
                    <a:lnTo>
                      <a:pt x="8429" y="6002"/>
                    </a:lnTo>
                    <a:lnTo>
                      <a:pt x="21" y="891"/>
                    </a:lnTo>
                    <a:lnTo>
                      <a:pt x="37" y="863"/>
                    </a:lnTo>
                    <a:close/>
                    <a:moveTo>
                      <a:pt x="8445" y="5974"/>
                    </a:moveTo>
                    <a:lnTo>
                      <a:pt x="8451" y="5978"/>
                    </a:lnTo>
                    <a:lnTo>
                      <a:pt x="8454" y="5982"/>
                    </a:lnTo>
                    <a:lnTo>
                      <a:pt x="8455" y="5985"/>
                    </a:lnTo>
                    <a:lnTo>
                      <a:pt x="8454" y="5989"/>
                    </a:lnTo>
                    <a:lnTo>
                      <a:pt x="8453" y="5992"/>
                    </a:lnTo>
                    <a:lnTo>
                      <a:pt x="8451" y="5996"/>
                    </a:lnTo>
                    <a:lnTo>
                      <a:pt x="8447" y="6001"/>
                    </a:lnTo>
                    <a:lnTo>
                      <a:pt x="8445" y="6004"/>
                    </a:lnTo>
                    <a:lnTo>
                      <a:pt x="8442" y="6005"/>
                    </a:lnTo>
                    <a:lnTo>
                      <a:pt x="8439" y="6006"/>
                    </a:lnTo>
                    <a:lnTo>
                      <a:pt x="8434" y="6005"/>
                    </a:lnTo>
                    <a:lnTo>
                      <a:pt x="8429" y="6002"/>
                    </a:lnTo>
                    <a:lnTo>
                      <a:pt x="8445" y="59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96" name="Freeform 1084">
                <a:extLst>
                  <a:ext uri="{FF2B5EF4-FFF2-40B4-BE49-F238E27FC236}">
                    <a16:creationId xmlns:a16="http://schemas.microsoft.com/office/drawing/2014/main" id="{46A7C554-A1BE-88E8-C7A6-6455188C19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2" y="3197"/>
                <a:ext cx="872" cy="562"/>
              </a:xfrm>
              <a:custGeom>
                <a:avLst/>
                <a:gdLst>
                  <a:gd name="T0" fmla="*/ 20 w 9592"/>
                  <a:gd name="T1" fmla="*/ 13 h 6177"/>
                  <a:gd name="T2" fmla="*/ 21 w 9592"/>
                  <a:gd name="T3" fmla="*/ 7 h 6177"/>
                  <a:gd name="T4" fmla="*/ 24 w 9592"/>
                  <a:gd name="T5" fmla="*/ 2 h 6177"/>
                  <a:gd name="T6" fmla="*/ 27 w 9592"/>
                  <a:gd name="T7" fmla="*/ 1 h 6177"/>
                  <a:gd name="T8" fmla="*/ 30 w 9592"/>
                  <a:gd name="T9" fmla="*/ 0 h 6177"/>
                  <a:gd name="T10" fmla="*/ 34 w 9592"/>
                  <a:gd name="T11" fmla="*/ 0 h 6177"/>
                  <a:gd name="T12" fmla="*/ 39 w 9592"/>
                  <a:gd name="T13" fmla="*/ 1 h 6177"/>
                  <a:gd name="T14" fmla="*/ 44 w 9592"/>
                  <a:gd name="T15" fmla="*/ 3 h 6177"/>
                  <a:gd name="T16" fmla="*/ 47 w 9592"/>
                  <a:gd name="T17" fmla="*/ 4 h 6177"/>
                  <a:gd name="T18" fmla="*/ 51 w 9592"/>
                  <a:gd name="T19" fmla="*/ 6 h 6177"/>
                  <a:gd name="T20" fmla="*/ 52 w 9592"/>
                  <a:gd name="T21" fmla="*/ 10 h 6177"/>
                  <a:gd name="T22" fmla="*/ 52 w 9592"/>
                  <a:gd name="T23" fmla="*/ 15 h 6177"/>
                  <a:gd name="T24" fmla="*/ 51 w 9592"/>
                  <a:gd name="T25" fmla="*/ 21 h 6177"/>
                  <a:gd name="T26" fmla="*/ 20 w 9592"/>
                  <a:gd name="T27" fmla="*/ 13 h 6177"/>
                  <a:gd name="T28" fmla="*/ 51 w 9592"/>
                  <a:gd name="T29" fmla="*/ 21 h 6177"/>
                  <a:gd name="T30" fmla="*/ 34 w 9592"/>
                  <a:gd name="T31" fmla="*/ 85 h 6177"/>
                  <a:gd name="T32" fmla="*/ 4 w 9592"/>
                  <a:gd name="T33" fmla="*/ 77 h 6177"/>
                  <a:gd name="T34" fmla="*/ 20 w 9592"/>
                  <a:gd name="T35" fmla="*/ 13 h 6177"/>
                  <a:gd name="T36" fmla="*/ 51 w 9592"/>
                  <a:gd name="T37" fmla="*/ 21 h 6177"/>
                  <a:gd name="T38" fmla="*/ 11 w 9592"/>
                  <a:gd name="T39" fmla="*/ 95 h 6177"/>
                  <a:gd name="T40" fmla="*/ 0 w 9592"/>
                  <a:gd name="T41" fmla="*/ 88 h 6177"/>
                  <a:gd name="T42" fmla="*/ 4 w 9592"/>
                  <a:gd name="T43" fmla="*/ 77 h 6177"/>
                  <a:gd name="T44" fmla="*/ 19 w 9592"/>
                  <a:gd name="T45" fmla="*/ 80 h 6177"/>
                  <a:gd name="T46" fmla="*/ 11 w 9592"/>
                  <a:gd name="T47" fmla="*/ 95 h 6177"/>
                  <a:gd name="T48" fmla="*/ 28 w 9592"/>
                  <a:gd name="T49" fmla="*/ 67 h 6177"/>
                  <a:gd name="T50" fmla="*/ 9407 w 9592"/>
                  <a:gd name="T51" fmla="*/ 5705 h 6177"/>
                  <a:gd name="T52" fmla="*/ 9391 w 9592"/>
                  <a:gd name="T53" fmla="*/ 5732 h 6177"/>
                  <a:gd name="T54" fmla="*/ 11 w 9592"/>
                  <a:gd name="T55" fmla="*/ 95 h 6177"/>
                  <a:gd name="T56" fmla="*/ 28 w 9592"/>
                  <a:gd name="T57" fmla="*/ 67 h 6177"/>
                  <a:gd name="T58" fmla="*/ 9407 w 9592"/>
                  <a:gd name="T59" fmla="*/ 5705 h 6177"/>
                  <a:gd name="T60" fmla="*/ 9412 w 9592"/>
                  <a:gd name="T61" fmla="*/ 5709 h 6177"/>
                  <a:gd name="T62" fmla="*/ 9414 w 9592"/>
                  <a:gd name="T63" fmla="*/ 5713 h 6177"/>
                  <a:gd name="T64" fmla="*/ 9400 w 9592"/>
                  <a:gd name="T65" fmla="*/ 5719 h 6177"/>
                  <a:gd name="T66" fmla="*/ 9407 w 9592"/>
                  <a:gd name="T67" fmla="*/ 5705 h 6177"/>
                  <a:gd name="T68" fmla="*/ 9414 w 9592"/>
                  <a:gd name="T69" fmla="*/ 5713 h 6177"/>
                  <a:gd name="T70" fmla="*/ 9590 w 9592"/>
                  <a:gd name="T71" fmla="*/ 6154 h 6177"/>
                  <a:gd name="T72" fmla="*/ 9560 w 9592"/>
                  <a:gd name="T73" fmla="*/ 6166 h 6177"/>
                  <a:gd name="T74" fmla="*/ 9384 w 9592"/>
                  <a:gd name="T75" fmla="*/ 5725 h 6177"/>
                  <a:gd name="T76" fmla="*/ 9414 w 9592"/>
                  <a:gd name="T77" fmla="*/ 5713 h 6177"/>
                  <a:gd name="T78" fmla="*/ 9590 w 9592"/>
                  <a:gd name="T79" fmla="*/ 6154 h 6177"/>
                  <a:gd name="T80" fmla="*/ 9591 w 9592"/>
                  <a:gd name="T81" fmla="*/ 6160 h 6177"/>
                  <a:gd name="T82" fmla="*/ 9592 w 9592"/>
                  <a:gd name="T83" fmla="*/ 6165 h 6177"/>
                  <a:gd name="T84" fmla="*/ 9591 w 9592"/>
                  <a:gd name="T85" fmla="*/ 6168 h 6177"/>
                  <a:gd name="T86" fmla="*/ 9589 w 9592"/>
                  <a:gd name="T87" fmla="*/ 6170 h 6177"/>
                  <a:gd name="T88" fmla="*/ 9586 w 9592"/>
                  <a:gd name="T89" fmla="*/ 6172 h 6177"/>
                  <a:gd name="T90" fmla="*/ 9580 w 9592"/>
                  <a:gd name="T91" fmla="*/ 6174 h 6177"/>
                  <a:gd name="T92" fmla="*/ 9576 w 9592"/>
                  <a:gd name="T93" fmla="*/ 6177 h 6177"/>
                  <a:gd name="T94" fmla="*/ 9572 w 9592"/>
                  <a:gd name="T95" fmla="*/ 6177 h 6177"/>
                  <a:gd name="T96" fmla="*/ 9568 w 9592"/>
                  <a:gd name="T97" fmla="*/ 6177 h 6177"/>
                  <a:gd name="T98" fmla="*/ 9566 w 9592"/>
                  <a:gd name="T99" fmla="*/ 6176 h 6177"/>
                  <a:gd name="T100" fmla="*/ 9562 w 9592"/>
                  <a:gd name="T101" fmla="*/ 6171 h 6177"/>
                  <a:gd name="T102" fmla="*/ 9560 w 9592"/>
                  <a:gd name="T103" fmla="*/ 6166 h 6177"/>
                  <a:gd name="T104" fmla="*/ 9590 w 9592"/>
                  <a:gd name="T105" fmla="*/ 6154 h 6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92" h="6177">
                    <a:moveTo>
                      <a:pt x="20" y="13"/>
                    </a:moveTo>
                    <a:lnTo>
                      <a:pt x="21" y="7"/>
                    </a:lnTo>
                    <a:lnTo>
                      <a:pt x="24" y="2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4" y="3"/>
                    </a:lnTo>
                    <a:lnTo>
                      <a:pt x="47" y="4"/>
                    </a:lnTo>
                    <a:lnTo>
                      <a:pt x="51" y="6"/>
                    </a:lnTo>
                    <a:lnTo>
                      <a:pt x="52" y="10"/>
                    </a:lnTo>
                    <a:lnTo>
                      <a:pt x="52" y="15"/>
                    </a:lnTo>
                    <a:lnTo>
                      <a:pt x="51" y="21"/>
                    </a:lnTo>
                    <a:lnTo>
                      <a:pt x="20" y="13"/>
                    </a:lnTo>
                    <a:close/>
                    <a:moveTo>
                      <a:pt x="51" y="21"/>
                    </a:moveTo>
                    <a:lnTo>
                      <a:pt x="34" y="85"/>
                    </a:lnTo>
                    <a:lnTo>
                      <a:pt x="4" y="77"/>
                    </a:lnTo>
                    <a:lnTo>
                      <a:pt x="20" y="13"/>
                    </a:lnTo>
                    <a:lnTo>
                      <a:pt x="51" y="21"/>
                    </a:lnTo>
                    <a:close/>
                    <a:moveTo>
                      <a:pt x="11" y="95"/>
                    </a:moveTo>
                    <a:lnTo>
                      <a:pt x="0" y="88"/>
                    </a:lnTo>
                    <a:lnTo>
                      <a:pt x="4" y="77"/>
                    </a:lnTo>
                    <a:lnTo>
                      <a:pt x="19" y="80"/>
                    </a:lnTo>
                    <a:lnTo>
                      <a:pt x="11" y="95"/>
                    </a:lnTo>
                    <a:close/>
                    <a:moveTo>
                      <a:pt x="28" y="67"/>
                    </a:moveTo>
                    <a:lnTo>
                      <a:pt x="9407" y="5705"/>
                    </a:lnTo>
                    <a:lnTo>
                      <a:pt x="9391" y="5732"/>
                    </a:lnTo>
                    <a:lnTo>
                      <a:pt x="11" y="95"/>
                    </a:lnTo>
                    <a:lnTo>
                      <a:pt x="28" y="67"/>
                    </a:lnTo>
                    <a:close/>
                    <a:moveTo>
                      <a:pt x="9407" y="5705"/>
                    </a:moveTo>
                    <a:lnTo>
                      <a:pt x="9412" y="5709"/>
                    </a:lnTo>
                    <a:lnTo>
                      <a:pt x="9414" y="5713"/>
                    </a:lnTo>
                    <a:lnTo>
                      <a:pt x="9400" y="5719"/>
                    </a:lnTo>
                    <a:lnTo>
                      <a:pt x="9407" y="5705"/>
                    </a:lnTo>
                    <a:close/>
                    <a:moveTo>
                      <a:pt x="9414" y="5713"/>
                    </a:moveTo>
                    <a:lnTo>
                      <a:pt x="9590" y="6154"/>
                    </a:lnTo>
                    <a:lnTo>
                      <a:pt x="9560" y="6166"/>
                    </a:lnTo>
                    <a:lnTo>
                      <a:pt x="9384" y="5725"/>
                    </a:lnTo>
                    <a:lnTo>
                      <a:pt x="9414" y="5713"/>
                    </a:lnTo>
                    <a:close/>
                    <a:moveTo>
                      <a:pt x="9590" y="6154"/>
                    </a:moveTo>
                    <a:lnTo>
                      <a:pt x="9591" y="6160"/>
                    </a:lnTo>
                    <a:lnTo>
                      <a:pt x="9592" y="6165"/>
                    </a:lnTo>
                    <a:lnTo>
                      <a:pt x="9591" y="6168"/>
                    </a:lnTo>
                    <a:lnTo>
                      <a:pt x="9589" y="6170"/>
                    </a:lnTo>
                    <a:lnTo>
                      <a:pt x="9586" y="6172"/>
                    </a:lnTo>
                    <a:lnTo>
                      <a:pt x="9580" y="6174"/>
                    </a:lnTo>
                    <a:lnTo>
                      <a:pt x="9576" y="6177"/>
                    </a:lnTo>
                    <a:lnTo>
                      <a:pt x="9572" y="6177"/>
                    </a:lnTo>
                    <a:lnTo>
                      <a:pt x="9568" y="6177"/>
                    </a:lnTo>
                    <a:lnTo>
                      <a:pt x="9566" y="6176"/>
                    </a:lnTo>
                    <a:lnTo>
                      <a:pt x="9562" y="6171"/>
                    </a:lnTo>
                    <a:lnTo>
                      <a:pt x="9560" y="6166"/>
                    </a:lnTo>
                    <a:lnTo>
                      <a:pt x="9590" y="615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97" name="Freeform 1085">
                <a:extLst>
                  <a:ext uri="{FF2B5EF4-FFF2-40B4-BE49-F238E27FC236}">
                    <a16:creationId xmlns:a16="http://schemas.microsoft.com/office/drawing/2014/main" id="{DD7D3DC7-4512-1E55-06D4-AE9F45C66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5" y="3168"/>
                <a:ext cx="102" cy="30"/>
              </a:xfrm>
              <a:custGeom>
                <a:avLst/>
                <a:gdLst>
                  <a:gd name="T0" fmla="*/ 12 w 1129"/>
                  <a:gd name="T1" fmla="*/ 332 h 333"/>
                  <a:gd name="T2" fmla="*/ 9 w 1129"/>
                  <a:gd name="T3" fmla="*/ 333 h 333"/>
                  <a:gd name="T4" fmla="*/ 6 w 1129"/>
                  <a:gd name="T5" fmla="*/ 333 h 333"/>
                  <a:gd name="T6" fmla="*/ 5 w 1129"/>
                  <a:gd name="T7" fmla="*/ 332 h 333"/>
                  <a:gd name="T8" fmla="*/ 3 w 1129"/>
                  <a:gd name="T9" fmla="*/ 331 h 333"/>
                  <a:gd name="T10" fmla="*/ 2 w 1129"/>
                  <a:gd name="T11" fmla="*/ 329 h 333"/>
                  <a:gd name="T12" fmla="*/ 0 w 1129"/>
                  <a:gd name="T13" fmla="*/ 325 h 333"/>
                  <a:gd name="T14" fmla="*/ 0 w 1129"/>
                  <a:gd name="T15" fmla="*/ 322 h 333"/>
                  <a:gd name="T16" fmla="*/ 0 w 1129"/>
                  <a:gd name="T17" fmla="*/ 320 h 333"/>
                  <a:gd name="T18" fmla="*/ 0 w 1129"/>
                  <a:gd name="T19" fmla="*/ 318 h 333"/>
                  <a:gd name="T20" fmla="*/ 2 w 1129"/>
                  <a:gd name="T21" fmla="*/ 317 h 333"/>
                  <a:gd name="T22" fmla="*/ 4 w 1129"/>
                  <a:gd name="T23" fmla="*/ 315 h 333"/>
                  <a:gd name="T24" fmla="*/ 8 w 1129"/>
                  <a:gd name="T25" fmla="*/ 313 h 333"/>
                  <a:gd name="T26" fmla="*/ 12 w 1129"/>
                  <a:gd name="T27" fmla="*/ 332 h 333"/>
                  <a:gd name="T28" fmla="*/ 8 w 1129"/>
                  <a:gd name="T29" fmla="*/ 313 h 333"/>
                  <a:gd name="T30" fmla="*/ 1117 w 1129"/>
                  <a:gd name="T31" fmla="*/ 1 h 333"/>
                  <a:gd name="T32" fmla="*/ 1122 w 1129"/>
                  <a:gd name="T33" fmla="*/ 18 h 333"/>
                  <a:gd name="T34" fmla="*/ 12 w 1129"/>
                  <a:gd name="T35" fmla="*/ 332 h 333"/>
                  <a:gd name="T36" fmla="*/ 8 w 1129"/>
                  <a:gd name="T37" fmla="*/ 313 h 333"/>
                  <a:gd name="T38" fmla="*/ 1117 w 1129"/>
                  <a:gd name="T39" fmla="*/ 1 h 333"/>
                  <a:gd name="T40" fmla="*/ 1120 w 1129"/>
                  <a:gd name="T41" fmla="*/ 0 h 333"/>
                  <a:gd name="T42" fmla="*/ 1123 w 1129"/>
                  <a:gd name="T43" fmla="*/ 0 h 333"/>
                  <a:gd name="T44" fmla="*/ 1127 w 1129"/>
                  <a:gd name="T45" fmla="*/ 2 h 333"/>
                  <a:gd name="T46" fmla="*/ 1129 w 1129"/>
                  <a:gd name="T47" fmla="*/ 8 h 333"/>
                  <a:gd name="T48" fmla="*/ 1129 w 1129"/>
                  <a:gd name="T49" fmla="*/ 13 h 333"/>
                  <a:gd name="T50" fmla="*/ 1128 w 1129"/>
                  <a:gd name="T51" fmla="*/ 16 h 333"/>
                  <a:gd name="T52" fmla="*/ 1125 w 1129"/>
                  <a:gd name="T53" fmla="*/ 17 h 333"/>
                  <a:gd name="T54" fmla="*/ 1122 w 1129"/>
                  <a:gd name="T55" fmla="*/ 18 h 333"/>
                  <a:gd name="T56" fmla="*/ 1117 w 1129"/>
                  <a:gd name="T57" fmla="*/ 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29" h="333">
                    <a:moveTo>
                      <a:pt x="12" y="332"/>
                    </a:moveTo>
                    <a:lnTo>
                      <a:pt x="9" y="333"/>
                    </a:lnTo>
                    <a:lnTo>
                      <a:pt x="6" y="333"/>
                    </a:lnTo>
                    <a:lnTo>
                      <a:pt x="5" y="332"/>
                    </a:lnTo>
                    <a:lnTo>
                      <a:pt x="3" y="331"/>
                    </a:lnTo>
                    <a:lnTo>
                      <a:pt x="2" y="329"/>
                    </a:lnTo>
                    <a:lnTo>
                      <a:pt x="0" y="325"/>
                    </a:lnTo>
                    <a:lnTo>
                      <a:pt x="0" y="322"/>
                    </a:lnTo>
                    <a:lnTo>
                      <a:pt x="0" y="320"/>
                    </a:lnTo>
                    <a:lnTo>
                      <a:pt x="0" y="318"/>
                    </a:lnTo>
                    <a:lnTo>
                      <a:pt x="2" y="317"/>
                    </a:lnTo>
                    <a:lnTo>
                      <a:pt x="4" y="315"/>
                    </a:lnTo>
                    <a:lnTo>
                      <a:pt x="8" y="313"/>
                    </a:lnTo>
                    <a:lnTo>
                      <a:pt x="12" y="332"/>
                    </a:lnTo>
                    <a:close/>
                    <a:moveTo>
                      <a:pt x="8" y="313"/>
                    </a:moveTo>
                    <a:lnTo>
                      <a:pt x="1117" y="1"/>
                    </a:lnTo>
                    <a:lnTo>
                      <a:pt x="1122" y="18"/>
                    </a:lnTo>
                    <a:lnTo>
                      <a:pt x="12" y="332"/>
                    </a:lnTo>
                    <a:lnTo>
                      <a:pt x="8" y="313"/>
                    </a:lnTo>
                    <a:close/>
                    <a:moveTo>
                      <a:pt x="1117" y="1"/>
                    </a:moveTo>
                    <a:lnTo>
                      <a:pt x="1120" y="0"/>
                    </a:lnTo>
                    <a:lnTo>
                      <a:pt x="1123" y="0"/>
                    </a:lnTo>
                    <a:lnTo>
                      <a:pt x="1127" y="2"/>
                    </a:lnTo>
                    <a:lnTo>
                      <a:pt x="1129" y="8"/>
                    </a:lnTo>
                    <a:lnTo>
                      <a:pt x="1129" y="13"/>
                    </a:lnTo>
                    <a:lnTo>
                      <a:pt x="1128" y="16"/>
                    </a:lnTo>
                    <a:lnTo>
                      <a:pt x="1125" y="17"/>
                    </a:lnTo>
                    <a:lnTo>
                      <a:pt x="1122" y="18"/>
                    </a:lnTo>
                    <a:lnTo>
                      <a:pt x="11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98" name="Line 1086">
                <a:extLst>
                  <a:ext uri="{FF2B5EF4-FFF2-40B4-BE49-F238E27FC236}">
                    <a16:creationId xmlns:a16="http://schemas.microsoft.com/office/drawing/2014/main" id="{F61A10A1-8672-56F7-3A89-DF3A5B06F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2" y="3188"/>
                <a:ext cx="109" cy="33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99" name="Freeform 1087">
                <a:extLst>
                  <a:ext uri="{FF2B5EF4-FFF2-40B4-BE49-F238E27FC236}">
                    <a16:creationId xmlns:a16="http://schemas.microsoft.com/office/drawing/2014/main" id="{62AFBD97-20F5-51B3-C4CF-97B6E44E3F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4" y="3204"/>
                <a:ext cx="112" cy="39"/>
              </a:xfrm>
              <a:custGeom>
                <a:avLst/>
                <a:gdLst>
                  <a:gd name="T0" fmla="*/ 21 w 1228"/>
                  <a:gd name="T1" fmla="*/ 427 h 429"/>
                  <a:gd name="T2" fmla="*/ 16 w 1228"/>
                  <a:gd name="T3" fmla="*/ 429 h 429"/>
                  <a:gd name="T4" fmla="*/ 11 w 1228"/>
                  <a:gd name="T5" fmla="*/ 429 h 429"/>
                  <a:gd name="T6" fmla="*/ 8 w 1228"/>
                  <a:gd name="T7" fmla="*/ 427 h 429"/>
                  <a:gd name="T8" fmla="*/ 5 w 1228"/>
                  <a:gd name="T9" fmla="*/ 425 h 429"/>
                  <a:gd name="T10" fmla="*/ 3 w 1228"/>
                  <a:gd name="T11" fmla="*/ 422 h 429"/>
                  <a:gd name="T12" fmla="*/ 1 w 1228"/>
                  <a:gd name="T13" fmla="*/ 417 h 429"/>
                  <a:gd name="T14" fmla="*/ 0 w 1228"/>
                  <a:gd name="T15" fmla="*/ 412 h 429"/>
                  <a:gd name="T16" fmla="*/ 0 w 1228"/>
                  <a:gd name="T17" fmla="*/ 408 h 429"/>
                  <a:gd name="T18" fmla="*/ 1 w 1228"/>
                  <a:gd name="T19" fmla="*/ 405 h 429"/>
                  <a:gd name="T20" fmla="*/ 2 w 1228"/>
                  <a:gd name="T21" fmla="*/ 402 h 429"/>
                  <a:gd name="T22" fmla="*/ 6 w 1228"/>
                  <a:gd name="T23" fmla="*/ 399 h 429"/>
                  <a:gd name="T24" fmla="*/ 12 w 1228"/>
                  <a:gd name="T25" fmla="*/ 397 h 429"/>
                  <a:gd name="T26" fmla="*/ 21 w 1228"/>
                  <a:gd name="T27" fmla="*/ 427 h 429"/>
                  <a:gd name="T28" fmla="*/ 12 w 1228"/>
                  <a:gd name="T29" fmla="*/ 397 h 429"/>
                  <a:gd name="T30" fmla="*/ 1206 w 1228"/>
                  <a:gd name="T31" fmla="*/ 1 h 429"/>
                  <a:gd name="T32" fmla="*/ 1217 w 1228"/>
                  <a:gd name="T33" fmla="*/ 31 h 429"/>
                  <a:gd name="T34" fmla="*/ 21 w 1228"/>
                  <a:gd name="T35" fmla="*/ 427 h 429"/>
                  <a:gd name="T36" fmla="*/ 12 w 1228"/>
                  <a:gd name="T37" fmla="*/ 397 h 429"/>
                  <a:gd name="T38" fmla="*/ 1206 w 1228"/>
                  <a:gd name="T39" fmla="*/ 1 h 429"/>
                  <a:gd name="T40" fmla="*/ 1213 w 1228"/>
                  <a:gd name="T41" fmla="*/ 0 h 429"/>
                  <a:gd name="T42" fmla="*/ 1218 w 1228"/>
                  <a:gd name="T43" fmla="*/ 0 h 429"/>
                  <a:gd name="T44" fmla="*/ 1220 w 1228"/>
                  <a:gd name="T45" fmla="*/ 1 h 429"/>
                  <a:gd name="T46" fmla="*/ 1223 w 1228"/>
                  <a:gd name="T47" fmla="*/ 3 h 429"/>
                  <a:gd name="T48" fmla="*/ 1225 w 1228"/>
                  <a:gd name="T49" fmla="*/ 6 h 429"/>
                  <a:gd name="T50" fmla="*/ 1227 w 1228"/>
                  <a:gd name="T51" fmla="*/ 11 h 429"/>
                  <a:gd name="T52" fmla="*/ 1228 w 1228"/>
                  <a:gd name="T53" fmla="*/ 16 h 429"/>
                  <a:gd name="T54" fmla="*/ 1228 w 1228"/>
                  <a:gd name="T55" fmla="*/ 20 h 429"/>
                  <a:gd name="T56" fmla="*/ 1228 w 1228"/>
                  <a:gd name="T57" fmla="*/ 24 h 429"/>
                  <a:gd name="T58" fmla="*/ 1227 w 1228"/>
                  <a:gd name="T59" fmla="*/ 26 h 429"/>
                  <a:gd name="T60" fmla="*/ 1223 w 1228"/>
                  <a:gd name="T61" fmla="*/ 29 h 429"/>
                  <a:gd name="T62" fmla="*/ 1217 w 1228"/>
                  <a:gd name="T63" fmla="*/ 31 h 429"/>
                  <a:gd name="T64" fmla="*/ 1206 w 1228"/>
                  <a:gd name="T65" fmla="*/ 1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8" h="429">
                    <a:moveTo>
                      <a:pt x="21" y="427"/>
                    </a:moveTo>
                    <a:lnTo>
                      <a:pt x="16" y="429"/>
                    </a:lnTo>
                    <a:lnTo>
                      <a:pt x="11" y="429"/>
                    </a:lnTo>
                    <a:lnTo>
                      <a:pt x="8" y="427"/>
                    </a:lnTo>
                    <a:lnTo>
                      <a:pt x="5" y="425"/>
                    </a:lnTo>
                    <a:lnTo>
                      <a:pt x="3" y="422"/>
                    </a:lnTo>
                    <a:lnTo>
                      <a:pt x="1" y="417"/>
                    </a:lnTo>
                    <a:lnTo>
                      <a:pt x="0" y="412"/>
                    </a:lnTo>
                    <a:lnTo>
                      <a:pt x="0" y="408"/>
                    </a:lnTo>
                    <a:lnTo>
                      <a:pt x="1" y="405"/>
                    </a:lnTo>
                    <a:lnTo>
                      <a:pt x="2" y="402"/>
                    </a:lnTo>
                    <a:lnTo>
                      <a:pt x="6" y="399"/>
                    </a:lnTo>
                    <a:lnTo>
                      <a:pt x="12" y="397"/>
                    </a:lnTo>
                    <a:lnTo>
                      <a:pt x="21" y="427"/>
                    </a:lnTo>
                    <a:close/>
                    <a:moveTo>
                      <a:pt x="12" y="397"/>
                    </a:moveTo>
                    <a:lnTo>
                      <a:pt x="1206" y="1"/>
                    </a:lnTo>
                    <a:lnTo>
                      <a:pt x="1217" y="31"/>
                    </a:lnTo>
                    <a:lnTo>
                      <a:pt x="21" y="427"/>
                    </a:lnTo>
                    <a:lnTo>
                      <a:pt x="12" y="397"/>
                    </a:lnTo>
                    <a:close/>
                    <a:moveTo>
                      <a:pt x="1206" y="1"/>
                    </a:moveTo>
                    <a:lnTo>
                      <a:pt x="1213" y="0"/>
                    </a:lnTo>
                    <a:lnTo>
                      <a:pt x="1218" y="0"/>
                    </a:lnTo>
                    <a:lnTo>
                      <a:pt x="1220" y="1"/>
                    </a:lnTo>
                    <a:lnTo>
                      <a:pt x="1223" y="3"/>
                    </a:lnTo>
                    <a:lnTo>
                      <a:pt x="1225" y="6"/>
                    </a:lnTo>
                    <a:lnTo>
                      <a:pt x="1227" y="11"/>
                    </a:lnTo>
                    <a:lnTo>
                      <a:pt x="1228" y="16"/>
                    </a:lnTo>
                    <a:lnTo>
                      <a:pt x="1228" y="20"/>
                    </a:lnTo>
                    <a:lnTo>
                      <a:pt x="1228" y="24"/>
                    </a:lnTo>
                    <a:lnTo>
                      <a:pt x="1227" y="26"/>
                    </a:lnTo>
                    <a:lnTo>
                      <a:pt x="1223" y="29"/>
                    </a:lnTo>
                    <a:lnTo>
                      <a:pt x="1217" y="31"/>
                    </a:lnTo>
                    <a:lnTo>
                      <a:pt x="1206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00" name="Freeform 1088">
                <a:extLst>
                  <a:ext uri="{FF2B5EF4-FFF2-40B4-BE49-F238E27FC236}">
                    <a16:creationId xmlns:a16="http://schemas.microsoft.com/office/drawing/2014/main" id="{94E98AF1-4D95-076D-F1EA-FEEB240102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7" y="3344"/>
                <a:ext cx="614" cy="429"/>
              </a:xfrm>
              <a:custGeom>
                <a:avLst/>
                <a:gdLst>
                  <a:gd name="T0" fmla="*/ 5 w 6755"/>
                  <a:gd name="T1" fmla="*/ 4324 h 4718"/>
                  <a:gd name="T2" fmla="*/ 0 w 6755"/>
                  <a:gd name="T3" fmla="*/ 4318 h 4718"/>
                  <a:gd name="T4" fmla="*/ 1 w 6755"/>
                  <a:gd name="T5" fmla="*/ 4311 h 4718"/>
                  <a:gd name="T6" fmla="*/ 6 w 6755"/>
                  <a:gd name="T7" fmla="*/ 4302 h 4718"/>
                  <a:gd name="T8" fmla="*/ 12 w 6755"/>
                  <a:gd name="T9" fmla="*/ 4297 h 4718"/>
                  <a:gd name="T10" fmla="*/ 20 w 6755"/>
                  <a:gd name="T11" fmla="*/ 4297 h 4718"/>
                  <a:gd name="T12" fmla="*/ 9 w 6755"/>
                  <a:gd name="T13" fmla="*/ 4328 h 4718"/>
                  <a:gd name="T14" fmla="*/ 613 w 6755"/>
                  <a:gd name="T15" fmla="*/ 4636 h 4718"/>
                  <a:gd name="T16" fmla="*/ 9 w 6755"/>
                  <a:gd name="T17" fmla="*/ 4328 h 4718"/>
                  <a:gd name="T18" fmla="*/ 597 w 6755"/>
                  <a:gd name="T19" fmla="*/ 4664 h 4718"/>
                  <a:gd name="T20" fmla="*/ 597 w 6755"/>
                  <a:gd name="T21" fmla="*/ 4663 h 4718"/>
                  <a:gd name="T22" fmla="*/ 597 w 6755"/>
                  <a:gd name="T23" fmla="*/ 4664 h 4718"/>
                  <a:gd name="T24" fmla="*/ 706 w 6755"/>
                  <a:gd name="T25" fmla="*/ 4687 h 4718"/>
                  <a:gd name="T26" fmla="*/ 597 w 6755"/>
                  <a:gd name="T27" fmla="*/ 4664 h 4718"/>
                  <a:gd name="T28" fmla="*/ 705 w 6755"/>
                  <a:gd name="T29" fmla="*/ 4715 h 4718"/>
                  <a:gd name="T30" fmla="*/ 691 w 6755"/>
                  <a:gd name="T31" fmla="*/ 4714 h 4718"/>
                  <a:gd name="T32" fmla="*/ 705 w 6755"/>
                  <a:gd name="T33" fmla="*/ 4715 h 4718"/>
                  <a:gd name="T34" fmla="*/ 6706 w 6755"/>
                  <a:gd name="T35" fmla="*/ 2019 h 4718"/>
                  <a:gd name="T36" fmla="*/ 705 w 6755"/>
                  <a:gd name="T37" fmla="*/ 4715 h 4718"/>
                  <a:gd name="T38" fmla="*/ 6728 w 6755"/>
                  <a:gd name="T39" fmla="*/ 2036 h 4718"/>
                  <a:gd name="T40" fmla="*/ 6719 w 6755"/>
                  <a:gd name="T41" fmla="*/ 2048 h 4718"/>
                  <a:gd name="T42" fmla="*/ 6728 w 6755"/>
                  <a:gd name="T43" fmla="*/ 2036 h 4718"/>
                  <a:gd name="T44" fmla="*/ 6723 w 6755"/>
                  <a:gd name="T45" fmla="*/ 1906 h 4718"/>
                  <a:gd name="T46" fmla="*/ 6728 w 6755"/>
                  <a:gd name="T47" fmla="*/ 2036 h 4718"/>
                  <a:gd name="T48" fmla="*/ 6752 w 6755"/>
                  <a:gd name="T49" fmla="*/ 1901 h 4718"/>
                  <a:gd name="T50" fmla="*/ 6754 w 6755"/>
                  <a:gd name="T51" fmla="*/ 1912 h 4718"/>
                  <a:gd name="T52" fmla="*/ 6752 w 6755"/>
                  <a:gd name="T53" fmla="*/ 1901 h 4718"/>
                  <a:gd name="T54" fmla="*/ 6522 w 6755"/>
                  <a:gd name="T55" fmla="*/ 1497 h 4718"/>
                  <a:gd name="T56" fmla="*/ 6752 w 6755"/>
                  <a:gd name="T57" fmla="*/ 1901 h 4718"/>
                  <a:gd name="T58" fmla="*/ 6543 w 6755"/>
                  <a:gd name="T59" fmla="*/ 1476 h 4718"/>
                  <a:gd name="T60" fmla="*/ 6552 w 6755"/>
                  <a:gd name="T61" fmla="*/ 1483 h 4718"/>
                  <a:gd name="T62" fmla="*/ 6543 w 6755"/>
                  <a:gd name="T63" fmla="*/ 1476 h 4718"/>
                  <a:gd name="T64" fmla="*/ 3248 w 6755"/>
                  <a:gd name="T65" fmla="*/ 32 h 4718"/>
                  <a:gd name="T66" fmla="*/ 6543 w 6755"/>
                  <a:gd name="T67" fmla="*/ 1476 h 4718"/>
                  <a:gd name="T68" fmla="*/ 3248 w 6755"/>
                  <a:gd name="T69" fmla="*/ 32 h 4718"/>
                  <a:gd name="T70" fmla="*/ 3239 w 6755"/>
                  <a:gd name="T71" fmla="*/ 25 h 4718"/>
                  <a:gd name="T72" fmla="*/ 3238 w 6755"/>
                  <a:gd name="T73" fmla="*/ 20 h 4718"/>
                  <a:gd name="T74" fmla="*/ 3240 w 6755"/>
                  <a:gd name="T75" fmla="*/ 10 h 4718"/>
                  <a:gd name="T76" fmla="*/ 3246 w 6755"/>
                  <a:gd name="T77" fmla="*/ 3 h 4718"/>
                  <a:gd name="T78" fmla="*/ 3250 w 6755"/>
                  <a:gd name="T79" fmla="*/ 0 h 4718"/>
                  <a:gd name="T80" fmla="*/ 3261 w 6755"/>
                  <a:gd name="T81" fmla="*/ 3 h 4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755" h="4718">
                    <a:moveTo>
                      <a:pt x="9" y="4328"/>
                    </a:moveTo>
                    <a:lnTo>
                      <a:pt x="5" y="4324"/>
                    </a:lnTo>
                    <a:lnTo>
                      <a:pt x="0" y="4321"/>
                    </a:lnTo>
                    <a:lnTo>
                      <a:pt x="0" y="4318"/>
                    </a:lnTo>
                    <a:lnTo>
                      <a:pt x="0" y="4315"/>
                    </a:lnTo>
                    <a:lnTo>
                      <a:pt x="1" y="4311"/>
                    </a:lnTo>
                    <a:lnTo>
                      <a:pt x="4" y="4306"/>
                    </a:lnTo>
                    <a:lnTo>
                      <a:pt x="6" y="4302"/>
                    </a:lnTo>
                    <a:lnTo>
                      <a:pt x="9" y="4299"/>
                    </a:lnTo>
                    <a:lnTo>
                      <a:pt x="12" y="4297"/>
                    </a:lnTo>
                    <a:lnTo>
                      <a:pt x="14" y="4296"/>
                    </a:lnTo>
                    <a:lnTo>
                      <a:pt x="20" y="4297"/>
                    </a:lnTo>
                    <a:lnTo>
                      <a:pt x="25" y="4300"/>
                    </a:lnTo>
                    <a:lnTo>
                      <a:pt x="9" y="4328"/>
                    </a:lnTo>
                    <a:close/>
                    <a:moveTo>
                      <a:pt x="25" y="4300"/>
                    </a:moveTo>
                    <a:lnTo>
                      <a:pt x="613" y="4636"/>
                    </a:lnTo>
                    <a:lnTo>
                      <a:pt x="597" y="4663"/>
                    </a:lnTo>
                    <a:lnTo>
                      <a:pt x="9" y="4328"/>
                    </a:lnTo>
                    <a:lnTo>
                      <a:pt x="25" y="4300"/>
                    </a:lnTo>
                    <a:close/>
                    <a:moveTo>
                      <a:pt x="597" y="4664"/>
                    </a:moveTo>
                    <a:lnTo>
                      <a:pt x="598" y="4664"/>
                    </a:lnTo>
                    <a:lnTo>
                      <a:pt x="597" y="4663"/>
                    </a:lnTo>
                    <a:lnTo>
                      <a:pt x="605" y="4650"/>
                    </a:lnTo>
                    <a:lnTo>
                      <a:pt x="597" y="4664"/>
                    </a:lnTo>
                    <a:close/>
                    <a:moveTo>
                      <a:pt x="613" y="4636"/>
                    </a:moveTo>
                    <a:lnTo>
                      <a:pt x="706" y="4687"/>
                    </a:lnTo>
                    <a:lnTo>
                      <a:pt x="691" y="4714"/>
                    </a:lnTo>
                    <a:lnTo>
                      <a:pt x="597" y="4664"/>
                    </a:lnTo>
                    <a:lnTo>
                      <a:pt x="613" y="4636"/>
                    </a:lnTo>
                    <a:close/>
                    <a:moveTo>
                      <a:pt x="705" y="4715"/>
                    </a:moveTo>
                    <a:lnTo>
                      <a:pt x="697" y="4718"/>
                    </a:lnTo>
                    <a:lnTo>
                      <a:pt x="691" y="4714"/>
                    </a:lnTo>
                    <a:lnTo>
                      <a:pt x="698" y="4701"/>
                    </a:lnTo>
                    <a:lnTo>
                      <a:pt x="705" y="4715"/>
                    </a:lnTo>
                    <a:close/>
                    <a:moveTo>
                      <a:pt x="692" y="4686"/>
                    </a:moveTo>
                    <a:lnTo>
                      <a:pt x="6706" y="2019"/>
                    </a:lnTo>
                    <a:lnTo>
                      <a:pt x="6719" y="2048"/>
                    </a:lnTo>
                    <a:lnTo>
                      <a:pt x="705" y="4715"/>
                    </a:lnTo>
                    <a:lnTo>
                      <a:pt x="692" y="4686"/>
                    </a:lnTo>
                    <a:close/>
                    <a:moveTo>
                      <a:pt x="6728" y="2036"/>
                    </a:moveTo>
                    <a:lnTo>
                      <a:pt x="6727" y="2044"/>
                    </a:lnTo>
                    <a:lnTo>
                      <a:pt x="6719" y="2048"/>
                    </a:lnTo>
                    <a:lnTo>
                      <a:pt x="6713" y="2033"/>
                    </a:lnTo>
                    <a:lnTo>
                      <a:pt x="6728" y="2036"/>
                    </a:lnTo>
                    <a:close/>
                    <a:moveTo>
                      <a:pt x="6697" y="2030"/>
                    </a:moveTo>
                    <a:lnTo>
                      <a:pt x="6723" y="1906"/>
                    </a:lnTo>
                    <a:lnTo>
                      <a:pt x="6754" y="1912"/>
                    </a:lnTo>
                    <a:lnTo>
                      <a:pt x="6728" y="2036"/>
                    </a:lnTo>
                    <a:lnTo>
                      <a:pt x="6697" y="2030"/>
                    </a:lnTo>
                    <a:close/>
                    <a:moveTo>
                      <a:pt x="6752" y="1901"/>
                    </a:moveTo>
                    <a:lnTo>
                      <a:pt x="6755" y="1907"/>
                    </a:lnTo>
                    <a:lnTo>
                      <a:pt x="6754" y="1912"/>
                    </a:lnTo>
                    <a:lnTo>
                      <a:pt x="6738" y="1909"/>
                    </a:lnTo>
                    <a:lnTo>
                      <a:pt x="6752" y="1901"/>
                    </a:lnTo>
                    <a:close/>
                    <a:moveTo>
                      <a:pt x="6724" y="1915"/>
                    </a:moveTo>
                    <a:lnTo>
                      <a:pt x="6522" y="1497"/>
                    </a:lnTo>
                    <a:lnTo>
                      <a:pt x="6552" y="1483"/>
                    </a:lnTo>
                    <a:lnTo>
                      <a:pt x="6752" y="1901"/>
                    </a:lnTo>
                    <a:lnTo>
                      <a:pt x="6724" y="1915"/>
                    </a:lnTo>
                    <a:close/>
                    <a:moveTo>
                      <a:pt x="6543" y="1476"/>
                    </a:moveTo>
                    <a:lnTo>
                      <a:pt x="6548" y="1478"/>
                    </a:lnTo>
                    <a:lnTo>
                      <a:pt x="6552" y="1483"/>
                    </a:lnTo>
                    <a:lnTo>
                      <a:pt x="6536" y="1490"/>
                    </a:lnTo>
                    <a:lnTo>
                      <a:pt x="6543" y="1476"/>
                    </a:lnTo>
                    <a:close/>
                    <a:moveTo>
                      <a:pt x="6530" y="1505"/>
                    </a:moveTo>
                    <a:lnTo>
                      <a:pt x="3248" y="32"/>
                    </a:lnTo>
                    <a:lnTo>
                      <a:pt x="3261" y="3"/>
                    </a:lnTo>
                    <a:lnTo>
                      <a:pt x="6543" y="1476"/>
                    </a:lnTo>
                    <a:lnTo>
                      <a:pt x="6530" y="1505"/>
                    </a:lnTo>
                    <a:close/>
                    <a:moveTo>
                      <a:pt x="3248" y="32"/>
                    </a:moveTo>
                    <a:lnTo>
                      <a:pt x="3243" y="29"/>
                    </a:lnTo>
                    <a:lnTo>
                      <a:pt x="3239" y="25"/>
                    </a:lnTo>
                    <a:lnTo>
                      <a:pt x="3238" y="23"/>
                    </a:lnTo>
                    <a:lnTo>
                      <a:pt x="3238" y="20"/>
                    </a:lnTo>
                    <a:lnTo>
                      <a:pt x="3238" y="16"/>
                    </a:lnTo>
                    <a:lnTo>
                      <a:pt x="3240" y="10"/>
                    </a:lnTo>
                    <a:lnTo>
                      <a:pt x="3242" y="6"/>
                    </a:lnTo>
                    <a:lnTo>
                      <a:pt x="3246" y="3"/>
                    </a:lnTo>
                    <a:lnTo>
                      <a:pt x="3248" y="0"/>
                    </a:lnTo>
                    <a:lnTo>
                      <a:pt x="3250" y="0"/>
                    </a:lnTo>
                    <a:lnTo>
                      <a:pt x="3255" y="0"/>
                    </a:lnTo>
                    <a:lnTo>
                      <a:pt x="3261" y="3"/>
                    </a:lnTo>
                    <a:lnTo>
                      <a:pt x="3248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01" name="Freeform 1089">
                <a:extLst>
                  <a:ext uri="{FF2B5EF4-FFF2-40B4-BE49-F238E27FC236}">
                    <a16:creationId xmlns:a16="http://schemas.microsoft.com/office/drawing/2014/main" id="{8AB7B7AC-52DB-09CE-2AA1-B5D677FB69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0" y="3352"/>
                <a:ext cx="537" cy="407"/>
              </a:xfrm>
              <a:custGeom>
                <a:avLst/>
                <a:gdLst>
                  <a:gd name="T0" fmla="*/ 2530 w 5902"/>
                  <a:gd name="T1" fmla="*/ 18 h 4481"/>
                  <a:gd name="T2" fmla="*/ 2527 w 5902"/>
                  <a:gd name="T3" fmla="*/ 12 h 4481"/>
                  <a:gd name="T4" fmla="*/ 2531 w 5902"/>
                  <a:gd name="T5" fmla="*/ 2 h 4481"/>
                  <a:gd name="T6" fmla="*/ 2538 w 5902"/>
                  <a:gd name="T7" fmla="*/ 1 h 4481"/>
                  <a:gd name="T8" fmla="*/ 2534 w 5902"/>
                  <a:gd name="T9" fmla="*/ 20 h 4481"/>
                  <a:gd name="T10" fmla="*/ 5747 w 5902"/>
                  <a:gd name="T11" fmla="*/ 1469 h 4481"/>
                  <a:gd name="T12" fmla="*/ 2534 w 5902"/>
                  <a:gd name="T13" fmla="*/ 20 h 4481"/>
                  <a:gd name="T14" fmla="*/ 5747 w 5902"/>
                  <a:gd name="T15" fmla="*/ 1469 h 4481"/>
                  <a:gd name="T16" fmla="*/ 5752 w 5902"/>
                  <a:gd name="T17" fmla="*/ 1474 h 4481"/>
                  <a:gd name="T18" fmla="*/ 5747 w 5902"/>
                  <a:gd name="T19" fmla="*/ 1469 h 4481"/>
                  <a:gd name="T20" fmla="*/ 5899 w 5902"/>
                  <a:gd name="T21" fmla="*/ 1857 h 4481"/>
                  <a:gd name="T22" fmla="*/ 5734 w 5902"/>
                  <a:gd name="T23" fmla="*/ 1481 h 4481"/>
                  <a:gd name="T24" fmla="*/ 5899 w 5902"/>
                  <a:gd name="T25" fmla="*/ 1857 h 4481"/>
                  <a:gd name="T26" fmla="*/ 5894 w 5902"/>
                  <a:gd name="T27" fmla="*/ 1869 h 4481"/>
                  <a:gd name="T28" fmla="*/ 5899 w 5902"/>
                  <a:gd name="T29" fmla="*/ 1857 h 4481"/>
                  <a:gd name="T30" fmla="*/ 4011 w 5902"/>
                  <a:gd name="T31" fmla="*/ 2735 h 4481"/>
                  <a:gd name="T32" fmla="*/ 5887 w 5902"/>
                  <a:gd name="T33" fmla="*/ 1852 h 4481"/>
                  <a:gd name="T34" fmla="*/ 4011 w 5902"/>
                  <a:gd name="T35" fmla="*/ 2735 h 4481"/>
                  <a:gd name="T36" fmla="*/ 4005 w 5902"/>
                  <a:gd name="T37" fmla="*/ 2737 h 4481"/>
                  <a:gd name="T38" fmla="*/ 4002 w 5902"/>
                  <a:gd name="T39" fmla="*/ 2735 h 4481"/>
                  <a:gd name="T40" fmla="*/ 3999 w 5902"/>
                  <a:gd name="T41" fmla="*/ 2730 h 4481"/>
                  <a:gd name="T42" fmla="*/ 3997 w 5902"/>
                  <a:gd name="T43" fmla="*/ 2725 h 4481"/>
                  <a:gd name="T44" fmla="*/ 3998 w 5902"/>
                  <a:gd name="T45" fmla="*/ 2722 h 4481"/>
                  <a:gd name="T46" fmla="*/ 4004 w 5902"/>
                  <a:gd name="T47" fmla="*/ 2717 h 4481"/>
                  <a:gd name="T48" fmla="*/ 3057 w 5902"/>
                  <a:gd name="T49" fmla="*/ 3104 h 4481"/>
                  <a:gd name="T50" fmla="*/ 3064 w 5902"/>
                  <a:gd name="T51" fmla="*/ 3103 h 4481"/>
                  <a:gd name="T52" fmla="*/ 3070 w 5902"/>
                  <a:gd name="T53" fmla="*/ 3109 h 4481"/>
                  <a:gd name="T54" fmla="*/ 3072 w 5902"/>
                  <a:gd name="T55" fmla="*/ 3118 h 4481"/>
                  <a:gd name="T56" fmla="*/ 3066 w 5902"/>
                  <a:gd name="T57" fmla="*/ 3121 h 4481"/>
                  <a:gd name="T58" fmla="*/ 3066 w 5902"/>
                  <a:gd name="T59" fmla="*/ 3121 h 4481"/>
                  <a:gd name="T60" fmla="*/ 6 w 5902"/>
                  <a:gd name="T61" fmla="*/ 4462 h 4481"/>
                  <a:gd name="T62" fmla="*/ 3066 w 5902"/>
                  <a:gd name="T63" fmla="*/ 3121 h 4481"/>
                  <a:gd name="T64" fmla="*/ 10 w 5902"/>
                  <a:gd name="T65" fmla="*/ 4481 h 4481"/>
                  <a:gd name="T66" fmla="*/ 5 w 5902"/>
                  <a:gd name="T67" fmla="*/ 4481 h 4481"/>
                  <a:gd name="T68" fmla="*/ 3 w 5902"/>
                  <a:gd name="T69" fmla="*/ 4478 h 4481"/>
                  <a:gd name="T70" fmla="*/ 0 w 5902"/>
                  <a:gd name="T71" fmla="*/ 4471 h 4481"/>
                  <a:gd name="T72" fmla="*/ 0 w 5902"/>
                  <a:gd name="T73" fmla="*/ 4468 h 4481"/>
                  <a:gd name="T74" fmla="*/ 3 w 5902"/>
                  <a:gd name="T75" fmla="*/ 4463 h 4481"/>
                  <a:gd name="T76" fmla="*/ 14 w 5902"/>
                  <a:gd name="T77" fmla="*/ 4480 h 4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902" h="4481">
                    <a:moveTo>
                      <a:pt x="2534" y="20"/>
                    </a:moveTo>
                    <a:lnTo>
                      <a:pt x="2530" y="18"/>
                    </a:lnTo>
                    <a:lnTo>
                      <a:pt x="2528" y="15"/>
                    </a:lnTo>
                    <a:lnTo>
                      <a:pt x="2527" y="12"/>
                    </a:lnTo>
                    <a:lnTo>
                      <a:pt x="2529" y="7"/>
                    </a:lnTo>
                    <a:lnTo>
                      <a:pt x="2531" y="2"/>
                    </a:lnTo>
                    <a:lnTo>
                      <a:pt x="2535" y="0"/>
                    </a:lnTo>
                    <a:lnTo>
                      <a:pt x="2538" y="1"/>
                    </a:lnTo>
                    <a:lnTo>
                      <a:pt x="2541" y="2"/>
                    </a:lnTo>
                    <a:lnTo>
                      <a:pt x="2534" y="20"/>
                    </a:lnTo>
                    <a:close/>
                    <a:moveTo>
                      <a:pt x="2541" y="2"/>
                    </a:moveTo>
                    <a:lnTo>
                      <a:pt x="5747" y="1469"/>
                    </a:lnTo>
                    <a:lnTo>
                      <a:pt x="5740" y="1486"/>
                    </a:lnTo>
                    <a:lnTo>
                      <a:pt x="2534" y="20"/>
                    </a:lnTo>
                    <a:lnTo>
                      <a:pt x="2541" y="2"/>
                    </a:lnTo>
                    <a:close/>
                    <a:moveTo>
                      <a:pt x="5747" y="1469"/>
                    </a:moveTo>
                    <a:lnTo>
                      <a:pt x="5751" y="1470"/>
                    </a:lnTo>
                    <a:lnTo>
                      <a:pt x="5752" y="1474"/>
                    </a:lnTo>
                    <a:lnTo>
                      <a:pt x="5743" y="1477"/>
                    </a:lnTo>
                    <a:lnTo>
                      <a:pt x="5747" y="1469"/>
                    </a:lnTo>
                    <a:close/>
                    <a:moveTo>
                      <a:pt x="5752" y="1474"/>
                    </a:moveTo>
                    <a:lnTo>
                      <a:pt x="5899" y="1857"/>
                    </a:lnTo>
                    <a:lnTo>
                      <a:pt x="5881" y="1864"/>
                    </a:lnTo>
                    <a:lnTo>
                      <a:pt x="5734" y="1481"/>
                    </a:lnTo>
                    <a:lnTo>
                      <a:pt x="5752" y="1474"/>
                    </a:lnTo>
                    <a:close/>
                    <a:moveTo>
                      <a:pt x="5899" y="1857"/>
                    </a:moveTo>
                    <a:lnTo>
                      <a:pt x="5902" y="1866"/>
                    </a:lnTo>
                    <a:lnTo>
                      <a:pt x="5894" y="1869"/>
                    </a:lnTo>
                    <a:lnTo>
                      <a:pt x="5890" y="1861"/>
                    </a:lnTo>
                    <a:lnTo>
                      <a:pt x="5899" y="1857"/>
                    </a:lnTo>
                    <a:close/>
                    <a:moveTo>
                      <a:pt x="5894" y="1869"/>
                    </a:moveTo>
                    <a:lnTo>
                      <a:pt x="4011" y="2735"/>
                    </a:lnTo>
                    <a:lnTo>
                      <a:pt x="4004" y="2717"/>
                    </a:lnTo>
                    <a:lnTo>
                      <a:pt x="5887" y="1852"/>
                    </a:lnTo>
                    <a:lnTo>
                      <a:pt x="5894" y="1869"/>
                    </a:lnTo>
                    <a:close/>
                    <a:moveTo>
                      <a:pt x="4011" y="2735"/>
                    </a:moveTo>
                    <a:lnTo>
                      <a:pt x="4008" y="2737"/>
                    </a:lnTo>
                    <a:lnTo>
                      <a:pt x="4005" y="2737"/>
                    </a:lnTo>
                    <a:lnTo>
                      <a:pt x="4004" y="2736"/>
                    </a:lnTo>
                    <a:lnTo>
                      <a:pt x="4002" y="2735"/>
                    </a:lnTo>
                    <a:lnTo>
                      <a:pt x="4001" y="2734"/>
                    </a:lnTo>
                    <a:lnTo>
                      <a:pt x="3999" y="2730"/>
                    </a:lnTo>
                    <a:lnTo>
                      <a:pt x="3998" y="2727"/>
                    </a:lnTo>
                    <a:lnTo>
                      <a:pt x="3997" y="2725"/>
                    </a:lnTo>
                    <a:lnTo>
                      <a:pt x="3997" y="2723"/>
                    </a:lnTo>
                    <a:lnTo>
                      <a:pt x="3998" y="2722"/>
                    </a:lnTo>
                    <a:lnTo>
                      <a:pt x="4001" y="2720"/>
                    </a:lnTo>
                    <a:lnTo>
                      <a:pt x="4004" y="2717"/>
                    </a:lnTo>
                    <a:lnTo>
                      <a:pt x="4011" y="2735"/>
                    </a:lnTo>
                    <a:close/>
                    <a:moveTo>
                      <a:pt x="3057" y="3104"/>
                    </a:moveTo>
                    <a:lnTo>
                      <a:pt x="3061" y="3103"/>
                    </a:lnTo>
                    <a:lnTo>
                      <a:pt x="3064" y="3103"/>
                    </a:lnTo>
                    <a:lnTo>
                      <a:pt x="3067" y="3105"/>
                    </a:lnTo>
                    <a:lnTo>
                      <a:pt x="3070" y="3109"/>
                    </a:lnTo>
                    <a:lnTo>
                      <a:pt x="3072" y="3115"/>
                    </a:lnTo>
                    <a:lnTo>
                      <a:pt x="3072" y="3118"/>
                    </a:lnTo>
                    <a:lnTo>
                      <a:pt x="3068" y="3120"/>
                    </a:lnTo>
                    <a:lnTo>
                      <a:pt x="3066" y="3121"/>
                    </a:lnTo>
                    <a:lnTo>
                      <a:pt x="3057" y="3104"/>
                    </a:lnTo>
                    <a:close/>
                    <a:moveTo>
                      <a:pt x="3066" y="3121"/>
                    </a:moveTo>
                    <a:lnTo>
                      <a:pt x="14" y="4480"/>
                    </a:lnTo>
                    <a:lnTo>
                      <a:pt x="6" y="4462"/>
                    </a:lnTo>
                    <a:lnTo>
                      <a:pt x="3057" y="3104"/>
                    </a:lnTo>
                    <a:lnTo>
                      <a:pt x="3066" y="3121"/>
                    </a:lnTo>
                    <a:close/>
                    <a:moveTo>
                      <a:pt x="14" y="4480"/>
                    </a:moveTo>
                    <a:lnTo>
                      <a:pt x="10" y="4481"/>
                    </a:lnTo>
                    <a:lnTo>
                      <a:pt x="7" y="4481"/>
                    </a:lnTo>
                    <a:lnTo>
                      <a:pt x="5" y="4481"/>
                    </a:lnTo>
                    <a:lnTo>
                      <a:pt x="4" y="4480"/>
                    </a:lnTo>
                    <a:lnTo>
                      <a:pt x="3" y="4478"/>
                    </a:lnTo>
                    <a:lnTo>
                      <a:pt x="1" y="4474"/>
                    </a:lnTo>
                    <a:lnTo>
                      <a:pt x="0" y="4471"/>
                    </a:lnTo>
                    <a:lnTo>
                      <a:pt x="0" y="4469"/>
                    </a:lnTo>
                    <a:lnTo>
                      <a:pt x="0" y="4468"/>
                    </a:lnTo>
                    <a:lnTo>
                      <a:pt x="1" y="4466"/>
                    </a:lnTo>
                    <a:lnTo>
                      <a:pt x="3" y="4463"/>
                    </a:lnTo>
                    <a:lnTo>
                      <a:pt x="6" y="4462"/>
                    </a:lnTo>
                    <a:lnTo>
                      <a:pt x="14" y="44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02" name="Freeform 1090">
                <a:extLst>
                  <a:ext uri="{FF2B5EF4-FFF2-40B4-BE49-F238E27FC236}">
                    <a16:creationId xmlns:a16="http://schemas.microsoft.com/office/drawing/2014/main" id="{4AB37FBB-AA30-CED1-A860-0655F8538F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5" y="3560"/>
                <a:ext cx="94" cy="75"/>
              </a:xfrm>
              <a:custGeom>
                <a:avLst/>
                <a:gdLst>
                  <a:gd name="T0" fmla="*/ 1030 w 1030"/>
                  <a:gd name="T1" fmla="*/ 816 h 825"/>
                  <a:gd name="T2" fmla="*/ 1030 w 1030"/>
                  <a:gd name="T3" fmla="*/ 819 h 825"/>
                  <a:gd name="T4" fmla="*/ 1029 w 1030"/>
                  <a:gd name="T5" fmla="*/ 823 h 825"/>
                  <a:gd name="T6" fmla="*/ 1028 w 1030"/>
                  <a:gd name="T7" fmla="*/ 824 h 825"/>
                  <a:gd name="T8" fmla="*/ 1026 w 1030"/>
                  <a:gd name="T9" fmla="*/ 825 h 825"/>
                  <a:gd name="T10" fmla="*/ 1024 w 1030"/>
                  <a:gd name="T11" fmla="*/ 825 h 825"/>
                  <a:gd name="T12" fmla="*/ 1020 w 1030"/>
                  <a:gd name="T13" fmla="*/ 825 h 825"/>
                  <a:gd name="T14" fmla="*/ 1017 w 1030"/>
                  <a:gd name="T15" fmla="*/ 825 h 825"/>
                  <a:gd name="T16" fmla="*/ 1015 w 1030"/>
                  <a:gd name="T17" fmla="*/ 825 h 825"/>
                  <a:gd name="T18" fmla="*/ 1013 w 1030"/>
                  <a:gd name="T19" fmla="*/ 824 h 825"/>
                  <a:gd name="T20" fmla="*/ 1012 w 1030"/>
                  <a:gd name="T21" fmla="*/ 823 h 825"/>
                  <a:gd name="T22" fmla="*/ 1010 w 1030"/>
                  <a:gd name="T23" fmla="*/ 819 h 825"/>
                  <a:gd name="T24" fmla="*/ 1010 w 1030"/>
                  <a:gd name="T25" fmla="*/ 816 h 825"/>
                  <a:gd name="T26" fmla="*/ 1030 w 1030"/>
                  <a:gd name="T27" fmla="*/ 816 h 825"/>
                  <a:gd name="T28" fmla="*/ 1010 w 1030"/>
                  <a:gd name="T29" fmla="*/ 816 h 825"/>
                  <a:gd name="T30" fmla="*/ 1010 w 1030"/>
                  <a:gd name="T31" fmla="*/ 544 h 825"/>
                  <a:gd name="T32" fmla="*/ 1030 w 1030"/>
                  <a:gd name="T33" fmla="*/ 544 h 825"/>
                  <a:gd name="T34" fmla="*/ 1030 w 1030"/>
                  <a:gd name="T35" fmla="*/ 816 h 825"/>
                  <a:gd name="T36" fmla="*/ 1010 w 1030"/>
                  <a:gd name="T37" fmla="*/ 816 h 825"/>
                  <a:gd name="T38" fmla="*/ 1028 w 1030"/>
                  <a:gd name="T39" fmla="*/ 538 h 825"/>
                  <a:gd name="T40" fmla="*/ 1030 w 1030"/>
                  <a:gd name="T41" fmla="*/ 541 h 825"/>
                  <a:gd name="T42" fmla="*/ 1030 w 1030"/>
                  <a:gd name="T43" fmla="*/ 544 h 825"/>
                  <a:gd name="T44" fmla="*/ 1020 w 1030"/>
                  <a:gd name="T45" fmla="*/ 544 h 825"/>
                  <a:gd name="T46" fmla="*/ 1028 w 1030"/>
                  <a:gd name="T47" fmla="*/ 538 h 825"/>
                  <a:gd name="T48" fmla="*/ 1013 w 1030"/>
                  <a:gd name="T49" fmla="*/ 549 h 825"/>
                  <a:gd name="T50" fmla="*/ 986 w 1030"/>
                  <a:gd name="T51" fmla="*/ 511 h 825"/>
                  <a:gd name="T52" fmla="*/ 1003 w 1030"/>
                  <a:gd name="T53" fmla="*/ 500 h 825"/>
                  <a:gd name="T54" fmla="*/ 1028 w 1030"/>
                  <a:gd name="T55" fmla="*/ 538 h 825"/>
                  <a:gd name="T56" fmla="*/ 1013 w 1030"/>
                  <a:gd name="T57" fmla="*/ 549 h 825"/>
                  <a:gd name="T58" fmla="*/ 1000 w 1030"/>
                  <a:gd name="T59" fmla="*/ 497 h 825"/>
                  <a:gd name="T60" fmla="*/ 1002 w 1030"/>
                  <a:gd name="T61" fmla="*/ 498 h 825"/>
                  <a:gd name="T62" fmla="*/ 1003 w 1030"/>
                  <a:gd name="T63" fmla="*/ 500 h 825"/>
                  <a:gd name="T64" fmla="*/ 995 w 1030"/>
                  <a:gd name="T65" fmla="*/ 506 h 825"/>
                  <a:gd name="T66" fmla="*/ 1000 w 1030"/>
                  <a:gd name="T67" fmla="*/ 497 h 825"/>
                  <a:gd name="T68" fmla="*/ 991 w 1030"/>
                  <a:gd name="T69" fmla="*/ 515 h 825"/>
                  <a:gd name="T70" fmla="*/ 6 w 1030"/>
                  <a:gd name="T71" fmla="*/ 19 h 825"/>
                  <a:gd name="T72" fmla="*/ 15 w 1030"/>
                  <a:gd name="T73" fmla="*/ 2 h 825"/>
                  <a:gd name="T74" fmla="*/ 1000 w 1030"/>
                  <a:gd name="T75" fmla="*/ 497 h 825"/>
                  <a:gd name="T76" fmla="*/ 991 w 1030"/>
                  <a:gd name="T77" fmla="*/ 515 h 825"/>
                  <a:gd name="T78" fmla="*/ 6 w 1030"/>
                  <a:gd name="T79" fmla="*/ 19 h 825"/>
                  <a:gd name="T80" fmla="*/ 3 w 1030"/>
                  <a:gd name="T81" fmla="*/ 17 h 825"/>
                  <a:gd name="T82" fmla="*/ 1 w 1030"/>
                  <a:gd name="T83" fmla="*/ 15 h 825"/>
                  <a:gd name="T84" fmla="*/ 0 w 1030"/>
                  <a:gd name="T85" fmla="*/ 12 h 825"/>
                  <a:gd name="T86" fmla="*/ 2 w 1030"/>
                  <a:gd name="T87" fmla="*/ 6 h 825"/>
                  <a:gd name="T88" fmla="*/ 5 w 1030"/>
                  <a:gd name="T89" fmla="*/ 2 h 825"/>
                  <a:gd name="T90" fmla="*/ 9 w 1030"/>
                  <a:gd name="T91" fmla="*/ 0 h 825"/>
                  <a:gd name="T92" fmla="*/ 12 w 1030"/>
                  <a:gd name="T93" fmla="*/ 1 h 825"/>
                  <a:gd name="T94" fmla="*/ 15 w 1030"/>
                  <a:gd name="T95" fmla="*/ 2 h 825"/>
                  <a:gd name="T96" fmla="*/ 6 w 1030"/>
                  <a:gd name="T97" fmla="*/ 19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30" h="825">
                    <a:moveTo>
                      <a:pt x="1030" y="816"/>
                    </a:moveTo>
                    <a:lnTo>
                      <a:pt x="1030" y="819"/>
                    </a:lnTo>
                    <a:lnTo>
                      <a:pt x="1029" y="823"/>
                    </a:lnTo>
                    <a:lnTo>
                      <a:pt x="1028" y="824"/>
                    </a:lnTo>
                    <a:lnTo>
                      <a:pt x="1026" y="825"/>
                    </a:lnTo>
                    <a:lnTo>
                      <a:pt x="1024" y="825"/>
                    </a:lnTo>
                    <a:lnTo>
                      <a:pt x="1020" y="825"/>
                    </a:lnTo>
                    <a:lnTo>
                      <a:pt x="1017" y="825"/>
                    </a:lnTo>
                    <a:lnTo>
                      <a:pt x="1015" y="825"/>
                    </a:lnTo>
                    <a:lnTo>
                      <a:pt x="1013" y="824"/>
                    </a:lnTo>
                    <a:lnTo>
                      <a:pt x="1012" y="823"/>
                    </a:lnTo>
                    <a:lnTo>
                      <a:pt x="1010" y="819"/>
                    </a:lnTo>
                    <a:lnTo>
                      <a:pt x="1010" y="816"/>
                    </a:lnTo>
                    <a:lnTo>
                      <a:pt x="1030" y="816"/>
                    </a:lnTo>
                    <a:close/>
                    <a:moveTo>
                      <a:pt x="1010" y="816"/>
                    </a:moveTo>
                    <a:lnTo>
                      <a:pt x="1010" y="544"/>
                    </a:lnTo>
                    <a:lnTo>
                      <a:pt x="1030" y="544"/>
                    </a:lnTo>
                    <a:lnTo>
                      <a:pt x="1030" y="816"/>
                    </a:lnTo>
                    <a:lnTo>
                      <a:pt x="1010" y="816"/>
                    </a:lnTo>
                    <a:close/>
                    <a:moveTo>
                      <a:pt x="1028" y="538"/>
                    </a:moveTo>
                    <a:lnTo>
                      <a:pt x="1030" y="541"/>
                    </a:lnTo>
                    <a:lnTo>
                      <a:pt x="1030" y="544"/>
                    </a:lnTo>
                    <a:lnTo>
                      <a:pt x="1020" y="544"/>
                    </a:lnTo>
                    <a:lnTo>
                      <a:pt x="1028" y="538"/>
                    </a:lnTo>
                    <a:close/>
                    <a:moveTo>
                      <a:pt x="1013" y="549"/>
                    </a:moveTo>
                    <a:lnTo>
                      <a:pt x="986" y="511"/>
                    </a:lnTo>
                    <a:lnTo>
                      <a:pt x="1003" y="500"/>
                    </a:lnTo>
                    <a:lnTo>
                      <a:pt x="1028" y="538"/>
                    </a:lnTo>
                    <a:lnTo>
                      <a:pt x="1013" y="549"/>
                    </a:lnTo>
                    <a:close/>
                    <a:moveTo>
                      <a:pt x="1000" y="497"/>
                    </a:moveTo>
                    <a:lnTo>
                      <a:pt x="1002" y="498"/>
                    </a:lnTo>
                    <a:lnTo>
                      <a:pt x="1003" y="500"/>
                    </a:lnTo>
                    <a:lnTo>
                      <a:pt x="995" y="506"/>
                    </a:lnTo>
                    <a:lnTo>
                      <a:pt x="1000" y="497"/>
                    </a:lnTo>
                    <a:close/>
                    <a:moveTo>
                      <a:pt x="991" y="515"/>
                    </a:moveTo>
                    <a:lnTo>
                      <a:pt x="6" y="19"/>
                    </a:lnTo>
                    <a:lnTo>
                      <a:pt x="15" y="2"/>
                    </a:lnTo>
                    <a:lnTo>
                      <a:pt x="1000" y="497"/>
                    </a:lnTo>
                    <a:lnTo>
                      <a:pt x="991" y="515"/>
                    </a:lnTo>
                    <a:close/>
                    <a:moveTo>
                      <a:pt x="6" y="19"/>
                    </a:moveTo>
                    <a:lnTo>
                      <a:pt x="3" y="17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5" y="2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03" name="Freeform 1091">
                <a:extLst>
                  <a:ext uri="{FF2B5EF4-FFF2-40B4-BE49-F238E27FC236}">
                    <a16:creationId xmlns:a16="http://schemas.microsoft.com/office/drawing/2014/main" id="{DE1057F8-9619-63F7-5C5F-525915FE1F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9" y="3536"/>
                <a:ext cx="68" cy="65"/>
              </a:xfrm>
              <a:custGeom>
                <a:avLst/>
                <a:gdLst>
                  <a:gd name="T0" fmla="*/ 746 w 746"/>
                  <a:gd name="T1" fmla="*/ 691 h 707"/>
                  <a:gd name="T2" fmla="*/ 746 w 746"/>
                  <a:gd name="T3" fmla="*/ 696 h 707"/>
                  <a:gd name="T4" fmla="*/ 745 w 746"/>
                  <a:gd name="T5" fmla="*/ 702 h 707"/>
                  <a:gd name="T6" fmla="*/ 743 w 746"/>
                  <a:gd name="T7" fmla="*/ 704 h 707"/>
                  <a:gd name="T8" fmla="*/ 740 w 746"/>
                  <a:gd name="T9" fmla="*/ 705 h 707"/>
                  <a:gd name="T10" fmla="*/ 736 w 746"/>
                  <a:gd name="T11" fmla="*/ 707 h 707"/>
                  <a:gd name="T12" fmla="*/ 731 w 746"/>
                  <a:gd name="T13" fmla="*/ 707 h 707"/>
                  <a:gd name="T14" fmla="*/ 725 w 746"/>
                  <a:gd name="T15" fmla="*/ 707 h 707"/>
                  <a:gd name="T16" fmla="*/ 721 w 746"/>
                  <a:gd name="T17" fmla="*/ 706 h 707"/>
                  <a:gd name="T18" fmla="*/ 719 w 746"/>
                  <a:gd name="T19" fmla="*/ 705 h 707"/>
                  <a:gd name="T20" fmla="*/ 717 w 746"/>
                  <a:gd name="T21" fmla="*/ 703 h 707"/>
                  <a:gd name="T22" fmla="*/ 715 w 746"/>
                  <a:gd name="T23" fmla="*/ 697 h 707"/>
                  <a:gd name="T24" fmla="*/ 715 w 746"/>
                  <a:gd name="T25" fmla="*/ 692 h 707"/>
                  <a:gd name="T26" fmla="*/ 746 w 746"/>
                  <a:gd name="T27" fmla="*/ 691 h 707"/>
                  <a:gd name="T28" fmla="*/ 715 w 746"/>
                  <a:gd name="T29" fmla="*/ 692 h 707"/>
                  <a:gd name="T30" fmla="*/ 705 w 746"/>
                  <a:gd name="T31" fmla="*/ 401 h 707"/>
                  <a:gd name="T32" fmla="*/ 736 w 746"/>
                  <a:gd name="T33" fmla="*/ 400 h 707"/>
                  <a:gd name="T34" fmla="*/ 746 w 746"/>
                  <a:gd name="T35" fmla="*/ 691 h 707"/>
                  <a:gd name="T36" fmla="*/ 715 w 746"/>
                  <a:gd name="T37" fmla="*/ 692 h 707"/>
                  <a:gd name="T38" fmla="*/ 732 w 746"/>
                  <a:gd name="T39" fmla="*/ 389 h 707"/>
                  <a:gd name="T40" fmla="*/ 736 w 746"/>
                  <a:gd name="T41" fmla="*/ 394 h 707"/>
                  <a:gd name="T42" fmla="*/ 736 w 746"/>
                  <a:gd name="T43" fmla="*/ 400 h 707"/>
                  <a:gd name="T44" fmla="*/ 721 w 746"/>
                  <a:gd name="T45" fmla="*/ 400 h 707"/>
                  <a:gd name="T46" fmla="*/ 732 w 746"/>
                  <a:gd name="T47" fmla="*/ 389 h 707"/>
                  <a:gd name="T48" fmla="*/ 709 w 746"/>
                  <a:gd name="T49" fmla="*/ 411 h 707"/>
                  <a:gd name="T50" fmla="*/ 655 w 746"/>
                  <a:gd name="T51" fmla="*/ 353 h 707"/>
                  <a:gd name="T52" fmla="*/ 678 w 746"/>
                  <a:gd name="T53" fmla="*/ 332 h 707"/>
                  <a:gd name="T54" fmla="*/ 732 w 746"/>
                  <a:gd name="T55" fmla="*/ 389 h 707"/>
                  <a:gd name="T56" fmla="*/ 709 w 746"/>
                  <a:gd name="T57" fmla="*/ 411 h 707"/>
                  <a:gd name="T58" fmla="*/ 673 w 746"/>
                  <a:gd name="T59" fmla="*/ 328 h 707"/>
                  <a:gd name="T60" fmla="*/ 676 w 746"/>
                  <a:gd name="T61" fmla="*/ 329 h 707"/>
                  <a:gd name="T62" fmla="*/ 678 w 746"/>
                  <a:gd name="T63" fmla="*/ 332 h 707"/>
                  <a:gd name="T64" fmla="*/ 667 w 746"/>
                  <a:gd name="T65" fmla="*/ 342 h 707"/>
                  <a:gd name="T66" fmla="*/ 673 w 746"/>
                  <a:gd name="T67" fmla="*/ 328 h 707"/>
                  <a:gd name="T68" fmla="*/ 659 w 746"/>
                  <a:gd name="T69" fmla="*/ 358 h 707"/>
                  <a:gd name="T70" fmla="*/ 10 w 746"/>
                  <a:gd name="T71" fmla="*/ 31 h 707"/>
                  <a:gd name="T72" fmla="*/ 25 w 746"/>
                  <a:gd name="T73" fmla="*/ 3 h 707"/>
                  <a:gd name="T74" fmla="*/ 673 w 746"/>
                  <a:gd name="T75" fmla="*/ 328 h 707"/>
                  <a:gd name="T76" fmla="*/ 659 w 746"/>
                  <a:gd name="T77" fmla="*/ 358 h 707"/>
                  <a:gd name="T78" fmla="*/ 10 w 746"/>
                  <a:gd name="T79" fmla="*/ 31 h 707"/>
                  <a:gd name="T80" fmla="*/ 6 w 746"/>
                  <a:gd name="T81" fmla="*/ 29 h 707"/>
                  <a:gd name="T82" fmla="*/ 1 w 746"/>
                  <a:gd name="T83" fmla="*/ 25 h 707"/>
                  <a:gd name="T84" fmla="*/ 0 w 746"/>
                  <a:gd name="T85" fmla="*/ 22 h 707"/>
                  <a:gd name="T86" fmla="*/ 0 w 746"/>
                  <a:gd name="T87" fmla="*/ 19 h 707"/>
                  <a:gd name="T88" fmla="*/ 1 w 746"/>
                  <a:gd name="T89" fmla="*/ 15 h 707"/>
                  <a:gd name="T90" fmla="*/ 3 w 746"/>
                  <a:gd name="T91" fmla="*/ 10 h 707"/>
                  <a:gd name="T92" fmla="*/ 6 w 746"/>
                  <a:gd name="T93" fmla="*/ 5 h 707"/>
                  <a:gd name="T94" fmla="*/ 9 w 746"/>
                  <a:gd name="T95" fmla="*/ 3 h 707"/>
                  <a:gd name="T96" fmla="*/ 11 w 746"/>
                  <a:gd name="T97" fmla="*/ 1 h 707"/>
                  <a:gd name="T98" fmla="*/ 14 w 746"/>
                  <a:gd name="T99" fmla="*/ 0 h 707"/>
                  <a:gd name="T100" fmla="*/ 20 w 746"/>
                  <a:gd name="T101" fmla="*/ 1 h 707"/>
                  <a:gd name="T102" fmla="*/ 25 w 746"/>
                  <a:gd name="T103" fmla="*/ 3 h 707"/>
                  <a:gd name="T104" fmla="*/ 10 w 746"/>
                  <a:gd name="T105" fmla="*/ 31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46" h="707">
                    <a:moveTo>
                      <a:pt x="746" y="691"/>
                    </a:moveTo>
                    <a:lnTo>
                      <a:pt x="746" y="696"/>
                    </a:lnTo>
                    <a:lnTo>
                      <a:pt x="745" y="702"/>
                    </a:lnTo>
                    <a:lnTo>
                      <a:pt x="743" y="704"/>
                    </a:lnTo>
                    <a:lnTo>
                      <a:pt x="740" y="705"/>
                    </a:lnTo>
                    <a:lnTo>
                      <a:pt x="736" y="707"/>
                    </a:lnTo>
                    <a:lnTo>
                      <a:pt x="731" y="707"/>
                    </a:lnTo>
                    <a:lnTo>
                      <a:pt x="725" y="707"/>
                    </a:lnTo>
                    <a:lnTo>
                      <a:pt x="721" y="706"/>
                    </a:lnTo>
                    <a:lnTo>
                      <a:pt x="719" y="705"/>
                    </a:lnTo>
                    <a:lnTo>
                      <a:pt x="717" y="703"/>
                    </a:lnTo>
                    <a:lnTo>
                      <a:pt x="715" y="697"/>
                    </a:lnTo>
                    <a:lnTo>
                      <a:pt x="715" y="692"/>
                    </a:lnTo>
                    <a:lnTo>
                      <a:pt x="746" y="691"/>
                    </a:lnTo>
                    <a:close/>
                    <a:moveTo>
                      <a:pt x="715" y="692"/>
                    </a:moveTo>
                    <a:lnTo>
                      <a:pt x="705" y="401"/>
                    </a:lnTo>
                    <a:lnTo>
                      <a:pt x="736" y="400"/>
                    </a:lnTo>
                    <a:lnTo>
                      <a:pt x="746" y="691"/>
                    </a:lnTo>
                    <a:lnTo>
                      <a:pt x="715" y="692"/>
                    </a:lnTo>
                    <a:close/>
                    <a:moveTo>
                      <a:pt x="732" y="389"/>
                    </a:moveTo>
                    <a:lnTo>
                      <a:pt x="736" y="394"/>
                    </a:lnTo>
                    <a:lnTo>
                      <a:pt x="736" y="400"/>
                    </a:lnTo>
                    <a:lnTo>
                      <a:pt x="721" y="400"/>
                    </a:lnTo>
                    <a:lnTo>
                      <a:pt x="732" y="389"/>
                    </a:lnTo>
                    <a:close/>
                    <a:moveTo>
                      <a:pt x="709" y="411"/>
                    </a:moveTo>
                    <a:lnTo>
                      <a:pt x="655" y="353"/>
                    </a:lnTo>
                    <a:lnTo>
                      <a:pt x="678" y="332"/>
                    </a:lnTo>
                    <a:lnTo>
                      <a:pt x="732" y="389"/>
                    </a:lnTo>
                    <a:lnTo>
                      <a:pt x="709" y="411"/>
                    </a:lnTo>
                    <a:close/>
                    <a:moveTo>
                      <a:pt x="673" y="328"/>
                    </a:moveTo>
                    <a:lnTo>
                      <a:pt x="676" y="329"/>
                    </a:lnTo>
                    <a:lnTo>
                      <a:pt x="678" y="332"/>
                    </a:lnTo>
                    <a:lnTo>
                      <a:pt x="667" y="342"/>
                    </a:lnTo>
                    <a:lnTo>
                      <a:pt x="673" y="328"/>
                    </a:lnTo>
                    <a:close/>
                    <a:moveTo>
                      <a:pt x="659" y="358"/>
                    </a:moveTo>
                    <a:lnTo>
                      <a:pt x="10" y="31"/>
                    </a:lnTo>
                    <a:lnTo>
                      <a:pt x="25" y="3"/>
                    </a:lnTo>
                    <a:lnTo>
                      <a:pt x="673" y="328"/>
                    </a:lnTo>
                    <a:lnTo>
                      <a:pt x="659" y="358"/>
                    </a:lnTo>
                    <a:close/>
                    <a:moveTo>
                      <a:pt x="10" y="31"/>
                    </a:moveTo>
                    <a:lnTo>
                      <a:pt x="6" y="29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5" y="3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04" name="Freeform 1092">
                <a:extLst>
                  <a:ext uri="{FF2B5EF4-FFF2-40B4-BE49-F238E27FC236}">
                    <a16:creationId xmlns:a16="http://schemas.microsoft.com/office/drawing/2014/main" id="{467C81BC-E293-39E5-C3AC-99B6774A4C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0" y="3535"/>
                <a:ext cx="69" cy="53"/>
              </a:xfrm>
              <a:custGeom>
                <a:avLst/>
                <a:gdLst>
                  <a:gd name="T0" fmla="*/ 32 w 762"/>
                  <a:gd name="T1" fmla="*/ 574 h 589"/>
                  <a:gd name="T2" fmla="*/ 31 w 762"/>
                  <a:gd name="T3" fmla="*/ 579 h 589"/>
                  <a:gd name="T4" fmla="*/ 29 w 762"/>
                  <a:gd name="T5" fmla="*/ 585 h 589"/>
                  <a:gd name="T6" fmla="*/ 28 w 762"/>
                  <a:gd name="T7" fmla="*/ 586 h 589"/>
                  <a:gd name="T8" fmla="*/ 25 w 762"/>
                  <a:gd name="T9" fmla="*/ 588 h 589"/>
                  <a:gd name="T10" fmla="*/ 20 w 762"/>
                  <a:gd name="T11" fmla="*/ 589 h 589"/>
                  <a:gd name="T12" fmla="*/ 16 w 762"/>
                  <a:gd name="T13" fmla="*/ 589 h 589"/>
                  <a:gd name="T14" fmla="*/ 11 w 762"/>
                  <a:gd name="T15" fmla="*/ 588 h 589"/>
                  <a:gd name="T16" fmla="*/ 6 w 762"/>
                  <a:gd name="T17" fmla="*/ 587 h 589"/>
                  <a:gd name="T18" fmla="*/ 3 w 762"/>
                  <a:gd name="T19" fmla="*/ 586 h 589"/>
                  <a:gd name="T20" fmla="*/ 2 w 762"/>
                  <a:gd name="T21" fmla="*/ 584 h 589"/>
                  <a:gd name="T22" fmla="*/ 0 w 762"/>
                  <a:gd name="T23" fmla="*/ 578 h 589"/>
                  <a:gd name="T24" fmla="*/ 0 w 762"/>
                  <a:gd name="T25" fmla="*/ 573 h 589"/>
                  <a:gd name="T26" fmla="*/ 32 w 762"/>
                  <a:gd name="T27" fmla="*/ 574 h 589"/>
                  <a:gd name="T28" fmla="*/ 0 w 762"/>
                  <a:gd name="T29" fmla="*/ 573 h 589"/>
                  <a:gd name="T30" fmla="*/ 6 w 762"/>
                  <a:gd name="T31" fmla="*/ 333 h 589"/>
                  <a:gd name="T32" fmla="*/ 38 w 762"/>
                  <a:gd name="T33" fmla="*/ 333 h 589"/>
                  <a:gd name="T34" fmla="*/ 32 w 762"/>
                  <a:gd name="T35" fmla="*/ 574 h 589"/>
                  <a:gd name="T36" fmla="*/ 0 w 762"/>
                  <a:gd name="T37" fmla="*/ 573 h 589"/>
                  <a:gd name="T38" fmla="*/ 6 w 762"/>
                  <a:gd name="T39" fmla="*/ 333 h 589"/>
                  <a:gd name="T40" fmla="*/ 6 w 762"/>
                  <a:gd name="T41" fmla="*/ 329 h 589"/>
                  <a:gd name="T42" fmla="*/ 8 w 762"/>
                  <a:gd name="T43" fmla="*/ 326 h 589"/>
                  <a:gd name="T44" fmla="*/ 23 w 762"/>
                  <a:gd name="T45" fmla="*/ 333 h 589"/>
                  <a:gd name="T46" fmla="*/ 6 w 762"/>
                  <a:gd name="T47" fmla="*/ 333 h 589"/>
                  <a:gd name="T48" fmla="*/ 8 w 762"/>
                  <a:gd name="T49" fmla="*/ 326 h 589"/>
                  <a:gd name="T50" fmla="*/ 50 w 762"/>
                  <a:gd name="T51" fmla="*/ 255 h 589"/>
                  <a:gd name="T52" fmla="*/ 78 w 762"/>
                  <a:gd name="T53" fmla="*/ 271 h 589"/>
                  <a:gd name="T54" fmla="*/ 36 w 762"/>
                  <a:gd name="T55" fmla="*/ 342 h 589"/>
                  <a:gd name="T56" fmla="*/ 8 w 762"/>
                  <a:gd name="T57" fmla="*/ 326 h 589"/>
                  <a:gd name="T58" fmla="*/ 50 w 762"/>
                  <a:gd name="T59" fmla="*/ 255 h 589"/>
                  <a:gd name="T60" fmla="*/ 53 w 762"/>
                  <a:gd name="T61" fmla="*/ 250 h 589"/>
                  <a:gd name="T62" fmla="*/ 59 w 762"/>
                  <a:gd name="T63" fmla="*/ 248 h 589"/>
                  <a:gd name="T64" fmla="*/ 64 w 762"/>
                  <a:gd name="T65" fmla="*/ 262 h 589"/>
                  <a:gd name="T66" fmla="*/ 50 w 762"/>
                  <a:gd name="T67" fmla="*/ 255 h 589"/>
                  <a:gd name="T68" fmla="*/ 59 w 762"/>
                  <a:gd name="T69" fmla="*/ 248 h 589"/>
                  <a:gd name="T70" fmla="*/ 739 w 762"/>
                  <a:gd name="T71" fmla="*/ 2 h 589"/>
                  <a:gd name="T72" fmla="*/ 750 w 762"/>
                  <a:gd name="T73" fmla="*/ 32 h 589"/>
                  <a:gd name="T74" fmla="*/ 69 w 762"/>
                  <a:gd name="T75" fmla="*/ 278 h 589"/>
                  <a:gd name="T76" fmla="*/ 59 w 762"/>
                  <a:gd name="T77" fmla="*/ 248 h 589"/>
                  <a:gd name="T78" fmla="*/ 739 w 762"/>
                  <a:gd name="T79" fmla="*/ 2 h 589"/>
                  <a:gd name="T80" fmla="*/ 745 w 762"/>
                  <a:gd name="T81" fmla="*/ 0 h 589"/>
                  <a:gd name="T82" fmla="*/ 750 w 762"/>
                  <a:gd name="T83" fmla="*/ 0 h 589"/>
                  <a:gd name="T84" fmla="*/ 752 w 762"/>
                  <a:gd name="T85" fmla="*/ 1 h 589"/>
                  <a:gd name="T86" fmla="*/ 755 w 762"/>
                  <a:gd name="T87" fmla="*/ 3 h 589"/>
                  <a:gd name="T88" fmla="*/ 758 w 762"/>
                  <a:gd name="T89" fmla="*/ 7 h 589"/>
                  <a:gd name="T90" fmla="*/ 760 w 762"/>
                  <a:gd name="T91" fmla="*/ 12 h 589"/>
                  <a:gd name="T92" fmla="*/ 761 w 762"/>
                  <a:gd name="T93" fmla="*/ 16 h 589"/>
                  <a:gd name="T94" fmla="*/ 762 w 762"/>
                  <a:gd name="T95" fmla="*/ 21 h 589"/>
                  <a:gd name="T96" fmla="*/ 761 w 762"/>
                  <a:gd name="T97" fmla="*/ 24 h 589"/>
                  <a:gd name="T98" fmla="*/ 760 w 762"/>
                  <a:gd name="T99" fmla="*/ 26 h 589"/>
                  <a:gd name="T100" fmla="*/ 755 w 762"/>
                  <a:gd name="T101" fmla="*/ 29 h 589"/>
                  <a:gd name="T102" fmla="*/ 750 w 762"/>
                  <a:gd name="T103" fmla="*/ 32 h 589"/>
                  <a:gd name="T104" fmla="*/ 739 w 762"/>
                  <a:gd name="T105" fmla="*/ 2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2" h="589">
                    <a:moveTo>
                      <a:pt x="32" y="574"/>
                    </a:moveTo>
                    <a:lnTo>
                      <a:pt x="31" y="579"/>
                    </a:lnTo>
                    <a:lnTo>
                      <a:pt x="29" y="585"/>
                    </a:lnTo>
                    <a:lnTo>
                      <a:pt x="28" y="586"/>
                    </a:lnTo>
                    <a:lnTo>
                      <a:pt x="25" y="588"/>
                    </a:lnTo>
                    <a:lnTo>
                      <a:pt x="20" y="589"/>
                    </a:lnTo>
                    <a:lnTo>
                      <a:pt x="16" y="589"/>
                    </a:lnTo>
                    <a:lnTo>
                      <a:pt x="11" y="588"/>
                    </a:lnTo>
                    <a:lnTo>
                      <a:pt x="6" y="587"/>
                    </a:lnTo>
                    <a:lnTo>
                      <a:pt x="3" y="586"/>
                    </a:lnTo>
                    <a:lnTo>
                      <a:pt x="2" y="584"/>
                    </a:lnTo>
                    <a:lnTo>
                      <a:pt x="0" y="578"/>
                    </a:lnTo>
                    <a:lnTo>
                      <a:pt x="0" y="573"/>
                    </a:lnTo>
                    <a:lnTo>
                      <a:pt x="32" y="574"/>
                    </a:lnTo>
                    <a:close/>
                    <a:moveTo>
                      <a:pt x="0" y="573"/>
                    </a:moveTo>
                    <a:lnTo>
                      <a:pt x="6" y="333"/>
                    </a:lnTo>
                    <a:lnTo>
                      <a:pt x="38" y="333"/>
                    </a:lnTo>
                    <a:lnTo>
                      <a:pt x="32" y="574"/>
                    </a:lnTo>
                    <a:lnTo>
                      <a:pt x="0" y="573"/>
                    </a:lnTo>
                    <a:close/>
                    <a:moveTo>
                      <a:pt x="6" y="333"/>
                    </a:moveTo>
                    <a:lnTo>
                      <a:pt x="6" y="329"/>
                    </a:lnTo>
                    <a:lnTo>
                      <a:pt x="8" y="326"/>
                    </a:lnTo>
                    <a:lnTo>
                      <a:pt x="23" y="333"/>
                    </a:lnTo>
                    <a:lnTo>
                      <a:pt x="6" y="333"/>
                    </a:lnTo>
                    <a:close/>
                    <a:moveTo>
                      <a:pt x="8" y="326"/>
                    </a:moveTo>
                    <a:lnTo>
                      <a:pt x="50" y="255"/>
                    </a:lnTo>
                    <a:lnTo>
                      <a:pt x="78" y="271"/>
                    </a:lnTo>
                    <a:lnTo>
                      <a:pt x="36" y="342"/>
                    </a:lnTo>
                    <a:lnTo>
                      <a:pt x="8" y="326"/>
                    </a:lnTo>
                    <a:close/>
                    <a:moveTo>
                      <a:pt x="50" y="255"/>
                    </a:moveTo>
                    <a:lnTo>
                      <a:pt x="53" y="250"/>
                    </a:lnTo>
                    <a:lnTo>
                      <a:pt x="59" y="248"/>
                    </a:lnTo>
                    <a:lnTo>
                      <a:pt x="64" y="262"/>
                    </a:lnTo>
                    <a:lnTo>
                      <a:pt x="50" y="255"/>
                    </a:lnTo>
                    <a:close/>
                    <a:moveTo>
                      <a:pt x="59" y="248"/>
                    </a:moveTo>
                    <a:lnTo>
                      <a:pt x="739" y="2"/>
                    </a:lnTo>
                    <a:lnTo>
                      <a:pt x="750" y="32"/>
                    </a:lnTo>
                    <a:lnTo>
                      <a:pt x="69" y="278"/>
                    </a:lnTo>
                    <a:lnTo>
                      <a:pt x="59" y="248"/>
                    </a:lnTo>
                    <a:close/>
                    <a:moveTo>
                      <a:pt x="739" y="2"/>
                    </a:moveTo>
                    <a:lnTo>
                      <a:pt x="745" y="0"/>
                    </a:lnTo>
                    <a:lnTo>
                      <a:pt x="750" y="0"/>
                    </a:lnTo>
                    <a:lnTo>
                      <a:pt x="752" y="1"/>
                    </a:lnTo>
                    <a:lnTo>
                      <a:pt x="755" y="3"/>
                    </a:lnTo>
                    <a:lnTo>
                      <a:pt x="758" y="7"/>
                    </a:lnTo>
                    <a:lnTo>
                      <a:pt x="760" y="12"/>
                    </a:lnTo>
                    <a:lnTo>
                      <a:pt x="761" y="16"/>
                    </a:lnTo>
                    <a:lnTo>
                      <a:pt x="762" y="21"/>
                    </a:lnTo>
                    <a:lnTo>
                      <a:pt x="761" y="24"/>
                    </a:lnTo>
                    <a:lnTo>
                      <a:pt x="760" y="26"/>
                    </a:lnTo>
                    <a:lnTo>
                      <a:pt x="755" y="29"/>
                    </a:lnTo>
                    <a:lnTo>
                      <a:pt x="750" y="32"/>
                    </a:lnTo>
                    <a:lnTo>
                      <a:pt x="739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05" name="Freeform 1093">
                <a:extLst>
                  <a:ext uri="{FF2B5EF4-FFF2-40B4-BE49-F238E27FC236}">
                    <a16:creationId xmlns:a16="http://schemas.microsoft.com/office/drawing/2014/main" id="{ACF25B33-2E65-6892-D0BE-63951AA1B8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9" y="3574"/>
                <a:ext cx="81" cy="36"/>
              </a:xfrm>
              <a:custGeom>
                <a:avLst/>
                <a:gdLst>
                  <a:gd name="T0" fmla="*/ 873 w 887"/>
                  <a:gd name="T1" fmla="*/ 2 h 395"/>
                  <a:gd name="T2" fmla="*/ 876 w 887"/>
                  <a:gd name="T3" fmla="*/ 1 h 395"/>
                  <a:gd name="T4" fmla="*/ 879 w 887"/>
                  <a:gd name="T5" fmla="*/ 0 h 395"/>
                  <a:gd name="T6" fmla="*/ 883 w 887"/>
                  <a:gd name="T7" fmla="*/ 2 h 395"/>
                  <a:gd name="T8" fmla="*/ 886 w 887"/>
                  <a:gd name="T9" fmla="*/ 7 h 395"/>
                  <a:gd name="T10" fmla="*/ 887 w 887"/>
                  <a:gd name="T11" fmla="*/ 12 h 395"/>
                  <a:gd name="T12" fmla="*/ 886 w 887"/>
                  <a:gd name="T13" fmla="*/ 16 h 395"/>
                  <a:gd name="T14" fmla="*/ 884 w 887"/>
                  <a:gd name="T15" fmla="*/ 19 h 395"/>
                  <a:gd name="T16" fmla="*/ 880 w 887"/>
                  <a:gd name="T17" fmla="*/ 20 h 395"/>
                  <a:gd name="T18" fmla="*/ 873 w 887"/>
                  <a:gd name="T19" fmla="*/ 2 h 395"/>
                  <a:gd name="T20" fmla="*/ 880 w 887"/>
                  <a:gd name="T21" fmla="*/ 20 h 395"/>
                  <a:gd name="T22" fmla="*/ 15 w 887"/>
                  <a:gd name="T23" fmla="*/ 393 h 395"/>
                  <a:gd name="T24" fmla="*/ 7 w 887"/>
                  <a:gd name="T25" fmla="*/ 376 h 395"/>
                  <a:gd name="T26" fmla="*/ 873 w 887"/>
                  <a:gd name="T27" fmla="*/ 2 h 395"/>
                  <a:gd name="T28" fmla="*/ 880 w 887"/>
                  <a:gd name="T29" fmla="*/ 20 h 395"/>
                  <a:gd name="T30" fmla="*/ 15 w 887"/>
                  <a:gd name="T31" fmla="*/ 393 h 395"/>
                  <a:gd name="T32" fmla="*/ 11 w 887"/>
                  <a:gd name="T33" fmla="*/ 394 h 395"/>
                  <a:gd name="T34" fmla="*/ 8 w 887"/>
                  <a:gd name="T35" fmla="*/ 395 h 395"/>
                  <a:gd name="T36" fmla="*/ 7 w 887"/>
                  <a:gd name="T37" fmla="*/ 394 h 395"/>
                  <a:gd name="T38" fmla="*/ 5 w 887"/>
                  <a:gd name="T39" fmla="*/ 393 h 395"/>
                  <a:gd name="T40" fmla="*/ 4 w 887"/>
                  <a:gd name="T41" fmla="*/ 391 h 395"/>
                  <a:gd name="T42" fmla="*/ 3 w 887"/>
                  <a:gd name="T43" fmla="*/ 389 h 395"/>
                  <a:gd name="T44" fmla="*/ 0 w 887"/>
                  <a:gd name="T45" fmla="*/ 383 h 395"/>
                  <a:gd name="T46" fmla="*/ 2 w 887"/>
                  <a:gd name="T47" fmla="*/ 380 h 395"/>
                  <a:gd name="T48" fmla="*/ 4 w 887"/>
                  <a:gd name="T49" fmla="*/ 378 h 395"/>
                  <a:gd name="T50" fmla="*/ 7 w 887"/>
                  <a:gd name="T51" fmla="*/ 376 h 395"/>
                  <a:gd name="T52" fmla="*/ 15 w 887"/>
                  <a:gd name="T53" fmla="*/ 393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7" h="395">
                    <a:moveTo>
                      <a:pt x="873" y="2"/>
                    </a:moveTo>
                    <a:lnTo>
                      <a:pt x="876" y="1"/>
                    </a:lnTo>
                    <a:lnTo>
                      <a:pt x="879" y="0"/>
                    </a:lnTo>
                    <a:lnTo>
                      <a:pt x="883" y="2"/>
                    </a:lnTo>
                    <a:lnTo>
                      <a:pt x="886" y="7"/>
                    </a:lnTo>
                    <a:lnTo>
                      <a:pt x="887" y="12"/>
                    </a:lnTo>
                    <a:lnTo>
                      <a:pt x="886" y="16"/>
                    </a:lnTo>
                    <a:lnTo>
                      <a:pt x="884" y="19"/>
                    </a:lnTo>
                    <a:lnTo>
                      <a:pt x="880" y="20"/>
                    </a:lnTo>
                    <a:lnTo>
                      <a:pt x="873" y="2"/>
                    </a:lnTo>
                    <a:close/>
                    <a:moveTo>
                      <a:pt x="880" y="20"/>
                    </a:moveTo>
                    <a:lnTo>
                      <a:pt x="15" y="393"/>
                    </a:lnTo>
                    <a:lnTo>
                      <a:pt x="7" y="376"/>
                    </a:lnTo>
                    <a:lnTo>
                      <a:pt x="873" y="2"/>
                    </a:lnTo>
                    <a:lnTo>
                      <a:pt x="880" y="20"/>
                    </a:lnTo>
                    <a:close/>
                    <a:moveTo>
                      <a:pt x="15" y="393"/>
                    </a:moveTo>
                    <a:lnTo>
                      <a:pt x="11" y="394"/>
                    </a:lnTo>
                    <a:lnTo>
                      <a:pt x="8" y="395"/>
                    </a:lnTo>
                    <a:lnTo>
                      <a:pt x="7" y="394"/>
                    </a:lnTo>
                    <a:lnTo>
                      <a:pt x="5" y="393"/>
                    </a:lnTo>
                    <a:lnTo>
                      <a:pt x="4" y="391"/>
                    </a:lnTo>
                    <a:lnTo>
                      <a:pt x="3" y="389"/>
                    </a:lnTo>
                    <a:lnTo>
                      <a:pt x="0" y="383"/>
                    </a:lnTo>
                    <a:lnTo>
                      <a:pt x="2" y="380"/>
                    </a:lnTo>
                    <a:lnTo>
                      <a:pt x="4" y="378"/>
                    </a:lnTo>
                    <a:lnTo>
                      <a:pt x="7" y="376"/>
                    </a:lnTo>
                    <a:lnTo>
                      <a:pt x="15" y="3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06" name="Freeform 1094">
                <a:extLst>
                  <a:ext uri="{FF2B5EF4-FFF2-40B4-BE49-F238E27FC236}">
                    <a16:creationId xmlns:a16="http://schemas.microsoft.com/office/drawing/2014/main" id="{1091CEA1-1427-6747-AA5E-995B553F8B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6" y="3568"/>
                <a:ext cx="80" cy="35"/>
              </a:xfrm>
              <a:custGeom>
                <a:avLst/>
                <a:gdLst>
                  <a:gd name="T0" fmla="*/ 866 w 880"/>
                  <a:gd name="T1" fmla="*/ 1 h 385"/>
                  <a:gd name="T2" fmla="*/ 869 w 880"/>
                  <a:gd name="T3" fmla="*/ 0 h 385"/>
                  <a:gd name="T4" fmla="*/ 872 w 880"/>
                  <a:gd name="T5" fmla="*/ 0 h 385"/>
                  <a:gd name="T6" fmla="*/ 876 w 880"/>
                  <a:gd name="T7" fmla="*/ 1 h 385"/>
                  <a:gd name="T8" fmla="*/ 879 w 880"/>
                  <a:gd name="T9" fmla="*/ 7 h 385"/>
                  <a:gd name="T10" fmla="*/ 880 w 880"/>
                  <a:gd name="T11" fmla="*/ 12 h 385"/>
                  <a:gd name="T12" fmla="*/ 879 w 880"/>
                  <a:gd name="T13" fmla="*/ 15 h 385"/>
                  <a:gd name="T14" fmla="*/ 877 w 880"/>
                  <a:gd name="T15" fmla="*/ 18 h 385"/>
                  <a:gd name="T16" fmla="*/ 873 w 880"/>
                  <a:gd name="T17" fmla="*/ 19 h 385"/>
                  <a:gd name="T18" fmla="*/ 866 w 880"/>
                  <a:gd name="T19" fmla="*/ 1 h 385"/>
                  <a:gd name="T20" fmla="*/ 873 w 880"/>
                  <a:gd name="T21" fmla="*/ 19 h 385"/>
                  <a:gd name="T22" fmla="*/ 14 w 880"/>
                  <a:gd name="T23" fmla="*/ 383 h 385"/>
                  <a:gd name="T24" fmla="*/ 7 w 880"/>
                  <a:gd name="T25" fmla="*/ 366 h 385"/>
                  <a:gd name="T26" fmla="*/ 866 w 880"/>
                  <a:gd name="T27" fmla="*/ 1 h 385"/>
                  <a:gd name="T28" fmla="*/ 873 w 880"/>
                  <a:gd name="T29" fmla="*/ 19 h 385"/>
                  <a:gd name="T30" fmla="*/ 14 w 880"/>
                  <a:gd name="T31" fmla="*/ 383 h 385"/>
                  <a:gd name="T32" fmla="*/ 11 w 880"/>
                  <a:gd name="T33" fmla="*/ 385 h 385"/>
                  <a:gd name="T34" fmla="*/ 8 w 880"/>
                  <a:gd name="T35" fmla="*/ 385 h 385"/>
                  <a:gd name="T36" fmla="*/ 6 w 880"/>
                  <a:gd name="T37" fmla="*/ 385 h 385"/>
                  <a:gd name="T38" fmla="*/ 4 w 880"/>
                  <a:gd name="T39" fmla="*/ 382 h 385"/>
                  <a:gd name="T40" fmla="*/ 3 w 880"/>
                  <a:gd name="T41" fmla="*/ 381 h 385"/>
                  <a:gd name="T42" fmla="*/ 1 w 880"/>
                  <a:gd name="T43" fmla="*/ 378 h 385"/>
                  <a:gd name="T44" fmla="*/ 0 w 880"/>
                  <a:gd name="T45" fmla="*/ 373 h 385"/>
                  <a:gd name="T46" fmla="*/ 1 w 880"/>
                  <a:gd name="T47" fmla="*/ 369 h 385"/>
                  <a:gd name="T48" fmla="*/ 3 w 880"/>
                  <a:gd name="T49" fmla="*/ 367 h 385"/>
                  <a:gd name="T50" fmla="*/ 7 w 880"/>
                  <a:gd name="T51" fmla="*/ 366 h 385"/>
                  <a:gd name="T52" fmla="*/ 14 w 880"/>
                  <a:gd name="T53" fmla="*/ 383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0" h="385">
                    <a:moveTo>
                      <a:pt x="866" y="1"/>
                    </a:moveTo>
                    <a:lnTo>
                      <a:pt x="869" y="0"/>
                    </a:lnTo>
                    <a:lnTo>
                      <a:pt x="872" y="0"/>
                    </a:lnTo>
                    <a:lnTo>
                      <a:pt x="876" y="1"/>
                    </a:lnTo>
                    <a:lnTo>
                      <a:pt x="879" y="7"/>
                    </a:lnTo>
                    <a:lnTo>
                      <a:pt x="880" y="12"/>
                    </a:lnTo>
                    <a:lnTo>
                      <a:pt x="879" y="15"/>
                    </a:lnTo>
                    <a:lnTo>
                      <a:pt x="877" y="18"/>
                    </a:lnTo>
                    <a:lnTo>
                      <a:pt x="873" y="19"/>
                    </a:lnTo>
                    <a:lnTo>
                      <a:pt x="866" y="1"/>
                    </a:lnTo>
                    <a:close/>
                    <a:moveTo>
                      <a:pt x="873" y="19"/>
                    </a:moveTo>
                    <a:lnTo>
                      <a:pt x="14" y="383"/>
                    </a:lnTo>
                    <a:lnTo>
                      <a:pt x="7" y="366"/>
                    </a:lnTo>
                    <a:lnTo>
                      <a:pt x="866" y="1"/>
                    </a:lnTo>
                    <a:lnTo>
                      <a:pt x="873" y="19"/>
                    </a:lnTo>
                    <a:close/>
                    <a:moveTo>
                      <a:pt x="14" y="383"/>
                    </a:moveTo>
                    <a:lnTo>
                      <a:pt x="11" y="385"/>
                    </a:lnTo>
                    <a:lnTo>
                      <a:pt x="8" y="385"/>
                    </a:lnTo>
                    <a:lnTo>
                      <a:pt x="6" y="385"/>
                    </a:lnTo>
                    <a:lnTo>
                      <a:pt x="4" y="382"/>
                    </a:lnTo>
                    <a:lnTo>
                      <a:pt x="3" y="381"/>
                    </a:lnTo>
                    <a:lnTo>
                      <a:pt x="1" y="378"/>
                    </a:lnTo>
                    <a:lnTo>
                      <a:pt x="0" y="373"/>
                    </a:lnTo>
                    <a:lnTo>
                      <a:pt x="1" y="369"/>
                    </a:lnTo>
                    <a:lnTo>
                      <a:pt x="3" y="367"/>
                    </a:lnTo>
                    <a:lnTo>
                      <a:pt x="7" y="366"/>
                    </a:lnTo>
                    <a:lnTo>
                      <a:pt x="14" y="3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07" name="Freeform 1095">
                <a:extLst>
                  <a:ext uri="{FF2B5EF4-FFF2-40B4-BE49-F238E27FC236}">
                    <a16:creationId xmlns:a16="http://schemas.microsoft.com/office/drawing/2014/main" id="{B735F02C-BF97-05B5-0E50-7B67BA1B8E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9" y="3573"/>
                <a:ext cx="75" cy="49"/>
              </a:xfrm>
              <a:custGeom>
                <a:avLst/>
                <a:gdLst>
                  <a:gd name="T0" fmla="*/ 829 w 829"/>
                  <a:gd name="T1" fmla="*/ 528 h 544"/>
                  <a:gd name="T2" fmla="*/ 829 w 829"/>
                  <a:gd name="T3" fmla="*/ 535 h 544"/>
                  <a:gd name="T4" fmla="*/ 828 w 829"/>
                  <a:gd name="T5" fmla="*/ 539 h 544"/>
                  <a:gd name="T6" fmla="*/ 825 w 829"/>
                  <a:gd name="T7" fmla="*/ 541 h 544"/>
                  <a:gd name="T8" fmla="*/ 822 w 829"/>
                  <a:gd name="T9" fmla="*/ 543 h 544"/>
                  <a:gd name="T10" fmla="*/ 819 w 829"/>
                  <a:gd name="T11" fmla="*/ 544 h 544"/>
                  <a:gd name="T12" fmla="*/ 813 w 829"/>
                  <a:gd name="T13" fmla="*/ 544 h 544"/>
                  <a:gd name="T14" fmla="*/ 808 w 829"/>
                  <a:gd name="T15" fmla="*/ 544 h 544"/>
                  <a:gd name="T16" fmla="*/ 804 w 829"/>
                  <a:gd name="T17" fmla="*/ 543 h 544"/>
                  <a:gd name="T18" fmla="*/ 801 w 829"/>
                  <a:gd name="T19" fmla="*/ 542 h 544"/>
                  <a:gd name="T20" fmla="*/ 799 w 829"/>
                  <a:gd name="T21" fmla="*/ 540 h 544"/>
                  <a:gd name="T22" fmla="*/ 797 w 829"/>
                  <a:gd name="T23" fmla="*/ 535 h 544"/>
                  <a:gd name="T24" fmla="*/ 797 w 829"/>
                  <a:gd name="T25" fmla="*/ 529 h 544"/>
                  <a:gd name="T26" fmla="*/ 829 w 829"/>
                  <a:gd name="T27" fmla="*/ 528 h 544"/>
                  <a:gd name="T28" fmla="*/ 797 w 829"/>
                  <a:gd name="T29" fmla="*/ 529 h 544"/>
                  <a:gd name="T30" fmla="*/ 794 w 829"/>
                  <a:gd name="T31" fmla="*/ 427 h 544"/>
                  <a:gd name="T32" fmla="*/ 825 w 829"/>
                  <a:gd name="T33" fmla="*/ 426 h 544"/>
                  <a:gd name="T34" fmla="*/ 829 w 829"/>
                  <a:gd name="T35" fmla="*/ 528 h 544"/>
                  <a:gd name="T36" fmla="*/ 797 w 829"/>
                  <a:gd name="T37" fmla="*/ 529 h 544"/>
                  <a:gd name="T38" fmla="*/ 817 w 829"/>
                  <a:gd name="T39" fmla="*/ 413 h 544"/>
                  <a:gd name="T40" fmla="*/ 825 w 829"/>
                  <a:gd name="T41" fmla="*/ 417 h 544"/>
                  <a:gd name="T42" fmla="*/ 825 w 829"/>
                  <a:gd name="T43" fmla="*/ 426 h 544"/>
                  <a:gd name="T44" fmla="*/ 810 w 829"/>
                  <a:gd name="T45" fmla="*/ 427 h 544"/>
                  <a:gd name="T46" fmla="*/ 817 w 829"/>
                  <a:gd name="T47" fmla="*/ 413 h 544"/>
                  <a:gd name="T48" fmla="*/ 803 w 829"/>
                  <a:gd name="T49" fmla="*/ 441 h 544"/>
                  <a:gd name="T50" fmla="*/ 10 w 829"/>
                  <a:gd name="T51" fmla="*/ 32 h 544"/>
                  <a:gd name="T52" fmla="*/ 25 w 829"/>
                  <a:gd name="T53" fmla="*/ 3 h 544"/>
                  <a:gd name="T54" fmla="*/ 817 w 829"/>
                  <a:gd name="T55" fmla="*/ 413 h 544"/>
                  <a:gd name="T56" fmla="*/ 803 w 829"/>
                  <a:gd name="T57" fmla="*/ 441 h 544"/>
                  <a:gd name="T58" fmla="*/ 10 w 829"/>
                  <a:gd name="T59" fmla="*/ 32 h 544"/>
                  <a:gd name="T60" fmla="*/ 4 w 829"/>
                  <a:gd name="T61" fmla="*/ 28 h 544"/>
                  <a:gd name="T62" fmla="*/ 1 w 829"/>
                  <a:gd name="T63" fmla="*/ 25 h 544"/>
                  <a:gd name="T64" fmla="*/ 0 w 829"/>
                  <a:gd name="T65" fmla="*/ 22 h 544"/>
                  <a:gd name="T66" fmla="*/ 0 w 829"/>
                  <a:gd name="T67" fmla="*/ 19 h 544"/>
                  <a:gd name="T68" fmla="*/ 1 w 829"/>
                  <a:gd name="T69" fmla="*/ 15 h 544"/>
                  <a:gd name="T70" fmla="*/ 3 w 829"/>
                  <a:gd name="T71" fmla="*/ 10 h 544"/>
                  <a:gd name="T72" fmla="*/ 5 w 829"/>
                  <a:gd name="T73" fmla="*/ 5 h 544"/>
                  <a:gd name="T74" fmla="*/ 9 w 829"/>
                  <a:gd name="T75" fmla="*/ 2 h 544"/>
                  <a:gd name="T76" fmla="*/ 11 w 829"/>
                  <a:gd name="T77" fmla="*/ 1 h 544"/>
                  <a:gd name="T78" fmla="*/ 14 w 829"/>
                  <a:gd name="T79" fmla="*/ 0 h 544"/>
                  <a:gd name="T80" fmla="*/ 20 w 829"/>
                  <a:gd name="T81" fmla="*/ 1 h 544"/>
                  <a:gd name="T82" fmla="*/ 25 w 829"/>
                  <a:gd name="T83" fmla="*/ 3 h 544"/>
                  <a:gd name="T84" fmla="*/ 10 w 829"/>
                  <a:gd name="T85" fmla="*/ 32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29" h="544">
                    <a:moveTo>
                      <a:pt x="829" y="528"/>
                    </a:moveTo>
                    <a:lnTo>
                      <a:pt x="829" y="535"/>
                    </a:lnTo>
                    <a:lnTo>
                      <a:pt x="828" y="539"/>
                    </a:lnTo>
                    <a:lnTo>
                      <a:pt x="825" y="541"/>
                    </a:lnTo>
                    <a:lnTo>
                      <a:pt x="822" y="543"/>
                    </a:lnTo>
                    <a:lnTo>
                      <a:pt x="819" y="544"/>
                    </a:lnTo>
                    <a:lnTo>
                      <a:pt x="813" y="544"/>
                    </a:lnTo>
                    <a:lnTo>
                      <a:pt x="808" y="544"/>
                    </a:lnTo>
                    <a:lnTo>
                      <a:pt x="804" y="543"/>
                    </a:lnTo>
                    <a:lnTo>
                      <a:pt x="801" y="542"/>
                    </a:lnTo>
                    <a:lnTo>
                      <a:pt x="799" y="540"/>
                    </a:lnTo>
                    <a:lnTo>
                      <a:pt x="797" y="535"/>
                    </a:lnTo>
                    <a:lnTo>
                      <a:pt x="797" y="529"/>
                    </a:lnTo>
                    <a:lnTo>
                      <a:pt x="829" y="528"/>
                    </a:lnTo>
                    <a:close/>
                    <a:moveTo>
                      <a:pt x="797" y="529"/>
                    </a:moveTo>
                    <a:lnTo>
                      <a:pt x="794" y="427"/>
                    </a:lnTo>
                    <a:lnTo>
                      <a:pt x="825" y="426"/>
                    </a:lnTo>
                    <a:lnTo>
                      <a:pt x="829" y="528"/>
                    </a:lnTo>
                    <a:lnTo>
                      <a:pt x="797" y="529"/>
                    </a:lnTo>
                    <a:close/>
                    <a:moveTo>
                      <a:pt x="817" y="413"/>
                    </a:moveTo>
                    <a:lnTo>
                      <a:pt x="825" y="417"/>
                    </a:lnTo>
                    <a:lnTo>
                      <a:pt x="825" y="426"/>
                    </a:lnTo>
                    <a:lnTo>
                      <a:pt x="810" y="427"/>
                    </a:lnTo>
                    <a:lnTo>
                      <a:pt x="817" y="413"/>
                    </a:lnTo>
                    <a:close/>
                    <a:moveTo>
                      <a:pt x="803" y="441"/>
                    </a:moveTo>
                    <a:lnTo>
                      <a:pt x="10" y="32"/>
                    </a:lnTo>
                    <a:lnTo>
                      <a:pt x="25" y="3"/>
                    </a:lnTo>
                    <a:lnTo>
                      <a:pt x="817" y="413"/>
                    </a:lnTo>
                    <a:lnTo>
                      <a:pt x="803" y="441"/>
                    </a:lnTo>
                    <a:close/>
                    <a:moveTo>
                      <a:pt x="10" y="32"/>
                    </a:moveTo>
                    <a:lnTo>
                      <a:pt x="4" y="28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5" y="3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08" name="Line 1096">
                <a:extLst>
                  <a:ext uri="{FF2B5EF4-FFF2-40B4-BE49-F238E27FC236}">
                    <a16:creationId xmlns:a16="http://schemas.microsoft.com/office/drawing/2014/main" id="{3BE14B7A-0C7D-6B36-DC66-F2925C96E1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905" y="3614"/>
                <a:ext cx="42" cy="20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09" name="Line 1097">
                <a:extLst>
                  <a:ext uri="{FF2B5EF4-FFF2-40B4-BE49-F238E27FC236}">
                    <a16:creationId xmlns:a16="http://schemas.microsoft.com/office/drawing/2014/main" id="{82526797-DC5F-E6B3-9105-931F86A8A1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59" y="3574"/>
                <a:ext cx="1" cy="9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10" name="Freeform 1098">
                <a:extLst>
                  <a:ext uri="{FF2B5EF4-FFF2-40B4-BE49-F238E27FC236}">
                    <a16:creationId xmlns:a16="http://schemas.microsoft.com/office/drawing/2014/main" id="{D2B9F8FE-6D47-77D9-1CDB-02EEB0660D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4" y="3417"/>
                <a:ext cx="722" cy="303"/>
              </a:xfrm>
              <a:custGeom>
                <a:avLst/>
                <a:gdLst>
                  <a:gd name="T0" fmla="*/ 18 w 7938"/>
                  <a:gd name="T1" fmla="*/ 3334 h 3334"/>
                  <a:gd name="T2" fmla="*/ 10 w 7938"/>
                  <a:gd name="T3" fmla="*/ 3333 h 3334"/>
                  <a:gd name="T4" fmla="*/ 5 w 7938"/>
                  <a:gd name="T5" fmla="*/ 3328 h 3334"/>
                  <a:gd name="T6" fmla="*/ 1 w 7938"/>
                  <a:gd name="T7" fmla="*/ 3319 h 3334"/>
                  <a:gd name="T8" fmla="*/ 0 w 7938"/>
                  <a:gd name="T9" fmla="*/ 3311 h 3334"/>
                  <a:gd name="T10" fmla="*/ 6 w 7938"/>
                  <a:gd name="T11" fmla="*/ 3305 h 3334"/>
                  <a:gd name="T12" fmla="*/ 23 w 7938"/>
                  <a:gd name="T13" fmla="*/ 3332 h 3334"/>
                  <a:gd name="T14" fmla="*/ 2958 w 7938"/>
                  <a:gd name="T15" fmla="*/ 2073 h 3334"/>
                  <a:gd name="T16" fmla="*/ 23 w 7938"/>
                  <a:gd name="T17" fmla="*/ 3332 h 3334"/>
                  <a:gd name="T18" fmla="*/ 2958 w 7938"/>
                  <a:gd name="T19" fmla="*/ 2073 h 3334"/>
                  <a:gd name="T20" fmla="*/ 2969 w 7938"/>
                  <a:gd name="T21" fmla="*/ 2070 h 3334"/>
                  <a:gd name="T22" fmla="*/ 2974 w 7938"/>
                  <a:gd name="T23" fmla="*/ 2074 h 3334"/>
                  <a:gd name="T24" fmla="*/ 2979 w 7938"/>
                  <a:gd name="T25" fmla="*/ 2081 h 3334"/>
                  <a:gd name="T26" fmla="*/ 2981 w 7938"/>
                  <a:gd name="T27" fmla="*/ 2090 h 3334"/>
                  <a:gd name="T28" fmla="*/ 2980 w 7938"/>
                  <a:gd name="T29" fmla="*/ 2097 h 3334"/>
                  <a:gd name="T30" fmla="*/ 2970 w 7938"/>
                  <a:gd name="T31" fmla="*/ 2102 h 3334"/>
                  <a:gd name="T32" fmla="*/ 4070 w 7938"/>
                  <a:gd name="T33" fmla="*/ 1636 h 3334"/>
                  <a:gd name="T34" fmla="*/ 4059 w 7938"/>
                  <a:gd name="T35" fmla="*/ 1638 h 3334"/>
                  <a:gd name="T36" fmla="*/ 4054 w 7938"/>
                  <a:gd name="T37" fmla="*/ 1635 h 3334"/>
                  <a:gd name="T38" fmla="*/ 4049 w 7938"/>
                  <a:gd name="T39" fmla="*/ 1627 h 3334"/>
                  <a:gd name="T40" fmla="*/ 4046 w 7938"/>
                  <a:gd name="T41" fmla="*/ 1618 h 3334"/>
                  <a:gd name="T42" fmla="*/ 4048 w 7938"/>
                  <a:gd name="T43" fmla="*/ 1612 h 3334"/>
                  <a:gd name="T44" fmla="*/ 4058 w 7938"/>
                  <a:gd name="T45" fmla="*/ 1607 h 3334"/>
                  <a:gd name="T46" fmla="*/ 4058 w 7938"/>
                  <a:gd name="T47" fmla="*/ 1607 h 3334"/>
                  <a:gd name="T48" fmla="*/ 5805 w 7938"/>
                  <a:gd name="T49" fmla="*/ 917 h 3334"/>
                  <a:gd name="T50" fmla="*/ 4058 w 7938"/>
                  <a:gd name="T51" fmla="*/ 1607 h 3334"/>
                  <a:gd name="T52" fmla="*/ 5798 w 7938"/>
                  <a:gd name="T53" fmla="*/ 885 h 3334"/>
                  <a:gd name="T54" fmla="*/ 5806 w 7938"/>
                  <a:gd name="T55" fmla="*/ 886 h 3334"/>
                  <a:gd name="T56" fmla="*/ 5811 w 7938"/>
                  <a:gd name="T57" fmla="*/ 891 h 3334"/>
                  <a:gd name="T58" fmla="*/ 5816 w 7938"/>
                  <a:gd name="T59" fmla="*/ 901 h 3334"/>
                  <a:gd name="T60" fmla="*/ 5816 w 7938"/>
                  <a:gd name="T61" fmla="*/ 908 h 3334"/>
                  <a:gd name="T62" fmla="*/ 5810 w 7938"/>
                  <a:gd name="T63" fmla="*/ 914 h 3334"/>
                  <a:gd name="T64" fmla="*/ 5793 w 7938"/>
                  <a:gd name="T65" fmla="*/ 887 h 3334"/>
                  <a:gd name="T66" fmla="*/ 6058 w 7938"/>
                  <a:gd name="T67" fmla="*/ 810 h 3334"/>
                  <a:gd name="T68" fmla="*/ 6050 w 7938"/>
                  <a:gd name="T69" fmla="*/ 810 h 3334"/>
                  <a:gd name="T70" fmla="*/ 6045 w 7938"/>
                  <a:gd name="T71" fmla="*/ 804 h 3334"/>
                  <a:gd name="T72" fmla="*/ 6041 w 7938"/>
                  <a:gd name="T73" fmla="*/ 795 h 3334"/>
                  <a:gd name="T74" fmla="*/ 6041 w 7938"/>
                  <a:gd name="T75" fmla="*/ 787 h 3334"/>
                  <a:gd name="T76" fmla="*/ 6046 w 7938"/>
                  <a:gd name="T77" fmla="*/ 782 h 3334"/>
                  <a:gd name="T78" fmla="*/ 6064 w 7938"/>
                  <a:gd name="T79" fmla="*/ 809 h 3334"/>
                  <a:gd name="T80" fmla="*/ 7915 w 7938"/>
                  <a:gd name="T81" fmla="*/ 2 h 3334"/>
                  <a:gd name="T82" fmla="*/ 6064 w 7938"/>
                  <a:gd name="T83" fmla="*/ 809 h 3334"/>
                  <a:gd name="T84" fmla="*/ 7915 w 7938"/>
                  <a:gd name="T85" fmla="*/ 2 h 3334"/>
                  <a:gd name="T86" fmla="*/ 7926 w 7938"/>
                  <a:gd name="T87" fmla="*/ 0 h 3334"/>
                  <a:gd name="T88" fmla="*/ 7930 w 7938"/>
                  <a:gd name="T89" fmla="*/ 3 h 3334"/>
                  <a:gd name="T90" fmla="*/ 7936 w 7938"/>
                  <a:gd name="T91" fmla="*/ 11 h 3334"/>
                  <a:gd name="T92" fmla="*/ 7938 w 7938"/>
                  <a:gd name="T93" fmla="*/ 21 h 3334"/>
                  <a:gd name="T94" fmla="*/ 7936 w 7938"/>
                  <a:gd name="T95" fmla="*/ 26 h 3334"/>
                  <a:gd name="T96" fmla="*/ 7927 w 7938"/>
                  <a:gd name="T97" fmla="*/ 31 h 3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938" h="3334">
                    <a:moveTo>
                      <a:pt x="23" y="3332"/>
                    </a:moveTo>
                    <a:lnTo>
                      <a:pt x="18" y="3334"/>
                    </a:lnTo>
                    <a:lnTo>
                      <a:pt x="12" y="3334"/>
                    </a:lnTo>
                    <a:lnTo>
                      <a:pt x="10" y="3333"/>
                    </a:lnTo>
                    <a:lnTo>
                      <a:pt x="8" y="3331"/>
                    </a:lnTo>
                    <a:lnTo>
                      <a:pt x="5" y="3328"/>
                    </a:lnTo>
                    <a:lnTo>
                      <a:pt x="3" y="3323"/>
                    </a:lnTo>
                    <a:lnTo>
                      <a:pt x="1" y="3319"/>
                    </a:lnTo>
                    <a:lnTo>
                      <a:pt x="0" y="3315"/>
                    </a:lnTo>
                    <a:lnTo>
                      <a:pt x="0" y="3311"/>
                    </a:lnTo>
                    <a:lnTo>
                      <a:pt x="3" y="3309"/>
                    </a:lnTo>
                    <a:lnTo>
                      <a:pt x="6" y="3305"/>
                    </a:lnTo>
                    <a:lnTo>
                      <a:pt x="11" y="3303"/>
                    </a:lnTo>
                    <a:lnTo>
                      <a:pt x="23" y="3332"/>
                    </a:lnTo>
                    <a:close/>
                    <a:moveTo>
                      <a:pt x="11" y="3303"/>
                    </a:moveTo>
                    <a:lnTo>
                      <a:pt x="2958" y="2073"/>
                    </a:lnTo>
                    <a:lnTo>
                      <a:pt x="2970" y="2102"/>
                    </a:lnTo>
                    <a:lnTo>
                      <a:pt x="23" y="3332"/>
                    </a:lnTo>
                    <a:lnTo>
                      <a:pt x="11" y="3303"/>
                    </a:lnTo>
                    <a:close/>
                    <a:moveTo>
                      <a:pt x="2958" y="2073"/>
                    </a:moveTo>
                    <a:lnTo>
                      <a:pt x="2964" y="2070"/>
                    </a:lnTo>
                    <a:lnTo>
                      <a:pt x="2969" y="2070"/>
                    </a:lnTo>
                    <a:lnTo>
                      <a:pt x="2971" y="2072"/>
                    </a:lnTo>
                    <a:lnTo>
                      <a:pt x="2974" y="2074"/>
                    </a:lnTo>
                    <a:lnTo>
                      <a:pt x="2977" y="2077"/>
                    </a:lnTo>
                    <a:lnTo>
                      <a:pt x="2979" y="2081"/>
                    </a:lnTo>
                    <a:lnTo>
                      <a:pt x="2981" y="2087"/>
                    </a:lnTo>
                    <a:lnTo>
                      <a:pt x="2981" y="2090"/>
                    </a:lnTo>
                    <a:lnTo>
                      <a:pt x="2981" y="2093"/>
                    </a:lnTo>
                    <a:lnTo>
                      <a:pt x="2980" y="2097"/>
                    </a:lnTo>
                    <a:lnTo>
                      <a:pt x="2976" y="2100"/>
                    </a:lnTo>
                    <a:lnTo>
                      <a:pt x="2970" y="2102"/>
                    </a:lnTo>
                    <a:lnTo>
                      <a:pt x="2958" y="2073"/>
                    </a:lnTo>
                    <a:close/>
                    <a:moveTo>
                      <a:pt x="4070" y="1636"/>
                    </a:moveTo>
                    <a:lnTo>
                      <a:pt x="4065" y="1638"/>
                    </a:lnTo>
                    <a:lnTo>
                      <a:pt x="4059" y="1638"/>
                    </a:lnTo>
                    <a:lnTo>
                      <a:pt x="4056" y="1637"/>
                    </a:lnTo>
                    <a:lnTo>
                      <a:pt x="4054" y="1635"/>
                    </a:lnTo>
                    <a:lnTo>
                      <a:pt x="4051" y="1632"/>
                    </a:lnTo>
                    <a:lnTo>
                      <a:pt x="4049" y="1627"/>
                    </a:lnTo>
                    <a:lnTo>
                      <a:pt x="4047" y="1622"/>
                    </a:lnTo>
                    <a:lnTo>
                      <a:pt x="4046" y="1618"/>
                    </a:lnTo>
                    <a:lnTo>
                      <a:pt x="4047" y="1615"/>
                    </a:lnTo>
                    <a:lnTo>
                      <a:pt x="4048" y="1612"/>
                    </a:lnTo>
                    <a:lnTo>
                      <a:pt x="4053" y="1609"/>
                    </a:lnTo>
                    <a:lnTo>
                      <a:pt x="4058" y="1607"/>
                    </a:lnTo>
                    <a:lnTo>
                      <a:pt x="4070" y="1636"/>
                    </a:lnTo>
                    <a:close/>
                    <a:moveTo>
                      <a:pt x="4058" y="1607"/>
                    </a:moveTo>
                    <a:lnTo>
                      <a:pt x="5793" y="887"/>
                    </a:lnTo>
                    <a:lnTo>
                      <a:pt x="5805" y="917"/>
                    </a:lnTo>
                    <a:lnTo>
                      <a:pt x="4070" y="1636"/>
                    </a:lnTo>
                    <a:lnTo>
                      <a:pt x="4058" y="1607"/>
                    </a:lnTo>
                    <a:close/>
                    <a:moveTo>
                      <a:pt x="5793" y="887"/>
                    </a:moveTo>
                    <a:lnTo>
                      <a:pt x="5798" y="885"/>
                    </a:lnTo>
                    <a:lnTo>
                      <a:pt x="5804" y="885"/>
                    </a:lnTo>
                    <a:lnTo>
                      <a:pt x="5806" y="886"/>
                    </a:lnTo>
                    <a:lnTo>
                      <a:pt x="5809" y="888"/>
                    </a:lnTo>
                    <a:lnTo>
                      <a:pt x="5811" y="891"/>
                    </a:lnTo>
                    <a:lnTo>
                      <a:pt x="5813" y="896"/>
                    </a:lnTo>
                    <a:lnTo>
                      <a:pt x="5816" y="901"/>
                    </a:lnTo>
                    <a:lnTo>
                      <a:pt x="5816" y="906"/>
                    </a:lnTo>
                    <a:lnTo>
                      <a:pt x="5816" y="908"/>
                    </a:lnTo>
                    <a:lnTo>
                      <a:pt x="5815" y="911"/>
                    </a:lnTo>
                    <a:lnTo>
                      <a:pt x="5810" y="914"/>
                    </a:lnTo>
                    <a:lnTo>
                      <a:pt x="5805" y="917"/>
                    </a:lnTo>
                    <a:lnTo>
                      <a:pt x="5793" y="887"/>
                    </a:lnTo>
                    <a:close/>
                    <a:moveTo>
                      <a:pt x="6064" y="809"/>
                    </a:moveTo>
                    <a:lnTo>
                      <a:pt x="6058" y="810"/>
                    </a:lnTo>
                    <a:lnTo>
                      <a:pt x="6053" y="811"/>
                    </a:lnTo>
                    <a:lnTo>
                      <a:pt x="6050" y="810"/>
                    </a:lnTo>
                    <a:lnTo>
                      <a:pt x="6048" y="808"/>
                    </a:lnTo>
                    <a:lnTo>
                      <a:pt x="6045" y="804"/>
                    </a:lnTo>
                    <a:lnTo>
                      <a:pt x="6043" y="800"/>
                    </a:lnTo>
                    <a:lnTo>
                      <a:pt x="6041" y="795"/>
                    </a:lnTo>
                    <a:lnTo>
                      <a:pt x="6041" y="790"/>
                    </a:lnTo>
                    <a:lnTo>
                      <a:pt x="6041" y="787"/>
                    </a:lnTo>
                    <a:lnTo>
                      <a:pt x="6042" y="785"/>
                    </a:lnTo>
                    <a:lnTo>
                      <a:pt x="6046" y="782"/>
                    </a:lnTo>
                    <a:lnTo>
                      <a:pt x="6052" y="778"/>
                    </a:lnTo>
                    <a:lnTo>
                      <a:pt x="6064" y="809"/>
                    </a:lnTo>
                    <a:close/>
                    <a:moveTo>
                      <a:pt x="6052" y="778"/>
                    </a:moveTo>
                    <a:lnTo>
                      <a:pt x="7915" y="2"/>
                    </a:lnTo>
                    <a:lnTo>
                      <a:pt x="7927" y="31"/>
                    </a:lnTo>
                    <a:lnTo>
                      <a:pt x="6064" y="809"/>
                    </a:lnTo>
                    <a:lnTo>
                      <a:pt x="6052" y="778"/>
                    </a:lnTo>
                    <a:close/>
                    <a:moveTo>
                      <a:pt x="7915" y="2"/>
                    </a:moveTo>
                    <a:lnTo>
                      <a:pt x="7921" y="1"/>
                    </a:lnTo>
                    <a:lnTo>
                      <a:pt x="7926" y="0"/>
                    </a:lnTo>
                    <a:lnTo>
                      <a:pt x="7928" y="1"/>
                    </a:lnTo>
                    <a:lnTo>
                      <a:pt x="7930" y="3"/>
                    </a:lnTo>
                    <a:lnTo>
                      <a:pt x="7934" y="6"/>
                    </a:lnTo>
                    <a:lnTo>
                      <a:pt x="7936" y="11"/>
                    </a:lnTo>
                    <a:lnTo>
                      <a:pt x="7937" y="16"/>
                    </a:lnTo>
                    <a:lnTo>
                      <a:pt x="7938" y="21"/>
                    </a:lnTo>
                    <a:lnTo>
                      <a:pt x="7938" y="24"/>
                    </a:lnTo>
                    <a:lnTo>
                      <a:pt x="7936" y="26"/>
                    </a:lnTo>
                    <a:lnTo>
                      <a:pt x="7933" y="29"/>
                    </a:lnTo>
                    <a:lnTo>
                      <a:pt x="7927" y="31"/>
                    </a:lnTo>
                    <a:lnTo>
                      <a:pt x="7915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11" name="Line 1099">
                <a:extLst>
                  <a:ext uri="{FF2B5EF4-FFF2-40B4-BE49-F238E27FC236}">
                    <a16:creationId xmlns:a16="http://schemas.microsoft.com/office/drawing/2014/main" id="{EAEA0C22-A66E-8448-7851-29D8C5C00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48" y="3601"/>
                <a:ext cx="262" cy="110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12" name="Line 1100">
                <a:extLst>
                  <a:ext uri="{FF2B5EF4-FFF2-40B4-BE49-F238E27FC236}">
                    <a16:creationId xmlns:a16="http://schemas.microsoft.com/office/drawing/2014/main" id="{622B6299-5389-4991-0815-CFEA3CE5A6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11" y="3487"/>
                <a:ext cx="171" cy="72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13" name="Line 1101">
                <a:extLst>
                  <a:ext uri="{FF2B5EF4-FFF2-40B4-BE49-F238E27FC236}">
                    <a16:creationId xmlns:a16="http://schemas.microsoft.com/office/drawing/2014/main" id="{E984F194-EDBD-90A6-9824-8D35B46427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99" y="3407"/>
                <a:ext cx="175" cy="73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14" name="Freeform 1102">
                <a:extLst>
                  <a:ext uri="{FF2B5EF4-FFF2-40B4-BE49-F238E27FC236}">
                    <a16:creationId xmlns:a16="http://schemas.microsoft.com/office/drawing/2014/main" id="{05B4379A-7F28-E543-9477-F92F7355C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6" y="3388"/>
                <a:ext cx="310" cy="131"/>
              </a:xfrm>
              <a:custGeom>
                <a:avLst/>
                <a:gdLst>
                  <a:gd name="T0" fmla="*/ 17 w 3418"/>
                  <a:gd name="T1" fmla="*/ 1440 h 1441"/>
                  <a:gd name="T2" fmla="*/ 10 w 3418"/>
                  <a:gd name="T3" fmla="*/ 1440 h 1441"/>
                  <a:gd name="T4" fmla="*/ 4 w 3418"/>
                  <a:gd name="T5" fmla="*/ 1434 h 1441"/>
                  <a:gd name="T6" fmla="*/ 0 w 3418"/>
                  <a:gd name="T7" fmla="*/ 1424 h 1441"/>
                  <a:gd name="T8" fmla="*/ 0 w 3418"/>
                  <a:gd name="T9" fmla="*/ 1417 h 1441"/>
                  <a:gd name="T10" fmla="*/ 5 w 3418"/>
                  <a:gd name="T11" fmla="*/ 1411 h 1441"/>
                  <a:gd name="T12" fmla="*/ 23 w 3418"/>
                  <a:gd name="T13" fmla="*/ 1437 h 1441"/>
                  <a:gd name="T14" fmla="*/ 1324 w 3418"/>
                  <a:gd name="T15" fmla="*/ 856 h 1441"/>
                  <a:gd name="T16" fmla="*/ 23 w 3418"/>
                  <a:gd name="T17" fmla="*/ 1437 h 1441"/>
                  <a:gd name="T18" fmla="*/ 1324 w 3418"/>
                  <a:gd name="T19" fmla="*/ 856 h 1441"/>
                  <a:gd name="T20" fmla="*/ 1335 w 3418"/>
                  <a:gd name="T21" fmla="*/ 853 h 1441"/>
                  <a:gd name="T22" fmla="*/ 1341 w 3418"/>
                  <a:gd name="T23" fmla="*/ 856 h 1441"/>
                  <a:gd name="T24" fmla="*/ 1345 w 3418"/>
                  <a:gd name="T25" fmla="*/ 864 h 1441"/>
                  <a:gd name="T26" fmla="*/ 1347 w 3418"/>
                  <a:gd name="T27" fmla="*/ 873 h 1441"/>
                  <a:gd name="T28" fmla="*/ 1346 w 3418"/>
                  <a:gd name="T29" fmla="*/ 879 h 1441"/>
                  <a:gd name="T30" fmla="*/ 1336 w 3418"/>
                  <a:gd name="T31" fmla="*/ 885 h 1441"/>
                  <a:gd name="T32" fmla="*/ 1548 w 3418"/>
                  <a:gd name="T33" fmla="*/ 805 h 1441"/>
                  <a:gd name="T34" fmla="*/ 1537 w 3418"/>
                  <a:gd name="T35" fmla="*/ 807 h 1441"/>
                  <a:gd name="T36" fmla="*/ 1531 w 3418"/>
                  <a:gd name="T37" fmla="*/ 805 h 1441"/>
                  <a:gd name="T38" fmla="*/ 1527 w 3418"/>
                  <a:gd name="T39" fmla="*/ 796 h 1441"/>
                  <a:gd name="T40" fmla="*/ 1525 w 3418"/>
                  <a:gd name="T41" fmla="*/ 787 h 1441"/>
                  <a:gd name="T42" fmla="*/ 1526 w 3418"/>
                  <a:gd name="T43" fmla="*/ 782 h 1441"/>
                  <a:gd name="T44" fmla="*/ 1536 w 3418"/>
                  <a:gd name="T45" fmla="*/ 776 h 1441"/>
                  <a:gd name="T46" fmla="*/ 1536 w 3418"/>
                  <a:gd name="T47" fmla="*/ 776 h 1441"/>
                  <a:gd name="T48" fmla="*/ 3408 w 3418"/>
                  <a:gd name="T49" fmla="*/ 32 h 1441"/>
                  <a:gd name="T50" fmla="*/ 1536 w 3418"/>
                  <a:gd name="T51" fmla="*/ 776 h 1441"/>
                  <a:gd name="T52" fmla="*/ 3401 w 3418"/>
                  <a:gd name="T53" fmla="*/ 0 h 1441"/>
                  <a:gd name="T54" fmla="*/ 3409 w 3418"/>
                  <a:gd name="T55" fmla="*/ 2 h 1441"/>
                  <a:gd name="T56" fmla="*/ 3414 w 3418"/>
                  <a:gd name="T57" fmla="*/ 7 h 1441"/>
                  <a:gd name="T58" fmla="*/ 3417 w 3418"/>
                  <a:gd name="T59" fmla="*/ 17 h 1441"/>
                  <a:gd name="T60" fmla="*/ 3418 w 3418"/>
                  <a:gd name="T61" fmla="*/ 23 h 1441"/>
                  <a:gd name="T62" fmla="*/ 3413 w 3418"/>
                  <a:gd name="T63" fmla="*/ 30 h 1441"/>
                  <a:gd name="T64" fmla="*/ 3396 w 3418"/>
                  <a:gd name="T65" fmla="*/ 3 h 1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18" h="1441">
                    <a:moveTo>
                      <a:pt x="23" y="1437"/>
                    </a:moveTo>
                    <a:lnTo>
                      <a:pt x="17" y="1440"/>
                    </a:lnTo>
                    <a:lnTo>
                      <a:pt x="12" y="1441"/>
                    </a:lnTo>
                    <a:lnTo>
                      <a:pt x="10" y="1440"/>
                    </a:lnTo>
                    <a:lnTo>
                      <a:pt x="7" y="1437"/>
                    </a:lnTo>
                    <a:lnTo>
                      <a:pt x="4" y="1434"/>
                    </a:lnTo>
                    <a:lnTo>
                      <a:pt x="2" y="1430"/>
                    </a:lnTo>
                    <a:lnTo>
                      <a:pt x="0" y="1424"/>
                    </a:lnTo>
                    <a:lnTo>
                      <a:pt x="0" y="1420"/>
                    </a:lnTo>
                    <a:lnTo>
                      <a:pt x="0" y="1417"/>
                    </a:lnTo>
                    <a:lnTo>
                      <a:pt x="1" y="1415"/>
                    </a:lnTo>
                    <a:lnTo>
                      <a:pt x="5" y="1411"/>
                    </a:lnTo>
                    <a:lnTo>
                      <a:pt x="11" y="1408"/>
                    </a:lnTo>
                    <a:lnTo>
                      <a:pt x="23" y="1437"/>
                    </a:lnTo>
                    <a:close/>
                    <a:moveTo>
                      <a:pt x="11" y="1408"/>
                    </a:moveTo>
                    <a:lnTo>
                      <a:pt x="1324" y="856"/>
                    </a:lnTo>
                    <a:lnTo>
                      <a:pt x="1336" y="885"/>
                    </a:lnTo>
                    <a:lnTo>
                      <a:pt x="23" y="1437"/>
                    </a:lnTo>
                    <a:lnTo>
                      <a:pt x="11" y="1408"/>
                    </a:lnTo>
                    <a:close/>
                    <a:moveTo>
                      <a:pt x="1324" y="856"/>
                    </a:moveTo>
                    <a:lnTo>
                      <a:pt x="1330" y="854"/>
                    </a:lnTo>
                    <a:lnTo>
                      <a:pt x="1335" y="853"/>
                    </a:lnTo>
                    <a:lnTo>
                      <a:pt x="1337" y="854"/>
                    </a:lnTo>
                    <a:lnTo>
                      <a:pt x="1341" y="856"/>
                    </a:lnTo>
                    <a:lnTo>
                      <a:pt x="1343" y="859"/>
                    </a:lnTo>
                    <a:lnTo>
                      <a:pt x="1345" y="864"/>
                    </a:lnTo>
                    <a:lnTo>
                      <a:pt x="1347" y="869"/>
                    </a:lnTo>
                    <a:lnTo>
                      <a:pt x="1347" y="873"/>
                    </a:lnTo>
                    <a:lnTo>
                      <a:pt x="1347" y="877"/>
                    </a:lnTo>
                    <a:lnTo>
                      <a:pt x="1346" y="879"/>
                    </a:lnTo>
                    <a:lnTo>
                      <a:pt x="1342" y="882"/>
                    </a:lnTo>
                    <a:lnTo>
                      <a:pt x="1336" y="885"/>
                    </a:lnTo>
                    <a:lnTo>
                      <a:pt x="1324" y="856"/>
                    </a:lnTo>
                    <a:close/>
                    <a:moveTo>
                      <a:pt x="1548" y="805"/>
                    </a:moveTo>
                    <a:lnTo>
                      <a:pt x="1542" y="807"/>
                    </a:lnTo>
                    <a:lnTo>
                      <a:pt x="1537" y="807"/>
                    </a:lnTo>
                    <a:lnTo>
                      <a:pt x="1534" y="807"/>
                    </a:lnTo>
                    <a:lnTo>
                      <a:pt x="1531" y="805"/>
                    </a:lnTo>
                    <a:lnTo>
                      <a:pt x="1529" y="802"/>
                    </a:lnTo>
                    <a:lnTo>
                      <a:pt x="1527" y="796"/>
                    </a:lnTo>
                    <a:lnTo>
                      <a:pt x="1525" y="792"/>
                    </a:lnTo>
                    <a:lnTo>
                      <a:pt x="1525" y="787"/>
                    </a:lnTo>
                    <a:lnTo>
                      <a:pt x="1525" y="784"/>
                    </a:lnTo>
                    <a:lnTo>
                      <a:pt x="1526" y="782"/>
                    </a:lnTo>
                    <a:lnTo>
                      <a:pt x="1530" y="779"/>
                    </a:lnTo>
                    <a:lnTo>
                      <a:pt x="1536" y="776"/>
                    </a:lnTo>
                    <a:lnTo>
                      <a:pt x="1548" y="805"/>
                    </a:lnTo>
                    <a:close/>
                    <a:moveTo>
                      <a:pt x="1536" y="776"/>
                    </a:moveTo>
                    <a:lnTo>
                      <a:pt x="3396" y="3"/>
                    </a:lnTo>
                    <a:lnTo>
                      <a:pt x="3408" y="32"/>
                    </a:lnTo>
                    <a:lnTo>
                      <a:pt x="1548" y="805"/>
                    </a:lnTo>
                    <a:lnTo>
                      <a:pt x="1536" y="776"/>
                    </a:lnTo>
                    <a:close/>
                    <a:moveTo>
                      <a:pt x="3396" y="3"/>
                    </a:moveTo>
                    <a:lnTo>
                      <a:pt x="3401" y="0"/>
                    </a:lnTo>
                    <a:lnTo>
                      <a:pt x="3406" y="0"/>
                    </a:lnTo>
                    <a:lnTo>
                      <a:pt x="3409" y="2"/>
                    </a:lnTo>
                    <a:lnTo>
                      <a:pt x="3412" y="4"/>
                    </a:lnTo>
                    <a:lnTo>
                      <a:pt x="3414" y="7"/>
                    </a:lnTo>
                    <a:lnTo>
                      <a:pt x="3416" y="11"/>
                    </a:lnTo>
                    <a:lnTo>
                      <a:pt x="3417" y="17"/>
                    </a:lnTo>
                    <a:lnTo>
                      <a:pt x="3418" y="20"/>
                    </a:lnTo>
                    <a:lnTo>
                      <a:pt x="3418" y="23"/>
                    </a:lnTo>
                    <a:lnTo>
                      <a:pt x="3417" y="27"/>
                    </a:lnTo>
                    <a:lnTo>
                      <a:pt x="3413" y="30"/>
                    </a:lnTo>
                    <a:lnTo>
                      <a:pt x="3408" y="32"/>
                    </a:lnTo>
                    <a:lnTo>
                      <a:pt x="3396" y="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15" name="Freeform 1103">
                <a:extLst>
                  <a:ext uri="{FF2B5EF4-FFF2-40B4-BE49-F238E27FC236}">
                    <a16:creationId xmlns:a16="http://schemas.microsoft.com/office/drawing/2014/main" id="{2DCFD8B9-1A58-B4D3-3F66-C78802C251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8" y="3522"/>
                <a:ext cx="37" cy="17"/>
              </a:xfrm>
              <a:custGeom>
                <a:avLst/>
                <a:gdLst>
                  <a:gd name="T0" fmla="*/ 23 w 408"/>
                  <a:gd name="T1" fmla="*/ 189 h 191"/>
                  <a:gd name="T2" fmla="*/ 18 w 408"/>
                  <a:gd name="T3" fmla="*/ 191 h 191"/>
                  <a:gd name="T4" fmla="*/ 12 w 408"/>
                  <a:gd name="T5" fmla="*/ 191 h 191"/>
                  <a:gd name="T6" fmla="*/ 9 w 408"/>
                  <a:gd name="T7" fmla="*/ 190 h 191"/>
                  <a:gd name="T8" fmla="*/ 7 w 408"/>
                  <a:gd name="T9" fmla="*/ 188 h 191"/>
                  <a:gd name="T10" fmla="*/ 5 w 408"/>
                  <a:gd name="T11" fmla="*/ 184 h 191"/>
                  <a:gd name="T12" fmla="*/ 2 w 408"/>
                  <a:gd name="T13" fmla="*/ 180 h 191"/>
                  <a:gd name="T14" fmla="*/ 0 w 408"/>
                  <a:gd name="T15" fmla="*/ 174 h 191"/>
                  <a:gd name="T16" fmla="*/ 0 w 408"/>
                  <a:gd name="T17" fmla="*/ 171 h 191"/>
                  <a:gd name="T18" fmla="*/ 0 w 408"/>
                  <a:gd name="T19" fmla="*/ 168 h 191"/>
                  <a:gd name="T20" fmla="*/ 1 w 408"/>
                  <a:gd name="T21" fmla="*/ 165 h 191"/>
                  <a:gd name="T22" fmla="*/ 6 w 408"/>
                  <a:gd name="T23" fmla="*/ 161 h 191"/>
                  <a:gd name="T24" fmla="*/ 11 w 408"/>
                  <a:gd name="T25" fmla="*/ 159 h 191"/>
                  <a:gd name="T26" fmla="*/ 23 w 408"/>
                  <a:gd name="T27" fmla="*/ 189 h 191"/>
                  <a:gd name="T28" fmla="*/ 11 w 408"/>
                  <a:gd name="T29" fmla="*/ 159 h 191"/>
                  <a:gd name="T30" fmla="*/ 385 w 408"/>
                  <a:gd name="T31" fmla="*/ 2 h 191"/>
                  <a:gd name="T32" fmla="*/ 397 w 408"/>
                  <a:gd name="T33" fmla="*/ 32 h 191"/>
                  <a:gd name="T34" fmla="*/ 23 w 408"/>
                  <a:gd name="T35" fmla="*/ 189 h 191"/>
                  <a:gd name="T36" fmla="*/ 11 w 408"/>
                  <a:gd name="T37" fmla="*/ 159 h 191"/>
                  <a:gd name="T38" fmla="*/ 385 w 408"/>
                  <a:gd name="T39" fmla="*/ 2 h 191"/>
                  <a:gd name="T40" fmla="*/ 390 w 408"/>
                  <a:gd name="T41" fmla="*/ 0 h 191"/>
                  <a:gd name="T42" fmla="*/ 396 w 408"/>
                  <a:gd name="T43" fmla="*/ 0 h 191"/>
                  <a:gd name="T44" fmla="*/ 398 w 408"/>
                  <a:gd name="T45" fmla="*/ 1 h 191"/>
                  <a:gd name="T46" fmla="*/ 401 w 408"/>
                  <a:gd name="T47" fmla="*/ 2 h 191"/>
                  <a:gd name="T48" fmla="*/ 403 w 408"/>
                  <a:gd name="T49" fmla="*/ 6 h 191"/>
                  <a:gd name="T50" fmla="*/ 405 w 408"/>
                  <a:gd name="T51" fmla="*/ 11 h 191"/>
                  <a:gd name="T52" fmla="*/ 408 w 408"/>
                  <a:gd name="T53" fmla="*/ 16 h 191"/>
                  <a:gd name="T54" fmla="*/ 408 w 408"/>
                  <a:gd name="T55" fmla="*/ 20 h 191"/>
                  <a:gd name="T56" fmla="*/ 408 w 408"/>
                  <a:gd name="T57" fmla="*/ 23 h 191"/>
                  <a:gd name="T58" fmla="*/ 406 w 408"/>
                  <a:gd name="T59" fmla="*/ 25 h 191"/>
                  <a:gd name="T60" fmla="*/ 402 w 408"/>
                  <a:gd name="T61" fmla="*/ 30 h 191"/>
                  <a:gd name="T62" fmla="*/ 397 w 408"/>
                  <a:gd name="T63" fmla="*/ 32 h 191"/>
                  <a:gd name="T64" fmla="*/ 385 w 408"/>
                  <a:gd name="T65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8" h="191">
                    <a:moveTo>
                      <a:pt x="23" y="189"/>
                    </a:moveTo>
                    <a:lnTo>
                      <a:pt x="18" y="191"/>
                    </a:lnTo>
                    <a:lnTo>
                      <a:pt x="12" y="191"/>
                    </a:lnTo>
                    <a:lnTo>
                      <a:pt x="9" y="190"/>
                    </a:lnTo>
                    <a:lnTo>
                      <a:pt x="7" y="188"/>
                    </a:lnTo>
                    <a:lnTo>
                      <a:pt x="5" y="184"/>
                    </a:lnTo>
                    <a:lnTo>
                      <a:pt x="2" y="180"/>
                    </a:lnTo>
                    <a:lnTo>
                      <a:pt x="0" y="174"/>
                    </a:lnTo>
                    <a:lnTo>
                      <a:pt x="0" y="171"/>
                    </a:lnTo>
                    <a:lnTo>
                      <a:pt x="0" y="168"/>
                    </a:lnTo>
                    <a:lnTo>
                      <a:pt x="1" y="165"/>
                    </a:lnTo>
                    <a:lnTo>
                      <a:pt x="6" y="161"/>
                    </a:lnTo>
                    <a:lnTo>
                      <a:pt x="11" y="159"/>
                    </a:lnTo>
                    <a:lnTo>
                      <a:pt x="23" y="189"/>
                    </a:lnTo>
                    <a:close/>
                    <a:moveTo>
                      <a:pt x="11" y="159"/>
                    </a:moveTo>
                    <a:lnTo>
                      <a:pt x="385" y="2"/>
                    </a:lnTo>
                    <a:lnTo>
                      <a:pt x="397" y="32"/>
                    </a:lnTo>
                    <a:lnTo>
                      <a:pt x="23" y="189"/>
                    </a:lnTo>
                    <a:lnTo>
                      <a:pt x="11" y="159"/>
                    </a:lnTo>
                    <a:close/>
                    <a:moveTo>
                      <a:pt x="385" y="2"/>
                    </a:moveTo>
                    <a:lnTo>
                      <a:pt x="390" y="0"/>
                    </a:lnTo>
                    <a:lnTo>
                      <a:pt x="396" y="0"/>
                    </a:lnTo>
                    <a:lnTo>
                      <a:pt x="398" y="1"/>
                    </a:lnTo>
                    <a:lnTo>
                      <a:pt x="401" y="2"/>
                    </a:lnTo>
                    <a:lnTo>
                      <a:pt x="403" y="6"/>
                    </a:lnTo>
                    <a:lnTo>
                      <a:pt x="405" y="11"/>
                    </a:lnTo>
                    <a:lnTo>
                      <a:pt x="408" y="16"/>
                    </a:lnTo>
                    <a:lnTo>
                      <a:pt x="408" y="20"/>
                    </a:lnTo>
                    <a:lnTo>
                      <a:pt x="408" y="23"/>
                    </a:lnTo>
                    <a:lnTo>
                      <a:pt x="406" y="25"/>
                    </a:lnTo>
                    <a:lnTo>
                      <a:pt x="402" y="30"/>
                    </a:lnTo>
                    <a:lnTo>
                      <a:pt x="397" y="32"/>
                    </a:lnTo>
                    <a:lnTo>
                      <a:pt x="385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16" name="Freeform 1104">
                <a:extLst>
                  <a:ext uri="{FF2B5EF4-FFF2-40B4-BE49-F238E27FC236}">
                    <a16:creationId xmlns:a16="http://schemas.microsoft.com/office/drawing/2014/main" id="{FC79BDB7-D885-F505-C8FC-688AB2356D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6" y="3578"/>
                <a:ext cx="264" cy="110"/>
              </a:xfrm>
              <a:custGeom>
                <a:avLst/>
                <a:gdLst>
                  <a:gd name="T0" fmla="*/ 23 w 2908"/>
                  <a:gd name="T1" fmla="*/ 1214 h 1216"/>
                  <a:gd name="T2" fmla="*/ 18 w 2908"/>
                  <a:gd name="T3" fmla="*/ 1216 h 1216"/>
                  <a:gd name="T4" fmla="*/ 12 w 2908"/>
                  <a:gd name="T5" fmla="*/ 1216 h 1216"/>
                  <a:gd name="T6" fmla="*/ 10 w 2908"/>
                  <a:gd name="T7" fmla="*/ 1215 h 1216"/>
                  <a:gd name="T8" fmla="*/ 8 w 2908"/>
                  <a:gd name="T9" fmla="*/ 1214 h 1216"/>
                  <a:gd name="T10" fmla="*/ 5 w 2908"/>
                  <a:gd name="T11" fmla="*/ 1210 h 1216"/>
                  <a:gd name="T12" fmla="*/ 3 w 2908"/>
                  <a:gd name="T13" fmla="*/ 1205 h 1216"/>
                  <a:gd name="T14" fmla="*/ 2 w 2908"/>
                  <a:gd name="T15" fmla="*/ 1200 h 1216"/>
                  <a:gd name="T16" fmla="*/ 0 w 2908"/>
                  <a:gd name="T17" fmla="*/ 1196 h 1216"/>
                  <a:gd name="T18" fmla="*/ 0 w 2908"/>
                  <a:gd name="T19" fmla="*/ 1193 h 1216"/>
                  <a:gd name="T20" fmla="*/ 3 w 2908"/>
                  <a:gd name="T21" fmla="*/ 1191 h 1216"/>
                  <a:gd name="T22" fmla="*/ 6 w 2908"/>
                  <a:gd name="T23" fmla="*/ 1186 h 1216"/>
                  <a:gd name="T24" fmla="*/ 11 w 2908"/>
                  <a:gd name="T25" fmla="*/ 1184 h 1216"/>
                  <a:gd name="T26" fmla="*/ 23 w 2908"/>
                  <a:gd name="T27" fmla="*/ 1214 h 1216"/>
                  <a:gd name="T28" fmla="*/ 11 w 2908"/>
                  <a:gd name="T29" fmla="*/ 1184 h 1216"/>
                  <a:gd name="T30" fmla="*/ 2884 w 2908"/>
                  <a:gd name="T31" fmla="*/ 2 h 1216"/>
                  <a:gd name="T32" fmla="*/ 2897 w 2908"/>
                  <a:gd name="T33" fmla="*/ 31 h 1216"/>
                  <a:gd name="T34" fmla="*/ 23 w 2908"/>
                  <a:gd name="T35" fmla="*/ 1214 h 1216"/>
                  <a:gd name="T36" fmla="*/ 11 w 2908"/>
                  <a:gd name="T37" fmla="*/ 1184 h 1216"/>
                  <a:gd name="T38" fmla="*/ 2884 w 2908"/>
                  <a:gd name="T39" fmla="*/ 2 h 1216"/>
                  <a:gd name="T40" fmla="*/ 2890 w 2908"/>
                  <a:gd name="T41" fmla="*/ 0 h 1216"/>
                  <a:gd name="T42" fmla="*/ 2895 w 2908"/>
                  <a:gd name="T43" fmla="*/ 0 h 1216"/>
                  <a:gd name="T44" fmla="*/ 2898 w 2908"/>
                  <a:gd name="T45" fmla="*/ 1 h 1216"/>
                  <a:gd name="T46" fmla="*/ 2900 w 2908"/>
                  <a:gd name="T47" fmla="*/ 3 h 1216"/>
                  <a:gd name="T48" fmla="*/ 2903 w 2908"/>
                  <a:gd name="T49" fmla="*/ 6 h 1216"/>
                  <a:gd name="T50" fmla="*/ 2906 w 2908"/>
                  <a:gd name="T51" fmla="*/ 11 h 1216"/>
                  <a:gd name="T52" fmla="*/ 2907 w 2908"/>
                  <a:gd name="T53" fmla="*/ 16 h 1216"/>
                  <a:gd name="T54" fmla="*/ 2908 w 2908"/>
                  <a:gd name="T55" fmla="*/ 20 h 1216"/>
                  <a:gd name="T56" fmla="*/ 2907 w 2908"/>
                  <a:gd name="T57" fmla="*/ 23 h 1216"/>
                  <a:gd name="T58" fmla="*/ 2906 w 2908"/>
                  <a:gd name="T59" fmla="*/ 26 h 1216"/>
                  <a:gd name="T60" fmla="*/ 2902 w 2908"/>
                  <a:gd name="T61" fmla="*/ 29 h 1216"/>
                  <a:gd name="T62" fmla="*/ 2897 w 2908"/>
                  <a:gd name="T63" fmla="*/ 31 h 1216"/>
                  <a:gd name="T64" fmla="*/ 2884 w 2908"/>
                  <a:gd name="T65" fmla="*/ 2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08" h="1216">
                    <a:moveTo>
                      <a:pt x="23" y="1214"/>
                    </a:moveTo>
                    <a:lnTo>
                      <a:pt x="18" y="1216"/>
                    </a:lnTo>
                    <a:lnTo>
                      <a:pt x="12" y="1216"/>
                    </a:lnTo>
                    <a:lnTo>
                      <a:pt x="10" y="1215"/>
                    </a:lnTo>
                    <a:lnTo>
                      <a:pt x="8" y="1214"/>
                    </a:lnTo>
                    <a:lnTo>
                      <a:pt x="5" y="1210"/>
                    </a:lnTo>
                    <a:lnTo>
                      <a:pt x="3" y="1205"/>
                    </a:lnTo>
                    <a:lnTo>
                      <a:pt x="2" y="1200"/>
                    </a:lnTo>
                    <a:lnTo>
                      <a:pt x="0" y="1196"/>
                    </a:lnTo>
                    <a:lnTo>
                      <a:pt x="0" y="1193"/>
                    </a:lnTo>
                    <a:lnTo>
                      <a:pt x="3" y="1191"/>
                    </a:lnTo>
                    <a:lnTo>
                      <a:pt x="6" y="1186"/>
                    </a:lnTo>
                    <a:lnTo>
                      <a:pt x="11" y="1184"/>
                    </a:lnTo>
                    <a:lnTo>
                      <a:pt x="23" y="1214"/>
                    </a:lnTo>
                    <a:close/>
                    <a:moveTo>
                      <a:pt x="11" y="1184"/>
                    </a:moveTo>
                    <a:lnTo>
                      <a:pt x="2884" y="2"/>
                    </a:lnTo>
                    <a:lnTo>
                      <a:pt x="2897" y="31"/>
                    </a:lnTo>
                    <a:lnTo>
                      <a:pt x="23" y="1214"/>
                    </a:lnTo>
                    <a:lnTo>
                      <a:pt x="11" y="1184"/>
                    </a:lnTo>
                    <a:close/>
                    <a:moveTo>
                      <a:pt x="2884" y="2"/>
                    </a:moveTo>
                    <a:lnTo>
                      <a:pt x="2890" y="0"/>
                    </a:lnTo>
                    <a:lnTo>
                      <a:pt x="2895" y="0"/>
                    </a:lnTo>
                    <a:lnTo>
                      <a:pt x="2898" y="1"/>
                    </a:lnTo>
                    <a:lnTo>
                      <a:pt x="2900" y="3"/>
                    </a:lnTo>
                    <a:lnTo>
                      <a:pt x="2903" y="6"/>
                    </a:lnTo>
                    <a:lnTo>
                      <a:pt x="2906" y="11"/>
                    </a:lnTo>
                    <a:lnTo>
                      <a:pt x="2907" y="16"/>
                    </a:lnTo>
                    <a:lnTo>
                      <a:pt x="2908" y="20"/>
                    </a:lnTo>
                    <a:lnTo>
                      <a:pt x="2907" y="23"/>
                    </a:lnTo>
                    <a:lnTo>
                      <a:pt x="2906" y="26"/>
                    </a:lnTo>
                    <a:lnTo>
                      <a:pt x="2902" y="29"/>
                    </a:lnTo>
                    <a:lnTo>
                      <a:pt x="2897" y="31"/>
                    </a:lnTo>
                    <a:lnTo>
                      <a:pt x="2884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17" name="Freeform 1105">
                <a:extLst>
                  <a:ext uri="{FF2B5EF4-FFF2-40B4-BE49-F238E27FC236}">
                    <a16:creationId xmlns:a16="http://schemas.microsoft.com/office/drawing/2014/main" id="{B6A15528-AC80-1C23-9ACC-5BB7F21FD2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7" y="3462"/>
                <a:ext cx="57" cy="45"/>
              </a:xfrm>
              <a:custGeom>
                <a:avLst/>
                <a:gdLst>
                  <a:gd name="T0" fmla="*/ 624 w 624"/>
                  <a:gd name="T1" fmla="*/ 478 h 493"/>
                  <a:gd name="T2" fmla="*/ 624 w 624"/>
                  <a:gd name="T3" fmla="*/ 483 h 493"/>
                  <a:gd name="T4" fmla="*/ 622 w 624"/>
                  <a:gd name="T5" fmla="*/ 488 h 493"/>
                  <a:gd name="T6" fmla="*/ 620 w 624"/>
                  <a:gd name="T7" fmla="*/ 490 h 493"/>
                  <a:gd name="T8" fmla="*/ 618 w 624"/>
                  <a:gd name="T9" fmla="*/ 492 h 493"/>
                  <a:gd name="T10" fmla="*/ 613 w 624"/>
                  <a:gd name="T11" fmla="*/ 493 h 493"/>
                  <a:gd name="T12" fmla="*/ 608 w 624"/>
                  <a:gd name="T13" fmla="*/ 493 h 493"/>
                  <a:gd name="T14" fmla="*/ 604 w 624"/>
                  <a:gd name="T15" fmla="*/ 493 h 493"/>
                  <a:gd name="T16" fmla="*/ 599 w 624"/>
                  <a:gd name="T17" fmla="*/ 492 h 493"/>
                  <a:gd name="T18" fmla="*/ 596 w 624"/>
                  <a:gd name="T19" fmla="*/ 490 h 493"/>
                  <a:gd name="T20" fmla="*/ 595 w 624"/>
                  <a:gd name="T21" fmla="*/ 488 h 493"/>
                  <a:gd name="T22" fmla="*/ 593 w 624"/>
                  <a:gd name="T23" fmla="*/ 483 h 493"/>
                  <a:gd name="T24" fmla="*/ 593 w 624"/>
                  <a:gd name="T25" fmla="*/ 478 h 493"/>
                  <a:gd name="T26" fmla="*/ 624 w 624"/>
                  <a:gd name="T27" fmla="*/ 478 h 493"/>
                  <a:gd name="T28" fmla="*/ 593 w 624"/>
                  <a:gd name="T29" fmla="*/ 478 h 493"/>
                  <a:gd name="T30" fmla="*/ 593 w 624"/>
                  <a:gd name="T31" fmla="*/ 273 h 493"/>
                  <a:gd name="T32" fmla="*/ 624 w 624"/>
                  <a:gd name="T33" fmla="*/ 273 h 493"/>
                  <a:gd name="T34" fmla="*/ 624 w 624"/>
                  <a:gd name="T35" fmla="*/ 478 h 493"/>
                  <a:gd name="T36" fmla="*/ 593 w 624"/>
                  <a:gd name="T37" fmla="*/ 478 h 493"/>
                  <a:gd name="T38" fmla="*/ 615 w 624"/>
                  <a:gd name="T39" fmla="*/ 258 h 493"/>
                  <a:gd name="T40" fmla="*/ 624 w 624"/>
                  <a:gd name="T41" fmla="*/ 262 h 493"/>
                  <a:gd name="T42" fmla="*/ 624 w 624"/>
                  <a:gd name="T43" fmla="*/ 273 h 493"/>
                  <a:gd name="T44" fmla="*/ 608 w 624"/>
                  <a:gd name="T45" fmla="*/ 273 h 493"/>
                  <a:gd name="T46" fmla="*/ 615 w 624"/>
                  <a:gd name="T47" fmla="*/ 258 h 493"/>
                  <a:gd name="T48" fmla="*/ 603 w 624"/>
                  <a:gd name="T49" fmla="*/ 287 h 493"/>
                  <a:gd name="T50" fmla="*/ 11 w 624"/>
                  <a:gd name="T51" fmla="*/ 31 h 493"/>
                  <a:gd name="T52" fmla="*/ 23 w 624"/>
                  <a:gd name="T53" fmla="*/ 2 h 493"/>
                  <a:gd name="T54" fmla="*/ 615 w 624"/>
                  <a:gd name="T55" fmla="*/ 258 h 493"/>
                  <a:gd name="T56" fmla="*/ 603 w 624"/>
                  <a:gd name="T57" fmla="*/ 287 h 493"/>
                  <a:gd name="T58" fmla="*/ 11 w 624"/>
                  <a:gd name="T59" fmla="*/ 31 h 493"/>
                  <a:gd name="T60" fmla="*/ 6 w 624"/>
                  <a:gd name="T61" fmla="*/ 29 h 493"/>
                  <a:gd name="T62" fmla="*/ 1 w 624"/>
                  <a:gd name="T63" fmla="*/ 26 h 493"/>
                  <a:gd name="T64" fmla="*/ 0 w 624"/>
                  <a:gd name="T65" fmla="*/ 23 h 493"/>
                  <a:gd name="T66" fmla="*/ 0 w 624"/>
                  <a:gd name="T67" fmla="*/ 19 h 493"/>
                  <a:gd name="T68" fmla="*/ 0 w 624"/>
                  <a:gd name="T69" fmla="*/ 16 h 493"/>
                  <a:gd name="T70" fmla="*/ 3 w 624"/>
                  <a:gd name="T71" fmla="*/ 11 h 493"/>
                  <a:gd name="T72" fmla="*/ 5 w 624"/>
                  <a:gd name="T73" fmla="*/ 6 h 493"/>
                  <a:gd name="T74" fmla="*/ 8 w 624"/>
                  <a:gd name="T75" fmla="*/ 3 h 493"/>
                  <a:gd name="T76" fmla="*/ 10 w 624"/>
                  <a:gd name="T77" fmla="*/ 1 h 493"/>
                  <a:gd name="T78" fmla="*/ 12 w 624"/>
                  <a:gd name="T79" fmla="*/ 0 h 493"/>
                  <a:gd name="T80" fmla="*/ 18 w 624"/>
                  <a:gd name="T81" fmla="*/ 1 h 493"/>
                  <a:gd name="T82" fmla="*/ 23 w 624"/>
                  <a:gd name="T83" fmla="*/ 2 h 493"/>
                  <a:gd name="T84" fmla="*/ 11 w 624"/>
                  <a:gd name="T85" fmla="*/ 31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24" h="493">
                    <a:moveTo>
                      <a:pt x="624" y="478"/>
                    </a:moveTo>
                    <a:lnTo>
                      <a:pt x="624" y="483"/>
                    </a:lnTo>
                    <a:lnTo>
                      <a:pt x="622" y="488"/>
                    </a:lnTo>
                    <a:lnTo>
                      <a:pt x="620" y="490"/>
                    </a:lnTo>
                    <a:lnTo>
                      <a:pt x="618" y="492"/>
                    </a:lnTo>
                    <a:lnTo>
                      <a:pt x="613" y="493"/>
                    </a:lnTo>
                    <a:lnTo>
                      <a:pt x="608" y="493"/>
                    </a:lnTo>
                    <a:lnTo>
                      <a:pt x="604" y="493"/>
                    </a:lnTo>
                    <a:lnTo>
                      <a:pt x="599" y="492"/>
                    </a:lnTo>
                    <a:lnTo>
                      <a:pt x="596" y="490"/>
                    </a:lnTo>
                    <a:lnTo>
                      <a:pt x="595" y="488"/>
                    </a:lnTo>
                    <a:lnTo>
                      <a:pt x="593" y="483"/>
                    </a:lnTo>
                    <a:lnTo>
                      <a:pt x="593" y="478"/>
                    </a:lnTo>
                    <a:lnTo>
                      <a:pt x="624" y="478"/>
                    </a:lnTo>
                    <a:close/>
                    <a:moveTo>
                      <a:pt x="593" y="478"/>
                    </a:moveTo>
                    <a:lnTo>
                      <a:pt x="593" y="273"/>
                    </a:lnTo>
                    <a:lnTo>
                      <a:pt x="624" y="273"/>
                    </a:lnTo>
                    <a:lnTo>
                      <a:pt x="624" y="478"/>
                    </a:lnTo>
                    <a:lnTo>
                      <a:pt x="593" y="478"/>
                    </a:lnTo>
                    <a:close/>
                    <a:moveTo>
                      <a:pt x="615" y="258"/>
                    </a:moveTo>
                    <a:lnTo>
                      <a:pt x="624" y="262"/>
                    </a:lnTo>
                    <a:lnTo>
                      <a:pt x="624" y="273"/>
                    </a:lnTo>
                    <a:lnTo>
                      <a:pt x="608" y="273"/>
                    </a:lnTo>
                    <a:lnTo>
                      <a:pt x="615" y="258"/>
                    </a:lnTo>
                    <a:close/>
                    <a:moveTo>
                      <a:pt x="603" y="287"/>
                    </a:moveTo>
                    <a:lnTo>
                      <a:pt x="11" y="31"/>
                    </a:lnTo>
                    <a:lnTo>
                      <a:pt x="23" y="2"/>
                    </a:lnTo>
                    <a:lnTo>
                      <a:pt x="615" y="258"/>
                    </a:lnTo>
                    <a:lnTo>
                      <a:pt x="603" y="287"/>
                    </a:lnTo>
                    <a:close/>
                    <a:moveTo>
                      <a:pt x="11" y="31"/>
                    </a:moveTo>
                    <a:lnTo>
                      <a:pt x="6" y="29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8" y="1"/>
                    </a:lnTo>
                    <a:lnTo>
                      <a:pt x="23" y="2"/>
                    </a:lnTo>
                    <a:lnTo>
                      <a:pt x="11" y="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18" name="Line 1106">
                <a:extLst>
                  <a:ext uri="{FF2B5EF4-FFF2-40B4-BE49-F238E27FC236}">
                    <a16:creationId xmlns:a16="http://schemas.microsoft.com/office/drawing/2014/main" id="{2919F82A-B92A-6A21-58EE-C4D8139DD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169" y="3505"/>
                <a:ext cx="35" cy="15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19" name="Line 1107">
                <a:extLst>
                  <a:ext uri="{FF2B5EF4-FFF2-40B4-BE49-F238E27FC236}">
                    <a16:creationId xmlns:a16="http://schemas.microsoft.com/office/drawing/2014/main" id="{296F986F-A1EB-35A3-CF10-FF1A4EB258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87" y="3445"/>
                <a:ext cx="69" cy="27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20" name="Freeform 1108">
                <a:extLst>
                  <a:ext uri="{FF2B5EF4-FFF2-40B4-BE49-F238E27FC236}">
                    <a16:creationId xmlns:a16="http://schemas.microsoft.com/office/drawing/2014/main" id="{11EFFA4A-9228-61D9-12D6-244CF4357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3517"/>
                <a:ext cx="83" cy="55"/>
              </a:xfrm>
              <a:custGeom>
                <a:avLst/>
                <a:gdLst>
                  <a:gd name="T0" fmla="*/ 914 w 914"/>
                  <a:gd name="T1" fmla="*/ 0 h 601"/>
                  <a:gd name="T2" fmla="*/ 0 w 914"/>
                  <a:gd name="T3" fmla="*/ 349 h 601"/>
                  <a:gd name="T4" fmla="*/ 0 w 914"/>
                  <a:gd name="T5" fmla="*/ 601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4" h="601">
                    <a:moveTo>
                      <a:pt x="914" y="0"/>
                    </a:moveTo>
                    <a:lnTo>
                      <a:pt x="0" y="349"/>
                    </a:lnTo>
                    <a:lnTo>
                      <a:pt x="0" y="601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21" name="Line 1109">
                <a:extLst>
                  <a:ext uri="{FF2B5EF4-FFF2-40B4-BE49-F238E27FC236}">
                    <a16:creationId xmlns:a16="http://schemas.microsoft.com/office/drawing/2014/main" id="{8D29A76E-E03D-194F-80CE-A294C61AF5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713" y="3506"/>
                <a:ext cx="73" cy="43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22" name="Freeform 1110">
                <a:extLst>
                  <a:ext uri="{FF2B5EF4-FFF2-40B4-BE49-F238E27FC236}">
                    <a16:creationId xmlns:a16="http://schemas.microsoft.com/office/drawing/2014/main" id="{925F5EB5-6293-5952-CE6C-B507CE0CA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3" y="3467"/>
                <a:ext cx="343" cy="106"/>
              </a:xfrm>
              <a:custGeom>
                <a:avLst/>
                <a:gdLst>
                  <a:gd name="T0" fmla="*/ 3759 w 3773"/>
                  <a:gd name="T1" fmla="*/ 0 h 1168"/>
                  <a:gd name="T2" fmla="*/ 3765 w 3773"/>
                  <a:gd name="T3" fmla="*/ 1 h 1168"/>
                  <a:gd name="T4" fmla="*/ 3769 w 3773"/>
                  <a:gd name="T5" fmla="*/ 6 h 1168"/>
                  <a:gd name="T6" fmla="*/ 3772 w 3773"/>
                  <a:gd name="T7" fmla="*/ 13 h 1168"/>
                  <a:gd name="T8" fmla="*/ 3772 w 3773"/>
                  <a:gd name="T9" fmla="*/ 20 h 1168"/>
                  <a:gd name="T10" fmla="*/ 3768 w 3773"/>
                  <a:gd name="T11" fmla="*/ 24 h 1168"/>
                  <a:gd name="T12" fmla="*/ 3754 w 3773"/>
                  <a:gd name="T13" fmla="*/ 3 h 1168"/>
                  <a:gd name="T14" fmla="*/ 3383 w 3773"/>
                  <a:gd name="T15" fmla="*/ 177 h 1168"/>
                  <a:gd name="T16" fmla="*/ 3754 w 3773"/>
                  <a:gd name="T17" fmla="*/ 3 h 1168"/>
                  <a:gd name="T18" fmla="*/ 3383 w 3773"/>
                  <a:gd name="T19" fmla="*/ 177 h 1168"/>
                  <a:gd name="T20" fmla="*/ 3374 w 3773"/>
                  <a:gd name="T21" fmla="*/ 178 h 1168"/>
                  <a:gd name="T22" fmla="*/ 3370 w 3773"/>
                  <a:gd name="T23" fmla="*/ 176 h 1168"/>
                  <a:gd name="T24" fmla="*/ 3367 w 3773"/>
                  <a:gd name="T25" fmla="*/ 169 h 1168"/>
                  <a:gd name="T26" fmla="*/ 3366 w 3773"/>
                  <a:gd name="T27" fmla="*/ 162 h 1168"/>
                  <a:gd name="T28" fmla="*/ 3367 w 3773"/>
                  <a:gd name="T29" fmla="*/ 157 h 1168"/>
                  <a:gd name="T30" fmla="*/ 3374 w 3773"/>
                  <a:gd name="T31" fmla="*/ 153 h 1168"/>
                  <a:gd name="T32" fmla="*/ 2064 w 3773"/>
                  <a:gd name="T33" fmla="*/ 657 h 1168"/>
                  <a:gd name="T34" fmla="*/ 2073 w 3773"/>
                  <a:gd name="T35" fmla="*/ 656 h 1168"/>
                  <a:gd name="T36" fmla="*/ 2076 w 3773"/>
                  <a:gd name="T37" fmla="*/ 658 h 1168"/>
                  <a:gd name="T38" fmla="*/ 2081 w 3773"/>
                  <a:gd name="T39" fmla="*/ 664 h 1168"/>
                  <a:gd name="T40" fmla="*/ 2082 w 3773"/>
                  <a:gd name="T41" fmla="*/ 672 h 1168"/>
                  <a:gd name="T42" fmla="*/ 2081 w 3773"/>
                  <a:gd name="T43" fmla="*/ 676 h 1168"/>
                  <a:gd name="T44" fmla="*/ 2073 w 3773"/>
                  <a:gd name="T45" fmla="*/ 681 h 1168"/>
                  <a:gd name="T46" fmla="*/ 2073 w 3773"/>
                  <a:gd name="T47" fmla="*/ 681 h 1168"/>
                  <a:gd name="T48" fmla="*/ 798 w 3773"/>
                  <a:gd name="T49" fmla="*/ 1143 h 1168"/>
                  <a:gd name="T50" fmla="*/ 2073 w 3773"/>
                  <a:gd name="T51" fmla="*/ 681 h 1168"/>
                  <a:gd name="T52" fmla="*/ 802 w 3773"/>
                  <a:gd name="T53" fmla="*/ 1168 h 1168"/>
                  <a:gd name="T54" fmla="*/ 803 w 3773"/>
                  <a:gd name="T55" fmla="*/ 1154 h 1168"/>
                  <a:gd name="T56" fmla="*/ 797 w 3773"/>
                  <a:gd name="T57" fmla="*/ 1166 h 1168"/>
                  <a:gd name="T58" fmla="*/ 19 w 3773"/>
                  <a:gd name="T59" fmla="*/ 703 h 1168"/>
                  <a:gd name="T60" fmla="*/ 797 w 3773"/>
                  <a:gd name="T61" fmla="*/ 1166 h 1168"/>
                  <a:gd name="T62" fmla="*/ 3 w 3773"/>
                  <a:gd name="T63" fmla="*/ 722 h 1168"/>
                  <a:gd name="T64" fmla="*/ 0 w 3773"/>
                  <a:gd name="T65" fmla="*/ 718 h 1168"/>
                  <a:gd name="T66" fmla="*/ 1 w 3773"/>
                  <a:gd name="T67" fmla="*/ 711 h 1168"/>
                  <a:gd name="T68" fmla="*/ 5 w 3773"/>
                  <a:gd name="T69" fmla="*/ 705 h 1168"/>
                  <a:gd name="T70" fmla="*/ 9 w 3773"/>
                  <a:gd name="T71" fmla="*/ 700 h 1168"/>
                  <a:gd name="T72" fmla="*/ 16 w 3773"/>
                  <a:gd name="T73" fmla="*/ 700 h 1168"/>
                  <a:gd name="T74" fmla="*/ 7 w 3773"/>
                  <a:gd name="T75" fmla="*/ 725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73" h="1168">
                    <a:moveTo>
                      <a:pt x="3754" y="3"/>
                    </a:moveTo>
                    <a:lnTo>
                      <a:pt x="3759" y="0"/>
                    </a:lnTo>
                    <a:lnTo>
                      <a:pt x="3763" y="0"/>
                    </a:lnTo>
                    <a:lnTo>
                      <a:pt x="3765" y="1"/>
                    </a:lnTo>
                    <a:lnTo>
                      <a:pt x="3768" y="4"/>
                    </a:lnTo>
                    <a:lnTo>
                      <a:pt x="3769" y="6"/>
                    </a:lnTo>
                    <a:lnTo>
                      <a:pt x="3771" y="9"/>
                    </a:lnTo>
                    <a:lnTo>
                      <a:pt x="3772" y="13"/>
                    </a:lnTo>
                    <a:lnTo>
                      <a:pt x="3773" y="17"/>
                    </a:lnTo>
                    <a:lnTo>
                      <a:pt x="3772" y="20"/>
                    </a:lnTo>
                    <a:lnTo>
                      <a:pt x="3771" y="21"/>
                    </a:lnTo>
                    <a:lnTo>
                      <a:pt x="3768" y="24"/>
                    </a:lnTo>
                    <a:lnTo>
                      <a:pt x="3764" y="27"/>
                    </a:lnTo>
                    <a:lnTo>
                      <a:pt x="3754" y="3"/>
                    </a:lnTo>
                    <a:close/>
                    <a:moveTo>
                      <a:pt x="3764" y="27"/>
                    </a:moveTo>
                    <a:lnTo>
                      <a:pt x="3383" y="177"/>
                    </a:lnTo>
                    <a:lnTo>
                      <a:pt x="3374" y="153"/>
                    </a:lnTo>
                    <a:lnTo>
                      <a:pt x="3754" y="3"/>
                    </a:lnTo>
                    <a:lnTo>
                      <a:pt x="3764" y="27"/>
                    </a:lnTo>
                    <a:close/>
                    <a:moveTo>
                      <a:pt x="3383" y="177"/>
                    </a:moveTo>
                    <a:lnTo>
                      <a:pt x="3379" y="178"/>
                    </a:lnTo>
                    <a:lnTo>
                      <a:pt x="3374" y="178"/>
                    </a:lnTo>
                    <a:lnTo>
                      <a:pt x="3372" y="178"/>
                    </a:lnTo>
                    <a:lnTo>
                      <a:pt x="3370" y="176"/>
                    </a:lnTo>
                    <a:lnTo>
                      <a:pt x="3369" y="173"/>
                    </a:lnTo>
                    <a:lnTo>
                      <a:pt x="3367" y="169"/>
                    </a:lnTo>
                    <a:lnTo>
                      <a:pt x="3366" y="165"/>
                    </a:lnTo>
                    <a:lnTo>
                      <a:pt x="3366" y="162"/>
                    </a:lnTo>
                    <a:lnTo>
                      <a:pt x="3366" y="159"/>
                    </a:lnTo>
                    <a:lnTo>
                      <a:pt x="3367" y="157"/>
                    </a:lnTo>
                    <a:lnTo>
                      <a:pt x="3370" y="155"/>
                    </a:lnTo>
                    <a:lnTo>
                      <a:pt x="3374" y="153"/>
                    </a:lnTo>
                    <a:lnTo>
                      <a:pt x="3383" y="177"/>
                    </a:lnTo>
                    <a:close/>
                    <a:moveTo>
                      <a:pt x="2064" y="657"/>
                    </a:moveTo>
                    <a:lnTo>
                      <a:pt x="2069" y="656"/>
                    </a:lnTo>
                    <a:lnTo>
                      <a:pt x="2073" y="656"/>
                    </a:lnTo>
                    <a:lnTo>
                      <a:pt x="2075" y="657"/>
                    </a:lnTo>
                    <a:lnTo>
                      <a:pt x="2076" y="658"/>
                    </a:lnTo>
                    <a:lnTo>
                      <a:pt x="2079" y="661"/>
                    </a:lnTo>
                    <a:lnTo>
                      <a:pt x="2081" y="664"/>
                    </a:lnTo>
                    <a:lnTo>
                      <a:pt x="2082" y="669"/>
                    </a:lnTo>
                    <a:lnTo>
                      <a:pt x="2082" y="672"/>
                    </a:lnTo>
                    <a:lnTo>
                      <a:pt x="2082" y="674"/>
                    </a:lnTo>
                    <a:lnTo>
                      <a:pt x="2081" y="676"/>
                    </a:lnTo>
                    <a:lnTo>
                      <a:pt x="2077" y="680"/>
                    </a:lnTo>
                    <a:lnTo>
                      <a:pt x="2073" y="681"/>
                    </a:lnTo>
                    <a:lnTo>
                      <a:pt x="2064" y="657"/>
                    </a:lnTo>
                    <a:close/>
                    <a:moveTo>
                      <a:pt x="2073" y="681"/>
                    </a:moveTo>
                    <a:lnTo>
                      <a:pt x="808" y="1166"/>
                    </a:lnTo>
                    <a:lnTo>
                      <a:pt x="798" y="1143"/>
                    </a:lnTo>
                    <a:lnTo>
                      <a:pt x="2064" y="657"/>
                    </a:lnTo>
                    <a:lnTo>
                      <a:pt x="2073" y="681"/>
                    </a:lnTo>
                    <a:close/>
                    <a:moveTo>
                      <a:pt x="808" y="1166"/>
                    </a:moveTo>
                    <a:lnTo>
                      <a:pt x="802" y="1168"/>
                    </a:lnTo>
                    <a:lnTo>
                      <a:pt x="797" y="1166"/>
                    </a:lnTo>
                    <a:lnTo>
                      <a:pt x="803" y="1154"/>
                    </a:lnTo>
                    <a:lnTo>
                      <a:pt x="808" y="1166"/>
                    </a:lnTo>
                    <a:close/>
                    <a:moveTo>
                      <a:pt x="797" y="1166"/>
                    </a:moveTo>
                    <a:lnTo>
                      <a:pt x="7" y="725"/>
                    </a:lnTo>
                    <a:lnTo>
                      <a:pt x="19" y="703"/>
                    </a:lnTo>
                    <a:lnTo>
                      <a:pt x="809" y="1143"/>
                    </a:lnTo>
                    <a:lnTo>
                      <a:pt x="797" y="1166"/>
                    </a:lnTo>
                    <a:close/>
                    <a:moveTo>
                      <a:pt x="7" y="725"/>
                    </a:moveTo>
                    <a:lnTo>
                      <a:pt x="3" y="722"/>
                    </a:lnTo>
                    <a:lnTo>
                      <a:pt x="1" y="720"/>
                    </a:lnTo>
                    <a:lnTo>
                      <a:pt x="0" y="718"/>
                    </a:lnTo>
                    <a:lnTo>
                      <a:pt x="0" y="715"/>
                    </a:lnTo>
                    <a:lnTo>
                      <a:pt x="1" y="711"/>
                    </a:lnTo>
                    <a:lnTo>
                      <a:pt x="3" y="708"/>
                    </a:lnTo>
                    <a:lnTo>
                      <a:pt x="5" y="705"/>
                    </a:lnTo>
                    <a:lnTo>
                      <a:pt x="7" y="701"/>
                    </a:lnTo>
                    <a:lnTo>
                      <a:pt x="9" y="700"/>
                    </a:lnTo>
                    <a:lnTo>
                      <a:pt x="12" y="700"/>
                    </a:lnTo>
                    <a:lnTo>
                      <a:pt x="16" y="700"/>
                    </a:lnTo>
                    <a:lnTo>
                      <a:pt x="19" y="703"/>
                    </a:lnTo>
                    <a:lnTo>
                      <a:pt x="7" y="72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23" name="Freeform 1111">
                <a:extLst>
                  <a:ext uri="{FF2B5EF4-FFF2-40B4-BE49-F238E27FC236}">
                    <a16:creationId xmlns:a16="http://schemas.microsoft.com/office/drawing/2014/main" id="{7D750D97-10F2-0D75-B93C-5DA4C00B45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5" y="3366"/>
                <a:ext cx="162" cy="104"/>
              </a:xfrm>
              <a:custGeom>
                <a:avLst/>
                <a:gdLst>
                  <a:gd name="T0" fmla="*/ 1782 w 1789"/>
                  <a:gd name="T1" fmla="*/ 1121 h 1136"/>
                  <a:gd name="T2" fmla="*/ 1781 w 1789"/>
                  <a:gd name="T3" fmla="*/ 1127 h 1136"/>
                  <a:gd name="T4" fmla="*/ 1780 w 1789"/>
                  <a:gd name="T5" fmla="*/ 1131 h 1136"/>
                  <a:gd name="T6" fmla="*/ 1778 w 1789"/>
                  <a:gd name="T7" fmla="*/ 1134 h 1136"/>
                  <a:gd name="T8" fmla="*/ 1774 w 1789"/>
                  <a:gd name="T9" fmla="*/ 1135 h 1136"/>
                  <a:gd name="T10" fmla="*/ 1770 w 1789"/>
                  <a:gd name="T11" fmla="*/ 1136 h 1136"/>
                  <a:gd name="T12" fmla="*/ 1766 w 1789"/>
                  <a:gd name="T13" fmla="*/ 1136 h 1136"/>
                  <a:gd name="T14" fmla="*/ 1760 w 1789"/>
                  <a:gd name="T15" fmla="*/ 1136 h 1136"/>
                  <a:gd name="T16" fmla="*/ 1756 w 1789"/>
                  <a:gd name="T17" fmla="*/ 1135 h 1136"/>
                  <a:gd name="T18" fmla="*/ 1754 w 1789"/>
                  <a:gd name="T19" fmla="*/ 1134 h 1136"/>
                  <a:gd name="T20" fmla="*/ 1751 w 1789"/>
                  <a:gd name="T21" fmla="*/ 1131 h 1136"/>
                  <a:gd name="T22" fmla="*/ 1749 w 1789"/>
                  <a:gd name="T23" fmla="*/ 1126 h 1136"/>
                  <a:gd name="T24" fmla="*/ 1749 w 1789"/>
                  <a:gd name="T25" fmla="*/ 1119 h 1136"/>
                  <a:gd name="T26" fmla="*/ 1782 w 1789"/>
                  <a:gd name="T27" fmla="*/ 1121 h 1136"/>
                  <a:gd name="T28" fmla="*/ 1749 w 1789"/>
                  <a:gd name="T29" fmla="*/ 1119 h 1136"/>
                  <a:gd name="T30" fmla="*/ 1756 w 1789"/>
                  <a:gd name="T31" fmla="*/ 865 h 1136"/>
                  <a:gd name="T32" fmla="*/ 1789 w 1789"/>
                  <a:gd name="T33" fmla="*/ 865 h 1136"/>
                  <a:gd name="T34" fmla="*/ 1782 w 1789"/>
                  <a:gd name="T35" fmla="*/ 1121 h 1136"/>
                  <a:gd name="T36" fmla="*/ 1749 w 1789"/>
                  <a:gd name="T37" fmla="*/ 1119 h 1136"/>
                  <a:gd name="T38" fmla="*/ 1779 w 1789"/>
                  <a:gd name="T39" fmla="*/ 851 h 1136"/>
                  <a:gd name="T40" fmla="*/ 1789 w 1789"/>
                  <a:gd name="T41" fmla="*/ 855 h 1136"/>
                  <a:gd name="T42" fmla="*/ 1789 w 1789"/>
                  <a:gd name="T43" fmla="*/ 865 h 1136"/>
                  <a:gd name="T44" fmla="*/ 1772 w 1789"/>
                  <a:gd name="T45" fmla="*/ 865 h 1136"/>
                  <a:gd name="T46" fmla="*/ 1779 w 1789"/>
                  <a:gd name="T47" fmla="*/ 851 h 1136"/>
                  <a:gd name="T48" fmla="*/ 1766 w 1789"/>
                  <a:gd name="T49" fmla="*/ 879 h 1136"/>
                  <a:gd name="T50" fmla="*/ 10 w 1789"/>
                  <a:gd name="T51" fmla="*/ 32 h 1136"/>
                  <a:gd name="T52" fmla="*/ 24 w 1789"/>
                  <a:gd name="T53" fmla="*/ 4 h 1136"/>
                  <a:gd name="T54" fmla="*/ 1779 w 1789"/>
                  <a:gd name="T55" fmla="*/ 851 h 1136"/>
                  <a:gd name="T56" fmla="*/ 1766 w 1789"/>
                  <a:gd name="T57" fmla="*/ 879 h 1136"/>
                  <a:gd name="T58" fmla="*/ 10 w 1789"/>
                  <a:gd name="T59" fmla="*/ 32 h 1136"/>
                  <a:gd name="T60" fmla="*/ 6 w 1789"/>
                  <a:gd name="T61" fmla="*/ 30 h 1136"/>
                  <a:gd name="T62" fmla="*/ 1 w 1789"/>
                  <a:gd name="T63" fmla="*/ 25 h 1136"/>
                  <a:gd name="T64" fmla="*/ 0 w 1789"/>
                  <a:gd name="T65" fmla="*/ 23 h 1136"/>
                  <a:gd name="T66" fmla="*/ 0 w 1789"/>
                  <a:gd name="T67" fmla="*/ 20 h 1136"/>
                  <a:gd name="T68" fmla="*/ 1 w 1789"/>
                  <a:gd name="T69" fmla="*/ 16 h 1136"/>
                  <a:gd name="T70" fmla="*/ 4 w 1789"/>
                  <a:gd name="T71" fmla="*/ 11 h 1136"/>
                  <a:gd name="T72" fmla="*/ 6 w 1789"/>
                  <a:gd name="T73" fmla="*/ 7 h 1136"/>
                  <a:gd name="T74" fmla="*/ 8 w 1789"/>
                  <a:gd name="T75" fmla="*/ 4 h 1136"/>
                  <a:gd name="T76" fmla="*/ 11 w 1789"/>
                  <a:gd name="T77" fmla="*/ 1 h 1136"/>
                  <a:gd name="T78" fmla="*/ 13 w 1789"/>
                  <a:gd name="T79" fmla="*/ 0 h 1136"/>
                  <a:gd name="T80" fmla="*/ 19 w 1789"/>
                  <a:gd name="T81" fmla="*/ 1 h 1136"/>
                  <a:gd name="T82" fmla="*/ 24 w 1789"/>
                  <a:gd name="T83" fmla="*/ 4 h 1136"/>
                  <a:gd name="T84" fmla="*/ 10 w 1789"/>
                  <a:gd name="T85" fmla="*/ 32 h 1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89" h="1136">
                    <a:moveTo>
                      <a:pt x="1782" y="1121"/>
                    </a:moveTo>
                    <a:lnTo>
                      <a:pt x="1781" y="1127"/>
                    </a:lnTo>
                    <a:lnTo>
                      <a:pt x="1780" y="1131"/>
                    </a:lnTo>
                    <a:lnTo>
                      <a:pt x="1778" y="1134"/>
                    </a:lnTo>
                    <a:lnTo>
                      <a:pt x="1774" y="1135"/>
                    </a:lnTo>
                    <a:lnTo>
                      <a:pt x="1770" y="1136"/>
                    </a:lnTo>
                    <a:lnTo>
                      <a:pt x="1766" y="1136"/>
                    </a:lnTo>
                    <a:lnTo>
                      <a:pt x="1760" y="1136"/>
                    </a:lnTo>
                    <a:lnTo>
                      <a:pt x="1756" y="1135"/>
                    </a:lnTo>
                    <a:lnTo>
                      <a:pt x="1754" y="1134"/>
                    </a:lnTo>
                    <a:lnTo>
                      <a:pt x="1751" y="1131"/>
                    </a:lnTo>
                    <a:lnTo>
                      <a:pt x="1749" y="1126"/>
                    </a:lnTo>
                    <a:lnTo>
                      <a:pt x="1749" y="1119"/>
                    </a:lnTo>
                    <a:lnTo>
                      <a:pt x="1782" y="1121"/>
                    </a:lnTo>
                    <a:close/>
                    <a:moveTo>
                      <a:pt x="1749" y="1119"/>
                    </a:moveTo>
                    <a:lnTo>
                      <a:pt x="1756" y="865"/>
                    </a:lnTo>
                    <a:lnTo>
                      <a:pt x="1789" y="865"/>
                    </a:lnTo>
                    <a:lnTo>
                      <a:pt x="1782" y="1121"/>
                    </a:lnTo>
                    <a:lnTo>
                      <a:pt x="1749" y="1119"/>
                    </a:lnTo>
                    <a:close/>
                    <a:moveTo>
                      <a:pt x="1779" y="851"/>
                    </a:moveTo>
                    <a:lnTo>
                      <a:pt x="1789" y="855"/>
                    </a:lnTo>
                    <a:lnTo>
                      <a:pt x="1789" y="865"/>
                    </a:lnTo>
                    <a:lnTo>
                      <a:pt x="1772" y="865"/>
                    </a:lnTo>
                    <a:lnTo>
                      <a:pt x="1779" y="851"/>
                    </a:lnTo>
                    <a:close/>
                    <a:moveTo>
                      <a:pt x="1766" y="879"/>
                    </a:moveTo>
                    <a:lnTo>
                      <a:pt x="10" y="32"/>
                    </a:lnTo>
                    <a:lnTo>
                      <a:pt x="24" y="4"/>
                    </a:lnTo>
                    <a:lnTo>
                      <a:pt x="1779" y="851"/>
                    </a:lnTo>
                    <a:lnTo>
                      <a:pt x="1766" y="879"/>
                    </a:lnTo>
                    <a:close/>
                    <a:moveTo>
                      <a:pt x="10" y="32"/>
                    </a:moveTo>
                    <a:lnTo>
                      <a:pt x="6" y="30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4" y="4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24" name="Freeform 1112">
                <a:extLst>
                  <a:ext uri="{FF2B5EF4-FFF2-40B4-BE49-F238E27FC236}">
                    <a16:creationId xmlns:a16="http://schemas.microsoft.com/office/drawing/2014/main" id="{BAEF872D-08B6-7EF5-3E1F-481EAA0710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4" y="3467"/>
                <a:ext cx="35" cy="5"/>
              </a:xfrm>
              <a:custGeom>
                <a:avLst/>
                <a:gdLst>
                  <a:gd name="T0" fmla="*/ 19 w 381"/>
                  <a:gd name="T1" fmla="*/ 52 h 53"/>
                  <a:gd name="T2" fmla="*/ 14 w 381"/>
                  <a:gd name="T3" fmla="*/ 53 h 53"/>
                  <a:gd name="T4" fmla="*/ 9 w 381"/>
                  <a:gd name="T5" fmla="*/ 52 h 53"/>
                  <a:gd name="T6" fmla="*/ 6 w 381"/>
                  <a:gd name="T7" fmla="*/ 51 h 53"/>
                  <a:gd name="T8" fmla="*/ 4 w 381"/>
                  <a:gd name="T9" fmla="*/ 47 h 53"/>
                  <a:gd name="T10" fmla="*/ 2 w 381"/>
                  <a:gd name="T11" fmla="*/ 44 h 53"/>
                  <a:gd name="T12" fmla="*/ 1 w 381"/>
                  <a:gd name="T13" fmla="*/ 39 h 53"/>
                  <a:gd name="T14" fmla="*/ 0 w 381"/>
                  <a:gd name="T15" fmla="*/ 34 h 53"/>
                  <a:gd name="T16" fmla="*/ 0 w 381"/>
                  <a:gd name="T17" fmla="*/ 30 h 53"/>
                  <a:gd name="T18" fmla="*/ 1 w 381"/>
                  <a:gd name="T19" fmla="*/ 27 h 53"/>
                  <a:gd name="T20" fmla="*/ 3 w 381"/>
                  <a:gd name="T21" fmla="*/ 24 h 53"/>
                  <a:gd name="T22" fmla="*/ 7 w 381"/>
                  <a:gd name="T23" fmla="*/ 21 h 53"/>
                  <a:gd name="T24" fmla="*/ 13 w 381"/>
                  <a:gd name="T25" fmla="*/ 20 h 53"/>
                  <a:gd name="T26" fmla="*/ 19 w 381"/>
                  <a:gd name="T27" fmla="*/ 52 h 53"/>
                  <a:gd name="T28" fmla="*/ 13 w 381"/>
                  <a:gd name="T29" fmla="*/ 20 h 53"/>
                  <a:gd name="T30" fmla="*/ 37 w 381"/>
                  <a:gd name="T31" fmla="*/ 16 h 53"/>
                  <a:gd name="T32" fmla="*/ 61 w 381"/>
                  <a:gd name="T33" fmla="*/ 11 h 53"/>
                  <a:gd name="T34" fmla="*/ 86 w 381"/>
                  <a:gd name="T35" fmla="*/ 8 h 53"/>
                  <a:gd name="T36" fmla="*/ 111 w 381"/>
                  <a:gd name="T37" fmla="*/ 6 h 53"/>
                  <a:gd name="T38" fmla="*/ 114 w 381"/>
                  <a:gd name="T39" fmla="*/ 38 h 53"/>
                  <a:gd name="T40" fmla="*/ 89 w 381"/>
                  <a:gd name="T41" fmla="*/ 40 h 53"/>
                  <a:gd name="T42" fmla="*/ 65 w 381"/>
                  <a:gd name="T43" fmla="*/ 43 h 53"/>
                  <a:gd name="T44" fmla="*/ 42 w 381"/>
                  <a:gd name="T45" fmla="*/ 47 h 53"/>
                  <a:gd name="T46" fmla="*/ 19 w 381"/>
                  <a:gd name="T47" fmla="*/ 52 h 53"/>
                  <a:gd name="T48" fmla="*/ 13 w 381"/>
                  <a:gd name="T49" fmla="*/ 20 h 53"/>
                  <a:gd name="T50" fmla="*/ 111 w 381"/>
                  <a:gd name="T51" fmla="*/ 6 h 53"/>
                  <a:gd name="T52" fmla="*/ 137 w 381"/>
                  <a:gd name="T53" fmla="*/ 4 h 53"/>
                  <a:gd name="T54" fmla="*/ 164 w 381"/>
                  <a:gd name="T55" fmla="*/ 2 h 53"/>
                  <a:gd name="T56" fmla="*/ 190 w 381"/>
                  <a:gd name="T57" fmla="*/ 0 h 53"/>
                  <a:gd name="T58" fmla="*/ 218 w 381"/>
                  <a:gd name="T59" fmla="*/ 0 h 53"/>
                  <a:gd name="T60" fmla="*/ 218 w 381"/>
                  <a:gd name="T61" fmla="*/ 32 h 53"/>
                  <a:gd name="T62" fmla="*/ 191 w 381"/>
                  <a:gd name="T63" fmla="*/ 33 h 53"/>
                  <a:gd name="T64" fmla="*/ 165 w 381"/>
                  <a:gd name="T65" fmla="*/ 34 h 53"/>
                  <a:gd name="T66" fmla="*/ 139 w 381"/>
                  <a:gd name="T67" fmla="*/ 35 h 53"/>
                  <a:gd name="T68" fmla="*/ 114 w 381"/>
                  <a:gd name="T69" fmla="*/ 38 h 53"/>
                  <a:gd name="T70" fmla="*/ 111 w 381"/>
                  <a:gd name="T71" fmla="*/ 6 h 53"/>
                  <a:gd name="T72" fmla="*/ 218 w 381"/>
                  <a:gd name="T73" fmla="*/ 0 h 53"/>
                  <a:gd name="T74" fmla="*/ 255 w 381"/>
                  <a:gd name="T75" fmla="*/ 2 h 53"/>
                  <a:gd name="T76" fmla="*/ 294 w 381"/>
                  <a:gd name="T77" fmla="*/ 3 h 53"/>
                  <a:gd name="T78" fmla="*/ 331 w 381"/>
                  <a:gd name="T79" fmla="*/ 6 h 53"/>
                  <a:gd name="T80" fmla="*/ 367 w 381"/>
                  <a:gd name="T81" fmla="*/ 10 h 53"/>
                  <a:gd name="T82" fmla="*/ 362 w 381"/>
                  <a:gd name="T83" fmla="*/ 42 h 53"/>
                  <a:gd name="T84" fmla="*/ 328 w 381"/>
                  <a:gd name="T85" fmla="*/ 38 h 53"/>
                  <a:gd name="T86" fmla="*/ 292 w 381"/>
                  <a:gd name="T87" fmla="*/ 35 h 53"/>
                  <a:gd name="T88" fmla="*/ 254 w 381"/>
                  <a:gd name="T89" fmla="*/ 33 h 53"/>
                  <a:gd name="T90" fmla="*/ 218 w 381"/>
                  <a:gd name="T91" fmla="*/ 32 h 53"/>
                  <a:gd name="T92" fmla="*/ 218 w 381"/>
                  <a:gd name="T93" fmla="*/ 0 h 53"/>
                  <a:gd name="T94" fmla="*/ 367 w 381"/>
                  <a:gd name="T95" fmla="*/ 10 h 53"/>
                  <a:gd name="T96" fmla="*/ 372 w 381"/>
                  <a:gd name="T97" fmla="*/ 11 h 53"/>
                  <a:gd name="T98" fmla="*/ 378 w 381"/>
                  <a:gd name="T99" fmla="*/ 14 h 53"/>
                  <a:gd name="T100" fmla="*/ 379 w 381"/>
                  <a:gd name="T101" fmla="*/ 16 h 53"/>
                  <a:gd name="T102" fmla="*/ 380 w 381"/>
                  <a:gd name="T103" fmla="*/ 19 h 53"/>
                  <a:gd name="T104" fmla="*/ 381 w 381"/>
                  <a:gd name="T105" fmla="*/ 23 h 53"/>
                  <a:gd name="T106" fmla="*/ 381 w 381"/>
                  <a:gd name="T107" fmla="*/ 29 h 53"/>
                  <a:gd name="T108" fmla="*/ 380 w 381"/>
                  <a:gd name="T109" fmla="*/ 33 h 53"/>
                  <a:gd name="T110" fmla="*/ 378 w 381"/>
                  <a:gd name="T111" fmla="*/ 38 h 53"/>
                  <a:gd name="T112" fmla="*/ 376 w 381"/>
                  <a:gd name="T113" fmla="*/ 40 h 53"/>
                  <a:gd name="T114" fmla="*/ 373 w 381"/>
                  <a:gd name="T115" fmla="*/ 42 h 53"/>
                  <a:gd name="T116" fmla="*/ 368 w 381"/>
                  <a:gd name="T117" fmla="*/ 43 h 53"/>
                  <a:gd name="T118" fmla="*/ 362 w 381"/>
                  <a:gd name="T119" fmla="*/ 42 h 53"/>
                  <a:gd name="T120" fmla="*/ 367 w 381"/>
                  <a:gd name="T121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1" h="53">
                    <a:moveTo>
                      <a:pt x="19" y="52"/>
                    </a:moveTo>
                    <a:lnTo>
                      <a:pt x="14" y="53"/>
                    </a:lnTo>
                    <a:lnTo>
                      <a:pt x="9" y="52"/>
                    </a:lnTo>
                    <a:lnTo>
                      <a:pt x="6" y="51"/>
                    </a:lnTo>
                    <a:lnTo>
                      <a:pt x="4" y="47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1" y="27"/>
                    </a:lnTo>
                    <a:lnTo>
                      <a:pt x="3" y="24"/>
                    </a:lnTo>
                    <a:lnTo>
                      <a:pt x="7" y="21"/>
                    </a:lnTo>
                    <a:lnTo>
                      <a:pt x="13" y="20"/>
                    </a:lnTo>
                    <a:lnTo>
                      <a:pt x="19" y="52"/>
                    </a:lnTo>
                    <a:close/>
                    <a:moveTo>
                      <a:pt x="13" y="20"/>
                    </a:moveTo>
                    <a:lnTo>
                      <a:pt x="37" y="16"/>
                    </a:lnTo>
                    <a:lnTo>
                      <a:pt x="61" y="11"/>
                    </a:lnTo>
                    <a:lnTo>
                      <a:pt x="86" y="8"/>
                    </a:lnTo>
                    <a:lnTo>
                      <a:pt x="111" y="6"/>
                    </a:lnTo>
                    <a:lnTo>
                      <a:pt x="114" y="38"/>
                    </a:lnTo>
                    <a:lnTo>
                      <a:pt x="89" y="40"/>
                    </a:lnTo>
                    <a:lnTo>
                      <a:pt x="65" y="43"/>
                    </a:lnTo>
                    <a:lnTo>
                      <a:pt x="42" y="47"/>
                    </a:lnTo>
                    <a:lnTo>
                      <a:pt x="19" y="52"/>
                    </a:lnTo>
                    <a:lnTo>
                      <a:pt x="13" y="20"/>
                    </a:lnTo>
                    <a:close/>
                    <a:moveTo>
                      <a:pt x="111" y="6"/>
                    </a:moveTo>
                    <a:lnTo>
                      <a:pt x="137" y="4"/>
                    </a:lnTo>
                    <a:lnTo>
                      <a:pt x="164" y="2"/>
                    </a:lnTo>
                    <a:lnTo>
                      <a:pt x="190" y="0"/>
                    </a:lnTo>
                    <a:lnTo>
                      <a:pt x="218" y="0"/>
                    </a:lnTo>
                    <a:lnTo>
                      <a:pt x="218" y="32"/>
                    </a:lnTo>
                    <a:lnTo>
                      <a:pt x="191" y="33"/>
                    </a:lnTo>
                    <a:lnTo>
                      <a:pt x="165" y="34"/>
                    </a:lnTo>
                    <a:lnTo>
                      <a:pt x="139" y="35"/>
                    </a:lnTo>
                    <a:lnTo>
                      <a:pt x="114" y="38"/>
                    </a:lnTo>
                    <a:lnTo>
                      <a:pt x="111" y="6"/>
                    </a:lnTo>
                    <a:close/>
                    <a:moveTo>
                      <a:pt x="218" y="0"/>
                    </a:moveTo>
                    <a:lnTo>
                      <a:pt x="255" y="2"/>
                    </a:lnTo>
                    <a:lnTo>
                      <a:pt x="294" y="3"/>
                    </a:lnTo>
                    <a:lnTo>
                      <a:pt x="331" y="6"/>
                    </a:lnTo>
                    <a:lnTo>
                      <a:pt x="367" y="10"/>
                    </a:lnTo>
                    <a:lnTo>
                      <a:pt x="362" y="42"/>
                    </a:lnTo>
                    <a:lnTo>
                      <a:pt x="328" y="38"/>
                    </a:lnTo>
                    <a:lnTo>
                      <a:pt x="292" y="35"/>
                    </a:lnTo>
                    <a:lnTo>
                      <a:pt x="254" y="33"/>
                    </a:lnTo>
                    <a:lnTo>
                      <a:pt x="218" y="32"/>
                    </a:lnTo>
                    <a:lnTo>
                      <a:pt x="218" y="0"/>
                    </a:lnTo>
                    <a:close/>
                    <a:moveTo>
                      <a:pt x="367" y="10"/>
                    </a:moveTo>
                    <a:lnTo>
                      <a:pt x="372" y="11"/>
                    </a:lnTo>
                    <a:lnTo>
                      <a:pt x="378" y="14"/>
                    </a:lnTo>
                    <a:lnTo>
                      <a:pt x="379" y="16"/>
                    </a:lnTo>
                    <a:lnTo>
                      <a:pt x="380" y="19"/>
                    </a:lnTo>
                    <a:lnTo>
                      <a:pt x="381" y="23"/>
                    </a:lnTo>
                    <a:lnTo>
                      <a:pt x="381" y="29"/>
                    </a:lnTo>
                    <a:lnTo>
                      <a:pt x="380" y="33"/>
                    </a:lnTo>
                    <a:lnTo>
                      <a:pt x="378" y="38"/>
                    </a:lnTo>
                    <a:lnTo>
                      <a:pt x="376" y="40"/>
                    </a:lnTo>
                    <a:lnTo>
                      <a:pt x="373" y="42"/>
                    </a:lnTo>
                    <a:lnTo>
                      <a:pt x="368" y="43"/>
                    </a:lnTo>
                    <a:lnTo>
                      <a:pt x="362" y="42"/>
                    </a:lnTo>
                    <a:lnTo>
                      <a:pt x="367" y="1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25" name="Freeform 1113">
                <a:extLst>
                  <a:ext uri="{FF2B5EF4-FFF2-40B4-BE49-F238E27FC236}">
                    <a16:creationId xmlns:a16="http://schemas.microsoft.com/office/drawing/2014/main" id="{58E4A355-4593-2E0E-8958-21AB67CB2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492"/>
                <a:ext cx="20" cy="1"/>
              </a:xfrm>
              <a:custGeom>
                <a:avLst/>
                <a:gdLst>
                  <a:gd name="T0" fmla="*/ 218 w 218"/>
                  <a:gd name="T1" fmla="*/ 2 h 5"/>
                  <a:gd name="T2" fmla="*/ 193 w 218"/>
                  <a:gd name="T3" fmla="*/ 3 h 5"/>
                  <a:gd name="T4" fmla="*/ 168 w 218"/>
                  <a:gd name="T5" fmla="*/ 4 h 5"/>
                  <a:gd name="T6" fmla="*/ 142 w 218"/>
                  <a:gd name="T7" fmla="*/ 5 h 5"/>
                  <a:gd name="T8" fmla="*/ 116 w 218"/>
                  <a:gd name="T9" fmla="*/ 5 h 5"/>
                  <a:gd name="T10" fmla="*/ 86 w 218"/>
                  <a:gd name="T11" fmla="*/ 5 h 5"/>
                  <a:gd name="T12" fmla="*/ 57 w 218"/>
                  <a:gd name="T13" fmla="*/ 4 h 5"/>
                  <a:gd name="T14" fmla="*/ 28 w 218"/>
                  <a:gd name="T15" fmla="*/ 2 h 5"/>
                  <a:gd name="T16" fmla="*/ 0 w 21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8" h="5">
                    <a:moveTo>
                      <a:pt x="218" y="2"/>
                    </a:moveTo>
                    <a:lnTo>
                      <a:pt x="193" y="3"/>
                    </a:lnTo>
                    <a:lnTo>
                      <a:pt x="168" y="4"/>
                    </a:lnTo>
                    <a:lnTo>
                      <a:pt x="142" y="5"/>
                    </a:lnTo>
                    <a:lnTo>
                      <a:pt x="116" y="5"/>
                    </a:lnTo>
                    <a:lnTo>
                      <a:pt x="86" y="5"/>
                    </a:lnTo>
                    <a:lnTo>
                      <a:pt x="57" y="4"/>
                    </a:lnTo>
                    <a:lnTo>
                      <a:pt x="28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26" name="Freeform 1114">
                <a:extLst>
                  <a:ext uri="{FF2B5EF4-FFF2-40B4-BE49-F238E27FC236}">
                    <a16:creationId xmlns:a16="http://schemas.microsoft.com/office/drawing/2014/main" id="{4C304F6A-1E01-0F5E-C520-BE07A75AA0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6" y="3567"/>
                <a:ext cx="56" cy="12"/>
              </a:xfrm>
              <a:custGeom>
                <a:avLst/>
                <a:gdLst>
                  <a:gd name="T0" fmla="*/ 589 w 619"/>
                  <a:gd name="T1" fmla="*/ 20 h 133"/>
                  <a:gd name="T2" fmla="*/ 597 w 619"/>
                  <a:gd name="T3" fmla="*/ 13 h 133"/>
                  <a:gd name="T4" fmla="*/ 604 w 619"/>
                  <a:gd name="T5" fmla="*/ 13 h 133"/>
                  <a:gd name="T6" fmla="*/ 613 w 619"/>
                  <a:gd name="T7" fmla="*/ 17 h 133"/>
                  <a:gd name="T8" fmla="*/ 618 w 619"/>
                  <a:gd name="T9" fmla="*/ 23 h 133"/>
                  <a:gd name="T10" fmla="*/ 618 w 619"/>
                  <a:gd name="T11" fmla="*/ 34 h 133"/>
                  <a:gd name="T12" fmla="*/ 586 w 619"/>
                  <a:gd name="T13" fmla="*/ 27 h 133"/>
                  <a:gd name="T14" fmla="*/ 611 w 619"/>
                  <a:gd name="T15" fmla="*/ 46 h 133"/>
                  <a:gd name="T16" fmla="*/ 604 w 619"/>
                  <a:gd name="T17" fmla="*/ 55 h 133"/>
                  <a:gd name="T18" fmla="*/ 588 w 619"/>
                  <a:gd name="T19" fmla="*/ 69 h 133"/>
                  <a:gd name="T20" fmla="*/ 561 w 619"/>
                  <a:gd name="T21" fmla="*/ 87 h 133"/>
                  <a:gd name="T22" fmla="*/ 525 w 619"/>
                  <a:gd name="T23" fmla="*/ 101 h 133"/>
                  <a:gd name="T24" fmla="*/ 497 w 619"/>
                  <a:gd name="T25" fmla="*/ 78 h 133"/>
                  <a:gd name="T26" fmla="*/ 529 w 619"/>
                  <a:gd name="T27" fmla="*/ 67 h 133"/>
                  <a:gd name="T28" fmla="*/ 555 w 619"/>
                  <a:gd name="T29" fmla="*/ 54 h 133"/>
                  <a:gd name="T30" fmla="*/ 575 w 619"/>
                  <a:gd name="T31" fmla="*/ 41 h 133"/>
                  <a:gd name="T32" fmla="*/ 586 w 619"/>
                  <a:gd name="T33" fmla="*/ 27 h 133"/>
                  <a:gd name="T34" fmla="*/ 505 w 619"/>
                  <a:gd name="T35" fmla="*/ 108 h 133"/>
                  <a:gd name="T36" fmla="*/ 462 w 619"/>
                  <a:gd name="T37" fmla="*/ 118 h 133"/>
                  <a:gd name="T38" fmla="*/ 415 w 619"/>
                  <a:gd name="T39" fmla="*/ 126 h 133"/>
                  <a:gd name="T40" fmla="*/ 364 w 619"/>
                  <a:gd name="T41" fmla="*/ 130 h 133"/>
                  <a:gd name="T42" fmla="*/ 309 w 619"/>
                  <a:gd name="T43" fmla="*/ 133 h 133"/>
                  <a:gd name="T44" fmla="*/ 335 w 619"/>
                  <a:gd name="T45" fmla="*/ 101 h 133"/>
                  <a:gd name="T46" fmla="*/ 387 w 619"/>
                  <a:gd name="T47" fmla="*/ 98 h 133"/>
                  <a:gd name="T48" fmla="*/ 433 w 619"/>
                  <a:gd name="T49" fmla="*/ 91 h 133"/>
                  <a:gd name="T50" fmla="*/ 477 w 619"/>
                  <a:gd name="T51" fmla="*/ 84 h 133"/>
                  <a:gd name="T52" fmla="*/ 505 w 619"/>
                  <a:gd name="T53" fmla="*/ 108 h 133"/>
                  <a:gd name="T54" fmla="*/ 279 w 619"/>
                  <a:gd name="T55" fmla="*/ 132 h 133"/>
                  <a:gd name="T56" fmla="*/ 219 w 619"/>
                  <a:gd name="T57" fmla="*/ 128 h 133"/>
                  <a:gd name="T58" fmla="*/ 166 w 619"/>
                  <a:gd name="T59" fmla="*/ 121 h 133"/>
                  <a:gd name="T60" fmla="*/ 117 w 619"/>
                  <a:gd name="T61" fmla="*/ 110 h 133"/>
                  <a:gd name="T62" fmla="*/ 106 w 619"/>
                  <a:gd name="T63" fmla="*/ 74 h 133"/>
                  <a:gd name="T64" fmla="*/ 147 w 619"/>
                  <a:gd name="T65" fmla="*/ 86 h 133"/>
                  <a:gd name="T66" fmla="*/ 196 w 619"/>
                  <a:gd name="T67" fmla="*/ 93 h 133"/>
                  <a:gd name="T68" fmla="*/ 251 w 619"/>
                  <a:gd name="T69" fmla="*/ 99 h 133"/>
                  <a:gd name="T70" fmla="*/ 309 w 619"/>
                  <a:gd name="T71" fmla="*/ 101 h 133"/>
                  <a:gd name="T72" fmla="*/ 96 w 619"/>
                  <a:gd name="T73" fmla="*/ 103 h 133"/>
                  <a:gd name="T74" fmla="*/ 56 w 619"/>
                  <a:gd name="T75" fmla="*/ 87 h 133"/>
                  <a:gd name="T76" fmla="*/ 25 w 619"/>
                  <a:gd name="T77" fmla="*/ 67 h 133"/>
                  <a:gd name="T78" fmla="*/ 14 w 619"/>
                  <a:gd name="T79" fmla="*/ 58 h 133"/>
                  <a:gd name="T80" fmla="*/ 7 w 619"/>
                  <a:gd name="T81" fmla="*/ 46 h 133"/>
                  <a:gd name="T82" fmla="*/ 1 w 619"/>
                  <a:gd name="T83" fmla="*/ 34 h 133"/>
                  <a:gd name="T84" fmla="*/ 0 w 619"/>
                  <a:gd name="T85" fmla="*/ 20 h 133"/>
                  <a:gd name="T86" fmla="*/ 32 w 619"/>
                  <a:gd name="T87" fmla="*/ 25 h 133"/>
                  <a:gd name="T88" fmla="*/ 34 w 619"/>
                  <a:gd name="T89" fmla="*/ 31 h 133"/>
                  <a:gd name="T90" fmla="*/ 43 w 619"/>
                  <a:gd name="T91" fmla="*/ 42 h 133"/>
                  <a:gd name="T92" fmla="*/ 61 w 619"/>
                  <a:gd name="T93" fmla="*/ 55 h 133"/>
                  <a:gd name="T94" fmla="*/ 89 w 619"/>
                  <a:gd name="T95" fmla="*/ 68 h 133"/>
                  <a:gd name="T96" fmla="*/ 96 w 619"/>
                  <a:gd name="T97" fmla="*/ 103 h 133"/>
                  <a:gd name="T98" fmla="*/ 0 w 619"/>
                  <a:gd name="T99" fmla="*/ 13 h 133"/>
                  <a:gd name="T100" fmla="*/ 3 w 619"/>
                  <a:gd name="T101" fmla="*/ 4 h 133"/>
                  <a:gd name="T102" fmla="*/ 10 w 619"/>
                  <a:gd name="T103" fmla="*/ 1 h 133"/>
                  <a:gd name="T104" fmla="*/ 21 w 619"/>
                  <a:gd name="T105" fmla="*/ 1 h 133"/>
                  <a:gd name="T106" fmla="*/ 27 w 619"/>
                  <a:gd name="T107" fmla="*/ 4 h 133"/>
                  <a:gd name="T108" fmla="*/ 31 w 619"/>
                  <a:gd name="T109" fmla="*/ 13 h 133"/>
                  <a:gd name="T110" fmla="*/ 0 w 619"/>
                  <a:gd name="T111" fmla="*/ 2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19" h="133">
                    <a:moveTo>
                      <a:pt x="586" y="27"/>
                    </a:moveTo>
                    <a:lnTo>
                      <a:pt x="589" y="20"/>
                    </a:lnTo>
                    <a:lnTo>
                      <a:pt x="594" y="15"/>
                    </a:lnTo>
                    <a:lnTo>
                      <a:pt x="597" y="13"/>
                    </a:lnTo>
                    <a:lnTo>
                      <a:pt x="600" y="13"/>
                    </a:lnTo>
                    <a:lnTo>
                      <a:pt x="604" y="13"/>
                    </a:lnTo>
                    <a:lnTo>
                      <a:pt x="609" y="15"/>
                    </a:lnTo>
                    <a:lnTo>
                      <a:pt x="613" y="17"/>
                    </a:lnTo>
                    <a:lnTo>
                      <a:pt x="616" y="20"/>
                    </a:lnTo>
                    <a:lnTo>
                      <a:pt x="618" y="23"/>
                    </a:lnTo>
                    <a:lnTo>
                      <a:pt x="619" y="26"/>
                    </a:lnTo>
                    <a:lnTo>
                      <a:pt x="618" y="34"/>
                    </a:lnTo>
                    <a:lnTo>
                      <a:pt x="614" y="40"/>
                    </a:lnTo>
                    <a:lnTo>
                      <a:pt x="586" y="27"/>
                    </a:lnTo>
                    <a:close/>
                    <a:moveTo>
                      <a:pt x="614" y="40"/>
                    </a:moveTo>
                    <a:lnTo>
                      <a:pt x="611" y="46"/>
                    </a:lnTo>
                    <a:lnTo>
                      <a:pt x="608" y="50"/>
                    </a:lnTo>
                    <a:lnTo>
                      <a:pt x="604" y="55"/>
                    </a:lnTo>
                    <a:lnTo>
                      <a:pt x="599" y="61"/>
                    </a:lnTo>
                    <a:lnTo>
                      <a:pt x="588" y="69"/>
                    </a:lnTo>
                    <a:lnTo>
                      <a:pt x="576" y="78"/>
                    </a:lnTo>
                    <a:lnTo>
                      <a:pt x="561" y="87"/>
                    </a:lnTo>
                    <a:lnTo>
                      <a:pt x="543" y="95"/>
                    </a:lnTo>
                    <a:lnTo>
                      <a:pt x="525" y="101"/>
                    </a:lnTo>
                    <a:lnTo>
                      <a:pt x="505" y="108"/>
                    </a:lnTo>
                    <a:lnTo>
                      <a:pt x="497" y="78"/>
                    </a:lnTo>
                    <a:lnTo>
                      <a:pt x="514" y="73"/>
                    </a:lnTo>
                    <a:lnTo>
                      <a:pt x="529" y="67"/>
                    </a:lnTo>
                    <a:lnTo>
                      <a:pt x="543" y="61"/>
                    </a:lnTo>
                    <a:lnTo>
                      <a:pt x="555" y="54"/>
                    </a:lnTo>
                    <a:lnTo>
                      <a:pt x="566" y="48"/>
                    </a:lnTo>
                    <a:lnTo>
                      <a:pt x="575" y="41"/>
                    </a:lnTo>
                    <a:lnTo>
                      <a:pt x="582" y="35"/>
                    </a:lnTo>
                    <a:lnTo>
                      <a:pt x="586" y="27"/>
                    </a:lnTo>
                    <a:lnTo>
                      <a:pt x="614" y="40"/>
                    </a:lnTo>
                    <a:close/>
                    <a:moveTo>
                      <a:pt x="505" y="108"/>
                    </a:moveTo>
                    <a:lnTo>
                      <a:pt x="485" y="113"/>
                    </a:lnTo>
                    <a:lnTo>
                      <a:pt x="462" y="118"/>
                    </a:lnTo>
                    <a:lnTo>
                      <a:pt x="439" y="122"/>
                    </a:lnTo>
                    <a:lnTo>
                      <a:pt x="415" y="126"/>
                    </a:lnTo>
                    <a:lnTo>
                      <a:pt x="390" y="128"/>
                    </a:lnTo>
                    <a:lnTo>
                      <a:pt x="364" y="130"/>
                    </a:lnTo>
                    <a:lnTo>
                      <a:pt x="337" y="132"/>
                    </a:lnTo>
                    <a:lnTo>
                      <a:pt x="309" y="133"/>
                    </a:lnTo>
                    <a:lnTo>
                      <a:pt x="309" y="101"/>
                    </a:lnTo>
                    <a:lnTo>
                      <a:pt x="335" y="101"/>
                    </a:lnTo>
                    <a:lnTo>
                      <a:pt x="362" y="100"/>
                    </a:lnTo>
                    <a:lnTo>
                      <a:pt x="387" y="98"/>
                    </a:lnTo>
                    <a:lnTo>
                      <a:pt x="411" y="95"/>
                    </a:lnTo>
                    <a:lnTo>
                      <a:pt x="433" y="91"/>
                    </a:lnTo>
                    <a:lnTo>
                      <a:pt x="456" y="88"/>
                    </a:lnTo>
                    <a:lnTo>
                      <a:pt x="477" y="84"/>
                    </a:lnTo>
                    <a:lnTo>
                      <a:pt x="497" y="78"/>
                    </a:lnTo>
                    <a:lnTo>
                      <a:pt x="505" y="108"/>
                    </a:lnTo>
                    <a:close/>
                    <a:moveTo>
                      <a:pt x="309" y="133"/>
                    </a:moveTo>
                    <a:lnTo>
                      <a:pt x="279" y="132"/>
                    </a:lnTo>
                    <a:lnTo>
                      <a:pt x="248" y="130"/>
                    </a:lnTo>
                    <a:lnTo>
                      <a:pt x="219" y="128"/>
                    </a:lnTo>
                    <a:lnTo>
                      <a:pt x="192" y="125"/>
                    </a:lnTo>
                    <a:lnTo>
                      <a:pt x="166" y="121"/>
                    </a:lnTo>
                    <a:lnTo>
                      <a:pt x="141" y="115"/>
                    </a:lnTo>
                    <a:lnTo>
                      <a:pt x="117" y="110"/>
                    </a:lnTo>
                    <a:lnTo>
                      <a:pt x="96" y="103"/>
                    </a:lnTo>
                    <a:lnTo>
                      <a:pt x="106" y="74"/>
                    </a:lnTo>
                    <a:lnTo>
                      <a:pt x="125" y="80"/>
                    </a:lnTo>
                    <a:lnTo>
                      <a:pt x="147" y="86"/>
                    </a:lnTo>
                    <a:lnTo>
                      <a:pt x="171" y="90"/>
                    </a:lnTo>
                    <a:lnTo>
                      <a:pt x="196" y="93"/>
                    </a:lnTo>
                    <a:lnTo>
                      <a:pt x="223" y="97"/>
                    </a:lnTo>
                    <a:lnTo>
                      <a:pt x="251" y="99"/>
                    </a:lnTo>
                    <a:lnTo>
                      <a:pt x="280" y="101"/>
                    </a:lnTo>
                    <a:lnTo>
                      <a:pt x="309" y="101"/>
                    </a:lnTo>
                    <a:lnTo>
                      <a:pt x="309" y="133"/>
                    </a:lnTo>
                    <a:close/>
                    <a:moveTo>
                      <a:pt x="96" y="103"/>
                    </a:moveTo>
                    <a:lnTo>
                      <a:pt x="74" y="96"/>
                    </a:lnTo>
                    <a:lnTo>
                      <a:pt x="56" y="87"/>
                    </a:lnTo>
                    <a:lnTo>
                      <a:pt x="39" y="78"/>
                    </a:lnTo>
                    <a:lnTo>
                      <a:pt x="25" y="67"/>
                    </a:lnTo>
                    <a:lnTo>
                      <a:pt x="20" y="63"/>
                    </a:lnTo>
                    <a:lnTo>
                      <a:pt x="14" y="58"/>
                    </a:lnTo>
                    <a:lnTo>
                      <a:pt x="10" y="51"/>
                    </a:lnTo>
                    <a:lnTo>
                      <a:pt x="7" y="46"/>
                    </a:lnTo>
                    <a:lnTo>
                      <a:pt x="3" y="40"/>
                    </a:lnTo>
                    <a:lnTo>
                      <a:pt x="1" y="34"/>
                    </a:lnTo>
                    <a:lnTo>
                      <a:pt x="0" y="27"/>
                    </a:lnTo>
                    <a:lnTo>
                      <a:pt x="0" y="20"/>
                    </a:lnTo>
                    <a:lnTo>
                      <a:pt x="31" y="20"/>
                    </a:lnTo>
                    <a:lnTo>
                      <a:pt x="32" y="25"/>
                    </a:lnTo>
                    <a:lnTo>
                      <a:pt x="33" y="28"/>
                    </a:lnTo>
                    <a:lnTo>
                      <a:pt x="34" y="31"/>
                    </a:lnTo>
                    <a:lnTo>
                      <a:pt x="36" y="35"/>
                    </a:lnTo>
                    <a:lnTo>
                      <a:pt x="43" y="42"/>
                    </a:lnTo>
                    <a:lnTo>
                      <a:pt x="51" y="49"/>
                    </a:lnTo>
                    <a:lnTo>
                      <a:pt x="61" y="55"/>
                    </a:lnTo>
                    <a:lnTo>
                      <a:pt x="74" y="62"/>
                    </a:lnTo>
                    <a:lnTo>
                      <a:pt x="89" y="68"/>
                    </a:lnTo>
                    <a:lnTo>
                      <a:pt x="106" y="74"/>
                    </a:lnTo>
                    <a:lnTo>
                      <a:pt x="96" y="103"/>
                    </a:lnTo>
                    <a:close/>
                    <a:moveTo>
                      <a:pt x="0" y="20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7" y="2"/>
                    </a:lnTo>
                    <a:lnTo>
                      <a:pt x="10" y="1"/>
                    </a:lnTo>
                    <a:lnTo>
                      <a:pt x="15" y="0"/>
                    </a:lnTo>
                    <a:lnTo>
                      <a:pt x="21" y="1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1" y="13"/>
                    </a:lnTo>
                    <a:lnTo>
                      <a:pt x="31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27" name="Freeform 1115">
                <a:extLst>
                  <a:ext uri="{FF2B5EF4-FFF2-40B4-BE49-F238E27FC236}">
                    <a16:creationId xmlns:a16="http://schemas.microsoft.com/office/drawing/2014/main" id="{3340926B-C864-F01B-68C8-7C18E9804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3473"/>
                <a:ext cx="3" cy="14"/>
              </a:xfrm>
              <a:custGeom>
                <a:avLst/>
                <a:gdLst>
                  <a:gd name="T0" fmla="*/ 0 w 31"/>
                  <a:gd name="T1" fmla="*/ 0 h 150"/>
                  <a:gd name="T2" fmla="*/ 6 w 31"/>
                  <a:gd name="T3" fmla="*/ 8 h 150"/>
                  <a:gd name="T4" fmla="*/ 13 w 31"/>
                  <a:gd name="T5" fmla="*/ 15 h 150"/>
                  <a:gd name="T6" fmla="*/ 18 w 31"/>
                  <a:gd name="T7" fmla="*/ 25 h 150"/>
                  <a:gd name="T8" fmla="*/ 23 w 31"/>
                  <a:gd name="T9" fmla="*/ 34 h 150"/>
                  <a:gd name="T10" fmla="*/ 26 w 31"/>
                  <a:gd name="T11" fmla="*/ 44 h 150"/>
                  <a:gd name="T12" fmla="*/ 29 w 31"/>
                  <a:gd name="T13" fmla="*/ 54 h 150"/>
                  <a:gd name="T14" fmla="*/ 31 w 31"/>
                  <a:gd name="T15" fmla="*/ 63 h 150"/>
                  <a:gd name="T16" fmla="*/ 31 w 31"/>
                  <a:gd name="T17" fmla="*/ 73 h 150"/>
                  <a:gd name="T18" fmla="*/ 31 w 31"/>
                  <a:gd name="T19" fmla="*/ 84 h 150"/>
                  <a:gd name="T20" fmla="*/ 29 w 31"/>
                  <a:gd name="T21" fmla="*/ 94 h 150"/>
                  <a:gd name="T22" fmla="*/ 27 w 31"/>
                  <a:gd name="T23" fmla="*/ 105 h 150"/>
                  <a:gd name="T24" fmla="*/ 24 w 31"/>
                  <a:gd name="T25" fmla="*/ 115 h 150"/>
                  <a:gd name="T26" fmla="*/ 15 w 31"/>
                  <a:gd name="T27" fmla="*/ 133 h 150"/>
                  <a:gd name="T28" fmla="*/ 6 w 31"/>
                  <a:gd name="T29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150">
                    <a:moveTo>
                      <a:pt x="0" y="0"/>
                    </a:moveTo>
                    <a:lnTo>
                      <a:pt x="6" y="8"/>
                    </a:lnTo>
                    <a:lnTo>
                      <a:pt x="13" y="15"/>
                    </a:lnTo>
                    <a:lnTo>
                      <a:pt x="18" y="25"/>
                    </a:lnTo>
                    <a:lnTo>
                      <a:pt x="23" y="34"/>
                    </a:lnTo>
                    <a:lnTo>
                      <a:pt x="26" y="44"/>
                    </a:lnTo>
                    <a:lnTo>
                      <a:pt x="29" y="54"/>
                    </a:lnTo>
                    <a:lnTo>
                      <a:pt x="31" y="63"/>
                    </a:lnTo>
                    <a:lnTo>
                      <a:pt x="31" y="73"/>
                    </a:lnTo>
                    <a:lnTo>
                      <a:pt x="31" y="84"/>
                    </a:lnTo>
                    <a:lnTo>
                      <a:pt x="29" y="94"/>
                    </a:lnTo>
                    <a:lnTo>
                      <a:pt x="27" y="105"/>
                    </a:lnTo>
                    <a:lnTo>
                      <a:pt x="24" y="115"/>
                    </a:lnTo>
                    <a:lnTo>
                      <a:pt x="15" y="133"/>
                    </a:lnTo>
                    <a:lnTo>
                      <a:pt x="6" y="15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28" name="Freeform 1116">
                <a:extLst>
                  <a:ext uri="{FF2B5EF4-FFF2-40B4-BE49-F238E27FC236}">
                    <a16:creationId xmlns:a16="http://schemas.microsoft.com/office/drawing/2014/main" id="{6CF9D874-AAF3-EF1B-2B45-84ECFA998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3479"/>
                <a:ext cx="3" cy="9"/>
              </a:xfrm>
              <a:custGeom>
                <a:avLst/>
                <a:gdLst>
                  <a:gd name="T0" fmla="*/ 35 w 35"/>
                  <a:gd name="T1" fmla="*/ 96 h 96"/>
                  <a:gd name="T2" fmla="*/ 27 w 35"/>
                  <a:gd name="T3" fmla="*/ 86 h 96"/>
                  <a:gd name="T4" fmla="*/ 20 w 35"/>
                  <a:gd name="T5" fmla="*/ 75 h 96"/>
                  <a:gd name="T6" fmla="*/ 14 w 35"/>
                  <a:gd name="T7" fmla="*/ 65 h 96"/>
                  <a:gd name="T8" fmla="*/ 9 w 35"/>
                  <a:gd name="T9" fmla="*/ 55 h 96"/>
                  <a:gd name="T10" fmla="*/ 5 w 35"/>
                  <a:gd name="T11" fmla="*/ 45 h 96"/>
                  <a:gd name="T12" fmla="*/ 2 w 35"/>
                  <a:gd name="T13" fmla="*/ 34 h 96"/>
                  <a:gd name="T14" fmla="*/ 0 w 35"/>
                  <a:gd name="T15" fmla="*/ 24 h 96"/>
                  <a:gd name="T16" fmla="*/ 0 w 35"/>
                  <a:gd name="T17" fmla="*/ 13 h 96"/>
                  <a:gd name="T18" fmla="*/ 0 w 35"/>
                  <a:gd name="T19" fmla="*/ 7 h 96"/>
                  <a:gd name="T20" fmla="*/ 0 w 35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96">
                    <a:moveTo>
                      <a:pt x="35" y="96"/>
                    </a:moveTo>
                    <a:lnTo>
                      <a:pt x="27" y="86"/>
                    </a:lnTo>
                    <a:lnTo>
                      <a:pt x="20" y="75"/>
                    </a:lnTo>
                    <a:lnTo>
                      <a:pt x="14" y="65"/>
                    </a:lnTo>
                    <a:lnTo>
                      <a:pt x="9" y="55"/>
                    </a:lnTo>
                    <a:lnTo>
                      <a:pt x="5" y="45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29" name="Line 1117">
                <a:extLst>
                  <a:ext uri="{FF2B5EF4-FFF2-40B4-BE49-F238E27FC236}">
                    <a16:creationId xmlns:a16="http://schemas.microsoft.com/office/drawing/2014/main" id="{7CE06A7C-9ABC-B194-6A1A-428F97CFB0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1" y="3487"/>
                <a:ext cx="67" cy="5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0" name="Line 1118">
                <a:extLst>
                  <a:ext uri="{FF2B5EF4-FFF2-40B4-BE49-F238E27FC236}">
                    <a16:creationId xmlns:a16="http://schemas.microsoft.com/office/drawing/2014/main" id="{06652DAF-0F64-37AA-D7EE-84041BAD5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51" y="3487"/>
                <a:ext cx="67" cy="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1" name="Freeform 1119">
                <a:extLst>
                  <a:ext uri="{FF2B5EF4-FFF2-40B4-BE49-F238E27FC236}">
                    <a16:creationId xmlns:a16="http://schemas.microsoft.com/office/drawing/2014/main" id="{3AD35E3D-DCF3-B40D-2571-F661A1DE5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1" y="3520"/>
                <a:ext cx="67" cy="14"/>
              </a:xfrm>
              <a:custGeom>
                <a:avLst/>
                <a:gdLst>
                  <a:gd name="T0" fmla="*/ 14 w 739"/>
                  <a:gd name="T1" fmla="*/ 32 h 151"/>
                  <a:gd name="T2" fmla="*/ 7 w 739"/>
                  <a:gd name="T3" fmla="*/ 31 h 151"/>
                  <a:gd name="T4" fmla="*/ 3 w 739"/>
                  <a:gd name="T5" fmla="*/ 29 h 151"/>
                  <a:gd name="T6" fmla="*/ 2 w 739"/>
                  <a:gd name="T7" fmla="*/ 26 h 151"/>
                  <a:gd name="T8" fmla="*/ 1 w 739"/>
                  <a:gd name="T9" fmla="*/ 23 h 151"/>
                  <a:gd name="T10" fmla="*/ 0 w 739"/>
                  <a:gd name="T11" fmla="*/ 19 h 151"/>
                  <a:gd name="T12" fmla="*/ 1 w 739"/>
                  <a:gd name="T13" fmla="*/ 13 h 151"/>
                  <a:gd name="T14" fmla="*/ 2 w 739"/>
                  <a:gd name="T15" fmla="*/ 9 h 151"/>
                  <a:gd name="T16" fmla="*/ 3 w 739"/>
                  <a:gd name="T17" fmla="*/ 5 h 151"/>
                  <a:gd name="T18" fmla="*/ 5 w 739"/>
                  <a:gd name="T19" fmla="*/ 3 h 151"/>
                  <a:gd name="T20" fmla="*/ 7 w 739"/>
                  <a:gd name="T21" fmla="*/ 0 h 151"/>
                  <a:gd name="T22" fmla="*/ 13 w 739"/>
                  <a:gd name="T23" fmla="*/ 0 h 151"/>
                  <a:gd name="T24" fmla="*/ 19 w 739"/>
                  <a:gd name="T25" fmla="*/ 0 h 151"/>
                  <a:gd name="T26" fmla="*/ 14 w 739"/>
                  <a:gd name="T27" fmla="*/ 32 h 151"/>
                  <a:gd name="T28" fmla="*/ 19 w 739"/>
                  <a:gd name="T29" fmla="*/ 0 h 151"/>
                  <a:gd name="T30" fmla="*/ 725 w 739"/>
                  <a:gd name="T31" fmla="*/ 119 h 151"/>
                  <a:gd name="T32" fmla="*/ 720 w 739"/>
                  <a:gd name="T33" fmla="*/ 151 h 151"/>
                  <a:gd name="T34" fmla="*/ 14 w 739"/>
                  <a:gd name="T35" fmla="*/ 32 h 151"/>
                  <a:gd name="T36" fmla="*/ 19 w 739"/>
                  <a:gd name="T37" fmla="*/ 0 h 151"/>
                  <a:gd name="T38" fmla="*/ 725 w 739"/>
                  <a:gd name="T39" fmla="*/ 119 h 151"/>
                  <a:gd name="T40" fmla="*/ 730 w 739"/>
                  <a:gd name="T41" fmla="*/ 120 h 151"/>
                  <a:gd name="T42" fmla="*/ 736 w 739"/>
                  <a:gd name="T43" fmla="*/ 122 h 151"/>
                  <a:gd name="T44" fmla="*/ 737 w 739"/>
                  <a:gd name="T45" fmla="*/ 124 h 151"/>
                  <a:gd name="T46" fmla="*/ 738 w 739"/>
                  <a:gd name="T47" fmla="*/ 128 h 151"/>
                  <a:gd name="T48" fmla="*/ 739 w 739"/>
                  <a:gd name="T49" fmla="*/ 132 h 151"/>
                  <a:gd name="T50" fmla="*/ 738 w 739"/>
                  <a:gd name="T51" fmla="*/ 138 h 151"/>
                  <a:gd name="T52" fmla="*/ 737 w 739"/>
                  <a:gd name="T53" fmla="*/ 142 h 151"/>
                  <a:gd name="T54" fmla="*/ 736 w 739"/>
                  <a:gd name="T55" fmla="*/ 146 h 151"/>
                  <a:gd name="T56" fmla="*/ 734 w 739"/>
                  <a:gd name="T57" fmla="*/ 148 h 151"/>
                  <a:gd name="T58" fmla="*/ 732 w 739"/>
                  <a:gd name="T59" fmla="*/ 151 h 151"/>
                  <a:gd name="T60" fmla="*/ 726 w 739"/>
                  <a:gd name="T61" fmla="*/ 151 h 151"/>
                  <a:gd name="T62" fmla="*/ 720 w 739"/>
                  <a:gd name="T63" fmla="*/ 151 h 151"/>
                  <a:gd name="T64" fmla="*/ 725 w 739"/>
                  <a:gd name="T65" fmla="*/ 11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9" h="151">
                    <a:moveTo>
                      <a:pt x="14" y="32"/>
                    </a:moveTo>
                    <a:lnTo>
                      <a:pt x="7" y="31"/>
                    </a:lnTo>
                    <a:lnTo>
                      <a:pt x="3" y="29"/>
                    </a:lnTo>
                    <a:lnTo>
                      <a:pt x="2" y="26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14" y="32"/>
                    </a:lnTo>
                    <a:close/>
                    <a:moveTo>
                      <a:pt x="19" y="0"/>
                    </a:moveTo>
                    <a:lnTo>
                      <a:pt x="725" y="119"/>
                    </a:lnTo>
                    <a:lnTo>
                      <a:pt x="720" y="151"/>
                    </a:lnTo>
                    <a:lnTo>
                      <a:pt x="14" y="32"/>
                    </a:lnTo>
                    <a:lnTo>
                      <a:pt x="19" y="0"/>
                    </a:lnTo>
                    <a:close/>
                    <a:moveTo>
                      <a:pt x="725" y="119"/>
                    </a:moveTo>
                    <a:lnTo>
                      <a:pt x="730" y="120"/>
                    </a:lnTo>
                    <a:lnTo>
                      <a:pt x="736" y="122"/>
                    </a:lnTo>
                    <a:lnTo>
                      <a:pt x="737" y="124"/>
                    </a:lnTo>
                    <a:lnTo>
                      <a:pt x="738" y="128"/>
                    </a:lnTo>
                    <a:lnTo>
                      <a:pt x="739" y="132"/>
                    </a:lnTo>
                    <a:lnTo>
                      <a:pt x="738" y="138"/>
                    </a:lnTo>
                    <a:lnTo>
                      <a:pt x="737" y="142"/>
                    </a:lnTo>
                    <a:lnTo>
                      <a:pt x="736" y="146"/>
                    </a:lnTo>
                    <a:lnTo>
                      <a:pt x="734" y="148"/>
                    </a:lnTo>
                    <a:lnTo>
                      <a:pt x="732" y="151"/>
                    </a:lnTo>
                    <a:lnTo>
                      <a:pt x="726" y="151"/>
                    </a:lnTo>
                    <a:lnTo>
                      <a:pt x="720" y="151"/>
                    </a:lnTo>
                    <a:lnTo>
                      <a:pt x="725" y="1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2" name="Freeform 1120">
                <a:extLst>
                  <a:ext uri="{FF2B5EF4-FFF2-40B4-BE49-F238E27FC236}">
                    <a16:creationId xmlns:a16="http://schemas.microsoft.com/office/drawing/2014/main" id="{B42BEA3C-9419-0AD6-EAEB-8577E8F9B6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9" y="3518"/>
                <a:ext cx="68" cy="16"/>
              </a:xfrm>
              <a:custGeom>
                <a:avLst/>
                <a:gdLst>
                  <a:gd name="T0" fmla="*/ 725 w 745"/>
                  <a:gd name="T1" fmla="*/ 1 h 171"/>
                  <a:gd name="T2" fmla="*/ 732 w 745"/>
                  <a:gd name="T3" fmla="*/ 0 h 171"/>
                  <a:gd name="T4" fmla="*/ 737 w 745"/>
                  <a:gd name="T5" fmla="*/ 1 h 171"/>
                  <a:gd name="T6" fmla="*/ 739 w 745"/>
                  <a:gd name="T7" fmla="*/ 2 h 171"/>
                  <a:gd name="T8" fmla="*/ 742 w 745"/>
                  <a:gd name="T9" fmla="*/ 5 h 171"/>
                  <a:gd name="T10" fmla="*/ 743 w 745"/>
                  <a:gd name="T11" fmla="*/ 9 h 171"/>
                  <a:gd name="T12" fmla="*/ 744 w 745"/>
                  <a:gd name="T13" fmla="*/ 13 h 171"/>
                  <a:gd name="T14" fmla="*/ 745 w 745"/>
                  <a:gd name="T15" fmla="*/ 19 h 171"/>
                  <a:gd name="T16" fmla="*/ 745 w 745"/>
                  <a:gd name="T17" fmla="*/ 23 h 171"/>
                  <a:gd name="T18" fmla="*/ 744 w 745"/>
                  <a:gd name="T19" fmla="*/ 26 h 171"/>
                  <a:gd name="T20" fmla="*/ 742 w 745"/>
                  <a:gd name="T21" fmla="*/ 29 h 171"/>
                  <a:gd name="T22" fmla="*/ 737 w 745"/>
                  <a:gd name="T23" fmla="*/ 31 h 171"/>
                  <a:gd name="T24" fmla="*/ 732 w 745"/>
                  <a:gd name="T25" fmla="*/ 33 h 171"/>
                  <a:gd name="T26" fmla="*/ 725 w 745"/>
                  <a:gd name="T27" fmla="*/ 1 h 171"/>
                  <a:gd name="T28" fmla="*/ 732 w 745"/>
                  <a:gd name="T29" fmla="*/ 33 h 171"/>
                  <a:gd name="T30" fmla="*/ 19 w 745"/>
                  <a:gd name="T31" fmla="*/ 170 h 171"/>
                  <a:gd name="T32" fmla="*/ 13 w 745"/>
                  <a:gd name="T33" fmla="*/ 138 h 171"/>
                  <a:gd name="T34" fmla="*/ 725 w 745"/>
                  <a:gd name="T35" fmla="*/ 1 h 171"/>
                  <a:gd name="T36" fmla="*/ 732 w 745"/>
                  <a:gd name="T37" fmla="*/ 33 h 171"/>
                  <a:gd name="T38" fmla="*/ 19 w 745"/>
                  <a:gd name="T39" fmla="*/ 170 h 171"/>
                  <a:gd name="T40" fmla="*/ 13 w 745"/>
                  <a:gd name="T41" fmla="*/ 171 h 171"/>
                  <a:gd name="T42" fmla="*/ 8 w 745"/>
                  <a:gd name="T43" fmla="*/ 170 h 171"/>
                  <a:gd name="T44" fmla="*/ 5 w 745"/>
                  <a:gd name="T45" fmla="*/ 169 h 171"/>
                  <a:gd name="T46" fmla="*/ 3 w 745"/>
                  <a:gd name="T47" fmla="*/ 166 h 171"/>
                  <a:gd name="T48" fmla="*/ 1 w 745"/>
                  <a:gd name="T49" fmla="*/ 162 h 171"/>
                  <a:gd name="T50" fmla="*/ 0 w 745"/>
                  <a:gd name="T51" fmla="*/ 157 h 171"/>
                  <a:gd name="T52" fmla="*/ 0 w 745"/>
                  <a:gd name="T53" fmla="*/ 152 h 171"/>
                  <a:gd name="T54" fmla="*/ 0 w 745"/>
                  <a:gd name="T55" fmla="*/ 148 h 171"/>
                  <a:gd name="T56" fmla="*/ 1 w 745"/>
                  <a:gd name="T57" fmla="*/ 145 h 171"/>
                  <a:gd name="T58" fmla="*/ 2 w 745"/>
                  <a:gd name="T59" fmla="*/ 143 h 171"/>
                  <a:gd name="T60" fmla="*/ 8 w 745"/>
                  <a:gd name="T61" fmla="*/ 140 h 171"/>
                  <a:gd name="T62" fmla="*/ 13 w 745"/>
                  <a:gd name="T63" fmla="*/ 138 h 171"/>
                  <a:gd name="T64" fmla="*/ 19 w 745"/>
                  <a:gd name="T65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5" h="171">
                    <a:moveTo>
                      <a:pt x="725" y="1"/>
                    </a:moveTo>
                    <a:lnTo>
                      <a:pt x="732" y="0"/>
                    </a:lnTo>
                    <a:lnTo>
                      <a:pt x="737" y="1"/>
                    </a:lnTo>
                    <a:lnTo>
                      <a:pt x="739" y="2"/>
                    </a:lnTo>
                    <a:lnTo>
                      <a:pt x="742" y="5"/>
                    </a:lnTo>
                    <a:lnTo>
                      <a:pt x="743" y="9"/>
                    </a:lnTo>
                    <a:lnTo>
                      <a:pt x="744" y="13"/>
                    </a:lnTo>
                    <a:lnTo>
                      <a:pt x="745" y="19"/>
                    </a:lnTo>
                    <a:lnTo>
                      <a:pt x="745" y="23"/>
                    </a:lnTo>
                    <a:lnTo>
                      <a:pt x="744" y="26"/>
                    </a:lnTo>
                    <a:lnTo>
                      <a:pt x="742" y="29"/>
                    </a:lnTo>
                    <a:lnTo>
                      <a:pt x="737" y="31"/>
                    </a:lnTo>
                    <a:lnTo>
                      <a:pt x="732" y="33"/>
                    </a:lnTo>
                    <a:lnTo>
                      <a:pt x="725" y="1"/>
                    </a:lnTo>
                    <a:close/>
                    <a:moveTo>
                      <a:pt x="732" y="33"/>
                    </a:moveTo>
                    <a:lnTo>
                      <a:pt x="19" y="170"/>
                    </a:lnTo>
                    <a:lnTo>
                      <a:pt x="13" y="138"/>
                    </a:lnTo>
                    <a:lnTo>
                      <a:pt x="725" y="1"/>
                    </a:lnTo>
                    <a:lnTo>
                      <a:pt x="732" y="33"/>
                    </a:lnTo>
                    <a:close/>
                    <a:moveTo>
                      <a:pt x="19" y="170"/>
                    </a:moveTo>
                    <a:lnTo>
                      <a:pt x="13" y="171"/>
                    </a:lnTo>
                    <a:lnTo>
                      <a:pt x="8" y="170"/>
                    </a:lnTo>
                    <a:lnTo>
                      <a:pt x="5" y="169"/>
                    </a:lnTo>
                    <a:lnTo>
                      <a:pt x="3" y="166"/>
                    </a:lnTo>
                    <a:lnTo>
                      <a:pt x="1" y="162"/>
                    </a:lnTo>
                    <a:lnTo>
                      <a:pt x="0" y="157"/>
                    </a:lnTo>
                    <a:lnTo>
                      <a:pt x="0" y="152"/>
                    </a:lnTo>
                    <a:lnTo>
                      <a:pt x="0" y="148"/>
                    </a:lnTo>
                    <a:lnTo>
                      <a:pt x="1" y="145"/>
                    </a:lnTo>
                    <a:lnTo>
                      <a:pt x="2" y="143"/>
                    </a:lnTo>
                    <a:lnTo>
                      <a:pt x="8" y="140"/>
                    </a:lnTo>
                    <a:lnTo>
                      <a:pt x="13" y="138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3" name="Freeform 1121">
                <a:extLst>
                  <a:ext uri="{FF2B5EF4-FFF2-40B4-BE49-F238E27FC236}">
                    <a16:creationId xmlns:a16="http://schemas.microsoft.com/office/drawing/2014/main" id="{F286043C-A29D-0472-CBD0-96F583422B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6" y="3468"/>
                <a:ext cx="63" cy="7"/>
              </a:xfrm>
              <a:custGeom>
                <a:avLst/>
                <a:gdLst>
                  <a:gd name="T0" fmla="*/ 677 w 691"/>
                  <a:gd name="T1" fmla="*/ 54 h 86"/>
                  <a:gd name="T2" fmla="*/ 682 w 691"/>
                  <a:gd name="T3" fmla="*/ 54 h 86"/>
                  <a:gd name="T4" fmla="*/ 687 w 691"/>
                  <a:gd name="T5" fmla="*/ 57 h 86"/>
                  <a:gd name="T6" fmla="*/ 689 w 691"/>
                  <a:gd name="T7" fmla="*/ 59 h 86"/>
                  <a:gd name="T8" fmla="*/ 691 w 691"/>
                  <a:gd name="T9" fmla="*/ 62 h 86"/>
                  <a:gd name="T10" fmla="*/ 691 w 691"/>
                  <a:gd name="T11" fmla="*/ 66 h 86"/>
                  <a:gd name="T12" fmla="*/ 691 w 691"/>
                  <a:gd name="T13" fmla="*/ 72 h 86"/>
                  <a:gd name="T14" fmla="*/ 690 w 691"/>
                  <a:gd name="T15" fmla="*/ 77 h 86"/>
                  <a:gd name="T16" fmla="*/ 689 w 691"/>
                  <a:gd name="T17" fmla="*/ 81 h 86"/>
                  <a:gd name="T18" fmla="*/ 687 w 691"/>
                  <a:gd name="T19" fmla="*/ 84 h 86"/>
                  <a:gd name="T20" fmla="*/ 685 w 691"/>
                  <a:gd name="T21" fmla="*/ 85 h 86"/>
                  <a:gd name="T22" fmla="*/ 680 w 691"/>
                  <a:gd name="T23" fmla="*/ 86 h 86"/>
                  <a:gd name="T24" fmla="*/ 673 w 691"/>
                  <a:gd name="T25" fmla="*/ 86 h 86"/>
                  <a:gd name="T26" fmla="*/ 677 w 691"/>
                  <a:gd name="T27" fmla="*/ 54 h 86"/>
                  <a:gd name="T28" fmla="*/ 673 w 691"/>
                  <a:gd name="T29" fmla="*/ 86 h 86"/>
                  <a:gd name="T30" fmla="*/ 16 w 691"/>
                  <a:gd name="T31" fmla="*/ 32 h 86"/>
                  <a:gd name="T32" fmla="*/ 18 w 691"/>
                  <a:gd name="T33" fmla="*/ 0 h 86"/>
                  <a:gd name="T34" fmla="*/ 677 w 691"/>
                  <a:gd name="T35" fmla="*/ 54 h 86"/>
                  <a:gd name="T36" fmla="*/ 673 w 691"/>
                  <a:gd name="T37" fmla="*/ 86 h 86"/>
                  <a:gd name="T38" fmla="*/ 16 w 691"/>
                  <a:gd name="T39" fmla="*/ 32 h 86"/>
                  <a:gd name="T40" fmla="*/ 9 w 691"/>
                  <a:gd name="T41" fmla="*/ 32 h 86"/>
                  <a:gd name="T42" fmla="*/ 5 w 691"/>
                  <a:gd name="T43" fmla="*/ 29 h 86"/>
                  <a:gd name="T44" fmla="*/ 2 w 691"/>
                  <a:gd name="T45" fmla="*/ 27 h 86"/>
                  <a:gd name="T46" fmla="*/ 1 w 691"/>
                  <a:gd name="T47" fmla="*/ 24 h 86"/>
                  <a:gd name="T48" fmla="*/ 0 w 691"/>
                  <a:gd name="T49" fmla="*/ 20 h 86"/>
                  <a:gd name="T50" fmla="*/ 0 w 691"/>
                  <a:gd name="T51" fmla="*/ 14 h 86"/>
                  <a:gd name="T52" fmla="*/ 1 w 691"/>
                  <a:gd name="T53" fmla="*/ 10 h 86"/>
                  <a:gd name="T54" fmla="*/ 2 w 691"/>
                  <a:gd name="T55" fmla="*/ 5 h 86"/>
                  <a:gd name="T56" fmla="*/ 5 w 691"/>
                  <a:gd name="T57" fmla="*/ 3 h 86"/>
                  <a:gd name="T58" fmla="*/ 7 w 691"/>
                  <a:gd name="T59" fmla="*/ 1 h 86"/>
                  <a:gd name="T60" fmla="*/ 12 w 691"/>
                  <a:gd name="T61" fmla="*/ 0 h 86"/>
                  <a:gd name="T62" fmla="*/ 18 w 691"/>
                  <a:gd name="T63" fmla="*/ 0 h 86"/>
                  <a:gd name="T64" fmla="*/ 16 w 691"/>
                  <a:gd name="T65" fmla="*/ 3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1" h="86">
                    <a:moveTo>
                      <a:pt x="677" y="54"/>
                    </a:moveTo>
                    <a:lnTo>
                      <a:pt x="682" y="54"/>
                    </a:lnTo>
                    <a:lnTo>
                      <a:pt x="687" y="57"/>
                    </a:lnTo>
                    <a:lnTo>
                      <a:pt x="689" y="59"/>
                    </a:lnTo>
                    <a:lnTo>
                      <a:pt x="691" y="62"/>
                    </a:lnTo>
                    <a:lnTo>
                      <a:pt x="691" y="66"/>
                    </a:lnTo>
                    <a:lnTo>
                      <a:pt x="691" y="72"/>
                    </a:lnTo>
                    <a:lnTo>
                      <a:pt x="690" y="77"/>
                    </a:lnTo>
                    <a:lnTo>
                      <a:pt x="689" y="81"/>
                    </a:lnTo>
                    <a:lnTo>
                      <a:pt x="687" y="84"/>
                    </a:lnTo>
                    <a:lnTo>
                      <a:pt x="685" y="85"/>
                    </a:lnTo>
                    <a:lnTo>
                      <a:pt x="680" y="86"/>
                    </a:lnTo>
                    <a:lnTo>
                      <a:pt x="673" y="86"/>
                    </a:lnTo>
                    <a:lnTo>
                      <a:pt x="677" y="54"/>
                    </a:lnTo>
                    <a:close/>
                    <a:moveTo>
                      <a:pt x="673" y="86"/>
                    </a:moveTo>
                    <a:lnTo>
                      <a:pt x="16" y="32"/>
                    </a:lnTo>
                    <a:lnTo>
                      <a:pt x="18" y="0"/>
                    </a:lnTo>
                    <a:lnTo>
                      <a:pt x="677" y="54"/>
                    </a:lnTo>
                    <a:lnTo>
                      <a:pt x="673" y="86"/>
                    </a:lnTo>
                    <a:close/>
                    <a:moveTo>
                      <a:pt x="16" y="32"/>
                    </a:moveTo>
                    <a:lnTo>
                      <a:pt x="9" y="32"/>
                    </a:lnTo>
                    <a:lnTo>
                      <a:pt x="5" y="29"/>
                    </a:lnTo>
                    <a:lnTo>
                      <a:pt x="2" y="27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4" name="Line 1122">
                <a:extLst>
                  <a:ext uri="{FF2B5EF4-FFF2-40B4-BE49-F238E27FC236}">
                    <a16:creationId xmlns:a16="http://schemas.microsoft.com/office/drawing/2014/main" id="{403CD4F3-A55A-09D0-09A8-19E5567E6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2" y="3488"/>
                <a:ext cx="1" cy="3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5" name="Freeform 1123">
                <a:extLst>
                  <a:ext uri="{FF2B5EF4-FFF2-40B4-BE49-F238E27FC236}">
                    <a16:creationId xmlns:a16="http://schemas.microsoft.com/office/drawing/2014/main" id="{1676EA38-C045-ED31-78DF-E4E9E93974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7" y="3479"/>
                <a:ext cx="7" cy="44"/>
              </a:xfrm>
              <a:custGeom>
                <a:avLst/>
                <a:gdLst>
                  <a:gd name="T0" fmla="*/ 0 w 76"/>
                  <a:gd name="T1" fmla="*/ 16 h 488"/>
                  <a:gd name="T2" fmla="*/ 0 w 76"/>
                  <a:gd name="T3" fmla="*/ 11 h 488"/>
                  <a:gd name="T4" fmla="*/ 3 w 76"/>
                  <a:gd name="T5" fmla="*/ 5 h 488"/>
                  <a:gd name="T6" fmla="*/ 5 w 76"/>
                  <a:gd name="T7" fmla="*/ 3 h 488"/>
                  <a:gd name="T8" fmla="*/ 7 w 76"/>
                  <a:gd name="T9" fmla="*/ 2 h 488"/>
                  <a:gd name="T10" fmla="*/ 11 w 76"/>
                  <a:gd name="T11" fmla="*/ 1 h 488"/>
                  <a:gd name="T12" fmla="*/ 17 w 76"/>
                  <a:gd name="T13" fmla="*/ 0 h 488"/>
                  <a:gd name="T14" fmla="*/ 22 w 76"/>
                  <a:gd name="T15" fmla="*/ 1 h 488"/>
                  <a:gd name="T16" fmla="*/ 25 w 76"/>
                  <a:gd name="T17" fmla="*/ 2 h 488"/>
                  <a:gd name="T18" fmla="*/ 29 w 76"/>
                  <a:gd name="T19" fmla="*/ 3 h 488"/>
                  <a:gd name="T20" fmla="*/ 31 w 76"/>
                  <a:gd name="T21" fmla="*/ 5 h 488"/>
                  <a:gd name="T22" fmla="*/ 32 w 76"/>
                  <a:gd name="T23" fmla="*/ 11 h 488"/>
                  <a:gd name="T24" fmla="*/ 33 w 76"/>
                  <a:gd name="T25" fmla="*/ 16 h 488"/>
                  <a:gd name="T26" fmla="*/ 0 w 76"/>
                  <a:gd name="T27" fmla="*/ 16 h 488"/>
                  <a:gd name="T28" fmla="*/ 33 w 76"/>
                  <a:gd name="T29" fmla="*/ 16 h 488"/>
                  <a:gd name="T30" fmla="*/ 40 w 76"/>
                  <a:gd name="T31" fmla="*/ 396 h 488"/>
                  <a:gd name="T32" fmla="*/ 7 w 76"/>
                  <a:gd name="T33" fmla="*/ 397 h 488"/>
                  <a:gd name="T34" fmla="*/ 0 w 76"/>
                  <a:gd name="T35" fmla="*/ 16 h 488"/>
                  <a:gd name="T36" fmla="*/ 33 w 76"/>
                  <a:gd name="T37" fmla="*/ 16 h 488"/>
                  <a:gd name="T38" fmla="*/ 9 w 76"/>
                  <a:gd name="T39" fmla="*/ 404 h 488"/>
                  <a:gd name="T40" fmla="*/ 7 w 76"/>
                  <a:gd name="T41" fmla="*/ 400 h 488"/>
                  <a:gd name="T42" fmla="*/ 7 w 76"/>
                  <a:gd name="T43" fmla="*/ 397 h 488"/>
                  <a:gd name="T44" fmla="*/ 23 w 76"/>
                  <a:gd name="T45" fmla="*/ 396 h 488"/>
                  <a:gd name="T46" fmla="*/ 9 w 76"/>
                  <a:gd name="T47" fmla="*/ 404 h 488"/>
                  <a:gd name="T48" fmla="*/ 37 w 76"/>
                  <a:gd name="T49" fmla="*/ 390 h 488"/>
                  <a:gd name="T50" fmla="*/ 72 w 76"/>
                  <a:gd name="T51" fmla="*/ 464 h 488"/>
                  <a:gd name="T52" fmla="*/ 44 w 76"/>
                  <a:gd name="T53" fmla="*/ 477 h 488"/>
                  <a:gd name="T54" fmla="*/ 9 w 76"/>
                  <a:gd name="T55" fmla="*/ 404 h 488"/>
                  <a:gd name="T56" fmla="*/ 37 w 76"/>
                  <a:gd name="T57" fmla="*/ 390 h 488"/>
                  <a:gd name="T58" fmla="*/ 72 w 76"/>
                  <a:gd name="T59" fmla="*/ 464 h 488"/>
                  <a:gd name="T60" fmla="*/ 74 w 76"/>
                  <a:gd name="T61" fmla="*/ 469 h 488"/>
                  <a:gd name="T62" fmla="*/ 76 w 76"/>
                  <a:gd name="T63" fmla="*/ 473 h 488"/>
                  <a:gd name="T64" fmla="*/ 74 w 76"/>
                  <a:gd name="T65" fmla="*/ 477 h 488"/>
                  <a:gd name="T66" fmla="*/ 73 w 76"/>
                  <a:gd name="T67" fmla="*/ 479 h 488"/>
                  <a:gd name="T68" fmla="*/ 70 w 76"/>
                  <a:gd name="T69" fmla="*/ 482 h 488"/>
                  <a:gd name="T70" fmla="*/ 65 w 76"/>
                  <a:gd name="T71" fmla="*/ 484 h 488"/>
                  <a:gd name="T72" fmla="*/ 60 w 76"/>
                  <a:gd name="T73" fmla="*/ 486 h 488"/>
                  <a:gd name="T74" fmla="*/ 56 w 76"/>
                  <a:gd name="T75" fmla="*/ 488 h 488"/>
                  <a:gd name="T76" fmla="*/ 53 w 76"/>
                  <a:gd name="T77" fmla="*/ 486 h 488"/>
                  <a:gd name="T78" fmla="*/ 50 w 76"/>
                  <a:gd name="T79" fmla="*/ 485 h 488"/>
                  <a:gd name="T80" fmla="*/ 46 w 76"/>
                  <a:gd name="T81" fmla="*/ 482 h 488"/>
                  <a:gd name="T82" fmla="*/ 44 w 76"/>
                  <a:gd name="T83" fmla="*/ 477 h 488"/>
                  <a:gd name="T84" fmla="*/ 72 w 76"/>
                  <a:gd name="T85" fmla="*/ 46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488">
                    <a:moveTo>
                      <a:pt x="0" y="16"/>
                    </a:moveTo>
                    <a:lnTo>
                      <a:pt x="0" y="11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5" y="2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2" y="11"/>
                    </a:lnTo>
                    <a:lnTo>
                      <a:pt x="33" y="16"/>
                    </a:lnTo>
                    <a:lnTo>
                      <a:pt x="0" y="16"/>
                    </a:lnTo>
                    <a:close/>
                    <a:moveTo>
                      <a:pt x="33" y="16"/>
                    </a:moveTo>
                    <a:lnTo>
                      <a:pt x="40" y="396"/>
                    </a:lnTo>
                    <a:lnTo>
                      <a:pt x="7" y="397"/>
                    </a:lnTo>
                    <a:lnTo>
                      <a:pt x="0" y="16"/>
                    </a:lnTo>
                    <a:lnTo>
                      <a:pt x="33" y="16"/>
                    </a:lnTo>
                    <a:close/>
                    <a:moveTo>
                      <a:pt x="9" y="404"/>
                    </a:moveTo>
                    <a:lnTo>
                      <a:pt x="7" y="400"/>
                    </a:lnTo>
                    <a:lnTo>
                      <a:pt x="7" y="397"/>
                    </a:lnTo>
                    <a:lnTo>
                      <a:pt x="23" y="396"/>
                    </a:lnTo>
                    <a:lnTo>
                      <a:pt x="9" y="404"/>
                    </a:lnTo>
                    <a:close/>
                    <a:moveTo>
                      <a:pt x="37" y="390"/>
                    </a:moveTo>
                    <a:lnTo>
                      <a:pt x="72" y="464"/>
                    </a:lnTo>
                    <a:lnTo>
                      <a:pt x="44" y="477"/>
                    </a:lnTo>
                    <a:lnTo>
                      <a:pt x="9" y="404"/>
                    </a:lnTo>
                    <a:lnTo>
                      <a:pt x="37" y="390"/>
                    </a:lnTo>
                    <a:close/>
                    <a:moveTo>
                      <a:pt x="72" y="464"/>
                    </a:moveTo>
                    <a:lnTo>
                      <a:pt x="74" y="469"/>
                    </a:lnTo>
                    <a:lnTo>
                      <a:pt x="76" y="473"/>
                    </a:lnTo>
                    <a:lnTo>
                      <a:pt x="74" y="477"/>
                    </a:lnTo>
                    <a:lnTo>
                      <a:pt x="73" y="479"/>
                    </a:lnTo>
                    <a:lnTo>
                      <a:pt x="70" y="482"/>
                    </a:lnTo>
                    <a:lnTo>
                      <a:pt x="65" y="484"/>
                    </a:lnTo>
                    <a:lnTo>
                      <a:pt x="60" y="486"/>
                    </a:lnTo>
                    <a:lnTo>
                      <a:pt x="56" y="488"/>
                    </a:lnTo>
                    <a:lnTo>
                      <a:pt x="53" y="486"/>
                    </a:lnTo>
                    <a:lnTo>
                      <a:pt x="50" y="485"/>
                    </a:lnTo>
                    <a:lnTo>
                      <a:pt x="46" y="482"/>
                    </a:lnTo>
                    <a:lnTo>
                      <a:pt x="44" y="477"/>
                    </a:lnTo>
                    <a:lnTo>
                      <a:pt x="72" y="4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6" name="Freeform 1124">
                <a:extLst>
                  <a:ext uri="{FF2B5EF4-FFF2-40B4-BE49-F238E27FC236}">
                    <a16:creationId xmlns:a16="http://schemas.microsoft.com/office/drawing/2014/main" id="{6896218D-F957-1A49-C357-4B451F4CD0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4" y="3478"/>
                <a:ext cx="6" cy="43"/>
              </a:xfrm>
              <a:custGeom>
                <a:avLst/>
                <a:gdLst>
                  <a:gd name="T0" fmla="*/ 37 w 68"/>
                  <a:gd name="T1" fmla="*/ 16 h 474"/>
                  <a:gd name="T2" fmla="*/ 37 w 68"/>
                  <a:gd name="T3" fmla="*/ 10 h 474"/>
                  <a:gd name="T4" fmla="*/ 39 w 68"/>
                  <a:gd name="T5" fmla="*/ 5 h 474"/>
                  <a:gd name="T6" fmla="*/ 40 w 68"/>
                  <a:gd name="T7" fmla="*/ 3 h 474"/>
                  <a:gd name="T8" fmla="*/ 43 w 68"/>
                  <a:gd name="T9" fmla="*/ 2 h 474"/>
                  <a:gd name="T10" fmla="*/ 48 w 68"/>
                  <a:gd name="T11" fmla="*/ 0 h 474"/>
                  <a:gd name="T12" fmla="*/ 53 w 68"/>
                  <a:gd name="T13" fmla="*/ 0 h 474"/>
                  <a:gd name="T14" fmla="*/ 57 w 68"/>
                  <a:gd name="T15" fmla="*/ 0 h 474"/>
                  <a:gd name="T16" fmla="*/ 62 w 68"/>
                  <a:gd name="T17" fmla="*/ 2 h 474"/>
                  <a:gd name="T18" fmla="*/ 65 w 68"/>
                  <a:gd name="T19" fmla="*/ 4 h 474"/>
                  <a:gd name="T20" fmla="*/ 66 w 68"/>
                  <a:gd name="T21" fmla="*/ 5 h 474"/>
                  <a:gd name="T22" fmla="*/ 68 w 68"/>
                  <a:gd name="T23" fmla="*/ 10 h 474"/>
                  <a:gd name="T24" fmla="*/ 68 w 68"/>
                  <a:gd name="T25" fmla="*/ 17 h 474"/>
                  <a:gd name="T26" fmla="*/ 37 w 68"/>
                  <a:gd name="T27" fmla="*/ 16 h 474"/>
                  <a:gd name="T28" fmla="*/ 68 w 68"/>
                  <a:gd name="T29" fmla="*/ 17 h 474"/>
                  <a:gd name="T30" fmla="*/ 59 w 68"/>
                  <a:gd name="T31" fmla="*/ 400 h 474"/>
                  <a:gd name="T32" fmla="*/ 27 w 68"/>
                  <a:gd name="T33" fmla="*/ 399 h 474"/>
                  <a:gd name="T34" fmla="*/ 37 w 68"/>
                  <a:gd name="T35" fmla="*/ 16 h 474"/>
                  <a:gd name="T36" fmla="*/ 68 w 68"/>
                  <a:gd name="T37" fmla="*/ 17 h 474"/>
                  <a:gd name="T38" fmla="*/ 59 w 68"/>
                  <a:gd name="T39" fmla="*/ 400 h 474"/>
                  <a:gd name="T40" fmla="*/ 59 w 68"/>
                  <a:gd name="T41" fmla="*/ 403 h 474"/>
                  <a:gd name="T42" fmla="*/ 57 w 68"/>
                  <a:gd name="T43" fmla="*/ 405 h 474"/>
                  <a:gd name="T44" fmla="*/ 42 w 68"/>
                  <a:gd name="T45" fmla="*/ 399 h 474"/>
                  <a:gd name="T46" fmla="*/ 59 w 68"/>
                  <a:gd name="T47" fmla="*/ 400 h 474"/>
                  <a:gd name="T48" fmla="*/ 57 w 68"/>
                  <a:gd name="T49" fmla="*/ 405 h 474"/>
                  <a:gd name="T50" fmla="*/ 31 w 68"/>
                  <a:gd name="T51" fmla="*/ 463 h 474"/>
                  <a:gd name="T52" fmla="*/ 2 w 68"/>
                  <a:gd name="T53" fmla="*/ 450 h 474"/>
                  <a:gd name="T54" fmla="*/ 28 w 68"/>
                  <a:gd name="T55" fmla="*/ 393 h 474"/>
                  <a:gd name="T56" fmla="*/ 57 w 68"/>
                  <a:gd name="T57" fmla="*/ 405 h 474"/>
                  <a:gd name="T58" fmla="*/ 31 w 68"/>
                  <a:gd name="T59" fmla="*/ 463 h 474"/>
                  <a:gd name="T60" fmla="*/ 29 w 68"/>
                  <a:gd name="T61" fmla="*/ 469 h 474"/>
                  <a:gd name="T62" fmla="*/ 26 w 68"/>
                  <a:gd name="T63" fmla="*/ 473 h 474"/>
                  <a:gd name="T64" fmla="*/ 23 w 68"/>
                  <a:gd name="T65" fmla="*/ 474 h 474"/>
                  <a:gd name="T66" fmla="*/ 19 w 68"/>
                  <a:gd name="T67" fmla="*/ 474 h 474"/>
                  <a:gd name="T68" fmla="*/ 15 w 68"/>
                  <a:gd name="T69" fmla="*/ 473 h 474"/>
                  <a:gd name="T70" fmla="*/ 11 w 68"/>
                  <a:gd name="T71" fmla="*/ 472 h 474"/>
                  <a:gd name="T72" fmla="*/ 6 w 68"/>
                  <a:gd name="T73" fmla="*/ 469 h 474"/>
                  <a:gd name="T74" fmla="*/ 3 w 68"/>
                  <a:gd name="T75" fmla="*/ 466 h 474"/>
                  <a:gd name="T76" fmla="*/ 1 w 68"/>
                  <a:gd name="T77" fmla="*/ 464 h 474"/>
                  <a:gd name="T78" fmla="*/ 0 w 68"/>
                  <a:gd name="T79" fmla="*/ 461 h 474"/>
                  <a:gd name="T80" fmla="*/ 0 w 68"/>
                  <a:gd name="T81" fmla="*/ 455 h 474"/>
                  <a:gd name="T82" fmla="*/ 2 w 68"/>
                  <a:gd name="T83" fmla="*/ 450 h 474"/>
                  <a:gd name="T84" fmla="*/ 31 w 68"/>
                  <a:gd name="T85" fmla="*/ 46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8" h="474">
                    <a:moveTo>
                      <a:pt x="37" y="16"/>
                    </a:moveTo>
                    <a:lnTo>
                      <a:pt x="37" y="10"/>
                    </a:lnTo>
                    <a:lnTo>
                      <a:pt x="39" y="5"/>
                    </a:lnTo>
                    <a:lnTo>
                      <a:pt x="40" y="3"/>
                    </a:lnTo>
                    <a:lnTo>
                      <a:pt x="43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2" y="2"/>
                    </a:lnTo>
                    <a:lnTo>
                      <a:pt x="65" y="4"/>
                    </a:lnTo>
                    <a:lnTo>
                      <a:pt x="66" y="5"/>
                    </a:lnTo>
                    <a:lnTo>
                      <a:pt x="68" y="10"/>
                    </a:lnTo>
                    <a:lnTo>
                      <a:pt x="68" y="17"/>
                    </a:lnTo>
                    <a:lnTo>
                      <a:pt x="37" y="16"/>
                    </a:lnTo>
                    <a:close/>
                    <a:moveTo>
                      <a:pt x="68" y="17"/>
                    </a:moveTo>
                    <a:lnTo>
                      <a:pt x="59" y="400"/>
                    </a:lnTo>
                    <a:lnTo>
                      <a:pt x="27" y="399"/>
                    </a:lnTo>
                    <a:lnTo>
                      <a:pt x="37" y="16"/>
                    </a:lnTo>
                    <a:lnTo>
                      <a:pt x="68" y="17"/>
                    </a:lnTo>
                    <a:close/>
                    <a:moveTo>
                      <a:pt x="59" y="400"/>
                    </a:moveTo>
                    <a:lnTo>
                      <a:pt x="59" y="403"/>
                    </a:lnTo>
                    <a:lnTo>
                      <a:pt x="57" y="405"/>
                    </a:lnTo>
                    <a:lnTo>
                      <a:pt x="42" y="399"/>
                    </a:lnTo>
                    <a:lnTo>
                      <a:pt x="59" y="400"/>
                    </a:lnTo>
                    <a:close/>
                    <a:moveTo>
                      <a:pt x="57" y="405"/>
                    </a:moveTo>
                    <a:lnTo>
                      <a:pt x="31" y="463"/>
                    </a:lnTo>
                    <a:lnTo>
                      <a:pt x="2" y="450"/>
                    </a:lnTo>
                    <a:lnTo>
                      <a:pt x="28" y="393"/>
                    </a:lnTo>
                    <a:lnTo>
                      <a:pt x="57" y="405"/>
                    </a:lnTo>
                    <a:close/>
                    <a:moveTo>
                      <a:pt x="31" y="463"/>
                    </a:moveTo>
                    <a:lnTo>
                      <a:pt x="29" y="469"/>
                    </a:lnTo>
                    <a:lnTo>
                      <a:pt x="26" y="473"/>
                    </a:lnTo>
                    <a:lnTo>
                      <a:pt x="23" y="474"/>
                    </a:lnTo>
                    <a:lnTo>
                      <a:pt x="19" y="474"/>
                    </a:lnTo>
                    <a:lnTo>
                      <a:pt x="15" y="473"/>
                    </a:lnTo>
                    <a:lnTo>
                      <a:pt x="11" y="472"/>
                    </a:lnTo>
                    <a:lnTo>
                      <a:pt x="6" y="469"/>
                    </a:lnTo>
                    <a:lnTo>
                      <a:pt x="3" y="466"/>
                    </a:lnTo>
                    <a:lnTo>
                      <a:pt x="1" y="464"/>
                    </a:lnTo>
                    <a:lnTo>
                      <a:pt x="0" y="461"/>
                    </a:lnTo>
                    <a:lnTo>
                      <a:pt x="0" y="455"/>
                    </a:lnTo>
                    <a:lnTo>
                      <a:pt x="2" y="450"/>
                    </a:lnTo>
                    <a:lnTo>
                      <a:pt x="31" y="46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7" name="Line 1125">
                <a:extLst>
                  <a:ext uri="{FF2B5EF4-FFF2-40B4-BE49-F238E27FC236}">
                    <a16:creationId xmlns:a16="http://schemas.microsoft.com/office/drawing/2014/main" id="{0634D854-47B5-D3BD-9F22-50B1B0278C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015" y="3488"/>
                <a:ext cx="1" cy="32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8" name="Freeform 1126">
                <a:extLst>
                  <a:ext uri="{FF2B5EF4-FFF2-40B4-BE49-F238E27FC236}">
                    <a16:creationId xmlns:a16="http://schemas.microsoft.com/office/drawing/2014/main" id="{51622B1D-D8AA-4249-3D39-C55F452BF2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8" y="3475"/>
                <a:ext cx="5" cy="7"/>
              </a:xfrm>
              <a:custGeom>
                <a:avLst/>
                <a:gdLst>
                  <a:gd name="T0" fmla="*/ 31 w 60"/>
                  <a:gd name="T1" fmla="*/ 68 h 77"/>
                  <a:gd name="T2" fmla="*/ 28 w 60"/>
                  <a:gd name="T3" fmla="*/ 72 h 77"/>
                  <a:gd name="T4" fmla="*/ 23 w 60"/>
                  <a:gd name="T5" fmla="*/ 76 h 77"/>
                  <a:gd name="T6" fmla="*/ 21 w 60"/>
                  <a:gd name="T7" fmla="*/ 77 h 77"/>
                  <a:gd name="T8" fmla="*/ 18 w 60"/>
                  <a:gd name="T9" fmla="*/ 77 h 77"/>
                  <a:gd name="T10" fmla="*/ 13 w 60"/>
                  <a:gd name="T11" fmla="*/ 76 h 77"/>
                  <a:gd name="T12" fmla="*/ 9 w 60"/>
                  <a:gd name="T13" fmla="*/ 73 h 77"/>
                  <a:gd name="T14" fmla="*/ 5 w 60"/>
                  <a:gd name="T15" fmla="*/ 70 h 77"/>
                  <a:gd name="T16" fmla="*/ 1 w 60"/>
                  <a:gd name="T17" fmla="*/ 67 h 77"/>
                  <a:gd name="T18" fmla="*/ 0 w 60"/>
                  <a:gd name="T19" fmla="*/ 65 h 77"/>
                  <a:gd name="T20" fmla="*/ 0 w 60"/>
                  <a:gd name="T21" fmla="*/ 61 h 77"/>
                  <a:gd name="T22" fmla="*/ 1 w 60"/>
                  <a:gd name="T23" fmla="*/ 56 h 77"/>
                  <a:gd name="T24" fmla="*/ 4 w 60"/>
                  <a:gd name="T25" fmla="*/ 50 h 77"/>
                  <a:gd name="T26" fmla="*/ 31 w 60"/>
                  <a:gd name="T27" fmla="*/ 68 h 77"/>
                  <a:gd name="T28" fmla="*/ 4 w 60"/>
                  <a:gd name="T29" fmla="*/ 50 h 77"/>
                  <a:gd name="T30" fmla="*/ 30 w 60"/>
                  <a:gd name="T31" fmla="*/ 9 h 77"/>
                  <a:gd name="T32" fmla="*/ 57 w 60"/>
                  <a:gd name="T33" fmla="*/ 27 h 77"/>
                  <a:gd name="T34" fmla="*/ 31 w 60"/>
                  <a:gd name="T35" fmla="*/ 68 h 77"/>
                  <a:gd name="T36" fmla="*/ 4 w 60"/>
                  <a:gd name="T37" fmla="*/ 50 h 77"/>
                  <a:gd name="T38" fmla="*/ 30 w 60"/>
                  <a:gd name="T39" fmla="*/ 9 h 77"/>
                  <a:gd name="T40" fmla="*/ 33 w 60"/>
                  <a:gd name="T41" fmla="*/ 5 h 77"/>
                  <a:gd name="T42" fmla="*/ 37 w 60"/>
                  <a:gd name="T43" fmla="*/ 1 h 77"/>
                  <a:gd name="T44" fmla="*/ 40 w 60"/>
                  <a:gd name="T45" fmla="*/ 0 h 77"/>
                  <a:gd name="T46" fmla="*/ 43 w 60"/>
                  <a:gd name="T47" fmla="*/ 0 h 77"/>
                  <a:gd name="T48" fmla="*/ 47 w 60"/>
                  <a:gd name="T49" fmla="*/ 1 h 77"/>
                  <a:gd name="T50" fmla="*/ 52 w 60"/>
                  <a:gd name="T51" fmla="*/ 4 h 77"/>
                  <a:gd name="T52" fmla="*/ 56 w 60"/>
                  <a:gd name="T53" fmla="*/ 7 h 77"/>
                  <a:gd name="T54" fmla="*/ 58 w 60"/>
                  <a:gd name="T55" fmla="*/ 10 h 77"/>
                  <a:gd name="T56" fmla="*/ 60 w 60"/>
                  <a:gd name="T57" fmla="*/ 13 h 77"/>
                  <a:gd name="T58" fmla="*/ 60 w 60"/>
                  <a:gd name="T59" fmla="*/ 16 h 77"/>
                  <a:gd name="T60" fmla="*/ 59 w 60"/>
                  <a:gd name="T61" fmla="*/ 21 h 77"/>
                  <a:gd name="T62" fmla="*/ 57 w 60"/>
                  <a:gd name="T63" fmla="*/ 27 h 77"/>
                  <a:gd name="T64" fmla="*/ 30 w 60"/>
                  <a:gd name="T65" fmla="*/ 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77">
                    <a:moveTo>
                      <a:pt x="31" y="68"/>
                    </a:moveTo>
                    <a:lnTo>
                      <a:pt x="28" y="72"/>
                    </a:lnTo>
                    <a:lnTo>
                      <a:pt x="23" y="76"/>
                    </a:lnTo>
                    <a:lnTo>
                      <a:pt x="21" y="77"/>
                    </a:lnTo>
                    <a:lnTo>
                      <a:pt x="18" y="77"/>
                    </a:lnTo>
                    <a:lnTo>
                      <a:pt x="13" y="76"/>
                    </a:lnTo>
                    <a:lnTo>
                      <a:pt x="9" y="73"/>
                    </a:lnTo>
                    <a:lnTo>
                      <a:pt x="5" y="70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4" y="50"/>
                    </a:lnTo>
                    <a:lnTo>
                      <a:pt x="31" y="68"/>
                    </a:lnTo>
                    <a:close/>
                    <a:moveTo>
                      <a:pt x="4" y="50"/>
                    </a:moveTo>
                    <a:lnTo>
                      <a:pt x="30" y="9"/>
                    </a:lnTo>
                    <a:lnTo>
                      <a:pt x="57" y="27"/>
                    </a:lnTo>
                    <a:lnTo>
                      <a:pt x="31" y="68"/>
                    </a:lnTo>
                    <a:lnTo>
                      <a:pt x="4" y="50"/>
                    </a:lnTo>
                    <a:close/>
                    <a:moveTo>
                      <a:pt x="30" y="9"/>
                    </a:moveTo>
                    <a:lnTo>
                      <a:pt x="33" y="5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2" y="4"/>
                    </a:lnTo>
                    <a:lnTo>
                      <a:pt x="56" y="7"/>
                    </a:lnTo>
                    <a:lnTo>
                      <a:pt x="58" y="10"/>
                    </a:lnTo>
                    <a:lnTo>
                      <a:pt x="60" y="13"/>
                    </a:lnTo>
                    <a:lnTo>
                      <a:pt x="60" y="16"/>
                    </a:lnTo>
                    <a:lnTo>
                      <a:pt x="59" y="21"/>
                    </a:lnTo>
                    <a:lnTo>
                      <a:pt x="57" y="27"/>
                    </a:lnTo>
                    <a:lnTo>
                      <a:pt x="30" y="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9" name="Freeform 1127">
                <a:extLst>
                  <a:ext uri="{FF2B5EF4-FFF2-40B4-BE49-F238E27FC236}">
                    <a16:creationId xmlns:a16="http://schemas.microsoft.com/office/drawing/2014/main" id="{36BB5ECE-AC33-87E7-3BFB-E3E04C2298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6" y="3473"/>
                <a:ext cx="5" cy="9"/>
              </a:xfrm>
              <a:custGeom>
                <a:avLst/>
                <a:gdLst>
                  <a:gd name="T0" fmla="*/ 54 w 57"/>
                  <a:gd name="T1" fmla="*/ 78 h 100"/>
                  <a:gd name="T2" fmla="*/ 57 w 57"/>
                  <a:gd name="T3" fmla="*/ 85 h 100"/>
                  <a:gd name="T4" fmla="*/ 56 w 57"/>
                  <a:gd name="T5" fmla="*/ 90 h 100"/>
                  <a:gd name="T6" fmla="*/ 54 w 57"/>
                  <a:gd name="T7" fmla="*/ 92 h 100"/>
                  <a:gd name="T8" fmla="*/ 52 w 57"/>
                  <a:gd name="T9" fmla="*/ 95 h 100"/>
                  <a:gd name="T10" fmla="*/ 49 w 57"/>
                  <a:gd name="T11" fmla="*/ 97 h 100"/>
                  <a:gd name="T12" fmla="*/ 45 w 57"/>
                  <a:gd name="T13" fmla="*/ 99 h 100"/>
                  <a:gd name="T14" fmla="*/ 39 w 57"/>
                  <a:gd name="T15" fmla="*/ 100 h 100"/>
                  <a:gd name="T16" fmla="*/ 35 w 57"/>
                  <a:gd name="T17" fmla="*/ 100 h 100"/>
                  <a:gd name="T18" fmla="*/ 32 w 57"/>
                  <a:gd name="T19" fmla="*/ 100 h 100"/>
                  <a:gd name="T20" fmla="*/ 29 w 57"/>
                  <a:gd name="T21" fmla="*/ 99 h 100"/>
                  <a:gd name="T22" fmla="*/ 26 w 57"/>
                  <a:gd name="T23" fmla="*/ 95 h 100"/>
                  <a:gd name="T24" fmla="*/ 24 w 57"/>
                  <a:gd name="T25" fmla="*/ 89 h 100"/>
                  <a:gd name="T26" fmla="*/ 54 w 57"/>
                  <a:gd name="T27" fmla="*/ 78 h 100"/>
                  <a:gd name="T28" fmla="*/ 24 w 57"/>
                  <a:gd name="T29" fmla="*/ 89 h 100"/>
                  <a:gd name="T30" fmla="*/ 2 w 57"/>
                  <a:gd name="T31" fmla="*/ 22 h 100"/>
                  <a:gd name="T32" fmla="*/ 33 w 57"/>
                  <a:gd name="T33" fmla="*/ 12 h 100"/>
                  <a:gd name="T34" fmla="*/ 54 w 57"/>
                  <a:gd name="T35" fmla="*/ 78 h 100"/>
                  <a:gd name="T36" fmla="*/ 24 w 57"/>
                  <a:gd name="T37" fmla="*/ 89 h 100"/>
                  <a:gd name="T38" fmla="*/ 2 w 57"/>
                  <a:gd name="T39" fmla="*/ 22 h 100"/>
                  <a:gd name="T40" fmla="*/ 0 w 57"/>
                  <a:gd name="T41" fmla="*/ 16 h 100"/>
                  <a:gd name="T42" fmla="*/ 0 w 57"/>
                  <a:gd name="T43" fmla="*/ 11 h 100"/>
                  <a:gd name="T44" fmla="*/ 1 w 57"/>
                  <a:gd name="T45" fmla="*/ 8 h 100"/>
                  <a:gd name="T46" fmla="*/ 3 w 57"/>
                  <a:gd name="T47" fmla="*/ 5 h 100"/>
                  <a:gd name="T48" fmla="*/ 7 w 57"/>
                  <a:gd name="T49" fmla="*/ 3 h 100"/>
                  <a:gd name="T50" fmla="*/ 12 w 57"/>
                  <a:gd name="T51" fmla="*/ 1 h 100"/>
                  <a:gd name="T52" fmla="*/ 17 w 57"/>
                  <a:gd name="T53" fmla="*/ 0 h 100"/>
                  <a:gd name="T54" fmla="*/ 21 w 57"/>
                  <a:gd name="T55" fmla="*/ 0 h 100"/>
                  <a:gd name="T56" fmla="*/ 24 w 57"/>
                  <a:gd name="T57" fmla="*/ 1 h 100"/>
                  <a:gd name="T58" fmla="*/ 27 w 57"/>
                  <a:gd name="T59" fmla="*/ 2 h 100"/>
                  <a:gd name="T60" fmla="*/ 31 w 57"/>
                  <a:gd name="T61" fmla="*/ 6 h 100"/>
                  <a:gd name="T62" fmla="*/ 33 w 57"/>
                  <a:gd name="T63" fmla="*/ 12 h 100"/>
                  <a:gd name="T64" fmla="*/ 2 w 57"/>
                  <a:gd name="T65" fmla="*/ 2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100">
                    <a:moveTo>
                      <a:pt x="54" y="78"/>
                    </a:moveTo>
                    <a:lnTo>
                      <a:pt x="57" y="85"/>
                    </a:lnTo>
                    <a:lnTo>
                      <a:pt x="56" y="90"/>
                    </a:lnTo>
                    <a:lnTo>
                      <a:pt x="54" y="92"/>
                    </a:lnTo>
                    <a:lnTo>
                      <a:pt x="52" y="95"/>
                    </a:lnTo>
                    <a:lnTo>
                      <a:pt x="49" y="97"/>
                    </a:lnTo>
                    <a:lnTo>
                      <a:pt x="45" y="99"/>
                    </a:lnTo>
                    <a:lnTo>
                      <a:pt x="39" y="100"/>
                    </a:lnTo>
                    <a:lnTo>
                      <a:pt x="35" y="100"/>
                    </a:lnTo>
                    <a:lnTo>
                      <a:pt x="32" y="100"/>
                    </a:lnTo>
                    <a:lnTo>
                      <a:pt x="29" y="99"/>
                    </a:lnTo>
                    <a:lnTo>
                      <a:pt x="26" y="95"/>
                    </a:lnTo>
                    <a:lnTo>
                      <a:pt x="24" y="89"/>
                    </a:lnTo>
                    <a:lnTo>
                      <a:pt x="54" y="78"/>
                    </a:lnTo>
                    <a:close/>
                    <a:moveTo>
                      <a:pt x="24" y="89"/>
                    </a:moveTo>
                    <a:lnTo>
                      <a:pt x="2" y="22"/>
                    </a:lnTo>
                    <a:lnTo>
                      <a:pt x="33" y="12"/>
                    </a:lnTo>
                    <a:lnTo>
                      <a:pt x="54" y="78"/>
                    </a:lnTo>
                    <a:lnTo>
                      <a:pt x="24" y="89"/>
                    </a:lnTo>
                    <a:close/>
                    <a:moveTo>
                      <a:pt x="2" y="22"/>
                    </a:moveTo>
                    <a:lnTo>
                      <a:pt x="0" y="16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31" y="6"/>
                    </a:lnTo>
                    <a:lnTo>
                      <a:pt x="33" y="12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0" name="Freeform 1128">
                <a:extLst>
                  <a:ext uri="{FF2B5EF4-FFF2-40B4-BE49-F238E27FC236}">
                    <a16:creationId xmlns:a16="http://schemas.microsoft.com/office/drawing/2014/main" id="{62754546-4B1E-9897-15EA-551B116442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6" y="3528"/>
                <a:ext cx="3" cy="42"/>
              </a:xfrm>
              <a:custGeom>
                <a:avLst/>
                <a:gdLst>
                  <a:gd name="T0" fmla="*/ 33 w 33"/>
                  <a:gd name="T1" fmla="*/ 444 h 461"/>
                  <a:gd name="T2" fmla="*/ 32 w 33"/>
                  <a:gd name="T3" fmla="*/ 451 h 461"/>
                  <a:gd name="T4" fmla="*/ 31 w 33"/>
                  <a:gd name="T5" fmla="*/ 455 h 461"/>
                  <a:gd name="T6" fmla="*/ 29 w 33"/>
                  <a:gd name="T7" fmla="*/ 457 h 461"/>
                  <a:gd name="T8" fmla="*/ 25 w 33"/>
                  <a:gd name="T9" fmla="*/ 459 h 461"/>
                  <a:gd name="T10" fmla="*/ 22 w 33"/>
                  <a:gd name="T11" fmla="*/ 461 h 461"/>
                  <a:gd name="T12" fmla="*/ 17 w 33"/>
                  <a:gd name="T13" fmla="*/ 461 h 461"/>
                  <a:gd name="T14" fmla="*/ 11 w 33"/>
                  <a:gd name="T15" fmla="*/ 461 h 461"/>
                  <a:gd name="T16" fmla="*/ 8 w 33"/>
                  <a:gd name="T17" fmla="*/ 459 h 461"/>
                  <a:gd name="T18" fmla="*/ 5 w 33"/>
                  <a:gd name="T19" fmla="*/ 457 h 461"/>
                  <a:gd name="T20" fmla="*/ 2 w 33"/>
                  <a:gd name="T21" fmla="*/ 455 h 461"/>
                  <a:gd name="T22" fmla="*/ 1 w 33"/>
                  <a:gd name="T23" fmla="*/ 451 h 461"/>
                  <a:gd name="T24" fmla="*/ 0 w 33"/>
                  <a:gd name="T25" fmla="*/ 444 h 461"/>
                  <a:gd name="T26" fmla="*/ 33 w 33"/>
                  <a:gd name="T27" fmla="*/ 444 h 461"/>
                  <a:gd name="T28" fmla="*/ 0 w 33"/>
                  <a:gd name="T29" fmla="*/ 444 h 461"/>
                  <a:gd name="T30" fmla="*/ 0 w 33"/>
                  <a:gd name="T31" fmla="*/ 16 h 461"/>
                  <a:gd name="T32" fmla="*/ 33 w 33"/>
                  <a:gd name="T33" fmla="*/ 16 h 461"/>
                  <a:gd name="T34" fmla="*/ 33 w 33"/>
                  <a:gd name="T35" fmla="*/ 444 h 461"/>
                  <a:gd name="T36" fmla="*/ 0 w 33"/>
                  <a:gd name="T37" fmla="*/ 444 h 461"/>
                  <a:gd name="T38" fmla="*/ 0 w 33"/>
                  <a:gd name="T39" fmla="*/ 16 h 461"/>
                  <a:gd name="T40" fmla="*/ 1 w 33"/>
                  <a:gd name="T41" fmla="*/ 11 h 461"/>
                  <a:gd name="T42" fmla="*/ 2 w 33"/>
                  <a:gd name="T43" fmla="*/ 6 h 461"/>
                  <a:gd name="T44" fmla="*/ 5 w 33"/>
                  <a:gd name="T45" fmla="*/ 3 h 461"/>
                  <a:gd name="T46" fmla="*/ 8 w 33"/>
                  <a:gd name="T47" fmla="*/ 2 h 461"/>
                  <a:gd name="T48" fmla="*/ 11 w 33"/>
                  <a:gd name="T49" fmla="*/ 1 h 461"/>
                  <a:gd name="T50" fmla="*/ 17 w 33"/>
                  <a:gd name="T51" fmla="*/ 0 h 461"/>
                  <a:gd name="T52" fmla="*/ 22 w 33"/>
                  <a:gd name="T53" fmla="*/ 1 h 461"/>
                  <a:gd name="T54" fmla="*/ 25 w 33"/>
                  <a:gd name="T55" fmla="*/ 2 h 461"/>
                  <a:gd name="T56" fmla="*/ 29 w 33"/>
                  <a:gd name="T57" fmla="*/ 3 h 461"/>
                  <a:gd name="T58" fmla="*/ 31 w 33"/>
                  <a:gd name="T59" fmla="*/ 6 h 461"/>
                  <a:gd name="T60" fmla="*/ 32 w 33"/>
                  <a:gd name="T61" fmla="*/ 11 h 461"/>
                  <a:gd name="T62" fmla="*/ 33 w 33"/>
                  <a:gd name="T63" fmla="*/ 16 h 461"/>
                  <a:gd name="T64" fmla="*/ 0 w 33"/>
                  <a:gd name="T65" fmla="*/ 16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461">
                    <a:moveTo>
                      <a:pt x="33" y="444"/>
                    </a:moveTo>
                    <a:lnTo>
                      <a:pt x="32" y="451"/>
                    </a:lnTo>
                    <a:lnTo>
                      <a:pt x="31" y="455"/>
                    </a:lnTo>
                    <a:lnTo>
                      <a:pt x="29" y="457"/>
                    </a:lnTo>
                    <a:lnTo>
                      <a:pt x="25" y="459"/>
                    </a:lnTo>
                    <a:lnTo>
                      <a:pt x="22" y="461"/>
                    </a:lnTo>
                    <a:lnTo>
                      <a:pt x="17" y="461"/>
                    </a:lnTo>
                    <a:lnTo>
                      <a:pt x="11" y="461"/>
                    </a:lnTo>
                    <a:lnTo>
                      <a:pt x="8" y="459"/>
                    </a:lnTo>
                    <a:lnTo>
                      <a:pt x="5" y="457"/>
                    </a:lnTo>
                    <a:lnTo>
                      <a:pt x="2" y="455"/>
                    </a:lnTo>
                    <a:lnTo>
                      <a:pt x="1" y="451"/>
                    </a:lnTo>
                    <a:lnTo>
                      <a:pt x="0" y="444"/>
                    </a:lnTo>
                    <a:lnTo>
                      <a:pt x="33" y="444"/>
                    </a:lnTo>
                    <a:close/>
                    <a:moveTo>
                      <a:pt x="0" y="444"/>
                    </a:moveTo>
                    <a:lnTo>
                      <a:pt x="0" y="16"/>
                    </a:lnTo>
                    <a:lnTo>
                      <a:pt x="33" y="16"/>
                    </a:lnTo>
                    <a:lnTo>
                      <a:pt x="33" y="444"/>
                    </a:lnTo>
                    <a:lnTo>
                      <a:pt x="0" y="444"/>
                    </a:lnTo>
                    <a:close/>
                    <a:moveTo>
                      <a:pt x="0" y="16"/>
                    </a:moveTo>
                    <a:lnTo>
                      <a:pt x="1" y="11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5" y="2"/>
                    </a:lnTo>
                    <a:lnTo>
                      <a:pt x="29" y="3"/>
                    </a:lnTo>
                    <a:lnTo>
                      <a:pt x="31" y="6"/>
                    </a:lnTo>
                    <a:lnTo>
                      <a:pt x="32" y="11"/>
                    </a:lnTo>
                    <a:lnTo>
                      <a:pt x="33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1" name="Freeform 1129">
                <a:extLst>
                  <a:ext uri="{FF2B5EF4-FFF2-40B4-BE49-F238E27FC236}">
                    <a16:creationId xmlns:a16="http://schemas.microsoft.com/office/drawing/2014/main" id="{825F01EA-2520-5672-D41B-7BAF44A86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8" y="3527"/>
                <a:ext cx="3" cy="44"/>
              </a:xfrm>
              <a:custGeom>
                <a:avLst/>
                <a:gdLst>
                  <a:gd name="T0" fmla="*/ 32 w 32"/>
                  <a:gd name="T1" fmla="*/ 460 h 476"/>
                  <a:gd name="T2" fmla="*/ 32 w 32"/>
                  <a:gd name="T3" fmla="*/ 465 h 476"/>
                  <a:gd name="T4" fmla="*/ 29 w 32"/>
                  <a:gd name="T5" fmla="*/ 471 h 476"/>
                  <a:gd name="T6" fmla="*/ 27 w 32"/>
                  <a:gd name="T7" fmla="*/ 473 h 476"/>
                  <a:gd name="T8" fmla="*/ 25 w 32"/>
                  <a:gd name="T9" fmla="*/ 474 h 476"/>
                  <a:gd name="T10" fmla="*/ 21 w 32"/>
                  <a:gd name="T11" fmla="*/ 475 h 476"/>
                  <a:gd name="T12" fmla="*/ 15 w 32"/>
                  <a:gd name="T13" fmla="*/ 476 h 476"/>
                  <a:gd name="T14" fmla="*/ 10 w 32"/>
                  <a:gd name="T15" fmla="*/ 475 h 476"/>
                  <a:gd name="T16" fmla="*/ 7 w 32"/>
                  <a:gd name="T17" fmla="*/ 474 h 476"/>
                  <a:gd name="T18" fmla="*/ 3 w 32"/>
                  <a:gd name="T19" fmla="*/ 473 h 476"/>
                  <a:gd name="T20" fmla="*/ 1 w 32"/>
                  <a:gd name="T21" fmla="*/ 471 h 476"/>
                  <a:gd name="T22" fmla="*/ 0 w 32"/>
                  <a:gd name="T23" fmla="*/ 465 h 476"/>
                  <a:gd name="T24" fmla="*/ 0 w 32"/>
                  <a:gd name="T25" fmla="*/ 460 h 476"/>
                  <a:gd name="T26" fmla="*/ 32 w 32"/>
                  <a:gd name="T27" fmla="*/ 460 h 476"/>
                  <a:gd name="T28" fmla="*/ 0 w 32"/>
                  <a:gd name="T29" fmla="*/ 460 h 476"/>
                  <a:gd name="T30" fmla="*/ 0 w 32"/>
                  <a:gd name="T31" fmla="*/ 16 h 476"/>
                  <a:gd name="T32" fmla="*/ 32 w 32"/>
                  <a:gd name="T33" fmla="*/ 16 h 476"/>
                  <a:gd name="T34" fmla="*/ 32 w 32"/>
                  <a:gd name="T35" fmla="*/ 460 h 476"/>
                  <a:gd name="T36" fmla="*/ 0 w 32"/>
                  <a:gd name="T37" fmla="*/ 460 h 476"/>
                  <a:gd name="T38" fmla="*/ 0 w 32"/>
                  <a:gd name="T39" fmla="*/ 16 h 476"/>
                  <a:gd name="T40" fmla="*/ 0 w 32"/>
                  <a:gd name="T41" fmla="*/ 10 h 476"/>
                  <a:gd name="T42" fmla="*/ 1 w 32"/>
                  <a:gd name="T43" fmla="*/ 5 h 476"/>
                  <a:gd name="T44" fmla="*/ 3 w 32"/>
                  <a:gd name="T45" fmla="*/ 3 h 476"/>
                  <a:gd name="T46" fmla="*/ 7 w 32"/>
                  <a:gd name="T47" fmla="*/ 2 h 476"/>
                  <a:gd name="T48" fmla="*/ 10 w 32"/>
                  <a:gd name="T49" fmla="*/ 1 h 476"/>
                  <a:gd name="T50" fmla="*/ 15 w 32"/>
                  <a:gd name="T51" fmla="*/ 0 h 476"/>
                  <a:gd name="T52" fmla="*/ 21 w 32"/>
                  <a:gd name="T53" fmla="*/ 1 h 476"/>
                  <a:gd name="T54" fmla="*/ 25 w 32"/>
                  <a:gd name="T55" fmla="*/ 2 h 476"/>
                  <a:gd name="T56" fmla="*/ 27 w 32"/>
                  <a:gd name="T57" fmla="*/ 3 h 476"/>
                  <a:gd name="T58" fmla="*/ 29 w 32"/>
                  <a:gd name="T59" fmla="*/ 5 h 476"/>
                  <a:gd name="T60" fmla="*/ 32 w 32"/>
                  <a:gd name="T61" fmla="*/ 10 h 476"/>
                  <a:gd name="T62" fmla="*/ 32 w 32"/>
                  <a:gd name="T63" fmla="*/ 16 h 476"/>
                  <a:gd name="T64" fmla="*/ 0 w 32"/>
                  <a:gd name="T65" fmla="*/ 16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476">
                    <a:moveTo>
                      <a:pt x="32" y="460"/>
                    </a:moveTo>
                    <a:lnTo>
                      <a:pt x="32" y="465"/>
                    </a:lnTo>
                    <a:lnTo>
                      <a:pt x="29" y="471"/>
                    </a:lnTo>
                    <a:lnTo>
                      <a:pt x="27" y="473"/>
                    </a:lnTo>
                    <a:lnTo>
                      <a:pt x="25" y="474"/>
                    </a:lnTo>
                    <a:lnTo>
                      <a:pt x="21" y="475"/>
                    </a:lnTo>
                    <a:lnTo>
                      <a:pt x="15" y="476"/>
                    </a:lnTo>
                    <a:lnTo>
                      <a:pt x="10" y="475"/>
                    </a:lnTo>
                    <a:lnTo>
                      <a:pt x="7" y="474"/>
                    </a:lnTo>
                    <a:lnTo>
                      <a:pt x="3" y="473"/>
                    </a:lnTo>
                    <a:lnTo>
                      <a:pt x="1" y="471"/>
                    </a:lnTo>
                    <a:lnTo>
                      <a:pt x="0" y="465"/>
                    </a:lnTo>
                    <a:lnTo>
                      <a:pt x="0" y="460"/>
                    </a:lnTo>
                    <a:lnTo>
                      <a:pt x="32" y="460"/>
                    </a:lnTo>
                    <a:close/>
                    <a:moveTo>
                      <a:pt x="0" y="460"/>
                    </a:moveTo>
                    <a:lnTo>
                      <a:pt x="0" y="16"/>
                    </a:lnTo>
                    <a:lnTo>
                      <a:pt x="32" y="16"/>
                    </a:lnTo>
                    <a:lnTo>
                      <a:pt x="32" y="460"/>
                    </a:lnTo>
                    <a:lnTo>
                      <a:pt x="0" y="460"/>
                    </a:lnTo>
                    <a:close/>
                    <a:moveTo>
                      <a:pt x="0" y="16"/>
                    </a:moveTo>
                    <a:lnTo>
                      <a:pt x="0" y="10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7" y="2"/>
                    </a:lnTo>
                    <a:lnTo>
                      <a:pt x="10" y="1"/>
                    </a:lnTo>
                    <a:lnTo>
                      <a:pt x="15" y="0"/>
                    </a:lnTo>
                    <a:lnTo>
                      <a:pt x="21" y="1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2" y="10"/>
                    </a:lnTo>
                    <a:lnTo>
                      <a:pt x="32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2" name="Line 1130">
                <a:extLst>
                  <a:ext uri="{FF2B5EF4-FFF2-40B4-BE49-F238E27FC236}">
                    <a16:creationId xmlns:a16="http://schemas.microsoft.com/office/drawing/2014/main" id="{C95CD32F-6D31-BA96-4D09-310B9006A9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912" y="3612"/>
                <a:ext cx="21" cy="10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3" name="Freeform 1131">
                <a:extLst>
                  <a:ext uri="{FF2B5EF4-FFF2-40B4-BE49-F238E27FC236}">
                    <a16:creationId xmlns:a16="http://schemas.microsoft.com/office/drawing/2014/main" id="{648F50F7-F676-F32F-E983-E4D176CBDE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23" y="3387"/>
                <a:ext cx="53" cy="33"/>
              </a:xfrm>
              <a:custGeom>
                <a:avLst/>
                <a:gdLst>
                  <a:gd name="T0" fmla="*/ 579 w 579"/>
                  <a:gd name="T1" fmla="*/ 346 h 362"/>
                  <a:gd name="T2" fmla="*/ 579 w 579"/>
                  <a:gd name="T3" fmla="*/ 352 h 362"/>
                  <a:gd name="T4" fmla="*/ 577 w 579"/>
                  <a:gd name="T5" fmla="*/ 357 h 362"/>
                  <a:gd name="T6" fmla="*/ 575 w 579"/>
                  <a:gd name="T7" fmla="*/ 359 h 362"/>
                  <a:gd name="T8" fmla="*/ 572 w 579"/>
                  <a:gd name="T9" fmla="*/ 360 h 362"/>
                  <a:gd name="T10" fmla="*/ 568 w 579"/>
                  <a:gd name="T11" fmla="*/ 361 h 362"/>
                  <a:gd name="T12" fmla="*/ 563 w 579"/>
                  <a:gd name="T13" fmla="*/ 362 h 362"/>
                  <a:gd name="T14" fmla="*/ 557 w 579"/>
                  <a:gd name="T15" fmla="*/ 361 h 362"/>
                  <a:gd name="T16" fmla="*/ 554 w 579"/>
                  <a:gd name="T17" fmla="*/ 360 h 362"/>
                  <a:gd name="T18" fmla="*/ 551 w 579"/>
                  <a:gd name="T19" fmla="*/ 359 h 362"/>
                  <a:gd name="T20" fmla="*/ 549 w 579"/>
                  <a:gd name="T21" fmla="*/ 357 h 362"/>
                  <a:gd name="T22" fmla="*/ 547 w 579"/>
                  <a:gd name="T23" fmla="*/ 352 h 362"/>
                  <a:gd name="T24" fmla="*/ 547 w 579"/>
                  <a:gd name="T25" fmla="*/ 346 h 362"/>
                  <a:gd name="T26" fmla="*/ 579 w 579"/>
                  <a:gd name="T27" fmla="*/ 346 h 362"/>
                  <a:gd name="T28" fmla="*/ 547 w 579"/>
                  <a:gd name="T29" fmla="*/ 346 h 362"/>
                  <a:gd name="T30" fmla="*/ 547 w 579"/>
                  <a:gd name="T31" fmla="*/ 219 h 362"/>
                  <a:gd name="T32" fmla="*/ 579 w 579"/>
                  <a:gd name="T33" fmla="*/ 219 h 362"/>
                  <a:gd name="T34" fmla="*/ 579 w 579"/>
                  <a:gd name="T35" fmla="*/ 346 h 362"/>
                  <a:gd name="T36" fmla="*/ 547 w 579"/>
                  <a:gd name="T37" fmla="*/ 346 h 362"/>
                  <a:gd name="T38" fmla="*/ 568 w 579"/>
                  <a:gd name="T39" fmla="*/ 203 h 362"/>
                  <a:gd name="T40" fmla="*/ 579 w 579"/>
                  <a:gd name="T41" fmla="*/ 207 h 362"/>
                  <a:gd name="T42" fmla="*/ 579 w 579"/>
                  <a:gd name="T43" fmla="*/ 219 h 362"/>
                  <a:gd name="T44" fmla="*/ 563 w 579"/>
                  <a:gd name="T45" fmla="*/ 219 h 362"/>
                  <a:gd name="T46" fmla="*/ 568 w 579"/>
                  <a:gd name="T47" fmla="*/ 203 h 362"/>
                  <a:gd name="T48" fmla="*/ 557 w 579"/>
                  <a:gd name="T49" fmla="*/ 233 h 362"/>
                  <a:gd name="T50" fmla="*/ 11 w 579"/>
                  <a:gd name="T51" fmla="*/ 31 h 362"/>
                  <a:gd name="T52" fmla="*/ 21 w 579"/>
                  <a:gd name="T53" fmla="*/ 2 h 362"/>
                  <a:gd name="T54" fmla="*/ 568 w 579"/>
                  <a:gd name="T55" fmla="*/ 203 h 362"/>
                  <a:gd name="T56" fmla="*/ 557 w 579"/>
                  <a:gd name="T57" fmla="*/ 233 h 362"/>
                  <a:gd name="T58" fmla="*/ 11 w 579"/>
                  <a:gd name="T59" fmla="*/ 31 h 362"/>
                  <a:gd name="T60" fmla="*/ 5 w 579"/>
                  <a:gd name="T61" fmla="*/ 29 h 362"/>
                  <a:gd name="T62" fmla="*/ 2 w 579"/>
                  <a:gd name="T63" fmla="*/ 26 h 362"/>
                  <a:gd name="T64" fmla="*/ 0 w 579"/>
                  <a:gd name="T65" fmla="*/ 24 h 362"/>
                  <a:gd name="T66" fmla="*/ 0 w 579"/>
                  <a:gd name="T67" fmla="*/ 21 h 362"/>
                  <a:gd name="T68" fmla="*/ 0 w 579"/>
                  <a:gd name="T69" fmla="*/ 16 h 362"/>
                  <a:gd name="T70" fmla="*/ 2 w 579"/>
                  <a:gd name="T71" fmla="*/ 12 h 362"/>
                  <a:gd name="T72" fmla="*/ 4 w 579"/>
                  <a:gd name="T73" fmla="*/ 6 h 362"/>
                  <a:gd name="T74" fmla="*/ 6 w 579"/>
                  <a:gd name="T75" fmla="*/ 3 h 362"/>
                  <a:gd name="T76" fmla="*/ 8 w 579"/>
                  <a:gd name="T77" fmla="*/ 1 h 362"/>
                  <a:gd name="T78" fmla="*/ 11 w 579"/>
                  <a:gd name="T79" fmla="*/ 0 h 362"/>
                  <a:gd name="T80" fmla="*/ 16 w 579"/>
                  <a:gd name="T81" fmla="*/ 0 h 362"/>
                  <a:gd name="T82" fmla="*/ 21 w 579"/>
                  <a:gd name="T83" fmla="*/ 2 h 362"/>
                  <a:gd name="T84" fmla="*/ 11 w 579"/>
                  <a:gd name="T85" fmla="*/ 3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9" h="362">
                    <a:moveTo>
                      <a:pt x="579" y="346"/>
                    </a:moveTo>
                    <a:lnTo>
                      <a:pt x="579" y="352"/>
                    </a:lnTo>
                    <a:lnTo>
                      <a:pt x="577" y="357"/>
                    </a:lnTo>
                    <a:lnTo>
                      <a:pt x="575" y="359"/>
                    </a:lnTo>
                    <a:lnTo>
                      <a:pt x="572" y="360"/>
                    </a:lnTo>
                    <a:lnTo>
                      <a:pt x="568" y="361"/>
                    </a:lnTo>
                    <a:lnTo>
                      <a:pt x="563" y="362"/>
                    </a:lnTo>
                    <a:lnTo>
                      <a:pt x="557" y="361"/>
                    </a:lnTo>
                    <a:lnTo>
                      <a:pt x="554" y="360"/>
                    </a:lnTo>
                    <a:lnTo>
                      <a:pt x="551" y="359"/>
                    </a:lnTo>
                    <a:lnTo>
                      <a:pt x="549" y="357"/>
                    </a:lnTo>
                    <a:lnTo>
                      <a:pt x="547" y="352"/>
                    </a:lnTo>
                    <a:lnTo>
                      <a:pt x="547" y="346"/>
                    </a:lnTo>
                    <a:lnTo>
                      <a:pt x="579" y="346"/>
                    </a:lnTo>
                    <a:close/>
                    <a:moveTo>
                      <a:pt x="547" y="346"/>
                    </a:moveTo>
                    <a:lnTo>
                      <a:pt x="547" y="219"/>
                    </a:lnTo>
                    <a:lnTo>
                      <a:pt x="579" y="219"/>
                    </a:lnTo>
                    <a:lnTo>
                      <a:pt x="579" y="346"/>
                    </a:lnTo>
                    <a:lnTo>
                      <a:pt x="547" y="346"/>
                    </a:lnTo>
                    <a:close/>
                    <a:moveTo>
                      <a:pt x="568" y="203"/>
                    </a:moveTo>
                    <a:lnTo>
                      <a:pt x="579" y="207"/>
                    </a:lnTo>
                    <a:lnTo>
                      <a:pt x="579" y="219"/>
                    </a:lnTo>
                    <a:lnTo>
                      <a:pt x="563" y="219"/>
                    </a:lnTo>
                    <a:lnTo>
                      <a:pt x="568" y="203"/>
                    </a:lnTo>
                    <a:close/>
                    <a:moveTo>
                      <a:pt x="557" y="233"/>
                    </a:moveTo>
                    <a:lnTo>
                      <a:pt x="11" y="31"/>
                    </a:lnTo>
                    <a:lnTo>
                      <a:pt x="21" y="2"/>
                    </a:lnTo>
                    <a:lnTo>
                      <a:pt x="568" y="203"/>
                    </a:lnTo>
                    <a:lnTo>
                      <a:pt x="557" y="233"/>
                    </a:lnTo>
                    <a:close/>
                    <a:moveTo>
                      <a:pt x="11" y="31"/>
                    </a:moveTo>
                    <a:lnTo>
                      <a:pt x="5" y="29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1" y="2"/>
                    </a:lnTo>
                    <a:lnTo>
                      <a:pt x="11" y="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4" name="Freeform 1132">
                <a:extLst>
                  <a:ext uri="{FF2B5EF4-FFF2-40B4-BE49-F238E27FC236}">
                    <a16:creationId xmlns:a16="http://schemas.microsoft.com/office/drawing/2014/main" id="{EC3B4015-51FA-423D-799D-3FA2BD0FD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5" y="3403"/>
                <a:ext cx="12" cy="7"/>
              </a:xfrm>
              <a:custGeom>
                <a:avLst/>
                <a:gdLst>
                  <a:gd name="T0" fmla="*/ 0 w 141"/>
                  <a:gd name="T1" fmla="*/ 0 h 84"/>
                  <a:gd name="T2" fmla="*/ 3 w 141"/>
                  <a:gd name="T3" fmla="*/ 0 h 84"/>
                  <a:gd name="T4" fmla="*/ 6 w 141"/>
                  <a:gd name="T5" fmla="*/ 0 h 84"/>
                  <a:gd name="T6" fmla="*/ 10 w 141"/>
                  <a:gd name="T7" fmla="*/ 0 h 84"/>
                  <a:gd name="T8" fmla="*/ 13 w 141"/>
                  <a:gd name="T9" fmla="*/ 0 h 84"/>
                  <a:gd name="T10" fmla="*/ 16 w 141"/>
                  <a:gd name="T11" fmla="*/ 0 h 84"/>
                  <a:gd name="T12" fmla="*/ 19 w 141"/>
                  <a:gd name="T13" fmla="*/ 0 h 84"/>
                  <a:gd name="T14" fmla="*/ 26 w 141"/>
                  <a:gd name="T15" fmla="*/ 0 h 84"/>
                  <a:gd name="T16" fmla="*/ 29 w 141"/>
                  <a:gd name="T17" fmla="*/ 3 h 84"/>
                  <a:gd name="T18" fmla="*/ 32 w 141"/>
                  <a:gd name="T19" fmla="*/ 3 h 84"/>
                  <a:gd name="T20" fmla="*/ 36 w 141"/>
                  <a:gd name="T21" fmla="*/ 3 h 84"/>
                  <a:gd name="T22" fmla="*/ 39 w 141"/>
                  <a:gd name="T23" fmla="*/ 3 h 84"/>
                  <a:gd name="T24" fmla="*/ 42 w 141"/>
                  <a:gd name="T25" fmla="*/ 3 h 84"/>
                  <a:gd name="T26" fmla="*/ 45 w 141"/>
                  <a:gd name="T27" fmla="*/ 7 h 84"/>
                  <a:gd name="T28" fmla="*/ 48 w 141"/>
                  <a:gd name="T29" fmla="*/ 7 h 84"/>
                  <a:gd name="T30" fmla="*/ 51 w 141"/>
                  <a:gd name="T31" fmla="*/ 7 h 84"/>
                  <a:gd name="T32" fmla="*/ 54 w 141"/>
                  <a:gd name="T33" fmla="*/ 7 h 84"/>
                  <a:gd name="T34" fmla="*/ 57 w 141"/>
                  <a:gd name="T35" fmla="*/ 10 h 84"/>
                  <a:gd name="T36" fmla="*/ 61 w 141"/>
                  <a:gd name="T37" fmla="*/ 10 h 84"/>
                  <a:gd name="T38" fmla="*/ 64 w 141"/>
                  <a:gd name="T39" fmla="*/ 10 h 84"/>
                  <a:gd name="T40" fmla="*/ 67 w 141"/>
                  <a:gd name="T41" fmla="*/ 13 h 84"/>
                  <a:gd name="T42" fmla="*/ 71 w 141"/>
                  <a:gd name="T43" fmla="*/ 13 h 84"/>
                  <a:gd name="T44" fmla="*/ 74 w 141"/>
                  <a:gd name="T45" fmla="*/ 16 h 84"/>
                  <a:gd name="T46" fmla="*/ 77 w 141"/>
                  <a:gd name="T47" fmla="*/ 16 h 84"/>
                  <a:gd name="T48" fmla="*/ 80 w 141"/>
                  <a:gd name="T49" fmla="*/ 16 h 84"/>
                  <a:gd name="T50" fmla="*/ 84 w 141"/>
                  <a:gd name="T51" fmla="*/ 20 h 84"/>
                  <a:gd name="T52" fmla="*/ 87 w 141"/>
                  <a:gd name="T53" fmla="*/ 20 h 84"/>
                  <a:gd name="T54" fmla="*/ 90 w 141"/>
                  <a:gd name="T55" fmla="*/ 23 h 84"/>
                  <a:gd name="T56" fmla="*/ 93 w 141"/>
                  <a:gd name="T57" fmla="*/ 23 h 84"/>
                  <a:gd name="T58" fmla="*/ 97 w 141"/>
                  <a:gd name="T59" fmla="*/ 26 h 84"/>
                  <a:gd name="T60" fmla="*/ 99 w 141"/>
                  <a:gd name="T61" fmla="*/ 26 h 84"/>
                  <a:gd name="T62" fmla="*/ 102 w 141"/>
                  <a:gd name="T63" fmla="*/ 29 h 84"/>
                  <a:gd name="T64" fmla="*/ 105 w 141"/>
                  <a:gd name="T65" fmla="*/ 29 h 84"/>
                  <a:gd name="T66" fmla="*/ 105 w 141"/>
                  <a:gd name="T67" fmla="*/ 33 h 84"/>
                  <a:gd name="T68" fmla="*/ 109 w 141"/>
                  <a:gd name="T69" fmla="*/ 33 h 84"/>
                  <a:gd name="T70" fmla="*/ 112 w 141"/>
                  <a:gd name="T71" fmla="*/ 36 h 84"/>
                  <a:gd name="T72" fmla="*/ 115 w 141"/>
                  <a:gd name="T73" fmla="*/ 39 h 84"/>
                  <a:gd name="T74" fmla="*/ 118 w 141"/>
                  <a:gd name="T75" fmla="*/ 42 h 84"/>
                  <a:gd name="T76" fmla="*/ 122 w 141"/>
                  <a:gd name="T77" fmla="*/ 42 h 84"/>
                  <a:gd name="T78" fmla="*/ 122 w 141"/>
                  <a:gd name="T79" fmla="*/ 46 h 84"/>
                  <a:gd name="T80" fmla="*/ 125 w 141"/>
                  <a:gd name="T81" fmla="*/ 46 h 84"/>
                  <a:gd name="T82" fmla="*/ 128 w 141"/>
                  <a:gd name="T83" fmla="*/ 46 h 84"/>
                  <a:gd name="T84" fmla="*/ 128 w 141"/>
                  <a:gd name="T85" fmla="*/ 48 h 84"/>
                  <a:gd name="T86" fmla="*/ 131 w 141"/>
                  <a:gd name="T87" fmla="*/ 48 h 84"/>
                  <a:gd name="T88" fmla="*/ 131 w 141"/>
                  <a:gd name="T89" fmla="*/ 51 h 84"/>
                  <a:gd name="T90" fmla="*/ 131 w 141"/>
                  <a:gd name="T91" fmla="*/ 54 h 84"/>
                  <a:gd name="T92" fmla="*/ 135 w 141"/>
                  <a:gd name="T93" fmla="*/ 54 h 84"/>
                  <a:gd name="T94" fmla="*/ 135 w 141"/>
                  <a:gd name="T95" fmla="*/ 58 h 84"/>
                  <a:gd name="T96" fmla="*/ 138 w 141"/>
                  <a:gd name="T97" fmla="*/ 61 h 84"/>
                  <a:gd name="T98" fmla="*/ 138 w 141"/>
                  <a:gd name="T99" fmla="*/ 64 h 84"/>
                  <a:gd name="T100" fmla="*/ 138 w 141"/>
                  <a:gd name="T101" fmla="*/ 67 h 84"/>
                  <a:gd name="T102" fmla="*/ 141 w 141"/>
                  <a:gd name="T103" fmla="*/ 71 h 84"/>
                  <a:gd name="T104" fmla="*/ 141 w 141"/>
                  <a:gd name="T105" fmla="*/ 74 h 84"/>
                  <a:gd name="T106" fmla="*/ 141 w 141"/>
                  <a:gd name="T107" fmla="*/ 77 h 84"/>
                  <a:gd name="T108" fmla="*/ 141 w 141"/>
                  <a:gd name="T109" fmla="*/ 81 h 84"/>
                  <a:gd name="T110" fmla="*/ 141 w 141"/>
                  <a:gd name="T11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1" h="84">
                    <a:moveTo>
                      <a:pt x="0" y="0"/>
                    </a:moveTo>
                    <a:lnTo>
                      <a:pt x="3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2" y="3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1" y="7"/>
                    </a:lnTo>
                    <a:lnTo>
                      <a:pt x="54" y="7"/>
                    </a:lnTo>
                    <a:lnTo>
                      <a:pt x="57" y="10"/>
                    </a:lnTo>
                    <a:lnTo>
                      <a:pt x="61" y="10"/>
                    </a:lnTo>
                    <a:lnTo>
                      <a:pt x="64" y="10"/>
                    </a:lnTo>
                    <a:lnTo>
                      <a:pt x="67" y="13"/>
                    </a:lnTo>
                    <a:lnTo>
                      <a:pt x="71" y="13"/>
                    </a:lnTo>
                    <a:lnTo>
                      <a:pt x="74" y="16"/>
                    </a:lnTo>
                    <a:lnTo>
                      <a:pt x="77" y="16"/>
                    </a:lnTo>
                    <a:lnTo>
                      <a:pt x="80" y="16"/>
                    </a:lnTo>
                    <a:lnTo>
                      <a:pt x="84" y="20"/>
                    </a:lnTo>
                    <a:lnTo>
                      <a:pt x="87" y="20"/>
                    </a:lnTo>
                    <a:lnTo>
                      <a:pt x="90" y="23"/>
                    </a:lnTo>
                    <a:lnTo>
                      <a:pt x="93" y="23"/>
                    </a:lnTo>
                    <a:lnTo>
                      <a:pt x="97" y="26"/>
                    </a:lnTo>
                    <a:lnTo>
                      <a:pt x="99" y="26"/>
                    </a:lnTo>
                    <a:lnTo>
                      <a:pt x="102" y="29"/>
                    </a:lnTo>
                    <a:lnTo>
                      <a:pt x="105" y="29"/>
                    </a:lnTo>
                    <a:lnTo>
                      <a:pt x="105" y="33"/>
                    </a:lnTo>
                    <a:lnTo>
                      <a:pt x="109" y="33"/>
                    </a:lnTo>
                    <a:lnTo>
                      <a:pt x="112" y="36"/>
                    </a:lnTo>
                    <a:lnTo>
                      <a:pt x="115" y="39"/>
                    </a:lnTo>
                    <a:lnTo>
                      <a:pt x="118" y="42"/>
                    </a:lnTo>
                    <a:lnTo>
                      <a:pt x="122" y="42"/>
                    </a:lnTo>
                    <a:lnTo>
                      <a:pt x="122" y="46"/>
                    </a:lnTo>
                    <a:lnTo>
                      <a:pt x="125" y="46"/>
                    </a:lnTo>
                    <a:lnTo>
                      <a:pt x="128" y="46"/>
                    </a:lnTo>
                    <a:lnTo>
                      <a:pt x="128" y="48"/>
                    </a:lnTo>
                    <a:lnTo>
                      <a:pt x="131" y="48"/>
                    </a:lnTo>
                    <a:lnTo>
                      <a:pt x="131" y="51"/>
                    </a:lnTo>
                    <a:lnTo>
                      <a:pt x="131" y="54"/>
                    </a:lnTo>
                    <a:lnTo>
                      <a:pt x="135" y="54"/>
                    </a:lnTo>
                    <a:lnTo>
                      <a:pt x="135" y="58"/>
                    </a:lnTo>
                    <a:lnTo>
                      <a:pt x="138" y="61"/>
                    </a:lnTo>
                    <a:lnTo>
                      <a:pt x="138" y="64"/>
                    </a:lnTo>
                    <a:lnTo>
                      <a:pt x="138" y="67"/>
                    </a:lnTo>
                    <a:lnTo>
                      <a:pt x="141" y="71"/>
                    </a:lnTo>
                    <a:lnTo>
                      <a:pt x="141" y="74"/>
                    </a:lnTo>
                    <a:lnTo>
                      <a:pt x="141" y="77"/>
                    </a:lnTo>
                    <a:lnTo>
                      <a:pt x="141" y="81"/>
                    </a:lnTo>
                    <a:lnTo>
                      <a:pt x="141" y="84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5" name="Freeform 1133">
                <a:extLst>
                  <a:ext uri="{FF2B5EF4-FFF2-40B4-BE49-F238E27FC236}">
                    <a16:creationId xmlns:a16="http://schemas.microsoft.com/office/drawing/2014/main" id="{2E437092-D0A8-769C-32E0-679F5BD0B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5" y="3403"/>
                <a:ext cx="10" cy="7"/>
              </a:xfrm>
              <a:custGeom>
                <a:avLst/>
                <a:gdLst>
                  <a:gd name="T0" fmla="*/ 112 w 112"/>
                  <a:gd name="T1" fmla="*/ 81 h 81"/>
                  <a:gd name="T2" fmla="*/ 112 w 112"/>
                  <a:gd name="T3" fmla="*/ 77 h 81"/>
                  <a:gd name="T4" fmla="*/ 112 w 112"/>
                  <a:gd name="T5" fmla="*/ 74 h 81"/>
                  <a:gd name="T6" fmla="*/ 109 w 112"/>
                  <a:gd name="T7" fmla="*/ 74 h 81"/>
                  <a:gd name="T8" fmla="*/ 109 w 112"/>
                  <a:gd name="T9" fmla="*/ 71 h 81"/>
                  <a:gd name="T10" fmla="*/ 109 w 112"/>
                  <a:gd name="T11" fmla="*/ 67 h 81"/>
                  <a:gd name="T12" fmla="*/ 105 w 112"/>
                  <a:gd name="T13" fmla="*/ 64 h 81"/>
                  <a:gd name="T14" fmla="*/ 105 w 112"/>
                  <a:gd name="T15" fmla="*/ 61 h 81"/>
                  <a:gd name="T16" fmla="*/ 102 w 112"/>
                  <a:gd name="T17" fmla="*/ 61 h 81"/>
                  <a:gd name="T18" fmla="*/ 102 w 112"/>
                  <a:gd name="T19" fmla="*/ 58 h 81"/>
                  <a:gd name="T20" fmla="*/ 99 w 112"/>
                  <a:gd name="T21" fmla="*/ 58 h 81"/>
                  <a:gd name="T22" fmla="*/ 99 w 112"/>
                  <a:gd name="T23" fmla="*/ 54 h 81"/>
                  <a:gd name="T24" fmla="*/ 97 w 112"/>
                  <a:gd name="T25" fmla="*/ 54 h 81"/>
                  <a:gd name="T26" fmla="*/ 97 w 112"/>
                  <a:gd name="T27" fmla="*/ 51 h 81"/>
                  <a:gd name="T28" fmla="*/ 93 w 112"/>
                  <a:gd name="T29" fmla="*/ 51 h 81"/>
                  <a:gd name="T30" fmla="*/ 93 w 112"/>
                  <a:gd name="T31" fmla="*/ 48 h 81"/>
                  <a:gd name="T32" fmla="*/ 90 w 112"/>
                  <a:gd name="T33" fmla="*/ 48 h 81"/>
                  <a:gd name="T34" fmla="*/ 90 w 112"/>
                  <a:gd name="T35" fmla="*/ 46 h 81"/>
                  <a:gd name="T36" fmla="*/ 87 w 112"/>
                  <a:gd name="T37" fmla="*/ 46 h 81"/>
                  <a:gd name="T38" fmla="*/ 84 w 112"/>
                  <a:gd name="T39" fmla="*/ 46 h 81"/>
                  <a:gd name="T40" fmla="*/ 80 w 112"/>
                  <a:gd name="T41" fmla="*/ 46 h 81"/>
                  <a:gd name="T42" fmla="*/ 80 w 112"/>
                  <a:gd name="T43" fmla="*/ 42 h 81"/>
                  <a:gd name="T44" fmla="*/ 77 w 112"/>
                  <a:gd name="T45" fmla="*/ 42 h 81"/>
                  <a:gd name="T46" fmla="*/ 74 w 112"/>
                  <a:gd name="T47" fmla="*/ 39 h 81"/>
                  <a:gd name="T48" fmla="*/ 71 w 112"/>
                  <a:gd name="T49" fmla="*/ 39 h 81"/>
                  <a:gd name="T50" fmla="*/ 71 w 112"/>
                  <a:gd name="T51" fmla="*/ 36 h 81"/>
                  <a:gd name="T52" fmla="*/ 67 w 112"/>
                  <a:gd name="T53" fmla="*/ 36 h 81"/>
                  <a:gd name="T54" fmla="*/ 64 w 112"/>
                  <a:gd name="T55" fmla="*/ 36 h 81"/>
                  <a:gd name="T56" fmla="*/ 64 w 112"/>
                  <a:gd name="T57" fmla="*/ 33 h 81"/>
                  <a:gd name="T58" fmla="*/ 61 w 112"/>
                  <a:gd name="T59" fmla="*/ 33 h 81"/>
                  <a:gd name="T60" fmla="*/ 57 w 112"/>
                  <a:gd name="T61" fmla="*/ 29 h 81"/>
                  <a:gd name="T62" fmla="*/ 54 w 112"/>
                  <a:gd name="T63" fmla="*/ 29 h 81"/>
                  <a:gd name="T64" fmla="*/ 51 w 112"/>
                  <a:gd name="T65" fmla="*/ 26 h 81"/>
                  <a:gd name="T66" fmla="*/ 48 w 112"/>
                  <a:gd name="T67" fmla="*/ 26 h 81"/>
                  <a:gd name="T68" fmla="*/ 45 w 112"/>
                  <a:gd name="T69" fmla="*/ 26 h 81"/>
                  <a:gd name="T70" fmla="*/ 45 w 112"/>
                  <a:gd name="T71" fmla="*/ 23 h 81"/>
                  <a:gd name="T72" fmla="*/ 42 w 112"/>
                  <a:gd name="T73" fmla="*/ 23 h 81"/>
                  <a:gd name="T74" fmla="*/ 39 w 112"/>
                  <a:gd name="T75" fmla="*/ 23 h 81"/>
                  <a:gd name="T76" fmla="*/ 36 w 112"/>
                  <a:gd name="T77" fmla="*/ 20 h 81"/>
                  <a:gd name="T78" fmla="*/ 32 w 112"/>
                  <a:gd name="T79" fmla="*/ 20 h 81"/>
                  <a:gd name="T80" fmla="*/ 29 w 112"/>
                  <a:gd name="T81" fmla="*/ 16 h 81"/>
                  <a:gd name="T82" fmla="*/ 26 w 112"/>
                  <a:gd name="T83" fmla="*/ 16 h 81"/>
                  <a:gd name="T84" fmla="*/ 23 w 112"/>
                  <a:gd name="T85" fmla="*/ 13 h 81"/>
                  <a:gd name="T86" fmla="*/ 19 w 112"/>
                  <a:gd name="T87" fmla="*/ 13 h 81"/>
                  <a:gd name="T88" fmla="*/ 16 w 112"/>
                  <a:gd name="T89" fmla="*/ 10 h 81"/>
                  <a:gd name="T90" fmla="*/ 13 w 112"/>
                  <a:gd name="T91" fmla="*/ 10 h 81"/>
                  <a:gd name="T92" fmla="*/ 10 w 112"/>
                  <a:gd name="T93" fmla="*/ 7 h 81"/>
                  <a:gd name="T94" fmla="*/ 6 w 112"/>
                  <a:gd name="T95" fmla="*/ 7 h 81"/>
                  <a:gd name="T96" fmla="*/ 3 w 112"/>
                  <a:gd name="T97" fmla="*/ 3 h 81"/>
                  <a:gd name="T98" fmla="*/ 0 w 112"/>
                  <a:gd name="T9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81">
                    <a:moveTo>
                      <a:pt x="112" y="81"/>
                    </a:moveTo>
                    <a:lnTo>
                      <a:pt x="112" y="77"/>
                    </a:lnTo>
                    <a:lnTo>
                      <a:pt x="112" y="74"/>
                    </a:lnTo>
                    <a:lnTo>
                      <a:pt x="109" y="74"/>
                    </a:lnTo>
                    <a:lnTo>
                      <a:pt x="109" y="71"/>
                    </a:lnTo>
                    <a:lnTo>
                      <a:pt x="109" y="67"/>
                    </a:lnTo>
                    <a:lnTo>
                      <a:pt x="105" y="64"/>
                    </a:lnTo>
                    <a:lnTo>
                      <a:pt x="105" y="61"/>
                    </a:lnTo>
                    <a:lnTo>
                      <a:pt x="102" y="61"/>
                    </a:lnTo>
                    <a:lnTo>
                      <a:pt x="102" y="58"/>
                    </a:lnTo>
                    <a:lnTo>
                      <a:pt x="99" y="58"/>
                    </a:lnTo>
                    <a:lnTo>
                      <a:pt x="99" y="54"/>
                    </a:lnTo>
                    <a:lnTo>
                      <a:pt x="97" y="54"/>
                    </a:lnTo>
                    <a:lnTo>
                      <a:pt x="97" y="51"/>
                    </a:lnTo>
                    <a:lnTo>
                      <a:pt x="93" y="51"/>
                    </a:lnTo>
                    <a:lnTo>
                      <a:pt x="93" y="48"/>
                    </a:lnTo>
                    <a:lnTo>
                      <a:pt x="90" y="48"/>
                    </a:lnTo>
                    <a:lnTo>
                      <a:pt x="90" y="46"/>
                    </a:lnTo>
                    <a:lnTo>
                      <a:pt x="87" y="46"/>
                    </a:lnTo>
                    <a:lnTo>
                      <a:pt x="84" y="46"/>
                    </a:lnTo>
                    <a:lnTo>
                      <a:pt x="80" y="46"/>
                    </a:lnTo>
                    <a:lnTo>
                      <a:pt x="80" y="42"/>
                    </a:lnTo>
                    <a:lnTo>
                      <a:pt x="77" y="42"/>
                    </a:lnTo>
                    <a:lnTo>
                      <a:pt x="74" y="39"/>
                    </a:lnTo>
                    <a:lnTo>
                      <a:pt x="71" y="39"/>
                    </a:lnTo>
                    <a:lnTo>
                      <a:pt x="71" y="36"/>
                    </a:lnTo>
                    <a:lnTo>
                      <a:pt x="67" y="36"/>
                    </a:lnTo>
                    <a:lnTo>
                      <a:pt x="64" y="36"/>
                    </a:lnTo>
                    <a:lnTo>
                      <a:pt x="64" y="33"/>
                    </a:lnTo>
                    <a:lnTo>
                      <a:pt x="61" y="33"/>
                    </a:lnTo>
                    <a:lnTo>
                      <a:pt x="57" y="29"/>
                    </a:lnTo>
                    <a:lnTo>
                      <a:pt x="54" y="29"/>
                    </a:lnTo>
                    <a:lnTo>
                      <a:pt x="51" y="26"/>
                    </a:lnTo>
                    <a:lnTo>
                      <a:pt x="48" y="26"/>
                    </a:lnTo>
                    <a:lnTo>
                      <a:pt x="45" y="26"/>
                    </a:lnTo>
                    <a:lnTo>
                      <a:pt x="45" y="23"/>
                    </a:lnTo>
                    <a:lnTo>
                      <a:pt x="42" y="23"/>
                    </a:lnTo>
                    <a:lnTo>
                      <a:pt x="39" y="23"/>
                    </a:lnTo>
                    <a:lnTo>
                      <a:pt x="36" y="20"/>
                    </a:lnTo>
                    <a:lnTo>
                      <a:pt x="32" y="20"/>
                    </a:lnTo>
                    <a:lnTo>
                      <a:pt x="29" y="16"/>
                    </a:lnTo>
                    <a:lnTo>
                      <a:pt x="26" y="16"/>
                    </a:lnTo>
                    <a:lnTo>
                      <a:pt x="23" y="13"/>
                    </a:lnTo>
                    <a:lnTo>
                      <a:pt x="19" y="13"/>
                    </a:lnTo>
                    <a:lnTo>
                      <a:pt x="16" y="10"/>
                    </a:lnTo>
                    <a:lnTo>
                      <a:pt x="13" y="10"/>
                    </a:lnTo>
                    <a:lnTo>
                      <a:pt x="10" y="7"/>
                    </a:lnTo>
                    <a:lnTo>
                      <a:pt x="6" y="7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6" name="Freeform 1134">
                <a:extLst>
                  <a:ext uri="{FF2B5EF4-FFF2-40B4-BE49-F238E27FC236}">
                    <a16:creationId xmlns:a16="http://schemas.microsoft.com/office/drawing/2014/main" id="{9C7D0C19-BDEA-23F7-64C8-0F1D459B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3410"/>
                <a:ext cx="21" cy="10"/>
              </a:xfrm>
              <a:custGeom>
                <a:avLst/>
                <a:gdLst>
                  <a:gd name="T0" fmla="*/ 231 w 231"/>
                  <a:gd name="T1" fmla="*/ 3 h 105"/>
                  <a:gd name="T2" fmla="*/ 231 w 231"/>
                  <a:gd name="T3" fmla="*/ 10 h 105"/>
                  <a:gd name="T4" fmla="*/ 228 w 231"/>
                  <a:gd name="T5" fmla="*/ 15 h 105"/>
                  <a:gd name="T6" fmla="*/ 228 w 231"/>
                  <a:gd name="T7" fmla="*/ 22 h 105"/>
                  <a:gd name="T8" fmla="*/ 225 w 231"/>
                  <a:gd name="T9" fmla="*/ 28 h 105"/>
                  <a:gd name="T10" fmla="*/ 221 w 231"/>
                  <a:gd name="T11" fmla="*/ 35 h 105"/>
                  <a:gd name="T12" fmla="*/ 215 w 231"/>
                  <a:gd name="T13" fmla="*/ 38 h 105"/>
                  <a:gd name="T14" fmla="*/ 212 w 231"/>
                  <a:gd name="T15" fmla="*/ 44 h 105"/>
                  <a:gd name="T16" fmla="*/ 205 w 231"/>
                  <a:gd name="T17" fmla="*/ 48 h 105"/>
                  <a:gd name="T18" fmla="*/ 202 w 231"/>
                  <a:gd name="T19" fmla="*/ 54 h 105"/>
                  <a:gd name="T20" fmla="*/ 195 w 231"/>
                  <a:gd name="T21" fmla="*/ 58 h 105"/>
                  <a:gd name="T22" fmla="*/ 189 w 231"/>
                  <a:gd name="T23" fmla="*/ 61 h 105"/>
                  <a:gd name="T24" fmla="*/ 183 w 231"/>
                  <a:gd name="T25" fmla="*/ 66 h 105"/>
                  <a:gd name="T26" fmla="*/ 177 w 231"/>
                  <a:gd name="T27" fmla="*/ 69 h 105"/>
                  <a:gd name="T28" fmla="*/ 167 w 231"/>
                  <a:gd name="T29" fmla="*/ 73 h 105"/>
                  <a:gd name="T30" fmla="*/ 161 w 231"/>
                  <a:gd name="T31" fmla="*/ 76 h 105"/>
                  <a:gd name="T32" fmla="*/ 154 w 231"/>
                  <a:gd name="T33" fmla="*/ 79 h 105"/>
                  <a:gd name="T34" fmla="*/ 147 w 231"/>
                  <a:gd name="T35" fmla="*/ 83 h 105"/>
                  <a:gd name="T36" fmla="*/ 141 w 231"/>
                  <a:gd name="T37" fmla="*/ 86 h 105"/>
                  <a:gd name="T38" fmla="*/ 132 w 231"/>
                  <a:gd name="T39" fmla="*/ 89 h 105"/>
                  <a:gd name="T40" fmla="*/ 126 w 231"/>
                  <a:gd name="T41" fmla="*/ 89 h 105"/>
                  <a:gd name="T42" fmla="*/ 119 w 231"/>
                  <a:gd name="T43" fmla="*/ 92 h 105"/>
                  <a:gd name="T44" fmla="*/ 109 w 231"/>
                  <a:gd name="T45" fmla="*/ 96 h 105"/>
                  <a:gd name="T46" fmla="*/ 100 w 231"/>
                  <a:gd name="T47" fmla="*/ 96 h 105"/>
                  <a:gd name="T48" fmla="*/ 93 w 231"/>
                  <a:gd name="T49" fmla="*/ 99 h 105"/>
                  <a:gd name="T50" fmla="*/ 84 w 231"/>
                  <a:gd name="T51" fmla="*/ 99 h 105"/>
                  <a:gd name="T52" fmla="*/ 74 w 231"/>
                  <a:gd name="T53" fmla="*/ 102 h 105"/>
                  <a:gd name="T54" fmla="*/ 68 w 231"/>
                  <a:gd name="T55" fmla="*/ 102 h 105"/>
                  <a:gd name="T56" fmla="*/ 58 w 231"/>
                  <a:gd name="T57" fmla="*/ 102 h 105"/>
                  <a:gd name="T58" fmla="*/ 48 w 231"/>
                  <a:gd name="T59" fmla="*/ 105 h 105"/>
                  <a:gd name="T60" fmla="*/ 36 w 231"/>
                  <a:gd name="T61" fmla="*/ 105 h 105"/>
                  <a:gd name="T62" fmla="*/ 27 w 231"/>
                  <a:gd name="T63" fmla="*/ 105 h 105"/>
                  <a:gd name="T64" fmla="*/ 13 w 231"/>
                  <a:gd name="T65" fmla="*/ 105 h 105"/>
                  <a:gd name="T66" fmla="*/ 4 w 231"/>
                  <a:gd name="T67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" h="105">
                    <a:moveTo>
                      <a:pt x="231" y="0"/>
                    </a:moveTo>
                    <a:lnTo>
                      <a:pt x="231" y="3"/>
                    </a:lnTo>
                    <a:lnTo>
                      <a:pt x="231" y="6"/>
                    </a:lnTo>
                    <a:lnTo>
                      <a:pt x="231" y="10"/>
                    </a:lnTo>
                    <a:lnTo>
                      <a:pt x="231" y="13"/>
                    </a:lnTo>
                    <a:lnTo>
                      <a:pt x="228" y="15"/>
                    </a:lnTo>
                    <a:lnTo>
                      <a:pt x="228" y="18"/>
                    </a:lnTo>
                    <a:lnTo>
                      <a:pt x="228" y="22"/>
                    </a:lnTo>
                    <a:lnTo>
                      <a:pt x="225" y="25"/>
                    </a:lnTo>
                    <a:lnTo>
                      <a:pt x="225" y="28"/>
                    </a:lnTo>
                    <a:lnTo>
                      <a:pt x="221" y="31"/>
                    </a:lnTo>
                    <a:lnTo>
                      <a:pt x="221" y="35"/>
                    </a:lnTo>
                    <a:lnTo>
                      <a:pt x="218" y="35"/>
                    </a:lnTo>
                    <a:lnTo>
                      <a:pt x="215" y="38"/>
                    </a:lnTo>
                    <a:lnTo>
                      <a:pt x="215" y="41"/>
                    </a:lnTo>
                    <a:lnTo>
                      <a:pt x="212" y="44"/>
                    </a:lnTo>
                    <a:lnTo>
                      <a:pt x="208" y="48"/>
                    </a:lnTo>
                    <a:lnTo>
                      <a:pt x="205" y="48"/>
                    </a:lnTo>
                    <a:lnTo>
                      <a:pt x="202" y="51"/>
                    </a:lnTo>
                    <a:lnTo>
                      <a:pt x="202" y="54"/>
                    </a:lnTo>
                    <a:lnTo>
                      <a:pt x="199" y="54"/>
                    </a:lnTo>
                    <a:lnTo>
                      <a:pt x="195" y="58"/>
                    </a:lnTo>
                    <a:lnTo>
                      <a:pt x="192" y="61"/>
                    </a:lnTo>
                    <a:lnTo>
                      <a:pt x="189" y="61"/>
                    </a:lnTo>
                    <a:lnTo>
                      <a:pt x="187" y="63"/>
                    </a:lnTo>
                    <a:lnTo>
                      <a:pt x="183" y="66"/>
                    </a:lnTo>
                    <a:lnTo>
                      <a:pt x="180" y="66"/>
                    </a:lnTo>
                    <a:lnTo>
                      <a:pt x="177" y="69"/>
                    </a:lnTo>
                    <a:lnTo>
                      <a:pt x="174" y="69"/>
                    </a:lnTo>
                    <a:lnTo>
                      <a:pt x="167" y="73"/>
                    </a:lnTo>
                    <a:lnTo>
                      <a:pt x="164" y="76"/>
                    </a:lnTo>
                    <a:lnTo>
                      <a:pt x="161" y="76"/>
                    </a:lnTo>
                    <a:lnTo>
                      <a:pt x="157" y="79"/>
                    </a:lnTo>
                    <a:lnTo>
                      <a:pt x="154" y="79"/>
                    </a:lnTo>
                    <a:lnTo>
                      <a:pt x="151" y="79"/>
                    </a:lnTo>
                    <a:lnTo>
                      <a:pt x="147" y="83"/>
                    </a:lnTo>
                    <a:lnTo>
                      <a:pt x="144" y="83"/>
                    </a:lnTo>
                    <a:lnTo>
                      <a:pt x="141" y="86"/>
                    </a:lnTo>
                    <a:lnTo>
                      <a:pt x="135" y="86"/>
                    </a:lnTo>
                    <a:lnTo>
                      <a:pt x="132" y="89"/>
                    </a:lnTo>
                    <a:lnTo>
                      <a:pt x="129" y="89"/>
                    </a:lnTo>
                    <a:lnTo>
                      <a:pt x="126" y="89"/>
                    </a:lnTo>
                    <a:lnTo>
                      <a:pt x="122" y="89"/>
                    </a:lnTo>
                    <a:lnTo>
                      <a:pt x="119" y="92"/>
                    </a:lnTo>
                    <a:lnTo>
                      <a:pt x="113" y="92"/>
                    </a:lnTo>
                    <a:lnTo>
                      <a:pt x="109" y="96"/>
                    </a:lnTo>
                    <a:lnTo>
                      <a:pt x="103" y="96"/>
                    </a:lnTo>
                    <a:lnTo>
                      <a:pt x="100" y="96"/>
                    </a:lnTo>
                    <a:lnTo>
                      <a:pt x="96" y="96"/>
                    </a:lnTo>
                    <a:lnTo>
                      <a:pt x="93" y="99"/>
                    </a:lnTo>
                    <a:lnTo>
                      <a:pt x="90" y="99"/>
                    </a:lnTo>
                    <a:lnTo>
                      <a:pt x="84" y="99"/>
                    </a:lnTo>
                    <a:lnTo>
                      <a:pt x="78" y="102"/>
                    </a:lnTo>
                    <a:lnTo>
                      <a:pt x="74" y="102"/>
                    </a:lnTo>
                    <a:lnTo>
                      <a:pt x="71" y="102"/>
                    </a:lnTo>
                    <a:lnTo>
                      <a:pt x="68" y="102"/>
                    </a:lnTo>
                    <a:lnTo>
                      <a:pt x="65" y="102"/>
                    </a:lnTo>
                    <a:lnTo>
                      <a:pt x="58" y="102"/>
                    </a:lnTo>
                    <a:lnTo>
                      <a:pt x="52" y="105"/>
                    </a:lnTo>
                    <a:lnTo>
                      <a:pt x="48" y="105"/>
                    </a:lnTo>
                    <a:lnTo>
                      <a:pt x="42" y="105"/>
                    </a:lnTo>
                    <a:lnTo>
                      <a:pt x="36" y="105"/>
                    </a:lnTo>
                    <a:lnTo>
                      <a:pt x="30" y="105"/>
                    </a:lnTo>
                    <a:lnTo>
                      <a:pt x="27" y="105"/>
                    </a:lnTo>
                    <a:lnTo>
                      <a:pt x="20" y="105"/>
                    </a:lnTo>
                    <a:lnTo>
                      <a:pt x="13" y="105"/>
                    </a:lnTo>
                    <a:lnTo>
                      <a:pt x="7" y="105"/>
                    </a:lnTo>
                    <a:lnTo>
                      <a:pt x="4" y="105"/>
                    </a:lnTo>
                    <a:lnTo>
                      <a:pt x="0" y="105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7" name="Freeform 1135">
                <a:extLst>
                  <a:ext uri="{FF2B5EF4-FFF2-40B4-BE49-F238E27FC236}">
                    <a16:creationId xmlns:a16="http://schemas.microsoft.com/office/drawing/2014/main" id="{62432586-A79A-411A-2E88-52DB8C08A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" y="3410"/>
                <a:ext cx="18" cy="7"/>
              </a:xfrm>
              <a:custGeom>
                <a:avLst/>
                <a:gdLst>
                  <a:gd name="T0" fmla="*/ 0 w 198"/>
                  <a:gd name="T1" fmla="*/ 72 h 72"/>
                  <a:gd name="T2" fmla="*/ 9 w 198"/>
                  <a:gd name="T3" fmla="*/ 69 h 72"/>
                  <a:gd name="T4" fmla="*/ 13 w 198"/>
                  <a:gd name="T5" fmla="*/ 69 h 72"/>
                  <a:gd name="T6" fmla="*/ 19 w 198"/>
                  <a:gd name="T7" fmla="*/ 69 h 72"/>
                  <a:gd name="T8" fmla="*/ 26 w 198"/>
                  <a:gd name="T9" fmla="*/ 69 h 72"/>
                  <a:gd name="T10" fmla="*/ 29 w 198"/>
                  <a:gd name="T11" fmla="*/ 69 h 72"/>
                  <a:gd name="T12" fmla="*/ 36 w 198"/>
                  <a:gd name="T13" fmla="*/ 69 h 72"/>
                  <a:gd name="T14" fmla="*/ 41 w 198"/>
                  <a:gd name="T15" fmla="*/ 69 h 72"/>
                  <a:gd name="T16" fmla="*/ 44 w 198"/>
                  <a:gd name="T17" fmla="*/ 69 h 72"/>
                  <a:gd name="T18" fmla="*/ 51 w 198"/>
                  <a:gd name="T19" fmla="*/ 69 h 72"/>
                  <a:gd name="T20" fmla="*/ 54 w 198"/>
                  <a:gd name="T21" fmla="*/ 69 h 72"/>
                  <a:gd name="T22" fmla="*/ 61 w 198"/>
                  <a:gd name="T23" fmla="*/ 66 h 72"/>
                  <a:gd name="T24" fmla="*/ 64 w 198"/>
                  <a:gd name="T25" fmla="*/ 66 h 72"/>
                  <a:gd name="T26" fmla="*/ 70 w 198"/>
                  <a:gd name="T27" fmla="*/ 66 h 72"/>
                  <a:gd name="T28" fmla="*/ 74 w 198"/>
                  <a:gd name="T29" fmla="*/ 66 h 72"/>
                  <a:gd name="T30" fmla="*/ 80 w 198"/>
                  <a:gd name="T31" fmla="*/ 64 h 72"/>
                  <a:gd name="T32" fmla="*/ 84 w 198"/>
                  <a:gd name="T33" fmla="*/ 64 h 72"/>
                  <a:gd name="T34" fmla="*/ 86 w 198"/>
                  <a:gd name="T35" fmla="*/ 64 h 72"/>
                  <a:gd name="T36" fmla="*/ 92 w 198"/>
                  <a:gd name="T37" fmla="*/ 64 h 72"/>
                  <a:gd name="T38" fmla="*/ 96 w 198"/>
                  <a:gd name="T39" fmla="*/ 61 h 72"/>
                  <a:gd name="T40" fmla="*/ 102 w 198"/>
                  <a:gd name="T41" fmla="*/ 61 h 72"/>
                  <a:gd name="T42" fmla="*/ 105 w 198"/>
                  <a:gd name="T43" fmla="*/ 61 h 72"/>
                  <a:gd name="T44" fmla="*/ 109 w 198"/>
                  <a:gd name="T45" fmla="*/ 57 h 72"/>
                  <a:gd name="T46" fmla="*/ 112 w 198"/>
                  <a:gd name="T47" fmla="*/ 57 h 72"/>
                  <a:gd name="T48" fmla="*/ 118 w 198"/>
                  <a:gd name="T49" fmla="*/ 57 h 72"/>
                  <a:gd name="T50" fmla="*/ 122 w 198"/>
                  <a:gd name="T51" fmla="*/ 54 h 72"/>
                  <a:gd name="T52" fmla="*/ 125 w 198"/>
                  <a:gd name="T53" fmla="*/ 54 h 72"/>
                  <a:gd name="T54" fmla="*/ 128 w 198"/>
                  <a:gd name="T55" fmla="*/ 54 h 72"/>
                  <a:gd name="T56" fmla="*/ 131 w 198"/>
                  <a:gd name="T57" fmla="*/ 51 h 72"/>
                  <a:gd name="T58" fmla="*/ 134 w 198"/>
                  <a:gd name="T59" fmla="*/ 51 h 72"/>
                  <a:gd name="T60" fmla="*/ 137 w 198"/>
                  <a:gd name="T61" fmla="*/ 51 h 72"/>
                  <a:gd name="T62" fmla="*/ 140 w 198"/>
                  <a:gd name="T63" fmla="*/ 47 h 72"/>
                  <a:gd name="T64" fmla="*/ 143 w 198"/>
                  <a:gd name="T65" fmla="*/ 47 h 72"/>
                  <a:gd name="T66" fmla="*/ 147 w 198"/>
                  <a:gd name="T67" fmla="*/ 47 h 72"/>
                  <a:gd name="T68" fmla="*/ 150 w 198"/>
                  <a:gd name="T69" fmla="*/ 44 h 72"/>
                  <a:gd name="T70" fmla="*/ 153 w 198"/>
                  <a:gd name="T71" fmla="*/ 44 h 72"/>
                  <a:gd name="T72" fmla="*/ 157 w 198"/>
                  <a:gd name="T73" fmla="*/ 41 h 72"/>
                  <a:gd name="T74" fmla="*/ 160 w 198"/>
                  <a:gd name="T75" fmla="*/ 41 h 72"/>
                  <a:gd name="T76" fmla="*/ 163 w 198"/>
                  <a:gd name="T77" fmla="*/ 38 h 72"/>
                  <a:gd name="T78" fmla="*/ 166 w 198"/>
                  <a:gd name="T79" fmla="*/ 34 h 72"/>
                  <a:gd name="T80" fmla="*/ 170 w 198"/>
                  <a:gd name="T81" fmla="*/ 34 h 72"/>
                  <a:gd name="T82" fmla="*/ 173 w 198"/>
                  <a:gd name="T83" fmla="*/ 31 h 72"/>
                  <a:gd name="T84" fmla="*/ 176 w 198"/>
                  <a:gd name="T85" fmla="*/ 31 h 72"/>
                  <a:gd name="T86" fmla="*/ 176 w 198"/>
                  <a:gd name="T87" fmla="*/ 28 h 72"/>
                  <a:gd name="T88" fmla="*/ 179 w 198"/>
                  <a:gd name="T89" fmla="*/ 28 h 72"/>
                  <a:gd name="T90" fmla="*/ 183 w 198"/>
                  <a:gd name="T91" fmla="*/ 25 h 72"/>
                  <a:gd name="T92" fmla="*/ 185 w 198"/>
                  <a:gd name="T93" fmla="*/ 25 h 72"/>
                  <a:gd name="T94" fmla="*/ 185 w 198"/>
                  <a:gd name="T95" fmla="*/ 21 h 72"/>
                  <a:gd name="T96" fmla="*/ 188 w 198"/>
                  <a:gd name="T97" fmla="*/ 21 h 72"/>
                  <a:gd name="T98" fmla="*/ 188 w 198"/>
                  <a:gd name="T99" fmla="*/ 18 h 72"/>
                  <a:gd name="T100" fmla="*/ 191 w 198"/>
                  <a:gd name="T101" fmla="*/ 18 h 72"/>
                  <a:gd name="T102" fmla="*/ 191 w 198"/>
                  <a:gd name="T103" fmla="*/ 16 h 72"/>
                  <a:gd name="T104" fmla="*/ 195 w 198"/>
                  <a:gd name="T105" fmla="*/ 13 h 72"/>
                  <a:gd name="T106" fmla="*/ 195 w 198"/>
                  <a:gd name="T107" fmla="*/ 9 h 72"/>
                  <a:gd name="T108" fmla="*/ 195 w 198"/>
                  <a:gd name="T109" fmla="*/ 6 h 72"/>
                  <a:gd name="T110" fmla="*/ 198 w 198"/>
                  <a:gd name="T111" fmla="*/ 6 h 72"/>
                  <a:gd name="T112" fmla="*/ 198 w 198"/>
                  <a:gd name="T1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8" h="72">
                    <a:moveTo>
                      <a:pt x="0" y="72"/>
                    </a:moveTo>
                    <a:lnTo>
                      <a:pt x="9" y="69"/>
                    </a:lnTo>
                    <a:lnTo>
                      <a:pt x="13" y="69"/>
                    </a:lnTo>
                    <a:lnTo>
                      <a:pt x="19" y="69"/>
                    </a:lnTo>
                    <a:lnTo>
                      <a:pt x="26" y="69"/>
                    </a:lnTo>
                    <a:lnTo>
                      <a:pt x="29" y="69"/>
                    </a:lnTo>
                    <a:lnTo>
                      <a:pt x="36" y="69"/>
                    </a:lnTo>
                    <a:lnTo>
                      <a:pt x="41" y="69"/>
                    </a:lnTo>
                    <a:lnTo>
                      <a:pt x="44" y="69"/>
                    </a:lnTo>
                    <a:lnTo>
                      <a:pt x="51" y="69"/>
                    </a:lnTo>
                    <a:lnTo>
                      <a:pt x="54" y="69"/>
                    </a:lnTo>
                    <a:lnTo>
                      <a:pt x="61" y="66"/>
                    </a:lnTo>
                    <a:lnTo>
                      <a:pt x="64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80" y="64"/>
                    </a:lnTo>
                    <a:lnTo>
                      <a:pt x="84" y="64"/>
                    </a:lnTo>
                    <a:lnTo>
                      <a:pt x="86" y="64"/>
                    </a:lnTo>
                    <a:lnTo>
                      <a:pt x="92" y="64"/>
                    </a:lnTo>
                    <a:lnTo>
                      <a:pt x="96" y="61"/>
                    </a:lnTo>
                    <a:lnTo>
                      <a:pt x="102" y="61"/>
                    </a:lnTo>
                    <a:lnTo>
                      <a:pt x="105" y="61"/>
                    </a:lnTo>
                    <a:lnTo>
                      <a:pt x="109" y="57"/>
                    </a:lnTo>
                    <a:lnTo>
                      <a:pt x="112" y="57"/>
                    </a:lnTo>
                    <a:lnTo>
                      <a:pt x="118" y="57"/>
                    </a:lnTo>
                    <a:lnTo>
                      <a:pt x="122" y="54"/>
                    </a:lnTo>
                    <a:lnTo>
                      <a:pt x="125" y="54"/>
                    </a:lnTo>
                    <a:lnTo>
                      <a:pt x="128" y="54"/>
                    </a:lnTo>
                    <a:lnTo>
                      <a:pt x="131" y="51"/>
                    </a:lnTo>
                    <a:lnTo>
                      <a:pt x="134" y="51"/>
                    </a:lnTo>
                    <a:lnTo>
                      <a:pt x="137" y="51"/>
                    </a:lnTo>
                    <a:lnTo>
                      <a:pt x="140" y="47"/>
                    </a:lnTo>
                    <a:lnTo>
                      <a:pt x="143" y="47"/>
                    </a:lnTo>
                    <a:lnTo>
                      <a:pt x="147" y="47"/>
                    </a:lnTo>
                    <a:lnTo>
                      <a:pt x="150" y="44"/>
                    </a:lnTo>
                    <a:lnTo>
                      <a:pt x="153" y="44"/>
                    </a:lnTo>
                    <a:lnTo>
                      <a:pt x="157" y="41"/>
                    </a:lnTo>
                    <a:lnTo>
                      <a:pt x="160" y="41"/>
                    </a:lnTo>
                    <a:lnTo>
                      <a:pt x="163" y="38"/>
                    </a:lnTo>
                    <a:lnTo>
                      <a:pt x="166" y="34"/>
                    </a:lnTo>
                    <a:lnTo>
                      <a:pt x="170" y="34"/>
                    </a:lnTo>
                    <a:lnTo>
                      <a:pt x="173" y="31"/>
                    </a:lnTo>
                    <a:lnTo>
                      <a:pt x="176" y="31"/>
                    </a:lnTo>
                    <a:lnTo>
                      <a:pt x="176" y="28"/>
                    </a:lnTo>
                    <a:lnTo>
                      <a:pt x="179" y="28"/>
                    </a:lnTo>
                    <a:lnTo>
                      <a:pt x="183" y="25"/>
                    </a:lnTo>
                    <a:lnTo>
                      <a:pt x="185" y="25"/>
                    </a:lnTo>
                    <a:lnTo>
                      <a:pt x="185" y="21"/>
                    </a:lnTo>
                    <a:lnTo>
                      <a:pt x="188" y="21"/>
                    </a:lnTo>
                    <a:lnTo>
                      <a:pt x="188" y="18"/>
                    </a:lnTo>
                    <a:lnTo>
                      <a:pt x="191" y="18"/>
                    </a:lnTo>
                    <a:lnTo>
                      <a:pt x="191" y="16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5" y="6"/>
                    </a:lnTo>
                    <a:lnTo>
                      <a:pt x="198" y="6"/>
                    </a:lnTo>
                    <a:lnTo>
                      <a:pt x="198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8" name="Freeform 1136">
                <a:extLst>
                  <a:ext uri="{FF2B5EF4-FFF2-40B4-BE49-F238E27FC236}">
                    <a16:creationId xmlns:a16="http://schemas.microsoft.com/office/drawing/2014/main" id="{C087E9B7-32AB-C56A-BE6B-2B5C0465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3410"/>
                <a:ext cx="20" cy="10"/>
              </a:xfrm>
              <a:custGeom>
                <a:avLst/>
                <a:gdLst>
                  <a:gd name="T0" fmla="*/ 226 w 229"/>
                  <a:gd name="T1" fmla="*/ 108 h 108"/>
                  <a:gd name="T2" fmla="*/ 217 w 229"/>
                  <a:gd name="T3" fmla="*/ 108 h 108"/>
                  <a:gd name="T4" fmla="*/ 208 w 229"/>
                  <a:gd name="T5" fmla="*/ 108 h 108"/>
                  <a:gd name="T6" fmla="*/ 198 w 229"/>
                  <a:gd name="T7" fmla="*/ 108 h 108"/>
                  <a:gd name="T8" fmla="*/ 188 w 229"/>
                  <a:gd name="T9" fmla="*/ 108 h 108"/>
                  <a:gd name="T10" fmla="*/ 175 w 229"/>
                  <a:gd name="T11" fmla="*/ 108 h 108"/>
                  <a:gd name="T12" fmla="*/ 166 w 229"/>
                  <a:gd name="T13" fmla="*/ 105 h 108"/>
                  <a:gd name="T14" fmla="*/ 160 w 229"/>
                  <a:gd name="T15" fmla="*/ 105 h 108"/>
                  <a:gd name="T16" fmla="*/ 150 w 229"/>
                  <a:gd name="T17" fmla="*/ 102 h 108"/>
                  <a:gd name="T18" fmla="*/ 140 w 229"/>
                  <a:gd name="T19" fmla="*/ 102 h 108"/>
                  <a:gd name="T20" fmla="*/ 130 w 229"/>
                  <a:gd name="T21" fmla="*/ 99 h 108"/>
                  <a:gd name="T22" fmla="*/ 122 w 229"/>
                  <a:gd name="T23" fmla="*/ 95 h 108"/>
                  <a:gd name="T24" fmla="*/ 112 w 229"/>
                  <a:gd name="T25" fmla="*/ 95 h 108"/>
                  <a:gd name="T26" fmla="*/ 105 w 229"/>
                  <a:gd name="T27" fmla="*/ 92 h 108"/>
                  <a:gd name="T28" fmla="*/ 99 w 229"/>
                  <a:gd name="T29" fmla="*/ 89 h 108"/>
                  <a:gd name="T30" fmla="*/ 89 w 229"/>
                  <a:gd name="T31" fmla="*/ 86 h 108"/>
                  <a:gd name="T32" fmla="*/ 79 w 229"/>
                  <a:gd name="T33" fmla="*/ 82 h 108"/>
                  <a:gd name="T34" fmla="*/ 74 w 229"/>
                  <a:gd name="T35" fmla="*/ 79 h 108"/>
                  <a:gd name="T36" fmla="*/ 67 w 229"/>
                  <a:gd name="T37" fmla="*/ 76 h 108"/>
                  <a:gd name="T38" fmla="*/ 57 w 229"/>
                  <a:gd name="T39" fmla="*/ 72 h 108"/>
                  <a:gd name="T40" fmla="*/ 51 w 229"/>
                  <a:gd name="T41" fmla="*/ 69 h 108"/>
                  <a:gd name="T42" fmla="*/ 44 w 229"/>
                  <a:gd name="T43" fmla="*/ 66 h 108"/>
                  <a:gd name="T44" fmla="*/ 38 w 229"/>
                  <a:gd name="T45" fmla="*/ 61 h 108"/>
                  <a:gd name="T46" fmla="*/ 31 w 229"/>
                  <a:gd name="T47" fmla="*/ 57 h 108"/>
                  <a:gd name="T48" fmla="*/ 25 w 229"/>
                  <a:gd name="T49" fmla="*/ 51 h 108"/>
                  <a:gd name="T50" fmla="*/ 19 w 229"/>
                  <a:gd name="T51" fmla="*/ 44 h 108"/>
                  <a:gd name="T52" fmla="*/ 13 w 229"/>
                  <a:gd name="T53" fmla="*/ 38 h 108"/>
                  <a:gd name="T54" fmla="*/ 9 w 229"/>
                  <a:gd name="T55" fmla="*/ 31 h 108"/>
                  <a:gd name="T56" fmla="*/ 6 w 229"/>
                  <a:gd name="T57" fmla="*/ 25 h 108"/>
                  <a:gd name="T58" fmla="*/ 3 w 229"/>
                  <a:gd name="T59" fmla="*/ 18 h 108"/>
                  <a:gd name="T60" fmla="*/ 3 w 229"/>
                  <a:gd name="T61" fmla="*/ 13 h 108"/>
                  <a:gd name="T62" fmla="*/ 0 w 229"/>
                  <a:gd name="T63" fmla="*/ 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108">
                    <a:moveTo>
                      <a:pt x="229" y="108"/>
                    </a:moveTo>
                    <a:lnTo>
                      <a:pt x="226" y="108"/>
                    </a:lnTo>
                    <a:lnTo>
                      <a:pt x="221" y="108"/>
                    </a:lnTo>
                    <a:lnTo>
                      <a:pt x="217" y="108"/>
                    </a:lnTo>
                    <a:lnTo>
                      <a:pt x="214" y="108"/>
                    </a:lnTo>
                    <a:lnTo>
                      <a:pt x="208" y="108"/>
                    </a:lnTo>
                    <a:lnTo>
                      <a:pt x="204" y="108"/>
                    </a:lnTo>
                    <a:lnTo>
                      <a:pt x="198" y="108"/>
                    </a:lnTo>
                    <a:lnTo>
                      <a:pt x="191" y="108"/>
                    </a:lnTo>
                    <a:lnTo>
                      <a:pt x="188" y="108"/>
                    </a:lnTo>
                    <a:lnTo>
                      <a:pt x="182" y="108"/>
                    </a:lnTo>
                    <a:lnTo>
                      <a:pt x="175" y="108"/>
                    </a:lnTo>
                    <a:lnTo>
                      <a:pt x="170" y="105"/>
                    </a:lnTo>
                    <a:lnTo>
                      <a:pt x="166" y="105"/>
                    </a:lnTo>
                    <a:lnTo>
                      <a:pt x="163" y="105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2"/>
                    </a:lnTo>
                    <a:lnTo>
                      <a:pt x="143" y="102"/>
                    </a:lnTo>
                    <a:lnTo>
                      <a:pt x="140" y="102"/>
                    </a:lnTo>
                    <a:lnTo>
                      <a:pt x="134" y="99"/>
                    </a:lnTo>
                    <a:lnTo>
                      <a:pt x="130" y="99"/>
                    </a:lnTo>
                    <a:lnTo>
                      <a:pt x="124" y="99"/>
                    </a:lnTo>
                    <a:lnTo>
                      <a:pt x="122" y="95"/>
                    </a:lnTo>
                    <a:lnTo>
                      <a:pt x="115" y="95"/>
                    </a:lnTo>
                    <a:lnTo>
                      <a:pt x="112" y="95"/>
                    </a:lnTo>
                    <a:lnTo>
                      <a:pt x="109" y="92"/>
                    </a:lnTo>
                    <a:lnTo>
                      <a:pt x="105" y="92"/>
                    </a:lnTo>
                    <a:lnTo>
                      <a:pt x="102" y="92"/>
                    </a:lnTo>
                    <a:lnTo>
                      <a:pt x="99" y="89"/>
                    </a:lnTo>
                    <a:lnTo>
                      <a:pt x="92" y="89"/>
                    </a:lnTo>
                    <a:lnTo>
                      <a:pt x="89" y="86"/>
                    </a:lnTo>
                    <a:lnTo>
                      <a:pt x="86" y="86"/>
                    </a:lnTo>
                    <a:lnTo>
                      <a:pt x="79" y="82"/>
                    </a:lnTo>
                    <a:lnTo>
                      <a:pt x="76" y="82"/>
                    </a:lnTo>
                    <a:lnTo>
                      <a:pt x="74" y="79"/>
                    </a:lnTo>
                    <a:lnTo>
                      <a:pt x="70" y="79"/>
                    </a:lnTo>
                    <a:lnTo>
                      <a:pt x="67" y="76"/>
                    </a:lnTo>
                    <a:lnTo>
                      <a:pt x="61" y="76"/>
                    </a:lnTo>
                    <a:lnTo>
                      <a:pt x="57" y="72"/>
                    </a:lnTo>
                    <a:lnTo>
                      <a:pt x="54" y="72"/>
                    </a:lnTo>
                    <a:lnTo>
                      <a:pt x="51" y="69"/>
                    </a:lnTo>
                    <a:lnTo>
                      <a:pt x="48" y="66"/>
                    </a:lnTo>
                    <a:lnTo>
                      <a:pt x="44" y="66"/>
                    </a:lnTo>
                    <a:lnTo>
                      <a:pt x="41" y="64"/>
                    </a:lnTo>
                    <a:lnTo>
                      <a:pt x="38" y="61"/>
                    </a:lnTo>
                    <a:lnTo>
                      <a:pt x="34" y="61"/>
                    </a:lnTo>
                    <a:lnTo>
                      <a:pt x="31" y="57"/>
                    </a:lnTo>
                    <a:lnTo>
                      <a:pt x="28" y="54"/>
                    </a:lnTo>
                    <a:lnTo>
                      <a:pt x="25" y="51"/>
                    </a:lnTo>
                    <a:lnTo>
                      <a:pt x="23" y="47"/>
                    </a:lnTo>
                    <a:lnTo>
                      <a:pt x="19" y="44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13" y="34"/>
                    </a:lnTo>
                    <a:lnTo>
                      <a:pt x="9" y="31"/>
                    </a:lnTo>
                    <a:lnTo>
                      <a:pt x="9" y="28"/>
                    </a:lnTo>
                    <a:lnTo>
                      <a:pt x="6" y="25"/>
                    </a:lnTo>
                    <a:lnTo>
                      <a:pt x="6" y="21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9" name="Freeform 1137">
                <a:extLst>
                  <a:ext uri="{FF2B5EF4-FFF2-40B4-BE49-F238E27FC236}">
                    <a16:creationId xmlns:a16="http://schemas.microsoft.com/office/drawing/2014/main" id="{8CE0CC67-FDEA-E3A5-224A-61C55D639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" y="3410"/>
                <a:ext cx="18" cy="7"/>
              </a:xfrm>
              <a:custGeom>
                <a:avLst/>
                <a:gdLst>
                  <a:gd name="T0" fmla="*/ 0 w 199"/>
                  <a:gd name="T1" fmla="*/ 0 h 72"/>
                  <a:gd name="T2" fmla="*/ 0 w 199"/>
                  <a:gd name="T3" fmla="*/ 6 h 72"/>
                  <a:gd name="T4" fmla="*/ 0 w 199"/>
                  <a:gd name="T5" fmla="*/ 9 h 72"/>
                  <a:gd name="T6" fmla="*/ 4 w 199"/>
                  <a:gd name="T7" fmla="*/ 13 h 72"/>
                  <a:gd name="T8" fmla="*/ 4 w 199"/>
                  <a:gd name="T9" fmla="*/ 16 h 72"/>
                  <a:gd name="T10" fmla="*/ 7 w 199"/>
                  <a:gd name="T11" fmla="*/ 18 h 72"/>
                  <a:gd name="T12" fmla="*/ 10 w 199"/>
                  <a:gd name="T13" fmla="*/ 21 h 72"/>
                  <a:gd name="T14" fmla="*/ 14 w 199"/>
                  <a:gd name="T15" fmla="*/ 21 h 72"/>
                  <a:gd name="T16" fmla="*/ 14 w 199"/>
                  <a:gd name="T17" fmla="*/ 25 h 72"/>
                  <a:gd name="T18" fmla="*/ 17 w 199"/>
                  <a:gd name="T19" fmla="*/ 25 h 72"/>
                  <a:gd name="T20" fmla="*/ 17 w 199"/>
                  <a:gd name="T21" fmla="*/ 28 h 72"/>
                  <a:gd name="T22" fmla="*/ 20 w 199"/>
                  <a:gd name="T23" fmla="*/ 28 h 72"/>
                  <a:gd name="T24" fmla="*/ 23 w 199"/>
                  <a:gd name="T25" fmla="*/ 31 h 72"/>
                  <a:gd name="T26" fmla="*/ 27 w 199"/>
                  <a:gd name="T27" fmla="*/ 34 h 72"/>
                  <a:gd name="T28" fmla="*/ 30 w 199"/>
                  <a:gd name="T29" fmla="*/ 34 h 72"/>
                  <a:gd name="T30" fmla="*/ 33 w 199"/>
                  <a:gd name="T31" fmla="*/ 38 h 72"/>
                  <a:gd name="T32" fmla="*/ 36 w 199"/>
                  <a:gd name="T33" fmla="*/ 38 h 72"/>
                  <a:gd name="T34" fmla="*/ 36 w 199"/>
                  <a:gd name="T35" fmla="*/ 41 h 72"/>
                  <a:gd name="T36" fmla="*/ 40 w 199"/>
                  <a:gd name="T37" fmla="*/ 41 h 72"/>
                  <a:gd name="T38" fmla="*/ 42 w 199"/>
                  <a:gd name="T39" fmla="*/ 44 h 72"/>
                  <a:gd name="T40" fmla="*/ 45 w 199"/>
                  <a:gd name="T41" fmla="*/ 44 h 72"/>
                  <a:gd name="T42" fmla="*/ 48 w 199"/>
                  <a:gd name="T43" fmla="*/ 47 h 72"/>
                  <a:gd name="T44" fmla="*/ 52 w 199"/>
                  <a:gd name="T45" fmla="*/ 47 h 72"/>
                  <a:gd name="T46" fmla="*/ 55 w 199"/>
                  <a:gd name="T47" fmla="*/ 47 h 72"/>
                  <a:gd name="T48" fmla="*/ 58 w 199"/>
                  <a:gd name="T49" fmla="*/ 51 h 72"/>
                  <a:gd name="T50" fmla="*/ 61 w 199"/>
                  <a:gd name="T51" fmla="*/ 51 h 72"/>
                  <a:gd name="T52" fmla="*/ 65 w 199"/>
                  <a:gd name="T53" fmla="*/ 51 h 72"/>
                  <a:gd name="T54" fmla="*/ 68 w 199"/>
                  <a:gd name="T55" fmla="*/ 54 h 72"/>
                  <a:gd name="T56" fmla="*/ 71 w 199"/>
                  <a:gd name="T57" fmla="*/ 54 h 72"/>
                  <a:gd name="T58" fmla="*/ 75 w 199"/>
                  <a:gd name="T59" fmla="*/ 54 h 72"/>
                  <a:gd name="T60" fmla="*/ 78 w 199"/>
                  <a:gd name="T61" fmla="*/ 57 h 72"/>
                  <a:gd name="T62" fmla="*/ 84 w 199"/>
                  <a:gd name="T63" fmla="*/ 57 h 72"/>
                  <a:gd name="T64" fmla="*/ 88 w 199"/>
                  <a:gd name="T65" fmla="*/ 57 h 72"/>
                  <a:gd name="T66" fmla="*/ 90 w 199"/>
                  <a:gd name="T67" fmla="*/ 61 h 72"/>
                  <a:gd name="T68" fmla="*/ 96 w 199"/>
                  <a:gd name="T69" fmla="*/ 61 h 72"/>
                  <a:gd name="T70" fmla="*/ 100 w 199"/>
                  <a:gd name="T71" fmla="*/ 61 h 72"/>
                  <a:gd name="T72" fmla="*/ 103 w 199"/>
                  <a:gd name="T73" fmla="*/ 64 h 72"/>
                  <a:gd name="T74" fmla="*/ 109 w 199"/>
                  <a:gd name="T75" fmla="*/ 64 h 72"/>
                  <a:gd name="T76" fmla="*/ 113 w 199"/>
                  <a:gd name="T77" fmla="*/ 64 h 72"/>
                  <a:gd name="T78" fmla="*/ 119 w 199"/>
                  <a:gd name="T79" fmla="*/ 64 h 72"/>
                  <a:gd name="T80" fmla="*/ 122 w 199"/>
                  <a:gd name="T81" fmla="*/ 66 h 72"/>
                  <a:gd name="T82" fmla="*/ 126 w 199"/>
                  <a:gd name="T83" fmla="*/ 66 h 72"/>
                  <a:gd name="T84" fmla="*/ 132 w 199"/>
                  <a:gd name="T85" fmla="*/ 66 h 72"/>
                  <a:gd name="T86" fmla="*/ 136 w 199"/>
                  <a:gd name="T87" fmla="*/ 66 h 72"/>
                  <a:gd name="T88" fmla="*/ 141 w 199"/>
                  <a:gd name="T89" fmla="*/ 66 h 72"/>
                  <a:gd name="T90" fmla="*/ 144 w 199"/>
                  <a:gd name="T91" fmla="*/ 69 h 72"/>
                  <a:gd name="T92" fmla="*/ 151 w 199"/>
                  <a:gd name="T93" fmla="*/ 69 h 72"/>
                  <a:gd name="T94" fmla="*/ 157 w 199"/>
                  <a:gd name="T95" fmla="*/ 69 h 72"/>
                  <a:gd name="T96" fmla="*/ 161 w 199"/>
                  <a:gd name="T97" fmla="*/ 69 h 72"/>
                  <a:gd name="T98" fmla="*/ 167 w 199"/>
                  <a:gd name="T99" fmla="*/ 69 h 72"/>
                  <a:gd name="T100" fmla="*/ 170 w 199"/>
                  <a:gd name="T101" fmla="*/ 69 h 72"/>
                  <a:gd name="T102" fmla="*/ 177 w 199"/>
                  <a:gd name="T103" fmla="*/ 69 h 72"/>
                  <a:gd name="T104" fmla="*/ 183 w 199"/>
                  <a:gd name="T105" fmla="*/ 69 h 72"/>
                  <a:gd name="T106" fmla="*/ 187 w 199"/>
                  <a:gd name="T107" fmla="*/ 69 h 72"/>
                  <a:gd name="T108" fmla="*/ 199 w 199"/>
                  <a:gd name="T10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9" h="72">
                    <a:moveTo>
                      <a:pt x="0" y="0"/>
                    </a:moveTo>
                    <a:lnTo>
                      <a:pt x="0" y="6"/>
                    </a:lnTo>
                    <a:lnTo>
                      <a:pt x="0" y="9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7" y="18"/>
                    </a:lnTo>
                    <a:lnTo>
                      <a:pt x="10" y="21"/>
                    </a:lnTo>
                    <a:lnTo>
                      <a:pt x="14" y="21"/>
                    </a:lnTo>
                    <a:lnTo>
                      <a:pt x="14" y="25"/>
                    </a:lnTo>
                    <a:lnTo>
                      <a:pt x="17" y="25"/>
                    </a:lnTo>
                    <a:lnTo>
                      <a:pt x="17" y="28"/>
                    </a:lnTo>
                    <a:lnTo>
                      <a:pt x="20" y="28"/>
                    </a:lnTo>
                    <a:lnTo>
                      <a:pt x="23" y="31"/>
                    </a:lnTo>
                    <a:lnTo>
                      <a:pt x="27" y="34"/>
                    </a:lnTo>
                    <a:lnTo>
                      <a:pt x="30" y="34"/>
                    </a:lnTo>
                    <a:lnTo>
                      <a:pt x="33" y="38"/>
                    </a:lnTo>
                    <a:lnTo>
                      <a:pt x="36" y="38"/>
                    </a:lnTo>
                    <a:lnTo>
                      <a:pt x="36" y="41"/>
                    </a:lnTo>
                    <a:lnTo>
                      <a:pt x="40" y="41"/>
                    </a:lnTo>
                    <a:lnTo>
                      <a:pt x="42" y="44"/>
                    </a:lnTo>
                    <a:lnTo>
                      <a:pt x="45" y="44"/>
                    </a:lnTo>
                    <a:lnTo>
                      <a:pt x="48" y="47"/>
                    </a:lnTo>
                    <a:lnTo>
                      <a:pt x="52" y="47"/>
                    </a:lnTo>
                    <a:lnTo>
                      <a:pt x="55" y="47"/>
                    </a:lnTo>
                    <a:lnTo>
                      <a:pt x="58" y="51"/>
                    </a:lnTo>
                    <a:lnTo>
                      <a:pt x="61" y="51"/>
                    </a:lnTo>
                    <a:lnTo>
                      <a:pt x="65" y="51"/>
                    </a:lnTo>
                    <a:lnTo>
                      <a:pt x="68" y="54"/>
                    </a:lnTo>
                    <a:lnTo>
                      <a:pt x="71" y="54"/>
                    </a:lnTo>
                    <a:lnTo>
                      <a:pt x="75" y="54"/>
                    </a:lnTo>
                    <a:lnTo>
                      <a:pt x="78" y="57"/>
                    </a:lnTo>
                    <a:lnTo>
                      <a:pt x="84" y="57"/>
                    </a:lnTo>
                    <a:lnTo>
                      <a:pt x="88" y="57"/>
                    </a:lnTo>
                    <a:lnTo>
                      <a:pt x="90" y="61"/>
                    </a:lnTo>
                    <a:lnTo>
                      <a:pt x="96" y="61"/>
                    </a:lnTo>
                    <a:lnTo>
                      <a:pt x="100" y="61"/>
                    </a:lnTo>
                    <a:lnTo>
                      <a:pt x="103" y="64"/>
                    </a:lnTo>
                    <a:lnTo>
                      <a:pt x="109" y="64"/>
                    </a:lnTo>
                    <a:lnTo>
                      <a:pt x="113" y="64"/>
                    </a:lnTo>
                    <a:lnTo>
                      <a:pt x="119" y="64"/>
                    </a:lnTo>
                    <a:lnTo>
                      <a:pt x="122" y="66"/>
                    </a:lnTo>
                    <a:lnTo>
                      <a:pt x="126" y="66"/>
                    </a:lnTo>
                    <a:lnTo>
                      <a:pt x="132" y="66"/>
                    </a:lnTo>
                    <a:lnTo>
                      <a:pt x="136" y="66"/>
                    </a:lnTo>
                    <a:lnTo>
                      <a:pt x="141" y="66"/>
                    </a:lnTo>
                    <a:lnTo>
                      <a:pt x="144" y="69"/>
                    </a:lnTo>
                    <a:lnTo>
                      <a:pt x="151" y="69"/>
                    </a:lnTo>
                    <a:lnTo>
                      <a:pt x="157" y="69"/>
                    </a:lnTo>
                    <a:lnTo>
                      <a:pt x="161" y="69"/>
                    </a:lnTo>
                    <a:lnTo>
                      <a:pt x="167" y="69"/>
                    </a:lnTo>
                    <a:lnTo>
                      <a:pt x="170" y="69"/>
                    </a:lnTo>
                    <a:lnTo>
                      <a:pt x="177" y="69"/>
                    </a:lnTo>
                    <a:lnTo>
                      <a:pt x="183" y="69"/>
                    </a:lnTo>
                    <a:lnTo>
                      <a:pt x="187" y="69"/>
                    </a:lnTo>
                    <a:lnTo>
                      <a:pt x="199" y="72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0" name="Freeform 1138">
                <a:extLst>
                  <a:ext uri="{FF2B5EF4-FFF2-40B4-BE49-F238E27FC236}">
                    <a16:creationId xmlns:a16="http://schemas.microsoft.com/office/drawing/2014/main" id="{08349C3F-FC8F-D74B-1E79-C2B51EF79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3403"/>
                <a:ext cx="15" cy="7"/>
              </a:xfrm>
              <a:custGeom>
                <a:avLst/>
                <a:gdLst>
                  <a:gd name="T0" fmla="*/ 3 w 175"/>
                  <a:gd name="T1" fmla="*/ 83 h 83"/>
                  <a:gd name="T2" fmla="*/ 3 w 175"/>
                  <a:gd name="T3" fmla="*/ 76 h 83"/>
                  <a:gd name="T4" fmla="*/ 3 w 175"/>
                  <a:gd name="T5" fmla="*/ 69 h 83"/>
                  <a:gd name="T6" fmla="*/ 6 w 175"/>
                  <a:gd name="T7" fmla="*/ 63 h 83"/>
                  <a:gd name="T8" fmla="*/ 9 w 175"/>
                  <a:gd name="T9" fmla="*/ 56 h 83"/>
                  <a:gd name="T10" fmla="*/ 13 w 175"/>
                  <a:gd name="T11" fmla="*/ 53 h 83"/>
                  <a:gd name="T12" fmla="*/ 16 w 175"/>
                  <a:gd name="T13" fmla="*/ 48 h 83"/>
                  <a:gd name="T14" fmla="*/ 23 w 175"/>
                  <a:gd name="T15" fmla="*/ 44 h 83"/>
                  <a:gd name="T16" fmla="*/ 28 w 175"/>
                  <a:gd name="T17" fmla="*/ 38 h 83"/>
                  <a:gd name="T18" fmla="*/ 34 w 175"/>
                  <a:gd name="T19" fmla="*/ 35 h 83"/>
                  <a:gd name="T20" fmla="*/ 38 w 175"/>
                  <a:gd name="T21" fmla="*/ 31 h 83"/>
                  <a:gd name="T22" fmla="*/ 44 w 175"/>
                  <a:gd name="T23" fmla="*/ 28 h 83"/>
                  <a:gd name="T24" fmla="*/ 48 w 175"/>
                  <a:gd name="T25" fmla="*/ 25 h 83"/>
                  <a:gd name="T26" fmla="*/ 54 w 175"/>
                  <a:gd name="T27" fmla="*/ 22 h 83"/>
                  <a:gd name="T28" fmla="*/ 61 w 175"/>
                  <a:gd name="T29" fmla="*/ 18 h 83"/>
                  <a:gd name="T30" fmla="*/ 67 w 175"/>
                  <a:gd name="T31" fmla="*/ 15 h 83"/>
                  <a:gd name="T32" fmla="*/ 74 w 175"/>
                  <a:gd name="T33" fmla="*/ 15 h 83"/>
                  <a:gd name="T34" fmla="*/ 79 w 175"/>
                  <a:gd name="T35" fmla="*/ 12 h 83"/>
                  <a:gd name="T36" fmla="*/ 86 w 175"/>
                  <a:gd name="T37" fmla="*/ 9 h 83"/>
                  <a:gd name="T38" fmla="*/ 92 w 175"/>
                  <a:gd name="T39" fmla="*/ 5 h 83"/>
                  <a:gd name="T40" fmla="*/ 99 w 175"/>
                  <a:gd name="T41" fmla="*/ 5 h 83"/>
                  <a:gd name="T42" fmla="*/ 109 w 175"/>
                  <a:gd name="T43" fmla="*/ 2 h 83"/>
                  <a:gd name="T44" fmla="*/ 115 w 175"/>
                  <a:gd name="T45" fmla="*/ 2 h 83"/>
                  <a:gd name="T46" fmla="*/ 124 w 175"/>
                  <a:gd name="T47" fmla="*/ 0 h 83"/>
                  <a:gd name="T48" fmla="*/ 130 w 175"/>
                  <a:gd name="T49" fmla="*/ 0 h 83"/>
                  <a:gd name="T50" fmla="*/ 140 w 175"/>
                  <a:gd name="T51" fmla="*/ 0 h 83"/>
                  <a:gd name="T52" fmla="*/ 147 w 175"/>
                  <a:gd name="T53" fmla="*/ 0 h 83"/>
                  <a:gd name="T54" fmla="*/ 156 w 175"/>
                  <a:gd name="T55" fmla="*/ 0 h 83"/>
                  <a:gd name="T56" fmla="*/ 166 w 175"/>
                  <a:gd name="T57" fmla="*/ 0 h 83"/>
                  <a:gd name="T58" fmla="*/ 172 w 175"/>
                  <a:gd name="T59" fmla="*/ 2 h 83"/>
                  <a:gd name="T60" fmla="*/ 170 w 175"/>
                  <a:gd name="T61" fmla="*/ 2 h 83"/>
                  <a:gd name="T62" fmla="*/ 163 w 175"/>
                  <a:gd name="T63" fmla="*/ 5 h 83"/>
                  <a:gd name="T64" fmla="*/ 153 w 175"/>
                  <a:gd name="T65" fmla="*/ 9 h 83"/>
                  <a:gd name="T66" fmla="*/ 147 w 175"/>
                  <a:gd name="T67" fmla="*/ 12 h 83"/>
                  <a:gd name="T68" fmla="*/ 137 w 175"/>
                  <a:gd name="T69" fmla="*/ 15 h 83"/>
                  <a:gd name="T70" fmla="*/ 130 w 175"/>
                  <a:gd name="T71" fmla="*/ 15 h 83"/>
                  <a:gd name="T72" fmla="*/ 124 w 175"/>
                  <a:gd name="T73" fmla="*/ 18 h 83"/>
                  <a:gd name="T74" fmla="*/ 118 w 175"/>
                  <a:gd name="T75" fmla="*/ 22 h 83"/>
                  <a:gd name="T76" fmla="*/ 109 w 175"/>
                  <a:gd name="T77" fmla="*/ 25 h 83"/>
                  <a:gd name="T78" fmla="*/ 102 w 175"/>
                  <a:gd name="T79" fmla="*/ 28 h 83"/>
                  <a:gd name="T80" fmla="*/ 95 w 175"/>
                  <a:gd name="T81" fmla="*/ 28 h 83"/>
                  <a:gd name="T82" fmla="*/ 89 w 175"/>
                  <a:gd name="T83" fmla="*/ 35 h 83"/>
                  <a:gd name="T84" fmla="*/ 82 w 175"/>
                  <a:gd name="T85" fmla="*/ 38 h 83"/>
                  <a:gd name="T86" fmla="*/ 76 w 175"/>
                  <a:gd name="T87" fmla="*/ 38 h 83"/>
                  <a:gd name="T88" fmla="*/ 70 w 175"/>
                  <a:gd name="T89" fmla="*/ 44 h 83"/>
                  <a:gd name="T90" fmla="*/ 64 w 175"/>
                  <a:gd name="T91" fmla="*/ 48 h 83"/>
                  <a:gd name="T92" fmla="*/ 57 w 175"/>
                  <a:gd name="T93" fmla="*/ 48 h 83"/>
                  <a:gd name="T94" fmla="*/ 54 w 175"/>
                  <a:gd name="T95" fmla="*/ 50 h 83"/>
                  <a:gd name="T96" fmla="*/ 51 w 175"/>
                  <a:gd name="T97" fmla="*/ 53 h 83"/>
                  <a:gd name="T98" fmla="*/ 44 w 175"/>
                  <a:gd name="T99" fmla="*/ 60 h 83"/>
                  <a:gd name="T100" fmla="*/ 41 w 175"/>
                  <a:gd name="T101" fmla="*/ 66 h 83"/>
                  <a:gd name="T102" fmla="*/ 38 w 175"/>
                  <a:gd name="T103" fmla="*/ 69 h 83"/>
                  <a:gd name="T104" fmla="*/ 34 w 175"/>
                  <a:gd name="T105" fmla="*/ 76 h 83"/>
                  <a:gd name="T106" fmla="*/ 34 w 175"/>
                  <a:gd name="T107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5" h="83">
                    <a:moveTo>
                      <a:pt x="0" y="83"/>
                    </a:moveTo>
                    <a:lnTo>
                      <a:pt x="3" y="83"/>
                    </a:lnTo>
                    <a:lnTo>
                      <a:pt x="3" y="79"/>
                    </a:lnTo>
                    <a:lnTo>
                      <a:pt x="3" y="76"/>
                    </a:lnTo>
                    <a:lnTo>
                      <a:pt x="3" y="73"/>
                    </a:lnTo>
                    <a:lnTo>
                      <a:pt x="3" y="69"/>
                    </a:lnTo>
                    <a:lnTo>
                      <a:pt x="6" y="66"/>
                    </a:lnTo>
                    <a:lnTo>
                      <a:pt x="6" y="63"/>
                    </a:lnTo>
                    <a:lnTo>
                      <a:pt x="9" y="60"/>
                    </a:lnTo>
                    <a:lnTo>
                      <a:pt x="9" y="56"/>
                    </a:lnTo>
                    <a:lnTo>
                      <a:pt x="9" y="53"/>
                    </a:lnTo>
                    <a:lnTo>
                      <a:pt x="13" y="53"/>
                    </a:lnTo>
                    <a:lnTo>
                      <a:pt x="13" y="50"/>
                    </a:lnTo>
                    <a:lnTo>
                      <a:pt x="16" y="48"/>
                    </a:lnTo>
                    <a:lnTo>
                      <a:pt x="19" y="48"/>
                    </a:lnTo>
                    <a:lnTo>
                      <a:pt x="23" y="44"/>
                    </a:lnTo>
                    <a:lnTo>
                      <a:pt x="25" y="41"/>
                    </a:lnTo>
                    <a:lnTo>
                      <a:pt x="28" y="38"/>
                    </a:lnTo>
                    <a:lnTo>
                      <a:pt x="31" y="38"/>
                    </a:lnTo>
                    <a:lnTo>
                      <a:pt x="34" y="35"/>
                    </a:lnTo>
                    <a:lnTo>
                      <a:pt x="34" y="31"/>
                    </a:lnTo>
                    <a:lnTo>
                      <a:pt x="38" y="31"/>
                    </a:lnTo>
                    <a:lnTo>
                      <a:pt x="41" y="28"/>
                    </a:lnTo>
                    <a:lnTo>
                      <a:pt x="44" y="28"/>
                    </a:lnTo>
                    <a:lnTo>
                      <a:pt x="44" y="25"/>
                    </a:lnTo>
                    <a:lnTo>
                      <a:pt x="48" y="25"/>
                    </a:lnTo>
                    <a:lnTo>
                      <a:pt x="51" y="22"/>
                    </a:lnTo>
                    <a:lnTo>
                      <a:pt x="54" y="22"/>
                    </a:lnTo>
                    <a:lnTo>
                      <a:pt x="57" y="22"/>
                    </a:lnTo>
                    <a:lnTo>
                      <a:pt x="61" y="18"/>
                    </a:lnTo>
                    <a:lnTo>
                      <a:pt x="64" y="18"/>
                    </a:lnTo>
                    <a:lnTo>
                      <a:pt x="67" y="15"/>
                    </a:lnTo>
                    <a:lnTo>
                      <a:pt x="70" y="15"/>
                    </a:lnTo>
                    <a:lnTo>
                      <a:pt x="74" y="15"/>
                    </a:lnTo>
                    <a:lnTo>
                      <a:pt x="76" y="12"/>
                    </a:lnTo>
                    <a:lnTo>
                      <a:pt x="79" y="12"/>
                    </a:lnTo>
                    <a:lnTo>
                      <a:pt x="82" y="9"/>
                    </a:lnTo>
                    <a:lnTo>
                      <a:pt x="86" y="9"/>
                    </a:lnTo>
                    <a:lnTo>
                      <a:pt x="89" y="9"/>
                    </a:lnTo>
                    <a:lnTo>
                      <a:pt x="92" y="5"/>
                    </a:lnTo>
                    <a:lnTo>
                      <a:pt x="95" y="5"/>
                    </a:lnTo>
                    <a:lnTo>
                      <a:pt x="99" y="5"/>
                    </a:lnTo>
                    <a:lnTo>
                      <a:pt x="105" y="5"/>
                    </a:lnTo>
                    <a:lnTo>
                      <a:pt x="109" y="2"/>
                    </a:lnTo>
                    <a:lnTo>
                      <a:pt x="112" y="2"/>
                    </a:lnTo>
                    <a:lnTo>
                      <a:pt x="115" y="2"/>
                    </a:lnTo>
                    <a:lnTo>
                      <a:pt x="118" y="2"/>
                    </a:lnTo>
                    <a:lnTo>
                      <a:pt x="124" y="0"/>
                    </a:lnTo>
                    <a:lnTo>
                      <a:pt x="127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3" y="0"/>
                    </a:lnTo>
                    <a:lnTo>
                      <a:pt x="147" y="0"/>
                    </a:lnTo>
                    <a:lnTo>
                      <a:pt x="153" y="0"/>
                    </a:lnTo>
                    <a:lnTo>
                      <a:pt x="156" y="0"/>
                    </a:lnTo>
                    <a:lnTo>
                      <a:pt x="160" y="0"/>
                    </a:lnTo>
                    <a:lnTo>
                      <a:pt x="166" y="0"/>
                    </a:lnTo>
                    <a:lnTo>
                      <a:pt x="170" y="0"/>
                    </a:lnTo>
                    <a:lnTo>
                      <a:pt x="172" y="2"/>
                    </a:lnTo>
                    <a:lnTo>
                      <a:pt x="175" y="0"/>
                    </a:lnTo>
                    <a:lnTo>
                      <a:pt x="170" y="2"/>
                    </a:lnTo>
                    <a:lnTo>
                      <a:pt x="166" y="2"/>
                    </a:lnTo>
                    <a:lnTo>
                      <a:pt x="163" y="5"/>
                    </a:lnTo>
                    <a:lnTo>
                      <a:pt x="156" y="9"/>
                    </a:lnTo>
                    <a:lnTo>
                      <a:pt x="153" y="9"/>
                    </a:lnTo>
                    <a:lnTo>
                      <a:pt x="150" y="12"/>
                    </a:lnTo>
                    <a:lnTo>
                      <a:pt x="147" y="12"/>
                    </a:lnTo>
                    <a:lnTo>
                      <a:pt x="140" y="12"/>
                    </a:lnTo>
                    <a:lnTo>
                      <a:pt x="137" y="15"/>
                    </a:lnTo>
                    <a:lnTo>
                      <a:pt x="134" y="15"/>
                    </a:lnTo>
                    <a:lnTo>
                      <a:pt x="130" y="15"/>
                    </a:lnTo>
                    <a:lnTo>
                      <a:pt x="127" y="18"/>
                    </a:lnTo>
                    <a:lnTo>
                      <a:pt x="124" y="18"/>
                    </a:lnTo>
                    <a:lnTo>
                      <a:pt x="122" y="22"/>
                    </a:lnTo>
                    <a:lnTo>
                      <a:pt x="118" y="22"/>
                    </a:lnTo>
                    <a:lnTo>
                      <a:pt x="112" y="22"/>
                    </a:lnTo>
                    <a:lnTo>
                      <a:pt x="109" y="25"/>
                    </a:lnTo>
                    <a:lnTo>
                      <a:pt x="105" y="25"/>
                    </a:lnTo>
                    <a:lnTo>
                      <a:pt x="102" y="28"/>
                    </a:lnTo>
                    <a:lnTo>
                      <a:pt x="99" y="28"/>
                    </a:lnTo>
                    <a:lnTo>
                      <a:pt x="95" y="28"/>
                    </a:lnTo>
                    <a:lnTo>
                      <a:pt x="92" y="31"/>
                    </a:lnTo>
                    <a:lnTo>
                      <a:pt x="89" y="35"/>
                    </a:lnTo>
                    <a:lnTo>
                      <a:pt x="86" y="35"/>
                    </a:lnTo>
                    <a:lnTo>
                      <a:pt x="82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4" y="41"/>
                    </a:lnTo>
                    <a:lnTo>
                      <a:pt x="70" y="44"/>
                    </a:lnTo>
                    <a:lnTo>
                      <a:pt x="67" y="44"/>
                    </a:lnTo>
                    <a:lnTo>
                      <a:pt x="64" y="48"/>
                    </a:lnTo>
                    <a:lnTo>
                      <a:pt x="61" y="48"/>
                    </a:lnTo>
                    <a:lnTo>
                      <a:pt x="57" y="48"/>
                    </a:lnTo>
                    <a:lnTo>
                      <a:pt x="57" y="50"/>
                    </a:lnTo>
                    <a:lnTo>
                      <a:pt x="54" y="50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8" y="56"/>
                    </a:lnTo>
                    <a:lnTo>
                      <a:pt x="44" y="60"/>
                    </a:lnTo>
                    <a:lnTo>
                      <a:pt x="41" y="63"/>
                    </a:lnTo>
                    <a:lnTo>
                      <a:pt x="41" y="66"/>
                    </a:lnTo>
                    <a:lnTo>
                      <a:pt x="38" y="66"/>
                    </a:lnTo>
                    <a:lnTo>
                      <a:pt x="38" y="69"/>
                    </a:lnTo>
                    <a:lnTo>
                      <a:pt x="34" y="73"/>
                    </a:lnTo>
                    <a:lnTo>
                      <a:pt x="34" y="76"/>
                    </a:lnTo>
                    <a:lnTo>
                      <a:pt x="34" y="79"/>
                    </a:lnTo>
                    <a:lnTo>
                      <a:pt x="34" y="83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1" name="Freeform 1139">
                <a:extLst>
                  <a:ext uri="{FF2B5EF4-FFF2-40B4-BE49-F238E27FC236}">
                    <a16:creationId xmlns:a16="http://schemas.microsoft.com/office/drawing/2014/main" id="{B27CBD5F-48FB-0B39-4371-A4A137B24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5" y="3403"/>
                <a:ext cx="12" cy="7"/>
              </a:xfrm>
              <a:custGeom>
                <a:avLst/>
                <a:gdLst>
                  <a:gd name="T0" fmla="*/ 3 w 141"/>
                  <a:gd name="T1" fmla="*/ 0 h 84"/>
                  <a:gd name="T2" fmla="*/ 10 w 141"/>
                  <a:gd name="T3" fmla="*/ 0 h 84"/>
                  <a:gd name="T4" fmla="*/ 16 w 141"/>
                  <a:gd name="T5" fmla="*/ 0 h 84"/>
                  <a:gd name="T6" fmla="*/ 26 w 141"/>
                  <a:gd name="T7" fmla="*/ 0 h 84"/>
                  <a:gd name="T8" fmla="*/ 32 w 141"/>
                  <a:gd name="T9" fmla="*/ 3 h 84"/>
                  <a:gd name="T10" fmla="*/ 39 w 141"/>
                  <a:gd name="T11" fmla="*/ 3 h 84"/>
                  <a:gd name="T12" fmla="*/ 45 w 141"/>
                  <a:gd name="T13" fmla="*/ 7 h 84"/>
                  <a:gd name="T14" fmla="*/ 51 w 141"/>
                  <a:gd name="T15" fmla="*/ 7 h 84"/>
                  <a:gd name="T16" fmla="*/ 57 w 141"/>
                  <a:gd name="T17" fmla="*/ 10 h 84"/>
                  <a:gd name="T18" fmla="*/ 64 w 141"/>
                  <a:gd name="T19" fmla="*/ 10 h 84"/>
                  <a:gd name="T20" fmla="*/ 71 w 141"/>
                  <a:gd name="T21" fmla="*/ 13 h 84"/>
                  <a:gd name="T22" fmla="*/ 77 w 141"/>
                  <a:gd name="T23" fmla="*/ 16 h 84"/>
                  <a:gd name="T24" fmla="*/ 84 w 141"/>
                  <a:gd name="T25" fmla="*/ 20 h 84"/>
                  <a:gd name="T26" fmla="*/ 90 w 141"/>
                  <a:gd name="T27" fmla="*/ 23 h 84"/>
                  <a:gd name="T28" fmla="*/ 97 w 141"/>
                  <a:gd name="T29" fmla="*/ 26 h 84"/>
                  <a:gd name="T30" fmla="*/ 102 w 141"/>
                  <a:gd name="T31" fmla="*/ 29 h 84"/>
                  <a:gd name="T32" fmla="*/ 105 w 141"/>
                  <a:gd name="T33" fmla="*/ 33 h 84"/>
                  <a:gd name="T34" fmla="*/ 112 w 141"/>
                  <a:gd name="T35" fmla="*/ 36 h 84"/>
                  <a:gd name="T36" fmla="*/ 118 w 141"/>
                  <a:gd name="T37" fmla="*/ 42 h 84"/>
                  <a:gd name="T38" fmla="*/ 122 w 141"/>
                  <a:gd name="T39" fmla="*/ 46 h 84"/>
                  <a:gd name="T40" fmla="*/ 128 w 141"/>
                  <a:gd name="T41" fmla="*/ 46 h 84"/>
                  <a:gd name="T42" fmla="*/ 131 w 141"/>
                  <a:gd name="T43" fmla="*/ 48 h 84"/>
                  <a:gd name="T44" fmla="*/ 131 w 141"/>
                  <a:gd name="T45" fmla="*/ 54 h 84"/>
                  <a:gd name="T46" fmla="*/ 135 w 141"/>
                  <a:gd name="T47" fmla="*/ 58 h 84"/>
                  <a:gd name="T48" fmla="*/ 138 w 141"/>
                  <a:gd name="T49" fmla="*/ 64 h 84"/>
                  <a:gd name="T50" fmla="*/ 141 w 141"/>
                  <a:gd name="T51" fmla="*/ 71 h 84"/>
                  <a:gd name="T52" fmla="*/ 141 w 141"/>
                  <a:gd name="T53" fmla="*/ 77 h 84"/>
                  <a:gd name="T54" fmla="*/ 141 w 141"/>
                  <a:gd name="T55" fmla="*/ 84 h 84"/>
                  <a:gd name="T56" fmla="*/ 112 w 141"/>
                  <a:gd name="T57" fmla="*/ 81 h 84"/>
                  <a:gd name="T58" fmla="*/ 112 w 141"/>
                  <a:gd name="T59" fmla="*/ 74 h 84"/>
                  <a:gd name="T60" fmla="*/ 109 w 141"/>
                  <a:gd name="T61" fmla="*/ 71 h 84"/>
                  <a:gd name="T62" fmla="*/ 105 w 141"/>
                  <a:gd name="T63" fmla="*/ 64 h 84"/>
                  <a:gd name="T64" fmla="*/ 102 w 141"/>
                  <a:gd name="T65" fmla="*/ 61 h 84"/>
                  <a:gd name="T66" fmla="*/ 99 w 141"/>
                  <a:gd name="T67" fmla="*/ 58 h 84"/>
                  <a:gd name="T68" fmla="*/ 97 w 141"/>
                  <a:gd name="T69" fmla="*/ 54 h 84"/>
                  <a:gd name="T70" fmla="*/ 93 w 141"/>
                  <a:gd name="T71" fmla="*/ 51 h 84"/>
                  <a:gd name="T72" fmla="*/ 90 w 141"/>
                  <a:gd name="T73" fmla="*/ 48 h 84"/>
                  <a:gd name="T74" fmla="*/ 87 w 141"/>
                  <a:gd name="T75" fmla="*/ 46 h 84"/>
                  <a:gd name="T76" fmla="*/ 80 w 141"/>
                  <a:gd name="T77" fmla="*/ 46 h 84"/>
                  <a:gd name="T78" fmla="*/ 77 w 141"/>
                  <a:gd name="T79" fmla="*/ 42 h 84"/>
                  <a:gd name="T80" fmla="*/ 71 w 141"/>
                  <a:gd name="T81" fmla="*/ 39 h 84"/>
                  <a:gd name="T82" fmla="*/ 67 w 141"/>
                  <a:gd name="T83" fmla="*/ 36 h 84"/>
                  <a:gd name="T84" fmla="*/ 64 w 141"/>
                  <a:gd name="T85" fmla="*/ 33 h 84"/>
                  <a:gd name="T86" fmla="*/ 57 w 141"/>
                  <a:gd name="T87" fmla="*/ 29 h 84"/>
                  <a:gd name="T88" fmla="*/ 51 w 141"/>
                  <a:gd name="T89" fmla="*/ 26 h 84"/>
                  <a:gd name="T90" fmla="*/ 45 w 141"/>
                  <a:gd name="T91" fmla="*/ 26 h 84"/>
                  <a:gd name="T92" fmla="*/ 42 w 141"/>
                  <a:gd name="T93" fmla="*/ 23 h 84"/>
                  <a:gd name="T94" fmla="*/ 36 w 141"/>
                  <a:gd name="T95" fmla="*/ 20 h 84"/>
                  <a:gd name="T96" fmla="*/ 29 w 141"/>
                  <a:gd name="T97" fmla="*/ 16 h 84"/>
                  <a:gd name="T98" fmla="*/ 23 w 141"/>
                  <a:gd name="T99" fmla="*/ 13 h 84"/>
                  <a:gd name="T100" fmla="*/ 16 w 141"/>
                  <a:gd name="T101" fmla="*/ 10 h 84"/>
                  <a:gd name="T102" fmla="*/ 10 w 141"/>
                  <a:gd name="T103" fmla="*/ 7 h 84"/>
                  <a:gd name="T104" fmla="*/ 3 w 141"/>
                  <a:gd name="T105" fmla="*/ 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1" h="84">
                    <a:moveTo>
                      <a:pt x="0" y="0"/>
                    </a:moveTo>
                    <a:lnTo>
                      <a:pt x="3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2" y="3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1" y="7"/>
                    </a:lnTo>
                    <a:lnTo>
                      <a:pt x="54" y="7"/>
                    </a:lnTo>
                    <a:lnTo>
                      <a:pt x="57" y="10"/>
                    </a:lnTo>
                    <a:lnTo>
                      <a:pt x="61" y="10"/>
                    </a:lnTo>
                    <a:lnTo>
                      <a:pt x="64" y="10"/>
                    </a:lnTo>
                    <a:lnTo>
                      <a:pt x="67" y="13"/>
                    </a:lnTo>
                    <a:lnTo>
                      <a:pt x="71" y="13"/>
                    </a:lnTo>
                    <a:lnTo>
                      <a:pt x="74" y="16"/>
                    </a:lnTo>
                    <a:lnTo>
                      <a:pt x="77" y="16"/>
                    </a:lnTo>
                    <a:lnTo>
                      <a:pt x="80" y="16"/>
                    </a:lnTo>
                    <a:lnTo>
                      <a:pt x="84" y="20"/>
                    </a:lnTo>
                    <a:lnTo>
                      <a:pt x="87" y="20"/>
                    </a:lnTo>
                    <a:lnTo>
                      <a:pt x="90" y="23"/>
                    </a:lnTo>
                    <a:lnTo>
                      <a:pt x="93" y="23"/>
                    </a:lnTo>
                    <a:lnTo>
                      <a:pt x="97" y="26"/>
                    </a:lnTo>
                    <a:lnTo>
                      <a:pt x="99" y="26"/>
                    </a:lnTo>
                    <a:lnTo>
                      <a:pt x="102" y="29"/>
                    </a:lnTo>
                    <a:lnTo>
                      <a:pt x="105" y="29"/>
                    </a:lnTo>
                    <a:lnTo>
                      <a:pt x="105" y="33"/>
                    </a:lnTo>
                    <a:lnTo>
                      <a:pt x="109" y="33"/>
                    </a:lnTo>
                    <a:lnTo>
                      <a:pt x="112" y="36"/>
                    </a:lnTo>
                    <a:lnTo>
                      <a:pt x="115" y="39"/>
                    </a:lnTo>
                    <a:lnTo>
                      <a:pt x="118" y="42"/>
                    </a:lnTo>
                    <a:lnTo>
                      <a:pt x="122" y="42"/>
                    </a:lnTo>
                    <a:lnTo>
                      <a:pt x="122" y="46"/>
                    </a:lnTo>
                    <a:lnTo>
                      <a:pt x="125" y="46"/>
                    </a:lnTo>
                    <a:lnTo>
                      <a:pt x="128" y="46"/>
                    </a:lnTo>
                    <a:lnTo>
                      <a:pt x="128" y="48"/>
                    </a:lnTo>
                    <a:lnTo>
                      <a:pt x="131" y="48"/>
                    </a:lnTo>
                    <a:lnTo>
                      <a:pt x="131" y="51"/>
                    </a:lnTo>
                    <a:lnTo>
                      <a:pt x="131" y="54"/>
                    </a:lnTo>
                    <a:lnTo>
                      <a:pt x="135" y="54"/>
                    </a:lnTo>
                    <a:lnTo>
                      <a:pt x="135" y="58"/>
                    </a:lnTo>
                    <a:lnTo>
                      <a:pt x="138" y="61"/>
                    </a:lnTo>
                    <a:lnTo>
                      <a:pt x="138" y="64"/>
                    </a:lnTo>
                    <a:lnTo>
                      <a:pt x="138" y="67"/>
                    </a:lnTo>
                    <a:lnTo>
                      <a:pt x="141" y="71"/>
                    </a:lnTo>
                    <a:lnTo>
                      <a:pt x="141" y="74"/>
                    </a:lnTo>
                    <a:lnTo>
                      <a:pt x="141" y="77"/>
                    </a:lnTo>
                    <a:lnTo>
                      <a:pt x="141" y="81"/>
                    </a:lnTo>
                    <a:lnTo>
                      <a:pt x="141" y="84"/>
                    </a:lnTo>
                    <a:lnTo>
                      <a:pt x="128" y="84"/>
                    </a:lnTo>
                    <a:lnTo>
                      <a:pt x="112" y="81"/>
                    </a:lnTo>
                    <a:lnTo>
                      <a:pt x="112" y="77"/>
                    </a:lnTo>
                    <a:lnTo>
                      <a:pt x="112" y="74"/>
                    </a:lnTo>
                    <a:lnTo>
                      <a:pt x="109" y="74"/>
                    </a:lnTo>
                    <a:lnTo>
                      <a:pt x="109" y="71"/>
                    </a:lnTo>
                    <a:lnTo>
                      <a:pt x="109" y="67"/>
                    </a:lnTo>
                    <a:lnTo>
                      <a:pt x="105" y="64"/>
                    </a:lnTo>
                    <a:lnTo>
                      <a:pt x="105" y="61"/>
                    </a:lnTo>
                    <a:lnTo>
                      <a:pt x="102" y="61"/>
                    </a:lnTo>
                    <a:lnTo>
                      <a:pt x="102" y="58"/>
                    </a:lnTo>
                    <a:lnTo>
                      <a:pt x="99" y="58"/>
                    </a:lnTo>
                    <a:lnTo>
                      <a:pt x="99" y="54"/>
                    </a:lnTo>
                    <a:lnTo>
                      <a:pt x="97" y="54"/>
                    </a:lnTo>
                    <a:lnTo>
                      <a:pt x="97" y="51"/>
                    </a:lnTo>
                    <a:lnTo>
                      <a:pt x="93" y="51"/>
                    </a:lnTo>
                    <a:lnTo>
                      <a:pt x="93" y="48"/>
                    </a:lnTo>
                    <a:lnTo>
                      <a:pt x="90" y="48"/>
                    </a:lnTo>
                    <a:lnTo>
                      <a:pt x="90" y="46"/>
                    </a:lnTo>
                    <a:lnTo>
                      <a:pt x="87" y="46"/>
                    </a:lnTo>
                    <a:lnTo>
                      <a:pt x="84" y="46"/>
                    </a:lnTo>
                    <a:lnTo>
                      <a:pt x="80" y="46"/>
                    </a:lnTo>
                    <a:lnTo>
                      <a:pt x="80" y="42"/>
                    </a:lnTo>
                    <a:lnTo>
                      <a:pt x="77" y="42"/>
                    </a:lnTo>
                    <a:lnTo>
                      <a:pt x="74" y="39"/>
                    </a:lnTo>
                    <a:lnTo>
                      <a:pt x="71" y="39"/>
                    </a:lnTo>
                    <a:lnTo>
                      <a:pt x="71" y="36"/>
                    </a:lnTo>
                    <a:lnTo>
                      <a:pt x="67" y="36"/>
                    </a:lnTo>
                    <a:lnTo>
                      <a:pt x="64" y="36"/>
                    </a:lnTo>
                    <a:lnTo>
                      <a:pt x="64" y="33"/>
                    </a:lnTo>
                    <a:lnTo>
                      <a:pt x="61" y="33"/>
                    </a:lnTo>
                    <a:lnTo>
                      <a:pt x="57" y="29"/>
                    </a:lnTo>
                    <a:lnTo>
                      <a:pt x="54" y="29"/>
                    </a:lnTo>
                    <a:lnTo>
                      <a:pt x="51" y="26"/>
                    </a:lnTo>
                    <a:lnTo>
                      <a:pt x="48" y="26"/>
                    </a:lnTo>
                    <a:lnTo>
                      <a:pt x="45" y="26"/>
                    </a:lnTo>
                    <a:lnTo>
                      <a:pt x="45" y="23"/>
                    </a:lnTo>
                    <a:lnTo>
                      <a:pt x="42" y="23"/>
                    </a:lnTo>
                    <a:lnTo>
                      <a:pt x="39" y="23"/>
                    </a:lnTo>
                    <a:lnTo>
                      <a:pt x="36" y="20"/>
                    </a:lnTo>
                    <a:lnTo>
                      <a:pt x="32" y="20"/>
                    </a:lnTo>
                    <a:lnTo>
                      <a:pt x="29" y="16"/>
                    </a:lnTo>
                    <a:lnTo>
                      <a:pt x="26" y="16"/>
                    </a:lnTo>
                    <a:lnTo>
                      <a:pt x="23" y="13"/>
                    </a:lnTo>
                    <a:lnTo>
                      <a:pt x="19" y="13"/>
                    </a:lnTo>
                    <a:lnTo>
                      <a:pt x="16" y="10"/>
                    </a:lnTo>
                    <a:lnTo>
                      <a:pt x="13" y="10"/>
                    </a:lnTo>
                    <a:lnTo>
                      <a:pt x="10" y="7"/>
                    </a:lnTo>
                    <a:lnTo>
                      <a:pt x="6" y="7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2" name="Freeform 1140">
                <a:extLst>
                  <a:ext uri="{FF2B5EF4-FFF2-40B4-BE49-F238E27FC236}">
                    <a16:creationId xmlns:a16="http://schemas.microsoft.com/office/drawing/2014/main" id="{03EF0092-D318-3CC6-4B5D-F6FAAE207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3410"/>
                <a:ext cx="21" cy="10"/>
              </a:xfrm>
              <a:custGeom>
                <a:avLst/>
                <a:gdLst>
                  <a:gd name="T0" fmla="*/ 231 w 231"/>
                  <a:gd name="T1" fmla="*/ 6 h 108"/>
                  <a:gd name="T2" fmla="*/ 231 w 231"/>
                  <a:gd name="T3" fmla="*/ 16 h 108"/>
                  <a:gd name="T4" fmla="*/ 228 w 231"/>
                  <a:gd name="T5" fmla="*/ 25 h 108"/>
                  <a:gd name="T6" fmla="*/ 221 w 231"/>
                  <a:gd name="T7" fmla="*/ 34 h 108"/>
                  <a:gd name="T8" fmla="*/ 215 w 231"/>
                  <a:gd name="T9" fmla="*/ 41 h 108"/>
                  <a:gd name="T10" fmla="*/ 208 w 231"/>
                  <a:gd name="T11" fmla="*/ 51 h 108"/>
                  <a:gd name="T12" fmla="*/ 202 w 231"/>
                  <a:gd name="T13" fmla="*/ 57 h 108"/>
                  <a:gd name="T14" fmla="*/ 192 w 231"/>
                  <a:gd name="T15" fmla="*/ 64 h 108"/>
                  <a:gd name="T16" fmla="*/ 183 w 231"/>
                  <a:gd name="T17" fmla="*/ 69 h 108"/>
                  <a:gd name="T18" fmla="*/ 174 w 231"/>
                  <a:gd name="T19" fmla="*/ 72 h 108"/>
                  <a:gd name="T20" fmla="*/ 161 w 231"/>
                  <a:gd name="T21" fmla="*/ 79 h 108"/>
                  <a:gd name="T22" fmla="*/ 151 w 231"/>
                  <a:gd name="T23" fmla="*/ 82 h 108"/>
                  <a:gd name="T24" fmla="*/ 141 w 231"/>
                  <a:gd name="T25" fmla="*/ 89 h 108"/>
                  <a:gd name="T26" fmla="*/ 129 w 231"/>
                  <a:gd name="T27" fmla="*/ 92 h 108"/>
                  <a:gd name="T28" fmla="*/ 119 w 231"/>
                  <a:gd name="T29" fmla="*/ 95 h 108"/>
                  <a:gd name="T30" fmla="*/ 103 w 231"/>
                  <a:gd name="T31" fmla="*/ 99 h 108"/>
                  <a:gd name="T32" fmla="*/ 93 w 231"/>
                  <a:gd name="T33" fmla="*/ 102 h 108"/>
                  <a:gd name="T34" fmla="*/ 78 w 231"/>
                  <a:gd name="T35" fmla="*/ 105 h 108"/>
                  <a:gd name="T36" fmla="*/ 68 w 231"/>
                  <a:gd name="T37" fmla="*/ 105 h 108"/>
                  <a:gd name="T38" fmla="*/ 52 w 231"/>
                  <a:gd name="T39" fmla="*/ 108 h 108"/>
                  <a:gd name="T40" fmla="*/ 36 w 231"/>
                  <a:gd name="T41" fmla="*/ 108 h 108"/>
                  <a:gd name="T42" fmla="*/ 20 w 231"/>
                  <a:gd name="T43" fmla="*/ 108 h 108"/>
                  <a:gd name="T44" fmla="*/ 4 w 231"/>
                  <a:gd name="T45" fmla="*/ 108 h 108"/>
                  <a:gd name="T46" fmla="*/ 4 w 231"/>
                  <a:gd name="T47" fmla="*/ 72 h 108"/>
                  <a:gd name="T48" fmla="*/ 23 w 231"/>
                  <a:gd name="T49" fmla="*/ 69 h 108"/>
                  <a:gd name="T50" fmla="*/ 40 w 231"/>
                  <a:gd name="T51" fmla="*/ 69 h 108"/>
                  <a:gd name="T52" fmla="*/ 55 w 231"/>
                  <a:gd name="T53" fmla="*/ 69 h 108"/>
                  <a:gd name="T54" fmla="*/ 68 w 231"/>
                  <a:gd name="T55" fmla="*/ 66 h 108"/>
                  <a:gd name="T56" fmla="*/ 84 w 231"/>
                  <a:gd name="T57" fmla="*/ 64 h 108"/>
                  <a:gd name="T58" fmla="*/ 96 w 231"/>
                  <a:gd name="T59" fmla="*/ 64 h 108"/>
                  <a:gd name="T60" fmla="*/ 109 w 231"/>
                  <a:gd name="T61" fmla="*/ 61 h 108"/>
                  <a:gd name="T62" fmla="*/ 122 w 231"/>
                  <a:gd name="T63" fmla="*/ 57 h 108"/>
                  <a:gd name="T64" fmla="*/ 132 w 231"/>
                  <a:gd name="T65" fmla="*/ 54 h 108"/>
                  <a:gd name="T66" fmla="*/ 141 w 231"/>
                  <a:gd name="T67" fmla="*/ 51 h 108"/>
                  <a:gd name="T68" fmla="*/ 151 w 231"/>
                  <a:gd name="T69" fmla="*/ 47 h 108"/>
                  <a:gd name="T70" fmla="*/ 161 w 231"/>
                  <a:gd name="T71" fmla="*/ 41 h 108"/>
                  <a:gd name="T72" fmla="*/ 170 w 231"/>
                  <a:gd name="T73" fmla="*/ 34 h 108"/>
                  <a:gd name="T74" fmla="*/ 180 w 231"/>
                  <a:gd name="T75" fmla="*/ 31 h 108"/>
                  <a:gd name="T76" fmla="*/ 187 w 231"/>
                  <a:gd name="T77" fmla="*/ 25 h 108"/>
                  <a:gd name="T78" fmla="*/ 192 w 231"/>
                  <a:gd name="T79" fmla="*/ 21 h 108"/>
                  <a:gd name="T80" fmla="*/ 195 w 231"/>
                  <a:gd name="T81" fmla="*/ 16 h 108"/>
                  <a:gd name="T82" fmla="*/ 199 w 231"/>
                  <a:gd name="T83" fmla="*/ 6 h 108"/>
                  <a:gd name="T84" fmla="*/ 218 w 231"/>
                  <a:gd name="T85" fmla="*/ 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1" h="108">
                    <a:moveTo>
                      <a:pt x="218" y="3"/>
                    </a:moveTo>
                    <a:lnTo>
                      <a:pt x="231" y="3"/>
                    </a:lnTo>
                    <a:lnTo>
                      <a:pt x="231" y="6"/>
                    </a:lnTo>
                    <a:lnTo>
                      <a:pt x="231" y="9"/>
                    </a:lnTo>
                    <a:lnTo>
                      <a:pt x="231" y="13"/>
                    </a:lnTo>
                    <a:lnTo>
                      <a:pt x="231" y="16"/>
                    </a:lnTo>
                    <a:lnTo>
                      <a:pt x="228" y="18"/>
                    </a:lnTo>
                    <a:lnTo>
                      <a:pt x="228" y="21"/>
                    </a:lnTo>
                    <a:lnTo>
                      <a:pt x="228" y="25"/>
                    </a:lnTo>
                    <a:lnTo>
                      <a:pt x="225" y="28"/>
                    </a:lnTo>
                    <a:lnTo>
                      <a:pt x="225" y="31"/>
                    </a:lnTo>
                    <a:lnTo>
                      <a:pt x="221" y="34"/>
                    </a:lnTo>
                    <a:lnTo>
                      <a:pt x="221" y="38"/>
                    </a:lnTo>
                    <a:lnTo>
                      <a:pt x="218" y="38"/>
                    </a:lnTo>
                    <a:lnTo>
                      <a:pt x="215" y="41"/>
                    </a:lnTo>
                    <a:lnTo>
                      <a:pt x="215" y="44"/>
                    </a:lnTo>
                    <a:lnTo>
                      <a:pt x="212" y="47"/>
                    </a:lnTo>
                    <a:lnTo>
                      <a:pt x="208" y="51"/>
                    </a:lnTo>
                    <a:lnTo>
                      <a:pt x="205" y="51"/>
                    </a:lnTo>
                    <a:lnTo>
                      <a:pt x="202" y="54"/>
                    </a:lnTo>
                    <a:lnTo>
                      <a:pt x="202" y="57"/>
                    </a:lnTo>
                    <a:lnTo>
                      <a:pt x="199" y="57"/>
                    </a:lnTo>
                    <a:lnTo>
                      <a:pt x="195" y="61"/>
                    </a:lnTo>
                    <a:lnTo>
                      <a:pt x="192" y="64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3" y="69"/>
                    </a:lnTo>
                    <a:lnTo>
                      <a:pt x="180" y="69"/>
                    </a:lnTo>
                    <a:lnTo>
                      <a:pt x="177" y="72"/>
                    </a:lnTo>
                    <a:lnTo>
                      <a:pt x="174" y="72"/>
                    </a:lnTo>
                    <a:lnTo>
                      <a:pt x="167" y="76"/>
                    </a:lnTo>
                    <a:lnTo>
                      <a:pt x="164" y="79"/>
                    </a:lnTo>
                    <a:lnTo>
                      <a:pt x="161" y="79"/>
                    </a:lnTo>
                    <a:lnTo>
                      <a:pt x="157" y="82"/>
                    </a:lnTo>
                    <a:lnTo>
                      <a:pt x="154" y="82"/>
                    </a:lnTo>
                    <a:lnTo>
                      <a:pt x="151" y="82"/>
                    </a:lnTo>
                    <a:lnTo>
                      <a:pt x="147" y="86"/>
                    </a:lnTo>
                    <a:lnTo>
                      <a:pt x="144" y="86"/>
                    </a:lnTo>
                    <a:lnTo>
                      <a:pt x="141" y="89"/>
                    </a:lnTo>
                    <a:lnTo>
                      <a:pt x="135" y="89"/>
                    </a:lnTo>
                    <a:lnTo>
                      <a:pt x="132" y="92"/>
                    </a:lnTo>
                    <a:lnTo>
                      <a:pt x="129" y="92"/>
                    </a:lnTo>
                    <a:lnTo>
                      <a:pt x="126" y="92"/>
                    </a:lnTo>
                    <a:lnTo>
                      <a:pt x="122" y="92"/>
                    </a:lnTo>
                    <a:lnTo>
                      <a:pt x="119" y="95"/>
                    </a:lnTo>
                    <a:lnTo>
                      <a:pt x="113" y="95"/>
                    </a:lnTo>
                    <a:lnTo>
                      <a:pt x="109" y="99"/>
                    </a:lnTo>
                    <a:lnTo>
                      <a:pt x="103" y="99"/>
                    </a:lnTo>
                    <a:lnTo>
                      <a:pt x="100" y="99"/>
                    </a:lnTo>
                    <a:lnTo>
                      <a:pt x="96" y="99"/>
                    </a:lnTo>
                    <a:lnTo>
                      <a:pt x="93" y="102"/>
                    </a:lnTo>
                    <a:lnTo>
                      <a:pt x="90" y="102"/>
                    </a:lnTo>
                    <a:lnTo>
                      <a:pt x="84" y="102"/>
                    </a:lnTo>
                    <a:lnTo>
                      <a:pt x="78" y="105"/>
                    </a:lnTo>
                    <a:lnTo>
                      <a:pt x="74" y="105"/>
                    </a:lnTo>
                    <a:lnTo>
                      <a:pt x="71" y="105"/>
                    </a:lnTo>
                    <a:lnTo>
                      <a:pt x="68" y="105"/>
                    </a:lnTo>
                    <a:lnTo>
                      <a:pt x="65" y="105"/>
                    </a:lnTo>
                    <a:lnTo>
                      <a:pt x="58" y="105"/>
                    </a:lnTo>
                    <a:lnTo>
                      <a:pt x="52" y="108"/>
                    </a:lnTo>
                    <a:lnTo>
                      <a:pt x="48" y="108"/>
                    </a:lnTo>
                    <a:lnTo>
                      <a:pt x="42" y="108"/>
                    </a:lnTo>
                    <a:lnTo>
                      <a:pt x="36" y="108"/>
                    </a:lnTo>
                    <a:lnTo>
                      <a:pt x="30" y="108"/>
                    </a:lnTo>
                    <a:lnTo>
                      <a:pt x="27" y="108"/>
                    </a:lnTo>
                    <a:lnTo>
                      <a:pt x="20" y="108"/>
                    </a:lnTo>
                    <a:lnTo>
                      <a:pt x="13" y="108"/>
                    </a:lnTo>
                    <a:lnTo>
                      <a:pt x="7" y="108"/>
                    </a:lnTo>
                    <a:lnTo>
                      <a:pt x="4" y="108"/>
                    </a:lnTo>
                    <a:lnTo>
                      <a:pt x="0" y="108"/>
                    </a:lnTo>
                    <a:lnTo>
                      <a:pt x="4" y="92"/>
                    </a:lnTo>
                    <a:lnTo>
                      <a:pt x="4" y="72"/>
                    </a:lnTo>
                    <a:lnTo>
                      <a:pt x="13" y="69"/>
                    </a:lnTo>
                    <a:lnTo>
                      <a:pt x="17" y="69"/>
                    </a:lnTo>
                    <a:lnTo>
                      <a:pt x="23" y="69"/>
                    </a:lnTo>
                    <a:lnTo>
                      <a:pt x="30" y="69"/>
                    </a:lnTo>
                    <a:lnTo>
                      <a:pt x="33" y="69"/>
                    </a:lnTo>
                    <a:lnTo>
                      <a:pt x="40" y="69"/>
                    </a:lnTo>
                    <a:lnTo>
                      <a:pt x="45" y="69"/>
                    </a:lnTo>
                    <a:lnTo>
                      <a:pt x="48" y="69"/>
                    </a:lnTo>
                    <a:lnTo>
                      <a:pt x="55" y="69"/>
                    </a:lnTo>
                    <a:lnTo>
                      <a:pt x="58" y="69"/>
                    </a:lnTo>
                    <a:lnTo>
                      <a:pt x="65" y="66"/>
                    </a:lnTo>
                    <a:lnTo>
                      <a:pt x="68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4" y="64"/>
                    </a:lnTo>
                    <a:lnTo>
                      <a:pt x="88" y="64"/>
                    </a:lnTo>
                    <a:lnTo>
                      <a:pt x="90" y="64"/>
                    </a:lnTo>
                    <a:lnTo>
                      <a:pt x="96" y="64"/>
                    </a:lnTo>
                    <a:lnTo>
                      <a:pt x="100" y="61"/>
                    </a:lnTo>
                    <a:lnTo>
                      <a:pt x="106" y="61"/>
                    </a:lnTo>
                    <a:lnTo>
                      <a:pt x="109" y="61"/>
                    </a:lnTo>
                    <a:lnTo>
                      <a:pt x="113" y="57"/>
                    </a:lnTo>
                    <a:lnTo>
                      <a:pt x="116" y="57"/>
                    </a:lnTo>
                    <a:lnTo>
                      <a:pt x="122" y="57"/>
                    </a:lnTo>
                    <a:lnTo>
                      <a:pt x="126" y="54"/>
                    </a:lnTo>
                    <a:lnTo>
                      <a:pt x="129" y="54"/>
                    </a:lnTo>
                    <a:lnTo>
                      <a:pt x="132" y="54"/>
                    </a:lnTo>
                    <a:lnTo>
                      <a:pt x="135" y="51"/>
                    </a:lnTo>
                    <a:lnTo>
                      <a:pt x="138" y="51"/>
                    </a:lnTo>
                    <a:lnTo>
                      <a:pt x="141" y="51"/>
                    </a:lnTo>
                    <a:lnTo>
                      <a:pt x="144" y="47"/>
                    </a:lnTo>
                    <a:lnTo>
                      <a:pt x="147" y="47"/>
                    </a:lnTo>
                    <a:lnTo>
                      <a:pt x="151" y="47"/>
                    </a:lnTo>
                    <a:lnTo>
                      <a:pt x="154" y="44"/>
                    </a:lnTo>
                    <a:lnTo>
                      <a:pt x="157" y="44"/>
                    </a:lnTo>
                    <a:lnTo>
                      <a:pt x="161" y="41"/>
                    </a:lnTo>
                    <a:lnTo>
                      <a:pt x="164" y="41"/>
                    </a:lnTo>
                    <a:lnTo>
                      <a:pt x="167" y="38"/>
                    </a:lnTo>
                    <a:lnTo>
                      <a:pt x="170" y="34"/>
                    </a:lnTo>
                    <a:lnTo>
                      <a:pt x="174" y="34"/>
                    </a:lnTo>
                    <a:lnTo>
                      <a:pt x="177" y="31"/>
                    </a:lnTo>
                    <a:lnTo>
                      <a:pt x="180" y="31"/>
                    </a:lnTo>
                    <a:lnTo>
                      <a:pt x="180" y="28"/>
                    </a:lnTo>
                    <a:lnTo>
                      <a:pt x="183" y="28"/>
                    </a:lnTo>
                    <a:lnTo>
                      <a:pt x="187" y="25"/>
                    </a:lnTo>
                    <a:lnTo>
                      <a:pt x="189" y="25"/>
                    </a:lnTo>
                    <a:lnTo>
                      <a:pt x="189" y="21"/>
                    </a:lnTo>
                    <a:lnTo>
                      <a:pt x="192" y="21"/>
                    </a:lnTo>
                    <a:lnTo>
                      <a:pt x="192" y="18"/>
                    </a:lnTo>
                    <a:lnTo>
                      <a:pt x="195" y="18"/>
                    </a:lnTo>
                    <a:lnTo>
                      <a:pt x="195" y="16"/>
                    </a:lnTo>
                    <a:lnTo>
                      <a:pt x="199" y="13"/>
                    </a:lnTo>
                    <a:lnTo>
                      <a:pt x="199" y="9"/>
                    </a:lnTo>
                    <a:lnTo>
                      <a:pt x="199" y="6"/>
                    </a:lnTo>
                    <a:lnTo>
                      <a:pt x="202" y="6"/>
                    </a:lnTo>
                    <a:lnTo>
                      <a:pt x="202" y="0"/>
                    </a:lnTo>
                    <a:lnTo>
                      <a:pt x="218" y="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3" name="Freeform 1141">
                <a:extLst>
                  <a:ext uri="{FF2B5EF4-FFF2-40B4-BE49-F238E27FC236}">
                    <a16:creationId xmlns:a16="http://schemas.microsoft.com/office/drawing/2014/main" id="{C2B19D83-F231-D6AD-76C8-DA6D8A66F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3410"/>
                <a:ext cx="21" cy="10"/>
              </a:xfrm>
              <a:custGeom>
                <a:avLst/>
                <a:gdLst>
                  <a:gd name="T0" fmla="*/ 229 w 233"/>
                  <a:gd name="T1" fmla="*/ 108 h 108"/>
                  <a:gd name="T2" fmla="*/ 221 w 233"/>
                  <a:gd name="T3" fmla="*/ 108 h 108"/>
                  <a:gd name="T4" fmla="*/ 214 w 233"/>
                  <a:gd name="T5" fmla="*/ 108 h 108"/>
                  <a:gd name="T6" fmla="*/ 204 w 233"/>
                  <a:gd name="T7" fmla="*/ 108 h 108"/>
                  <a:gd name="T8" fmla="*/ 191 w 233"/>
                  <a:gd name="T9" fmla="*/ 108 h 108"/>
                  <a:gd name="T10" fmla="*/ 182 w 233"/>
                  <a:gd name="T11" fmla="*/ 108 h 108"/>
                  <a:gd name="T12" fmla="*/ 170 w 233"/>
                  <a:gd name="T13" fmla="*/ 105 h 108"/>
                  <a:gd name="T14" fmla="*/ 163 w 233"/>
                  <a:gd name="T15" fmla="*/ 105 h 108"/>
                  <a:gd name="T16" fmla="*/ 156 w 233"/>
                  <a:gd name="T17" fmla="*/ 105 h 108"/>
                  <a:gd name="T18" fmla="*/ 143 w 233"/>
                  <a:gd name="T19" fmla="*/ 102 h 108"/>
                  <a:gd name="T20" fmla="*/ 134 w 233"/>
                  <a:gd name="T21" fmla="*/ 99 h 108"/>
                  <a:gd name="T22" fmla="*/ 124 w 233"/>
                  <a:gd name="T23" fmla="*/ 99 h 108"/>
                  <a:gd name="T24" fmla="*/ 115 w 233"/>
                  <a:gd name="T25" fmla="*/ 95 h 108"/>
                  <a:gd name="T26" fmla="*/ 109 w 233"/>
                  <a:gd name="T27" fmla="*/ 92 h 108"/>
                  <a:gd name="T28" fmla="*/ 102 w 233"/>
                  <a:gd name="T29" fmla="*/ 92 h 108"/>
                  <a:gd name="T30" fmla="*/ 92 w 233"/>
                  <a:gd name="T31" fmla="*/ 89 h 108"/>
                  <a:gd name="T32" fmla="*/ 86 w 233"/>
                  <a:gd name="T33" fmla="*/ 86 h 108"/>
                  <a:gd name="T34" fmla="*/ 76 w 233"/>
                  <a:gd name="T35" fmla="*/ 82 h 108"/>
                  <a:gd name="T36" fmla="*/ 70 w 233"/>
                  <a:gd name="T37" fmla="*/ 79 h 108"/>
                  <a:gd name="T38" fmla="*/ 61 w 233"/>
                  <a:gd name="T39" fmla="*/ 76 h 108"/>
                  <a:gd name="T40" fmla="*/ 54 w 233"/>
                  <a:gd name="T41" fmla="*/ 72 h 108"/>
                  <a:gd name="T42" fmla="*/ 48 w 233"/>
                  <a:gd name="T43" fmla="*/ 66 h 108"/>
                  <a:gd name="T44" fmla="*/ 41 w 233"/>
                  <a:gd name="T45" fmla="*/ 64 h 108"/>
                  <a:gd name="T46" fmla="*/ 34 w 233"/>
                  <a:gd name="T47" fmla="*/ 61 h 108"/>
                  <a:gd name="T48" fmla="*/ 28 w 233"/>
                  <a:gd name="T49" fmla="*/ 54 h 108"/>
                  <a:gd name="T50" fmla="*/ 23 w 233"/>
                  <a:gd name="T51" fmla="*/ 47 h 108"/>
                  <a:gd name="T52" fmla="*/ 16 w 233"/>
                  <a:gd name="T53" fmla="*/ 41 h 108"/>
                  <a:gd name="T54" fmla="*/ 13 w 233"/>
                  <a:gd name="T55" fmla="*/ 34 h 108"/>
                  <a:gd name="T56" fmla="*/ 9 w 233"/>
                  <a:gd name="T57" fmla="*/ 28 h 108"/>
                  <a:gd name="T58" fmla="*/ 6 w 233"/>
                  <a:gd name="T59" fmla="*/ 21 h 108"/>
                  <a:gd name="T60" fmla="*/ 3 w 233"/>
                  <a:gd name="T61" fmla="*/ 16 h 108"/>
                  <a:gd name="T62" fmla="*/ 3 w 233"/>
                  <a:gd name="T63" fmla="*/ 9 h 108"/>
                  <a:gd name="T64" fmla="*/ 0 w 233"/>
                  <a:gd name="T65" fmla="*/ 0 h 108"/>
                  <a:gd name="T66" fmla="*/ 34 w 233"/>
                  <a:gd name="T67" fmla="*/ 0 h 108"/>
                  <a:gd name="T68" fmla="*/ 34 w 233"/>
                  <a:gd name="T69" fmla="*/ 9 h 108"/>
                  <a:gd name="T70" fmla="*/ 38 w 233"/>
                  <a:gd name="T71" fmla="*/ 16 h 108"/>
                  <a:gd name="T72" fmla="*/ 44 w 233"/>
                  <a:gd name="T73" fmla="*/ 21 h 108"/>
                  <a:gd name="T74" fmla="*/ 48 w 233"/>
                  <a:gd name="T75" fmla="*/ 25 h 108"/>
                  <a:gd name="T76" fmla="*/ 51 w 233"/>
                  <a:gd name="T77" fmla="*/ 28 h 108"/>
                  <a:gd name="T78" fmla="*/ 57 w 233"/>
                  <a:gd name="T79" fmla="*/ 31 h 108"/>
                  <a:gd name="T80" fmla="*/ 64 w 233"/>
                  <a:gd name="T81" fmla="*/ 34 h 108"/>
                  <a:gd name="T82" fmla="*/ 70 w 233"/>
                  <a:gd name="T83" fmla="*/ 38 h 108"/>
                  <a:gd name="T84" fmla="*/ 74 w 233"/>
                  <a:gd name="T85" fmla="*/ 41 h 108"/>
                  <a:gd name="T86" fmla="*/ 79 w 233"/>
                  <a:gd name="T87" fmla="*/ 44 h 108"/>
                  <a:gd name="T88" fmla="*/ 86 w 233"/>
                  <a:gd name="T89" fmla="*/ 47 h 108"/>
                  <a:gd name="T90" fmla="*/ 92 w 233"/>
                  <a:gd name="T91" fmla="*/ 51 h 108"/>
                  <a:gd name="T92" fmla="*/ 99 w 233"/>
                  <a:gd name="T93" fmla="*/ 51 h 108"/>
                  <a:gd name="T94" fmla="*/ 105 w 233"/>
                  <a:gd name="T95" fmla="*/ 54 h 108"/>
                  <a:gd name="T96" fmla="*/ 112 w 233"/>
                  <a:gd name="T97" fmla="*/ 57 h 108"/>
                  <a:gd name="T98" fmla="*/ 122 w 233"/>
                  <a:gd name="T99" fmla="*/ 57 h 108"/>
                  <a:gd name="T100" fmla="*/ 130 w 233"/>
                  <a:gd name="T101" fmla="*/ 61 h 108"/>
                  <a:gd name="T102" fmla="*/ 137 w 233"/>
                  <a:gd name="T103" fmla="*/ 64 h 108"/>
                  <a:gd name="T104" fmla="*/ 147 w 233"/>
                  <a:gd name="T105" fmla="*/ 64 h 108"/>
                  <a:gd name="T106" fmla="*/ 156 w 233"/>
                  <a:gd name="T107" fmla="*/ 66 h 108"/>
                  <a:gd name="T108" fmla="*/ 166 w 233"/>
                  <a:gd name="T109" fmla="*/ 66 h 108"/>
                  <a:gd name="T110" fmla="*/ 175 w 233"/>
                  <a:gd name="T111" fmla="*/ 66 h 108"/>
                  <a:gd name="T112" fmla="*/ 185 w 233"/>
                  <a:gd name="T113" fmla="*/ 69 h 108"/>
                  <a:gd name="T114" fmla="*/ 195 w 233"/>
                  <a:gd name="T115" fmla="*/ 69 h 108"/>
                  <a:gd name="T116" fmla="*/ 204 w 233"/>
                  <a:gd name="T117" fmla="*/ 69 h 108"/>
                  <a:gd name="T118" fmla="*/ 217 w 233"/>
                  <a:gd name="T119" fmla="*/ 69 h 108"/>
                  <a:gd name="T120" fmla="*/ 233 w 233"/>
                  <a:gd name="T121" fmla="*/ 7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3" h="108">
                    <a:moveTo>
                      <a:pt x="233" y="92"/>
                    </a:moveTo>
                    <a:lnTo>
                      <a:pt x="229" y="108"/>
                    </a:lnTo>
                    <a:lnTo>
                      <a:pt x="226" y="108"/>
                    </a:lnTo>
                    <a:lnTo>
                      <a:pt x="221" y="108"/>
                    </a:lnTo>
                    <a:lnTo>
                      <a:pt x="217" y="108"/>
                    </a:lnTo>
                    <a:lnTo>
                      <a:pt x="214" y="108"/>
                    </a:lnTo>
                    <a:lnTo>
                      <a:pt x="208" y="108"/>
                    </a:lnTo>
                    <a:lnTo>
                      <a:pt x="204" y="108"/>
                    </a:lnTo>
                    <a:lnTo>
                      <a:pt x="198" y="108"/>
                    </a:lnTo>
                    <a:lnTo>
                      <a:pt x="191" y="108"/>
                    </a:lnTo>
                    <a:lnTo>
                      <a:pt x="188" y="108"/>
                    </a:lnTo>
                    <a:lnTo>
                      <a:pt x="182" y="108"/>
                    </a:lnTo>
                    <a:lnTo>
                      <a:pt x="175" y="108"/>
                    </a:lnTo>
                    <a:lnTo>
                      <a:pt x="170" y="105"/>
                    </a:lnTo>
                    <a:lnTo>
                      <a:pt x="166" y="105"/>
                    </a:lnTo>
                    <a:lnTo>
                      <a:pt x="163" y="105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2"/>
                    </a:lnTo>
                    <a:lnTo>
                      <a:pt x="143" y="102"/>
                    </a:lnTo>
                    <a:lnTo>
                      <a:pt x="140" y="102"/>
                    </a:lnTo>
                    <a:lnTo>
                      <a:pt x="134" y="99"/>
                    </a:lnTo>
                    <a:lnTo>
                      <a:pt x="130" y="99"/>
                    </a:lnTo>
                    <a:lnTo>
                      <a:pt x="124" y="99"/>
                    </a:lnTo>
                    <a:lnTo>
                      <a:pt x="122" y="95"/>
                    </a:lnTo>
                    <a:lnTo>
                      <a:pt x="115" y="95"/>
                    </a:lnTo>
                    <a:lnTo>
                      <a:pt x="112" y="95"/>
                    </a:lnTo>
                    <a:lnTo>
                      <a:pt x="109" y="92"/>
                    </a:lnTo>
                    <a:lnTo>
                      <a:pt x="105" y="92"/>
                    </a:lnTo>
                    <a:lnTo>
                      <a:pt x="102" y="92"/>
                    </a:lnTo>
                    <a:lnTo>
                      <a:pt x="99" y="89"/>
                    </a:lnTo>
                    <a:lnTo>
                      <a:pt x="92" y="89"/>
                    </a:lnTo>
                    <a:lnTo>
                      <a:pt x="89" y="86"/>
                    </a:lnTo>
                    <a:lnTo>
                      <a:pt x="86" y="86"/>
                    </a:lnTo>
                    <a:lnTo>
                      <a:pt x="79" y="82"/>
                    </a:lnTo>
                    <a:lnTo>
                      <a:pt x="76" y="82"/>
                    </a:lnTo>
                    <a:lnTo>
                      <a:pt x="74" y="79"/>
                    </a:lnTo>
                    <a:lnTo>
                      <a:pt x="70" y="79"/>
                    </a:lnTo>
                    <a:lnTo>
                      <a:pt x="67" y="76"/>
                    </a:lnTo>
                    <a:lnTo>
                      <a:pt x="61" y="76"/>
                    </a:lnTo>
                    <a:lnTo>
                      <a:pt x="57" y="72"/>
                    </a:lnTo>
                    <a:lnTo>
                      <a:pt x="54" y="72"/>
                    </a:lnTo>
                    <a:lnTo>
                      <a:pt x="51" y="69"/>
                    </a:lnTo>
                    <a:lnTo>
                      <a:pt x="48" y="66"/>
                    </a:lnTo>
                    <a:lnTo>
                      <a:pt x="44" y="66"/>
                    </a:lnTo>
                    <a:lnTo>
                      <a:pt x="41" y="64"/>
                    </a:lnTo>
                    <a:lnTo>
                      <a:pt x="38" y="61"/>
                    </a:lnTo>
                    <a:lnTo>
                      <a:pt x="34" y="61"/>
                    </a:lnTo>
                    <a:lnTo>
                      <a:pt x="31" y="57"/>
                    </a:lnTo>
                    <a:lnTo>
                      <a:pt x="28" y="54"/>
                    </a:lnTo>
                    <a:lnTo>
                      <a:pt x="25" y="51"/>
                    </a:lnTo>
                    <a:lnTo>
                      <a:pt x="23" y="47"/>
                    </a:lnTo>
                    <a:lnTo>
                      <a:pt x="19" y="44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13" y="34"/>
                    </a:lnTo>
                    <a:lnTo>
                      <a:pt x="9" y="31"/>
                    </a:lnTo>
                    <a:lnTo>
                      <a:pt x="9" y="28"/>
                    </a:lnTo>
                    <a:lnTo>
                      <a:pt x="6" y="25"/>
                    </a:lnTo>
                    <a:lnTo>
                      <a:pt x="6" y="21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9" y="3"/>
                    </a:lnTo>
                    <a:lnTo>
                      <a:pt x="34" y="0"/>
                    </a:lnTo>
                    <a:lnTo>
                      <a:pt x="34" y="6"/>
                    </a:lnTo>
                    <a:lnTo>
                      <a:pt x="34" y="9"/>
                    </a:lnTo>
                    <a:lnTo>
                      <a:pt x="38" y="13"/>
                    </a:lnTo>
                    <a:lnTo>
                      <a:pt x="38" y="16"/>
                    </a:lnTo>
                    <a:lnTo>
                      <a:pt x="41" y="18"/>
                    </a:lnTo>
                    <a:lnTo>
                      <a:pt x="44" y="21"/>
                    </a:lnTo>
                    <a:lnTo>
                      <a:pt x="48" y="21"/>
                    </a:lnTo>
                    <a:lnTo>
                      <a:pt x="48" y="25"/>
                    </a:lnTo>
                    <a:lnTo>
                      <a:pt x="51" y="25"/>
                    </a:lnTo>
                    <a:lnTo>
                      <a:pt x="51" y="28"/>
                    </a:lnTo>
                    <a:lnTo>
                      <a:pt x="54" y="28"/>
                    </a:lnTo>
                    <a:lnTo>
                      <a:pt x="57" y="31"/>
                    </a:lnTo>
                    <a:lnTo>
                      <a:pt x="61" y="34"/>
                    </a:lnTo>
                    <a:lnTo>
                      <a:pt x="64" y="34"/>
                    </a:lnTo>
                    <a:lnTo>
                      <a:pt x="67" y="38"/>
                    </a:lnTo>
                    <a:lnTo>
                      <a:pt x="70" y="38"/>
                    </a:lnTo>
                    <a:lnTo>
                      <a:pt x="70" y="41"/>
                    </a:lnTo>
                    <a:lnTo>
                      <a:pt x="74" y="41"/>
                    </a:lnTo>
                    <a:lnTo>
                      <a:pt x="76" y="44"/>
                    </a:lnTo>
                    <a:lnTo>
                      <a:pt x="79" y="44"/>
                    </a:lnTo>
                    <a:lnTo>
                      <a:pt x="82" y="47"/>
                    </a:lnTo>
                    <a:lnTo>
                      <a:pt x="86" y="47"/>
                    </a:lnTo>
                    <a:lnTo>
                      <a:pt x="89" y="47"/>
                    </a:lnTo>
                    <a:lnTo>
                      <a:pt x="92" y="51"/>
                    </a:lnTo>
                    <a:lnTo>
                      <a:pt x="95" y="51"/>
                    </a:lnTo>
                    <a:lnTo>
                      <a:pt x="99" y="51"/>
                    </a:lnTo>
                    <a:lnTo>
                      <a:pt x="102" y="54"/>
                    </a:lnTo>
                    <a:lnTo>
                      <a:pt x="105" y="54"/>
                    </a:lnTo>
                    <a:lnTo>
                      <a:pt x="109" y="54"/>
                    </a:lnTo>
                    <a:lnTo>
                      <a:pt x="112" y="57"/>
                    </a:lnTo>
                    <a:lnTo>
                      <a:pt x="118" y="57"/>
                    </a:lnTo>
                    <a:lnTo>
                      <a:pt x="122" y="57"/>
                    </a:lnTo>
                    <a:lnTo>
                      <a:pt x="124" y="61"/>
                    </a:lnTo>
                    <a:lnTo>
                      <a:pt x="130" y="61"/>
                    </a:lnTo>
                    <a:lnTo>
                      <a:pt x="134" y="61"/>
                    </a:lnTo>
                    <a:lnTo>
                      <a:pt x="137" y="64"/>
                    </a:lnTo>
                    <a:lnTo>
                      <a:pt x="143" y="64"/>
                    </a:lnTo>
                    <a:lnTo>
                      <a:pt x="147" y="64"/>
                    </a:lnTo>
                    <a:lnTo>
                      <a:pt x="153" y="64"/>
                    </a:lnTo>
                    <a:lnTo>
                      <a:pt x="156" y="66"/>
                    </a:lnTo>
                    <a:lnTo>
                      <a:pt x="160" y="66"/>
                    </a:lnTo>
                    <a:lnTo>
                      <a:pt x="166" y="66"/>
                    </a:lnTo>
                    <a:lnTo>
                      <a:pt x="170" y="66"/>
                    </a:lnTo>
                    <a:lnTo>
                      <a:pt x="175" y="66"/>
                    </a:lnTo>
                    <a:lnTo>
                      <a:pt x="178" y="69"/>
                    </a:lnTo>
                    <a:lnTo>
                      <a:pt x="185" y="69"/>
                    </a:lnTo>
                    <a:lnTo>
                      <a:pt x="191" y="69"/>
                    </a:lnTo>
                    <a:lnTo>
                      <a:pt x="195" y="69"/>
                    </a:lnTo>
                    <a:lnTo>
                      <a:pt x="201" y="69"/>
                    </a:lnTo>
                    <a:lnTo>
                      <a:pt x="204" y="69"/>
                    </a:lnTo>
                    <a:lnTo>
                      <a:pt x="211" y="69"/>
                    </a:lnTo>
                    <a:lnTo>
                      <a:pt x="217" y="69"/>
                    </a:lnTo>
                    <a:lnTo>
                      <a:pt x="221" y="69"/>
                    </a:lnTo>
                    <a:lnTo>
                      <a:pt x="233" y="72"/>
                    </a:lnTo>
                    <a:lnTo>
                      <a:pt x="233" y="9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4" name="Freeform 1142">
                <a:extLst>
                  <a:ext uri="{FF2B5EF4-FFF2-40B4-BE49-F238E27FC236}">
                    <a16:creationId xmlns:a16="http://schemas.microsoft.com/office/drawing/2014/main" id="{64400583-50E5-2F99-6FC2-F0A65E473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3403"/>
                <a:ext cx="15" cy="7"/>
              </a:xfrm>
              <a:custGeom>
                <a:avLst/>
                <a:gdLst>
                  <a:gd name="T0" fmla="*/ 0 w 175"/>
                  <a:gd name="T1" fmla="*/ 83 h 86"/>
                  <a:gd name="T2" fmla="*/ 3 w 175"/>
                  <a:gd name="T3" fmla="*/ 79 h 86"/>
                  <a:gd name="T4" fmla="*/ 3 w 175"/>
                  <a:gd name="T5" fmla="*/ 73 h 86"/>
                  <a:gd name="T6" fmla="*/ 6 w 175"/>
                  <a:gd name="T7" fmla="*/ 66 h 86"/>
                  <a:gd name="T8" fmla="*/ 9 w 175"/>
                  <a:gd name="T9" fmla="*/ 60 h 86"/>
                  <a:gd name="T10" fmla="*/ 9 w 175"/>
                  <a:gd name="T11" fmla="*/ 53 h 86"/>
                  <a:gd name="T12" fmla="*/ 13 w 175"/>
                  <a:gd name="T13" fmla="*/ 50 h 86"/>
                  <a:gd name="T14" fmla="*/ 19 w 175"/>
                  <a:gd name="T15" fmla="*/ 48 h 86"/>
                  <a:gd name="T16" fmla="*/ 25 w 175"/>
                  <a:gd name="T17" fmla="*/ 41 h 86"/>
                  <a:gd name="T18" fmla="*/ 31 w 175"/>
                  <a:gd name="T19" fmla="*/ 38 h 86"/>
                  <a:gd name="T20" fmla="*/ 34 w 175"/>
                  <a:gd name="T21" fmla="*/ 31 h 86"/>
                  <a:gd name="T22" fmla="*/ 41 w 175"/>
                  <a:gd name="T23" fmla="*/ 28 h 86"/>
                  <a:gd name="T24" fmla="*/ 44 w 175"/>
                  <a:gd name="T25" fmla="*/ 25 h 86"/>
                  <a:gd name="T26" fmla="*/ 51 w 175"/>
                  <a:gd name="T27" fmla="*/ 22 h 86"/>
                  <a:gd name="T28" fmla="*/ 57 w 175"/>
                  <a:gd name="T29" fmla="*/ 22 h 86"/>
                  <a:gd name="T30" fmla="*/ 64 w 175"/>
                  <a:gd name="T31" fmla="*/ 18 h 86"/>
                  <a:gd name="T32" fmla="*/ 70 w 175"/>
                  <a:gd name="T33" fmla="*/ 15 h 86"/>
                  <a:gd name="T34" fmla="*/ 76 w 175"/>
                  <a:gd name="T35" fmla="*/ 12 h 86"/>
                  <a:gd name="T36" fmla="*/ 82 w 175"/>
                  <a:gd name="T37" fmla="*/ 9 h 86"/>
                  <a:gd name="T38" fmla="*/ 89 w 175"/>
                  <a:gd name="T39" fmla="*/ 9 h 86"/>
                  <a:gd name="T40" fmla="*/ 95 w 175"/>
                  <a:gd name="T41" fmla="*/ 5 h 86"/>
                  <a:gd name="T42" fmla="*/ 105 w 175"/>
                  <a:gd name="T43" fmla="*/ 5 h 86"/>
                  <a:gd name="T44" fmla="*/ 112 w 175"/>
                  <a:gd name="T45" fmla="*/ 2 h 86"/>
                  <a:gd name="T46" fmla="*/ 118 w 175"/>
                  <a:gd name="T47" fmla="*/ 2 h 86"/>
                  <a:gd name="T48" fmla="*/ 127 w 175"/>
                  <a:gd name="T49" fmla="*/ 0 h 86"/>
                  <a:gd name="T50" fmla="*/ 134 w 175"/>
                  <a:gd name="T51" fmla="*/ 0 h 86"/>
                  <a:gd name="T52" fmla="*/ 143 w 175"/>
                  <a:gd name="T53" fmla="*/ 0 h 86"/>
                  <a:gd name="T54" fmla="*/ 153 w 175"/>
                  <a:gd name="T55" fmla="*/ 0 h 86"/>
                  <a:gd name="T56" fmla="*/ 160 w 175"/>
                  <a:gd name="T57" fmla="*/ 0 h 86"/>
                  <a:gd name="T58" fmla="*/ 170 w 175"/>
                  <a:gd name="T59" fmla="*/ 0 h 86"/>
                  <a:gd name="T60" fmla="*/ 175 w 175"/>
                  <a:gd name="T61" fmla="*/ 0 h 86"/>
                  <a:gd name="T62" fmla="*/ 166 w 175"/>
                  <a:gd name="T63" fmla="*/ 2 h 86"/>
                  <a:gd name="T64" fmla="*/ 156 w 175"/>
                  <a:gd name="T65" fmla="*/ 9 h 86"/>
                  <a:gd name="T66" fmla="*/ 150 w 175"/>
                  <a:gd name="T67" fmla="*/ 12 h 86"/>
                  <a:gd name="T68" fmla="*/ 140 w 175"/>
                  <a:gd name="T69" fmla="*/ 12 h 86"/>
                  <a:gd name="T70" fmla="*/ 134 w 175"/>
                  <a:gd name="T71" fmla="*/ 15 h 86"/>
                  <a:gd name="T72" fmla="*/ 127 w 175"/>
                  <a:gd name="T73" fmla="*/ 18 h 86"/>
                  <a:gd name="T74" fmla="*/ 122 w 175"/>
                  <a:gd name="T75" fmla="*/ 22 h 86"/>
                  <a:gd name="T76" fmla="*/ 112 w 175"/>
                  <a:gd name="T77" fmla="*/ 22 h 86"/>
                  <a:gd name="T78" fmla="*/ 105 w 175"/>
                  <a:gd name="T79" fmla="*/ 25 h 86"/>
                  <a:gd name="T80" fmla="*/ 99 w 175"/>
                  <a:gd name="T81" fmla="*/ 28 h 86"/>
                  <a:gd name="T82" fmla="*/ 92 w 175"/>
                  <a:gd name="T83" fmla="*/ 31 h 86"/>
                  <a:gd name="T84" fmla="*/ 86 w 175"/>
                  <a:gd name="T85" fmla="*/ 35 h 86"/>
                  <a:gd name="T86" fmla="*/ 79 w 175"/>
                  <a:gd name="T87" fmla="*/ 38 h 86"/>
                  <a:gd name="T88" fmla="*/ 74 w 175"/>
                  <a:gd name="T89" fmla="*/ 41 h 86"/>
                  <a:gd name="T90" fmla="*/ 67 w 175"/>
                  <a:gd name="T91" fmla="*/ 44 h 86"/>
                  <a:gd name="T92" fmla="*/ 61 w 175"/>
                  <a:gd name="T93" fmla="*/ 48 h 86"/>
                  <a:gd name="T94" fmla="*/ 57 w 175"/>
                  <a:gd name="T95" fmla="*/ 50 h 86"/>
                  <a:gd name="T96" fmla="*/ 54 w 175"/>
                  <a:gd name="T97" fmla="*/ 53 h 86"/>
                  <a:gd name="T98" fmla="*/ 48 w 175"/>
                  <a:gd name="T99" fmla="*/ 56 h 86"/>
                  <a:gd name="T100" fmla="*/ 41 w 175"/>
                  <a:gd name="T101" fmla="*/ 63 h 86"/>
                  <a:gd name="T102" fmla="*/ 38 w 175"/>
                  <a:gd name="T103" fmla="*/ 66 h 86"/>
                  <a:gd name="T104" fmla="*/ 34 w 175"/>
                  <a:gd name="T105" fmla="*/ 73 h 86"/>
                  <a:gd name="T106" fmla="*/ 34 w 175"/>
                  <a:gd name="T107" fmla="*/ 79 h 86"/>
                  <a:gd name="T108" fmla="*/ 19 w 175"/>
                  <a:gd name="T10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5" h="86">
                    <a:moveTo>
                      <a:pt x="19" y="86"/>
                    </a:moveTo>
                    <a:lnTo>
                      <a:pt x="0" y="83"/>
                    </a:lnTo>
                    <a:lnTo>
                      <a:pt x="3" y="83"/>
                    </a:lnTo>
                    <a:lnTo>
                      <a:pt x="3" y="79"/>
                    </a:lnTo>
                    <a:lnTo>
                      <a:pt x="3" y="76"/>
                    </a:lnTo>
                    <a:lnTo>
                      <a:pt x="3" y="73"/>
                    </a:lnTo>
                    <a:lnTo>
                      <a:pt x="3" y="69"/>
                    </a:lnTo>
                    <a:lnTo>
                      <a:pt x="6" y="66"/>
                    </a:lnTo>
                    <a:lnTo>
                      <a:pt x="6" y="63"/>
                    </a:lnTo>
                    <a:lnTo>
                      <a:pt x="9" y="60"/>
                    </a:lnTo>
                    <a:lnTo>
                      <a:pt x="9" y="56"/>
                    </a:lnTo>
                    <a:lnTo>
                      <a:pt x="9" y="53"/>
                    </a:lnTo>
                    <a:lnTo>
                      <a:pt x="13" y="53"/>
                    </a:lnTo>
                    <a:lnTo>
                      <a:pt x="13" y="50"/>
                    </a:lnTo>
                    <a:lnTo>
                      <a:pt x="16" y="48"/>
                    </a:lnTo>
                    <a:lnTo>
                      <a:pt x="19" y="48"/>
                    </a:lnTo>
                    <a:lnTo>
                      <a:pt x="23" y="44"/>
                    </a:lnTo>
                    <a:lnTo>
                      <a:pt x="25" y="41"/>
                    </a:lnTo>
                    <a:lnTo>
                      <a:pt x="28" y="38"/>
                    </a:lnTo>
                    <a:lnTo>
                      <a:pt x="31" y="38"/>
                    </a:lnTo>
                    <a:lnTo>
                      <a:pt x="34" y="35"/>
                    </a:lnTo>
                    <a:lnTo>
                      <a:pt x="34" y="31"/>
                    </a:lnTo>
                    <a:lnTo>
                      <a:pt x="38" y="31"/>
                    </a:lnTo>
                    <a:lnTo>
                      <a:pt x="41" y="28"/>
                    </a:lnTo>
                    <a:lnTo>
                      <a:pt x="44" y="28"/>
                    </a:lnTo>
                    <a:lnTo>
                      <a:pt x="44" y="25"/>
                    </a:lnTo>
                    <a:lnTo>
                      <a:pt x="48" y="25"/>
                    </a:lnTo>
                    <a:lnTo>
                      <a:pt x="51" y="22"/>
                    </a:lnTo>
                    <a:lnTo>
                      <a:pt x="54" y="22"/>
                    </a:lnTo>
                    <a:lnTo>
                      <a:pt x="57" y="22"/>
                    </a:lnTo>
                    <a:lnTo>
                      <a:pt x="61" y="18"/>
                    </a:lnTo>
                    <a:lnTo>
                      <a:pt x="64" y="18"/>
                    </a:lnTo>
                    <a:lnTo>
                      <a:pt x="67" y="15"/>
                    </a:lnTo>
                    <a:lnTo>
                      <a:pt x="70" y="15"/>
                    </a:lnTo>
                    <a:lnTo>
                      <a:pt x="74" y="15"/>
                    </a:lnTo>
                    <a:lnTo>
                      <a:pt x="76" y="12"/>
                    </a:lnTo>
                    <a:lnTo>
                      <a:pt x="79" y="12"/>
                    </a:lnTo>
                    <a:lnTo>
                      <a:pt x="82" y="9"/>
                    </a:lnTo>
                    <a:lnTo>
                      <a:pt x="86" y="9"/>
                    </a:lnTo>
                    <a:lnTo>
                      <a:pt x="89" y="9"/>
                    </a:lnTo>
                    <a:lnTo>
                      <a:pt x="92" y="5"/>
                    </a:lnTo>
                    <a:lnTo>
                      <a:pt x="95" y="5"/>
                    </a:lnTo>
                    <a:lnTo>
                      <a:pt x="99" y="5"/>
                    </a:lnTo>
                    <a:lnTo>
                      <a:pt x="105" y="5"/>
                    </a:lnTo>
                    <a:lnTo>
                      <a:pt x="109" y="2"/>
                    </a:lnTo>
                    <a:lnTo>
                      <a:pt x="112" y="2"/>
                    </a:lnTo>
                    <a:lnTo>
                      <a:pt x="115" y="2"/>
                    </a:lnTo>
                    <a:lnTo>
                      <a:pt x="118" y="2"/>
                    </a:lnTo>
                    <a:lnTo>
                      <a:pt x="124" y="0"/>
                    </a:lnTo>
                    <a:lnTo>
                      <a:pt x="127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3" y="0"/>
                    </a:lnTo>
                    <a:lnTo>
                      <a:pt x="147" y="0"/>
                    </a:lnTo>
                    <a:lnTo>
                      <a:pt x="153" y="0"/>
                    </a:lnTo>
                    <a:lnTo>
                      <a:pt x="156" y="0"/>
                    </a:lnTo>
                    <a:lnTo>
                      <a:pt x="160" y="0"/>
                    </a:lnTo>
                    <a:lnTo>
                      <a:pt x="166" y="0"/>
                    </a:lnTo>
                    <a:lnTo>
                      <a:pt x="170" y="0"/>
                    </a:lnTo>
                    <a:lnTo>
                      <a:pt x="172" y="2"/>
                    </a:lnTo>
                    <a:lnTo>
                      <a:pt x="175" y="0"/>
                    </a:lnTo>
                    <a:lnTo>
                      <a:pt x="170" y="2"/>
                    </a:lnTo>
                    <a:lnTo>
                      <a:pt x="166" y="2"/>
                    </a:lnTo>
                    <a:lnTo>
                      <a:pt x="163" y="5"/>
                    </a:lnTo>
                    <a:lnTo>
                      <a:pt x="156" y="9"/>
                    </a:lnTo>
                    <a:lnTo>
                      <a:pt x="153" y="9"/>
                    </a:lnTo>
                    <a:lnTo>
                      <a:pt x="150" y="12"/>
                    </a:lnTo>
                    <a:lnTo>
                      <a:pt x="147" y="12"/>
                    </a:lnTo>
                    <a:lnTo>
                      <a:pt x="140" y="12"/>
                    </a:lnTo>
                    <a:lnTo>
                      <a:pt x="137" y="15"/>
                    </a:lnTo>
                    <a:lnTo>
                      <a:pt x="134" y="15"/>
                    </a:lnTo>
                    <a:lnTo>
                      <a:pt x="130" y="15"/>
                    </a:lnTo>
                    <a:lnTo>
                      <a:pt x="127" y="18"/>
                    </a:lnTo>
                    <a:lnTo>
                      <a:pt x="124" y="18"/>
                    </a:lnTo>
                    <a:lnTo>
                      <a:pt x="122" y="22"/>
                    </a:lnTo>
                    <a:lnTo>
                      <a:pt x="118" y="22"/>
                    </a:lnTo>
                    <a:lnTo>
                      <a:pt x="112" y="22"/>
                    </a:lnTo>
                    <a:lnTo>
                      <a:pt x="109" y="25"/>
                    </a:lnTo>
                    <a:lnTo>
                      <a:pt x="105" y="25"/>
                    </a:lnTo>
                    <a:lnTo>
                      <a:pt x="102" y="28"/>
                    </a:lnTo>
                    <a:lnTo>
                      <a:pt x="99" y="28"/>
                    </a:lnTo>
                    <a:lnTo>
                      <a:pt x="95" y="28"/>
                    </a:lnTo>
                    <a:lnTo>
                      <a:pt x="92" y="31"/>
                    </a:lnTo>
                    <a:lnTo>
                      <a:pt x="89" y="35"/>
                    </a:lnTo>
                    <a:lnTo>
                      <a:pt x="86" y="35"/>
                    </a:lnTo>
                    <a:lnTo>
                      <a:pt x="82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4" y="41"/>
                    </a:lnTo>
                    <a:lnTo>
                      <a:pt x="70" y="44"/>
                    </a:lnTo>
                    <a:lnTo>
                      <a:pt x="67" y="44"/>
                    </a:lnTo>
                    <a:lnTo>
                      <a:pt x="64" y="48"/>
                    </a:lnTo>
                    <a:lnTo>
                      <a:pt x="61" y="48"/>
                    </a:lnTo>
                    <a:lnTo>
                      <a:pt x="57" y="48"/>
                    </a:lnTo>
                    <a:lnTo>
                      <a:pt x="57" y="50"/>
                    </a:lnTo>
                    <a:lnTo>
                      <a:pt x="54" y="50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8" y="56"/>
                    </a:lnTo>
                    <a:lnTo>
                      <a:pt x="44" y="60"/>
                    </a:lnTo>
                    <a:lnTo>
                      <a:pt x="41" y="63"/>
                    </a:lnTo>
                    <a:lnTo>
                      <a:pt x="41" y="66"/>
                    </a:lnTo>
                    <a:lnTo>
                      <a:pt x="38" y="66"/>
                    </a:lnTo>
                    <a:lnTo>
                      <a:pt x="38" y="69"/>
                    </a:lnTo>
                    <a:lnTo>
                      <a:pt x="34" y="73"/>
                    </a:lnTo>
                    <a:lnTo>
                      <a:pt x="34" y="76"/>
                    </a:lnTo>
                    <a:lnTo>
                      <a:pt x="34" y="79"/>
                    </a:lnTo>
                    <a:lnTo>
                      <a:pt x="34" y="83"/>
                    </a:lnTo>
                    <a:lnTo>
                      <a:pt x="19" y="8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5" name="Freeform 1143">
                <a:extLst>
                  <a:ext uri="{FF2B5EF4-FFF2-40B4-BE49-F238E27FC236}">
                    <a16:creationId xmlns:a16="http://schemas.microsoft.com/office/drawing/2014/main" id="{7E11B0F1-FFB3-0756-03D1-0169BF688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3409"/>
                <a:ext cx="17" cy="6"/>
              </a:xfrm>
              <a:custGeom>
                <a:avLst/>
                <a:gdLst>
                  <a:gd name="T0" fmla="*/ 0 w 189"/>
                  <a:gd name="T1" fmla="*/ 68 h 68"/>
                  <a:gd name="T2" fmla="*/ 0 w 189"/>
                  <a:gd name="T3" fmla="*/ 65 h 68"/>
                  <a:gd name="T4" fmla="*/ 0 w 189"/>
                  <a:gd name="T5" fmla="*/ 61 h 68"/>
                  <a:gd name="T6" fmla="*/ 4 w 189"/>
                  <a:gd name="T7" fmla="*/ 58 h 68"/>
                  <a:gd name="T8" fmla="*/ 4 w 189"/>
                  <a:gd name="T9" fmla="*/ 55 h 68"/>
                  <a:gd name="T10" fmla="*/ 7 w 189"/>
                  <a:gd name="T11" fmla="*/ 52 h 68"/>
                  <a:gd name="T12" fmla="*/ 10 w 189"/>
                  <a:gd name="T13" fmla="*/ 52 h 68"/>
                  <a:gd name="T14" fmla="*/ 10 w 189"/>
                  <a:gd name="T15" fmla="*/ 48 h 68"/>
                  <a:gd name="T16" fmla="*/ 13 w 189"/>
                  <a:gd name="T17" fmla="*/ 45 h 68"/>
                  <a:gd name="T18" fmla="*/ 17 w 189"/>
                  <a:gd name="T19" fmla="*/ 42 h 68"/>
                  <a:gd name="T20" fmla="*/ 20 w 189"/>
                  <a:gd name="T21" fmla="*/ 42 h 68"/>
                  <a:gd name="T22" fmla="*/ 23 w 189"/>
                  <a:gd name="T23" fmla="*/ 39 h 68"/>
                  <a:gd name="T24" fmla="*/ 26 w 189"/>
                  <a:gd name="T25" fmla="*/ 35 h 68"/>
                  <a:gd name="T26" fmla="*/ 30 w 189"/>
                  <a:gd name="T27" fmla="*/ 35 h 68"/>
                  <a:gd name="T28" fmla="*/ 32 w 189"/>
                  <a:gd name="T29" fmla="*/ 35 h 68"/>
                  <a:gd name="T30" fmla="*/ 32 w 189"/>
                  <a:gd name="T31" fmla="*/ 32 h 68"/>
                  <a:gd name="T32" fmla="*/ 35 w 189"/>
                  <a:gd name="T33" fmla="*/ 32 h 68"/>
                  <a:gd name="T34" fmla="*/ 38 w 189"/>
                  <a:gd name="T35" fmla="*/ 30 h 68"/>
                  <a:gd name="T36" fmla="*/ 42 w 189"/>
                  <a:gd name="T37" fmla="*/ 30 h 68"/>
                  <a:gd name="T38" fmla="*/ 45 w 189"/>
                  <a:gd name="T39" fmla="*/ 27 h 68"/>
                  <a:gd name="T40" fmla="*/ 48 w 189"/>
                  <a:gd name="T41" fmla="*/ 27 h 68"/>
                  <a:gd name="T42" fmla="*/ 51 w 189"/>
                  <a:gd name="T43" fmla="*/ 23 h 68"/>
                  <a:gd name="T44" fmla="*/ 55 w 189"/>
                  <a:gd name="T45" fmla="*/ 23 h 68"/>
                  <a:gd name="T46" fmla="*/ 58 w 189"/>
                  <a:gd name="T47" fmla="*/ 20 h 68"/>
                  <a:gd name="T48" fmla="*/ 61 w 189"/>
                  <a:gd name="T49" fmla="*/ 20 h 68"/>
                  <a:gd name="T50" fmla="*/ 65 w 189"/>
                  <a:gd name="T51" fmla="*/ 20 h 68"/>
                  <a:gd name="T52" fmla="*/ 68 w 189"/>
                  <a:gd name="T53" fmla="*/ 17 h 68"/>
                  <a:gd name="T54" fmla="*/ 71 w 189"/>
                  <a:gd name="T55" fmla="*/ 17 h 68"/>
                  <a:gd name="T56" fmla="*/ 74 w 189"/>
                  <a:gd name="T57" fmla="*/ 17 h 68"/>
                  <a:gd name="T58" fmla="*/ 78 w 189"/>
                  <a:gd name="T59" fmla="*/ 14 h 68"/>
                  <a:gd name="T60" fmla="*/ 80 w 189"/>
                  <a:gd name="T61" fmla="*/ 14 h 68"/>
                  <a:gd name="T62" fmla="*/ 83 w 189"/>
                  <a:gd name="T63" fmla="*/ 14 h 68"/>
                  <a:gd name="T64" fmla="*/ 86 w 189"/>
                  <a:gd name="T65" fmla="*/ 14 h 68"/>
                  <a:gd name="T66" fmla="*/ 90 w 189"/>
                  <a:gd name="T67" fmla="*/ 10 h 68"/>
                  <a:gd name="T68" fmla="*/ 93 w 189"/>
                  <a:gd name="T69" fmla="*/ 10 h 68"/>
                  <a:gd name="T70" fmla="*/ 96 w 189"/>
                  <a:gd name="T71" fmla="*/ 10 h 68"/>
                  <a:gd name="T72" fmla="*/ 99 w 189"/>
                  <a:gd name="T73" fmla="*/ 7 h 68"/>
                  <a:gd name="T74" fmla="*/ 103 w 189"/>
                  <a:gd name="T75" fmla="*/ 7 h 68"/>
                  <a:gd name="T76" fmla="*/ 106 w 189"/>
                  <a:gd name="T77" fmla="*/ 7 h 68"/>
                  <a:gd name="T78" fmla="*/ 109 w 189"/>
                  <a:gd name="T79" fmla="*/ 7 h 68"/>
                  <a:gd name="T80" fmla="*/ 112 w 189"/>
                  <a:gd name="T81" fmla="*/ 7 h 68"/>
                  <a:gd name="T82" fmla="*/ 116 w 189"/>
                  <a:gd name="T83" fmla="*/ 4 h 68"/>
                  <a:gd name="T84" fmla="*/ 119 w 189"/>
                  <a:gd name="T85" fmla="*/ 4 h 68"/>
                  <a:gd name="T86" fmla="*/ 126 w 189"/>
                  <a:gd name="T87" fmla="*/ 4 h 68"/>
                  <a:gd name="T88" fmla="*/ 128 w 189"/>
                  <a:gd name="T89" fmla="*/ 4 h 68"/>
                  <a:gd name="T90" fmla="*/ 131 w 189"/>
                  <a:gd name="T91" fmla="*/ 4 h 68"/>
                  <a:gd name="T92" fmla="*/ 134 w 189"/>
                  <a:gd name="T93" fmla="*/ 0 h 68"/>
                  <a:gd name="T94" fmla="*/ 138 w 189"/>
                  <a:gd name="T95" fmla="*/ 0 h 68"/>
                  <a:gd name="T96" fmla="*/ 141 w 189"/>
                  <a:gd name="T97" fmla="*/ 0 h 68"/>
                  <a:gd name="T98" fmla="*/ 144 w 189"/>
                  <a:gd name="T99" fmla="*/ 0 h 68"/>
                  <a:gd name="T100" fmla="*/ 151 w 189"/>
                  <a:gd name="T101" fmla="*/ 0 h 68"/>
                  <a:gd name="T102" fmla="*/ 154 w 189"/>
                  <a:gd name="T103" fmla="*/ 0 h 68"/>
                  <a:gd name="T104" fmla="*/ 157 w 189"/>
                  <a:gd name="T105" fmla="*/ 0 h 68"/>
                  <a:gd name="T106" fmla="*/ 160 w 189"/>
                  <a:gd name="T107" fmla="*/ 0 h 68"/>
                  <a:gd name="T108" fmla="*/ 164 w 189"/>
                  <a:gd name="T109" fmla="*/ 0 h 68"/>
                  <a:gd name="T110" fmla="*/ 167 w 189"/>
                  <a:gd name="T111" fmla="*/ 0 h 68"/>
                  <a:gd name="T112" fmla="*/ 173 w 189"/>
                  <a:gd name="T113" fmla="*/ 0 h 68"/>
                  <a:gd name="T114" fmla="*/ 177 w 189"/>
                  <a:gd name="T115" fmla="*/ 0 h 68"/>
                  <a:gd name="T116" fmla="*/ 179 w 189"/>
                  <a:gd name="T117" fmla="*/ 0 h 68"/>
                  <a:gd name="T118" fmla="*/ 182 w 189"/>
                  <a:gd name="T119" fmla="*/ 0 h 68"/>
                  <a:gd name="T120" fmla="*/ 185 w 189"/>
                  <a:gd name="T121" fmla="*/ 0 h 68"/>
                  <a:gd name="T122" fmla="*/ 189 w 189"/>
                  <a:gd name="T12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" h="68">
                    <a:moveTo>
                      <a:pt x="0" y="68"/>
                    </a:moveTo>
                    <a:lnTo>
                      <a:pt x="0" y="65"/>
                    </a:lnTo>
                    <a:lnTo>
                      <a:pt x="0" y="61"/>
                    </a:lnTo>
                    <a:lnTo>
                      <a:pt x="4" y="58"/>
                    </a:lnTo>
                    <a:lnTo>
                      <a:pt x="4" y="55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10" y="48"/>
                    </a:lnTo>
                    <a:lnTo>
                      <a:pt x="13" y="45"/>
                    </a:lnTo>
                    <a:lnTo>
                      <a:pt x="17" y="42"/>
                    </a:lnTo>
                    <a:lnTo>
                      <a:pt x="20" y="42"/>
                    </a:lnTo>
                    <a:lnTo>
                      <a:pt x="23" y="39"/>
                    </a:lnTo>
                    <a:lnTo>
                      <a:pt x="26" y="35"/>
                    </a:lnTo>
                    <a:lnTo>
                      <a:pt x="30" y="35"/>
                    </a:lnTo>
                    <a:lnTo>
                      <a:pt x="32" y="35"/>
                    </a:lnTo>
                    <a:lnTo>
                      <a:pt x="32" y="32"/>
                    </a:lnTo>
                    <a:lnTo>
                      <a:pt x="35" y="32"/>
                    </a:lnTo>
                    <a:lnTo>
                      <a:pt x="38" y="30"/>
                    </a:lnTo>
                    <a:lnTo>
                      <a:pt x="42" y="30"/>
                    </a:lnTo>
                    <a:lnTo>
                      <a:pt x="45" y="27"/>
                    </a:lnTo>
                    <a:lnTo>
                      <a:pt x="48" y="27"/>
                    </a:lnTo>
                    <a:lnTo>
                      <a:pt x="51" y="23"/>
                    </a:lnTo>
                    <a:lnTo>
                      <a:pt x="55" y="23"/>
                    </a:lnTo>
                    <a:lnTo>
                      <a:pt x="58" y="20"/>
                    </a:lnTo>
                    <a:lnTo>
                      <a:pt x="61" y="20"/>
                    </a:lnTo>
                    <a:lnTo>
                      <a:pt x="65" y="20"/>
                    </a:lnTo>
                    <a:lnTo>
                      <a:pt x="68" y="17"/>
                    </a:lnTo>
                    <a:lnTo>
                      <a:pt x="71" y="17"/>
                    </a:lnTo>
                    <a:lnTo>
                      <a:pt x="74" y="17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90" y="10"/>
                    </a:lnTo>
                    <a:lnTo>
                      <a:pt x="93" y="10"/>
                    </a:lnTo>
                    <a:lnTo>
                      <a:pt x="96" y="10"/>
                    </a:lnTo>
                    <a:lnTo>
                      <a:pt x="99" y="7"/>
                    </a:lnTo>
                    <a:lnTo>
                      <a:pt x="103" y="7"/>
                    </a:lnTo>
                    <a:lnTo>
                      <a:pt x="106" y="7"/>
                    </a:lnTo>
                    <a:lnTo>
                      <a:pt x="109" y="7"/>
                    </a:lnTo>
                    <a:lnTo>
                      <a:pt x="112" y="7"/>
                    </a:lnTo>
                    <a:lnTo>
                      <a:pt x="116" y="4"/>
                    </a:lnTo>
                    <a:lnTo>
                      <a:pt x="119" y="4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31" y="4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1" y="0"/>
                    </a:lnTo>
                    <a:lnTo>
                      <a:pt x="144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60" y="0"/>
                    </a:lnTo>
                    <a:lnTo>
                      <a:pt x="164" y="0"/>
                    </a:lnTo>
                    <a:lnTo>
                      <a:pt x="167" y="0"/>
                    </a:lnTo>
                    <a:lnTo>
                      <a:pt x="173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2" y="0"/>
                    </a:lnTo>
                    <a:lnTo>
                      <a:pt x="185" y="0"/>
                    </a:lnTo>
                    <a:lnTo>
                      <a:pt x="189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6" name="Freeform 1144">
                <a:extLst>
                  <a:ext uri="{FF2B5EF4-FFF2-40B4-BE49-F238E27FC236}">
                    <a16:creationId xmlns:a16="http://schemas.microsoft.com/office/drawing/2014/main" id="{8285DD84-94FC-032B-62F1-67A8E8A5A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3412"/>
                <a:ext cx="16" cy="3"/>
              </a:xfrm>
              <a:custGeom>
                <a:avLst/>
                <a:gdLst>
                  <a:gd name="T0" fmla="*/ 185 w 185"/>
                  <a:gd name="T1" fmla="*/ 0 h 33"/>
                  <a:gd name="T2" fmla="*/ 182 w 185"/>
                  <a:gd name="T3" fmla="*/ 0 h 33"/>
                  <a:gd name="T4" fmla="*/ 179 w 185"/>
                  <a:gd name="T5" fmla="*/ 4 h 33"/>
                  <a:gd name="T6" fmla="*/ 177 w 185"/>
                  <a:gd name="T7" fmla="*/ 4 h 33"/>
                  <a:gd name="T8" fmla="*/ 173 w 185"/>
                  <a:gd name="T9" fmla="*/ 4 h 33"/>
                  <a:gd name="T10" fmla="*/ 170 w 185"/>
                  <a:gd name="T11" fmla="*/ 4 h 33"/>
                  <a:gd name="T12" fmla="*/ 167 w 185"/>
                  <a:gd name="T13" fmla="*/ 4 h 33"/>
                  <a:gd name="T14" fmla="*/ 164 w 185"/>
                  <a:gd name="T15" fmla="*/ 4 h 33"/>
                  <a:gd name="T16" fmla="*/ 160 w 185"/>
                  <a:gd name="T17" fmla="*/ 4 h 33"/>
                  <a:gd name="T18" fmla="*/ 157 w 185"/>
                  <a:gd name="T19" fmla="*/ 4 h 33"/>
                  <a:gd name="T20" fmla="*/ 154 w 185"/>
                  <a:gd name="T21" fmla="*/ 4 h 33"/>
                  <a:gd name="T22" fmla="*/ 151 w 185"/>
                  <a:gd name="T23" fmla="*/ 4 h 33"/>
                  <a:gd name="T24" fmla="*/ 147 w 185"/>
                  <a:gd name="T25" fmla="*/ 4 h 33"/>
                  <a:gd name="T26" fmla="*/ 144 w 185"/>
                  <a:gd name="T27" fmla="*/ 4 h 33"/>
                  <a:gd name="T28" fmla="*/ 141 w 185"/>
                  <a:gd name="T29" fmla="*/ 4 h 33"/>
                  <a:gd name="T30" fmla="*/ 138 w 185"/>
                  <a:gd name="T31" fmla="*/ 4 h 33"/>
                  <a:gd name="T32" fmla="*/ 134 w 185"/>
                  <a:gd name="T33" fmla="*/ 4 h 33"/>
                  <a:gd name="T34" fmla="*/ 131 w 185"/>
                  <a:gd name="T35" fmla="*/ 4 h 33"/>
                  <a:gd name="T36" fmla="*/ 128 w 185"/>
                  <a:gd name="T37" fmla="*/ 4 h 33"/>
                  <a:gd name="T38" fmla="*/ 126 w 185"/>
                  <a:gd name="T39" fmla="*/ 7 h 33"/>
                  <a:gd name="T40" fmla="*/ 122 w 185"/>
                  <a:gd name="T41" fmla="*/ 7 h 33"/>
                  <a:gd name="T42" fmla="*/ 119 w 185"/>
                  <a:gd name="T43" fmla="*/ 7 h 33"/>
                  <a:gd name="T44" fmla="*/ 116 w 185"/>
                  <a:gd name="T45" fmla="*/ 7 h 33"/>
                  <a:gd name="T46" fmla="*/ 112 w 185"/>
                  <a:gd name="T47" fmla="*/ 7 h 33"/>
                  <a:gd name="T48" fmla="*/ 109 w 185"/>
                  <a:gd name="T49" fmla="*/ 7 h 33"/>
                  <a:gd name="T50" fmla="*/ 106 w 185"/>
                  <a:gd name="T51" fmla="*/ 7 h 33"/>
                  <a:gd name="T52" fmla="*/ 103 w 185"/>
                  <a:gd name="T53" fmla="*/ 7 h 33"/>
                  <a:gd name="T54" fmla="*/ 99 w 185"/>
                  <a:gd name="T55" fmla="*/ 10 h 33"/>
                  <a:gd name="T56" fmla="*/ 96 w 185"/>
                  <a:gd name="T57" fmla="*/ 10 h 33"/>
                  <a:gd name="T58" fmla="*/ 93 w 185"/>
                  <a:gd name="T59" fmla="*/ 10 h 33"/>
                  <a:gd name="T60" fmla="*/ 90 w 185"/>
                  <a:gd name="T61" fmla="*/ 10 h 33"/>
                  <a:gd name="T62" fmla="*/ 86 w 185"/>
                  <a:gd name="T63" fmla="*/ 10 h 33"/>
                  <a:gd name="T64" fmla="*/ 83 w 185"/>
                  <a:gd name="T65" fmla="*/ 10 h 33"/>
                  <a:gd name="T66" fmla="*/ 80 w 185"/>
                  <a:gd name="T67" fmla="*/ 13 h 33"/>
                  <a:gd name="T68" fmla="*/ 78 w 185"/>
                  <a:gd name="T69" fmla="*/ 13 h 33"/>
                  <a:gd name="T70" fmla="*/ 74 w 185"/>
                  <a:gd name="T71" fmla="*/ 13 h 33"/>
                  <a:gd name="T72" fmla="*/ 71 w 185"/>
                  <a:gd name="T73" fmla="*/ 13 h 33"/>
                  <a:gd name="T74" fmla="*/ 68 w 185"/>
                  <a:gd name="T75" fmla="*/ 13 h 33"/>
                  <a:gd name="T76" fmla="*/ 65 w 185"/>
                  <a:gd name="T77" fmla="*/ 17 h 33"/>
                  <a:gd name="T78" fmla="*/ 61 w 185"/>
                  <a:gd name="T79" fmla="*/ 17 h 33"/>
                  <a:gd name="T80" fmla="*/ 58 w 185"/>
                  <a:gd name="T81" fmla="*/ 17 h 33"/>
                  <a:gd name="T82" fmla="*/ 55 w 185"/>
                  <a:gd name="T83" fmla="*/ 17 h 33"/>
                  <a:gd name="T84" fmla="*/ 51 w 185"/>
                  <a:gd name="T85" fmla="*/ 20 h 33"/>
                  <a:gd name="T86" fmla="*/ 48 w 185"/>
                  <a:gd name="T87" fmla="*/ 20 h 33"/>
                  <a:gd name="T88" fmla="*/ 45 w 185"/>
                  <a:gd name="T89" fmla="*/ 20 h 33"/>
                  <a:gd name="T90" fmla="*/ 42 w 185"/>
                  <a:gd name="T91" fmla="*/ 20 h 33"/>
                  <a:gd name="T92" fmla="*/ 42 w 185"/>
                  <a:gd name="T93" fmla="*/ 23 h 33"/>
                  <a:gd name="T94" fmla="*/ 38 w 185"/>
                  <a:gd name="T95" fmla="*/ 23 h 33"/>
                  <a:gd name="T96" fmla="*/ 35 w 185"/>
                  <a:gd name="T97" fmla="*/ 23 h 33"/>
                  <a:gd name="T98" fmla="*/ 32 w 185"/>
                  <a:gd name="T99" fmla="*/ 23 h 33"/>
                  <a:gd name="T100" fmla="*/ 30 w 185"/>
                  <a:gd name="T101" fmla="*/ 23 h 33"/>
                  <a:gd name="T102" fmla="*/ 30 w 185"/>
                  <a:gd name="T103" fmla="*/ 26 h 33"/>
                  <a:gd name="T104" fmla="*/ 26 w 185"/>
                  <a:gd name="T105" fmla="*/ 26 h 33"/>
                  <a:gd name="T106" fmla="*/ 23 w 185"/>
                  <a:gd name="T107" fmla="*/ 26 h 33"/>
                  <a:gd name="T108" fmla="*/ 20 w 185"/>
                  <a:gd name="T109" fmla="*/ 26 h 33"/>
                  <a:gd name="T110" fmla="*/ 20 w 185"/>
                  <a:gd name="T111" fmla="*/ 30 h 33"/>
                  <a:gd name="T112" fmla="*/ 17 w 185"/>
                  <a:gd name="T113" fmla="*/ 30 h 33"/>
                  <a:gd name="T114" fmla="*/ 13 w 185"/>
                  <a:gd name="T115" fmla="*/ 30 h 33"/>
                  <a:gd name="T116" fmla="*/ 10 w 185"/>
                  <a:gd name="T117" fmla="*/ 30 h 33"/>
                  <a:gd name="T118" fmla="*/ 7 w 185"/>
                  <a:gd name="T119" fmla="*/ 30 h 33"/>
                  <a:gd name="T120" fmla="*/ 4 w 185"/>
                  <a:gd name="T121" fmla="*/ 30 h 33"/>
                  <a:gd name="T122" fmla="*/ 0 w 185"/>
                  <a:gd name="T123" fmla="*/ 30 h 33"/>
                  <a:gd name="T124" fmla="*/ 0 w 185"/>
                  <a:gd name="T12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" h="33">
                    <a:moveTo>
                      <a:pt x="185" y="0"/>
                    </a:moveTo>
                    <a:lnTo>
                      <a:pt x="182" y="0"/>
                    </a:lnTo>
                    <a:lnTo>
                      <a:pt x="179" y="4"/>
                    </a:lnTo>
                    <a:lnTo>
                      <a:pt x="177" y="4"/>
                    </a:lnTo>
                    <a:lnTo>
                      <a:pt x="173" y="4"/>
                    </a:lnTo>
                    <a:lnTo>
                      <a:pt x="170" y="4"/>
                    </a:lnTo>
                    <a:lnTo>
                      <a:pt x="167" y="4"/>
                    </a:lnTo>
                    <a:lnTo>
                      <a:pt x="164" y="4"/>
                    </a:lnTo>
                    <a:lnTo>
                      <a:pt x="160" y="4"/>
                    </a:lnTo>
                    <a:lnTo>
                      <a:pt x="157" y="4"/>
                    </a:lnTo>
                    <a:lnTo>
                      <a:pt x="154" y="4"/>
                    </a:lnTo>
                    <a:lnTo>
                      <a:pt x="151" y="4"/>
                    </a:lnTo>
                    <a:lnTo>
                      <a:pt x="147" y="4"/>
                    </a:lnTo>
                    <a:lnTo>
                      <a:pt x="144" y="4"/>
                    </a:lnTo>
                    <a:lnTo>
                      <a:pt x="141" y="4"/>
                    </a:lnTo>
                    <a:lnTo>
                      <a:pt x="138" y="4"/>
                    </a:lnTo>
                    <a:lnTo>
                      <a:pt x="134" y="4"/>
                    </a:lnTo>
                    <a:lnTo>
                      <a:pt x="131" y="4"/>
                    </a:lnTo>
                    <a:lnTo>
                      <a:pt x="128" y="4"/>
                    </a:lnTo>
                    <a:lnTo>
                      <a:pt x="126" y="7"/>
                    </a:lnTo>
                    <a:lnTo>
                      <a:pt x="122" y="7"/>
                    </a:lnTo>
                    <a:lnTo>
                      <a:pt x="119" y="7"/>
                    </a:lnTo>
                    <a:lnTo>
                      <a:pt x="116" y="7"/>
                    </a:lnTo>
                    <a:lnTo>
                      <a:pt x="112" y="7"/>
                    </a:lnTo>
                    <a:lnTo>
                      <a:pt x="109" y="7"/>
                    </a:lnTo>
                    <a:lnTo>
                      <a:pt x="106" y="7"/>
                    </a:lnTo>
                    <a:lnTo>
                      <a:pt x="103" y="7"/>
                    </a:lnTo>
                    <a:lnTo>
                      <a:pt x="99" y="10"/>
                    </a:lnTo>
                    <a:lnTo>
                      <a:pt x="96" y="10"/>
                    </a:lnTo>
                    <a:lnTo>
                      <a:pt x="93" y="10"/>
                    </a:lnTo>
                    <a:lnTo>
                      <a:pt x="90" y="10"/>
                    </a:lnTo>
                    <a:lnTo>
                      <a:pt x="86" y="10"/>
                    </a:lnTo>
                    <a:lnTo>
                      <a:pt x="83" y="10"/>
                    </a:lnTo>
                    <a:lnTo>
                      <a:pt x="80" y="13"/>
                    </a:lnTo>
                    <a:lnTo>
                      <a:pt x="78" y="13"/>
                    </a:lnTo>
                    <a:lnTo>
                      <a:pt x="74" y="13"/>
                    </a:lnTo>
                    <a:lnTo>
                      <a:pt x="71" y="13"/>
                    </a:lnTo>
                    <a:lnTo>
                      <a:pt x="68" y="13"/>
                    </a:lnTo>
                    <a:lnTo>
                      <a:pt x="65" y="17"/>
                    </a:lnTo>
                    <a:lnTo>
                      <a:pt x="61" y="17"/>
                    </a:lnTo>
                    <a:lnTo>
                      <a:pt x="58" y="17"/>
                    </a:lnTo>
                    <a:lnTo>
                      <a:pt x="55" y="17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42" y="23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20" y="30"/>
                    </a:lnTo>
                    <a:lnTo>
                      <a:pt x="17" y="30"/>
                    </a:lnTo>
                    <a:lnTo>
                      <a:pt x="13" y="30"/>
                    </a:lnTo>
                    <a:lnTo>
                      <a:pt x="10" y="30"/>
                    </a:lnTo>
                    <a:lnTo>
                      <a:pt x="7" y="30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0" y="33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7" name="Freeform 1145">
                <a:extLst>
                  <a:ext uri="{FF2B5EF4-FFF2-40B4-BE49-F238E27FC236}">
                    <a16:creationId xmlns:a16="http://schemas.microsoft.com/office/drawing/2014/main" id="{E82E1277-8701-82BE-6048-7BA0C2D2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3409"/>
                <a:ext cx="16" cy="5"/>
              </a:xfrm>
              <a:custGeom>
                <a:avLst/>
                <a:gdLst>
                  <a:gd name="T0" fmla="*/ 7 w 170"/>
                  <a:gd name="T1" fmla="*/ 0 h 52"/>
                  <a:gd name="T2" fmla="*/ 13 w 170"/>
                  <a:gd name="T3" fmla="*/ 0 h 52"/>
                  <a:gd name="T4" fmla="*/ 20 w 170"/>
                  <a:gd name="T5" fmla="*/ 0 h 52"/>
                  <a:gd name="T6" fmla="*/ 27 w 170"/>
                  <a:gd name="T7" fmla="*/ 0 h 52"/>
                  <a:gd name="T8" fmla="*/ 33 w 170"/>
                  <a:gd name="T9" fmla="*/ 0 h 52"/>
                  <a:gd name="T10" fmla="*/ 40 w 170"/>
                  <a:gd name="T11" fmla="*/ 0 h 52"/>
                  <a:gd name="T12" fmla="*/ 45 w 170"/>
                  <a:gd name="T13" fmla="*/ 0 h 52"/>
                  <a:gd name="T14" fmla="*/ 52 w 170"/>
                  <a:gd name="T15" fmla="*/ 4 h 52"/>
                  <a:gd name="T16" fmla="*/ 58 w 170"/>
                  <a:gd name="T17" fmla="*/ 4 h 52"/>
                  <a:gd name="T18" fmla="*/ 65 w 170"/>
                  <a:gd name="T19" fmla="*/ 4 h 52"/>
                  <a:gd name="T20" fmla="*/ 71 w 170"/>
                  <a:gd name="T21" fmla="*/ 7 h 52"/>
                  <a:gd name="T22" fmla="*/ 78 w 170"/>
                  <a:gd name="T23" fmla="*/ 7 h 52"/>
                  <a:gd name="T24" fmla="*/ 84 w 170"/>
                  <a:gd name="T25" fmla="*/ 7 h 52"/>
                  <a:gd name="T26" fmla="*/ 90 w 170"/>
                  <a:gd name="T27" fmla="*/ 10 h 52"/>
                  <a:gd name="T28" fmla="*/ 96 w 170"/>
                  <a:gd name="T29" fmla="*/ 10 h 52"/>
                  <a:gd name="T30" fmla="*/ 103 w 170"/>
                  <a:gd name="T31" fmla="*/ 14 h 52"/>
                  <a:gd name="T32" fmla="*/ 109 w 170"/>
                  <a:gd name="T33" fmla="*/ 17 h 52"/>
                  <a:gd name="T34" fmla="*/ 116 w 170"/>
                  <a:gd name="T35" fmla="*/ 17 h 52"/>
                  <a:gd name="T36" fmla="*/ 119 w 170"/>
                  <a:gd name="T37" fmla="*/ 20 h 52"/>
                  <a:gd name="T38" fmla="*/ 126 w 170"/>
                  <a:gd name="T39" fmla="*/ 20 h 52"/>
                  <a:gd name="T40" fmla="*/ 132 w 170"/>
                  <a:gd name="T41" fmla="*/ 23 h 52"/>
                  <a:gd name="T42" fmla="*/ 138 w 170"/>
                  <a:gd name="T43" fmla="*/ 27 h 52"/>
                  <a:gd name="T44" fmla="*/ 144 w 170"/>
                  <a:gd name="T45" fmla="*/ 30 h 52"/>
                  <a:gd name="T46" fmla="*/ 147 w 170"/>
                  <a:gd name="T47" fmla="*/ 32 h 52"/>
                  <a:gd name="T48" fmla="*/ 154 w 170"/>
                  <a:gd name="T49" fmla="*/ 35 h 52"/>
                  <a:gd name="T50" fmla="*/ 157 w 170"/>
                  <a:gd name="T51" fmla="*/ 39 h 52"/>
                  <a:gd name="T52" fmla="*/ 164 w 170"/>
                  <a:gd name="T53" fmla="*/ 42 h 52"/>
                  <a:gd name="T54" fmla="*/ 167 w 170"/>
                  <a:gd name="T55" fmla="*/ 45 h 52"/>
                  <a:gd name="T56" fmla="*/ 170 w 170"/>
                  <a:gd name="T57" fmla="*/ 52 h 52"/>
                  <a:gd name="T58" fmla="*/ 164 w 170"/>
                  <a:gd name="T59" fmla="*/ 52 h 52"/>
                  <a:gd name="T60" fmla="*/ 157 w 170"/>
                  <a:gd name="T61" fmla="*/ 52 h 52"/>
                  <a:gd name="T62" fmla="*/ 151 w 170"/>
                  <a:gd name="T63" fmla="*/ 52 h 52"/>
                  <a:gd name="T64" fmla="*/ 144 w 170"/>
                  <a:gd name="T65" fmla="*/ 52 h 52"/>
                  <a:gd name="T66" fmla="*/ 138 w 170"/>
                  <a:gd name="T67" fmla="*/ 48 h 52"/>
                  <a:gd name="T68" fmla="*/ 132 w 170"/>
                  <a:gd name="T69" fmla="*/ 48 h 52"/>
                  <a:gd name="T70" fmla="*/ 126 w 170"/>
                  <a:gd name="T71" fmla="*/ 48 h 52"/>
                  <a:gd name="T72" fmla="*/ 119 w 170"/>
                  <a:gd name="T73" fmla="*/ 45 h 52"/>
                  <a:gd name="T74" fmla="*/ 113 w 170"/>
                  <a:gd name="T75" fmla="*/ 45 h 52"/>
                  <a:gd name="T76" fmla="*/ 106 w 170"/>
                  <a:gd name="T77" fmla="*/ 45 h 52"/>
                  <a:gd name="T78" fmla="*/ 100 w 170"/>
                  <a:gd name="T79" fmla="*/ 42 h 52"/>
                  <a:gd name="T80" fmla="*/ 93 w 170"/>
                  <a:gd name="T81" fmla="*/ 42 h 52"/>
                  <a:gd name="T82" fmla="*/ 88 w 170"/>
                  <a:gd name="T83" fmla="*/ 42 h 52"/>
                  <a:gd name="T84" fmla="*/ 81 w 170"/>
                  <a:gd name="T85" fmla="*/ 42 h 52"/>
                  <a:gd name="T86" fmla="*/ 74 w 170"/>
                  <a:gd name="T87" fmla="*/ 42 h 52"/>
                  <a:gd name="T88" fmla="*/ 68 w 170"/>
                  <a:gd name="T89" fmla="*/ 39 h 52"/>
                  <a:gd name="T90" fmla="*/ 61 w 170"/>
                  <a:gd name="T91" fmla="*/ 39 h 52"/>
                  <a:gd name="T92" fmla="*/ 55 w 170"/>
                  <a:gd name="T93" fmla="*/ 39 h 52"/>
                  <a:gd name="T94" fmla="*/ 48 w 170"/>
                  <a:gd name="T95" fmla="*/ 39 h 52"/>
                  <a:gd name="T96" fmla="*/ 42 w 170"/>
                  <a:gd name="T97" fmla="*/ 39 h 52"/>
                  <a:gd name="T98" fmla="*/ 36 w 170"/>
                  <a:gd name="T99" fmla="*/ 39 h 52"/>
                  <a:gd name="T100" fmla="*/ 30 w 170"/>
                  <a:gd name="T101" fmla="*/ 39 h 52"/>
                  <a:gd name="T102" fmla="*/ 23 w 170"/>
                  <a:gd name="T103" fmla="*/ 39 h 52"/>
                  <a:gd name="T104" fmla="*/ 17 w 170"/>
                  <a:gd name="T105" fmla="*/ 35 h 52"/>
                  <a:gd name="T106" fmla="*/ 10 w 170"/>
                  <a:gd name="T107" fmla="*/ 35 h 52"/>
                  <a:gd name="T108" fmla="*/ 0 w 170"/>
                  <a:gd name="T109" fmla="*/ 3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0" h="52">
                    <a:moveTo>
                      <a:pt x="4" y="0"/>
                    </a:move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58" y="4"/>
                    </a:lnTo>
                    <a:lnTo>
                      <a:pt x="61" y="4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1" y="7"/>
                    </a:lnTo>
                    <a:lnTo>
                      <a:pt x="74" y="7"/>
                    </a:lnTo>
                    <a:lnTo>
                      <a:pt x="78" y="7"/>
                    </a:lnTo>
                    <a:lnTo>
                      <a:pt x="81" y="7"/>
                    </a:lnTo>
                    <a:lnTo>
                      <a:pt x="84" y="7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3" y="10"/>
                    </a:lnTo>
                    <a:lnTo>
                      <a:pt x="96" y="10"/>
                    </a:lnTo>
                    <a:lnTo>
                      <a:pt x="100" y="14"/>
                    </a:lnTo>
                    <a:lnTo>
                      <a:pt x="103" y="14"/>
                    </a:lnTo>
                    <a:lnTo>
                      <a:pt x="106" y="14"/>
                    </a:lnTo>
                    <a:lnTo>
                      <a:pt x="109" y="17"/>
                    </a:lnTo>
                    <a:lnTo>
                      <a:pt x="113" y="17"/>
                    </a:lnTo>
                    <a:lnTo>
                      <a:pt x="116" y="17"/>
                    </a:lnTo>
                    <a:lnTo>
                      <a:pt x="119" y="17"/>
                    </a:lnTo>
                    <a:lnTo>
                      <a:pt x="119" y="20"/>
                    </a:lnTo>
                    <a:lnTo>
                      <a:pt x="122" y="20"/>
                    </a:lnTo>
                    <a:lnTo>
                      <a:pt x="126" y="20"/>
                    </a:lnTo>
                    <a:lnTo>
                      <a:pt x="129" y="23"/>
                    </a:lnTo>
                    <a:lnTo>
                      <a:pt x="132" y="23"/>
                    </a:lnTo>
                    <a:lnTo>
                      <a:pt x="135" y="27"/>
                    </a:lnTo>
                    <a:lnTo>
                      <a:pt x="138" y="27"/>
                    </a:lnTo>
                    <a:lnTo>
                      <a:pt x="141" y="30"/>
                    </a:lnTo>
                    <a:lnTo>
                      <a:pt x="144" y="30"/>
                    </a:lnTo>
                    <a:lnTo>
                      <a:pt x="147" y="30"/>
                    </a:lnTo>
                    <a:lnTo>
                      <a:pt x="147" y="32"/>
                    </a:lnTo>
                    <a:lnTo>
                      <a:pt x="151" y="32"/>
                    </a:lnTo>
                    <a:lnTo>
                      <a:pt x="154" y="35"/>
                    </a:lnTo>
                    <a:lnTo>
                      <a:pt x="157" y="35"/>
                    </a:lnTo>
                    <a:lnTo>
                      <a:pt x="157" y="39"/>
                    </a:lnTo>
                    <a:lnTo>
                      <a:pt x="161" y="39"/>
                    </a:lnTo>
                    <a:lnTo>
                      <a:pt x="164" y="42"/>
                    </a:lnTo>
                    <a:lnTo>
                      <a:pt x="164" y="45"/>
                    </a:lnTo>
                    <a:lnTo>
                      <a:pt x="167" y="45"/>
                    </a:lnTo>
                    <a:lnTo>
                      <a:pt x="167" y="48"/>
                    </a:lnTo>
                    <a:lnTo>
                      <a:pt x="170" y="52"/>
                    </a:lnTo>
                    <a:lnTo>
                      <a:pt x="167" y="52"/>
                    </a:lnTo>
                    <a:lnTo>
                      <a:pt x="164" y="52"/>
                    </a:lnTo>
                    <a:lnTo>
                      <a:pt x="161" y="52"/>
                    </a:lnTo>
                    <a:lnTo>
                      <a:pt x="157" y="52"/>
                    </a:lnTo>
                    <a:lnTo>
                      <a:pt x="154" y="52"/>
                    </a:lnTo>
                    <a:lnTo>
                      <a:pt x="151" y="52"/>
                    </a:lnTo>
                    <a:lnTo>
                      <a:pt x="147" y="52"/>
                    </a:lnTo>
                    <a:lnTo>
                      <a:pt x="144" y="52"/>
                    </a:lnTo>
                    <a:lnTo>
                      <a:pt x="141" y="48"/>
                    </a:lnTo>
                    <a:lnTo>
                      <a:pt x="138" y="48"/>
                    </a:lnTo>
                    <a:lnTo>
                      <a:pt x="135" y="48"/>
                    </a:lnTo>
                    <a:lnTo>
                      <a:pt x="132" y="48"/>
                    </a:lnTo>
                    <a:lnTo>
                      <a:pt x="129" y="48"/>
                    </a:lnTo>
                    <a:lnTo>
                      <a:pt x="126" y="48"/>
                    </a:lnTo>
                    <a:lnTo>
                      <a:pt x="122" y="45"/>
                    </a:lnTo>
                    <a:lnTo>
                      <a:pt x="119" y="45"/>
                    </a:lnTo>
                    <a:lnTo>
                      <a:pt x="116" y="45"/>
                    </a:lnTo>
                    <a:lnTo>
                      <a:pt x="113" y="45"/>
                    </a:lnTo>
                    <a:lnTo>
                      <a:pt x="109" y="45"/>
                    </a:lnTo>
                    <a:lnTo>
                      <a:pt x="106" y="45"/>
                    </a:lnTo>
                    <a:lnTo>
                      <a:pt x="103" y="45"/>
                    </a:lnTo>
                    <a:lnTo>
                      <a:pt x="100" y="42"/>
                    </a:lnTo>
                    <a:lnTo>
                      <a:pt x="96" y="42"/>
                    </a:lnTo>
                    <a:lnTo>
                      <a:pt x="93" y="42"/>
                    </a:lnTo>
                    <a:lnTo>
                      <a:pt x="90" y="42"/>
                    </a:lnTo>
                    <a:lnTo>
                      <a:pt x="88" y="42"/>
                    </a:lnTo>
                    <a:lnTo>
                      <a:pt x="84" y="42"/>
                    </a:lnTo>
                    <a:lnTo>
                      <a:pt x="81" y="42"/>
                    </a:lnTo>
                    <a:lnTo>
                      <a:pt x="78" y="42"/>
                    </a:lnTo>
                    <a:lnTo>
                      <a:pt x="74" y="42"/>
                    </a:lnTo>
                    <a:lnTo>
                      <a:pt x="71" y="39"/>
                    </a:lnTo>
                    <a:lnTo>
                      <a:pt x="68" y="39"/>
                    </a:lnTo>
                    <a:lnTo>
                      <a:pt x="65" y="39"/>
                    </a:lnTo>
                    <a:lnTo>
                      <a:pt x="61" y="39"/>
                    </a:lnTo>
                    <a:lnTo>
                      <a:pt x="58" y="39"/>
                    </a:lnTo>
                    <a:lnTo>
                      <a:pt x="55" y="39"/>
                    </a:lnTo>
                    <a:lnTo>
                      <a:pt x="52" y="39"/>
                    </a:lnTo>
                    <a:lnTo>
                      <a:pt x="48" y="39"/>
                    </a:lnTo>
                    <a:lnTo>
                      <a:pt x="45" y="39"/>
                    </a:lnTo>
                    <a:lnTo>
                      <a:pt x="42" y="39"/>
                    </a:lnTo>
                    <a:lnTo>
                      <a:pt x="40" y="39"/>
                    </a:lnTo>
                    <a:lnTo>
                      <a:pt x="36" y="39"/>
                    </a:lnTo>
                    <a:lnTo>
                      <a:pt x="33" y="39"/>
                    </a:lnTo>
                    <a:lnTo>
                      <a:pt x="30" y="39"/>
                    </a:lnTo>
                    <a:lnTo>
                      <a:pt x="27" y="39"/>
                    </a:lnTo>
                    <a:lnTo>
                      <a:pt x="23" y="39"/>
                    </a:lnTo>
                    <a:lnTo>
                      <a:pt x="20" y="39"/>
                    </a:lnTo>
                    <a:lnTo>
                      <a:pt x="17" y="35"/>
                    </a:lnTo>
                    <a:lnTo>
                      <a:pt x="13" y="35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0" y="35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8" name="Freeform 1146">
                <a:extLst>
                  <a:ext uri="{FF2B5EF4-FFF2-40B4-BE49-F238E27FC236}">
                    <a16:creationId xmlns:a16="http://schemas.microsoft.com/office/drawing/2014/main" id="{D356C5AA-42B3-A091-125E-3DBE7A62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3409"/>
                <a:ext cx="17" cy="6"/>
              </a:xfrm>
              <a:custGeom>
                <a:avLst/>
                <a:gdLst>
                  <a:gd name="T0" fmla="*/ 0 w 189"/>
                  <a:gd name="T1" fmla="*/ 65 h 68"/>
                  <a:gd name="T2" fmla="*/ 4 w 189"/>
                  <a:gd name="T3" fmla="*/ 58 h 68"/>
                  <a:gd name="T4" fmla="*/ 7 w 189"/>
                  <a:gd name="T5" fmla="*/ 52 h 68"/>
                  <a:gd name="T6" fmla="*/ 10 w 189"/>
                  <a:gd name="T7" fmla="*/ 48 h 68"/>
                  <a:gd name="T8" fmla="*/ 17 w 189"/>
                  <a:gd name="T9" fmla="*/ 42 h 68"/>
                  <a:gd name="T10" fmla="*/ 23 w 189"/>
                  <a:gd name="T11" fmla="*/ 39 h 68"/>
                  <a:gd name="T12" fmla="*/ 30 w 189"/>
                  <a:gd name="T13" fmla="*/ 35 h 68"/>
                  <a:gd name="T14" fmla="*/ 32 w 189"/>
                  <a:gd name="T15" fmla="*/ 32 h 68"/>
                  <a:gd name="T16" fmla="*/ 38 w 189"/>
                  <a:gd name="T17" fmla="*/ 30 h 68"/>
                  <a:gd name="T18" fmla="*/ 45 w 189"/>
                  <a:gd name="T19" fmla="*/ 27 h 68"/>
                  <a:gd name="T20" fmla="*/ 51 w 189"/>
                  <a:gd name="T21" fmla="*/ 23 h 68"/>
                  <a:gd name="T22" fmla="*/ 58 w 189"/>
                  <a:gd name="T23" fmla="*/ 20 h 68"/>
                  <a:gd name="T24" fmla="*/ 65 w 189"/>
                  <a:gd name="T25" fmla="*/ 20 h 68"/>
                  <a:gd name="T26" fmla="*/ 71 w 189"/>
                  <a:gd name="T27" fmla="*/ 17 h 68"/>
                  <a:gd name="T28" fmla="*/ 78 w 189"/>
                  <a:gd name="T29" fmla="*/ 14 h 68"/>
                  <a:gd name="T30" fmla="*/ 83 w 189"/>
                  <a:gd name="T31" fmla="*/ 14 h 68"/>
                  <a:gd name="T32" fmla="*/ 90 w 189"/>
                  <a:gd name="T33" fmla="*/ 10 h 68"/>
                  <a:gd name="T34" fmla="*/ 96 w 189"/>
                  <a:gd name="T35" fmla="*/ 10 h 68"/>
                  <a:gd name="T36" fmla="*/ 103 w 189"/>
                  <a:gd name="T37" fmla="*/ 7 h 68"/>
                  <a:gd name="T38" fmla="*/ 109 w 189"/>
                  <a:gd name="T39" fmla="*/ 7 h 68"/>
                  <a:gd name="T40" fmla="*/ 116 w 189"/>
                  <a:gd name="T41" fmla="*/ 4 h 68"/>
                  <a:gd name="T42" fmla="*/ 126 w 189"/>
                  <a:gd name="T43" fmla="*/ 4 h 68"/>
                  <a:gd name="T44" fmla="*/ 131 w 189"/>
                  <a:gd name="T45" fmla="*/ 4 h 68"/>
                  <a:gd name="T46" fmla="*/ 138 w 189"/>
                  <a:gd name="T47" fmla="*/ 0 h 68"/>
                  <a:gd name="T48" fmla="*/ 144 w 189"/>
                  <a:gd name="T49" fmla="*/ 0 h 68"/>
                  <a:gd name="T50" fmla="*/ 154 w 189"/>
                  <a:gd name="T51" fmla="*/ 0 h 68"/>
                  <a:gd name="T52" fmla="*/ 160 w 189"/>
                  <a:gd name="T53" fmla="*/ 0 h 68"/>
                  <a:gd name="T54" fmla="*/ 167 w 189"/>
                  <a:gd name="T55" fmla="*/ 0 h 68"/>
                  <a:gd name="T56" fmla="*/ 177 w 189"/>
                  <a:gd name="T57" fmla="*/ 0 h 68"/>
                  <a:gd name="T58" fmla="*/ 182 w 189"/>
                  <a:gd name="T59" fmla="*/ 0 h 68"/>
                  <a:gd name="T60" fmla="*/ 189 w 189"/>
                  <a:gd name="T61" fmla="*/ 0 h 68"/>
                  <a:gd name="T62" fmla="*/ 185 w 189"/>
                  <a:gd name="T63" fmla="*/ 35 h 68"/>
                  <a:gd name="T64" fmla="*/ 179 w 189"/>
                  <a:gd name="T65" fmla="*/ 39 h 68"/>
                  <a:gd name="T66" fmla="*/ 173 w 189"/>
                  <a:gd name="T67" fmla="*/ 39 h 68"/>
                  <a:gd name="T68" fmla="*/ 167 w 189"/>
                  <a:gd name="T69" fmla="*/ 39 h 68"/>
                  <a:gd name="T70" fmla="*/ 160 w 189"/>
                  <a:gd name="T71" fmla="*/ 39 h 68"/>
                  <a:gd name="T72" fmla="*/ 154 w 189"/>
                  <a:gd name="T73" fmla="*/ 39 h 68"/>
                  <a:gd name="T74" fmla="*/ 147 w 189"/>
                  <a:gd name="T75" fmla="*/ 39 h 68"/>
                  <a:gd name="T76" fmla="*/ 141 w 189"/>
                  <a:gd name="T77" fmla="*/ 39 h 68"/>
                  <a:gd name="T78" fmla="*/ 134 w 189"/>
                  <a:gd name="T79" fmla="*/ 39 h 68"/>
                  <a:gd name="T80" fmla="*/ 128 w 189"/>
                  <a:gd name="T81" fmla="*/ 39 h 68"/>
                  <a:gd name="T82" fmla="*/ 122 w 189"/>
                  <a:gd name="T83" fmla="*/ 42 h 68"/>
                  <a:gd name="T84" fmla="*/ 116 w 189"/>
                  <a:gd name="T85" fmla="*/ 42 h 68"/>
                  <a:gd name="T86" fmla="*/ 109 w 189"/>
                  <a:gd name="T87" fmla="*/ 42 h 68"/>
                  <a:gd name="T88" fmla="*/ 103 w 189"/>
                  <a:gd name="T89" fmla="*/ 42 h 68"/>
                  <a:gd name="T90" fmla="*/ 96 w 189"/>
                  <a:gd name="T91" fmla="*/ 45 h 68"/>
                  <a:gd name="T92" fmla="*/ 90 w 189"/>
                  <a:gd name="T93" fmla="*/ 45 h 68"/>
                  <a:gd name="T94" fmla="*/ 83 w 189"/>
                  <a:gd name="T95" fmla="*/ 45 h 68"/>
                  <a:gd name="T96" fmla="*/ 78 w 189"/>
                  <a:gd name="T97" fmla="*/ 48 h 68"/>
                  <a:gd name="T98" fmla="*/ 71 w 189"/>
                  <a:gd name="T99" fmla="*/ 48 h 68"/>
                  <a:gd name="T100" fmla="*/ 65 w 189"/>
                  <a:gd name="T101" fmla="*/ 52 h 68"/>
                  <a:gd name="T102" fmla="*/ 58 w 189"/>
                  <a:gd name="T103" fmla="*/ 52 h 68"/>
                  <a:gd name="T104" fmla="*/ 51 w 189"/>
                  <a:gd name="T105" fmla="*/ 55 h 68"/>
                  <a:gd name="T106" fmla="*/ 45 w 189"/>
                  <a:gd name="T107" fmla="*/ 55 h 68"/>
                  <a:gd name="T108" fmla="*/ 42 w 189"/>
                  <a:gd name="T109" fmla="*/ 58 h 68"/>
                  <a:gd name="T110" fmla="*/ 35 w 189"/>
                  <a:gd name="T111" fmla="*/ 58 h 68"/>
                  <a:gd name="T112" fmla="*/ 30 w 189"/>
                  <a:gd name="T113" fmla="*/ 58 h 68"/>
                  <a:gd name="T114" fmla="*/ 26 w 189"/>
                  <a:gd name="T115" fmla="*/ 61 h 68"/>
                  <a:gd name="T116" fmla="*/ 20 w 189"/>
                  <a:gd name="T117" fmla="*/ 61 h 68"/>
                  <a:gd name="T118" fmla="*/ 17 w 189"/>
                  <a:gd name="T119" fmla="*/ 65 h 68"/>
                  <a:gd name="T120" fmla="*/ 10 w 189"/>
                  <a:gd name="T121" fmla="*/ 65 h 68"/>
                  <a:gd name="T122" fmla="*/ 4 w 189"/>
                  <a:gd name="T123" fmla="*/ 65 h 68"/>
                  <a:gd name="T124" fmla="*/ 0 w 189"/>
                  <a:gd name="T12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9" h="68">
                    <a:moveTo>
                      <a:pt x="0" y="68"/>
                    </a:moveTo>
                    <a:lnTo>
                      <a:pt x="0" y="65"/>
                    </a:lnTo>
                    <a:lnTo>
                      <a:pt x="0" y="61"/>
                    </a:lnTo>
                    <a:lnTo>
                      <a:pt x="4" y="58"/>
                    </a:lnTo>
                    <a:lnTo>
                      <a:pt x="4" y="55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10" y="48"/>
                    </a:lnTo>
                    <a:lnTo>
                      <a:pt x="13" y="45"/>
                    </a:lnTo>
                    <a:lnTo>
                      <a:pt x="17" y="42"/>
                    </a:lnTo>
                    <a:lnTo>
                      <a:pt x="20" y="42"/>
                    </a:lnTo>
                    <a:lnTo>
                      <a:pt x="23" y="39"/>
                    </a:lnTo>
                    <a:lnTo>
                      <a:pt x="26" y="35"/>
                    </a:lnTo>
                    <a:lnTo>
                      <a:pt x="30" y="35"/>
                    </a:lnTo>
                    <a:lnTo>
                      <a:pt x="32" y="35"/>
                    </a:lnTo>
                    <a:lnTo>
                      <a:pt x="32" y="32"/>
                    </a:lnTo>
                    <a:lnTo>
                      <a:pt x="35" y="32"/>
                    </a:lnTo>
                    <a:lnTo>
                      <a:pt x="38" y="30"/>
                    </a:lnTo>
                    <a:lnTo>
                      <a:pt x="42" y="30"/>
                    </a:lnTo>
                    <a:lnTo>
                      <a:pt x="45" y="27"/>
                    </a:lnTo>
                    <a:lnTo>
                      <a:pt x="48" y="27"/>
                    </a:lnTo>
                    <a:lnTo>
                      <a:pt x="51" y="23"/>
                    </a:lnTo>
                    <a:lnTo>
                      <a:pt x="55" y="23"/>
                    </a:lnTo>
                    <a:lnTo>
                      <a:pt x="58" y="20"/>
                    </a:lnTo>
                    <a:lnTo>
                      <a:pt x="61" y="20"/>
                    </a:lnTo>
                    <a:lnTo>
                      <a:pt x="65" y="20"/>
                    </a:lnTo>
                    <a:lnTo>
                      <a:pt x="68" y="17"/>
                    </a:lnTo>
                    <a:lnTo>
                      <a:pt x="71" y="17"/>
                    </a:lnTo>
                    <a:lnTo>
                      <a:pt x="74" y="17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90" y="10"/>
                    </a:lnTo>
                    <a:lnTo>
                      <a:pt x="93" y="10"/>
                    </a:lnTo>
                    <a:lnTo>
                      <a:pt x="96" y="10"/>
                    </a:lnTo>
                    <a:lnTo>
                      <a:pt x="99" y="7"/>
                    </a:lnTo>
                    <a:lnTo>
                      <a:pt x="103" y="7"/>
                    </a:lnTo>
                    <a:lnTo>
                      <a:pt x="106" y="7"/>
                    </a:lnTo>
                    <a:lnTo>
                      <a:pt x="109" y="7"/>
                    </a:lnTo>
                    <a:lnTo>
                      <a:pt x="112" y="7"/>
                    </a:lnTo>
                    <a:lnTo>
                      <a:pt x="116" y="4"/>
                    </a:lnTo>
                    <a:lnTo>
                      <a:pt x="119" y="4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31" y="4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1" y="0"/>
                    </a:lnTo>
                    <a:lnTo>
                      <a:pt x="144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60" y="0"/>
                    </a:lnTo>
                    <a:lnTo>
                      <a:pt x="164" y="0"/>
                    </a:lnTo>
                    <a:lnTo>
                      <a:pt x="167" y="0"/>
                    </a:lnTo>
                    <a:lnTo>
                      <a:pt x="173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2" y="0"/>
                    </a:lnTo>
                    <a:lnTo>
                      <a:pt x="185" y="0"/>
                    </a:lnTo>
                    <a:lnTo>
                      <a:pt x="189" y="0"/>
                    </a:lnTo>
                    <a:lnTo>
                      <a:pt x="189" y="20"/>
                    </a:lnTo>
                    <a:lnTo>
                      <a:pt x="185" y="35"/>
                    </a:lnTo>
                    <a:lnTo>
                      <a:pt x="182" y="35"/>
                    </a:lnTo>
                    <a:lnTo>
                      <a:pt x="179" y="39"/>
                    </a:lnTo>
                    <a:lnTo>
                      <a:pt x="177" y="39"/>
                    </a:lnTo>
                    <a:lnTo>
                      <a:pt x="173" y="39"/>
                    </a:lnTo>
                    <a:lnTo>
                      <a:pt x="170" y="39"/>
                    </a:lnTo>
                    <a:lnTo>
                      <a:pt x="167" y="39"/>
                    </a:lnTo>
                    <a:lnTo>
                      <a:pt x="164" y="39"/>
                    </a:lnTo>
                    <a:lnTo>
                      <a:pt x="160" y="39"/>
                    </a:lnTo>
                    <a:lnTo>
                      <a:pt x="157" y="39"/>
                    </a:lnTo>
                    <a:lnTo>
                      <a:pt x="154" y="39"/>
                    </a:lnTo>
                    <a:lnTo>
                      <a:pt x="151" y="39"/>
                    </a:lnTo>
                    <a:lnTo>
                      <a:pt x="147" y="39"/>
                    </a:lnTo>
                    <a:lnTo>
                      <a:pt x="144" y="39"/>
                    </a:lnTo>
                    <a:lnTo>
                      <a:pt x="141" y="39"/>
                    </a:lnTo>
                    <a:lnTo>
                      <a:pt x="138" y="39"/>
                    </a:lnTo>
                    <a:lnTo>
                      <a:pt x="134" y="39"/>
                    </a:lnTo>
                    <a:lnTo>
                      <a:pt x="131" y="39"/>
                    </a:lnTo>
                    <a:lnTo>
                      <a:pt x="128" y="39"/>
                    </a:lnTo>
                    <a:lnTo>
                      <a:pt x="126" y="42"/>
                    </a:lnTo>
                    <a:lnTo>
                      <a:pt x="122" y="42"/>
                    </a:lnTo>
                    <a:lnTo>
                      <a:pt x="119" y="42"/>
                    </a:lnTo>
                    <a:lnTo>
                      <a:pt x="116" y="42"/>
                    </a:lnTo>
                    <a:lnTo>
                      <a:pt x="112" y="42"/>
                    </a:lnTo>
                    <a:lnTo>
                      <a:pt x="109" y="42"/>
                    </a:lnTo>
                    <a:lnTo>
                      <a:pt x="106" y="42"/>
                    </a:lnTo>
                    <a:lnTo>
                      <a:pt x="103" y="42"/>
                    </a:lnTo>
                    <a:lnTo>
                      <a:pt x="99" y="45"/>
                    </a:lnTo>
                    <a:lnTo>
                      <a:pt x="96" y="45"/>
                    </a:lnTo>
                    <a:lnTo>
                      <a:pt x="93" y="45"/>
                    </a:lnTo>
                    <a:lnTo>
                      <a:pt x="90" y="45"/>
                    </a:lnTo>
                    <a:lnTo>
                      <a:pt x="86" y="45"/>
                    </a:lnTo>
                    <a:lnTo>
                      <a:pt x="83" y="45"/>
                    </a:lnTo>
                    <a:lnTo>
                      <a:pt x="80" y="48"/>
                    </a:lnTo>
                    <a:lnTo>
                      <a:pt x="78" y="48"/>
                    </a:lnTo>
                    <a:lnTo>
                      <a:pt x="74" y="48"/>
                    </a:lnTo>
                    <a:lnTo>
                      <a:pt x="71" y="48"/>
                    </a:lnTo>
                    <a:lnTo>
                      <a:pt x="68" y="48"/>
                    </a:lnTo>
                    <a:lnTo>
                      <a:pt x="65" y="52"/>
                    </a:lnTo>
                    <a:lnTo>
                      <a:pt x="61" y="52"/>
                    </a:lnTo>
                    <a:lnTo>
                      <a:pt x="58" y="52"/>
                    </a:lnTo>
                    <a:lnTo>
                      <a:pt x="55" y="52"/>
                    </a:lnTo>
                    <a:lnTo>
                      <a:pt x="51" y="55"/>
                    </a:lnTo>
                    <a:lnTo>
                      <a:pt x="48" y="55"/>
                    </a:lnTo>
                    <a:lnTo>
                      <a:pt x="45" y="55"/>
                    </a:lnTo>
                    <a:lnTo>
                      <a:pt x="42" y="55"/>
                    </a:lnTo>
                    <a:lnTo>
                      <a:pt x="42" y="58"/>
                    </a:lnTo>
                    <a:lnTo>
                      <a:pt x="38" y="58"/>
                    </a:lnTo>
                    <a:lnTo>
                      <a:pt x="35" y="58"/>
                    </a:lnTo>
                    <a:lnTo>
                      <a:pt x="32" y="58"/>
                    </a:lnTo>
                    <a:lnTo>
                      <a:pt x="30" y="58"/>
                    </a:lnTo>
                    <a:lnTo>
                      <a:pt x="30" y="61"/>
                    </a:lnTo>
                    <a:lnTo>
                      <a:pt x="26" y="61"/>
                    </a:lnTo>
                    <a:lnTo>
                      <a:pt x="23" y="61"/>
                    </a:lnTo>
                    <a:lnTo>
                      <a:pt x="20" y="61"/>
                    </a:lnTo>
                    <a:lnTo>
                      <a:pt x="20" y="65"/>
                    </a:lnTo>
                    <a:lnTo>
                      <a:pt x="17" y="65"/>
                    </a:lnTo>
                    <a:lnTo>
                      <a:pt x="13" y="65"/>
                    </a:lnTo>
                    <a:lnTo>
                      <a:pt x="10" y="65"/>
                    </a:lnTo>
                    <a:lnTo>
                      <a:pt x="7" y="65"/>
                    </a:lnTo>
                    <a:lnTo>
                      <a:pt x="4" y="65"/>
                    </a:lnTo>
                    <a:lnTo>
                      <a:pt x="0" y="6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9" name="Freeform 1147">
                <a:extLst>
                  <a:ext uri="{FF2B5EF4-FFF2-40B4-BE49-F238E27FC236}">
                    <a16:creationId xmlns:a16="http://schemas.microsoft.com/office/drawing/2014/main" id="{A3CBF77B-A2A8-A5D7-0783-636F4A8F9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3409"/>
                <a:ext cx="16" cy="5"/>
              </a:xfrm>
              <a:custGeom>
                <a:avLst/>
                <a:gdLst>
                  <a:gd name="T0" fmla="*/ 4 w 170"/>
                  <a:gd name="T1" fmla="*/ 0 h 52"/>
                  <a:gd name="T2" fmla="*/ 10 w 170"/>
                  <a:gd name="T3" fmla="*/ 0 h 52"/>
                  <a:gd name="T4" fmla="*/ 17 w 170"/>
                  <a:gd name="T5" fmla="*/ 0 h 52"/>
                  <a:gd name="T6" fmla="*/ 23 w 170"/>
                  <a:gd name="T7" fmla="*/ 0 h 52"/>
                  <a:gd name="T8" fmla="*/ 30 w 170"/>
                  <a:gd name="T9" fmla="*/ 0 h 52"/>
                  <a:gd name="T10" fmla="*/ 36 w 170"/>
                  <a:gd name="T11" fmla="*/ 0 h 52"/>
                  <a:gd name="T12" fmla="*/ 42 w 170"/>
                  <a:gd name="T13" fmla="*/ 0 h 52"/>
                  <a:gd name="T14" fmla="*/ 48 w 170"/>
                  <a:gd name="T15" fmla="*/ 0 h 52"/>
                  <a:gd name="T16" fmla="*/ 55 w 170"/>
                  <a:gd name="T17" fmla="*/ 4 h 52"/>
                  <a:gd name="T18" fmla="*/ 61 w 170"/>
                  <a:gd name="T19" fmla="*/ 4 h 52"/>
                  <a:gd name="T20" fmla="*/ 68 w 170"/>
                  <a:gd name="T21" fmla="*/ 4 h 52"/>
                  <a:gd name="T22" fmla="*/ 74 w 170"/>
                  <a:gd name="T23" fmla="*/ 7 h 52"/>
                  <a:gd name="T24" fmla="*/ 81 w 170"/>
                  <a:gd name="T25" fmla="*/ 7 h 52"/>
                  <a:gd name="T26" fmla="*/ 88 w 170"/>
                  <a:gd name="T27" fmla="*/ 10 h 52"/>
                  <a:gd name="T28" fmla="*/ 93 w 170"/>
                  <a:gd name="T29" fmla="*/ 10 h 52"/>
                  <a:gd name="T30" fmla="*/ 100 w 170"/>
                  <a:gd name="T31" fmla="*/ 14 h 52"/>
                  <a:gd name="T32" fmla="*/ 106 w 170"/>
                  <a:gd name="T33" fmla="*/ 14 h 52"/>
                  <a:gd name="T34" fmla="*/ 113 w 170"/>
                  <a:gd name="T35" fmla="*/ 17 h 52"/>
                  <a:gd name="T36" fmla="*/ 119 w 170"/>
                  <a:gd name="T37" fmla="*/ 17 h 52"/>
                  <a:gd name="T38" fmla="*/ 122 w 170"/>
                  <a:gd name="T39" fmla="*/ 20 h 52"/>
                  <a:gd name="T40" fmla="*/ 129 w 170"/>
                  <a:gd name="T41" fmla="*/ 23 h 52"/>
                  <a:gd name="T42" fmla="*/ 135 w 170"/>
                  <a:gd name="T43" fmla="*/ 27 h 52"/>
                  <a:gd name="T44" fmla="*/ 141 w 170"/>
                  <a:gd name="T45" fmla="*/ 30 h 52"/>
                  <a:gd name="T46" fmla="*/ 147 w 170"/>
                  <a:gd name="T47" fmla="*/ 30 h 52"/>
                  <a:gd name="T48" fmla="*/ 151 w 170"/>
                  <a:gd name="T49" fmla="*/ 32 h 52"/>
                  <a:gd name="T50" fmla="*/ 157 w 170"/>
                  <a:gd name="T51" fmla="*/ 35 h 52"/>
                  <a:gd name="T52" fmla="*/ 161 w 170"/>
                  <a:gd name="T53" fmla="*/ 39 h 52"/>
                  <a:gd name="T54" fmla="*/ 164 w 170"/>
                  <a:gd name="T55" fmla="*/ 45 h 52"/>
                  <a:gd name="T56" fmla="*/ 167 w 170"/>
                  <a:gd name="T57" fmla="*/ 48 h 52"/>
                  <a:gd name="T58" fmla="*/ 167 w 170"/>
                  <a:gd name="T59" fmla="*/ 52 h 52"/>
                  <a:gd name="T60" fmla="*/ 161 w 170"/>
                  <a:gd name="T61" fmla="*/ 52 h 52"/>
                  <a:gd name="T62" fmla="*/ 154 w 170"/>
                  <a:gd name="T63" fmla="*/ 52 h 52"/>
                  <a:gd name="T64" fmla="*/ 147 w 170"/>
                  <a:gd name="T65" fmla="*/ 52 h 52"/>
                  <a:gd name="T66" fmla="*/ 141 w 170"/>
                  <a:gd name="T67" fmla="*/ 48 h 52"/>
                  <a:gd name="T68" fmla="*/ 135 w 170"/>
                  <a:gd name="T69" fmla="*/ 48 h 52"/>
                  <a:gd name="T70" fmla="*/ 129 w 170"/>
                  <a:gd name="T71" fmla="*/ 48 h 52"/>
                  <a:gd name="T72" fmla="*/ 122 w 170"/>
                  <a:gd name="T73" fmla="*/ 45 h 52"/>
                  <a:gd name="T74" fmla="*/ 116 w 170"/>
                  <a:gd name="T75" fmla="*/ 45 h 52"/>
                  <a:gd name="T76" fmla="*/ 109 w 170"/>
                  <a:gd name="T77" fmla="*/ 45 h 52"/>
                  <a:gd name="T78" fmla="*/ 103 w 170"/>
                  <a:gd name="T79" fmla="*/ 45 h 52"/>
                  <a:gd name="T80" fmla="*/ 96 w 170"/>
                  <a:gd name="T81" fmla="*/ 42 h 52"/>
                  <a:gd name="T82" fmla="*/ 90 w 170"/>
                  <a:gd name="T83" fmla="*/ 42 h 52"/>
                  <a:gd name="T84" fmla="*/ 84 w 170"/>
                  <a:gd name="T85" fmla="*/ 42 h 52"/>
                  <a:gd name="T86" fmla="*/ 78 w 170"/>
                  <a:gd name="T87" fmla="*/ 42 h 52"/>
                  <a:gd name="T88" fmla="*/ 71 w 170"/>
                  <a:gd name="T89" fmla="*/ 39 h 52"/>
                  <a:gd name="T90" fmla="*/ 65 w 170"/>
                  <a:gd name="T91" fmla="*/ 39 h 52"/>
                  <a:gd name="T92" fmla="*/ 58 w 170"/>
                  <a:gd name="T93" fmla="*/ 39 h 52"/>
                  <a:gd name="T94" fmla="*/ 52 w 170"/>
                  <a:gd name="T95" fmla="*/ 39 h 52"/>
                  <a:gd name="T96" fmla="*/ 45 w 170"/>
                  <a:gd name="T97" fmla="*/ 39 h 52"/>
                  <a:gd name="T98" fmla="*/ 40 w 170"/>
                  <a:gd name="T99" fmla="*/ 39 h 52"/>
                  <a:gd name="T100" fmla="*/ 33 w 170"/>
                  <a:gd name="T101" fmla="*/ 39 h 52"/>
                  <a:gd name="T102" fmla="*/ 27 w 170"/>
                  <a:gd name="T103" fmla="*/ 39 h 52"/>
                  <a:gd name="T104" fmla="*/ 20 w 170"/>
                  <a:gd name="T105" fmla="*/ 39 h 52"/>
                  <a:gd name="T106" fmla="*/ 13 w 170"/>
                  <a:gd name="T107" fmla="*/ 35 h 52"/>
                  <a:gd name="T108" fmla="*/ 7 w 170"/>
                  <a:gd name="T109" fmla="*/ 35 h 52"/>
                  <a:gd name="T110" fmla="*/ 4 w 170"/>
                  <a:gd name="T11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" h="52">
                    <a:moveTo>
                      <a:pt x="4" y="2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58" y="4"/>
                    </a:lnTo>
                    <a:lnTo>
                      <a:pt x="61" y="4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1" y="7"/>
                    </a:lnTo>
                    <a:lnTo>
                      <a:pt x="74" y="7"/>
                    </a:lnTo>
                    <a:lnTo>
                      <a:pt x="78" y="7"/>
                    </a:lnTo>
                    <a:lnTo>
                      <a:pt x="81" y="7"/>
                    </a:lnTo>
                    <a:lnTo>
                      <a:pt x="84" y="7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3" y="10"/>
                    </a:lnTo>
                    <a:lnTo>
                      <a:pt x="96" y="10"/>
                    </a:lnTo>
                    <a:lnTo>
                      <a:pt x="100" y="14"/>
                    </a:lnTo>
                    <a:lnTo>
                      <a:pt x="103" y="14"/>
                    </a:lnTo>
                    <a:lnTo>
                      <a:pt x="106" y="14"/>
                    </a:lnTo>
                    <a:lnTo>
                      <a:pt x="109" y="17"/>
                    </a:lnTo>
                    <a:lnTo>
                      <a:pt x="113" y="17"/>
                    </a:lnTo>
                    <a:lnTo>
                      <a:pt x="116" y="17"/>
                    </a:lnTo>
                    <a:lnTo>
                      <a:pt x="119" y="17"/>
                    </a:lnTo>
                    <a:lnTo>
                      <a:pt x="119" y="20"/>
                    </a:lnTo>
                    <a:lnTo>
                      <a:pt x="122" y="20"/>
                    </a:lnTo>
                    <a:lnTo>
                      <a:pt x="126" y="20"/>
                    </a:lnTo>
                    <a:lnTo>
                      <a:pt x="129" y="23"/>
                    </a:lnTo>
                    <a:lnTo>
                      <a:pt x="132" y="23"/>
                    </a:lnTo>
                    <a:lnTo>
                      <a:pt x="135" y="27"/>
                    </a:lnTo>
                    <a:lnTo>
                      <a:pt x="138" y="27"/>
                    </a:lnTo>
                    <a:lnTo>
                      <a:pt x="141" y="30"/>
                    </a:lnTo>
                    <a:lnTo>
                      <a:pt x="144" y="30"/>
                    </a:lnTo>
                    <a:lnTo>
                      <a:pt x="147" y="30"/>
                    </a:lnTo>
                    <a:lnTo>
                      <a:pt x="147" y="32"/>
                    </a:lnTo>
                    <a:lnTo>
                      <a:pt x="151" y="32"/>
                    </a:lnTo>
                    <a:lnTo>
                      <a:pt x="154" y="35"/>
                    </a:lnTo>
                    <a:lnTo>
                      <a:pt x="157" y="35"/>
                    </a:lnTo>
                    <a:lnTo>
                      <a:pt x="157" y="39"/>
                    </a:lnTo>
                    <a:lnTo>
                      <a:pt x="161" y="39"/>
                    </a:lnTo>
                    <a:lnTo>
                      <a:pt x="164" y="42"/>
                    </a:lnTo>
                    <a:lnTo>
                      <a:pt x="164" y="45"/>
                    </a:lnTo>
                    <a:lnTo>
                      <a:pt x="167" y="45"/>
                    </a:lnTo>
                    <a:lnTo>
                      <a:pt x="167" y="48"/>
                    </a:lnTo>
                    <a:lnTo>
                      <a:pt x="170" y="52"/>
                    </a:lnTo>
                    <a:lnTo>
                      <a:pt x="167" y="52"/>
                    </a:lnTo>
                    <a:lnTo>
                      <a:pt x="164" y="52"/>
                    </a:lnTo>
                    <a:lnTo>
                      <a:pt x="161" y="52"/>
                    </a:lnTo>
                    <a:lnTo>
                      <a:pt x="157" y="52"/>
                    </a:lnTo>
                    <a:lnTo>
                      <a:pt x="154" y="52"/>
                    </a:lnTo>
                    <a:lnTo>
                      <a:pt x="151" y="52"/>
                    </a:lnTo>
                    <a:lnTo>
                      <a:pt x="147" y="52"/>
                    </a:lnTo>
                    <a:lnTo>
                      <a:pt x="144" y="52"/>
                    </a:lnTo>
                    <a:lnTo>
                      <a:pt x="141" y="48"/>
                    </a:lnTo>
                    <a:lnTo>
                      <a:pt x="138" y="48"/>
                    </a:lnTo>
                    <a:lnTo>
                      <a:pt x="135" y="48"/>
                    </a:lnTo>
                    <a:lnTo>
                      <a:pt x="132" y="48"/>
                    </a:lnTo>
                    <a:lnTo>
                      <a:pt x="129" y="48"/>
                    </a:lnTo>
                    <a:lnTo>
                      <a:pt x="126" y="48"/>
                    </a:lnTo>
                    <a:lnTo>
                      <a:pt x="122" y="45"/>
                    </a:lnTo>
                    <a:lnTo>
                      <a:pt x="119" y="45"/>
                    </a:lnTo>
                    <a:lnTo>
                      <a:pt x="116" y="45"/>
                    </a:lnTo>
                    <a:lnTo>
                      <a:pt x="113" y="45"/>
                    </a:lnTo>
                    <a:lnTo>
                      <a:pt x="109" y="45"/>
                    </a:lnTo>
                    <a:lnTo>
                      <a:pt x="106" y="45"/>
                    </a:lnTo>
                    <a:lnTo>
                      <a:pt x="103" y="45"/>
                    </a:lnTo>
                    <a:lnTo>
                      <a:pt x="100" y="42"/>
                    </a:lnTo>
                    <a:lnTo>
                      <a:pt x="96" y="42"/>
                    </a:lnTo>
                    <a:lnTo>
                      <a:pt x="93" y="42"/>
                    </a:lnTo>
                    <a:lnTo>
                      <a:pt x="90" y="42"/>
                    </a:lnTo>
                    <a:lnTo>
                      <a:pt x="88" y="42"/>
                    </a:lnTo>
                    <a:lnTo>
                      <a:pt x="84" y="42"/>
                    </a:lnTo>
                    <a:lnTo>
                      <a:pt x="81" y="42"/>
                    </a:lnTo>
                    <a:lnTo>
                      <a:pt x="78" y="42"/>
                    </a:lnTo>
                    <a:lnTo>
                      <a:pt x="74" y="42"/>
                    </a:lnTo>
                    <a:lnTo>
                      <a:pt x="71" y="39"/>
                    </a:lnTo>
                    <a:lnTo>
                      <a:pt x="68" y="39"/>
                    </a:lnTo>
                    <a:lnTo>
                      <a:pt x="65" y="39"/>
                    </a:lnTo>
                    <a:lnTo>
                      <a:pt x="61" y="39"/>
                    </a:lnTo>
                    <a:lnTo>
                      <a:pt x="58" y="39"/>
                    </a:lnTo>
                    <a:lnTo>
                      <a:pt x="55" y="39"/>
                    </a:lnTo>
                    <a:lnTo>
                      <a:pt x="52" y="39"/>
                    </a:lnTo>
                    <a:lnTo>
                      <a:pt x="48" y="39"/>
                    </a:lnTo>
                    <a:lnTo>
                      <a:pt x="45" y="39"/>
                    </a:lnTo>
                    <a:lnTo>
                      <a:pt x="42" y="39"/>
                    </a:lnTo>
                    <a:lnTo>
                      <a:pt x="40" y="39"/>
                    </a:lnTo>
                    <a:lnTo>
                      <a:pt x="36" y="39"/>
                    </a:lnTo>
                    <a:lnTo>
                      <a:pt x="33" y="39"/>
                    </a:lnTo>
                    <a:lnTo>
                      <a:pt x="30" y="39"/>
                    </a:lnTo>
                    <a:lnTo>
                      <a:pt x="27" y="39"/>
                    </a:lnTo>
                    <a:lnTo>
                      <a:pt x="23" y="39"/>
                    </a:lnTo>
                    <a:lnTo>
                      <a:pt x="20" y="39"/>
                    </a:lnTo>
                    <a:lnTo>
                      <a:pt x="17" y="35"/>
                    </a:lnTo>
                    <a:lnTo>
                      <a:pt x="13" y="35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0" y="35"/>
                    </a:lnTo>
                    <a:lnTo>
                      <a:pt x="4" y="2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60" name="Line 1148">
                <a:extLst>
                  <a:ext uri="{FF2B5EF4-FFF2-40B4-BE49-F238E27FC236}">
                    <a16:creationId xmlns:a16="http://schemas.microsoft.com/office/drawing/2014/main" id="{EFA35AFE-8A7C-915A-1371-A370AFD864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054" y="3458"/>
                <a:ext cx="49" cy="2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61" name="Freeform 1149">
                <a:extLst>
                  <a:ext uri="{FF2B5EF4-FFF2-40B4-BE49-F238E27FC236}">
                    <a16:creationId xmlns:a16="http://schemas.microsoft.com/office/drawing/2014/main" id="{A036836F-D03D-93D0-D914-7C3B80B56F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6" y="3435"/>
                <a:ext cx="37" cy="16"/>
              </a:xfrm>
              <a:custGeom>
                <a:avLst/>
                <a:gdLst>
                  <a:gd name="T0" fmla="*/ 241 w 403"/>
                  <a:gd name="T1" fmla="*/ 2 h 173"/>
                  <a:gd name="T2" fmla="*/ 295 w 403"/>
                  <a:gd name="T3" fmla="*/ 10 h 173"/>
                  <a:gd name="T4" fmla="*/ 340 w 403"/>
                  <a:gd name="T5" fmla="*/ 24 h 173"/>
                  <a:gd name="T6" fmla="*/ 306 w 403"/>
                  <a:gd name="T7" fmla="*/ 33 h 173"/>
                  <a:gd name="T8" fmla="*/ 257 w 403"/>
                  <a:gd name="T9" fmla="*/ 23 h 173"/>
                  <a:gd name="T10" fmla="*/ 202 w 403"/>
                  <a:gd name="T11" fmla="*/ 20 h 173"/>
                  <a:gd name="T12" fmla="*/ 354 w 403"/>
                  <a:gd name="T13" fmla="*/ 30 h 173"/>
                  <a:gd name="T14" fmla="*/ 387 w 403"/>
                  <a:gd name="T15" fmla="*/ 51 h 173"/>
                  <a:gd name="T16" fmla="*/ 402 w 403"/>
                  <a:gd name="T17" fmla="*/ 77 h 173"/>
                  <a:gd name="T18" fmla="*/ 384 w 403"/>
                  <a:gd name="T19" fmla="*/ 81 h 173"/>
                  <a:gd name="T20" fmla="*/ 371 w 403"/>
                  <a:gd name="T21" fmla="*/ 62 h 173"/>
                  <a:gd name="T22" fmla="*/ 344 w 403"/>
                  <a:gd name="T23" fmla="*/ 46 h 173"/>
                  <a:gd name="T24" fmla="*/ 403 w 403"/>
                  <a:gd name="T25" fmla="*/ 86 h 173"/>
                  <a:gd name="T26" fmla="*/ 393 w 403"/>
                  <a:gd name="T27" fmla="*/ 113 h 173"/>
                  <a:gd name="T28" fmla="*/ 366 w 403"/>
                  <a:gd name="T29" fmla="*/ 136 h 173"/>
                  <a:gd name="T30" fmla="*/ 334 w 403"/>
                  <a:gd name="T31" fmla="*/ 132 h 173"/>
                  <a:gd name="T32" fmla="*/ 363 w 403"/>
                  <a:gd name="T33" fmla="*/ 117 h 173"/>
                  <a:gd name="T34" fmla="*/ 380 w 403"/>
                  <a:gd name="T35" fmla="*/ 99 h 173"/>
                  <a:gd name="T36" fmla="*/ 403 w 403"/>
                  <a:gd name="T37" fmla="*/ 86 h 173"/>
                  <a:gd name="T38" fmla="*/ 312 w 403"/>
                  <a:gd name="T39" fmla="*/ 159 h 173"/>
                  <a:gd name="T40" fmla="*/ 260 w 403"/>
                  <a:gd name="T41" fmla="*/ 169 h 173"/>
                  <a:gd name="T42" fmla="*/ 202 w 403"/>
                  <a:gd name="T43" fmla="*/ 173 h 173"/>
                  <a:gd name="T44" fmla="*/ 240 w 403"/>
                  <a:gd name="T45" fmla="*/ 153 h 173"/>
                  <a:gd name="T46" fmla="*/ 291 w 403"/>
                  <a:gd name="T47" fmla="*/ 145 h 173"/>
                  <a:gd name="T48" fmla="*/ 334 w 403"/>
                  <a:gd name="T49" fmla="*/ 132 h 173"/>
                  <a:gd name="T50" fmla="*/ 182 w 403"/>
                  <a:gd name="T51" fmla="*/ 172 h 173"/>
                  <a:gd name="T52" fmla="*/ 126 w 403"/>
                  <a:gd name="T53" fmla="*/ 167 h 173"/>
                  <a:gd name="T54" fmla="*/ 78 w 403"/>
                  <a:gd name="T55" fmla="*/ 155 h 173"/>
                  <a:gd name="T56" fmla="*/ 84 w 403"/>
                  <a:gd name="T57" fmla="*/ 136 h 173"/>
                  <a:gd name="T58" fmla="*/ 130 w 403"/>
                  <a:gd name="T59" fmla="*/ 148 h 173"/>
                  <a:gd name="T60" fmla="*/ 183 w 403"/>
                  <a:gd name="T61" fmla="*/ 154 h 173"/>
                  <a:gd name="T62" fmla="*/ 63 w 403"/>
                  <a:gd name="T63" fmla="*/ 149 h 173"/>
                  <a:gd name="T64" fmla="*/ 26 w 403"/>
                  <a:gd name="T65" fmla="*/ 130 h 173"/>
                  <a:gd name="T66" fmla="*/ 5 w 403"/>
                  <a:gd name="T67" fmla="*/ 105 h 173"/>
                  <a:gd name="T68" fmla="*/ 20 w 403"/>
                  <a:gd name="T69" fmla="*/ 86 h 173"/>
                  <a:gd name="T70" fmla="*/ 28 w 403"/>
                  <a:gd name="T71" fmla="*/ 105 h 173"/>
                  <a:gd name="T72" fmla="*/ 49 w 403"/>
                  <a:gd name="T73" fmla="*/ 122 h 173"/>
                  <a:gd name="T74" fmla="*/ 63 w 403"/>
                  <a:gd name="T75" fmla="*/ 149 h 173"/>
                  <a:gd name="T76" fmla="*/ 5 w 403"/>
                  <a:gd name="T77" fmla="*/ 69 h 173"/>
                  <a:gd name="T78" fmla="*/ 26 w 403"/>
                  <a:gd name="T79" fmla="*/ 44 h 173"/>
                  <a:gd name="T80" fmla="*/ 63 w 403"/>
                  <a:gd name="T81" fmla="*/ 24 h 173"/>
                  <a:gd name="T82" fmla="*/ 49 w 403"/>
                  <a:gd name="T83" fmla="*/ 51 h 173"/>
                  <a:gd name="T84" fmla="*/ 28 w 403"/>
                  <a:gd name="T85" fmla="*/ 69 h 173"/>
                  <a:gd name="T86" fmla="*/ 20 w 403"/>
                  <a:gd name="T87" fmla="*/ 86 h 173"/>
                  <a:gd name="T88" fmla="*/ 78 w 403"/>
                  <a:gd name="T89" fmla="*/ 19 h 173"/>
                  <a:gd name="T90" fmla="*/ 126 w 403"/>
                  <a:gd name="T91" fmla="*/ 7 h 173"/>
                  <a:gd name="T92" fmla="*/ 182 w 403"/>
                  <a:gd name="T93" fmla="*/ 1 h 173"/>
                  <a:gd name="T94" fmla="*/ 183 w 403"/>
                  <a:gd name="T95" fmla="*/ 20 h 173"/>
                  <a:gd name="T96" fmla="*/ 130 w 403"/>
                  <a:gd name="T97" fmla="*/ 25 h 173"/>
                  <a:gd name="T98" fmla="*/ 84 w 403"/>
                  <a:gd name="T99" fmla="*/ 3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3" h="173">
                    <a:moveTo>
                      <a:pt x="202" y="0"/>
                    </a:moveTo>
                    <a:lnTo>
                      <a:pt x="221" y="1"/>
                    </a:lnTo>
                    <a:lnTo>
                      <a:pt x="241" y="2"/>
                    </a:lnTo>
                    <a:lnTo>
                      <a:pt x="260" y="3"/>
                    </a:lnTo>
                    <a:lnTo>
                      <a:pt x="278" y="7"/>
                    </a:lnTo>
                    <a:lnTo>
                      <a:pt x="295" y="10"/>
                    </a:lnTo>
                    <a:lnTo>
                      <a:pt x="312" y="14"/>
                    </a:lnTo>
                    <a:lnTo>
                      <a:pt x="327" y="19"/>
                    </a:lnTo>
                    <a:lnTo>
                      <a:pt x="340" y="24"/>
                    </a:lnTo>
                    <a:lnTo>
                      <a:pt x="334" y="42"/>
                    </a:lnTo>
                    <a:lnTo>
                      <a:pt x="320" y="36"/>
                    </a:lnTo>
                    <a:lnTo>
                      <a:pt x="306" y="33"/>
                    </a:lnTo>
                    <a:lnTo>
                      <a:pt x="291" y="28"/>
                    </a:lnTo>
                    <a:lnTo>
                      <a:pt x="275" y="25"/>
                    </a:lnTo>
                    <a:lnTo>
                      <a:pt x="257" y="23"/>
                    </a:lnTo>
                    <a:lnTo>
                      <a:pt x="240" y="21"/>
                    </a:lnTo>
                    <a:lnTo>
                      <a:pt x="221" y="20"/>
                    </a:lnTo>
                    <a:lnTo>
                      <a:pt x="202" y="20"/>
                    </a:lnTo>
                    <a:lnTo>
                      <a:pt x="202" y="0"/>
                    </a:lnTo>
                    <a:close/>
                    <a:moveTo>
                      <a:pt x="340" y="24"/>
                    </a:moveTo>
                    <a:lnTo>
                      <a:pt x="354" y="30"/>
                    </a:lnTo>
                    <a:lnTo>
                      <a:pt x="366" y="36"/>
                    </a:lnTo>
                    <a:lnTo>
                      <a:pt x="377" y="44"/>
                    </a:lnTo>
                    <a:lnTo>
                      <a:pt x="387" y="51"/>
                    </a:lnTo>
                    <a:lnTo>
                      <a:pt x="393" y="60"/>
                    </a:lnTo>
                    <a:lnTo>
                      <a:pt x="399" y="69"/>
                    </a:lnTo>
                    <a:lnTo>
                      <a:pt x="402" y="77"/>
                    </a:lnTo>
                    <a:lnTo>
                      <a:pt x="403" y="86"/>
                    </a:lnTo>
                    <a:lnTo>
                      <a:pt x="384" y="86"/>
                    </a:lnTo>
                    <a:lnTo>
                      <a:pt x="384" y="81"/>
                    </a:lnTo>
                    <a:lnTo>
                      <a:pt x="380" y="74"/>
                    </a:lnTo>
                    <a:lnTo>
                      <a:pt x="376" y="69"/>
                    </a:lnTo>
                    <a:lnTo>
                      <a:pt x="371" y="62"/>
                    </a:lnTo>
                    <a:lnTo>
                      <a:pt x="363" y="57"/>
                    </a:lnTo>
                    <a:lnTo>
                      <a:pt x="354" y="51"/>
                    </a:lnTo>
                    <a:lnTo>
                      <a:pt x="344" y="46"/>
                    </a:lnTo>
                    <a:lnTo>
                      <a:pt x="334" y="42"/>
                    </a:lnTo>
                    <a:lnTo>
                      <a:pt x="340" y="24"/>
                    </a:lnTo>
                    <a:close/>
                    <a:moveTo>
                      <a:pt x="403" y="86"/>
                    </a:moveTo>
                    <a:lnTo>
                      <a:pt x="402" y="96"/>
                    </a:lnTo>
                    <a:lnTo>
                      <a:pt x="399" y="105"/>
                    </a:lnTo>
                    <a:lnTo>
                      <a:pt x="393" y="113"/>
                    </a:lnTo>
                    <a:lnTo>
                      <a:pt x="387" y="122"/>
                    </a:lnTo>
                    <a:lnTo>
                      <a:pt x="377" y="130"/>
                    </a:lnTo>
                    <a:lnTo>
                      <a:pt x="366" y="136"/>
                    </a:lnTo>
                    <a:lnTo>
                      <a:pt x="354" y="144"/>
                    </a:lnTo>
                    <a:lnTo>
                      <a:pt x="340" y="149"/>
                    </a:lnTo>
                    <a:lnTo>
                      <a:pt x="334" y="132"/>
                    </a:lnTo>
                    <a:lnTo>
                      <a:pt x="344" y="126"/>
                    </a:lnTo>
                    <a:lnTo>
                      <a:pt x="354" y="122"/>
                    </a:lnTo>
                    <a:lnTo>
                      <a:pt x="363" y="117"/>
                    </a:lnTo>
                    <a:lnTo>
                      <a:pt x="371" y="111"/>
                    </a:lnTo>
                    <a:lnTo>
                      <a:pt x="376" y="105"/>
                    </a:lnTo>
                    <a:lnTo>
                      <a:pt x="380" y="99"/>
                    </a:lnTo>
                    <a:lnTo>
                      <a:pt x="384" y="93"/>
                    </a:lnTo>
                    <a:lnTo>
                      <a:pt x="384" y="86"/>
                    </a:lnTo>
                    <a:lnTo>
                      <a:pt x="403" y="86"/>
                    </a:lnTo>
                    <a:close/>
                    <a:moveTo>
                      <a:pt x="340" y="149"/>
                    </a:moveTo>
                    <a:lnTo>
                      <a:pt x="327" y="155"/>
                    </a:lnTo>
                    <a:lnTo>
                      <a:pt x="312" y="159"/>
                    </a:lnTo>
                    <a:lnTo>
                      <a:pt x="295" y="163"/>
                    </a:lnTo>
                    <a:lnTo>
                      <a:pt x="278" y="167"/>
                    </a:lnTo>
                    <a:lnTo>
                      <a:pt x="260" y="169"/>
                    </a:lnTo>
                    <a:lnTo>
                      <a:pt x="241" y="171"/>
                    </a:lnTo>
                    <a:lnTo>
                      <a:pt x="221" y="172"/>
                    </a:lnTo>
                    <a:lnTo>
                      <a:pt x="202" y="173"/>
                    </a:lnTo>
                    <a:lnTo>
                      <a:pt x="202" y="154"/>
                    </a:lnTo>
                    <a:lnTo>
                      <a:pt x="221" y="154"/>
                    </a:lnTo>
                    <a:lnTo>
                      <a:pt x="240" y="153"/>
                    </a:lnTo>
                    <a:lnTo>
                      <a:pt x="257" y="150"/>
                    </a:lnTo>
                    <a:lnTo>
                      <a:pt x="275" y="148"/>
                    </a:lnTo>
                    <a:lnTo>
                      <a:pt x="291" y="145"/>
                    </a:lnTo>
                    <a:lnTo>
                      <a:pt x="306" y="141"/>
                    </a:lnTo>
                    <a:lnTo>
                      <a:pt x="320" y="136"/>
                    </a:lnTo>
                    <a:lnTo>
                      <a:pt x="334" y="132"/>
                    </a:lnTo>
                    <a:lnTo>
                      <a:pt x="340" y="149"/>
                    </a:lnTo>
                    <a:close/>
                    <a:moveTo>
                      <a:pt x="202" y="173"/>
                    </a:moveTo>
                    <a:lnTo>
                      <a:pt x="182" y="172"/>
                    </a:lnTo>
                    <a:lnTo>
                      <a:pt x="163" y="171"/>
                    </a:lnTo>
                    <a:lnTo>
                      <a:pt x="144" y="169"/>
                    </a:lnTo>
                    <a:lnTo>
                      <a:pt x="126" y="167"/>
                    </a:lnTo>
                    <a:lnTo>
                      <a:pt x="109" y="163"/>
                    </a:lnTo>
                    <a:lnTo>
                      <a:pt x="93" y="159"/>
                    </a:lnTo>
                    <a:lnTo>
                      <a:pt x="78" y="155"/>
                    </a:lnTo>
                    <a:lnTo>
                      <a:pt x="63" y="149"/>
                    </a:lnTo>
                    <a:lnTo>
                      <a:pt x="70" y="132"/>
                    </a:lnTo>
                    <a:lnTo>
                      <a:pt x="84" y="136"/>
                    </a:lnTo>
                    <a:lnTo>
                      <a:pt x="98" y="141"/>
                    </a:lnTo>
                    <a:lnTo>
                      <a:pt x="114" y="145"/>
                    </a:lnTo>
                    <a:lnTo>
                      <a:pt x="130" y="148"/>
                    </a:lnTo>
                    <a:lnTo>
                      <a:pt x="146" y="150"/>
                    </a:lnTo>
                    <a:lnTo>
                      <a:pt x="165" y="153"/>
                    </a:lnTo>
                    <a:lnTo>
                      <a:pt x="183" y="154"/>
                    </a:lnTo>
                    <a:lnTo>
                      <a:pt x="202" y="154"/>
                    </a:lnTo>
                    <a:lnTo>
                      <a:pt x="202" y="173"/>
                    </a:lnTo>
                    <a:close/>
                    <a:moveTo>
                      <a:pt x="63" y="149"/>
                    </a:moveTo>
                    <a:lnTo>
                      <a:pt x="49" y="144"/>
                    </a:lnTo>
                    <a:lnTo>
                      <a:pt x="37" y="136"/>
                    </a:lnTo>
                    <a:lnTo>
                      <a:pt x="26" y="130"/>
                    </a:lnTo>
                    <a:lnTo>
                      <a:pt x="18" y="122"/>
                    </a:lnTo>
                    <a:lnTo>
                      <a:pt x="10" y="113"/>
                    </a:lnTo>
                    <a:lnTo>
                      <a:pt x="5" y="105"/>
                    </a:lnTo>
                    <a:lnTo>
                      <a:pt x="1" y="96"/>
                    </a:lnTo>
                    <a:lnTo>
                      <a:pt x="0" y="86"/>
                    </a:lnTo>
                    <a:lnTo>
                      <a:pt x="20" y="86"/>
                    </a:lnTo>
                    <a:lnTo>
                      <a:pt x="21" y="93"/>
                    </a:lnTo>
                    <a:lnTo>
                      <a:pt x="23" y="99"/>
                    </a:lnTo>
                    <a:lnTo>
                      <a:pt x="28" y="105"/>
                    </a:lnTo>
                    <a:lnTo>
                      <a:pt x="33" y="111"/>
                    </a:lnTo>
                    <a:lnTo>
                      <a:pt x="41" y="117"/>
                    </a:lnTo>
                    <a:lnTo>
                      <a:pt x="49" y="122"/>
                    </a:lnTo>
                    <a:lnTo>
                      <a:pt x="59" y="126"/>
                    </a:lnTo>
                    <a:lnTo>
                      <a:pt x="70" y="132"/>
                    </a:lnTo>
                    <a:lnTo>
                      <a:pt x="63" y="149"/>
                    </a:lnTo>
                    <a:close/>
                    <a:moveTo>
                      <a:pt x="0" y="86"/>
                    </a:moveTo>
                    <a:lnTo>
                      <a:pt x="1" y="77"/>
                    </a:lnTo>
                    <a:lnTo>
                      <a:pt x="5" y="69"/>
                    </a:lnTo>
                    <a:lnTo>
                      <a:pt x="10" y="60"/>
                    </a:lnTo>
                    <a:lnTo>
                      <a:pt x="18" y="51"/>
                    </a:lnTo>
                    <a:lnTo>
                      <a:pt x="26" y="44"/>
                    </a:lnTo>
                    <a:lnTo>
                      <a:pt x="37" y="36"/>
                    </a:lnTo>
                    <a:lnTo>
                      <a:pt x="49" y="30"/>
                    </a:lnTo>
                    <a:lnTo>
                      <a:pt x="63" y="24"/>
                    </a:lnTo>
                    <a:lnTo>
                      <a:pt x="70" y="42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7"/>
                    </a:lnTo>
                    <a:lnTo>
                      <a:pt x="33" y="62"/>
                    </a:lnTo>
                    <a:lnTo>
                      <a:pt x="28" y="69"/>
                    </a:lnTo>
                    <a:lnTo>
                      <a:pt x="23" y="74"/>
                    </a:lnTo>
                    <a:lnTo>
                      <a:pt x="21" y="81"/>
                    </a:lnTo>
                    <a:lnTo>
                      <a:pt x="20" y="86"/>
                    </a:lnTo>
                    <a:lnTo>
                      <a:pt x="0" y="86"/>
                    </a:lnTo>
                    <a:close/>
                    <a:moveTo>
                      <a:pt x="63" y="24"/>
                    </a:moveTo>
                    <a:lnTo>
                      <a:pt x="78" y="19"/>
                    </a:lnTo>
                    <a:lnTo>
                      <a:pt x="93" y="14"/>
                    </a:lnTo>
                    <a:lnTo>
                      <a:pt x="109" y="10"/>
                    </a:lnTo>
                    <a:lnTo>
                      <a:pt x="126" y="7"/>
                    </a:lnTo>
                    <a:lnTo>
                      <a:pt x="144" y="3"/>
                    </a:lnTo>
                    <a:lnTo>
                      <a:pt x="163" y="2"/>
                    </a:lnTo>
                    <a:lnTo>
                      <a:pt x="182" y="1"/>
                    </a:lnTo>
                    <a:lnTo>
                      <a:pt x="202" y="0"/>
                    </a:lnTo>
                    <a:lnTo>
                      <a:pt x="202" y="20"/>
                    </a:lnTo>
                    <a:lnTo>
                      <a:pt x="183" y="20"/>
                    </a:lnTo>
                    <a:lnTo>
                      <a:pt x="165" y="21"/>
                    </a:lnTo>
                    <a:lnTo>
                      <a:pt x="146" y="23"/>
                    </a:lnTo>
                    <a:lnTo>
                      <a:pt x="130" y="25"/>
                    </a:lnTo>
                    <a:lnTo>
                      <a:pt x="114" y="28"/>
                    </a:lnTo>
                    <a:lnTo>
                      <a:pt x="98" y="33"/>
                    </a:lnTo>
                    <a:lnTo>
                      <a:pt x="84" y="36"/>
                    </a:lnTo>
                    <a:lnTo>
                      <a:pt x="70" y="42"/>
                    </a:lnTo>
                    <a:lnTo>
                      <a:pt x="63" y="2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62" name="Freeform 1150">
                <a:extLst>
                  <a:ext uri="{FF2B5EF4-FFF2-40B4-BE49-F238E27FC236}">
                    <a16:creationId xmlns:a16="http://schemas.microsoft.com/office/drawing/2014/main" id="{D909CA75-1E28-B814-67C9-844B2EFA7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3436"/>
                <a:ext cx="35" cy="14"/>
              </a:xfrm>
              <a:custGeom>
                <a:avLst/>
                <a:gdLst>
                  <a:gd name="T0" fmla="*/ 211 w 383"/>
                  <a:gd name="T1" fmla="*/ 0 h 153"/>
                  <a:gd name="T2" fmla="*/ 248 w 383"/>
                  <a:gd name="T3" fmla="*/ 3 h 153"/>
                  <a:gd name="T4" fmla="*/ 283 w 383"/>
                  <a:gd name="T5" fmla="*/ 10 h 153"/>
                  <a:gd name="T6" fmla="*/ 314 w 383"/>
                  <a:gd name="T7" fmla="*/ 17 h 153"/>
                  <a:gd name="T8" fmla="*/ 340 w 383"/>
                  <a:gd name="T9" fmla="*/ 28 h 153"/>
                  <a:gd name="T10" fmla="*/ 361 w 383"/>
                  <a:gd name="T11" fmla="*/ 40 h 153"/>
                  <a:gd name="T12" fmla="*/ 375 w 383"/>
                  <a:gd name="T13" fmla="*/ 54 h 153"/>
                  <a:gd name="T14" fmla="*/ 382 w 383"/>
                  <a:gd name="T15" fmla="*/ 69 h 153"/>
                  <a:gd name="T16" fmla="*/ 382 w 383"/>
                  <a:gd name="T17" fmla="*/ 84 h 153"/>
                  <a:gd name="T18" fmla="*/ 375 w 383"/>
                  <a:gd name="T19" fmla="*/ 99 h 153"/>
                  <a:gd name="T20" fmla="*/ 361 w 383"/>
                  <a:gd name="T21" fmla="*/ 113 h 153"/>
                  <a:gd name="T22" fmla="*/ 340 w 383"/>
                  <a:gd name="T23" fmla="*/ 125 h 153"/>
                  <a:gd name="T24" fmla="*/ 314 w 383"/>
                  <a:gd name="T25" fmla="*/ 136 h 153"/>
                  <a:gd name="T26" fmla="*/ 283 w 383"/>
                  <a:gd name="T27" fmla="*/ 144 h 153"/>
                  <a:gd name="T28" fmla="*/ 248 w 383"/>
                  <a:gd name="T29" fmla="*/ 150 h 153"/>
                  <a:gd name="T30" fmla="*/ 211 w 383"/>
                  <a:gd name="T31" fmla="*/ 152 h 153"/>
                  <a:gd name="T32" fmla="*/ 172 w 383"/>
                  <a:gd name="T33" fmla="*/ 152 h 153"/>
                  <a:gd name="T34" fmla="*/ 135 w 383"/>
                  <a:gd name="T35" fmla="*/ 150 h 153"/>
                  <a:gd name="T36" fmla="*/ 100 w 383"/>
                  <a:gd name="T37" fmla="*/ 144 h 153"/>
                  <a:gd name="T38" fmla="*/ 70 w 383"/>
                  <a:gd name="T39" fmla="*/ 136 h 153"/>
                  <a:gd name="T40" fmla="*/ 44 w 383"/>
                  <a:gd name="T41" fmla="*/ 125 h 153"/>
                  <a:gd name="T42" fmla="*/ 23 w 383"/>
                  <a:gd name="T43" fmla="*/ 113 h 153"/>
                  <a:gd name="T44" fmla="*/ 9 w 383"/>
                  <a:gd name="T45" fmla="*/ 99 h 153"/>
                  <a:gd name="T46" fmla="*/ 1 w 383"/>
                  <a:gd name="T47" fmla="*/ 84 h 153"/>
                  <a:gd name="T48" fmla="*/ 1 w 383"/>
                  <a:gd name="T49" fmla="*/ 69 h 153"/>
                  <a:gd name="T50" fmla="*/ 9 w 383"/>
                  <a:gd name="T51" fmla="*/ 54 h 153"/>
                  <a:gd name="T52" fmla="*/ 23 w 383"/>
                  <a:gd name="T53" fmla="*/ 40 h 153"/>
                  <a:gd name="T54" fmla="*/ 44 w 383"/>
                  <a:gd name="T55" fmla="*/ 28 h 153"/>
                  <a:gd name="T56" fmla="*/ 70 w 383"/>
                  <a:gd name="T57" fmla="*/ 17 h 153"/>
                  <a:gd name="T58" fmla="*/ 100 w 383"/>
                  <a:gd name="T59" fmla="*/ 10 h 153"/>
                  <a:gd name="T60" fmla="*/ 135 w 383"/>
                  <a:gd name="T61" fmla="*/ 3 h 153"/>
                  <a:gd name="T62" fmla="*/ 172 w 383"/>
                  <a:gd name="T6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3" h="153">
                    <a:moveTo>
                      <a:pt x="192" y="0"/>
                    </a:moveTo>
                    <a:lnTo>
                      <a:pt x="211" y="0"/>
                    </a:lnTo>
                    <a:lnTo>
                      <a:pt x="231" y="1"/>
                    </a:lnTo>
                    <a:lnTo>
                      <a:pt x="248" y="3"/>
                    </a:lnTo>
                    <a:lnTo>
                      <a:pt x="267" y="6"/>
                    </a:lnTo>
                    <a:lnTo>
                      <a:pt x="283" y="10"/>
                    </a:lnTo>
                    <a:lnTo>
                      <a:pt x="299" y="13"/>
                    </a:lnTo>
                    <a:lnTo>
                      <a:pt x="314" y="17"/>
                    </a:lnTo>
                    <a:lnTo>
                      <a:pt x="328" y="23"/>
                    </a:lnTo>
                    <a:lnTo>
                      <a:pt x="340" y="28"/>
                    </a:lnTo>
                    <a:lnTo>
                      <a:pt x="351" y="34"/>
                    </a:lnTo>
                    <a:lnTo>
                      <a:pt x="361" y="40"/>
                    </a:lnTo>
                    <a:lnTo>
                      <a:pt x="368" y="47"/>
                    </a:lnTo>
                    <a:lnTo>
                      <a:pt x="375" y="54"/>
                    </a:lnTo>
                    <a:lnTo>
                      <a:pt x="380" y="61"/>
                    </a:lnTo>
                    <a:lnTo>
                      <a:pt x="382" y="69"/>
                    </a:lnTo>
                    <a:lnTo>
                      <a:pt x="383" y="76"/>
                    </a:lnTo>
                    <a:lnTo>
                      <a:pt x="382" y="84"/>
                    </a:lnTo>
                    <a:lnTo>
                      <a:pt x="380" y="91"/>
                    </a:lnTo>
                    <a:lnTo>
                      <a:pt x="375" y="99"/>
                    </a:lnTo>
                    <a:lnTo>
                      <a:pt x="368" y="107"/>
                    </a:lnTo>
                    <a:lnTo>
                      <a:pt x="361" y="113"/>
                    </a:lnTo>
                    <a:lnTo>
                      <a:pt x="351" y="119"/>
                    </a:lnTo>
                    <a:lnTo>
                      <a:pt x="340" y="125"/>
                    </a:lnTo>
                    <a:lnTo>
                      <a:pt x="328" y="131"/>
                    </a:lnTo>
                    <a:lnTo>
                      <a:pt x="314" y="136"/>
                    </a:lnTo>
                    <a:lnTo>
                      <a:pt x="299" y="140"/>
                    </a:lnTo>
                    <a:lnTo>
                      <a:pt x="283" y="144"/>
                    </a:lnTo>
                    <a:lnTo>
                      <a:pt x="267" y="147"/>
                    </a:lnTo>
                    <a:lnTo>
                      <a:pt x="248" y="150"/>
                    </a:lnTo>
                    <a:lnTo>
                      <a:pt x="231" y="151"/>
                    </a:lnTo>
                    <a:lnTo>
                      <a:pt x="211" y="152"/>
                    </a:lnTo>
                    <a:lnTo>
                      <a:pt x="192" y="153"/>
                    </a:lnTo>
                    <a:lnTo>
                      <a:pt x="172" y="152"/>
                    </a:lnTo>
                    <a:lnTo>
                      <a:pt x="154" y="151"/>
                    </a:lnTo>
                    <a:lnTo>
                      <a:pt x="135" y="150"/>
                    </a:lnTo>
                    <a:lnTo>
                      <a:pt x="118" y="147"/>
                    </a:lnTo>
                    <a:lnTo>
                      <a:pt x="100" y="144"/>
                    </a:lnTo>
                    <a:lnTo>
                      <a:pt x="85" y="140"/>
                    </a:lnTo>
                    <a:lnTo>
                      <a:pt x="70" y="136"/>
                    </a:lnTo>
                    <a:lnTo>
                      <a:pt x="57" y="131"/>
                    </a:lnTo>
                    <a:lnTo>
                      <a:pt x="44" y="125"/>
                    </a:lnTo>
                    <a:lnTo>
                      <a:pt x="33" y="119"/>
                    </a:lnTo>
                    <a:lnTo>
                      <a:pt x="23" y="113"/>
                    </a:lnTo>
                    <a:lnTo>
                      <a:pt x="15" y="107"/>
                    </a:lnTo>
                    <a:lnTo>
                      <a:pt x="9" y="99"/>
                    </a:lnTo>
                    <a:lnTo>
                      <a:pt x="4" y="91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9"/>
                    </a:lnTo>
                    <a:lnTo>
                      <a:pt x="4" y="61"/>
                    </a:lnTo>
                    <a:lnTo>
                      <a:pt x="9" y="54"/>
                    </a:lnTo>
                    <a:lnTo>
                      <a:pt x="15" y="47"/>
                    </a:lnTo>
                    <a:lnTo>
                      <a:pt x="23" y="40"/>
                    </a:lnTo>
                    <a:lnTo>
                      <a:pt x="33" y="34"/>
                    </a:lnTo>
                    <a:lnTo>
                      <a:pt x="44" y="28"/>
                    </a:lnTo>
                    <a:lnTo>
                      <a:pt x="57" y="23"/>
                    </a:lnTo>
                    <a:lnTo>
                      <a:pt x="70" y="17"/>
                    </a:lnTo>
                    <a:lnTo>
                      <a:pt x="85" y="13"/>
                    </a:lnTo>
                    <a:lnTo>
                      <a:pt x="100" y="10"/>
                    </a:lnTo>
                    <a:lnTo>
                      <a:pt x="118" y="6"/>
                    </a:lnTo>
                    <a:lnTo>
                      <a:pt x="135" y="3"/>
                    </a:lnTo>
                    <a:lnTo>
                      <a:pt x="154" y="1"/>
                    </a:lnTo>
                    <a:lnTo>
                      <a:pt x="172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63" name="Freeform 1151">
                <a:extLst>
                  <a:ext uri="{FF2B5EF4-FFF2-40B4-BE49-F238E27FC236}">
                    <a16:creationId xmlns:a16="http://schemas.microsoft.com/office/drawing/2014/main" id="{1BFBCE51-8F06-5556-D7FC-1A2B99197E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" y="3443"/>
                <a:ext cx="35" cy="4"/>
              </a:xfrm>
              <a:custGeom>
                <a:avLst/>
                <a:gdLst>
                  <a:gd name="T0" fmla="*/ 376 w 384"/>
                  <a:gd name="T1" fmla="*/ 32 h 52"/>
                  <a:gd name="T2" fmla="*/ 379 w 384"/>
                  <a:gd name="T3" fmla="*/ 32 h 52"/>
                  <a:gd name="T4" fmla="*/ 382 w 384"/>
                  <a:gd name="T5" fmla="*/ 34 h 52"/>
                  <a:gd name="T6" fmla="*/ 383 w 384"/>
                  <a:gd name="T7" fmla="*/ 37 h 52"/>
                  <a:gd name="T8" fmla="*/ 384 w 384"/>
                  <a:gd name="T9" fmla="*/ 42 h 52"/>
                  <a:gd name="T10" fmla="*/ 382 w 384"/>
                  <a:gd name="T11" fmla="*/ 48 h 52"/>
                  <a:gd name="T12" fmla="*/ 380 w 384"/>
                  <a:gd name="T13" fmla="*/ 51 h 52"/>
                  <a:gd name="T14" fmla="*/ 377 w 384"/>
                  <a:gd name="T15" fmla="*/ 52 h 52"/>
                  <a:gd name="T16" fmla="*/ 373 w 384"/>
                  <a:gd name="T17" fmla="*/ 51 h 52"/>
                  <a:gd name="T18" fmla="*/ 376 w 384"/>
                  <a:gd name="T19" fmla="*/ 32 h 52"/>
                  <a:gd name="T20" fmla="*/ 373 w 384"/>
                  <a:gd name="T21" fmla="*/ 51 h 52"/>
                  <a:gd name="T22" fmla="*/ 10 w 384"/>
                  <a:gd name="T23" fmla="*/ 19 h 52"/>
                  <a:gd name="T24" fmla="*/ 11 w 384"/>
                  <a:gd name="T25" fmla="*/ 1 h 52"/>
                  <a:gd name="T26" fmla="*/ 376 w 384"/>
                  <a:gd name="T27" fmla="*/ 32 h 52"/>
                  <a:gd name="T28" fmla="*/ 373 w 384"/>
                  <a:gd name="T29" fmla="*/ 51 h 52"/>
                  <a:gd name="T30" fmla="*/ 10 w 384"/>
                  <a:gd name="T31" fmla="*/ 19 h 52"/>
                  <a:gd name="T32" fmla="*/ 5 w 384"/>
                  <a:gd name="T33" fmla="*/ 19 h 52"/>
                  <a:gd name="T34" fmla="*/ 3 w 384"/>
                  <a:gd name="T35" fmla="*/ 18 h 52"/>
                  <a:gd name="T36" fmla="*/ 2 w 384"/>
                  <a:gd name="T37" fmla="*/ 16 h 52"/>
                  <a:gd name="T38" fmla="*/ 1 w 384"/>
                  <a:gd name="T39" fmla="*/ 15 h 52"/>
                  <a:gd name="T40" fmla="*/ 0 w 384"/>
                  <a:gd name="T41" fmla="*/ 13 h 52"/>
                  <a:gd name="T42" fmla="*/ 0 w 384"/>
                  <a:gd name="T43" fmla="*/ 9 h 52"/>
                  <a:gd name="T44" fmla="*/ 1 w 384"/>
                  <a:gd name="T45" fmla="*/ 6 h 52"/>
                  <a:gd name="T46" fmla="*/ 2 w 384"/>
                  <a:gd name="T47" fmla="*/ 4 h 52"/>
                  <a:gd name="T48" fmla="*/ 3 w 384"/>
                  <a:gd name="T49" fmla="*/ 2 h 52"/>
                  <a:gd name="T50" fmla="*/ 4 w 384"/>
                  <a:gd name="T51" fmla="*/ 1 h 52"/>
                  <a:gd name="T52" fmla="*/ 7 w 384"/>
                  <a:gd name="T53" fmla="*/ 0 h 52"/>
                  <a:gd name="T54" fmla="*/ 11 w 384"/>
                  <a:gd name="T55" fmla="*/ 1 h 52"/>
                  <a:gd name="T56" fmla="*/ 10 w 384"/>
                  <a:gd name="T57" fmla="*/ 1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4" h="52">
                    <a:moveTo>
                      <a:pt x="376" y="32"/>
                    </a:moveTo>
                    <a:lnTo>
                      <a:pt x="379" y="32"/>
                    </a:lnTo>
                    <a:lnTo>
                      <a:pt x="382" y="34"/>
                    </a:lnTo>
                    <a:lnTo>
                      <a:pt x="383" y="37"/>
                    </a:lnTo>
                    <a:lnTo>
                      <a:pt x="384" y="42"/>
                    </a:lnTo>
                    <a:lnTo>
                      <a:pt x="382" y="48"/>
                    </a:lnTo>
                    <a:lnTo>
                      <a:pt x="380" y="51"/>
                    </a:lnTo>
                    <a:lnTo>
                      <a:pt x="377" y="52"/>
                    </a:lnTo>
                    <a:lnTo>
                      <a:pt x="373" y="51"/>
                    </a:lnTo>
                    <a:lnTo>
                      <a:pt x="376" y="32"/>
                    </a:lnTo>
                    <a:close/>
                    <a:moveTo>
                      <a:pt x="373" y="51"/>
                    </a:moveTo>
                    <a:lnTo>
                      <a:pt x="10" y="19"/>
                    </a:lnTo>
                    <a:lnTo>
                      <a:pt x="11" y="1"/>
                    </a:lnTo>
                    <a:lnTo>
                      <a:pt x="376" y="32"/>
                    </a:lnTo>
                    <a:lnTo>
                      <a:pt x="373" y="51"/>
                    </a:lnTo>
                    <a:close/>
                    <a:moveTo>
                      <a:pt x="10" y="19"/>
                    </a:moveTo>
                    <a:lnTo>
                      <a:pt x="5" y="19"/>
                    </a:lnTo>
                    <a:lnTo>
                      <a:pt x="3" y="18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64" name="Line 1152">
                <a:extLst>
                  <a:ext uri="{FF2B5EF4-FFF2-40B4-BE49-F238E27FC236}">
                    <a16:creationId xmlns:a16="http://schemas.microsoft.com/office/drawing/2014/main" id="{F35E6578-FEF9-C116-E4A7-329EC6CB90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999" y="3441"/>
                <a:ext cx="31" cy="2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65" name="Freeform 1153">
                <a:extLst>
                  <a:ext uri="{FF2B5EF4-FFF2-40B4-BE49-F238E27FC236}">
                    <a16:creationId xmlns:a16="http://schemas.microsoft.com/office/drawing/2014/main" id="{B0AFC89C-7CE9-F6DC-4174-3A0400AACF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0" y="3520"/>
                <a:ext cx="37" cy="16"/>
              </a:xfrm>
              <a:custGeom>
                <a:avLst/>
                <a:gdLst>
                  <a:gd name="T0" fmla="*/ 241 w 403"/>
                  <a:gd name="T1" fmla="*/ 3 h 173"/>
                  <a:gd name="T2" fmla="*/ 295 w 403"/>
                  <a:gd name="T3" fmla="*/ 10 h 173"/>
                  <a:gd name="T4" fmla="*/ 340 w 403"/>
                  <a:gd name="T5" fmla="*/ 23 h 173"/>
                  <a:gd name="T6" fmla="*/ 305 w 403"/>
                  <a:gd name="T7" fmla="*/ 32 h 173"/>
                  <a:gd name="T8" fmla="*/ 257 w 403"/>
                  <a:gd name="T9" fmla="*/ 23 h 173"/>
                  <a:gd name="T10" fmla="*/ 202 w 403"/>
                  <a:gd name="T11" fmla="*/ 20 h 173"/>
                  <a:gd name="T12" fmla="*/ 354 w 403"/>
                  <a:gd name="T13" fmla="*/ 30 h 173"/>
                  <a:gd name="T14" fmla="*/ 386 w 403"/>
                  <a:gd name="T15" fmla="*/ 52 h 173"/>
                  <a:gd name="T16" fmla="*/ 402 w 403"/>
                  <a:gd name="T17" fmla="*/ 78 h 173"/>
                  <a:gd name="T18" fmla="*/ 382 w 403"/>
                  <a:gd name="T19" fmla="*/ 81 h 173"/>
                  <a:gd name="T20" fmla="*/ 370 w 403"/>
                  <a:gd name="T21" fmla="*/ 62 h 173"/>
                  <a:gd name="T22" fmla="*/ 344 w 403"/>
                  <a:gd name="T23" fmla="*/ 46 h 173"/>
                  <a:gd name="T24" fmla="*/ 403 w 403"/>
                  <a:gd name="T25" fmla="*/ 86 h 173"/>
                  <a:gd name="T26" fmla="*/ 393 w 403"/>
                  <a:gd name="T27" fmla="*/ 114 h 173"/>
                  <a:gd name="T28" fmla="*/ 366 w 403"/>
                  <a:gd name="T29" fmla="*/ 136 h 173"/>
                  <a:gd name="T30" fmla="*/ 333 w 403"/>
                  <a:gd name="T31" fmla="*/ 132 h 173"/>
                  <a:gd name="T32" fmla="*/ 363 w 403"/>
                  <a:gd name="T33" fmla="*/ 117 h 173"/>
                  <a:gd name="T34" fmla="*/ 380 w 403"/>
                  <a:gd name="T35" fmla="*/ 99 h 173"/>
                  <a:gd name="T36" fmla="*/ 403 w 403"/>
                  <a:gd name="T37" fmla="*/ 86 h 173"/>
                  <a:gd name="T38" fmla="*/ 311 w 403"/>
                  <a:gd name="T39" fmla="*/ 159 h 173"/>
                  <a:gd name="T40" fmla="*/ 259 w 403"/>
                  <a:gd name="T41" fmla="*/ 169 h 173"/>
                  <a:gd name="T42" fmla="*/ 202 w 403"/>
                  <a:gd name="T43" fmla="*/ 173 h 173"/>
                  <a:gd name="T44" fmla="*/ 239 w 403"/>
                  <a:gd name="T45" fmla="*/ 153 h 173"/>
                  <a:gd name="T46" fmla="*/ 290 w 403"/>
                  <a:gd name="T47" fmla="*/ 145 h 173"/>
                  <a:gd name="T48" fmla="*/ 333 w 403"/>
                  <a:gd name="T49" fmla="*/ 132 h 173"/>
                  <a:gd name="T50" fmla="*/ 182 w 403"/>
                  <a:gd name="T51" fmla="*/ 172 h 173"/>
                  <a:gd name="T52" fmla="*/ 125 w 403"/>
                  <a:gd name="T53" fmla="*/ 167 h 173"/>
                  <a:gd name="T54" fmla="*/ 77 w 403"/>
                  <a:gd name="T55" fmla="*/ 155 h 173"/>
                  <a:gd name="T56" fmla="*/ 83 w 403"/>
                  <a:gd name="T57" fmla="*/ 136 h 173"/>
                  <a:gd name="T58" fmla="*/ 130 w 403"/>
                  <a:gd name="T59" fmla="*/ 147 h 173"/>
                  <a:gd name="T60" fmla="*/ 183 w 403"/>
                  <a:gd name="T61" fmla="*/ 154 h 173"/>
                  <a:gd name="T62" fmla="*/ 63 w 403"/>
                  <a:gd name="T63" fmla="*/ 149 h 173"/>
                  <a:gd name="T64" fmla="*/ 26 w 403"/>
                  <a:gd name="T65" fmla="*/ 130 h 173"/>
                  <a:gd name="T66" fmla="*/ 4 w 403"/>
                  <a:gd name="T67" fmla="*/ 105 h 173"/>
                  <a:gd name="T68" fmla="*/ 20 w 403"/>
                  <a:gd name="T69" fmla="*/ 86 h 173"/>
                  <a:gd name="T70" fmla="*/ 27 w 403"/>
                  <a:gd name="T71" fmla="*/ 105 h 173"/>
                  <a:gd name="T72" fmla="*/ 49 w 403"/>
                  <a:gd name="T73" fmla="*/ 122 h 173"/>
                  <a:gd name="T74" fmla="*/ 63 w 403"/>
                  <a:gd name="T75" fmla="*/ 149 h 173"/>
                  <a:gd name="T76" fmla="*/ 4 w 403"/>
                  <a:gd name="T77" fmla="*/ 69 h 173"/>
                  <a:gd name="T78" fmla="*/ 26 w 403"/>
                  <a:gd name="T79" fmla="*/ 44 h 173"/>
                  <a:gd name="T80" fmla="*/ 63 w 403"/>
                  <a:gd name="T81" fmla="*/ 23 h 173"/>
                  <a:gd name="T82" fmla="*/ 49 w 403"/>
                  <a:gd name="T83" fmla="*/ 52 h 173"/>
                  <a:gd name="T84" fmla="*/ 27 w 403"/>
                  <a:gd name="T85" fmla="*/ 69 h 173"/>
                  <a:gd name="T86" fmla="*/ 20 w 403"/>
                  <a:gd name="T87" fmla="*/ 86 h 173"/>
                  <a:gd name="T88" fmla="*/ 77 w 403"/>
                  <a:gd name="T89" fmla="*/ 19 h 173"/>
                  <a:gd name="T90" fmla="*/ 125 w 403"/>
                  <a:gd name="T91" fmla="*/ 7 h 173"/>
                  <a:gd name="T92" fmla="*/ 182 w 403"/>
                  <a:gd name="T93" fmla="*/ 0 h 173"/>
                  <a:gd name="T94" fmla="*/ 183 w 403"/>
                  <a:gd name="T95" fmla="*/ 20 h 173"/>
                  <a:gd name="T96" fmla="*/ 130 w 403"/>
                  <a:gd name="T97" fmla="*/ 25 h 173"/>
                  <a:gd name="T98" fmla="*/ 83 w 403"/>
                  <a:gd name="T99" fmla="*/ 3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3" h="173">
                    <a:moveTo>
                      <a:pt x="202" y="0"/>
                    </a:moveTo>
                    <a:lnTo>
                      <a:pt x="221" y="0"/>
                    </a:lnTo>
                    <a:lnTo>
                      <a:pt x="241" y="3"/>
                    </a:lnTo>
                    <a:lnTo>
                      <a:pt x="259" y="4"/>
                    </a:lnTo>
                    <a:lnTo>
                      <a:pt x="278" y="7"/>
                    </a:lnTo>
                    <a:lnTo>
                      <a:pt x="295" y="10"/>
                    </a:lnTo>
                    <a:lnTo>
                      <a:pt x="311" y="14"/>
                    </a:lnTo>
                    <a:lnTo>
                      <a:pt x="326" y="19"/>
                    </a:lnTo>
                    <a:lnTo>
                      <a:pt x="340" y="23"/>
                    </a:lnTo>
                    <a:lnTo>
                      <a:pt x="333" y="42"/>
                    </a:lnTo>
                    <a:lnTo>
                      <a:pt x="320" y="36"/>
                    </a:lnTo>
                    <a:lnTo>
                      <a:pt x="305" y="32"/>
                    </a:lnTo>
                    <a:lnTo>
                      <a:pt x="290" y="29"/>
                    </a:lnTo>
                    <a:lnTo>
                      <a:pt x="273" y="25"/>
                    </a:lnTo>
                    <a:lnTo>
                      <a:pt x="257" y="23"/>
                    </a:lnTo>
                    <a:lnTo>
                      <a:pt x="239" y="21"/>
                    </a:lnTo>
                    <a:lnTo>
                      <a:pt x="220" y="20"/>
                    </a:lnTo>
                    <a:lnTo>
                      <a:pt x="202" y="20"/>
                    </a:lnTo>
                    <a:lnTo>
                      <a:pt x="202" y="0"/>
                    </a:lnTo>
                    <a:close/>
                    <a:moveTo>
                      <a:pt x="340" y="23"/>
                    </a:moveTo>
                    <a:lnTo>
                      <a:pt x="354" y="30"/>
                    </a:lnTo>
                    <a:lnTo>
                      <a:pt x="366" y="36"/>
                    </a:lnTo>
                    <a:lnTo>
                      <a:pt x="377" y="44"/>
                    </a:lnTo>
                    <a:lnTo>
                      <a:pt x="386" y="52"/>
                    </a:lnTo>
                    <a:lnTo>
                      <a:pt x="393" y="60"/>
                    </a:lnTo>
                    <a:lnTo>
                      <a:pt x="399" y="69"/>
                    </a:lnTo>
                    <a:lnTo>
                      <a:pt x="402" y="78"/>
                    </a:lnTo>
                    <a:lnTo>
                      <a:pt x="403" y="86"/>
                    </a:lnTo>
                    <a:lnTo>
                      <a:pt x="383" y="86"/>
                    </a:lnTo>
                    <a:lnTo>
                      <a:pt x="382" y="81"/>
                    </a:lnTo>
                    <a:lnTo>
                      <a:pt x="380" y="74"/>
                    </a:lnTo>
                    <a:lnTo>
                      <a:pt x="376" y="69"/>
                    </a:lnTo>
                    <a:lnTo>
                      <a:pt x="370" y="62"/>
                    </a:lnTo>
                    <a:lnTo>
                      <a:pt x="363" y="57"/>
                    </a:lnTo>
                    <a:lnTo>
                      <a:pt x="354" y="52"/>
                    </a:lnTo>
                    <a:lnTo>
                      <a:pt x="344" y="46"/>
                    </a:lnTo>
                    <a:lnTo>
                      <a:pt x="333" y="42"/>
                    </a:lnTo>
                    <a:lnTo>
                      <a:pt x="340" y="23"/>
                    </a:lnTo>
                    <a:close/>
                    <a:moveTo>
                      <a:pt x="403" y="86"/>
                    </a:moveTo>
                    <a:lnTo>
                      <a:pt x="402" y="96"/>
                    </a:lnTo>
                    <a:lnTo>
                      <a:pt x="399" y="105"/>
                    </a:lnTo>
                    <a:lnTo>
                      <a:pt x="393" y="114"/>
                    </a:lnTo>
                    <a:lnTo>
                      <a:pt x="386" y="122"/>
                    </a:lnTo>
                    <a:lnTo>
                      <a:pt x="377" y="130"/>
                    </a:lnTo>
                    <a:lnTo>
                      <a:pt x="366" y="136"/>
                    </a:lnTo>
                    <a:lnTo>
                      <a:pt x="354" y="143"/>
                    </a:lnTo>
                    <a:lnTo>
                      <a:pt x="340" y="149"/>
                    </a:lnTo>
                    <a:lnTo>
                      <a:pt x="333" y="132"/>
                    </a:lnTo>
                    <a:lnTo>
                      <a:pt x="344" y="127"/>
                    </a:lnTo>
                    <a:lnTo>
                      <a:pt x="354" y="122"/>
                    </a:lnTo>
                    <a:lnTo>
                      <a:pt x="363" y="117"/>
                    </a:lnTo>
                    <a:lnTo>
                      <a:pt x="370" y="110"/>
                    </a:lnTo>
                    <a:lnTo>
                      <a:pt x="376" y="105"/>
                    </a:lnTo>
                    <a:lnTo>
                      <a:pt x="380" y="99"/>
                    </a:lnTo>
                    <a:lnTo>
                      <a:pt x="382" y="93"/>
                    </a:lnTo>
                    <a:lnTo>
                      <a:pt x="383" y="86"/>
                    </a:lnTo>
                    <a:lnTo>
                      <a:pt x="403" y="86"/>
                    </a:lnTo>
                    <a:close/>
                    <a:moveTo>
                      <a:pt x="340" y="149"/>
                    </a:moveTo>
                    <a:lnTo>
                      <a:pt x="326" y="155"/>
                    </a:lnTo>
                    <a:lnTo>
                      <a:pt x="311" y="159"/>
                    </a:lnTo>
                    <a:lnTo>
                      <a:pt x="295" y="164"/>
                    </a:lnTo>
                    <a:lnTo>
                      <a:pt x="278" y="167"/>
                    </a:lnTo>
                    <a:lnTo>
                      <a:pt x="259" y="169"/>
                    </a:lnTo>
                    <a:lnTo>
                      <a:pt x="241" y="171"/>
                    </a:lnTo>
                    <a:lnTo>
                      <a:pt x="221" y="172"/>
                    </a:lnTo>
                    <a:lnTo>
                      <a:pt x="202" y="173"/>
                    </a:lnTo>
                    <a:lnTo>
                      <a:pt x="202" y="154"/>
                    </a:lnTo>
                    <a:lnTo>
                      <a:pt x="220" y="154"/>
                    </a:lnTo>
                    <a:lnTo>
                      <a:pt x="239" y="153"/>
                    </a:lnTo>
                    <a:lnTo>
                      <a:pt x="257" y="151"/>
                    </a:lnTo>
                    <a:lnTo>
                      <a:pt x="273" y="147"/>
                    </a:lnTo>
                    <a:lnTo>
                      <a:pt x="290" y="145"/>
                    </a:lnTo>
                    <a:lnTo>
                      <a:pt x="305" y="141"/>
                    </a:lnTo>
                    <a:lnTo>
                      <a:pt x="320" y="136"/>
                    </a:lnTo>
                    <a:lnTo>
                      <a:pt x="333" y="132"/>
                    </a:lnTo>
                    <a:lnTo>
                      <a:pt x="340" y="149"/>
                    </a:lnTo>
                    <a:close/>
                    <a:moveTo>
                      <a:pt x="202" y="173"/>
                    </a:moveTo>
                    <a:lnTo>
                      <a:pt x="182" y="172"/>
                    </a:lnTo>
                    <a:lnTo>
                      <a:pt x="162" y="171"/>
                    </a:lnTo>
                    <a:lnTo>
                      <a:pt x="144" y="169"/>
                    </a:lnTo>
                    <a:lnTo>
                      <a:pt x="125" y="167"/>
                    </a:lnTo>
                    <a:lnTo>
                      <a:pt x="108" y="164"/>
                    </a:lnTo>
                    <a:lnTo>
                      <a:pt x="93" y="159"/>
                    </a:lnTo>
                    <a:lnTo>
                      <a:pt x="77" y="155"/>
                    </a:lnTo>
                    <a:lnTo>
                      <a:pt x="63" y="149"/>
                    </a:lnTo>
                    <a:lnTo>
                      <a:pt x="70" y="132"/>
                    </a:lnTo>
                    <a:lnTo>
                      <a:pt x="83" y="136"/>
                    </a:lnTo>
                    <a:lnTo>
                      <a:pt x="98" y="141"/>
                    </a:lnTo>
                    <a:lnTo>
                      <a:pt x="113" y="145"/>
                    </a:lnTo>
                    <a:lnTo>
                      <a:pt x="130" y="147"/>
                    </a:lnTo>
                    <a:lnTo>
                      <a:pt x="146" y="151"/>
                    </a:lnTo>
                    <a:lnTo>
                      <a:pt x="165" y="153"/>
                    </a:lnTo>
                    <a:lnTo>
                      <a:pt x="183" y="154"/>
                    </a:lnTo>
                    <a:lnTo>
                      <a:pt x="202" y="154"/>
                    </a:lnTo>
                    <a:lnTo>
                      <a:pt x="202" y="173"/>
                    </a:lnTo>
                    <a:close/>
                    <a:moveTo>
                      <a:pt x="63" y="149"/>
                    </a:moveTo>
                    <a:lnTo>
                      <a:pt x="49" y="143"/>
                    </a:lnTo>
                    <a:lnTo>
                      <a:pt x="37" y="136"/>
                    </a:lnTo>
                    <a:lnTo>
                      <a:pt x="26" y="130"/>
                    </a:lnTo>
                    <a:lnTo>
                      <a:pt x="18" y="122"/>
                    </a:lnTo>
                    <a:lnTo>
                      <a:pt x="10" y="114"/>
                    </a:lnTo>
                    <a:lnTo>
                      <a:pt x="4" y="105"/>
                    </a:lnTo>
                    <a:lnTo>
                      <a:pt x="1" y="96"/>
                    </a:lnTo>
                    <a:lnTo>
                      <a:pt x="0" y="86"/>
                    </a:lnTo>
                    <a:lnTo>
                      <a:pt x="20" y="86"/>
                    </a:lnTo>
                    <a:lnTo>
                      <a:pt x="21" y="93"/>
                    </a:lnTo>
                    <a:lnTo>
                      <a:pt x="23" y="99"/>
                    </a:lnTo>
                    <a:lnTo>
                      <a:pt x="27" y="105"/>
                    </a:lnTo>
                    <a:lnTo>
                      <a:pt x="33" y="110"/>
                    </a:lnTo>
                    <a:lnTo>
                      <a:pt x="40" y="117"/>
                    </a:lnTo>
                    <a:lnTo>
                      <a:pt x="49" y="122"/>
                    </a:lnTo>
                    <a:lnTo>
                      <a:pt x="59" y="127"/>
                    </a:lnTo>
                    <a:lnTo>
                      <a:pt x="70" y="132"/>
                    </a:lnTo>
                    <a:lnTo>
                      <a:pt x="63" y="149"/>
                    </a:lnTo>
                    <a:close/>
                    <a:moveTo>
                      <a:pt x="0" y="86"/>
                    </a:moveTo>
                    <a:lnTo>
                      <a:pt x="1" y="78"/>
                    </a:lnTo>
                    <a:lnTo>
                      <a:pt x="4" y="69"/>
                    </a:lnTo>
                    <a:lnTo>
                      <a:pt x="10" y="60"/>
                    </a:lnTo>
                    <a:lnTo>
                      <a:pt x="18" y="52"/>
                    </a:lnTo>
                    <a:lnTo>
                      <a:pt x="26" y="44"/>
                    </a:lnTo>
                    <a:lnTo>
                      <a:pt x="37" y="36"/>
                    </a:lnTo>
                    <a:lnTo>
                      <a:pt x="49" y="30"/>
                    </a:lnTo>
                    <a:lnTo>
                      <a:pt x="63" y="23"/>
                    </a:lnTo>
                    <a:lnTo>
                      <a:pt x="70" y="42"/>
                    </a:lnTo>
                    <a:lnTo>
                      <a:pt x="59" y="46"/>
                    </a:lnTo>
                    <a:lnTo>
                      <a:pt x="49" y="52"/>
                    </a:lnTo>
                    <a:lnTo>
                      <a:pt x="40" y="57"/>
                    </a:lnTo>
                    <a:lnTo>
                      <a:pt x="33" y="62"/>
                    </a:lnTo>
                    <a:lnTo>
                      <a:pt x="27" y="69"/>
                    </a:lnTo>
                    <a:lnTo>
                      <a:pt x="23" y="74"/>
                    </a:lnTo>
                    <a:lnTo>
                      <a:pt x="21" y="81"/>
                    </a:lnTo>
                    <a:lnTo>
                      <a:pt x="20" y="86"/>
                    </a:lnTo>
                    <a:lnTo>
                      <a:pt x="0" y="86"/>
                    </a:lnTo>
                    <a:close/>
                    <a:moveTo>
                      <a:pt x="63" y="23"/>
                    </a:moveTo>
                    <a:lnTo>
                      <a:pt x="77" y="19"/>
                    </a:lnTo>
                    <a:lnTo>
                      <a:pt x="93" y="14"/>
                    </a:lnTo>
                    <a:lnTo>
                      <a:pt x="108" y="10"/>
                    </a:lnTo>
                    <a:lnTo>
                      <a:pt x="125" y="7"/>
                    </a:lnTo>
                    <a:lnTo>
                      <a:pt x="144" y="4"/>
                    </a:lnTo>
                    <a:lnTo>
                      <a:pt x="162" y="3"/>
                    </a:lnTo>
                    <a:lnTo>
                      <a:pt x="182" y="0"/>
                    </a:lnTo>
                    <a:lnTo>
                      <a:pt x="202" y="0"/>
                    </a:lnTo>
                    <a:lnTo>
                      <a:pt x="202" y="20"/>
                    </a:lnTo>
                    <a:lnTo>
                      <a:pt x="183" y="20"/>
                    </a:lnTo>
                    <a:lnTo>
                      <a:pt x="165" y="21"/>
                    </a:lnTo>
                    <a:lnTo>
                      <a:pt x="146" y="23"/>
                    </a:lnTo>
                    <a:lnTo>
                      <a:pt x="130" y="25"/>
                    </a:lnTo>
                    <a:lnTo>
                      <a:pt x="113" y="29"/>
                    </a:lnTo>
                    <a:lnTo>
                      <a:pt x="98" y="32"/>
                    </a:lnTo>
                    <a:lnTo>
                      <a:pt x="83" y="36"/>
                    </a:lnTo>
                    <a:lnTo>
                      <a:pt x="70" y="42"/>
                    </a:lnTo>
                    <a:lnTo>
                      <a:pt x="63" y="2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66" name="Freeform 1154">
                <a:extLst>
                  <a:ext uri="{FF2B5EF4-FFF2-40B4-BE49-F238E27FC236}">
                    <a16:creationId xmlns:a16="http://schemas.microsoft.com/office/drawing/2014/main" id="{E4974EDC-394F-5460-FD5C-4FAD455AC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3521"/>
                <a:ext cx="35" cy="14"/>
              </a:xfrm>
              <a:custGeom>
                <a:avLst/>
                <a:gdLst>
                  <a:gd name="T0" fmla="*/ 211 w 383"/>
                  <a:gd name="T1" fmla="*/ 0 h 154"/>
                  <a:gd name="T2" fmla="*/ 248 w 383"/>
                  <a:gd name="T3" fmla="*/ 3 h 154"/>
                  <a:gd name="T4" fmla="*/ 283 w 383"/>
                  <a:gd name="T5" fmla="*/ 10 h 154"/>
                  <a:gd name="T6" fmla="*/ 314 w 383"/>
                  <a:gd name="T7" fmla="*/ 18 h 154"/>
                  <a:gd name="T8" fmla="*/ 340 w 383"/>
                  <a:gd name="T9" fmla="*/ 28 h 154"/>
                  <a:gd name="T10" fmla="*/ 360 w 383"/>
                  <a:gd name="T11" fmla="*/ 40 h 154"/>
                  <a:gd name="T12" fmla="*/ 375 w 383"/>
                  <a:gd name="T13" fmla="*/ 55 h 154"/>
                  <a:gd name="T14" fmla="*/ 382 w 383"/>
                  <a:gd name="T15" fmla="*/ 69 h 154"/>
                  <a:gd name="T16" fmla="*/ 382 w 383"/>
                  <a:gd name="T17" fmla="*/ 84 h 154"/>
                  <a:gd name="T18" fmla="*/ 375 w 383"/>
                  <a:gd name="T19" fmla="*/ 99 h 154"/>
                  <a:gd name="T20" fmla="*/ 360 w 383"/>
                  <a:gd name="T21" fmla="*/ 113 h 154"/>
                  <a:gd name="T22" fmla="*/ 340 w 383"/>
                  <a:gd name="T23" fmla="*/ 125 h 154"/>
                  <a:gd name="T24" fmla="*/ 314 w 383"/>
                  <a:gd name="T25" fmla="*/ 135 h 154"/>
                  <a:gd name="T26" fmla="*/ 283 w 383"/>
                  <a:gd name="T27" fmla="*/ 144 h 154"/>
                  <a:gd name="T28" fmla="*/ 248 w 383"/>
                  <a:gd name="T29" fmla="*/ 150 h 154"/>
                  <a:gd name="T30" fmla="*/ 211 w 383"/>
                  <a:gd name="T31" fmla="*/ 153 h 154"/>
                  <a:gd name="T32" fmla="*/ 172 w 383"/>
                  <a:gd name="T33" fmla="*/ 153 h 154"/>
                  <a:gd name="T34" fmla="*/ 135 w 383"/>
                  <a:gd name="T35" fmla="*/ 150 h 154"/>
                  <a:gd name="T36" fmla="*/ 100 w 383"/>
                  <a:gd name="T37" fmla="*/ 144 h 154"/>
                  <a:gd name="T38" fmla="*/ 70 w 383"/>
                  <a:gd name="T39" fmla="*/ 135 h 154"/>
                  <a:gd name="T40" fmla="*/ 44 w 383"/>
                  <a:gd name="T41" fmla="*/ 125 h 154"/>
                  <a:gd name="T42" fmla="*/ 23 w 383"/>
                  <a:gd name="T43" fmla="*/ 113 h 154"/>
                  <a:gd name="T44" fmla="*/ 9 w 383"/>
                  <a:gd name="T45" fmla="*/ 99 h 154"/>
                  <a:gd name="T46" fmla="*/ 1 w 383"/>
                  <a:gd name="T47" fmla="*/ 84 h 154"/>
                  <a:gd name="T48" fmla="*/ 1 w 383"/>
                  <a:gd name="T49" fmla="*/ 69 h 154"/>
                  <a:gd name="T50" fmla="*/ 9 w 383"/>
                  <a:gd name="T51" fmla="*/ 55 h 154"/>
                  <a:gd name="T52" fmla="*/ 23 w 383"/>
                  <a:gd name="T53" fmla="*/ 40 h 154"/>
                  <a:gd name="T54" fmla="*/ 44 w 383"/>
                  <a:gd name="T55" fmla="*/ 28 h 154"/>
                  <a:gd name="T56" fmla="*/ 70 w 383"/>
                  <a:gd name="T57" fmla="*/ 18 h 154"/>
                  <a:gd name="T58" fmla="*/ 100 w 383"/>
                  <a:gd name="T59" fmla="*/ 10 h 154"/>
                  <a:gd name="T60" fmla="*/ 135 w 383"/>
                  <a:gd name="T61" fmla="*/ 3 h 154"/>
                  <a:gd name="T62" fmla="*/ 172 w 383"/>
                  <a:gd name="T63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3" h="154">
                    <a:moveTo>
                      <a:pt x="192" y="0"/>
                    </a:moveTo>
                    <a:lnTo>
                      <a:pt x="211" y="0"/>
                    </a:lnTo>
                    <a:lnTo>
                      <a:pt x="230" y="1"/>
                    </a:lnTo>
                    <a:lnTo>
                      <a:pt x="248" y="3"/>
                    </a:lnTo>
                    <a:lnTo>
                      <a:pt x="266" y="6"/>
                    </a:lnTo>
                    <a:lnTo>
                      <a:pt x="283" y="10"/>
                    </a:lnTo>
                    <a:lnTo>
                      <a:pt x="298" y="13"/>
                    </a:lnTo>
                    <a:lnTo>
                      <a:pt x="314" y="18"/>
                    </a:lnTo>
                    <a:lnTo>
                      <a:pt x="327" y="23"/>
                    </a:lnTo>
                    <a:lnTo>
                      <a:pt x="340" y="28"/>
                    </a:lnTo>
                    <a:lnTo>
                      <a:pt x="351" y="34"/>
                    </a:lnTo>
                    <a:lnTo>
                      <a:pt x="360" y="40"/>
                    </a:lnTo>
                    <a:lnTo>
                      <a:pt x="368" y="47"/>
                    </a:lnTo>
                    <a:lnTo>
                      <a:pt x="375" y="55"/>
                    </a:lnTo>
                    <a:lnTo>
                      <a:pt x="380" y="61"/>
                    </a:lnTo>
                    <a:lnTo>
                      <a:pt x="382" y="69"/>
                    </a:lnTo>
                    <a:lnTo>
                      <a:pt x="383" y="76"/>
                    </a:lnTo>
                    <a:lnTo>
                      <a:pt x="382" y="84"/>
                    </a:lnTo>
                    <a:lnTo>
                      <a:pt x="380" y="92"/>
                    </a:lnTo>
                    <a:lnTo>
                      <a:pt x="375" y="99"/>
                    </a:lnTo>
                    <a:lnTo>
                      <a:pt x="368" y="106"/>
                    </a:lnTo>
                    <a:lnTo>
                      <a:pt x="360" y="113"/>
                    </a:lnTo>
                    <a:lnTo>
                      <a:pt x="351" y="119"/>
                    </a:lnTo>
                    <a:lnTo>
                      <a:pt x="340" y="125"/>
                    </a:lnTo>
                    <a:lnTo>
                      <a:pt x="327" y="131"/>
                    </a:lnTo>
                    <a:lnTo>
                      <a:pt x="314" y="135"/>
                    </a:lnTo>
                    <a:lnTo>
                      <a:pt x="298" y="139"/>
                    </a:lnTo>
                    <a:lnTo>
                      <a:pt x="283" y="144"/>
                    </a:lnTo>
                    <a:lnTo>
                      <a:pt x="266" y="147"/>
                    </a:lnTo>
                    <a:lnTo>
                      <a:pt x="248" y="150"/>
                    </a:lnTo>
                    <a:lnTo>
                      <a:pt x="230" y="151"/>
                    </a:lnTo>
                    <a:lnTo>
                      <a:pt x="211" y="153"/>
                    </a:lnTo>
                    <a:lnTo>
                      <a:pt x="192" y="154"/>
                    </a:lnTo>
                    <a:lnTo>
                      <a:pt x="172" y="153"/>
                    </a:lnTo>
                    <a:lnTo>
                      <a:pt x="153" y="151"/>
                    </a:lnTo>
                    <a:lnTo>
                      <a:pt x="135" y="150"/>
                    </a:lnTo>
                    <a:lnTo>
                      <a:pt x="118" y="147"/>
                    </a:lnTo>
                    <a:lnTo>
                      <a:pt x="100" y="144"/>
                    </a:lnTo>
                    <a:lnTo>
                      <a:pt x="85" y="139"/>
                    </a:lnTo>
                    <a:lnTo>
                      <a:pt x="70" y="135"/>
                    </a:lnTo>
                    <a:lnTo>
                      <a:pt x="57" y="131"/>
                    </a:lnTo>
                    <a:lnTo>
                      <a:pt x="44" y="125"/>
                    </a:lnTo>
                    <a:lnTo>
                      <a:pt x="33" y="119"/>
                    </a:lnTo>
                    <a:lnTo>
                      <a:pt x="23" y="113"/>
                    </a:lnTo>
                    <a:lnTo>
                      <a:pt x="15" y="106"/>
                    </a:lnTo>
                    <a:lnTo>
                      <a:pt x="9" y="99"/>
                    </a:lnTo>
                    <a:lnTo>
                      <a:pt x="4" y="92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9"/>
                    </a:lnTo>
                    <a:lnTo>
                      <a:pt x="4" y="61"/>
                    </a:lnTo>
                    <a:lnTo>
                      <a:pt x="9" y="55"/>
                    </a:lnTo>
                    <a:lnTo>
                      <a:pt x="15" y="47"/>
                    </a:lnTo>
                    <a:lnTo>
                      <a:pt x="23" y="40"/>
                    </a:lnTo>
                    <a:lnTo>
                      <a:pt x="33" y="34"/>
                    </a:lnTo>
                    <a:lnTo>
                      <a:pt x="44" y="28"/>
                    </a:lnTo>
                    <a:lnTo>
                      <a:pt x="57" y="23"/>
                    </a:lnTo>
                    <a:lnTo>
                      <a:pt x="70" y="18"/>
                    </a:lnTo>
                    <a:lnTo>
                      <a:pt x="85" y="13"/>
                    </a:lnTo>
                    <a:lnTo>
                      <a:pt x="100" y="10"/>
                    </a:lnTo>
                    <a:lnTo>
                      <a:pt x="118" y="6"/>
                    </a:lnTo>
                    <a:lnTo>
                      <a:pt x="135" y="3"/>
                    </a:lnTo>
                    <a:lnTo>
                      <a:pt x="153" y="1"/>
                    </a:lnTo>
                    <a:lnTo>
                      <a:pt x="172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67" name="Freeform 1155">
                <a:extLst>
                  <a:ext uri="{FF2B5EF4-FFF2-40B4-BE49-F238E27FC236}">
                    <a16:creationId xmlns:a16="http://schemas.microsoft.com/office/drawing/2014/main" id="{BA69F9F7-E71C-26A1-95CC-D8CF3334E4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9" y="3528"/>
                <a:ext cx="35" cy="4"/>
              </a:xfrm>
              <a:custGeom>
                <a:avLst/>
                <a:gdLst>
                  <a:gd name="T0" fmla="*/ 374 w 383"/>
                  <a:gd name="T1" fmla="*/ 32 h 52"/>
                  <a:gd name="T2" fmla="*/ 379 w 383"/>
                  <a:gd name="T3" fmla="*/ 32 h 52"/>
                  <a:gd name="T4" fmla="*/ 381 w 383"/>
                  <a:gd name="T5" fmla="*/ 34 h 52"/>
                  <a:gd name="T6" fmla="*/ 383 w 383"/>
                  <a:gd name="T7" fmla="*/ 37 h 52"/>
                  <a:gd name="T8" fmla="*/ 383 w 383"/>
                  <a:gd name="T9" fmla="*/ 42 h 52"/>
                  <a:gd name="T10" fmla="*/ 382 w 383"/>
                  <a:gd name="T11" fmla="*/ 48 h 52"/>
                  <a:gd name="T12" fmla="*/ 380 w 383"/>
                  <a:gd name="T13" fmla="*/ 51 h 52"/>
                  <a:gd name="T14" fmla="*/ 376 w 383"/>
                  <a:gd name="T15" fmla="*/ 52 h 52"/>
                  <a:gd name="T16" fmla="*/ 373 w 383"/>
                  <a:gd name="T17" fmla="*/ 51 h 52"/>
                  <a:gd name="T18" fmla="*/ 374 w 383"/>
                  <a:gd name="T19" fmla="*/ 32 h 52"/>
                  <a:gd name="T20" fmla="*/ 373 w 383"/>
                  <a:gd name="T21" fmla="*/ 51 h 52"/>
                  <a:gd name="T22" fmla="*/ 8 w 383"/>
                  <a:gd name="T23" fmla="*/ 19 h 52"/>
                  <a:gd name="T24" fmla="*/ 10 w 383"/>
                  <a:gd name="T25" fmla="*/ 0 h 52"/>
                  <a:gd name="T26" fmla="*/ 374 w 383"/>
                  <a:gd name="T27" fmla="*/ 32 h 52"/>
                  <a:gd name="T28" fmla="*/ 373 w 383"/>
                  <a:gd name="T29" fmla="*/ 51 h 52"/>
                  <a:gd name="T30" fmla="*/ 8 w 383"/>
                  <a:gd name="T31" fmla="*/ 19 h 52"/>
                  <a:gd name="T32" fmla="*/ 5 w 383"/>
                  <a:gd name="T33" fmla="*/ 19 h 52"/>
                  <a:gd name="T34" fmla="*/ 2 w 383"/>
                  <a:gd name="T35" fmla="*/ 17 h 52"/>
                  <a:gd name="T36" fmla="*/ 1 w 383"/>
                  <a:gd name="T37" fmla="*/ 16 h 52"/>
                  <a:gd name="T38" fmla="*/ 1 w 383"/>
                  <a:gd name="T39" fmla="*/ 15 h 52"/>
                  <a:gd name="T40" fmla="*/ 0 w 383"/>
                  <a:gd name="T41" fmla="*/ 12 h 52"/>
                  <a:gd name="T42" fmla="*/ 0 w 383"/>
                  <a:gd name="T43" fmla="*/ 9 h 52"/>
                  <a:gd name="T44" fmla="*/ 1 w 383"/>
                  <a:gd name="T45" fmla="*/ 6 h 52"/>
                  <a:gd name="T46" fmla="*/ 1 w 383"/>
                  <a:gd name="T47" fmla="*/ 3 h 52"/>
                  <a:gd name="T48" fmla="*/ 2 w 383"/>
                  <a:gd name="T49" fmla="*/ 2 h 52"/>
                  <a:gd name="T50" fmla="*/ 4 w 383"/>
                  <a:gd name="T51" fmla="*/ 1 h 52"/>
                  <a:gd name="T52" fmla="*/ 7 w 383"/>
                  <a:gd name="T53" fmla="*/ 0 h 52"/>
                  <a:gd name="T54" fmla="*/ 10 w 383"/>
                  <a:gd name="T55" fmla="*/ 0 h 52"/>
                  <a:gd name="T56" fmla="*/ 8 w 383"/>
                  <a:gd name="T57" fmla="*/ 1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3" h="52">
                    <a:moveTo>
                      <a:pt x="374" y="32"/>
                    </a:moveTo>
                    <a:lnTo>
                      <a:pt x="379" y="32"/>
                    </a:lnTo>
                    <a:lnTo>
                      <a:pt x="381" y="34"/>
                    </a:lnTo>
                    <a:lnTo>
                      <a:pt x="383" y="37"/>
                    </a:lnTo>
                    <a:lnTo>
                      <a:pt x="383" y="42"/>
                    </a:lnTo>
                    <a:lnTo>
                      <a:pt x="382" y="48"/>
                    </a:lnTo>
                    <a:lnTo>
                      <a:pt x="380" y="51"/>
                    </a:lnTo>
                    <a:lnTo>
                      <a:pt x="376" y="52"/>
                    </a:lnTo>
                    <a:lnTo>
                      <a:pt x="373" y="51"/>
                    </a:lnTo>
                    <a:lnTo>
                      <a:pt x="374" y="32"/>
                    </a:lnTo>
                    <a:close/>
                    <a:moveTo>
                      <a:pt x="373" y="51"/>
                    </a:moveTo>
                    <a:lnTo>
                      <a:pt x="8" y="19"/>
                    </a:lnTo>
                    <a:lnTo>
                      <a:pt x="10" y="0"/>
                    </a:lnTo>
                    <a:lnTo>
                      <a:pt x="374" y="32"/>
                    </a:lnTo>
                    <a:lnTo>
                      <a:pt x="373" y="51"/>
                    </a:lnTo>
                    <a:close/>
                    <a:moveTo>
                      <a:pt x="8" y="19"/>
                    </a:moveTo>
                    <a:lnTo>
                      <a:pt x="5" y="19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68" name="Line 1156">
                <a:extLst>
                  <a:ext uri="{FF2B5EF4-FFF2-40B4-BE49-F238E27FC236}">
                    <a16:creationId xmlns:a16="http://schemas.microsoft.com/office/drawing/2014/main" id="{1CBF9903-81B7-96D0-B41B-2030385CE1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773" y="3526"/>
                <a:ext cx="31" cy="2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69" name="Freeform 1157">
                <a:extLst>
                  <a:ext uri="{FF2B5EF4-FFF2-40B4-BE49-F238E27FC236}">
                    <a16:creationId xmlns:a16="http://schemas.microsoft.com/office/drawing/2014/main" id="{30F9FF96-4DEF-FEEF-60D1-E1A62F0E6D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1" y="3339"/>
                <a:ext cx="12" cy="9"/>
              </a:xfrm>
              <a:custGeom>
                <a:avLst/>
                <a:gdLst>
                  <a:gd name="T0" fmla="*/ 125 w 126"/>
                  <a:gd name="T1" fmla="*/ 86 h 109"/>
                  <a:gd name="T2" fmla="*/ 126 w 126"/>
                  <a:gd name="T3" fmla="*/ 89 h 109"/>
                  <a:gd name="T4" fmla="*/ 126 w 126"/>
                  <a:gd name="T5" fmla="*/ 91 h 109"/>
                  <a:gd name="T6" fmla="*/ 125 w 126"/>
                  <a:gd name="T7" fmla="*/ 95 h 109"/>
                  <a:gd name="T8" fmla="*/ 120 w 126"/>
                  <a:gd name="T9" fmla="*/ 102 h 109"/>
                  <a:gd name="T10" fmla="*/ 113 w 126"/>
                  <a:gd name="T11" fmla="*/ 107 h 109"/>
                  <a:gd name="T12" fmla="*/ 110 w 126"/>
                  <a:gd name="T13" fmla="*/ 109 h 109"/>
                  <a:gd name="T14" fmla="*/ 107 w 126"/>
                  <a:gd name="T15" fmla="*/ 109 h 109"/>
                  <a:gd name="T16" fmla="*/ 106 w 126"/>
                  <a:gd name="T17" fmla="*/ 108 h 109"/>
                  <a:gd name="T18" fmla="*/ 125 w 126"/>
                  <a:gd name="T19" fmla="*/ 86 h 109"/>
                  <a:gd name="T20" fmla="*/ 106 w 126"/>
                  <a:gd name="T21" fmla="*/ 108 h 109"/>
                  <a:gd name="T22" fmla="*/ 94 w 126"/>
                  <a:gd name="T23" fmla="*/ 98 h 109"/>
                  <a:gd name="T24" fmla="*/ 90 w 126"/>
                  <a:gd name="T25" fmla="*/ 95 h 109"/>
                  <a:gd name="T26" fmla="*/ 111 w 126"/>
                  <a:gd name="T27" fmla="*/ 73 h 109"/>
                  <a:gd name="T28" fmla="*/ 120 w 126"/>
                  <a:gd name="T29" fmla="*/ 82 h 109"/>
                  <a:gd name="T30" fmla="*/ 125 w 126"/>
                  <a:gd name="T31" fmla="*/ 86 h 109"/>
                  <a:gd name="T32" fmla="*/ 106 w 126"/>
                  <a:gd name="T33" fmla="*/ 108 h 109"/>
                  <a:gd name="T34" fmla="*/ 90 w 126"/>
                  <a:gd name="T35" fmla="*/ 95 h 109"/>
                  <a:gd name="T36" fmla="*/ 70 w 126"/>
                  <a:gd name="T37" fmla="*/ 76 h 109"/>
                  <a:gd name="T38" fmla="*/ 48 w 126"/>
                  <a:gd name="T39" fmla="*/ 57 h 109"/>
                  <a:gd name="T40" fmla="*/ 37 w 126"/>
                  <a:gd name="T41" fmla="*/ 48 h 109"/>
                  <a:gd name="T42" fmla="*/ 26 w 126"/>
                  <a:gd name="T43" fmla="*/ 41 h 109"/>
                  <a:gd name="T44" fmla="*/ 14 w 126"/>
                  <a:gd name="T45" fmla="*/ 33 h 109"/>
                  <a:gd name="T46" fmla="*/ 3 w 126"/>
                  <a:gd name="T47" fmla="*/ 28 h 109"/>
                  <a:gd name="T48" fmla="*/ 16 w 126"/>
                  <a:gd name="T49" fmla="*/ 2 h 109"/>
                  <a:gd name="T50" fmla="*/ 29 w 126"/>
                  <a:gd name="T51" fmla="*/ 8 h 109"/>
                  <a:gd name="T52" fmla="*/ 41 w 126"/>
                  <a:gd name="T53" fmla="*/ 16 h 109"/>
                  <a:gd name="T54" fmla="*/ 53 w 126"/>
                  <a:gd name="T55" fmla="*/ 24 h 109"/>
                  <a:gd name="T56" fmla="*/ 65 w 126"/>
                  <a:gd name="T57" fmla="*/ 33 h 109"/>
                  <a:gd name="T58" fmla="*/ 88 w 126"/>
                  <a:gd name="T59" fmla="*/ 53 h 109"/>
                  <a:gd name="T60" fmla="*/ 111 w 126"/>
                  <a:gd name="T61" fmla="*/ 73 h 109"/>
                  <a:gd name="T62" fmla="*/ 90 w 126"/>
                  <a:gd name="T63" fmla="*/ 95 h 109"/>
                  <a:gd name="T64" fmla="*/ 3 w 126"/>
                  <a:gd name="T65" fmla="*/ 28 h 109"/>
                  <a:gd name="T66" fmla="*/ 1 w 126"/>
                  <a:gd name="T67" fmla="*/ 27 h 109"/>
                  <a:gd name="T68" fmla="*/ 0 w 126"/>
                  <a:gd name="T69" fmla="*/ 23 h 109"/>
                  <a:gd name="T70" fmla="*/ 0 w 126"/>
                  <a:gd name="T71" fmla="*/ 19 h 109"/>
                  <a:gd name="T72" fmla="*/ 3 w 126"/>
                  <a:gd name="T73" fmla="*/ 11 h 109"/>
                  <a:gd name="T74" fmla="*/ 8 w 126"/>
                  <a:gd name="T75" fmla="*/ 4 h 109"/>
                  <a:gd name="T76" fmla="*/ 11 w 126"/>
                  <a:gd name="T77" fmla="*/ 0 h 109"/>
                  <a:gd name="T78" fmla="*/ 14 w 126"/>
                  <a:gd name="T79" fmla="*/ 0 h 109"/>
                  <a:gd name="T80" fmla="*/ 16 w 126"/>
                  <a:gd name="T81" fmla="*/ 2 h 109"/>
                  <a:gd name="T82" fmla="*/ 3 w 126"/>
                  <a:gd name="T83" fmla="*/ 2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6" h="109">
                    <a:moveTo>
                      <a:pt x="125" y="86"/>
                    </a:moveTo>
                    <a:lnTo>
                      <a:pt x="126" y="89"/>
                    </a:lnTo>
                    <a:lnTo>
                      <a:pt x="126" y="91"/>
                    </a:lnTo>
                    <a:lnTo>
                      <a:pt x="125" y="95"/>
                    </a:lnTo>
                    <a:lnTo>
                      <a:pt x="120" y="102"/>
                    </a:lnTo>
                    <a:lnTo>
                      <a:pt x="113" y="107"/>
                    </a:lnTo>
                    <a:lnTo>
                      <a:pt x="110" y="109"/>
                    </a:lnTo>
                    <a:lnTo>
                      <a:pt x="107" y="109"/>
                    </a:lnTo>
                    <a:lnTo>
                      <a:pt x="106" y="108"/>
                    </a:lnTo>
                    <a:lnTo>
                      <a:pt x="125" y="86"/>
                    </a:lnTo>
                    <a:close/>
                    <a:moveTo>
                      <a:pt x="106" y="108"/>
                    </a:moveTo>
                    <a:lnTo>
                      <a:pt x="94" y="98"/>
                    </a:lnTo>
                    <a:lnTo>
                      <a:pt x="90" y="95"/>
                    </a:lnTo>
                    <a:lnTo>
                      <a:pt x="111" y="73"/>
                    </a:lnTo>
                    <a:lnTo>
                      <a:pt x="120" y="82"/>
                    </a:lnTo>
                    <a:lnTo>
                      <a:pt x="125" y="86"/>
                    </a:lnTo>
                    <a:lnTo>
                      <a:pt x="106" y="108"/>
                    </a:lnTo>
                    <a:close/>
                    <a:moveTo>
                      <a:pt x="90" y="95"/>
                    </a:moveTo>
                    <a:lnTo>
                      <a:pt x="70" y="76"/>
                    </a:lnTo>
                    <a:lnTo>
                      <a:pt x="48" y="57"/>
                    </a:lnTo>
                    <a:lnTo>
                      <a:pt x="37" y="48"/>
                    </a:lnTo>
                    <a:lnTo>
                      <a:pt x="26" y="41"/>
                    </a:lnTo>
                    <a:lnTo>
                      <a:pt x="14" y="33"/>
                    </a:lnTo>
                    <a:lnTo>
                      <a:pt x="3" y="28"/>
                    </a:lnTo>
                    <a:lnTo>
                      <a:pt x="16" y="2"/>
                    </a:lnTo>
                    <a:lnTo>
                      <a:pt x="29" y="8"/>
                    </a:lnTo>
                    <a:lnTo>
                      <a:pt x="41" y="16"/>
                    </a:lnTo>
                    <a:lnTo>
                      <a:pt x="53" y="24"/>
                    </a:lnTo>
                    <a:lnTo>
                      <a:pt x="65" y="33"/>
                    </a:lnTo>
                    <a:lnTo>
                      <a:pt x="88" y="53"/>
                    </a:lnTo>
                    <a:lnTo>
                      <a:pt x="111" y="73"/>
                    </a:lnTo>
                    <a:lnTo>
                      <a:pt x="90" y="95"/>
                    </a:lnTo>
                    <a:close/>
                    <a:moveTo>
                      <a:pt x="3" y="28"/>
                    </a:move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3" y="11"/>
                    </a:lnTo>
                    <a:lnTo>
                      <a:pt x="8" y="4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3" y="2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70" name="Freeform 1158">
                <a:extLst>
                  <a:ext uri="{FF2B5EF4-FFF2-40B4-BE49-F238E27FC236}">
                    <a16:creationId xmlns:a16="http://schemas.microsoft.com/office/drawing/2014/main" id="{076AABEB-A683-5C89-80C1-2E87FF0A4E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1" y="3469"/>
                <a:ext cx="57" cy="9"/>
              </a:xfrm>
              <a:custGeom>
                <a:avLst/>
                <a:gdLst>
                  <a:gd name="T0" fmla="*/ 18 w 627"/>
                  <a:gd name="T1" fmla="*/ 106 h 107"/>
                  <a:gd name="T2" fmla="*/ 13 w 627"/>
                  <a:gd name="T3" fmla="*/ 107 h 107"/>
                  <a:gd name="T4" fmla="*/ 7 w 627"/>
                  <a:gd name="T5" fmla="*/ 106 h 107"/>
                  <a:gd name="T6" fmla="*/ 5 w 627"/>
                  <a:gd name="T7" fmla="*/ 103 h 107"/>
                  <a:gd name="T8" fmla="*/ 3 w 627"/>
                  <a:gd name="T9" fmla="*/ 101 h 107"/>
                  <a:gd name="T10" fmla="*/ 1 w 627"/>
                  <a:gd name="T11" fmla="*/ 97 h 107"/>
                  <a:gd name="T12" fmla="*/ 1 w 627"/>
                  <a:gd name="T13" fmla="*/ 93 h 107"/>
                  <a:gd name="T14" fmla="*/ 0 w 627"/>
                  <a:gd name="T15" fmla="*/ 87 h 107"/>
                  <a:gd name="T16" fmla="*/ 1 w 627"/>
                  <a:gd name="T17" fmla="*/ 83 h 107"/>
                  <a:gd name="T18" fmla="*/ 2 w 627"/>
                  <a:gd name="T19" fmla="*/ 79 h 107"/>
                  <a:gd name="T20" fmla="*/ 4 w 627"/>
                  <a:gd name="T21" fmla="*/ 77 h 107"/>
                  <a:gd name="T22" fmla="*/ 8 w 627"/>
                  <a:gd name="T23" fmla="*/ 75 h 107"/>
                  <a:gd name="T24" fmla="*/ 14 w 627"/>
                  <a:gd name="T25" fmla="*/ 74 h 107"/>
                  <a:gd name="T26" fmla="*/ 18 w 627"/>
                  <a:gd name="T27" fmla="*/ 106 h 107"/>
                  <a:gd name="T28" fmla="*/ 14 w 627"/>
                  <a:gd name="T29" fmla="*/ 74 h 107"/>
                  <a:gd name="T30" fmla="*/ 608 w 627"/>
                  <a:gd name="T31" fmla="*/ 1 h 107"/>
                  <a:gd name="T32" fmla="*/ 613 w 627"/>
                  <a:gd name="T33" fmla="*/ 33 h 107"/>
                  <a:gd name="T34" fmla="*/ 18 w 627"/>
                  <a:gd name="T35" fmla="*/ 106 h 107"/>
                  <a:gd name="T36" fmla="*/ 14 w 627"/>
                  <a:gd name="T37" fmla="*/ 74 h 107"/>
                  <a:gd name="T38" fmla="*/ 608 w 627"/>
                  <a:gd name="T39" fmla="*/ 1 h 107"/>
                  <a:gd name="T40" fmla="*/ 615 w 627"/>
                  <a:gd name="T41" fmla="*/ 0 h 107"/>
                  <a:gd name="T42" fmla="*/ 619 w 627"/>
                  <a:gd name="T43" fmla="*/ 1 h 107"/>
                  <a:gd name="T44" fmla="*/ 623 w 627"/>
                  <a:gd name="T45" fmla="*/ 3 h 107"/>
                  <a:gd name="T46" fmla="*/ 624 w 627"/>
                  <a:gd name="T47" fmla="*/ 5 h 107"/>
                  <a:gd name="T48" fmla="*/ 626 w 627"/>
                  <a:gd name="T49" fmla="*/ 10 h 107"/>
                  <a:gd name="T50" fmla="*/ 627 w 627"/>
                  <a:gd name="T51" fmla="*/ 15 h 107"/>
                  <a:gd name="T52" fmla="*/ 627 w 627"/>
                  <a:gd name="T53" fmla="*/ 20 h 107"/>
                  <a:gd name="T54" fmla="*/ 626 w 627"/>
                  <a:gd name="T55" fmla="*/ 24 h 107"/>
                  <a:gd name="T56" fmla="*/ 625 w 627"/>
                  <a:gd name="T57" fmla="*/ 27 h 107"/>
                  <a:gd name="T58" fmla="*/ 624 w 627"/>
                  <a:gd name="T59" fmla="*/ 29 h 107"/>
                  <a:gd name="T60" fmla="*/ 618 w 627"/>
                  <a:gd name="T61" fmla="*/ 32 h 107"/>
                  <a:gd name="T62" fmla="*/ 613 w 627"/>
                  <a:gd name="T63" fmla="*/ 33 h 107"/>
                  <a:gd name="T64" fmla="*/ 608 w 627"/>
                  <a:gd name="T65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7" h="107">
                    <a:moveTo>
                      <a:pt x="18" y="106"/>
                    </a:moveTo>
                    <a:lnTo>
                      <a:pt x="13" y="107"/>
                    </a:lnTo>
                    <a:lnTo>
                      <a:pt x="7" y="106"/>
                    </a:lnTo>
                    <a:lnTo>
                      <a:pt x="5" y="103"/>
                    </a:lnTo>
                    <a:lnTo>
                      <a:pt x="3" y="101"/>
                    </a:lnTo>
                    <a:lnTo>
                      <a:pt x="1" y="97"/>
                    </a:lnTo>
                    <a:lnTo>
                      <a:pt x="1" y="93"/>
                    </a:lnTo>
                    <a:lnTo>
                      <a:pt x="0" y="87"/>
                    </a:lnTo>
                    <a:lnTo>
                      <a:pt x="1" y="83"/>
                    </a:lnTo>
                    <a:lnTo>
                      <a:pt x="2" y="79"/>
                    </a:lnTo>
                    <a:lnTo>
                      <a:pt x="4" y="77"/>
                    </a:lnTo>
                    <a:lnTo>
                      <a:pt x="8" y="75"/>
                    </a:lnTo>
                    <a:lnTo>
                      <a:pt x="14" y="74"/>
                    </a:lnTo>
                    <a:lnTo>
                      <a:pt x="18" y="106"/>
                    </a:lnTo>
                    <a:close/>
                    <a:moveTo>
                      <a:pt x="14" y="74"/>
                    </a:moveTo>
                    <a:lnTo>
                      <a:pt x="608" y="1"/>
                    </a:lnTo>
                    <a:lnTo>
                      <a:pt x="613" y="33"/>
                    </a:lnTo>
                    <a:lnTo>
                      <a:pt x="18" y="106"/>
                    </a:lnTo>
                    <a:lnTo>
                      <a:pt x="14" y="74"/>
                    </a:lnTo>
                    <a:close/>
                    <a:moveTo>
                      <a:pt x="608" y="1"/>
                    </a:moveTo>
                    <a:lnTo>
                      <a:pt x="615" y="0"/>
                    </a:lnTo>
                    <a:lnTo>
                      <a:pt x="619" y="1"/>
                    </a:lnTo>
                    <a:lnTo>
                      <a:pt x="623" y="3"/>
                    </a:lnTo>
                    <a:lnTo>
                      <a:pt x="624" y="5"/>
                    </a:lnTo>
                    <a:lnTo>
                      <a:pt x="626" y="10"/>
                    </a:lnTo>
                    <a:lnTo>
                      <a:pt x="627" y="15"/>
                    </a:lnTo>
                    <a:lnTo>
                      <a:pt x="627" y="20"/>
                    </a:lnTo>
                    <a:lnTo>
                      <a:pt x="626" y="24"/>
                    </a:lnTo>
                    <a:lnTo>
                      <a:pt x="625" y="27"/>
                    </a:lnTo>
                    <a:lnTo>
                      <a:pt x="624" y="29"/>
                    </a:lnTo>
                    <a:lnTo>
                      <a:pt x="618" y="32"/>
                    </a:lnTo>
                    <a:lnTo>
                      <a:pt x="613" y="33"/>
                    </a:lnTo>
                    <a:lnTo>
                      <a:pt x="608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71" name="Freeform 1159">
                <a:extLst>
                  <a:ext uri="{FF2B5EF4-FFF2-40B4-BE49-F238E27FC236}">
                    <a16:creationId xmlns:a16="http://schemas.microsoft.com/office/drawing/2014/main" id="{EC64493A-16D0-BB70-4B55-557372C5F5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3" y="3458"/>
                <a:ext cx="17" cy="11"/>
              </a:xfrm>
              <a:custGeom>
                <a:avLst/>
                <a:gdLst>
                  <a:gd name="T0" fmla="*/ 1 w 178"/>
                  <a:gd name="T1" fmla="*/ 22 h 125"/>
                  <a:gd name="T2" fmla="*/ 0 w 178"/>
                  <a:gd name="T3" fmla="*/ 21 h 125"/>
                  <a:gd name="T4" fmla="*/ 0 w 178"/>
                  <a:gd name="T5" fmla="*/ 17 h 125"/>
                  <a:gd name="T6" fmla="*/ 2 w 178"/>
                  <a:gd name="T7" fmla="*/ 14 h 125"/>
                  <a:gd name="T8" fmla="*/ 8 w 178"/>
                  <a:gd name="T9" fmla="*/ 8 h 125"/>
                  <a:gd name="T10" fmla="*/ 14 w 178"/>
                  <a:gd name="T11" fmla="*/ 2 h 125"/>
                  <a:gd name="T12" fmla="*/ 18 w 178"/>
                  <a:gd name="T13" fmla="*/ 0 h 125"/>
                  <a:gd name="T14" fmla="*/ 21 w 178"/>
                  <a:gd name="T15" fmla="*/ 0 h 125"/>
                  <a:gd name="T16" fmla="*/ 22 w 178"/>
                  <a:gd name="T17" fmla="*/ 1 h 125"/>
                  <a:gd name="T18" fmla="*/ 1 w 178"/>
                  <a:gd name="T19" fmla="*/ 22 h 125"/>
                  <a:gd name="T20" fmla="*/ 22 w 178"/>
                  <a:gd name="T21" fmla="*/ 1 h 125"/>
                  <a:gd name="T22" fmla="*/ 34 w 178"/>
                  <a:gd name="T23" fmla="*/ 12 h 125"/>
                  <a:gd name="T24" fmla="*/ 45 w 178"/>
                  <a:gd name="T25" fmla="*/ 23 h 125"/>
                  <a:gd name="T26" fmla="*/ 58 w 178"/>
                  <a:gd name="T27" fmla="*/ 33 h 125"/>
                  <a:gd name="T28" fmla="*/ 70 w 178"/>
                  <a:gd name="T29" fmla="*/ 41 h 125"/>
                  <a:gd name="T30" fmla="*/ 54 w 178"/>
                  <a:gd name="T31" fmla="*/ 65 h 125"/>
                  <a:gd name="T32" fmla="*/ 39 w 178"/>
                  <a:gd name="T33" fmla="*/ 56 h 125"/>
                  <a:gd name="T34" fmla="*/ 26 w 178"/>
                  <a:gd name="T35" fmla="*/ 45 h 125"/>
                  <a:gd name="T36" fmla="*/ 14 w 178"/>
                  <a:gd name="T37" fmla="*/ 34 h 125"/>
                  <a:gd name="T38" fmla="*/ 1 w 178"/>
                  <a:gd name="T39" fmla="*/ 22 h 125"/>
                  <a:gd name="T40" fmla="*/ 22 w 178"/>
                  <a:gd name="T41" fmla="*/ 1 h 125"/>
                  <a:gd name="T42" fmla="*/ 70 w 178"/>
                  <a:gd name="T43" fmla="*/ 41 h 125"/>
                  <a:gd name="T44" fmla="*/ 84 w 178"/>
                  <a:gd name="T45" fmla="*/ 51 h 125"/>
                  <a:gd name="T46" fmla="*/ 98 w 178"/>
                  <a:gd name="T47" fmla="*/ 60 h 125"/>
                  <a:gd name="T48" fmla="*/ 112 w 178"/>
                  <a:gd name="T49" fmla="*/ 67 h 125"/>
                  <a:gd name="T50" fmla="*/ 128 w 178"/>
                  <a:gd name="T51" fmla="*/ 75 h 125"/>
                  <a:gd name="T52" fmla="*/ 115 w 178"/>
                  <a:gd name="T53" fmla="*/ 101 h 125"/>
                  <a:gd name="T54" fmla="*/ 98 w 178"/>
                  <a:gd name="T55" fmla="*/ 94 h 125"/>
                  <a:gd name="T56" fmla="*/ 83 w 178"/>
                  <a:gd name="T57" fmla="*/ 85 h 125"/>
                  <a:gd name="T58" fmla="*/ 68 w 178"/>
                  <a:gd name="T59" fmla="*/ 75 h 125"/>
                  <a:gd name="T60" fmla="*/ 54 w 178"/>
                  <a:gd name="T61" fmla="*/ 65 h 125"/>
                  <a:gd name="T62" fmla="*/ 70 w 178"/>
                  <a:gd name="T63" fmla="*/ 41 h 125"/>
                  <a:gd name="T64" fmla="*/ 128 w 178"/>
                  <a:gd name="T65" fmla="*/ 75 h 125"/>
                  <a:gd name="T66" fmla="*/ 138 w 178"/>
                  <a:gd name="T67" fmla="*/ 81 h 125"/>
                  <a:gd name="T68" fmla="*/ 149 w 178"/>
                  <a:gd name="T69" fmla="*/ 86 h 125"/>
                  <a:gd name="T70" fmla="*/ 161 w 178"/>
                  <a:gd name="T71" fmla="*/ 93 h 125"/>
                  <a:gd name="T72" fmla="*/ 175 w 178"/>
                  <a:gd name="T73" fmla="*/ 97 h 125"/>
                  <a:gd name="T74" fmla="*/ 164 w 178"/>
                  <a:gd name="T75" fmla="*/ 124 h 125"/>
                  <a:gd name="T76" fmla="*/ 151 w 178"/>
                  <a:gd name="T77" fmla="*/ 119 h 125"/>
                  <a:gd name="T78" fmla="*/ 138 w 178"/>
                  <a:gd name="T79" fmla="*/ 113 h 125"/>
                  <a:gd name="T80" fmla="*/ 126 w 178"/>
                  <a:gd name="T81" fmla="*/ 107 h 125"/>
                  <a:gd name="T82" fmla="*/ 115 w 178"/>
                  <a:gd name="T83" fmla="*/ 101 h 125"/>
                  <a:gd name="T84" fmla="*/ 128 w 178"/>
                  <a:gd name="T85" fmla="*/ 75 h 125"/>
                  <a:gd name="T86" fmla="*/ 175 w 178"/>
                  <a:gd name="T87" fmla="*/ 97 h 125"/>
                  <a:gd name="T88" fmla="*/ 177 w 178"/>
                  <a:gd name="T89" fmla="*/ 98 h 125"/>
                  <a:gd name="T90" fmla="*/ 178 w 178"/>
                  <a:gd name="T91" fmla="*/ 101 h 125"/>
                  <a:gd name="T92" fmla="*/ 178 w 178"/>
                  <a:gd name="T93" fmla="*/ 106 h 125"/>
                  <a:gd name="T94" fmla="*/ 175 w 178"/>
                  <a:gd name="T95" fmla="*/ 113 h 125"/>
                  <a:gd name="T96" fmla="*/ 171 w 178"/>
                  <a:gd name="T97" fmla="*/ 121 h 125"/>
                  <a:gd name="T98" fmla="*/ 168 w 178"/>
                  <a:gd name="T99" fmla="*/ 124 h 125"/>
                  <a:gd name="T100" fmla="*/ 166 w 178"/>
                  <a:gd name="T101" fmla="*/ 125 h 125"/>
                  <a:gd name="T102" fmla="*/ 164 w 178"/>
                  <a:gd name="T103" fmla="*/ 124 h 125"/>
                  <a:gd name="T104" fmla="*/ 175 w 178"/>
                  <a:gd name="T105" fmla="*/ 9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8" h="125">
                    <a:moveTo>
                      <a:pt x="1" y="22"/>
                    </a:moveTo>
                    <a:lnTo>
                      <a:pt x="0" y="21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8" y="8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2" y="1"/>
                    </a:lnTo>
                    <a:lnTo>
                      <a:pt x="1" y="22"/>
                    </a:lnTo>
                    <a:close/>
                    <a:moveTo>
                      <a:pt x="22" y="1"/>
                    </a:moveTo>
                    <a:lnTo>
                      <a:pt x="34" y="12"/>
                    </a:lnTo>
                    <a:lnTo>
                      <a:pt x="45" y="23"/>
                    </a:lnTo>
                    <a:lnTo>
                      <a:pt x="58" y="33"/>
                    </a:lnTo>
                    <a:lnTo>
                      <a:pt x="70" y="41"/>
                    </a:lnTo>
                    <a:lnTo>
                      <a:pt x="54" y="65"/>
                    </a:lnTo>
                    <a:lnTo>
                      <a:pt x="39" y="56"/>
                    </a:lnTo>
                    <a:lnTo>
                      <a:pt x="26" y="45"/>
                    </a:lnTo>
                    <a:lnTo>
                      <a:pt x="14" y="34"/>
                    </a:lnTo>
                    <a:lnTo>
                      <a:pt x="1" y="22"/>
                    </a:lnTo>
                    <a:lnTo>
                      <a:pt x="22" y="1"/>
                    </a:lnTo>
                    <a:close/>
                    <a:moveTo>
                      <a:pt x="70" y="41"/>
                    </a:moveTo>
                    <a:lnTo>
                      <a:pt x="84" y="51"/>
                    </a:lnTo>
                    <a:lnTo>
                      <a:pt x="98" y="60"/>
                    </a:lnTo>
                    <a:lnTo>
                      <a:pt x="112" y="67"/>
                    </a:lnTo>
                    <a:lnTo>
                      <a:pt x="128" y="75"/>
                    </a:lnTo>
                    <a:lnTo>
                      <a:pt x="115" y="101"/>
                    </a:lnTo>
                    <a:lnTo>
                      <a:pt x="98" y="94"/>
                    </a:lnTo>
                    <a:lnTo>
                      <a:pt x="83" y="85"/>
                    </a:lnTo>
                    <a:lnTo>
                      <a:pt x="68" y="75"/>
                    </a:lnTo>
                    <a:lnTo>
                      <a:pt x="54" y="65"/>
                    </a:lnTo>
                    <a:lnTo>
                      <a:pt x="70" y="41"/>
                    </a:lnTo>
                    <a:close/>
                    <a:moveTo>
                      <a:pt x="128" y="75"/>
                    </a:moveTo>
                    <a:lnTo>
                      <a:pt x="138" y="81"/>
                    </a:lnTo>
                    <a:lnTo>
                      <a:pt x="149" y="86"/>
                    </a:lnTo>
                    <a:lnTo>
                      <a:pt x="161" y="93"/>
                    </a:lnTo>
                    <a:lnTo>
                      <a:pt x="175" y="97"/>
                    </a:lnTo>
                    <a:lnTo>
                      <a:pt x="164" y="124"/>
                    </a:lnTo>
                    <a:lnTo>
                      <a:pt x="151" y="119"/>
                    </a:lnTo>
                    <a:lnTo>
                      <a:pt x="138" y="113"/>
                    </a:lnTo>
                    <a:lnTo>
                      <a:pt x="126" y="107"/>
                    </a:lnTo>
                    <a:lnTo>
                      <a:pt x="115" y="101"/>
                    </a:lnTo>
                    <a:lnTo>
                      <a:pt x="128" y="75"/>
                    </a:lnTo>
                    <a:close/>
                    <a:moveTo>
                      <a:pt x="175" y="97"/>
                    </a:moveTo>
                    <a:lnTo>
                      <a:pt x="177" y="98"/>
                    </a:lnTo>
                    <a:lnTo>
                      <a:pt x="178" y="101"/>
                    </a:lnTo>
                    <a:lnTo>
                      <a:pt x="178" y="106"/>
                    </a:lnTo>
                    <a:lnTo>
                      <a:pt x="175" y="113"/>
                    </a:lnTo>
                    <a:lnTo>
                      <a:pt x="171" y="121"/>
                    </a:lnTo>
                    <a:lnTo>
                      <a:pt x="168" y="124"/>
                    </a:lnTo>
                    <a:lnTo>
                      <a:pt x="166" y="125"/>
                    </a:lnTo>
                    <a:lnTo>
                      <a:pt x="164" y="124"/>
                    </a:lnTo>
                    <a:lnTo>
                      <a:pt x="175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72" name="Freeform 1160">
                <a:extLst>
                  <a:ext uri="{FF2B5EF4-FFF2-40B4-BE49-F238E27FC236}">
                    <a16:creationId xmlns:a16="http://schemas.microsoft.com/office/drawing/2014/main" id="{FE5E6476-C6E4-8D80-0857-3ED501502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3340"/>
                <a:ext cx="64" cy="119"/>
              </a:xfrm>
              <a:custGeom>
                <a:avLst/>
                <a:gdLst>
                  <a:gd name="T0" fmla="*/ 709 w 709"/>
                  <a:gd name="T1" fmla="*/ 0 h 1303"/>
                  <a:gd name="T2" fmla="*/ 278 w 709"/>
                  <a:gd name="T3" fmla="*/ 537 h 1303"/>
                  <a:gd name="T4" fmla="*/ 266 w 709"/>
                  <a:gd name="T5" fmla="*/ 551 h 1303"/>
                  <a:gd name="T6" fmla="*/ 254 w 709"/>
                  <a:gd name="T7" fmla="*/ 568 h 1303"/>
                  <a:gd name="T8" fmla="*/ 242 w 709"/>
                  <a:gd name="T9" fmla="*/ 588 h 1303"/>
                  <a:gd name="T10" fmla="*/ 230 w 709"/>
                  <a:gd name="T11" fmla="*/ 610 h 1303"/>
                  <a:gd name="T12" fmla="*/ 222 w 709"/>
                  <a:gd name="T13" fmla="*/ 628 h 1303"/>
                  <a:gd name="T14" fmla="*/ 214 w 709"/>
                  <a:gd name="T15" fmla="*/ 649 h 1303"/>
                  <a:gd name="T16" fmla="*/ 206 w 709"/>
                  <a:gd name="T17" fmla="*/ 669 h 1303"/>
                  <a:gd name="T18" fmla="*/ 198 w 709"/>
                  <a:gd name="T19" fmla="*/ 689 h 1303"/>
                  <a:gd name="T20" fmla="*/ 0 w 709"/>
                  <a:gd name="T21" fmla="*/ 1303 h 1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9" h="1303">
                    <a:moveTo>
                      <a:pt x="709" y="0"/>
                    </a:moveTo>
                    <a:lnTo>
                      <a:pt x="278" y="537"/>
                    </a:lnTo>
                    <a:lnTo>
                      <a:pt x="266" y="551"/>
                    </a:lnTo>
                    <a:lnTo>
                      <a:pt x="254" y="568"/>
                    </a:lnTo>
                    <a:lnTo>
                      <a:pt x="242" y="588"/>
                    </a:lnTo>
                    <a:lnTo>
                      <a:pt x="230" y="610"/>
                    </a:lnTo>
                    <a:lnTo>
                      <a:pt x="222" y="628"/>
                    </a:lnTo>
                    <a:lnTo>
                      <a:pt x="214" y="649"/>
                    </a:lnTo>
                    <a:lnTo>
                      <a:pt x="206" y="669"/>
                    </a:lnTo>
                    <a:lnTo>
                      <a:pt x="198" y="689"/>
                    </a:lnTo>
                    <a:lnTo>
                      <a:pt x="0" y="1303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73" name="Freeform 1161">
                <a:extLst>
                  <a:ext uri="{FF2B5EF4-FFF2-40B4-BE49-F238E27FC236}">
                    <a16:creationId xmlns:a16="http://schemas.microsoft.com/office/drawing/2014/main" id="{A4EF533C-14C3-679C-F309-A0D32EC193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8" y="3347"/>
                <a:ext cx="65" cy="122"/>
              </a:xfrm>
              <a:custGeom>
                <a:avLst/>
                <a:gdLst>
                  <a:gd name="T0" fmla="*/ 678 w 709"/>
                  <a:gd name="T1" fmla="*/ 6 h 1340"/>
                  <a:gd name="T2" fmla="*/ 684 w 709"/>
                  <a:gd name="T3" fmla="*/ 0 h 1340"/>
                  <a:gd name="T4" fmla="*/ 691 w 709"/>
                  <a:gd name="T5" fmla="*/ 0 h 1340"/>
                  <a:gd name="T6" fmla="*/ 701 w 709"/>
                  <a:gd name="T7" fmla="*/ 2 h 1340"/>
                  <a:gd name="T8" fmla="*/ 707 w 709"/>
                  <a:gd name="T9" fmla="*/ 6 h 1340"/>
                  <a:gd name="T10" fmla="*/ 709 w 709"/>
                  <a:gd name="T11" fmla="*/ 15 h 1340"/>
                  <a:gd name="T12" fmla="*/ 677 w 709"/>
                  <a:gd name="T13" fmla="*/ 12 h 1340"/>
                  <a:gd name="T14" fmla="*/ 519 w 709"/>
                  <a:gd name="T15" fmla="*/ 663 h 1340"/>
                  <a:gd name="T16" fmla="*/ 677 w 709"/>
                  <a:gd name="T17" fmla="*/ 12 h 1340"/>
                  <a:gd name="T18" fmla="*/ 519 w 709"/>
                  <a:gd name="T19" fmla="*/ 663 h 1340"/>
                  <a:gd name="T20" fmla="*/ 518 w 709"/>
                  <a:gd name="T21" fmla="*/ 664 h 1340"/>
                  <a:gd name="T22" fmla="*/ 519 w 709"/>
                  <a:gd name="T23" fmla="*/ 663 h 1340"/>
                  <a:gd name="T24" fmla="*/ 513 w 709"/>
                  <a:gd name="T25" fmla="*/ 679 h 1340"/>
                  <a:gd name="T26" fmla="*/ 477 w 709"/>
                  <a:gd name="T27" fmla="*/ 683 h 1340"/>
                  <a:gd name="T28" fmla="*/ 489 w 709"/>
                  <a:gd name="T29" fmla="*/ 652 h 1340"/>
                  <a:gd name="T30" fmla="*/ 507 w 709"/>
                  <a:gd name="T31" fmla="*/ 694 h 1340"/>
                  <a:gd name="T32" fmla="*/ 499 w 709"/>
                  <a:gd name="T33" fmla="*/ 714 h 1340"/>
                  <a:gd name="T34" fmla="*/ 492 w 709"/>
                  <a:gd name="T35" fmla="*/ 732 h 1340"/>
                  <a:gd name="T36" fmla="*/ 467 w 709"/>
                  <a:gd name="T37" fmla="*/ 711 h 1340"/>
                  <a:gd name="T38" fmla="*/ 473 w 709"/>
                  <a:gd name="T39" fmla="*/ 693 h 1340"/>
                  <a:gd name="T40" fmla="*/ 507 w 709"/>
                  <a:gd name="T41" fmla="*/ 694 h 1340"/>
                  <a:gd name="T42" fmla="*/ 486 w 709"/>
                  <a:gd name="T43" fmla="*/ 743 h 1340"/>
                  <a:gd name="T44" fmla="*/ 472 w 709"/>
                  <a:gd name="T45" fmla="*/ 767 h 1340"/>
                  <a:gd name="T46" fmla="*/ 439 w 709"/>
                  <a:gd name="T47" fmla="*/ 763 h 1340"/>
                  <a:gd name="T48" fmla="*/ 452 w 709"/>
                  <a:gd name="T49" fmla="*/ 740 h 1340"/>
                  <a:gd name="T50" fmla="*/ 464 w 709"/>
                  <a:gd name="T51" fmla="*/ 718 h 1340"/>
                  <a:gd name="T52" fmla="*/ 466 w 709"/>
                  <a:gd name="T53" fmla="*/ 779 h 1340"/>
                  <a:gd name="T54" fmla="*/ 447 w 709"/>
                  <a:gd name="T55" fmla="*/ 808 h 1340"/>
                  <a:gd name="T56" fmla="*/ 430 w 709"/>
                  <a:gd name="T57" fmla="*/ 834 h 1340"/>
                  <a:gd name="T58" fmla="*/ 412 w 709"/>
                  <a:gd name="T59" fmla="*/ 802 h 1340"/>
                  <a:gd name="T60" fmla="*/ 430 w 709"/>
                  <a:gd name="T61" fmla="*/ 776 h 1340"/>
                  <a:gd name="T62" fmla="*/ 466 w 709"/>
                  <a:gd name="T63" fmla="*/ 779 h 1340"/>
                  <a:gd name="T64" fmla="*/ 431 w 709"/>
                  <a:gd name="T65" fmla="*/ 833 h 1340"/>
                  <a:gd name="T66" fmla="*/ 417 w 709"/>
                  <a:gd name="T67" fmla="*/ 824 h 1340"/>
                  <a:gd name="T68" fmla="*/ 430 w 709"/>
                  <a:gd name="T69" fmla="*/ 834 h 1340"/>
                  <a:gd name="T70" fmla="*/ 5 w 709"/>
                  <a:gd name="T71" fmla="*/ 1313 h 1340"/>
                  <a:gd name="T72" fmla="*/ 430 w 709"/>
                  <a:gd name="T73" fmla="*/ 834 h 1340"/>
                  <a:gd name="T74" fmla="*/ 26 w 709"/>
                  <a:gd name="T75" fmla="*/ 1337 h 1340"/>
                  <a:gd name="T76" fmla="*/ 19 w 709"/>
                  <a:gd name="T77" fmla="*/ 1340 h 1340"/>
                  <a:gd name="T78" fmla="*/ 12 w 709"/>
                  <a:gd name="T79" fmla="*/ 1338 h 1340"/>
                  <a:gd name="T80" fmla="*/ 4 w 709"/>
                  <a:gd name="T81" fmla="*/ 1331 h 1340"/>
                  <a:gd name="T82" fmla="*/ 0 w 709"/>
                  <a:gd name="T83" fmla="*/ 1325 h 1340"/>
                  <a:gd name="T84" fmla="*/ 2 w 709"/>
                  <a:gd name="T85" fmla="*/ 1317 h 1340"/>
                  <a:gd name="T86" fmla="*/ 30 w 709"/>
                  <a:gd name="T87" fmla="*/ 1332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9" h="1340">
                    <a:moveTo>
                      <a:pt x="677" y="12"/>
                    </a:moveTo>
                    <a:lnTo>
                      <a:pt x="678" y="6"/>
                    </a:lnTo>
                    <a:lnTo>
                      <a:pt x="681" y="1"/>
                    </a:lnTo>
                    <a:lnTo>
                      <a:pt x="684" y="0"/>
                    </a:lnTo>
                    <a:lnTo>
                      <a:pt x="687" y="0"/>
                    </a:lnTo>
                    <a:lnTo>
                      <a:pt x="691" y="0"/>
                    </a:lnTo>
                    <a:lnTo>
                      <a:pt x="697" y="1"/>
                    </a:lnTo>
                    <a:lnTo>
                      <a:pt x="701" y="2"/>
                    </a:lnTo>
                    <a:lnTo>
                      <a:pt x="704" y="4"/>
                    </a:lnTo>
                    <a:lnTo>
                      <a:pt x="707" y="6"/>
                    </a:lnTo>
                    <a:lnTo>
                      <a:pt x="709" y="10"/>
                    </a:lnTo>
                    <a:lnTo>
                      <a:pt x="709" y="15"/>
                    </a:lnTo>
                    <a:lnTo>
                      <a:pt x="707" y="21"/>
                    </a:lnTo>
                    <a:lnTo>
                      <a:pt x="677" y="12"/>
                    </a:lnTo>
                    <a:close/>
                    <a:moveTo>
                      <a:pt x="707" y="21"/>
                    </a:moveTo>
                    <a:lnTo>
                      <a:pt x="519" y="663"/>
                    </a:lnTo>
                    <a:lnTo>
                      <a:pt x="488" y="654"/>
                    </a:lnTo>
                    <a:lnTo>
                      <a:pt x="677" y="12"/>
                    </a:lnTo>
                    <a:lnTo>
                      <a:pt x="707" y="21"/>
                    </a:lnTo>
                    <a:close/>
                    <a:moveTo>
                      <a:pt x="519" y="663"/>
                    </a:moveTo>
                    <a:lnTo>
                      <a:pt x="518" y="664"/>
                    </a:lnTo>
                    <a:lnTo>
                      <a:pt x="518" y="664"/>
                    </a:lnTo>
                    <a:lnTo>
                      <a:pt x="503" y="658"/>
                    </a:lnTo>
                    <a:lnTo>
                      <a:pt x="519" y="663"/>
                    </a:lnTo>
                    <a:close/>
                    <a:moveTo>
                      <a:pt x="518" y="664"/>
                    </a:moveTo>
                    <a:lnTo>
                      <a:pt x="513" y="679"/>
                    </a:lnTo>
                    <a:lnTo>
                      <a:pt x="507" y="694"/>
                    </a:lnTo>
                    <a:lnTo>
                      <a:pt x="477" y="683"/>
                    </a:lnTo>
                    <a:lnTo>
                      <a:pt x="482" y="668"/>
                    </a:lnTo>
                    <a:lnTo>
                      <a:pt x="489" y="652"/>
                    </a:lnTo>
                    <a:lnTo>
                      <a:pt x="518" y="664"/>
                    </a:lnTo>
                    <a:close/>
                    <a:moveTo>
                      <a:pt x="507" y="694"/>
                    </a:moveTo>
                    <a:lnTo>
                      <a:pt x="504" y="704"/>
                    </a:lnTo>
                    <a:lnTo>
                      <a:pt x="499" y="714"/>
                    </a:lnTo>
                    <a:lnTo>
                      <a:pt x="496" y="724"/>
                    </a:lnTo>
                    <a:lnTo>
                      <a:pt x="492" y="732"/>
                    </a:lnTo>
                    <a:lnTo>
                      <a:pt x="464" y="718"/>
                    </a:lnTo>
                    <a:lnTo>
                      <a:pt x="467" y="711"/>
                    </a:lnTo>
                    <a:lnTo>
                      <a:pt x="470" y="702"/>
                    </a:lnTo>
                    <a:lnTo>
                      <a:pt x="473" y="693"/>
                    </a:lnTo>
                    <a:lnTo>
                      <a:pt x="477" y="683"/>
                    </a:lnTo>
                    <a:lnTo>
                      <a:pt x="507" y="694"/>
                    </a:lnTo>
                    <a:close/>
                    <a:moveTo>
                      <a:pt x="492" y="732"/>
                    </a:moveTo>
                    <a:lnTo>
                      <a:pt x="486" y="743"/>
                    </a:lnTo>
                    <a:lnTo>
                      <a:pt x="480" y="755"/>
                    </a:lnTo>
                    <a:lnTo>
                      <a:pt x="472" y="767"/>
                    </a:lnTo>
                    <a:lnTo>
                      <a:pt x="466" y="779"/>
                    </a:lnTo>
                    <a:lnTo>
                      <a:pt x="439" y="763"/>
                    </a:lnTo>
                    <a:lnTo>
                      <a:pt x="445" y="752"/>
                    </a:lnTo>
                    <a:lnTo>
                      <a:pt x="452" y="740"/>
                    </a:lnTo>
                    <a:lnTo>
                      <a:pt x="458" y="729"/>
                    </a:lnTo>
                    <a:lnTo>
                      <a:pt x="464" y="718"/>
                    </a:lnTo>
                    <a:lnTo>
                      <a:pt x="492" y="732"/>
                    </a:lnTo>
                    <a:close/>
                    <a:moveTo>
                      <a:pt x="466" y="779"/>
                    </a:moveTo>
                    <a:lnTo>
                      <a:pt x="457" y="793"/>
                    </a:lnTo>
                    <a:lnTo>
                      <a:pt x="447" y="808"/>
                    </a:lnTo>
                    <a:lnTo>
                      <a:pt x="439" y="821"/>
                    </a:lnTo>
                    <a:lnTo>
                      <a:pt x="430" y="834"/>
                    </a:lnTo>
                    <a:lnTo>
                      <a:pt x="404" y="815"/>
                    </a:lnTo>
                    <a:lnTo>
                      <a:pt x="412" y="802"/>
                    </a:lnTo>
                    <a:lnTo>
                      <a:pt x="422" y="789"/>
                    </a:lnTo>
                    <a:lnTo>
                      <a:pt x="430" y="776"/>
                    </a:lnTo>
                    <a:lnTo>
                      <a:pt x="439" y="763"/>
                    </a:lnTo>
                    <a:lnTo>
                      <a:pt x="466" y="779"/>
                    </a:lnTo>
                    <a:close/>
                    <a:moveTo>
                      <a:pt x="430" y="834"/>
                    </a:moveTo>
                    <a:lnTo>
                      <a:pt x="431" y="833"/>
                    </a:lnTo>
                    <a:lnTo>
                      <a:pt x="430" y="834"/>
                    </a:lnTo>
                    <a:lnTo>
                      <a:pt x="417" y="824"/>
                    </a:lnTo>
                    <a:lnTo>
                      <a:pt x="430" y="834"/>
                    </a:lnTo>
                    <a:close/>
                    <a:moveTo>
                      <a:pt x="430" y="834"/>
                    </a:moveTo>
                    <a:lnTo>
                      <a:pt x="30" y="1332"/>
                    </a:lnTo>
                    <a:lnTo>
                      <a:pt x="5" y="1313"/>
                    </a:lnTo>
                    <a:lnTo>
                      <a:pt x="405" y="814"/>
                    </a:lnTo>
                    <a:lnTo>
                      <a:pt x="430" y="834"/>
                    </a:lnTo>
                    <a:close/>
                    <a:moveTo>
                      <a:pt x="30" y="1332"/>
                    </a:moveTo>
                    <a:lnTo>
                      <a:pt x="26" y="1337"/>
                    </a:lnTo>
                    <a:lnTo>
                      <a:pt x="21" y="1340"/>
                    </a:lnTo>
                    <a:lnTo>
                      <a:pt x="19" y="1340"/>
                    </a:lnTo>
                    <a:lnTo>
                      <a:pt x="16" y="1340"/>
                    </a:lnTo>
                    <a:lnTo>
                      <a:pt x="12" y="1338"/>
                    </a:lnTo>
                    <a:lnTo>
                      <a:pt x="7" y="1336"/>
                    </a:lnTo>
                    <a:lnTo>
                      <a:pt x="4" y="1331"/>
                    </a:lnTo>
                    <a:lnTo>
                      <a:pt x="1" y="1328"/>
                    </a:lnTo>
                    <a:lnTo>
                      <a:pt x="0" y="1325"/>
                    </a:lnTo>
                    <a:lnTo>
                      <a:pt x="0" y="1322"/>
                    </a:lnTo>
                    <a:lnTo>
                      <a:pt x="2" y="1317"/>
                    </a:lnTo>
                    <a:lnTo>
                      <a:pt x="5" y="1313"/>
                    </a:lnTo>
                    <a:lnTo>
                      <a:pt x="30" y="13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74" name="Freeform 1162">
                <a:extLst>
                  <a:ext uri="{FF2B5EF4-FFF2-40B4-BE49-F238E27FC236}">
                    <a16:creationId xmlns:a16="http://schemas.microsoft.com/office/drawing/2014/main" id="{2389798D-B147-3794-362B-05D29668FA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0" y="3441"/>
                <a:ext cx="45" cy="26"/>
              </a:xfrm>
              <a:custGeom>
                <a:avLst/>
                <a:gdLst>
                  <a:gd name="T0" fmla="*/ 488 w 498"/>
                  <a:gd name="T1" fmla="*/ 259 h 290"/>
                  <a:gd name="T2" fmla="*/ 493 w 498"/>
                  <a:gd name="T3" fmla="*/ 261 h 290"/>
                  <a:gd name="T4" fmla="*/ 496 w 498"/>
                  <a:gd name="T5" fmla="*/ 265 h 290"/>
                  <a:gd name="T6" fmla="*/ 498 w 498"/>
                  <a:gd name="T7" fmla="*/ 269 h 290"/>
                  <a:gd name="T8" fmla="*/ 498 w 498"/>
                  <a:gd name="T9" fmla="*/ 272 h 290"/>
                  <a:gd name="T10" fmla="*/ 496 w 498"/>
                  <a:gd name="T11" fmla="*/ 275 h 290"/>
                  <a:gd name="T12" fmla="*/ 494 w 498"/>
                  <a:gd name="T13" fmla="*/ 281 h 290"/>
                  <a:gd name="T14" fmla="*/ 491 w 498"/>
                  <a:gd name="T15" fmla="*/ 285 h 290"/>
                  <a:gd name="T16" fmla="*/ 489 w 498"/>
                  <a:gd name="T17" fmla="*/ 287 h 290"/>
                  <a:gd name="T18" fmla="*/ 486 w 498"/>
                  <a:gd name="T19" fmla="*/ 289 h 290"/>
                  <a:gd name="T20" fmla="*/ 483 w 498"/>
                  <a:gd name="T21" fmla="*/ 290 h 290"/>
                  <a:gd name="T22" fmla="*/ 478 w 498"/>
                  <a:gd name="T23" fmla="*/ 289 h 290"/>
                  <a:gd name="T24" fmla="*/ 472 w 498"/>
                  <a:gd name="T25" fmla="*/ 286 h 290"/>
                  <a:gd name="T26" fmla="*/ 488 w 498"/>
                  <a:gd name="T27" fmla="*/ 259 h 290"/>
                  <a:gd name="T28" fmla="*/ 472 w 498"/>
                  <a:gd name="T29" fmla="*/ 286 h 290"/>
                  <a:gd name="T30" fmla="*/ 9 w 498"/>
                  <a:gd name="T31" fmla="*/ 31 h 290"/>
                  <a:gd name="T32" fmla="*/ 24 w 498"/>
                  <a:gd name="T33" fmla="*/ 3 h 290"/>
                  <a:gd name="T34" fmla="*/ 488 w 498"/>
                  <a:gd name="T35" fmla="*/ 259 h 290"/>
                  <a:gd name="T36" fmla="*/ 472 w 498"/>
                  <a:gd name="T37" fmla="*/ 286 h 290"/>
                  <a:gd name="T38" fmla="*/ 9 w 498"/>
                  <a:gd name="T39" fmla="*/ 31 h 290"/>
                  <a:gd name="T40" fmla="*/ 4 w 498"/>
                  <a:gd name="T41" fmla="*/ 28 h 290"/>
                  <a:gd name="T42" fmla="*/ 0 w 498"/>
                  <a:gd name="T43" fmla="*/ 24 h 290"/>
                  <a:gd name="T44" fmla="*/ 0 w 498"/>
                  <a:gd name="T45" fmla="*/ 22 h 290"/>
                  <a:gd name="T46" fmla="*/ 0 w 498"/>
                  <a:gd name="T47" fmla="*/ 18 h 290"/>
                  <a:gd name="T48" fmla="*/ 0 w 498"/>
                  <a:gd name="T49" fmla="*/ 14 h 290"/>
                  <a:gd name="T50" fmla="*/ 3 w 498"/>
                  <a:gd name="T51" fmla="*/ 10 h 290"/>
                  <a:gd name="T52" fmla="*/ 5 w 498"/>
                  <a:gd name="T53" fmla="*/ 5 h 290"/>
                  <a:gd name="T54" fmla="*/ 9 w 498"/>
                  <a:gd name="T55" fmla="*/ 2 h 290"/>
                  <a:gd name="T56" fmla="*/ 11 w 498"/>
                  <a:gd name="T57" fmla="*/ 0 h 290"/>
                  <a:gd name="T58" fmla="*/ 14 w 498"/>
                  <a:gd name="T59" fmla="*/ 0 h 290"/>
                  <a:gd name="T60" fmla="*/ 19 w 498"/>
                  <a:gd name="T61" fmla="*/ 0 h 290"/>
                  <a:gd name="T62" fmla="*/ 24 w 498"/>
                  <a:gd name="T63" fmla="*/ 3 h 290"/>
                  <a:gd name="T64" fmla="*/ 9 w 498"/>
                  <a:gd name="T65" fmla="*/ 3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8" h="290">
                    <a:moveTo>
                      <a:pt x="488" y="259"/>
                    </a:moveTo>
                    <a:lnTo>
                      <a:pt x="493" y="261"/>
                    </a:lnTo>
                    <a:lnTo>
                      <a:pt x="496" y="265"/>
                    </a:lnTo>
                    <a:lnTo>
                      <a:pt x="498" y="269"/>
                    </a:lnTo>
                    <a:lnTo>
                      <a:pt x="498" y="272"/>
                    </a:lnTo>
                    <a:lnTo>
                      <a:pt x="496" y="275"/>
                    </a:lnTo>
                    <a:lnTo>
                      <a:pt x="494" y="281"/>
                    </a:lnTo>
                    <a:lnTo>
                      <a:pt x="491" y="285"/>
                    </a:lnTo>
                    <a:lnTo>
                      <a:pt x="489" y="287"/>
                    </a:lnTo>
                    <a:lnTo>
                      <a:pt x="486" y="289"/>
                    </a:lnTo>
                    <a:lnTo>
                      <a:pt x="483" y="290"/>
                    </a:lnTo>
                    <a:lnTo>
                      <a:pt x="478" y="289"/>
                    </a:lnTo>
                    <a:lnTo>
                      <a:pt x="472" y="286"/>
                    </a:lnTo>
                    <a:lnTo>
                      <a:pt x="488" y="259"/>
                    </a:lnTo>
                    <a:close/>
                    <a:moveTo>
                      <a:pt x="472" y="286"/>
                    </a:moveTo>
                    <a:lnTo>
                      <a:pt x="9" y="31"/>
                    </a:lnTo>
                    <a:lnTo>
                      <a:pt x="24" y="3"/>
                    </a:lnTo>
                    <a:lnTo>
                      <a:pt x="488" y="259"/>
                    </a:lnTo>
                    <a:lnTo>
                      <a:pt x="472" y="286"/>
                    </a:lnTo>
                    <a:close/>
                    <a:moveTo>
                      <a:pt x="9" y="31"/>
                    </a:moveTo>
                    <a:lnTo>
                      <a:pt x="4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3"/>
                    </a:lnTo>
                    <a:lnTo>
                      <a:pt x="9" y="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75" name="Freeform 1163">
                <a:extLst>
                  <a:ext uri="{FF2B5EF4-FFF2-40B4-BE49-F238E27FC236}">
                    <a16:creationId xmlns:a16="http://schemas.microsoft.com/office/drawing/2014/main" id="{51E2E090-9D1B-5C6F-BF56-4A8D58E832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7" y="3338"/>
                <a:ext cx="37" cy="57"/>
              </a:xfrm>
              <a:custGeom>
                <a:avLst/>
                <a:gdLst>
                  <a:gd name="T0" fmla="*/ 403 w 404"/>
                  <a:gd name="T1" fmla="*/ 15 h 624"/>
                  <a:gd name="T2" fmla="*/ 404 w 404"/>
                  <a:gd name="T3" fmla="*/ 25 h 624"/>
                  <a:gd name="T4" fmla="*/ 398 w 404"/>
                  <a:gd name="T5" fmla="*/ 38 h 624"/>
                  <a:gd name="T6" fmla="*/ 387 w 404"/>
                  <a:gd name="T7" fmla="*/ 41 h 624"/>
                  <a:gd name="T8" fmla="*/ 382 w 404"/>
                  <a:gd name="T9" fmla="*/ 39 h 624"/>
                  <a:gd name="T10" fmla="*/ 354 w 404"/>
                  <a:gd name="T11" fmla="*/ 33 h 624"/>
                  <a:gd name="T12" fmla="*/ 323 w 404"/>
                  <a:gd name="T13" fmla="*/ 32 h 624"/>
                  <a:gd name="T14" fmla="*/ 293 w 404"/>
                  <a:gd name="T15" fmla="*/ 37 h 624"/>
                  <a:gd name="T16" fmla="*/ 262 w 404"/>
                  <a:gd name="T17" fmla="*/ 47 h 624"/>
                  <a:gd name="T18" fmla="*/ 203 w 404"/>
                  <a:gd name="T19" fmla="*/ 41 h 624"/>
                  <a:gd name="T20" fmla="*/ 239 w 404"/>
                  <a:gd name="T21" fmla="*/ 22 h 624"/>
                  <a:gd name="T22" fmla="*/ 275 w 404"/>
                  <a:gd name="T23" fmla="*/ 9 h 624"/>
                  <a:gd name="T24" fmla="*/ 311 w 404"/>
                  <a:gd name="T25" fmla="*/ 1 h 624"/>
                  <a:gd name="T26" fmla="*/ 347 w 404"/>
                  <a:gd name="T27" fmla="*/ 0 h 624"/>
                  <a:gd name="T28" fmla="*/ 381 w 404"/>
                  <a:gd name="T29" fmla="*/ 6 h 624"/>
                  <a:gd name="T30" fmla="*/ 221 w 404"/>
                  <a:gd name="T31" fmla="*/ 69 h 624"/>
                  <a:gd name="T32" fmla="*/ 160 w 404"/>
                  <a:gd name="T33" fmla="*/ 119 h 624"/>
                  <a:gd name="T34" fmla="*/ 106 w 404"/>
                  <a:gd name="T35" fmla="*/ 186 h 624"/>
                  <a:gd name="T36" fmla="*/ 47 w 404"/>
                  <a:gd name="T37" fmla="*/ 225 h 624"/>
                  <a:gd name="T38" fmla="*/ 98 w 404"/>
                  <a:gd name="T39" fmla="*/ 142 h 624"/>
                  <a:gd name="T40" fmla="*/ 159 w 404"/>
                  <a:gd name="T41" fmla="*/ 75 h 624"/>
                  <a:gd name="T42" fmla="*/ 221 w 404"/>
                  <a:gd name="T43" fmla="*/ 69 h 624"/>
                  <a:gd name="T44" fmla="*/ 47 w 404"/>
                  <a:gd name="T45" fmla="*/ 225 h 624"/>
                  <a:gd name="T46" fmla="*/ 76 w 404"/>
                  <a:gd name="T47" fmla="*/ 240 h 624"/>
                  <a:gd name="T48" fmla="*/ 45 w 404"/>
                  <a:gd name="T49" fmla="*/ 320 h 624"/>
                  <a:gd name="T50" fmla="*/ 32 w 404"/>
                  <a:gd name="T51" fmla="*/ 400 h 624"/>
                  <a:gd name="T52" fmla="*/ 2 w 404"/>
                  <a:gd name="T53" fmla="*/ 452 h 624"/>
                  <a:gd name="T54" fmla="*/ 3 w 404"/>
                  <a:gd name="T55" fmla="*/ 370 h 624"/>
                  <a:gd name="T56" fmla="*/ 24 w 404"/>
                  <a:gd name="T57" fmla="*/ 283 h 624"/>
                  <a:gd name="T58" fmla="*/ 76 w 404"/>
                  <a:gd name="T59" fmla="*/ 240 h 624"/>
                  <a:gd name="T60" fmla="*/ 41 w 404"/>
                  <a:gd name="T61" fmla="*/ 494 h 624"/>
                  <a:gd name="T62" fmla="*/ 60 w 404"/>
                  <a:gd name="T63" fmla="*/ 543 h 624"/>
                  <a:gd name="T64" fmla="*/ 75 w 404"/>
                  <a:gd name="T65" fmla="*/ 567 h 624"/>
                  <a:gd name="T66" fmla="*/ 96 w 404"/>
                  <a:gd name="T67" fmla="*/ 587 h 624"/>
                  <a:gd name="T68" fmla="*/ 75 w 404"/>
                  <a:gd name="T69" fmla="*/ 612 h 624"/>
                  <a:gd name="T70" fmla="*/ 51 w 404"/>
                  <a:gd name="T71" fmla="*/ 588 h 624"/>
                  <a:gd name="T72" fmla="*/ 32 w 404"/>
                  <a:gd name="T73" fmla="*/ 560 h 624"/>
                  <a:gd name="T74" fmla="*/ 17 w 404"/>
                  <a:gd name="T75" fmla="*/ 527 h 624"/>
                  <a:gd name="T76" fmla="*/ 7 w 404"/>
                  <a:gd name="T77" fmla="*/ 491 h 624"/>
                  <a:gd name="T78" fmla="*/ 2 w 404"/>
                  <a:gd name="T79" fmla="*/ 452 h 624"/>
                  <a:gd name="T80" fmla="*/ 108 w 404"/>
                  <a:gd name="T81" fmla="*/ 597 h 624"/>
                  <a:gd name="T82" fmla="*/ 111 w 404"/>
                  <a:gd name="T83" fmla="*/ 608 h 624"/>
                  <a:gd name="T84" fmla="*/ 103 w 404"/>
                  <a:gd name="T85" fmla="*/ 620 h 624"/>
                  <a:gd name="T86" fmla="*/ 94 w 404"/>
                  <a:gd name="T87" fmla="*/ 624 h 624"/>
                  <a:gd name="T88" fmla="*/ 102 w 404"/>
                  <a:gd name="T89" fmla="*/ 593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4" h="624">
                    <a:moveTo>
                      <a:pt x="393" y="10"/>
                    </a:moveTo>
                    <a:lnTo>
                      <a:pt x="398" y="12"/>
                    </a:lnTo>
                    <a:lnTo>
                      <a:pt x="403" y="15"/>
                    </a:lnTo>
                    <a:lnTo>
                      <a:pt x="404" y="18"/>
                    </a:lnTo>
                    <a:lnTo>
                      <a:pt x="404" y="21"/>
                    </a:lnTo>
                    <a:lnTo>
                      <a:pt x="404" y="25"/>
                    </a:lnTo>
                    <a:lnTo>
                      <a:pt x="403" y="30"/>
                    </a:lnTo>
                    <a:lnTo>
                      <a:pt x="400" y="35"/>
                    </a:lnTo>
                    <a:lnTo>
                      <a:pt x="398" y="38"/>
                    </a:lnTo>
                    <a:lnTo>
                      <a:pt x="395" y="40"/>
                    </a:lnTo>
                    <a:lnTo>
                      <a:pt x="393" y="41"/>
                    </a:lnTo>
                    <a:lnTo>
                      <a:pt x="387" y="41"/>
                    </a:lnTo>
                    <a:lnTo>
                      <a:pt x="382" y="39"/>
                    </a:lnTo>
                    <a:lnTo>
                      <a:pt x="393" y="10"/>
                    </a:lnTo>
                    <a:close/>
                    <a:moveTo>
                      <a:pt x="382" y="39"/>
                    </a:moveTo>
                    <a:lnTo>
                      <a:pt x="372" y="37"/>
                    </a:lnTo>
                    <a:lnTo>
                      <a:pt x="363" y="35"/>
                    </a:lnTo>
                    <a:lnTo>
                      <a:pt x="354" y="33"/>
                    </a:lnTo>
                    <a:lnTo>
                      <a:pt x="344" y="32"/>
                    </a:lnTo>
                    <a:lnTo>
                      <a:pt x="334" y="32"/>
                    </a:lnTo>
                    <a:lnTo>
                      <a:pt x="323" y="32"/>
                    </a:lnTo>
                    <a:lnTo>
                      <a:pt x="313" y="33"/>
                    </a:lnTo>
                    <a:lnTo>
                      <a:pt x="304" y="35"/>
                    </a:lnTo>
                    <a:lnTo>
                      <a:pt x="293" y="37"/>
                    </a:lnTo>
                    <a:lnTo>
                      <a:pt x="283" y="40"/>
                    </a:lnTo>
                    <a:lnTo>
                      <a:pt x="272" y="44"/>
                    </a:lnTo>
                    <a:lnTo>
                      <a:pt x="262" y="47"/>
                    </a:lnTo>
                    <a:lnTo>
                      <a:pt x="241" y="57"/>
                    </a:lnTo>
                    <a:lnTo>
                      <a:pt x="221" y="69"/>
                    </a:lnTo>
                    <a:lnTo>
                      <a:pt x="203" y="41"/>
                    </a:lnTo>
                    <a:lnTo>
                      <a:pt x="215" y="35"/>
                    </a:lnTo>
                    <a:lnTo>
                      <a:pt x="227" y="28"/>
                    </a:lnTo>
                    <a:lnTo>
                      <a:pt x="239" y="22"/>
                    </a:lnTo>
                    <a:lnTo>
                      <a:pt x="251" y="18"/>
                    </a:lnTo>
                    <a:lnTo>
                      <a:pt x="263" y="12"/>
                    </a:lnTo>
                    <a:lnTo>
                      <a:pt x="275" y="9"/>
                    </a:lnTo>
                    <a:lnTo>
                      <a:pt x="287" y="6"/>
                    </a:lnTo>
                    <a:lnTo>
                      <a:pt x="299" y="3"/>
                    </a:lnTo>
                    <a:lnTo>
                      <a:pt x="311" y="1"/>
                    </a:lnTo>
                    <a:lnTo>
                      <a:pt x="323" y="0"/>
                    </a:lnTo>
                    <a:lnTo>
                      <a:pt x="335" y="0"/>
                    </a:lnTo>
                    <a:lnTo>
                      <a:pt x="347" y="0"/>
                    </a:lnTo>
                    <a:lnTo>
                      <a:pt x="358" y="1"/>
                    </a:lnTo>
                    <a:lnTo>
                      <a:pt x="370" y="3"/>
                    </a:lnTo>
                    <a:lnTo>
                      <a:pt x="381" y="6"/>
                    </a:lnTo>
                    <a:lnTo>
                      <a:pt x="393" y="10"/>
                    </a:lnTo>
                    <a:lnTo>
                      <a:pt x="382" y="39"/>
                    </a:lnTo>
                    <a:close/>
                    <a:moveTo>
                      <a:pt x="221" y="69"/>
                    </a:moveTo>
                    <a:lnTo>
                      <a:pt x="200" y="83"/>
                    </a:lnTo>
                    <a:lnTo>
                      <a:pt x="179" y="100"/>
                    </a:lnTo>
                    <a:lnTo>
                      <a:pt x="160" y="119"/>
                    </a:lnTo>
                    <a:lnTo>
                      <a:pt x="141" y="139"/>
                    </a:lnTo>
                    <a:lnTo>
                      <a:pt x="123" y="161"/>
                    </a:lnTo>
                    <a:lnTo>
                      <a:pt x="106" y="186"/>
                    </a:lnTo>
                    <a:lnTo>
                      <a:pt x="90" y="211"/>
                    </a:lnTo>
                    <a:lnTo>
                      <a:pt x="76" y="240"/>
                    </a:lnTo>
                    <a:lnTo>
                      <a:pt x="47" y="225"/>
                    </a:lnTo>
                    <a:lnTo>
                      <a:pt x="63" y="196"/>
                    </a:lnTo>
                    <a:lnTo>
                      <a:pt x="79" y="168"/>
                    </a:lnTo>
                    <a:lnTo>
                      <a:pt x="98" y="142"/>
                    </a:lnTo>
                    <a:lnTo>
                      <a:pt x="117" y="118"/>
                    </a:lnTo>
                    <a:lnTo>
                      <a:pt x="138" y="96"/>
                    </a:lnTo>
                    <a:lnTo>
                      <a:pt x="159" y="75"/>
                    </a:lnTo>
                    <a:lnTo>
                      <a:pt x="182" y="58"/>
                    </a:lnTo>
                    <a:lnTo>
                      <a:pt x="203" y="41"/>
                    </a:lnTo>
                    <a:lnTo>
                      <a:pt x="221" y="69"/>
                    </a:lnTo>
                    <a:close/>
                    <a:moveTo>
                      <a:pt x="47" y="225"/>
                    </a:moveTo>
                    <a:lnTo>
                      <a:pt x="47" y="225"/>
                    </a:lnTo>
                    <a:lnTo>
                      <a:pt x="47" y="225"/>
                    </a:lnTo>
                    <a:lnTo>
                      <a:pt x="61" y="232"/>
                    </a:lnTo>
                    <a:lnTo>
                      <a:pt x="47" y="225"/>
                    </a:lnTo>
                    <a:close/>
                    <a:moveTo>
                      <a:pt x="76" y="240"/>
                    </a:moveTo>
                    <a:lnTo>
                      <a:pt x="64" y="266"/>
                    </a:lnTo>
                    <a:lnTo>
                      <a:pt x="54" y="293"/>
                    </a:lnTo>
                    <a:lnTo>
                      <a:pt x="45" y="320"/>
                    </a:lnTo>
                    <a:lnTo>
                      <a:pt x="40" y="347"/>
                    </a:lnTo>
                    <a:lnTo>
                      <a:pt x="36" y="374"/>
                    </a:lnTo>
                    <a:lnTo>
                      <a:pt x="32" y="400"/>
                    </a:lnTo>
                    <a:lnTo>
                      <a:pt x="32" y="425"/>
                    </a:lnTo>
                    <a:lnTo>
                      <a:pt x="33" y="450"/>
                    </a:lnTo>
                    <a:lnTo>
                      <a:pt x="2" y="452"/>
                    </a:lnTo>
                    <a:lnTo>
                      <a:pt x="0" y="426"/>
                    </a:lnTo>
                    <a:lnTo>
                      <a:pt x="1" y="399"/>
                    </a:lnTo>
                    <a:lnTo>
                      <a:pt x="3" y="370"/>
                    </a:lnTo>
                    <a:lnTo>
                      <a:pt x="8" y="341"/>
                    </a:lnTo>
                    <a:lnTo>
                      <a:pt x="15" y="313"/>
                    </a:lnTo>
                    <a:lnTo>
                      <a:pt x="24" y="283"/>
                    </a:lnTo>
                    <a:lnTo>
                      <a:pt x="35" y="254"/>
                    </a:lnTo>
                    <a:lnTo>
                      <a:pt x="47" y="225"/>
                    </a:lnTo>
                    <a:lnTo>
                      <a:pt x="76" y="240"/>
                    </a:lnTo>
                    <a:close/>
                    <a:moveTo>
                      <a:pt x="33" y="450"/>
                    </a:moveTo>
                    <a:lnTo>
                      <a:pt x="36" y="473"/>
                    </a:lnTo>
                    <a:lnTo>
                      <a:pt x="41" y="494"/>
                    </a:lnTo>
                    <a:lnTo>
                      <a:pt x="47" y="515"/>
                    </a:lnTo>
                    <a:lnTo>
                      <a:pt x="54" y="534"/>
                    </a:lnTo>
                    <a:lnTo>
                      <a:pt x="60" y="543"/>
                    </a:lnTo>
                    <a:lnTo>
                      <a:pt x="64" y="551"/>
                    </a:lnTo>
                    <a:lnTo>
                      <a:pt x="69" y="560"/>
                    </a:lnTo>
                    <a:lnTo>
                      <a:pt x="75" y="567"/>
                    </a:lnTo>
                    <a:lnTo>
                      <a:pt x="81" y="575"/>
                    </a:lnTo>
                    <a:lnTo>
                      <a:pt x="88" y="581"/>
                    </a:lnTo>
                    <a:lnTo>
                      <a:pt x="96" y="587"/>
                    </a:lnTo>
                    <a:lnTo>
                      <a:pt x="102" y="593"/>
                    </a:lnTo>
                    <a:lnTo>
                      <a:pt x="84" y="620"/>
                    </a:lnTo>
                    <a:lnTo>
                      <a:pt x="75" y="612"/>
                    </a:lnTo>
                    <a:lnTo>
                      <a:pt x="66" y="605"/>
                    </a:lnTo>
                    <a:lnTo>
                      <a:pt x="59" y="597"/>
                    </a:lnTo>
                    <a:lnTo>
                      <a:pt x="51" y="588"/>
                    </a:lnTo>
                    <a:lnTo>
                      <a:pt x="44" y="579"/>
                    </a:lnTo>
                    <a:lnTo>
                      <a:pt x="38" y="569"/>
                    </a:lnTo>
                    <a:lnTo>
                      <a:pt x="32" y="560"/>
                    </a:lnTo>
                    <a:lnTo>
                      <a:pt x="27" y="550"/>
                    </a:lnTo>
                    <a:lnTo>
                      <a:pt x="22" y="539"/>
                    </a:lnTo>
                    <a:lnTo>
                      <a:pt x="17" y="527"/>
                    </a:lnTo>
                    <a:lnTo>
                      <a:pt x="14" y="516"/>
                    </a:lnTo>
                    <a:lnTo>
                      <a:pt x="10" y="504"/>
                    </a:lnTo>
                    <a:lnTo>
                      <a:pt x="7" y="491"/>
                    </a:lnTo>
                    <a:lnTo>
                      <a:pt x="5" y="479"/>
                    </a:lnTo>
                    <a:lnTo>
                      <a:pt x="3" y="466"/>
                    </a:lnTo>
                    <a:lnTo>
                      <a:pt x="2" y="452"/>
                    </a:lnTo>
                    <a:lnTo>
                      <a:pt x="33" y="450"/>
                    </a:lnTo>
                    <a:close/>
                    <a:moveTo>
                      <a:pt x="102" y="593"/>
                    </a:moveTo>
                    <a:lnTo>
                      <a:pt x="108" y="597"/>
                    </a:lnTo>
                    <a:lnTo>
                      <a:pt x="110" y="601"/>
                    </a:lnTo>
                    <a:lnTo>
                      <a:pt x="111" y="604"/>
                    </a:lnTo>
                    <a:lnTo>
                      <a:pt x="111" y="608"/>
                    </a:lnTo>
                    <a:lnTo>
                      <a:pt x="109" y="611"/>
                    </a:lnTo>
                    <a:lnTo>
                      <a:pt x="106" y="615"/>
                    </a:lnTo>
                    <a:lnTo>
                      <a:pt x="103" y="620"/>
                    </a:lnTo>
                    <a:lnTo>
                      <a:pt x="100" y="622"/>
                    </a:lnTo>
                    <a:lnTo>
                      <a:pt x="97" y="624"/>
                    </a:lnTo>
                    <a:lnTo>
                      <a:pt x="94" y="624"/>
                    </a:lnTo>
                    <a:lnTo>
                      <a:pt x="89" y="623"/>
                    </a:lnTo>
                    <a:lnTo>
                      <a:pt x="84" y="620"/>
                    </a:lnTo>
                    <a:lnTo>
                      <a:pt x="102" y="59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76" name="Freeform 1164">
                <a:extLst>
                  <a:ext uri="{FF2B5EF4-FFF2-40B4-BE49-F238E27FC236}">
                    <a16:creationId xmlns:a16="http://schemas.microsoft.com/office/drawing/2014/main" id="{CCE1D4DA-B182-0532-2EB2-C25EC65CB7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1" y="3323"/>
                <a:ext cx="46" cy="46"/>
              </a:xfrm>
              <a:custGeom>
                <a:avLst/>
                <a:gdLst>
                  <a:gd name="T0" fmla="*/ 477 w 505"/>
                  <a:gd name="T1" fmla="*/ 6 h 502"/>
                  <a:gd name="T2" fmla="*/ 481 w 505"/>
                  <a:gd name="T3" fmla="*/ 2 h 502"/>
                  <a:gd name="T4" fmla="*/ 486 w 505"/>
                  <a:gd name="T5" fmla="*/ 0 h 502"/>
                  <a:gd name="T6" fmla="*/ 489 w 505"/>
                  <a:gd name="T7" fmla="*/ 0 h 502"/>
                  <a:gd name="T8" fmla="*/ 492 w 505"/>
                  <a:gd name="T9" fmla="*/ 1 h 502"/>
                  <a:gd name="T10" fmla="*/ 495 w 505"/>
                  <a:gd name="T11" fmla="*/ 2 h 502"/>
                  <a:gd name="T12" fmla="*/ 499 w 505"/>
                  <a:gd name="T13" fmla="*/ 6 h 502"/>
                  <a:gd name="T14" fmla="*/ 503 w 505"/>
                  <a:gd name="T15" fmla="*/ 10 h 502"/>
                  <a:gd name="T16" fmla="*/ 504 w 505"/>
                  <a:gd name="T17" fmla="*/ 14 h 502"/>
                  <a:gd name="T18" fmla="*/ 505 w 505"/>
                  <a:gd name="T19" fmla="*/ 16 h 502"/>
                  <a:gd name="T20" fmla="*/ 505 w 505"/>
                  <a:gd name="T21" fmla="*/ 20 h 502"/>
                  <a:gd name="T22" fmla="*/ 503 w 505"/>
                  <a:gd name="T23" fmla="*/ 24 h 502"/>
                  <a:gd name="T24" fmla="*/ 499 w 505"/>
                  <a:gd name="T25" fmla="*/ 28 h 502"/>
                  <a:gd name="T26" fmla="*/ 477 w 505"/>
                  <a:gd name="T27" fmla="*/ 6 h 502"/>
                  <a:gd name="T28" fmla="*/ 499 w 505"/>
                  <a:gd name="T29" fmla="*/ 28 h 502"/>
                  <a:gd name="T30" fmla="*/ 29 w 505"/>
                  <a:gd name="T31" fmla="*/ 495 h 502"/>
                  <a:gd name="T32" fmla="*/ 6 w 505"/>
                  <a:gd name="T33" fmla="*/ 472 h 502"/>
                  <a:gd name="T34" fmla="*/ 477 w 505"/>
                  <a:gd name="T35" fmla="*/ 6 h 502"/>
                  <a:gd name="T36" fmla="*/ 499 w 505"/>
                  <a:gd name="T37" fmla="*/ 28 h 502"/>
                  <a:gd name="T38" fmla="*/ 29 w 505"/>
                  <a:gd name="T39" fmla="*/ 495 h 502"/>
                  <a:gd name="T40" fmla="*/ 25 w 505"/>
                  <a:gd name="T41" fmla="*/ 499 h 502"/>
                  <a:gd name="T42" fmla="*/ 19 w 505"/>
                  <a:gd name="T43" fmla="*/ 502 h 502"/>
                  <a:gd name="T44" fmla="*/ 17 w 505"/>
                  <a:gd name="T45" fmla="*/ 502 h 502"/>
                  <a:gd name="T46" fmla="*/ 14 w 505"/>
                  <a:gd name="T47" fmla="*/ 501 h 502"/>
                  <a:gd name="T48" fmla="*/ 11 w 505"/>
                  <a:gd name="T49" fmla="*/ 499 h 502"/>
                  <a:gd name="T50" fmla="*/ 6 w 505"/>
                  <a:gd name="T51" fmla="*/ 495 h 502"/>
                  <a:gd name="T52" fmla="*/ 3 w 505"/>
                  <a:gd name="T53" fmla="*/ 491 h 502"/>
                  <a:gd name="T54" fmla="*/ 1 w 505"/>
                  <a:gd name="T55" fmla="*/ 488 h 502"/>
                  <a:gd name="T56" fmla="*/ 0 w 505"/>
                  <a:gd name="T57" fmla="*/ 484 h 502"/>
                  <a:gd name="T58" fmla="*/ 0 w 505"/>
                  <a:gd name="T59" fmla="*/ 481 h 502"/>
                  <a:gd name="T60" fmla="*/ 3 w 505"/>
                  <a:gd name="T61" fmla="*/ 477 h 502"/>
                  <a:gd name="T62" fmla="*/ 6 w 505"/>
                  <a:gd name="T63" fmla="*/ 472 h 502"/>
                  <a:gd name="T64" fmla="*/ 29 w 505"/>
                  <a:gd name="T65" fmla="*/ 49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5" h="502">
                    <a:moveTo>
                      <a:pt x="477" y="6"/>
                    </a:moveTo>
                    <a:lnTo>
                      <a:pt x="481" y="2"/>
                    </a:lnTo>
                    <a:lnTo>
                      <a:pt x="486" y="0"/>
                    </a:lnTo>
                    <a:lnTo>
                      <a:pt x="489" y="0"/>
                    </a:lnTo>
                    <a:lnTo>
                      <a:pt x="492" y="1"/>
                    </a:lnTo>
                    <a:lnTo>
                      <a:pt x="495" y="2"/>
                    </a:lnTo>
                    <a:lnTo>
                      <a:pt x="499" y="6"/>
                    </a:lnTo>
                    <a:lnTo>
                      <a:pt x="503" y="10"/>
                    </a:lnTo>
                    <a:lnTo>
                      <a:pt x="504" y="14"/>
                    </a:lnTo>
                    <a:lnTo>
                      <a:pt x="505" y="16"/>
                    </a:lnTo>
                    <a:lnTo>
                      <a:pt x="505" y="20"/>
                    </a:lnTo>
                    <a:lnTo>
                      <a:pt x="503" y="24"/>
                    </a:lnTo>
                    <a:lnTo>
                      <a:pt x="499" y="28"/>
                    </a:lnTo>
                    <a:lnTo>
                      <a:pt x="477" y="6"/>
                    </a:lnTo>
                    <a:close/>
                    <a:moveTo>
                      <a:pt x="499" y="28"/>
                    </a:moveTo>
                    <a:lnTo>
                      <a:pt x="29" y="495"/>
                    </a:lnTo>
                    <a:lnTo>
                      <a:pt x="6" y="472"/>
                    </a:lnTo>
                    <a:lnTo>
                      <a:pt x="477" y="6"/>
                    </a:lnTo>
                    <a:lnTo>
                      <a:pt x="499" y="28"/>
                    </a:lnTo>
                    <a:close/>
                    <a:moveTo>
                      <a:pt x="29" y="495"/>
                    </a:moveTo>
                    <a:lnTo>
                      <a:pt x="25" y="499"/>
                    </a:lnTo>
                    <a:lnTo>
                      <a:pt x="19" y="502"/>
                    </a:lnTo>
                    <a:lnTo>
                      <a:pt x="17" y="502"/>
                    </a:lnTo>
                    <a:lnTo>
                      <a:pt x="14" y="501"/>
                    </a:lnTo>
                    <a:lnTo>
                      <a:pt x="11" y="499"/>
                    </a:lnTo>
                    <a:lnTo>
                      <a:pt x="6" y="495"/>
                    </a:lnTo>
                    <a:lnTo>
                      <a:pt x="3" y="491"/>
                    </a:lnTo>
                    <a:lnTo>
                      <a:pt x="1" y="488"/>
                    </a:lnTo>
                    <a:lnTo>
                      <a:pt x="0" y="484"/>
                    </a:lnTo>
                    <a:lnTo>
                      <a:pt x="0" y="481"/>
                    </a:lnTo>
                    <a:lnTo>
                      <a:pt x="3" y="477"/>
                    </a:lnTo>
                    <a:lnTo>
                      <a:pt x="6" y="472"/>
                    </a:lnTo>
                    <a:lnTo>
                      <a:pt x="29" y="49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77" name="Freeform 1165">
                <a:extLst>
                  <a:ext uri="{FF2B5EF4-FFF2-40B4-BE49-F238E27FC236}">
                    <a16:creationId xmlns:a16="http://schemas.microsoft.com/office/drawing/2014/main" id="{4071DA1F-1467-D254-9F34-EFB9750247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0" y="3381"/>
                <a:ext cx="16" cy="62"/>
              </a:xfrm>
              <a:custGeom>
                <a:avLst/>
                <a:gdLst>
                  <a:gd name="T0" fmla="*/ 151 w 184"/>
                  <a:gd name="T1" fmla="*/ 13 h 681"/>
                  <a:gd name="T2" fmla="*/ 152 w 184"/>
                  <a:gd name="T3" fmla="*/ 7 h 681"/>
                  <a:gd name="T4" fmla="*/ 156 w 184"/>
                  <a:gd name="T5" fmla="*/ 2 h 681"/>
                  <a:gd name="T6" fmla="*/ 158 w 184"/>
                  <a:gd name="T7" fmla="*/ 1 h 681"/>
                  <a:gd name="T8" fmla="*/ 161 w 184"/>
                  <a:gd name="T9" fmla="*/ 0 h 681"/>
                  <a:gd name="T10" fmla="*/ 165 w 184"/>
                  <a:gd name="T11" fmla="*/ 0 h 681"/>
                  <a:gd name="T12" fmla="*/ 171 w 184"/>
                  <a:gd name="T13" fmla="*/ 1 h 681"/>
                  <a:gd name="T14" fmla="*/ 175 w 184"/>
                  <a:gd name="T15" fmla="*/ 2 h 681"/>
                  <a:gd name="T16" fmla="*/ 180 w 184"/>
                  <a:gd name="T17" fmla="*/ 4 h 681"/>
                  <a:gd name="T18" fmla="*/ 182 w 184"/>
                  <a:gd name="T19" fmla="*/ 6 h 681"/>
                  <a:gd name="T20" fmla="*/ 183 w 184"/>
                  <a:gd name="T21" fmla="*/ 8 h 681"/>
                  <a:gd name="T22" fmla="*/ 184 w 184"/>
                  <a:gd name="T23" fmla="*/ 14 h 681"/>
                  <a:gd name="T24" fmla="*/ 183 w 184"/>
                  <a:gd name="T25" fmla="*/ 19 h 681"/>
                  <a:gd name="T26" fmla="*/ 151 w 184"/>
                  <a:gd name="T27" fmla="*/ 13 h 681"/>
                  <a:gd name="T28" fmla="*/ 183 w 184"/>
                  <a:gd name="T29" fmla="*/ 19 h 681"/>
                  <a:gd name="T30" fmla="*/ 33 w 184"/>
                  <a:gd name="T31" fmla="*/ 668 h 681"/>
                  <a:gd name="T32" fmla="*/ 1 w 184"/>
                  <a:gd name="T33" fmla="*/ 661 h 681"/>
                  <a:gd name="T34" fmla="*/ 151 w 184"/>
                  <a:gd name="T35" fmla="*/ 13 h 681"/>
                  <a:gd name="T36" fmla="*/ 183 w 184"/>
                  <a:gd name="T37" fmla="*/ 19 h 681"/>
                  <a:gd name="T38" fmla="*/ 33 w 184"/>
                  <a:gd name="T39" fmla="*/ 668 h 681"/>
                  <a:gd name="T40" fmla="*/ 30 w 184"/>
                  <a:gd name="T41" fmla="*/ 674 h 681"/>
                  <a:gd name="T42" fmla="*/ 28 w 184"/>
                  <a:gd name="T43" fmla="*/ 678 h 681"/>
                  <a:gd name="T44" fmla="*/ 25 w 184"/>
                  <a:gd name="T45" fmla="*/ 680 h 681"/>
                  <a:gd name="T46" fmla="*/ 23 w 184"/>
                  <a:gd name="T47" fmla="*/ 681 h 681"/>
                  <a:gd name="T48" fmla="*/ 18 w 184"/>
                  <a:gd name="T49" fmla="*/ 681 h 681"/>
                  <a:gd name="T50" fmla="*/ 13 w 184"/>
                  <a:gd name="T51" fmla="*/ 680 h 681"/>
                  <a:gd name="T52" fmla="*/ 7 w 184"/>
                  <a:gd name="T53" fmla="*/ 679 h 681"/>
                  <a:gd name="T54" fmla="*/ 4 w 184"/>
                  <a:gd name="T55" fmla="*/ 677 h 681"/>
                  <a:gd name="T56" fmla="*/ 2 w 184"/>
                  <a:gd name="T57" fmla="*/ 675 h 681"/>
                  <a:gd name="T58" fmla="*/ 1 w 184"/>
                  <a:gd name="T59" fmla="*/ 673 h 681"/>
                  <a:gd name="T60" fmla="*/ 0 w 184"/>
                  <a:gd name="T61" fmla="*/ 667 h 681"/>
                  <a:gd name="T62" fmla="*/ 1 w 184"/>
                  <a:gd name="T63" fmla="*/ 661 h 681"/>
                  <a:gd name="T64" fmla="*/ 33 w 184"/>
                  <a:gd name="T65" fmla="*/ 668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4" h="681">
                    <a:moveTo>
                      <a:pt x="151" y="13"/>
                    </a:moveTo>
                    <a:lnTo>
                      <a:pt x="152" y="7"/>
                    </a:lnTo>
                    <a:lnTo>
                      <a:pt x="156" y="2"/>
                    </a:lnTo>
                    <a:lnTo>
                      <a:pt x="158" y="1"/>
                    </a:lnTo>
                    <a:lnTo>
                      <a:pt x="161" y="0"/>
                    </a:lnTo>
                    <a:lnTo>
                      <a:pt x="165" y="0"/>
                    </a:lnTo>
                    <a:lnTo>
                      <a:pt x="171" y="1"/>
                    </a:lnTo>
                    <a:lnTo>
                      <a:pt x="175" y="2"/>
                    </a:lnTo>
                    <a:lnTo>
                      <a:pt x="180" y="4"/>
                    </a:lnTo>
                    <a:lnTo>
                      <a:pt x="182" y="6"/>
                    </a:lnTo>
                    <a:lnTo>
                      <a:pt x="183" y="8"/>
                    </a:lnTo>
                    <a:lnTo>
                      <a:pt x="184" y="14"/>
                    </a:lnTo>
                    <a:lnTo>
                      <a:pt x="183" y="19"/>
                    </a:lnTo>
                    <a:lnTo>
                      <a:pt x="151" y="13"/>
                    </a:lnTo>
                    <a:close/>
                    <a:moveTo>
                      <a:pt x="183" y="19"/>
                    </a:moveTo>
                    <a:lnTo>
                      <a:pt x="33" y="668"/>
                    </a:lnTo>
                    <a:lnTo>
                      <a:pt x="1" y="661"/>
                    </a:lnTo>
                    <a:lnTo>
                      <a:pt x="151" y="13"/>
                    </a:lnTo>
                    <a:lnTo>
                      <a:pt x="183" y="19"/>
                    </a:lnTo>
                    <a:close/>
                    <a:moveTo>
                      <a:pt x="33" y="668"/>
                    </a:moveTo>
                    <a:lnTo>
                      <a:pt x="30" y="674"/>
                    </a:lnTo>
                    <a:lnTo>
                      <a:pt x="28" y="678"/>
                    </a:lnTo>
                    <a:lnTo>
                      <a:pt x="25" y="680"/>
                    </a:lnTo>
                    <a:lnTo>
                      <a:pt x="23" y="681"/>
                    </a:lnTo>
                    <a:lnTo>
                      <a:pt x="18" y="681"/>
                    </a:lnTo>
                    <a:lnTo>
                      <a:pt x="13" y="680"/>
                    </a:lnTo>
                    <a:lnTo>
                      <a:pt x="7" y="679"/>
                    </a:lnTo>
                    <a:lnTo>
                      <a:pt x="4" y="677"/>
                    </a:lnTo>
                    <a:lnTo>
                      <a:pt x="2" y="675"/>
                    </a:lnTo>
                    <a:lnTo>
                      <a:pt x="1" y="673"/>
                    </a:lnTo>
                    <a:lnTo>
                      <a:pt x="0" y="667"/>
                    </a:lnTo>
                    <a:lnTo>
                      <a:pt x="1" y="661"/>
                    </a:lnTo>
                    <a:lnTo>
                      <a:pt x="33" y="66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78" name="Freeform 1166">
                <a:extLst>
                  <a:ext uri="{FF2B5EF4-FFF2-40B4-BE49-F238E27FC236}">
                    <a16:creationId xmlns:a16="http://schemas.microsoft.com/office/drawing/2014/main" id="{354C5143-87A8-EC8D-7E93-FCE860AC88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3" y="3323"/>
                <a:ext cx="40" cy="18"/>
              </a:xfrm>
              <a:custGeom>
                <a:avLst/>
                <a:gdLst>
                  <a:gd name="T0" fmla="*/ 426 w 437"/>
                  <a:gd name="T1" fmla="*/ 165 h 197"/>
                  <a:gd name="T2" fmla="*/ 432 w 437"/>
                  <a:gd name="T3" fmla="*/ 167 h 197"/>
                  <a:gd name="T4" fmla="*/ 436 w 437"/>
                  <a:gd name="T5" fmla="*/ 172 h 197"/>
                  <a:gd name="T6" fmla="*/ 437 w 437"/>
                  <a:gd name="T7" fmla="*/ 174 h 197"/>
                  <a:gd name="T8" fmla="*/ 437 w 437"/>
                  <a:gd name="T9" fmla="*/ 177 h 197"/>
                  <a:gd name="T10" fmla="*/ 437 w 437"/>
                  <a:gd name="T11" fmla="*/ 181 h 197"/>
                  <a:gd name="T12" fmla="*/ 435 w 437"/>
                  <a:gd name="T13" fmla="*/ 186 h 197"/>
                  <a:gd name="T14" fmla="*/ 433 w 437"/>
                  <a:gd name="T15" fmla="*/ 191 h 197"/>
                  <a:gd name="T16" fmla="*/ 430 w 437"/>
                  <a:gd name="T17" fmla="*/ 195 h 197"/>
                  <a:gd name="T18" fmla="*/ 428 w 437"/>
                  <a:gd name="T19" fmla="*/ 196 h 197"/>
                  <a:gd name="T20" fmla="*/ 425 w 437"/>
                  <a:gd name="T21" fmla="*/ 197 h 197"/>
                  <a:gd name="T22" fmla="*/ 420 w 437"/>
                  <a:gd name="T23" fmla="*/ 197 h 197"/>
                  <a:gd name="T24" fmla="*/ 414 w 437"/>
                  <a:gd name="T25" fmla="*/ 195 h 197"/>
                  <a:gd name="T26" fmla="*/ 426 w 437"/>
                  <a:gd name="T27" fmla="*/ 165 h 197"/>
                  <a:gd name="T28" fmla="*/ 414 w 437"/>
                  <a:gd name="T29" fmla="*/ 195 h 197"/>
                  <a:gd name="T30" fmla="*/ 12 w 437"/>
                  <a:gd name="T31" fmla="*/ 32 h 197"/>
                  <a:gd name="T32" fmla="*/ 24 w 437"/>
                  <a:gd name="T33" fmla="*/ 2 h 197"/>
                  <a:gd name="T34" fmla="*/ 426 w 437"/>
                  <a:gd name="T35" fmla="*/ 165 h 197"/>
                  <a:gd name="T36" fmla="*/ 414 w 437"/>
                  <a:gd name="T37" fmla="*/ 195 h 197"/>
                  <a:gd name="T38" fmla="*/ 12 w 437"/>
                  <a:gd name="T39" fmla="*/ 32 h 197"/>
                  <a:gd name="T40" fmla="*/ 7 w 437"/>
                  <a:gd name="T41" fmla="*/ 29 h 197"/>
                  <a:gd name="T42" fmla="*/ 2 w 437"/>
                  <a:gd name="T43" fmla="*/ 26 h 197"/>
                  <a:gd name="T44" fmla="*/ 1 w 437"/>
                  <a:gd name="T45" fmla="*/ 24 h 197"/>
                  <a:gd name="T46" fmla="*/ 0 w 437"/>
                  <a:gd name="T47" fmla="*/ 20 h 197"/>
                  <a:gd name="T48" fmla="*/ 1 w 437"/>
                  <a:gd name="T49" fmla="*/ 16 h 197"/>
                  <a:gd name="T50" fmla="*/ 2 w 437"/>
                  <a:gd name="T51" fmla="*/ 12 h 197"/>
                  <a:gd name="T52" fmla="*/ 6 w 437"/>
                  <a:gd name="T53" fmla="*/ 6 h 197"/>
                  <a:gd name="T54" fmla="*/ 8 w 437"/>
                  <a:gd name="T55" fmla="*/ 3 h 197"/>
                  <a:gd name="T56" fmla="*/ 10 w 437"/>
                  <a:gd name="T57" fmla="*/ 1 h 197"/>
                  <a:gd name="T58" fmla="*/ 12 w 437"/>
                  <a:gd name="T59" fmla="*/ 0 h 197"/>
                  <a:gd name="T60" fmla="*/ 18 w 437"/>
                  <a:gd name="T61" fmla="*/ 1 h 197"/>
                  <a:gd name="T62" fmla="*/ 24 w 437"/>
                  <a:gd name="T63" fmla="*/ 2 h 197"/>
                  <a:gd name="T64" fmla="*/ 12 w 437"/>
                  <a:gd name="T65" fmla="*/ 32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7" h="197">
                    <a:moveTo>
                      <a:pt x="426" y="165"/>
                    </a:moveTo>
                    <a:lnTo>
                      <a:pt x="432" y="167"/>
                    </a:lnTo>
                    <a:lnTo>
                      <a:pt x="436" y="172"/>
                    </a:lnTo>
                    <a:lnTo>
                      <a:pt x="437" y="174"/>
                    </a:lnTo>
                    <a:lnTo>
                      <a:pt x="437" y="177"/>
                    </a:lnTo>
                    <a:lnTo>
                      <a:pt x="437" y="181"/>
                    </a:lnTo>
                    <a:lnTo>
                      <a:pt x="435" y="186"/>
                    </a:lnTo>
                    <a:lnTo>
                      <a:pt x="433" y="191"/>
                    </a:lnTo>
                    <a:lnTo>
                      <a:pt x="430" y="195"/>
                    </a:lnTo>
                    <a:lnTo>
                      <a:pt x="428" y="196"/>
                    </a:lnTo>
                    <a:lnTo>
                      <a:pt x="425" y="197"/>
                    </a:lnTo>
                    <a:lnTo>
                      <a:pt x="420" y="197"/>
                    </a:lnTo>
                    <a:lnTo>
                      <a:pt x="414" y="195"/>
                    </a:lnTo>
                    <a:lnTo>
                      <a:pt x="426" y="165"/>
                    </a:lnTo>
                    <a:close/>
                    <a:moveTo>
                      <a:pt x="414" y="195"/>
                    </a:moveTo>
                    <a:lnTo>
                      <a:pt x="12" y="32"/>
                    </a:lnTo>
                    <a:lnTo>
                      <a:pt x="24" y="2"/>
                    </a:lnTo>
                    <a:lnTo>
                      <a:pt x="426" y="165"/>
                    </a:lnTo>
                    <a:lnTo>
                      <a:pt x="414" y="195"/>
                    </a:lnTo>
                    <a:close/>
                    <a:moveTo>
                      <a:pt x="12" y="32"/>
                    </a:moveTo>
                    <a:lnTo>
                      <a:pt x="7" y="29"/>
                    </a:lnTo>
                    <a:lnTo>
                      <a:pt x="2" y="26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8" y="1"/>
                    </a:lnTo>
                    <a:lnTo>
                      <a:pt x="24" y="2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79" name="Freeform 1167">
                <a:extLst>
                  <a:ext uri="{FF2B5EF4-FFF2-40B4-BE49-F238E27FC236}">
                    <a16:creationId xmlns:a16="http://schemas.microsoft.com/office/drawing/2014/main" id="{325BEF2F-32D4-A6A1-91DE-520C3C3504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2" y="3339"/>
                <a:ext cx="26" cy="16"/>
              </a:xfrm>
              <a:custGeom>
                <a:avLst/>
                <a:gdLst>
                  <a:gd name="T0" fmla="*/ 9 w 296"/>
                  <a:gd name="T1" fmla="*/ 31 h 176"/>
                  <a:gd name="T2" fmla="*/ 4 w 296"/>
                  <a:gd name="T3" fmla="*/ 29 h 176"/>
                  <a:gd name="T4" fmla="*/ 1 w 296"/>
                  <a:gd name="T5" fmla="*/ 24 h 176"/>
                  <a:gd name="T6" fmla="*/ 0 w 296"/>
                  <a:gd name="T7" fmla="*/ 22 h 176"/>
                  <a:gd name="T8" fmla="*/ 0 w 296"/>
                  <a:gd name="T9" fmla="*/ 19 h 176"/>
                  <a:gd name="T10" fmla="*/ 1 w 296"/>
                  <a:gd name="T11" fmla="*/ 15 h 176"/>
                  <a:gd name="T12" fmla="*/ 3 w 296"/>
                  <a:gd name="T13" fmla="*/ 10 h 176"/>
                  <a:gd name="T14" fmla="*/ 5 w 296"/>
                  <a:gd name="T15" fmla="*/ 6 h 176"/>
                  <a:gd name="T16" fmla="*/ 8 w 296"/>
                  <a:gd name="T17" fmla="*/ 3 h 176"/>
                  <a:gd name="T18" fmla="*/ 10 w 296"/>
                  <a:gd name="T19" fmla="*/ 0 h 176"/>
                  <a:gd name="T20" fmla="*/ 14 w 296"/>
                  <a:gd name="T21" fmla="*/ 0 h 176"/>
                  <a:gd name="T22" fmla="*/ 19 w 296"/>
                  <a:gd name="T23" fmla="*/ 0 h 176"/>
                  <a:gd name="T24" fmla="*/ 25 w 296"/>
                  <a:gd name="T25" fmla="*/ 4 h 176"/>
                  <a:gd name="T26" fmla="*/ 9 w 296"/>
                  <a:gd name="T27" fmla="*/ 31 h 176"/>
                  <a:gd name="T28" fmla="*/ 25 w 296"/>
                  <a:gd name="T29" fmla="*/ 4 h 176"/>
                  <a:gd name="T30" fmla="*/ 286 w 296"/>
                  <a:gd name="T31" fmla="*/ 144 h 176"/>
                  <a:gd name="T32" fmla="*/ 271 w 296"/>
                  <a:gd name="T33" fmla="*/ 172 h 176"/>
                  <a:gd name="T34" fmla="*/ 9 w 296"/>
                  <a:gd name="T35" fmla="*/ 31 h 176"/>
                  <a:gd name="T36" fmla="*/ 25 w 296"/>
                  <a:gd name="T37" fmla="*/ 4 h 176"/>
                  <a:gd name="T38" fmla="*/ 286 w 296"/>
                  <a:gd name="T39" fmla="*/ 144 h 176"/>
                  <a:gd name="T40" fmla="*/ 291 w 296"/>
                  <a:gd name="T41" fmla="*/ 147 h 176"/>
                  <a:gd name="T42" fmla="*/ 295 w 296"/>
                  <a:gd name="T43" fmla="*/ 151 h 176"/>
                  <a:gd name="T44" fmla="*/ 296 w 296"/>
                  <a:gd name="T45" fmla="*/ 154 h 176"/>
                  <a:gd name="T46" fmla="*/ 296 w 296"/>
                  <a:gd name="T47" fmla="*/ 157 h 176"/>
                  <a:gd name="T48" fmla="*/ 295 w 296"/>
                  <a:gd name="T49" fmla="*/ 161 h 176"/>
                  <a:gd name="T50" fmla="*/ 292 w 296"/>
                  <a:gd name="T51" fmla="*/ 166 h 176"/>
                  <a:gd name="T52" fmla="*/ 290 w 296"/>
                  <a:gd name="T53" fmla="*/ 170 h 176"/>
                  <a:gd name="T54" fmla="*/ 287 w 296"/>
                  <a:gd name="T55" fmla="*/ 174 h 176"/>
                  <a:gd name="T56" fmla="*/ 285 w 296"/>
                  <a:gd name="T57" fmla="*/ 175 h 176"/>
                  <a:gd name="T58" fmla="*/ 282 w 296"/>
                  <a:gd name="T59" fmla="*/ 176 h 176"/>
                  <a:gd name="T60" fmla="*/ 276 w 296"/>
                  <a:gd name="T61" fmla="*/ 175 h 176"/>
                  <a:gd name="T62" fmla="*/ 271 w 296"/>
                  <a:gd name="T63" fmla="*/ 172 h 176"/>
                  <a:gd name="T64" fmla="*/ 286 w 296"/>
                  <a:gd name="T65" fmla="*/ 144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6" h="176">
                    <a:moveTo>
                      <a:pt x="9" y="31"/>
                    </a:moveTo>
                    <a:lnTo>
                      <a:pt x="4" y="29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5" y="4"/>
                    </a:lnTo>
                    <a:lnTo>
                      <a:pt x="9" y="31"/>
                    </a:lnTo>
                    <a:close/>
                    <a:moveTo>
                      <a:pt x="25" y="4"/>
                    </a:moveTo>
                    <a:lnTo>
                      <a:pt x="286" y="144"/>
                    </a:lnTo>
                    <a:lnTo>
                      <a:pt x="271" y="172"/>
                    </a:lnTo>
                    <a:lnTo>
                      <a:pt x="9" y="31"/>
                    </a:lnTo>
                    <a:lnTo>
                      <a:pt x="25" y="4"/>
                    </a:lnTo>
                    <a:close/>
                    <a:moveTo>
                      <a:pt x="286" y="144"/>
                    </a:moveTo>
                    <a:lnTo>
                      <a:pt x="291" y="147"/>
                    </a:lnTo>
                    <a:lnTo>
                      <a:pt x="295" y="151"/>
                    </a:lnTo>
                    <a:lnTo>
                      <a:pt x="296" y="154"/>
                    </a:lnTo>
                    <a:lnTo>
                      <a:pt x="296" y="157"/>
                    </a:lnTo>
                    <a:lnTo>
                      <a:pt x="295" y="161"/>
                    </a:lnTo>
                    <a:lnTo>
                      <a:pt x="292" y="166"/>
                    </a:lnTo>
                    <a:lnTo>
                      <a:pt x="290" y="170"/>
                    </a:lnTo>
                    <a:lnTo>
                      <a:pt x="287" y="174"/>
                    </a:lnTo>
                    <a:lnTo>
                      <a:pt x="285" y="175"/>
                    </a:lnTo>
                    <a:lnTo>
                      <a:pt x="282" y="176"/>
                    </a:lnTo>
                    <a:lnTo>
                      <a:pt x="276" y="175"/>
                    </a:lnTo>
                    <a:lnTo>
                      <a:pt x="271" y="172"/>
                    </a:lnTo>
                    <a:lnTo>
                      <a:pt x="286" y="1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80" name="Freeform 1168">
                <a:extLst>
                  <a:ext uri="{FF2B5EF4-FFF2-40B4-BE49-F238E27FC236}">
                    <a16:creationId xmlns:a16="http://schemas.microsoft.com/office/drawing/2014/main" id="{837F9BE9-AA3B-25B8-8754-D69E1A91E7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4" y="3392"/>
                <a:ext cx="27" cy="14"/>
              </a:xfrm>
              <a:custGeom>
                <a:avLst/>
                <a:gdLst>
                  <a:gd name="T0" fmla="*/ 10 w 293"/>
                  <a:gd name="T1" fmla="*/ 32 h 162"/>
                  <a:gd name="T2" fmla="*/ 5 w 293"/>
                  <a:gd name="T3" fmla="*/ 28 h 162"/>
                  <a:gd name="T4" fmla="*/ 1 w 293"/>
                  <a:gd name="T5" fmla="*/ 25 h 162"/>
                  <a:gd name="T6" fmla="*/ 0 w 293"/>
                  <a:gd name="T7" fmla="*/ 22 h 162"/>
                  <a:gd name="T8" fmla="*/ 0 w 293"/>
                  <a:gd name="T9" fmla="*/ 19 h 162"/>
                  <a:gd name="T10" fmla="*/ 1 w 293"/>
                  <a:gd name="T11" fmla="*/ 15 h 162"/>
                  <a:gd name="T12" fmla="*/ 3 w 293"/>
                  <a:gd name="T13" fmla="*/ 10 h 162"/>
                  <a:gd name="T14" fmla="*/ 5 w 293"/>
                  <a:gd name="T15" fmla="*/ 6 h 162"/>
                  <a:gd name="T16" fmla="*/ 9 w 293"/>
                  <a:gd name="T17" fmla="*/ 2 h 162"/>
                  <a:gd name="T18" fmla="*/ 11 w 293"/>
                  <a:gd name="T19" fmla="*/ 0 h 162"/>
                  <a:gd name="T20" fmla="*/ 13 w 293"/>
                  <a:gd name="T21" fmla="*/ 0 h 162"/>
                  <a:gd name="T22" fmla="*/ 18 w 293"/>
                  <a:gd name="T23" fmla="*/ 0 h 162"/>
                  <a:gd name="T24" fmla="*/ 24 w 293"/>
                  <a:gd name="T25" fmla="*/ 3 h 162"/>
                  <a:gd name="T26" fmla="*/ 10 w 293"/>
                  <a:gd name="T27" fmla="*/ 32 h 162"/>
                  <a:gd name="T28" fmla="*/ 24 w 293"/>
                  <a:gd name="T29" fmla="*/ 3 h 162"/>
                  <a:gd name="T30" fmla="*/ 283 w 293"/>
                  <a:gd name="T31" fmla="*/ 131 h 162"/>
                  <a:gd name="T32" fmla="*/ 269 w 293"/>
                  <a:gd name="T33" fmla="*/ 159 h 162"/>
                  <a:gd name="T34" fmla="*/ 10 w 293"/>
                  <a:gd name="T35" fmla="*/ 32 h 162"/>
                  <a:gd name="T36" fmla="*/ 24 w 293"/>
                  <a:gd name="T37" fmla="*/ 3 h 162"/>
                  <a:gd name="T38" fmla="*/ 283 w 293"/>
                  <a:gd name="T39" fmla="*/ 131 h 162"/>
                  <a:gd name="T40" fmla="*/ 289 w 293"/>
                  <a:gd name="T41" fmla="*/ 134 h 162"/>
                  <a:gd name="T42" fmla="*/ 292 w 293"/>
                  <a:gd name="T43" fmla="*/ 137 h 162"/>
                  <a:gd name="T44" fmla="*/ 293 w 293"/>
                  <a:gd name="T45" fmla="*/ 139 h 162"/>
                  <a:gd name="T46" fmla="*/ 293 w 293"/>
                  <a:gd name="T47" fmla="*/ 143 h 162"/>
                  <a:gd name="T48" fmla="*/ 293 w 293"/>
                  <a:gd name="T49" fmla="*/ 147 h 162"/>
                  <a:gd name="T50" fmla="*/ 291 w 293"/>
                  <a:gd name="T51" fmla="*/ 152 h 162"/>
                  <a:gd name="T52" fmla="*/ 287 w 293"/>
                  <a:gd name="T53" fmla="*/ 157 h 162"/>
                  <a:gd name="T54" fmla="*/ 285 w 293"/>
                  <a:gd name="T55" fmla="*/ 160 h 162"/>
                  <a:gd name="T56" fmla="*/ 282 w 293"/>
                  <a:gd name="T57" fmla="*/ 161 h 162"/>
                  <a:gd name="T58" fmla="*/ 280 w 293"/>
                  <a:gd name="T59" fmla="*/ 162 h 162"/>
                  <a:gd name="T60" fmla="*/ 274 w 293"/>
                  <a:gd name="T61" fmla="*/ 161 h 162"/>
                  <a:gd name="T62" fmla="*/ 269 w 293"/>
                  <a:gd name="T63" fmla="*/ 159 h 162"/>
                  <a:gd name="T64" fmla="*/ 283 w 293"/>
                  <a:gd name="T65" fmla="*/ 13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3" h="162">
                    <a:moveTo>
                      <a:pt x="10" y="32"/>
                    </a:moveTo>
                    <a:lnTo>
                      <a:pt x="5" y="28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10" y="32"/>
                    </a:lnTo>
                    <a:close/>
                    <a:moveTo>
                      <a:pt x="24" y="3"/>
                    </a:moveTo>
                    <a:lnTo>
                      <a:pt x="283" y="131"/>
                    </a:lnTo>
                    <a:lnTo>
                      <a:pt x="269" y="159"/>
                    </a:lnTo>
                    <a:lnTo>
                      <a:pt x="10" y="32"/>
                    </a:lnTo>
                    <a:lnTo>
                      <a:pt x="24" y="3"/>
                    </a:lnTo>
                    <a:close/>
                    <a:moveTo>
                      <a:pt x="283" y="131"/>
                    </a:moveTo>
                    <a:lnTo>
                      <a:pt x="289" y="134"/>
                    </a:lnTo>
                    <a:lnTo>
                      <a:pt x="292" y="137"/>
                    </a:lnTo>
                    <a:lnTo>
                      <a:pt x="293" y="139"/>
                    </a:lnTo>
                    <a:lnTo>
                      <a:pt x="293" y="143"/>
                    </a:lnTo>
                    <a:lnTo>
                      <a:pt x="293" y="147"/>
                    </a:lnTo>
                    <a:lnTo>
                      <a:pt x="291" y="152"/>
                    </a:lnTo>
                    <a:lnTo>
                      <a:pt x="287" y="157"/>
                    </a:lnTo>
                    <a:lnTo>
                      <a:pt x="285" y="160"/>
                    </a:lnTo>
                    <a:lnTo>
                      <a:pt x="282" y="161"/>
                    </a:lnTo>
                    <a:lnTo>
                      <a:pt x="280" y="162"/>
                    </a:lnTo>
                    <a:lnTo>
                      <a:pt x="274" y="161"/>
                    </a:lnTo>
                    <a:lnTo>
                      <a:pt x="269" y="159"/>
                    </a:lnTo>
                    <a:lnTo>
                      <a:pt x="283" y="1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81" name="Freeform 1169">
                <a:extLst>
                  <a:ext uri="{FF2B5EF4-FFF2-40B4-BE49-F238E27FC236}">
                    <a16:creationId xmlns:a16="http://schemas.microsoft.com/office/drawing/2014/main" id="{DD8ACA19-C30C-91D2-E4DF-0927E853C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209"/>
                <a:ext cx="69" cy="93"/>
              </a:xfrm>
              <a:custGeom>
                <a:avLst/>
                <a:gdLst>
                  <a:gd name="T0" fmla="*/ 512 w 760"/>
                  <a:gd name="T1" fmla="*/ 1028 h 1031"/>
                  <a:gd name="T2" fmla="*/ 456 w 760"/>
                  <a:gd name="T3" fmla="*/ 1031 h 1031"/>
                  <a:gd name="T4" fmla="*/ 401 w 760"/>
                  <a:gd name="T5" fmla="*/ 1022 h 1031"/>
                  <a:gd name="T6" fmla="*/ 345 w 760"/>
                  <a:gd name="T7" fmla="*/ 1004 h 1031"/>
                  <a:gd name="T8" fmla="*/ 291 w 760"/>
                  <a:gd name="T9" fmla="*/ 974 h 1031"/>
                  <a:gd name="T10" fmla="*/ 238 w 760"/>
                  <a:gd name="T11" fmla="*/ 936 h 1031"/>
                  <a:gd name="T12" fmla="*/ 189 w 760"/>
                  <a:gd name="T13" fmla="*/ 889 h 1031"/>
                  <a:gd name="T14" fmla="*/ 144 w 760"/>
                  <a:gd name="T15" fmla="*/ 835 h 1031"/>
                  <a:gd name="T16" fmla="*/ 103 w 760"/>
                  <a:gd name="T17" fmla="*/ 773 h 1031"/>
                  <a:gd name="T18" fmla="*/ 67 w 760"/>
                  <a:gd name="T19" fmla="*/ 704 h 1031"/>
                  <a:gd name="T20" fmla="*/ 39 w 760"/>
                  <a:gd name="T21" fmla="*/ 629 h 1031"/>
                  <a:gd name="T22" fmla="*/ 17 w 760"/>
                  <a:gd name="T23" fmla="*/ 552 h 1031"/>
                  <a:gd name="T24" fmla="*/ 4 w 760"/>
                  <a:gd name="T25" fmla="*/ 475 h 1031"/>
                  <a:gd name="T26" fmla="*/ 0 w 760"/>
                  <a:gd name="T27" fmla="*/ 400 h 1031"/>
                  <a:gd name="T28" fmla="*/ 3 w 760"/>
                  <a:gd name="T29" fmla="*/ 329 h 1031"/>
                  <a:gd name="T30" fmla="*/ 14 w 760"/>
                  <a:gd name="T31" fmla="*/ 261 h 1031"/>
                  <a:gd name="T32" fmla="*/ 34 w 760"/>
                  <a:gd name="T33" fmla="*/ 199 h 1031"/>
                  <a:gd name="T34" fmla="*/ 59 w 760"/>
                  <a:gd name="T35" fmla="*/ 144 h 1031"/>
                  <a:gd name="T36" fmla="*/ 92 w 760"/>
                  <a:gd name="T37" fmla="*/ 96 h 1031"/>
                  <a:gd name="T38" fmla="*/ 132 w 760"/>
                  <a:gd name="T39" fmla="*/ 57 h 1031"/>
                  <a:gd name="T40" fmla="*/ 177 w 760"/>
                  <a:gd name="T41" fmla="*/ 27 h 1031"/>
                  <a:gd name="T42" fmla="*/ 230 w 760"/>
                  <a:gd name="T43" fmla="*/ 8 h 1031"/>
                  <a:gd name="T44" fmla="*/ 285 w 760"/>
                  <a:gd name="T45" fmla="*/ 0 h 1031"/>
                  <a:gd name="T46" fmla="*/ 341 w 760"/>
                  <a:gd name="T47" fmla="*/ 4 h 1031"/>
                  <a:gd name="T48" fmla="*/ 396 w 760"/>
                  <a:gd name="T49" fmla="*/ 20 h 1031"/>
                  <a:gd name="T50" fmla="*/ 452 w 760"/>
                  <a:gd name="T51" fmla="*/ 45 h 1031"/>
                  <a:gd name="T52" fmla="*/ 504 w 760"/>
                  <a:gd name="T53" fmla="*/ 80 h 1031"/>
                  <a:gd name="T54" fmla="*/ 555 w 760"/>
                  <a:gd name="T55" fmla="*/ 124 h 1031"/>
                  <a:gd name="T56" fmla="*/ 602 w 760"/>
                  <a:gd name="T57" fmla="*/ 176 h 1031"/>
                  <a:gd name="T58" fmla="*/ 645 w 760"/>
                  <a:gd name="T59" fmla="*/ 236 h 1031"/>
                  <a:gd name="T60" fmla="*/ 683 w 760"/>
                  <a:gd name="T61" fmla="*/ 304 h 1031"/>
                  <a:gd name="T62" fmla="*/ 714 w 760"/>
                  <a:gd name="T63" fmla="*/ 377 h 1031"/>
                  <a:gd name="T64" fmla="*/ 738 w 760"/>
                  <a:gd name="T65" fmla="*/ 454 h 1031"/>
                  <a:gd name="T66" fmla="*/ 752 w 760"/>
                  <a:gd name="T67" fmla="*/ 531 h 1031"/>
                  <a:gd name="T68" fmla="*/ 760 w 760"/>
                  <a:gd name="T69" fmla="*/ 606 h 1031"/>
                  <a:gd name="T70" fmla="*/ 759 w 760"/>
                  <a:gd name="T71" fmla="*/ 678 h 1031"/>
                  <a:gd name="T72" fmla="*/ 749 w 760"/>
                  <a:gd name="T73" fmla="*/ 747 h 1031"/>
                  <a:gd name="T74" fmla="*/ 733 w 760"/>
                  <a:gd name="T75" fmla="*/ 811 h 1031"/>
                  <a:gd name="T76" fmla="*/ 709 w 760"/>
                  <a:gd name="T77" fmla="*/ 869 h 1031"/>
                  <a:gd name="T78" fmla="*/ 678 w 760"/>
                  <a:gd name="T79" fmla="*/ 920 h 1031"/>
                  <a:gd name="T80" fmla="*/ 641 w 760"/>
                  <a:gd name="T81" fmla="*/ 962 h 1031"/>
                  <a:gd name="T82" fmla="*/ 597 w 760"/>
                  <a:gd name="T83" fmla="*/ 996 h 1031"/>
                  <a:gd name="T84" fmla="*/ 548 w 760"/>
                  <a:gd name="T85" fmla="*/ 1019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0" h="1031">
                    <a:moveTo>
                      <a:pt x="548" y="1019"/>
                    </a:moveTo>
                    <a:lnTo>
                      <a:pt x="529" y="1024"/>
                    </a:lnTo>
                    <a:lnTo>
                      <a:pt x="512" y="1028"/>
                    </a:lnTo>
                    <a:lnTo>
                      <a:pt x="493" y="1030"/>
                    </a:lnTo>
                    <a:lnTo>
                      <a:pt x="475" y="1031"/>
                    </a:lnTo>
                    <a:lnTo>
                      <a:pt x="456" y="1031"/>
                    </a:lnTo>
                    <a:lnTo>
                      <a:pt x="438" y="1030"/>
                    </a:lnTo>
                    <a:lnTo>
                      <a:pt x="419" y="1027"/>
                    </a:lnTo>
                    <a:lnTo>
                      <a:pt x="401" y="1022"/>
                    </a:lnTo>
                    <a:lnTo>
                      <a:pt x="382" y="1018"/>
                    </a:lnTo>
                    <a:lnTo>
                      <a:pt x="364" y="1011"/>
                    </a:lnTo>
                    <a:lnTo>
                      <a:pt x="345" y="1004"/>
                    </a:lnTo>
                    <a:lnTo>
                      <a:pt x="327" y="995"/>
                    </a:lnTo>
                    <a:lnTo>
                      <a:pt x="309" y="985"/>
                    </a:lnTo>
                    <a:lnTo>
                      <a:pt x="291" y="974"/>
                    </a:lnTo>
                    <a:lnTo>
                      <a:pt x="273" y="963"/>
                    </a:lnTo>
                    <a:lnTo>
                      <a:pt x="256" y="950"/>
                    </a:lnTo>
                    <a:lnTo>
                      <a:pt x="238" y="936"/>
                    </a:lnTo>
                    <a:lnTo>
                      <a:pt x="222" y="922"/>
                    </a:lnTo>
                    <a:lnTo>
                      <a:pt x="206" y="906"/>
                    </a:lnTo>
                    <a:lnTo>
                      <a:pt x="189" y="889"/>
                    </a:lnTo>
                    <a:lnTo>
                      <a:pt x="174" y="872"/>
                    </a:lnTo>
                    <a:lnTo>
                      <a:pt x="159" y="854"/>
                    </a:lnTo>
                    <a:lnTo>
                      <a:pt x="144" y="835"/>
                    </a:lnTo>
                    <a:lnTo>
                      <a:pt x="129" y="815"/>
                    </a:lnTo>
                    <a:lnTo>
                      <a:pt x="116" y="795"/>
                    </a:lnTo>
                    <a:lnTo>
                      <a:pt x="103" y="773"/>
                    </a:lnTo>
                    <a:lnTo>
                      <a:pt x="90" y="750"/>
                    </a:lnTo>
                    <a:lnTo>
                      <a:pt x="78" y="727"/>
                    </a:lnTo>
                    <a:lnTo>
                      <a:pt x="67" y="704"/>
                    </a:lnTo>
                    <a:lnTo>
                      <a:pt x="58" y="680"/>
                    </a:lnTo>
                    <a:lnTo>
                      <a:pt x="48" y="655"/>
                    </a:lnTo>
                    <a:lnTo>
                      <a:pt x="39" y="629"/>
                    </a:lnTo>
                    <a:lnTo>
                      <a:pt x="30" y="603"/>
                    </a:lnTo>
                    <a:lnTo>
                      <a:pt x="24" y="577"/>
                    </a:lnTo>
                    <a:lnTo>
                      <a:pt x="17" y="552"/>
                    </a:lnTo>
                    <a:lnTo>
                      <a:pt x="12" y="526"/>
                    </a:lnTo>
                    <a:lnTo>
                      <a:pt x="7" y="500"/>
                    </a:lnTo>
                    <a:lnTo>
                      <a:pt x="4" y="475"/>
                    </a:lnTo>
                    <a:lnTo>
                      <a:pt x="2" y="450"/>
                    </a:lnTo>
                    <a:lnTo>
                      <a:pt x="0" y="425"/>
                    </a:lnTo>
                    <a:lnTo>
                      <a:pt x="0" y="400"/>
                    </a:lnTo>
                    <a:lnTo>
                      <a:pt x="0" y="376"/>
                    </a:lnTo>
                    <a:lnTo>
                      <a:pt x="1" y="352"/>
                    </a:lnTo>
                    <a:lnTo>
                      <a:pt x="3" y="329"/>
                    </a:lnTo>
                    <a:lnTo>
                      <a:pt x="6" y="306"/>
                    </a:lnTo>
                    <a:lnTo>
                      <a:pt x="10" y="283"/>
                    </a:lnTo>
                    <a:lnTo>
                      <a:pt x="14" y="261"/>
                    </a:lnTo>
                    <a:lnTo>
                      <a:pt x="19" y="240"/>
                    </a:lnTo>
                    <a:lnTo>
                      <a:pt x="26" y="219"/>
                    </a:lnTo>
                    <a:lnTo>
                      <a:pt x="34" y="199"/>
                    </a:lnTo>
                    <a:lnTo>
                      <a:pt x="41" y="180"/>
                    </a:lnTo>
                    <a:lnTo>
                      <a:pt x="50" y="161"/>
                    </a:lnTo>
                    <a:lnTo>
                      <a:pt x="59" y="144"/>
                    </a:lnTo>
                    <a:lnTo>
                      <a:pt x="70" y="127"/>
                    </a:lnTo>
                    <a:lnTo>
                      <a:pt x="80" y="111"/>
                    </a:lnTo>
                    <a:lnTo>
                      <a:pt x="92" y="96"/>
                    </a:lnTo>
                    <a:lnTo>
                      <a:pt x="104" y="82"/>
                    </a:lnTo>
                    <a:lnTo>
                      <a:pt x="117" y="69"/>
                    </a:lnTo>
                    <a:lnTo>
                      <a:pt x="132" y="57"/>
                    </a:lnTo>
                    <a:lnTo>
                      <a:pt x="146" y="46"/>
                    </a:lnTo>
                    <a:lnTo>
                      <a:pt x="161" y="36"/>
                    </a:lnTo>
                    <a:lnTo>
                      <a:pt x="177" y="27"/>
                    </a:lnTo>
                    <a:lnTo>
                      <a:pt x="194" y="20"/>
                    </a:lnTo>
                    <a:lnTo>
                      <a:pt x="211" y="13"/>
                    </a:lnTo>
                    <a:lnTo>
                      <a:pt x="230" y="8"/>
                    </a:lnTo>
                    <a:lnTo>
                      <a:pt x="248" y="3"/>
                    </a:lnTo>
                    <a:lnTo>
                      <a:pt x="267" y="1"/>
                    </a:lnTo>
                    <a:lnTo>
                      <a:pt x="285" y="0"/>
                    </a:lnTo>
                    <a:lnTo>
                      <a:pt x="304" y="0"/>
                    </a:lnTo>
                    <a:lnTo>
                      <a:pt x="322" y="1"/>
                    </a:lnTo>
                    <a:lnTo>
                      <a:pt x="341" y="4"/>
                    </a:lnTo>
                    <a:lnTo>
                      <a:pt x="359" y="8"/>
                    </a:lnTo>
                    <a:lnTo>
                      <a:pt x="378" y="13"/>
                    </a:lnTo>
                    <a:lnTo>
                      <a:pt x="396" y="20"/>
                    </a:lnTo>
                    <a:lnTo>
                      <a:pt x="415" y="26"/>
                    </a:lnTo>
                    <a:lnTo>
                      <a:pt x="433" y="35"/>
                    </a:lnTo>
                    <a:lnTo>
                      <a:pt x="452" y="45"/>
                    </a:lnTo>
                    <a:lnTo>
                      <a:pt x="469" y="56"/>
                    </a:lnTo>
                    <a:lnTo>
                      <a:pt x="487" y="66"/>
                    </a:lnTo>
                    <a:lnTo>
                      <a:pt x="504" y="80"/>
                    </a:lnTo>
                    <a:lnTo>
                      <a:pt x="521" y="94"/>
                    </a:lnTo>
                    <a:lnTo>
                      <a:pt x="538" y="108"/>
                    </a:lnTo>
                    <a:lnTo>
                      <a:pt x="555" y="124"/>
                    </a:lnTo>
                    <a:lnTo>
                      <a:pt x="570" y="140"/>
                    </a:lnTo>
                    <a:lnTo>
                      <a:pt x="587" y="158"/>
                    </a:lnTo>
                    <a:lnTo>
                      <a:pt x="602" y="176"/>
                    </a:lnTo>
                    <a:lnTo>
                      <a:pt x="616" y="196"/>
                    </a:lnTo>
                    <a:lnTo>
                      <a:pt x="630" y="216"/>
                    </a:lnTo>
                    <a:lnTo>
                      <a:pt x="645" y="236"/>
                    </a:lnTo>
                    <a:lnTo>
                      <a:pt x="658" y="258"/>
                    </a:lnTo>
                    <a:lnTo>
                      <a:pt x="671" y="281"/>
                    </a:lnTo>
                    <a:lnTo>
                      <a:pt x="683" y="304"/>
                    </a:lnTo>
                    <a:lnTo>
                      <a:pt x="694" y="328"/>
                    </a:lnTo>
                    <a:lnTo>
                      <a:pt x="704" y="352"/>
                    </a:lnTo>
                    <a:lnTo>
                      <a:pt x="714" y="377"/>
                    </a:lnTo>
                    <a:lnTo>
                      <a:pt x="723" y="403"/>
                    </a:lnTo>
                    <a:lnTo>
                      <a:pt x="731" y="429"/>
                    </a:lnTo>
                    <a:lnTo>
                      <a:pt x="738" y="454"/>
                    </a:lnTo>
                    <a:lnTo>
                      <a:pt x="744" y="480"/>
                    </a:lnTo>
                    <a:lnTo>
                      <a:pt x="749" y="505"/>
                    </a:lnTo>
                    <a:lnTo>
                      <a:pt x="752" y="531"/>
                    </a:lnTo>
                    <a:lnTo>
                      <a:pt x="756" y="556"/>
                    </a:lnTo>
                    <a:lnTo>
                      <a:pt x="758" y="581"/>
                    </a:lnTo>
                    <a:lnTo>
                      <a:pt x="760" y="606"/>
                    </a:lnTo>
                    <a:lnTo>
                      <a:pt x="760" y="630"/>
                    </a:lnTo>
                    <a:lnTo>
                      <a:pt x="760" y="654"/>
                    </a:lnTo>
                    <a:lnTo>
                      <a:pt x="759" y="678"/>
                    </a:lnTo>
                    <a:lnTo>
                      <a:pt x="757" y="702"/>
                    </a:lnTo>
                    <a:lnTo>
                      <a:pt x="753" y="725"/>
                    </a:lnTo>
                    <a:lnTo>
                      <a:pt x="749" y="747"/>
                    </a:lnTo>
                    <a:lnTo>
                      <a:pt x="745" y="769"/>
                    </a:lnTo>
                    <a:lnTo>
                      <a:pt x="739" y="790"/>
                    </a:lnTo>
                    <a:lnTo>
                      <a:pt x="733" y="811"/>
                    </a:lnTo>
                    <a:lnTo>
                      <a:pt x="726" y="831"/>
                    </a:lnTo>
                    <a:lnTo>
                      <a:pt x="717" y="850"/>
                    </a:lnTo>
                    <a:lnTo>
                      <a:pt x="709" y="869"/>
                    </a:lnTo>
                    <a:lnTo>
                      <a:pt x="700" y="886"/>
                    </a:lnTo>
                    <a:lnTo>
                      <a:pt x="689" y="904"/>
                    </a:lnTo>
                    <a:lnTo>
                      <a:pt x="678" y="920"/>
                    </a:lnTo>
                    <a:lnTo>
                      <a:pt x="666" y="935"/>
                    </a:lnTo>
                    <a:lnTo>
                      <a:pt x="654" y="949"/>
                    </a:lnTo>
                    <a:lnTo>
                      <a:pt x="641" y="962"/>
                    </a:lnTo>
                    <a:lnTo>
                      <a:pt x="627" y="974"/>
                    </a:lnTo>
                    <a:lnTo>
                      <a:pt x="613" y="985"/>
                    </a:lnTo>
                    <a:lnTo>
                      <a:pt x="597" y="996"/>
                    </a:lnTo>
                    <a:lnTo>
                      <a:pt x="581" y="1005"/>
                    </a:lnTo>
                    <a:lnTo>
                      <a:pt x="564" y="1012"/>
                    </a:lnTo>
                    <a:lnTo>
                      <a:pt x="548" y="1019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82" name="Freeform 1170">
                <a:extLst>
                  <a:ext uri="{FF2B5EF4-FFF2-40B4-BE49-F238E27FC236}">
                    <a16:creationId xmlns:a16="http://schemas.microsoft.com/office/drawing/2014/main" id="{E0E146E0-2932-17F6-ACCA-E4114998C6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5" y="3210"/>
                <a:ext cx="52" cy="94"/>
              </a:xfrm>
              <a:custGeom>
                <a:avLst/>
                <a:gdLst>
                  <a:gd name="T0" fmla="*/ 564 w 574"/>
                  <a:gd name="T1" fmla="*/ 988 h 1033"/>
                  <a:gd name="T2" fmla="*/ 571 w 574"/>
                  <a:gd name="T3" fmla="*/ 995 h 1033"/>
                  <a:gd name="T4" fmla="*/ 574 w 574"/>
                  <a:gd name="T5" fmla="*/ 1009 h 1033"/>
                  <a:gd name="T6" fmla="*/ 568 w 574"/>
                  <a:gd name="T7" fmla="*/ 1019 h 1033"/>
                  <a:gd name="T8" fmla="*/ 561 w 574"/>
                  <a:gd name="T9" fmla="*/ 1021 h 1033"/>
                  <a:gd name="T10" fmla="*/ 506 w 574"/>
                  <a:gd name="T11" fmla="*/ 1032 h 1033"/>
                  <a:gd name="T12" fmla="*/ 448 w 574"/>
                  <a:gd name="T13" fmla="*/ 1032 h 1033"/>
                  <a:gd name="T14" fmla="*/ 390 w 574"/>
                  <a:gd name="T15" fmla="*/ 1019 h 1033"/>
                  <a:gd name="T16" fmla="*/ 333 w 574"/>
                  <a:gd name="T17" fmla="*/ 996 h 1033"/>
                  <a:gd name="T18" fmla="*/ 277 w 574"/>
                  <a:gd name="T19" fmla="*/ 963 h 1033"/>
                  <a:gd name="T20" fmla="*/ 296 w 574"/>
                  <a:gd name="T21" fmla="*/ 935 h 1033"/>
                  <a:gd name="T22" fmla="*/ 347 w 574"/>
                  <a:gd name="T23" fmla="*/ 966 h 1033"/>
                  <a:gd name="T24" fmla="*/ 398 w 574"/>
                  <a:gd name="T25" fmla="*/ 988 h 1033"/>
                  <a:gd name="T26" fmla="*/ 450 w 574"/>
                  <a:gd name="T27" fmla="*/ 1000 h 1033"/>
                  <a:gd name="T28" fmla="*/ 502 w 574"/>
                  <a:gd name="T29" fmla="*/ 1000 h 1033"/>
                  <a:gd name="T30" fmla="*/ 552 w 574"/>
                  <a:gd name="T31" fmla="*/ 990 h 1033"/>
                  <a:gd name="T32" fmla="*/ 242 w 574"/>
                  <a:gd name="T33" fmla="*/ 935 h 1033"/>
                  <a:gd name="T34" fmla="*/ 192 w 574"/>
                  <a:gd name="T35" fmla="*/ 886 h 1033"/>
                  <a:gd name="T36" fmla="*/ 147 w 574"/>
                  <a:gd name="T37" fmla="*/ 831 h 1033"/>
                  <a:gd name="T38" fmla="*/ 104 w 574"/>
                  <a:gd name="T39" fmla="*/ 768 h 1033"/>
                  <a:gd name="T40" fmla="*/ 69 w 574"/>
                  <a:gd name="T41" fmla="*/ 697 h 1033"/>
                  <a:gd name="T42" fmla="*/ 40 w 574"/>
                  <a:gd name="T43" fmla="*/ 621 h 1033"/>
                  <a:gd name="T44" fmla="*/ 89 w 574"/>
                  <a:gd name="T45" fmla="*/ 660 h 1033"/>
                  <a:gd name="T46" fmla="*/ 120 w 574"/>
                  <a:gd name="T47" fmla="*/ 728 h 1033"/>
                  <a:gd name="T48" fmla="*/ 158 w 574"/>
                  <a:gd name="T49" fmla="*/ 792 h 1033"/>
                  <a:gd name="T50" fmla="*/ 201 w 574"/>
                  <a:gd name="T51" fmla="*/ 847 h 1033"/>
                  <a:gd name="T52" fmla="*/ 247 w 574"/>
                  <a:gd name="T53" fmla="*/ 895 h 1033"/>
                  <a:gd name="T54" fmla="*/ 260 w 574"/>
                  <a:gd name="T55" fmla="*/ 949 h 1033"/>
                  <a:gd name="T56" fmla="*/ 70 w 574"/>
                  <a:gd name="T57" fmla="*/ 611 h 1033"/>
                  <a:gd name="T58" fmla="*/ 40 w 574"/>
                  <a:gd name="T59" fmla="*/ 621 h 1033"/>
                  <a:gd name="T60" fmla="*/ 19 w 574"/>
                  <a:gd name="T61" fmla="*/ 549 h 1033"/>
                  <a:gd name="T62" fmla="*/ 6 w 574"/>
                  <a:gd name="T63" fmla="*/ 477 h 1033"/>
                  <a:gd name="T64" fmla="*/ 1 w 574"/>
                  <a:gd name="T65" fmla="*/ 407 h 1033"/>
                  <a:gd name="T66" fmla="*/ 2 w 574"/>
                  <a:gd name="T67" fmla="*/ 339 h 1033"/>
                  <a:gd name="T68" fmla="*/ 9 w 574"/>
                  <a:gd name="T69" fmla="*/ 273 h 1033"/>
                  <a:gd name="T70" fmla="*/ 41 w 574"/>
                  <a:gd name="T71" fmla="*/ 280 h 1033"/>
                  <a:gd name="T72" fmla="*/ 34 w 574"/>
                  <a:gd name="T73" fmla="*/ 341 h 1033"/>
                  <a:gd name="T74" fmla="*/ 33 w 574"/>
                  <a:gd name="T75" fmla="*/ 406 h 1033"/>
                  <a:gd name="T76" fmla="*/ 39 w 574"/>
                  <a:gd name="T77" fmla="*/ 474 h 1033"/>
                  <a:gd name="T78" fmla="*/ 51 w 574"/>
                  <a:gd name="T79" fmla="*/ 541 h 1033"/>
                  <a:gd name="T80" fmla="*/ 70 w 574"/>
                  <a:gd name="T81" fmla="*/ 611 h 1033"/>
                  <a:gd name="T82" fmla="*/ 18 w 574"/>
                  <a:gd name="T83" fmla="*/ 232 h 1033"/>
                  <a:gd name="T84" fmla="*/ 37 w 574"/>
                  <a:gd name="T85" fmla="*/ 173 h 1033"/>
                  <a:gd name="T86" fmla="*/ 62 w 574"/>
                  <a:gd name="T87" fmla="*/ 121 h 1033"/>
                  <a:gd name="T88" fmla="*/ 93 w 574"/>
                  <a:gd name="T89" fmla="*/ 74 h 1033"/>
                  <a:gd name="T90" fmla="*/ 131 w 574"/>
                  <a:gd name="T91" fmla="*/ 35 h 1033"/>
                  <a:gd name="T92" fmla="*/ 175 w 574"/>
                  <a:gd name="T93" fmla="*/ 3 h 1033"/>
                  <a:gd name="T94" fmla="*/ 164 w 574"/>
                  <a:gd name="T95" fmla="*/ 50 h 1033"/>
                  <a:gd name="T96" fmla="*/ 129 w 574"/>
                  <a:gd name="T97" fmla="*/ 83 h 1033"/>
                  <a:gd name="T98" fmla="*/ 99 w 574"/>
                  <a:gd name="T99" fmla="*/ 123 h 1033"/>
                  <a:gd name="T100" fmla="*/ 74 w 574"/>
                  <a:gd name="T101" fmla="*/ 170 h 1033"/>
                  <a:gd name="T102" fmla="*/ 55 w 574"/>
                  <a:gd name="T103" fmla="*/ 222 h 1033"/>
                  <a:gd name="T104" fmla="*/ 13 w 574"/>
                  <a:gd name="T105" fmla="*/ 253 h 1033"/>
                  <a:gd name="T106" fmla="*/ 186 w 574"/>
                  <a:gd name="T107" fmla="*/ 0 h 1033"/>
                  <a:gd name="T108" fmla="*/ 196 w 574"/>
                  <a:gd name="T109" fmla="*/ 5 h 1033"/>
                  <a:gd name="T110" fmla="*/ 201 w 574"/>
                  <a:gd name="T111" fmla="*/ 19 h 1033"/>
                  <a:gd name="T112" fmla="*/ 197 w 574"/>
                  <a:gd name="T113" fmla="*/ 29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74" h="1033">
                    <a:moveTo>
                      <a:pt x="552" y="990"/>
                    </a:moveTo>
                    <a:lnTo>
                      <a:pt x="558" y="988"/>
                    </a:lnTo>
                    <a:lnTo>
                      <a:pt x="564" y="988"/>
                    </a:lnTo>
                    <a:lnTo>
                      <a:pt x="567" y="989"/>
                    </a:lnTo>
                    <a:lnTo>
                      <a:pt x="569" y="991"/>
                    </a:lnTo>
                    <a:lnTo>
                      <a:pt x="571" y="995"/>
                    </a:lnTo>
                    <a:lnTo>
                      <a:pt x="573" y="1000"/>
                    </a:lnTo>
                    <a:lnTo>
                      <a:pt x="574" y="1005"/>
                    </a:lnTo>
                    <a:lnTo>
                      <a:pt x="574" y="1009"/>
                    </a:lnTo>
                    <a:lnTo>
                      <a:pt x="574" y="1013"/>
                    </a:lnTo>
                    <a:lnTo>
                      <a:pt x="572" y="1015"/>
                    </a:lnTo>
                    <a:lnTo>
                      <a:pt x="568" y="1019"/>
                    </a:lnTo>
                    <a:lnTo>
                      <a:pt x="561" y="1021"/>
                    </a:lnTo>
                    <a:lnTo>
                      <a:pt x="552" y="990"/>
                    </a:lnTo>
                    <a:close/>
                    <a:moveTo>
                      <a:pt x="561" y="1021"/>
                    </a:moveTo>
                    <a:lnTo>
                      <a:pt x="543" y="1027"/>
                    </a:lnTo>
                    <a:lnTo>
                      <a:pt x="524" y="1030"/>
                    </a:lnTo>
                    <a:lnTo>
                      <a:pt x="506" y="1032"/>
                    </a:lnTo>
                    <a:lnTo>
                      <a:pt x="486" y="1033"/>
                    </a:lnTo>
                    <a:lnTo>
                      <a:pt x="468" y="1033"/>
                    </a:lnTo>
                    <a:lnTo>
                      <a:pt x="448" y="1032"/>
                    </a:lnTo>
                    <a:lnTo>
                      <a:pt x="429" y="1029"/>
                    </a:lnTo>
                    <a:lnTo>
                      <a:pt x="410" y="1025"/>
                    </a:lnTo>
                    <a:lnTo>
                      <a:pt x="390" y="1019"/>
                    </a:lnTo>
                    <a:lnTo>
                      <a:pt x="371" y="1013"/>
                    </a:lnTo>
                    <a:lnTo>
                      <a:pt x="352" y="1005"/>
                    </a:lnTo>
                    <a:lnTo>
                      <a:pt x="333" y="996"/>
                    </a:lnTo>
                    <a:lnTo>
                      <a:pt x="314" y="986"/>
                    </a:lnTo>
                    <a:lnTo>
                      <a:pt x="296" y="975"/>
                    </a:lnTo>
                    <a:lnTo>
                      <a:pt x="277" y="963"/>
                    </a:lnTo>
                    <a:lnTo>
                      <a:pt x="260" y="949"/>
                    </a:lnTo>
                    <a:lnTo>
                      <a:pt x="279" y="923"/>
                    </a:lnTo>
                    <a:lnTo>
                      <a:pt x="296" y="935"/>
                    </a:lnTo>
                    <a:lnTo>
                      <a:pt x="313" y="946"/>
                    </a:lnTo>
                    <a:lnTo>
                      <a:pt x="329" y="957"/>
                    </a:lnTo>
                    <a:lnTo>
                      <a:pt x="347" y="966"/>
                    </a:lnTo>
                    <a:lnTo>
                      <a:pt x="363" y="975"/>
                    </a:lnTo>
                    <a:lnTo>
                      <a:pt x="381" y="981"/>
                    </a:lnTo>
                    <a:lnTo>
                      <a:pt x="398" y="988"/>
                    </a:lnTo>
                    <a:lnTo>
                      <a:pt x="416" y="993"/>
                    </a:lnTo>
                    <a:lnTo>
                      <a:pt x="433" y="996"/>
                    </a:lnTo>
                    <a:lnTo>
                      <a:pt x="450" y="1000"/>
                    </a:lnTo>
                    <a:lnTo>
                      <a:pt x="468" y="1001"/>
                    </a:lnTo>
                    <a:lnTo>
                      <a:pt x="484" y="1001"/>
                    </a:lnTo>
                    <a:lnTo>
                      <a:pt x="502" y="1000"/>
                    </a:lnTo>
                    <a:lnTo>
                      <a:pt x="519" y="997"/>
                    </a:lnTo>
                    <a:lnTo>
                      <a:pt x="535" y="994"/>
                    </a:lnTo>
                    <a:lnTo>
                      <a:pt x="552" y="990"/>
                    </a:lnTo>
                    <a:lnTo>
                      <a:pt x="561" y="1021"/>
                    </a:lnTo>
                    <a:close/>
                    <a:moveTo>
                      <a:pt x="260" y="949"/>
                    </a:moveTo>
                    <a:lnTo>
                      <a:pt x="242" y="935"/>
                    </a:lnTo>
                    <a:lnTo>
                      <a:pt x="225" y="920"/>
                    </a:lnTo>
                    <a:lnTo>
                      <a:pt x="209" y="904"/>
                    </a:lnTo>
                    <a:lnTo>
                      <a:pt x="192" y="886"/>
                    </a:lnTo>
                    <a:lnTo>
                      <a:pt x="176" y="869"/>
                    </a:lnTo>
                    <a:lnTo>
                      <a:pt x="161" y="850"/>
                    </a:lnTo>
                    <a:lnTo>
                      <a:pt x="147" y="831"/>
                    </a:lnTo>
                    <a:lnTo>
                      <a:pt x="131" y="810"/>
                    </a:lnTo>
                    <a:lnTo>
                      <a:pt x="118" y="789"/>
                    </a:lnTo>
                    <a:lnTo>
                      <a:pt x="104" y="768"/>
                    </a:lnTo>
                    <a:lnTo>
                      <a:pt x="92" y="745"/>
                    </a:lnTo>
                    <a:lnTo>
                      <a:pt x="80" y="721"/>
                    </a:lnTo>
                    <a:lnTo>
                      <a:pt x="69" y="697"/>
                    </a:lnTo>
                    <a:lnTo>
                      <a:pt x="58" y="672"/>
                    </a:lnTo>
                    <a:lnTo>
                      <a:pt x="49" y="647"/>
                    </a:lnTo>
                    <a:lnTo>
                      <a:pt x="40" y="621"/>
                    </a:lnTo>
                    <a:lnTo>
                      <a:pt x="70" y="611"/>
                    </a:lnTo>
                    <a:lnTo>
                      <a:pt x="79" y="635"/>
                    </a:lnTo>
                    <a:lnTo>
                      <a:pt x="89" y="660"/>
                    </a:lnTo>
                    <a:lnTo>
                      <a:pt x="99" y="683"/>
                    </a:lnTo>
                    <a:lnTo>
                      <a:pt x="109" y="707"/>
                    </a:lnTo>
                    <a:lnTo>
                      <a:pt x="120" y="728"/>
                    </a:lnTo>
                    <a:lnTo>
                      <a:pt x="132" y="750"/>
                    </a:lnTo>
                    <a:lnTo>
                      <a:pt x="145" y="771"/>
                    </a:lnTo>
                    <a:lnTo>
                      <a:pt x="158" y="792"/>
                    </a:lnTo>
                    <a:lnTo>
                      <a:pt x="172" y="811"/>
                    </a:lnTo>
                    <a:lnTo>
                      <a:pt x="186" y="830"/>
                    </a:lnTo>
                    <a:lnTo>
                      <a:pt x="201" y="847"/>
                    </a:lnTo>
                    <a:lnTo>
                      <a:pt x="216" y="865"/>
                    </a:lnTo>
                    <a:lnTo>
                      <a:pt x="231" y="880"/>
                    </a:lnTo>
                    <a:lnTo>
                      <a:pt x="247" y="895"/>
                    </a:lnTo>
                    <a:lnTo>
                      <a:pt x="263" y="910"/>
                    </a:lnTo>
                    <a:lnTo>
                      <a:pt x="279" y="923"/>
                    </a:lnTo>
                    <a:lnTo>
                      <a:pt x="260" y="949"/>
                    </a:lnTo>
                    <a:close/>
                    <a:moveTo>
                      <a:pt x="70" y="611"/>
                    </a:moveTo>
                    <a:lnTo>
                      <a:pt x="70" y="611"/>
                    </a:lnTo>
                    <a:lnTo>
                      <a:pt x="70" y="611"/>
                    </a:lnTo>
                    <a:lnTo>
                      <a:pt x="55" y="615"/>
                    </a:lnTo>
                    <a:lnTo>
                      <a:pt x="70" y="611"/>
                    </a:lnTo>
                    <a:close/>
                    <a:moveTo>
                      <a:pt x="40" y="621"/>
                    </a:moveTo>
                    <a:lnTo>
                      <a:pt x="32" y="597"/>
                    </a:lnTo>
                    <a:lnTo>
                      <a:pt x="26" y="573"/>
                    </a:lnTo>
                    <a:lnTo>
                      <a:pt x="19" y="549"/>
                    </a:lnTo>
                    <a:lnTo>
                      <a:pt x="14" y="525"/>
                    </a:lnTo>
                    <a:lnTo>
                      <a:pt x="9" y="501"/>
                    </a:lnTo>
                    <a:lnTo>
                      <a:pt x="6" y="477"/>
                    </a:lnTo>
                    <a:lnTo>
                      <a:pt x="4" y="454"/>
                    </a:lnTo>
                    <a:lnTo>
                      <a:pt x="2" y="430"/>
                    </a:lnTo>
                    <a:lnTo>
                      <a:pt x="1" y="407"/>
                    </a:lnTo>
                    <a:lnTo>
                      <a:pt x="0" y="384"/>
                    </a:lnTo>
                    <a:lnTo>
                      <a:pt x="1" y="362"/>
                    </a:lnTo>
                    <a:lnTo>
                      <a:pt x="2" y="339"/>
                    </a:lnTo>
                    <a:lnTo>
                      <a:pt x="3" y="317"/>
                    </a:lnTo>
                    <a:lnTo>
                      <a:pt x="6" y="295"/>
                    </a:lnTo>
                    <a:lnTo>
                      <a:pt x="9" y="273"/>
                    </a:lnTo>
                    <a:lnTo>
                      <a:pt x="13" y="253"/>
                    </a:lnTo>
                    <a:lnTo>
                      <a:pt x="45" y="259"/>
                    </a:lnTo>
                    <a:lnTo>
                      <a:pt x="41" y="280"/>
                    </a:lnTo>
                    <a:lnTo>
                      <a:pt x="38" y="300"/>
                    </a:lnTo>
                    <a:lnTo>
                      <a:pt x="35" y="320"/>
                    </a:lnTo>
                    <a:lnTo>
                      <a:pt x="34" y="341"/>
                    </a:lnTo>
                    <a:lnTo>
                      <a:pt x="33" y="363"/>
                    </a:lnTo>
                    <a:lnTo>
                      <a:pt x="32" y="384"/>
                    </a:lnTo>
                    <a:lnTo>
                      <a:pt x="33" y="406"/>
                    </a:lnTo>
                    <a:lnTo>
                      <a:pt x="34" y="428"/>
                    </a:lnTo>
                    <a:lnTo>
                      <a:pt x="37" y="451"/>
                    </a:lnTo>
                    <a:lnTo>
                      <a:pt x="39" y="474"/>
                    </a:lnTo>
                    <a:lnTo>
                      <a:pt x="42" y="497"/>
                    </a:lnTo>
                    <a:lnTo>
                      <a:pt x="46" y="518"/>
                    </a:lnTo>
                    <a:lnTo>
                      <a:pt x="51" y="541"/>
                    </a:lnTo>
                    <a:lnTo>
                      <a:pt x="57" y="564"/>
                    </a:lnTo>
                    <a:lnTo>
                      <a:pt x="64" y="588"/>
                    </a:lnTo>
                    <a:lnTo>
                      <a:pt x="70" y="611"/>
                    </a:lnTo>
                    <a:lnTo>
                      <a:pt x="40" y="621"/>
                    </a:lnTo>
                    <a:close/>
                    <a:moveTo>
                      <a:pt x="13" y="253"/>
                    </a:moveTo>
                    <a:lnTo>
                      <a:pt x="18" y="232"/>
                    </a:lnTo>
                    <a:lnTo>
                      <a:pt x="23" y="212"/>
                    </a:lnTo>
                    <a:lnTo>
                      <a:pt x="30" y="193"/>
                    </a:lnTo>
                    <a:lnTo>
                      <a:pt x="37" y="173"/>
                    </a:lnTo>
                    <a:lnTo>
                      <a:pt x="44" y="156"/>
                    </a:lnTo>
                    <a:lnTo>
                      <a:pt x="53" y="137"/>
                    </a:lnTo>
                    <a:lnTo>
                      <a:pt x="62" y="121"/>
                    </a:lnTo>
                    <a:lnTo>
                      <a:pt x="71" y="105"/>
                    </a:lnTo>
                    <a:lnTo>
                      <a:pt x="82" y="88"/>
                    </a:lnTo>
                    <a:lnTo>
                      <a:pt x="93" y="74"/>
                    </a:lnTo>
                    <a:lnTo>
                      <a:pt x="105" y="60"/>
                    </a:lnTo>
                    <a:lnTo>
                      <a:pt x="118" y="47"/>
                    </a:lnTo>
                    <a:lnTo>
                      <a:pt x="131" y="35"/>
                    </a:lnTo>
                    <a:lnTo>
                      <a:pt x="145" y="23"/>
                    </a:lnTo>
                    <a:lnTo>
                      <a:pt x="160" y="13"/>
                    </a:lnTo>
                    <a:lnTo>
                      <a:pt x="175" y="3"/>
                    </a:lnTo>
                    <a:lnTo>
                      <a:pt x="191" y="33"/>
                    </a:lnTo>
                    <a:lnTo>
                      <a:pt x="177" y="40"/>
                    </a:lnTo>
                    <a:lnTo>
                      <a:pt x="164" y="50"/>
                    </a:lnTo>
                    <a:lnTo>
                      <a:pt x="152" y="60"/>
                    </a:lnTo>
                    <a:lnTo>
                      <a:pt x="140" y="71"/>
                    </a:lnTo>
                    <a:lnTo>
                      <a:pt x="129" y="83"/>
                    </a:lnTo>
                    <a:lnTo>
                      <a:pt x="118" y="96"/>
                    </a:lnTo>
                    <a:lnTo>
                      <a:pt x="108" y="109"/>
                    </a:lnTo>
                    <a:lnTo>
                      <a:pt x="99" y="123"/>
                    </a:lnTo>
                    <a:lnTo>
                      <a:pt x="90" y="138"/>
                    </a:lnTo>
                    <a:lnTo>
                      <a:pt x="81" y="154"/>
                    </a:lnTo>
                    <a:lnTo>
                      <a:pt x="74" y="170"/>
                    </a:lnTo>
                    <a:lnTo>
                      <a:pt x="67" y="187"/>
                    </a:lnTo>
                    <a:lnTo>
                      <a:pt x="60" y="205"/>
                    </a:lnTo>
                    <a:lnTo>
                      <a:pt x="55" y="222"/>
                    </a:lnTo>
                    <a:lnTo>
                      <a:pt x="50" y="241"/>
                    </a:lnTo>
                    <a:lnTo>
                      <a:pt x="45" y="259"/>
                    </a:lnTo>
                    <a:lnTo>
                      <a:pt x="13" y="253"/>
                    </a:lnTo>
                    <a:close/>
                    <a:moveTo>
                      <a:pt x="175" y="3"/>
                    </a:moveTo>
                    <a:lnTo>
                      <a:pt x="180" y="1"/>
                    </a:lnTo>
                    <a:lnTo>
                      <a:pt x="186" y="0"/>
                    </a:lnTo>
                    <a:lnTo>
                      <a:pt x="189" y="0"/>
                    </a:lnTo>
                    <a:lnTo>
                      <a:pt x="192" y="2"/>
                    </a:lnTo>
                    <a:lnTo>
                      <a:pt x="196" y="5"/>
                    </a:lnTo>
                    <a:lnTo>
                      <a:pt x="198" y="9"/>
                    </a:lnTo>
                    <a:lnTo>
                      <a:pt x="200" y="14"/>
                    </a:lnTo>
                    <a:lnTo>
                      <a:pt x="201" y="19"/>
                    </a:lnTo>
                    <a:lnTo>
                      <a:pt x="201" y="22"/>
                    </a:lnTo>
                    <a:lnTo>
                      <a:pt x="200" y="24"/>
                    </a:lnTo>
                    <a:lnTo>
                      <a:pt x="197" y="29"/>
                    </a:lnTo>
                    <a:lnTo>
                      <a:pt x="191" y="33"/>
                    </a:lnTo>
                    <a:lnTo>
                      <a:pt x="175" y="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83" name="Freeform 1171">
                <a:extLst>
                  <a:ext uri="{FF2B5EF4-FFF2-40B4-BE49-F238E27FC236}">
                    <a16:creationId xmlns:a16="http://schemas.microsoft.com/office/drawing/2014/main" id="{74F5B65A-49A9-F4D1-82FB-03BCD36E3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3163"/>
                <a:ext cx="51" cy="99"/>
              </a:xfrm>
              <a:custGeom>
                <a:avLst/>
                <a:gdLst>
                  <a:gd name="T0" fmla="*/ 18 w 560"/>
                  <a:gd name="T1" fmla="*/ 3 h 1087"/>
                  <a:gd name="T2" fmla="*/ 56 w 560"/>
                  <a:gd name="T3" fmla="*/ 0 h 1087"/>
                  <a:gd name="T4" fmla="*/ 93 w 560"/>
                  <a:gd name="T5" fmla="*/ 1 h 1087"/>
                  <a:gd name="T6" fmla="*/ 132 w 560"/>
                  <a:gd name="T7" fmla="*/ 8 h 1087"/>
                  <a:gd name="T8" fmla="*/ 170 w 560"/>
                  <a:gd name="T9" fmla="*/ 20 h 1087"/>
                  <a:gd name="T10" fmla="*/ 207 w 560"/>
                  <a:gd name="T11" fmla="*/ 36 h 1087"/>
                  <a:gd name="T12" fmla="*/ 244 w 560"/>
                  <a:gd name="T13" fmla="*/ 56 h 1087"/>
                  <a:gd name="T14" fmla="*/ 280 w 560"/>
                  <a:gd name="T15" fmla="*/ 81 h 1087"/>
                  <a:gd name="T16" fmla="*/ 315 w 560"/>
                  <a:gd name="T17" fmla="*/ 109 h 1087"/>
                  <a:gd name="T18" fmla="*/ 348 w 560"/>
                  <a:gd name="T19" fmla="*/ 142 h 1087"/>
                  <a:gd name="T20" fmla="*/ 381 w 560"/>
                  <a:gd name="T21" fmla="*/ 178 h 1087"/>
                  <a:gd name="T22" fmla="*/ 411 w 560"/>
                  <a:gd name="T23" fmla="*/ 217 h 1087"/>
                  <a:gd name="T24" fmla="*/ 440 w 560"/>
                  <a:gd name="T25" fmla="*/ 259 h 1087"/>
                  <a:gd name="T26" fmla="*/ 465 w 560"/>
                  <a:gd name="T27" fmla="*/ 304 h 1087"/>
                  <a:gd name="T28" fmla="*/ 489 w 560"/>
                  <a:gd name="T29" fmla="*/ 352 h 1087"/>
                  <a:gd name="T30" fmla="*/ 509 w 560"/>
                  <a:gd name="T31" fmla="*/ 403 h 1087"/>
                  <a:gd name="T32" fmla="*/ 527 w 560"/>
                  <a:gd name="T33" fmla="*/ 456 h 1087"/>
                  <a:gd name="T34" fmla="*/ 541 w 560"/>
                  <a:gd name="T35" fmla="*/ 512 h 1087"/>
                  <a:gd name="T36" fmla="*/ 551 w 560"/>
                  <a:gd name="T37" fmla="*/ 567 h 1087"/>
                  <a:gd name="T38" fmla="*/ 557 w 560"/>
                  <a:gd name="T39" fmla="*/ 621 h 1087"/>
                  <a:gd name="T40" fmla="*/ 560 w 560"/>
                  <a:gd name="T41" fmla="*/ 674 h 1087"/>
                  <a:gd name="T42" fmla="*/ 558 w 560"/>
                  <a:gd name="T43" fmla="*/ 725 h 1087"/>
                  <a:gd name="T44" fmla="*/ 553 w 560"/>
                  <a:gd name="T45" fmla="*/ 774 h 1087"/>
                  <a:gd name="T46" fmla="*/ 544 w 560"/>
                  <a:gd name="T47" fmla="*/ 821 h 1087"/>
                  <a:gd name="T48" fmla="*/ 531 w 560"/>
                  <a:gd name="T49" fmla="*/ 866 h 1087"/>
                  <a:gd name="T50" fmla="*/ 515 w 560"/>
                  <a:gd name="T51" fmla="*/ 908 h 1087"/>
                  <a:gd name="T52" fmla="*/ 495 w 560"/>
                  <a:gd name="T53" fmla="*/ 946 h 1087"/>
                  <a:gd name="T54" fmla="*/ 474 w 560"/>
                  <a:gd name="T55" fmla="*/ 981 h 1087"/>
                  <a:gd name="T56" fmla="*/ 447 w 560"/>
                  <a:gd name="T57" fmla="*/ 1013 h 1087"/>
                  <a:gd name="T58" fmla="*/ 418 w 560"/>
                  <a:gd name="T59" fmla="*/ 1040 h 1087"/>
                  <a:gd name="T60" fmla="*/ 386 w 560"/>
                  <a:gd name="T61" fmla="*/ 1063 h 1087"/>
                  <a:gd name="T62" fmla="*/ 352 w 560"/>
                  <a:gd name="T63" fmla="*/ 1080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0" h="1087">
                    <a:moveTo>
                      <a:pt x="0" y="7"/>
                    </a:moveTo>
                    <a:lnTo>
                      <a:pt x="18" y="3"/>
                    </a:lnTo>
                    <a:lnTo>
                      <a:pt x="37" y="1"/>
                    </a:lnTo>
                    <a:lnTo>
                      <a:pt x="56" y="0"/>
                    </a:lnTo>
                    <a:lnTo>
                      <a:pt x="75" y="0"/>
                    </a:lnTo>
                    <a:lnTo>
                      <a:pt x="93" y="1"/>
                    </a:lnTo>
                    <a:lnTo>
                      <a:pt x="113" y="5"/>
                    </a:lnTo>
                    <a:lnTo>
                      <a:pt x="132" y="8"/>
                    </a:lnTo>
                    <a:lnTo>
                      <a:pt x="150" y="13"/>
                    </a:lnTo>
                    <a:lnTo>
                      <a:pt x="170" y="20"/>
                    </a:lnTo>
                    <a:lnTo>
                      <a:pt x="188" y="27"/>
                    </a:lnTo>
                    <a:lnTo>
                      <a:pt x="207" y="36"/>
                    </a:lnTo>
                    <a:lnTo>
                      <a:pt x="225" y="45"/>
                    </a:lnTo>
                    <a:lnTo>
                      <a:pt x="244" y="56"/>
                    </a:lnTo>
                    <a:lnTo>
                      <a:pt x="262" y="68"/>
                    </a:lnTo>
                    <a:lnTo>
                      <a:pt x="280" y="81"/>
                    </a:lnTo>
                    <a:lnTo>
                      <a:pt x="297" y="95"/>
                    </a:lnTo>
                    <a:lnTo>
                      <a:pt x="315" y="109"/>
                    </a:lnTo>
                    <a:lnTo>
                      <a:pt x="332" y="125"/>
                    </a:lnTo>
                    <a:lnTo>
                      <a:pt x="348" y="142"/>
                    </a:lnTo>
                    <a:lnTo>
                      <a:pt x="365" y="159"/>
                    </a:lnTo>
                    <a:lnTo>
                      <a:pt x="381" y="178"/>
                    </a:lnTo>
                    <a:lnTo>
                      <a:pt x="396" y="197"/>
                    </a:lnTo>
                    <a:lnTo>
                      <a:pt x="411" y="217"/>
                    </a:lnTo>
                    <a:lnTo>
                      <a:pt x="426" y="238"/>
                    </a:lnTo>
                    <a:lnTo>
                      <a:pt x="440" y="259"/>
                    </a:lnTo>
                    <a:lnTo>
                      <a:pt x="453" y="281"/>
                    </a:lnTo>
                    <a:lnTo>
                      <a:pt x="465" y="304"/>
                    </a:lnTo>
                    <a:lnTo>
                      <a:pt x="477" y="328"/>
                    </a:lnTo>
                    <a:lnTo>
                      <a:pt x="489" y="352"/>
                    </a:lnTo>
                    <a:lnTo>
                      <a:pt x="499" y="377"/>
                    </a:lnTo>
                    <a:lnTo>
                      <a:pt x="509" y="403"/>
                    </a:lnTo>
                    <a:lnTo>
                      <a:pt x="518" y="429"/>
                    </a:lnTo>
                    <a:lnTo>
                      <a:pt x="527" y="456"/>
                    </a:lnTo>
                    <a:lnTo>
                      <a:pt x="535" y="485"/>
                    </a:lnTo>
                    <a:lnTo>
                      <a:pt x="541" y="512"/>
                    </a:lnTo>
                    <a:lnTo>
                      <a:pt x="546" y="539"/>
                    </a:lnTo>
                    <a:lnTo>
                      <a:pt x="551" y="567"/>
                    </a:lnTo>
                    <a:lnTo>
                      <a:pt x="555" y="595"/>
                    </a:lnTo>
                    <a:lnTo>
                      <a:pt x="557" y="621"/>
                    </a:lnTo>
                    <a:lnTo>
                      <a:pt x="560" y="648"/>
                    </a:lnTo>
                    <a:lnTo>
                      <a:pt x="560" y="674"/>
                    </a:lnTo>
                    <a:lnTo>
                      <a:pt x="560" y="699"/>
                    </a:lnTo>
                    <a:lnTo>
                      <a:pt x="558" y="725"/>
                    </a:lnTo>
                    <a:lnTo>
                      <a:pt x="556" y="750"/>
                    </a:lnTo>
                    <a:lnTo>
                      <a:pt x="553" y="774"/>
                    </a:lnTo>
                    <a:lnTo>
                      <a:pt x="549" y="798"/>
                    </a:lnTo>
                    <a:lnTo>
                      <a:pt x="544" y="821"/>
                    </a:lnTo>
                    <a:lnTo>
                      <a:pt x="538" y="844"/>
                    </a:lnTo>
                    <a:lnTo>
                      <a:pt x="531" y="866"/>
                    </a:lnTo>
                    <a:lnTo>
                      <a:pt x="524" y="887"/>
                    </a:lnTo>
                    <a:lnTo>
                      <a:pt x="515" y="908"/>
                    </a:lnTo>
                    <a:lnTo>
                      <a:pt x="506" y="928"/>
                    </a:lnTo>
                    <a:lnTo>
                      <a:pt x="495" y="946"/>
                    </a:lnTo>
                    <a:lnTo>
                      <a:pt x="484" y="965"/>
                    </a:lnTo>
                    <a:lnTo>
                      <a:pt x="474" y="981"/>
                    </a:lnTo>
                    <a:lnTo>
                      <a:pt x="460" y="997"/>
                    </a:lnTo>
                    <a:lnTo>
                      <a:pt x="447" y="1013"/>
                    </a:lnTo>
                    <a:lnTo>
                      <a:pt x="433" y="1027"/>
                    </a:lnTo>
                    <a:lnTo>
                      <a:pt x="418" y="1040"/>
                    </a:lnTo>
                    <a:lnTo>
                      <a:pt x="403" y="1052"/>
                    </a:lnTo>
                    <a:lnTo>
                      <a:pt x="386" y="1063"/>
                    </a:lnTo>
                    <a:lnTo>
                      <a:pt x="369" y="1071"/>
                    </a:lnTo>
                    <a:lnTo>
                      <a:pt x="352" y="1080"/>
                    </a:lnTo>
                    <a:lnTo>
                      <a:pt x="333" y="1087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84" name="Freeform 1172">
                <a:extLst>
                  <a:ext uri="{FF2B5EF4-FFF2-40B4-BE49-F238E27FC236}">
                    <a16:creationId xmlns:a16="http://schemas.microsoft.com/office/drawing/2014/main" id="{8A85773D-163C-B3B3-EC36-81DED7EC5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3140"/>
                <a:ext cx="51" cy="99"/>
              </a:xfrm>
              <a:custGeom>
                <a:avLst/>
                <a:gdLst>
                  <a:gd name="T0" fmla="*/ 19 w 570"/>
                  <a:gd name="T1" fmla="*/ 4 h 1088"/>
                  <a:gd name="T2" fmla="*/ 57 w 570"/>
                  <a:gd name="T3" fmla="*/ 0 h 1088"/>
                  <a:gd name="T4" fmla="*/ 95 w 570"/>
                  <a:gd name="T5" fmla="*/ 1 h 1088"/>
                  <a:gd name="T6" fmla="*/ 134 w 570"/>
                  <a:gd name="T7" fmla="*/ 6 h 1088"/>
                  <a:gd name="T8" fmla="*/ 172 w 570"/>
                  <a:gd name="T9" fmla="*/ 17 h 1088"/>
                  <a:gd name="T10" fmla="*/ 211 w 570"/>
                  <a:gd name="T11" fmla="*/ 33 h 1088"/>
                  <a:gd name="T12" fmla="*/ 248 w 570"/>
                  <a:gd name="T13" fmla="*/ 53 h 1088"/>
                  <a:gd name="T14" fmla="*/ 285 w 570"/>
                  <a:gd name="T15" fmla="*/ 78 h 1088"/>
                  <a:gd name="T16" fmla="*/ 321 w 570"/>
                  <a:gd name="T17" fmla="*/ 106 h 1088"/>
                  <a:gd name="T18" fmla="*/ 354 w 570"/>
                  <a:gd name="T19" fmla="*/ 139 h 1088"/>
                  <a:gd name="T20" fmla="*/ 387 w 570"/>
                  <a:gd name="T21" fmla="*/ 175 h 1088"/>
                  <a:gd name="T22" fmla="*/ 419 w 570"/>
                  <a:gd name="T23" fmla="*/ 214 h 1088"/>
                  <a:gd name="T24" fmla="*/ 447 w 570"/>
                  <a:gd name="T25" fmla="*/ 258 h 1088"/>
                  <a:gd name="T26" fmla="*/ 474 w 570"/>
                  <a:gd name="T27" fmla="*/ 303 h 1088"/>
                  <a:gd name="T28" fmla="*/ 498 w 570"/>
                  <a:gd name="T29" fmla="*/ 352 h 1088"/>
                  <a:gd name="T30" fmla="*/ 519 w 570"/>
                  <a:gd name="T31" fmla="*/ 404 h 1088"/>
                  <a:gd name="T32" fmla="*/ 537 w 570"/>
                  <a:gd name="T33" fmla="*/ 458 h 1088"/>
                  <a:gd name="T34" fmla="*/ 551 w 570"/>
                  <a:gd name="T35" fmla="*/ 514 h 1088"/>
                  <a:gd name="T36" fmla="*/ 561 w 570"/>
                  <a:gd name="T37" fmla="*/ 569 h 1088"/>
                  <a:gd name="T38" fmla="*/ 568 w 570"/>
                  <a:gd name="T39" fmla="*/ 622 h 1088"/>
                  <a:gd name="T40" fmla="*/ 570 w 570"/>
                  <a:gd name="T41" fmla="*/ 676 h 1088"/>
                  <a:gd name="T42" fmla="*/ 568 w 570"/>
                  <a:gd name="T43" fmla="*/ 727 h 1088"/>
                  <a:gd name="T44" fmla="*/ 562 w 570"/>
                  <a:gd name="T45" fmla="*/ 776 h 1088"/>
                  <a:gd name="T46" fmla="*/ 554 w 570"/>
                  <a:gd name="T47" fmla="*/ 823 h 1088"/>
                  <a:gd name="T48" fmla="*/ 542 w 570"/>
                  <a:gd name="T49" fmla="*/ 867 h 1088"/>
                  <a:gd name="T50" fmla="*/ 525 w 570"/>
                  <a:gd name="T51" fmla="*/ 910 h 1088"/>
                  <a:gd name="T52" fmla="*/ 506 w 570"/>
                  <a:gd name="T53" fmla="*/ 948 h 1088"/>
                  <a:gd name="T54" fmla="*/ 483 w 570"/>
                  <a:gd name="T55" fmla="*/ 983 h 1088"/>
                  <a:gd name="T56" fmla="*/ 457 w 570"/>
                  <a:gd name="T57" fmla="*/ 1014 h 1088"/>
                  <a:gd name="T58" fmla="*/ 428 w 570"/>
                  <a:gd name="T59" fmla="*/ 1042 h 1088"/>
                  <a:gd name="T60" fmla="*/ 396 w 570"/>
                  <a:gd name="T61" fmla="*/ 1064 h 1088"/>
                  <a:gd name="T62" fmla="*/ 361 w 570"/>
                  <a:gd name="T63" fmla="*/ 1082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70" h="1088">
                    <a:moveTo>
                      <a:pt x="0" y="8"/>
                    </a:moveTo>
                    <a:lnTo>
                      <a:pt x="19" y="4"/>
                    </a:lnTo>
                    <a:lnTo>
                      <a:pt x="39" y="2"/>
                    </a:lnTo>
                    <a:lnTo>
                      <a:pt x="57" y="0"/>
                    </a:lnTo>
                    <a:lnTo>
                      <a:pt x="77" y="0"/>
                    </a:lnTo>
                    <a:lnTo>
                      <a:pt x="95" y="1"/>
                    </a:lnTo>
                    <a:lnTo>
                      <a:pt x="115" y="3"/>
                    </a:lnTo>
                    <a:lnTo>
                      <a:pt x="134" y="6"/>
                    </a:lnTo>
                    <a:lnTo>
                      <a:pt x="153" y="12"/>
                    </a:lnTo>
                    <a:lnTo>
                      <a:pt x="172" y="17"/>
                    </a:lnTo>
                    <a:lnTo>
                      <a:pt x="191" y="25"/>
                    </a:lnTo>
                    <a:lnTo>
                      <a:pt x="211" y="33"/>
                    </a:lnTo>
                    <a:lnTo>
                      <a:pt x="229" y="42"/>
                    </a:lnTo>
                    <a:lnTo>
                      <a:pt x="248" y="53"/>
                    </a:lnTo>
                    <a:lnTo>
                      <a:pt x="266" y="65"/>
                    </a:lnTo>
                    <a:lnTo>
                      <a:pt x="285" y="78"/>
                    </a:lnTo>
                    <a:lnTo>
                      <a:pt x="303" y="91"/>
                    </a:lnTo>
                    <a:lnTo>
                      <a:pt x="321" y="106"/>
                    </a:lnTo>
                    <a:lnTo>
                      <a:pt x="338" y="122"/>
                    </a:lnTo>
                    <a:lnTo>
                      <a:pt x="354" y="139"/>
                    </a:lnTo>
                    <a:lnTo>
                      <a:pt x="372" y="156"/>
                    </a:lnTo>
                    <a:lnTo>
                      <a:pt x="387" y="175"/>
                    </a:lnTo>
                    <a:lnTo>
                      <a:pt x="403" y="195"/>
                    </a:lnTo>
                    <a:lnTo>
                      <a:pt x="419" y="214"/>
                    </a:lnTo>
                    <a:lnTo>
                      <a:pt x="433" y="236"/>
                    </a:lnTo>
                    <a:lnTo>
                      <a:pt x="447" y="258"/>
                    </a:lnTo>
                    <a:lnTo>
                      <a:pt x="461" y="281"/>
                    </a:lnTo>
                    <a:lnTo>
                      <a:pt x="474" y="303"/>
                    </a:lnTo>
                    <a:lnTo>
                      <a:pt x="486" y="327"/>
                    </a:lnTo>
                    <a:lnTo>
                      <a:pt x="498" y="352"/>
                    </a:lnTo>
                    <a:lnTo>
                      <a:pt x="509" y="377"/>
                    </a:lnTo>
                    <a:lnTo>
                      <a:pt x="519" y="404"/>
                    </a:lnTo>
                    <a:lnTo>
                      <a:pt x="529" y="431"/>
                    </a:lnTo>
                    <a:lnTo>
                      <a:pt x="537" y="458"/>
                    </a:lnTo>
                    <a:lnTo>
                      <a:pt x="545" y="486"/>
                    </a:lnTo>
                    <a:lnTo>
                      <a:pt x="551" y="514"/>
                    </a:lnTo>
                    <a:lnTo>
                      <a:pt x="557" y="542"/>
                    </a:lnTo>
                    <a:lnTo>
                      <a:pt x="561" y="569"/>
                    </a:lnTo>
                    <a:lnTo>
                      <a:pt x="565" y="596"/>
                    </a:lnTo>
                    <a:lnTo>
                      <a:pt x="568" y="622"/>
                    </a:lnTo>
                    <a:lnTo>
                      <a:pt x="569" y="650"/>
                    </a:lnTo>
                    <a:lnTo>
                      <a:pt x="570" y="676"/>
                    </a:lnTo>
                    <a:lnTo>
                      <a:pt x="570" y="702"/>
                    </a:lnTo>
                    <a:lnTo>
                      <a:pt x="568" y="727"/>
                    </a:lnTo>
                    <a:lnTo>
                      <a:pt x="566" y="752"/>
                    </a:lnTo>
                    <a:lnTo>
                      <a:pt x="562" y="776"/>
                    </a:lnTo>
                    <a:lnTo>
                      <a:pt x="559" y="800"/>
                    </a:lnTo>
                    <a:lnTo>
                      <a:pt x="554" y="823"/>
                    </a:lnTo>
                    <a:lnTo>
                      <a:pt x="548" y="846"/>
                    </a:lnTo>
                    <a:lnTo>
                      <a:pt x="542" y="867"/>
                    </a:lnTo>
                    <a:lnTo>
                      <a:pt x="534" y="889"/>
                    </a:lnTo>
                    <a:lnTo>
                      <a:pt x="525" y="910"/>
                    </a:lnTo>
                    <a:lnTo>
                      <a:pt x="516" y="929"/>
                    </a:lnTo>
                    <a:lnTo>
                      <a:pt x="506" y="948"/>
                    </a:lnTo>
                    <a:lnTo>
                      <a:pt x="495" y="966"/>
                    </a:lnTo>
                    <a:lnTo>
                      <a:pt x="483" y="983"/>
                    </a:lnTo>
                    <a:lnTo>
                      <a:pt x="471" y="999"/>
                    </a:lnTo>
                    <a:lnTo>
                      <a:pt x="457" y="1014"/>
                    </a:lnTo>
                    <a:lnTo>
                      <a:pt x="443" y="1028"/>
                    </a:lnTo>
                    <a:lnTo>
                      <a:pt x="428" y="1042"/>
                    </a:lnTo>
                    <a:lnTo>
                      <a:pt x="412" y="1054"/>
                    </a:lnTo>
                    <a:lnTo>
                      <a:pt x="396" y="1064"/>
                    </a:lnTo>
                    <a:lnTo>
                      <a:pt x="379" y="1073"/>
                    </a:lnTo>
                    <a:lnTo>
                      <a:pt x="361" y="1082"/>
                    </a:lnTo>
                    <a:lnTo>
                      <a:pt x="342" y="1088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85" name="Freeform 1173">
                <a:extLst>
                  <a:ext uri="{FF2B5EF4-FFF2-40B4-BE49-F238E27FC236}">
                    <a16:creationId xmlns:a16="http://schemas.microsoft.com/office/drawing/2014/main" id="{C286B6A1-E650-9B40-02D3-C925E9A9CD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8" y="3103"/>
                <a:ext cx="49" cy="93"/>
              </a:xfrm>
              <a:custGeom>
                <a:avLst/>
                <a:gdLst>
                  <a:gd name="T0" fmla="*/ 9 w 532"/>
                  <a:gd name="T1" fmla="*/ 36 h 1031"/>
                  <a:gd name="T2" fmla="*/ 2 w 532"/>
                  <a:gd name="T3" fmla="*/ 29 h 1031"/>
                  <a:gd name="T4" fmla="*/ 1 w 532"/>
                  <a:gd name="T5" fmla="*/ 14 h 1031"/>
                  <a:gd name="T6" fmla="*/ 9 w 532"/>
                  <a:gd name="T7" fmla="*/ 6 h 1031"/>
                  <a:gd name="T8" fmla="*/ 16 w 532"/>
                  <a:gd name="T9" fmla="*/ 5 h 1031"/>
                  <a:gd name="T10" fmla="*/ 68 w 532"/>
                  <a:gd name="T11" fmla="*/ 0 h 1031"/>
                  <a:gd name="T12" fmla="*/ 121 w 532"/>
                  <a:gd name="T13" fmla="*/ 7 h 1031"/>
                  <a:gd name="T14" fmla="*/ 174 w 532"/>
                  <a:gd name="T15" fmla="*/ 24 h 1031"/>
                  <a:gd name="T16" fmla="*/ 227 w 532"/>
                  <a:gd name="T17" fmla="*/ 49 h 1031"/>
                  <a:gd name="T18" fmla="*/ 277 w 532"/>
                  <a:gd name="T19" fmla="*/ 84 h 1031"/>
                  <a:gd name="T20" fmla="*/ 257 w 532"/>
                  <a:gd name="T21" fmla="*/ 109 h 1031"/>
                  <a:gd name="T22" fmla="*/ 212 w 532"/>
                  <a:gd name="T23" fmla="*/ 78 h 1031"/>
                  <a:gd name="T24" fmla="*/ 165 w 532"/>
                  <a:gd name="T25" fmla="*/ 55 h 1031"/>
                  <a:gd name="T26" fmla="*/ 117 w 532"/>
                  <a:gd name="T27" fmla="*/ 40 h 1031"/>
                  <a:gd name="T28" fmla="*/ 69 w 532"/>
                  <a:gd name="T29" fmla="*/ 33 h 1031"/>
                  <a:gd name="T30" fmla="*/ 21 w 532"/>
                  <a:gd name="T31" fmla="*/ 36 h 1031"/>
                  <a:gd name="T32" fmla="*/ 308 w 532"/>
                  <a:gd name="T33" fmla="*/ 111 h 1031"/>
                  <a:gd name="T34" fmla="*/ 354 w 532"/>
                  <a:gd name="T35" fmla="*/ 158 h 1031"/>
                  <a:gd name="T36" fmla="*/ 397 w 532"/>
                  <a:gd name="T37" fmla="*/ 212 h 1031"/>
                  <a:gd name="T38" fmla="*/ 434 w 532"/>
                  <a:gd name="T39" fmla="*/ 270 h 1031"/>
                  <a:gd name="T40" fmla="*/ 466 w 532"/>
                  <a:gd name="T41" fmla="*/ 336 h 1031"/>
                  <a:gd name="T42" fmla="*/ 494 w 532"/>
                  <a:gd name="T43" fmla="*/ 405 h 1031"/>
                  <a:gd name="T44" fmla="*/ 447 w 532"/>
                  <a:gd name="T45" fmla="*/ 370 h 1031"/>
                  <a:gd name="T46" fmla="*/ 417 w 532"/>
                  <a:gd name="T47" fmla="*/ 307 h 1031"/>
                  <a:gd name="T48" fmla="*/ 382 w 532"/>
                  <a:gd name="T49" fmla="*/ 249 h 1031"/>
                  <a:gd name="T50" fmla="*/ 344 w 532"/>
                  <a:gd name="T51" fmla="*/ 195 h 1031"/>
                  <a:gd name="T52" fmla="*/ 302 w 532"/>
                  <a:gd name="T53" fmla="*/ 148 h 1031"/>
                  <a:gd name="T54" fmla="*/ 293 w 532"/>
                  <a:gd name="T55" fmla="*/ 97 h 1031"/>
                  <a:gd name="T56" fmla="*/ 509 w 532"/>
                  <a:gd name="T57" fmla="*/ 458 h 1031"/>
                  <a:gd name="T58" fmla="*/ 524 w 532"/>
                  <a:gd name="T59" fmla="*/ 535 h 1031"/>
                  <a:gd name="T60" fmla="*/ 532 w 532"/>
                  <a:gd name="T61" fmla="*/ 611 h 1031"/>
                  <a:gd name="T62" fmla="*/ 531 w 532"/>
                  <a:gd name="T63" fmla="*/ 684 h 1031"/>
                  <a:gd name="T64" fmla="*/ 521 w 532"/>
                  <a:gd name="T65" fmla="*/ 753 h 1031"/>
                  <a:gd name="T66" fmla="*/ 479 w 532"/>
                  <a:gd name="T67" fmla="*/ 787 h 1031"/>
                  <a:gd name="T68" fmla="*/ 494 w 532"/>
                  <a:gd name="T69" fmla="*/ 724 h 1031"/>
                  <a:gd name="T70" fmla="*/ 500 w 532"/>
                  <a:gd name="T71" fmla="*/ 658 h 1031"/>
                  <a:gd name="T72" fmla="*/ 498 w 532"/>
                  <a:gd name="T73" fmla="*/ 587 h 1031"/>
                  <a:gd name="T74" fmla="*/ 489 w 532"/>
                  <a:gd name="T75" fmla="*/ 514 h 1031"/>
                  <a:gd name="T76" fmla="*/ 471 w 532"/>
                  <a:gd name="T77" fmla="*/ 440 h 1031"/>
                  <a:gd name="T78" fmla="*/ 511 w 532"/>
                  <a:gd name="T79" fmla="*/ 796 h 1031"/>
                  <a:gd name="T80" fmla="*/ 488 w 532"/>
                  <a:gd name="T81" fmla="*/ 857 h 1031"/>
                  <a:gd name="T82" fmla="*/ 459 w 532"/>
                  <a:gd name="T83" fmla="*/ 911 h 1031"/>
                  <a:gd name="T84" fmla="*/ 423 w 532"/>
                  <a:gd name="T85" fmla="*/ 958 h 1031"/>
                  <a:gd name="T86" fmla="*/ 379 w 532"/>
                  <a:gd name="T87" fmla="*/ 995 h 1031"/>
                  <a:gd name="T88" fmla="*/ 329 w 532"/>
                  <a:gd name="T89" fmla="*/ 1023 h 1031"/>
                  <a:gd name="T90" fmla="*/ 317 w 532"/>
                  <a:gd name="T91" fmla="*/ 993 h 1031"/>
                  <a:gd name="T92" fmla="*/ 362 w 532"/>
                  <a:gd name="T93" fmla="*/ 968 h 1031"/>
                  <a:gd name="T94" fmla="*/ 400 w 532"/>
                  <a:gd name="T95" fmla="*/ 934 h 1031"/>
                  <a:gd name="T96" fmla="*/ 434 w 532"/>
                  <a:gd name="T97" fmla="*/ 893 h 1031"/>
                  <a:gd name="T98" fmla="*/ 460 w 532"/>
                  <a:gd name="T99" fmla="*/ 843 h 1031"/>
                  <a:gd name="T100" fmla="*/ 479 w 532"/>
                  <a:gd name="T101" fmla="*/ 787 h 1031"/>
                  <a:gd name="T102" fmla="*/ 305 w 532"/>
                  <a:gd name="T103" fmla="*/ 1031 h 1031"/>
                  <a:gd name="T104" fmla="*/ 293 w 532"/>
                  <a:gd name="T105" fmla="*/ 1028 h 1031"/>
                  <a:gd name="T106" fmla="*/ 288 w 532"/>
                  <a:gd name="T107" fmla="*/ 1015 h 1031"/>
                  <a:gd name="T108" fmla="*/ 290 w 532"/>
                  <a:gd name="T109" fmla="*/ 1004 h 1031"/>
                  <a:gd name="T110" fmla="*/ 311 w 532"/>
                  <a:gd name="T111" fmla="*/ 1029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32" h="1031">
                    <a:moveTo>
                      <a:pt x="21" y="36"/>
                    </a:moveTo>
                    <a:lnTo>
                      <a:pt x="16" y="37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5" y="33"/>
                    </a:lnTo>
                    <a:lnTo>
                      <a:pt x="2" y="29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5" y="9"/>
                    </a:lnTo>
                    <a:lnTo>
                      <a:pt x="9" y="6"/>
                    </a:lnTo>
                    <a:lnTo>
                      <a:pt x="16" y="5"/>
                    </a:lnTo>
                    <a:lnTo>
                      <a:pt x="21" y="36"/>
                    </a:lnTo>
                    <a:close/>
                    <a:moveTo>
                      <a:pt x="16" y="5"/>
                    </a:moveTo>
                    <a:lnTo>
                      <a:pt x="33" y="3"/>
                    </a:lnTo>
                    <a:lnTo>
                      <a:pt x="50" y="0"/>
                    </a:lnTo>
                    <a:lnTo>
                      <a:pt x="68" y="0"/>
                    </a:lnTo>
                    <a:lnTo>
                      <a:pt x="86" y="1"/>
                    </a:lnTo>
                    <a:lnTo>
                      <a:pt x="104" y="4"/>
                    </a:lnTo>
                    <a:lnTo>
                      <a:pt x="121" y="7"/>
                    </a:lnTo>
                    <a:lnTo>
                      <a:pt x="139" y="12"/>
                    </a:lnTo>
                    <a:lnTo>
                      <a:pt x="157" y="18"/>
                    </a:lnTo>
                    <a:lnTo>
                      <a:pt x="174" y="24"/>
                    </a:lnTo>
                    <a:lnTo>
                      <a:pt x="192" y="32"/>
                    </a:lnTo>
                    <a:lnTo>
                      <a:pt x="209" y="40"/>
                    </a:lnTo>
                    <a:lnTo>
                      <a:pt x="227" y="49"/>
                    </a:lnTo>
                    <a:lnTo>
                      <a:pt x="243" y="60"/>
                    </a:lnTo>
                    <a:lnTo>
                      <a:pt x="261" y="71"/>
                    </a:lnTo>
                    <a:lnTo>
                      <a:pt x="277" y="84"/>
                    </a:lnTo>
                    <a:lnTo>
                      <a:pt x="293" y="97"/>
                    </a:lnTo>
                    <a:lnTo>
                      <a:pt x="273" y="121"/>
                    </a:lnTo>
                    <a:lnTo>
                      <a:pt x="257" y="109"/>
                    </a:lnTo>
                    <a:lnTo>
                      <a:pt x="242" y="98"/>
                    </a:lnTo>
                    <a:lnTo>
                      <a:pt x="227" y="87"/>
                    </a:lnTo>
                    <a:lnTo>
                      <a:pt x="212" y="78"/>
                    </a:lnTo>
                    <a:lnTo>
                      <a:pt x="196" y="69"/>
                    </a:lnTo>
                    <a:lnTo>
                      <a:pt x="180" y="61"/>
                    </a:lnTo>
                    <a:lnTo>
                      <a:pt x="165" y="55"/>
                    </a:lnTo>
                    <a:lnTo>
                      <a:pt x="148" y="48"/>
                    </a:lnTo>
                    <a:lnTo>
                      <a:pt x="132" y="43"/>
                    </a:lnTo>
                    <a:lnTo>
                      <a:pt x="117" y="40"/>
                    </a:lnTo>
                    <a:lnTo>
                      <a:pt x="100" y="36"/>
                    </a:lnTo>
                    <a:lnTo>
                      <a:pt x="84" y="34"/>
                    </a:lnTo>
                    <a:lnTo>
                      <a:pt x="69" y="33"/>
                    </a:lnTo>
                    <a:lnTo>
                      <a:pt x="53" y="33"/>
                    </a:lnTo>
                    <a:lnTo>
                      <a:pt x="37" y="34"/>
                    </a:lnTo>
                    <a:lnTo>
                      <a:pt x="21" y="36"/>
                    </a:lnTo>
                    <a:lnTo>
                      <a:pt x="16" y="5"/>
                    </a:lnTo>
                    <a:close/>
                    <a:moveTo>
                      <a:pt x="293" y="97"/>
                    </a:moveTo>
                    <a:lnTo>
                      <a:pt x="308" y="111"/>
                    </a:lnTo>
                    <a:lnTo>
                      <a:pt x="325" y="126"/>
                    </a:lnTo>
                    <a:lnTo>
                      <a:pt x="339" y="142"/>
                    </a:lnTo>
                    <a:lnTo>
                      <a:pt x="354" y="158"/>
                    </a:lnTo>
                    <a:lnTo>
                      <a:pt x="368" y="175"/>
                    </a:lnTo>
                    <a:lnTo>
                      <a:pt x="382" y="193"/>
                    </a:lnTo>
                    <a:lnTo>
                      <a:pt x="397" y="212"/>
                    </a:lnTo>
                    <a:lnTo>
                      <a:pt x="410" y="230"/>
                    </a:lnTo>
                    <a:lnTo>
                      <a:pt x="422" y="251"/>
                    </a:lnTo>
                    <a:lnTo>
                      <a:pt x="434" y="270"/>
                    </a:lnTo>
                    <a:lnTo>
                      <a:pt x="446" y="292"/>
                    </a:lnTo>
                    <a:lnTo>
                      <a:pt x="457" y="314"/>
                    </a:lnTo>
                    <a:lnTo>
                      <a:pt x="466" y="336"/>
                    </a:lnTo>
                    <a:lnTo>
                      <a:pt x="476" y="358"/>
                    </a:lnTo>
                    <a:lnTo>
                      <a:pt x="486" y="381"/>
                    </a:lnTo>
                    <a:lnTo>
                      <a:pt x="494" y="405"/>
                    </a:lnTo>
                    <a:lnTo>
                      <a:pt x="463" y="415"/>
                    </a:lnTo>
                    <a:lnTo>
                      <a:pt x="455" y="392"/>
                    </a:lnTo>
                    <a:lnTo>
                      <a:pt x="447" y="370"/>
                    </a:lnTo>
                    <a:lnTo>
                      <a:pt x="438" y="349"/>
                    </a:lnTo>
                    <a:lnTo>
                      <a:pt x="428" y="328"/>
                    </a:lnTo>
                    <a:lnTo>
                      <a:pt x="417" y="307"/>
                    </a:lnTo>
                    <a:lnTo>
                      <a:pt x="406" y="287"/>
                    </a:lnTo>
                    <a:lnTo>
                      <a:pt x="394" y="267"/>
                    </a:lnTo>
                    <a:lnTo>
                      <a:pt x="382" y="249"/>
                    </a:lnTo>
                    <a:lnTo>
                      <a:pt x="371" y="230"/>
                    </a:lnTo>
                    <a:lnTo>
                      <a:pt x="357" y="213"/>
                    </a:lnTo>
                    <a:lnTo>
                      <a:pt x="344" y="195"/>
                    </a:lnTo>
                    <a:lnTo>
                      <a:pt x="330" y="179"/>
                    </a:lnTo>
                    <a:lnTo>
                      <a:pt x="316" y="164"/>
                    </a:lnTo>
                    <a:lnTo>
                      <a:pt x="302" y="148"/>
                    </a:lnTo>
                    <a:lnTo>
                      <a:pt x="288" y="135"/>
                    </a:lnTo>
                    <a:lnTo>
                      <a:pt x="273" y="121"/>
                    </a:lnTo>
                    <a:lnTo>
                      <a:pt x="293" y="97"/>
                    </a:lnTo>
                    <a:close/>
                    <a:moveTo>
                      <a:pt x="494" y="405"/>
                    </a:moveTo>
                    <a:lnTo>
                      <a:pt x="502" y="431"/>
                    </a:lnTo>
                    <a:lnTo>
                      <a:pt x="509" y="458"/>
                    </a:lnTo>
                    <a:lnTo>
                      <a:pt x="515" y="484"/>
                    </a:lnTo>
                    <a:lnTo>
                      <a:pt x="521" y="509"/>
                    </a:lnTo>
                    <a:lnTo>
                      <a:pt x="524" y="535"/>
                    </a:lnTo>
                    <a:lnTo>
                      <a:pt x="527" y="560"/>
                    </a:lnTo>
                    <a:lnTo>
                      <a:pt x="531" y="586"/>
                    </a:lnTo>
                    <a:lnTo>
                      <a:pt x="532" y="611"/>
                    </a:lnTo>
                    <a:lnTo>
                      <a:pt x="532" y="635"/>
                    </a:lnTo>
                    <a:lnTo>
                      <a:pt x="532" y="660"/>
                    </a:lnTo>
                    <a:lnTo>
                      <a:pt x="531" y="684"/>
                    </a:lnTo>
                    <a:lnTo>
                      <a:pt x="528" y="707"/>
                    </a:lnTo>
                    <a:lnTo>
                      <a:pt x="525" y="730"/>
                    </a:lnTo>
                    <a:lnTo>
                      <a:pt x="521" y="753"/>
                    </a:lnTo>
                    <a:lnTo>
                      <a:pt x="516" y="774"/>
                    </a:lnTo>
                    <a:lnTo>
                      <a:pt x="511" y="796"/>
                    </a:lnTo>
                    <a:lnTo>
                      <a:pt x="479" y="787"/>
                    </a:lnTo>
                    <a:lnTo>
                      <a:pt x="485" y="767"/>
                    </a:lnTo>
                    <a:lnTo>
                      <a:pt x="489" y="746"/>
                    </a:lnTo>
                    <a:lnTo>
                      <a:pt x="494" y="724"/>
                    </a:lnTo>
                    <a:lnTo>
                      <a:pt x="497" y="702"/>
                    </a:lnTo>
                    <a:lnTo>
                      <a:pt x="498" y="681"/>
                    </a:lnTo>
                    <a:lnTo>
                      <a:pt x="500" y="658"/>
                    </a:lnTo>
                    <a:lnTo>
                      <a:pt x="500" y="635"/>
                    </a:lnTo>
                    <a:lnTo>
                      <a:pt x="499" y="611"/>
                    </a:lnTo>
                    <a:lnTo>
                      <a:pt x="498" y="587"/>
                    </a:lnTo>
                    <a:lnTo>
                      <a:pt x="496" y="563"/>
                    </a:lnTo>
                    <a:lnTo>
                      <a:pt x="492" y="539"/>
                    </a:lnTo>
                    <a:lnTo>
                      <a:pt x="489" y="514"/>
                    </a:lnTo>
                    <a:lnTo>
                      <a:pt x="484" y="490"/>
                    </a:lnTo>
                    <a:lnTo>
                      <a:pt x="478" y="465"/>
                    </a:lnTo>
                    <a:lnTo>
                      <a:pt x="471" y="440"/>
                    </a:lnTo>
                    <a:lnTo>
                      <a:pt x="463" y="415"/>
                    </a:lnTo>
                    <a:lnTo>
                      <a:pt x="494" y="405"/>
                    </a:lnTo>
                    <a:close/>
                    <a:moveTo>
                      <a:pt x="511" y="796"/>
                    </a:moveTo>
                    <a:lnTo>
                      <a:pt x="504" y="817"/>
                    </a:lnTo>
                    <a:lnTo>
                      <a:pt x="497" y="837"/>
                    </a:lnTo>
                    <a:lnTo>
                      <a:pt x="488" y="857"/>
                    </a:lnTo>
                    <a:lnTo>
                      <a:pt x="479" y="877"/>
                    </a:lnTo>
                    <a:lnTo>
                      <a:pt x="470" y="894"/>
                    </a:lnTo>
                    <a:lnTo>
                      <a:pt x="459" y="911"/>
                    </a:lnTo>
                    <a:lnTo>
                      <a:pt x="448" y="928"/>
                    </a:lnTo>
                    <a:lnTo>
                      <a:pt x="436" y="943"/>
                    </a:lnTo>
                    <a:lnTo>
                      <a:pt x="423" y="958"/>
                    </a:lnTo>
                    <a:lnTo>
                      <a:pt x="409" y="971"/>
                    </a:lnTo>
                    <a:lnTo>
                      <a:pt x="394" y="984"/>
                    </a:lnTo>
                    <a:lnTo>
                      <a:pt x="379" y="995"/>
                    </a:lnTo>
                    <a:lnTo>
                      <a:pt x="363" y="1005"/>
                    </a:lnTo>
                    <a:lnTo>
                      <a:pt x="347" y="1015"/>
                    </a:lnTo>
                    <a:lnTo>
                      <a:pt x="329" y="1023"/>
                    </a:lnTo>
                    <a:lnTo>
                      <a:pt x="311" y="1029"/>
                    </a:lnTo>
                    <a:lnTo>
                      <a:pt x="301" y="999"/>
                    </a:lnTo>
                    <a:lnTo>
                      <a:pt x="317" y="993"/>
                    </a:lnTo>
                    <a:lnTo>
                      <a:pt x="332" y="986"/>
                    </a:lnTo>
                    <a:lnTo>
                      <a:pt x="348" y="978"/>
                    </a:lnTo>
                    <a:lnTo>
                      <a:pt x="362" y="968"/>
                    </a:lnTo>
                    <a:lnTo>
                      <a:pt x="375" y="958"/>
                    </a:lnTo>
                    <a:lnTo>
                      <a:pt x="388" y="946"/>
                    </a:lnTo>
                    <a:lnTo>
                      <a:pt x="400" y="934"/>
                    </a:lnTo>
                    <a:lnTo>
                      <a:pt x="412" y="921"/>
                    </a:lnTo>
                    <a:lnTo>
                      <a:pt x="423" y="907"/>
                    </a:lnTo>
                    <a:lnTo>
                      <a:pt x="434" y="893"/>
                    </a:lnTo>
                    <a:lnTo>
                      <a:pt x="442" y="877"/>
                    </a:lnTo>
                    <a:lnTo>
                      <a:pt x="452" y="860"/>
                    </a:lnTo>
                    <a:lnTo>
                      <a:pt x="460" y="843"/>
                    </a:lnTo>
                    <a:lnTo>
                      <a:pt x="467" y="825"/>
                    </a:lnTo>
                    <a:lnTo>
                      <a:pt x="474" y="807"/>
                    </a:lnTo>
                    <a:lnTo>
                      <a:pt x="479" y="787"/>
                    </a:lnTo>
                    <a:lnTo>
                      <a:pt x="511" y="796"/>
                    </a:lnTo>
                    <a:close/>
                    <a:moveTo>
                      <a:pt x="311" y="1029"/>
                    </a:moveTo>
                    <a:lnTo>
                      <a:pt x="305" y="1031"/>
                    </a:lnTo>
                    <a:lnTo>
                      <a:pt x="299" y="1031"/>
                    </a:lnTo>
                    <a:lnTo>
                      <a:pt x="296" y="1030"/>
                    </a:lnTo>
                    <a:lnTo>
                      <a:pt x="293" y="1028"/>
                    </a:lnTo>
                    <a:lnTo>
                      <a:pt x="291" y="1025"/>
                    </a:lnTo>
                    <a:lnTo>
                      <a:pt x="290" y="1019"/>
                    </a:lnTo>
                    <a:lnTo>
                      <a:pt x="288" y="1015"/>
                    </a:lnTo>
                    <a:lnTo>
                      <a:pt x="288" y="1011"/>
                    </a:lnTo>
                    <a:lnTo>
                      <a:pt x="289" y="1007"/>
                    </a:lnTo>
                    <a:lnTo>
                      <a:pt x="290" y="1004"/>
                    </a:lnTo>
                    <a:lnTo>
                      <a:pt x="295" y="1001"/>
                    </a:lnTo>
                    <a:lnTo>
                      <a:pt x="301" y="999"/>
                    </a:lnTo>
                    <a:lnTo>
                      <a:pt x="311" y="102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86" name="Freeform 1174">
                <a:extLst>
                  <a:ext uri="{FF2B5EF4-FFF2-40B4-BE49-F238E27FC236}">
                    <a16:creationId xmlns:a16="http://schemas.microsoft.com/office/drawing/2014/main" id="{C62CFEF2-0B1B-7023-BADB-0047D5D871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1" y="3103"/>
                <a:ext cx="321" cy="109"/>
              </a:xfrm>
              <a:custGeom>
                <a:avLst/>
                <a:gdLst>
                  <a:gd name="T0" fmla="*/ 22 w 3536"/>
                  <a:gd name="T1" fmla="*/ 1197 h 1200"/>
                  <a:gd name="T2" fmla="*/ 16 w 3536"/>
                  <a:gd name="T3" fmla="*/ 1200 h 1200"/>
                  <a:gd name="T4" fmla="*/ 11 w 3536"/>
                  <a:gd name="T5" fmla="*/ 1200 h 1200"/>
                  <a:gd name="T6" fmla="*/ 9 w 3536"/>
                  <a:gd name="T7" fmla="*/ 1198 h 1200"/>
                  <a:gd name="T8" fmla="*/ 5 w 3536"/>
                  <a:gd name="T9" fmla="*/ 1196 h 1200"/>
                  <a:gd name="T10" fmla="*/ 3 w 3536"/>
                  <a:gd name="T11" fmla="*/ 1193 h 1200"/>
                  <a:gd name="T12" fmla="*/ 1 w 3536"/>
                  <a:gd name="T13" fmla="*/ 1189 h 1200"/>
                  <a:gd name="T14" fmla="*/ 0 w 3536"/>
                  <a:gd name="T15" fmla="*/ 1183 h 1200"/>
                  <a:gd name="T16" fmla="*/ 0 w 3536"/>
                  <a:gd name="T17" fmla="*/ 1179 h 1200"/>
                  <a:gd name="T18" fmla="*/ 0 w 3536"/>
                  <a:gd name="T19" fmla="*/ 1176 h 1200"/>
                  <a:gd name="T20" fmla="*/ 1 w 3536"/>
                  <a:gd name="T21" fmla="*/ 1173 h 1200"/>
                  <a:gd name="T22" fmla="*/ 5 w 3536"/>
                  <a:gd name="T23" fmla="*/ 1170 h 1200"/>
                  <a:gd name="T24" fmla="*/ 11 w 3536"/>
                  <a:gd name="T25" fmla="*/ 1168 h 1200"/>
                  <a:gd name="T26" fmla="*/ 22 w 3536"/>
                  <a:gd name="T27" fmla="*/ 1197 h 1200"/>
                  <a:gd name="T28" fmla="*/ 11 w 3536"/>
                  <a:gd name="T29" fmla="*/ 1168 h 1200"/>
                  <a:gd name="T30" fmla="*/ 1423 w 3536"/>
                  <a:gd name="T31" fmla="*/ 663 h 1200"/>
                  <a:gd name="T32" fmla="*/ 1434 w 3536"/>
                  <a:gd name="T33" fmla="*/ 693 h 1200"/>
                  <a:gd name="T34" fmla="*/ 22 w 3536"/>
                  <a:gd name="T35" fmla="*/ 1197 h 1200"/>
                  <a:gd name="T36" fmla="*/ 11 w 3536"/>
                  <a:gd name="T37" fmla="*/ 1168 h 1200"/>
                  <a:gd name="T38" fmla="*/ 1423 w 3536"/>
                  <a:gd name="T39" fmla="*/ 663 h 1200"/>
                  <a:gd name="T40" fmla="*/ 1423 w 3536"/>
                  <a:gd name="T41" fmla="*/ 663 h 1200"/>
                  <a:gd name="T42" fmla="*/ 1423 w 3536"/>
                  <a:gd name="T43" fmla="*/ 663 h 1200"/>
                  <a:gd name="T44" fmla="*/ 1429 w 3536"/>
                  <a:gd name="T45" fmla="*/ 678 h 1200"/>
                  <a:gd name="T46" fmla="*/ 1423 w 3536"/>
                  <a:gd name="T47" fmla="*/ 663 h 1200"/>
                  <a:gd name="T48" fmla="*/ 1423 w 3536"/>
                  <a:gd name="T49" fmla="*/ 663 h 1200"/>
                  <a:gd name="T50" fmla="*/ 2198 w 3536"/>
                  <a:gd name="T51" fmla="*/ 397 h 1200"/>
                  <a:gd name="T52" fmla="*/ 2207 w 3536"/>
                  <a:gd name="T53" fmla="*/ 428 h 1200"/>
                  <a:gd name="T54" fmla="*/ 1434 w 3536"/>
                  <a:gd name="T55" fmla="*/ 693 h 1200"/>
                  <a:gd name="T56" fmla="*/ 1423 w 3536"/>
                  <a:gd name="T57" fmla="*/ 663 h 1200"/>
                  <a:gd name="T58" fmla="*/ 2198 w 3536"/>
                  <a:gd name="T59" fmla="*/ 397 h 1200"/>
                  <a:gd name="T60" fmla="*/ 2196 w 3536"/>
                  <a:gd name="T61" fmla="*/ 398 h 1200"/>
                  <a:gd name="T62" fmla="*/ 2198 w 3536"/>
                  <a:gd name="T63" fmla="*/ 397 h 1200"/>
                  <a:gd name="T64" fmla="*/ 2202 w 3536"/>
                  <a:gd name="T65" fmla="*/ 412 h 1200"/>
                  <a:gd name="T66" fmla="*/ 2198 w 3536"/>
                  <a:gd name="T67" fmla="*/ 397 h 1200"/>
                  <a:gd name="T68" fmla="*/ 2198 w 3536"/>
                  <a:gd name="T69" fmla="*/ 397 h 1200"/>
                  <a:gd name="T70" fmla="*/ 3514 w 3536"/>
                  <a:gd name="T71" fmla="*/ 1 h 1200"/>
                  <a:gd name="T72" fmla="*/ 3524 w 3536"/>
                  <a:gd name="T73" fmla="*/ 31 h 1200"/>
                  <a:gd name="T74" fmla="*/ 2207 w 3536"/>
                  <a:gd name="T75" fmla="*/ 428 h 1200"/>
                  <a:gd name="T76" fmla="*/ 2198 w 3536"/>
                  <a:gd name="T77" fmla="*/ 397 h 1200"/>
                  <a:gd name="T78" fmla="*/ 3514 w 3536"/>
                  <a:gd name="T79" fmla="*/ 1 h 1200"/>
                  <a:gd name="T80" fmla="*/ 3521 w 3536"/>
                  <a:gd name="T81" fmla="*/ 0 h 1200"/>
                  <a:gd name="T82" fmla="*/ 3526 w 3536"/>
                  <a:gd name="T83" fmla="*/ 0 h 1200"/>
                  <a:gd name="T84" fmla="*/ 3528 w 3536"/>
                  <a:gd name="T85" fmla="*/ 1 h 1200"/>
                  <a:gd name="T86" fmla="*/ 3530 w 3536"/>
                  <a:gd name="T87" fmla="*/ 3 h 1200"/>
                  <a:gd name="T88" fmla="*/ 3533 w 3536"/>
                  <a:gd name="T89" fmla="*/ 7 h 1200"/>
                  <a:gd name="T90" fmla="*/ 3535 w 3536"/>
                  <a:gd name="T91" fmla="*/ 12 h 1200"/>
                  <a:gd name="T92" fmla="*/ 3536 w 3536"/>
                  <a:gd name="T93" fmla="*/ 17 h 1200"/>
                  <a:gd name="T94" fmla="*/ 3536 w 3536"/>
                  <a:gd name="T95" fmla="*/ 22 h 1200"/>
                  <a:gd name="T96" fmla="*/ 3535 w 3536"/>
                  <a:gd name="T97" fmla="*/ 25 h 1200"/>
                  <a:gd name="T98" fmla="*/ 3534 w 3536"/>
                  <a:gd name="T99" fmla="*/ 27 h 1200"/>
                  <a:gd name="T100" fmla="*/ 3529 w 3536"/>
                  <a:gd name="T101" fmla="*/ 30 h 1200"/>
                  <a:gd name="T102" fmla="*/ 3524 w 3536"/>
                  <a:gd name="T103" fmla="*/ 31 h 1200"/>
                  <a:gd name="T104" fmla="*/ 3514 w 3536"/>
                  <a:gd name="T105" fmla="*/ 1 h 1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536" h="1200">
                    <a:moveTo>
                      <a:pt x="22" y="1197"/>
                    </a:moveTo>
                    <a:lnTo>
                      <a:pt x="16" y="1200"/>
                    </a:lnTo>
                    <a:lnTo>
                      <a:pt x="11" y="1200"/>
                    </a:lnTo>
                    <a:lnTo>
                      <a:pt x="9" y="1198"/>
                    </a:lnTo>
                    <a:lnTo>
                      <a:pt x="5" y="1196"/>
                    </a:lnTo>
                    <a:lnTo>
                      <a:pt x="3" y="1193"/>
                    </a:lnTo>
                    <a:lnTo>
                      <a:pt x="1" y="1189"/>
                    </a:lnTo>
                    <a:lnTo>
                      <a:pt x="0" y="1183"/>
                    </a:lnTo>
                    <a:lnTo>
                      <a:pt x="0" y="1179"/>
                    </a:lnTo>
                    <a:lnTo>
                      <a:pt x="0" y="1176"/>
                    </a:lnTo>
                    <a:lnTo>
                      <a:pt x="1" y="1173"/>
                    </a:lnTo>
                    <a:lnTo>
                      <a:pt x="5" y="1170"/>
                    </a:lnTo>
                    <a:lnTo>
                      <a:pt x="11" y="1168"/>
                    </a:lnTo>
                    <a:lnTo>
                      <a:pt x="22" y="1197"/>
                    </a:lnTo>
                    <a:close/>
                    <a:moveTo>
                      <a:pt x="11" y="1168"/>
                    </a:moveTo>
                    <a:lnTo>
                      <a:pt x="1423" y="663"/>
                    </a:lnTo>
                    <a:lnTo>
                      <a:pt x="1434" y="693"/>
                    </a:lnTo>
                    <a:lnTo>
                      <a:pt x="22" y="1197"/>
                    </a:lnTo>
                    <a:lnTo>
                      <a:pt x="11" y="1168"/>
                    </a:lnTo>
                    <a:close/>
                    <a:moveTo>
                      <a:pt x="1423" y="663"/>
                    </a:moveTo>
                    <a:lnTo>
                      <a:pt x="1423" y="663"/>
                    </a:lnTo>
                    <a:lnTo>
                      <a:pt x="1423" y="663"/>
                    </a:lnTo>
                    <a:lnTo>
                      <a:pt x="1429" y="678"/>
                    </a:lnTo>
                    <a:lnTo>
                      <a:pt x="1423" y="663"/>
                    </a:lnTo>
                    <a:close/>
                    <a:moveTo>
                      <a:pt x="1423" y="663"/>
                    </a:moveTo>
                    <a:lnTo>
                      <a:pt x="2198" y="397"/>
                    </a:lnTo>
                    <a:lnTo>
                      <a:pt x="2207" y="428"/>
                    </a:lnTo>
                    <a:lnTo>
                      <a:pt x="1434" y="693"/>
                    </a:lnTo>
                    <a:lnTo>
                      <a:pt x="1423" y="663"/>
                    </a:lnTo>
                    <a:close/>
                    <a:moveTo>
                      <a:pt x="2198" y="397"/>
                    </a:moveTo>
                    <a:lnTo>
                      <a:pt x="2196" y="398"/>
                    </a:lnTo>
                    <a:lnTo>
                      <a:pt x="2198" y="397"/>
                    </a:lnTo>
                    <a:lnTo>
                      <a:pt x="2202" y="412"/>
                    </a:lnTo>
                    <a:lnTo>
                      <a:pt x="2198" y="397"/>
                    </a:lnTo>
                    <a:close/>
                    <a:moveTo>
                      <a:pt x="2198" y="397"/>
                    </a:moveTo>
                    <a:lnTo>
                      <a:pt x="3514" y="1"/>
                    </a:lnTo>
                    <a:lnTo>
                      <a:pt x="3524" y="31"/>
                    </a:lnTo>
                    <a:lnTo>
                      <a:pt x="2207" y="428"/>
                    </a:lnTo>
                    <a:lnTo>
                      <a:pt x="2198" y="397"/>
                    </a:lnTo>
                    <a:close/>
                    <a:moveTo>
                      <a:pt x="3514" y="1"/>
                    </a:moveTo>
                    <a:lnTo>
                      <a:pt x="3521" y="0"/>
                    </a:lnTo>
                    <a:lnTo>
                      <a:pt x="3526" y="0"/>
                    </a:lnTo>
                    <a:lnTo>
                      <a:pt x="3528" y="1"/>
                    </a:lnTo>
                    <a:lnTo>
                      <a:pt x="3530" y="3"/>
                    </a:lnTo>
                    <a:lnTo>
                      <a:pt x="3533" y="7"/>
                    </a:lnTo>
                    <a:lnTo>
                      <a:pt x="3535" y="12"/>
                    </a:lnTo>
                    <a:lnTo>
                      <a:pt x="3536" y="17"/>
                    </a:lnTo>
                    <a:lnTo>
                      <a:pt x="3536" y="22"/>
                    </a:lnTo>
                    <a:lnTo>
                      <a:pt x="3535" y="25"/>
                    </a:lnTo>
                    <a:lnTo>
                      <a:pt x="3534" y="27"/>
                    </a:lnTo>
                    <a:lnTo>
                      <a:pt x="3529" y="30"/>
                    </a:lnTo>
                    <a:lnTo>
                      <a:pt x="3524" y="31"/>
                    </a:lnTo>
                    <a:lnTo>
                      <a:pt x="3514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87" name="Freeform 1175">
                <a:extLst>
                  <a:ext uri="{FF2B5EF4-FFF2-40B4-BE49-F238E27FC236}">
                    <a16:creationId xmlns:a16="http://schemas.microsoft.com/office/drawing/2014/main" id="{B574BF62-7C1F-AB7D-6849-825440EE75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4" y="3192"/>
                <a:ext cx="316" cy="111"/>
              </a:xfrm>
              <a:custGeom>
                <a:avLst/>
                <a:gdLst>
                  <a:gd name="T0" fmla="*/ 22 w 3479"/>
                  <a:gd name="T1" fmla="*/ 1217 h 1220"/>
                  <a:gd name="T2" fmla="*/ 16 w 3479"/>
                  <a:gd name="T3" fmla="*/ 1220 h 1220"/>
                  <a:gd name="T4" fmla="*/ 11 w 3479"/>
                  <a:gd name="T5" fmla="*/ 1219 h 1220"/>
                  <a:gd name="T6" fmla="*/ 8 w 3479"/>
                  <a:gd name="T7" fmla="*/ 1217 h 1220"/>
                  <a:gd name="T8" fmla="*/ 5 w 3479"/>
                  <a:gd name="T9" fmla="*/ 1215 h 1220"/>
                  <a:gd name="T10" fmla="*/ 3 w 3479"/>
                  <a:gd name="T11" fmla="*/ 1212 h 1220"/>
                  <a:gd name="T12" fmla="*/ 2 w 3479"/>
                  <a:gd name="T13" fmla="*/ 1207 h 1220"/>
                  <a:gd name="T14" fmla="*/ 0 w 3479"/>
                  <a:gd name="T15" fmla="*/ 1202 h 1220"/>
                  <a:gd name="T16" fmla="*/ 0 w 3479"/>
                  <a:gd name="T17" fmla="*/ 1198 h 1220"/>
                  <a:gd name="T18" fmla="*/ 1 w 3479"/>
                  <a:gd name="T19" fmla="*/ 1195 h 1220"/>
                  <a:gd name="T20" fmla="*/ 2 w 3479"/>
                  <a:gd name="T21" fmla="*/ 1192 h 1220"/>
                  <a:gd name="T22" fmla="*/ 6 w 3479"/>
                  <a:gd name="T23" fmla="*/ 1189 h 1220"/>
                  <a:gd name="T24" fmla="*/ 12 w 3479"/>
                  <a:gd name="T25" fmla="*/ 1187 h 1220"/>
                  <a:gd name="T26" fmla="*/ 22 w 3479"/>
                  <a:gd name="T27" fmla="*/ 1217 h 1220"/>
                  <a:gd name="T28" fmla="*/ 12 w 3479"/>
                  <a:gd name="T29" fmla="*/ 1187 h 1220"/>
                  <a:gd name="T30" fmla="*/ 1460 w 3479"/>
                  <a:gd name="T31" fmla="*/ 749 h 1220"/>
                  <a:gd name="T32" fmla="*/ 1469 w 3479"/>
                  <a:gd name="T33" fmla="*/ 780 h 1220"/>
                  <a:gd name="T34" fmla="*/ 22 w 3479"/>
                  <a:gd name="T35" fmla="*/ 1217 h 1220"/>
                  <a:gd name="T36" fmla="*/ 12 w 3479"/>
                  <a:gd name="T37" fmla="*/ 1187 h 1220"/>
                  <a:gd name="T38" fmla="*/ 1470 w 3479"/>
                  <a:gd name="T39" fmla="*/ 780 h 1220"/>
                  <a:gd name="T40" fmla="*/ 1469 w 3479"/>
                  <a:gd name="T41" fmla="*/ 780 h 1220"/>
                  <a:gd name="T42" fmla="*/ 1469 w 3479"/>
                  <a:gd name="T43" fmla="*/ 780 h 1220"/>
                  <a:gd name="T44" fmla="*/ 1465 w 3479"/>
                  <a:gd name="T45" fmla="*/ 765 h 1220"/>
                  <a:gd name="T46" fmla="*/ 1470 w 3479"/>
                  <a:gd name="T47" fmla="*/ 780 h 1220"/>
                  <a:gd name="T48" fmla="*/ 1459 w 3479"/>
                  <a:gd name="T49" fmla="*/ 749 h 1220"/>
                  <a:gd name="T50" fmla="*/ 2201 w 3479"/>
                  <a:gd name="T51" fmla="*/ 507 h 1220"/>
                  <a:gd name="T52" fmla="*/ 2211 w 3479"/>
                  <a:gd name="T53" fmla="*/ 537 h 1220"/>
                  <a:gd name="T54" fmla="*/ 1470 w 3479"/>
                  <a:gd name="T55" fmla="*/ 780 h 1220"/>
                  <a:gd name="T56" fmla="*/ 1459 w 3479"/>
                  <a:gd name="T57" fmla="*/ 749 h 1220"/>
                  <a:gd name="T58" fmla="*/ 2212 w 3479"/>
                  <a:gd name="T59" fmla="*/ 537 h 1220"/>
                  <a:gd name="T60" fmla="*/ 2212 w 3479"/>
                  <a:gd name="T61" fmla="*/ 537 h 1220"/>
                  <a:gd name="T62" fmla="*/ 2211 w 3479"/>
                  <a:gd name="T63" fmla="*/ 537 h 1220"/>
                  <a:gd name="T64" fmla="*/ 2206 w 3479"/>
                  <a:gd name="T65" fmla="*/ 522 h 1220"/>
                  <a:gd name="T66" fmla="*/ 2212 w 3479"/>
                  <a:gd name="T67" fmla="*/ 537 h 1220"/>
                  <a:gd name="T68" fmla="*/ 2200 w 3479"/>
                  <a:gd name="T69" fmla="*/ 508 h 1220"/>
                  <a:gd name="T70" fmla="*/ 3456 w 3479"/>
                  <a:gd name="T71" fmla="*/ 3 h 1220"/>
                  <a:gd name="T72" fmla="*/ 3468 w 3479"/>
                  <a:gd name="T73" fmla="*/ 32 h 1220"/>
                  <a:gd name="T74" fmla="*/ 2212 w 3479"/>
                  <a:gd name="T75" fmla="*/ 537 h 1220"/>
                  <a:gd name="T76" fmla="*/ 2200 w 3479"/>
                  <a:gd name="T77" fmla="*/ 508 h 1220"/>
                  <a:gd name="T78" fmla="*/ 3456 w 3479"/>
                  <a:gd name="T79" fmla="*/ 3 h 1220"/>
                  <a:gd name="T80" fmla="*/ 3462 w 3479"/>
                  <a:gd name="T81" fmla="*/ 0 h 1220"/>
                  <a:gd name="T82" fmla="*/ 3467 w 3479"/>
                  <a:gd name="T83" fmla="*/ 0 h 1220"/>
                  <a:gd name="T84" fmla="*/ 3469 w 3479"/>
                  <a:gd name="T85" fmla="*/ 2 h 1220"/>
                  <a:gd name="T86" fmla="*/ 3472 w 3479"/>
                  <a:gd name="T87" fmla="*/ 4 h 1220"/>
                  <a:gd name="T88" fmla="*/ 3475 w 3479"/>
                  <a:gd name="T89" fmla="*/ 7 h 1220"/>
                  <a:gd name="T90" fmla="*/ 3477 w 3479"/>
                  <a:gd name="T91" fmla="*/ 11 h 1220"/>
                  <a:gd name="T92" fmla="*/ 3478 w 3479"/>
                  <a:gd name="T93" fmla="*/ 17 h 1220"/>
                  <a:gd name="T94" fmla="*/ 3479 w 3479"/>
                  <a:gd name="T95" fmla="*/ 20 h 1220"/>
                  <a:gd name="T96" fmla="*/ 3478 w 3479"/>
                  <a:gd name="T97" fmla="*/ 23 h 1220"/>
                  <a:gd name="T98" fmla="*/ 3477 w 3479"/>
                  <a:gd name="T99" fmla="*/ 27 h 1220"/>
                  <a:gd name="T100" fmla="*/ 3474 w 3479"/>
                  <a:gd name="T101" fmla="*/ 30 h 1220"/>
                  <a:gd name="T102" fmla="*/ 3468 w 3479"/>
                  <a:gd name="T103" fmla="*/ 32 h 1220"/>
                  <a:gd name="T104" fmla="*/ 3456 w 3479"/>
                  <a:gd name="T105" fmla="*/ 3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79" h="1220">
                    <a:moveTo>
                      <a:pt x="22" y="1217"/>
                    </a:moveTo>
                    <a:lnTo>
                      <a:pt x="16" y="1220"/>
                    </a:lnTo>
                    <a:lnTo>
                      <a:pt x="11" y="1219"/>
                    </a:lnTo>
                    <a:lnTo>
                      <a:pt x="8" y="1217"/>
                    </a:lnTo>
                    <a:lnTo>
                      <a:pt x="5" y="1215"/>
                    </a:lnTo>
                    <a:lnTo>
                      <a:pt x="3" y="1212"/>
                    </a:lnTo>
                    <a:lnTo>
                      <a:pt x="2" y="1207"/>
                    </a:lnTo>
                    <a:lnTo>
                      <a:pt x="0" y="1202"/>
                    </a:lnTo>
                    <a:lnTo>
                      <a:pt x="0" y="1198"/>
                    </a:lnTo>
                    <a:lnTo>
                      <a:pt x="1" y="1195"/>
                    </a:lnTo>
                    <a:lnTo>
                      <a:pt x="2" y="1192"/>
                    </a:lnTo>
                    <a:lnTo>
                      <a:pt x="6" y="1189"/>
                    </a:lnTo>
                    <a:lnTo>
                      <a:pt x="12" y="1187"/>
                    </a:lnTo>
                    <a:lnTo>
                      <a:pt x="22" y="1217"/>
                    </a:lnTo>
                    <a:close/>
                    <a:moveTo>
                      <a:pt x="12" y="1187"/>
                    </a:moveTo>
                    <a:lnTo>
                      <a:pt x="1460" y="749"/>
                    </a:lnTo>
                    <a:lnTo>
                      <a:pt x="1469" y="780"/>
                    </a:lnTo>
                    <a:lnTo>
                      <a:pt x="22" y="1217"/>
                    </a:lnTo>
                    <a:lnTo>
                      <a:pt x="12" y="1187"/>
                    </a:lnTo>
                    <a:close/>
                    <a:moveTo>
                      <a:pt x="1470" y="780"/>
                    </a:moveTo>
                    <a:lnTo>
                      <a:pt x="1469" y="780"/>
                    </a:lnTo>
                    <a:lnTo>
                      <a:pt x="1469" y="780"/>
                    </a:lnTo>
                    <a:lnTo>
                      <a:pt x="1465" y="765"/>
                    </a:lnTo>
                    <a:lnTo>
                      <a:pt x="1470" y="780"/>
                    </a:lnTo>
                    <a:close/>
                    <a:moveTo>
                      <a:pt x="1459" y="749"/>
                    </a:moveTo>
                    <a:lnTo>
                      <a:pt x="2201" y="507"/>
                    </a:lnTo>
                    <a:lnTo>
                      <a:pt x="2211" y="537"/>
                    </a:lnTo>
                    <a:lnTo>
                      <a:pt x="1470" y="780"/>
                    </a:lnTo>
                    <a:lnTo>
                      <a:pt x="1459" y="749"/>
                    </a:lnTo>
                    <a:close/>
                    <a:moveTo>
                      <a:pt x="2212" y="537"/>
                    </a:moveTo>
                    <a:lnTo>
                      <a:pt x="2212" y="537"/>
                    </a:lnTo>
                    <a:lnTo>
                      <a:pt x="2211" y="537"/>
                    </a:lnTo>
                    <a:lnTo>
                      <a:pt x="2206" y="522"/>
                    </a:lnTo>
                    <a:lnTo>
                      <a:pt x="2212" y="537"/>
                    </a:lnTo>
                    <a:close/>
                    <a:moveTo>
                      <a:pt x="2200" y="508"/>
                    </a:moveTo>
                    <a:lnTo>
                      <a:pt x="3456" y="3"/>
                    </a:lnTo>
                    <a:lnTo>
                      <a:pt x="3468" y="32"/>
                    </a:lnTo>
                    <a:lnTo>
                      <a:pt x="2212" y="537"/>
                    </a:lnTo>
                    <a:lnTo>
                      <a:pt x="2200" y="508"/>
                    </a:lnTo>
                    <a:close/>
                    <a:moveTo>
                      <a:pt x="3456" y="3"/>
                    </a:moveTo>
                    <a:lnTo>
                      <a:pt x="3462" y="0"/>
                    </a:lnTo>
                    <a:lnTo>
                      <a:pt x="3467" y="0"/>
                    </a:lnTo>
                    <a:lnTo>
                      <a:pt x="3469" y="2"/>
                    </a:lnTo>
                    <a:lnTo>
                      <a:pt x="3472" y="4"/>
                    </a:lnTo>
                    <a:lnTo>
                      <a:pt x="3475" y="7"/>
                    </a:lnTo>
                    <a:lnTo>
                      <a:pt x="3477" y="11"/>
                    </a:lnTo>
                    <a:lnTo>
                      <a:pt x="3478" y="17"/>
                    </a:lnTo>
                    <a:lnTo>
                      <a:pt x="3479" y="20"/>
                    </a:lnTo>
                    <a:lnTo>
                      <a:pt x="3478" y="23"/>
                    </a:lnTo>
                    <a:lnTo>
                      <a:pt x="3477" y="27"/>
                    </a:lnTo>
                    <a:lnTo>
                      <a:pt x="3474" y="30"/>
                    </a:lnTo>
                    <a:lnTo>
                      <a:pt x="3468" y="32"/>
                    </a:lnTo>
                    <a:lnTo>
                      <a:pt x="3456" y="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88" name="Freeform 1176">
                <a:extLst>
                  <a:ext uri="{FF2B5EF4-FFF2-40B4-BE49-F238E27FC236}">
                    <a16:creationId xmlns:a16="http://schemas.microsoft.com/office/drawing/2014/main" id="{15E9C814-9499-E84D-2E5C-6131D7C1FF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6" y="3111"/>
                <a:ext cx="240" cy="106"/>
              </a:xfrm>
              <a:custGeom>
                <a:avLst/>
                <a:gdLst>
                  <a:gd name="T0" fmla="*/ 2635 w 2643"/>
                  <a:gd name="T1" fmla="*/ 373 h 1171"/>
                  <a:gd name="T2" fmla="*/ 2642 w 2643"/>
                  <a:gd name="T3" fmla="*/ 378 h 1171"/>
                  <a:gd name="T4" fmla="*/ 2643 w 2643"/>
                  <a:gd name="T5" fmla="*/ 385 h 1171"/>
                  <a:gd name="T6" fmla="*/ 2640 w 2643"/>
                  <a:gd name="T7" fmla="*/ 396 h 1171"/>
                  <a:gd name="T8" fmla="*/ 2637 w 2643"/>
                  <a:gd name="T9" fmla="*/ 401 h 1171"/>
                  <a:gd name="T10" fmla="*/ 2630 w 2643"/>
                  <a:gd name="T11" fmla="*/ 403 h 1171"/>
                  <a:gd name="T12" fmla="*/ 2630 w 2643"/>
                  <a:gd name="T13" fmla="*/ 372 h 1171"/>
                  <a:gd name="T14" fmla="*/ 773 w 2643"/>
                  <a:gd name="T15" fmla="*/ 32 h 1171"/>
                  <a:gd name="T16" fmla="*/ 2630 w 2643"/>
                  <a:gd name="T17" fmla="*/ 372 h 1171"/>
                  <a:gd name="T18" fmla="*/ 772 w 2643"/>
                  <a:gd name="T19" fmla="*/ 2 h 1171"/>
                  <a:gd name="T20" fmla="*/ 779 w 2643"/>
                  <a:gd name="T21" fmla="*/ 0 h 1171"/>
                  <a:gd name="T22" fmla="*/ 772 w 2643"/>
                  <a:gd name="T23" fmla="*/ 2 h 1171"/>
                  <a:gd name="T24" fmla="*/ 119 w 2643"/>
                  <a:gd name="T25" fmla="*/ 233 h 1171"/>
                  <a:gd name="T26" fmla="*/ 772 w 2643"/>
                  <a:gd name="T27" fmla="*/ 2 h 1171"/>
                  <a:gd name="T28" fmla="*/ 100 w 2643"/>
                  <a:gd name="T29" fmla="*/ 211 h 1171"/>
                  <a:gd name="T30" fmla="*/ 110 w 2643"/>
                  <a:gd name="T31" fmla="*/ 203 h 1171"/>
                  <a:gd name="T32" fmla="*/ 100 w 2643"/>
                  <a:gd name="T33" fmla="*/ 211 h 1171"/>
                  <a:gd name="T34" fmla="*/ 30 w 2643"/>
                  <a:gd name="T35" fmla="*/ 423 h 1171"/>
                  <a:gd name="T36" fmla="*/ 100 w 2643"/>
                  <a:gd name="T37" fmla="*/ 211 h 1171"/>
                  <a:gd name="T38" fmla="*/ 0 w 2643"/>
                  <a:gd name="T39" fmla="*/ 416 h 1171"/>
                  <a:gd name="T40" fmla="*/ 1 w 2643"/>
                  <a:gd name="T41" fmla="*/ 409 h 1171"/>
                  <a:gd name="T42" fmla="*/ 0 w 2643"/>
                  <a:gd name="T43" fmla="*/ 416 h 1171"/>
                  <a:gd name="T44" fmla="*/ 34 w 2643"/>
                  <a:gd name="T45" fmla="*/ 828 h 1171"/>
                  <a:gd name="T46" fmla="*/ 0 w 2643"/>
                  <a:gd name="T47" fmla="*/ 416 h 1171"/>
                  <a:gd name="T48" fmla="*/ 4 w 2643"/>
                  <a:gd name="T49" fmla="*/ 835 h 1171"/>
                  <a:gd name="T50" fmla="*/ 3 w 2643"/>
                  <a:gd name="T51" fmla="*/ 828 h 1171"/>
                  <a:gd name="T52" fmla="*/ 4 w 2643"/>
                  <a:gd name="T53" fmla="*/ 835 h 1171"/>
                  <a:gd name="T54" fmla="*/ 113 w 2643"/>
                  <a:gd name="T55" fmla="*/ 983 h 1171"/>
                  <a:gd name="T56" fmla="*/ 4 w 2643"/>
                  <a:gd name="T57" fmla="*/ 835 h 1171"/>
                  <a:gd name="T58" fmla="*/ 93 w 2643"/>
                  <a:gd name="T59" fmla="*/ 1006 h 1171"/>
                  <a:gd name="T60" fmla="*/ 85 w 2643"/>
                  <a:gd name="T61" fmla="*/ 998 h 1171"/>
                  <a:gd name="T62" fmla="*/ 93 w 2643"/>
                  <a:gd name="T63" fmla="*/ 1006 h 1171"/>
                  <a:gd name="T64" fmla="*/ 545 w 2643"/>
                  <a:gd name="T65" fmla="*/ 1139 h 1171"/>
                  <a:gd name="T66" fmla="*/ 93 w 2643"/>
                  <a:gd name="T67" fmla="*/ 1006 h 1171"/>
                  <a:gd name="T68" fmla="*/ 545 w 2643"/>
                  <a:gd name="T69" fmla="*/ 1139 h 1171"/>
                  <a:gd name="T70" fmla="*/ 555 w 2643"/>
                  <a:gd name="T71" fmla="*/ 1145 h 1171"/>
                  <a:gd name="T72" fmla="*/ 556 w 2643"/>
                  <a:gd name="T73" fmla="*/ 1150 h 1171"/>
                  <a:gd name="T74" fmla="*/ 555 w 2643"/>
                  <a:gd name="T75" fmla="*/ 1160 h 1171"/>
                  <a:gd name="T76" fmla="*/ 550 w 2643"/>
                  <a:gd name="T77" fmla="*/ 1167 h 1171"/>
                  <a:gd name="T78" fmla="*/ 545 w 2643"/>
                  <a:gd name="T79" fmla="*/ 1171 h 1171"/>
                  <a:gd name="T80" fmla="*/ 534 w 2643"/>
                  <a:gd name="T81" fmla="*/ 1168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43" h="1171">
                    <a:moveTo>
                      <a:pt x="2630" y="372"/>
                    </a:moveTo>
                    <a:lnTo>
                      <a:pt x="2635" y="373"/>
                    </a:lnTo>
                    <a:lnTo>
                      <a:pt x="2639" y="376"/>
                    </a:lnTo>
                    <a:lnTo>
                      <a:pt x="2642" y="378"/>
                    </a:lnTo>
                    <a:lnTo>
                      <a:pt x="2643" y="381"/>
                    </a:lnTo>
                    <a:lnTo>
                      <a:pt x="2643" y="385"/>
                    </a:lnTo>
                    <a:lnTo>
                      <a:pt x="2642" y="390"/>
                    </a:lnTo>
                    <a:lnTo>
                      <a:pt x="2640" y="396"/>
                    </a:lnTo>
                    <a:lnTo>
                      <a:pt x="2639" y="399"/>
                    </a:lnTo>
                    <a:lnTo>
                      <a:pt x="2637" y="401"/>
                    </a:lnTo>
                    <a:lnTo>
                      <a:pt x="2634" y="403"/>
                    </a:lnTo>
                    <a:lnTo>
                      <a:pt x="2630" y="403"/>
                    </a:lnTo>
                    <a:lnTo>
                      <a:pt x="2623" y="403"/>
                    </a:lnTo>
                    <a:lnTo>
                      <a:pt x="2630" y="372"/>
                    </a:lnTo>
                    <a:close/>
                    <a:moveTo>
                      <a:pt x="2623" y="403"/>
                    </a:moveTo>
                    <a:lnTo>
                      <a:pt x="773" y="32"/>
                    </a:lnTo>
                    <a:lnTo>
                      <a:pt x="779" y="0"/>
                    </a:lnTo>
                    <a:lnTo>
                      <a:pt x="2630" y="372"/>
                    </a:lnTo>
                    <a:lnTo>
                      <a:pt x="2623" y="403"/>
                    </a:lnTo>
                    <a:close/>
                    <a:moveTo>
                      <a:pt x="772" y="2"/>
                    </a:moveTo>
                    <a:lnTo>
                      <a:pt x="775" y="0"/>
                    </a:lnTo>
                    <a:lnTo>
                      <a:pt x="779" y="0"/>
                    </a:lnTo>
                    <a:lnTo>
                      <a:pt x="776" y="17"/>
                    </a:lnTo>
                    <a:lnTo>
                      <a:pt x="772" y="2"/>
                    </a:lnTo>
                    <a:close/>
                    <a:moveTo>
                      <a:pt x="780" y="32"/>
                    </a:moveTo>
                    <a:lnTo>
                      <a:pt x="119" y="233"/>
                    </a:lnTo>
                    <a:lnTo>
                      <a:pt x="110" y="203"/>
                    </a:lnTo>
                    <a:lnTo>
                      <a:pt x="772" y="2"/>
                    </a:lnTo>
                    <a:lnTo>
                      <a:pt x="780" y="32"/>
                    </a:lnTo>
                    <a:close/>
                    <a:moveTo>
                      <a:pt x="100" y="211"/>
                    </a:moveTo>
                    <a:lnTo>
                      <a:pt x="103" y="205"/>
                    </a:lnTo>
                    <a:lnTo>
                      <a:pt x="110" y="203"/>
                    </a:lnTo>
                    <a:lnTo>
                      <a:pt x="114" y="218"/>
                    </a:lnTo>
                    <a:lnTo>
                      <a:pt x="100" y="211"/>
                    </a:lnTo>
                    <a:close/>
                    <a:moveTo>
                      <a:pt x="129" y="225"/>
                    </a:moveTo>
                    <a:lnTo>
                      <a:pt x="30" y="423"/>
                    </a:lnTo>
                    <a:lnTo>
                      <a:pt x="1" y="409"/>
                    </a:lnTo>
                    <a:lnTo>
                      <a:pt x="100" y="211"/>
                    </a:lnTo>
                    <a:lnTo>
                      <a:pt x="129" y="225"/>
                    </a:lnTo>
                    <a:close/>
                    <a:moveTo>
                      <a:pt x="0" y="416"/>
                    </a:moveTo>
                    <a:lnTo>
                      <a:pt x="0" y="412"/>
                    </a:lnTo>
                    <a:lnTo>
                      <a:pt x="1" y="409"/>
                    </a:lnTo>
                    <a:lnTo>
                      <a:pt x="15" y="416"/>
                    </a:lnTo>
                    <a:lnTo>
                      <a:pt x="0" y="416"/>
                    </a:lnTo>
                    <a:close/>
                    <a:moveTo>
                      <a:pt x="31" y="416"/>
                    </a:moveTo>
                    <a:lnTo>
                      <a:pt x="34" y="828"/>
                    </a:lnTo>
                    <a:lnTo>
                      <a:pt x="3" y="828"/>
                    </a:lnTo>
                    <a:lnTo>
                      <a:pt x="0" y="416"/>
                    </a:lnTo>
                    <a:lnTo>
                      <a:pt x="31" y="416"/>
                    </a:lnTo>
                    <a:close/>
                    <a:moveTo>
                      <a:pt x="4" y="835"/>
                    </a:moveTo>
                    <a:lnTo>
                      <a:pt x="3" y="832"/>
                    </a:lnTo>
                    <a:lnTo>
                      <a:pt x="3" y="828"/>
                    </a:lnTo>
                    <a:lnTo>
                      <a:pt x="18" y="828"/>
                    </a:lnTo>
                    <a:lnTo>
                      <a:pt x="4" y="835"/>
                    </a:lnTo>
                    <a:close/>
                    <a:moveTo>
                      <a:pt x="33" y="821"/>
                    </a:moveTo>
                    <a:lnTo>
                      <a:pt x="113" y="983"/>
                    </a:lnTo>
                    <a:lnTo>
                      <a:pt x="85" y="998"/>
                    </a:lnTo>
                    <a:lnTo>
                      <a:pt x="4" y="835"/>
                    </a:lnTo>
                    <a:lnTo>
                      <a:pt x="33" y="821"/>
                    </a:lnTo>
                    <a:close/>
                    <a:moveTo>
                      <a:pt x="93" y="1006"/>
                    </a:moveTo>
                    <a:lnTo>
                      <a:pt x="87" y="1004"/>
                    </a:lnTo>
                    <a:lnTo>
                      <a:pt x="85" y="998"/>
                    </a:lnTo>
                    <a:lnTo>
                      <a:pt x="99" y="991"/>
                    </a:lnTo>
                    <a:lnTo>
                      <a:pt x="93" y="1006"/>
                    </a:lnTo>
                    <a:close/>
                    <a:moveTo>
                      <a:pt x="104" y="976"/>
                    </a:moveTo>
                    <a:lnTo>
                      <a:pt x="545" y="1139"/>
                    </a:lnTo>
                    <a:lnTo>
                      <a:pt x="534" y="1168"/>
                    </a:lnTo>
                    <a:lnTo>
                      <a:pt x="93" y="1006"/>
                    </a:lnTo>
                    <a:lnTo>
                      <a:pt x="104" y="976"/>
                    </a:lnTo>
                    <a:close/>
                    <a:moveTo>
                      <a:pt x="545" y="1139"/>
                    </a:moveTo>
                    <a:lnTo>
                      <a:pt x="551" y="1141"/>
                    </a:lnTo>
                    <a:lnTo>
                      <a:pt x="555" y="1145"/>
                    </a:lnTo>
                    <a:lnTo>
                      <a:pt x="556" y="1147"/>
                    </a:lnTo>
                    <a:lnTo>
                      <a:pt x="556" y="1150"/>
                    </a:lnTo>
                    <a:lnTo>
                      <a:pt x="556" y="1154"/>
                    </a:lnTo>
                    <a:lnTo>
                      <a:pt x="555" y="1160"/>
                    </a:lnTo>
                    <a:lnTo>
                      <a:pt x="553" y="1164"/>
                    </a:lnTo>
                    <a:lnTo>
                      <a:pt x="550" y="1167"/>
                    </a:lnTo>
                    <a:lnTo>
                      <a:pt x="547" y="1170"/>
                    </a:lnTo>
                    <a:lnTo>
                      <a:pt x="545" y="1171"/>
                    </a:lnTo>
                    <a:lnTo>
                      <a:pt x="540" y="1171"/>
                    </a:lnTo>
                    <a:lnTo>
                      <a:pt x="534" y="1168"/>
                    </a:lnTo>
                    <a:lnTo>
                      <a:pt x="545" y="11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89" name="Line 1177">
                <a:extLst>
                  <a:ext uri="{FF2B5EF4-FFF2-40B4-BE49-F238E27FC236}">
                    <a16:creationId xmlns:a16="http://schemas.microsoft.com/office/drawing/2014/main" id="{09048D99-FFBC-10F9-4B7B-314E7C08D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130"/>
                <a:ext cx="166" cy="3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0" name="Line 1178">
                <a:extLst>
                  <a:ext uri="{FF2B5EF4-FFF2-40B4-BE49-F238E27FC236}">
                    <a16:creationId xmlns:a16="http://schemas.microsoft.com/office/drawing/2014/main" id="{F60006B2-E42F-2E1A-BC83-4ADDC4864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38" y="3148"/>
                <a:ext cx="134" cy="34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1" name="Line 1179">
                <a:extLst>
                  <a:ext uri="{FF2B5EF4-FFF2-40B4-BE49-F238E27FC236}">
                    <a16:creationId xmlns:a16="http://schemas.microsoft.com/office/drawing/2014/main" id="{2135CEC9-2B67-F4AF-DC6A-C5ADD6E528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38" y="3186"/>
                <a:ext cx="61" cy="20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2" name="Freeform 1180">
                <a:extLst>
                  <a:ext uri="{FF2B5EF4-FFF2-40B4-BE49-F238E27FC236}">
                    <a16:creationId xmlns:a16="http://schemas.microsoft.com/office/drawing/2014/main" id="{1A731191-616B-64D7-6DC6-62851B7BB6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0" y="2948"/>
                <a:ext cx="258" cy="169"/>
              </a:xfrm>
              <a:custGeom>
                <a:avLst/>
                <a:gdLst>
                  <a:gd name="T0" fmla="*/ 8 w 2835"/>
                  <a:gd name="T1" fmla="*/ 124 h 1859"/>
                  <a:gd name="T2" fmla="*/ 1 w 2835"/>
                  <a:gd name="T3" fmla="*/ 116 h 1859"/>
                  <a:gd name="T4" fmla="*/ 0 w 2835"/>
                  <a:gd name="T5" fmla="*/ 102 h 1859"/>
                  <a:gd name="T6" fmla="*/ 8 w 2835"/>
                  <a:gd name="T7" fmla="*/ 93 h 1859"/>
                  <a:gd name="T8" fmla="*/ 13 w 2835"/>
                  <a:gd name="T9" fmla="*/ 92 h 1859"/>
                  <a:gd name="T10" fmla="*/ 19 w 2835"/>
                  <a:gd name="T11" fmla="*/ 124 h 1859"/>
                  <a:gd name="T12" fmla="*/ 549 w 2835"/>
                  <a:gd name="T13" fmla="*/ 0 h 1859"/>
                  <a:gd name="T14" fmla="*/ 547 w 2835"/>
                  <a:gd name="T15" fmla="*/ 0 h 1859"/>
                  <a:gd name="T16" fmla="*/ 674 w 2835"/>
                  <a:gd name="T17" fmla="*/ 31 h 1859"/>
                  <a:gd name="T18" fmla="*/ 674 w 2835"/>
                  <a:gd name="T19" fmla="*/ 0 h 1859"/>
                  <a:gd name="T20" fmla="*/ 674 w 2835"/>
                  <a:gd name="T21" fmla="*/ 0 h 1859"/>
                  <a:gd name="T22" fmla="*/ 823 w 2835"/>
                  <a:gd name="T23" fmla="*/ 5 h 1859"/>
                  <a:gd name="T24" fmla="*/ 1042 w 2835"/>
                  <a:gd name="T25" fmla="*/ 25 h 1859"/>
                  <a:gd name="T26" fmla="*/ 1255 w 2835"/>
                  <a:gd name="T27" fmla="*/ 56 h 1859"/>
                  <a:gd name="T28" fmla="*/ 1463 w 2835"/>
                  <a:gd name="T29" fmla="*/ 100 h 1859"/>
                  <a:gd name="T30" fmla="*/ 1665 w 2835"/>
                  <a:gd name="T31" fmla="*/ 156 h 1859"/>
                  <a:gd name="T32" fmla="*/ 1787 w 2835"/>
                  <a:gd name="T33" fmla="*/ 231 h 1859"/>
                  <a:gd name="T34" fmla="*/ 1590 w 2835"/>
                  <a:gd name="T35" fmla="*/ 167 h 1859"/>
                  <a:gd name="T36" fmla="*/ 1387 w 2835"/>
                  <a:gd name="T37" fmla="*/ 115 h 1859"/>
                  <a:gd name="T38" fmla="*/ 1179 w 2835"/>
                  <a:gd name="T39" fmla="*/ 76 h 1859"/>
                  <a:gd name="T40" fmla="*/ 966 w 2835"/>
                  <a:gd name="T41" fmla="*/ 49 h 1859"/>
                  <a:gd name="T42" fmla="*/ 748 w 2835"/>
                  <a:gd name="T43" fmla="*/ 33 h 1859"/>
                  <a:gd name="T44" fmla="*/ 1798 w 2835"/>
                  <a:gd name="T45" fmla="*/ 202 h 1859"/>
                  <a:gd name="T46" fmla="*/ 1992 w 2835"/>
                  <a:gd name="T47" fmla="*/ 279 h 1859"/>
                  <a:gd name="T48" fmla="*/ 2181 w 2835"/>
                  <a:gd name="T49" fmla="*/ 370 h 1859"/>
                  <a:gd name="T50" fmla="*/ 2364 w 2835"/>
                  <a:gd name="T51" fmla="*/ 472 h 1859"/>
                  <a:gd name="T52" fmla="*/ 2544 w 2835"/>
                  <a:gd name="T53" fmla="*/ 587 h 1859"/>
                  <a:gd name="T54" fmla="*/ 2717 w 2835"/>
                  <a:gd name="T55" fmla="*/ 715 h 1859"/>
                  <a:gd name="T56" fmla="*/ 2698 w 2835"/>
                  <a:gd name="T57" fmla="*/ 740 h 1859"/>
                  <a:gd name="T58" fmla="*/ 2525 w 2835"/>
                  <a:gd name="T59" fmla="*/ 614 h 1859"/>
                  <a:gd name="T60" fmla="*/ 2349 w 2835"/>
                  <a:gd name="T61" fmla="*/ 499 h 1859"/>
                  <a:gd name="T62" fmla="*/ 2166 w 2835"/>
                  <a:gd name="T63" fmla="*/ 398 h 1859"/>
                  <a:gd name="T64" fmla="*/ 1979 w 2835"/>
                  <a:gd name="T65" fmla="*/ 309 h 1859"/>
                  <a:gd name="T66" fmla="*/ 1787 w 2835"/>
                  <a:gd name="T67" fmla="*/ 231 h 1859"/>
                  <a:gd name="T68" fmla="*/ 2778 w 2835"/>
                  <a:gd name="T69" fmla="*/ 763 h 1859"/>
                  <a:gd name="T70" fmla="*/ 2775 w 2835"/>
                  <a:gd name="T71" fmla="*/ 761 h 1859"/>
                  <a:gd name="T72" fmla="*/ 2804 w 2835"/>
                  <a:gd name="T73" fmla="*/ 916 h 1859"/>
                  <a:gd name="T74" fmla="*/ 2834 w 2835"/>
                  <a:gd name="T75" fmla="*/ 904 h 1859"/>
                  <a:gd name="T76" fmla="*/ 2818 w 2835"/>
                  <a:gd name="T77" fmla="*/ 910 h 1859"/>
                  <a:gd name="T78" fmla="*/ 2835 w 2835"/>
                  <a:gd name="T79" fmla="*/ 1843 h 1859"/>
                  <a:gd name="T80" fmla="*/ 2835 w 2835"/>
                  <a:gd name="T81" fmla="*/ 910 h 1859"/>
                  <a:gd name="T82" fmla="*/ 2833 w 2835"/>
                  <a:gd name="T83" fmla="*/ 1853 h 1859"/>
                  <a:gd name="T84" fmla="*/ 2824 w 2835"/>
                  <a:gd name="T85" fmla="*/ 1858 h 1859"/>
                  <a:gd name="T86" fmla="*/ 2810 w 2835"/>
                  <a:gd name="T87" fmla="*/ 1858 h 1859"/>
                  <a:gd name="T88" fmla="*/ 2803 w 2835"/>
                  <a:gd name="T89" fmla="*/ 1848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35" h="1859">
                    <a:moveTo>
                      <a:pt x="19" y="124"/>
                    </a:moveTo>
                    <a:lnTo>
                      <a:pt x="13" y="125"/>
                    </a:lnTo>
                    <a:lnTo>
                      <a:pt x="8" y="124"/>
                    </a:lnTo>
                    <a:lnTo>
                      <a:pt x="6" y="123"/>
                    </a:lnTo>
                    <a:lnTo>
                      <a:pt x="3" y="119"/>
                    </a:lnTo>
                    <a:lnTo>
                      <a:pt x="1" y="116"/>
                    </a:lnTo>
                    <a:lnTo>
                      <a:pt x="0" y="111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1" y="99"/>
                    </a:lnTo>
                    <a:lnTo>
                      <a:pt x="2" y="96"/>
                    </a:lnTo>
                    <a:lnTo>
                      <a:pt x="8" y="93"/>
                    </a:lnTo>
                    <a:lnTo>
                      <a:pt x="13" y="92"/>
                    </a:lnTo>
                    <a:lnTo>
                      <a:pt x="19" y="124"/>
                    </a:lnTo>
                    <a:close/>
                    <a:moveTo>
                      <a:pt x="13" y="92"/>
                    </a:moveTo>
                    <a:lnTo>
                      <a:pt x="547" y="0"/>
                    </a:lnTo>
                    <a:lnTo>
                      <a:pt x="552" y="31"/>
                    </a:lnTo>
                    <a:lnTo>
                      <a:pt x="19" y="124"/>
                    </a:lnTo>
                    <a:lnTo>
                      <a:pt x="13" y="92"/>
                    </a:lnTo>
                    <a:close/>
                    <a:moveTo>
                      <a:pt x="547" y="0"/>
                    </a:moveTo>
                    <a:lnTo>
                      <a:pt x="549" y="0"/>
                    </a:lnTo>
                    <a:lnTo>
                      <a:pt x="550" y="0"/>
                    </a:lnTo>
                    <a:lnTo>
                      <a:pt x="550" y="15"/>
                    </a:lnTo>
                    <a:lnTo>
                      <a:pt x="547" y="0"/>
                    </a:lnTo>
                    <a:close/>
                    <a:moveTo>
                      <a:pt x="550" y="0"/>
                    </a:moveTo>
                    <a:lnTo>
                      <a:pt x="674" y="0"/>
                    </a:lnTo>
                    <a:lnTo>
                      <a:pt x="674" y="31"/>
                    </a:lnTo>
                    <a:lnTo>
                      <a:pt x="550" y="31"/>
                    </a:lnTo>
                    <a:lnTo>
                      <a:pt x="550" y="0"/>
                    </a:lnTo>
                    <a:close/>
                    <a:moveTo>
                      <a:pt x="674" y="0"/>
                    </a:moveTo>
                    <a:lnTo>
                      <a:pt x="674" y="0"/>
                    </a:lnTo>
                    <a:lnTo>
                      <a:pt x="674" y="15"/>
                    </a:lnTo>
                    <a:lnTo>
                      <a:pt x="674" y="0"/>
                    </a:lnTo>
                    <a:close/>
                    <a:moveTo>
                      <a:pt x="674" y="0"/>
                    </a:moveTo>
                    <a:lnTo>
                      <a:pt x="749" y="2"/>
                    </a:lnTo>
                    <a:lnTo>
                      <a:pt x="823" y="5"/>
                    </a:lnTo>
                    <a:lnTo>
                      <a:pt x="896" y="10"/>
                    </a:lnTo>
                    <a:lnTo>
                      <a:pt x="969" y="17"/>
                    </a:lnTo>
                    <a:lnTo>
                      <a:pt x="1042" y="25"/>
                    </a:lnTo>
                    <a:lnTo>
                      <a:pt x="1113" y="33"/>
                    </a:lnTo>
                    <a:lnTo>
                      <a:pt x="1185" y="44"/>
                    </a:lnTo>
                    <a:lnTo>
                      <a:pt x="1255" y="56"/>
                    </a:lnTo>
                    <a:lnTo>
                      <a:pt x="1325" y="69"/>
                    </a:lnTo>
                    <a:lnTo>
                      <a:pt x="1394" y="84"/>
                    </a:lnTo>
                    <a:lnTo>
                      <a:pt x="1463" y="100"/>
                    </a:lnTo>
                    <a:lnTo>
                      <a:pt x="1531" y="117"/>
                    </a:lnTo>
                    <a:lnTo>
                      <a:pt x="1599" y="137"/>
                    </a:lnTo>
                    <a:lnTo>
                      <a:pt x="1665" y="156"/>
                    </a:lnTo>
                    <a:lnTo>
                      <a:pt x="1732" y="178"/>
                    </a:lnTo>
                    <a:lnTo>
                      <a:pt x="1798" y="202"/>
                    </a:lnTo>
                    <a:lnTo>
                      <a:pt x="1787" y="231"/>
                    </a:lnTo>
                    <a:lnTo>
                      <a:pt x="1722" y="209"/>
                    </a:lnTo>
                    <a:lnTo>
                      <a:pt x="1656" y="187"/>
                    </a:lnTo>
                    <a:lnTo>
                      <a:pt x="1590" y="167"/>
                    </a:lnTo>
                    <a:lnTo>
                      <a:pt x="1523" y="149"/>
                    </a:lnTo>
                    <a:lnTo>
                      <a:pt x="1455" y="131"/>
                    </a:lnTo>
                    <a:lnTo>
                      <a:pt x="1387" y="115"/>
                    </a:lnTo>
                    <a:lnTo>
                      <a:pt x="1319" y="101"/>
                    </a:lnTo>
                    <a:lnTo>
                      <a:pt x="1249" y="88"/>
                    </a:lnTo>
                    <a:lnTo>
                      <a:pt x="1179" y="76"/>
                    </a:lnTo>
                    <a:lnTo>
                      <a:pt x="1109" y="65"/>
                    </a:lnTo>
                    <a:lnTo>
                      <a:pt x="1038" y="56"/>
                    </a:lnTo>
                    <a:lnTo>
                      <a:pt x="966" y="49"/>
                    </a:lnTo>
                    <a:lnTo>
                      <a:pt x="894" y="42"/>
                    </a:lnTo>
                    <a:lnTo>
                      <a:pt x="821" y="37"/>
                    </a:lnTo>
                    <a:lnTo>
                      <a:pt x="748" y="33"/>
                    </a:lnTo>
                    <a:lnTo>
                      <a:pt x="674" y="31"/>
                    </a:lnTo>
                    <a:lnTo>
                      <a:pt x="674" y="0"/>
                    </a:lnTo>
                    <a:close/>
                    <a:moveTo>
                      <a:pt x="1798" y="202"/>
                    </a:moveTo>
                    <a:lnTo>
                      <a:pt x="1863" y="226"/>
                    </a:lnTo>
                    <a:lnTo>
                      <a:pt x="1928" y="252"/>
                    </a:lnTo>
                    <a:lnTo>
                      <a:pt x="1992" y="279"/>
                    </a:lnTo>
                    <a:lnTo>
                      <a:pt x="2055" y="308"/>
                    </a:lnTo>
                    <a:lnTo>
                      <a:pt x="2118" y="338"/>
                    </a:lnTo>
                    <a:lnTo>
                      <a:pt x="2181" y="370"/>
                    </a:lnTo>
                    <a:lnTo>
                      <a:pt x="2242" y="402"/>
                    </a:lnTo>
                    <a:lnTo>
                      <a:pt x="2304" y="436"/>
                    </a:lnTo>
                    <a:lnTo>
                      <a:pt x="2364" y="472"/>
                    </a:lnTo>
                    <a:lnTo>
                      <a:pt x="2425" y="509"/>
                    </a:lnTo>
                    <a:lnTo>
                      <a:pt x="2484" y="547"/>
                    </a:lnTo>
                    <a:lnTo>
                      <a:pt x="2544" y="587"/>
                    </a:lnTo>
                    <a:lnTo>
                      <a:pt x="2602" y="629"/>
                    </a:lnTo>
                    <a:lnTo>
                      <a:pt x="2661" y="671"/>
                    </a:lnTo>
                    <a:lnTo>
                      <a:pt x="2717" y="715"/>
                    </a:lnTo>
                    <a:lnTo>
                      <a:pt x="2775" y="761"/>
                    </a:lnTo>
                    <a:lnTo>
                      <a:pt x="2754" y="784"/>
                    </a:lnTo>
                    <a:lnTo>
                      <a:pt x="2698" y="740"/>
                    </a:lnTo>
                    <a:lnTo>
                      <a:pt x="2641" y="696"/>
                    </a:lnTo>
                    <a:lnTo>
                      <a:pt x="2583" y="654"/>
                    </a:lnTo>
                    <a:lnTo>
                      <a:pt x="2525" y="614"/>
                    </a:lnTo>
                    <a:lnTo>
                      <a:pt x="2468" y="574"/>
                    </a:lnTo>
                    <a:lnTo>
                      <a:pt x="2408" y="536"/>
                    </a:lnTo>
                    <a:lnTo>
                      <a:pt x="2349" y="499"/>
                    </a:lnTo>
                    <a:lnTo>
                      <a:pt x="2288" y="464"/>
                    </a:lnTo>
                    <a:lnTo>
                      <a:pt x="2228" y="431"/>
                    </a:lnTo>
                    <a:lnTo>
                      <a:pt x="2166" y="398"/>
                    </a:lnTo>
                    <a:lnTo>
                      <a:pt x="2104" y="366"/>
                    </a:lnTo>
                    <a:lnTo>
                      <a:pt x="2042" y="337"/>
                    </a:lnTo>
                    <a:lnTo>
                      <a:pt x="1979" y="309"/>
                    </a:lnTo>
                    <a:lnTo>
                      <a:pt x="1916" y="282"/>
                    </a:lnTo>
                    <a:lnTo>
                      <a:pt x="1851" y="255"/>
                    </a:lnTo>
                    <a:lnTo>
                      <a:pt x="1787" y="231"/>
                    </a:lnTo>
                    <a:lnTo>
                      <a:pt x="1798" y="202"/>
                    </a:lnTo>
                    <a:close/>
                    <a:moveTo>
                      <a:pt x="2775" y="761"/>
                    </a:moveTo>
                    <a:lnTo>
                      <a:pt x="2778" y="763"/>
                    </a:lnTo>
                    <a:lnTo>
                      <a:pt x="2779" y="767"/>
                    </a:lnTo>
                    <a:lnTo>
                      <a:pt x="2764" y="772"/>
                    </a:lnTo>
                    <a:lnTo>
                      <a:pt x="2775" y="761"/>
                    </a:lnTo>
                    <a:close/>
                    <a:moveTo>
                      <a:pt x="2779" y="767"/>
                    </a:moveTo>
                    <a:lnTo>
                      <a:pt x="2834" y="904"/>
                    </a:lnTo>
                    <a:lnTo>
                      <a:pt x="2804" y="916"/>
                    </a:lnTo>
                    <a:lnTo>
                      <a:pt x="2750" y="778"/>
                    </a:lnTo>
                    <a:lnTo>
                      <a:pt x="2779" y="767"/>
                    </a:lnTo>
                    <a:close/>
                    <a:moveTo>
                      <a:pt x="2834" y="904"/>
                    </a:moveTo>
                    <a:lnTo>
                      <a:pt x="2835" y="906"/>
                    </a:lnTo>
                    <a:lnTo>
                      <a:pt x="2835" y="910"/>
                    </a:lnTo>
                    <a:lnTo>
                      <a:pt x="2818" y="910"/>
                    </a:lnTo>
                    <a:lnTo>
                      <a:pt x="2834" y="904"/>
                    </a:lnTo>
                    <a:close/>
                    <a:moveTo>
                      <a:pt x="2835" y="910"/>
                    </a:moveTo>
                    <a:lnTo>
                      <a:pt x="2835" y="1843"/>
                    </a:lnTo>
                    <a:lnTo>
                      <a:pt x="2803" y="1843"/>
                    </a:lnTo>
                    <a:lnTo>
                      <a:pt x="2803" y="910"/>
                    </a:lnTo>
                    <a:lnTo>
                      <a:pt x="2835" y="910"/>
                    </a:lnTo>
                    <a:close/>
                    <a:moveTo>
                      <a:pt x="2835" y="1843"/>
                    </a:moveTo>
                    <a:lnTo>
                      <a:pt x="2835" y="1848"/>
                    </a:lnTo>
                    <a:lnTo>
                      <a:pt x="2833" y="1853"/>
                    </a:lnTo>
                    <a:lnTo>
                      <a:pt x="2830" y="1856"/>
                    </a:lnTo>
                    <a:lnTo>
                      <a:pt x="2828" y="1858"/>
                    </a:lnTo>
                    <a:lnTo>
                      <a:pt x="2824" y="1858"/>
                    </a:lnTo>
                    <a:lnTo>
                      <a:pt x="2818" y="1859"/>
                    </a:lnTo>
                    <a:lnTo>
                      <a:pt x="2813" y="1858"/>
                    </a:lnTo>
                    <a:lnTo>
                      <a:pt x="2810" y="1858"/>
                    </a:lnTo>
                    <a:lnTo>
                      <a:pt x="2806" y="1856"/>
                    </a:lnTo>
                    <a:lnTo>
                      <a:pt x="2804" y="1853"/>
                    </a:lnTo>
                    <a:lnTo>
                      <a:pt x="2803" y="1848"/>
                    </a:lnTo>
                    <a:lnTo>
                      <a:pt x="2803" y="1843"/>
                    </a:lnTo>
                    <a:lnTo>
                      <a:pt x="2835" y="18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3" name="Freeform 1181">
                <a:extLst>
                  <a:ext uri="{FF2B5EF4-FFF2-40B4-BE49-F238E27FC236}">
                    <a16:creationId xmlns:a16="http://schemas.microsoft.com/office/drawing/2014/main" id="{4097BC7E-2DF0-7409-A82C-0D4F256128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3" y="3221"/>
                <a:ext cx="218" cy="92"/>
              </a:xfrm>
              <a:custGeom>
                <a:avLst/>
                <a:gdLst>
                  <a:gd name="T0" fmla="*/ 2371 w 2403"/>
                  <a:gd name="T1" fmla="*/ 16 h 1020"/>
                  <a:gd name="T2" fmla="*/ 2371 w 2403"/>
                  <a:gd name="T3" fmla="*/ 11 h 1020"/>
                  <a:gd name="T4" fmla="*/ 2374 w 2403"/>
                  <a:gd name="T5" fmla="*/ 5 h 1020"/>
                  <a:gd name="T6" fmla="*/ 2376 w 2403"/>
                  <a:gd name="T7" fmla="*/ 3 h 1020"/>
                  <a:gd name="T8" fmla="*/ 2378 w 2403"/>
                  <a:gd name="T9" fmla="*/ 2 h 1020"/>
                  <a:gd name="T10" fmla="*/ 2382 w 2403"/>
                  <a:gd name="T11" fmla="*/ 1 h 1020"/>
                  <a:gd name="T12" fmla="*/ 2388 w 2403"/>
                  <a:gd name="T13" fmla="*/ 0 h 1020"/>
                  <a:gd name="T14" fmla="*/ 2393 w 2403"/>
                  <a:gd name="T15" fmla="*/ 1 h 1020"/>
                  <a:gd name="T16" fmla="*/ 2396 w 2403"/>
                  <a:gd name="T17" fmla="*/ 2 h 1020"/>
                  <a:gd name="T18" fmla="*/ 2400 w 2403"/>
                  <a:gd name="T19" fmla="*/ 3 h 1020"/>
                  <a:gd name="T20" fmla="*/ 2402 w 2403"/>
                  <a:gd name="T21" fmla="*/ 5 h 1020"/>
                  <a:gd name="T22" fmla="*/ 2403 w 2403"/>
                  <a:gd name="T23" fmla="*/ 11 h 1020"/>
                  <a:gd name="T24" fmla="*/ 2403 w 2403"/>
                  <a:gd name="T25" fmla="*/ 16 h 1020"/>
                  <a:gd name="T26" fmla="*/ 2371 w 2403"/>
                  <a:gd name="T27" fmla="*/ 16 h 1020"/>
                  <a:gd name="T28" fmla="*/ 2403 w 2403"/>
                  <a:gd name="T29" fmla="*/ 16 h 1020"/>
                  <a:gd name="T30" fmla="*/ 2403 w 2403"/>
                  <a:gd name="T31" fmla="*/ 125 h 1020"/>
                  <a:gd name="T32" fmla="*/ 2371 w 2403"/>
                  <a:gd name="T33" fmla="*/ 125 h 1020"/>
                  <a:gd name="T34" fmla="*/ 2371 w 2403"/>
                  <a:gd name="T35" fmla="*/ 16 h 1020"/>
                  <a:gd name="T36" fmla="*/ 2403 w 2403"/>
                  <a:gd name="T37" fmla="*/ 16 h 1020"/>
                  <a:gd name="T38" fmla="*/ 2403 w 2403"/>
                  <a:gd name="T39" fmla="*/ 125 h 1020"/>
                  <a:gd name="T40" fmla="*/ 2403 w 2403"/>
                  <a:gd name="T41" fmla="*/ 127 h 1020"/>
                  <a:gd name="T42" fmla="*/ 2402 w 2403"/>
                  <a:gd name="T43" fmla="*/ 131 h 1020"/>
                  <a:gd name="T44" fmla="*/ 2388 w 2403"/>
                  <a:gd name="T45" fmla="*/ 125 h 1020"/>
                  <a:gd name="T46" fmla="*/ 2403 w 2403"/>
                  <a:gd name="T47" fmla="*/ 125 h 1020"/>
                  <a:gd name="T48" fmla="*/ 2402 w 2403"/>
                  <a:gd name="T49" fmla="*/ 131 h 1020"/>
                  <a:gd name="T50" fmla="*/ 2360 w 2403"/>
                  <a:gd name="T51" fmla="*/ 243 h 1020"/>
                  <a:gd name="T52" fmla="*/ 2331 w 2403"/>
                  <a:gd name="T53" fmla="*/ 231 h 1020"/>
                  <a:gd name="T54" fmla="*/ 2372 w 2403"/>
                  <a:gd name="T55" fmla="*/ 120 h 1020"/>
                  <a:gd name="T56" fmla="*/ 2402 w 2403"/>
                  <a:gd name="T57" fmla="*/ 131 h 1020"/>
                  <a:gd name="T58" fmla="*/ 2360 w 2403"/>
                  <a:gd name="T59" fmla="*/ 243 h 1020"/>
                  <a:gd name="T60" fmla="*/ 2358 w 2403"/>
                  <a:gd name="T61" fmla="*/ 249 h 1020"/>
                  <a:gd name="T62" fmla="*/ 2351 w 2403"/>
                  <a:gd name="T63" fmla="*/ 253 h 1020"/>
                  <a:gd name="T64" fmla="*/ 2346 w 2403"/>
                  <a:gd name="T65" fmla="*/ 237 h 1020"/>
                  <a:gd name="T66" fmla="*/ 2360 w 2403"/>
                  <a:gd name="T67" fmla="*/ 243 h 1020"/>
                  <a:gd name="T68" fmla="*/ 2351 w 2403"/>
                  <a:gd name="T69" fmla="*/ 253 h 1020"/>
                  <a:gd name="T70" fmla="*/ 21 w 2403"/>
                  <a:gd name="T71" fmla="*/ 1019 h 1020"/>
                  <a:gd name="T72" fmla="*/ 12 w 2403"/>
                  <a:gd name="T73" fmla="*/ 988 h 1020"/>
                  <a:gd name="T74" fmla="*/ 2341 w 2403"/>
                  <a:gd name="T75" fmla="*/ 222 h 1020"/>
                  <a:gd name="T76" fmla="*/ 2351 w 2403"/>
                  <a:gd name="T77" fmla="*/ 253 h 1020"/>
                  <a:gd name="T78" fmla="*/ 21 w 2403"/>
                  <a:gd name="T79" fmla="*/ 1019 h 1020"/>
                  <a:gd name="T80" fmla="*/ 16 w 2403"/>
                  <a:gd name="T81" fmla="*/ 1020 h 1020"/>
                  <a:gd name="T82" fmla="*/ 10 w 2403"/>
                  <a:gd name="T83" fmla="*/ 1020 h 1020"/>
                  <a:gd name="T84" fmla="*/ 7 w 2403"/>
                  <a:gd name="T85" fmla="*/ 1019 h 1020"/>
                  <a:gd name="T86" fmla="*/ 5 w 2403"/>
                  <a:gd name="T87" fmla="*/ 1017 h 1020"/>
                  <a:gd name="T88" fmla="*/ 3 w 2403"/>
                  <a:gd name="T89" fmla="*/ 1013 h 1020"/>
                  <a:gd name="T90" fmla="*/ 1 w 2403"/>
                  <a:gd name="T91" fmla="*/ 1008 h 1020"/>
                  <a:gd name="T92" fmla="*/ 0 w 2403"/>
                  <a:gd name="T93" fmla="*/ 1004 h 1020"/>
                  <a:gd name="T94" fmla="*/ 0 w 2403"/>
                  <a:gd name="T95" fmla="*/ 999 h 1020"/>
                  <a:gd name="T96" fmla="*/ 0 w 2403"/>
                  <a:gd name="T97" fmla="*/ 996 h 1020"/>
                  <a:gd name="T98" fmla="*/ 2 w 2403"/>
                  <a:gd name="T99" fmla="*/ 994 h 1020"/>
                  <a:gd name="T100" fmla="*/ 6 w 2403"/>
                  <a:gd name="T101" fmla="*/ 991 h 1020"/>
                  <a:gd name="T102" fmla="*/ 12 w 2403"/>
                  <a:gd name="T103" fmla="*/ 988 h 1020"/>
                  <a:gd name="T104" fmla="*/ 21 w 2403"/>
                  <a:gd name="T105" fmla="*/ 1019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03" h="1020">
                    <a:moveTo>
                      <a:pt x="2371" y="16"/>
                    </a:moveTo>
                    <a:lnTo>
                      <a:pt x="2371" y="11"/>
                    </a:lnTo>
                    <a:lnTo>
                      <a:pt x="2374" y="5"/>
                    </a:lnTo>
                    <a:lnTo>
                      <a:pt x="2376" y="3"/>
                    </a:lnTo>
                    <a:lnTo>
                      <a:pt x="2378" y="2"/>
                    </a:lnTo>
                    <a:lnTo>
                      <a:pt x="2382" y="1"/>
                    </a:lnTo>
                    <a:lnTo>
                      <a:pt x="2388" y="0"/>
                    </a:lnTo>
                    <a:lnTo>
                      <a:pt x="2393" y="1"/>
                    </a:lnTo>
                    <a:lnTo>
                      <a:pt x="2396" y="2"/>
                    </a:lnTo>
                    <a:lnTo>
                      <a:pt x="2400" y="3"/>
                    </a:lnTo>
                    <a:lnTo>
                      <a:pt x="2402" y="5"/>
                    </a:lnTo>
                    <a:lnTo>
                      <a:pt x="2403" y="11"/>
                    </a:lnTo>
                    <a:lnTo>
                      <a:pt x="2403" y="16"/>
                    </a:lnTo>
                    <a:lnTo>
                      <a:pt x="2371" y="16"/>
                    </a:lnTo>
                    <a:close/>
                    <a:moveTo>
                      <a:pt x="2403" y="16"/>
                    </a:moveTo>
                    <a:lnTo>
                      <a:pt x="2403" y="125"/>
                    </a:lnTo>
                    <a:lnTo>
                      <a:pt x="2371" y="125"/>
                    </a:lnTo>
                    <a:lnTo>
                      <a:pt x="2371" y="16"/>
                    </a:lnTo>
                    <a:lnTo>
                      <a:pt x="2403" y="16"/>
                    </a:lnTo>
                    <a:close/>
                    <a:moveTo>
                      <a:pt x="2403" y="125"/>
                    </a:moveTo>
                    <a:lnTo>
                      <a:pt x="2403" y="127"/>
                    </a:lnTo>
                    <a:lnTo>
                      <a:pt x="2402" y="131"/>
                    </a:lnTo>
                    <a:lnTo>
                      <a:pt x="2388" y="125"/>
                    </a:lnTo>
                    <a:lnTo>
                      <a:pt x="2403" y="125"/>
                    </a:lnTo>
                    <a:close/>
                    <a:moveTo>
                      <a:pt x="2402" y="131"/>
                    </a:moveTo>
                    <a:lnTo>
                      <a:pt x="2360" y="243"/>
                    </a:lnTo>
                    <a:lnTo>
                      <a:pt x="2331" y="231"/>
                    </a:lnTo>
                    <a:lnTo>
                      <a:pt x="2372" y="120"/>
                    </a:lnTo>
                    <a:lnTo>
                      <a:pt x="2402" y="131"/>
                    </a:lnTo>
                    <a:close/>
                    <a:moveTo>
                      <a:pt x="2360" y="243"/>
                    </a:moveTo>
                    <a:lnTo>
                      <a:pt x="2358" y="249"/>
                    </a:lnTo>
                    <a:lnTo>
                      <a:pt x="2351" y="253"/>
                    </a:lnTo>
                    <a:lnTo>
                      <a:pt x="2346" y="237"/>
                    </a:lnTo>
                    <a:lnTo>
                      <a:pt x="2360" y="243"/>
                    </a:lnTo>
                    <a:close/>
                    <a:moveTo>
                      <a:pt x="2351" y="253"/>
                    </a:moveTo>
                    <a:lnTo>
                      <a:pt x="21" y="1019"/>
                    </a:lnTo>
                    <a:lnTo>
                      <a:pt x="12" y="988"/>
                    </a:lnTo>
                    <a:lnTo>
                      <a:pt x="2341" y="222"/>
                    </a:lnTo>
                    <a:lnTo>
                      <a:pt x="2351" y="253"/>
                    </a:lnTo>
                    <a:close/>
                    <a:moveTo>
                      <a:pt x="21" y="1019"/>
                    </a:moveTo>
                    <a:lnTo>
                      <a:pt x="16" y="1020"/>
                    </a:lnTo>
                    <a:lnTo>
                      <a:pt x="10" y="1020"/>
                    </a:lnTo>
                    <a:lnTo>
                      <a:pt x="7" y="1019"/>
                    </a:lnTo>
                    <a:lnTo>
                      <a:pt x="5" y="1017"/>
                    </a:lnTo>
                    <a:lnTo>
                      <a:pt x="3" y="1013"/>
                    </a:lnTo>
                    <a:lnTo>
                      <a:pt x="1" y="1008"/>
                    </a:lnTo>
                    <a:lnTo>
                      <a:pt x="0" y="1004"/>
                    </a:lnTo>
                    <a:lnTo>
                      <a:pt x="0" y="999"/>
                    </a:lnTo>
                    <a:lnTo>
                      <a:pt x="0" y="996"/>
                    </a:lnTo>
                    <a:lnTo>
                      <a:pt x="2" y="994"/>
                    </a:lnTo>
                    <a:lnTo>
                      <a:pt x="6" y="991"/>
                    </a:lnTo>
                    <a:lnTo>
                      <a:pt x="12" y="988"/>
                    </a:lnTo>
                    <a:lnTo>
                      <a:pt x="21" y="10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4" name="Freeform 1182">
                <a:extLst>
                  <a:ext uri="{FF2B5EF4-FFF2-40B4-BE49-F238E27FC236}">
                    <a16:creationId xmlns:a16="http://schemas.microsoft.com/office/drawing/2014/main" id="{DE4F817B-E2DF-A12C-237D-2C627B33B4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0" y="3063"/>
                <a:ext cx="3" cy="70"/>
              </a:xfrm>
              <a:custGeom>
                <a:avLst/>
                <a:gdLst>
                  <a:gd name="T0" fmla="*/ 0 w 31"/>
                  <a:gd name="T1" fmla="*/ 15 h 770"/>
                  <a:gd name="T2" fmla="*/ 0 w 31"/>
                  <a:gd name="T3" fmla="*/ 10 h 770"/>
                  <a:gd name="T4" fmla="*/ 2 w 31"/>
                  <a:gd name="T5" fmla="*/ 4 h 770"/>
                  <a:gd name="T6" fmla="*/ 4 w 31"/>
                  <a:gd name="T7" fmla="*/ 3 h 770"/>
                  <a:gd name="T8" fmla="*/ 6 w 31"/>
                  <a:gd name="T9" fmla="*/ 1 h 770"/>
                  <a:gd name="T10" fmla="*/ 11 w 31"/>
                  <a:gd name="T11" fmla="*/ 0 h 770"/>
                  <a:gd name="T12" fmla="*/ 16 w 31"/>
                  <a:gd name="T13" fmla="*/ 0 h 770"/>
                  <a:gd name="T14" fmla="*/ 20 w 31"/>
                  <a:gd name="T15" fmla="*/ 0 h 770"/>
                  <a:gd name="T16" fmla="*/ 25 w 31"/>
                  <a:gd name="T17" fmla="*/ 1 h 770"/>
                  <a:gd name="T18" fmla="*/ 28 w 31"/>
                  <a:gd name="T19" fmla="*/ 3 h 770"/>
                  <a:gd name="T20" fmla="*/ 29 w 31"/>
                  <a:gd name="T21" fmla="*/ 4 h 770"/>
                  <a:gd name="T22" fmla="*/ 31 w 31"/>
                  <a:gd name="T23" fmla="*/ 10 h 770"/>
                  <a:gd name="T24" fmla="*/ 31 w 31"/>
                  <a:gd name="T25" fmla="*/ 15 h 770"/>
                  <a:gd name="T26" fmla="*/ 0 w 31"/>
                  <a:gd name="T27" fmla="*/ 15 h 770"/>
                  <a:gd name="T28" fmla="*/ 31 w 31"/>
                  <a:gd name="T29" fmla="*/ 15 h 770"/>
                  <a:gd name="T30" fmla="*/ 31 w 31"/>
                  <a:gd name="T31" fmla="*/ 753 h 770"/>
                  <a:gd name="T32" fmla="*/ 0 w 31"/>
                  <a:gd name="T33" fmla="*/ 753 h 770"/>
                  <a:gd name="T34" fmla="*/ 0 w 31"/>
                  <a:gd name="T35" fmla="*/ 15 h 770"/>
                  <a:gd name="T36" fmla="*/ 31 w 31"/>
                  <a:gd name="T37" fmla="*/ 15 h 770"/>
                  <a:gd name="T38" fmla="*/ 31 w 31"/>
                  <a:gd name="T39" fmla="*/ 753 h 770"/>
                  <a:gd name="T40" fmla="*/ 31 w 31"/>
                  <a:gd name="T41" fmla="*/ 760 h 770"/>
                  <a:gd name="T42" fmla="*/ 29 w 31"/>
                  <a:gd name="T43" fmla="*/ 764 h 770"/>
                  <a:gd name="T44" fmla="*/ 28 w 31"/>
                  <a:gd name="T45" fmla="*/ 766 h 770"/>
                  <a:gd name="T46" fmla="*/ 25 w 31"/>
                  <a:gd name="T47" fmla="*/ 769 h 770"/>
                  <a:gd name="T48" fmla="*/ 20 w 31"/>
                  <a:gd name="T49" fmla="*/ 770 h 770"/>
                  <a:gd name="T50" fmla="*/ 16 w 31"/>
                  <a:gd name="T51" fmla="*/ 770 h 770"/>
                  <a:gd name="T52" fmla="*/ 11 w 31"/>
                  <a:gd name="T53" fmla="*/ 770 h 770"/>
                  <a:gd name="T54" fmla="*/ 6 w 31"/>
                  <a:gd name="T55" fmla="*/ 769 h 770"/>
                  <a:gd name="T56" fmla="*/ 4 w 31"/>
                  <a:gd name="T57" fmla="*/ 766 h 770"/>
                  <a:gd name="T58" fmla="*/ 2 w 31"/>
                  <a:gd name="T59" fmla="*/ 764 h 770"/>
                  <a:gd name="T60" fmla="*/ 0 w 31"/>
                  <a:gd name="T61" fmla="*/ 760 h 770"/>
                  <a:gd name="T62" fmla="*/ 0 w 31"/>
                  <a:gd name="T63" fmla="*/ 753 h 770"/>
                  <a:gd name="T64" fmla="*/ 31 w 31"/>
                  <a:gd name="T65" fmla="*/ 753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770">
                    <a:moveTo>
                      <a:pt x="0" y="15"/>
                    </a:moveTo>
                    <a:lnTo>
                      <a:pt x="0" y="10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1" y="10"/>
                    </a:lnTo>
                    <a:lnTo>
                      <a:pt x="31" y="15"/>
                    </a:lnTo>
                    <a:lnTo>
                      <a:pt x="0" y="15"/>
                    </a:lnTo>
                    <a:close/>
                    <a:moveTo>
                      <a:pt x="31" y="15"/>
                    </a:moveTo>
                    <a:lnTo>
                      <a:pt x="31" y="753"/>
                    </a:lnTo>
                    <a:lnTo>
                      <a:pt x="0" y="753"/>
                    </a:lnTo>
                    <a:lnTo>
                      <a:pt x="0" y="15"/>
                    </a:lnTo>
                    <a:lnTo>
                      <a:pt x="31" y="15"/>
                    </a:lnTo>
                    <a:close/>
                    <a:moveTo>
                      <a:pt x="31" y="753"/>
                    </a:moveTo>
                    <a:lnTo>
                      <a:pt x="31" y="760"/>
                    </a:lnTo>
                    <a:lnTo>
                      <a:pt x="29" y="764"/>
                    </a:lnTo>
                    <a:lnTo>
                      <a:pt x="28" y="766"/>
                    </a:lnTo>
                    <a:lnTo>
                      <a:pt x="25" y="769"/>
                    </a:lnTo>
                    <a:lnTo>
                      <a:pt x="20" y="770"/>
                    </a:lnTo>
                    <a:lnTo>
                      <a:pt x="16" y="770"/>
                    </a:lnTo>
                    <a:lnTo>
                      <a:pt x="11" y="770"/>
                    </a:lnTo>
                    <a:lnTo>
                      <a:pt x="6" y="769"/>
                    </a:lnTo>
                    <a:lnTo>
                      <a:pt x="4" y="766"/>
                    </a:lnTo>
                    <a:lnTo>
                      <a:pt x="2" y="764"/>
                    </a:lnTo>
                    <a:lnTo>
                      <a:pt x="0" y="760"/>
                    </a:lnTo>
                    <a:lnTo>
                      <a:pt x="0" y="753"/>
                    </a:lnTo>
                    <a:lnTo>
                      <a:pt x="31" y="75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5" name="Line 1183">
                <a:extLst>
                  <a:ext uri="{FF2B5EF4-FFF2-40B4-BE49-F238E27FC236}">
                    <a16:creationId xmlns:a16="http://schemas.microsoft.com/office/drawing/2014/main" id="{231C63A1-5A12-0936-0046-B3CE8CB17D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4" y="3068"/>
                <a:ext cx="1" cy="6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6" name="Freeform 1184">
                <a:extLst>
                  <a:ext uri="{FF2B5EF4-FFF2-40B4-BE49-F238E27FC236}">
                    <a16:creationId xmlns:a16="http://schemas.microsoft.com/office/drawing/2014/main" id="{C8F41C5D-FFB8-F914-A819-A93955C8AD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6" y="3068"/>
                <a:ext cx="2" cy="76"/>
              </a:xfrm>
              <a:custGeom>
                <a:avLst/>
                <a:gdLst>
                  <a:gd name="T0" fmla="*/ 0 w 32"/>
                  <a:gd name="T1" fmla="*/ 15 h 837"/>
                  <a:gd name="T2" fmla="*/ 0 w 32"/>
                  <a:gd name="T3" fmla="*/ 10 h 837"/>
                  <a:gd name="T4" fmla="*/ 2 w 32"/>
                  <a:gd name="T5" fmla="*/ 4 h 837"/>
                  <a:gd name="T6" fmla="*/ 3 w 32"/>
                  <a:gd name="T7" fmla="*/ 3 h 837"/>
                  <a:gd name="T8" fmla="*/ 7 w 32"/>
                  <a:gd name="T9" fmla="*/ 1 h 837"/>
                  <a:gd name="T10" fmla="*/ 11 w 32"/>
                  <a:gd name="T11" fmla="*/ 0 h 837"/>
                  <a:gd name="T12" fmla="*/ 15 w 32"/>
                  <a:gd name="T13" fmla="*/ 0 h 837"/>
                  <a:gd name="T14" fmla="*/ 21 w 32"/>
                  <a:gd name="T15" fmla="*/ 0 h 837"/>
                  <a:gd name="T16" fmla="*/ 25 w 32"/>
                  <a:gd name="T17" fmla="*/ 1 h 837"/>
                  <a:gd name="T18" fmla="*/ 27 w 32"/>
                  <a:gd name="T19" fmla="*/ 3 h 837"/>
                  <a:gd name="T20" fmla="*/ 29 w 32"/>
                  <a:gd name="T21" fmla="*/ 4 h 837"/>
                  <a:gd name="T22" fmla="*/ 32 w 32"/>
                  <a:gd name="T23" fmla="*/ 10 h 837"/>
                  <a:gd name="T24" fmla="*/ 32 w 32"/>
                  <a:gd name="T25" fmla="*/ 15 h 837"/>
                  <a:gd name="T26" fmla="*/ 0 w 32"/>
                  <a:gd name="T27" fmla="*/ 15 h 837"/>
                  <a:gd name="T28" fmla="*/ 32 w 32"/>
                  <a:gd name="T29" fmla="*/ 15 h 837"/>
                  <a:gd name="T30" fmla="*/ 32 w 32"/>
                  <a:gd name="T31" fmla="*/ 821 h 837"/>
                  <a:gd name="T32" fmla="*/ 0 w 32"/>
                  <a:gd name="T33" fmla="*/ 821 h 837"/>
                  <a:gd name="T34" fmla="*/ 0 w 32"/>
                  <a:gd name="T35" fmla="*/ 15 h 837"/>
                  <a:gd name="T36" fmla="*/ 32 w 32"/>
                  <a:gd name="T37" fmla="*/ 15 h 837"/>
                  <a:gd name="T38" fmla="*/ 32 w 32"/>
                  <a:gd name="T39" fmla="*/ 821 h 837"/>
                  <a:gd name="T40" fmla="*/ 32 w 32"/>
                  <a:gd name="T41" fmla="*/ 826 h 837"/>
                  <a:gd name="T42" fmla="*/ 29 w 32"/>
                  <a:gd name="T43" fmla="*/ 832 h 837"/>
                  <a:gd name="T44" fmla="*/ 27 w 32"/>
                  <a:gd name="T45" fmla="*/ 834 h 837"/>
                  <a:gd name="T46" fmla="*/ 25 w 32"/>
                  <a:gd name="T47" fmla="*/ 835 h 837"/>
                  <a:gd name="T48" fmla="*/ 21 w 32"/>
                  <a:gd name="T49" fmla="*/ 836 h 837"/>
                  <a:gd name="T50" fmla="*/ 15 w 32"/>
                  <a:gd name="T51" fmla="*/ 837 h 837"/>
                  <a:gd name="T52" fmla="*/ 11 w 32"/>
                  <a:gd name="T53" fmla="*/ 836 h 837"/>
                  <a:gd name="T54" fmla="*/ 7 w 32"/>
                  <a:gd name="T55" fmla="*/ 835 h 837"/>
                  <a:gd name="T56" fmla="*/ 3 w 32"/>
                  <a:gd name="T57" fmla="*/ 834 h 837"/>
                  <a:gd name="T58" fmla="*/ 2 w 32"/>
                  <a:gd name="T59" fmla="*/ 832 h 837"/>
                  <a:gd name="T60" fmla="*/ 0 w 32"/>
                  <a:gd name="T61" fmla="*/ 826 h 837"/>
                  <a:gd name="T62" fmla="*/ 0 w 32"/>
                  <a:gd name="T63" fmla="*/ 821 h 837"/>
                  <a:gd name="T64" fmla="*/ 32 w 32"/>
                  <a:gd name="T65" fmla="*/ 821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837">
                    <a:moveTo>
                      <a:pt x="0" y="15"/>
                    </a:moveTo>
                    <a:lnTo>
                      <a:pt x="0" y="10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1" y="0"/>
                    </a:lnTo>
                    <a:lnTo>
                      <a:pt x="25" y="1"/>
                    </a:lnTo>
                    <a:lnTo>
                      <a:pt x="27" y="3"/>
                    </a:lnTo>
                    <a:lnTo>
                      <a:pt x="29" y="4"/>
                    </a:lnTo>
                    <a:lnTo>
                      <a:pt x="32" y="10"/>
                    </a:lnTo>
                    <a:lnTo>
                      <a:pt x="32" y="15"/>
                    </a:lnTo>
                    <a:lnTo>
                      <a:pt x="0" y="15"/>
                    </a:lnTo>
                    <a:close/>
                    <a:moveTo>
                      <a:pt x="32" y="15"/>
                    </a:moveTo>
                    <a:lnTo>
                      <a:pt x="32" y="821"/>
                    </a:lnTo>
                    <a:lnTo>
                      <a:pt x="0" y="821"/>
                    </a:lnTo>
                    <a:lnTo>
                      <a:pt x="0" y="15"/>
                    </a:lnTo>
                    <a:lnTo>
                      <a:pt x="32" y="15"/>
                    </a:lnTo>
                    <a:close/>
                    <a:moveTo>
                      <a:pt x="32" y="821"/>
                    </a:moveTo>
                    <a:lnTo>
                      <a:pt x="32" y="826"/>
                    </a:lnTo>
                    <a:lnTo>
                      <a:pt x="29" y="832"/>
                    </a:lnTo>
                    <a:lnTo>
                      <a:pt x="27" y="834"/>
                    </a:lnTo>
                    <a:lnTo>
                      <a:pt x="25" y="835"/>
                    </a:lnTo>
                    <a:lnTo>
                      <a:pt x="21" y="836"/>
                    </a:lnTo>
                    <a:lnTo>
                      <a:pt x="15" y="837"/>
                    </a:lnTo>
                    <a:lnTo>
                      <a:pt x="11" y="836"/>
                    </a:lnTo>
                    <a:lnTo>
                      <a:pt x="7" y="835"/>
                    </a:lnTo>
                    <a:lnTo>
                      <a:pt x="3" y="834"/>
                    </a:lnTo>
                    <a:lnTo>
                      <a:pt x="2" y="832"/>
                    </a:lnTo>
                    <a:lnTo>
                      <a:pt x="0" y="826"/>
                    </a:lnTo>
                    <a:lnTo>
                      <a:pt x="0" y="821"/>
                    </a:lnTo>
                    <a:lnTo>
                      <a:pt x="32" y="8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7" name="Line 1185">
                <a:extLst>
                  <a:ext uri="{FF2B5EF4-FFF2-40B4-BE49-F238E27FC236}">
                    <a16:creationId xmlns:a16="http://schemas.microsoft.com/office/drawing/2014/main" id="{2A7D99F1-FAEE-0188-7143-5FD52B661A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69" y="3073"/>
                <a:ext cx="1" cy="71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8" name="Freeform 1186">
                <a:extLst>
                  <a:ext uri="{FF2B5EF4-FFF2-40B4-BE49-F238E27FC236}">
                    <a16:creationId xmlns:a16="http://schemas.microsoft.com/office/drawing/2014/main" id="{7930A5F2-4D06-4BEA-7078-39D5544D3D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2" y="3076"/>
                <a:ext cx="3" cy="67"/>
              </a:xfrm>
              <a:custGeom>
                <a:avLst/>
                <a:gdLst>
                  <a:gd name="T0" fmla="*/ 0 w 33"/>
                  <a:gd name="T1" fmla="*/ 17 h 732"/>
                  <a:gd name="T2" fmla="*/ 0 w 33"/>
                  <a:gd name="T3" fmla="*/ 10 h 732"/>
                  <a:gd name="T4" fmla="*/ 2 w 33"/>
                  <a:gd name="T5" fmla="*/ 6 h 732"/>
                  <a:gd name="T6" fmla="*/ 4 w 33"/>
                  <a:gd name="T7" fmla="*/ 4 h 732"/>
                  <a:gd name="T8" fmla="*/ 6 w 33"/>
                  <a:gd name="T9" fmla="*/ 2 h 732"/>
                  <a:gd name="T10" fmla="*/ 11 w 33"/>
                  <a:gd name="T11" fmla="*/ 0 h 732"/>
                  <a:gd name="T12" fmla="*/ 16 w 33"/>
                  <a:gd name="T13" fmla="*/ 0 h 732"/>
                  <a:gd name="T14" fmla="*/ 22 w 33"/>
                  <a:gd name="T15" fmla="*/ 0 h 732"/>
                  <a:gd name="T16" fmla="*/ 25 w 33"/>
                  <a:gd name="T17" fmla="*/ 2 h 732"/>
                  <a:gd name="T18" fmla="*/ 28 w 33"/>
                  <a:gd name="T19" fmla="*/ 4 h 732"/>
                  <a:gd name="T20" fmla="*/ 30 w 33"/>
                  <a:gd name="T21" fmla="*/ 6 h 732"/>
                  <a:gd name="T22" fmla="*/ 31 w 33"/>
                  <a:gd name="T23" fmla="*/ 10 h 732"/>
                  <a:gd name="T24" fmla="*/ 33 w 33"/>
                  <a:gd name="T25" fmla="*/ 17 h 732"/>
                  <a:gd name="T26" fmla="*/ 0 w 33"/>
                  <a:gd name="T27" fmla="*/ 17 h 732"/>
                  <a:gd name="T28" fmla="*/ 33 w 33"/>
                  <a:gd name="T29" fmla="*/ 17 h 732"/>
                  <a:gd name="T30" fmla="*/ 33 w 33"/>
                  <a:gd name="T31" fmla="*/ 716 h 732"/>
                  <a:gd name="T32" fmla="*/ 0 w 33"/>
                  <a:gd name="T33" fmla="*/ 716 h 732"/>
                  <a:gd name="T34" fmla="*/ 0 w 33"/>
                  <a:gd name="T35" fmla="*/ 17 h 732"/>
                  <a:gd name="T36" fmla="*/ 33 w 33"/>
                  <a:gd name="T37" fmla="*/ 17 h 732"/>
                  <a:gd name="T38" fmla="*/ 33 w 33"/>
                  <a:gd name="T39" fmla="*/ 716 h 732"/>
                  <a:gd name="T40" fmla="*/ 31 w 33"/>
                  <a:gd name="T41" fmla="*/ 722 h 732"/>
                  <a:gd name="T42" fmla="*/ 30 w 33"/>
                  <a:gd name="T43" fmla="*/ 727 h 732"/>
                  <a:gd name="T44" fmla="*/ 28 w 33"/>
                  <a:gd name="T45" fmla="*/ 729 h 732"/>
                  <a:gd name="T46" fmla="*/ 25 w 33"/>
                  <a:gd name="T47" fmla="*/ 731 h 732"/>
                  <a:gd name="T48" fmla="*/ 22 w 33"/>
                  <a:gd name="T49" fmla="*/ 732 h 732"/>
                  <a:gd name="T50" fmla="*/ 16 w 33"/>
                  <a:gd name="T51" fmla="*/ 732 h 732"/>
                  <a:gd name="T52" fmla="*/ 11 w 33"/>
                  <a:gd name="T53" fmla="*/ 732 h 732"/>
                  <a:gd name="T54" fmla="*/ 6 w 33"/>
                  <a:gd name="T55" fmla="*/ 731 h 732"/>
                  <a:gd name="T56" fmla="*/ 4 w 33"/>
                  <a:gd name="T57" fmla="*/ 729 h 732"/>
                  <a:gd name="T58" fmla="*/ 2 w 33"/>
                  <a:gd name="T59" fmla="*/ 727 h 732"/>
                  <a:gd name="T60" fmla="*/ 0 w 33"/>
                  <a:gd name="T61" fmla="*/ 722 h 732"/>
                  <a:gd name="T62" fmla="*/ 0 w 33"/>
                  <a:gd name="T63" fmla="*/ 716 h 732"/>
                  <a:gd name="T64" fmla="*/ 33 w 33"/>
                  <a:gd name="T65" fmla="*/ 716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732">
                    <a:moveTo>
                      <a:pt x="0" y="17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8" y="4"/>
                    </a:lnTo>
                    <a:lnTo>
                      <a:pt x="30" y="6"/>
                    </a:lnTo>
                    <a:lnTo>
                      <a:pt x="31" y="10"/>
                    </a:lnTo>
                    <a:lnTo>
                      <a:pt x="33" y="17"/>
                    </a:lnTo>
                    <a:lnTo>
                      <a:pt x="0" y="17"/>
                    </a:lnTo>
                    <a:close/>
                    <a:moveTo>
                      <a:pt x="33" y="17"/>
                    </a:moveTo>
                    <a:lnTo>
                      <a:pt x="33" y="716"/>
                    </a:lnTo>
                    <a:lnTo>
                      <a:pt x="0" y="716"/>
                    </a:lnTo>
                    <a:lnTo>
                      <a:pt x="0" y="17"/>
                    </a:lnTo>
                    <a:lnTo>
                      <a:pt x="33" y="17"/>
                    </a:lnTo>
                    <a:close/>
                    <a:moveTo>
                      <a:pt x="33" y="716"/>
                    </a:moveTo>
                    <a:lnTo>
                      <a:pt x="31" y="722"/>
                    </a:lnTo>
                    <a:lnTo>
                      <a:pt x="30" y="727"/>
                    </a:lnTo>
                    <a:lnTo>
                      <a:pt x="28" y="729"/>
                    </a:lnTo>
                    <a:lnTo>
                      <a:pt x="25" y="731"/>
                    </a:lnTo>
                    <a:lnTo>
                      <a:pt x="22" y="732"/>
                    </a:lnTo>
                    <a:lnTo>
                      <a:pt x="16" y="732"/>
                    </a:lnTo>
                    <a:lnTo>
                      <a:pt x="11" y="732"/>
                    </a:lnTo>
                    <a:lnTo>
                      <a:pt x="6" y="731"/>
                    </a:lnTo>
                    <a:lnTo>
                      <a:pt x="4" y="729"/>
                    </a:lnTo>
                    <a:lnTo>
                      <a:pt x="2" y="727"/>
                    </a:lnTo>
                    <a:lnTo>
                      <a:pt x="0" y="722"/>
                    </a:lnTo>
                    <a:lnTo>
                      <a:pt x="0" y="716"/>
                    </a:lnTo>
                    <a:lnTo>
                      <a:pt x="33" y="71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9" name="Line 1187">
                <a:extLst>
                  <a:ext uri="{FF2B5EF4-FFF2-40B4-BE49-F238E27FC236}">
                    <a16:creationId xmlns:a16="http://schemas.microsoft.com/office/drawing/2014/main" id="{D00F1BC5-435C-6004-D06C-DCB7C1DBC5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36" y="3078"/>
                <a:ext cx="1" cy="59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0" name="Freeform 1188">
                <a:extLst>
                  <a:ext uri="{FF2B5EF4-FFF2-40B4-BE49-F238E27FC236}">
                    <a16:creationId xmlns:a16="http://schemas.microsoft.com/office/drawing/2014/main" id="{D1E88F58-93A7-4EBD-2F7E-B319AE4E40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7" y="3080"/>
                <a:ext cx="3" cy="55"/>
              </a:xfrm>
              <a:custGeom>
                <a:avLst/>
                <a:gdLst>
                  <a:gd name="T0" fmla="*/ 0 w 31"/>
                  <a:gd name="T1" fmla="*/ 16 h 614"/>
                  <a:gd name="T2" fmla="*/ 0 w 31"/>
                  <a:gd name="T3" fmla="*/ 9 h 614"/>
                  <a:gd name="T4" fmla="*/ 2 w 31"/>
                  <a:gd name="T5" fmla="*/ 5 h 614"/>
                  <a:gd name="T6" fmla="*/ 4 w 31"/>
                  <a:gd name="T7" fmla="*/ 3 h 614"/>
                  <a:gd name="T8" fmla="*/ 6 w 31"/>
                  <a:gd name="T9" fmla="*/ 1 h 614"/>
                  <a:gd name="T10" fmla="*/ 10 w 31"/>
                  <a:gd name="T11" fmla="*/ 0 h 614"/>
                  <a:gd name="T12" fmla="*/ 16 w 31"/>
                  <a:gd name="T13" fmla="*/ 0 h 614"/>
                  <a:gd name="T14" fmla="*/ 21 w 31"/>
                  <a:gd name="T15" fmla="*/ 0 h 614"/>
                  <a:gd name="T16" fmla="*/ 25 w 31"/>
                  <a:gd name="T17" fmla="*/ 1 h 614"/>
                  <a:gd name="T18" fmla="*/ 28 w 31"/>
                  <a:gd name="T19" fmla="*/ 3 h 614"/>
                  <a:gd name="T20" fmla="*/ 30 w 31"/>
                  <a:gd name="T21" fmla="*/ 5 h 614"/>
                  <a:gd name="T22" fmla="*/ 31 w 31"/>
                  <a:gd name="T23" fmla="*/ 9 h 614"/>
                  <a:gd name="T24" fmla="*/ 31 w 31"/>
                  <a:gd name="T25" fmla="*/ 16 h 614"/>
                  <a:gd name="T26" fmla="*/ 0 w 31"/>
                  <a:gd name="T27" fmla="*/ 16 h 614"/>
                  <a:gd name="T28" fmla="*/ 31 w 31"/>
                  <a:gd name="T29" fmla="*/ 16 h 614"/>
                  <a:gd name="T30" fmla="*/ 31 w 31"/>
                  <a:gd name="T31" fmla="*/ 597 h 614"/>
                  <a:gd name="T32" fmla="*/ 0 w 31"/>
                  <a:gd name="T33" fmla="*/ 597 h 614"/>
                  <a:gd name="T34" fmla="*/ 0 w 31"/>
                  <a:gd name="T35" fmla="*/ 16 h 614"/>
                  <a:gd name="T36" fmla="*/ 31 w 31"/>
                  <a:gd name="T37" fmla="*/ 16 h 614"/>
                  <a:gd name="T38" fmla="*/ 31 w 31"/>
                  <a:gd name="T39" fmla="*/ 597 h 614"/>
                  <a:gd name="T40" fmla="*/ 31 w 31"/>
                  <a:gd name="T41" fmla="*/ 603 h 614"/>
                  <a:gd name="T42" fmla="*/ 30 w 31"/>
                  <a:gd name="T43" fmla="*/ 608 h 614"/>
                  <a:gd name="T44" fmla="*/ 28 w 31"/>
                  <a:gd name="T45" fmla="*/ 610 h 614"/>
                  <a:gd name="T46" fmla="*/ 25 w 31"/>
                  <a:gd name="T47" fmla="*/ 611 h 614"/>
                  <a:gd name="T48" fmla="*/ 21 w 31"/>
                  <a:gd name="T49" fmla="*/ 612 h 614"/>
                  <a:gd name="T50" fmla="*/ 16 w 31"/>
                  <a:gd name="T51" fmla="*/ 614 h 614"/>
                  <a:gd name="T52" fmla="*/ 10 w 31"/>
                  <a:gd name="T53" fmla="*/ 612 h 614"/>
                  <a:gd name="T54" fmla="*/ 6 w 31"/>
                  <a:gd name="T55" fmla="*/ 611 h 614"/>
                  <a:gd name="T56" fmla="*/ 4 w 31"/>
                  <a:gd name="T57" fmla="*/ 610 h 614"/>
                  <a:gd name="T58" fmla="*/ 2 w 31"/>
                  <a:gd name="T59" fmla="*/ 608 h 614"/>
                  <a:gd name="T60" fmla="*/ 0 w 31"/>
                  <a:gd name="T61" fmla="*/ 603 h 614"/>
                  <a:gd name="T62" fmla="*/ 0 w 31"/>
                  <a:gd name="T63" fmla="*/ 597 h 614"/>
                  <a:gd name="T64" fmla="*/ 31 w 31"/>
                  <a:gd name="T65" fmla="*/ 597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614">
                    <a:moveTo>
                      <a:pt x="0" y="16"/>
                    </a:moveTo>
                    <a:lnTo>
                      <a:pt x="0" y="9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1"/>
                    </a:lnTo>
                    <a:lnTo>
                      <a:pt x="28" y="3"/>
                    </a:lnTo>
                    <a:lnTo>
                      <a:pt x="30" y="5"/>
                    </a:lnTo>
                    <a:lnTo>
                      <a:pt x="31" y="9"/>
                    </a:lnTo>
                    <a:lnTo>
                      <a:pt x="31" y="16"/>
                    </a:lnTo>
                    <a:lnTo>
                      <a:pt x="0" y="16"/>
                    </a:lnTo>
                    <a:close/>
                    <a:moveTo>
                      <a:pt x="31" y="16"/>
                    </a:moveTo>
                    <a:lnTo>
                      <a:pt x="31" y="597"/>
                    </a:lnTo>
                    <a:lnTo>
                      <a:pt x="0" y="597"/>
                    </a:lnTo>
                    <a:lnTo>
                      <a:pt x="0" y="16"/>
                    </a:lnTo>
                    <a:lnTo>
                      <a:pt x="31" y="16"/>
                    </a:lnTo>
                    <a:close/>
                    <a:moveTo>
                      <a:pt x="31" y="597"/>
                    </a:moveTo>
                    <a:lnTo>
                      <a:pt x="31" y="603"/>
                    </a:lnTo>
                    <a:lnTo>
                      <a:pt x="30" y="608"/>
                    </a:lnTo>
                    <a:lnTo>
                      <a:pt x="28" y="610"/>
                    </a:lnTo>
                    <a:lnTo>
                      <a:pt x="25" y="611"/>
                    </a:lnTo>
                    <a:lnTo>
                      <a:pt x="21" y="612"/>
                    </a:lnTo>
                    <a:lnTo>
                      <a:pt x="16" y="614"/>
                    </a:lnTo>
                    <a:lnTo>
                      <a:pt x="10" y="612"/>
                    </a:lnTo>
                    <a:lnTo>
                      <a:pt x="6" y="611"/>
                    </a:lnTo>
                    <a:lnTo>
                      <a:pt x="4" y="610"/>
                    </a:lnTo>
                    <a:lnTo>
                      <a:pt x="2" y="608"/>
                    </a:lnTo>
                    <a:lnTo>
                      <a:pt x="0" y="603"/>
                    </a:lnTo>
                    <a:lnTo>
                      <a:pt x="0" y="597"/>
                    </a:lnTo>
                    <a:lnTo>
                      <a:pt x="31" y="5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1" name="Line 1189">
                <a:extLst>
                  <a:ext uri="{FF2B5EF4-FFF2-40B4-BE49-F238E27FC236}">
                    <a16:creationId xmlns:a16="http://schemas.microsoft.com/office/drawing/2014/main" id="{FB31092F-A44A-AA49-90D5-3232B3DECE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02" y="3084"/>
                <a:ext cx="1" cy="46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2" name="Freeform 1190">
                <a:extLst>
                  <a:ext uri="{FF2B5EF4-FFF2-40B4-BE49-F238E27FC236}">
                    <a16:creationId xmlns:a16="http://schemas.microsoft.com/office/drawing/2014/main" id="{CD67BAA1-19A6-DB0A-6AB1-32A4018ADA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2" y="3082"/>
                <a:ext cx="20" cy="46"/>
              </a:xfrm>
              <a:custGeom>
                <a:avLst/>
                <a:gdLst>
                  <a:gd name="T0" fmla="*/ 31 w 227"/>
                  <a:gd name="T1" fmla="*/ 499 h 515"/>
                  <a:gd name="T2" fmla="*/ 31 w 227"/>
                  <a:gd name="T3" fmla="*/ 505 h 515"/>
                  <a:gd name="T4" fmla="*/ 30 w 227"/>
                  <a:gd name="T5" fmla="*/ 511 h 515"/>
                  <a:gd name="T6" fmla="*/ 28 w 227"/>
                  <a:gd name="T7" fmla="*/ 512 h 515"/>
                  <a:gd name="T8" fmla="*/ 25 w 227"/>
                  <a:gd name="T9" fmla="*/ 514 h 515"/>
                  <a:gd name="T10" fmla="*/ 20 w 227"/>
                  <a:gd name="T11" fmla="*/ 515 h 515"/>
                  <a:gd name="T12" fmla="*/ 16 w 227"/>
                  <a:gd name="T13" fmla="*/ 515 h 515"/>
                  <a:gd name="T14" fmla="*/ 11 w 227"/>
                  <a:gd name="T15" fmla="*/ 515 h 515"/>
                  <a:gd name="T16" fmla="*/ 6 w 227"/>
                  <a:gd name="T17" fmla="*/ 514 h 515"/>
                  <a:gd name="T18" fmla="*/ 4 w 227"/>
                  <a:gd name="T19" fmla="*/ 512 h 515"/>
                  <a:gd name="T20" fmla="*/ 2 w 227"/>
                  <a:gd name="T21" fmla="*/ 511 h 515"/>
                  <a:gd name="T22" fmla="*/ 0 w 227"/>
                  <a:gd name="T23" fmla="*/ 505 h 515"/>
                  <a:gd name="T24" fmla="*/ 0 w 227"/>
                  <a:gd name="T25" fmla="*/ 499 h 515"/>
                  <a:gd name="T26" fmla="*/ 31 w 227"/>
                  <a:gd name="T27" fmla="*/ 499 h 515"/>
                  <a:gd name="T28" fmla="*/ 0 w 227"/>
                  <a:gd name="T29" fmla="*/ 499 h 515"/>
                  <a:gd name="T30" fmla="*/ 0 w 227"/>
                  <a:gd name="T31" fmla="*/ 49 h 515"/>
                  <a:gd name="T32" fmla="*/ 31 w 227"/>
                  <a:gd name="T33" fmla="*/ 49 h 515"/>
                  <a:gd name="T34" fmla="*/ 31 w 227"/>
                  <a:gd name="T35" fmla="*/ 499 h 515"/>
                  <a:gd name="T36" fmla="*/ 0 w 227"/>
                  <a:gd name="T37" fmla="*/ 499 h 515"/>
                  <a:gd name="T38" fmla="*/ 0 w 227"/>
                  <a:gd name="T39" fmla="*/ 49 h 515"/>
                  <a:gd name="T40" fmla="*/ 0 w 227"/>
                  <a:gd name="T41" fmla="*/ 35 h 515"/>
                  <a:gd name="T42" fmla="*/ 13 w 227"/>
                  <a:gd name="T43" fmla="*/ 33 h 515"/>
                  <a:gd name="T44" fmla="*/ 16 w 227"/>
                  <a:gd name="T45" fmla="*/ 49 h 515"/>
                  <a:gd name="T46" fmla="*/ 0 w 227"/>
                  <a:gd name="T47" fmla="*/ 49 h 515"/>
                  <a:gd name="T48" fmla="*/ 13 w 227"/>
                  <a:gd name="T49" fmla="*/ 33 h 515"/>
                  <a:gd name="T50" fmla="*/ 208 w 227"/>
                  <a:gd name="T51" fmla="*/ 1 h 515"/>
                  <a:gd name="T52" fmla="*/ 213 w 227"/>
                  <a:gd name="T53" fmla="*/ 33 h 515"/>
                  <a:gd name="T54" fmla="*/ 18 w 227"/>
                  <a:gd name="T55" fmla="*/ 65 h 515"/>
                  <a:gd name="T56" fmla="*/ 13 w 227"/>
                  <a:gd name="T57" fmla="*/ 33 h 515"/>
                  <a:gd name="T58" fmla="*/ 208 w 227"/>
                  <a:gd name="T59" fmla="*/ 1 h 515"/>
                  <a:gd name="T60" fmla="*/ 214 w 227"/>
                  <a:gd name="T61" fmla="*/ 0 h 515"/>
                  <a:gd name="T62" fmla="*/ 220 w 227"/>
                  <a:gd name="T63" fmla="*/ 1 h 515"/>
                  <a:gd name="T64" fmla="*/ 222 w 227"/>
                  <a:gd name="T65" fmla="*/ 4 h 515"/>
                  <a:gd name="T66" fmla="*/ 224 w 227"/>
                  <a:gd name="T67" fmla="*/ 6 h 515"/>
                  <a:gd name="T68" fmla="*/ 225 w 227"/>
                  <a:gd name="T69" fmla="*/ 9 h 515"/>
                  <a:gd name="T70" fmla="*/ 226 w 227"/>
                  <a:gd name="T71" fmla="*/ 15 h 515"/>
                  <a:gd name="T72" fmla="*/ 227 w 227"/>
                  <a:gd name="T73" fmla="*/ 20 h 515"/>
                  <a:gd name="T74" fmla="*/ 226 w 227"/>
                  <a:gd name="T75" fmla="*/ 24 h 515"/>
                  <a:gd name="T76" fmla="*/ 225 w 227"/>
                  <a:gd name="T77" fmla="*/ 26 h 515"/>
                  <a:gd name="T78" fmla="*/ 224 w 227"/>
                  <a:gd name="T79" fmla="*/ 29 h 515"/>
                  <a:gd name="T80" fmla="*/ 219 w 227"/>
                  <a:gd name="T81" fmla="*/ 32 h 515"/>
                  <a:gd name="T82" fmla="*/ 213 w 227"/>
                  <a:gd name="T83" fmla="*/ 33 h 515"/>
                  <a:gd name="T84" fmla="*/ 208 w 227"/>
                  <a:gd name="T85" fmla="*/ 1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7" h="515">
                    <a:moveTo>
                      <a:pt x="31" y="499"/>
                    </a:moveTo>
                    <a:lnTo>
                      <a:pt x="31" y="505"/>
                    </a:lnTo>
                    <a:lnTo>
                      <a:pt x="30" y="511"/>
                    </a:lnTo>
                    <a:lnTo>
                      <a:pt x="28" y="512"/>
                    </a:lnTo>
                    <a:lnTo>
                      <a:pt x="25" y="514"/>
                    </a:lnTo>
                    <a:lnTo>
                      <a:pt x="20" y="515"/>
                    </a:lnTo>
                    <a:lnTo>
                      <a:pt x="16" y="515"/>
                    </a:lnTo>
                    <a:lnTo>
                      <a:pt x="11" y="515"/>
                    </a:lnTo>
                    <a:lnTo>
                      <a:pt x="6" y="514"/>
                    </a:lnTo>
                    <a:lnTo>
                      <a:pt x="4" y="512"/>
                    </a:lnTo>
                    <a:lnTo>
                      <a:pt x="2" y="511"/>
                    </a:lnTo>
                    <a:lnTo>
                      <a:pt x="0" y="505"/>
                    </a:lnTo>
                    <a:lnTo>
                      <a:pt x="0" y="499"/>
                    </a:lnTo>
                    <a:lnTo>
                      <a:pt x="31" y="499"/>
                    </a:lnTo>
                    <a:close/>
                    <a:moveTo>
                      <a:pt x="0" y="499"/>
                    </a:moveTo>
                    <a:lnTo>
                      <a:pt x="0" y="49"/>
                    </a:lnTo>
                    <a:lnTo>
                      <a:pt x="31" y="49"/>
                    </a:lnTo>
                    <a:lnTo>
                      <a:pt x="31" y="499"/>
                    </a:lnTo>
                    <a:lnTo>
                      <a:pt x="0" y="499"/>
                    </a:lnTo>
                    <a:close/>
                    <a:moveTo>
                      <a:pt x="0" y="49"/>
                    </a:moveTo>
                    <a:lnTo>
                      <a:pt x="0" y="35"/>
                    </a:lnTo>
                    <a:lnTo>
                      <a:pt x="13" y="33"/>
                    </a:lnTo>
                    <a:lnTo>
                      <a:pt x="16" y="49"/>
                    </a:lnTo>
                    <a:lnTo>
                      <a:pt x="0" y="49"/>
                    </a:lnTo>
                    <a:close/>
                    <a:moveTo>
                      <a:pt x="13" y="33"/>
                    </a:moveTo>
                    <a:lnTo>
                      <a:pt x="208" y="1"/>
                    </a:lnTo>
                    <a:lnTo>
                      <a:pt x="213" y="33"/>
                    </a:lnTo>
                    <a:lnTo>
                      <a:pt x="18" y="65"/>
                    </a:lnTo>
                    <a:lnTo>
                      <a:pt x="13" y="33"/>
                    </a:lnTo>
                    <a:close/>
                    <a:moveTo>
                      <a:pt x="208" y="1"/>
                    </a:moveTo>
                    <a:lnTo>
                      <a:pt x="214" y="0"/>
                    </a:lnTo>
                    <a:lnTo>
                      <a:pt x="220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5" y="9"/>
                    </a:lnTo>
                    <a:lnTo>
                      <a:pt x="226" y="15"/>
                    </a:lnTo>
                    <a:lnTo>
                      <a:pt x="227" y="20"/>
                    </a:lnTo>
                    <a:lnTo>
                      <a:pt x="226" y="24"/>
                    </a:lnTo>
                    <a:lnTo>
                      <a:pt x="225" y="26"/>
                    </a:lnTo>
                    <a:lnTo>
                      <a:pt x="224" y="29"/>
                    </a:lnTo>
                    <a:lnTo>
                      <a:pt x="219" y="32"/>
                    </a:lnTo>
                    <a:lnTo>
                      <a:pt x="213" y="33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3" name="Freeform 1191">
                <a:extLst>
                  <a:ext uri="{FF2B5EF4-FFF2-40B4-BE49-F238E27FC236}">
                    <a16:creationId xmlns:a16="http://schemas.microsoft.com/office/drawing/2014/main" id="{E0F8F969-EF85-0CA8-90C8-BA38628129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7" y="3077"/>
                <a:ext cx="21" cy="6"/>
              </a:xfrm>
              <a:custGeom>
                <a:avLst/>
                <a:gdLst>
                  <a:gd name="T0" fmla="*/ 18 w 224"/>
                  <a:gd name="T1" fmla="*/ 64 h 65"/>
                  <a:gd name="T2" fmla="*/ 13 w 224"/>
                  <a:gd name="T3" fmla="*/ 65 h 65"/>
                  <a:gd name="T4" fmla="*/ 7 w 224"/>
                  <a:gd name="T5" fmla="*/ 64 h 65"/>
                  <a:gd name="T6" fmla="*/ 5 w 224"/>
                  <a:gd name="T7" fmla="*/ 63 h 65"/>
                  <a:gd name="T8" fmla="*/ 3 w 224"/>
                  <a:gd name="T9" fmla="*/ 60 h 65"/>
                  <a:gd name="T10" fmla="*/ 1 w 224"/>
                  <a:gd name="T11" fmla="*/ 57 h 65"/>
                  <a:gd name="T12" fmla="*/ 0 w 224"/>
                  <a:gd name="T13" fmla="*/ 51 h 65"/>
                  <a:gd name="T14" fmla="*/ 0 w 224"/>
                  <a:gd name="T15" fmla="*/ 46 h 65"/>
                  <a:gd name="T16" fmla="*/ 0 w 224"/>
                  <a:gd name="T17" fmla="*/ 42 h 65"/>
                  <a:gd name="T18" fmla="*/ 1 w 224"/>
                  <a:gd name="T19" fmla="*/ 39 h 65"/>
                  <a:gd name="T20" fmla="*/ 3 w 224"/>
                  <a:gd name="T21" fmla="*/ 37 h 65"/>
                  <a:gd name="T22" fmla="*/ 7 w 224"/>
                  <a:gd name="T23" fmla="*/ 34 h 65"/>
                  <a:gd name="T24" fmla="*/ 13 w 224"/>
                  <a:gd name="T25" fmla="*/ 33 h 65"/>
                  <a:gd name="T26" fmla="*/ 18 w 224"/>
                  <a:gd name="T27" fmla="*/ 64 h 65"/>
                  <a:gd name="T28" fmla="*/ 13 w 224"/>
                  <a:gd name="T29" fmla="*/ 33 h 65"/>
                  <a:gd name="T30" fmla="*/ 204 w 224"/>
                  <a:gd name="T31" fmla="*/ 1 h 65"/>
                  <a:gd name="T32" fmla="*/ 210 w 224"/>
                  <a:gd name="T33" fmla="*/ 33 h 65"/>
                  <a:gd name="T34" fmla="*/ 18 w 224"/>
                  <a:gd name="T35" fmla="*/ 64 h 65"/>
                  <a:gd name="T36" fmla="*/ 13 w 224"/>
                  <a:gd name="T37" fmla="*/ 33 h 65"/>
                  <a:gd name="T38" fmla="*/ 204 w 224"/>
                  <a:gd name="T39" fmla="*/ 1 h 65"/>
                  <a:gd name="T40" fmla="*/ 211 w 224"/>
                  <a:gd name="T41" fmla="*/ 0 h 65"/>
                  <a:gd name="T42" fmla="*/ 216 w 224"/>
                  <a:gd name="T43" fmla="*/ 1 h 65"/>
                  <a:gd name="T44" fmla="*/ 218 w 224"/>
                  <a:gd name="T45" fmla="*/ 3 h 65"/>
                  <a:gd name="T46" fmla="*/ 221 w 224"/>
                  <a:gd name="T47" fmla="*/ 5 h 65"/>
                  <a:gd name="T48" fmla="*/ 222 w 224"/>
                  <a:gd name="T49" fmla="*/ 9 h 65"/>
                  <a:gd name="T50" fmla="*/ 223 w 224"/>
                  <a:gd name="T51" fmla="*/ 14 h 65"/>
                  <a:gd name="T52" fmla="*/ 224 w 224"/>
                  <a:gd name="T53" fmla="*/ 20 h 65"/>
                  <a:gd name="T54" fmla="*/ 223 w 224"/>
                  <a:gd name="T55" fmla="*/ 24 h 65"/>
                  <a:gd name="T56" fmla="*/ 222 w 224"/>
                  <a:gd name="T57" fmla="*/ 26 h 65"/>
                  <a:gd name="T58" fmla="*/ 221 w 224"/>
                  <a:gd name="T59" fmla="*/ 28 h 65"/>
                  <a:gd name="T60" fmla="*/ 215 w 224"/>
                  <a:gd name="T61" fmla="*/ 32 h 65"/>
                  <a:gd name="T62" fmla="*/ 210 w 224"/>
                  <a:gd name="T63" fmla="*/ 33 h 65"/>
                  <a:gd name="T64" fmla="*/ 204 w 224"/>
                  <a:gd name="T65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4" h="65">
                    <a:moveTo>
                      <a:pt x="18" y="64"/>
                    </a:moveTo>
                    <a:lnTo>
                      <a:pt x="13" y="65"/>
                    </a:lnTo>
                    <a:lnTo>
                      <a:pt x="7" y="64"/>
                    </a:lnTo>
                    <a:lnTo>
                      <a:pt x="5" y="63"/>
                    </a:lnTo>
                    <a:lnTo>
                      <a:pt x="3" y="60"/>
                    </a:lnTo>
                    <a:lnTo>
                      <a:pt x="1" y="57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1" y="39"/>
                    </a:lnTo>
                    <a:lnTo>
                      <a:pt x="3" y="37"/>
                    </a:lnTo>
                    <a:lnTo>
                      <a:pt x="7" y="34"/>
                    </a:lnTo>
                    <a:lnTo>
                      <a:pt x="13" y="33"/>
                    </a:lnTo>
                    <a:lnTo>
                      <a:pt x="18" y="64"/>
                    </a:lnTo>
                    <a:close/>
                    <a:moveTo>
                      <a:pt x="13" y="33"/>
                    </a:moveTo>
                    <a:lnTo>
                      <a:pt x="204" y="1"/>
                    </a:lnTo>
                    <a:lnTo>
                      <a:pt x="210" y="33"/>
                    </a:lnTo>
                    <a:lnTo>
                      <a:pt x="18" y="64"/>
                    </a:lnTo>
                    <a:lnTo>
                      <a:pt x="13" y="33"/>
                    </a:lnTo>
                    <a:close/>
                    <a:moveTo>
                      <a:pt x="204" y="1"/>
                    </a:moveTo>
                    <a:lnTo>
                      <a:pt x="211" y="0"/>
                    </a:lnTo>
                    <a:lnTo>
                      <a:pt x="216" y="1"/>
                    </a:lnTo>
                    <a:lnTo>
                      <a:pt x="218" y="3"/>
                    </a:lnTo>
                    <a:lnTo>
                      <a:pt x="221" y="5"/>
                    </a:lnTo>
                    <a:lnTo>
                      <a:pt x="222" y="9"/>
                    </a:lnTo>
                    <a:lnTo>
                      <a:pt x="223" y="14"/>
                    </a:lnTo>
                    <a:lnTo>
                      <a:pt x="224" y="20"/>
                    </a:lnTo>
                    <a:lnTo>
                      <a:pt x="223" y="24"/>
                    </a:lnTo>
                    <a:lnTo>
                      <a:pt x="222" y="26"/>
                    </a:lnTo>
                    <a:lnTo>
                      <a:pt x="221" y="28"/>
                    </a:lnTo>
                    <a:lnTo>
                      <a:pt x="215" y="32"/>
                    </a:lnTo>
                    <a:lnTo>
                      <a:pt x="210" y="33"/>
                    </a:lnTo>
                    <a:lnTo>
                      <a:pt x="204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4" name="Freeform 1192">
                <a:extLst>
                  <a:ext uri="{FF2B5EF4-FFF2-40B4-BE49-F238E27FC236}">
                    <a16:creationId xmlns:a16="http://schemas.microsoft.com/office/drawing/2014/main" id="{F29EE37B-E5E7-F9B0-B8B2-41C1F5D766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2" y="3072"/>
                <a:ext cx="19" cy="6"/>
              </a:xfrm>
              <a:custGeom>
                <a:avLst/>
                <a:gdLst>
                  <a:gd name="T0" fmla="*/ 20 w 205"/>
                  <a:gd name="T1" fmla="*/ 64 h 65"/>
                  <a:gd name="T2" fmla="*/ 13 w 205"/>
                  <a:gd name="T3" fmla="*/ 65 h 65"/>
                  <a:gd name="T4" fmla="*/ 8 w 205"/>
                  <a:gd name="T5" fmla="*/ 64 h 65"/>
                  <a:gd name="T6" fmla="*/ 5 w 205"/>
                  <a:gd name="T7" fmla="*/ 63 h 65"/>
                  <a:gd name="T8" fmla="*/ 3 w 205"/>
                  <a:gd name="T9" fmla="*/ 60 h 65"/>
                  <a:gd name="T10" fmla="*/ 2 w 205"/>
                  <a:gd name="T11" fmla="*/ 56 h 65"/>
                  <a:gd name="T12" fmla="*/ 0 w 205"/>
                  <a:gd name="T13" fmla="*/ 52 h 65"/>
                  <a:gd name="T14" fmla="*/ 0 w 205"/>
                  <a:gd name="T15" fmla="*/ 46 h 65"/>
                  <a:gd name="T16" fmla="*/ 0 w 205"/>
                  <a:gd name="T17" fmla="*/ 42 h 65"/>
                  <a:gd name="T18" fmla="*/ 1 w 205"/>
                  <a:gd name="T19" fmla="*/ 39 h 65"/>
                  <a:gd name="T20" fmla="*/ 3 w 205"/>
                  <a:gd name="T21" fmla="*/ 37 h 65"/>
                  <a:gd name="T22" fmla="*/ 8 w 205"/>
                  <a:gd name="T23" fmla="*/ 34 h 65"/>
                  <a:gd name="T24" fmla="*/ 13 w 205"/>
                  <a:gd name="T25" fmla="*/ 33 h 65"/>
                  <a:gd name="T26" fmla="*/ 20 w 205"/>
                  <a:gd name="T27" fmla="*/ 64 h 65"/>
                  <a:gd name="T28" fmla="*/ 13 w 205"/>
                  <a:gd name="T29" fmla="*/ 33 h 65"/>
                  <a:gd name="T30" fmla="*/ 186 w 205"/>
                  <a:gd name="T31" fmla="*/ 1 h 65"/>
                  <a:gd name="T32" fmla="*/ 192 w 205"/>
                  <a:gd name="T33" fmla="*/ 32 h 65"/>
                  <a:gd name="T34" fmla="*/ 20 w 205"/>
                  <a:gd name="T35" fmla="*/ 64 h 65"/>
                  <a:gd name="T36" fmla="*/ 13 w 205"/>
                  <a:gd name="T37" fmla="*/ 33 h 65"/>
                  <a:gd name="T38" fmla="*/ 186 w 205"/>
                  <a:gd name="T39" fmla="*/ 1 h 65"/>
                  <a:gd name="T40" fmla="*/ 192 w 205"/>
                  <a:gd name="T41" fmla="*/ 0 h 65"/>
                  <a:gd name="T42" fmla="*/ 197 w 205"/>
                  <a:gd name="T43" fmla="*/ 1 h 65"/>
                  <a:gd name="T44" fmla="*/ 199 w 205"/>
                  <a:gd name="T45" fmla="*/ 3 h 65"/>
                  <a:gd name="T46" fmla="*/ 201 w 205"/>
                  <a:gd name="T47" fmla="*/ 5 h 65"/>
                  <a:gd name="T48" fmla="*/ 204 w 205"/>
                  <a:gd name="T49" fmla="*/ 8 h 65"/>
                  <a:gd name="T50" fmla="*/ 205 w 205"/>
                  <a:gd name="T51" fmla="*/ 14 h 65"/>
                  <a:gd name="T52" fmla="*/ 205 w 205"/>
                  <a:gd name="T53" fmla="*/ 19 h 65"/>
                  <a:gd name="T54" fmla="*/ 205 w 205"/>
                  <a:gd name="T55" fmla="*/ 22 h 65"/>
                  <a:gd name="T56" fmla="*/ 204 w 205"/>
                  <a:gd name="T57" fmla="*/ 26 h 65"/>
                  <a:gd name="T58" fmla="*/ 202 w 205"/>
                  <a:gd name="T59" fmla="*/ 28 h 65"/>
                  <a:gd name="T60" fmla="*/ 197 w 205"/>
                  <a:gd name="T61" fmla="*/ 31 h 65"/>
                  <a:gd name="T62" fmla="*/ 192 w 205"/>
                  <a:gd name="T63" fmla="*/ 32 h 65"/>
                  <a:gd name="T64" fmla="*/ 186 w 205"/>
                  <a:gd name="T65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5" h="65">
                    <a:moveTo>
                      <a:pt x="20" y="64"/>
                    </a:moveTo>
                    <a:lnTo>
                      <a:pt x="13" y="65"/>
                    </a:lnTo>
                    <a:lnTo>
                      <a:pt x="8" y="64"/>
                    </a:lnTo>
                    <a:lnTo>
                      <a:pt x="5" y="63"/>
                    </a:lnTo>
                    <a:lnTo>
                      <a:pt x="3" y="60"/>
                    </a:lnTo>
                    <a:lnTo>
                      <a:pt x="2" y="56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1" y="39"/>
                    </a:lnTo>
                    <a:lnTo>
                      <a:pt x="3" y="37"/>
                    </a:lnTo>
                    <a:lnTo>
                      <a:pt x="8" y="34"/>
                    </a:lnTo>
                    <a:lnTo>
                      <a:pt x="13" y="33"/>
                    </a:lnTo>
                    <a:lnTo>
                      <a:pt x="20" y="64"/>
                    </a:lnTo>
                    <a:close/>
                    <a:moveTo>
                      <a:pt x="13" y="33"/>
                    </a:moveTo>
                    <a:lnTo>
                      <a:pt x="186" y="1"/>
                    </a:lnTo>
                    <a:lnTo>
                      <a:pt x="192" y="32"/>
                    </a:lnTo>
                    <a:lnTo>
                      <a:pt x="20" y="64"/>
                    </a:lnTo>
                    <a:lnTo>
                      <a:pt x="13" y="33"/>
                    </a:lnTo>
                    <a:close/>
                    <a:moveTo>
                      <a:pt x="186" y="1"/>
                    </a:moveTo>
                    <a:lnTo>
                      <a:pt x="192" y="0"/>
                    </a:lnTo>
                    <a:lnTo>
                      <a:pt x="197" y="1"/>
                    </a:lnTo>
                    <a:lnTo>
                      <a:pt x="199" y="3"/>
                    </a:lnTo>
                    <a:lnTo>
                      <a:pt x="201" y="5"/>
                    </a:lnTo>
                    <a:lnTo>
                      <a:pt x="204" y="8"/>
                    </a:lnTo>
                    <a:lnTo>
                      <a:pt x="205" y="14"/>
                    </a:lnTo>
                    <a:lnTo>
                      <a:pt x="205" y="19"/>
                    </a:lnTo>
                    <a:lnTo>
                      <a:pt x="205" y="22"/>
                    </a:lnTo>
                    <a:lnTo>
                      <a:pt x="204" y="26"/>
                    </a:lnTo>
                    <a:lnTo>
                      <a:pt x="202" y="28"/>
                    </a:lnTo>
                    <a:lnTo>
                      <a:pt x="197" y="31"/>
                    </a:lnTo>
                    <a:lnTo>
                      <a:pt x="192" y="32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5" name="Freeform 1193">
                <a:extLst>
                  <a:ext uri="{FF2B5EF4-FFF2-40B4-BE49-F238E27FC236}">
                    <a16:creationId xmlns:a16="http://schemas.microsoft.com/office/drawing/2014/main" id="{E133979B-9EDC-8229-E785-31A815952C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5" y="3066"/>
                <a:ext cx="20" cy="5"/>
              </a:xfrm>
              <a:custGeom>
                <a:avLst/>
                <a:gdLst>
                  <a:gd name="T0" fmla="*/ 19 w 216"/>
                  <a:gd name="T1" fmla="*/ 61 h 61"/>
                  <a:gd name="T2" fmla="*/ 13 w 216"/>
                  <a:gd name="T3" fmla="*/ 61 h 61"/>
                  <a:gd name="T4" fmla="*/ 8 w 216"/>
                  <a:gd name="T5" fmla="*/ 61 h 61"/>
                  <a:gd name="T6" fmla="*/ 5 w 216"/>
                  <a:gd name="T7" fmla="*/ 59 h 61"/>
                  <a:gd name="T8" fmla="*/ 3 w 216"/>
                  <a:gd name="T9" fmla="*/ 57 h 61"/>
                  <a:gd name="T10" fmla="*/ 2 w 216"/>
                  <a:gd name="T11" fmla="*/ 52 h 61"/>
                  <a:gd name="T12" fmla="*/ 1 w 216"/>
                  <a:gd name="T13" fmla="*/ 48 h 61"/>
                  <a:gd name="T14" fmla="*/ 0 w 216"/>
                  <a:gd name="T15" fmla="*/ 43 h 61"/>
                  <a:gd name="T16" fmla="*/ 1 w 216"/>
                  <a:gd name="T17" fmla="*/ 38 h 61"/>
                  <a:gd name="T18" fmla="*/ 2 w 216"/>
                  <a:gd name="T19" fmla="*/ 35 h 61"/>
                  <a:gd name="T20" fmla="*/ 3 w 216"/>
                  <a:gd name="T21" fmla="*/ 33 h 61"/>
                  <a:gd name="T22" fmla="*/ 9 w 216"/>
                  <a:gd name="T23" fmla="*/ 31 h 61"/>
                  <a:gd name="T24" fmla="*/ 14 w 216"/>
                  <a:gd name="T25" fmla="*/ 29 h 61"/>
                  <a:gd name="T26" fmla="*/ 19 w 216"/>
                  <a:gd name="T27" fmla="*/ 61 h 61"/>
                  <a:gd name="T28" fmla="*/ 14 w 216"/>
                  <a:gd name="T29" fmla="*/ 29 h 61"/>
                  <a:gd name="T30" fmla="*/ 196 w 216"/>
                  <a:gd name="T31" fmla="*/ 0 h 61"/>
                  <a:gd name="T32" fmla="*/ 201 w 216"/>
                  <a:gd name="T33" fmla="*/ 32 h 61"/>
                  <a:gd name="T34" fmla="*/ 19 w 216"/>
                  <a:gd name="T35" fmla="*/ 61 h 61"/>
                  <a:gd name="T36" fmla="*/ 14 w 216"/>
                  <a:gd name="T37" fmla="*/ 29 h 61"/>
                  <a:gd name="T38" fmla="*/ 196 w 216"/>
                  <a:gd name="T39" fmla="*/ 0 h 61"/>
                  <a:gd name="T40" fmla="*/ 202 w 216"/>
                  <a:gd name="T41" fmla="*/ 0 h 61"/>
                  <a:gd name="T42" fmla="*/ 208 w 216"/>
                  <a:gd name="T43" fmla="*/ 1 h 61"/>
                  <a:gd name="T44" fmla="*/ 210 w 216"/>
                  <a:gd name="T45" fmla="*/ 2 h 61"/>
                  <a:gd name="T46" fmla="*/ 212 w 216"/>
                  <a:gd name="T47" fmla="*/ 6 h 61"/>
                  <a:gd name="T48" fmla="*/ 213 w 216"/>
                  <a:gd name="T49" fmla="*/ 9 h 61"/>
                  <a:gd name="T50" fmla="*/ 214 w 216"/>
                  <a:gd name="T51" fmla="*/ 14 h 61"/>
                  <a:gd name="T52" fmla="*/ 216 w 216"/>
                  <a:gd name="T53" fmla="*/ 19 h 61"/>
                  <a:gd name="T54" fmla="*/ 214 w 216"/>
                  <a:gd name="T55" fmla="*/ 23 h 61"/>
                  <a:gd name="T56" fmla="*/ 213 w 216"/>
                  <a:gd name="T57" fmla="*/ 26 h 61"/>
                  <a:gd name="T58" fmla="*/ 212 w 216"/>
                  <a:gd name="T59" fmla="*/ 28 h 61"/>
                  <a:gd name="T60" fmla="*/ 207 w 216"/>
                  <a:gd name="T61" fmla="*/ 31 h 61"/>
                  <a:gd name="T62" fmla="*/ 201 w 216"/>
                  <a:gd name="T63" fmla="*/ 32 h 61"/>
                  <a:gd name="T64" fmla="*/ 196 w 216"/>
                  <a:gd name="T6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6" h="61">
                    <a:moveTo>
                      <a:pt x="19" y="61"/>
                    </a:moveTo>
                    <a:lnTo>
                      <a:pt x="13" y="61"/>
                    </a:lnTo>
                    <a:lnTo>
                      <a:pt x="8" y="61"/>
                    </a:lnTo>
                    <a:lnTo>
                      <a:pt x="5" y="59"/>
                    </a:lnTo>
                    <a:lnTo>
                      <a:pt x="3" y="57"/>
                    </a:lnTo>
                    <a:lnTo>
                      <a:pt x="2" y="52"/>
                    </a:lnTo>
                    <a:lnTo>
                      <a:pt x="1" y="48"/>
                    </a:lnTo>
                    <a:lnTo>
                      <a:pt x="0" y="43"/>
                    </a:lnTo>
                    <a:lnTo>
                      <a:pt x="1" y="38"/>
                    </a:lnTo>
                    <a:lnTo>
                      <a:pt x="2" y="35"/>
                    </a:lnTo>
                    <a:lnTo>
                      <a:pt x="3" y="33"/>
                    </a:lnTo>
                    <a:lnTo>
                      <a:pt x="9" y="31"/>
                    </a:lnTo>
                    <a:lnTo>
                      <a:pt x="14" y="29"/>
                    </a:lnTo>
                    <a:lnTo>
                      <a:pt x="19" y="61"/>
                    </a:lnTo>
                    <a:close/>
                    <a:moveTo>
                      <a:pt x="14" y="29"/>
                    </a:moveTo>
                    <a:lnTo>
                      <a:pt x="196" y="0"/>
                    </a:lnTo>
                    <a:lnTo>
                      <a:pt x="201" y="32"/>
                    </a:lnTo>
                    <a:lnTo>
                      <a:pt x="19" y="61"/>
                    </a:lnTo>
                    <a:lnTo>
                      <a:pt x="14" y="29"/>
                    </a:lnTo>
                    <a:close/>
                    <a:moveTo>
                      <a:pt x="196" y="0"/>
                    </a:moveTo>
                    <a:lnTo>
                      <a:pt x="202" y="0"/>
                    </a:lnTo>
                    <a:lnTo>
                      <a:pt x="208" y="1"/>
                    </a:lnTo>
                    <a:lnTo>
                      <a:pt x="210" y="2"/>
                    </a:lnTo>
                    <a:lnTo>
                      <a:pt x="212" y="6"/>
                    </a:lnTo>
                    <a:lnTo>
                      <a:pt x="213" y="9"/>
                    </a:lnTo>
                    <a:lnTo>
                      <a:pt x="214" y="14"/>
                    </a:lnTo>
                    <a:lnTo>
                      <a:pt x="216" y="19"/>
                    </a:lnTo>
                    <a:lnTo>
                      <a:pt x="214" y="23"/>
                    </a:lnTo>
                    <a:lnTo>
                      <a:pt x="213" y="26"/>
                    </a:lnTo>
                    <a:lnTo>
                      <a:pt x="212" y="28"/>
                    </a:lnTo>
                    <a:lnTo>
                      <a:pt x="207" y="31"/>
                    </a:lnTo>
                    <a:lnTo>
                      <a:pt x="201" y="3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6" name="Freeform 1194">
                <a:extLst>
                  <a:ext uri="{FF2B5EF4-FFF2-40B4-BE49-F238E27FC236}">
                    <a16:creationId xmlns:a16="http://schemas.microsoft.com/office/drawing/2014/main" id="{772B34F9-4C06-2C74-0164-78DBD3F274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0" y="3061"/>
                <a:ext cx="20" cy="6"/>
              </a:xfrm>
              <a:custGeom>
                <a:avLst/>
                <a:gdLst>
                  <a:gd name="T0" fmla="*/ 18 w 227"/>
                  <a:gd name="T1" fmla="*/ 61 h 61"/>
                  <a:gd name="T2" fmla="*/ 12 w 227"/>
                  <a:gd name="T3" fmla="*/ 61 h 61"/>
                  <a:gd name="T4" fmla="*/ 7 w 227"/>
                  <a:gd name="T5" fmla="*/ 60 h 61"/>
                  <a:gd name="T6" fmla="*/ 4 w 227"/>
                  <a:gd name="T7" fmla="*/ 59 h 61"/>
                  <a:gd name="T8" fmla="*/ 3 w 227"/>
                  <a:gd name="T9" fmla="*/ 57 h 61"/>
                  <a:gd name="T10" fmla="*/ 1 w 227"/>
                  <a:gd name="T11" fmla="*/ 52 h 61"/>
                  <a:gd name="T12" fmla="*/ 0 w 227"/>
                  <a:gd name="T13" fmla="*/ 47 h 61"/>
                  <a:gd name="T14" fmla="*/ 0 w 227"/>
                  <a:gd name="T15" fmla="*/ 43 h 61"/>
                  <a:gd name="T16" fmla="*/ 0 w 227"/>
                  <a:gd name="T17" fmla="*/ 38 h 61"/>
                  <a:gd name="T18" fmla="*/ 1 w 227"/>
                  <a:gd name="T19" fmla="*/ 35 h 61"/>
                  <a:gd name="T20" fmla="*/ 3 w 227"/>
                  <a:gd name="T21" fmla="*/ 33 h 61"/>
                  <a:gd name="T22" fmla="*/ 7 w 227"/>
                  <a:gd name="T23" fmla="*/ 31 h 61"/>
                  <a:gd name="T24" fmla="*/ 14 w 227"/>
                  <a:gd name="T25" fmla="*/ 30 h 61"/>
                  <a:gd name="T26" fmla="*/ 18 w 227"/>
                  <a:gd name="T27" fmla="*/ 61 h 61"/>
                  <a:gd name="T28" fmla="*/ 14 w 227"/>
                  <a:gd name="T29" fmla="*/ 30 h 61"/>
                  <a:gd name="T30" fmla="*/ 209 w 227"/>
                  <a:gd name="T31" fmla="*/ 0 h 61"/>
                  <a:gd name="T32" fmla="*/ 213 w 227"/>
                  <a:gd name="T33" fmla="*/ 32 h 61"/>
                  <a:gd name="T34" fmla="*/ 18 w 227"/>
                  <a:gd name="T35" fmla="*/ 61 h 61"/>
                  <a:gd name="T36" fmla="*/ 14 w 227"/>
                  <a:gd name="T37" fmla="*/ 30 h 61"/>
                  <a:gd name="T38" fmla="*/ 209 w 227"/>
                  <a:gd name="T39" fmla="*/ 0 h 61"/>
                  <a:gd name="T40" fmla="*/ 214 w 227"/>
                  <a:gd name="T41" fmla="*/ 0 h 61"/>
                  <a:gd name="T42" fmla="*/ 220 w 227"/>
                  <a:gd name="T43" fmla="*/ 1 h 61"/>
                  <a:gd name="T44" fmla="*/ 222 w 227"/>
                  <a:gd name="T45" fmla="*/ 2 h 61"/>
                  <a:gd name="T46" fmla="*/ 224 w 227"/>
                  <a:gd name="T47" fmla="*/ 6 h 61"/>
                  <a:gd name="T48" fmla="*/ 225 w 227"/>
                  <a:gd name="T49" fmla="*/ 9 h 61"/>
                  <a:gd name="T50" fmla="*/ 226 w 227"/>
                  <a:gd name="T51" fmla="*/ 14 h 61"/>
                  <a:gd name="T52" fmla="*/ 227 w 227"/>
                  <a:gd name="T53" fmla="*/ 20 h 61"/>
                  <a:gd name="T54" fmla="*/ 226 w 227"/>
                  <a:gd name="T55" fmla="*/ 23 h 61"/>
                  <a:gd name="T56" fmla="*/ 225 w 227"/>
                  <a:gd name="T57" fmla="*/ 26 h 61"/>
                  <a:gd name="T58" fmla="*/ 223 w 227"/>
                  <a:gd name="T59" fmla="*/ 29 h 61"/>
                  <a:gd name="T60" fmla="*/ 219 w 227"/>
                  <a:gd name="T61" fmla="*/ 31 h 61"/>
                  <a:gd name="T62" fmla="*/ 213 w 227"/>
                  <a:gd name="T63" fmla="*/ 32 h 61"/>
                  <a:gd name="T64" fmla="*/ 209 w 227"/>
                  <a:gd name="T6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7" h="61">
                    <a:moveTo>
                      <a:pt x="18" y="61"/>
                    </a:moveTo>
                    <a:lnTo>
                      <a:pt x="12" y="61"/>
                    </a:lnTo>
                    <a:lnTo>
                      <a:pt x="7" y="60"/>
                    </a:lnTo>
                    <a:lnTo>
                      <a:pt x="4" y="59"/>
                    </a:lnTo>
                    <a:lnTo>
                      <a:pt x="3" y="57"/>
                    </a:lnTo>
                    <a:lnTo>
                      <a:pt x="1" y="52"/>
                    </a:lnTo>
                    <a:lnTo>
                      <a:pt x="0" y="47"/>
                    </a:lnTo>
                    <a:lnTo>
                      <a:pt x="0" y="43"/>
                    </a:lnTo>
                    <a:lnTo>
                      <a:pt x="0" y="38"/>
                    </a:lnTo>
                    <a:lnTo>
                      <a:pt x="1" y="35"/>
                    </a:lnTo>
                    <a:lnTo>
                      <a:pt x="3" y="33"/>
                    </a:lnTo>
                    <a:lnTo>
                      <a:pt x="7" y="31"/>
                    </a:lnTo>
                    <a:lnTo>
                      <a:pt x="14" y="30"/>
                    </a:lnTo>
                    <a:lnTo>
                      <a:pt x="18" y="61"/>
                    </a:lnTo>
                    <a:close/>
                    <a:moveTo>
                      <a:pt x="14" y="30"/>
                    </a:moveTo>
                    <a:lnTo>
                      <a:pt x="209" y="0"/>
                    </a:lnTo>
                    <a:lnTo>
                      <a:pt x="213" y="32"/>
                    </a:lnTo>
                    <a:lnTo>
                      <a:pt x="18" y="61"/>
                    </a:lnTo>
                    <a:lnTo>
                      <a:pt x="14" y="30"/>
                    </a:lnTo>
                    <a:close/>
                    <a:moveTo>
                      <a:pt x="209" y="0"/>
                    </a:moveTo>
                    <a:lnTo>
                      <a:pt x="214" y="0"/>
                    </a:lnTo>
                    <a:lnTo>
                      <a:pt x="220" y="1"/>
                    </a:lnTo>
                    <a:lnTo>
                      <a:pt x="222" y="2"/>
                    </a:lnTo>
                    <a:lnTo>
                      <a:pt x="224" y="6"/>
                    </a:lnTo>
                    <a:lnTo>
                      <a:pt x="225" y="9"/>
                    </a:lnTo>
                    <a:lnTo>
                      <a:pt x="226" y="14"/>
                    </a:lnTo>
                    <a:lnTo>
                      <a:pt x="227" y="20"/>
                    </a:lnTo>
                    <a:lnTo>
                      <a:pt x="226" y="23"/>
                    </a:lnTo>
                    <a:lnTo>
                      <a:pt x="225" y="26"/>
                    </a:lnTo>
                    <a:lnTo>
                      <a:pt x="223" y="29"/>
                    </a:lnTo>
                    <a:lnTo>
                      <a:pt x="219" y="31"/>
                    </a:lnTo>
                    <a:lnTo>
                      <a:pt x="213" y="32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7" name="Freeform 1195">
                <a:extLst>
                  <a:ext uri="{FF2B5EF4-FFF2-40B4-BE49-F238E27FC236}">
                    <a16:creationId xmlns:a16="http://schemas.microsoft.com/office/drawing/2014/main" id="{916BAE1E-2933-33C3-8E31-5689A31E80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2" y="3292"/>
                <a:ext cx="4" cy="32"/>
              </a:xfrm>
              <a:custGeom>
                <a:avLst/>
                <a:gdLst>
                  <a:gd name="T0" fmla="*/ 42 w 42"/>
                  <a:gd name="T1" fmla="*/ 335 h 351"/>
                  <a:gd name="T2" fmla="*/ 42 w 42"/>
                  <a:gd name="T3" fmla="*/ 341 h 351"/>
                  <a:gd name="T4" fmla="*/ 40 w 42"/>
                  <a:gd name="T5" fmla="*/ 346 h 351"/>
                  <a:gd name="T6" fmla="*/ 37 w 42"/>
                  <a:gd name="T7" fmla="*/ 348 h 351"/>
                  <a:gd name="T8" fmla="*/ 35 w 42"/>
                  <a:gd name="T9" fmla="*/ 350 h 351"/>
                  <a:gd name="T10" fmla="*/ 31 w 42"/>
                  <a:gd name="T11" fmla="*/ 351 h 351"/>
                  <a:gd name="T12" fmla="*/ 27 w 42"/>
                  <a:gd name="T13" fmla="*/ 351 h 351"/>
                  <a:gd name="T14" fmla="*/ 21 w 42"/>
                  <a:gd name="T15" fmla="*/ 351 h 351"/>
                  <a:gd name="T16" fmla="*/ 17 w 42"/>
                  <a:gd name="T17" fmla="*/ 350 h 351"/>
                  <a:gd name="T18" fmla="*/ 13 w 42"/>
                  <a:gd name="T19" fmla="*/ 349 h 351"/>
                  <a:gd name="T20" fmla="*/ 12 w 42"/>
                  <a:gd name="T21" fmla="*/ 347 h 351"/>
                  <a:gd name="T22" fmla="*/ 10 w 42"/>
                  <a:gd name="T23" fmla="*/ 341 h 351"/>
                  <a:gd name="T24" fmla="*/ 9 w 42"/>
                  <a:gd name="T25" fmla="*/ 336 h 351"/>
                  <a:gd name="T26" fmla="*/ 42 w 42"/>
                  <a:gd name="T27" fmla="*/ 335 h 351"/>
                  <a:gd name="T28" fmla="*/ 9 w 42"/>
                  <a:gd name="T29" fmla="*/ 336 h 351"/>
                  <a:gd name="T30" fmla="*/ 0 w 42"/>
                  <a:gd name="T31" fmla="*/ 16 h 351"/>
                  <a:gd name="T32" fmla="*/ 32 w 42"/>
                  <a:gd name="T33" fmla="*/ 16 h 351"/>
                  <a:gd name="T34" fmla="*/ 42 w 42"/>
                  <a:gd name="T35" fmla="*/ 335 h 351"/>
                  <a:gd name="T36" fmla="*/ 9 w 42"/>
                  <a:gd name="T37" fmla="*/ 336 h 351"/>
                  <a:gd name="T38" fmla="*/ 0 w 42"/>
                  <a:gd name="T39" fmla="*/ 16 h 351"/>
                  <a:gd name="T40" fmla="*/ 0 w 42"/>
                  <a:gd name="T41" fmla="*/ 11 h 351"/>
                  <a:gd name="T42" fmla="*/ 1 w 42"/>
                  <a:gd name="T43" fmla="*/ 5 h 351"/>
                  <a:gd name="T44" fmla="*/ 4 w 42"/>
                  <a:gd name="T45" fmla="*/ 3 h 351"/>
                  <a:gd name="T46" fmla="*/ 6 w 42"/>
                  <a:gd name="T47" fmla="*/ 2 h 351"/>
                  <a:gd name="T48" fmla="*/ 10 w 42"/>
                  <a:gd name="T49" fmla="*/ 1 h 351"/>
                  <a:gd name="T50" fmla="*/ 16 w 42"/>
                  <a:gd name="T51" fmla="*/ 0 h 351"/>
                  <a:gd name="T52" fmla="*/ 21 w 42"/>
                  <a:gd name="T53" fmla="*/ 1 h 351"/>
                  <a:gd name="T54" fmla="*/ 24 w 42"/>
                  <a:gd name="T55" fmla="*/ 1 h 351"/>
                  <a:gd name="T56" fmla="*/ 28 w 42"/>
                  <a:gd name="T57" fmla="*/ 3 h 351"/>
                  <a:gd name="T58" fmla="*/ 30 w 42"/>
                  <a:gd name="T59" fmla="*/ 5 h 351"/>
                  <a:gd name="T60" fmla="*/ 32 w 42"/>
                  <a:gd name="T61" fmla="*/ 9 h 351"/>
                  <a:gd name="T62" fmla="*/ 32 w 42"/>
                  <a:gd name="T63" fmla="*/ 16 h 351"/>
                  <a:gd name="T64" fmla="*/ 0 w 42"/>
                  <a:gd name="T65" fmla="*/ 16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351">
                    <a:moveTo>
                      <a:pt x="42" y="335"/>
                    </a:moveTo>
                    <a:lnTo>
                      <a:pt x="42" y="341"/>
                    </a:lnTo>
                    <a:lnTo>
                      <a:pt x="40" y="346"/>
                    </a:lnTo>
                    <a:lnTo>
                      <a:pt x="37" y="348"/>
                    </a:lnTo>
                    <a:lnTo>
                      <a:pt x="35" y="350"/>
                    </a:lnTo>
                    <a:lnTo>
                      <a:pt x="31" y="351"/>
                    </a:lnTo>
                    <a:lnTo>
                      <a:pt x="27" y="351"/>
                    </a:lnTo>
                    <a:lnTo>
                      <a:pt x="21" y="351"/>
                    </a:lnTo>
                    <a:lnTo>
                      <a:pt x="17" y="350"/>
                    </a:lnTo>
                    <a:lnTo>
                      <a:pt x="13" y="349"/>
                    </a:lnTo>
                    <a:lnTo>
                      <a:pt x="12" y="347"/>
                    </a:lnTo>
                    <a:lnTo>
                      <a:pt x="10" y="341"/>
                    </a:lnTo>
                    <a:lnTo>
                      <a:pt x="9" y="336"/>
                    </a:lnTo>
                    <a:lnTo>
                      <a:pt x="42" y="335"/>
                    </a:lnTo>
                    <a:close/>
                    <a:moveTo>
                      <a:pt x="9" y="336"/>
                    </a:moveTo>
                    <a:lnTo>
                      <a:pt x="0" y="16"/>
                    </a:lnTo>
                    <a:lnTo>
                      <a:pt x="32" y="16"/>
                    </a:lnTo>
                    <a:lnTo>
                      <a:pt x="42" y="335"/>
                    </a:lnTo>
                    <a:lnTo>
                      <a:pt x="9" y="336"/>
                    </a:lnTo>
                    <a:close/>
                    <a:moveTo>
                      <a:pt x="0" y="16"/>
                    </a:moveTo>
                    <a:lnTo>
                      <a:pt x="0" y="11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10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30" y="5"/>
                    </a:lnTo>
                    <a:lnTo>
                      <a:pt x="32" y="9"/>
                    </a:lnTo>
                    <a:lnTo>
                      <a:pt x="32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8" name="Freeform 1196">
                <a:extLst>
                  <a:ext uri="{FF2B5EF4-FFF2-40B4-BE49-F238E27FC236}">
                    <a16:creationId xmlns:a16="http://schemas.microsoft.com/office/drawing/2014/main" id="{3951F222-89AD-AB32-CB07-5F503956EF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9" y="3056"/>
                <a:ext cx="148" cy="67"/>
              </a:xfrm>
              <a:custGeom>
                <a:avLst/>
                <a:gdLst>
                  <a:gd name="T0" fmla="*/ 1629 w 1629"/>
                  <a:gd name="T1" fmla="*/ 729 h 744"/>
                  <a:gd name="T2" fmla="*/ 1629 w 1629"/>
                  <a:gd name="T3" fmla="*/ 734 h 744"/>
                  <a:gd name="T4" fmla="*/ 1628 w 1629"/>
                  <a:gd name="T5" fmla="*/ 739 h 744"/>
                  <a:gd name="T6" fmla="*/ 1625 w 1629"/>
                  <a:gd name="T7" fmla="*/ 742 h 744"/>
                  <a:gd name="T8" fmla="*/ 1622 w 1629"/>
                  <a:gd name="T9" fmla="*/ 743 h 744"/>
                  <a:gd name="T10" fmla="*/ 1619 w 1629"/>
                  <a:gd name="T11" fmla="*/ 744 h 744"/>
                  <a:gd name="T12" fmla="*/ 1613 w 1629"/>
                  <a:gd name="T13" fmla="*/ 744 h 744"/>
                  <a:gd name="T14" fmla="*/ 1608 w 1629"/>
                  <a:gd name="T15" fmla="*/ 744 h 744"/>
                  <a:gd name="T16" fmla="*/ 1604 w 1629"/>
                  <a:gd name="T17" fmla="*/ 743 h 744"/>
                  <a:gd name="T18" fmla="*/ 1602 w 1629"/>
                  <a:gd name="T19" fmla="*/ 742 h 744"/>
                  <a:gd name="T20" fmla="*/ 1599 w 1629"/>
                  <a:gd name="T21" fmla="*/ 739 h 744"/>
                  <a:gd name="T22" fmla="*/ 1597 w 1629"/>
                  <a:gd name="T23" fmla="*/ 734 h 744"/>
                  <a:gd name="T24" fmla="*/ 1597 w 1629"/>
                  <a:gd name="T25" fmla="*/ 729 h 744"/>
                  <a:gd name="T26" fmla="*/ 1629 w 1629"/>
                  <a:gd name="T27" fmla="*/ 729 h 744"/>
                  <a:gd name="T28" fmla="*/ 1597 w 1629"/>
                  <a:gd name="T29" fmla="*/ 729 h 744"/>
                  <a:gd name="T30" fmla="*/ 1597 w 1629"/>
                  <a:gd name="T31" fmla="*/ 22 h 744"/>
                  <a:gd name="T32" fmla="*/ 1629 w 1629"/>
                  <a:gd name="T33" fmla="*/ 22 h 744"/>
                  <a:gd name="T34" fmla="*/ 1629 w 1629"/>
                  <a:gd name="T35" fmla="*/ 729 h 744"/>
                  <a:gd name="T36" fmla="*/ 1597 w 1629"/>
                  <a:gd name="T37" fmla="*/ 729 h 744"/>
                  <a:gd name="T38" fmla="*/ 1609 w 1629"/>
                  <a:gd name="T39" fmla="*/ 7 h 744"/>
                  <a:gd name="T40" fmla="*/ 1629 w 1629"/>
                  <a:gd name="T41" fmla="*/ 0 h 744"/>
                  <a:gd name="T42" fmla="*/ 1629 w 1629"/>
                  <a:gd name="T43" fmla="*/ 22 h 744"/>
                  <a:gd name="T44" fmla="*/ 1613 w 1629"/>
                  <a:gd name="T45" fmla="*/ 22 h 744"/>
                  <a:gd name="T46" fmla="*/ 1609 w 1629"/>
                  <a:gd name="T47" fmla="*/ 7 h 744"/>
                  <a:gd name="T48" fmla="*/ 1618 w 1629"/>
                  <a:gd name="T49" fmla="*/ 37 h 744"/>
                  <a:gd name="T50" fmla="*/ 141 w 1629"/>
                  <a:gd name="T51" fmla="*/ 481 h 744"/>
                  <a:gd name="T52" fmla="*/ 132 w 1629"/>
                  <a:gd name="T53" fmla="*/ 451 h 744"/>
                  <a:gd name="T54" fmla="*/ 1609 w 1629"/>
                  <a:gd name="T55" fmla="*/ 7 h 744"/>
                  <a:gd name="T56" fmla="*/ 1618 w 1629"/>
                  <a:gd name="T57" fmla="*/ 37 h 744"/>
                  <a:gd name="T58" fmla="*/ 141 w 1629"/>
                  <a:gd name="T59" fmla="*/ 481 h 744"/>
                  <a:gd name="T60" fmla="*/ 139 w 1629"/>
                  <a:gd name="T61" fmla="*/ 483 h 744"/>
                  <a:gd name="T62" fmla="*/ 137 w 1629"/>
                  <a:gd name="T63" fmla="*/ 483 h 744"/>
                  <a:gd name="T64" fmla="*/ 137 w 1629"/>
                  <a:gd name="T65" fmla="*/ 466 h 744"/>
                  <a:gd name="T66" fmla="*/ 141 w 1629"/>
                  <a:gd name="T67" fmla="*/ 481 h 744"/>
                  <a:gd name="T68" fmla="*/ 137 w 1629"/>
                  <a:gd name="T69" fmla="*/ 483 h 744"/>
                  <a:gd name="T70" fmla="*/ 16 w 1629"/>
                  <a:gd name="T71" fmla="*/ 486 h 744"/>
                  <a:gd name="T72" fmla="*/ 15 w 1629"/>
                  <a:gd name="T73" fmla="*/ 453 h 744"/>
                  <a:gd name="T74" fmla="*/ 137 w 1629"/>
                  <a:gd name="T75" fmla="*/ 450 h 744"/>
                  <a:gd name="T76" fmla="*/ 137 w 1629"/>
                  <a:gd name="T77" fmla="*/ 483 h 744"/>
                  <a:gd name="T78" fmla="*/ 16 w 1629"/>
                  <a:gd name="T79" fmla="*/ 486 h 744"/>
                  <a:gd name="T80" fmla="*/ 9 w 1629"/>
                  <a:gd name="T81" fmla="*/ 485 h 744"/>
                  <a:gd name="T82" fmla="*/ 5 w 1629"/>
                  <a:gd name="T83" fmla="*/ 484 h 744"/>
                  <a:gd name="T84" fmla="*/ 3 w 1629"/>
                  <a:gd name="T85" fmla="*/ 481 h 744"/>
                  <a:gd name="T86" fmla="*/ 1 w 1629"/>
                  <a:gd name="T87" fmla="*/ 479 h 744"/>
                  <a:gd name="T88" fmla="*/ 0 w 1629"/>
                  <a:gd name="T89" fmla="*/ 475 h 744"/>
                  <a:gd name="T90" fmla="*/ 0 w 1629"/>
                  <a:gd name="T91" fmla="*/ 470 h 744"/>
                  <a:gd name="T92" fmla="*/ 0 w 1629"/>
                  <a:gd name="T93" fmla="*/ 464 h 744"/>
                  <a:gd name="T94" fmla="*/ 1 w 1629"/>
                  <a:gd name="T95" fmla="*/ 461 h 744"/>
                  <a:gd name="T96" fmla="*/ 2 w 1629"/>
                  <a:gd name="T97" fmla="*/ 458 h 744"/>
                  <a:gd name="T98" fmla="*/ 4 w 1629"/>
                  <a:gd name="T99" fmla="*/ 455 h 744"/>
                  <a:gd name="T100" fmla="*/ 9 w 1629"/>
                  <a:gd name="T101" fmla="*/ 454 h 744"/>
                  <a:gd name="T102" fmla="*/ 15 w 1629"/>
                  <a:gd name="T103" fmla="*/ 453 h 744"/>
                  <a:gd name="T104" fmla="*/ 16 w 1629"/>
                  <a:gd name="T105" fmla="*/ 486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29" h="744">
                    <a:moveTo>
                      <a:pt x="1629" y="729"/>
                    </a:moveTo>
                    <a:lnTo>
                      <a:pt x="1629" y="734"/>
                    </a:lnTo>
                    <a:lnTo>
                      <a:pt x="1628" y="739"/>
                    </a:lnTo>
                    <a:lnTo>
                      <a:pt x="1625" y="742"/>
                    </a:lnTo>
                    <a:lnTo>
                      <a:pt x="1622" y="743"/>
                    </a:lnTo>
                    <a:lnTo>
                      <a:pt x="1619" y="744"/>
                    </a:lnTo>
                    <a:lnTo>
                      <a:pt x="1613" y="744"/>
                    </a:lnTo>
                    <a:lnTo>
                      <a:pt x="1608" y="744"/>
                    </a:lnTo>
                    <a:lnTo>
                      <a:pt x="1604" y="743"/>
                    </a:lnTo>
                    <a:lnTo>
                      <a:pt x="1602" y="742"/>
                    </a:lnTo>
                    <a:lnTo>
                      <a:pt x="1599" y="739"/>
                    </a:lnTo>
                    <a:lnTo>
                      <a:pt x="1597" y="734"/>
                    </a:lnTo>
                    <a:lnTo>
                      <a:pt x="1597" y="729"/>
                    </a:lnTo>
                    <a:lnTo>
                      <a:pt x="1629" y="729"/>
                    </a:lnTo>
                    <a:close/>
                    <a:moveTo>
                      <a:pt x="1597" y="729"/>
                    </a:moveTo>
                    <a:lnTo>
                      <a:pt x="1597" y="22"/>
                    </a:lnTo>
                    <a:lnTo>
                      <a:pt x="1629" y="22"/>
                    </a:lnTo>
                    <a:lnTo>
                      <a:pt x="1629" y="729"/>
                    </a:lnTo>
                    <a:lnTo>
                      <a:pt x="1597" y="729"/>
                    </a:lnTo>
                    <a:close/>
                    <a:moveTo>
                      <a:pt x="1609" y="7"/>
                    </a:moveTo>
                    <a:lnTo>
                      <a:pt x="1629" y="0"/>
                    </a:lnTo>
                    <a:lnTo>
                      <a:pt x="1629" y="22"/>
                    </a:lnTo>
                    <a:lnTo>
                      <a:pt x="1613" y="22"/>
                    </a:lnTo>
                    <a:lnTo>
                      <a:pt x="1609" y="7"/>
                    </a:lnTo>
                    <a:close/>
                    <a:moveTo>
                      <a:pt x="1618" y="37"/>
                    </a:moveTo>
                    <a:lnTo>
                      <a:pt x="141" y="481"/>
                    </a:lnTo>
                    <a:lnTo>
                      <a:pt x="132" y="451"/>
                    </a:lnTo>
                    <a:lnTo>
                      <a:pt x="1609" y="7"/>
                    </a:lnTo>
                    <a:lnTo>
                      <a:pt x="1618" y="37"/>
                    </a:lnTo>
                    <a:close/>
                    <a:moveTo>
                      <a:pt x="141" y="481"/>
                    </a:moveTo>
                    <a:lnTo>
                      <a:pt x="139" y="483"/>
                    </a:lnTo>
                    <a:lnTo>
                      <a:pt x="137" y="483"/>
                    </a:lnTo>
                    <a:lnTo>
                      <a:pt x="137" y="466"/>
                    </a:lnTo>
                    <a:lnTo>
                      <a:pt x="141" y="481"/>
                    </a:lnTo>
                    <a:close/>
                    <a:moveTo>
                      <a:pt x="137" y="483"/>
                    </a:moveTo>
                    <a:lnTo>
                      <a:pt x="16" y="486"/>
                    </a:lnTo>
                    <a:lnTo>
                      <a:pt x="15" y="453"/>
                    </a:lnTo>
                    <a:lnTo>
                      <a:pt x="137" y="450"/>
                    </a:lnTo>
                    <a:lnTo>
                      <a:pt x="137" y="483"/>
                    </a:lnTo>
                    <a:close/>
                    <a:moveTo>
                      <a:pt x="16" y="486"/>
                    </a:moveTo>
                    <a:lnTo>
                      <a:pt x="9" y="485"/>
                    </a:lnTo>
                    <a:lnTo>
                      <a:pt x="5" y="484"/>
                    </a:lnTo>
                    <a:lnTo>
                      <a:pt x="3" y="481"/>
                    </a:lnTo>
                    <a:lnTo>
                      <a:pt x="1" y="479"/>
                    </a:lnTo>
                    <a:lnTo>
                      <a:pt x="0" y="475"/>
                    </a:lnTo>
                    <a:lnTo>
                      <a:pt x="0" y="470"/>
                    </a:lnTo>
                    <a:lnTo>
                      <a:pt x="0" y="464"/>
                    </a:lnTo>
                    <a:lnTo>
                      <a:pt x="1" y="461"/>
                    </a:lnTo>
                    <a:lnTo>
                      <a:pt x="2" y="458"/>
                    </a:lnTo>
                    <a:lnTo>
                      <a:pt x="4" y="455"/>
                    </a:lnTo>
                    <a:lnTo>
                      <a:pt x="9" y="454"/>
                    </a:lnTo>
                    <a:lnTo>
                      <a:pt x="15" y="453"/>
                    </a:lnTo>
                    <a:lnTo>
                      <a:pt x="16" y="48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9" name="Freeform 1197">
                <a:extLst>
                  <a:ext uri="{FF2B5EF4-FFF2-40B4-BE49-F238E27FC236}">
                    <a16:creationId xmlns:a16="http://schemas.microsoft.com/office/drawing/2014/main" id="{06327CAE-6AE5-3AF4-89B9-07E6870412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8" y="2673"/>
                <a:ext cx="129" cy="385"/>
              </a:xfrm>
              <a:custGeom>
                <a:avLst/>
                <a:gdLst>
                  <a:gd name="T0" fmla="*/ 1412 w 1413"/>
                  <a:gd name="T1" fmla="*/ 4209 h 4231"/>
                  <a:gd name="T2" fmla="*/ 1413 w 1413"/>
                  <a:gd name="T3" fmla="*/ 4215 h 4231"/>
                  <a:gd name="T4" fmla="*/ 1413 w 1413"/>
                  <a:gd name="T5" fmla="*/ 4220 h 4231"/>
                  <a:gd name="T6" fmla="*/ 1412 w 1413"/>
                  <a:gd name="T7" fmla="*/ 4222 h 4231"/>
                  <a:gd name="T8" fmla="*/ 1410 w 1413"/>
                  <a:gd name="T9" fmla="*/ 4225 h 4231"/>
                  <a:gd name="T10" fmla="*/ 1407 w 1413"/>
                  <a:gd name="T11" fmla="*/ 4227 h 4231"/>
                  <a:gd name="T12" fmla="*/ 1402 w 1413"/>
                  <a:gd name="T13" fmla="*/ 4229 h 4231"/>
                  <a:gd name="T14" fmla="*/ 1397 w 1413"/>
                  <a:gd name="T15" fmla="*/ 4230 h 4231"/>
                  <a:gd name="T16" fmla="*/ 1393 w 1413"/>
                  <a:gd name="T17" fmla="*/ 4231 h 4231"/>
                  <a:gd name="T18" fmla="*/ 1389 w 1413"/>
                  <a:gd name="T19" fmla="*/ 4230 h 4231"/>
                  <a:gd name="T20" fmla="*/ 1387 w 1413"/>
                  <a:gd name="T21" fmla="*/ 4229 h 4231"/>
                  <a:gd name="T22" fmla="*/ 1384 w 1413"/>
                  <a:gd name="T23" fmla="*/ 4225 h 4231"/>
                  <a:gd name="T24" fmla="*/ 1382 w 1413"/>
                  <a:gd name="T25" fmla="*/ 4219 h 4231"/>
                  <a:gd name="T26" fmla="*/ 1412 w 1413"/>
                  <a:gd name="T27" fmla="*/ 4209 h 4231"/>
                  <a:gd name="T28" fmla="*/ 1382 w 1413"/>
                  <a:gd name="T29" fmla="*/ 4219 h 4231"/>
                  <a:gd name="T30" fmla="*/ 1 w 1413"/>
                  <a:gd name="T31" fmla="*/ 22 h 4231"/>
                  <a:gd name="T32" fmla="*/ 31 w 1413"/>
                  <a:gd name="T33" fmla="*/ 12 h 4231"/>
                  <a:gd name="T34" fmla="*/ 1412 w 1413"/>
                  <a:gd name="T35" fmla="*/ 4209 h 4231"/>
                  <a:gd name="T36" fmla="*/ 1382 w 1413"/>
                  <a:gd name="T37" fmla="*/ 4219 h 4231"/>
                  <a:gd name="T38" fmla="*/ 1 w 1413"/>
                  <a:gd name="T39" fmla="*/ 22 h 4231"/>
                  <a:gd name="T40" fmla="*/ 0 w 1413"/>
                  <a:gd name="T41" fmla="*/ 15 h 4231"/>
                  <a:gd name="T42" fmla="*/ 0 w 1413"/>
                  <a:gd name="T43" fmla="*/ 11 h 4231"/>
                  <a:gd name="T44" fmla="*/ 1 w 1413"/>
                  <a:gd name="T45" fmla="*/ 7 h 4231"/>
                  <a:gd name="T46" fmla="*/ 3 w 1413"/>
                  <a:gd name="T47" fmla="*/ 5 h 4231"/>
                  <a:gd name="T48" fmla="*/ 6 w 1413"/>
                  <a:gd name="T49" fmla="*/ 3 h 4231"/>
                  <a:gd name="T50" fmla="*/ 12 w 1413"/>
                  <a:gd name="T51" fmla="*/ 1 h 4231"/>
                  <a:gd name="T52" fmla="*/ 16 w 1413"/>
                  <a:gd name="T53" fmla="*/ 0 h 4231"/>
                  <a:gd name="T54" fmla="*/ 20 w 1413"/>
                  <a:gd name="T55" fmla="*/ 0 h 4231"/>
                  <a:gd name="T56" fmla="*/ 24 w 1413"/>
                  <a:gd name="T57" fmla="*/ 0 h 4231"/>
                  <a:gd name="T58" fmla="*/ 26 w 1413"/>
                  <a:gd name="T59" fmla="*/ 2 h 4231"/>
                  <a:gd name="T60" fmla="*/ 29 w 1413"/>
                  <a:gd name="T61" fmla="*/ 6 h 4231"/>
                  <a:gd name="T62" fmla="*/ 31 w 1413"/>
                  <a:gd name="T63" fmla="*/ 12 h 4231"/>
                  <a:gd name="T64" fmla="*/ 1 w 1413"/>
                  <a:gd name="T65" fmla="*/ 22 h 4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3" h="4231">
                    <a:moveTo>
                      <a:pt x="1412" y="4209"/>
                    </a:moveTo>
                    <a:lnTo>
                      <a:pt x="1413" y="4215"/>
                    </a:lnTo>
                    <a:lnTo>
                      <a:pt x="1413" y="4220"/>
                    </a:lnTo>
                    <a:lnTo>
                      <a:pt x="1412" y="4222"/>
                    </a:lnTo>
                    <a:lnTo>
                      <a:pt x="1410" y="4225"/>
                    </a:lnTo>
                    <a:lnTo>
                      <a:pt x="1407" y="4227"/>
                    </a:lnTo>
                    <a:lnTo>
                      <a:pt x="1402" y="4229"/>
                    </a:lnTo>
                    <a:lnTo>
                      <a:pt x="1397" y="4230"/>
                    </a:lnTo>
                    <a:lnTo>
                      <a:pt x="1393" y="4231"/>
                    </a:lnTo>
                    <a:lnTo>
                      <a:pt x="1389" y="4230"/>
                    </a:lnTo>
                    <a:lnTo>
                      <a:pt x="1387" y="4229"/>
                    </a:lnTo>
                    <a:lnTo>
                      <a:pt x="1384" y="4225"/>
                    </a:lnTo>
                    <a:lnTo>
                      <a:pt x="1382" y="4219"/>
                    </a:lnTo>
                    <a:lnTo>
                      <a:pt x="1412" y="4209"/>
                    </a:lnTo>
                    <a:close/>
                    <a:moveTo>
                      <a:pt x="1382" y="4219"/>
                    </a:moveTo>
                    <a:lnTo>
                      <a:pt x="1" y="22"/>
                    </a:lnTo>
                    <a:lnTo>
                      <a:pt x="31" y="12"/>
                    </a:lnTo>
                    <a:lnTo>
                      <a:pt x="1412" y="4209"/>
                    </a:lnTo>
                    <a:lnTo>
                      <a:pt x="1382" y="4219"/>
                    </a:lnTo>
                    <a:close/>
                    <a:moveTo>
                      <a:pt x="1" y="22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9" y="6"/>
                    </a:lnTo>
                    <a:lnTo>
                      <a:pt x="31" y="12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0" name="Freeform 1198">
                <a:extLst>
                  <a:ext uri="{FF2B5EF4-FFF2-40B4-BE49-F238E27FC236}">
                    <a16:creationId xmlns:a16="http://schemas.microsoft.com/office/drawing/2014/main" id="{84708AAB-1D58-1454-7754-58EE3DB0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71" y="2640"/>
                <a:ext cx="459" cy="191"/>
              </a:xfrm>
              <a:custGeom>
                <a:avLst/>
                <a:gdLst>
                  <a:gd name="T0" fmla="*/ 5055 w 5058"/>
                  <a:gd name="T1" fmla="*/ 390 h 2102"/>
                  <a:gd name="T2" fmla="*/ 5039 w 5058"/>
                  <a:gd name="T3" fmla="*/ 395 h 2102"/>
                  <a:gd name="T4" fmla="*/ 5027 w 5058"/>
                  <a:gd name="T5" fmla="*/ 388 h 2102"/>
                  <a:gd name="T6" fmla="*/ 5023 w 5058"/>
                  <a:gd name="T7" fmla="*/ 368 h 2102"/>
                  <a:gd name="T8" fmla="*/ 5058 w 5058"/>
                  <a:gd name="T9" fmla="*/ 377 h 2102"/>
                  <a:gd name="T10" fmla="*/ 5011 w 5058"/>
                  <a:gd name="T11" fmla="*/ 328 h 2102"/>
                  <a:gd name="T12" fmla="*/ 5020 w 5058"/>
                  <a:gd name="T13" fmla="*/ 354 h 2102"/>
                  <a:gd name="T14" fmla="*/ 5026 w 5058"/>
                  <a:gd name="T15" fmla="*/ 321 h 2102"/>
                  <a:gd name="T16" fmla="*/ 4986 w 5058"/>
                  <a:gd name="T17" fmla="*/ 274 h 2102"/>
                  <a:gd name="T18" fmla="*/ 4915 w 5058"/>
                  <a:gd name="T19" fmla="*/ 183 h 2102"/>
                  <a:gd name="T20" fmla="*/ 4915 w 5058"/>
                  <a:gd name="T21" fmla="*/ 139 h 2102"/>
                  <a:gd name="T22" fmla="*/ 4997 w 5058"/>
                  <a:gd name="T23" fmla="*/ 232 h 2102"/>
                  <a:gd name="T24" fmla="*/ 5035 w 5058"/>
                  <a:gd name="T25" fmla="*/ 300 h 2102"/>
                  <a:gd name="T26" fmla="*/ 4851 w 5058"/>
                  <a:gd name="T27" fmla="*/ 132 h 2102"/>
                  <a:gd name="T28" fmla="*/ 4753 w 5058"/>
                  <a:gd name="T29" fmla="*/ 90 h 2102"/>
                  <a:gd name="T30" fmla="*/ 4687 w 5058"/>
                  <a:gd name="T31" fmla="*/ 82 h 2102"/>
                  <a:gd name="T32" fmla="*/ 4703 w 5058"/>
                  <a:gd name="T33" fmla="*/ 51 h 2102"/>
                  <a:gd name="T34" fmla="*/ 4760 w 5058"/>
                  <a:gd name="T35" fmla="*/ 60 h 2102"/>
                  <a:gd name="T36" fmla="*/ 4815 w 5058"/>
                  <a:gd name="T37" fmla="*/ 77 h 2102"/>
                  <a:gd name="T38" fmla="*/ 4891 w 5058"/>
                  <a:gd name="T39" fmla="*/ 121 h 2102"/>
                  <a:gd name="T40" fmla="*/ 4671 w 5058"/>
                  <a:gd name="T41" fmla="*/ 82 h 2102"/>
                  <a:gd name="T42" fmla="*/ 4602 w 5058"/>
                  <a:gd name="T43" fmla="*/ 69 h 2102"/>
                  <a:gd name="T44" fmla="*/ 4314 w 5058"/>
                  <a:gd name="T45" fmla="*/ 37 h 2102"/>
                  <a:gd name="T46" fmla="*/ 4008 w 5058"/>
                  <a:gd name="T47" fmla="*/ 34 h 2102"/>
                  <a:gd name="T48" fmla="*/ 3689 w 5058"/>
                  <a:gd name="T49" fmla="*/ 58 h 2102"/>
                  <a:gd name="T50" fmla="*/ 3359 w 5058"/>
                  <a:gd name="T51" fmla="*/ 108 h 2102"/>
                  <a:gd name="T52" fmla="*/ 3023 w 5058"/>
                  <a:gd name="T53" fmla="*/ 183 h 2102"/>
                  <a:gd name="T54" fmla="*/ 2685 w 5058"/>
                  <a:gd name="T55" fmla="*/ 280 h 2102"/>
                  <a:gd name="T56" fmla="*/ 2347 w 5058"/>
                  <a:gd name="T57" fmla="*/ 400 h 2102"/>
                  <a:gd name="T58" fmla="*/ 2085 w 5058"/>
                  <a:gd name="T59" fmla="*/ 472 h 2102"/>
                  <a:gd name="T60" fmla="*/ 2420 w 5058"/>
                  <a:gd name="T61" fmla="*/ 337 h 2102"/>
                  <a:gd name="T62" fmla="*/ 2761 w 5058"/>
                  <a:gd name="T63" fmla="*/ 223 h 2102"/>
                  <a:gd name="T64" fmla="*/ 3102 w 5058"/>
                  <a:gd name="T65" fmla="*/ 131 h 2102"/>
                  <a:gd name="T66" fmla="*/ 3438 w 5058"/>
                  <a:gd name="T67" fmla="*/ 62 h 2102"/>
                  <a:gd name="T68" fmla="*/ 3768 w 5058"/>
                  <a:gd name="T69" fmla="*/ 17 h 2102"/>
                  <a:gd name="T70" fmla="*/ 4087 w 5058"/>
                  <a:gd name="T71" fmla="*/ 0 h 2102"/>
                  <a:gd name="T72" fmla="*/ 4391 w 5058"/>
                  <a:gd name="T73" fmla="*/ 11 h 2102"/>
                  <a:gd name="T74" fmla="*/ 4678 w 5058"/>
                  <a:gd name="T75" fmla="*/ 50 h 2102"/>
                  <a:gd name="T76" fmla="*/ 1934 w 5058"/>
                  <a:gd name="T77" fmla="*/ 575 h 2102"/>
                  <a:gd name="T78" fmla="*/ 1617 w 5058"/>
                  <a:gd name="T79" fmla="*/ 734 h 2102"/>
                  <a:gd name="T80" fmla="*/ 1314 w 5058"/>
                  <a:gd name="T81" fmla="*/ 909 h 2102"/>
                  <a:gd name="T82" fmla="*/ 1026 w 5058"/>
                  <a:gd name="T83" fmla="*/ 1098 h 2102"/>
                  <a:gd name="T84" fmla="*/ 758 w 5058"/>
                  <a:gd name="T85" fmla="*/ 1301 h 2102"/>
                  <a:gd name="T86" fmla="*/ 514 w 5058"/>
                  <a:gd name="T87" fmla="*/ 1515 h 2102"/>
                  <a:gd name="T88" fmla="*/ 298 w 5058"/>
                  <a:gd name="T89" fmla="*/ 1741 h 2102"/>
                  <a:gd name="T90" fmla="*/ 111 w 5058"/>
                  <a:gd name="T91" fmla="*/ 1974 h 2102"/>
                  <a:gd name="T92" fmla="*/ 44 w 5058"/>
                  <a:gd name="T93" fmla="*/ 2016 h 2102"/>
                  <a:gd name="T94" fmla="*/ 222 w 5058"/>
                  <a:gd name="T95" fmla="*/ 1779 h 2102"/>
                  <a:gd name="T96" fmla="*/ 434 w 5058"/>
                  <a:gd name="T97" fmla="*/ 1549 h 2102"/>
                  <a:gd name="T98" fmla="*/ 673 w 5058"/>
                  <a:gd name="T99" fmla="*/ 1330 h 2102"/>
                  <a:gd name="T100" fmla="*/ 937 w 5058"/>
                  <a:gd name="T101" fmla="*/ 1122 h 2102"/>
                  <a:gd name="T102" fmla="*/ 1222 w 5058"/>
                  <a:gd name="T103" fmla="*/ 929 h 2102"/>
                  <a:gd name="T104" fmla="*/ 1524 w 5058"/>
                  <a:gd name="T105" fmla="*/ 748 h 2102"/>
                  <a:gd name="T106" fmla="*/ 1840 w 5058"/>
                  <a:gd name="T107" fmla="*/ 583 h 2102"/>
                  <a:gd name="T108" fmla="*/ 2097 w 5058"/>
                  <a:gd name="T109" fmla="*/ 502 h 2102"/>
                  <a:gd name="T110" fmla="*/ 21 w 5058"/>
                  <a:gd name="T111" fmla="*/ 2102 h 2102"/>
                  <a:gd name="T112" fmla="*/ 5 w 5058"/>
                  <a:gd name="T113" fmla="*/ 2096 h 2102"/>
                  <a:gd name="T114" fmla="*/ 1 w 5058"/>
                  <a:gd name="T115" fmla="*/ 2081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58" h="2102">
                    <a:moveTo>
                      <a:pt x="5058" y="377"/>
                    </a:moveTo>
                    <a:lnTo>
                      <a:pt x="5058" y="382"/>
                    </a:lnTo>
                    <a:lnTo>
                      <a:pt x="5058" y="388"/>
                    </a:lnTo>
                    <a:lnTo>
                      <a:pt x="5055" y="390"/>
                    </a:lnTo>
                    <a:lnTo>
                      <a:pt x="5053" y="392"/>
                    </a:lnTo>
                    <a:lnTo>
                      <a:pt x="5049" y="394"/>
                    </a:lnTo>
                    <a:lnTo>
                      <a:pt x="5045" y="395"/>
                    </a:lnTo>
                    <a:lnTo>
                      <a:pt x="5039" y="395"/>
                    </a:lnTo>
                    <a:lnTo>
                      <a:pt x="5035" y="395"/>
                    </a:lnTo>
                    <a:lnTo>
                      <a:pt x="5031" y="394"/>
                    </a:lnTo>
                    <a:lnTo>
                      <a:pt x="5029" y="392"/>
                    </a:lnTo>
                    <a:lnTo>
                      <a:pt x="5027" y="388"/>
                    </a:lnTo>
                    <a:lnTo>
                      <a:pt x="5026" y="382"/>
                    </a:lnTo>
                    <a:lnTo>
                      <a:pt x="5058" y="377"/>
                    </a:lnTo>
                    <a:close/>
                    <a:moveTo>
                      <a:pt x="5026" y="382"/>
                    </a:moveTo>
                    <a:lnTo>
                      <a:pt x="5023" y="368"/>
                    </a:lnTo>
                    <a:lnTo>
                      <a:pt x="5020" y="354"/>
                    </a:lnTo>
                    <a:lnTo>
                      <a:pt x="5050" y="345"/>
                    </a:lnTo>
                    <a:lnTo>
                      <a:pt x="5054" y="361"/>
                    </a:lnTo>
                    <a:lnTo>
                      <a:pt x="5058" y="377"/>
                    </a:lnTo>
                    <a:lnTo>
                      <a:pt x="5026" y="382"/>
                    </a:lnTo>
                    <a:close/>
                    <a:moveTo>
                      <a:pt x="5020" y="354"/>
                    </a:moveTo>
                    <a:lnTo>
                      <a:pt x="5015" y="340"/>
                    </a:lnTo>
                    <a:lnTo>
                      <a:pt x="5011" y="328"/>
                    </a:lnTo>
                    <a:lnTo>
                      <a:pt x="5040" y="316"/>
                    </a:lnTo>
                    <a:lnTo>
                      <a:pt x="5046" y="330"/>
                    </a:lnTo>
                    <a:lnTo>
                      <a:pt x="5050" y="345"/>
                    </a:lnTo>
                    <a:lnTo>
                      <a:pt x="5020" y="354"/>
                    </a:lnTo>
                    <a:close/>
                    <a:moveTo>
                      <a:pt x="5011" y="328"/>
                    </a:moveTo>
                    <a:lnTo>
                      <a:pt x="5008" y="320"/>
                    </a:lnTo>
                    <a:lnTo>
                      <a:pt x="5011" y="328"/>
                    </a:lnTo>
                    <a:lnTo>
                      <a:pt x="5026" y="321"/>
                    </a:lnTo>
                    <a:lnTo>
                      <a:pt x="5011" y="328"/>
                    </a:lnTo>
                    <a:close/>
                    <a:moveTo>
                      <a:pt x="5011" y="328"/>
                    </a:moveTo>
                    <a:lnTo>
                      <a:pt x="4999" y="300"/>
                    </a:lnTo>
                    <a:lnTo>
                      <a:pt x="4986" y="274"/>
                    </a:lnTo>
                    <a:lnTo>
                      <a:pt x="4969" y="249"/>
                    </a:lnTo>
                    <a:lnTo>
                      <a:pt x="4953" y="225"/>
                    </a:lnTo>
                    <a:lnTo>
                      <a:pt x="4935" y="204"/>
                    </a:lnTo>
                    <a:lnTo>
                      <a:pt x="4915" y="183"/>
                    </a:lnTo>
                    <a:lnTo>
                      <a:pt x="4894" y="164"/>
                    </a:lnTo>
                    <a:lnTo>
                      <a:pt x="4873" y="147"/>
                    </a:lnTo>
                    <a:lnTo>
                      <a:pt x="4891" y="121"/>
                    </a:lnTo>
                    <a:lnTo>
                      <a:pt x="4915" y="139"/>
                    </a:lnTo>
                    <a:lnTo>
                      <a:pt x="4938" y="160"/>
                    </a:lnTo>
                    <a:lnTo>
                      <a:pt x="4959" y="182"/>
                    </a:lnTo>
                    <a:lnTo>
                      <a:pt x="4978" y="206"/>
                    </a:lnTo>
                    <a:lnTo>
                      <a:pt x="4997" y="232"/>
                    </a:lnTo>
                    <a:lnTo>
                      <a:pt x="5013" y="258"/>
                    </a:lnTo>
                    <a:lnTo>
                      <a:pt x="5021" y="272"/>
                    </a:lnTo>
                    <a:lnTo>
                      <a:pt x="5027" y="286"/>
                    </a:lnTo>
                    <a:lnTo>
                      <a:pt x="5035" y="300"/>
                    </a:lnTo>
                    <a:lnTo>
                      <a:pt x="5040" y="316"/>
                    </a:lnTo>
                    <a:lnTo>
                      <a:pt x="5011" y="328"/>
                    </a:lnTo>
                    <a:close/>
                    <a:moveTo>
                      <a:pt x="4873" y="147"/>
                    </a:moveTo>
                    <a:lnTo>
                      <a:pt x="4851" y="132"/>
                    </a:lnTo>
                    <a:lnTo>
                      <a:pt x="4827" y="119"/>
                    </a:lnTo>
                    <a:lnTo>
                      <a:pt x="4803" y="108"/>
                    </a:lnTo>
                    <a:lnTo>
                      <a:pt x="4778" y="98"/>
                    </a:lnTo>
                    <a:lnTo>
                      <a:pt x="4753" y="90"/>
                    </a:lnTo>
                    <a:lnTo>
                      <a:pt x="4728" y="86"/>
                    </a:lnTo>
                    <a:lnTo>
                      <a:pt x="4715" y="84"/>
                    </a:lnTo>
                    <a:lnTo>
                      <a:pt x="4700" y="83"/>
                    </a:lnTo>
                    <a:lnTo>
                      <a:pt x="4687" y="82"/>
                    </a:lnTo>
                    <a:lnTo>
                      <a:pt x="4674" y="82"/>
                    </a:lnTo>
                    <a:lnTo>
                      <a:pt x="4674" y="50"/>
                    </a:lnTo>
                    <a:lnTo>
                      <a:pt x="4688" y="50"/>
                    </a:lnTo>
                    <a:lnTo>
                      <a:pt x="4703" y="51"/>
                    </a:lnTo>
                    <a:lnTo>
                      <a:pt x="4718" y="52"/>
                    </a:lnTo>
                    <a:lnTo>
                      <a:pt x="4732" y="53"/>
                    </a:lnTo>
                    <a:lnTo>
                      <a:pt x="4746" y="57"/>
                    </a:lnTo>
                    <a:lnTo>
                      <a:pt x="4760" y="60"/>
                    </a:lnTo>
                    <a:lnTo>
                      <a:pt x="4774" y="63"/>
                    </a:lnTo>
                    <a:lnTo>
                      <a:pt x="4788" y="67"/>
                    </a:lnTo>
                    <a:lnTo>
                      <a:pt x="4802" y="72"/>
                    </a:lnTo>
                    <a:lnTo>
                      <a:pt x="4815" y="77"/>
                    </a:lnTo>
                    <a:lnTo>
                      <a:pt x="4828" y="84"/>
                    </a:lnTo>
                    <a:lnTo>
                      <a:pt x="4841" y="90"/>
                    </a:lnTo>
                    <a:lnTo>
                      <a:pt x="4867" y="105"/>
                    </a:lnTo>
                    <a:lnTo>
                      <a:pt x="4891" y="121"/>
                    </a:lnTo>
                    <a:lnTo>
                      <a:pt x="4873" y="147"/>
                    </a:lnTo>
                    <a:close/>
                    <a:moveTo>
                      <a:pt x="4674" y="82"/>
                    </a:moveTo>
                    <a:lnTo>
                      <a:pt x="4673" y="82"/>
                    </a:lnTo>
                    <a:lnTo>
                      <a:pt x="4671" y="82"/>
                    </a:lnTo>
                    <a:lnTo>
                      <a:pt x="4674" y="66"/>
                    </a:lnTo>
                    <a:lnTo>
                      <a:pt x="4674" y="82"/>
                    </a:lnTo>
                    <a:close/>
                    <a:moveTo>
                      <a:pt x="4671" y="82"/>
                    </a:moveTo>
                    <a:lnTo>
                      <a:pt x="4602" y="69"/>
                    </a:lnTo>
                    <a:lnTo>
                      <a:pt x="4532" y="58"/>
                    </a:lnTo>
                    <a:lnTo>
                      <a:pt x="4461" y="49"/>
                    </a:lnTo>
                    <a:lnTo>
                      <a:pt x="4388" y="42"/>
                    </a:lnTo>
                    <a:lnTo>
                      <a:pt x="4314" y="37"/>
                    </a:lnTo>
                    <a:lnTo>
                      <a:pt x="4239" y="34"/>
                    </a:lnTo>
                    <a:lnTo>
                      <a:pt x="4164" y="32"/>
                    </a:lnTo>
                    <a:lnTo>
                      <a:pt x="4086" y="32"/>
                    </a:lnTo>
                    <a:lnTo>
                      <a:pt x="4008" y="34"/>
                    </a:lnTo>
                    <a:lnTo>
                      <a:pt x="3929" y="37"/>
                    </a:lnTo>
                    <a:lnTo>
                      <a:pt x="3850" y="42"/>
                    </a:lnTo>
                    <a:lnTo>
                      <a:pt x="3769" y="49"/>
                    </a:lnTo>
                    <a:lnTo>
                      <a:pt x="3689" y="58"/>
                    </a:lnTo>
                    <a:lnTo>
                      <a:pt x="3607" y="69"/>
                    </a:lnTo>
                    <a:lnTo>
                      <a:pt x="3525" y="79"/>
                    </a:lnTo>
                    <a:lnTo>
                      <a:pt x="3443" y="94"/>
                    </a:lnTo>
                    <a:lnTo>
                      <a:pt x="3359" y="108"/>
                    </a:lnTo>
                    <a:lnTo>
                      <a:pt x="3276" y="125"/>
                    </a:lnTo>
                    <a:lnTo>
                      <a:pt x="3191" y="143"/>
                    </a:lnTo>
                    <a:lnTo>
                      <a:pt x="3107" y="162"/>
                    </a:lnTo>
                    <a:lnTo>
                      <a:pt x="3023" y="183"/>
                    </a:lnTo>
                    <a:lnTo>
                      <a:pt x="2938" y="205"/>
                    </a:lnTo>
                    <a:lnTo>
                      <a:pt x="2853" y="229"/>
                    </a:lnTo>
                    <a:lnTo>
                      <a:pt x="2770" y="254"/>
                    </a:lnTo>
                    <a:lnTo>
                      <a:pt x="2685" y="280"/>
                    </a:lnTo>
                    <a:lnTo>
                      <a:pt x="2600" y="308"/>
                    </a:lnTo>
                    <a:lnTo>
                      <a:pt x="2515" y="337"/>
                    </a:lnTo>
                    <a:lnTo>
                      <a:pt x="2431" y="368"/>
                    </a:lnTo>
                    <a:lnTo>
                      <a:pt x="2347" y="400"/>
                    </a:lnTo>
                    <a:lnTo>
                      <a:pt x="2263" y="432"/>
                    </a:lnTo>
                    <a:lnTo>
                      <a:pt x="2179" y="466"/>
                    </a:lnTo>
                    <a:lnTo>
                      <a:pt x="2097" y="502"/>
                    </a:lnTo>
                    <a:lnTo>
                      <a:pt x="2085" y="472"/>
                    </a:lnTo>
                    <a:lnTo>
                      <a:pt x="2167" y="437"/>
                    </a:lnTo>
                    <a:lnTo>
                      <a:pt x="2251" y="403"/>
                    </a:lnTo>
                    <a:lnTo>
                      <a:pt x="2336" y="369"/>
                    </a:lnTo>
                    <a:lnTo>
                      <a:pt x="2420" y="337"/>
                    </a:lnTo>
                    <a:lnTo>
                      <a:pt x="2505" y="307"/>
                    </a:lnTo>
                    <a:lnTo>
                      <a:pt x="2590" y="278"/>
                    </a:lnTo>
                    <a:lnTo>
                      <a:pt x="2676" y="249"/>
                    </a:lnTo>
                    <a:lnTo>
                      <a:pt x="2761" y="223"/>
                    </a:lnTo>
                    <a:lnTo>
                      <a:pt x="2846" y="198"/>
                    </a:lnTo>
                    <a:lnTo>
                      <a:pt x="2932" y="174"/>
                    </a:lnTo>
                    <a:lnTo>
                      <a:pt x="3017" y="151"/>
                    </a:lnTo>
                    <a:lnTo>
                      <a:pt x="3102" y="131"/>
                    </a:lnTo>
                    <a:lnTo>
                      <a:pt x="3187" y="111"/>
                    </a:lnTo>
                    <a:lnTo>
                      <a:pt x="3271" y="94"/>
                    </a:lnTo>
                    <a:lnTo>
                      <a:pt x="3354" y="76"/>
                    </a:lnTo>
                    <a:lnTo>
                      <a:pt x="3438" y="62"/>
                    </a:lnTo>
                    <a:lnTo>
                      <a:pt x="3522" y="48"/>
                    </a:lnTo>
                    <a:lnTo>
                      <a:pt x="3605" y="36"/>
                    </a:lnTo>
                    <a:lnTo>
                      <a:pt x="3687" y="26"/>
                    </a:lnTo>
                    <a:lnTo>
                      <a:pt x="3768" y="17"/>
                    </a:lnTo>
                    <a:lnTo>
                      <a:pt x="3850" y="11"/>
                    </a:lnTo>
                    <a:lnTo>
                      <a:pt x="3929" y="5"/>
                    </a:lnTo>
                    <a:lnTo>
                      <a:pt x="4009" y="2"/>
                    </a:lnTo>
                    <a:lnTo>
                      <a:pt x="4087" y="0"/>
                    </a:lnTo>
                    <a:lnTo>
                      <a:pt x="4165" y="0"/>
                    </a:lnTo>
                    <a:lnTo>
                      <a:pt x="4242" y="2"/>
                    </a:lnTo>
                    <a:lnTo>
                      <a:pt x="4317" y="5"/>
                    </a:lnTo>
                    <a:lnTo>
                      <a:pt x="4391" y="11"/>
                    </a:lnTo>
                    <a:lnTo>
                      <a:pt x="4465" y="17"/>
                    </a:lnTo>
                    <a:lnTo>
                      <a:pt x="4537" y="26"/>
                    </a:lnTo>
                    <a:lnTo>
                      <a:pt x="4608" y="37"/>
                    </a:lnTo>
                    <a:lnTo>
                      <a:pt x="4678" y="50"/>
                    </a:lnTo>
                    <a:lnTo>
                      <a:pt x="4671" y="82"/>
                    </a:lnTo>
                    <a:close/>
                    <a:moveTo>
                      <a:pt x="2097" y="502"/>
                    </a:moveTo>
                    <a:lnTo>
                      <a:pt x="2015" y="538"/>
                    </a:lnTo>
                    <a:lnTo>
                      <a:pt x="1934" y="575"/>
                    </a:lnTo>
                    <a:lnTo>
                      <a:pt x="1854" y="613"/>
                    </a:lnTo>
                    <a:lnTo>
                      <a:pt x="1774" y="652"/>
                    </a:lnTo>
                    <a:lnTo>
                      <a:pt x="1696" y="692"/>
                    </a:lnTo>
                    <a:lnTo>
                      <a:pt x="1617" y="734"/>
                    </a:lnTo>
                    <a:lnTo>
                      <a:pt x="1540" y="776"/>
                    </a:lnTo>
                    <a:lnTo>
                      <a:pt x="1464" y="819"/>
                    </a:lnTo>
                    <a:lnTo>
                      <a:pt x="1388" y="863"/>
                    </a:lnTo>
                    <a:lnTo>
                      <a:pt x="1314" y="909"/>
                    </a:lnTo>
                    <a:lnTo>
                      <a:pt x="1240" y="955"/>
                    </a:lnTo>
                    <a:lnTo>
                      <a:pt x="1168" y="1002"/>
                    </a:lnTo>
                    <a:lnTo>
                      <a:pt x="1096" y="1049"/>
                    </a:lnTo>
                    <a:lnTo>
                      <a:pt x="1026" y="1098"/>
                    </a:lnTo>
                    <a:lnTo>
                      <a:pt x="956" y="1147"/>
                    </a:lnTo>
                    <a:lnTo>
                      <a:pt x="889" y="1197"/>
                    </a:lnTo>
                    <a:lnTo>
                      <a:pt x="823" y="1249"/>
                    </a:lnTo>
                    <a:lnTo>
                      <a:pt x="758" y="1301"/>
                    </a:lnTo>
                    <a:lnTo>
                      <a:pt x="695" y="1353"/>
                    </a:lnTo>
                    <a:lnTo>
                      <a:pt x="633" y="1406"/>
                    </a:lnTo>
                    <a:lnTo>
                      <a:pt x="573" y="1461"/>
                    </a:lnTo>
                    <a:lnTo>
                      <a:pt x="514" y="1515"/>
                    </a:lnTo>
                    <a:lnTo>
                      <a:pt x="458" y="1571"/>
                    </a:lnTo>
                    <a:lnTo>
                      <a:pt x="402" y="1626"/>
                    </a:lnTo>
                    <a:lnTo>
                      <a:pt x="349" y="1683"/>
                    </a:lnTo>
                    <a:lnTo>
                      <a:pt x="298" y="1741"/>
                    </a:lnTo>
                    <a:lnTo>
                      <a:pt x="248" y="1798"/>
                    </a:lnTo>
                    <a:lnTo>
                      <a:pt x="201" y="1856"/>
                    </a:lnTo>
                    <a:lnTo>
                      <a:pt x="155" y="1915"/>
                    </a:lnTo>
                    <a:lnTo>
                      <a:pt x="111" y="1974"/>
                    </a:lnTo>
                    <a:lnTo>
                      <a:pt x="70" y="2034"/>
                    </a:lnTo>
                    <a:lnTo>
                      <a:pt x="31" y="2093"/>
                    </a:lnTo>
                    <a:lnTo>
                      <a:pt x="5" y="2077"/>
                    </a:lnTo>
                    <a:lnTo>
                      <a:pt x="44" y="2016"/>
                    </a:lnTo>
                    <a:lnTo>
                      <a:pt x="85" y="1956"/>
                    </a:lnTo>
                    <a:lnTo>
                      <a:pt x="129" y="1896"/>
                    </a:lnTo>
                    <a:lnTo>
                      <a:pt x="175" y="1838"/>
                    </a:lnTo>
                    <a:lnTo>
                      <a:pt x="222" y="1779"/>
                    </a:lnTo>
                    <a:lnTo>
                      <a:pt x="273" y="1720"/>
                    </a:lnTo>
                    <a:lnTo>
                      <a:pt x="325" y="1662"/>
                    </a:lnTo>
                    <a:lnTo>
                      <a:pt x="378" y="1606"/>
                    </a:lnTo>
                    <a:lnTo>
                      <a:pt x="434" y="1549"/>
                    </a:lnTo>
                    <a:lnTo>
                      <a:pt x="491" y="1494"/>
                    </a:lnTo>
                    <a:lnTo>
                      <a:pt x="550" y="1438"/>
                    </a:lnTo>
                    <a:lnTo>
                      <a:pt x="610" y="1384"/>
                    </a:lnTo>
                    <a:lnTo>
                      <a:pt x="673" y="1330"/>
                    </a:lnTo>
                    <a:lnTo>
                      <a:pt x="736" y="1277"/>
                    </a:lnTo>
                    <a:lnTo>
                      <a:pt x="802" y="1225"/>
                    </a:lnTo>
                    <a:lnTo>
                      <a:pt x="868" y="1174"/>
                    </a:lnTo>
                    <a:lnTo>
                      <a:pt x="937" y="1122"/>
                    </a:lnTo>
                    <a:lnTo>
                      <a:pt x="1007" y="1073"/>
                    </a:lnTo>
                    <a:lnTo>
                      <a:pt x="1077" y="1024"/>
                    </a:lnTo>
                    <a:lnTo>
                      <a:pt x="1149" y="975"/>
                    </a:lnTo>
                    <a:lnTo>
                      <a:pt x="1222" y="929"/>
                    </a:lnTo>
                    <a:lnTo>
                      <a:pt x="1296" y="882"/>
                    </a:lnTo>
                    <a:lnTo>
                      <a:pt x="1371" y="836"/>
                    </a:lnTo>
                    <a:lnTo>
                      <a:pt x="1447" y="791"/>
                    </a:lnTo>
                    <a:lnTo>
                      <a:pt x="1524" y="748"/>
                    </a:lnTo>
                    <a:lnTo>
                      <a:pt x="1602" y="705"/>
                    </a:lnTo>
                    <a:lnTo>
                      <a:pt x="1681" y="664"/>
                    </a:lnTo>
                    <a:lnTo>
                      <a:pt x="1760" y="624"/>
                    </a:lnTo>
                    <a:lnTo>
                      <a:pt x="1840" y="583"/>
                    </a:lnTo>
                    <a:lnTo>
                      <a:pt x="1921" y="545"/>
                    </a:lnTo>
                    <a:lnTo>
                      <a:pt x="2002" y="508"/>
                    </a:lnTo>
                    <a:lnTo>
                      <a:pt x="2085" y="472"/>
                    </a:lnTo>
                    <a:lnTo>
                      <a:pt x="2097" y="502"/>
                    </a:lnTo>
                    <a:close/>
                    <a:moveTo>
                      <a:pt x="31" y="2093"/>
                    </a:moveTo>
                    <a:lnTo>
                      <a:pt x="28" y="2099"/>
                    </a:lnTo>
                    <a:lnTo>
                      <a:pt x="23" y="2102"/>
                    </a:lnTo>
                    <a:lnTo>
                      <a:pt x="21" y="2102"/>
                    </a:lnTo>
                    <a:lnTo>
                      <a:pt x="18" y="2102"/>
                    </a:lnTo>
                    <a:lnTo>
                      <a:pt x="13" y="2101"/>
                    </a:lnTo>
                    <a:lnTo>
                      <a:pt x="9" y="2099"/>
                    </a:lnTo>
                    <a:lnTo>
                      <a:pt x="5" y="2096"/>
                    </a:lnTo>
                    <a:lnTo>
                      <a:pt x="2" y="2092"/>
                    </a:lnTo>
                    <a:lnTo>
                      <a:pt x="0" y="2090"/>
                    </a:lnTo>
                    <a:lnTo>
                      <a:pt x="0" y="2087"/>
                    </a:lnTo>
                    <a:lnTo>
                      <a:pt x="1" y="2081"/>
                    </a:lnTo>
                    <a:lnTo>
                      <a:pt x="5" y="2077"/>
                    </a:lnTo>
                    <a:lnTo>
                      <a:pt x="31" y="209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1" name="Freeform 1199">
                <a:extLst>
                  <a:ext uri="{FF2B5EF4-FFF2-40B4-BE49-F238E27FC236}">
                    <a16:creationId xmlns:a16="http://schemas.microsoft.com/office/drawing/2014/main" id="{54D0CCCE-00CD-720C-F8F3-F6EB97A7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805"/>
                <a:ext cx="25" cy="155"/>
              </a:xfrm>
              <a:custGeom>
                <a:avLst/>
                <a:gdLst>
                  <a:gd name="T0" fmla="*/ 279 w 279"/>
                  <a:gd name="T1" fmla="*/ 1696 h 1702"/>
                  <a:gd name="T2" fmla="*/ 256 w 279"/>
                  <a:gd name="T3" fmla="*/ 1702 h 1702"/>
                  <a:gd name="T4" fmla="*/ 247 w 279"/>
                  <a:gd name="T5" fmla="*/ 1648 h 1702"/>
                  <a:gd name="T6" fmla="*/ 240 w 279"/>
                  <a:gd name="T7" fmla="*/ 1593 h 1702"/>
                  <a:gd name="T8" fmla="*/ 231 w 279"/>
                  <a:gd name="T9" fmla="*/ 1542 h 1702"/>
                  <a:gd name="T10" fmla="*/ 225 w 279"/>
                  <a:gd name="T11" fmla="*/ 1488 h 1702"/>
                  <a:gd name="T12" fmla="*/ 215 w 279"/>
                  <a:gd name="T13" fmla="*/ 1438 h 1702"/>
                  <a:gd name="T14" fmla="*/ 208 w 279"/>
                  <a:gd name="T15" fmla="*/ 1383 h 1702"/>
                  <a:gd name="T16" fmla="*/ 199 w 279"/>
                  <a:gd name="T17" fmla="*/ 1329 h 1702"/>
                  <a:gd name="T18" fmla="*/ 192 w 279"/>
                  <a:gd name="T19" fmla="*/ 1278 h 1702"/>
                  <a:gd name="T20" fmla="*/ 183 w 279"/>
                  <a:gd name="T21" fmla="*/ 1223 h 1702"/>
                  <a:gd name="T22" fmla="*/ 177 w 279"/>
                  <a:gd name="T23" fmla="*/ 1169 h 1702"/>
                  <a:gd name="T24" fmla="*/ 167 w 279"/>
                  <a:gd name="T25" fmla="*/ 1118 h 1702"/>
                  <a:gd name="T26" fmla="*/ 161 w 279"/>
                  <a:gd name="T27" fmla="*/ 1063 h 1702"/>
                  <a:gd name="T28" fmla="*/ 151 w 279"/>
                  <a:gd name="T29" fmla="*/ 1009 h 1702"/>
                  <a:gd name="T30" fmla="*/ 144 w 279"/>
                  <a:gd name="T31" fmla="*/ 958 h 1702"/>
                  <a:gd name="T32" fmla="*/ 136 w 279"/>
                  <a:gd name="T33" fmla="*/ 903 h 1702"/>
                  <a:gd name="T34" fmla="*/ 129 w 279"/>
                  <a:gd name="T35" fmla="*/ 850 h 1702"/>
                  <a:gd name="T36" fmla="*/ 119 w 279"/>
                  <a:gd name="T37" fmla="*/ 799 h 1702"/>
                  <a:gd name="T38" fmla="*/ 113 w 279"/>
                  <a:gd name="T39" fmla="*/ 744 h 1702"/>
                  <a:gd name="T40" fmla="*/ 103 w 279"/>
                  <a:gd name="T41" fmla="*/ 690 h 1702"/>
                  <a:gd name="T42" fmla="*/ 96 w 279"/>
                  <a:gd name="T43" fmla="*/ 639 h 1702"/>
                  <a:gd name="T44" fmla="*/ 88 w 279"/>
                  <a:gd name="T45" fmla="*/ 584 h 1702"/>
                  <a:gd name="T46" fmla="*/ 81 w 279"/>
                  <a:gd name="T47" fmla="*/ 530 h 1702"/>
                  <a:gd name="T48" fmla="*/ 71 w 279"/>
                  <a:gd name="T49" fmla="*/ 479 h 1702"/>
                  <a:gd name="T50" fmla="*/ 65 w 279"/>
                  <a:gd name="T51" fmla="*/ 424 h 1702"/>
                  <a:gd name="T52" fmla="*/ 55 w 279"/>
                  <a:gd name="T53" fmla="*/ 370 h 1702"/>
                  <a:gd name="T54" fmla="*/ 48 w 279"/>
                  <a:gd name="T55" fmla="*/ 319 h 1702"/>
                  <a:gd name="T56" fmla="*/ 40 w 279"/>
                  <a:gd name="T57" fmla="*/ 264 h 1702"/>
                  <a:gd name="T58" fmla="*/ 33 w 279"/>
                  <a:gd name="T59" fmla="*/ 214 h 1702"/>
                  <a:gd name="T60" fmla="*/ 23 w 279"/>
                  <a:gd name="T61" fmla="*/ 160 h 1702"/>
                  <a:gd name="T62" fmla="*/ 17 w 279"/>
                  <a:gd name="T63" fmla="*/ 105 h 1702"/>
                  <a:gd name="T64" fmla="*/ 10 w 279"/>
                  <a:gd name="T65" fmla="*/ 54 h 1702"/>
                  <a:gd name="T66" fmla="*/ 0 w 279"/>
                  <a:gd name="T67" fmla="*/ 0 h 1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9" h="1702">
                    <a:moveTo>
                      <a:pt x="279" y="1696"/>
                    </a:moveTo>
                    <a:lnTo>
                      <a:pt x="256" y="1702"/>
                    </a:lnTo>
                    <a:lnTo>
                      <a:pt x="247" y="1648"/>
                    </a:lnTo>
                    <a:lnTo>
                      <a:pt x="240" y="1593"/>
                    </a:lnTo>
                    <a:lnTo>
                      <a:pt x="231" y="1542"/>
                    </a:lnTo>
                    <a:lnTo>
                      <a:pt x="225" y="1488"/>
                    </a:lnTo>
                    <a:lnTo>
                      <a:pt x="215" y="1438"/>
                    </a:lnTo>
                    <a:lnTo>
                      <a:pt x="208" y="1383"/>
                    </a:lnTo>
                    <a:lnTo>
                      <a:pt x="199" y="1329"/>
                    </a:lnTo>
                    <a:lnTo>
                      <a:pt x="192" y="1278"/>
                    </a:lnTo>
                    <a:lnTo>
                      <a:pt x="183" y="1223"/>
                    </a:lnTo>
                    <a:lnTo>
                      <a:pt x="177" y="1169"/>
                    </a:lnTo>
                    <a:lnTo>
                      <a:pt x="167" y="1118"/>
                    </a:lnTo>
                    <a:lnTo>
                      <a:pt x="161" y="1063"/>
                    </a:lnTo>
                    <a:lnTo>
                      <a:pt x="151" y="1009"/>
                    </a:lnTo>
                    <a:lnTo>
                      <a:pt x="144" y="958"/>
                    </a:lnTo>
                    <a:lnTo>
                      <a:pt x="136" y="903"/>
                    </a:lnTo>
                    <a:lnTo>
                      <a:pt x="129" y="850"/>
                    </a:lnTo>
                    <a:lnTo>
                      <a:pt x="119" y="799"/>
                    </a:lnTo>
                    <a:lnTo>
                      <a:pt x="113" y="744"/>
                    </a:lnTo>
                    <a:lnTo>
                      <a:pt x="103" y="690"/>
                    </a:lnTo>
                    <a:lnTo>
                      <a:pt x="96" y="639"/>
                    </a:lnTo>
                    <a:lnTo>
                      <a:pt x="88" y="584"/>
                    </a:lnTo>
                    <a:lnTo>
                      <a:pt x="81" y="530"/>
                    </a:lnTo>
                    <a:lnTo>
                      <a:pt x="71" y="479"/>
                    </a:lnTo>
                    <a:lnTo>
                      <a:pt x="65" y="424"/>
                    </a:lnTo>
                    <a:lnTo>
                      <a:pt x="55" y="370"/>
                    </a:lnTo>
                    <a:lnTo>
                      <a:pt x="48" y="319"/>
                    </a:lnTo>
                    <a:lnTo>
                      <a:pt x="40" y="264"/>
                    </a:lnTo>
                    <a:lnTo>
                      <a:pt x="33" y="214"/>
                    </a:lnTo>
                    <a:lnTo>
                      <a:pt x="23" y="160"/>
                    </a:lnTo>
                    <a:lnTo>
                      <a:pt x="17" y="105"/>
                    </a:lnTo>
                    <a:lnTo>
                      <a:pt x="10" y="5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2" name="Freeform 1200">
                <a:extLst>
                  <a:ext uri="{FF2B5EF4-FFF2-40B4-BE49-F238E27FC236}">
                    <a16:creationId xmlns:a16="http://schemas.microsoft.com/office/drawing/2014/main" id="{F75B9DBF-520C-D377-C798-29F301F29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805"/>
                <a:ext cx="26" cy="154"/>
              </a:xfrm>
              <a:custGeom>
                <a:avLst/>
                <a:gdLst>
                  <a:gd name="T0" fmla="*/ 0 w 287"/>
                  <a:gd name="T1" fmla="*/ 0 h 1700"/>
                  <a:gd name="T2" fmla="*/ 10 w 287"/>
                  <a:gd name="T3" fmla="*/ 55 h 1700"/>
                  <a:gd name="T4" fmla="*/ 19 w 287"/>
                  <a:gd name="T5" fmla="*/ 106 h 1700"/>
                  <a:gd name="T6" fmla="*/ 25 w 287"/>
                  <a:gd name="T7" fmla="*/ 160 h 1700"/>
                  <a:gd name="T8" fmla="*/ 35 w 287"/>
                  <a:gd name="T9" fmla="*/ 212 h 1700"/>
                  <a:gd name="T10" fmla="*/ 44 w 287"/>
                  <a:gd name="T11" fmla="*/ 266 h 1700"/>
                  <a:gd name="T12" fmla="*/ 54 w 287"/>
                  <a:gd name="T13" fmla="*/ 319 h 1700"/>
                  <a:gd name="T14" fmla="*/ 64 w 287"/>
                  <a:gd name="T15" fmla="*/ 370 h 1700"/>
                  <a:gd name="T16" fmla="*/ 73 w 287"/>
                  <a:gd name="T17" fmla="*/ 425 h 1700"/>
                  <a:gd name="T18" fmla="*/ 79 w 287"/>
                  <a:gd name="T19" fmla="*/ 476 h 1700"/>
                  <a:gd name="T20" fmla="*/ 89 w 287"/>
                  <a:gd name="T21" fmla="*/ 531 h 1700"/>
                  <a:gd name="T22" fmla="*/ 99 w 287"/>
                  <a:gd name="T23" fmla="*/ 585 h 1700"/>
                  <a:gd name="T24" fmla="*/ 109 w 287"/>
                  <a:gd name="T25" fmla="*/ 636 h 1700"/>
                  <a:gd name="T26" fmla="*/ 119 w 287"/>
                  <a:gd name="T27" fmla="*/ 691 h 1700"/>
                  <a:gd name="T28" fmla="*/ 127 w 287"/>
                  <a:gd name="T29" fmla="*/ 742 h 1700"/>
                  <a:gd name="T30" fmla="*/ 134 w 287"/>
                  <a:gd name="T31" fmla="*/ 796 h 1700"/>
                  <a:gd name="T32" fmla="*/ 144 w 287"/>
                  <a:gd name="T33" fmla="*/ 851 h 1700"/>
                  <a:gd name="T34" fmla="*/ 153 w 287"/>
                  <a:gd name="T35" fmla="*/ 902 h 1700"/>
                  <a:gd name="T36" fmla="*/ 163 w 287"/>
                  <a:gd name="T37" fmla="*/ 955 h 1700"/>
                  <a:gd name="T38" fmla="*/ 172 w 287"/>
                  <a:gd name="T39" fmla="*/ 1006 h 1700"/>
                  <a:gd name="T40" fmla="*/ 178 w 287"/>
                  <a:gd name="T41" fmla="*/ 1061 h 1700"/>
                  <a:gd name="T42" fmla="*/ 188 w 287"/>
                  <a:gd name="T43" fmla="*/ 1115 h 1700"/>
                  <a:gd name="T44" fmla="*/ 198 w 287"/>
                  <a:gd name="T45" fmla="*/ 1166 h 1700"/>
                  <a:gd name="T46" fmla="*/ 208 w 287"/>
                  <a:gd name="T47" fmla="*/ 1221 h 1700"/>
                  <a:gd name="T48" fmla="*/ 218 w 287"/>
                  <a:gd name="T49" fmla="*/ 1272 h 1700"/>
                  <a:gd name="T50" fmla="*/ 226 w 287"/>
                  <a:gd name="T51" fmla="*/ 1326 h 1700"/>
                  <a:gd name="T52" fmla="*/ 233 w 287"/>
                  <a:gd name="T53" fmla="*/ 1381 h 1700"/>
                  <a:gd name="T54" fmla="*/ 243 w 287"/>
                  <a:gd name="T55" fmla="*/ 1432 h 1700"/>
                  <a:gd name="T56" fmla="*/ 252 w 287"/>
                  <a:gd name="T57" fmla="*/ 1486 h 1700"/>
                  <a:gd name="T58" fmla="*/ 262 w 287"/>
                  <a:gd name="T59" fmla="*/ 1537 h 1700"/>
                  <a:gd name="T60" fmla="*/ 271 w 287"/>
                  <a:gd name="T61" fmla="*/ 1591 h 1700"/>
                  <a:gd name="T62" fmla="*/ 281 w 287"/>
                  <a:gd name="T63" fmla="*/ 1645 h 1700"/>
                  <a:gd name="T64" fmla="*/ 287 w 287"/>
                  <a:gd name="T65" fmla="*/ 1696 h 1700"/>
                  <a:gd name="T66" fmla="*/ 262 w 287"/>
                  <a:gd name="T67" fmla="*/ 1700 h 1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7" h="1700">
                    <a:moveTo>
                      <a:pt x="0" y="0"/>
                    </a:moveTo>
                    <a:lnTo>
                      <a:pt x="10" y="55"/>
                    </a:lnTo>
                    <a:lnTo>
                      <a:pt x="19" y="106"/>
                    </a:lnTo>
                    <a:lnTo>
                      <a:pt x="25" y="160"/>
                    </a:lnTo>
                    <a:lnTo>
                      <a:pt x="35" y="212"/>
                    </a:lnTo>
                    <a:lnTo>
                      <a:pt x="44" y="266"/>
                    </a:lnTo>
                    <a:lnTo>
                      <a:pt x="54" y="319"/>
                    </a:lnTo>
                    <a:lnTo>
                      <a:pt x="64" y="370"/>
                    </a:lnTo>
                    <a:lnTo>
                      <a:pt x="73" y="425"/>
                    </a:lnTo>
                    <a:lnTo>
                      <a:pt x="79" y="476"/>
                    </a:lnTo>
                    <a:lnTo>
                      <a:pt x="89" y="531"/>
                    </a:lnTo>
                    <a:lnTo>
                      <a:pt x="99" y="585"/>
                    </a:lnTo>
                    <a:lnTo>
                      <a:pt x="109" y="636"/>
                    </a:lnTo>
                    <a:lnTo>
                      <a:pt x="119" y="691"/>
                    </a:lnTo>
                    <a:lnTo>
                      <a:pt x="127" y="742"/>
                    </a:lnTo>
                    <a:lnTo>
                      <a:pt x="134" y="796"/>
                    </a:lnTo>
                    <a:lnTo>
                      <a:pt x="144" y="851"/>
                    </a:lnTo>
                    <a:lnTo>
                      <a:pt x="153" y="902"/>
                    </a:lnTo>
                    <a:lnTo>
                      <a:pt x="163" y="955"/>
                    </a:lnTo>
                    <a:lnTo>
                      <a:pt x="172" y="1006"/>
                    </a:lnTo>
                    <a:lnTo>
                      <a:pt x="178" y="1061"/>
                    </a:lnTo>
                    <a:lnTo>
                      <a:pt x="188" y="1115"/>
                    </a:lnTo>
                    <a:lnTo>
                      <a:pt x="198" y="1166"/>
                    </a:lnTo>
                    <a:lnTo>
                      <a:pt x="208" y="1221"/>
                    </a:lnTo>
                    <a:lnTo>
                      <a:pt x="218" y="1272"/>
                    </a:lnTo>
                    <a:lnTo>
                      <a:pt x="226" y="1326"/>
                    </a:lnTo>
                    <a:lnTo>
                      <a:pt x="233" y="1381"/>
                    </a:lnTo>
                    <a:lnTo>
                      <a:pt x="243" y="1432"/>
                    </a:lnTo>
                    <a:lnTo>
                      <a:pt x="252" y="1486"/>
                    </a:lnTo>
                    <a:lnTo>
                      <a:pt x="262" y="1537"/>
                    </a:lnTo>
                    <a:lnTo>
                      <a:pt x="271" y="1591"/>
                    </a:lnTo>
                    <a:lnTo>
                      <a:pt x="281" y="1645"/>
                    </a:lnTo>
                    <a:lnTo>
                      <a:pt x="287" y="1696"/>
                    </a:lnTo>
                    <a:lnTo>
                      <a:pt x="262" y="170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3" name="Freeform 1201">
                <a:extLst>
                  <a:ext uri="{FF2B5EF4-FFF2-40B4-BE49-F238E27FC236}">
                    <a16:creationId xmlns:a16="http://schemas.microsoft.com/office/drawing/2014/main" id="{EA8A3EEA-83C2-E626-4D3A-9A174A64F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774"/>
                <a:ext cx="58" cy="31"/>
              </a:xfrm>
              <a:custGeom>
                <a:avLst/>
                <a:gdLst>
                  <a:gd name="T0" fmla="*/ 616 w 639"/>
                  <a:gd name="T1" fmla="*/ 318 h 345"/>
                  <a:gd name="T2" fmla="*/ 604 w 639"/>
                  <a:gd name="T3" fmla="*/ 284 h 345"/>
                  <a:gd name="T4" fmla="*/ 588 w 639"/>
                  <a:gd name="T5" fmla="*/ 252 h 345"/>
                  <a:gd name="T6" fmla="*/ 571 w 639"/>
                  <a:gd name="T7" fmla="*/ 219 h 345"/>
                  <a:gd name="T8" fmla="*/ 553 w 639"/>
                  <a:gd name="T9" fmla="*/ 191 h 345"/>
                  <a:gd name="T10" fmla="*/ 533 w 639"/>
                  <a:gd name="T11" fmla="*/ 163 h 345"/>
                  <a:gd name="T12" fmla="*/ 511 w 639"/>
                  <a:gd name="T13" fmla="*/ 137 h 345"/>
                  <a:gd name="T14" fmla="*/ 489 w 639"/>
                  <a:gd name="T15" fmla="*/ 115 h 345"/>
                  <a:gd name="T16" fmla="*/ 463 w 639"/>
                  <a:gd name="T17" fmla="*/ 95 h 345"/>
                  <a:gd name="T18" fmla="*/ 437 w 639"/>
                  <a:gd name="T19" fmla="*/ 76 h 345"/>
                  <a:gd name="T20" fmla="*/ 409 w 639"/>
                  <a:gd name="T21" fmla="*/ 60 h 345"/>
                  <a:gd name="T22" fmla="*/ 380 w 639"/>
                  <a:gd name="T23" fmla="*/ 44 h 345"/>
                  <a:gd name="T24" fmla="*/ 348 w 639"/>
                  <a:gd name="T25" fmla="*/ 31 h 345"/>
                  <a:gd name="T26" fmla="*/ 313 w 639"/>
                  <a:gd name="T27" fmla="*/ 21 h 345"/>
                  <a:gd name="T28" fmla="*/ 277 w 639"/>
                  <a:gd name="T29" fmla="*/ 16 h 345"/>
                  <a:gd name="T30" fmla="*/ 242 w 639"/>
                  <a:gd name="T31" fmla="*/ 9 h 345"/>
                  <a:gd name="T32" fmla="*/ 204 w 639"/>
                  <a:gd name="T33" fmla="*/ 6 h 345"/>
                  <a:gd name="T34" fmla="*/ 163 w 639"/>
                  <a:gd name="T35" fmla="*/ 3 h 345"/>
                  <a:gd name="T36" fmla="*/ 122 w 639"/>
                  <a:gd name="T37" fmla="*/ 6 h 345"/>
                  <a:gd name="T38" fmla="*/ 76 w 639"/>
                  <a:gd name="T39" fmla="*/ 6 h 345"/>
                  <a:gd name="T40" fmla="*/ 31 w 639"/>
                  <a:gd name="T41" fmla="*/ 13 h 345"/>
                  <a:gd name="T42" fmla="*/ 0 w 639"/>
                  <a:gd name="T43" fmla="*/ 16 h 345"/>
                  <a:gd name="T44" fmla="*/ 47 w 639"/>
                  <a:gd name="T45" fmla="*/ 9 h 345"/>
                  <a:gd name="T46" fmla="*/ 92 w 639"/>
                  <a:gd name="T47" fmla="*/ 6 h 345"/>
                  <a:gd name="T48" fmla="*/ 134 w 639"/>
                  <a:gd name="T49" fmla="*/ 3 h 345"/>
                  <a:gd name="T50" fmla="*/ 175 w 639"/>
                  <a:gd name="T51" fmla="*/ 0 h 345"/>
                  <a:gd name="T52" fmla="*/ 217 w 639"/>
                  <a:gd name="T53" fmla="*/ 3 h 345"/>
                  <a:gd name="T54" fmla="*/ 255 w 639"/>
                  <a:gd name="T55" fmla="*/ 6 h 345"/>
                  <a:gd name="T56" fmla="*/ 290 w 639"/>
                  <a:gd name="T57" fmla="*/ 13 h 345"/>
                  <a:gd name="T58" fmla="*/ 325 w 639"/>
                  <a:gd name="T59" fmla="*/ 19 h 345"/>
                  <a:gd name="T60" fmla="*/ 361 w 639"/>
                  <a:gd name="T61" fmla="*/ 28 h 345"/>
                  <a:gd name="T62" fmla="*/ 393 w 639"/>
                  <a:gd name="T63" fmla="*/ 41 h 345"/>
                  <a:gd name="T64" fmla="*/ 421 w 639"/>
                  <a:gd name="T65" fmla="*/ 57 h 345"/>
                  <a:gd name="T66" fmla="*/ 450 w 639"/>
                  <a:gd name="T67" fmla="*/ 72 h 345"/>
                  <a:gd name="T68" fmla="*/ 479 w 639"/>
                  <a:gd name="T69" fmla="*/ 92 h 345"/>
                  <a:gd name="T70" fmla="*/ 505 w 639"/>
                  <a:gd name="T71" fmla="*/ 115 h 345"/>
                  <a:gd name="T72" fmla="*/ 527 w 639"/>
                  <a:gd name="T73" fmla="*/ 137 h 345"/>
                  <a:gd name="T74" fmla="*/ 550 w 639"/>
                  <a:gd name="T75" fmla="*/ 166 h 345"/>
                  <a:gd name="T76" fmla="*/ 568 w 639"/>
                  <a:gd name="T77" fmla="*/ 191 h 345"/>
                  <a:gd name="T78" fmla="*/ 588 w 639"/>
                  <a:gd name="T79" fmla="*/ 223 h 345"/>
                  <a:gd name="T80" fmla="*/ 607 w 639"/>
                  <a:gd name="T81" fmla="*/ 255 h 345"/>
                  <a:gd name="T82" fmla="*/ 619 w 639"/>
                  <a:gd name="T83" fmla="*/ 290 h 345"/>
                  <a:gd name="T84" fmla="*/ 636 w 639"/>
                  <a:gd name="T85" fmla="*/ 328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39" h="345">
                    <a:moveTo>
                      <a:pt x="622" y="345"/>
                    </a:moveTo>
                    <a:lnTo>
                      <a:pt x="619" y="332"/>
                    </a:lnTo>
                    <a:lnTo>
                      <a:pt x="616" y="318"/>
                    </a:lnTo>
                    <a:lnTo>
                      <a:pt x="611" y="310"/>
                    </a:lnTo>
                    <a:lnTo>
                      <a:pt x="607" y="297"/>
                    </a:lnTo>
                    <a:lnTo>
                      <a:pt x="604" y="284"/>
                    </a:lnTo>
                    <a:lnTo>
                      <a:pt x="597" y="274"/>
                    </a:lnTo>
                    <a:lnTo>
                      <a:pt x="594" y="262"/>
                    </a:lnTo>
                    <a:lnTo>
                      <a:pt x="588" y="252"/>
                    </a:lnTo>
                    <a:lnTo>
                      <a:pt x="581" y="239"/>
                    </a:lnTo>
                    <a:lnTo>
                      <a:pt x="578" y="229"/>
                    </a:lnTo>
                    <a:lnTo>
                      <a:pt x="571" y="219"/>
                    </a:lnTo>
                    <a:lnTo>
                      <a:pt x="565" y="211"/>
                    </a:lnTo>
                    <a:lnTo>
                      <a:pt x="559" y="201"/>
                    </a:lnTo>
                    <a:lnTo>
                      <a:pt x="553" y="191"/>
                    </a:lnTo>
                    <a:lnTo>
                      <a:pt x="546" y="181"/>
                    </a:lnTo>
                    <a:lnTo>
                      <a:pt x="540" y="172"/>
                    </a:lnTo>
                    <a:lnTo>
                      <a:pt x="533" y="163"/>
                    </a:lnTo>
                    <a:lnTo>
                      <a:pt x="527" y="153"/>
                    </a:lnTo>
                    <a:lnTo>
                      <a:pt x="517" y="146"/>
                    </a:lnTo>
                    <a:lnTo>
                      <a:pt x="511" y="137"/>
                    </a:lnTo>
                    <a:lnTo>
                      <a:pt x="505" y="130"/>
                    </a:lnTo>
                    <a:lnTo>
                      <a:pt x="495" y="120"/>
                    </a:lnTo>
                    <a:lnTo>
                      <a:pt x="489" y="115"/>
                    </a:lnTo>
                    <a:lnTo>
                      <a:pt x="479" y="108"/>
                    </a:lnTo>
                    <a:lnTo>
                      <a:pt x="472" y="102"/>
                    </a:lnTo>
                    <a:lnTo>
                      <a:pt x="463" y="95"/>
                    </a:lnTo>
                    <a:lnTo>
                      <a:pt x="454" y="89"/>
                    </a:lnTo>
                    <a:lnTo>
                      <a:pt x="447" y="82"/>
                    </a:lnTo>
                    <a:lnTo>
                      <a:pt x="437" y="76"/>
                    </a:lnTo>
                    <a:lnTo>
                      <a:pt x="428" y="69"/>
                    </a:lnTo>
                    <a:lnTo>
                      <a:pt x="418" y="64"/>
                    </a:lnTo>
                    <a:lnTo>
                      <a:pt x="409" y="60"/>
                    </a:lnTo>
                    <a:lnTo>
                      <a:pt x="399" y="54"/>
                    </a:lnTo>
                    <a:lnTo>
                      <a:pt x="389" y="51"/>
                    </a:lnTo>
                    <a:lnTo>
                      <a:pt x="380" y="44"/>
                    </a:lnTo>
                    <a:lnTo>
                      <a:pt x="368" y="41"/>
                    </a:lnTo>
                    <a:lnTo>
                      <a:pt x="358" y="38"/>
                    </a:lnTo>
                    <a:lnTo>
                      <a:pt x="348" y="31"/>
                    </a:lnTo>
                    <a:lnTo>
                      <a:pt x="335" y="28"/>
                    </a:lnTo>
                    <a:lnTo>
                      <a:pt x="325" y="25"/>
                    </a:lnTo>
                    <a:lnTo>
                      <a:pt x="313" y="21"/>
                    </a:lnTo>
                    <a:lnTo>
                      <a:pt x="303" y="19"/>
                    </a:lnTo>
                    <a:lnTo>
                      <a:pt x="290" y="16"/>
                    </a:lnTo>
                    <a:lnTo>
                      <a:pt x="277" y="16"/>
                    </a:lnTo>
                    <a:lnTo>
                      <a:pt x="269" y="13"/>
                    </a:lnTo>
                    <a:lnTo>
                      <a:pt x="255" y="9"/>
                    </a:lnTo>
                    <a:lnTo>
                      <a:pt x="242" y="9"/>
                    </a:lnTo>
                    <a:lnTo>
                      <a:pt x="229" y="6"/>
                    </a:lnTo>
                    <a:lnTo>
                      <a:pt x="217" y="6"/>
                    </a:lnTo>
                    <a:lnTo>
                      <a:pt x="204" y="6"/>
                    </a:lnTo>
                    <a:lnTo>
                      <a:pt x="191" y="6"/>
                    </a:lnTo>
                    <a:lnTo>
                      <a:pt x="175" y="3"/>
                    </a:lnTo>
                    <a:lnTo>
                      <a:pt x="163" y="3"/>
                    </a:lnTo>
                    <a:lnTo>
                      <a:pt x="150" y="3"/>
                    </a:lnTo>
                    <a:lnTo>
                      <a:pt x="134" y="3"/>
                    </a:lnTo>
                    <a:lnTo>
                      <a:pt x="122" y="6"/>
                    </a:lnTo>
                    <a:lnTo>
                      <a:pt x="108" y="6"/>
                    </a:lnTo>
                    <a:lnTo>
                      <a:pt x="92" y="6"/>
                    </a:lnTo>
                    <a:lnTo>
                      <a:pt x="76" y="6"/>
                    </a:lnTo>
                    <a:lnTo>
                      <a:pt x="64" y="9"/>
                    </a:lnTo>
                    <a:lnTo>
                      <a:pt x="47" y="9"/>
                    </a:lnTo>
                    <a:lnTo>
                      <a:pt x="31" y="13"/>
                    </a:lnTo>
                    <a:lnTo>
                      <a:pt x="16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16" y="16"/>
                    </a:lnTo>
                    <a:lnTo>
                      <a:pt x="31" y="13"/>
                    </a:lnTo>
                    <a:lnTo>
                      <a:pt x="47" y="9"/>
                    </a:lnTo>
                    <a:lnTo>
                      <a:pt x="64" y="9"/>
                    </a:lnTo>
                    <a:lnTo>
                      <a:pt x="76" y="6"/>
                    </a:lnTo>
                    <a:lnTo>
                      <a:pt x="92" y="6"/>
                    </a:lnTo>
                    <a:lnTo>
                      <a:pt x="108" y="3"/>
                    </a:lnTo>
                    <a:lnTo>
                      <a:pt x="122" y="3"/>
                    </a:lnTo>
                    <a:lnTo>
                      <a:pt x="134" y="3"/>
                    </a:lnTo>
                    <a:lnTo>
                      <a:pt x="150" y="0"/>
                    </a:lnTo>
                    <a:lnTo>
                      <a:pt x="163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3"/>
                    </a:lnTo>
                    <a:lnTo>
                      <a:pt x="217" y="3"/>
                    </a:lnTo>
                    <a:lnTo>
                      <a:pt x="229" y="3"/>
                    </a:lnTo>
                    <a:lnTo>
                      <a:pt x="242" y="3"/>
                    </a:lnTo>
                    <a:lnTo>
                      <a:pt x="255" y="6"/>
                    </a:lnTo>
                    <a:lnTo>
                      <a:pt x="269" y="6"/>
                    </a:lnTo>
                    <a:lnTo>
                      <a:pt x="281" y="9"/>
                    </a:lnTo>
                    <a:lnTo>
                      <a:pt x="290" y="13"/>
                    </a:lnTo>
                    <a:lnTo>
                      <a:pt x="303" y="13"/>
                    </a:lnTo>
                    <a:lnTo>
                      <a:pt x="316" y="16"/>
                    </a:lnTo>
                    <a:lnTo>
                      <a:pt x="325" y="19"/>
                    </a:lnTo>
                    <a:lnTo>
                      <a:pt x="338" y="21"/>
                    </a:lnTo>
                    <a:lnTo>
                      <a:pt x="348" y="25"/>
                    </a:lnTo>
                    <a:lnTo>
                      <a:pt x="361" y="28"/>
                    </a:lnTo>
                    <a:lnTo>
                      <a:pt x="370" y="34"/>
                    </a:lnTo>
                    <a:lnTo>
                      <a:pt x="383" y="38"/>
                    </a:lnTo>
                    <a:lnTo>
                      <a:pt x="393" y="41"/>
                    </a:lnTo>
                    <a:lnTo>
                      <a:pt x="403" y="47"/>
                    </a:lnTo>
                    <a:lnTo>
                      <a:pt x="412" y="51"/>
                    </a:lnTo>
                    <a:lnTo>
                      <a:pt x="421" y="57"/>
                    </a:lnTo>
                    <a:lnTo>
                      <a:pt x="431" y="64"/>
                    </a:lnTo>
                    <a:lnTo>
                      <a:pt x="441" y="67"/>
                    </a:lnTo>
                    <a:lnTo>
                      <a:pt x="450" y="72"/>
                    </a:lnTo>
                    <a:lnTo>
                      <a:pt x="460" y="79"/>
                    </a:lnTo>
                    <a:lnTo>
                      <a:pt x="469" y="86"/>
                    </a:lnTo>
                    <a:lnTo>
                      <a:pt x="479" y="92"/>
                    </a:lnTo>
                    <a:lnTo>
                      <a:pt x="485" y="99"/>
                    </a:lnTo>
                    <a:lnTo>
                      <a:pt x="495" y="108"/>
                    </a:lnTo>
                    <a:lnTo>
                      <a:pt x="505" y="115"/>
                    </a:lnTo>
                    <a:lnTo>
                      <a:pt x="511" y="120"/>
                    </a:lnTo>
                    <a:lnTo>
                      <a:pt x="520" y="130"/>
                    </a:lnTo>
                    <a:lnTo>
                      <a:pt x="527" y="137"/>
                    </a:lnTo>
                    <a:lnTo>
                      <a:pt x="533" y="146"/>
                    </a:lnTo>
                    <a:lnTo>
                      <a:pt x="543" y="156"/>
                    </a:lnTo>
                    <a:lnTo>
                      <a:pt x="550" y="166"/>
                    </a:lnTo>
                    <a:lnTo>
                      <a:pt x="556" y="172"/>
                    </a:lnTo>
                    <a:lnTo>
                      <a:pt x="563" y="181"/>
                    </a:lnTo>
                    <a:lnTo>
                      <a:pt x="568" y="191"/>
                    </a:lnTo>
                    <a:lnTo>
                      <a:pt x="575" y="204"/>
                    </a:lnTo>
                    <a:lnTo>
                      <a:pt x="581" y="214"/>
                    </a:lnTo>
                    <a:lnTo>
                      <a:pt x="588" y="223"/>
                    </a:lnTo>
                    <a:lnTo>
                      <a:pt x="594" y="232"/>
                    </a:lnTo>
                    <a:lnTo>
                      <a:pt x="601" y="246"/>
                    </a:lnTo>
                    <a:lnTo>
                      <a:pt x="607" y="255"/>
                    </a:lnTo>
                    <a:lnTo>
                      <a:pt x="611" y="267"/>
                    </a:lnTo>
                    <a:lnTo>
                      <a:pt x="616" y="277"/>
                    </a:lnTo>
                    <a:lnTo>
                      <a:pt x="619" y="290"/>
                    </a:lnTo>
                    <a:lnTo>
                      <a:pt x="626" y="303"/>
                    </a:lnTo>
                    <a:lnTo>
                      <a:pt x="629" y="315"/>
                    </a:lnTo>
                    <a:lnTo>
                      <a:pt x="636" y="328"/>
                    </a:lnTo>
                    <a:lnTo>
                      <a:pt x="639" y="341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4" name="Freeform 1202">
                <a:extLst>
                  <a:ext uri="{FF2B5EF4-FFF2-40B4-BE49-F238E27FC236}">
                    <a16:creationId xmlns:a16="http://schemas.microsoft.com/office/drawing/2014/main" id="{2682F477-4E8B-8EF1-46FE-A0949C273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805"/>
                <a:ext cx="27" cy="155"/>
              </a:xfrm>
              <a:custGeom>
                <a:avLst/>
                <a:gdLst>
                  <a:gd name="T0" fmla="*/ 256 w 304"/>
                  <a:gd name="T1" fmla="*/ 1706 h 1706"/>
                  <a:gd name="T2" fmla="*/ 240 w 304"/>
                  <a:gd name="T3" fmla="*/ 1597 h 1706"/>
                  <a:gd name="T4" fmla="*/ 225 w 304"/>
                  <a:gd name="T5" fmla="*/ 1492 h 1706"/>
                  <a:gd name="T6" fmla="*/ 208 w 304"/>
                  <a:gd name="T7" fmla="*/ 1387 h 1706"/>
                  <a:gd name="T8" fmla="*/ 192 w 304"/>
                  <a:gd name="T9" fmla="*/ 1282 h 1706"/>
                  <a:gd name="T10" fmla="*/ 177 w 304"/>
                  <a:gd name="T11" fmla="*/ 1173 h 1706"/>
                  <a:gd name="T12" fmla="*/ 161 w 304"/>
                  <a:gd name="T13" fmla="*/ 1067 h 1706"/>
                  <a:gd name="T14" fmla="*/ 144 w 304"/>
                  <a:gd name="T15" fmla="*/ 962 h 1706"/>
                  <a:gd name="T16" fmla="*/ 129 w 304"/>
                  <a:gd name="T17" fmla="*/ 854 h 1706"/>
                  <a:gd name="T18" fmla="*/ 113 w 304"/>
                  <a:gd name="T19" fmla="*/ 748 h 1706"/>
                  <a:gd name="T20" fmla="*/ 96 w 304"/>
                  <a:gd name="T21" fmla="*/ 643 h 1706"/>
                  <a:gd name="T22" fmla="*/ 81 w 304"/>
                  <a:gd name="T23" fmla="*/ 534 h 1706"/>
                  <a:gd name="T24" fmla="*/ 65 w 304"/>
                  <a:gd name="T25" fmla="*/ 428 h 1706"/>
                  <a:gd name="T26" fmla="*/ 48 w 304"/>
                  <a:gd name="T27" fmla="*/ 323 h 1706"/>
                  <a:gd name="T28" fmla="*/ 33 w 304"/>
                  <a:gd name="T29" fmla="*/ 218 h 1706"/>
                  <a:gd name="T30" fmla="*/ 17 w 304"/>
                  <a:gd name="T31" fmla="*/ 109 h 1706"/>
                  <a:gd name="T32" fmla="*/ 0 w 304"/>
                  <a:gd name="T33" fmla="*/ 4 h 1706"/>
                  <a:gd name="T34" fmla="*/ 17 w 304"/>
                  <a:gd name="T35" fmla="*/ 0 h 1706"/>
                  <a:gd name="T36" fmla="*/ 36 w 304"/>
                  <a:gd name="T37" fmla="*/ 106 h 1706"/>
                  <a:gd name="T38" fmla="*/ 52 w 304"/>
                  <a:gd name="T39" fmla="*/ 212 h 1706"/>
                  <a:gd name="T40" fmla="*/ 71 w 304"/>
                  <a:gd name="T41" fmla="*/ 319 h 1706"/>
                  <a:gd name="T42" fmla="*/ 90 w 304"/>
                  <a:gd name="T43" fmla="*/ 425 h 1706"/>
                  <a:gd name="T44" fmla="*/ 106 w 304"/>
                  <a:gd name="T45" fmla="*/ 531 h 1706"/>
                  <a:gd name="T46" fmla="*/ 126 w 304"/>
                  <a:gd name="T47" fmla="*/ 636 h 1706"/>
                  <a:gd name="T48" fmla="*/ 144 w 304"/>
                  <a:gd name="T49" fmla="*/ 742 h 1706"/>
                  <a:gd name="T50" fmla="*/ 161 w 304"/>
                  <a:gd name="T51" fmla="*/ 851 h 1706"/>
                  <a:gd name="T52" fmla="*/ 180 w 304"/>
                  <a:gd name="T53" fmla="*/ 955 h 1706"/>
                  <a:gd name="T54" fmla="*/ 195 w 304"/>
                  <a:gd name="T55" fmla="*/ 1061 h 1706"/>
                  <a:gd name="T56" fmla="*/ 215 w 304"/>
                  <a:gd name="T57" fmla="*/ 1166 h 1706"/>
                  <a:gd name="T58" fmla="*/ 235 w 304"/>
                  <a:gd name="T59" fmla="*/ 1272 h 1706"/>
                  <a:gd name="T60" fmla="*/ 250 w 304"/>
                  <a:gd name="T61" fmla="*/ 1381 h 1706"/>
                  <a:gd name="T62" fmla="*/ 269 w 304"/>
                  <a:gd name="T63" fmla="*/ 1486 h 1706"/>
                  <a:gd name="T64" fmla="*/ 288 w 304"/>
                  <a:gd name="T65" fmla="*/ 1591 h 1706"/>
                  <a:gd name="T66" fmla="*/ 304 w 304"/>
                  <a:gd name="T67" fmla="*/ 1696 h 1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4" h="1706">
                    <a:moveTo>
                      <a:pt x="279" y="1700"/>
                    </a:moveTo>
                    <a:lnTo>
                      <a:pt x="256" y="1706"/>
                    </a:lnTo>
                    <a:lnTo>
                      <a:pt x="247" y="1652"/>
                    </a:lnTo>
                    <a:lnTo>
                      <a:pt x="240" y="1597"/>
                    </a:lnTo>
                    <a:lnTo>
                      <a:pt x="231" y="1546"/>
                    </a:lnTo>
                    <a:lnTo>
                      <a:pt x="225" y="1492"/>
                    </a:lnTo>
                    <a:lnTo>
                      <a:pt x="215" y="1442"/>
                    </a:lnTo>
                    <a:lnTo>
                      <a:pt x="208" y="1387"/>
                    </a:lnTo>
                    <a:lnTo>
                      <a:pt x="199" y="1333"/>
                    </a:lnTo>
                    <a:lnTo>
                      <a:pt x="192" y="1282"/>
                    </a:lnTo>
                    <a:lnTo>
                      <a:pt x="183" y="1227"/>
                    </a:lnTo>
                    <a:lnTo>
                      <a:pt x="177" y="1173"/>
                    </a:lnTo>
                    <a:lnTo>
                      <a:pt x="167" y="1122"/>
                    </a:lnTo>
                    <a:lnTo>
                      <a:pt x="161" y="1067"/>
                    </a:lnTo>
                    <a:lnTo>
                      <a:pt x="151" y="1013"/>
                    </a:lnTo>
                    <a:lnTo>
                      <a:pt x="144" y="962"/>
                    </a:lnTo>
                    <a:lnTo>
                      <a:pt x="136" y="907"/>
                    </a:lnTo>
                    <a:lnTo>
                      <a:pt x="129" y="854"/>
                    </a:lnTo>
                    <a:lnTo>
                      <a:pt x="119" y="803"/>
                    </a:lnTo>
                    <a:lnTo>
                      <a:pt x="113" y="748"/>
                    </a:lnTo>
                    <a:lnTo>
                      <a:pt x="103" y="694"/>
                    </a:lnTo>
                    <a:lnTo>
                      <a:pt x="96" y="643"/>
                    </a:lnTo>
                    <a:lnTo>
                      <a:pt x="88" y="588"/>
                    </a:lnTo>
                    <a:lnTo>
                      <a:pt x="81" y="534"/>
                    </a:lnTo>
                    <a:lnTo>
                      <a:pt x="71" y="483"/>
                    </a:lnTo>
                    <a:lnTo>
                      <a:pt x="65" y="428"/>
                    </a:lnTo>
                    <a:lnTo>
                      <a:pt x="55" y="374"/>
                    </a:lnTo>
                    <a:lnTo>
                      <a:pt x="48" y="323"/>
                    </a:lnTo>
                    <a:lnTo>
                      <a:pt x="40" y="268"/>
                    </a:lnTo>
                    <a:lnTo>
                      <a:pt x="33" y="218"/>
                    </a:lnTo>
                    <a:lnTo>
                      <a:pt x="23" y="164"/>
                    </a:lnTo>
                    <a:lnTo>
                      <a:pt x="17" y="109"/>
                    </a:lnTo>
                    <a:lnTo>
                      <a:pt x="10" y="58"/>
                    </a:lnTo>
                    <a:lnTo>
                      <a:pt x="0" y="4"/>
                    </a:lnTo>
                    <a:lnTo>
                      <a:pt x="7" y="0"/>
                    </a:lnTo>
                    <a:lnTo>
                      <a:pt x="17" y="0"/>
                    </a:lnTo>
                    <a:lnTo>
                      <a:pt x="27" y="55"/>
                    </a:lnTo>
                    <a:lnTo>
                      <a:pt x="36" y="106"/>
                    </a:lnTo>
                    <a:lnTo>
                      <a:pt x="42" y="160"/>
                    </a:lnTo>
                    <a:lnTo>
                      <a:pt x="52" y="212"/>
                    </a:lnTo>
                    <a:lnTo>
                      <a:pt x="61" y="266"/>
                    </a:lnTo>
                    <a:lnTo>
                      <a:pt x="71" y="319"/>
                    </a:lnTo>
                    <a:lnTo>
                      <a:pt x="81" y="370"/>
                    </a:lnTo>
                    <a:lnTo>
                      <a:pt x="90" y="425"/>
                    </a:lnTo>
                    <a:lnTo>
                      <a:pt x="96" y="476"/>
                    </a:lnTo>
                    <a:lnTo>
                      <a:pt x="106" y="531"/>
                    </a:lnTo>
                    <a:lnTo>
                      <a:pt x="116" y="585"/>
                    </a:lnTo>
                    <a:lnTo>
                      <a:pt x="126" y="636"/>
                    </a:lnTo>
                    <a:lnTo>
                      <a:pt x="136" y="691"/>
                    </a:lnTo>
                    <a:lnTo>
                      <a:pt x="144" y="742"/>
                    </a:lnTo>
                    <a:lnTo>
                      <a:pt x="151" y="796"/>
                    </a:lnTo>
                    <a:lnTo>
                      <a:pt x="161" y="851"/>
                    </a:lnTo>
                    <a:lnTo>
                      <a:pt x="170" y="902"/>
                    </a:lnTo>
                    <a:lnTo>
                      <a:pt x="180" y="955"/>
                    </a:lnTo>
                    <a:lnTo>
                      <a:pt x="189" y="1006"/>
                    </a:lnTo>
                    <a:lnTo>
                      <a:pt x="195" y="1061"/>
                    </a:lnTo>
                    <a:lnTo>
                      <a:pt x="205" y="1115"/>
                    </a:lnTo>
                    <a:lnTo>
                      <a:pt x="215" y="1166"/>
                    </a:lnTo>
                    <a:lnTo>
                      <a:pt x="225" y="1221"/>
                    </a:lnTo>
                    <a:lnTo>
                      <a:pt x="235" y="1272"/>
                    </a:lnTo>
                    <a:lnTo>
                      <a:pt x="243" y="1326"/>
                    </a:lnTo>
                    <a:lnTo>
                      <a:pt x="250" y="1381"/>
                    </a:lnTo>
                    <a:lnTo>
                      <a:pt x="260" y="1432"/>
                    </a:lnTo>
                    <a:lnTo>
                      <a:pt x="269" y="1486"/>
                    </a:lnTo>
                    <a:lnTo>
                      <a:pt x="279" y="1537"/>
                    </a:lnTo>
                    <a:lnTo>
                      <a:pt x="288" y="1591"/>
                    </a:lnTo>
                    <a:lnTo>
                      <a:pt x="298" y="1645"/>
                    </a:lnTo>
                    <a:lnTo>
                      <a:pt x="304" y="1696"/>
                    </a:lnTo>
                    <a:lnTo>
                      <a:pt x="279" y="170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5" name="Freeform 1203">
                <a:extLst>
                  <a:ext uri="{FF2B5EF4-FFF2-40B4-BE49-F238E27FC236}">
                    <a16:creationId xmlns:a16="http://schemas.microsoft.com/office/drawing/2014/main" id="{9334A3AB-C5C9-D66A-EF63-CEEA5B891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774"/>
                <a:ext cx="58" cy="31"/>
              </a:xfrm>
              <a:custGeom>
                <a:avLst/>
                <a:gdLst>
                  <a:gd name="T0" fmla="*/ 619 w 639"/>
                  <a:gd name="T1" fmla="*/ 332 h 345"/>
                  <a:gd name="T2" fmla="*/ 607 w 639"/>
                  <a:gd name="T3" fmla="*/ 297 h 345"/>
                  <a:gd name="T4" fmla="*/ 594 w 639"/>
                  <a:gd name="T5" fmla="*/ 262 h 345"/>
                  <a:gd name="T6" fmla="*/ 578 w 639"/>
                  <a:gd name="T7" fmla="*/ 229 h 345"/>
                  <a:gd name="T8" fmla="*/ 559 w 639"/>
                  <a:gd name="T9" fmla="*/ 201 h 345"/>
                  <a:gd name="T10" fmla="*/ 540 w 639"/>
                  <a:gd name="T11" fmla="*/ 172 h 345"/>
                  <a:gd name="T12" fmla="*/ 517 w 639"/>
                  <a:gd name="T13" fmla="*/ 146 h 345"/>
                  <a:gd name="T14" fmla="*/ 495 w 639"/>
                  <a:gd name="T15" fmla="*/ 120 h 345"/>
                  <a:gd name="T16" fmla="*/ 472 w 639"/>
                  <a:gd name="T17" fmla="*/ 102 h 345"/>
                  <a:gd name="T18" fmla="*/ 447 w 639"/>
                  <a:gd name="T19" fmla="*/ 82 h 345"/>
                  <a:gd name="T20" fmla="*/ 418 w 639"/>
                  <a:gd name="T21" fmla="*/ 64 h 345"/>
                  <a:gd name="T22" fmla="*/ 389 w 639"/>
                  <a:gd name="T23" fmla="*/ 51 h 345"/>
                  <a:gd name="T24" fmla="*/ 358 w 639"/>
                  <a:gd name="T25" fmla="*/ 38 h 345"/>
                  <a:gd name="T26" fmla="*/ 325 w 639"/>
                  <a:gd name="T27" fmla="*/ 25 h 345"/>
                  <a:gd name="T28" fmla="*/ 290 w 639"/>
                  <a:gd name="T29" fmla="*/ 16 h 345"/>
                  <a:gd name="T30" fmla="*/ 255 w 639"/>
                  <a:gd name="T31" fmla="*/ 9 h 345"/>
                  <a:gd name="T32" fmla="*/ 217 w 639"/>
                  <a:gd name="T33" fmla="*/ 6 h 345"/>
                  <a:gd name="T34" fmla="*/ 175 w 639"/>
                  <a:gd name="T35" fmla="*/ 3 h 345"/>
                  <a:gd name="T36" fmla="*/ 134 w 639"/>
                  <a:gd name="T37" fmla="*/ 3 h 345"/>
                  <a:gd name="T38" fmla="*/ 92 w 639"/>
                  <a:gd name="T39" fmla="*/ 6 h 345"/>
                  <a:gd name="T40" fmla="*/ 47 w 639"/>
                  <a:gd name="T41" fmla="*/ 9 h 345"/>
                  <a:gd name="T42" fmla="*/ 3 w 639"/>
                  <a:gd name="T43" fmla="*/ 16 h 345"/>
                  <a:gd name="T44" fmla="*/ 31 w 639"/>
                  <a:gd name="T45" fmla="*/ 13 h 345"/>
                  <a:gd name="T46" fmla="*/ 76 w 639"/>
                  <a:gd name="T47" fmla="*/ 6 h 345"/>
                  <a:gd name="T48" fmla="*/ 122 w 639"/>
                  <a:gd name="T49" fmla="*/ 3 h 345"/>
                  <a:gd name="T50" fmla="*/ 163 w 639"/>
                  <a:gd name="T51" fmla="*/ 0 h 345"/>
                  <a:gd name="T52" fmla="*/ 204 w 639"/>
                  <a:gd name="T53" fmla="*/ 3 h 345"/>
                  <a:gd name="T54" fmla="*/ 242 w 639"/>
                  <a:gd name="T55" fmla="*/ 3 h 345"/>
                  <a:gd name="T56" fmla="*/ 281 w 639"/>
                  <a:gd name="T57" fmla="*/ 9 h 345"/>
                  <a:gd name="T58" fmla="*/ 316 w 639"/>
                  <a:gd name="T59" fmla="*/ 16 h 345"/>
                  <a:gd name="T60" fmla="*/ 348 w 639"/>
                  <a:gd name="T61" fmla="*/ 25 h 345"/>
                  <a:gd name="T62" fmla="*/ 383 w 639"/>
                  <a:gd name="T63" fmla="*/ 38 h 345"/>
                  <a:gd name="T64" fmla="*/ 412 w 639"/>
                  <a:gd name="T65" fmla="*/ 51 h 345"/>
                  <a:gd name="T66" fmla="*/ 441 w 639"/>
                  <a:gd name="T67" fmla="*/ 67 h 345"/>
                  <a:gd name="T68" fmla="*/ 469 w 639"/>
                  <a:gd name="T69" fmla="*/ 86 h 345"/>
                  <a:gd name="T70" fmla="*/ 495 w 639"/>
                  <a:gd name="T71" fmla="*/ 108 h 345"/>
                  <a:gd name="T72" fmla="*/ 520 w 639"/>
                  <a:gd name="T73" fmla="*/ 130 h 345"/>
                  <a:gd name="T74" fmla="*/ 543 w 639"/>
                  <a:gd name="T75" fmla="*/ 156 h 345"/>
                  <a:gd name="T76" fmla="*/ 563 w 639"/>
                  <a:gd name="T77" fmla="*/ 181 h 345"/>
                  <a:gd name="T78" fmla="*/ 581 w 639"/>
                  <a:gd name="T79" fmla="*/ 214 h 345"/>
                  <a:gd name="T80" fmla="*/ 601 w 639"/>
                  <a:gd name="T81" fmla="*/ 246 h 345"/>
                  <a:gd name="T82" fmla="*/ 616 w 639"/>
                  <a:gd name="T83" fmla="*/ 277 h 345"/>
                  <a:gd name="T84" fmla="*/ 629 w 639"/>
                  <a:gd name="T85" fmla="*/ 315 h 345"/>
                  <a:gd name="T86" fmla="*/ 629 w 639"/>
                  <a:gd name="T87" fmla="*/ 341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39" h="345">
                    <a:moveTo>
                      <a:pt x="629" y="341"/>
                    </a:moveTo>
                    <a:lnTo>
                      <a:pt x="622" y="345"/>
                    </a:lnTo>
                    <a:lnTo>
                      <a:pt x="619" y="332"/>
                    </a:lnTo>
                    <a:lnTo>
                      <a:pt x="616" y="318"/>
                    </a:lnTo>
                    <a:lnTo>
                      <a:pt x="611" y="310"/>
                    </a:lnTo>
                    <a:lnTo>
                      <a:pt x="607" y="297"/>
                    </a:lnTo>
                    <a:lnTo>
                      <a:pt x="604" y="284"/>
                    </a:lnTo>
                    <a:lnTo>
                      <a:pt x="597" y="274"/>
                    </a:lnTo>
                    <a:lnTo>
                      <a:pt x="594" y="262"/>
                    </a:lnTo>
                    <a:lnTo>
                      <a:pt x="588" y="252"/>
                    </a:lnTo>
                    <a:lnTo>
                      <a:pt x="581" y="239"/>
                    </a:lnTo>
                    <a:lnTo>
                      <a:pt x="578" y="229"/>
                    </a:lnTo>
                    <a:lnTo>
                      <a:pt x="571" y="219"/>
                    </a:lnTo>
                    <a:lnTo>
                      <a:pt x="565" y="211"/>
                    </a:lnTo>
                    <a:lnTo>
                      <a:pt x="559" y="201"/>
                    </a:lnTo>
                    <a:lnTo>
                      <a:pt x="553" y="191"/>
                    </a:lnTo>
                    <a:lnTo>
                      <a:pt x="546" y="181"/>
                    </a:lnTo>
                    <a:lnTo>
                      <a:pt x="540" y="172"/>
                    </a:lnTo>
                    <a:lnTo>
                      <a:pt x="533" y="163"/>
                    </a:lnTo>
                    <a:lnTo>
                      <a:pt x="527" y="153"/>
                    </a:lnTo>
                    <a:lnTo>
                      <a:pt x="517" y="146"/>
                    </a:lnTo>
                    <a:lnTo>
                      <a:pt x="511" y="137"/>
                    </a:lnTo>
                    <a:lnTo>
                      <a:pt x="505" y="130"/>
                    </a:lnTo>
                    <a:lnTo>
                      <a:pt x="495" y="120"/>
                    </a:lnTo>
                    <a:lnTo>
                      <a:pt x="489" y="115"/>
                    </a:lnTo>
                    <a:lnTo>
                      <a:pt x="479" y="108"/>
                    </a:lnTo>
                    <a:lnTo>
                      <a:pt x="472" y="102"/>
                    </a:lnTo>
                    <a:lnTo>
                      <a:pt x="463" y="95"/>
                    </a:lnTo>
                    <a:lnTo>
                      <a:pt x="454" y="89"/>
                    </a:lnTo>
                    <a:lnTo>
                      <a:pt x="447" y="82"/>
                    </a:lnTo>
                    <a:lnTo>
                      <a:pt x="437" y="76"/>
                    </a:lnTo>
                    <a:lnTo>
                      <a:pt x="428" y="69"/>
                    </a:lnTo>
                    <a:lnTo>
                      <a:pt x="418" y="64"/>
                    </a:lnTo>
                    <a:lnTo>
                      <a:pt x="409" y="60"/>
                    </a:lnTo>
                    <a:lnTo>
                      <a:pt x="399" y="54"/>
                    </a:lnTo>
                    <a:lnTo>
                      <a:pt x="389" y="51"/>
                    </a:lnTo>
                    <a:lnTo>
                      <a:pt x="380" y="44"/>
                    </a:lnTo>
                    <a:lnTo>
                      <a:pt x="368" y="41"/>
                    </a:lnTo>
                    <a:lnTo>
                      <a:pt x="358" y="38"/>
                    </a:lnTo>
                    <a:lnTo>
                      <a:pt x="348" y="31"/>
                    </a:lnTo>
                    <a:lnTo>
                      <a:pt x="335" y="28"/>
                    </a:lnTo>
                    <a:lnTo>
                      <a:pt x="325" y="25"/>
                    </a:lnTo>
                    <a:lnTo>
                      <a:pt x="313" y="21"/>
                    </a:lnTo>
                    <a:lnTo>
                      <a:pt x="303" y="19"/>
                    </a:lnTo>
                    <a:lnTo>
                      <a:pt x="290" y="16"/>
                    </a:lnTo>
                    <a:lnTo>
                      <a:pt x="277" y="16"/>
                    </a:lnTo>
                    <a:lnTo>
                      <a:pt x="269" y="13"/>
                    </a:lnTo>
                    <a:lnTo>
                      <a:pt x="255" y="9"/>
                    </a:lnTo>
                    <a:lnTo>
                      <a:pt x="242" y="9"/>
                    </a:lnTo>
                    <a:lnTo>
                      <a:pt x="229" y="6"/>
                    </a:lnTo>
                    <a:lnTo>
                      <a:pt x="217" y="6"/>
                    </a:lnTo>
                    <a:lnTo>
                      <a:pt x="204" y="6"/>
                    </a:lnTo>
                    <a:lnTo>
                      <a:pt x="191" y="6"/>
                    </a:lnTo>
                    <a:lnTo>
                      <a:pt x="175" y="3"/>
                    </a:lnTo>
                    <a:lnTo>
                      <a:pt x="163" y="3"/>
                    </a:lnTo>
                    <a:lnTo>
                      <a:pt x="150" y="3"/>
                    </a:lnTo>
                    <a:lnTo>
                      <a:pt x="134" y="3"/>
                    </a:lnTo>
                    <a:lnTo>
                      <a:pt x="122" y="6"/>
                    </a:lnTo>
                    <a:lnTo>
                      <a:pt x="108" y="6"/>
                    </a:lnTo>
                    <a:lnTo>
                      <a:pt x="92" y="6"/>
                    </a:lnTo>
                    <a:lnTo>
                      <a:pt x="76" y="6"/>
                    </a:lnTo>
                    <a:lnTo>
                      <a:pt x="64" y="9"/>
                    </a:lnTo>
                    <a:lnTo>
                      <a:pt x="47" y="9"/>
                    </a:lnTo>
                    <a:lnTo>
                      <a:pt x="31" y="13"/>
                    </a:lnTo>
                    <a:lnTo>
                      <a:pt x="16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16" y="16"/>
                    </a:lnTo>
                    <a:lnTo>
                      <a:pt x="31" y="13"/>
                    </a:lnTo>
                    <a:lnTo>
                      <a:pt x="47" y="9"/>
                    </a:lnTo>
                    <a:lnTo>
                      <a:pt x="64" y="9"/>
                    </a:lnTo>
                    <a:lnTo>
                      <a:pt x="76" y="6"/>
                    </a:lnTo>
                    <a:lnTo>
                      <a:pt x="92" y="6"/>
                    </a:lnTo>
                    <a:lnTo>
                      <a:pt x="108" y="3"/>
                    </a:lnTo>
                    <a:lnTo>
                      <a:pt x="122" y="3"/>
                    </a:lnTo>
                    <a:lnTo>
                      <a:pt x="134" y="3"/>
                    </a:lnTo>
                    <a:lnTo>
                      <a:pt x="150" y="0"/>
                    </a:lnTo>
                    <a:lnTo>
                      <a:pt x="163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3"/>
                    </a:lnTo>
                    <a:lnTo>
                      <a:pt x="217" y="3"/>
                    </a:lnTo>
                    <a:lnTo>
                      <a:pt x="229" y="3"/>
                    </a:lnTo>
                    <a:lnTo>
                      <a:pt x="242" y="3"/>
                    </a:lnTo>
                    <a:lnTo>
                      <a:pt x="255" y="6"/>
                    </a:lnTo>
                    <a:lnTo>
                      <a:pt x="269" y="6"/>
                    </a:lnTo>
                    <a:lnTo>
                      <a:pt x="281" y="9"/>
                    </a:lnTo>
                    <a:lnTo>
                      <a:pt x="290" y="13"/>
                    </a:lnTo>
                    <a:lnTo>
                      <a:pt x="303" y="13"/>
                    </a:lnTo>
                    <a:lnTo>
                      <a:pt x="316" y="16"/>
                    </a:lnTo>
                    <a:lnTo>
                      <a:pt x="325" y="19"/>
                    </a:lnTo>
                    <a:lnTo>
                      <a:pt x="338" y="21"/>
                    </a:lnTo>
                    <a:lnTo>
                      <a:pt x="348" y="25"/>
                    </a:lnTo>
                    <a:lnTo>
                      <a:pt x="361" y="28"/>
                    </a:lnTo>
                    <a:lnTo>
                      <a:pt x="370" y="34"/>
                    </a:lnTo>
                    <a:lnTo>
                      <a:pt x="383" y="38"/>
                    </a:lnTo>
                    <a:lnTo>
                      <a:pt x="393" y="41"/>
                    </a:lnTo>
                    <a:lnTo>
                      <a:pt x="403" y="47"/>
                    </a:lnTo>
                    <a:lnTo>
                      <a:pt x="412" y="51"/>
                    </a:lnTo>
                    <a:lnTo>
                      <a:pt x="421" y="57"/>
                    </a:lnTo>
                    <a:lnTo>
                      <a:pt x="431" y="64"/>
                    </a:lnTo>
                    <a:lnTo>
                      <a:pt x="441" y="67"/>
                    </a:lnTo>
                    <a:lnTo>
                      <a:pt x="450" y="72"/>
                    </a:lnTo>
                    <a:lnTo>
                      <a:pt x="460" y="79"/>
                    </a:lnTo>
                    <a:lnTo>
                      <a:pt x="469" y="86"/>
                    </a:lnTo>
                    <a:lnTo>
                      <a:pt x="479" y="92"/>
                    </a:lnTo>
                    <a:lnTo>
                      <a:pt x="485" y="99"/>
                    </a:lnTo>
                    <a:lnTo>
                      <a:pt x="495" y="108"/>
                    </a:lnTo>
                    <a:lnTo>
                      <a:pt x="505" y="115"/>
                    </a:lnTo>
                    <a:lnTo>
                      <a:pt x="511" y="120"/>
                    </a:lnTo>
                    <a:lnTo>
                      <a:pt x="520" y="130"/>
                    </a:lnTo>
                    <a:lnTo>
                      <a:pt x="527" y="137"/>
                    </a:lnTo>
                    <a:lnTo>
                      <a:pt x="533" y="146"/>
                    </a:lnTo>
                    <a:lnTo>
                      <a:pt x="543" y="156"/>
                    </a:lnTo>
                    <a:lnTo>
                      <a:pt x="550" y="166"/>
                    </a:lnTo>
                    <a:lnTo>
                      <a:pt x="556" y="172"/>
                    </a:lnTo>
                    <a:lnTo>
                      <a:pt x="563" y="181"/>
                    </a:lnTo>
                    <a:lnTo>
                      <a:pt x="568" y="191"/>
                    </a:lnTo>
                    <a:lnTo>
                      <a:pt x="575" y="204"/>
                    </a:lnTo>
                    <a:lnTo>
                      <a:pt x="581" y="214"/>
                    </a:lnTo>
                    <a:lnTo>
                      <a:pt x="588" y="223"/>
                    </a:lnTo>
                    <a:lnTo>
                      <a:pt x="594" y="232"/>
                    </a:lnTo>
                    <a:lnTo>
                      <a:pt x="601" y="246"/>
                    </a:lnTo>
                    <a:lnTo>
                      <a:pt x="607" y="255"/>
                    </a:lnTo>
                    <a:lnTo>
                      <a:pt x="611" y="267"/>
                    </a:lnTo>
                    <a:lnTo>
                      <a:pt x="616" y="277"/>
                    </a:lnTo>
                    <a:lnTo>
                      <a:pt x="619" y="290"/>
                    </a:lnTo>
                    <a:lnTo>
                      <a:pt x="626" y="303"/>
                    </a:lnTo>
                    <a:lnTo>
                      <a:pt x="629" y="315"/>
                    </a:lnTo>
                    <a:lnTo>
                      <a:pt x="636" y="328"/>
                    </a:lnTo>
                    <a:lnTo>
                      <a:pt x="639" y="341"/>
                    </a:lnTo>
                    <a:lnTo>
                      <a:pt x="629" y="3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6" name="Freeform 1204">
                <a:extLst>
                  <a:ext uri="{FF2B5EF4-FFF2-40B4-BE49-F238E27FC236}">
                    <a16:creationId xmlns:a16="http://schemas.microsoft.com/office/drawing/2014/main" id="{7E48B7F5-6EA0-2491-1007-8B21967EB4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0" y="2824"/>
                <a:ext cx="91" cy="59"/>
              </a:xfrm>
              <a:custGeom>
                <a:avLst/>
                <a:gdLst>
                  <a:gd name="T0" fmla="*/ 984 w 995"/>
                  <a:gd name="T1" fmla="*/ 0 h 644"/>
                  <a:gd name="T2" fmla="*/ 992 w 995"/>
                  <a:gd name="T3" fmla="*/ 3 h 644"/>
                  <a:gd name="T4" fmla="*/ 994 w 995"/>
                  <a:gd name="T5" fmla="*/ 10 h 644"/>
                  <a:gd name="T6" fmla="*/ 995 w 995"/>
                  <a:gd name="T7" fmla="*/ 21 h 644"/>
                  <a:gd name="T8" fmla="*/ 993 w 995"/>
                  <a:gd name="T9" fmla="*/ 27 h 644"/>
                  <a:gd name="T10" fmla="*/ 987 w 995"/>
                  <a:gd name="T11" fmla="*/ 32 h 644"/>
                  <a:gd name="T12" fmla="*/ 978 w 995"/>
                  <a:gd name="T13" fmla="*/ 1 h 644"/>
                  <a:gd name="T14" fmla="*/ 927 w 995"/>
                  <a:gd name="T15" fmla="*/ 37 h 644"/>
                  <a:gd name="T16" fmla="*/ 825 w 995"/>
                  <a:gd name="T17" fmla="*/ 49 h 644"/>
                  <a:gd name="T18" fmla="*/ 734 w 995"/>
                  <a:gd name="T19" fmla="*/ 65 h 644"/>
                  <a:gd name="T20" fmla="*/ 650 w 995"/>
                  <a:gd name="T21" fmla="*/ 86 h 644"/>
                  <a:gd name="T22" fmla="*/ 574 w 995"/>
                  <a:gd name="T23" fmla="*/ 110 h 644"/>
                  <a:gd name="T24" fmla="*/ 504 w 995"/>
                  <a:gd name="T25" fmla="*/ 138 h 644"/>
                  <a:gd name="T26" fmla="*/ 441 w 995"/>
                  <a:gd name="T27" fmla="*/ 171 h 644"/>
                  <a:gd name="T28" fmla="*/ 383 w 995"/>
                  <a:gd name="T29" fmla="*/ 207 h 644"/>
                  <a:gd name="T30" fmla="*/ 338 w 995"/>
                  <a:gd name="T31" fmla="*/ 200 h 644"/>
                  <a:gd name="T32" fmla="*/ 394 w 995"/>
                  <a:gd name="T33" fmla="*/ 161 h 644"/>
                  <a:gd name="T34" fmla="*/ 456 w 995"/>
                  <a:gd name="T35" fmla="*/ 126 h 644"/>
                  <a:gd name="T36" fmla="*/ 525 w 995"/>
                  <a:gd name="T37" fmla="*/ 95 h 644"/>
                  <a:gd name="T38" fmla="*/ 600 w 995"/>
                  <a:gd name="T39" fmla="*/ 67 h 644"/>
                  <a:gd name="T40" fmla="*/ 682 w 995"/>
                  <a:gd name="T41" fmla="*/ 45 h 644"/>
                  <a:gd name="T42" fmla="*/ 772 w 995"/>
                  <a:gd name="T43" fmla="*/ 25 h 644"/>
                  <a:gd name="T44" fmla="*/ 870 w 995"/>
                  <a:gd name="T45" fmla="*/ 11 h 644"/>
                  <a:gd name="T46" fmla="*/ 978 w 995"/>
                  <a:gd name="T47" fmla="*/ 1 h 644"/>
                  <a:gd name="T48" fmla="*/ 357 w 995"/>
                  <a:gd name="T49" fmla="*/ 225 h 644"/>
                  <a:gd name="T50" fmla="*/ 307 w 995"/>
                  <a:gd name="T51" fmla="*/ 266 h 644"/>
                  <a:gd name="T52" fmla="*/ 260 w 995"/>
                  <a:gd name="T53" fmla="*/ 310 h 644"/>
                  <a:gd name="T54" fmla="*/ 218 w 995"/>
                  <a:gd name="T55" fmla="*/ 357 h 644"/>
                  <a:gd name="T56" fmla="*/ 177 w 995"/>
                  <a:gd name="T57" fmla="*/ 407 h 644"/>
                  <a:gd name="T58" fmla="*/ 139 w 995"/>
                  <a:gd name="T59" fmla="*/ 460 h 644"/>
                  <a:gd name="T60" fmla="*/ 102 w 995"/>
                  <a:gd name="T61" fmla="*/ 516 h 644"/>
                  <a:gd name="T62" fmla="*/ 32 w 995"/>
                  <a:gd name="T63" fmla="*/ 635 h 644"/>
                  <a:gd name="T64" fmla="*/ 40 w 995"/>
                  <a:gd name="T65" fmla="*/ 557 h 644"/>
                  <a:gd name="T66" fmla="*/ 95 w 995"/>
                  <a:gd name="T67" fmla="*/ 469 h 644"/>
                  <a:gd name="T68" fmla="*/ 133 w 995"/>
                  <a:gd name="T69" fmla="*/ 414 h 644"/>
                  <a:gd name="T70" fmla="*/ 173 w 995"/>
                  <a:gd name="T71" fmla="*/ 360 h 644"/>
                  <a:gd name="T72" fmla="*/ 216 w 995"/>
                  <a:gd name="T73" fmla="*/ 311 h 644"/>
                  <a:gd name="T74" fmla="*/ 261 w 995"/>
                  <a:gd name="T75" fmla="*/ 265 h 644"/>
                  <a:gd name="T76" fmla="*/ 311 w 995"/>
                  <a:gd name="T77" fmla="*/ 220 h 644"/>
                  <a:gd name="T78" fmla="*/ 357 w 995"/>
                  <a:gd name="T79" fmla="*/ 225 h 644"/>
                  <a:gd name="T80" fmla="*/ 28 w 995"/>
                  <a:gd name="T81" fmla="*/ 640 h 644"/>
                  <a:gd name="T82" fmla="*/ 22 w 995"/>
                  <a:gd name="T83" fmla="*/ 644 h 644"/>
                  <a:gd name="T84" fmla="*/ 14 w 995"/>
                  <a:gd name="T85" fmla="*/ 643 h 644"/>
                  <a:gd name="T86" fmla="*/ 5 w 995"/>
                  <a:gd name="T87" fmla="*/ 638 h 644"/>
                  <a:gd name="T88" fmla="*/ 0 w 995"/>
                  <a:gd name="T89" fmla="*/ 632 h 644"/>
                  <a:gd name="T90" fmla="*/ 1 w 995"/>
                  <a:gd name="T91" fmla="*/ 624 h 644"/>
                  <a:gd name="T92" fmla="*/ 32 w 995"/>
                  <a:gd name="T93" fmla="*/ 635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95" h="644">
                    <a:moveTo>
                      <a:pt x="978" y="1"/>
                    </a:moveTo>
                    <a:lnTo>
                      <a:pt x="984" y="0"/>
                    </a:lnTo>
                    <a:lnTo>
                      <a:pt x="990" y="2"/>
                    </a:lnTo>
                    <a:lnTo>
                      <a:pt x="992" y="3"/>
                    </a:lnTo>
                    <a:lnTo>
                      <a:pt x="993" y="7"/>
                    </a:lnTo>
                    <a:lnTo>
                      <a:pt x="994" y="10"/>
                    </a:lnTo>
                    <a:lnTo>
                      <a:pt x="995" y="15"/>
                    </a:lnTo>
                    <a:lnTo>
                      <a:pt x="995" y="21"/>
                    </a:lnTo>
                    <a:lnTo>
                      <a:pt x="994" y="25"/>
                    </a:lnTo>
                    <a:lnTo>
                      <a:pt x="993" y="27"/>
                    </a:lnTo>
                    <a:lnTo>
                      <a:pt x="991" y="29"/>
                    </a:lnTo>
                    <a:lnTo>
                      <a:pt x="987" y="32"/>
                    </a:lnTo>
                    <a:lnTo>
                      <a:pt x="980" y="33"/>
                    </a:lnTo>
                    <a:lnTo>
                      <a:pt x="978" y="1"/>
                    </a:lnTo>
                    <a:close/>
                    <a:moveTo>
                      <a:pt x="980" y="33"/>
                    </a:moveTo>
                    <a:lnTo>
                      <a:pt x="927" y="37"/>
                    </a:lnTo>
                    <a:lnTo>
                      <a:pt x="876" y="42"/>
                    </a:lnTo>
                    <a:lnTo>
                      <a:pt x="825" y="49"/>
                    </a:lnTo>
                    <a:lnTo>
                      <a:pt x="779" y="57"/>
                    </a:lnTo>
                    <a:lnTo>
                      <a:pt x="734" y="65"/>
                    </a:lnTo>
                    <a:lnTo>
                      <a:pt x="690" y="75"/>
                    </a:lnTo>
                    <a:lnTo>
                      <a:pt x="650" y="86"/>
                    </a:lnTo>
                    <a:lnTo>
                      <a:pt x="611" y="98"/>
                    </a:lnTo>
                    <a:lnTo>
                      <a:pt x="574" y="110"/>
                    </a:lnTo>
                    <a:lnTo>
                      <a:pt x="538" y="124"/>
                    </a:lnTo>
                    <a:lnTo>
                      <a:pt x="504" y="138"/>
                    </a:lnTo>
                    <a:lnTo>
                      <a:pt x="471" y="155"/>
                    </a:lnTo>
                    <a:lnTo>
                      <a:pt x="441" y="171"/>
                    </a:lnTo>
                    <a:lnTo>
                      <a:pt x="412" y="188"/>
                    </a:lnTo>
                    <a:lnTo>
                      <a:pt x="383" y="207"/>
                    </a:lnTo>
                    <a:lnTo>
                      <a:pt x="357" y="225"/>
                    </a:lnTo>
                    <a:lnTo>
                      <a:pt x="338" y="200"/>
                    </a:lnTo>
                    <a:lnTo>
                      <a:pt x="366" y="180"/>
                    </a:lnTo>
                    <a:lnTo>
                      <a:pt x="394" y="161"/>
                    </a:lnTo>
                    <a:lnTo>
                      <a:pt x="425" y="144"/>
                    </a:lnTo>
                    <a:lnTo>
                      <a:pt x="456" y="126"/>
                    </a:lnTo>
                    <a:lnTo>
                      <a:pt x="490" y="110"/>
                    </a:lnTo>
                    <a:lnTo>
                      <a:pt x="525" y="95"/>
                    </a:lnTo>
                    <a:lnTo>
                      <a:pt x="562" y="81"/>
                    </a:lnTo>
                    <a:lnTo>
                      <a:pt x="600" y="67"/>
                    </a:lnTo>
                    <a:lnTo>
                      <a:pt x="640" y="56"/>
                    </a:lnTo>
                    <a:lnTo>
                      <a:pt x="682" y="45"/>
                    </a:lnTo>
                    <a:lnTo>
                      <a:pt x="725" y="35"/>
                    </a:lnTo>
                    <a:lnTo>
                      <a:pt x="772" y="25"/>
                    </a:lnTo>
                    <a:lnTo>
                      <a:pt x="820" y="17"/>
                    </a:lnTo>
                    <a:lnTo>
                      <a:pt x="870" y="11"/>
                    </a:lnTo>
                    <a:lnTo>
                      <a:pt x="923" y="5"/>
                    </a:lnTo>
                    <a:lnTo>
                      <a:pt x="978" y="1"/>
                    </a:lnTo>
                    <a:lnTo>
                      <a:pt x="980" y="33"/>
                    </a:lnTo>
                    <a:close/>
                    <a:moveTo>
                      <a:pt x="357" y="225"/>
                    </a:moveTo>
                    <a:lnTo>
                      <a:pt x="331" y="245"/>
                    </a:lnTo>
                    <a:lnTo>
                      <a:pt x="307" y="266"/>
                    </a:lnTo>
                    <a:lnTo>
                      <a:pt x="283" y="287"/>
                    </a:lnTo>
                    <a:lnTo>
                      <a:pt x="260" y="310"/>
                    </a:lnTo>
                    <a:lnTo>
                      <a:pt x="238" y="333"/>
                    </a:lnTo>
                    <a:lnTo>
                      <a:pt x="218" y="357"/>
                    </a:lnTo>
                    <a:lnTo>
                      <a:pt x="197" y="382"/>
                    </a:lnTo>
                    <a:lnTo>
                      <a:pt x="177" y="407"/>
                    </a:lnTo>
                    <a:lnTo>
                      <a:pt x="158" y="433"/>
                    </a:lnTo>
                    <a:lnTo>
                      <a:pt x="139" y="460"/>
                    </a:lnTo>
                    <a:lnTo>
                      <a:pt x="121" y="488"/>
                    </a:lnTo>
                    <a:lnTo>
                      <a:pt x="102" y="516"/>
                    </a:lnTo>
                    <a:lnTo>
                      <a:pt x="66" y="574"/>
                    </a:lnTo>
                    <a:lnTo>
                      <a:pt x="32" y="635"/>
                    </a:lnTo>
                    <a:lnTo>
                      <a:pt x="3" y="618"/>
                    </a:lnTo>
                    <a:lnTo>
                      <a:pt x="40" y="557"/>
                    </a:lnTo>
                    <a:lnTo>
                      <a:pt x="76" y="497"/>
                    </a:lnTo>
                    <a:lnTo>
                      <a:pt x="95" y="469"/>
                    </a:lnTo>
                    <a:lnTo>
                      <a:pt x="114" y="441"/>
                    </a:lnTo>
                    <a:lnTo>
                      <a:pt x="133" y="414"/>
                    </a:lnTo>
                    <a:lnTo>
                      <a:pt x="152" y="386"/>
                    </a:lnTo>
                    <a:lnTo>
                      <a:pt x="173" y="360"/>
                    </a:lnTo>
                    <a:lnTo>
                      <a:pt x="194" y="335"/>
                    </a:lnTo>
                    <a:lnTo>
                      <a:pt x="216" y="311"/>
                    </a:lnTo>
                    <a:lnTo>
                      <a:pt x="238" y="287"/>
                    </a:lnTo>
                    <a:lnTo>
                      <a:pt x="261" y="265"/>
                    </a:lnTo>
                    <a:lnTo>
                      <a:pt x="286" y="242"/>
                    </a:lnTo>
                    <a:lnTo>
                      <a:pt x="311" y="220"/>
                    </a:lnTo>
                    <a:lnTo>
                      <a:pt x="338" y="200"/>
                    </a:lnTo>
                    <a:lnTo>
                      <a:pt x="357" y="225"/>
                    </a:lnTo>
                    <a:close/>
                    <a:moveTo>
                      <a:pt x="32" y="635"/>
                    </a:moveTo>
                    <a:lnTo>
                      <a:pt x="28" y="640"/>
                    </a:lnTo>
                    <a:lnTo>
                      <a:pt x="24" y="643"/>
                    </a:lnTo>
                    <a:lnTo>
                      <a:pt x="22" y="644"/>
                    </a:lnTo>
                    <a:lnTo>
                      <a:pt x="18" y="644"/>
                    </a:lnTo>
                    <a:lnTo>
                      <a:pt x="14" y="643"/>
                    </a:lnTo>
                    <a:lnTo>
                      <a:pt x="10" y="640"/>
                    </a:lnTo>
                    <a:lnTo>
                      <a:pt x="5" y="638"/>
                    </a:lnTo>
                    <a:lnTo>
                      <a:pt x="2" y="635"/>
                    </a:lnTo>
                    <a:lnTo>
                      <a:pt x="0" y="632"/>
                    </a:lnTo>
                    <a:lnTo>
                      <a:pt x="0" y="629"/>
                    </a:lnTo>
                    <a:lnTo>
                      <a:pt x="1" y="624"/>
                    </a:lnTo>
                    <a:lnTo>
                      <a:pt x="3" y="618"/>
                    </a:lnTo>
                    <a:lnTo>
                      <a:pt x="32" y="6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7" name="Freeform 1205">
                <a:extLst>
                  <a:ext uri="{FF2B5EF4-FFF2-40B4-BE49-F238E27FC236}">
                    <a16:creationId xmlns:a16="http://schemas.microsoft.com/office/drawing/2014/main" id="{B972DC1D-4A10-062B-6414-31361CFA1D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10" y="2802"/>
                <a:ext cx="71" cy="143"/>
              </a:xfrm>
              <a:custGeom>
                <a:avLst/>
                <a:gdLst>
                  <a:gd name="T0" fmla="*/ 744 w 778"/>
                  <a:gd name="T1" fmla="*/ 3 h 1573"/>
                  <a:gd name="T2" fmla="*/ 753 w 778"/>
                  <a:gd name="T3" fmla="*/ 1 h 1573"/>
                  <a:gd name="T4" fmla="*/ 762 w 778"/>
                  <a:gd name="T5" fmla="*/ 2 h 1573"/>
                  <a:gd name="T6" fmla="*/ 770 w 778"/>
                  <a:gd name="T7" fmla="*/ 10 h 1573"/>
                  <a:gd name="T8" fmla="*/ 777 w 778"/>
                  <a:gd name="T9" fmla="*/ 25 h 1573"/>
                  <a:gd name="T10" fmla="*/ 778 w 778"/>
                  <a:gd name="T11" fmla="*/ 37 h 1573"/>
                  <a:gd name="T12" fmla="*/ 774 w 778"/>
                  <a:gd name="T13" fmla="*/ 44 h 1573"/>
                  <a:gd name="T14" fmla="*/ 766 w 778"/>
                  <a:gd name="T15" fmla="*/ 49 h 1573"/>
                  <a:gd name="T16" fmla="*/ 740 w 778"/>
                  <a:gd name="T17" fmla="*/ 5 h 1573"/>
                  <a:gd name="T18" fmla="*/ 729 w 778"/>
                  <a:gd name="T19" fmla="*/ 66 h 1573"/>
                  <a:gd name="T20" fmla="*/ 660 w 778"/>
                  <a:gd name="T21" fmla="*/ 93 h 1573"/>
                  <a:gd name="T22" fmla="*/ 589 w 778"/>
                  <a:gd name="T23" fmla="*/ 113 h 1573"/>
                  <a:gd name="T24" fmla="*/ 515 w 778"/>
                  <a:gd name="T25" fmla="*/ 130 h 1573"/>
                  <a:gd name="T26" fmla="*/ 438 w 778"/>
                  <a:gd name="T27" fmla="*/ 142 h 1573"/>
                  <a:gd name="T28" fmla="*/ 362 w 778"/>
                  <a:gd name="T29" fmla="*/ 151 h 1573"/>
                  <a:gd name="T30" fmla="*/ 244 w 778"/>
                  <a:gd name="T31" fmla="*/ 162 h 1573"/>
                  <a:gd name="T32" fmla="*/ 160 w 778"/>
                  <a:gd name="T33" fmla="*/ 118 h 1573"/>
                  <a:gd name="T34" fmla="*/ 315 w 778"/>
                  <a:gd name="T35" fmla="*/ 105 h 1573"/>
                  <a:gd name="T36" fmla="*/ 392 w 778"/>
                  <a:gd name="T37" fmla="*/ 96 h 1573"/>
                  <a:gd name="T38" fmla="*/ 466 w 778"/>
                  <a:gd name="T39" fmla="*/ 86 h 1573"/>
                  <a:gd name="T40" fmla="*/ 539 w 778"/>
                  <a:gd name="T41" fmla="*/ 72 h 1573"/>
                  <a:gd name="T42" fmla="*/ 608 w 778"/>
                  <a:gd name="T43" fmla="*/ 54 h 1573"/>
                  <a:gd name="T44" fmla="*/ 676 w 778"/>
                  <a:gd name="T45" fmla="*/ 33 h 1573"/>
                  <a:gd name="T46" fmla="*/ 740 w 778"/>
                  <a:gd name="T47" fmla="*/ 5 h 1573"/>
                  <a:gd name="T48" fmla="*/ 164 w 778"/>
                  <a:gd name="T49" fmla="*/ 169 h 1573"/>
                  <a:gd name="T50" fmla="*/ 103 w 778"/>
                  <a:gd name="T51" fmla="*/ 173 h 1573"/>
                  <a:gd name="T52" fmla="*/ 41 w 778"/>
                  <a:gd name="T53" fmla="*/ 179 h 1573"/>
                  <a:gd name="T54" fmla="*/ 66 w 778"/>
                  <a:gd name="T55" fmla="*/ 125 h 1573"/>
                  <a:gd name="T56" fmla="*/ 128 w 778"/>
                  <a:gd name="T57" fmla="*/ 120 h 1573"/>
                  <a:gd name="T58" fmla="*/ 164 w 778"/>
                  <a:gd name="T59" fmla="*/ 169 h 1573"/>
                  <a:gd name="T60" fmla="*/ 0 w 778"/>
                  <a:gd name="T61" fmla="*/ 131 h 1573"/>
                  <a:gd name="T62" fmla="*/ 39 w 778"/>
                  <a:gd name="T63" fmla="*/ 152 h 1573"/>
                  <a:gd name="T64" fmla="*/ 62 w 778"/>
                  <a:gd name="T65" fmla="*/ 142 h 1573"/>
                  <a:gd name="T66" fmla="*/ 677 w 778"/>
                  <a:gd name="T67" fmla="*/ 1557 h 1573"/>
                  <a:gd name="T68" fmla="*/ 62 w 778"/>
                  <a:gd name="T69" fmla="*/ 142 h 1573"/>
                  <a:gd name="T70" fmla="*/ 725 w 778"/>
                  <a:gd name="T71" fmla="*/ 1539 h 1573"/>
                  <a:gd name="T72" fmla="*/ 728 w 778"/>
                  <a:gd name="T73" fmla="*/ 1548 h 1573"/>
                  <a:gd name="T74" fmla="*/ 726 w 778"/>
                  <a:gd name="T75" fmla="*/ 1557 h 1573"/>
                  <a:gd name="T76" fmla="*/ 718 w 778"/>
                  <a:gd name="T77" fmla="*/ 1564 h 1573"/>
                  <a:gd name="T78" fmla="*/ 703 w 778"/>
                  <a:gd name="T79" fmla="*/ 1572 h 1573"/>
                  <a:gd name="T80" fmla="*/ 691 w 778"/>
                  <a:gd name="T81" fmla="*/ 1573 h 1573"/>
                  <a:gd name="T82" fmla="*/ 685 w 778"/>
                  <a:gd name="T83" fmla="*/ 1569 h 1573"/>
                  <a:gd name="T84" fmla="*/ 679 w 778"/>
                  <a:gd name="T85" fmla="*/ 1561 h 1573"/>
                  <a:gd name="T86" fmla="*/ 723 w 778"/>
                  <a:gd name="T87" fmla="*/ 1535 h 1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78" h="1573">
                    <a:moveTo>
                      <a:pt x="740" y="5"/>
                    </a:moveTo>
                    <a:lnTo>
                      <a:pt x="744" y="3"/>
                    </a:lnTo>
                    <a:lnTo>
                      <a:pt x="749" y="1"/>
                    </a:lnTo>
                    <a:lnTo>
                      <a:pt x="753" y="1"/>
                    </a:lnTo>
                    <a:lnTo>
                      <a:pt x="758" y="0"/>
                    </a:lnTo>
                    <a:lnTo>
                      <a:pt x="762" y="2"/>
                    </a:lnTo>
                    <a:lnTo>
                      <a:pt x="766" y="4"/>
                    </a:lnTo>
                    <a:lnTo>
                      <a:pt x="770" y="10"/>
                    </a:lnTo>
                    <a:lnTo>
                      <a:pt x="774" y="17"/>
                    </a:lnTo>
                    <a:lnTo>
                      <a:pt x="777" y="25"/>
                    </a:lnTo>
                    <a:lnTo>
                      <a:pt x="778" y="32"/>
                    </a:lnTo>
                    <a:lnTo>
                      <a:pt x="778" y="37"/>
                    </a:lnTo>
                    <a:lnTo>
                      <a:pt x="777" y="40"/>
                    </a:lnTo>
                    <a:lnTo>
                      <a:pt x="774" y="44"/>
                    </a:lnTo>
                    <a:lnTo>
                      <a:pt x="771" y="47"/>
                    </a:lnTo>
                    <a:lnTo>
                      <a:pt x="766" y="49"/>
                    </a:lnTo>
                    <a:lnTo>
                      <a:pt x="762" y="51"/>
                    </a:lnTo>
                    <a:lnTo>
                      <a:pt x="740" y="5"/>
                    </a:lnTo>
                    <a:close/>
                    <a:moveTo>
                      <a:pt x="762" y="51"/>
                    </a:moveTo>
                    <a:lnTo>
                      <a:pt x="729" y="66"/>
                    </a:lnTo>
                    <a:lnTo>
                      <a:pt x="694" y="81"/>
                    </a:lnTo>
                    <a:lnTo>
                      <a:pt x="660" y="93"/>
                    </a:lnTo>
                    <a:lnTo>
                      <a:pt x="625" y="103"/>
                    </a:lnTo>
                    <a:lnTo>
                      <a:pt x="589" y="113"/>
                    </a:lnTo>
                    <a:lnTo>
                      <a:pt x="552" y="122"/>
                    </a:lnTo>
                    <a:lnTo>
                      <a:pt x="515" y="130"/>
                    </a:lnTo>
                    <a:lnTo>
                      <a:pt x="477" y="136"/>
                    </a:lnTo>
                    <a:lnTo>
                      <a:pt x="438" y="142"/>
                    </a:lnTo>
                    <a:lnTo>
                      <a:pt x="400" y="147"/>
                    </a:lnTo>
                    <a:lnTo>
                      <a:pt x="362" y="151"/>
                    </a:lnTo>
                    <a:lnTo>
                      <a:pt x="323" y="156"/>
                    </a:lnTo>
                    <a:lnTo>
                      <a:pt x="244" y="162"/>
                    </a:lnTo>
                    <a:lnTo>
                      <a:pt x="164" y="169"/>
                    </a:lnTo>
                    <a:lnTo>
                      <a:pt x="160" y="118"/>
                    </a:lnTo>
                    <a:lnTo>
                      <a:pt x="238" y="111"/>
                    </a:lnTo>
                    <a:lnTo>
                      <a:pt x="315" y="105"/>
                    </a:lnTo>
                    <a:lnTo>
                      <a:pt x="354" y="100"/>
                    </a:lnTo>
                    <a:lnTo>
                      <a:pt x="392" y="96"/>
                    </a:lnTo>
                    <a:lnTo>
                      <a:pt x="429" y="91"/>
                    </a:lnTo>
                    <a:lnTo>
                      <a:pt x="466" y="86"/>
                    </a:lnTo>
                    <a:lnTo>
                      <a:pt x="503" y="80"/>
                    </a:lnTo>
                    <a:lnTo>
                      <a:pt x="539" y="72"/>
                    </a:lnTo>
                    <a:lnTo>
                      <a:pt x="574" y="64"/>
                    </a:lnTo>
                    <a:lnTo>
                      <a:pt x="608" y="54"/>
                    </a:lnTo>
                    <a:lnTo>
                      <a:pt x="642" y="45"/>
                    </a:lnTo>
                    <a:lnTo>
                      <a:pt x="676" y="33"/>
                    </a:lnTo>
                    <a:lnTo>
                      <a:pt x="709" y="20"/>
                    </a:lnTo>
                    <a:lnTo>
                      <a:pt x="740" y="5"/>
                    </a:lnTo>
                    <a:lnTo>
                      <a:pt x="762" y="51"/>
                    </a:lnTo>
                    <a:close/>
                    <a:moveTo>
                      <a:pt x="164" y="169"/>
                    </a:moveTo>
                    <a:lnTo>
                      <a:pt x="134" y="171"/>
                    </a:lnTo>
                    <a:lnTo>
                      <a:pt x="103" y="173"/>
                    </a:lnTo>
                    <a:lnTo>
                      <a:pt x="73" y="175"/>
                    </a:lnTo>
                    <a:lnTo>
                      <a:pt x="41" y="179"/>
                    </a:lnTo>
                    <a:lnTo>
                      <a:pt x="37" y="127"/>
                    </a:lnTo>
                    <a:lnTo>
                      <a:pt x="66" y="125"/>
                    </a:lnTo>
                    <a:lnTo>
                      <a:pt x="98" y="122"/>
                    </a:lnTo>
                    <a:lnTo>
                      <a:pt x="128" y="120"/>
                    </a:lnTo>
                    <a:lnTo>
                      <a:pt x="160" y="118"/>
                    </a:lnTo>
                    <a:lnTo>
                      <a:pt x="164" y="169"/>
                    </a:lnTo>
                    <a:close/>
                    <a:moveTo>
                      <a:pt x="16" y="163"/>
                    </a:moveTo>
                    <a:lnTo>
                      <a:pt x="0" y="131"/>
                    </a:lnTo>
                    <a:lnTo>
                      <a:pt x="37" y="127"/>
                    </a:lnTo>
                    <a:lnTo>
                      <a:pt x="39" y="152"/>
                    </a:lnTo>
                    <a:lnTo>
                      <a:pt x="16" y="163"/>
                    </a:lnTo>
                    <a:close/>
                    <a:moveTo>
                      <a:pt x="62" y="142"/>
                    </a:moveTo>
                    <a:lnTo>
                      <a:pt x="723" y="1535"/>
                    </a:lnTo>
                    <a:lnTo>
                      <a:pt x="677" y="1557"/>
                    </a:lnTo>
                    <a:lnTo>
                      <a:pt x="16" y="163"/>
                    </a:lnTo>
                    <a:lnTo>
                      <a:pt x="62" y="142"/>
                    </a:lnTo>
                    <a:close/>
                    <a:moveTo>
                      <a:pt x="723" y="1535"/>
                    </a:moveTo>
                    <a:lnTo>
                      <a:pt x="725" y="1539"/>
                    </a:lnTo>
                    <a:lnTo>
                      <a:pt x="727" y="1544"/>
                    </a:lnTo>
                    <a:lnTo>
                      <a:pt x="728" y="1548"/>
                    </a:lnTo>
                    <a:lnTo>
                      <a:pt x="728" y="1552"/>
                    </a:lnTo>
                    <a:lnTo>
                      <a:pt x="726" y="1557"/>
                    </a:lnTo>
                    <a:lnTo>
                      <a:pt x="724" y="1561"/>
                    </a:lnTo>
                    <a:lnTo>
                      <a:pt x="718" y="1564"/>
                    </a:lnTo>
                    <a:lnTo>
                      <a:pt x="711" y="1569"/>
                    </a:lnTo>
                    <a:lnTo>
                      <a:pt x="703" y="1572"/>
                    </a:lnTo>
                    <a:lnTo>
                      <a:pt x="697" y="1573"/>
                    </a:lnTo>
                    <a:lnTo>
                      <a:pt x="691" y="1573"/>
                    </a:lnTo>
                    <a:lnTo>
                      <a:pt x="688" y="1571"/>
                    </a:lnTo>
                    <a:lnTo>
                      <a:pt x="685" y="1569"/>
                    </a:lnTo>
                    <a:lnTo>
                      <a:pt x="681" y="1565"/>
                    </a:lnTo>
                    <a:lnTo>
                      <a:pt x="679" y="1561"/>
                    </a:lnTo>
                    <a:lnTo>
                      <a:pt x="677" y="1557"/>
                    </a:lnTo>
                    <a:lnTo>
                      <a:pt x="723" y="15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8" name="Freeform 1206">
                <a:extLst>
                  <a:ext uri="{FF2B5EF4-FFF2-40B4-BE49-F238E27FC236}">
                    <a16:creationId xmlns:a16="http://schemas.microsoft.com/office/drawing/2014/main" id="{7FF66377-2548-BA14-ED8C-FDD1AF969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814"/>
                <a:ext cx="108" cy="34"/>
              </a:xfrm>
              <a:custGeom>
                <a:avLst/>
                <a:gdLst>
                  <a:gd name="T0" fmla="*/ 1151 w 1192"/>
                  <a:gd name="T1" fmla="*/ 119 h 380"/>
                  <a:gd name="T2" fmla="*/ 1087 w 1192"/>
                  <a:gd name="T3" fmla="*/ 93 h 380"/>
                  <a:gd name="T4" fmla="*/ 1019 w 1192"/>
                  <a:gd name="T5" fmla="*/ 73 h 380"/>
                  <a:gd name="T6" fmla="*/ 956 w 1192"/>
                  <a:gd name="T7" fmla="*/ 58 h 380"/>
                  <a:gd name="T8" fmla="*/ 892 w 1192"/>
                  <a:gd name="T9" fmla="*/ 45 h 380"/>
                  <a:gd name="T10" fmla="*/ 827 w 1192"/>
                  <a:gd name="T11" fmla="*/ 39 h 380"/>
                  <a:gd name="T12" fmla="*/ 764 w 1192"/>
                  <a:gd name="T13" fmla="*/ 32 h 380"/>
                  <a:gd name="T14" fmla="*/ 703 w 1192"/>
                  <a:gd name="T15" fmla="*/ 32 h 380"/>
                  <a:gd name="T16" fmla="*/ 646 w 1192"/>
                  <a:gd name="T17" fmla="*/ 39 h 380"/>
                  <a:gd name="T18" fmla="*/ 585 w 1192"/>
                  <a:gd name="T19" fmla="*/ 45 h 380"/>
                  <a:gd name="T20" fmla="*/ 527 w 1192"/>
                  <a:gd name="T21" fmla="*/ 55 h 380"/>
                  <a:gd name="T22" fmla="*/ 473 w 1192"/>
                  <a:gd name="T23" fmla="*/ 70 h 380"/>
                  <a:gd name="T24" fmla="*/ 419 w 1192"/>
                  <a:gd name="T25" fmla="*/ 86 h 380"/>
                  <a:gd name="T26" fmla="*/ 365 w 1192"/>
                  <a:gd name="T27" fmla="*/ 109 h 380"/>
                  <a:gd name="T28" fmla="*/ 313 w 1192"/>
                  <a:gd name="T29" fmla="*/ 131 h 380"/>
                  <a:gd name="T30" fmla="*/ 262 w 1192"/>
                  <a:gd name="T31" fmla="*/ 160 h 380"/>
                  <a:gd name="T32" fmla="*/ 214 w 1192"/>
                  <a:gd name="T33" fmla="*/ 189 h 380"/>
                  <a:gd name="T34" fmla="*/ 170 w 1192"/>
                  <a:gd name="T35" fmla="*/ 220 h 380"/>
                  <a:gd name="T36" fmla="*/ 125 w 1192"/>
                  <a:gd name="T37" fmla="*/ 260 h 380"/>
                  <a:gd name="T38" fmla="*/ 80 w 1192"/>
                  <a:gd name="T39" fmla="*/ 298 h 380"/>
                  <a:gd name="T40" fmla="*/ 41 w 1192"/>
                  <a:gd name="T41" fmla="*/ 339 h 380"/>
                  <a:gd name="T42" fmla="*/ 3 w 1192"/>
                  <a:gd name="T43" fmla="*/ 380 h 380"/>
                  <a:gd name="T44" fmla="*/ 26 w 1192"/>
                  <a:gd name="T45" fmla="*/ 352 h 380"/>
                  <a:gd name="T46" fmla="*/ 64 w 1192"/>
                  <a:gd name="T47" fmla="*/ 307 h 380"/>
                  <a:gd name="T48" fmla="*/ 105 w 1192"/>
                  <a:gd name="T49" fmla="*/ 266 h 380"/>
                  <a:gd name="T50" fmla="*/ 147 w 1192"/>
                  <a:gd name="T51" fmla="*/ 227 h 380"/>
                  <a:gd name="T52" fmla="*/ 191 w 1192"/>
                  <a:gd name="T53" fmla="*/ 192 h 380"/>
                  <a:gd name="T54" fmla="*/ 239 w 1192"/>
                  <a:gd name="T55" fmla="*/ 157 h 380"/>
                  <a:gd name="T56" fmla="*/ 287 w 1192"/>
                  <a:gd name="T57" fmla="*/ 128 h 380"/>
                  <a:gd name="T58" fmla="*/ 338 w 1192"/>
                  <a:gd name="T59" fmla="*/ 99 h 380"/>
                  <a:gd name="T60" fmla="*/ 393 w 1192"/>
                  <a:gd name="T61" fmla="*/ 77 h 380"/>
                  <a:gd name="T62" fmla="*/ 447 w 1192"/>
                  <a:gd name="T63" fmla="*/ 55 h 380"/>
                  <a:gd name="T64" fmla="*/ 502 w 1192"/>
                  <a:gd name="T65" fmla="*/ 35 h 380"/>
                  <a:gd name="T66" fmla="*/ 563 w 1192"/>
                  <a:gd name="T67" fmla="*/ 22 h 380"/>
                  <a:gd name="T68" fmla="*/ 620 w 1192"/>
                  <a:gd name="T69" fmla="*/ 10 h 380"/>
                  <a:gd name="T70" fmla="*/ 680 w 1192"/>
                  <a:gd name="T71" fmla="*/ 4 h 380"/>
                  <a:gd name="T72" fmla="*/ 745 w 1192"/>
                  <a:gd name="T73" fmla="*/ 0 h 380"/>
                  <a:gd name="T74" fmla="*/ 809 w 1192"/>
                  <a:gd name="T75" fmla="*/ 0 h 380"/>
                  <a:gd name="T76" fmla="*/ 872 w 1192"/>
                  <a:gd name="T77" fmla="*/ 4 h 380"/>
                  <a:gd name="T78" fmla="*/ 940 w 1192"/>
                  <a:gd name="T79" fmla="*/ 13 h 380"/>
                  <a:gd name="T80" fmla="*/ 1007 w 1192"/>
                  <a:gd name="T81" fmla="*/ 25 h 380"/>
                  <a:gd name="T82" fmla="*/ 1077 w 1192"/>
                  <a:gd name="T83" fmla="*/ 42 h 380"/>
                  <a:gd name="T84" fmla="*/ 1148 w 1192"/>
                  <a:gd name="T85" fmla="*/ 65 h 380"/>
                  <a:gd name="T86" fmla="*/ 1182 w 1192"/>
                  <a:gd name="T87" fmla="*/ 103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92" h="380">
                    <a:moveTo>
                      <a:pt x="1182" y="103"/>
                    </a:moveTo>
                    <a:lnTo>
                      <a:pt x="1176" y="128"/>
                    </a:lnTo>
                    <a:lnTo>
                      <a:pt x="1151" y="119"/>
                    </a:lnTo>
                    <a:lnTo>
                      <a:pt x="1128" y="109"/>
                    </a:lnTo>
                    <a:lnTo>
                      <a:pt x="1109" y="103"/>
                    </a:lnTo>
                    <a:lnTo>
                      <a:pt x="1087" y="93"/>
                    </a:lnTo>
                    <a:lnTo>
                      <a:pt x="1064" y="86"/>
                    </a:lnTo>
                    <a:lnTo>
                      <a:pt x="1042" y="80"/>
                    </a:lnTo>
                    <a:lnTo>
                      <a:pt x="1019" y="73"/>
                    </a:lnTo>
                    <a:lnTo>
                      <a:pt x="997" y="68"/>
                    </a:lnTo>
                    <a:lnTo>
                      <a:pt x="974" y="65"/>
                    </a:lnTo>
                    <a:lnTo>
                      <a:pt x="956" y="58"/>
                    </a:lnTo>
                    <a:lnTo>
                      <a:pt x="933" y="55"/>
                    </a:lnTo>
                    <a:lnTo>
                      <a:pt x="911" y="48"/>
                    </a:lnTo>
                    <a:lnTo>
                      <a:pt x="892" y="45"/>
                    </a:lnTo>
                    <a:lnTo>
                      <a:pt x="869" y="42"/>
                    </a:lnTo>
                    <a:lnTo>
                      <a:pt x="847" y="39"/>
                    </a:lnTo>
                    <a:lnTo>
                      <a:pt x="827" y="39"/>
                    </a:lnTo>
                    <a:lnTo>
                      <a:pt x="806" y="35"/>
                    </a:lnTo>
                    <a:lnTo>
                      <a:pt x="786" y="35"/>
                    </a:lnTo>
                    <a:lnTo>
                      <a:pt x="764" y="32"/>
                    </a:lnTo>
                    <a:lnTo>
                      <a:pt x="745" y="32"/>
                    </a:lnTo>
                    <a:lnTo>
                      <a:pt x="725" y="32"/>
                    </a:lnTo>
                    <a:lnTo>
                      <a:pt x="703" y="32"/>
                    </a:lnTo>
                    <a:lnTo>
                      <a:pt x="684" y="35"/>
                    </a:lnTo>
                    <a:lnTo>
                      <a:pt x="665" y="35"/>
                    </a:lnTo>
                    <a:lnTo>
                      <a:pt x="646" y="39"/>
                    </a:lnTo>
                    <a:lnTo>
                      <a:pt x="624" y="39"/>
                    </a:lnTo>
                    <a:lnTo>
                      <a:pt x="604" y="42"/>
                    </a:lnTo>
                    <a:lnTo>
                      <a:pt x="585" y="45"/>
                    </a:lnTo>
                    <a:lnTo>
                      <a:pt x="566" y="48"/>
                    </a:lnTo>
                    <a:lnTo>
                      <a:pt x="546" y="52"/>
                    </a:lnTo>
                    <a:lnTo>
                      <a:pt x="527" y="55"/>
                    </a:lnTo>
                    <a:lnTo>
                      <a:pt x="508" y="61"/>
                    </a:lnTo>
                    <a:lnTo>
                      <a:pt x="492" y="65"/>
                    </a:lnTo>
                    <a:lnTo>
                      <a:pt x="473" y="70"/>
                    </a:lnTo>
                    <a:lnTo>
                      <a:pt x="454" y="73"/>
                    </a:lnTo>
                    <a:lnTo>
                      <a:pt x="434" y="80"/>
                    </a:lnTo>
                    <a:lnTo>
                      <a:pt x="419" y="86"/>
                    </a:lnTo>
                    <a:lnTo>
                      <a:pt x="399" y="93"/>
                    </a:lnTo>
                    <a:lnTo>
                      <a:pt x="383" y="99"/>
                    </a:lnTo>
                    <a:lnTo>
                      <a:pt x="365" y="109"/>
                    </a:lnTo>
                    <a:lnTo>
                      <a:pt x="348" y="116"/>
                    </a:lnTo>
                    <a:lnTo>
                      <a:pt x="330" y="125"/>
                    </a:lnTo>
                    <a:lnTo>
                      <a:pt x="313" y="131"/>
                    </a:lnTo>
                    <a:lnTo>
                      <a:pt x="297" y="141"/>
                    </a:lnTo>
                    <a:lnTo>
                      <a:pt x="281" y="151"/>
                    </a:lnTo>
                    <a:lnTo>
                      <a:pt x="262" y="160"/>
                    </a:lnTo>
                    <a:lnTo>
                      <a:pt x="246" y="169"/>
                    </a:lnTo>
                    <a:lnTo>
                      <a:pt x="231" y="179"/>
                    </a:lnTo>
                    <a:lnTo>
                      <a:pt x="214" y="189"/>
                    </a:lnTo>
                    <a:lnTo>
                      <a:pt x="198" y="199"/>
                    </a:lnTo>
                    <a:lnTo>
                      <a:pt x="185" y="212"/>
                    </a:lnTo>
                    <a:lnTo>
                      <a:pt x="170" y="220"/>
                    </a:lnTo>
                    <a:lnTo>
                      <a:pt x="153" y="233"/>
                    </a:lnTo>
                    <a:lnTo>
                      <a:pt x="137" y="246"/>
                    </a:lnTo>
                    <a:lnTo>
                      <a:pt x="125" y="260"/>
                    </a:lnTo>
                    <a:lnTo>
                      <a:pt x="109" y="271"/>
                    </a:lnTo>
                    <a:lnTo>
                      <a:pt x="96" y="285"/>
                    </a:lnTo>
                    <a:lnTo>
                      <a:pt x="80" y="298"/>
                    </a:lnTo>
                    <a:lnTo>
                      <a:pt x="67" y="311"/>
                    </a:lnTo>
                    <a:lnTo>
                      <a:pt x="54" y="323"/>
                    </a:lnTo>
                    <a:lnTo>
                      <a:pt x="41" y="339"/>
                    </a:lnTo>
                    <a:lnTo>
                      <a:pt x="29" y="352"/>
                    </a:lnTo>
                    <a:lnTo>
                      <a:pt x="13" y="367"/>
                    </a:lnTo>
                    <a:lnTo>
                      <a:pt x="3" y="380"/>
                    </a:lnTo>
                    <a:lnTo>
                      <a:pt x="0" y="380"/>
                    </a:lnTo>
                    <a:lnTo>
                      <a:pt x="13" y="367"/>
                    </a:lnTo>
                    <a:lnTo>
                      <a:pt x="26" y="352"/>
                    </a:lnTo>
                    <a:lnTo>
                      <a:pt x="38" y="336"/>
                    </a:lnTo>
                    <a:lnTo>
                      <a:pt x="51" y="323"/>
                    </a:lnTo>
                    <a:lnTo>
                      <a:pt x="64" y="307"/>
                    </a:lnTo>
                    <a:lnTo>
                      <a:pt x="77" y="294"/>
                    </a:lnTo>
                    <a:lnTo>
                      <a:pt x="92" y="281"/>
                    </a:lnTo>
                    <a:lnTo>
                      <a:pt x="105" y="266"/>
                    </a:lnTo>
                    <a:lnTo>
                      <a:pt x="118" y="253"/>
                    </a:lnTo>
                    <a:lnTo>
                      <a:pt x="134" y="240"/>
                    </a:lnTo>
                    <a:lnTo>
                      <a:pt x="147" y="227"/>
                    </a:lnTo>
                    <a:lnTo>
                      <a:pt x="163" y="215"/>
                    </a:lnTo>
                    <a:lnTo>
                      <a:pt x="179" y="202"/>
                    </a:lnTo>
                    <a:lnTo>
                      <a:pt x="191" y="192"/>
                    </a:lnTo>
                    <a:lnTo>
                      <a:pt x="208" y="179"/>
                    </a:lnTo>
                    <a:lnTo>
                      <a:pt x="224" y="169"/>
                    </a:lnTo>
                    <a:lnTo>
                      <a:pt x="239" y="157"/>
                    </a:lnTo>
                    <a:lnTo>
                      <a:pt x="256" y="147"/>
                    </a:lnTo>
                    <a:lnTo>
                      <a:pt x="272" y="138"/>
                    </a:lnTo>
                    <a:lnTo>
                      <a:pt x="287" y="128"/>
                    </a:lnTo>
                    <a:lnTo>
                      <a:pt x="307" y="119"/>
                    </a:lnTo>
                    <a:lnTo>
                      <a:pt x="323" y="109"/>
                    </a:lnTo>
                    <a:lnTo>
                      <a:pt x="338" y="99"/>
                    </a:lnTo>
                    <a:lnTo>
                      <a:pt x="358" y="93"/>
                    </a:lnTo>
                    <a:lnTo>
                      <a:pt x="374" y="83"/>
                    </a:lnTo>
                    <a:lnTo>
                      <a:pt x="393" y="77"/>
                    </a:lnTo>
                    <a:lnTo>
                      <a:pt x="409" y="68"/>
                    </a:lnTo>
                    <a:lnTo>
                      <a:pt x="428" y="61"/>
                    </a:lnTo>
                    <a:lnTo>
                      <a:pt x="447" y="55"/>
                    </a:lnTo>
                    <a:lnTo>
                      <a:pt x="467" y="48"/>
                    </a:lnTo>
                    <a:lnTo>
                      <a:pt x="485" y="42"/>
                    </a:lnTo>
                    <a:lnTo>
                      <a:pt x="502" y="35"/>
                    </a:lnTo>
                    <a:lnTo>
                      <a:pt x="521" y="32"/>
                    </a:lnTo>
                    <a:lnTo>
                      <a:pt x="543" y="25"/>
                    </a:lnTo>
                    <a:lnTo>
                      <a:pt x="563" y="22"/>
                    </a:lnTo>
                    <a:lnTo>
                      <a:pt x="581" y="17"/>
                    </a:lnTo>
                    <a:lnTo>
                      <a:pt x="601" y="13"/>
                    </a:lnTo>
                    <a:lnTo>
                      <a:pt x="620" y="10"/>
                    </a:lnTo>
                    <a:lnTo>
                      <a:pt x="642" y="7"/>
                    </a:lnTo>
                    <a:lnTo>
                      <a:pt x="662" y="7"/>
                    </a:lnTo>
                    <a:lnTo>
                      <a:pt x="680" y="4"/>
                    </a:lnTo>
                    <a:lnTo>
                      <a:pt x="703" y="0"/>
                    </a:lnTo>
                    <a:lnTo>
                      <a:pt x="722" y="0"/>
                    </a:lnTo>
                    <a:lnTo>
                      <a:pt x="745" y="0"/>
                    </a:lnTo>
                    <a:lnTo>
                      <a:pt x="764" y="0"/>
                    </a:lnTo>
                    <a:lnTo>
                      <a:pt x="786" y="0"/>
                    </a:lnTo>
                    <a:lnTo>
                      <a:pt x="809" y="0"/>
                    </a:lnTo>
                    <a:lnTo>
                      <a:pt x="831" y="0"/>
                    </a:lnTo>
                    <a:lnTo>
                      <a:pt x="850" y="4"/>
                    </a:lnTo>
                    <a:lnTo>
                      <a:pt x="872" y="4"/>
                    </a:lnTo>
                    <a:lnTo>
                      <a:pt x="895" y="7"/>
                    </a:lnTo>
                    <a:lnTo>
                      <a:pt x="918" y="10"/>
                    </a:lnTo>
                    <a:lnTo>
                      <a:pt x="940" y="13"/>
                    </a:lnTo>
                    <a:lnTo>
                      <a:pt x="962" y="17"/>
                    </a:lnTo>
                    <a:lnTo>
                      <a:pt x="984" y="20"/>
                    </a:lnTo>
                    <a:lnTo>
                      <a:pt x="1007" y="25"/>
                    </a:lnTo>
                    <a:lnTo>
                      <a:pt x="1029" y="29"/>
                    </a:lnTo>
                    <a:lnTo>
                      <a:pt x="1055" y="35"/>
                    </a:lnTo>
                    <a:lnTo>
                      <a:pt x="1077" y="42"/>
                    </a:lnTo>
                    <a:lnTo>
                      <a:pt x="1100" y="48"/>
                    </a:lnTo>
                    <a:lnTo>
                      <a:pt x="1121" y="55"/>
                    </a:lnTo>
                    <a:lnTo>
                      <a:pt x="1148" y="65"/>
                    </a:lnTo>
                    <a:lnTo>
                      <a:pt x="1169" y="70"/>
                    </a:lnTo>
                    <a:lnTo>
                      <a:pt x="1192" y="80"/>
                    </a:lnTo>
                    <a:lnTo>
                      <a:pt x="1182" y="103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9" name="Freeform 1207">
                <a:extLst>
                  <a:ext uri="{FF2B5EF4-FFF2-40B4-BE49-F238E27FC236}">
                    <a16:creationId xmlns:a16="http://schemas.microsoft.com/office/drawing/2014/main" id="{B3A1B65C-9381-3885-A1CE-E090CBA22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814"/>
                <a:ext cx="108" cy="34"/>
              </a:xfrm>
              <a:custGeom>
                <a:avLst/>
                <a:gdLst>
                  <a:gd name="T0" fmla="*/ 1151 w 1192"/>
                  <a:gd name="T1" fmla="*/ 119 h 380"/>
                  <a:gd name="T2" fmla="*/ 1087 w 1192"/>
                  <a:gd name="T3" fmla="*/ 93 h 380"/>
                  <a:gd name="T4" fmla="*/ 1019 w 1192"/>
                  <a:gd name="T5" fmla="*/ 73 h 380"/>
                  <a:gd name="T6" fmla="*/ 956 w 1192"/>
                  <a:gd name="T7" fmla="*/ 58 h 380"/>
                  <a:gd name="T8" fmla="*/ 892 w 1192"/>
                  <a:gd name="T9" fmla="*/ 45 h 380"/>
                  <a:gd name="T10" fmla="*/ 827 w 1192"/>
                  <a:gd name="T11" fmla="*/ 39 h 380"/>
                  <a:gd name="T12" fmla="*/ 764 w 1192"/>
                  <a:gd name="T13" fmla="*/ 32 h 380"/>
                  <a:gd name="T14" fmla="*/ 703 w 1192"/>
                  <a:gd name="T15" fmla="*/ 32 h 380"/>
                  <a:gd name="T16" fmla="*/ 646 w 1192"/>
                  <a:gd name="T17" fmla="*/ 39 h 380"/>
                  <a:gd name="T18" fmla="*/ 585 w 1192"/>
                  <a:gd name="T19" fmla="*/ 45 h 380"/>
                  <a:gd name="T20" fmla="*/ 527 w 1192"/>
                  <a:gd name="T21" fmla="*/ 55 h 380"/>
                  <a:gd name="T22" fmla="*/ 473 w 1192"/>
                  <a:gd name="T23" fmla="*/ 70 h 380"/>
                  <a:gd name="T24" fmla="*/ 419 w 1192"/>
                  <a:gd name="T25" fmla="*/ 86 h 380"/>
                  <a:gd name="T26" fmla="*/ 365 w 1192"/>
                  <a:gd name="T27" fmla="*/ 109 h 380"/>
                  <a:gd name="T28" fmla="*/ 313 w 1192"/>
                  <a:gd name="T29" fmla="*/ 131 h 380"/>
                  <a:gd name="T30" fmla="*/ 262 w 1192"/>
                  <a:gd name="T31" fmla="*/ 160 h 380"/>
                  <a:gd name="T32" fmla="*/ 214 w 1192"/>
                  <a:gd name="T33" fmla="*/ 189 h 380"/>
                  <a:gd name="T34" fmla="*/ 170 w 1192"/>
                  <a:gd name="T35" fmla="*/ 220 h 380"/>
                  <a:gd name="T36" fmla="*/ 125 w 1192"/>
                  <a:gd name="T37" fmla="*/ 260 h 380"/>
                  <a:gd name="T38" fmla="*/ 80 w 1192"/>
                  <a:gd name="T39" fmla="*/ 298 h 380"/>
                  <a:gd name="T40" fmla="*/ 41 w 1192"/>
                  <a:gd name="T41" fmla="*/ 339 h 380"/>
                  <a:gd name="T42" fmla="*/ 3 w 1192"/>
                  <a:gd name="T43" fmla="*/ 380 h 380"/>
                  <a:gd name="T44" fmla="*/ 26 w 1192"/>
                  <a:gd name="T45" fmla="*/ 352 h 380"/>
                  <a:gd name="T46" fmla="*/ 64 w 1192"/>
                  <a:gd name="T47" fmla="*/ 307 h 380"/>
                  <a:gd name="T48" fmla="*/ 105 w 1192"/>
                  <a:gd name="T49" fmla="*/ 266 h 380"/>
                  <a:gd name="T50" fmla="*/ 147 w 1192"/>
                  <a:gd name="T51" fmla="*/ 227 h 380"/>
                  <a:gd name="T52" fmla="*/ 191 w 1192"/>
                  <a:gd name="T53" fmla="*/ 192 h 380"/>
                  <a:gd name="T54" fmla="*/ 239 w 1192"/>
                  <a:gd name="T55" fmla="*/ 157 h 380"/>
                  <a:gd name="T56" fmla="*/ 287 w 1192"/>
                  <a:gd name="T57" fmla="*/ 128 h 380"/>
                  <a:gd name="T58" fmla="*/ 338 w 1192"/>
                  <a:gd name="T59" fmla="*/ 99 h 380"/>
                  <a:gd name="T60" fmla="*/ 393 w 1192"/>
                  <a:gd name="T61" fmla="*/ 77 h 380"/>
                  <a:gd name="T62" fmla="*/ 447 w 1192"/>
                  <a:gd name="T63" fmla="*/ 55 h 380"/>
                  <a:gd name="T64" fmla="*/ 502 w 1192"/>
                  <a:gd name="T65" fmla="*/ 35 h 380"/>
                  <a:gd name="T66" fmla="*/ 563 w 1192"/>
                  <a:gd name="T67" fmla="*/ 22 h 380"/>
                  <a:gd name="T68" fmla="*/ 620 w 1192"/>
                  <a:gd name="T69" fmla="*/ 10 h 380"/>
                  <a:gd name="T70" fmla="*/ 680 w 1192"/>
                  <a:gd name="T71" fmla="*/ 4 h 380"/>
                  <a:gd name="T72" fmla="*/ 745 w 1192"/>
                  <a:gd name="T73" fmla="*/ 0 h 380"/>
                  <a:gd name="T74" fmla="*/ 809 w 1192"/>
                  <a:gd name="T75" fmla="*/ 0 h 380"/>
                  <a:gd name="T76" fmla="*/ 872 w 1192"/>
                  <a:gd name="T77" fmla="*/ 4 h 380"/>
                  <a:gd name="T78" fmla="*/ 940 w 1192"/>
                  <a:gd name="T79" fmla="*/ 13 h 380"/>
                  <a:gd name="T80" fmla="*/ 1007 w 1192"/>
                  <a:gd name="T81" fmla="*/ 25 h 380"/>
                  <a:gd name="T82" fmla="*/ 1077 w 1192"/>
                  <a:gd name="T83" fmla="*/ 42 h 380"/>
                  <a:gd name="T84" fmla="*/ 1148 w 1192"/>
                  <a:gd name="T85" fmla="*/ 65 h 380"/>
                  <a:gd name="T86" fmla="*/ 1182 w 1192"/>
                  <a:gd name="T87" fmla="*/ 103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92" h="380">
                    <a:moveTo>
                      <a:pt x="1182" y="103"/>
                    </a:moveTo>
                    <a:lnTo>
                      <a:pt x="1176" y="128"/>
                    </a:lnTo>
                    <a:lnTo>
                      <a:pt x="1151" y="119"/>
                    </a:lnTo>
                    <a:lnTo>
                      <a:pt x="1128" y="109"/>
                    </a:lnTo>
                    <a:lnTo>
                      <a:pt x="1109" y="103"/>
                    </a:lnTo>
                    <a:lnTo>
                      <a:pt x="1087" y="93"/>
                    </a:lnTo>
                    <a:lnTo>
                      <a:pt x="1064" y="86"/>
                    </a:lnTo>
                    <a:lnTo>
                      <a:pt x="1042" y="80"/>
                    </a:lnTo>
                    <a:lnTo>
                      <a:pt x="1019" y="73"/>
                    </a:lnTo>
                    <a:lnTo>
                      <a:pt x="997" y="68"/>
                    </a:lnTo>
                    <a:lnTo>
                      <a:pt x="974" y="65"/>
                    </a:lnTo>
                    <a:lnTo>
                      <a:pt x="956" y="58"/>
                    </a:lnTo>
                    <a:lnTo>
                      <a:pt x="933" y="55"/>
                    </a:lnTo>
                    <a:lnTo>
                      <a:pt x="911" y="48"/>
                    </a:lnTo>
                    <a:lnTo>
                      <a:pt x="892" y="45"/>
                    </a:lnTo>
                    <a:lnTo>
                      <a:pt x="869" y="42"/>
                    </a:lnTo>
                    <a:lnTo>
                      <a:pt x="847" y="39"/>
                    </a:lnTo>
                    <a:lnTo>
                      <a:pt x="827" y="39"/>
                    </a:lnTo>
                    <a:lnTo>
                      <a:pt x="806" y="35"/>
                    </a:lnTo>
                    <a:lnTo>
                      <a:pt x="786" y="35"/>
                    </a:lnTo>
                    <a:lnTo>
                      <a:pt x="764" y="32"/>
                    </a:lnTo>
                    <a:lnTo>
                      <a:pt x="745" y="32"/>
                    </a:lnTo>
                    <a:lnTo>
                      <a:pt x="725" y="32"/>
                    </a:lnTo>
                    <a:lnTo>
                      <a:pt x="703" y="32"/>
                    </a:lnTo>
                    <a:lnTo>
                      <a:pt x="684" y="35"/>
                    </a:lnTo>
                    <a:lnTo>
                      <a:pt x="665" y="35"/>
                    </a:lnTo>
                    <a:lnTo>
                      <a:pt x="646" y="39"/>
                    </a:lnTo>
                    <a:lnTo>
                      <a:pt x="624" y="39"/>
                    </a:lnTo>
                    <a:lnTo>
                      <a:pt x="604" y="42"/>
                    </a:lnTo>
                    <a:lnTo>
                      <a:pt x="585" y="45"/>
                    </a:lnTo>
                    <a:lnTo>
                      <a:pt x="566" y="48"/>
                    </a:lnTo>
                    <a:lnTo>
                      <a:pt x="546" y="52"/>
                    </a:lnTo>
                    <a:lnTo>
                      <a:pt x="527" y="55"/>
                    </a:lnTo>
                    <a:lnTo>
                      <a:pt x="508" y="61"/>
                    </a:lnTo>
                    <a:lnTo>
                      <a:pt x="492" y="65"/>
                    </a:lnTo>
                    <a:lnTo>
                      <a:pt x="473" y="70"/>
                    </a:lnTo>
                    <a:lnTo>
                      <a:pt x="454" y="73"/>
                    </a:lnTo>
                    <a:lnTo>
                      <a:pt x="434" y="80"/>
                    </a:lnTo>
                    <a:lnTo>
                      <a:pt x="419" y="86"/>
                    </a:lnTo>
                    <a:lnTo>
                      <a:pt x="399" y="93"/>
                    </a:lnTo>
                    <a:lnTo>
                      <a:pt x="383" y="99"/>
                    </a:lnTo>
                    <a:lnTo>
                      <a:pt x="365" y="109"/>
                    </a:lnTo>
                    <a:lnTo>
                      <a:pt x="348" y="116"/>
                    </a:lnTo>
                    <a:lnTo>
                      <a:pt x="330" y="125"/>
                    </a:lnTo>
                    <a:lnTo>
                      <a:pt x="313" y="131"/>
                    </a:lnTo>
                    <a:lnTo>
                      <a:pt x="297" y="141"/>
                    </a:lnTo>
                    <a:lnTo>
                      <a:pt x="281" y="151"/>
                    </a:lnTo>
                    <a:lnTo>
                      <a:pt x="262" y="160"/>
                    </a:lnTo>
                    <a:lnTo>
                      <a:pt x="246" y="169"/>
                    </a:lnTo>
                    <a:lnTo>
                      <a:pt x="231" y="179"/>
                    </a:lnTo>
                    <a:lnTo>
                      <a:pt x="214" y="189"/>
                    </a:lnTo>
                    <a:lnTo>
                      <a:pt x="198" y="199"/>
                    </a:lnTo>
                    <a:lnTo>
                      <a:pt x="185" y="212"/>
                    </a:lnTo>
                    <a:lnTo>
                      <a:pt x="170" y="220"/>
                    </a:lnTo>
                    <a:lnTo>
                      <a:pt x="153" y="233"/>
                    </a:lnTo>
                    <a:lnTo>
                      <a:pt x="137" y="246"/>
                    </a:lnTo>
                    <a:lnTo>
                      <a:pt x="125" y="260"/>
                    </a:lnTo>
                    <a:lnTo>
                      <a:pt x="109" y="271"/>
                    </a:lnTo>
                    <a:lnTo>
                      <a:pt x="96" y="285"/>
                    </a:lnTo>
                    <a:lnTo>
                      <a:pt x="80" y="298"/>
                    </a:lnTo>
                    <a:lnTo>
                      <a:pt x="67" y="311"/>
                    </a:lnTo>
                    <a:lnTo>
                      <a:pt x="54" y="323"/>
                    </a:lnTo>
                    <a:lnTo>
                      <a:pt x="41" y="339"/>
                    </a:lnTo>
                    <a:lnTo>
                      <a:pt x="29" y="352"/>
                    </a:lnTo>
                    <a:lnTo>
                      <a:pt x="13" y="367"/>
                    </a:lnTo>
                    <a:lnTo>
                      <a:pt x="3" y="380"/>
                    </a:lnTo>
                    <a:lnTo>
                      <a:pt x="0" y="380"/>
                    </a:lnTo>
                    <a:lnTo>
                      <a:pt x="13" y="367"/>
                    </a:lnTo>
                    <a:lnTo>
                      <a:pt x="26" y="352"/>
                    </a:lnTo>
                    <a:lnTo>
                      <a:pt x="38" y="336"/>
                    </a:lnTo>
                    <a:lnTo>
                      <a:pt x="51" y="323"/>
                    </a:lnTo>
                    <a:lnTo>
                      <a:pt x="64" y="307"/>
                    </a:lnTo>
                    <a:lnTo>
                      <a:pt x="77" y="294"/>
                    </a:lnTo>
                    <a:lnTo>
                      <a:pt x="92" y="281"/>
                    </a:lnTo>
                    <a:lnTo>
                      <a:pt x="105" y="266"/>
                    </a:lnTo>
                    <a:lnTo>
                      <a:pt x="118" y="253"/>
                    </a:lnTo>
                    <a:lnTo>
                      <a:pt x="134" y="240"/>
                    </a:lnTo>
                    <a:lnTo>
                      <a:pt x="147" y="227"/>
                    </a:lnTo>
                    <a:lnTo>
                      <a:pt x="163" y="215"/>
                    </a:lnTo>
                    <a:lnTo>
                      <a:pt x="179" y="202"/>
                    </a:lnTo>
                    <a:lnTo>
                      <a:pt x="191" y="192"/>
                    </a:lnTo>
                    <a:lnTo>
                      <a:pt x="208" y="179"/>
                    </a:lnTo>
                    <a:lnTo>
                      <a:pt x="224" y="169"/>
                    </a:lnTo>
                    <a:lnTo>
                      <a:pt x="239" y="157"/>
                    </a:lnTo>
                    <a:lnTo>
                      <a:pt x="256" y="147"/>
                    </a:lnTo>
                    <a:lnTo>
                      <a:pt x="272" y="138"/>
                    </a:lnTo>
                    <a:lnTo>
                      <a:pt x="287" y="128"/>
                    </a:lnTo>
                    <a:lnTo>
                      <a:pt x="307" y="119"/>
                    </a:lnTo>
                    <a:lnTo>
                      <a:pt x="323" y="109"/>
                    </a:lnTo>
                    <a:lnTo>
                      <a:pt x="338" y="99"/>
                    </a:lnTo>
                    <a:lnTo>
                      <a:pt x="358" y="93"/>
                    </a:lnTo>
                    <a:lnTo>
                      <a:pt x="374" y="83"/>
                    </a:lnTo>
                    <a:lnTo>
                      <a:pt x="393" y="77"/>
                    </a:lnTo>
                    <a:lnTo>
                      <a:pt x="409" y="68"/>
                    </a:lnTo>
                    <a:lnTo>
                      <a:pt x="428" y="61"/>
                    </a:lnTo>
                    <a:lnTo>
                      <a:pt x="447" y="55"/>
                    </a:lnTo>
                    <a:lnTo>
                      <a:pt x="467" y="48"/>
                    </a:lnTo>
                    <a:lnTo>
                      <a:pt x="485" y="42"/>
                    </a:lnTo>
                    <a:lnTo>
                      <a:pt x="502" y="35"/>
                    </a:lnTo>
                    <a:lnTo>
                      <a:pt x="521" y="32"/>
                    </a:lnTo>
                    <a:lnTo>
                      <a:pt x="543" y="25"/>
                    </a:lnTo>
                    <a:lnTo>
                      <a:pt x="563" y="22"/>
                    </a:lnTo>
                    <a:lnTo>
                      <a:pt x="581" y="17"/>
                    </a:lnTo>
                    <a:lnTo>
                      <a:pt x="601" y="13"/>
                    </a:lnTo>
                    <a:lnTo>
                      <a:pt x="620" y="10"/>
                    </a:lnTo>
                    <a:lnTo>
                      <a:pt x="642" y="7"/>
                    </a:lnTo>
                    <a:lnTo>
                      <a:pt x="662" y="7"/>
                    </a:lnTo>
                    <a:lnTo>
                      <a:pt x="680" y="4"/>
                    </a:lnTo>
                    <a:lnTo>
                      <a:pt x="703" y="0"/>
                    </a:lnTo>
                    <a:lnTo>
                      <a:pt x="722" y="0"/>
                    </a:lnTo>
                    <a:lnTo>
                      <a:pt x="745" y="0"/>
                    </a:lnTo>
                    <a:lnTo>
                      <a:pt x="764" y="0"/>
                    </a:lnTo>
                    <a:lnTo>
                      <a:pt x="786" y="0"/>
                    </a:lnTo>
                    <a:lnTo>
                      <a:pt x="809" y="0"/>
                    </a:lnTo>
                    <a:lnTo>
                      <a:pt x="831" y="0"/>
                    </a:lnTo>
                    <a:lnTo>
                      <a:pt x="850" y="4"/>
                    </a:lnTo>
                    <a:lnTo>
                      <a:pt x="872" y="4"/>
                    </a:lnTo>
                    <a:lnTo>
                      <a:pt x="895" y="7"/>
                    </a:lnTo>
                    <a:lnTo>
                      <a:pt x="918" y="10"/>
                    </a:lnTo>
                    <a:lnTo>
                      <a:pt x="940" y="13"/>
                    </a:lnTo>
                    <a:lnTo>
                      <a:pt x="962" y="17"/>
                    </a:lnTo>
                    <a:lnTo>
                      <a:pt x="984" y="20"/>
                    </a:lnTo>
                    <a:lnTo>
                      <a:pt x="1007" y="25"/>
                    </a:lnTo>
                    <a:lnTo>
                      <a:pt x="1029" y="29"/>
                    </a:lnTo>
                    <a:lnTo>
                      <a:pt x="1055" y="35"/>
                    </a:lnTo>
                    <a:lnTo>
                      <a:pt x="1077" y="42"/>
                    </a:lnTo>
                    <a:lnTo>
                      <a:pt x="1100" y="48"/>
                    </a:lnTo>
                    <a:lnTo>
                      <a:pt x="1121" y="55"/>
                    </a:lnTo>
                    <a:lnTo>
                      <a:pt x="1148" y="65"/>
                    </a:lnTo>
                    <a:lnTo>
                      <a:pt x="1169" y="70"/>
                    </a:lnTo>
                    <a:lnTo>
                      <a:pt x="1192" y="80"/>
                    </a:lnTo>
                    <a:lnTo>
                      <a:pt x="1182" y="10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20" name="Freeform 1208">
                <a:extLst>
                  <a:ext uri="{FF2B5EF4-FFF2-40B4-BE49-F238E27FC236}">
                    <a16:creationId xmlns:a16="http://schemas.microsoft.com/office/drawing/2014/main" id="{8E00705C-BD60-B11B-C809-0A0B5E0D3A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74" y="2831"/>
                <a:ext cx="360" cy="145"/>
              </a:xfrm>
              <a:custGeom>
                <a:avLst/>
                <a:gdLst>
                  <a:gd name="T0" fmla="*/ 3960 w 3965"/>
                  <a:gd name="T1" fmla="*/ 1567 h 1597"/>
                  <a:gd name="T2" fmla="*/ 3965 w 3965"/>
                  <a:gd name="T3" fmla="*/ 1574 h 1597"/>
                  <a:gd name="T4" fmla="*/ 3964 w 3965"/>
                  <a:gd name="T5" fmla="*/ 1581 h 1597"/>
                  <a:gd name="T6" fmla="*/ 3960 w 3965"/>
                  <a:gd name="T7" fmla="*/ 1591 h 1597"/>
                  <a:gd name="T8" fmla="*/ 3954 w 3965"/>
                  <a:gd name="T9" fmla="*/ 1596 h 1597"/>
                  <a:gd name="T10" fmla="*/ 3945 w 3965"/>
                  <a:gd name="T11" fmla="*/ 1596 h 1597"/>
                  <a:gd name="T12" fmla="*/ 3955 w 3965"/>
                  <a:gd name="T13" fmla="*/ 1565 h 1597"/>
                  <a:gd name="T14" fmla="*/ 3803 w 3965"/>
                  <a:gd name="T15" fmla="*/ 1523 h 1597"/>
                  <a:gd name="T16" fmla="*/ 3535 w 3965"/>
                  <a:gd name="T17" fmla="*/ 1388 h 1597"/>
                  <a:gd name="T18" fmla="*/ 3276 w 3965"/>
                  <a:gd name="T19" fmla="*/ 1260 h 1597"/>
                  <a:gd name="T20" fmla="*/ 3023 w 3965"/>
                  <a:gd name="T21" fmla="*/ 1139 h 1597"/>
                  <a:gd name="T22" fmla="*/ 2777 w 3965"/>
                  <a:gd name="T23" fmla="*/ 1024 h 1597"/>
                  <a:gd name="T24" fmla="*/ 2535 w 3965"/>
                  <a:gd name="T25" fmla="*/ 915 h 1597"/>
                  <a:gd name="T26" fmla="*/ 2297 w 3965"/>
                  <a:gd name="T27" fmla="*/ 812 h 1597"/>
                  <a:gd name="T28" fmla="*/ 2061 w 3965"/>
                  <a:gd name="T29" fmla="*/ 714 h 1597"/>
                  <a:gd name="T30" fmla="*/ 1957 w 3965"/>
                  <a:gd name="T31" fmla="*/ 636 h 1597"/>
                  <a:gd name="T32" fmla="*/ 2191 w 3965"/>
                  <a:gd name="T33" fmla="*/ 733 h 1597"/>
                  <a:gd name="T34" fmla="*/ 2428 w 3965"/>
                  <a:gd name="T35" fmla="*/ 834 h 1597"/>
                  <a:gd name="T36" fmla="*/ 2668 w 3965"/>
                  <a:gd name="T37" fmla="*/ 940 h 1597"/>
                  <a:gd name="T38" fmla="*/ 2912 w 3965"/>
                  <a:gd name="T39" fmla="*/ 1052 h 1597"/>
                  <a:gd name="T40" fmla="*/ 3161 w 3965"/>
                  <a:gd name="T41" fmla="*/ 1170 h 1597"/>
                  <a:gd name="T42" fmla="*/ 3418 w 3965"/>
                  <a:gd name="T43" fmla="*/ 1294 h 1597"/>
                  <a:gd name="T44" fmla="*/ 3682 w 3965"/>
                  <a:gd name="T45" fmla="*/ 1426 h 1597"/>
                  <a:gd name="T46" fmla="*/ 3955 w 3965"/>
                  <a:gd name="T47" fmla="*/ 1565 h 1597"/>
                  <a:gd name="T48" fmla="*/ 1945 w 3965"/>
                  <a:gd name="T49" fmla="*/ 667 h 1597"/>
                  <a:gd name="T50" fmla="*/ 1712 w 3965"/>
                  <a:gd name="T51" fmla="*/ 576 h 1597"/>
                  <a:gd name="T52" fmla="*/ 1479 w 3965"/>
                  <a:gd name="T53" fmla="*/ 488 h 1597"/>
                  <a:gd name="T54" fmla="*/ 1244 w 3965"/>
                  <a:gd name="T55" fmla="*/ 406 h 1597"/>
                  <a:gd name="T56" fmla="*/ 1007 w 3965"/>
                  <a:gd name="T57" fmla="*/ 325 h 1597"/>
                  <a:gd name="T58" fmla="*/ 767 w 3965"/>
                  <a:gd name="T59" fmla="*/ 249 h 1597"/>
                  <a:gd name="T60" fmla="*/ 522 w 3965"/>
                  <a:gd name="T61" fmla="*/ 175 h 1597"/>
                  <a:gd name="T62" fmla="*/ 270 w 3965"/>
                  <a:gd name="T63" fmla="*/ 102 h 1597"/>
                  <a:gd name="T64" fmla="*/ 13 w 3965"/>
                  <a:gd name="T65" fmla="*/ 32 h 1597"/>
                  <a:gd name="T66" fmla="*/ 150 w 3965"/>
                  <a:gd name="T67" fmla="*/ 37 h 1597"/>
                  <a:gd name="T68" fmla="*/ 405 w 3965"/>
                  <a:gd name="T69" fmla="*/ 107 h 1597"/>
                  <a:gd name="T70" fmla="*/ 653 w 3965"/>
                  <a:gd name="T71" fmla="*/ 180 h 1597"/>
                  <a:gd name="T72" fmla="*/ 897 w 3965"/>
                  <a:gd name="T73" fmla="*/ 257 h 1597"/>
                  <a:gd name="T74" fmla="*/ 1136 w 3965"/>
                  <a:gd name="T75" fmla="*/ 335 h 1597"/>
                  <a:gd name="T76" fmla="*/ 1372 w 3965"/>
                  <a:gd name="T77" fmla="*/ 417 h 1597"/>
                  <a:gd name="T78" fmla="*/ 1606 w 3965"/>
                  <a:gd name="T79" fmla="*/ 502 h 1597"/>
                  <a:gd name="T80" fmla="*/ 1840 w 3965"/>
                  <a:gd name="T81" fmla="*/ 591 h 1597"/>
                  <a:gd name="T82" fmla="*/ 1945 w 3965"/>
                  <a:gd name="T83" fmla="*/ 667 h 1597"/>
                  <a:gd name="T84" fmla="*/ 7 w 3965"/>
                  <a:gd name="T85" fmla="*/ 30 h 1597"/>
                  <a:gd name="T86" fmla="*/ 1 w 3965"/>
                  <a:gd name="T87" fmla="*/ 25 h 1597"/>
                  <a:gd name="T88" fmla="*/ 0 w 3965"/>
                  <a:gd name="T89" fmla="*/ 18 h 1597"/>
                  <a:gd name="T90" fmla="*/ 3 w 3965"/>
                  <a:gd name="T91" fmla="*/ 7 h 1597"/>
                  <a:gd name="T92" fmla="*/ 8 w 3965"/>
                  <a:gd name="T93" fmla="*/ 2 h 1597"/>
                  <a:gd name="T94" fmla="*/ 15 w 3965"/>
                  <a:gd name="T95" fmla="*/ 0 h 1597"/>
                  <a:gd name="T96" fmla="*/ 13 w 3965"/>
                  <a:gd name="T97" fmla="*/ 32 h 1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65" h="1597">
                    <a:moveTo>
                      <a:pt x="3955" y="1565"/>
                    </a:moveTo>
                    <a:lnTo>
                      <a:pt x="3960" y="1567"/>
                    </a:lnTo>
                    <a:lnTo>
                      <a:pt x="3964" y="1572"/>
                    </a:lnTo>
                    <a:lnTo>
                      <a:pt x="3965" y="1574"/>
                    </a:lnTo>
                    <a:lnTo>
                      <a:pt x="3965" y="1577"/>
                    </a:lnTo>
                    <a:lnTo>
                      <a:pt x="3964" y="1581"/>
                    </a:lnTo>
                    <a:lnTo>
                      <a:pt x="3962" y="1587"/>
                    </a:lnTo>
                    <a:lnTo>
                      <a:pt x="3960" y="1591"/>
                    </a:lnTo>
                    <a:lnTo>
                      <a:pt x="3956" y="1593"/>
                    </a:lnTo>
                    <a:lnTo>
                      <a:pt x="3954" y="1596"/>
                    </a:lnTo>
                    <a:lnTo>
                      <a:pt x="3951" y="1597"/>
                    </a:lnTo>
                    <a:lnTo>
                      <a:pt x="3945" y="1596"/>
                    </a:lnTo>
                    <a:lnTo>
                      <a:pt x="3940" y="1593"/>
                    </a:lnTo>
                    <a:lnTo>
                      <a:pt x="3955" y="1565"/>
                    </a:lnTo>
                    <a:close/>
                    <a:moveTo>
                      <a:pt x="3940" y="1593"/>
                    </a:moveTo>
                    <a:lnTo>
                      <a:pt x="3803" y="1523"/>
                    </a:lnTo>
                    <a:lnTo>
                      <a:pt x="3668" y="1454"/>
                    </a:lnTo>
                    <a:lnTo>
                      <a:pt x="3535" y="1388"/>
                    </a:lnTo>
                    <a:lnTo>
                      <a:pt x="3404" y="1323"/>
                    </a:lnTo>
                    <a:lnTo>
                      <a:pt x="3276" y="1260"/>
                    </a:lnTo>
                    <a:lnTo>
                      <a:pt x="3148" y="1198"/>
                    </a:lnTo>
                    <a:lnTo>
                      <a:pt x="3023" y="1139"/>
                    </a:lnTo>
                    <a:lnTo>
                      <a:pt x="2899" y="1081"/>
                    </a:lnTo>
                    <a:lnTo>
                      <a:pt x="2777" y="1024"/>
                    </a:lnTo>
                    <a:lnTo>
                      <a:pt x="2655" y="969"/>
                    </a:lnTo>
                    <a:lnTo>
                      <a:pt x="2535" y="915"/>
                    </a:lnTo>
                    <a:lnTo>
                      <a:pt x="2415" y="863"/>
                    </a:lnTo>
                    <a:lnTo>
                      <a:pt x="2297" y="812"/>
                    </a:lnTo>
                    <a:lnTo>
                      <a:pt x="2179" y="763"/>
                    </a:lnTo>
                    <a:lnTo>
                      <a:pt x="2061" y="714"/>
                    </a:lnTo>
                    <a:lnTo>
                      <a:pt x="1945" y="667"/>
                    </a:lnTo>
                    <a:lnTo>
                      <a:pt x="1957" y="636"/>
                    </a:lnTo>
                    <a:lnTo>
                      <a:pt x="2075" y="684"/>
                    </a:lnTo>
                    <a:lnTo>
                      <a:pt x="2191" y="733"/>
                    </a:lnTo>
                    <a:lnTo>
                      <a:pt x="2310" y="782"/>
                    </a:lnTo>
                    <a:lnTo>
                      <a:pt x="2428" y="834"/>
                    </a:lnTo>
                    <a:lnTo>
                      <a:pt x="2547" y="886"/>
                    </a:lnTo>
                    <a:lnTo>
                      <a:pt x="2668" y="940"/>
                    </a:lnTo>
                    <a:lnTo>
                      <a:pt x="2789" y="995"/>
                    </a:lnTo>
                    <a:lnTo>
                      <a:pt x="2912" y="1052"/>
                    </a:lnTo>
                    <a:lnTo>
                      <a:pt x="3036" y="1110"/>
                    </a:lnTo>
                    <a:lnTo>
                      <a:pt x="3161" y="1170"/>
                    </a:lnTo>
                    <a:lnTo>
                      <a:pt x="3289" y="1231"/>
                    </a:lnTo>
                    <a:lnTo>
                      <a:pt x="3418" y="1294"/>
                    </a:lnTo>
                    <a:lnTo>
                      <a:pt x="3549" y="1359"/>
                    </a:lnTo>
                    <a:lnTo>
                      <a:pt x="3682" y="1426"/>
                    </a:lnTo>
                    <a:lnTo>
                      <a:pt x="3817" y="1494"/>
                    </a:lnTo>
                    <a:lnTo>
                      <a:pt x="3955" y="1565"/>
                    </a:lnTo>
                    <a:lnTo>
                      <a:pt x="3940" y="1593"/>
                    </a:lnTo>
                    <a:close/>
                    <a:moveTo>
                      <a:pt x="1945" y="667"/>
                    </a:moveTo>
                    <a:lnTo>
                      <a:pt x="1828" y="620"/>
                    </a:lnTo>
                    <a:lnTo>
                      <a:pt x="1712" y="576"/>
                    </a:lnTo>
                    <a:lnTo>
                      <a:pt x="1595" y="532"/>
                    </a:lnTo>
                    <a:lnTo>
                      <a:pt x="1479" y="488"/>
                    </a:lnTo>
                    <a:lnTo>
                      <a:pt x="1361" y="446"/>
                    </a:lnTo>
                    <a:lnTo>
                      <a:pt x="1244" y="406"/>
                    </a:lnTo>
                    <a:lnTo>
                      <a:pt x="1126" y="365"/>
                    </a:lnTo>
                    <a:lnTo>
                      <a:pt x="1007" y="325"/>
                    </a:lnTo>
                    <a:lnTo>
                      <a:pt x="888" y="287"/>
                    </a:lnTo>
                    <a:lnTo>
                      <a:pt x="767" y="249"/>
                    </a:lnTo>
                    <a:lnTo>
                      <a:pt x="645" y="211"/>
                    </a:lnTo>
                    <a:lnTo>
                      <a:pt x="522" y="175"/>
                    </a:lnTo>
                    <a:lnTo>
                      <a:pt x="396" y="138"/>
                    </a:lnTo>
                    <a:lnTo>
                      <a:pt x="270" y="102"/>
                    </a:lnTo>
                    <a:lnTo>
                      <a:pt x="143" y="67"/>
                    </a:lnTo>
                    <a:lnTo>
                      <a:pt x="13" y="32"/>
                    </a:lnTo>
                    <a:lnTo>
                      <a:pt x="21" y="2"/>
                    </a:lnTo>
                    <a:lnTo>
                      <a:pt x="150" y="37"/>
                    </a:lnTo>
                    <a:lnTo>
                      <a:pt x="279" y="72"/>
                    </a:lnTo>
                    <a:lnTo>
                      <a:pt x="405" y="107"/>
                    </a:lnTo>
                    <a:lnTo>
                      <a:pt x="530" y="143"/>
                    </a:lnTo>
                    <a:lnTo>
                      <a:pt x="653" y="180"/>
                    </a:lnTo>
                    <a:lnTo>
                      <a:pt x="776" y="218"/>
                    </a:lnTo>
                    <a:lnTo>
                      <a:pt x="897" y="257"/>
                    </a:lnTo>
                    <a:lnTo>
                      <a:pt x="1017" y="295"/>
                    </a:lnTo>
                    <a:lnTo>
                      <a:pt x="1136" y="335"/>
                    </a:lnTo>
                    <a:lnTo>
                      <a:pt x="1255" y="375"/>
                    </a:lnTo>
                    <a:lnTo>
                      <a:pt x="1372" y="417"/>
                    </a:lnTo>
                    <a:lnTo>
                      <a:pt x="1490" y="459"/>
                    </a:lnTo>
                    <a:lnTo>
                      <a:pt x="1606" y="502"/>
                    </a:lnTo>
                    <a:lnTo>
                      <a:pt x="1723" y="546"/>
                    </a:lnTo>
                    <a:lnTo>
                      <a:pt x="1840" y="591"/>
                    </a:lnTo>
                    <a:lnTo>
                      <a:pt x="1957" y="636"/>
                    </a:lnTo>
                    <a:lnTo>
                      <a:pt x="1945" y="667"/>
                    </a:lnTo>
                    <a:close/>
                    <a:moveTo>
                      <a:pt x="13" y="32"/>
                    </a:moveTo>
                    <a:lnTo>
                      <a:pt x="7" y="30"/>
                    </a:lnTo>
                    <a:lnTo>
                      <a:pt x="2" y="28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3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5" y="0"/>
                    </a:lnTo>
                    <a:lnTo>
                      <a:pt x="21" y="2"/>
                    </a:lnTo>
                    <a:lnTo>
                      <a:pt x="13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21" name="Freeform 1209">
                <a:extLst>
                  <a:ext uri="{FF2B5EF4-FFF2-40B4-BE49-F238E27FC236}">
                    <a16:creationId xmlns:a16="http://schemas.microsoft.com/office/drawing/2014/main" id="{EE2ED7F1-051F-0E18-D931-C08CC8FB20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9" y="2808"/>
                <a:ext cx="138" cy="26"/>
              </a:xfrm>
              <a:custGeom>
                <a:avLst/>
                <a:gdLst>
                  <a:gd name="T0" fmla="*/ 1510 w 1517"/>
                  <a:gd name="T1" fmla="*/ 258 h 287"/>
                  <a:gd name="T2" fmla="*/ 1516 w 1517"/>
                  <a:gd name="T3" fmla="*/ 263 h 287"/>
                  <a:gd name="T4" fmla="*/ 1516 w 1517"/>
                  <a:gd name="T5" fmla="*/ 270 h 287"/>
                  <a:gd name="T6" fmla="*/ 1513 w 1517"/>
                  <a:gd name="T7" fmla="*/ 280 h 287"/>
                  <a:gd name="T8" fmla="*/ 1508 w 1517"/>
                  <a:gd name="T9" fmla="*/ 286 h 287"/>
                  <a:gd name="T10" fmla="*/ 1501 w 1517"/>
                  <a:gd name="T11" fmla="*/ 287 h 287"/>
                  <a:gd name="T12" fmla="*/ 1505 w 1517"/>
                  <a:gd name="T13" fmla="*/ 255 h 287"/>
                  <a:gd name="T14" fmla="*/ 1430 w 1517"/>
                  <a:gd name="T15" fmla="*/ 264 h 287"/>
                  <a:gd name="T16" fmla="*/ 1305 w 1517"/>
                  <a:gd name="T17" fmla="*/ 225 h 287"/>
                  <a:gd name="T18" fmla="*/ 1187 w 1517"/>
                  <a:gd name="T19" fmla="*/ 189 h 287"/>
                  <a:gd name="T20" fmla="*/ 1075 w 1517"/>
                  <a:gd name="T21" fmla="*/ 156 h 287"/>
                  <a:gd name="T22" fmla="*/ 969 w 1517"/>
                  <a:gd name="T23" fmla="*/ 127 h 287"/>
                  <a:gd name="T24" fmla="*/ 869 w 1517"/>
                  <a:gd name="T25" fmla="*/ 102 h 287"/>
                  <a:gd name="T26" fmla="*/ 773 w 1517"/>
                  <a:gd name="T27" fmla="*/ 80 h 287"/>
                  <a:gd name="T28" fmla="*/ 683 w 1517"/>
                  <a:gd name="T29" fmla="*/ 63 h 287"/>
                  <a:gd name="T30" fmla="*/ 644 w 1517"/>
                  <a:gd name="T31" fmla="*/ 25 h 287"/>
                  <a:gd name="T32" fmla="*/ 733 w 1517"/>
                  <a:gd name="T33" fmla="*/ 40 h 287"/>
                  <a:gd name="T34" fmla="*/ 828 w 1517"/>
                  <a:gd name="T35" fmla="*/ 59 h 287"/>
                  <a:gd name="T36" fmla="*/ 926 w 1517"/>
                  <a:gd name="T37" fmla="*/ 83 h 287"/>
                  <a:gd name="T38" fmla="*/ 1029 w 1517"/>
                  <a:gd name="T39" fmla="*/ 111 h 287"/>
                  <a:gd name="T40" fmla="*/ 1139 w 1517"/>
                  <a:gd name="T41" fmla="*/ 141 h 287"/>
                  <a:gd name="T42" fmla="*/ 1253 w 1517"/>
                  <a:gd name="T43" fmla="*/ 176 h 287"/>
                  <a:gd name="T44" fmla="*/ 1375 w 1517"/>
                  <a:gd name="T45" fmla="*/ 214 h 287"/>
                  <a:gd name="T46" fmla="*/ 1505 w 1517"/>
                  <a:gd name="T47" fmla="*/ 255 h 287"/>
                  <a:gd name="T48" fmla="*/ 638 w 1517"/>
                  <a:gd name="T49" fmla="*/ 55 h 287"/>
                  <a:gd name="T50" fmla="*/ 553 w 1517"/>
                  <a:gd name="T51" fmla="*/ 43 h 287"/>
                  <a:gd name="T52" fmla="*/ 472 w 1517"/>
                  <a:gd name="T53" fmla="*/ 35 h 287"/>
                  <a:gd name="T54" fmla="*/ 393 w 1517"/>
                  <a:gd name="T55" fmla="*/ 31 h 287"/>
                  <a:gd name="T56" fmla="*/ 316 w 1517"/>
                  <a:gd name="T57" fmla="*/ 31 h 287"/>
                  <a:gd name="T58" fmla="*/ 241 w 1517"/>
                  <a:gd name="T59" fmla="*/ 35 h 287"/>
                  <a:gd name="T60" fmla="*/ 167 w 1517"/>
                  <a:gd name="T61" fmla="*/ 43 h 287"/>
                  <a:gd name="T62" fmla="*/ 94 w 1517"/>
                  <a:gd name="T63" fmla="*/ 55 h 287"/>
                  <a:gd name="T64" fmla="*/ 21 w 1517"/>
                  <a:gd name="T65" fmla="*/ 71 h 287"/>
                  <a:gd name="T66" fmla="*/ 50 w 1517"/>
                  <a:gd name="T67" fmla="*/ 32 h 287"/>
                  <a:gd name="T68" fmla="*/ 125 w 1517"/>
                  <a:gd name="T69" fmla="*/ 17 h 287"/>
                  <a:gd name="T70" fmla="*/ 200 w 1517"/>
                  <a:gd name="T71" fmla="*/ 7 h 287"/>
                  <a:gd name="T72" fmla="*/ 276 w 1517"/>
                  <a:gd name="T73" fmla="*/ 1 h 287"/>
                  <a:gd name="T74" fmla="*/ 354 w 1517"/>
                  <a:gd name="T75" fmla="*/ 0 h 287"/>
                  <a:gd name="T76" fmla="*/ 432 w 1517"/>
                  <a:gd name="T77" fmla="*/ 2 h 287"/>
                  <a:gd name="T78" fmla="*/ 515 w 1517"/>
                  <a:gd name="T79" fmla="*/ 7 h 287"/>
                  <a:gd name="T80" fmla="*/ 600 w 1517"/>
                  <a:gd name="T81" fmla="*/ 18 h 287"/>
                  <a:gd name="T82" fmla="*/ 638 w 1517"/>
                  <a:gd name="T83" fmla="*/ 55 h 287"/>
                  <a:gd name="T84" fmla="*/ 15 w 1517"/>
                  <a:gd name="T85" fmla="*/ 72 h 287"/>
                  <a:gd name="T86" fmla="*/ 8 w 1517"/>
                  <a:gd name="T87" fmla="*/ 71 h 287"/>
                  <a:gd name="T88" fmla="*/ 3 w 1517"/>
                  <a:gd name="T89" fmla="*/ 65 h 287"/>
                  <a:gd name="T90" fmla="*/ 0 w 1517"/>
                  <a:gd name="T91" fmla="*/ 55 h 287"/>
                  <a:gd name="T92" fmla="*/ 1 w 1517"/>
                  <a:gd name="T93" fmla="*/ 47 h 287"/>
                  <a:gd name="T94" fmla="*/ 8 w 1517"/>
                  <a:gd name="T95" fmla="*/ 42 h 287"/>
                  <a:gd name="T96" fmla="*/ 21 w 1517"/>
                  <a:gd name="T97" fmla="*/ 7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17" h="287">
                    <a:moveTo>
                      <a:pt x="1505" y="255"/>
                    </a:moveTo>
                    <a:lnTo>
                      <a:pt x="1510" y="258"/>
                    </a:lnTo>
                    <a:lnTo>
                      <a:pt x="1515" y="261"/>
                    </a:lnTo>
                    <a:lnTo>
                      <a:pt x="1516" y="263"/>
                    </a:lnTo>
                    <a:lnTo>
                      <a:pt x="1517" y="266"/>
                    </a:lnTo>
                    <a:lnTo>
                      <a:pt x="1516" y="270"/>
                    </a:lnTo>
                    <a:lnTo>
                      <a:pt x="1515" y="275"/>
                    </a:lnTo>
                    <a:lnTo>
                      <a:pt x="1513" y="280"/>
                    </a:lnTo>
                    <a:lnTo>
                      <a:pt x="1510" y="284"/>
                    </a:lnTo>
                    <a:lnTo>
                      <a:pt x="1508" y="286"/>
                    </a:lnTo>
                    <a:lnTo>
                      <a:pt x="1506" y="287"/>
                    </a:lnTo>
                    <a:lnTo>
                      <a:pt x="1501" y="287"/>
                    </a:lnTo>
                    <a:lnTo>
                      <a:pt x="1495" y="286"/>
                    </a:lnTo>
                    <a:lnTo>
                      <a:pt x="1505" y="255"/>
                    </a:lnTo>
                    <a:close/>
                    <a:moveTo>
                      <a:pt x="1495" y="286"/>
                    </a:moveTo>
                    <a:lnTo>
                      <a:pt x="1430" y="264"/>
                    </a:lnTo>
                    <a:lnTo>
                      <a:pt x="1367" y="244"/>
                    </a:lnTo>
                    <a:lnTo>
                      <a:pt x="1305" y="225"/>
                    </a:lnTo>
                    <a:lnTo>
                      <a:pt x="1245" y="206"/>
                    </a:lnTo>
                    <a:lnTo>
                      <a:pt x="1187" y="189"/>
                    </a:lnTo>
                    <a:lnTo>
                      <a:pt x="1130" y="172"/>
                    </a:lnTo>
                    <a:lnTo>
                      <a:pt x="1075" y="156"/>
                    </a:lnTo>
                    <a:lnTo>
                      <a:pt x="1022" y="141"/>
                    </a:lnTo>
                    <a:lnTo>
                      <a:pt x="969" y="127"/>
                    </a:lnTo>
                    <a:lnTo>
                      <a:pt x="918" y="114"/>
                    </a:lnTo>
                    <a:lnTo>
                      <a:pt x="869" y="102"/>
                    </a:lnTo>
                    <a:lnTo>
                      <a:pt x="821" y="91"/>
                    </a:lnTo>
                    <a:lnTo>
                      <a:pt x="773" y="80"/>
                    </a:lnTo>
                    <a:lnTo>
                      <a:pt x="727" y="71"/>
                    </a:lnTo>
                    <a:lnTo>
                      <a:pt x="683" y="63"/>
                    </a:lnTo>
                    <a:lnTo>
                      <a:pt x="638" y="55"/>
                    </a:lnTo>
                    <a:lnTo>
                      <a:pt x="644" y="25"/>
                    </a:lnTo>
                    <a:lnTo>
                      <a:pt x="688" y="31"/>
                    </a:lnTo>
                    <a:lnTo>
                      <a:pt x="733" y="40"/>
                    </a:lnTo>
                    <a:lnTo>
                      <a:pt x="780" y="50"/>
                    </a:lnTo>
                    <a:lnTo>
                      <a:pt x="828" y="59"/>
                    </a:lnTo>
                    <a:lnTo>
                      <a:pt x="876" y="71"/>
                    </a:lnTo>
                    <a:lnTo>
                      <a:pt x="926" y="83"/>
                    </a:lnTo>
                    <a:lnTo>
                      <a:pt x="977" y="96"/>
                    </a:lnTo>
                    <a:lnTo>
                      <a:pt x="1029" y="111"/>
                    </a:lnTo>
                    <a:lnTo>
                      <a:pt x="1084" y="126"/>
                    </a:lnTo>
                    <a:lnTo>
                      <a:pt x="1139" y="141"/>
                    </a:lnTo>
                    <a:lnTo>
                      <a:pt x="1196" y="157"/>
                    </a:lnTo>
                    <a:lnTo>
                      <a:pt x="1253" y="176"/>
                    </a:lnTo>
                    <a:lnTo>
                      <a:pt x="1314" y="194"/>
                    </a:lnTo>
                    <a:lnTo>
                      <a:pt x="1375" y="214"/>
                    </a:lnTo>
                    <a:lnTo>
                      <a:pt x="1440" y="234"/>
                    </a:lnTo>
                    <a:lnTo>
                      <a:pt x="1505" y="255"/>
                    </a:lnTo>
                    <a:lnTo>
                      <a:pt x="1495" y="286"/>
                    </a:lnTo>
                    <a:close/>
                    <a:moveTo>
                      <a:pt x="638" y="55"/>
                    </a:moveTo>
                    <a:lnTo>
                      <a:pt x="596" y="50"/>
                    </a:lnTo>
                    <a:lnTo>
                      <a:pt x="553" y="43"/>
                    </a:lnTo>
                    <a:lnTo>
                      <a:pt x="512" y="39"/>
                    </a:lnTo>
                    <a:lnTo>
                      <a:pt x="472" y="35"/>
                    </a:lnTo>
                    <a:lnTo>
                      <a:pt x="432" y="33"/>
                    </a:lnTo>
                    <a:lnTo>
                      <a:pt x="393" y="31"/>
                    </a:lnTo>
                    <a:lnTo>
                      <a:pt x="354" y="31"/>
                    </a:lnTo>
                    <a:lnTo>
                      <a:pt x="316" y="31"/>
                    </a:lnTo>
                    <a:lnTo>
                      <a:pt x="278" y="33"/>
                    </a:lnTo>
                    <a:lnTo>
                      <a:pt x="241" y="35"/>
                    </a:lnTo>
                    <a:lnTo>
                      <a:pt x="204" y="39"/>
                    </a:lnTo>
                    <a:lnTo>
                      <a:pt x="167" y="43"/>
                    </a:lnTo>
                    <a:lnTo>
                      <a:pt x="131" y="49"/>
                    </a:lnTo>
                    <a:lnTo>
                      <a:pt x="94" y="55"/>
                    </a:lnTo>
                    <a:lnTo>
                      <a:pt x="58" y="63"/>
                    </a:lnTo>
                    <a:lnTo>
                      <a:pt x="21" y="71"/>
                    </a:lnTo>
                    <a:lnTo>
                      <a:pt x="13" y="41"/>
                    </a:lnTo>
                    <a:lnTo>
                      <a:pt x="50" y="32"/>
                    </a:lnTo>
                    <a:lnTo>
                      <a:pt x="87" y="25"/>
                    </a:lnTo>
                    <a:lnTo>
                      <a:pt x="125" y="17"/>
                    </a:lnTo>
                    <a:lnTo>
                      <a:pt x="162" y="12"/>
                    </a:lnTo>
                    <a:lnTo>
                      <a:pt x="200" y="7"/>
                    </a:lnTo>
                    <a:lnTo>
                      <a:pt x="237" y="4"/>
                    </a:lnTo>
                    <a:lnTo>
                      <a:pt x="276" y="1"/>
                    </a:lnTo>
                    <a:lnTo>
                      <a:pt x="315" y="0"/>
                    </a:lnTo>
                    <a:lnTo>
                      <a:pt x="354" y="0"/>
                    </a:lnTo>
                    <a:lnTo>
                      <a:pt x="393" y="0"/>
                    </a:lnTo>
                    <a:lnTo>
                      <a:pt x="432" y="2"/>
                    </a:lnTo>
                    <a:lnTo>
                      <a:pt x="474" y="4"/>
                    </a:lnTo>
                    <a:lnTo>
                      <a:pt x="515" y="7"/>
                    </a:lnTo>
                    <a:lnTo>
                      <a:pt x="557" y="12"/>
                    </a:lnTo>
                    <a:lnTo>
                      <a:pt x="600" y="18"/>
                    </a:lnTo>
                    <a:lnTo>
                      <a:pt x="644" y="25"/>
                    </a:lnTo>
                    <a:lnTo>
                      <a:pt x="638" y="55"/>
                    </a:lnTo>
                    <a:close/>
                    <a:moveTo>
                      <a:pt x="21" y="71"/>
                    </a:moveTo>
                    <a:lnTo>
                      <a:pt x="15" y="72"/>
                    </a:lnTo>
                    <a:lnTo>
                      <a:pt x="10" y="72"/>
                    </a:lnTo>
                    <a:lnTo>
                      <a:pt x="8" y="71"/>
                    </a:lnTo>
                    <a:lnTo>
                      <a:pt x="5" y="68"/>
                    </a:lnTo>
                    <a:lnTo>
                      <a:pt x="3" y="65"/>
                    </a:lnTo>
                    <a:lnTo>
                      <a:pt x="1" y="61"/>
                    </a:lnTo>
                    <a:lnTo>
                      <a:pt x="0" y="55"/>
                    </a:lnTo>
                    <a:lnTo>
                      <a:pt x="1" y="51"/>
                    </a:lnTo>
                    <a:lnTo>
                      <a:pt x="1" y="47"/>
                    </a:lnTo>
                    <a:lnTo>
                      <a:pt x="3" y="45"/>
                    </a:lnTo>
                    <a:lnTo>
                      <a:pt x="8" y="42"/>
                    </a:lnTo>
                    <a:lnTo>
                      <a:pt x="13" y="41"/>
                    </a:lnTo>
                    <a:lnTo>
                      <a:pt x="21" y="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22" name="Freeform 1210">
                <a:extLst>
                  <a:ext uri="{FF2B5EF4-FFF2-40B4-BE49-F238E27FC236}">
                    <a16:creationId xmlns:a16="http://schemas.microsoft.com/office/drawing/2014/main" id="{95D79DEE-1023-A4B1-D0DD-4E047C69BD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1" y="2811"/>
                <a:ext cx="173" cy="74"/>
              </a:xfrm>
              <a:custGeom>
                <a:avLst/>
                <a:gdLst>
                  <a:gd name="T0" fmla="*/ 1886 w 1897"/>
                  <a:gd name="T1" fmla="*/ 0 h 817"/>
                  <a:gd name="T2" fmla="*/ 1893 w 1897"/>
                  <a:gd name="T3" fmla="*/ 4 h 817"/>
                  <a:gd name="T4" fmla="*/ 1896 w 1897"/>
                  <a:gd name="T5" fmla="*/ 10 h 817"/>
                  <a:gd name="T6" fmla="*/ 1897 w 1897"/>
                  <a:gd name="T7" fmla="*/ 21 h 817"/>
                  <a:gd name="T8" fmla="*/ 1895 w 1897"/>
                  <a:gd name="T9" fmla="*/ 28 h 817"/>
                  <a:gd name="T10" fmla="*/ 1888 w 1897"/>
                  <a:gd name="T11" fmla="*/ 32 h 817"/>
                  <a:gd name="T12" fmla="*/ 1880 w 1897"/>
                  <a:gd name="T13" fmla="*/ 0 h 817"/>
                  <a:gd name="T14" fmla="*/ 1799 w 1897"/>
                  <a:gd name="T15" fmla="*/ 39 h 817"/>
                  <a:gd name="T16" fmla="*/ 1636 w 1897"/>
                  <a:gd name="T17" fmla="*/ 58 h 817"/>
                  <a:gd name="T18" fmla="*/ 1480 w 1897"/>
                  <a:gd name="T19" fmla="*/ 82 h 817"/>
                  <a:gd name="T20" fmla="*/ 1331 w 1897"/>
                  <a:gd name="T21" fmla="*/ 112 h 817"/>
                  <a:gd name="T22" fmla="*/ 1252 w 1897"/>
                  <a:gd name="T23" fmla="*/ 99 h 817"/>
                  <a:gd name="T24" fmla="*/ 1398 w 1897"/>
                  <a:gd name="T25" fmla="*/ 66 h 817"/>
                  <a:gd name="T26" fmla="*/ 1552 w 1897"/>
                  <a:gd name="T27" fmla="*/ 37 h 817"/>
                  <a:gd name="T28" fmla="*/ 1713 w 1897"/>
                  <a:gd name="T29" fmla="*/ 16 h 817"/>
                  <a:gd name="T30" fmla="*/ 1880 w 1897"/>
                  <a:gd name="T31" fmla="*/ 0 h 817"/>
                  <a:gd name="T32" fmla="*/ 1260 w 1897"/>
                  <a:gd name="T33" fmla="*/ 130 h 817"/>
                  <a:gd name="T34" fmla="*/ 1125 w 1897"/>
                  <a:gd name="T35" fmla="*/ 168 h 817"/>
                  <a:gd name="T36" fmla="*/ 1000 w 1897"/>
                  <a:gd name="T37" fmla="*/ 211 h 817"/>
                  <a:gd name="T38" fmla="*/ 942 w 1897"/>
                  <a:gd name="T39" fmla="*/ 235 h 817"/>
                  <a:gd name="T40" fmla="*/ 888 w 1897"/>
                  <a:gd name="T41" fmla="*/ 259 h 817"/>
                  <a:gd name="T42" fmla="*/ 837 w 1897"/>
                  <a:gd name="T43" fmla="*/ 286 h 817"/>
                  <a:gd name="T44" fmla="*/ 790 w 1897"/>
                  <a:gd name="T45" fmla="*/ 312 h 817"/>
                  <a:gd name="T46" fmla="*/ 797 w 1897"/>
                  <a:gd name="T47" fmla="*/ 270 h 817"/>
                  <a:gd name="T48" fmla="*/ 847 w 1897"/>
                  <a:gd name="T49" fmla="*/ 244 h 817"/>
                  <a:gd name="T50" fmla="*/ 901 w 1897"/>
                  <a:gd name="T51" fmla="*/ 219 h 817"/>
                  <a:gd name="T52" fmla="*/ 958 w 1897"/>
                  <a:gd name="T53" fmla="*/ 194 h 817"/>
                  <a:gd name="T54" fmla="*/ 1050 w 1897"/>
                  <a:gd name="T55" fmla="*/ 159 h 817"/>
                  <a:gd name="T56" fmla="*/ 1182 w 1897"/>
                  <a:gd name="T57" fmla="*/ 118 h 817"/>
                  <a:gd name="T58" fmla="*/ 1260 w 1897"/>
                  <a:gd name="T59" fmla="*/ 130 h 817"/>
                  <a:gd name="T60" fmla="*/ 790 w 1897"/>
                  <a:gd name="T61" fmla="*/ 312 h 817"/>
                  <a:gd name="T62" fmla="*/ 782 w 1897"/>
                  <a:gd name="T63" fmla="*/ 297 h 817"/>
                  <a:gd name="T64" fmla="*/ 788 w 1897"/>
                  <a:gd name="T65" fmla="*/ 313 h 817"/>
                  <a:gd name="T66" fmla="*/ 688 w 1897"/>
                  <a:gd name="T67" fmla="*/ 361 h 817"/>
                  <a:gd name="T68" fmla="*/ 590 w 1897"/>
                  <a:gd name="T69" fmla="*/ 413 h 817"/>
                  <a:gd name="T70" fmla="*/ 493 w 1897"/>
                  <a:gd name="T71" fmla="*/ 468 h 817"/>
                  <a:gd name="T72" fmla="*/ 397 w 1897"/>
                  <a:gd name="T73" fmla="*/ 528 h 817"/>
                  <a:gd name="T74" fmla="*/ 428 w 1897"/>
                  <a:gd name="T75" fmla="*/ 471 h 817"/>
                  <a:gd name="T76" fmla="*/ 526 w 1897"/>
                  <a:gd name="T77" fmla="*/ 413 h 817"/>
                  <a:gd name="T78" fmla="*/ 624 w 1897"/>
                  <a:gd name="T79" fmla="*/ 358 h 817"/>
                  <a:gd name="T80" fmla="*/ 724 w 1897"/>
                  <a:gd name="T81" fmla="*/ 307 h 817"/>
                  <a:gd name="T82" fmla="*/ 788 w 1897"/>
                  <a:gd name="T83" fmla="*/ 313 h 817"/>
                  <a:gd name="T84" fmla="*/ 351 w 1897"/>
                  <a:gd name="T85" fmla="*/ 560 h 817"/>
                  <a:gd name="T86" fmla="*/ 257 w 1897"/>
                  <a:gd name="T87" fmla="*/ 626 h 817"/>
                  <a:gd name="T88" fmla="*/ 164 w 1897"/>
                  <a:gd name="T89" fmla="*/ 697 h 817"/>
                  <a:gd name="T90" fmla="*/ 73 w 1897"/>
                  <a:gd name="T91" fmla="*/ 772 h 817"/>
                  <a:gd name="T92" fmla="*/ 8 w 1897"/>
                  <a:gd name="T93" fmla="*/ 787 h 817"/>
                  <a:gd name="T94" fmla="*/ 98 w 1897"/>
                  <a:gd name="T95" fmla="*/ 709 h 817"/>
                  <a:gd name="T96" fmla="*/ 191 w 1897"/>
                  <a:gd name="T97" fmla="*/ 636 h 817"/>
                  <a:gd name="T98" fmla="*/ 284 w 1897"/>
                  <a:gd name="T99" fmla="*/ 566 h 817"/>
                  <a:gd name="T100" fmla="*/ 380 w 1897"/>
                  <a:gd name="T101" fmla="*/ 502 h 817"/>
                  <a:gd name="T102" fmla="*/ 28 w 1897"/>
                  <a:gd name="T103" fmla="*/ 811 h 817"/>
                  <a:gd name="T104" fmla="*/ 19 w 1897"/>
                  <a:gd name="T105" fmla="*/ 817 h 817"/>
                  <a:gd name="T106" fmla="*/ 13 w 1897"/>
                  <a:gd name="T107" fmla="*/ 816 h 817"/>
                  <a:gd name="T108" fmla="*/ 5 w 1897"/>
                  <a:gd name="T109" fmla="*/ 810 h 817"/>
                  <a:gd name="T110" fmla="*/ 1 w 1897"/>
                  <a:gd name="T111" fmla="*/ 803 h 817"/>
                  <a:gd name="T112" fmla="*/ 0 w 1897"/>
                  <a:gd name="T113" fmla="*/ 796 h 817"/>
                  <a:gd name="T114" fmla="*/ 8 w 1897"/>
                  <a:gd name="T115" fmla="*/ 787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97" h="817">
                    <a:moveTo>
                      <a:pt x="1880" y="0"/>
                    </a:moveTo>
                    <a:lnTo>
                      <a:pt x="1886" y="0"/>
                    </a:lnTo>
                    <a:lnTo>
                      <a:pt x="1891" y="2"/>
                    </a:lnTo>
                    <a:lnTo>
                      <a:pt x="1893" y="4"/>
                    </a:lnTo>
                    <a:lnTo>
                      <a:pt x="1895" y="7"/>
                    </a:lnTo>
                    <a:lnTo>
                      <a:pt x="1896" y="10"/>
                    </a:lnTo>
                    <a:lnTo>
                      <a:pt x="1897" y="16"/>
                    </a:lnTo>
                    <a:lnTo>
                      <a:pt x="1897" y="21"/>
                    </a:lnTo>
                    <a:lnTo>
                      <a:pt x="1896" y="25"/>
                    </a:lnTo>
                    <a:lnTo>
                      <a:pt x="1895" y="28"/>
                    </a:lnTo>
                    <a:lnTo>
                      <a:pt x="1893" y="30"/>
                    </a:lnTo>
                    <a:lnTo>
                      <a:pt x="1888" y="32"/>
                    </a:lnTo>
                    <a:lnTo>
                      <a:pt x="1882" y="33"/>
                    </a:lnTo>
                    <a:lnTo>
                      <a:pt x="1880" y="0"/>
                    </a:lnTo>
                    <a:close/>
                    <a:moveTo>
                      <a:pt x="1882" y="33"/>
                    </a:moveTo>
                    <a:lnTo>
                      <a:pt x="1799" y="39"/>
                    </a:lnTo>
                    <a:lnTo>
                      <a:pt x="1716" y="48"/>
                    </a:lnTo>
                    <a:lnTo>
                      <a:pt x="1636" y="58"/>
                    </a:lnTo>
                    <a:lnTo>
                      <a:pt x="1556" y="69"/>
                    </a:lnTo>
                    <a:lnTo>
                      <a:pt x="1480" y="82"/>
                    </a:lnTo>
                    <a:lnTo>
                      <a:pt x="1404" y="97"/>
                    </a:lnTo>
                    <a:lnTo>
                      <a:pt x="1331" y="112"/>
                    </a:lnTo>
                    <a:lnTo>
                      <a:pt x="1260" y="130"/>
                    </a:lnTo>
                    <a:lnTo>
                      <a:pt x="1252" y="99"/>
                    </a:lnTo>
                    <a:lnTo>
                      <a:pt x="1324" y="82"/>
                    </a:lnTo>
                    <a:lnTo>
                      <a:pt x="1398" y="66"/>
                    </a:lnTo>
                    <a:lnTo>
                      <a:pt x="1473" y="51"/>
                    </a:lnTo>
                    <a:lnTo>
                      <a:pt x="1552" y="37"/>
                    </a:lnTo>
                    <a:lnTo>
                      <a:pt x="1631" y="26"/>
                    </a:lnTo>
                    <a:lnTo>
                      <a:pt x="1713" y="16"/>
                    </a:lnTo>
                    <a:lnTo>
                      <a:pt x="1796" y="8"/>
                    </a:lnTo>
                    <a:lnTo>
                      <a:pt x="1880" y="0"/>
                    </a:lnTo>
                    <a:lnTo>
                      <a:pt x="1882" y="33"/>
                    </a:lnTo>
                    <a:close/>
                    <a:moveTo>
                      <a:pt x="1260" y="130"/>
                    </a:moveTo>
                    <a:lnTo>
                      <a:pt x="1191" y="148"/>
                    </a:lnTo>
                    <a:lnTo>
                      <a:pt x="1125" y="168"/>
                    </a:lnTo>
                    <a:lnTo>
                      <a:pt x="1061" y="190"/>
                    </a:lnTo>
                    <a:lnTo>
                      <a:pt x="1000" y="211"/>
                    </a:lnTo>
                    <a:lnTo>
                      <a:pt x="970" y="223"/>
                    </a:lnTo>
                    <a:lnTo>
                      <a:pt x="942" y="235"/>
                    </a:lnTo>
                    <a:lnTo>
                      <a:pt x="915" y="247"/>
                    </a:lnTo>
                    <a:lnTo>
                      <a:pt x="888" y="259"/>
                    </a:lnTo>
                    <a:lnTo>
                      <a:pt x="861" y="272"/>
                    </a:lnTo>
                    <a:lnTo>
                      <a:pt x="837" y="286"/>
                    </a:lnTo>
                    <a:lnTo>
                      <a:pt x="812" y="299"/>
                    </a:lnTo>
                    <a:lnTo>
                      <a:pt x="790" y="312"/>
                    </a:lnTo>
                    <a:lnTo>
                      <a:pt x="773" y="284"/>
                    </a:lnTo>
                    <a:lnTo>
                      <a:pt x="797" y="270"/>
                    </a:lnTo>
                    <a:lnTo>
                      <a:pt x="822" y="257"/>
                    </a:lnTo>
                    <a:lnTo>
                      <a:pt x="847" y="244"/>
                    </a:lnTo>
                    <a:lnTo>
                      <a:pt x="873" y="231"/>
                    </a:lnTo>
                    <a:lnTo>
                      <a:pt x="901" y="219"/>
                    </a:lnTo>
                    <a:lnTo>
                      <a:pt x="929" y="206"/>
                    </a:lnTo>
                    <a:lnTo>
                      <a:pt x="958" y="194"/>
                    </a:lnTo>
                    <a:lnTo>
                      <a:pt x="988" y="182"/>
                    </a:lnTo>
                    <a:lnTo>
                      <a:pt x="1050" y="159"/>
                    </a:lnTo>
                    <a:lnTo>
                      <a:pt x="1114" y="139"/>
                    </a:lnTo>
                    <a:lnTo>
                      <a:pt x="1182" y="118"/>
                    </a:lnTo>
                    <a:lnTo>
                      <a:pt x="1252" y="99"/>
                    </a:lnTo>
                    <a:lnTo>
                      <a:pt x="1260" y="130"/>
                    </a:lnTo>
                    <a:close/>
                    <a:moveTo>
                      <a:pt x="790" y="312"/>
                    </a:moveTo>
                    <a:lnTo>
                      <a:pt x="790" y="312"/>
                    </a:lnTo>
                    <a:lnTo>
                      <a:pt x="788" y="313"/>
                    </a:lnTo>
                    <a:lnTo>
                      <a:pt x="782" y="297"/>
                    </a:lnTo>
                    <a:lnTo>
                      <a:pt x="790" y="312"/>
                    </a:lnTo>
                    <a:close/>
                    <a:moveTo>
                      <a:pt x="788" y="313"/>
                    </a:moveTo>
                    <a:lnTo>
                      <a:pt x="738" y="336"/>
                    </a:lnTo>
                    <a:lnTo>
                      <a:pt x="688" y="361"/>
                    </a:lnTo>
                    <a:lnTo>
                      <a:pt x="639" y="387"/>
                    </a:lnTo>
                    <a:lnTo>
                      <a:pt x="590" y="413"/>
                    </a:lnTo>
                    <a:lnTo>
                      <a:pt x="541" y="440"/>
                    </a:lnTo>
                    <a:lnTo>
                      <a:pt x="493" y="468"/>
                    </a:lnTo>
                    <a:lnTo>
                      <a:pt x="445" y="498"/>
                    </a:lnTo>
                    <a:lnTo>
                      <a:pt x="397" y="528"/>
                    </a:lnTo>
                    <a:lnTo>
                      <a:pt x="380" y="502"/>
                    </a:lnTo>
                    <a:lnTo>
                      <a:pt x="428" y="471"/>
                    </a:lnTo>
                    <a:lnTo>
                      <a:pt x="477" y="441"/>
                    </a:lnTo>
                    <a:lnTo>
                      <a:pt x="526" y="413"/>
                    </a:lnTo>
                    <a:lnTo>
                      <a:pt x="575" y="385"/>
                    </a:lnTo>
                    <a:lnTo>
                      <a:pt x="624" y="358"/>
                    </a:lnTo>
                    <a:lnTo>
                      <a:pt x="674" y="332"/>
                    </a:lnTo>
                    <a:lnTo>
                      <a:pt x="724" y="307"/>
                    </a:lnTo>
                    <a:lnTo>
                      <a:pt x="775" y="283"/>
                    </a:lnTo>
                    <a:lnTo>
                      <a:pt x="788" y="313"/>
                    </a:lnTo>
                    <a:close/>
                    <a:moveTo>
                      <a:pt x="397" y="528"/>
                    </a:moveTo>
                    <a:lnTo>
                      <a:pt x="351" y="560"/>
                    </a:lnTo>
                    <a:lnTo>
                      <a:pt x="304" y="592"/>
                    </a:lnTo>
                    <a:lnTo>
                      <a:pt x="257" y="626"/>
                    </a:lnTo>
                    <a:lnTo>
                      <a:pt x="210" y="661"/>
                    </a:lnTo>
                    <a:lnTo>
                      <a:pt x="164" y="697"/>
                    </a:lnTo>
                    <a:lnTo>
                      <a:pt x="119" y="734"/>
                    </a:lnTo>
                    <a:lnTo>
                      <a:pt x="73" y="772"/>
                    </a:lnTo>
                    <a:lnTo>
                      <a:pt x="28" y="811"/>
                    </a:lnTo>
                    <a:lnTo>
                      <a:pt x="8" y="787"/>
                    </a:lnTo>
                    <a:lnTo>
                      <a:pt x="52" y="748"/>
                    </a:lnTo>
                    <a:lnTo>
                      <a:pt x="98" y="709"/>
                    </a:lnTo>
                    <a:lnTo>
                      <a:pt x="144" y="672"/>
                    </a:lnTo>
                    <a:lnTo>
                      <a:pt x="191" y="636"/>
                    </a:lnTo>
                    <a:lnTo>
                      <a:pt x="237" y="601"/>
                    </a:lnTo>
                    <a:lnTo>
                      <a:pt x="284" y="566"/>
                    </a:lnTo>
                    <a:lnTo>
                      <a:pt x="332" y="534"/>
                    </a:lnTo>
                    <a:lnTo>
                      <a:pt x="380" y="502"/>
                    </a:lnTo>
                    <a:lnTo>
                      <a:pt x="397" y="528"/>
                    </a:lnTo>
                    <a:close/>
                    <a:moveTo>
                      <a:pt x="28" y="811"/>
                    </a:moveTo>
                    <a:lnTo>
                      <a:pt x="24" y="816"/>
                    </a:lnTo>
                    <a:lnTo>
                      <a:pt x="19" y="817"/>
                    </a:lnTo>
                    <a:lnTo>
                      <a:pt x="16" y="817"/>
                    </a:lnTo>
                    <a:lnTo>
                      <a:pt x="13" y="816"/>
                    </a:lnTo>
                    <a:lnTo>
                      <a:pt x="10" y="813"/>
                    </a:lnTo>
                    <a:lnTo>
                      <a:pt x="5" y="810"/>
                    </a:lnTo>
                    <a:lnTo>
                      <a:pt x="2" y="806"/>
                    </a:lnTo>
                    <a:lnTo>
                      <a:pt x="1" y="803"/>
                    </a:lnTo>
                    <a:lnTo>
                      <a:pt x="0" y="799"/>
                    </a:lnTo>
                    <a:lnTo>
                      <a:pt x="0" y="796"/>
                    </a:lnTo>
                    <a:lnTo>
                      <a:pt x="3" y="792"/>
                    </a:lnTo>
                    <a:lnTo>
                      <a:pt x="8" y="787"/>
                    </a:lnTo>
                    <a:lnTo>
                      <a:pt x="28" y="81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23" name="Freeform 1211">
                <a:extLst>
                  <a:ext uri="{FF2B5EF4-FFF2-40B4-BE49-F238E27FC236}">
                    <a16:creationId xmlns:a16="http://schemas.microsoft.com/office/drawing/2014/main" id="{3993634B-FFC4-5D5E-9472-309045B960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4" y="2988"/>
                <a:ext cx="234" cy="288"/>
              </a:xfrm>
              <a:custGeom>
                <a:avLst/>
                <a:gdLst>
                  <a:gd name="T0" fmla="*/ 330 w 2574"/>
                  <a:gd name="T1" fmla="*/ 6 h 3166"/>
                  <a:gd name="T2" fmla="*/ 335 w 2574"/>
                  <a:gd name="T3" fmla="*/ 0 h 3166"/>
                  <a:gd name="T4" fmla="*/ 343 w 2574"/>
                  <a:gd name="T5" fmla="*/ 0 h 3166"/>
                  <a:gd name="T6" fmla="*/ 352 w 2574"/>
                  <a:gd name="T7" fmla="*/ 5 h 3166"/>
                  <a:gd name="T8" fmla="*/ 358 w 2574"/>
                  <a:gd name="T9" fmla="*/ 9 h 3166"/>
                  <a:gd name="T10" fmla="*/ 359 w 2574"/>
                  <a:gd name="T11" fmla="*/ 17 h 3166"/>
                  <a:gd name="T12" fmla="*/ 327 w 2574"/>
                  <a:gd name="T13" fmla="*/ 11 h 3166"/>
                  <a:gd name="T14" fmla="*/ 338 w 2574"/>
                  <a:gd name="T15" fmla="*/ 74 h 3166"/>
                  <a:gd name="T16" fmla="*/ 302 w 2574"/>
                  <a:gd name="T17" fmla="*/ 177 h 3166"/>
                  <a:gd name="T18" fmla="*/ 270 w 2574"/>
                  <a:gd name="T19" fmla="*/ 281 h 3166"/>
                  <a:gd name="T20" fmla="*/ 238 w 2574"/>
                  <a:gd name="T21" fmla="*/ 387 h 3166"/>
                  <a:gd name="T22" fmla="*/ 210 w 2574"/>
                  <a:gd name="T23" fmla="*/ 494 h 3166"/>
                  <a:gd name="T24" fmla="*/ 184 w 2574"/>
                  <a:gd name="T25" fmla="*/ 602 h 3166"/>
                  <a:gd name="T26" fmla="*/ 160 w 2574"/>
                  <a:gd name="T27" fmla="*/ 711 h 3166"/>
                  <a:gd name="T28" fmla="*/ 138 w 2574"/>
                  <a:gd name="T29" fmla="*/ 821 h 3166"/>
                  <a:gd name="T30" fmla="*/ 97 w 2574"/>
                  <a:gd name="T31" fmla="*/ 871 h 3166"/>
                  <a:gd name="T32" fmla="*/ 117 w 2574"/>
                  <a:gd name="T33" fmla="*/ 760 h 3166"/>
                  <a:gd name="T34" fmla="*/ 140 w 2574"/>
                  <a:gd name="T35" fmla="*/ 649 h 3166"/>
                  <a:gd name="T36" fmla="*/ 165 w 2574"/>
                  <a:gd name="T37" fmla="*/ 540 h 3166"/>
                  <a:gd name="T38" fmla="*/ 193 w 2574"/>
                  <a:gd name="T39" fmla="*/ 433 h 3166"/>
                  <a:gd name="T40" fmla="*/ 223 w 2574"/>
                  <a:gd name="T41" fmla="*/ 326 h 3166"/>
                  <a:gd name="T42" fmla="*/ 256 w 2574"/>
                  <a:gd name="T43" fmla="*/ 219 h 3166"/>
                  <a:gd name="T44" fmla="*/ 290 w 2574"/>
                  <a:gd name="T45" fmla="*/ 115 h 3166"/>
                  <a:gd name="T46" fmla="*/ 327 w 2574"/>
                  <a:gd name="T47" fmla="*/ 11 h 3166"/>
                  <a:gd name="T48" fmla="*/ 128 w 2574"/>
                  <a:gd name="T49" fmla="*/ 877 h 3166"/>
                  <a:gd name="T50" fmla="*/ 110 w 2574"/>
                  <a:gd name="T51" fmla="*/ 989 h 3166"/>
                  <a:gd name="T52" fmla="*/ 92 w 2574"/>
                  <a:gd name="T53" fmla="*/ 1102 h 3166"/>
                  <a:gd name="T54" fmla="*/ 78 w 2574"/>
                  <a:gd name="T55" fmla="*/ 1216 h 3166"/>
                  <a:gd name="T56" fmla="*/ 65 w 2574"/>
                  <a:gd name="T57" fmla="*/ 1332 h 3166"/>
                  <a:gd name="T58" fmla="*/ 54 w 2574"/>
                  <a:gd name="T59" fmla="*/ 1448 h 3166"/>
                  <a:gd name="T60" fmla="*/ 45 w 2574"/>
                  <a:gd name="T61" fmla="*/ 1566 h 3166"/>
                  <a:gd name="T62" fmla="*/ 38 w 2574"/>
                  <a:gd name="T63" fmla="*/ 1684 h 3166"/>
                  <a:gd name="T64" fmla="*/ 32 w 2574"/>
                  <a:gd name="T65" fmla="*/ 1804 h 3166"/>
                  <a:gd name="T66" fmla="*/ 3 w 2574"/>
                  <a:gd name="T67" fmla="*/ 1742 h 3166"/>
                  <a:gd name="T68" fmla="*/ 9 w 2574"/>
                  <a:gd name="T69" fmla="*/ 1622 h 3166"/>
                  <a:gd name="T70" fmla="*/ 17 w 2574"/>
                  <a:gd name="T71" fmla="*/ 1504 h 3166"/>
                  <a:gd name="T72" fmla="*/ 28 w 2574"/>
                  <a:gd name="T73" fmla="*/ 1386 h 3166"/>
                  <a:gd name="T74" fmla="*/ 40 w 2574"/>
                  <a:gd name="T75" fmla="*/ 1271 h 3166"/>
                  <a:gd name="T76" fmla="*/ 53 w 2574"/>
                  <a:gd name="T77" fmla="*/ 1155 h 3166"/>
                  <a:gd name="T78" fmla="*/ 69 w 2574"/>
                  <a:gd name="T79" fmla="*/ 1041 h 3166"/>
                  <a:gd name="T80" fmla="*/ 87 w 2574"/>
                  <a:gd name="T81" fmla="*/ 928 h 3166"/>
                  <a:gd name="T82" fmla="*/ 128 w 2574"/>
                  <a:gd name="T83" fmla="*/ 877 h 3166"/>
                  <a:gd name="T84" fmla="*/ 0 w 2574"/>
                  <a:gd name="T85" fmla="*/ 1813 h 3166"/>
                  <a:gd name="T86" fmla="*/ 16 w 2574"/>
                  <a:gd name="T87" fmla="*/ 1803 h 3166"/>
                  <a:gd name="T88" fmla="*/ 24 w 2574"/>
                  <a:gd name="T89" fmla="*/ 1789 h 3166"/>
                  <a:gd name="T90" fmla="*/ 2549 w 2574"/>
                  <a:gd name="T91" fmla="*/ 3162 h 3166"/>
                  <a:gd name="T92" fmla="*/ 24 w 2574"/>
                  <a:gd name="T93" fmla="*/ 1789 h 3166"/>
                  <a:gd name="T94" fmla="*/ 2570 w 2574"/>
                  <a:gd name="T95" fmla="*/ 3137 h 3166"/>
                  <a:gd name="T96" fmla="*/ 2574 w 2574"/>
                  <a:gd name="T97" fmla="*/ 3143 h 3166"/>
                  <a:gd name="T98" fmla="*/ 2573 w 2574"/>
                  <a:gd name="T99" fmla="*/ 3151 h 3166"/>
                  <a:gd name="T100" fmla="*/ 2569 w 2574"/>
                  <a:gd name="T101" fmla="*/ 3160 h 3166"/>
                  <a:gd name="T102" fmla="*/ 2563 w 2574"/>
                  <a:gd name="T103" fmla="*/ 3165 h 3166"/>
                  <a:gd name="T104" fmla="*/ 2554 w 2574"/>
                  <a:gd name="T105" fmla="*/ 3165 h 3166"/>
                  <a:gd name="T106" fmla="*/ 2564 w 2574"/>
                  <a:gd name="T107" fmla="*/ 3134 h 3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74" h="3166">
                    <a:moveTo>
                      <a:pt x="327" y="11"/>
                    </a:moveTo>
                    <a:lnTo>
                      <a:pt x="330" y="6"/>
                    </a:lnTo>
                    <a:lnTo>
                      <a:pt x="333" y="3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43" y="0"/>
                    </a:lnTo>
                    <a:lnTo>
                      <a:pt x="348" y="3"/>
                    </a:lnTo>
                    <a:lnTo>
                      <a:pt x="352" y="5"/>
                    </a:lnTo>
                    <a:lnTo>
                      <a:pt x="356" y="7"/>
                    </a:lnTo>
                    <a:lnTo>
                      <a:pt x="358" y="9"/>
                    </a:lnTo>
                    <a:lnTo>
                      <a:pt x="359" y="11"/>
                    </a:lnTo>
                    <a:lnTo>
                      <a:pt x="359" y="17"/>
                    </a:lnTo>
                    <a:lnTo>
                      <a:pt x="357" y="23"/>
                    </a:lnTo>
                    <a:lnTo>
                      <a:pt x="327" y="11"/>
                    </a:lnTo>
                    <a:close/>
                    <a:moveTo>
                      <a:pt x="357" y="23"/>
                    </a:moveTo>
                    <a:lnTo>
                      <a:pt x="338" y="74"/>
                    </a:lnTo>
                    <a:lnTo>
                      <a:pt x="320" y="126"/>
                    </a:lnTo>
                    <a:lnTo>
                      <a:pt x="302" y="177"/>
                    </a:lnTo>
                    <a:lnTo>
                      <a:pt x="286" y="229"/>
                    </a:lnTo>
                    <a:lnTo>
                      <a:pt x="270" y="281"/>
                    </a:lnTo>
                    <a:lnTo>
                      <a:pt x="253" y="335"/>
                    </a:lnTo>
                    <a:lnTo>
                      <a:pt x="238" y="387"/>
                    </a:lnTo>
                    <a:lnTo>
                      <a:pt x="224" y="440"/>
                    </a:lnTo>
                    <a:lnTo>
                      <a:pt x="210" y="494"/>
                    </a:lnTo>
                    <a:lnTo>
                      <a:pt x="197" y="548"/>
                    </a:lnTo>
                    <a:lnTo>
                      <a:pt x="184" y="602"/>
                    </a:lnTo>
                    <a:lnTo>
                      <a:pt x="172" y="657"/>
                    </a:lnTo>
                    <a:lnTo>
                      <a:pt x="160" y="711"/>
                    </a:lnTo>
                    <a:lnTo>
                      <a:pt x="149" y="766"/>
                    </a:lnTo>
                    <a:lnTo>
                      <a:pt x="138" y="821"/>
                    </a:lnTo>
                    <a:lnTo>
                      <a:pt x="128" y="877"/>
                    </a:lnTo>
                    <a:lnTo>
                      <a:pt x="97" y="871"/>
                    </a:lnTo>
                    <a:lnTo>
                      <a:pt x="106" y="816"/>
                    </a:lnTo>
                    <a:lnTo>
                      <a:pt x="117" y="760"/>
                    </a:lnTo>
                    <a:lnTo>
                      <a:pt x="128" y="705"/>
                    </a:lnTo>
                    <a:lnTo>
                      <a:pt x="140" y="649"/>
                    </a:lnTo>
                    <a:lnTo>
                      <a:pt x="152" y="595"/>
                    </a:lnTo>
                    <a:lnTo>
                      <a:pt x="165" y="540"/>
                    </a:lnTo>
                    <a:lnTo>
                      <a:pt x="179" y="486"/>
                    </a:lnTo>
                    <a:lnTo>
                      <a:pt x="193" y="433"/>
                    </a:lnTo>
                    <a:lnTo>
                      <a:pt x="208" y="379"/>
                    </a:lnTo>
                    <a:lnTo>
                      <a:pt x="223" y="326"/>
                    </a:lnTo>
                    <a:lnTo>
                      <a:pt x="239" y="273"/>
                    </a:lnTo>
                    <a:lnTo>
                      <a:pt x="256" y="219"/>
                    </a:lnTo>
                    <a:lnTo>
                      <a:pt x="272" y="167"/>
                    </a:lnTo>
                    <a:lnTo>
                      <a:pt x="290" y="115"/>
                    </a:lnTo>
                    <a:lnTo>
                      <a:pt x="308" y="64"/>
                    </a:lnTo>
                    <a:lnTo>
                      <a:pt x="327" y="11"/>
                    </a:lnTo>
                    <a:lnTo>
                      <a:pt x="357" y="23"/>
                    </a:lnTo>
                    <a:close/>
                    <a:moveTo>
                      <a:pt x="128" y="877"/>
                    </a:moveTo>
                    <a:lnTo>
                      <a:pt x="118" y="932"/>
                    </a:lnTo>
                    <a:lnTo>
                      <a:pt x="110" y="989"/>
                    </a:lnTo>
                    <a:lnTo>
                      <a:pt x="101" y="1045"/>
                    </a:lnTo>
                    <a:lnTo>
                      <a:pt x="92" y="1102"/>
                    </a:lnTo>
                    <a:lnTo>
                      <a:pt x="85" y="1159"/>
                    </a:lnTo>
                    <a:lnTo>
                      <a:pt x="78" y="1216"/>
                    </a:lnTo>
                    <a:lnTo>
                      <a:pt x="71" y="1274"/>
                    </a:lnTo>
                    <a:lnTo>
                      <a:pt x="65" y="1332"/>
                    </a:lnTo>
                    <a:lnTo>
                      <a:pt x="59" y="1389"/>
                    </a:lnTo>
                    <a:lnTo>
                      <a:pt x="54" y="1448"/>
                    </a:lnTo>
                    <a:lnTo>
                      <a:pt x="50" y="1507"/>
                    </a:lnTo>
                    <a:lnTo>
                      <a:pt x="45" y="1566"/>
                    </a:lnTo>
                    <a:lnTo>
                      <a:pt x="41" y="1625"/>
                    </a:lnTo>
                    <a:lnTo>
                      <a:pt x="38" y="1684"/>
                    </a:lnTo>
                    <a:lnTo>
                      <a:pt x="34" y="1743"/>
                    </a:lnTo>
                    <a:lnTo>
                      <a:pt x="32" y="1804"/>
                    </a:lnTo>
                    <a:lnTo>
                      <a:pt x="1" y="1802"/>
                    </a:lnTo>
                    <a:lnTo>
                      <a:pt x="3" y="1742"/>
                    </a:lnTo>
                    <a:lnTo>
                      <a:pt x="6" y="1682"/>
                    </a:lnTo>
                    <a:lnTo>
                      <a:pt x="9" y="1622"/>
                    </a:lnTo>
                    <a:lnTo>
                      <a:pt x="13" y="1564"/>
                    </a:lnTo>
                    <a:lnTo>
                      <a:pt x="17" y="1504"/>
                    </a:lnTo>
                    <a:lnTo>
                      <a:pt x="22" y="1445"/>
                    </a:lnTo>
                    <a:lnTo>
                      <a:pt x="28" y="1386"/>
                    </a:lnTo>
                    <a:lnTo>
                      <a:pt x="33" y="1328"/>
                    </a:lnTo>
                    <a:lnTo>
                      <a:pt x="40" y="1271"/>
                    </a:lnTo>
                    <a:lnTo>
                      <a:pt x="46" y="1212"/>
                    </a:lnTo>
                    <a:lnTo>
                      <a:pt x="53" y="1155"/>
                    </a:lnTo>
                    <a:lnTo>
                      <a:pt x="61" y="1098"/>
                    </a:lnTo>
                    <a:lnTo>
                      <a:pt x="69" y="1041"/>
                    </a:lnTo>
                    <a:lnTo>
                      <a:pt x="78" y="984"/>
                    </a:lnTo>
                    <a:lnTo>
                      <a:pt x="87" y="928"/>
                    </a:lnTo>
                    <a:lnTo>
                      <a:pt x="97" y="871"/>
                    </a:lnTo>
                    <a:lnTo>
                      <a:pt x="128" y="877"/>
                    </a:lnTo>
                    <a:close/>
                    <a:moveTo>
                      <a:pt x="8" y="1817"/>
                    </a:moveTo>
                    <a:lnTo>
                      <a:pt x="0" y="1813"/>
                    </a:lnTo>
                    <a:lnTo>
                      <a:pt x="1" y="1802"/>
                    </a:lnTo>
                    <a:lnTo>
                      <a:pt x="16" y="1803"/>
                    </a:lnTo>
                    <a:lnTo>
                      <a:pt x="8" y="1817"/>
                    </a:lnTo>
                    <a:close/>
                    <a:moveTo>
                      <a:pt x="24" y="1789"/>
                    </a:moveTo>
                    <a:lnTo>
                      <a:pt x="2564" y="3134"/>
                    </a:lnTo>
                    <a:lnTo>
                      <a:pt x="2549" y="3162"/>
                    </a:lnTo>
                    <a:lnTo>
                      <a:pt x="8" y="1817"/>
                    </a:lnTo>
                    <a:lnTo>
                      <a:pt x="24" y="1789"/>
                    </a:lnTo>
                    <a:close/>
                    <a:moveTo>
                      <a:pt x="2564" y="3134"/>
                    </a:moveTo>
                    <a:lnTo>
                      <a:pt x="2570" y="3137"/>
                    </a:lnTo>
                    <a:lnTo>
                      <a:pt x="2573" y="3141"/>
                    </a:lnTo>
                    <a:lnTo>
                      <a:pt x="2574" y="3143"/>
                    </a:lnTo>
                    <a:lnTo>
                      <a:pt x="2574" y="3146"/>
                    </a:lnTo>
                    <a:lnTo>
                      <a:pt x="2573" y="3151"/>
                    </a:lnTo>
                    <a:lnTo>
                      <a:pt x="2571" y="3155"/>
                    </a:lnTo>
                    <a:lnTo>
                      <a:pt x="2569" y="3160"/>
                    </a:lnTo>
                    <a:lnTo>
                      <a:pt x="2565" y="3163"/>
                    </a:lnTo>
                    <a:lnTo>
                      <a:pt x="2563" y="3165"/>
                    </a:lnTo>
                    <a:lnTo>
                      <a:pt x="2560" y="3166"/>
                    </a:lnTo>
                    <a:lnTo>
                      <a:pt x="2554" y="3165"/>
                    </a:lnTo>
                    <a:lnTo>
                      <a:pt x="2549" y="3162"/>
                    </a:lnTo>
                    <a:lnTo>
                      <a:pt x="2564" y="3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24" name="Freeform 1212">
                <a:extLst>
                  <a:ext uri="{FF2B5EF4-FFF2-40B4-BE49-F238E27FC236}">
                    <a16:creationId xmlns:a16="http://schemas.microsoft.com/office/drawing/2014/main" id="{B282AF0F-E3CE-B587-36BA-6429530337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6" y="3184"/>
                <a:ext cx="143" cy="80"/>
              </a:xfrm>
              <a:custGeom>
                <a:avLst/>
                <a:gdLst>
                  <a:gd name="T0" fmla="*/ 1559 w 1574"/>
                  <a:gd name="T1" fmla="*/ 653 h 882"/>
                  <a:gd name="T2" fmla="*/ 1566 w 1574"/>
                  <a:gd name="T3" fmla="*/ 654 h 882"/>
                  <a:gd name="T4" fmla="*/ 1571 w 1574"/>
                  <a:gd name="T5" fmla="*/ 660 h 882"/>
                  <a:gd name="T6" fmla="*/ 1574 w 1574"/>
                  <a:gd name="T7" fmla="*/ 670 h 882"/>
                  <a:gd name="T8" fmla="*/ 1573 w 1574"/>
                  <a:gd name="T9" fmla="*/ 677 h 882"/>
                  <a:gd name="T10" fmla="*/ 1568 w 1574"/>
                  <a:gd name="T11" fmla="*/ 682 h 882"/>
                  <a:gd name="T12" fmla="*/ 1552 w 1574"/>
                  <a:gd name="T13" fmla="*/ 654 h 882"/>
                  <a:gd name="T14" fmla="*/ 903 w 1574"/>
                  <a:gd name="T15" fmla="*/ 879 h 882"/>
                  <a:gd name="T16" fmla="*/ 1552 w 1574"/>
                  <a:gd name="T17" fmla="*/ 654 h 882"/>
                  <a:gd name="T18" fmla="*/ 903 w 1574"/>
                  <a:gd name="T19" fmla="*/ 879 h 882"/>
                  <a:gd name="T20" fmla="*/ 892 w 1574"/>
                  <a:gd name="T21" fmla="*/ 878 h 882"/>
                  <a:gd name="T22" fmla="*/ 903 w 1574"/>
                  <a:gd name="T23" fmla="*/ 879 h 882"/>
                  <a:gd name="T24" fmla="*/ 10 w 1574"/>
                  <a:gd name="T25" fmla="*/ 450 h 882"/>
                  <a:gd name="T26" fmla="*/ 905 w 1574"/>
                  <a:gd name="T27" fmla="*/ 850 h 882"/>
                  <a:gd name="T28" fmla="*/ 10 w 1574"/>
                  <a:gd name="T29" fmla="*/ 450 h 882"/>
                  <a:gd name="T30" fmla="*/ 0 w 1574"/>
                  <a:gd name="T31" fmla="*/ 435 h 882"/>
                  <a:gd name="T32" fmla="*/ 10 w 1574"/>
                  <a:gd name="T33" fmla="*/ 450 h 882"/>
                  <a:gd name="T34" fmla="*/ 17 w 1574"/>
                  <a:gd name="T35" fmla="*/ 141 h 882"/>
                  <a:gd name="T36" fmla="*/ 33 w 1574"/>
                  <a:gd name="T37" fmla="*/ 437 h 882"/>
                  <a:gd name="T38" fmla="*/ 17 w 1574"/>
                  <a:gd name="T39" fmla="*/ 141 h 882"/>
                  <a:gd name="T40" fmla="*/ 18 w 1574"/>
                  <a:gd name="T41" fmla="*/ 137 h 882"/>
                  <a:gd name="T42" fmla="*/ 17 w 1574"/>
                  <a:gd name="T43" fmla="*/ 141 h 882"/>
                  <a:gd name="T44" fmla="*/ 34 w 1574"/>
                  <a:gd name="T45" fmla="*/ 92 h 882"/>
                  <a:gd name="T46" fmla="*/ 47 w 1574"/>
                  <a:gd name="T47" fmla="*/ 148 h 882"/>
                  <a:gd name="T48" fmla="*/ 34 w 1574"/>
                  <a:gd name="T49" fmla="*/ 92 h 882"/>
                  <a:gd name="T50" fmla="*/ 44 w 1574"/>
                  <a:gd name="T51" fmla="*/ 83 h 882"/>
                  <a:gd name="T52" fmla="*/ 34 w 1574"/>
                  <a:gd name="T53" fmla="*/ 92 h 882"/>
                  <a:gd name="T54" fmla="*/ 333 w 1574"/>
                  <a:gd name="T55" fmla="*/ 2 h 882"/>
                  <a:gd name="T56" fmla="*/ 53 w 1574"/>
                  <a:gd name="T57" fmla="*/ 113 h 882"/>
                  <a:gd name="T58" fmla="*/ 333 w 1574"/>
                  <a:gd name="T59" fmla="*/ 2 h 882"/>
                  <a:gd name="T60" fmla="*/ 349 w 1574"/>
                  <a:gd name="T61" fmla="*/ 7 h 882"/>
                  <a:gd name="T62" fmla="*/ 333 w 1574"/>
                  <a:gd name="T63" fmla="*/ 2 h 882"/>
                  <a:gd name="T64" fmla="*/ 382 w 1574"/>
                  <a:gd name="T65" fmla="*/ 48 h 882"/>
                  <a:gd name="T66" fmla="*/ 448 w 1574"/>
                  <a:gd name="T67" fmla="*/ 125 h 882"/>
                  <a:gd name="T68" fmla="*/ 519 w 1574"/>
                  <a:gd name="T69" fmla="*/ 197 h 882"/>
                  <a:gd name="T70" fmla="*/ 593 w 1574"/>
                  <a:gd name="T71" fmla="*/ 263 h 882"/>
                  <a:gd name="T72" fmla="*/ 611 w 1574"/>
                  <a:gd name="T73" fmla="*/ 319 h 882"/>
                  <a:gd name="T74" fmla="*/ 534 w 1574"/>
                  <a:gd name="T75" fmla="*/ 255 h 882"/>
                  <a:gd name="T76" fmla="*/ 461 w 1574"/>
                  <a:gd name="T77" fmla="*/ 184 h 882"/>
                  <a:gd name="T78" fmla="*/ 390 w 1574"/>
                  <a:gd name="T79" fmla="*/ 109 h 882"/>
                  <a:gd name="T80" fmla="*/ 324 w 1574"/>
                  <a:gd name="T81" fmla="*/ 27 h 882"/>
                  <a:gd name="T82" fmla="*/ 631 w 1574"/>
                  <a:gd name="T83" fmla="*/ 294 h 882"/>
                  <a:gd name="T84" fmla="*/ 709 w 1574"/>
                  <a:gd name="T85" fmla="*/ 351 h 882"/>
                  <a:gd name="T86" fmla="*/ 792 w 1574"/>
                  <a:gd name="T87" fmla="*/ 403 h 882"/>
                  <a:gd name="T88" fmla="*/ 878 w 1574"/>
                  <a:gd name="T89" fmla="*/ 447 h 882"/>
                  <a:gd name="T90" fmla="*/ 969 w 1574"/>
                  <a:gd name="T91" fmla="*/ 485 h 882"/>
                  <a:gd name="T92" fmla="*/ 911 w 1574"/>
                  <a:gd name="T93" fmla="*/ 496 h 882"/>
                  <a:gd name="T94" fmla="*/ 819 w 1574"/>
                  <a:gd name="T95" fmla="*/ 454 h 882"/>
                  <a:gd name="T96" fmla="*/ 733 w 1574"/>
                  <a:gd name="T97" fmla="*/ 405 h 882"/>
                  <a:gd name="T98" fmla="*/ 651 w 1574"/>
                  <a:gd name="T99" fmla="*/ 349 h 882"/>
                  <a:gd name="T100" fmla="*/ 631 w 1574"/>
                  <a:gd name="T101" fmla="*/ 294 h 882"/>
                  <a:gd name="T102" fmla="*/ 962 w 1574"/>
                  <a:gd name="T103" fmla="*/ 517 h 882"/>
                  <a:gd name="T104" fmla="*/ 963 w 1574"/>
                  <a:gd name="T105" fmla="*/ 501 h 882"/>
                  <a:gd name="T106" fmla="*/ 958 w 1574"/>
                  <a:gd name="T107" fmla="*/ 485 h 882"/>
                  <a:gd name="T108" fmla="*/ 1108 w 1574"/>
                  <a:gd name="T109" fmla="*/ 467 h 882"/>
                  <a:gd name="T110" fmla="*/ 958 w 1574"/>
                  <a:gd name="T111" fmla="*/ 485 h 882"/>
                  <a:gd name="T112" fmla="*/ 1104 w 1574"/>
                  <a:gd name="T113" fmla="*/ 435 h 882"/>
                  <a:gd name="T114" fmla="*/ 1112 w 1574"/>
                  <a:gd name="T115" fmla="*/ 436 h 882"/>
                  <a:gd name="T116" fmla="*/ 1117 w 1574"/>
                  <a:gd name="T117" fmla="*/ 442 h 882"/>
                  <a:gd name="T118" fmla="*/ 1120 w 1574"/>
                  <a:gd name="T119" fmla="*/ 452 h 882"/>
                  <a:gd name="T120" fmla="*/ 1120 w 1574"/>
                  <a:gd name="T121" fmla="*/ 459 h 882"/>
                  <a:gd name="T122" fmla="*/ 1113 w 1574"/>
                  <a:gd name="T123" fmla="*/ 465 h 882"/>
                  <a:gd name="T124" fmla="*/ 1098 w 1574"/>
                  <a:gd name="T125" fmla="*/ 437 h 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4" h="882">
                    <a:moveTo>
                      <a:pt x="1552" y="654"/>
                    </a:moveTo>
                    <a:lnTo>
                      <a:pt x="1559" y="653"/>
                    </a:lnTo>
                    <a:lnTo>
                      <a:pt x="1564" y="653"/>
                    </a:lnTo>
                    <a:lnTo>
                      <a:pt x="1566" y="654"/>
                    </a:lnTo>
                    <a:lnTo>
                      <a:pt x="1569" y="656"/>
                    </a:lnTo>
                    <a:lnTo>
                      <a:pt x="1571" y="660"/>
                    </a:lnTo>
                    <a:lnTo>
                      <a:pt x="1573" y="665"/>
                    </a:lnTo>
                    <a:lnTo>
                      <a:pt x="1574" y="670"/>
                    </a:lnTo>
                    <a:lnTo>
                      <a:pt x="1574" y="674"/>
                    </a:lnTo>
                    <a:lnTo>
                      <a:pt x="1573" y="677"/>
                    </a:lnTo>
                    <a:lnTo>
                      <a:pt x="1572" y="679"/>
                    </a:lnTo>
                    <a:lnTo>
                      <a:pt x="1568" y="682"/>
                    </a:lnTo>
                    <a:lnTo>
                      <a:pt x="1562" y="685"/>
                    </a:lnTo>
                    <a:lnTo>
                      <a:pt x="1552" y="654"/>
                    </a:lnTo>
                    <a:close/>
                    <a:moveTo>
                      <a:pt x="1562" y="685"/>
                    </a:moveTo>
                    <a:lnTo>
                      <a:pt x="903" y="879"/>
                    </a:lnTo>
                    <a:lnTo>
                      <a:pt x="895" y="849"/>
                    </a:lnTo>
                    <a:lnTo>
                      <a:pt x="1552" y="654"/>
                    </a:lnTo>
                    <a:lnTo>
                      <a:pt x="1562" y="685"/>
                    </a:lnTo>
                    <a:close/>
                    <a:moveTo>
                      <a:pt x="903" y="879"/>
                    </a:moveTo>
                    <a:lnTo>
                      <a:pt x="898" y="882"/>
                    </a:lnTo>
                    <a:lnTo>
                      <a:pt x="892" y="878"/>
                    </a:lnTo>
                    <a:lnTo>
                      <a:pt x="899" y="864"/>
                    </a:lnTo>
                    <a:lnTo>
                      <a:pt x="903" y="879"/>
                    </a:lnTo>
                    <a:close/>
                    <a:moveTo>
                      <a:pt x="892" y="878"/>
                    </a:moveTo>
                    <a:lnTo>
                      <a:pt x="10" y="450"/>
                    </a:lnTo>
                    <a:lnTo>
                      <a:pt x="23" y="422"/>
                    </a:lnTo>
                    <a:lnTo>
                      <a:pt x="905" y="850"/>
                    </a:lnTo>
                    <a:lnTo>
                      <a:pt x="892" y="878"/>
                    </a:lnTo>
                    <a:close/>
                    <a:moveTo>
                      <a:pt x="10" y="450"/>
                    </a:moveTo>
                    <a:lnTo>
                      <a:pt x="0" y="446"/>
                    </a:lnTo>
                    <a:lnTo>
                      <a:pt x="0" y="435"/>
                    </a:lnTo>
                    <a:lnTo>
                      <a:pt x="17" y="436"/>
                    </a:lnTo>
                    <a:lnTo>
                      <a:pt x="10" y="450"/>
                    </a:lnTo>
                    <a:close/>
                    <a:moveTo>
                      <a:pt x="0" y="435"/>
                    </a:moveTo>
                    <a:lnTo>
                      <a:pt x="17" y="141"/>
                    </a:lnTo>
                    <a:lnTo>
                      <a:pt x="48" y="144"/>
                    </a:lnTo>
                    <a:lnTo>
                      <a:pt x="33" y="437"/>
                    </a:lnTo>
                    <a:lnTo>
                      <a:pt x="0" y="435"/>
                    </a:lnTo>
                    <a:close/>
                    <a:moveTo>
                      <a:pt x="17" y="141"/>
                    </a:moveTo>
                    <a:lnTo>
                      <a:pt x="17" y="139"/>
                    </a:lnTo>
                    <a:lnTo>
                      <a:pt x="18" y="137"/>
                    </a:lnTo>
                    <a:lnTo>
                      <a:pt x="33" y="142"/>
                    </a:lnTo>
                    <a:lnTo>
                      <a:pt x="17" y="141"/>
                    </a:lnTo>
                    <a:close/>
                    <a:moveTo>
                      <a:pt x="18" y="137"/>
                    </a:moveTo>
                    <a:lnTo>
                      <a:pt x="34" y="92"/>
                    </a:lnTo>
                    <a:lnTo>
                      <a:pt x="64" y="103"/>
                    </a:lnTo>
                    <a:lnTo>
                      <a:pt x="47" y="148"/>
                    </a:lnTo>
                    <a:lnTo>
                      <a:pt x="18" y="137"/>
                    </a:lnTo>
                    <a:close/>
                    <a:moveTo>
                      <a:pt x="34" y="92"/>
                    </a:moveTo>
                    <a:lnTo>
                      <a:pt x="36" y="85"/>
                    </a:lnTo>
                    <a:lnTo>
                      <a:pt x="44" y="83"/>
                    </a:lnTo>
                    <a:lnTo>
                      <a:pt x="48" y="98"/>
                    </a:lnTo>
                    <a:lnTo>
                      <a:pt x="34" y="92"/>
                    </a:lnTo>
                    <a:close/>
                    <a:moveTo>
                      <a:pt x="44" y="83"/>
                    </a:moveTo>
                    <a:lnTo>
                      <a:pt x="333" y="2"/>
                    </a:lnTo>
                    <a:lnTo>
                      <a:pt x="340" y="32"/>
                    </a:lnTo>
                    <a:lnTo>
                      <a:pt x="53" y="113"/>
                    </a:lnTo>
                    <a:lnTo>
                      <a:pt x="44" y="83"/>
                    </a:lnTo>
                    <a:close/>
                    <a:moveTo>
                      <a:pt x="333" y="2"/>
                    </a:moveTo>
                    <a:lnTo>
                      <a:pt x="342" y="0"/>
                    </a:lnTo>
                    <a:lnTo>
                      <a:pt x="349" y="7"/>
                    </a:lnTo>
                    <a:lnTo>
                      <a:pt x="336" y="17"/>
                    </a:lnTo>
                    <a:lnTo>
                      <a:pt x="333" y="2"/>
                    </a:lnTo>
                    <a:close/>
                    <a:moveTo>
                      <a:pt x="349" y="7"/>
                    </a:moveTo>
                    <a:lnTo>
                      <a:pt x="382" y="48"/>
                    </a:lnTo>
                    <a:lnTo>
                      <a:pt x="414" y="87"/>
                    </a:lnTo>
                    <a:lnTo>
                      <a:pt x="448" y="125"/>
                    </a:lnTo>
                    <a:lnTo>
                      <a:pt x="483" y="162"/>
                    </a:lnTo>
                    <a:lnTo>
                      <a:pt x="519" y="197"/>
                    </a:lnTo>
                    <a:lnTo>
                      <a:pt x="555" y="231"/>
                    </a:lnTo>
                    <a:lnTo>
                      <a:pt x="593" y="263"/>
                    </a:lnTo>
                    <a:lnTo>
                      <a:pt x="631" y="294"/>
                    </a:lnTo>
                    <a:lnTo>
                      <a:pt x="611" y="319"/>
                    </a:lnTo>
                    <a:lnTo>
                      <a:pt x="572" y="287"/>
                    </a:lnTo>
                    <a:lnTo>
                      <a:pt x="534" y="255"/>
                    </a:lnTo>
                    <a:lnTo>
                      <a:pt x="497" y="220"/>
                    </a:lnTo>
                    <a:lnTo>
                      <a:pt x="461" y="184"/>
                    </a:lnTo>
                    <a:lnTo>
                      <a:pt x="425" y="147"/>
                    </a:lnTo>
                    <a:lnTo>
                      <a:pt x="390" y="109"/>
                    </a:lnTo>
                    <a:lnTo>
                      <a:pt x="357" y="68"/>
                    </a:lnTo>
                    <a:lnTo>
                      <a:pt x="324" y="27"/>
                    </a:lnTo>
                    <a:lnTo>
                      <a:pt x="349" y="7"/>
                    </a:lnTo>
                    <a:close/>
                    <a:moveTo>
                      <a:pt x="631" y="294"/>
                    </a:moveTo>
                    <a:lnTo>
                      <a:pt x="669" y="324"/>
                    </a:lnTo>
                    <a:lnTo>
                      <a:pt x="709" y="351"/>
                    </a:lnTo>
                    <a:lnTo>
                      <a:pt x="750" y="378"/>
                    </a:lnTo>
                    <a:lnTo>
                      <a:pt x="792" y="403"/>
                    </a:lnTo>
                    <a:lnTo>
                      <a:pt x="835" y="425"/>
                    </a:lnTo>
                    <a:lnTo>
                      <a:pt x="878" y="447"/>
                    </a:lnTo>
                    <a:lnTo>
                      <a:pt x="923" y="467"/>
                    </a:lnTo>
                    <a:lnTo>
                      <a:pt x="969" y="485"/>
                    </a:lnTo>
                    <a:lnTo>
                      <a:pt x="958" y="515"/>
                    </a:lnTo>
                    <a:lnTo>
                      <a:pt x="911" y="496"/>
                    </a:lnTo>
                    <a:lnTo>
                      <a:pt x="864" y="477"/>
                    </a:lnTo>
                    <a:lnTo>
                      <a:pt x="819" y="454"/>
                    </a:lnTo>
                    <a:lnTo>
                      <a:pt x="776" y="431"/>
                    </a:lnTo>
                    <a:lnTo>
                      <a:pt x="733" y="405"/>
                    </a:lnTo>
                    <a:lnTo>
                      <a:pt x="692" y="378"/>
                    </a:lnTo>
                    <a:lnTo>
                      <a:pt x="651" y="349"/>
                    </a:lnTo>
                    <a:lnTo>
                      <a:pt x="611" y="319"/>
                    </a:lnTo>
                    <a:lnTo>
                      <a:pt x="631" y="294"/>
                    </a:lnTo>
                    <a:close/>
                    <a:moveTo>
                      <a:pt x="968" y="515"/>
                    </a:moveTo>
                    <a:lnTo>
                      <a:pt x="962" y="517"/>
                    </a:lnTo>
                    <a:lnTo>
                      <a:pt x="958" y="515"/>
                    </a:lnTo>
                    <a:lnTo>
                      <a:pt x="963" y="501"/>
                    </a:lnTo>
                    <a:lnTo>
                      <a:pt x="968" y="515"/>
                    </a:lnTo>
                    <a:close/>
                    <a:moveTo>
                      <a:pt x="958" y="485"/>
                    </a:moveTo>
                    <a:lnTo>
                      <a:pt x="1098" y="437"/>
                    </a:lnTo>
                    <a:lnTo>
                      <a:pt x="1108" y="467"/>
                    </a:lnTo>
                    <a:lnTo>
                      <a:pt x="968" y="515"/>
                    </a:lnTo>
                    <a:lnTo>
                      <a:pt x="958" y="485"/>
                    </a:lnTo>
                    <a:close/>
                    <a:moveTo>
                      <a:pt x="1098" y="437"/>
                    </a:moveTo>
                    <a:lnTo>
                      <a:pt x="1104" y="435"/>
                    </a:lnTo>
                    <a:lnTo>
                      <a:pt x="1109" y="435"/>
                    </a:lnTo>
                    <a:lnTo>
                      <a:pt x="1112" y="436"/>
                    </a:lnTo>
                    <a:lnTo>
                      <a:pt x="1115" y="439"/>
                    </a:lnTo>
                    <a:lnTo>
                      <a:pt x="1117" y="442"/>
                    </a:lnTo>
                    <a:lnTo>
                      <a:pt x="1119" y="447"/>
                    </a:lnTo>
                    <a:lnTo>
                      <a:pt x="1120" y="452"/>
                    </a:lnTo>
                    <a:lnTo>
                      <a:pt x="1120" y="456"/>
                    </a:lnTo>
                    <a:lnTo>
                      <a:pt x="1120" y="459"/>
                    </a:lnTo>
                    <a:lnTo>
                      <a:pt x="1118" y="461"/>
                    </a:lnTo>
                    <a:lnTo>
                      <a:pt x="1113" y="465"/>
                    </a:lnTo>
                    <a:lnTo>
                      <a:pt x="1108" y="467"/>
                    </a:lnTo>
                    <a:lnTo>
                      <a:pt x="1098" y="4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25" name="Freeform 1213">
                <a:extLst>
                  <a:ext uri="{FF2B5EF4-FFF2-40B4-BE49-F238E27FC236}">
                    <a16:creationId xmlns:a16="http://schemas.microsoft.com/office/drawing/2014/main" id="{EDB4C883-BC4C-08F4-0AC7-422DE477A9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1" y="3201"/>
                <a:ext cx="48" cy="26"/>
              </a:xfrm>
              <a:custGeom>
                <a:avLst/>
                <a:gdLst>
                  <a:gd name="T0" fmla="*/ 516 w 526"/>
                  <a:gd name="T1" fmla="*/ 252 h 284"/>
                  <a:gd name="T2" fmla="*/ 521 w 526"/>
                  <a:gd name="T3" fmla="*/ 255 h 284"/>
                  <a:gd name="T4" fmla="*/ 525 w 526"/>
                  <a:gd name="T5" fmla="*/ 259 h 284"/>
                  <a:gd name="T6" fmla="*/ 526 w 526"/>
                  <a:gd name="T7" fmla="*/ 262 h 284"/>
                  <a:gd name="T8" fmla="*/ 526 w 526"/>
                  <a:gd name="T9" fmla="*/ 265 h 284"/>
                  <a:gd name="T10" fmla="*/ 525 w 526"/>
                  <a:gd name="T11" fmla="*/ 269 h 284"/>
                  <a:gd name="T12" fmla="*/ 522 w 526"/>
                  <a:gd name="T13" fmla="*/ 274 h 284"/>
                  <a:gd name="T14" fmla="*/ 520 w 526"/>
                  <a:gd name="T15" fmla="*/ 278 h 284"/>
                  <a:gd name="T16" fmla="*/ 517 w 526"/>
                  <a:gd name="T17" fmla="*/ 282 h 284"/>
                  <a:gd name="T18" fmla="*/ 515 w 526"/>
                  <a:gd name="T19" fmla="*/ 284 h 284"/>
                  <a:gd name="T20" fmla="*/ 513 w 526"/>
                  <a:gd name="T21" fmla="*/ 284 h 284"/>
                  <a:gd name="T22" fmla="*/ 507 w 526"/>
                  <a:gd name="T23" fmla="*/ 284 h 284"/>
                  <a:gd name="T24" fmla="*/ 502 w 526"/>
                  <a:gd name="T25" fmla="*/ 281 h 284"/>
                  <a:gd name="T26" fmla="*/ 516 w 526"/>
                  <a:gd name="T27" fmla="*/ 252 h 284"/>
                  <a:gd name="T28" fmla="*/ 502 w 526"/>
                  <a:gd name="T29" fmla="*/ 281 h 284"/>
                  <a:gd name="T30" fmla="*/ 10 w 526"/>
                  <a:gd name="T31" fmla="*/ 31 h 284"/>
                  <a:gd name="T32" fmla="*/ 24 w 526"/>
                  <a:gd name="T33" fmla="*/ 3 h 284"/>
                  <a:gd name="T34" fmla="*/ 516 w 526"/>
                  <a:gd name="T35" fmla="*/ 252 h 284"/>
                  <a:gd name="T36" fmla="*/ 502 w 526"/>
                  <a:gd name="T37" fmla="*/ 281 h 284"/>
                  <a:gd name="T38" fmla="*/ 10 w 526"/>
                  <a:gd name="T39" fmla="*/ 31 h 284"/>
                  <a:gd name="T40" fmla="*/ 4 w 526"/>
                  <a:gd name="T41" fmla="*/ 29 h 284"/>
                  <a:gd name="T42" fmla="*/ 1 w 526"/>
                  <a:gd name="T43" fmla="*/ 25 h 284"/>
                  <a:gd name="T44" fmla="*/ 0 w 526"/>
                  <a:gd name="T45" fmla="*/ 23 h 284"/>
                  <a:gd name="T46" fmla="*/ 0 w 526"/>
                  <a:gd name="T47" fmla="*/ 19 h 284"/>
                  <a:gd name="T48" fmla="*/ 0 w 526"/>
                  <a:gd name="T49" fmla="*/ 15 h 284"/>
                  <a:gd name="T50" fmla="*/ 2 w 526"/>
                  <a:gd name="T51" fmla="*/ 11 h 284"/>
                  <a:gd name="T52" fmla="*/ 5 w 526"/>
                  <a:gd name="T53" fmla="*/ 6 h 284"/>
                  <a:gd name="T54" fmla="*/ 7 w 526"/>
                  <a:gd name="T55" fmla="*/ 3 h 284"/>
                  <a:gd name="T56" fmla="*/ 11 w 526"/>
                  <a:gd name="T57" fmla="*/ 1 h 284"/>
                  <a:gd name="T58" fmla="*/ 13 w 526"/>
                  <a:gd name="T59" fmla="*/ 0 h 284"/>
                  <a:gd name="T60" fmla="*/ 18 w 526"/>
                  <a:gd name="T61" fmla="*/ 1 h 284"/>
                  <a:gd name="T62" fmla="*/ 24 w 526"/>
                  <a:gd name="T63" fmla="*/ 3 h 284"/>
                  <a:gd name="T64" fmla="*/ 10 w 526"/>
                  <a:gd name="T65" fmla="*/ 3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284">
                    <a:moveTo>
                      <a:pt x="516" y="252"/>
                    </a:moveTo>
                    <a:lnTo>
                      <a:pt x="521" y="255"/>
                    </a:lnTo>
                    <a:lnTo>
                      <a:pt x="525" y="259"/>
                    </a:lnTo>
                    <a:lnTo>
                      <a:pt x="526" y="262"/>
                    </a:lnTo>
                    <a:lnTo>
                      <a:pt x="526" y="265"/>
                    </a:lnTo>
                    <a:lnTo>
                      <a:pt x="525" y="269"/>
                    </a:lnTo>
                    <a:lnTo>
                      <a:pt x="522" y="274"/>
                    </a:lnTo>
                    <a:lnTo>
                      <a:pt x="520" y="278"/>
                    </a:lnTo>
                    <a:lnTo>
                      <a:pt x="517" y="282"/>
                    </a:lnTo>
                    <a:lnTo>
                      <a:pt x="515" y="284"/>
                    </a:lnTo>
                    <a:lnTo>
                      <a:pt x="513" y="284"/>
                    </a:lnTo>
                    <a:lnTo>
                      <a:pt x="507" y="284"/>
                    </a:lnTo>
                    <a:lnTo>
                      <a:pt x="502" y="281"/>
                    </a:lnTo>
                    <a:lnTo>
                      <a:pt x="516" y="252"/>
                    </a:lnTo>
                    <a:close/>
                    <a:moveTo>
                      <a:pt x="502" y="281"/>
                    </a:moveTo>
                    <a:lnTo>
                      <a:pt x="10" y="31"/>
                    </a:lnTo>
                    <a:lnTo>
                      <a:pt x="24" y="3"/>
                    </a:lnTo>
                    <a:lnTo>
                      <a:pt x="516" y="252"/>
                    </a:lnTo>
                    <a:lnTo>
                      <a:pt x="502" y="281"/>
                    </a:lnTo>
                    <a:close/>
                    <a:moveTo>
                      <a:pt x="10" y="31"/>
                    </a:moveTo>
                    <a:lnTo>
                      <a:pt x="4" y="29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4" y="3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26" name="Freeform 1214">
                <a:extLst>
                  <a:ext uri="{FF2B5EF4-FFF2-40B4-BE49-F238E27FC236}">
                    <a16:creationId xmlns:a16="http://schemas.microsoft.com/office/drawing/2014/main" id="{A9938618-A687-3C64-3F5E-997A6F6F1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3264"/>
                <a:ext cx="86" cy="149"/>
              </a:xfrm>
              <a:custGeom>
                <a:avLst/>
                <a:gdLst>
                  <a:gd name="T0" fmla="*/ 12 w 950"/>
                  <a:gd name="T1" fmla="*/ 67 h 1636"/>
                  <a:gd name="T2" fmla="*/ 37 w 950"/>
                  <a:gd name="T3" fmla="*/ 50 h 1636"/>
                  <a:gd name="T4" fmla="*/ 66 w 950"/>
                  <a:gd name="T5" fmla="*/ 35 h 1636"/>
                  <a:gd name="T6" fmla="*/ 95 w 950"/>
                  <a:gd name="T7" fmla="*/ 21 h 1636"/>
                  <a:gd name="T8" fmla="*/ 135 w 950"/>
                  <a:gd name="T9" fmla="*/ 8 h 1636"/>
                  <a:gd name="T10" fmla="*/ 190 w 950"/>
                  <a:gd name="T11" fmla="*/ 1 h 1636"/>
                  <a:gd name="T12" fmla="*/ 245 w 950"/>
                  <a:gd name="T13" fmla="*/ 1 h 1636"/>
                  <a:gd name="T14" fmla="*/ 301 w 950"/>
                  <a:gd name="T15" fmla="*/ 9 h 1636"/>
                  <a:gd name="T16" fmla="*/ 357 w 950"/>
                  <a:gd name="T17" fmla="*/ 26 h 1636"/>
                  <a:gd name="T18" fmla="*/ 412 w 950"/>
                  <a:gd name="T19" fmla="*/ 51 h 1636"/>
                  <a:gd name="T20" fmla="*/ 468 w 950"/>
                  <a:gd name="T21" fmla="*/ 82 h 1636"/>
                  <a:gd name="T22" fmla="*/ 521 w 950"/>
                  <a:gd name="T23" fmla="*/ 121 h 1636"/>
                  <a:gd name="T24" fmla="*/ 574 w 950"/>
                  <a:gd name="T25" fmla="*/ 166 h 1636"/>
                  <a:gd name="T26" fmla="*/ 626 w 950"/>
                  <a:gd name="T27" fmla="*/ 217 h 1636"/>
                  <a:gd name="T28" fmla="*/ 673 w 950"/>
                  <a:gd name="T29" fmla="*/ 275 h 1636"/>
                  <a:gd name="T30" fmla="*/ 720 w 950"/>
                  <a:gd name="T31" fmla="*/ 338 h 1636"/>
                  <a:gd name="T32" fmla="*/ 764 w 950"/>
                  <a:gd name="T33" fmla="*/ 406 h 1636"/>
                  <a:gd name="T34" fmla="*/ 803 w 950"/>
                  <a:gd name="T35" fmla="*/ 479 h 1636"/>
                  <a:gd name="T36" fmla="*/ 840 w 950"/>
                  <a:gd name="T37" fmla="*/ 557 h 1636"/>
                  <a:gd name="T38" fmla="*/ 872 w 950"/>
                  <a:gd name="T39" fmla="*/ 639 h 1636"/>
                  <a:gd name="T40" fmla="*/ 898 w 950"/>
                  <a:gd name="T41" fmla="*/ 719 h 1636"/>
                  <a:gd name="T42" fmla="*/ 917 w 950"/>
                  <a:gd name="T43" fmla="*/ 794 h 1636"/>
                  <a:gd name="T44" fmla="*/ 932 w 950"/>
                  <a:gd name="T45" fmla="*/ 871 h 1636"/>
                  <a:gd name="T46" fmla="*/ 942 w 950"/>
                  <a:gd name="T47" fmla="*/ 945 h 1636"/>
                  <a:gd name="T48" fmla="*/ 949 w 950"/>
                  <a:gd name="T49" fmla="*/ 1018 h 1636"/>
                  <a:gd name="T50" fmla="*/ 950 w 950"/>
                  <a:gd name="T51" fmla="*/ 1088 h 1636"/>
                  <a:gd name="T52" fmla="*/ 948 w 950"/>
                  <a:gd name="T53" fmla="*/ 1158 h 1636"/>
                  <a:gd name="T54" fmla="*/ 941 w 950"/>
                  <a:gd name="T55" fmla="*/ 1224 h 1636"/>
                  <a:gd name="T56" fmla="*/ 930 w 950"/>
                  <a:gd name="T57" fmla="*/ 1289 h 1636"/>
                  <a:gd name="T58" fmla="*/ 915 w 950"/>
                  <a:gd name="T59" fmla="*/ 1348 h 1636"/>
                  <a:gd name="T60" fmla="*/ 897 w 950"/>
                  <a:gd name="T61" fmla="*/ 1406 h 1636"/>
                  <a:gd name="T62" fmla="*/ 874 w 950"/>
                  <a:gd name="T63" fmla="*/ 1458 h 1636"/>
                  <a:gd name="T64" fmla="*/ 847 w 950"/>
                  <a:gd name="T65" fmla="*/ 1507 h 1636"/>
                  <a:gd name="T66" fmla="*/ 816 w 950"/>
                  <a:gd name="T67" fmla="*/ 1551 h 1636"/>
                  <a:gd name="T68" fmla="*/ 781 w 950"/>
                  <a:gd name="T69" fmla="*/ 1589 h 1636"/>
                  <a:gd name="T70" fmla="*/ 743 w 950"/>
                  <a:gd name="T71" fmla="*/ 1622 h 1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50" h="1636">
                    <a:moveTo>
                      <a:pt x="0" y="77"/>
                    </a:moveTo>
                    <a:lnTo>
                      <a:pt x="12" y="67"/>
                    </a:lnTo>
                    <a:lnTo>
                      <a:pt x="24" y="58"/>
                    </a:lnTo>
                    <a:lnTo>
                      <a:pt x="37" y="50"/>
                    </a:lnTo>
                    <a:lnTo>
                      <a:pt x="52" y="42"/>
                    </a:lnTo>
                    <a:lnTo>
                      <a:pt x="66" y="35"/>
                    </a:lnTo>
                    <a:lnTo>
                      <a:pt x="80" y="28"/>
                    </a:lnTo>
                    <a:lnTo>
                      <a:pt x="95" y="21"/>
                    </a:lnTo>
                    <a:lnTo>
                      <a:pt x="109" y="16"/>
                    </a:lnTo>
                    <a:lnTo>
                      <a:pt x="135" y="8"/>
                    </a:lnTo>
                    <a:lnTo>
                      <a:pt x="163" y="4"/>
                    </a:lnTo>
                    <a:lnTo>
                      <a:pt x="190" y="1"/>
                    </a:lnTo>
                    <a:lnTo>
                      <a:pt x="217" y="0"/>
                    </a:lnTo>
                    <a:lnTo>
                      <a:pt x="245" y="1"/>
                    </a:lnTo>
                    <a:lnTo>
                      <a:pt x="273" y="4"/>
                    </a:lnTo>
                    <a:lnTo>
                      <a:pt x="301" y="9"/>
                    </a:lnTo>
                    <a:lnTo>
                      <a:pt x="328" y="17"/>
                    </a:lnTo>
                    <a:lnTo>
                      <a:pt x="357" y="26"/>
                    </a:lnTo>
                    <a:lnTo>
                      <a:pt x="385" y="38"/>
                    </a:lnTo>
                    <a:lnTo>
                      <a:pt x="412" y="51"/>
                    </a:lnTo>
                    <a:lnTo>
                      <a:pt x="440" y="65"/>
                    </a:lnTo>
                    <a:lnTo>
                      <a:pt x="468" y="82"/>
                    </a:lnTo>
                    <a:lnTo>
                      <a:pt x="495" y="101"/>
                    </a:lnTo>
                    <a:lnTo>
                      <a:pt x="521" y="121"/>
                    </a:lnTo>
                    <a:lnTo>
                      <a:pt x="548" y="142"/>
                    </a:lnTo>
                    <a:lnTo>
                      <a:pt x="574" y="166"/>
                    </a:lnTo>
                    <a:lnTo>
                      <a:pt x="600" y="191"/>
                    </a:lnTo>
                    <a:lnTo>
                      <a:pt x="626" y="217"/>
                    </a:lnTo>
                    <a:lnTo>
                      <a:pt x="649" y="246"/>
                    </a:lnTo>
                    <a:lnTo>
                      <a:pt x="673" y="275"/>
                    </a:lnTo>
                    <a:lnTo>
                      <a:pt x="697" y="306"/>
                    </a:lnTo>
                    <a:lnTo>
                      <a:pt x="720" y="338"/>
                    </a:lnTo>
                    <a:lnTo>
                      <a:pt x="742" y="371"/>
                    </a:lnTo>
                    <a:lnTo>
                      <a:pt x="764" y="406"/>
                    </a:lnTo>
                    <a:lnTo>
                      <a:pt x="783" y="442"/>
                    </a:lnTo>
                    <a:lnTo>
                      <a:pt x="803" y="479"/>
                    </a:lnTo>
                    <a:lnTo>
                      <a:pt x="822" y="518"/>
                    </a:lnTo>
                    <a:lnTo>
                      <a:pt x="840" y="557"/>
                    </a:lnTo>
                    <a:lnTo>
                      <a:pt x="856" y="597"/>
                    </a:lnTo>
                    <a:lnTo>
                      <a:pt x="872" y="639"/>
                    </a:lnTo>
                    <a:lnTo>
                      <a:pt x="886" y="681"/>
                    </a:lnTo>
                    <a:lnTo>
                      <a:pt x="898" y="719"/>
                    </a:lnTo>
                    <a:lnTo>
                      <a:pt x="908" y="757"/>
                    </a:lnTo>
                    <a:lnTo>
                      <a:pt x="917" y="794"/>
                    </a:lnTo>
                    <a:lnTo>
                      <a:pt x="925" y="832"/>
                    </a:lnTo>
                    <a:lnTo>
                      <a:pt x="932" y="871"/>
                    </a:lnTo>
                    <a:lnTo>
                      <a:pt x="938" y="908"/>
                    </a:lnTo>
                    <a:lnTo>
                      <a:pt x="942" y="945"/>
                    </a:lnTo>
                    <a:lnTo>
                      <a:pt x="946" y="982"/>
                    </a:lnTo>
                    <a:lnTo>
                      <a:pt x="949" y="1018"/>
                    </a:lnTo>
                    <a:lnTo>
                      <a:pt x="950" y="1053"/>
                    </a:lnTo>
                    <a:lnTo>
                      <a:pt x="950" y="1088"/>
                    </a:lnTo>
                    <a:lnTo>
                      <a:pt x="950" y="1123"/>
                    </a:lnTo>
                    <a:lnTo>
                      <a:pt x="948" y="1158"/>
                    </a:lnTo>
                    <a:lnTo>
                      <a:pt x="945" y="1192"/>
                    </a:lnTo>
                    <a:lnTo>
                      <a:pt x="941" y="1224"/>
                    </a:lnTo>
                    <a:lnTo>
                      <a:pt x="936" y="1257"/>
                    </a:lnTo>
                    <a:lnTo>
                      <a:pt x="930" y="1289"/>
                    </a:lnTo>
                    <a:lnTo>
                      <a:pt x="924" y="1319"/>
                    </a:lnTo>
                    <a:lnTo>
                      <a:pt x="915" y="1348"/>
                    </a:lnTo>
                    <a:lnTo>
                      <a:pt x="906" y="1378"/>
                    </a:lnTo>
                    <a:lnTo>
                      <a:pt x="897" y="1406"/>
                    </a:lnTo>
                    <a:lnTo>
                      <a:pt x="886" y="1432"/>
                    </a:lnTo>
                    <a:lnTo>
                      <a:pt x="874" y="1458"/>
                    </a:lnTo>
                    <a:lnTo>
                      <a:pt x="861" y="1483"/>
                    </a:lnTo>
                    <a:lnTo>
                      <a:pt x="847" y="1507"/>
                    </a:lnTo>
                    <a:lnTo>
                      <a:pt x="832" y="1529"/>
                    </a:lnTo>
                    <a:lnTo>
                      <a:pt x="816" y="1551"/>
                    </a:lnTo>
                    <a:lnTo>
                      <a:pt x="800" y="1571"/>
                    </a:lnTo>
                    <a:lnTo>
                      <a:pt x="781" y="1589"/>
                    </a:lnTo>
                    <a:lnTo>
                      <a:pt x="763" y="1606"/>
                    </a:lnTo>
                    <a:lnTo>
                      <a:pt x="743" y="1622"/>
                    </a:lnTo>
                    <a:lnTo>
                      <a:pt x="724" y="1636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27" name="Freeform 1215">
                <a:extLst>
                  <a:ext uri="{FF2B5EF4-FFF2-40B4-BE49-F238E27FC236}">
                    <a16:creationId xmlns:a16="http://schemas.microsoft.com/office/drawing/2014/main" id="{D9A0DE5A-EBC6-F670-29A5-5CDC530EE1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4" y="3384"/>
                <a:ext cx="60" cy="35"/>
              </a:xfrm>
              <a:custGeom>
                <a:avLst/>
                <a:gdLst>
                  <a:gd name="T0" fmla="*/ 641 w 656"/>
                  <a:gd name="T1" fmla="*/ 337 h 386"/>
                  <a:gd name="T2" fmla="*/ 649 w 656"/>
                  <a:gd name="T3" fmla="*/ 338 h 386"/>
                  <a:gd name="T4" fmla="*/ 653 w 656"/>
                  <a:gd name="T5" fmla="*/ 344 h 386"/>
                  <a:gd name="T6" fmla="*/ 656 w 656"/>
                  <a:gd name="T7" fmla="*/ 354 h 386"/>
                  <a:gd name="T8" fmla="*/ 656 w 656"/>
                  <a:gd name="T9" fmla="*/ 361 h 386"/>
                  <a:gd name="T10" fmla="*/ 651 w 656"/>
                  <a:gd name="T11" fmla="*/ 366 h 386"/>
                  <a:gd name="T12" fmla="*/ 636 w 656"/>
                  <a:gd name="T13" fmla="*/ 339 h 386"/>
                  <a:gd name="T14" fmla="*/ 626 w 656"/>
                  <a:gd name="T15" fmla="*/ 374 h 386"/>
                  <a:gd name="T16" fmla="*/ 585 w 656"/>
                  <a:gd name="T17" fmla="*/ 382 h 386"/>
                  <a:gd name="T18" fmla="*/ 544 w 656"/>
                  <a:gd name="T19" fmla="*/ 386 h 386"/>
                  <a:gd name="T20" fmla="*/ 503 w 656"/>
                  <a:gd name="T21" fmla="*/ 383 h 386"/>
                  <a:gd name="T22" fmla="*/ 460 w 656"/>
                  <a:gd name="T23" fmla="*/ 378 h 386"/>
                  <a:gd name="T24" fmla="*/ 418 w 656"/>
                  <a:gd name="T25" fmla="*/ 367 h 386"/>
                  <a:gd name="T26" fmla="*/ 375 w 656"/>
                  <a:gd name="T27" fmla="*/ 353 h 386"/>
                  <a:gd name="T28" fmla="*/ 333 w 656"/>
                  <a:gd name="T29" fmla="*/ 334 h 386"/>
                  <a:gd name="T30" fmla="*/ 326 w 656"/>
                  <a:gd name="T31" fmla="*/ 295 h 386"/>
                  <a:gd name="T32" fmla="*/ 366 w 656"/>
                  <a:gd name="T33" fmla="*/ 315 h 386"/>
                  <a:gd name="T34" fmla="*/ 406 w 656"/>
                  <a:gd name="T35" fmla="*/ 331 h 386"/>
                  <a:gd name="T36" fmla="*/ 445 w 656"/>
                  <a:gd name="T37" fmla="*/ 342 h 386"/>
                  <a:gd name="T38" fmla="*/ 484 w 656"/>
                  <a:gd name="T39" fmla="*/ 350 h 386"/>
                  <a:gd name="T40" fmla="*/ 523 w 656"/>
                  <a:gd name="T41" fmla="*/ 353 h 386"/>
                  <a:gd name="T42" fmla="*/ 562 w 656"/>
                  <a:gd name="T43" fmla="*/ 353 h 386"/>
                  <a:gd name="T44" fmla="*/ 599 w 656"/>
                  <a:gd name="T45" fmla="*/ 348 h 386"/>
                  <a:gd name="T46" fmla="*/ 636 w 656"/>
                  <a:gd name="T47" fmla="*/ 339 h 386"/>
                  <a:gd name="T48" fmla="*/ 311 w 656"/>
                  <a:gd name="T49" fmla="*/ 324 h 386"/>
                  <a:gd name="T50" fmla="*/ 270 w 656"/>
                  <a:gd name="T51" fmla="*/ 299 h 386"/>
                  <a:gd name="T52" fmla="*/ 229 w 656"/>
                  <a:gd name="T53" fmla="*/ 271 h 386"/>
                  <a:gd name="T54" fmla="*/ 189 w 656"/>
                  <a:gd name="T55" fmla="*/ 239 h 386"/>
                  <a:gd name="T56" fmla="*/ 149 w 656"/>
                  <a:gd name="T57" fmla="*/ 204 h 386"/>
                  <a:gd name="T58" fmla="*/ 111 w 656"/>
                  <a:gd name="T59" fmla="*/ 165 h 386"/>
                  <a:gd name="T60" fmla="*/ 74 w 656"/>
                  <a:gd name="T61" fmla="*/ 122 h 386"/>
                  <a:gd name="T62" fmla="*/ 38 w 656"/>
                  <a:gd name="T63" fmla="*/ 76 h 386"/>
                  <a:gd name="T64" fmla="*/ 4 w 656"/>
                  <a:gd name="T65" fmla="*/ 26 h 386"/>
                  <a:gd name="T66" fmla="*/ 46 w 656"/>
                  <a:gd name="T67" fmla="*/ 34 h 386"/>
                  <a:gd name="T68" fmla="*/ 80 w 656"/>
                  <a:gd name="T69" fmla="*/ 80 h 386"/>
                  <a:gd name="T70" fmla="*/ 115 w 656"/>
                  <a:gd name="T71" fmla="*/ 122 h 386"/>
                  <a:gd name="T72" fmla="*/ 152 w 656"/>
                  <a:gd name="T73" fmla="*/ 162 h 386"/>
                  <a:gd name="T74" fmla="*/ 189 w 656"/>
                  <a:gd name="T75" fmla="*/ 198 h 386"/>
                  <a:gd name="T76" fmla="*/ 227 w 656"/>
                  <a:gd name="T77" fmla="*/ 230 h 386"/>
                  <a:gd name="T78" fmla="*/ 266 w 656"/>
                  <a:gd name="T79" fmla="*/ 259 h 386"/>
                  <a:gd name="T80" fmla="*/ 307 w 656"/>
                  <a:gd name="T81" fmla="*/ 284 h 386"/>
                  <a:gd name="T82" fmla="*/ 311 w 656"/>
                  <a:gd name="T83" fmla="*/ 324 h 386"/>
                  <a:gd name="T84" fmla="*/ 1 w 656"/>
                  <a:gd name="T85" fmla="*/ 22 h 386"/>
                  <a:gd name="T86" fmla="*/ 0 w 656"/>
                  <a:gd name="T87" fmla="*/ 13 h 386"/>
                  <a:gd name="T88" fmla="*/ 4 w 656"/>
                  <a:gd name="T89" fmla="*/ 8 h 386"/>
                  <a:gd name="T90" fmla="*/ 13 w 656"/>
                  <a:gd name="T91" fmla="*/ 2 h 386"/>
                  <a:gd name="T92" fmla="*/ 20 w 656"/>
                  <a:gd name="T93" fmla="*/ 0 h 386"/>
                  <a:gd name="T94" fmla="*/ 27 w 656"/>
                  <a:gd name="T95" fmla="*/ 5 h 386"/>
                  <a:gd name="T96" fmla="*/ 4 w 656"/>
                  <a:gd name="T97" fmla="*/ 2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6" h="386">
                    <a:moveTo>
                      <a:pt x="636" y="339"/>
                    </a:moveTo>
                    <a:lnTo>
                      <a:pt x="641" y="337"/>
                    </a:lnTo>
                    <a:lnTo>
                      <a:pt x="646" y="337"/>
                    </a:lnTo>
                    <a:lnTo>
                      <a:pt x="649" y="338"/>
                    </a:lnTo>
                    <a:lnTo>
                      <a:pt x="651" y="340"/>
                    </a:lnTo>
                    <a:lnTo>
                      <a:pt x="653" y="344"/>
                    </a:lnTo>
                    <a:lnTo>
                      <a:pt x="655" y="349"/>
                    </a:lnTo>
                    <a:lnTo>
                      <a:pt x="656" y="354"/>
                    </a:lnTo>
                    <a:lnTo>
                      <a:pt x="656" y="357"/>
                    </a:lnTo>
                    <a:lnTo>
                      <a:pt x="656" y="361"/>
                    </a:lnTo>
                    <a:lnTo>
                      <a:pt x="655" y="363"/>
                    </a:lnTo>
                    <a:lnTo>
                      <a:pt x="651" y="366"/>
                    </a:lnTo>
                    <a:lnTo>
                      <a:pt x="645" y="368"/>
                    </a:lnTo>
                    <a:lnTo>
                      <a:pt x="636" y="339"/>
                    </a:lnTo>
                    <a:close/>
                    <a:moveTo>
                      <a:pt x="645" y="368"/>
                    </a:moveTo>
                    <a:lnTo>
                      <a:pt x="626" y="374"/>
                    </a:lnTo>
                    <a:lnTo>
                      <a:pt x="605" y="379"/>
                    </a:lnTo>
                    <a:lnTo>
                      <a:pt x="585" y="382"/>
                    </a:lnTo>
                    <a:lnTo>
                      <a:pt x="565" y="385"/>
                    </a:lnTo>
                    <a:lnTo>
                      <a:pt x="544" y="386"/>
                    </a:lnTo>
                    <a:lnTo>
                      <a:pt x="523" y="385"/>
                    </a:lnTo>
                    <a:lnTo>
                      <a:pt x="503" y="383"/>
                    </a:lnTo>
                    <a:lnTo>
                      <a:pt x="482" y="381"/>
                    </a:lnTo>
                    <a:lnTo>
                      <a:pt x="460" y="378"/>
                    </a:lnTo>
                    <a:lnTo>
                      <a:pt x="440" y="374"/>
                    </a:lnTo>
                    <a:lnTo>
                      <a:pt x="418" y="367"/>
                    </a:lnTo>
                    <a:lnTo>
                      <a:pt x="397" y="361"/>
                    </a:lnTo>
                    <a:lnTo>
                      <a:pt x="375" y="353"/>
                    </a:lnTo>
                    <a:lnTo>
                      <a:pt x="354" y="344"/>
                    </a:lnTo>
                    <a:lnTo>
                      <a:pt x="333" y="334"/>
                    </a:lnTo>
                    <a:lnTo>
                      <a:pt x="311" y="324"/>
                    </a:lnTo>
                    <a:lnTo>
                      <a:pt x="326" y="295"/>
                    </a:lnTo>
                    <a:lnTo>
                      <a:pt x="346" y="306"/>
                    </a:lnTo>
                    <a:lnTo>
                      <a:pt x="366" y="315"/>
                    </a:lnTo>
                    <a:lnTo>
                      <a:pt x="386" y="324"/>
                    </a:lnTo>
                    <a:lnTo>
                      <a:pt x="406" y="331"/>
                    </a:lnTo>
                    <a:lnTo>
                      <a:pt x="425" y="337"/>
                    </a:lnTo>
                    <a:lnTo>
                      <a:pt x="445" y="342"/>
                    </a:lnTo>
                    <a:lnTo>
                      <a:pt x="465" y="346"/>
                    </a:lnTo>
                    <a:lnTo>
                      <a:pt x="484" y="350"/>
                    </a:lnTo>
                    <a:lnTo>
                      <a:pt x="504" y="352"/>
                    </a:lnTo>
                    <a:lnTo>
                      <a:pt x="523" y="353"/>
                    </a:lnTo>
                    <a:lnTo>
                      <a:pt x="543" y="354"/>
                    </a:lnTo>
                    <a:lnTo>
                      <a:pt x="562" y="353"/>
                    </a:lnTo>
                    <a:lnTo>
                      <a:pt x="580" y="351"/>
                    </a:lnTo>
                    <a:lnTo>
                      <a:pt x="599" y="348"/>
                    </a:lnTo>
                    <a:lnTo>
                      <a:pt x="617" y="344"/>
                    </a:lnTo>
                    <a:lnTo>
                      <a:pt x="636" y="339"/>
                    </a:lnTo>
                    <a:lnTo>
                      <a:pt x="645" y="368"/>
                    </a:lnTo>
                    <a:close/>
                    <a:moveTo>
                      <a:pt x="311" y="324"/>
                    </a:moveTo>
                    <a:lnTo>
                      <a:pt x="290" y="312"/>
                    </a:lnTo>
                    <a:lnTo>
                      <a:pt x="270" y="299"/>
                    </a:lnTo>
                    <a:lnTo>
                      <a:pt x="249" y="285"/>
                    </a:lnTo>
                    <a:lnTo>
                      <a:pt x="229" y="271"/>
                    </a:lnTo>
                    <a:lnTo>
                      <a:pt x="209" y="255"/>
                    </a:lnTo>
                    <a:lnTo>
                      <a:pt x="189" y="239"/>
                    </a:lnTo>
                    <a:lnTo>
                      <a:pt x="168" y="221"/>
                    </a:lnTo>
                    <a:lnTo>
                      <a:pt x="149" y="204"/>
                    </a:lnTo>
                    <a:lnTo>
                      <a:pt x="130" y="184"/>
                    </a:lnTo>
                    <a:lnTo>
                      <a:pt x="111" y="165"/>
                    </a:lnTo>
                    <a:lnTo>
                      <a:pt x="92" y="144"/>
                    </a:lnTo>
                    <a:lnTo>
                      <a:pt x="74" y="122"/>
                    </a:lnTo>
                    <a:lnTo>
                      <a:pt x="55" y="99"/>
                    </a:lnTo>
                    <a:lnTo>
                      <a:pt x="38" y="76"/>
                    </a:lnTo>
                    <a:lnTo>
                      <a:pt x="20" y="51"/>
                    </a:lnTo>
                    <a:lnTo>
                      <a:pt x="4" y="26"/>
                    </a:lnTo>
                    <a:lnTo>
                      <a:pt x="30" y="9"/>
                    </a:lnTo>
                    <a:lnTo>
                      <a:pt x="46" y="34"/>
                    </a:lnTo>
                    <a:lnTo>
                      <a:pt x="63" y="57"/>
                    </a:lnTo>
                    <a:lnTo>
                      <a:pt x="80" y="80"/>
                    </a:lnTo>
                    <a:lnTo>
                      <a:pt x="98" y="101"/>
                    </a:lnTo>
                    <a:lnTo>
                      <a:pt x="115" y="122"/>
                    </a:lnTo>
                    <a:lnTo>
                      <a:pt x="134" y="143"/>
                    </a:lnTo>
                    <a:lnTo>
                      <a:pt x="152" y="162"/>
                    </a:lnTo>
                    <a:lnTo>
                      <a:pt x="171" y="180"/>
                    </a:lnTo>
                    <a:lnTo>
                      <a:pt x="189" y="198"/>
                    </a:lnTo>
                    <a:lnTo>
                      <a:pt x="209" y="215"/>
                    </a:lnTo>
                    <a:lnTo>
                      <a:pt x="227" y="230"/>
                    </a:lnTo>
                    <a:lnTo>
                      <a:pt x="247" y="245"/>
                    </a:lnTo>
                    <a:lnTo>
                      <a:pt x="266" y="259"/>
                    </a:lnTo>
                    <a:lnTo>
                      <a:pt x="286" y="272"/>
                    </a:lnTo>
                    <a:lnTo>
                      <a:pt x="307" y="284"/>
                    </a:lnTo>
                    <a:lnTo>
                      <a:pt x="326" y="295"/>
                    </a:lnTo>
                    <a:lnTo>
                      <a:pt x="311" y="324"/>
                    </a:lnTo>
                    <a:close/>
                    <a:moveTo>
                      <a:pt x="4" y="26"/>
                    </a:moveTo>
                    <a:lnTo>
                      <a:pt x="1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4" y="8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28" name="Freeform 1216">
                <a:extLst>
                  <a:ext uri="{FF2B5EF4-FFF2-40B4-BE49-F238E27FC236}">
                    <a16:creationId xmlns:a16="http://schemas.microsoft.com/office/drawing/2014/main" id="{FA300D79-5A4E-9FAB-8053-75B98A8B5A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5" y="3264"/>
                <a:ext cx="30" cy="66"/>
              </a:xfrm>
              <a:custGeom>
                <a:avLst/>
                <a:gdLst>
                  <a:gd name="T0" fmla="*/ 36 w 331"/>
                  <a:gd name="T1" fmla="*/ 711 h 723"/>
                  <a:gd name="T2" fmla="*/ 33 w 331"/>
                  <a:gd name="T3" fmla="*/ 718 h 723"/>
                  <a:gd name="T4" fmla="*/ 26 w 331"/>
                  <a:gd name="T5" fmla="*/ 722 h 723"/>
                  <a:gd name="T6" fmla="*/ 16 w 331"/>
                  <a:gd name="T7" fmla="*/ 723 h 723"/>
                  <a:gd name="T8" fmla="*/ 9 w 331"/>
                  <a:gd name="T9" fmla="*/ 721 h 723"/>
                  <a:gd name="T10" fmla="*/ 5 w 331"/>
                  <a:gd name="T11" fmla="*/ 714 h 723"/>
                  <a:gd name="T12" fmla="*/ 36 w 331"/>
                  <a:gd name="T13" fmla="*/ 705 h 723"/>
                  <a:gd name="T14" fmla="*/ 2 w 331"/>
                  <a:gd name="T15" fmla="*/ 676 h 723"/>
                  <a:gd name="T16" fmla="*/ 0 w 331"/>
                  <a:gd name="T17" fmla="*/ 613 h 723"/>
                  <a:gd name="T18" fmla="*/ 1 w 331"/>
                  <a:gd name="T19" fmla="*/ 551 h 723"/>
                  <a:gd name="T20" fmla="*/ 5 w 331"/>
                  <a:gd name="T21" fmla="*/ 491 h 723"/>
                  <a:gd name="T22" fmla="*/ 14 w 331"/>
                  <a:gd name="T23" fmla="*/ 433 h 723"/>
                  <a:gd name="T24" fmla="*/ 25 w 331"/>
                  <a:gd name="T25" fmla="*/ 378 h 723"/>
                  <a:gd name="T26" fmla="*/ 39 w 331"/>
                  <a:gd name="T27" fmla="*/ 325 h 723"/>
                  <a:gd name="T28" fmla="*/ 55 w 331"/>
                  <a:gd name="T29" fmla="*/ 275 h 723"/>
                  <a:gd name="T30" fmla="*/ 95 w 331"/>
                  <a:gd name="T31" fmla="*/ 264 h 723"/>
                  <a:gd name="T32" fmla="*/ 77 w 331"/>
                  <a:gd name="T33" fmla="*/ 311 h 723"/>
                  <a:gd name="T34" fmla="*/ 62 w 331"/>
                  <a:gd name="T35" fmla="*/ 360 h 723"/>
                  <a:gd name="T36" fmla="*/ 50 w 331"/>
                  <a:gd name="T37" fmla="*/ 413 h 723"/>
                  <a:gd name="T38" fmla="*/ 40 w 331"/>
                  <a:gd name="T39" fmla="*/ 467 h 723"/>
                  <a:gd name="T40" fmla="*/ 35 w 331"/>
                  <a:gd name="T41" fmla="*/ 524 h 723"/>
                  <a:gd name="T42" fmla="*/ 31 w 331"/>
                  <a:gd name="T43" fmla="*/ 582 h 723"/>
                  <a:gd name="T44" fmla="*/ 31 w 331"/>
                  <a:gd name="T45" fmla="*/ 643 h 723"/>
                  <a:gd name="T46" fmla="*/ 36 w 331"/>
                  <a:gd name="T47" fmla="*/ 705 h 723"/>
                  <a:gd name="T48" fmla="*/ 65 w 331"/>
                  <a:gd name="T49" fmla="*/ 252 h 723"/>
                  <a:gd name="T50" fmla="*/ 87 w 331"/>
                  <a:gd name="T51" fmla="*/ 207 h 723"/>
                  <a:gd name="T52" fmla="*/ 111 w 331"/>
                  <a:gd name="T53" fmla="*/ 165 h 723"/>
                  <a:gd name="T54" fmla="*/ 138 w 331"/>
                  <a:gd name="T55" fmla="*/ 127 h 723"/>
                  <a:gd name="T56" fmla="*/ 168 w 331"/>
                  <a:gd name="T57" fmla="*/ 92 h 723"/>
                  <a:gd name="T58" fmla="*/ 199 w 331"/>
                  <a:gd name="T59" fmla="*/ 63 h 723"/>
                  <a:gd name="T60" fmla="*/ 234 w 331"/>
                  <a:gd name="T61" fmla="*/ 38 h 723"/>
                  <a:gd name="T62" fmla="*/ 270 w 331"/>
                  <a:gd name="T63" fmla="*/ 17 h 723"/>
                  <a:gd name="T64" fmla="*/ 309 w 331"/>
                  <a:gd name="T65" fmla="*/ 2 h 723"/>
                  <a:gd name="T66" fmla="*/ 300 w 331"/>
                  <a:gd name="T67" fmla="*/ 38 h 723"/>
                  <a:gd name="T68" fmla="*/ 266 w 331"/>
                  <a:gd name="T69" fmla="*/ 54 h 723"/>
                  <a:gd name="T70" fmla="*/ 234 w 331"/>
                  <a:gd name="T71" fmla="*/ 76 h 723"/>
                  <a:gd name="T72" fmla="*/ 204 w 331"/>
                  <a:gd name="T73" fmla="*/ 102 h 723"/>
                  <a:gd name="T74" fmla="*/ 175 w 331"/>
                  <a:gd name="T75" fmla="*/ 132 h 723"/>
                  <a:gd name="T76" fmla="*/ 149 w 331"/>
                  <a:gd name="T77" fmla="*/ 165 h 723"/>
                  <a:gd name="T78" fmla="*/ 125 w 331"/>
                  <a:gd name="T79" fmla="*/ 202 h 723"/>
                  <a:gd name="T80" fmla="*/ 104 w 331"/>
                  <a:gd name="T81" fmla="*/ 243 h 723"/>
                  <a:gd name="T82" fmla="*/ 65 w 331"/>
                  <a:gd name="T83" fmla="*/ 252 h 723"/>
                  <a:gd name="T84" fmla="*/ 315 w 331"/>
                  <a:gd name="T85" fmla="*/ 0 h 723"/>
                  <a:gd name="T86" fmla="*/ 322 w 331"/>
                  <a:gd name="T87" fmla="*/ 1 h 723"/>
                  <a:gd name="T88" fmla="*/ 327 w 331"/>
                  <a:gd name="T89" fmla="*/ 6 h 723"/>
                  <a:gd name="T90" fmla="*/ 330 w 331"/>
                  <a:gd name="T91" fmla="*/ 16 h 723"/>
                  <a:gd name="T92" fmla="*/ 330 w 331"/>
                  <a:gd name="T93" fmla="*/ 24 h 723"/>
                  <a:gd name="T94" fmla="*/ 324 w 331"/>
                  <a:gd name="T95" fmla="*/ 29 h 723"/>
                  <a:gd name="T96" fmla="*/ 309 w 331"/>
                  <a:gd name="T97" fmla="*/ 2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1" h="723">
                    <a:moveTo>
                      <a:pt x="36" y="705"/>
                    </a:moveTo>
                    <a:lnTo>
                      <a:pt x="36" y="711"/>
                    </a:lnTo>
                    <a:lnTo>
                      <a:pt x="35" y="716"/>
                    </a:lnTo>
                    <a:lnTo>
                      <a:pt x="33" y="718"/>
                    </a:lnTo>
                    <a:lnTo>
                      <a:pt x="30" y="721"/>
                    </a:lnTo>
                    <a:lnTo>
                      <a:pt x="26" y="722"/>
                    </a:lnTo>
                    <a:lnTo>
                      <a:pt x="22" y="723"/>
                    </a:lnTo>
                    <a:lnTo>
                      <a:pt x="16" y="723"/>
                    </a:lnTo>
                    <a:lnTo>
                      <a:pt x="12" y="722"/>
                    </a:lnTo>
                    <a:lnTo>
                      <a:pt x="9" y="721"/>
                    </a:lnTo>
                    <a:lnTo>
                      <a:pt x="8" y="718"/>
                    </a:lnTo>
                    <a:lnTo>
                      <a:pt x="5" y="714"/>
                    </a:lnTo>
                    <a:lnTo>
                      <a:pt x="4" y="708"/>
                    </a:lnTo>
                    <a:lnTo>
                      <a:pt x="36" y="705"/>
                    </a:lnTo>
                    <a:close/>
                    <a:moveTo>
                      <a:pt x="4" y="708"/>
                    </a:moveTo>
                    <a:lnTo>
                      <a:pt x="2" y="676"/>
                    </a:lnTo>
                    <a:lnTo>
                      <a:pt x="0" y="644"/>
                    </a:lnTo>
                    <a:lnTo>
                      <a:pt x="0" y="613"/>
                    </a:lnTo>
                    <a:lnTo>
                      <a:pt x="0" y="581"/>
                    </a:lnTo>
                    <a:lnTo>
                      <a:pt x="1" y="551"/>
                    </a:lnTo>
                    <a:lnTo>
                      <a:pt x="3" y="520"/>
                    </a:lnTo>
                    <a:lnTo>
                      <a:pt x="5" y="491"/>
                    </a:lnTo>
                    <a:lnTo>
                      <a:pt x="10" y="462"/>
                    </a:lnTo>
                    <a:lnTo>
                      <a:pt x="14" y="433"/>
                    </a:lnTo>
                    <a:lnTo>
                      <a:pt x="18" y="406"/>
                    </a:lnTo>
                    <a:lnTo>
                      <a:pt x="25" y="378"/>
                    </a:lnTo>
                    <a:lnTo>
                      <a:pt x="31" y="352"/>
                    </a:lnTo>
                    <a:lnTo>
                      <a:pt x="39" y="325"/>
                    </a:lnTo>
                    <a:lnTo>
                      <a:pt x="47" y="300"/>
                    </a:lnTo>
                    <a:lnTo>
                      <a:pt x="55" y="275"/>
                    </a:lnTo>
                    <a:lnTo>
                      <a:pt x="65" y="252"/>
                    </a:lnTo>
                    <a:lnTo>
                      <a:pt x="95" y="264"/>
                    </a:lnTo>
                    <a:lnTo>
                      <a:pt x="85" y="287"/>
                    </a:lnTo>
                    <a:lnTo>
                      <a:pt x="77" y="311"/>
                    </a:lnTo>
                    <a:lnTo>
                      <a:pt x="68" y="335"/>
                    </a:lnTo>
                    <a:lnTo>
                      <a:pt x="62" y="360"/>
                    </a:lnTo>
                    <a:lnTo>
                      <a:pt x="55" y="386"/>
                    </a:lnTo>
                    <a:lnTo>
                      <a:pt x="50" y="413"/>
                    </a:lnTo>
                    <a:lnTo>
                      <a:pt x="45" y="440"/>
                    </a:lnTo>
                    <a:lnTo>
                      <a:pt x="40" y="467"/>
                    </a:lnTo>
                    <a:lnTo>
                      <a:pt x="37" y="495"/>
                    </a:lnTo>
                    <a:lnTo>
                      <a:pt x="35" y="524"/>
                    </a:lnTo>
                    <a:lnTo>
                      <a:pt x="33" y="553"/>
                    </a:lnTo>
                    <a:lnTo>
                      <a:pt x="31" y="582"/>
                    </a:lnTo>
                    <a:lnTo>
                      <a:pt x="31" y="613"/>
                    </a:lnTo>
                    <a:lnTo>
                      <a:pt x="31" y="643"/>
                    </a:lnTo>
                    <a:lnTo>
                      <a:pt x="34" y="674"/>
                    </a:lnTo>
                    <a:lnTo>
                      <a:pt x="36" y="705"/>
                    </a:lnTo>
                    <a:lnTo>
                      <a:pt x="4" y="708"/>
                    </a:lnTo>
                    <a:close/>
                    <a:moveTo>
                      <a:pt x="65" y="252"/>
                    </a:moveTo>
                    <a:lnTo>
                      <a:pt x="76" y="229"/>
                    </a:lnTo>
                    <a:lnTo>
                      <a:pt x="87" y="207"/>
                    </a:lnTo>
                    <a:lnTo>
                      <a:pt x="99" y="185"/>
                    </a:lnTo>
                    <a:lnTo>
                      <a:pt x="111" y="165"/>
                    </a:lnTo>
                    <a:lnTo>
                      <a:pt x="124" y="146"/>
                    </a:lnTo>
                    <a:lnTo>
                      <a:pt x="138" y="127"/>
                    </a:lnTo>
                    <a:lnTo>
                      <a:pt x="152" y="110"/>
                    </a:lnTo>
                    <a:lnTo>
                      <a:pt x="168" y="92"/>
                    </a:lnTo>
                    <a:lnTo>
                      <a:pt x="183" y="77"/>
                    </a:lnTo>
                    <a:lnTo>
                      <a:pt x="199" y="63"/>
                    </a:lnTo>
                    <a:lnTo>
                      <a:pt x="217" y="50"/>
                    </a:lnTo>
                    <a:lnTo>
                      <a:pt x="234" y="38"/>
                    </a:lnTo>
                    <a:lnTo>
                      <a:pt x="251" y="27"/>
                    </a:lnTo>
                    <a:lnTo>
                      <a:pt x="270" y="17"/>
                    </a:lnTo>
                    <a:lnTo>
                      <a:pt x="290" y="9"/>
                    </a:lnTo>
                    <a:lnTo>
                      <a:pt x="309" y="2"/>
                    </a:lnTo>
                    <a:lnTo>
                      <a:pt x="319" y="32"/>
                    </a:lnTo>
                    <a:lnTo>
                      <a:pt x="300" y="38"/>
                    </a:lnTo>
                    <a:lnTo>
                      <a:pt x="283" y="46"/>
                    </a:lnTo>
                    <a:lnTo>
                      <a:pt x="266" y="54"/>
                    </a:lnTo>
                    <a:lnTo>
                      <a:pt x="249" y="65"/>
                    </a:lnTo>
                    <a:lnTo>
                      <a:pt x="234" y="76"/>
                    </a:lnTo>
                    <a:lnTo>
                      <a:pt x="218" y="88"/>
                    </a:lnTo>
                    <a:lnTo>
                      <a:pt x="204" y="102"/>
                    </a:lnTo>
                    <a:lnTo>
                      <a:pt x="188" y="116"/>
                    </a:lnTo>
                    <a:lnTo>
                      <a:pt x="175" y="132"/>
                    </a:lnTo>
                    <a:lnTo>
                      <a:pt x="162" y="148"/>
                    </a:lnTo>
                    <a:lnTo>
                      <a:pt x="149" y="165"/>
                    </a:lnTo>
                    <a:lnTo>
                      <a:pt x="137" y="183"/>
                    </a:lnTo>
                    <a:lnTo>
                      <a:pt x="125" y="202"/>
                    </a:lnTo>
                    <a:lnTo>
                      <a:pt x="114" y="222"/>
                    </a:lnTo>
                    <a:lnTo>
                      <a:pt x="104" y="243"/>
                    </a:lnTo>
                    <a:lnTo>
                      <a:pt x="95" y="264"/>
                    </a:lnTo>
                    <a:lnTo>
                      <a:pt x="65" y="252"/>
                    </a:lnTo>
                    <a:close/>
                    <a:moveTo>
                      <a:pt x="309" y="2"/>
                    </a:moveTo>
                    <a:lnTo>
                      <a:pt x="315" y="0"/>
                    </a:lnTo>
                    <a:lnTo>
                      <a:pt x="320" y="0"/>
                    </a:lnTo>
                    <a:lnTo>
                      <a:pt x="322" y="1"/>
                    </a:lnTo>
                    <a:lnTo>
                      <a:pt x="324" y="3"/>
                    </a:lnTo>
                    <a:lnTo>
                      <a:pt x="327" y="6"/>
                    </a:lnTo>
                    <a:lnTo>
                      <a:pt x="329" y="12"/>
                    </a:lnTo>
                    <a:lnTo>
                      <a:pt x="330" y="16"/>
                    </a:lnTo>
                    <a:lnTo>
                      <a:pt x="331" y="21"/>
                    </a:lnTo>
                    <a:lnTo>
                      <a:pt x="330" y="24"/>
                    </a:lnTo>
                    <a:lnTo>
                      <a:pt x="329" y="26"/>
                    </a:lnTo>
                    <a:lnTo>
                      <a:pt x="324" y="29"/>
                    </a:lnTo>
                    <a:lnTo>
                      <a:pt x="319" y="32"/>
                    </a:lnTo>
                    <a:lnTo>
                      <a:pt x="309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29" name="Freeform 1217">
                <a:extLst>
                  <a:ext uri="{FF2B5EF4-FFF2-40B4-BE49-F238E27FC236}">
                    <a16:creationId xmlns:a16="http://schemas.microsoft.com/office/drawing/2014/main" id="{1D21BEE6-91D0-9AA0-5298-0D0955007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3286"/>
                <a:ext cx="82" cy="120"/>
              </a:xfrm>
              <a:custGeom>
                <a:avLst/>
                <a:gdLst>
                  <a:gd name="T0" fmla="*/ 0 w 902"/>
                  <a:gd name="T1" fmla="*/ 479 h 1325"/>
                  <a:gd name="T2" fmla="*/ 1 w 902"/>
                  <a:gd name="T3" fmla="*/ 434 h 1325"/>
                  <a:gd name="T4" fmla="*/ 4 w 902"/>
                  <a:gd name="T5" fmla="*/ 390 h 1325"/>
                  <a:gd name="T6" fmla="*/ 10 w 902"/>
                  <a:gd name="T7" fmla="*/ 349 h 1325"/>
                  <a:gd name="T8" fmla="*/ 16 w 902"/>
                  <a:gd name="T9" fmla="*/ 308 h 1325"/>
                  <a:gd name="T10" fmla="*/ 26 w 902"/>
                  <a:gd name="T11" fmla="*/ 270 h 1325"/>
                  <a:gd name="T12" fmla="*/ 38 w 902"/>
                  <a:gd name="T13" fmla="*/ 233 h 1325"/>
                  <a:gd name="T14" fmla="*/ 52 w 902"/>
                  <a:gd name="T15" fmla="*/ 199 h 1325"/>
                  <a:gd name="T16" fmla="*/ 68 w 902"/>
                  <a:gd name="T17" fmla="*/ 167 h 1325"/>
                  <a:gd name="T18" fmla="*/ 85 w 902"/>
                  <a:gd name="T19" fmla="*/ 137 h 1325"/>
                  <a:gd name="T20" fmla="*/ 105 w 902"/>
                  <a:gd name="T21" fmla="*/ 110 h 1325"/>
                  <a:gd name="T22" fmla="*/ 126 w 902"/>
                  <a:gd name="T23" fmla="*/ 86 h 1325"/>
                  <a:gd name="T24" fmla="*/ 149 w 902"/>
                  <a:gd name="T25" fmla="*/ 64 h 1325"/>
                  <a:gd name="T26" fmla="*/ 173 w 902"/>
                  <a:gd name="T27" fmla="*/ 46 h 1325"/>
                  <a:gd name="T28" fmla="*/ 199 w 902"/>
                  <a:gd name="T29" fmla="*/ 30 h 1325"/>
                  <a:gd name="T30" fmla="*/ 227 w 902"/>
                  <a:gd name="T31" fmla="*/ 18 h 1325"/>
                  <a:gd name="T32" fmla="*/ 261 w 902"/>
                  <a:gd name="T33" fmla="*/ 7 h 1325"/>
                  <a:gd name="T34" fmla="*/ 304 w 902"/>
                  <a:gd name="T35" fmla="*/ 1 h 1325"/>
                  <a:gd name="T36" fmla="*/ 347 w 902"/>
                  <a:gd name="T37" fmla="*/ 1 h 1325"/>
                  <a:gd name="T38" fmla="*/ 391 w 902"/>
                  <a:gd name="T39" fmla="*/ 8 h 1325"/>
                  <a:gd name="T40" fmla="*/ 435 w 902"/>
                  <a:gd name="T41" fmla="*/ 22 h 1325"/>
                  <a:gd name="T42" fmla="*/ 478 w 902"/>
                  <a:gd name="T43" fmla="*/ 41 h 1325"/>
                  <a:gd name="T44" fmla="*/ 521 w 902"/>
                  <a:gd name="T45" fmla="*/ 66 h 1325"/>
                  <a:gd name="T46" fmla="*/ 563 w 902"/>
                  <a:gd name="T47" fmla="*/ 96 h 1325"/>
                  <a:gd name="T48" fmla="*/ 604 w 902"/>
                  <a:gd name="T49" fmla="*/ 131 h 1325"/>
                  <a:gd name="T50" fmla="*/ 645 w 902"/>
                  <a:gd name="T51" fmla="*/ 171 h 1325"/>
                  <a:gd name="T52" fmla="*/ 683 w 902"/>
                  <a:gd name="T53" fmla="*/ 216 h 1325"/>
                  <a:gd name="T54" fmla="*/ 720 w 902"/>
                  <a:gd name="T55" fmla="*/ 265 h 1325"/>
                  <a:gd name="T56" fmla="*/ 754 w 902"/>
                  <a:gd name="T57" fmla="*/ 318 h 1325"/>
                  <a:gd name="T58" fmla="*/ 785 w 902"/>
                  <a:gd name="T59" fmla="*/ 376 h 1325"/>
                  <a:gd name="T60" fmla="*/ 813 w 902"/>
                  <a:gd name="T61" fmla="*/ 437 h 1325"/>
                  <a:gd name="T62" fmla="*/ 840 w 902"/>
                  <a:gd name="T63" fmla="*/ 500 h 1325"/>
                  <a:gd name="T64" fmla="*/ 861 w 902"/>
                  <a:gd name="T65" fmla="*/ 567 h 1325"/>
                  <a:gd name="T66" fmla="*/ 878 w 902"/>
                  <a:gd name="T67" fmla="*/ 635 h 1325"/>
                  <a:gd name="T68" fmla="*/ 891 w 902"/>
                  <a:gd name="T69" fmla="*/ 701 h 1325"/>
                  <a:gd name="T70" fmla="*/ 898 w 902"/>
                  <a:gd name="T71" fmla="*/ 766 h 1325"/>
                  <a:gd name="T72" fmla="*/ 902 w 902"/>
                  <a:gd name="T73" fmla="*/ 830 h 1325"/>
                  <a:gd name="T74" fmla="*/ 901 w 902"/>
                  <a:gd name="T75" fmla="*/ 891 h 1325"/>
                  <a:gd name="T76" fmla="*/ 896 w 902"/>
                  <a:gd name="T77" fmla="*/ 950 h 1325"/>
                  <a:gd name="T78" fmla="*/ 888 w 902"/>
                  <a:gd name="T79" fmla="*/ 1005 h 1325"/>
                  <a:gd name="T80" fmla="*/ 874 w 902"/>
                  <a:gd name="T81" fmla="*/ 1058 h 1325"/>
                  <a:gd name="T82" fmla="*/ 857 w 902"/>
                  <a:gd name="T83" fmla="*/ 1107 h 1325"/>
                  <a:gd name="T84" fmla="*/ 836 w 902"/>
                  <a:gd name="T85" fmla="*/ 1153 h 1325"/>
                  <a:gd name="T86" fmla="*/ 812 w 902"/>
                  <a:gd name="T87" fmla="*/ 1193 h 1325"/>
                  <a:gd name="T88" fmla="*/ 784 w 902"/>
                  <a:gd name="T89" fmla="*/ 1230 h 1325"/>
                  <a:gd name="T90" fmla="*/ 753 w 902"/>
                  <a:gd name="T91" fmla="*/ 1261 h 1325"/>
                  <a:gd name="T92" fmla="*/ 718 w 902"/>
                  <a:gd name="T93" fmla="*/ 1286 h 1325"/>
                  <a:gd name="T94" fmla="*/ 680 w 902"/>
                  <a:gd name="T95" fmla="*/ 1305 h 1325"/>
                  <a:gd name="T96" fmla="*/ 647 w 902"/>
                  <a:gd name="T97" fmla="*/ 1316 h 1325"/>
                  <a:gd name="T98" fmla="*/ 623 w 902"/>
                  <a:gd name="T99" fmla="*/ 1322 h 1325"/>
                  <a:gd name="T100" fmla="*/ 597 w 902"/>
                  <a:gd name="T101" fmla="*/ 1325 h 1325"/>
                  <a:gd name="T102" fmla="*/ 572 w 902"/>
                  <a:gd name="T103" fmla="*/ 1325 h 1325"/>
                  <a:gd name="T104" fmla="*/ 546 w 902"/>
                  <a:gd name="T105" fmla="*/ 1324 h 1325"/>
                  <a:gd name="T106" fmla="*/ 518 w 902"/>
                  <a:gd name="T107" fmla="*/ 1320 h 1325"/>
                  <a:gd name="T108" fmla="*/ 478 w 902"/>
                  <a:gd name="T109" fmla="*/ 1309 h 1325"/>
                  <a:gd name="T110" fmla="*/ 425 w 902"/>
                  <a:gd name="T111" fmla="*/ 1287 h 1325"/>
                  <a:gd name="T112" fmla="*/ 371 w 902"/>
                  <a:gd name="T113" fmla="*/ 1255 h 1325"/>
                  <a:gd name="T114" fmla="*/ 319 w 902"/>
                  <a:gd name="T115" fmla="*/ 1216 h 1325"/>
                  <a:gd name="T116" fmla="*/ 268 w 902"/>
                  <a:gd name="T117" fmla="*/ 1167 h 1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02" h="1325">
                    <a:moveTo>
                      <a:pt x="1" y="502"/>
                    </a:moveTo>
                    <a:lnTo>
                      <a:pt x="0" y="479"/>
                    </a:lnTo>
                    <a:lnTo>
                      <a:pt x="0" y="456"/>
                    </a:lnTo>
                    <a:lnTo>
                      <a:pt x="1" y="434"/>
                    </a:lnTo>
                    <a:lnTo>
                      <a:pt x="2" y="412"/>
                    </a:lnTo>
                    <a:lnTo>
                      <a:pt x="4" y="390"/>
                    </a:lnTo>
                    <a:lnTo>
                      <a:pt x="7" y="369"/>
                    </a:lnTo>
                    <a:lnTo>
                      <a:pt x="10" y="349"/>
                    </a:lnTo>
                    <a:lnTo>
                      <a:pt x="13" y="328"/>
                    </a:lnTo>
                    <a:lnTo>
                      <a:pt x="16" y="308"/>
                    </a:lnTo>
                    <a:lnTo>
                      <a:pt x="22" y="289"/>
                    </a:lnTo>
                    <a:lnTo>
                      <a:pt x="26" y="270"/>
                    </a:lnTo>
                    <a:lnTo>
                      <a:pt x="33" y="252"/>
                    </a:lnTo>
                    <a:lnTo>
                      <a:pt x="38" y="233"/>
                    </a:lnTo>
                    <a:lnTo>
                      <a:pt x="45" y="216"/>
                    </a:lnTo>
                    <a:lnTo>
                      <a:pt x="52" y="199"/>
                    </a:lnTo>
                    <a:lnTo>
                      <a:pt x="60" y="183"/>
                    </a:lnTo>
                    <a:lnTo>
                      <a:pt x="68" y="167"/>
                    </a:lnTo>
                    <a:lnTo>
                      <a:pt x="76" y="152"/>
                    </a:lnTo>
                    <a:lnTo>
                      <a:pt x="85" y="137"/>
                    </a:lnTo>
                    <a:lnTo>
                      <a:pt x="95" y="123"/>
                    </a:lnTo>
                    <a:lnTo>
                      <a:pt x="105" y="110"/>
                    </a:lnTo>
                    <a:lnTo>
                      <a:pt x="115" y="98"/>
                    </a:lnTo>
                    <a:lnTo>
                      <a:pt x="126" y="86"/>
                    </a:lnTo>
                    <a:lnTo>
                      <a:pt x="137" y="74"/>
                    </a:lnTo>
                    <a:lnTo>
                      <a:pt x="149" y="64"/>
                    </a:lnTo>
                    <a:lnTo>
                      <a:pt x="161" y="55"/>
                    </a:lnTo>
                    <a:lnTo>
                      <a:pt x="173" y="46"/>
                    </a:lnTo>
                    <a:lnTo>
                      <a:pt x="186" y="37"/>
                    </a:lnTo>
                    <a:lnTo>
                      <a:pt x="199" y="30"/>
                    </a:lnTo>
                    <a:lnTo>
                      <a:pt x="212" y="23"/>
                    </a:lnTo>
                    <a:lnTo>
                      <a:pt x="227" y="18"/>
                    </a:lnTo>
                    <a:lnTo>
                      <a:pt x="241" y="13"/>
                    </a:lnTo>
                    <a:lnTo>
                      <a:pt x="261" y="7"/>
                    </a:lnTo>
                    <a:lnTo>
                      <a:pt x="282" y="4"/>
                    </a:lnTo>
                    <a:lnTo>
                      <a:pt x="304" y="1"/>
                    </a:lnTo>
                    <a:lnTo>
                      <a:pt x="326" y="0"/>
                    </a:lnTo>
                    <a:lnTo>
                      <a:pt x="347" y="1"/>
                    </a:lnTo>
                    <a:lnTo>
                      <a:pt x="369" y="5"/>
                    </a:lnTo>
                    <a:lnTo>
                      <a:pt x="391" y="8"/>
                    </a:lnTo>
                    <a:lnTo>
                      <a:pt x="413" y="14"/>
                    </a:lnTo>
                    <a:lnTo>
                      <a:pt x="435" y="22"/>
                    </a:lnTo>
                    <a:lnTo>
                      <a:pt x="456" y="31"/>
                    </a:lnTo>
                    <a:lnTo>
                      <a:pt x="478" y="41"/>
                    </a:lnTo>
                    <a:lnTo>
                      <a:pt x="500" y="53"/>
                    </a:lnTo>
                    <a:lnTo>
                      <a:pt x="521" y="66"/>
                    </a:lnTo>
                    <a:lnTo>
                      <a:pt x="542" y="80"/>
                    </a:lnTo>
                    <a:lnTo>
                      <a:pt x="563" y="96"/>
                    </a:lnTo>
                    <a:lnTo>
                      <a:pt x="584" y="112"/>
                    </a:lnTo>
                    <a:lnTo>
                      <a:pt x="604" y="131"/>
                    </a:lnTo>
                    <a:lnTo>
                      <a:pt x="625" y="150"/>
                    </a:lnTo>
                    <a:lnTo>
                      <a:pt x="645" y="171"/>
                    </a:lnTo>
                    <a:lnTo>
                      <a:pt x="664" y="193"/>
                    </a:lnTo>
                    <a:lnTo>
                      <a:pt x="683" y="216"/>
                    </a:lnTo>
                    <a:lnTo>
                      <a:pt x="701" y="240"/>
                    </a:lnTo>
                    <a:lnTo>
                      <a:pt x="720" y="265"/>
                    </a:lnTo>
                    <a:lnTo>
                      <a:pt x="737" y="291"/>
                    </a:lnTo>
                    <a:lnTo>
                      <a:pt x="754" y="318"/>
                    </a:lnTo>
                    <a:lnTo>
                      <a:pt x="770" y="346"/>
                    </a:lnTo>
                    <a:lnTo>
                      <a:pt x="785" y="376"/>
                    </a:lnTo>
                    <a:lnTo>
                      <a:pt x="800" y="405"/>
                    </a:lnTo>
                    <a:lnTo>
                      <a:pt x="813" y="437"/>
                    </a:lnTo>
                    <a:lnTo>
                      <a:pt x="828" y="468"/>
                    </a:lnTo>
                    <a:lnTo>
                      <a:pt x="840" y="500"/>
                    </a:lnTo>
                    <a:lnTo>
                      <a:pt x="852" y="534"/>
                    </a:lnTo>
                    <a:lnTo>
                      <a:pt x="861" y="567"/>
                    </a:lnTo>
                    <a:lnTo>
                      <a:pt x="870" y="601"/>
                    </a:lnTo>
                    <a:lnTo>
                      <a:pt x="878" y="635"/>
                    </a:lnTo>
                    <a:lnTo>
                      <a:pt x="885" y="668"/>
                    </a:lnTo>
                    <a:lnTo>
                      <a:pt x="891" y="701"/>
                    </a:lnTo>
                    <a:lnTo>
                      <a:pt x="895" y="734"/>
                    </a:lnTo>
                    <a:lnTo>
                      <a:pt x="898" y="766"/>
                    </a:lnTo>
                    <a:lnTo>
                      <a:pt x="901" y="798"/>
                    </a:lnTo>
                    <a:lnTo>
                      <a:pt x="902" y="830"/>
                    </a:lnTo>
                    <a:lnTo>
                      <a:pt x="902" y="860"/>
                    </a:lnTo>
                    <a:lnTo>
                      <a:pt x="901" y="891"/>
                    </a:lnTo>
                    <a:lnTo>
                      <a:pt x="900" y="920"/>
                    </a:lnTo>
                    <a:lnTo>
                      <a:pt x="896" y="950"/>
                    </a:lnTo>
                    <a:lnTo>
                      <a:pt x="892" y="978"/>
                    </a:lnTo>
                    <a:lnTo>
                      <a:pt x="888" y="1005"/>
                    </a:lnTo>
                    <a:lnTo>
                      <a:pt x="881" y="1032"/>
                    </a:lnTo>
                    <a:lnTo>
                      <a:pt x="874" y="1058"/>
                    </a:lnTo>
                    <a:lnTo>
                      <a:pt x="866" y="1083"/>
                    </a:lnTo>
                    <a:lnTo>
                      <a:pt x="857" y="1107"/>
                    </a:lnTo>
                    <a:lnTo>
                      <a:pt x="847" y="1130"/>
                    </a:lnTo>
                    <a:lnTo>
                      <a:pt x="836" y="1153"/>
                    </a:lnTo>
                    <a:lnTo>
                      <a:pt x="824" y="1174"/>
                    </a:lnTo>
                    <a:lnTo>
                      <a:pt x="812" y="1193"/>
                    </a:lnTo>
                    <a:lnTo>
                      <a:pt x="798" y="1212"/>
                    </a:lnTo>
                    <a:lnTo>
                      <a:pt x="784" y="1230"/>
                    </a:lnTo>
                    <a:lnTo>
                      <a:pt x="769" y="1246"/>
                    </a:lnTo>
                    <a:lnTo>
                      <a:pt x="753" y="1261"/>
                    </a:lnTo>
                    <a:lnTo>
                      <a:pt x="735" y="1274"/>
                    </a:lnTo>
                    <a:lnTo>
                      <a:pt x="718" y="1286"/>
                    </a:lnTo>
                    <a:lnTo>
                      <a:pt x="699" y="1297"/>
                    </a:lnTo>
                    <a:lnTo>
                      <a:pt x="680" y="1305"/>
                    </a:lnTo>
                    <a:lnTo>
                      <a:pt x="659" y="1313"/>
                    </a:lnTo>
                    <a:lnTo>
                      <a:pt x="647" y="1316"/>
                    </a:lnTo>
                    <a:lnTo>
                      <a:pt x="635" y="1320"/>
                    </a:lnTo>
                    <a:lnTo>
                      <a:pt x="623" y="1322"/>
                    </a:lnTo>
                    <a:lnTo>
                      <a:pt x="610" y="1324"/>
                    </a:lnTo>
                    <a:lnTo>
                      <a:pt x="597" y="1325"/>
                    </a:lnTo>
                    <a:lnTo>
                      <a:pt x="585" y="1325"/>
                    </a:lnTo>
                    <a:lnTo>
                      <a:pt x="572" y="1325"/>
                    </a:lnTo>
                    <a:lnTo>
                      <a:pt x="559" y="1325"/>
                    </a:lnTo>
                    <a:lnTo>
                      <a:pt x="546" y="1324"/>
                    </a:lnTo>
                    <a:lnTo>
                      <a:pt x="533" y="1322"/>
                    </a:lnTo>
                    <a:lnTo>
                      <a:pt x="518" y="1320"/>
                    </a:lnTo>
                    <a:lnTo>
                      <a:pt x="505" y="1316"/>
                    </a:lnTo>
                    <a:lnTo>
                      <a:pt x="478" y="1309"/>
                    </a:lnTo>
                    <a:lnTo>
                      <a:pt x="452" y="1299"/>
                    </a:lnTo>
                    <a:lnTo>
                      <a:pt x="425" y="1287"/>
                    </a:lnTo>
                    <a:lnTo>
                      <a:pt x="397" y="1272"/>
                    </a:lnTo>
                    <a:lnTo>
                      <a:pt x="371" y="1255"/>
                    </a:lnTo>
                    <a:lnTo>
                      <a:pt x="345" y="1237"/>
                    </a:lnTo>
                    <a:lnTo>
                      <a:pt x="319" y="1216"/>
                    </a:lnTo>
                    <a:lnTo>
                      <a:pt x="293" y="1192"/>
                    </a:lnTo>
                    <a:lnTo>
                      <a:pt x="268" y="1167"/>
                    </a:lnTo>
                    <a:lnTo>
                      <a:pt x="244" y="114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30" name="Freeform 1218">
                <a:extLst>
                  <a:ext uri="{FF2B5EF4-FFF2-40B4-BE49-F238E27FC236}">
                    <a16:creationId xmlns:a16="http://schemas.microsoft.com/office/drawing/2014/main" id="{8BF6233C-0B8F-E89C-19C0-38E8C561A2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0" y="3300"/>
                <a:ext cx="50" cy="93"/>
              </a:xfrm>
              <a:custGeom>
                <a:avLst/>
                <a:gdLst>
                  <a:gd name="T0" fmla="*/ 4 w 553"/>
                  <a:gd name="T1" fmla="*/ 40 h 1021"/>
                  <a:gd name="T2" fmla="*/ 0 w 553"/>
                  <a:gd name="T3" fmla="*/ 23 h 1021"/>
                  <a:gd name="T4" fmla="*/ 16 w 553"/>
                  <a:gd name="T5" fmla="*/ 13 h 1021"/>
                  <a:gd name="T6" fmla="*/ 27 w 553"/>
                  <a:gd name="T7" fmla="*/ 12 h 1021"/>
                  <a:gd name="T8" fmla="*/ 26 w 553"/>
                  <a:gd name="T9" fmla="*/ 44 h 1021"/>
                  <a:gd name="T10" fmla="*/ 27 w 553"/>
                  <a:gd name="T11" fmla="*/ 12 h 1021"/>
                  <a:gd name="T12" fmla="*/ 34 w 553"/>
                  <a:gd name="T13" fmla="*/ 10 h 1021"/>
                  <a:gd name="T14" fmla="*/ 36 w 553"/>
                  <a:gd name="T15" fmla="*/ 42 h 1021"/>
                  <a:gd name="T16" fmla="*/ 42 w 553"/>
                  <a:gd name="T17" fmla="*/ 41 h 1021"/>
                  <a:gd name="T18" fmla="*/ 54 w 553"/>
                  <a:gd name="T19" fmla="*/ 5 h 1021"/>
                  <a:gd name="T20" fmla="*/ 123 w 553"/>
                  <a:gd name="T21" fmla="*/ 0 h 1021"/>
                  <a:gd name="T22" fmla="*/ 192 w 553"/>
                  <a:gd name="T23" fmla="*/ 15 h 1021"/>
                  <a:gd name="T24" fmla="*/ 261 w 553"/>
                  <a:gd name="T25" fmla="*/ 50 h 1021"/>
                  <a:gd name="T26" fmla="*/ 290 w 553"/>
                  <a:gd name="T27" fmla="*/ 111 h 1021"/>
                  <a:gd name="T28" fmla="*/ 230 w 553"/>
                  <a:gd name="T29" fmla="*/ 69 h 1021"/>
                  <a:gd name="T30" fmla="*/ 168 w 553"/>
                  <a:gd name="T31" fmla="*/ 41 h 1021"/>
                  <a:gd name="T32" fmla="*/ 106 w 553"/>
                  <a:gd name="T33" fmla="*/ 32 h 1021"/>
                  <a:gd name="T34" fmla="*/ 47 w 553"/>
                  <a:gd name="T35" fmla="*/ 40 h 1021"/>
                  <a:gd name="T36" fmla="*/ 343 w 553"/>
                  <a:gd name="T37" fmla="*/ 116 h 1021"/>
                  <a:gd name="T38" fmla="*/ 401 w 553"/>
                  <a:gd name="T39" fmla="*/ 186 h 1021"/>
                  <a:gd name="T40" fmla="*/ 453 w 553"/>
                  <a:gd name="T41" fmla="*/ 269 h 1021"/>
                  <a:gd name="T42" fmla="*/ 496 w 553"/>
                  <a:gd name="T43" fmla="*/ 363 h 1021"/>
                  <a:gd name="T44" fmla="*/ 475 w 553"/>
                  <a:gd name="T45" fmla="*/ 398 h 1021"/>
                  <a:gd name="T46" fmla="*/ 436 w 553"/>
                  <a:gd name="T47" fmla="*/ 306 h 1021"/>
                  <a:gd name="T48" fmla="*/ 389 w 553"/>
                  <a:gd name="T49" fmla="*/ 224 h 1021"/>
                  <a:gd name="T50" fmla="*/ 335 w 553"/>
                  <a:gd name="T51" fmla="*/ 155 h 1021"/>
                  <a:gd name="T52" fmla="*/ 311 w 553"/>
                  <a:gd name="T53" fmla="*/ 87 h 1021"/>
                  <a:gd name="T54" fmla="*/ 499 w 553"/>
                  <a:gd name="T55" fmla="*/ 418 h 1021"/>
                  <a:gd name="T56" fmla="*/ 529 w 553"/>
                  <a:gd name="T57" fmla="*/ 465 h 1021"/>
                  <a:gd name="T58" fmla="*/ 548 w 553"/>
                  <a:gd name="T59" fmla="*/ 566 h 1021"/>
                  <a:gd name="T60" fmla="*/ 553 w 553"/>
                  <a:gd name="T61" fmla="*/ 663 h 1021"/>
                  <a:gd name="T62" fmla="*/ 546 w 553"/>
                  <a:gd name="T63" fmla="*/ 752 h 1021"/>
                  <a:gd name="T64" fmla="*/ 511 w 553"/>
                  <a:gd name="T65" fmla="*/ 767 h 1021"/>
                  <a:gd name="T66" fmla="*/ 521 w 553"/>
                  <a:gd name="T67" fmla="*/ 684 h 1021"/>
                  <a:gd name="T68" fmla="*/ 519 w 553"/>
                  <a:gd name="T69" fmla="*/ 592 h 1021"/>
                  <a:gd name="T70" fmla="*/ 504 w 553"/>
                  <a:gd name="T71" fmla="*/ 496 h 1021"/>
                  <a:gd name="T72" fmla="*/ 515 w 553"/>
                  <a:gd name="T73" fmla="*/ 414 h 1021"/>
                  <a:gd name="T74" fmla="*/ 518 w 553"/>
                  <a:gd name="T75" fmla="*/ 853 h 1021"/>
                  <a:gd name="T76" fmla="*/ 482 w 553"/>
                  <a:gd name="T77" fmla="*/ 922 h 1021"/>
                  <a:gd name="T78" fmla="*/ 435 w 553"/>
                  <a:gd name="T79" fmla="*/ 975 h 1021"/>
                  <a:gd name="T80" fmla="*/ 376 w 553"/>
                  <a:gd name="T81" fmla="*/ 1011 h 1021"/>
                  <a:gd name="T82" fmla="*/ 379 w 553"/>
                  <a:gd name="T83" fmla="*/ 976 h 1021"/>
                  <a:gd name="T84" fmla="*/ 428 w 553"/>
                  <a:gd name="T85" fmla="*/ 939 h 1021"/>
                  <a:gd name="T86" fmla="*/ 467 w 553"/>
                  <a:gd name="T87" fmla="*/ 888 h 1021"/>
                  <a:gd name="T88" fmla="*/ 496 w 553"/>
                  <a:gd name="T89" fmla="*/ 824 h 1021"/>
                  <a:gd name="T90" fmla="*/ 360 w 553"/>
                  <a:gd name="T91" fmla="*/ 1018 h 1021"/>
                  <a:gd name="T92" fmla="*/ 335 w 553"/>
                  <a:gd name="T93" fmla="*/ 1019 h 1021"/>
                  <a:gd name="T94" fmla="*/ 328 w 553"/>
                  <a:gd name="T95" fmla="*/ 1002 h 1021"/>
                  <a:gd name="T96" fmla="*/ 350 w 553"/>
                  <a:gd name="T97" fmla="*/ 987 h 1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3" h="1021">
                    <a:moveTo>
                      <a:pt x="26" y="44"/>
                    </a:moveTo>
                    <a:lnTo>
                      <a:pt x="16" y="44"/>
                    </a:lnTo>
                    <a:lnTo>
                      <a:pt x="7" y="42"/>
                    </a:lnTo>
                    <a:lnTo>
                      <a:pt x="4" y="40"/>
                    </a:lnTo>
                    <a:lnTo>
                      <a:pt x="2" y="37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16" y="13"/>
                    </a:lnTo>
                    <a:lnTo>
                      <a:pt x="26" y="13"/>
                    </a:lnTo>
                    <a:lnTo>
                      <a:pt x="26" y="44"/>
                    </a:lnTo>
                    <a:close/>
                    <a:moveTo>
                      <a:pt x="26" y="13"/>
                    </a:moveTo>
                    <a:lnTo>
                      <a:pt x="27" y="12"/>
                    </a:lnTo>
                    <a:lnTo>
                      <a:pt x="27" y="12"/>
                    </a:lnTo>
                    <a:lnTo>
                      <a:pt x="37" y="42"/>
                    </a:lnTo>
                    <a:lnTo>
                      <a:pt x="31" y="44"/>
                    </a:lnTo>
                    <a:lnTo>
                      <a:pt x="26" y="44"/>
                    </a:lnTo>
                    <a:lnTo>
                      <a:pt x="26" y="13"/>
                    </a:lnTo>
                    <a:close/>
                    <a:moveTo>
                      <a:pt x="27" y="12"/>
                    </a:moveTo>
                    <a:lnTo>
                      <a:pt x="26" y="12"/>
                    </a:lnTo>
                    <a:lnTo>
                      <a:pt x="27" y="12"/>
                    </a:lnTo>
                    <a:lnTo>
                      <a:pt x="31" y="27"/>
                    </a:lnTo>
                    <a:lnTo>
                      <a:pt x="27" y="12"/>
                    </a:lnTo>
                    <a:close/>
                    <a:moveTo>
                      <a:pt x="27" y="12"/>
                    </a:moveTo>
                    <a:lnTo>
                      <a:pt x="34" y="10"/>
                    </a:lnTo>
                    <a:lnTo>
                      <a:pt x="42" y="10"/>
                    </a:lnTo>
                    <a:lnTo>
                      <a:pt x="42" y="41"/>
                    </a:lnTo>
                    <a:lnTo>
                      <a:pt x="40" y="41"/>
                    </a:lnTo>
                    <a:lnTo>
                      <a:pt x="36" y="42"/>
                    </a:lnTo>
                    <a:lnTo>
                      <a:pt x="27" y="12"/>
                    </a:lnTo>
                    <a:close/>
                    <a:moveTo>
                      <a:pt x="47" y="40"/>
                    </a:moveTo>
                    <a:lnTo>
                      <a:pt x="45" y="41"/>
                    </a:lnTo>
                    <a:lnTo>
                      <a:pt x="42" y="41"/>
                    </a:lnTo>
                    <a:lnTo>
                      <a:pt x="42" y="25"/>
                    </a:lnTo>
                    <a:lnTo>
                      <a:pt x="47" y="40"/>
                    </a:lnTo>
                    <a:close/>
                    <a:moveTo>
                      <a:pt x="38" y="10"/>
                    </a:moveTo>
                    <a:lnTo>
                      <a:pt x="54" y="5"/>
                    </a:lnTo>
                    <a:lnTo>
                      <a:pt x="71" y="2"/>
                    </a:lnTo>
                    <a:lnTo>
                      <a:pt x="88" y="0"/>
                    </a:lnTo>
                    <a:lnTo>
                      <a:pt x="105" y="0"/>
                    </a:lnTo>
                    <a:lnTo>
                      <a:pt x="123" y="0"/>
                    </a:lnTo>
                    <a:lnTo>
                      <a:pt x="140" y="2"/>
                    </a:lnTo>
                    <a:lnTo>
                      <a:pt x="157" y="5"/>
                    </a:lnTo>
                    <a:lnTo>
                      <a:pt x="175" y="10"/>
                    </a:lnTo>
                    <a:lnTo>
                      <a:pt x="192" y="15"/>
                    </a:lnTo>
                    <a:lnTo>
                      <a:pt x="210" y="23"/>
                    </a:lnTo>
                    <a:lnTo>
                      <a:pt x="227" y="30"/>
                    </a:lnTo>
                    <a:lnTo>
                      <a:pt x="245" y="40"/>
                    </a:lnTo>
                    <a:lnTo>
                      <a:pt x="261" y="50"/>
                    </a:lnTo>
                    <a:lnTo>
                      <a:pt x="278" y="62"/>
                    </a:lnTo>
                    <a:lnTo>
                      <a:pt x="295" y="74"/>
                    </a:lnTo>
                    <a:lnTo>
                      <a:pt x="311" y="87"/>
                    </a:lnTo>
                    <a:lnTo>
                      <a:pt x="290" y="111"/>
                    </a:lnTo>
                    <a:lnTo>
                      <a:pt x="275" y="99"/>
                    </a:lnTo>
                    <a:lnTo>
                      <a:pt x="261" y="88"/>
                    </a:lnTo>
                    <a:lnTo>
                      <a:pt x="246" y="77"/>
                    </a:lnTo>
                    <a:lnTo>
                      <a:pt x="230" y="69"/>
                    </a:lnTo>
                    <a:lnTo>
                      <a:pt x="215" y="60"/>
                    </a:lnTo>
                    <a:lnTo>
                      <a:pt x="199" y="52"/>
                    </a:lnTo>
                    <a:lnTo>
                      <a:pt x="184" y="46"/>
                    </a:lnTo>
                    <a:lnTo>
                      <a:pt x="168" y="41"/>
                    </a:lnTo>
                    <a:lnTo>
                      <a:pt x="153" y="37"/>
                    </a:lnTo>
                    <a:lnTo>
                      <a:pt x="138" y="34"/>
                    </a:lnTo>
                    <a:lnTo>
                      <a:pt x="122" y="32"/>
                    </a:lnTo>
                    <a:lnTo>
                      <a:pt x="106" y="32"/>
                    </a:lnTo>
                    <a:lnTo>
                      <a:pt x="91" y="32"/>
                    </a:lnTo>
                    <a:lnTo>
                      <a:pt x="77" y="33"/>
                    </a:lnTo>
                    <a:lnTo>
                      <a:pt x="62" y="36"/>
                    </a:lnTo>
                    <a:lnTo>
                      <a:pt x="47" y="40"/>
                    </a:lnTo>
                    <a:lnTo>
                      <a:pt x="38" y="10"/>
                    </a:lnTo>
                    <a:close/>
                    <a:moveTo>
                      <a:pt x="311" y="87"/>
                    </a:moveTo>
                    <a:lnTo>
                      <a:pt x="326" y="101"/>
                    </a:lnTo>
                    <a:lnTo>
                      <a:pt x="343" y="116"/>
                    </a:lnTo>
                    <a:lnTo>
                      <a:pt x="358" y="133"/>
                    </a:lnTo>
                    <a:lnTo>
                      <a:pt x="372" y="149"/>
                    </a:lnTo>
                    <a:lnTo>
                      <a:pt x="387" y="168"/>
                    </a:lnTo>
                    <a:lnTo>
                      <a:pt x="401" y="186"/>
                    </a:lnTo>
                    <a:lnTo>
                      <a:pt x="414" y="206"/>
                    </a:lnTo>
                    <a:lnTo>
                      <a:pt x="428" y="225"/>
                    </a:lnTo>
                    <a:lnTo>
                      <a:pt x="441" y="247"/>
                    </a:lnTo>
                    <a:lnTo>
                      <a:pt x="453" y="269"/>
                    </a:lnTo>
                    <a:lnTo>
                      <a:pt x="465" y="291"/>
                    </a:lnTo>
                    <a:lnTo>
                      <a:pt x="475" y="315"/>
                    </a:lnTo>
                    <a:lnTo>
                      <a:pt x="486" y="339"/>
                    </a:lnTo>
                    <a:lnTo>
                      <a:pt x="496" y="363"/>
                    </a:lnTo>
                    <a:lnTo>
                      <a:pt x="506" y="388"/>
                    </a:lnTo>
                    <a:lnTo>
                      <a:pt x="515" y="414"/>
                    </a:lnTo>
                    <a:lnTo>
                      <a:pt x="484" y="422"/>
                    </a:lnTo>
                    <a:lnTo>
                      <a:pt x="475" y="398"/>
                    </a:lnTo>
                    <a:lnTo>
                      <a:pt x="467" y="374"/>
                    </a:lnTo>
                    <a:lnTo>
                      <a:pt x="458" y="351"/>
                    </a:lnTo>
                    <a:lnTo>
                      <a:pt x="447" y="328"/>
                    </a:lnTo>
                    <a:lnTo>
                      <a:pt x="436" y="306"/>
                    </a:lnTo>
                    <a:lnTo>
                      <a:pt x="425" y="284"/>
                    </a:lnTo>
                    <a:lnTo>
                      <a:pt x="413" y="263"/>
                    </a:lnTo>
                    <a:lnTo>
                      <a:pt x="401" y="243"/>
                    </a:lnTo>
                    <a:lnTo>
                      <a:pt x="389" y="224"/>
                    </a:lnTo>
                    <a:lnTo>
                      <a:pt x="376" y="206"/>
                    </a:lnTo>
                    <a:lnTo>
                      <a:pt x="362" y="187"/>
                    </a:lnTo>
                    <a:lnTo>
                      <a:pt x="349" y="171"/>
                    </a:lnTo>
                    <a:lnTo>
                      <a:pt x="335" y="155"/>
                    </a:lnTo>
                    <a:lnTo>
                      <a:pt x="320" y="139"/>
                    </a:lnTo>
                    <a:lnTo>
                      <a:pt x="306" y="125"/>
                    </a:lnTo>
                    <a:lnTo>
                      <a:pt x="290" y="111"/>
                    </a:lnTo>
                    <a:lnTo>
                      <a:pt x="311" y="87"/>
                    </a:lnTo>
                    <a:close/>
                    <a:moveTo>
                      <a:pt x="484" y="422"/>
                    </a:moveTo>
                    <a:lnTo>
                      <a:pt x="484" y="423"/>
                    </a:lnTo>
                    <a:lnTo>
                      <a:pt x="484" y="422"/>
                    </a:lnTo>
                    <a:lnTo>
                      <a:pt x="499" y="418"/>
                    </a:lnTo>
                    <a:lnTo>
                      <a:pt x="484" y="422"/>
                    </a:lnTo>
                    <a:close/>
                    <a:moveTo>
                      <a:pt x="515" y="414"/>
                    </a:moveTo>
                    <a:lnTo>
                      <a:pt x="522" y="439"/>
                    </a:lnTo>
                    <a:lnTo>
                      <a:pt x="529" y="465"/>
                    </a:lnTo>
                    <a:lnTo>
                      <a:pt x="535" y="490"/>
                    </a:lnTo>
                    <a:lnTo>
                      <a:pt x="540" y="515"/>
                    </a:lnTo>
                    <a:lnTo>
                      <a:pt x="544" y="541"/>
                    </a:lnTo>
                    <a:lnTo>
                      <a:pt x="548" y="566"/>
                    </a:lnTo>
                    <a:lnTo>
                      <a:pt x="551" y="590"/>
                    </a:lnTo>
                    <a:lnTo>
                      <a:pt x="553" y="615"/>
                    </a:lnTo>
                    <a:lnTo>
                      <a:pt x="553" y="639"/>
                    </a:lnTo>
                    <a:lnTo>
                      <a:pt x="553" y="663"/>
                    </a:lnTo>
                    <a:lnTo>
                      <a:pt x="553" y="686"/>
                    </a:lnTo>
                    <a:lnTo>
                      <a:pt x="551" y="709"/>
                    </a:lnTo>
                    <a:lnTo>
                      <a:pt x="548" y="730"/>
                    </a:lnTo>
                    <a:lnTo>
                      <a:pt x="546" y="752"/>
                    </a:lnTo>
                    <a:lnTo>
                      <a:pt x="542" y="774"/>
                    </a:lnTo>
                    <a:lnTo>
                      <a:pt x="538" y="795"/>
                    </a:lnTo>
                    <a:lnTo>
                      <a:pt x="507" y="787"/>
                    </a:lnTo>
                    <a:lnTo>
                      <a:pt x="511" y="767"/>
                    </a:lnTo>
                    <a:lnTo>
                      <a:pt x="515" y="747"/>
                    </a:lnTo>
                    <a:lnTo>
                      <a:pt x="518" y="726"/>
                    </a:lnTo>
                    <a:lnTo>
                      <a:pt x="520" y="705"/>
                    </a:lnTo>
                    <a:lnTo>
                      <a:pt x="521" y="684"/>
                    </a:lnTo>
                    <a:lnTo>
                      <a:pt x="522" y="661"/>
                    </a:lnTo>
                    <a:lnTo>
                      <a:pt x="521" y="639"/>
                    </a:lnTo>
                    <a:lnTo>
                      <a:pt x="521" y="616"/>
                    </a:lnTo>
                    <a:lnTo>
                      <a:pt x="519" y="592"/>
                    </a:lnTo>
                    <a:lnTo>
                      <a:pt x="517" y="568"/>
                    </a:lnTo>
                    <a:lnTo>
                      <a:pt x="514" y="545"/>
                    </a:lnTo>
                    <a:lnTo>
                      <a:pt x="509" y="520"/>
                    </a:lnTo>
                    <a:lnTo>
                      <a:pt x="504" y="496"/>
                    </a:lnTo>
                    <a:lnTo>
                      <a:pt x="498" y="472"/>
                    </a:lnTo>
                    <a:lnTo>
                      <a:pt x="492" y="447"/>
                    </a:lnTo>
                    <a:lnTo>
                      <a:pt x="484" y="422"/>
                    </a:lnTo>
                    <a:lnTo>
                      <a:pt x="515" y="414"/>
                    </a:lnTo>
                    <a:close/>
                    <a:moveTo>
                      <a:pt x="538" y="795"/>
                    </a:moveTo>
                    <a:lnTo>
                      <a:pt x="532" y="815"/>
                    </a:lnTo>
                    <a:lnTo>
                      <a:pt x="526" y="835"/>
                    </a:lnTo>
                    <a:lnTo>
                      <a:pt x="518" y="853"/>
                    </a:lnTo>
                    <a:lnTo>
                      <a:pt x="510" y="872"/>
                    </a:lnTo>
                    <a:lnTo>
                      <a:pt x="502" y="889"/>
                    </a:lnTo>
                    <a:lnTo>
                      <a:pt x="493" y="907"/>
                    </a:lnTo>
                    <a:lnTo>
                      <a:pt x="482" y="922"/>
                    </a:lnTo>
                    <a:lnTo>
                      <a:pt x="472" y="937"/>
                    </a:lnTo>
                    <a:lnTo>
                      <a:pt x="460" y="950"/>
                    </a:lnTo>
                    <a:lnTo>
                      <a:pt x="448" y="963"/>
                    </a:lnTo>
                    <a:lnTo>
                      <a:pt x="435" y="975"/>
                    </a:lnTo>
                    <a:lnTo>
                      <a:pt x="421" y="986"/>
                    </a:lnTo>
                    <a:lnTo>
                      <a:pt x="407" y="996"/>
                    </a:lnTo>
                    <a:lnTo>
                      <a:pt x="393" y="1005"/>
                    </a:lnTo>
                    <a:lnTo>
                      <a:pt x="376" y="1011"/>
                    </a:lnTo>
                    <a:lnTo>
                      <a:pt x="360" y="1018"/>
                    </a:lnTo>
                    <a:lnTo>
                      <a:pt x="350" y="987"/>
                    </a:lnTo>
                    <a:lnTo>
                      <a:pt x="364" y="982"/>
                    </a:lnTo>
                    <a:lnTo>
                      <a:pt x="379" y="976"/>
                    </a:lnTo>
                    <a:lnTo>
                      <a:pt x="392" y="969"/>
                    </a:lnTo>
                    <a:lnTo>
                      <a:pt x="404" y="960"/>
                    </a:lnTo>
                    <a:lnTo>
                      <a:pt x="416" y="950"/>
                    </a:lnTo>
                    <a:lnTo>
                      <a:pt x="428" y="939"/>
                    </a:lnTo>
                    <a:lnTo>
                      <a:pt x="438" y="929"/>
                    </a:lnTo>
                    <a:lnTo>
                      <a:pt x="448" y="916"/>
                    </a:lnTo>
                    <a:lnTo>
                      <a:pt x="458" y="902"/>
                    </a:lnTo>
                    <a:lnTo>
                      <a:pt x="467" y="888"/>
                    </a:lnTo>
                    <a:lnTo>
                      <a:pt x="475" y="873"/>
                    </a:lnTo>
                    <a:lnTo>
                      <a:pt x="483" y="858"/>
                    </a:lnTo>
                    <a:lnTo>
                      <a:pt x="490" y="840"/>
                    </a:lnTo>
                    <a:lnTo>
                      <a:pt x="496" y="824"/>
                    </a:lnTo>
                    <a:lnTo>
                      <a:pt x="502" y="806"/>
                    </a:lnTo>
                    <a:lnTo>
                      <a:pt x="507" y="787"/>
                    </a:lnTo>
                    <a:lnTo>
                      <a:pt x="538" y="795"/>
                    </a:lnTo>
                    <a:close/>
                    <a:moveTo>
                      <a:pt x="360" y="1018"/>
                    </a:moveTo>
                    <a:lnTo>
                      <a:pt x="350" y="1021"/>
                    </a:lnTo>
                    <a:lnTo>
                      <a:pt x="342" y="1021"/>
                    </a:lnTo>
                    <a:lnTo>
                      <a:pt x="338" y="1021"/>
                    </a:lnTo>
                    <a:lnTo>
                      <a:pt x="335" y="1019"/>
                    </a:lnTo>
                    <a:lnTo>
                      <a:pt x="332" y="1016"/>
                    </a:lnTo>
                    <a:lnTo>
                      <a:pt x="330" y="1011"/>
                    </a:lnTo>
                    <a:lnTo>
                      <a:pt x="328" y="1006"/>
                    </a:lnTo>
                    <a:lnTo>
                      <a:pt x="328" y="1002"/>
                    </a:lnTo>
                    <a:lnTo>
                      <a:pt x="331" y="998"/>
                    </a:lnTo>
                    <a:lnTo>
                      <a:pt x="334" y="995"/>
                    </a:lnTo>
                    <a:lnTo>
                      <a:pt x="342" y="991"/>
                    </a:lnTo>
                    <a:lnTo>
                      <a:pt x="350" y="987"/>
                    </a:lnTo>
                    <a:lnTo>
                      <a:pt x="360" y="101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31" name="Freeform 1219">
                <a:extLst>
                  <a:ext uri="{FF2B5EF4-FFF2-40B4-BE49-F238E27FC236}">
                    <a16:creationId xmlns:a16="http://schemas.microsoft.com/office/drawing/2014/main" id="{8B9C5A4D-215F-8137-1E93-76474FCDD4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3" y="3381"/>
                <a:ext cx="36" cy="15"/>
              </a:xfrm>
              <a:custGeom>
                <a:avLst/>
                <a:gdLst>
                  <a:gd name="T0" fmla="*/ 368 w 392"/>
                  <a:gd name="T1" fmla="*/ 119 h 175"/>
                  <a:gd name="T2" fmla="*/ 380 w 392"/>
                  <a:gd name="T3" fmla="*/ 117 h 175"/>
                  <a:gd name="T4" fmla="*/ 387 w 392"/>
                  <a:gd name="T5" fmla="*/ 121 h 175"/>
                  <a:gd name="T6" fmla="*/ 392 w 392"/>
                  <a:gd name="T7" fmla="*/ 130 h 175"/>
                  <a:gd name="T8" fmla="*/ 391 w 392"/>
                  <a:gd name="T9" fmla="*/ 137 h 175"/>
                  <a:gd name="T10" fmla="*/ 382 w 392"/>
                  <a:gd name="T11" fmla="*/ 146 h 175"/>
                  <a:gd name="T12" fmla="*/ 359 w 392"/>
                  <a:gd name="T13" fmla="*/ 123 h 175"/>
                  <a:gd name="T14" fmla="*/ 366 w 392"/>
                  <a:gd name="T15" fmla="*/ 155 h 175"/>
                  <a:gd name="T16" fmla="*/ 345 w 392"/>
                  <a:gd name="T17" fmla="*/ 129 h 175"/>
                  <a:gd name="T18" fmla="*/ 359 w 392"/>
                  <a:gd name="T19" fmla="*/ 123 h 175"/>
                  <a:gd name="T20" fmla="*/ 345 w 392"/>
                  <a:gd name="T21" fmla="*/ 129 h 175"/>
                  <a:gd name="T22" fmla="*/ 345 w 392"/>
                  <a:gd name="T23" fmla="*/ 129 h 175"/>
                  <a:gd name="T24" fmla="*/ 345 w 392"/>
                  <a:gd name="T25" fmla="*/ 129 h 175"/>
                  <a:gd name="T26" fmla="*/ 347 w 392"/>
                  <a:gd name="T27" fmla="*/ 161 h 175"/>
                  <a:gd name="T28" fmla="*/ 329 w 392"/>
                  <a:gd name="T29" fmla="*/ 135 h 175"/>
                  <a:gd name="T30" fmla="*/ 345 w 392"/>
                  <a:gd name="T31" fmla="*/ 129 h 175"/>
                  <a:gd name="T32" fmla="*/ 338 w 392"/>
                  <a:gd name="T33" fmla="*/ 164 h 175"/>
                  <a:gd name="T34" fmla="*/ 299 w 392"/>
                  <a:gd name="T35" fmla="*/ 173 h 175"/>
                  <a:gd name="T36" fmla="*/ 258 w 392"/>
                  <a:gd name="T37" fmla="*/ 174 h 175"/>
                  <a:gd name="T38" fmla="*/ 215 w 392"/>
                  <a:gd name="T39" fmla="*/ 169 h 175"/>
                  <a:gd name="T40" fmla="*/ 173 w 392"/>
                  <a:gd name="T41" fmla="*/ 155 h 175"/>
                  <a:gd name="T42" fmla="*/ 203 w 392"/>
                  <a:gd name="T43" fmla="*/ 133 h 175"/>
                  <a:gd name="T44" fmla="*/ 240 w 392"/>
                  <a:gd name="T45" fmla="*/ 142 h 175"/>
                  <a:gd name="T46" fmla="*/ 277 w 392"/>
                  <a:gd name="T47" fmla="*/ 144 h 175"/>
                  <a:gd name="T48" fmla="*/ 312 w 392"/>
                  <a:gd name="T49" fmla="*/ 139 h 175"/>
                  <a:gd name="T50" fmla="*/ 338 w 392"/>
                  <a:gd name="T51" fmla="*/ 164 h 175"/>
                  <a:gd name="T52" fmla="*/ 152 w 392"/>
                  <a:gd name="T53" fmla="*/ 146 h 175"/>
                  <a:gd name="T54" fmla="*/ 111 w 392"/>
                  <a:gd name="T55" fmla="*/ 122 h 175"/>
                  <a:gd name="T56" fmla="*/ 69 w 392"/>
                  <a:gd name="T57" fmla="*/ 93 h 175"/>
                  <a:gd name="T58" fmla="*/ 30 w 392"/>
                  <a:gd name="T59" fmla="*/ 56 h 175"/>
                  <a:gd name="T60" fmla="*/ 36 w 392"/>
                  <a:gd name="T61" fmla="*/ 14 h 175"/>
                  <a:gd name="T62" fmla="*/ 72 w 392"/>
                  <a:gd name="T63" fmla="*/ 51 h 175"/>
                  <a:gd name="T64" fmla="*/ 109 w 392"/>
                  <a:gd name="T65" fmla="*/ 82 h 175"/>
                  <a:gd name="T66" fmla="*/ 147 w 392"/>
                  <a:gd name="T67" fmla="*/ 107 h 175"/>
                  <a:gd name="T68" fmla="*/ 185 w 392"/>
                  <a:gd name="T69" fmla="*/ 125 h 175"/>
                  <a:gd name="T70" fmla="*/ 12 w 392"/>
                  <a:gd name="T71" fmla="*/ 36 h 175"/>
                  <a:gd name="T72" fmla="*/ 1 w 392"/>
                  <a:gd name="T73" fmla="*/ 21 h 175"/>
                  <a:gd name="T74" fmla="*/ 1 w 392"/>
                  <a:gd name="T75" fmla="*/ 12 h 175"/>
                  <a:gd name="T76" fmla="*/ 5 w 392"/>
                  <a:gd name="T77" fmla="*/ 4 h 175"/>
                  <a:gd name="T78" fmla="*/ 14 w 392"/>
                  <a:gd name="T79" fmla="*/ 0 h 175"/>
                  <a:gd name="T80" fmla="*/ 22 w 392"/>
                  <a:gd name="T81" fmla="*/ 2 h 175"/>
                  <a:gd name="T82" fmla="*/ 36 w 392"/>
                  <a:gd name="T83" fmla="*/ 1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2" h="175">
                    <a:moveTo>
                      <a:pt x="359" y="123"/>
                    </a:moveTo>
                    <a:lnTo>
                      <a:pt x="368" y="119"/>
                    </a:lnTo>
                    <a:lnTo>
                      <a:pt x="377" y="117"/>
                    </a:lnTo>
                    <a:lnTo>
                      <a:pt x="380" y="117"/>
                    </a:lnTo>
                    <a:lnTo>
                      <a:pt x="384" y="118"/>
                    </a:lnTo>
                    <a:lnTo>
                      <a:pt x="387" y="121"/>
                    </a:lnTo>
                    <a:lnTo>
                      <a:pt x="390" y="125"/>
                    </a:lnTo>
                    <a:lnTo>
                      <a:pt x="392" y="130"/>
                    </a:lnTo>
                    <a:lnTo>
                      <a:pt x="392" y="134"/>
                    </a:lnTo>
                    <a:lnTo>
                      <a:pt x="391" y="137"/>
                    </a:lnTo>
                    <a:lnTo>
                      <a:pt x="389" y="140"/>
                    </a:lnTo>
                    <a:lnTo>
                      <a:pt x="382" y="146"/>
                    </a:lnTo>
                    <a:lnTo>
                      <a:pt x="372" y="151"/>
                    </a:lnTo>
                    <a:lnTo>
                      <a:pt x="359" y="123"/>
                    </a:lnTo>
                    <a:close/>
                    <a:moveTo>
                      <a:pt x="372" y="151"/>
                    </a:moveTo>
                    <a:lnTo>
                      <a:pt x="366" y="155"/>
                    </a:lnTo>
                    <a:lnTo>
                      <a:pt x="357" y="158"/>
                    </a:lnTo>
                    <a:lnTo>
                      <a:pt x="345" y="129"/>
                    </a:lnTo>
                    <a:lnTo>
                      <a:pt x="353" y="125"/>
                    </a:lnTo>
                    <a:lnTo>
                      <a:pt x="359" y="123"/>
                    </a:lnTo>
                    <a:lnTo>
                      <a:pt x="372" y="151"/>
                    </a:lnTo>
                    <a:close/>
                    <a:moveTo>
                      <a:pt x="345" y="129"/>
                    </a:moveTo>
                    <a:lnTo>
                      <a:pt x="373" y="118"/>
                    </a:lnTo>
                    <a:lnTo>
                      <a:pt x="345" y="129"/>
                    </a:lnTo>
                    <a:lnTo>
                      <a:pt x="350" y="144"/>
                    </a:lnTo>
                    <a:lnTo>
                      <a:pt x="345" y="129"/>
                    </a:lnTo>
                    <a:close/>
                    <a:moveTo>
                      <a:pt x="357" y="158"/>
                    </a:moveTo>
                    <a:lnTo>
                      <a:pt x="347" y="161"/>
                    </a:lnTo>
                    <a:lnTo>
                      <a:pt x="338" y="164"/>
                    </a:lnTo>
                    <a:lnTo>
                      <a:pt x="329" y="135"/>
                    </a:lnTo>
                    <a:lnTo>
                      <a:pt x="336" y="132"/>
                    </a:lnTo>
                    <a:lnTo>
                      <a:pt x="345" y="129"/>
                    </a:lnTo>
                    <a:lnTo>
                      <a:pt x="357" y="158"/>
                    </a:lnTo>
                    <a:close/>
                    <a:moveTo>
                      <a:pt x="338" y="164"/>
                    </a:moveTo>
                    <a:lnTo>
                      <a:pt x="319" y="170"/>
                    </a:lnTo>
                    <a:lnTo>
                      <a:pt x="299" y="173"/>
                    </a:lnTo>
                    <a:lnTo>
                      <a:pt x="279" y="175"/>
                    </a:lnTo>
                    <a:lnTo>
                      <a:pt x="258" y="174"/>
                    </a:lnTo>
                    <a:lnTo>
                      <a:pt x="237" y="172"/>
                    </a:lnTo>
                    <a:lnTo>
                      <a:pt x="215" y="169"/>
                    </a:lnTo>
                    <a:lnTo>
                      <a:pt x="195" y="162"/>
                    </a:lnTo>
                    <a:lnTo>
                      <a:pt x="173" y="155"/>
                    </a:lnTo>
                    <a:lnTo>
                      <a:pt x="185" y="125"/>
                    </a:lnTo>
                    <a:lnTo>
                      <a:pt x="203" y="133"/>
                    </a:lnTo>
                    <a:lnTo>
                      <a:pt x="222" y="137"/>
                    </a:lnTo>
                    <a:lnTo>
                      <a:pt x="240" y="142"/>
                    </a:lnTo>
                    <a:lnTo>
                      <a:pt x="259" y="143"/>
                    </a:lnTo>
                    <a:lnTo>
                      <a:pt x="277" y="144"/>
                    </a:lnTo>
                    <a:lnTo>
                      <a:pt x="295" y="143"/>
                    </a:lnTo>
                    <a:lnTo>
                      <a:pt x="312" y="139"/>
                    </a:lnTo>
                    <a:lnTo>
                      <a:pt x="329" y="135"/>
                    </a:lnTo>
                    <a:lnTo>
                      <a:pt x="338" y="164"/>
                    </a:lnTo>
                    <a:close/>
                    <a:moveTo>
                      <a:pt x="173" y="155"/>
                    </a:moveTo>
                    <a:lnTo>
                      <a:pt x="152" y="146"/>
                    </a:lnTo>
                    <a:lnTo>
                      <a:pt x="132" y="135"/>
                    </a:lnTo>
                    <a:lnTo>
                      <a:pt x="111" y="122"/>
                    </a:lnTo>
                    <a:lnTo>
                      <a:pt x="90" y="108"/>
                    </a:lnTo>
                    <a:lnTo>
                      <a:pt x="69" y="93"/>
                    </a:lnTo>
                    <a:lnTo>
                      <a:pt x="50" y="75"/>
                    </a:lnTo>
                    <a:lnTo>
                      <a:pt x="30" y="56"/>
                    </a:lnTo>
                    <a:lnTo>
                      <a:pt x="12" y="36"/>
                    </a:lnTo>
                    <a:lnTo>
                      <a:pt x="36" y="14"/>
                    </a:lnTo>
                    <a:lnTo>
                      <a:pt x="53" y="34"/>
                    </a:lnTo>
                    <a:lnTo>
                      <a:pt x="72" y="51"/>
                    </a:lnTo>
                    <a:lnTo>
                      <a:pt x="89" y="68"/>
                    </a:lnTo>
                    <a:lnTo>
                      <a:pt x="109" y="82"/>
                    </a:lnTo>
                    <a:lnTo>
                      <a:pt x="127" y="95"/>
                    </a:lnTo>
                    <a:lnTo>
                      <a:pt x="147" y="107"/>
                    </a:lnTo>
                    <a:lnTo>
                      <a:pt x="165" y="117"/>
                    </a:lnTo>
                    <a:lnTo>
                      <a:pt x="185" y="125"/>
                    </a:lnTo>
                    <a:lnTo>
                      <a:pt x="173" y="155"/>
                    </a:lnTo>
                    <a:close/>
                    <a:moveTo>
                      <a:pt x="12" y="36"/>
                    </a:moveTo>
                    <a:lnTo>
                      <a:pt x="5" y="28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9" y="8"/>
                    </a:lnTo>
                    <a:lnTo>
                      <a:pt x="36" y="14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32" name="Freeform 1220">
                <a:extLst>
                  <a:ext uri="{FF2B5EF4-FFF2-40B4-BE49-F238E27FC236}">
                    <a16:creationId xmlns:a16="http://schemas.microsoft.com/office/drawing/2014/main" id="{1AFC683C-B342-4E16-F9FD-723CE9D964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8" y="3304"/>
                <a:ext cx="19" cy="29"/>
              </a:xfrm>
              <a:custGeom>
                <a:avLst/>
                <a:gdLst>
                  <a:gd name="T0" fmla="*/ 30 w 218"/>
                  <a:gd name="T1" fmla="*/ 308 h 325"/>
                  <a:gd name="T2" fmla="*/ 25 w 218"/>
                  <a:gd name="T3" fmla="*/ 320 h 325"/>
                  <a:gd name="T4" fmla="*/ 18 w 218"/>
                  <a:gd name="T5" fmla="*/ 323 h 325"/>
                  <a:gd name="T6" fmla="*/ 7 w 218"/>
                  <a:gd name="T7" fmla="*/ 322 h 325"/>
                  <a:gd name="T8" fmla="*/ 2 w 218"/>
                  <a:gd name="T9" fmla="*/ 318 h 325"/>
                  <a:gd name="T10" fmla="*/ 0 w 218"/>
                  <a:gd name="T11" fmla="*/ 305 h 325"/>
                  <a:gd name="T12" fmla="*/ 31 w 218"/>
                  <a:gd name="T13" fmla="*/ 298 h 325"/>
                  <a:gd name="T14" fmla="*/ 4 w 218"/>
                  <a:gd name="T15" fmla="*/ 268 h 325"/>
                  <a:gd name="T16" fmla="*/ 15 w 218"/>
                  <a:gd name="T17" fmla="*/ 216 h 325"/>
                  <a:gd name="T18" fmla="*/ 30 w 218"/>
                  <a:gd name="T19" fmla="*/ 169 h 325"/>
                  <a:gd name="T20" fmla="*/ 50 w 218"/>
                  <a:gd name="T21" fmla="*/ 126 h 325"/>
                  <a:gd name="T22" fmla="*/ 88 w 218"/>
                  <a:gd name="T23" fmla="*/ 123 h 325"/>
                  <a:gd name="T24" fmla="*/ 68 w 218"/>
                  <a:gd name="T25" fmla="*/ 160 h 325"/>
                  <a:gd name="T26" fmla="*/ 52 w 218"/>
                  <a:gd name="T27" fmla="*/ 203 h 325"/>
                  <a:gd name="T28" fmla="*/ 39 w 218"/>
                  <a:gd name="T29" fmla="*/ 248 h 325"/>
                  <a:gd name="T30" fmla="*/ 31 w 218"/>
                  <a:gd name="T31" fmla="*/ 298 h 325"/>
                  <a:gd name="T32" fmla="*/ 62 w 218"/>
                  <a:gd name="T33" fmla="*/ 107 h 325"/>
                  <a:gd name="T34" fmla="*/ 88 w 218"/>
                  <a:gd name="T35" fmla="*/ 71 h 325"/>
                  <a:gd name="T36" fmla="*/ 117 w 218"/>
                  <a:gd name="T37" fmla="*/ 41 h 325"/>
                  <a:gd name="T38" fmla="*/ 151 w 218"/>
                  <a:gd name="T39" fmla="*/ 20 h 325"/>
                  <a:gd name="T40" fmla="*/ 187 w 218"/>
                  <a:gd name="T41" fmla="*/ 4 h 325"/>
                  <a:gd name="T42" fmla="*/ 180 w 218"/>
                  <a:gd name="T43" fmla="*/ 40 h 325"/>
                  <a:gd name="T44" fmla="*/ 151 w 218"/>
                  <a:gd name="T45" fmla="*/ 57 h 325"/>
                  <a:gd name="T46" fmla="*/ 124 w 218"/>
                  <a:gd name="T47" fmla="*/ 80 h 325"/>
                  <a:gd name="T48" fmla="*/ 99 w 218"/>
                  <a:gd name="T49" fmla="*/ 108 h 325"/>
                  <a:gd name="T50" fmla="*/ 62 w 218"/>
                  <a:gd name="T51" fmla="*/ 107 h 325"/>
                  <a:gd name="T52" fmla="*/ 197 w 218"/>
                  <a:gd name="T53" fmla="*/ 1 h 325"/>
                  <a:gd name="T54" fmla="*/ 209 w 218"/>
                  <a:gd name="T55" fmla="*/ 1 h 325"/>
                  <a:gd name="T56" fmla="*/ 215 w 218"/>
                  <a:gd name="T57" fmla="*/ 7 h 325"/>
                  <a:gd name="T58" fmla="*/ 218 w 218"/>
                  <a:gd name="T59" fmla="*/ 16 h 325"/>
                  <a:gd name="T60" fmla="*/ 216 w 218"/>
                  <a:gd name="T61" fmla="*/ 24 h 325"/>
                  <a:gd name="T62" fmla="*/ 205 w 218"/>
                  <a:gd name="T63" fmla="*/ 31 h 325"/>
                  <a:gd name="T64" fmla="*/ 187 w 218"/>
                  <a:gd name="T65" fmla="*/ 4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325">
                    <a:moveTo>
                      <a:pt x="31" y="298"/>
                    </a:moveTo>
                    <a:lnTo>
                      <a:pt x="30" y="308"/>
                    </a:lnTo>
                    <a:lnTo>
                      <a:pt x="27" y="317"/>
                    </a:lnTo>
                    <a:lnTo>
                      <a:pt x="25" y="320"/>
                    </a:lnTo>
                    <a:lnTo>
                      <a:pt x="21" y="322"/>
                    </a:lnTo>
                    <a:lnTo>
                      <a:pt x="18" y="323"/>
                    </a:lnTo>
                    <a:lnTo>
                      <a:pt x="13" y="325"/>
                    </a:lnTo>
                    <a:lnTo>
                      <a:pt x="7" y="322"/>
                    </a:lnTo>
                    <a:lnTo>
                      <a:pt x="4" y="320"/>
                    </a:lnTo>
                    <a:lnTo>
                      <a:pt x="2" y="318"/>
                    </a:lnTo>
                    <a:lnTo>
                      <a:pt x="0" y="314"/>
                    </a:lnTo>
                    <a:lnTo>
                      <a:pt x="0" y="305"/>
                    </a:lnTo>
                    <a:lnTo>
                      <a:pt x="0" y="295"/>
                    </a:lnTo>
                    <a:lnTo>
                      <a:pt x="31" y="298"/>
                    </a:lnTo>
                    <a:close/>
                    <a:moveTo>
                      <a:pt x="0" y="295"/>
                    </a:moveTo>
                    <a:lnTo>
                      <a:pt x="4" y="268"/>
                    </a:lnTo>
                    <a:lnTo>
                      <a:pt x="8" y="242"/>
                    </a:lnTo>
                    <a:lnTo>
                      <a:pt x="15" y="216"/>
                    </a:lnTo>
                    <a:lnTo>
                      <a:pt x="21" y="192"/>
                    </a:lnTo>
                    <a:lnTo>
                      <a:pt x="30" y="169"/>
                    </a:lnTo>
                    <a:lnTo>
                      <a:pt x="40" y="147"/>
                    </a:lnTo>
                    <a:lnTo>
                      <a:pt x="50" y="126"/>
                    </a:lnTo>
                    <a:lnTo>
                      <a:pt x="62" y="107"/>
                    </a:lnTo>
                    <a:lnTo>
                      <a:pt x="88" y="123"/>
                    </a:lnTo>
                    <a:lnTo>
                      <a:pt x="77" y="142"/>
                    </a:lnTo>
                    <a:lnTo>
                      <a:pt x="68" y="160"/>
                    </a:lnTo>
                    <a:lnTo>
                      <a:pt x="59" y="181"/>
                    </a:lnTo>
                    <a:lnTo>
                      <a:pt x="52" y="203"/>
                    </a:lnTo>
                    <a:lnTo>
                      <a:pt x="45" y="225"/>
                    </a:lnTo>
                    <a:lnTo>
                      <a:pt x="39" y="248"/>
                    </a:lnTo>
                    <a:lnTo>
                      <a:pt x="34" y="273"/>
                    </a:lnTo>
                    <a:lnTo>
                      <a:pt x="31" y="298"/>
                    </a:lnTo>
                    <a:lnTo>
                      <a:pt x="0" y="295"/>
                    </a:lnTo>
                    <a:close/>
                    <a:moveTo>
                      <a:pt x="62" y="107"/>
                    </a:moveTo>
                    <a:lnTo>
                      <a:pt x="74" y="88"/>
                    </a:lnTo>
                    <a:lnTo>
                      <a:pt x="88" y="71"/>
                    </a:lnTo>
                    <a:lnTo>
                      <a:pt x="102" y="56"/>
                    </a:lnTo>
                    <a:lnTo>
                      <a:pt x="117" y="41"/>
                    </a:lnTo>
                    <a:lnTo>
                      <a:pt x="134" y="30"/>
                    </a:lnTo>
                    <a:lnTo>
                      <a:pt x="151" y="20"/>
                    </a:lnTo>
                    <a:lnTo>
                      <a:pt x="168" y="11"/>
                    </a:lnTo>
                    <a:lnTo>
                      <a:pt x="187" y="4"/>
                    </a:lnTo>
                    <a:lnTo>
                      <a:pt x="196" y="34"/>
                    </a:lnTo>
                    <a:lnTo>
                      <a:pt x="180" y="40"/>
                    </a:lnTo>
                    <a:lnTo>
                      <a:pt x="165" y="47"/>
                    </a:lnTo>
                    <a:lnTo>
                      <a:pt x="151" y="57"/>
                    </a:lnTo>
                    <a:lnTo>
                      <a:pt x="137" y="67"/>
                    </a:lnTo>
                    <a:lnTo>
                      <a:pt x="124" y="80"/>
                    </a:lnTo>
                    <a:lnTo>
                      <a:pt x="111" y="93"/>
                    </a:lnTo>
                    <a:lnTo>
                      <a:pt x="99" y="108"/>
                    </a:lnTo>
                    <a:lnTo>
                      <a:pt x="88" y="123"/>
                    </a:lnTo>
                    <a:lnTo>
                      <a:pt x="62" y="107"/>
                    </a:lnTo>
                    <a:close/>
                    <a:moveTo>
                      <a:pt x="187" y="4"/>
                    </a:moveTo>
                    <a:lnTo>
                      <a:pt x="197" y="1"/>
                    </a:lnTo>
                    <a:lnTo>
                      <a:pt x="205" y="0"/>
                    </a:lnTo>
                    <a:lnTo>
                      <a:pt x="209" y="1"/>
                    </a:lnTo>
                    <a:lnTo>
                      <a:pt x="212" y="3"/>
                    </a:lnTo>
                    <a:lnTo>
                      <a:pt x="215" y="7"/>
                    </a:lnTo>
                    <a:lnTo>
                      <a:pt x="217" y="11"/>
                    </a:lnTo>
                    <a:lnTo>
                      <a:pt x="218" y="16"/>
                    </a:lnTo>
                    <a:lnTo>
                      <a:pt x="217" y="21"/>
                    </a:lnTo>
                    <a:lnTo>
                      <a:pt x="216" y="24"/>
                    </a:lnTo>
                    <a:lnTo>
                      <a:pt x="213" y="26"/>
                    </a:lnTo>
                    <a:lnTo>
                      <a:pt x="205" y="31"/>
                    </a:lnTo>
                    <a:lnTo>
                      <a:pt x="196" y="34"/>
                    </a:lnTo>
                    <a:lnTo>
                      <a:pt x="187" y="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33" name="Freeform 1221">
                <a:extLst>
                  <a:ext uri="{FF2B5EF4-FFF2-40B4-BE49-F238E27FC236}">
                    <a16:creationId xmlns:a16="http://schemas.microsoft.com/office/drawing/2014/main" id="{97A3C7D4-222E-0C2B-5610-1A20E2F32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3304"/>
                <a:ext cx="50" cy="90"/>
              </a:xfrm>
              <a:custGeom>
                <a:avLst/>
                <a:gdLst>
                  <a:gd name="T0" fmla="*/ 13 w 553"/>
                  <a:gd name="T1" fmla="*/ 30 h 987"/>
                  <a:gd name="T2" fmla="*/ 42 w 553"/>
                  <a:gd name="T3" fmla="*/ 15 h 987"/>
                  <a:gd name="T4" fmla="*/ 73 w 553"/>
                  <a:gd name="T5" fmla="*/ 5 h 987"/>
                  <a:gd name="T6" fmla="*/ 105 w 553"/>
                  <a:gd name="T7" fmla="*/ 1 h 987"/>
                  <a:gd name="T8" fmla="*/ 138 w 553"/>
                  <a:gd name="T9" fmla="*/ 1 h 987"/>
                  <a:gd name="T10" fmla="*/ 171 w 553"/>
                  <a:gd name="T11" fmla="*/ 6 h 987"/>
                  <a:gd name="T12" fmla="*/ 203 w 553"/>
                  <a:gd name="T13" fmla="*/ 16 h 987"/>
                  <a:gd name="T14" fmla="*/ 236 w 553"/>
                  <a:gd name="T15" fmla="*/ 30 h 987"/>
                  <a:gd name="T16" fmla="*/ 269 w 553"/>
                  <a:gd name="T17" fmla="*/ 49 h 987"/>
                  <a:gd name="T18" fmla="*/ 300 w 553"/>
                  <a:gd name="T19" fmla="*/ 72 h 987"/>
                  <a:gd name="T20" fmla="*/ 332 w 553"/>
                  <a:gd name="T21" fmla="*/ 98 h 987"/>
                  <a:gd name="T22" fmla="*/ 361 w 553"/>
                  <a:gd name="T23" fmla="*/ 128 h 987"/>
                  <a:gd name="T24" fmla="*/ 390 w 553"/>
                  <a:gd name="T25" fmla="*/ 162 h 987"/>
                  <a:gd name="T26" fmla="*/ 417 w 553"/>
                  <a:gd name="T27" fmla="*/ 200 h 987"/>
                  <a:gd name="T28" fmla="*/ 443 w 553"/>
                  <a:gd name="T29" fmla="*/ 240 h 987"/>
                  <a:gd name="T30" fmla="*/ 466 w 553"/>
                  <a:gd name="T31" fmla="*/ 283 h 987"/>
                  <a:gd name="T32" fmla="*/ 488 w 553"/>
                  <a:gd name="T33" fmla="*/ 330 h 987"/>
                  <a:gd name="T34" fmla="*/ 506 w 553"/>
                  <a:gd name="T35" fmla="*/ 378 h 987"/>
                  <a:gd name="T36" fmla="*/ 522 w 553"/>
                  <a:gd name="T37" fmla="*/ 428 h 987"/>
                  <a:gd name="T38" fmla="*/ 534 w 553"/>
                  <a:gd name="T39" fmla="*/ 478 h 987"/>
                  <a:gd name="T40" fmla="*/ 544 w 553"/>
                  <a:gd name="T41" fmla="*/ 528 h 987"/>
                  <a:gd name="T42" fmla="*/ 550 w 553"/>
                  <a:gd name="T43" fmla="*/ 576 h 987"/>
                  <a:gd name="T44" fmla="*/ 553 w 553"/>
                  <a:gd name="T45" fmla="*/ 624 h 987"/>
                  <a:gd name="T46" fmla="*/ 552 w 553"/>
                  <a:gd name="T47" fmla="*/ 669 h 987"/>
                  <a:gd name="T48" fmla="*/ 549 w 553"/>
                  <a:gd name="T49" fmla="*/ 714 h 987"/>
                  <a:gd name="T50" fmla="*/ 542 w 553"/>
                  <a:gd name="T51" fmla="*/ 755 h 987"/>
                  <a:gd name="T52" fmla="*/ 532 w 553"/>
                  <a:gd name="T53" fmla="*/ 796 h 987"/>
                  <a:gd name="T54" fmla="*/ 519 w 553"/>
                  <a:gd name="T55" fmla="*/ 833 h 987"/>
                  <a:gd name="T56" fmla="*/ 504 w 553"/>
                  <a:gd name="T57" fmla="*/ 866 h 987"/>
                  <a:gd name="T58" fmla="*/ 485 w 553"/>
                  <a:gd name="T59" fmla="*/ 897 h 987"/>
                  <a:gd name="T60" fmla="*/ 465 w 553"/>
                  <a:gd name="T61" fmla="*/ 924 h 987"/>
                  <a:gd name="T62" fmla="*/ 441 w 553"/>
                  <a:gd name="T63" fmla="*/ 948 h 987"/>
                  <a:gd name="T64" fmla="*/ 415 w 553"/>
                  <a:gd name="T65" fmla="*/ 968 h 987"/>
                  <a:gd name="T66" fmla="*/ 386 w 553"/>
                  <a:gd name="T67" fmla="*/ 982 h 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3" h="987">
                    <a:moveTo>
                      <a:pt x="0" y="39"/>
                    </a:moveTo>
                    <a:lnTo>
                      <a:pt x="13" y="30"/>
                    </a:lnTo>
                    <a:lnTo>
                      <a:pt x="28" y="22"/>
                    </a:lnTo>
                    <a:lnTo>
                      <a:pt x="42" y="15"/>
                    </a:lnTo>
                    <a:lnTo>
                      <a:pt x="57" y="10"/>
                    </a:lnTo>
                    <a:lnTo>
                      <a:pt x="73" y="5"/>
                    </a:lnTo>
                    <a:lnTo>
                      <a:pt x="89" y="3"/>
                    </a:lnTo>
                    <a:lnTo>
                      <a:pt x="105" y="1"/>
                    </a:lnTo>
                    <a:lnTo>
                      <a:pt x="122" y="0"/>
                    </a:lnTo>
                    <a:lnTo>
                      <a:pt x="138" y="1"/>
                    </a:lnTo>
                    <a:lnTo>
                      <a:pt x="154" y="3"/>
                    </a:lnTo>
                    <a:lnTo>
                      <a:pt x="171" y="6"/>
                    </a:lnTo>
                    <a:lnTo>
                      <a:pt x="187" y="11"/>
                    </a:lnTo>
                    <a:lnTo>
                      <a:pt x="203" y="16"/>
                    </a:lnTo>
                    <a:lnTo>
                      <a:pt x="220" y="23"/>
                    </a:lnTo>
                    <a:lnTo>
                      <a:pt x="236" y="30"/>
                    </a:lnTo>
                    <a:lnTo>
                      <a:pt x="252" y="39"/>
                    </a:lnTo>
                    <a:lnTo>
                      <a:pt x="269" y="49"/>
                    </a:lnTo>
                    <a:lnTo>
                      <a:pt x="285" y="60"/>
                    </a:lnTo>
                    <a:lnTo>
                      <a:pt x="300" y="72"/>
                    </a:lnTo>
                    <a:lnTo>
                      <a:pt x="316" y="85"/>
                    </a:lnTo>
                    <a:lnTo>
                      <a:pt x="332" y="98"/>
                    </a:lnTo>
                    <a:lnTo>
                      <a:pt x="346" y="113"/>
                    </a:lnTo>
                    <a:lnTo>
                      <a:pt x="361" y="128"/>
                    </a:lnTo>
                    <a:lnTo>
                      <a:pt x="375" y="145"/>
                    </a:lnTo>
                    <a:lnTo>
                      <a:pt x="390" y="162"/>
                    </a:lnTo>
                    <a:lnTo>
                      <a:pt x="404" y="181"/>
                    </a:lnTo>
                    <a:lnTo>
                      <a:pt x="417" y="200"/>
                    </a:lnTo>
                    <a:lnTo>
                      <a:pt x="430" y="220"/>
                    </a:lnTo>
                    <a:lnTo>
                      <a:pt x="443" y="240"/>
                    </a:lnTo>
                    <a:lnTo>
                      <a:pt x="455" y="261"/>
                    </a:lnTo>
                    <a:lnTo>
                      <a:pt x="466" y="283"/>
                    </a:lnTo>
                    <a:lnTo>
                      <a:pt x="477" y="306"/>
                    </a:lnTo>
                    <a:lnTo>
                      <a:pt x="488" y="330"/>
                    </a:lnTo>
                    <a:lnTo>
                      <a:pt x="497" y="354"/>
                    </a:lnTo>
                    <a:lnTo>
                      <a:pt x="506" y="378"/>
                    </a:lnTo>
                    <a:lnTo>
                      <a:pt x="515" y="403"/>
                    </a:lnTo>
                    <a:lnTo>
                      <a:pt x="522" y="428"/>
                    </a:lnTo>
                    <a:lnTo>
                      <a:pt x="529" y="454"/>
                    </a:lnTo>
                    <a:lnTo>
                      <a:pt x="534" y="478"/>
                    </a:lnTo>
                    <a:lnTo>
                      <a:pt x="540" y="503"/>
                    </a:lnTo>
                    <a:lnTo>
                      <a:pt x="544" y="528"/>
                    </a:lnTo>
                    <a:lnTo>
                      <a:pt x="548" y="552"/>
                    </a:lnTo>
                    <a:lnTo>
                      <a:pt x="550" y="576"/>
                    </a:lnTo>
                    <a:lnTo>
                      <a:pt x="552" y="600"/>
                    </a:lnTo>
                    <a:lnTo>
                      <a:pt x="553" y="624"/>
                    </a:lnTo>
                    <a:lnTo>
                      <a:pt x="553" y="646"/>
                    </a:lnTo>
                    <a:lnTo>
                      <a:pt x="552" y="669"/>
                    </a:lnTo>
                    <a:lnTo>
                      <a:pt x="551" y="692"/>
                    </a:lnTo>
                    <a:lnTo>
                      <a:pt x="549" y="714"/>
                    </a:lnTo>
                    <a:lnTo>
                      <a:pt x="545" y="735"/>
                    </a:lnTo>
                    <a:lnTo>
                      <a:pt x="542" y="755"/>
                    </a:lnTo>
                    <a:lnTo>
                      <a:pt x="538" y="776"/>
                    </a:lnTo>
                    <a:lnTo>
                      <a:pt x="532" y="796"/>
                    </a:lnTo>
                    <a:lnTo>
                      <a:pt x="526" y="814"/>
                    </a:lnTo>
                    <a:lnTo>
                      <a:pt x="519" y="833"/>
                    </a:lnTo>
                    <a:lnTo>
                      <a:pt x="512" y="850"/>
                    </a:lnTo>
                    <a:lnTo>
                      <a:pt x="504" y="866"/>
                    </a:lnTo>
                    <a:lnTo>
                      <a:pt x="495" y="882"/>
                    </a:lnTo>
                    <a:lnTo>
                      <a:pt x="485" y="897"/>
                    </a:lnTo>
                    <a:lnTo>
                      <a:pt x="476" y="911"/>
                    </a:lnTo>
                    <a:lnTo>
                      <a:pt x="465" y="924"/>
                    </a:lnTo>
                    <a:lnTo>
                      <a:pt x="453" y="937"/>
                    </a:lnTo>
                    <a:lnTo>
                      <a:pt x="441" y="948"/>
                    </a:lnTo>
                    <a:lnTo>
                      <a:pt x="428" y="958"/>
                    </a:lnTo>
                    <a:lnTo>
                      <a:pt x="415" y="968"/>
                    </a:lnTo>
                    <a:lnTo>
                      <a:pt x="401" y="975"/>
                    </a:lnTo>
                    <a:lnTo>
                      <a:pt x="386" y="982"/>
                    </a:lnTo>
                    <a:lnTo>
                      <a:pt x="371" y="987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34" name="Freeform 1222">
                <a:extLst>
                  <a:ext uri="{FF2B5EF4-FFF2-40B4-BE49-F238E27FC236}">
                    <a16:creationId xmlns:a16="http://schemas.microsoft.com/office/drawing/2014/main" id="{5D6B0D16-A9B6-A989-7F7B-EE58A2BFE9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7" y="3322"/>
                <a:ext cx="32" cy="56"/>
              </a:xfrm>
              <a:custGeom>
                <a:avLst/>
                <a:gdLst>
                  <a:gd name="T0" fmla="*/ 15 w 357"/>
                  <a:gd name="T1" fmla="*/ 36 h 621"/>
                  <a:gd name="T2" fmla="*/ 2 w 357"/>
                  <a:gd name="T3" fmla="*/ 30 h 621"/>
                  <a:gd name="T4" fmla="*/ 0 w 357"/>
                  <a:gd name="T5" fmla="*/ 22 h 621"/>
                  <a:gd name="T6" fmla="*/ 2 w 357"/>
                  <a:gd name="T7" fmla="*/ 15 h 621"/>
                  <a:gd name="T8" fmla="*/ 15 w 357"/>
                  <a:gd name="T9" fmla="*/ 9 h 621"/>
                  <a:gd name="T10" fmla="*/ 46 w 357"/>
                  <a:gd name="T11" fmla="*/ 38 h 621"/>
                  <a:gd name="T12" fmla="*/ 50 w 357"/>
                  <a:gd name="T13" fmla="*/ 38 h 621"/>
                  <a:gd name="T14" fmla="*/ 54 w 357"/>
                  <a:gd name="T15" fmla="*/ 37 h 621"/>
                  <a:gd name="T16" fmla="*/ 50 w 357"/>
                  <a:gd name="T17" fmla="*/ 22 h 621"/>
                  <a:gd name="T18" fmla="*/ 54 w 357"/>
                  <a:gd name="T19" fmla="*/ 5 h 621"/>
                  <a:gd name="T20" fmla="*/ 86 w 357"/>
                  <a:gd name="T21" fmla="*/ 0 h 621"/>
                  <a:gd name="T22" fmla="*/ 117 w 357"/>
                  <a:gd name="T23" fmla="*/ 5 h 621"/>
                  <a:gd name="T24" fmla="*/ 149 w 357"/>
                  <a:gd name="T25" fmla="*/ 14 h 621"/>
                  <a:gd name="T26" fmla="*/ 180 w 357"/>
                  <a:gd name="T27" fmla="*/ 31 h 621"/>
                  <a:gd name="T28" fmla="*/ 211 w 357"/>
                  <a:gd name="T29" fmla="*/ 54 h 621"/>
                  <a:gd name="T30" fmla="*/ 156 w 357"/>
                  <a:gd name="T31" fmla="*/ 54 h 621"/>
                  <a:gd name="T32" fmla="*/ 113 w 357"/>
                  <a:gd name="T33" fmla="*/ 36 h 621"/>
                  <a:gd name="T34" fmla="*/ 88 w 357"/>
                  <a:gd name="T35" fmla="*/ 33 h 621"/>
                  <a:gd name="T36" fmla="*/ 63 w 357"/>
                  <a:gd name="T37" fmla="*/ 35 h 621"/>
                  <a:gd name="T38" fmla="*/ 211 w 357"/>
                  <a:gd name="T39" fmla="*/ 54 h 621"/>
                  <a:gd name="T40" fmla="*/ 265 w 357"/>
                  <a:gd name="T41" fmla="*/ 112 h 621"/>
                  <a:gd name="T42" fmla="*/ 310 w 357"/>
                  <a:gd name="T43" fmla="*/ 189 h 621"/>
                  <a:gd name="T44" fmla="*/ 302 w 357"/>
                  <a:gd name="T45" fmla="*/ 257 h 621"/>
                  <a:gd name="T46" fmla="*/ 269 w 357"/>
                  <a:gd name="T47" fmla="*/ 178 h 621"/>
                  <a:gd name="T48" fmla="*/ 224 w 357"/>
                  <a:gd name="T49" fmla="*/ 112 h 621"/>
                  <a:gd name="T50" fmla="*/ 211 w 357"/>
                  <a:gd name="T51" fmla="*/ 54 h 621"/>
                  <a:gd name="T52" fmla="*/ 348 w 357"/>
                  <a:gd name="T53" fmla="*/ 308 h 621"/>
                  <a:gd name="T54" fmla="*/ 357 w 357"/>
                  <a:gd name="T55" fmla="*/ 396 h 621"/>
                  <a:gd name="T56" fmla="*/ 347 w 357"/>
                  <a:gd name="T57" fmla="*/ 476 h 621"/>
                  <a:gd name="T58" fmla="*/ 324 w 357"/>
                  <a:gd name="T59" fmla="*/ 422 h 621"/>
                  <a:gd name="T60" fmla="*/ 322 w 357"/>
                  <a:gd name="T61" fmla="*/ 342 h 621"/>
                  <a:gd name="T62" fmla="*/ 302 w 357"/>
                  <a:gd name="T63" fmla="*/ 257 h 621"/>
                  <a:gd name="T64" fmla="*/ 344 w 357"/>
                  <a:gd name="T65" fmla="*/ 488 h 621"/>
                  <a:gd name="T66" fmla="*/ 331 w 357"/>
                  <a:gd name="T67" fmla="*/ 523 h 621"/>
                  <a:gd name="T68" fmla="*/ 314 w 357"/>
                  <a:gd name="T69" fmla="*/ 554 h 621"/>
                  <a:gd name="T70" fmla="*/ 293 w 357"/>
                  <a:gd name="T71" fmla="*/ 579 h 621"/>
                  <a:gd name="T72" fmla="*/ 269 w 357"/>
                  <a:gd name="T73" fmla="*/ 599 h 621"/>
                  <a:gd name="T74" fmla="*/ 240 w 357"/>
                  <a:gd name="T75" fmla="*/ 612 h 621"/>
                  <a:gd name="T76" fmla="*/ 246 w 357"/>
                  <a:gd name="T77" fmla="*/ 576 h 621"/>
                  <a:gd name="T78" fmla="*/ 266 w 357"/>
                  <a:gd name="T79" fmla="*/ 561 h 621"/>
                  <a:gd name="T80" fmla="*/ 284 w 357"/>
                  <a:gd name="T81" fmla="*/ 541 h 621"/>
                  <a:gd name="T82" fmla="*/ 310 w 357"/>
                  <a:gd name="T83" fmla="*/ 489 h 621"/>
                  <a:gd name="T84" fmla="*/ 240 w 357"/>
                  <a:gd name="T85" fmla="*/ 612 h 621"/>
                  <a:gd name="T86" fmla="*/ 202 w 357"/>
                  <a:gd name="T87" fmla="*/ 621 h 621"/>
                  <a:gd name="T88" fmla="*/ 193 w 357"/>
                  <a:gd name="T89" fmla="*/ 616 h 621"/>
                  <a:gd name="T90" fmla="*/ 190 w 357"/>
                  <a:gd name="T91" fmla="*/ 610 h 621"/>
                  <a:gd name="T92" fmla="*/ 191 w 357"/>
                  <a:gd name="T93" fmla="*/ 602 h 621"/>
                  <a:gd name="T94" fmla="*/ 214 w 357"/>
                  <a:gd name="T95" fmla="*/ 588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57" h="621">
                    <a:moveTo>
                      <a:pt x="46" y="38"/>
                    </a:moveTo>
                    <a:lnTo>
                      <a:pt x="29" y="38"/>
                    </a:lnTo>
                    <a:lnTo>
                      <a:pt x="15" y="36"/>
                    </a:lnTo>
                    <a:lnTo>
                      <a:pt x="8" y="34"/>
                    </a:lnTo>
                    <a:lnTo>
                      <a:pt x="4" y="32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8" y="10"/>
                    </a:lnTo>
                    <a:lnTo>
                      <a:pt x="15" y="9"/>
                    </a:lnTo>
                    <a:lnTo>
                      <a:pt x="29" y="7"/>
                    </a:lnTo>
                    <a:lnTo>
                      <a:pt x="46" y="7"/>
                    </a:lnTo>
                    <a:lnTo>
                      <a:pt x="46" y="38"/>
                    </a:lnTo>
                    <a:close/>
                    <a:moveTo>
                      <a:pt x="46" y="7"/>
                    </a:moveTo>
                    <a:lnTo>
                      <a:pt x="50" y="7"/>
                    </a:lnTo>
                    <a:lnTo>
                      <a:pt x="50" y="38"/>
                    </a:lnTo>
                    <a:lnTo>
                      <a:pt x="46" y="38"/>
                    </a:lnTo>
                    <a:lnTo>
                      <a:pt x="46" y="7"/>
                    </a:lnTo>
                    <a:close/>
                    <a:moveTo>
                      <a:pt x="54" y="37"/>
                    </a:moveTo>
                    <a:lnTo>
                      <a:pt x="52" y="38"/>
                    </a:lnTo>
                    <a:lnTo>
                      <a:pt x="50" y="38"/>
                    </a:lnTo>
                    <a:lnTo>
                      <a:pt x="50" y="22"/>
                    </a:lnTo>
                    <a:lnTo>
                      <a:pt x="54" y="37"/>
                    </a:lnTo>
                    <a:close/>
                    <a:moveTo>
                      <a:pt x="44" y="7"/>
                    </a:moveTo>
                    <a:lnTo>
                      <a:pt x="54" y="5"/>
                    </a:lnTo>
                    <a:lnTo>
                      <a:pt x="65" y="2"/>
                    </a:lnTo>
                    <a:lnTo>
                      <a:pt x="75" y="1"/>
                    </a:lnTo>
                    <a:lnTo>
                      <a:pt x="86" y="0"/>
                    </a:lnTo>
                    <a:lnTo>
                      <a:pt x="97" y="1"/>
                    </a:lnTo>
                    <a:lnTo>
                      <a:pt x="106" y="2"/>
                    </a:lnTo>
                    <a:lnTo>
                      <a:pt x="117" y="5"/>
                    </a:lnTo>
                    <a:lnTo>
                      <a:pt x="128" y="7"/>
                    </a:lnTo>
                    <a:lnTo>
                      <a:pt x="139" y="10"/>
                    </a:lnTo>
                    <a:lnTo>
                      <a:pt x="149" y="14"/>
                    </a:lnTo>
                    <a:lnTo>
                      <a:pt x="160" y="20"/>
                    </a:lnTo>
                    <a:lnTo>
                      <a:pt x="171" y="25"/>
                    </a:lnTo>
                    <a:lnTo>
                      <a:pt x="180" y="31"/>
                    </a:lnTo>
                    <a:lnTo>
                      <a:pt x="191" y="38"/>
                    </a:lnTo>
                    <a:lnTo>
                      <a:pt x="201" y="46"/>
                    </a:lnTo>
                    <a:lnTo>
                      <a:pt x="211" y="54"/>
                    </a:lnTo>
                    <a:lnTo>
                      <a:pt x="191" y="78"/>
                    </a:lnTo>
                    <a:lnTo>
                      <a:pt x="174" y="64"/>
                    </a:lnTo>
                    <a:lnTo>
                      <a:pt x="156" y="54"/>
                    </a:lnTo>
                    <a:lnTo>
                      <a:pt x="139" y="45"/>
                    </a:lnTo>
                    <a:lnTo>
                      <a:pt x="122" y="38"/>
                    </a:lnTo>
                    <a:lnTo>
                      <a:pt x="113" y="36"/>
                    </a:lnTo>
                    <a:lnTo>
                      <a:pt x="104" y="34"/>
                    </a:lnTo>
                    <a:lnTo>
                      <a:pt x="95" y="33"/>
                    </a:lnTo>
                    <a:lnTo>
                      <a:pt x="88" y="33"/>
                    </a:lnTo>
                    <a:lnTo>
                      <a:pt x="79" y="33"/>
                    </a:lnTo>
                    <a:lnTo>
                      <a:pt x="70" y="34"/>
                    </a:lnTo>
                    <a:lnTo>
                      <a:pt x="63" y="35"/>
                    </a:lnTo>
                    <a:lnTo>
                      <a:pt x="54" y="37"/>
                    </a:lnTo>
                    <a:lnTo>
                      <a:pt x="44" y="7"/>
                    </a:lnTo>
                    <a:close/>
                    <a:moveTo>
                      <a:pt x="211" y="54"/>
                    </a:moveTo>
                    <a:lnTo>
                      <a:pt x="229" y="71"/>
                    </a:lnTo>
                    <a:lnTo>
                      <a:pt x="248" y="91"/>
                    </a:lnTo>
                    <a:lnTo>
                      <a:pt x="265" y="112"/>
                    </a:lnTo>
                    <a:lnTo>
                      <a:pt x="282" y="136"/>
                    </a:lnTo>
                    <a:lnTo>
                      <a:pt x="296" y="161"/>
                    </a:lnTo>
                    <a:lnTo>
                      <a:pt x="310" y="189"/>
                    </a:lnTo>
                    <a:lnTo>
                      <a:pt x="322" y="217"/>
                    </a:lnTo>
                    <a:lnTo>
                      <a:pt x="333" y="247"/>
                    </a:lnTo>
                    <a:lnTo>
                      <a:pt x="302" y="257"/>
                    </a:lnTo>
                    <a:lnTo>
                      <a:pt x="293" y="229"/>
                    </a:lnTo>
                    <a:lnTo>
                      <a:pt x="282" y="203"/>
                    </a:lnTo>
                    <a:lnTo>
                      <a:pt x="269" y="178"/>
                    </a:lnTo>
                    <a:lnTo>
                      <a:pt x="254" y="154"/>
                    </a:lnTo>
                    <a:lnTo>
                      <a:pt x="240" y="132"/>
                    </a:lnTo>
                    <a:lnTo>
                      <a:pt x="224" y="112"/>
                    </a:lnTo>
                    <a:lnTo>
                      <a:pt x="208" y="94"/>
                    </a:lnTo>
                    <a:lnTo>
                      <a:pt x="191" y="78"/>
                    </a:lnTo>
                    <a:lnTo>
                      <a:pt x="211" y="54"/>
                    </a:lnTo>
                    <a:close/>
                    <a:moveTo>
                      <a:pt x="333" y="247"/>
                    </a:moveTo>
                    <a:lnTo>
                      <a:pt x="342" y="278"/>
                    </a:lnTo>
                    <a:lnTo>
                      <a:pt x="348" y="308"/>
                    </a:lnTo>
                    <a:lnTo>
                      <a:pt x="354" y="339"/>
                    </a:lnTo>
                    <a:lnTo>
                      <a:pt x="356" y="368"/>
                    </a:lnTo>
                    <a:lnTo>
                      <a:pt x="357" y="396"/>
                    </a:lnTo>
                    <a:lnTo>
                      <a:pt x="355" y="425"/>
                    </a:lnTo>
                    <a:lnTo>
                      <a:pt x="352" y="451"/>
                    </a:lnTo>
                    <a:lnTo>
                      <a:pt x="347" y="476"/>
                    </a:lnTo>
                    <a:lnTo>
                      <a:pt x="317" y="468"/>
                    </a:lnTo>
                    <a:lnTo>
                      <a:pt x="321" y="445"/>
                    </a:lnTo>
                    <a:lnTo>
                      <a:pt x="324" y="422"/>
                    </a:lnTo>
                    <a:lnTo>
                      <a:pt x="325" y="395"/>
                    </a:lnTo>
                    <a:lnTo>
                      <a:pt x="324" y="369"/>
                    </a:lnTo>
                    <a:lnTo>
                      <a:pt x="322" y="342"/>
                    </a:lnTo>
                    <a:lnTo>
                      <a:pt x="318" y="314"/>
                    </a:lnTo>
                    <a:lnTo>
                      <a:pt x="311" y="285"/>
                    </a:lnTo>
                    <a:lnTo>
                      <a:pt x="302" y="257"/>
                    </a:lnTo>
                    <a:lnTo>
                      <a:pt x="333" y="247"/>
                    </a:lnTo>
                    <a:close/>
                    <a:moveTo>
                      <a:pt x="347" y="476"/>
                    </a:moveTo>
                    <a:lnTo>
                      <a:pt x="344" y="488"/>
                    </a:lnTo>
                    <a:lnTo>
                      <a:pt x="341" y="500"/>
                    </a:lnTo>
                    <a:lnTo>
                      <a:pt x="336" y="512"/>
                    </a:lnTo>
                    <a:lnTo>
                      <a:pt x="331" y="523"/>
                    </a:lnTo>
                    <a:lnTo>
                      <a:pt x="325" y="534"/>
                    </a:lnTo>
                    <a:lnTo>
                      <a:pt x="320" y="545"/>
                    </a:lnTo>
                    <a:lnTo>
                      <a:pt x="314" y="554"/>
                    </a:lnTo>
                    <a:lnTo>
                      <a:pt x="308" y="563"/>
                    </a:lnTo>
                    <a:lnTo>
                      <a:pt x="300" y="572"/>
                    </a:lnTo>
                    <a:lnTo>
                      <a:pt x="293" y="579"/>
                    </a:lnTo>
                    <a:lnTo>
                      <a:pt x="285" y="587"/>
                    </a:lnTo>
                    <a:lnTo>
                      <a:pt x="277" y="594"/>
                    </a:lnTo>
                    <a:lnTo>
                      <a:pt x="269" y="599"/>
                    </a:lnTo>
                    <a:lnTo>
                      <a:pt x="259" y="604"/>
                    </a:lnTo>
                    <a:lnTo>
                      <a:pt x="250" y="609"/>
                    </a:lnTo>
                    <a:lnTo>
                      <a:pt x="240" y="612"/>
                    </a:lnTo>
                    <a:lnTo>
                      <a:pt x="229" y="583"/>
                    </a:lnTo>
                    <a:lnTo>
                      <a:pt x="238" y="579"/>
                    </a:lnTo>
                    <a:lnTo>
                      <a:pt x="246" y="576"/>
                    </a:lnTo>
                    <a:lnTo>
                      <a:pt x="252" y="572"/>
                    </a:lnTo>
                    <a:lnTo>
                      <a:pt x="260" y="566"/>
                    </a:lnTo>
                    <a:lnTo>
                      <a:pt x="266" y="561"/>
                    </a:lnTo>
                    <a:lnTo>
                      <a:pt x="272" y="555"/>
                    </a:lnTo>
                    <a:lnTo>
                      <a:pt x="278" y="549"/>
                    </a:lnTo>
                    <a:lnTo>
                      <a:pt x="284" y="541"/>
                    </a:lnTo>
                    <a:lnTo>
                      <a:pt x="294" y="526"/>
                    </a:lnTo>
                    <a:lnTo>
                      <a:pt x="303" y="509"/>
                    </a:lnTo>
                    <a:lnTo>
                      <a:pt x="310" y="489"/>
                    </a:lnTo>
                    <a:lnTo>
                      <a:pt x="317" y="468"/>
                    </a:lnTo>
                    <a:lnTo>
                      <a:pt x="347" y="476"/>
                    </a:lnTo>
                    <a:close/>
                    <a:moveTo>
                      <a:pt x="240" y="612"/>
                    </a:moveTo>
                    <a:lnTo>
                      <a:pt x="224" y="617"/>
                    </a:lnTo>
                    <a:lnTo>
                      <a:pt x="209" y="621"/>
                    </a:lnTo>
                    <a:lnTo>
                      <a:pt x="202" y="621"/>
                    </a:lnTo>
                    <a:lnTo>
                      <a:pt x="198" y="620"/>
                    </a:lnTo>
                    <a:lnTo>
                      <a:pt x="196" y="619"/>
                    </a:lnTo>
                    <a:lnTo>
                      <a:pt x="193" y="616"/>
                    </a:lnTo>
                    <a:lnTo>
                      <a:pt x="192" y="614"/>
                    </a:lnTo>
                    <a:lnTo>
                      <a:pt x="191" y="612"/>
                    </a:lnTo>
                    <a:lnTo>
                      <a:pt x="190" y="610"/>
                    </a:lnTo>
                    <a:lnTo>
                      <a:pt x="190" y="607"/>
                    </a:lnTo>
                    <a:lnTo>
                      <a:pt x="190" y="604"/>
                    </a:lnTo>
                    <a:lnTo>
                      <a:pt x="191" y="602"/>
                    </a:lnTo>
                    <a:lnTo>
                      <a:pt x="196" y="598"/>
                    </a:lnTo>
                    <a:lnTo>
                      <a:pt x="200" y="595"/>
                    </a:lnTo>
                    <a:lnTo>
                      <a:pt x="214" y="588"/>
                    </a:lnTo>
                    <a:lnTo>
                      <a:pt x="229" y="583"/>
                    </a:lnTo>
                    <a:lnTo>
                      <a:pt x="240" y="61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35" name="Freeform 1223">
                <a:extLst>
                  <a:ext uri="{FF2B5EF4-FFF2-40B4-BE49-F238E27FC236}">
                    <a16:creationId xmlns:a16="http://schemas.microsoft.com/office/drawing/2014/main" id="{963B7DBE-BE41-5403-421D-AF6170D6C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331"/>
                <a:ext cx="36" cy="53"/>
              </a:xfrm>
              <a:custGeom>
                <a:avLst/>
                <a:gdLst>
                  <a:gd name="T0" fmla="*/ 282 w 397"/>
                  <a:gd name="T1" fmla="*/ 583 h 586"/>
                  <a:gd name="T2" fmla="*/ 263 w 397"/>
                  <a:gd name="T3" fmla="*/ 586 h 586"/>
                  <a:gd name="T4" fmla="*/ 244 w 397"/>
                  <a:gd name="T5" fmla="*/ 586 h 586"/>
                  <a:gd name="T6" fmla="*/ 224 w 397"/>
                  <a:gd name="T7" fmla="*/ 583 h 586"/>
                  <a:gd name="T8" fmla="*/ 206 w 397"/>
                  <a:gd name="T9" fmla="*/ 577 h 586"/>
                  <a:gd name="T10" fmla="*/ 186 w 397"/>
                  <a:gd name="T11" fmla="*/ 568 h 586"/>
                  <a:gd name="T12" fmla="*/ 158 w 397"/>
                  <a:gd name="T13" fmla="*/ 550 h 586"/>
                  <a:gd name="T14" fmla="*/ 122 w 397"/>
                  <a:gd name="T15" fmla="*/ 519 h 586"/>
                  <a:gd name="T16" fmla="*/ 88 w 397"/>
                  <a:gd name="T17" fmla="*/ 479 h 586"/>
                  <a:gd name="T18" fmla="*/ 59 w 397"/>
                  <a:gd name="T19" fmla="*/ 431 h 586"/>
                  <a:gd name="T20" fmla="*/ 34 w 397"/>
                  <a:gd name="T21" fmla="*/ 376 h 586"/>
                  <a:gd name="T22" fmla="*/ 14 w 397"/>
                  <a:gd name="T23" fmla="*/ 319 h 586"/>
                  <a:gd name="T24" fmla="*/ 3 w 397"/>
                  <a:gd name="T25" fmla="*/ 260 h 586"/>
                  <a:gd name="T26" fmla="*/ 0 w 397"/>
                  <a:gd name="T27" fmla="*/ 204 h 586"/>
                  <a:gd name="T28" fmla="*/ 3 w 397"/>
                  <a:gd name="T29" fmla="*/ 153 h 586"/>
                  <a:gd name="T30" fmla="*/ 15 w 397"/>
                  <a:gd name="T31" fmla="*/ 106 h 586"/>
                  <a:gd name="T32" fmla="*/ 27 w 397"/>
                  <a:gd name="T33" fmla="*/ 76 h 586"/>
                  <a:gd name="T34" fmla="*/ 38 w 397"/>
                  <a:gd name="T35" fmla="*/ 57 h 586"/>
                  <a:gd name="T36" fmla="*/ 50 w 397"/>
                  <a:gd name="T37" fmla="*/ 42 h 586"/>
                  <a:gd name="T38" fmla="*/ 64 w 397"/>
                  <a:gd name="T39" fmla="*/ 28 h 586"/>
                  <a:gd name="T40" fmla="*/ 80 w 397"/>
                  <a:gd name="T41" fmla="*/ 17 h 586"/>
                  <a:gd name="T42" fmla="*/ 97 w 397"/>
                  <a:gd name="T43" fmla="*/ 8 h 586"/>
                  <a:gd name="T44" fmla="*/ 115 w 397"/>
                  <a:gd name="T45" fmla="*/ 3 h 586"/>
                  <a:gd name="T46" fmla="*/ 134 w 397"/>
                  <a:gd name="T47" fmla="*/ 0 h 586"/>
                  <a:gd name="T48" fmla="*/ 152 w 397"/>
                  <a:gd name="T49" fmla="*/ 1 h 586"/>
                  <a:gd name="T50" fmla="*/ 172 w 397"/>
                  <a:gd name="T51" fmla="*/ 3 h 586"/>
                  <a:gd name="T52" fmla="*/ 190 w 397"/>
                  <a:gd name="T53" fmla="*/ 8 h 586"/>
                  <a:gd name="T54" fmla="*/ 210 w 397"/>
                  <a:gd name="T55" fmla="*/ 17 h 586"/>
                  <a:gd name="T56" fmla="*/ 238 w 397"/>
                  <a:gd name="T57" fmla="*/ 34 h 586"/>
                  <a:gd name="T58" fmla="*/ 275 w 397"/>
                  <a:gd name="T59" fmla="*/ 65 h 586"/>
                  <a:gd name="T60" fmla="*/ 309 w 397"/>
                  <a:gd name="T61" fmla="*/ 105 h 586"/>
                  <a:gd name="T62" fmla="*/ 338 w 397"/>
                  <a:gd name="T63" fmla="*/ 152 h 586"/>
                  <a:gd name="T64" fmla="*/ 365 w 397"/>
                  <a:gd name="T65" fmla="*/ 206 h 586"/>
                  <a:gd name="T66" fmla="*/ 383 w 397"/>
                  <a:gd name="T67" fmla="*/ 265 h 586"/>
                  <a:gd name="T68" fmla="*/ 394 w 397"/>
                  <a:gd name="T69" fmla="*/ 324 h 586"/>
                  <a:gd name="T70" fmla="*/ 397 w 397"/>
                  <a:gd name="T71" fmla="*/ 379 h 586"/>
                  <a:gd name="T72" fmla="*/ 393 w 397"/>
                  <a:gd name="T73" fmla="*/ 432 h 586"/>
                  <a:gd name="T74" fmla="*/ 382 w 397"/>
                  <a:gd name="T75" fmla="*/ 479 h 586"/>
                  <a:gd name="T76" fmla="*/ 369 w 397"/>
                  <a:gd name="T77" fmla="*/ 509 h 586"/>
                  <a:gd name="T78" fmla="*/ 358 w 397"/>
                  <a:gd name="T79" fmla="*/ 528 h 586"/>
                  <a:gd name="T80" fmla="*/ 346 w 397"/>
                  <a:gd name="T81" fmla="*/ 544 h 586"/>
                  <a:gd name="T82" fmla="*/ 332 w 397"/>
                  <a:gd name="T83" fmla="*/ 557 h 586"/>
                  <a:gd name="T84" fmla="*/ 317 w 397"/>
                  <a:gd name="T85" fmla="*/ 569 h 586"/>
                  <a:gd name="T86" fmla="*/ 300 w 397"/>
                  <a:gd name="T87" fmla="*/ 578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7" h="586">
                    <a:moveTo>
                      <a:pt x="292" y="581"/>
                    </a:moveTo>
                    <a:lnTo>
                      <a:pt x="282" y="583"/>
                    </a:lnTo>
                    <a:lnTo>
                      <a:pt x="273" y="585"/>
                    </a:lnTo>
                    <a:lnTo>
                      <a:pt x="263" y="586"/>
                    </a:lnTo>
                    <a:lnTo>
                      <a:pt x="254" y="586"/>
                    </a:lnTo>
                    <a:lnTo>
                      <a:pt x="244" y="586"/>
                    </a:lnTo>
                    <a:lnTo>
                      <a:pt x="234" y="585"/>
                    </a:lnTo>
                    <a:lnTo>
                      <a:pt x="224" y="583"/>
                    </a:lnTo>
                    <a:lnTo>
                      <a:pt x="214" y="580"/>
                    </a:lnTo>
                    <a:lnTo>
                      <a:pt x="206" y="577"/>
                    </a:lnTo>
                    <a:lnTo>
                      <a:pt x="196" y="573"/>
                    </a:lnTo>
                    <a:lnTo>
                      <a:pt x="186" y="568"/>
                    </a:lnTo>
                    <a:lnTo>
                      <a:pt x="176" y="563"/>
                    </a:lnTo>
                    <a:lnTo>
                      <a:pt x="158" y="550"/>
                    </a:lnTo>
                    <a:lnTo>
                      <a:pt x="139" y="536"/>
                    </a:lnTo>
                    <a:lnTo>
                      <a:pt x="122" y="519"/>
                    </a:lnTo>
                    <a:lnTo>
                      <a:pt x="104" y="500"/>
                    </a:lnTo>
                    <a:lnTo>
                      <a:pt x="88" y="479"/>
                    </a:lnTo>
                    <a:lnTo>
                      <a:pt x="73" y="456"/>
                    </a:lnTo>
                    <a:lnTo>
                      <a:pt x="59" y="431"/>
                    </a:lnTo>
                    <a:lnTo>
                      <a:pt x="46" y="405"/>
                    </a:lnTo>
                    <a:lnTo>
                      <a:pt x="34" y="376"/>
                    </a:lnTo>
                    <a:lnTo>
                      <a:pt x="23" y="348"/>
                    </a:lnTo>
                    <a:lnTo>
                      <a:pt x="14" y="319"/>
                    </a:lnTo>
                    <a:lnTo>
                      <a:pt x="7" y="289"/>
                    </a:lnTo>
                    <a:lnTo>
                      <a:pt x="3" y="260"/>
                    </a:lnTo>
                    <a:lnTo>
                      <a:pt x="1" y="233"/>
                    </a:lnTo>
                    <a:lnTo>
                      <a:pt x="0" y="204"/>
                    </a:lnTo>
                    <a:lnTo>
                      <a:pt x="1" y="178"/>
                    </a:lnTo>
                    <a:lnTo>
                      <a:pt x="3" y="153"/>
                    </a:lnTo>
                    <a:lnTo>
                      <a:pt x="8" y="129"/>
                    </a:lnTo>
                    <a:lnTo>
                      <a:pt x="15" y="106"/>
                    </a:lnTo>
                    <a:lnTo>
                      <a:pt x="23" y="86"/>
                    </a:lnTo>
                    <a:lnTo>
                      <a:pt x="27" y="76"/>
                    </a:lnTo>
                    <a:lnTo>
                      <a:pt x="32" y="66"/>
                    </a:lnTo>
                    <a:lnTo>
                      <a:pt x="38" y="57"/>
                    </a:lnTo>
                    <a:lnTo>
                      <a:pt x="44" y="50"/>
                    </a:lnTo>
                    <a:lnTo>
                      <a:pt x="50" y="42"/>
                    </a:lnTo>
                    <a:lnTo>
                      <a:pt x="58" y="34"/>
                    </a:lnTo>
                    <a:lnTo>
                      <a:pt x="64" y="28"/>
                    </a:lnTo>
                    <a:lnTo>
                      <a:pt x="72" y="22"/>
                    </a:lnTo>
                    <a:lnTo>
                      <a:pt x="80" y="17"/>
                    </a:lnTo>
                    <a:lnTo>
                      <a:pt x="88" y="13"/>
                    </a:lnTo>
                    <a:lnTo>
                      <a:pt x="97" y="8"/>
                    </a:lnTo>
                    <a:lnTo>
                      <a:pt x="107" y="6"/>
                    </a:lnTo>
                    <a:lnTo>
                      <a:pt x="115" y="3"/>
                    </a:lnTo>
                    <a:lnTo>
                      <a:pt x="124" y="1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2" y="1"/>
                    </a:lnTo>
                    <a:lnTo>
                      <a:pt x="162" y="2"/>
                    </a:lnTo>
                    <a:lnTo>
                      <a:pt x="172" y="3"/>
                    </a:lnTo>
                    <a:lnTo>
                      <a:pt x="182" y="6"/>
                    </a:lnTo>
                    <a:lnTo>
                      <a:pt x="190" y="8"/>
                    </a:lnTo>
                    <a:lnTo>
                      <a:pt x="200" y="13"/>
                    </a:lnTo>
                    <a:lnTo>
                      <a:pt x="210" y="17"/>
                    </a:lnTo>
                    <a:lnTo>
                      <a:pt x="220" y="22"/>
                    </a:lnTo>
                    <a:lnTo>
                      <a:pt x="238" y="34"/>
                    </a:lnTo>
                    <a:lnTo>
                      <a:pt x="257" y="49"/>
                    </a:lnTo>
                    <a:lnTo>
                      <a:pt x="275" y="65"/>
                    </a:lnTo>
                    <a:lnTo>
                      <a:pt x="293" y="84"/>
                    </a:lnTo>
                    <a:lnTo>
                      <a:pt x="309" y="105"/>
                    </a:lnTo>
                    <a:lnTo>
                      <a:pt x="324" y="128"/>
                    </a:lnTo>
                    <a:lnTo>
                      <a:pt x="338" y="152"/>
                    </a:lnTo>
                    <a:lnTo>
                      <a:pt x="353" y="178"/>
                    </a:lnTo>
                    <a:lnTo>
                      <a:pt x="365" y="206"/>
                    </a:lnTo>
                    <a:lnTo>
                      <a:pt x="374" y="236"/>
                    </a:lnTo>
                    <a:lnTo>
                      <a:pt x="383" y="265"/>
                    </a:lnTo>
                    <a:lnTo>
                      <a:pt x="390" y="295"/>
                    </a:lnTo>
                    <a:lnTo>
                      <a:pt x="394" y="324"/>
                    </a:lnTo>
                    <a:lnTo>
                      <a:pt x="396" y="352"/>
                    </a:lnTo>
                    <a:lnTo>
                      <a:pt x="397" y="379"/>
                    </a:lnTo>
                    <a:lnTo>
                      <a:pt x="396" y="407"/>
                    </a:lnTo>
                    <a:lnTo>
                      <a:pt x="393" y="432"/>
                    </a:lnTo>
                    <a:lnTo>
                      <a:pt x="389" y="456"/>
                    </a:lnTo>
                    <a:lnTo>
                      <a:pt x="382" y="479"/>
                    </a:lnTo>
                    <a:lnTo>
                      <a:pt x="373" y="499"/>
                    </a:lnTo>
                    <a:lnTo>
                      <a:pt x="369" y="509"/>
                    </a:lnTo>
                    <a:lnTo>
                      <a:pt x="364" y="519"/>
                    </a:lnTo>
                    <a:lnTo>
                      <a:pt x="358" y="528"/>
                    </a:lnTo>
                    <a:lnTo>
                      <a:pt x="352" y="536"/>
                    </a:lnTo>
                    <a:lnTo>
                      <a:pt x="346" y="544"/>
                    </a:lnTo>
                    <a:lnTo>
                      <a:pt x="340" y="550"/>
                    </a:lnTo>
                    <a:lnTo>
                      <a:pt x="332" y="557"/>
                    </a:lnTo>
                    <a:lnTo>
                      <a:pt x="324" y="563"/>
                    </a:lnTo>
                    <a:lnTo>
                      <a:pt x="317" y="569"/>
                    </a:lnTo>
                    <a:lnTo>
                      <a:pt x="309" y="573"/>
                    </a:lnTo>
                    <a:lnTo>
                      <a:pt x="300" y="578"/>
                    </a:lnTo>
                    <a:lnTo>
                      <a:pt x="292" y="581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36" name="Freeform 1224">
                <a:extLst>
                  <a:ext uri="{FF2B5EF4-FFF2-40B4-BE49-F238E27FC236}">
                    <a16:creationId xmlns:a16="http://schemas.microsoft.com/office/drawing/2014/main" id="{8F4861FC-FA2F-F340-B1BA-F345C80DCF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54" y="3328"/>
                <a:ext cx="34" cy="58"/>
              </a:xfrm>
              <a:custGeom>
                <a:avLst/>
                <a:gdLst>
                  <a:gd name="T0" fmla="*/ 357 w 371"/>
                  <a:gd name="T1" fmla="*/ 594 h 637"/>
                  <a:gd name="T2" fmla="*/ 369 w 371"/>
                  <a:gd name="T3" fmla="*/ 601 h 637"/>
                  <a:gd name="T4" fmla="*/ 371 w 371"/>
                  <a:gd name="T5" fmla="*/ 608 h 637"/>
                  <a:gd name="T6" fmla="*/ 369 w 371"/>
                  <a:gd name="T7" fmla="*/ 616 h 637"/>
                  <a:gd name="T8" fmla="*/ 357 w 371"/>
                  <a:gd name="T9" fmla="*/ 623 h 637"/>
                  <a:gd name="T10" fmla="*/ 324 w 371"/>
                  <a:gd name="T11" fmla="*/ 592 h 637"/>
                  <a:gd name="T12" fmla="*/ 322 w 371"/>
                  <a:gd name="T13" fmla="*/ 626 h 637"/>
                  <a:gd name="T14" fmla="*/ 324 w 371"/>
                  <a:gd name="T15" fmla="*/ 592 h 637"/>
                  <a:gd name="T16" fmla="*/ 321 w 371"/>
                  <a:gd name="T17" fmla="*/ 626 h 637"/>
                  <a:gd name="T18" fmla="*/ 303 w 371"/>
                  <a:gd name="T19" fmla="*/ 600 h 637"/>
                  <a:gd name="T20" fmla="*/ 320 w 371"/>
                  <a:gd name="T21" fmla="*/ 626 h 637"/>
                  <a:gd name="T22" fmla="*/ 309 w 371"/>
                  <a:gd name="T23" fmla="*/ 615 h 637"/>
                  <a:gd name="T24" fmla="*/ 303 w 371"/>
                  <a:gd name="T25" fmla="*/ 632 h 637"/>
                  <a:gd name="T26" fmla="*/ 272 w 371"/>
                  <a:gd name="T27" fmla="*/ 637 h 637"/>
                  <a:gd name="T28" fmla="*/ 240 w 371"/>
                  <a:gd name="T29" fmla="*/ 632 h 637"/>
                  <a:gd name="T30" fmla="*/ 207 w 371"/>
                  <a:gd name="T31" fmla="*/ 623 h 637"/>
                  <a:gd name="T32" fmla="*/ 177 w 371"/>
                  <a:gd name="T33" fmla="*/ 605 h 637"/>
                  <a:gd name="T34" fmla="*/ 146 w 371"/>
                  <a:gd name="T35" fmla="*/ 582 h 637"/>
                  <a:gd name="T36" fmla="*/ 201 w 371"/>
                  <a:gd name="T37" fmla="*/ 583 h 637"/>
                  <a:gd name="T38" fmla="*/ 227 w 371"/>
                  <a:gd name="T39" fmla="*/ 595 h 637"/>
                  <a:gd name="T40" fmla="*/ 253 w 371"/>
                  <a:gd name="T41" fmla="*/ 603 h 637"/>
                  <a:gd name="T42" fmla="*/ 278 w 371"/>
                  <a:gd name="T43" fmla="*/ 604 h 637"/>
                  <a:gd name="T44" fmla="*/ 303 w 371"/>
                  <a:gd name="T45" fmla="*/ 600 h 637"/>
                  <a:gd name="T46" fmla="*/ 128 w 371"/>
                  <a:gd name="T47" fmla="*/ 565 h 637"/>
                  <a:gd name="T48" fmla="*/ 77 w 371"/>
                  <a:gd name="T49" fmla="*/ 499 h 637"/>
                  <a:gd name="T50" fmla="*/ 35 w 371"/>
                  <a:gd name="T51" fmla="*/ 417 h 637"/>
                  <a:gd name="T52" fmla="*/ 65 w 371"/>
                  <a:gd name="T53" fmla="*/ 405 h 637"/>
                  <a:gd name="T54" fmla="*/ 103 w 371"/>
                  <a:gd name="T55" fmla="*/ 482 h 637"/>
                  <a:gd name="T56" fmla="*/ 150 w 371"/>
                  <a:gd name="T57" fmla="*/ 542 h 637"/>
                  <a:gd name="T58" fmla="*/ 55 w 371"/>
                  <a:gd name="T59" fmla="*/ 376 h 637"/>
                  <a:gd name="T60" fmla="*/ 40 w 371"/>
                  <a:gd name="T61" fmla="*/ 382 h 637"/>
                  <a:gd name="T62" fmla="*/ 16 w 371"/>
                  <a:gd name="T63" fmla="*/ 356 h 637"/>
                  <a:gd name="T64" fmla="*/ 2 w 371"/>
                  <a:gd name="T65" fmla="*/ 265 h 637"/>
                  <a:gd name="T66" fmla="*/ 5 w 371"/>
                  <a:gd name="T67" fmla="*/ 183 h 637"/>
                  <a:gd name="T68" fmla="*/ 36 w 371"/>
                  <a:gd name="T69" fmla="*/ 188 h 637"/>
                  <a:gd name="T70" fmla="*/ 33 w 371"/>
                  <a:gd name="T71" fmla="*/ 264 h 637"/>
                  <a:gd name="T72" fmla="*/ 46 w 371"/>
                  <a:gd name="T73" fmla="*/ 348 h 637"/>
                  <a:gd name="T74" fmla="*/ 10 w 371"/>
                  <a:gd name="T75" fmla="*/ 158 h 637"/>
                  <a:gd name="T76" fmla="*/ 21 w 371"/>
                  <a:gd name="T77" fmla="*/ 122 h 637"/>
                  <a:gd name="T78" fmla="*/ 37 w 371"/>
                  <a:gd name="T79" fmla="*/ 90 h 637"/>
                  <a:gd name="T80" fmla="*/ 57 w 371"/>
                  <a:gd name="T81" fmla="*/ 63 h 637"/>
                  <a:gd name="T82" fmla="*/ 81 w 371"/>
                  <a:gd name="T83" fmla="*/ 42 h 637"/>
                  <a:gd name="T84" fmla="*/ 108 w 371"/>
                  <a:gd name="T85" fmla="*/ 28 h 637"/>
                  <a:gd name="T86" fmla="*/ 119 w 371"/>
                  <a:gd name="T87" fmla="*/ 58 h 637"/>
                  <a:gd name="T88" fmla="*/ 97 w 371"/>
                  <a:gd name="T89" fmla="*/ 69 h 637"/>
                  <a:gd name="T90" fmla="*/ 79 w 371"/>
                  <a:gd name="T91" fmla="*/ 87 h 637"/>
                  <a:gd name="T92" fmla="*/ 54 w 371"/>
                  <a:gd name="T93" fmla="*/ 126 h 637"/>
                  <a:gd name="T94" fmla="*/ 10 w 371"/>
                  <a:gd name="T95" fmla="*/ 158 h 637"/>
                  <a:gd name="T96" fmla="*/ 128 w 371"/>
                  <a:gd name="T97" fmla="*/ 54 h 637"/>
                  <a:gd name="T98" fmla="*/ 112 w 371"/>
                  <a:gd name="T99" fmla="*/ 28 h 637"/>
                  <a:gd name="T100" fmla="*/ 134 w 371"/>
                  <a:gd name="T101" fmla="*/ 51 h 637"/>
                  <a:gd name="T102" fmla="*/ 127 w 371"/>
                  <a:gd name="T103" fmla="*/ 13 h 637"/>
                  <a:gd name="T104" fmla="*/ 150 w 371"/>
                  <a:gd name="T105" fmla="*/ 0 h 637"/>
                  <a:gd name="T106" fmla="*/ 157 w 371"/>
                  <a:gd name="T107" fmla="*/ 2 h 637"/>
                  <a:gd name="T108" fmla="*/ 162 w 371"/>
                  <a:gd name="T109" fmla="*/ 9 h 637"/>
                  <a:gd name="T110" fmla="*/ 162 w 371"/>
                  <a:gd name="T111" fmla="*/ 18 h 637"/>
                  <a:gd name="T112" fmla="*/ 138 w 371"/>
                  <a:gd name="T113" fmla="*/ 48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1" h="637">
                    <a:moveTo>
                      <a:pt x="324" y="592"/>
                    </a:moveTo>
                    <a:lnTo>
                      <a:pt x="341" y="593"/>
                    </a:lnTo>
                    <a:lnTo>
                      <a:pt x="357" y="594"/>
                    </a:lnTo>
                    <a:lnTo>
                      <a:pt x="362" y="596"/>
                    </a:lnTo>
                    <a:lnTo>
                      <a:pt x="366" y="600"/>
                    </a:lnTo>
                    <a:lnTo>
                      <a:pt x="369" y="601"/>
                    </a:lnTo>
                    <a:lnTo>
                      <a:pt x="370" y="603"/>
                    </a:lnTo>
                    <a:lnTo>
                      <a:pt x="371" y="605"/>
                    </a:lnTo>
                    <a:lnTo>
                      <a:pt x="371" y="608"/>
                    </a:lnTo>
                    <a:lnTo>
                      <a:pt x="371" y="611"/>
                    </a:lnTo>
                    <a:lnTo>
                      <a:pt x="370" y="614"/>
                    </a:lnTo>
                    <a:lnTo>
                      <a:pt x="369" y="616"/>
                    </a:lnTo>
                    <a:lnTo>
                      <a:pt x="366" y="617"/>
                    </a:lnTo>
                    <a:lnTo>
                      <a:pt x="362" y="620"/>
                    </a:lnTo>
                    <a:lnTo>
                      <a:pt x="357" y="623"/>
                    </a:lnTo>
                    <a:lnTo>
                      <a:pt x="341" y="624"/>
                    </a:lnTo>
                    <a:lnTo>
                      <a:pt x="324" y="624"/>
                    </a:lnTo>
                    <a:lnTo>
                      <a:pt x="324" y="592"/>
                    </a:lnTo>
                    <a:close/>
                    <a:moveTo>
                      <a:pt x="324" y="624"/>
                    </a:moveTo>
                    <a:lnTo>
                      <a:pt x="324" y="625"/>
                    </a:lnTo>
                    <a:lnTo>
                      <a:pt x="322" y="626"/>
                    </a:lnTo>
                    <a:lnTo>
                      <a:pt x="310" y="596"/>
                    </a:lnTo>
                    <a:lnTo>
                      <a:pt x="317" y="593"/>
                    </a:lnTo>
                    <a:lnTo>
                      <a:pt x="324" y="592"/>
                    </a:lnTo>
                    <a:lnTo>
                      <a:pt x="324" y="624"/>
                    </a:lnTo>
                    <a:close/>
                    <a:moveTo>
                      <a:pt x="322" y="626"/>
                    </a:moveTo>
                    <a:lnTo>
                      <a:pt x="321" y="626"/>
                    </a:lnTo>
                    <a:lnTo>
                      <a:pt x="320" y="626"/>
                    </a:lnTo>
                    <a:lnTo>
                      <a:pt x="298" y="604"/>
                    </a:lnTo>
                    <a:lnTo>
                      <a:pt x="303" y="600"/>
                    </a:lnTo>
                    <a:lnTo>
                      <a:pt x="310" y="596"/>
                    </a:lnTo>
                    <a:lnTo>
                      <a:pt x="322" y="626"/>
                    </a:lnTo>
                    <a:close/>
                    <a:moveTo>
                      <a:pt x="320" y="626"/>
                    </a:moveTo>
                    <a:lnTo>
                      <a:pt x="316" y="629"/>
                    </a:lnTo>
                    <a:lnTo>
                      <a:pt x="313" y="630"/>
                    </a:lnTo>
                    <a:lnTo>
                      <a:pt x="309" y="615"/>
                    </a:lnTo>
                    <a:lnTo>
                      <a:pt x="320" y="626"/>
                    </a:lnTo>
                    <a:close/>
                    <a:moveTo>
                      <a:pt x="313" y="630"/>
                    </a:moveTo>
                    <a:lnTo>
                      <a:pt x="303" y="632"/>
                    </a:lnTo>
                    <a:lnTo>
                      <a:pt x="292" y="634"/>
                    </a:lnTo>
                    <a:lnTo>
                      <a:pt x="281" y="636"/>
                    </a:lnTo>
                    <a:lnTo>
                      <a:pt x="272" y="637"/>
                    </a:lnTo>
                    <a:lnTo>
                      <a:pt x="261" y="636"/>
                    </a:lnTo>
                    <a:lnTo>
                      <a:pt x="250" y="634"/>
                    </a:lnTo>
                    <a:lnTo>
                      <a:pt x="240" y="632"/>
                    </a:lnTo>
                    <a:lnTo>
                      <a:pt x="229" y="630"/>
                    </a:lnTo>
                    <a:lnTo>
                      <a:pt x="218" y="627"/>
                    </a:lnTo>
                    <a:lnTo>
                      <a:pt x="207" y="623"/>
                    </a:lnTo>
                    <a:lnTo>
                      <a:pt x="198" y="617"/>
                    </a:lnTo>
                    <a:lnTo>
                      <a:pt x="187" y="612"/>
                    </a:lnTo>
                    <a:lnTo>
                      <a:pt x="177" y="605"/>
                    </a:lnTo>
                    <a:lnTo>
                      <a:pt x="167" y="599"/>
                    </a:lnTo>
                    <a:lnTo>
                      <a:pt x="156" y="591"/>
                    </a:lnTo>
                    <a:lnTo>
                      <a:pt x="146" y="582"/>
                    </a:lnTo>
                    <a:lnTo>
                      <a:pt x="167" y="558"/>
                    </a:lnTo>
                    <a:lnTo>
                      <a:pt x="184" y="572"/>
                    </a:lnTo>
                    <a:lnTo>
                      <a:pt x="201" y="583"/>
                    </a:lnTo>
                    <a:lnTo>
                      <a:pt x="210" y="588"/>
                    </a:lnTo>
                    <a:lnTo>
                      <a:pt x="218" y="592"/>
                    </a:lnTo>
                    <a:lnTo>
                      <a:pt x="227" y="595"/>
                    </a:lnTo>
                    <a:lnTo>
                      <a:pt x="236" y="599"/>
                    </a:lnTo>
                    <a:lnTo>
                      <a:pt x="244" y="601"/>
                    </a:lnTo>
                    <a:lnTo>
                      <a:pt x="253" y="603"/>
                    </a:lnTo>
                    <a:lnTo>
                      <a:pt x="262" y="604"/>
                    </a:lnTo>
                    <a:lnTo>
                      <a:pt x="271" y="604"/>
                    </a:lnTo>
                    <a:lnTo>
                      <a:pt x="278" y="604"/>
                    </a:lnTo>
                    <a:lnTo>
                      <a:pt x="287" y="603"/>
                    </a:lnTo>
                    <a:lnTo>
                      <a:pt x="296" y="602"/>
                    </a:lnTo>
                    <a:lnTo>
                      <a:pt x="303" y="600"/>
                    </a:lnTo>
                    <a:lnTo>
                      <a:pt x="313" y="630"/>
                    </a:lnTo>
                    <a:close/>
                    <a:moveTo>
                      <a:pt x="146" y="582"/>
                    </a:moveTo>
                    <a:lnTo>
                      <a:pt x="128" y="565"/>
                    </a:lnTo>
                    <a:lnTo>
                      <a:pt x="110" y="545"/>
                    </a:lnTo>
                    <a:lnTo>
                      <a:pt x="93" y="523"/>
                    </a:lnTo>
                    <a:lnTo>
                      <a:pt x="77" y="499"/>
                    </a:lnTo>
                    <a:lnTo>
                      <a:pt x="61" y="473"/>
                    </a:lnTo>
                    <a:lnTo>
                      <a:pt x="48" y="446"/>
                    </a:lnTo>
                    <a:lnTo>
                      <a:pt x="35" y="417"/>
                    </a:lnTo>
                    <a:lnTo>
                      <a:pt x="24" y="386"/>
                    </a:lnTo>
                    <a:lnTo>
                      <a:pt x="55" y="376"/>
                    </a:lnTo>
                    <a:lnTo>
                      <a:pt x="65" y="405"/>
                    </a:lnTo>
                    <a:lnTo>
                      <a:pt x="77" y="432"/>
                    </a:lnTo>
                    <a:lnTo>
                      <a:pt x="89" y="458"/>
                    </a:lnTo>
                    <a:lnTo>
                      <a:pt x="103" y="482"/>
                    </a:lnTo>
                    <a:lnTo>
                      <a:pt x="118" y="504"/>
                    </a:lnTo>
                    <a:lnTo>
                      <a:pt x="133" y="525"/>
                    </a:lnTo>
                    <a:lnTo>
                      <a:pt x="150" y="542"/>
                    </a:lnTo>
                    <a:lnTo>
                      <a:pt x="167" y="558"/>
                    </a:lnTo>
                    <a:lnTo>
                      <a:pt x="146" y="582"/>
                    </a:lnTo>
                    <a:close/>
                    <a:moveTo>
                      <a:pt x="55" y="376"/>
                    </a:moveTo>
                    <a:lnTo>
                      <a:pt x="55" y="375"/>
                    </a:lnTo>
                    <a:lnTo>
                      <a:pt x="55" y="376"/>
                    </a:lnTo>
                    <a:lnTo>
                      <a:pt x="40" y="382"/>
                    </a:lnTo>
                    <a:lnTo>
                      <a:pt x="55" y="376"/>
                    </a:lnTo>
                    <a:close/>
                    <a:moveTo>
                      <a:pt x="24" y="386"/>
                    </a:moveTo>
                    <a:lnTo>
                      <a:pt x="16" y="356"/>
                    </a:lnTo>
                    <a:lnTo>
                      <a:pt x="9" y="325"/>
                    </a:lnTo>
                    <a:lnTo>
                      <a:pt x="5" y="295"/>
                    </a:lnTo>
                    <a:lnTo>
                      <a:pt x="2" y="265"/>
                    </a:lnTo>
                    <a:lnTo>
                      <a:pt x="0" y="237"/>
                    </a:lnTo>
                    <a:lnTo>
                      <a:pt x="2" y="209"/>
                    </a:lnTo>
                    <a:lnTo>
                      <a:pt x="5" y="183"/>
                    </a:lnTo>
                    <a:lnTo>
                      <a:pt x="10" y="158"/>
                    </a:lnTo>
                    <a:lnTo>
                      <a:pt x="41" y="165"/>
                    </a:lnTo>
                    <a:lnTo>
                      <a:pt x="36" y="188"/>
                    </a:lnTo>
                    <a:lnTo>
                      <a:pt x="33" y="212"/>
                    </a:lnTo>
                    <a:lnTo>
                      <a:pt x="32" y="238"/>
                    </a:lnTo>
                    <a:lnTo>
                      <a:pt x="33" y="264"/>
                    </a:lnTo>
                    <a:lnTo>
                      <a:pt x="35" y="292"/>
                    </a:lnTo>
                    <a:lnTo>
                      <a:pt x="41" y="320"/>
                    </a:lnTo>
                    <a:lnTo>
                      <a:pt x="46" y="348"/>
                    </a:lnTo>
                    <a:lnTo>
                      <a:pt x="55" y="376"/>
                    </a:lnTo>
                    <a:lnTo>
                      <a:pt x="24" y="386"/>
                    </a:lnTo>
                    <a:close/>
                    <a:moveTo>
                      <a:pt x="10" y="158"/>
                    </a:moveTo>
                    <a:lnTo>
                      <a:pt x="14" y="145"/>
                    </a:lnTo>
                    <a:lnTo>
                      <a:pt x="17" y="133"/>
                    </a:lnTo>
                    <a:lnTo>
                      <a:pt x="21" y="122"/>
                    </a:lnTo>
                    <a:lnTo>
                      <a:pt x="27" y="111"/>
                    </a:lnTo>
                    <a:lnTo>
                      <a:pt x="31" y="100"/>
                    </a:lnTo>
                    <a:lnTo>
                      <a:pt x="37" y="90"/>
                    </a:lnTo>
                    <a:lnTo>
                      <a:pt x="43" y="80"/>
                    </a:lnTo>
                    <a:lnTo>
                      <a:pt x="49" y="72"/>
                    </a:lnTo>
                    <a:lnTo>
                      <a:pt x="57" y="63"/>
                    </a:lnTo>
                    <a:lnTo>
                      <a:pt x="65" y="55"/>
                    </a:lnTo>
                    <a:lnTo>
                      <a:pt x="72" y="49"/>
                    </a:lnTo>
                    <a:lnTo>
                      <a:pt x="81" y="42"/>
                    </a:lnTo>
                    <a:lnTo>
                      <a:pt x="90" y="37"/>
                    </a:lnTo>
                    <a:lnTo>
                      <a:pt x="98" y="32"/>
                    </a:lnTo>
                    <a:lnTo>
                      <a:pt x="108" y="28"/>
                    </a:lnTo>
                    <a:lnTo>
                      <a:pt x="118" y="25"/>
                    </a:lnTo>
                    <a:lnTo>
                      <a:pt x="128" y="54"/>
                    </a:lnTo>
                    <a:lnTo>
                      <a:pt x="119" y="58"/>
                    </a:lnTo>
                    <a:lnTo>
                      <a:pt x="112" y="61"/>
                    </a:lnTo>
                    <a:lnTo>
                      <a:pt x="105" y="65"/>
                    </a:lnTo>
                    <a:lnTo>
                      <a:pt x="97" y="69"/>
                    </a:lnTo>
                    <a:lnTo>
                      <a:pt x="91" y="75"/>
                    </a:lnTo>
                    <a:lnTo>
                      <a:pt x="84" y="80"/>
                    </a:lnTo>
                    <a:lnTo>
                      <a:pt x="79" y="87"/>
                    </a:lnTo>
                    <a:lnTo>
                      <a:pt x="73" y="93"/>
                    </a:lnTo>
                    <a:lnTo>
                      <a:pt x="63" y="109"/>
                    </a:lnTo>
                    <a:lnTo>
                      <a:pt x="54" y="126"/>
                    </a:lnTo>
                    <a:lnTo>
                      <a:pt x="46" y="145"/>
                    </a:lnTo>
                    <a:lnTo>
                      <a:pt x="41" y="165"/>
                    </a:lnTo>
                    <a:lnTo>
                      <a:pt x="10" y="158"/>
                    </a:lnTo>
                    <a:close/>
                    <a:moveTo>
                      <a:pt x="134" y="51"/>
                    </a:moveTo>
                    <a:lnTo>
                      <a:pt x="131" y="53"/>
                    </a:lnTo>
                    <a:lnTo>
                      <a:pt x="128" y="54"/>
                    </a:lnTo>
                    <a:lnTo>
                      <a:pt x="124" y="40"/>
                    </a:lnTo>
                    <a:lnTo>
                      <a:pt x="134" y="51"/>
                    </a:lnTo>
                    <a:close/>
                    <a:moveTo>
                      <a:pt x="112" y="28"/>
                    </a:moveTo>
                    <a:lnTo>
                      <a:pt x="115" y="25"/>
                    </a:lnTo>
                    <a:lnTo>
                      <a:pt x="138" y="48"/>
                    </a:lnTo>
                    <a:lnTo>
                      <a:pt x="134" y="51"/>
                    </a:lnTo>
                    <a:lnTo>
                      <a:pt x="112" y="28"/>
                    </a:lnTo>
                    <a:close/>
                    <a:moveTo>
                      <a:pt x="115" y="25"/>
                    </a:moveTo>
                    <a:lnTo>
                      <a:pt x="127" y="13"/>
                    </a:lnTo>
                    <a:lnTo>
                      <a:pt x="139" y="4"/>
                    </a:lnTo>
                    <a:lnTo>
                      <a:pt x="144" y="1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5" y="1"/>
                    </a:lnTo>
                    <a:lnTo>
                      <a:pt x="157" y="2"/>
                    </a:lnTo>
                    <a:lnTo>
                      <a:pt x="159" y="4"/>
                    </a:lnTo>
                    <a:lnTo>
                      <a:pt x="161" y="6"/>
                    </a:lnTo>
                    <a:lnTo>
                      <a:pt x="162" y="9"/>
                    </a:lnTo>
                    <a:lnTo>
                      <a:pt x="163" y="11"/>
                    </a:lnTo>
                    <a:lnTo>
                      <a:pt x="163" y="13"/>
                    </a:lnTo>
                    <a:lnTo>
                      <a:pt x="162" y="18"/>
                    </a:lnTo>
                    <a:lnTo>
                      <a:pt x="158" y="24"/>
                    </a:lnTo>
                    <a:lnTo>
                      <a:pt x="150" y="36"/>
                    </a:lnTo>
                    <a:lnTo>
                      <a:pt x="138" y="48"/>
                    </a:lnTo>
                    <a:lnTo>
                      <a:pt x="115" y="2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37" name="Freeform 1225">
                <a:extLst>
                  <a:ext uri="{FF2B5EF4-FFF2-40B4-BE49-F238E27FC236}">
                    <a16:creationId xmlns:a16="http://schemas.microsoft.com/office/drawing/2014/main" id="{7E9C7E5A-DDFA-D753-C808-D703C404E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3075"/>
                <a:ext cx="368" cy="296"/>
              </a:xfrm>
              <a:custGeom>
                <a:avLst/>
                <a:gdLst>
                  <a:gd name="T0" fmla="*/ 11 w 4043"/>
                  <a:gd name="T1" fmla="*/ 1617 h 3259"/>
                  <a:gd name="T2" fmla="*/ 37 w 4043"/>
                  <a:gd name="T3" fmla="*/ 1467 h 3259"/>
                  <a:gd name="T4" fmla="*/ 71 w 4043"/>
                  <a:gd name="T5" fmla="*/ 1322 h 3259"/>
                  <a:gd name="T6" fmla="*/ 110 w 4043"/>
                  <a:gd name="T7" fmla="*/ 1181 h 3259"/>
                  <a:gd name="T8" fmla="*/ 157 w 4043"/>
                  <a:gd name="T9" fmla="*/ 1048 h 3259"/>
                  <a:gd name="T10" fmla="*/ 209 w 4043"/>
                  <a:gd name="T11" fmla="*/ 921 h 3259"/>
                  <a:gd name="T12" fmla="*/ 268 w 4043"/>
                  <a:gd name="T13" fmla="*/ 800 h 3259"/>
                  <a:gd name="T14" fmla="*/ 332 w 4043"/>
                  <a:gd name="T15" fmla="*/ 687 h 3259"/>
                  <a:gd name="T16" fmla="*/ 402 w 4043"/>
                  <a:gd name="T17" fmla="*/ 580 h 3259"/>
                  <a:gd name="T18" fmla="*/ 476 w 4043"/>
                  <a:gd name="T19" fmla="*/ 482 h 3259"/>
                  <a:gd name="T20" fmla="*/ 556 w 4043"/>
                  <a:gd name="T21" fmla="*/ 392 h 3259"/>
                  <a:gd name="T22" fmla="*/ 641 w 4043"/>
                  <a:gd name="T23" fmla="*/ 310 h 3259"/>
                  <a:gd name="T24" fmla="*/ 730 w 4043"/>
                  <a:gd name="T25" fmla="*/ 237 h 3259"/>
                  <a:gd name="T26" fmla="*/ 823 w 4043"/>
                  <a:gd name="T27" fmla="*/ 174 h 3259"/>
                  <a:gd name="T28" fmla="*/ 921 w 4043"/>
                  <a:gd name="T29" fmla="*/ 120 h 3259"/>
                  <a:gd name="T30" fmla="*/ 1022 w 4043"/>
                  <a:gd name="T31" fmla="*/ 76 h 3259"/>
                  <a:gd name="T32" fmla="*/ 1169 w 4043"/>
                  <a:gd name="T33" fmla="*/ 32 h 3259"/>
                  <a:gd name="T34" fmla="*/ 1363 w 4043"/>
                  <a:gd name="T35" fmla="*/ 3 h 3259"/>
                  <a:gd name="T36" fmla="*/ 1561 w 4043"/>
                  <a:gd name="T37" fmla="*/ 6 h 3259"/>
                  <a:gd name="T38" fmla="*/ 1761 w 4043"/>
                  <a:gd name="T39" fmla="*/ 37 h 3259"/>
                  <a:gd name="T40" fmla="*/ 1960 w 4043"/>
                  <a:gd name="T41" fmla="*/ 97 h 3259"/>
                  <a:gd name="T42" fmla="*/ 2159 w 4043"/>
                  <a:gd name="T43" fmla="*/ 185 h 3259"/>
                  <a:gd name="T44" fmla="*/ 2356 w 4043"/>
                  <a:gd name="T45" fmla="*/ 298 h 3259"/>
                  <a:gd name="T46" fmla="*/ 2550 w 4043"/>
                  <a:gd name="T47" fmla="*/ 437 h 3259"/>
                  <a:gd name="T48" fmla="*/ 2739 w 4043"/>
                  <a:gd name="T49" fmla="*/ 598 h 3259"/>
                  <a:gd name="T50" fmla="*/ 2921 w 4043"/>
                  <a:gd name="T51" fmla="*/ 783 h 3259"/>
                  <a:gd name="T52" fmla="*/ 3095 w 4043"/>
                  <a:gd name="T53" fmla="*/ 988 h 3259"/>
                  <a:gd name="T54" fmla="*/ 3259 w 4043"/>
                  <a:gd name="T55" fmla="*/ 1214 h 3259"/>
                  <a:gd name="T56" fmla="*/ 3414 w 4043"/>
                  <a:gd name="T57" fmla="*/ 1458 h 3259"/>
                  <a:gd name="T58" fmla="*/ 3557 w 4043"/>
                  <a:gd name="T59" fmla="*/ 1720 h 3259"/>
                  <a:gd name="T60" fmla="*/ 3686 w 4043"/>
                  <a:gd name="T61" fmla="*/ 1999 h 3259"/>
                  <a:gd name="T62" fmla="*/ 3800 w 4043"/>
                  <a:gd name="T63" fmla="*/ 2292 h 3259"/>
                  <a:gd name="T64" fmla="*/ 3867 w 4043"/>
                  <a:gd name="T65" fmla="*/ 2495 h 3259"/>
                  <a:gd name="T66" fmla="*/ 3897 w 4043"/>
                  <a:gd name="T67" fmla="*/ 2596 h 3259"/>
                  <a:gd name="T68" fmla="*/ 3927 w 4043"/>
                  <a:gd name="T69" fmla="*/ 2698 h 3259"/>
                  <a:gd name="T70" fmla="*/ 3953 w 4043"/>
                  <a:gd name="T71" fmla="*/ 2800 h 3259"/>
                  <a:gd name="T72" fmla="*/ 3977 w 4043"/>
                  <a:gd name="T73" fmla="*/ 2901 h 3259"/>
                  <a:gd name="T74" fmla="*/ 3999 w 4043"/>
                  <a:gd name="T75" fmla="*/ 3004 h 3259"/>
                  <a:gd name="T76" fmla="*/ 4018 w 4043"/>
                  <a:gd name="T77" fmla="*/ 3106 h 3259"/>
                  <a:gd name="T78" fmla="*/ 4036 w 4043"/>
                  <a:gd name="T79" fmla="*/ 3208 h 3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43" h="3259">
                    <a:moveTo>
                      <a:pt x="0" y="1694"/>
                    </a:moveTo>
                    <a:lnTo>
                      <a:pt x="11" y="1617"/>
                    </a:lnTo>
                    <a:lnTo>
                      <a:pt x="23" y="1541"/>
                    </a:lnTo>
                    <a:lnTo>
                      <a:pt x="37" y="1467"/>
                    </a:lnTo>
                    <a:lnTo>
                      <a:pt x="53" y="1394"/>
                    </a:lnTo>
                    <a:lnTo>
                      <a:pt x="71" y="1322"/>
                    </a:lnTo>
                    <a:lnTo>
                      <a:pt x="89" y="1251"/>
                    </a:lnTo>
                    <a:lnTo>
                      <a:pt x="110" y="1181"/>
                    </a:lnTo>
                    <a:lnTo>
                      <a:pt x="133" y="1114"/>
                    </a:lnTo>
                    <a:lnTo>
                      <a:pt x="157" y="1048"/>
                    </a:lnTo>
                    <a:lnTo>
                      <a:pt x="182" y="983"/>
                    </a:lnTo>
                    <a:lnTo>
                      <a:pt x="209" y="921"/>
                    </a:lnTo>
                    <a:lnTo>
                      <a:pt x="237" y="860"/>
                    </a:lnTo>
                    <a:lnTo>
                      <a:pt x="268" y="800"/>
                    </a:lnTo>
                    <a:lnTo>
                      <a:pt x="299" y="743"/>
                    </a:lnTo>
                    <a:lnTo>
                      <a:pt x="332" y="687"/>
                    </a:lnTo>
                    <a:lnTo>
                      <a:pt x="366" y="633"/>
                    </a:lnTo>
                    <a:lnTo>
                      <a:pt x="402" y="580"/>
                    </a:lnTo>
                    <a:lnTo>
                      <a:pt x="438" y="530"/>
                    </a:lnTo>
                    <a:lnTo>
                      <a:pt x="476" y="482"/>
                    </a:lnTo>
                    <a:lnTo>
                      <a:pt x="516" y="436"/>
                    </a:lnTo>
                    <a:lnTo>
                      <a:pt x="556" y="392"/>
                    </a:lnTo>
                    <a:lnTo>
                      <a:pt x="598" y="350"/>
                    </a:lnTo>
                    <a:lnTo>
                      <a:pt x="641" y="310"/>
                    </a:lnTo>
                    <a:lnTo>
                      <a:pt x="685" y="272"/>
                    </a:lnTo>
                    <a:lnTo>
                      <a:pt x="730" y="237"/>
                    </a:lnTo>
                    <a:lnTo>
                      <a:pt x="776" y="205"/>
                    </a:lnTo>
                    <a:lnTo>
                      <a:pt x="823" y="174"/>
                    </a:lnTo>
                    <a:lnTo>
                      <a:pt x="872" y="146"/>
                    </a:lnTo>
                    <a:lnTo>
                      <a:pt x="921" y="120"/>
                    </a:lnTo>
                    <a:lnTo>
                      <a:pt x="971" y="97"/>
                    </a:lnTo>
                    <a:lnTo>
                      <a:pt x="1022" y="76"/>
                    </a:lnTo>
                    <a:lnTo>
                      <a:pt x="1075" y="58"/>
                    </a:lnTo>
                    <a:lnTo>
                      <a:pt x="1169" y="32"/>
                    </a:lnTo>
                    <a:lnTo>
                      <a:pt x="1266" y="13"/>
                    </a:lnTo>
                    <a:lnTo>
                      <a:pt x="1363" y="3"/>
                    </a:lnTo>
                    <a:lnTo>
                      <a:pt x="1462" y="0"/>
                    </a:lnTo>
                    <a:lnTo>
                      <a:pt x="1561" y="6"/>
                    </a:lnTo>
                    <a:lnTo>
                      <a:pt x="1661" y="18"/>
                    </a:lnTo>
                    <a:lnTo>
                      <a:pt x="1761" y="37"/>
                    </a:lnTo>
                    <a:lnTo>
                      <a:pt x="1861" y="63"/>
                    </a:lnTo>
                    <a:lnTo>
                      <a:pt x="1960" y="97"/>
                    </a:lnTo>
                    <a:lnTo>
                      <a:pt x="2060" y="137"/>
                    </a:lnTo>
                    <a:lnTo>
                      <a:pt x="2159" y="185"/>
                    </a:lnTo>
                    <a:lnTo>
                      <a:pt x="2258" y="239"/>
                    </a:lnTo>
                    <a:lnTo>
                      <a:pt x="2356" y="298"/>
                    </a:lnTo>
                    <a:lnTo>
                      <a:pt x="2453" y="364"/>
                    </a:lnTo>
                    <a:lnTo>
                      <a:pt x="2550" y="437"/>
                    </a:lnTo>
                    <a:lnTo>
                      <a:pt x="2645" y="514"/>
                    </a:lnTo>
                    <a:lnTo>
                      <a:pt x="2739" y="598"/>
                    </a:lnTo>
                    <a:lnTo>
                      <a:pt x="2830" y="687"/>
                    </a:lnTo>
                    <a:lnTo>
                      <a:pt x="2921" y="783"/>
                    </a:lnTo>
                    <a:lnTo>
                      <a:pt x="3009" y="883"/>
                    </a:lnTo>
                    <a:lnTo>
                      <a:pt x="3095" y="988"/>
                    </a:lnTo>
                    <a:lnTo>
                      <a:pt x="3179" y="1099"/>
                    </a:lnTo>
                    <a:lnTo>
                      <a:pt x="3259" y="1214"/>
                    </a:lnTo>
                    <a:lnTo>
                      <a:pt x="3339" y="1334"/>
                    </a:lnTo>
                    <a:lnTo>
                      <a:pt x="3414" y="1458"/>
                    </a:lnTo>
                    <a:lnTo>
                      <a:pt x="3487" y="1586"/>
                    </a:lnTo>
                    <a:lnTo>
                      <a:pt x="3557" y="1720"/>
                    </a:lnTo>
                    <a:lnTo>
                      <a:pt x="3623" y="1857"/>
                    </a:lnTo>
                    <a:lnTo>
                      <a:pt x="3686" y="1999"/>
                    </a:lnTo>
                    <a:lnTo>
                      <a:pt x="3745" y="2144"/>
                    </a:lnTo>
                    <a:lnTo>
                      <a:pt x="3800" y="2292"/>
                    </a:lnTo>
                    <a:lnTo>
                      <a:pt x="3852" y="2444"/>
                    </a:lnTo>
                    <a:lnTo>
                      <a:pt x="3867" y="2495"/>
                    </a:lnTo>
                    <a:lnTo>
                      <a:pt x="3883" y="2545"/>
                    </a:lnTo>
                    <a:lnTo>
                      <a:pt x="3897" y="2596"/>
                    </a:lnTo>
                    <a:lnTo>
                      <a:pt x="3913" y="2647"/>
                    </a:lnTo>
                    <a:lnTo>
                      <a:pt x="3927" y="2698"/>
                    </a:lnTo>
                    <a:lnTo>
                      <a:pt x="3940" y="2749"/>
                    </a:lnTo>
                    <a:lnTo>
                      <a:pt x="3953" y="2800"/>
                    </a:lnTo>
                    <a:lnTo>
                      <a:pt x="3965" y="2850"/>
                    </a:lnTo>
                    <a:lnTo>
                      <a:pt x="3977" y="2901"/>
                    </a:lnTo>
                    <a:lnTo>
                      <a:pt x="3989" y="2952"/>
                    </a:lnTo>
                    <a:lnTo>
                      <a:pt x="3999" y="3004"/>
                    </a:lnTo>
                    <a:lnTo>
                      <a:pt x="4010" y="3055"/>
                    </a:lnTo>
                    <a:lnTo>
                      <a:pt x="4018" y="3106"/>
                    </a:lnTo>
                    <a:lnTo>
                      <a:pt x="4027" y="3157"/>
                    </a:lnTo>
                    <a:lnTo>
                      <a:pt x="4036" y="3208"/>
                    </a:lnTo>
                    <a:lnTo>
                      <a:pt x="4043" y="3259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38" name="Freeform 1226">
                <a:extLst>
                  <a:ext uri="{FF2B5EF4-FFF2-40B4-BE49-F238E27FC236}">
                    <a16:creationId xmlns:a16="http://schemas.microsoft.com/office/drawing/2014/main" id="{309298A0-45A3-13F2-3F54-685877B9F2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3" y="3074"/>
                <a:ext cx="259" cy="287"/>
              </a:xfrm>
              <a:custGeom>
                <a:avLst/>
                <a:gdLst>
                  <a:gd name="T0" fmla="*/ 4 w 2839"/>
                  <a:gd name="T1" fmla="*/ 51 h 3165"/>
                  <a:gd name="T2" fmla="*/ 1 w 2839"/>
                  <a:gd name="T3" fmla="*/ 25 h 3165"/>
                  <a:gd name="T4" fmla="*/ 50 w 2839"/>
                  <a:gd name="T5" fmla="*/ 17 h 3165"/>
                  <a:gd name="T6" fmla="*/ 238 w 2839"/>
                  <a:gd name="T7" fmla="*/ 0 h 3165"/>
                  <a:gd name="T8" fmla="*/ 431 w 2839"/>
                  <a:gd name="T9" fmla="*/ 13 h 3165"/>
                  <a:gd name="T10" fmla="*/ 624 w 2839"/>
                  <a:gd name="T11" fmla="*/ 54 h 3165"/>
                  <a:gd name="T12" fmla="*/ 818 w 2839"/>
                  <a:gd name="T13" fmla="*/ 119 h 3165"/>
                  <a:gd name="T14" fmla="*/ 1010 w 2839"/>
                  <a:gd name="T15" fmla="*/ 210 h 3165"/>
                  <a:gd name="T16" fmla="*/ 1201 w 2839"/>
                  <a:gd name="T17" fmla="*/ 326 h 3165"/>
                  <a:gd name="T18" fmla="*/ 1387 w 2839"/>
                  <a:gd name="T19" fmla="*/ 463 h 3165"/>
                  <a:gd name="T20" fmla="*/ 1502 w 2839"/>
                  <a:gd name="T21" fmla="*/ 605 h 3165"/>
                  <a:gd name="T22" fmla="*/ 1321 w 2839"/>
                  <a:gd name="T23" fmla="*/ 454 h 3165"/>
                  <a:gd name="T24" fmla="*/ 1137 w 2839"/>
                  <a:gd name="T25" fmla="*/ 325 h 3165"/>
                  <a:gd name="T26" fmla="*/ 949 w 2839"/>
                  <a:gd name="T27" fmla="*/ 217 h 3165"/>
                  <a:gd name="T28" fmla="*/ 760 w 2839"/>
                  <a:gd name="T29" fmla="*/ 133 h 3165"/>
                  <a:gd name="T30" fmla="*/ 570 w 2839"/>
                  <a:gd name="T31" fmla="*/ 74 h 3165"/>
                  <a:gd name="T32" fmla="*/ 381 w 2839"/>
                  <a:gd name="T33" fmla="*/ 42 h 3165"/>
                  <a:gd name="T34" fmla="*/ 194 w 2839"/>
                  <a:gd name="T35" fmla="*/ 35 h 3165"/>
                  <a:gd name="T36" fmla="*/ 10 w 2839"/>
                  <a:gd name="T37" fmla="*/ 58 h 3165"/>
                  <a:gd name="T38" fmla="*/ 1613 w 2839"/>
                  <a:gd name="T39" fmla="*/ 665 h 3165"/>
                  <a:gd name="T40" fmla="*/ 1786 w 2839"/>
                  <a:gd name="T41" fmla="*/ 848 h 3165"/>
                  <a:gd name="T42" fmla="*/ 1950 w 2839"/>
                  <a:gd name="T43" fmla="*/ 1051 h 3165"/>
                  <a:gd name="T44" fmla="*/ 2107 w 2839"/>
                  <a:gd name="T45" fmla="*/ 1271 h 3165"/>
                  <a:gd name="T46" fmla="*/ 2253 w 2839"/>
                  <a:gd name="T47" fmla="*/ 1508 h 3165"/>
                  <a:gd name="T48" fmla="*/ 2388 w 2839"/>
                  <a:gd name="T49" fmla="*/ 1759 h 3165"/>
                  <a:gd name="T50" fmla="*/ 2511 w 2839"/>
                  <a:gd name="T51" fmla="*/ 2026 h 3165"/>
                  <a:gd name="T52" fmla="*/ 2620 w 2839"/>
                  <a:gd name="T53" fmla="*/ 2307 h 3165"/>
                  <a:gd name="T54" fmla="*/ 2612 w 2839"/>
                  <a:gd name="T55" fmla="*/ 2390 h 3165"/>
                  <a:gd name="T56" fmla="*/ 2508 w 2839"/>
                  <a:gd name="T57" fmla="*/ 2109 h 3165"/>
                  <a:gd name="T58" fmla="*/ 2390 w 2839"/>
                  <a:gd name="T59" fmla="*/ 1840 h 3165"/>
                  <a:gd name="T60" fmla="*/ 2260 w 2839"/>
                  <a:gd name="T61" fmla="*/ 1586 h 3165"/>
                  <a:gd name="T62" fmla="*/ 2117 w 2839"/>
                  <a:gd name="T63" fmla="*/ 1348 h 3165"/>
                  <a:gd name="T64" fmla="*/ 1964 w 2839"/>
                  <a:gd name="T65" fmla="*/ 1125 h 3165"/>
                  <a:gd name="T66" fmla="*/ 1802 w 2839"/>
                  <a:gd name="T67" fmla="*/ 920 h 3165"/>
                  <a:gd name="T68" fmla="*/ 1632 w 2839"/>
                  <a:gd name="T69" fmla="*/ 733 h 3165"/>
                  <a:gd name="T70" fmla="*/ 1524 w 2839"/>
                  <a:gd name="T71" fmla="*/ 580 h 3165"/>
                  <a:gd name="T72" fmla="*/ 2706 w 2839"/>
                  <a:gd name="T73" fmla="*/ 2574 h 3165"/>
                  <a:gd name="T74" fmla="*/ 2752 w 2839"/>
                  <a:gd name="T75" fmla="*/ 2741 h 3165"/>
                  <a:gd name="T76" fmla="*/ 2708 w 2839"/>
                  <a:gd name="T77" fmla="*/ 2706 h 3165"/>
                  <a:gd name="T78" fmla="*/ 2661 w 2839"/>
                  <a:gd name="T79" fmla="*/ 2541 h 3165"/>
                  <a:gd name="T80" fmla="*/ 2762 w 2839"/>
                  <a:gd name="T81" fmla="*/ 2784 h 3165"/>
                  <a:gd name="T82" fmla="*/ 2804 w 2839"/>
                  <a:gd name="T83" fmla="*/ 2973 h 3165"/>
                  <a:gd name="T84" fmla="*/ 2839 w 2839"/>
                  <a:gd name="T85" fmla="*/ 3156 h 3165"/>
                  <a:gd name="T86" fmla="*/ 2780 w 2839"/>
                  <a:gd name="T87" fmla="*/ 3025 h 3165"/>
                  <a:gd name="T88" fmla="*/ 2740 w 2839"/>
                  <a:gd name="T89" fmla="*/ 2838 h 3165"/>
                  <a:gd name="T90" fmla="*/ 2839 w 2839"/>
                  <a:gd name="T91" fmla="*/ 3158 h 3165"/>
                  <a:gd name="T92" fmla="*/ 2813 w 2839"/>
                  <a:gd name="T93" fmla="*/ 3165 h 3165"/>
                  <a:gd name="T94" fmla="*/ 2839 w 2839"/>
                  <a:gd name="T95" fmla="*/ 3156 h 3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39" h="3165">
                    <a:moveTo>
                      <a:pt x="10" y="58"/>
                    </a:moveTo>
                    <a:lnTo>
                      <a:pt x="7" y="58"/>
                    </a:lnTo>
                    <a:lnTo>
                      <a:pt x="6" y="57"/>
                    </a:lnTo>
                    <a:lnTo>
                      <a:pt x="4" y="51"/>
                    </a:lnTo>
                    <a:lnTo>
                      <a:pt x="2" y="43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3" y="24"/>
                    </a:lnTo>
                    <a:lnTo>
                      <a:pt x="10" y="58"/>
                    </a:lnTo>
                    <a:close/>
                    <a:moveTo>
                      <a:pt x="3" y="24"/>
                    </a:moveTo>
                    <a:lnTo>
                      <a:pt x="50" y="17"/>
                    </a:lnTo>
                    <a:lnTo>
                      <a:pt x="97" y="9"/>
                    </a:lnTo>
                    <a:lnTo>
                      <a:pt x="144" y="5"/>
                    </a:lnTo>
                    <a:lnTo>
                      <a:pt x="192" y="1"/>
                    </a:lnTo>
                    <a:lnTo>
                      <a:pt x="238" y="0"/>
                    </a:lnTo>
                    <a:lnTo>
                      <a:pt x="286" y="1"/>
                    </a:lnTo>
                    <a:lnTo>
                      <a:pt x="334" y="3"/>
                    </a:lnTo>
                    <a:lnTo>
                      <a:pt x="382" y="8"/>
                    </a:lnTo>
                    <a:lnTo>
                      <a:pt x="431" y="13"/>
                    </a:lnTo>
                    <a:lnTo>
                      <a:pt x="479" y="21"/>
                    </a:lnTo>
                    <a:lnTo>
                      <a:pt x="527" y="30"/>
                    </a:lnTo>
                    <a:lnTo>
                      <a:pt x="576" y="40"/>
                    </a:lnTo>
                    <a:lnTo>
                      <a:pt x="624" y="54"/>
                    </a:lnTo>
                    <a:lnTo>
                      <a:pt x="673" y="68"/>
                    </a:lnTo>
                    <a:lnTo>
                      <a:pt x="721" y="83"/>
                    </a:lnTo>
                    <a:lnTo>
                      <a:pt x="770" y="100"/>
                    </a:lnTo>
                    <a:lnTo>
                      <a:pt x="818" y="119"/>
                    </a:lnTo>
                    <a:lnTo>
                      <a:pt x="866" y="140"/>
                    </a:lnTo>
                    <a:lnTo>
                      <a:pt x="915" y="161"/>
                    </a:lnTo>
                    <a:lnTo>
                      <a:pt x="963" y="185"/>
                    </a:lnTo>
                    <a:lnTo>
                      <a:pt x="1010" y="210"/>
                    </a:lnTo>
                    <a:lnTo>
                      <a:pt x="1058" y="236"/>
                    </a:lnTo>
                    <a:lnTo>
                      <a:pt x="1106" y="265"/>
                    </a:lnTo>
                    <a:lnTo>
                      <a:pt x="1153" y="294"/>
                    </a:lnTo>
                    <a:lnTo>
                      <a:pt x="1201" y="326"/>
                    </a:lnTo>
                    <a:lnTo>
                      <a:pt x="1248" y="357"/>
                    </a:lnTo>
                    <a:lnTo>
                      <a:pt x="1295" y="391"/>
                    </a:lnTo>
                    <a:lnTo>
                      <a:pt x="1342" y="427"/>
                    </a:lnTo>
                    <a:lnTo>
                      <a:pt x="1387" y="463"/>
                    </a:lnTo>
                    <a:lnTo>
                      <a:pt x="1433" y="501"/>
                    </a:lnTo>
                    <a:lnTo>
                      <a:pt x="1479" y="540"/>
                    </a:lnTo>
                    <a:lnTo>
                      <a:pt x="1524" y="580"/>
                    </a:lnTo>
                    <a:lnTo>
                      <a:pt x="1502" y="605"/>
                    </a:lnTo>
                    <a:lnTo>
                      <a:pt x="1457" y="566"/>
                    </a:lnTo>
                    <a:lnTo>
                      <a:pt x="1411" y="527"/>
                    </a:lnTo>
                    <a:lnTo>
                      <a:pt x="1367" y="490"/>
                    </a:lnTo>
                    <a:lnTo>
                      <a:pt x="1321" y="454"/>
                    </a:lnTo>
                    <a:lnTo>
                      <a:pt x="1275" y="419"/>
                    </a:lnTo>
                    <a:lnTo>
                      <a:pt x="1229" y="387"/>
                    </a:lnTo>
                    <a:lnTo>
                      <a:pt x="1184" y="355"/>
                    </a:lnTo>
                    <a:lnTo>
                      <a:pt x="1137" y="325"/>
                    </a:lnTo>
                    <a:lnTo>
                      <a:pt x="1090" y="295"/>
                    </a:lnTo>
                    <a:lnTo>
                      <a:pt x="1043" y="268"/>
                    </a:lnTo>
                    <a:lnTo>
                      <a:pt x="996" y="242"/>
                    </a:lnTo>
                    <a:lnTo>
                      <a:pt x="949" y="217"/>
                    </a:lnTo>
                    <a:lnTo>
                      <a:pt x="902" y="194"/>
                    </a:lnTo>
                    <a:lnTo>
                      <a:pt x="855" y="172"/>
                    </a:lnTo>
                    <a:lnTo>
                      <a:pt x="808" y="152"/>
                    </a:lnTo>
                    <a:lnTo>
                      <a:pt x="760" y="133"/>
                    </a:lnTo>
                    <a:lnTo>
                      <a:pt x="712" y="116"/>
                    </a:lnTo>
                    <a:lnTo>
                      <a:pt x="665" y="100"/>
                    </a:lnTo>
                    <a:lnTo>
                      <a:pt x="617" y="86"/>
                    </a:lnTo>
                    <a:lnTo>
                      <a:pt x="570" y="74"/>
                    </a:lnTo>
                    <a:lnTo>
                      <a:pt x="523" y="63"/>
                    </a:lnTo>
                    <a:lnTo>
                      <a:pt x="476" y="55"/>
                    </a:lnTo>
                    <a:lnTo>
                      <a:pt x="428" y="47"/>
                    </a:lnTo>
                    <a:lnTo>
                      <a:pt x="381" y="42"/>
                    </a:lnTo>
                    <a:lnTo>
                      <a:pt x="334" y="37"/>
                    </a:lnTo>
                    <a:lnTo>
                      <a:pt x="287" y="35"/>
                    </a:lnTo>
                    <a:lnTo>
                      <a:pt x="241" y="34"/>
                    </a:lnTo>
                    <a:lnTo>
                      <a:pt x="194" y="35"/>
                    </a:lnTo>
                    <a:lnTo>
                      <a:pt x="147" y="38"/>
                    </a:lnTo>
                    <a:lnTo>
                      <a:pt x="101" y="43"/>
                    </a:lnTo>
                    <a:lnTo>
                      <a:pt x="55" y="49"/>
                    </a:lnTo>
                    <a:lnTo>
                      <a:pt x="10" y="58"/>
                    </a:lnTo>
                    <a:lnTo>
                      <a:pt x="3" y="24"/>
                    </a:lnTo>
                    <a:close/>
                    <a:moveTo>
                      <a:pt x="1524" y="580"/>
                    </a:moveTo>
                    <a:lnTo>
                      <a:pt x="1569" y="622"/>
                    </a:lnTo>
                    <a:lnTo>
                      <a:pt x="1613" y="665"/>
                    </a:lnTo>
                    <a:lnTo>
                      <a:pt x="1656" y="709"/>
                    </a:lnTo>
                    <a:lnTo>
                      <a:pt x="1700" y="755"/>
                    </a:lnTo>
                    <a:lnTo>
                      <a:pt x="1743" y="800"/>
                    </a:lnTo>
                    <a:lnTo>
                      <a:pt x="1786" y="848"/>
                    </a:lnTo>
                    <a:lnTo>
                      <a:pt x="1827" y="897"/>
                    </a:lnTo>
                    <a:lnTo>
                      <a:pt x="1870" y="947"/>
                    </a:lnTo>
                    <a:lnTo>
                      <a:pt x="1910" y="998"/>
                    </a:lnTo>
                    <a:lnTo>
                      <a:pt x="1950" y="1051"/>
                    </a:lnTo>
                    <a:lnTo>
                      <a:pt x="1991" y="1104"/>
                    </a:lnTo>
                    <a:lnTo>
                      <a:pt x="2030" y="1158"/>
                    </a:lnTo>
                    <a:lnTo>
                      <a:pt x="2069" y="1214"/>
                    </a:lnTo>
                    <a:lnTo>
                      <a:pt x="2107" y="1271"/>
                    </a:lnTo>
                    <a:lnTo>
                      <a:pt x="2145" y="1328"/>
                    </a:lnTo>
                    <a:lnTo>
                      <a:pt x="2182" y="1387"/>
                    </a:lnTo>
                    <a:lnTo>
                      <a:pt x="2218" y="1447"/>
                    </a:lnTo>
                    <a:lnTo>
                      <a:pt x="2253" y="1508"/>
                    </a:lnTo>
                    <a:lnTo>
                      <a:pt x="2288" y="1569"/>
                    </a:lnTo>
                    <a:lnTo>
                      <a:pt x="2323" y="1632"/>
                    </a:lnTo>
                    <a:lnTo>
                      <a:pt x="2355" y="1695"/>
                    </a:lnTo>
                    <a:lnTo>
                      <a:pt x="2388" y="1759"/>
                    </a:lnTo>
                    <a:lnTo>
                      <a:pt x="2421" y="1825"/>
                    </a:lnTo>
                    <a:lnTo>
                      <a:pt x="2451" y="1891"/>
                    </a:lnTo>
                    <a:lnTo>
                      <a:pt x="2482" y="1959"/>
                    </a:lnTo>
                    <a:lnTo>
                      <a:pt x="2511" y="2026"/>
                    </a:lnTo>
                    <a:lnTo>
                      <a:pt x="2539" y="2096"/>
                    </a:lnTo>
                    <a:lnTo>
                      <a:pt x="2568" y="2165"/>
                    </a:lnTo>
                    <a:lnTo>
                      <a:pt x="2594" y="2235"/>
                    </a:lnTo>
                    <a:lnTo>
                      <a:pt x="2620" y="2307"/>
                    </a:lnTo>
                    <a:lnTo>
                      <a:pt x="2645" y="2379"/>
                    </a:lnTo>
                    <a:lnTo>
                      <a:pt x="2669" y="2452"/>
                    </a:lnTo>
                    <a:lnTo>
                      <a:pt x="2636" y="2462"/>
                    </a:lnTo>
                    <a:lnTo>
                      <a:pt x="2612" y="2390"/>
                    </a:lnTo>
                    <a:lnTo>
                      <a:pt x="2588" y="2318"/>
                    </a:lnTo>
                    <a:lnTo>
                      <a:pt x="2562" y="2247"/>
                    </a:lnTo>
                    <a:lnTo>
                      <a:pt x="2536" y="2177"/>
                    </a:lnTo>
                    <a:lnTo>
                      <a:pt x="2508" y="2109"/>
                    </a:lnTo>
                    <a:lnTo>
                      <a:pt x="2481" y="2040"/>
                    </a:lnTo>
                    <a:lnTo>
                      <a:pt x="2451" y="1973"/>
                    </a:lnTo>
                    <a:lnTo>
                      <a:pt x="2421" y="1906"/>
                    </a:lnTo>
                    <a:lnTo>
                      <a:pt x="2390" y="1840"/>
                    </a:lnTo>
                    <a:lnTo>
                      <a:pt x="2359" y="1776"/>
                    </a:lnTo>
                    <a:lnTo>
                      <a:pt x="2326" y="1711"/>
                    </a:lnTo>
                    <a:lnTo>
                      <a:pt x="2293" y="1648"/>
                    </a:lnTo>
                    <a:lnTo>
                      <a:pt x="2260" y="1586"/>
                    </a:lnTo>
                    <a:lnTo>
                      <a:pt x="2225" y="1525"/>
                    </a:lnTo>
                    <a:lnTo>
                      <a:pt x="2190" y="1465"/>
                    </a:lnTo>
                    <a:lnTo>
                      <a:pt x="2154" y="1406"/>
                    </a:lnTo>
                    <a:lnTo>
                      <a:pt x="2117" y="1348"/>
                    </a:lnTo>
                    <a:lnTo>
                      <a:pt x="2080" y="1290"/>
                    </a:lnTo>
                    <a:lnTo>
                      <a:pt x="2042" y="1234"/>
                    </a:lnTo>
                    <a:lnTo>
                      <a:pt x="2004" y="1179"/>
                    </a:lnTo>
                    <a:lnTo>
                      <a:pt x="1964" y="1125"/>
                    </a:lnTo>
                    <a:lnTo>
                      <a:pt x="1924" y="1072"/>
                    </a:lnTo>
                    <a:lnTo>
                      <a:pt x="1884" y="1020"/>
                    </a:lnTo>
                    <a:lnTo>
                      <a:pt x="1844" y="969"/>
                    </a:lnTo>
                    <a:lnTo>
                      <a:pt x="1802" y="920"/>
                    </a:lnTo>
                    <a:lnTo>
                      <a:pt x="1761" y="871"/>
                    </a:lnTo>
                    <a:lnTo>
                      <a:pt x="1718" y="824"/>
                    </a:lnTo>
                    <a:lnTo>
                      <a:pt x="1676" y="777"/>
                    </a:lnTo>
                    <a:lnTo>
                      <a:pt x="1632" y="733"/>
                    </a:lnTo>
                    <a:lnTo>
                      <a:pt x="1589" y="689"/>
                    </a:lnTo>
                    <a:lnTo>
                      <a:pt x="1545" y="647"/>
                    </a:lnTo>
                    <a:lnTo>
                      <a:pt x="1502" y="605"/>
                    </a:lnTo>
                    <a:lnTo>
                      <a:pt x="1524" y="580"/>
                    </a:lnTo>
                    <a:close/>
                    <a:moveTo>
                      <a:pt x="2669" y="2452"/>
                    </a:moveTo>
                    <a:lnTo>
                      <a:pt x="2681" y="2491"/>
                    </a:lnTo>
                    <a:lnTo>
                      <a:pt x="2694" y="2532"/>
                    </a:lnTo>
                    <a:lnTo>
                      <a:pt x="2706" y="2574"/>
                    </a:lnTo>
                    <a:lnTo>
                      <a:pt x="2718" y="2615"/>
                    </a:lnTo>
                    <a:lnTo>
                      <a:pt x="2730" y="2656"/>
                    </a:lnTo>
                    <a:lnTo>
                      <a:pt x="2741" y="2699"/>
                    </a:lnTo>
                    <a:lnTo>
                      <a:pt x="2752" y="2741"/>
                    </a:lnTo>
                    <a:lnTo>
                      <a:pt x="2762" y="2784"/>
                    </a:lnTo>
                    <a:lnTo>
                      <a:pt x="2729" y="2791"/>
                    </a:lnTo>
                    <a:lnTo>
                      <a:pt x="2718" y="2749"/>
                    </a:lnTo>
                    <a:lnTo>
                      <a:pt x="2708" y="2706"/>
                    </a:lnTo>
                    <a:lnTo>
                      <a:pt x="2696" y="2665"/>
                    </a:lnTo>
                    <a:lnTo>
                      <a:pt x="2685" y="2624"/>
                    </a:lnTo>
                    <a:lnTo>
                      <a:pt x="2673" y="2582"/>
                    </a:lnTo>
                    <a:lnTo>
                      <a:pt x="2661" y="2541"/>
                    </a:lnTo>
                    <a:lnTo>
                      <a:pt x="2649" y="2501"/>
                    </a:lnTo>
                    <a:lnTo>
                      <a:pt x="2636" y="2462"/>
                    </a:lnTo>
                    <a:lnTo>
                      <a:pt x="2669" y="2452"/>
                    </a:lnTo>
                    <a:close/>
                    <a:moveTo>
                      <a:pt x="2762" y="2784"/>
                    </a:moveTo>
                    <a:lnTo>
                      <a:pt x="2774" y="2832"/>
                    </a:lnTo>
                    <a:lnTo>
                      <a:pt x="2784" y="2880"/>
                    </a:lnTo>
                    <a:lnTo>
                      <a:pt x="2794" y="2926"/>
                    </a:lnTo>
                    <a:lnTo>
                      <a:pt x="2804" y="2973"/>
                    </a:lnTo>
                    <a:lnTo>
                      <a:pt x="2814" y="3020"/>
                    </a:lnTo>
                    <a:lnTo>
                      <a:pt x="2823" y="3067"/>
                    </a:lnTo>
                    <a:lnTo>
                      <a:pt x="2831" y="3111"/>
                    </a:lnTo>
                    <a:lnTo>
                      <a:pt x="2839" y="3156"/>
                    </a:lnTo>
                    <a:lnTo>
                      <a:pt x="2805" y="3163"/>
                    </a:lnTo>
                    <a:lnTo>
                      <a:pt x="2798" y="3117"/>
                    </a:lnTo>
                    <a:lnTo>
                      <a:pt x="2789" y="3072"/>
                    </a:lnTo>
                    <a:lnTo>
                      <a:pt x="2780" y="3025"/>
                    </a:lnTo>
                    <a:lnTo>
                      <a:pt x="2770" y="2979"/>
                    </a:lnTo>
                    <a:lnTo>
                      <a:pt x="2760" y="2932"/>
                    </a:lnTo>
                    <a:lnTo>
                      <a:pt x="2751" y="2885"/>
                    </a:lnTo>
                    <a:lnTo>
                      <a:pt x="2740" y="2838"/>
                    </a:lnTo>
                    <a:lnTo>
                      <a:pt x="2729" y="2791"/>
                    </a:lnTo>
                    <a:lnTo>
                      <a:pt x="2762" y="2784"/>
                    </a:lnTo>
                    <a:close/>
                    <a:moveTo>
                      <a:pt x="2839" y="3156"/>
                    </a:moveTo>
                    <a:lnTo>
                      <a:pt x="2839" y="3158"/>
                    </a:lnTo>
                    <a:lnTo>
                      <a:pt x="2837" y="3160"/>
                    </a:lnTo>
                    <a:lnTo>
                      <a:pt x="2832" y="3162"/>
                    </a:lnTo>
                    <a:lnTo>
                      <a:pt x="2823" y="3164"/>
                    </a:lnTo>
                    <a:lnTo>
                      <a:pt x="2813" y="3165"/>
                    </a:lnTo>
                    <a:lnTo>
                      <a:pt x="2807" y="3165"/>
                    </a:lnTo>
                    <a:lnTo>
                      <a:pt x="2805" y="3164"/>
                    </a:lnTo>
                    <a:lnTo>
                      <a:pt x="2805" y="3163"/>
                    </a:lnTo>
                    <a:lnTo>
                      <a:pt x="2839" y="315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39" name="Freeform 1227">
                <a:extLst>
                  <a:ext uri="{FF2B5EF4-FFF2-40B4-BE49-F238E27FC236}">
                    <a16:creationId xmlns:a16="http://schemas.microsoft.com/office/drawing/2014/main" id="{6A5D5EED-28FB-ADFA-16E6-DB53F4BB1D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7" y="3076"/>
                <a:ext cx="101" cy="148"/>
              </a:xfrm>
              <a:custGeom>
                <a:avLst/>
                <a:gdLst>
                  <a:gd name="T0" fmla="*/ 32 w 1117"/>
                  <a:gd name="T1" fmla="*/ 1636 h 1638"/>
                  <a:gd name="T2" fmla="*/ 26 w 1117"/>
                  <a:gd name="T3" fmla="*/ 1638 h 1638"/>
                  <a:gd name="T4" fmla="*/ 6 w 1117"/>
                  <a:gd name="T5" fmla="*/ 1636 h 1638"/>
                  <a:gd name="T6" fmla="*/ 0 w 1117"/>
                  <a:gd name="T7" fmla="*/ 1632 h 1638"/>
                  <a:gd name="T8" fmla="*/ 34 w 1117"/>
                  <a:gd name="T9" fmla="*/ 1635 h 1638"/>
                  <a:gd name="T10" fmla="*/ 11 w 1117"/>
                  <a:gd name="T11" fmla="*/ 1553 h 1638"/>
                  <a:gd name="T12" fmla="*/ 38 w 1117"/>
                  <a:gd name="T13" fmla="*/ 1404 h 1638"/>
                  <a:gd name="T14" fmla="*/ 72 w 1117"/>
                  <a:gd name="T15" fmla="*/ 1261 h 1638"/>
                  <a:gd name="T16" fmla="*/ 112 w 1117"/>
                  <a:gd name="T17" fmla="*/ 1122 h 1638"/>
                  <a:gd name="T18" fmla="*/ 159 w 1117"/>
                  <a:gd name="T19" fmla="*/ 990 h 1638"/>
                  <a:gd name="T20" fmla="*/ 211 w 1117"/>
                  <a:gd name="T21" fmla="*/ 863 h 1638"/>
                  <a:gd name="T22" fmla="*/ 270 w 1117"/>
                  <a:gd name="T23" fmla="*/ 743 h 1638"/>
                  <a:gd name="T24" fmla="*/ 334 w 1117"/>
                  <a:gd name="T25" fmla="*/ 631 h 1638"/>
                  <a:gd name="T26" fmla="*/ 397 w 1117"/>
                  <a:gd name="T27" fmla="*/ 597 h 1638"/>
                  <a:gd name="T28" fmla="*/ 331 w 1117"/>
                  <a:gd name="T29" fmla="*/ 704 h 1638"/>
                  <a:gd name="T30" fmla="*/ 270 w 1117"/>
                  <a:gd name="T31" fmla="*/ 819 h 1638"/>
                  <a:gd name="T32" fmla="*/ 215 w 1117"/>
                  <a:gd name="T33" fmla="*/ 939 h 1638"/>
                  <a:gd name="T34" fmla="*/ 166 w 1117"/>
                  <a:gd name="T35" fmla="*/ 1067 h 1638"/>
                  <a:gd name="T36" fmla="*/ 123 w 1117"/>
                  <a:gd name="T37" fmla="*/ 1201 h 1638"/>
                  <a:gd name="T38" fmla="*/ 87 w 1117"/>
                  <a:gd name="T39" fmla="*/ 1340 h 1638"/>
                  <a:gd name="T40" fmla="*/ 56 w 1117"/>
                  <a:gd name="T41" fmla="*/ 1485 h 1638"/>
                  <a:gd name="T42" fmla="*/ 34 w 1117"/>
                  <a:gd name="T43" fmla="*/ 1635 h 1638"/>
                  <a:gd name="T44" fmla="*/ 369 w 1117"/>
                  <a:gd name="T45" fmla="*/ 578 h 1638"/>
                  <a:gd name="T46" fmla="*/ 442 w 1117"/>
                  <a:gd name="T47" fmla="*/ 477 h 1638"/>
                  <a:gd name="T48" fmla="*/ 480 w 1117"/>
                  <a:gd name="T49" fmla="*/ 429 h 1638"/>
                  <a:gd name="T50" fmla="*/ 519 w 1117"/>
                  <a:gd name="T51" fmla="*/ 383 h 1638"/>
                  <a:gd name="T52" fmla="*/ 560 w 1117"/>
                  <a:gd name="T53" fmla="*/ 340 h 1638"/>
                  <a:gd name="T54" fmla="*/ 602 w 1117"/>
                  <a:gd name="T55" fmla="*/ 297 h 1638"/>
                  <a:gd name="T56" fmla="*/ 645 w 1117"/>
                  <a:gd name="T57" fmla="*/ 258 h 1638"/>
                  <a:gd name="T58" fmla="*/ 689 w 1117"/>
                  <a:gd name="T59" fmla="*/ 221 h 1638"/>
                  <a:gd name="T60" fmla="*/ 735 w 1117"/>
                  <a:gd name="T61" fmla="*/ 186 h 1638"/>
                  <a:gd name="T62" fmla="*/ 782 w 1117"/>
                  <a:gd name="T63" fmla="*/ 153 h 1638"/>
                  <a:gd name="T64" fmla="*/ 829 w 1117"/>
                  <a:gd name="T65" fmla="*/ 123 h 1638"/>
                  <a:gd name="T66" fmla="*/ 878 w 1117"/>
                  <a:gd name="T67" fmla="*/ 95 h 1638"/>
                  <a:gd name="T68" fmla="*/ 928 w 1117"/>
                  <a:gd name="T69" fmla="*/ 69 h 1638"/>
                  <a:gd name="T70" fmla="*/ 978 w 1117"/>
                  <a:gd name="T71" fmla="*/ 46 h 1638"/>
                  <a:gd name="T72" fmla="*/ 1029 w 1117"/>
                  <a:gd name="T73" fmla="*/ 25 h 1638"/>
                  <a:gd name="T74" fmla="*/ 1082 w 1117"/>
                  <a:gd name="T75" fmla="*/ 6 h 1638"/>
                  <a:gd name="T76" fmla="*/ 1067 w 1117"/>
                  <a:gd name="T77" fmla="*/ 47 h 1638"/>
                  <a:gd name="T78" fmla="*/ 1016 w 1117"/>
                  <a:gd name="T79" fmla="*/ 66 h 1638"/>
                  <a:gd name="T80" fmla="*/ 966 w 1117"/>
                  <a:gd name="T81" fmla="*/ 87 h 1638"/>
                  <a:gd name="T82" fmla="*/ 918 w 1117"/>
                  <a:gd name="T83" fmla="*/ 111 h 1638"/>
                  <a:gd name="T84" fmla="*/ 870 w 1117"/>
                  <a:gd name="T85" fmla="*/ 137 h 1638"/>
                  <a:gd name="T86" fmla="*/ 823 w 1117"/>
                  <a:gd name="T87" fmla="*/ 167 h 1638"/>
                  <a:gd name="T88" fmla="*/ 776 w 1117"/>
                  <a:gd name="T89" fmla="*/ 197 h 1638"/>
                  <a:gd name="T90" fmla="*/ 732 w 1117"/>
                  <a:gd name="T91" fmla="*/ 231 h 1638"/>
                  <a:gd name="T92" fmla="*/ 688 w 1117"/>
                  <a:gd name="T93" fmla="*/ 266 h 1638"/>
                  <a:gd name="T94" fmla="*/ 646 w 1117"/>
                  <a:gd name="T95" fmla="*/ 303 h 1638"/>
                  <a:gd name="T96" fmla="*/ 604 w 1117"/>
                  <a:gd name="T97" fmla="*/ 343 h 1638"/>
                  <a:gd name="T98" fmla="*/ 564 w 1117"/>
                  <a:gd name="T99" fmla="*/ 384 h 1638"/>
                  <a:gd name="T100" fmla="*/ 505 w 1117"/>
                  <a:gd name="T101" fmla="*/ 451 h 1638"/>
                  <a:gd name="T102" fmla="*/ 432 w 1117"/>
                  <a:gd name="T103" fmla="*/ 546 h 1638"/>
                  <a:gd name="T104" fmla="*/ 369 w 1117"/>
                  <a:gd name="T105" fmla="*/ 578 h 1638"/>
                  <a:gd name="T106" fmla="*/ 1082 w 1117"/>
                  <a:gd name="T107" fmla="*/ 6 h 1638"/>
                  <a:gd name="T108" fmla="*/ 1088 w 1117"/>
                  <a:gd name="T109" fmla="*/ 23 h 1638"/>
                  <a:gd name="T110" fmla="*/ 1082 w 1117"/>
                  <a:gd name="T111" fmla="*/ 6 h 1638"/>
                  <a:gd name="T112" fmla="*/ 1114 w 1117"/>
                  <a:gd name="T113" fmla="*/ 33 h 1638"/>
                  <a:gd name="T114" fmla="*/ 1082 w 1117"/>
                  <a:gd name="T115" fmla="*/ 6 h 1638"/>
                  <a:gd name="T116" fmla="*/ 1106 w 1117"/>
                  <a:gd name="T117" fmla="*/ 0 h 1638"/>
                  <a:gd name="T118" fmla="*/ 1111 w 1117"/>
                  <a:gd name="T119" fmla="*/ 5 h 1638"/>
                  <a:gd name="T120" fmla="*/ 1116 w 1117"/>
                  <a:gd name="T121" fmla="*/ 24 h 1638"/>
                  <a:gd name="T122" fmla="*/ 1116 w 1117"/>
                  <a:gd name="T123" fmla="*/ 32 h 1638"/>
                  <a:gd name="T124" fmla="*/ 1105 w 1117"/>
                  <a:gd name="T125" fmla="*/ 0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17" h="1638">
                    <a:moveTo>
                      <a:pt x="34" y="1635"/>
                    </a:moveTo>
                    <a:lnTo>
                      <a:pt x="32" y="1636"/>
                    </a:lnTo>
                    <a:lnTo>
                      <a:pt x="31" y="1637"/>
                    </a:lnTo>
                    <a:lnTo>
                      <a:pt x="26" y="1638"/>
                    </a:lnTo>
                    <a:lnTo>
                      <a:pt x="16" y="1637"/>
                    </a:lnTo>
                    <a:lnTo>
                      <a:pt x="6" y="1636"/>
                    </a:lnTo>
                    <a:lnTo>
                      <a:pt x="1" y="1634"/>
                    </a:lnTo>
                    <a:lnTo>
                      <a:pt x="0" y="1632"/>
                    </a:lnTo>
                    <a:lnTo>
                      <a:pt x="0" y="1631"/>
                    </a:lnTo>
                    <a:lnTo>
                      <a:pt x="34" y="1635"/>
                    </a:lnTo>
                    <a:close/>
                    <a:moveTo>
                      <a:pt x="0" y="1631"/>
                    </a:moveTo>
                    <a:lnTo>
                      <a:pt x="11" y="1553"/>
                    </a:lnTo>
                    <a:lnTo>
                      <a:pt x="23" y="1478"/>
                    </a:lnTo>
                    <a:lnTo>
                      <a:pt x="38" y="1404"/>
                    </a:lnTo>
                    <a:lnTo>
                      <a:pt x="53" y="1332"/>
                    </a:lnTo>
                    <a:lnTo>
                      <a:pt x="72" y="1261"/>
                    </a:lnTo>
                    <a:lnTo>
                      <a:pt x="90" y="1191"/>
                    </a:lnTo>
                    <a:lnTo>
                      <a:pt x="112" y="1122"/>
                    </a:lnTo>
                    <a:lnTo>
                      <a:pt x="134" y="1055"/>
                    </a:lnTo>
                    <a:lnTo>
                      <a:pt x="159" y="990"/>
                    </a:lnTo>
                    <a:lnTo>
                      <a:pt x="184" y="926"/>
                    </a:lnTo>
                    <a:lnTo>
                      <a:pt x="211" y="863"/>
                    </a:lnTo>
                    <a:lnTo>
                      <a:pt x="239" y="803"/>
                    </a:lnTo>
                    <a:lnTo>
                      <a:pt x="270" y="743"/>
                    </a:lnTo>
                    <a:lnTo>
                      <a:pt x="301" y="687"/>
                    </a:lnTo>
                    <a:lnTo>
                      <a:pt x="334" y="631"/>
                    </a:lnTo>
                    <a:lnTo>
                      <a:pt x="369" y="578"/>
                    </a:lnTo>
                    <a:lnTo>
                      <a:pt x="397" y="597"/>
                    </a:lnTo>
                    <a:lnTo>
                      <a:pt x="364" y="650"/>
                    </a:lnTo>
                    <a:lnTo>
                      <a:pt x="331" y="704"/>
                    </a:lnTo>
                    <a:lnTo>
                      <a:pt x="299" y="760"/>
                    </a:lnTo>
                    <a:lnTo>
                      <a:pt x="270" y="819"/>
                    </a:lnTo>
                    <a:lnTo>
                      <a:pt x="242" y="878"/>
                    </a:lnTo>
                    <a:lnTo>
                      <a:pt x="215" y="939"/>
                    </a:lnTo>
                    <a:lnTo>
                      <a:pt x="190" y="1003"/>
                    </a:lnTo>
                    <a:lnTo>
                      <a:pt x="166" y="1067"/>
                    </a:lnTo>
                    <a:lnTo>
                      <a:pt x="144" y="1133"/>
                    </a:lnTo>
                    <a:lnTo>
                      <a:pt x="123" y="1201"/>
                    </a:lnTo>
                    <a:lnTo>
                      <a:pt x="104" y="1270"/>
                    </a:lnTo>
                    <a:lnTo>
                      <a:pt x="87" y="1340"/>
                    </a:lnTo>
                    <a:lnTo>
                      <a:pt x="71" y="1412"/>
                    </a:lnTo>
                    <a:lnTo>
                      <a:pt x="56" y="1485"/>
                    </a:lnTo>
                    <a:lnTo>
                      <a:pt x="44" y="1559"/>
                    </a:lnTo>
                    <a:lnTo>
                      <a:pt x="34" y="1635"/>
                    </a:lnTo>
                    <a:lnTo>
                      <a:pt x="0" y="1631"/>
                    </a:lnTo>
                    <a:close/>
                    <a:moveTo>
                      <a:pt x="369" y="578"/>
                    </a:moveTo>
                    <a:lnTo>
                      <a:pt x="405" y="526"/>
                    </a:lnTo>
                    <a:lnTo>
                      <a:pt x="442" y="477"/>
                    </a:lnTo>
                    <a:lnTo>
                      <a:pt x="460" y="452"/>
                    </a:lnTo>
                    <a:lnTo>
                      <a:pt x="480" y="429"/>
                    </a:lnTo>
                    <a:lnTo>
                      <a:pt x="500" y="405"/>
                    </a:lnTo>
                    <a:lnTo>
                      <a:pt x="519" y="383"/>
                    </a:lnTo>
                    <a:lnTo>
                      <a:pt x="539" y="360"/>
                    </a:lnTo>
                    <a:lnTo>
                      <a:pt x="560" y="340"/>
                    </a:lnTo>
                    <a:lnTo>
                      <a:pt x="580" y="318"/>
                    </a:lnTo>
                    <a:lnTo>
                      <a:pt x="602" y="297"/>
                    </a:lnTo>
                    <a:lnTo>
                      <a:pt x="623" y="278"/>
                    </a:lnTo>
                    <a:lnTo>
                      <a:pt x="645" y="258"/>
                    </a:lnTo>
                    <a:lnTo>
                      <a:pt x="667" y="239"/>
                    </a:lnTo>
                    <a:lnTo>
                      <a:pt x="689" y="221"/>
                    </a:lnTo>
                    <a:lnTo>
                      <a:pt x="712" y="202"/>
                    </a:lnTo>
                    <a:lnTo>
                      <a:pt x="735" y="186"/>
                    </a:lnTo>
                    <a:lnTo>
                      <a:pt x="758" y="169"/>
                    </a:lnTo>
                    <a:lnTo>
                      <a:pt x="782" y="153"/>
                    </a:lnTo>
                    <a:lnTo>
                      <a:pt x="805" y="137"/>
                    </a:lnTo>
                    <a:lnTo>
                      <a:pt x="829" y="123"/>
                    </a:lnTo>
                    <a:lnTo>
                      <a:pt x="853" y="108"/>
                    </a:lnTo>
                    <a:lnTo>
                      <a:pt x="878" y="95"/>
                    </a:lnTo>
                    <a:lnTo>
                      <a:pt x="903" y="82"/>
                    </a:lnTo>
                    <a:lnTo>
                      <a:pt x="928" y="69"/>
                    </a:lnTo>
                    <a:lnTo>
                      <a:pt x="953" y="57"/>
                    </a:lnTo>
                    <a:lnTo>
                      <a:pt x="978" y="46"/>
                    </a:lnTo>
                    <a:lnTo>
                      <a:pt x="1004" y="35"/>
                    </a:lnTo>
                    <a:lnTo>
                      <a:pt x="1029" y="25"/>
                    </a:lnTo>
                    <a:lnTo>
                      <a:pt x="1056" y="15"/>
                    </a:lnTo>
                    <a:lnTo>
                      <a:pt x="1082" y="6"/>
                    </a:lnTo>
                    <a:lnTo>
                      <a:pt x="1092" y="38"/>
                    </a:lnTo>
                    <a:lnTo>
                      <a:pt x="1067" y="47"/>
                    </a:lnTo>
                    <a:lnTo>
                      <a:pt x="1041" y="57"/>
                    </a:lnTo>
                    <a:lnTo>
                      <a:pt x="1016" y="66"/>
                    </a:lnTo>
                    <a:lnTo>
                      <a:pt x="991" y="76"/>
                    </a:lnTo>
                    <a:lnTo>
                      <a:pt x="966" y="87"/>
                    </a:lnTo>
                    <a:lnTo>
                      <a:pt x="942" y="99"/>
                    </a:lnTo>
                    <a:lnTo>
                      <a:pt x="918" y="111"/>
                    </a:lnTo>
                    <a:lnTo>
                      <a:pt x="893" y="124"/>
                    </a:lnTo>
                    <a:lnTo>
                      <a:pt x="870" y="137"/>
                    </a:lnTo>
                    <a:lnTo>
                      <a:pt x="846" y="151"/>
                    </a:lnTo>
                    <a:lnTo>
                      <a:pt x="823" y="167"/>
                    </a:lnTo>
                    <a:lnTo>
                      <a:pt x="799" y="182"/>
                    </a:lnTo>
                    <a:lnTo>
                      <a:pt x="776" y="197"/>
                    </a:lnTo>
                    <a:lnTo>
                      <a:pt x="754" y="213"/>
                    </a:lnTo>
                    <a:lnTo>
                      <a:pt x="732" y="231"/>
                    </a:lnTo>
                    <a:lnTo>
                      <a:pt x="710" y="248"/>
                    </a:lnTo>
                    <a:lnTo>
                      <a:pt x="688" y="266"/>
                    </a:lnTo>
                    <a:lnTo>
                      <a:pt x="666" y="284"/>
                    </a:lnTo>
                    <a:lnTo>
                      <a:pt x="646" y="303"/>
                    </a:lnTo>
                    <a:lnTo>
                      <a:pt x="625" y="322"/>
                    </a:lnTo>
                    <a:lnTo>
                      <a:pt x="604" y="343"/>
                    </a:lnTo>
                    <a:lnTo>
                      <a:pt x="584" y="364"/>
                    </a:lnTo>
                    <a:lnTo>
                      <a:pt x="564" y="384"/>
                    </a:lnTo>
                    <a:lnTo>
                      <a:pt x="544" y="406"/>
                    </a:lnTo>
                    <a:lnTo>
                      <a:pt x="505" y="451"/>
                    </a:lnTo>
                    <a:lnTo>
                      <a:pt x="468" y="497"/>
                    </a:lnTo>
                    <a:lnTo>
                      <a:pt x="432" y="546"/>
                    </a:lnTo>
                    <a:lnTo>
                      <a:pt x="397" y="597"/>
                    </a:lnTo>
                    <a:lnTo>
                      <a:pt x="369" y="578"/>
                    </a:lnTo>
                    <a:close/>
                    <a:moveTo>
                      <a:pt x="1082" y="6"/>
                    </a:moveTo>
                    <a:lnTo>
                      <a:pt x="1082" y="6"/>
                    </a:lnTo>
                    <a:lnTo>
                      <a:pt x="1082" y="6"/>
                    </a:lnTo>
                    <a:lnTo>
                      <a:pt x="1088" y="23"/>
                    </a:lnTo>
                    <a:lnTo>
                      <a:pt x="1082" y="6"/>
                    </a:lnTo>
                    <a:close/>
                    <a:moveTo>
                      <a:pt x="1082" y="6"/>
                    </a:moveTo>
                    <a:lnTo>
                      <a:pt x="1105" y="0"/>
                    </a:lnTo>
                    <a:lnTo>
                      <a:pt x="1114" y="33"/>
                    </a:lnTo>
                    <a:lnTo>
                      <a:pt x="1092" y="38"/>
                    </a:lnTo>
                    <a:lnTo>
                      <a:pt x="1082" y="6"/>
                    </a:lnTo>
                    <a:close/>
                    <a:moveTo>
                      <a:pt x="1105" y="0"/>
                    </a:moveTo>
                    <a:lnTo>
                      <a:pt x="1106" y="0"/>
                    </a:lnTo>
                    <a:lnTo>
                      <a:pt x="1108" y="1"/>
                    </a:lnTo>
                    <a:lnTo>
                      <a:pt x="1111" y="5"/>
                    </a:lnTo>
                    <a:lnTo>
                      <a:pt x="1114" y="15"/>
                    </a:lnTo>
                    <a:lnTo>
                      <a:pt x="1116" y="24"/>
                    </a:lnTo>
                    <a:lnTo>
                      <a:pt x="1117" y="29"/>
                    </a:lnTo>
                    <a:lnTo>
                      <a:pt x="1116" y="32"/>
                    </a:lnTo>
                    <a:lnTo>
                      <a:pt x="1114" y="33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40" name="Freeform 1228">
                <a:extLst>
                  <a:ext uri="{FF2B5EF4-FFF2-40B4-BE49-F238E27FC236}">
                    <a16:creationId xmlns:a16="http://schemas.microsoft.com/office/drawing/2014/main" id="{32A62F5F-6D65-AF72-F5AE-C573EF587A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07" y="3258"/>
                <a:ext cx="79" cy="155"/>
              </a:xfrm>
              <a:custGeom>
                <a:avLst/>
                <a:gdLst>
                  <a:gd name="T0" fmla="*/ 10 w 868"/>
                  <a:gd name="T1" fmla="*/ 46 h 1708"/>
                  <a:gd name="T2" fmla="*/ 3 w 868"/>
                  <a:gd name="T3" fmla="*/ 40 h 1708"/>
                  <a:gd name="T4" fmla="*/ 0 w 868"/>
                  <a:gd name="T5" fmla="*/ 25 h 1708"/>
                  <a:gd name="T6" fmla="*/ 6 w 868"/>
                  <a:gd name="T7" fmla="*/ 17 h 1708"/>
                  <a:gd name="T8" fmla="*/ 12 w 868"/>
                  <a:gd name="T9" fmla="*/ 16 h 1708"/>
                  <a:gd name="T10" fmla="*/ 52 w 868"/>
                  <a:gd name="T11" fmla="*/ 5 h 1708"/>
                  <a:gd name="T12" fmla="*/ 93 w 868"/>
                  <a:gd name="T13" fmla="*/ 0 h 1708"/>
                  <a:gd name="T14" fmla="*/ 150 w 868"/>
                  <a:gd name="T15" fmla="*/ 2 h 1708"/>
                  <a:gd name="T16" fmla="*/ 236 w 868"/>
                  <a:gd name="T17" fmla="*/ 19 h 1708"/>
                  <a:gd name="T18" fmla="*/ 321 w 868"/>
                  <a:gd name="T19" fmla="*/ 55 h 1708"/>
                  <a:gd name="T20" fmla="*/ 405 w 868"/>
                  <a:gd name="T21" fmla="*/ 106 h 1708"/>
                  <a:gd name="T22" fmla="*/ 439 w 868"/>
                  <a:gd name="T23" fmla="*/ 174 h 1708"/>
                  <a:gd name="T24" fmla="*/ 361 w 868"/>
                  <a:gd name="T25" fmla="*/ 115 h 1708"/>
                  <a:gd name="T26" fmla="*/ 282 w 868"/>
                  <a:gd name="T27" fmla="*/ 71 h 1708"/>
                  <a:gd name="T28" fmla="*/ 202 w 868"/>
                  <a:gd name="T29" fmla="*/ 43 h 1708"/>
                  <a:gd name="T30" fmla="*/ 123 w 868"/>
                  <a:gd name="T31" fmla="*/ 32 h 1708"/>
                  <a:gd name="T32" fmla="*/ 46 w 868"/>
                  <a:gd name="T33" fmla="*/ 39 h 1708"/>
                  <a:gd name="T34" fmla="*/ 459 w 868"/>
                  <a:gd name="T35" fmla="*/ 150 h 1708"/>
                  <a:gd name="T36" fmla="*/ 537 w 868"/>
                  <a:gd name="T37" fmla="*/ 226 h 1708"/>
                  <a:gd name="T38" fmla="*/ 610 w 868"/>
                  <a:gd name="T39" fmla="*/ 315 h 1708"/>
                  <a:gd name="T40" fmla="*/ 677 w 868"/>
                  <a:gd name="T41" fmla="*/ 417 h 1708"/>
                  <a:gd name="T42" fmla="*/ 736 w 868"/>
                  <a:gd name="T43" fmla="*/ 530 h 1708"/>
                  <a:gd name="T44" fmla="*/ 787 w 868"/>
                  <a:gd name="T45" fmla="*/ 650 h 1708"/>
                  <a:gd name="T46" fmla="*/ 757 w 868"/>
                  <a:gd name="T47" fmla="*/ 661 h 1708"/>
                  <a:gd name="T48" fmla="*/ 708 w 868"/>
                  <a:gd name="T49" fmla="*/ 543 h 1708"/>
                  <a:gd name="T50" fmla="*/ 650 w 868"/>
                  <a:gd name="T51" fmla="*/ 434 h 1708"/>
                  <a:gd name="T52" fmla="*/ 586 w 868"/>
                  <a:gd name="T53" fmla="*/ 335 h 1708"/>
                  <a:gd name="T54" fmla="*/ 514 w 868"/>
                  <a:gd name="T55" fmla="*/ 248 h 1708"/>
                  <a:gd name="T56" fmla="*/ 439 w 868"/>
                  <a:gd name="T57" fmla="*/ 174 h 1708"/>
                  <a:gd name="T58" fmla="*/ 814 w 868"/>
                  <a:gd name="T59" fmla="*/ 736 h 1708"/>
                  <a:gd name="T60" fmla="*/ 845 w 868"/>
                  <a:gd name="T61" fmla="*/ 866 h 1708"/>
                  <a:gd name="T62" fmla="*/ 862 w 868"/>
                  <a:gd name="T63" fmla="*/ 993 h 1708"/>
                  <a:gd name="T64" fmla="*/ 868 w 868"/>
                  <a:gd name="T65" fmla="*/ 1115 h 1708"/>
                  <a:gd name="T66" fmla="*/ 860 w 868"/>
                  <a:gd name="T67" fmla="*/ 1231 h 1708"/>
                  <a:gd name="T68" fmla="*/ 841 w 868"/>
                  <a:gd name="T69" fmla="*/ 1337 h 1708"/>
                  <a:gd name="T70" fmla="*/ 824 w 868"/>
                  <a:gd name="T71" fmla="*/ 1261 h 1708"/>
                  <a:gd name="T72" fmla="*/ 835 w 868"/>
                  <a:gd name="T73" fmla="*/ 1152 h 1708"/>
                  <a:gd name="T74" fmla="*/ 834 w 868"/>
                  <a:gd name="T75" fmla="*/ 1036 h 1708"/>
                  <a:gd name="T76" fmla="*/ 821 w 868"/>
                  <a:gd name="T77" fmla="*/ 914 h 1708"/>
                  <a:gd name="T78" fmla="*/ 796 w 868"/>
                  <a:gd name="T79" fmla="*/ 788 h 1708"/>
                  <a:gd name="T80" fmla="*/ 801 w 868"/>
                  <a:gd name="T81" fmla="*/ 693 h 1708"/>
                  <a:gd name="T82" fmla="*/ 821 w 868"/>
                  <a:gd name="T83" fmla="*/ 1405 h 1708"/>
                  <a:gd name="T84" fmla="*/ 783 w 868"/>
                  <a:gd name="T85" fmla="*/ 1496 h 1708"/>
                  <a:gd name="T86" fmla="*/ 733 w 868"/>
                  <a:gd name="T87" fmla="*/ 1573 h 1708"/>
                  <a:gd name="T88" fmla="*/ 672 w 868"/>
                  <a:gd name="T89" fmla="*/ 1638 h 1708"/>
                  <a:gd name="T90" fmla="*/ 626 w 868"/>
                  <a:gd name="T91" fmla="*/ 1671 h 1708"/>
                  <a:gd name="T92" fmla="*/ 588 w 868"/>
                  <a:gd name="T93" fmla="*/ 1691 h 1708"/>
                  <a:gd name="T94" fmla="*/ 549 w 868"/>
                  <a:gd name="T95" fmla="*/ 1706 h 1708"/>
                  <a:gd name="T96" fmla="*/ 587 w 868"/>
                  <a:gd name="T97" fmla="*/ 1656 h 1708"/>
                  <a:gd name="T98" fmla="*/ 653 w 868"/>
                  <a:gd name="T99" fmla="*/ 1613 h 1708"/>
                  <a:gd name="T100" fmla="*/ 709 w 868"/>
                  <a:gd name="T101" fmla="*/ 1553 h 1708"/>
                  <a:gd name="T102" fmla="*/ 756 w 868"/>
                  <a:gd name="T103" fmla="*/ 1479 h 1708"/>
                  <a:gd name="T104" fmla="*/ 792 w 868"/>
                  <a:gd name="T105" fmla="*/ 1393 h 1708"/>
                  <a:gd name="T106" fmla="*/ 841 w 868"/>
                  <a:gd name="T107" fmla="*/ 1337 h 1708"/>
                  <a:gd name="T108" fmla="*/ 537 w 868"/>
                  <a:gd name="T109" fmla="*/ 1708 h 1708"/>
                  <a:gd name="T110" fmla="*/ 530 w 868"/>
                  <a:gd name="T111" fmla="*/ 1701 h 1708"/>
                  <a:gd name="T112" fmla="*/ 527 w 868"/>
                  <a:gd name="T113" fmla="*/ 1688 h 1708"/>
                  <a:gd name="T114" fmla="*/ 533 w 868"/>
                  <a:gd name="T115" fmla="*/ 1679 h 1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68" h="1708">
                    <a:moveTo>
                      <a:pt x="20" y="45"/>
                    </a:moveTo>
                    <a:lnTo>
                      <a:pt x="15" y="47"/>
                    </a:lnTo>
                    <a:lnTo>
                      <a:pt x="10" y="46"/>
                    </a:lnTo>
                    <a:lnTo>
                      <a:pt x="7" y="45"/>
                    </a:lnTo>
                    <a:lnTo>
                      <a:pt x="5" y="43"/>
                    </a:lnTo>
                    <a:lnTo>
                      <a:pt x="3" y="40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6" y="17"/>
                    </a:lnTo>
                    <a:lnTo>
                      <a:pt x="12" y="16"/>
                    </a:lnTo>
                    <a:lnTo>
                      <a:pt x="20" y="45"/>
                    </a:lnTo>
                    <a:close/>
                    <a:moveTo>
                      <a:pt x="12" y="16"/>
                    </a:moveTo>
                    <a:lnTo>
                      <a:pt x="25" y="11"/>
                    </a:lnTo>
                    <a:lnTo>
                      <a:pt x="39" y="8"/>
                    </a:lnTo>
                    <a:lnTo>
                      <a:pt x="52" y="5"/>
                    </a:lnTo>
                    <a:lnTo>
                      <a:pt x="66" y="3"/>
                    </a:lnTo>
                    <a:lnTo>
                      <a:pt x="80" y="2"/>
                    </a:lnTo>
                    <a:lnTo>
                      <a:pt x="93" y="0"/>
                    </a:lnTo>
                    <a:lnTo>
                      <a:pt x="108" y="0"/>
                    </a:lnTo>
                    <a:lnTo>
                      <a:pt x="122" y="0"/>
                    </a:lnTo>
                    <a:lnTo>
                      <a:pt x="150" y="2"/>
                    </a:lnTo>
                    <a:lnTo>
                      <a:pt x="178" y="6"/>
                    </a:lnTo>
                    <a:lnTo>
                      <a:pt x="207" y="11"/>
                    </a:lnTo>
                    <a:lnTo>
                      <a:pt x="236" y="19"/>
                    </a:lnTo>
                    <a:lnTo>
                      <a:pt x="264" y="29"/>
                    </a:lnTo>
                    <a:lnTo>
                      <a:pt x="293" y="41"/>
                    </a:lnTo>
                    <a:lnTo>
                      <a:pt x="321" y="55"/>
                    </a:lnTo>
                    <a:lnTo>
                      <a:pt x="349" y="70"/>
                    </a:lnTo>
                    <a:lnTo>
                      <a:pt x="377" y="88"/>
                    </a:lnTo>
                    <a:lnTo>
                      <a:pt x="405" y="106"/>
                    </a:lnTo>
                    <a:lnTo>
                      <a:pt x="432" y="128"/>
                    </a:lnTo>
                    <a:lnTo>
                      <a:pt x="459" y="150"/>
                    </a:lnTo>
                    <a:lnTo>
                      <a:pt x="439" y="174"/>
                    </a:lnTo>
                    <a:lnTo>
                      <a:pt x="413" y="153"/>
                    </a:lnTo>
                    <a:lnTo>
                      <a:pt x="387" y="133"/>
                    </a:lnTo>
                    <a:lnTo>
                      <a:pt x="361" y="115"/>
                    </a:lnTo>
                    <a:lnTo>
                      <a:pt x="335" y="98"/>
                    </a:lnTo>
                    <a:lnTo>
                      <a:pt x="309" y="83"/>
                    </a:lnTo>
                    <a:lnTo>
                      <a:pt x="282" y="71"/>
                    </a:lnTo>
                    <a:lnTo>
                      <a:pt x="256" y="59"/>
                    </a:lnTo>
                    <a:lnTo>
                      <a:pt x="228" y="51"/>
                    </a:lnTo>
                    <a:lnTo>
                      <a:pt x="202" y="43"/>
                    </a:lnTo>
                    <a:lnTo>
                      <a:pt x="176" y="36"/>
                    </a:lnTo>
                    <a:lnTo>
                      <a:pt x="149" y="33"/>
                    </a:lnTo>
                    <a:lnTo>
                      <a:pt x="123" y="32"/>
                    </a:lnTo>
                    <a:lnTo>
                      <a:pt x="97" y="32"/>
                    </a:lnTo>
                    <a:lnTo>
                      <a:pt x="72" y="34"/>
                    </a:lnTo>
                    <a:lnTo>
                      <a:pt x="46" y="39"/>
                    </a:lnTo>
                    <a:lnTo>
                      <a:pt x="20" y="45"/>
                    </a:lnTo>
                    <a:lnTo>
                      <a:pt x="12" y="16"/>
                    </a:lnTo>
                    <a:close/>
                    <a:moveTo>
                      <a:pt x="459" y="150"/>
                    </a:moveTo>
                    <a:lnTo>
                      <a:pt x="485" y="174"/>
                    </a:lnTo>
                    <a:lnTo>
                      <a:pt x="512" y="199"/>
                    </a:lnTo>
                    <a:lnTo>
                      <a:pt x="537" y="226"/>
                    </a:lnTo>
                    <a:lnTo>
                      <a:pt x="562" y="254"/>
                    </a:lnTo>
                    <a:lnTo>
                      <a:pt x="587" y="285"/>
                    </a:lnTo>
                    <a:lnTo>
                      <a:pt x="610" y="315"/>
                    </a:lnTo>
                    <a:lnTo>
                      <a:pt x="634" y="348"/>
                    </a:lnTo>
                    <a:lnTo>
                      <a:pt x="655" y="381"/>
                    </a:lnTo>
                    <a:lnTo>
                      <a:pt x="677" y="417"/>
                    </a:lnTo>
                    <a:lnTo>
                      <a:pt x="698" y="453"/>
                    </a:lnTo>
                    <a:lnTo>
                      <a:pt x="717" y="490"/>
                    </a:lnTo>
                    <a:lnTo>
                      <a:pt x="736" y="530"/>
                    </a:lnTo>
                    <a:lnTo>
                      <a:pt x="754" y="569"/>
                    </a:lnTo>
                    <a:lnTo>
                      <a:pt x="771" y="609"/>
                    </a:lnTo>
                    <a:lnTo>
                      <a:pt x="787" y="650"/>
                    </a:lnTo>
                    <a:lnTo>
                      <a:pt x="801" y="693"/>
                    </a:lnTo>
                    <a:lnTo>
                      <a:pt x="771" y="703"/>
                    </a:lnTo>
                    <a:lnTo>
                      <a:pt x="757" y="661"/>
                    </a:lnTo>
                    <a:lnTo>
                      <a:pt x="741" y="621"/>
                    </a:lnTo>
                    <a:lnTo>
                      <a:pt x="725" y="582"/>
                    </a:lnTo>
                    <a:lnTo>
                      <a:pt x="708" y="543"/>
                    </a:lnTo>
                    <a:lnTo>
                      <a:pt x="689" y="506"/>
                    </a:lnTo>
                    <a:lnTo>
                      <a:pt x="671" y="469"/>
                    </a:lnTo>
                    <a:lnTo>
                      <a:pt x="650" y="434"/>
                    </a:lnTo>
                    <a:lnTo>
                      <a:pt x="629" y="399"/>
                    </a:lnTo>
                    <a:lnTo>
                      <a:pt x="607" y="366"/>
                    </a:lnTo>
                    <a:lnTo>
                      <a:pt x="586" y="335"/>
                    </a:lnTo>
                    <a:lnTo>
                      <a:pt x="562" y="304"/>
                    </a:lnTo>
                    <a:lnTo>
                      <a:pt x="539" y="276"/>
                    </a:lnTo>
                    <a:lnTo>
                      <a:pt x="514" y="248"/>
                    </a:lnTo>
                    <a:lnTo>
                      <a:pt x="490" y="221"/>
                    </a:lnTo>
                    <a:lnTo>
                      <a:pt x="464" y="196"/>
                    </a:lnTo>
                    <a:lnTo>
                      <a:pt x="439" y="174"/>
                    </a:lnTo>
                    <a:lnTo>
                      <a:pt x="459" y="150"/>
                    </a:lnTo>
                    <a:close/>
                    <a:moveTo>
                      <a:pt x="801" y="693"/>
                    </a:moveTo>
                    <a:lnTo>
                      <a:pt x="814" y="736"/>
                    </a:lnTo>
                    <a:lnTo>
                      <a:pt x="826" y="780"/>
                    </a:lnTo>
                    <a:lnTo>
                      <a:pt x="836" y="823"/>
                    </a:lnTo>
                    <a:lnTo>
                      <a:pt x="845" y="866"/>
                    </a:lnTo>
                    <a:lnTo>
                      <a:pt x="852" y="909"/>
                    </a:lnTo>
                    <a:lnTo>
                      <a:pt x="858" y="951"/>
                    </a:lnTo>
                    <a:lnTo>
                      <a:pt x="862" y="993"/>
                    </a:lnTo>
                    <a:lnTo>
                      <a:pt x="866" y="1035"/>
                    </a:lnTo>
                    <a:lnTo>
                      <a:pt x="867" y="1075"/>
                    </a:lnTo>
                    <a:lnTo>
                      <a:pt x="868" y="1115"/>
                    </a:lnTo>
                    <a:lnTo>
                      <a:pt x="867" y="1154"/>
                    </a:lnTo>
                    <a:lnTo>
                      <a:pt x="863" y="1192"/>
                    </a:lnTo>
                    <a:lnTo>
                      <a:pt x="860" y="1231"/>
                    </a:lnTo>
                    <a:lnTo>
                      <a:pt x="855" y="1266"/>
                    </a:lnTo>
                    <a:lnTo>
                      <a:pt x="848" y="1302"/>
                    </a:lnTo>
                    <a:lnTo>
                      <a:pt x="841" y="1337"/>
                    </a:lnTo>
                    <a:lnTo>
                      <a:pt x="810" y="1330"/>
                    </a:lnTo>
                    <a:lnTo>
                      <a:pt x="818" y="1296"/>
                    </a:lnTo>
                    <a:lnTo>
                      <a:pt x="824" y="1261"/>
                    </a:lnTo>
                    <a:lnTo>
                      <a:pt x="829" y="1226"/>
                    </a:lnTo>
                    <a:lnTo>
                      <a:pt x="833" y="1189"/>
                    </a:lnTo>
                    <a:lnTo>
                      <a:pt x="835" y="1152"/>
                    </a:lnTo>
                    <a:lnTo>
                      <a:pt x="836" y="1114"/>
                    </a:lnTo>
                    <a:lnTo>
                      <a:pt x="836" y="1075"/>
                    </a:lnTo>
                    <a:lnTo>
                      <a:pt x="834" y="1036"/>
                    </a:lnTo>
                    <a:lnTo>
                      <a:pt x="831" y="995"/>
                    </a:lnTo>
                    <a:lnTo>
                      <a:pt x="826" y="954"/>
                    </a:lnTo>
                    <a:lnTo>
                      <a:pt x="821" y="914"/>
                    </a:lnTo>
                    <a:lnTo>
                      <a:pt x="814" y="871"/>
                    </a:lnTo>
                    <a:lnTo>
                      <a:pt x="806" y="830"/>
                    </a:lnTo>
                    <a:lnTo>
                      <a:pt x="796" y="788"/>
                    </a:lnTo>
                    <a:lnTo>
                      <a:pt x="784" y="745"/>
                    </a:lnTo>
                    <a:lnTo>
                      <a:pt x="771" y="703"/>
                    </a:lnTo>
                    <a:lnTo>
                      <a:pt x="801" y="693"/>
                    </a:lnTo>
                    <a:close/>
                    <a:moveTo>
                      <a:pt x="841" y="1337"/>
                    </a:moveTo>
                    <a:lnTo>
                      <a:pt x="832" y="1371"/>
                    </a:lnTo>
                    <a:lnTo>
                      <a:pt x="821" y="1405"/>
                    </a:lnTo>
                    <a:lnTo>
                      <a:pt x="809" y="1436"/>
                    </a:lnTo>
                    <a:lnTo>
                      <a:pt x="797" y="1467"/>
                    </a:lnTo>
                    <a:lnTo>
                      <a:pt x="783" y="1496"/>
                    </a:lnTo>
                    <a:lnTo>
                      <a:pt x="766" y="1523"/>
                    </a:lnTo>
                    <a:lnTo>
                      <a:pt x="750" y="1550"/>
                    </a:lnTo>
                    <a:lnTo>
                      <a:pt x="733" y="1573"/>
                    </a:lnTo>
                    <a:lnTo>
                      <a:pt x="713" y="1596"/>
                    </a:lnTo>
                    <a:lnTo>
                      <a:pt x="693" y="1618"/>
                    </a:lnTo>
                    <a:lnTo>
                      <a:pt x="672" y="1638"/>
                    </a:lnTo>
                    <a:lnTo>
                      <a:pt x="649" y="1655"/>
                    </a:lnTo>
                    <a:lnTo>
                      <a:pt x="638" y="1664"/>
                    </a:lnTo>
                    <a:lnTo>
                      <a:pt x="626" y="1671"/>
                    </a:lnTo>
                    <a:lnTo>
                      <a:pt x="613" y="1678"/>
                    </a:lnTo>
                    <a:lnTo>
                      <a:pt x="601" y="1685"/>
                    </a:lnTo>
                    <a:lnTo>
                      <a:pt x="588" y="1691"/>
                    </a:lnTo>
                    <a:lnTo>
                      <a:pt x="575" y="1696"/>
                    </a:lnTo>
                    <a:lnTo>
                      <a:pt x="562" y="1702"/>
                    </a:lnTo>
                    <a:lnTo>
                      <a:pt x="549" y="1706"/>
                    </a:lnTo>
                    <a:lnTo>
                      <a:pt x="539" y="1677"/>
                    </a:lnTo>
                    <a:lnTo>
                      <a:pt x="563" y="1667"/>
                    </a:lnTo>
                    <a:lnTo>
                      <a:pt x="587" y="1656"/>
                    </a:lnTo>
                    <a:lnTo>
                      <a:pt x="610" y="1643"/>
                    </a:lnTo>
                    <a:lnTo>
                      <a:pt x="631" y="1629"/>
                    </a:lnTo>
                    <a:lnTo>
                      <a:pt x="653" y="1613"/>
                    </a:lnTo>
                    <a:lnTo>
                      <a:pt x="673" y="1594"/>
                    </a:lnTo>
                    <a:lnTo>
                      <a:pt x="691" y="1575"/>
                    </a:lnTo>
                    <a:lnTo>
                      <a:pt x="709" y="1553"/>
                    </a:lnTo>
                    <a:lnTo>
                      <a:pt x="725" y="1530"/>
                    </a:lnTo>
                    <a:lnTo>
                      <a:pt x="741" y="1505"/>
                    </a:lnTo>
                    <a:lnTo>
                      <a:pt x="756" y="1479"/>
                    </a:lnTo>
                    <a:lnTo>
                      <a:pt x="769" y="1452"/>
                    </a:lnTo>
                    <a:lnTo>
                      <a:pt x="781" y="1423"/>
                    </a:lnTo>
                    <a:lnTo>
                      <a:pt x="792" y="1393"/>
                    </a:lnTo>
                    <a:lnTo>
                      <a:pt x="801" y="1362"/>
                    </a:lnTo>
                    <a:lnTo>
                      <a:pt x="810" y="1330"/>
                    </a:lnTo>
                    <a:lnTo>
                      <a:pt x="841" y="1337"/>
                    </a:lnTo>
                    <a:close/>
                    <a:moveTo>
                      <a:pt x="549" y="1706"/>
                    </a:moveTo>
                    <a:lnTo>
                      <a:pt x="542" y="1708"/>
                    </a:lnTo>
                    <a:lnTo>
                      <a:pt x="537" y="1708"/>
                    </a:lnTo>
                    <a:lnTo>
                      <a:pt x="534" y="1707"/>
                    </a:lnTo>
                    <a:lnTo>
                      <a:pt x="532" y="1704"/>
                    </a:lnTo>
                    <a:lnTo>
                      <a:pt x="530" y="1701"/>
                    </a:lnTo>
                    <a:lnTo>
                      <a:pt x="528" y="1696"/>
                    </a:lnTo>
                    <a:lnTo>
                      <a:pt x="527" y="1691"/>
                    </a:lnTo>
                    <a:lnTo>
                      <a:pt x="527" y="1688"/>
                    </a:lnTo>
                    <a:lnTo>
                      <a:pt x="527" y="1685"/>
                    </a:lnTo>
                    <a:lnTo>
                      <a:pt x="529" y="1681"/>
                    </a:lnTo>
                    <a:lnTo>
                      <a:pt x="533" y="1679"/>
                    </a:lnTo>
                    <a:lnTo>
                      <a:pt x="539" y="1677"/>
                    </a:lnTo>
                    <a:lnTo>
                      <a:pt x="549" y="170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41" name="Freeform 1229">
                <a:extLst>
                  <a:ext uri="{FF2B5EF4-FFF2-40B4-BE49-F238E27FC236}">
                    <a16:creationId xmlns:a16="http://schemas.microsoft.com/office/drawing/2014/main" id="{C3052642-CAF5-35BC-A06B-024F6A5BE5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5" y="3322"/>
                <a:ext cx="28" cy="10"/>
              </a:xfrm>
              <a:custGeom>
                <a:avLst/>
                <a:gdLst>
                  <a:gd name="T0" fmla="*/ 21 w 311"/>
                  <a:gd name="T1" fmla="*/ 112 h 113"/>
                  <a:gd name="T2" fmla="*/ 15 w 311"/>
                  <a:gd name="T3" fmla="*/ 113 h 113"/>
                  <a:gd name="T4" fmla="*/ 10 w 311"/>
                  <a:gd name="T5" fmla="*/ 113 h 113"/>
                  <a:gd name="T6" fmla="*/ 8 w 311"/>
                  <a:gd name="T7" fmla="*/ 112 h 113"/>
                  <a:gd name="T8" fmla="*/ 5 w 311"/>
                  <a:gd name="T9" fmla="*/ 110 h 113"/>
                  <a:gd name="T10" fmla="*/ 3 w 311"/>
                  <a:gd name="T11" fmla="*/ 105 h 113"/>
                  <a:gd name="T12" fmla="*/ 1 w 311"/>
                  <a:gd name="T13" fmla="*/ 101 h 113"/>
                  <a:gd name="T14" fmla="*/ 0 w 311"/>
                  <a:gd name="T15" fmla="*/ 95 h 113"/>
                  <a:gd name="T16" fmla="*/ 0 w 311"/>
                  <a:gd name="T17" fmla="*/ 91 h 113"/>
                  <a:gd name="T18" fmla="*/ 1 w 311"/>
                  <a:gd name="T19" fmla="*/ 88 h 113"/>
                  <a:gd name="T20" fmla="*/ 2 w 311"/>
                  <a:gd name="T21" fmla="*/ 86 h 113"/>
                  <a:gd name="T22" fmla="*/ 6 w 311"/>
                  <a:gd name="T23" fmla="*/ 82 h 113"/>
                  <a:gd name="T24" fmla="*/ 12 w 311"/>
                  <a:gd name="T25" fmla="*/ 81 h 113"/>
                  <a:gd name="T26" fmla="*/ 21 w 311"/>
                  <a:gd name="T27" fmla="*/ 112 h 113"/>
                  <a:gd name="T28" fmla="*/ 12 w 311"/>
                  <a:gd name="T29" fmla="*/ 81 h 113"/>
                  <a:gd name="T30" fmla="*/ 291 w 311"/>
                  <a:gd name="T31" fmla="*/ 1 h 113"/>
                  <a:gd name="T32" fmla="*/ 299 w 311"/>
                  <a:gd name="T33" fmla="*/ 31 h 113"/>
                  <a:gd name="T34" fmla="*/ 21 w 311"/>
                  <a:gd name="T35" fmla="*/ 112 h 113"/>
                  <a:gd name="T36" fmla="*/ 12 w 311"/>
                  <a:gd name="T37" fmla="*/ 81 h 113"/>
                  <a:gd name="T38" fmla="*/ 291 w 311"/>
                  <a:gd name="T39" fmla="*/ 1 h 113"/>
                  <a:gd name="T40" fmla="*/ 296 w 311"/>
                  <a:gd name="T41" fmla="*/ 0 h 113"/>
                  <a:gd name="T42" fmla="*/ 302 w 311"/>
                  <a:gd name="T43" fmla="*/ 0 h 113"/>
                  <a:gd name="T44" fmla="*/ 304 w 311"/>
                  <a:gd name="T45" fmla="*/ 1 h 113"/>
                  <a:gd name="T46" fmla="*/ 306 w 311"/>
                  <a:gd name="T47" fmla="*/ 3 h 113"/>
                  <a:gd name="T48" fmla="*/ 308 w 311"/>
                  <a:gd name="T49" fmla="*/ 7 h 113"/>
                  <a:gd name="T50" fmla="*/ 310 w 311"/>
                  <a:gd name="T51" fmla="*/ 12 h 113"/>
                  <a:gd name="T52" fmla="*/ 311 w 311"/>
                  <a:gd name="T53" fmla="*/ 17 h 113"/>
                  <a:gd name="T54" fmla="*/ 311 w 311"/>
                  <a:gd name="T55" fmla="*/ 21 h 113"/>
                  <a:gd name="T56" fmla="*/ 310 w 311"/>
                  <a:gd name="T57" fmla="*/ 25 h 113"/>
                  <a:gd name="T58" fmla="*/ 309 w 311"/>
                  <a:gd name="T59" fmla="*/ 27 h 113"/>
                  <a:gd name="T60" fmla="*/ 305 w 311"/>
                  <a:gd name="T61" fmla="*/ 30 h 113"/>
                  <a:gd name="T62" fmla="*/ 299 w 311"/>
                  <a:gd name="T63" fmla="*/ 31 h 113"/>
                  <a:gd name="T64" fmla="*/ 291 w 311"/>
                  <a:gd name="T6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1" h="113">
                    <a:moveTo>
                      <a:pt x="21" y="112"/>
                    </a:moveTo>
                    <a:lnTo>
                      <a:pt x="15" y="113"/>
                    </a:lnTo>
                    <a:lnTo>
                      <a:pt x="10" y="113"/>
                    </a:lnTo>
                    <a:lnTo>
                      <a:pt x="8" y="112"/>
                    </a:lnTo>
                    <a:lnTo>
                      <a:pt x="5" y="110"/>
                    </a:lnTo>
                    <a:lnTo>
                      <a:pt x="3" y="105"/>
                    </a:lnTo>
                    <a:lnTo>
                      <a:pt x="1" y="101"/>
                    </a:lnTo>
                    <a:lnTo>
                      <a:pt x="0" y="95"/>
                    </a:lnTo>
                    <a:lnTo>
                      <a:pt x="0" y="91"/>
                    </a:lnTo>
                    <a:lnTo>
                      <a:pt x="1" y="88"/>
                    </a:lnTo>
                    <a:lnTo>
                      <a:pt x="2" y="86"/>
                    </a:lnTo>
                    <a:lnTo>
                      <a:pt x="6" y="82"/>
                    </a:lnTo>
                    <a:lnTo>
                      <a:pt x="12" y="81"/>
                    </a:lnTo>
                    <a:lnTo>
                      <a:pt x="21" y="112"/>
                    </a:lnTo>
                    <a:close/>
                    <a:moveTo>
                      <a:pt x="12" y="81"/>
                    </a:moveTo>
                    <a:lnTo>
                      <a:pt x="291" y="1"/>
                    </a:lnTo>
                    <a:lnTo>
                      <a:pt x="299" y="31"/>
                    </a:lnTo>
                    <a:lnTo>
                      <a:pt x="21" y="112"/>
                    </a:lnTo>
                    <a:lnTo>
                      <a:pt x="12" y="81"/>
                    </a:lnTo>
                    <a:close/>
                    <a:moveTo>
                      <a:pt x="291" y="1"/>
                    </a:moveTo>
                    <a:lnTo>
                      <a:pt x="296" y="0"/>
                    </a:lnTo>
                    <a:lnTo>
                      <a:pt x="302" y="0"/>
                    </a:lnTo>
                    <a:lnTo>
                      <a:pt x="304" y="1"/>
                    </a:lnTo>
                    <a:lnTo>
                      <a:pt x="306" y="3"/>
                    </a:lnTo>
                    <a:lnTo>
                      <a:pt x="308" y="7"/>
                    </a:lnTo>
                    <a:lnTo>
                      <a:pt x="310" y="12"/>
                    </a:lnTo>
                    <a:lnTo>
                      <a:pt x="311" y="17"/>
                    </a:lnTo>
                    <a:lnTo>
                      <a:pt x="311" y="21"/>
                    </a:lnTo>
                    <a:lnTo>
                      <a:pt x="310" y="25"/>
                    </a:lnTo>
                    <a:lnTo>
                      <a:pt x="309" y="27"/>
                    </a:lnTo>
                    <a:lnTo>
                      <a:pt x="305" y="30"/>
                    </a:lnTo>
                    <a:lnTo>
                      <a:pt x="299" y="31"/>
                    </a:lnTo>
                    <a:lnTo>
                      <a:pt x="291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42" name="Freeform 1230">
                <a:extLst>
                  <a:ext uri="{FF2B5EF4-FFF2-40B4-BE49-F238E27FC236}">
                    <a16:creationId xmlns:a16="http://schemas.microsoft.com/office/drawing/2014/main" id="{05B54E7F-2A1F-E501-5F0E-4FFC84ADAB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1" y="3374"/>
                <a:ext cx="29" cy="11"/>
              </a:xfrm>
              <a:custGeom>
                <a:avLst/>
                <a:gdLst>
                  <a:gd name="T0" fmla="*/ 22 w 328"/>
                  <a:gd name="T1" fmla="*/ 125 h 126"/>
                  <a:gd name="T2" fmla="*/ 17 w 328"/>
                  <a:gd name="T3" fmla="*/ 126 h 126"/>
                  <a:gd name="T4" fmla="*/ 11 w 328"/>
                  <a:gd name="T5" fmla="*/ 126 h 126"/>
                  <a:gd name="T6" fmla="*/ 9 w 328"/>
                  <a:gd name="T7" fmla="*/ 125 h 126"/>
                  <a:gd name="T8" fmla="*/ 6 w 328"/>
                  <a:gd name="T9" fmla="*/ 123 h 126"/>
                  <a:gd name="T10" fmla="*/ 5 w 328"/>
                  <a:gd name="T11" fmla="*/ 120 h 126"/>
                  <a:gd name="T12" fmla="*/ 2 w 328"/>
                  <a:gd name="T13" fmla="*/ 114 h 126"/>
                  <a:gd name="T14" fmla="*/ 1 w 328"/>
                  <a:gd name="T15" fmla="*/ 109 h 126"/>
                  <a:gd name="T16" fmla="*/ 0 w 328"/>
                  <a:gd name="T17" fmla="*/ 106 h 126"/>
                  <a:gd name="T18" fmla="*/ 1 w 328"/>
                  <a:gd name="T19" fmla="*/ 102 h 126"/>
                  <a:gd name="T20" fmla="*/ 2 w 328"/>
                  <a:gd name="T21" fmla="*/ 100 h 126"/>
                  <a:gd name="T22" fmla="*/ 7 w 328"/>
                  <a:gd name="T23" fmla="*/ 97 h 126"/>
                  <a:gd name="T24" fmla="*/ 12 w 328"/>
                  <a:gd name="T25" fmla="*/ 95 h 126"/>
                  <a:gd name="T26" fmla="*/ 22 w 328"/>
                  <a:gd name="T27" fmla="*/ 125 h 126"/>
                  <a:gd name="T28" fmla="*/ 12 w 328"/>
                  <a:gd name="T29" fmla="*/ 95 h 126"/>
                  <a:gd name="T30" fmla="*/ 306 w 328"/>
                  <a:gd name="T31" fmla="*/ 2 h 126"/>
                  <a:gd name="T32" fmla="*/ 316 w 328"/>
                  <a:gd name="T33" fmla="*/ 33 h 126"/>
                  <a:gd name="T34" fmla="*/ 22 w 328"/>
                  <a:gd name="T35" fmla="*/ 125 h 126"/>
                  <a:gd name="T36" fmla="*/ 12 w 328"/>
                  <a:gd name="T37" fmla="*/ 95 h 126"/>
                  <a:gd name="T38" fmla="*/ 306 w 328"/>
                  <a:gd name="T39" fmla="*/ 2 h 126"/>
                  <a:gd name="T40" fmla="*/ 313 w 328"/>
                  <a:gd name="T41" fmla="*/ 0 h 126"/>
                  <a:gd name="T42" fmla="*/ 318 w 328"/>
                  <a:gd name="T43" fmla="*/ 0 h 126"/>
                  <a:gd name="T44" fmla="*/ 320 w 328"/>
                  <a:gd name="T45" fmla="*/ 2 h 126"/>
                  <a:gd name="T46" fmla="*/ 323 w 328"/>
                  <a:gd name="T47" fmla="*/ 4 h 126"/>
                  <a:gd name="T48" fmla="*/ 325 w 328"/>
                  <a:gd name="T49" fmla="*/ 8 h 126"/>
                  <a:gd name="T50" fmla="*/ 327 w 328"/>
                  <a:gd name="T51" fmla="*/ 12 h 126"/>
                  <a:gd name="T52" fmla="*/ 328 w 328"/>
                  <a:gd name="T53" fmla="*/ 17 h 126"/>
                  <a:gd name="T54" fmla="*/ 328 w 328"/>
                  <a:gd name="T55" fmla="*/ 22 h 126"/>
                  <a:gd name="T56" fmla="*/ 327 w 328"/>
                  <a:gd name="T57" fmla="*/ 25 h 126"/>
                  <a:gd name="T58" fmla="*/ 326 w 328"/>
                  <a:gd name="T59" fmla="*/ 27 h 126"/>
                  <a:gd name="T60" fmla="*/ 321 w 328"/>
                  <a:gd name="T61" fmla="*/ 30 h 126"/>
                  <a:gd name="T62" fmla="*/ 316 w 328"/>
                  <a:gd name="T63" fmla="*/ 33 h 126"/>
                  <a:gd name="T64" fmla="*/ 306 w 328"/>
                  <a:gd name="T65" fmla="*/ 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8" h="126">
                    <a:moveTo>
                      <a:pt x="22" y="125"/>
                    </a:moveTo>
                    <a:lnTo>
                      <a:pt x="17" y="126"/>
                    </a:lnTo>
                    <a:lnTo>
                      <a:pt x="11" y="126"/>
                    </a:lnTo>
                    <a:lnTo>
                      <a:pt x="9" y="125"/>
                    </a:lnTo>
                    <a:lnTo>
                      <a:pt x="6" y="123"/>
                    </a:lnTo>
                    <a:lnTo>
                      <a:pt x="5" y="120"/>
                    </a:lnTo>
                    <a:lnTo>
                      <a:pt x="2" y="114"/>
                    </a:lnTo>
                    <a:lnTo>
                      <a:pt x="1" y="109"/>
                    </a:lnTo>
                    <a:lnTo>
                      <a:pt x="0" y="106"/>
                    </a:lnTo>
                    <a:lnTo>
                      <a:pt x="1" y="102"/>
                    </a:lnTo>
                    <a:lnTo>
                      <a:pt x="2" y="100"/>
                    </a:lnTo>
                    <a:lnTo>
                      <a:pt x="7" y="97"/>
                    </a:lnTo>
                    <a:lnTo>
                      <a:pt x="12" y="95"/>
                    </a:lnTo>
                    <a:lnTo>
                      <a:pt x="22" y="125"/>
                    </a:lnTo>
                    <a:close/>
                    <a:moveTo>
                      <a:pt x="12" y="95"/>
                    </a:moveTo>
                    <a:lnTo>
                      <a:pt x="306" y="2"/>
                    </a:lnTo>
                    <a:lnTo>
                      <a:pt x="316" y="33"/>
                    </a:lnTo>
                    <a:lnTo>
                      <a:pt x="22" y="125"/>
                    </a:lnTo>
                    <a:lnTo>
                      <a:pt x="12" y="95"/>
                    </a:lnTo>
                    <a:close/>
                    <a:moveTo>
                      <a:pt x="306" y="2"/>
                    </a:moveTo>
                    <a:lnTo>
                      <a:pt x="313" y="0"/>
                    </a:lnTo>
                    <a:lnTo>
                      <a:pt x="318" y="0"/>
                    </a:lnTo>
                    <a:lnTo>
                      <a:pt x="320" y="2"/>
                    </a:lnTo>
                    <a:lnTo>
                      <a:pt x="323" y="4"/>
                    </a:lnTo>
                    <a:lnTo>
                      <a:pt x="325" y="8"/>
                    </a:lnTo>
                    <a:lnTo>
                      <a:pt x="327" y="12"/>
                    </a:lnTo>
                    <a:lnTo>
                      <a:pt x="328" y="17"/>
                    </a:lnTo>
                    <a:lnTo>
                      <a:pt x="328" y="22"/>
                    </a:lnTo>
                    <a:lnTo>
                      <a:pt x="327" y="25"/>
                    </a:lnTo>
                    <a:lnTo>
                      <a:pt x="326" y="27"/>
                    </a:lnTo>
                    <a:lnTo>
                      <a:pt x="321" y="30"/>
                    </a:lnTo>
                    <a:lnTo>
                      <a:pt x="316" y="33"/>
                    </a:lnTo>
                    <a:lnTo>
                      <a:pt x="306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43" name="Line 1231">
                <a:extLst>
                  <a:ext uri="{FF2B5EF4-FFF2-40B4-BE49-F238E27FC236}">
                    <a16:creationId xmlns:a16="http://schemas.microsoft.com/office/drawing/2014/main" id="{9BA69A29-A5F8-C842-1863-C9F617BF8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08" y="3264"/>
                <a:ext cx="1" cy="9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44" name="Freeform 1232">
                <a:extLst>
                  <a:ext uri="{FF2B5EF4-FFF2-40B4-BE49-F238E27FC236}">
                    <a16:creationId xmlns:a16="http://schemas.microsoft.com/office/drawing/2014/main" id="{001ECA08-DCB0-8669-FF42-77D839E7C9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6" y="3258"/>
                <a:ext cx="15" cy="18"/>
              </a:xfrm>
              <a:custGeom>
                <a:avLst/>
                <a:gdLst>
                  <a:gd name="T0" fmla="*/ 21 w 163"/>
                  <a:gd name="T1" fmla="*/ 194 h 196"/>
                  <a:gd name="T2" fmla="*/ 15 w 163"/>
                  <a:gd name="T3" fmla="*/ 196 h 196"/>
                  <a:gd name="T4" fmla="*/ 9 w 163"/>
                  <a:gd name="T5" fmla="*/ 196 h 196"/>
                  <a:gd name="T6" fmla="*/ 7 w 163"/>
                  <a:gd name="T7" fmla="*/ 195 h 196"/>
                  <a:gd name="T8" fmla="*/ 5 w 163"/>
                  <a:gd name="T9" fmla="*/ 193 h 196"/>
                  <a:gd name="T10" fmla="*/ 3 w 163"/>
                  <a:gd name="T11" fmla="*/ 190 h 196"/>
                  <a:gd name="T12" fmla="*/ 1 w 163"/>
                  <a:gd name="T13" fmla="*/ 184 h 196"/>
                  <a:gd name="T14" fmla="*/ 0 w 163"/>
                  <a:gd name="T15" fmla="*/ 179 h 196"/>
                  <a:gd name="T16" fmla="*/ 0 w 163"/>
                  <a:gd name="T17" fmla="*/ 176 h 196"/>
                  <a:gd name="T18" fmla="*/ 0 w 163"/>
                  <a:gd name="T19" fmla="*/ 172 h 196"/>
                  <a:gd name="T20" fmla="*/ 1 w 163"/>
                  <a:gd name="T21" fmla="*/ 169 h 196"/>
                  <a:gd name="T22" fmla="*/ 5 w 163"/>
                  <a:gd name="T23" fmla="*/ 166 h 196"/>
                  <a:gd name="T24" fmla="*/ 10 w 163"/>
                  <a:gd name="T25" fmla="*/ 164 h 196"/>
                  <a:gd name="T26" fmla="*/ 21 w 163"/>
                  <a:gd name="T27" fmla="*/ 194 h 196"/>
                  <a:gd name="T28" fmla="*/ 10 w 163"/>
                  <a:gd name="T29" fmla="*/ 164 h 196"/>
                  <a:gd name="T30" fmla="*/ 126 w 163"/>
                  <a:gd name="T31" fmla="*/ 125 h 196"/>
                  <a:gd name="T32" fmla="*/ 136 w 163"/>
                  <a:gd name="T33" fmla="*/ 156 h 196"/>
                  <a:gd name="T34" fmla="*/ 21 w 163"/>
                  <a:gd name="T35" fmla="*/ 194 h 196"/>
                  <a:gd name="T36" fmla="*/ 10 w 163"/>
                  <a:gd name="T37" fmla="*/ 164 h 196"/>
                  <a:gd name="T38" fmla="*/ 147 w 163"/>
                  <a:gd name="T39" fmla="*/ 143 h 196"/>
                  <a:gd name="T40" fmla="*/ 146 w 163"/>
                  <a:gd name="T41" fmla="*/ 153 h 196"/>
                  <a:gd name="T42" fmla="*/ 136 w 163"/>
                  <a:gd name="T43" fmla="*/ 156 h 196"/>
                  <a:gd name="T44" fmla="*/ 131 w 163"/>
                  <a:gd name="T45" fmla="*/ 141 h 196"/>
                  <a:gd name="T46" fmla="*/ 147 w 163"/>
                  <a:gd name="T47" fmla="*/ 143 h 196"/>
                  <a:gd name="T48" fmla="*/ 115 w 163"/>
                  <a:gd name="T49" fmla="*/ 139 h 196"/>
                  <a:gd name="T50" fmla="*/ 131 w 163"/>
                  <a:gd name="T51" fmla="*/ 14 h 196"/>
                  <a:gd name="T52" fmla="*/ 163 w 163"/>
                  <a:gd name="T53" fmla="*/ 19 h 196"/>
                  <a:gd name="T54" fmla="*/ 147 w 163"/>
                  <a:gd name="T55" fmla="*/ 143 h 196"/>
                  <a:gd name="T56" fmla="*/ 115 w 163"/>
                  <a:gd name="T57" fmla="*/ 139 h 196"/>
                  <a:gd name="T58" fmla="*/ 131 w 163"/>
                  <a:gd name="T59" fmla="*/ 14 h 196"/>
                  <a:gd name="T60" fmla="*/ 132 w 163"/>
                  <a:gd name="T61" fmla="*/ 9 h 196"/>
                  <a:gd name="T62" fmla="*/ 135 w 163"/>
                  <a:gd name="T63" fmla="*/ 4 h 196"/>
                  <a:gd name="T64" fmla="*/ 137 w 163"/>
                  <a:gd name="T65" fmla="*/ 1 h 196"/>
                  <a:gd name="T66" fmla="*/ 140 w 163"/>
                  <a:gd name="T67" fmla="*/ 0 h 196"/>
                  <a:gd name="T68" fmla="*/ 143 w 163"/>
                  <a:gd name="T69" fmla="*/ 0 h 196"/>
                  <a:gd name="T70" fmla="*/ 149 w 163"/>
                  <a:gd name="T71" fmla="*/ 0 h 196"/>
                  <a:gd name="T72" fmla="*/ 154 w 163"/>
                  <a:gd name="T73" fmla="*/ 1 h 196"/>
                  <a:gd name="T74" fmla="*/ 157 w 163"/>
                  <a:gd name="T75" fmla="*/ 4 h 196"/>
                  <a:gd name="T76" fmla="*/ 161 w 163"/>
                  <a:gd name="T77" fmla="*/ 5 h 196"/>
                  <a:gd name="T78" fmla="*/ 162 w 163"/>
                  <a:gd name="T79" fmla="*/ 7 h 196"/>
                  <a:gd name="T80" fmla="*/ 163 w 163"/>
                  <a:gd name="T81" fmla="*/ 12 h 196"/>
                  <a:gd name="T82" fmla="*/ 163 w 163"/>
                  <a:gd name="T83" fmla="*/ 19 h 196"/>
                  <a:gd name="T84" fmla="*/ 131 w 163"/>
                  <a:gd name="T85" fmla="*/ 1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3" h="196">
                    <a:moveTo>
                      <a:pt x="21" y="194"/>
                    </a:moveTo>
                    <a:lnTo>
                      <a:pt x="15" y="196"/>
                    </a:lnTo>
                    <a:lnTo>
                      <a:pt x="9" y="196"/>
                    </a:lnTo>
                    <a:lnTo>
                      <a:pt x="7" y="195"/>
                    </a:lnTo>
                    <a:lnTo>
                      <a:pt x="5" y="193"/>
                    </a:lnTo>
                    <a:lnTo>
                      <a:pt x="3" y="190"/>
                    </a:lnTo>
                    <a:lnTo>
                      <a:pt x="1" y="184"/>
                    </a:lnTo>
                    <a:lnTo>
                      <a:pt x="0" y="179"/>
                    </a:lnTo>
                    <a:lnTo>
                      <a:pt x="0" y="176"/>
                    </a:lnTo>
                    <a:lnTo>
                      <a:pt x="0" y="172"/>
                    </a:lnTo>
                    <a:lnTo>
                      <a:pt x="1" y="169"/>
                    </a:lnTo>
                    <a:lnTo>
                      <a:pt x="5" y="166"/>
                    </a:lnTo>
                    <a:lnTo>
                      <a:pt x="10" y="164"/>
                    </a:lnTo>
                    <a:lnTo>
                      <a:pt x="21" y="194"/>
                    </a:lnTo>
                    <a:close/>
                    <a:moveTo>
                      <a:pt x="10" y="164"/>
                    </a:moveTo>
                    <a:lnTo>
                      <a:pt x="126" y="125"/>
                    </a:lnTo>
                    <a:lnTo>
                      <a:pt x="136" y="156"/>
                    </a:lnTo>
                    <a:lnTo>
                      <a:pt x="21" y="194"/>
                    </a:lnTo>
                    <a:lnTo>
                      <a:pt x="10" y="164"/>
                    </a:lnTo>
                    <a:close/>
                    <a:moveTo>
                      <a:pt x="147" y="143"/>
                    </a:moveTo>
                    <a:lnTo>
                      <a:pt x="146" y="153"/>
                    </a:lnTo>
                    <a:lnTo>
                      <a:pt x="136" y="156"/>
                    </a:lnTo>
                    <a:lnTo>
                      <a:pt x="131" y="141"/>
                    </a:lnTo>
                    <a:lnTo>
                      <a:pt x="147" y="143"/>
                    </a:lnTo>
                    <a:close/>
                    <a:moveTo>
                      <a:pt x="115" y="139"/>
                    </a:moveTo>
                    <a:lnTo>
                      <a:pt x="131" y="14"/>
                    </a:lnTo>
                    <a:lnTo>
                      <a:pt x="163" y="19"/>
                    </a:lnTo>
                    <a:lnTo>
                      <a:pt x="147" y="143"/>
                    </a:lnTo>
                    <a:lnTo>
                      <a:pt x="115" y="139"/>
                    </a:lnTo>
                    <a:close/>
                    <a:moveTo>
                      <a:pt x="131" y="14"/>
                    </a:moveTo>
                    <a:lnTo>
                      <a:pt x="132" y="9"/>
                    </a:lnTo>
                    <a:lnTo>
                      <a:pt x="135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3" y="0"/>
                    </a:lnTo>
                    <a:lnTo>
                      <a:pt x="149" y="0"/>
                    </a:lnTo>
                    <a:lnTo>
                      <a:pt x="154" y="1"/>
                    </a:lnTo>
                    <a:lnTo>
                      <a:pt x="157" y="4"/>
                    </a:lnTo>
                    <a:lnTo>
                      <a:pt x="161" y="5"/>
                    </a:lnTo>
                    <a:lnTo>
                      <a:pt x="162" y="7"/>
                    </a:lnTo>
                    <a:lnTo>
                      <a:pt x="163" y="12"/>
                    </a:lnTo>
                    <a:lnTo>
                      <a:pt x="163" y="19"/>
                    </a:lnTo>
                    <a:lnTo>
                      <a:pt x="131" y="1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45" name="Freeform 1233">
                <a:extLst>
                  <a:ext uri="{FF2B5EF4-FFF2-40B4-BE49-F238E27FC236}">
                    <a16:creationId xmlns:a16="http://schemas.microsoft.com/office/drawing/2014/main" id="{70896A33-28D5-8665-BB94-9920B0E7A4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5" y="3231"/>
                <a:ext cx="21" cy="120"/>
              </a:xfrm>
              <a:custGeom>
                <a:avLst/>
                <a:gdLst>
                  <a:gd name="T0" fmla="*/ 0 w 227"/>
                  <a:gd name="T1" fmla="*/ 11 h 1317"/>
                  <a:gd name="T2" fmla="*/ 3 w 227"/>
                  <a:gd name="T3" fmla="*/ 4 h 1317"/>
                  <a:gd name="T4" fmla="*/ 9 w 227"/>
                  <a:gd name="T5" fmla="*/ 1 h 1317"/>
                  <a:gd name="T6" fmla="*/ 20 w 227"/>
                  <a:gd name="T7" fmla="*/ 0 h 1317"/>
                  <a:gd name="T8" fmla="*/ 28 w 227"/>
                  <a:gd name="T9" fmla="*/ 2 h 1317"/>
                  <a:gd name="T10" fmla="*/ 31 w 227"/>
                  <a:gd name="T11" fmla="*/ 10 h 1317"/>
                  <a:gd name="T12" fmla="*/ 1 w 227"/>
                  <a:gd name="T13" fmla="*/ 17 h 1317"/>
                  <a:gd name="T14" fmla="*/ 38 w 227"/>
                  <a:gd name="T15" fmla="*/ 93 h 1317"/>
                  <a:gd name="T16" fmla="*/ 50 w 227"/>
                  <a:gd name="T17" fmla="*/ 249 h 1317"/>
                  <a:gd name="T18" fmla="*/ 67 w 227"/>
                  <a:gd name="T19" fmla="*/ 406 h 1317"/>
                  <a:gd name="T20" fmla="*/ 87 w 227"/>
                  <a:gd name="T21" fmla="*/ 565 h 1317"/>
                  <a:gd name="T22" fmla="*/ 67 w 227"/>
                  <a:gd name="T23" fmla="*/ 649 h 1317"/>
                  <a:gd name="T24" fmla="*/ 44 w 227"/>
                  <a:gd name="T25" fmla="*/ 489 h 1317"/>
                  <a:gd name="T26" fmla="*/ 26 w 227"/>
                  <a:gd name="T27" fmla="*/ 331 h 1317"/>
                  <a:gd name="T28" fmla="*/ 12 w 227"/>
                  <a:gd name="T29" fmla="*/ 173 h 1317"/>
                  <a:gd name="T30" fmla="*/ 1 w 227"/>
                  <a:gd name="T31" fmla="*/ 17 h 1317"/>
                  <a:gd name="T32" fmla="*/ 99 w 227"/>
                  <a:gd name="T33" fmla="*/ 645 h 1317"/>
                  <a:gd name="T34" fmla="*/ 124 w 227"/>
                  <a:gd name="T35" fmla="*/ 805 h 1317"/>
                  <a:gd name="T36" fmla="*/ 154 w 227"/>
                  <a:gd name="T37" fmla="*/ 967 h 1317"/>
                  <a:gd name="T38" fmla="*/ 188 w 227"/>
                  <a:gd name="T39" fmla="*/ 1131 h 1317"/>
                  <a:gd name="T40" fmla="*/ 226 w 227"/>
                  <a:gd name="T41" fmla="*/ 1297 h 1317"/>
                  <a:gd name="T42" fmla="*/ 176 w 227"/>
                  <a:gd name="T43" fmla="*/ 1220 h 1317"/>
                  <a:gd name="T44" fmla="*/ 139 w 227"/>
                  <a:gd name="T45" fmla="*/ 1055 h 1317"/>
                  <a:gd name="T46" fmla="*/ 107 w 227"/>
                  <a:gd name="T47" fmla="*/ 891 h 1317"/>
                  <a:gd name="T48" fmla="*/ 79 w 227"/>
                  <a:gd name="T49" fmla="*/ 729 h 1317"/>
                  <a:gd name="T50" fmla="*/ 99 w 227"/>
                  <a:gd name="T51" fmla="*/ 645 h 1317"/>
                  <a:gd name="T52" fmla="*/ 227 w 227"/>
                  <a:gd name="T53" fmla="*/ 1302 h 1317"/>
                  <a:gd name="T54" fmla="*/ 226 w 227"/>
                  <a:gd name="T55" fmla="*/ 1311 h 1317"/>
                  <a:gd name="T56" fmla="*/ 220 w 227"/>
                  <a:gd name="T57" fmla="*/ 1314 h 1317"/>
                  <a:gd name="T58" fmla="*/ 210 w 227"/>
                  <a:gd name="T59" fmla="*/ 1317 h 1317"/>
                  <a:gd name="T60" fmla="*/ 202 w 227"/>
                  <a:gd name="T61" fmla="*/ 1316 h 1317"/>
                  <a:gd name="T62" fmla="*/ 197 w 227"/>
                  <a:gd name="T63" fmla="*/ 1310 h 1317"/>
                  <a:gd name="T64" fmla="*/ 226 w 227"/>
                  <a:gd name="T65" fmla="*/ 1297 h 1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7" h="1317">
                    <a:moveTo>
                      <a:pt x="1" y="17"/>
                    </a:moveTo>
                    <a:lnTo>
                      <a:pt x="0" y="11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28" y="2"/>
                    </a:lnTo>
                    <a:lnTo>
                      <a:pt x="29" y="4"/>
                    </a:lnTo>
                    <a:lnTo>
                      <a:pt x="31" y="10"/>
                    </a:lnTo>
                    <a:lnTo>
                      <a:pt x="32" y="15"/>
                    </a:lnTo>
                    <a:lnTo>
                      <a:pt x="1" y="17"/>
                    </a:lnTo>
                    <a:close/>
                    <a:moveTo>
                      <a:pt x="32" y="15"/>
                    </a:moveTo>
                    <a:lnTo>
                      <a:pt x="38" y="93"/>
                    </a:lnTo>
                    <a:lnTo>
                      <a:pt x="43" y="171"/>
                    </a:lnTo>
                    <a:lnTo>
                      <a:pt x="50" y="249"/>
                    </a:lnTo>
                    <a:lnTo>
                      <a:pt x="58" y="328"/>
                    </a:lnTo>
                    <a:lnTo>
                      <a:pt x="67" y="406"/>
                    </a:lnTo>
                    <a:lnTo>
                      <a:pt x="76" y="486"/>
                    </a:lnTo>
                    <a:lnTo>
                      <a:pt x="87" y="565"/>
                    </a:lnTo>
                    <a:lnTo>
                      <a:pt x="99" y="645"/>
                    </a:lnTo>
                    <a:lnTo>
                      <a:pt x="67" y="649"/>
                    </a:lnTo>
                    <a:lnTo>
                      <a:pt x="55" y="568"/>
                    </a:lnTo>
                    <a:lnTo>
                      <a:pt x="44" y="489"/>
                    </a:lnTo>
                    <a:lnTo>
                      <a:pt x="35" y="409"/>
                    </a:lnTo>
                    <a:lnTo>
                      <a:pt x="26" y="331"/>
                    </a:lnTo>
                    <a:lnTo>
                      <a:pt x="18" y="252"/>
                    </a:lnTo>
                    <a:lnTo>
                      <a:pt x="12" y="173"/>
                    </a:lnTo>
                    <a:lnTo>
                      <a:pt x="5" y="95"/>
                    </a:lnTo>
                    <a:lnTo>
                      <a:pt x="1" y="17"/>
                    </a:lnTo>
                    <a:lnTo>
                      <a:pt x="32" y="15"/>
                    </a:lnTo>
                    <a:close/>
                    <a:moveTo>
                      <a:pt x="99" y="645"/>
                    </a:moveTo>
                    <a:lnTo>
                      <a:pt x="111" y="724"/>
                    </a:lnTo>
                    <a:lnTo>
                      <a:pt x="124" y="805"/>
                    </a:lnTo>
                    <a:lnTo>
                      <a:pt x="139" y="885"/>
                    </a:lnTo>
                    <a:lnTo>
                      <a:pt x="154" y="967"/>
                    </a:lnTo>
                    <a:lnTo>
                      <a:pt x="171" y="1048"/>
                    </a:lnTo>
                    <a:lnTo>
                      <a:pt x="188" y="1131"/>
                    </a:lnTo>
                    <a:lnTo>
                      <a:pt x="207" y="1214"/>
                    </a:lnTo>
                    <a:lnTo>
                      <a:pt x="226" y="1297"/>
                    </a:lnTo>
                    <a:lnTo>
                      <a:pt x="196" y="1304"/>
                    </a:lnTo>
                    <a:lnTo>
                      <a:pt x="176" y="1220"/>
                    </a:lnTo>
                    <a:lnTo>
                      <a:pt x="157" y="1138"/>
                    </a:lnTo>
                    <a:lnTo>
                      <a:pt x="139" y="1055"/>
                    </a:lnTo>
                    <a:lnTo>
                      <a:pt x="123" y="972"/>
                    </a:lnTo>
                    <a:lnTo>
                      <a:pt x="107" y="891"/>
                    </a:lnTo>
                    <a:lnTo>
                      <a:pt x="92" y="810"/>
                    </a:lnTo>
                    <a:lnTo>
                      <a:pt x="79" y="729"/>
                    </a:lnTo>
                    <a:lnTo>
                      <a:pt x="67" y="649"/>
                    </a:lnTo>
                    <a:lnTo>
                      <a:pt x="99" y="645"/>
                    </a:lnTo>
                    <a:close/>
                    <a:moveTo>
                      <a:pt x="226" y="1297"/>
                    </a:moveTo>
                    <a:lnTo>
                      <a:pt x="227" y="1302"/>
                    </a:lnTo>
                    <a:lnTo>
                      <a:pt x="227" y="1307"/>
                    </a:lnTo>
                    <a:lnTo>
                      <a:pt x="226" y="1311"/>
                    </a:lnTo>
                    <a:lnTo>
                      <a:pt x="224" y="1313"/>
                    </a:lnTo>
                    <a:lnTo>
                      <a:pt x="220" y="1314"/>
                    </a:lnTo>
                    <a:lnTo>
                      <a:pt x="215" y="1316"/>
                    </a:lnTo>
                    <a:lnTo>
                      <a:pt x="210" y="1317"/>
                    </a:lnTo>
                    <a:lnTo>
                      <a:pt x="206" y="1317"/>
                    </a:lnTo>
                    <a:lnTo>
                      <a:pt x="202" y="1316"/>
                    </a:lnTo>
                    <a:lnTo>
                      <a:pt x="200" y="1314"/>
                    </a:lnTo>
                    <a:lnTo>
                      <a:pt x="197" y="1310"/>
                    </a:lnTo>
                    <a:lnTo>
                      <a:pt x="196" y="1304"/>
                    </a:lnTo>
                    <a:lnTo>
                      <a:pt x="226" y="12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46" name="Freeform 1234">
                <a:extLst>
                  <a:ext uri="{FF2B5EF4-FFF2-40B4-BE49-F238E27FC236}">
                    <a16:creationId xmlns:a16="http://schemas.microsoft.com/office/drawing/2014/main" id="{2EFE5BAC-265C-6990-D124-F9AD529623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7" y="3630"/>
                <a:ext cx="205" cy="152"/>
              </a:xfrm>
              <a:custGeom>
                <a:avLst/>
                <a:gdLst>
                  <a:gd name="T0" fmla="*/ 1 w 2259"/>
                  <a:gd name="T1" fmla="*/ 22 h 1663"/>
                  <a:gd name="T2" fmla="*/ 0 w 2259"/>
                  <a:gd name="T3" fmla="*/ 13 h 1663"/>
                  <a:gd name="T4" fmla="*/ 5 w 2259"/>
                  <a:gd name="T5" fmla="*/ 7 h 1663"/>
                  <a:gd name="T6" fmla="*/ 13 w 2259"/>
                  <a:gd name="T7" fmla="*/ 1 h 1663"/>
                  <a:gd name="T8" fmla="*/ 21 w 2259"/>
                  <a:gd name="T9" fmla="*/ 0 h 1663"/>
                  <a:gd name="T10" fmla="*/ 27 w 2259"/>
                  <a:gd name="T11" fmla="*/ 3 h 1663"/>
                  <a:gd name="T12" fmla="*/ 5 w 2259"/>
                  <a:gd name="T13" fmla="*/ 26 h 1663"/>
                  <a:gd name="T14" fmla="*/ 76 w 2259"/>
                  <a:gd name="T15" fmla="*/ 76 h 1663"/>
                  <a:gd name="T16" fmla="*/ 172 w 2259"/>
                  <a:gd name="T17" fmla="*/ 209 h 1663"/>
                  <a:gd name="T18" fmla="*/ 272 w 2259"/>
                  <a:gd name="T19" fmla="*/ 337 h 1663"/>
                  <a:gd name="T20" fmla="*/ 378 w 2259"/>
                  <a:gd name="T21" fmla="*/ 462 h 1663"/>
                  <a:gd name="T22" fmla="*/ 490 w 2259"/>
                  <a:gd name="T23" fmla="*/ 583 h 1663"/>
                  <a:gd name="T24" fmla="*/ 607 w 2259"/>
                  <a:gd name="T25" fmla="*/ 700 h 1663"/>
                  <a:gd name="T26" fmla="*/ 730 w 2259"/>
                  <a:gd name="T27" fmla="*/ 812 h 1663"/>
                  <a:gd name="T28" fmla="*/ 859 w 2259"/>
                  <a:gd name="T29" fmla="*/ 921 h 1663"/>
                  <a:gd name="T30" fmla="*/ 907 w 2259"/>
                  <a:gd name="T31" fmla="*/ 998 h 1663"/>
                  <a:gd name="T32" fmla="*/ 773 w 2259"/>
                  <a:gd name="T33" fmla="*/ 891 h 1663"/>
                  <a:gd name="T34" fmla="*/ 646 w 2259"/>
                  <a:gd name="T35" fmla="*/ 780 h 1663"/>
                  <a:gd name="T36" fmla="*/ 525 w 2259"/>
                  <a:gd name="T37" fmla="*/ 665 h 1663"/>
                  <a:gd name="T38" fmla="*/ 410 w 2259"/>
                  <a:gd name="T39" fmla="*/ 545 h 1663"/>
                  <a:gd name="T40" fmla="*/ 301 w 2259"/>
                  <a:gd name="T41" fmla="*/ 421 h 1663"/>
                  <a:gd name="T42" fmla="*/ 197 w 2259"/>
                  <a:gd name="T43" fmla="*/ 293 h 1663"/>
                  <a:gd name="T44" fmla="*/ 98 w 2259"/>
                  <a:gd name="T45" fmla="*/ 161 h 1663"/>
                  <a:gd name="T46" fmla="*/ 5 w 2259"/>
                  <a:gd name="T47" fmla="*/ 26 h 1663"/>
                  <a:gd name="T48" fmla="*/ 926 w 2259"/>
                  <a:gd name="T49" fmla="*/ 973 h 1663"/>
                  <a:gd name="T50" fmla="*/ 1065 w 2259"/>
                  <a:gd name="T51" fmla="*/ 1073 h 1663"/>
                  <a:gd name="T52" fmla="*/ 1211 w 2259"/>
                  <a:gd name="T53" fmla="*/ 1169 h 1663"/>
                  <a:gd name="T54" fmla="*/ 1365 w 2259"/>
                  <a:gd name="T55" fmla="*/ 1260 h 1663"/>
                  <a:gd name="T56" fmla="*/ 1525 w 2259"/>
                  <a:gd name="T57" fmla="*/ 1345 h 1663"/>
                  <a:gd name="T58" fmla="*/ 1694 w 2259"/>
                  <a:gd name="T59" fmla="*/ 1426 h 1663"/>
                  <a:gd name="T60" fmla="*/ 1870 w 2259"/>
                  <a:gd name="T61" fmla="*/ 1500 h 1663"/>
                  <a:gd name="T62" fmla="*/ 2054 w 2259"/>
                  <a:gd name="T63" fmla="*/ 1568 h 1663"/>
                  <a:gd name="T64" fmla="*/ 2247 w 2259"/>
                  <a:gd name="T65" fmla="*/ 1632 h 1663"/>
                  <a:gd name="T66" fmla="*/ 2139 w 2259"/>
                  <a:gd name="T67" fmla="*/ 1631 h 1663"/>
                  <a:gd name="T68" fmla="*/ 1950 w 2259"/>
                  <a:gd name="T69" fmla="*/ 1565 h 1663"/>
                  <a:gd name="T70" fmla="*/ 1768 w 2259"/>
                  <a:gd name="T71" fmla="*/ 1492 h 1663"/>
                  <a:gd name="T72" fmla="*/ 1595 w 2259"/>
                  <a:gd name="T73" fmla="*/ 1415 h 1663"/>
                  <a:gd name="T74" fmla="*/ 1429 w 2259"/>
                  <a:gd name="T75" fmla="*/ 1331 h 1663"/>
                  <a:gd name="T76" fmla="*/ 1270 w 2259"/>
                  <a:gd name="T77" fmla="*/ 1243 h 1663"/>
                  <a:gd name="T78" fmla="*/ 1120 w 2259"/>
                  <a:gd name="T79" fmla="*/ 1148 h 1663"/>
                  <a:gd name="T80" fmla="*/ 976 w 2259"/>
                  <a:gd name="T81" fmla="*/ 1049 h 1663"/>
                  <a:gd name="T82" fmla="*/ 926 w 2259"/>
                  <a:gd name="T83" fmla="*/ 973 h 1663"/>
                  <a:gd name="T84" fmla="*/ 2252 w 2259"/>
                  <a:gd name="T85" fmla="*/ 1633 h 1663"/>
                  <a:gd name="T86" fmla="*/ 2258 w 2259"/>
                  <a:gd name="T87" fmla="*/ 1639 h 1663"/>
                  <a:gd name="T88" fmla="*/ 2259 w 2259"/>
                  <a:gd name="T89" fmla="*/ 1646 h 1663"/>
                  <a:gd name="T90" fmla="*/ 2256 w 2259"/>
                  <a:gd name="T91" fmla="*/ 1656 h 1663"/>
                  <a:gd name="T92" fmla="*/ 2251 w 2259"/>
                  <a:gd name="T93" fmla="*/ 1662 h 1663"/>
                  <a:gd name="T94" fmla="*/ 2244 w 2259"/>
                  <a:gd name="T95" fmla="*/ 1663 h 1663"/>
                  <a:gd name="T96" fmla="*/ 2247 w 2259"/>
                  <a:gd name="T97" fmla="*/ 1632 h 1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59" h="1663">
                    <a:moveTo>
                      <a:pt x="5" y="26"/>
                    </a:moveTo>
                    <a:lnTo>
                      <a:pt x="1" y="22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9" y="4"/>
                    </a:lnTo>
                    <a:lnTo>
                      <a:pt x="13" y="1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7" y="3"/>
                    </a:lnTo>
                    <a:lnTo>
                      <a:pt x="31" y="8"/>
                    </a:lnTo>
                    <a:lnTo>
                      <a:pt x="5" y="26"/>
                    </a:lnTo>
                    <a:close/>
                    <a:moveTo>
                      <a:pt x="31" y="8"/>
                    </a:moveTo>
                    <a:lnTo>
                      <a:pt x="76" y="76"/>
                    </a:lnTo>
                    <a:lnTo>
                      <a:pt x="124" y="142"/>
                    </a:lnTo>
                    <a:lnTo>
                      <a:pt x="172" y="209"/>
                    </a:lnTo>
                    <a:lnTo>
                      <a:pt x="222" y="273"/>
                    </a:lnTo>
                    <a:lnTo>
                      <a:pt x="272" y="337"/>
                    </a:lnTo>
                    <a:lnTo>
                      <a:pt x="325" y="400"/>
                    </a:lnTo>
                    <a:lnTo>
                      <a:pt x="378" y="462"/>
                    </a:lnTo>
                    <a:lnTo>
                      <a:pt x="434" y="523"/>
                    </a:lnTo>
                    <a:lnTo>
                      <a:pt x="490" y="583"/>
                    </a:lnTo>
                    <a:lnTo>
                      <a:pt x="548" y="642"/>
                    </a:lnTo>
                    <a:lnTo>
                      <a:pt x="607" y="700"/>
                    </a:lnTo>
                    <a:lnTo>
                      <a:pt x="668" y="756"/>
                    </a:lnTo>
                    <a:lnTo>
                      <a:pt x="730" y="812"/>
                    </a:lnTo>
                    <a:lnTo>
                      <a:pt x="794" y="867"/>
                    </a:lnTo>
                    <a:lnTo>
                      <a:pt x="859" y="921"/>
                    </a:lnTo>
                    <a:lnTo>
                      <a:pt x="926" y="973"/>
                    </a:lnTo>
                    <a:lnTo>
                      <a:pt x="907" y="998"/>
                    </a:lnTo>
                    <a:lnTo>
                      <a:pt x="839" y="946"/>
                    </a:lnTo>
                    <a:lnTo>
                      <a:pt x="773" y="891"/>
                    </a:lnTo>
                    <a:lnTo>
                      <a:pt x="709" y="837"/>
                    </a:lnTo>
                    <a:lnTo>
                      <a:pt x="646" y="780"/>
                    </a:lnTo>
                    <a:lnTo>
                      <a:pt x="585" y="724"/>
                    </a:lnTo>
                    <a:lnTo>
                      <a:pt x="525" y="665"/>
                    </a:lnTo>
                    <a:lnTo>
                      <a:pt x="467" y="605"/>
                    </a:lnTo>
                    <a:lnTo>
                      <a:pt x="410" y="545"/>
                    </a:lnTo>
                    <a:lnTo>
                      <a:pt x="355" y="483"/>
                    </a:lnTo>
                    <a:lnTo>
                      <a:pt x="301" y="421"/>
                    </a:lnTo>
                    <a:lnTo>
                      <a:pt x="249" y="358"/>
                    </a:lnTo>
                    <a:lnTo>
                      <a:pt x="197" y="293"/>
                    </a:lnTo>
                    <a:lnTo>
                      <a:pt x="147" y="227"/>
                    </a:lnTo>
                    <a:lnTo>
                      <a:pt x="98" y="161"/>
                    </a:lnTo>
                    <a:lnTo>
                      <a:pt x="50" y="94"/>
                    </a:lnTo>
                    <a:lnTo>
                      <a:pt x="5" y="26"/>
                    </a:lnTo>
                    <a:lnTo>
                      <a:pt x="31" y="8"/>
                    </a:lnTo>
                    <a:close/>
                    <a:moveTo>
                      <a:pt x="926" y="973"/>
                    </a:moveTo>
                    <a:lnTo>
                      <a:pt x="994" y="1023"/>
                    </a:lnTo>
                    <a:lnTo>
                      <a:pt x="1065" y="1073"/>
                    </a:lnTo>
                    <a:lnTo>
                      <a:pt x="1137" y="1122"/>
                    </a:lnTo>
                    <a:lnTo>
                      <a:pt x="1211" y="1169"/>
                    </a:lnTo>
                    <a:lnTo>
                      <a:pt x="1287" y="1215"/>
                    </a:lnTo>
                    <a:lnTo>
                      <a:pt x="1365" y="1260"/>
                    </a:lnTo>
                    <a:lnTo>
                      <a:pt x="1444" y="1303"/>
                    </a:lnTo>
                    <a:lnTo>
                      <a:pt x="1525" y="1345"/>
                    </a:lnTo>
                    <a:lnTo>
                      <a:pt x="1609" y="1386"/>
                    </a:lnTo>
                    <a:lnTo>
                      <a:pt x="1694" y="1426"/>
                    </a:lnTo>
                    <a:lnTo>
                      <a:pt x="1781" y="1463"/>
                    </a:lnTo>
                    <a:lnTo>
                      <a:pt x="1870" y="1500"/>
                    </a:lnTo>
                    <a:lnTo>
                      <a:pt x="1960" y="1535"/>
                    </a:lnTo>
                    <a:lnTo>
                      <a:pt x="2054" y="1568"/>
                    </a:lnTo>
                    <a:lnTo>
                      <a:pt x="2149" y="1601"/>
                    </a:lnTo>
                    <a:lnTo>
                      <a:pt x="2247" y="1632"/>
                    </a:lnTo>
                    <a:lnTo>
                      <a:pt x="2237" y="1662"/>
                    </a:lnTo>
                    <a:lnTo>
                      <a:pt x="2139" y="1631"/>
                    </a:lnTo>
                    <a:lnTo>
                      <a:pt x="2043" y="1599"/>
                    </a:lnTo>
                    <a:lnTo>
                      <a:pt x="1950" y="1565"/>
                    </a:lnTo>
                    <a:lnTo>
                      <a:pt x="1857" y="1529"/>
                    </a:lnTo>
                    <a:lnTo>
                      <a:pt x="1768" y="1492"/>
                    </a:lnTo>
                    <a:lnTo>
                      <a:pt x="1681" y="1454"/>
                    </a:lnTo>
                    <a:lnTo>
                      <a:pt x="1595" y="1415"/>
                    </a:lnTo>
                    <a:lnTo>
                      <a:pt x="1511" y="1374"/>
                    </a:lnTo>
                    <a:lnTo>
                      <a:pt x="1429" y="1331"/>
                    </a:lnTo>
                    <a:lnTo>
                      <a:pt x="1348" y="1288"/>
                    </a:lnTo>
                    <a:lnTo>
                      <a:pt x="1270" y="1243"/>
                    </a:lnTo>
                    <a:lnTo>
                      <a:pt x="1194" y="1196"/>
                    </a:lnTo>
                    <a:lnTo>
                      <a:pt x="1120" y="1148"/>
                    </a:lnTo>
                    <a:lnTo>
                      <a:pt x="1047" y="1099"/>
                    </a:lnTo>
                    <a:lnTo>
                      <a:pt x="976" y="1049"/>
                    </a:lnTo>
                    <a:lnTo>
                      <a:pt x="907" y="998"/>
                    </a:lnTo>
                    <a:lnTo>
                      <a:pt x="926" y="973"/>
                    </a:lnTo>
                    <a:close/>
                    <a:moveTo>
                      <a:pt x="2247" y="1632"/>
                    </a:moveTo>
                    <a:lnTo>
                      <a:pt x="2252" y="1633"/>
                    </a:lnTo>
                    <a:lnTo>
                      <a:pt x="2257" y="1636"/>
                    </a:lnTo>
                    <a:lnTo>
                      <a:pt x="2258" y="1639"/>
                    </a:lnTo>
                    <a:lnTo>
                      <a:pt x="2259" y="1641"/>
                    </a:lnTo>
                    <a:lnTo>
                      <a:pt x="2259" y="1646"/>
                    </a:lnTo>
                    <a:lnTo>
                      <a:pt x="2258" y="1651"/>
                    </a:lnTo>
                    <a:lnTo>
                      <a:pt x="2256" y="1656"/>
                    </a:lnTo>
                    <a:lnTo>
                      <a:pt x="2253" y="1660"/>
                    </a:lnTo>
                    <a:lnTo>
                      <a:pt x="2251" y="1662"/>
                    </a:lnTo>
                    <a:lnTo>
                      <a:pt x="2249" y="1663"/>
                    </a:lnTo>
                    <a:lnTo>
                      <a:pt x="2244" y="1663"/>
                    </a:lnTo>
                    <a:lnTo>
                      <a:pt x="2237" y="1662"/>
                    </a:lnTo>
                    <a:lnTo>
                      <a:pt x="2247" y="16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47" name="Freeform 1235">
                <a:extLst>
                  <a:ext uri="{FF2B5EF4-FFF2-40B4-BE49-F238E27FC236}">
                    <a16:creationId xmlns:a16="http://schemas.microsoft.com/office/drawing/2014/main" id="{5EF4BCB8-DAEC-B1C5-3C0F-CA5C33D920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0" y="3471"/>
                <a:ext cx="78" cy="20"/>
              </a:xfrm>
              <a:custGeom>
                <a:avLst/>
                <a:gdLst>
                  <a:gd name="T0" fmla="*/ 30 w 853"/>
                  <a:gd name="T1" fmla="*/ 127 h 212"/>
                  <a:gd name="T2" fmla="*/ 25 w 853"/>
                  <a:gd name="T3" fmla="*/ 131 h 212"/>
                  <a:gd name="T4" fmla="*/ 21 w 853"/>
                  <a:gd name="T5" fmla="*/ 133 h 212"/>
                  <a:gd name="T6" fmla="*/ 18 w 853"/>
                  <a:gd name="T7" fmla="*/ 133 h 212"/>
                  <a:gd name="T8" fmla="*/ 14 w 853"/>
                  <a:gd name="T9" fmla="*/ 132 h 212"/>
                  <a:gd name="T10" fmla="*/ 11 w 853"/>
                  <a:gd name="T11" fmla="*/ 130 h 212"/>
                  <a:gd name="T12" fmla="*/ 7 w 853"/>
                  <a:gd name="T13" fmla="*/ 127 h 212"/>
                  <a:gd name="T14" fmla="*/ 4 w 853"/>
                  <a:gd name="T15" fmla="*/ 123 h 212"/>
                  <a:gd name="T16" fmla="*/ 1 w 853"/>
                  <a:gd name="T17" fmla="*/ 120 h 212"/>
                  <a:gd name="T18" fmla="*/ 0 w 853"/>
                  <a:gd name="T19" fmla="*/ 117 h 212"/>
                  <a:gd name="T20" fmla="*/ 0 w 853"/>
                  <a:gd name="T21" fmla="*/ 114 h 212"/>
                  <a:gd name="T22" fmla="*/ 2 w 853"/>
                  <a:gd name="T23" fmla="*/ 109 h 212"/>
                  <a:gd name="T24" fmla="*/ 7 w 853"/>
                  <a:gd name="T25" fmla="*/ 105 h 212"/>
                  <a:gd name="T26" fmla="*/ 30 w 853"/>
                  <a:gd name="T27" fmla="*/ 127 h 212"/>
                  <a:gd name="T28" fmla="*/ 7 w 853"/>
                  <a:gd name="T29" fmla="*/ 105 h 212"/>
                  <a:gd name="T30" fmla="*/ 68 w 853"/>
                  <a:gd name="T31" fmla="*/ 41 h 212"/>
                  <a:gd name="T32" fmla="*/ 91 w 853"/>
                  <a:gd name="T33" fmla="*/ 62 h 212"/>
                  <a:gd name="T34" fmla="*/ 30 w 853"/>
                  <a:gd name="T35" fmla="*/ 127 h 212"/>
                  <a:gd name="T36" fmla="*/ 7 w 853"/>
                  <a:gd name="T37" fmla="*/ 105 h 212"/>
                  <a:gd name="T38" fmla="*/ 68 w 853"/>
                  <a:gd name="T39" fmla="*/ 41 h 212"/>
                  <a:gd name="T40" fmla="*/ 71 w 853"/>
                  <a:gd name="T41" fmla="*/ 37 h 212"/>
                  <a:gd name="T42" fmla="*/ 74 w 853"/>
                  <a:gd name="T43" fmla="*/ 36 h 212"/>
                  <a:gd name="T44" fmla="*/ 79 w 853"/>
                  <a:gd name="T45" fmla="*/ 52 h 212"/>
                  <a:gd name="T46" fmla="*/ 68 w 853"/>
                  <a:gd name="T47" fmla="*/ 41 h 212"/>
                  <a:gd name="T48" fmla="*/ 74 w 853"/>
                  <a:gd name="T49" fmla="*/ 36 h 212"/>
                  <a:gd name="T50" fmla="*/ 203 w 853"/>
                  <a:gd name="T51" fmla="*/ 1 h 212"/>
                  <a:gd name="T52" fmla="*/ 210 w 853"/>
                  <a:gd name="T53" fmla="*/ 32 h 212"/>
                  <a:gd name="T54" fmla="*/ 83 w 853"/>
                  <a:gd name="T55" fmla="*/ 67 h 212"/>
                  <a:gd name="T56" fmla="*/ 74 w 853"/>
                  <a:gd name="T57" fmla="*/ 36 h 212"/>
                  <a:gd name="T58" fmla="*/ 203 w 853"/>
                  <a:gd name="T59" fmla="*/ 1 h 212"/>
                  <a:gd name="T60" fmla="*/ 207 w 853"/>
                  <a:gd name="T61" fmla="*/ 0 h 212"/>
                  <a:gd name="T62" fmla="*/ 212 w 853"/>
                  <a:gd name="T63" fmla="*/ 1 h 212"/>
                  <a:gd name="T64" fmla="*/ 207 w 853"/>
                  <a:gd name="T65" fmla="*/ 17 h 212"/>
                  <a:gd name="T66" fmla="*/ 203 w 853"/>
                  <a:gd name="T67" fmla="*/ 1 h 212"/>
                  <a:gd name="T68" fmla="*/ 212 w 853"/>
                  <a:gd name="T69" fmla="*/ 1 h 212"/>
                  <a:gd name="T70" fmla="*/ 841 w 853"/>
                  <a:gd name="T71" fmla="*/ 180 h 212"/>
                  <a:gd name="T72" fmla="*/ 832 w 853"/>
                  <a:gd name="T73" fmla="*/ 210 h 212"/>
                  <a:gd name="T74" fmla="*/ 203 w 853"/>
                  <a:gd name="T75" fmla="*/ 32 h 212"/>
                  <a:gd name="T76" fmla="*/ 212 w 853"/>
                  <a:gd name="T77" fmla="*/ 1 h 212"/>
                  <a:gd name="T78" fmla="*/ 841 w 853"/>
                  <a:gd name="T79" fmla="*/ 180 h 212"/>
                  <a:gd name="T80" fmla="*/ 846 w 853"/>
                  <a:gd name="T81" fmla="*/ 182 h 212"/>
                  <a:gd name="T82" fmla="*/ 851 w 853"/>
                  <a:gd name="T83" fmla="*/ 185 h 212"/>
                  <a:gd name="T84" fmla="*/ 852 w 853"/>
                  <a:gd name="T85" fmla="*/ 188 h 212"/>
                  <a:gd name="T86" fmla="*/ 853 w 853"/>
                  <a:gd name="T87" fmla="*/ 191 h 212"/>
                  <a:gd name="T88" fmla="*/ 853 w 853"/>
                  <a:gd name="T89" fmla="*/ 194 h 212"/>
                  <a:gd name="T90" fmla="*/ 852 w 853"/>
                  <a:gd name="T91" fmla="*/ 200 h 212"/>
                  <a:gd name="T92" fmla="*/ 850 w 853"/>
                  <a:gd name="T93" fmla="*/ 205 h 212"/>
                  <a:gd name="T94" fmla="*/ 847 w 853"/>
                  <a:gd name="T95" fmla="*/ 208 h 212"/>
                  <a:gd name="T96" fmla="*/ 845 w 853"/>
                  <a:gd name="T97" fmla="*/ 210 h 212"/>
                  <a:gd name="T98" fmla="*/ 843 w 853"/>
                  <a:gd name="T99" fmla="*/ 212 h 212"/>
                  <a:gd name="T100" fmla="*/ 838 w 853"/>
                  <a:gd name="T101" fmla="*/ 212 h 212"/>
                  <a:gd name="T102" fmla="*/ 832 w 853"/>
                  <a:gd name="T103" fmla="*/ 210 h 212"/>
                  <a:gd name="T104" fmla="*/ 841 w 853"/>
                  <a:gd name="T105" fmla="*/ 18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53" h="212">
                    <a:moveTo>
                      <a:pt x="30" y="127"/>
                    </a:moveTo>
                    <a:lnTo>
                      <a:pt x="25" y="131"/>
                    </a:lnTo>
                    <a:lnTo>
                      <a:pt x="21" y="133"/>
                    </a:lnTo>
                    <a:lnTo>
                      <a:pt x="18" y="133"/>
                    </a:lnTo>
                    <a:lnTo>
                      <a:pt x="14" y="132"/>
                    </a:lnTo>
                    <a:lnTo>
                      <a:pt x="11" y="130"/>
                    </a:lnTo>
                    <a:lnTo>
                      <a:pt x="7" y="127"/>
                    </a:lnTo>
                    <a:lnTo>
                      <a:pt x="4" y="123"/>
                    </a:lnTo>
                    <a:lnTo>
                      <a:pt x="1" y="120"/>
                    </a:lnTo>
                    <a:lnTo>
                      <a:pt x="0" y="117"/>
                    </a:lnTo>
                    <a:lnTo>
                      <a:pt x="0" y="114"/>
                    </a:lnTo>
                    <a:lnTo>
                      <a:pt x="2" y="109"/>
                    </a:lnTo>
                    <a:lnTo>
                      <a:pt x="7" y="105"/>
                    </a:lnTo>
                    <a:lnTo>
                      <a:pt x="30" y="127"/>
                    </a:lnTo>
                    <a:close/>
                    <a:moveTo>
                      <a:pt x="7" y="105"/>
                    </a:moveTo>
                    <a:lnTo>
                      <a:pt x="68" y="41"/>
                    </a:lnTo>
                    <a:lnTo>
                      <a:pt x="91" y="62"/>
                    </a:lnTo>
                    <a:lnTo>
                      <a:pt x="30" y="127"/>
                    </a:lnTo>
                    <a:lnTo>
                      <a:pt x="7" y="105"/>
                    </a:lnTo>
                    <a:close/>
                    <a:moveTo>
                      <a:pt x="68" y="41"/>
                    </a:moveTo>
                    <a:lnTo>
                      <a:pt x="71" y="37"/>
                    </a:lnTo>
                    <a:lnTo>
                      <a:pt x="74" y="36"/>
                    </a:lnTo>
                    <a:lnTo>
                      <a:pt x="79" y="52"/>
                    </a:lnTo>
                    <a:lnTo>
                      <a:pt x="68" y="41"/>
                    </a:lnTo>
                    <a:close/>
                    <a:moveTo>
                      <a:pt x="74" y="36"/>
                    </a:moveTo>
                    <a:lnTo>
                      <a:pt x="203" y="1"/>
                    </a:lnTo>
                    <a:lnTo>
                      <a:pt x="210" y="32"/>
                    </a:lnTo>
                    <a:lnTo>
                      <a:pt x="83" y="67"/>
                    </a:lnTo>
                    <a:lnTo>
                      <a:pt x="74" y="36"/>
                    </a:lnTo>
                    <a:close/>
                    <a:moveTo>
                      <a:pt x="203" y="1"/>
                    </a:moveTo>
                    <a:lnTo>
                      <a:pt x="207" y="0"/>
                    </a:lnTo>
                    <a:lnTo>
                      <a:pt x="212" y="1"/>
                    </a:lnTo>
                    <a:lnTo>
                      <a:pt x="207" y="17"/>
                    </a:lnTo>
                    <a:lnTo>
                      <a:pt x="203" y="1"/>
                    </a:lnTo>
                    <a:close/>
                    <a:moveTo>
                      <a:pt x="212" y="1"/>
                    </a:moveTo>
                    <a:lnTo>
                      <a:pt x="841" y="180"/>
                    </a:lnTo>
                    <a:lnTo>
                      <a:pt x="832" y="210"/>
                    </a:lnTo>
                    <a:lnTo>
                      <a:pt x="203" y="32"/>
                    </a:lnTo>
                    <a:lnTo>
                      <a:pt x="212" y="1"/>
                    </a:lnTo>
                    <a:close/>
                    <a:moveTo>
                      <a:pt x="841" y="180"/>
                    </a:moveTo>
                    <a:lnTo>
                      <a:pt x="846" y="182"/>
                    </a:lnTo>
                    <a:lnTo>
                      <a:pt x="851" y="185"/>
                    </a:lnTo>
                    <a:lnTo>
                      <a:pt x="852" y="188"/>
                    </a:lnTo>
                    <a:lnTo>
                      <a:pt x="853" y="191"/>
                    </a:lnTo>
                    <a:lnTo>
                      <a:pt x="853" y="194"/>
                    </a:lnTo>
                    <a:lnTo>
                      <a:pt x="852" y="200"/>
                    </a:lnTo>
                    <a:lnTo>
                      <a:pt x="850" y="205"/>
                    </a:lnTo>
                    <a:lnTo>
                      <a:pt x="847" y="208"/>
                    </a:lnTo>
                    <a:lnTo>
                      <a:pt x="845" y="210"/>
                    </a:lnTo>
                    <a:lnTo>
                      <a:pt x="843" y="212"/>
                    </a:lnTo>
                    <a:lnTo>
                      <a:pt x="838" y="212"/>
                    </a:lnTo>
                    <a:lnTo>
                      <a:pt x="832" y="210"/>
                    </a:lnTo>
                    <a:lnTo>
                      <a:pt x="841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48" name="Freeform 1236">
                <a:extLst>
                  <a:ext uri="{FF2B5EF4-FFF2-40B4-BE49-F238E27FC236}">
                    <a16:creationId xmlns:a16="http://schemas.microsoft.com/office/drawing/2014/main" id="{06CC1662-4329-2056-E8D4-BBECD5097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5" y="2973"/>
                <a:ext cx="124" cy="668"/>
              </a:xfrm>
              <a:custGeom>
                <a:avLst/>
                <a:gdLst>
                  <a:gd name="T0" fmla="*/ 397 w 1360"/>
                  <a:gd name="T1" fmla="*/ 9 h 7348"/>
                  <a:gd name="T2" fmla="*/ 405 w 1360"/>
                  <a:gd name="T3" fmla="*/ 2 h 7348"/>
                  <a:gd name="T4" fmla="*/ 419 w 1360"/>
                  <a:gd name="T5" fmla="*/ 0 h 7348"/>
                  <a:gd name="T6" fmla="*/ 428 w 1360"/>
                  <a:gd name="T7" fmla="*/ 7 h 7348"/>
                  <a:gd name="T8" fmla="*/ 429 w 1360"/>
                  <a:gd name="T9" fmla="*/ 12 h 7348"/>
                  <a:gd name="T10" fmla="*/ 578 w 1360"/>
                  <a:gd name="T11" fmla="*/ 664 h 7348"/>
                  <a:gd name="T12" fmla="*/ 714 w 1360"/>
                  <a:gd name="T13" fmla="*/ 1314 h 7348"/>
                  <a:gd name="T14" fmla="*/ 837 w 1360"/>
                  <a:gd name="T15" fmla="*/ 1964 h 7348"/>
                  <a:gd name="T16" fmla="*/ 948 w 1360"/>
                  <a:gd name="T17" fmla="*/ 2613 h 7348"/>
                  <a:gd name="T18" fmla="*/ 1046 w 1360"/>
                  <a:gd name="T19" fmla="*/ 3261 h 7348"/>
                  <a:gd name="T20" fmla="*/ 1015 w 1360"/>
                  <a:gd name="T21" fmla="*/ 3266 h 7348"/>
                  <a:gd name="T22" fmla="*/ 917 w 1360"/>
                  <a:gd name="T23" fmla="*/ 2618 h 7348"/>
                  <a:gd name="T24" fmla="*/ 806 w 1360"/>
                  <a:gd name="T25" fmla="*/ 1969 h 7348"/>
                  <a:gd name="T26" fmla="*/ 683 w 1360"/>
                  <a:gd name="T27" fmla="*/ 1321 h 7348"/>
                  <a:gd name="T28" fmla="*/ 546 w 1360"/>
                  <a:gd name="T29" fmla="*/ 671 h 7348"/>
                  <a:gd name="T30" fmla="*/ 398 w 1360"/>
                  <a:gd name="T31" fmla="*/ 20 h 7348"/>
                  <a:gd name="T32" fmla="*/ 1105 w 1360"/>
                  <a:gd name="T33" fmla="*/ 3693 h 7348"/>
                  <a:gd name="T34" fmla="*/ 1182 w 1360"/>
                  <a:gd name="T35" fmla="*/ 4339 h 7348"/>
                  <a:gd name="T36" fmla="*/ 1246 w 1360"/>
                  <a:gd name="T37" fmla="*/ 4986 h 7348"/>
                  <a:gd name="T38" fmla="*/ 1297 w 1360"/>
                  <a:gd name="T39" fmla="*/ 5632 h 7348"/>
                  <a:gd name="T40" fmla="*/ 1335 w 1360"/>
                  <a:gd name="T41" fmla="*/ 6276 h 7348"/>
                  <a:gd name="T42" fmla="*/ 1360 w 1360"/>
                  <a:gd name="T43" fmla="*/ 6919 h 7348"/>
                  <a:gd name="T44" fmla="*/ 1313 w 1360"/>
                  <a:gd name="T45" fmla="*/ 6492 h 7348"/>
                  <a:gd name="T46" fmla="*/ 1279 w 1360"/>
                  <a:gd name="T47" fmla="*/ 5848 h 7348"/>
                  <a:gd name="T48" fmla="*/ 1233 w 1360"/>
                  <a:gd name="T49" fmla="*/ 5203 h 7348"/>
                  <a:gd name="T50" fmla="*/ 1173 w 1360"/>
                  <a:gd name="T51" fmla="*/ 4558 h 7348"/>
                  <a:gd name="T52" fmla="*/ 1101 w 1360"/>
                  <a:gd name="T53" fmla="*/ 3912 h 7348"/>
                  <a:gd name="T54" fmla="*/ 1077 w 1360"/>
                  <a:gd name="T55" fmla="*/ 3477 h 7348"/>
                  <a:gd name="T56" fmla="*/ 1355 w 1360"/>
                  <a:gd name="T57" fmla="*/ 6931 h 7348"/>
                  <a:gd name="T58" fmla="*/ 1355 w 1360"/>
                  <a:gd name="T59" fmla="*/ 6931 h 7348"/>
                  <a:gd name="T60" fmla="*/ 1333 w 1360"/>
                  <a:gd name="T61" fmla="*/ 6908 h 7348"/>
                  <a:gd name="T62" fmla="*/ 1256 w 1360"/>
                  <a:gd name="T63" fmla="*/ 7029 h 7348"/>
                  <a:gd name="T64" fmla="*/ 1259 w 1360"/>
                  <a:gd name="T65" fmla="*/ 7027 h 7348"/>
                  <a:gd name="T66" fmla="*/ 526 w 1360"/>
                  <a:gd name="T67" fmla="*/ 7318 h 7348"/>
                  <a:gd name="T68" fmla="*/ 539 w 1360"/>
                  <a:gd name="T69" fmla="*/ 7347 h 7348"/>
                  <a:gd name="T70" fmla="*/ 532 w 1360"/>
                  <a:gd name="T71" fmla="*/ 7332 h 7348"/>
                  <a:gd name="T72" fmla="*/ 384 w 1360"/>
                  <a:gd name="T73" fmla="*/ 7342 h 7348"/>
                  <a:gd name="T74" fmla="*/ 531 w 1360"/>
                  <a:gd name="T75" fmla="*/ 7348 h 7348"/>
                  <a:gd name="T76" fmla="*/ 377 w 1360"/>
                  <a:gd name="T77" fmla="*/ 7340 h 7348"/>
                  <a:gd name="T78" fmla="*/ 377 w 1360"/>
                  <a:gd name="T79" fmla="*/ 7340 h 7348"/>
                  <a:gd name="T80" fmla="*/ 393 w 1360"/>
                  <a:gd name="T81" fmla="*/ 7312 h 7348"/>
                  <a:gd name="T82" fmla="*/ 4 w 1360"/>
                  <a:gd name="T83" fmla="*/ 7123 h 7348"/>
                  <a:gd name="T84" fmla="*/ 0 w 1360"/>
                  <a:gd name="T85" fmla="*/ 7112 h 7348"/>
                  <a:gd name="T86" fmla="*/ 6 w 1360"/>
                  <a:gd name="T87" fmla="*/ 7099 h 7348"/>
                  <a:gd name="T88" fmla="*/ 15 w 1360"/>
                  <a:gd name="T89" fmla="*/ 7095 h 7348"/>
                  <a:gd name="T90" fmla="*/ 10 w 1360"/>
                  <a:gd name="T91" fmla="*/ 7125 h 7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60" h="7348">
                    <a:moveTo>
                      <a:pt x="398" y="20"/>
                    </a:moveTo>
                    <a:lnTo>
                      <a:pt x="397" y="14"/>
                    </a:lnTo>
                    <a:lnTo>
                      <a:pt x="397" y="9"/>
                    </a:lnTo>
                    <a:lnTo>
                      <a:pt x="398" y="7"/>
                    </a:lnTo>
                    <a:lnTo>
                      <a:pt x="402" y="5"/>
                    </a:lnTo>
                    <a:lnTo>
                      <a:pt x="405" y="2"/>
                    </a:lnTo>
                    <a:lnTo>
                      <a:pt x="410" y="0"/>
                    </a:lnTo>
                    <a:lnTo>
                      <a:pt x="415" y="0"/>
                    </a:lnTo>
                    <a:lnTo>
                      <a:pt x="419" y="0"/>
                    </a:lnTo>
                    <a:lnTo>
                      <a:pt x="422" y="1"/>
                    </a:lnTo>
                    <a:lnTo>
                      <a:pt x="425" y="2"/>
                    </a:lnTo>
                    <a:lnTo>
                      <a:pt x="428" y="7"/>
                    </a:lnTo>
                    <a:lnTo>
                      <a:pt x="429" y="12"/>
                    </a:lnTo>
                    <a:lnTo>
                      <a:pt x="398" y="20"/>
                    </a:lnTo>
                    <a:close/>
                    <a:moveTo>
                      <a:pt x="429" y="12"/>
                    </a:moveTo>
                    <a:lnTo>
                      <a:pt x="480" y="230"/>
                    </a:lnTo>
                    <a:lnTo>
                      <a:pt x="529" y="446"/>
                    </a:lnTo>
                    <a:lnTo>
                      <a:pt x="578" y="664"/>
                    </a:lnTo>
                    <a:lnTo>
                      <a:pt x="625" y="881"/>
                    </a:lnTo>
                    <a:lnTo>
                      <a:pt x="670" y="1097"/>
                    </a:lnTo>
                    <a:lnTo>
                      <a:pt x="714" y="1314"/>
                    </a:lnTo>
                    <a:lnTo>
                      <a:pt x="757" y="1531"/>
                    </a:lnTo>
                    <a:lnTo>
                      <a:pt x="798" y="1747"/>
                    </a:lnTo>
                    <a:lnTo>
                      <a:pt x="837" y="1964"/>
                    </a:lnTo>
                    <a:lnTo>
                      <a:pt x="875" y="2181"/>
                    </a:lnTo>
                    <a:lnTo>
                      <a:pt x="912" y="2396"/>
                    </a:lnTo>
                    <a:lnTo>
                      <a:pt x="948" y="2613"/>
                    </a:lnTo>
                    <a:lnTo>
                      <a:pt x="982" y="2828"/>
                    </a:lnTo>
                    <a:lnTo>
                      <a:pt x="1015" y="3045"/>
                    </a:lnTo>
                    <a:lnTo>
                      <a:pt x="1046" y="3261"/>
                    </a:lnTo>
                    <a:lnTo>
                      <a:pt x="1077" y="3477"/>
                    </a:lnTo>
                    <a:lnTo>
                      <a:pt x="1045" y="3482"/>
                    </a:lnTo>
                    <a:lnTo>
                      <a:pt x="1015" y="3266"/>
                    </a:lnTo>
                    <a:lnTo>
                      <a:pt x="984" y="3049"/>
                    </a:lnTo>
                    <a:lnTo>
                      <a:pt x="952" y="2834"/>
                    </a:lnTo>
                    <a:lnTo>
                      <a:pt x="917" y="2618"/>
                    </a:lnTo>
                    <a:lnTo>
                      <a:pt x="881" y="2402"/>
                    </a:lnTo>
                    <a:lnTo>
                      <a:pt x="845" y="2186"/>
                    </a:lnTo>
                    <a:lnTo>
                      <a:pt x="806" y="1969"/>
                    </a:lnTo>
                    <a:lnTo>
                      <a:pt x="766" y="1754"/>
                    </a:lnTo>
                    <a:lnTo>
                      <a:pt x="725" y="1537"/>
                    </a:lnTo>
                    <a:lnTo>
                      <a:pt x="683" y="1321"/>
                    </a:lnTo>
                    <a:lnTo>
                      <a:pt x="639" y="1104"/>
                    </a:lnTo>
                    <a:lnTo>
                      <a:pt x="593" y="887"/>
                    </a:lnTo>
                    <a:lnTo>
                      <a:pt x="546" y="671"/>
                    </a:lnTo>
                    <a:lnTo>
                      <a:pt x="499" y="454"/>
                    </a:lnTo>
                    <a:lnTo>
                      <a:pt x="448" y="237"/>
                    </a:lnTo>
                    <a:lnTo>
                      <a:pt x="398" y="20"/>
                    </a:lnTo>
                    <a:lnTo>
                      <a:pt x="429" y="12"/>
                    </a:lnTo>
                    <a:close/>
                    <a:moveTo>
                      <a:pt x="1077" y="3477"/>
                    </a:moveTo>
                    <a:lnTo>
                      <a:pt x="1105" y="3693"/>
                    </a:lnTo>
                    <a:lnTo>
                      <a:pt x="1132" y="3908"/>
                    </a:lnTo>
                    <a:lnTo>
                      <a:pt x="1157" y="4124"/>
                    </a:lnTo>
                    <a:lnTo>
                      <a:pt x="1182" y="4339"/>
                    </a:lnTo>
                    <a:lnTo>
                      <a:pt x="1205" y="4555"/>
                    </a:lnTo>
                    <a:lnTo>
                      <a:pt x="1226" y="4770"/>
                    </a:lnTo>
                    <a:lnTo>
                      <a:pt x="1246" y="4986"/>
                    </a:lnTo>
                    <a:lnTo>
                      <a:pt x="1264" y="5202"/>
                    </a:lnTo>
                    <a:lnTo>
                      <a:pt x="1282" y="5416"/>
                    </a:lnTo>
                    <a:lnTo>
                      <a:pt x="1297" y="5632"/>
                    </a:lnTo>
                    <a:lnTo>
                      <a:pt x="1311" y="5846"/>
                    </a:lnTo>
                    <a:lnTo>
                      <a:pt x="1324" y="6062"/>
                    </a:lnTo>
                    <a:lnTo>
                      <a:pt x="1335" y="6276"/>
                    </a:lnTo>
                    <a:lnTo>
                      <a:pt x="1345" y="6490"/>
                    </a:lnTo>
                    <a:lnTo>
                      <a:pt x="1353" y="6705"/>
                    </a:lnTo>
                    <a:lnTo>
                      <a:pt x="1360" y="6919"/>
                    </a:lnTo>
                    <a:lnTo>
                      <a:pt x="1327" y="6920"/>
                    </a:lnTo>
                    <a:lnTo>
                      <a:pt x="1321" y="6706"/>
                    </a:lnTo>
                    <a:lnTo>
                      <a:pt x="1313" y="6492"/>
                    </a:lnTo>
                    <a:lnTo>
                      <a:pt x="1303" y="6277"/>
                    </a:lnTo>
                    <a:lnTo>
                      <a:pt x="1292" y="6063"/>
                    </a:lnTo>
                    <a:lnTo>
                      <a:pt x="1279" y="5848"/>
                    </a:lnTo>
                    <a:lnTo>
                      <a:pt x="1265" y="5633"/>
                    </a:lnTo>
                    <a:lnTo>
                      <a:pt x="1250" y="5418"/>
                    </a:lnTo>
                    <a:lnTo>
                      <a:pt x="1233" y="5203"/>
                    </a:lnTo>
                    <a:lnTo>
                      <a:pt x="1214" y="4988"/>
                    </a:lnTo>
                    <a:lnTo>
                      <a:pt x="1194" y="4773"/>
                    </a:lnTo>
                    <a:lnTo>
                      <a:pt x="1173" y="4558"/>
                    </a:lnTo>
                    <a:lnTo>
                      <a:pt x="1151" y="4343"/>
                    </a:lnTo>
                    <a:lnTo>
                      <a:pt x="1126" y="4127"/>
                    </a:lnTo>
                    <a:lnTo>
                      <a:pt x="1101" y="3912"/>
                    </a:lnTo>
                    <a:lnTo>
                      <a:pt x="1074" y="3697"/>
                    </a:lnTo>
                    <a:lnTo>
                      <a:pt x="1045" y="3482"/>
                    </a:lnTo>
                    <a:lnTo>
                      <a:pt x="1077" y="3477"/>
                    </a:lnTo>
                    <a:close/>
                    <a:moveTo>
                      <a:pt x="1360" y="6919"/>
                    </a:moveTo>
                    <a:lnTo>
                      <a:pt x="1360" y="6927"/>
                    </a:lnTo>
                    <a:lnTo>
                      <a:pt x="1355" y="6931"/>
                    </a:lnTo>
                    <a:lnTo>
                      <a:pt x="1344" y="6920"/>
                    </a:lnTo>
                    <a:lnTo>
                      <a:pt x="1360" y="6919"/>
                    </a:lnTo>
                    <a:close/>
                    <a:moveTo>
                      <a:pt x="1355" y="6931"/>
                    </a:moveTo>
                    <a:lnTo>
                      <a:pt x="1259" y="7027"/>
                    </a:lnTo>
                    <a:lnTo>
                      <a:pt x="1237" y="7004"/>
                    </a:lnTo>
                    <a:lnTo>
                      <a:pt x="1333" y="6908"/>
                    </a:lnTo>
                    <a:lnTo>
                      <a:pt x="1355" y="6931"/>
                    </a:lnTo>
                    <a:close/>
                    <a:moveTo>
                      <a:pt x="1259" y="7027"/>
                    </a:moveTo>
                    <a:lnTo>
                      <a:pt x="1256" y="7029"/>
                    </a:lnTo>
                    <a:lnTo>
                      <a:pt x="1254" y="7030"/>
                    </a:lnTo>
                    <a:lnTo>
                      <a:pt x="1248" y="7016"/>
                    </a:lnTo>
                    <a:lnTo>
                      <a:pt x="1259" y="7027"/>
                    </a:lnTo>
                    <a:close/>
                    <a:moveTo>
                      <a:pt x="1254" y="7030"/>
                    </a:moveTo>
                    <a:lnTo>
                      <a:pt x="539" y="7347"/>
                    </a:lnTo>
                    <a:lnTo>
                      <a:pt x="526" y="7318"/>
                    </a:lnTo>
                    <a:lnTo>
                      <a:pt x="1241" y="7001"/>
                    </a:lnTo>
                    <a:lnTo>
                      <a:pt x="1254" y="7030"/>
                    </a:lnTo>
                    <a:close/>
                    <a:moveTo>
                      <a:pt x="539" y="7347"/>
                    </a:moveTo>
                    <a:lnTo>
                      <a:pt x="534" y="7348"/>
                    </a:lnTo>
                    <a:lnTo>
                      <a:pt x="531" y="7348"/>
                    </a:lnTo>
                    <a:lnTo>
                      <a:pt x="532" y="7332"/>
                    </a:lnTo>
                    <a:lnTo>
                      <a:pt x="539" y="7347"/>
                    </a:lnTo>
                    <a:close/>
                    <a:moveTo>
                      <a:pt x="531" y="7348"/>
                    </a:moveTo>
                    <a:lnTo>
                      <a:pt x="384" y="7342"/>
                    </a:lnTo>
                    <a:lnTo>
                      <a:pt x="385" y="7310"/>
                    </a:lnTo>
                    <a:lnTo>
                      <a:pt x="532" y="7317"/>
                    </a:lnTo>
                    <a:lnTo>
                      <a:pt x="531" y="7348"/>
                    </a:lnTo>
                    <a:close/>
                    <a:moveTo>
                      <a:pt x="384" y="7342"/>
                    </a:moveTo>
                    <a:lnTo>
                      <a:pt x="380" y="7342"/>
                    </a:lnTo>
                    <a:lnTo>
                      <a:pt x="377" y="7340"/>
                    </a:lnTo>
                    <a:lnTo>
                      <a:pt x="385" y="7325"/>
                    </a:lnTo>
                    <a:lnTo>
                      <a:pt x="384" y="7342"/>
                    </a:lnTo>
                    <a:close/>
                    <a:moveTo>
                      <a:pt x="377" y="7340"/>
                    </a:moveTo>
                    <a:lnTo>
                      <a:pt x="10" y="7125"/>
                    </a:lnTo>
                    <a:lnTo>
                      <a:pt x="25" y="7098"/>
                    </a:lnTo>
                    <a:lnTo>
                      <a:pt x="393" y="7312"/>
                    </a:lnTo>
                    <a:lnTo>
                      <a:pt x="377" y="7340"/>
                    </a:lnTo>
                    <a:close/>
                    <a:moveTo>
                      <a:pt x="10" y="7125"/>
                    </a:moveTo>
                    <a:lnTo>
                      <a:pt x="4" y="7123"/>
                    </a:lnTo>
                    <a:lnTo>
                      <a:pt x="1" y="7119"/>
                    </a:lnTo>
                    <a:lnTo>
                      <a:pt x="0" y="7115"/>
                    </a:lnTo>
                    <a:lnTo>
                      <a:pt x="0" y="7112"/>
                    </a:lnTo>
                    <a:lnTo>
                      <a:pt x="1" y="7109"/>
                    </a:lnTo>
                    <a:lnTo>
                      <a:pt x="3" y="7103"/>
                    </a:lnTo>
                    <a:lnTo>
                      <a:pt x="6" y="7099"/>
                    </a:lnTo>
                    <a:lnTo>
                      <a:pt x="10" y="7097"/>
                    </a:lnTo>
                    <a:lnTo>
                      <a:pt x="12" y="7095"/>
                    </a:lnTo>
                    <a:lnTo>
                      <a:pt x="15" y="7095"/>
                    </a:lnTo>
                    <a:lnTo>
                      <a:pt x="20" y="7096"/>
                    </a:lnTo>
                    <a:lnTo>
                      <a:pt x="25" y="7098"/>
                    </a:lnTo>
                    <a:lnTo>
                      <a:pt x="10" y="712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49" name="Freeform 1237">
                <a:extLst>
                  <a:ext uri="{FF2B5EF4-FFF2-40B4-BE49-F238E27FC236}">
                    <a16:creationId xmlns:a16="http://schemas.microsoft.com/office/drawing/2014/main" id="{C87A0198-4C9D-A7EF-29E5-B95DEE8973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8" y="3361"/>
                <a:ext cx="25" cy="170"/>
              </a:xfrm>
              <a:custGeom>
                <a:avLst/>
                <a:gdLst>
                  <a:gd name="T0" fmla="*/ 1 w 266"/>
                  <a:gd name="T1" fmla="*/ 17 h 1872"/>
                  <a:gd name="T2" fmla="*/ 0 w 266"/>
                  <a:gd name="T3" fmla="*/ 12 h 1872"/>
                  <a:gd name="T4" fmla="*/ 1 w 266"/>
                  <a:gd name="T5" fmla="*/ 6 h 1872"/>
                  <a:gd name="T6" fmla="*/ 3 w 266"/>
                  <a:gd name="T7" fmla="*/ 4 h 1872"/>
                  <a:gd name="T8" fmla="*/ 6 w 266"/>
                  <a:gd name="T9" fmla="*/ 2 h 1872"/>
                  <a:gd name="T10" fmla="*/ 10 w 266"/>
                  <a:gd name="T11" fmla="*/ 1 h 1872"/>
                  <a:gd name="T12" fmla="*/ 14 w 266"/>
                  <a:gd name="T13" fmla="*/ 0 h 1872"/>
                  <a:gd name="T14" fmla="*/ 20 w 266"/>
                  <a:gd name="T15" fmla="*/ 0 h 1872"/>
                  <a:gd name="T16" fmla="*/ 24 w 266"/>
                  <a:gd name="T17" fmla="*/ 0 h 1872"/>
                  <a:gd name="T18" fmla="*/ 27 w 266"/>
                  <a:gd name="T19" fmla="*/ 1 h 1872"/>
                  <a:gd name="T20" fmla="*/ 30 w 266"/>
                  <a:gd name="T21" fmla="*/ 3 h 1872"/>
                  <a:gd name="T22" fmla="*/ 32 w 266"/>
                  <a:gd name="T23" fmla="*/ 7 h 1872"/>
                  <a:gd name="T24" fmla="*/ 33 w 266"/>
                  <a:gd name="T25" fmla="*/ 14 h 1872"/>
                  <a:gd name="T26" fmla="*/ 1 w 266"/>
                  <a:gd name="T27" fmla="*/ 17 h 1872"/>
                  <a:gd name="T28" fmla="*/ 33 w 266"/>
                  <a:gd name="T29" fmla="*/ 14 h 1872"/>
                  <a:gd name="T30" fmla="*/ 266 w 266"/>
                  <a:gd name="T31" fmla="*/ 1853 h 1872"/>
                  <a:gd name="T32" fmla="*/ 234 w 266"/>
                  <a:gd name="T33" fmla="*/ 1858 h 1872"/>
                  <a:gd name="T34" fmla="*/ 1 w 266"/>
                  <a:gd name="T35" fmla="*/ 17 h 1872"/>
                  <a:gd name="T36" fmla="*/ 33 w 266"/>
                  <a:gd name="T37" fmla="*/ 14 h 1872"/>
                  <a:gd name="T38" fmla="*/ 266 w 266"/>
                  <a:gd name="T39" fmla="*/ 1853 h 1872"/>
                  <a:gd name="T40" fmla="*/ 266 w 266"/>
                  <a:gd name="T41" fmla="*/ 1859 h 1872"/>
                  <a:gd name="T42" fmla="*/ 265 w 266"/>
                  <a:gd name="T43" fmla="*/ 1864 h 1872"/>
                  <a:gd name="T44" fmla="*/ 264 w 266"/>
                  <a:gd name="T45" fmla="*/ 1867 h 1872"/>
                  <a:gd name="T46" fmla="*/ 261 w 266"/>
                  <a:gd name="T47" fmla="*/ 1869 h 1872"/>
                  <a:gd name="T48" fmla="*/ 257 w 266"/>
                  <a:gd name="T49" fmla="*/ 1871 h 1872"/>
                  <a:gd name="T50" fmla="*/ 252 w 266"/>
                  <a:gd name="T51" fmla="*/ 1871 h 1872"/>
                  <a:gd name="T52" fmla="*/ 247 w 266"/>
                  <a:gd name="T53" fmla="*/ 1872 h 1872"/>
                  <a:gd name="T54" fmla="*/ 243 w 266"/>
                  <a:gd name="T55" fmla="*/ 1871 h 1872"/>
                  <a:gd name="T56" fmla="*/ 240 w 266"/>
                  <a:gd name="T57" fmla="*/ 1870 h 1872"/>
                  <a:gd name="T58" fmla="*/ 238 w 266"/>
                  <a:gd name="T59" fmla="*/ 1869 h 1872"/>
                  <a:gd name="T60" fmla="*/ 235 w 266"/>
                  <a:gd name="T61" fmla="*/ 1863 h 1872"/>
                  <a:gd name="T62" fmla="*/ 234 w 266"/>
                  <a:gd name="T63" fmla="*/ 1858 h 1872"/>
                  <a:gd name="T64" fmla="*/ 266 w 266"/>
                  <a:gd name="T65" fmla="*/ 1853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1872">
                    <a:moveTo>
                      <a:pt x="1" y="17"/>
                    </a:moveTo>
                    <a:lnTo>
                      <a:pt x="0" y="1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6" y="2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2" y="7"/>
                    </a:lnTo>
                    <a:lnTo>
                      <a:pt x="33" y="14"/>
                    </a:lnTo>
                    <a:lnTo>
                      <a:pt x="1" y="17"/>
                    </a:lnTo>
                    <a:close/>
                    <a:moveTo>
                      <a:pt x="33" y="14"/>
                    </a:moveTo>
                    <a:lnTo>
                      <a:pt x="266" y="1853"/>
                    </a:lnTo>
                    <a:lnTo>
                      <a:pt x="234" y="1858"/>
                    </a:lnTo>
                    <a:lnTo>
                      <a:pt x="1" y="17"/>
                    </a:lnTo>
                    <a:lnTo>
                      <a:pt x="33" y="14"/>
                    </a:lnTo>
                    <a:close/>
                    <a:moveTo>
                      <a:pt x="266" y="1853"/>
                    </a:moveTo>
                    <a:lnTo>
                      <a:pt x="266" y="1859"/>
                    </a:lnTo>
                    <a:lnTo>
                      <a:pt x="265" y="1864"/>
                    </a:lnTo>
                    <a:lnTo>
                      <a:pt x="264" y="1867"/>
                    </a:lnTo>
                    <a:lnTo>
                      <a:pt x="261" y="1869"/>
                    </a:lnTo>
                    <a:lnTo>
                      <a:pt x="257" y="1871"/>
                    </a:lnTo>
                    <a:lnTo>
                      <a:pt x="252" y="1871"/>
                    </a:lnTo>
                    <a:lnTo>
                      <a:pt x="247" y="1872"/>
                    </a:lnTo>
                    <a:lnTo>
                      <a:pt x="243" y="1871"/>
                    </a:lnTo>
                    <a:lnTo>
                      <a:pt x="240" y="1870"/>
                    </a:lnTo>
                    <a:lnTo>
                      <a:pt x="238" y="1869"/>
                    </a:lnTo>
                    <a:lnTo>
                      <a:pt x="235" y="1863"/>
                    </a:lnTo>
                    <a:lnTo>
                      <a:pt x="234" y="1858"/>
                    </a:lnTo>
                    <a:lnTo>
                      <a:pt x="266" y="185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0" name="Freeform 1238">
                <a:extLst>
                  <a:ext uri="{FF2B5EF4-FFF2-40B4-BE49-F238E27FC236}">
                    <a16:creationId xmlns:a16="http://schemas.microsoft.com/office/drawing/2014/main" id="{0DC6C736-94CB-7F21-5C94-84ACB35B1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3231"/>
                <a:ext cx="110" cy="109"/>
              </a:xfrm>
              <a:custGeom>
                <a:avLst/>
                <a:gdLst>
                  <a:gd name="T0" fmla="*/ 1205 w 1205"/>
                  <a:gd name="T1" fmla="*/ 1202 h 1202"/>
                  <a:gd name="T2" fmla="*/ 1194 w 1205"/>
                  <a:gd name="T3" fmla="*/ 1159 h 1202"/>
                  <a:gd name="T4" fmla="*/ 1183 w 1205"/>
                  <a:gd name="T5" fmla="*/ 1118 h 1202"/>
                  <a:gd name="T6" fmla="*/ 1171 w 1205"/>
                  <a:gd name="T7" fmla="*/ 1078 h 1202"/>
                  <a:gd name="T8" fmla="*/ 1158 w 1205"/>
                  <a:gd name="T9" fmla="*/ 1037 h 1202"/>
                  <a:gd name="T10" fmla="*/ 1144 w 1205"/>
                  <a:gd name="T11" fmla="*/ 997 h 1202"/>
                  <a:gd name="T12" fmla="*/ 1130 w 1205"/>
                  <a:gd name="T13" fmla="*/ 958 h 1202"/>
                  <a:gd name="T14" fmla="*/ 1114 w 1205"/>
                  <a:gd name="T15" fmla="*/ 920 h 1202"/>
                  <a:gd name="T16" fmla="*/ 1099 w 1205"/>
                  <a:gd name="T17" fmla="*/ 882 h 1202"/>
                  <a:gd name="T18" fmla="*/ 1082 w 1205"/>
                  <a:gd name="T19" fmla="*/ 843 h 1202"/>
                  <a:gd name="T20" fmla="*/ 1064 w 1205"/>
                  <a:gd name="T21" fmla="*/ 806 h 1202"/>
                  <a:gd name="T22" fmla="*/ 1047 w 1205"/>
                  <a:gd name="T23" fmla="*/ 771 h 1202"/>
                  <a:gd name="T24" fmla="*/ 1028 w 1205"/>
                  <a:gd name="T25" fmla="*/ 735 h 1202"/>
                  <a:gd name="T26" fmla="*/ 1009 w 1205"/>
                  <a:gd name="T27" fmla="*/ 699 h 1202"/>
                  <a:gd name="T28" fmla="*/ 988 w 1205"/>
                  <a:gd name="T29" fmla="*/ 665 h 1202"/>
                  <a:gd name="T30" fmla="*/ 967 w 1205"/>
                  <a:gd name="T31" fmla="*/ 631 h 1202"/>
                  <a:gd name="T32" fmla="*/ 947 w 1205"/>
                  <a:gd name="T33" fmla="*/ 597 h 1202"/>
                  <a:gd name="T34" fmla="*/ 924 w 1205"/>
                  <a:gd name="T35" fmla="*/ 566 h 1202"/>
                  <a:gd name="T36" fmla="*/ 901 w 1205"/>
                  <a:gd name="T37" fmla="*/ 534 h 1202"/>
                  <a:gd name="T38" fmla="*/ 878 w 1205"/>
                  <a:gd name="T39" fmla="*/ 503 h 1202"/>
                  <a:gd name="T40" fmla="*/ 854 w 1205"/>
                  <a:gd name="T41" fmla="*/ 473 h 1202"/>
                  <a:gd name="T42" fmla="*/ 829 w 1205"/>
                  <a:gd name="T43" fmla="*/ 444 h 1202"/>
                  <a:gd name="T44" fmla="*/ 804 w 1205"/>
                  <a:gd name="T45" fmla="*/ 416 h 1202"/>
                  <a:gd name="T46" fmla="*/ 778 w 1205"/>
                  <a:gd name="T47" fmla="*/ 387 h 1202"/>
                  <a:gd name="T48" fmla="*/ 752 w 1205"/>
                  <a:gd name="T49" fmla="*/ 360 h 1202"/>
                  <a:gd name="T50" fmla="*/ 725 w 1205"/>
                  <a:gd name="T51" fmla="*/ 335 h 1202"/>
                  <a:gd name="T52" fmla="*/ 696 w 1205"/>
                  <a:gd name="T53" fmla="*/ 310 h 1202"/>
                  <a:gd name="T54" fmla="*/ 668 w 1205"/>
                  <a:gd name="T55" fmla="*/ 285 h 1202"/>
                  <a:gd name="T56" fmla="*/ 639 w 1205"/>
                  <a:gd name="T57" fmla="*/ 262 h 1202"/>
                  <a:gd name="T58" fmla="*/ 609 w 1205"/>
                  <a:gd name="T59" fmla="*/ 240 h 1202"/>
                  <a:gd name="T60" fmla="*/ 580 w 1205"/>
                  <a:gd name="T61" fmla="*/ 219 h 1202"/>
                  <a:gd name="T62" fmla="*/ 549 w 1205"/>
                  <a:gd name="T63" fmla="*/ 198 h 1202"/>
                  <a:gd name="T64" fmla="*/ 518 w 1205"/>
                  <a:gd name="T65" fmla="*/ 179 h 1202"/>
                  <a:gd name="T66" fmla="*/ 488 w 1205"/>
                  <a:gd name="T67" fmla="*/ 162 h 1202"/>
                  <a:gd name="T68" fmla="*/ 459 w 1205"/>
                  <a:gd name="T69" fmla="*/ 146 h 1202"/>
                  <a:gd name="T70" fmla="*/ 428 w 1205"/>
                  <a:gd name="T71" fmla="*/ 130 h 1202"/>
                  <a:gd name="T72" fmla="*/ 397 w 1205"/>
                  <a:gd name="T73" fmla="*/ 116 h 1202"/>
                  <a:gd name="T74" fmla="*/ 365 w 1205"/>
                  <a:gd name="T75" fmla="*/ 102 h 1202"/>
                  <a:gd name="T76" fmla="*/ 333 w 1205"/>
                  <a:gd name="T77" fmla="*/ 89 h 1202"/>
                  <a:gd name="T78" fmla="*/ 300 w 1205"/>
                  <a:gd name="T79" fmla="*/ 77 h 1202"/>
                  <a:gd name="T80" fmla="*/ 267 w 1205"/>
                  <a:gd name="T81" fmla="*/ 65 h 1202"/>
                  <a:gd name="T82" fmla="*/ 233 w 1205"/>
                  <a:gd name="T83" fmla="*/ 55 h 1202"/>
                  <a:gd name="T84" fmla="*/ 201 w 1205"/>
                  <a:gd name="T85" fmla="*/ 44 h 1202"/>
                  <a:gd name="T86" fmla="*/ 167 w 1205"/>
                  <a:gd name="T87" fmla="*/ 36 h 1202"/>
                  <a:gd name="T88" fmla="*/ 133 w 1205"/>
                  <a:gd name="T89" fmla="*/ 27 h 1202"/>
                  <a:gd name="T90" fmla="*/ 99 w 1205"/>
                  <a:gd name="T91" fmla="*/ 19 h 1202"/>
                  <a:gd name="T92" fmla="*/ 67 w 1205"/>
                  <a:gd name="T93" fmla="*/ 12 h 1202"/>
                  <a:gd name="T94" fmla="*/ 33 w 1205"/>
                  <a:gd name="T95" fmla="*/ 5 h 1202"/>
                  <a:gd name="T96" fmla="*/ 0 w 1205"/>
                  <a:gd name="T97" fmla="*/ 0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05" h="1202">
                    <a:moveTo>
                      <a:pt x="1205" y="1202"/>
                    </a:moveTo>
                    <a:lnTo>
                      <a:pt x="1194" y="1159"/>
                    </a:lnTo>
                    <a:lnTo>
                      <a:pt x="1183" y="1118"/>
                    </a:lnTo>
                    <a:lnTo>
                      <a:pt x="1171" y="1078"/>
                    </a:lnTo>
                    <a:lnTo>
                      <a:pt x="1158" y="1037"/>
                    </a:lnTo>
                    <a:lnTo>
                      <a:pt x="1144" y="997"/>
                    </a:lnTo>
                    <a:lnTo>
                      <a:pt x="1130" y="958"/>
                    </a:lnTo>
                    <a:lnTo>
                      <a:pt x="1114" y="920"/>
                    </a:lnTo>
                    <a:lnTo>
                      <a:pt x="1099" y="882"/>
                    </a:lnTo>
                    <a:lnTo>
                      <a:pt x="1082" y="843"/>
                    </a:lnTo>
                    <a:lnTo>
                      <a:pt x="1064" y="806"/>
                    </a:lnTo>
                    <a:lnTo>
                      <a:pt x="1047" y="771"/>
                    </a:lnTo>
                    <a:lnTo>
                      <a:pt x="1028" y="735"/>
                    </a:lnTo>
                    <a:lnTo>
                      <a:pt x="1009" y="699"/>
                    </a:lnTo>
                    <a:lnTo>
                      <a:pt x="988" y="665"/>
                    </a:lnTo>
                    <a:lnTo>
                      <a:pt x="967" y="631"/>
                    </a:lnTo>
                    <a:lnTo>
                      <a:pt x="947" y="597"/>
                    </a:lnTo>
                    <a:lnTo>
                      <a:pt x="924" y="566"/>
                    </a:lnTo>
                    <a:lnTo>
                      <a:pt x="901" y="534"/>
                    </a:lnTo>
                    <a:lnTo>
                      <a:pt x="878" y="503"/>
                    </a:lnTo>
                    <a:lnTo>
                      <a:pt x="854" y="473"/>
                    </a:lnTo>
                    <a:lnTo>
                      <a:pt x="829" y="444"/>
                    </a:lnTo>
                    <a:lnTo>
                      <a:pt x="804" y="416"/>
                    </a:lnTo>
                    <a:lnTo>
                      <a:pt x="778" y="387"/>
                    </a:lnTo>
                    <a:lnTo>
                      <a:pt x="752" y="360"/>
                    </a:lnTo>
                    <a:lnTo>
                      <a:pt x="725" y="335"/>
                    </a:lnTo>
                    <a:lnTo>
                      <a:pt x="696" y="310"/>
                    </a:lnTo>
                    <a:lnTo>
                      <a:pt x="668" y="285"/>
                    </a:lnTo>
                    <a:lnTo>
                      <a:pt x="639" y="262"/>
                    </a:lnTo>
                    <a:lnTo>
                      <a:pt x="609" y="240"/>
                    </a:lnTo>
                    <a:lnTo>
                      <a:pt x="580" y="219"/>
                    </a:lnTo>
                    <a:lnTo>
                      <a:pt x="549" y="198"/>
                    </a:lnTo>
                    <a:lnTo>
                      <a:pt x="518" y="179"/>
                    </a:lnTo>
                    <a:lnTo>
                      <a:pt x="488" y="162"/>
                    </a:lnTo>
                    <a:lnTo>
                      <a:pt x="459" y="146"/>
                    </a:lnTo>
                    <a:lnTo>
                      <a:pt x="428" y="130"/>
                    </a:lnTo>
                    <a:lnTo>
                      <a:pt x="397" y="116"/>
                    </a:lnTo>
                    <a:lnTo>
                      <a:pt x="365" y="102"/>
                    </a:lnTo>
                    <a:lnTo>
                      <a:pt x="333" y="89"/>
                    </a:lnTo>
                    <a:lnTo>
                      <a:pt x="300" y="77"/>
                    </a:lnTo>
                    <a:lnTo>
                      <a:pt x="267" y="65"/>
                    </a:lnTo>
                    <a:lnTo>
                      <a:pt x="233" y="55"/>
                    </a:lnTo>
                    <a:lnTo>
                      <a:pt x="201" y="44"/>
                    </a:lnTo>
                    <a:lnTo>
                      <a:pt x="167" y="36"/>
                    </a:lnTo>
                    <a:lnTo>
                      <a:pt x="133" y="27"/>
                    </a:lnTo>
                    <a:lnTo>
                      <a:pt x="99" y="19"/>
                    </a:lnTo>
                    <a:lnTo>
                      <a:pt x="67" y="12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1" name="Freeform 1239">
                <a:extLst>
                  <a:ext uri="{FF2B5EF4-FFF2-40B4-BE49-F238E27FC236}">
                    <a16:creationId xmlns:a16="http://schemas.microsoft.com/office/drawing/2014/main" id="{FECC5B4B-973D-2BF3-4A8B-7063BBF04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2" y="3242"/>
                <a:ext cx="62" cy="106"/>
              </a:xfrm>
              <a:custGeom>
                <a:avLst/>
                <a:gdLst>
                  <a:gd name="T0" fmla="*/ 681 w 681"/>
                  <a:gd name="T1" fmla="*/ 1155 h 1165"/>
                  <a:gd name="T2" fmla="*/ 678 w 681"/>
                  <a:gd name="T3" fmla="*/ 1160 h 1165"/>
                  <a:gd name="T4" fmla="*/ 672 w 681"/>
                  <a:gd name="T5" fmla="*/ 1162 h 1165"/>
                  <a:gd name="T6" fmla="*/ 662 w 681"/>
                  <a:gd name="T7" fmla="*/ 1165 h 1165"/>
                  <a:gd name="T8" fmla="*/ 656 w 681"/>
                  <a:gd name="T9" fmla="*/ 1163 h 1165"/>
                  <a:gd name="T10" fmla="*/ 652 w 681"/>
                  <a:gd name="T11" fmla="*/ 1159 h 1165"/>
                  <a:gd name="T12" fmla="*/ 681 w 681"/>
                  <a:gd name="T13" fmla="*/ 1150 h 1165"/>
                  <a:gd name="T14" fmla="*/ 642 w 681"/>
                  <a:gd name="T15" fmla="*/ 1109 h 1165"/>
                  <a:gd name="T16" fmla="*/ 625 w 681"/>
                  <a:gd name="T17" fmla="*/ 1018 h 1165"/>
                  <a:gd name="T18" fmla="*/ 602 w 681"/>
                  <a:gd name="T19" fmla="*/ 929 h 1165"/>
                  <a:gd name="T20" fmla="*/ 577 w 681"/>
                  <a:gd name="T21" fmla="*/ 843 h 1165"/>
                  <a:gd name="T22" fmla="*/ 549 w 681"/>
                  <a:gd name="T23" fmla="*/ 760 h 1165"/>
                  <a:gd name="T24" fmla="*/ 516 w 681"/>
                  <a:gd name="T25" fmla="*/ 678 h 1165"/>
                  <a:gd name="T26" fmla="*/ 481 w 681"/>
                  <a:gd name="T27" fmla="*/ 600 h 1165"/>
                  <a:gd name="T28" fmla="*/ 443 w 681"/>
                  <a:gd name="T29" fmla="*/ 524 h 1165"/>
                  <a:gd name="T30" fmla="*/ 449 w 681"/>
                  <a:gd name="T31" fmla="*/ 473 h 1165"/>
                  <a:gd name="T32" fmla="*/ 489 w 681"/>
                  <a:gd name="T33" fmla="*/ 548 h 1165"/>
                  <a:gd name="T34" fmla="*/ 526 w 681"/>
                  <a:gd name="T35" fmla="*/ 627 h 1165"/>
                  <a:gd name="T36" fmla="*/ 561 w 681"/>
                  <a:gd name="T37" fmla="*/ 707 h 1165"/>
                  <a:gd name="T38" fmla="*/ 591 w 681"/>
                  <a:gd name="T39" fmla="*/ 791 h 1165"/>
                  <a:gd name="T40" fmla="*/ 619 w 681"/>
                  <a:gd name="T41" fmla="*/ 877 h 1165"/>
                  <a:gd name="T42" fmla="*/ 642 w 681"/>
                  <a:gd name="T43" fmla="*/ 966 h 1165"/>
                  <a:gd name="T44" fmla="*/ 663 w 681"/>
                  <a:gd name="T45" fmla="*/ 1057 h 1165"/>
                  <a:gd name="T46" fmla="*/ 681 w 681"/>
                  <a:gd name="T47" fmla="*/ 1150 h 1165"/>
                  <a:gd name="T48" fmla="*/ 423 w 681"/>
                  <a:gd name="T49" fmla="*/ 487 h 1165"/>
                  <a:gd name="T50" fmla="*/ 380 w 681"/>
                  <a:gd name="T51" fmla="*/ 418 h 1165"/>
                  <a:gd name="T52" fmla="*/ 335 w 681"/>
                  <a:gd name="T53" fmla="*/ 351 h 1165"/>
                  <a:gd name="T54" fmla="*/ 287 w 681"/>
                  <a:gd name="T55" fmla="*/ 288 h 1165"/>
                  <a:gd name="T56" fmla="*/ 236 w 681"/>
                  <a:gd name="T57" fmla="*/ 229 h 1165"/>
                  <a:gd name="T58" fmla="*/ 183 w 681"/>
                  <a:gd name="T59" fmla="*/ 173 h 1165"/>
                  <a:gd name="T60" fmla="*/ 126 w 681"/>
                  <a:gd name="T61" fmla="*/ 121 h 1165"/>
                  <a:gd name="T62" fmla="*/ 67 w 681"/>
                  <a:gd name="T63" fmla="*/ 73 h 1165"/>
                  <a:gd name="T64" fmla="*/ 5 w 681"/>
                  <a:gd name="T65" fmla="*/ 28 h 1165"/>
                  <a:gd name="T66" fmla="*/ 54 w 681"/>
                  <a:gd name="T67" fmla="*/ 25 h 1165"/>
                  <a:gd name="T68" fmla="*/ 115 w 681"/>
                  <a:gd name="T69" fmla="*/ 73 h 1165"/>
                  <a:gd name="T70" fmla="*/ 174 w 681"/>
                  <a:gd name="T71" fmla="*/ 124 h 1165"/>
                  <a:gd name="T72" fmla="*/ 231 w 681"/>
                  <a:gd name="T73" fmla="*/ 179 h 1165"/>
                  <a:gd name="T74" fmla="*/ 284 w 681"/>
                  <a:gd name="T75" fmla="*/ 238 h 1165"/>
                  <a:gd name="T76" fmla="*/ 335 w 681"/>
                  <a:gd name="T77" fmla="*/ 301 h 1165"/>
                  <a:gd name="T78" fmla="*/ 382 w 681"/>
                  <a:gd name="T79" fmla="*/ 368 h 1165"/>
                  <a:gd name="T80" fmla="*/ 427 w 681"/>
                  <a:gd name="T81" fmla="*/ 437 h 1165"/>
                  <a:gd name="T82" fmla="*/ 423 w 681"/>
                  <a:gd name="T83" fmla="*/ 487 h 1165"/>
                  <a:gd name="T84" fmla="*/ 2 w 681"/>
                  <a:gd name="T85" fmla="*/ 26 h 1165"/>
                  <a:gd name="T86" fmla="*/ 0 w 681"/>
                  <a:gd name="T87" fmla="*/ 19 h 1165"/>
                  <a:gd name="T88" fmla="*/ 2 w 681"/>
                  <a:gd name="T89" fmla="*/ 14 h 1165"/>
                  <a:gd name="T90" fmla="*/ 8 w 681"/>
                  <a:gd name="T91" fmla="*/ 5 h 1165"/>
                  <a:gd name="T92" fmla="*/ 12 w 681"/>
                  <a:gd name="T93" fmla="*/ 1 h 1165"/>
                  <a:gd name="T94" fmla="*/ 18 w 681"/>
                  <a:gd name="T95" fmla="*/ 1 h 1165"/>
                  <a:gd name="T96" fmla="*/ 5 w 681"/>
                  <a:gd name="T97" fmla="*/ 28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1" h="1165">
                    <a:moveTo>
                      <a:pt x="681" y="1150"/>
                    </a:moveTo>
                    <a:lnTo>
                      <a:pt x="681" y="1155"/>
                    </a:lnTo>
                    <a:lnTo>
                      <a:pt x="680" y="1158"/>
                    </a:lnTo>
                    <a:lnTo>
                      <a:pt x="678" y="1160"/>
                    </a:lnTo>
                    <a:lnTo>
                      <a:pt x="676" y="1161"/>
                    </a:lnTo>
                    <a:lnTo>
                      <a:pt x="672" y="1162"/>
                    </a:lnTo>
                    <a:lnTo>
                      <a:pt x="668" y="1163"/>
                    </a:lnTo>
                    <a:lnTo>
                      <a:pt x="662" y="1165"/>
                    </a:lnTo>
                    <a:lnTo>
                      <a:pt x="659" y="1165"/>
                    </a:lnTo>
                    <a:lnTo>
                      <a:pt x="656" y="1163"/>
                    </a:lnTo>
                    <a:lnTo>
                      <a:pt x="654" y="1162"/>
                    </a:lnTo>
                    <a:lnTo>
                      <a:pt x="652" y="1159"/>
                    </a:lnTo>
                    <a:lnTo>
                      <a:pt x="651" y="1155"/>
                    </a:lnTo>
                    <a:lnTo>
                      <a:pt x="681" y="1150"/>
                    </a:lnTo>
                    <a:close/>
                    <a:moveTo>
                      <a:pt x="651" y="1155"/>
                    </a:moveTo>
                    <a:lnTo>
                      <a:pt x="642" y="1109"/>
                    </a:lnTo>
                    <a:lnTo>
                      <a:pt x="634" y="1063"/>
                    </a:lnTo>
                    <a:lnTo>
                      <a:pt x="625" y="1018"/>
                    </a:lnTo>
                    <a:lnTo>
                      <a:pt x="614" y="973"/>
                    </a:lnTo>
                    <a:lnTo>
                      <a:pt x="602" y="929"/>
                    </a:lnTo>
                    <a:lnTo>
                      <a:pt x="590" y="886"/>
                    </a:lnTo>
                    <a:lnTo>
                      <a:pt x="577" y="843"/>
                    </a:lnTo>
                    <a:lnTo>
                      <a:pt x="563" y="801"/>
                    </a:lnTo>
                    <a:lnTo>
                      <a:pt x="549" y="760"/>
                    </a:lnTo>
                    <a:lnTo>
                      <a:pt x="532" y="718"/>
                    </a:lnTo>
                    <a:lnTo>
                      <a:pt x="516" y="678"/>
                    </a:lnTo>
                    <a:lnTo>
                      <a:pt x="500" y="639"/>
                    </a:lnTo>
                    <a:lnTo>
                      <a:pt x="481" y="600"/>
                    </a:lnTo>
                    <a:lnTo>
                      <a:pt x="463" y="561"/>
                    </a:lnTo>
                    <a:lnTo>
                      <a:pt x="443" y="524"/>
                    </a:lnTo>
                    <a:lnTo>
                      <a:pt x="423" y="487"/>
                    </a:lnTo>
                    <a:lnTo>
                      <a:pt x="449" y="473"/>
                    </a:lnTo>
                    <a:lnTo>
                      <a:pt x="469" y="510"/>
                    </a:lnTo>
                    <a:lnTo>
                      <a:pt x="489" y="548"/>
                    </a:lnTo>
                    <a:lnTo>
                      <a:pt x="509" y="586"/>
                    </a:lnTo>
                    <a:lnTo>
                      <a:pt x="526" y="627"/>
                    </a:lnTo>
                    <a:lnTo>
                      <a:pt x="544" y="666"/>
                    </a:lnTo>
                    <a:lnTo>
                      <a:pt x="561" y="707"/>
                    </a:lnTo>
                    <a:lnTo>
                      <a:pt x="576" y="749"/>
                    </a:lnTo>
                    <a:lnTo>
                      <a:pt x="591" y="791"/>
                    </a:lnTo>
                    <a:lnTo>
                      <a:pt x="605" y="834"/>
                    </a:lnTo>
                    <a:lnTo>
                      <a:pt x="619" y="877"/>
                    </a:lnTo>
                    <a:lnTo>
                      <a:pt x="632" y="922"/>
                    </a:lnTo>
                    <a:lnTo>
                      <a:pt x="642" y="966"/>
                    </a:lnTo>
                    <a:lnTo>
                      <a:pt x="653" y="1011"/>
                    </a:lnTo>
                    <a:lnTo>
                      <a:pt x="663" y="1057"/>
                    </a:lnTo>
                    <a:lnTo>
                      <a:pt x="672" y="1104"/>
                    </a:lnTo>
                    <a:lnTo>
                      <a:pt x="681" y="1150"/>
                    </a:lnTo>
                    <a:lnTo>
                      <a:pt x="651" y="1155"/>
                    </a:lnTo>
                    <a:close/>
                    <a:moveTo>
                      <a:pt x="423" y="487"/>
                    </a:moveTo>
                    <a:lnTo>
                      <a:pt x="402" y="453"/>
                    </a:lnTo>
                    <a:lnTo>
                      <a:pt x="380" y="418"/>
                    </a:lnTo>
                    <a:lnTo>
                      <a:pt x="358" y="384"/>
                    </a:lnTo>
                    <a:lnTo>
                      <a:pt x="335" y="351"/>
                    </a:lnTo>
                    <a:lnTo>
                      <a:pt x="311" y="320"/>
                    </a:lnTo>
                    <a:lnTo>
                      <a:pt x="287" y="288"/>
                    </a:lnTo>
                    <a:lnTo>
                      <a:pt x="262" y="259"/>
                    </a:lnTo>
                    <a:lnTo>
                      <a:pt x="236" y="229"/>
                    </a:lnTo>
                    <a:lnTo>
                      <a:pt x="210" y="200"/>
                    </a:lnTo>
                    <a:lnTo>
                      <a:pt x="183" y="173"/>
                    </a:lnTo>
                    <a:lnTo>
                      <a:pt x="155" y="147"/>
                    </a:lnTo>
                    <a:lnTo>
                      <a:pt x="126" y="121"/>
                    </a:lnTo>
                    <a:lnTo>
                      <a:pt x="97" y="96"/>
                    </a:lnTo>
                    <a:lnTo>
                      <a:pt x="67" y="73"/>
                    </a:lnTo>
                    <a:lnTo>
                      <a:pt x="37" y="50"/>
                    </a:lnTo>
                    <a:lnTo>
                      <a:pt x="5" y="28"/>
                    </a:lnTo>
                    <a:lnTo>
                      <a:pt x="22" y="3"/>
                    </a:lnTo>
                    <a:lnTo>
                      <a:pt x="54" y="25"/>
                    </a:lnTo>
                    <a:lnTo>
                      <a:pt x="85" y="49"/>
                    </a:lnTo>
                    <a:lnTo>
                      <a:pt x="115" y="73"/>
                    </a:lnTo>
                    <a:lnTo>
                      <a:pt x="146" y="98"/>
                    </a:lnTo>
                    <a:lnTo>
                      <a:pt x="174" y="124"/>
                    </a:lnTo>
                    <a:lnTo>
                      <a:pt x="204" y="151"/>
                    </a:lnTo>
                    <a:lnTo>
                      <a:pt x="231" y="179"/>
                    </a:lnTo>
                    <a:lnTo>
                      <a:pt x="258" y="209"/>
                    </a:lnTo>
                    <a:lnTo>
                      <a:pt x="284" y="238"/>
                    </a:lnTo>
                    <a:lnTo>
                      <a:pt x="310" y="270"/>
                    </a:lnTo>
                    <a:lnTo>
                      <a:pt x="335" y="301"/>
                    </a:lnTo>
                    <a:lnTo>
                      <a:pt x="359" y="334"/>
                    </a:lnTo>
                    <a:lnTo>
                      <a:pt x="382" y="368"/>
                    </a:lnTo>
                    <a:lnTo>
                      <a:pt x="405" y="401"/>
                    </a:lnTo>
                    <a:lnTo>
                      <a:pt x="427" y="437"/>
                    </a:lnTo>
                    <a:lnTo>
                      <a:pt x="449" y="473"/>
                    </a:lnTo>
                    <a:lnTo>
                      <a:pt x="423" y="487"/>
                    </a:lnTo>
                    <a:close/>
                    <a:moveTo>
                      <a:pt x="5" y="28"/>
                    </a:moveTo>
                    <a:lnTo>
                      <a:pt x="2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8" y="1"/>
                    </a:lnTo>
                    <a:lnTo>
                      <a:pt x="22" y="3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2" name="Freeform 1240">
                <a:extLst>
                  <a:ext uri="{FF2B5EF4-FFF2-40B4-BE49-F238E27FC236}">
                    <a16:creationId xmlns:a16="http://schemas.microsoft.com/office/drawing/2014/main" id="{5247CB14-9BA7-9594-7FDD-DE76B8F92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1" y="3305"/>
                <a:ext cx="60" cy="118"/>
              </a:xfrm>
              <a:custGeom>
                <a:avLst/>
                <a:gdLst>
                  <a:gd name="T0" fmla="*/ 663 w 663"/>
                  <a:gd name="T1" fmla="*/ 1292 h 1299"/>
                  <a:gd name="T2" fmla="*/ 659 w 663"/>
                  <a:gd name="T3" fmla="*/ 1298 h 1299"/>
                  <a:gd name="T4" fmla="*/ 649 w 663"/>
                  <a:gd name="T5" fmla="*/ 1299 h 1299"/>
                  <a:gd name="T6" fmla="*/ 646 w 663"/>
                  <a:gd name="T7" fmla="*/ 1297 h 1299"/>
                  <a:gd name="T8" fmla="*/ 643 w 663"/>
                  <a:gd name="T9" fmla="*/ 1292 h 1299"/>
                  <a:gd name="T10" fmla="*/ 663 w 663"/>
                  <a:gd name="T11" fmla="*/ 1289 h 1299"/>
                  <a:gd name="T12" fmla="*/ 643 w 663"/>
                  <a:gd name="T13" fmla="*/ 1237 h 1299"/>
                  <a:gd name="T14" fmla="*/ 637 w 663"/>
                  <a:gd name="T15" fmla="*/ 1135 h 1299"/>
                  <a:gd name="T16" fmla="*/ 628 w 663"/>
                  <a:gd name="T17" fmla="*/ 1036 h 1299"/>
                  <a:gd name="T18" fmla="*/ 613 w 663"/>
                  <a:gd name="T19" fmla="*/ 939 h 1299"/>
                  <a:gd name="T20" fmla="*/ 594 w 663"/>
                  <a:gd name="T21" fmla="*/ 845 h 1299"/>
                  <a:gd name="T22" fmla="*/ 570 w 663"/>
                  <a:gd name="T23" fmla="*/ 755 h 1299"/>
                  <a:gd name="T24" fmla="*/ 542 w 663"/>
                  <a:gd name="T25" fmla="*/ 668 h 1299"/>
                  <a:gd name="T26" fmla="*/ 509 w 663"/>
                  <a:gd name="T27" fmla="*/ 585 h 1299"/>
                  <a:gd name="T28" fmla="*/ 509 w 663"/>
                  <a:gd name="T29" fmla="*/ 536 h 1299"/>
                  <a:gd name="T30" fmla="*/ 544 w 663"/>
                  <a:gd name="T31" fmla="*/ 619 h 1299"/>
                  <a:gd name="T32" fmla="*/ 575 w 663"/>
                  <a:gd name="T33" fmla="*/ 705 h 1299"/>
                  <a:gd name="T34" fmla="*/ 601 w 663"/>
                  <a:gd name="T35" fmla="*/ 794 h 1299"/>
                  <a:gd name="T36" fmla="*/ 623 w 663"/>
                  <a:gd name="T37" fmla="*/ 887 h 1299"/>
                  <a:gd name="T38" fmla="*/ 641 w 663"/>
                  <a:gd name="T39" fmla="*/ 983 h 1299"/>
                  <a:gd name="T40" fmla="*/ 654 w 663"/>
                  <a:gd name="T41" fmla="*/ 1082 h 1299"/>
                  <a:gd name="T42" fmla="*/ 660 w 663"/>
                  <a:gd name="T43" fmla="*/ 1185 h 1299"/>
                  <a:gd name="T44" fmla="*/ 663 w 663"/>
                  <a:gd name="T45" fmla="*/ 1289 h 1299"/>
                  <a:gd name="T46" fmla="*/ 490 w 663"/>
                  <a:gd name="T47" fmla="*/ 545 h 1299"/>
                  <a:gd name="T48" fmla="*/ 451 w 663"/>
                  <a:gd name="T49" fmla="*/ 467 h 1299"/>
                  <a:gd name="T50" fmla="*/ 408 w 663"/>
                  <a:gd name="T51" fmla="*/ 395 h 1299"/>
                  <a:gd name="T52" fmla="*/ 360 w 663"/>
                  <a:gd name="T53" fmla="*/ 327 h 1299"/>
                  <a:gd name="T54" fmla="*/ 308 w 663"/>
                  <a:gd name="T55" fmla="*/ 263 h 1299"/>
                  <a:gd name="T56" fmla="*/ 253 w 663"/>
                  <a:gd name="T57" fmla="*/ 203 h 1299"/>
                  <a:gd name="T58" fmla="*/ 193 w 663"/>
                  <a:gd name="T59" fmla="*/ 148 h 1299"/>
                  <a:gd name="T60" fmla="*/ 130 w 663"/>
                  <a:gd name="T61" fmla="*/ 99 h 1299"/>
                  <a:gd name="T62" fmla="*/ 63 w 663"/>
                  <a:gd name="T63" fmla="*/ 55 h 1299"/>
                  <a:gd name="T64" fmla="*/ 108 w 663"/>
                  <a:gd name="T65" fmla="*/ 60 h 1299"/>
                  <a:gd name="T66" fmla="*/ 175 w 663"/>
                  <a:gd name="T67" fmla="*/ 108 h 1299"/>
                  <a:gd name="T68" fmla="*/ 237 w 663"/>
                  <a:gd name="T69" fmla="*/ 160 h 1299"/>
                  <a:gd name="T70" fmla="*/ 295 w 663"/>
                  <a:gd name="T71" fmla="*/ 218 h 1299"/>
                  <a:gd name="T72" fmla="*/ 350 w 663"/>
                  <a:gd name="T73" fmla="*/ 281 h 1299"/>
                  <a:gd name="T74" fmla="*/ 401 w 663"/>
                  <a:gd name="T75" fmla="*/ 349 h 1299"/>
                  <a:gd name="T76" fmla="*/ 447 w 663"/>
                  <a:gd name="T77" fmla="*/ 420 h 1299"/>
                  <a:gd name="T78" fmla="*/ 489 w 663"/>
                  <a:gd name="T79" fmla="*/ 497 h 1299"/>
                  <a:gd name="T80" fmla="*/ 490 w 663"/>
                  <a:gd name="T81" fmla="*/ 545 h 1299"/>
                  <a:gd name="T82" fmla="*/ 49 w 663"/>
                  <a:gd name="T83" fmla="*/ 47 h 1299"/>
                  <a:gd name="T84" fmla="*/ 45 w 663"/>
                  <a:gd name="T85" fmla="*/ 21 h 1299"/>
                  <a:gd name="T86" fmla="*/ 73 w 663"/>
                  <a:gd name="T87" fmla="*/ 38 h 1299"/>
                  <a:gd name="T88" fmla="*/ 34 w 663"/>
                  <a:gd name="T89" fmla="*/ 37 h 1299"/>
                  <a:gd name="T90" fmla="*/ 34 w 663"/>
                  <a:gd name="T91" fmla="*/ 37 h 1299"/>
                  <a:gd name="T92" fmla="*/ 34 w 663"/>
                  <a:gd name="T93" fmla="*/ 37 h 1299"/>
                  <a:gd name="T94" fmla="*/ 19 w 663"/>
                  <a:gd name="T95" fmla="*/ 29 h 1299"/>
                  <a:gd name="T96" fmla="*/ 16 w 663"/>
                  <a:gd name="T97" fmla="*/ 2 h 1299"/>
                  <a:gd name="T98" fmla="*/ 45 w 663"/>
                  <a:gd name="T99" fmla="*/ 21 h 1299"/>
                  <a:gd name="T100" fmla="*/ 6 w 663"/>
                  <a:gd name="T101" fmla="*/ 20 h 1299"/>
                  <a:gd name="T102" fmla="*/ 0 w 663"/>
                  <a:gd name="T103" fmla="*/ 16 h 1299"/>
                  <a:gd name="T104" fmla="*/ 0 w 663"/>
                  <a:gd name="T105" fmla="*/ 12 h 1299"/>
                  <a:gd name="T106" fmla="*/ 2 w 663"/>
                  <a:gd name="T107" fmla="*/ 7 h 1299"/>
                  <a:gd name="T108" fmla="*/ 10 w 663"/>
                  <a:gd name="T109" fmla="*/ 0 h 1299"/>
                  <a:gd name="T110" fmla="*/ 16 w 663"/>
                  <a:gd name="T111" fmla="*/ 2 h 1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3" h="1299">
                    <a:moveTo>
                      <a:pt x="663" y="1289"/>
                    </a:moveTo>
                    <a:lnTo>
                      <a:pt x="663" y="1292"/>
                    </a:lnTo>
                    <a:lnTo>
                      <a:pt x="662" y="1296"/>
                    </a:lnTo>
                    <a:lnTo>
                      <a:pt x="659" y="1298"/>
                    </a:lnTo>
                    <a:lnTo>
                      <a:pt x="654" y="1299"/>
                    </a:lnTo>
                    <a:lnTo>
                      <a:pt x="649" y="1299"/>
                    </a:lnTo>
                    <a:lnTo>
                      <a:pt x="647" y="1298"/>
                    </a:lnTo>
                    <a:lnTo>
                      <a:pt x="646" y="1297"/>
                    </a:lnTo>
                    <a:lnTo>
                      <a:pt x="644" y="1296"/>
                    </a:lnTo>
                    <a:lnTo>
                      <a:pt x="643" y="1292"/>
                    </a:lnTo>
                    <a:lnTo>
                      <a:pt x="643" y="1289"/>
                    </a:lnTo>
                    <a:lnTo>
                      <a:pt x="663" y="1289"/>
                    </a:lnTo>
                    <a:close/>
                    <a:moveTo>
                      <a:pt x="643" y="1289"/>
                    </a:moveTo>
                    <a:lnTo>
                      <a:pt x="643" y="1237"/>
                    </a:lnTo>
                    <a:lnTo>
                      <a:pt x="641" y="1186"/>
                    </a:lnTo>
                    <a:lnTo>
                      <a:pt x="637" y="1135"/>
                    </a:lnTo>
                    <a:lnTo>
                      <a:pt x="633" y="1085"/>
                    </a:lnTo>
                    <a:lnTo>
                      <a:pt x="628" y="1036"/>
                    </a:lnTo>
                    <a:lnTo>
                      <a:pt x="621" y="987"/>
                    </a:lnTo>
                    <a:lnTo>
                      <a:pt x="613" y="939"/>
                    </a:lnTo>
                    <a:lnTo>
                      <a:pt x="604" y="891"/>
                    </a:lnTo>
                    <a:lnTo>
                      <a:pt x="594" y="845"/>
                    </a:lnTo>
                    <a:lnTo>
                      <a:pt x="583" y="799"/>
                    </a:lnTo>
                    <a:lnTo>
                      <a:pt x="570" y="755"/>
                    </a:lnTo>
                    <a:lnTo>
                      <a:pt x="557" y="711"/>
                    </a:lnTo>
                    <a:lnTo>
                      <a:pt x="542" y="668"/>
                    </a:lnTo>
                    <a:lnTo>
                      <a:pt x="525" y="626"/>
                    </a:lnTo>
                    <a:lnTo>
                      <a:pt x="509" y="585"/>
                    </a:lnTo>
                    <a:lnTo>
                      <a:pt x="490" y="545"/>
                    </a:lnTo>
                    <a:lnTo>
                      <a:pt x="509" y="536"/>
                    </a:lnTo>
                    <a:lnTo>
                      <a:pt x="527" y="577"/>
                    </a:lnTo>
                    <a:lnTo>
                      <a:pt x="544" y="619"/>
                    </a:lnTo>
                    <a:lnTo>
                      <a:pt x="560" y="661"/>
                    </a:lnTo>
                    <a:lnTo>
                      <a:pt x="575" y="705"/>
                    </a:lnTo>
                    <a:lnTo>
                      <a:pt x="589" y="749"/>
                    </a:lnTo>
                    <a:lnTo>
                      <a:pt x="601" y="794"/>
                    </a:lnTo>
                    <a:lnTo>
                      <a:pt x="613" y="840"/>
                    </a:lnTo>
                    <a:lnTo>
                      <a:pt x="623" y="887"/>
                    </a:lnTo>
                    <a:lnTo>
                      <a:pt x="633" y="934"/>
                    </a:lnTo>
                    <a:lnTo>
                      <a:pt x="641" y="983"/>
                    </a:lnTo>
                    <a:lnTo>
                      <a:pt x="647" y="1032"/>
                    </a:lnTo>
                    <a:lnTo>
                      <a:pt x="654" y="1082"/>
                    </a:lnTo>
                    <a:lnTo>
                      <a:pt x="657" y="1134"/>
                    </a:lnTo>
                    <a:lnTo>
                      <a:pt x="660" y="1185"/>
                    </a:lnTo>
                    <a:lnTo>
                      <a:pt x="662" y="1237"/>
                    </a:lnTo>
                    <a:lnTo>
                      <a:pt x="663" y="1289"/>
                    </a:lnTo>
                    <a:lnTo>
                      <a:pt x="643" y="1289"/>
                    </a:lnTo>
                    <a:close/>
                    <a:moveTo>
                      <a:pt x="490" y="545"/>
                    </a:moveTo>
                    <a:lnTo>
                      <a:pt x="472" y="505"/>
                    </a:lnTo>
                    <a:lnTo>
                      <a:pt x="451" y="467"/>
                    </a:lnTo>
                    <a:lnTo>
                      <a:pt x="430" y="431"/>
                    </a:lnTo>
                    <a:lnTo>
                      <a:pt x="408" y="395"/>
                    </a:lnTo>
                    <a:lnTo>
                      <a:pt x="385" y="361"/>
                    </a:lnTo>
                    <a:lnTo>
                      <a:pt x="360" y="327"/>
                    </a:lnTo>
                    <a:lnTo>
                      <a:pt x="335" y="294"/>
                    </a:lnTo>
                    <a:lnTo>
                      <a:pt x="308" y="263"/>
                    </a:lnTo>
                    <a:lnTo>
                      <a:pt x="281" y="232"/>
                    </a:lnTo>
                    <a:lnTo>
                      <a:pt x="253" y="203"/>
                    </a:lnTo>
                    <a:lnTo>
                      <a:pt x="224" y="176"/>
                    </a:lnTo>
                    <a:lnTo>
                      <a:pt x="193" y="148"/>
                    </a:lnTo>
                    <a:lnTo>
                      <a:pt x="163" y="123"/>
                    </a:lnTo>
                    <a:lnTo>
                      <a:pt x="130" y="99"/>
                    </a:lnTo>
                    <a:lnTo>
                      <a:pt x="97" y="76"/>
                    </a:lnTo>
                    <a:lnTo>
                      <a:pt x="63" y="55"/>
                    </a:lnTo>
                    <a:lnTo>
                      <a:pt x="73" y="38"/>
                    </a:lnTo>
                    <a:lnTo>
                      <a:pt x="108" y="60"/>
                    </a:lnTo>
                    <a:lnTo>
                      <a:pt x="142" y="83"/>
                    </a:lnTo>
                    <a:lnTo>
                      <a:pt x="175" y="108"/>
                    </a:lnTo>
                    <a:lnTo>
                      <a:pt x="206" y="133"/>
                    </a:lnTo>
                    <a:lnTo>
                      <a:pt x="237" y="160"/>
                    </a:lnTo>
                    <a:lnTo>
                      <a:pt x="267" y="189"/>
                    </a:lnTo>
                    <a:lnTo>
                      <a:pt x="295" y="218"/>
                    </a:lnTo>
                    <a:lnTo>
                      <a:pt x="324" y="250"/>
                    </a:lnTo>
                    <a:lnTo>
                      <a:pt x="350" y="281"/>
                    </a:lnTo>
                    <a:lnTo>
                      <a:pt x="376" y="314"/>
                    </a:lnTo>
                    <a:lnTo>
                      <a:pt x="401" y="349"/>
                    </a:lnTo>
                    <a:lnTo>
                      <a:pt x="424" y="383"/>
                    </a:lnTo>
                    <a:lnTo>
                      <a:pt x="447" y="420"/>
                    </a:lnTo>
                    <a:lnTo>
                      <a:pt x="469" y="459"/>
                    </a:lnTo>
                    <a:lnTo>
                      <a:pt x="489" y="497"/>
                    </a:lnTo>
                    <a:lnTo>
                      <a:pt x="509" y="536"/>
                    </a:lnTo>
                    <a:lnTo>
                      <a:pt x="490" y="545"/>
                    </a:lnTo>
                    <a:close/>
                    <a:moveTo>
                      <a:pt x="63" y="55"/>
                    </a:moveTo>
                    <a:lnTo>
                      <a:pt x="49" y="47"/>
                    </a:lnTo>
                    <a:lnTo>
                      <a:pt x="34" y="37"/>
                    </a:lnTo>
                    <a:lnTo>
                      <a:pt x="45" y="21"/>
                    </a:lnTo>
                    <a:lnTo>
                      <a:pt x="60" y="30"/>
                    </a:lnTo>
                    <a:lnTo>
                      <a:pt x="73" y="38"/>
                    </a:lnTo>
                    <a:lnTo>
                      <a:pt x="63" y="55"/>
                    </a:lnTo>
                    <a:close/>
                    <a:moveTo>
                      <a:pt x="34" y="37"/>
                    </a:moveTo>
                    <a:lnTo>
                      <a:pt x="37" y="39"/>
                    </a:lnTo>
                    <a:lnTo>
                      <a:pt x="34" y="37"/>
                    </a:lnTo>
                    <a:lnTo>
                      <a:pt x="40" y="29"/>
                    </a:lnTo>
                    <a:lnTo>
                      <a:pt x="34" y="37"/>
                    </a:lnTo>
                    <a:close/>
                    <a:moveTo>
                      <a:pt x="34" y="37"/>
                    </a:moveTo>
                    <a:lnTo>
                      <a:pt x="19" y="29"/>
                    </a:lnTo>
                    <a:lnTo>
                      <a:pt x="6" y="20"/>
                    </a:lnTo>
                    <a:lnTo>
                      <a:pt x="16" y="2"/>
                    </a:lnTo>
                    <a:lnTo>
                      <a:pt x="30" y="11"/>
                    </a:lnTo>
                    <a:lnTo>
                      <a:pt x="45" y="21"/>
                    </a:lnTo>
                    <a:lnTo>
                      <a:pt x="34" y="37"/>
                    </a:lnTo>
                    <a:close/>
                    <a:moveTo>
                      <a:pt x="6" y="20"/>
                    </a:moveTo>
                    <a:lnTo>
                      <a:pt x="2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2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3" name="Freeform 1241">
                <a:extLst>
                  <a:ext uri="{FF2B5EF4-FFF2-40B4-BE49-F238E27FC236}">
                    <a16:creationId xmlns:a16="http://schemas.microsoft.com/office/drawing/2014/main" id="{9BA3C43C-8FFC-54CF-9429-0867059B8E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5" y="3261"/>
                <a:ext cx="89" cy="102"/>
              </a:xfrm>
              <a:custGeom>
                <a:avLst/>
                <a:gdLst>
                  <a:gd name="T0" fmla="*/ 980 w 981"/>
                  <a:gd name="T1" fmla="*/ 1108 h 1116"/>
                  <a:gd name="T2" fmla="*/ 973 w 981"/>
                  <a:gd name="T3" fmla="*/ 1114 h 1116"/>
                  <a:gd name="T4" fmla="*/ 959 w 981"/>
                  <a:gd name="T5" fmla="*/ 1116 h 1116"/>
                  <a:gd name="T6" fmla="*/ 952 w 981"/>
                  <a:gd name="T7" fmla="*/ 1110 h 1116"/>
                  <a:gd name="T8" fmla="*/ 951 w 981"/>
                  <a:gd name="T9" fmla="*/ 1106 h 1116"/>
                  <a:gd name="T10" fmla="*/ 920 w 981"/>
                  <a:gd name="T11" fmla="*/ 989 h 1116"/>
                  <a:gd name="T12" fmla="*/ 883 w 981"/>
                  <a:gd name="T13" fmla="*/ 875 h 1116"/>
                  <a:gd name="T14" fmla="*/ 841 w 981"/>
                  <a:gd name="T15" fmla="*/ 768 h 1116"/>
                  <a:gd name="T16" fmla="*/ 792 w 981"/>
                  <a:gd name="T17" fmla="*/ 666 h 1116"/>
                  <a:gd name="T18" fmla="*/ 737 w 981"/>
                  <a:gd name="T19" fmla="*/ 569 h 1116"/>
                  <a:gd name="T20" fmla="*/ 763 w 981"/>
                  <a:gd name="T21" fmla="*/ 553 h 1116"/>
                  <a:gd name="T22" fmla="*/ 819 w 981"/>
                  <a:gd name="T23" fmla="*/ 651 h 1116"/>
                  <a:gd name="T24" fmla="*/ 869 w 981"/>
                  <a:gd name="T25" fmla="*/ 755 h 1116"/>
                  <a:gd name="T26" fmla="*/ 912 w 981"/>
                  <a:gd name="T27" fmla="*/ 864 h 1116"/>
                  <a:gd name="T28" fmla="*/ 949 w 981"/>
                  <a:gd name="T29" fmla="*/ 980 h 1116"/>
                  <a:gd name="T30" fmla="*/ 980 w 981"/>
                  <a:gd name="T31" fmla="*/ 1100 h 1116"/>
                  <a:gd name="T32" fmla="*/ 697 w 981"/>
                  <a:gd name="T33" fmla="*/ 510 h 1116"/>
                  <a:gd name="T34" fmla="*/ 634 w 981"/>
                  <a:gd name="T35" fmla="*/ 426 h 1116"/>
                  <a:gd name="T36" fmla="*/ 565 w 981"/>
                  <a:gd name="T37" fmla="*/ 348 h 1116"/>
                  <a:gd name="T38" fmla="*/ 490 w 981"/>
                  <a:gd name="T39" fmla="*/ 278 h 1116"/>
                  <a:gd name="T40" fmla="*/ 409 w 981"/>
                  <a:gd name="T41" fmla="*/ 215 h 1116"/>
                  <a:gd name="T42" fmla="*/ 324 w 981"/>
                  <a:gd name="T43" fmla="*/ 158 h 1116"/>
                  <a:gd name="T44" fmla="*/ 400 w 981"/>
                  <a:gd name="T45" fmla="*/ 169 h 1116"/>
                  <a:gd name="T46" fmla="*/ 483 w 981"/>
                  <a:gd name="T47" fmla="*/ 232 h 1116"/>
                  <a:gd name="T48" fmla="*/ 562 w 981"/>
                  <a:gd name="T49" fmla="*/ 302 h 1116"/>
                  <a:gd name="T50" fmla="*/ 635 w 981"/>
                  <a:gd name="T51" fmla="*/ 379 h 1116"/>
                  <a:gd name="T52" fmla="*/ 701 w 981"/>
                  <a:gd name="T53" fmla="*/ 463 h 1116"/>
                  <a:gd name="T54" fmla="*/ 718 w 981"/>
                  <a:gd name="T55" fmla="*/ 539 h 1116"/>
                  <a:gd name="T56" fmla="*/ 341 w 981"/>
                  <a:gd name="T57" fmla="*/ 131 h 1116"/>
                  <a:gd name="T58" fmla="*/ 324 w 981"/>
                  <a:gd name="T59" fmla="*/ 158 h 1116"/>
                  <a:gd name="T60" fmla="*/ 210 w 981"/>
                  <a:gd name="T61" fmla="*/ 99 h 1116"/>
                  <a:gd name="T62" fmla="*/ 223 w 981"/>
                  <a:gd name="T63" fmla="*/ 71 h 1116"/>
                  <a:gd name="T64" fmla="*/ 341 w 981"/>
                  <a:gd name="T65" fmla="*/ 131 h 1116"/>
                  <a:gd name="T66" fmla="*/ 131 w 981"/>
                  <a:gd name="T67" fmla="*/ 68 h 1116"/>
                  <a:gd name="T68" fmla="*/ 10 w 981"/>
                  <a:gd name="T69" fmla="*/ 32 h 1116"/>
                  <a:gd name="T70" fmla="*/ 58 w 981"/>
                  <a:gd name="T71" fmla="*/ 12 h 1116"/>
                  <a:gd name="T72" fmla="*/ 121 w 981"/>
                  <a:gd name="T73" fmla="*/ 32 h 1116"/>
                  <a:gd name="T74" fmla="*/ 182 w 981"/>
                  <a:gd name="T75" fmla="*/ 53 h 1116"/>
                  <a:gd name="T76" fmla="*/ 5 w 981"/>
                  <a:gd name="T77" fmla="*/ 31 h 1116"/>
                  <a:gd name="T78" fmla="*/ 0 w 981"/>
                  <a:gd name="T79" fmla="*/ 23 h 1116"/>
                  <a:gd name="T80" fmla="*/ 2 w 981"/>
                  <a:gd name="T81" fmla="*/ 9 h 1116"/>
                  <a:gd name="T82" fmla="*/ 7 w 981"/>
                  <a:gd name="T83" fmla="*/ 1 h 1116"/>
                  <a:gd name="T84" fmla="*/ 10 w 981"/>
                  <a:gd name="T85" fmla="*/ 32 h 1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81" h="1116">
                    <a:moveTo>
                      <a:pt x="980" y="1100"/>
                    </a:moveTo>
                    <a:lnTo>
                      <a:pt x="981" y="1104"/>
                    </a:lnTo>
                    <a:lnTo>
                      <a:pt x="980" y="1108"/>
                    </a:lnTo>
                    <a:lnTo>
                      <a:pt x="979" y="1110"/>
                    </a:lnTo>
                    <a:lnTo>
                      <a:pt x="977" y="1113"/>
                    </a:lnTo>
                    <a:lnTo>
                      <a:pt x="973" y="1114"/>
                    </a:lnTo>
                    <a:lnTo>
                      <a:pt x="968" y="1115"/>
                    </a:lnTo>
                    <a:lnTo>
                      <a:pt x="963" y="1116"/>
                    </a:lnTo>
                    <a:lnTo>
                      <a:pt x="959" y="1116"/>
                    </a:lnTo>
                    <a:lnTo>
                      <a:pt x="956" y="1115"/>
                    </a:lnTo>
                    <a:lnTo>
                      <a:pt x="954" y="1114"/>
                    </a:lnTo>
                    <a:lnTo>
                      <a:pt x="952" y="1110"/>
                    </a:lnTo>
                    <a:lnTo>
                      <a:pt x="951" y="1106"/>
                    </a:lnTo>
                    <a:lnTo>
                      <a:pt x="980" y="1100"/>
                    </a:lnTo>
                    <a:close/>
                    <a:moveTo>
                      <a:pt x="951" y="1106"/>
                    </a:moveTo>
                    <a:lnTo>
                      <a:pt x="941" y="1066"/>
                    </a:lnTo>
                    <a:lnTo>
                      <a:pt x="931" y="1027"/>
                    </a:lnTo>
                    <a:lnTo>
                      <a:pt x="920" y="989"/>
                    </a:lnTo>
                    <a:lnTo>
                      <a:pt x="908" y="950"/>
                    </a:lnTo>
                    <a:lnTo>
                      <a:pt x="896" y="912"/>
                    </a:lnTo>
                    <a:lnTo>
                      <a:pt x="883" y="875"/>
                    </a:lnTo>
                    <a:lnTo>
                      <a:pt x="870" y="838"/>
                    </a:lnTo>
                    <a:lnTo>
                      <a:pt x="856" y="803"/>
                    </a:lnTo>
                    <a:lnTo>
                      <a:pt x="841" y="768"/>
                    </a:lnTo>
                    <a:lnTo>
                      <a:pt x="825" y="733"/>
                    </a:lnTo>
                    <a:lnTo>
                      <a:pt x="809" y="699"/>
                    </a:lnTo>
                    <a:lnTo>
                      <a:pt x="792" y="666"/>
                    </a:lnTo>
                    <a:lnTo>
                      <a:pt x="774" y="634"/>
                    </a:lnTo>
                    <a:lnTo>
                      <a:pt x="756" y="601"/>
                    </a:lnTo>
                    <a:lnTo>
                      <a:pt x="737" y="569"/>
                    </a:lnTo>
                    <a:lnTo>
                      <a:pt x="718" y="539"/>
                    </a:lnTo>
                    <a:lnTo>
                      <a:pt x="743" y="523"/>
                    </a:lnTo>
                    <a:lnTo>
                      <a:pt x="763" y="553"/>
                    </a:lnTo>
                    <a:lnTo>
                      <a:pt x="783" y="586"/>
                    </a:lnTo>
                    <a:lnTo>
                      <a:pt x="801" y="618"/>
                    </a:lnTo>
                    <a:lnTo>
                      <a:pt x="819" y="651"/>
                    </a:lnTo>
                    <a:lnTo>
                      <a:pt x="836" y="685"/>
                    </a:lnTo>
                    <a:lnTo>
                      <a:pt x="853" y="720"/>
                    </a:lnTo>
                    <a:lnTo>
                      <a:pt x="869" y="755"/>
                    </a:lnTo>
                    <a:lnTo>
                      <a:pt x="884" y="790"/>
                    </a:lnTo>
                    <a:lnTo>
                      <a:pt x="898" y="827"/>
                    </a:lnTo>
                    <a:lnTo>
                      <a:pt x="912" y="864"/>
                    </a:lnTo>
                    <a:lnTo>
                      <a:pt x="926" y="903"/>
                    </a:lnTo>
                    <a:lnTo>
                      <a:pt x="937" y="941"/>
                    </a:lnTo>
                    <a:lnTo>
                      <a:pt x="949" y="980"/>
                    </a:lnTo>
                    <a:lnTo>
                      <a:pt x="960" y="1019"/>
                    </a:lnTo>
                    <a:lnTo>
                      <a:pt x="971" y="1059"/>
                    </a:lnTo>
                    <a:lnTo>
                      <a:pt x="980" y="1100"/>
                    </a:lnTo>
                    <a:lnTo>
                      <a:pt x="951" y="1106"/>
                    </a:lnTo>
                    <a:close/>
                    <a:moveTo>
                      <a:pt x="718" y="539"/>
                    </a:moveTo>
                    <a:lnTo>
                      <a:pt x="697" y="510"/>
                    </a:lnTo>
                    <a:lnTo>
                      <a:pt x="677" y="481"/>
                    </a:lnTo>
                    <a:lnTo>
                      <a:pt x="655" y="453"/>
                    </a:lnTo>
                    <a:lnTo>
                      <a:pt x="634" y="426"/>
                    </a:lnTo>
                    <a:lnTo>
                      <a:pt x="611" y="400"/>
                    </a:lnTo>
                    <a:lnTo>
                      <a:pt x="588" y="373"/>
                    </a:lnTo>
                    <a:lnTo>
                      <a:pt x="565" y="348"/>
                    </a:lnTo>
                    <a:lnTo>
                      <a:pt x="540" y="325"/>
                    </a:lnTo>
                    <a:lnTo>
                      <a:pt x="515" y="301"/>
                    </a:lnTo>
                    <a:lnTo>
                      <a:pt x="490" y="278"/>
                    </a:lnTo>
                    <a:lnTo>
                      <a:pt x="464" y="256"/>
                    </a:lnTo>
                    <a:lnTo>
                      <a:pt x="438" y="234"/>
                    </a:lnTo>
                    <a:lnTo>
                      <a:pt x="409" y="215"/>
                    </a:lnTo>
                    <a:lnTo>
                      <a:pt x="382" y="194"/>
                    </a:lnTo>
                    <a:lnTo>
                      <a:pt x="354" y="175"/>
                    </a:lnTo>
                    <a:lnTo>
                      <a:pt x="324" y="158"/>
                    </a:lnTo>
                    <a:lnTo>
                      <a:pt x="341" y="131"/>
                    </a:lnTo>
                    <a:lnTo>
                      <a:pt x="370" y="149"/>
                    </a:lnTo>
                    <a:lnTo>
                      <a:pt x="400" y="169"/>
                    </a:lnTo>
                    <a:lnTo>
                      <a:pt x="428" y="188"/>
                    </a:lnTo>
                    <a:lnTo>
                      <a:pt x="456" y="210"/>
                    </a:lnTo>
                    <a:lnTo>
                      <a:pt x="483" y="232"/>
                    </a:lnTo>
                    <a:lnTo>
                      <a:pt x="511" y="254"/>
                    </a:lnTo>
                    <a:lnTo>
                      <a:pt x="537" y="278"/>
                    </a:lnTo>
                    <a:lnTo>
                      <a:pt x="562" y="302"/>
                    </a:lnTo>
                    <a:lnTo>
                      <a:pt x="587" y="327"/>
                    </a:lnTo>
                    <a:lnTo>
                      <a:pt x="611" y="353"/>
                    </a:lnTo>
                    <a:lnTo>
                      <a:pt x="635" y="379"/>
                    </a:lnTo>
                    <a:lnTo>
                      <a:pt x="658" y="406"/>
                    </a:lnTo>
                    <a:lnTo>
                      <a:pt x="679" y="434"/>
                    </a:lnTo>
                    <a:lnTo>
                      <a:pt x="701" y="463"/>
                    </a:lnTo>
                    <a:lnTo>
                      <a:pt x="723" y="492"/>
                    </a:lnTo>
                    <a:lnTo>
                      <a:pt x="743" y="523"/>
                    </a:lnTo>
                    <a:lnTo>
                      <a:pt x="718" y="539"/>
                    </a:lnTo>
                    <a:close/>
                    <a:moveTo>
                      <a:pt x="341" y="131"/>
                    </a:moveTo>
                    <a:lnTo>
                      <a:pt x="340" y="131"/>
                    </a:lnTo>
                    <a:lnTo>
                      <a:pt x="341" y="131"/>
                    </a:lnTo>
                    <a:lnTo>
                      <a:pt x="332" y="144"/>
                    </a:lnTo>
                    <a:lnTo>
                      <a:pt x="341" y="131"/>
                    </a:lnTo>
                    <a:close/>
                    <a:moveTo>
                      <a:pt x="324" y="158"/>
                    </a:moveTo>
                    <a:lnTo>
                      <a:pt x="287" y="137"/>
                    </a:lnTo>
                    <a:lnTo>
                      <a:pt x="249" y="118"/>
                    </a:lnTo>
                    <a:lnTo>
                      <a:pt x="210" y="99"/>
                    </a:lnTo>
                    <a:lnTo>
                      <a:pt x="171" y="83"/>
                    </a:lnTo>
                    <a:lnTo>
                      <a:pt x="182" y="53"/>
                    </a:lnTo>
                    <a:lnTo>
                      <a:pt x="223" y="71"/>
                    </a:lnTo>
                    <a:lnTo>
                      <a:pt x="262" y="89"/>
                    </a:lnTo>
                    <a:lnTo>
                      <a:pt x="302" y="110"/>
                    </a:lnTo>
                    <a:lnTo>
                      <a:pt x="341" y="131"/>
                    </a:lnTo>
                    <a:lnTo>
                      <a:pt x="324" y="158"/>
                    </a:lnTo>
                    <a:close/>
                    <a:moveTo>
                      <a:pt x="171" y="83"/>
                    </a:moveTo>
                    <a:lnTo>
                      <a:pt x="131" y="68"/>
                    </a:lnTo>
                    <a:lnTo>
                      <a:pt x="90" y="53"/>
                    </a:lnTo>
                    <a:lnTo>
                      <a:pt x="50" y="41"/>
                    </a:lnTo>
                    <a:lnTo>
                      <a:pt x="10" y="32"/>
                    </a:lnTo>
                    <a:lnTo>
                      <a:pt x="16" y="1"/>
                    </a:lnTo>
                    <a:lnTo>
                      <a:pt x="37" y="7"/>
                    </a:lnTo>
                    <a:lnTo>
                      <a:pt x="58" y="12"/>
                    </a:lnTo>
                    <a:lnTo>
                      <a:pt x="78" y="18"/>
                    </a:lnTo>
                    <a:lnTo>
                      <a:pt x="99" y="24"/>
                    </a:lnTo>
                    <a:lnTo>
                      <a:pt x="121" y="32"/>
                    </a:lnTo>
                    <a:lnTo>
                      <a:pt x="141" y="38"/>
                    </a:lnTo>
                    <a:lnTo>
                      <a:pt x="161" y="46"/>
                    </a:lnTo>
                    <a:lnTo>
                      <a:pt x="182" y="53"/>
                    </a:lnTo>
                    <a:lnTo>
                      <a:pt x="171" y="83"/>
                    </a:lnTo>
                    <a:close/>
                    <a:moveTo>
                      <a:pt x="10" y="32"/>
                    </a:moveTo>
                    <a:lnTo>
                      <a:pt x="5" y="31"/>
                    </a:lnTo>
                    <a:lnTo>
                      <a:pt x="1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4" name="Freeform 1242">
                <a:extLst>
                  <a:ext uri="{FF2B5EF4-FFF2-40B4-BE49-F238E27FC236}">
                    <a16:creationId xmlns:a16="http://schemas.microsoft.com/office/drawing/2014/main" id="{995118F6-5C8E-A576-2564-75035286B9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2" y="3307"/>
                <a:ext cx="45" cy="108"/>
              </a:xfrm>
              <a:custGeom>
                <a:avLst/>
                <a:gdLst>
                  <a:gd name="T0" fmla="*/ 498 w 498"/>
                  <a:gd name="T1" fmla="*/ 1180 h 1191"/>
                  <a:gd name="T2" fmla="*/ 494 w 498"/>
                  <a:gd name="T3" fmla="*/ 1188 h 1191"/>
                  <a:gd name="T4" fmla="*/ 487 w 498"/>
                  <a:gd name="T5" fmla="*/ 1190 h 1191"/>
                  <a:gd name="T6" fmla="*/ 476 w 498"/>
                  <a:gd name="T7" fmla="*/ 1190 h 1191"/>
                  <a:gd name="T8" fmla="*/ 469 w 498"/>
                  <a:gd name="T9" fmla="*/ 1188 h 1191"/>
                  <a:gd name="T10" fmla="*/ 465 w 498"/>
                  <a:gd name="T11" fmla="*/ 1181 h 1191"/>
                  <a:gd name="T12" fmla="*/ 498 w 498"/>
                  <a:gd name="T13" fmla="*/ 1175 h 1191"/>
                  <a:gd name="T14" fmla="*/ 464 w 498"/>
                  <a:gd name="T15" fmla="*/ 1129 h 1191"/>
                  <a:gd name="T16" fmla="*/ 460 w 498"/>
                  <a:gd name="T17" fmla="*/ 1039 h 1191"/>
                  <a:gd name="T18" fmla="*/ 451 w 498"/>
                  <a:gd name="T19" fmla="*/ 950 h 1191"/>
                  <a:gd name="T20" fmla="*/ 439 w 498"/>
                  <a:gd name="T21" fmla="*/ 864 h 1191"/>
                  <a:gd name="T22" fmla="*/ 424 w 498"/>
                  <a:gd name="T23" fmla="*/ 779 h 1191"/>
                  <a:gd name="T24" fmla="*/ 404 w 498"/>
                  <a:gd name="T25" fmla="*/ 697 h 1191"/>
                  <a:gd name="T26" fmla="*/ 381 w 498"/>
                  <a:gd name="T27" fmla="*/ 617 h 1191"/>
                  <a:gd name="T28" fmla="*/ 355 w 498"/>
                  <a:gd name="T29" fmla="*/ 540 h 1191"/>
                  <a:gd name="T30" fmla="*/ 373 w 498"/>
                  <a:gd name="T31" fmla="*/ 491 h 1191"/>
                  <a:gd name="T32" fmla="*/ 401 w 498"/>
                  <a:gd name="T33" fmla="*/ 567 h 1191"/>
                  <a:gd name="T34" fmla="*/ 426 w 498"/>
                  <a:gd name="T35" fmla="*/ 648 h 1191"/>
                  <a:gd name="T36" fmla="*/ 447 w 498"/>
                  <a:gd name="T37" fmla="*/ 730 h 1191"/>
                  <a:gd name="T38" fmla="*/ 465 w 498"/>
                  <a:gd name="T39" fmla="*/ 815 h 1191"/>
                  <a:gd name="T40" fmla="*/ 478 w 498"/>
                  <a:gd name="T41" fmla="*/ 902 h 1191"/>
                  <a:gd name="T42" fmla="*/ 489 w 498"/>
                  <a:gd name="T43" fmla="*/ 992 h 1191"/>
                  <a:gd name="T44" fmla="*/ 496 w 498"/>
                  <a:gd name="T45" fmla="*/ 1082 h 1191"/>
                  <a:gd name="T46" fmla="*/ 498 w 498"/>
                  <a:gd name="T47" fmla="*/ 1175 h 1191"/>
                  <a:gd name="T48" fmla="*/ 341 w 498"/>
                  <a:gd name="T49" fmla="*/ 503 h 1191"/>
                  <a:gd name="T50" fmla="*/ 311 w 498"/>
                  <a:gd name="T51" fmla="*/ 432 h 1191"/>
                  <a:gd name="T52" fmla="*/ 277 w 498"/>
                  <a:gd name="T53" fmla="*/ 364 h 1191"/>
                  <a:gd name="T54" fmla="*/ 240 w 498"/>
                  <a:gd name="T55" fmla="*/ 299 h 1191"/>
                  <a:gd name="T56" fmla="*/ 200 w 498"/>
                  <a:gd name="T57" fmla="*/ 237 h 1191"/>
                  <a:gd name="T58" fmla="*/ 156 w 498"/>
                  <a:gd name="T59" fmla="*/ 180 h 1191"/>
                  <a:gd name="T60" fmla="*/ 109 w 498"/>
                  <a:gd name="T61" fmla="*/ 126 h 1191"/>
                  <a:gd name="T62" fmla="*/ 60 w 498"/>
                  <a:gd name="T63" fmla="*/ 76 h 1191"/>
                  <a:gd name="T64" fmla="*/ 8 w 498"/>
                  <a:gd name="T65" fmla="*/ 32 h 1191"/>
                  <a:gd name="T66" fmla="*/ 56 w 498"/>
                  <a:gd name="T67" fmla="*/ 28 h 1191"/>
                  <a:gd name="T68" fmla="*/ 108 w 498"/>
                  <a:gd name="T69" fmla="*/ 77 h 1191"/>
                  <a:gd name="T70" fmla="*/ 158 w 498"/>
                  <a:gd name="T71" fmla="*/ 131 h 1191"/>
                  <a:gd name="T72" fmla="*/ 204 w 498"/>
                  <a:gd name="T73" fmla="*/ 188 h 1191"/>
                  <a:gd name="T74" fmla="*/ 247 w 498"/>
                  <a:gd name="T75" fmla="*/ 249 h 1191"/>
                  <a:gd name="T76" fmla="*/ 287 w 498"/>
                  <a:gd name="T77" fmla="*/ 314 h 1191"/>
                  <a:gd name="T78" fmla="*/ 324 w 498"/>
                  <a:gd name="T79" fmla="*/ 382 h 1191"/>
                  <a:gd name="T80" fmla="*/ 356 w 498"/>
                  <a:gd name="T81" fmla="*/ 454 h 1191"/>
                  <a:gd name="T82" fmla="*/ 341 w 498"/>
                  <a:gd name="T83" fmla="*/ 503 h 1191"/>
                  <a:gd name="T84" fmla="*/ 4 w 498"/>
                  <a:gd name="T85" fmla="*/ 27 h 1191"/>
                  <a:gd name="T86" fmla="*/ 0 w 498"/>
                  <a:gd name="T87" fmla="*/ 20 h 1191"/>
                  <a:gd name="T88" fmla="*/ 2 w 498"/>
                  <a:gd name="T89" fmla="*/ 13 h 1191"/>
                  <a:gd name="T90" fmla="*/ 9 w 498"/>
                  <a:gd name="T91" fmla="*/ 4 h 1191"/>
                  <a:gd name="T92" fmla="*/ 16 w 498"/>
                  <a:gd name="T93" fmla="*/ 0 h 1191"/>
                  <a:gd name="T94" fmla="*/ 23 w 498"/>
                  <a:gd name="T95" fmla="*/ 2 h 1191"/>
                  <a:gd name="T96" fmla="*/ 8 w 498"/>
                  <a:gd name="T97" fmla="*/ 32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8" h="1191">
                    <a:moveTo>
                      <a:pt x="498" y="1175"/>
                    </a:moveTo>
                    <a:lnTo>
                      <a:pt x="498" y="1180"/>
                    </a:lnTo>
                    <a:lnTo>
                      <a:pt x="496" y="1186"/>
                    </a:lnTo>
                    <a:lnTo>
                      <a:pt x="494" y="1188"/>
                    </a:lnTo>
                    <a:lnTo>
                      <a:pt x="491" y="1189"/>
                    </a:lnTo>
                    <a:lnTo>
                      <a:pt x="487" y="1190"/>
                    </a:lnTo>
                    <a:lnTo>
                      <a:pt x="482" y="1191"/>
                    </a:lnTo>
                    <a:lnTo>
                      <a:pt x="476" y="1190"/>
                    </a:lnTo>
                    <a:lnTo>
                      <a:pt x="472" y="1190"/>
                    </a:lnTo>
                    <a:lnTo>
                      <a:pt x="469" y="1188"/>
                    </a:lnTo>
                    <a:lnTo>
                      <a:pt x="466" y="1186"/>
                    </a:lnTo>
                    <a:lnTo>
                      <a:pt x="465" y="1181"/>
                    </a:lnTo>
                    <a:lnTo>
                      <a:pt x="464" y="1175"/>
                    </a:lnTo>
                    <a:lnTo>
                      <a:pt x="498" y="1175"/>
                    </a:lnTo>
                    <a:close/>
                    <a:moveTo>
                      <a:pt x="464" y="1175"/>
                    </a:moveTo>
                    <a:lnTo>
                      <a:pt x="464" y="1129"/>
                    </a:lnTo>
                    <a:lnTo>
                      <a:pt x="462" y="1084"/>
                    </a:lnTo>
                    <a:lnTo>
                      <a:pt x="460" y="1039"/>
                    </a:lnTo>
                    <a:lnTo>
                      <a:pt x="455" y="995"/>
                    </a:lnTo>
                    <a:lnTo>
                      <a:pt x="451" y="950"/>
                    </a:lnTo>
                    <a:lnTo>
                      <a:pt x="446" y="907"/>
                    </a:lnTo>
                    <a:lnTo>
                      <a:pt x="439" y="864"/>
                    </a:lnTo>
                    <a:lnTo>
                      <a:pt x="432" y="821"/>
                    </a:lnTo>
                    <a:lnTo>
                      <a:pt x="424" y="779"/>
                    </a:lnTo>
                    <a:lnTo>
                      <a:pt x="415" y="738"/>
                    </a:lnTo>
                    <a:lnTo>
                      <a:pt x="404" y="697"/>
                    </a:lnTo>
                    <a:lnTo>
                      <a:pt x="393" y="656"/>
                    </a:lnTo>
                    <a:lnTo>
                      <a:pt x="381" y="617"/>
                    </a:lnTo>
                    <a:lnTo>
                      <a:pt x="369" y="578"/>
                    </a:lnTo>
                    <a:lnTo>
                      <a:pt x="355" y="540"/>
                    </a:lnTo>
                    <a:lnTo>
                      <a:pt x="341" y="503"/>
                    </a:lnTo>
                    <a:lnTo>
                      <a:pt x="373" y="491"/>
                    </a:lnTo>
                    <a:lnTo>
                      <a:pt x="387" y="529"/>
                    </a:lnTo>
                    <a:lnTo>
                      <a:pt x="401" y="567"/>
                    </a:lnTo>
                    <a:lnTo>
                      <a:pt x="414" y="607"/>
                    </a:lnTo>
                    <a:lnTo>
                      <a:pt x="426" y="648"/>
                    </a:lnTo>
                    <a:lnTo>
                      <a:pt x="437" y="688"/>
                    </a:lnTo>
                    <a:lnTo>
                      <a:pt x="447" y="730"/>
                    </a:lnTo>
                    <a:lnTo>
                      <a:pt x="457" y="772"/>
                    </a:lnTo>
                    <a:lnTo>
                      <a:pt x="465" y="815"/>
                    </a:lnTo>
                    <a:lnTo>
                      <a:pt x="472" y="858"/>
                    </a:lnTo>
                    <a:lnTo>
                      <a:pt x="478" y="902"/>
                    </a:lnTo>
                    <a:lnTo>
                      <a:pt x="485" y="946"/>
                    </a:lnTo>
                    <a:lnTo>
                      <a:pt x="489" y="992"/>
                    </a:lnTo>
                    <a:lnTo>
                      <a:pt x="493" y="1036"/>
                    </a:lnTo>
                    <a:lnTo>
                      <a:pt x="496" y="1082"/>
                    </a:lnTo>
                    <a:lnTo>
                      <a:pt x="497" y="1128"/>
                    </a:lnTo>
                    <a:lnTo>
                      <a:pt x="498" y="1175"/>
                    </a:lnTo>
                    <a:lnTo>
                      <a:pt x="464" y="1175"/>
                    </a:lnTo>
                    <a:close/>
                    <a:moveTo>
                      <a:pt x="341" y="503"/>
                    </a:moveTo>
                    <a:lnTo>
                      <a:pt x="326" y="467"/>
                    </a:lnTo>
                    <a:lnTo>
                      <a:pt x="311" y="432"/>
                    </a:lnTo>
                    <a:lnTo>
                      <a:pt x="294" y="397"/>
                    </a:lnTo>
                    <a:lnTo>
                      <a:pt x="277" y="364"/>
                    </a:lnTo>
                    <a:lnTo>
                      <a:pt x="258" y="331"/>
                    </a:lnTo>
                    <a:lnTo>
                      <a:pt x="240" y="299"/>
                    </a:lnTo>
                    <a:lnTo>
                      <a:pt x="219" y="268"/>
                    </a:lnTo>
                    <a:lnTo>
                      <a:pt x="200" y="237"/>
                    </a:lnTo>
                    <a:lnTo>
                      <a:pt x="178" y="208"/>
                    </a:lnTo>
                    <a:lnTo>
                      <a:pt x="156" y="180"/>
                    </a:lnTo>
                    <a:lnTo>
                      <a:pt x="133" y="152"/>
                    </a:lnTo>
                    <a:lnTo>
                      <a:pt x="109" y="126"/>
                    </a:lnTo>
                    <a:lnTo>
                      <a:pt x="85" y="101"/>
                    </a:lnTo>
                    <a:lnTo>
                      <a:pt x="60" y="76"/>
                    </a:lnTo>
                    <a:lnTo>
                      <a:pt x="34" y="53"/>
                    </a:lnTo>
                    <a:lnTo>
                      <a:pt x="8" y="32"/>
                    </a:lnTo>
                    <a:lnTo>
                      <a:pt x="29" y="5"/>
                    </a:lnTo>
                    <a:lnTo>
                      <a:pt x="56" y="28"/>
                    </a:lnTo>
                    <a:lnTo>
                      <a:pt x="82" y="52"/>
                    </a:lnTo>
                    <a:lnTo>
                      <a:pt x="108" y="77"/>
                    </a:lnTo>
                    <a:lnTo>
                      <a:pt x="133" y="103"/>
                    </a:lnTo>
                    <a:lnTo>
                      <a:pt x="158" y="131"/>
                    </a:lnTo>
                    <a:lnTo>
                      <a:pt x="181" y="159"/>
                    </a:lnTo>
                    <a:lnTo>
                      <a:pt x="204" y="188"/>
                    </a:lnTo>
                    <a:lnTo>
                      <a:pt x="226" y="218"/>
                    </a:lnTo>
                    <a:lnTo>
                      <a:pt x="247" y="249"/>
                    </a:lnTo>
                    <a:lnTo>
                      <a:pt x="267" y="281"/>
                    </a:lnTo>
                    <a:lnTo>
                      <a:pt x="287" y="314"/>
                    </a:lnTo>
                    <a:lnTo>
                      <a:pt x="305" y="347"/>
                    </a:lnTo>
                    <a:lnTo>
                      <a:pt x="324" y="382"/>
                    </a:lnTo>
                    <a:lnTo>
                      <a:pt x="341" y="418"/>
                    </a:lnTo>
                    <a:lnTo>
                      <a:pt x="356" y="454"/>
                    </a:lnTo>
                    <a:lnTo>
                      <a:pt x="373" y="491"/>
                    </a:lnTo>
                    <a:lnTo>
                      <a:pt x="341" y="503"/>
                    </a:lnTo>
                    <a:close/>
                    <a:moveTo>
                      <a:pt x="8" y="32"/>
                    </a:moveTo>
                    <a:lnTo>
                      <a:pt x="4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6" y="8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9" y="5"/>
                    </a:ln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5" name="Freeform 1243">
                <a:extLst>
                  <a:ext uri="{FF2B5EF4-FFF2-40B4-BE49-F238E27FC236}">
                    <a16:creationId xmlns:a16="http://schemas.microsoft.com/office/drawing/2014/main" id="{9DB45C6E-F30A-0EF8-81F4-5A6AE3C1D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3198"/>
                <a:ext cx="99" cy="47"/>
              </a:xfrm>
              <a:custGeom>
                <a:avLst/>
                <a:gdLst>
                  <a:gd name="T0" fmla="*/ 1083 w 1083"/>
                  <a:gd name="T1" fmla="*/ 508 h 508"/>
                  <a:gd name="T2" fmla="*/ 1044 w 1083"/>
                  <a:gd name="T3" fmla="*/ 469 h 508"/>
                  <a:gd name="T4" fmla="*/ 1004 w 1083"/>
                  <a:gd name="T5" fmla="*/ 429 h 508"/>
                  <a:gd name="T6" fmla="*/ 961 w 1083"/>
                  <a:gd name="T7" fmla="*/ 389 h 508"/>
                  <a:gd name="T8" fmla="*/ 917 w 1083"/>
                  <a:gd name="T9" fmla="*/ 348 h 508"/>
                  <a:gd name="T10" fmla="*/ 871 w 1083"/>
                  <a:gd name="T11" fmla="*/ 310 h 508"/>
                  <a:gd name="T12" fmla="*/ 824 w 1083"/>
                  <a:gd name="T13" fmla="*/ 273 h 508"/>
                  <a:gd name="T14" fmla="*/ 800 w 1083"/>
                  <a:gd name="T15" fmla="*/ 256 h 508"/>
                  <a:gd name="T16" fmla="*/ 776 w 1083"/>
                  <a:gd name="T17" fmla="*/ 238 h 508"/>
                  <a:gd name="T18" fmla="*/ 752 w 1083"/>
                  <a:gd name="T19" fmla="*/ 223 h 508"/>
                  <a:gd name="T20" fmla="*/ 728 w 1083"/>
                  <a:gd name="T21" fmla="*/ 208 h 508"/>
                  <a:gd name="T22" fmla="*/ 688 w 1083"/>
                  <a:gd name="T23" fmla="*/ 185 h 508"/>
                  <a:gd name="T24" fmla="*/ 645 w 1083"/>
                  <a:gd name="T25" fmla="*/ 163 h 508"/>
                  <a:gd name="T26" fmla="*/ 603 w 1083"/>
                  <a:gd name="T27" fmla="*/ 143 h 508"/>
                  <a:gd name="T28" fmla="*/ 560 w 1083"/>
                  <a:gd name="T29" fmla="*/ 124 h 508"/>
                  <a:gd name="T30" fmla="*/ 516 w 1083"/>
                  <a:gd name="T31" fmla="*/ 106 h 508"/>
                  <a:gd name="T32" fmla="*/ 471 w 1083"/>
                  <a:gd name="T33" fmla="*/ 89 h 508"/>
                  <a:gd name="T34" fmla="*/ 427 w 1083"/>
                  <a:gd name="T35" fmla="*/ 75 h 508"/>
                  <a:gd name="T36" fmla="*/ 381 w 1083"/>
                  <a:gd name="T37" fmla="*/ 61 h 508"/>
                  <a:gd name="T38" fmla="*/ 334 w 1083"/>
                  <a:gd name="T39" fmla="*/ 49 h 508"/>
                  <a:gd name="T40" fmla="*/ 287 w 1083"/>
                  <a:gd name="T41" fmla="*/ 38 h 508"/>
                  <a:gd name="T42" fmla="*/ 240 w 1083"/>
                  <a:gd name="T43" fmla="*/ 28 h 508"/>
                  <a:gd name="T44" fmla="*/ 192 w 1083"/>
                  <a:gd name="T45" fmla="*/ 21 h 508"/>
                  <a:gd name="T46" fmla="*/ 144 w 1083"/>
                  <a:gd name="T47" fmla="*/ 13 h 508"/>
                  <a:gd name="T48" fmla="*/ 97 w 1083"/>
                  <a:gd name="T49" fmla="*/ 8 h 508"/>
                  <a:gd name="T50" fmla="*/ 48 w 1083"/>
                  <a:gd name="T51" fmla="*/ 3 h 508"/>
                  <a:gd name="T52" fmla="*/ 0 w 1083"/>
                  <a:gd name="T53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3" h="508">
                    <a:moveTo>
                      <a:pt x="1083" y="508"/>
                    </a:moveTo>
                    <a:lnTo>
                      <a:pt x="1044" y="469"/>
                    </a:lnTo>
                    <a:lnTo>
                      <a:pt x="1004" y="429"/>
                    </a:lnTo>
                    <a:lnTo>
                      <a:pt x="961" y="389"/>
                    </a:lnTo>
                    <a:lnTo>
                      <a:pt x="917" y="348"/>
                    </a:lnTo>
                    <a:lnTo>
                      <a:pt x="871" y="310"/>
                    </a:lnTo>
                    <a:lnTo>
                      <a:pt x="824" y="273"/>
                    </a:lnTo>
                    <a:lnTo>
                      <a:pt x="800" y="256"/>
                    </a:lnTo>
                    <a:lnTo>
                      <a:pt x="776" y="238"/>
                    </a:lnTo>
                    <a:lnTo>
                      <a:pt x="752" y="223"/>
                    </a:lnTo>
                    <a:lnTo>
                      <a:pt x="728" y="208"/>
                    </a:lnTo>
                    <a:lnTo>
                      <a:pt x="688" y="185"/>
                    </a:lnTo>
                    <a:lnTo>
                      <a:pt x="645" y="163"/>
                    </a:lnTo>
                    <a:lnTo>
                      <a:pt x="603" y="143"/>
                    </a:lnTo>
                    <a:lnTo>
                      <a:pt x="560" y="124"/>
                    </a:lnTo>
                    <a:lnTo>
                      <a:pt x="516" y="106"/>
                    </a:lnTo>
                    <a:lnTo>
                      <a:pt x="471" y="89"/>
                    </a:lnTo>
                    <a:lnTo>
                      <a:pt x="427" y="75"/>
                    </a:lnTo>
                    <a:lnTo>
                      <a:pt x="381" y="61"/>
                    </a:lnTo>
                    <a:lnTo>
                      <a:pt x="334" y="49"/>
                    </a:lnTo>
                    <a:lnTo>
                      <a:pt x="287" y="38"/>
                    </a:lnTo>
                    <a:lnTo>
                      <a:pt x="240" y="28"/>
                    </a:lnTo>
                    <a:lnTo>
                      <a:pt x="192" y="21"/>
                    </a:lnTo>
                    <a:lnTo>
                      <a:pt x="144" y="13"/>
                    </a:lnTo>
                    <a:lnTo>
                      <a:pt x="97" y="8"/>
                    </a:lnTo>
                    <a:lnTo>
                      <a:pt x="48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6" name="Freeform 1244">
                <a:extLst>
                  <a:ext uri="{FF2B5EF4-FFF2-40B4-BE49-F238E27FC236}">
                    <a16:creationId xmlns:a16="http://schemas.microsoft.com/office/drawing/2014/main" id="{35596742-3B96-5D74-2AD8-C63CC565E3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5" y="3192"/>
                <a:ext cx="14" cy="6"/>
              </a:xfrm>
              <a:custGeom>
                <a:avLst/>
                <a:gdLst>
                  <a:gd name="T0" fmla="*/ 151 w 157"/>
                  <a:gd name="T1" fmla="*/ 34 h 65"/>
                  <a:gd name="T2" fmla="*/ 154 w 157"/>
                  <a:gd name="T3" fmla="*/ 36 h 65"/>
                  <a:gd name="T4" fmla="*/ 156 w 157"/>
                  <a:gd name="T5" fmla="*/ 40 h 65"/>
                  <a:gd name="T6" fmla="*/ 157 w 157"/>
                  <a:gd name="T7" fmla="*/ 43 h 65"/>
                  <a:gd name="T8" fmla="*/ 156 w 157"/>
                  <a:gd name="T9" fmla="*/ 46 h 65"/>
                  <a:gd name="T10" fmla="*/ 155 w 157"/>
                  <a:gd name="T11" fmla="*/ 49 h 65"/>
                  <a:gd name="T12" fmla="*/ 153 w 157"/>
                  <a:gd name="T13" fmla="*/ 55 h 65"/>
                  <a:gd name="T14" fmla="*/ 150 w 157"/>
                  <a:gd name="T15" fmla="*/ 59 h 65"/>
                  <a:gd name="T16" fmla="*/ 148 w 157"/>
                  <a:gd name="T17" fmla="*/ 62 h 65"/>
                  <a:gd name="T18" fmla="*/ 144 w 157"/>
                  <a:gd name="T19" fmla="*/ 64 h 65"/>
                  <a:gd name="T20" fmla="*/ 142 w 157"/>
                  <a:gd name="T21" fmla="*/ 65 h 65"/>
                  <a:gd name="T22" fmla="*/ 139 w 157"/>
                  <a:gd name="T23" fmla="*/ 65 h 65"/>
                  <a:gd name="T24" fmla="*/ 135 w 157"/>
                  <a:gd name="T25" fmla="*/ 63 h 65"/>
                  <a:gd name="T26" fmla="*/ 151 w 157"/>
                  <a:gd name="T27" fmla="*/ 34 h 65"/>
                  <a:gd name="T28" fmla="*/ 135 w 157"/>
                  <a:gd name="T29" fmla="*/ 63 h 65"/>
                  <a:gd name="T30" fmla="*/ 126 w 157"/>
                  <a:gd name="T31" fmla="*/ 60 h 65"/>
                  <a:gd name="T32" fmla="*/ 115 w 157"/>
                  <a:gd name="T33" fmla="*/ 56 h 65"/>
                  <a:gd name="T34" fmla="*/ 103 w 157"/>
                  <a:gd name="T35" fmla="*/ 52 h 65"/>
                  <a:gd name="T36" fmla="*/ 89 w 157"/>
                  <a:gd name="T37" fmla="*/ 49 h 65"/>
                  <a:gd name="T38" fmla="*/ 61 w 157"/>
                  <a:gd name="T39" fmla="*/ 43 h 65"/>
                  <a:gd name="T40" fmla="*/ 33 w 157"/>
                  <a:gd name="T41" fmla="*/ 38 h 65"/>
                  <a:gd name="T42" fmla="*/ 39 w 157"/>
                  <a:gd name="T43" fmla="*/ 5 h 65"/>
                  <a:gd name="T44" fmla="*/ 68 w 157"/>
                  <a:gd name="T45" fmla="*/ 10 h 65"/>
                  <a:gd name="T46" fmla="*/ 99 w 157"/>
                  <a:gd name="T47" fmla="*/ 16 h 65"/>
                  <a:gd name="T48" fmla="*/ 114 w 157"/>
                  <a:gd name="T49" fmla="*/ 21 h 65"/>
                  <a:gd name="T50" fmla="*/ 128 w 157"/>
                  <a:gd name="T51" fmla="*/ 25 h 65"/>
                  <a:gd name="T52" fmla="*/ 140 w 157"/>
                  <a:gd name="T53" fmla="*/ 30 h 65"/>
                  <a:gd name="T54" fmla="*/ 151 w 157"/>
                  <a:gd name="T55" fmla="*/ 34 h 65"/>
                  <a:gd name="T56" fmla="*/ 135 w 157"/>
                  <a:gd name="T57" fmla="*/ 63 h 65"/>
                  <a:gd name="T58" fmla="*/ 33 w 157"/>
                  <a:gd name="T59" fmla="*/ 38 h 65"/>
                  <a:gd name="T60" fmla="*/ 20 w 157"/>
                  <a:gd name="T61" fmla="*/ 36 h 65"/>
                  <a:gd name="T62" fmla="*/ 8 w 157"/>
                  <a:gd name="T63" fmla="*/ 34 h 65"/>
                  <a:gd name="T64" fmla="*/ 15 w 157"/>
                  <a:gd name="T65" fmla="*/ 0 h 65"/>
                  <a:gd name="T66" fmla="*/ 26 w 157"/>
                  <a:gd name="T67" fmla="*/ 2 h 65"/>
                  <a:gd name="T68" fmla="*/ 39 w 157"/>
                  <a:gd name="T69" fmla="*/ 5 h 65"/>
                  <a:gd name="T70" fmla="*/ 33 w 157"/>
                  <a:gd name="T71" fmla="*/ 38 h 65"/>
                  <a:gd name="T72" fmla="*/ 8 w 157"/>
                  <a:gd name="T73" fmla="*/ 34 h 65"/>
                  <a:gd name="T74" fmla="*/ 5 w 157"/>
                  <a:gd name="T75" fmla="*/ 33 h 65"/>
                  <a:gd name="T76" fmla="*/ 2 w 157"/>
                  <a:gd name="T77" fmla="*/ 30 h 65"/>
                  <a:gd name="T78" fmla="*/ 1 w 157"/>
                  <a:gd name="T79" fmla="*/ 27 h 65"/>
                  <a:gd name="T80" fmla="*/ 0 w 157"/>
                  <a:gd name="T81" fmla="*/ 24 h 65"/>
                  <a:gd name="T82" fmla="*/ 0 w 157"/>
                  <a:gd name="T83" fmla="*/ 21 h 65"/>
                  <a:gd name="T84" fmla="*/ 1 w 157"/>
                  <a:gd name="T85" fmla="*/ 15 h 65"/>
                  <a:gd name="T86" fmla="*/ 2 w 157"/>
                  <a:gd name="T87" fmla="*/ 10 h 65"/>
                  <a:gd name="T88" fmla="*/ 4 w 157"/>
                  <a:gd name="T89" fmla="*/ 6 h 65"/>
                  <a:gd name="T90" fmla="*/ 5 w 157"/>
                  <a:gd name="T91" fmla="*/ 3 h 65"/>
                  <a:gd name="T92" fmla="*/ 7 w 157"/>
                  <a:gd name="T93" fmla="*/ 1 h 65"/>
                  <a:gd name="T94" fmla="*/ 12 w 157"/>
                  <a:gd name="T95" fmla="*/ 0 h 65"/>
                  <a:gd name="T96" fmla="*/ 15 w 157"/>
                  <a:gd name="T97" fmla="*/ 0 h 65"/>
                  <a:gd name="T98" fmla="*/ 8 w 157"/>
                  <a:gd name="T99" fmla="*/ 3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7" h="65">
                    <a:moveTo>
                      <a:pt x="151" y="34"/>
                    </a:moveTo>
                    <a:lnTo>
                      <a:pt x="154" y="36"/>
                    </a:lnTo>
                    <a:lnTo>
                      <a:pt x="156" y="40"/>
                    </a:lnTo>
                    <a:lnTo>
                      <a:pt x="157" y="43"/>
                    </a:lnTo>
                    <a:lnTo>
                      <a:pt x="156" y="46"/>
                    </a:lnTo>
                    <a:lnTo>
                      <a:pt x="155" y="49"/>
                    </a:lnTo>
                    <a:lnTo>
                      <a:pt x="153" y="55"/>
                    </a:lnTo>
                    <a:lnTo>
                      <a:pt x="150" y="59"/>
                    </a:lnTo>
                    <a:lnTo>
                      <a:pt x="148" y="62"/>
                    </a:lnTo>
                    <a:lnTo>
                      <a:pt x="144" y="64"/>
                    </a:lnTo>
                    <a:lnTo>
                      <a:pt x="142" y="65"/>
                    </a:lnTo>
                    <a:lnTo>
                      <a:pt x="139" y="65"/>
                    </a:lnTo>
                    <a:lnTo>
                      <a:pt x="135" y="63"/>
                    </a:lnTo>
                    <a:lnTo>
                      <a:pt x="151" y="34"/>
                    </a:lnTo>
                    <a:close/>
                    <a:moveTo>
                      <a:pt x="135" y="63"/>
                    </a:moveTo>
                    <a:lnTo>
                      <a:pt x="126" y="60"/>
                    </a:lnTo>
                    <a:lnTo>
                      <a:pt x="115" y="56"/>
                    </a:lnTo>
                    <a:lnTo>
                      <a:pt x="103" y="52"/>
                    </a:lnTo>
                    <a:lnTo>
                      <a:pt x="89" y="49"/>
                    </a:lnTo>
                    <a:lnTo>
                      <a:pt x="61" y="43"/>
                    </a:lnTo>
                    <a:lnTo>
                      <a:pt x="33" y="38"/>
                    </a:lnTo>
                    <a:lnTo>
                      <a:pt x="39" y="5"/>
                    </a:lnTo>
                    <a:lnTo>
                      <a:pt x="68" y="10"/>
                    </a:lnTo>
                    <a:lnTo>
                      <a:pt x="99" y="16"/>
                    </a:lnTo>
                    <a:lnTo>
                      <a:pt x="114" y="21"/>
                    </a:lnTo>
                    <a:lnTo>
                      <a:pt x="128" y="25"/>
                    </a:lnTo>
                    <a:lnTo>
                      <a:pt x="140" y="30"/>
                    </a:lnTo>
                    <a:lnTo>
                      <a:pt x="151" y="34"/>
                    </a:lnTo>
                    <a:lnTo>
                      <a:pt x="135" y="63"/>
                    </a:lnTo>
                    <a:close/>
                    <a:moveTo>
                      <a:pt x="33" y="38"/>
                    </a:moveTo>
                    <a:lnTo>
                      <a:pt x="20" y="36"/>
                    </a:lnTo>
                    <a:lnTo>
                      <a:pt x="8" y="34"/>
                    </a:lnTo>
                    <a:lnTo>
                      <a:pt x="15" y="0"/>
                    </a:lnTo>
                    <a:lnTo>
                      <a:pt x="26" y="2"/>
                    </a:lnTo>
                    <a:lnTo>
                      <a:pt x="39" y="5"/>
                    </a:lnTo>
                    <a:lnTo>
                      <a:pt x="33" y="38"/>
                    </a:lnTo>
                    <a:close/>
                    <a:moveTo>
                      <a:pt x="8" y="34"/>
                    </a:moveTo>
                    <a:lnTo>
                      <a:pt x="5" y="33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7" name="Freeform 1245">
                <a:extLst>
                  <a:ext uri="{FF2B5EF4-FFF2-40B4-BE49-F238E27FC236}">
                    <a16:creationId xmlns:a16="http://schemas.microsoft.com/office/drawing/2014/main" id="{33FC4594-6D57-63F4-DA1C-6009948150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0" y="3202"/>
                <a:ext cx="68" cy="44"/>
              </a:xfrm>
              <a:custGeom>
                <a:avLst/>
                <a:gdLst>
                  <a:gd name="T0" fmla="*/ 742 w 744"/>
                  <a:gd name="T1" fmla="*/ 458 h 481"/>
                  <a:gd name="T2" fmla="*/ 744 w 744"/>
                  <a:gd name="T3" fmla="*/ 466 h 481"/>
                  <a:gd name="T4" fmla="*/ 741 w 744"/>
                  <a:gd name="T5" fmla="*/ 472 h 481"/>
                  <a:gd name="T6" fmla="*/ 733 w 744"/>
                  <a:gd name="T7" fmla="*/ 479 h 481"/>
                  <a:gd name="T8" fmla="*/ 726 w 744"/>
                  <a:gd name="T9" fmla="*/ 481 h 481"/>
                  <a:gd name="T10" fmla="*/ 719 w 744"/>
                  <a:gd name="T11" fmla="*/ 479 h 481"/>
                  <a:gd name="T12" fmla="*/ 739 w 744"/>
                  <a:gd name="T13" fmla="*/ 453 h 481"/>
                  <a:gd name="T14" fmla="*/ 694 w 744"/>
                  <a:gd name="T15" fmla="*/ 452 h 481"/>
                  <a:gd name="T16" fmla="*/ 652 w 744"/>
                  <a:gd name="T17" fmla="*/ 407 h 481"/>
                  <a:gd name="T18" fmla="*/ 608 w 744"/>
                  <a:gd name="T19" fmla="*/ 365 h 481"/>
                  <a:gd name="T20" fmla="*/ 564 w 744"/>
                  <a:gd name="T21" fmla="*/ 324 h 481"/>
                  <a:gd name="T22" fmla="*/ 562 w 744"/>
                  <a:gd name="T23" fmla="*/ 281 h 481"/>
                  <a:gd name="T24" fmla="*/ 608 w 744"/>
                  <a:gd name="T25" fmla="*/ 321 h 481"/>
                  <a:gd name="T26" fmla="*/ 653 w 744"/>
                  <a:gd name="T27" fmla="*/ 364 h 481"/>
                  <a:gd name="T28" fmla="*/ 696 w 744"/>
                  <a:gd name="T29" fmla="*/ 407 h 481"/>
                  <a:gd name="T30" fmla="*/ 739 w 744"/>
                  <a:gd name="T31" fmla="*/ 453 h 481"/>
                  <a:gd name="T32" fmla="*/ 542 w 744"/>
                  <a:gd name="T33" fmla="*/ 305 h 481"/>
                  <a:gd name="T34" fmla="*/ 500 w 744"/>
                  <a:gd name="T35" fmla="*/ 271 h 481"/>
                  <a:gd name="T36" fmla="*/ 458 w 744"/>
                  <a:gd name="T37" fmla="*/ 240 h 481"/>
                  <a:gd name="T38" fmla="*/ 414 w 744"/>
                  <a:gd name="T39" fmla="*/ 210 h 481"/>
                  <a:gd name="T40" fmla="*/ 371 w 744"/>
                  <a:gd name="T41" fmla="*/ 184 h 481"/>
                  <a:gd name="T42" fmla="*/ 409 w 744"/>
                  <a:gd name="T43" fmla="*/ 170 h 481"/>
                  <a:gd name="T44" fmla="*/ 453 w 744"/>
                  <a:gd name="T45" fmla="*/ 198 h 481"/>
                  <a:gd name="T46" fmla="*/ 497 w 744"/>
                  <a:gd name="T47" fmla="*/ 229 h 481"/>
                  <a:gd name="T48" fmla="*/ 540 w 744"/>
                  <a:gd name="T49" fmla="*/ 262 h 481"/>
                  <a:gd name="T50" fmla="*/ 542 w 744"/>
                  <a:gd name="T51" fmla="*/ 305 h 481"/>
                  <a:gd name="T52" fmla="*/ 372 w 744"/>
                  <a:gd name="T53" fmla="*/ 185 h 481"/>
                  <a:gd name="T54" fmla="*/ 378 w 744"/>
                  <a:gd name="T55" fmla="*/ 170 h 481"/>
                  <a:gd name="T56" fmla="*/ 369 w 744"/>
                  <a:gd name="T57" fmla="*/ 184 h 481"/>
                  <a:gd name="T58" fmla="*/ 330 w 744"/>
                  <a:gd name="T59" fmla="*/ 161 h 481"/>
                  <a:gd name="T60" fmla="*/ 289 w 744"/>
                  <a:gd name="T61" fmla="*/ 140 h 481"/>
                  <a:gd name="T62" fmla="*/ 246 w 744"/>
                  <a:gd name="T63" fmla="*/ 120 h 481"/>
                  <a:gd name="T64" fmla="*/ 203 w 744"/>
                  <a:gd name="T65" fmla="*/ 100 h 481"/>
                  <a:gd name="T66" fmla="*/ 238 w 744"/>
                  <a:gd name="T67" fmla="*/ 81 h 481"/>
                  <a:gd name="T68" fmla="*/ 281 w 744"/>
                  <a:gd name="T69" fmla="*/ 101 h 481"/>
                  <a:gd name="T70" fmla="*/ 325 w 744"/>
                  <a:gd name="T71" fmla="*/ 122 h 481"/>
                  <a:gd name="T72" fmla="*/ 366 w 744"/>
                  <a:gd name="T73" fmla="*/ 145 h 481"/>
                  <a:gd name="T74" fmla="*/ 369 w 744"/>
                  <a:gd name="T75" fmla="*/ 184 h 481"/>
                  <a:gd name="T76" fmla="*/ 179 w 744"/>
                  <a:gd name="T77" fmla="*/ 90 h 481"/>
                  <a:gd name="T78" fmla="*/ 130 w 744"/>
                  <a:gd name="T79" fmla="*/ 72 h 481"/>
                  <a:gd name="T80" fmla="*/ 82 w 744"/>
                  <a:gd name="T81" fmla="*/ 54 h 481"/>
                  <a:gd name="T82" fmla="*/ 35 w 744"/>
                  <a:gd name="T83" fmla="*/ 39 h 481"/>
                  <a:gd name="T84" fmla="*/ 21 w 744"/>
                  <a:gd name="T85" fmla="*/ 1 h 481"/>
                  <a:gd name="T86" fmla="*/ 69 w 744"/>
                  <a:gd name="T87" fmla="*/ 16 h 481"/>
                  <a:gd name="T88" fmla="*/ 117 w 744"/>
                  <a:gd name="T89" fmla="*/ 33 h 481"/>
                  <a:gd name="T90" fmla="*/ 166 w 744"/>
                  <a:gd name="T91" fmla="*/ 51 h 481"/>
                  <a:gd name="T92" fmla="*/ 215 w 744"/>
                  <a:gd name="T93" fmla="*/ 71 h 481"/>
                  <a:gd name="T94" fmla="*/ 12 w 744"/>
                  <a:gd name="T95" fmla="*/ 32 h 481"/>
                  <a:gd name="T96" fmla="*/ 2 w 744"/>
                  <a:gd name="T97" fmla="*/ 27 h 481"/>
                  <a:gd name="T98" fmla="*/ 0 w 744"/>
                  <a:gd name="T99" fmla="*/ 22 h 481"/>
                  <a:gd name="T100" fmla="*/ 1 w 744"/>
                  <a:gd name="T101" fmla="*/ 12 h 481"/>
                  <a:gd name="T102" fmla="*/ 6 w 744"/>
                  <a:gd name="T103" fmla="*/ 3 h 481"/>
                  <a:gd name="T104" fmla="*/ 10 w 744"/>
                  <a:gd name="T105" fmla="*/ 0 h 481"/>
                  <a:gd name="T106" fmla="*/ 21 w 744"/>
                  <a:gd name="T107" fmla="*/ 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44" h="481">
                    <a:moveTo>
                      <a:pt x="739" y="453"/>
                    </a:moveTo>
                    <a:lnTo>
                      <a:pt x="742" y="458"/>
                    </a:lnTo>
                    <a:lnTo>
                      <a:pt x="744" y="463"/>
                    </a:lnTo>
                    <a:lnTo>
                      <a:pt x="744" y="466"/>
                    </a:lnTo>
                    <a:lnTo>
                      <a:pt x="743" y="469"/>
                    </a:lnTo>
                    <a:lnTo>
                      <a:pt x="741" y="472"/>
                    </a:lnTo>
                    <a:lnTo>
                      <a:pt x="738" y="476"/>
                    </a:lnTo>
                    <a:lnTo>
                      <a:pt x="733" y="479"/>
                    </a:lnTo>
                    <a:lnTo>
                      <a:pt x="729" y="481"/>
                    </a:lnTo>
                    <a:lnTo>
                      <a:pt x="726" y="481"/>
                    </a:lnTo>
                    <a:lnTo>
                      <a:pt x="723" y="481"/>
                    </a:lnTo>
                    <a:lnTo>
                      <a:pt x="719" y="479"/>
                    </a:lnTo>
                    <a:lnTo>
                      <a:pt x="715" y="475"/>
                    </a:lnTo>
                    <a:lnTo>
                      <a:pt x="739" y="453"/>
                    </a:lnTo>
                    <a:close/>
                    <a:moveTo>
                      <a:pt x="715" y="475"/>
                    </a:moveTo>
                    <a:lnTo>
                      <a:pt x="694" y="452"/>
                    </a:lnTo>
                    <a:lnTo>
                      <a:pt x="673" y="429"/>
                    </a:lnTo>
                    <a:lnTo>
                      <a:pt x="652" y="407"/>
                    </a:lnTo>
                    <a:lnTo>
                      <a:pt x="630" y="385"/>
                    </a:lnTo>
                    <a:lnTo>
                      <a:pt x="608" y="365"/>
                    </a:lnTo>
                    <a:lnTo>
                      <a:pt x="586" y="344"/>
                    </a:lnTo>
                    <a:lnTo>
                      <a:pt x="564" y="324"/>
                    </a:lnTo>
                    <a:lnTo>
                      <a:pt x="542" y="305"/>
                    </a:lnTo>
                    <a:lnTo>
                      <a:pt x="562" y="281"/>
                    </a:lnTo>
                    <a:lnTo>
                      <a:pt x="585" y="300"/>
                    </a:lnTo>
                    <a:lnTo>
                      <a:pt x="608" y="321"/>
                    </a:lnTo>
                    <a:lnTo>
                      <a:pt x="631" y="342"/>
                    </a:lnTo>
                    <a:lnTo>
                      <a:pt x="653" y="364"/>
                    </a:lnTo>
                    <a:lnTo>
                      <a:pt x="674" y="385"/>
                    </a:lnTo>
                    <a:lnTo>
                      <a:pt x="696" y="407"/>
                    </a:lnTo>
                    <a:lnTo>
                      <a:pt x="717" y="430"/>
                    </a:lnTo>
                    <a:lnTo>
                      <a:pt x="739" y="453"/>
                    </a:lnTo>
                    <a:lnTo>
                      <a:pt x="715" y="475"/>
                    </a:lnTo>
                    <a:close/>
                    <a:moveTo>
                      <a:pt x="542" y="305"/>
                    </a:moveTo>
                    <a:lnTo>
                      <a:pt x="521" y="287"/>
                    </a:lnTo>
                    <a:lnTo>
                      <a:pt x="500" y="271"/>
                    </a:lnTo>
                    <a:lnTo>
                      <a:pt x="478" y="255"/>
                    </a:lnTo>
                    <a:lnTo>
                      <a:pt x="458" y="240"/>
                    </a:lnTo>
                    <a:lnTo>
                      <a:pt x="436" y="224"/>
                    </a:lnTo>
                    <a:lnTo>
                      <a:pt x="414" y="210"/>
                    </a:lnTo>
                    <a:lnTo>
                      <a:pt x="392" y="197"/>
                    </a:lnTo>
                    <a:lnTo>
                      <a:pt x="371" y="184"/>
                    </a:lnTo>
                    <a:lnTo>
                      <a:pt x="386" y="156"/>
                    </a:lnTo>
                    <a:lnTo>
                      <a:pt x="409" y="170"/>
                    </a:lnTo>
                    <a:lnTo>
                      <a:pt x="430" y="183"/>
                    </a:lnTo>
                    <a:lnTo>
                      <a:pt x="453" y="198"/>
                    </a:lnTo>
                    <a:lnTo>
                      <a:pt x="475" y="213"/>
                    </a:lnTo>
                    <a:lnTo>
                      <a:pt x="497" y="229"/>
                    </a:lnTo>
                    <a:lnTo>
                      <a:pt x="519" y="246"/>
                    </a:lnTo>
                    <a:lnTo>
                      <a:pt x="540" y="262"/>
                    </a:lnTo>
                    <a:lnTo>
                      <a:pt x="562" y="281"/>
                    </a:lnTo>
                    <a:lnTo>
                      <a:pt x="542" y="305"/>
                    </a:lnTo>
                    <a:close/>
                    <a:moveTo>
                      <a:pt x="371" y="184"/>
                    </a:moveTo>
                    <a:lnTo>
                      <a:pt x="372" y="185"/>
                    </a:lnTo>
                    <a:lnTo>
                      <a:pt x="369" y="184"/>
                    </a:lnTo>
                    <a:lnTo>
                      <a:pt x="378" y="170"/>
                    </a:lnTo>
                    <a:lnTo>
                      <a:pt x="371" y="184"/>
                    </a:lnTo>
                    <a:close/>
                    <a:moveTo>
                      <a:pt x="369" y="184"/>
                    </a:moveTo>
                    <a:lnTo>
                      <a:pt x="351" y="172"/>
                    </a:lnTo>
                    <a:lnTo>
                      <a:pt x="330" y="161"/>
                    </a:lnTo>
                    <a:lnTo>
                      <a:pt x="310" y="150"/>
                    </a:lnTo>
                    <a:lnTo>
                      <a:pt x="289" y="140"/>
                    </a:lnTo>
                    <a:lnTo>
                      <a:pt x="268" y="130"/>
                    </a:lnTo>
                    <a:lnTo>
                      <a:pt x="246" y="120"/>
                    </a:lnTo>
                    <a:lnTo>
                      <a:pt x="225" y="110"/>
                    </a:lnTo>
                    <a:lnTo>
                      <a:pt x="203" y="100"/>
                    </a:lnTo>
                    <a:lnTo>
                      <a:pt x="215" y="71"/>
                    </a:lnTo>
                    <a:lnTo>
                      <a:pt x="238" y="81"/>
                    </a:lnTo>
                    <a:lnTo>
                      <a:pt x="259" y="90"/>
                    </a:lnTo>
                    <a:lnTo>
                      <a:pt x="281" y="101"/>
                    </a:lnTo>
                    <a:lnTo>
                      <a:pt x="303" y="111"/>
                    </a:lnTo>
                    <a:lnTo>
                      <a:pt x="325" y="122"/>
                    </a:lnTo>
                    <a:lnTo>
                      <a:pt x="346" y="134"/>
                    </a:lnTo>
                    <a:lnTo>
                      <a:pt x="366" y="145"/>
                    </a:lnTo>
                    <a:lnTo>
                      <a:pt x="386" y="157"/>
                    </a:lnTo>
                    <a:lnTo>
                      <a:pt x="369" y="184"/>
                    </a:lnTo>
                    <a:close/>
                    <a:moveTo>
                      <a:pt x="203" y="100"/>
                    </a:moveTo>
                    <a:lnTo>
                      <a:pt x="179" y="90"/>
                    </a:lnTo>
                    <a:lnTo>
                      <a:pt x="154" y="81"/>
                    </a:lnTo>
                    <a:lnTo>
                      <a:pt x="130" y="72"/>
                    </a:lnTo>
                    <a:lnTo>
                      <a:pt x="106" y="63"/>
                    </a:lnTo>
                    <a:lnTo>
                      <a:pt x="82" y="54"/>
                    </a:lnTo>
                    <a:lnTo>
                      <a:pt x="59" y="47"/>
                    </a:lnTo>
                    <a:lnTo>
                      <a:pt x="35" y="39"/>
                    </a:lnTo>
                    <a:lnTo>
                      <a:pt x="12" y="32"/>
                    </a:lnTo>
                    <a:lnTo>
                      <a:pt x="21" y="1"/>
                    </a:lnTo>
                    <a:lnTo>
                      <a:pt x="45" y="9"/>
                    </a:lnTo>
                    <a:lnTo>
                      <a:pt x="69" y="16"/>
                    </a:lnTo>
                    <a:lnTo>
                      <a:pt x="93" y="24"/>
                    </a:lnTo>
                    <a:lnTo>
                      <a:pt x="117" y="33"/>
                    </a:lnTo>
                    <a:lnTo>
                      <a:pt x="142" y="41"/>
                    </a:lnTo>
                    <a:lnTo>
                      <a:pt x="166" y="51"/>
                    </a:lnTo>
                    <a:lnTo>
                      <a:pt x="191" y="61"/>
                    </a:lnTo>
                    <a:lnTo>
                      <a:pt x="215" y="71"/>
                    </a:lnTo>
                    <a:lnTo>
                      <a:pt x="203" y="100"/>
                    </a:lnTo>
                    <a:close/>
                    <a:moveTo>
                      <a:pt x="12" y="32"/>
                    </a:moveTo>
                    <a:lnTo>
                      <a:pt x="7" y="31"/>
                    </a:lnTo>
                    <a:lnTo>
                      <a:pt x="2" y="27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4" y="8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8" name="Freeform 1246">
                <a:extLst>
                  <a:ext uri="{FF2B5EF4-FFF2-40B4-BE49-F238E27FC236}">
                    <a16:creationId xmlns:a16="http://schemas.microsoft.com/office/drawing/2014/main" id="{C2D3895A-6D14-15EA-2B62-C40ACC784E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7" y="3299"/>
                <a:ext cx="13" cy="52"/>
              </a:xfrm>
              <a:custGeom>
                <a:avLst/>
                <a:gdLst>
                  <a:gd name="T0" fmla="*/ 148 w 148"/>
                  <a:gd name="T1" fmla="*/ 561 h 572"/>
                  <a:gd name="T2" fmla="*/ 145 w 148"/>
                  <a:gd name="T3" fmla="*/ 569 h 572"/>
                  <a:gd name="T4" fmla="*/ 139 w 148"/>
                  <a:gd name="T5" fmla="*/ 571 h 572"/>
                  <a:gd name="T6" fmla="*/ 129 w 148"/>
                  <a:gd name="T7" fmla="*/ 572 h 572"/>
                  <a:gd name="T8" fmla="*/ 121 w 148"/>
                  <a:gd name="T9" fmla="*/ 570 h 572"/>
                  <a:gd name="T10" fmla="*/ 117 w 148"/>
                  <a:gd name="T11" fmla="*/ 563 h 572"/>
                  <a:gd name="T12" fmla="*/ 148 w 148"/>
                  <a:gd name="T13" fmla="*/ 555 h 572"/>
                  <a:gd name="T14" fmla="*/ 114 w 148"/>
                  <a:gd name="T15" fmla="*/ 523 h 572"/>
                  <a:gd name="T16" fmla="*/ 105 w 148"/>
                  <a:gd name="T17" fmla="*/ 455 h 572"/>
                  <a:gd name="T18" fmla="*/ 95 w 148"/>
                  <a:gd name="T19" fmla="*/ 387 h 572"/>
                  <a:gd name="T20" fmla="*/ 83 w 148"/>
                  <a:gd name="T21" fmla="*/ 321 h 572"/>
                  <a:gd name="T22" fmla="*/ 107 w 148"/>
                  <a:gd name="T23" fmla="*/ 280 h 572"/>
                  <a:gd name="T24" fmla="*/ 120 w 148"/>
                  <a:gd name="T25" fmla="*/ 349 h 572"/>
                  <a:gd name="T26" fmla="*/ 132 w 148"/>
                  <a:gd name="T27" fmla="*/ 417 h 572"/>
                  <a:gd name="T28" fmla="*/ 141 w 148"/>
                  <a:gd name="T29" fmla="*/ 486 h 572"/>
                  <a:gd name="T30" fmla="*/ 148 w 148"/>
                  <a:gd name="T31" fmla="*/ 555 h 572"/>
                  <a:gd name="T32" fmla="*/ 76 w 148"/>
                  <a:gd name="T33" fmla="*/ 287 h 572"/>
                  <a:gd name="T34" fmla="*/ 60 w 148"/>
                  <a:gd name="T35" fmla="*/ 219 h 572"/>
                  <a:gd name="T36" fmla="*/ 43 w 148"/>
                  <a:gd name="T37" fmla="*/ 152 h 572"/>
                  <a:gd name="T38" fmla="*/ 23 w 148"/>
                  <a:gd name="T39" fmla="*/ 86 h 572"/>
                  <a:gd name="T40" fmla="*/ 2 w 148"/>
                  <a:gd name="T41" fmla="*/ 21 h 572"/>
                  <a:gd name="T42" fmla="*/ 43 w 148"/>
                  <a:gd name="T43" fmla="*/ 43 h 572"/>
                  <a:gd name="T44" fmla="*/ 63 w 148"/>
                  <a:gd name="T45" fmla="*/ 110 h 572"/>
                  <a:gd name="T46" fmla="*/ 82 w 148"/>
                  <a:gd name="T47" fmla="*/ 177 h 572"/>
                  <a:gd name="T48" fmla="*/ 99 w 148"/>
                  <a:gd name="T49" fmla="*/ 246 h 572"/>
                  <a:gd name="T50" fmla="*/ 76 w 148"/>
                  <a:gd name="T51" fmla="*/ 287 h 572"/>
                  <a:gd name="T52" fmla="*/ 0 w 148"/>
                  <a:gd name="T53" fmla="*/ 16 h 572"/>
                  <a:gd name="T54" fmla="*/ 1 w 148"/>
                  <a:gd name="T55" fmla="*/ 8 h 572"/>
                  <a:gd name="T56" fmla="*/ 7 w 148"/>
                  <a:gd name="T57" fmla="*/ 4 h 572"/>
                  <a:gd name="T58" fmla="*/ 17 w 148"/>
                  <a:gd name="T59" fmla="*/ 0 h 572"/>
                  <a:gd name="T60" fmla="*/ 24 w 148"/>
                  <a:gd name="T61" fmla="*/ 1 h 572"/>
                  <a:gd name="T62" fmla="*/ 30 w 148"/>
                  <a:gd name="T63" fmla="*/ 6 h 572"/>
                  <a:gd name="T64" fmla="*/ 2 w 148"/>
                  <a:gd name="T65" fmla="*/ 21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572">
                    <a:moveTo>
                      <a:pt x="148" y="555"/>
                    </a:moveTo>
                    <a:lnTo>
                      <a:pt x="148" y="561"/>
                    </a:lnTo>
                    <a:lnTo>
                      <a:pt x="147" y="567"/>
                    </a:lnTo>
                    <a:lnTo>
                      <a:pt x="145" y="569"/>
                    </a:lnTo>
                    <a:lnTo>
                      <a:pt x="143" y="570"/>
                    </a:lnTo>
                    <a:lnTo>
                      <a:pt x="139" y="571"/>
                    </a:lnTo>
                    <a:lnTo>
                      <a:pt x="133" y="572"/>
                    </a:lnTo>
                    <a:lnTo>
                      <a:pt x="129" y="572"/>
                    </a:lnTo>
                    <a:lnTo>
                      <a:pt x="124" y="572"/>
                    </a:lnTo>
                    <a:lnTo>
                      <a:pt x="121" y="570"/>
                    </a:lnTo>
                    <a:lnTo>
                      <a:pt x="119" y="569"/>
                    </a:lnTo>
                    <a:lnTo>
                      <a:pt x="117" y="563"/>
                    </a:lnTo>
                    <a:lnTo>
                      <a:pt x="116" y="558"/>
                    </a:lnTo>
                    <a:lnTo>
                      <a:pt x="148" y="555"/>
                    </a:lnTo>
                    <a:close/>
                    <a:moveTo>
                      <a:pt x="116" y="558"/>
                    </a:moveTo>
                    <a:lnTo>
                      <a:pt x="114" y="523"/>
                    </a:lnTo>
                    <a:lnTo>
                      <a:pt x="109" y="489"/>
                    </a:lnTo>
                    <a:lnTo>
                      <a:pt x="105" y="455"/>
                    </a:lnTo>
                    <a:lnTo>
                      <a:pt x="100" y="421"/>
                    </a:lnTo>
                    <a:lnTo>
                      <a:pt x="95" y="387"/>
                    </a:lnTo>
                    <a:lnTo>
                      <a:pt x="90" y="353"/>
                    </a:lnTo>
                    <a:lnTo>
                      <a:pt x="83" y="321"/>
                    </a:lnTo>
                    <a:lnTo>
                      <a:pt x="76" y="287"/>
                    </a:lnTo>
                    <a:lnTo>
                      <a:pt x="107" y="280"/>
                    </a:lnTo>
                    <a:lnTo>
                      <a:pt x="115" y="314"/>
                    </a:lnTo>
                    <a:lnTo>
                      <a:pt x="120" y="349"/>
                    </a:lnTo>
                    <a:lnTo>
                      <a:pt x="127" y="383"/>
                    </a:lnTo>
                    <a:lnTo>
                      <a:pt x="132" y="417"/>
                    </a:lnTo>
                    <a:lnTo>
                      <a:pt x="136" y="451"/>
                    </a:lnTo>
                    <a:lnTo>
                      <a:pt x="141" y="486"/>
                    </a:lnTo>
                    <a:lnTo>
                      <a:pt x="145" y="521"/>
                    </a:lnTo>
                    <a:lnTo>
                      <a:pt x="148" y="555"/>
                    </a:lnTo>
                    <a:lnTo>
                      <a:pt x="116" y="558"/>
                    </a:lnTo>
                    <a:close/>
                    <a:moveTo>
                      <a:pt x="76" y="287"/>
                    </a:moveTo>
                    <a:lnTo>
                      <a:pt x="69" y="253"/>
                    </a:lnTo>
                    <a:lnTo>
                      <a:pt x="60" y="219"/>
                    </a:lnTo>
                    <a:lnTo>
                      <a:pt x="51" y="186"/>
                    </a:lnTo>
                    <a:lnTo>
                      <a:pt x="43" y="152"/>
                    </a:lnTo>
                    <a:lnTo>
                      <a:pt x="33" y="118"/>
                    </a:lnTo>
                    <a:lnTo>
                      <a:pt x="23" y="86"/>
                    </a:lnTo>
                    <a:lnTo>
                      <a:pt x="13" y="54"/>
                    </a:lnTo>
                    <a:lnTo>
                      <a:pt x="2" y="21"/>
                    </a:lnTo>
                    <a:lnTo>
                      <a:pt x="32" y="12"/>
                    </a:lnTo>
                    <a:lnTo>
                      <a:pt x="43" y="43"/>
                    </a:lnTo>
                    <a:lnTo>
                      <a:pt x="54" y="77"/>
                    </a:lnTo>
                    <a:lnTo>
                      <a:pt x="63" y="110"/>
                    </a:lnTo>
                    <a:lnTo>
                      <a:pt x="73" y="143"/>
                    </a:lnTo>
                    <a:lnTo>
                      <a:pt x="82" y="177"/>
                    </a:lnTo>
                    <a:lnTo>
                      <a:pt x="92" y="211"/>
                    </a:lnTo>
                    <a:lnTo>
                      <a:pt x="99" y="246"/>
                    </a:lnTo>
                    <a:lnTo>
                      <a:pt x="107" y="280"/>
                    </a:lnTo>
                    <a:lnTo>
                      <a:pt x="76" y="287"/>
                    </a:lnTo>
                    <a:close/>
                    <a:moveTo>
                      <a:pt x="2" y="21"/>
                    </a:moveTo>
                    <a:lnTo>
                      <a:pt x="0" y="16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30" y="6"/>
                    </a:lnTo>
                    <a:lnTo>
                      <a:pt x="32" y="12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9" name="Freeform 1247">
                <a:extLst>
                  <a:ext uri="{FF2B5EF4-FFF2-40B4-BE49-F238E27FC236}">
                    <a16:creationId xmlns:a16="http://schemas.microsoft.com/office/drawing/2014/main" id="{F4DCB71F-36C4-6DFC-B307-C0697D672D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0" y="3296"/>
                <a:ext cx="10" cy="34"/>
              </a:xfrm>
              <a:custGeom>
                <a:avLst/>
                <a:gdLst>
                  <a:gd name="T0" fmla="*/ 103 w 103"/>
                  <a:gd name="T1" fmla="*/ 364 h 373"/>
                  <a:gd name="T2" fmla="*/ 101 w 103"/>
                  <a:gd name="T3" fmla="*/ 370 h 373"/>
                  <a:gd name="T4" fmla="*/ 94 w 103"/>
                  <a:gd name="T5" fmla="*/ 372 h 373"/>
                  <a:gd name="T6" fmla="*/ 83 w 103"/>
                  <a:gd name="T7" fmla="*/ 373 h 373"/>
                  <a:gd name="T8" fmla="*/ 75 w 103"/>
                  <a:gd name="T9" fmla="*/ 373 h 373"/>
                  <a:gd name="T10" fmla="*/ 72 w 103"/>
                  <a:gd name="T11" fmla="*/ 368 h 373"/>
                  <a:gd name="T12" fmla="*/ 103 w 103"/>
                  <a:gd name="T13" fmla="*/ 361 h 373"/>
                  <a:gd name="T14" fmla="*/ 68 w 103"/>
                  <a:gd name="T15" fmla="*/ 346 h 373"/>
                  <a:gd name="T16" fmla="*/ 61 w 103"/>
                  <a:gd name="T17" fmla="*/ 306 h 373"/>
                  <a:gd name="T18" fmla="*/ 54 w 103"/>
                  <a:gd name="T19" fmla="*/ 264 h 373"/>
                  <a:gd name="T20" fmla="*/ 46 w 103"/>
                  <a:gd name="T21" fmla="*/ 221 h 373"/>
                  <a:gd name="T22" fmla="*/ 73 w 103"/>
                  <a:gd name="T23" fmla="*/ 194 h 373"/>
                  <a:gd name="T24" fmla="*/ 82 w 103"/>
                  <a:gd name="T25" fmla="*/ 238 h 373"/>
                  <a:gd name="T26" fmla="*/ 90 w 103"/>
                  <a:gd name="T27" fmla="*/ 280 h 373"/>
                  <a:gd name="T28" fmla="*/ 97 w 103"/>
                  <a:gd name="T29" fmla="*/ 322 h 373"/>
                  <a:gd name="T30" fmla="*/ 103 w 103"/>
                  <a:gd name="T31" fmla="*/ 361 h 373"/>
                  <a:gd name="T32" fmla="*/ 42 w 103"/>
                  <a:gd name="T33" fmla="*/ 201 h 373"/>
                  <a:gd name="T34" fmla="*/ 32 w 103"/>
                  <a:gd name="T35" fmla="*/ 153 h 373"/>
                  <a:gd name="T36" fmla="*/ 22 w 103"/>
                  <a:gd name="T37" fmla="*/ 105 h 373"/>
                  <a:gd name="T38" fmla="*/ 11 w 103"/>
                  <a:gd name="T39" fmla="*/ 59 h 373"/>
                  <a:gd name="T40" fmla="*/ 1 w 103"/>
                  <a:gd name="T41" fmla="*/ 16 h 373"/>
                  <a:gd name="T42" fmla="*/ 37 w 103"/>
                  <a:gd name="T43" fmla="*/ 29 h 373"/>
                  <a:gd name="T44" fmla="*/ 48 w 103"/>
                  <a:gd name="T45" fmla="*/ 74 h 373"/>
                  <a:gd name="T46" fmla="*/ 58 w 103"/>
                  <a:gd name="T47" fmla="*/ 121 h 373"/>
                  <a:gd name="T48" fmla="*/ 69 w 103"/>
                  <a:gd name="T49" fmla="*/ 169 h 373"/>
                  <a:gd name="T50" fmla="*/ 42 w 103"/>
                  <a:gd name="T51" fmla="*/ 201 h 373"/>
                  <a:gd name="T52" fmla="*/ 0 w 103"/>
                  <a:gd name="T53" fmla="*/ 11 h 373"/>
                  <a:gd name="T54" fmla="*/ 3 w 103"/>
                  <a:gd name="T55" fmla="*/ 7 h 373"/>
                  <a:gd name="T56" fmla="*/ 9 w 103"/>
                  <a:gd name="T57" fmla="*/ 4 h 373"/>
                  <a:gd name="T58" fmla="*/ 20 w 103"/>
                  <a:gd name="T59" fmla="*/ 2 h 373"/>
                  <a:gd name="T60" fmla="*/ 26 w 103"/>
                  <a:gd name="T61" fmla="*/ 2 h 373"/>
                  <a:gd name="T62" fmla="*/ 31 w 103"/>
                  <a:gd name="T63" fmla="*/ 5 h 373"/>
                  <a:gd name="T64" fmla="*/ 1 w 103"/>
                  <a:gd name="T65" fmla="*/ 16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3" h="373">
                    <a:moveTo>
                      <a:pt x="103" y="361"/>
                    </a:moveTo>
                    <a:lnTo>
                      <a:pt x="103" y="364"/>
                    </a:lnTo>
                    <a:lnTo>
                      <a:pt x="102" y="367"/>
                    </a:lnTo>
                    <a:lnTo>
                      <a:pt x="101" y="370"/>
                    </a:lnTo>
                    <a:lnTo>
                      <a:pt x="97" y="371"/>
                    </a:lnTo>
                    <a:lnTo>
                      <a:pt x="94" y="372"/>
                    </a:lnTo>
                    <a:lnTo>
                      <a:pt x="89" y="373"/>
                    </a:lnTo>
                    <a:lnTo>
                      <a:pt x="83" y="373"/>
                    </a:lnTo>
                    <a:lnTo>
                      <a:pt x="79" y="373"/>
                    </a:lnTo>
                    <a:lnTo>
                      <a:pt x="75" y="373"/>
                    </a:lnTo>
                    <a:lnTo>
                      <a:pt x="74" y="372"/>
                    </a:lnTo>
                    <a:lnTo>
                      <a:pt x="72" y="368"/>
                    </a:lnTo>
                    <a:lnTo>
                      <a:pt x="71" y="365"/>
                    </a:lnTo>
                    <a:lnTo>
                      <a:pt x="103" y="361"/>
                    </a:lnTo>
                    <a:close/>
                    <a:moveTo>
                      <a:pt x="71" y="365"/>
                    </a:moveTo>
                    <a:lnTo>
                      <a:pt x="68" y="346"/>
                    </a:lnTo>
                    <a:lnTo>
                      <a:pt x="65" y="326"/>
                    </a:lnTo>
                    <a:lnTo>
                      <a:pt x="61" y="306"/>
                    </a:lnTo>
                    <a:lnTo>
                      <a:pt x="58" y="286"/>
                    </a:lnTo>
                    <a:lnTo>
                      <a:pt x="54" y="264"/>
                    </a:lnTo>
                    <a:lnTo>
                      <a:pt x="50" y="243"/>
                    </a:lnTo>
                    <a:lnTo>
                      <a:pt x="46" y="221"/>
                    </a:lnTo>
                    <a:lnTo>
                      <a:pt x="42" y="201"/>
                    </a:lnTo>
                    <a:lnTo>
                      <a:pt x="73" y="194"/>
                    </a:lnTo>
                    <a:lnTo>
                      <a:pt x="78" y="216"/>
                    </a:lnTo>
                    <a:lnTo>
                      <a:pt x="82" y="238"/>
                    </a:lnTo>
                    <a:lnTo>
                      <a:pt x="86" y="258"/>
                    </a:lnTo>
                    <a:lnTo>
                      <a:pt x="90" y="280"/>
                    </a:lnTo>
                    <a:lnTo>
                      <a:pt x="93" y="301"/>
                    </a:lnTo>
                    <a:lnTo>
                      <a:pt x="97" y="322"/>
                    </a:lnTo>
                    <a:lnTo>
                      <a:pt x="101" y="341"/>
                    </a:lnTo>
                    <a:lnTo>
                      <a:pt x="103" y="361"/>
                    </a:lnTo>
                    <a:lnTo>
                      <a:pt x="71" y="365"/>
                    </a:lnTo>
                    <a:close/>
                    <a:moveTo>
                      <a:pt x="42" y="201"/>
                    </a:moveTo>
                    <a:lnTo>
                      <a:pt x="37" y="177"/>
                    </a:lnTo>
                    <a:lnTo>
                      <a:pt x="32" y="153"/>
                    </a:lnTo>
                    <a:lnTo>
                      <a:pt x="26" y="129"/>
                    </a:lnTo>
                    <a:lnTo>
                      <a:pt x="22" y="105"/>
                    </a:lnTo>
                    <a:lnTo>
                      <a:pt x="17" y="82"/>
                    </a:lnTo>
                    <a:lnTo>
                      <a:pt x="11" y="59"/>
                    </a:lnTo>
                    <a:lnTo>
                      <a:pt x="6" y="36"/>
                    </a:lnTo>
                    <a:lnTo>
                      <a:pt x="1" y="16"/>
                    </a:lnTo>
                    <a:lnTo>
                      <a:pt x="32" y="8"/>
                    </a:lnTo>
                    <a:lnTo>
                      <a:pt x="37" y="29"/>
                    </a:lnTo>
                    <a:lnTo>
                      <a:pt x="43" y="52"/>
                    </a:lnTo>
                    <a:lnTo>
                      <a:pt x="48" y="74"/>
                    </a:lnTo>
                    <a:lnTo>
                      <a:pt x="53" y="97"/>
                    </a:lnTo>
                    <a:lnTo>
                      <a:pt x="58" y="121"/>
                    </a:lnTo>
                    <a:lnTo>
                      <a:pt x="63" y="145"/>
                    </a:lnTo>
                    <a:lnTo>
                      <a:pt x="69" y="169"/>
                    </a:lnTo>
                    <a:lnTo>
                      <a:pt x="73" y="194"/>
                    </a:lnTo>
                    <a:lnTo>
                      <a:pt x="42" y="201"/>
                    </a:lnTo>
                    <a:close/>
                    <a:moveTo>
                      <a:pt x="1" y="16"/>
                    </a:moveTo>
                    <a:lnTo>
                      <a:pt x="0" y="11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14" y="3"/>
                    </a:lnTo>
                    <a:lnTo>
                      <a:pt x="20" y="2"/>
                    </a:lnTo>
                    <a:lnTo>
                      <a:pt x="23" y="0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1" y="5"/>
                    </a:lnTo>
                    <a:lnTo>
                      <a:pt x="32" y="8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0" name="Freeform 1248">
                <a:extLst>
                  <a:ext uri="{FF2B5EF4-FFF2-40B4-BE49-F238E27FC236}">
                    <a16:creationId xmlns:a16="http://schemas.microsoft.com/office/drawing/2014/main" id="{C8D6854C-539F-C8E8-B073-C4AA95E73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6" y="3196"/>
                <a:ext cx="26" cy="9"/>
              </a:xfrm>
              <a:custGeom>
                <a:avLst/>
                <a:gdLst>
                  <a:gd name="T0" fmla="*/ 267 w 280"/>
                  <a:gd name="T1" fmla="*/ 68 h 101"/>
                  <a:gd name="T2" fmla="*/ 272 w 280"/>
                  <a:gd name="T3" fmla="*/ 70 h 101"/>
                  <a:gd name="T4" fmla="*/ 278 w 280"/>
                  <a:gd name="T5" fmla="*/ 74 h 101"/>
                  <a:gd name="T6" fmla="*/ 279 w 280"/>
                  <a:gd name="T7" fmla="*/ 76 h 101"/>
                  <a:gd name="T8" fmla="*/ 280 w 280"/>
                  <a:gd name="T9" fmla="*/ 79 h 101"/>
                  <a:gd name="T10" fmla="*/ 280 w 280"/>
                  <a:gd name="T11" fmla="*/ 82 h 101"/>
                  <a:gd name="T12" fmla="*/ 279 w 280"/>
                  <a:gd name="T13" fmla="*/ 88 h 101"/>
                  <a:gd name="T14" fmla="*/ 277 w 280"/>
                  <a:gd name="T15" fmla="*/ 93 h 101"/>
                  <a:gd name="T16" fmla="*/ 275 w 280"/>
                  <a:gd name="T17" fmla="*/ 96 h 101"/>
                  <a:gd name="T18" fmla="*/ 272 w 280"/>
                  <a:gd name="T19" fmla="*/ 99 h 101"/>
                  <a:gd name="T20" fmla="*/ 270 w 280"/>
                  <a:gd name="T21" fmla="*/ 100 h 101"/>
                  <a:gd name="T22" fmla="*/ 265 w 280"/>
                  <a:gd name="T23" fmla="*/ 101 h 101"/>
                  <a:gd name="T24" fmla="*/ 259 w 280"/>
                  <a:gd name="T25" fmla="*/ 99 h 101"/>
                  <a:gd name="T26" fmla="*/ 267 w 280"/>
                  <a:gd name="T27" fmla="*/ 68 h 101"/>
                  <a:gd name="T28" fmla="*/ 259 w 280"/>
                  <a:gd name="T29" fmla="*/ 99 h 101"/>
                  <a:gd name="T30" fmla="*/ 13 w 280"/>
                  <a:gd name="T31" fmla="*/ 32 h 101"/>
                  <a:gd name="T32" fmla="*/ 21 w 280"/>
                  <a:gd name="T33" fmla="*/ 2 h 101"/>
                  <a:gd name="T34" fmla="*/ 267 w 280"/>
                  <a:gd name="T35" fmla="*/ 68 h 101"/>
                  <a:gd name="T36" fmla="*/ 259 w 280"/>
                  <a:gd name="T37" fmla="*/ 99 h 101"/>
                  <a:gd name="T38" fmla="*/ 13 w 280"/>
                  <a:gd name="T39" fmla="*/ 32 h 101"/>
                  <a:gd name="T40" fmla="*/ 8 w 280"/>
                  <a:gd name="T41" fmla="*/ 30 h 101"/>
                  <a:gd name="T42" fmla="*/ 2 w 280"/>
                  <a:gd name="T43" fmla="*/ 27 h 101"/>
                  <a:gd name="T44" fmla="*/ 1 w 280"/>
                  <a:gd name="T45" fmla="*/ 25 h 101"/>
                  <a:gd name="T46" fmla="*/ 0 w 280"/>
                  <a:gd name="T47" fmla="*/ 21 h 101"/>
                  <a:gd name="T48" fmla="*/ 0 w 280"/>
                  <a:gd name="T49" fmla="*/ 18 h 101"/>
                  <a:gd name="T50" fmla="*/ 1 w 280"/>
                  <a:gd name="T51" fmla="*/ 13 h 101"/>
                  <a:gd name="T52" fmla="*/ 3 w 280"/>
                  <a:gd name="T53" fmla="*/ 7 h 101"/>
                  <a:gd name="T54" fmla="*/ 6 w 280"/>
                  <a:gd name="T55" fmla="*/ 4 h 101"/>
                  <a:gd name="T56" fmla="*/ 8 w 280"/>
                  <a:gd name="T57" fmla="*/ 2 h 101"/>
                  <a:gd name="T58" fmla="*/ 10 w 280"/>
                  <a:gd name="T59" fmla="*/ 1 h 101"/>
                  <a:gd name="T60" fmla="*/ 15 w 280"/>
                  <a:gd name="T61" fmla="*/ 0 h 101"/>
                  <a:gd name="T62" fmla="*/ 21 w 280"/>
                  <a:gd name="T63" fmla="*/ 2 h 101"/>
                  <a:gd name="T64" fmla="*/ 13 w 280"/>
                  <a:gd name="T65" fmla="*/ 3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0" h="101">
                    <a:moveTo>
                      <a:pt x="267" y="68"/>
                    </a:moveTo>
                    <a:lnTo>
                      <a:pt x="272" y="70"/>
                    </a:lnTo>
                    <a:lnTo>
                      <a:pt x="278" y="74"/>
                    </a:lnTo>
                    <a:lnTo>
                      <a:pt x="279" y="76"/>
                    </a:lnTo>
                    <a:lnTo>
                      <a:pt x="280" y="79"/>
                    </a:lnTo>
                    <a:lnTo>
                      <a:pt x="280" y="82"/>
                    </a:lnTo>
                    <a:lnTo>
                      <a:pt x="279" y="88"/>
                    </a:lnTo>
                    <a:lnTo>
                      <a:pt x="277" y="93"/>
                    </a:lnTo>
                    <a:lnTo>
                      <a:pt x="275" y="96"/>
                    </a:lnTo>
                    <a:lnTo>
                      <a:pt x="272" y="99"/>
                    </a:lnTo>
                    <a:lnTo>
                      <a:pt x="270" y="100"/>
                    </a:lnTo>
                    <a:lnTo>
                      <a:pt x="265" y="101"/>
                    </a:lnTo>
                    <a:lnTo>
                      <a:pt x="259" y="99"/>
                    </a:lnTo>
                    <a:lnTo>
                      <a:pt x="267" y="68"/>
                    </a:lnTo>
                    <a:close/>
                    <a:moveTo>
                      <a:pt x="259" y="99"/>
                    </a:moveTo>
                    <a:lnTo>
                      <a:pt x="13" y="32"/>
                    </a:lnTo>
                    <a:lnTo>
                      <a:pt x="21" y="2"/>
                    </a:lnTo>
                    <a:lnTo>
                      <a:pt x="267" y="68"/>
                    </a:lnTo>
                    <a:lnTo>
                      <a:pt x="259" y="99"/>
                    </a:lnTo>
                    <a:close/>
                    <a:moveTo>
                      <a:pt x="13" y="32"/>
                    </a:moveTo>
                    <a:lnTo>
                      <a:pt x="8" y="30"/>
                    </a:lnTo>
                    <a:lnTo>
                      <a:pt x="2" y="27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5" y="0"/>
                    </a:lnTo>
                    <a:lnTo>
                      <a:pt x="21" y="2"/>
                    </a:lnTo>
                    <a:lnTo>
                      <a:pt x="13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1" name="Freeform 1249">
                <a:extLst>
                  <a:ext uri="{FF2B5EF4-FFF2-40B4-BE49-F238E27FC236}">
                    <a16:creationId xmlns:a16="http://schemas.microsoft.com/office/drawing/2014/main" id="{E0A4B2E0-477A-78D7-3C4D-533BE82130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1" y="3304"/>
                <a:ext cx="4" cy="5"/>
              </a:xfrm>
              <a:custGeom>
                <a:avLst/>
                <a:gdLst>
                  <a:gd name="T0" fmla="*/ 42 w 45"/>
                  <a:gd name="T1" fmla="*/ 29 h 54"/>
                  <a:gd name="T2" fmla="*/ 45 w 45"/>
                  <a:gd name="T3" fmla="*/ 34 h 54"/>
                  <a:gd name="T4" fmla="*/ 45 w 45"/>
                  <a:gd name="T5" fmla="*/ 39 h 54"/>
                  <a:gd name="T6" fmla="*/ 44 w 45"/>
                  <a:gd name="T7" fmla="*/ 43 h 54"/>
                  <a:gd name="T8" fmla="*/ 43 w 45"/>
                  <a:gd name="T9" fmla="*/ 45 h 54"/>
                  <a:gd name="T10" fmla="*/ 40 w 45"/>
                  <a:gd name="T11" fmla="*/ 48 h 54"/>
                  <a:gd name="T12" fmla="*/ 35 w 45"/>
                  <a:gd name="T13" fmla="*/ 50 h 54"/>
                  <a:gd name="T14" fmla="*/ 30 w 45"/>
                  <a:gd name="T15" fmla="*/ 53 h 54"/>
                  <a:gd name="T16" fmla="*/ 27 w 45"/>
                  <a:gd name="T17" fmla="*/ 54 h 54"/>
                  <a:gd name="T18" fmla="*/ 23 w 45"/>
                  <a:gd name="T19" fmla="*/ 54 h 54"/>
                  <a:gd name="T20" fmla="*/ 20 w 45"/>
                  <a:gd name="T21" fmla="*/ 53 h 54"/>
                  <a:gd name="T22" fmla="*/ 17 w 45"/>
                  <a:gd name="T23" fmla="*/ 48 h 54"/>
                  <a:gd name="T24" fmla="*/ 14 w 45"/>
                  <a:gd name="T25" fmla="*/ 44 h 54"/>
                  <a:gd name="T26" fmla="*/ 42 w 45"/>
                  <a:gd name="T27" fmla="*/ 29 h 54"/>
                  <a:gd name="T28" fmla="*/ 14 w 45"/>
                  <a:gd name="T29" fmla="*/ 44 h 54"/>
                  <a:gd name="T30" fmla="*/ 4 w 45"/>
                  <a:gd name="T31" fmla="*/ 24 h 54"/>
                  <a:gd name="T32" fmla="*/ 33 w 45"/>
                  <a:gd name="T33" fmla="*/ 10 h 54"/>
                  <a:gd name="T34" fmla="*/ 42 w 45"/>
                  <a:gd name="T35" fmla="*/ 29 h 54"/>
                  <a:gd name="T36" fmla="*/ 14 w 45"/>
                  <a:gd name="T37" fmla="*/ 44 h 54"/>
                  <a:gd name="T38" fmla="*/ 4 w 45"/>
                  <a:gd name="T39" fmla="*/ 24 h 54"/>
                  <a:gd name="T40" fmla="*/ 2 w 45"/>
                  <a:gd name="T41" fmla="*/ 19 h 54"/>
                  <a:gd name="T42" fmla="*/ 0 w 45"/>
                  <a:gd name="T43" fmla="*/ 13 h 54"/>
                  <a:gd name="T44" fmla="*/ 2 w 45"/>
                  <a:gd name="T45" fmla="*/ 11 h 54"/>
                  <a:gd name="T46" fmla="*/ 4 w 45"/>
                  <a:gd name="T47" fmla="*/ 8 h 54"/>
                  <a:gd name="T48" fmla="*/ 7 w 45"/>
                  <a:gd name="T49" fmla="*/ 6 h 54"/>
                  <a:gd name="T50" fmla="*/ 11 w 45"/>
                  <a:gd name="T51" fmla="*/ 2 h 54"/>
                  <a:gd name="T52" fmla="*/ 16 w 45"/>
                  <a:gd name="T53" fmla="*/ 0 h 54"/>
                  <a:gd name="T54" fmla="*/ 20 w 45"/>
                  <a:gd name="T55" fmla="*/ 0 h 54"/>
                  <a:gd name="T56" fmla="*/ 23 w 45"/>
                  <a:gd name="T57" fmla="*/ 0 h 54"/>
                  <a:gd name="T58" fmla="*/ 26 w 45"/>
                  <a:gd name="T59" fmla="*/ 1 h 54"/>
                  <a:gd name="T60" fmla="*/ 30 w 45"/>
                  <a:gd name="T61" fmla="*/ 5 h 54"/>
                  <a:gd name="T62" fmla="*/ 33 w 45"/>
                  <a:gd name="T63" fmla="*/ 10 h 54"/>
                  <a:gd name="T64" fmla="*/ 4 w 45"/>
                  <a:gd name="T65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54">
                    <a:moveTo>
                      <a:pt x="42" y="29"/>
                    </a:moveTo>
                    <a:lnTo>
                      <a:pt x="45" y="34"/>
                    </a:lnTo>
                    <a:lnTo>
                      <a:pt x="45" y="39"/>
                    </a:lnTo>
                    <a:lnTo>
                      <a:pt x="44" y="43"/>
                    </a:lnTo>
                    <a:lnTo>
                      <a:pt x="43" y="45"/>
                    </a:lnTo>
                    <a:lnTo>
                      <a:pt x="40" y="48"/>
                    </a:lnTo>
                    <a:lnTo>
                      <a:pt x="35" y="50"/>
                    </a:lnTo>
                    <a:lnTo>
                      <a:pt x="30" y="53"/>
                    </a:lnTo>
                    <a:lnTo>
                      <a:pt x="27" y="54"/>
                    </a:lnTo>
                    <a:lnTo>
                      <a:pt x="23" y="54"/>
                    </a:lnTo>
                    <a:lnTo>
                      <a:pt x="20" y="53"/>
                    </a:lnTo>
                    <a:lnTo>
                      <a:pt x="17" y="48"/>
                    </a:lnTo>
                    <a:lnTo>
                      <a:pt x="14" y="44"/>
                    </a:lnTo>
                    <a:lnTo>
                      <a:pt x="42" y="29"/>
                    </a:lnTo>
                    <a:close/>
                    <a:moveTo>
                      <a:pt x="14" y="44"/>
                    </a:moveTo>
                    <a:lnTo>
                      <a:pt x="4" y="24"/>
                    </a:lnTo>
                    <a:lnTo>
                      <a:pt x="33" y="10"/>
                    </a:lnTo>
                    <a:lnTo>
                      <a:pt x="42" y="29"/>
                    </a:lnTo>
                    <a:lnTo>
                      <a:pt x="14" y="44"/>
                    </a:lnTo>
                    <a:close/>
                    <a:moveTo>
                      <a:pt x="4" y="24"/>
                    </a:moveTo>
                    <a:lnTo>
                      <a:pt x="2" y="19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1"/>
                    </a:lnTo>
                    <a:lnTo>
                      <a:pt x="30" y="5"/>
                    </a:lnTo>
                    <a:lnTo>
                      <a:pt x="33" y="10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2" name="Freeform 1250">
                <a:extLst>
                  <a:ext uri="{FF2B5EF4-FFF2-40B4-BE49-F238E27FC236}">
                    <a16:creationId xmlns:a16="http://schemas.microsoft.com/office/drawing/2014/main" id="{5066E8A0-45BE-AC2D-A860-963FF26926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1" y="3229"/>
                <a:ext cx="44" cy="15"/>
              </a:xfrm>
              <a:custGeom>
                <a:avLst/>
                <a:gdLst>
                  <a:gd name="T0" fmla="*/ 473 w 477"/>
                  <a:gd name="T1" fmla="*/ 143 h 171"/>
                  <a:gd name="T2" fmla="*/ 477 w 477"/>
                  <a:gd name="T3" fmla="*/ 149 h 171"/>
                  <a:gd name="T4" fmla="*/ 477 w 477"/>
                  <a:gd name="T5" fmla="*/ 157 h 171"/>
                  <a:gd name="T6" fmla="*/ 472 w 477"/>
                  <a:gd name="T7" fmla="*/ 166 h 171"/>
                  <a:gd name="T8" fmla="*/ 467 w 477"/>
                  <a:gd name="T9" fmla="*/ 171 h 171"/>
                  <a:gd name="T10" fmla="*/ 459 w 477"/>
                  <a:gd name="T11" fmla="*/ 171 h 171"/>
                  <a:gd name="T12" fmla="*/ 468 w 477"/>
                  <a:gd name="T13" fmla="*/ 140 h 171"/>
                  <a:gd name="T14" fmla="*/ 419 w 477"/>
                  <a:gd name="T15" fmla="*/ 150 h 171"/>
                  <a:gd name="T16" fmla="*/ 359 w 477"/>
                  <a:gd name="T17" fmla="*/ 120 h 171"/>
                  <a:gd name="T18" fmla="*/ 309 w 477"/>
                  <a:gd name="T19" fmla="*/ 96 h 171"/>
                  <a:gd name="T20" fmla="*/ 265 w 477"/>
                  <a:gd name="T21" fmla="*/ 79 h 171"/>
                  <a:gd name="T22" fmla="*/ 253 w 477"/>
                  <a:gd name="T23" fmla="*/ 40 h 171"/>
                  <a:gd name="T24" fmla="*/ 298 w 477"/>
                  <a:gd name="T25" fmla="*/ 57 h 171"/>
                  <a:gd name="T26" fmla="*/ 346 w 477"/>
                  <a:gd name="T27" fmla="*/ 79 h 171"/>
                  <a:gd name="T28" fmla="*/ 401 w 477"/>
                  <a:gd name="T29" fmla="*/ 106 h 171"/>
                  <a:gd name="T30" fmla="*/ 468 w 477"/>
                  <a:gd name="T31" fmla="*/ 140 h 171"/>
                  <a:gd name="T32" fmla="*/ 243 w 477"/>
                  <a:gd name="T33" fmla="*/ 71 h 171"/>
                  <a:gd name="T34" fmla="*/ 199 w 477"/>
                  <a:gd name="T35" fmla="*/ 59 h 171"/>
                  <a:gd name="T36" fmla="*/ 150 w 477"/>
                  <a:gd name="T37" fmla="*/ 49 h 171"/>
                  <a:gd name="T38" fmla="*/ 90 w 477"/>
                  <a:gd name="T39" fmla="*/ 40 h 171"/>
                  <a:gd name="T40" fmla="*/ 15 w 477"/>
                  <a:gd name="T41" fmla="*/ 33 h 171"/>
                  <a:gd name="T42" fmla="*/ 58 w 477"/>
                  <a:gd name="T43" fmla="*/ 6 h 171"/>
                  <a:gd name="T44" fmla="*/ 127 w 477"/>
                  <a:gd name="T45" fmla="*/ 13 h 171"/>
                  <a:gd name="T46" fmla="*/ 182 w 477"/>
                  <a:gd name="T47" fmla="*/ 22 h 171"/>
                  <a:gd name="T48" fmla="*/ 230 w 477"/>
                  <a:gd name="T49" fmla="*/ 34 h 171"/>
                  <a:gd name="T50" fmla="*/ 243 w 477"/>
                  <a:gd name="T51" fmla="*/ 71 h 171"/>
                  <a:gd name="T52" fmla="*/ 9 w 477"/>
                  <a:gd name="T53" fmla="*/ 32 h 171"/>
                  <a:gd name="T54" fmla="*/ 3 w 477"/>
                  <a:gd name="T55" fmla="*/ 27 h 171"/>
                  <a:gd name="T56" fmla="*/ 0 w 477"/>
                  <a:gd name="T57" fmla="*/ 21 h 171"/>
                  <a:gd name="T58" fmla="*/ 2 w 477"/>
                  <a:gd name="T59" fmla="*/ 10 h 171"/>
                  <a:gd name="T60" fmla="*/ 5 w 477"/>
                  <a:gd name="T61" fmla="*/ 3 h 171"/>
                  <a:gd name="T62" fmla="*/ 12 w 477"/>
                  <a:gd name="T63" fmla="*/ 0 h 171"/>
                  <a:gd name="T64" fmla="*/ 15 w 477"/>
                  <a:gd name="T65" fmla="*/ 3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7" h="171">
                    <a:moveTo>
                      <a:pt x="468" y="140"/>
                    </a:moveTo>
                    <a:lnTo>
                      <a:pt x="473" y="143"/>
                    </a:lnTo>
                    <a:lnTo>
                      <a:pt x="476" y="147"/>
                    </a:lnTo>
                    <a:lnTo>
                      <a:pt x="477" y="149"/>
                    </a:lnTo>
                    <a:lnTo>
                      <a:pt x="477" y="153"/>
                    </a:lnTo>
                    <a:lnTo>
                      <a:pt x="477" y="157"/>
                    </a:lnTo>
                    <a:lnTo>
                      <a:pt x="475" y="161"/>
                    </a:lnTo>
                    <a:lnTo>
                      <a:pt x="472" y="166"/>
                    </a:lnTo>
                    <a:lnTo>
                      <a:pt x="470" y="169"/>
                    </a:lnTo>
                    <a:lnTo>
                      <a:pt x="467" y="171"/>
                    </a:lnTo>
                    <a:lnTo>
                      <a:pt x="464" y="171"/>
                    </a:lnTo>
                    <a:lnTo>
                      <a:pt x="459" y="171"/>
                    </a:lnTo>
                    <a:lnTo>
                      <a:pt x="454" y="168"/>
                    </a:lnTo>
                    <a:lnTo>
                      <a:pt x="468" y="140"/>
                    </a:lnTo>
                    <a:close/>
                    <a:moveTo>
                      <a:pt x="454" y="168"/>
                    </a:moveTo>
                    <a:lnTo>
                      <a:pt x="419" y="150"/>
                    </a:lnTo>
                    <a:lnTo>
                      <a:pt x="387" y="134"/>
                    </a:lnTo>
                    <a:lnTo>
                      <a:pt x="359" y="120"/>
                    </a:lnTo>
                    <a:lnTo>
                      <a:pt x="333" y="107"/>
                    </a:lnTo>
                    <a:lnTo>
                      <a:pt x="309" y="96"/>
                    </a:lnTo>
                    <a:lnTo>
                      <a:pt x="287" y="86"/>
                    </a:lnTo>
                    <a:lnTo>
                      <a:pt x="265" y="79"/>
                    </a:lnTo>
                    <a:lnTo>
                      <a:pt x="243" y="71"/>
                    </a:lnTo>
                    <a:lnTo>
                      <a:pt x="253" y="40"/>
                    </a:lnTo>
                    <a:lnTo>
                      <a:pt x="275" y="48"/>
                    </a:lnTo>
                    <a:lnTo>
                      <a:pt x="298" y="57"/>
                    </a:lnTo>
                    <a:lnTo>
                      <a:pt x="321" y="67"/>
                    </a:lnTo>
                    <a:lnTo>
                      <a:pt x="346" y="79"/>
                    </a:lnTo>
                    <a:lnTo>
                      <a:pt x="372" y="91"/>
                    </a:lnTo>
                    <a:lnTo>
                      <a:pt x="401" y="106"/>
                    </a:lnTo>
                    <a:lnTo>
                      <a:pt x="433" y="122"/>
                    </a:lnTo>
                    <a:lnTo>
                      <a:pt x="468" y="140"/>
                    </a:lnTo>
                    <a:lnTo>
                      <a:pt x="454" y="168"/>
                    </a:lnTo>
                    <a:close/>
                    <a:moveTo>
                      <a:pt x="243" y="71"/>
                    </a:moveTo>
                    <a:lnTo>
                      <a:pt x="222" y="64"/>
                    </a:lnTo>
                    <a:lnTo>
                      <a:pt x="199" y="59"/>
                    </a:lnTo>
                    <a:lnTo>
                      <a:pt x="175" y="54"/>
                    </a:lnTo>
                    <a:lnTo>
                      <a:pt x="150" y="49"/>
                    </a:lnTo>
                    <a:lnTo>
                      <a:pt x="120" y="45"/>
                    </a:lnTo>
                    <a:lnTo>
                      <a:pt x="90" y="40"/>
                    </a:lnTo>
                    <a:lnTo>
                      <a:pt x="54" y="37"/>
                    </a:lnTo>
                    <a:lnTo>
                      <a:pt x="15" y="33"/>
                    </a:lnTo>
                    <a:lnTo>
                      <a:pt x="18" y="1"/>
                    </a:lnTo>
                    <a:lnTo>
                      <a:pt x="58" y="6"/>
                    </a:lnTo>
                    <a:lnTo>
                      <a:pt x="94" y="9"/>
                    </a:lnTo>
                    <a:lnTo>
                      <a:pt x="127" y="13"/>
                    </a:lnTo>
                    <a:lnTo>
                      <a:pt x="155" y="18"/>
                    </a:lnTo>
                    <a:lnTo>
                      <a:pt x="182" y="22"/>
                    </a:lnTo>
                    <a:lnTo>
                      <a:pt x="207" y="27"/>
                    </a:lnTo>
                    <a:lnTo>
                      <a:pt x="230" y="34"/>
                    </a:lnTo>
                    <a:lnTo>
                      <a:pt x="253" y="40"/>
                    </a:lnTo>
                    <a:lnTo>
                      <a:pt x="243" y="71"/>
                    </a:lnTo>
                    <a:close/>
                    <a:moveTo>
                      <a:pt x="15" y="33"/>
                    </a:moveTo>
                    <a:lnTo>
                      <a:pt x="9" y="32"/>
                    </a:lnTo>
                    <a:lnTo>
                      <a:pt x="4" y="30"/>
                    </a:lnTo>
                    <a:lnTo>
                      <a:pt x="3" y="27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12" y="0"/>
                    </a:lnTo>
                    <a:lnTo>
                      <a:pt x="18" y="1"/>
                    </a:ln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3" name="Line 1251">
                <a:extLst>
                  <a:ext uri="{FF2B5EF4-FFF2-40B4-BE49-F238E27FC236}">
                    <a16:creationId xmlns:a16="http://schemas.microsoft.com/office/drawing/2014/main" id="{50DD9FF0-137A-CA00-5DB9-1DC8D7F5D2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62" y="3259"/>
                <a:ext cx="14" cy="15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4" name="Line 1252">
                <a:extLst>
                  <a:ext uri="{FF2B5EF4-FFF2-40B4-BE49-F238E27FC236}">
                    <a16:creationId xmlns:a16="http://schemas.microsoft.com/office/drawing/2014/main" id="{028BD61D-DE48-BD2E-0D66-3806E66532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86" y="3301"/>
                <a:ext cx="22" cy="17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5" name="Line 1253">
                <a:extLst>
                  <a:ext uri="{FF2B5EF4-FFF2-40B4-BE49-F238E27FC236}">
                    <a16:creationId xmlns:a16="http://schemas.microsoft.com/office/drawing/2014/main" id="{62872677-A367-ADDB-EC00-63C629FB60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95" y="3329"/>
                <a:ext cx="20" cy="10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6" name="Freeform 1254">
                <a:extLst>
                  <a:ext uri="{FF2B5EF4-FFF2-40B4-BE49-F238E27FC236}">
                    <a16:creationId xmlns:a16="http://schemas.microsoft.com/office/drawing/2014/main" id="{38A09E2C-2DC2-112A-6198-E6AE7B3CD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2" y="3257"/>
                <a:ext cx="16" cy="19"/>
              </a:xfrm>
              <a:custGeom>
                <a:avLst/>
                <a:gdLst>
                  <a:gd name="T0" fmla="*/ 158 w 182"/>
                  <a:gd name="T1" fmla="*/ 7 h 214"/>
                  <a:gd name="T2" fmla="*/ 160 w 182"/>
                  <a:gd name="T3" fmla="*/ 3 h 214"/>
                  <a:gd name="T4" fmla="*/ 164 w 182"/>
                  <a:gd name="T5" fmla="*/ 0 h 214"/>
                  <a:gd name="T6" fmla="*/ 166 w 182"/>
                  <a:gd name="T7" fmla="*/ 0 h 214"/>
                  <a:gd name="T8" fmla="*/ 169 w 182"/>
                  <a:gd name="T9" fmla="*/ 0 h 214"/>
                  <a:gd name="T10" fmla="*/ 172 w 182"/>
                  <a:gd name="T11" fmla="*/ 3 h 214"/>
                  <a:gd name="T12" fmla="*/ 175 w 182"/>
                  <a:gd name="T13" fmla="*/ 5 h 214"/>
                  <a:gd name="T14" fmla="*/ 178 w 182"/>
                  <a:gd name="T15" fmla="*/ 8 h 214"/>
                  <a:gd name="T16" fmla="*/ 181 w 182"/>
                  <a:gd name="T17" fmla="*/ 10 h 214"/>
                  <a:gd name="T18" fmla="*/ 181 w 182"/>
                  <a:gd name="T19" fmla="*/ 12 h 214"/>
                  <a:gd name="T20" fmla="*/ 182 w 182"/>
                  <a:gd name="T21" fmla="*/ 15 h 214"/>
                  <a:gd name="T22" fmla="*/ 179 w 182"/>
                  <a:gd name="T23" fmla="*/ 19 h 214"/>
                  <a:gd name="T24" fmla="*/ 177 w 182"/>
                  <a:gd name="T25" fmla="*/ 22 h 214"/>
                  <a:gd name="T26" fmla="*/ 158 w 182"/>
                  <a:gd name="T27" fmla="*/ 7 h 214"/>
                  <a:gd name="T28" fmla="*/ 177 w 182"/>
                  <a:gd name="T29" fmla="*/ 22 h 214"/>
                  <a:gd name="T30" fmla="*/ 24 w 182"/>
                  <a:gd name="T31" fmla="*/ 208 h 214"/>
                  <a:gd name="T32" fmla="*/ 4 w 182"/>
                  <a:gd name="T33" fmla="*/ 192 h 214"/>
                  <a:gd name="T34" fmla="*/ 158 w 182"/>
                  <a:gd name="T35" fmla="*/ 7 h 214"/>
                  <a:gd name="T36" fmla="*/ 177 w 182"/>
                  <a:gd name="T37" fmla="*/ 22 h 214"/>
                  <a:gd name="T38" fmla="*/ 24 w 182"/>
                  <a:gd name="T39" fmla="*/ 208 h 214"/>
                  <a:gd name="T40" fmla="*/ 20 w 182"/>
                  <a:gd name="T41" fmla="*/ 212 h 214"/>
                  <a:gd name="T42" fmla="*/ 16 w 182"/>
                  <a:gd name="T43" fmla="*/ 214 h 214"/>
                  <a:gd name="T44" fmla="*/ 14 w 182"/>
                  <a:gd name="T45" fmla="*/ 214 h 214"/>
                  <a:gd name="T46" fmla="*/ 12 w 182"/>
                  <a:gd name="T47" fmla="*/ 214 h 214"/>
                  <a:gd name="T48" fmla="*/ 8 w 182"/>
                  <a:gd name="T49" fmla="*/ 213 h 214"/>
                  <a:gd name="T50" fmla="*/ 5 w 182"/>
                  <a:gd name="T51" fmla="*/ 209 h 214"/>
                  <a:gd name="T52" fmla="*/ 2 w 182"/>
                  <a:gd name="T53" fmla="*/ 207 h 214"/>
                  <a:gd name="T54" fmla="*/ 1 w 182"/>
                  <a:gd name="T55" fmla="*/ 204 h 214"/>
                  <a:gd name="T56" fmla="*/ 0 w 182"/>
                  <a:gd name="T57" fmla="*/ 202 h 214"/>
                  <a:gd name="T58" fmla="*/ 0 w 182"/>
                  <a:gd name="T59" fmla="*/ 200 h 214"/>
                  <a:gd name="T60" fmla="*/ 1 w 182"/>
                  <a:gd name="T61" fmla="*/ 195 h 214"/>
                  <a:gd name="T62" fmla="*/ 4 w 182"/>
                  <a:gd name="T63" fmla="*/ 192 h 214"/>
                  <a:gd name="T64" fmla="*/ 24 w 182"/>
                  <a:gd name="T65" fmla="*/ 20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2" h="214">
                    <a:moveTo>
                      <a:pt x="158" y="7"/>
                    </a:moveTo>
                    <a:lnTo>
                      <a:pt x="160" y="3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2" y="3"/>
                    </a:lnTo>
                    <a:lnTo>
                      <a:pt x="175" y="5"/>
                    </a:lnTo>
                    <a:lnTo>
                      <a:pt x="178" y="8"/>
                    </a:lnTo>
                    <a:lnTo>
                      <a:pt x="181" y="10"/>
                    </a:lnTo>
                    <a:lnTo>
                      <a:pt x="181" y="12"/>
                    </a:lnTo>
                    <a:lnTo>
                      <a:pt x="182" y="15"/>
                    </a:lnTo>
                    <a:lnTo>
                      <a:pt x="179" y="19"/>
                    </a:lnTo>
                    <a:lnTo>
                      <a:pt x="177" y="22"/>
                    </a:lnTo>
                    <a:lnTo>
                      <a:pt x="158" y="7"/>
                    </a:lnTo>
                    <a:close/>
                    <a:moveTo>
                      <a:pt x="177" y="22"/>
                    </a:moveTo>
                    <a:lnTo>
                      <a:pt x="24" y="208"/>
                    </a:lnTo>
                    <a:lnTo>
                      <a:pt x="4" y="192"/>
                    </a:lnTo>
                    <a:lnTo>
                      <a:pt x="158" y="7"/>
                    </a:lnTo>
                    <a:lnTo>
                      <a:pt x="177" y="22"/>
                    </a:lnTo>
                    <a:close/>
                    <a:moveTo>
                      <a:pt x="24" y="208"/>
                    </a:moveTo>
                    <a:lnTo>
                      <a:pt x="20" y="212"/>
                    </a:lnTo>
                    <a:lnTo>
                      <a:pt x="16" y="214"/>
                    </a:lnTo>
                    <a:lnTo>
                      <a:pt x="14" y="214"/>
                    </a:lnTo>
                    <a:lnTo>
                      <a:pt x="12" y="214"/>
                    </a:lnTo>
                    <a:lnTo>
                      <a:pt x="8" y="213"/>
                    </a:lnTo>
                    <a:lnTo>
                      <a:pt x="5" y="209"/>
                    </a:lnTo>
                    <a:lnTo>
                      <a:pt x="2" y="207"/>
                    </a:lnTo>
                    <a:lnTo>
                      <a:pt x="1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1" y="195"/>
                    </a:lnTo>
                    <a:lnTo>
                      <a:pt x="4" y="192"/>
                    </a:lnTo>
                    <a:lnTo>
                      <a:pt x="24" y="20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7" name="Freeform 1255">
                <a:extLst>
                  <a:ext uri="{FF2B5EF4-FFF2-40B4-BE49-F238E27FC236}">
                    <a16:creationId xmlns:a16="http://schemas.microsoft.com/office/drawing/2014/main" id="{BF3D9673-481D-A7A7-0F01-0E248BE29F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9" y="3197"/>
                <a:ext cx="10" cy="23"/>
              </a:xfrm>
              <a:custGeom>
                <a:avLst/>
                <a:gdLst>
                  <a:gd name="T0" fmla="*/ 82 w 107"/>
                  <a:gd name="T1" fmla="*/ 10 h 254"/>
                  <a:gd name="T2" fmla="*/ 83 w 107"/>
                  <a:gd name="T3" fmla="*/ 5 h 254"/>
                  <a:gd name="T4" fmla="*/ 86 w 107"/>
                  <a:gd name="T5" fmla="*/ 1 h 254"/>
                  <a:gd name="T6" fmla="*/ 87 w 107"/>
                  <a:gd name="T7" fmla="*/ 0 h 254"/>
                  <a:gd name="T8" fmla="*/ 91 w 107"/>
                  <a:gd name="T9" fmla="*/ 0 h 254"/>
                  <a:gd name="T10" fmla="*/ 94 w 107"/>
                  <a:gd name="T11" fmla="*/ 0 h 254"/>
                  <a:gd name="T12" fmla="*/ 98 w 107"/>
                  <a:gd name="T13" fmla="*/ 1 h 254"/>
                  <a:gd name="T14" fmla="*/ 102 w 107"/>
                  <a:gd name="T15" fmla="*/ 3 h 254"/>
                  <a:gd name="T16" fmla="*/ 105 w 107"/>
                  <a:gd name="T17" fmla="*/ 5 h 254"/>
                  <a:gd name="T18" fmla="*/ 106 w 107"/>
                  <a:gd name="T19" fmla="*/ 6 h 254"/>
                  <a:gd name="T20" fmla="*/ 107 w 107"/>
                  <a:gd name="T21" fmla="*/ 9 h 254"/>
                  <a:gd name="T22" fmla="*/ 107 w 107"/>
                  <a:gd name="T23" fmla="*/ 13 h 254"/>
                  <a:gd name="T24" fmla="*/ 106 w 107"/>
                  <a:gd name="T25" fmla="*/ 17 h 254"/>
                  <a:gd name="T26" fmla="*/ 82 w 107"/>
                  <a:gd name="T27" fmla="*/ 10 h 254"/>
                  <a:gd name="T28" fmla="*/ 106 w 107"/>
                  <a:gd name="T29" fmla="*/ 17 h 254"/>
                  <a:gd name="T30" fmla="*/ 25 w 107"/>
                  <a:gd name="T31" fmla="*/ 245 h 254"/>
                  <a:gd name="T32" fmla="*/ 1 w 107"/>
                  <a:gd name="T33" fmla="*/ 236 h 254"/>
                  <a:gd name="T34" fmla="*/ 82 w 107"/>
                  <a:gd name="T35" fmla="*/ 10 h 254"/>
                  <a:gd name="T36" fmla="*/ 106 w 107"/>
                  <a:gd name="T37" fmla="*/ 17 h 254"/>
                  <a:gd name="T38" fmla="*/ 25 w 107"/>
                  <a:gd name="T39" fmla="*/ 245 h 254"/>
                  <a:gd name="T40" fmla="*/ 24 w 107"/>
                  <a:gd name="T41" fmla="*/ 249 h 254"/>
                  <a:gd name="T42" fmla="*/ 21 w 107"/>
                  <a:gd name="T43" fmla="*/ 252 h 254"/>
                  <a:gd name="T44" fmla="*/ 19 w 107"/>
                  <a:gd name="T45" fmla="*/ 254 h 254"/>
                  <a:gd name="T46" fmla="*/ 17 w 107"/>
                  <a:gd name="T47" fmla="*/ 254 h 254"/>
                  <a:gd name="T48" fmla="*/ 13 w 107"/>
                  <a:gd name="T49" fmla="*/ 254 h 254"/>
                  <a:gd name="T50" fmla="*/ 9 w 107"/>
                  <a:gd name="T51" fmla="*/ 252 h 254"/>
                  <a:gd name="T52" fmla="*/ 6 w 107"/>
                  <a:gd name="T53" fmla="*/ 250 h 254"/>
                  <a:gd name="T54" fmla="*/ 3 w 107"/>
                  <a:gd name="T55" fmla="*/ 249 h 254"/>
                  <a:gd name="T56" fmla="*/ 1 w 107"/>
                  <a:gd name="T57" fmla="*/ 247 h 254"/>
                  <a:gd name="T58" fmla="*/ 0 w 107"/>
                  <a:gd name="T59" fmla="*/ 245 h 254"/>
                  <a:gd name="T60" fmla="*/ 0 w 107"/>
                  <a:gd name="T61" fmla="*/ 240 h 254"/>
                  <a:gd name="T62" fmla="*/ 1 w 107"/>
                  <a:gd name="T63" fmla="*/ 236 h 254"/>
                  <a:gd name="T64" fmla="*/ 25 w 107"/>
                  <a:gd name="T65" fmla="*/ 245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254">
                    <a:moveTo>
                      <a:pt x="82" y="10"/>
                    </a:moveTo>
                    <a:lnTo>
                      <a:pt x="83" y="5"/>
                    </a:lnTo>
                    <a:lnTo>
                      <a:pt x="86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5" y="5"/>
                    </a:lnTo>
                    <a:lnTo>
                      <a:pt x="106" y="6"/>
                    </a:lnTo>
                    <a:lnTo>
                      <a:pt x="107" y="9"/>
                    </a:lnTo>
                    <a:lnTo>
                      <a:pt x="107" y="13"/>
                    </a:lnTo>
                    <a:lnTo>
                      <a:pt x="106" y="17"/>
                    </a:lnTo>
                    <a:lnTo>
                      <a:pt x="82" y="10"/>
                    </a:lnTo>
                    <a:close/>
                    <a:moveTo>
                      <a:pt x="106" y="17"/>
                    </a:moveTo>
                    <a:lnTo>
                      <a:pt x="25" y="245"/>
                    </a:lnTo>
                    <a:lnTo>
                      <a:pt x="1" y="236"/>
                    </a:lnTo>
                    <a:lnTo>
                      <a:pt x="82" y="10"/>
                    </a:lnTo>
                    <a:lnTo>
                      <a:pt x="106" y="17"/>
                    </a:lnTo>
                    <a:close/>
                    <a:moveTo>
                      <a:pt x="25" y="245"/>
                    </a:moveTo>
                    <a:lnTo>
                      <a:pt x="24" y="249"/>
                    </a:lnTo>
                    <a:lnTo>
                      <a:pt x="21" y="252"/>
                    </a:lnTo>
                    <a:lnTo>
                      <a:pt x="19" y="254"/>
                    </a:lnTo>
                    <a:lnTo>
                      <a:pt x="17" y="254"/>
                    </a:lnTo>
                    <a:lnTo>
                      <a:pt x="13" y="254"/>
                    </a:lnTo>
                    <a:lnTo>
                      <a:pt x="9" y="252"/>
                    </a:lnTo>
                    <a:lnTo>
                      <a:pt x="6" y="250"/>
                    </a:lnTo>
                    <a:lnTo>
                      <a:pt x="3" y="249"/>
                    </a:lnTo>
                    <a:lnTo>
                      <a:pt x="1" y="247"/>
                    </a:lnTo>
                    <a:lnTo>
                      <a:pt x="0" y="245"/>
                    </a:lnTo>
                    <a:lnTo>
                      <a:pt x="0" y="240"/>
                    </a:lnTo>
                    <a:lnTo>
                      <a:pt x="1" y="236"/>
                    </a:lnTo>
                    <a:lnTo>
                      <a:pt x="25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8" name="Freeform 1256">
                <a:extLst>
                  <a:ext uri="{FF2B5EF4-FFF2-40B4-BE49-F238E27FC236}">
                    <a16:creationId xmlns:a16="http://schemas.microsoft.com/office/drawing/2014/main" id="{B07CD109-E346-52E9-AEFF-DACB3590AD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8" y="3202"/>
                <a:ext cx="14" cy="31"/>
              </a:xfrm>
              <a:custGeom>
                <a:avLst/>
                <a:gdLst>
                  <a:gd name="T0" fmla="*/ 133 w 158"/>
                  <a:gd name="T1" fmla="*/ 9 h 346"/>
                  <a:gd name="T2" fmla="*/ 134 w 158"/>
                  <a:gd name="T3" fmla="*/ 4 h 346"/>
                  <a:gd name="T4" fmla="*/ 138 w 158"/>
                  <a:gd name="T5" fmla="*/ 1 h 346"/>
                  <a:gd name="T6" fmla="*/ 140 w 158"/>
                  <a:gd name="T7" fmla="*/ 0 h 346"/>
                  <a:gd name="T8" fmla="*/ 142 w 158"/>
                  <a:gd name="T9" fmla="*/ 0 h 346"/>
                  <a:gd name="T10" fmla="*/ 145 w 158"/>
                  <a:gd name="T11" fmla="*/ 0 h 346"/>
                  <a:gd name="T12" fmla="*/ 150 w 158"/>
                  <a:gd name="T13" fmla="*/ 2 h 346"/>
                  <a:gd name="T14" fmla="*/ 153 w 158"/>
                  <a:gd name="T15" fmla="*/ 3 h 346"/>
                  <a:gd name="T16" fmla="*/ 156 w 158"/>
                  <a:gd name="T17" fmla="*/ 5 h 346"/>
                  <a:gd name="T18" fmla="*/ 157 w 158"/>
                  <a:gd name="T19" fmla="*/ 8 h 346"/>
                  <a:gd name="T20" fmla="*/ 158 w 158"/>
                  <a:gd name="T21" fmla="*/ 10 h 346"/>
                  <a:gd name="T22" fmla="*/ 158 w 158"/>
                  <a:gd name="T23" fmla="*/ 14 h 346"/>
                  <a:gd name="T24" fmla="*/ 156 w 158"/>
                  <a:gd name="T25" fmla="*/ 19 h 346"/>
                  <a:gd name="T26" fmla="*/ 133 w 158"/>
                  <a:gd name="T27" fmla="*/ 9 h 346"/>
                  <a:gd name="T28" fmla="*/ 156 w 158"/>
                  <a:gd name="T29" fmla="*/ 19 h 346"/>
                  <a:gd name="T30" fmla="*/ 25 w 158"/>
                  <a:gd name="T31" fmla="*/ 337 h 346"/>
                  <a:gd name="T32" fmla="*/ 1 w 158"/>
                  <a:gd name="T33" fmla="*/ 328 h 346"/>
                  <a:gd name="T34" fmla="*/ 133 w 158"/>
                  <a:gd name="T35" fmla="*/ 9 h 346"/>
                  <a:gd name="T36" fmla="*/ 156 w 158"/>
                  <a:gd name="T37" fmla="*/ 19 h 346"/>
                  <a:gd name="T38" fmla="*/ 25 w 158"/>
                  <a:gd name="T39" fmla="*/ 337 h 346"/>
                  <a:gd name="T40" fmla="*/ 23 w 158"/>
                  <a:gd name="T41" fmla="*/ 342 h 346"/>
                  <a:gd name="T42" fmla="*/ 20 w 158"/>
                  <a:gd name="T43" fmla="*/ 345 h 346"/>
                  <a:gd name="T44" fmla="*/ 19 w 158"/>
                  <a:gd name="T45" fmla="*/ 346 h 346"/>
                  <a:gd name="T46" fmla="*/ 16 w 158"/>
                  <a:gd name="T47" fmla="*/ 346 h 346"/>
                  <a:gd name="T48" fmla="*/ 12 w 158"/>
                  <a:gd name="T49" fmla="*/ 346 h 346"/>
                  <a:gd name="T50" fmla="*/ 9 w 158"/>
                  <a:gd name="T51" fmla="*/ 345 h 346"/>
                  <a:gd name="T52" fmla="*/ 5 w 158"/>
                  <a:gd name="T53" fmla="*/ 343 h 346"/>
                  <a:gd name="T54" fmla="*/ 3 w 158"/>
                  <a:gd name="T55" fmla="*/ 341 h 346"/>
                  <a:gd name="T56" fmla="*/ 0 w 158"/>
                  <a:gd name="T57" fmla="*/ 339 h 346"/>
                  <a:gd name="T58" fmla="*/ 0 w 158"/>
                  <a:gd name="T59" fmla="*/ 336 h 346"/>
                  <a:gd name="T60" fmla="*/ 0 w 158"/>
                  <a:gd name="T61" fmla="*/ 332 h 346"/>
                  <a:gd name="T62" fmla="*/ 1 w 158"/>
                  <a:gd name="T63" fmla="*/ 328 h 346"/>
                  <a:gd name="T64" fmla="*/ 25 w 158"/>
                  <a:gd name="T65" fmla="*/ 337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346">
                    <a:moveTo>
                      <a:pt x="133" y="9"/>
                    </a:moveTo>
                    <a:lnTo>
                      <a:pt x="134" y="4"/>
                    </a:lnTo>
                    <a:lnTo>
                      <a:pt x="138" y="1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5" y="0"/>
                    </a:lnTo>
                    <a:lnTo>
                      <a:pt x="150" y="2"/>
                    </a:lnTo>
                    <a:lnTo>
                      <a:pt x="153" y="3"/>
                    </a:lnTo>
                    <a:lnTo>
                      <a:pt x="156" y="5"/>
                    </a:lnTo>
                    <a:lnTo>
                      <a:pt x="157" y="8"/>
                    </a:lnTo>
                    <a:lnTo>
                      <a:pt x="158" y="10"/>
                    </a:lnTo>
                    <a:lnTo>
                      <a:pt x="158" y="14"/>
                    </a:lnTo>
                    <a:lnTo>
                      <a:pt x="156" y="19"/>
                    </a:lnTo>
                    <a:lnTo>
                      <a:pt x="133" y="9"/>
                    </a:lnTo>
                    <a:close/>
                    <a:moveTo>
                      <a:pt x="156" y="19"/>
                    </a:moveTo>
                    <a:lnTo>
                      <a:pt x="25" y="337"/>
                    </a:lnTo>
                    <a:lnTo>
                      <a:pt x="1" y="328"/>
                    </a:lnTo>
                    <a:lnTo>
                      <a:pt x="133" y="9"/>
                    </a:lnTo>
                    <a:lnTo>
                      <a:pt x="156" y="19"/>
                    </a:lnTo>
                    <a:close/>
                    <a:moveTo>
                      <a:pt x="25" y="337"/>
                    </a:moveTo>
                    <a:lnTo>
                      <a:pt x="23" y="342"/>
                    </a:lnTo>
                    <a:lnTo>
                      <a:pt x="20" y="345"/>
                    </a:lnTo>
                    <a:lnTo>
                      <a:pt x="19" y="346"/>
                    </a:lnTo>
                    <a:lnTo>
                      <a:pt x="16" y="346"/>
                    </a:lnTo>
                    <a:lnTo>
                      <a:pt x="12" y="346"/>
                    </a:lnTo>
                    <a:lnTo>
                      <a:pt x="9" y="345"/>
                    </a:lnTo>
                    <a:lnTo>
                      <a:pt x="5" y="343"/>
                    </a:lnTo>
                    <a:lnTo>
                      <a:pt x="3" y="341"/>
                    </a:lnTo>
                    <a:lnTo>
                      <a:pt x="0" y="339"/>
                    </a:lnTo>
                    <a:lnTo>
                      <a:pt x="0" y="336"/>
                    </a:lnTo>
                    <a:lnTo>
                      <a:pt x="0" y="332"/>
                    </a:lnTo>
                    <a:lnTo>
                      <a:pt x="1" y="328"/>
                    </a:lnTo>
                    <a:lnTo>
                      <a:pt x="25" y="3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9" name="Freeform 1257">
                <a:extLst>
                  <a:ext uri="{FF2B5EF4-FFF2-40B4-BE49-F238E27FC236}">
                    <a16:creationId xmlns:a16="http://schemas.microsoft.com/office/drawing/2014/main" id="{3DCE526D-6DD5-B24B-F27A-DEFC47A107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4" y="3215"/>
                <a:ext cx="16" cy="28"/>
              </a:xfrm>
              <a:custGeom>
                <a:avLst/>
                <a:gdLst>
                  <a:gd name="T0" fmla="*/ 157 w 182"/>
                  <a:gd name="T1" fmla="*/ 8 h 315"/>
                  <a:gd name="T2" fmla="*/ 159 w 182"/>
                  <a:gd name="T3" fmla="*/ 4 h 315"/>
                  <a:gd name="T4" fmla="*/ 163 w 182"/>
                  <a:gd name="T5" fmla="*/ 2 h 315"/>
                  <a:gd name="T6" fmla="*/ 165 w 182"/>
                  <a:gd name="T7" fmla="*/ 0 h 315"/>
                  <a:gd name="T8" fmla="*/ 167 w 182"/>
                  <a:gd name="T9" fmla="*/ 0 h 315"/>
                  <a:gd name="T10" fmla="*/ 170 w 182"/>
                  <a:gd name="T11" fmla="*/ 2 h 315"/>
                  <a:gd name="T12" fmla="*/ 175 w 182"/>
                  <a:gd name="T13" fmla="*/ 3 h 315"/>
                  <a:gd name="T14" fmla="*/ 178 w 182"/>
                  <a:gd name="T15" fmla="*/ 5 h 315"/>
                  <a:gd name="T16" fmla="*/ 180 w 182"/>
                  <a:gd name="T17" fmla="*/ 7 h 315"/>
                  <a:gd name="T18" fmla="*/ 181 w 182"/>
                  <a:gd name="T19" fmla="*/ 9 h 315"/>
                  <a:gd name="T20" fmla="*/ 182 w 182"/>
                  <a:gd name="T21" fmla="*/ 11 h 315"/>
                  <a:gd name="T22" fmla="*/ 181 w 182"/>
                  <a:gd name="T23" fmla="*/ 16 h 315"/>
                  <a:gd name="T24" fmla="*/ 179 w 182"/>
                  <a:gd name="T25" fmla="*/ 20 h 315"/>
                  <a:gd name="T26" fmla="*/ 157 w 182"/>
                  <a:gd name="T27" fmla="*/ 8 h 315"/>
                  <a:gd name="T28" fmla="*/ 179 w 182"/>
                  <a:gd name="T29" fmla="*/ 20 h 315"/>
                  <a:gd name="T30" fmla="*/ 27 w 182"/>
                  <a:gd name="T31" fmla="*/ 307 h 315"/>
                  <a:gd name="T32" fmla="*/ 4 w 182"/>
                  <a:gd name="T33" fmla="*/ 295 h 315"/>
                  <a:gd name="T34" fmla="*/ 157 w 182"/>
                  <a:gd name="T35" fmla="*/ 8 h 315"/>
                  <a:gd name="T36" fmla="*/ 179 w 182"/>
                  <a:gd name="T37" fmla="*/ 20 h 315"/>
                  <a:gd name="T38" fmla="*/ 27 w 182"/>
                  <a:gd name="T39" fmla="*/ 307 h 315"/>
                  <a:gd name="T40" fmla="*/ 23 w 182"/>
                  <a:gd name="T41" fmla="*/ 312 h 315"/>
                  <a:gd name="T42" fmla="*/ 20 w 182"/>
                  <a:gd name="T43" fmla="*/ 315 h 315"/>
                  <a:gd name="T44" fmla="*/ 19 w 182"/>
                  <a:gd name="T45" fmla="*/ 315 h 315"/>
                  <a:gd name="T46" fmla="*/ 16 w 182"/>
                  <a:gd name="T47" fmla="*/ 315 h 315"/>
                  <a:gd name="T48" fmla="*/ 12 w 182"/>
                  <a:gd name="T49" fmla="*/ 315 h 315"/>
                  <a:gd name="T50" fmla="*/ 9 w 182"/>
                  <a:gd name="T51" fmla="*/ 313 h 315"/>
                  <a:gd name="T52" fmla="*/ 5 w 182"/>
                  <a:gd name="T53" fmla="*/ 311 h 315"/>
                  <a:gd name="T54" fmla="*/ 3 w 182"/>
                  <a:gd name="T55" fmla="*/ 309 h 315"/>
                  <a:gd name="T56" fmla="*/ 2 w 182"/>
                  <a:gd name="T57" fmla="*/ 306 h 315"/>
                  <a:gd name="T58" fmla="*/ 0 w 182"/>
                  <a:gd name="T59" fmla="*/ 304 h 315"/>
                  <a:gd name="T60" fmla="*/ 2 w 182"/>
                  <a:gd name="T61" fmla="*/ 300 h 315"/>
                  <a:gd name="T62" fmla="*/ 4 w 182"/>
                  <a:gd name="T63" fmla="*/ 295 h 315"/>
                  <a:gd name="T64" fmla="*/ 27 w 182"/>
                  <a:gd name="T65" fmla="*/ 30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2" h="315">
                    <a:moveTo>
                      <a:pt x="157" y="8"/>
                    </a:moveTo>
                    <a:lnTo>
                      <a:pt x="159" y="4"/>
                    </a:lnTo>
                    <a:lnTo>
                      <a:pt x="163" y="2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70" y="2"/>
                    </a:lnTo>
                    <a:lnTo>
                      <a:pt x="175" y="3"/>
                    </a:lnTo>
                    <a:lnTo>
                      <a:pt x="178" y="5"/>
                    </a:lnTo>
                    <a:lnTo>
                      <a:pt x="180" y="7"/>
                    </a:lnTo>
                    <a:lnTo>
                      <a:pt x="181" y="9"/>
                    </a:lnTo>
                    <a:lnTo>
                      <a:pt x="182" y="11"/>
                    </a:lnTo>
                    <a:lnTo>
                      <a:pt x="181" y="16"/>
                    </a:lnTo>
                    <a:lnTo>
                      <a:pt x="179" y="20"/>
                    </a:lnTo>
                    <a:lnTo>
                      <a:pt x="157" y="8"/>
                    </a:lnTo>
                    <a:close/>
                    <a:moveTo>
                      <a:pt x="179" y="20"/>
                    </a:moveTo>
                    <a:lnTo>
                      <a:pt x="27" y="307"/>
                    </a:lnTo>
                    <a:lnTo>
                      <a:pt x="4" y="295"/>
                    </a:lnTo>
                    <a:lnTo>
                      <a:pt x="157" y="8"/>
                    </a:lnTo>
                    <a:lnTo>
                      <a:pt x="179" y="20"/>
                    </a:lnTo>
                    <a:close/>
                    <a:moveTo>
                      <a:pt x="27" y="307"/>
                    </a:moveTo>
                    <a:lnTo>
                      <a:pt x="23" y="312"/>
                    </a:lnTo>
                    <a:lnTo>
                      <a:pt x="20" y="315"/>
                    </a:lnTo>
                    <a:lnTo>
                      <a:pt x="19" y="315"/>
                    </a:lnTo>
                    <a:lnTo>
                      <a:pt x="16" y="315"/>
                    </a:lnTo>
                    <a:lnTo>
                      <a:pt x="12" y="315"/>
                    </a:lnTo>
                    <a:lnTo>
                      <a:pt x="9" y="313"/>
                    </a:lnTo>
                    <a:lnTo>
                      <a:pt x="5" y="311"/>
                    </a:lnTo>
                    <a:lnTo>
                      <a:pt x="3" y="309"/>
                    </a:lnTo>
                    <a:lnTo>
                      <a:pt x="2" y="306"/>
                    </a:lnTo>
                    <a:lnTo>
                      <a:pt x="0" y="304"/>
                    </a:lnTo>
                    <a:lnTo>
                      <a:pt x="2" y="300"/>
                    </a:lnTo>
                    <a:lnTo>
                      <a:pt x="4" y="295"/>
                    </a:lnTo>
                    <a:lnTo>
                      <a:pt x="27" y="3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0" name="Freeform 1258">
                <a:extLst>
                  <a:ext uri="{FF2B5EF4-FFF2-40B4-BE49-F238E27FC236}">
                    <a16:creationId xmlns:a16="http://schemas.microsoft.com/office/drawing/2014/main" id="{517F9972-6AFF-1760-7405-F7936C579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5" y="3232"/>
                <a:ext cx="20" cy="28"/>
              </a:xfrm>
              <a:custGeom>
                <a:avLst/>
                <a:gdLst>
                  <a:gd name="T0" fmla="*/ 202 w 226"/>
                  <a:gd name="T1" fmla="*/ 7 h 303"/>
                  <a:gd name="T2" fmla="*/ 205 w 226"/>
                  <a:gd name="T3" fmla="*/ 2 h 303"/>
                  <a:gd name="T4" fmla="*/ 209 w 226"/>
                  <a:gd name="T5" fmla="*/ 0 h 303"/>
                  <a:gd name="T6" fmla="*/ 211 w 226"/>
                  <a:gd name="T7" fmla="*/ 0 h 303"/>
                  <a:gd name="T8" fmla="*/ 213 w 226"/>
                  <a:gd name="T9" fmla="*/ 0 h 303"/>
                  <a:gd name="T10" fmla="*/ 216 w 226"/>
                  <a:gd name="T11" fmla="*/ 1 h 303"/>
                  <a:gd name="T12" fmla="*/ 220 w 226"/>
                  <a:gd name="T13" fmla="*/ 3 h 303"/>
                  <a:gd name="T14" fmla="*/ 223 w 226"/>
                  <a:gd name="T15" fmla="*/ 7 h 303"/>
                  <a:gd name="T16" fmla="*/ 225 w 226"/>
                  <a:gd name="T17" fmla="*/ 9 h 303"/>
                  <a:gd name="T18" fmla="*/ 226 w 226"/>
                  <a:gd name="T19" fmla="*/ 11 h 303"/>
                  <a:gd name="T20" fmla="*/ 226 w 226"/>
                  <a:gd name="T21" fmla="*/ 13 h 303"/>
                  <a:gd name="T22" fmla="*/ 225 w 226"/>
                  <a:gd name="T23" fmla="*/ 17 h 303"/>
                  <a:gd name="T24" fmla="*/ 223 w 226"/>
                  <a:gd name="T25" fmla="*/ 21 h 303"/>
                  <a:gd name="T26" fmla="*/ 202 w 226"/>
                  <a:gd name="T27" fmla="*/ 7 h 303"/>
                  <a:gd name="T28" fmla="*/ 223 w 226"/>
                  <a:gd name="T29" fmla="*/ 21 h 303"/>
                  <a:gd name="T30" fmla="*/ 25 w 226"/>
                  <a:gd name="T31" fmla="*/ 296 h 303"/>
                  <a:gd name="T32" fmla="*/ 4 w 226"/>
                  <a:gd name="T33" fmla="*/ 281 h 303"/>
                  <a:gd name="T34" fmla="*/ 202 w 226"/>
                  <a:gd name="T35" fmla="*/ 7 h 303"/>
                  <a:gd name="T36" fmla="*/ 223 w 226"/>
                  <a:gd name="T37" fmla="*/ 21 h 303"/>
                  <a:gd name="T38" fmla="*/ 25 w 226"/>
                  <a:gd name="T39" fmla="*/ 296 h 303"/>
                  <a:gd name="T40" fmla="*/ 21 w 226"/>
                  <a:gd name="T41" fmla="*/ 299 h 303"/>
                  <a:gd name="T42" fmla="*/ 18 w 226"/>
                  <a:gd name="T43" fmla="*/ 303 h 303"/>
                  <a:gd name="T44" fmla="*/ 16 w 226"/>
                  <a:gd name="T45" fmla="*/ 303 h 303"/>
                  <a:gd name="T46" fmla="*/ 14 w 226"/>
                  <a:gd name="T47" fmla="*/ 303 h 303"/>
                  <a:gd name="T48" fmla="*/ 10 w 226"/>
                  <a:gd name="T49" fmla="*/ 302 h 303"/>
                  <a:gd name="T50" fmla="*/ 7 w 226"/>
                  <a:gd name="T51" fmla="*/ 299 h 303"/>
                  <a:gd name="T52" fmla="*/ 4 w 226"/>
                  <a:gd name="T53" fmla="*/ 296 h 303"/>
                  <a:gd name="T54" fmla="*/ 2 w 226"/>
                  <a:gd name="T55" fmla="*/ 294 h 303"/>
                  <a:gd name="T56" fmla="*/ 1 w 226"/>
                  <a:gd name="T57" fmla="*/ 292 h 303"/>
                  <a:gd name="T58" fmla="*/ 0 w 226"/>
                  <a:gd name="T59" fmla="*/ 290 h 303"/>
                  <a:gd name="T60" fmla="*/ 2 w 226"/>
                  <a:gd name="T61" fmla="*/ 285 h 303"/>
                  <a:gd name="T62" fmla="*/ 4 w 226"/>
                  <a:gd name="T63" fmla="*/ 281 h 303"/>
                  <a:gd name="T64" fmla="*/ 25 w 226"/>
                  <a:gd name="T65" fmla="*/ 296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6" h="303">
                    <a:moveTo>
                      <a:pt x="202" y="7"/>
                    </a:moveTo>
                    <a:lnTo>
                      <a:pt x="205" y="2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6" y="1"/>
                    </a:lnTo>
                    <a:lnTo>
                      <a:pt x="220" y="3"/>
                    </a:lnTo>
                    <a:lnTo>
                      <a:pt x="223" y="7"/>
                    </a:lnTo>
                    <a:lnTo>
                      <a:pt x="225" y="9"/>
                    </a:lnTo>
                    <a:lnTo>
                      <a:pt x="226" y="11"/>
                    </a:lnTo>
                    <a:lnTo>
                      <a:pt x="226" y="13"/>
                    </a:lnTo>
                    <a:lnTo>
                      <a:pt x="225" y="17"/>
                    </a:lnTo>
                    <a:lnTo>
                      <a:pt x="223" y="21"/>
                    </a:lnTo>
                    <a:lnTo>
                      <a:pt x="202" y="7"/>
                    </a:lnTo>
                    <a:close/>
                    <a:moveTo>
                      <a:pt x="223" y="21"/>
                    </a:moveTo>
                    <a:lnTo>
                      <a:pt x="25" y="296"/>
                    </a:lnTo>
                    <a:lnTo>
                      <a:pt x="4" y="281"/>
                    </a:lnTo>
                    <a:lnTo>
                      <a:pt x="202" y="7"/>
                    </a:lnTo>
                    <a:lnTo>
                      <a:pt x="223" y="21"/>
                    </a:lnTo>
                    <a:close/>
                    <a:moveTo>
                      <a:pt x="25" y="296"/>
                    </a:moveTo>
                    <a:lnTo>
                      <a:pt x="21" y="299"/>
                    </a:lnTo>
                    <a:lnTo>
                      <a:pt x="18" y="303"/>
                    </a:lnTo>
                    <a:lnTo>
                      <a:pt x="16" y="303"/>
                    </a:lnTo>
                    <a:lnTo>
                      <a:pt x="14" y="303"/>
                    </a:lnTo>
                    <a:lnTo>
                      <a:pt x="10" y="302"/>
                    </a:lnTo>
                    <a:lnTo>
                      <a:pt x="7" y="299"/>
                    </a:lnTo>
                    <a:lnTo>
                      <a:pt x="4" y="296"/>
                    </a:lnTo>
                    <a:lnTo>
                      <a:pt x="2" y="294"/>
                    </a:lnTo>
                    <a:lnTo>
                      <a:pt x="1" y="292"/>
                    </a:lnTo>
                    <a:lnTo>
                      <a:pt x="0" y="290"/>
                    </a:lnTo>
                    <a:lnTo>
                      <a:pt x="2" y="285"/>
                    </a:lnTo>
                    <a:lnTo>
                      <a:pt x="4" y="281"/>
                    </a:lnTo>
                    <a:lnTo>
                      <a:pt x="25" y="29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1" name="Freeform 1259">
                <a:extLst>
                  <a:ext uri="{FF2B5EF4-FFF2-40B4-BE49-F238E27FC236}">
                    <a16:creationId xmlns:a16="http://schemas.microsoft.com/office/drawing/2014/main" id="{97AD5B38-C114-885E-FFDD-8D07DDA572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6" y="3283"/>
                <a:ext cx="13" cy="13"/>
              </a:xfrm>
              <a:custGeom>
                <a:avLst/>
                <a:gdLst>
                  <a:gd name="T0" fmla="*/ 120 w 143"/>
                  <a:gd name="T1" fmla="*/ 5 h 144"/>
                  <a:gd name="T2" fmla="*/ 123 w 143"/>
                  <a:gd name="T3" fmla="*/ 2 h 144"/>
                  <a:gd name="T4" fmla="*/ 128 w 143"/>
                  <a:gd name="T5" fmla="*/ 0 h 144"/>
                  <a:gd name="T6" fmla="*/ 130 w 143"/>
                  <a:gd name="T7" fmla="*/ 0 h 144"/>
                  <a:gd name="T8" fmla="*/ 132 w 143"/>
                  <a:gd name="T9" fmla="*/ 1 h 144"/>
                  <a:gd name="T10" fmla="*/ 135 w 143"/>
                  <a:gd name="T11" fmla="*/ 2 h 144"/>
                  <a:gd name="T12" fmla="*/ 139 w 143"/>
                  <a:gd name="T13" fmla="*/ 5 h 144"/>
                  <a:gd name="T14" fmla="*/ 141 w 143"/>
                  <a:gd name="T15" fmla="*/ 9 h 144"/>
                  <a:gd name="T16" fmla="*/ 143 w 143"/>
                  <a:gd name="T17" fmla="*/ 11 h 144"/>
                  <a:gd name="T18" fmla="*/ 143 w 143"/>
                  <a:gd name="T19" fmla="*/ 14 h 144"/>
                  <a:gd name="T20" fmla="*/ 143 w 143"/>
                  <a:gd name="T21" fmla="*/ 16 h 144"/>
                  <a:gd name="T22" fmla="*/ 141 w 143"/>
                  <a:gd name="T23" fmla="*/ 20 h 144"/>
                  <a:gd name="T24" fmla="*/ 139 w 143"/>
                  <a:gd name="T25" fmla="*/ 23 h 144"/>
                  <a:gd name="T26" fmla="*/ 120 w 143"/>
                  <a:gd name="T27" fmla="*/ 5 h 144"/>
                  <a:gd name="T28" fmla="*/ 139 w 143"/>
                  <a:gd name="T29" fmla="*/ 23 h 144"/>
                  <a:gd name="T30" fmla="*/ 23 w 143"/>
                  <a:gd name="T31" fmla="*/ 138 h 144"/>
                  <a:gd name="T32" fmla="*/ 5 w 143"/>
                  <a:gd name="T33" fmla="*/ 120 h 144"/>
                  <a:gd name="T34" fmla="*/ 120 w 143"/>
                  <a:gd name="T35" fmla="*/ 5 h 144"/>
                  <a:gd name="T36" fmla="*/ 139 w 143"/>
                  <a:gd name="T37" fmla="*/ 23 h 144"/>
                  <a:gd name="T38" fmla="*/ 23 w 143"/>
                  <a:gd name="T39" fmla="*/ 138 h 144"/>
                  <a:gd name="T40" fmla="*/ 20 w 143"/>
                  <a:gd name="T41" fmla="*/ 142 h 144"/>
                  <a:gd name="T42" fmla="*/ 16 w 143"/>
                  <a:gd name="T43" fmla="*/ 144 h 144"/>
                  <a:gd name="T44" fmla="*/ 13 w 143"/>
                  <a:gd name="T45" fmla="*/ 144 h 144"/>
                  <a:gd name="T46" fmla="*/ 11 w 143"/>
                  <a:gd name="T47" fmla="*/ 143 h 144"/>
                  <a:gd name="T48" fmla="*/ 8 w 143"/>
                  <a:gd name="T49" fmla="*/ 142 h 144"/>
                  <a:gd name="T50" fmla="*/ 5 w 143"/>
                  <a:gd name="T51" fmla="*/ 138 h 144"/>
                  <a:gd name="T52" fmla="*/ 2 w 143"/>
                  <a:gd name="T53" fmla="*/ 135 h 144"/>
                  <a:gd name="T54" fmla="*/ 0 w 143"/>
                  <a:gd name="T55" fmla="*/ 132 h 144"/>
                  <a:gd name="T56" fmla="*/ 0 w 143"/>
                  <a:gd name="T57" fmla="*/ 130 h 144"/>
                  <a:gd name="T58" fmla="*/ 0 w 143"/>
                  <a:gd name="T59" fmla="*/ 127 h 144"/>
                  <a:gd name="T60" fmla="*/ 1 w 143"/>
                  <a:gd name="T61" fmla="*/ 124 h 144"/>
                  <a:gd name="T62" fmla="*/ 5 w 143"/>
                  <a:gd name="T63" fmla="*/ 120 h 144"/>
                  <a:gd name="T64" fmla="*/ 23 w 143"/>
                  <a:gd name="T65" fmla="*/ 13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4">
                    <a:moveTo>
                      <a:pt x="120" y="5"/>
                    </a:moveTo>
                    <a:lnTo>
                      <a:pt x="123" y="2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1"/>
                    </a:lnTo>
                    <a:lnTo>
                      <a:pt x="135" y="2"/>
                    </a:lnTo>
                    <a:lnTo>
                      <a:pt x="139" y="5"/>
                    </a:lnTo>
                    <a:lnTo>
                      <a:pt x="141" y="9"/>
                    </a:lnTo>
                    <a:lnTo>
                      <a:pt x="143" y="11"/>
                    </a:lnTo>
                    <a:lnTo>
                      <a:pt x="143" y="14"/>
                    </a:lnTo>
                    <a:lnTo>
                      <a:pt x="143" y="16"/>
                    </a:lnTo>
                    <a:lnTo>
                      <a:pt x="141" y="20"/>
                    </a:lnTo>
                    <a:lnTo>
                      <a:pt x="139" y="23"/>
                    </a:lnTo>
                    <a:lnTo>
                      <a:pt x="120" y="5"/>
                    </a:lnTo>
                    <a:close/>
                    <a:moveTo>
                      <a:pt x="139" y="23"/>
                    </a:moveTo>
                    <a:lnTo>
                      <a:pt x="23" y="138"/>
                    </a:lnTo>
                    <a:lnTo>
                      <a:pt x="5" y="120"/>
                    </a:lnTo>
                    <a:lnTo>
                      <a:pt x="120" y="5"/>
                    </a:lnTo>
                    <a:lnTo>
                      <a:pt x="139" y="23"/>
                    </a:lnTo>
                    <a:close/>
                    <a:moveTo>
                      <a:pt x="23" y="138"/>
                    </a:moveTo>
                    <a:lnTo>
                      <a:pt x="20" y="142"/>
                    </a:lnTo>
                    <a:lnTo>
                      <a:pt x="16" y="144"/>
                    </a:lnTo>
                    <a:lnTo>
                      <a:pt x="13" y="144"/>
                    </a:lnTo>
                    <a:lnTo>
                      <a:pt x="11" y="143"/>
                    </a:lnTo>
                    <a:lnTo>
                      <a:pt x="8" y="142"/>
                    </a:lnTo>
                    <a:lnTo>
                      <a:pt x="5" y="138"/>
                    </a:lnTo>
                    <a:lnTo>
                      <a:pt x="2" y="135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7"/>
                    </a:lnTo>
                    <a:lnTo>
                      <a:pt x="1" y="124"/>
                    </a:lnTo>
                    <a:lnTo>
                      <a:pt x="5" y="120"/>
                    </a:lnTo>
                    <a:lnTo>
                      <a:pt x="23" y="1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2" name="Freeform 1260">
                <a:extLst>
                  <a:ext uri="{FF2B5EF4-FFF2-40B4-BE49-F238E27FC236}">
                    <a16:creationId xmlns:a16="http://schemas.microsoft.com/office/drawing/2014/main" id="{E48675AA-9E24-5397-B42D-0C0CCA319C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5" y="3300"/>
                <a:ext cx="24" cy="19"/>
              </a:xfrm>
              <a:custGeom>
                <a:avLst/>
                <a:gdLst>
                  <a:gd name="T0" fmla="*/ 241 w 262"/>
                  <a:gd name="T1" fmla="*/ 4 h 208"/>
                  <a:gd name="T2" fmla="*/ 244 w 262"/>
                  <a:gd name="T3" fmla="*/ 2 h 208"/>
                  <a:gd name="T4" fmla="*/ 248 w 262"/>
                  <a:gd name="T5" fmla="*/ 0 h 208"/>
                  <a:gd name="T6" fmla="*/ 250 w 262"/>
                  <a:gd name="T7" fmla="*/ 0 h 208"/>
                  <a:gd name="T8" fmla="*/ 252 w 262"/>
                  <a:gd name="T9" fmla="*/ 1 h 208"/>
                  <a:gd name="T10" fmla="*/ 255 w 262"/>
                  <a:gd name="T11" fmla="*/ 3 h 208"/>
                  <a:gd name="T12" fmla="*/ 258 w 262"/>
                  <a:gd name="T13" fmla="*/ 6 h 208"/>
                  <a:gd name="T14" fmla="*/ 260 w 262"/>
                  <a:gd name="T15" fmla="*/ 10 h 208"/>
                  <a:gd name="T16" fmla="*/ 261 w 262"/>
                  <a:gd name="T17" fmla="*/ 13 h 208"/>
                  <a:gd name="T18" fmla="*/ 262 w 262"/>
                  <a:gd name="T19" fmla="*/ 16 h 208"/>
                  <a:gd name="T20" fmla="*/ 261 w 262"/>
                  <a:gd name="T21" fmla="*/ 18 h 208"/>
                  <a:gd name="T22" fmla="*/ 259 w 262"/>
                  <a:gd name="T23" fmla="*/ 22 h 208"/>
                  <a:gd name="T24" fmla="*/ 256 w 262"/>
                  <a:gd name="T25" fmla="*/ 25 h 208"/>
                  <a:gd name="T26" fmla="*/ 241 w 262"/>
                  <a:gd name="T27" fmla="*/ 4 h 208"/>
                  <a:gd name="T28" fmla="*/ 256 w 262"/>
                  <a:gd name="T29" fmla="*/ 25 h 208"/>
                  <a:gd name="T30" fmla="*/ 23 w 262"/>
                  <a:gd name="T31" fmla="*/ 203 h 208"/>
                  <a:gd name="T32" fmla="*/ 6 w 262"/>
                  <a:gd name="T33" fmla="*/ 183 h 208"/>
                  <a:gd name="T34" fmla="*/ 241 w 262"/>
                  <a:gd name="T35" fmla="*/ 4 h 208"/>
                  <a:gd name="T36" fmla="*/ 256 w 262"/>
                  <a:gd name="T37" fmla="*/ 25 h 208"/>
                  <a:gd name="T38" fmla="*/ 23 w 262"/>
                  <a:gd name="T39" fmla="*/ 203 h 208"/>
                  <a:gd name="T40" fmla="*/ 18 w 262"/>
                  <a:gd name="T41" fmla="*/ 206 h 208"/>
                  <a:gd name="T42" fmla="*/ 14 w 262"/>
                  <a:gd name="T43" fmla="*/ 208 h 208"/>
                  <a:gd name="T44" fmla="*/ 12 w 262"/>
                  <a:gd name="T45" fmla="*/ 208 h 208"/>
                  <a:gd name="T46" fmla="*/ 10 w 262"/>
                  <a:gd name="T47" fmla="*/ 207 h 208"/>
                  <a:gd name="T48" fmla="*/ 7 w 262"/>
                  <a:gd name="T49" fmla="*/ 204 h 208"/>
                  <a:gd name="T50" fmla="*/ 4 w 262"/>
                  <a:gd name="T51" fmla="*/ 201 h 208"/>
                  <a:gd name="T52" fmla="*/ 2 w 262"/>
                  <a:gd name="T53" fmla="*/ 198 h 208"/>
                  <a:gd name="T54" fmla="*/ 1 w 262"/>
                  <a:gd name="T55" fmla="*/ 195 h 208"/>
                  <a:gd name="T56" fmla="*/ 0 w 262"/>
                  <a:gd name="T57" fmla="*/ 191 h 208"/>
                  <a:gd name="T58" fmla="*/ 1 w 262"/>
                  <a:gd name="T59" fmla="*/ 189 h 208"/>
                  <a:gd name="T60" fmla="*/ 3 w 262"/>
                  <a:gd name="T61" fmla="*/ 186 h 208"/>
                  <a:gd name="T62" fmla="*/ 6 w 262"/>
                  <a:gd name="T63" fmla="*/ 183 h 208"/>
                  <a:gd name="T64" fmla="*/ 23 w 262"/>
                  <a:gd name="T65" fmla="*/ 203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2" h="208">
                    <a:moveTo>
                      <a:pt x="241" y="4"/>
                    </a:moveTo>
                    <a:lnTo>
                      <a:pt x="244" y="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2" y="1"/>
                    </a:lnTo>
                    <a:lnTo>
                      <a:pt x="255" y="3"/>
                    </a:lnTo>
                    <a:lnTo>
                      <a:pt x="258" y="6"/>
                    </a:lnTo>
                    <a:lnTo>
                      <a:pt x="260" y="10"/>
                    </a:lnTo>
                    <a:lnTo>
                      <a:pt x="261" y="13"/>
                    </a:lnTo>
                    <a:lnTo>
                      <a:pt x="262" y="16"/>
                    </a:lnTo>
                    <a:lnTo>
                      <a:pt x="261" y="18"/>
                    </a:lnTo>
                    <a:lnTo>
                      <a:pt x="259" y="22"/>
                    </a:lnTo>
                    <a:lnTo>
                      <a:pt x="256" y="25"/>
                    </a:lnTo>
                    <a:lnTo>
                      <a:pt x="241" y="4"/>
                    </a:lnTo>
                    <a:close/>
                    <a:moveTo>
                      <a:pt x="256" y="25"/>
                    </a:moveTo>
                    <a:lnTo>
                      <a:pt x="23" y="203"/>
                    </a:lnTo>
                    <a:lnTo>
                      <a:pt x="6" y="183"/>
                    </a:lnTo>
                    <a:lnTo>
                      <a:pt x="241" y="4"/>
                    </a:lnTo>
                    <a:lnTo>
                      <a:pt x="256" y="25"/>
                    </a:lnTo>
                    <a:close/>
                    <a:moveTo>
                      <a:pt x="23" y="203"/>
                    </a:moveTo>
                    <a:lnTo>
                      <a:pt x="18" y="206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0" y="207"/>
                    </a:lnTo>
                    <a:lnTo>
                      <a:pt x="7" y="204"/>
                    </a:lnTo>
                    <a:lnTo>
                      <a:pt x="4" y="201"/>
                    </a:lnTo>
                    <a:lnTo>
                      <a:pt x="2" y="198"/>
                    </a:lnTo>
                    <a:lnTo>
                      <a:pt x="1" y="195"/>
                    </a:lnTo>
                    <a:lnTo>
                      <a:pt x="0" y="191"/>
                    </a:lnTo>
                    <a:lnTo>
                      <a:pt x="1" y="189"/>
                    </a:lnTo>
                    <a:lnTo>
                      <a:pt x="3" y="186"/>
                    </a:lnTo>
                    <a:lnTo>
                      <a:pt x="6" y="183"/>
                    </a:lnTo>
                    <a:lnTo>
                      <a:pt x="23" y="20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3" name="Freeform 1261">
                <a:extLst>
                  <a:ext uri="{FF2B5EF4-FFF2-40B4-BE49-F238E27FC236}">
                    <a16:creationId xmlns:a16="http://schemas.microsoft.com/office/drawing/2014/main" id="{72ECBF14-A703-183C-36BC-BF67BCDD59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4" y="3329"/>
                <a:ext cx="22" cy="11"/>
              </a:xfrm>
              <a:custGeom>
                <a:avLst/>
                <a:gdLst>
                  <a:gd name="T0" fmla="*/ 225 w 245"/>
                  <a:gd name="T1" fmla="*/ 2 h 126"/>
                  <a:gd name="T2" fmla="*/ 230 w 245"/>
                  <a:gd name="T3" fmla="*/ 1 h 126"/>
                  <a:gd name="T4" fmla="*/ 234 w 245"/>
                  <a:gd name="T5" fmla="*/ 0 h 126"/>
                  <a:gd name="T6" fmla="*/ 236 w 245"/>
                  <a:gd name="T7" fmla="*/ 1 h 126"/>
                  <a:gd name="T8" fmla="*/ 238 w 245"/>
                  <a:gd name="T9" fmla="*/ 2 h 126"/>
                  <a:gd name="T10" fmla="*/ 240 w 245"/>
                  <a:gd name="T11" fmla="*/ 5 h 126"/>
                  <a:gd name="T12" fmla="*/ 243 w 245"/>
                  <a:gd name="T13" fmla="*/ 9 h 126"/>
                  <a:gd name="T14" fmla="*/ 244 w 245"/>
                  <a:gd name="T15" fmla="*/ 13 h 126"/>
                  <a:gd name="T16" fmla="*/ 245 w 245"/>
                  <a:gd name="T17" fmla="*/ 16 h 126"/>
                  <a:gd name="T18" fmla="*/ 244 w 245"/>
                  <a:gd name="T19" fmla="*/ 18 h 126"/>
                  <a:gd name="T20" fmla="*/ 244 w 245"/>
                  <a:gd name="T21" fmla="*/ 21 h 126"/>
                  <a:gd name="T22" fmla="*/ 240 w 245"/>
                  <a:gd name="T23" fmla="*/ 23 h 126"/>
                  <a:gd name="T24" fmla="*/ 236 w 245"/>
                  <a:gd name="T25" fmla="*/ 25 h 126"/>
                  <a:gd name="T26" fmla="*/ 225 w 245"/>
                  <a:gd name="T27" fmla="*/ 2 h 126"/>
                  <a:gd name="T28" fmla="*/ 236 w 245"/>
                  <a:gd name="T29" fmla="*/ 25 h 126"/>
                  <a:gd name="T30" fmla="*/ 18 w 245"/>
                  <a:gd name="T31" fmla="*/ 124 h 126"/>
                  <a:gd name="T32" fmla="*/ 8 w 245"/>
                  <a:gd name="T33" fmla="*/ 101 h 126"/>
                  <a:gd name="T34" fmla="*/ 225 w 245"/>
                  <a:gd name="T35" fmla="*/ 2 h 126"/>
                  <a:gd name="T36" fmla="*/ 236 w 245"/>
                  <a:gd name="T37" fmla="*/ 25 h 126"/>
                  <a:gd name="T38" fmla="*/ 18 w 245"/>
                  <a:gd name="T39" fmla="*/ 124 h 126"/>
                  <a:gd name="T40" fmla="*/ 14 w 245"/>
                  <a:gd name="T41" fmla="*/ 126 h 126"/>
                  <a:gd name="T42" fmla="*/ 10 w 245"/>
                  <a:gd name="T43" fmla="*/ 126 h 126"/>
                  <a:gd name="T44" fmla="*/ 7 w 245"/>
                  <a:gd name="T45" fmla="*/ 126 h 126"/>
                  <a:gd name="T46" fmla="*/ 6 w 245"/>
                  <a:gd name="T47" fmla="*/ 124 h 126"/>
                  <a:gd name="T48" fmla="*/ 4 w 245"/>
                  <a:gd name="T49" fmla="*/ 122 h 126"/>
                  <a:gd name="T50" fmla="*/ 2 w 245"/>
                  <a:gd name="T51" fmla="*/ 119 h 126"/>
                  <a:gd name="T52" fmla="*/ 0 w 245"/>
                  <a:gd name="T53" fmla="*/ 114 h 126"/>
                  <a:gd name="T54" fmla="*/ 0 w 245"/>
                  <a:gd name="T55" fmla="*/ 111 h 126"/>
                  <a:gd name="T56" fmla="*/ 0 w 245"/>
                  <a:gd name="T57" fmla="*/ 109 h 126"/>
                  <a:gd name="T58" fmla="*/ 1 w 245"/>
                  <a:gd name="T59" fmla="*/ 107 h 126"/>
                  <a:gd name="T60" fmla="*/ 4 w 245"/>
                  <a:gd name="T61" fmla="*/ 103 h 126"/>
                  <a:gd name="T62" fmla="*/ 8 w 245"/>
                  <a:gd name="T63" fmla="*/ 101 h 126"/>
                  <a:gd name="T64" fmla="*/ 18 w 245"/>
                  <a:gd name="T65" fmla="*/ 12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5" h="126">
                    <a:moveTo>
                      <a:pt x="225" y="2"/>
                    </a:moveTo>
                    <a:lnTo>
                      <a:pt x="230" y="1"/>
                    </a:lnTo>
                    <a:lnTo>
                      <a:pt x="234" y="0"/>
                    </a:lnTo>
                    <a:lnTo>
                      <a:pt x="236" y="1"/>
                    </a:lnTo>
                    <a:lnTo>
                      <a:pt x="238" y="2"/>
                    </a:lnTo>
                    <a:lnTo>
                      <a:pt x="240" y="5"/>
                    </a:lnTo>
                    <a:lnTo>
                      <a:pt x="243" y="9"/>
                    </a:lnTo>
                    <a:lnTo>
                      <a:pt x="244" y="13"/>
                    </a:lnTo>
                    <a:lnTo>
                      <a:pt x="245" y="16"/>
                    </a:lnTo>
                    <a:lnTo>
                      <a:pt x="244" y="18"/>
                    </a:lnTo>
                    <a:lnTo>
                      <a:pt x="244" y="21"/>
                    </a:lnTo>
                    <a:lnTo>
                      <a:pt x="240" y="23"/>
                    </a:lnTo>
                    <a:lnTo>
                      <a:pt x="236" y="25"/>
                    </a:lnTo>
                    <a:lnTo>
                      <a:pt x="225" y="2"/>
                    </a:lnTo>
                    <a:close/>
                    <a:moveTo>
                      <a:pt x="236" y="25"/>
                    </a:moveTo>
                    <a:lnTo>
                      <a:pt x="18" y="124"/>
                    </a:lnTo>
                    <a:lnTo>
                      <a:pt x="8" y="101"/>
                    </a:lnTo>
                    <a:lnTo>
                      <a:pt x="225" y="2"/>
                    </a:lnTo>
                    <a:lnTo>
                      <a:pt x="236" y="25"/>
                    </a:lnTo>
                    <a:close/>
                    <a:moveTo>
                      <a:pt x="18" y="124"/>
                    </a:moveTo>
                    <a:lnTo>
                      <a:pt x="14" y="126"/>
                    </a:lnTo>
                    <a:lnTo>
                      <a:pt x="10" y="126"/>
                    </a:lnTo>
                    <a:lnTo>
                      <a:pt x="7" y="126"/>
                    </a:lnTo>
                    <a:lnTo>
                      <a:pt x="6" y="124"/>
                    </a:lnTo>
                    <a:lnTo>
                      <a:pt x="4" y="122"/>
                    </a:lnTo>
                    <a:lnTo>
                      <a:pt x="2" y="119"/>
                    </a:lnTo>
                    <a:lnTo>
                      <a:pt x="0" y="114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1" y="107"/>
                    </a:lnTo>
                    <a:lnTo>
                      <a:pt x="4" y="103"/>
                    </a:lnTo>
                    <a:lnTo>
                      <a:pt x="8" y="101"/>
                    </a:lnTo>
                    <a:lnTo>
                      <a:pt x="18" y="12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4" name="Line 1262">
                <a:extLst>
                  <a:ext uri="{FF2B5EF4-FFF2-40B4-BE49-F238E27FC236}">
                    <a16:creationId xmlns:a16="http://schemas.microsoft.com/office/drawing/2014/main" id="{051668E7-FC4E-7A99-60AC-2FB6DB8A05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735" y="3414"/>
                <a:ext cx="16" cy="8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5" name="Freeform 1263">
                <a:extLst>
                  <a:ext uri="{FF2B5EF4-FFF2-40B4-BE49-F238E27FC236}">
                    <a16:creationId xmlns:a16="http://schemas.microsoft.com/office/drawing/2014/main" id="{DE4E409F-0157-1724-3F7D-977D9771EC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4" y="3412"/>
                <a:ext cx="33" cy="11"/>
              </a:xfrm>
              <a:custGeom>
                <a:avLst/>
                <a:gdLst>
                  <a:gd name="T0" fmla="*/ 342 w 358"/>
                  <a:gd name="T1" fmla="*/ 1 h 116"/>
                  <a:gd name="T2" fmla="*/ 346 w 358"/>
                  <a:gd name="T3" fmla="*/ 0 h 116"/>
                  <a:gd name="T4" fmla="*/ 351 w 358"/>
                  <a:gd name="T5" fmla="*/ 0 h 116"/>
                  <a:gd name="T6" fmla="*/ 353 w 358"/>
                  <a:gd name="T7" fmla="*/ 1 h 116"/>
                  <a:gd name="T8" fmla="*/ 355 w 358"/>
                  <a:gd name="T9" fmla="*/ 3 h 116"/>
                  <a:gd name="T10" fmla="*/ 356 w 358"/>
                  <a:gd name="T11" fmla="*/ 5 h 116"/>
                  <a:gd name="T12" fmla="*/ 357 w 358"/>
                  <a:gd name="T13" fmla="*/ 9 h 116"/>
                  <a:gd name="T14" fmla="*/ 358 w 358"/>
                  <a:gd name="T15" fmla="*/ 14 h 116"/>
                  <a:gd name="T16" fmla="*/ 358 w 358"/>
                  <a:gd name="T17" fmla="*/ 17 h 116"/>
                  <a:gd name="T18" fmla="*/ 357 w 358"/>
                  <a:gd name="T19" fmla="*/ 19 h 116"/>
                  <a:gd name="T20" fmla="*/ 356 w 358"/>
                  <a:gd name="T21" fmla="*/ 21 h 116"/>
                  <a:gd name="T22" fmla="*/ 353 w 358"/>
                  <a:gd name="T23" fmla="*/ 24 h 116"/>
                  <a:gd name="T24" fmla="*/ 348 w 358"/>
                  <a:gd name="T25" fmla="*/ 25 h 116"/>
                  <a:gd name="T26" fmla="*/ 342 w 358"/>
                  <a:gd name="T27" fmla="*/ 1 h 116"/>
                  <a:gd name="T28" fmla="*/ 348 w 358"/>
                  <a:gd name="T29" fmla="*/ 25 h 116"/>
                  <a:gd name="T30" fmla="*/ 16 w 358"/>
                  <a:gd name="T31" fmla="*/ 115 h 116"/>
                  <a:gd name="T32" fmla="*/ 10 w 358"/>
                  <a:gd name="T33" fmla="*/ 90 h 116"/>
                  <a:gd name="T34" fmla="*/ 342 w 358"/>
                  <a:gd name="T35" fmla="*/ 1 h 116"/>
                  <a:gd name="T36" fmla="*/ 348 w 358"/>
                  <a:gd name="T37" fmla="*/ 25 h 116"/>
                  <a:gd name="T38" fmla="*/ 16 w 358"/>
                  <a:gd name="T39" fmla="*/ 115 h 116"/>
                  <a:gd name="T40" fmla="*/ 12 w 358"/>
                  <a:gd name="T41" fmla="*/ 116 h 116"/>
                  <a:gd name="T42" fmla="*/ 7 w 358"/>
                  <a:gd name="T43" fmla="*/ 115 h 116"/>
                  <a:gd name="T44" fmla="*/ 5 w 358"/>
                  <a:gd name="T45" fmla="*/ 114 h 116"/>
                  <a:gd name="T46" fmla="*/ 3 w 358"/>
                  <a:gd name="T47" fmla="*/ 113 h 116"/>
                  <a:gd name="T48" fmla="*/ 2 w 358"/>
                  <a:gd name="T49" fmla="*/ 110 h 116"/>
                  <a:gd name="T50" fmla="*/ 0 w 358"/>
                  <a:gd name="T51" fmla="*/ 105 h 116"/>
                  <a:gd name="T52" fmla="*/ 0 w 358"/>
                  <a:gd name="T53" fmla="*/ 101 h 116"/>
                  <a:gd name="T54" fmla="*/ 0 w 358"/>
                  <a:gd name="T55" fmla="*/ 98 h 116"/>
                  <a:gd name="T56" fmla="*/ 0 w 358"/>
                  <a:gd name="T57" fmla="*/ 95 h 116"/>
                  <a:gd name="T58" fmla="*/ 1 w 358"/>
                  <a:gd name="T59" fmla="*/ 93 h 116"/>
                  <a:gd name="T60" fmla="*/ 5 w 358"/>
                  <a:gd name="T61" fmla="*/ 91 h 116"/>
                  <a:gd name="T62" fmla="*/ 10 w 358"/>
                  <a:gd name="T63" fmla="*/ 90 h 116"/>
                  <a:gd name="T64" fmla="*/ 16 w 358"/>
                  <a:gd name="T6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8" h="116">
                    <a:moveTo>
                      <a:pt x="342" y="1"/>
                    </a:moveTo>
                    <a:lnTo>
                      <a:pt x="346" y="0"/>
                    </a:lnTo>
                    <a:lnTo>
                      <a:pt x="351" y="0"/>
                    </a:lnTo>
                    <a:lnTo>
                      <a:pt x="353" y="1"/>
                    </a:lnTo>
                    <a:lnTo>
                      <a:pt x="355" y="3"/>
                    </a:lnTo>
                    <a:lnTo>
                      <a:pt x="356" y="5"/>
                    </a:lnTo>
                    <a:lnTo>
                      <a:pt x="357" y="9"/>
                    </a:lnTo>
                    <a:lnTo>
                      <a:pt x="358" y="14"/>
                    </a:lnTo>
                    <a:lnTo>
                      <a:pt x="358" y="17"/>
                    </a:lnTo>
                    <a:lnTo>
                      <a:pt x="357" y="19"/>
                    </a:lnTo>
                    <a:lnTo>
                      <a:pt x="356" y="21"/>
                    </a:lnTo>
                    <a:lnTo>
                      <a:pt x="353" y="24"/>
                    </a:lnTo>
                    <a:lnTo>
                      <a:pt x="348" y="25"/>
                    </a:lnTo>
                    <a:lnTo>
                      <a:pt x="342" y="1"/>
                    </a:lnTo>
                    <a:close/>
                    <a:moveTo>
                      <a:pt x="348" y="25"/>
                    </a:moveTo>
                    <a:lnTo>
                      <a:pt x="16" y="115"/>
                    </a:lnTo>
                    <a:lnTo>
                      <a:pt x="10" y="90"/>
                    </a:lnTo>
                    <a:lnTo>
                      <a:pt x="342" y="1"/>
                    </a:lnTo>
                    <a:lnTo>
                      <a:pt x="348" y="25"/>
                    </a:lnTo>
                    <a:close/>
                    <a:moveTo>
                      <a:pt x="16" y="115"/>
                    </a:moveTo>
                    <a:lnTo>
                      <a:pt x="12" y="116"/>
                    </a:lnTo>
                    <a:lnTo>
                      <a:pt x="7" y="115"/>
                    </a:lnTo>
                    <a:lnTo>
                      <a:pt x="5" y="114"/>
                    </a:lnTo>
                    <a:lnTo>
                      <a:pt x="3" y="113"/>
                    </a:lnTo>
                    <a:lnTo>
                      <a:pt x="2" y="110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1" y="93"/>
                    </a:lnTo>
                    <a:lnTo>
                      <a:pt x="5" y="91"/>
                    </a:lnTo>
                    <a:lnTo>
                      <a:pt x="10" y="90"/>
                    </a:lnTo>
                    <a:lnTo>
                      <a:pt x="16" y="1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6" name="Freeform 1264">
                <a:extLst>
                  <a:ext uri="{FF2B5EF4-FFF2-40B4-BE49-F238E27FC236}">
                    <a16:creationId xmlns:a16="http://schemas.microsoft.com/office/drawing/2014/main" id="{45012BA7-EE0F-2BE4-25E4-911C0B2C6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880"/>
                <a:ext cx="56" cy="65"/>
              </a:xfrm>
              <a:custGeom>
                <a:avLst/>
                <a:gdLst>
                  <a:gd name="T0" fmla="*/ 0 w 623"/>
                  <a:gd name="T1" fmla="*/ 3 h 712"/>
                  <a:gd name="T2" fmla="*/ 25 w 623"/>
                  <a:gd name="T3" fmla="*/ 0 h 712"/>
                  <a:gd name="T4" fmla="*/ 50 w 623"/>
                  <a:gd name="T5" fmla="*/ 3 h 712"/>
                  <a:gd name="T6" fmla="*/ 66 w 623"/>
                  <a:gd name="T7" fmla="*/ 3 h 712"/>
                  <a:gd name="T8" fmla="*/ 89 w 623"/>
                  <a:gd name="T9" fmla="*/ 7 h 712"/>
                  <a:gd name="T10" fmla="*/ 114 w 623"/>
                  <a:gd name="T11" fmla="*/ 13 h 712"/>
                  <a:gd name="T12" fmla="*/ 134 w 623"/>
                  <a:gd name="T13" fmla="*/ 20 h 712"/>
                  <a:gd name="T14" fmla="*/ 152 w 623"/>
                  <a:gd name="T15" fmla="*/ 25 h 712"/>
                  <a:gd name="T16" fmla="*/ 175 w 623"/>
                  <a:gd name="T17" fmla="*/ 35 h 712"/>
                  <a:gd name="T18" fmla="*/ 195 w 623"/>
                  <a:gd name="T19" fmla="*/ 45 h 712"/>
                  <a:gd name="T20" fmla="*/ 213 w 623"/>
                  <a:gd name="T21" fmla="*/ 55 h 712"/>
                  <a:gd name="T22" fmla="*/ 236 w 623"/>
                  <a:gd name="T23" fmla="*/ 70 h 712"/>
                  <a:gd name="T24" fmla="*/ 251 w 623"/>
                  <a:gd name="T25" fmla="*/ 80 h 712"/>
                  <a:gd name="T26" fmla="*/ 271 w 623"/>
                  <a:gd name="T27" fmla="*/ 93 h 712"/>
                  <a:gd name="T28" fmla="*/ 296 w 623"/>
                  <a:gd name="T29" fmla="*/ 112 h 712"/>
                  <a:gd name="T30" fmla="*/ 306 w 623"/>
                  <a:gd name="T31" fmla="*/ 121 h 712"/>
                  <a:gd name="T32" fmla="*/ 329 w 623"/>
                  <a:gd name="T33" fmla="*/ 141 h 712"/>
                  <a:gd name="T34" fmla="*/ 350 w 623"/>
                  <a:gd name="T35" fmla="*/ 164 h 712"/>
                  <a:gd name="T36" fmla="*/ 363 w 623"/>
                  <a:gd name="T37" fmla="*/ 172 h 712"/>
                  <a:gd name="T38" fmla="*/ 383 w 623"/>
                  <a:gd name="T39" fmla="*/ 195 h 712"/>
                  <a:gd name="T40" fmla="*/ 395 w 623"/>
                  <a:gd name="T41" fmla="*/ 211 h 712"/>
                  <a:gd name="T42" fmla="*/ 415 w 623"/>
                  <a:gd name="T43" fmla="*/ 233 h 712"/>
                  <a:gd name="T44" fmla="*/ 434 w 623"/>
                  <a:gd name="T45" fmla="*/ 259 h 712"/>
                  <a:gd name="T46" fmla="*/ 443 w 623"/>
                  <a:gd name="T47" fmla="*/ 275 h 712"/>
                  <a:gd name="T48" fmla="*/ 462 w 623"/>
                  <a:gd name="T49" fmla="*/ 301 h 712"/>
                  <a:gd name="T50" fmla="*/ 482 w 623"/>
                  <a:gd name="T51" fmla="*/ 332 h 712"/>
                  <a:gd name="T52" fmla="*/ 497 w 623"/>
                  <a:gd name="T53" fmla="*/ 362 h 712"/>
                  <a:gd name="T54" fmla="*/ 507 w 623"/>
                  <a:gd name="T55" fmla="*/ 377 h 712"/>
                  <a:gd name="T56" fmla="*/ 523 w 623"/>
                  <a:gd name="T57" fmla="*/ 410 h 712"/>
                  <a:gd name="T58" fmla="*/ 537 w 623"/>
                  <a:gd name="T59" fmla="*/ 431 h 712"/>
                  <a:gd name="T60" fmla="*/ 545 w 623"/>
                  <a:gd name="T61" fmla="*/ 457 h 712"/>
                  <a:gd name="T62" fmla="*/ 562 w 623"/>
                  <a:gd name="T63" fmla="*/ 489 h 712"/>
                  <a:gd name="T64" fmla="*/ 568 w 623"/>
                  <a:gd name="T65" fmla="*/ 509 h 712"/>
                  <a:gd name="T66" fmla="*/ 581 w 623"/>
                  <a:gd name="T67" fmla="*/ 543 h 712"/>
                  <a:gd name="T68" fmla="*/ 588 w 623"/>
                  <a:gd name="T69" fmla="*/ 562 h 712"/>
                  <a:gd name="T70" fmla="*/ 600 w 623"/>
                  <a:gd name="T71" fmla="*/ 598 h 712"/>
                  <a:gd name="T72" fmla="*/ 603 w 623"/>
                  <a:gd name="T73" fmla="*/ 616 h 712"/>
                  <a:gd name="T74" fmla="*/ 613 w 623"/>
                  <a:gd name="T75" fmla="*/ 656 h 712"/>
                  <a:gd name="T76" fmla="*/ 619 w 623"/>
                  <a:gd name="T77" fmla="*/ 69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23" h="712">
                    <a:moveTo>
                      <a:pt x="0" y="20"/>
                    </a:moveTo>
                    <a:lnTo>
                      <a:pt x="0" y="3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38" y="0"/>
                    </a:lnTo>
                    <a:lnTo>
                      <a:pt x="50" y="3"/>
                    </a:lnTo>
                    <a:lnTo>
                      <a:pt x="63" y="3"/>
                    </a:lnTo>
                    <a:lnTo>
                      <a:pt x="66" y="3"/>
                    </a:lnTo>
                    <a:lnTo>
                      <a:pt x="76" y="7"/>
                    </a:lnTo>
                    <a:lnTo>
                      <a:pt x="89" y="7"/>
                    </a:lnTo>
                    <a:lnTo>
                      <a:pt x="101" y="10"/>
                    </a:lnTo>
                    <a:lnTo>
                      <a:pt x="114" y="13"/>
                    </a:lnTo>
                    <a:lnTo>
                      <a:pt x="127" y="17"/>
                    </a:lnTo>
                    <a:lnTo>
                      <a:pt x="134" y="20"/>
                    </a:lnTo>
                    <a:lnTo>
                      <a:pt x="140" y="22"/>
                    </a:lnTo>
                    <a:lnTo>
                      <a:pt x="152" y="25"/>
                    </a:lnTo>
                    <a:lnTo>
                      <a:pt x="162" y="32"/>
                    </a:lnTo>
                    <a:lnTo>
                      <a:pt x="175" y="35"/>
                    </a:lnTo>
                    <a:lnTo>
                      <a:pt x="188" y="42"/>
                    </a:lnTo>
                    <a:lnTo>
                      <a:pt x="195" y="45"/>
                    </a:lnTo>
                    <a:lnTo>
                      <a:pt x="200" y="48"/>
                    </a:lnTo>
                    <a:lnTo>
                      <a:pt x="213" y="55"/>
                    </a:lnTo>
                    <a:lnTo>
                      <a:pt x="226" y="61"/>
                    </a:lnTo>
                    <a:lnTo>
                      <a:pt x="236" y="70"/>
                    </a:lnTo>
                    <a:lnTo>
                      <a:pt x="248" y="76"/>
                    </a:lnTo>
                    <a:lnTo>
                      <a:pt x="251" y="80"/>
                    </a:lnTo>
                    <a:lnTo>
                      <a:pt x="261" y="83"/>
                    </a:lnTo>
                    <a:lnTo>
                      <a:pt x="271" y="93"/>
                    </a:lnTo>
                    <a:lnTo>
                      <a:pt x="284" y="103"/>
                    </a:lnTo>
                    <a:lnTo>
                      <a:pt x="296" y="112"/>
                    </a:lnTo>
                    <a:lnTo>
                      <a:pt x="302" y="118"/>
                    </a:lnTo>
                    <a:lnTo>
                      <a:pt x="306" y="121"/>
                    </a:lnTo>
                    <a:lnTo>
                      <a:pt x="319" y="131"/>
                    </a:lnTo>
                    <a:lnTo>
                      <a:pt x="329" y="141"/>
                    </a:lnTo>
                    <a:lnTo>
                      <a:pt x="342" y="150"/>
                    </a:lnTo>
                    <a:lnTo>
                      <a:pt x="350" y="164"/>
                    </a:lnTo>
                    <a:lnTo>
                      <a:pt x="354" y="164"/>
                    </a:lnTo>
                    <a:lnTo>
                      <a:pt x="363" y="172"/>
                    </a:lnTo>
                    <a:lnTo>
                      <a:pt x="373" y="185"/>
                    </a:lnTo>
                    <a:lnTo>
                      <a:pt x="383" y="195"/>
                    </a:lnTo>
                    <a:lnTo>
                      <a:pt x="395" y="208"/>
                    </a:lnTo>
                    <a:lnTo>
                      <a:pt x="395" y="211"/>
                    </a:lnTo>
                    <a:lnTo>
                      <a:pt x="405" y="220"/>
                    </a:lnTo>
                    <a:lnTo>
                      <a:pt x="415" y="233"/>
                    </a:lnTo>
                    <a:lnTo>
                      <a:pt x="424" y="246"/>
                    </a:lnTo>
                    <a:lnTo>
                      <a:pt x="434" y="259"/>
                    </a:lnTo>
                    <a:lnTo>
                      <a:pt x="437" y="263"/>
                    </a:lnTo>
                    <a:lnTo>
                      <a:pt x="443" y="275"/>
                    </a:lnTo>
                    <a:lnTo>
                      <a:pt x="453" y="288"/>
                    </a:lnTo>
                    <a:lnTo>
                      <a:pt x="462" y="301"/>
                    </a:lnTo>
                    <a:lnTo>
                      <a:pt x="472" y="316"/>
                    </a:lnTo>
                    <a:lnTo>
                      <a:pt x="482" y="332"/>
                    </a:lnTo>
                    <a:lnTo>
                      <a:pt x="491" y="345"/>
                    </a:lnTo>
                    <a:lnTo>
                      <a:pt x="497" y="362"/>
                    </a:lnTo>
                    <a:lnTo>
                      <a:pt x="504" y="374"/>
                    </a:lnTo>
                    <a:lnTo>
                      <a:pt x="507" y="377"/>
                    </a:lnTo>
                    <a:lnTo>
                      <a:pt x="517" y="393"/>
                    </a:lnTo>
                    <a:lnTo>
                      <a:pt x="523" y="410"/>
                    </a:lnTo>
                    <a:lnTo>
                      <a:pt x="533" y="425"/>
                    </a:lnTo>
                    <a:lnTo>
                      <a:pt x="537" y="431"/>
                    </a:lnTo>
                    <a:lnTo>
                      <a:pt x="540" y="441"/>
                    </a:lnTo>
                    <a:lnTo>
                      <a:pt x="545" y="457"/>
                    </a:lnTo>
                    <a:lnTo>
                      <a:pt x="555" y="476"/>
                    </a:lnTo>
                    <a:lnTo>
                      <a:pt x="562" y="489"/>
                    </a:lnTo>
                    <a:lnTo>
                      <a:pt x="562" y="492"/>
                    </a:lnTo>
                    <a:lnTo>
                      <a:pt x="568" y="509"/>
                    </a:lnTo>
                    <a:lnTo>
                      <a:pt x="575" y="527"/>
                    </a:lnTo>
                    <a:lnTo>
                      <a:pt x="581" y="543"/>
                    </a:lnTo>
                    <a:lnTo>
                      <a:pt x="584" y="550"/>
                    </a:lnTo>
                    <a:lnTo>
                      <a:pt x="588" y="562"/>
                    </a:lnTo>
                    <a:lnTo>
                      <a:pt x="593" y="582"/>
                    </a:lnTo>
                    <a:lnTo>
                      <a:pt x="600" y="598"/>
                    </a:lnTo>
                    <a:lnTo>
                      <a:pt x="603" y="613"/>
                    </a:lnTo>
                    <a:lnTo>
                      <a:pt x="603" y="616"/>
                    </a:lnTo>
                    <a:lnTo>
                      <a:pt x="609" y="636"/>
                    </a:lnTo>
                    <a:lnTo>
                      <a:pt x="613" y="656"/>
                    </a:lnTo>
                    <a:lnTo>
                      <a:pt x="619" y="674"/>
                    </a:lnTo>
                    <a:lnTo>
                      <a:pt x="619" y="694"/>
                    </a:lnTo>
                    <a:lnTo>
                      <a:pt x="623" y="712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7" name="Freeform 1265">
                <a:extLst>
                  <a:ext uri="{FF2B5EF4-FFF2-40B4-BE49-F238E27FC236}">
                    <a16:creationId xmlns:a16="http://schemas.microsoft.com/office/drawing/2014/main" id="{04C634E8-B36F-5ECA-F9AE-11C8B280A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882"/>
                <a:ext cx="56" cy="63"/>
              </a:xfrm>
              <a:custGeom>
                <a:avLst/>
                <a:gdLst>
                  <a:gd name="T0" fmla="*/ 613 w 619"/>
                  <a:gd name="T1" fmla="*/ 677 h 695"/>
                  <a:gd name="T2" fmla="*/ 600 w 619"/>
                  <a:gd name="T3" fmla="*/ 638 h 695"/>
                  <a:gd name="T4" fmla="*/ 588 w 619"/>
                  <a:gd name="T5" fmla="*/ 603 h 695"/>
                  <a:gd name="T6" fmla="*/ 581 w 619"/>
                  <a:gd name="T7" fmla="*/ 584 h 695"/>
                  <a:gd name="T8" fmla="*/ 568 w 619"/>
                  <a:gd name="T9" fmla="*/ 548 h 695"/>
                  <a:gd name="T10" fmla="*/ 558 w 619"/>
                  <a:gd name="T11" fmla="*/ 533 h 695"/>
                  <a:gd name="T12" fmla="*/ 545 w 619"/>
                  <a:gd name="T13" fmla="*/ 497 h 695"/>
                  <a:gd name="T14" fmla="*/ 537 w 619"/>
                  <a:gd name="T15" fmla="*/ 479 h 695"/>
                  <a:gd name="T16" fmla="*/ 523 w 619"/>
                  <a:gd name="T17" fmla="*/ 449 h 695"/>
                  <a:gd name="T18" fmla="*/ 510 w 619"/>
                  <a:gd name="T19" fmla="*/ 424 h 695"/>
                  <a:gd name="T20" fmla="*/ 497 w 619"/>
                  <a:gd name="T21" fmla="*/ 402 h 695"/>
                  <a:gd name="T22" fmla="*/ 482 w 619"/>
                  <a:gd name="T23" fmla="*/ 370 h 695"/>
                  <a:gd name="T24" fmla="*/ 472 w 619"/>
                  <a:gd name="T25" fmla="*/ 357 h 695"/>
                  <a:gd name="T26" fmla="*/ 456 w 619"/>
                  <a:gd name="T27" fmla="*/ 329 h 695"/>
                  <a:gd name="T28" fmla="*/ 446 w 619"/>
                  <a:gd name="T29" fmla="*/ 312 h 695"/>
                  <a:gd name="T30" fmla="*/ 428 w 619"/>
                  <a:gd name="T31" fmla="*/ 287 h 695"/>
                  <a:gd name="T32" fmla="*/ 408 w 619"/>
                  <a:gd name="T33" fmla="*/ 261 h 695"/>
                  <a:gd name="T34" fmla="*/ 389 w 619"/>
                  <a:gd name="T35" fmla="*/ 236 h 695"/>
                  <a:gd name="T36" fmla="*/ 370 w 619"/>
                  <a:gd name="T37" fmla="*/ 213 h 695"/>
                  <a:gd name="T38" fmla="*/ 357 w 619"/>
                  <a:gd name="T39" fmla="*/ 200 h 695"/>
                  <a:gd name="T40" fmla="*/ 338 w 619"/>
                  <a:gd name="T41" fmla="*/ 178 h 695"/>
                  <a:gd name="T42" fmla="*/ 325 w 619"/>
                  <a:gd name="T43" fmla="*/ 169 h 695"/>
                  <a:gd name="T44" fmla="*/ 306 w 619"/>
                  <a:gd name="T45" fmla="*/ 147 h 695"/>
                  <a:gd name="T46" fmla="*/ 284 w 619"/>
                  <a:gd name="T47" fmla="*/ 127 h 695"/>
                  <a:gd name="T48" fmla="*/ 271 w 619"/>
                  <a:gd name="T49" fmla="*/ 121 h 695"/>
                  <a:gd name="T50" fmla="*/ 251 w 619"/>
                  <a:gd name="T51" fmla="*/ 101 h 695"/>
                  <a:gd name="T52" fmla="*/ 233 w 619"/>
                  <a:gd name="T53" fmla="*/ 89 h 695"/>
                  <a:gd name="T54" fmla="*/ 216 w 619"/>
                  <a:gd name="T55" fmla="*/ 79 h 695"/>
                  <a:gd name="T56" fmla="*/ 195 w 619"/>
                  <a:gd name="T57" fmla="*/ 66 h 695"/>
                  <a:gd name="T58" fmla="*/ 178 w 619"/>
                  <a:gd name="T59" fmla="*/ 60 h 695"/>
                  <a:gd name="T60" fmla="*/ 159 w 619"/>
                  <a:gd name="T61" fmla="*/ 50 h 695"/>
                  <a:gd name="T62" fmla="*/ 137 w 619"/>
                  <a:gd name="T63" fmla="*/ 41 h 695"/>
                  <a:gd name="T64" fmla="*/ 121 w 619"/>
                  <a:gd name="T65" fmla="*/ 35 h 695"/>
                  <a:gd name="T66" fmla="*/ 104 w 619"/>
                  <a:gd name="T67" fmla="*/ 31 h 695"/>
                  <a:gd name="T68" fmla="*/ 82 w 619"/>
                  <a:gd name="T69" fmla="*/ 25 h 695"/>
                  <a:gd name="T70" fmla="*/ 63 w 619"/>
                  <a:gd name="T71" fmla="*/ 22 h 695"/>
                  <a:gd name="T72" fmla="*/ 48 w 619"/>
                  <a:gd name="T73" fmla="*/ 22 h 695"/>
                  <a:gd name="T74" fmla="*/ 25 w 619"/>
                  <a:gd name="T75" fmla="*/ 18 h 695"/>
                  <a:gd name="T76" fmla="*/ 2 w 619"/>
                  <a:gd name="T77" fmla="*/ 1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19" h="695">
                    <a:moveTo>
                      <a:pt x="619" y="695"/>
                    </a:moveTo>
                    <a:lnTo>
                      <a:pt x="613" y="677"/>
                    </a:lnTo>
                    <a:lnTo>
                      <a:pt x="606" y="657"/>
                    </a:lnTo>
                    <a:lnTo>
                      <a:pt x="600" y="638"/>
                    </a:lnTo>
                    <a:lnTo>
                      <a:pt x="593" y="623"/>
                    </a:lnTo>
                    <a:lnTo>
                      <a:pt x="588" y="603"/>
                    </a:lnTo>
                    <a:lnTo>
                      <a:pt x="584" y="596"/>
                    </a:lnTo>
                    <a:lnTo>
                      <a:pt x="581" y="584"/>
                    </a:lnTo>
                    <a:lnTo>
                      <a:pt x="575" y="568"/>
                    </a:lnTo>
                    <a:lnTo>
                      <a:pt x="568" y="548"/>
                    </a:lnTo>
                    <a:lnTo>
                      <a:pt x="562" y="539"/>
                    </a:lnTo>
                    <a:lnTo>
                      <a:pt x="558" y="533"/>
                    </a:lnTo>
                    <a:lnTo>
                      <a:pt x="552" y="517"/>
                    </a:lnTo>
                    <a:lnTo>
                      <a:pt x="545" y="497"/>
                    </a:lnTo>
                    <a:lnTo>
                      <a:pt x="540" y="482"/>
                    </a:lnTo>
                    <a:lnTo>
                      <a:pt x="537" y="479"/>
                    </a:lnTo>
                    <a:lnTo>
                      <a:pt x="530" y="466"/>
                    </a:lnTo>
                    <a:lnTo>
                      <a:pt x="523" y="449"/>
                    </a:lnTo>
                    <a:lnTo>
                      <a:pt x="514" y="434"/>
                    </a:lnTo>
                    <a:lnTo>
                      <a:pt x="510" y="424"/>
                    </a:lnTo>
                    <a:lnTo>
                      <a:pt x="507" y="418"/>
                    </a:lnTo>
                    <a:lnTo>
                      <a:pt x="497" y="402"/>
                    </a:lnTo>
                    <a:lnTo>
                      <a:pt x="491" y="386"/>
                    </a:lnTo>
                    <a:lnTo>
                      <a:pt x="482" y="370"/>
                    </a:lnTo>
                    <a:lnTo>
                      <a:pt x="479" y="367"/>
                    </a:lnTo>
                    <a:lnTo>
                      <a:pt x="472" y="357"/>
                    </a:lnTo>
                    <a:lnTo>
                      <a:pt x="462" y="342"/>
                    </a:lnTo>
                    <a:lnTo>
                      <a:pt x="456" y="329"/>
                    </a:lnTo>
                    <a:lnTo>
                      <a:pt x="446" y="316"/>
                    </a:lnTo>
                    <a:lnTo>
                      <a:pt x="446" y="312"/>
                    </a:lnTo>
                    <a:lnTo>
                      <a:pt x="437" y="299"/>
                    </a:lnTo>
                    <a:lnTo>
                      <a:pt x="428" y="287"/>
                    </a:lnTo>
                    <a:lnTo>
                      <a:pt x="418" y="274"/>
                    </a:lnTo>
                    <a:lnTo>
                      <a:pt x="408" y="261"/>
                    </a:lnTo>
                    <a:lnTo>
                      <a:pt x="398" y="248"/>
                    </a:lnTo>
                    <a:lnTo>
                      <a:pt x="389" y="236"/>
                    </a:lnTo>
                    <a:lnTo>
                      <a:pt x="380" y="223"/>
                    </a:lnTo>
                    <a:lnTo>
                      <a:pt x="370" y="213"/>
                    </a:lnTo>
                    <a:lnTo>
                      <a:pt x="367" y="210"/>
                    </a:lnTo>
                    <a:lnTo>
                      <a:pt x="357" y="200"/>
                    </a:lnTo>
                    <a:lnTo>
                      <a:pt x="347" y="188"/>
                    </a:lnTo>
                    <a:lnTo>
                      <a:pt x="338" y="178"/>
                    </a:lnTo>
                    <a:lnTo>
                      <a:pt x="329" y="169"/>
                    </a:lnTo>
                    <a:lnTo>
                      <a:pt x="325" y="169"/>
                    </a:lnTo>
                    <a:lnTo>
                      <a:pt x="315" y="155"/>
                    </a:lnTo>
                    <a:lnTo>
                      <a:pt x="306" y="147"/>
                    </a:lnTo>
                    <a:lnTo>
                      <a:pt x="294" y="137"/>
                    </a:lnTo>
                    <a:lnTo>
                      <a:pt x="284" y="127"/>
                    </a:lnTo>
                    <a:lnTo>
                      <a:pt x="281" y="127"/>
                    </a:lnTo>
                    <a:lnTo>
                      <a:pt x="271" y="121"/>
                    </a:lnTo>
                    <a:lnTo>
                      <a:pt x="261" y="111"/>
                    </a:lnTo>
                    <a:lnTo>
                      <a:pt x="251" y="101"/>
                    </a:lnTo>
                    <a:lnTo>
                      <a:pt x="239" y="96"/>
                    </a:lnTo>
                    <a:lnTo>
                      <a:pt x="233" y="89"/>
                    </a:lnTo>
                    <a:lnTo>
                      <a:pt x="229" y="89"/>
                    </a:lnTo>
                    <a:lnTo>
                      <a:pt x="216" y="79"/>
                    </a:lnTo>
                    <a:lnTo>
                      <a:pt x="207" y="73"/>
                    </a:lnTo>
                    <a:lnTo>
                      <a:pt x="195" y="66"/>
                    </a:lnTo>
                    <a:lnTo>
                      <a:pt x="185" y="60"/>
                    </a:lnTo>
                    <a:lnTo>
                      <a:pt x="178" y="60"/>
                    </a:lnTo>
                    <a:lnTo>
                      <a:pt x="172" y="56"/>
                    </a:lnTo>
                    <a:lnTo>
                      <a:pt x="159" y="50"/>
                    </a:lnTo>
                    <a:lnTo>
                      <a:pt x="149" y="48"/>
                    </a:lnTo>
                    <a:lnTo>
                      <a:pt x="137" y="41"/>
                    </a:lnTo>
                    <a:lnTo>
                      <a:pt x="127" y="38"/>
                    </a:lnTo>
                    <a:lnTo>
                      <a:pt x="121" y="35"/>
                    </a:lnTo>
                    <a:lnTo>
                      <a:pt x="114" y="35"/>
                    </a:lnTo>
                    <a:lnTo>
                      <a:pt x="104" y="31"/>
                    </a:lnTo>
                    <a:lnTo>
                      <a:pt x="92" y="28"/>
                    </a:lnTo>
                    <a:lnTo>
                      <a:pt x="82" y="25"/>
                    </a:lnTo>
                    <a:lnTo>
                      <a:pt x="69" y="25"/>
                    </a:lnTo>
                    <a:lnTo>
                      <a:pt x="63" y="22"/>
                    </a:lnTo>
                    <a:lnTo>
                      <a:pt x="56" y="22"/>
                    </a:lnTo>
                    <a:lnTo>
                      <a:pt x="48" y="22"/>
                    </a:lnTo>
                    <a:lnTo>
                      <a:pt x="34" y="18"/>
                    </a:lnTo>
                    <a:lnTo>
                      <a:pt x="25" y="18"/>
                    </a:lnTo>
                    <a:lnTo>
                      <a:pt x="12" y="18"/>
                    </a:lnTo>
                    <a:lnTo>
                      <a:pt x="2" y="1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8" name="Freeform 1266">
                <a:extLst>
                  <a:ext uri="{FF2B5EF4-FFF2-40B4-BE49-F238E27FC236}">
                    <a16:creationId xmlns:a16="http://schemas.microsoft.com/office/drawing/2014/main" id="{AC7033FE-3A56-43AC-445F-CA210D2A6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945"/>
                <a:ext cx="1" cy="4"/>
              </a:xfrm>
              <a:custGeom>
                <a:avLst/>
                <a:gdLst>
                  <a:gd name="T0" fmla="*/ 0 w 6"/>
                  <a:gd name="T1" fmla="*/ 0 h 43"/>
                  <a:gd name="T2" fmla="*/ 3 w 6"/>
                  <a:gd name="T3" fmla="*/ 23 h 43"/>
                  <a:gd name="T4" fmla="*/ 3 w 6"/>
                  <a:gd name="T5" fmla="*/ 26 h 43"/>
                  <a:gd name="T6" fmla="*/ 6 w 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3">
                    <a:moveTo>
                      <a:pt x="0" y="0"/>
                    </a:moveTo>
                    <a:lnTo>
                      <a:pt x="3" y="23"/>
                    </a:lnTo>
                    <a:lnTo>
                      <a:pt x="3" y="26"/>
                    </a:lnTo>
                    <a:lnTo>
                      <a:pt x="6" y="43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9" name="Line 1267">
                <a:extLst>
                  <a:ext uri="{FF2B5EF4-FFF2-40B4-BE49-F238E27FC236}">
                    <a16:creationId xmlns:a16="http://schemas.microsoft.com/office/drawing/2014/main" id="{64C6876F-3120-CB53-7187-49B45053CA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117" y="2945"/>
                <a:ext cx="1" cy="2"/>
              </a:xfrm>
              <a:prstGeom prst="line">
                <a:avLst/>
              </a:pr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80" name="Freeform 1268">
                <a:extLst>
                  <a:ext uri="{FF2B5EF4-FFF2-40B4-BE49-F238E27FC236}">
                    <a16:creationId xmlns:a16="http://schemas.microsoft.com/office/drawing/2014/main" id="{35EC7052-8CF4-A9D0-FB80-4B0AE37F7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947"/>
                <a:ext cx="32" cy="83"/>
              </a:xfrm>
              <a:custGeom>
                <a:avLst/>
                <a:gdLst>
                  <a:gd name="T0" fmla="*/ 313 w 345"/>
                  <a:gd name="T1" fmla="*/ 38 h 907"/>
                  <a:gd name="T2" fmla="*/ 323 w 345"/>
                  <a:gd name="T3" fmla="*/ 77 h 907"/>
                  <a:gd name="T4" fmla="*/ 332 w 345"/>
                  <a:gd name="T5" fmla="*/ 124 h 907"/>
                  <a:gd name="T6" fmla="*/ 339 w 345"/>
                  <a:gd name="T7" fmla="*/ 179 h 907"/>
                  <a:gd name="T8" fmla="*/ 342 w 345"/>
                  <a:gd name="T9" fmla="*/ 217 h 907"/>
                  <a:gd name="T10" fmla="*/ 345 w 345"/>
                  <a:gd name="T11" fmla="*/ 259 h 907"/>
                  <a:gd name="T12" fmla="*/ 345 w 345"/>
                  <a:gd name="T13" fmla="*/ 316 h 907"/>
                  <a:gd name="T14" fmla="*/ 345 w 345"/>
                  <a:gd name="T15" fmla="*/ 352 h 907"/>
                  <a:gd name="T16" fmla="*/ 342 w 345"/>
                  <a:gd name="T17" fmla="*/ 390 h 907"/>
                  <a:gd name="T18" fmla="*/ 336 w 345"/>
                  <a:gd name="T19" fmla="*/ 444 h 907"/>
                  <a:gd name="T20" fmla="*/ 329 w 345"/>
                  <a:gd name="T21" fmla="*/ 479 h 907"/>
                  <a:gd name="T22" fmla="*/ 323 w 345"/>
                  <a:gd name="T23" fmla="*/ 514 h 907"/>
                  <a:gd name="T24" fmla="*/ 311 w 345"/>
                  <a:gd name="T25" fmla="*/ 562 h 907"/>
                  <a:gd name="T26" fmla="*/ 301 w 345"/>
                  <a:gd name="T27" fmla="*/ 595 h 907"/>
                  <a:gd name="T28" fmla="*/ 284 w 345"/>
                  <a:gd name="T29" fmla="*/ 636 h 907"/>
                  <a:gd name="T30" fmla="*/ 271 w 345"/>
                  <a:gd name="T31" fmla="*/ 671 h 907"/>
                  <a:gd name="T32" fmla="*/ 250 w 345"/>
                  <a:gd name="T33" fmla="*/ 709 h 907"/>
                  <a:gd name="T34" fmla="*/ 227 w 345"/>
                  <a:gd name="T35" fmla="*/ 748 h 907"/>
                  <a:gd name="T36" fmla="*/ 212 w 345"/>
                  <a:gd name="T37" fmla="*/ 773 h 907"/>
                  <a:gd name="T38" fmla="*/ 182 w 345"/>
                  <a:gd name="T39" fmla="*/ 805 h 907"/>
                  <a:gd name="T40" fmla="*/ 151 w 345"/>
                  <a:gd name="T41" fmla="*/ 834 h 907"/>
                  <a:gd name="T42" fmla="*/ 118 w 345"/>
                  <a:gd name="T43" fmla="*/ 859 h 907"/>
                  <a:gd name="T44" fmla="*/ 86 w 345"/>
                  <a:gd name="T45" fmla="*/ 879 h 907"/>
                  <a:gd name="T46" fmla="*/ 48 w 345"/>
                  <a:gd name="T47" fmla="*/ 897 h 907"/>
                  <a:gd name="T48" fmla="*/ 10 w 345"/>
                  <a:gd name="T49" fmla="*/ 907 h 907"/>
                  <a:gd name="T50" fmla="*/ 13 w 345"/>
                  <a:gd name="T51" fmla="*/ 869 h 907"/>
                  <a:gd name="T52" fmla="*/ 45 w 345"/>
                  <a:gd name="T53" fmla="*/ 856 h 907"/>
                  <a:gd name="T54" fmla="*/ 76 w 345"/>
                  <a:gd name="T55" fmla="*/ 841 h 907"/>
                  <a:gd name="T56" fmla="*/ 109 w 345"/>
                  <a:gd name="T57" fmla="*/ 821 h 907"/>
                  <a:gd name="T58" fmla="*/ 137 w 345"/>
                  <a:gd name="T59" fmla="*/ 796 h 907"/>
                  <a:gd name="T60" fmla="*/ 164 w 345"/>
                  <a:gd name="T61" fmla="*/ 770 h 907"/>
                  <a:gd name="T62" fmla="*/ 189 w 345"/>
                  <a:gd name="T63" fmla="*/ 738 h 907"/>
                  <a:gd name="T64" fmla="*/ 205 w 345"/>
                  <a:gd name="T65" fmla="*/ 716 h 907"/>
                  <a:gd name="T66" fmla="*/ 223 w 345"/>
                  <a:gd name="T67" fmla="*/ 681 h 907"/>
                  <a:gd name="T68" fmla="*/ 240 w 345"/>
                  <a:gd name="T69" fmla="*/ 655 h 907"/>
                  <a:gd name="T70" fmla="*/ 253 w 345"/>
                  <a:gd name="T71" fmla="*/ 623 h 907"/>
                  <a:gd name="T72" fmla="*/ 268 w 345"/>
                  <a:gd name="T73" fmla="*/ 585 h 907"/>
                  <a:gd name="T74" fmla="*/ 278 w 345"/>
                  <a:gd name="T75" fmla="*/ 553 h 907"/>
                  <a:gd name="T76" fmla="*/ 291 w 345"/>
                  <a:gd name="T77" fmla="*/ 505 h 907"/>
                  <a:gd name="T78" fmla="*/ 301 w 345"/>
                  <a:gd name="T79" fmla="*/ 456 h 907"/>
                  <a:gd name="T80" fmla="*/ 307 w 345"/>
                  <a:gd name="T81" fmla="*/ 422 h 907"/>
                  <a:gd name="T82" fmla="*/ 313 w 345"/>
                  <a:gd name="T83" fmla="*/ 380 h 907"/>
                  <a:gd name="T84" fmla="*/ 316 w 345"/>
                  <a:gd name="T85" fmla="*/ 332 h 907"/>
                  <a:gd name="T86" fmla="*/ 319 w 345"/>
                  <a:gd name="T87" fmla="*/ 294 h 907"/>
                  <a:gd name="T88" fmla="*/ 319 w 345"/>
                  <a:gd name="T89" fmla="*/ 256 h 907"/>
                  <a:gd name="T90" fmla="*/ 319 w 345"/>
                  <a:gd name="T91" fmla="*/ 198 h 907"/>
                  <a:gd name="T92" fmla="*/ 316 w 345"/>
                  <a:gd name="T93" fmla="*/ 160 h 907"/>
                  <a:gd name="T94" fmla="*/ 313 w 345"/>
                  <a:gd name="T95" fmla="*/ 121 h 907"/>
                  <a:gd name="T96" fmla="*/ 307 w 345"/>
                  <a:gd name="T97" fmla="*/ 65 h 907"/>
                  <a:gd name="T98" fmla="*/ 304 w 345"/>
                  <a:gd name="T99" fmla="*/ 19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5" h="907">
                    <a:moveTo>
                      <a:pt x="301" y="0"/>
                    </a:moveTo>
                    <a:lnTo>
                      <a:pt x="307" y="17"/>
                    </a:lnTo>
                    <a:lnTo>
                      <a:pt x="313" y="38"/>
                    </a:lnTo>
                    <a:lnTo>
                      <a:pt x="319" y="58"/>
                    </a:lnTo>
                    <a:lnTo>
                      <a:pt x="319" y="65"/>
                    </a:lnTo>
                    <a:lnTo>
                      <a:pt x="323" y="77"/>
                    </a:lnTo>
                    <a:lnTo>
                      <a:pt x="326" y="99"/>
                    </a:lnTo>
                    <a:lnTo>
                      <a:pt x="329" y="118"/>
                    </a:lnTo>
                    <a:lnTo>
                      <a:pt x="332" y="124"/>
                    </a:lnTo>
                    <a:lnTo>
                      <a:pt x="332" y="137"/>
                    </a:lnTo>
                    <a:lnTo>
                      <a:pt x="336" y="160"/>
                    </a:lnTo>
                    <a:lnTo>
                      <a:pt x="339" y="179"/>
                    </a:lnTo>
                    <a:lnTo>
                      <a:pt x="339" y="189"/>
                    </a:lnTo>
                    <a:lnTo>
                      <a:pt x="342" y="198"/>
                    </a:lnTo>
                    <a:lnTo>
                      <a:pt x="342" y="217"/>
                    </a:lnTo>
                    <a:lnTo>
                      <a:pt x="345" y="237"/>
                    </a:lnTo>
                    <a:lnTo>
                      <a:pt x="345" y="256"/>
                    </a:lnTo>
                    <a:lnTo>
                      <a:pt x="345" y="259"/>
                    </a:lnTo>
                    <a:lnTo>
                      <a:pt x="345" y="278"/>
                    </a:lnTo>
                    <a:lnTo>
                      <a:pt x="345" y="297"/>
                    </a:lnTo>
                    <a:lnTo>
                      <a:pt x="345" y="316"/>
                    </a:lnTo>
                    <a:lnTo>
                      <a:pt x="345" y="319"/>
                    </a:lnTo>
                    <a:lnTo>
                      <a:pt x="345" y="336"/>
                    </a:lnTo>
                    <a:lnTo>
                      <a:pt x="345" y="352"/>
                    </a:lnTo>
                    <a:lnTo>
                      <a:pt x="342" y="370"/>
                    </a:lnTo>
                    <a:lnTo>
                      <a:pt x="342" y="383"/>
                    </a:lnTo>
                    <a:lnTo>
                      <a:pt x="342" y="390"/>
                    </a:lnTo>
                    <a:lnTo>
                      <a:pt x="339" y="409"/>
                    </a:lnTo>
                    <a:lnTo>
                      <a:pt x="339" y="425"/>
                    </a:lnTo>
                    <a:lnTo>
                      <a:pt x="336" y="444"/>
                    </a:lnTo>
                    <a:lnTo>
                      <a:pt x="336" y="448"/>
                    </a:lnTo>
                    <a:lnTo>
                      <a:pt x="332" y="463"/>
                    </a:lnTo>
                    <a:lnTo>
                      <a:pt x="329" y="479"/>
                    </a:lnTo>
                    <a:lnTo>
                      <a:pt x="326" y="496"/>
                    </a:lnTo>
                    <a:lnTo>
                      <a:pt x="323" y="511"/>
                    </a:lnTo>
                    <a:lnTo>
                      <a:pt x="323" y="514"/>
                    </a:lnTo>
                    <a:lnTo>
                      <a:pt x="319" y="530"/>
                    </a:lnTo>
                    <a:lnTo>
                      <a:pt x="316" y="547"/>
                    </a:lnTo>
                    <a:lnTo>
                      <a:pt x="311" y="562"/>
                    </a:lnTo>
                    <a:lnTo>
                      <a:pt x="307" y="575"/>
                    </a:lnTo>
                    <a:lnTo>
                      <a:pt x="307" y="578"/>
                    </a:lnTo>
                    <a:lnTo>
                      <a:pt x="301" y="595"/>
                    </a:lnTo>
                    <a:lnTo>
                      <a:pt x="294" y="610"/>
                    </a:lnTo>
                    <a:lnTo>
                      <a:pt x="291" y="626"/>
                    </a:lnTo>
                    <a:lnTo>
                      <a:pt x="284" y="636"/>
                    </a:lnTo>
                    <a:lnTo>
                      <a:pt x="284" y="643"/>
                    </a:lnTo>
                    <a:lnTo>
                      <a:pt x="278" y="655"/>
                    </a:lnTo>
                    <a:lnTo>
                      <a:pt x="271" y="671"/>
                    </a:lnTo>
                    <a:lnTo>
                      <a:pt x="265" y="684"/>
                    </a:lnTo>
                    <a:lnTo>
                      <a:pt x="259" y="697"/>
                    </a:lnTo>
                    <a:lnTo>
                      <a:pt x="250" y="709"/>
                    </a:lnTo>
                    <a:lnTo>
                      <a:pt x="243" y="722"/>
                    </a:lnTo>
                    <a:lnTo>
                      <a:pt x="233" y="735"/>
                    </a:lnTo>
                    <a:lnTo>
                      <a:pt x="227" y="748"/>
                    </a:lnTo>
                    <a:lnTo>
                      <a:pt x="223" y="754"/>
                    </a:lnTo>
                    <a:lnTo>
                      <a:pt x="217" y="760"/>
                    </a:lnTo>
                    <a:lnTo>
                      <a:pt x="212" y="773"/>
                    </a:lnTo>
                    <a:lnTo>
                      <a:pt x="202" y="783"/>
                    </a:lnTo>
                    <a:lnTo>
                      <a:pt x="192" y="796"/>
                    </a:lnTo>
                    <a:lnTo>
                      <a:pt x="182" y="805"/>
                    </a:lnTo>
                    <a:lnTo>
                      <a:pt x="172" y="815"/>
                    </a:lnTo>
                    <a:lnTo>
                      <a:pt x="164" y="824"/>
                    </a:lnTo>
                    <a:lnTo>
                      <a:pt x="151" y="834"/>
                    </a:lnTo>
                    <a:lnTo>
                      <a:pt x="141" y="844"/>
                    </a:lnTo>
                    <a:lnTo>
                      <a:pt x="131" y="849"/>
                    </a:lnTo>
                    <a:lnTo>
                      <a:pt x="118" y="859"/>
                    </a:lnTo>
                    <a:lnTo>
                      <a:pt x="109" y="866"/>
                    </a:lnTo>
                    <a:lnTo>
                      <a:pt x="96" y="872"/>
                    </a:lnTo>
                    <a:lnTo>
                      <a:pt x="86" y="879"/>
                    </a:lnTo>
                    <a:lnTo>
                      <a:pt x="73" y="885"/>
                    </a:lnTo>
                    <a:lnTo>
                      <a:pt x="61" y="892"/>
                    </a:lnTo>
                    <a:lnTo>
                      <a:pt x="48" y="897"/>
                    </a:lnTo>
                    <a:lnTo>
                      <a:pt x="35" y="901"/>
                    </a:lnTo>
                    <a:lnTo>
                      <a:pt x="22" y="904"/>
                    </a:lnTo>
                    <a:lnTo>
                      <a:pt x="10" y="907"/>
                    </a:lnTo>
                    <a:lnTo>
                      <a:pt x="7" y="889"/>
                    </a:lnTo>
                    <a:lnTo>
                      <a:pt x="0" y="872"/>
                    </a:lnTo>
                    <a:lnTo>
                      <a:pt x="13" y="869"/>
                    </a:lnTo>
                    <a:lnTo>
                      <a:pt x="22" y="866"/>
                    </a:lnTo>
                    <a:lnTo>
                      <a:pt x="35" y="859"/>
                    </a:lnTo>
                    <a:lnTo>
                      <a:pt x="45" y="856"/>
                    </a:lnTo>
                    <a:lnTo>
                      <a:pt x="58" y="849"/>
                    </a:lnTo>
                    <a:lnTo>
                      <a:pt x="68" y="847"/>
                    </a:lnTo>
                    <a:lnTo>
                      <a:pt x="76" y="841"/>
                    </a:lnTo>
                    <a:lnTo>
                      <a:pt x="90" y="834"/>
                    </a:lnTo>
                    <a:lnTo>
                      <a:pt x="99" y="828"/>
                    </a:lnTo>
                    <a:lnTo>
                      <a:pt x="109" y="821"/>
                    </a:lnTo>
                    <a:lnTo>
                      <a:pt x="118" y="811"/>
                    </a:lnTo>
                    <a:lnTo>
                      <a:pt x="128" y="805"/>
                    </a:lnTo>
                    <a:lnTo>
                      <a:pt x="137" y="796"/>
                    </a:lnTo>
                    <a:lnTo>
                      <a:pt x="147" y="790"/>
                    </a:lnTo>
                    <a:lnTo>
                      <a:pt x="154" y="780"/>
                    </a:lnTo>
                    <a:lnTo>
                      <a:pt x="164" y="770"/>
                    </a:lnTo>
                    <a:lnTo>
                      <a:pt x="172" y="760"/>
                    </a:lnTo>
                    <a:lnTo>
                      <a:pt x="179" y="750"/>
                    </a:lnTo>
                    <a:lnTo>
                      <a:pt x="189" y="738"/>
                    </a:lnTo>
                    <a:lnTo>
                      <a:pt x="192" y="732"/>
                    </a:lnTo>
                    <a:lnTo>
                      <a:pt x="195" y="729"/>
                    </a:lnTo>
                    <a:lnTo>
                      <a:pt x="205" y="716"/>
                    </a:lnTo>
                    <a:lnTo>
                      <a:pt x="212" y="706"/>
                    </a:lnTo>
                    <a:lnTo>
                      <a:pt x="217" y="694"/>
                    </a:lnTo>
                    <a:lnTo>
                      <a:pt x="223" y="681"/>
                    </a:lnTo>
                    <a:lnTo>
                      <a:pt x="227" y="681"/>
                    </a:lnTo>
                    <a:lnTo>
                      <a:pt x="233" y="668"/>
                    </a:lnTo>
                    <a:lnTo>
                      <a:pt x="240" y="655"/>
                    </a:lnTo>
                    <a:lnTo>
                      <a:pt x="246" y="643"/>
                    </a:lnTo>
                    <a:lnTo>
                      <a:pt x="253" y="626"/>
                    </a:lnTo>
                    <a:lnTo>
                      <a:pt x="253" y="623"/>
                    </a:lnTo>
                    <a:lnTo>
                      <a:pt x="256" y="613"/>
                    </a:lnTo>
                    <a:lnTo>
                      <a:pt x="263" y="598"/>
                    </a:lnTo>
                    <a:lnTo>
                      <a:pt x="268" y="585"/>
                    </a:lnTo>
                    <a:lnTo>
                      <a:pt x="271" y="569"/>
                    </a:lnTo>
                    <a:lnTo>
                      <a:pt x="275" y="565"/>
                    </a:lnTo>
                    <a:lnTo>
                      <a:pt x="278" y="553"/>
                    </a:lnTo>
                    <a:lnTo>
                      <a:pt x="281" y="537"/>
                    </a:lnTo>
                    <a:lnTo>
                      <a:pt x="288" y="521"/>
                    </a:lnTo>
                    <a:lnTo>
                      <a:pt x="291" y="505"/>
                    </a:lnTo>
                    <a:lnTo>
                      <a:pt x="294" y="489"/>
                    </a:lnTo>
                    <a:lnTo>
                      <a:pt x="298" y="473"/>
                    </a:lnTo>
                    <a:lnTo>
                      <a:pt x="301" y="456"/>
                    </a:lnTo>
                    <a:lnTo>
                      <a:pt x="304" y="444"/>
                    </a:lnTo>
                    <a:lnTo>
                      <a:pt x="304" y="441"/>
                    </a:lnTo>
                    <a:lnTo>
                      <a:pt x="307" y="422"/>
                    </a:lnTo>
                    <a:lnTo>
                      <a:pt x="311" y="406"/>
                    </a:lnTo>
                    <a:lnTo>
                      <a:pt x="313" y="387"/>
                    </a:lnTo>
                    <a:lnTo>
                      <a:pt x="313" y="380"/>
                    </a:lnTo>
                    <a:lnTo>
                      <a:pt x="313" y="370"/>
                    </a:lnTo>
                    <a:lnTo>
                      <a:pt x="316" y="352"/>
                    </a:lnTo>
                    <a:lnTo>
                      <a:pt x="316" y="332"/>
                    </a:lnTo>
                    <a:lnTo>
                      <a:pt x="316" y="319"/>
                    </a:lnTo>
                    <a:lnTo>
                      <a:pt x="316" y="313"/>
                    </a:lnTo>
                    <a:lnTo>
                      <a:pt x="319" y="294"/>
                    </a:lnTo>
                    <a:lnTo>
                      <a:pt x="319" y="278"/>
                    </a:lnTo>
                    <a:lnTo>
                      <a:pt x="319" y="259"/>
                    </a:lnTo>
                    <a:lnTo>
                      <a:pt x="319" y="256"/>
                    </a:lnTo>
                    <a:lnTo>
                      <a:pt x="319" y="240"/>
                    </a:lnTo>
                    <a:lnTo>
                      <a:pt x="319" y="220"/>
                    </a:lnTo>
                    <a:lnTo>
                      <a:pt x="319" y="198"/>
                    </a:lnTo>
                    <a:lnTo>
                      <a:pt x="316" y="192"/>
                    </a:lnTo>
                    <a:lnTo>
                      <a:pt x="316" y="179"/>
                    </a:lnTo>
                    <a:lnTo>
                      <a:pt x="316" y="160"/>
                    </a:lnTo>
                    <a:lnTo>
                      <a:pt x="313" y="141"/>
                    </a:lnTo>
                    <a:lnTo>
                      <a:pt x="313" y="128"/>
                    </a:lnTo>
                    <a:lnTo>
                      <a:pt x="313" y="121"/>
                    </a:lnTo>
                    <a:lnTo>
                      <a:pt x="311" y="99"/>
                    </a:lnTo>
                    <a:lnTo>
                      <a:pt x="311" y="80"/>
                    </a:lnTo>
                    <a:lnTo>
                      <a:pt x="307" y="65"/>
                    </a:lnTo>
                    <a:lnTo>
                      <a:pt x="307" y="61"/>
                    </a:lnTo>
                    <a:lnTo>
                      <a:pt x="304" y="38"/>
                    </a:lnTo>
                    <a:lnTo>
                      <a:pt x="304" y="19"/>
                    </a:lnTo>
                    <a:lnTo>
                      <a:pt x="301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81" name="Freeform 1269">
                <a:extLst>
                  <a:ext uri="{FF2B5EF4-FFF2-40B4-BE49-F238E27FC236}">
                    <a16:creationId xmlns:a16="http://schemas.microsoft.com/office/drawing/2014/main" id="{16226E49-72AC-4F22-3354-0921F1BC7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880"/>
                <a:ext cx="56" cy="65"/>
              </a:xfrm>
              <a:custGeom>
                <a:avLst/>
                <a:gdLst>
                  <a:gd name="T0" fmla="*/ 12 w 623"/>
                  <a:gd name="T1" fmla="*/ 0 h 715"/>
                  <a:gd name="T2" fmla="*/ 50 w 623"/>
                  <a:gd name="T3" fmla="*/ 3 h 715"/>
                  <a:gd name="T4" fmla="*/ 76 w 623"/>
                  <a:gd name="T5" fmla="*/ 7 h 715"/>
                  <a:gd name="T6" fmla="*/ 114 w 623"/>
                  <a:gd name="T7" fmla="*/ 13 h 715"/>
                  <a:gd name="T8" fmla="*/ 140 w 623"/>
                  <a:gd name="T9" fmla="*/ 22 h 715"/>
                  <a:gd name="T10" fmla="*/ 175 w 623"/>
                  <a:gd name="T11" fmla="*/ 35 h 715"/>
                  <a:gd name="T12" fmla="*/ 200 w 623"/>
                  <a:gd name="T13" fmla="*/ 48 h 715"/>
                  <a:gd name="T14" fmla="*/ 236 w 623"/>
                  <a:gd name="T15" fmla="*/ 70 h 715"/>
                  <a:gd name="T16" fmla="*/ 261 w 623"/>
                  <a:gd name="T17" fmla="*/ 83 h 715"/>
                  <a:gd name="T18" fmla="*/ 296 w 623"/>
                  <a:gd name="T19" fmla="*/ 112 h 715"/>
                  <a:gd name="T20" fmla="*/ 319 w 623"/>
                  <a:gd name="T21" fmla="*/ 131 h 715"/>
                  <a:gd name="T22" fmla="*/ 350 w 623"/>
                  <a:gd name="T23" fmla="*/ 164 h 715"/>
                  <a:gd name="T24" fmla="*/ 373 w 623"/>
                  <a:gd name="T25" fmla="*/ 185 h 715"/>
                  <a:gd name="T26" fmla="*/ 395 w 623"/>
                  <a:gd name="T27" fmla="*/ 211 h 715"/>
                  <a:gd name="T28" fmla="*/ 424 w 623"/>
                  <a:gd name="T29" fmla="*/ 246 h 715"/>
                  <a:gd name="T30" fmla="*/ 443 w 623"/>
                  <a:gd name="T31" fmla="*/ 275 h 715"/>
                  <a:gd name="T32" fmla="*/ 472 w 623"/>
                  <a:gd name="T33" fmla="*/ 316 h 715"/>
                  <a:gd name="T34" fmla="*/ 497 w 623"/>
                  <a:gd name="T35" fmla="*/ 362 h 715"/>
                  <a:gd name="T36" fmla="*/ 517 w 623"/>
                  <a:gd name="T37" fmla="*/ 393 h 715"/>
                  <a:gd name="T38" fmla="*/ 537 w 623"/>
                  <a:gd name="T39" fmla="*/ 431 h 715"/>
                  <a:gd name="T40" fmla="*/ 555 w 623"/>
                  <a:gd name="T41" fmla="*/ 476 h 715"/>
                  <a:gd name="T42" fmla="*/ 568 w 623"/>
                  <a:gd name="T43" fmla="*/ 509 h 715"/>
                  <a:gd name="T44" fmla="*/ 584 w 623"/>
                  <a:gd name="T45" fmla="*/ 550 h 715"/>
                  <a:gd name="T46" fmla="*/ 600 w 623"/>
                  <a:gd name="T47" fmla="*/ 598 h 715"/>
                  <a:gd name="T48" fmla="*/ 609 w 623"/>
                  <a:gd name="T49" fmla="*/ 636 h 715"/>
                  <a:gd name="T50" fmla="*/ 619 w 623"/>
                  <a:gd name="T51" fmla="*/ 694 h 715"/>
                  <a:gd name="T52" fmla="*/ 619 w 623"/>
                  <a:gd name="T53" fmla="*/ 715 h 715"/>
                  <a:gd name="T54" fmla="*/ 600 w 623"/>
                  <a:gd name="T55" fmla="*/ 658 h 715"/>
                  <a:gd name="T56" fmla="*/ 584 w 623"/>
                  <a:gd name="T57" fmla="*/ 616 h 715"/>
                  <a:gd name="T58" fmla="*/ 568 w 623"/>
                  <a:gd name="T59" fmla="*/ 568 h 715"/>
                  <a:gd name="T60" fmla="*/ 552 w 623"/>
                  <a:gd name="T61" fmla="*/ 537 h 715"/>
                  <a:gd name="T62" fmla="*/ 537 w 623"/>
                  <a:gd name="T63" fmla="*/ 499 h 715"/>
                  <a:gd name="T64" fmla="*/ 514 w 623"/>
                  <a:gd name="T65" fmla="*/ 454 h 715"/>
                  <a:gd name="T66" fmla="*/ 497 w 623"/>
                  <a:gd name="T67" fmla="*/ 422 h 715"/>
                  <a:gd name="T68" fmla="*/ 479 w 623"/>
                  <a:gd name="T69" fmla="*/ 387 h 715"/>
                  <a:gd name="T70" fmla="*/ 456 w 623"/>
                  <a:gd name="T71" fmla="*/ 349 h 715"/>
                  <a:gd name="T72" fmla="*/ 437 w 623"/>
                  <a:gd name="T73" fmla="*/ 319 h 715"/>
                  <a:gd name="T74" fmla="*/ 408 w 623"/>
                  <a:gd name="T75" fmla="*/ 281 h 715"/>
                  <a:gd name="T76" fmla="*/ 380 w 623"/>
                  <a:gd name="T77" fmla="*/ 243 h 715"/>
                  <a:gd name="T78" fmla="*/ 357 w 623"/>
                  <a:gd name="T79" fmla="*/ 220 h 715"/>
                  <a:gd name="T80" fmla="*/ 329 w 623"/>
                  <a:gd name="T81" fmla="*/ 189 h 715"/>
                  <a:gd name="T82" fmla="*/ 306 w 623"/>
                  <a:gd name="T83" fmla="*/ 167 h 715"/>
                  <a:gd name="T84" fmla="*/ 281 w 623"/>
                  <a:gd name="T85" fmla="*/ 147 h 715"/>
                  <a:gd name="T86" fmla="*/ 251 w 623"/>
                  <a:gd name="T87" fmla="*/ 121 h 715"/>
                  <a:gd name="T88" fmla="*/ 229 w 623"/>
                  <a:gd name="T89" fmla="*/ 109 h 715"/>
                  <a:gd name="T90" fmla="*/ 195 w 623"/>
                  <a:gd name="T91" fmla="*/ 86 h 715"/>
                  <a:gd name="T92" fmla="*/ 172 w 623"/>
                  <a:gd name="T93" fmla="*/ 76 h 715"/>
                  <a:gd name="T94" fmla="*/ 137 w 623"/>
                  <a:gd name="T95" fmla="*/ 61 h 715"/>
                  <a:gd name="T96" fmla="*/ 114 w 623"/>
                  <a:gd name="T97" fmla="*/ 55 h 715"/>
                  <a:gd name="T98" fmla="*/ 82 w 623"/>
                  <a:gd name="T99" fmla="*/ 45 h 715"/>
                  <a:gd name="T100" fmla="*/ 56 w 623"/>
                  <a:gd name="T101" fmla="*/ 42 h 715"/>
                  <a:gd name="T102" fmla="*/ 25 w 623"/>
                  <a:gd name="T103" fmla="*/ 38 h 715"/>
                  <a:gd name="T104" fmla="*/ 0 w 623"/>
                  <a:gd name="T105" fmla="*/ 20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3" h="715">
                    <a:moveTo>
                      <a:pt x="0" y="20"/>
                    </a:moveTo>
                    <a:lnTo>
                      <a:pt x="0" y="3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38" y="0"/>
                    </a:lnTo>
                    <a:lnTo>
                      <a:pt x="50" y="3"/>
                    </a:lnTo>
                    <a:lnTo>
                      <a:pt x="63" y="3"/>
                    </a:lnTo>
                    <a:lnTo>
                      <a:pt x="66" y="3"/>
                    </a:lnTo>
                    <a:lnTo>
                      <a:pt x="76" y="7"/>
                    </a:lnTo>
                    <a:lnTo>
                      <a:pt x="89" y="7"/>
                    </a:lnTo>
                    <a:lnTo>
                      <a:pt x="101" y="10"/>
                    </a:lnTo>
                    <a:lnTo>
                      <a:pt x="114" y="13"/>
                    </a:lnTo>
                    <a:lnTo>
                      <a:pt x="127" y="17"/>
                    </a:lnTo>
                    <a:lnTo>
                      <a:pt x="134" y="20"/>
                    </a:lnTo>
                    <a:lnTo>
                      <a:pt x="140" y="22"/>
                    </a:lnTo>
                    <a:lnTo>
                      <a:pt x="152" y="25"/>
                    </a:lnTo>
                    <a:lnTo>
                      <a:pt x="162" y="32"/>
                    </a:lnTo>
                    <a:lnTo>
                      <a:pt x="175" y="35"/>
                    </a:lnTo>
                    <a:lnTo>
                      <a:pt x="188" y="42"/>
                    </a:lnTo>
                    <a:lnTo>
                      <a:pt x="195" y="45"/>
                    </a:lnTo>
                    <a:lnTo>
                      <a:pt x="200" y="48"/>
                    </a:lnTo>
                    <a:lnTo>
                      <a:pt x="213" y="55"/>
                    </a:lnTo>
                    <a:lnTo>
                      <a:pt x="226" y="61"/>
                    </a:lnTo>
                    <a:lnTo>
                      <a:pt x="236" y="70"/>
                    </a:lnTo>
                    <a:lnTo>
                      <a:pt x="248" y="76"/>
                    </a:lnTo>
                    <a:lnTo>
                      <a:pt x="251" y="80"/>
                    </a:lnTo>
                    <a:lnTo>
                      <a:pt x="261" y="83"/>
                    </a:lnTo>
                    <a:lnTo>
                      <a:pt x="271" y="93"/>
                    </a:lnTo>
                    <a:lnTo>
                      <a:pt x="284" y="103"/>
                    </a:lnTo>
                    <a:lnTo>
                      <a:pt x="296" y="112"/>
                    </a:lnTo>
                    <a:lnTo>
                      <a:pt x="302" y="118"/>
                    </a:lnTo>
                    <a:lnTo>
                      <a:pt x="306" y="121"/>
                    </a:lnTo>
                    <a:lnTo>
                      <a:pt x="319" y="131"/>
                    </a:lnTo>
                    <a:lnTo>
                      <a:pt x="329" y="141"/>
                    </a:lnTo>
                    <a:lnTo>
                      <a:pt x="342" y="150"/>
                    </a:lnTo>
                    <a:lnTo>
                      <a:pt x="350" y="164"/>
                    </a:lnTo>
                    <a:lnTo>
                      <a:pt x="354" y="164"/>
                    </a:lnTo>
                    <a:lnTo>
                      <a:pt x="363" y="172"/>
                    </a:lnTo>
                    <a:lnTo>
                      <a:pt x="373" y="185"/>
                    </a:lnTo>
                    <a:lnTo>
                      <a:pt x="383" y="195"/>
                    </a:lnTo>
                    <a:lnTo>
                      <a:pt x="395" y="208"/>
                    </a:lnTo>
                    <a:lnTo>
                      <a:pt x="395" y="211"/>
                    </a:lnTo>
                    <a:lnTo>
                      <a:pt x="405" y="220"/>
                    </a:lnTo>
                    <a:lnTo>
                      <a:pt x="415" y="233"/>
                    </a:lnTo>
                    <a:lnTo>
                      <a:pt x="424" y="246"/>
                    </a:lnTo>
                    <a:lnTo>
                      <a:pt x="434" y="259"/>
                    </a:lnTo>
                    <a:lnTo>
                      <a:pt x="437" y="263"/>
                    </a:lnTo>
                    <a:lnTo>
                      <a:pt x="443" y="275"/>
                    </a:lnTo>
                    <a:lnTo>
                      <a:pt x="453" y="288"/>
                    </a:lnTo>
                    <a:lnTo>
                      <a:pt x="462" y="301"/>
                    </a:lnTo>
                    <a:lnTo>
                      <a:pt x="472" y="316"/>
                    </a:lnTo>
                    <a:lnTo>
                      <a:pt x="482" y="332"/>
                    </a:lnTo>
                    <a:lnTo>
                      <a:pt x="491" y="345"/>
                    </a:lnTo>
                    <a:lnTo>
                      <a:pt x="497" y="362"/>
                    </a:lnTo>
                    <a:lnTo>
                      <a:pt x="504" y="374"/>
                    </a:lnTo>
                    <a:lnTo>
                      <a:pt x="507" y="377"/>
                    </a:lnTo>
                    <a:lnTo>
                      <a:pt x="517" y="393"/>
                    </a:lnTo>
                    <a:lnTo>
                      <a:pt x="523" y="410"/>
                    </a:lnTo>
                    <a:lnTo>
                      <a:pt x="533" y="425"/>
                    </a:lnTo>
                    <a:lnTo>
                      <a:pt x="537" y="431"/>
                    </a:lnTo>
                    <a:lnTo>
                      <a:pt x="540" y="441"/>
                    </a:lnTo>
                    <a:lnTo>
                      <a:pt x="545" y="457"/>
                    </a:lnTo>
                    <a:lnTo>
                      <a:pt x="555" y="476"/>
                    </a:lnTo>
                    <a:lnTo>
                      <a:pt x="562" y="489"/>
                    </a:lnTo>
                    <a:lnTo>
                      <a:pt x="562" y="492"/>
                    </a:lnTo>
                    <a:lnTo>
                      <a:pt x="568" y="509"/>
                    </a:lnTo>
                    <a:lnTo>
                      <a:pt x="575" y="527"/>
                    </a:lnTo>
                    <a:lnTo>
                      <a:pt x="581" y="543"/>
                    </a:lnTo>
                    <a:lnTo>
                      <a:pt x="584" y="550"/>
                    </a:lnTo>
                    <a:lnTo>
                      <a:pt x="588" y="562"/>
                    </a:lnTo>
                    <a:lnTo>
                      <a:pt x="593" y="582"/>
                    </a:lnTo>
                    <a:lnTo>
                      <a:pt x="600" y="598"/>
                    </a:lnTo>
                    <a:lnTo>
                      <a:pt x="603" y="613"/>
                    </a:lnTo>
                    <a:lnTo>
                      <a:pt x="603" y="616"/>
                    </a:lnTo>
                    <a:lnTo>
                      <a:pt x="609" y="636"/>
                    </a:lnTo>
                    <a:lnTo>
                      <a:pt x="613" y="656"/>
                    </a:lnTo>
                    <a:lnTo>
                      <a:pt x="619" y="674"/>
                    </a:lnTo>
                    <a:lnTo>
                      <a:pt x="619" y="694"/>
                    </a:lnTo>
                    <a:lnTo>
                      <a:pt x="623" y="712"/>
                    </a:lnTo>
                    <a:lnTo>
                      <a:pt x="619" y="712"/>
                    </a:lnTo>
                    <a:lnTo>
                      <a:pt x="619" y="715"/>
                    </a:lnTo>
                    <a:lnTo>
                      <a:pt x="613" y="697"/>
                    </a:lnTo>
                    <a:lnTo>
                      <a:pt x="606" y="677"/>
                    </a:lnTo>
                    <a:lnTo>
                      <a:pt x="600" y="658"/>
                    </a:lnTo>
                    <a:lnTo>
                      <a:pt x="593" y="643"/>
                    </a:lnTo>
                    <a:lnTo>
                      <a:pt x="588" y="623"/>
                    </a:lnTo>
                    <a:lnTo>
                      <a:pt x="584" y="616"/>
                    </a:lnTo>
                    <a:lnTo>
                      <a:pt x="581" y="604"/>
                    </a:lnTo>
                    <a:lnTo>
                      <a:pt x="575" y="588"/>
                    </a:lnTo>
                    <a:lnTo>
                      <a:pt x="568" y="568"/>
                    </a:lnTo>
                    <a:lnTo>
                      <a:pt x="562" y="559"/>
                    </a:lnTo>
                    <a:lnTo>
                      <a:pt x="558" y="553"/>
                    </a:lnTo>
                    <a:lnTo>
                      <a:pt x="552" y="537"/>
                    </a:lnTo>
                    <a:lnTo>
                      <a:pt x="545" y="517"/>
                    </a:lnTo>
                    <a:lnTo>
                      <a:pt x="540" y="502"/>
                    </a:lnTo>
                    <a:lnTo>
                      <a:pt x="537" y="499"/>
                    </a:lnTo>
                    <a:lnTo>
                      <a:pt x="530" y="486"/>
                    </a:lnTo>
                    <a:lnTo>
                      <a:pt x="523" y="469"/>
                    </a:lnTo>
                    <a:lnTo>
                      <a:pt x="514" y="454"/>
                    </a:lnTo>
                    <a:lnTo>
                      <a:pt x="510" y="444"/>
                    </a:lnTo>
                    <a:lnTo>
                      <a:pt x="507" y="438"/>
                    </a:lnTo>
                    <a:lnTo>
                      <a:pt x="497" y="422"/>
                    </a:lnTo>
                    <a:lnTo>
                      <a:pt x="491" y="406"/>
                    </a:lnTo>
                    <a:lnTo>
                      <a:pt x="482" y="390"/>
                    </a:lnTo>
                    <a:lnTo>
                      <a:pt x="479" y="387"/>
                    </a:lnTo>
                    <a:lnTo>
                      <a:pt x="472" y="377"/>
                    </a:lnTo>
                    <a:lnTo>
                      <a:pt x="462" y="362"/>
                    </a:lnTo>
                    <a:lnTo>
                      <a:pt x="456" y="349"/>
                    </a:lnTo>
                    <a:lnTo>
                      <a:pt x="446" y="336"/>
                    </a:lnTo>
                    <a:lnTo>
                      <a:pt x="446" y="332"/>
                    </a:lnTo>
                    <a:lnTo>
                      <a:pt x="437" y="319"/>
                    </a:lnTo>
                    <a:lnTo>
                      <a:pt x="428" y="307"/>
                    </a:lnTo>
                    <a:lnTo>
                      <a:pt x="418" y="294"/>
                    </a:lnTo>
                    <a:lnTo>
                      <a:pt x="408" y="281"/>
                    </a:lnTo>
                    <a:lnTo>
                      <a:pt x="398" y="268"/>
                    </a:lnTo>
                    <a:lnTo>
                      <a:pt x="389" y="256"/>
                    </a:lnTo>
                    <a:lnTo>
                      <a:pt x="380" y="243"/>
                    </a:lnTo>
                    <a:lnTo>
                      <a:pt x="370" y="233"/>
                    </a:lnTo>
                    <a:lnTo>
                      <a:pt x="367" y="230"/>
                    </a:lnTo>
                    <a:lnTo>
                      <a:pt x="357" y="220"/>
                    </a:lnTo>
                    <a:lnTo>
                      <a:pt x="347" y="208"/>
                    </a:lnTo>
                    <a:lnTo>
                      <a:pt x="338" y="198"/>
                    </a:lnTo>
                    <a:lnTo>
                      <a:pt x="329" y="189"/>
                    </a:lnTo>
                    <a:lnTo>
                      <a:pt x="325" y="189"/>
                    </a:lnTo>
                    <a:lnTo>
                      <a:pt x="315" y="175"/>
                    </a:lnTo>
                    <a:lnTo>
                      <a:pt x="306" y="167"/>
                    </a:lnTo>
                    <a:lnTo>
                      <a:pt x="294" y="157"/>
                    </a:lnTo>
                    <a:lnTo>
                      <a:pt x="284" y="147"/>
                    </a:lnTo>
                    <a:lnTo>
                      <a:pt x="281" y="147"/>
                    </a:lnTo>
                    <a:lnTo>
                      <a:pt x="271" y="141"/>
                    </a:lnTo>
                    <a:lnTo>
                      <a:pt x="261" y="131"/>
                    </a:lnTo>
                    <a:lnTo>
                      <a:pt x="251" y="121"/>
                    </a:lnTo>
                    <a:lnTo>
                      <a:pt x="239" y="116"/>
                    </a:lnTo>
                    <a:lnTo>
                      <a:pt x="233" y="109"/>
                    </a:lnTo>
                    <a:lnTo>
                      <a:pt x="229" y="109"/>
                    </a:lnTo>
                    <a:lnTo>
                      <a:pt x="216" y="99"/>
                    </a:lnTo>
                    <a:lnTo>
                      <a:pt x="207" y="93"/>
                    </a:lnTo>
                    <a:lnTo>
                      <a:pt x="195" y="86"/>
                    </a:lnTo>
                    <a:lnTo>
                      <a:pt x="185" y="80"/>
                    </a:lnTo>
                    <a:lnTo>
                      <a:pt x="178" y="80"/>
                    </a:lnTo>
                    <a:lnTo>
                      <a:pt x="172" y="76"/>
                    </a:lnTo>
                    <a:lnTo>
                      <a:pt x="159" y="70"/>
                    </a:lnTo>
                    <a:lnTo>
                      <a:pt x="149" y="68"/>
                    </a:lnTo>
                    <a:lnTo>
                      <a:pt x="137" y="61"/>
                    </a:lnTo>
                    <a:lnTo>
                      <a:pt x="127" y="58"/>
                    </a:lnTo>
                    <a:lnTo>
                      <a:pt x="121" y="55"/>
                    </a:lnTo>
                    <a:lnTo>
                      <a:pt x="114" y="55"/>
                    </a:lnTo>
                    <a:lnTo>
                      <a:pt x="104" y="51"/>
                    </a:lnTo>
                    <a:lnTo>
                      <a:pt x="92" y="48"/>
                    </a:lnTo>
                    <a:lnTo>
                      <a:pt x="82" y="45"/>
                    </a:lnTo>
                    <a:lnTo>
                      <a:pt x="69" y="45"/>
                    </a:lnTo>
                    <a:lnTo>
                      <a:pt x="63" y="42"/>
                    </a:lnTo>
                    <a:lnTo>
                      <a:pt x="56" y="42"/>
                    </a:lnTo>
                    <a:lnTo>
                      <a:pt x="48" y="42"/>
                    </a:lnTo>
                    <a:lnTo>
                      <a:pt x="34" y="38"/>
                    </a:lnTo>
                    <a:lnTo>
                      <a:pt x="25" y="38"/>
                    </a:lnTo>
                    <a:lnTo>
                      <a:pt x="12" y="38"/>
                    </a:lnTo>
                    <a:lnTo>
                      <a:pt x="2" y="3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82" name="Freeform 1270">
                <a:extLst>
                  <a:ext uri="{FF2B5EF4-FFF2-40B4-BE49-F238E27FC236}">
                    <a16:creationId xmlns:a16="http://schemas.microsoft.com/office/drawing/2014/main" id="{B4A9A269-1889-BCDB-6FC6-B361678A8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945"/>
                <a:ext cx="1" cy="4"/>
              </a:xfrm>
              <a:custGeom>
                <a:avLst/>
                <a:gdLst>
                  <a:gd name="T0" fmla="*/ 0 w 10"/>
                  <a:gd name="T1" fmla="*/ 0 h 43"/>
                  <a:gd name="T2" fmla="*/ 4 w 10"/>
                  <a:gd name="T3" fmla="*/ 0 h 43"/>
                  <a:gd name="T4" fmla="*/ 7 w 10"/>
                  <a:gd name="T5" fmla="*/ 23 h 43"/>
                  <a:gd name="T6" fmla="*/ 7 w 10"/>
                  <a:gd name="T7" fmla="*/ 26 h 43"/>
                  <a:gd name="T8" fmla="*/ 10 w 10"/>
                  <a:gd name="T9" fmla="*/ 43 h 43"/>
                  <a:gd name="T10" fmla="*/ 7 w 10"/>
                  <a:gd name="T11" fmla="*/ 26 h 43"/>
                  <a:gd name="T12" fmla="*/ 7 w 10"/>
                  <a:gd name="T13" fmla="*/ 23 h 43"/>
                  <a:gd name="T14" fmla="*/ 0 w 10"/>
                  <a:gd name="T15" fmla="*/ 3 h 43"/>
                  <a:gd name="T16" fmla="*/ 0 w 10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3">
                    <a:moveTo>
                      <a:pt x="0" y="0"/>
                    </a:moveTo>
                    <a:lnTo>
                      <a:pt x="4" y="0"/>
                    </a:lnTo>
                    <a:lnTo>
                      <a:pt x="7" y="23"/>
                    </a:lnTo>
                    <a:lnTo>
                      <a:pt x="7" y="26"/>
                    </a:lnTo>
                    <a:lnTo>
                      <a:pt x="10" y="43"/>
                    </a:lnTo>
                    <a:lnTo>
                      <a:pt x="7" y="26"/>
                    </a:lnTo>
                    <a:lnTo>
                      <a:pt x="7" y="2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83" name="Freeform 1271">
                <a:extLst>
                  <a:ext uri="{FF2B5EF4-FFF2-40B4-BE49-F238E27FC236}">
                    <a16:creationId xmlns:a16="http://schemas.microsoft.com/office/drawing/2014/main" id="{3F1C8D73-3790-8C75-A212-77666B20A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947"/>
                <a:ext cx="32" cy="83"/>
              </a:xfrm>
              <a:custGeom>
                <a:avLst/>
                <a:gdLst>
                  <a:gd name="T0" fmla="*/ 313 w 345"/>
                  <a:gd name="T1" fmla="*/ 38 h 907"/>
                  <a:gd name="T2" fmla="*/ 323 w 345"/>
                  <a:gd name="T3" fmla="*/ 77 h 907"/>
                  <a:gd name="T4" fmla="*/ 332 w 345"/>
                  <a:gd name="T5" fmla="*/ 124 h 907"/>
                  <a:gd name="T6" fmla="*/ 339 w 345"/>
                  <a:gd name="T7" fmla="*/ 179 h 907"/>
                  <a:gd name="T8" fmla="*/ 342 w 345"/>
                  <a:gd name="T9" fmla="*/ 217 h 907"/>
                  <a:gd name="T10" fmla="*/ 345 w 345"/>
                  <a:gd name="T11" fmla="*/ 259 h 907"/>
                  <a:gd name="T12" fmla="*/ 345 w 345"/>
                  <a:gd name="T13" fmla="*/ 316 h 907"/>
                  <a:gd name="T14" fmla="*/ 345 w 345"/>
                  <a:gd name="T15" fmla="*/ 352 h 907"/>
                  <a:gd name="T16" fmla="*/ 342 w 345"/>
                  <a:gd name="T17" fmla="*/ 390 h 907"/>
                  <a:gd name="T18" fmla="*/ 336 w 345"/>
                  <a:gd name="T19" fmla="*/ 444 h 907"/>
                  <a:gd name="T20" fmla="*/ 329 w 345"/>
                  <a:gd name="T21" fmla="*/ 479 h 907"/>
                  <a:gd name="T22" fmla="*/ 323 w 345"/>
                  <a:gd name="T23" fmla="*/ 514 h 907"/>
                  <a:gd name="T24" fmla="*/ 311 w 345"/>
                  <a:gd name="T25" fmla="*/ 562 h 907"/>
                  <a:gd name="T26" fmla="*/ 301 w 345"/>
                  <a:gd name="T27" fmla="*/ 595 h 907"/>
                  <a:gd name="T28" fmla="*/ 284 w 345"/>
                  <a:gd name="T29" fmla="*/ 636 h 907"/>
                  <a:gd name="T30" fmla="*/ 271 w 345"/>
                  <a:gd name="T31" fmla="*/ 671 h 907"/>
                  <a:gd name="T32" fmla="*/ 250 w 345"/>
                  <a:gd name="T33" fmla="*/ 709 h 907"/>
                  <a:gd name="T34" fmla="*/ 227 w 345"/>
                  <a:gd name="T35" fmla="*/ 748 h 907"/>
                  <a:gd name="T36" fmla="*/ 212 w 345"/>
                  <a:gd name="T37" fmla="*/ 773 h 907"/>
                  <a:gd name="T38" fmla="*/ 182 w 345"/>
                  <a:gd name="T39" fmla="*/ 805 h 907"/>
                  <a:gd name="T40" fmla="*/ 151 w 345"/>
                  <a:gd name="T41" fmla="*/ 834 h 907"/>
                  <a:gd name="T42" fmla="*/ 118 w 345"/>
                  <a:gd name="T43" fmla="*/ 859 h 907"/>
                  <a:gd name="T44" fmla="*/ 86 w 345"/>
                  <a:gd name="T45" fmla="*/ 879 h 907"/>
                  <a:gd name="T46" fmla="*/ 48 w 345"/>
                  <a:gd name="T47" fmla="*/ 897 h 907"/>
                  <a:gd name="T48" fmla="*/ 10 w 345"/>
                  <a:gd name="T49" fmla="*/ 907 h 907"/>
                  <a:gd name="T50" fmla="*/ 13 w 345"/>
                  <a:gd name="T51" fmla="*/ 869 h 907"/>
                  <a:gd name="T52" fmla="*/ 45 w 345"/>
                  <a:gd name="T53" fmla="*/ 856 h 907"/>
                  <a:gd name="T54" fmla="*/ 76 w 345"/>
                  <a:gd name="T55" fmla="*/ 841 h 907"/>
                  <a:gd name="T56" fmla="*/ 109 w 345"/>
                  <a:gd name="T57" fmla="*/ 821 h 907"/>
                  <a:gd name="T58" fmla="*/ 137 w 345"/>
                  <a:gd name="T59" fmla="*/ 796 h 907"/>
                  <a:gd name="T60" fmla="*/ 164 w 345"/>
                  <a:gd name="T61" fmla="*/ 770 h 907"/>
                  <a:gd name="T62" fmla="*/ 189 w 345"/>
                  <a:gd name="T63" fmla="*/ 738 h 907"/>
                  <a:gd name="T64" fmla="*/ 205 w 345"/>
                  <a:gd name="T65" fmla="*/ 716 h 907"/>
                  <a:gd name="T66" fmla="*/ 223 w 345"/>
                  <a:gd name="T67" fmla="*/ 681 h 907"/>
                  <a:gd name="T68" fmla="*/ 240 w 345"/>
                  <a:gd name="T69" fmla="*/ 655 h 907"/>
                  <a:gd name="T70" fmla="*/ 253 w 345"/>
                  <a:gd name="T71" fmla="*/ 623 h 907"/>
                  <a:gd name="T72" fmla="*/ 268 w 345"/>
                  <a:gd name="T73" fmla="*/ 585 h 907"/>
                  <a:gd name="T74" fmla="*/ 278 w 345"/>
                  <a:gd name="T75" fmla="*/ 553 h 907"/>
                  <a:gd name="T76" fmla="*/ 291 w 345"/>
                  <a:gd name="T77" fmla="*/ 505 h 907"/>
                  <a:gd name="T78" fmla="*/ 301 w 345"/>
                  <a:gd name="T79" fmla="*/ 456 h 907"/>
                  <a:gd name="T80" fmla="*/ 307 w 345"/>
                  <a:gd name="T81" fmla="*/ 422 h 907"/>
                  <a:gd name="T82" fmla="*/ 313 w 345"/>
                  <a:gd name="T83" fmla="*/ 380 h 907"/>
                  <a:gd name="T84" fmla="*/ 316 w 345"/>
                  <a:gd name="T85" fmla="*/ 332 h 907"/>
                  <a:gd name="T86" fmla="*/ 319 w 345"/>
                  <a:gd name="T87" fmla="*/ 294 h 907"/>
                  <a:gd name="T88" fmla="*/ 319 w 345"/>
                  <a:gd name="T89" fmla="*/ 256 h 907"/>
                  <a:gd name="T90" fmla="*/ 319 w 345"/>
                  <a:gd name="T91" fmla="*/ 198 h 907"/>
                  <a:gd name="T92" fmla="*/ 316 w 345"/>
                  <a:gd name="T93" fmla="*/ 160 h 907"/>
                  <a:gd name="T94" fmla="*/ 313 w 345"/>
                  <a:gd name="T95" fmla="*/ 121 h 907"/>
                  <a:gd name="T96" fmla="*/ 307 w 345"/>
                  <a:gd name="T97" fmla="*/ 65 h 907"/>
                  <a:gd name="T98" fmla="*/ 304 w 345"/>
                  <a:gd name="T99" fmla="*/ 19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5" h="907">
                    <a:moveTo>
                      <a:pt x="301" y="0"/>
                    </a:moveTo>
                    <a:lnTo>
                      <a:pt x="307" y="17"/>
                    </a:lnTo>
                    <a:lnTo>
                      <a:pt x="313" y="38"/>
                    </a:lnTo>
                    <a:lnTo>
                      <a:pt x="319" y="58"/>
                    </a:lnTo>
                    <a:lnTo>
                      <a:pt x="319" y="65"/>
                    </a:lnTo>
                    <a:lnTo>
                      <a:pt x="323" y="77"/>
                    </a:lnTo>
                    <a:lnTo>
                      <a:pt x="326" y="99"/>
                    </a:lnTo>
                    <a:lnTo>
                      <a:pt x="329" y="118"/>
                    </a:lnTo>
                    <a:lnTo>
                      <a:pt x="332" y="124"/>
                    </a:lnTo>
                    <a:lnTo>
                      <a:pt x="332" y="137"/>
                    </a:lnTo>
                    <a:lnTo>
                      <a:pt x="336" y="160"/>
                    </a:lnTo>
                    <a:lnTo>
                      <a:pt x="339" y="179"/>
                    </a:lnTo>
                    <a:lnTo>
                      <a:pt x="339" y="189"/>
                    </a:lnTo>
                    <a:lnTo>
                      <a:pt x="342" y="198"/>
                    </a:lnTo>
                    <a:lnTo>
                      <a:pt x="342" y="217"/>
                    </a:lnTo>
                    <a:lnTo>
                      <a:pt x="345" y="237"/>
                    </a:lnTo>
                    <a:lnTo>
                      <a:pt x="345" y="256"/>
                    </a:lnTo>
                    <a:lnTo>
                      <a:pt x="345" y="259"/>
                    </a:lnTo>
                    <a:lnTo>
                      <a:pt x="345" y="278"/>
                    </a:lnTo>
                    <a:lnTo>
                      <a:pt x="345" y="297"/>
                    </a:lnTo>
                    <a:lnTo>
                      <a:pt x="345" y="316"/>
                    </a:lnTo>
                    <a:lnTo>
                      <a:pt x="345" y="319"/>
                    </a:lnTo>
                    <a:lnTo>
                      <a:pt x="345" y="336"/>
                    </a:lnTo>
                    <a:lnTo>
                      <a:pt x="345" y="352"/>
                    </a:lnTo>
                    <a:lnTo>
                      <a:pt x="342" y="370"/>
                    </a:lnTo>
                    <a:lnTo>
                      <a:pt x="342" y="383"/>
                    </a:lnTo>
                    <a:lnTo>
                      <a:pt x="342" y="390"/>
                    </a:lnTo>
                    <a:lnTo>
                      <a:pt x="339" y="409"/>
                    </a:lnTo>
                    <a:lnTo>
                      <a:pt x="339" y="425"/>
                    </a:lnTo>
                    <a:lnTo>
                      <a:pt x="336" y="444"/>
                    </a:lnTo>
                    <a:lnTo>
                      <a:pt x="336" y="448"/>
                    </a:lnTo>
                    <a:lnTo>
                      <a:pt x="332" y="463"/>
                    </a:lnTo>
                    <a:lnTo>
                      <a:pt x="329" y="479"/>
                    </a:lnTo>
                    <a:lnTo>
                      <a:pt x="326" y="496"/>
                    </a:lnTo>
                    <a:lnTo>
                      <a:pt x="323" y="511"/>
                    </a:lnTo>
                    <a:lnTo>
                      <a:pt x="323" y="514"/>
                    </a:lnTo>
                    <a:lnTo>
                      <a:pt x="319" y="530"/>
                    </a:lnTo>
                    <a:lnTo>
                      <a:pt x="316" y="547"/>
                    </a:lnTo>
                    <a:lnTo>
                      <a:pt x="311" y="562"/>
                    </a:lnTo>
                    <a:lnTo>
                      <a:pt x="307" y="575"/>
                    </a:lnTo>
                    <a:lnTo>
                      <a:pt x="307" y="578"/>
                    </a:lnTo>
                    <a:lnTo>
                      <a:pt x="301" y="595"/>
                    </a:lnTo>
                    <a:lnTo>
                      <a:pt x="294" y="610"/>
                    </a:lnTo>
                    <a:lnTo>
                      <a:pt x="291" y="626"/>
                    </a:lnTo>
                    <a:lnTo>
                      <a:pt x="284" y="636"/>
                    </a:lnTo>
                    <a:lnTo>
                      <a:pt x="284" y="643"/>
                    </a:lnTo>
                    <a:lnTo>
                      <a:pt x="278" y="655"/>
                    </a:lnTo>
                    <a:lnTo>
                      <a:pt x="271" y="671"/>
                    </a:lnTo>
                    <a:lnTo>
                      <a:pt x="265" y="684"/>
                    </a:lnTo>
                    <a:lnTo>
                      <a:pt x="259" y="697"/>
                    </a:lnTo>
                    <a:lnTo>
                      <a:pt x="250" y="709"/>
                    </a:lnTo>
                    <a:lnTo>
                      <a:pt x="243" y="722"/>
                    </a:lnTo>
                    <a:lnTo>
                      <a:pt x="233" y="735"/>
                    </a:lnTo>
                    <a:lnTo>
                      <a:pt x="227" y="748"/>
                    </a:lnTo>
                    <a:lnTo>
                      <a:pt x="223" y="754"/>
                    </a:lnTo>
                    <a:lnTo>
                      <a:pt x="217" y="760"/>
                    </a:lnTo>
                    <a:lnTo>
                      <a:pt x="212" y="773"/>
                    </a:lnTo>
                    <a:lnTo>
                      <a:pt x="202" y="783"/>
                    </a:lnTo>
                    <a:lnTo>
                      <a:pt x="192" y="796"/>
                    </a:lnTo>
                    <a:lnTo>
                      <a:pt x="182" y="805"/>
                    </a:lnTo>
                    <a:lnTo>
                      <a:pt x="172" y="815"/>
                    </a:lnTo>
                    <a:lnTo>
                      <a:pt x="164" y="824"/>
                    </a:lnTo>
                    <a:lnTo>
                      <a:pt x="151" y="834"/>
                    </a:lnTo>
                    <a:lnTo>
                      <a:pt x="141" y="844"/>
                    </a:lnTo>
                    <a:lnTo>
                      <a:pt x="131" y="849"/>
                    </a:lnTo>
                    <a:lnTo>
                      <a:pt x="118" y="859"/>
                    </a:lnTo>
                    <a:lnTo>
                      <a:pt x="109" y="866"/>
                    </a:lnTo>
                    <a:lnTo>
                      <a:pt x="96" y="872"/>
                    </a:lnTo>
                    <a:lnTo>
                      <a:pt x="86" y="879"/>
                    </a:lnTo>
                    <a:lnTo>
                      <a:pt x="73" y="885"/>
                    </a:lnTo>
                    <a:lnTo>
                      <a:pt x="61" y="892"/>
                    </a:lnTo>
                    <a:lnTo>
                      <a:pt x="48" y="897"/>
                    </a:lnTo>
                    <a:lnTo>
                      <a:pt x="35" y="901"/>
                    </a:lnTo>
                    <a:lnTo>
                      <a:pt x="22" y="904"/>
                    </a:lnTo>
                    <a:lnTo>
                      <a:pt x="10" y="907"/>
                    </a:lnTo>
                    <a:lnTo>
                      <a:pt x="7" y="889"/>
                    </a:lnTo>
                    <a:lnTo>
                      <a:pt x="0" y="872"/>
                    </a:lnTo>
                    <a:lnTo>
                      <a:pt x="13" y="869"/>
                    </a:lnTo>
                    <a:lnTo>
                      <a:pt x="22" y="866"/>
                    </a:lnTo>
                    <a:lnTo>
                      <a:pt x="35" y="859"/>
                    </a:lnTo>
                    <a:lnTo>
                      <a:pt x="45" y="856"/>
                    </a:lnTo>
                    <a:lnTo>
                      <a:pt x="58" y="849"/>
                    </a:lnTo>
                    <a:lnTo>
                      <a:pt x="68" y="847"/>
                    </a:lnTo>
                    <a:lnTo>
                      <a:pt x="76" y="841"/>
                    </a:lnTo>
                    <a:lnTo>
                      <a:pt x="90" y="834"/>
                    </a:lnTo>
                    <a:lnTo>
                      <a:pt x="99" y="828"/>
                    </a:lnTo>
                    <a:lnTo>
                      <a:pt x="109" y="821"/>
                    </a:lnTo>
                    <a:lnTo>
                      <a:pt x="118" y="811"/>
                    </a:lnTo>
                    <a:lnTo>
                      <a:pt x="128" y="805"/>
                    </a:lnTo>
                    <a:lnTo>
                      <a:pt x="137" y="796"/>
                    </a:lnTo>
                    <a:lnTo>
                      <a:pt x="147" y="790"/>
                    </a:lnTo>
                    <a:lnTo>
                      <a:pt x="154" y="780"/>
                    </a:lnTo>
                    <a:lnTo>
                      <a:pt x="164" y="770"/>
                    </a:lnTo>
                    <a:lnTo>
                      <a:pt x="172" y="760"/>
                    </a:lnTo>
                    <a:lnTo>
                      <a:pt x="179" y="750"/>
                    </a:lnTo>
                    <a:lnTo>
                      <a:pt x="189" y="738"/>
                    </a:lnTo>
                    <a:lnTo>
                      <a:pt x="192" y="732"/>
                    </a:lnTo>
                    <a:lnTo>
                      <a:pt x="195" y="729"/>
                    </a:lnTo>
                    <a:lnTo>
                      <a:pt x="205" y="716"/>
                    </a:lnTo>
                    <a:lnTo>
                      <a:pt x="212" y="706"/>
                    </a:lnTo>
                    <a:lnTo>
                      <a:pt x="217" y="694"/>
                    </a:lnTo>
                    <a:lnTo>
                      <a:pt x="223" y="681"/>
                    </a:lnTo>
                    <a:lnTo>
                      <a:pt x="227" y="681"/>
                    </a:lnTo>
                    <a:lnTo>
                      <a:pt x="233" y="668"/>
                    </a:lnTo>
                    <a:lnTo>
                      <a:pt x="240" y="655"/>
                    </a:lnTo>
                    <a:lnTo>
                      <a:pt x="246" y="643"/>
                    </a:lnTo>
                    <a:lnTo>
                      <a:pt x="253" y="626"/>
                    </a:lnTo>
                    <a:lnTo>
                      <a:pt x="253" y="623"/>
                    </a:lnTo>
                    <a:lnTo>
                      <a:pt x="256" y="613"/>
                    </a:lnTo>
                    <a:lnTo>
                      <a:pt x="263" y="598"/>
                    </a:lnTo>
                    <a:lnTo>
                      <a:pt x="268" y="585"/>
                    </a:lnTo>
                    <a:lnTo>
                      <a:pt x="271" y="569"/>
                    </a:lnTo>
                    <a:lnTo>
                      <a:pt x="275" y="565"/>
                    </a:lnTo>
                    <a:lnTo>
                      <a:pt x="278" y="553"/>
                    </a:lnTo>
                    <a:lnTo>
                      <a:pt x="281" y="537"/>
                    </a:lnTo>
                    <a:lnTo>
                      <a:pt x="288" y="521"/>
                    </a:lnTo>
                    <a:lnTo>
                      <a:pt x="291" y="505"/>
                    </a:lnTo>
                    <a:lnTo>
                      <a:pt x="294" y="489"/>
                    </a:lnTo>
                    <a:lnTo>
                      <a:pt x="298" y="473"/>
                    </a:lnTo>
                    <a:lnTo>
                      <a:pt x="301" y="456"/>
                    </a:lnTo>
                    <a:lnTo>
                      <a:pt x="304" y="444"/>
                    </a:lnTo>
                    <a:lnTo>
                      <a:pt x="304" y="441"/>
                    </a:lnTo>
                    <a:lnTo>
                      <a:pt x="307" y="422"/>
                    </a:lnTo>
                    <a:lnTo>
                      <a:pt x="311" y="406"/>
                    </a:lnTo>
                    <a:lnTo>
                      <a:pt x="313" y="387"/>
                    </a:lnTo>
                    <a:lnTo>
                      <a:pt x="313" y="380"/>
                    </a:lnTo>
                    <a:lnTo>
                      <a:pt x="313" y="370"/>
                    </a:lnTo>
                    <a:lnTo>
                      <a:pt x="316" y="352"/>
                    </a:lnTo>
                    <a:lnTo>
                      <a:pt x="316" y="332"/>
                    </a:lnTo>
                    <a:lnTo>
                      <a:pt x="316" y="319"/>
                    </a:lnTo>
                    <a:lnTo>
                      <a:pt x="316" y="313"/>
                    </a:lnTo>
                    <a:lnTo>
                      <a:pt x="319" y="294"/>
                    </a:lnTo>
                    <a:lnTo>
                      <a:pt x="319" y="278"/>
                    </a:lnTo>
                    <a:lnTo>
                      <a:pt x="319" y="259"/>
                    </a:lnTo>
                    <a:lnTo>
                      <a:pt x="319" y="256"/>
                    </a:lnTo>
                    <a:lnTo>
                      <a:pt x="319" y="240"/>
                    </a:lnTo>
                    <a:lnTo>
                      <a:pt x="319" y="220"/>
                    </a:lnTo>
                    <a:lnTo>
                      <a:pt x="319" y="198"/>
                    </a:lnTo>
                    <a:lnTo>
                      <a:pt x="316" y="192"/>
                    </a:lnTo>
                    <a:lnTo>
                      <a:pt x="316" y="179"/>
                    </a:lnTo>
                    <a:lnTo>
                      <a:pt x="316" y="160"/>
                    </a:lnTo>
                    <a:lnTo>
                      <a:pt x="313" y="141"/>
                    </a:lnTo>
                    <a:lnTo>
                      <a:pt x="313" y="128"/>
                    </a:lnTo>
                    <a:lnTo>
                      <a:pt x="313" y="121"/>
                    </a:lnTo>
                    <a:lnTo>
                      <a:pt x="311" y="99"/>
                    </a:lnTo>
                    <a:lnTo>
                      <a:pt x="311" y="80"/>
                    </a:lnTo>
                    <a:lnTo>
                      <a:pt x="307" y="65"/>
                    </a:lnTo>
                    <a:lnTo>
                      <a:pt x="307" y="61"/>
                    </a:lnTo>
                    <a:lnTo>
                      <a:pt x="304" y="38"/>
                    </a:lnTo>
                    <a:lnTo>
                      <a:pt x="304" y="19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84" name="Freeform 1272">
                <a:extLst>
                  <a:ext uri="{FF2B5EF4-FFF2-40B4-BE49-F238E27FC236}">
                    <a16:creationId xmlns:a16="http://schemas.microsoft.com/office/drawing/2014/main" id="{C937B2BF-A1F3-7763-97E0-2ACAAD4C7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885"/>
                <a:ext cx="76" cy="149"/>
              </a:xfrm>
              <a:custGeom>
                <a:avLst/>
                <a:gdLst>
                  <a:gd name="T0" fmla="*/ 387 w 829"/>
                  <a:gd name="T1" fmla="*/ 1640 h 1642"/>
                  <a:gd name="T2" fmla="*/ 326 w 829"/>
                  <a:gd name="T3" fmla="*/ 1619 h 1642"/>
                  <a:gd name="T4" fmla="*/ 267 w 829"/>
                  <a:gd name="T5" fmla="*/ 1582 h 1642"/>
                  <a:gd name="T6" fmla="*/ 213 w 829"/>
                  <a:gd name="T7" fmla="*/ 1530 h 1642"/>
                  <a:gd name="T8" fmla="*/ 163 w 829"/>
                  <a:gd name="T9" fmla="*/ 1462 h 1642"/>
                  <a:gd name="T10" fmla="*/ 118 w 829"/>
                  <a:gd name="T11" fmla="*/ 1383 h 1642"/>
                  <a:gd name="T12" fmla="*/ 80 w 829"/>
                  <a:gd name="T13" fmla="*/ 1290 h 1642"/>
                  <a:gd name="T14" fmla="*/ 47 w 829"/>
                  <a:gd name="T15" fmla="*/ 1189 h 1642"/>
                  <a:gd name="T16" fmla="*/ 23 w 829"/>
                  <a:gd name="T17" fmla="*/ 1078 h 1642"/>
                  <a:gd name="T18" fmla="*/ 8 w 829"/>
                  <a:gd name="T19" fmla="*/ 959 h 1642"/>
                  <a:gd name="T20" fmla="*/ 1 w 829"/>
                  <a:gd name="T21" fmla="*/ 834 h 1642"/>
                  <a:gd name="T22" fmla="*/ 4 w 829"/>
                  <a:gd name="T23" fmla="*/ 709 h 1642"/>
                  <a:gd name="T24" fmla="*/ 15 w 829"/>
                  <a:gd name="T25" fmla="*/ 589 h 1642"/>
                  <a:gd name="T26" fmla="*/ 35 w 829"/>
                  <a:gd name="T27" fmla="*/ 477 h 1642"/>
                  <a:gd name="T28" fmla="*/ 64 w 829"/>
                  <a:gd name="T29" fmla="*/ 373 h 1642"/>
                  <a:gd name="T30" fmla="*/ 98 w 829"/>
                  <a:gd name="T31" fmla="*/ 278 h 1642"/>
                  <a:gd name="T32" fmla="*/ 141 w 829"/>
                  <a:gd name="T33" fmla="*/ 195 h 1642"/>
                  <a:gd name="T34" fmla="*/ 189 w 829"/>
                  <a:gd name="T35" fmla="*/ 126 h 1642"/>
                  <a:gd name="T36" fmla="*/ 241 w 829"/>
                  <a:gd name="T37" fmla="*/ 69 h 1642"/>
                  <a:gd name="T38" fmla="*/ 298 w 829"/>
                  <a:gd name="T39" fmla="*/ 29 h 1642"/>
                  <a:gd name="T40" fmla="*/ 359 w 829"/>
                  <a:gd name="T41" fmla="*/ 6 h 1642"/>
                  <a:gd name="T42" fmla="*/ 422 w 829"/>
                  <a:gd name="T43" fmla="*/ 1 h 1642"/>
                  <a:gd name="T44" fmla="*/ 484 w 829"/>
                  <a:gd name="T45" fmla="*/ 16 h 1642"/>
                  <a:gd name="T46" fmla="*/ 543 w 829"/>
                  <a:gd name="T47" fmla="*/ 47 h 1642"/>
                  <a:gd name="T48" fmla="*/ 599 w 829"/>
                  <a:gd name="T49" fmla="*/ 96 h 1642"/>
                  <a:gd name="T50" fmla="*/ 650 w 829"/>
                  <a:gd name="T51" fmla="*/ 158 h 1642"/>
                  <a:gd name="T52" fmla="*/ 697 w 829"/>
                  <a:gd name="T53" fmla="*/ 234 h 1642"/>
                  <a:gd name="T54" fmla="*/ 738 w 829"/>
                  <a:gd name="T55" fmla="*/ 323 h 1642"/>
                  <a:gd name="T56" fmla="*/ 772 w 829"/>
                  <a:gd name="T57" fmla="*/ 422 h 1642"/>
                  <a:gd name="T58" fmla="*/ 799 w 829"/>
                  <a:gd name="T59" fmla="*/ 531 h 1642"/>
                  <a:gd name="T60" fmla="*/ 818 w 829"/>
                  <a:gd name="T61" fmla="*/ 647 h 1642"/>
                  <a:gd name="T62" fmla="*/ 828 w 829"/>
                  <a:gd name="T63" fmla="*/ 769 h 1642"/>
                  <a:gd name="T64" fmla="*/ 828 w 829"/>
                  <a:gd name="T65" fmla="*/ 895 h 1642"/>
                  <a:gd name="T66" fmla="*/ 819 w 829"/>
                  <a:gd name="T67" fmla="*/ 1017 h 1642"/>
                  <a:gd name="T68" fmla="*/ 802 w 829"/>
                  <a:gd name="T69" fmla="*/ 1131 h 1642"/>
                  <a:gd name="T70" fmla="*/ 777 w 829"/>
                  <a:gd name="T71" fmla="*/ 1239 h 1642"/>
                  <a:gd name="T72" fmla="*/ 743 w 829"/>
                  <a:gd name="T73" fmla="*/ 1336 h 1642"/>
                  <a:gd name="T74" fmla="*/ 704 w 829"/>
                  <a:gd name="T75" fmla="*/ 1422 h 1642"/>
                  <a:gd name="T76" fmla="*/ 658 w 829"/>
                  <a:gd name="T77" fmla="*/ 1496 h 1642"/>
                  <a:gd name="T78" fmla="*/ 607 w 829"/>
                  <a:gd name="T79" fmla="*/ 1557 h 1642"/>
                  <a:gd name="T80" fmla="*/ 551 w 829"/>
                  <a:gd name="T81" fmla="*/ 1602 h 1642"/>
                  <a:gd name="T82" fmla="*/ 492 w 829"/>
                  <a:gd name="T83" fmla="*/ 1631 h 1642"/>
                  <a:gd name="T84" fmla="*/ 429 w 829"/>
                  <a:gd name="T85" fmla="*/ 1642 h 1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29" h="1642">
                    <a:moveTo>
                      <a:pt x="429" y="1642"/>
                    </a:moveTo>
                    <a:lnTo>
                      <a:pt x="408" y="1642"/>
                    </a:lnTo>
                    <a:lnTo>
                      <a:pt x="387" y="1640"/>
                    </a:lnTo>
                    <a:lnTo>
                      <a:pt x="366" y="1634"/>
                    </a:lnTo>
                    <a:lnTo>
                      <a:pt x="346" y="1628"/>
                    </a:lnTo>
                    <a:lnTo>
                      <a:pt x="326" y="1619"/>
                    </a:lnTo>
                    <a:lnTo>
                      <a:pt x="306" y="1609"/>
                    </a:lnTo>
                    <a:lnTo>
                      <a:pt x="287" y="1596"/>
                    </a:lnTo>
                    <a:lnTo>
                      <a:pt x="267" y="1582"/>
                    </a:lnTo>
                    <a:lnTo>
                      <a:pt x="249" y="1567"/>
                    </a:lnTo>
                    <a:lnTo>
                      <a:pt x="230" y="1549"/>
                    </a:lnTo>
                    <a:lnTo>
                      <a:pt x="213" y="1530"/>
                    </a:lnTo>
                    <a:lnTo>
                      <a:pt x="195" y="1509"/>
                    </a:lnTo>
                    <a:lnTo>
                      <a:pt x="179" y="1486"/>
                    </a:lnTo>
                    <a:lnTo>
                      <a:pt x="163" y="1462"/>
                    </a:lnTo>
                    <a:lnTo>
                      <a:pt x="147" y="1437"/>
                    </a:lnTo>
                    <a:lnTo>
                      <a:pt x="132" y="1411"/>
                    </a:lnTo>
                    <a:lnTo>
                      <a:pt x="118" y="1383"/>
                    </a:lnTo>
                    <a:lnTo>
                      <a:pt x="105" y="1354"/>
                    </a:lnTo>
                    <a:lnTo>
                      <a:pt x="92" y="1323"/>
                    </a:lnTo>
                    <a:lnTo>
                      <a:pt x="80" y="1290"/>
                    </a:lnTo>
                    <a:lnTo>
                      <a:pt x="68" y="1258"/>
                    </a:lnTo>
                    <a:lnTo>
                      <a:pt x="57" y="1224"/>
                    </a:lnTo>
                    <a:lnTo>
                      <a:pt x="47" y="1189"/>
                    </a:lnTo>
                    <a:lnTo>
                      <a:pt x="38" y="1152"/>
                    </a:lnTo>
                    <a:lnTo>
                      <a:pt x="31" y="1115"/>
                    </a:lnTo>
                    <a:lnTo>
                      <a:pt x="23" y="1078"/>
                    </a:lnTo>
                    <a:lnTo>
                      <a:pt x="17" y="1039"/>
                    </a:lnTo>
                    <a:lnTo>
                      <a:pt x="12" y="1000"/>
                    </a:lnTo>
                    <a:lnTo>
                      <a:pt x="8" y="959"/>
                    </a:lnTo>
                    <a:lnTo>
                      <a:pt x="5" y="918"/>
                    </a:lnTo>
                    <a:lnTo>
                      <a:pt x="3" y="877"/>
                    </a:lnTo>
                    <a:lnTo>
                      <a:pt x="1" y="834"/>
                    </a:lnTo>
                    <a:lnTo>
                      <a:pt x="0" y="792"/>
                    </a:lnTo>
                    <a:lnTo>
                      <a:pt x="1" y="750"/>
                    </a:lnTo>
                    <a:lnTo>
                      <a:pt x="4" y="709"/>
                    </a:lnTo>
                    <a:lnTo>
                      <a:pt x="6" y="669"/>
                    </a:lnTo>
                    <a:lnTo>
                      <a:pt x="10" y="629"/>
                    </a:lnTo>
                    <a:lnTo>
                      <a:pt x="15" y="589"/>
                    </a:lnTo>
                    <a:lnTo>
                      <a:pt x="21" y="551"/>
                    </a:lnTo>
                    <a:lnTo>
                      <a:pt x="28" y="513"/>
                    </a:lnTo>
                    <a:lnTo>
                      <a:pt x="35" y="477"/>
                    </a:lnTo>
                    <a:lnTo>
                      <a:pt x="44" y="441"/>
                    </a:lnTo>
                    <a:lnTo>
                      <a:pt x="53" y="406"/>
                    </a:lnTo>
                    <a:lnTo>
                      <a:pt x="64" y="373"/>
                    </a:lnTo>
                    <a:lnTo>
                      <a:pt x="74" y="340"/>
                    </a:lnTo>
                    <a:lnTo>
                      <a:pt x="86" y="308"/>
                    </a:lnTo>
                    <a:lnTo>
                      <a:pt x="98" y="278"/>
                    </a:lnTo>
                    <a:lnTo>
                      <a:pt x="113" y="250"/>
                    </a:lnTo>
                    <a:lnTo>
                      <a:pt x="126" y="221"/>
                    </a:lnTo>
                    <a:lnTo>
                      <a:pt x="141" y="195"/>
                    </a:lnTo>
                    <a:lnTo>
                      <a:pt x="156" y="170"/>
                    </a:lnTo>
                    <a:lnTo>
                      <a:pt x="171" y="147"/>
                    </a:lnTo>
                    <a:lnTo>
                      <a:pt x="189" y="126"/>
                    </a:lnTo>
                    <a:lnTo>
                      <a:pt x="205" y="105"/>
                    </a:lnTo>
                    <a:lnTo>
                      <a:pt x="223" y="86"/>
                    </a:lnTo>
                    <a:lnTo>
                      <a:pt x="241" y="69"/>
                    </a:lnTo>
                    <a:lnTo>
                      <a:pt x="260" y="54"/>
                    </a:lnTo>
                    <a:lnTo>
                      <a:pt x="278" y="41"/>
                    </a:lnTo>
                    <a:lnTo>
                      <a:pt x="298" y="29"/>
                    </a:lnTo>
                    <a:lnTo>
                      <a:pt x="317" y="19"/>
                    </a:lnTo>
                    <a:lnTo>
                      <a:pt x="338" y="11"/>
                    </a:lnTo>
                    <a:lnTo>
                      <a:pt x="359" y="6"/>
                    </a:lnTo>
                    <a:lnTo>
                      <a:pt x="379" y="1"/>
                    </a:lnTo>
                    <a:lnTo>
                      <a:pt x="400" y="0"/>
                    </a:lnTo>
                    <a:lnTo>
                      <a:pt x="422" y="1"/>
                    </a:lnTo>
                    <a:lnTo>
                      <a:pt x="443" y="4"/>
                    </a:lnTo>
                    <a:lnTo>
                      <a:pt x="463" y="9"/>
                    </a:lnTo>
                    <a:lnTo>
                      <a:pt x="484" y="16"/>
                    </a:lnTo>
                    <a:lnTo>
                      <a:pt x="503" y="24"/>
                    </a:lnTo>
                    <a:lnTo>
                      <a:pt x="524" y="35"/>
                    </a:lnTo>
                    <a:lnTo>
                      <a:pt x="543" y="47"/>
                    </a:lnTo>
                    <a:lnTo>
                      <a:pt x="562" y="62"/>
                    </a:lnTo>
                    <a:lnTo>
                      <a:pt x="581" y="78"/>
                    </a:lnTo>
                    <a:lnTo>
                      <a:pt x="599" y="96"/>
                    </a:lnTo>
                    <a:lnTo>
                      <a:pt x="617" y="115"/>
                    </a:lnTo>
                    <a:lnTo>
                      <a:pt x="634" y="136"/>
                    </a:lnTo>
                    <a:lnTo>
                      <a:pt x="650" y="158"/>
                    </a:lnTo>
                    <a:lnTo>
                      <a:pt x="667" y="182"/>
                    </a:lnTo>
                    <a:lnTo>
                      <a:pt x="682" y="208"/>
                    </a:lnTo>
                    <a:lnTo>
                      <a:pt x="697" y="234"/>
                    </a:lnTo>
                    <a:lnTo>
                      <a:pt x="711" y="263"/>
                    </a:lnTo>
                    <a:lnTo>
                      <a:pt x="726" y="292"/>
                    </a:lnTo>
                    <a:lnTo>
                      <a:pt x="738" y="323"/>
                    </a:lnTo>
                    <a:lnTo>
                      <a:pt x="751" y="355"/>
                    </a:lnTo>
                    <a:lnTo>
                      <a:pt x="762" y="388"/>
                    </a:lnTo>
                    <a:lnTo>
                      <a:pt x="772" y="422"/>
                    </a:lnTo>
                    <a:lnTo>
                      <a:pt x="782" y="457"/>
                    </a:lnTo>
                    <a:lnTo>
                      <a:pt x="791" y="494"/>
                    </a:lnTo>
                    <a:lnTo>
                      <a:pt x="799" y="531"/>
                    </a:lnTo>
                    <a:lnTo>
                      <a:pt x="806" y="569"/>
                    </a:lnTo>
                    <a:lnTo>
                      <a:pt x="813" y="607"/>
                    </a:lnTo>
                    <a:lnTo>
                      <a:pt x="818" y="647"/>
                    </a:lnTo>
                    <a:lnTo>
                      <a:pt x="823" y="687"/>
                    </a:lnTo>
                    <a:lnTo>
                      <a:pt x="826" y="728"/>
                    </a:lnTo>
                    <a:lnTo>
                      <a:pt x="828" y="769"/>
                    </a:lnTo>
                    <a:lnTo>
                      <a:pt x="829" y="811"/>
                    </a:lnTo>
                    <a:lnTo>
                      <a:pt x="829" y="854"/>
                    </a:lnTo>
                    <a:lnTo>
                      <a:pt x="828" y="895"/>
                    </a:lnTo>
                    <a:lnTo>
                      <a:pt x="827" y="937"/>
                    </a:lnTo>
                    <a:lnTo>
                      <a:pt x="824" y="977"/>
                    </a:lnTo>
                    <a:lnTo>
                      <a:pt x="819" y="1017"/>
                    </a:lnTo>
                    <a:lnTo>
                      <a:pt x="815" y="1056"/>
                    </a:lnTo>
                    <a:lnTo>
                      <a:pt x="809" y="1094"/>
                    </a:lnTo>
                    <a:lnTo>
                      <a:pt x="802" y="1131"/>
                    </a:lnTo>
                    <a:lnTo>
                      <a:pt x="794" y="1168"/>
                    </a:lnTo>
                    <a:lnTo>
                      <a:pt x="786" y="1204"/>
                    </a:lnTo>
                    <a:lnTo>
                      <a:pt x="777" y="1239"/>
                    </a:lnTo>
                    <a:lnTo>
                      <a:pt x="766" y="1272"/>
                    </a:lnTo>
                    <a:lnTo>
                      <a:pt x="755" y="1305"/>
                    </a:lnTo>
                    <a:lnTo>
                      <a:pt x="743" y="1336"/>
                    </a:lnTo>
                    <a:lnTo>
                      <a:pt x="731" y="1366"/>
                    </a:lnTo>
                    <a:lnTo>
                      <a:pt x="718" y="1395"/>
                    </a:lnTo>
                    <a:lnTo>
                      <a:pt x="704" y="1422"/>
                    </a:lnTo>
                    <a:lnTo>
                      <a:pt x="689" y="1448"/>
                    </a:lnTo>
                    <a:lnTo>
                      <a:pt x="673" y="1473"/>
                    </a:lnTo>
                    <a:lnTo>
                      <a:pt x="658" y="1496"/>
                    </a:lnTo>
                    <a:lnTo>
                      <a:pt x="642" y="1518"/>
                    </a:lnTo>
                    <a:lnTo>
                      <a:pt x="624" y="1539"/>
                    </a:lnTo>
                    <a:lnTo>
                      <a:pt x="607" y="1557"/>
                    </a:lnTo>
                    <a:lnTo>
                      <a:pt x="588" y="1573"/>
                    </a:lnTo>
                    <a:lnTo>
                      <a:pt x="570" y="1589"/>
                    </a:lnTo>
                    <a:lnTo>
                      <a:pt x="551" y="1602"/>
                    </a:lnTo>
                    <a:lnTo>
                      <a:pt x="532" y="1614"/>
                    </a:lnTo>
                    <a:lnTo>
                      <a:pt x="512" y="1624"/>
                    </a:lnTo>
                    <a:lnTo>
                      <a:pt x="492" y="1631"/>
                    </a:lnTo>
                    <a:lnTo>
                      <a:pt x="471" y="1637"/>
                    </a:lnTo>
                    <a:lnTo>
                      <a:pt x="450" y="1641"/>
                    </a:lnTo>
                    <a:lnTo>
                      <a:pt x="429" y="1642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85" name="Freeform 1273">
                <a:extLst>
                  <a:ext uri="{FF2B5EF4-FFF2-40B4-BE49-F238E27FC236}">
                    <a16:creationId xmlns:a16="http://schemas.microsoft.com/office/drawing/2014/main" id="{9E8DC6A6-7593-2484-9C58-5505305261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4" y="2884"/>
                <a:ext cx="48" cy="152"/>
              </a:xfrm>
              <a:custGeom>
                <a:avLst/>
                <a:gdLst>
                  <a:gd name="T0" fmla="*/ 506 w 534"/>
                  <a:gd name="T1" fmla="*/ 1647 h 1674"/>
                  <a:gd name="T2" fmla="*/ 508 w 534"/>
                  <a:gd name="T3" fmla="*/ 1665 h 1674"/>
                  <a:gd name="T4" fmla="*/ 496 w 534"/>
                  <a:gd name="T5" fmla="*/ 1674 h 1674"/>
                  <a:gd name="T6" fmla="*/ 466 w 534"/>
                  <a:gd name="T7" fmla="*/ 1673 h 1674"/>
                  <a:gd name="T8" fmla="*/ 382 w 534"/>
                  <a:gd name="T9" fmla="*/ 1646 h 1674"/>
                  <a:gd name="T10" fmla="*/ 303 w 534"/>
                  <a:gd name="T11" fmla="*/ 1588 h 1674"/>
                  <a:gd name="T12" fmla="*/ 232 w 534"/>
                  <a:gd name="T13" fmla="*/ 1505 h 1674"/>
                  <a:gd name="T14" fmla="*/ 214 w 534"/>
                  <a:gd name="T15" fmla="*/ 1410 h 1674"/>
                  <a:gd name="T16" fmla="*/ 273 w 534"/>
                  <a:gd name="T17" fmla="*/ 1506 h 1674"/>
                  <a:gd name="T18" fmla="*/ 339 w 534"/>
                  <a:gd name="T19" fmla="*/ 1577 h 1674"/>
                  <a:gd name="T20" fmla="*/ 412 w 534"/>
                  <a:gd name="T21" fmla="*/ 1624 h 1674"/>
                  <a:gd name="T22" fmla="*/ 489 w 534"/>
                  <a:gd name="T23" fmla="*/ 1643 h 1674"/>
                  <a:gd name="T24" fmla="*/ 186 w 534"/>
                  <a:gd name="T25" fmla="*/ 1425 h 1674"/>
                  <a:gd name="T26" fmla="*/ 171 w 534"/>
                  <a:gd name="T27" fmla="*/ 1397 h 1674"/>
                  <a:gd name="T28" fmla="*/ 123 w 534"/>
                  <a:gd name="T29" fmla="*/ 1272 h 1674"/>
                  <a:gd name="T30" fmla="*/ 86 w 534"/>
                  <a:gd name="T31" fmla="*/ 1129 h 1674"/>
                  <a:gd name="T32" fmla="*/ 65 w 534"/>
                  <a:gd name="T33" fmla="*/ 974 h 1674"/>
                  <a:gd name="T34" fmla="*/ 90 w 534"/>
                  <a:gd name="T35" fmla="*/ 850 h 1674"/>
                  <a:gd name="T36" fmla="*/ 101 w 534"/>
                  <a:gd name="T37" fmla="*/ 1009 h 1674"/>
                  <a:gd name="T38" fmla="*/ 126 w 534"/>
                  <a:gd name="T39" fmla="*/ 1158 h 1674"/>
                  <a:gd name="T40" fmla="*/ 164 w 534"/>
                  <a:gd name="T41" fmla="*/ 1293 h 1674"/>
                  <a:gd name="T42" fmla="*/ 214 w 534"/>
                  <a:gd name="T43" fmla="*/ 1410 h 1674"/>
                  <a:gd name="T44" fmla="*/ 90 w 534"/>
                  <a:gd name="T45" fmla="*/ 850 h 1674"/>
                  <a:gd name="T46" fmla="*/ 57 w 534"/>
                  <a:gd name="T47" fmla="*/ 808 h 1674"/>
                  <a:gd name="T48" fmla="*/ 67 w 534"/>
                  <a:gd name="T49" fmla="*/ 643 h 1674"/>
                  <a:gd name="T50" fmla="*/ 92 w 534"/>
                  <a:gd name="T51" fmla="*/ 490 h 1674"/>
                  <a:gd name="T52" fmla="*/ 132 w 534"/>
                  <a:gd name="T53" fmla="*/ 352 h 1674"/>
                  <a:gd name="T54" fmla="*/ 199 w 534"/>
                  <a:gd name="T55" fmla="*/ 274 h 1674"/>
                  <a:gd name="T56" fmla="*/ 151 w 534"/>
                  <a:gd name="T57" fmla="*/ 395 h 1674"/>
                  <a:gd name="T58" fmla="*/ 116 w 534"/>
                  <a:gd name="T59" fmla="*/ 533 h 1674"/>
                  <a:gd name="T60" fmla="*/ 95 w 534"/>
                  <a:gd name="T61" fmla="*/ 686 h 1674"/>
                  <a:gd name="T62" fmla="*/ 90 w 534"/>
                  <a:gd name="T63" fmla="*/ 850 h 1674"/>
                  <a:gd name="T64" fmla="*/ 200 w 534"/>
                  <a:gd name="T65" fmla="*/ 204 h 1674"/>
                  <a:gd name="T66" fmla="*/ 267 w 534"/>
                  <a:gd name="T67" fmla="*/ 110 h 1674"/>
                  <a:gd name="T68" fmla="*/ 345 w 534"/>
                  <a:gd name="T69" fmla="*/ 43 h 1674"/>
                  <a:gd name="T70" fmla="*/ 428 w 534"/>
                  <a:gd name="T71" fmla="*/ 6 h 1674"/>
                  <a:gd name="T72" fmla="*/ 473 w 534"/>
                  <a:gd name="T73" fmla="*/ 0 h 1674"/>
                  <a:gd name="T74" fmla="*/ 414 w 534"/>
                  <a:gd name="T75" fmla="*/ 44 h 1674"/>
                  <a:gd name="T76" fmla="*/ 340 w 534"/>
                  <a:gd name="T77" fmla="*/ 85 h 1674"/>
                  <a:gd name="T78" fmla="*/ 272 w 534"/>
                  <a:gd name="T79" fmla="*/ 154 h 1674"/>
                  <a:gd name="T80" fmla="*/ 213 w 534"/>
                  <a:gd name="T81" fmla="*/ 247 h 1674"/>
                  <a:gd name="T82" fmla="*/ 473 w 534"/>
                  <a:gd name="T83" fmla="*/ 0 h 1674"/>
                  <a:gd name="T84" fmla="*/ 485 w 534"/>
                  <a:gd name="T85" fmla="*/ 1 h 1674"/>
                  <a:gd name="T86" fmla="*/ 473 w 534"/>
                  <a:gd name="T87" fmla="*/ 33 h 1674"/>
                  <a:gd name="T88" fmla="*/ 516 w 534"/>
                  <a:gd name="T89" fmla="*/ 3 h 1674"/>
                  <a:gd name="T90" fmla="*/ 496 w 534"/>
                  <a:gd name="T91" fmla="*/ 2 h 1674"/>
                  <a:gd name="T92" fmla="*/ 531 w 534"/>
                  <a:gd name="T93" fmla="*/ 8 h 1674"/>
                  <a:gd name="T94" fmla="*/ 534 w 534"/>
                  <a:gd name="T95" fmla="*/ 25 h 1674"/>
                  <a:gd name="T96" fmla="*/ 522 w 534"/>
                  <a:gd name="T97" fmla="*/ 35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34" h="1674">
                    <a:moveTo>
                      <a:pt x="489" y="1643"/>
                    </a:moveTo>
                    <a:lnTo>
                      <a:pt x="497" y="1643"/>
                    </a:lnTo>
                    <a:lnTo>
                      <a:pt x="502" y="1645"/>
                    </a:lnTo>
                    <a:lnTo>
                      <a:pt x="506" y="1647"/>
                    </a:lnTo>
                    <a:lnTo>
                      <a:pt x="507" y="1649"/>
                    </a:lnTo>
                    <a:lnTo>
                      <a:pt x="508" y="1654"/>
                    </a:lnTo>
                    <a:lnTo>
                      <a:pt x="509" y="1659"/>
                    </a:lnTo>
                    <a:lnTo>
                      <a:pt x="508" y="1665"/>
                    </a:lnTo>
                    <a:lnTo>
                      <a:pt x="507" y="1668"/>
                    </a:lnTo>
                    <a:lnTo>
                      <a:pt x="505" y="1671"/>
                    </a:lnTo>
                    <a:lnTo>
                      <a:pt x="502" y="1673"/>
                    </a:lnTo>
                    <a:lnTo>
                      <a:pt x="496" y="1674"/>
                    </a:lnTo>
                    <a:lnTo>
                      <a:pt x="489" y="1674"/>
                    </a:lnTo>
                    <a:lnTo>
                      <a:pt x="489" y="1643"/>
                    </a:lnTo>
                    <a:close/>
                    <a:moveTo>
                      <a:pt x="489" y="1674"/>
                    </a:moveTo>
                    <a:lnTo>
                      <a:pt x="466" y="1673"/>
                    </a:lnTo>
                    <a:lnTo>
                      <a:pt x="445" y="1669"/>
                    </a:lnTo>
                    <a:lnTo>
                      <a:pt x="424" y="1663"/>
                    </a:lnTo>
                    <a:lnTo>
                      <a:pt x="402" y="1656"/>
                    </a:lnTo>
                    <a:lnTo>
                      <a:pt x="382" y="1646"/>
                    </a:lnTo>
                    <a:lnTo>
                      <a:pt x="362" y="1634"/>
                    </a:lnTo>
                    <a:lnTo>
                      <a:pt x="341" y="1621"/>
                    </a:lnTo>
                    <a:lnTo>
                      <a:pt x="322" y="1606"/>
                    </a:lnTo>
                    <a:lnTo>
                      <a:pt x="303" y="1588"/>
                    </a:lnTo>
                    <a:lnTo>
                      <a:pt x="285" y="1570"/>
                    </a:lnTo>
                    <a:lnTo>
                      <a:pt x="266" y="1549"/>
                    </a:lnTo>
                    <a:lnTo>
                      <a:pt x="249" y="1527"/>
                    </a:lnTo>
                    <a:lnTo>
                      <a:pt x="232" y="1505"/>
                    </a:lnTo>
                    <a:lnTo>
                      <a:pt x="216" y="1479"/>
                    </a:lnTo>
                    <a:lnTo>
                      <a:pt x="201" y="1452"/>
                    </a:lnTo>
                    <a:lnTo>
                      <a:pt x="186" y="1425"/>
                    </a:lnTo>
                    <a:lnTo>
                      <a:pt x="214" y="1410"/>
                    </a:lnTo>
                    <a:lnTo>
                      <a:pt x="228" y="1436"/>
                    </a:lnTo>
                    <a:lnTo>
                      <a:pt x="242" y="1461"/>
                    </a:lnTo>
                    <a:lnTo>
                      <a:pt x="257" y="1484"/>
                    </a:lnTo>
                    <a:lnTo>
                      <a:pt x="273" y="1506"/>
                    </a:lnTo>
                    <a:lnTo>
                      <a:pt x="289" y="1526"/>
                    </a:lnTo>
                    <a:lnTo>
                      <a:pt x="305" y="1545"/>
                    </a:lnTo>
                    <a:lnTo>
                      <a:pt x="322" y="1562"/>
                    </a:lnTo>
                    <a:lnTo>
                      <a:pt x="339" y="1577"/>
                    </a:lnTo>
                    <a:lnTo>
                      <a:pt x="358" y="1593"/>
                    </a:lnTo>
                    <a:lnTo>
                      <a:pt x="375" y="1605"/>
                    </a:lnTo>
                    <a:lnTo>
                      <a:pt x="394" y="1616"/>
                    </a:lnTo>
                    <a:lnTo>
                      <a:pt x="412" y="1624"/>
                    </a:lnTo>
                    <a:lnTo>
                      <a:pt x="432" y="1632"/>
                    </a:lnTo>
                    <a:lnTo>
                      <a:pt x="450" y="1637"/>
                    </a:lnTo>
                    <a:lnTo>
                      <a:pt x="470" y="1641"/>
                    </a:lnTo>
                    <a:lnTo>
                      <a:pt x="489" y="1643"/>
                    </a:lnTo>
                    <a:lnTo>
                      <a:pt x="489" y="1674"/>
                    </a:lnTo>
                    <a:close/>
                    <a:moveTo>
                      <a:pt x="186" y="1425"/>
                    </a:moveTo>
                    <a:lnTo>
                      <a:pt x="0" y="1066"/>
                    </a:lnTo>
                    <a:lnTo>
                      <a:pt x="186" y="1425"/>
                    </a:lnTo>
                    <a:lnTo>
                      <a:pt x="200" y="1417"/>
                    </a:lnTo>
                    <a:lnTo>
                      <a:pt x="186" y="1425"/>
                    </a:lnTo>
                    <a:close/>
                    <a:moveTo>
                      <a:pt x="186" y="1425"/>
                    </a:moveTo>
                    <a:lnTo>
                      <a:pt x="171" y="1397"/>
                    </a:lnTo>
                    <a:lnTo>
                      <a:pt x="158" y="1367"/>
                    </a:lnTo>
                    <a:lnTo>
                      <a:pt x="146" y="1336"/>
                    </a:lnTo>
                    <a:lnTo>
                      <a:pt x="134" y="1304"/>
                    </a:lnTo>
                    <a:lnTo>
                      <a:pt x="123" y="1272"/>
                    </a:lnTo>
                    <a:lnTo>
                      <a:pt x="113" y="1238"/>
                    </a:lnTo>
                    <a:lnTo>
                      <a:pt x="103" y="1202"/>
                    </a:lnTo>
                    <a:lnTo>
                      <a:pt x="94" y="1166"/>
                    </a:lnTo>
                    <a:lnTo>
                      <a:pt x="86" y="1129"/>
                    </a:lnTo>
                    <a:lnTo>
                      <a:pt x="80" y="1092"/>
                    </a:lnTo>
                    <a:lnTo>
                      <a:pt x="73" y="1053"/>
                    </a:lnTo>
                    <a:lnTo>
                      <a:pt x="69" y="1014"/>
                    </a:lnTo>
                    <a:lnTo>
                      <a:pt x="65" y="974"/>
                    </a:lnTo>
                    <a:lnTo>
                      <a:pt x="61" y="933"/>
                    </a:lnTo>
                    <a:lnTo>
                      <a:pt x="59" y="892"/>
                    </a:lnTo>
                    <a:lnTo>
                      <a:pt x="58" y="850"/>
                    </a:lnTo>
                    <a:lnTo>
                      <a:pt x="90" y="850"/>
                    </a:lnTo>
                    <a:lnTo>
                      <a:pt x="91" y="891"/>
                    </a:lnTo>
                    <a:lnTo>
                      <a:pt x="93" y="931"/>
                    </a:lnTo>
                    <a:lnTo>
                      <a:pt x="96" y="971"/>
                    </a:lnTo>
                    <a:lnTo>
                      <a:pt x="101" y="1009"/>
                    </a:lnTo>
                    <a:lnTo>
                      <a:pt x="105" y="1048"/>
                    </a:lnTo>
                    <a:lnTo>
                      <a:pt x="111" y="1085"/>
                    </a:lnTo>
                    <a:lnTo>
                      <a:pt x="118" y="1122"/>
                    </a:lnTo>
                    <a:lnTo>
                      <a:pt x="126" y="1158"/>
                    </a:lnTo>
                    <a:lnTo>
                      <a:pt x="134" y="1193"/>
                    </a:lnTo>
                    <a:lnTo>
                      <a:pt x="143" y="1228"/>
                    </a:lnTo>
                    <a:lnTo>
                      <a:pt x="153" y="1261"/>
                    </a:lnTo>
                    <a:lnTo>
                      <a:pt x="164" y="1293"/>
                    </a:lnTo>
                    <a:lnTo>
                      <a:pt x="176" y="1324"/>
                    </a:lnTo>
                    <a:lnTo>
                      <a:pt x="188" y="1354"/>
                    </a:lnTo>
                    <a:lnTo>
                      <a:pt x="201" y="1383"/>
                    </a:lnTo>
                    <a:lnTo>
                      <a:pt x="214" y="1410"/>
                    </a:lnTo>
                    <a:lnTo>
                      <a:pt x="186" y="1425"/>
                    </a:lnTo>
                    <a:close/>
                    <a:moveTo>
                      <a:pt x="90" y="850"/>
                    </a:moveTo>
                    <a:lnTo>
                      <a:pt x="90" y="849"/>
                    </a:lnTo>
                    <a:lnTo>
                      <a:pt x="90" y="850"/>
                    </a:lnTo>
                    <a:lnTo>
                      <a:pt x="74" y="850"/>
                    </a:lnTo>
                    <a:lnTo>
                      <a:pt x="90" y="850"/>
                    </a:lnTo>
                    <a:close/>
                    <a:moveTo>
                      <a:pt x="58" y="850"/>
                    </a:moveTo>
                    <a:lnTo>
                      <a:pt x="57" y="808"/>
                    </a:lnTo>
                    <a:lnTo>
                      <a:pt x="58" y="765"/>
                    </a:lnTo>
                    <a:lnTo>
                      <a:pt x="60" y="724"/>
                    </a:lnTo>
                    <a:lnTo>
                      <a:pt x="64" y="684"/>
                    </a:lnTo>
                    <a:lnTo>
                      <a:pt x="67" y="643"/>
                    </a:lnTo>
                    <a:lnTo>
                      <a:pt x="72" y="603"/>
                    </a:lnTo>
                    <a:lnTo>
                      <a:pt x="78" y="565"/>
                    </a:lnTo>
                    <a:lnTo>
                      <a:pt x="84" y="527"/>
                    </a:lnTo>
                    <a:lnTo>
                      <a:pt x="92" y="490"/>
                    </a:lnTo>
                    <a:lnTo>
                      <a:pt x="101" y="454"/>
                    </a:lnTo>
                    <a:lnTo>
                      <a:pt x="110" y="419"/>
                    </a:lnTo>
                    <a:lnTo>
                      <a:pt x="120" y="384"/>
                    </a:lnTo>
                    <a:lnTo>
                      <a:pt x="132" y="352"/>
                    </a:lnTo>
                    <a:lnTo>
                      <a:pt x="144" y="320"/>
                    </a:lnTo>
                    <a:lnTo>
                      <a:pt x="156" y="290"/>
                    </a:lnTo>
                    <a:lnTo>
                      <a:pt x="170" y="260"/>
                    </a:lnTo>
                    <a:lnTo>
                      <a:pt x="199" y="274"/>
                    </a:lnTo>
                    <a:lnTo>
                      <a:pt x="186" y="303"/>
                    </a:lnTo>
                    <a:lnTo>
                      <a:pt x="174" y="332"/>
                    </a:lnTo>
                    <a:lnTo>
                      <a:pt x="162" y="364"/>
                    </a:lnTo>
                    <a:lnTo>
                      <a:pt x="151" y="395"/>
                    </a:lnTo>
                    <a:lnTo>
                      <a:pt x="141" y="428"/>
                    </a:lnTo>
                    <a:lnTo>
                      <a:pt x="132" y="463"/>
                    </a:lnTo>
                    <a:lnTo>
                      <a:pt x="123" y="498"/>
                    </a:lnTo>
                    <a:lnTo>
                      <a:pt x="116" y="533"/>
                    </a:lnTo>
                    <a:lnTo>
                      <a:pt x="109" y="570"/>
                    </a:lnTo>
                    <a:lnTo>
                      <a:pt x="104" y="609"/>
                    </a:lnTo>
                    <a:lnTo>
                      <a:pt x="98" y="647"/>
                    </a:lnTo>
                    <a:lnTo>
                      <a:pt x="95" y="686"/>
                    </a:lnTo>
                    <a:lnTo>
                      <a:pt x="92" y="726"/>
                    </a:lnTo>
                    <a:lnTo>
                      <a:pt x="91" y="766"/>
                    </a:lnTo>
                    <a:lnTo>
                      <a:pt x="90" y="808"/>
                    </a:lnTo>
                    <a:lnTo>
                      <a:pt x="90" y="850"/>
                    </a:lnTo>
                    <a:lnTo>
                      <a:pt x="58" y="850"/>
                    </a:lnTo>
                    <a:close/>
                    <a:moveTo>
                      <a:pt x="170" y="260"/>
                    </a:moveTo>
                    <a:lnTo>
                      <a:pt x="184" y="231"/>
                    </a:lnTo>
                    <a:lnTo>
                      <a:pt x="200" y="204"/>
                    </a:lnTo>
                    <a:lnTo>
                      <a:pt x="215" y="178"/>
                    </a:lnTo>
                    <a:lnTo>
                      <a:pt x="232" y="154"/>
                    </a:lnTo>
                    <a:lnTo>
                      <a:pt x="250" y="131"/>
                    </a:lnTo>
                    <a:lnTo>
                      <a:pt x="267" y="110"/>
                    </a:lnTo>
                    <a:lnTo>
                      <a:pt x="286" y="90"/>
                    </a:lnTo>
                    <a:lnTo>
                      <a:pt x="304" y="72"/>
                    </a:lnTo>
                    <a:lnTo>
                      <a:pt x="324" y="57"/>
                    </a:lnTo>
                    <a:lnTo>
                      <a:pt x="345" y="43"/>
                    </a:lnTo>
                    <a:lnTo>
                      <a:pt x="364" y="31"/>
                    </a:lnTo>
                    <a:lnTo>
                      <a:pt x="386" y="20"/>
                    </a:lnTo>
                    <a:lnTo>
                      <a:pt x="407" y="12"/>
                    </a:lnTo>
                    <a:lnTo>
                      <a:pt x="428" y="6"/>
                    </a:lnTo>
                    <a:lnTo>
                      <a:pt x="439" y="3"/>
                    </a:lnTo>
                    <a:lnTo>
                      <a:pt x="450" y="2"/>
                    </a:lnTo>
                    <a:lnTo>
                      <a:pt x="462" y="1"/>
                    </a:lnTo>
                    <a:lnTo>
                      <a:pt x="473" y="0"/>
                    </a:lnTo>
                    <a:lnTo>
                      <a:pt x="474" y="33"/>
                    </a:lnTo>
                    <a:lnTo>
                      <a:pt x="453" y="34"/>
                    </a:lnTo>
                    <a:lnTo>
                      <a:pt x="434" y="37"/>
                    </a:lnTo>
                    <a:lnTo>
                      <a:pt x="414" y="44"/>
                    </a:lnTo>
                    <a:lnTo>
                      <a:pt x="396" y="51"/>
                    </a:lnTo>
                    <a:lnTo>
                      <a:pt x="376" y="60"/>
                    </a:lnTo>
                    <a:lnTo>
                      <a:pt x="359" y="72"/>
                    </a:lnTo>
                    <a:lnTo>
                      <a:pt x="340" y="85"/>
                    </a:lnTo>
                    <a:lnTo>
                      <a:pt x="323" y="99"/>
                    </a:lnTo>
                    <a:lnTo>
                      <a:pt x="305" y="115"/>
                    </a:lnTo>
                    <a:lnTo>
                      <a:pt x="288" y="134"/>
                    </a:lnTo>
                    <a:lnTo>
                      <a:pt x="272" y="154"/>
                    </a:lnTo>
                    <a:lnTo>
                      <a:pt x="256" y="175"/>
                    </a:lnTo>
                    <a:lnTo>
                      <a:pt x="241" y="197"/>
                    </a:lnTo>
                    <a:lnTo>
                      <a:pt x="226" y="222"/>
                    </a:lnTo>
                    <a:lnTo>
                      <a:pt x="213" y="247"/>
                    </a:lnTo>
                    <a:lnTo>
                      <a:pt x="199" y="274"/>
                    </a:lnTo>
                    <a:lnTo>
                      <a:pt x="170" y="260"/>
                    </a:lnTo>
                    <a:close/>
                    <a:moveTo>
                      <a:pt x="473" y="0"/>
                    </a:moveTo>
                    <a:lnTo>
                      <a:pt x="473" y="0"/>
                    </a:lnTo>
                    <a:lnTo>
                      <a:pt x="473" y="16"/>
                    </a:lnTo>
                    <a:lnTo>
                      <a:pt x="473" y="0"/>
                    </a:lnTo>
                    <a:close/>
                    <a:moveTo>
                      <a:pt x="473" y="0"/>
                    </a:moveTo>
                    <a:lnTo>
                      <a:pt x="485" y="1"/>
                    </a:lnTo>
                    <a:lnTo>
                      <a:pt x="496" y="2"/>
                    </a:lnTo>
                    <a:lnTo>
                      <a:pt x="493" y="34"/>
                    </a:lnTo>
                    <a:lnTo>
                      <a:pt x="483" y="33"/>
                    </a:lnTo>
                    <a:lnTo>
                      <a:pt x="473" y="33"/>
                    </a:lnTo>
                    <a:lnTo>
                      <a:pt x="473" y="0"/>
                    </a:lnTo>
                    <a:close/>
                    <a:moveTo>
                      <a:pt x="496" y="2"/>
                    </a:moveTo>
                    <a:lnTo>
                      <a:pt x="506" y="3"/>
                    </a:lnTo>
                    <a:lnTo>
                      <a:pt x="516" y="3"/>
                    </a:lnTo>
                    <a:lnTo>
                      <a:pt x="516" y="36"/>
                    </a:lnTo>
                    <a:lnTo>
                      <a:pt x="504" y="35"/>
                    </a:lnTo>
                    <a:lnTo>
                      <a:pt x="493" y="34"/>
                    </a:lnTo>
                    <a:lnTo>
                      <a:pt x="496" y="2"/>
                    </a:lnTo>
                    <a:close/>
                    <a:moveTo>
                      <a:pt x="516" y="3"/>
                    </a:moveTo>
                    <a:lnTo>
                      <a:pt x="522" y="3"/>
                    </a:lnTo>
                    <a:lnTo>
                      <a:pt x="529" y="6"/>
                    </a:lnTo>
                    <a:lnTo>
                      <a:pt x="531" y="8"/>
                    </a:lnTo>
                    <a:lnTo>
                      <a:pt x="533" y="10"/>
                    </a:lnTo>
                    <a:lnTo>
                      <a:pt x="534" y="14"/>
                    </a:lnTo>
                    <a:lnTo>
                      <a:pt x="534" y="20"/>
                    </a:lnTo>
                    <a:lnTo>
                      <a:pt x="534" y="25"/>
                    </a:lnTo>
                    <a:lnTo>
                      <a:pt x="533" y="28"/>
                    </a:lnTo>
                    <a:lnTo>
                      <a:pt x="531" y="32"/>
                    </a:lnTo>
                    <a:lnTo>
                      <a:pt x="529" y="34"/>
                    </a:lnTo>
                    <a:lnTo>
                      <a:pt x="522" y="35"/>
                    </a:lnTo>
                    <a:lnTo>
                      <a:pt x="516" y="36"/>
                    </a:lnTo>
                    <a:lnTo>
                      <a:pt x="516" y="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86" name="Freeform 1274">
                <a:extLst>
                  <a:ext uri="{FF2B5EF4-FFF2-40B4-BE49-F238E27FC236}">
                    <a16:creationId xmlns:a16="http://schemas.microsoft.com/office/drawing/2014/main" id="{0DD4D0D3-CE83-A96C-A563-331903479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961"/>
                <a:ext cx="8" cy="40"/>
              </a:xfrm>
              <a:custGeom>
                <a:avLst/>
                <a:gdLst>
                  <a:gd name="T0" fmla="*/ 96 w 96"/>
                  <a:gd name="T1" fmla="*/ 435 h 438"/>
                  <a:gd name="T2" fmla="*/ 90 w 96"/>
                  <a:gd name="T3" fmla="*/ 422 h 438"/>
                  <a:gd name="T4" fmla="*/ 83 w 96"/>
                  <a:gd name="T5" fmla="*/ 408 h 438"/>
                  <a:gd name="T6" fmla="*/ 80 w 96"/>
                  <a:gd name="T7" fmla="*/ 400 h 438"/>
                  <a:gd name="T8" fmla="*/ 73 w 96"/>
                  <a:gd name="T9" fmla="*/ 387 h 438"/>
                  <a:gd name="T10" fmla="*/ 67 w 96"/>
                  <a:gd name="T11" fmla="*/ 374 h 438"/>
                  <a:gd name="T12" fmla="*/ 64 w 96"/>
                  <a:gd name="T13" fmla="*/ 361 h 438"/>
                  <a:gd name="T14" fmla="*/ 57 w 96"/>
                  <a:gd name="T15" fmla="*/ 349 h 438"/>
                  <a:gd name="T16" fmla="*/ 54 w 96"/>
                  <a:gd name="T17" fmla="*/ 336 h 438"/>
                  <a:gd name="T18" fmla="*/ 52 w 96"/>
                  <a:gd name="T19" fmla="*/ 322 h 438"/>
                  <a:gd name="T20" fmla="*/ 45 w 96"/>
                  <a:gd name="T21" fmla="*/ 309 h 438"/>
                  <a:gd name="T22" fmla="*/ 42 w 96"/>
                  <a:gd name="T23" fmla="*/ 297 h 438"/>
                  <a:gd name="T24" fmla="*/ 38 w 96"/>
                  <a:gd name="T25" fmla="*/ 281 h 438"/>
                  <a:gd name="T26" fmla="*/ 35 w 96"/>
                  <a:gd name="T27" fmla="*/ 268 h 438"/>
                  <a:gd name="T28" fmla="*/ 32 w 96"/>
                  <a:gd name="T29" fmla="*/ 256 h 438"/>
                  <a:gd name="T30" fmla="*/ 32 w 96"/>
                  <a:gd name="T31" fmla="*/ 250 h 438"/>
                  <a:gd name="T32" fmla="*/ 29 w 96"/>
                  <a:gd name="T33" fmla="*/ 233 h 438"/>
                  <a:gd name="T34" fmla="*/ 25 w 96"/>
                  <a:gd name="T35" fmla="*/ 220 h 438"/>
                  <a:gd name="T36" fmla="*/ 22 w 96"/>
                  <a:gd name="T37" fmla="*/ 205 h 438"/>
                  <a:gd name="T38" fmla="*/ 19 w 96"/>
                  <a:gd name="T39" fmla="*/ 192 h 438"/>
                  <a:gd name="T40" fmla="*/ 16 w 96"/>
                  <a:gd name="T41" fmla="*/ 176 h 438"/>
                  <a:gd name="T42" fmla="*/ 12 w 96"/>
                  <a:gd name="T43" fmla="*/ 164 h 438"/>
                  <a:gd name="T44" fmla="*/ 12 w 96"/>
                  <a:gd name="T45" fmla="*/ 154 h 438"/>
                  <a:gd name="T46" fmla="*/ 12 w 96"/>
                  <a:gd name="T47" fmla="*/ 141 h 438"/>
                  <a:gd name="T48" fmla="*/ 9 w 96"/>
                  <a:gd name="T49" fmla="*/ 124 h 438"/>
                  <a:gd name="T50" fmla="*/ 6 w 96"/>
                  <a:gd name="T51" fmla="*/ 112 h 438"/>
                  <a:gd name="T52" fmla="*/ 6 w 96"/>
                  <a:gd name="T53" fmla="*/ 96 h 438"/>
                  <a:gd name="T54" fmla="*/ 6 w 96"/>
                  <a:gd name="T55" fmla="*/ 80 h 438"/>
                  <a:gd name="T56" fmla="*/ 4 w 96"/>
                  <a:gd name="T57" fmla="*/ 67 h 438"/>
                  <a:gd name="T58" fmla="*/ 4 w 96"/>
                  <a:gd name="T59" fmla="*/ 51 h 438"/>
                  <a:gd name="T60" fmla="*/ 4 w 96"/>
                  <a:gd name="T61" fmla="*/ 35 h 438"/>
                  <a:gd name="T62" fmla="*/ 0 w 96"/>
                  <a:gd name="T63" fmla="*/ 22 h 438"/>
                  <a:gd name="T64" fmla="*/ 0 w 96"/>
                  <a:gd name="T65" fmla="*/ 7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438">
                    <a:moveTo>
                      <a:pt x="96" y="438"/>
                    </a:moveTo>
                    <a:lnTo>
                      <a:pt x="96" y="435"/>
                    </a:lnTo>
                    <a:lnTo>
                      <a:pt x="93" y="428"/>
                    </a:lnTo>
                    <a:lnTo>
                      <a:pt x="90" y="422"/>
                    </a:lnTo>
                    <a:lnTo>
                      <a:pt x="86" y="415"/>
                    </a:lnTo>
                    <a:lnTo>
                      <a:pt x="83" y="408"/>
                    </a:lnTo>
                    <a:lnTo>
                      <a:pt x="80" y="406"/>
                    </a:lnTo>
                    <a:lnTo>
                      <a:pt x="80" y="400"/>
                    </a:lnTo>
                    <a:lnTo>
                      <a:pt x="77" y="393"/>
                    </a:lnTo>
                    <a:lnTo>
                      <a:pt x="73" y="387"/>
                    </a:lnTo>
                    <a:lnTo>
                      <a:pt x="70" y="380"/>
                    </a:lnTo>
                    <a:lnTo>
                      <a:pt x="67" y="374"/>
                    </a:lnTo>
                    <a:lnTo>
                      <a:pt x="67" y="367"/>
                    </a:lnTo>
                    <a:lnTo>
                      <a:pt x="64" y="361"/>
                    </a:lnTo>
                    <a:lnTo>
                      <a:pt x="60" y="355"/>
                    </a:lnTo>
                    <a:lnTo>
                      <a:pt x="57" y="349"/>
                    </a:lnTo>
                    <a:lnTo>
                      <a:pt x="57" y="342"/>
                    </a:lnTo>
                    <a:lnTo>
                      <a:pt x="54" y="336"/>
                    </a:lnTo>
                    <a:lnTo>
                      <a:pt x="52" y="329"/>
                    </a:lnTo>
                    <a:lnTo>
                      <a:pt x="52" y="322"/>
                    </a:lnTo>
                    <a:lnTo>
                      <a:pt x="48" y="316"/>
                    </a:lnTo>
                    <a:lnTo>
                      <a:pt x="45" y="309"/>
                    </a:lnTo>
                    <a:lnTo>
                      <a:pt x="45" y="304"/>
                    </a:lnTo>
                    <a:lnTo>
                      <a:pt x="42" y="297"/>
                    </a:lnTo>
                    <a:lnTo>
                      <a:pt x="42" y="288"/>
                    </a:lnTo>
                    <a:lnTo>
                      <a:pt x="38" y="281"/>
                    </a:lnTo>
                    <a:lnTo>
                      <a:pt x="38" y="275"/>
                    </a:lnTo>
                    <a:lnTo>
                      <a:pt x="35" y="268"/>
                    </a:lnTo>
                    <a:lnTo>
                      <a:pt x="35" y="262"/>
                    </a:lnTo>
                    <a:lnTo>
                      <a:pt x="32" y="256"/>
                    </a:lnTo>
                    <a:lnTo>
                      <a:pt x="32" y="253"/>
                    </a:lnTo>
                    <a:lnTo>
                      <a:pt x="32" y="250"/>
                    </a:lnTo>
                    <a:lnTo>
                      <a:pt x="29" y="240"/>
                    </a:lnTo>
                    <a:lnTo>
                      <a:pt x="29" y="233"/>
                    </a:lnTo>
                    <a:lnTo>
                      <a:pt x="25" y="227"/>
                    </a:lnTo>
                    <a:lnTo>
                      <a:pt x="25" y="220"/>
                    </a:lnTo>
                    <a:lnTo>
                      <a:pt x="22" y="214"/>
                    </a:lnTo>
                    <a:lnTo>
                      <a:pt x="22" y="205"/>
                    </a:lnTo>
                    <a:lnTo>
                      <a:pt x="19" y="198"/>
                    </a:lnTo>
                    <a:lnTo>
                      <a:pt x="19" y="192"/>
                    </a:lnTo>
                    <a:lnTo>
                      <a:pt x="19" y="185"/>
                    </a:lnTo>
                    <a:lnTo>
                      <a:pt x="16" y="176"/>
                    </a:lnTo>
                    <a:lnTo>
                      <a:pt x="16" y="169"/>
                    </a:lnTo>
                    <a:lnTo>
                      <a:pt x="12" y="164"/>
                    </a:lnTo>
                    <a:lnTo>
                      <a:pt x="12" y="157"/>
                    </a:lnTo>
                    <a:lnTo>
                      <a:pt x="12" y="154"/>
                    </a:lnTo>
                    <a:lnTo>
                      <a:pt x="12" y="147"/>
                    </a:lnTo>
                    <a:lnTo>
                      <a:pt x="12" y="141"/>
                    </a:lnTo>
                    <a:lnTo>
                      <a:pt x="9" y="134"/>
                    </a:lnTo>
                    <a:lnTo>
                      <a:pt x="9" y="124"/>
                    </a:lnTo>
                    <a:lnTo>
                      <a:pt x="9" y="118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6" y="96"/>
                    </a:lnTo>
                    <a:lnTo>
                      <a:pt x="6" y="90"/>
                    </a:lnTo>
                    <a:lnTo>
                      <a:pt x="6" y="80"/>
                    </a:lnTo>
                    <a:lnTo>
                      <a:pt x="4" y="73"/>
                    </a:lnTo>
                    <a:lnTo>
                      <a:pt x="4" y="67"/>
                    </a:lnTo>
                    <a:lnTo>
                      <a:pt x="4" y="58"/>
                    </a:lnTo>
                    <a:lnTo>
                      <a:pt x="4" y="51"/>
                    </a:lnTo>
                    <a:lnTo>
                      <a:pt x="4" y="45"/>
                    </a:lnTo>
                    <a:lnTo>
                      <a:pt x="4" y="35"/>
                    </a:lnTo>
                    <a:lnTo>
                      <a:pt x="4" y="29"/>
                    </a:lnTo>
                    <a:lnTo>
                      <a:pt x="0" y="22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87" name="Freeform 1275">
                <a:extLst>
                  <a:ext uri="{FF2B5EF4-FFF2-40B4-BE49-F238E27FC236}">
                    <a16:creationId xmlns:a16="http://schemas.microsoft.com/office/drawing/2014/main" id="{301FDCF6-4336-AED3-4AFF-1F001D79A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961"/>
                <a:ext cx="6" cy="40"/>
              </a:xfrm>
              <a:custGeom>
                <a:avLst/>
                <a:gdLst>
                  <a:gd name="T0" fmla="*/ 0 w 67"/>
                  <a:gd name="T1" fmla="*/ 10 h 441"/>
                  <a:gd name="T2" fmla="*/ 0 w 67"/>
                  <a:gd name="T3" fmla="*/ 22 h 441"/>
                  <a:gd name="T4" fmla="*/ 0 w 67"/>
                  <a:gd name="T5" fmla="*/ 38 h 441"/>
                  <a:gd name="T6" fmla="*/ 0 w 67"/>
                  <a:gd name="T7" fmla="*/ 54 h 441"/>
                  <a:gd name="T8" fmla="*/ 0 w 67"/>
                  <a:gd name="T9" fmla="*/ 67 h 441"/>
                  <a:gd name="T10" fmla="*/ 0 w 67"/>
                  <a:gd name="T11" fmla="*/ 83 h 441"/>
                  <a:gd name="T12" fmla="*/ 0 w 67"/>
                  <a:gd name="T13" fmla="*/ 96 h 441"/>
                  <a:gd name="T14" fmla="*/ 3 w 67"/>
                  <a:gd name="T15" fmla="*/ 112 h 441"/>
                  <a:gd name="T16" fmla="*/ 3 w 67"/>
                  <a:gd name="T17" fmla="*/ 127 h 441"/>
                  <a:gd name="T18" fmla="*/ 6 w 67"/>
                  <a:gd name="T19" fmla="*/ 140 h 441"/>
                  <a:gd name="T20" fmla="*/ 6 w 67"/>
                  <a:gd name="T21" fmla="*/ 153 h 441"/>
                  <a:gd name="T22" fmla="*/ 6 w 67"/>
                  <a:gd name="T23" fmla="*/ 163 h 441"/>
                  <a:gd name="T24" fmla="*/ 9 w 67"/>
                  <a:gd name="T25" fmla="*/ 175 h 441"/>
                  <a:gd name="T26" fmla="*/ 9 w 67"/>
                  <a:gd name="T27" fmla="*/ 192 h 441"/>
                  <a:gd name="T28" fmla="*/ 13 w 67"/>
                  <a:gd name="T29" fmla="*/ 205 h 441"/>
                  <a:gd name="T30" fmla="*/ 16 w 67"/>
                  <a:gd name="T31" fmla="*/ 220 h 441"/>
                  <a:gd name="T32" fmla="*/ 16 w 67"/>
                  <a:gd name="T33" fmla="*/ 233 h 441"/>
                  <a:gd name="T34" fmla="*/ 19 w 67"/>
                  <a:gd name="T35" fmla="*/ 246 h 441"/>
                  <a:gd name="T36" fmla="*/ 23 w 67"/>
                  <a:gd name="T37" fmla="*/ 256 h 441"/>
                  <a:gd name="T38" fmla="*/ 23 w 67"/>
                  <a:gd name="T39" fmla="*/ 268 h 441"/>
                  <a:gd name="T40" fmla="*/ 25 w 67"/>
                  <a:gd name="T41" fmla="*/ 281 h 441"/>
                  <a:gd name="T42" fmla="*/ 28 w 67"/>
                  <a:gd name="T43" fmla="*/ 294 h 441"/>
                  <a:gd name="T44" fmla="*/ 31 w 67"/>
                  <a:gd name="T45" fmla="*/ 310 h 441"/>
                  <a:gd name="T46" fmla="*/ 35 w 67"/>
                  <a:gd name="T47" fmla="*/ 322 h 441"/>
                  <a:gd name="T48" fmla="*/ 38 w 67"/>
                  <a:gd name="T49" fmla="*/ 335 h 441"/>
                  <a:gd name="T50" fmla="*/ 41 w 67"/>
                  <a:gd name="T51" fmla="*/ 348 h 441"/>
                  <a:gd name="T52" fmla="*/ 44 w 67"/>
                  <a:gd name="T53" fmla="*/ 361 h 441"/>
                  <a:gd name="T54" fmla="*/ 48 w 67"/>
                  <a:gd name="T55" fmla="*/ 373 h 441"/>
                  <a:gd name="T56" fmla="*/ 51 w 67"/>
                  <a:gd name="T57" fmla="*/ 386 h 441"/>
                  <a:gd name="T58" fmla="*/ 54 w 67"/>
                  <a:gd name="T59" fmla="*/ 400 h 441"/>
                  <a:gd name="T60" fmla="*/ 57 w 67"/>
                  <a:gd name="T61" fmla="*/ 411 h 441"/>
                  <a:gd name="T62" fmla="*/ 64 w 67"/>
                  <a:gd name="T63" fmla="*/ 425 h 441"/>
                  <a:gd name="T64" fmla="*/ 67 w 67"/>
                  <a:gd name="T65" fmla="*/ 438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441">
                    <a:moveTo>
                      <a:pt x="0" y="0"/>
                    </a:moveTo>
                    <a:lnTo>
                      <a:pt x="0" y="10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0" y="61"/>
                    </a:lnTo>
                    <a:lnTo>
                      <a:pt x="0" y="67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0" y="96"/>
                    </a:lnTo>
                    <a:lnTo>
                      <a:pt x="3" y="106"/>
                    </a:lnTo>
                    <a:lnTo>
                      <a:pt x="3" y="112"/>
                    </a:lnTo>
                    <a:lnTo>
                      <a:pt x="3" y="118"/>
                    </a:lnTo>
                    <a:lnTo>
                      <a:pt x="3" y="127"/>
                    </a:lnTo>
                    <a:lnTo>
                      <a:pt x="3" y="134"/>
                    </a:lnTo>
                    <a:lnTo>
                      <a:pt x="6" y="140"/>
                    </a:lnTo>
                    <a:lnTo>
                      <a:pt x="6" y="147"/>
                    </a:lnTo>
                    <a:lnTo>
                      <a:pt x="6" y="153"/>
                    </a:lnTo>
                    <a:lnTo>
                      <a:pt x="6" y="157"/>
                    </a:lnTo>
                    <a:lnTo>
                      <a:pt x="6" y="163"/>
                    </a:lnTo>
                    <a:lnTo>
                      <a:pt x="9" y="169"/>
                    </a:lnTo>
                    <a:lnTo>
                      <a:pt x="9" y="175"/>
                    </a:lnTo>
                    <a:lnTo>
                      <a:pt x="9" y="185"/>
                    </a:lnTo>
                    <a:lnTo>
                      <a:pt x="9" y="192"/>
                    </a:lnTo>
                    <a:lnTo>
                      <a:pt x="13" y="198"/>
                    </a:lnTo>
                    <a:lnTo>
                      <a:pt x="13" y="205"/>
                    </a:lnTo>
                    <a:lnTo>
                      <a:pt x="13" y="211"/>
                    </a:lnTo>
                    <a:lnTo>
                      <a:pt x="16" y="220"/>
                    </a:lnTo>
                    <a:lnTo>
                      <a:pt x="16" y="226"/>
                    </a:lnTo>
                    <a:lnTo>
                      <a:pt x="16" y="233"/>
                    </a:lnTo>
                    <a:lnTo>
                      <a:pt x="19" y="239"/>
                    </a:lnTo>
                    <a:lnTo>
                      <a:pt x="19" y="246"/>
                    </a:lnTo>
                    <a:lnTo>
                      <a:pt x="19" y="249"/>
                    </a:lnTo>
                    <a:lnTo>
                      <a:pt x="23" y="256"/>
                    </a:lnTo>
                    <a:lnTo>
                      <a:pt x="23" y="262"/>
                    </a:lnTo>
                    <a:lnTo>
                      <a:pt x="23" y="268"/>
                    </a:lnTo>
                    <a:lnTo>
                      <a:pt x="25" y="274"/>
                    </a:lnTo>
                    <a:lnTo>
                      <a:pt x="25" y="281"/>
                    </a:lnTo>
                    <a:lnTo>
                      <a:pt x="28" y="287"/>
                    </a:lnTo>
                    <a:lnTo>
                      <a:pt x="28" y="294"/>
                    </a:lnTo>
                    <a:lnTo>
                      <a:pt x="31" y="300"/>
                    </a:lnTo>
                    <a:lnTo>
                      <a:pt x="31" y="310"/>
                    </a:lnTo>
                    <a:lnTo>
                      <a:pt x="35" y="316"/>
                    </a:lnTo>
                    <a:lnTo>
                      <a:pt x="35" y="322"/>
                    </a:lnTo>
                    <a:lnTo>
                      <a:pt x="38" y="329"/>
                    </a:lnTo>
                    <a:lnTo>
                      <a:pt x="38" y="335"/>
                    </a:lnTo>
                    <a:lnTo>
                      <a:pt x="41" y="342"/>
                    </a:lnTo>
                    <a:lnTo>
                      <a:pt x="41" y="348"/>
                    </a:lnTo>
                    <a:lnTo>
                      <a:pt x="44" y="355"/>
                    </a:lnTo>
                    <a:lnTo>
                      <a:pt x="44" y="361"/>
                    </a:lnTo>
                    <a:lnTo>
                      <a:pt x="48" y="367"/>
                    </a:lnTo>
                    <a:lnTo>
                      <a:pt x="48" y="373"/>
                    </a:lnTo>
                    <a:lnTo>
                      <a:pt x="51" y="380"/>
                    </a:lnTo>
                    <a:lnTo>
                      <a:pt x="51" y="386"/>
                    </a:lnTo>
                    <a:lnTo>
                      <a:pt x="54" y="393"/>
                    </a:lnTo>
                    <a:lnTo>
                      <a:pt x="54" y="400"/>
                    </a:lnTo>
                    <a:lnTo>
                      <a:pt x="57" y="406"/>
                    </a:lnTo>
                    <a:lnTo>
                      <a:pt x="57" y="411"/>
                    </a:lnTo>
                    <a:lnTo>
                      <a:pt x="61" y="418"/>
                    </a:lnTo>
                    <a:lnTo>
                      <a:pt x="64" y="425"/>
                    </a:lnTo>
                    <a:lnTo>
                      <a:pt x="64" y="431"/>
                    </a:lnTo>
                    <a:lnTo>
                      <a:pt x="67" y="438"/>
                    </a:lnTo>
                    <a:lnTo>
                      <a:pt x="67" y="441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88" name="Freeform 1276">
                <a:extLst>
                  <a:ext uri="{FF2B5EF4-FFF2-40B4-BE49-F238E27FC236}">
                    <a16:creationId xmlns:a16="http://schemas.microsoft.com/office/drawing/2014/main" id="{BF7E935F-638D-1ABA-D526-59205F36E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894"/>
                <a:ext cx="32" cy="67"/>
              </a:xfrm>
              <a:custGeom>
                <a:avLst/>
                <a:gdLst>
                  <a:gd name="T0" fmla="*/ 0 w 358"/>
                  <a:gd name="T1" fmla="*/ 712 h 731"/>
                  <a:gd name="T2" fmla="*/ 0 w 358"/>
                  <a:gd name="T3" fmla="*/ 683 h 731"/>
                  <a:gd name="T4" fmla="*/ 0 w 358"/>
                  <a:gd name="T5" fmla="*/ 657 h 731"/>
                  <a:gd name="T6" fmla="*/ 0 w 358"/>
                  <a:gd name="T7" fmla="*/ 622 h 731"/>
                  <a:gd name="T8" fmla="*/ 4 w 358"/>
                  <a:gd name="T9" fmla="*/ 588 h 731"/>
                  <a:gd name="T10" fmla="*/ 6 w 358"/>
                  <a:gd name="T11" fmla="*/ 568 h 731"/>
                  <a:gd name="T12" fmla="*/ 9 w 358"/>
                  <a:gd name="T13" fmla="*/ 536 h 731"/>
                  <a:gd name="T14" fmla="*/ 12 w 358"/>
                  <a:gd name="T15" fmla="*/ 502 h 731"/>
                  <a:gd name="T16" fmla="*/ 16 w 358"/>
                  <a:gd name="T17" fmla="*/ 482 h 731"/>
                  <a:gd name="T18" fmla="*/ 19 w 358"/>
                  <a:gd name="T19" fmla="*/ 454 h 731"/>
                  <a:gd name="T20" fmla="*/ 25 w 358"/>
                  <a:gd name="T21" fmla="*/ 421 h 731"/>
                  <a:gd name="T22" fmla="*/ 35 w 358"/>
                  <a:gd name="T23" fmla="*/ 389 h 731"/>
                  <a:gd name="T24" fmla="*/ 38 w 358"/>
                  <a:gd name="T25" fmla="*/ 376 h 731"/>
                  <a:gd name="T26" fmla="*/ 45 w 358"/>
                  <a:gd name="T27" fmla="*/ 345 h 731"/>
                  <a:gd name="T28" fmla="*/ 54 w 358"/>
                  <a:gd name="T29" fmla="*/ 315 h 731"/>
                  <a:gd name="T30" fmla="*/ 64 w 358"/>
                  <a:gd name="T31" fmla="*/ 287 h 731"/>
                  <a:gd name="T32" fmla="*/ 77 w 358"/>
                  <a:gd name="T33" fmla="*/ 261 h 731"/>
                  <a:gd name="T34" fmla="*/ 86 w 358"/>
                  <a:gd name="T35" fmla="*/ 236 h 731"/>
                  <a:gd name="T36" fmla="*/ 99 w 358"/>
                  <a:gd name="T37" fmla="*/ 210 h 731"/>
                  <a:gd name="T38" fmla="*/ 105 w 358"/>
                  <a:gd name="T39" fmla="*/ 195 h 731"/>
                  <a:gd name="T40" fmla="*/ 118 w 358"/>
                  <a:gd name="T41" fmla="*/ 175 h 731"/>
                  <a:gd name="T42" fmla="*/ 131 w 358"/>
                  <a:gd name="T43" fmla="*/ 153 h 731"/>
                  <a:gd name="T44" fmla="*/ 144 w 358"/>
                  <a:gd name="T45" fmla="*/ 134 h 731"/>
                  <a:gd name="T46" fmla="*/ 159 w 358"/>
                  <a:gd name="T47" fmla="*/ 114 h 731"/>
                  <a:gd name="T48" fmla="*/ 166 w 358"/>
                  <a:gd name="T49" fmla="*/ 105 h 731"/>
                  <a:gd name="T50" fmla="*/ 182 w 358"/>
                  <a:gd name="T51" fmla="*/ 86 h 731"/>
                  <a:gd name="T52" fmla="*/ 199 w 358"/>
                  <a:gd name="T53" fmla="*/ 69 h 731"/>
                  <a:gd name="T54" fmla="*/ 214 w 358"/>
                  <a:gd name="T55" fmla="*/ 57 h 731"/>
                  <a:gd name="T56" fmla="*/ 233 w 358"/>
                  <a:gd name="T57" fmla="*/ 44 h 731"/>
                  <a:gd name="T58" fmla="*/ 250 w 358"/>
                  <a:gd name="T59" fmla="*/ 31 h 731"/>
                  <a:gd name="T60" fmla="*/ 268 w 358"/>
                  <a:gd name="T61" fmla="*/ 21 h 731"/>
                  <a:gd name="T62" fmla="*/ 288 w 358"/>
                  <a:gd name="T63" fmla="*/ 13 h 731"/>
                  <a:gd name="T64" fmla="*/ 306 w 358"/>
                  <a:gd name="T65" fmla="*/ 6 h 731"/>
                  <a:gd name="T66" fmla="*/ 326 w 358"/>
                  <a:gd name="T67" fmla="*/ 3 h 731"/>
                  <a:gd name="T68" fmla="*/ 339 w 358"/>
                  <a:gd name="T69" fmla="*/ 0 h 731"/>
                  <a:gd name="T70" fmla="*/ 354 w 358"/>
                  <a:gd name="T71" fmla="*/ 0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8" h="731">
                    <a:moveTo>
                      <a:pt x="0" y="731"/>
                    </a:moveTo>
                    <a:lnTo>
                      <a:pt x="0" y="712"/>
                    </a:lnTo>
                    <a:lnTo>
                      <a:pt x="0" y="693"/>
                    </a:lnTo>
                    <a:lnTo>
                      <a:pt x="0" y="683"/>
                    </a:lnTo>
                    <a:lnTo>
                      <a:pt x="0" y="677"/>
                    </a:lnTo>
                    <a:lnTo>
                      <a:pt x="0" y="657"/>
                    </a:lnTo>
                    <a:lnTo>
                      <a:pt x="0" y="639"/>
                    </a:lnTo>
                    <a:lnTo>
                      <a:pt x="0" y="622"/>
                    </a:lnTo>
                    <a:lnTo>
                      <a:pt x="4" y="603"/>
                    </a:lnTo>
                    <a:lnTo>
                      <a:pt x="4" y="588"/>
                    </a:lnTo>
                    <a:lnTo>
                      <a:pt x="4" y="584"/>
                    </a:lnTo>
                    <a:lnTo>
                      <a:pt x="6" y="568"/>
                    </a:lnTo>
                    <a:lnTo>
                      <a:pt x="6" y="552"/>
                    </a:lnTo>
                    <a:lnTo>
                      <a:pt x="9" y="536"/>
                    </a:lnTo>
                    <a:lnTo>
                      <a:pt x="9" y="520"/>
                    </a:lnTo>
                    <a:lnTo>
                      <a:pt x="12" y="502"/>
                    </a:lnTo>
                    <a:lnTo>
                      <a:pt x="16" y="485"/>
                    </a:lnTo>
                    <a:lnTo>
                      <a:pt x="16" y="482"/>
                    </a:lnTo>
                    <a:lnTo>
                      <a:pt x="19" y="469"/>
                    </a:lnTo>
                    <a:lnTo>
                      <a:pt x="19" y="454"/>
                    </a:lnTo>
                    <a:lnTo>
                      <a:pt x="22" y="437"/>
                    </a:lnTo>
                    <a:lnTo>
                      <a:pt x="25" y="421"/>
                    </a:lnTo>
                    <a:lnTo>
                      <a:pt x="32" y="405"/>
                    </a:lnTo>
                    <a:lnTo>
                      <a:pt x="35" y="389"/>
                    </a:lnTo>
                    <a:lnTo>
                      <a:pt x="35" y="383"/>
                    </a:lnTo>
                    <a:lnTo>
                      <a:pt x="38" y="376"/>
                    </a:lnTo>
                    <a:lnTo>
                      <a:pt x="42" y="360"/>
                    </a:lnTo>
                    <a:lnTo>
                      <a:pt x="45" y="345"/>
                    </a:lnTo>
                    <a:lnTo>
                      <a:pt x="52" y="332"/>
                    </a:lnTo>
                    <a:lnTo>
                      <a:pt x="54" y="315"/>
                    </a:lnTo>
                    <a:lnTo>
                      <a:pt x="60" y="303"/>
                    </a:lnTo>
                    <a:lnTo>
                      <a:pt x="64" y="287"/>
                    </a:lnTo>
                    <a:lnTo>
                      <a:pt x="70" y="274"/>
                    </a:lnTo>
                    <a:lnTo>
                      <a:pt x="77" y="261"/>
                    </a:lnTo>
                    <a:lnTo>
                      <a:pt x="80" y="249"/>
                    </a:lnTo>
                    <a:lnTo>
                      <a:pt x="86" y="236"/>
                    </a:lnTo>
                    <a:lnTo>
                      <a:pt x="93" y="223"/>
                    </a:lnTo>
                    <a:lnTo>
                      <a:pt x="99" y="210"/>
                    </a:lnTo>
                    <a:lnTo>
                      <a:pt x="105" y="198"/>
                    </a:lnTo>
                    <a:lnTo>
                      <a:pt x="105" y="195"/>
                    </a:lnTo>
                    <a:lnTo>
                      <a:pt x="111" y="188"/>
                    </a:lnTo>
                    <a:lnTo>
                      <a:pt x="118" y="175"/>
                    </a:lnTo>
                    <a:lnTo>
                      <a:pt x="125" y="165"/>
                    </a:lnTo>
                    <a:lnTo>
                      <a:pt x="131" y="153"/>
                    </a:lnTo>
                    <a:lnTo>
                      <a:pt x="138" y="143"/>
                    </a:lnTo>
                    <a:lnTo>
                      <a:pt x="144" y="134"/>
                    </a:lnTo>
                    <a:lnTo>
                      <a:pt x="153" y="124"/>
                    </a:lnTo>
                    <a:lnTo>
                      <a:pt x="159" y="114"/>
                    </a:lnTo>
                    <a:lnTo>
                      <a:pt x="163" y="109"/>
                    </a:lnTo>
                    <a:lnTo>
                      <a:pt x="166" y="105"/>
                    </a:lnTo>
                    <a:lnTo>
                      <a:pt x="176" y="96"/>
                    </a:lnTo>
                    <a:lnTo>
                      <a:pt x="182" y="86"/>
                    </a:lnTo>
                    <a:lnTo>
                      <a:pt x="192" y="79"/>
                    </a:lnTo>
                    <a:lnTo>
                      <a:pt x="199" y="69"/>
                    </a:lnTo>
                    <a:lnTo>
                      <a:pt x="207" y="63"/>
                    </a:lnTo>
                    <a:lnTo>
                      <a:pt x="214" y="57"/>
                    </a:lnTo>
                    <a:lnTo>
                      <a:pt x="224" y="51"/>
                    </a:lnTo>
                    <a:lnTo>
                      <a:pt x="233" y="44"/>
                    </a:lnTo>
                    <a:lnTo>
                      <a:pt x="240" y="38"/>
                    </a:lnTo>
                    <a:lnTo>
                      <a:pt x="250" y="31"/>
                    </a:lnTo>
                    <a:lnTo>
                      <a:pt x="258" y="25"/>
                    </a:lnTo>
                    <a:lnTo>
                      <a:pt x="268" y="21"/>
                    </a:lnTo>
                    <a:lnTo>
                      <a:pt x="278" y="15"/>
                    </a:lnTo>
                    <a:lnTo>
                      <a:pt x="288" y="13"/>
                    </a:lnTo>
                    <a:lnTo>
                      <a:pt x="298" y="10"/>
                    </a:lnTo>
                    <a:lnTo>
                      <a:pt x="306" y="6"/>
                    </a:lnTo>
                    <a:lnTo>
                      <a:pt x="316" y="3"/>
                    </a:lnTo>
                    <a:lnTo>
                      <a:pt x="326" y="3"/>
                    </a:lnTo>
                    <a:lnTo>
                      <a:pt x="336" y="0"/>
                    </a:lnTo>
                    <a:lnTo>
                      <a:pt x="339" y="0"/>
                    </a:lnTo>
                    <a:lnTo>
                      <a:pt x="346" y="0"/>
                    </a:lnTo>
                    <a:lnTo>
                      <a:pt x="354" y="0"/>
                    </a:lnTo>
                    <a:lnTo>
                      <a:pt x="358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89" name="Freeform 1277">
                <a:extLst>
                  <a:ext uri="{FF2B5EF4-FFF2-40B4-BE49-F238E27FC236}">
                    <a16:creationId xmlns:a16="http://schemas.microsoft.com/office/drawing/2014/main" id="{82E0AE6D-8CB9-D2F1-DDD8-5C01AFB09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898"/>
                <a:ext cx="30" cy="63"/>
              </a:xfrm>
              <a:custGeom>
                <a:avLst/>
                <a:gdLst>
                  <a:gd name="T0" fmla="*/ 317 w 329"/>
                  <a:gd name="T1" fmla="*/ 3 h 693"/>
                  <a:gd name="T2" fmla="*/ 304 w 329"/>
                  <a:gd name="T3" fmla="*/ 3 h 693"/>
                  <a:gd name="T4" fmla="*/ 287 w 329"/>
                  <a:gd name="T5" fmla="*/ 6 h 693"/>
                  <a:gd name="T6" fmla="*/ 271 w 329"/>
                  <a:gd name="T7" fmla="*/ 13 h 693"/>
                  <a:gd name="T8" fmla="*/ 256 w 329"/>
                  <a:gd name="T9" fmla="*/ 19 h 693"/>
                  <a:gd name="T10" fmla="*/ 239 w 329"/>
                  <a:gd name="T11" fmla="*/ 28 h 693"/>
                  <a:gd name="T12" fmla="*/ 229 w 329"/>
                  <a:gd name="T13" fmla="*/ 34 h 693"/>
                  <a:gd name="T14" fmla="*/ 217 w 329"/>
                  <a:gd name="T15" fmla="*/ 44 h 693"/>
                  <a:gd name="T16" fmla="*/ 201 w 329"/>
                  <a:gd name="T17" fmla="*/ 57 h 693"/>
                  <a:gd name="T18" fmla="*/ 188 w 329"/>
                  <a:gd name="T19" fmla="*/ 70 h 693"/>
                  <a:gd name="T20" fmla="*/ 172 w 329"/>
                  <a:gd name="T21" fmla="*/ 86 h 693"/>
                  <a:gd name="T22" fmla="*/ 163 w 329"/>
                  <a:gd name="T23" fmla="*/ 99 h 693"/>
                  <a:gd name="T24" fmla="*/ 153 w 329"/>
                  <a:gd name="T25" fmla="*/ 112 h 693"/>
                  <a:gd name="T26" fmla="*/ 140 w 329"/>
                  <a:gd name="T27" fmla="*/ 127 h 693"/>
                  <a:gd name="T28" fmla="*/ 124 w 329"/>
                  <a:gd name="T29" fmla="*/ 150 h 693"/>
                  <a:gd name="T30" fmla="*/ 115 w 329"/>
                  <a:gd name="T31" fmla="*/ 169 h 693"/>
                  <a:gd name="T32" fmla="*/ 109 w 329"/>
                  <a:gd name="T33" fmla="*/ 181 h 693"/>
                  <a:gd name="T34" fmla="*/ 96 w 329"/>
                  <a:gd name="T35" fmla="*/ 204 h 693"/>
                  <a:gd name="T36" fmla="*/ 82 w 329"/>
                  <a:gd name="T37" fmla="*/ 226 h 693"/>
                  <a:gd name="T38" fmla="*/ 74 w 329"/>
                  <a:gd name="T39" fmla="*/ 252 h 693"/>
                  <a:gd name="T40" fmla="*/ 67 w 329"/>
                  <a:gd name="T41" fmla="*/ 265 h 693"/>
                  <a:gd name="T42" fmla="*/ 57 w 329"/>
                  <a:gd name="T43" fmla="*/ 293 h 693"/>
                  <a:gd name="T44" fmla="*/ 51 w 329"/>
                  <a:gd name="T45" fmla="*/ 320 h 693"/>
                  <a:gd name="T46" fmla="*/ 41 w 329"/>
                  <a:gd name="T47" fmla="*/ 348 h 693"/>
                  <a:gd name="T48" fmla="*/ 38 w 329"/>
                  <a:gd name="T49" fmla="*/ 364 h 693"/>
                  <a:gd name="T50" fmla="*/ 28 w 329"/>
                  <a:gd name="T51" fmla="*/ 393 h 693"/>
                  <a:gd name="T52" fmla="*/ 23 w 329"/>
                  <a:gd name="T53" fmla="*/ 424 h 693"/>
                  <a:gd name="T54" fmla="*/ 19 w 329"/>
                  <a:gd name="T55" fmla="*/ 454 h 693"/>
                  <a:gd name="T56" fmla="*/ 16 w 329"/>
                  <a:gd name="T57" fmla="*/ 472 h 693"/>
                  <a:gd name="T58" fmla="*/ 9 w 329"/>
                  <a:gd name="T59" fmla="*/ 505 h 693"/>
                  <a:gd name="T60" fmla="*/ 6 w 329"/>
                  <a:gd name="T61" fmla="*/ 536 h 693"/>
                  <a:gd name="T62" fmla="*/ 3 w 329"/>
                  <a:gd name="T63" fmla="*/ 556 h 693"/>
                  <a:gd name="T64" fmla="*/ 3 w 329"/>
                  <a:gd name="T65" fmla="*/ 587 h 693"/>
                  <a:gd name="T66" fmla="*/ 0 w 329"/>
                  <a:gd name="T67" fmla="*/ 622 h 693"/>
                  <a:gd name="T68" fmla="*/ 0 w 329"/>
                  <a:gd name="T69" fmla="*/ 648 h 693"/>
                  <a:gd name="T70" fmla="*/ 0 w 329"/>
                  <a:gd name="T71" fmla="*/ 677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693">
                    <a:moveTo>
                      <a:pt x="329" y="0"/>
                    </a:moveTo>
                    <a:lnTo>
                      <a:pt x="317" y="3"/>
                    </a:lnTo>
                    <a:lnTo>
                      <a:pt x="310" y="3"/>
                    </a:lnTo>
                    <a:lnTo>
                      <a:pt x="304" y="3"/>
                    </a:lnTo>
                    <a:lnTo>
                      <a:pt x="294" y="6"/>
                    </a:lnTo>
                    <a:lnTo>
                      <a:pt x="287" y="6"/>
                    </a:lnTo>
                    <a:lnTo>
                      <a:pt x="277" y="9"/>
                    </a:lnTo>
                    <a:lnTo>
                      <a:pt x="271" y="13"/>
                    </a:lnTo>
                    <a:lnTo>
                      <a:pt x="262" y="16"/>
                    </a:lnTo>
                    <a:lnTo>
                      <a:pt x="256" y="19"/>
                    </a:lnTo>
                    <a:lnTo>
                      <a:pt x="249" y="22"/>
                    </a:lnTo>
                    <a:lnTo>
                      <a:pt x="239" y="28"/>
                    </a:lnTo>
                    <a:lnTo>
                      <a:pt x="233" y="31"/>
                    </a:lnTo>
                    <a:lnTo>
                      <a:pt x="229" y="34"/>
                    </a:lnTo>
                    <a:lnTo>
                      <a:pt x="223" y="38"/>
                    </a:lnTo>
                    <a:lnTo>
                      <a:pt x="217" y="44"/>
                    </a:lnTo>
                    <a:lnTo>
                      <a:pt x="211" y="51"/>
                    </a:lnTo>
                    <a:lnTo>
                      <a:pt x="201" y="57"/>
                    </a:lnTo>
                    <a:lnTo>
                      <a:pt x="195" y="64"/>
                    </a:lnTo>
                    <a:lnTo>
                      <a:pt x="188" y="70"/>
                    </a:lnTo>
                    <a:lnTo>
                      <a:pt x="182" y="76"/>
                    </a:lnTo>
                    <a:lnTo>
                      <a:pt x="172" y="86"/>
                    </a:lnTo>
                    <a:lnTo>
                      <a:pt x="166" y="92"/>
                    </a:lnTo>
                    <a:lnTo>
                      <a:pt x="163" y="99"/>
                    </a:lnTo>
                    <a:lnTo>
                      <a:pt x="160" y="102"/>
                    </a:lnTo>
                    <a:lnTo>
                      <a:pt x="153" y="112"/>
                    </a:lnTo>
                    <a:lnTo>
                      <a:pt x="147" y="118"/>
                    </a:lnTo>
                    <a:lnTo>
                      <a:pt x="140" y="127"/>
                    </a:lnTo>
                    <a:lnTo>
                      <a:pt x="130" y="137"/>
                    </a:lnTo>
                    <a:lnTo>
                      <a:pt x="124" y="150"/>
                    </a:lnTo>
                    <a:lnTo>
                      <a:pt x="118" y="160"/>
                    </a:lnTo>
                    <a:lnTo>
                      <a:pt x="115" y="169"/>
                    </a:lnTo>
                    <a:lnTo>
                      <a:pt x="109" y="175"/>
                    </a:lnTo>
                    <a:lnTo>
                      <a:pt x="109" y="181"/>
                    </a:lnTo>
                    <a:lnTo>
                      <a:pt x="102" y="191"/>
                    </a:lnTo>
                    <a:lnTo>
                      <a:pt x="96" y="204"/>
                    </a:lnTo>
                    <a:lnTo>
                      <a:pt x="89" y="217"/>
                    </a:lnTo>
                    <a:lnTo>
                      <a:pt x="82" y="226"/>
                    </a:lnTo>
                    <a:lnTo>
                      <a:pt x="79" y="239"/>
                    </a:lnTo>
                    <a:lnTo>
                      <a:pt x="74" y="252"/>
                    </a:lnTo>
                    <a:lnTo>
                      <a:pt x="70" y="265"/>
                    </a:lnTo>
                    <a:lnTo>
                      <a:pt x="67" y="265"/>
                    </a:lnTo>
                    <a:lnTo>
                      <a:pt x="64" y="277"/>
                    </a:lnTo>
                    <a:lnTo>
                      <a:pt x="57" y="293"/>
                    </a:lnTo>
                    <a:lnTo>
                      <a:pt x="54" y="307"/>
                    </a:lnTo>
                    <a:lnTo>
                      <a:pt x="51" y="320"/>
                    </a:lnTo>
                    <a:lnTo>
                      <a:pt x="44" y="335"/>
                    </a:lnTo>
                    <a:lnTo>
                      <a:pt x="41" y="348"/>
                    </a:lnTo>
                    <a:lnTo>
                      <a:pt x="38" y="358"/>
                    </a:lnTo>
                    <a:lnTo>
                      <a:pt x="38" y="364"/>
                    </a:lnTo>
                    <a:lnTo>
                      <a:pt x="35" y="379"/>
                    </a:lnTo>
                    <a:lnTo>
                      <a:pt x="28" y="393"/>
                    </a:lnTo>
                    <a:lnTo>
                      <a:pt x="25" y="409"/>
                    </a:lnTo>
                    <a:lnTo>
                      <a:pt x="23" y="424"/>
                    </a:lnTo>
                    <a:lnTo>
                      <a:pt x="19" y="440"/>
                    </a:lnTo>
                    <a:lnTo>
                      <a:pt x="19" y="454"/>
                    </a:lnTo>
                    <a:lnTo>
                      <a:pt x="16" y="457"/>
                    </a:lnTo>
                    <a:lnTo>
                      <a:pt x="16" y="472"/>
                    </a:lnTo>
                    <a:lnTo>
                      <a:pt x="13" y="488"/>
                    </a:lnTo>
                    <a:lnTo>
                      <a:pt x="9" y="505"/>
                    </a:lnTo>
                    <a:lnTo>
                      <a:pt x="6" y="520"/>
                    </a:lnTo>
                    <a:lnTo>
                      <a:pt x="6" y="536"/>
                    </a:lnTo>
                    <a:lnTo>
                      <a:pt x="6" y="553"/>
                    </a:lnTo>
                    <a:lnTo>
                      <a:pt x="3" y="556"/>
                    </a:lnTo>
                    <a:lnTo>
                      <a:pt x="3" y="571"/>
                    </a:lnTo>
                    <a:lnTo>
                      <a:pt x="3" y="587"/>
                    </a:lnTo>
                    <a:lnTo>
                      <a:pt x="0" y="607"/>
                    </a:lnTo>
                    <a:lnTo>
                      <a:pt x="0" y="62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58"/>
                    </a:lnTo>
                    <a:lnTo>
                      <a:pt x="0" y="677"/>
                    </a:lnTo>
                    <a:lnTo>
                      <a:pt x="0" y="693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90" name="Freeform 1278">
                <a:extLst>
                  <a:ext uri="{FF2B5EF4-FFF2-40B4-BE49-F238E27FC236}">
                    <a16:creationId xmlns:a16="http://schemas.microsoft.com/office/drawing/2014/main" id="{0807EF48-E242-89CF-546D-4C3D0C832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894"/>
                <a:ext cx="35" cy="65"/>
              </a:xfrm>
              <a:custGeom>
                <a:avLst/>
                <a:gdLst>
                  <a:gd name="T0" fmla="*/ 6 w 383"/>
                  <a:gd name="T1" fmla="*/ 0 h 712"/>
                  <a:gd name="T2" fmla="*/ 29 w 383"/>
                  <a:gd name="T3" fmla="*/ 0 h 712"/>
                  <a:gd name="T4" fmla="*/ 47 w 383"/>
                  <a:gd name="T5" fmla="*/ 3 h 712"/>
                  <a:gd name="T6" fmla="*/ 67 w 383"/>
                  <a:gd name="T7" fmla="*/ 10 h 712"/>
                  <a:gd name="T8" fmla="*/ 87 w 383"/>
                  <a:gd name="T9" fmla="*/ 15 h 712"/>
                  <a:gd name="T10" fmla="*/ 95 w 383"/>
                  <a:gd name="T11" fmla="*/ 21 h 712"/>
                  <a:gd name="T12" fmla="*/ 115 w 383"/>
                  <a:gd name="T13" fmla="*/ 31 h 712"/>
                  <a:gd name="T14" fmla="*/ 131 w 383"/>
                  <a:gd name="T15" fmla="*/ 41 h 712"/>
                  <a:gd name="T16" fmla="*/ 150 w 383"/>
                  <a:gd name="T17" fmla="*/ 54 h 712"/>
                  <a:gd name="T18" fmla="*/ 166 w 383"/>
                  <a:gd name="T19" fmla="*/ 69 h 712"/>
                  <a:gd name="T20" fmla="*/ 176 w 383"/>
                  <a:gd name="T21" fmla="*/ 79 h 712"/>
                  <a:gd name="T22" fmla="*/ 191 w 383"/>
                  <a:gd name="T23" fmla="*/ 92 h 712"/>
                  <a:gd name="T24" fmla="*/ 204 w 383"/>
                  <a:gd name="T25" fmla="*/ 111 h 712"/>
                  <a:gd name="T26" fmla="*/ 221 w 383"/>
                  <a:gd name="T27" fmla="*/ 130 h 712"/>
                  <a:gd name="T28" fmla="*/ 236 w 383"/>
                  <a:gd name="T29" fmla="*/ 153 h 712"/>
                  <a:gd name="T30" fmla="*/ 242 w 383"/>
                  <a:gd name="T31" fmla="*/ 162 h 712"/>
                  <a:gd name="T32" fmla="*/ 255 w 383"/>
                  <a:gd name="T33" fmla="*/ 185 h 712"/>
                  <a:gd name="T34" fmla="*/ 269 w 383"/>
                  <a:gd name="T35" fmla="*/ 210 h 712"/>
                  <a:gd name="T36" fmla="*/ 282 w 383"/>
                  <a:gd name="T37" fmla="*/ 233 h 712"/>
                  <a:gd name="T38" fmla="*/ 287 w 383"/>
                  <a:gd name="T39" fmla="*/ 249 h 712"/>
                  <a:gd name="T40" fmla="*/ 300 w 383"/>
                  <a:gd name="T41" fmla="*/ 274 h 712"/>
                  <a:gd name="T42" fmla="*/ 310 w 383"/>
                  <a:gd name="T43" fmla="*/ 300 h 712"/>
                  <a:gd name="T44" fmla="*/ 320 w 383"/>
                  <a:gd name="T45" fmla="*/ 328 h 712"/>
                  <a:gd name="T46" fmla="*/ 326 w 383"/>
                  <a:gd name="T47" fmla="*/ 345 h 712"/>
                  <a:gd name="T48" fmla="*/ 335 w 383"/>
                  <a:gd name="T49" fmla="*/ 373 h 712"/>
                  <a:gd name="T50" fmla="*/ 345 w 383"/>
                  <a:gd name="T51" fmla="*/ 405 h 712"/>
                  <a:gd name="T52" fmla="*/ 351 w 383"/>
                  <a:gd name="T53" fmla="*/ 434 h 712"/>
                  <a:gd name="T54" fmla="*/ 355 w 383"/>
                  <a:gd name="T55" fmla="*/ 450 h 712"/>
                  <a:gd name="T56" fmla="*/ 361 w 383"/>
                  <a:gd name="T57" fmla="*/ 485 h 712"/>
                  <a:gd name="T58" fmla="*/ 368 w 383"/>
                  <a:gd name="T59" fmla="*/ 517 h 712"/>
                  <a:gd name="T60" fmla="*/ 371 w 383"/>
                  <a:gd name="T61" fmla="*/ 540 h 712"/>
                  <a:gd name="T62" fmla="*/ 374 w 383"/>
                  <a:gd name="T63" fmla="*/ 568 h 712"/>
                  <a:gd name="T64" fmla="*/ 377 w 383"/>
                  <a:gd name="T65" fmla="*/ 603 h 712"/>
                  <a:gd name="T66" fmla="*/ 381 w 383"/>
                  <a:gd name="T67" fmla="*/ 642 h 712"/>
                  <a:gd name="T68" fmla="*/ 383 w 383"/>
                  <a:gd name="T69" fmla="*/ 677 h 712"/>
                  <a:gd name="T70" fmla="*/ 383 w 383"/>
                  <a:gd name="T71" fmla="*/ 712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3" h="712">
                    <a:moveTo>
                      <a:pt x="0" y="0"/>
                    </a:moveTo>
                    <a:lnTo>
                      <a:pt x="6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39" y="3"/>
                    </a:lnTo>
                    <a:lnTo>
                      <a:pt x="47" y="3"/>
                    </a:lnTo>
                    <a:lnTo>
                      <a:pt x="57" y="6"/>
                    </a:lnTo>
                    <a:lnTo>
                      <a:pt x="67" y="10"/>
                    </a:lnTo>
                    <a:lnTo>
                      <a:pt x="77" y="13"/>
                    </a:lnTo>
                    <a:lnTo>
                      <a:pt x="87" y="15"/>
                    </a:lnTo>
                    <a:lnTo>
                      <a:pt x="89" y="18"/>
                    </a:lnTo>
                    <a:lnTo>
                      <a:pt x="95" y="21"/>
                    </a:lnTo>
                    <a:lnTo>
                      <a:pt x="105" y="25"/>
                    </a:lnTo>
                    <a:lnTo>
                      <a:pt x="115" y="31"/>
                    </a:lnTo>
                    <a:lnTo>
                      <a:pt x="122" y="35"/>
                    </a:lnTo>
                    <a:lnTo>
                      <a:pt x="131" y="41"/>
                    </a:lnTo>
                    <a:lnTo>
                      <a:pt x="140" y="48"/>
                    </a:lnTo>
                    <a:lnTo>
                      <a:pt x="150" y="54"/>
                    </a:lnTo>
                    <a:lnTo>
                      <a:pt x="156" y="61"/>
                    </a:lnTo>
                    <a:lnTo>
                      <a:pt x="166" y="69"/>
                    </a:lnTo>
                    <a:lnTo>
                      <a:pt x="173" y="76"/>
                    </a:lnTo>
                    <a:lnTo>
                      <a:pt x="176" y="79"/>
                    </a:lnTo>
                    <a:lnTo>
                      <a:pt x="183" y="86"/>
                    </a:lnTo>
                    <a:lnTo>
                      <a:pt x="191" y="92"/>
                    </a:lnTo>
                    <a:lnTo>
                      <a:pt x="198" y="102"/>
                    </a:lnTo>
                    <a:lnTo>
                      <a:pt x="204" y="111"/>
                    </a:lnTo>
                    <a:lnTo>
                      <a:pt x="214" y="121"/>
                    </a:lnTo>
                    <a:lnTo>
                      <a:pt x="221" y="130"/>
                    </a:lnTo>
                    <a:lnTo>
                      <a:pt x="230" y="140"/>
                    </a:lnTo>
                    <a:lnTo>
                      <a:pt x="236" y="153"/>
                    </a:lnTo>
                    <a:lnTo>
                      <a:pt x="239" y="160"/>
                    </a:lnTo>
                    <a:lnTo>
                      <a:pt x="242" y="162"/>
                    </a:lnTo>
                    <a:lnTo>
                      <a:pt x="249" y="175"/>
                    </a:lnTo>
                    <a:lnTo>
                      <a:pt x="255" y="185"/>
                    </a:lnTo>
                    <a:lnTo>
                      <a:pt x="262" y="198"/>
                    </a:lnTo>
                    <a:lnTo>
                      <a:pt x="269" y="210"/>
                    </a:lnTo>
                    <a:lnTo>
                      <a:pt x="275" y="220"/>
                    </a:lnTo>
                    <a:lnTo>
                      <a:pt x="282" y="233"/>
                    </a:lnTo>
                    <a:lnTo>
                      <a:pt x="287" y="246"/>
                    </a:lnTo>
                    <a:lnTo>
                      <a:pt x="287" y="249"/>
                    </a:lnTo>
                    <a:lnTo>
                      <a:pt x="294" y="258"/>
                    </a:lnTo>
                    <a:lnTo>
                      <a:pt x="300" y="274"/>
                    </a:lnTo>
                    <a:lnTo>
                      <a:pt x="307" y="287"/>
                    </a:lnTo>
                    <a:lnTo>
                      <a:pt x="310" y="300"/>
                    </a:lnTo>
                    <a:lnTo>
                      <a:pt x="316" y="315"/>
                    </a:lnTo>
                    <a:lnTo>
                      <a:pt x="320" y="328"/>
                    </a:lnTo>
                    <a:lnTo>
                      <a:pt x="326" y="342"/>
                    </a:lnTo>
                    <a:lnTo>
                      <a:pt x="326" y="345"/>
                    </a:lnTo>
                    <a:lnTo>
                      <a:pt x="330" y="357"/>
                    </a:lnTo>
                    <a:lnTo>
                      <a:pt x="335" y="373"/>
                    </a:lnTo>
                    <a:lnTo>
                      <a:pt x="338" y="389"/>
                    </a:lnTo>
                    <a:lnTo>
                      <a:pt x="345" y="405"/>
                    </a:lnTo>
                    <a:lnTo>
                      <a:pt x="348" y="418"/>
                    </a:lnTo>
                    <a:lnTo>
                      <a:pt x="351" y="434"/>
                    </a:lnTo>
                    <a:lnTo>
                      <a:pt x="351" y="441"/>
                    </a:lnTo>
                    <a:lnTo>
                      <a:pt x="355" y="450"/>
                    </a:lnTo>
                    <a:lnTo>
                      <a:pt x="358" y="469"/>
                    </a:lnTo>
                    <a:lnTo>
                      <a:pt x="361" y="485"/>
                    </a:lnTo>
                    <a:lnTo>
                      <a:pt x="364" y="502"/>
                    </a:lnTo>
                    <a:lnTo>
                      <a:pt x="368" y="517"/>
                    </a:lnTo>
                    <a:lnTo>
                      <a:pt x="371" y="536"/>
                    </a:lnTo>
                    <a:lnTo>
                      <a:pt x="371" y="540"/>
                    </a:lnTo>
                    <a:lnTo>
                      <a:pt x="374" y="552"/>
                    </a:lnTo>
                    <a:lnTo>
                      <a:pt x="374" y="568"/>
                    </a:lnTo>
                    <a:lnTo>
                      <a:pt x="377" y="588"/>
                    </a:lnTo>
                    <a:lnTo>
                      <a:pt x="377" y="603"/>
                    </a:lnTo>
                    <a:lnTo>
                      <a:pt x="381" y="622"/>
                    </a:lnTo>
                    <a:lnTo>
                      <a:pt x="381" y="642"/>
                    </a:lnTo>
                    <a:lnTo>
                      <a:pt x="383" y="657"/>
                    </a:lnTo>
                    <a:lnTo>
                      <a:pt x="383" y="677"/>
                    </a:lnTo>
                    <a:lnTo>
                      <a:pt x="383" y="696"/>
                    </a:lnTo>
                    <a:lnTo>
                      <a:pt x="383" y="712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91" name="Freeform 1279">
                <a:extLst>
                  <a:ext uri="{FF2B5EF4-FFF2-40B4-BE49-F238E27FC236}">
                    <a16:creationId xmlns:a16="http://schemas.microsoft.com/office/drawing/2014/main" id="{F37B285D-17D3-F650-F3F6-125678FAC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898"/>
                <a:ext cx="32" cy="61"/>
              </a:xfrm>
              <a:custGeom>
                <a:avLst/>
                <a:gdLst>
                  <a:gd name="T0" fmla="*/ 348 w 348"/>
                  <a:gd name="T1" fmla="*/ 661 h 680"/>
                  <a:gd name="T2" fmla="*/ 345 w 348"/>
                  <a:gd name="T3" fmla="*/ 626 h 680"/>
                  <a:gd name="T4" fmla="*/ 342 w 348"/>
                  <a:gd name="T5" fmla="*/ 591 h 680"/>
                  <a:gd name="T6" fmla="*/ 338 w 348"/>
                  <a:gd name="T7" fmla="*/ 556 h 680"/>
                  <a:gd name="T8" fmla="*/ 335 w 348"/>
                  <a:gd name="T9" fmla="*/ 520 h 680"/>
                  <a:gd name="T10" fmla="*/ 333 w 348"/>
                  <a:gd name="T11" fmla="*/ 505 h 680"/>
                  <a:gd name="T12" fmla="*/ 330 w 348"/>
                  <a:gd name="T13" fmla="*/ 472 h 680"/>
                  <a:gd name="T14" fmla="*/ 323 w 348"/>
                  <a:gd name="T15" fmla="*/ 440 h 680"/>
                  <a:gd name="T16" fmla="*/ 316 w 348"/>
                  <a:gd name="T17" fmla="*/ 415 h 680"/>
                  <a:gd name="T18" fmla="*/ 310 w 348"/>
                  <a:gd name="T19" fmla="*/ 393 h 680"/>
                  <a:gd name="T20" fmla="*/ 303 w 348"/>
                  <a:gd name="T21" fmla="*/ 364 h 680"/>
                  <a:gd name="T22" fmla="*/ 294 w 348"/>
                  <a:gd name="T23" fmla="*/ 335 h 680"/>
                  <a:gd name="T24" fmla="*/ 284 w 348"/>
                  <a:gd name="T25" fmla="*/ 307 h 680"/>
                  <a:gd name="T26" fmla="*/ 275 w 348"/>
                  <a:gd name="T27" fmla="*/ 277 h 680"/>
                  <a:gd name="T28" fmla="*/ 265 w 348"/>
                  <a:gd name="T29" fmla="*/ 252 h 680"/>
                  <a:gd name="T30" fmla="*/ 255 w 348"/>
                  <a:gd name="T31" fmla="*/ 229 h 680"/>
                  <a:gd name="T32" fmla="*/ 249 w 348"/>
                  <a:gd name="T33" fmla="*/ 214 h 680"/>
                  <a:gd name="T34" fmla="*/ 236 w 348"/>
                  <a:gd name="T35" fmla="*/ 191 h 680"/>
                  <a:gd name="T36" fmla="*/ 224 w 348"/>
                  <a:gd name="T37" fmla="*/ 169 h 680"/>
                  <a:gd name="T38" fmla="*/ 211 w 348"/>
                  <a:gd name="T39" fmla="*/ 150 h 680"/>
                  <a:gd name="T40" fmla="*/ 204 w 348"/>
                  <a:gd name="T41" fmla="*/ 137 h 680"/>
                  <a:gd name="T42" fmla="*/ 191 w 348"/>
                  <a:gd name="T43" fmla="*/ 118 h 680"/>
                  <a:gd name="T44" fmla="*/ 176 w 348"/>
                  <a:gd name="T45" fmla="*/ 102 h 680"/>
                  <a:gd name="T46" fmla="*/ 163 w 348"/>
                  <a:gd name="T47" fmla="*/ 86 h 680"/>
                  <a:gd name="T48" fmla="*/ 147 w 348"/>
                  <a:gd name="T49" fmla="*/ 70 h 680"/>
                  <a:gd name="T50" fmla="*/ 131 w 348"/>
                  <a:gd name="T51" fmla="*/ 57 h 680"/>
                  <a:gd name="T52" fmla="*/ 118 w 348"/>
                  <a:gd name="T53" fmla="*/ 44 h 680"/>
                  <a:gd name="T54" fmla="*/ 102 w 348"/>
                  <a:gd name="T55" fmla="*/ 31 h 680"/>
                  <a:gd name="T56" fmla="*/ 87 w 348"/>
                  <a:gd name="T57" fmla="*/ 22 h 680"/>
                  <a:gd name="T58" fmla="*/ 74 w 348"/>
                  <a:gd name="T59" fmla="*/ 16 h 680"/>
                  <a:gd name="T60" fmla="*/ 64 w 348"/>
                  <a:gd name="T61" fmla="*/ 13 h 680"/>
                  <a:gd name="T62" fmla="*/ 47 w 348"/>
                  <a:gd name="T63" fmla="*/ 6 h 680"/>
                  <a:gd name="T64" fmla="*/ 32 w 348"/>
                  <a:gd name="T65" fmla="*/ 3 h 680"/>
                  <a:gd name="T66" fmla="*/ 16 w 348"/>
                  <a:gd name="T67" fmla="*/ 3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8" h="680">
                    <a:moveTo>
                      <a:pt x="348" y="680"/>
                    </a:moveTo>
                    <a:lnTo>
                      <a:pt x="348" y="661"/>
                    </a:lnTo>
                    <a:lnTo>
                      <a:pt x="348" y="642"/>
                    </a:lnTo>
                    <a:lnTo>
                      <a:pt x="345" y="626"/>
                    </a:lnTo>
                    <a:lnTo>
                      <a:pt x="345" y="607"/>
                    </a:lnTo>
                    <a:lnTo>
                      <a:pt x="342" y="591"/>
                    </a:lnTo>
                    <a:lnTo>
                      <a:pt x="342" y="571"/>
                    </a:lnTo>
                    <a:lnTo>
                      <a:pt x="338" y="556"/>
                    </a:lnTo>
                    <a:lnTo>
                      <a:pt x="338" y="540"/>
                    </a:lnTo>
                    <a:lnTo>
                      <a:pt x="335" y="520"/>
                    </a:lnTo>
                    <a:lnTo>
                      <a:pt x="335" y="511"/>
                    </a:lnTo>
                    <a:lnTo>
                      <a:pt x="333" y="505"/>
                    </a:lnTo>
                    <a:lnTo>
                      <a:pt x="330" y="488"/>
                    </a:lnTo>
                    <a:lnTo>
                      <a:pt x="330" y="472"/>
                    </a:lnTo>
                    <a:lnTo>
                      <a:pt x="326" y="457"/>
                    </a:lnTo>
                    <a:lnTo>
                      <a:pt x="323" y="440"/>
                    </a:lnTo>
                    <a:lnTo>
                      <a:pt x="320" y="424"/>
                    </a:lnTo>
                    <a:lnTo>
                      <a:pt x="316" y="415"/>
                    </a:lnTo>
                    <a:lnTo>
                      <a:pt x="316" y="409"/>
                    </a:lnTo>
                    <a:lnTo>
                      <a:pt x="310" y="393"/>
                    </a:lnTo>
                    <a:lnTo>
                      <a:pt x="307" y="379"/>
                    </a:lnTo>
                    <a:lnTo>
                      <a:pt x="303" y="364"/>
                    </a:lnTo>
                    <a:lnTo>
                      <a:pt x="300" y="348"/>
                    </a:lnTo>
                    <a:lnTo>
                      <a:pt x="294" y="335"/>
                    </a:lnTo>
                    <a:lnTo>
                      <a:pt x="290" y="320"/>
                    </a:lnTo>
                    <a:lnTo>
                      <a:pt x="284" y="307"/>
                    </a:lnTo>
                    <a:lnTo>
                      <a:pt x="282" y="293"/>
                    </a:lnTo>
                    <a:lnTo>
                      <a:pt x="275" y="277"/>
                    </a:lnTo>
                    <a:lnTo>
                      <a:pt x="269" y="265"/>
                    </a:lnTo>
                    <a:lnTo>
                      <a:pt x="265" y="252"/>
                    </a:lnTo>
                    <a:lnTo>
                      <a:pt x="259" y="239"/>
                    </a:lnTo>
                    <a:lnTo>
                      <a:pt x="255" y="229"/>
                    </a:lnTo>
                    <a:lnTo>
                      <a:pt x="252" y="226"/>
                    </a:lnTo>
                    <a:lnTo>
                      <a:pt x="249" y="214"/>
                    </a:lnTo>
                    <a:lnTo>
                      <a:pt x="242" y="204"/>
                    </a:lnTo>
                    <a:lnTo>
                      <a:pt x="236" y="191"/>
                    </a:lnTo>
                    <a:lnTo>
                      <a:pt x="230" y="181"/>
                    </a:lnTo>
                    <a:lnTo>
                      <a:pt x="224" y="169"/>
                    </a:lnTo>
                    <a:lnTo>
                      <a:pt x="217" y="160"/>
                    </a:lnTo>
                    <a:lnTo>
                      <a:pt x="211" y="150"/>
                    </a:lnTo>
                    <a:lnTo>
                      <a:pt x="208" y="143"/>
                    </a:lnTo>
                    <a:lnTo>
                      <a:pt x="204" y="137"/>
                    </a:lnTo>
                    <a:lnTo>
                      <a:pt x="198" y="127"/>
                    </a:lnTo>
                    <a:lnTo>
                      <a:pt x="191" y="118"/>
                    </a:lnTo>
                    <a:lnTo>
                      <a:pt x="183" y="108"/>
                    </a:lnTo>
                    <a:lnTo>
                      <a:pt x="176" y="102"/>
                    </a:lnTo>
                    <a:lnTo>
                      <a:pt x="169" y="92"/>
                    </a:lnTo>
                    <a:lnTo>
                      <a:pt x="163" y="86"/>
                    </a:lnTo>
                    <a:lnTo>
                      <a:pt x="153" y="76"/>
                    </a:lnTo>
                    <a:lnTo>
                      <a:pt x="147" y="70"/>
                    </a:lnTo>
                    <a:lnTo>
                      <a:pt x="140" y="64"/>
                    </a:lnTo>
                    <a:lnTo>
                      <a:pt x="131" y="57"/>
                    </a:lnTo>
                    <a:lnTo>
                      <a:pt x="125" y="51"/>
                    </a:lnTo>
                    <a:lnTo>
                      <a:pt x="118" y="44"/>
                    </a:lnTo>
                    <a:lnTo>
                      <a:pt x="108" y="38"/>
                    </a:lnTo>
                    <a:lnTo>
                      <a:pt x="102" y="31"/>
                    </a:lnTo>
                    <a:lnTo>
                      <a:pt x="92" y="28"/>
                    </a:lnTo>
                    <a:lnTo>
                      <a:pt x="87" y="22"/>
                    </a:lnTo>
                    <a:lnTo>
                      <a:pt x="80" y="19"/>
                    </a:lnTo>
                    <a:lnTo>
                      <a:pt x="74" y="16"/>
                    </a:lnTo>
                    <a:lnTo>
                      <a:pt x="70" y="16"/>
                    </a:lnTo>
                    <a:lnTo>
                      <a:pt x="64" y="13"/>
                    </a:lnTo>
                    <a:lnTo>
                      <a:pt x="54" y="9"/>
                    </a:lnTo>
                    <a:lnTo>
                      <a:pt x="47" y="6"/>
                    </a:lnTo>
                    <a:lnTo>
                      <a:pt x="39" y="6"/>
                    </a:lnTo>
                    <a:lnTo>
                      <a:pt x="32" y="3"/>
                    </a:lnTo>
                    <a:lnTo>
                      <a:pt x="22" y="3"/>
                    </a:lnTo>
                    <a:lnTo>
                      <a:pt x="16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92" name="Freeform 1280">
                <a:extLst>
                  <a:ext uri="{FF2B5EF4-FFF2-40B4-BE49-F238E27FC236}">
                    <a16:creationId xmlns:a16="http://schemas.microsoft.com/office/drawing/2014/main" id="{4E950733-6B50-1DD5-50D3-34CF25938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2959"/>
                <a:ext cx="33" cy="66"/>
              </a:xfrm>
              <a:custGeom>
                <a:avLst/>
                <a:gdLst>
                  <a:gd name="T0" fmla="*/ 361 w 361"/>
                  <a:gd name="T1" fmla="*/ 19 h 721"/>
                  <a:gd name="T2" fmla="*/ 361 w 361"/>
                  <a:gd name="T3" fmla="*/ 38 h 721"/>
                  <a:gd name="T4" fmla="*/ 361 w 361"/>
                  <a:gd name="T5" fmla="*/ 74 h 721"/>
                  <a:gd name="T6" fmla="*/ 359 w 361"/>
                  <a:gd name="T7" fmla="*/ 109 h 721"/>
                  <a:gd name="T8" fmla="*/ 355 w 361"/>
                  <a:gd name="T9" fmla="*/ 143 h 721"/>
                  <a:gd name="T10" fmla="*/ 352 w 361"/>
                  <a:gd name="T11" fmla="*/ 179 h 721"/>
                  <a:gd name="T12" fmla="*/ 349 w 361"/>
                  <a:gd name="T13" fmla="*/ 214 h 721"/>
                  <a:gd name="T14" fmla="*/ 342 w 361"/>
                  <a:gd name="T15" fmla="*/ 246 h 721"/>
                  <a:gd name="T16" fmla="*/ 336 w 361"/>
                  <a:gd name="T17" fmla="*/ 278 h 721"/>
                  <a:gd name="T18" fmla="*/ 329 w 361"/>
                  <a:gd name="T19" fmla="*/ 310 h 721"/>
                  <a:gd name="T20" fmla="*/ 326 w 361"/>
                  <a:gd name="T21" fmla="*/ 328 h 721"/>
                  <a:gd name="T22" fmla="*/ 316 w 361"/>
                  <a:gd name="T23" fmla="*/ 355 h 721"/>
                  <a:gd name="T24" fmla="*/ 311 w 361"/>
                  <a:gd name="T25" fmla="*/ 386 h 721"/>
                  <a:gd name="T26" fmla="*/ 301 w 361"/>
                  <a:gd name="T27" fmla="*/ 416 h 721"/>
                  <a:gd name="T28" fmla="*/ 294 w 361"/>
                  <a:gd name="T29" fmla="*/ 427 h 721"/>
                  <a:gd name="T30" fmla="*/ 285 w 361"/>
                  <a:gd name="T31" fmla="*/ 454 h 721"/>
                  <a:gd name="T32" fmla="*/ 272 w 361"/>
                  <a:gd name="T33" fmla="*/ 482 h 721"/>
                  <a:gd name="T34" fmla="*/ 262 w 361"/>
                  <a:gd name="T35" fmla="*/ 505 h 721"/>
                  <a:gd name="T36" fmla="*/ 250 w 361"/>
                  <a:gd name="T37" fmla="*/ 530 h 721"/>
                  <a:gd name="T38" fmla="*/ 237 w 361"/>
                  <a:gd name="T39" fmla="*/ 553 h 721"/>
                  <a:gd name="T40" fmla="*/ 220 w 361"/>
                  <a:gd name="T41" fmla="*/ 574 h 721"/>
                  <a:gd name="T42" fmla="*/ 208 w 361"/>
                  <a:gd name="T43" fmla="*/ 594 h 721"/>
                  <a:gd name="T44" fmla="*/ 192 w 361"/>
                  <a:gd name="T45" fmla="*/ 614 h 721"/>
                  <a:gd name="T46" fmla="*/ 179 w 361"/>
                  <a:gd name="T47" fmla="*/ 632 h 721"/>
                  <a:gd name="T48" fmla="*/ 164 w 361"/>
                  <a:gd name="T49" fmla="*/ 648 h 721"/>
                  <a:gd name="T50" fmla="*/ 147 w 361"/>
                  <a:gd name="T51" fmla="*/ 662 h 721"/>
                  <a:gd name="T52" fmla="*/ 128 w 361"/>
                  <a:gd name="T53" fmla="*/ 677 h 721"/>
                  <a:gd name="T54" fmla="*/ 113 w 361"/>
                  <a:gd name="T55" fmla="*/ 687 h 721"/>
                  <a:gd name="T56" fmla="*/ 96 w 361"/>
                  <a:gd name="T57" fmla="*/ 700 h 721"/>
                  <a:gd name="T58" fmla="*/ 77 w 361"/>
                  <a:gd name="T59" fmla="*/ 706 h 721"/>
                  <a:gd name="T60" fmla="*/ 58 w 361"/>
                  <a:gd name="T61" fmla="*/ 713 h 721"/>
                  <a:gd name="T62" fmla="*/ 42 w 361"/>
                  <a:gd name="T63" fmla="*/ 719 h 721"/>
                  <a:gd name="T64" fmla="*/ 32 w 361"/>
                  <a:gd name="T65" fmla="*/ 719 h 721"/>
                  <a:gd name="T66" fmla="*/ 14 w 361"/>
                  <a:gd name="T67" fmla="*/ 721 h 721"/>
                  <a:gd name="T68" fmla="*/ 0 w 361"/>
                  <a:gd name="T69" fmla="*/ 721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1" h="721">
                    <a:moveTo>
                      <a:pt x="361" y="0"/>
                    </a:moveTo>
                    <a:lnTo>
                      <a:pt x="361" y="19"/>
                    </a:lnTo>
                    <a:lnTo>
                      <a:pt x="361" y="29"/>
                    </a:lnTo>
                    <a:lnTo>
                      <a:pt x="361" y="38"/>
                    </a:lnTo>
                    <a:lnTo>
                      <a:pt x="361" y="54"/>
                    </a:lnTo>
                    <a:lnTo>
                      <a:pt x="361" y="74"/>
                    </a:lnTo>
                    <a:lnTo>
                      <a:pt x="361" y="92"/>
                    </a:lnTo>
                    <a:lnTo>
                      <a:pt x="359" y="109"/>
                    </a:lnTo>
                    <a:lnTo>
                      <a:pt x="359" y="128"/>
                    </a:lnTo>
                    <a:lnTo>
                      <a:pt x="355" y="143"/>
                    </a:lnTo>
                    <a:lnTo>
                      <a:pt x="355" y="163"/>
                    </a:lnTo>
                    <a:lnTo>
                      <a:pt x="352" y="179"/>
                    </a:lnTo>
                    <a:lnTo>
                      <a:pt x="352" y="195"/>
                    </a:lnTo>
                    <a:lnTo>
                      <a:pt x="349" y="214"/>
                    </a:lnTo>
                    <a:lnTo>
                      <a:pt x="346" y="230"/>
                    </a:lnTo>
                    <a:lnTo>
                      <a:pt x="342" y="246"/>
                    </a:lnTo>
                    <a:lnTo>
                      <a:pt x="339" y="262"/>
                    </a:lnTo>
                    <a:lnTo>
                      <a:pt x="336" y="278"/>
                    </a:lnTo>
                    <a:lnTo>
                      <a:pt x="333" y="294"/>
                    </a:lnTo>
                    <a:lnTo>
                      <a:pt x="329" y="310"/>
                    </a:lnTo>
                    <a:lnTo>
                      <a:pt x="326" y="326"/>
                    </a:lnTo>
                    <a:lnTo>
                      <a:pt x="326" y="328"/>
                    </a:lnTo>
                    <a:lnTo>
                      <a:pt x="323" y="341"/>
                    </a:lnTo>
                    <a:lnTo>
                      <a:pt x="316" y="355"/>
                    </a:lnTo>
                    <a:lnTo>
                      <a:pt x="313" y="371"/>
                    </a:lnTo>
                    <a:lnTo>
                      <a:pt x="311" y="386"/>
                    </a:lnTo>
                    <a:lnTo>
                      <a:pt x="304" y="399"/>
                    </a:lnTo>
                    <a:lnTo>
                      <a:pt x="301" y="416"/>
                    </a:lnTo>
                    <a:lnTo>
                      <a:pt x="294" y="425"/>
                    </a:lnTo>
                    <a:lnTo>
                      <a:pt x="294" y="427"/>
                    </a:lnTo>
                    <a:lnTo>
                      <a:pt x="288" y="441"/>
                    </a:lnTo>
                    <a:lnTo>
                      <a:pt x="285" y="454"/>
                    </a:lnTo>
                    <a:lnTo>
                      <a:pt x="278" y="470"/>
                    </a:lnTo>
                    <a:lnTo>
                      <a:pt x="272" y="482"/>
                    </a:lnTo>
                    <a:lnTo>
                      <a:pt x="265" y="495"/>
                    </a:lnTo>
                    <a:lnTo>
                      <a:pt x="262" y="505"/>
                    </a:lnTo>
                    <a:lnTo>
                      <a:pt x="256" y="518"/>
                    </a:lnTo>
                    <a:lnTo>
                      <a:pt x="250" y="530"/>
                    </a:lnTo>
                    <a:lnTo>
                      <a:pt x="243" y="543"/>
                    </a:lnTo>
                    <a:lnTo>
                      <a:pt x="237" y="553"/>
                    </a:lnTo>
                    <a:lnTo>
                      <a:pt x="230" y="566"/>
                    </a:lnTo>
                    <a:lnTo>
                      <a:pt x="220" y="574"/>
                    </a:lnTo>
                    <a:lnTo>
                      <a:pt x="214" y="584"/>
                    </a:lnTo>
                    <a:lnTo>
                      <a:pt x="208" y="594"/>
                    </a:lnTo>
                    <a:lnTo>
                      <a:pt x="202" y="604"/>
                    </a:lnTo>
                    <a:lnTo>
                      <a:pt x="192" y="614"/>
                    </a:lnTo>
                    <a:lnTo>
                      <a:pt x="186" y="622"/>
                    </a:lnTo>
                    <a:lnTo>
                      <a:pt x="179" y="632"/>
                    </a:lnTo>
                    <a:lnTo>
                      <a:pt x="169" y="639"/>
                    </a:lnTo>
                    <a:lnTo>
                      <a:pt x="164" y="648"/>
                    </a:lnTo>
                    <a:lnTo>
                      <a:pt x="154" y="655"/>
                    </a:lnTo>
                    <a:lnTo>
                      <a:pt x="147" y="662"/>
                    </a:lnTo>
                    <a:lnTo>
                      <a:pt x="138" y="671"/>
                    </a:lnTo>
                    <a:lnTo>
                      <a:pt x="128" y="677"/>
                    </a:lnTo>
                    <a:lnTo>
                      <a:pt x="121" y="683"/>
                    </a:lnTo>
                    <a:lnTo>
                      <a:pt x="113" y="687"/>
                    </a:lnTo>
                    <a:lnTo>
                      <a:pt x="103" y="693"/>
                    </a:lnTo>
                    <a:lnTo>
                      <a:pt x="96" y="700"/>
                    </a:lnTo>
                    <a:lnTo>
                      <a:pt x="86" y="703"/>
                    </a:lnTo>
                    <a:lnTo>
                      <a:pt x="77" y="706"/>
                    </a:lnTo>
                    <a:lnTo>
                      <a:pt x="67" y="709"/>
                    </a:lnTo>
                    <a:lnTo>
                      <a:pt x="58" y="713"/>
                    </a:lnTo>
                    <a:lnTo>
                      <a:pt x="48" y="716"/>
                    </a:lnTo>
                    <a:lnTo>
                      <a:pt x="42" y="719"/>
                    </a:lnTo>
                    <a:lnTo>
                      <a:pt x="35" y="719"/>
                    </a:lnTo>
                    <a:lnTo>
                      <a:pt x="32" y="719"/>
                    </a:lnTo>
                    <a:lnTo>
                      <a:pt x="22" y="721"/>
                    </a:lnTo>
                    <a:lnTo>
                      <a:pt x="14" y="721"/>
                    </a:lnTo>
                    <a:lnTo>
                      <a:pt x="4" y="721"/>
                    </a:lnTo>
                    <a:lnTo>
                      <a:pt x="0" y="721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93" name="Freeform 1281">
                <a:extLst>
                  <a:ext uri="{FF2B5EF4-FFF2-40B4-BE49-F238E27FC236}">
                    <a16:creationId xmlns:a16="http://schemas.microsoft.com/office/drawing/2014/main" id="{D6FB8DFF-518A-D52E-BC23-A66CED452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959"/>
                <a:ext cx="29" cy="64"/>
              </a:xfrm>
              <a:custGeom>
                <a:avLst/>
                <a:gdLst>
                  <a:gd name="T0" fmla="*/ 9 w 316"/>
                  <a:gd name="T1" fmla="*/ 700 h 703"/>
                  <a:gd name="T2" fmla="*/ 22 w 316"/>
                  <a:gd name="T3" fmla="*/ 697 h 703"/>
                  <a:gd name="T4" fmla="*/ 35 w 316"/>
                  <a:gd name="T5" fmla="*/ 693 h 703"/>
                  <a:gd name="T6" fmla="*/ 51 w 316"/>
                  <a:gd name="T7" fmla="*/ 690 h 703"/>
                  <a:gd name="T8" fmla="*/ 67 w 316"/>
                  <a:gd name="T9" fmla="*/ 680 h 703"/>
                  <a:gd name="T10" fmla="*/ 83 w 316"/>
                  <a:gd name="T11" fmla="*/ 671 h 703"/>
                  <a:gd name="T12" fmla="*/ 99 w 316"/>
                  <a:gd name="T13" fmla="*/ 662 h 703"/>
                  <a:gd name="T14" fmla="*/ 115 w 316"/>
                  <a:gd name="T15" fmla="*/ 649 h 703"/>
                  <a:gd name="T16" fmla="*/ 128 w 316"/>
                  <a:gd name="T17" fmla="*/ 636 h 703"/>
                  <a:gd name="T18" fmla="*/ 144 w 316"/>
                  <a:gd name="T19" fmla="*/ 619 h 703"/>
                  <a:gd name="T20" fmla="*/ 156 w 316"/>
                  <a:gd name="T21" fmla="*/ 604 h 703"/>
                  <a:gd name="T22" fmla="*/ 169 w 316"/>
                  <a:gd name="T23" fmla="*/ 588 h 703"/>
                  <a:gd name="T24" fmla="*/ 176 w 316"/>
                  <a:gd name="T25" fmla="*/ 578 h 703"/>
                  <a:gd name="T26" fmla="*/ 192 w 316"/>
                  <a:gd name="T27" fmla="*/ 556 h 703"/>
                  <a:gd name="T28" fmla="*/ 202 w 316"/>
                  <a:gd name="T29" fmla="*/ 537 h 703"/>
                  <a:gd name="T30" fmla="*/ 214 w 316"/>
                  <a:gd name="T31" fmla="*/ 515 h 703"/>
                  <a:gd name="T32" fmla="*/ 227 w 316"/>
                  <a:gd name="T33" fmla="*/ 492 h 703"/>
                  <a:gd name="T34" fmla="*/ 237 w 316"/>
                  <a:gd name="T35" fmla="*/ 467 h 703"/>
                  <a:gd name="T36" fmla="*/ 246 w 316"/>
                  <a:gd name="T37" fmla="*/ 441 h 703"/>
                  <a:gd name="T38" fmla="*/ 255 w 316"/>
                  <a:gd name="T39" fmla="*/ 416 h 703"/>
                  <a:gd name="T40" fmla="*/ 262 w 316"/>
                  <a:gd name="T41" fmla="*/ 403 h 703"/>
                  <a:gd name="T42" fmla="*/ 268 w 316"/>
                  <a:gd name="T43" fmla="*/ 374 h 703"/>
                  <a:gd name="T44" fmla="*/ 278 w 316"/>
                  <a:gd name="T45" fmla="*/ 345 h 703"/>
                  <a:gd name="T46" fmla="*/ 284 w 316"/>
                  <a:gd name="T47" fmla="*/ 317 h 703"/>
                  <a:gd name="T48" fmla="*/ 291 w 316"/>
                  <a:gd name="T49" fmla="*/ 284 h 703"/>
                  <a:gd name="T50" fmla="*/ 298 w 316"/>
                  <a:gd name="T51" fmla="*/ 252 h 703"/>
                  <a:gd name="T52" fmla="*/ 303 w 316"/>
                  <a:gd name="T53" fmla="*/ 221 h 703"/>
                  <a:gd name="T54" fmla="*/ 306 w 316"/>
                  <a:gd name="T55" fmla="*/ 188 h 703"/>
                  <a:gd name="T56" fmla="*/ 310 w 316"/>
                  <a:gd name="T57" fmla="*/ 157 h 703"/>
                  <a:gd name="T58" fmla="*/ 313 w 316"/>
                  <a:gd name="T59" fmla="*/ 125 h 703"/>
                  <a:gd name="T60" fmla="*/ 313 w 316"/>
                  <a:gd name="T61" fmla="*/ 106 h 703"/>
                  <a:gd name="T62" fmla="*/ 316 w 316"/>
                  <a:gd name="T63" fmla="*/ 71 h 703"/>
                  <a:gd name="T64" fmla="*/ 316 w 316"/>
                  <a:gd name="T65" fmla="*/ 35 h 703"/>
                  <a:gd name="T66" fmla="*/ 316 w 316"/>
                  <a:gd name="T67" fmla="*/ 16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6" h="703">
                    <a:moveTo>
                      <a:pt x="0" y="703"/>
                    </a:moveTo>
                    <a:lnTo>
                      <a:pt x="9" y="700"/>
                    </a:lnTo>
                    <a:lnTo>
                      <a:pt x="19" y="700"/>
                    </a:lnTo>
                    <a:lnTo>
                      <a:pt x="22" y="697"/>
                    </a:lnTo>
                    <a:lnTo>
                      <a:pt x="25" y="697"/>
                    </a:lnTo>
                    <a:lnTo>
                      <a:pt x="35" y="693"/>
                    </a:lnTo>
                    <a:lnTo>
                      <a:pt x="42" y="693"/>
                    </a:lnTo>
                    <a:lnTo>
                      <a:pt x="51" y="690"/>
                    </a:lnTo>
                    <a:lnTo>
                      <a:pt x="57" y="684"/>
                    </a:lnTo>
                    <a:lnTo>
                      <a:pt x="67" y="680"/>
                    </a:lnTo>
                    <a:lnTo>
                      <a:pt x="73" y="677"/>
                    </a:lnTo>
                    <a:lnTo>
                      <a:pt x="83" y="671"/>
                    </a:lnTo>
                    <a:lnTo>
                      <a:pt x="90" y="668"/>
                    </a:lnTo>
                    <a:lnTo>
                      <a:pt x="99" y="662"/>
                    </a:lnTo>
                    <a:lnTo>
                      <a:pt x="105" y="655"/>
                    </a:lnTo>
                    <a:lnTo>
                      <a:pt x="115" y="649"/>
                    </a:lnTo>
                    <a:lnTo>
                      <a:pt x="121" y="642"/>
                    </a:lnTo>
                    <a:lnTo>
                      <a:pt x="128" y="636"/>
                    </a:lnTo>
                    <a:lnTo>
                      <a:pt x="134" y="629"/>
                    </a:lnTo>
                    <a:lnTo>
                      <a:pt x="144" y="619"/>
                    </a:lnTo>
                    <a:lnTo>
                      <a:pt x="151" y="614"/>
                    </a:lnTo>
                    <a:lnTo>
                      <a:pt x="156" y="604"/>
                    </a:lnTo>
                    <a:lnTo>
                      <a:pt x="162" y="594"/>
                    </a:lnTo>
                    <a:lnTo>
                      <a:pt x="169" y="588"/>
                    </a:lnTo>
                    <a:lnTo>
                      <a:pt x="172" y="585"/>
                    </a:lnTo>
                    <a:lnTo>
                      <a:pt x="176" y="578"/>
                    </a:lnTo>
                    <a:lnTo>
                      <a:pt x="182" y="569"/>
                    </a:lnTo>
                    <a:lnTo>
                      <a:pt x="192" y="556"/>
                    </a:lnTo>
                    <a:lnTo>
                      <a:pt x="195" y="546"/>
                    </a:lnTo>
                    <a:lnTo>
                      <a:pt x="202" y="537"/>
                    </a:lnTo>
                    <a:lnTo>
                      <a:pt x="207" y="524"/>
                    </a:lnTo>
                    <a:lnTo>
                      <a:pt x="214" y="515"/>
                    </a:lnTo>
                    <a:lnTo>
                      <a:pt x="220" y="502"/>
                    </a:lnTo>
                    <a:lnTo>
                      <a:pt x="227" y="492"/>
                    </a:lnTo>
                    <a:lnTo>
                      <a:pt x="230" y="479"/>
                    </a:lnTo>
                    <a:lnTo>
                      <a:pt x="237" y="467"/>
                    </a:lnTo>
                    <a:lnTo>
                      <a:pt x="243" y="454"/>
                    </a:lnTo>
                    <a:lnTo>
                      <a:pt x="246" y="441"/>
                    </a:lnTo>
                    <a:lnTo>
                      <a:pt x="252" y="428"/>
                    </a:lnTo>
                    <a:lnTo>
                      <a:pt x="255" y="416"/>
                    </a:lnTo>
                    <a:lnTo>
                      <a:pt x="258" y="413"/>
                    </a:lnTo>
                    <a:lnTo>
                      <a:pt x="262" y="403"/>
                    </a:lnTo>
                    <a:lnTo>
                      <a:pt x="265" y="386"/>
                    </a:lnTo>
                    <a:lnTo>
                      <a:pt x="268" y="374"/>
                    </a:lnTo>
                    <a:lnTo>
                      <a:pt x="275" y="358"/>
                    </a:lnTo>
                    <a:lnTo>
                      <a:pt x="278" y="345"/>
                    </a:lnTo>
                    <a:lnTo>
                      <a:pt x="281" y="329"/>
                    </a:lnTo>
                    <a:lnTo>
                      <a:pt x="284" y="317"/>
                    </a:lnTo>
                    <a:lnTo>
                      <a:pt x="288" y="300"/>
                    </a:lnTo>
                    <a:lnTo>
                      <a:pt x="291" y="284"/>
                    </a:lnTo>
                    <a:lnTo>
                      <a:pt x="294" y="269"/>
                    </a:lnTo>
                    <a:lnTo>
                      <a:pt x="298" y="252"/>
                    </a:lnTo>
                    <a:lnTo>
                      <a:pt x="301" y="236"/>
                    </a:lnTo>
                    <a:lnTo>
                      <a:pt x="303" y="221"/>
                    </a:lnTo>
                    <a:lnTo>
                      <a:pt x="303" y="205"/>
                    </a:lnTo>
                    <a:lnTo>
                      <a:pt x="306" y="188"/>
                    </a:lnTo>
                    <a:lnTo>
                      <a:pt x="310" y="173"/>
                    </a:lnTo>
                    <a:lnTo>
                      <a:pt x="310" y="157"/>
                    </a:lnTo>
                    <a:lnTo>
                      <a:pt x="313" y="137"/>
                    </a:lnTo>
                    <a:lnTo>
                      <a:pt x="313" y="125"/>
                    </a:lnTo>
                    <a:lnTo>
                      <a:pt x="313" y="122"/>
                    </a:lnTo>
                    <a:lnTo>
                      <a:pt x="313" y="106"/>
                    </a:lnTo>
                    <a:lnTo>
                      <a:pt x="316" y="86"/>
                    </a:lnTo>
                    <a:lnTo>
                      <a:pt x="316" y="71"/>
                    </a:lnTo>
                    <a:lnTo>
                      <a:pt x="316" y="51"/>
                    </a:lnTo>
                    <a:lnTo>
                      <a:pt x="316" y="35"/>
                    </a:lnTo>
                    <a:lnTo>
                      <a:pt x="316" y="26"/>
                    </a:lnTo>
                    <a:lnTo>
                      <a:pt x="316" y="16"/>
                    </a:lnTo>
                    <a:lnTo>
                      <a:pt x="316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31395" name="Freeform 1283">
              <a:extLst>
                <a:ext uri="{FF2B5EF4-FFF2-40B4-BE49-F238E27FC236}">
                  <a16:creationId xmlns:a16="http://schemas.microsoft.com/office/drawing/2014/main" id="{AF1A6189-5D77-4EB8-0F4D-18A193084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018"/>
              <a:ext cx="14" cy="7"/>
            </a:xfrm>
            <a:custGeom>
              <a:avLst/>
              <a:gdLst>
                <a:gd name="T0" fmla="*/ 147 w 160"/>
                <a:gd name="T1" fmla="*/ 73 h 73"/>
                <a:gd name="T2" fmla="*/ 141 w 160"/>
                <a:gd name="T3" fmla="*/ 73 h 73"/>
                <a:gd name="T4" fmla="*/ 134 w 160"/>
                <a:gd name="T5" fmla="*/ 73 h 73"/>
                <a:gd name="T6" fmla="*/ 128 w 160"/>
                <a:gd name="T7" fmla="*/ 73 h 73"/>
                <a:gd name="T8" fmla="*/ 124 w 160"/>
                <a:gd name="T9" fmla="*/ 71 h 73"/>
                <a:gd name="T10" fmla="*/ 118 w 160"/>
                <a:gd name="T11" fmla="*/ 71 h 73"/>
                <a:gd name="T12" fmla="*/ 112 w 160"/>
                <a:gd name="T13" fmla="*/ 68 h 73"/>
                <a:gd name="T14" fmla="*/ 106 w 160"/>
                <a:gd name="T15" fmla="*/ 68 h 73"/>
                <a:gd name="T16" fmla="*/ 99 w 160"/>
                <a:gd name="T17" fmla="*/ 65 h 73"/>
                <a:gd name="T18" fmla="*/ 93 w 160"/>
                <a:gd name="T19" fmla="*/ 65 h 73"/>
                <a:gd name="T20" fmla="*/ 86 w 160"/>
                <a:gd name="T21" fmla="*/ 61 h 73"/>
                <a:gd name="T22" fmla="*/ 83 w 160"/>
                <a:gd name="T23" fmla="*/ 58 h 73"/>
                <a:gd name="T24" fmla="*/ 76 w 160"/>
                <a:gd name="T25" fmla="*/ 58 h 73"/>
                <a:gd name="T26" fmla="*/ 70 w 160"/>
                <a:gd name="T27" fmla="*/ 55 h 73"/>
                <a:gd name="T28" fmla="*/ 64 w 160"/>
                <a:gd name="T29" fmla="*/ 52 h 73"/>
                <a:gd name="T30" fmla="*/ 61 w 160"/>
                <a:gd name="T31" fmla="*/ 48 h 73"/>
                <a:gd name="T32" fmla="*/ 55 w 160"/>
                <a:gd name="T33" fmla="*/ 45 h 73"/>
                <a:gd name="T34" fmla="*/ 48 w 160"/>
                <a:gd name="T35" fmla="*/ 42 h 73"/>
                <a:gd name="T36" fmla="*/ 45 w 160"/>
                <a:gd name="T37" fmla="*/ 39 h 73"/>
                <a:gd name="T38" fmla="*/ 38 w 160"/>
                <a:gd name="T39" fmla="*/ 35 h 73"/>
                <a:gd name="T40" fmla="*/ 35 w 160"/>
                <a:gd name="T41" fmla="*/ 32 h 73"/>
                <a:gd name="T42" fmla="*/ 28 w 160"/>
                <a:gd name="T43" fmla="*/ 26 h 73"/>
                <a:gd name="T44" fmla="*/ 25 w 160"/>
                <a:gd name="T45" fmla="*/ 23 h 73"/>
                <a:gd name="T46" fmla="*/ 20 w 160"/>
                <a:gd name="T47" fmla="*/ 20 h 73"/>
                <a:gd name="T48" fmla="*/ 16 w 160"/>
                <a:gd name="T49" fmla="*/ 17 h 73"/>
                <a:gd name="T50" fmla="*/ 10 w 160"/>
                <a:gd name="T51" fmla="*/ 10 h 73"/>
                <a:gd name="T52" fmla="*/ 3 w 160"/>
                <a:gd name="T53" fmla="*/ 4 h 73"/>
                <a:gd name="T54" fmla="*/ 3 w 160"/>
                <a:gd name="T55" fmla="*/ 4 h 73"/>
                <a:gd name="T56" fmla="*/ 10 w 160"/>
                <a:gd name="T57" fmla="*/ 7 h 73"/>
                <a:gd name="T58" fmla="*/ 13 w 160"/>
                <a:gd name="T59" fmla="*/ 10 h 73"/>
                <a:gd name="T60" fmla="*/ 20 w 160"/>
                <a:gd name="T61" fmla="*/ 17 h 73"/>
                <a:gd name="T62" fmla="*/ 25 w 160"/>
                <a:gd name="T63" fmla="*/ 20 h 73"/>
                <a:gd name="T64" fmla="*/ 32 w 160"/>
                <a:gd name="T65" fmla="*/ 23 h 73"/>
                <a:gd name="T66" fmla="*/ 35 w 160"/>
                <a:gd name="T67" fmla="*/ 26 h 73"/>
                <a:gd name="T68" fmla="*/ 42 w 160"/>
                <a:gd name="T69" fmla="*/ 29 h 73"/>
                <a:gd name="T70" fmla="*/ 48 w 160"/>
                <a:gd name="T71" fmla="*/ 32 h 73"/>
                <a:gd name="T72" fmla="*/ 51 w 160"/>
                <a:gd name="T73" fmla="*/ 35 h 73"/>
                <a:gd name="T74" fmla="*/ 58 w 160"/>
                <a:gd name="T75" fmla="*/ 35 h 73"/>
                <a:gd name="T76" fmla="*/ 64 w 160"/>
                <a:gd name="T77" fmla="*/ 39 h 73"/>
                <a:gd name="T78" fmla="*/ 70 w 160"/>
                <a:gd name="T79" fmla="*/ 42 h 73"/>
                <a:gd name="T80" fmla="*/ 76 w 160"/>
                <a:gd name="T81" fmla="*/ 45 h 73"/>
                <a:gd name="T82" fmla="*/ 83 w 160"/>
                <a:gd name="T83" fmla="*/ 45 h 73"/>
                <a:gd name="T84" fmla="*/ 89 w 160"/>
                <a:gd name="T85" fmla="*/ 48 h 73"/>
                <a:gd name="T86" fmla="*/ 96 w 160"/>
                <a:gd name="T87" fmla="*/ 52 h 73"/>
                <a:gd name="T88" fmla="*/ 103 w 160"/>
                <a:gd name="T89" fmla="*/ 52 h 73"/>
                <a:gd name="T90" fmla="*/ 109 w 160"/>
                <a:gd name="T91" fmla="*/ 52 h 73"/>
                <a:gd name="T92" fmla="*/ 112 w 160"/>
                <a:gd name="T93" fmla="*/ 55 h 73"/>
                <a:gd name="T94" fmla="*/ 118 w 160"/>
                <a:gd name="T95" fmla="*/ 55 h 73"/>
                <a:gd name="T96" fmla="*/ 124 w 160"/>
                <a:gd name="T97" fmla="*/ 55 h 73"/>
                <a:gd name="T98" fmla="*/ 128 w 160"/>
                <a:gd name="T99" fmla="*/ 58 h 73"/>
                <a:gd name="T100" fmla="*/ 134 w 160"/>
                <a:gd name="T101" fmla="*/ 58 h 73"/>
                <a:gd name="T102" fmla="*/ 141 w 160"/>
                <a:gd name="T103" fmla="*/ 58 h 73"/>
                <a:gd name="T104" fmla="*/ 147 w 160"/>
                <a:gd name="T105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0" h="73">
                  <a:moveTo>
                    <a:pt x="150" y="73"/>
                  </a:moveTo>
                  <a:lnTo>
                    <a:pt x="147" y="73"/>
                  </a:lnTo>
                  <a:lnTo>
                    <a:pt x="144" y="73"/>
                  </a:lnTo>
                  <a:lnTo>
                    <a:pt x="141" y="73"/>
                  </a:lnTo>
                  <a:lnTo>
                    <a:pt x="137" y="73"/>
                  </a:lnTo>
                  <a:lnTo>
                    <a:pt x="134" y="73"/>
                  </a:lnTo>
                  <a:lnTo>
                    <a:pt x="131" y="73"/>
                  </a:lnTo>
                  <a:lnTo>
                    <a:pt x="128" y="73"/>
                  </a:lnTo>
                  <a:lnTo>
                    <a:pt x="128" y="71"/>
                  </a:lnTo>
                  <a:lnTo>
                    <a:pt x="124" y="71"/>
                  </a:lnTo>
                  <a:lnTo>
                    <a:pt x="121" y="71"/>
                  </a:lnTo>
                  <a:lnTo>
                    <a:pt x="118" y="71"/>
                  </a:lnTo>
                  <a:lnTo>
                    <a:pt x="116" y="71"/>
                  </a:lnTo>
                  <a:lnTo>
                    <a:pt x="112" y="68"/>
                  </a:lnTo>
                  <a:lnTo>
                    <a:pt x="109" y="68"/>
                  </a:lnTo>
                  <a:lnTo>
                    <a:pt x="106" y="68"/>
                  </a:lnTo>
                  <a:lnTo>
                    <a:pt x="103" y="68"/>
                  </a:lnTo>
                  <a:lnTo>
                    <a:pt x="99" y="65"/>
                  </a:lnTo>
                  <a:lnTo>
                    <a:pt x="96" y="65"/>
                  </a:lnTo>
                  <a:lnTo>
                    <a:pt x="93" y="65"/>
                  </a:lnTo>
                  <a:lnTo>
                    <a:pt x="89" y="61"/>
                  </a:lnTo>
                  <a:lnTo>
                    <a:pt x="86" y="61"/>
                  </a:lnTo>
                  <a:lnTo>
                    <a:pt x="83" y="61"/>
                  </a:lnTo>
                  <a:lnTo>
                    <a:pt x="83" y="58"/>
                  </a:lnTo>
                  <a:lnTo>
                    <a:pt x="80" y="58"/>
                  </a:lnTo>
                  <a:lnTo>
                    <a:pt x="76" y="58"/>
                  </a:lnTo>
                  <a:lnTo>
                    <a:pt x="73" y="55"/>
                  </a:lnTo>
                  <a:lnTo>
                    <a:pt x="70" y="55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1" y="48"/>
                  </a:lnTo>
                  <a:lnTo>
                    <a:pt x="58" y="48"/>
                  </a:lnTo>
                  <a:lnTo>
                    <a:pt x="55" y="45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42" y="35"/>
                  </a:lnTo>
                  <a:lnTo>
                    <a:pt x="38" y="35"/>
                  </a:lnTo>
                  <a:lnTo>
                    <a:pt x="38" y="32"/>
                  </a:lnTo>
                  <a:lnTo>
                    <a:pt x="35" y="32"/>
                  </a:lnTo>
                  <a:lnTo>
                    <a:pt x="32" y="29"/>
                  </a:lnTo>
                  <a:lnTo>
                    <a:pt x="28" y="26"/>
                  </a:lnTo>
                  <a:lnTo>
                    <a:pt x="25" y="26"/>
                  </a:lnTo>
                  <a:lnTo>
                    <a:pt x="25" y="23"/>
                  </a:lnTo>
                  <a:lnTo>
                    <a:pt x="22" y="23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16" y="17"/>
                  </a:lnTo>
                  <a:lnTo>
                    <a:pt x="13" y="14"/>
                  </a:lnTo>
                  <a:lnTo>
                    <a:pt x="10" y="10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3" y="4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13" y="10"/>
                  </a:lnTo>
                  <a:lnTo>
                    <a:pt x="16" y="14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5" y="20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35" y="23"/>
                  </a:lnTo>
                  <a:lnTo>
                    <a:pt x="35" y="26"/>
                  </a:lnTo>
                  <a:lnTo>
                    <a:pt x="38" y="26"/>
                  </a:lnTo>
                  <a:lnTo>
                    <a:pt x="42" y="29"/>
                  </a:lnTo>
                  <a:lnTo>
                    <a:pt x="45" y="32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5" y="35"/>
                  </a:lnTo>
                  <a:lnTo>
                    <a:pt x="58" y="35"/>
                  </a:lnTo>
                  <a:lnTo>
                    <a:pt x="61" y="39"/>
                  </a:lnTo>
                  <a:lnTo>
                    <a:pt x="64" y="39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3" y="42"/>
                  </a:lnTo>
                  <a:lnTo>
                    <a:pt x="76" y="45"/>
                  </a:lnTo>
                  <a:lnTo>
                    <a:pt x="80" y="45"/>
                  </a:lnTo>
                  <a:lnTo>
                    <a:pt x="83" y="45"/>
                  </a:lnTo>
                  <a:lnTo>
                    <a:pt x="86" y="48"/>
                  </a:lnTo>
                  <a:lnTo>
                    <a:pt x="89" y="48"/>
                  </a:lnTo>
                  <a:lnTo>
                    <a:pt x="93" y="48"/>
                  </a:lnTo>
                  <a:lnTo>
                    <a:pt x="96" y="52"/>
                  </a:lnTo>
                  <a:lnTo>
                    <a:pt x="99" y="52"/>
                  </a:lnTo>
                  <a:lnTo>
                    <a:pt x="103" y="52"/>
                  </a:lnTo>
                  <a:lnTo>
                    <a:pt x="106" y="52"/>
                  </a:lnTo>
                  <a:lnTo>
                    <a:pt x="109" y="52"/>
                  </a:lnTo>
                  <a:lnTo>
                    <a:pt x="109" y="55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8" y="55"/>
                  </a:lnTo>
                  <a:lnTo>
                    <a:pt x="121" y="55"/>
                  </a:lnTo>
                  <a:lnTo>
                    <a:pt x="124" y="55"/>
                  </a:lnTo>
                  <a:lnTo>
                    <a:pt x="128" y="55"/>
                  </a:lnTo>
                  <a:lnTo>
                    <a:pt x="128" y="58"/>
                  </a:lnTo>
                  <a:lnTo>
                    <a:pt x="131" y="58"/>
                  </a:lnTo>
                  <a:lnTo>
                    <a:pt x="134" y="58"/>
                  </a:lnTo>
                  <a:lnTo>
                    <a:pt x="137" y="58"/>
                  </a:lnTo>
                  <a:lnTo>
                    <a:pt x="141" y="58"/>
                  </a:lnTo>
                  <a:lnTo>
                    <a:pt x="144" y="58"/>
                  </a:lnTo>
                  <a:lnTo>
                    <a:pt x="147" y="58"/>
                  </a:lnTo>
                  <a:lnTo>
                    <a:pt x="160" y="5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396" name="Freeform 1284">
              <a:extLst>
                <a:ext uri="{FF2B5EF4-FFF2-40B4-BE49-F238E27FC236}">
                  <a16:creationId xmlns:a16="http://schemas.microsoft.com/office/drawing/2014/main" id="{3E274511-4358-0D24-5F3D-4E457E7B9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961"/>
              <a:ext cx="8" cy="40"/>
            </a:xfrm>
            <a:custGeom>
              <a:avLst/>
              <a:gdLst>
                <a:gd name="T0" fmla="*/ 93 w 96"/>
                <a:gd name="T1" fmla="*/ 431 h 441"/>
                <a:gd name="T2" fmla="*/ 83 w 96"/>
                <a:gd name="T3" fmla="*/ 411 h 441"/>
                <a:gd name="T4" fmla="*/ 77 w 96"/>
                <a:gd name="T5" fmla="*/ 396 h 441"/>
                <a:gd name="T6" fmla="*/ 67 w 96"/>
                <a:gd name="T7" fmla="*/ 377 h 441"/>
                <a:gd name="T8" fmla="*/ 60 w 96"/>
                <a:gd name="T9" fmla="*/ 358 h 441"/>
                <a:gd name="T10" fmla="*/ 54 w 96"/>
                <a:gd name="T11" fmla="*/ 339 h 441"/>
                <a:gd name="T12" fmla="*/ 48 w 96"/>
                <a:gd name="T13" fmla="*/ 319 h 441"/>
                <a:gd name="T14" fmla="*/ 42 w 96"/>
                <a:gd name="T15" fmla="*/ 300 h 441"/>
                <a:gd name="T16" fmla="*/ 38 w 96"/>
                <a:gd name="T17" fmla="*/ 278 h 441"/>
                <a:gd name="T18" fmla="*/ 32 w 96"/>
                <a:gd name="T19" fmla="*/ 259 h 441"/>
                <a:gd name="T20" fmla="*/ 29 w 96"/>
                <a:gd name="T21" fmla="*/ 243 h 441"/>
                <a:gd name="T22" fmla="*/ 25 w 96"/>
                <a:gd name="T23" fmla="*/ 223 h 441"/>
                <a:gd name="T24" fmla="*/ 19 w 96"/>
                <a:gd name="T25" fmla="*/ 201 h 441"/>
                <a:gd name="T26" fmla="*/ 16 w 96"/>
                <a:gd name="T27" fmla="*/ 179 h 441"/>
                <a:gd name="T28" fmla="*/ 12 w 96"/>
                <a:gd name="T29" fmla="*/ 160 h 441"/>
                <a:gd name="T30" fmla="*/ 12 w 96"/>
                <a:gd name="T31" fmla="*/ 144 h 441"/>
                <a:gd name="T32" fmla="*/ 9 w 96"/>
                <a:gd name="T33" fmla="*/ 121 h 441"/>
                <a:gd name="T34" fmla="*/ 6 w 96"/>
                <a:gd name="T35" fmla="*/ 99 h 441"/>
                <a:gd name="T36" fmla="*/ 4 w 96"/>
                <a:gd name="T37" fmla="*/ 76 h 441"/>
                <a:gd name="T38" fmla="*/ 4 w 96"/>
                <a:gd name="T39" fmla="*/ 54 h 441"/>
                <a:gd name="T40" fmla="*/ 4 w 96"/>
                <a:gd name="T41" fmla="*/ 32 h 441"/>
                <a:gd name="T42" fmla="*/ 0 w 96"/>
                <a:gd name="T43" fmla="*/ 10 h 441"/>
                <a:gd name="T44" fmla="*/ 29 w 96"/>
                <a:gd name="T45" fmla="*/ 0 h 441"/>
                <a:gd name="T46" fmla="*/ 29 w 96"/>
                <a:gd name="T47" fmla="*/ 22 h 441"/>
                <a:gd name="T48" fmla="*/ 29 w 96"/>
                <a:gd name="T49" fmla="*/ 45 h 441"/>
                <a:gd name="T50" fmla="*/ 29 w 96"/>
                <a:gd name="T51" fmla="*/ 67 h 441"/>
                <a:gd name="T52" fmla="*/ 29 w 96"/>
                <a:gd name="T53" fmla="*/ 89 h 441"/>
                <a:gd name="T54" fmla="*/ 32 w 96"/>
                <a:gd name="T55" fmla="*/ 112 h 441"/>
                <a:gd name="T56" fmla="*/ 32 w 96"/>
                <a:gd name="T57" fmla="*/ 134 h 441"/>
                <a:gd name="T58" fmla="*/ 35 w 96"/>
                <a:gd name="T59" fmla="*/ 153 h 441"/>
                <a:gd name="T60" fmla="*/ 38 w 96"/>
                <a:gd name="T61" fmla="*/ 169 h 441"/>
                <a:gd name="T62" fmla="*/ 38 w 96"/>
                <a:gd name="T63" fmla="*/ 192 h 441"/>
                <a:gd name="T64" fmla="*/ 42 w 96"/>
                <a:gd name="T65" fmla="*/ 211 h 441"/>
                <a:gd name="T66" fmla="*/ 45 w 96"/>
                <a:gd name="T67" fmla="*/ 233 h 441"/>
                <a:gd name="T68" fmla="*/ 48 w 96"/>
                <a:gd name="T69" fmla="*/ 249 h 441"/>
                <a:gd name="T70" fmla="*/ 52 w 96"/>
                <a:gd name="T71" fmla="*/ 268 h 441"/>
                <a:gd name="T72" fmla="*/ 57 w 96"/>
                <a:gd name="T73" fmla="*/ 287 h 441"/>
                <a:gd name="T74" fmla="*/ 60 w 96"/>
                <a:gd name="T75" fmla="*/ 310 h 441"/>
                <a:gd name="T76" fmla="*/ 67 w 96"/>
                <a:gd name="T77" fmla="*/ 329 h 441"/>
                <a:gd name="T78" fmla="*/ 70 w 96"/>
                <a:gd name="T79" fmla="*/ 348 h 441"/>
                <a:gd name="T80" fmla="*/ 77 w 96"/>
                <a:gd name="T81" fmla="*/ 367 h 441"/>
                <a:gd name="T82" fmla="*/ 80 w 96"/>
                <a:gd name="T83" fmla="*/ 386 h 441"/>
                <a:gd name="T84" fmla="*/ 86 w 96"/>
                <a:gd name="T85" fmla="*/ 406 h 441"/>
                <a:gd name="T86" fmla="*/ 93 w 96"/>
                <a:gd name="T87" fmla="*/ 425 h 441"/>
                <a:gd name="T88" fmla="*/ 96 w 96"/>
                <a:gd name="T89" fmla="*/ 44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" h="441">
                  <a:moveTo>
                    <a:pt x="96" y="441"/>
                  </a:moveTo>
                  <a:lnTo>
                    <a:pt x="96" y="438"/>
                  </a:lnTo>
                  <a:lnTo>
                    <a:pt x="93" y="431"/>
                  </a:lnTo>
                  <a:lnTo>
                    <a:pt x="90" y="425"/>
                  </a:lnTo>
                  <a:lnTo>
                    <a:pt x="86" y="418"/>
                  </a:lnTo>
                  <a:lnTo>
                    <a:pt x="83" y="411"/>
                  </a:lnTo>
                  <a:lnTo>
                    <a:pt x="80" y="409"/>
                  </a:lnTo>
                  <a:lnTo>
                    <a:pt x="80" y="403"/>
                  </a:lnTo>
                  <a:lnTo>
                    <a:pt x="77" y="396"/>
                  </a:lnTo>
                  <a:lnTo>
                    <a:pt x="73" y="390"/>
                  </a:lnTo>
                  <a:lnTo>
                    <a:pt x="70" y="383"/>
                  </a:lnTo>
                  <a:lnTo>
                    <a:pt x="67" y="377"/>
                  </a:lnTo>
                  <a:lnTo>
                    <a:pt x="67" y="370"/>
                  </a:lnTo>
                  <a:lnTo>
                    <a:pt x="64" y="364"/>
                  </a:lnTo>
                  <a:lnTo>
                    <a:pt x="60" y="358"/>
                  </a:lnTo>
                  <a:lnTo>
                    <a:pt x="57" y="352"/>
                  </a:lnTo>
                  <a:lnTo>
                    <a:pt x="57" y="345"/>
                  </a:lnTo>
                  <a:lnTo>
                    <a:pt x="54" y="339"/>
                  </a:lnTo>
                  <a:lnTo>
                    <a:pt x="52" y="332"/>
                  </a:lnTo>
                  <a:lnTo>
                    <a:pt x="52" y="325"/>
                  </a:lnTo>
                  <a:lnTo>
                    <a:pt x="48" y="319"/>
                  </a:lnTo>
                  <a:lnTo>
                    <a:pt x="45" y="312"/>
                  </a:lnTo>
                  <a:lnTo>
                    <a:pt x="45" y="307"/>
                  </a:lnTo>
                  <a:lnTo>
                    <a:pt x="42" y="300"/>
                  </a:lnTo>
                  <a:lnTo>
                    <a:pt x="42" y="291"/>
                  </a:lnTo>
                  <a:lnTo>
                    <a:pt x="38" y="284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5" y="265"/>
                  </a:lnTo>
                  <a:lnTo>
                    <a:pt x="32" y="259"/>
                  </a:lnTo>
                  <a:lnTo>
                    <a:pt x="32" y="256"/>
                  </a:lnTo>
                  <a:lnTo>
                    <a:pt x="32" y="253"/>
                  </a:lnTo>
                  <a:lnTo>
                    <a:pt x="29" y="243"/>
                  </a:lnTo>
                  <a:lnTo>
                    <a:pt x="29" y="236"/>
                  </a:lnTo>
                  <a:lnTo>
                    <a:pt x="25" y="230"/>
                  </a:lnTo>
                  <a:lnTo>
                    <a:pt x="25" y="223"/>
                  </a:lnTo>
                  <a:lnTo>
                    <a:pt x="22" y="217"/>
                  </a:lnTo>
                  <a:lnTo>
                    <a:pt x="22" y="208"/>
                  </a:lnTo>
                  <a:lnTo>
                    <a:pt x="19" y="201"/>
                  </a:lnTo>
                  <a:lnTo>
                    <a:pt x="19" y="195"/>
                  </a:lnTo>
                  <a:lnTo>
                    <a:pt x="19" y="188"/>
                  </a:lnTo>
                  <a:lnTo>
                    <a:pt x="16" y="179"/>
                  </a:lnTo>
                  <a:lnTo>
                    <a:pt x="16" y="172"/>
                  </a:lnTo>
                  <a:lnTo>
                    <a:pt x="12" y="167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0"/>
                  </a:lnTo>
                  <a:lnTo>
                    <a:pt x="12" y="144"/>
                  </a:lnTo>
                  <a:lnTo>
                    <a:pt x="9" y="137"/>
                  </a:lnTo>
                  <a:lnTo>
                    <a:pt x="9" y="127"/>
                  </a:lnTo>
                  <a:lnTo>
                    <a:pt x="9" y="121"/>
                  </a:lnTo>
                  <a:lnTo>
                    <a:pt x="6" y="115"/>
                  </a:lnTo>
                  <a:lnTo>
                    <a:pt x="6" y="106"/>
                  </a:lnTo>
                  <a:lnTo>
                    <a:pt x="6" y="99"/>
                  </a:lnTo>
                  <a:lnTo>
                    <a:pt x="6" y="93"/>
                  </a:lnTo>
                  <a:lnTo>
                    <a:pt x="6" y="83"/>
                  </a:lnTo>
                  <a:lnTo>
                    <a:pt x="4" y="76"/>
                  </a:lnTo>
                  <a:lnTo>
                    <a:pt x="4" y="70"/>
                  </a:lnTo>
                  <a:lnTo>
                    <a:pt x="4" y="61"/>
                  </a:lnTo>
                  <a:lnTo>
                    <a:pt x="4" y="54"/>
                  </a:lnTo>
                  <a:lnTo>
                    <a:pt x="4" y="48"/>
                  </a:lnTo>
                  <a:lnTo>
                    <a:pt x="4" y="38"/>
                  </a:lnTo>
                  <a:lnTo>
                    <a:pt x="4" y="32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2" y="0"/>
                  </a:lnTo>
                  <a:lnTo>
                    <a:pt x="29" y="0"/>
                  </a:lnTo>
                  <a:lnTo>
                    <a:pt x="29" y="10"/>
                  </a:lnTo>
                  <a:lnTo>
                    <a:pt x="29" y="16"/>
                  </a:lnTo>
                  <a:lnTo>
                    <a:pt x="29" y="22"/>
                  </a:lnTo>
                  <a:lnTo>
                    <a:pt x="29" y="32"/>
                  </a:lnTo>
                  <a:lnTo>
                    <a:pt x="29" y="38"/>
                  </a:lnTo>
                  <a:lnTo>
                    <a:pt x="29" y="45"/>
                  </a:lnTo>
                  <a:lnTo>
                    <a:pt x="29" y="54"/>
                  </a:lnTo>
                  <a:lnTo>
                    <a:pt x="29" y="61"/>
                  </a:lnTo>
                  <a:lnTo>
                    <a:pt x="29" y="67"/>
                  </a:lnTo>
                  <a:lnTo>
                    <a:pt x="29" y="76"/>
                  </a:lnTo>
                  <a:lnTo>
                    <a:pt x="29" y="83"/>
                  </a:lnTo>
                  <a:lnTo>
                    <a:pt x="29" y="89"/>
                  </a:lnTo>
                  <a:lnTo>
                    <a:pt x="29" y="96"/>
                  </a:lnTo>
                  <a:lnTo>
                    <a:pt x="32" y="106"/>
                  </a:lnTo>
                  <a:lnTo>
                    <a:pt x="32" y="112"/>
                  </a:lnTo>
                  <a:lnTo>
                    <a:pt x="32" y="118"/>
                  </a:lnTo>
                  <a:lnTo>
                    <a:pt x="32" y="127"/>
                  </a:lnTo>
                  <a:lnTo>
                    <a:pt x="32" y="134"/>
                  </a:lnTo>
                  <a:lnTo>
                    <a:pt x="35" y="140"/>
                  </a:lnTo>
                  <a:lnTo>
                    <a:pt x="35" y="147"/>
                  </a:lnTo>
                  <a:lnTo>
                    <a:pt x="35" y="153"/>
                  </a:lnTo>
                  <a:lnTo>
                    <a:pt x="35" y="157"/>
                  </a:lnTo>
                  <a:lnTo>
                    <a:pt x="35" y="163"/>
                  </a:lnTo>
                  <a:lnTo>
                    <a:pt x="38" y="169"/>
                  </a:lnTo>
                  <a:lnTo>
                    <a:pt x="38" y="175"/>
                  </a:lnTo>
                  <a:lnTo>
                    <a:pt x="38" y="185"/>
                  </a:lnTo>
                  <a:lnTo>
                    <a:pt x="38" y="192"/>
                  </a:lnTo>
                  <a:lnTo>
                    <a:pt x="42" y="198"/>
                  </a:lnTo>
                  <a:lnTo>
                    <a:pt x="42" y="205"/>
                  </a:lnTo>
                  <a:lnTo>
                    <a:pt x="42" y="211"/>
                  </a:lnTo>
                  <a:lnTo>
                    <a:pt x="45" y="220"/>
                  </a:lnTo>
                  <a:lnTo>
                    <a:pt x="45" y="226"/>
                  </a:lnTo>
                  <a:lnTo>
                    <a:pt x="45" y="233"/>
                  </a:lnTo>
                  <a:lnTo>
                    <a:pt x="48" y="239"/>
                  </a:lnTo>
                  <a:lnTo>
                    <a:pt x="48" y="246"/>
                  </a:lnTo>
                  <a:lnTo>
                    <a:pt x="48" y="249"/>
                  </a:lnTo>
                  <a:lnTo>
                    <a:pt x="52" y="256"/>
                  </a:lnTo>
                  <a:lnTo>
                    <a:pt x="52" y="262"/>
                  </a:lnTo>
                  <a:lnTo>
                    <a:pt x="52" y="268"/>
                  </a:lnTo>
                  <a:lnTo>
                    <a:pt x="54" y="274"/>
                  </a:lnTo>
                  <a:lnTo>
                    <a:pt x="54" y="281"/>
                  </a:lnTo>
                  <a:lnTo>
                    <a:pt x="57" y="287"/>
                  </a:lnTo>
                  <a:lnTo>
                    <a:pt x="57" y="294"/>
                  </a:lnTo>
                  <a:lnTo>
                    <a:pt x="60" y="300"/>
                  </a:lnTo>
                  <a:lnTo>
                    <a:pt x="60" y="310"/>
                  </a:lnTo>
                  <a:lnTo>
                    <a:pt x="64" y="316"/>
                  </a:lnTo>
                  <a:lnTo>
                    <a:pt x="64" y="322"/>
                  </a:lnTo>
                  <a:lnTo>
                    <a:pt x="67" y="329"/>
                  </a:lnTo>
                  <a:lnTo>
                    <a:pt x="67" y="335"/>
                  </a:lnTo>
                  <a:lnTo>
                    <a:pt x="70" y="342"/>
                  </a:lnTo>
                  <a:lnTo>
                    <a:pt x="70" y="348"/>
                  </a:lnTo>
                  <a:lnTo>
                    <a:pt x="73" y="355"/>
                  </a:lnTo>
                  <a:lnTo>
                    <a:pt x="73" y="361"/>
                  </a:lnTo>
                  <a:lnTo>
                    <a:pt x="77" y="367"/>
                  </a:lnTo>
                  <a:lnTo>
                    <a:pt x="77" y="373"/>
                  </a:lnTo>
                  <a:lnTo>
                    <a:pt x="80" y="380"/>
                  </a:lnTo>
                  <a:lnTo>
                    <a:pt x="80" y="386"/>
                  </a:lnTo>
                  <a:lnTo>
                    <a:pt x="83" y="393"/>
                  </a:lnTo>
                  <a:lnTo>
                    <a:pt x="83" y="400"/>
                  </a:lnTo>
                  <a:lnTo>
                    <a:pt x="86" y="406"/>
                  </a:lnTo>
                  <a:lnTo>
                    <a:pt x="86" y="411"/>
                  </a:lnTo>
                  <a:lnTo>
                    <a:pt x="90" y="418"/>
                  </a:lnTo>
                  <a:lnTo>
                    <a:pt x="93" y="425"/>
                  </a:lnTo>
                  <a:lnTo>
                    <a:pt x="93" y="431"/>
                  </a:lnTo>
                  <a:lnTo>
                    <a:pt x="96" y="438"/>
                  </a:lnTo>
                  <a:lnTo>
                    <a:pt x="96" y="4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397" name="Freeform 1285">
              <a:extLst>
                <a:ext uri="{FF2B5EF4-FFF2-40B4-BE49-F238E27FC236}">
                  <a16:creationId xmlns:a16="http://schemas.microsoft.com/office/drawing/2014/main" id="{522C9A74-34E3-DBF7-F6BE-E8DBE5866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894"/>
              <a:ext cx="32" cy="67"/>
            </a:xfrm>
            <a:custGeom>
              <a:avLst/>
              <a:gdLst>
                <a:gd name="T0" fmla="*/ 0 w 358"/>
                <a:gd name="T1" fmla="*/ 712 h 731"/>
                <a:gd name="T2" fmla="*/ 0 w 358"/>
                <a:gd name="T3" fmla="*/ 677 h 731"/>
                <a:gd name="T4" fmla="*/ 0 w 358"/>
                <a:gd name="T5" fmla="*/ 622 h 731"/>
                <a:gd name="T6" fmla="*/ 4 w 358"/>
                <a:gd name="T7" fmla="*/ 584 h 731"/>
                <a:gd name="T8" fmla="*/ 9 w 358"/>
                <a:gd name="T9" fmla="*/ 536 h 731"/>
                <a:gd name="T10" fmla="*/ 16 w 358"/>
                <a:gd name="T11" fmla="*/ 485 h 731"/>
                <a:gd name="T12" fmla="*/ 19 w 358"/>
                <a:gd name="T13" fmla="*/ 454 h 731"/>
                <a:gd name="T14" fmla="*/ 32 w 358"/>
                <a:gd name="T15" fmla="*/ 405 h 731"/>
                <a:gd name="T16" fmla="*/ 38 w 358"/>
                <a:gd name="T17" fmla="*/ 376 h 731"/>
                <a:gd name="T18" fmla="*/ 52 w 358"/>
                <a:gd name="T19" fmla="*/ 332 h 731"/>
                <a:gd name="T20" fmla="*/ 64 w 358"/>
                <a:gd name="T21" fmla="*/ 287 h 731"/>
                <a:gd name="T22" fmla="*/ 80 w 358"/>
                <a:gd name="T23" fmla="*/ 249 h 731"/>
                <a:gd name="T24" fmla="*/ 99 w 358"/>
                <a:gd name="T25" fmla="*/ 210 h 731"/>
                <a:gd name="T26" fmla="*/ 111 w 358"/>
                <a:gd name="T27" fmla="*/ 188 h 731"/>
                <a:gd name="T28" fmla="*/ 131 w 358"/>
                <a:gd name="T29" fmla="*/ 153 h 731"/>
                <a:gd name="T30" fmla="*/ 153 w 358"/>
                <a:gd name="T31" fmla="*/ 124 h 731"/>
                <a:gd name="T32" fmla="*/ 166 w 358"/>
                <a:gd name="T33" fmla="*/ 105 h 731"/>
                <a:gd name="T34" fmla="*/ 192 w 358"/>
                <a:gd name="T35" fmla="*/ 79 h 731"/>
                <a:gd name="T36" fmla="*/ 214 w 358"/>
                <a:gd name="T37" fmla="*/ 57 h 731"/>
                <a:gd name="T38" fmla="*/ 240 w 358"/>
                <a:gd name="T39" fmla="*/ 38 h 731"/>
                <a:gd name="T40" fmla="*/ 268 w 358"/>
                <a:gd name="T41" fmla="*/ 21 h 731"/>
                <a:gd name="T42" fmla="*/ 298 w 358"/>
                <a:gd name="T43" fmla="*/ 10 h 731"/>
                <a:gd name="T44" fmla="*/ 326 w 358"/>
                <a:gd name="T45" fmla="*/ 3 h 731"/>
                <a:gd name="T46" fmla="*/ 346 w 358"/>
                <a:gd name="T47" fmla="*/ 0 h 731"/>
                <a:gd name="T48" fmla="*/ 354 w 358"/>
                <a:gd name="T49" fmla="*/ 15 h 731"/>
                <a:gd name="T50" fmla="*/ 339 w 358"/>
                <a:gd name="T51" fmla="*/ 38 h 731"/>
                <a:gd name="T52" fmla="*/ 316 w 358"/>
                <a:gd name="T53" fmla="*/ 41 h 731"/>
                <a:gd name="T54" fmla="*/ 291 w 358"/>
                <a:gd name="T55" fmla="*/ 51 h 731"/>
                <a:gd name="T56" fmla="*/ 268 w 358"/>
                <a:gd name="T57" fmla="*/ 63 h 731"/>
                <a:gd name="T58" fmla="*/ 252 w 358"/>
                <a:gd name="T59" fmla="*/ 73 h 731"/>
                <a:gd name="T60" fmla="*/ 230 w 358"/>
                <a:gd name="T61" fmla="*/ 92 h 731"/>
                <a:gd name="T62" fmla="*/ 211 w 358"/>
                <a:gd name="T63" fmla="*/ 111 h 731"/>
                <a:gd name="T64" fmla="*/ 192 w 358"/>
                <a:gd name="T65" fmla="*/ 134 h 731"/>
                <a:gd name="T66" fmla="*/ 176 w 358"/>
                <a:gd name="T67" fmla="*/ 153 h 731"/>
                <a:gd name="T68" fmla="*/ 153 w 358"/>
                <a:gd name="T69" fmla="*/ 185 h 731"/>
                <a:gd name="T70" fmla="*/ 138 w 358"/>
                <a:gd name="T71" fmla="*/ 210 h 731"/>
                <a:gd name="T72" fmla="*/ 125 w 358"/>
                <a:gd name="T73" fmla="*/ 239 h 731"/>
                <a:gd name="T74" fmla="*/ 108 w 358"/>
                <a:gd name="T75" fmla="*/ 274 h 731"/>
                <a:gd name="T76" fmla="*/ 96 w 358"/>
                <a:gd name="T77" fmla="*/ 300 h 731"/>
                <a:gd name="T78" fmla="*/ 83 w 358"/>
                <a:gd name="T79" fmla="*/ 342 h 731"/>
                <a:gd name="T80" fmla="*/ 70 w 358"/>
                <a:gd name="T81" fmla="*/ 383 h 731"/>
                <a:gd name="T82" fmla="*/ 64 w 358"/>
                <a:gd name="T83" fmla="*/ 414 h 731"/>
                <a:gd name="T84" fmla="*/ 52 w 358"/>
                <a:gd name="T85" fmla="*/ 459 h 731"/>
                <a:gd name="T86" fmla="*/ 45 w 358"/>
                <a:gd name="T87" fmla="*/ 492 h 731"/>
                <a:gd name="T88" fmla="*/ 38 w 358"/>
                <a:gd name="T89" fmla="*/ 540 h 731"/>
                <a:gd name="T90" fmla="*/ 35 w 358"/>
                <a:gd name="T91" fmla="*/ 588 h 731"/>
                <a:gd name="T92" fmla="*/ 32 w 358"/>
                <a:gd name="T93" fmla="*/ 622 h 731"/>
                <a:gd name="T94" fmla="*/ 29 w 358"/>
                <a:gd name="T95" fmla="*/ 677 h 731"/>
                <a:gd name="T96" fmla="*/ 29 w 358"/>
                <a:gd name="T97" fmla="*/ 712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8" h="731">
                  <a:moveTo>
                    <a:pt x="12" y="728"/>
                  </a:moveTo>
                  <a:lnTo>
                    <a:pt x="0" y="731"/>
                  </a:lnTo>
                  <a:lnTo>
                    <a:pt x="0" y="712"/>
                  </a:lnTo>
                  <a:lnTo>
                    <a:pt x="0" y="693"/>
                  </a:lnTo>
                  <a:lnTo>
                    <a:pt x="0" y="683"/>
                  </a:lnTo>
                  <a:lnTo>
                    <a:pt x="0" y="677"/>
                  </a:lnTo>
                  <a:lnTo>
                    <a:pt x="0" y="657"/>
                  </a:lnTo>
                  <a:lnTo>
                    <a:pt x="0" y="639"/>
                  </a:lnTo>
                  <a:lnTo>
                    <a:pt x="0" y="622"/>
                  </a:lnTo>
                  <a:lnTo>
                    <a:pt x="4" y="603"/>
                  </a:lnTo>
                  <a:lnTo>
                    <a:pt x="4" y="588"/>
                  </a:lnTo>
                  <a:lnTo>
                    <a:pt x="4" y="584"/>
                  </a:lnTo>
                  <a:lnTo>
                    <a:pt x="6" y="568"/>
                  </a:lnTo>
                  <a:lnTo>
                    <a:pt x="6" y="552"/>
                  </a:lnTo>
                  <a:lnTo>
                    <a:pt x="9" y="536"/>
                  </a:lnTo>
                  <a:lnTo>
                    <a:pt x="9" y="520"/>
                  </a:lnTo>
                  <a:lnTo>
                    <a:pt x="12" y="502"/>
                  </a:lnTo>
                  <a:lnTo>
                    <a:pt x="16" y="485"/>
                  </a:lnTo>
                  <a:lnTo>
                    <a:pt x="16" y="482"/>
                  </a:lnTo>
                  <a:lnTo>
                    <a:pt x="19" y="469"/>
                  </a:lnTo>
                  <a:lnTo>
                    <a:pt x="19" y="454"/>
                  </a:lnTo>
                  <a:lnTo>
                    <a:pt x="22" y="437"/>
                  </a:lnTo>
                  <a:lnTo>
                    <a:pt x="25" y="421"/>
                  </a:lnTo>
                  <a:lnTo>
                    <a:pt x="32" y="405"/>
                  </a:lnTo>
                  <a:lnTo>
                    <a:pt x="35" y="389"/>
                  </a:lnTo>
                  <a:lnTo>
                    <a:pt x="35" y="383"/>
                  </a:lnTo>
                  <a:lnTo>
                    <a:pt x="38" y="376"/>
                  </a:lnTo>
                  <a:lnTo>
                    <a:pt x="42" y="360"/>
                  </a:lnTo>
                  <a:lnTo>
                    <a:pt x="45" y="345"/>
                  </a:lnTo>
                  <a:lnTo>
                    <a:pt x="52" y="332"/>
                  </a:lnTo>
                  <a:lnTo>
                    <a:pt x="54" y="315"/>
                  </a:lnTo>
                  <a:lnTo>
                    <a:pt x="60" y="303"/>
                  </a:lnTo>
                  <a:lnTo>
                    <a:pt x="64" y="287"/>
                  </a:lnTo>
                  <a:lnTo>
                    <a:pt x="70" y="274"/>
                  </a:lnTo>
                  <a:lnTo>
                    <a:pt x="77" y="261"/>
                  </a:lnTo>
                  <a:lnTo>
                    <a:pt x="80" y="249"/>
                  </a:lnTo>
                  <a:lnTo>
                    <a:pt x="86" y="236"/>
                  </a:lnTo>
                  <a:lnTo>
                    <a:pt x="93" y="223"/>
                  </a:lnTo>
                  <a:lnTo>
                    <a:pt x="99" y="210"/>
                  </a:lnTo>
                  <a:lnTo>
                    <a:pt x="105" y="198"/>
                  </a:lnTo>
                  <a:lnTo>
                    <a:pt x="105" y="195"/>
                  </a:lnTo>
                  <a:lnTo>
                    <a:pt x="111" y="188"/>
                  </a:lnTo>
                  <a:lnTo>
                    <a:pt x="118" y="175"/>
                  </a:lnTo>
                  <a:lnTo>
                    <a:pt x="125" y="165"/>
                  </a:lnTo>
                  <a:lnTo>
                    <a:pt x="131" y="153"/>
                  </a:lnTo>
                  <a:lnTo>
                    <a:pt x="138" y="143"/>
                  </a:lnTo>
                  <a:lnTo>
                    <a:pt x="144" y="134"/>
                  </a:lnTo>
                  <a:lnTo>
                    <a:pt x="153" y="124"/>
                  </a:lnTo>
                  <a:lnTo>
                    <a:pt x="159" y="114"/>
                  </a:lnTo>
                  <a:lnTo>
                    <a:pt x="163" y="109"/>
                  </a:lnTo>
                  <a:lnTo>
                    <a:pt x="166" y="105"/>
                  </a:lnTo>
                  <a:lnTo>
                    <a:pt x="176" y="96"/>
                  </a:lnTo>
                  <a:lnTo>
                    <a:pt x="182" y="86"/>
                  </a:lnTo>
                  <a:lnTo>
                    <a:pt x="192" y="79"/>
                  </a:lnTo>
                  <a:lnTo>
                    <a:pt x="199" y="69"/>
                  </a:lnTo>
                  <a:lnTo>
                    <a:pt x="207" y="63"/>
                  </a:lnTo>
                  <a:lnTo>
                    <a:pt x="214" y="57"/>
                  </a:lnTo>
                  <a:lnTo>
                    <a:pt x="224" y="51"/>
                  </a:lnTo>
                  <a:lnTo>
                    <a:pt x="233" y="44"/>
                  </a:lnTo>
                  <a:lnTo>
                    <a:pt x="240" y="38"/>
                  </a:lnTo>
                  <a:lnTo>
                    <a:pt x="250" y="31"/>
                  </a:lnTo>
                  <a:lnTo>
                    <a:pt x="258" y="25"/>
                  </a:lnTo>
                  <a:lnTo>
                    <a:pt x="268" y="21"/>
                  </a:lnTo>
                  <a:lnTo>
                    <a:pt x="278" y="15"/>
                  </a:lnTo>
                  <a:lnTo>
                    <a:pt x="288" y="13"/>
                  </a:lnTo>
                  <a:lnTo>
                    <a:pt x="298" y="10"/>
                  </a:lnTo>
                  <a:lnTo>
                    <a:pt x="306" y="6"/>
                  </a:lnTo>
                  <a:lnTo>
                    <a:pt x="316" y="3"/>
                  </a:lnTo>
                  <a:lnTo>
                    <a:pt x="326" y="3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46" y="0"/>
                  </a:lnTo>
                  <a:lnTo>
                    <a:pt x="354" y="0"/>
                  </a:lnTo>
                  <a:lnTo>
                    <a:pt x="358" y="0"/>
                  </a:lnTo>
                  <a:lnTo>
                    <a:pt x="354" y="15"/>
                  </a:lnTo>
                  <a:lnTo>
                    <a:pt x="358" y="35"/>
                  </a:lnTo>
                  <a:lnTo>
                    <a:pt x="346" y="38"/>
                  </a:lnTo>
                  <a:lnTo>
                    <a:pt x="339" y="38"/>
                  </a:lnTo>
                  <a:lnTo>
                    <a:pt x="333" y="38"/>
                  </a:lnTo>
                  <a:lnTo>
                    <a:pt x="323" y="41"/>
                  </a:lnTo>
                  <a:lnTo>
                    <a:pt x="316" y="41"/>
                  </a:lnTo>
                  <a:lnTo>
                    <a:pt x="306" y="44"/>
                  </a:lnTo>
                  <a:lnTo>
                    <a:pt x="300" y="48"/>
                  </a:lnTo>
                  <a:lnTo>
                    <a:pt x="291" y="51"/>
                  </a:lnTo>
                  <a:lnTo>
                    <a:pt x="285" y="54"/>
                  </a:lnTo>
                  <a:lnTo>
                    <a:pt x="278" y="57"/>
                  </a:lnTo>
                  <a:lnTo>
                    <a:pt x="268" y="63"/>
                  </a:lnTo>
                  <a:lnTo>
                    <a:pt x="262" y="66"/>
                  </a:lnTo>
                  <a:lnTo>
                    <a:pt x="258" y="69"/>
                  </a:lnTo>
                  <a:lnTo>
                    <a:pt x="252" y="73"/>
                  </a:lnTo>
                  <a:lnTo>
                    <a:pt x="246" y="79"/>
                  </a:lnTo>
                  <a:lnTo>
                    <a:pt x="240" y="86"/>
                  </a:lnTo>
                  <a:lnTo>
                    <a:pt x="230" y="92"/>
                  </a:lnTo>
                  <a:lnTo>
                    <a:pt x="224" y="99"/>
                  </a:lnTo>
                  <a:lnTo>
                    <a:pt x="217" y="105"/>
                  </a:lnTo>
                  <a:lnTo>
                    <a:pt x="211" y="111"/>
                  </a:lnTo>
                  <a:lnTo>
                    <a:pt x="201" y="121"/>
                  </a:lnTo>
                  <a:lnTo>
                    <a:pt x="195" y="127"/>
                  </a:lnTo>
                  <a:lnTo>
                    <a:pt x="192" y="134"/>
                  </a:lnTo>
                  <a:lnTo>
                    <a:pt x="189" y="137"/>
                  </a:lnTo>
                  <a:lnTo>
                    <a:pt x="182" y="147"/>
                  </a:lnTo>
                  <a:lnTo>
                    <a:pt x="176" y="153"/>
                  </a:lnTo>
                  <a:lnTo>
                    <a:pt x="169" y="162"/>
                  </a:lnTo>
                  <a:lnTo>
                    <a:pt x="159" y="172"/>
                  </a:lnTo>
                  <a:lnTo>
                    <a:pt x="153" y="185"/>
                  </a:lnTo>
                  <a:lnTo>
                    <a:pt x="147" y="195"/>
                  </a:lnTo>
                  <a:lnTo>
                    <a:pt x="144" y="204"/>
                  </a:lnTo>
                  <a:lnTo>
                    <a:pt x="138" y="210"/>
                  </a:lnTo>
                  <a:lnTo>
                    <a:pt x="138" y="216"/>
                  </a:lnTo>
                  <a:lnTo>
                    <a:pt x="131" y="226"/>
                  </a:lnTo>
                  <a:lnTo>
                    <a:pt x="125" y="239"/>
                  </a:lnTo>
                  <a:lnTo>
                    <a:pt x="118" y="252"/>
                  </a:lnTo>
                  <a:lnTo>
                    <a:pt x="111" y="261"/>
                  </a:lnTo>
                  <a:lnTo>
                    <a:pt x="108" y="274"/>
                  </a:lnTo>
                  <a:lnTo>
                    <a:pt x="103" y="287"/>
                  </a:lnTo>
                  <a:lnTo>
                    <a:pt x="99" y="300"/>
                  </a:lnTo>
                  <a:lnTo>
                    <a:pt x="96" y="300"/>
                  </a:lnTo>
                  <a:lnTo>
                    <a:pt x="93" y="312"/>
                  </a:lnTo>
                  <a:lnTo>
                    <a:pt x="86" y="328"/>
                  </a:lnTo>
                  <a:lnTo>
                    <a:pt x="83" y="342"/>
                  </a:lnTo>
                  <a:lnTo>
                    <a:pt x="80" y="355"/>
                  </a:lnTo>
                  <a:lnTo>
                    <a:pt x="73" y="370"/>
                  </a:lnTo>
                  <a:lnTo>
                    <a:pt x="70" y="383"/>
                  </a:lnTo>
                  <a:lnTo>
                    <a:pt x="67" y="393"/>
                  </a:lnTo>
                  <a:lnTo>
                    <a:pt x="67" y="399"/>
                  </a:lnTo>
                  <a:lnTo>
                    <a:pt x="64" y="414"/>
                  </a:lnTo>
                  <a:lnTo>
                    <a:pt x="57" y="428"/>
                  </a:lnTo>
                  <a:lnTo>
                    <a:pt x="54" y="444"/>
                  </a:lnTo>
                  <a:lnTo>
                    <a:pt x="52" y="459"/>
                  </a:lnTo>
                  <a:lnTo>
                    <a:pt x="48" y="475"/>
                  </a:lnTo>
                  <a:lnTo>
                    <a:pt x="48" y="489"/>
                  </a:lnTo>
                  <a:lnTo>
                    <a:pt x="45" y="492"/>
                  </a:lnTo>
                  <a:lnTo>
                    <a:pt x="45" y="507"/>
                  </a:lnTo>
                  <a:lnTo>
                    <a:pt x="42" y="523"/>
                  </a:lnTo>
                  <a:lnTo>
                    <a:pt x="38" y="540"/>
                  </a:lnTo>
                  <a:lnTo>
                    <a:pt x="35" y="555"/>
                  </a:lnTo>
                  <a:lnTo>
                    <a:pt x="35" y="571"/>
                  </a:lnTo>
                  <a:lnTo>
                    <a:pt x="35" y="588"/>
                  </a:lnTo>
                  <a:lnTo>
                    <a:pt x="32" y="591"/>
                  </a:lnTo>
                  <a:lnTo>
                    <a:pt x="32" y="606"/>
                  </a:lnTo>
                  <a:lnTo>
                    <a:pt x="32" y="622"/>
                  </a:lnTo>
                  <a:lnTo>
                    <a:pt x="29" y="642"/>
                  </a:lnTo>
                  <a:lnTo>
                    <a:pt x="29" y="657"/>
                  </a:lnTo>
                  <a:lnTo>
                    <a:pt x="29" y="677"/>
                  </a:lnTo>
                  <a:lnTo>
                    <a:pt x="29" y="683"/>
                  </a:lnTo>
                  <a:lnTo>
                    <a:pt x="29" y="693"/>
                  </a:lnTo>
                  <a:lnTo>
                    <a:pt x="29" y="712"/>
                  </a:lnTo>
                  <a:lnTo>
                    <a:pt x="29" y="728"/>
                  </a:lnTo>
                  <a:lnTo>
                    <a:pt x="12" y="7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398" name="Freeform 1286">
              <a:extLst>
                <a:ext uri="{FF2B5EF4-FFF2-40B4-BE49-F238E27FC236}">
                  <a16:creationId xmlns:a16="http://schemas.microsoft.com/office/drawing/2014/main" id="{C7067A25-71C4-6531-AF1B-4082E9B26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894"/>
              <a:ext cx="35" cy="65"/>
            </a:xfrm>
            <a:custGeom>
              <a:avLst/>
              <a:gdLst>
                <a:gd name="T0" fmla="*/ 10 w 387"/>
                <a:gd name="T1" fmla="*/ 0 h 715"/>
                <a:gd name="T2" fmla="*/ 43 w 387"/>
                <a:gd name="T3" fmla="*/ 3 h 715"/>
                <a:gd name="T4" fmla="*/ 71 w 387"/>
                <a:gd name="T5" fmla="*/ 10 h 715"/>
                <a:gd name="T6" fmla="*/ 93 w 387"/>
                <a:gd name="T7" fmla="*/ 18 h 715"/>
                <a:gd name="T8" fmla="*/ 119 w 387"/>
                <a:gd name="T9" fmla="*/ 31 h 715"/>
                <a:gd name="T10" fmla="*/ 144 w 387"/>
                <a:gd name="T11" fmla="*/ 48 h 715"/>
                <a:gd name="T12" fmla="*/ 170 w 387"/>
                <a:gd name="T13" fmla="*/ 69 h 715"/>
                <a:gd name="T14" fmla="*/ 187 w 387"/>
                <a:gd name="T15" fmla="*/ 86 h 715"/>
                <a:gd name="T16" fmla="*/ 208 w 387"/>
                <a:gd name="T17" fmla="*/ 111 h 715"/>
                <a:gd name="T18" fmla="*/ 234 w 387"/>
                <a:gd name="T19" fmla="*/ 140 h 715"/>
                <a:gd name="T20" fmla="*/ 246 w 387"/>
                <a:gd name="T21" fmla="*/ 162 h 715"/>
                <a:gd name="T22" fmla="*/ 266 w 387"/>
                <a:gd name="T23" fmla="*/ 198 h 715"/>
                <a:gd name="T24" fmla="*/ 286 w 387"/>
                <a:gd name="T25" fmla="*/ 233 h 715"/>
                <a:gd name="T26" fmla="*/ 298 w 387"/>
                <a:gd name="T27" fmla="*/ 258 h 715"/>
                <a:gd name="T28" fmla="*/ 314 w 387"/>
                <a:gd name="T29" fmla="*/ 300 h 715"/>
                <a:gd name="T30" fmla="*/ 330 w 387"/>
                <a:gd name="T31" fmla="*/ 342 h 715"/>
                <a:gd name="T32" fmla="*/ 339 w 387"/>
                <a:gd name="T33" fmla="*/ 373 h 715"/>
                <a:gd name="T34" fmla="*/ 352 w 387"/>
                <a:gd name="T35" fmla="*/ 418 h 715"/>
                <a:gd name="T36" fmla="*/ 359 w 387"/>
                <a:gd name="T37" fmla="*/ 450 h 715"/>
                <a:gd name="T38" fmla="*/ 368 w 387"/>
                <a:gd name="T39" fmla="*/ 502 h 715"/>
                <a:gd name="T40" fmla="*/ 375 w 387"/>
                <a:gd name="T41" fmla="*/ 540 h 715"/>
                <a:gd name="T42" fmla="*/ 381 w 387"/>
                <a:gd name="T43" fmla="*/ 588 h 715"/>
                <a:gd name="T44" fmla="*/ 385 w 387"/>
                <a:gd name="T45" fmla="*/ 642 h 715"/>
                <a:gd name="T46" fmla="*/ 387 w 387"/>
                <a:gd name="T47" fmla="*/ 696 h 715"/>
                <a:gd name="T48" fmla="*/ 352 w 387"/>
                <a:gd name="T49" fmla="*/ 715 h 715"/>
                <a:gd name="T50" fmla="*/ 349 w 387"/>
                <a:gd name="T51" fmla="*/ 661 h 715"/>
                <a:gd name="T52" fmla="*/ 346 w 387"/>
                <a:gd name="T53" fmla="*/ 606 h 715"/>
                <a:gd name="T54" fmla="*/ 339 w 387"/>
                <a:gd name="T55" fmla="*/ 555 h 715"/>
                <a:gd name="T56" fmla="*/ 334 w 387"/>
                <a:gd name="T57" fmla="*/ 523 h 715"/>
                <a:gd name="T58" fmla="*/ 327 w 387"/>
                <a:gd name="T59" fmla="*/ 475 h 715"/>
                <a:gd name="T60" fmla="*/ 320 w 387"/>
                <a:gd name="T61" fmla="*/ 444 h 715"/>
                <a:gd name="T62" fmla="*/ 307 w 387"/>
                <a:gd name="T63" fmla="*/ 399 h 715"/>
                <a:gd name="T64" fmla="*/ 294 w 387"/>
                <a:gd name="T65" fmla="*/ 355 h 715"/>
                <a:gd name="T66" fmla="*/ 279 w 387"/>
                <a:gd name="T67" fmla="*/ 312 h 715"/>
                <a:gd name="T68" fmla="*/ 263 w 387"/>
                <a:gd name="T69" fmla="*/ 274 h 715"/>
                <a:gd name="T70" fmla="*/ 253 w 387"/>
                <a:gd name="T71" fmla="*/ 249 h 715"/>
                <a:gd name="T72" fmla="*/ 234 w 387"/>
                <a:gd name="T73" fmla="*/ 216 h 715"/>
                <a:gd name="T74" fmla="*/ 215 w 387"/>
                <a:gd name="T75" fmla="*/ 185 h 715"/>
                <a:gd name="T76" fmla="*/ 202 w 387"/>
                <a:gd name="T77" fmla="*/ 162 h 715"/>
                <a:gd name="T78" fmla="*/ 180 w 387"/>
                <a:gd name="T79" fmla="*/ 137 h 715"/>
                <a:gd name="T80" fmla="*/ 157 w 387"/>
                <a:gd name="T81" fmla="*/ 111 h 715"/>
                <a:gd name="T82" fmla="*/ 135 w 387"/>
                <a:gd name="T83" fmla="*/ 92 h 715"/>
                <a:gd name="T84" fmla="*/ 112 w 387"/>
                <a:gd name="T85" fmla="*/ 73 h 715"/>
                <a:gd name="T86" fmla="*/ 91 w 387"/>
                <a:gd name="T87" fmla="*/ 57 h 715"/>
                <a:gd name="T88" fmla="*/ 74 w 387"/>
                <a:gd name="T89" fmla="*/ 51 h 715"/>
                <a:gd name="T90" fmla="*/ 51 w 387"/>
                <a:gd name="T91" fmla="*/ 41 h 715"/>
                <a:gd name="T92" fmla="*/ 26 w 387"/>
                <a:gd name="T93" fmla="*/ 38 h 715"/>
                <a:gd name="T94" fmla="*/ 0 w 387"/>
                <a:gd name="T95" fmla="*/ 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7" h="715">
                  <a:moveTo>
                    <a:pt x="0" y="15"/>
                  </a:moveTo>
                  <a:lnTo>
                    <a:pt x="4" y="0"/>
                  </a:lnTo>
                  <a:lnTo>
                    <a:pt x="10" y="0"/>
                  </a:lnTo>
                  <a:lnTo>
                    <a:pt x="23" y="0"/>
                  </a:lnTo>
                  <a:lnTo>
                    <a:pt x="33" y="0"/>
                  </a:lnTo>
                  <a:lnTo>
                    <a:pt x="43" y="3"/>
                  </a:lnTo>
                  <a:lnTo>
                    <a:pt x="51" y="3"/>
                  </a:lnTo>
                  <a:lnTo>
                    <a:pt x="61" y="6"/>
                  </a:lnTo>
                  <a:lnTo>
                    <a:pt x="71" y="10"/>
                  </a:lnTo>
                  <a:lnTo>
                    <a:pt x="81" y="13"/>
                  </a:lnTo>
                  <a:lnTo>
                    <a:pt x="91" y="15"/>
                  </a:lnTo>
                  <a:lnTo>
                    <a:pt x="93" y="18"/>
                  </a:lnTo>
                  <a:lnTo>
                    <a:pt x="99" y="21"/>
                  </a:lnTo>
                  <a:lnTo>
                    <a:pt x="109" y="25"/>
                  </a:lnTo>
                  <a:lnTo>
                    <a:pt x="119" y="31"/>
                  </a:lnTo>
                  <a:lnTo>
                    <a:pt x="126" y="35"/>
                  </a:lnTo>
                  <a:lnTo>
                    <a:pt x="135" y="41"/>
                  </a:lnTo>
                  <a:lnTo>
                    <a:pt x="144" y="48"/>
                  </a:lnTo>
                  <a:lnTo>
                    <a:pt x="154" y="54"/>
                  </a:lnTo>
                  <a:lnTo>
                    <a:pt x="160" y="61"/>
                  </a:lnTo>
                  <a:lnTo>
                    <a:pt x="170" y="69"/>
                  </a:lnTo>
                  <a:lnTo>
                    <a:pt x="177" y="76"/>
                  </a:lnTo>
                  <a:lnTo>
                    <a:pt x="180" y="79"/>
                  </a:lnTo>
                  <a:lnTo>
                    <a:pt x="187" y="86"/>
                  </a:lnTo>
                  <a:lnTo>
                    <a:pt x="195" y="92"/>
                  </a:lnTo>
                  <a:lnTo>
                    <a:pt x="202" y="102"/>
                  </a:lnTo>
                  <a:lnTo>
                    <a:pt x="208" y="111"/>
                  </a:lnTo>
                  <a:lnTo>
                    <a:pt x="218" y="121"/>
                  </a:lnTo>
                  <a:lnTo>
                    <a:pt x="225" y="130"/>
                  </a:lnTo>
                  <a:lnTo>
                    <a:pt x="234" y="140"/>
                  </a:lnTo>
                  <a:lnTo>
                    <a:pt x="240" y="153"/>
                  </a:lnTo>
                  <a:lnTo>
                    <a:pt x="243" y="160"/>
                  </a:lnTo>
                  <a:lnTo>
                    <a:pt x="246" y="162"/>
                  </a:lnTo>
                  <a:lnTo>
                    <a:pt x="253" y="175"/>
                  </a:lnTo>
                  <a:lnTo>
                    <a:pt x="259" y="185"/>
                  </a:lnTo>
                  <a:lnTo>
                    <a:pt x="266" y="198"/>
                  </a:lnTo>
                  <a:lnTo>
                    <a:pt x="273" y="210"/>
                  </a:lnTo>
                  <a:lnTo>
                    <a:pt x="279" y="220"/>
                  </a:lnTo>
                  <a:lnTo>
                    <a:pt x="286" y="233"/>
                  </a:lnTo>
                  <a:lnTo>
                    <a:pt x="291" y="246"/>
                  </a:lnTo>
                  <a:lnTo>
                    <a:pt x="291" y="249"/>
                  </a:lnTo>
                  <a:lnTo>
                    <a:pt x="298" y="258"/>
                  </a:lnTo>
                  <a:lnTo>
                    <a:pt x="304" y="274"/>
                  </a:lnTo>
                  <a:lnTo>
                    <a:pt x="311" y="287"/>
                  </a:lnTo>
                  <a:lnTo>
                    <a:pt x="314" y="300"/>
                  </a:lnTo>
                  <a:lnTo>
                    <a:pt x="320" y="315"/>
                  </a:lnTo>
                  <a:lnTo>
                    <a:pt x="324" y="328"/>
                  </a:lnTo>
                  <a:lnTo>
                    <a:pt x="330" y="342"/>
                  </a:lnTo>
                  <a:lnTo>
                    <a:pt x="330" y="345"/>
                  </a:lnTo>
                  <a:lnTo>
                    <a:pt x="334" y="357"/>
                  </a:lnTo>
                  <a:lnTo>
                    <a:pt x="339" y="373"/>
                  </a:lnTo>
                  <a:lnTo>
                    <a:pt x="342" y="389"/>
                  </a:lnTo>
                  <a:lnTo>
                    <a:pt x="349" y="405"/>
                  </a:lnTo>
                  <a:lnTo>
                    <a:pt x="352" y="418"/>
                  </a:lnTo>
                  <a:lnTo>
                    <a:pt x="355" y="434"/>
                  </a:lnTo>
                  <a:lnTo>
                    <a:pt x="355" y="441"/>
                  </a:lnTo>
                  <a:lnTo>
                    <a:pt x="359" y="450"/>
                  </a:lnTo>
                  <a:lnTo>
                    <a:pt x="362" y="469"/>
                  </a:lnTo>
                  <a:lnTo>
                    <a:pt x="365" y="485"/>
                  </a:lnTo>
                  <a:lnTo>
                    <a:pt x="368" y="502"/>
                  </a:lnTo>
                  <a:lnTo>
                    <a:pt x="372" y="517"/>
                  </a:lnTo>
                  <a:lnTo>
                    <a:pt x="375" y="536"/>
                  </a:lnTo>
                  <a:lnTo>
                    <a:pt x="375" y="540"/>
                  </a:lnTo>
                  <a:lnTo>
                    <a:pt x="378" y="552"/>
                  </a:lnTo>
                  <a:lnTo>
                    <a:pt x="378" y="568"/>
                  </a:lnTo>
                  <a:lnTo>
                    <a:pt x="381" y="588"/>
                  </a:lnTo>
                  <a:lnTo>
                    <a:pt x="381" y="603"/>
                  </a:lnTo>
                  <a:lnTo>
                    <a:pt x="385" y="622"/>
                  </a:lnTo>
                  <a:lnTo>
                    <a:pt x="385" y="642"/>
                  </a:lnTo>
                  <a:lnTo>
                    <a:pt x="387" y="657"/>
                  </a:lnTo>
                  <a:lnTo>
                    <a:pt x="387" y="677"/>
                  </a:lnTo>
                  <a:lnTo>
                    <a:pt x="387" y="696"/>
                  </a:lnTo>
                  <a:lnTo>
                    <a:pt x="387" y="712"/>
                  </a:lnTo>
                  <a:lnTo>
                    <a:pt x="368" y="712"/>
                  </a:lnTo>
                  <a:lnTo>
                    <a:pt x="352" y="715"/>
                  </a:lnTo>
                  <a:lnTo>
                    <a:pt x="352" y="696"/>
                  </a:lnTo>
                  <a:lnTo>
                    <a:pt x="352" y="677"/>
                  </a:lnTo>
                  <a:lnTo>
                    <a:pt x="349" y="661"/>
                  </a:lnTo>
                  <a:lnTo>
                    <a:pt x="349" y="642"/>
                  </a:lnTo>
                  <a:lnTo>
                    <a:pt x="346" y="626"/>
                  </a:lnTo>
                  <a:lnTo>
                    <a:pt x="346" y="606"/>
                  </a:lnTo>
                  <a:lnTo>
                    <a:pt x="342" y="591"/>
                  </a:lnTo>
                  <a:lnTo>
                    <a:pt x="342" y="575"/>
                  </a:lnTo>
                  <a:lnTo>
                    <a:pt x="339" y="555"/>
                  </a:lnTo>
                  <a:lnTo>
                    <a:pt x="339" y="546"/>
                  </a:lnTo>
                  <a:lnTo>
                    <a:pt x="337" y="540"/>
                  </a:lnTo>
                  <a:lnTo>
                    <a:pt x="334" y="523"/>
                  </a:lnTo>
                  <a:lnTo>
                    <a:pt x="334" y="507"/>
                  </a:lnTo>
                  <a:lnTo>
                    <a:pt x="330" y="492"/>
                  </a:lnTo>
                  <a:lnTo>
                    <a:pt x="327" y="475"/>
                  </a:lnTo>
                  <a:lnTo>
                    <a:pt x="324" y="459"/>
                  </a:lnTo>
                  <a:lnTo>
                    <a:pt x="320" y="450"/>
                  </a:lnTo>
                  <a:lnTo>
                    <a:pt x="320" y="444"/>
                  </a:lnTo>
                  <a:lnTo>
                    <a:pt x="314" y="428"/>
                  </a:lnTo>
                  <a:lnTo>
                    <a:pt x="311" y="414"/>
                  </a:lnTo>
                  <a:lnTo>
                    <a:pt x="307" y="399"/>
                  </a:lnTo>
                  <a:lnTo>
                    <a:pt x="304" y="383"/>
                  </a:lnTo>
                  <a:lnTo>
                    <a:pt x="298" y="370"/>
                  </a:lnTo>
                  <a:lnTo>
                    <a:pt x="294" y="355"/>
                  </a:lnTo>
                  <a:lnTo>
                    <a:pt x="288" y="342"/>
                  </a:lnTo>
                  <a:lnTo>
                    <a:pt x="286" y="328"/>
                  </a:lnTo>
                  <a:lnTo>
                    <a:pt x="279" y="312"/>
                  </a:lnTo>
                  <a:lnTo>
                    <a:pt x="273" y="300"/>
                  </a:lnTo>
                  <a:lnTo>
                    <a:pt x="269" y="287"/>
                  </a:lnTo>
                  <a:lnTo>
                    <a:pt x="263" y="274"/>
                  </a:lnTo>
                  <a:lnTo>
                    <a:pt x="259" y="264"/>
                  </a:lnTo>
                  <a:lnTo>
                    <a:pt x="256" y="261"/>
                  </a:lnTo>
                  <a:lnTo>
                    <a:pt x="253" y="249"/>
                  </a:lnTo>
                  <a:lnTo>
                    <a:pt x="246" y="239"/>
                  </a:lnTo>
                  <a:lnTo>
                    <a:pt x="240" y="226"/>
                  </a:lnTo>
                  <a:lnTo>
                    <a:pt x="234" y="216"/>
                  </a:lnTo>
                  <a:lnTo>
                    <a:pt x="228" y="204"/>
                  </a:lnTo>
                  <a:lnTo>
                    <a:pt x="221" y="195"/>
                  </a:lnTo>
                  <a:lnTo>
                    <a:pt x="215" y="185"/>
                  </a:lnTo>
                  <a:lnTo>
                    <a:pt x="212" y="178"/>
                  </a:lnTo>
                  <a:lnTo>
                    <a:pt x="208" y="172"/>
                  </a:lnTo>
                  <a:lnTo>
                    <a:pt x="202" y="162"/>
                  </a:lnTo>
                  <a:lnTo>
                    <a:pt x="195" y="153"/>
                  </a:lnTo>
                  <a:lnTo>
                    <a:pt x="187" y="143"/>
                  </a:lnTo>
                  <a:lnTo>
                    <a:pt x="180" y="137"/>
                  </a:lnTo>
                  <a:lnTo>
                    <a:pt x="173" y="127"/>
                  </a:lnTo>
                  <a:lnTo>
                    <a:pt x="167" y="121"/>
                  </a:lnTo>
                  <a:lnTo>
                    <a:pt x="157" y="111"/>
                  </a:lnTo>
                  <a:lnTo>
                    <a:pt x="151" y="105"/>
                  </a:lnTo>
                  <a:lnTo>
                    <a:pt x="144" y="99"/>
                  </a:lnTo>
                  <a:lnTo>
                    <a:pt x="135" y="92"/>
                  </a:lnTo>
                  <a:lnTo>
                    <a:pt x="129" y="86"/>
                  </a:lnTo>
                  <a:lnTo>
                    <a:pt x="122" y="79"/>
                  </a:lnTo>
                  <a:lnTo>
                    <a:pt x="112" y="73"/>
                  </a:lnTo>
                  <a:lnTo>
                    <a:pt x="106" y="66"/>
                  </a:lnTo>
                  <a:lnTo>
                    <a:pt x="96" y="63"/>
                  </a:lnTo>
                  <a:lnTo>
                    <a:pt x="91" y="57"/>
                  </a:lnTo>
                  <a:lnTo>
                    <a:pt x="84" y="54"/>
                  </a:lnTo>
                  <a:lnTo>
                    <a:pt x="78" y="51"/>
                  </a:lnTo>
                  <a:lnTo>
                    <a:pt x="74" y="51"/>
                  </a:lnTo>
                  <a:lnTo>
                    <a:pt x="68" y="48"/>
                  </a:lnTo>
                  <a:lnTo>
                    <a:pt x="58" y="44"/>
                  </a:lnTo>
                  <a:lnTo>
                    <a:pt x="51" y="41"/>
                  </a:lnTo>
                  <a:lnTo>
                    <a:pt x="43" y="41"/>
                  </a:lnTo>
                  <a:lnTo>
                    <a:pt x="36" y="38"/>
                  </a:lnTo>
                  <a:lnTo>
                    <a:pt x="26" y="38"/>
                  </a:lnTo>
                  <a:lnTo>
                    <a:pt x="20" y="38"/>
                  </a:lnTo>
                  <a:lnTo>
                    <a:pt x="4" y="3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399" name="Freeform 1287">
              <a:extLst>
                <a:ext uri="{FF2B5EF4-FFF2-40B4-BE49-F238E27FC236}">
                  <a16:creationId xmlns:a16="http://schemas.microsoft.com/office/drawing/2014/main" id="{D9BDB98B-6C78-C711-1724-4C38A4BE0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2959"/>
              <a:ext cx="33" cy="66"/>
            </a:xfrm>
            <a:custGeom>
              <a:avLst/>
              <a:gdLst>
                <a:gd name="T0" fmla="*/ 361 w 361"/>
                <a:gd name="T1" fmla="*/ 19 h 721"/>
                <a:gd name="T2" fmla="*/ 361 w 361"/>
                <a:gd name="T3" fmla="*/ 54 h 721"/>
                <a:gd name="T4" fmla="*/ 359 w 361"/>
                <a:gd name="T5" fmla="*/ 109 h 721"/>
                <a:gd name="T6" fmla="*/ 355 w 361"/>
                <a:gd name="T7" fmla="*/ 163 h 721"/>
                <a:gd name="T8" fmla="*/ 349 w 361"/>
                <a:gd name="T9" fmla="*/ 214 h 721"/>
                <a:gd name="T10" fmla="*/ 339 w 361"/>
                <a:gd name="T11" fmla="*/ 262 h 721"/>
                <a:gd name="T12" fmla="*/ 329 w 361"/>
                <a:gd name="T13" fmla="*/ 310 h 721"/>
                <a:gd name="T14" fmla="*/ 323 w 361"/>
                <a:gd name="T15" fmla="*/ 341 h 721"/>
                <a:gd name="T16" fmla="*/ 311 w 361"/>
                <a:gd name="T17" fmla="*/ 386 h 721"/>
                <a:gd name="T18" fmla="*/ 294 w 361"/>
                <a:gd name="T19" fmla="*/ 425 h 721"/>
                <a:gd name="T20" fmla="*/ 285 w 361"/>
                <a:gd name="T21" fmla="*/ 454 h 721"/>
                <a:gd name="T22" fmla="*/ 265 w 361"/>
                <a:gd name="T23" fmla="*/ 495 h 721"/>
                <a:gd name="T24" fmla="*/ 250 w 361"/>
                <a:gd name="T25" fmla="*/ 530 h 721"/>
                <a:gd name="T26" fmla="*/ 230 w 361"/>
                <a:gd name="T27" fmla="*/ 566 h 721"/>
                <a:gd name="T28" fmla="*/ 208 w 361"/>
                <a:gd name="T29" fmla="*/ 594 h 721"/>
                <a:gd name="T30" fmla="*/ 186 w 361"/>
                <a:gd name="T31" fmla="*/ 622 h 721"/>
                <a:gd name="T32" fmla="*/ 164 w 361"/>
                <a:gd name="T33" fmla="*/ 648 h 721"/>
                <a:gd name="T34" fmla="*/ 138 w 361"/>
                <a:gd name="T35" fmla="*/ 671 h 721"/>
                <a:gd name="T36" fmla="*/ 113 w 361"/>
                <a:gd name="T37" fmla="*/ 687 h 721"/>
                <a:gd name="T38" fmla="*/ 86 w 361"/>
                <a:gd name="T39" fmla="*/ 703 h 721"/>
                <a:gd name="T40" fmla="*/ 58 w 361"/>
                <a:gd name="T41" fmla="*/ 713 h 721"/>
                <a:gd name="T42" fmla="*/ 35 w 361"/>
                <a:gd name="T43" fmla="*/ 719 h 721"/>
                <a:gd name="T44" fmla="*/ 14 w 361"/>
                <a:gd name="T45" fmla="*/ 721 h 721"/>
                <a:gd name="T46" fmla="*/ 0 w 361"/>
                <a:gd name="T47" fmla="*/ 713 h 721"/>
                <a:gd name="T48" fmla="*/ 29 w 361"/>
                <a:gd name="T49" fmla="*/ 703 h 721"/>
                <a:gd name="T50" fmla="*/ 45 w 361"/>
                <a:gd name="T51" fmla="*/ 696 h 721"/>
                <a:gd name="T52" fmla="*/ 67 w 361"/>
                <a:gd name="T53" fmla="*/ 687 h 721"/>
                <a:gd name="T54" fmla="*/ 93 w 361"/>
                <a:gd name="T55" fmla="*/ 674 h 721"/>
                <a:gd name="T56" fmla="*/ 115 w 361"/>
                <a:gd name="T57" fmla="*/ 658 h 721"/>
                <a:gd name="T58" fmla="*/ 138 w 361"/>
                <a:gd name="T59" fmla="*/ 639 h 721"/>
                <a:gd name="T60" fmla="*/ 161 w 361"/>
                <a:gd name="T61" fmla="*/ 617 h 721"/>
                <a:gd name="T62" fmla="*/ 179 w 361"/>
                <a:gd name="T63" fmla="*/ 591 h 721"/>
                <a:gd name="T64" fmla="*/ 192 w 361"/>
                <a:gd name="T65" fmla="*/ 572 h 721"/>
                <a:gd name="T66" fmla="*/ 212 w 361"/>
                <a:gd name="T67" fmla="*/ 540 h 721"/>
                <a:gd name="T68" fmla="*/ 230 w 361"/>
                <a:gd name="T69" fmla="*/ 505 h 721"/>
                <a:gd name="T70" fmla="*/ 247 w 361"/>
                <a:gd name="T71" fmla="*/ 470 h 721"/>
                <a:gd name="T72" fmla="*/ 262 w 361"/>
                <a:gd name="T73" fmla="*/ 431 h 721"/>
                <a:gd name="T74" fmla="*/ 272 w 361"/>
                <a:gd name="T75" fmla="*/ 406 h 721"/>
                <a:gd name="T76" fmla="*/ 285 w 361"/>
                <a:gd name="T77" fmla="*/ 361 h 721"/>
                <a:gd name="T78" fmla="*/ 294 w 361"/>
                <a:gd name="T79" fmla="*/ 320 h 721"/>
                <a:gd name="T80" fmla="*/ 304 w 361"/>
                <a:gd name="T81" fmla="*/ 272 h 721"/>
                <a:gd name="T82" fmla="*/ 313 w 361"/>
                <a:gd name="T83" fmla="*/ 224 h 721"/>
                <a:gd name="T84" fmla="*/ 320 w 361"/>
                <a:gd name="T85" fmla="*/ 176 h 721"/>
                <a:gd name="T86" fmla="*/ 323 w 361"/>
                <a:gd name="T87" fmla="*/ 128 h 721"/>
                <a:gd name="T88" fmla="*/ 326 w 361"/>
                <a:gd name="T89" fmla="*/ 89 h 721"/>
                <a:gd name="T90" fmla="*/ 326 w 361"/>
                <a:gd name="T91" fmla="*/ 38 h 721"/>
                <a:gd name="T92" fmla="*/ 326 w 361"/>
                <a:gd name="T93" fmla="*/ 3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1" h="721">
                  <a:moveTo>
                    <a:pt x="342" y="0"/>
                  </a:moveTo>
                  <a:lnTo>
                    <a:pt x="361" y="0"/>
                  </a:lnTo>
                  <a:lnTo>
                    <a:pt x="361" y="19"/>
                  </a:lnTo>
                  <a:lnTo>
                    <a:pt x="361" y="29"/>
                  </a:lnTo>
                  <a:lnTo>
                    <a:pt x="361" y="38"/>
                  </a:lnTo>
                  <a:lnTo>
                    <a:pt x="361" y="54"/>
                  </a:lnTo>
                  <a:lnTo>
                    <a:pt x="361" y="74"/>
                  </a:lnTo>
                  <a:lnTo>
                    <a:pt x="361" y="92"/>
                  </a:lnTo>
                  <a:lnTo>
                    <a:pt x="359" y="109"/>
                  </a:lnTo>
                  <a:lnTo>
                    <a:pt x="359" y="128"/>
                  </a:lnTo>
                  <a:lnTo>
                    <a:pt x="355" y="143"/>
                  </a:lnTo>
                  <a:lnTo>
                    <a:pt x="355" y="163"/>
                  </a:lnTo>
                  <a:lnTo>
                    <a:pt x="352" y="179"/>
                  </a:lnTo>
                  <a:lnTo>
                    <a:pt x="352" y="195"/>
                  </a:lnTo>
                  <a:lnTo>
                    <a:pt x="349" y="214"/>
                  </a:lnTo>
                  <a:lnTo>
                    <a:pt x="346" y="230"/>
                  </a:lnTo>
                  <a:lnTo>
                    <a:pt x="342" y="246"/>
                  </a:lnTo>
                  <a:lnTo>
                    <a:pt x="339" y="262"/>
                  </a:lnTo>
                  <a:lnTo>
                    <a:pt x="336" y="278"/>
                  </a:lnTo>
                  <a:lnTo>
                    <a:pt x="333" y="294"/>
                  </a:lnTo>
                  <a:lnTo>
                    <a:pt x="329" y="310"/>
                  </a:lnTo>
                  <a:lnTo>
                    <a:pt x="326" y="326"/>
                  </a:lnTo>
                  <a:lnTo>
                    <a:pt x="326" y="328"/>
                  </a:lnTo>
                  <a:lnTo>
                    <a:pt x="323" y="341"/>
                  </a:lnTo>
                  <a:lnTo>
                    <a:pt x="316" y="355"/>
                  </a:lnTo>
                  <a:lnTo>
                    <a:pt x="313" y="371"/>
                  </a:lnTo>
                  <a:lnTo>
                    <a:pt x="311" y="386"/>
                  </a:lnTo>
                  <a:lnTo>
                    <a:pt x="304" y="399"/>
                  </a:lnTo>
                  <a:lnTo>
                    <a:pt x="301" y="416"/>
                  </a:lnTo>
                  <a:lnTo>
                    <a:pt x="294" y="425"/>
                  </a:lnTo>
                  <a:lnTo>
                    <a:pt x="294" y="427"/>
                  </a:lnTo>
                  <a:lnTo>
                    <a:pt x="288" y="441"/>
                  </a:lnTo>
                  <a:lnTo>
                    <a:pt x="285" y="454"/>
                  </a:lnTo>
                  <a:lnTo>
                    <a:pt x="278" y="470"/>
                  </a:lnTo>
                  <a:lnTo>
                    <a:pt x="272" y="482"/>
                  </a:lnTo>
                  <a:lnTo>
                    <a:pt x="265" y="495"/>
                  </a:lnTo>
                  <a:lnTo>
                    <a:pt x="262" y="505"/>
                  </a:lnTo>
                  <a:lnTo>
                    <a:pt x="256" y="518"/>
                  </a:lnTo>
                  <a:lnTo>
                    <a:pt x="250" y="530"/>
                  </a:lnTo>
                  <a:lnTo>
                    <a:pt x="243" y="543"/>
                  </a:lnTo>
                  <a:lnTo>
                    <a:pt x="237" y="553"/>
                  </a:lnTo>
                  <a:lnTo>
                    <a:pt x="230" y="566"/>
                  </a:lnTo>
                  <a:lnTo>
                    <a:pt x="220" y="574"/>
                  </a:lnTo>
                  <a:lnTo>
                    <a:pt x="214" y="584"/>
                  </a:lnTo>
                  <a:lnTo>
                    <a:pt x="208" y="594"/>
                  </a:lnTo>
                  <a:lnTo>
                    <a:pt x="202" y="604"/>
                  </a:lnTo>
                  <a:lnTo>
                    <a:pt x="192" y="614"/>
                  </a:lnTo>
                  <a:lnTo>
                    <a:pt x="186" y="622"/>
                  </a:lnTo>
                  <a:lnTo>
                    <a:pt x="179" y="632"/>
                  </a:lnTo>
                  <a:lnTo>
                    <a:pt x="169" y="639"/>
                  </a:lnTo>
                  <a:lnTo>
                    <a:pt x="164" y="648"/>
                  </a:lnTo>
                  <a:lnTo>
                    <a:pt x="154" y="655"/>
                  </a:lnTo>
                  <a:lnTo>
                    <a:pt x="147" y="662"/>
                  </a:lnTo>
                  <a:lnTo>
                    <a:pt x="138" y="671"/>
                  </a:lnTo>
                  <a:lnTo>
                    <a:pt x="128" y="677"/>
                  </a:lnTo>
                  <a:lnTo>
                    <a:pt x="121" y="683"/>
                  </a:lnTo>
                  <a:lnTo>
                    <a:pt x="113" y="687"/>
                  </a:lnTo>
                  <a:lnTo>
                    <a:pt x="103" y="693"/>
                  </a:lnTo>
                  <a:lnTo>
                    <a:pt x="96" y="700"/>
                  </a:lnTo>
                  <a:lnTo>
                    <a:pt x="86" y="703"/>
                  </a:lnTo>
                  <a:lnTo>
                    <a:pt x="77" y="706"/>
                  </a:lnTo>
                  <a:lnTo>
                    <a:pt x="67" y="709"/>
                  </a:lnTo>
                  <a:lnTo>
                    <a:pt x="58" y="713"/>
                  </a:lnTo>
                  <a:lnTo>
                    <a:pt x="48" y="716"/>
                  </a:lnTo>
                  <a:lnTo>
                    <a:pt x="42" y="719"/>
                  </a:lnTo>
                  <a:lnTo>
                    <a:pt x="35" y="719"/>
                  </a:lnTo>
                  <a:lnTo>
                    <a:pt x="32" y="719"/>
                  </a:lnTo>
                  <a:lnTo>
                    <a:pt x="22" y="721"/>
                  </a:lnTo>
                  <a:lnTo>
                    <a:pt x="14" y="721"/>
                  </a:lnTo>
                  <a:lnTo>
                    <a:pt x="4" y="721"/>
                  </a:lnTo>
                  <a:lnTo>
                    <a:pt x="0" y="721"/>
                  </a:lnTo>
                  <a:lnTo>
                    <a:pt x="0" y="713"/>
                  </a:lnTo>
                  <a:lnTo>
                    <a:pt x="10" y="706"/>
                  </a:lnTo>
                  <a:lnTo>
                    <a:pt x="19" y="703"/>
                  </a:lnTo>
                  <a:lnTo>
                    <a:pt x="29" y="703"/>
                  </a:lnTo>
                  <a:lnTo>
                    <a:pt x="32" y="700"/>
                  </a:lnTo>
                  <a:lnTo>
                    <a:pt x="35" y="700"/>
                  </a:lnTo>
                  <a:lnTo>
                    <a:pt x="45" y="696"/>
                  </a:lnTo>
                  <a:lnTo>
                    <a:pt x="52" y="696"/>
                  </a:lnTo>
                  <a:lnTo>
                    <a:pt x="61" y="693"/>
                  </a:lnTo>
                  <a:lnTo>
                    <a:pt x="67" y="687"/>
                  </a:lnTo>
                  <a:lnTo>
                    <a:pt x="77" y="683"/>
                  </a:lnTo>
                  <a:lnTo>
                    <a:pt x="83" y="680"/>
                  </a:lnTo>
                  <a:lnTo>
                    <a:pt x="93" y="674"/>
                  </a:lnTo>
                  <a:lnTo>
                    <a:pt x="100" y="671"/>
                  </a:lnTo>
                  <a:lnTo>
                    <a:pt x="109" y="665"/>
                  </a:lnTo>
                  <a:lnTo>
                    <a:pt x="115" y="658"/>
                  </a:lnTo>
                  <a:lnTo>
                    <a:pt x="125" y="652"/>
                  </a:lnTo>
                  <a:lnTo>
                    <a:pt x="131" y="645"/>
                  </a:lnTo>
                  <a:lnTo>
                    <a:pt x="138" y="639"/>
                  </a:lnTo>
                  <a:lnTo>
                    <a:pt x="144" y="632"/>
                  </a:lnTo>
                  <a:lnTo>
                    <a:pt x="154" y="622"/>
                  </a:lnTo>
                  <a:lnTo>
                    <a:pt x="161" y="617"/>
                  </a:lnTo>
                  <a:lnTo>
                    <a:pt x="166" y="607"/>
                  </a:lnTo>
                  <a:lnTo>
                    <a:pt x="172" y="597"/>
                  </a:lnTo>
                  <a:lnTo>
                    <a:pt x="179" y="591"/>
                  </a:lnTo>
                  <a:lnTo>
                    <a:pt x="182" y="588"/>
                  </a:lnTo>
                  <a:lnTo>
                    <a:pt x="186" y="581"/>
                  </a:lnTo>
                  <a:lnTo>
                    <a:pt x="192" y="572"/>
                  </a:lnTo>
                  <a:lnTo>
                    <a:pt x="202" y="559"/>
                  </a:lnTo>
                  <a:lnTo>
                    <a:pt x="205" y="549"/>
                  </a:lnTo>
                  <a:lnTo>
                    <a:pt x="212" y="540"/>
                  </a:lnTo>
                  <a:lnTo>
                    <a:pt x="217" y="527"/>
                  </a:lnTo>
                  <a:lnTo>
                    <a:pt x="224" y="518"/>
                  </a:lnTo>
                  <a:lnTo>
                    <a:pt x="230" y="505"/>
                  </a:lnTo>
                  <a:lnTo>
                    <a:pt x="237" y="495"/>
                  </a:lnTo>
                  <a:lnTo>
                    <a:pt x="240" y="482"/>
                  </a:lnTo>
                  <a:lnTo>
                    <a:pt x="247" y="470"/>
                  </a:lnTo>
                  <a:lnTo>
                    <a:pt x="253" y="457"/>
                  </a:lnTo>
                  <a:lnTo>
                    <a:pt x="256" y="444"/>
                  </a:lnTo>
                  <a:lnTo>
                    <a:pt x="262" y="431"/>
                  </a:lnTo>
                  <a:lnTo>
                    <a:pt x="265" y="419"/>
                  </a:lnTo>
                  <a:lnTo>
                    <a:pt x="268" y="416"/>
                  </a:lnTo>
                  <a:lnTo>
                    <a:pt x="272" y="406"/>
                  </a:lnTo>
                  <a:lnTo>
                    <a:pt x="275" y="389"/>
                  </a:lnTo>
                  <a:lnTo>
                    <a:pt x="278" y="377"/>
                  </a:lnTo>
                  <a:lnTo>
                    <a:pt x="285" y="361"/>
                  </a:lnTo>
                  <a:lnTo>
                    <a:pt x="288" y="348"/>
                  </a:lnTo>
                  <a:lnTo>
                    <a:pt x="291" y="332"/>
                  </a:lnTo>
                  <a:lnTo>
                    <a:pt x="294" y="320"/>
                  </a:lnTo>
                  <a:lnTo>
                    <a:pt x="298" y="303"/>
                  </a:lnTo>
                  <a:lnTo>
                    <a:pt x="301" y="287"/>
                  </a:lnTo>
                  <a:lnTo>
                    <a:pt x="304" y="272"/>
                  </a:lnTo>
                  <a:lnTo>
                    <a:pt x="308" y="255"/>
                  </a:lnTo>
                  <a:lnTo>
                    <a:pt x="311" y="239"/>
                  </a:lnTo>
                  <a:lnTo>
                    <a:pt x="313" y="224"/>
                  </a:lnTo>
                  <a:lnTo>
                    <a:pt x="313" y="208"/>
                  </a:lnTo>
                  <a:lnTo>
                    <a:pt x="316" y="191"/>
                  </a:lnTo>
                  <a:lnTo>
                    <a:pt x="320" y="176"/>
                  </a:lnTo>
                  <a:lnTo>
                    <a:pt x="320" y="160"/>
                  </a:lnTo>
                  <a:lnTo>
                    <a:pt x="323" y="140"/>
                  </a:lnTo>
                  <a:lnTo>
                    <a:pt x="323" y="128"/>
                  </a:lnTo>
                  <a:lnTo>
                    <a:pt x="323" y="125"/>
                  </a:lnTo>
                  <a:lnTo>
                    <a:pt x="323" y="109"/>
                  </a:lnTo>
                  <a:lnTo>
                    <a:pt x="326" y="89"/>
                  </a:lnTo>
                  <a:lnTo>
                    <a:pt x="326" y="74"/>
                  </a:lnTo>
                  <a:lnTo>
                    <a:pt x="326" y="54"/>
                  </a:lnTo>
                  <a:lnTo>
                    <a:pt x="326" y="38"/>
                  </a:lnTo>
                  <a:lnTo>
                    <a:pt x="326" y="29"/>
                  </a:lnTo>
                  <a:lnTo>
                    <a:pt x="326" y="19"/>
                  </a:lnTo>
                  <a:lnTo>
                    <a:pt x="326" y="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00" name="Freeform 1288">
              <a:extLst>
                <a:ext uri="{FF2B5EF4-FFF2-40B4-BE49-F238E27FC236}">
                  <a16:creationId xmlns:a16="http://schemas.microsoft.com/office/drawing/2014/main" id="{8D52C140-ABF7-6558-195A-6D2087869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018"/>
              <a:ext cx="14" cy="7"/>
            </a:xfrm>
            <a:custGeom>
              <a:avLst/>
              <a:gdLst>
                <a:gd name="T0" fmla="*/ 150 w 160"/>
                <a:gd name="T1" fmla="*/ 73 h 73"/>
                <a:gd name="T2" fmla="*/ 144 w 160"/>
                <a:gd name="T3" fmla="*/ 73 h 73"/>
                <a:gd name="T4" fmla="*/ 137 w 160"/>
                <a:gd name="T5" fmla="*/ 73 h 73"/>
                <a:gd name="T6" fmla="*/ 131 w 160"/>
                <a:gd name="T7" fmla="*/ 73 h 73"/>
                <a:gd name="T8" fmla="*/ 128 w 160"/>
                <a:gd name="T9" fmla="*/ 71 h 73"/>
                <a:gd name="T10" fmla="*/ 121 w 160"/>
                <a:gd name="T11" fmla="*/ 71 h 73"/>
                <a:gd name="T12" fmla="*/ 116 w 160"/>
                <a:gd name="T13" fmla="*/ 71 h 73"/>
                <a:gd name="T14" fmla="*/ 109 w 160"/>
                <a:gd name="T15" fmla="*/ 68 h 73"/>
                <a:gd name="T16" fmla="*/ 103 w 160"/>
                <a:gd name="T17" fmla="*/ 68 h 73"/>
                <a:gd name="T18" fmla="*/ 96 w 160"/>
                <a:gd name="T19" fmla="*/ 65 h 73"/>
                <a:gd name="T20" fmla="*/ 89 w 160"/>
                <a:gd name="T21" fmla="*/ 61 h 73"/>
                <a:gd name="T22" fmla="*/ 83 w 160"/>
                <a:gd name="T23" fmla="*/ 61 h 73"/>
                <a:gd name="T24" fmla="*/ 80 w 160"/>
                <a:gd name="T25" fmla="*/ 58 h 73"/>
                <a:gd name="T26" fmla="*/ 73 w 160"/>
                <a:gd name="T27" fmla="*/ 55 h 73"/>
                <a:gd name="T28" fmla="*/ 68 w 160"/>
                <a:gd name="T29" fmla="*/ 52 h 73"/>
                <a:gd name="T30" fmla="*/ 64 w 160"/>
                <a:gd name="T31" fmla="*/ 48 h 73"/>
                <a:gd name="T32" fmla="*/ 58 w 160"/>
                <a:gd name="T33" fmla="*/ 48 h 73"/>
                <a:gd name="T34" fmla="*/ 51 w 160"/>
                <a:gd name="T35" fmla="*/ 42 h 73"/>
                <a:gd name="T36" fmla="*/ 48 w 160"/>
                <a:gd name="T37" fmla="*/ 39 h 73"/>
                <a:gd name="T38" fmla="*/ 42 w 160"/>
                <a:gd name="T39" fmla="*/ 35 h 73"/>
                <a:gd name="T40" fmla="*/ 38 w 160"/>
                <a:gd name="T41" fmla="*/ 32 h 73"/>
                <a:gd name="T42" fmla="*/ 32 w 160"/>
                <a:gd name="T43" fmla="*/ 29 h 73"/>
                <a:gd name="T44" fmla="*/ 25 w 160"/>
                <a:gd name="T45" fmla="*/ 26 h 73"/>
                <a:gd name="T46" fmla="*/ 22 w 160"/>
                <a:gd name="T47" fmla="*/ 23 h 73"/>
                <a:gd name="T48" fmla="*/ 20 w 160"/>
                <a:gd name="T49" fmla="*/ 17 h 73"/>
                <a:gd name="T50" fmla="*/ 13 w 160"/>
                <a:gd name="T51" fmla="*/ 14 h 73"/>
                <a:gd name="T52" fmla="*/ 7 w 160"/>
                <a:gd name="T53" fmla="*/ 7 h 73"/>
                <a:gd name="T54" fmla="*/ 0 w 160"/>
                <a:gd name="T55" fmla="*/ 0 h 73"/>
                <a:gd name="T56" fmla="*/ 7 w 160"/>
                <a:gd name="T57" fmla="*/ 7 h 73"/>
                <a:gd name="T58" fmla="*/ 10 w 160"/>
                <a:gd name="T59" fmla="*/ 10 h 73"/>
                <a:gd name="T60" fmla="*/ 16 w 160"/>
                <a:gd name="T61" fmla="*/ 14 h 73"/>
                <a:gd name="T62" fmla="*/ 22 w 160"/>
                <a:gd name="T63" fmla="*/ 17 h 73"/>
                <a:gd name="T64" fmla="*/ 28 w 160"/>
                <a:gd name="T65" fmla="*/ 23 h 73"/>
                <a:gd name="T66" fmla="*/ 35 w 160"/>
                <a:gd name="T67" fmla="*/ 23 h 73"/>
                <a:gd name="T68" fmla="*/ 38 w 160"/>
                <a:gd name="T69" fmla="*/ 26 h 73"/>
                <a:gd name="T70" fmla="*/ 45 w 160"/>
                <a:gd name="T71" fmla="*/ 32 h 73"/>
                <a:gd name="T72" fmla="*/ 51 w 160"/>
                <a:gd name="T73" fmla="*/ 32 h 73"/>
                <a:gd name="T74" fmla="*/ 55 w 160"/>
                <a:gd name="T75" fmla="*/ 35 h 73"/>
                <a:gd name="T76" fmla="*/ 61 w 160"/>
                <a:gd name="T77" fmla="*/ 39 h 73"/>
                <a:gd name="T78" fmla="*/ 68 w 160"/>
                <a:gd name="T79" fmla="*/ 42 h 73"/>
                <a:gd name="T80" fmla="*/ 73 w 160"/>
                <a:gd name="T81" fmla="*/ 42 h 73"/>
                <a:gd name="T82" fmla="*/ 80 w 160"/>
                <a:gd name="T83" fmla="*/ 45 h 73"/>
                <a:gd name="T84" fmla="*/ 86 w 160"/>
                <a:gd name="T85" fmla="*/ 48 h 73"/>
                <a:gd name="T86" fmla="*/ 93 w 160"/>
                <a:gd name="T87" fmla="*/ 48 h 73"/>
                <a:gd name="T88" fmla="*/ 99 w 160"/>
                <a:gd name="T89" fmla="*/ 52 h 73"/>
                <a:gd name="T90" fmla="*/ 106 w 160"/>
                <a:gd name="T91" fmla="*/ 52 h 73"/>
                <a:gd name="T92" fmla="*/ 109 w 160"/>
                <a:gd name="T93" fmla="*/ 55 h 73"/>
                <a:gd name="T94" fmla="*/ 116 w 160"/>
                <a:gd name="T95" fmla="*/ 55 h 73"/>
                <a:gd name="T96" fmla="*/ 121 w 160"/>
                <a:gd name="T97" fmla="*/ 55 h 73"/>
                <a:gd name="T98" fmla="*/ 128 w 160"/>
                <a:gd name="T99" fmla="*/ 55 h 73"/>
                <a:gd name="T100" fmla="*/ 131 w 160"/>
                <a:gd name="T101" fmla="*/ 58 h 73"/>
                <a:gd name="T102" fmla="*/ 137 w 160"/>
                <a:gd name="T103" fmla="*/ 58 h 73"/>
                <a:gd name="T104" fmla="*/ 144 w 160"/>
                <a:gd name="T105" fmla="*/ 58 h 73"/>
                <a:gd name="T106" fmla="*/ 160 w 160"/>
                <a:gd name="T107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73">
                  <a:moveTo>
                    <a:pt x="150" y="65"/>
                  </a:moveTo>
                  <a:lnTo>
                    <a:pt x="150" y="73"/>
                  </a:lnTo>
                  <a:lnTo>
                    <a:pt x="147" y="73"/>
                  </a:lnTo>
                  <a:lnTo>
                    <a:pt x="144" y="73"/>
                  </a:lnTo>
                  <a:lnTo>
                    <a:pt x="141" y="73"/>
                  </a:lnTo>
                  <a:lnTo>
                    <a:pt x="137" y="73"/>
                  </a:lnTo>
                  <a:lnTo>
                    <a:pt x="134" y="73"/>
                  </a:lnTo>
                  <a:lnTo>
                    <a:pt x="131" y="73"/>
                  </a:lnTo>
                  <a:lnTo>
                    <a:pt x="128" y="73"/>
                  </a:lnTo>
                  <a:lnTo>
                    <a:pt x="128" y="71"/>
                  </a:lnTo>
                  <a:lnTo>
                    <a:pt x="124" y="71"/>
                  </a:lnTo>
                  <a:lnTo>
                    <a:pt x="121" y="71"/>
                  </a:lnTo>
                  <a:lnTo>
                    <a:pt x="118" y="71"/>
                  </a:lnTo>
                  <a:lnTo>
                    <a:pt x="116" y="71"/>
                  </a:lnTo>
                  <a:lnTo>
                    <a:pt x="112" y="68"/>
                  </a:lnTo>
                  <a:lnTo>
                    <a:pt x="109" y="68"/>
                  </a:lnTo>
                  <a:lnTo>
                    <a:pt x="106" y="68"/>
                  </a:lnTo>
                  <a:lnTo>
                    <a:pt x="103" y="68"/>
                  </a:lnTo>
                  <a:lnTo>
                    <a:pt x="99" y="65"/>
                  </a:lnTo>
                  <a:lnTo>
                    <a:pt x="96" y="65"/>
                  </a:lnTo>
                  <a:lnTo>
                    <a:pt x="93" y="65"/>
                  </a:lnTo>
                  <a:lnTo>
                    <a:pt x="89" y="61"/>
                  </a:lnTo>
                  <a:lnTo>
                    <a:pt x="86" y="61"/>
                  </a:lnTo>
                  <a:lnTo>
                    <a:pt x="83" y="61"/>
                  </a:lnTo>
                  <a:lnTo>
                    <a:pt x="83" y="58"/>
                  </a:lnTo>
                  <a:lnTo>
                    <a:pt x="80" y="58"/>
                  </a:lnTo>
                  <a:lnTo>
                    <a:pt x="76" y="58"/>
                  </a:lnTo>
                  <a:lnTo>
                    <a:pt x="73" y="55"/>
                  </a:lnTo>
                  <a:lnTo>
                    <a:pt x="70" y="55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1" y="48"/>
                  </a:lnTo>
                  <a:lnTo>
                    <a:pt x="58" y="48"/>
                  </a:lnTo>
                  <a:lnTo>
                    <a:pt x="55" y="45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42" y="35"/>
                  </a:lnTo>
                  <a:lnTo>
                    <a:pt x="38" y="35"/>
                  </a:lnTo>
                  <a:lnTo>
                    <a:pt x="38" y="32"/>
                  </a:lnTo>
                  <a:lnTo>
                    <a:pt x="35" y="32"/>
                  </a:lnTo>
                  <a:lnTo>
                    <a:pt x="32" y="29"/>
                  </a:lnTo>
                  <a:lnTo>
                    <a:pt x="28" y="26"/>
                  </a:lnTo>
                  <a:lnTo>
                    <a:pt x="25" y="26"/>
                  </a:lnTo>
                  <a:lnTo>
                    <a:pt x="25" y="23"/>
                  </a:lnTo>
                  <a:lnTo>
                    <a:pt x="22" y="23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16" y="17"/>
                  </a:lnTo>
                  <a:lnTo>
                    <a:pt x="13" y="14"/>
                  </a:lnTo>
                  <a:lnTo>
                    <a:pt x="10" y="10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3" y="4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13" y="10"/>
                  </a:lnTo>
                  <a:lnTo>
                    <a:pt x="16" y="14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5" y="20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35" y="23"/>
                  </a:lnTo>
                  <a:lnTo>
                    <a:pt x="35" y="26"/>
                  </a:lnTo>
                  <a:lnTo>
                    <a:pt x="38" y="26"/>
                  </a:lnTo>
                  <a:lnTo>
                    <a:pt x="42" y="29"/>
                  </a:lnTo>
                  <a:lnTo>
                    <a:pt x="45" y="32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5" y="35"/>
                  </a:lnTo>
                  <a:lnTo>
                    <a:pt x="58" y="35"/>
                  </a:lnTo>
                  <a:lnTo>
                    <a:pt x="61" y="39"/>
                  </a:lnTo>
                  <a:lnTo>
                    <a:pt x="64" y="39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3" y="42"/>
                  </a:lnTo>
                  <a:lnTo>
                    <a:pt x="76" y="45"/>
                  </a:lnTo>
                  <a:lnTo>
                    <a:pt x="80" y="45"/>
                  </a:lnTo>
                  <a:lnTo>
                    <a:pt x="83" y="45"/>
                  </a:lnTo>
                  <a:lnTo>
                    <a:pt x="86" y="48"/>
                  </a:lnTo>
                  <a:lnTo>
                    <a:pt x="89" y="48"/>
                  </a:lnTo>
                  <a:lnTo>
                    <a:pt x="93" y="48"/>
                  </a:lnTo>
                  <a:lnTo>
                    <a:pt x="96" y="52"/>
                  </a:lnTo>
                  <a:lnTo>
                    <a:pt x="99" y="52"/>
                  </a:lnTo>
                  <a:lnTo>
                    <a:pt x="103" y="52"/>
                  </a:lnTo>
                  <a:lnTo>
                    <a:pt x="106" y="52"/>
                  </a:lnTo>
                  <a:lnTo>
                    <a:pt x="109" y="52"/>
                  </a:lnTo>
                  <a:lnTo>
                    <a:pt x="109" y="55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8" y="55"/>
                  </a:lnTo>
                  <a:lnTo>
                    <a:pt x="121" y="55"/>
                  </a:lnTo>
                  <a:lnTo>
                    <a:pt x="124" y="55"/>
                  </a:lnTo>
                  <a:lnTo>
                    <a:pt x="128" y="55"/>
                  </a:lnTo>
                  <a:lnTo>
                    <a:pt x="128" y="58"/>
                  </a:lnTo>
                  <a:lnTo>
                    <a:pt x="131" y="58"/>
                  </a:lnTo>
                  <a:lnTo>
                    <a:pt x="134" y="58"/>
                  </a:lnTo>
                  <a:lnTo>
                    <a:pt x="137" y="58"/>
                  </a:lnTo>
                  <a:lnTo>
                    <a:pt x="141" y="58"/>
                  </a:lnTo>
                  <a:lnTo>
                    <a:pt x="144" y="58"/>
                  </a:lnTo>
                  <a:lnTo>
                    <a:pt x="147" y="58"/>
                  </a:lnTo>
                  <a:lnTo>
                    <a:pt x="160" y="58"/>
                  </a:lnTo>
                  <a:lnTo>
                    <a:pt x="150" y="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01" name="Freeform 1289">
              <a:extLst>
                <a:ext uri="{FF2B5EF4-FFF2-40B4-BE49-F238E27FC236}">
                  <a16:creationId xmlns:a16="http://schemas.microsoft.com/office/drawing/2014/main" id="{D51E7674-AE73-3DD9-D375-12BB2099BE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880"/>
              <a:ext cx="128" cy="7"/>
            </a:xfrm>
            <a:custGeom>
              <a:avLst/>
              <a:gdLst>
                <a:gd name="T0" fmla="*/ 16 w 1409"/>
                <a:gd name="T1" fmla="*/ 76 h 76"/>
                <a:gd name="T2" fmla="*/ 10 w 1409"/>
                <a:gd name="T3" fmla="*/ 76 h 76"/>
                <a:gd name="T4" fmla="*/ 5 w 1409"/>
                <a:gd name="T5" fmla="*/ 75 h 76"/>
                <a:gd name="T6" fmla="*/ 3 w 1409"/>
                <a:gd name="T7" fmla="*/ 73 h 76"/>
                <a:gd name="T8" fmla="*/ 1 w 1409"/>
                <a:gd name="T9" fmla="*/ 70 h 76"/>
                <a:gd name="T10" fmla="*/ 0 w 1409"/>
                <a:gd name="T11" fmla="*/ 66 h 76"/>
                <a:gd name="T12" fmla="*/ 0 w 1409"/>
                <a:gd name="T13" fmla="*/ 61 h 76"/>
                <a:gd name="T14" fmla="*/ 0 w 1409"/>
                <a:gd name="T15" fmla="*/ 55 h 76"/>
                <a:gd name="T16" fmla="*/ 1 w 1409"/>
                <a:gd name="T17" fmla="*/ 52 h 76"/>
                <a:gd name="T18" fmla="*/ 2 w 1409"/>
                <a:gd name="T19" fmla="*/ 49 h 76"/>
                <a:gd name="T20" fmla="*/ 4 w 1409"/>
                <a:gd name="T21" fmla="*/ 47 h 76"/>
                <a:gd name="T22" fmla="*/ 10 w 1409"/>
                <a:gd name="T23" fmla="*/ 45 h 76"/>
                <a:gd name="T24" fmla="*/ 15 w 1409"/>
                <a:gd name="T25" fmla="*/ 44 h 76"/>
                <a:gd name="T26" fmla="*/ 16 w 1409"/>
                <a:gd name="T27" fmla="*/ 76 h 76"/>
                <a:gd name="T28" fmla="*/ 15 w 1409"/>
                <a:gd name="T29" fmla="*/ 44 h 76"/>
                <a:gd name="T30" fmla="*/ 1393 w 1409"/>
                <a:gd name="T31" fmla="*/ 0 h 76"/>
                <a:gd name="T32" fmla="*/ 1394 w 1409"/>
                <a:gd name="T33" fmla="*/ 31 h 76"/>
                <a:gd name="T34" fmla="*/ 16 w 1409"/>
                <a:gd name="T35" fmla="*/ 76 h 76"/>
                <a:gd name="T36" fmla="*/ 15 w 1409"/>
                <a:gd name="T37" fmla="*/ 44 h 76"/>
                <a:gd name="T38" fmla="*/ 1393 w 1409"/>
                <a:gd name="T39" fmla="*/ 0 h 76"/>
                <a:gd name="T40" fmla="*/ 1398 w 1409"/>
                <a:gd name="T41" fmla="*/ 0 h 76"/>
                <a:gd name="T42" fmla="*/ 1404 w 1409"/>
                <a:gd name="T43" fmla="*/ 2 h 76"/>
                <a:gd name="T44" fmla="*/ 1406 w 1409"/>
                <a:gd name="T45" fmla="*/ 3 h 76"/>
                <a:gd name="T46" fmla="*/ 1407 w 1409"/>
                <a:gd name="T47" fmla="*/ 6 h 76"/>
                <a:gd name="T48" fmla="*/ 1408 w 1409"/>
                <a:gd name="T49" fmla="*/ 9 h 76"/>
                <a:gd name="T50" fmla="*/ 1409 w 1409"/>
                <a:gd name="T51" fmla="*/ 15 h 76"/>
                <a:gd name="T52" fmla="*/ 1409 w 1409"/>
                <a:gd name="T53" fmla="*/ 20 h 76"/>
                <a:gd name="T54" fmla="*/ 1408 w 1409"/>
                <a:gd name="T55" fmla="*/ 25 h 76"/>
                <a:gd name="T56" fmla="*/ 1406 w 1409"/>
                <a:gd name="T57" fmla="*/ 27 h 76"/>
                <a:gd name="T58" fmla="*/ 1405 w 1409"/>
                <a:gd name="T59" fmla="*/ 29 h 76"/>
                <a:gd name="T60" fmla="*/ 1399 w 1409"/>
                <a:gd name="T61" fmla="*/ 31 h 76"/>
                <a:gd name="T62" fmla="*/ 1394 w 1409"/>
                <a:gd name="T63" fmla="*/ 31 h 76"/>
                <a:gd name="T64" fmla="*/ 1393 w 1409"/>
                <a:gd name="T6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9" h="76">
                  <a:moveTo>
                    <a:pt x="16" y="76"/>
                  </a:moveTo>
                  <a:lnTo>
                    <a:pt x="10" y="76"/>
                  </a:lnTo>
                  <a:lnTo>
                    <a:pt x="5" y="75"/>
                  </a:lnTo>
                  <a:lnTo>
                    <a:pt x="3" y="73"/>
                  </a:lnTo>
                  <a:lnTo>
                    <a:pt x="1" y="70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1" y="52"/>
                  </a:lnTo>
                  <a:lnTo>
                    <a:pt x="2" y="49"/>
                  </a:lnTo>
                  <a:lnTo>
                    <a:pt x="4" y="47"/>
                  </a:lnTo>
                  <a:lnTo>
                    <a:pt x="10" y="45"/>
                  </a:lnTo>
                  <a:lnTo>
                    <a:pt x="15" y="44"/>
                  </a:lnTo>
                  <a:lnTo>
                    <a:pt x="16" y="76"/>
                  </a:lnTo>
                  <a:close/>
                  <a:moveTo>
                    <a:pt x="15" y="44"/>
                  </a:moveTo>
                  <a:lnTo>
                    <a:pt x="1393" y="0"/>
                  </a:lnTo>
                  <a:lnTo>
                    <a:pt x="1394" y="31"/>
                  </a:lnTo>
                  <a:lnTo>
                    <a:pt x="16" y="76"/>
                  </a:lnTo>
                  <a:lnTo>
                    <a:pt x="15" y="44"/>
                  </a:lnTo>
                  <a:close/>
                  <a:moveTo>
                    <a:pt x="1393" y="0"/>
                  </a:moveTo>
                  <a:lnTo>
                    <a:pt x="1398" y="0"/>
                  </a:lnTo>
                  <a:lnTo>
                    <a:pt x="1404" y="2"/>
                  </a:lnTo>
                  <a:lnTo>
                    <a:pt x="1406" y="3"/>
                  </a:lnTo>
                  <a:lnTo>
                    <a:pt x="1407" y="6"/>
                  </a:lnTo>
                  <a:lnTo>
                    <a:pt x="1408" y="9"/>
                  </a:lnTo>
                  <a:lnTo>
                    <a:pt x="1409" y="15"/>
                  </a:lnTo>
                  <a:lnTo>
                    <a:pt x="1409" y="20"/>
                  </a:lnTo>
                  <a:lnTo>
                    <a:pt x="1408" y="25"/>
                  </a:lnTo>
                  <a:lnTo>
                    <a:pt x="1406" y="27"/>
                  </a:lnTo>
                  <a:lnTo>
                    <a:pt x="1405" y="29"/>
                  </a:lnTo>
                  <a:lnTo>
                    <a:pt x="1399" y="31"/>
                  </a:lnTo>
                  <a:lnTo>
                    <a:pt x="1394" y="31"/>
                  </a:lnTo>
                  <a:lnTo>
                    <a:pt x="139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02" name="Freeform 1290">
              <a:extLst>
                <a:ext uri="{FF2B5EF4-FFF2-40B4-BE49-F238E27FC236}">
                  <a16:creationId xmlns:a16="http://schemas.microsoft.com/office/drawing/2014/main" id="{8D235924-BC75-C4A2-4C8D-2AD6F42828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" y="3027"/>
              <a:ext cx="151" cy="9"/>
            </a:xfrm>
            <a:custGeom>
              <a:avLst/>
              <a:gdLst>
                <a:gd name="T0" fmla="*/ 18 w 1657"/>
                <a:gd name="T1" fmla="*/ 92 h 92"/>
                <a:gd name="T2" fmla="*/ 11 w 1657"/>
                <a:gd name="T3" fmla="*/ 92 h 92"/>
                <a:gd name="T4" fmla="*/ 6 w 1657"/>
                <a:gd name="T5" fmla="*/ 91 h 92"/>
                <a:gd name="T6" fmla="*/ 3 w 1657"/>
                <a:gd name="T7" fmla="*/ 89 h 92"/>
                <a:gd name="T8" fmla="*/ 2 w 1657"/>
                <a:gd name="T9" fmla="*/ 86 h 92"/>
                <a:gd name="T10" fmla="*/ 1 w 1657"/>
                <a:gd name="T11" fmla="*/ 83 h 92"/>
                <a:gd name="T12" fmla="*/ 0 w 1657"/>
                <a:gd name="T13" fmla="*/ 77 h 92"/>
                <a:gd name="T14" fmla="*/ 1 w 1657"/>
                <a:gd name="T15" fmla="*/ 72 h 92"/>
                <a:gd name="T16" fmla="*/ 1 w 1657"/>
                <a:gd name="T17" fmla="*/ 67 h 92"/>
                <a:gd name="T18" fmla="*/ 3 w 1657"/>
                <a:gd name="T19" fmla="*/ 65 h 92"/>
                <a:gd name="T20" fmla="*/ 6 w 1657"/>
                <a:gd name="T21" fmla="*/ 63 h 92"/>
                <a:gd name="T22" fmla="*/ 10 w 1657"/>
                <a:gd name="T23" fmla="*/ 61 h 92"/>
                <a:gd name="T24" fmla="*/ 17 w 1657"/>
                <a:gd name="T25" fmla="*/ 61 h 92"/>
                <a:gd name="T26" fmla="*/ 18 w 1657"/>
                <a:gd name="T27" fmla="*/ 92 h 92"/>
                <a:gd name="T28" fmla="*/ 17 w 1657"/>
                <a:gd name="T29" fmla="*/ 61 h 92"/>
                <a:gd name="T30" fmla="*/ 1639 w 1657"/>
                <a:gd name="T31" fmla="*/ 0 h 92"/>
                <a:gd name="T32" fmla="*/ 1640 w 1657"/>
                <a:gd name="T33" fmla="*/ 31 h 92"/>
                <a:gd name="T34" fmla="*/ 18 w 1657"/>
                <a:gd name="T35" fmla="*/ 92 h 92"/>
                <a:gd name="T36" fmla="*/ 17 w 1657"/>
                <a:gd name="T37" fmla="*/ 61 h 92"/>
                <a:gd name="T38" fmla="*/ 1639 w 1657"/>
                <a:gd name="T39" fmla="*/ 0 h 92"/>
                <a:gd name="T40" fmla="*/ 1646 w 1657"/>
                <a:gd name="T41" fmla="*/ 0 h 92"/>
                <a:gd name="T42" fmla="*/ 1650 w 1657"/>
                <a:gd name="T43" fmla="*/ 1 h 92"/>
                <a:gd name="T44" fmla="*/ 1652 w 1657"/>
                <a:gd name="T45" fmla="*/ 3 h 92"/>
                <a:gd name="T46" fmla="*/ 1654 w 1657"/>
                <a:gd name="T47" fmla="*/ 6 h 92"/>
                <a:gd name="T48" fmla="*/ 1655 w 1657"/>
                <a:gd name="T49" fmla="*/ 10 h 92"/>
                <a:gd name="T50" fmla="*/ 1657 w 1657"/>
                <a:gd name="T51" fmla="*/ 15 h 92"/>
                <a:gd name="T52" fmla="*/ 1655 w 1657"/>
                <a:gd name="T53" fmla="*/ 20 h 92"/>
                <a:gd name="T54" fmla="*/ 1655 w 1657"/>
                <a:gd name="T55" fmla="*/ 25 h 92"/>
                <a:gd name="T56" fmla="*/ 1653 w 1657"/>
                <a:gd name="T57" fmla="*/ 27 h 92"/>
                <a:gd name="T58" fmla="*/ 1651 w 1657"/>
                <a:gd name="T59" fmla="*/ 29 h 92"/>
                <a:gd name="T60" fmla="*/ 1647 w 1657"/>
                <a:gd name="T61" fmla="*/ 31 h 92"/>
                <a:gd name="T62" fmla="*/ 1640 w 1657"/>
                <a:gd name="T63" fmla="*/ 31 h 92"/>
                <a:gd name="T64" fmla="*/ 1639 w 1657"/>
                <a:gd name="T6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57" h="92">
                  <a:moveTo>
                    <a:pt x="18" y="92"/>
                  </a:moveTo>
                  <a:lnTo>
                    <a:pt x="11" y="92"/>
                  </a:lnTo>
                  <a:lnTo>
                    <a:pt x="6" y="91"/>
                  </a:lnTo>
                  <a:lnTo>
                    <a:pt x="3" y="89"/>
                  </a:lnTo>
                  <a:lnTo>
                    <a:pt x="2" y="86"/>
                  </a:lnTo>
                  <a:lnTo>
                    <a:pt x="1" y="83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1" y="67"/>
                  </a:lnTo>
                  <a:lnTo>
                    <a:pt x="3" y="65"/>
                  </a:lnTo>
                  <a:lnTo>
                    <a:pt x="6" y="63"/>
                  </a:lnTo>
                  <a:lnTo>
                    <a:pt x="10" y="61"/>
                  </a:lnTo>
                  <a:lnTo>
                    <a:pt x="17" y="61"/>
                  </a:lnTo>
                  <a:lnTo>
                    <a:pt x="18" y="92"/>
                  </a:lnTo>
                  <a:close/>
                  <a:moveTo>
                    <a:pt x="17" y="61"/>
                  </a:moveTo>
                  <a:lnTo>
                    <a:pt x="1639" y="0"/>
                  </a:lnTo>
                  <a:lnTo>
                    <a:pt x="1640" y="31"/>
                  </a:lnTo>
                  <a:lnTo>
                    <a:pt x="18" y="92"/>
                  </a:lnTo>
                  <a:lnTo>
                    <a:pt x="17" y="61"/>
                  </a:lnTo>
                  <a:close/>
                  <a:moveTo>
                    <a:pt x="1639" y="0"/>
                  </a:moveTo>
                  <a:lnTo>
                    <a:pt x="1646" y="0"/>
                  </a:lnTo>
                  <a:lnTo>
                    <a:pt x="1650" y="1"/>
                  </a:lnTo>
                  <a:lnTo>
                    <a:pt x="1652" y="3"/>
                  </a:lnTo>
                  <a:lnTo>
                    <a:pt x="1654" y="6"/>
                  </a:lnTo>
                  <a:lnTo>
                    <a:pt x="1655" y="10"/>
                  </a:lnTo>
                  <a:lnTo>
                    <a:pt x="1657" y="15"/>
                  </a:lnTo>
                  <a:lnTo>
                    <a:pt x="1655" y="20"/>
                  </a:lnTo>
                  <a:lnTo>
                    <a:pt x="1655" y="25"/>
                  </a:lnTo>
                  <a:lnTo>
                    <a:pt x="1653" y="27"/>
                  </a:lnTo>
                  <a:lnTo>
                    <a:pt x="1651" y="29"/>
                  </a:lnTo>
                  <a:lnTo>
                    <a:pt x="1647" y="31"/>
                  </a:lnTo>
                  <a:lnTo>
                    <a:pt x="1640" y="31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03" name="Freeform 1291">
              <a:extLst>
                <a:ext uri="{FF2B5EF4-FFF2-40B4-BE49-F238E27FC236}">
                  <a16:creationId xmlns:a16="http://schemas.microsoft.com/office/drawing/2014/main" id="{66F8BC2D-FC24-A0CC-92B1-B931E13007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3" y="3301"/>
              <a:ext cx="11" cy="6"/>
            </a:xfrm>
            <a:custGeom>
              <a:avLst/>
              <a:gdLst>
                <a:gd name="T0" fmla="*/ 102 w 123"/>
                <a:gd name="T1" fmla="*/ 1 h 62"/>
                <a:gd name="T2" fmla="*/ 107 w 123"/>
                <a:gd name="T3" fmla="*/ 0 h 62"/>
                <a:gd name="T4" fmla="*/ 113 w 123"/>
                <a:gd name="T5" fmla="*/ 0 h 62"/>
                <a:gd name="T6" fmla="*/ 115 w 123"/>
                <a:gd name="T7" fmla="*/ 1 h 62"/>
                <a:gd name="T8" fmla="*/ 118 w 123"/>
                <a:gd name="T9" fmla="*/ 3 h 62"/>
                <a:gd name="T10" fmla="*/ 120 w 123"/>
                <a:gd name="T11" fmla="*/ 7 h 62"/>
                <a:gd name="T12" fmla="*/ 121 w 123"/>
                <a:gd name="T13" fmla="*/ 12 h 62"/>
                <a:gd name="T14" fmla="*/ 123 w 123"/>
                <a:gd name="T15" fmla="*/ 16 h 62"/>
                <a:gd name="T16" fmla="*/ 123 w 123"/>
                <a:gd name="T17" fmla="*/ 21 h 62"/>
                <a:gd name="T18" fmla="*/ 122 w 123"/>
                <a:gd name="T19" fmla="*/ 24 h 62"/>
                <a:gd name="T20" fmla="*/ 121 w 123"/>
                <a:gd name="T21" fmla="*/ 26 h 62"/>
                <a:gd name="T22" fmla="*/ 117 w 123"/>
                <a:gd name="T23" fmla="*/ 29 h 62"/>
                <a:gd name="T24" fmla="*/ 111 w 123"/>
                <a:gd name="T25" fmla="*/ 32 h 62"/>
                <a:gd name="T26" fmla="*/ 102 w 123"/>
                <a:gd name="T27" fmla="*/ 1 h 62"/>
                <a:gd name="T28" fmla="*/ 111 w 123"/>
                <a:gd name="T29" fmla="*/ 32 h 62"/>
                <a:gd name="T30" fmla="*/ 22 w 123"/>
                <a:gd name="T31" fmla="*/ 60 h 62"/>
                <a:gd name="T32" fmla="*/ 12 w 123"/>
                <a:gd name="T33" fmla="*/ 29 h 62"/>
                <a:gd name="T34" fmla="*/ 102 w 123"/>
                <a:gd name="T35" fmla="*/ 1 h 62"/>
                <a:gd name="T36" fmla="*/ 111 w 123"/>
                <a:gd name="T37" fmla="*/ 32 h 62"/>
                <a:gd name="T38" fmla="*/ 22 w 123"/>
                <a:gd name="T39" fmla="*/ 60 h 62"/>
                <a:gd name="T40" fmla="*/ 17 w 123"/>
                <a:gd name="T41" fmla="*/ 62 h 62"/>
                <a:gd name="T42" fmla="*/ 11 w 123"/>
                <a:gd name="T43" fmla="*/ 62 h 62"/>
                <a:gd name="T44" fmla="*/ 8 w 123"/>
                <a:gd name="T45" fmla="*/ 61 h 62"/>
                <a:gd name="T46" fmla="*/ 6 w 123"/>
                <a:gd name="T47" fmla="*/ 59 h 62"/>
                <a:gd name="T48" fmla="*/ 4 w 123"/>
                <a:gd name="T49" fmla="*/ 54 h 62"/>
                <a:gd name="T50" fmla="*/ 1 w 123"/>
                <a:gd name="T51" fmla="*/ 50 h 62"/>
                <a:gd name="T52" fmla="*/ 0 w 123"/>
                <a:gd name="T53" fmla="*/ 45 h 62"/>
                <a:gd name="T54" fmla="*/ 0 w 123"/>
                <a:gd name="T55" fmla="*/ 40 h 62"/>
                <a:gd name="T56" fmla="*/ 0 w 123"/>
                <a:gd name="T57" fmla="*/ 38 h 62"/>
                <a:gd name="T58" fmla="*/ 3 w 123"/>
                <a:gd name="T59" fmla="*/ 35 h 62"/>
                <a:gd name="T60" fmla="*/ 7 w 123"/>
                <a:gd name="T61" fmla="*/ 32 h 62"/>
                <a:gd name="T62" fmla="*/ 12 w 123"/>
                <a:gd name="T63" fmla="*/ 29 h 62"/>
                <a:gd name="T64" fmla="*/ 22 w 123"/>
                <a:gd name="T65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62">
                  <a:moveTo>
                    <a:pt x="102" y="1"/>
                  </a:moveTo>
                  <a:lnTo>
                    <a:pt x="107" y="0"/>
                  </a:lnTo>
                  <a:lnTo>
                    <a:pt x="113" y="0"/>
                  </a:lnTo>
                  <a:lnTo>
                    <a:pt x="115" y="1"/>
                  </a:lnTo>
                  <a:lnTo>
                    <a:pt x="118" y="3"/>
                  </a:lnTo>
                  <a:lnTo>
                    <a:pt x="120" y="7"/>
                  </a:lnTo>
                  <a:lnTo>
                    <a:pt x="121" y="12"/>
                  </a:lnTo>
                  <a:lnTo>
                    <a:pt x="123" y="16"/>
                  </a:lnTo>
                  <a:lnTo>
                    <a:pt x="123" y="21"/>
                  </a:lnTo>
                  <a:lnTo>
                    <a:pt x="122" y="24"/>
                  </a:lnTo>
                  <a:lnTo>
                    <a:pt x="121" y="26"/>
                  </a:lnTo>
                  <a:lnTo>
                    <a:pt x="117" y="29"/>
                  </a:lnTo>
                  <a:lnTo>
                    <a:pt x="111" y="32"/>
                  </a:lnTo>
                  <a:lnTo>
                    <a:pt x="102" y="1"/>
                  </a:lnTo>
                  <a:close/>
                  <a:moveTo>
                    <a:pt x="111" y="32"/>
                  </a:moveTo>
                  <a:lnTo>
                    <a:pt x="22" y="60"/>
                  </a:lnTo>
                  <a:lnTo>
                    <a:pt x="12" y="29"/>
                  </a:lnTo>
                  <a:lnTo>
                    <a:pt x="102" y="1"/>
                  </a:lnTo>
                  <a:lnTo>
                    <a:pt x="111" y="32"/>
                  </a:lnTo>
                  <a:close/>
                  <a:moveTo>
                    <a:pt x="22" y="60"/>
                  </a:moveTo>
                  <a:lnTo>
                    <a:pt x="17" y="62"/>
                  </a:lnTo>
                  <a:lnTo>
                    <a:pt x="11" y="62"/>
                  </a:lnTo>
                  <a:lnTo>
                    <a:pt x="8" y="61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1" y="50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3" y="35"/>
                  </a:lnTo>
                  <a:lnTo>
                    <a:pt x="7" y="32"/>
                  </a:lnTo>
                  <a:lnTo>
                    <a:pt x="12" y="29"/>
                  </a:lnTo>
                  <a:lnTo>
                    <a:pt x="22" y="6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04" name="Freeform 1292">
              <a:extLst>
                <a:ext uri="{FF2B5EF4-FFF2-40B4-BE49-F238E27FC236}">
                  <a16:creationId xmlns:a16="http://schemas.microsoft.com/office/drawing/2014/main" id="{2433DECD-21C5-DC57-D1F9-CFE3D5E2BB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5" y="3390"/>
              <a:ext cx="9" cy="5"/>
            </a:xfrm>
            <a:custGeom>
              <a:avLst/>
              <a:gdLst>
                <a:gd name="T0" fmla="*/ 78 w 100"/>
                <a:gd name="T1" fmla="*/ 1 h 56"/>
                <a:gd name="T2" fmla="*/ 84 w 100"/>
                <a:gd name="T3" fmla="*/ 0 h 56"/>
                <a:gd name="T4" fmla="*/ 89 w 100"/>
                <a:gd name="T5" fmla="*/ 0 h 56"/>
                <a:gd name="T6" fmla="*/ 92 w 100"/>
                <a:gd name="T7" fmla="*/ 1 h 56"/>
                <a:gd name="T8" fmla="*/ 95 w 100"/>
                <a:gd name="T9" fmla="*/ 4 h 56"/>
                <a:gd name="T10" fmla="*/ 97 w 100"/>
                <a:gd name="T11" fmla="*/ 7 h 56"/>
                <a:gd name="T12" fmla="*/ 99 w 100"/>
                <a:gd name="T13" fmla="*/ 11 h 56"/>
                <a:gd name="T14" fmla="*/ 100 w 100"/>
                <a:gd name="T15" fmla="*/ 17 h 56"/>
                <a:gd name="T16" fmla="*/ 100 w 100"/>
                <a:gd name="T17" fmla="*/ 21 h 56"/>
                <a:gd name="T18" fmla="*/ 100 w 100"/>
                <a:gd name="T19" fmla="*/ 24 h 56"/>
                <a:gd name="T20" fmla="*/ 98 w 100"/>
                <a:gd name="T21" fmla="*/ 26 h 56"/>
                <a:gd name="T22" fmla="*/ 93 w 100"/>
                <a:gd name="T23" fmla="*/ 30 h 56"/>
                <a:gd name="T24" fmla="*/ 88 w 100"/>
                <a:gd name="T25" fmla="*/ 32 h 56"/>
                <a:gd name="T26" fmla="*/ 78 w 100"/>
                <a:gd name="T27" fmla="*/ 1 h 56"/>
                <a:gd name="T28" fmla="*/ 88 w 100"/>
                <a:gd name="T29" fmla="*/ 32 h 56"/>
                <a:gd name="T30" fmla="*/ 22 w 100"/>
                <a:gd name="T31" fmla="*/ 55 h 56"/>
                <a:gd name="T32" fmla="*/ 12 w 100"/>
                <a:gd name="T33" fmla="*/ 24 h 56"/>
                <a:gd name="T34" fmla="*/ 78 w 100"/>
                <a:gd name="T35" fmla="*/ 1 h 56"/>
                <a:gd name="T36" fmla="*/ 88 w 100"/>
                <a:gd name="T37" fmla="*/ 32 h 56"/>
                <a:gd name="T38" fmla="*/ 22 w 100"/>
                <a:gd name="T39" fmla="*/ 55 h 56"/>
                <a:gd name="T40" fmla="*/ 16 w 100"/>
                <a:gd name="T41" fmla="*/ 56 h 56"/>
                <a:gd name="T42" fmla="*/ 11 w 100"/>
                <a:gd name="T43" fmla="*/ 56 h 56"/>
                <a:gd name="T44" fmla="*/ 7 w 100"/>
                <a:gd name="T45" fmla="*/ 55 h 56"/>
                <a:gd name="T46" fmla="*/ 5 w 100"/>
                <a:gd name="T47" fmla="*/ 53 h 56"/>
                <a:gd name="T48" fmla="*/ 3 w 100"/>
                <a:gd name="T49" fmla="*/ 49 h 56"/>
                <a:gd name="T50" fmla="*/ 1 w 100"/>
                <a:gd name="T51" fmla="*/ 44 h 56"/>
                <a:gd name="T52" fmla="*/ 0 w 100"/>
                <a:gd name="T53" fmla="*/ 39 h 56"/>
                <a:gd name="T54" fmla="*/ 0 w 100"/>
                <a:gd name="T55" fmla="*/ 35 h 56"/>
                <a:gd name="T56" fmla="*/ 0 w 100"/>
                <a:gd name="T57" fmla="*/ 32 h 56"/>
                <a:gd name="T58" fmla="*/ 2 w 100"/>
                <a:gd name="T59" fmla="*/ 30 h 56"/>
                <a:gd name="T60" fmla="*/ 6 w 100"/>
                <a:gd name="T61" fmla="*/ 26 h 56"/>
                <a:gd name="T62" fmla="*/ 12 w 100"/>
                <a:gd name="T63" fmla="*/ 24 h 56"/>
                <a:gd name="T64" fmla="*/ 22 w 100"/>
                <a:gd name="T65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56">
                  <a:moveTo>
                    <a:pt x="78" y="1"/>
                  </a:moveTo>
                  <a:lnTo>
                    <a:pt x="84" y="0"/>
                  </a:lnTo>
                  <a:lnTo>
                    <a:pt x="89" y="0"/>
                  </a:lnTo>
                  <a:lnTo>
                    <a:pt x="92" y="1"/>
                  </a:lnTo>
                  <a:lnTo>
                    <a:pt x="95" y="4"/>
                  </a:lnTo>
                  <a:lnTo>
                    <a:pt x="97" y="7"/>
                  </a:lnTo>
                  <a:lnTo>
                    <a:pt x="99" y="11"/>
                  </a:lnTo>
                  <a:lnTo>
                    <a:pt x="100" y="17"/>
                  </a:lnTo>
                  <a:lnTo>
                    <a:pt x="100" y="21"/>
                  </a:lnTo>
                  <a:lnTo>
                    <a:pt x="100" y="24"/>
                  </a:lnTo>
                  <a:lnTo>
                    <a:pt x="98" y="26"/>
                  </a:lnTo>
                  <a:lnTo>
                    <a:pt x="93" y="30"/>
                  </a:lnTo>
                  <a:lnTo>
                    <a:pt x="88" y="32"/>
                  </a:lnTo>
                  <a:lnTo>
                    <a:pt x="78" y="1"/>
                  </a:lnTo>
                  <a:close/>
                  <a:moveTo>
                    <a:pt x="88" y="32"/>
                  </a:moveTo>
                  <a:lnTo>
                    <a:pt x="22" y="55"/>
                  </a:lnTo>
                  <a:lnTo>
                    <a:pt x="12" y="24"/>
                  </a:lnTo>
                  <a:lnTo>
                    <a:pt x="78" y="1"/>
                  </a:lnTo>
                  <a:lnTo>
                    <a:pt x="88" y="32"/>
                  </a:lnTo>
                  <a:close/>
                  <a:moveTo>
                    <a:pt x="22" y="55"/>
                  </a:moveTo>
                  <a:lnTo>
                    <a:pt x="16" y="56"/>
                  </a:lnTo>
                  <a:lnTo>
                    <a:pt x="11" y="56"/>
                  </a:lnTo>
                  <a:lnTo>
                    <a:pt x="7" y="55"/>
                  </a:lnTo>
                  <a:lnTo>
                    <a:pt x="5" y="53"/>
                  </a:lnTo>
                  <a:lnTo>
                    <a:pt x="3" y="49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12" y="24"/>
                  </a:lnTo>
                  <a:lnTo>
                    <a:pt x="22" y="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05" name="Freeform 1293">
              <a:extLst>
                <a:ext uri="{FF2B5EF4-FFF2-40B4-BE49-F238E27FC236}">
                  <a16:creationId xmlns:a16="http://schemas.microsoft.com/office/drawing/2014/main" id="{F731376D-1648-B872-318F-90BD744A14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9" y="3259"/>
              <a:ext cx="21" cy="9"/>
            </a:xfrm>
            <a:custGeom>
              <a:avLst/>
              <a:gdLst>
                <a:gd name="T0" fmla="*/ 23 w 232"/>
                <a:gd name="T1" fmla="*/ 103 h 104"/>
                <a:gd name="T2" fmla="*/ 17 w 232"/>
                <a:gd name="T3" fmla="*/ 104 h 104"/>
                <a:gd name="T4" fmla="*/ 12 w 232"/>
                <a:gd name="T5" fmla="*/ 104 h 104"/>
                <a:gd name="T6" fmla="*/ 8 w 232"/>
                <a:gd name="T7" fmla="*/ 103 h 104"/>
                <a:gd name="T8" fmla="*/ 6 w 232"/>
                <a:gd name="T9" fmla="*/ 100 h 104"/>
                <a:gd name="T10" fmla="*/ 4 w 232"/>
                <a:gd name="T11" fmla="*/ 97 h 104"/>
                <a:gd name="T12" fmla="*/ 2 w 232"/>
                <a:gd name="T13" fmla="*/ 93 h 104"/>
                <a:gd name="T14" fmla="*/ 1 w 232"/>
                <a:gd name="T15" fmla="*/ 87 h 104"/>
                <a:gd name="T16" fmla="*/ 0 w 232"/>
                <a:gd name="T17" fmla="*/ 84 h 104"/>
                <a:gd name="T18" fmla="*/ 1 w 232"/>
                <a:gd name="T19" fmla="*/ 81 h 104"/>
                <a:gd name="T20" fmla="*/ 2 w 232"/>
                <a:gd name="T21" fmla="*/ 78 h 104"/>
                <a:gd name="T22" fmla="*/ 6 w 232"/>
                <a:gd name="T23" fmla="*/ 74 h 104"/>
                <a:gd name="T24" fmla="*/ 12 w 232"/>
                <a:gd name="T25" fmla="*/ 72 h 104"/>
                <a:gd name="T26" fmla="*/ 23 w 232"/>
                <a:gd name="T27" fmla="*/ 103 h 104"/>
                <a:gd name="T28" fmla="*/ 12 w 232"/>
                <a:gd name="T29" fmla="*/ 72 h 104"/>
                <a:gd name="T30" fmla="*/ 210 w 232"/>
                <a:gd name="T31" fmla="*/ 2 h 104"/>
                <a:gd name="T32" fmla="*/ 221 w 232"/>
                <a:gd name="T33" fmla="*/ 32 h 104"/>
                <a:gd name="T34" fmla="*/ 23 w 232"/>
                <a:gd name="T35" fmla="*/ 103 h 104"/>
                <a:gd name="T36" fmla="*/ 12 w 232"/>
                <a:gd name="T37" fmla="*/ 72 h 104"/>
                <a:gd name="T38" fmla="*/ 210 w 232"/>
                <a:gd name="T39" fmla="*/ 2 h 104"/>
                <a:gd name="T40" fmla="*/ 215 w 232"/>
                <a:gd name="T41" fmla="*/ 0 h 104"/>
                <a:gd name="T42" fmla="*/ 221 w 232"/>
                <a:gd name="T43" fmla="*/ 0 h 104"/>
                <a:gd name="T44" fmla="*/ 223 w 232"/>
                <a:gd name="T45" fmla="*/ 1 h 104"/>
                <a:gd name="T46" fmla="*/ 226 w 232"/>
                <a:gd name="T47" fmla="*/ 4 h 104"/>
                <a:gd name="T48" fmla="*/ 228 w 232"/>
                <a:gd name="T49" fmla="*/ 7 h 104"/>
                <a:gd name="T50" fmla="*/ 231 w 232"/>
                <a:gd name="T51" fmla="*/ 12 h 104"/>
                <a:gd name="T52" fmla="*/ 232 w 232"/>
                <a:gd name="T53" fmla="*/ 17 h 104"/>
                <a:gd name="T54" fmla="*/ 232 w 232"/>
                <a:gd name="T55" fmla="*/ 21 h 104"/>
                <a:gd name="T56" fmla="*/ 232 w 232"/>
                <a:gd name="T57" fmla="*/ 24 h 104"/>
                <a:gd name="T58" fmla="*/ 231 w 232"/>
                <a:gd name="T59" fmla="*/ 26 h 104"/>
                <a:gd name="T60" fmla="*/ 226 w 232"/>
                <a:gd name="T61" fmla="*/ 30 h 104"/>
                <a:gd name="T62" fmla="*/ 221 w 232"/>
                <a:gd name="T63" fmla="*/ 32 h 104"/>
                <a:gd name="T64" fmla="*/ 210 w 232"/>
                <a:gd name="T6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2" h="104">
                  <a:moveTo>
                    <a:pt x="23" y="103"/>
                  </a:moveTo>
                  <a:lnTo>
                    <a:pt x="17" y="104"/>
                  </a:lnTo>
                  <a:lnTo>
                    <a:pt x="12" y="104"/>
                  </a:lnTo>
                  <a:lnTo>
                    <a:pt x="8" y="103"/>
                  </a:lnTo>
                  <a:lnTo>
                    <a:pt x="6" y="100"/>
                  </a:lnTo>
                  <a:lnTo>
                    <a:pt x="4" y="97"/>
                  </a:lnTo>
                  <a:lnTo>
                    <a:pt x="2" y="93"/>
                  </a:lnTo>
                  <a:lnTo>
                    <a:pt x="1" y="87"/>
                  </a:lnTo>
                  <a:lnTo>
                    <a:pt x="0" y="84"/>
                  </a:lnTo>
                  <a:lnTo>
                    <a:pt x="1" y="81"/>
                  </a:lnTo>
                  <a:lnTo>
                    <a:pt x="2" y="78"/>
                  </a:lnTo>
                  <a:lnTo>
                    <a:pt x="6" y="74"/>
                  </a:lnTo>
                  <a:lnTo>
                    <a:pt x="12" y="72"/>
                  </a:lnTo>
                  <a:lnTo>
                    <a:pt x="23" y="103"/>
                  </a:lnTo>
                  <a:close/>
                  <a:moveTo>
                    <a:pt x="12" y="72"/>
                  </a:moveTo>
                  <a:lnTo>
                    <a:pt x="210" y="2"/>
                  </a:lnTo>
                  <a:lnTo>
                    <a:pt x="221" y="32"/>
                  </a:lnTo>
                  <a:lnTo>
                    <a:pt x="23" y="103"/>
                  </a:lnTo>
                  <a:lnTo>
                    <a:pt x="12" y="72"/>
                  </a:lnTo>
                  <a:close/>
                  <a:moveTo>
                    <a:pt x="210" y="2"/>
                  </a:moveTo>
                  <a:lnTo>
                    <a:pt x="215" y="0"/>
                  </a:lnTo>
                  <a:lnTo>
                    <a:pt x="221" y="0"/>
                  </a:lnTo>
                  <a:lnTo>
                    <a:pt x="223" y="1"/>
                  </a:lnTo>
                  <a:lnTo>
                    <a:pt x="226" y="4"/>
                  </a:lnTo>
                  <a:lnTo>
                    <a:pt x="228" y="7"/>
                  </a:lnTo>
                  <a:lnTo>
                    <a:pt x="231" y="12"/>
                  </a:lnTo>
                  <a:lnTo>
                    <a:pt x="232" y="17"/>
                  </a:lnTo>
                  <a:lnTo>
                    <a:pt x="232" y="21"/>
                  </a:lnTo>
                  <a:lnTo>
                    <a:pt x="232" y="24"/>
                  </a:lnTo>
                  <a:lnTo>
                    <a:pt x="231" y="26"/>
                  </a:lnTo>
                  <a:lnTo>
                    <a:pt x="226" y="30"/>
                  </a:lnTo>
                  <a:lnTo>
                    <a:pt x="221" y="32"/>
                  </a:lnTo>
                  <a:lnTo>
                    <a:pt x="21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06" name="Freeform 1294">
              <a:extLst>
                <a:ext uri="{FF2B5EF4-FFF2-40B4-BE49-F238E27FC236}">
                  <a16:creationId xmlns:a16="http://schemas.microsoft.com/office/drawing/2014/main" id="{1D0ACBA6-4C2F-2BC0-9654-5EC35F05D4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1" y="3411"/>
              <a:ext cx="17" cy="6"/>
            </a:xfrm>
            <a:custGeom>
              <a:avLst/>
              <a:gdLst>
                <a:gd name="T0" fmla="*/ 20 w 189"/>
                <a:gd name="T1" fmla="*/ 74 h 75"/>
                <a:gd name="T2" fmla="*/ 15 w 189"/>
                <a:gd name="T3" fmla="*/ 75 h 75"/>
                <a:gd name="T4" fmla="*/ 9 w 189"/>
                <a:gd name="T5" fmla="*/ 75 h 75"/>
                <a:gd name="T6" fmla="*/ 6 w 189"/>
                <a:gd name="T7" fmla="*/ 73 h 75"/>
                <a:gd name="T8" fmla="*/ 4 w 189"/>
                <a:gd name="T9" fmla="*/ 71 h 75"/>
                <a:gd name="T10" fmla="*/ 3 w 189"/>
                <a:gd name="T11" fmla="*/ 67 h 75"/>
                <a:gd name="T12" fmla="*/ 1 w 189"/>
                <a:gd name="T13" fmla="*/ 62 h 75"/>
                <a:gd name="T14" fmla="*/ 0 w 189"/>
                <a:gd name="T15" fmla="*/ 58 h 75"/>
                <a:gd name="T16" fmla="*/ 0 w 189"/>
                <a:gd name="T17" fmla="*/ 53 h 75"/>
                <a:gd name="T18" fmla="*/ 1 w 189"/>
                <a:gd name="T19" fmla="*/ 50 h 75"/>
                <a:gd name="T20" fmla="*/ 2 w 189"/>
                <a:gd name="T21" fmla="*/ 48 h 75"/>
                <a:gd name="T22" fmla="*/ 6 w 189"/>
                <a:gd name="T23" fmla="*/ 45 h 75"/>
                <a:gd name="T24" fmla="*/ 12 w 189"/>
                <a:gd name="T25" fmla="*/ 42 h 75"/>
                <a:gd name="T26" fmla="*/ 20 w 189"/>
                <a:gd name="T27" fmla="*/ 74 h 75"/>
                <a:gd name="T28" fmla="*/ 12 w 189"/>
                <a:gd name="T29" fmla="*/ 42 h 75"/>
                <a:gd name="T30" fmla="*/ 168 w 189"/>
                <a:gd name="T31" fmla="*/ 1 h 75"/>
                <a:gd name="T32" fmla="*/ 177 w 189"/>
                <a:gd name="T33" fmla="*/ 33 h 75"/>
                <a:gd name="T34" fmla="*/ 20 w 189"/>
                <a:gd name="T35" fmla="*/ 74 h 75"/>
                <a:gd name="T36" fmla="*/ 12 w 189"/>
                <a:gd name="T37" fmla="*/ 42 h 75"/>
                <a:gd name="T38" fmla="*/ 168 w 189"/>
                <a:gd name="T39" fmla="*/ 1 h 75"/>
                <a:gd name="T40" fmla="*/ 175 w 189"/>
                <a:gd name="T41" fmla="*/ 0 h 75"/>
                <a:gd name="T42" fmla="*/ 179 w 189"/>
                <a:gd name="T43" fmla="*/ 0 h 75"/>
                <a:gd name="T44" fmla="*/ 183 w 189"/>
                <a:gd name="T45" fmla="*/ 2 h 75"/>
                <a:gd name="T46" fmla="*/ 185 w 189"/>
                <a:gd name="T47" fmla="*/ 4 h 75"/>
                <a:gd name="T48" fmla="*/ 187 w 189"/>
                <a:gd name="T49" fmla="*/ 8 h 75"/>
                <a:gd name="T50" fmla="*/ 188 w 189"/>
                <a:gd name="T51" fmla="*/ 13 h 75"/>
                <a:gd name="T52" fmla="*/ 189 w 189"/>
                <a:gd name="T53" fmla="*/ 17 h 75"/>
                <a:gd name="T54" fmla="*/ 189 w 189"/>
                <a:gd name="T55" fmla="*/ 22 h 75"/>
                <a:gd name="T56" fmla="*/ 188 w 189"/>
                <a:gd name="T57" fmla="*/ 25 h 75"/>
                <a:gd name="T58" fmla="*/ 187 w 189"/>
                <a:gd name="T59" fmla="*/ 27 h 75"/>
                <a:gd name="T60" fmla="*/ 183 w 189"/>
                <a:gd name="T61" fmla="*/ 30 h 75"/>
                <a:gd name="T62" fmla="*/ 177 w 189"/>
                <a:gd name="T63" fmla="*/ 33 h 75"/>
                <a:gd name="T64" fmla="*/ 168 w 189"/>
                <a:gd name="T65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9" h="75">
                  <a:moveTo>
                    <a:pt x="20" y="74"/>
                  </a:moveTo>
                  <a:lnTo>
                    <a:pt x="15" y="75"/>
                  </a:lnTo>
                  <a:lnTo>
                    <a:pt x="9" y="75"/>
                  </a:lnTo>
                  <a:lnTo>
                    <a:pt x="6" y="73"/>
                  </a:lnTo>
                  <a:lnTo>
                    <a:pt x="4" y="71"/>
                  </a:lnTo>
                  <a:lnTo>
                    <a:pt x="3" y="67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53"/>
                  </a:lnTo>
                  <a:lnTo>
                    <a:pt x="1" y="50"/>
                  </a:lnTo>
                  <a:lnTo>
                    <a:pt x="2" y="48"/>
                  </a:lnTo>
                  <a:lnTo>
                    <a:pt x="6" y="45"/>
                  </a:lnTo>
                  <a:lnTo>
                    <a:pt x="12" y="42"/>
                  </a:lnTo>
                  <a:lnTo>
                    <a:pt x="20" y="74"/>
                  </a:lnTo>
                  <a:close/>
                  <a:moveTo>
                    <a:pt x="12" y="42"/>
                  </a:moveTo>
                  <a:lnTo>
                    <a:pt x="168" y="1"/>
                  </a:lnTo>
                  <a:lnTo>
                    <a:pt x="177" y="33"/>
                  </a:lnTo>
                  <a:lnTo>
                    <a:pt x="20" y="74"/>
                  </a:lnTo>
                  <a:lnTo>
                    <a:pt x="12" y="42"/>
                  </a:lnTo>
                  <a:close/>
                  <a:moveTo>
                    <a:pt x="168" y="1"/>
                  </a:moveTo>
                  <a:lnTo>
                    <a:pt x="175" y="0"/>
                  </a:lnTo>
                  <a:lnTo>
                    <a:pt x="179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87" y="8"/>
                  </a:lnTo>
                  <a:lnTo>
                    <a:pt x="188" y="13"/>
                  </a:lnTo>
                  <a:lnTo>
                    <a:pt x="189" y="17"/>
                  </a:lnTo>
                  <a:lnTo>
                    <a:pt x="189" y="22"/>
                  </a:lnTo>
                  <a:lnTo>
                    <a:pt x="188" y="25"/>
                  </a:lnTo>
                  <a:lnTo>
                    <a:pt x="187" y="27"/>
                  </a:lnTo>
                  <a:lnTo>
                    <a:pt x="183" y="30"/>
                  </a:lnTo>
                  <a:lnTo>
                    <a:pt x="177" y="33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07" name="Line 1295">
              <a:extLst>
                <a:ext uri="{FF2B5EF4-FFF2-40B4-BE49-F238E27FC236}">
                  <a16:creationId xmlns:a16="http://schemas.microsoft.com/office/drawing/2014/main" id="{D5333BD5-8813-5F6F-7C0A-F0618FD2B0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3" y="3681"/>
              <a:ext cx="40" cy="2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08" name="Freeform 1296">
              <a:extLst>
                <a:ext uri="{FF2B5EF4-FFF2-40B4-BE49-F238E27FC236}">
                  <a16:creationId xmlns:a16="http://schemas.microsoft.com/office/drawing/2014/main" id="{F94EC308-23EA-3204-1A90-6AB1B22E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672"/>
              <a:ext cx="40" cy="24"/>
            </a:xfrm>
            <a:custGeom>
              <a:avLst/>
              <a:gdLst>
                <a:gd name="T0" fmla="*/ 0 w 441"/>
                <a:gd name="T1" fmla="*/ 0 h 266"/>
                <a:gd name="T2" fmla="*/ 46 w 441"/>
                <a:gd name="T3" fmla="*/ 27 h 266"/>
                <a:gd name="T4" fmla="*/ 82 w 441"/>
                <a:gd name="T5" fmla="*/ 48 h 266"/>
                <a:gd name="T6" fmla="*/ 113 w 441"/>
                <a:gd name="T7" fmla="*/ 66 h 266"/>
                <a:gd name="T8" fmla="*/ 147 w 441"/>
                <a:gd name="T9" fmla="*/ 86 h 266"/>
                <a:gd name="T10" fmla="*/ 189 w 441"/>
                <a:gd name="T11" fmla="*/ 111 h 266"/>
                <a:gd name="T12" fmla="*/ 248 w 441"/>
                <a:gd name="T13" fmla="*/ 147 h 266"/>
                <a:gd name="T14" fmla="*/ 328 w 441"/>
                <a:gd name="T15" fmla="*/ 197 h 266"/>
                <a:gd name="T16" fmla="*/ 441 w 441"/>
                <a:gd name="T17" fmla="*/ 26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1" h="266">
                  <a:moveTo>
                    <a:pt x="0" y="0"/>
                  </a:moveTo>
                  <a:lnTo>
                    <a:pt x="46" y="27"/>
                  </a:lnTo>
                  <a:lnTo>
                    <a:pt x="82" y="48"/>
                  </a:lnTo>
                  <a:lnTo>
                    <a:pt x="113" y="66"/>
                  </a:lnTo>
                  <a:lnTo>
                    <a:pt x="147" y="86"/>
                  </a:lnTo>
                  <a:lnTo>
                    <a:pt x="189" y="111"/>
                  </a:lnTo>
                  <a:lnTo>
                    <a:pt x="248" y="147"/>
                  </a:lnTo>
                  <a:lnTo>
                    <a:pt x="328" y="197"/>
                  </a:lnTo>
                  <a:lnTo>
                    <a:pt x="441" y="26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09" name="Freeform 1297">
              <a:extLst>
                <a:ext uri="{FF2B5EF4-FFF2-40B4-BE49-F238E27FC236}">
                  <a16:creationId xmlns:a16="http://schemas.microsoft.com/office/drawing/2014/main" id="{99AAE775-7CF6-042D-0F75-426A25FA6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3664"/>
              <a:ext cx="40" cy="24"/>
            </a:xfrm>
            <a:custGeom>
              <a:avLst/>
              <a:gdLst>
                <a:gd name="T0" fmla="*/ 0 w 438"/>
                <a:gd name="T1" fmla="*/ 0 h 262"/>
                <a:gd name="T2" fmla="*/ 47 w 438"/>
                <a:gd name="T3" fmla="*/ 26 h 262"/>
                <a:gd name="T4" fmla="*/ 83 w 438"/>
                <a:gd name="T5" fmla="*/ 46 h 262"/>
                <a:gd name="T6" fmla="*/ 114 w 438"/>
                <a:gd name="T7" fmla="*/ 64 h 262"/>
                <a:gd name="T8" fmla="*/ 147 w 438"/>
                <a:gd name="T9" fmla="*/ 83 h 262"/>
                <a:gd name="T10" fmla="*/ 190 w 438"/>
                <a:gd name="T11" fmla="*/ 110 h 262"/>
                <a:gd name="T12" fmla="*/ 248 w 438"/>
                <a:gd name="T13" fmla="*/ 144 h 262"/>
                <a:gd name="T14" fmla="*/ 328 w 438"/>
                <a:gd name="T15" fmla="*/ 194 h 262"/>
                <a:gd name="T16" fmla="*/ 438 w 438"/>
                <a:gd name="T17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262">
                  <a:moveTo>
                    <a:pt x="0" y="0"/>
                  </a:moveTo>
                  <a:lnTo>
                    <a:pt x="47" y="26"/>
                  </a:lnTo>
                  <a:lnTo>
                    <a:pt x="83" y="46"/>
                  </a:lnTo>
                  <a:lnTo>
                    <a:pt x="114" y="64"/>
                  </a:lnTo>
                  <a:lnTo>
                    <a:pt x="147" y="83"/>
                  </a:lnTo>
                  <a:lnTo>
                    <a:pt x="190" y="110"/>
                  </a:lnTo>
                  <a:lnTo>
                    <a:pt x="248" y="144"/>
                  </a:lnTo>
                  <a:lnTo>
                    <a:pt x="328" y="194"/>
                  </a:lnTo>
                  <a:lnTo>
                    <a:pt x="438" y="26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10" name="Freeform 1298">
              <a:extLst>
                <a:ext uri="{FF2B5EF4-FFF2-40B4-BE49-F238E27FC236}">
                  <a16:creationId xmlns:a16="http://schemas.microsoft.com/office/drawing/2014/main" id="{6AF51129-60A8-BFF6-4EC2-D84802C33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655"/>
              <a:ext cx="40" cy="24"/>
            </a:xfrm>
            <a:custGeom>
              <a:avLst/>
              <a:gdLst>
                <a:gd name="T0" fmla="*/ 0 w 441"/>
                <a:gd name="T1" fmla="*/ 0 h 259"/>
                <a:gd name="T2" fmla="*/ 47 w 441"/>
                <a:gd name="T3" fmla="*/ 27 h 259"/>
                <a:gd name="T4" fmla="*/ 83 w 441"/>
                <a:gd name="T5" fmla="*/ 48 h 259"/>
                <a:gd name="T6" fmla="*/ 114 w 441"/>
                <a:gd name="T7" fmla="*/ 65 h 259"/>
                <a:gd name="T8" fmla="*/ 148 w 441"/>
                <a:gd name="T9" fmla="*/ 85 h 259"/>
                <a:gd name="T10" fmla="*/ 190 w 441"/>
                <a:gd name="T11" fmla="*/ 110 h 259"/>
                <a:gd name="T12" fmla="*/ 248 w 441"/>
                <a:gd name="T13" fmla="*/ 143 h 259"/>
                <a:gd name="T14" fmla="*/ 330 w 441"/>
                <a:gd name="T15" fmla="*/ 192 h 259"/>
                <a:gd name="T16" fmla="*/ 441 w 441"/>
                <a:gd name="T17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1" h="259">
                  <a:moveTo>
                    <a:pt x="0" y="0"/>
                  </a:moveTo>
                  <a:lnTo>
                    <a:pt x="47" y="27"/>
                  </a:lnTo>
                  <a:lnTo>
                    <a:pt x="83" y="48"/>
                  </a:lnTo>
                  <a:lnTo>
                    <a:pt x="114" y="65"/>
                  </a:lnTo>
                  <a:lnTo>
                    <a:pt x="148" y="85"/>
                  </a:lnTo>
                  <a:lnTo>
                    <a:pt x="190" y="110"/>
                  </a:lnTo>
                  <a:lnTo>
                    <a:pt x="248" y="143"/>
                  </a:lnTo>
                  <a:lnTo>
                    <a:pt x="330" y="192"/>
                  </a:lnTo>
                  <a:lnTo>
                    <a:pt x="441" y="25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11" name="Freeform 1299">
              <a:extLst>
                <a:ext uri="{FF2B5EF4-FFF2-40B4-BE49-F238E27FC236}">
                  <a16:creationId xmlns:a16="http://schemas.microsoft.com/office/drawing/2014/main" id="{E750E1F8-C0A4-81D1-AE22-7C68281C0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3646"/>
              <a:ext cx="40" cy="24"/>
            </a:xfrm>
            <a:custGeom>
              <a:avLst/>
              <a:gdLst>
                <a:gd name="T0" fmla="*/ 0 w 440"/>
                <a:gd name="T1" fmla="*/ 0 h 258"/>
                <a:gd name="T2" fmla="*/ 47 w 440"/>
                <a:gd name="T3" fmla="*/ 27 h 258"/>
                <a:gd name="T4" fmla="*/ 83 w 440"/>
                <a:gd name="T5" fmla="*/ 48 h 258"/>
                <a:gd name="T6" fmla="*/ 113 w 440"/>
                <a:gd name="T7" fmla="*/ 65 h 258"/>
                <a:gd name="T8" fmla="*/ 147 w 440"/>
                <a:gd name="T9" fmla="*/ 85 h 258"/>
                <a:gd name="T10" fmla="*/ 189 w 440"/>
                <a:gd name="T11" fmla="*/ 110 h 258"/>
                <a:gd name="T12" fmla="*/ 248 w 440"/>
                <a:gd name="T13" fmla="*/ 144 h 258"/>
                <a:gd name="T14" fmla="*/ 329 w 440"/>
                <a:gd name="T15" fmla="*/ 193 h 258"/>
                <a:gd name="T16" fmla="*/ 440 w 440"/>
                <a:gd name="T1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0" h="258">
                  <a:moveTo>
                    <a:pt x="0" y="0"/>
                  </a:moveTo>
                  <a:lnTo>
                    <a:pt x="47" y="27"/>
                  </a:lnTo>
                  <a:lnTo>
                    <a:pt x="83" y="48"/>
                  </a:lnTo>
                  <a:lnTo>
                    <a:pt x="113" y="65"/>
                  </a:lnTo>
                  <a:lnTo>
                    <a:pt x="147" y="85"/>
                  </a:lnTo>
                  <a:lnTo>
                    <a:pt x="189" y="110"/>
                  </a:lnTo>
                  <a:lnTo>
                    <a:pt x="248" y="144"/>
                  </a:lnTo>
                  <a:lnTo>
                    <a:pt x="329" y="193"/>
                  </a:lnTo>
                  <a:lnTo>
                    <a:pt x="440" y="25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12" name="Freeform 1300">
              <a:extLst>
                <a:ext uri="{FF2B5EF4-FFF2-40B4-BE49-F238E27FC236}">
                  <a16:creationId xmlns:a16="http://schemas.microsoft.com/office/drawing/2014/main" id="{7E19F619-91C7-BA5F-61F8-3FDE197E1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3638"/>
              <a:ext cx="40" cy="23"/>
            </a:xfrm>
            <a:custGeom>
              <a:avLst/>
              <a:gdLst>
                <a:gd name="T0" fmla="*/ 0 w 441"/>
                <a:gd name="T1" fmla="*/ 0 h 255"/>
                <a:gd name="T2" fmla="*/ 47 w 441"/>
                <a:gd name="T3" fmla="*/ 27 h 255"/>
                <a:gd name="T4" fmla="*/ 83 w 441"/>
                <a:gd name="T5" fmla="*/ 46 h 255"/>
                <a:gd name="T6" fmla="*/ 115 w 441"/>
                <a:gd name="T7" fmla="*/ 64 h 255"/>
                <a:gd name="T8" fmla="*/ 147 w 441"/>
                <a:gd name="T9" fmla="*/ 82 h 255"/>
                <a:gd name="T10" fmla="*/ 190 w 441"/>
                <a:gd name="T11" fmla="*/ 107 h 255"/>
                <a:gd name="T12" fmla="*/ 249 w 441"/>
                <a:gd name="T13" fmla="*/ 141 h 255"/>
                <a:gd name="T14" fmla="*/ 330 w 441"/>
                <a:gd name="T15" fmla="*/ 190 h 255"/>
                <a:gd name="T16" fmla="*/ 441 w 441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1" h="255">
                  <a:moveTo>
                    <a:pt x="0" y="0"/>
                  </a:moveTo>
                  <a:lnTo>
                    <a:pt x="47" y="27"/>
                  </a:lnTo>
                  <a:lnTo>
                    <a:pt x="83" y="46"/>
                  </a:lnTo>
                  <a:lnTo>
                    <a:pt x="115" y="64"/>
                  </a:lnTo>
                  <a:lnTo>
                    <a:pt x="147" y="82"/>
                  </a:lnTo>
                  <a:lnTo>
                    <a:pt x="190" y="107"/>
                  </a:lnTo>
                  <a:lnTo>
                    <a:pt x="249" y="141"/>
                  </a:lnTo>
                  <a:lnTo>
                    <a:pt x="330" y="190"/>
                  </a:lnTo>
                  <a:lnTo>
                    <a:pt x="441" y="25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13" name="Freeform 1301">
              <a:extLst>
                <a:ext uri="{FF2B5EF4-FFF2-40B4-BE49-F238E27FC236}">
                  <a16:creationId xmlns:a16="http://schemas.microsoft.com/office/drawing/2014/main" id="{E727E544-D7E7-61BE-600E-C74812B6F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3629"/>
              <a:ext cx="40" cy="23"/>
            </a:xfrm>
            <a:custGeom>
              <a:avLst/>
              <a:gdLst>
                <a:gd name="T0" fmla="*/ 0 w 441"/>
                <a:gd name="T1" fmla="*/ 0 h 254"/>
                <a:gd name="T2" fmla="*/ 47 w 441"/>
                <a:gd name="T3" fmla="*/ 26 h 254"/>
                <a:gd name="T4" fmla="*/ 83 w 441"/>
                <a:gd name="T5" fmla="*/ 46 h 254"/>
                <a:gd name="T6" fmla="*/ 114 w 441"/>
                <a:gd name="T7" fmla="*/ 64 h 254"/>
                <a:gd name="T8" fmla="*/ 148 w 441"/>
                <a:gd name="T9" fmla="*/ 82 h 254"/>
                <a:gd name="T10" fmla="*/ 191 w 441"/>
                <a:gd name="T11" fmla="*/ 107 h 254"/>
                <a:gd name="T12" fmla="*/ 248 w 441"/>
                <a:gd name="T13" fmla="*/ 141 h 254"/>
                <a:gd name="T14" fmla="*/ 330 w 441"/>
                <a:gd name="T15" fmla="*/ 189 h 254"/>
                <a:gd name="T16" fmla="*/ 441 w 441"/>
                <a:gd name="T1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1" h="254">
                  <a:moveTo>
                    <a:pt x="0" y="0"/>
                  </a:moveTo>
                  <a:lnTo>
                    <a:pt x="47" y="26"/>
                  </a:lnTo>
                  <a:lnTo>
                    <a:pt x="83" y="46"/>
                  </a:lnTo>
                  <a:lnTo>
                    <a:pt x="114" y="64"/>
                  </a:lnTo>
                  <a:lnTo>
                    <a:pt x="148" y="82"/>
                  </a:lnTo>
                  <a:lnTo>
                    <a:pt x="191" y="107"/>
                  </a:lnTo>
                  <a:lnTo>
                    <a:pt x="248" y="141"/>
                  </a:lnTo>
                  <a:lnTo>
                    <a:pt x="330" y="189"/>
                  </a:lnTo>
                  <a:lnTo>
                    <a:pt x="441" y="25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14" name="Freeform 1302">
              <a:extLst>
                <a:ext uri="{FF2B5EF4-FFF2-40B4-BE49-F238E27FC236}">
                  <a16:creationId xmlns:a16="http://schemas.microsoft.com/office/drawing/2014/main" id="{A7F1250D-82E0-AD1B-6961-30BACFDF4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3621"/>
              <a:ext cx="40" cy="23"/>
            </a:xfrm>
            <a:custGeom>
              <a:avLst/>
              <a:gdLst>
                <a:gd name="T0" fmla="*/ 0 w 441"/>
                <a:gd name="T1" fmla="*/ 0 h 252"/>
                <a:gd name="T2" fmla="*/ 46 w 441"/>
                <a:gd name="T3" fmla="*/ 25 h 252"/>
                <a:gd name="T4" fmla="*/ 82 w 441"/>
                <a:gd name="T5" fmla="*/ 45 h 252"/>
                <a:gd name="T6" fmla="*/ 113 w 441"/>
                <a:gd name="T7" fmla="*/ 61 h 252"/>
                <a:gd name="T8" fmla="*/ 147 w 441"/>
                <a:gd name="T9" fmla="*/ 81 h 252"/>
                <a:gd name="T10" fmla="*/ 189 w 441"/>
                <a:gd name="T11" fmla="*/ 105 h 252"/>
                <a:gd name="T12" fmla="*/ 248 w 441"/>
                <a:gd name="T13" fmla="*/ 138 h 252"/>
                <a:gd name="T14" fmla="*/ 329 w 441"/>
                <a:gd name="T15" fmla="*/ 186 h 252"/>
                <a:gd name="T16" fmla="*/ 441 w 441"/>
                <a:gd name="T17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1" h="252">
                  <a:moveTo>
                    <a:pt x="0" y="0"/>
                  </a:moveTo>
                  <a:lnTo>
                    <a:pt x="46" y="25"/>
                  </a:lnTo>
                  <a:lnTo>
                    <a:pt x="82" y="45"/>
                  </a:lnTo>
                  <a:lnTo>
                    <a:pt x="113" y="61"/>
                  </a:lnTo>
                  <a:lnTo>
                    <a:pt x="147" y="81"/>
                  </a:lnTo>
                  <a:lnTo>
                    <a:pt x="189" y="105"/>
                  </a:lnTo>
                  <a:lnTo>
                    <a:pt x="248" y="138"/>
                  </a:lnTo>
                  <a:lnTo>
                    <a:pt x="329" y="186"/>
                  </a:lnTo>
                  <a:lnTo>
                    <a:pt x="441" y="25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15" name="Freeform 1303">
              <a:extLst>
                <a:ext uri="{FF2B5EF4-FFF2-40B4-BE49-F238E27FC236}">
                  <a16:creationId xmlns:a16="http://schemas.microsoft.com/office/drawing/2014/main" id="{FA9FA839-F248-D5E1-570C-3EED4A0E1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3612"/>
              <a:ext cx="40" cy="23"/>
            </a:xfrm>
            <a:custGeom>
              <a:avLst/>
              <a:gdLst>
                <a:gd name="T0" fmla="*/ 0 w 441"/>
                <a:gd name="T1" fmla="*/ 0 h 253"/>
                <a:gd name="T2" fmla="*/ 47 w 441"/>
                <a:gd name="T3" fmla="*/ 26 h 253"/>
                <a:gd name="T4" fmla="*/ 83 w 441"/>
                <a:gd name="T5" fmla="*/ 46 h 253"/>
                <a:gd name="T6" fmla="*/ 114 w 441"/>
                <a:gd name="T7" fmla="*/ 62 h 253"/>
                <a:gd name="T8" fmla="*/ 147 w 441"/>
                <a:gd name="T9" fmla="*/ 82 h 253"/>
                <a:gd name="T10" fmla="*/ 190 w 441"/>
                <a:gd name="T11" fmla="*/ 106 h 253"/>
                <a:gd name="T12" fmla="*/ 249 w 441"/>
                <a:gd name="T13" fmla="*/ 140 h 253"/>
                <a:gd name="T14" fmla="*/ 330 w 441"/>
                <a:gd name="T15" fmla="*/ 187 h 253"/>
                <a:gd name="T16" fmla="*/ 441 w 441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1" h="253">
                  <a:moveTo>
                    <a:pt x="0" y="0"/>
                  </a:moveTo>
                  <a:lnTo>
                    <a:pt x="47" y="26"/>
                  </a:lnTo>
                  <a:lnTo>
                    <a:pt x="83" y="46"/>
                  </a:lnTo>
                  <a:lnTo>
                    <a:pt x="114" y="62"/>
                  </a:lnTo>
                  <a:lnTo>
                    <a:pt x="147" y="82"/>
                  </a:lnTo>
                  <a:lnTo>
                    <a:pt x="190" y="106"/>
                  </a:lnTo>
                  <a:lnTo>
                    <a:pt x="249" y="140"/>
                  </a:lnTo>
                  <a:lnTo>
                    <a:pt x="330" y="187"/>
                  </a:lnTo>
                  <a:lnTo>
                    <a:pt x="441" y="25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16" name="Freeform 1304">
              <a:extLst>
                <a:ext uri="{FF2B5EF4-FFF2-40B4-BE49-F238E27FC236}">
                  <a16:creationId xmlns:a16="http://schemas.microsoft.com/office/drawing/2014/main" id="{5A303D2F-415E-4EFF-74AD-E77B231AE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603"/>
              <a:ext cx="40" cy="23"/>
            </a:xfrm>
            <a:custGeom>
              <a:avLst/>
              <a:gdLst>
                <a:gd name="T0" fmla="*/ 0 w 444"/>
                <a:gd name="T1" fmla="*/ 0 h 250"/>
                <a:gd name="T2" fmla="*/ 47 w 444"/>
                <a:gd name="T3" fmla="*/ 28 h 250"/>
                <a:gd name="T4" fmla="*/ 83 w 444"/>
                <a:gd name="T5" fmla="*/ 47 h 250"/>
                <a:gd name="T6" fmla="*/ 114 w 444"/>
                <a:gd name="T7" fmla="*/ 64 h 250"/>
                <a:gd name="T8" fmla="*/ 148 w 444"/>
                <a:gd name="T9" fmla="*/ 82 h 250"/>
                <a:gd name="T10" fmla="*/ 190 w 444"/>
                <a:gd name="T11" fmla="*/ 106 h 250"/>
                <a:gd name="T12" fmla="*/ 250 w 444"/>
                <a:gd name="T13" fmla="*/ 140 h 250"/>
                <a:gd name="T14" fmla="*/ 332 w 444"/>
                <a:gd name="T15" fmla="*/ 185 h 250"/>
                <a:gd name="T16" fmla="*/ 444 w 444"/>
                <a:gd name="T1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4" h="250">
                  <a:moveTo>
                    <a:pt x="0" y="0"/>
                  </a:moveTo>
                  <a:lnTo>
                    <a:pt x="47" y="28"/>
                  </a:lnTo>
                  <a:lnTo>
                    <a:pt x="83" y="47"/>
                  </a:lnTo>
                  <a:lnTo>
                    <a:pt x="114" y="64"/>
                  </a:lnTo>
                  <a:lnTo>
                    <a:pt x="148" y="82"/>
                  </a:lnTo>
                  <a:lnTo>
                    <a:pt x="190" y="106"/>
                  </a:lnTo>
                  <a:lnTo>
                    <a:pt x="250" y="140"/>
                  </a:lnTo>
                  <a:lnTo>
                    <a:pt x="332" y="185"/>
                  </a:lnTo>
                  <a:lnTo>
                    <a:pt x="444" y="25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17" name="Freeform 1305">
              <a:extLst>
                <a:ext uri="{FF2B5EF4-FFF2-40B4-BE49-F238E27FC236}">
                  <a16:creationId xmlns:a16="http://schemas.microsoft.com/office/drawing/2014/main" id="{4589B408-7559-B772-9BD6-203AE1CCA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3595"/>
              <a:ext cx="40" cy="22"/>
            </a:xfrm>
            <a:custGeom>
              <a:avLst/>
              <a:gdLst>
                <a:gd name="T0" fmla="*/ 0 w 441"/>
                <a:gd name="T1" fmla="*/ 0 h 246"/>
                <a:gd name="T2" fmla="*/ 48 w 441"/>
                <a:gd name="T3" fmla="*/ 26 h 246"/>
                <a:gd name="T4" fmla="*/ 84 w 441"/>
                <a:gd name="T5" fmla="*/ 45 h 246"/>
                <a:gd name="T6" fmla="*/ 114 w 441"/>
                <a:gd name="T7" fmla="*/ 62 h 246"/>
                <a:gd name="T8" fmla="*/ 148 w 441"/>
                <a:gd name="T9" fmla="*/ 80 h 246"/>
                <a:gd name="T10" fmla="*/ 190 w 441"/>
                <a:gd name="T11" fmla="*/ 103 h 246"/>
                <a:gd name="T12" fmla="*/ 249 w 441"/>
                <a:gd name="T13" fmla="*/ 137 h 246"/>
                <a:gd name="T14" fmla="*/ 330 w 441"/>
                <a:gd name="T15" fmla="*/ 183 h 246"/>
                <a:gd name="T16" fmla="*/ 441 w 441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1" h="246">
                  <a:moveTo>
                    <a:pt x="0" y="0"/>
                  </a:moveTo>
                  <a:lnTo>
                    <a:pt x="48" y="26"/>
                  </a:lnTo>
                  <a:lnTo>
                    <a:pt x="84" y="45"/>
                  </a:lnTo>
                  <a:lnTo>
                    <a:pt x="114" y="62"/>
                  </a:lnTo>
                  <a:lnTo>
                    <a:pt x="148" y="80"/>
                  </a:lnTo>
                  <a:lnTo>
                    <a:pt x="190" y="103"/>
                  </a:lnTo>
                  <a:lnTo>
                    <a:pt x="249" y="137"/>
                  </a:lnTo>
                  <a:lnTo>
                    <a:pt x="330" y="183"/>
                  </a:lnTo>
                  <a:lnTo>
                    <a:pt x="441" y="24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18" name="Line 1306">
              <a:extLst>
                <a:ext uri="{FF2B5EF4-FFF2-40B4-BE49-F238E27FC236}">
                  <a16:creationId xmlns:a16="http://schemas.microsoft.com/office/drawing/2014/main" id="{8D95C618-82BD-9F46-3733-2EE5A81C73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1" y="3586"/>
              <a:ext cx="41" cy="2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19" name="Line 1307">
              <a:extLst>
                <a:ext uri="{FF2B5EF4-FFF2-40B4-BE49-F238E27FC236}">
                  <a16:creationId xmlns:a16="http://schemas.microsoft.com/office/drawing/2014/main" id="{F7A103A7-22CD-A976-941E-E7B5FF6C48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7" y="3475"/>
              <a:ext cx="46" cy="20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20" name="Freeform 1308">
              <a:extLst>
                <a:ext uri="{FF2B5EF4-FFF2-40B4-BE49-F238E27FC236}">
                  <a16:creationId xmlns:a16="http://schemas.microsoft.com/office/drawing/2014/main" id="{9FE3E25B-7EA3-4B99-A1C0-872F0E763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" y="3483"/>
              <a:ext cx="46" cy="21"/>
            </a:xfrm>
            <a:custGeom>
              <a:avLst/>
              <a:gdLst>
                <a:gd name="T0" fmla="*/ 0 w 502"/>
                <a:gd name="T1" fmla="*/ 0 h 227"/>
                <a:gd name="T2" fmla="*/ 54 w 502"/>
                <a:gd name="T3" fmla="*/ 23 h 227"/>
                <a:gd name="T4" fmla="*/ 96 w 502"/>
                <a:gd name="T5" fmla="*/ 40 h 227"/>
                <a:gd name="T6" fmla="*/ 131 w 502"/>
                <a:gd name="T7" fmla="*/ 55 h 227"/>
                <a:gd name="T8" fmla="*/ 169 w 502"/>
                <a:gd name="T9" fmla="*/ 72 h 227"/>
                <a:gd name="T10" fmla="*/ 217 w 502"/>
                <a:gd name="T11" fmla="*/ 93 h 227"/>
                <a:gd name="T12" fmla="*/ 283 w 502"/>
                <a:gd name="T13" fmla="*/ 125 h 227"/>
                <a:gd name="T14" fmla="*/ 376 w 502"/>
                <a:gd name="T15" fmla="*/ 168 h 227"/>
                <a:gd name="T16" fmla="*/ 502 w 502"/>
                <a:gd name="T1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2" h="227">
                  <a:moveTo>
                    <a:pt x="0" y="0"/>
                  </a:moveTo>
                  <a:lnTo>
                    <a:pt x="54" y="23"/>
                  </a:lnTo>
                  <a:lnTo>
                    <a:pt x="96" y="40"/>
                  </a:lnTo>
                  <a:lnTo>
                    <a:pt x="131" y="55"/>
                  </a:lnTo>
                  <a:lnTo>
                    <a:pt x="169" y="72"/>
                  </a:lnTo>
                  <a:lnTo>
                    <a:pt x="217" y="93"/>
                  </a:lnTo>
                  <a:lnTo>
                    <a:pt x="283" y="125"/>
                  </a:lnTo>
                  <a:lnTo>
                    <a:pt x="376" y="168"/>
                  </a:lnTo>
                  <a:lnTo>
                    <a:pt x="502" y="22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21" name="Freeform 1309">
              <a:extLst>
                <a:ext uri="{FF2B5EF4-FFF2-40B4-BE49-F238E27FC236}">
                  <a16:creationId xmlns:a16="http://schemas.microsoft.com/office/drawing/2014/main" id="{A733A3B2-0EBA-C1F5-48A1-C9CA674CA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3491"/>
              <a:ext cx="45" cy="21"/>
            </a:xfrm>
            <a:custGeom>
              <a:avLst/>
              <a:gdLst>
                <a:gd name="T0" fmla="*/ 0 w 492"/>
                <a:gd name="T1" fmla="*/ 0 h 233"/>
                <a:gd name="T2" fmla="*/ 53 w 492"/>
                <a:gd name="T3" fmla="*/ 23 h 233"/>
                <a:gd name="T4" fmla="*/ 92 w 492"/>
                <a:gd name="T5" fmla="*/ 41 h 233"/>
                <a:gd name="T6" fmla="*/ 127 w 492"/>
                <a:gd name="T7" fmla="*/ 57 h 233"/>
                <a:gd name="T8" fmla="*/ 164 w 492"/>
                <a:gd name="T9" fmla="*/ 74 h 233"/>
                <a:gd name="T10" fmla="*/ 211 w 492"/>
                <a:gd name="T11" fmla="*/ 97 h 233"/>
                <a:gd name="T12" fmla="*/ 276 w 492"/>
                <a:gd name="T13" fmla="*/ 129 h 233"/>
                <a:gd name="T14" fmla="*/ 367 w 492"/>
                <a:gd name="T15" fmla="*/ 173 h 233"/>
                <a:gd name="T16" fmla="*/ 492 w 492"/>
                <a:gd name="T17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2" h="233">
                  <a:moveTo>
                    <a:pt x="0" y="0"/>
                  </a:moveTo>
                  <a:lnTo>
                    <a:pt x="53" y="23"/>
                  </a:lnTo>
                  <a:lnTo>
                    <a:pt x="92" y="41"/>
                  </a:lnTo>
                  <a:lnTo>
                    <a:pt x="127" y="57"/>
                  </a:lnTo>
                  <a:lnTo>
                    <a:pt x="164" y="74"/>
                  </a:lnTo>
                  <a:lnTo>
                    <a:pt x="211" y="97"/>
                  </a:lnTo>
                  <a:lnTo>
                    <a:pt x="276" y="129"/>
                  </a:lnTo>
                  <a:lnTo>
                    <a:pt x="367" y="173"/>
                  </a:lnTo>
                  <a:lnTo>
                    <a:pt x="492" y="2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22" name="Freeform 1310">
              <a:extLst>
                <a:ext uri="{FF2B5EF4-FFF2-40B4-BE49-F238E27FC236}">
                  <a16:creationId xmlns:a16="http://schemas.microsoft.com/office/drawing/2014/main" id="{C5414E3F-4101-CA12-A938-593DFFCC9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3499"/>
              <a:ext cx="45" cy="22"/>
            </a:xfrm>
            <a:custGeom>
              <a:avLst/>
              <a:gdLst>
                <a:gd name="T0" fmla="*/ 0 w 489"/>
                <a:gd name="T1" fmla="*/ 0 h 237"/>
                <a:gd name="T2" fmla="*/ 54 w 489"/>
                <a:gd name="T3" fmla="*/ 23 h 237"/>
                <a:gd name="T4" fmla="*/ 94 w 489"/>
                <a:gd name="T5" fmla="*/ 42 h 237"/>
                <a:gd name="T6" fmla="*/ 128 w 489"/>
                <a:gd name="T7" fmla="*/ 58 h 237"/>
                <a:gd name="T8" fmla="*/ 165 w 489"/>
                <a:gd name="T9" fmla="*/ 75 h 237"/>
                <a:gd name="T10" fmla="*/ 212 w 489"/>
                <a:gd name="T11" fmla="*/ 98 h 237"/>
                <a:gd name="T12" fmla="*/ 276 w 489"/>
                <a:gd name="T13" fmla="*/ 130 h 237"/>
                <a:gd name="T14" fmla="*/ 366 w 489"/>
                <a:gd name="T15" fmla="*/ 176 h 237"/>
                <a:gd name="T16" fmla="*/ 489 w 489"/>
                <a:gd name="T1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9" h="237">
                  <a:moveTo>
                    <a:pt x="0" y="0"/>
                  </a:moveTo>
                  <a:lnTo>
                    <a:pt x="54" y="23"/>
                  </a:lnTo>
                  <a:lnTo>
                    <a:pt x="94" y="42"/>
                  </a:lnTo>
                  <a:lnTo>
                    <a:pt x="128" y="58"/>
                  </a:lnTo>
                  <a:lnTo>
                    <a:pt x="165" y="75"/>
                  </a:lnTo>
                  <a:lnTo>
                    <a:pt x="212" y="98"/>
                  </a:lnTo>
                  <a:lnTo>
                    <a:pt x="276" y="130"/>
                  </a:lnTo>
                  <a:lnTo>
                    <a:pt x="366" y="176"/>
                  </a:lnTo>
                  <a:lnTo>
                    <a:pt x="489" y="23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23" name="Freeform 1311">
              <a:extLst>
                <a:ext uri="{FF2B5EF4-FFF2-40B4-BE49-F238E27FC236}">
                  <a16:creationId xmlns:a16="http://schemas.microsoft.com/office/drawing/2014/main" id="{B831E904-C609-8399-AB59-88674F1A5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507"/>
              <a:ext cx="44" cy="22"/>
            </a:xfrm>
            <a:custGeom>
              <a:avLst/>
              <a:gdLst>
                <a:gd name="T0" fmla="*/ 0 w 484"/>
                <a:gd name="T1" fmla="*/ 0 h 239"/>
                <a:gd name="T2" fmla="*/ 51 w 484"/>
                <a:gd name="T3" fmla="*/ 24 h 239"/>
                <a:gd name="T4" fmla="*/ 90 w 484"/>
                <a:gd name="T5" fmla="*/ 42 h 239"/>
                <a:gd name="T6" fmla="*/ 125 w 484"/>
                <a:gd name="T7" fmla="*/ 58 h 239"/>
                <a:gd name="T8" fmla="*/ 161 w 484"/>
                <a:gd name="T9" fmla="*/ 76 h 239"/>
                <a:gd name="T10" fmla="*/ 208 w 484"/>
                <a:gd name="T11" fmla="*/ 100 h 239"/>
                <a:gd name="T12" fmla="*/ 272 w 484"/>
                <a:gd name="T13" fmla="*/ 131 h 239"/>
                <a:gd name="T14" fmla="*/ 362 w 484"/>
                <a:gd name="T15" fmla="*/ 177 h 239"/>
                <a:gd name="T16" fmla="*/ 484 w 484"/>
                <a:gd name="T1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239">
                  <a:moveTo>
                    <a:pt x="0" y="0"/>
                  </a:moveTo>
                  <a:lnTo>
                    <a:pt x="51" y="24"/>
                  </a:lnTo>
                  <a:lnTo>
                    <a:pt x="90" y="42"/>
                  </a:lnTo>
                  <a:lnTo>
                    <a:pt x="125" y="58"/>
                  </a:lnTo>
                  <a:lnTo>
                    <a:pt x="161" y="76"/>
                  </a:lnTo>
                  <a:lnTo>
                    <a:pt x="208" y="100"/>
                  </a:lnTo>
                  <a:lnTo>
                    <a:pt x="272" y="131"/>
                  </a:lnTo>
                  <a:lnTo>
                    <a:pt x="362" y="177"/>
                  </a:lnTo>
                  <a:lnTo>
                    <a:pt x="484" y="23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24" name="Freeform 1312">
              <a:extLst>
                <a:ext uri="{FF2B5EF4-FFF2-40B4-BE49-F238E27FC236}">
                  <a16:creationId xmlns:a16="http://schemas.microsoft.com/office/drawing/2014/main" id="{98A1D3D6-5B6F-9BE9-1D9D-5A58DD9C4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3516"/>
              <a:ext cx="43" cy="22"/>
            </a:xfrm>
            <a:custGeom>
              <a:avLst/>
              <a:gdLst>
                <a:gd name="T0" fmla="*/ 0 w 479"/>
                <a:gd name="T1" fmla="*/ 0 h 243"/>
                <a:gd name="T2" fmla="*/ 51 w 479"/>
                <a:gd name="T3" fmla="*/ 25 h 243"/>
                <a:gd name="T4" fmla="*/ 90 w 479"/>
                <a:gd name="T5" fmla="*/ 43 h 243"/>
                <a:gd name="T6" fmla="*/ 124 w 479"/>
                <a:gd name="T7" fmla="*/ 59 h 243"/>
                <a:gd name="T8" fmla="*/ 160 w 479"/>
                <a:gd name="T9" fmla="*/ 77 h 243"/>
                <a:gd name="T10" fmla="*/ 206 w 479"/>
                <a:gd name="T11" fmla="*/ 101 h 243"/>
                <a:gd name="T12" fmla="*/ 270 w 479"/>
                <a:gd name="T13" fmla="*/ 134 h 243"/>
                <a:gd name="T14" fmla="*/ 358 w 479"/>
                <a:gd name="T15" fmla="*/ 180 h 243"/>
                <a:gd name="T16" fmla="*/ 479 w 479"/>
                <a:gd name="T17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9" h="243">
                  <a:moveTo>
                    <a:pt x="0" y="0"/>
                  </a:moveTo>
                  <a:lnTo>
                    <a:pt x="51" y="25"/>
                  </a:lnTo>
                  <a:lnTo>
                    <a:pt x="90" y="43"/>
                  </a:lnTo>
                  <a:lnTo>
                    <a:pt x="124" y="59"/>
                  </a:lnTo>
                  <a:lnTo>
                    <a:pt x="160" y="77"/>
                  </a:lnTo>
                  <a:lnTo>
                    <a:pt x="206" y="101"/>
                  </a:lnTo>
                  <a:lnTo>
                    <a:pt x="270" y="134"/>
                  </a:lnTo>
                  <a:lnTo>
                    <a:pt x="358" y="180"/>
                  </a:lnTo>
                  <a:lnTo>
                    <a:pt x="479" y="24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25" name="Freeform 1313">
              <a:extLst>
                <a:ext uri="{FF2B5EF4-FFF2-40B4-BE49-F238E27FC236}">
                  <a16:creationId xmlns:a16="http://schemas.microsoft.com/office/drawing/2014/main" id="{24F21D25-0662-1DDB-1E69-315CF97E2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3524"/>
              <a:ext cx="43" cy="22"/>
            </a:xfrm>
            <a:custGeom>
              <a:avLst/>
              <a:gdLst>
                <a:gd name="T0" fmla="*/ 0 w 470"/>
                <a:gd name="T1" fmla="*/ 0 h 249"/>
                <a:gd name="T2" fmla="*/ 50 w 470"/>
                <a:gd name="T3" fmla="*/ 26 h 249"/>
                <a:gd name="T4" fmla="*/ 89 w 470"/>
                <a:gd name="T5" fmla="*/ 45 h 249"/>
                <a:gd name="T6" fmla="*/ 122 w 470"/>
                <a:gd name="T7" fmla="*/ 62 h 249"/>
                <a:gd name="T8" fmla="*/ 157 w 470"/>
                <a:gd name="T9" fmla="*/ 81 h 249"/>
                <a:gd name="T10" fmla="*/ 203 w 470"/>
                <a:gd name="T11" fmla="*/ 105 h 249"/>
                <a:gd name="T12" fmla="*/ 265 w 470"/>
                <a:gd name="T13" fmla="*/ 138 h 249"/>
                <a:gd name="T14" fmla="*/ 352 w 470"/>
                <a:gd name="T15" fmla="*/ 185 h 249"/>
                <a:gd name="T16" fmla="*/ 470 w 470"/>
                <a:gd name="T1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0" h="249">
                  <a:moveTo>
                    <a:pt x="0" y="0"/>
                  </a:moveTo>
                  <a:lnTo>
                    <a:pt x="50" y="26"/>
                  </a:lnTo>
                  <a:lnTo>
                    <a:pt x="89" y="45"/>
                  </a:lnTo>
                  <a:lnTo>
                    <a:pt x="122" y="62"/>
                  </a:lnTo>
                  <a:lnTo>
                    <a:pt x="157" y="81"/>
                  </a:lnTo>
                  <a:lnTo>
                    <a:pt x="203" y="105"/>
                  </a:lnTo>
                  <a:lnTo>
                    <a:pt x="265" y="138"/>
                  </a:lnTo>
                  <a:lnTo>
                    <a:pt x="352" y="185"/>
                  </a:lnTo>
                  <a:lnTo>
                    <a:pt x="470" y="24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26" name="Line 1314">
              <a:extLst>
                <a:ext uri="{FF2B5EF4-FFF2-40B4-BE49-F238E27FC236}">
                  <a16:creationId xmlns:a16="http://schemas.microsoft.com/office/drawing/2014/main" id="{10C644F0-6E12-E301-7254-E6305536D7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2" y="3532"/>
              <a:ext cx="42" cy="23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27" name="Line 1315">
              <a:extLst>
                <a:ext uri="{FF2B5EF4-FFF2-40B4-BE49-F238E27FC236}">
                  <a16:creationId xmlns:a16="http://schemas.microsoft.com/office/drawing/2014/main" id="{2D88B808-7F8E-48DD-B5EE-6DA98900D4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73" y="3703"/>
              <a:ext cx="36" cy="2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28" name="Line 1316">
              <a:extLst>
                <a:ext uri="{FF2B5EF4-FFF2-40B4-BE49-F238E27FC236}">
                  <a16:creationId xmlns:a16="http://schemas.microsoft.com/office/drawing/2014/main" id="{83C3A7ED-595E-76D1-D278-5BDBF9413E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55" y="3710"/>
              <a:ext cx="36" cy="23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29" name="Line 1317">
              <a:extLst>
                <a:ext uri="{FF2B5EF4-FFF2-40B4-BE49-F238E27FC236}">
                  <a16:creationId xmlns:a16="http://schemas.microsoft.com/office/drawing/2014/main" id="{119A7C57-AAD6-4CFA-F55D-7F15857BC2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36" y="3717"/>
              <a:ext cx="36" cy="2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30" name="Line 1318">
              <a:extLst>
                <a:ext uri="{FF2B5EF4-FFF2-40B4-BE49-F238E27FC236}">
                  <a16:creationId xmlns:a16="http://schemas.microsoft.com/office/drawing/2014/main" id="{4456A452-62A9-7656-D844-351512AA00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11" y="3727"/>
              <a:ext cx="35" cy="2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31" name="Line 1319">
              <a:extLst>
                <a:ext uri="{FF2B5EF4-FFF2-40B4-BE49-F238E27FC236}">
                  <a16:creationId xmlns:a16="http://schemas.microsoft.com/office/drawing/2014/main" id="{022679DB-16E1-14A1-E74C-8578731E69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75" y="3692"/>
              <a:ext cx="1" cy="9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32" name="Freeform 1320">
              <a:extLst>
                <a:ext uri="{FF2B5EF4-FFF2-40B4-BE49-F238E27FC236}">
                  <a16:creationId xmlns:a16="http://schemas.microsoft.com/office/drawing/2014/main" id="{94076007-0B65-A62C-B5AA-9CA149530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5" y="3081"/>
              <a:ext cx="55" cy="18"/>
            </a:xfrm>
            <a:custGeom>
              <a:avLst/>
              <a:gdLst>
                <a:gd name="T0" fmla="*/ 587 w 599"/>
                <a:gd name="T1" fmla="*/ 171 h 202"/>
                <a:gd name="T2" fmla="*/ 592 w 599"/>
                <a:gd name="T3" fmla="*/ 173 h 202"/>
                <a:gd name="T4" fmla="*/ 597 w 599"/>
                <a:gd name="T5" fmla="*/ 176 h 202"/>
                <a:gd name="T6" fmla="*/ 599 w 599"/>
                <a:gd name="T7" fmla="*/ 178 h 202"/>
                <a:gd name="T8" fmla="*/ 599 w 599"/>
                <a:gd name="T9" fmla="*/ 182 h 202"/>
                <a:gd name="T10" fmla="*/ 599 w 599"/>
                <a:gd name="T11" fmla="*/ 186 h 202"/>
                <a:gd name="T12" fmla="*/ 598 w 599"/>
                <a:gd name="T13" fmla="*/ 190 h 202"/>
                <a:gd name="T14" fmla="*/ 596 w 599"/>
                <a:gd name="T15" fmla="*/ 196 h 202"/>
                <a:gd name="T16" fmla="*/ 593 w 599"/>
                <a:gd name="T17" fmla="*/ 199 h 202"/>
                <a:gd name="T18" fmla="*/ 591 w 599"/>
                <a:gd name="T19" fmla="*/ 201 h 202"/>
                <a:gd name="T20" fmla="*/ 589 w 599"/>
                <a:gd name="T21" fmla="*/ 202 h 202"/>
                <a:gd name="T22" fmla="*/ 584 w 599"/>
                <a:gd name="T23" fmla="*/ 202 h 202"/>
                <a:gd name="T24" fmla="*/ 578 w 599"/>
                <a:gd name="T25" fmla="*/ 201 h 202"/>
                <a:gd name="T26" fmla="*/ 587 w 599"/>
                <a:gd name="T27" fmla="*/ 171 h 202"/>
                <a:gd name="T28" fmla="*/ 578 w 599"/>
                <a:gd name="T29" fmla="*/ 201 h 202"/>
                <a:gd name="T30" fmla="*/ 12 w 599"/>
                <a:gd name="T31" fmla="*/ 32 h 202"/>
                <a:gd name="T32" fmla="*/ 22 w 599"/>
                <a:gd name="T33" fmla="*/ 1 h 202"/>
                <a:gd name="T34" fmla="*/ 587 w 599"/>
                <a:gd name="T35" fmla="*/ 171 h 202"/>
                <a:gd name="T36" fmla="*/ 578 w 599"/>
                <a:gd name="T37" fmla="*/ 201 h 202"/>
                <a:gd name="T38" fmla="*/ 12 w 599"/>
                <a:gd name="T39" fmla="*/ 32 h 202"/>
                <a:gd name="T40" fmla="*/ 6 w 599"/>
                <a:gd name="T41" fmla="*/ 30 h 202"/>
                <a:gd name="T42" fmla="*/ 2 w 599"/>
                <a:gd name="T43" fmla="*/ 27 h 202"/>
                <a:gd name="T44" fmla="*/ 1 w 599"/>
                <a:gd name="T45" fmla="*/ 25 h 202"/>
                <a:gd name="T46" fmla="*/ 0 w 599"/>
                <a:gd name="T47" fmla="*/ 22 h 202"/>
                <a:gd name="T48" fmla="*/ 0 w 599"/>
                <a:gd name="T49" fmla="*/ 17 h 202"/>
                <a:gd name="T50" fmla="*/ 2 w 599"/>
                <a:gd name="T51" fmla="*/ 12 h 202"/>
                <a:gd name="T52" fmla="*/ 3 w 599"/>
                <a:gd name="T53" fmla="*/ 7 h 202"/>
                <a:gd name="T54" fmla="*/ 5 w 599"/>
                <a:gd name="T55" fmla="*/ 4 h 202"/>
                <a:gd name="T56" fmla="*/ 8 w 599"/>
                <a:gd name="T57" fmla="*/ 1 h 202"/>
                <a:gd name="T58" fmla="*/ 11 w 599"/>
                <a:gd name="T59" fmla="*/ 0 h 202"/>
                <a:gd name="T60" fmla="*/ 16 w 599"/>
                <a:gd name="T61" fmla="*/ 0 h 202"/>
                <a:gd name="T62" fmla="*/ 22 w 599"/>
                <a:gd name="T63" fmla="*/ 1 h 202"/>
                <a:gd name="T64" fmla="*/ 12 w 599"/>
                <a:gd name="T65" fmla="*/ 3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9" h="202">
                  <a:moveTo>
                    <a:pt x="587" y="171"/>
                  </a:moveTo>
                  <a:lnTo>
                    <a:pt x="592" y="173"/>
                  </a:lnTo>
                  <a:lnTo>
                    <a:pt x="597" y="176"/>
                  </a:lnTo>
                  <a:lnTo>
                    <a:pt x="599" y="178"/>
                  </a:lnTo>
                  <a:lnTo>
                    <a:pt x="599" y="182"/>
                  </a:lnTo>
                  <a:lnTo>
                    <a:pt x="599" y="186"/>
                  </a:lnTo>
                  <a:lnTo>
                    <a:pt x="598" y="190"/>
                  </a:lnTo>
                  <a:lnTo>
                    <a:pt x="596" y="196"/>
                  </a:lnTo>
                  <a:lnTo>
                    <a:pt x="593" y="199"/>
                  </a:lnTo>
                  <a:lnTo>
                    <a:pt x="591" y="201"/>
                  </a:lnTo>
                  <a:lnTo>
                    <a:pt x="589" y="202"/>
                  </a:lnTo>
                  <a:lnTo>
                    <a:pt x="584" y="202"/>
                  </a:lnTo>
                  <a:lnTo>
                    <a:pt x="578" y="201"/>
                  </a:lnTo>
                  <a:lnTo>
                    <a:pt x="587" y="171"/>
                  </a:lnTo>
                  <a:close/>
                  <a:moveTo>
                    <a:pt x="578" y="201"/>
                  </a:moveTo>
                  <a:lnTo>
                    <a:pt x="12" y="32"/>
                  </a:lnTo>
                  <a:lnTo>
                    <a:pt x="22" y="1"/>
                  </a:lnTo>
                  <a:lnTo>
                    <a:pt x="587" y="171"/>
                  </a:lnTo>
                  <a:lnTo>
                    <a:pt x="578" y="201"/>
                  </a:lnTo>
                  <a:close/>
                  <a:moveTo>
                    <a:pt x="12" y="32"/>
                  </a:moveTo>
                  <a:lnTo>
                    <a:pt x="6" y="30"/>
                  </a:lnTo>
                  <a:lnTo>
                    <a:pt x="2" y="27"/>
                  </a:lnTo>
                  <a:lnTo>
                    <a:pt x="1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12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33" name="Line 1321">
              <a:extLst>
                <a:ext uri="{FF2B5EF4-FFF2-40B4-BE49-F238E27FC236}">
                  <a16:creationId xmlns:a16="http://schemas.microsoft.com/office/drawing/2014/main" id="{2D733865-1E48-DE27-80CA-DC22FA6355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9" y="3080"/>
              <a:ext cx="1" cy="55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34" name="Line 1322">
              <a:extLst>
                <a:ext uri="{FF2B5EF4-FFF2-40B4-BE49-F238E27FC236}">
                  <a16:creationId xmlns:a16="http://schemas.microsoft.com/office/drawing/2014/main" id="{5B8248E0-CD76-8FB6-76BF-013752CD40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2" y="3074"/>
              <a:ext cx="1" cy="69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35" name="Line 1323">
              <a:extLst>
                <a:ext uri="{FF2B5EF4-FFF2-40B4-BE49-F238E27FC236}">
                  <a16:creationId xmlns:a16="http://schemas.microsoft.com/office/drawing/2014/main" id="{BFB1C74E-472C-7B06-C644-E58184D24B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7" y="3069"/>
              <a:ext cx="1" cy="68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36" name="Line 1324">
              <a:extLst>
                <a:ext uri="{FF2B5EF4-FFF2-40B4-BE49-F238E27FC236}">
                  <a16:creationId xmlns:a16="http://schemas.microsoft.com/office/drawing/2014/main" id="{BF2CF5E5-CEE4-C61B-53B9-A93D4EF053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31" y="3064"/>
              <a:ext cx="1" cy="63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37" name="Line 1325">
              <a:extLst>
                <a:ext uri="{FF2B5EF4-FFF2-40B4-BE49-F238E27FC236}">
                  <a16:creationId xmlns:a16="http://schemas.microsoft.com/office/drawing/2014/main" id="{FD0FB14F-2899-7E28-9968-D5CB695F89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5" y="3085"/>
              <a:ext cx="1" cy="4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38" name="Line 1326">
              <a:extLst>
                <a:ext uri="{FF2B5EF4-FFF2-40B4-BE49-F238E27FC236}">
                  <a16:creationId xmlns:a16="http://schemas.microsoft.com/office/drawing/2014/main" id="{A1CE57DB-E160-A13D-87AF-E62AB33E55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39" y="3062"/>
              <a:ext cx="1" cy="63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39" name="Line 1327">
              <a:extLst>
                <a:ext uri="{FF2B5EF4-FFF2-40B4-BE49-F238E27FC236}">
                  <a16:creationId xmlns:a16="http://schemas.microsoft.com/office/drawing/2014/main" id="{F3074543-5A85-C55A-0444-13913A9F66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51" y="3408"/>
              <a:ext cx="48" cy="13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40" name="Line 1328">
              <a:extLst>
                <a:ext uri="{FF2B5EF4-FFF2-40B4-BE49-F238E27FC236}">
                  <a16:creationId xmlns:a16="http://schemas.microsoft.com/office/drawing/2014/main" id="{739D638E-1C71-65D9-209D-5F55D180A3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6" y="3092"/>
              <a:ext cx="3" cy="7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41" name="Freeform 1329">
              <a:extLst>
                <a:ext uri="{FF2B5EF4-FFF2-40B4-BE49-F238E27FC236}">
                  <a16:creationId xmlns:a16="http://schemas.microsoft.com/office/drawing/2014/main" id="{9033599D-D264-5AEB-4909-7C65EFC1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5" y="3341"/>
              <a:ext cx="17" cy="9"/>
            </a:xfrm>
            <a:custGeom>
              <a:avLst/>
              <a:gdLst>
                <a:gd name="T0" fmla="*/ 178 w 188"/>
                <a:gd name="T1" fmla="*/ 70 h 103"/>
                <a:gd name="T2" fmla="*/ 183 w 188"/>
                <a:gd name="T3" fmla="*/ 73 h 103"/>
                <a:gd name="T4" fmla="*/ 187 w 188"/>
                <a:gd name="T5" fmla="*/ 76 h 103"/>
                <a:gd name="T6" fmla="*/ 188 w 188"/>
                <a:gd name="T7" fmla="*/ 79 h 103"/>
                <a:gd name="T8" fmla="*/ 188 w 188"/>
                <a:gd name="T9" fmla="*/ 82 h 103"/>
                <a:gd name="T10" fmla="*/ 188 w 188"/>
                <a:gd name="T11" fmla="*/ 86 h 103"/>
                <a:gd name="T12" fmla="*/ 185 w 188"/>
                <a:gd name="T13" fmla="*/ 92 h 103"/>
                <a:gd name="T14" fmla="*/ 183 w 188"/>
                <a:gd name="T15" fmla="*/ 96 h 103"/>
                <a:gd name="T16" fmla="*/ 181 w 188"/>
                <a:gd name="T17" fmla="*/ 99 h 103"/>
                <a:gd name="T18" fmla="*/ 178 w 188"/>
                <a:gd name="T19" fmla="*/ 101 h 103"/>
                <a:gd name="T20" fmla="*/ 176 w 188"/>
                <a:gd name="T21" fmla="*/ 103 h 103"/>
                <a:gd name="T22" fmla="*/ 170 w 188"/>
                <a:gd name="T23" fmla="*/ 101 h 103"/>
                <a:gd name="T24" fmla="*/ 165 w 188"/>
                <a:gd name="T25" fmla="*/ 99 h 103"/>
                <a:gd name="T26" fmla="*/ 178 w 188"/>
                <a:gd name="T27" fmla="*/ 70 h 103"/>
                <a:gd name="T28" fmla="*/ 165 w 188"/>
                <a:gd name="T29" fmla="*/ 99 h 103"/>
                <a:gd name="T30" fmla="*/ 11 w 188"/>
                <a:gd name="T31" fmla="*/ 33 h 103"/>
                <a:gd name="T32" fmla="*/ 24 w 188"/>
                <a:gd name="T33" fmla="*/ 4 h 103"/>
                <a:gd name="T34" fmla="*/ 178 w 188"/>
                <a:gd name="T35" fmla="*/ 70 h 103"/>
                <a:gd name="T36" fmla="*/ 165 w 188"/>
                <a:gd name="T37" fmla="*/ 99 h 103"/>
                <a:gd name="T38" fmla="*/ 11 w 188"/>
                <a:gd name="T39" fmla="*/ 33 h 103"/>
                <a:gd name="T40" fmla="*/ 6 w 188"/>
                <a:gd name="T41" fmla="*/ 30 h 103"/>
                <a:gd name="T42" fmla="*/ 3 w 188"/>
                <a:gd name="T43" fmla="*/ 26 h 103"/>
                <a:gd name="T44" fmla="*/ 1 w 188"/>
                <a:gd name="T45" fmla="*/ 23 h 103"/>
                <a:gd name="T46" fmla="*/ 0 w 188"/>
                <a:gd name="T47" fmla="*/ 21 h 103"/>
                <a:gd name="T48" fmla="*/ 1 w 188"/>
                <a:gd name="T49" fmla="*/ 17 h 103"/>
                <a:gd name="T50" fmla="*/ 4 w 188"/>
                <a:gd name="T51" fmla="*/ 11 h 103"/>
                <a:gd name="T52" fmla="*/ 6 w 188"/>
                <a:gd name="T53" fmla="*/ 7 h 103"/>
                <a:gd name="T54" fmla="*/ 8 w 188"/>
                <a:gd name="T55" fmla="*/ 4 h 103"/>
                <a:gd name="T56" fmla="*/ 10 w 188"/>
                <a:gd name="T57" fmla="*/ 1 h 103"/>
                <a:gd name="T58" fmla="*/ 13 w 188"/>
                <a:gd name="T59" fmla="*/ 0 h 103"/>
                <a:gd name="T60" fmla="*/ 19 w 188"/>
                <a:gd name="T61" fmla="*/ 1 h 103"/>
                <a:gd name="T62" fmla="*/ 24 w 188"/>
                <a:gd name="T63" fmla="*/ 4 h 103"/>
                <a:gd name="T64" fmla="*/ 11 w 188"/>
                <a:gd name="T65" fmla="*/ 3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03">
                  <a:moveTo>
                    <a:pt x="178" y="70"/>
                  </a:moveTo>
                  <a:lnTo>
                    <a:pt x="183" y="73"/>
                  </a:lnTo>
                  <a:lnTo>
                    <a:pt x="187" y="76"/>
                  </a:lnTo>
                  <a:lnTo>
                    <a:pt x="188" y="79"/>
                  </a:lnTo>
                  <a:lnTo>
                    <a:pt x="188" y="82"/>
                  </a:lnTo>
                  <a:lnTo>
                    <a:pt x="188" y="86"/>
                  </a:lnTo>
                  <a:lnTo>
                    <a:pt x="185" y="92"/>
                  </a:lnTo>
                  <a:lnTo>
                    <a:pt x="183" y="96"/>
                  </a:lnTo>
                  <a:lnTo>
                    <a:pt x="181" y="99"/>
                  </a:lnTo>
                  <a:lnTo>
                    <a:pt x="178" y="101"/>
                  </a:lnTo>
                  <a:lnTo>
                    <a:pt x="176" y="103"/>
                  </a:lnTo>
                  <a:lnTo>
                    <a:pt x="170" y="101"/>
                  </a:lnTo>
                  <a:lnTo>
                    <a:pt x="165" y="99"/>
                  </a:lnTo>
                  <a:lnTo>
                    <a:pt x="178" y="70"/>
                  </a:lnTo>
                  <a:close/>
                  <a:moveTo>
                    <a:pt x="165" y="99"/>
                  </a:moveTo>
                  <a:lnTo>
                    <a:pt x="11" y="33"/>
                  </a:lnTo>
                  <a:lnTo>
                    <a:pt x="24" y="4"/>
                  </a:lnTo>
                  <a:lnTo>
                    <a:pt x="178" y="70"/>
                  </a:lnTo>
                  <a:lnTo>
                    <a:pt x="165" y="99"/>
                  </a:lnTo>
                  <a:close/>
                  <a:moveTo>
                    <a:pt x="11" y="33"/>
                  </a:moveTo>
                  <a:lnTo>
                    <a:pt x="6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4" y="11"/>
                  </a:lnTo>
                  <a:lnTo>
                    <a:pt x="6" y="7"/>
                  </a:lnTo>
                  <a:lnTo>
                    <a:pt x="8" y="4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11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42" name="Freeform 1330">
              <a:extLst>
                <a:ext uri="{FF2B5EF4-FFF2-40B4-BE49-F238E27FC236}">
                  <a16:creationId xmlns:a16="http://schemas.microsoft.com/office/drawing/2014/main" id="{DB60CFE4-349D-27CD-56C4-50FA43BC0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3376"/>
              <a:ext cx="24" cy="17"/>
            </a:xfrm>
            <a:custGeom>
              <a:avLst/>
              <a:gdLst>
                <a:gd name="T0" fmla="*/ 263 w 263"/>
                <a:gd name="T1" fmla="*/ 0 h 183"/>
                <a:gd name="T2" fmla="*/ 157 w 263"/>
                <a:gd name="T3" fmla="*/ 183 h 183"/>
                <a:gd name="T4" fmla="*/ 0 w 263"/>
                <a:gd name="T5" fmla="*/ 71 h 183"/>
                <a:gd name="T6" fmla="*/ 263 w 263"/>
                <a:gd name="T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3" h="183">
                  <a:moveTo>
                    <a:pt x="263" y="0"/>
                  </a:moveTo>
                  <a:lnTo>
                    <a:pt x="157" y="183"/>
                  </a:lnTo>
                  <a:lnTo>
                    <a:pt x="0" y="71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31445" name="Group 1333">
            <a:extLst>
              <a:ext uri="{FF2B5EF4-FFF2-40B4-BE49-F238E27FC236}">
                <a16:creationId xmlns:a16="http://schemas.microsoft.com/office/drawing/2014/main" id="{36CA0575-8AF0-2430-F553-BF5E8FE7621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553200" y="1828800"/>
            <a:ext cx="1828800" cy="1724025"/>
            <a:chOff x="3840" y="2640"/>
            <a:chExt cx="1378" cy="1298"/>
          </a:xfrm>
        </p:grpSpPr>
        <p:sp>
          <p:nvSpPr>
            <p:cNvPr id="731444" name="AutoShape 1332">
              <a:extLst>
                <a:ext uri="{FF2B5EF4-FFF2-40B4-BE49-F238E27FC236}">
                  <a16:creationId xmlns:a16="http://schemas.microsoft.com/office/drawing/2014/main" id="{09803AEA-8103-591A-1E6B-230B48CB5C4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0" y="2640"/>
              <a:ext cx="1378" cy="1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46" name="Freeform 1334">
              <a:extLst>
                <a:ext uri="{FF2B5EF4-FFF2-40B4-BE49-F238E27FC236}">
                  <a16:creationId xmlns:a16="http://schemas.microsoft.com/office/drawing/2014/main" id="{0E29ABEA-C199-ED29-6A9D-374D63F11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3134"/>
              <a:ext cx="160" cy="143"/>
            </a:xfrm>
            <a:custGeom>
              <a:avLst/>
              <a:gdLst>
                <a:gd name="T0" fmla="*/ 0 w 1922"/>
                <a:gd name="T1" fmla="*/ 531 h 1716"/>
                <a:gd name="T2" fmla="*/ 451 w 1922"/>
                <a:gd name="T3" fmla="*/ 0 h 1716"/>
                <a:gd name="T4" fmla="*/ 1021 w 1922"/>
                <a:gd name="T5" fmla="*/ 38 h 1716"/>
                <a:gd name="T6" fmla="*/ 1633 w 1922"/>
                <a:gd name="T7" fmla="*/ 162 h 1716"/>
                <a:gd name="T8" fmla="*/ 1922 w 1922"/>
                <a:gd name="T9" fmla="*/ 406 h 1716"/>
                <a:gd name="T10" fmla="*/ 1430 w 1922"/>
                <a:gd name="T11" fmla="*/ 1716 h 1716"/>
                <a:gd name="T12" fmla="*/ 0 w 1922"/>
                <a:gd name="T13" fmla="*/ 531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2" h="1716">
                  <a:moveTo>
                    <a:pt x="0" y="531"/>
                  </a:moveTo>
                  <a:lnTo>
                    <a:pt x="451" y="0"/>
                  </a:lnTo>
                  <a:lnTo>
                    <a:pt x="1021" y="38"/>
                  </a:lnTo>
                  <a:lnTo>
                    <a:pt x="1633" y="162"/>
                  </a:lnTo>
                  <a:lnTo>
                    <a:pt x="1922" y="406"/>
                  </a:lnTo>
                  <a:lnTo>
                    <a:pt x="1430" y="1716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rgbClr val="B5DE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47" name="Freeform 1335">
              <a:extLst>
                <a:ext uri="{FF2B5EF4-FFF2-40B4-BE49-F238E27FC236}">
                  <a16:creationId xmlns:a16="http://schemas.microsoft.com/office/drawing/2014/main" id="{D271DDFD-BDFF-D2AE-A02F-8C3209EF2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3134"/>
              <a:ext cx="160" cy="143"/>
            </a:xfrm>
            <a:custGeom>
              <a:avLst/>
              <a:gdLst>
                <a:gd name="T0" fmla="*/ 0 w 1922"/>
                <a:gd name="T1" fmla="*/ 531 h 1716"/>
                <a:gd name="T2" fmla="*/ 451 w 1922"/>
                <a:gd name="T3" fmla="*/ 0 h 1716"/>
                <a:gd name="T4" fmla="*/ 1021 w 1922"/>
                <a:gd name="T5" fmla="*/ 38 h 1716"/>
                <a:gd name="T6" fmla="*/ 1633 w 1922"/>
                <a:gd name="T7" fmla="*/ 162 h 1716"/>
                <a:gd name="T8" fmla="*/ 1922 w 1922"/>
                <a:gd name="T9" fmla="*/ 406 h 1716"/>
                <a:gd name="T10" fmla="*/ 1430 w 1922"/>
                <a:gd name="T11" fmla="*/ 1716 h 1716"/>
                <a:gd name="T12" fmla="*/ 0 w 1922"/>
                <a:gd name="T13" fmla="*/ 531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2" h="1716">
                  <a:moveTo>
                    <a:pt x="0" y="531"/>
                  </a:moveTo>
                  <a:lnTo>
                    <a:pt x="451" y="0"/>
                  </a:lnTo>
                  <a:lnTo>
                    <a:pt x="1021" y="38"/>
                  </a:lnTo>
                  <a:lnTo>
                    <a:pt x="1633" y="162"/>
                  </a:lnTo>
                  <a:lnTo>
                    <a:pt x="1922" y="406"/>
                  </a:lnTo>
                  <a:lnTo>
                    <a:pt x="1430" y="1716"/>
                  </a:lnTo>
                  <a:lnTo>
                    <a:pt x="0" y="53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48" name="Freeform 1336">
              <a:extLst>
                <a:ext uri="{FF2B5EF4-FFF2-40B4-BE49-F238E27FC236}">
                  <a16:creationId xmlns:a16="http://schemas.microsoft.com/office/drawing/2014/main" id="{228F5BB5-6A76-FDBB-B73B-EAE98B8B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167"/>
              <a:ext cx="221" cy="373"/>
            </a:xfrm>
            <a:custGeom>
              <a:avLst/>
              <a:gdLst>
                <a:gd name="T0" fmla="*/ 2646 w 2646"/>
                <a:gd name="T1" fmla="*/ 1154 h 4471"/>
                <a:gd name="T2" fmla="*/ 989 w 2646"/>
                <a:gd name="T3" fmla="*/ 0 h 4471"/>
                <a:gd name="T4" fmla="*/ 380 w 2646"/>
                <a:gd name="T5" fmla="*/ 674 h 4471"/>
                <a:gd name="T6" fmla="*/ 271 w 2646"/>
                <a:gd name="T7" fmla="*/ 883 h 4471"/>
                <a:gd name="T8" fmla="*/ 0 w 2646"/>
                <a:gd name="T9" fmla="*/ 1893 h 4471"/>
                <a:gd name="T10" fmla="*/ 14 w 2646"/>
                <a:gd name="T11" fmla="*/ 1999 h 4471"/>
                <a:gd name="T12" fmla="*/ 30 w 2646"/>
                <a:gd name="T13" fmla="*/ 2099 h 4471"/>
                <a:gd name="T14" fmla="*/ 47 w 2646"/>
                <a:gd name="T15" fmla="*/ 2193 h 4471"/>
                <a:gd name="T16" fmla="*/ 63 w 2646"/>
                <a:gd name="T17" fmla="*/ 2281 h 4471"/>
                <a:gd name="T18" fmla="*/ 81 w 2646"/>
                <a:gd name="T19" fmla="*/ 2363 h 4471"/>
                <a:gd name="T20" fmla="*/ 98 w 2646"/>
                <a:gd name="T21" fmla="*/ 2441 h 4471"/>
                <a:gd name="T22" fmla="*/ 118 w 2646"/>
                <a:gd name="T23" fmla="*/ 2513 h 4471"/>
                <a:gd name="T24" fmla="*/ 136 w 2646"/>
                <a:gd name="T25" fmla="*/ 2581 h 4471"/>
                <a:gd name="T26" fmla="*/ 156 w 2646"/>
                <a:gd name="T27" fmla="*/ 2644 h 4471"/>
                <a:gd name="T28" fmla="*/ 176 w 2646"/>
                <a:gd name="T29" fmla="*/ 2702 h 4471"/>
                <a:gd name="T30" fmla="*/ 195 w 2646"/>
                <a:gd name="T31" fmla="*/ 2755 h 4471"/>
                <a:gd name="T32" fmla="*/ 215 w 2646"/>
                <a:gd name="T33" fmla="*/ 2804 h 4471"/>
                <a:gd name="T34" fmla="*/ 235 w 2646"/>
                <a:gd name="T35" fmla="*/ 2849 h 4471"/>
                <a:gd name="T36" fmla="*/ 254 w 2646"/>
                <a:gd name="T37" fmla="*/ 2891 h 4471"/>
                <a:gd name="T38" fmla="*/ 274 w 2646"/>
                <a:gd name="T39" fmla="*/ 2928 h 4471"/>
                <a:gd name="T40" fmla="*/ 292 w 2646"/>
                <a:gd name="T41" fmla="*/ 2962 h 4471"/>
                <a:gd name="T42" fmla="*/ 311 w 2646"/>
                <a:gd name="T43" fmla="*/ 2992 h 4471"/>
                <a:gd name="T44" fmla="*/ 329 w 2646"/>
                <a:gd name="T45" fmla="*/ 3019 h 4471"/>
                <a:gd name="T46" fmla="*/ 346 w 2646"/>
                <a:gd name="T47" fmla="*/ 3044 h 4471"/>
                <a:gd name="T48" fmla="*/ 363 w 2646"/>
                <a:gd name="T49" fmla="*/ 3064 h 4471"/>
                <a:gd name="T50" fmla="*/ 379 w 2646"/>
                <a:gd name="T51" fmla="*/ 3083 h 4471"/>
                <a:gd name="T52" fmla="*/ 394 w 2646"/>
                <a:gd name="T53" fmla="*/ 3100 h 4471"/>
                <a:gd name="T54" fmla="*/ 408 w 2646"/>
                <a:gd name="T55" fmla="*/ 3113 h 4471"/>
                <a:gd name="T56" fmla="*/ 421 w 2646"/>
                <a:gd name="T57" fmla="*/ 3124 h 4471"/>
                <a:gd name="T58" fmla="*/ 432 w 2646"/>
                <a:gd name="T59" fmla="*/ 3134 h 4471"/>
                <a:gd name="T60" fmla="*/ 443 w 2646"/>
                <a:gd name="T61" fmla="*/ 3141 h 4471"/>
                <a:gd name="T62" fmla="*/ 452 w 2646"/>
                <a:gd name="T63" fmla="*/ 3147 h 4471"/>
                <a:gd name="T64" fmla="*/ 460 w 2646"/>
                <a:gd name="T65" fmla="*/ 3152 h 4471"/>
                <a:gd name="T66" fmla="*/ 470 w 2646"/>
                <a:gd name="T67" fmla="*/ 3157 h 4471"/>
                <a:gd name="T68" fmla="*/ 474 w 2646"/>
                <a:gd name="T69" fmla="*/ 3158 h 4471"/>
                <a:gd name="T70" fmla="*/ 1816 w 2646"/>
                <a:gd name="T71" fmla="*/ 4471 h 4471"/>
                <a:gd name="T72" fmla="*/ 2646 w 2646"/>
                <a:gd name="T73" fmla="*/ 1154 h 4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46" h="4471">
                  <a:moveTo>
                    <a:pt x="2646" y="1154"/>
                  </a:moveTo>
                  <a:lnTo>
                    <a:pt x="989" y="0"/>
                  </a:lnTo>
                  <a:lnTo>
                    <a:pt x="380" y="674"/>
                  </a:lnTo>
                  <a:lnTo>
                    <a:pt x="271" y="883"/>
                  </a:lnTo>
                  <a:lnTo>
                    <a:pt x="0" y="1893"/>
                  </a:lnTo>
                  <a:lnTo>
                    <a:pt x="14" y="1999"/>
                  </a:lnTo>
                  <a:lnTo>
                    <a:pt x="30" y="2099"/>
                  </a:lnTo>
                  <a:lnTo>
                    <a:pt x="47" y="2193"/>
                  </a:lnTo>
                  <a:lnTo>
                    <a:pt x="63" y="2281"/>
                  </a:lnTo>
                  <a:lnTo>
                    <a:pt x="81" y="2363"/>
                  </a:lnTo>
                  <a:lnTo>
                    <a:pt x="98" y="2441"/>
                  </a:lnTo>
                  <a:lnTo>
                    <a:pt x="118" y="2513"/>
                  </a:lnTo>
                  <a:lnTo>
                    <a:pt x="136" y="2581"/>
                  </a:lnTo>
                  <a:lnTo>
                    <a:pt x="156" y="2644"/>
                  </a:lnTo>
                  <a:lnTo>
                    <a:pt x="176" y="2702"/>
                  </a:lnTo>
                  <a:lnTo>
                    <a:pt x="195" y="2755"/>
                  </a:lnTo>
                  <a:lnTo>
                    <a:pt x="215" y="2804"/>
                  </a:lnTo>
                  <a:lnTo>
                    <a:pt x="235" y="2849"/>
                  </a:lnTo>
                  <a:lnTo>
                    <a:pt x="254" y="2891"/>
                  </a:lnTo>
                  <a:lnTo>
                    <a:pt x="274" y="2928"/>
                  </a:lnTo>
                  <a:lnTo>
                    <a:pt x="292" y="2962"/>
                  </a:lnTo>
                  <a:lnTo>
                    <a:pt x="311" y="2992"/>
                  </a:lnTo>
                  <a:lnTo>
                    <a:pt x="329" y="3019"/>
                  </a:lnTo>
                  <a:lnTo>
                    <a:pt x="346" y="3044"/>
                  </a:lnTo>
                  <a:lnTo>
                    <a:pt x="363" y="3064"/>
                  </a:lnTo>
                  <a:lnTo>
                    <a:pt x="379" y="3083"/>
                  </a:lnTo>
                  <a:lnTo>
                    <a:pt x="394" y="3100"/>
                  </a:lnTo>
                  <a:lnTo>
                    <a:pt x="408" y="3113"/>
                  </a:lnTo>
                  <a:lnTo>
                    <a:pt x="421" y="3124"/>
                  </a:lnTo>
                  <a:lnTo>
                    <a:pt x="432" y="3134"/>
                  </a:lnTo>
                  <a:lnTo>
                    <a:pt x="443" y="3141"/>
                  </a:lnTo>
                  <a:lnTo>
                    <a:pt x="452" y="3147"/>
                  </a:lnTo>
                  <a:lnTo>
                    <a:pt x="460" y="3152"/>
                  </a:lnTo>
                  <a:lnTo>
                    <a:pt x="470" y="3157"/>
                  </a:lnTo>
                  <a:lnTo>
                    <a:pt x="474" y="3158"/>
                  </a:lnTo>
                  <a:lnTo>
                    <a:pt x="1816" y="4471"/>
                  </a:lnTo>
                  <a:lnTo>
                    <a:pt x="2646" y="1154"/>
                  </a:lnTo>
                  <a:close/>
                </a:path>
              </a:pathLst>
            </a:custGeom>
            <a:solidFill>
              <a:srgbClr val="DE4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49" name="Freeform 1337">
              <a:extLst>
                <a:ext uri="{FF2B5EF4-FFF2-40B4-BE49-F238E27FC236}">
                  <a16:creationId xmlns:a16="http://schemas.microsoft.com/office/drawing/2014/main" id="{92CFB8F2-7491-D39C-1BB2-F73CA0C2B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167"/>
              <a:ext cx="221" cy="373"/>
            </a:xfrm>
            <a:custGeom>
              <a:avLst/>
              <a:gdLst>
                <a:gd name="T0" fmla="*/ 2646 w 2646"/>
                <a:gd name="T1" fmla="*/ 1154 h 4471"/>
                <a:gd name="T2" fmla="*/ 989 w 2646"/>
                <a:gd name="T3" fmla="*/ 0 h 4471"/>
                <a:gd name="T4" fmla="*/ 380 w 2646"/>
                <a:gd name="T5" fmla="*/ 674 h 4471"/>
                <a:gd name="T6" fmla="*/ 271 w 2646"/>
                <a:gd name="T7" fmla="*/ 883 h 4471"/>
                <a:gd name="T8" fmla="*/ 0 w 2646"/>
                <a:gd name="T9" fmla="*/ 1893 h 4471"/>
                <a:gd name="T10" fmla="*/ 14 w 2646"/>
                <a:gd name="T11" fmla="*/ 1999 h 4471"/>
                <a:gd name="T12" fmla="*/ 30 w 2646"/>
                <a:gd name="T13" fmla="*/ 2099 h 4471"/>
                <a:gd name="T14" fmla="*/ 47 w 2646"/>
                <a:gd name="T15" fmla="*/ 2193 h 4471"/>
                <a:gd name="T16" fmla="*/ 63 w 2646"/>
                <a:gd name="T17" fmla="*/ 2281 h 4471"/>
                <a:gd name="T18" fmla="*/ 81 w 2646"/>
                <a:gd name="T19" fmla="*/ 2363 h 4471"/>
                <a:gd name="T20" fmla="*/ 98 w 2646"/>
                <a:gd name="T21" fmla="*/ 2441 h 4471"/>
                <a:gd name="T22" fmla="*/ 118 w 2646"/>
                <a:gd name="T23" fmla="*/ 2513 h 4471"/>
                <a:gd name="T24" fmla="*/ 136 w 2646"/>
                <a:gd name="T25" fmla="*/ 2581 h 4471"/>
                <a:gd name="T26" fmla="*/ 156 w 2646"/>
                <a:gd name="T27" fmla="*/ 2644 h 4471"/>
                <a:gd name="T28" fmla="*/ 176 w 2646"/>
                <a:gd name="T29" fmla="*/ 2702 h 4471"/>
                <a:gd name="T30" fmla="*/ 195 w 2646"/>
                <a:gd name="T31" fmla="*/ 2755 h 4471"/>
                <a:gd name="T32" fmla="*/ 215 w 2646"/>
                <a:gd name="T33" fmla="*/ 2804 h 4471"/>
                <a:gd name="T34" fmla="*/ 235 w 2646"/>
                <a:gd name="T35" fmla="*/ 2849 h 4471"/>
                <a:gd name="T36" fmla="*/ 254 w 2646"/>
                <a:gd name="T37" fmla="*/ 2891 h 4471"/>
                <a:gd name="T38" fmla="*/ 274 w 2646"/>
                <a:gd name="T39" fmla="*/ 2928 h 4471"/>
                <a:gd name="T40" fmla="*/ 292 w 2646"/>
                <a:gd name="T41" fmla="*/ 2962 h 4471"/>
                <a:gd name="T42" fmla="*/ 311 w 2646"/>
                <a:gd name="T43" fmla="*/ 2992 h 4471"/>
                <a:gd name="T44" fmla="*/ 329 w 2646"/>
                <a:gd name="T45" fmla="*/ 3019 h 4471"/>
                <a:gd name="T46" fmla="*/ 346 w 2646"/>
                <a:gd name="T47" fmla="*/ 3044 h 4471"/>
                <a:gd name="T48" fmla="*/ 363 w 2646"/>
                <a:gd name="T49" fmla="*/ 3064 h 4471"/>
                <a:gd name="T50" fmla="*/ 379 w 2646"/>
                <a:gd name="T51" fmla="*/ 3083 h 4471"/>
                <a:gd name="T52" fmla="*/ 394 w 2646"/>
                <a:gd name="T53" fmla="*/ 3100 h 4471"/>
                <a:gd name="T54" fmla="*/ 408 w 2646"/>
                <a:gd name="T55" fmla="*/ 3113 h 4471"/>
                <a:gd name="T56" fmla="*/ 421 w 2646"/>
                <a:gd name="T57" fmla="*/ 3124 h 4471"/>
                <a:gd name="T58" fmla="*/ 432 w 2646"/>
                <a:gd name="T59" fmla="*/ 3134 h 4471"/>
                <a:gd name="T60" fmla="*/ 443 w 2646"/>
                <a:gd name="T61" fmla="*/ 3141 h 4471"/>
                <a:gd name="T62" fmla="*/ 452 w 2646"/>
                <a:gd name="T63" fmla="*/ 3147 h 4471"/>
                <a:gd name="T64" fmla="*/ 460 w 2646"/>
                <a:gd name="T65" fmla="*/ 3152 h 4471"/>
                <a:gd name="T66" fmla="*/ 470 w 2646"/>
                <a:gd name="T67" fmla="*/ 3157 h 4471"/>
                <a:gd name="T68" fmla="*/ 474 w 2646"/>
                <a:gd name="T69" fmla="*/ 3158 h 4471"/>
                <a:gd name="T70" fmla="*/ 1816 w 2646"/>
                <a:gd name="T71" fmla="*/ 4471 h 4471"/>
                <a:gd name="T72" fmla="*/ 2646 w 2646"/>
                <a:gd name="T73" fmla="*/ 1154 h 4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46" h="4471">
                  <a:moveTo>
                    <a:pt x="2646" y="1154"/>
                  </a:moveTo>
                  <a:lnTo>
                    <a:pt x="989" y="0"/>
                  </a:lnTo>
                  <a:lnTo>
                    <a:pt x="380" y="674"/>
                  </a:lnTo>
                  <a:lnTo>
                    <a:pt x="271" y="883"/>
                  </a:lnTo>
                  <a:lnTo>
                    <a:pt x="0" y="1893"/>
                  </a:lnTo>
                  <a:lnTo>
                    <a:pt x="14" y="1999"/>
                  </a:lnTo>
                  <a:lnTo>
                    <a:pt x="30" y="2099"/>
                  </a:lnTo>
                  <a:lnTo>
                    <a:pt x="47" y="2193"/>
                  </a:lnTo>
                  <a:lnTo>
                    <a:pt x="63" y="2281"/>
                  </a:lnTo>
                  <a:lnTo>
                    <a:pt x="81" y="2363"/>
                  </a:lnTo>
                  <a:lnTo>
                    <a:pt x="98" y="2441"/>
                  </a:lnTo>
                  <a:lnTo>
                    <a:pt x="118" y="2513"/>
                  </a:lnTo>
                  <a:lnTo>
                    <a:pt x="136" y="2581"/>
                  </a:lnTo>
                  <a:lnTo>
                    <a:pt x="156" y="2644"/>
                  </a:lnTo>
                  <a:lnTo>
                    <a:pt x="176" y="2702"/>
                  </a:lnTo>
                  <a:lnTo>
                    <a:pt x="195" y="2755"/>
                  </a:lnTo>
                  <a:lnTo>
                    <a:pt x="215" y="2804"/>
                  </a:lnTo>
                  <a:lnTo>
                    <a:pt x="235" y="2849"/>
                  </a:lnTo>
                  <a:lnTo>
                    <a:pt x="254" y="2891"/>
                  </a:lnTo>
                  <a:lnTo>
                    <a:pt x="274" y="2928"/>
                  </a:lnTo>
                  <a:lnTo>
                    <a:pt x="292" y="2962"/>
                  </a:lnTo>
                  <a:lnTo>
                    <a:pt x="311" y="2992"/>
                  </a:lnTo>
                  <a:lnTo>
                    <a:pt x="329" y="3019"/>
                  </a:lnTo>
                  <a:lnTo>
                    <a:pt x="346" y="3044"/>
                  </a:lnTo>
                  <a:lnTo>
                    <a:pt x="363" y="3064"/>
                  </a:lnTo>
                  <a:lnTo>
                    <a:pt x="379" y="3083"/>
                  </a:lnTo>
                  <a:lnTo>
                    <a:pt x="394" y="3100"/>
                  </a:lnTo>
                  <a:lnTo>
                    <a:pt x="408" y="3113"/>
                  </a:lnTo>
                  <a:lnTo>
                    <a:pt x="421" y="3124"/>
                  </a:lnTo>
                  <a:lnTo>
                    <a:pt x="432" y="3134"/>
                  </a:lnTo>
                  <a:lnTo>
                    <a:pt x="443" y="3141"/>
                  </a:lnTo>
                  <a:lnTo>
                    <a:pt x="452" y="3147"/>
                  </a:lnTo>
                  <a:lnTo>
                    <a:pt x="460" y="3152"/>
                  </a:lnTo>
                  <a:lnTo>
                    <a:pt x="470" y="3157"/>
                  </a:lnTo>
                  <a:lnTo>
                    <a:pt x="474" y="3158"/>
                  </a:lnTo>
                  <a:lnTo>
                    <a:pt x="1816" y="4471"/>
                  </a:lnTo>
                  <a:lnTo>
                    <a:pt x="2646" y="115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50" name="Freeform 1338">
              <a:extLst>
                <a:ext uri="{FF2B5EF4-FFF2-40B4-BE49-F238E27FC236}">
                  <a16:creationId xmlns:a16="http://schemas.microsoft.com/office/drawing/2014/main" id="{A62169BC-5AEE-A24B-2533-7984228C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371"/>
              <a:ext cx="149" cy="166"/>
            </a:xfrm>
            <a:custGeom>
              <a:avLst/>
              <a:gdLst>
                <a:gd name="T0" fmla="*/ 1362 w 1780"/>
                <a:gd name="T1" fmla="*/ 1166 h 1998"/>
                <a:gd name="T2" fmla="*/ 0 w 1780"/>
                <a:gd name="T3" fmla="*/ 0 h 1998"/>
                <a:gd name="T4" fmla="*/ 67 w 1780"/>
                <a:gd name="T5" fmla="*/ 171 h 1998"/>
                <a:gd name="T6" fmla="*/ 235 w 1780"/>
                <a:gd name="T7" fmla="*/ 601 h 1998"/>
                <a:gd name="T8" fmla="*/ 1668 w 1780"/>
                <a:gd name="T9" fmla="*/ 1998 h 1998"/>
                <a:gd name="T10" fmla="*/ 1780 w 1780"/>
                <a:gd name="T11" fmla="*/ 1292 h 1998"/>
                <a:gd name="T12" fmla="*/ 1362 w 1780"/>
                <a:gd name="T13" fmla="*/ 1166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0" h="1998">
                  <a:moveTo>
                    <a:pt x="1362" y="1166"/>
                  </a:moveTo>
                  <a:lnTo>
                    <a:pt x="0" y="0"/>
                  </a:lnTo>
                  <a:lnTo>
                    <a:pt x="67" y="171"/>
                  </a:lnTo>
                  <a:lnTo>
                    <a:pt x="235" y="601"/>
                  </a:lnTo>
                  <a:lnTo>
                    <a:pt x="1668" y="1998"/>
                  </a:lnTo>
                  <a:lnTo>
                    <a:pt x="1780" y="1292"/>
                  </a:lnTo>
                  <a:lnTo>
                    <a:pt x="1362" y="1166"/>
                  </a:lnTo>
                  <a:close/>
                </a:path>
              </a:pathLst>
            </a:custGeom>
            <a:solidFill>
              <a:srgbClr val="B23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51" name="Freeform 1339">
              <a:extLst>
                <a:ext uri="{FF2B5EF4-FFF2-40B4-BE49-F238E27FC236}">
                  <a16:creationId xmlns:a16="http://schemas.microsoft.com/office/drawing/2014/main" id="{39FC6383-921E-B554-3200-DBC9611F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3288"/>
              <a:ext cx="86" cy="87"/>
            </a:xfrm>
            <a:custGeom>
              <a:avLst/>
              <a:gdLst>
                <a:gd name="T0" fmla="*/ 1033 w 1033"/>
                <a:gd name="T1" fmla="*/ 1036 h 1036"/>
                <a:gd name="T2" fmla="*/ 0 w 1033"/>
                <a:gd name="T3" fmla="*/ 0 h 1036"/>
                <a:gd name="T4" fmla="*/ 1033 w 1033"/>
                <a:gd name="T5" fmla="*/ 1036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3" h="1036">
                  <a:moveTo>
                    <a:pt x="1033" y="1036"/>
                  </a:moveTo>
                  <a:lnTo>
                    <a:pt x="0" y="0"/>
                  </a:lnTo>
                  <a:lnTo>
                    <a:pt x="1033" y="1036"/>
                  </a:lnTo>
                  <a:close/>
                </a:path>
              </a:pathLst>
            </a:custGeom>
            <a:solidFill>
              <a:srgbClr val="DE4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52" name="Line 1340">
              <a:extLst>
                <a:ext uri="{FF2B5EF4-FFF2-40B4-BE49-F238E27FC236}">
                  <a16:creationId xmlns:a16="http://schemas.microsoft.com/office/drawing/2014/main" id="{90A8B916-7840-4E52-88F5-CEB0AD0167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26" y="3288"/>
              <a:ext cx="86" cy="87"/>
            </a:xfrm>
            <a:prstGeom prst="line">
              <a:avLst/>
            </a:prstGeom>
            <a:noFill/>
            <a:ln w="317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53" name="Freeform 1341">
              <a:extLst>
                <a:ext uri="{FF2B5EF4-FFF2-40B4-BE49-F238E27FC236}">
                  <a16:creationId xmlns:a16="http://schemas.microsoft.com/office/drawing/2014/main" id="{2D508923-D440-DE87-D68F-B3481A7D1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630"/>
              <a:ext cx="1181" cy="292"/>
            </a:xfrm>
            <a:custGeom>
              <a:avLst/>
              <a:gdLst>
                <a:gd name="T0" fmla="*/ 7014 w 14173"/>
                <a:gd name="T1" fmla="*/ 528 h 3506"/>
                <a:gd name="T2" fmla="*/ 7406 w 14173"/>
                <a:gd name="T3" fmla="*/ 613 h 3506"/>
                <a:gd name="T4" fmla="*/ 8183 w 14173"/>
                <a:gd name="T5" fmla="*/ 722 h 3506"/>
                <a:gd name="T6" fmla="*/ 9179 w 14173"/>
                <a:gd name="T7" fmla="*/ 820 h 3506"/>
                <a:gd name="T8" fmla="*/ 10256 w 14173"/>
                <a:gd name="T9" fmla="*/ 967 h 3506"/>
                <a:gd name="T10" fmla="*/ 11360 w 14173"/>
                <a:gd name="T11" fmla="*/ 1046 h 3506"/>
                <a:gd name="T12" fmla="*/ 11848 w 14173"/>
                <a:gd name="T13" fmla="*/ 1078 h 3506"/>
                <a:gd name="T14" fmla="*/ 12026 w 14173"/>
                <a:gd name="T15" fmla="*/ 1161 h 3506"/>
                <a:gd name="T16" fmla="*/ 12206 w 14173"/>
                <a:gd name="T17" fmla="*/ 1199 h 3506"/>
                <a:gd name="T18" fmla="*/ 12908 w 14173"/>
                <a:gd name="T19" fmla="*/ 1197 h 3506"/>
                <a:gd name="T20" fmla="*/ 13461 w 14173"/>
                <a:gd name="T21" fmla="*/ 1246 h 3506"/>
                <a:gd name="T22" fmla="*/ 13896 w 14173"/>
                <a:gd name="T23" fmla="*/ 1475 h 3506"/>
                <a:gd name="T24" fmla="*/ 14112 w 14173"/>
                <a:gd name="T25" fmla="*/ 1934 h 3506"/>
                <a:gd name="T26" fmla="*/ 14166 w 14173"/>
                <a:gd name="T27" fmla="*/ 2220 h 3506"/>
                <a:gd name="T28" fmla="*/ 14162 w 14173"/>
                <a:gd name="T29" fmla="*/ 2502 h 3506"/>
                <a:gd name="T30" fmla="*/ 14070 w 14173"/>
                <a:gd name="T31" fmla="*/ 2758 h 3506"/>
                <a:gd name="T32" fmla="*/ 13831 w 14173"/>
                <a:gd name="T33" fmla="*/ 2991 h 3506"/>
                <a:gd name="T34" fmla="*/ 13506 w 14173"/>
                <a:gd name="T35" fmla="*/ 3115 h 3506"/>
                <a:gd name="T36" fmla="*/ 13147 w 14173"/>
                <a:gd name="T37" fmla="*/ 3136 h 3506"/>
                <a:gd name="T38" fmla="*/ 12740 w 14173"/>
                <a:gd name="T39" fmla="*/ 3086 h 3506"/>
                <a:gd name="T40" fmla="*/ 12128 w 14173"/>
                <a:gd name="T41" fmla="*/ 3002 h 3506"/>
                <a:gd name="T42" fmla="*/ 11302 w 14173"/>
                <a:gd name="T43" fmla="*/ 2937 h 3506"/>
                <a:gd name="T44" fmla="*/ 10804 w 14173"/>
                <a:gd name="T45" fmla="*/ 2867 h 3506"/>
                <a:gd name="T46" fmla="*/ 10326 w 14173"/>
                <a:gd name="T47" fmla="*/ 2834 h 3506"/>
                <a:gd name="T48" fmla="*/ 9849 w 14173"/>
                <a:gd name="T49" fmla="*/ 2852 h 3506"/>
                <a:gd name="T50" fmla="*/ 9373 w 14173"/>
                <a:gd name="T51" fmla="*/ 2919 h 3506"/>
                <a:gd name="T52" fmla="*/ 9030 w 14173"/>
                <a:gd name="T53" fmla="*/ 3000 h 3506"/>
                <a:gd name="T54" fmla="*/ 8930 w 14173"/>
                <a:gd name="T55" fmla="*/ 3101 h 3506"/>
                <a:gd name="T56" fmla="*/ 8798 w 14173"/>
                <a:gd name="T57" fmla="*/ 3300 h 3506"/>
                <a:gd name="T58" fmla="*/ 8689 w 14173"/>
                <a:gd name="T59" fmla="*/ 3391 h 3506"/>
                <a:gd name="T60" fmla="*/ 8398 w 14173"/>
                <a:gd name="T61" fmla="*/ 3461 h 3506"/>
                <a:gd name="T62" fmla="*/ 8081 w 14173"/>
                <a:gd name="T63" fmla="*/ 3501 h 3506"/>
                <a:gd name="T64" fmla="*/ 7762 w 14173"/>
                <a:gd name="T65" fmla="*/ 3502 h 3506"/>
                <a:gd name="T66" fmla="*/ 7443 w 14173"/>
                <a:gd name="T67" fmla="*/ 3466 h 3506"/>
                <a:gd name="T68" fmla="*/ 7106 w 14173"/>
                <a:gd name="T69" fmla="*/ 3387 h 3506"/>
                <a:gd name="T70" fmla="*/ 6495 w 14173"/>
                <a:gd name="T71" fmla="*/ 3181 h 3506"/>
                <a:gd name="T72" fmla="*/ 6050 w 14173"/>
                <a:gd name="T73" fmla="*/ 3056 h 3506"/>
                <a:gd name="T74" fmla="*/ 5778 w 14173"/>
                <a:gd name="T75" fmla="*/ 3045 h 3506"/>
                <a:gd name="T76" fmla="*/ 5449 w 14173"/>
                <a:gd name="T77" fmla="*/ 3045 h 3506"/>
                <a:gd name="T78" fmla="*/ 5245 w 14173"/>
                <a:gd name="T79" fmla="*/ 2979 h 3506"/>
                <a:gd name="T80" fmla="*/ 5023 w 14173"/>
                <a:gd name="T81" fmla="*/ 2750 h 3506"/>
                <a:gd name="T82" fmla="*/ 4644 w 14173"/>
                <a:gd name="T83" fmla="*/ 2307 h 3506"/>
                <a:gd name="T84" fmla="*/ 4412 w 14173"/>
                <a:gd name="T85" fmla="*/ 2111 h 3506"/>
                <a:gd name="T86" fmla="*/ 4198 w 14173"/>
                <a:gd name="T87" fmla="*/ 2014 h 3506"/>
                <a:gd name="T88" fmla="*/ 3960 w 14173"/>
                <a:gd name="T89" fmla="*/ 2010 h 3506"/>
                <a:gd name="T90" fmla="*/ 3654 w 14173"/>
                <a:gd name="T91" fmla="*/ 2016 h 3506"/>
                <a:gd name="T92" fmla="*/ 3439 w 14173"/>
                <a:gd name="T93" fmla="*/ 1952 h 3506"/>
                <a:gd name="T94" fmla="*/ 3124 w 14173"/>
                <a:gd name="T95" fmla="*/ 1815 h 3506"/>
                <a:gd name="T96" fmla="*/ 2454 w 14173"/>
                <a:gd name="T97" fmla="*/ 1661 h 3506"/>
                <a:gd name="T98" fmla="*/ 1591 w 14173"/>
                <a:gd name="T99" fmla="*/ 1640 h 3506"/>
                <a:gd name="T100" fmla="*/ 934 w 14173"/>
                <a:gd name="T101" fmla="*/ 1524 h 3506"/>
                <a:gd name="T102" fmla="*/ 499 w 14173"/>
                <a:gd name="T103" fmla="*/ 1274 h 3506"/>
                <a:gd name="T104" fmla="*/ 182 w 14173"/>
                <a:gd name="T105" fmla="*/ 1073 h 3506"/>
                <a:gd name="T106" fmla="*/ 24 w 14173"/>
                <a:gd name="T107" fmla="*/ 904 h 3506"/>
                <a:gd name="T108" fmla="*/ 29 w 14173"/>
                <a:gd name="T109" fmla="*/ 702 h 3506"/>
                <a:gd name="T110" fmla="*/ 226 w 14173"/>
                <a:gd name="T111" fmla="*/ 482 h 3506"/>
                <a:gd name="T112" fmla="*/ 383 w 14173"/>
                <a:gd name="T113" fmla="*/ 375 h 3506"/>
                <a:gd name="T114" fmla="*/ 559 w 14173"/>
                <a:gd name="T115" fmla="*/ 320 h 3506"/>
                <a:gd name="T116" fmla="*/ 6866 w 14173"/>
                <a:gd name="T117" fmla="*/ 259 h 3506"/>
                <a:gd name="T118" fmla="*/ 6762 w 14173"/>
                <a:gd name="T119" fmla="*/ 492 h 3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173" h="3506">
                  <a:moveTo>
                    <a:pt x="6777" y="512"/>
                  </a:moveTo>
                  <a:lnTo>
                    <a:pt x="6800" y="511"/>
                  </a:lnTo>
                  <a:lnTo>
                    <a:pt x="6823" y="511"/>
                  </a:lnTo>
                  <a:lnTo>
                    <a:pt x="6847" y="512"/>
                  </a:lnTo>
                  <a:lnTo>
                    <a:pt x="6871" y="513"/>
                  </a:lnTo>
                  <a:lnTo>
                    <a:pt x="6918" y="516"/>
                  </a:lnTo>
                  <a:lnTo>
                    <a:pt x="6967" y="521"/>
                  </a:lnTo>
                  <a:lnTo>
                    <a:pt x="7014" y="528"/>
                  </a:lnTo>
                  <a:lnTo>
                    <a:pt x="7063" y="537"/>
                  </a:lnTo>
                  <a:lnTo>
                    <a:pt x="7112" y="547"/>
                  </a:lnTo>
                  <a:lnTo>
                    <a:pt x="7161" y="557"/>
                  </a:lnTo>
                  <a:lnTo>
                    <a:pt x="7210" y="568"/>
                  </a:lnTo>
                  <a:lnTo>
                    <a:pt x="7258" y="579"/>
                  </a:lnTo>
                  <a:lnTo>
                    <a:pt x="7308" y="590"/>
                  </a:lnTo>
                  <a:lnTo>
                    <a:pt x="7356" y="602"/>
                  </a:lnTo>
                  <a:lnTo>
                    <a:pt x="7406" y="613"/>
                  </a:lnTo>
                  <a:lnTo>
                    <a:pt x="7456" y="623"/>
                  </a:lnTo>
                  <a:lnTo>
                    <a:pt x="7504" y="633"/>
                  </a:lnTo>
                  <a:lnTo>
                    <a:pt x="7554" y="641"/>
                  </a:lnTo>
                  <a:lnTo>
                    <a:pt x="7681" y="662"/>
                  </a:lnTo>
                  <a:lnTo>
                    <a:pt x="7807" y="679"/>
                  </a:lnTo>
                  <a:lnTo>
                    <a:pt x="7933" y="695"/>
                  </a:lnTo>
                  <a:lnTo>
                    <a:pt x="8058" y="709"/>
                  </a:lnTo>
                  <a:lnTo>
                    <a:pt x="8183" y="722"/>
                  </a:lnTo>
                  <a:lnTo>
                    <a:pt x="8307" y="734"/>
                  </a:lnTo>
                  <a:lnTo>
                    <a:pt x="8431" y="745"/>
                  </a:lnTo>
                  <a:lnTo>
                    <a:pt x="8554" y="757"/>
                  </a:lnTo>
                  <a:lnTo>
                    <a:pt x="8678" y="768"/>
                  </a:lnTo>
                  <a:lnTo>
                    <a:pt x="8803" y="780"/>
                  </a:lnTo>
                  <a:lnTo>
                    <a:pt x="8927" y="792"/>
                  </a:lnTo>
                  <a:lnTo>
                    <a:pt x="9052" y="805"/>
                  </a:lnTo>
                  <a:lnTo>
                    <a:pt x="9179" y="820"/>
                  </a:lnTo>
                  <a:lnTo>
                    <a:pt x="9305" y="835"/>
                  </a:lnTo>
                  <a:lnTo>
                    <a:pt x="9432" y="854"/>
                  </a:lnTo>
                  <a:lnTo>
                    <a:pt x="9561" y="874"/>
                  </a:lnTo>
                  <a:lnTo>
                    <a:pt x="9700" y="896"/>
                  </a:lnTo>
                  <a:lnTo>
                    <a:pt x="9841" y="916"/>
                  </a:lnTo>
                  <a:lnTo>
                    <a:pt x="9979" y="935"/>
                  </a:lnTo>
                  <a:lnTo>
                    <a:pt x="10118" y="951"/>
                  </a:lnTo>
                  <a:lnTo>
                    <a:pt x="10256" y="967"/>
                  </a:lnTo>
                  <a:lnTo>
                    <a:pt x="10395" y="980"/>
                  </a:lnTo>
                  <a:lnTo>
                    <a:pt x="10532" y="993"/>
                  </a:lnTo>
                  <a:lnTo>
                    <a:pt x="10670" y="1004"/>
                  </a:lnTo>
                  <a:lnTo>
                    <a:pt x="10807" y="1014"/>
                  </a:lnTo>
                  <a:lnTo>
                    <a:pt x="10946" y="1024"/>
                  </a:lnTo>
                  <a:lnTo>
                    <a:pt x="11083" y="1032"/>
                  </a:lnTo>
                  <a:lnTo>
                    <a:pt x="11222" y="1039"/>
                  </a:lnTo>
                  <a:lnTo>
                    <a:pt x="11360" y="1046"/>
                  </a:lnTo>
                  <a:lnTo>
                    <a:pt x="11500" y="1053"/>
                  </a:lnTo>
                  <a:lnTo>
                    <a:pt x="11639" y="1060"/>
                  </a:lnTo>
                  <a:lnTo>
                    <a:pt x="11780" y="1065"/>
                  </a:lnTo>
                  <a:lnTo>
                    <a:pt x="11791" y="1066"/>
                  </a:lnTo>
                  <a:lnTo>
                    <a:pt x="11803" y="1068"/>
                  </a:lnTo>
                  <a:lnTo>
                    <a:pt x="11814" y="1070"/>
                  </a:lnTo>
                  <a:lnTo>
                    <a:pt x="11825" y="1072"/>
                  </a:lnTo>
                  <a:lnTo>
                    <a:pt x="11848" y="1078"/>
                  </a:lnTo>
                  <a:lnTo>
                    <a:pt x="11870" y="1087"/>
                  </a:lnTo>
                  <a:lnTo>
                    <a:pt x="11892" y="1096"/>
                  </a:lnTo>
                  <a:lnTo>
                    <a:pt x="11915" y="1106"/>
                  </a:lnTo>
                  <a:lnTo>
                    <a:pt x="11937" y="1117"/>
                  </a:lnTo>
                  <a:lnTo>
                    <a:pt x="11960" y="1128"/>
                  </a:lnTo>
                  <a:lnTo>
                    <a:pt x="11981" y="1139"/>
                  </a:lnTo>
                  <a:lnTo>
                    <a:pt x="12004" y="1151"/>
                  </a:lnTo>
                  <a:lnTo>
                    <a:pt x="12026" y="1161"/>
                  </a:lnTo>
                  <a:lnTo>
                    <a:pt x="12049" y="1170"/>
                  </a:lnTo>
                  <a:lnTo>
                    <a:pt x="12071" y="1179"/>
                  </a:lnTo>
                  <a:lnTo>
                    <a:pt x="12094" y="1186"/>
                  </a:lnTo>
                  <a:lnTo>
                    <a:pt x="12106" y="1189"/>
                  </a:lnTo>
                  <a:lnTo>
                    <a:pt x="12118" y="1192"/>
                  </a:lnTo>
                  <a:lnTo>
                    <a:pt x="12129" y="1193"/>
                  </a:lnTo>
                  <a:lnTo>
                    <a:pt x="12142" y="1195"/>
                  </a:lnTo>
                  <a:lnTo>
                    <a:pt x="12206" y="1199"/>
                  </a:lnTo>
                  <a:lnTo>
                    <a:pt x="12271" y="1202"/>
                  </a:lnTo>
                  <a:lnTo>
                    <a:pt x="12339" y="1203"/>
                  </a:lnTo>
                  <a:lnTo>
                    <a:pt x="12407" y="1204"/>
                  </a:lnTo>
                  <a:lnTo>
                    <a:pt x="12548" y="1202"/>
                  </a:lnTo>
                  <a:lnTo>
                    <a:pt x="12691" y="1199"/>
                  </a:lnTo>
                  <a:lnTo>
                    <a:pt x="12764" y="1198"/>
                  </a:lnTo>
                  <a:lnTo>
                    <a:pt x="12836" y="1197"/>
                  </a:lnTo>
                  <a:lnTo>
                    <a:pt x="12908" y="1197"/>
                  </a:lnTo>
                  <a:lnTo>
                    <a:pt x="12981" y="1197"/>
                  </a:lnTo>
                  <a:lnTo>
                    <a:pt x="13052" y="1199"/>
                  </a:lnTo>
                  <a:lnTo>
                    <a:pt x="13123" y="1202"/>
                  </a:lnTo>
                  <a:lnTo>
                    <a:pt x="13193" y="1207"/>
                  </a:lnTo>
                  <a:lnTo>
                    <a:pt x="13262" y="1214"/>
                  </a:lnTo>
                  <a:lnTo>
                    <a:pt x="13330" y="1222"/>
                  </a:lnTo>
                  <a:lnTo>
                    <a:pt x="13396" y="1232"/>
                  </a:lnTo>
                  <a:lnTo>
                    <a:pt x="13461" y="1246"/>
                  </a:lnTo>
                  <a:lnTo>
                    <a:pt x="13524" y="1262"/>
                  </a:lnTo>
                  <a:lnTo>
                    <a:pt x="13585" y="1282"/>
                  </a:lnTo>
                  <a:lnTo>
                    <a:pt x="13643" y="1305"/>
                  </a:lnTo>
                  <a:lnTo>
                    <a:pt x="13700" y="1331"/>
                  </a:lnTo>
                  <a:lnTo>
                    <a:pt x="13753" y="1361"/>
                  </a:lnTo>
                  <a:lnTo>
                    <a:pt x="13803" y="1395"/>
                  </a:lnTo>
                  <a:lnTo>
                    <a:pt x="13852" y="1433"/>
                  </a:lnTo>
                  <a:lnTo>
                    <a:pt x="13896" y="1475"/>
                  </a:lnTo>
                  <a:lnTo>
                    <a:pt x="13937" y="1523"/>
                  </a:lnTo>
                  <a:lnTo>
                    <a:pt x="13975" y="1576"/>
                  </a:lnTo>
                  <a:lnTo>
                    <a:pt x="14008" y="1634"/>
                  </a:lnTo>
                  <a:lnTo>
                    <a:pt x="14038" y="1697"/>
                  </a:lnTo>
                  <a:lnTo>
                    <a:pt x="14063" y="1766"/>
                  </a:lnTo>
                  <a:lnTo>
                    <a:pt x="14084" y="1832"/>
                  </a:lnTo>
                  <a:lnTo>
                    <a:pt x="14103" y="1900"/>
                  </a:lnTo>
                  <a:lnTo>
                    <a:pt x="14112" y="1934"/>
                  </a:lnTo>
                  <a:lnTo>
                    <a:pt x="14122" y="1970"/>
                  </a:lnTo>
                  <a:lnTo>
                    <a:pt x="14130" y="2005"/>
                  </a:lnTo>
                  <a:lnTo>
                    <a:pt x="14137" y="2041"/>
                  </a:lnTo>
                  <a:lnTo>
                    <a:pt x="14144" y="2076"/>
                  </a:lnTo>
                  <a:lnTo>
                    <a:pt x="14151" y="2112"/>
                  </a:lnTo>
                  <a:lnTo>
                    <a:pt x="14157" y="2147"/>
                  </a:lnTo>
                  <a:lnTo>
                    <a:pt x="14162" y="2184"/>
                  </a:lnTo>
                  <a:lnTo>
                    <a:pt x="14166" y="2220"/>
                  </a:lnTo>
                  <a:lnTo>
                    <a:pt x="14169" y="2256"/>
                  </a:lnTo>
                  <a:lnTo>
                    <a:pt x="14171" y="2291"/>
                  </a:lnTo>
                  <a:lnTo>
                    <a:pt x="14173" y="2327"/>
                  </a:lnTo>
                  <a:lnTo>
                    <a:pt x="14173" y="2362"/>
                  </a:lnTo>
                  <a:lnTo>
                    <a:pt x="14172" y="2398"/>
                  </a:lnTo>
                  <a:lnTo>
                    <a:pt x="14170" y="2433"/>
                  </a:lnTo>
                  <a:lnTo>
                    <a:pt x="14167" y="2468"/>
                  </a:lnTo>
                  <a:lnTo>
                    <a:pt x="14162" y="2502"/>
                  </a:lnTo>
                  <a:lnTo>
                    <a:pt x="14156" y="2536"/>
                  </a:lnTo>
                  <a:lnTo>
                    <a:pt x="14149" y="2569"/>
                  </a:lnTo>
                  <a:lnTo>
                    <a:pt x="14139" y="2602"/>
                  </a:lnTo>
                  <a:lnTo>
                    <a:pt x="14129" y="2635"/>
                  </a:lnTo>
                  <a:lnTo>
                    <a:pt x="14117" y="2666"/>
                  </a:lnTo>
                  <a:lnTo>
                    <a:pt x="14103" y="2698"/>
                  </a:lnTo>
                  <a:lnTo>
                    <a:pt x="14088" y="2728"/>
                  </a:lnTo>
                  <a:lnTo>
                    <a:pt x="14070" y="2758"/>
                  </a:lnTo>
                  <a:lnTo>
                    <a:pt x="14051" y="2787"/>
                  </a:lnTo>
                  <a:lnTo>
                    <a:pt x="14030" y="2816"/>
                  </a:lnTo>
                  <a:lnTo>
                    <a:pt x="14007" y="2843"/>
                  </a:lnTo>
                  <a:lnTo>
                    <a:pt x="13974" y="2878"/>
                  </a:lnTo>
                  <a:lnTo>
                    <a:pt x="13940" y="2910"/>
                  </a:lnTo>
                  <a:lnTo>
                    <a:pt x="13905" y="2939"/>
                  </a:lnTo>
                  <a:lnTo>
                    <a:pt x="13869" y="2966"/>
                  </a:lnTo>
                  <a:lnTo>
                    <a:pt x="13831" y="2991"/>
                  </a:lnTo>
                  <a:lnTo>
                    <a:pt x="13794" y="3014"/>
                  </a:lnTo>
                  <a:lnTo>
                    <a:pt x="13755" y="3034"/>
                  </a:lnTo>
                  <a:lnTo>
                    <a:pt x="13715" y="3052"/>
                  </a:lnTo>
                  <a:lnTo>
                    <a:pt x="13674" y="3069"/>
                  </a:lnTo>
                  <a:lnTo>
                    <a:pt x="13633" y="3083"/>
                  </a:lnTo>
                  <a:lnTo>
                    <a:pt x="13591" y="3095"/>
                  </a:lnTo>
                  <a:lnTo>
                    <a:pt x="13548" y="3106"/>
                  </a:lnTo>
                  <a:lnTo>
                    <a:pt x="13506" y="3115"/>
                  </a:lnTo>
                  <a:lnTo>
                    <a:pt x="13461" y="3122"/>
                  </a:lnTo>
                  <a:lnTo>
                    <a:pt x="13418" y="3128"/>
                  </a:lnTo>
                  <a:lnTo>
                    <a:pt x="13373" y="3133"/>
                  </a:lnTo>
                  <a:lnTo>
                    <a:pt x="13328" y="3136"/>
                  </a:lnTo>
                  <a:lnTo>
                    <a:pt x="13284" y="3137"/>
                  </a:lnTo>
                  <a:lnTo>
                    <a:pt x="13238" y="3138"/>
                  </a:lnTo>
                  <a:lnTo>
                    <a:pt x="13193" y="3137"/>
                  </a:lnTo>
                  <a:lnTo>
                    <a:pt x="13147" y="3136"/>
                  </a:lnTo>
                  <a:lnTo>
                    <a:pt x="13102" y="3133"/>
                  </a:lnTo>
                  <a:lnTo>
                    <a:pt x="13056" y="3130"/>
                  </a:lnTo>
                  <a:lnTo>
                    <a:pt x="13010" y="3124"/>
                  </a:lnTo>
                  <a:lnTo>
                    <a:pt x="12964" y="3119"/>
                  </a:lnTo>
                  <a:lnTo>
                    <a:pt x="12919" y="3114"/>
                  </a:lnTo>
                  <a:lnTo>
                    <a:pt x="12874" y="3108"/>
                  </a:lnTo>
                  <a:lnTo>
                    <a:pt x="12829" y="3101"/>
                  </a:lnTo>
                  <a:lnTo>
                    <a:pt x="12740" y="3086"/>
                  </a:lnTo>
                  <a:lnTo>
                    <a:pt x="12653" y="3071"/>
                  </a:lnTo>
                  <a:lnTo>
                    <a:pt x="12600" y="3060"/>
                  </a:lnTo>
                  <a:lnTo>
                    <a:pt x="12547" y="3052"/>
                  </a:lnTo>
                  <a:lnTo>
                    <a:pt x="12494" y="3044"/>
                  </a:lnTo>
                  <a:lnTo>
                    <a:pt x="12441" y="3036"/>
                  </a:lnTo>
                  <a:lnTo>
                    <a:pt x="12336" y="3023"/>
                  </a:lnTo>
                  <a:lnTo>
                    <a:pt x="12233" y="3012"/>
                  </a:lnTo>
                  <a:lnTo>
                    <a:pt x="12128" y="3002"/>
                  </a:lnTo>
                  <a:lnTo>
                    <a:pt x="12025" y="2993"/>
                  </a:lnTo>
                  <a:lnTo>
                    <a:pt x="11922" y="2986"/>
                  </a:lnTo>
                  <a:lnTo>
                    <a:pt x="11819" y="2979"/>
                  </a:lnTo>
                  <a:lnTo>
                    <a:pt x="11716" y="2971"/>
                  </a:lnTo>
                  <a:lnTo>
                    <a:pt x="11613" y="2964"/>
                  </a:lnTo>
                  <a:lnTo>
                    <a:pt x="11510" y="2956"/>
                  </a:lnTo>
                  <a:lnTo>
                    <a:pt x="11406" y="2948"/>
                  </a:lnTo>
                  <a:lnTo>
                    <a:pt x="11302" y="2937"/>
                  </a:lnTo>
                  <a:lnTo>
                    <a:pt x="11197" y="2925"/>
                  </a:lnTo>
                  <a:lnTo>
                    <a:pt x="11144" y="2918"/>
                  </a:lnTo>
                  <a:lnTo>
                    <a:pt x="11092" y="2910"/>
                  </a:lnTo>
                  <a:lnTo>
                    <a:pt x="11038" y="2902"/>
                  </a:lnTo>
                  <a:lnTo>
                    <a:pt x="10985" y="2894"/>
                  </a:lnTo>
                  <a:lnTo>
                    <a:pt x="10925" y="2883"/>
                  </a:lnTo>
                  <a:lnTo>
                    <a:pt x="10864" y="2875"/>
                  </a:lnTo>
                  <a:lnTo>
                    <a:pt x="10804" y="2867"/>
                  </a:lnTo>
                  <a:lnTo>
                    <a:pt x="10744" y="2860"/>
                  </a:lnTo>
                  <a:lnTo>
                    <a:pt x="10684" y="2853"/>
                  </a:lnTo>
                  <a:lnTo>
                    <a:pt x="10624" y="2848"/>
                  </a:lnTo>
                  <a:lnTo>
                    <a:pt x="10564" y="2843"/>
                  </a:lnTo>
                  <a:lnTo>
                    <a:pt x="10506" y="2840"/>
                  </a:lnTo>
                  <a:lnTo>
                    <a:pt x="10446" y="2837"/>
                  </a:lnTo>
                  <a:lnTo>
                    <a:pt x="10386" y="2835"/>
                  </a:lnTo>
                  <a:lnTo>
                    <a:pt x="10326" y="2834"/>
                  </a:lnTo>
                  <a:lnTo>
                    <a:pt x="10266" y="2833"/>
                  </a:lnTo>
                  <a:lnTo>
                    <a:pt x="10207" y="2834"/>
                  </a:lnTo>
                  <a:lnTo>
                    <a:pt x="10147" y="2835"/>
                  </a:lnTo>
                  <a:lnTo>
                    <a:pt x="10087" y="2837"/>
                  </a:lnTo>
                  <a:lnTo>
                    <a:pt x="10028" y="2839"/>
                  </a:lnTo>
                  <a:lnTo>
                    <a:pt x="9968" y="2843"/>
                  </a:lnTo>
                  <a:lnTo>
                    <a:pt x="9908" y="2847"/>
                  </a:lnTo>
                  <a:lnTo>
                    <a:pt x="9849" y="2852"/>
                  </a:lnTo>
                  <a:lnTo>
                    <a:pt x="9789" y="2858"/>
                  </a:lnTo>
                  <a:lnTo>
                    <a:pt x="9729" y="2865"/>
                  </a:lnTo>
                  <a:lnTo>
                    <a:pt x="9670" y="2872"/>
                  </a:lnTo>
                  <a:lnTo>
                    <a:pt x="9611" y="2879"/>
                  </a:lnTo>
                  <a:lnTo>
                    <a:pt x="9552" y="2889"/>
                  </a:lnTo>
                  <a:lnTo>
                    <a:pt x="9492" y="2898"/>
                  </a:lnTo>
                  <a:lnTo>
                    <a:pt x="9433" y="2907"/>
                  </a:lnTo>
                  <a:lnTo>
                    <a:pt x="9373" y="2919"/>
                  </a:lnTo>
                  <a:lnTo>
                    <a:pt x="9313" y="2930"/>
                  </a:lnTo>
                  <a:lnTo>
                    <a:pt x="9254" y="2941"/>
                  </a:lnTo>
                  <a:lnTo>
                    <a:pt x="9194" y="2955"/>
                  </a:lnTo>
                  <a:lnTo>
                    <a:pt x="9134" y="2968"/>
                  </a:lnTo>
                  <a:lnTo>
                    <a:pt x="9075" y="2982"/>
                  </a:lnTo>
                  <a:lnTo>
                    <a:pt x="9060" y="2987"/>
                  </a:lnTo>
                  <a:lnTo>
                    <a:pt x="9044" y="2993"/>
                  </a:lnTo>
                  <a:lnTo>
                    <a:pt x="9030" y="3000"/>
                  </a:lnTo>
                  <a:lnTo>
                    <a:pt x="9016" y="3010"/>
                  </a:lnTo>
                  <a:lnTo>
                    <a:pt x="9003" y="3020"/>
                  </a:lnTo>
                  <a:lnTo>
                    <a:pt x="8989" y="3030"/>
                  </a:lnTo>
                  <a:lnTo>
                    <a:pt x="8977" y="3043"/>
                  </a:lnTo>
                  <a:lnTo>
                    <a:pt x="8966" y="3056"/>
                  </a:lnTo>
                  <a:lnTo>
                    <a:pt x="8953" y="3071"/>
                  </a:lnTo>
                  <a:lnTo>
                    <a:pt x="8942" y="3085"/>
                  </a:lnTo>
                  <a:lnTo>
                    <a:pt x="8930" y="3101"/>
                  </a:lnTo>
                  <a:lnTo>
                    <a:pt x="8920" y="3116"/>
                  </a:lnTo>
                  <a:lnTo>
                    <a:pt x="8898" y="3150"/>
                  </a:lnTo>
                  <a:lnTo>
                    <a:pt x="8877" y="3184"/>
                  </a:lnTo>
                  <a:lnTo>
                    <a:pt x="8855" y="3218"/>
                  </a:lnTo>
                  <a:lnTo>
                    <a:pt x="8833" y="3252"/>
                  </a:lnTo>
                  <a:lnTo>
                    <a:pt x="8822" y="3268"/>
                  </a:lnTo>
                  <a:lnTo>
                    <a:pt x="8811" y="3285"/>
                  </a:lnTo>
                  <a:lnTo>
                    <a:pt x="8798" y="3300"/>
                  </a:lnTo>
                  <a:lnTo>
                    <a:pt x="8787" y="3315"/>
                  </a:lnTo>
                  <a:lnTo>
                    <a:pt x="8774" y="3328"/>
                  </a:lnTo>
                  <a:lnTo>
                    <a:pt x="8761" y="3341"/>
                  </a:lnTo>
                  <a:lnTo>
                    <a:pt x="8748" y="3354"/>
                  </a:lnTo>
                  <a:lnTo>
                    <a:pt x="8734" y="3365"/>
                  </a:lnTo>
                  <a:lnTo>
                    <a:pt x="8719" y="3375"/>
                  </a:lnTo>
                  <a:lnTo>
                    <a:pt x="8704" y="3384"/>
                  </a:lnTo>
                  <a:lnTo>
                    <a:pt x="8689" y="3391"/>
                  </a:lnTo>
                  <a:lnTo>
                    <a:pt x="8672" y="3397"/>
                  </a:lnTo>
                  <a:lnTo>
                    <a:pt x="8633" y="3408"/>
                  </a:lnTo>
                  <a:lnTo>
                    <a:pt x="8595" y="3418"/>
                  </a:lnTo>
                  <a:lnTo>
                    <a:pt x="8555" y="3428"/>
                  </a:lnTo>
                  <a:lnTo>
                    <a:pt x="8516" y="3438"/>
                  </a:lnTo>
                  <a:lnTo>
                    <a:pt x="8477" y="3446"/>
                  </a:lnTo>
                  <a:lnTo>
                    <a:pt x="8437" y="3454"/>
                  </a:lnTo>
                  <a:lnTo>
                    <a:pt x="8398" y="3461"/>
                  </a:lnTo>
                  <a:lnTo>
                    <a:pt x="8359" y="3469"/>
                  </a:lnTo>
                  <a:lnTo>
                    <a:pt x="8320" y="3475"/>
                  </a:lnTo>
                  <a:lnTo>
                    <a:pt x="8279" y="3481"/>
                  </a:lnTo>
                  <a:lnTo>
                    <a:pt x="8240" y="3486"/>
                  </a:lnTo>
                  <a:lnTo>
                    <a:pt x="8201" y="3490"/>
                  </a:lnTo>
                  <a:lnTo>
                    <a:pt x="8161" y="3494"/>
                  </a:lnTo>
                  <a:lnTo>
                    <a:pt x="8120" y="3498"/>
                  </a:lnTo>
                  <a:lnTo>
                    <a:pt x="8081" y="3501"/>
                  </a:lnTo>
                  <a:lnTo>
                    <a:pt x="8041" y="3503"/>
                  </a:lnTo>
                  <a:lnTo>
                    <a:pt x="8001" y="3505"/>
                  </a:lnTo>
                  <a:lnTo>
                    <a:pt x="7961" y="3506"/>
                  </a:lnTo>
                  <a:lnTo>
                    <a:pt x="7921" y="3506"/>
                  </a:lnTo>
                  <a:lnTo>
                    <a:pt x="7881" y="3506"/>
                  </a:lnTo>
                  <a:lnTo>
                    <a:pt x="7841" y="3505"/>
                  </a:lnTo>
                  <a:lnTo>
                    <a:pt x="7801" y="3504"/>
                  </a:lnTo>
                  <a:lnTo>
                    <a:pt x="7762" y="3502"/>
                  </a:lnTo>
                  <a:lnTo>
                    <a:pt x="7721" y="3500"/>
                  </a:lnTo>
                  <a:lnTo>
                    <a:pt x="7681" y="3497"/>
                  </a:lnTo>
                  <a:lnTo>
                    <a:pt x="7642" y="3493"/>
                  </a:lnTo>
                  <a:lnTo>
                    <a:pt x="7601" y="3488"/>
                  </a:lnTo>
                  <a:lnTo>
                    <a:pt x="7562" y="3484"/>
                  </a:lnTo>
                  <a:lnTo>
                    <a:pt x="7522" y="3479"/>
                  </a:lnTo>
                  <a:lnTo>
                    <a:pt x="7483" y="3473"/>
                  </a:lnTo>
                  <a:lnTo>
                    <a:pt x="7443" y="3466"/>
                  </a:lnTo>
                  <a:lnTo>
                    <a:pt x="7403" y="3458"/>
                  </a:lnTo>
                  <a:lnTo>
                    <a:pt x="7361" y="3450"/>
                  </a:lnTo>
                  <a:lnTo>
                    <a:pt x="7317" y="3442"/>
                  </a:lnTo>
                  <a:lnTo>
                    <a:pt x="7275" y="3431"/>
                  </a:lnTo>
                  <a:lnTo>
                    <a:pt x="7232" y="3421"/>
                  </a:lnTo>
                  <a:lnTo>
                    <a:pt x="7190" y="3411"/>
                  </a:lnTo>
                  <a:lnTo>
                    <a:pt x="7149" y="3399"/>
                  </a:lnTo>
                  <a:lnTo>
                    <a:pt x="7106" y="3387"/>
                  </a:lnTo>
                  <a:lnTo>
                    <a:pt x="7065" y="3375"/>
                  </a:lnTo>
                  <a:lnTo>
                    <a:pt x="6982" y="3349"/>
                  </a:lnTo>
                  <a:lnTo>
                    <a:pt x="6901" y="3322"/>
                  </a:lnTo>
                  <a:lnTo>
                    <a:pt x="6819" y="3294"/>
                  </a:lnTo>
                  <a:lnTo>
                    <a:pt x="6738" y="3266"/>
                  </a:lnTo>
                  <a:lnTo>
                    <a:pt x="6657" y="3237"/>
                  </a:lnTo>
                  <a:lnTo>
                    <a:pt x="6575" y="3209"/>
                  </a:lnTo>
                  <a:lnTo>
                    <a:pt x="6495" y="3181"/>
                  </a:lnTo>
                  <a:lnTo>
                    <a:pt x="6412" y="3153"/>
                  </a:lnTo>
                  <a:lnTo>
                    <a:pt x="6330" y="3127"/>
                  </a:lnTo>
                  <a:lnTo>
                    <a:pt x="6248" y="3104"/>
                  </a:lnTo>
                  <a:lnTo>
                    <a:pt x="6205" y="3092"/>
                  </a:lnTo>
                  <a:lnTo>
                    <a:pt x="6164" y="3081"/>
                  </a:lnTo>
                  <a:lnTo>
                    <a:pt x="6121" y="3071"/>
                  </a:lnTo>
                  <a:lnTo>
                    <a:pt x="6079" y="3061"/>
                  </a:lnTo>
                  <a:lnTo>
                    <a:pt x="6050" y="3056"/>
                  </a:lnTo>
                  <a:lnTo>
                    <a:pt x="6021" y="3052"/>
                  </a:lnTo>
                  <a:lnTo>
                    <a:pt x="5992" y="3048"/>
                  </a:lnTo>
                  <a:lnTo>
                    <a:pt x="5962" y="3046"/>
                  </a:lnTo>
                  <a:lnTo>
                    <a:pt x="5932" y="3045"/>
                  </a:lnTo>
                  <a:lnTo>
                    <a:pt x="5901" y="3044"/>
                  </a:lnTo>
                  <a:lnTo>
                    <a:pt x="5871" y="3044"/>
                  </a:lnTo>
                  <a:lnTo>
                    <a:pt x="5840" y="3044"/>
                  </a:lnTo>
                  <a:lnTo>
                    <a:pt x="5778" y="3045"/>
                  </a:lnTo>
                  <a:lnTo>
                    <a:pt x="5717" y="3048"/>
                  </a:lnTo>
                  <a:lnTo>
                    <a:pt x="5655" y="3050"/>
                  </a:lnTo>
                  <a:lnTo>
                    <a:pt x="5595" y="3051"/>
                  </a:lnTo>
                  <a:lnTo>
                    <a:pt x="5565" y="3051"/>
                  </a:lnTo>
                  <a:lnTo>
                    <a:pt x="5535" y="3051"/>
                  </a:lnTo>
                  <a:lnTo>
                    <a:pt x="5506" y="3050"/>
                  </a:lnTo>
                  <a:lnTo>
                    <a:pt x="5478" y="3048"/>
                  </a:lnTo>
                  <a:lnTo>
                    <a:pt x="5449" y="3045"/>
                  </a:lnTo>
                  <a:lnTo>
                    <a:pt x="5422" y="3041"/>
                  </a:lnTo>
                  <a:lnTo>
                    <a:pt x="5394" y="3036"/>
                  </a:lnTo>
                  <a:lnTo>
                    <a:pt x="5367" y="3030"/>
                  </a:lnTo>
                  <a:lnTo>
                    <a:pt x="5341" y="3023"/>
                  </a:lnTo>
                  <a:lnTo>
                    <a:pt x="5316" y="3014"/>
                  </a:lnTo>
                  <a:lnTo>
                    <a:pt x="5292" y="3003"/>
                  </a:lnTo>
                  <a:lnTo>
                    <a:pt x="5268" y="2992"/>
                  </a:lnTo>
                  <a:lnTo>
                    <a:pt x="5245" y="2979"/>
                  </a:lnTo>
                  <a:lnTo>
                    <a:pt x="5222" y="2963"/>
                  </a:lnTo>
                  <a:lnTo>
                    <a:pt x="5202" y="2945"/>
                  </a:lnTo>
                  <a:lnTo>
                    <a:pt x="5182" y="2926"/>
                  </a:lnTo>
                  <a:lnTo>
                    <a:pt x="5154" y="2898"/>
                  </a:lnTo>
                  <a:lnTo>
                    <a:pt x="5127" y="2869"/>
                  </a:lnTo>
                  <a:lnTo>
                    <a:pt x="5100" y="2840"/>
                  </a:lnTo>
                  <a:lnTo>
                    <a:pt x="5073" y="2810"/>
                  </a:lnTo>
                  <a:lnTo>
                    <a:pt x="5023" y="2750"/>
                  </a:lnTo>
                  <a:lnTo>
                    <a:pt x="4972" y="2690"/>
                  </a:lnTo>
                  <a:lnTo>
                    <a:pt x="4922" y="2629"/>
                  </a:lnTo>
                  <a:lnTo>
                    <a:pt x="4873" y="2568"/>
                  </a:lnTo>
                  <a:lnTo>
                    <a:pt x="4823" y="2508"/>
                  </a:lnTo>
                  <a:lnTo>
                    <a:pt x="4773" y="2449"/>
                  </a:lnTo>
                  <a:lnTo>
                    <a:pt x="4722" y="2391"/>
                  </a:lnTo>
                  <a:lnTo>
                    <a:pt x="4670" y="2334"/>
                  </a:lnTo>
                  <a:lnTo>
                    <a:pt x="4644" y="2307"/>
                  </a:lnTo>
                  <a:lnTo>
                    <a:pt x="4617" y="2280"/>
                  </a:lnTo>
                  <a:lnTo>
                    <a:pt x="4589" y="2254"/>
                  </a:lnTo>
                  <a:lnTo>
                    <a:pt x="4561" y="2228"/>
                  </a:lnTo>
                  <a:lnTo>
                    <a:pt x="4533" y="2203"/>
                  </a:lnTo>
                  <a:lnTo>
                    <a:pt x="4504" y="2178"/>
                  </a:lnTo>
                  <a:lnTo>
                    <a:pt x="4474" y="2156"/>
                  </a:lnTo>
                  <a:lnTo>
                    <a:pt x="4443" y="2133"/>
                  </a:lnTo>
                  <a:lnTo>
                    <a:pt x="4412" y="2111"/>
                  </a:lnTo>
                  <a:lnTo>
                    <a:pt x="4380" y="2090"/>
                  </a:lnTo>
                  <a:lnTo>
                    <a:pt x="4347" y="2071"/>
                  </a:lnTo>
                  <a:lnTo>
                    <a:pt x="4314" y="2051"/>
                  </a:lnTo>
                  <a:lnTo>
                    <a:pt x="4291" y="2041"/>
                  </a:lnTo>
                  <a:lnTo>
                    <a:pt x="4269" y="2033"/>
                  </a:lnTo>
                  <a:lnTo>
                    <a:pt x="4246" y="2024"/>
                  </a:lnTo>
                  <a:lnTo>
                    <a:pt x="4222" y="2019"/>
                  </a:lnTo>
                  <a:lnTo>
                    <a:pt x="4198" y="2014"/>
                  </a:lnTo>
                  <a:lnTo>
                    <a:pt x="4173" y="2010"/>
                  </a:lnTo>
                  <a:lnTo>
                    <a:pt x="4147" y="2008"/>
                  </a:lnTo>
                  <a:lnTo>
                    <a:pt x="4122" y="2006"/>
                  </a:lnTo>
                  <a:lnTo>
                    <a:pt x="4096" y="2005"/>
                  </a:lnTo>
                  <a:lnTo>
                    <a:pt x="4069" y="2005"/>
                  </a:lnTo>
                  <a:lnTo>
                    <a:pt x="4042" y="2006"/>
                  </a:lnTo>
                  <a:lnTo>
                    <a:pt x="4015" y="2007"/>
                  </a:lnTo>
                  <a:lnTo>
                    <a:pt x="3960" y="2010"/>
                  </a:lnTo>
                  <a:lnTo>
                    <a:pt x="3905" y="2013"/>
                  </a:lnTo>
                  <a:lnTo>
                    <a:pt x="3849" y="2017"/>
                  </a:lnTo>
                  <a:lnTo>
                    <a:pt x="3793" y="2019"/>
                  </a:lnTo>
                  <a:lnTo>
                    <a:pt x="3765" y="2020"/>
                  </a:lnTo>
                  <a:lnTo>
                    <a:pt x="3737" y="2020"/>
                  </a:lnTo>
                  <a:lnTo>
                    <a:pt x="3709" y="2020"/>
                  </a:lnTo>
                  <a:lnTo>
                    <a:pt x="3681" y="2018"/>
                  </a:lnTo>
                  <a:lnTo>
                    <a:pt x="3654" y="2016"/>
                  </a:lnTo>
                  <a:lnTo>
                    <a:pt x="3628" y="2013"/>
                  </a:lnTo>
                  <a:lnTo>
                    <a:pt x="3601" y="2009"/>
                  </a:lnTo>
                  <a:lnTo>
                    <a:pt x="3574" y="2003"/>
                  </a:lnTo>
                  <a:lnTo>
                    <a:pt x="3548" y="1996"/>
                  </a:lnTo>
                  <a:lnTo>
                    <a:pt x="3522" y="1988"/>
                  </a:lnTo>
                  <a:lnTo>
                    <a:pt x="3496" y="1978"/>
                  </a:lnTo>
                  <a:lnTo>
                    <a:pt x="3472" y="1966"/>
                  </a:lnTo>
                  <a:lnTo>
                    <a:pt x="3439" y="1952"/>
                  </a:lnTo>
                  <a:lnTo>
                    <a:pt x="3406" y="1939"/>
                  </a:lnTo>
                  <a:lnTo>
                    <a:pt x="3372" y="1925"/>
                  </a:lnTo>
                  <a:lnTo>
                    <a:pt x="3337" y="1912"/>
                  </a:lnTo>
                  <a:lnTo>
                    <a:pt x="3302" y="1898"/>
                  </a:lnTo>
                  <a:lnTo>
                    <a:pt x="3268" y="1884"/>
                  </a:lnTo>
                  <a:lnTo>
                    <a:pt x="3235" y="1869"/>
                  </a:lnTo>
                  <a:lnTo>
                    <a:pt x="3204" y="1855"/>
                  </a:lnTo>
                  <a:lnTo>
                    <a:pt x="3124" y="1815"/>
                  </a:lnTo>
                  <a:lnTo>
                    <a:pt x="3043" y="1782"/>
                  </a:lnTo>
                  <a:lnTo>
                    <a:pt x="2960" y="1754"/>
                  </a:lnTo>
                  <a:lnTo>
                    <a:pt x="2877" y="1730"/>
                  </a:lnTo>
                  <a:lnTo>
                    <a:pt x="2794" y="1710"/>
                  </a:lnTo>
                  <a:lnTo>
                    <a:pt x="2710" y="1693"/>
                  </a:lnTo>
                  <a:lnTo>
                    <a:pt x="2624" y="1680"/>
                  </a:lnTo>
                  <a:lnTo>
                    <a:pt x="2539" y="1670"/>
                  </a:lnTo>
                  <a:lnTo>
                    <a:pt x="2454" y="1661"/>
                  </a:lnTo>
                  <a:lnTo>
                    <a:pt x="2367" y="1656"/>
                  </a:lnTo>
                  <a:lnTo>
                    <a:pt x="2281" y="1652"/>
                  </a:lnTo>
                  <a:lnTo>
                    <a:pt x="2194" y="1649"/>
                  </a:lnTo>
                  <a:lnTo>
                    <a:pt x="2020" y="1647"/>
                  </a:lnTo>
                  <a:lnTo>
                    <a:pt x="1848" y="1646"/>
                  </a:lnTo>
                  <a:lnTo>
                    <a:pt x="1762" y="1645"/>
                  </a:lnTo>
                  <a:lnTo>
                    <a:pt x="1676" y="1643"/>
                  </a:lnTo>
                  <a:lnTo>
                    <a:pt x="1591" y="1640"/>
                  </a:lnTo>
                  <a:lnTo>
                    <a:pt x="1506" y="1635"/>
                  </a:lnTo>
                  <a:lnTo>
                    <a:pt x="1422" y="1627"/>
                  </a:lnTo>
                  <a:lnTo>
                    <a:pt x="1338" y="1618"/>
                  </a:lnTo>
                  <a:lnTo>
                    <a:pt x="1256" y="1607"/>
                  </a:lnTo>
                  <a:lnTo>
                    <a:pt x="1174" y="1591"/>
                  </a:lnTo>
                  <a:lnTo>
                    <a:pt x="1092" y="1574"/>
                  </a:lnTo>
                  <a:lnTo>
                    <a:pt x="1013" y="1551"/>
                  </a:lnTo>
                  <a:lnTo>
                    <a:pt x="934" y="1524"/>
                  </a:lnTo>
                  <a:lnTo>
                    <a:pt x="856" y="1493"/>
                  </a:lnTo>
                  <a:lnTo>
                    <a:pt x="779" y="1457"/>
                  </a:lnTo>
                  <a:lnTo>
                    <a:pt x="705" y="1415"/>
                  </a:lnTo>
                  <a:lnTo>
                    <a:pt x="630" y="1369"/>
                  </a:lnTo>
                  <a:lnTo>
                    <a:pt x="558" y="1316"/>
                  </a:lnTo>
                  <a:lnTo>
                    <a:pt x="541" y="1302"/>
                  </a:lnTo>
                  <a:lnTo>
                    <a:pt x="520" y="1288"/>
                  </a:lnTo>
                  <a:lnTo>
                    <a:pt x="499" y="1274"/>
                  </a:lnTo>
                  <a:lnTo>
                    <a:pt x="475" y="1259"/>
                  </a:lnTo>
                  <a:lnTo>
                    <a:pt x="426" y="1228"/>
                  </a:lnTo>
                  <a:lnTo>
                    <a:pt x="372" y="1197"/>
                  </a:lnTo>
                  <a:lnTo>
                    <a:pt x="317" y="1163"/>
                  </a:lnTo>
                  <a:lnTo>
                    <a:pt x="261" y="1128"/>
                  </a:lnTo>
                  <a:lnTo>
                    <a:pt x="235" y="1110"/>
                  </a:lnTo>
                  <a:lnTo>
                    <a:pt x="208" y="1092"/>
                  </a:lnTo>
                  <a:lnTo>
                    <a:pt x="182" y="1073"/>
                  </a:lnTo>
                  <a:lnTo>
                    <a:pt x="157" y="1054"/>
                  </a:lnTo>
                  <a:lnTo>
                    <a:pt x="133" y="1034"/>
                  </a:lnTo>
                  <a:lnTo>
                    <a:pt x="111" y="1013"/>
                  </a:lnTo>
                  <a:lnTo>
                    <a:pt x="89" y="993"/>
                  </a:lnTo>
                  <a:lnTo>
                    <a:pt x="70" y="971"/>
                  </a:lnTo>
                  <a:lnTo>
                    <a:pt x="53" y="949"/>
                  </a:lnTo>
                  <a:lnTo>
                    <a:pt x="37" y="926"/>
                  </a:lnTo>
                  <a:lnTo>
                    <a:pt x="24" y="904"/>
                  </a:lnTo>
                  <a:lnTo>
                    <a:pt x="13" y="881"/>
                  </a:lnTo>
                  <a:lnTo>
                    <a:pt x="6" y="857"/>
                  </a:lnTo>
                  <a:lnTo>
                    <a:pt x="1" y="832"/>
                  </a:lnTo>
                  <a:lnTo>
                    <a:pt x="0" y="807"/>
                  </a:lnTo>
                  <a:lnTo>
                    <a:pt x="2" y="782"/>
                  </a:lnTo>
                  <a:lnTo>
                    <a:pt x="7" y="756"/>
                  </a:lnTo>
                  <a:lnTo>
                    <a:pt x="17" y="729"/>
                  </a:lnTo>
                  <a:lnTo>
                    <a:pt x="29" y="702"/>
                  </a:lnTo>
                  <a:lnTo>
                    <a:pt x="47" y="674"/>
                  </a:lnTo>
                  <a:lnTo>
                    <a:pt x="66" y="647"/>
                  </a:lnTo>
                  <a:lnTo>
                    <a:pt x="89" y="619"/>
                  </a:lnTo>
                  <a:lnTo>
                    <a:pt x="115" y="589"/>
                  </a:lnTo>
                  <a:lnTo>
                    <a:pt x="144" y="558"/>
                  </a:lnTo>
                  <a:lnTo>
                    <a:pt x="175" y="527"/>
                  </a:lnTo>
                  <a:lnTo>
                    <a:pt x="209" y="497"/>
                  </a:lnTo>
                  <a:lnTo>
                    <a:pt x="226" y="482"/>
                  </a:lnTo>
                  <a:lnTo>
                    <a:pt x="244" y="467"/>
                  </a:lnTo>
                  <a:lnTo>
                    <a:pt x="263" y="453"/>
                  </a:lnTo>
                  <a:lnTo>
                    <a:pt x="282" y="438"/>
                  </a:lnTo>
                  <a:lnTo>
                    <a:pt x="302" y="425"/>
                  </a:lnTo>
                  <a:lnTo>
                    <a:pt x="321" y="412"/>
                  </a:lnTo>
                  <a:lnTo>
                    <a:pt x="342" y="399"/>
                  </a:lnTo>
                  <a:lnTo>
                    <a:pt x="363" y="387"/>
                  </a:lnTo>
                  <a:lnTo>
                    <a:pt x="383" y="375"/>
                  </a:lnTo>
                  <a:lnTo>
                    <a:pt x="405" y="365"/>
                  </a:lnTo>
                  <a:lnTo>
                    <a:pt x="427" y="356"/>
                  </a:lnTo>
                  <a:lnTo>
                    <a:pt x="449" y="346"/>
                  </a:lnTo>
                  <a:lnTo>
                    <a:pt x="470" y="339"/>
                  </a:lnTo>
                  <a:lnTo>
                    <a:pt x="492" y="332"/>
                  </a:lnTo>
                  <a:lnTo>
                    <a:pt x="515" y="327"/>
                  </a:lnTo>
                  <a:lnTo>
                    <a:pt x="536" y="323"/>
                  </a:lnTo>
                  <a:lnTo>
                    <a:pt x="559" y="320"/>
                  </a:lnTo>
                  <a:lnTo>
                    <a:pt x="582" y="317"/>
                  </a:lnTo>
                  <a:lnTo>
                    <a:pt x="604" y="316"/>
                  </a:lnTo>
                  <a:lnTo>
                    <a:pt x="626" y="317"/>
                  </a:lnTo>
                  <a:lnTo>
                    <a:pt x="7017" y="0"/>
                  </a:lnTo>
                  <a:lnTo>
                    <a:pt x="7004" y="22"/>
                  </a:lnTo>
                  <a:lnTo>
                    <a:pt x="6968" y="81"/>
                  </a:lnTo>
                  <a:lnTo>
                    <a:pt x="6919" y="163"/>
                  </a:lnTo>
                  <a:lnTo>
                    <a:pt x="6866" y="259"/>
                  </a:lnTo>
                  <a:lnTo>
                    <a:pt x="6840" y="306"/>
                  </a:lnTo>
                  <a:lnTo>
                    <a:pt x="6816" y="353"/>
                  </a:lnTo>
                  <a:lnTo>
                    <a:pt x="6794" y="396"/>
                  </a:lnTo>
                  <a:lnTo>
                    <a:pt x="6779" y="434"/>
                  </a:lnTo>
                  <a:lnTo>
                    <a:pt x="6771" y="452"/>
                  </a:lnTo>
                  <a:lnTo>
                    <a:pt x="6767" y="467"/>
                  </a:lnTo>
                  <a:lnTo>
                    <a:pt x="6764" y="481"/>
                  </a:lnTo>
                  <a:lnTo>
                    <a:pt x="6762" y="492"/>
                  </a:lnTo>
                  <a:lnTo>
                    <a:pt x="6763" y="500"/>
                  </a:lnTo>
                  <a:lnTo>
                    <a:pt x="6765" y="508"/>
                  </a:lnTo>
                  <a:lnTo>
                    <a:pt x="6769" y="511"/>
                  </a:lnTo>
                  <a:lnTo>
                    <a:pt x="6777" y="512"/>
                  </a:lnTo>
                  <a:close/>
                </a:path>
              </a:pathLst>
            </a:custGeom>
            <a:solidFill>
              <a:srgbClr val="72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54" name="Freeform 1342">
              <a:extLst>
                <a:ext uri="{FF2B5EF4-FFF2-40B4-BE49-F238E27FC236}">
                  <a16:creationId xmlns:a16="http://schemas.microsoft.com/office/drawing/2014/main" id="{5FFF20D4-7C5C-8AF4-4A9B-383D06306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3569"/>
              <a:ext cx="113" cy="261"/>
            </a:xfrm>
            <a:custGeom>
              <a:avLst/>
              <a:gdLst>
                <a:gd name="T0" fmla="*/ 78 w 1358"/>
                <a:gd name="T1" fmla="*/ 2150 h 3140"/>
                <a:gd name="T2" fmla="*/ 47 w 1358"/>
                <a:gd name="T3" fmla="*/ 2007 h 3140"/>
                <a:gd name="T4" fmla="*/ 14 w 1358"/>
                <a:gd name="T5" fmla="*/ 1851 h 3140"/>
                <a:gd name="T6" fmla="*/ 0 w 1358"/>
                <a:gd name="T7" fmla="*/ 1790 h 3140"/>
                <a:gd name="T8" fmla="*/ 30 w 1358"/>
                <a:gd name="T9" fmla="*/ 1929 h 3140"/>
                <a:gd name="T10" fmla="*/ 118 w 1358"/>
                <a:gd name="T11" fmla="*/ 2344 h 3140"/>
                <a:gd name="T12" fmla="*/ 188 w 1358"/>
                <a:gd name="T13" fmla="*/ 2692 h 3140"/>
                <a:gd name="T14" fmla="*/ 224 w 1358"/>
                <a:gd name="T15" fmla="*/ 2892 h 3140"/>
                <a:gd name="T16" fmla="*/ 241 w 1358"/>
                <a:gd name="T17" fmla="*/ 2992 h 3140"/>
                <a:gd name="T18" fmla="*/ 254 w 1358"/>
                <a:gd name="T19" fmla="*/ 3041 h 3140"/>
                <a:gd name="T20" fmla="*/ 276 w 1358"/>
                <a:gd name="T21" fmla="*/ 3085 h 3140"/>
                <a:gd name="T22" fmla="*/ 308 w 1358"/>
                <a:gd name="T23" fmla="*/ 3112 h 3140"/>
                <a:gd name="T24" fmla="*/ 364 w 1358"/>
                <a:gd name="T25" fmla="*/ 3129 h 3140"/>
                <a:gd name="T26" fmla="*/ 440 w 1358"/>
                <a:gd name="T27" fmla="*/ 3138 h 3140"/>
                <a:gd name="T28" fmla="*/ 531 w 1358"/>
                <a:gd name="T29" fmla="*/ 3140 h 3140"/>
                <a:gd name="T30" fmla="*/ 632 w 1358"/>
                <a:gd name="T31" fmla="*/ 3135 h 3140"/>
                <a:gd name="T32" fmla="*/ 811 w 1358"/>
                <a:gd name="T33" fmla="*/ 3115 h 3140"/>
                <a:gd name="T34" fmla="*/ 1017 w 1358"/>
                <a:gd name="T35" fmla="*/ 3080 h 3140"/>
                <a:gd name="T36" fmla="*/ 1181 w 1358"/>
                <a:gd name="T37" fmla="*/ 3041 h 3140"/>
                <a:gd name="T38" fmla="*/ 1222 w 1358"/>
                <a:gd name="T39" fmla="*/ 3007 h 3140"/>
                <a:gd name="T40" fmla="*/ 1257 w 1358"/>
                <a:gd name="T41" fmla="*/ 2940 h 3140"/>
                <a:gd name="T42" fmla="*/ 1286 w 1358"/>
                <a:gd name="T43" fmla="*/ 2845 h 3140"/>
                <a:gd name="T44" fmla="*/ 1310 w 1358"/>
                <a:gd name="T45" fmla="*/ 2727 h 3140"/>
                <a:gd name="T46" fmla="*/ 1328 w 1358"/>
                <a:gd name="T47" fmla="*/ 2592 h 3140"/>
                <a:gd name="T48" fmla="*/ 1342 w 1358"/>
                <a:gd name="T49" fmla="*/ 2447 h 3140"/>
                <a:gd name="T50" fmla="*/ 1353 w 1358"/>
                <a:gd name="T51" fmla="*/ 2248 h 3140"/>
                <a:gd name="T52" fmla="*/ 1358 w 1358"/>
                <a:gd name="T53" fmla="*/ 1961 h 3140"/>
                <a:gd name="T54" fmla="*/ 1344 w 1358"/>
                <a:gd name="T55" fmla="*/ 1601 h 3140"/>
                <a:gd name="T56" fmla="*/ 1328 w 1358"/>
                <a:gd name="T57" fmla="*/ 1209 h 3140"/>
                <a:gd name="T58" fmla="*/ 1327 w 1358"/>
                <a:gd name="T59" fmla="*/ 1030 h 3140"/>
                <a:gd name="T60" fmla="*/ 1332 w 1358"/>
                <a:gd name="T61" fmla="*/ 942 h 3140"/>
                <a:gd name="T62" fmla="*/ 1333 w 1358"/>
                <a:gd name="T63" fmla="*/ 821 h 3140"/>
                <a:gd name="T64" fmla="*/ 1321 w 1358"/>
                <a:gd name="T65" fmla="*/ 545 h 3140"/>
                <a:gd name="T66" fmla="*/ 1315 w 1358"/>
                <a:gd name="T67" fmla="*/ 300 h 3140"/>
                <a:gd name="T68" fmla="*/ 1308 w 1358"/>
                <a:gd name="T69" fmla="*/ 210 h 3140"/>
                <a:gd name="T70" fmla="*/ 1297 w 1358"/>
                <a:gd name="T71" fmla="*/ 150 h 3140"/>
                <a:gd name="T72" fmla="*/ 1281 w 1358"/>
                <a:gd name="T73" fmla="*/ 98 h 3140"/>
                <a:gd name="T74" fmla="*/ 1256 w 1358"/>
                <a:gd name="T75" fmla="*/ 55 h 3140"/>
                <a:gd name="T76" fmla="*/ 1222 w 1358"/>
                <a:gd name="T77" fmla="*/ 23 h 3140"/>
                <a:gd name="T78" fmla="*/ 1177 w 1358"/>
                <a:gd name="T79" fmla="*/ 4 h 3140"/>
                <a:gd name="T80" fmla="*/ 1119 w 1358"/>
                <a:gd name="T81" fmla="*/ 0 h 3140"/>
                <a:gd name="T82" fmla="*/ 902 w 1358"/>
                <a:gd name="T83" fmla="*/ 7 h 3140"/>
                <a:gd name="T84" fmla="*/ 626 w 1358"/>
                <a:gd name="T85" fmla="*/ 7 h 3140"/>
                <a:gd name="T86" fmla="*/ 440 w 1358"/>
                <a:gd name="T87" fmla="*/ 9 h 3140"/>
                <a:gd name="T88" fmla="*/ 362 w 1358"/>
                <a:gd name="T89" fmla="*/ 18 h 3140"/>
                <a:gd name="T90" fmla="*/ 303 w 1358"/>
                <a:gd name="T91" fmla="*/ 37 h 3140"/>
                <a:gd name="T92" fmla="*/ 261 w 1358"/>
                <a:gd name="T93" fmla="*/ 71 h 3140"/>
                <a:gd name="T94" fmla="*/ 228 w 1358"/>
                <a:gd name="T95" fmla="*/ 123 h 3140"/>
                <a:gd name="T96" fmla="*/ 202 w 1358"/>
                <a:gd name="T97" fmla="*/ 197 h 3140"/>
                <a:gd name="T98" fmla="*/ 177 w 1358"/>
                <a:gd name="T99" fmla="*/ 299 h 3140"/>
                <a:gd name="T100" fmla="*/ 134 w 1358"/>
                <a:gd name="T101" fmla="*/ 514 h 3140"/>
                <a:gd name="T102" fmla="*/ 96 w 1358"/>
                <a:gd name="T103" fmla="*/ 773 h 3140"/>
                <a:gd name="T104" fmla="*/ 71 w 1358"/>
                <a:gd name="T105" fmla="*/ 1023 h 3140"/>
                <a:gd name="T106" fmla="*/ 56 w 1358"/>
                <a:gd name="T107" fmla="*/ 1260 h 3140"/>
                <a:gd name="T108" fmla="*/ 51 w 1358"/>
                <a:gd name="T109" fmla="*/ 1480 h 3140"/>
                <a:gd name="T110" fmla="*/ 53 w 1358"/>
                <a:gd name="T111" fmla="*/ 1678 h 3140"/>
                <a:gd name="T112" fmla="*/ 58 w 1358"/>
                <a:gd name="T113" fmla="*/ 1850 h 3140"/>
                <a:gd name="T114" fmla="*/ 76 w 1358"/>
                <a:gd name="T115" fmla="*/ 2097 h 3140"/>
                <a:gd name="T116" fmla="*/ 85 w 1358"/>
                <a:gd name="T117" fmla="*/ 2188 h 3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8" h="3140">
                  <a:moveTo>
                    <a:pt x="85" y="2188"/>
                  </a:moveTo>
                  <a:lnTo>
                    <a:pt x="83" y="2177"/>
                  </a:lnTo>
                  <a:lnTo>
                    <a:pt x="78" y="2150"/>
                  </a:lnTo>
                  <a:lnTo>
                    <a:pt x="69" y="2110"/>
                  </a:lnTo>
                  <a:lnTo>
                    <a:pt x="58" y="2060"/>
                  </a:lnTo>
                  <a:lnTo>
                    <a:pt x="47" y="2007"/>
                  </a:lnTo>
                  <a:lnTo>
                    <a:pt x="36" y="1951"/>
                  </a:lnTo>
                  <a:lnTo>
                    <a:pt x="24" y="1897"/>
                  </a:lnTo>
                  <a:lnTo>
                    <a:pt x="14" y="1851"/>
                  </a:lnTo>
                  <a:lnTo>
                    <a:pt x="6" y="1814"/>
                  </a:lnTo>
                  <a:lnTo>
                    <a:pt x="1" y="1793"/>
                  </a:lnTo>
                  <a:lnTo>
                    <a:pt x="0" y="1790"/>
                  </a:lnTo>
                  <a:lnTo>
                    <a:pt x="5" y="1808"/>
                  </a:lnTo>
                  <a:lnTo>
                    <a:pt x="15" y="1854"/>
                  </a:lnTo>
                  <a:lnTo>
                    <a:pt x="30" y="1929"/>
                  </a:lnTo>
                  <a:lnTo>
                    <a:pt x="54" y="2039"/>
                  </a:lnTo>
                  <a:lnTo>
                    <a:pt x="85" y="2188"/>
                  </a:lnTo>
                  <a:lnTo>
                    <a:pt x="118" y="2344"/>
                  </a:lnTo>
                  <a:lnTo>
                    <a:pt x="146" y="2479"/>
                  </a:lnTo>
                  <a:lnTo>
                    <a:pt x="169" y="2595"/>
                  </a:lnTo>
                  <a:lnTo>
                    <a:pt x="188" y="2692"/>
                  </a:lnTo>
                  <a:lnTo>
                    <a:pt x="203" y="2773"/>
                  </a:lnTo>
                  <a:lnTo>
                    <a:pt x="214" y="2839"/>
                  </a:lnTo>
                  <a:lnTo>
                    <a:pt x="224" y="2892"/>
                  </a:lnTo>
                  <a:lnTo>
                    <a:pt x="231" y="2934"/>
                  </a:lnTo>
                  <a:lnTo>
                    <a:pt x="236" y="2967"/>
                  </a:lnTo>
                  <a:lnTo>
                    <a:pt x="241" y="2992"/>
                  </a:lnTo>
                  <a:lnTo>
                    <a:pt x="245" y="3012"/>
                  </a:lnTo>
                  <a:lnTo>
                    <a:pt x="248" y="3027"/>
                  </a:lnTo>
                  <a:lnTo>
                    <a:pt x="254" y="3041"/>
                  </a:lnTo>
                  <a:lnTo>
                    <a:pt x="260" y="3054"/>
                  </a:lnTo>
                  <a:lnTo>
                    <a:pt x="267" y="3067"/>
                  </a:lnTo>
                  <a:lnTo>
                    <a:pt x="276" y="3085"/>
                  </a:lnTo>
                  <a:lnTo>
                    <a:pt x="285" y="3095"/>
                  </a:lnTo>
                  <a:lnTo>
                    <a:pt x="295" y="3105"/>
                  </a:lnTo>
                  <a:lnTo>
                    <a:pt x="308" y="3112"/>
                  </a:lnTo>
                  <a:lnTo>
                    <a:pt x="325" y="3119"/>
                  </a:lnTo>
                  <a:lnTo>
                    <a:pt x="344" y="3124"/>
                  </a:lnTo>
                  <a:lnTo>
                    <a:pt x="364" y="3129"/>
                  </a:lnTo>
                  <a:lnTo>
                    <a:pt x="388" y="3134"/>
                  </a:lnTo>
                  <a:lnTo>
                    <a:pt x="413" y="3136"/>
                  </a:lnTo>
                  <a:lnTo>
                    <a:pt x="440" y="3138"/>
                  </a:lnTo>
                  <a:lnTo>
                    <a:pt x="469" y="3139"/>
                  </a:lnTo>
                  <a:lnTo>
                    <a:pt x="499" y="3140"/>
                  </a:lnTo>
                  <a:lnTo>
                    <a:pt x="531" y="3140"/>
                  </a:lnTo>
                  <a:lnTo>
                    <a:pt x="564" y="3139"/>
                  </a:lnTo>
                  <a:lnTo>
                    <a:pt x="597" y="3137"/>
                  </a:lnTo>
                  <a:lnTo>
                    <a:pt x="632" y="3135"/>
                  </a:lnTo>
                  <a:lnTo>
                    <a:pt x="667" y="3131"/>
                  </a:lnTo>
                  <a:lnTo>
                    <a:pt x="738" y="3124"/>
                  </a:lnTo>
                  <a:lnTo>
                    <a:pt x="811" y="3115"/>
                  </a:lnTo>
                  <a:lnTo>
                    <a:pt x="882" y="3105"/>
                  </a:lnTo>
                  <a:lnTo>
                    <a:pt x="951" y="3092"/>
                  </a:lnTo>
                  <a:lnTo>
                    <a:pt x="1017" y="3080"/>
                  </a:lnTo>
                  <a:lnTo>
                    <a:pt x="1078" y="3066"/>
                  </a:lnTo>
                  <a:lnTo>
                    <a:pt x="1133" y="3054"/>
                  </a:lnTo>
                  <a:lnTo>
                    <a:pt x="1181" y="3041"/>
                  </a:lnTo>
                  <a:lnTo>
                    <a:pt x="1195" y="3034"/>
                  </a:lnTo>
                  <a:lnTo>
                    <a:pt x="1209" y="3023"/>
                  </a:lnTo>
                  <a:lnTo>
                    <a:pt x="1222" y="3007"/>
                  </a:lnTo>
                  <a:lnTo>
                    <a:pt x="1234" y="2989"/>
                  </a:lnTo>
                  <a:lnTo>
                    <a:pt x="1246" y="2966"/>
                  </a:lnTo>
                  <a:lnTo>
                    <a:pt x="1257" y="2940"/>
                  </a:lnTo>
                  <a:lnTo>
                    <a:pt x="1268" y="2911"/>
                  </a:lnTo>
                  <a:lnTo>
                    <a:pt x="1277" y="2879"/>
                  </a:lnTo>
                  <a:lnTo>
                    <a:pt x="1286" y="2845"/>
                  </a:lnTo>
                  <a:lnTo>
                    <a:pt x="1294" y="2808"/>
                  </a:lnTo>
                  <a:lnTo>
                    <a:pt x="1303" y="2769"/>
                  </a:lnTo>
                  <a:lnTo>
                    <a:pt x="1310" y="2727"/>
                  </a:lnTo>
                  <a:lnTo>
                    <a:pt x="1316" y="2684"/>
                  </a:lnTo>
                  <a:lnTo>
                    <a:pt x="1322" y="2638"/>
                  </a:lnTo>
                  <a:lnTo>
                    <a:pt x="1328" y="2592"/>
                  </a:lnTo>
                  <a:lnTo>
                    <a:pt x="1334" y="2544"/>
                  </a:lnTo>
                  <a:lnTo>
                    <a:pt x="1338" y="2497"/>
                  </a:lnTo>
                  <a:lnTo>
                    <a:pt x="1342" y="2447"/>
                  </a:lnTo>
                  <a:lnTo>
                    <a:pt x="1345" y="2397"/>
                  </a:lnTo>
                  <a:lnTo>
                    <a:pt x="1348" y="2347"/>
                  </a:lnTo>
                  <a:lnTo>
                    <a:pt x="1353" y="2248"/>
                  </a:lnTo>
                  <a:lnTo>
                    <a:pt x="1356" y="2148"/>
                  </a:lnTo>
                  <a:lnTo>
                    <a:pt x="1358" y="2052"/>
                  </a:lnTo>
                  <a:lnTo>
                    <a:pt x="1358" y="1961"/>
                  </a:lnTo>
                  <a:lnTo>
                    <a:pt x="1356" y="1877"/>
                  </a:lnTo>
                  <a:lnTo>
                    <a:pt x="1354" y="1801"/>
                  </a:lnTo>
                  <a:lnTo>
                    <a:pt x="1344" y="1601"/>
                  </a:lnTo>
                  <a:lnTo>
                    <a:pt x="1337" y="1439"/>
                  </a:lnTo>
                  <a:lnTo>
                    <a:pt x="1332" y="1310"/>
                  </a:lnTo>
                  <a:lnTo>
                    <a:pt x="1328" y="1209"/>
                  </a:lnTo>
                  <a:lnTo>
                    <a:pt x="1327" y="1131"/>
                  </a:lnTo>
                  <a:lnTo>
                    <a:pt x="1327" y="1073"/>
                  </a:lnTo>
                  <a:lnTo>
                    <a:pt x="1327" y="1030"/>
                  </a:lnTo>
                  <a:lnTo>
                    <a:pt x="1328" y="997"/>
                  </a:lnTo>
                  <a:lnTo>
                    <a:pt x="1331" y="969"/>
                  </a:lnTo>
                  <a:lnTo>
                    <a:pt x="1332" y="942"/>
                  </a:lnTo>
                  <a:lnTo>
                    <a:pt x="1333" y="911"/>
                  </a:lnTo>
                  <a:lnTo>
                    <a:pt x="1334" y="873"/>
                  </a:lnTo>
                  <a:lnTo>
                    <a:pt x="1333" y="821"/>
                  </a:lnTo>
                  <a:lnTo>
                    <a:pt x="1331" y="753"/>
                  </a:lnTo>
                  <a:lnTo>
                    <a:pt x="1327" y="662"/>
                  </a:lnTo>
                  <a:lnTo>
                    <a:pt x="1321" y="545"/>
                  </a:lnTo>
                  <a:lnTo>
                    <a:pt x="1318" y="446"/>
                  </a:lnTo>
                  <a:lnTo>
                    <a:pt x="1316" y="347"/>
                  </a:lnTo>
                  <a:lnTo>
                    <a:pt x="1315" y="300"/>
                  </a:lnTo>
                  <a:lnTo>
                    <a:pt x="1312" y="254"/>
                  </a:lnTo>
                  <a:lnTo>
                    <a:pt x="1310" y="232"/>
                  </a:lnTo>
                  <a:lnTo>
                    <a:pt x="1308" y="210"/>
                  </a:lnTo>
                  <a:lnTo>
                    <a:pt x="1305" y="189"/>
                  </a:lnTo>
                  <a:lnTo>
                    <a:pt x="1302" y="169"/>
                  </a:lnTo>
                  <a:lnTo>
                    <a:pt x="1297" y="150"/>
                  </a:lnTo>
                  <a:lnTo>
                    <a:pt x="1292" y="132"/>
                  </a:lnTo>
                  <a:lnTo>
                    <a:pt x="1287" y="115"/>
                  </a:lnTo>
                  <a:lnTo>
                    <a:pt x="1281" y="98"/>
                  </a:lnTo>
                  <a:lnTo>
                    <a:pt x="1274" y="83"/>
                  </a:lnTo>
                  <a:lnTo>
                    <a:pt x="1265" y="68"/>
                  </a:lnTo>
                  <a:lnTo>
                    <a:pt x="1256" y="55"/>
                  </a:lnTo>
                  <a:lnTo>
                    <a:pt x="1246" y="43"/>
                  </a:lnTo>
                  <a:lnTo>
                    <a:pt x="1234" y="32"/>
                  </a:lnTo>
                  <a:lnTo>
                    <a:pt x="1222" y="23"/>
                  </a:lnTo>
                  <a:lnTo>
                    <a:pt x="1209" y="15"/>
                  </a:lnTo>
                  <a:lnTo>
                    <a:pt x="1193" y="9"/>
                  </a:lnTo>
                  <a:lnTo>
                    <a:pt x="1177" y="4"/>
                  </a:lnTo>
                  <a:lnTo>
                    <a:pt x="1159" y="1"/>
                  </a:lnTo>
                  <a:lnTo>
                    <a:pt x="1139" y="0"/>
                  </a:lnTo>
                  <a:lnTo>
                    <a:pt x="1119" y="0"/>
                  </a:lnTo>
                  <a:lnTo>
                    <a:pt x="1041" y="3"/>
                  </a:lnTo>
                  <a:lnTo>
                    <a:pt x="969" y="5"/>
                  </a:lnTo>
                  <a:lnTo>
                    <a:pt x="902" y="7"/>
                  </a:lnTo>
                  <a:lnTo>
                    <a:pt x="839" y="8"/>
                  </a:lnTo>
                  <a:lnTo>
                    <a:pt x="724" y="8"/>
                  </a:lnTo>
                  <a:lnTo>
                    <a:pt x="626" y="7"/>
                  </a:lnTo>
                  <a:lnTo>
                    <a:pt x="542" y="7"/>
                  </a:lnTo>
                  <a:lnTo>
                    <a:pt x="471" y="8"/>
                  </a:lnTo>
                  <a:lnTo>
                    <a:pt x="440" y="9"/>
                  </a:lnTo>
                  <a:lnTo>
                    <a:pt x="411" y="11"/>
                  </a:lnTo>
                  <a:lnTo>
                    <a:pt x="385" y="13"/>
                  </a:lnTo>
                  <a:lnTo>
                    <a:pt x="362" y="18"/>
                  </a:lnTo>
                  <a:lnTo>
                    <a:pt x="340" y="23"/>
                  </a:lnTo>
                  <a:lnTo>
                    <a:pt x="321" y="29"/>
                  </a:lnTo>
                  <a:lnTo>
                    <a:pt x="303" y="37"/>
                  </a:lnTo>
                  <a:lnTo>
                    <a:pt x="288" y="46"/>
                  </a:lnTo>
                  <a:lnTo>
                    <a:pt x="273" y="58"/>
                  </a:lnTo>
                  <a:lnTo>
                    <a:pt x="261" y="71"/>
                  </a:lnTo>
                  <a:lnTo>
                    <a:pt x="248" y="87"/>
                  </a:lnTo>
                  <a:lnTo>
                    <a:pt x="238" y="103"/>
                  </a:lnTo>
                  <a:lnTo>
                    <a:pt x="228" y="123"/>
                  </a:lnTo>
                  <a:lnTo>
                    <a:pt x="220" y="146"/>
                  </a:lnTo>
                  <a:lnTo>
                    <a:pt x="210" y="171"/>
                  </a:lnTo>
                  <a:lnTo>
                    <a:pt x="202" y="197"/>
                  </a:lnTo>
                  <a:lnTo>
                    <a:pt x="194" y="228"/>
                  </a:lnTo>
                  <a:lnTo>
                    <a:pt x="185" y="262"/>
                  </a:lnTo>
                  <a:lnTo>
                    <a:pt x="177" y="299"/>
                  </a:lnTo>
                  <a:lnTo>
                    <a:pt x="168" y="338"/>
                  </a:lnTo>
                  <a:lnTo>
                    <a:pt x="150" y="426"/>
                  </a:lnTo>
                  <a:lnTo>
                    <a:pt x="134" y="514"/>
                  </a:lnTo>
                  <a:lnTo>
                    <a:pt x="119" y="601"/>
                  </a:lnTo>
                  <a:lnTo>
                    <a:pt x="107" y="687"/>
                  </a:lnTo>
                  <a:lnTo>
                    <a:pt x="96" y="773"/>
                  </a:lnTo>
                  <a:lnTo>
                    <a:pt x="86" y="858"/>
                  </a:lnTo>
                  <a:lnTo>
                    <a:pt x="78" y="941"/>
                  </a:lnTo>
                  <a:lnTo>
                    <a:pt x="71" y="1023"/>
                  </a:lnTo>
                  <a:lnTo>
                    <a:pt x="65" y="1104"/>
                  </a:lnTo>
                  <a:lnTo>
                    <a:pt x="60" y="1184"/>
                  </a:lnTo>
                  <a:lnTo>
                    <a:pt x="56" y="1260"/>
                  </a:lnTo>
                  <a:lnTo>
                    <a:pt x="54" y="1336"/>
                  </a:lnTo>
                  <a:lnTo>
                    <a:pt x="52" y="1409"/>
                  </a:lnTo>
                  <a:lnTo>
                    <a:pt x="51" y="1480"/>
                  </a:lnTo>
                  <a:lnTo>
                    <a:pt x="51" y="1549"/>
                  </a:lnTo>
                  <a:lnTo>
                    <a:pt x="52" y="1615"/>
                  </a:lnTo>
                  <a:lnTo>
                    <a:pt x="53" y="1678"/>
                  </a:lnTo>
                  <a:lnTo>
                    <a:pt x="54" y="1739"/>
                  </a:lnTo>
                  <a:lnTo>
                    <a:pt x="56" y="1796"/>
                  </a:lnTo>
                  <a:lnTo>
                    <a:pt x="58" y="1850"/>
                  </a:lnTo>
                  <a:lnTo>
                    <a:pt x="65" y="1948"/>
                  </a:lnTo>
                  <a:lnTo>
                    <a:pt x="71" y="2030"/>
                  </a:lnTo>
                  <a:lnTo>
                    <a:pt x="76" y="2097"/>
                  </a:lnTo>
                  <a:lnTo>
                    <a:pt x="81" y="2146"/>
                  </a:lnTo>
                  <a:lnTo>
                    <a:pt x="84" y="2176"/>
                  </a:lnTo>
                  <a:lnTo>
                    <a:pt x="85" y="21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55" name="Freeform 1343">
              <a:extLst>
                <a:ext uri="{FF2B5EF4-FFF2-40B4-BE49-F238E27FC236}">
                  <a16:creationId xmlns:a16="http://schemas.microsoft.com/office/drawing/2014/main" id="{5116BBF8-AD99-3459-919D-B5412EE46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" y="3602"/>
              <a:ext cx="60" cy="130"/>
            </a:xfrm>
            <a:custGeom>
              <a:avLst/>
              <a:gdLst>
                <a:gd name="T0" fmla="*/ 211 w 721"/>
                <a:gd name="T1" fmla="*/ 5 h 1563"/>
                <a:gd name="T2" fmla="*/ 258 w 721"/>
                <a:gd name="T3" fmla="*/ 20 h 1563"/>
                <a:gd name="T4" fmla="*/ 304 w 721"/>
                <a:gd name="T5" fmla="*/ 38 h 1563"/>
                <a:gd name="T6" fmla="*/ 347 w 721"/>
                <a:gd name="T7" fmla="*/ 61 h 1563"/>
                <a:gd name="T8" fmla="*/ 411 w 721"/>
                <a:gd name="T9" fmla="*/ 98 h 1563"/>
                <a:gd name="T10" fmla="*/ 476 w 721"/>
                <a:gd name="T11" fmla="*/ 133 h 1563"/>
                <a:gd name="T12" fmla="*/ 522 w 721"/>
                <a:gd name="T13" fmla="*/ 154 h 1563"/>
                <a:gd name="T14" fmla="*/ 559 w 721"/>
                <a:gd name="T15" fmla="*/ 168 h 1563"/>
                <a:gd name="T16" fmla="*/ 583 w 721"/>
                <a:gd name="T17" fmla="*/ 184 h 1563"/>
                <a:gd name="T18" fmla="*/ 605 w 721"/>
                <a:gd name="T19" fmla="*/ 205 h 1563"/>
                <a:gd name="T20" fmla="*/ 622 w 721"/>
                <a:gd name="T21" fmla="*/ 229 h 1563"/>
                <a:gd name="T22" fmla="*/ 645 w 721"/>
                <a:gd name="T23" fmla="*/ 268 h 1563"/>
                <a:gd name="T24" fmla="*/ 665 w 721"/>
                <a:gd name="T25" fmla="*/ 317 h 1563"/>
                <a:gd name="T26" fmla="*/ 687 w 721"/>
                <a:gd name="T27" fmla="*/ 368 h 1563"/>
                <a:gd name="T28" fmla="*/ 706 w 721"/>
                <a:gd name="T29" fmla="*/ 427 h 1563"/>
                <a:gd name="T30" fmla="*/ 717 w 721"/>
                <a:gd name="T31" fmla="*/ 485 h 1563"/>
                <a:gd name="T32" fmla="*/ 721 w 721"/>
                <a:gd name="T33" fmla="*/ 544 h 1563"/>
                <a:gd name="T34" fmla="*/ 719 w 721"/>
                <a:gd name="T35" fmla="*/ 602 h 1563"/>
                <a:gd name="T36" fmla="*/ 711 w 721"/>
                <a:gd name="T37" fmla="*/ 661 h 1563"/>
                <a:gd name="T38" fmla="*/ 698 w 721"/>
                <a:gd name="T39" fmla="*/ 719 h 1563"/>
                <a:gd name="T40" fmla="*/ 680 w 721"/>
                <a:gd name="T41" fmla="*/ 778 h 1563"/>
                <a:gd name="T42" fmla="*/ 657 w 721"/>
                <a:gd name="T43" fmla="*/ 835 h 1563"/>
                <a:gd name="T44" fmla="*/ 631 w 721"/>
                <a:gd name="T45" fmla="*/ 892 h 1563"/>
                <a:gd name="T46" fmla="*/ 602 w 721"/>
                <a:gd name="T47" fmla="*/ 950 h 1563"/>
                <a:gd name="T48" fmla="*/ 570 w 721"/>
                <a:gd name="T49" fmla="*/ 1007 h 1563"/>
                <a:gd name="T50" fmla="*/ 520 w 721"/>
                <a:gd name="T51" fmla="*/ 1093 h 1563"/>
                <a:gd name="T52" fmla="*/ 448 w 721"/>
                <a:gd name="T53" fmla="*/ 1204 h 1563"/>
                <a:gd name="T54" fmla="*/ 406 w 721"/>
                <a:gd name="T55" fmla="*/ 1272 h 1563"/>
                <a:gd name="T56" fmla="*/ 396 w 721"/>
                <a:gd name="T57" fmla="*/ 1296 h 1563"/>
                <a:gd name="T58" fmla="*/ 385 w 721"/>
                <a:gd name="T59" fmla="*/ 1340 h 1563"/>
                <a:gd name="T60" fmla="*/ 377 w 721"/>
                <a:gd name="T61" fmla="*/ 1386 h 1563"/>
                <a:gd name="T62" fmla="*/ 370 w 721"/>
                <a:gd name="T63" fmla="*/ 1415 h 1563"/>
                <a:gd name="T64" fmla="*/ 361 w 721"/>
                <a:gd name="T65" fmla="*/ 1442 h 1563"/>
                <a:gd name="T66" fmla="*/ 347 w 721"/>
                <a:gd name="T67" fmla="*/ 1465 h 1563"/>
                <a:gd name="T68" fmla="*/ 331 w 721"/>
                <a:gd name="T69" fmla="*/ 1483 h 1563"/>
                <a:gd name="T70" fmla="*/ 314 w 721"/>
                <a:gd name="T71" fmla="*/ 1495 h 1563"/>
                <a:gd name="T72" fmla="*/ 296 w 721"/>
                <a:gd name="T73" fmla="*/ 1505 h 1563"/>
                <a:gd name="T74" fmla="*/ 277 w 721"/>
                <a:gd name="T75" fmla="*/ 1514 h 1563"/>
                <a:gd name="T76" fmla="*/ 246 w 721"/>
                <a:gd name="T77" fmla="*/ 1522 h 1563"/>
                <a:gd name="T78" fmla="*/ 202 w 721"/>
                <a:gd name="T79" fmla="*/ 1529 h 1563"/>
                <a:gd name="T80" fmla="*/ 135 w 721"/>
                <a:gd name="T81" fmla="*/ 1535 h 1563"/>
                <a:gd name="T82" fmla="*/ 66 w 721"/>
                <a:gd name="T83" fmla="*/ 1544 h 1563"/>
                <a:gd name="T84" fmla="*/ 22 w 721"/>
                <a:gd name="T85" fmla="*/ 1555 h 1563"/>
                <a:gd name="T86" fmla="*/ 16 w 721"/>
                <a:gd name="T87" fmla="*/ 1561 h 1563"/>
                <a:gd name="T88" fmla="*/ 186 w 721"/>
                <a:gd name="T89" fmla="*/ 0 h 1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1" h="1563">
                  <a:moveTo>
                    <a:pt x="186" y="0"/>
                  </a:moveTo>
                  <a:lnTo>
                    <a:pt x="211" y="5"/>
                  </a:lnTo>
                  <a:lnTo>
                    <a:pt x="235" y="11"/>
                  </a:lnTo>
                  <a:lnTo>
                    <a:pt x="258" y="20"/>
                  </a:lnTo>
                  <a:lnTo>
                    <a:pt x="281" y="28"/>
                  </a:lnTo>
                  <a:lnTo>
                    <a:pt x="304" y="38"/>
                  </a:lnTo>
                  <a:lnTo>
                    <a:pt x="325" y="50"/>
                  </a:lnTo>
                  <a:lnTo>
                    <a:pt x="347" y="61"/>
                  </a:lnTo>
                  <a:lnTo>
                    <a:pt x="369" y="73"/>
                  </a:lnTo>
                  <a:lnTo>
                    <a:pt x="411" y="98"/>
                  </a:lnTo>
                  <a:lnTo>
                    <a:pt x="455" y="122"/>
                  </a:lnTo>
                  <a:lnTo>
                    <a:pt x="476" y="133"/>
                  </a:lnTo>
                  <a:lnTo>
                    <a:pt x="498" y="144"/>
                  </a:lnTo>
                  <a:lnTo>
                    <a:pt x="522" y="154"/>
                  </a:lnTo>
                  <a:lnTo>
                    <a:pt x="545" y="162"/>
                  </a:lnTo>
                  <a:lnTo>
                    <a:pt x="559" y="168"/>
                  </a:lnTo>
                  <a:lnTo>
                    <a:pt x="571" y="175"/>
                  </a:lnTo>
                  <a:lnTo>
                    <a:pt x="583" y="184"/>
                  </a:lnTo>
                  <a:lnTo>
                    <a:pt x="594" y="193"/>
                  </a:lnTo>
                  <a:lnTo>
                    <a:pt x="605" y="205"/>
                  </a:lnTo>
                  <a:lnTo>
                    <a:pt x="614" y="216"/>
                  </a:lnTo>
                  <a:lnTo>
                    <a:pt x="622" y="229"/>
                  </a:lnTo>
                  <a:lnTo>
                    <a:pt x="630" y="242"/>
                  </a:lnTo>
                  <a:lnTo>
                    <a:pt x="645" y="268"/>
                  </a:lnTo>
                  <a:lnTo>
                    <a:pt x="656" y="294"/>
                  </a:lnTo>
                  <a:lnTo>
                    <a:pt x="665" y="317"/>
                  </a:lnTo>
                  <a:lnTo>
                    <a:pt x="674" y="339"/>
                  </a:lnTo>
                  <a:lnTo>
                    <a:pt x="687" y="368"/>
                  </a:lnTo>
                  <a:lnTo>
                    <a:pt x="698" y="397"/>
                  </a:lnTo>
                  <a:lnTo>
                    <a:pt x="706" y="427"/>
                  </a:lnTo>
                  <a:lnTo>
                    <a:pt x="712" y="456"/>
                  </a:lnTo>
                  <a:lnTo>
                    <a:pt x="717" y="485"/>
                  </a:lnTo>
                  <a:lnTo>
                    <a:pt x="720" y="514"/>
                  </a:lnTo>
                  <a:lnTo>
                    <a:pt x="721" y="544"/>
                  </a:lnTo>
                  <a:lnTo>
                    <a:pt x="721" y="573"/>
                  </a:lnTo>
                  <a:lnTo>
                    <a:pt x="719" y="602"/>
                  </a:lnTo>
                  <a:lnTo>
                    <a:pt x="716" y="632"/>
                  </a:lnTo>
                  <a:lnTo>
                    <a:pt x="711" y="661"/>
                  </a:lnTo>
                  <a:lnTo>
                    <a:pt x="705" y="690"/>
                  </a:lnTo>
                  <a:lnTo>
                    <a:pt x="698" y="719"/>
                  </a:lnTo>
                  <a:lnTo>
                    <a:pt x="689" y="748"/>
                  </a:lnTo>
                  <a:lnTo>
                    <a:pt x="680" y="778"/>
                  </a:lnTo>
                  <a:lnTo>
                    <a:pt x="669" y="806"/>
                  </a:lnTo>
                  <a:lnTo>
                    <a:pt x="657" y="835"/>
                  </a:lnTo>
                  <a:lnTo>
                    <a:pt x="645" y="864"/>
                  </a:lnTo>
                  <a:lnTo>
                    <a:pt x="631" y="892"/>
                  </a:lnTo>
                  <a:lnTo>
                    <a:pt x="617" y="921"/>
                  </a:lnTo>
                  <a:lnTo>
                    <a:pt x="602" y="950"/>
                  </a:lnTo>
                  <a:lnTo>
                    <a:pt x="587" y="979"/>
                  </a:lnTo>
                  <a:lnTo>
                    <a:pt x="570" y="1007"/>
                  </a:lnTo>
                  <a:lnTo>
                    <a:pt x="554" y="1036"/>
                  </a:lnTo>
                  <a:lnTo>
                    <a:pt x="520" y="1093"/>
                  </a:lnTo>
                  <a:lnTo>
                    <a:pt x="485" y="1149"/>
                  </a:lnTo>
                  <a:lnTo>
                    <a:pt x="448" y="1204"/>
                  </a:lnTo>
                  <a:lnTo>
                    <a:pt x="412" y="1260"/>
                  </a:lnTo>
                  <a:lnTo>
                    <a:pt x="406" y="1272"/>
                  </a:lnTo>
                  <a:lnTo>
                    <a:pt x="400" y="1283"/>
                  </a:lnTo>
                  <a:lnTo>
                    <a:pt x="396" y="1296"/>
                  </a:lnTo>
                  <a:lnTo>
                    <a:pt x="392" y="1311"/>
                  </a:lnTo>
                  <a:lnTo>
                    <a:pt x="385" y="1340"/>
                  </a:lnTo>
                  <a:lnTo>
                    <a:pt x="380" y="1371"/>
                  </a:lnTo>
                  <a:lnTo>
                    <a:pt x="377" y="1386"/>
                  </a:lnTo>
                  <a:lnTo>
                    <a:pt x="374" y="1401"/>
                  </a:lnTo>
                  <a:lnTo>
                    <a:pt x="370" y="1415"/>
                  </a:lnTo>
                  <a:lnTo>
                    <a:pt x="366" y="1430"/>
                  </a:lnTo>
                  <a:lnTo>
                    <a:pt x="361" y="1442"/>
                  </a:lnTo>
                  <a:lnTo>
                    <a:pt x="354" y="1455"/>
                  </a:lnTo>
                  <a:lnTo>
                    <a:pt x="347" y="1465"/>
                  </a:lnTo>
                  <a:lnTo>
                    <a:pt x="339" y="1475"/>
                  </a:lnTo>
                  <a:lnTo>
                    <a:pt x="331" y="1483"/>
                  </a:lnTo>
                  <a:lnTo>
                    <a:pt x="322" y="1489"/>
                  </a:lnTo>
                  <a:lnTo>
                    <a:pt x="314" y="1495"/>
                  </a:lnTo>
                  <a:lnTo>
                    <a:pt x="305" y="1500"/>
                  </a:lnTo>
                  <a:lnTo>
                    <a:pt x="296" y="1505"/>
                  </a:lnTo>
                  <a:lnTo>
                    <a:pt x="286" y="1509"/>
                  </a:lnTo>
                  <a:lnTo>
                    <a:pt x="277" y="1514"/>
                  </a:lnTo>
                  <a:lnTo>
                    <a:pt x="267" y="1517"/>
                  </a:lnTo>
                  <a:lnTo>
                    <a:pt x="246" y="1522"/>
                  </a:lnTo>
                  <a:lnTo>
                    <a:pt x="225" y="1526"/>
                  </a:lnTo>
                  <a:lnTo>
                    <a:pt x="202" y="1529"/>
                  </a:lnTo>
                  <a:lnTo>
                    <a:pt x="181" y="1531"/>
                  </a:lnTo>
                  <a:lnTo>
                    <a:pt x="135" y="1535"/>
                  </a:lnTo>
                  <a:lnTo>
                    <a:pt x="89" y="1540"/>
                  </a:lnTo>
                  <a:lnTo>
                    <a:pt x="66" y="1544"/>
                  </a:lnTo>
                  <a:lnTo>
                    <a:pt x="43" y="1549"/>
                  </a:lnTo>
                  <a:lnTo>
                    <a:pt x="22" y="1555"/>
                  </a:lnTo>
                  <a:lnTo>
                    <a:pt x="0" y="1563"/>
                  </a:lnTo>
                  <a:lnTo>
                    <a:pt x="16" y="1561"/>
                  </a:lnTo>
                  <a:lnTo>
                    <a:pt x="30" y="156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56" name="Freeform 1344">
              <a:extLst>
                <a:ext uri="{FF2B5EF4-FFF2-40B4-BE49-F238E27FC236}">
                  <a16:creationId xmlns:a16="http://schemas.microsoft.com/office/drawing/2014/main" id="{F3260BC7-C12B-2C35-CE0B-1201BFC12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" y="3602"/>
              <a:ext cx="60" cy="130"/>
            </a:xfrm>
            <a:custGeom>
              <a:avLst/>
              <a:gdLst>
                <a:gd name="T0" fmla="*/ 211 w 721"/>
                <a:gd name="T1" fmla="*/ 5 h 1563"/>
                <a:gd name="T2" fmla="*/ 258 w 721"/>
                <a:gd name="T3" fmla="*/ 20 h 1563"/>
                <a:gd name="T4" fmla="*/ 304 w 721"/>
                <a:gd name="T5" fmla="*/ 38 h 1563"/>
                <a:gd name="T6" fmla="*/ 347 w 721"/>
                <a:gd name="T7" fmla="*/ 61 h 1563"/>
                <a:gd name="T8" fmla="*/ 411 w 721"/>
                <a:gd name="T9" fmla="*/ 98 h 1563"/>
                <a:gd name="T10" fmla="*/ 476 w 721"/>
                <a:gd name="T11" fmla="*/ 133 h 1563"/>
                <a:gd name="T12" fmla="*/ 522 w 721"/>
                <a:gd name="T13" fmla="*/ 154 h 1563"/>
                <a:gd name="T14" fmla="*/ 559 w 721"/>
                <a:gd name="T15" fmla="*/ 168 h 1563"/>
                <a:gd name="T16" fmla="*/ 583 w 721"/>
                <a:gd name="T17" fmla="*/ 184 h 1563"/>
                <a:gd name="T18" fmla="*/ 605 w 721"/>
                <a:gd name="T19" fmla="*/ 205 h 1563"/>
                <a:gd name="T20" fmla="*/ 622 w 721"/>
                <a:gd name="T21" fmla="*/ 229 h 1563"/>
                <a:gd name="T22" fmla="*/ 645 w 721"/>
                <a:gd name="T23" fmla="*/ 268 h 1563"/>
                <a:gd name="T24" fmla="*/ 665 w 721"/>
                <a:gd name="T25" fmla="*/ 317 h 1563"/>
                <a:gd name="T26" fmla="*/ 687 w 721"/>
                <a:gd name="T27" fmla="*/ 368 h 1563"/>
                <a:gd name="T28" fmla="*/ 706 w 721"/>
                <a:gd name="T29" fmla="*/ 427 h 1563"/>
                <a:gd name="T30" fmla="*/ 717 w 721"/>
                <a:gd name="T31" fmla="*/ 485 h 1563"/>
                <a:gd name="T32" fmla="*/ 721 w 721"/>
                <a:gd name="T33" fmla="*/ 544 h 1563"/>
                <a:gd name="T34" fmla="*/ 719 w 721"/>
                <a:gd name="T35" fmla="*/ 602 h 1563"/>
                <a:gd name="T36" fmla="*/ 711 w 721"/>
                <a:gd name="T37" fmla="*/ 661 h 1563"/>
                <a:gd name="T38" fmla="*/ 698 w 721"/>
                <a:gd name="T39" fmla="*/ 719 h 1563"/>
                <a:gd name="T40" fmla="*/ 680 w 721"/>
                <a:gd name="T41" fmla="*/ 778 h 1563"/>
                <a:gd name="T42" fmla="*/ 657 w 721"/>
                <a:gd name="T43" fmla="*/ 835 h 1563"/>
                <a:gd name="T44" fmla="*/ 631 w 721"/>
                <a:gd name="T45" fmla="*/ 892 h 1563"/>
                <a:gd name="T46" fmla="*/ 602 w 721"/>
                <a:gd name="T47" fmla="*/ 950 h 1563"/>
                <a:gd name="T48" fmla="*/ 570 w 721"/>
                <a:gd name="T49" fmla="*/ 1007 h 1563"/>
                <a:gd name="T50" fmla="*/ 520 w 721"/>
                <a:gd name="T51" fmla="*/ 1093 h 1563"/>
                <a:gd name="T52" fmla="*/ 448 w 721"/>
                <a:gd name="T53" fmla="*/ 1204 h 1563"/>
                <a:gd name="T54" fmla="*/ 406 w 721"/>
                <a:gd name="T55" fmla="*/ 1272 h 1563"/>
                <a:gd name="T56" fmla="*/ 396 w 721"/>
                <a:gd name="T57" fmla="*/ 1296 h 1563"/>
                <a:gd name="T58" fmla="*/ 385 w 721"/>
                <a:gd name="T59" fmla="*/ 1340 h 1563"/>
                <a:gd name="T60" fmla="*/ 377 w 721"/>
                <a:gd name="T61" fmla="*/ 1386 h 1563"/>
                <a:gd name="T62" fmla="*/ 370 w 721"/>
                <a:gd name="T63" fmla="*/ 1415 h 1563"/>
                <a:gd name="T64" fmla="*/ 361 w 721"/>
                <a:gd name="T65" fmla="*/ 1442 h 1563"/>
                <a:gd name="T66" fmla="*/ 347 w 721"/>
                <a:gd name="T67" fmla="*/ 1465 h 1563"/>
                <a:gd name="T68" fmla="*/ 331 w 721"/>
                <a:gd name="T69" fmla="*/ 1483 h 1563"/>
                <a:gd name="T70" fmla="*/ 314 w 721"/>
                <a:gd name="T71" fmla="*/ 1495 h 1563"/>
                <a:gd name="T72" fmla="*/ 296 w 721"/>
                <a:gd name="T73" fmla="*/ 1505 h 1563"/>
                <a:gd name="T74" fmla="*/ 277 w 721"/>
                <a:gd name="T75" fmla="*/ 1514 h 1563"/>
                <a:gd name="T76" fmla="*/ 246 w 721"/>
                <a:gd name="T77" fmla="*/ 1522 h 1563"/>
                <a:gd name="T78" fmla="*/ 202 w 721"/>
                <a:gd name="T79" fmla="*/ 1529 h 1563"/>
                <a:gd name="T80" fmla="*/ 135 w 721"/>
                <a:gd name="T81" fmla="*/ 1535 h 1563"/>
                <a:gd name="T82" fmla="*/ 66 w 721"/>
                <a:gd name="T83" fmla="*/ 1544 h 1563"/>
                <a:gd name="T84" fmla="*/ 22 w 721"/>
                <a:gd name="T85" fmla="*/ 1555 h 1563"/>
                <a:gd name="T86" fmla="*/ 16 w 721"/>
                <a:gd name="T87" fmla="*/ 1561 h 1563"/>
                <a:gd name="T88" fmla="*/ 186 w 721"/>
                <a:gd name="T89" fmla="*/ 0 h 1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1" h="1563">
                  <a:moveTo>
                    <a:pt x="186" y="0"/>
                  </a:moveTo>
                  <a:lnTo>
                    <a:pt x="211" y="5"/>
                  </a:lnTo>
                  <a:lnTo>
                    <a:pt x="235" y="11"/>
                  </a:lnTo>
                  <a:lnTo>
                    <a:pt x="258" y="20"/>
                  </a:lnTo>
                  <a:lnTo>
                    <a:pt x="281" y="28"/>
                  </a:lnTo>
                  <a:lnTo>
                    <a:pt x="304" y="38"/>
                  </a:lnTo>
                  <a:lnTo>
                    <a:pt x="325" y="50"/>
                  </a:lnTo>
                  <a:lnTo>
                    <a:pt x="347" y="61"/>
                  </a:lnTo>
                  <a:lnTo>
                    <a:pt x="369" y="73"/>
                  </a:lnTo>
                  <a:lnTo>
                    <a:pt x="411" y="98"/>
                  </a:lnTo>
                  <a:lnTo>
                    <a:pt x="455" y="122"/>
                  </a:lnTo>
                  <a:lnTo>
                    <a:pt x="476" y="133"/>
                  </a:lnTo>
                  <a:lnTo>
                    <a:pt x="498" y="144"/>
                  </a:lnTo>
                  <a:lnTo>
                    <a:pt x="522" y="154"/>
                  </a:lnTo>
                  <a:lnTo>
                    <a:pt x="545" y="162"/>
                  </a:lnTo>
                  <a:lnTo>
                    <a:pt x="559" y="168"/>
                  </a:lnTo>
                  <a:lnTo>
                    <a:pt x="571" y="175"/>
                  </a:lnTo>
                  <a:lnTo>
                    <a:pt x="583" y="184"/>
                  </a:lnTo>
                  <a:lnTo>
                    <a:pt x="594" y="193"/>
                  </a:lnTo>
                  <a:lnTo>
                    <a:pt x="605" y="205"/>
                  </a:lnTo>
                  <a:lnTo>
                    <a:pt x="614" y="216"/>
                  </a:lnTo>
                  <a:lnTo>
                    <a:pt x="622" y="229"/>
                  </a:lnTo>
                  <a:lnTo>
                    <a:pt x="630" y="242"/>
                  </a:lnTo>
                  <a:lnTo>
                    <a:pt x="645" y="268"/>
                  </a:lnTo>
                  <a:lnTo>
                    <a:pt x="656" y="294"/>
                  </a:lnTo>
                  <a:lnTo>
                    <a:pt x="665" y="317"/>
                  </a:lnTo>
                  <a:lnTo>
                    <a:pt x="674" y="339"/>
                  </a:lnTo>
                  <a:lnTo>
                    <a:pt x="687" y="368"/>
                  </a:lnTo>
                  <a:lnTo>
                    <a:pt x="698" y="397"/>
                  </a:lnTo>
                  <a:lnTo>
                    <a:pt x="706" y="427"/>
                  </a:lnTo>
                  <a:lnTo>
                    <a:pt x="712" y="456"/>
                  </a:lnTo>
                  <a:lnTo>
                    <a:pt x="717" y="485"/>
                  </a:lnTo>
                  <a:lnTo>
                    <a:pt x="720" y="514"/>
                  </a:lnTo>
                  <a:lnTo>
                    <a:pt x="721" y="544"/>
                  </a:lnTo>
                  <a:lnTo>
                    <a:pt x="721" y="573"/>
                  </a:lnTo>
                  <a:lnTo>
                    <a:pt x="719" y="602"/>
                  </a:lnTo>
                  <a:lnTo>
                    <a:pt x="716" y="632"/>
                  </a:lnTo>
                  <a:lnTo>
                    <a:pt x="711" y="661"/>
                  </a:lnTo>
                  <a:lnTo>
                    <a:pt x="705" y="690"/>
                  </a:lnTo>
                  <a:lnTo>
                    <a:pt x="698" y="719"/>
                  </a:lnTo>
                  <a:lnTo>
                    <a:pt x="689" y="748"/>
                  </a:lnTo>
                  <a:lnTo>
                    <a:pt x="680" y="778"/>
                  </a:lnTo>
                  <a:lnTo>
                    <a:pt x="669" y="806"/>
                  </a:lnTo>
                  <a:lnTo>
                    <a:pt x="657" y="835"/>
                  </a:lnTo>
                  <a:lnTo>
                    <a:pt x="645" y="864"/>
                  </a:lnTo>
                  <a:lnTo>
                    <a:pt x="631" y="892"/>
                  </a:lnTo>
                  <a:lnTo>
                    <a:pt x="617" y="921"/>
                  </a:lnTo>
                  <a:lnTo>
                    <a:pt x="602" y="950"/>
                  </a:lnTo>
                  <a:lnTo>
                    <a:pt x="587" y="979"/>
                  </a:lnTo>
                  <a:lnTo>
                    <a:pt x="570" y="1007"/>
                  </a:lnTo>
                  <a:lnTo>
                    <a:pt x="554" y="1036"/>
                  </a:lnTo>
                  <a:lnTo>
                    <a:pt x="520" y="1093"/>
                  </a:lnTo>
                  <a:lnTo>
                    <a:pt x="485" y="1149"/>
                  </a:lnTo>
                  <a:lnTo>
                    <a:pt x="448" y="1204"/>
                  </a:lnTo>
                  <a:lnTo>
                    <a:pt x="412" y="1260"/>
                  </a:lnTo>
                  <a:lnTo>
                    <a:pt x="406" y="1272"/>
                  </a:lnTo>
                  <a:lnTo>
                    <a:pt x="400" y="1283"/>
                  </a:lnTo>
                  <a:lnTo>
                    <a:pt x="396" y="1296"/>
                  </a:lnTo>
                  <a:lnTo>
                    <a:pt x="392" y="1311"/>
                  </a:lnTo>
                  <a:lnTo>
                    <a:pt x="385" y="1340"/>
                  </a:lnTo>
                  <a:lnTo>
                    <a:pt x="380" y="1371"/>
                  </a:lnTo>
                  <a:lnTo>
                    <a:pt x="377" y="1386"/>
                  </a:lnTo>
                  <a:lnTo>
                    <a:pt x="374" y="1401"/>
                  </a:lnTo>
                  <a:lnTo>
                    <a:pt x="370" y="1415"/>
                  </a:lnTo>
                  <a:lnTo>
                    <a:pt x="366" y="1430"/>
                  </a:lnTo>
                  <a:lnTo>
                    <a:pt x="361" y="1442"/>
                  </a:lnTo>
                  <a:lnTo>
                    <a:pt x="354" y="1455"/>
                  </a:lnTo>
                  <a:lnTo>
                    <a:pt x="347" y="1465"/>
                  </a:lnTo>
                  <a:lnTo>
                    <a:pt x="339" y="1475"/>
                  </a:lnTo>
                  <a:lnTo>
                    <a:pt x="331" y="1483"/>
                  </a:lnTo>
                  <a:lnTo>
                    <a:pt x="322" y="1489"/>
                  </a:lnTo>
                  <a:lnTo>
                    <a:pt x="314" y="1495"/>
                  </a:lnTo>
                  <a:lnTo>
                    <a:pt x="305" y="1500"/>
                  </a:lnTo>
                  <a:lnTo>
                    <a:pt x="296" y="1505"/>
                  </a:lnTo>
                  <a:lnTo>
                    <a:pt x="286" y="1509"/>
                  </a:lnTo>
                  <a:lnTo>
                    <a:pt x="277" y="1514"/>
                  </a:lnTo>
                  <a:lnTo>
                    <a:pt x="267" y="1517"/>
                  </a:lnTo>
                  <a:lnTo>
                    <a:pt x="246" y="1522"/>
                  </a:lnTo>
                  <a:lnTo>
                    <a:pt x="225" y="1526"/>
                  </a:lnTo>
                  <a:lnTo>
                    <a:pt x="202" y="1529"/>
                  </a:lnTo>
                  <a:lnTo>
                    <a:pt x="181" y="1531"/>
                  </a:lnTo>
                  <a:lnTo>
                    <a:pt x="135" y="1535"/>
                  </a:lnTo>
                  <a:lnTo>
                    <a:pt x="89" y="1540"/>
                  </a:lnTo>
                  <a:lnTo>
                    <a:pt x="66" y="1544"/>
                  </a:lnTo>
                  <a:lnTo>
                    <a:pt x="43" y="1549"/>
                  </a:lnTo>
                  <a:lnTo>
                    <a:pt x="22" y="1555"/>
                  </a:lnTo>
                  <a:lnTo>
                    <a:pt x="0" y="1563"/>
                  </a:lnTo>
                  <a:lnTo>
                    <a:pt x="16" y="1561"/>
                  </a:lnTo>
                  <a:lnTo>
                    <a:pt x="30" y="1560"/>
                  </a:lnTo>
                  <a:lnTo>
                    <a:pt x="186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57" name="Freeform 1345">
              <a:extLst>
                <a:ext uri="{FF2B5EF4-FFF2-40B4-BE49-F238E27FC236}">
                  <a16:creationId xmlns:a16="http://schemas.microsoft.com/office/drawing/2014/main" id="{738C14EE-AB8A-E8F1-C0BA-71DE0018C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3557"/>
              <a:ext cx="150" cy="248"/>
            </a:xfrm>
            <a:custGeom>
              <a:avLst/>
              <a:gdLst>
                <a:gd name="T0" fmla="*/ 431 w 1795"/>
                <a:gd name="T1" fmla="*/ 239 h 2980"/>
                <a:gd name="T2" fmla="*/ 324 w 1795"/>
                <a:gd name="T3" fmla="*/ 551 h 2980"/>
                <a:gd name="T4" fmla="*/ 239 w 1795"/>
                <a:gd name="T5" fmla="*/ 815 h 2980"/>
                <a:gd name="T6" fmla="*/ 174 w 1795"/>
                <a:gd name="T7" fmla="*/ 1041 h 2980"/>
                <a:gd name="T8" fmla="*/ 125 w 1795"/>
                <a:gd name="T9" fmla="*/ 1237 h 2980"/>
                <a:gd name="T10" fmla="*/ 90 w 1795"/>
                <a:gd name="T11" fmla="*/ 1409 h 2980"/>
                <a:gd name="T12" fmla="*/ 66 w 1795"/>
                <a:gd name="T13" fmla="*/ 1569 h 2980"/>
                <a:gd name="T14" fmla="*/ 50 w 1795"/>
                <a:gd name="T15" fmla="*/ 1726 h 2980"/>
                <a:gd name="T16" fmla="*/ 30 w 1795"/>
                <a:gd name="T17" fmla="*/ 1998 h 2980"/>
                <a:gd name="T18" fmla="*/ 10 w 1795"/>
                <a:gd name="T19" fmla="*/ 2323 h 2980"/>
                <a:gd name="T20" fmla="*/ 0 w 1795"/>
                <a:gd name="T21" fmla="*/ 2499 h 2980"/>
                <a:gd name="T22" fmla="*/ 1 w 1795"/>
                <a:gd name="T23" fmla="*/ 2566 h 2980"/>
                <a:gd name="T24" fmla="*/ 8 w 1795"/>
                <a:gd name="T25" fmla="*/ 2621 h 2980"/>
                <a:gd name="T26" fmla="*/ 21 w 1795"/>
                <a:gd name="T27" fmla="*/ 2667 h 2980"/>
                <a:gd name="T28" fmla="*/ 41 w 1795"/>
                <a:gd name="T29" fmla="*/ 2706 h 2980"/>
                <a:gd name="T30" fmla="*/ 70 w 1795"/>
                <a:gd name="T31" fmla="*/ 2739 h 2980"/>
                <a:gd name="T32" fmla="*/ 108 w 1795"/>
                <a:gd name="T33" fmla="*/ 2768 h 2980"/>
                <a:gd name="T34" fmla="*/ 176 w 1795"/>
                <a:gd name="T35" fmla="*/ 2805 h 2980"/>
                <a:gd name="T36" fmla="*/ 380 w 1795"/>
                <a:gd name="T37" fmla="*/ 2894 h 2980"/>
                <a:gd name="T38" fmla="*/ 532 w 1795"/>
                <a:gd name="T39" fmla="*/ 2954 h 2980"/>
                <a:gd name="T40" fmla="*/ 610 w 1795"/>
                <a:gd name="T41" fmla="*/ 2977 h 2980"/>
                <a:gd name="T42" fmla="*/ 653 w 1795"/>
                <a:gd name="T43" fmla="*/ 2977 h 2980"/>
                <a:gd name="T44" fmla="*/ 700 w 1795"/>
                <a:gd name="T45" fmla="*/ 2971 h 2980"/>
                <a:gd name="T46" fmla="*/ 788 w 1795"/>
                <a:gd name="T47" fmla="*/ 2977 h 2980"/>
                <a:gd name="T48" fmla="*/ 882 w 1795"/>
                <a:gd name="T49" fmla="*/ 2979 h 2980"/>
                <a:gd name="T50" fmla="*/ 960 w 1795"/>
                <a:gd name="T51" fmla="*/ 2971 h 2980"/>
                <a:gd name="T52" fmla="*/ 1024 w 1795"/>
                <a:gd name="T53" fmla="*/ 2955 h 2980"/>
                <a:gd name="T54" fmla="*/ 1077 w 1795"/>
                <a:gd name="T55" fmla="*/ 2932 h 2980"/>
                <a:gd name="T56" fmla="*/ 1120 w 1795"/>
                <a:gd name="T57" fmla="*/ 2904 h 2980"/>
                <a:gd name="T58" fmla="*/ 1153 w 1795"/>
                <a:gd name="T59" fmla="*/ 2871 h 2980"/>
                <a:gd name="T60" fmla="*/ 1178 w 1795"/>
                <a:gd name="T61" fmla="*/ 2836 h 2980"/>
                <a:gd name="T62" fmla="*/ 1205 w 1795"/>
                <a:gd name="T63" fmla="*/ 2787 h 2980"/>
                <a:gd name="T64" fmla="*/ 1235 w 1795"/>
                <a:gd name="T65" fmla="*/ 2715 h 2980"/>
                <a:gd name="T66" fmla="*/ 1424 w 1795"/>
                <a:gd name="T67" fmla="*/ 2271 h 2980"/>
                <a:gd name="T68" fmla="*/ 1566 w 1795"/>
                <a:gd name="T69" fmla="*/ 1907 h 2980"/>
                <a:gd name="T70" fmla="*/ 1668 w 1795"/>
                <a:gd name="T71" fmla="*/ 1613 h 2980"/>
                <a:gd name="T72" fmla="*/ 1736 w 1795"/>
                <a:gd name="T73" fmla="*/ 1382 h 2980"/>
                <a:gd name="T74" fmla="*/ 1776 w 1795"/>
                <a:gd name="T75" fmla="*/ 1207 h 2980"/>
                <a:gd name="T76" fmla="*/ 1793 w 1795"/>
                <a:gd name="T77" fmla="*/ 1078 h 2980"/>
                <a:gd name="T78" fmla="*/ 1794 w 1795"/>
                <a:gd name="T79" fmla="*/ 990 h 2980"/>
                <a:gd name="T80" fmla="*/ 1786 w 1795"/>
                <a:gd name="T81" fmla="*/ 933 h 2980"/>
                <a:gd name="T82" fmla="*/ 1773 w 1795"/>
                <a:gd name="T83" fmla="*/ 899 h 2980"/>
                <a:gd name="T84" fmla="*/ 1759 w 1795"/>
                <a:gd name="T85" fmla="*/ 875 h 2980"/>
                <a:gd name="T86" fmla="*/ 1729 w 1795"/>
                <a:gd name="T87" fmla="*/ 847 h 2980"/>
                <a:gd name="T88" fmla="*/ 1566 w 1795"/>
                <a:gd name="T89" fmla="*/ 726 h 2980"/>
                <a:gd name="T90" fmla="*/ 1255 w 1795"/>
                <a:gd name="T91" fmla="*/ 507 h 2980"/>
                <a:gd name="T92" fmla="*/ 911 w 1795"/>
                <a:gd name="T93" fmla="*/ 270 h 2980"/>
                <a:gd name="T94" fmla="*/ 633 w 1795"/>
                <a:gd name="T95" fmla="*/ 79 h 2980"/>
                <a:gd name="T96" fmla="*/ 518 w 1795"/>
                <a:gd name="T97" fmla="*/ 0 h 2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95" h="2980">
                  <a:moveTo>
                    <a:pt x="518" y="0"/>
                  </a:moveTo>
                  <a:lnTo>
                    <a:pt x="474" y="123"/>
                  </a:lnTo>
                  <a:lnTo>
                    <a:pt x="431" y="239"/>
                  </a:lnTo>
                  <a:lnTo>
                    <a:pt x="393" y="349"/>
                  </a:lnTo>
                  <a:lnTo>
                    <a:pt x="357" y="453"/>
                  </a:lnTo>
                  <a:lnTo>
                    <a:pt x="324" y="551"/>
                  </a:lnTo>
                  <a:lnTo>
                    <a:pt x="293" y="644"/>
                  </a:lnTo>
                  <a:lnTo>
                    <a:pt x="265" y="732"/>
                  </a:lnTo>
                  <a:lnTo>
                    <a:pt x="239" y="815"/>
                  </a:lnTo>
                  <a:lnTo>
                    <a:pt x="215" y="894"/>
                  </a:lnTo>
                  <a:lnTo>
                    <a:pt x="194" y="970"/>
                  </a:lnTo>
                  <a:lnTo>
                    <a:pt x="174" y="1041"/>
                  </a:lnTo>
                  <a:lnTo>
                    <a:pt x="155" y="1108"/>
                  </a:lnTo>
                  <a:lnTo>
                    <a:pt x="140" y="1174"/>
                  </a:lnTo>
                  <a:lnTo>
                    <a:pt x="125" y="1237"/>
                  </a:lnTo>
                  <a:lnTo>
                    <a:pt x="112" y="1296"/>
                  </a:lnTo>
                  <a:lnTo>
                    <a:pt x="101" y="1353"/>
                  </a:lnTo>
                  <a:lnTo>
                    <a:pt x="90" y="1409"/>
                  </a:lnTo>
                  <a:lnTo>
                    <a:pt x="81" y="1464"/>
                  </a:lnTo>
                  <a:lnTo>
                    <a:pt x="74" y="1518"/>
                  </a:lnTo>
                  <a:lnTo>
                    <a:pt x="66" y="1569"/>
                  </a:lnTo>
                  <a:lnTo>
                    <a:pt x="60" y="1622"/>
                  </a:lnTo>
                  <a:lnTo>
                    <a:pt x="54" y="1674"/>
                  </a:lnTo>
                  <a:lnTo>
                    <a:pt x="50" y="1726"/>
                  </a:lnTo>
                  <a:lnTo>
                    <a:pt x="45" y="1777"/>
                  </a:lnTo>
                  <a:lnTo>
                    <a:pt x="38" y="1885"/>
                  </a:lnTo>
                  <a:lnTo>
                    <a:pt x="30" y="1998"/>
                  </a:lnTo>
                  <a:lnTo>
                    <a:pt x="23" y="2118"/>
                  </a:lnTo>
                  <a:lnTo>
                    <a:pt x="15" y="2250"/>
                  </a:lnTo>
                  <a:lnTo>
                    <a:pt x="10" y="2323"/>
                  </a:lnTo>
                  <a:lnTo>
                    <a:pt x="5" y="2388"/>
                  </a:lnTo>
                  <a:lnTo>
                    <a:pt x="2" y="2447"/>
                  </a:lnTo>
                  <a:lnTo>
                    <a:pt x="0" y="2499"/>
                  </a:lnTo>
                  <a:lnTo>
                    <a:pt x="0" y="2523"/>
                  </a:lnTo>
                  <a:lnTo>
                    <a:pt x="0" y="2544"/>
                  </a:lnTo>
                  <a:lnTo>
                    <a:pt x="1" y="2566"/>
                  </a:lnTo>
                  <a:lnTo>
                    <a:pt x="3" y="2586"/>
                  </a:lnTo>
                  <a:lnTo>
                    <a:pt x="5" y="2603"/>
                  </a:lnTo>
                  <a:lnTo>
                    <a:pt x="8" y="2621"/>
                  </a:lnTo>
                  <a:lnTo>
                    <a:pt x="12" y="2637"/>
                  </a:lnTo>
                  <a:lnTo>
                    <a:pt x="16" y="2653"/>
                  </a:lnTo>
                  <a:lnTo>
                    <a:pt x="21" y="2667"/>
                  </a:lnTo>
                  <a:lnTo>
                    <a:pt x="26" y="2681"/>
                  </a:lnTo>
                  <a:lnTo>
                    <a:pt x="33" y="2693"/>
                  </a:lnTo>
                  <a:lnTo>
                    <a:pt x="41" y="2706"/>
                  </a:lnTo>
                  <a:lnTo>
                    <a:pt x="49" y="2717"/>
                  </a:lnTo>
                  <a:lnTo>
                    <a:pt x="59" y="2728"/>
                  </a:lnTo>
                  <a:lnTo>
                    <a:pt x="70" y="2739"/>
                  </a:lnTo>
                  <a:lnTo>
                    <a:pt x="81" y="2748"/>
                  </a:lnTo>
                  <a:lnTo>
                    <a:pt x="94" y="2758"/>
                  </a:lnTo>
                  <a:lnTo>
                    <a:pt x="108" y="2768"/>
                  </a:lnTo>
                  <a:lnTo>
                    <a:pt x="123" y="2777"/>
                  </a:lnTo>
                  <a:lnTo>
                    <a:pt x="139" y="2786"/>
                  </a:lnTo>
                  <a:lnTo>
                    <a:pt x="176" y="2805"/>
                  </a:lnTo>
                  <a:lnTo>
                    <a:pt x="217" y="2824"/>
                  </a:lnTo>
                  <a:lnTo>
                    <a:pt x="305" y="2862"/>
                  </a:lnTo>
                  <a:lnTo>
                    <a:pt x="380" y="2894"/>
                  </a:lnTo>
                  <a:lnTo>
                    <a:pt x="441" y="2920"/>
                  </a:lnTo>
                  <a:lnTo>
                    <a:pt x="491" y="2939"/>
                  </a:lnTo>
                  <a:lnTo>
                    <a:pt x="532" y="2954"/>
                  </a:lnTo>
                  <a:lnTo>
                    <a:pt x="565" y="2965"/>
                  </a:lnTo>
                  <a:lnTo>
                    <a:pt x="589" y="2972"/>
                  </a:lnTo>
                  <a:lnTo>
                    <a:pt x="610" y="2977"/>
                  </a:lnTo>
                  <a:lnTo>
                    <a:pt x="627" y="2978"/>
                  </a:lnTo>
                  <a:lnTo>
                    <a:pt x="640" y="2978"/>
                  </a:lnTo>
                  <a:lnTo>
                    <a:pt x="653" y="2977"/>
                  </a:lnTo>
                  <a:lnTo>
                    <a:pt x="667" y="2974"/>
                  </a:lnTo>
                  <a:lnTo>
                    <a:pt x="681" y="2972"/>
                  </a:lnTo>
                  <a:lnTo>
                    <a:pt x="700" y="2971"/>
                  </a:lnTo>
                  <a:lnTo>
                    <a:pt x="724" y="2971"/>
                  </a:lnTo>
                  <a:lnTo>
                    <a:pt x="753" y="2973"/>
                  </a:lnTo>
                  <a:lnTo>
                    <a:pt x="788" y="2977"/>
                  </a:lnTo>
                  <a:lnTo>
                    <a:pt x="821" y="2979"/>
                  </a:lnTo>
                  <a:lnTo>
                    <a:pt x="852" y="2980"/>
                  </a:lnTo>
                  <a:lnTo>
                    <a:pt x="882" y="2979"/>
                  </a:lnTo>
                  <a:lnTo>
                    <a:pt x="910" y="2978"/>
                  </a:lnTo>
                  <a:lnTo>
                    <a:pt x="936" y="2974"/>
                  </a:lnTo>
                  <a:lnTo>
                    <a:pt x="960" y="2971"/>
                  </a:lnTo>
                  <a:lnTo>
                    <a:pt x="983" y="2966"/>
                  </a:lnTo>
                  <a:lnTo>
                    <a:pt x="1005" y="2961"/>
                  </a:lnTo>
                  <a:lnTo>
                    <a:pt x="1024" y="2955"/>
                  </a:lnTo>
                  <a:lnTo>
                    <a:pt x="1043" y="2949"/>
                  </a:lnTo>
                  <a:lnTo>
                    <a:pt x="1061" y="2940"/>
                  </a:lnTo>
                  <a:lnTo>
                    <a:pt x="1077" y="2932"/>
                  </a:lnTo>
                  <a:lnTo>
                    <a:pt x="1092" y="2924"/>
                  </a:lnTo>
                  <a:lnTo>
                    <a:pt x="1106" y="2913"/>
                  </a:lnTo>
                  <a:lnTo>
                    <a:pt x="1120" y="2904"/>
                  </a:lnTo>
                  <a:lnTo>
                    <a:pt x="1131" y="2894"/>
                  </a:lnTo>
                  <a:lnTo>
                    <a:pt x="1142" y="2882"/>
                  </a:lnTo>
                  <a:lnTo>
                    <a:pt x="1153" y="2871"/>
                  </a:lnTo>
                  <a:lnTo>
                    <a:pt x="1162" y="2860"/>
                  </a:lnTo>
                  <a:lnTo>
                    <a:pt x="1170" y="2848"/>
                  </a:lnTo>
                  <a:lnTo>
                    <a:pt x="1178" y="2836"/>
                  </a:lnTo>
                  <a:lnTo>
                    <a:pt x="1186" y="2824"/>
                  </a:lnTo>
                  <a:lnTo>
                    <a:pt x="1193" y="2811"/>
                  </a:lnTo>
                  <a:lnTo>
                    <a:pt x="1205" y="2787"/>
                  </a:lnTo>
                  <a:lnTo>
                    <a:pt x="1217" y="2763"/>
                  </a:lnTo>
                  <a:lnTo>
                    <a:pt x="1226" y="2738"/>
                  </a:lnTo>
                  <a:lnTo>
                    <a:pt x="1235" y="2715"/>
                  </a:lnTo>
                  <a:lnTo>
                    <a:pt x="1305" y="2558"/>
                  </a:lnTo>
                  <a:lnTo>
                    <a:pt x="1367" y="2410"/>
                  </a:lnTo>
                  <a:lnTo>
                    <a:pt x="1424" y="2271"/>
                  </a:lnTo>
                  <a:lnTo>
                    <a:pt x="1476" y="2141"/>
                  </a:lnTo>
                  <a:lnTo>
                    <a:pt x="1524" y="2020"/>
                  </a:lnTo>
                  <a:lnTo>
                    <a:pt x="1566" y="1907"/>
                  </a:lnTo>
                  <a:lnTo>
                    <a:pt x="1604" y="1801"/>
                  </a:lnTo>
                  <a:lnTo>
                    <a:pt x="1638" y="1704"/>
                  </a:lnTo>
                  <a:lnTo>
                    <a:pt x="1668" y="1613"/>
                  </a:lnTo>
                  <a:lnTo>
                    <a:pt x="1694" y="1529"/>
                  </a:lnTo>
                  <a:lnTo>
                    <a:pt x="1717" y="1453"/>
                  </a:lnTo>
                  <a:lnTo>
                    <a:pt x="1736" y="1382"/>
                  </a:lnTo>
                  <a:lnTo>
                    <a:pt x="1752" y="1318"/>
                  </a:lnTo>
                  <a:lnTo>
                    <a:pt x="1766" y="1259"/>
                  </a:lnTo>
                  <a:lnTo>
                    <a:pt x="1776" y="1207"/>
                  </a:lnTo>
                  <a:lnTo>
                    <a:pt x="1783" y="1159"/>
                  </a:lnTo>
                  <a:lnTo>
                    <a:pt x="1789" y="1117"/>
                  </a:lnTo>
                  <a:lnTo>
                    <a:pt x="1793" y="1078"/>
                  </a:lnTo>
                  <a:lnTo>
                    <a:pt x="1794" y="1044"/>
                  </a:lnTo>
                  <a:lnTo>
                    <a:pt x="1795" y="1015"/>
                  </a:lnTo>
                  <a:lnTo>
                    <a:pt x="1794" y="990"/>
                  </a:lnTo>
                  <a:lnTo>
                    <a:pt x="1792" y="967"/>
                  </a:lnTo>
                  <a:lnTo>
                    <a:pt x="1789" y="948"/>
                  </a:lnTo>
                  <a:lnTo>
                    <a:pt x="1786" y="933"/>
                  </a:lnTo>
                  <a:lnTo>
                    <a:pt x="1782" y="919"/>
                  </a:lnTo>
                  <a:lnTo>
                    <a:pt x="1777" y="908"/>
                  </a:lnTo>
                  <a:lnTo>
                    <a:pt x="1773" y="899"/>
                  </a:lnTo>
                  <a:lnTo>
                    <a:pt x="1769" y="891"/>
                  </a:lnTo>
                  <a:lnTo>
                    <a:pt x="1762" y="882"/>
                  </a:lnTo>
                  <a:lnTo>
                    <a:pt x="1759" y="875"/>
                  </a:lnTo>
                  <a:lnTo>
                    <a:pt x="1756" y="870"/>
                  </a:lnTo>
                  <a:lnTo>
                    <a:pt x="1746" y="860"/>
                  </a:lnTo>
                  <a:lnTo>
                    <a:pt x="1729" y="847"/>
                  </a:lnTo>
                  <a:lnTo>
                    <a:pt x="1707" y="829"/>
                  </a:lnTo>
                  <a:lnTo>
                    <a:pt x="1645" y="784"/>
                  </a:lnTo>
                  <a:lnTo>
                    <a:pt x="1566" y="726"/>
                  </a:lnTo>
                  <a:lnTo>
                    <a:pt x="1472" y="659"/>
                  </a:lnTo>
                  <a:lnTo>
                    <a:pt x="1367" y="585"/>
                  </a:lnTo>
                  <a:lnTo>
                    <a:pt x="1255" y="507"/>
                  </a:lnTo>
                  <a:lnTo>
                    <a:pt x="1138" y="427"/>
                  </a:lnTo>
                  <a:lnTo>
                    <a:pt x="1022" y="346"/>
                  </a:lnTo>
                  <a:lnTo>
                    <a:pt x="911" y="270"/>
                  </a:lnTo>
                  <a:lnTo>
                    <a:pt x="805" y="198"/>
                  </a:lnTo>
                  <a:lnTo>
                    <a:pt x="711" y="133"/>
                  </a:lnTo>
                  <a:lnTo>
                    <a:pt x="633" y="79"/>
                  </a:lnTo>
                  <a:lnTo>
                    <a:pt x="571" y="37"/>
                  </a:lnTo>
                  <a:lnTo>
                    <a:pt x="532" y="10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58" name="Freeform 1346">
              <a:extLst>
                <a:ext uri="{FF2B5EF4-FFF2-40B4-BE49-F238E27FC236}">
                  <a16:creationId xmlns:a16="http://schemas.microsoft.com/office/drawing/2014/main" id="{B557312B-D6BB-B21A-0DE9-FCB73836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3611"/>
              <a:ext cx="62" cy="186"/>
            </a:xfrm>
            <a:custGeom>
              <a:avLst/>
              <a:gdLst>
                <a:gd name="T0" fmla="*/ 421 w 744"/>
                <a:gd name="T1" fmla="*/ 135 h 2225"/>
                <a:gd name="T2" fmla="*/ 385 w 744"/>
                <a:gd name="T3" fmla="*/ 262 h 2225"/>
                <a:gd name="T4" fmla="*/ 329 w 744"/>
                <a:gd name="T5" fmla="*/ 453 h 2225"/>
                <a:gd name="T6" fmla="*/ 248 w 744"/>
                <a:gd name="T7" fmla="*/ 708 h 2225"/>
                <a:gd name="T8" fmla="*/ 168 w 744"/>
                <a:gd name="T9" fmla="*/ 963 h 2225"/>
                <a:gd name="T10" fmla="*/ 114 w 744"/>
                <a:gd name="T11" fmla="*/ 1155 h 2225"/>
                <a:gd name="T12" fmla="*/ 82 w 744"/>
                <a:gd name="T13" fmla="*/ 1284 h 2225"/>
                <a:gd name="T14" fmla="*/ 54 w 744"/>
                <a:gd name="T15" fmla="*/ 1413 h 2225"/>
                <a:gd name="T16" fmla="*/ 30 w 744"/>
                <a:gd name="T17" fmla="*/ 1543 h 2225"/>
                <a:gd name="T18" fmla="*/ 12 w 744"/>
                <a:gd name="T19" fmla="*/ 1674 h 2225"/>
                <a:gd name="T20" fmla="*/ 2 w 744"/>
                <a:gd name="T21" fmla="*/ 1806 h 2225"/>
                <a:gd name="T22" fmla="*/ 0 w 744"/>
                <a:gd name="T23" fmla="*/ 1939 h 2225"/>
                <a:gd name="T24" fmla="*/ 6 w 744"/>
                <a:gd name="T25" fmla="*/ 2072 h 2225"/>
                <a:gd name="T26" fmla="*/ 68 w 744"/>
                <a:gd name="T27" fmla="*/ 2225 h 2225"/>
                <a:gd name="T28" fmla="*/ 91 w 744"/>
                <a:gd name="T29" fmla="*/ 2205 h 2225"/>
                <a:gd name="T30" fmla="*/ 111 w 744"/>
                <a:gd name="T31" fmla="*/ 2182 h 2225"/>
                <a:gd name="T32" fmla="*/ 127 w 744"/>
                <a:gd name="T33" fmla="*/ 2159 h 2225"/>
                <a:gd name="T34" fmla="*/ 142 w 744"/>
                <a:gd name="T35" fmla="*/ 2135 h 2225"/>
                <a:gd name="T36" fmla="*/ 165 w 744"/>
                <a:gd name="T37" fmla="*/ 2085 h 2225"/>
                <a:gd name="T38" fmla="*/ 186 w 744"/>
                <a:gd name="T39" fmla="*/ 2037 h 2225"/>
                <a:gd name="T40" fmla="*/ 317 w 744"/>
                <a:gd name="T41" fmla="*/ 1732 h 2225"/>
                <a:gd name="T42" fmla="*/ 427 w 744"/>
                <a:gd name="T43" fmla="*/ 1465 h 2225"/>
                <a:gd name="T44" fmla="*/ 517 w 744"/>
                <a:gd name="T45" fmla="*/ 1229 h 2225"/>
                <a:gd name="T46" fmla="*/ 588 w 744"/>
                <a:gd name="T47" fmla="*/ 1026 h 2225"/>
                <a:gd name="T48" fmla="*/ 644 w 744"/>
                <a:gd name="T49" fmla="*/ 851 h 2225"/>
                <a:gd name="T50" fmla="*/ 685 w 744"/>
                <a:gd name="T51" fmla="*/ 705 h 2225"/>
                <a:gd name="T52" fmla="*/ 714 w 744"/>
                <a:gd name="T53" fmla="*/ 582 h 2225"/>
                <a:gd name="T54" fmla="*/ 733 w 744"/>
                <a:gd name="T55" fmla="*/ 481 h 2225"/>
                <a:gd name="T56" fmla="*/ 742 w 744"/>
                <a:gd name="T57" fmla="*/ 401 h 2225"/>
                <a:gd name="T58" fmla="*/ 744 w 744"/>
                <a:gd name="T59" fmla="*/ 338 h 2225"/>
                <a:gd name="T60" fmla="*/ 741 w 744"/>
                <a:gd name="T61" fmla="*/ 290 h 2225"/>
                <a:gd name="T62" fmla="*/ 735 w 744"/>
                <a:gd name="T63" fmla="*/ 255 h 2225"/>
                <a:gd name="T64" fmla="*/ 726 w 744"/>
                <a:gd name="T65" fmla="*/ 230 h 2225"/>
                <a:gd name="T66" fmla="*/ 718 w 744"/>
                <a:gd name="T67" fmla="*/ 214 h 2225"/>
                <a:gd name="T68" fmla="*/ 710 w 744"/>
                <a:gd name="T69" fmla="*/ 197 h 2225"/>
                <a:gd name="T70" fmla="*/ 688 w 744"/>
                <a:gd name="T71" fmla="*/ 178 h 2225"/>
                <a:gd name="T72" fmla="*/ 633 w 744"/>
                <a:gd name="T73" fmla="*/ 136 h 2225"/>
                <a:gd name="T74" fmla="*/ 551 w 744"/>
                <a:gd name="T75" fmla="*/ 76 h 2225"/>
                <a:gd name="T76" fmla="*/ 445 w 744"/>
                <a:gd name="T77" fmla="*/ 0 h 2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4" h="2225">
                  <a:moveTo>
                    <a:pt x="436" y="71"/>
                  </a:moveTo>
                  <a:lnTo>
                    <a:pt x="421" y="135"/>
                  </a:lnTo>
                  <a:lnTo>
                    <a:pt x="403" y="198"/>
                  </a:lnTo>
                  <a:lnTo>
                    <a:pt x="385" y="262"/>
                  </a:lnTo>
                  <a:lnTo>
                    <a:pt x="367" y="326"/>
                  </a:lnTo>
                  <a:lnTo>
                    <a:pt x="329" y="453"/>
                  </a:lnTo>
                  <a:lnTo>
                    <a:pt x="289" y="581"/>
                  </a:lnTo>
                  <a:lnTo>
                    <a:pt x="248" y="708"/>
                  </a:lnTo>
                  <a:lnTo>
                    <a:pt x="208" y="836"/>
                  </a:lnTo>
                  <a:lnTo>
                    <a:pt x="168" y="963"/>
                  </a:lnTo>
                  <a:lnTo>
                    <a:pt x="131" y="1091"/>
                  </a:lnTo>
                  <a:lnTo>
                    <a:pt x="114" y="1155"/>
                  </a:lnTo>
                  <a:lnTo>
                    <a:pt x="97" y="1220"/>
                  </a:lnTo>
                  <a:lnTo>
                    <a:pt x="82" y="1284"/>
                  </a:lnTo>
                  <a:lnTo>
                    <a:pt x="67" y="1349"/>
                  </a:lnTo>
                  <a:lnTo>
                    <a:pt x="54" y="1413"/>
                  </a:lnTo>
                  <a:lnTo>
                    <a:pt x="41" y="1478"/>
                  </a:lnTo>
                  <a:lnTo>
                    <a:pt x="30" y="1543"/>
                  </a:lnTo>
                  <a:lnTo>
                    <a:pt x="21" y="1608"/>
                  </a:lnTo>
                  <a:lnTo>
                    <a:pt x="12" y="1674"/>
                  </a:lnTo>
                  <a:lnTo>
                    <a:pt x="7" y="1740"/>
                  </a:lnTo>
                  <a:lnTo>
                    <a:pt x="2" y="1806"/>
                  </a:lnTo>
                  <a:lnTo>
                    <a:pt x="0" y="1872"/>
                  </a:lnTo>
                  <a:lnTo>
                    <a:pt x="0" y="1939"/>
                  </a:lnTo>
                  <a:lnTo>
                    <a:pt x="2" y="2005"/>
                  </a:lnTo>
                  <a:lnTo>
                    <a:pt x="6" y="2072"/>
                  </a:lnTo>
                  <a:lnTo>
                    <a:pt x="12" y="2141"/>
                  </a:lnTo>
                  <a:lnTo>
                    <a:pt x="68" y="2225"/>
                  </a:lnTo>
                  <a:lnTo>
                    <a:pt x="80" y="2215"/>
                  </a:lnTo>
                  <a:lnTo>
                    <a:pt x="91" y="2205"/>
                  </a:lnTo>
                  <a:lnTo>
                    <a:pt x="101" y="2193"/>
                  </a:lnTo>
                  <a:lnTo>
                    <a:pt x="111" y="2182"/>
                  </a:lnTo>
                  <a:lnTo>
                    <a:pt x="119" y="2171"/>
                  </a:lnTo>
                  <a:lnTo>
                    <a:pt x="127" y="2159"/>
                  </a:lnTo>
                  <a:lnTo>
                    <a:pt x="134" y="2147"/>
                  </a:lnTo>
                  <a:lnTo>
                    <a:pt x="142" y="2135"/>
                  </a:lnTo>
                  <a:lnTo>
                    <a:pt x="154" y="2110"/>
                  </a:lnTo>
                  <a:lnTo>
                    <a:pt x="165" y="2085"/>
                  </a:lnTo>
                  <a:lnTo>
                    <a:pt x="176" y="2061"/>
                  </a:lnTo>
                  <a:lnTo>
                    <a:pt x="186" y="2037"/>
                  </a:lnTo>
                  <a:lnTo>
                    <a:pt x="254" y="1880"/>
                  </a:lnTo>
                  <a:lnTo>
                    <a:pt x="317" y="1732"/>
                  </a:lnTo>
                  <a:lnTo>
                    <a:pt x="374" y="1594"/>
                  </a:lnTo>
                  <a:lnTo>
                    <a:pt x="427" y="1465"/>
                  </a:lnTo>
                  <a:lnTo>
                    <a:pt x="473" y="1343"/>
                  </a:lnTo>
                  <a:lnTo>
                    <a:pt x="517" y="1229"/>
                  </a:lnTo>
                  <a:lnTo>
                    <a:pt x="554" y="1124"/>
                  </a:lnTo>
                  <a:lnTo>
                    <a:pt x="588" y="1026"/>
                  </a:lnTo>
                  <a:lnTo>
                    <a:pt x="618" y="935"/>
                  </a:lnTo>
                  <a:lnTo>
                    <a:pt x="644" y="851"/>
                  </a:lnTo>
                  <a:lnTo>
                    <a:pt x="667" y="775"/>
                  </a:lnTo>
                  <a:lnTo>
                    <a:pt x="685" y="705"/>
                  </a:lnTo>
                  <a:lnTo>
                    <a:pt x="702" y="641"/>
                  </a:lnTo>
                  <a:lnTo>
                    <a:pt x="714" y="582"/>
                  </a:lnTo>
                  <a:lnTo>
                    <a:pt x="724" y="529"/>
                  </a:lnTo>
                  <a:lnTo>
                    <a:pt x="733" y="481"/>
                  </a:lnTo>
                  <a:lnTo>
                    <a:pt x="738" y="439"/>
                  </a:lnTo>
                  <a:lnTo>
                    <a:pt x="742" y="401"/>
                  </a:lnTo>
                  <a:lnTo>
                    <a:pt x="744" y="367"/>
                  </a:lnTo>
                  <a:lnTo>
                    <a:pt x="744" y="338"/>
                  </a:lnTo>
                  <a:lnTo>
                    <a:pt x="743" y="312"/>
                  </a:lnTo>
                  <a:lnTo>
                    <a:pt x="741" y="290"/>
                  </a:lnTo>
                  <a:lnTo>
                    <a:pt x="738" y="270"/>
                  </a:lnTo>
                  <a:lnTo>
                    <a:pt x="735" y="255"/>
                  </a:lnTo>
                  <a:lnTo>
                    <a:pt x="731" y="242"/>
                  </a:lnTo>
                  <a:lnTo>
                    <a:pt x="726" y="230"/>
                  </a:lnTo>
                  <a:lnTo>
                    <a:pt x="722" y="221"/>
                  </a:lnTo>
                  <a:lnTo>
                    <a:pt x="718" y="214"/>
                  </a:lnTo>
                  <a:lnTo>
                    <a:pt x="712" y="204"/>
                  </a:lnTo>
                  <a:lnTo>
                    <a:pt x="710" y="197"/>
                  </a:lnTo>
                  <a:lnTo>
                    <a:pt x="704" y="191"/>
                  </a:lnTo>
                  <a:lnTo>
                    <a:pt x="688" y="178"/>
                  </a:lnTo>
                  <a:lnTo>
                    <a:pt x="666" y="160"/>
                  </a:lnTo>
                  <a:lnTo>
                    <a:pt x="633" y="136"/>
                  </a:lnTo>
                  <a:lnTo>
                    <a:pt x="595" y="108"/>
                  </a:lnTo>
                  <a:lnTo>
                    <a:pt x="551" y="76"/>
                  </a:lnTo>
                  <a:lnTo>
                    <a:pt x="500" y="40"/>
                  </a:lnTo>
                  <a:lnTo>
                    <a:pt x="445" y="0"/>
                  </a:lnTo>
                  <a:lnTo>
                    <a:pt x="436" y="71"/>
                  </a:lnTo>
                  <a:close/>
                </a:path>
              </a:pathLst>
            </a:custGeom>
            <a:solidFill>
              <a:srgbClr val="434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59" name="Freeform 1347">
              <a:extLst>
                <a:ext uri="{FF2B5EF4-FFF2-40B4-BE49-F238E27FC236}">
                  <a16:creationId xmlns:a16="http://schemas.microsoft.com/office/drawing/2014/main" id="{40EB84D6-A2C9-BFDC-884B-FB45FDD08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3611"/>
              <a:ext cx="62" cy="186"/>
            </a:xfrm>
            <a:custGeom>
              <a:avLst/>
              <a:gdLst>
                <a:gd name="T0" fmla="*/ 421 w 744"/>
                <a:gd name="T1" fmla="*/ 135 h 2225"/>
                <a:gd name="T2" fmla="*/ 385 w 744"/>
                <a:gd name="T3" fmla="*/ 262 h 2225"/>
                <a:gd name="T4" fmla="*/ 329 w 744"/>
                <a:gd name="T5" fmla="*/ 453 h 2225"/>
                <a:gd name="T6" fmla="*/ 248 w 744"/>
                <a:gd name="T7" fmla="*/ 708 h 2225"/>
                <a:gd name="T8" fmla="*/ 168 w 744"/>
                <a:gd name="T9" fmla="*/ 963 h 2225"/>
                <a:gd name="T10" fmla="*/ 114 w 744"/>
                <a:gd name="T11" fmla="*/ 1155 h 2225"/>
                <a:gd name="T12" fmla="*/ 82 w 744"/>
                <a:gd name="T13" fmla="*/ 1284 h 2225"/>
                <a:gd name="T14" fmla="*/ 54 w 744"/>
                <a:gd name="T15" fmla="*/ 1413 h 2225"/>
                <a:gd name="T16" fmla="*/ 30 w 744"/>
                <a:gd name="T17" fmla="*/ 1543 h 2225"/>
                <a:gd name="T18" fmla="*/ 12 w 744"/>
                <a:gd name="T19" fmla="*/ 1674 h 2225"/>
                <a:gd name="T20" fmla="*/ 2 w 744"/>
                <a:gd name="T21" fmla="*/ 1806 h 2225"/>
                <a:gd name="T22" fmla="*/ 0 w 744"/>
                <a:gd name="T23" fmla="*/ 1939 h 2225"/>
                <a:gd name="T24" fmla="*/ 6 w 744"/>
                <a:gd name="T25" fmla="*/ 2072 h 2225"/>
                <a:gd name="T26" fmla="*/ 68 w 744"/>
                <a:gd name="T27" fmla="*/ 2225 h 2225"/>
                <a:gd name="T28" fmla="*/ 91 w 744"/>
                <a:gd name="T29" fmla="*/ 2205 h 2225"/>
                <a:gd name="T30" fmla="*/ 111 w 744"/>
                <a:gd name="T31" fmla="*/ 2182 h 2225"/>
                <a:gd name="T32" fmla="*/ 127 w 744"/>
                <a:gd name="T33" fmla="*/ 2159 h 2225"/>
                <a:gd name="T34" fmla="*/ 142 w 744"/>
                <a:gd name="T35" fmla="*/ 2135 h 2225"/>
                <a:gd name="T36" fmla="*/ 165 w 744"/>
                <a:gd name="T37" fmla="*/ 2085 h 2225"/>
                <a:gd name="T38" fmla="*/ 186 w 744"/>
                <a:gd name="T39" fmla="*/ 2037 h 2225"/>
                <a:gd name="T40" fmla="*/ 317 w 744"/>
                <a:gd name="T41" fmla="*/ 1732 h 2225"/>
                <a:gd name="T42" fmla="*/ 427 w 744"/>
                <a:gd name="T43" fmla="*/ 1465 h 2225"/>
                <a:gd name="T44" fmla="*/ 517 w 744"/>
                <a:gd name="T45" fmla="*/ 1229 h 2225"/>
                <a:gd name="T46" fmla="*/ 588 w 744"/>
                <a:gd name="T47" fmla="*/ 1026 h 2225"/>
                <a:gd name="T48" fmla="*/ 644 w 744"/>
                <a:gd name="T49" fmla="*/ 851 h 2225"/>
                <a:gd name="T50" fmla="*/ 685 w 744"/>
                <a:gd name="T51" fmla="*/ 705 h 2225"/>
                <a:gd name="T52" fmla="*/ 714 w 744"/>
                <a:gd name="T53" fmla="*/ 582 h 2225"/>
                <a:gd name="T54" fmla="*/ 733 w 744"/>
                <a:gd name="T55" fmla="*/ 481 h 2225"/>
                <a:gd name="T56" fmla="*/ 742 w 744"/>
                <a:gd name="T57" fmla="*/ 401 h 2225"/>
                <a:gd name="T58" fmla="*/ 744 w 744"/>
                <a:gd name="T59" fmla="*/ 338 h 2225"/>
                <a:gd name="T60" fmla="*/ 741 w 744"/>
                <a:gd name="T61" fmla="*/ 290 h 2225"/>
                <a:gd name="T62" fmla="*/ 735 w 744"/>
                <a:gd name="T63" fmla="*/ 255 h 2225"/>
                <a:gd name="T64" fmla="*/ 726 w 744"/>
                <a:gd name="T65" fmla="*/ 230 h 2225"/>
                <a:gd name="T66" fmla="*/ 718 w 744"/>
                <a:gd name="T67" fmla="*/ 214 h 2225"/>
                <a:gd name="T68" fmla="*/ 710 w 744"/>
                <a:gd name="T69" fmla="*/ 197 h 2225"/>
                <a:gd name="T70" fmla="*/ 688 w 744"/>
                <a:gd name="T71" fmla="*/ 178 h 2225"/>
                <a:gd name="T72" fmla="*/ 633 w 744"/>
                <a:gd name="T73" fmla="*/ 136 h 2225"/>
                <a:gd name="T74" fmla="*/ 551 w 744"/>
                <a:gd name="T75" fmla="*/ 76 h 2225"/>
                <a:gd name="T76" fmla="*/ 445 w 744"/>
                <a:gd name="T77" fmla="*/ 0 h 2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4" h="2225">
                  <a:moveTo>
                    <a:pt x="436" y="71"/>
                  </a:moveTo>
                  <a:lnTo>
                    <a:pt x="421" y="135"/>
                  </a:lnTo>
                  <a:lnTo>
                    <a:pt x="403" y="198"/>
                  </a:lnTo>
                  <a:lnTo>
                    <a:pt x="385" y="262"/>
                  </a:lnTo>
                  <a:lnTo>
                    <a:pt x="367" y="326"/>
                  </a:lnTo>
                  <a:lnTo>
                    <a:pt x="329" y="453"/>
                  </a:lnTo>
                  <a:lnTo>
                    <a:pt x="289" y="581"/>
                  </a:lnTo>
                  <a:lnTo>
                    <a:pt x="248" y="708"/>
                  </a:lnTo>
                  <a:lnTo>
                    <a:pt x="208" y="836"/>
                  </a:lnTo>
                  <a:lnTo>
                    <a:pt x="168" y="963"/>
                  </a:lnTo>
                  <a:lnTo>
                    <a:pt x="131" y="1091"/>
                  </a:lnTo>
                  <a:lnTo>
                    <a:pt x="114" y="1155"/>
                  </a:lnTo>
                  <a:lnTo>
                    <a:pt x="97" y="1220"/>
                  </a:lnTo>
                  <a:lnTo>
                    <a:pt x="82" y="1284"/>
                  </a:lnTo>
                  <a:lnTo>
                    <a:pt x="67" y="1349"/>
                  </a:lnTo>
                  <a:lnTo>
                    <a:pt x="54" y="1413"/>
                  </a:lnTo>
                  <a:lnTo>
                    <a:pt x="41" y="1478"/>
                  </a:lnTo>
                  <a:lnTo>
                    <a:pt x="30" y="1543"/>
                  </a:lnTo>
                  <a:lnTo>
                    <a:pt x="21" y="1608"/>
                  </a:lnTo>
                  <a:lnTo>
                    <a:pt x="12" y="1674"/>
                  </a:lnTo>
                  <a:lnTo>
                    <a:pt x="7" y="1740"/>
                  </a:lnTo>
                  <a:lnTo>
                    <a:pt x="2" y="1806"/>
                  </a:lnTo>
                  <a:lnTo>
                    <a:pt x="0" y="1872"/>
                  </a:lnTo>
                  <a:lnTo>
                    <a:pt x="0" y="1939"/>
                  </a:lnTo>
                  <a:lnTo>
                    <a:pt x="2" y="2005"/>
                  </a:lnTo>
                  <a:lnTo>
                    <a:pt x="6" y="2072"/>
                  </a:lnTo>
                  <a:lnTo>
                    <a:pt x="12" y="2141"/>
                  </a:lnTo>
                  <a:lnTo>
                    <a:pt x="68" y="2225"/>
                  </a:lnTo>
                  <a:lnTo>
                    <a:pt x="80" y="2215"/>
                  </a:lnTo>
                  <a:lnTo>
                    <a:pt x="91" y="2205"/>
                  </a:lnTo>
                  <a:lnTo>
                    <a:pt x="101" y="2193"/>
                  </a:lnTo>
                  <a:lnTo>
                    <a:pt x="111" y="2182"/>
                  </a:lnTo>
                  <a:lnTo>
                    <a:pt x="119" y="2171"/>
                  </a:lnTo>
                  <a:lnTo>
                    <a:pt x="127" y="2159"/>
                  </a:lnTo>
                  <a:lnTo>
                    <a:pt x="134" y="2147"/>
                  </a:lnTo>
                  <a:lnTo>
                    <a:pt x="142" y="2135"/>
                  </a:lnTo>
                  <a:lnTo>
                    <a:pt x="154" y="2110"/>
                  </a:lnTo>
                  <a:lnTo>
                    <a:pt x="165" y="2085"/>
                  </a:lnTo>
                  <a:lnTo>
                    <a:pt x="176" y="2061"/>
                  </a:lnTo>
                  <a:lnTo>
                    <a:pt x="186" y="2037"/>
                  </a:lnTo>
                  <a:lnTo>
                    <a:pt x="254" y="1880"/>
                  </a:lnTo>
                  <a:lnTo>
                    <a:pt x="317" y="1732"/>
                  </a:lnTo>
                  <a:lnTo>
                    <a:pt x="374" y="1594"/>
                  </a:lnTo>
                  <a:lnTo>
                    <a:pt x="427" y="1465"/>
                  </a:lnTo>
                  <a:lnTo>
                    <a:pt x="473" y="1343"/>
                  </a:lnTo>
                  <a:lnTo>
                    <a:pt x="517" y="1229"/>
                  </a:lnTo>
                  <a:lnTo>
                    <a:pt x="554" y="1124"/>
                  </a:lnTo>
                  <a:lnTo>
                    <a:pt x="588" y="1026"/>
                  </a:lnTo>
                  <a:lnTo>
                    <a:pt x="618" y="935"/>
                  </a:lnTo>
                  <a:lnTo>
                    <a:pt x="644" y="851"/>
                  </a:lnTo>
                  <a:lnTo>
                    <a:pt x="667" y="775"/>
                  </a:lnTo>
                  <a:lnTo>
                    <a:pt x="685" y="705"/>
                  </a:lnTo>
                  <a:lnTo>
                    <a:pt x="702" y="641"/>
                  </a:lnTo>
                  <a:lnTo>
                    <a:pt x="714" y="582"/>
                  </a:lnTo>
                  <a:lnTo>
                    <a:pt x="724" y="529"/>
                  </a:lnTo>
                  <a:lnTo>
                    <a:pt x="733" y="481"/>
                  </a:lnTo>
                  <a:lnTo>
                    <a:pt x="738" y="439"/>
                  </a:lnTo>
                  <a:lnTo>
                    <a:pt x="742" y="401"/>
                  </a:lnTo>
                  <a:lnTo>
                    <a:pt x="744" y="367"/>
                  </a:lnTo>
                  <a:lnTo>
                    <a:pt x="744" y="338"/>
                  </a:lnTo>
                  <a:lnTo>
                    <a:pt x="743" y="312"/>
                  </a:lnTo>
                  <a:lnTo>
                    <a:pt x="741" y="290"/>
                  </a:lnTo>
                  <a:lnTo>
                    <a:pt x="738" y="270"/>
                  </a:lnTo>
                  <a:lnTo>
                    <a:pt x="735" y="255"/>
                  </a:lnTo>
                  <a:lnTo>
                    <a:pt x="731" y="242"/>
                  </a:lnTo>
                  <a:lnTo>
                    <a:pt x="726" y="230"/>
                  </a:lnTo>
                  <a:lnTo>
                    <a:pt x="722" y="221"/>
                  </a:lnTo>
                  <a:lnTo>
                    <a:pt x="718" y="214"/>
                  </a:lnTo>
                  <a:lnTo>
                    <a:pt x="712" y="204"/>
                  </a:lnTo>
                  <a:lnTo>
                    <a:pt x="710" y="197"/>
                  </a:lnTo>
                  <a:lnTo>
                    <a:pt x="704" y="191"/>
                  </a:lnTo>
                  <a:lnTo>
                    <a:pt x="688" y="178"/>
                  </a:lnTo>
                  <a:lnTo>
                    <a:pt x="666" y="160"/>
                  </a:lnTo>
                  <a:lnTo>
                    <a:pt x="633" y="136"/>
                  </a:lnTo>
                  <a:lnTo>
                    <a:pt x="595" y="108"/>
                  </a:lnTo>
                  <a:lnTo>
                    <a:pt x="551" y="76"/>
                  </a:lnTo>
                  <a:lnTo>
                    <a:pt x="500" y="40"/>
                  </a:lnTo>
                  <a:lnTo>
                    <a:pt x="445" y="0"/>
                  </a:lnTo>
                  <a:lnTo>
                    <a:pt x="436" y="7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60" name="Freeform 1348">
              <a:extLst>
                <a:ext uri="{FF2B5EF4-FFF2-40B4-BE49-F238E27FC236}">
                  <a16:creationId xmlns:a16="http://schemas.microsoft.com/office/drawing/2014/main" id="{DF807DC2-41D5-2857-B48F-1F369E3A9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3252"/>
              <a:ext cx="802" cy="564"/>
            </a:xfrm>
            <a:custGeom>
              <a:avLst/>
              <a:gdLst>
                <a:gd name="T0" fmla="*/ 903 w 9620"/>
                <a:gd name="T1" fmla="*/ 45 h 6768"/>
                <a:gd name="T2" fmla="*/ 6972 w 9620"/>
                <a:gd name="T3" fmla="*/ 1498 h 6768"/>
                <a:gd name="T4" fmla="*/ 8272 w 9620"/>
                <a:gd name="T5" fmla="*/ 0 h 6768"/>
                <a:gd name="T6" fmla="*/ 9009 w 9620"/>
                <a:gd name="T7" fmla="*/ 1300 h 6768"/>
                <a:gd name="T8" fmla="*/ 9148 w 9620"/>
                <a:gd name="T9" fmla="*/ 1185 h 6768"/>
                <a:gd name="T10" fmla="*/ 9172 w 9620"/>
                <a:gd name="T11" fmla="*/ 1171 h 6768"/>
                <a:gd name="T12" fmla="*/ 9181 w 9620"/>
                <a:gd name="T13" fmla="*/ 1175 h 6768"/>
                <a:gd name="T14" fmla="*/ 9183 w 9620"/>
                <a:gd name="T15" fmla="*/ 1190 h 6768"/>
                <a:gd name="T16" fmla="*/ 9192 w 9620"/>
                <a:gd name="T17" fmla="*/ 1219 h 6768"/>
                <a:gd name="T18" fmla="*/ 9236 w 9620"/>
                <a:gd name="T19" fmla="*/ 1309 h 6768"/>
                <a:gd name="T20" fmla="*/ 9205 w 9620"/>
                <a:gd name="T21" fmla="*/ 1394 h 6768"/>
                <a:gd name="T22" fmla="*/ 9158 w 9620"/>
                <a:gd name="T23" fmla="*/ 1486 h 6768"/>
                <a:gd name="T24" fmla="*/ 9125 w 9620"/>
                <a:gd name="T25" fmla="*/ 1569 h 6768"/>
                <a:gd name="T26" fmla="*/ 9106 w 9620"/>
                <a:gd name="T27" fmla="*/ 1642 h 6768"/>
                <a:gd name="T28" fmla="*/ 9097 w 9620"/>
                <a:gd name="T29" fmla="*/ 1707 h 6768"/>
                <a:gd name="T30" fmla="*/ 9097 w 9620"/>
                <a:gd name="T31" fmla="*/ 1762 h 6768"/>
                <a:gd name="T32" fmla="*/ 9102 w 9620"/>
                <a:gd name="T33" fmla="*/ 1807 h 6768"/>
                <a:gd name="T34" fmla="*/ 9124 w 9620"/>
                <a:gd name="T35" fmla="*/ 1881 h 6768"/>
                <a:gd name="T36" fmla="*/ 9620 w 9620"/>
                <a:gd name="T37" fmla="*/ 1775 h 6768"/>
                <a:gd name="T38" fmla="*/ 9135 w 9620"/>
                <a:gd name="T39" fmla="*/ 3792 h 6768"/>
                <a:gd name="T40" fmla="*/ 9171 w 9620"/>
                <a:gd name="T41" fmla="*/ 4297 h 6768"/>
                <a:gd name="T42" fmla="*/ 9220 w 9620"/>
                <a:gd name="T43" fmla="*/ 4689 h 6768"/>
                <a:gd name="T44" fmla="*/ 9274 w 9620"/>
                <a:gd name="T45" fmla="*/ 4985 h 6768"/>
                <a:gd name="T46" fmla="*/ 9328 w 9620"/>
                <a:gd name="T47" fmla="*/ 5200 h 6768"/>
                <a:gd name="T48" fmla="*/ 9376 w 9620"/>
                <a:gd name="T49" fmla="*/ 5353 h 6768"/>
                <a:gd name="T50" fmla="*/ 9412 w 9620"/>
                <a:gd name="T51" fmla="*/ 5457 h 6768"/>
                <a:gd name="T52" fmla="*/ 9430 w 9620"/>
                <a:gd name="T53" fmla="*/ 5531 h 6768"/>
                <a:gd name="T54" fmla="*/ 9422 w 9620"/>
                <a:gd name="T55" fmla="*/ 5591 h 6768"/>
                <a:gd name="T56" fmla="*/ 9384 w 9620"/>
                <a:gd name="T57" fmla="*/ 5653 h 6768"/>
                <a:gd name="T58" fmla="*/ 9309 w 9620"/>
                <a:gd name="T59" fmla="*/ 5734 h 6768"/>
                <a:gd name="T60" fmla="*/ 9194 w 9620"/>
                <a:gd name="T61" fmla="*/ 5849 h 6768"/>
                <a:gd name="T62" fmla="*/ 9091 w 9620"/>
                <a:gd name="T63" fmla="*/ 5999 h 6768"/>
                <a:gd name="T64" fmla="*/ 9011 w 9620"/>
                <a:gd name="T65" fmla="*/ 6169 h 6768"/>
                <a:gd name="T66" fmla="*/ 8951 w 9620"/>
                <a:gd name="T67" fmla="*/ 6344 h 6768"/>
                <a:gd name="T68" fmla="*/ 8896 w 9620"/>
                <a:gd name="T69" fmla="*/ 6557 h 6768"/>
                <a:gd name="T70" fmla="*/ 8863 w 9620"/>
                <a:gd name="T71" fmla="*/ 6711 h 6768"/>
                <a:gd name="T72" fmla="*/ 8846 w 9620"/>
                <a:gd name="T73" fmla="*/ 6765 h 6768"/>
                <a:gd name="T74" fmla="*/ 8833 w 9620"/>
                <a:gd name="T75" fmla="*/ 6748 h 6768"/>
                <a:gd name="T76" fmla="*/ 8820 w 9620"/>
                <a:gd name="T77" fmla="*/ 6646 h 6768"/>
                <a:gd name="T78" fmla="*/ 8788 w 9620"/>
                <a:gd name="T79" fmla="*/ 6239 h 6768"/>
                <a:gd name="T80" fmla="*/ 8757 w 9620"/>
                <a:gd name="T81" fmla="*/ 5933 h 6768"/>
                <a:gd name="T82" fmla="*/ 8716 w 9620"/>
                <a:gd name="T83" fmla="*/ 5697 h 6768"/>
                <a:gd name="T84" fmla="*/ 8667 w 9620"/>
                <a:gd name="T85" fmla="*/ 5522 h 6768"/>
                <a:gd name="T86" fmla="*/ 8613 w 9620"/>
                <a:gd name="T87" fmla="*/ 5401 h 6768"/>
                <a:gd name="T88" fmla="*/ 8559 w 9620"/>
                <a:gd name="T89" fmla="*/ 5325 h 6768"/>
                <a:gd name="T90" fmla="*/ 8506 w 9620"/>
                <a:gd name="T91" fmla="*/ 5282 h 6768"/>
                <a:gd name="T92" fmla="*/ 8457 w 9620"/>
                <a:gd name="T93" fmla="*/ 5267 h 6768"/>
                <a:gd name="T94" fmla="*/ 8415 w 9620"/>
                <a:gd name="T95" fmla="*/ 5269 h 6768"/>
                <a:gd name="T96" fmla="*/ 8384 w 9620"/>
                <a:gd name="T97" fmla="*/ 5280 h 6768"/>
                <a:gd name="T98" fmla="*/ 8361 w 9620"/>
                <a:gd name="T99" fmla="*/ 5294 h 6768"/>
                <a:gd name="T100" fmla="*/ 7793 w 9620"/>
                <a:gd name="T101" fmla="*/ 4443 h 6768"/>
                <a:gd name="T102" fmla="*/ 7708 w 9620"/>
                <a:gd name="T103" fmla="*/ 3892 h 6768"/>
                <a:gd name="T104" fmla="*/ 3152 w 9620"/>
                <a:gd name="T105" fmla="*/ 2947 h 6768"/>
                <a:gd name="T106" fmla="*/ 218 w 9620"/>
                <a:gd name="T107" fmla="*/ 1599 h 6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20" h="6768">
                  <a:moveTo>
                    <a:pt x="135" y="521"/>
                  </a:moveTo>
                  <a:lnTo>
                    <a:pt x="382" y="156"/>
                  </a:lnTo>
                  <a:lnTo>
                    <a:pt x="903" y="45"/>
                  </a:lnTo>
                  <a:lnTo>
                    <a:pt x="1872" y="698"/>
                  </a:lnTo>
                  <a:lnTo>
                    <a:pt x="5868" y="1670"/>
                  </a:lnTo>
                  <a:lnTo>
                    <a:pt x="6972" y="1498"/>
                  </a:lnTo>
                  <a:lnTo>
                    <a:pt x="7022" y="733"/>
                  </a:lnTo>
                  <a:lnTo>
                    <a:pt x="7781" y="112"/>
                  </a:lnTo>
                  <a:lnTo>
                    <a:pt x="8272" y="0"/>
                  </a:lnTo>
                  <a:lnTo>
                    <a:pt x="8944" y="550"/>
                  </a:lnTo>
                  <a:lnTo>
                    <a:pt x="8925" y="1372"/>
                  </a:lnTo>
                  <a:lnTo>
                    <a:pt x="9009" y="1300"/>
                  </a:lnTo>
                  <a:lnTo>
                    <a:pt x="9072" y="1247"/>
                  </a:lnTo>
                  <a:lnTo>
                    <a:pt x="9118" y="1209"/>
                  </a:lnTo>
                  <a:lnTo>
                    <a:pt x="9148" y="1185"/>
                  </a:lnTo>
                  <a:lnTo>
                    <a:pt x="9158" y="1178"/>
                  </a:lnTo>
                  <a:lnTo>
                    <a:pt x="9166" y="1173"/>
                  </a:lnTo>
                  <a:lnTo>
                    <a:pt x="9172" y="1171"/>
                  </a:lnTo>
                  <a:lnTo>
                    <a:pt x="9176" y="1171"/>
                  </a:lnTo>
                  <a:lnTo>
                    <a:pt x="9179" y="1172"/>
                  </a:lnTo>
                  <a:lnTo>
                    <a:pt x="9181" y="1175"/>
                  </a:lnTo>
                  <a:lnTo>
                    <a:pt x="9182" y="1179"/>
                  </a:lnTo>
                  <a:lnTo>
                    <a:pt x="9182" y="1184"/>
                  </a:lnTo>
                  <a:lnTo>
                    <a:pt x="9183" y="1190"/>
                  </a:lnTo>
                  <a:lnTo>
                    <a:pt x="9185" y="1199"/>
                  </a:lnTo>
                  <a:lnTo>
                    <a:pt x="9188" y="1208"/>
                  </a:lnTo>
                  <a:lnTo>
                    <a:pt x="9192" y="1219"/>
                  </a:lnTo>
                  <a:lnTo>
                    <a:pt x="9202" y="1242"/>
                  </a:lnTo>
                  <a:lnTo>
                    <a:pt x="9215" y="1267"/>
                  </a:lnTo>
                  <a:lnTo>
                    <a:pt x="9236" y="1309"/>
                  </a:lnTo>
                  <a:lnTo>
                    <a:pt x="9247" y="1328"/>
                  </a:lnTo>
                  <a:lnTo>
                    <a:pt x="9225" y="1362"/>
                  </a:lnTo>
                  <a:lnTo>
                    <a:pt x="9205" y="1394"/>
                  </a:lnTo>
                  <a:lnTo>
                    <a:pt x="9187" y="1426"/>
                  </a:lnTo>
                  <a:lnTo>
                    <a:pt x="9171" y="1456"/>
                  </a:lnTo>
                  <a:lnTo>
                    <a:pt x="9158" y="1486"/>
                  </a:lnTo>
                  <a:lnTo>
                    <a:pt x="9145" y="1514"/>
                  </a:lnTo>
                  <a:lnTo>
                    <a:pt x="9134" y="1542"/>
                  </a:lnTo>
                  <a:lnTo>
                    <a:pt x="9125" y="1569"/>
                  </a:lnTo>
                  <a:lnTo>
                    <a:pt x="9118" y="1595"/>
                  </a:lnTo>
                  <a:lnTo>
                    <a:pt x="9111" y="1619"/>
                  </a:lnTo>
                  <a:lnTo>
                    <a:pt x="9106" y="1642"/>
                  </a:lnTo>
                  <a:lnTo>
                    <a:pt x="9102" y="1665"/>
                  </a:lnTo>
                  <a:lnTo>
                    <a:pt x="9099" y="1687"/>
                  </a:lnTo>
                  <a:lnTo>
                    <a:pt x="9097" y="1707"/>
                  </a:lnTo>
                  <a:lnTo>
                    <a:pt x="9096" y="1727"/>
                  </a:lnTo>
                  <a:lnTo>
                    <a:pt x="9096" y="1745"/>
                  </a:lnTo>
                  <a:lnTo>
                    <a:pt x="9097" y="1762"/>
                  </a:lnTo>
                  <a:lnTo>
                    <a:pt x="9098" y="1779"/>
                  </a:lnTo>
                  <a:lnTo>
                    <a:pt x="9100" y="1794"/>
                  </a:lnTo>
                  <a:lnTo>
                    <a:pt x="9102" y="1807"/>
                  </a:lnTo>
                  <a:lnTo>
                    <a:pt x="9107" y="1833"/>
                  </a:lnTo>
                  <a:lnTo>
                    <a:pt x="9113" y="1853"/>
                  </a:lnTo>
                  <a:lnTo>
                    <a:pt x="9124" y="1881"/>
                  </a:lnTo>
                  <a:lnTo>
                    <a:pt x="9129" y="1890"/>
                  </a:lnTo>
                  <a:lnTo>
                    <a:pt x="9503" y="1782"/>
                  </a:lnTo>
                  <a:lnTo>
                    <a:pt x="9620" y="1775"/>
                  </a:lnTo>
                  <a:lnTo>
                    <a:pt x="9615" y="2859"/>
                  </a:lnTo>
                  <a:lnTo>
                    <a:pt x="9229" y="3318"/>
                  </a:lnTo>
                  <a:lnTo>
                    <a:pt x="9135" y="3792"/>
                  </a:lnTo>
                  <a:lnTo>
                    <a:pt x="9145" y="3973"/>
                  </a:lnTo>
                  <a:lnTo>
                    <a:pt x="9157" y="4142"/>
                  </a:lnTo>
                  <a:lnTo>
                    <a:pt x="9171" y="4297"/>
                  </a:lnTo>
                  <a:lnTo>
                    <a:pt x="9186" y="4439"/>
                  </a:lnTo>
                  <a:lnTo>
                    <a:pt x="9202" y="4569"/>
                  </a:lnTo>
                  <a:lnTo>
                    <a:pt x="9220" y="4689"/>
                  </a:lnTo>
                  <a:lnTo>
                    <a:pt x="9237" y="4797"/>
                  </a:lnTo>
                  <a:lnTo>
                    <a:pt x="9255" y="4896"/>
                  </a:lnTo>
                  <a:lnTo>
                    <a:pt x="9274" y="4985"/>
                  </a:lnTo>
                  <a:lnTo>
                    <a:pt x="9292" y="5064"/>
                  </a:lnTo>
                  <a:lnTo>
                    <a:pt x="9311" y="5135"/>
                  </a:lnTo>
                  <a:lnTo>
                    <a:pt x="9328" y="5200"/>
                  </a:lnTo>
                  <a:lnTo>
                    <a:pt x="9345" y="5257"/>
                  </a:lnTo>
                  <a:lnTo>
                    <a:pt x="9361" y="5307"/>
                  </a:lnTo>
                  <a:lnTo>
                    <a:pt x="9376" y="5353"/>
                  </a:lnTo>
                  <a:lnTo>
                    <a:pt x="9390" y="5392"/>
                  </a:lnTo>
                  <a:lnTo>
                    <a:pt x="9402" y="5427"/>
                  </a:lnTo>
                  <a:lnTo>
                    <a:pt x="9412" y="5457"/>
                  </a:lnTo>
                  <a:lnTo>
                    <a:pt x="9420" y="5485"/>
                  </a:lnTo>
                  <a:lnTo>
                    <a:pt x="9427" y="5510"/>
                  </a:lnTo>
                  <a:lnTo>
                    <a:pt x="9430" y="5531"/>
                  </a:lnTo>
                  <a:lnTo>
                    <a:pt x="9430" y="5552"/>
                  </a:lnTo>
                  <a:lnTo>
                    <a:pt x="9428" y="5573"/>
                  </a:lnTo>
                  <a:lnTo>
                    <a:pt x="9422" y="5591"/>
                  </a:lnTo>
                  <a:lnTo>
                    <a:pt x="9413" y="5611"/>
                  </a:lnTo>
                  <a:lnTo>
                    <a:pt x="9401" y="5632"/>
                  </a:lnTo>
                  <a:lnTo>
                    <a:pt x="9384" y="5653"/>
                  </a:lnTo>
                  <a:lnTo>
                    <a:pt x="9364" y="5677"/>
                  </a:lnTo>
                  <a:lnTo>
                    <a:pt x="9338" y="5704"/>
                  </a:lnTo>
                  <a:lnTo>
                    <a:pt x="9309" y="5734"/>
                  </a:lnTo>
                  <a:lnTo>
                    <a:pt x="9275" y="5767"/>
                  </a:lnTo>
                  <a:lnTo>
                    <a:pt x="9234" y="5805"/>
                  </a:lnTo>
                  <a:lnTo>
                    <a:pt x="9194" y="5849"/>
                  </a:lnTo>
                  <a:lnTo>
                    <a:pt x="9157" y="5895"/>
                  </a:lnTo>
                  <a:lnTo>
                    <a:pt x="9123" y="5946"/>
                  </a:lnTo>
                  <a:lnTo>
                    <a:pt x="9091" y="5999"/>
                  </a:lnTo>
                  <a:lnTo>
                    <a:pt x="9062" y="6055"/>
                  </a:lnTo>
                  <a:lnTo>
                    <a:pt x="9035" y="6111"/>
                  </a:lnTo>
                  <a:lnTo>
                    <a:pt x="9011" y="6169"/>
                  </a:lnTo>
                  <a:lnTo>
                    <a:pt x="8989" y="6228"/>
                  </a:lnTo>
                  <a:lnTo>
                    <a:pt x="8969" y="6286"/>
                  </a:lnTo>
                  <a:lnTo>
                    <a:pt x="8951" y="6344"/>
                  </a:lnTo>
                  <a:lnTo>
                    <a:pt x="8935" y="6401"/>
                  </a:lnTo>
                  <a:lnTo>
                    <a:pt x="8921" y="6456"/>
                  </a:lnTo>
                  <a:lnTo>
                    <a:pt x="8896" y="6557"/>
                  </a:lnTo>
                  <a:lnTo>
                    <a:pt x="8878" y="6644"/>
                  </a:lnTo>
                  <a:lnTo>
                    <a:pt x="8870" y="6680"/>
                  </a:lnTo>
                  <a:lnTo>
                    <a:pt x="8863" y="6711"/>
                  </a:lnTo>
                  <a:lnTo>
                    <a:pt x="8857" y="6736"/>
                  </a:lnTo>
                  <a:lnTo>
                    <a:pt x="8851" y="6753"/>
                  </a:lnTo>
                  <a:lnTo>
                    <a:pt x="8846" y="6765"/>
                  </a:lnTo>
                  <a:lnTo>
                    <a:pt x="8842" y="6768"/>
                  </a:lnTo>
                  <a:lnTo>
                    <a:pt x="8837" y="6763"/>
                  </a:lnTo>
                  <a:lnTo>
                    <a:pt x="8833" y="6748"/>
                  </a:lnTo>
                  <a:lnTo>
                    <a:pt x="8829" y="6724"/>
                  </a:lnTo>
                  <a:lnTo>
                    <a:pt x="8824" y="6690"/>
                  </a:lnTo>
                  <a:lnTo>
                    <a:pt x="8820" y="6646"/>
                  </a:lnTo>
                  <a:lnTo>
                    <a:pt x="8815" y="6589"/>
                  </a:lnTo>
                  <a:lnTo>
                    <a:pt x="8802" y="6440"/>
                  </a:lnTo>
                  <a:lnTo>
                    <a:pt x="8788" y="6239"/>
                  </a:lnTo>
                  <a:lnTo>
                    <a:pt x="8779" y="6128"/>
                  </a:lnTo>
                  <a:lnTo>
                    <a:pt x="8768" y="6026"/>
                  </a:lnTo>
                  <a:lnTo>
                    <a:pt x="8757" y="5933"/>
                  </a:lnTo>
                  <a:lnTo>
                    <a:pt x="8743" y="5846"/>
                  </a:lnTo>
                  <a:lnTo>
                    <a:pt x="8730" y="5768"/>
                  </a:lnTo>
                  <a:lnTo>
                    <a:pt x="8716" y="5697"/>
                  </a:lnTo>
                  <a:lnTo>
                    <a:pt x="8700" y="5632"/>
                  </a:lnTo>
                  <a:lnTo>
                    <a:pt x="8684" y="5574"/>
                  </a:lnTo>
                  <a:lnTo>
                    <a:pt x="8667" y="5522"/>
                  </a:lnTo>
                  <a:lnTo>
                    <a:pt x="8649" y="5477"/>
                  </a:lnTo>
                  <a:lnTo>
                    <a:pt x="8632" y="5436"/>
                  </a:lnTo>
                  <a:lnTo>
                    <a:pt x="8613" y="5401"/>
                  </a:lnTo>
                  <a:lnTo>
                    <a:pt x="8596" y="5371"/>
                  </a:lnTo>
                  <a:lnTo>
                    <a:pt x="8577" y="5345"/>
                  </a:lnTo>
                  <a:lnTo>
                    <a:pt x="8559" y="5325"/>
                  </a:lnTo>
                  <a:lnTo>
                    <a:pt x="8541" y="5307"/>
                  </a:lnTo>
                  <a:lnTo>
                    <a:pt x="8523" y="5293"/>
                  </a:lnTo>
                  <a:lnTo>
                    <a:pt x="8506" y="5282"/>
                  </a:lnTo>
                  <a:lnTo>
                    <a:pt x="8489" y="5275"/>
                  </a:lnTo>
                  <a:lnTo>
                    <a:pt x="8473" y="5270"/>
                  </a:lnTo>
                  <a:lnTo>
                    <a:pt x="8457" y="5267"/>
                  </a:lnTo>
                  <a:lnTo>
                    <a:pt x="8442" y="5266"/>
                  </a:lnTo>
                  <a:lnTo>
                    <a:pt x="8428" y="5267"/>
                  </a:lnTo>
                  <a:lnTo>
                    <a:pt x="8415" y="5269"/>
                  </a:lnTo>
                  <a:lnTo>
                    <a:pt x="8403" y="5272"/>
                  </a:lnTo>
                  <a:lnTo>
                    <a:pt x="8393" y="5276"/>
                  </a:lnTo>
                  <a:lnTo>
                    <a:pt x="8384" y="5280"/>
                  </a:lnTo>
                  <a:lnTo>
                    <a:pt x="8376" y="5283"/>
                  </a:lnTo>
                  <a:lnTo>
                    <a:pt x="8364" y="5291"/>
                  </a:lnTo>
                  <a:lnTo>
                    <a:pt x="8361" y="5294"/>
                  </a:lnTo>
                  <a:lnTo>
                    <a:pt x="7681" y="5182"/>
                  </a:lnTo>
                  <a:lnTo>
                    <a:pt x="7490" y="4811"/>
                  </a:lnTo>
                  <a:lnTo>
                    <a:pt x="7793" y="4443"/>
                  </a:lnTo>
                  <a:lnTo>
                    <a:pt x="8022" y="4342"/>
                  </a:lnTo>
                  <a:lnTo>
                    <a:pt x="8125" y="4075"/>
                  </a:lnTo>
                  <a:lnTo>
                    <a:pt x="7708" y="3892"/>
                  </a:lnTo>
                  <a:lnTo>
                    <a:pt x="7598" y="4072"/>
                  </a:lnTo>
                  <a:lnTo>
                    <a:pt x="7434" y="3730"/>
                  </a:lnTo>
                  <a:lnTo>
                    <a:pt x="3152" y="2947"/>
                  </a:lnTo>
                  <a:lnTo>
                    <a:pt x="3176" y="2214"/>
                  </a:lnTo>
                  <a:lnTo>
                    <a:pt x="656" y="2134"/>
                  </a:lnTo>
                  <a:lnTo>
                    <a:pt x="218" y="1599"/>
                  </a:lnTo>
                  <a:lnTo>
                    <a:pt x="0" y="733"/>
                  </a:lnTo>
                  <a:lnTo>
                    <a:pt x="135" y="521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61" name="Freeform 1349">
              <a:extLst>
                <a:ext uri="{FF2B5EF4-FFF2-40B4-BE49-F238E27FC236}">
                  <a16:creationId xmlns:a16="http://schemas.microsoft.com/office/drawing/2014/main" id="{F9993914-6A77-F947-B01A-F884D143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3252"/>
              <a:ext cx="802" cy="564"/>
            </a:xfrm>
            <a:custGeom>
              <a:avLst/>
              <a:gdLst>
                <a:gd name="T0" fmla="*/ 903 w 9620"/>
                <a:gd name="T1" fmla="*/ 45 h 6768"/>
                <a:gd name="T2" fmla="*/ 6972 w 9620"/>
                <a:gd name="T3" fmla="*/ 1498 h 6768"/>
                <a:gd name="T4" fmla="*/ 8272 w 9620"/>
                <a:gd name="T5" fmla="*/ 0 h 6768"/>
                <a:gd name="T6" fmla="*/ 9009 w 9620"/>
                <a:gd name="T7" fmla="*/ 1300 h 6768"/>
                <a:gd name="T8" fmla="*/ 9148 w 9620"/>
                <a:gd name="T9" fmla="*/ 1185 h 6768"/>
                <a:gd name="T10" fmla="*/ 9172 w 9620"/>
                <a:gd name="T11" fmla="*/ 1171 h 6768"/>
                <a:gd name="T12" fmla="*/ 9181 w 9620"/>
                <a:gd name="T13" fmla="*/ 1175 h 6768"/>
                <a:gd name="T14" fmla="*/ 9183 w 9620"/>
                <a:gd name="T15" fmla="*/ 1190 h 6768"/>
                <a:gd name="T16" fmla="*/ 9192 w 9620"/>
                <a:gd name="T17" fmla="*/ 1219 h 6768"/>
                <a:gd name="T18" fmla="*/ 9236 w 9620"/>
                <a:gd name="T19" fmla="*/ 1309 h 6768"/>
                <a:gd name="T20" fmla="*/ 9205 w 9620"/>
                <a:gd name="T21" fmla="*/ 1394 h 6768"/>
                <a:gd name="T22" fmla="*/ 9158 w 9620"/>
                <a:gd name="T23" fmla="*/ 1486 h 6768"/>
                <a:gd name="T24" fmla="*/ 9125 w 9620"/>
                <a:gd name="T25" fmla="*/ 1569 h 6768"/>
                <a:gd name="T26" fmla="*/ 9106 w 9620"/>
                <a:gd name="T27" fmla="*/ 1642 h 6768"/>
                <a:gd name="T28" fmla="*/ 9097 w 9620"/>
                <a:gd name="T29" fmla="*/ 1707 h 6768"/>
                <a:gd name="T30" fmla="*/ 9097 w 9620"/>
                <a:gd name="T31" fmla="*/ 1762 h 6768"/>
                <a:gd name="T32" fmla="*/ 9102 w 9620"/>
                <a:gd name="T33" fmla="*/ 1807 h 6768"/>
                <a:gd name="T34" fmla="*/ 9124 w 9620"/>
                <a:gd name="T35" fmla="*/ 1881 h 6768"/>
                <a:gd name="T36" fmla="*/ 9620 w 9620"/>
                <a:gd name="T37" fmla="*/ 1775 h 6768"/>
                <a:gd name="T38" fmla="*/ 9135 w 9620"/>
                <a:gd name="T39" fmla="*/ 3792 h 6768"/>
                <a:gd name="T40" fmla="*/ 9171 w 9620"/>
                <a:gd name="T41" fmla="*/ 4297 h 6768"/>
                <a:gd name="T42" fmla="*/ 9220 w 9620"/>
                <a:gd name="T43" fmla="*/ 4689 h 6768"/>
                <a:gd name="T44" fmla="*/ 9274 w 9620"/>
                <a:gd name="T45" fmla="*/ 4985 h 6768"/>
                <a:gd name="T46" fmla="*/ 9328 w 9620"/>
                <a:gd name="T47" fmla="*/ 5200 h 6768"/>
                <a:gd name="T48" fmla="*/ 9376 w 9620"/>
                <a:gd name="T49" fmla="*/ 5353 h 6768"/>
                <a:gd name="T50" fmla="*/ 9412 w 9620"/>
                <a:gd name="T51" fmla="*/ 5457 h 6768"/>
                <a:gd name="T52" fmla="*/ 9430 w 9620"/>
                <a:gd name="T53" fmla="*/ 5531 h 6768"/>
                <a:gd name="T54" fmla="*/ 9422 w 9620"/>
                <a:gd name="T55" fmla="*/ 5591 h 6768"/>
                <a:gd name="T56" fmla="*/ 9384 w 9620"/>
                <a:gd name="T57" fmla="*/ 5653 h 6768"/>
                <a:gd name="T58" fmla="*/ 9309 w 9620"/>
                <a:gd name="T59" fmla="*/ 5734 h 6768"/>
                <a:gd name="T60" fmla="*/ 9194 w 9620"/>
                <a:gd name="T61" fmla="*/ 5849 h 6768"/>
                <a:gd name="T62" fmla="*/ 9091 w 9620"/>
                <a:gd name="T63" fmla="*/ 5999 h 6768"/>
                <a:gd name="T64" fmla="*/ 9011 w 9620"/>
                <a:gd name="T65" fmla="*/ 6169 h 6768"/>
                <a:gd name="T66" fmla="*/ 8951 w 9620"/>
                <a:gd name="T67" fmla="*/ 6344 h 6768"/>
                <a:gd name="T68" fmla="*/ 8896 w 9620"/>
                <a:gd name="T69" fmla="*/ 6557 h 6768"/>
                <a:gd name="T70" fmla="*/ 8863 w 9620"/>
                <a:gd name="T71" fmla="*/ 6711 h 6768"/>
                <a:gd name="T72" fmla="*/ 8846 w 9620"/>
                <a:gd name="T73" fmla="*/ 6765 h 6768"/>
                <a:gd name="T74" fmla="*/ 8833 w 9620"/>
                <a:gd name="T75" fmla="*/ 6748 h 6768"/>
                <a:gd name="T76" fmla="*/ 8820 w 9620"/>
                <a:gd name="T77" fmla="*/ 6646 h 6768"/>
                <a:gd name="T78" fmla="*/ 8788 w 9620"/>
                <a:gd name="T79" fmla="*/ 6239 h 6768"/>
                <a:gd name="T80" fmla="*/ 8757 w 9620"/>
                <a:gd name="T81" fmla="*/ 5933 h 6768"/>
                <a:gd name="T82" fmla="*/ 8716 w 9620"/>
                <a:gd name="T83" fmla="*/ 5697 h 6768"/>
                <a:gd name="T84" fmla="*/ 8667 w 9620"/>
                <a:gd name="T85" fmla="*/ 5522 h 6768"/>
                <a:gd name="T86" fmla="*/ 8613 w 9620"/>
                <a:gd name="T87" fmla="*/ 5401 h 6768"/>
                <a:gd name="T88" fmla="*/ 8559 w 9620"/>
                <a:gd name="T89" fmla="*/ 5325 h 6768"/>
                <a:gd name="T90" fmla="*/ 8506 w 9620"/>
                <a:gd name="T91" fmla="*/ 5282 h 6768"/>
                <a:gd name="T92" fmla="*/ 8457 w 9620"/>
                <a:gd name="T93" fmla="*/ 5267 h 6768"/>
                <a:gd name="T94" fmla="*/ 8415 w 9620"/>
                <a:gd name="T95" fmla="*/ 5269 h 6768"/>
                <a:gd name="T96" fmla="*/ 8384 w 9620"/>
                <a:gd name="T97" fmla="*/ 5280 h 6768"/>
                <a:gd name="T98" fmla="*/ 8361 w 9620"/>
                <a:gd name="T99" fmla="*/ 5294 h 6768"/>
                <a:gd name="T100" fmla="*/ 7793 w 9620"/>
                <a:gd name="T101" fmla="*/ 4443 h 6768"/>
                <a:gd name="T102" fmla="*/ 7708 w 9620"/>
                <a:gd name="T103" fmla="*/ 3892 h 6768"/>
                <a:gd name="T104" fmla="*/ 3152 w 9620"/>
                <a:gd name="T105" fmla="*/ 2947 h 6768"/>
                <a:gd name="T106" fmla="*/ 218 w 9620"/>
                <a:gd name="T107" fmla="*/ 1599 h 6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20" h="6768">
                  <a:moveTo>
                    <a:pt x="135" y="521"/>
                  </a:moveTo>
                  <a:lnTo>
                    <a:pt x="382" y="156"/>
                  </a:lnTo>
                  <a:lnTo>
                    <a:pt x="903" y="45"/>
                  </a:lnTo>
                  <a:lnTo>
                    <a:pt x="1872" y="698"/>
                  </a:lnTo>
                  <a:lnTo>
                    <a:pt x="5868" y="1670"/>
                  </a:lnTo>
                  <a:lnTo>
                    <a:pt x="6972" y="1498"/>
                  </a:lnTo>
                  <a:lnTo>
                    <a:pt x="7022" y="733"/>
                  </a:lnTo>
                  <a:lnTo>
                    <a:pt x="7781" y="112"/>
                  </a:lnTo>
                  <a:lnTo>
                    <a:pt x="8272" y="0"/>
                  </a:lnTo>
                  <a:lnTo>
                    <a:pt x="8944" y="550"/>
                  </a:lnTo>
                  <a:lnTo>
                    <a:pt x="8925" y="1372"/>
                  </a:lnTo>
                  <a:lnTo>
                    <a:pt x="9009" y="1300"/>
                  </a:lnTo>
                  <a:lnTo>
                    <a:pt x="9072" y="1247"/>
                  </a:lnTo>
                  <a:lnTo>
                    <a:pt x="9118" y="1209"/>
                  </a:lnTo>
                  <a:lnTo>
                    <a:pt x="9148" y="1185"/>
                  </a:lnTo>
                  <a:lnTo>
                    <a:pt x="9158" y="1178"/>
                  </a:lnTo>
                  <a:lnTo>
                    <a:pt x="9166" y="1173"/>
                  </a:lnTo>
                  <a:lnTo>
                    <a:pt x="9172" y="1171"/>
                  </a:lnTo>
                  <a:lnTo>
                    <a:pt x="9176" y="1171"/>
                  </a:lnTo>
                  <a:lnTo>
                    <a:pt x="9179" y="1172"/>
                  </a:lnTo>
                  <a:lnTo>
                    <a:pt x="9181" y="1175"/>
                  </a:lnTo>
                  <a:lnTo>
                    <a:pt x="9182" y="1179"/>
                  </a:lnTo>
                  <a:lnTo>
                    <a:pt x="9182" y="1184"/>
                  </a:lnTo>
                  <a:lnTo>
                    <a:pt x="9183" y="1190"/>
                  </a:lnTo>
                  <a:lnTo>
                    <a:pt x="9185" y="1199"/>
                  </a:lnTo>
                  <a:lnTo>
                    <a:pt x="9188" y="1208"/>
                  </a:lnTo>
                  <a:lnTo>
                    <a:pt x="9192" y="1219"/>
                  </a:lnTo>
                  <a:lnTo>
                    <a:pt x="9202" y="1242"/>
                  </a:lnTo>
                  <a:lnTo>
                    <a:pt x="9215" y="1267"/>
                  </a:lnTo>
                  <a:lnTo>
                    <a:pt x="9236" y="1309"/>
                  </a:lnTo>
                  <a:lnTo>
                    <a:pt x="9247" y="1328"/>
                  </a:lnTo>
                  <a:lnTo>
                    <a:pt x="9225" y="1362"/>
                  </a:lnTo>
                  <a:lnTo>
                    <a:pt x="9205" y="1394"/>
                  </a:lnTo>
                  <a:lnTo>
                    <a:pt x="9187" y="1426"/>
                  </a:lnTo>
                  <a:lnTo>
                    <a:pt x="9171" y="1456"/>
                  </a:lnTo>
                  <a:lnTo>
                    <a:pt x="9158" y="1486"/>
                  </a:lnTo>
                  <a:lnTo>
                    <a:pt x="9145" y="1514"/>
                  </a:lnTo>
                  <a:lnTo>
                    <a:pt x="9134" y="1542"/>
                  </a:lnTo>
                  <a:lnTo>
                    <a:pt x="9125" y="1569"/>
                  </a:lnTo>
                  <a:lnTo>
                    <a:pt x="9118" y="1595"/>
                  </a:lnTo>
                  <a:lnTo>
                    <a:pt x="9111" y="1619"/>
                  </a:lnTo>
                  <a:lnTo>
                    <a:pt x="9106" y="1642"/>
                  </a:lnTo>
                  <a:lnTo>
                    <a:pt x="9102" y="1665"/>
                  </a:lnTo>
                  <a:lnTo>
                    <a:pt x="9099" y="1687"/>
                  </a:lnTo>
                  <a:lnTo>
                    <a:pt x="9097" y="1707"/>
                  </a:lnTo>
                  <a:lnTo>
                    <a:pt x="9096" y="1727"/>
                  </a:lnTo>
                  <a:lnTo>
                    <a:pt x="9096" y="1745"/>
                  </a:lnTo>
                  <a:lnTo>
                    <a:pt x="9097" y="1762"/>
                  </a:lnTo>
                  <a:lnTo>
                    <a:pt x="9098" y="1779"/>
                  </a:lnTo>
                  <a:lnTo>
                    <a:pt x="9100" y="1794"/>
                  </a:lnTo>
                  <a:lnTo>
                    <a:pt x="9102" y="1807"/>
                  </a:lnTo>
                  <a:lnTo>
                    <a:pt x="9107" y="1833"/>
                  </a:lnTo>
                  <a:lnTo>
                    <a:pt x="9113" y="1853"/>
                  </a:lnTo>
                  <a:lnTo>
                    <a:pt x="9124" y="1881"/>
                  </a:lnTo>
                  <a:lnTo>
                    <a:pt x="9129" y="1890"/>
                  </a:lnTo>
                  <a:lnTo>
                    <a:pt x="9503" y="1782"/>
                  </a:lnTo>
                  <a:lnTo>
                    <a:pt x="9620" y="1775"/>
                  </a:lnTo>
                  <a:lnTo>
                    <a:pt x="9615" y="2859"/>
                  </a:lnTo>
                  <a:lnTo>
                    <a:pt x="9229" y="3318"/>
                  </a:lnTo>
                  <a:lnTo>
                    <a:pt x="9135" y="3792"/>
                  </a:lnTo>
                  <a:lnTo>
                    <a:pt x="9145" y="3973"/>
                  </a:lnTo>
                  <a:lnTo>
                    <a:pt x="9157" y="4142"/>
                  </a:lnTo>
                  <a:lnTo>
                    <a:pt x="9171" y="4297"/>
                  </a:lnTo>
                  <a:lnTo>
                    <a:pt x="9186" y="4439"/>
                  </a:lnTo>
                  <a:lnTo>
                    <a:pt x="9202" y="4569"/>
                  </a:lnTo>
                  <a:lnTo>
                    <a:pt x="9220" y="4689"/>
                  </a:lnTo>
                  <a:lnTo>
                    <a:pt x="9237" y="4797"/>
                  </a:lnTo>
                  <a:lnTo>
                    <a:pt x="9255" y="4896"/>
                  </a:lnTo>
                  <a:lnTo>
                    <a:pt x="9274" y="4985"/>
                  </a:lnTo>
                  <a:lnTo>
                    <a:pt x="9292" y="5064"/>
                  </a:lnTo>
                  <a:lnTo>
                    <a:pt x="9311" y="5135"/>
                  </a:lnTo>
                  <a:lnTo>
                    <a:pt x="9328" y="5200"/>
                  </a:lnTo>
                  <a:lnTo>
                    <a:pt x="9345" y="5257"/>
                  </a:lnTo>
                  <a:lnTo>
                    <a:pt x="9361" y="5307"/>
                  </a:lnTo>
                  <a:lnTo>
                    <a:pt x="9376" y="5353"/>
                  </a:lnTo>
                  <a:lnTo>
                    <a:pt x="9390" y="5392"/>
                  </a:lnTo>
                  <a:lnTo>
                    <a:pt x="9402" y="5427"/>
                  </a:lnTo>
                  <a:lnTo>
                    <a:pt x="9412" y="5457"/>
                  </a:lnTo>
                  <a:lnTo>
                    <a:pt x="9420" y="5485"/>
                  </a:lnTo>
                  <a:lnTo>
                    <a:pt x="9427" y="5510"/>
                  </a:lnTo>
                  <a:lnTo>
                    <a:pt x="9430" y="5531"/>
                  </a:lnTo>
                  <a:lnTo>
                    <a:pt x="9430" y="5552"/>
                  </a:lnTo>
                  <a:lnTo>
                    <a:pt x="9428" y="5573"/>
                  </a:lnTo>
                  <a:lnTo>
                    <a:pt x="9422" y="5591"/>
                  </a:lnTo>
                  <a:lnTo>
                    <a:pt x="9413" y="5611"/>
                  </a:lnTo>
                  <a:lnTo>
                    <a:pt x="9401" y="5632"/>
                  </a:lnTo>
                  <a:lnTo>
                    <a:pt x="9384" y="5653"/>
                  </a:lnTo>
                  <a:lnTo>
                    <a:pt x="9364" y="5677"/>
                  </a:lnTo>
                  <a:lnTo>
                    <a:pt x="9338" y="5704"/>
                  </a:lnTo>
                  <a:lnTo>
                    <a:pt x="9309" y="5734"/>
                  </a:lnTo>
                  <a:lnTo>
                    <a:pt x="9275" y="5767"/>
                  </a:lnTo>
                  <a:lnTo>
                    <a:pt x="9234" y="5805"/>
                  </a:lnTo>
                  <a:lnTo>
                    <a:pt x="9194" y="5849"/>
                  </a:lnTo>
                  <a:lnTo>
                    <a:pt x="9157" y="5895"/>
                  </a:lnTo>
                  <a:lnTo>
                    <a:pt x="9123" y="5946"/>
                  </a:lnTo>
                  <a:lnTo>
                    <a:pt x="9091" y="5999"/>
                  </a:lnTo>
                  <a:lnTo>
                    <a:pt x="9062" y="6055"/>
                  </a:lnTo>
                  <a:lnTo>
                    <a:pt x="9035" y="6111"/>
                  </a:lnTo>
                  <a:lnTo>
                    <a:pt x="9011" y="6169"/>
                  </a:lnTo>
                  <a:lnTo>
                    <a:pt x="8989" y="6228"/>
                  </a:lnTo>
                  <a:lnTo>
                    <a:pt x="8969" y="6286"/>
                  </a:lnTo>
                  <a:lnTo>
                    <a:pt x="8951" y="6344"/>
                  </a:lnTo>
                  <a:lnTo>
                    <a:pt x="8935" y="6401"/>
                  </a:lnTo>
                  <a:lnTo>
                    <a:pt x="8921" y="6456"/>
                  </a:lnTo>
                  <a:lnTo>
                    <a:pt x="8896" y="6557"/>
                  </a:lnTo>
                  <a:lnTo>
                    <a:pt x="8878" y="6644"/>
                  </a:lnTo>
                  <a:lnTo>
                    <a:pt x="8870" y="6680"/>
                  </a:lnTo>
                  <a:lnTo>
                    <a:pt x="8863" y="6711"/>
                  </a:lnTo>
                  <a:lnTo>
                    <a:pt x="8857" y="6736"/>
                  </a:lnTo>
                  <a:lnTo>
                    <a:pt x="8851" y="6753"/>
                  </a:lnTo>
                  <a:lnTo>
                    <a:pt x="8846" y="6765"/>
                  </a:lnTo>
                  <a:lnTo>
                    <a:pt x="8842" y="6768"/>
                  </a:lnTo>
                  <a:lnTo>
                    <a:pt x="8837" y="6763"/>
                  </a:lnTo>
                  <a:lnTo>
                    <a:pt x="8833" y="6748"/>
                  </a:lnTo>
                  <a:lnTo>
                    <a:pt x="8829" y="6724"/>
                  </a:lnTo>
                  <a:lnTo>
                    <a:pt x="8824" y="6690"/>
                  </a:lnTo>
                  <a:lnTo>
                    <a:pt x="8820" y="6646"/>
                  </a:lnTo>
                  <a:lnTo>
                    <a:pt x="8815" y="6589"/>
                  </a:lnTo>
                  <a:lnTo>
                    <a:pt x="8802" y="6440"/>
                  </a:lnTo>
                  <a:lnTo>
                    <a:pt x="8788" y="6239"/>
                  </a:lnTo>
                  <a:lnTo>
                    <a:pt x="8779" y="6128"/>
                  </a:lnTo>
                  <a:lnTo>
                    <a:pt x="8768" y="6026"/>
                  </a:lnTo>
                  <a:lnTo>
                    <a:pt x="8757" y="5933"/>
                  </a:lnTo>
                  <a:lnTo>
                    <a:pt x="8743" y="5846"/>
                  </a:lnTo>
                  <a:lnTo>
                    <a:pt x="8730" y="5768"/>
                  </a:lnTo>
                  <a:lnTo>
                    <a:pt x="8716" y="5697"/>
                  </a:lnTo>
                  <a:lnTo>
                    <a:pt x="8700" y="5632"/>
                  </a:lnTo>
                  <a:lnTo>
                    <a:pt x="8684" y="5574"/>
                  </a:lnTo>
                  <a:lnTo>
                    <a:pt x="8667" y="5522"/>
                  </a:lnTo>
                  <a:lnTo>
                    <a:pt x="8649" y="5477"/>
                  </a:lnTo>
                  <a:lnTo>
                    <a:pt x="8632" y="5436"/>
                  </a:lnTo>
                  <a:lnTo>
                    <a:pt x="8613" y="5401"/>
                  </a:lnTo>
                  <a:lnTo>
                    <a:pt x="8596" y="5371"/>
                  </a:lnTo>
                  <a:lnTo>
                    <a:pt x="8577" y="5345"/>
                  </a:lnTo>
                  <a:lnTo>
                    <a:pt x="8559" y="5325"/>
                  </a:lnTo>
                  <a:lnTo>
                    <a:pt x="8541" y="5307"/>
                  </a:lnTo>
                  <a:lnTo>
                    <a:pt x="8523" y="5293"/>
                  </a:lnTo>
                  <a:lnTo>
                    <a:pt x="8506" y="5282"/>
                  </a:lnTo>
                  <a:lnTo>
                    <a:pt x="8489" y="5275"/>
                  </a:lnTo>
                  <a:lnTo>
                    <a:pt x="8473" y="5270"/>
                  </a:lnTo>
                  <a:lnTo>
                    <a:pt x="8457" y="5267"/>
                  </a:lnTo>
                  <a:lnTo>
                    <a:pt x="8442" y="5266"/>
                  </a:lnTo>
                  <a:lnTo>
                    <a:pt x="8428" y="5267"/>
                  </a:lnTo>
                  <a:lnTo>
                    <a:pt x="8415" y="5269"/>
                  </a:lnTo>
                  <a:lnTo>
                    <a:pt x="8403" y="5272"/>
                  </a:lnTo>
                  <a:lnTo>
                    <a:pt x="8393" y="5276"/>
                  </a:lnTo>
                  <a:lnTo>
                    <a:pt x="8384" y="5280"/>
                  </a:lnTo>
                  <a:lnTo>
                    <a:pt x="8376" y="5283"/>
                  </a:lnTo>
                  <a:lnTo>
                    <a:pt x="8364" y="5291"/>
                  </a:lnTo>
                  <a:lnTo>
                    <a:pt x="8361" y="5294"/>
                  </a:lnTo>
                  <a:lnTo>
                    <a:pt x="7681" y="5182"/>
                  </a:lnTo>
                  <a:lnTo>
                    <a:pt x="7490" y="4811"/>
                  </a:lnTo>
                  <a:lnTo>
                    <a:pt x="7793" y="4443"/>
                  </a:lnTo>
                  <a:lnTo>
                    <a:pt x="8022" y="4342"/>
                  </a:lnTo>
                  <a:lnTo>
                    <a:pt x="8125" y="4075"/>
                  </a:lnTo>
                  <a:lnTo>
                    <a:pt x="7708" y="3892"/>
                  </a:lnTo>
                  <a:lnTo>
                    <a:pt x="7598" y="4072"/>
                  </a:lnTo>
                  <a:lnTo>
                    <a:pt x="7434" y="3730"/>
                  </a:lnTo>
                  <a:lnTo>
                    <a:pt x="3152" y="2947"/>
                  </a:lnTo>
                  <a:lnTo>
                    <a:pt x="3176" y="2214"/>
                  </a:lnTo>
                  <a:lnTo>
                    <a:pt x="656" y="2134"/>
                  </a:lnTo>
                  <a:lnTo>
                    <a:pt x="218" y="1599"/>
                  </a:lnTo>
                  <a:lnTo>
                    <a:pt x="0" y="733"/>
                  </a:lnTo>
                  <a:lnTo>
                    <a:pt x="135" y="521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62" name="Freeform 1350">
              <a:extLst>
                <a:ext uri="{FF2B5EF4-FFF2-40B4-BE49-F238E27FC236}">
                  <a16:creationId xmlns:a16="http://schemas.microsoft.com/office/drawing/2014/main" id="{54D4B496-5709-7A9F-AA7E-6BD25FCD1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3469"/>
              <a:ext cx="361" cy="118"/>
            </a:xfrm>
            <a:custGeom>
              <a:avLst/>
              <a:gdLst>
                <a:gd name="T0" fmla="*/ 20 w 4332"/>
                <a:gd name="T1" fmla="*/ 271 h 1410"/>
                <a:gd name="T2" fmla="*/ 3720 w 4332"/>
                <a:gd name="T3" fmla="*/ 776 h 1410"/>
                <a:gd name="T4" fmla="*/ 3864 w 4332"/>
                <a:gd name="T5" fmla="*/ 753 h 1410"/>
                <a:gd name="T6" fmla="*/ 3919 w 4332"/>
                <a:gd name="T7" fmla="*/ 695 h 1410"/>
                <a:gd name="T8" fmla="*/ 3943 w 4332"/>
                <a:gd name="T9" fmla="*/ 588 h 1410"/>
                <a:gd name="T10" fmla="*/ 4031 w 4332"/>
                <a:gd name="T11" fmla="*/ 0 h 1410"/>
                <a:gd name="T12" fmla="*/ 4241 w 4332"/>
                <a:gd name="T13" fmla="*/ 91 h 1410"/>
                <a:gd name="T14" fmla="*/ 4332 w 4332"/>
                <a:gd name="T15" fmla="*/ 1039 h 1410"/>
                <a:gd name="T16" fmla="*/ 4203 w 4332"/>
                <a:gd name="T17" fmla="*/ 1410 h 1410"/>
                <a:gd name="T18" fmla="*/ 0 w 4332"/>
                <a:gd name="T19" fmla="*/ 421 h 1410"/>
                <a:gd name="T20" fmla="*/ 20 w 4332"/>
                <a:gd name="T21" fmla="*/ 271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32" h="1410">
                  <a:moveTo>
                    <a:pt x="20" y="271"/>
                  </a:moveTo>
                  <a:lnTo>
                    <a:pt x="3720" y="776"/>
                  </a:lnTo>
                  <a:lnTo>
                    <a:pt x="3864" y="753"/>
                  </a:lnTo>
                  <a:lnTo>
                    <a:pt x="3919" y="695"/>
                  </a:lnTo>
                  <a:lnTo>
                    <a:pt x="3943" y="588"/>
                  </a:lnTo>
                  <a:lnTo>
                    <a:pt x="4031" y="0"/>
                  </a:lnTo>
                  <a:lnTo>
                    <a:pt x="4241" y="91"/>
                  </a:lnTo>
                  <a:lnTo>
                    <a:pt x="4332" y="1039"/>
                  </a:lnTo>
                  <a:lnTo>
                    <a:pt x="4203" y="1410"/>
                  </a:lnTo>
                  <a:lnTo>
                    <a:pt x="0" y="421"/>
                  </a:lnTo>
                  <a:lnTo>
                    <a:pt x="20" y="2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63" name="Freeform 1351">
              <a:extLst>
                <a:ext uri="{FF2B5EF4-FFF2-40B4-BE49-F238E27FC236}">
                  <a16:creationId xmlns:a16="http://schemas.microsoft.com/office/drawing/2014/main" id="{49439318-2413-04C8-E6D3-147CF3FD8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525"/>
              <a:ext cx="216" cy="63"/>
            </a:xfrm>
            <a:custGeom>
              <a:avLst/>
              <a:gdLst>
                <a:gd name="T0" fmla="*/ 281 w 2584"/>
                <a:gd name="T1" fmla="*/ 338 h 757"/>
                <a:gd name="T2" fmla="*/ 2437 w 2584"/>
                <a:gd name="T3" fmla="*/ 757 h 757"/>
                <a:gd name="T4" fmla="*/ 2584 w 2584"/>
                <a:gd name="T5" fmla="*/ 135 h 757"/>
                <a:gd name="T6" fmla="*/ 0 w 2584"/>
                <a:gd name="T7" fmla="*/ 0 h 757"/>
                <a:gd name="T8" fmla="*/ 281 w 2584"/>
                <a:gd name="T9" fmla="*/ 338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4" h="757">
                  <a:moveTo>
                    <a:pt x="281" y="338"/>
                  </a:moveTo>
                  <a:lnTo>
                    <a:pt x="2437" y="757"/>
                  </a:lnTo>
                  <a:lnTo>
                    <a:pt x="2584" y="135"/>
                  </a:lnTo>
                  <a:lnTo>
                    <a:pt x="0" y="0"/>
                  </a:lnTo>
                  <a:lnTo>
                    <a:pt x="281" y="3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64" name="Freeform 1352">
              <a:extLst>
                <a:ext uri="{FF2B5EF4-FFF2-40B4-BE49-F238E27FC236}">
                  <a16:creationId xmlns:a16="http://schemas.microsoft.com/office/drawing/2014/main" id="{A460DFDF-5CD0-4B8D-AA19-9D5945B81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525"/>
              <a:ext cx="216" cy="63"/>
            </a:xfrm>
            <a:custGeom>
              <a:avLst/>
              <a:gdLst>
                <a:gd name="T0" fmla="*/ 281 w 2584"/>
                <a:gd name="T1" fmla="*/ 338 h 757"/>
                <a:gd name="T2" fmla="*/ 2437 w 2584"/>
                <a:gd name="T3" fmla="*/ 757 h 757"/>
                <a:gd name="T4" fmla="*/ 2584 w 2584"/>
                <a:gd name="T5" fmla="*/ 135 h 757"/>
                <a:gd name="T6" fmla="*/ 0 w 2584"/>
                <a:gd name="T7" fmla="*/ 0 h 757"/>
                <a:gd name="T8" fmla="*/ 281 w 2584"/>
                <a:gd name="T9" fmla="*/ 338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4" h="757">
                  <a:moveTo>
                    <a:pt x="281" y="338"/>
                  </a:moveTo>
                  <a:lnTo>
                    <a:pt x="2437" y="757"/>
                  </a:lnTo>
                  <a:lnTo>
                    <a:pt x="2584" y="135"/>
                  </a:lnTo>
                  <a:lnTo>
                    <a:pt x="0" y="0"/>
                  </a:lnTo>
                  <a:lnTo>
                    <a:pt x="281" y="338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65" name="Freeform 1353">
              <a:extLst>
                <a:ext uri="{FF2B5EF4-FFF2-40B4-BE49-F238E27FC236}">
                  <a16:creationId xmlns:a16="http://schemas.microsoft.com/office/drawing/2014/main" id="{309A385A-87F3-779C-CD1D-D95B828A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3081"/>
              <a:ext cx="331" cy="156"/>
            </a:xfrm>
            <a:custGeom>
              <a:avLst/>
              <a:gdLst>
                <a:gd name="T0" fmla="*/ 1429 w 3978"/>
                <a:gd name="T1" fmla="*/ 1876 h 1876"/>
                <a:gd name="T2" fmla="*/ 0 w 3978"/>
                <a:gd name="T3" fmla="*/ 1039 h 1876"/>
                <a:gd name="T4" fmla="*/ 602 w 3978"/>
                <a:gd name="T5" fmla="*/ 207 h 1876"/>
                <a:gd name="T6" fmla="*/ 1176 w 3978"/>
                <a:gd name="T7" fmla="*/ 0 h 1876"/>
                <a:gd name="T8" fmla="*/ 1559 w 3978"/>
                <a:gd name="T9" fmla="*/ 347 h 1876"/>
                <a:gd name="T10" fmla="*/ 3051 w 3978"/>
                <a:gd name="T11" fmla="*/ 639 h 1876"/>
                <a:gd name="T12" fmla="*/ 3978 w 3978"/>
                <a:gd name="T13" fmla="*/ 1310 h 1876"/>
                <a:gd name="T14" fmla="*/ 3237 w 3978"/>
                <a:gd name="T15" fmla="*/ 1393 h 1876"/>
                <a:gd name="T16" fmla="*/ 1429 w 3978"/>
                <a:gd name="T17" fmla="*/ 1876 h 1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78" h="1876">
                  <a:moveTo>
                    <a:pt x="1429" y="1876"/>
                  </a:moveTo>
                  <a:lnTo>
                    <a:pt x="0" y="1039"/>
                  </a:lnTo>
                  <a:lnTo>
                    <a:pt x="602" y="207"/>
                  </a:lnTo>
                  <a:lnTo>
                    <a:pt x="1176" y="0"/>
                  </a:lnTo>
                  <a:lnTo>
                    <a:pt x="1559" y="347"/>
                  </a:lnTo>
                  <a:lnTo>
                    <a:pt x="3051" y="639"/>
                  </a:lnTo>
                  <a:lnTo>
                    <a:pt x="3978" y="1310"/>
                  </a:lnTo>
                  <a:lnTo>
                    <a:pt x="3237" y="1393"/>
                  </a:lnTo>
                  <a:lnTo>
                    <a:pt x="1429" y="18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66" name="Freeform 1354">
              <a:extLst>
                <a:ext uri="{FF2B5EF4-FFF2-40B4-BE49-F238E27FC236}">
                  <a16:creationId xmlns:a16="http://schemas.microsoft.com/office/drawing/2014/main" id="{12C68659-29D6-38A1-C9B8-9A8122A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3081"/>
              <a:ext cx="480" cy="116"/>
            </a:xfrm>
            <a:custGeom>
              <a:avLst/>
              <a:gdLst>
                <a:gd name="T0" fmla="*/ 2853 w 5759"/>
                <a:gd name="T1" fmla="*/ 1389 h 1402"/>
                <a:gd name="T2" fmla="*/ 2836 w 5759"/>
                <a:gd name="T3" fmla="*/ 1367 h 1402"/>
                <a:gd name="T4" fmla="*/ 2821 w 5759"/>
                <a:gd name="T5" fmla="*/ 1349 h 1402"/>
                <a:gd name="T6" fmla="*/ 2805 w 5759"/>
                <a:gd name="T7" fmla="*/ 1334 h 1402"/>
                <a:gd name="T8" fmla="*/ 2782 w 5759"/>
                <a:gd name="T9" fmla="*/ 1317 h 1402"/>
                <a:gd name="T10" fmla="*/ 2751 w 5759"/>
                <a:gd name="T11" fmla="*/ 1301 h 1402"/>
                <a:gd name="T12" fmla="*/ 2719 w 5759"/>
                <a:gd name="T13" fmla="*/ 1287 h 1402"/>
                <a:gd name="T14" fmla="*/ 2687 w 5759"/>
                <a:gd name="T15" fmla="*/ 1273 h 1402"/>
                <a:gd name="T16" fmla="*/ 2652 w 5759"/>
                <a:gd name="T17" fmla="*/ 1253 h 1402"/>
                <a:gd name="T18" fmla="*/ 2627 w 5759"/>
                <a:gd name="T19" fmla="*/ 1231 h 1402"/>
                <a:gd name="T20" fmla="*/ 2608 w 5759"/>
                <a:gd name="T21" fmla="*/ 1213 h 1402"/>
                <a:gd name="T22" fmla="*/ 2590 w 5759"/>
                <a:gd name="T23" fmla="*/ 1190 h 1402"/>
                <a:gd name="T24" fmla="*/ 2573 w 5759"/>
                <a:gd name="T25" fmla="*/ 1158 h 1402"/>
                <a:gd name="T26" fmla="*/ 2546 w 5759"/>
                <a:gd name="T27" fmla="*/ 1094 h 1402"/>
                <a:gd name="T28" fmla="*/ 2512 w 5759"/>
                <a:gd name="T29" fmla="*/ 999 h 1402"/>
                <a:gd name="T30" fmla="*/ 2484 w 5759"/>
                <a:gd name="T31" fmla="*/ 920 h 1402"/>
                <a:gd name="T32" fmla="*/ 2467 w 5759"/>
                <a:gd name="T33" fmla="*/ 881 h 1402"/>
                <a:gd name="T34" fmla="*/ 2452 w 5759"/>
                <a:gd name="T35" fmla="*/ 853 h 1402"/>
                <a:gd name="T36" fmla="*/ 2433 w 5759"/>
                <a:gd name="T37" fmla="*/ 825 h 1402"/>
                <a:gd name="T38" fmla="*/ 2414 w 5759"/>
                <a:gd name="T39" fmla="*/ 799 h 1402"/>
                <a:gd name="T40" fmla="*/ 2391 w 5759"/>
                <a:gd name="T41" fmla="*/ 774 h 1402"/>
                <a:gd name="T42" fmla="*/ 2368 w 5759"/>
                <a:gd name="T43" fmla="*/ 752 h 1402"/>
                <a:gd name="T44" fmla="*/ 2330 w 5759"/>
                <a:gd name="T45" fmla="*/ 720 h 1402"/>
                <a:gd name="T46" fmla="*/ 2274 w 5759"/>
                <a:gd name="T47" fmla="*/ 682 h 1402"/>
                <a:gd name="T48" fmla="*/ 2230 w 5759"/>
                <a:gd name="T49" fmla="*/ 660 h 1402"/>
                <a:gd name="T50" fmla="*/ 2200 w 5759"/>
                <a:gd name="T51" fmla="*/ 647 h 1402"/>
                <a:gd name="T52" fmla="*/ 2169 w 5759"/>
                <a:gd name="T53" fmla="*/ 636 h 1402"/>
                <a:gd name="T54" fmla="*/ 2137 w 5759"/>
                <a:gd name="T55" fmla="*/ 628 h 1402"/>
                <a:gd name="T56" fmla="*/ 2105 w 5759"/>
                <a:gd name="T57" fmla="*/ 621 h 1402"/>
                <a:gd name="T58" fmla="*/ 2073 w 5759"/>
                <a:gd name="T59" fmla="*/ 617 h 1402"/>
                <a:gd name="T60" fmla="*/ 1990 w 5759"/>
                <a:gd name="T61" fmla="*/ 613 h 1402"/>
                <a:gd name="T62" fmla="*/ 1849 w 5759"/>
                <a:gd name="T63" fmla="*/ 613 h 1402"/>
                <a:gd name="T64" fmla="*/ 1702 w 5759"/>
                <a:gd name="T65" fmla="*/ 618 h 1402"/>
                <a:gd name="T66" fmla="*/ 1548 w 5759"/>
                <a:gd name="T67" fmla="*/ 629 h 1402"/>
                <a:gd name="T68" fmla="*/ 1311 w 5759"/>
                <a:gd name="T69" fmla="*/ 649 h 1402"/>
                <a:gd name="T70" fmla="*/ 999 w 5759"/>
                <a:gd name="T71" fmla="*/ 682 h 1402"/>
                <a:gd name="T72" fmla="*/ 777 w 5759"/>
                <a:gd name="T73" fmla="*/ 706 h 1402"/>
                <a:gd name="T74" fmla="*/ 638 w 5759"/>
                <a:gd name="T75" fmla="*/ 719 h 1402"/>
                <a:gd name="T76" fmla="*/ 511 w 5759"/>
                <a:gd name="T77" fmla="*/ 728 h 1402"/>
                <a:gd name="T78" fmla="*/ 395 w 5759"/>
                <a:gd name="T79" fmla="*/ 732 h 1402"/>
                <a:gd name="T80" fmla="*/ 296 w 5759"/>
                <a:gd name="T81" fmla="*/ 730 h 1402"/>
                <a:gd name="T82" fmla="*/ 214 w 5759"/>
                <a:gd name="T83" fmla="*/ 722 h 1402"/>
                <a:gd name="T84" fmla="*/ 151 w 5759"/>
                <a:gd name="T85" fmla="*/ 704 h 1402"/>
                <a:gd name="T86" fmla="*/ 111 w 5759"/>
                <a:gd name="T87" fmla="*/ 677 h 1402"/>
                <a:gd name="T88" fmla="*/ 0 w 5759"/>
                <a:gd name="T89" fmla="*/ 389 h 1402"/>
                <a:gd name="T90" fmla="*/ 697 w 5759"/>
                <a:gd name="T91" fmla="*/ 0 h 1402"/>
                <a:gd name="T92" fmla="*/ 5759 w 5759"/>
                <a:gd name="T93" fmla="*/ 569 h 1402"/>
                <a:gd name="T94" fmla="*/ 3019 w 5759"/>
                <a:gd name="T95" fmla="*/ 1378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59" h="1402">
                  <a:moveTo>
                    <a:pt x="2860" y="1402"/>
                  </a:moveTo>
                  <a:lnTo>
                    <a:pt x="2853" y="1389"/>
                  </a:lnTo>
                  <a:lnTo>
                    <a:pt x="2845" y="1377"/>
                  </a:lnTo>
                  <a:lnTo>
                    <a:pt x="2836" y="1367"/>
                  </a:lnTo>
                  <a:lnTo>
                    <a:pt x="2829" y="1358"/>
                  </a:lnTo>
                  <a:lnTo>
                    <a:pt x="2821" y="1349"/>
                  </a:lnTo>
                  <a:lnTo>
                    <a:pt x="2814" y="1341"/>
                  </a:lnTo>
                  <a:lnTo>
                    <a:pt x="2805" y="1334"/>
                  </a:lnTo>
                  <a:lnTo>
                    <a:pt x="2798" y="1328"/>
                  </a:lnTo>
                  <a:lnTo>
                    <a:pt x="2782" y="1317"/>
                  </a:lnTo>
                  <a:lnTo>
                    <a:pt x="2766" y="1308"/>
                  </a:lnTo>
                  <a:lnTo>
                    <a:pt x="2751" y="1301"/>
                  </a:lnTo>
                  <a:lnTo>
                    <a:pt x="2735" y="1293"/>
                  </a:lnTo>
                  <a:lnTo>
                    <a:pt x="2719" y="1287"/>
                  </a:lnTo>
                  <a:lnTo>
                    <a:pt x="2703" y="1281"/>
                  </a:lnTo>
                  <a:lnTo>
                    <a:pt x="2687" y="1273"/>
                  </a:lnTo>
                  <a:lnTo>
                    <a:pt x="2670" y="1263"/>
                  </a:lnTo>
                  <a:lnTo>
                    <a:pt x="2652" y="1253"/>
                  </a:lnTo>
                  <a:lnTo>
                    <a:pt x="2635" y="1239"/>
                  </a:lnTo>
                  <a:lnTo>
                    <a:pt x="2627" y="1231"/>
                  </a:lnTo>
                  <a:lnTo>
                    <a:pt x="2617" y="1222"/>
                  </a:lnTo>
                  <a:lnTo>
                    <a:pt x="2608" y="1213"/>
                  </a:lnTo>
                  <a:lnTo>
                    <a:pt x="2599" y="1201"/>
                  </a:lnTo>
                  <a:lnTo>
                    <a:pt x="2590" y="1190"/>
                  </a:lnTo>
                  <a:lnTo>
                    <a:pt x="2581" y="1176"/>
                  </a:lnTo>
                  <a:lnTo>
                    <a:pt x="2573" y="1158"/>
                  </a:lnTo>
                  <a:lnTo>
                    <a:pt x="2564" y="1138"/>
                  </a:lnTo>
                  <a:lnTo>
                    <a:pt x="2546" y="1094"/>
                  </a:lnTo>
                  <a:lnTo>
                    <a:pt x="2528" y="1046"/>
                  </a:lnTo>
                  <a:lnTo>
                    <a:pt x="2512" y="999"/>
                  </a:lnTo>
                  <a:lnTo>
                    <a:pt x="2496" y="955"/>
                  </a:lnTo>
                  <a:lnTo>
                    <a:pt x="2484" y="920"/>
                  </a:lnTo>
                  <a:lnTo>
                    <a:pt x="2475" y="895"/>
                  </a:lnTo>
                  <a:lnTo>
                    <a:pt x="2467" y="881"/>
                  </a:lnTo>
                  <a:lnTo>
                    <a:pt x="2460" y="866"/>
                  </a:lnTo>
                  <a:lnTo>
                    <a:pt x="2452" y="853"/>
                  </a:lnTo>
                  <a:lnTo>
                    <a:pt x="2443" y="839"/>
                  </a:lnTo>
                  <a:lnTo>
                    <a:pt x="2433" y="825"/>
                  </a:lnTo>
                  <a:lnTo>
                    <a:pt x="2424" y="813"/>
                  </a:lnTo>
                  <a:lnTo>
                    <a:pt x="2414" y="799"/>
                  </a:lnTo>
                  <a:lnTo>
                    <a:pt x="2402" y="787"/>
                  </a:lnTo>
                  <a:lnTo>
                    <a:pt x="2391" y="774"/>
                  </a:lnTo>
                  <a:lnTo>
                    <a:pt x="2380" y="763"/>
                  </a:lnTo>
                  <a:lnTo>
                    <a:pt x="2368" y="752"/>
                  </a:lnTo>
                  <a:lnTo>
                    <a:pt x="2356" y="740"/>
                  </a:lnTo>
                  <a:lnTo>
                    <a:pt x="2330" y="720"/>
                  </a:lnTo>
                  <a:lnTo>
                    <a:pt x="2302" y="700"/>
                  </a:lnTo>
                  <a:lnTo>
                    <a:pt x="2274" y="682"/>
                  </a:lnTo>
                  <a:lnTo>
                    <a:pt x="2245" y="667"/>
                  </a:lnTo>
                  <a:lnTo>
                    <a:pt x="2230" y="660"/>
                  </a:lnTo>
                  <a:lnTo>
                    <a:pt x="2215" y="654"/>
                  </a:lnTo>
                  <a:lnTo>
                    <a:pt x="2200" y="647"/>
                  </a:lnTo>
                  <a:lnTo>
                    <a:pt x="2184" y="641"/>
                  </a:lnTo>
                  <a:lnTo>
                    <a:pt x="2169" y="636"/>
                  </a:lnTo>
                  <a:lnTo>
                    <a:pt x="2153" y="632"/>
                  </a:lnTo>
                  <a:lnTo>
                    <a:pt x="2137" y="628"/>
                  </a:lnTo>
                  <a:lnTo>
                    <a:pt x="2121" y="624"/>
                  </a:lnTo>
                  <a:lnTo>
                    <a:pt x="2105" y="621"/>
                  </a:lnTo>
                  <a:lnTo>
                    <a:pt x="2089" y="618"/>
                  </a:lnTo>
                  <a:lnTo>
                    <a:pt x="2073" y="617"/>
                  </a:lnTo>
                  <a:lnTo>
                    <a:pt x="2057" y="615"/>
                  </a:lnTo>
                  <a:lnTo>
                    <a:pt x="1990" y="613"/>
                  </a:lnTo>
                  <a:lnTo>
                    <a:pt x="1921" y="612"/>
                  </a:lnTo>
                  <a:lnTo>
                    <a:pt x="1849" y="613"/>
                  </a:lnTo>
                  <a:lnTo>
                    <a:pt x="1776" y="615"/>
                  </a:lnTo>
                  <a:lnTo>
                    <a:pt x="1702" y="618"/>
                  </a:lnTo>
                  <a:lnTo>
                    <a:pt x="1625" y="622"/>
                  </a:lnTo>
                  <a:lnTo>
                    <a:pt x="1548" y="629"/>
                  </a:lnTo>
                  <a:lnTo>
                    <a:pt x="1469" y="635"/>
                  </a:lnTo>
                  <a:lnTo>
                    <a:pt x="1311" y="649"/>
                  </a:lnTo>
                  <a:lnTo>
                    <a:pt x="1154" y="666"/>
                  </a:lnTo>
                  <a:lnTo>
                    <a:pt x="999" y="682"/>
                  </a:lnTo>
                  <a:lnTo>
                    <a:pt x="849" y="699"/>
                  </a:lnTo>
                  <a:lnTo>
                    <a:pt x="777" y="706"/>
                  </a:lnTo>
                  <a:lnTo>
                    <a:pt x="706" y="712"/>
                  </a:lnTo>
                  <a:lnTo>
                    <a:pt x="638" y="719"/>
                  </a:lnTo>
                  <a:lnTo>
                    <a:pt x="573" y="724"/>
                  </a:lnTo>
                  <a:lnTo>
                    <a:pt x="511" y="728"/>
                  </a:lnTo>
                  <a:lnTo>
                    <a:pt x="451" y="731"/>
                  </a:lnTo>
                  <a:lnTo>
                    <a:pt x="395" y="732"/>
                  </a:lnTo>
                  <a:lnTo>
                    <a:pt x="344" y="732"/>
                  </a:lnTo>
                  <a:lnTo>
                    <a:pt x="296" y="730"/>
                  </a:lnTo>
                  <a:lnTo>
                    <a:pt x="253" y="727"/>
                  </a:lnTo>
                  <a:lnTo>
                    <a:pt x="214" y="722"/>
                  </a:lnTo>
                  <a:lnTo>
                    <a:pt x="180" y="713"/>
                  </a:lnTo>
                  <a:lnTo>
                    <a:pt x="151" y="704"/>
                  </a:lnTo>
                  <a:lnTo>
                    <a:pt x="129" y="692"/>
                  </a:lnTo>
                  <a:lnTo>
                    <a:pt x="111" y="677"/>
                  </a:lnTo>
                  <a:lnTo>
                    <a:pt x="100" y="660"/>
                  </a:lnTo>
                  <a:lnTo>
                    <a:pt x="0" y="389"/>
                  </a:lnTo>
                  <a:lnTo>
                    <a:pt x="123" y="207"/>
                  </a:lnTo>
                  <a:lnTo>
                    <a:pt x="697" y="0"/>
                  </a:lnTo>
                  <a:lnTo>
                    <a:pt x="3343" y="221"/>
                  </a:lnTo>
                  <a:lnTo>
                    <a:pt x="5759" y="569"/>
                  </a:lnTo>
                  <a:lnTo>
                    <a:pt x="5433" y="1084"/>
                  </a:lnTo>
                  <a:lnTo>
                    <a:pt x="3019" y="1378"/>
                  </a:lnTo>
                  <a:lnTo>
                    <a:pt x="2860" y="1402"/>
                  </a:lnTo>
                  <a:close/>
                </a:path>
              </a:pathLst>
            </a:custGeom>
            <a:solidFill>
              <a:srgbClr val="75C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67" name="Freeform 1355">
              <a:extLst>
                <a:ext uri="{FF2B5EF4-FFF2-40B4-BE49-F238E27FC236}">
                  <a16:creationId xmlns:a16="http://schemas.microsoft.com/office/drawing/2014/main" id="{76787D10-7EBD-273C-7C80-3A9FB4778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3145"/>
              <a:ext cx="257" cy="133"/>
            </a:xfrm>
            <a:custGeom>
              <a:avLst/>
              <a:gdLst>
                <a:gd name="T0" fmla="*/ 2999 w 3083"/>
                <a:gd name="T1" fmla="*/ 757 h 1590"/>
                <a:gd name="T2" fmla="*/ 2989 w 3083"/>
                <a:gd name="T3" fmla="*/ 712 h 1590"/>
                <a:gd name="T4" fmla="*/ 2972 w 3083"/>
                <a:gd name="T5" fmla="*/ 665 h 1590"/>
                <a:gd name="T6" fmla="*/ 2947 w 3083"/>
                <a:gd name="T7" fmla="*/ 618 h 1590"/>
                <a:gd name="T8" fmla="*/ 2917 w 3083"/>
                <a:gd name="T9" fmla="*/ 571 h 1590"/>
                <a:gd name="T10" fmla="*/ 2881 w 3083"/>
                <a:gd name="T11" fmla="*/ 527 h 1590"/>
                <a:gd name="T12" fmla="*/ 2841 w 3083"/>
                <a:gd name="T13" fmla="*/ 485 h 1590"/>
                <a:gd name="T14" fmla="*/ 2795 w 3083"/>
                <a:gd name="T15" fmla="*/ 448 h 1590"/>
                <a:gd name="T16" fmla="*/ 2748 w 3083"/>
                <a:gd name="T17" fmla="*/ 418 h 1590"/>
                <a:gd name="T18" fmla="*/ 2697 w 3083"/>
                <a:gd name="T19" fmla="*/ 392 h 1590"/>
                <a:gd name="T20" fmla="*/ 2645 w 3083"/>
                <a:gd name="T21" fmla="*/ 370 h 1590"/>
                <a:gd name="T22" fmla="*/ 2595 w 3083"/>
                <a:gd name="T23" fmla="*/ 344 h 1590"/>
                <a:gd name="T24" fmla="*/ 2526 w 3083"/>
                <a:gd name="T25" fmla="*/ 307 h 1590"/>
                <a:gd name="T26" fmla="*/ 2441 w 3083"/>
                <a:gd name="T27" fmla="*/ 271 h 1590"/>
                <a:gd name="T28" fmla="*/ 2355 w 3083"/>
                <a:gd name="T29" fmla="*/ 248 h 1590"/>
                <a:gd name="T30" fmla="*/ 2269 w 3083"/>
                <a:gd name="T31" fmla="*/ 234 h 1590"/>
                <a:gd name="T32" fmla="*/ 2182 w 3083"/>
                <a:gd name="T33" fmla="*/ 229 h 1590"/>
                <a:gd name="T34" fmla="*/ 2095 w 3083"/>
                <a:gd name="T35" fmla="*/ 232 h 1590"/>
                <a:gd name="T36" fmla="*/ 2008 w 3083"/>
                <a:gd name="T37" fmla="*/ 239 h 1590"/>
                <a:gd name="T38" fmla="*/ 1921 w 3083"/>
                <a:gd name="T39" fmla="*/ 251 h 1590"/>
                <a:gd name="T40" fmla="*/ 1790 w 3083"/>
                <a:gd name="T41" fmla="*/ 273 h 1590"/>
                <a:gd name="T42" fmla="*/ 1657 w 3083"/>
                <a:gd name="T43" fmla="*/ 293 h 1590"/>
                <a:gd name="T44" fmla="*/ 1569 w 3083"/>
                <a:gd name="T45" fmla="*/ 305 h 1590"/>
                <a:gd name="T46" fmla="*/ 1482 w 3083"/>
                <a:gd name="T47" fmla="*/ 312 h 1590"/>
                <a:gd name="T48" fmla="*/ 1394 w 3083"/>
                <a:gd name="T49" fmla="*/ 314 h 1590"/>
                <a:gd name="T50" fmla="*/ 1306 w 3083"/>
                <a:gd name="T51" fmla="*/ 310 h 1590"/>
                <a:gd name="T52" fmla="*/ 1218 w 3083"/>
                <a:gd name="T53" fmla="*/ 295 h 1590"/>
                <a:gd name="T54" fmla="*/ 1153 w 3083"/>
                <a:gd name="T55" fmla="*/ 279 h 1590"/>
                <a:gd name="T56" fmla="*/ 1117 w 3083"/>
                <a:gd name="T57" fmla="*/ 266 h 1590"/>
                <a:gd name="T58" fmla="*/ 1086 w 3083"/>
                <a:gd name="T59" fmla="*/ 253 h 1590"/>
                <a:gd name="T60" fmla="*/ 1057 w 3083"/>
                <a:gd name="T61" fmla="*/ 236 h 1590"/>
                <a:gd name="T62" fmla="*/ 1031 w 3083"/>
                <a:gd name="T63" fmla="*/ 219 h 1590"/>
                <a:gd name="T64" fmla="*/ 1005 w 3083"/>
                <a:gd name="T65" fmla="*/ 198 h 1590"/>
                <a:gd name="T66" fmla="*/ 963 w 3083"/>
                <a:gd name="T67" fmla="*/ 160 h 1590"/>
                <a:gd name="T68" fmla="*/ 829 w 3083"/>
                <a:gd name="T69" fmla="*/ 0 h 1590"/>
                <a:gd name="T70" fmla="*/ 256 w 3083"/>
                <a:gd name="T71" fmla="*/ 1590 h 1590"/>
                <a:gd name="T72" fmla="*/ 3002 w 3083"/>
                <a:gd name="T73" fmla="*/ 780 h 1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83" h="1590">
                  <a:moveTo>
                    <a:pt x="3002" y="780"/>
                  </a:moveTo>
                  <a:lnTo>
                    <a:pt x="2999" y="757"/>
                  </a:lnTo>
                  <a:lnTo>
                    <a:pt x="2995" y="736"/>
                  </a:lnTo>
                  <a:lnTo>
                    <a:pt x="2989" y="712"/>
                  </a:lnTo>
                  <a:lnTo>
                    <a:pt x="2981" y="689"/>
                  </a:lnTo>
                  <a:lnTo>
                    <a:pt x="2972" y="665"/>
                  </a:lnTo>
                  <a:lnTo>
                    <a:pt x="2960" y="642"/>
                  </a:lnTo>
                  <a:lnTo>
                    <a:pt x="2947" y="618"/>
                  </a:lnTo>
                  <a:lnTo>
                    <a:pt x="2933" y="594"/>
                  </a:lnTo>
                  <a:lnTo>
                    <a:pt x="2917" y="571"/>
                  </a:lnTo>
                  <a:lnTo>
                    <a:pt x="2900" y="549"/>
                  </a:lnTo>
                  <a:lnTo>
                    <a:pt x="2881" y="527"/>
                  </a:lnTo>
                  <a:lnTo>
                    <a:pt x="2861" y="505"/>
                  </a:lnTo>
                  <a:lnTo>
                    <a:pt x="2841" y="485"/>
                  </a:lnTo>
                  <a:lnTo>
                    <a:pt x="2819" y="466"/>
                  </a:lnTo>
                  <a:lnTo>
                    <a:pt x="2795" y="448"/>
                  </a:lnTo>
                  <a:lnTo>
                    <a:pt x="2771" y="433"/>
                  </a:lnTo>
                  <a:lnTo>
                    <a:pt x="2748" y="418"/>
                  </a:lnTo>
                  <a:lnTo>
                    <a:pt x="2723" y="405"/>
                  </a:lnTo>
                  <a:lnTo>
                    <a:pt x="2697" y="392"/>
                  </a:lnTo>
                  <a:lnTo>
                    <a:pt x="2671" y="381"/>
                  </a:lnTo>
                  <a:lnTo>
                    <a:pt x="2645" y="370"/>
                  </a:lnTo>
                  <a:lnTo>
                    <a:pt x="2619" y="357"/>
                  </a:lnTo>
                  <a:lnTo>
                    <a:pt x="2595" y="344"/>
                  </a:lnTo>
                  <a:lnTo>
                    <a:pt x="2569" y="329"/>
                  </a:lnTo>
                  <a:lnTo>
                    <a:pt x="2526" y="307"/>
                  </a:lnTo>
                  <a:lnTo>
                    <a:pt x="2483" y="288"/>
                  </a:lnTo>
                  <a:lnTo>
                    <a:pt x="2441" y="271"/>
                  </a:lnTo>
                  <a:lnTo>
                    <a:pt x="2398" y="258"/>
                  </a:lnTo>
                  <a:lnTo>
                    <a:pt x="2355" y="248"/>
                  </a:lnTo>
                  <a:lnTo>
                    <a:pt x="2311" y="239"/>
                  </a:lnTo>
                  <a:lnTo>
                    <a:pt x="2269" y="234"/>
                  </a:lnTo>
                  <a:lnTo>
                    <a:pt x="2226" y="231"/>
                  </a:lnTo>
                  <a:lnTo>
                    <a:pt x="2182" y="229"/>
                  </a:lnTo>
                  <a:lnTo>
                    <a:pt x="2139" y="230"/>
                  </a:lnTo>
                  <a:lnTo>
                    <a:pt x="2095" y="232"/>
                  </a:lnTo>
                  <a:lnTo>
                    <a:pt x="2052" y="235"/>
                  </a:lnTo>
                  <a:lnTo>
                    <a:pt x="2008" y="239"/>
                  </a:lnTo>
                  <a:lnTo>
                    <a:pt x="1964" y="245"/>
                  </a:lnTo>
                  <a:lnTo>
                    <a:pt x="1921" y="251"/>
                  </a:lnTo>
                  <a:lnTo>
                    <a:pt x="1876" y="258"/>
                  </a:lnTo>
                  <a:lnTo>
                    <a:pt x="1790" y="273"/>
                  </a:lnTo>
                  <a:lnTo>
                    <a:pt x="1702" y="287"/>
                  </a:lnTo>
                  <a:lnTo>
                    <a:pt x="1657" y="293"/>
                  </a:lnTo>
                  <a:lnTo>
                    <a:pt x="1614" y="299"/>
                  </a:lnTo>
                  <a:lnTo>
                    <a:pt x="1569" y="305"/>
                  </a:lnTo>
                  <a:lnTo>
                    <a:pt x="1525" y="309"/>
                  </a:lnTo>
                  <a:lnTo>
                    <a:pt x="1482" y="312"/>
                  </a:lnTo>
                  <a:lnTo>
                    <a:pt x="1437" y="314"/>
                  </a:lnTo>
                  <a:lnTo>
                    <a:pt x="1394" y="314"/>
                  </a:lnTo>
                  <a:lnTo>
                    <a:pt x="1349" y="313"/>
                  </a:lnTo>
                  <a:lnTo>
                    <a:pt x="1306" y="310"/>
                  </a:lnTo>
                  <a:lnTo>
                    <a:pt x="1261" y="304"/>
                  </a:lnTo>
                  <a:lnTo>
                    <a:pt x="1218" y="295"/>
                  </a:lnTo>
                  <a:lnTo>
                    <a:pt x="1174" y="285"/>
                  </a:lnTo>
                  <a:lnTo>
                    <a:pt x="1153" y="279"/>
                  </a:lnTo>
                  <a:lnTo>
                    <a:pt x="1134" y="273"/>
                  </a:lnTo>
                  <a:lnTo>
                    <a:pt x="1117" y="266"/>
                  </a:lnTo>
                  <a:lnTo>
                    <a:pt x="1100" y="259"/>
                  </a:lnTo>
                  <a:lnTo>
                    <a:pt x="1086" y="253"/>
                  </a:lnTo>
                  <a:lnTo>
                    <a:pt x="1071" y="245"/>
                  </a:lnTo>
                  <a:lnTo>
                    <a:pt x="1057" y="236"/>
                  </a:lnTo>
                  <a:lnTo>
                    <a:pt x="1044" y="228"/>
                  </a:lnTo>
                  <a:lnTo>
                    <a:pt x="1031" y="219"/>
                  </a:lnTo>
                  <a:lnTo>
                    <a:pt x="1017" y="208"/>
                  </a:lnTo>
                  <a:lnTo>
                    <a:pt x="1005" y="198"/>
                  </a:lnTo>
                  <a:lnTo>
                    <a:pt x="992" y="187"/>
                  </a:lnTo>
                  <a:lnTo>
                    <a:pt x="963" y="160"/>
                  </a:lnTo>
                  <a:lnTo>
                    <a:pt x="930" y="129"/>
                  </a:lnTo>
                  <a:lnTo>
                    <a:pt x="829" y="0"/>
                  </a:lnTo>
                  <a:lnTo>
                    <a:pt x="0" y="1128"/>
                  </a:lnTo>
                  <a:lnTo>
                    <a:pt x="256" y="1590"/>
                  </a:lnTo>
                  <a:lnTo>
                    <a:pt x="3083" y="821"/>
                  </a:lnTo>
                  <a:lnTo>
                    <a:pt x="3002" y="780"/>
                  </a:lnTo>
                  <a:close/>
                </a:path>
              </a:pathLst>
            </a:custGeom>
            <a:solidFill>
              <a:srgbClr val="B5DE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68" name="Freeform 1356">
              <a:extLst>
                <a:ext uri="{FF2B5EF4-FFF2-40B4-BE49-F238E27FC236}">
                  <a16:creationId xmlns:a16="http://schemas.microsoft.com/office/drawing/2014/main" id="{19DE043E-2260-42E7-C6DB-4CF0E7A7A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069"/>
              <a:ext cx="738" cy="530"/>
            </a:xfrm>
            <a:custGeom>
              <a:avLst/>
              <a:gdLst>
                <a:gd name="T0" fmla="*/ 4791 w 8858"/>
                <a:gd name="T1" fmla="*/ 4088 h 6364"/>
                <a:gd name="T2" fmla="*/ 1593 w 8858"/>
                <a:gd name="T3" fmla="*/ 4083 h 6364"/>
                <a:gd name="T4" fmla="*/ 1127 w 8858"/>
                <a:gd name="T5" fmla="*/ 4109 h 6364"/>
                <a:gd name="T6" fmla="*/ 1089 w 8858"/>
                <a:gd name="T7" fmla="*/ 4057 h 6364"/>
                <a:gd name="T8" fmla="*/ 892 w 8858"/>
                <a:gd name="T9" fmla="*/ 3483 h 6364"/>
                <a:gd name="T10" fmla="*/ 729 w 8858"/>
                <a:gd name="T11" fmla="*/ 2983 h 6364"/>
                <a:gd name="T12" fmla="*/ 771 w 8858"/>
                <a:gd name="T13" fmla="*/ 2915 h 6364"/>
                <a:gd name="T14" fmla="*/ 888 w 8858"/>
                <a:gd name="T15" fmla="*/ 2771 h 6364"/>
                <a:gd name="T16" fmla="*/ 1437 w 8858"/>
                <a:gd name="T17" fmla="*/ 2296 h 6364"/>
                <a:gd name="T18" fmla="*/ 1392 w 8858"/>
                <a:gd name="T19" fmla="*/ 2033 h 6364"/>
                <a:gd name="T20" fmla="*/ 1523 w 8858"/>
                <a:gd name="T21" fmla="*/ 1841 h 6364"/>
                <a:gd name="T22" fmla="*/ 2375 w 8858"/>
                <a:gd name="T23" fmla="*/ 579 h 6364"/>
                <a:gd name="T24" fmla="*/ 2630 w 8858"/>
                <a:gd name="T25" fmla="*/ 338 h 6364"/>
                <a:gd name="T26" fmla="*/ 2936 w 8858"/>
                <a:gd name="T27" fmla="*/ 245 h 6364"/>
                <a:gd name="T28" fmla="*/ 3279 w 8858"/>
                <a:gd name="T29" fmla="*/ 245 h 6364"/>
                <a:gd name="T30" fmla="*/ 4912 w 8858"/>
                <a:gd name="T31" fmla="*/ 412 h 6364"/>
                <a:gd name="T32" fmla="*/ 6859 w 8858"/>
                <a:gd name="T33" fmla="*/ 632 h 6364"/>
                <a:gd name="T34" fmla="*/ 8735 w 8858"/>
                <a:gd name="T35" fmla="*/ 995 h 6364"/>
                <a:gd name="T36" fmla="*/ 8547 w 8858"/>
                <a:gd name="T37" fmla="*/ 786 h 6364"/>
                <a:gd name="T38" fmla="*/ 8362 w 8858"/>
                <a:gd name="T39" fmla="*/ 653 h 6364"/>
                <a:gd name="T40" fmla="*/ 7835 w 8858"/>
                <a:gd name="T41" fmla="*/ 517 h 6364"/>
                <a:gd name="T42" fmla="*/ 6456 w 8858"/>
                <a:gd name="T43" fmla="*/ 292 h 6364"/>
                <a:gd name="T44" fmla="*/ 4817 w 8858"/>
                <a:gd name="T45" fmla="*/ 93 h 6364"/>
                <a:gd name="T46" fmla="*/ 3456 w 8858"/>
                <a:gd name="T47" fmla="*/ 0 h 6364"/>
                <a:gd name="T48" fmla="*/ 2742 w 8858"/>
                <a:gd name="T49" fmla="*/ 69 h 6364"/>
                <a:gd name="T50" fmla="*/ 2488 w 8858"/>
                <a:gd name="T51" fmla="*/ 135 h 6364"/>
                <a:gd name="T52" fmla="*/ 2335 w 8858"/>
                <a:gd name="T53" fmla="*/ 243 h 6364"/>
                <a:gd name="T54" fmla="*/ 2121 w 8858"/>
                <a:gd name="T55" fmla="*/ 518 h 6364"/>
                <a:gd name="T56" fmla="*/ 1836 w 8858"/>
                <a:gd name="T57" fmla="*/ 888 h 6364"/>
                <a:gd name="T58" fmla="*/ 1411 w 8858"/>
                <a:gd name="T59" fmla="*/ 1459 h 6364"/>
                <a:gd name="T60" fmla="*/ 1239 w 8858"/>
                <a:gd name="T61" fmla="*/ 1642 h 6364"/>
                <a:gd name="T62" fmla="*/ 735 w 8858"/>
                <a:gd name="T63" fmla="*/ 2274 h 6364"/>
                <a:gd name="T64" fmla="*/ 640 w 8858"/>
                <a:gd name="T65" fmla="*/ 2440 h 6364"/>
                <a:gd name="T66" fmla="*/ 168 w 8858"/>
                <a:gd name="T67" fmla="*/ 3355 h 6364"/>
                <a:gd name="T68" fmla="*/ 70 w 8858"/>
                <a:gd name="T69" fmla="*/ 3559 h 6364"/>
                <a:gd name="T70" fmla="*/ 14 w 8858"/>
                <a:gd name="T71" fmla="*/ 3802 h 6364"/>
                <a:gd name="T72" fmla="*/ 5 w 8858"/>
                <a:gd name="T73" fmla="*/ 4140 h 6364"/>
                <a:gd name="T74" fmla="*/ 9 w 8858"/>
                <a:gd name="T75" fmla="*/ 4663 h 6364"/>
                <a:gd name="T76" fmla="*/ 215 w 8858"/>
                <a:gd name="T77" fmla="*/ 5401 h 6364"/>
                <a:gd name="T78" fmla="*/ 7998 w 8858"/>
                <a:gd name="T79" fmla="*/ 5017 h 6364"/>
                <a:gd name="T80" fmla="*/ 8057 w 8858"/>
                <a:gd name="T81" fmla="*/ 5134 h 6364"/>
                <a:gd name="T82" fmla="*/ 8072 w 8858"/>
                <a:gd name="T83" fmla="*/ 5345 h 6364"/>
                <a:gd name="T84" fmla="*/ 8054 w 8858"/>
                <a:gd name="T85" fmla="*/ 5719 h 6364"/>
                <a:gd name="T86" fmla="*/ 8081 w 8858"/>
                <a:gd name="T87" fmla="*/ 6052 h 6364"/>
                <a:gd name="T88" fmla="*/ 8126 w 8858"/>
                <a:gd name="T89" fmla="*/ 6224 h 6364"/>
                <a:gd name="T90" fmla="*/ 8251 w 8858"/>
                <a:gd name="T91" fmla="*/ 6324 h 6364"/>
                <a:gd name="T92" fmla="*/ 8361 w 8858"/>
                <a:gd name="T93" fmla="*/ 6140 h 6364"/>
                <a:gd name="T94" fmla="*/ 8393 w 8858"/>
                <a:gd name="T95" fmla="*/ 5916 h 6364"/>
                <a:gd name="T96" fmla="*/ 8357 w 8858"/>
                <a:gd name="T97" fmla="*/ 5491 h 6364"/>
                <a:gd name="T98" fmla="*/ 8298 w 8858"/>
                <a:gd name="T99" fmla="*/ 4996 h 6364"/>
                <a:gd name="T100" fmla="*/ 8278 w 8858"/>
                <a:gd name="T101" fmla="*/ 4879 h 6364"/>
                <a:gd name="T102" fmla="*/ 8210 w 8858"/>
                <a:gd name="T103" fmla="*/ 4821 h 6364"/>
                <a:gd name="T104" fmla="*/ 8234 w 8858"/>
                <a:gd name="T105" fmla="*/ 4746 h 6364"/>
                <a:gd name="T106" fmla="*/ 8360 w 8858"/>
                <a:gd name="T107" fmla="*/ 4604 h 6364"/>
                <a:gd name="T108" fmla="*/ 8380 w 8858"/>
                <a:gd name="T109" fmla="*/ 4546 h 6364"/>
                <a:gd name="T110" fmla="*/ 8447 w 8858"/>
                <a:gd name="T111" fmla="*/ 4531 h 6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58" h="6364">
                  <a:moveTo>
                    <a:pt x="8444" y="4377"/>
                  </a:moveTo>
                  <a:lnTo>
                    <a:pt x="7848" y="4144"/>
                  </a:lnTo>
                  <a:lnTo>
                    <a:pt x="5886" y="4094"/>
                  </a:lnTo>
                  <a:lnTo>
                    <a:pt x="5833" y="4094"/>
                  </a:lnTo>
                  <a:lnTo>
                    <a:pt x="5683" y="4093"/>
                  </a:lnTo>
                  <a:lnTo>
                    <a:pt x="5451" y="4092"/>
                  </a:lnTo>
                  <a:lnTo>
                    <a:pt x="5149" y="4090"/>
                  </a:lnTo>
                  <a:lnTo>
                    <a:pt x="4791" y="4088"/>
                  </a:lnTo>
                  <a:lnTo>
                    <a:pt x="4392" y="4086"/>
                  </a:lnTo>
                  <a:lnTo>
                    <a:pt x="3967" y="4084"/>
                  </a:lnTo>
                  <a:lnTo>
                    <a:pt x="3525" y="4083"/>
                  </a:lnTo>
                  <a:lnTo>
                    <a:pt x="3084" y="4082"/>
                  </a:lnTo>
                  <a:lnTo>
                    <a:pt x="2657" y="4081"/>
                  </a:lnTo>
                  <a:lnTo>
                    <a:pt x="2256" y="4081"/>
                  </a:lnTo>
                  <a:lnTo>
                    <a:pt x="1898" y="4081"/>
                  </a:lnTo>
                  <a:lnTo>
                    <a:pt x="1593" y="4083"/>
                  </a:lnTo>
                  <a:lnTo>
                    <a:pt x="1356" y="4085"/>
                  </a:lnTo>
                  <a:lnTo>
                    <a:pt x="1268" y="4087"/>
                  </a:lnTo>
                  <a:lnTo>
                    <a:pt x="1203" y="4090"/>
                  </a:lnTo>
                  <a:lnTo>
                    <a:pt x="1161" y="4092"/>
                  </a:lnTo>
                  <a:lnTo>
                    <a:pt x="1145" y="4094"/>
                  </a:lnTo>
                  <a:lnTo>
                    <a:pt x="1137" y="4103"/>
                  </a:lnTo>
                  <a:lnTo>
                    <a:pt x="1130" y="4108"/>
                  </a:lnTo>
                  <a:lnTo>
                    <a:pt x="1127" y="4109"/>
                  </a:lnTo>
                  <a:lnTo>
                    <a:pt x="1122" y="4110"/>
                  </a:lnTo>
                  <a:lnTo>
                    <a:pt x="1119" y="4109"/>
                  </a:lnTo>
                  <a:lnTo>
                    <a:pt x="1115" y="4106"/>
                  </a:lnTo>
                  <a:lnTo>
                    <a:pt x="1112" y="4103"/>
                  </a:lnTo>
                  <a:lnTo>
                    <a:pt x="1108" y="4097"/>
                  </a:lnTo>
                  <a:lnTo>
                    <a:pt x="1104" y="4091"/>
                  </a:lnTo>
                  <a:lnTo>
                    <a:pt x="1100" y="4081"/>
                  </a:lnTo>
                  <a:lnTo>
                    <a:pt x="1089" y="4057"/>
                  </a:lnTo>
                  <a:lnTo>
                    <a:pt x="1077" y="4025"/>
                  </a:lnTo>
                  <a:lnTo>
                    <a:pt x="1061" y="3983"/>
                  </a:lnTo>
                  <a:lnTo>
                    <a:pt x="1044" y="3931"/>
                  </a:lnTo>
                  <a:lnTo>
                    <a:pt x="1022" y="3868"/>
                  </a:lnTo>
                  <a:lnTo>
                    <a:pt x="997" y="3792"/>
                  </a:lnTo>
                  <a:lnTo>
                    <a:pt x="967" y="3704"/>
                  </a:lnTo>
                  <a:lnTo>
                    <a:pt x="932" y="3601"/>
                  </a:lnTo>
                  <a:lnTo>
                    <a:pt x="892" y="3483"/>
                  </a:lnTo>
                  <a:lnTo>
                    <a:pt x="845" y="3349"/>
                  </a:lnTo>
                  <a:lnTo>
                    <a:pt x="800" y="3221"/>
                  </a:lnTo>
                  <a:lnTo>
                    <a:pt x="767" y="3123"/>
                  </a:lnTo>
                  <a:lnTo>
                    <a:pt x="754" y="3085"/>
                  </a:lnTo>
                  <a:lnTo>
                    <a:pt x="744" y="3052"/>
                  </a:lnTo>
                  <a:lnTo>
                    <a:pt x="737" y="3024"/>
                  </a:lnTo>
                  <a:lnTo>
                    <a:pt x="732" y="3002"/>
                  </a:lnTo>
                  <a:lnTo>
                    <a:pt x="729" y="2983"/>
                  </a:lnTo>
                  <a:lnTo>
                    <a:pt x="728" y="2968"/>
                  </a:lnTo>
                  <a:lnTo>
                    <a:pt x="729" y="2956"/>
                  </a:lnTo>
                  <a:lnTo>
                    <a:pt x="732" y="2947"/>
                  </a:lnTo>
                  <a:lnTo>
                    <a:pt x="737" y="2939"/>
                  </a:lnTo>
                  <a:lnTo>
                    <a:pt x="743" y="2933"/>
                  </a:lnTo>
                  <a:lnTo>
                    <a:pt x="751" y="2927"/>
                  </a:lnTo>
                  <a:lnTo>
                    <a:pt x="761" y="2921"/>
                  </a:lnTo>
                  <a:lnTo>
                    <a:pt x="771" y="2915"/>
                  </a:lnTo>
                  <a:lnTo>
                    <a:pt x="783" y="2907"/>
                  </a:lnTo>
                  <a:lnTo>
                    <a:pt x="796" y="2897"/>
                  </a:lnTo>
                  <a:lnTo>
                    <a:pt x="809" y="2886"/>
                  </a:lnTo>
                  <a:lnTo>
                    <a:pt x="824" y="2872"/>
                  </a:lnTo>
                  <a:lnTo>
                    <a:pt x="839" y="2853"/>
                  </a:lnTo>
                  <a:lnTo>
                    <a:pt x="855" y="2831"/>
                  </a:lnTo>
                  <a:lnTo>
                    <a:pt x="871" y="2804"/>
                  </a:lnTo>
                  <a:lnTo>
                    <a:pt x="888" y="2771"/>
                  </a:lnTo>
                  <a:lnTo>
                    <a:pt x="904" y="2733"/>
                  </a:lnTo>
                  <a:lnTo>
                    <a:pt x="921" y="2689"/>
                  </a:lnTo>
                  <a:lnTo>
                    <a:pt x="937" y="2636"/>
                  </a:lnTo>
                  <a:lnTo>
                    <a:pt x="954" y="2577"/>
                  </a:lnTo>
                  <a:lnTo>
                    <a:pt x="970" y="2509"/>
                  </a:lnTo>
                  <a:lnTo>
                    <a:pt x="986" y="2432"/>
                  </a:lnTo>
                  <a:lnTo>
                    <a:pt x="1000" y="2345"/>
                  </a:lnTo>
                  <a:lnTo>
                    <a:pt x="1437" y="2296"/>
                  </a:lnTo>
                  <a:lnTo>
                    <a:pt x="1435" y="2284"/>
                  </a:lnTo>
                  <a:lnTo>
                    <a:pt x="1429" y="2254"/>
                  </a:lnTo>
                  <a:lnTo>
                    <a:pt x="1422" y="2212"/>
                  </a:lnTo>
                  <a:lnTo>
                    <a:pt x="1415" y="2164"/>
                  </a:lnTo>
                  <a:lnTo>
                    <a:pt x="1407" y="2116"/>
                  </a:lnTo>
                  <a:lnTo>
                    <a:pt x="1399" y="2075"/>
                  </a:lnTo>
                  <a:lnTo>
                    <a:pt x="1394" y="2045"/>
                  </a:lnTo>
                  <a:lnTo>
                    <a:pt x="1392" y="2033"/>
                  </a:lnTo>
                  <a:lnTo>
                    <a:pt x="1393" y="2032"/>
                  </a:lnTo>
                  <a:lnTo>
                    <a:pt x="1395" y="2029"/>
                  </a:lnTo>
                  <a:lnTo>
                    <a:pt x="1400" y="2021"/>
                  </a:lnTo>
                  <a:lnTo>
                    <a:pt x="1411" y="2006"/>
                  </a:lnTo>
                  <a:lnTo>
                    <a:pt x="1426" y="1983"/>
                  </a:lnTo>
                  <a:lnTo>
                    <a:pt x="1450" y="1948"/>
                  </a:lnTo>
                  <a:lnTo>
                    <a:pt x="1481" y="1902"/>
                  </a:lnTo>
                  <a:lnTo>
                    <a:pt x="1523" y="1841"/>
                  </a:lnTo>
                  <a:lnTo>
                    <a:pt x="1576" y="1762"/>
                  </a:lnTo>
                  <a:lnTo>
                    <a:pt x="1641" y="1665"/>
                  </a:lnTo>
                  <a:lnTo>
                    <a:pt x="1721" y="1547"/>
                  </a:lnTo>
                  <a:lnTo>
                    <a:pt x="1816" y="1408"/>
                  </a:lnTo>
                  <a:lnTo>
                    <a:pt x="1927" y="1242"/>
                  </a:lnTo>
                  <a:lnTo>
                    <a:pt x="2057" y="1051"/>
                  </a:lnTo>
                  <a:lnTo>
                    <a:pt x="2205" y="830"/>
                  </a:lnTo>
                  <a:lnTo>
                    <a:pt x="2375" y="579"/>
                  </a:lnTo>
                  <a:lnTo>
                    <a:pt x="2404" y="539"/>
                  </a:lnTo>
                  <a:lnTo>
                    <a:pt x="2434" y="502"/>
                  </a:lnTo>
                  <a:lnTo>
                    <a:pt x="2464" y="468"/>
                  </a:lnTo>
                  <a:lnTo>
                    <a:pt x="2496" y="437"/>
                  </a:lnTo>
                  <a:lnTo>
                    <a:pt x="2528" y="408"/>
                  </a:lnTo>
                  <a:lnTo>
                    <a:pt x="2561" y="382"/>
                  </a:lnTo>
                  <a:lnTo>
                    <a:pt x="2595" y="359"/>
                  </a:lnTo>
                  <a:lnTo>
                    <a:pt x="2630" y="338"/>
                  </a:lnTo>
                  <a:lnTo>
                    <a:pt x="2665" y="319"/>
                  </a:lnTo>
                  <a:lnTo>
                    <a:pt x="2703" y="303"/>
                  </a:lnTo>
                  <a:lnTo>
                    <a:pt x="2740" y="289"/>
                  </a:lnTo>
                  <a:lnTo>
                    <a:pt x="2777" y="277"/>
                  </a:lnTo>
                  <a:lnTo>
                    <a:pt x="2816" y="266"/>
                  </a:lnTo>
                  <a:lnTo>
                    <a:pt x="2856" y="257"/>
                  </a:lnTo>
                  <a:lnTo>
                    <a:pt x="2895" y="251"/>
                  </a:lnTo>
                  <a:lnTo>
                    <a:pt x="2936" y="245"/>
                  </a:lnTo>
                  <a:lnTo>
                    <a:pt x="2976" y="240"/>
                  </a:lnTo>
                  <a:lnTo>
                    <a:pt x="3019" y="238"/>
                  </a:lnTo>
                  <a:lnTo>
                    <a:pt x="3061" y="236"/>
                  </a:lnTo>
                  <a:lnTo>
                    <a:pt x="3104" y="236"/>
                  </a:lnTo>
                  <a:lnTo>
                    <a:pt x="3147" y="237"/>
                  </a:lnTo>
                  <a:lnTo>
                    <a:pt x="3190" y="239"/>
                  </a:lnTo>
                  <a:lnTo>
                    <a:pt x="3235" y="242"/>
                  </a:lnTo>
                  <a:lnTo>
                    <a:pt x="3279" y="245"/>
                  </a:lnTo>
                  <a:lnTo>
                    <a:pt x="3369" y="253"/>
                  </a:lnTo>
                  <a:lnTo>
                    <a:pt x="3460" y="262"/>
                  </a:lnTo>
                  <a:lnTo>
                    <a:pt x="3553" y="272"/>
                  </a:lnTo>
                  <a:lnTo>
                    <a:pt x="3646" y="282"/>
                  </a:lnTo>
                  <a:lnTo>
                    <a:pt x="3993" y="318"/>
                  </a:lnTo>
                  <a:lnTo>
                    <a:pt x="4319" y="351"/>
                  </a:lnTo>
                  <a:lnTo>
                    <a:pt x="4624" y="382"/>
                  </a:lnTo>
                  <a:lnTo>
                    <a:pt x="4912" y="412"/>
                  </a:lnTo>
                  <a:lnTo>
                    <a:pt x="5185" y="440"/>
                  </a:lnTo>
                  <a:lnTo>
                    <a:pt x="5444" y="467"/>
                  </a:lnTo>
                  <a:lnTo>
                    <a:pt x="5694" y="494"/>
                  </a:lnTo>
                  <a:lnTo>
                    <a:pt x="5934" y="520"/>
                  </a:lnTo>
                  <a:lnTo>
                    <a:pt x="6170" y="547"/>
                  </a:lnTo>
                  <a:lnTo>
                    <a:pt x="6400" y="574"/>
                  </a:lnTo>
                  <a:lnTo>
                    <a:pt x="6629" y="602"/>
                  </a:lnTo>
                  <a:lnTo>
                    <a:pt x="6859" y="632"/>
                  </a:lnTo>
                  <a:lnTo>
                    <a:pt x="7092" y="664"/>
                  </a:lnTo>
                  <a:lnTo>
                    <a:pt x="7329" y="698"/>
                  </a:lnTo>
                  <a:lnTo>
                    <a:pt x="7573" y="736"/>
                  </a:lnTo>
                  <a:lnTo>
                    <a:pt x="7828" y="776"/>
                  </a:lnTo>
                  <a:lnTo>
                    <a:pt x="8858" y="1518"/>
                  </a:lnTo>
                  <a:lnTo>
                    <a:pt x="8775" y="1053"/>
                  </a:lnTo>
                  <a:lnTo>
                    <a:pt x="8765" y="1038"/>
                  </a:lnTo>
                  <a:lnTo>
                    <a:pt x="8735" y="995"/>
                  </a:lnTo>
                  <a:lnTo>
                    <a:pt x="8713" y="966"/>
                  </a:lnTo>
                  <a:lnTo>
                    <a:pt x="8688" y="934"/>
                  </a:lnTo>
                  <a:lnTo>
                    <a:pt x="8658" y="899"/>
                  </a:lnTo>
                  <a:lnTo>
                    <a:pt x="8624" y="862"/>
                  </a:lnTo>
                  <a:lnTo>
                    <a:pt x="8606" y="843"/>
                  </a:lnTo>
                  <a:lnTo>
                    <a:pt x="8587" y="824"/>
                  </a:lnTo>
                  <a:lnTo>
                    <a:pt x="8568" y="805"/>
                  </a:lnTo>
                  <a:lnTo>
                    <a:pt x="8547" y="786"/>
                  </a:lnTo>
                  <a:lnTo>
                    <a:pt x="8526" y="768"/>
                  </a:lnTo>
                  <a:lnTo>
                    <a:pt x="8505" y="749"/>
                  </a:lnTo>
                  <a:lnTo>
                    <a:pt x="8482" y="732"/>
                  </a:lnTo>
                  <a:lnTo>
                    <a:pt x="8459" y="714"/>
                  </a:lnTo>
                  <a:lnTo>
                    <a:pt x="8435" y="697"/>
                  </a:lnTo>
                  <a:lnTo>
                    <a:pt x="8412" y="682"/>
                  </a:lnTo>
                  <a:lnTo>
                    <a:pt x="8387" y="666"/>
                  </a:lnTo>
                  <a:lnTo>
                    <a:pt x="8362" y="653"/>
                  </a:lnTo>
                  <a:lnTo>
                    <a:pt x="8336" y="641"/>
                  </a:lnTo>
                  <a:lnTo>
                    <a:pt x="8310" y="629"/>
                  </a:lnTo>
                  <a:lnTo>
                    <a:pt x="8285" y="620"/>
                  </a:lnTo>
                  <a:lnTo>
                    <a:pt x="8258" y="612"/>
                  </a:lnTo>
                  <a:lnTo>
                    <a:pt x="8175" y="590"/>
                  </a:lnTo>
                  <a:lnTo>
                    <a:pt x="8076" y="566"/>
                  </a:lnTo>
                  <a:lnTo>
                    <a:pt x="7962" y="542"/>
                  </a:lnTo>
                  <a:lnTo>
                    <a:pt x="7835" y="517"/>
                  </a:lnTo>
                  <a:lnTo>
                    <a:pt x="7695" y="490"/>
                  </a:lnTo>
                  <a:lnTo>
                    <a:pt x="7545" y="463"/>
                  </a:lnTo>
                  <a:lnTo>
                    <a:pt x="7383" y="435"/>
                  </a:lnTo>
                  <a:lnTo>
                    <a:pt x="7212" y="407"/>
                  </a:lnTo>
                  <a:lnTo>
                    <a:pt x="7033" y="378"/>
                  </a:lnTo>
                  <a:lnTo>
                    <a:pt x="6847" y="349"/>
                  </a:lnTo>
                  <a:lnTo>
                    <a:pt x="6655" y="321"/>
                  </a:lnTo>
                  <a:lnTo>
                    <a:pt x="6456" y="292"/>
                  </a:lnTo>
                  <a:lnTo>
                    <a:pt x="6255" y="264"/>
                  </a:lnTo>
                  <a:lnTo>
                    <a:pt x="6050" y="237"/>
                  </a:lnTo>
                  <a:lnTo>
                    <a:pt x="5843" y="211"/>
                  </a:lnTo>
                  <a:lnTo>
                    <a:pt x="5636" y="185"/>
                  </a:lnTo>
                  <a:lnTo>
                    <a:pt x="5428" y="159"/>
                  </a:lnTo>
                  <a:lnTo>
                    <a:pt x="5222" y="135"/>
                  </a:lnTo>
                  <a:lnTo>
                    <a:pt x="5018" y="113"/>
                  </a:lnTo>
                  <a:lnTo>
                    <a:pt x="4817" y="93"/>
                  </a:lnTo>
                  <a:lnTo>
                    <a:pt x="4621" y="73"/>
                  </a:lnTo>
                  <a:lnTo>
                    <a:pt x="4430" y="55"/>
                  </a:lnTo>
                  <a:lnTo>
                    <a:pt x="4246" y="41"/>
                  </a:lnTo>
                  <a:lnTo>
                    <a:pt x="4068" y="28"/>
                  </a:lnTo>
                  <a:lnTo>
                    <a:pt x="3899" y="16"/>
                  </a:lnTo>
                  <a:lnTo>
                    <a:pt x="3741" y="8"/>
                  </a:lnTo>
                  <a:lnTo>
                    <a:pt x="3592" y="3"/>
                  </a:lnTo>
                  <a:lnTo>
                    <a:pt x="3456" y="0"/>
                  </a:lnTo>
                  <a:lnTo>
                    <a:pt x="3333" y="0"/>
                  </a:lnTo>
                  <a:lnTo>
                    <a:pt x="3222" y="3"/>
                  </a:lnTo>
                  <a:lnTo>
                    <a:pt x="3128" y="10"/>
                  </a:lnTo>
                  <a:lnTo>
                    <a:pt x="3049" y="19"/>
                  </a:lnTo>
                  <a:lnTo>
                    <a:pt x="2961" y="34"/>
                  </a:lnTo>
                  <a:lnTo>
                    <a:pt x="2880" y="46"/>
                  </a:lnTo>
                  <a:lnTo>
                    <a:pt x="2808" y="58"/>
                  </a:lnTo>
                  <a:lnTo>
                    <a:pt x="2742" y="69"/>
                  </a:lnTo>
                  <a:lnTo>
                    <a:pt x="2681" y="79"/>
                  </a:lnTo>
                  <a:lnTo>
                    <a:pt x="2627" y="91"/>
                  </a:lnTo>
                  <a:lnTo>
                    <a:pt x="2601" y="97"/>
                  </a:lnTo>
                  <a:lnTo>
                    <a:pt x="2577" y="103"/>
                  </a:lnTo>
                  <a:lnTo>
                    <a:pt x="2553" y="110"/>
                  </a:lnTo>
                  <a:lnTo>
                    <a:pt x="2530" y="117"/>
                  </a:lnTo>
                  <a:lnTo>
                    <a:pt x="2508" y="126"/>
                  </a:lnTo>
                  <a:lnTo>
                    <a:pt x="2488" y="135"/>
                  </a:lnTo>
                  <a:lnTo>
                    <a:pt x="2467" y="145"/>
                  </a:lnTo>
                  <a:lnTo>
                    <a:pt x="2447" y="156"/>
                  </a:lnTo>
                  <a:lnTo>
                    <a:pt x="2428" y="167"/>
                  </a:lnTo>
                  <a:lnTo>
                    <a:pt x="2409" y="181"/>
                  </a:lnTo>
                  <a:lnTo>
                    <a:pt x="2389" y="194"/>
                  </a:lnTo>
                  <a:lnTo>
                    <a:pt x="2371" y="208"/>
                  </a:lnTo>
                  <a:lnTo>
                    <a:pt x="2352" y="225"/>
                  </a:lnTo>
                  <a:lnTo>
                    <a:pt x="2335" y="243"/>
                  </a:lnTo>
                  <a:lnTo>
                    <a:pt x="2316" y="262"/>
                  </a:lnTo>
                  <a:lnTo>
                    <a:pt x="2297" y="283"/>
                  </a:lnTo>
                  <a:lnTo>
                    <a:pt x="2278" y="305"/>
                  </a:lnTo>
                  <a:lnTo>
                    <a:pt x="2259" y="328"/>
                  </a:lnTo>
                  <a:lnTo>
                    <a:pt x="2240" y="354"/>
                  </a:lnTo>
                  <a:lnTo>
                    <a:pt x="2219" y="382"/>
                  </a:lnTo>
                  <a:lnTo>
                    <a:pt x="2166" y="455"/>
                  </a:lnTo>
                  <a:lnTo>
                    <a:pt x="2121" y="518"/>
                  </a:lnTo>
                  <a:lnTo>
                    <a:pt x="2080" y="571"/>
                  </a:lnTo>
                  <a:lnTo>
                    <a:pt x="2044" y="619"/>
                  </a:lnTo>
                  <a:lnTo>
                    <a:pt x="2011" y="662"/>
                  </a:lnTo>
                  <a:lnTo>
                    <a:pt x="1979" y="704"/>
                  </a:lnTo>
                  <a:lnTo>
                    <a:pt x="1947" y="745"/>
                  </a:lnTo>
                  <a:lnTo>
                    <a:pt x="1913" y="787"/>
                  </a:lnTo>
                  <a:lnTo>
                    <a:pt x="1877" y="835"/>
                  </a:lnTo>
                  <a:lnTo>
                    <a:pt x="1836" y="888"/>
                  </a:lnTo>
                  <a:lnTo>
                    <a:pt x="1789" y="949"/>
                  </a:lnTo>
                  <a:lnTo>
                    <a:pt x="1736" y="1020"/>
                  </a:lnTo>
                  <a:lnTo>
                    <a:pt x="1673" y="1103"/>
                  </a:lnTo>
                  <a:lnTo>
                    <a:pt x="1602" y="1201"/>
                  </a:lnTo>
                  <a:lnTo>
                    <a:pt x="1518" y="1315"/>
                  </a:lnTo>
                  <a:lnTo>
                    <a:pt x="1422" y="1447"/>
                  </a:lnTo>
                  <a:lnTo>
                    <a:pt x="1416" y="1454"/>
                  </a:lnTo>
                  <a:lnTo>
                    <a:pt x="1411" y="1459"/>
                  </a:lnTo>
                  <a:lnTo>
                    <a:pt x="1403" y="1466"/>
                  </a:lnTo>
                  <a:lnTo>
                    <a:pt x="1395" y="1474"/>
                  </a:lnTo>
                  <a:lnTo>
                    <a:pt x="1383" y="1485"/>
                  </a:lnTo>
                  <a:lnTo>
                    <a:pt x="1366" y="1502"/>
                  </a:lnTo>
                  <a:lnTo>
                    <a:pt x="1345" y="1524"/>
                  </a:lnTo>
                  <a:lnTo>
                    <a:pt x="1317" y="1553"/>
                  </a:lnTo>
                  <a:lnTo>
                    <a:pt x="1283" y="1593"/>
                  </a:lnTo>
                  <a:lnTo>
                    <a:pt x="1239" y="1642"/>
                  </a:lnTo>
                  <a:lnTo>
                    <a:pt x="1187" y="1703"/>
                  </a:lnTo>
                  <a:lnTo>
                    <a:pt x="1125" y="1779"/>
                  </a:lnTo>
                  <a:lnTo>
                    <a:pt x="1053" y="1869"/>
                  </a:lnTo>
                  <a:lnTo>
                    <a:pt x="968" y="1975"/>
                  </a:lnTo>
                  <a:lnTo>
                    <a:pt x="871" y="2099"/>
                  </a:lnTo>
                  <a:lnTo>
                    <a:pt x="760" y="2242"/>
                  </a:lnTo>
                  <a:lnTo>
                    <a:pt x="746" y="2260"/>
                  </a:lnTo>
                  <a:lnTo>
                    <a:pt x="735" y="2274"/>
                  </a:lnTo>
                  <a:lnTo>
                    <a:pt x="727" y="2286"/>
                  </a:lnTo>
                  <a:lnTo>
                    <a:pt x="718" y="2298"/>
                  </a:lnTo>
                  <a:lnTo>
                    <a:pt x="711" y="2310"/>
                  </a:lnTo>
                  <a:lnTo>
                    <a:pt x="702" y="2326"/>
                  </a:lnTo>
                  <a:lnTo>
                    <a:pt x="691" y="2344"/>
                  </a:lnTo>
                  <a:lnTo>
                    <a:pt x="678" y="2368"/>
                  </a:lnTo>
                  <a:lnTo>
                    <a:pt x="661" y="2399"/>
                  </a:lnTo>
                  <a:lnTo>
                    <a:pt x="640" y="2440"/>
                  </a:lnTo>
                  <a:lnTo>
                    <a:pt x="612" y="2488"/>
                  </a:lnTo>
                  <a:lnTo>
                    <a:pt x="578" y="2549"/>
                  </a:lnTo>
                  <a:lnTo>
                    <a:pt x="536" y="2622"/>
                  </a:lnTo>
                  <a:lnTo>
                    <a:pt x="486" y="2710"/>
                  </a:lnTo>
                  <a:lnTo>
                    <a:pt x="427" y="2814"/>
                  </a:lnTo>
                  <a:lnTo>
                    <a:pt x="357" y="2934"/>
                  </a:lnTo>
                  <a:lnTo>
                    <a:pt x="171" y="3352"/>
                  </a:lnTo>
                  <a:lnTo>
                    <a:pt x="168" y="3355"/>
                  </a:lnTo>
                  <a:lnTo>
                    <a:pt x="163" y="3364"/>
                  </a:lnTo>
                  <a:lnTo>
                    <a:pt x="154" y="3378"/>
                  </a:lnTo>
                  <a:lnTo>
                    <a:pt x="142" y="3398"/>
                  </a:lnTo>
                  <a:lnTo>
                    <a:pt x="127" y="3424"/>
                  </a:lnTo>
                  <a:lnTo>
                    <a:pt x="112" y="3455"/>
                  </a:lnTo>
                  <a:lnTo>
                    <a:pt x="95" y="3492"/>
                  </a:lnTo>
                  <a:lnTo>
                    <a:pt x="79" y="3535"/>
                  </a:lnTo>
                  <a:lnTo>
                    <a:pt x="70" y="3559"/>
                  </a:lnTo>
                  <a:lnTo>
                    <a:pt x="62" y="3584"/>
                  </a:lnTo>
                  <a:lnTo>
                    <a:pt x="54" y="3611"/>
                  </a:lnTo>
                  <a:lnTo>
                    <a:pt x="47" y="3640"/>
                  </a:lnTo>
                  <a:lnTo>
                    <a:pt x="38" y="3669"/>
                  </a:lnTo>
                  <a:lnTo>
                    <a:pt x="32" y="3700"/>
                  </a:lnTo>
                  <a:lnTo>
                    <a:pt x="26" y="3733"/>
                  </a:lnTo>
                  <a:lnTo>
                    <a:pt x="20" y="3767"/>
                  </a:lnTo>
                  <a:lnTo>
                    <a:pt x="14" y="3802"/>
                  </a:lnTo>
                  <a:lnTo>
                    <a:pt x="10" y="3839"/>
                  </a:lnTo>
                  <a:lnTo>
                    <a:pt x="6" y="3879"/>
                  </a:lnTo>
                  <a:lnTo>
                    <a:pt x="4" y="3919"/>
                  </a:lnTo>
                  <a:lnTo>
                    <a:pt x="2" y="3960"/>
                  </a:lnTo>
                  <a:lnTo>
                    <a:pt x="1" y="4004"/>
                  </a:lnTo>
                  <a:lnTo>
                    <a:pt x="2" y="4048"/>
                  </a:lnTo>
                  <a:lnTo>
                    <a:pt x="3" y="4094"/>
                  </a:lnTo>
                  <a:lnTo>
                    <a:pt x="5" y="4140"/>
                  </a:lnTo>
                  <a:lnTo>
                    <a:pt x="7" y="4192"/>
                  </a:lnTo>
                  <a:lnTo>
                    <a:pt x="8" y="4248"/>
                  </a:lnTo>
                  <a:lnTo>
                    <a:pt x="9" y="4309"/>
                  </a:lnTo>
                  <a:lnTo>
                    <a:pt x="9" y="4373"/>
                  </a:lnTo>
                  <a:lnTo>
                    <a:pt x="10" y="4441"/>
                  </a:lnTo>
                  <a:lnTo>
                    <a:pt x="9" y="4512"/>
                  </a:lnTo>
                  <a:lnTo>
                    <a:pt x="9" y="4587"/>
                  </a:lnTo>
                  <a:lnTo>
                    <a:pt x="9" y="4663"/>
                  </a:lnTo>
                  <a:lnTo>
                    <a:pt x="8" y="4742"/>
                  </a:lnTo>
                  <a:lnTo>
                    <a:pt x="7" y="4823"/>
                  </a:lnTo>
                  <a:lnTo>
                    <a:pt x="6" y="4904"/>
                  </a:lnTo>
                  <a:lnTo>
                    <a:pt x="5" y="4987"/>
                  </a:lnTo>
                  <a:lnTo>
                    <a:pt x="3" y="5070"/>
                  </a:lnTo>
                  <a:lnTo>
                    <a:pt x="2" y="5153"/>
                  </a:lnTo>
                  <a:lnTo>
                    <a:pt x="0" y="5236"/>
                  </a:lnTo>
                  <a:lnTo>
                    <a:pt x="215" y="5401"/>
                  </a:lnTo>
                  <a:lnTo>
                    <a:pt x="1077" y="5708"/>
                  </a:lnTo>
                  <a:lnTo>
                    <a:pt x="3914" y="5684"/>
                  </a:lnTo>
                  <a:lnTo>
                    <a:pt x="4009" y="5212"/>
                  </a:lnTo>
                  <a:lnTo>
                    <a:pt x="4038" y="4624"/>
                  </a:lnTo>
                  <a:lnTo>
                    <a:pt x="7767" y="4850"/>
                  </a:lnTo>
                  <a:lnTo>
                    <a:pt x="7976" y="4989"/>
                  </a:lnTo>
                  <a:lnTo>
                    <a:pt x="7988" y="5003"/>
                  </a:lnTo>
                  <a:lnTo>
                    <a:pt x="7998" y="5017"/>
                  </a:lnTo>
                  <a:lnTo>
                    <a:pt x="8009" y="5031"/>
                  </a:lnTo>
                  <a:lnTo>
                    <a:pt x="8018" y="5046"/>
                  </a:lnTo>
                  <a:lnTo>
                    <a:pt x="8027" y="5060"/>
                  </a:lnTo>
                  <a:lnTo>
                    <a:pt x="8034" y="5075"/>
                  </a:lnTo>
                  <a:lnTo>
                    <a:pt x="8042" y="5089"/>
                  </a:lnTo>
                  <a:lnTo>
                    <a:pt x="8048" y="5105"/>
                  </a:lnTo>
                  <a:lnTo>
                    <a:pt x="8053" y="5119"/>
                  </a:lnTo>
                  <a:lnTo>
                    <a:pt x="8057" y="5134"/>
                  </a:lnTo>
                  <a:lnTo>
                    <a:pt x="8061" y="5149"/>
                  </a:lnTo>
                  <a:lnTo>
                    <a:pt x="8065" y="5164"/>
                  </a:lnTo>
                  <a:lnTo>
                    <a:pt x="8070" y="5194"/>
                  </a:lnTo>
                  <a:lnTo>
                    <a:pt x="8073" y="5224"/>
                  </a:lnTo>
                  <a:lnTo>
                    <a:pt x="8075" y="5254"/>
                  </a:lnTo>
                  <a:lnTo>
                    <a:pt x="8075" y="5284"/>
                  </a:lnTo>
                  <a:lnTo>
                    <a:pt x="8074" y="5315"/>
                  </a:lnTo>
                  <a:lnTo>
                    <a:pt x="8072" y="5345"/>
                  </a:lnTo>
                  <a:lnTo>
                    <a:pt x="8065" y="5404"/>
                  </a:lnTo>
                  <a:lnTo>
                    <a:pt x="8060" y="5462"/>
                  </a:lnTo>
                  <a:lnTo>
                    <a:pt x="8058" y="5506"/>
                  </a:lnTo>
                  <a:lnTo>
                    <a:pt x="8055" y="5549"/>
                  </a:lnTo>
                  <a:lnTo>
                    <a:pt x="8054" y="5593"/>
                  </a:lnTo>
                  <a:lnTo>
                    <a:pt x="8053" y="5635"/>
                  </a:lnTo>
                  <a:lnTo>
                    <a:pt x="8053" y="5678"/>
                  </a:lnTo>
                  <a:lnTo>
                    <a:pt x="8054" y="5719"/>
                  </a:lnTo>
                  <a:lnTo>
                    <a:pt x="8055" y="5761"/>
                  </a:lnTo>
                  <a:lnTo>
                    <a:pt x="8057" y="5803"/>
                  </a:lnTo>
                  <a:lnTo>
                    <a:pt x="8059" y="5845"/>
                  </a:lnTo>
                  <a:lnTo>
                    <a:pt x="8062" y="5886"/>
                  </a:lnTo>
                  <a:lnTo>
                    <a:pt x="8066" y="5928"/>
                  </a:lnTo>
                  <a:lnTo>
                    <a:pt x="8071" y="5969"/>
                  </a:lnTo>
                  <a:lnTo>
                    <a:pt x="8076" y="6010"/>
                  </a:lnTo>
                  <a:lnTo>
                    <a:pt x="8081" y="6052"/>
                  </a:lnTo>
                  <a:lnTo>
                    <a:pt x="8087" y="6093"/>
                  </a:lnTo>
                  <a:lnTo>
                    <a:pt x="8093" y="6134"/>
                  </a:lnTo>
                  <a:lnTo>
                    <a:pt x="8095" y="6150"/>
                  </a:lnTo>
                  <a:lnTo>
                    <a:pt x="8100" y="6164"/>
                  </a:lnTo>
                  <a:lnTo>
                    <a:pt x="8105" y="6180"/>
                  </a:lnTo>
                  <a:lnTo>
                    <a:pt x="8112" y="6194"/>
                  </a:lnTo>
                  <a:lnTo>
                    <a:pt x="8118" y="6210"/>
                  </a:lnTo>
                  <a:lnTo>
                    <a:pt x="8126" y="6224"/>
                  </a:lnTo>
                  <a:lnTo>
                    <a:pt x="8136" y="6239"/>
                  </a:lnTo>
                  <a:lnTo>
                    <a:pt x="8145" y="6253"/>
                  </a:lnTo>
                  <a:lnTo>
                    <a:pt x="8167" y="6281"/>
                  </a:lnTo>
                  <a:lnTo>
                    <a:pt x="8189" y="6309"/>
                  </a:lnTo>
                  <a:lnTo>
                    <a:pt x="8213" y="6337"/>
                  </a:lnTo>
                  <a:lnTo>
                    <a:pt x="8237" y="6364"/>
                  </a:lnTo>
                  <a:lnTo>
                    <a:pt x="8243" y="6343"/>
                  </a:lnTo>
                  <a:lnTo>
                    <a:pt x="8251" y="6324"/>
                  </a:lnTo>
                  <a:lnTo>
                    <a:pt x="8261" y="6304"/>
                  </a:lnTo>
                  <a:lnTo>
                    <a:pt x="8271" y="6285"/>
                  </a:lnTo>
                  <a:lnTo>
                    <a:pt x="8294" y="6248"/>
                  </a:lnTo>
                  <a:lnTo>
                    <a:pt x="8318" y="6212"/>
                  </a:lnTo>
                  <a:lnTo>
                    <a:pt x="8329" y="6194"/>
                  </a:lnTo>
                  <a:lnTo>
                    <a:pt x="8340" y="6176"/>
                  </a:lnTo>
                  <a:lnTo>
                    <a:pt x="8351" y="6158"/>
                  </a:lnTo>
                  <a:lnTo>
                    <a:pt x="8361" y="6140"/>
                  </a:lnTo>
                  <a:lnTo>
                    <a:pt x="8369" y="6120"/>
                  </a:lnTo>
                  <a:lnTo>
                    <a:pt x="8375" y="6101"/>
                  </a:lnTo>
                  <a:lnTo>
                    <a:pt x="8381" y="6081"/>
                  </a:lnTo>
                  <a:lnTo>
                    <a:pt x="8385" y="6060"/>
                  </a:lnTo>
                  <a:lnTo>
                    <a:pt x="8388" y="6024"/>
                  </a:lnTo>
                  <a:lnTo>
                    <a:pt x="8391" y="5988"/>
                  </a:lnTo>
                  <a:lnTo>
                    <a:pt x="8392" y="5951"/>
                  </a:lnTo>
                  <a:lnTo>
                    <a:pt x="8393" y="5916"/>
                  </a:lnTo>
                  <a:lnTo>
                    <a:pt x="8393" y="5880"/>
                  </a:lnTo>
                  <a:lnTo>
                    <a:pt x="8393" y="5844"/>
                  </a:lnTo>
                  <a:lnTo>
                    <a:pt x="8391" y="5809"/>
                  </a:lnTo>
                  <a:lnTo>
                    <a:pt x="8389" y="5774"/>
                  </a:lnTo>
                  <a:lnTo>
                    <a:pt x="8384" y="5702"/>
                  </a:lnTo>
                  <a:lnTo>
                    <a:pt x="8375" y="5632"/>
                  </a:lnTo>
                  <a:lnTo>
                    <a:pt x="8367" y="5562"/>
                  </a:lnTo>
                  <a:lnTo>
                    <a:pt x="8357" y="5491"/>
                  </a:lnTo>
                  <a:lnTo>
                    <a:pt x="8347" y="5421"/>
                  </a:lnTo>
                  <a:lnTo>
                    <a:pt x="8335" y="5351"/>
                  </a:lnTo>
                  <a:lnTo>
                    <a:pt x="8326" y="5281"/>
                  </a:lnTo>
                  <a:lnTo>
                    <a:pt x="8317" y="5210"/>
                  </a:lnTo>
                  <a:lnTo>
                    <a:pt x="8308" y="5139"/>
                  </a:lnTo>
                  <a:lnTo>
                    <a:pt x="8302" y="5068"/>
                  </a:lnTo>
                  <a:lnTo>
                    <a:pt x="8299" y="5032"/>
                  </a:lnTo>
                  <a:lnTo>
                    <a:pt x="8298" y="4996"/>
                  </a:lnTo>
                  <a:lnTo>
                    <a:pt x="8297" y="4960"/>
                  </a:lnTo>
                  <a:lnTo>
                    <a:pt x="8296" y="4924"/>
                  </a:lnTo>
                  <a:lnTo>
                    <a:pt x="8296" y="4919"/>
                  </a:lnTo>
                  <a:lnTo>
                    <a:pt x="8294" y="4911"/>
                  </a:lnTo>
                  <a:lnTo>
                    <a:pt x="8292" y="4904"/>
                  </a:lnTo>
                  <a:lnTo>
                    <a:pt x="8289" y="4896"/>
                  </a:lnTo>
                  <a:lnTo>
                    <a:pt x="8284" y="4888"/>
                  </a:lnTo>
                  <a:lnTo>
                    <a:pt x="8278" y="4879"/>
                  </a:lnTo>
                  <a:lnTo>
                    <a:pt x="8273" y="4870"/>
                  </a:lnTo>
                  <a:lnTo>
                    <a:pt x="8266" y="4862"/>
                  </a:lnTo>
                  <a:lnTo>
                    <a:pt x="8259" y="4854"/>
                  </a:lnTo>
                  <a:lnTo>
                    <a:pt x="8250" y="4846"/>
                  </a:lnTo>
                  <a:lnTo>
                    <a:pt x="8241" y="4838"/>
                  </a:lnTo>
                  <a:lnTo>
                    <a:pt x="8232" y="4832"/>
                  </a:lnTo>
                  <a:lnTo>
                    <a:pt x="8221" y="4826"/>
                  </a:lnTo>
                  <a:lnTo>
                    <a:pt x="8210" y="4821"/>
                  </a:lnTo>
                  <a:lnTo>
                    <a:pt x="8199" y="4817"/>
                  </a:lnTo>
                  <a:lnTo>
                    <a:pt x="8187" y="4815"/>
                  </a:lnTo>
                  <a:lnTo>
                    <a:pt x="8192" y="4806"/>
                  </a:lnTo>
                  <a:lnTo>
                    <a:pt x="8197" y="4796"/>
                  </a:lnTo>
                  <a:lnTo>
                    <a:pt x="8202" y="4787"/>
                  </a:lnTo>
                  <a:lnTo>
                    <a:pt x="8208" y="4778"/>
                  </a:lnTo>
                  <a:lnTo>
                    <a:pt x="8220" y="4762"/>
                  </a:lnTo>
                  <a:lnTo>
                    <a:pt x="8234" y="4746"/>
                  </a:lnTo>
                  <a:lnTo>
                    <a:pt x="8264" y="4715"/>
                  </a:lnTo>
                  <a:lnTo>
                    <a:pt x="8295" y="4686"/>
                  </a:lnTo>
                  <a:lnTo>
                    <a:pt x="8310" y="4672"/>
                  </a:lnTo>
                  <a:lnTo>
                    <a:pt x="8325" y="4656"/>
                  </a:lnTo>
                  <a:lnTo>
                    <a:pt x="8338" y="4640"/>
                  </a:lnTo>
                  <a:lnTo>
                    <a:pt x="8350" y="4623"/>
                  </a:lnTo>
                  <a:lnTo>
                    <a:pt x="8355" y="4614"/>
                  </a:lnTo>
                  <a:lnTo>
                    <a:pt x="8360" y="4604"/>
                  </a:lnTo>
                  <a:lnTo>
                    <a:pt x="8365" y="4595"/>
                  </a:lnTo>
                  <a:lnTo>
                    <a:pt x="8368" y="4586"/>
                  </a:lnTo>
                  <a:lnTo>
                    <a:pt x="8372" y="4575"/>
                  </a:lnTo>
                  <a:lnTo>
                    <a:pt x="8374" y="4564"/>
                  </a:lnTo>
                  <a:lnTo>
                    <a:pt x="8377" y="4553"/>
                  </a:lnTo>
                  <a:lnTo>
                    <a:pt x="8379" y="4541"/>
                  </a:lnTo>
                  <a:lnTo>
                    <a:pt x="8379" y="4544"/>
                  </a:lnTo>
                  <a:lnTo>
                    <a:pt x="8380" y="4546"/>
                  </a:lnTo>
                  <a:lnTo>
                    <a:pt x="8381" y="4548"/>
                  </a:lnTo>
                  <a:lnTo>
                    <a:pt x="8383" y="4550"/>
                  </a:lnTo>
                  <a:lnTo>
                    <a:pt x="8389" y="4550"/>
                  </a:lnTo>
                  <a:lnTo>
                    <a:pt x="8398" y="4549"/>
                  </a:lnTo>
                  <a:lnTo>
                    <a:pt x="8408" y="4546"/>
                  </a:lnTo>
                  <a:lnTo>
                    <a:pt x="8420" y="4542"/>
                  </a:lnTo>
                  <a:lnTo>
                    <a:pt x="8432" y="4537"/>
                  </a:lnTo>
                  <a:lnTo>
                    <a:pt x="8447" y="4531"/>
                  </a:lnTo>
                  <a:lnTo>
                    <a:pt x="8476" y="4517"/>
                  </a:lnTo>
                  <a:lnTo>
                    <a:pt x="8505" y="4501"/>
                  </a:lnTo>
                  <a:lnTo>
                    <a:pt x="8531" y="4487"/>
                  </a:lnTo>
                  <a:lnTo>
                    <a:pt x="8552" y="4474"/>
                  </a:lnTo>
                  <a:lnTo>
                    <a:pt x="8444" y="4377"/>
                  </a:lnTo>
                  <a:close/>
                </a:path>
              </a:pathLst>
            </a:custGeom>
            <a:solidFill>
              <a:srgbClr val="DE4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69" name="Freeform 1357">
              <a:extLst>
                <a:ext uri="{FF2B5EF4-FFF2-40B4-BE49-F238E27FC236}">
                  <a16:creationId xmlns:a16="http://schemas.microsoft.com/office/drawing/2014/main" id="{DB730592-41CD-9398-6284-6EF579E5C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069"/>
              <a:ext cx="738" cy="530"/>
            </a:xfrm>
            <a:custGeom>
              <a:avLst/>
              <a:gdLst>
                <a:gd name="T0" fmla="*/ 4791 w 8858"/>
                <a:gd name="T1" fmla="*/ 4088 h 6364"/>
                <a:gd name="T2" fmla="*/ 1593 w 8858"/>
                <a:gd name="T3" fmla="*/ 4083 h 6364"/>
                <a:gd name="T4" fmla="*/ 1127 w 8858"/>
                <a:gd name="T5" fmla="*/ 4109 h 6364"/>
                <a:gd name="T6" fmla="*/ 1089 w 8858"/>
                <a:gd name="T7" fmla="*/ 4057 h 6364"/>
                <a:gd name="T8" fmla="*/ 892 w 8858"/>
                <a:gd name="T9" fmla="*/ 3483 h 6364"/>
                <a:gd name="T10" fmla="*/ 729 w 8858"/>
                <a:gd name="T11" fmla="*/ 2983 h 6364"/>
                <a:gd name="T12" fmla="*/ 771 w 8858"/>
                <a:gd name="T13" fmla="*/ 2915 h 6364"/>
                <a:gd name="T14" fmla="*/ 888 w 8858"/>
                <a:gd name="T15" fmla="*/ 2771 h 6364"/>
                <a:gd name="T16" fmla="*/ 1437 w 8858"/>
                <a:gd name="T17" fmla="*/ 2296 h 6364"/>
                <a:gd name="T18" fmla="*/ 1392 w 8858"/>
                <a:gd name="T19" fmla="*/ 2033 h 6364"/>
                <a:gd name="T20" fmla="*/ 1523 w 8858"/>
                <a:gd name="T21" fmla="*/ 1841 h 6364"/>
                <a:gd name="T22" fmla="*/ 2375 w 8858"/>
                <a:gd name="T23" fmla="*/ 579 h 6364"/>
                <a:gd name="T24" fmla="*/ 2630 w 8858"/>
                <a:gd name="T25" fmla="*/ 338 h 6364"/>
                <a:gd name="T26" fmla="*/ 2936 w 8858"/>
                <a:gd name="T27" fmla="*/ 245 h 6364"/>
                <a:gd name="T28" fmla="*/ 3279 w 8858"/>
                <a:gd name="T29" fmla="*/ 245 h 6364"/>
                <a:gd name="T30" fmla="*/ 4912 w 8858"/>
                <a:gd name="T31" fmla="*/ 412 h 6364"/>
                <a:gd name="T32" fmla="*/ 6859 w 8858"/>
                <a:gd name="T33" fmla="*/ 632 h 6364"/>
                <a:gd name="T34" fmla="*/ 8735 w 8858"/>
                <a:gd name="T35" fmla="*/ 995 h 6364"/>
                <a:gd name="T36" fmla="*/ 8547 w 8858"/>
                <a:gd name="T37" fmla="*/ 786 h 6364"/>
                <a:gd name="T38" fmla="*/ 8362 w 8858"/>
                <a:gd name="T39" fmla="*/ 653 h 6364"/>
                <a:gd name="T40" fmla="*/ 7835 w 8858"/>
                <a:gd name="T41" fmla="*/ 517 h 6364"/>
                <a:gd name="T42" fmla="*/ 6456 w 8858"/>
                <a:gd name="T43" fmla="*/ 292 h 6364"/>
                <a:gd name="T44" fmla="*/ 4817 w 8858"/>
                <a:gd name="T45" fmla="*/ 93 h 6364"/>
                <a:gd name="T46" fmla="*/ 3456 w 8858"/>
                <a:gd name="T47" fmla="*/ 0 h 6364"/>
                <a:gd name="T48" fmla="*/ 2742 w 8858"/>
                <a:gd name="T49" fmla="*/ 69 h 6364"/>
                <a:gd name="T50" fmla="*/ 2488 w 8858"/>
                <a:gd name="T51" fmla="*/ 135 h 6364"/>
                <a:gd name="T52" fmla="*/ 2335 w 8858"/>
                <a:gd name="T53" fmla="*/ 243 h 6364"/>
                <a:gd name="T54" fmla="*/ 2121 w 8858"/>
                <a:gd name="T55" fmla="*/ 518 h 6364"/>
                <a:gd name="T56" fmla="*/ 1836 w 8858"/>
                <a:gd name="T57" fmla="*/ 888 h 6364"/>
                <a:gd name="T58" fmla="*/ 1411 w 8858"/>
                <a:gd name="T59" fmla="*/ 1459 h 6364"/>
                <a:gd name="T60" fmla="*/ 1239 w 8858"/>
                <a:gd name="T61" fmla="*/ 1642 h 6364"/>
                <a:gd name="T62" fmla="*/ 735 w 8858"/>
                <a:gd name="T63" fmla="*/ 2274 h 6364"/>
                <a:gd name="T64" fmla="*/ 640 w 8858"/>
                <a:gd name="T65" fmla="*/ 2440 h 6364"/>
                <a:gd name="T66" fmla="*/ 168 w 8858"/>
                <a:gd name="T67" fmla="*/ 3355 h 6364"/>
                <a:gd name="T68" fmla="*/ 70 w 8858"/>
                <a:gd name="T69" fmla="*/ 3559 h 6364"/>
                <a:gd name="T70" fmla="*/ 14 w 8858"/>
                <a:gd name="T71" fmla="*/ 3802 h 6364"/>
                <a:gd name="T72" fmla="*/ 5 w 8858"/>
                <a:gd name="T73" fmla="*/ 4140 h 6364"/>
                <a:gd name="T74" fmla="*/ 9 w 8858"/>
                <a:gd name="T75" fmla="*/ 4663 h 6364"/>
                <a:gd name="T76" fmla="*/ 215 w 8858"/>
                <a:gd name="T77" fmla="*/ 5401 h 6364"/>
                <a:gd name="T78" fmla="*/ 7998 w 8858"/>
                <a:gd name="T79" fmla="*/ 5017 h 6364"/>
                <a:gd name="T80" fmla="*/ 8057 w 8858"/>
                <a:gd name="T81" fmla="*/ 5134 h 6364"/>
                <a:gd name="T82" fmla="*/ 8072 w 8858"/>
                <a:gd name="T83" fmla="*/ 5345 h 6364"/>
                <a:gd name="T84" fmla="*/ 8054 w 8858"/>
                <a:gd name="T85" fmla="*/ 5719 h 6364"/>
                <a:gd name="T86" fmla="*/ 8081 w 8858"/>
                <a:gd name="T87" fmla="*/ 6052 h 6364"/>
                <a:gd name="T88" fmla="*/ 8126 w 8858"/>
                <a:gd name="T89" fmla="*/ 6224 h 6364"/>
                <a:gd name="T90" fmla="*/ 8251 w 8858"/>
                <a:gd name="T91" fmla="*/ 6324 h 6364"/>
                <a:gd name="T92" fmla="*/ 8361 w 8858"/>
                <a:gd name="T93" fmla="*/ 6140 h 6364"/>
                <a:gd name="T94" fmla="*/ 8393 w 8858"/>
                <a:gd name="T95" fmla="*/ 5916 h 6364"/>
                <a:gd name="T96" fmla="*/ 8357 w 8858"/>
                <a:gd name="T97" fmla="*/ 5491 h 6364"/>
                <a:gd name="T98" fmla="*/ 8298 w 8858"/>
                <a:gd name="T99" fmla="*/ 4996 h 6364"/>
                <a:gd name="T100" fmla="*/ 8278 w 8858"/>
                <a:gd name="T101" fmla="*/ 4879 h 6364"/>
                <a:gd name="T102" fmla="*/ 8210 w 8858"/>
                <a:gd name="T103" fmla="*/ 4821 h 6364"/>
                <a:gd name="T104" fmla="*/ 8234 w 8858"/>
                <a:gd name="T105" fmla="*/ 4746 h 6364"/>
                <a:gd name="T106" fmla="*/ 8360 w 8858"/>
                <a:gd name="T107" fmla="*/ 4604 h 6364"/>
                <a:gd name="T108" fmla="*/ 8380 w 8858"/>
                <a:gd name="T109" fmla="*/ 4546 h 6364"/>
                <a:gd name="T110" fmla="*/ 8447 w 8858"/>
                <a:gd name="T111" fmla="*/ 4531 h 6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58" h="6364">
                  <a:moveTo>
                    <a:pt x="8444" y="4377"/>
                  </a:moveTo>
                  <a:lnTo>
                    <a:pt x="7848" y="4144"/>
                  </a:lnTo>
                  <a:lnTo>
                    <a:pt x="5886" y="4094"/>
                  </a:lnTo>
                  <a:lnTo>
                    <a:pt x="5833" y="4094"/>
                  </a:lnTo>
                  <a:lnTo>
                    <a:pt x="5683" y="4093"/>
                  </a:lnTo>
                  <a:lnTo>
                    <a:pt x="5451" y="4092"/>
                  </a:lnTo>
                  <a:lnTo>
                    <a:pt x="5149" y="4090"/>
                  </a:lnTo>
                  <a:lnTo>
                    <a:pt x="4791" y="4088"/>
                  </a:lnTo>
                  <a:lnTo>
                    <a:pt x="4392" y="4086"/>
                  </a:lnTo>
                  <a:lnTo>
                    <a:pt x="3967" y="4084"/>
                  </a:lnTo>
                  <a:lnTo>
                    <a:pt x="3525" y="4083"/>
                  </a:lnTo>
                  <a:lnTo>
                    <a:pt x="3084" y="4082"/>
                  </a:lnTo>
                  <a:lnTo>
                    <a:pt x="2657" y="4081"/>
                  </a:lnTo>
                  <a:lnTo>
                    <a:pt x="2256" y="4081"/>
                  </a:lnTo>
                  <a:lnTo>
                    <a:pt x="1898" y="4081"/>
                  </a:lnTo>
                  <a:lnTo>
                    <a:pt x="1593" y="4083"/>
                  </a:lnTo>
                  <a:lnTo>
                    <a:pt x="1356" y="4085"/>
                  </a:lnTo>
                  <a:lnTo>
                    <a:pt x="1268" y="4087"/>
                  </a:lnTo>
                  <a:lnTo>
                    <a:pt x="1203" y="4090"/>
                  </a:lnTo>
                  <a:lnTo>
                    <a:pt x="1161" y="4092"/>
                  </a:lnTo>
                  <a:lnTo>
                    <a:pt x="1145" y="4094"/>
                  </a:lnTo>
                  <a:lnTo>
                    <a:pt x="1137" y="4103"/>
                  </a:lnTo>
                  <a:lnTo>
                    <a:pt x="1130" y="4108"/>
                  </a:lnTo>
                  <a:lnTo>
                    <a:pt x="1127" y="4109"/>
                  </a:lnTo>
                  <a:lnTo>
                    <a:pt x="1122" y="4110"/>
                  </a:lnTo>
                  <a:lnTo>
                    <a:pt x="1119" y="4109"/>
                  </a:lnTo>
                  <a:lnTo>
                    <a:pt x="1115" y="4106"/>
                  </a:lnTo>
                  <a:lnTo>
                    <a:pt x="1112" y="4103"/>
                  </a:lnTo>
                  <a:lnTo>
                    <a:pt x="1108" y="4097"/>
                  </a:lnTo>
                  <a:lnTo>
                    <a:pt x="1104" y="4091"/>
                  </a:lnTo>
                  <a:lnTo>
                    <a:pt x="1100" y="4081"/>
                  </a:lnTo>
                  <a:lnTo>
                    <a:pt x="1089" y="4057"/>
                  </a:lnTo>
                  <a:lnTo>
                    <a:pt x="1077" y="4025"/>
                  </a:lnTo>
                  <a:lnTo>
                    <a:pt x="1061" y="3983"/>
                  </a:lnTo>
                  <a:lnTo>
                    <a:pt x="1044" y="3931"/>
                  </a:lnTo>
                  <a:lnTo>
                    <a:pt x="1022" y="3868"/>
                  </a:lnTo>
                  <a:lnTo>
                    <a:pt x="997" y="3792"/>
                  </a:lnTo>
                  <a:lnTo>
                    <a:pt x="967" y="3704"/>
                  </a:lnTo>
                  <a:lnTo>
                    <a:pt x="932" y="3601"/>
                  </a:lnTo>
                  <a:lnTo>
                    <a:pt x="892" y="3483"/>
                  </a:lnTo>
                  <a:lnTo>
                    <a:pt x="845" y="3349"/>
                  </a:lnTo>
                  <a:lnTo>
                    <a:pt x="800" y="3221"/>
                  </a:lnTo>
                  <a:lnTo>
                    <a:pt x="767" y="3123"/>
                  </a:lnTo>
                  <a:lnTo>
                    <a:pt x="754" y="3085"/>
                  </a:lnTo>
                  <a:lnTo>
                    <a:pt x="744" y="3052"/>
                  </a:lnTo>
                  <a:lnTo>
                    <a:pt x="737" y="3024"/>
                  </a:lnTo>
                  <a:lnTo>
                    <a:pt x="732" y="3002"/>
                  </a:lnTo>
                  <a:lnTo>
                    <a:pt x="729" y="2983"/>
                  </a:lnTo>
                  <a:lnTo>
                    <a:pt x="728" y="2968"/>
                  </a:lnTo>
                  <a:lnTo>
                    <a:pt x="729" y="2956"/>
                  </a:lnTo>
                  <a:lnTo>
                    <a:pt x="732" y="2947"/>
                  </a:lnTo>
                  <a:lnTo>
                    <a:pt x="737" y="2939"/>
                  </a:lnTo>
                  <a:lnTo>
                    <a:pt x="743" y="2933"/>
                  </a:lnTo>
                  <a:lnTo>
                    <a:pt x="751" y="2927"/>
                  </a:lnTo>
                  <a:lnTo>
                    <a:pt x="761" y="2921"/>
                  </a:lnTo>
                  <a:lnTo>
                    <a:pt x="771" y="2915"/>
                  </a:lnTo>
                  <a:lnTo>
                    <a:pt x="783" y="2907"/>
                  </a:lnTo>
                  <a:lnTo>
                    <a:pt x="796" y="2897"/>
                  </a:lnTo>
                  <a:lnTo>
                    <a:pt x="809" y="2886"/>
                  </a:lnTo>
                  <a:lnTo>
                    <a:pt x="824" y="2872"/>
                  </a:lnTo>
                  <a:lnTo>
                    <a:pt x="839" y="2853"/>
                  </a:lnTo>
                  <a:lnTo>
                    <a:pt x="855" y="2831"/>
                  </a:lnTo>
                  <a:lnTo>
                    <a:pt x="871" y="2804"/>
                  </a:lnTo>
                  <a:lnTo>
                    <a:pt x="888" y="2771"/>
                  </a:lnTo>
                  <a:lnTo>
                    <a:pt x="904" y="2733"/>
                  </a:lnTo>
                  <a:lnTo>
                    <a:pt x="921" y="2689"/>
                  </a:lnTo>
                  <a:lnTo>
                    <a:pt x="937" y="2636"/>
                  </a:lnTo>
                  <a:lnTo>
                    <a:pt x="954" y="2577"/>
                  </a:lnTo>
                  <a:lnTo>
                    <a:pt x="970" y="2509"/>
                  </a:lnTo>
                  <a:lnTo>
                    <a:pt x="986" y="2432"/>
                  </a:lnTo>
                  <a:lnTo>
                    <a:pt x="1000" y="2345"/>
                  </a:lnTo>
                  <a:lnTo>
                    <a:pt x="1437" y="2296"/>
                  </a:lnTo>
                  <a:lnTo>
                    <a:pt x="1435" y="2284"/>
                  </a:lnTo>
                  <a:lnTo>
                    <a:pt x="1429" y="2254"/>
                  </a:lnTo>
                  <a:lnTo>
                    <a:pt x="1422" y="2212"/>
                  </a:lnTo>
                  <a:lnTo>
                    <a:pt x="1415" y="2164"/>
                  </a:lnTo>
                  <a:lnTo>
                    <a:pt x="1407" y="2116"/>
                  </a:lnTo>
                  <a:lnTo>
                    <a:pt x="1399" y="2075"/>
                  </a:lnTo>
                  <a:lnTo>
                    <a:pt x="1394" y="2045"/>
                  </a:lnTo>
                  <a:lnTo>
                    <a:pt x="1392" y="2033"/>
                  </a:lnTo>
                  <a:lnTo>
                    <a:pt x="1393" y="2032"/>
                  </a:lnTo>
                  <a:lnTo>
                    <a:pt x="1395" y="2029"/>
                  </a:lnTo>
                  <a:lnTo>
                    <a:pt x="1400" y="2021"/>
                  </a:lnTo>
                  <a:lnTo>
                    <a:pt x="1411" y="2006"/>
                  </a:lnTo>
                  <a:lnTo>
                    <a:pt x="1426" y="1983"/>
                  </a:lnTo>
                  <a:lnTo>
                    <a:pt x="1450" y="1948"/>
                  </a:lnTo>
                  <a:lnTo>
                    <a:pt x="1481" y="1902"/>
                  </a:lnTo>
                  <a:lnTo>
                    <a:pt x="1523" y="1841"/>
                  </a:lnTo>
                  <a:lnTo>
                    <a:pt x="1576" y="1762"/>
                  </a:lnTo>
                  <a:lnTo>
                    <a:pt x="1641" y="1665"/>
                  </a:lnTo>
                  <a:lnTo>
                    <a:pt x="1721" y="1547"/>
                  </a:lnTo>
                  <a:lnTo>
                    <a:pt x="1816" y="1408"/>
                  </a:lnTo>
                  <a:lnTo>
                    <a:pt x="1927" y="1242"/>
                  </a:lnTo>
                  <a:lnTo>
                    <a:pt x="2057" y="1051"/>
                  </a:lnTo>
                  <a:lnTo>
                    <a:pt x="2205" y="830"/>
                  </a:lnTo>
                  <a:lnTo>
                    <a:pt x="2375" y="579"/>
                  </a:lnTo>
                  <a:lnTo>
                    <a:pt x="2404" y="539"/>
                  </a:lnTo>
                  <a:lnTo>
                    <a:pt x="2434" y="502"/>
                  </a:lnTo>
                  <a:lnTo>
                    <a:pt x="2464" y="468"/>
                  </a:lnTo>
                  <a:lnTo>
                    <a:pt x="2496" y="437"/>
                  </a:lnTo>
                  <a:lnTo>
                    <a:pt x="2528" y="408"/>
                  </a:lnTo>
                  <a:lnTo>
                    <a:pt x="2561" y="382"/>
                  </a:lnTo>
                  <a:lnTo>
                    <a:pt x="2595" y="359"/>
                  </a:lnTo>
                  <a:lnTo>
                    <a:pt x="2630" y="338"/>
                  </a:lnTo>
                  <a:lnTo>
                    <a:pt x="2665" y="319"/>
                  </a:lnTo>
                  <a:lnTo>
                    <a:pt x="2703" y="303"/>
                  </a:lnTo>
                  <a:lnTo>
                    <a:pt x="2740" y="289"/>
                  </a:lnTo>
                  <a:lnTo>
                    <a:pt x="2777" y="277"/>
                  </a:lnTo>
                  <a:lnTo>
                    <a:pt x="2816" y="266"/>
                  </a:lnTo>
                  <a:lnTo>
                    <a:pt x="2856" y="257"/>
                  </a:lnTo>
                  <a:lnTo>
                    <a:pt x="2895" y="251"/>
                  </a:lnTo>
                  <a:lnTo>
                    <a:pt x="2936" y="245"/>
                  </a:lnTo>
                  <a:lnTo>
                    <a:pt x="2976" y="240"/>
                  </a:lnTo>
                  <a:lnTo>
                    <a:pt x="3019" y="238"/>
                  </a:lnTo>
                  <a:lnTo>
                    <a:pt x="3061" y="236"/>
                  </a:lnTo>
                  <a:lnTo>
                    <a:pt x="3104" y="236"/>
                  </a:lnTo>
                  <a:lnTo>
                    <a:pt x="3147" y="237"/>
                  </a:lnTo>
                  <a:lnTo>
                    <a:pt x="3190" y="239"/>
                  </a:lnTo>
                  <a:lnTo>
                    <a:pt x="3235" y="242"/>
                  </a:lnTo>
                  <a:lnTo>
                    <a:pt x="3279" y="245"/>
                  </a:lnTo>
                  <a:lnTo>
                    <a:pt x="3369" y="253"/>
                  </a:lnTo>
                  <a:lnTo>
                    <a:pt x="3460" y="262"/>
                  </a:lnTo>
                  <a:lnTo>
                    <a:pt x="3553" y="272"/>
                  </a:lnTo>
                  <a:lnTo>
                    <a:pt x="3646" y="282"/>
                  </a:lnTo>
                  <a:lnTo>
                    <a:pt x="3993" y="318"/>
                  </a:lnTo>
                  <a:lnTo>
                    <a:pt x="4319" y="351"/>
                  </a:lnTo>
                  <a:lnTo>
                    <a:pt x="4624" y="382"/>
                  </a:lnTo>
                  <a:lnTo>
                    <a:pt x="4912" y="412"/>
                  </a:lnTo>
                  <a:lnTo>
                    <a:pt x="5185" y="440"/>
                  </a:lnTo>
                  <a:lnTo>
                    <a:pt x="5444" y="467"/>
                  </a:lnTo>
                  <a:lnTo>
                    <a:pt x="5694" y="494"/>
                  </a:lnTo>
                  <a:lnTo>
                    <a:pt x="5934" y="520"/>
                  </a:lnTo>
                  <a:lnTo>
                    <a:pt x="6170" y="547"/>
                  </a:lnTo>
                  <a:lnTo>
                    <a:pt x="6400" y="574"/>
                  </a:lnTo>
                  <a:lnTo>
                    <a:pt x="6629" y="602"/>
                  </a:lnTo>
                  <a:lnTo>
                    <a:pt x="6859" y="632"/>
                  </a:lnTo>
                  <a:lnTo>
                    <a:pt x="7092" y="664"/>
                  </a:lnTo>
                  <a:lnTo>
                    <a:pt x="7329" y="698"/>
                  </a:lnTo>
                  <a:lnTo>
                    <a:pt x="7573" y="736"/>
                  </a:lnTo>
                  <a:lnTo>
                    <a:pt x="7828" y="776"/>
                  </a:lnTo>
                  <a:lnTo>
                    <a:pt x="8858" y="1518"/>
                  </a:lnTo>
                  <a:lnTo>
                    <a:pt x="8775" y="1053"/>
                  </a:lnTo>
                  <a:lnTo>
                    <a:pt x="8765" y="1038"/>
                  </a:lnTo>
                  <a:lnTo>
                    <a:pt x="8735" y="995"/>
                  </a:lnTo>
                  <a:lnTo>
                    <a:pt x="8713" y="966"/>
                  </a:lnTo>
                  <a:lnTo>
                    <a:pt x="8688" y="934"/>
                  </a:lnTo>
                  <a:lnTo>
                    <a:pt x="8658" y="899"/>
                  </a:lnTo>
                  <a:lnTo>
                    <a:pt x="8624" y="862"/>
                  </a:lnTo>
                  <a:lnTo>
                    <a:pt x="8606" y="843"/>
                  </a:lnTo>
                  <a:lnTo>
                    <a:pt x="8587" y="824"/>
                  </a:lnTo>
                  <a:lnTo>
                    <a:pt x="8568" y="805"/>
                  </a:lnTo>
                  <a:lnTo>
                    <a:pt x="8547" y="786"/>
                  </a:lnTo>
                  <a:lnTo>
                    <a:pt x="8526" y="768"/>
                  </a:lnTo>
                  <a:lnTo>
                    <a:pt x="8505" y="749"/>
                  </a:lnTo>
                  <a:lnTo>
                    <a:pt x="8482" y="732"/>
                  </a:lnTo>
                  <a:lnTo>
                    <a:pt x="8459" y="714"/>
                  </a:lnTo>
                  <a:lnTo>
                    <a:pt x="8435" y="697"/>
                  </a:lnTo>
                  <a:lnTo>
                    <a:pt x="8412" y="682"/>
                  </a:lnTo>
                  <a:lnTo>
                    <a:pt x="8387" y="666"/>
                  </a:lnTo>
                  <a:lnTo>
                    <a:pt x="8362" y="653"/>
                  </a:lnTo>
                  <a:lnTo>
                    <a:pt x="8336" y="641"/>
                  </a:lnTo>
                  <a:lnTo>
                    <a:pt x="8310" y="629"/>
                  </a:lnTo>
                  <a:lnTo>
                    <a:pt x="8285" y="620"/>
                  </a:lnTo>
                  <a:lnTo>
                    <a:pt x="8258" y="612"/>
                  </a:lnTo>
                  <a:lnTo>
                    <a:pt x="8175" y="590"/>
                  </a:lnTo>
                  <a:lnTo>
                    <a:pt x="8076" y="566"/>
                  </a:lnTo>
                  <a:lnTo>
                    <a:pt x="7962" y="542"/>
                  </a:lnTo>
                  <a:lnTo>
                    <a:pt x="7835" y="517"/>
                  </a:lnTo>
                  <a:lnTo>
                    <a:pt x="7695" y="490"/>
                  </a:lnTo>
                  <a:lnTo>
                    <a:pt x="7545" y="463"/>
                  </a:lnTo>
                  <a:lnTo>
                    <a:pt x="7383" y="435"/>
                  </a:lnTo>
                  <a:lnTo>
                    <a:pt x="7212" y="407"/>
                  </a:lnTo>
                  <a:lnTo>
                    <a:pt x="7033" y="378"/>
                  </a:lnTo>
                  <a:lnTo>
                    <a:pt x="6847" y="349"/>
                  </a:lnTo>
                  <a:lnTo>
                    <a:pt x="6655" y="321"/>
                  </a:lnTo>
                  <a:lnTo>
                    <a:pt x="6456" y="292"/>
                  </a:lnTo>
                  <a:lnTo>
                    <a:pt x="6255" y="264"/>
                  </a:lnTo>
                  <a:lnTo>
                    <a:pt x="6050" y="237"/>
                  </a:lnTo>
                  <a:lnTo>
                    <a:pt x="5843" y="211"/>
                  </a:lnTo>
                  <a:lnTo>
                    <a:pt x="5636" y="185"/>
                  </a:lnTo>
                  <a:lnTo>
                    <a:pt x="5428" y="159"/>
                  </a:lnTo>
                  <a:lnTo>
                    <a:pt x="5222" y="135"/>
                  </a:lnTo>
                  <a:lnTo>
                    <a:pt x="5018" y="113"/>
                  </a:lnTo>
                  <a:lnTo>
                    <a:pt x="4817" y="93"/>
                  </a:lnTo>
                  <a:lnTo>
                    <a:pt x="4621" y="73"/>
                  </a:lnTo>
                  <a:lnTo>
                    <a:pt x="4430" y="55"/>
                  </a:lnTo>
                  <a:lnTo>
                    <a:pt x="4246" y="41"/>
                  </a:lnTo>
                  <a:lnTo>
                    <a:pt x="4068" y="28"/>
                  </a:lnTo>
                  <a:lnTo>
                    <a:pt x="3899" y="16"/>
                  </a:lnTo>
                  <a:lnTo>
                    <a:pt x="3741" y="8"/>
                  </a:lnTo>
                  <a:lnTo>
                    <a:pt x="3592" y="3"/>
                  </a:lnTo>
                  <a:lnTo>
                    <a:pt x="3456" y="0"/>
                  </a:lnTo>
                  <a:lnTo>
                    <a:pt x="3333" y="0"/>
                  </a:lnTo>
                  <a:lnTo>
                    <a:pt x="3222" y="3"/>
                  </a:lnTo>
                  <a:lnTo>
                    <a:pt x="3128" y="10"/>
                  </a:lnTo>
                  <a:lnTo>
                    <a:pt x="3049" y="19"/>
                  </a:lnTo>
                  <a:lnTo>
                    <a:pt x="2961" y="34"/>
                  </a:lnTo>
                  <a:lnTo>
                    <a:pt x="2880" y="46"/>
                  </a:lnTo>
                  <a:lnTo>
                    <a:pt x="2808" y="58"/>
                  </a:lnTo>
                  <a:lnTo>
                    <a:pt x="2742" y="69"/>
                  </a:lnTo>
                  <a:lnTo>
                    <a:pt x="2681" y="79"/>
                  </a:lnTo>
                  <a:lnTo>
                    <a:pt x="2627" y="91"/>
                  </a:lnTo>
                  <a:lnTo>
                    <a:pt x="2601" y="97"/>
                  </a:lnTo>
                  <a:lnTo>
                    <a:pt x="2577" y="103"/>
                  </a:lnTo>
                  <a:lnTo>
                    <a:pt x="2553" y="110"/>
                  </a:lnTo>
                  <a:lnTo>
                    <a:pt x="2530" y="117"/>
                  </a:lnTo>
                  <a:lnTo>
                    <a:pt x="2508" y="126"/>
                  </a:lnTo>
                  <a:lnTo>
                    <a:pt x="2488" y="135"/>
                  </a:lnTo>
                  <a:lnTo>
                    <a:pt x="2467" y="145"/>
                  </a:lnTo>
                  <a:lnTo>
                    <a:pt x="2447" y="156"/>
                  </a:lnTo>
                  <a:lnTo>
                    <a:pt x="2428" y="167"/>
                  </a:lnTo>
                  <a:lnTo>
                    <a:pt x="2409" y="181"/>
                  </a:lnTo>
                  <a:lnTo>
                    <a:pt x="2389" y="194"/>
                  </a:lnTo>
                  <a:lnTo>
                    <a:pt x="2371" y="208"/>
                  </a:lnTo>
                  <a:lnTo>
                    <a:pt x="2352" y="225"/>
                  </a:lnTo>
                  <a:lnTo>
                    <a:pt x="2335" y="243"/>
                  </a:lnTo>
                  <a:lnTo>
                    <a:pt x="2316" y="262"/>
                  </a:lnTo>
                  <a:lnTo>
                    <a:pt x="2297" y="283"/>
                  </a:lnTo>
                  <a:lnTo>
                    <a:pt x="2278" y="305"/>
                  </a:lnTo>
                  <a:lnTo>
                    <a:pt x="2259" y="328"/>
                  </a:lnTo>
                  <a:lnTo>
                    <a:pt x="2240" y="354"/>
                  </a:lnTo>
                  <a:lnTo>
                    <a:pt x="2219" y="382"/>
                  </a:lnTo>
                  <a:lnTo>
                    <a:pt x="2166" y="455"/>
                  </a:lnTo>
                  <a:lnTo>
                    <a:pt x="2121" y="518"/>
                  </a:lnTo>
                  <a:lnTo>
                    <a:pt x="2080" y="571"/>
                  </a:lnTo>
                  <a:lnTo>
                    <a:pt x="2044" y="619"/>
                  </a:lnTo>
                  <a:lnTo>
                    <a:pt x="2011" y="662"/>
                  </a:lnTo>
                  <a:lnTo>
                    <a:pt x="1979" y="704"/>
                  </a:lnTo>
                  <a:lnTo>
                    <a:pt x="1947" y="745"/>
                  </a:lnTo>
                  <a:lnTo>
                    <a:pt x="1913" y="787"/>
                  </a:lnTo>
                  <a:lnTo>
                    <a:pt x="1877" y="835"/>
                  </a:lnTo>
                  <a:lnTo>
                    <a:pt x="1836" y="888"/>
                  </a:lnTo>
                  <a:lnTo>
                    <a:pt x="1789" y="949"/>
                  </a:lnTo>
                  <a:lnTo>
                    <a:pt x="1736" y="1020"/>
                  </a:lnTo>
                  <a:lnTo>
                    <a:pt x="1673" y="1103"/>
                  </a:lnTo>
                  <a:lnTo>
                    <a:pt x="1602" y="1201"/>
                  </a:lnTo>
                  <a:lnTo>
                    <a:pt x="1518" y="1315"/>
                  </a:lnTo>
                  <a:lnTo>
                    <a:pt x="1422" y="1447"/>
                  </a:lnTo>
                  <a:lnTo>
                    <a:pt x="1416" y="1454"/>
                  </a:lnTo>
                  <a:lnTo>
                    <a:pt x="1411" y="1459"/>
                  </a:lnTo>
                  <a:lnTo>
                    <a:pt x="1403" y="1466"/>
                  </a:lnTo>
                  <a:lnTo>
                    <a:pt x="1395" y="1474"/>
                  </a:lnTo>
                  <a:lnTo>
                    <a:pt x="1383" y="1485"/>
                  </a:lnTo>
                  <a:lnTo>
                    <a:pt x="1366" y="1502"/>
                  </a:lnTo>
                  <a:lnTo>
                    <a:pt x="1345" y="1524"/>
                  </a:lnTo>
                  <a:lnTo>
                    <a:pt x="1317" y="1553"/>
                  </a:lnTo>
                  <a:lnTo>
                    <a:pt x="1283" y="1593"/>
                  </a:lnTo>
                  <a:lnTo>
                    <a:pt x="1239" y="1642"/>
                  </a:lnTo>
                  <a:lnTo>
                    <a:pt x="1187" y="1703"/>
                  </a:lnTo>
                  <a:lnTo>
                    <a:pt x="1125" y="1779"/>
                  </a:lnTo>
                  <a:lnTo>
                    <a:pt x="1053" y="1869"/>
                  </a:lnTo>
                  <a:lnTo>
                    <a:pt x="968" y="1975"/>
                  </a:lnTo>
                  <a:lnTo>
                    <a:pt x="871" y="2099"/>
                  </a:lnTo>
                  <a:lnTo>
                    <a:pt x="760" y="2242"/>
                  </a:lnTo>
                  <a:lnTo>
                    <a:pt x="746" y="2260"/>
                  </a:lnTo>
                  <a:lnTo>
                    <a:pt x="735" y="2274"/>
                  </a:lnTo>
                  <a:lnTo>
                    <a:pt x="727" y="2286"/>
                  </a:lnTo>
                  <a:lnTo>
                    <a:pt x="718" y="2298"/>
                  </a:lnTo>
                  <a:lnTo>
                    <a:pt x="711" y="2310"/>
                  </a:lnTo>
                  <a:lnTo>
                    <a:pt x="702" y="2326"/>
                  </a:lnTo>
                  <a:lnTo>
                    <a:pt x="691" y="2344"/>
                  </a:lnTo>
                  <a:lnTo>
                    <a:pt x="678" y="2368"/>
                  </a:lnTo>
                  <a:lnTo>
                    <a:pt x="661" y="2399"/>
                  </a:lnTo>
                  <a:lnTo>
                    <a:pt x="640" y="2440"/>
                  </a:lnTo>
                  <a:lnTo>
                    <a:pt x="612" y="2488"/>
                  </a:lnTo>
                  <a:lnTo>
                    <a:pt x="578" y="2549"/>
                  </a:lnTo>
                  <a:lnTo>
                    <a:pt x="536" y="2622"/>
                  </a:lnTo>
                  <a:lnTo>
                    <a:pt x="486" y="2710"/>
                  </a:lnTo>
                  <a:lnTo>
                    <a:pt x="427" y="2814"/>
                  </a:lnTo>
                  <a:lnTo>
                    <a:pt x="357" y="2934"/>
                  </a:lnTo>
                  <a:lnTo>
                    <a:pt x="171" y="3352"/>
                  </a:lnTo>
                  <a:lnTo>
                    <a:pt x="168" y="3355"/>
                  </a:lnTo>
                  <a:lnTo>
                    <a:pt x="163" y="3364"/>
                  </a:lnTo>
                  <a:lnTo>
                    <a:pt x="154" y="3378"/>
                  </a:lnTo>
                  <a:lnTo>
                    <a:pt x="142" y="3398"/>
                  </a:lnTo>
                  <a:lnTo>
                    <a:pt x="127" y="3424"/>
                  </a:lnTo>
                  <a:lnTo>
                    <a:pt x="112" y="3455"/>
                  </a:lnTo>
                  <a:lnTo>
                    <a:pt x="95" y="3492"/>
                  </a:lnTo>
                  <a:lnTo>
                    <a:pt x="79" y="3535"/>
                  </a:lnTo>
                  <a:lnTo>
                    <a:pt x="70" y="3559"/>
                  </a:lnTo>
                  <a:lnTo>
                    <a:pt x="62" y="3584"/>
                  </a:lnTo>
                  <a:lnTo>
                    <a:pt x="54" y="3611"/>
                  </a:lnTo>
                  <a:lnTo>
                    <a:pt x="47" y="3640"/>
                  </a:lnTo>
                  <a:lnTo>
                    <a:pt x="38" y="3669"/>
                  </a:lnTo>
                  <a:lnTo>
                    <a:pt x="32" y="3700"/>
                  </a:lnTo>
                  <a:lnTo>
                    <a:pt x="26" y="3733"/>
                  </a:lnTo>
                  <a:lnTo>
                    <a:pt x="20" y="3767"/>
                  </a:lnTo>
                  <a:lnTo>
                    <a:pt x="14" y="3802"/>
                  </a:lnTo>
                  <a:lnTo>
                    <a:pt x="10" y="3839"/>
                  </a:lnTo>
                  <a:lnTo>
                    <a:pt x="6" y="3879"/>
                  </a:lnTo>
                  <a:lnTo>
                    <a:pt x="4" y="3919"/>
                  </a:lnTo>
                  <a:lnTo>
                    <a:pt x="2" y="3960"/>
                  </a:lnTo>
                  <a:lnTo>
                    <a:pt x="1" y="4004"/>
                  </a:lnTo>
                  <a:lnTo>
                    <a:pt x="2" y="4048"/>
                  </a:lnTo>
                  <a:lnTo>
                    <a:pt x="3" y="4094"/>
                  </a:lnTo>
                  <a:lnTo>
                    <a:pt x="5" y="4140"/>
                  </a:lnTo>
                  <a:lnTo>
                    <a:pt x="7" y="4192"/>
                  </a:lnTo>
                  <a:lnTo>
                    <a:pt x="8" y="4248"/>
                  </a:lnTo>
                  <a:lnTo>
                    <a:pt x="9" y="4309"/>
                  </a:lnTo>
                  <a:lnTo>
                    <a:pt x="9" y="4373"/>
                  </a:lnTo>
                  <a:lnTo>
                    <a:pt x="10" y="4441"/>
                  </a:lnTo>
                  <a:lnTo>
                    <a:pt x="9" y="4512"/>
                  </a:lnTo>
                  <a:lnTo>
                    <a:pt x="9" y="4587"/>
                  </a:lnTo>
                  <a:lnTo>
                    <a:pt x="9" y="4663"/>
                  </a:lnTo>
                  <a:lnTo>
                    <a:pt x="8" y="4742"/>
                  </a:lnTo>
                  <a:lnTo>
                    <a:pt x="7" y="4823"/>
                  </a:lnTo>
                  <a:lnTo>
                    <a:pt x="6" y="4904"/>
                  </a:lnTo>
                  <a:lnTo>
                    <a:pt x="5" y="4987"/>
                  </a:lnTo>
                  <a:lnTo>
                    <a:pt x="3" y="5070"/>
                  </a:lnTo>
                  <a:lnTo>
                    <a:pt x="2" y="5153"/>
                  </a:lnTo>
                  <a:lnTo>
                    <a:pt x="0" y="5236"/>
                  </a:lnTo>
                  <a:lnTo>
                    <a:pt x="215" y="5401"/>
                  </a:lnTo>
                  <a:lnTo>
                    <a:pt x="1077" y="5708"/>
                  </a:lnTo>
                  <a:lnTo>
                    <a:pt x="3914" y="5684"/>
                  </a:lnTo>
                  <a:lnTo>
                    <a:pt x="4009" y="5212"/>
                  </a:lnTo>
                  <a:lnTo>
                    <a:pt x="4038" y="4624"/>
                  </a:lnTo>
                  <a:lnTo>
                    <a:pt x="7767" y="4850"/>
                  </a:lnTo>
                  <a:lnTo>
                    <a:pt x="7976" y="4989"/>
                  </a:lnTo>
                  <a:lnTo>
                    <a:pt x="7988" y="5003"/>
                  </a:lnTo>
                  <a:lnTo>
                    <a:pt x="7998" y="5017"/>
                  </a:lnTo>
                  <a:lnTo>
                    <a:pt x="8009" y="5031"/>
                  </a:lnTo>
                  <a:lnTo>
                    <a:pt x="8018" y="5046"/>
                  </a:lnTo>
                  <a:lnTo>
                    <a:pt x="8027" y="5060"/>
                  </a:lnTo>
                  <a:lnTo>
                    <a:pt x="8034" y="5075"/>
                  </a:lnTo>
                  <a:lnTo>
                    <a:pt x="8042" y="5089"/>
                  </a:lnTo>
                  <a:lnTo>
                    <a:pt x="8048" y="5105"/>
                  </a:lnTo>
                  <a:lnTo>
                    <a:pt x="8053" y="5119"/>
                  </a:lnTo>
                  <a:lnTo>
                    <a:pt x="8057" y="5134"/>
                  </a:lnTo>
                  <a:lnTo>
                    <a:pt x="8061" y="5149"/>
                  </a:lnTo>
                  <a:lnTo>
                    <a:pt x="8065" y="5164"/>
                  </a:lnTo>
                  <a:lnTo>
                    <a:pt x="8070" y="5194"/>
                  </a:lnTo>
                  <a:lnTo>
                    <a:pt x="8073" y="5224"/>
                  </a:lnTo>
                  <a:lnTo>
                    <a:pt x="8075" y="5254"/>
                  </a:lnTo>
                  <a:lnTo>
                    <a:pt x="8075" y="5284"/>
                  </a:lnTo>
                  <a:lnTo>
                    <a:pt x="8074" y="5315"/>
                  </a:lnTo>
                  <a:lnTo>
                    <a:pt x="8072" y="5345"/>
                  </a:lnTo>
                  <a:lnTo>
                    <a:pt x="8065" y="5404"/>
                  </a:lnTo>
                  <a:lnTo>
                    <a:pt x="8060" y="5462"/>
                  </a:lnTo>
                  <a:lnTo>
                    <a:pt x="8058" y="5506"/>
                  </a:lnTo>
                  <a:lnTo>
                    <a:pt x="8055" y="5549"/>
                  </a:lnTo>
                  <a:lnTo>
                    <a:pt x="8054" y="5593"/>
                  </a:lnTo>
                  <a:lnTo>
                    <a:pt x="8053" y="5635"/>
                  </a:lnTo>
                  <a:lnTo>
                    <a:pt x="8053" y="5678"/>
                  </a:lnTo>
                  <a:lnTo>
                    <a:pt x="8054" y="5719"/>
                  </a:lnTo>
                  <a:lnTo>
                    <a:pt x="8055" y="5761"/>
                  </a:lnTo>
                  <a:lnTo>
                    <a:pt x="8057" y="5803"/>
                  </a:lnTo>
                  <a:lnTo>
                    <a:pt x="8059" y="5845"/>
                  </a:lnTo>
                  <a:lnTo>
                    <a:pt x="8062" y="5886"/>
                  </a:lnTo>
                  <a:lnTo>
                    <a:pt x="8066" y="5928"/>
                  </a:lnTo>
                  <a:lnTo>
                    <a:pt x="8071" y="5969"/>
                  </a:lnTo>
                  <a:lnTo>
                    <a:pt x="8076" y="6010"/>
                  </a:lnTo>
                  <a:lnTo>
                    <a:pt x="8081" y="6052"/>
                  </a:lnTo>
                  <a:lnTo>
                    <a:pt x="8087" y="6093"/>
                  </a:lnTo>
                  <a:lnTo>
                    <a:pt x="8093" y="6134"/>
                  </a:lnTo>
                  <a:lnTo>
                    <a:pt x="8095" y="6150"/>
                  </a:lnTo>
                  <a:lnTo>
                    <a:pt x="8100" y="6164"/>
                  </a:lnTo>
                  <a:lnTo>
                    <a:pt x="8105" y="6180"/>
                  </a:lnTo>
                  <a:lnTo>
                    <a:pt x="8112" y="6194"/>
                  </a:lnTo>
                  <a:lnTo>
                    <a:pt x="8118" y="6210"/>
                  </a:lnTo>
                  <a:lnTo>
                    <a:pt x="8126" y="6224"/>
                  </a:lnTo>
                  <a:lnTo>
                    <a:pt x="8136" y="6239"/>
                  </a:lnTo>
                  <a:lnTo>
                    <a:pt x="8145" y="6253"/>
                  </a:lnTo>
                  <a:lnTo>
                    <a:pt x="8167" y="6281"/>
                  </a:lnTo>
                  <a:lnTo>
                    <a:pt x="8189" y="6309"/>
                  </a:lnTo>
                  <a:lnTo>
                    <a:pt x="8213" y="6337"/>
                  </a:lnTo>
                  <a:lnTo>
                    <a:pt x="8237" y="6364"/>
                  </a:lnTo>
                  <a:lnTo>
                    <a:pt x="8243" y="6343"/>
                  </a:lnTo>
                  <a:lnTo>
                    <a:pt x="8251" y="6324"/>
                  </a:lnTo>
                  <a:lnTo>
                    <a:pt x="8261" y="6304"/>
                  </a:lnTo>
                  <a:lnTo>
                    <a:pt x="8271" y="6285"/>
                  </a:lnTo>
                  <a:lnTo>
                    <a:pt x="8294" y="6248"/>
                  </a:lnTo>
                  <a:lnTo>
                    <a:pt x="8318" y="6212"/>
                  </a:lnTo>
                  <a:lnTo>
                    <a:pt x="8329" y="6194"/>
                  </a:lnTo>
                  <a:lnTo>
                    <a:pt x="8340" y="6176"/>
                  </a:lnTo>
                  <a:lnTo>
                    <a:pt x="8351" y="6158"/>
                  </a:lnTo>
                  <a:lnTo>
                    <a:pt x="8361" y="6140"/>
                  </a:lnTo>
                  <a:lnTo>
                    <a:pt x="8369" y="6120"/>
                  </a:lnTo>
                  <a:lnTo>
                    <a:pt x="8375" y="6101"/>
                  </a:lnTo>
                  <a:lnTo>
                    <a:pt x="8381" y="6081"/>
                  </a:lnTo>
                  <a:lnTo>
                    <a:pt x="8385" y="6060"/>
                  </a:lnTo>
                  <a:lnTo>
                    <a:pt x="8388" y="6024"/>
                  </a:lnTo>
                  <a:lnTo>
                    <a:pt x="8391" y="5988"/>
                  </a:lnTo>
                  <a:lnTo>
                    <a:pt x="8392" y="5951"/>
                  </a:lnTo>
                  <a:lnTo>
                    <a:pt x="8393" y="5916"/>
                  </a:lnTo>
                  <a:lnTo>
                    <a:pt x="8393" y="5880"/>
                  </a:lnTo>
                  <a:lnTo>
                    <a:pt x="8393" y="5844"/>
                  </a:lnTo>
                  <a:lnTo>
                    <a:pt x="8391" y="5809"/>
                  </a:lnTo>
                  <a:lnTo>
                    <a:pt x="8389" y="5774"/>
                  </a:lnTo>
                  <a:lnTo>
                    <a:pt x="8384" y="5702"/>
                  </a:lnTo>
                  <a:lnTo>
                    <a:pt x="8375" y="5632"/>
                  </a:lnTo>
                  <a:lnTo>
                    <a:pt x="8367" y="5562"/>
                  </a:lnTo>
                  <a:lnTo>
                    <a:pt x="8357" y="5491"/>
                  </a:lnTo>
                  <a:lnTo>
                    <a:pt x="8347" y="5421"/>
                  </a:lnTo>
                  <a:lnTo>
                    <a:pt x="8335" y="5351"/>
                  </a:lnTo>
                  <a:lnTo>
                    <a:pt x="8326" y="5281"/>
                  </a:lnTo>
                  <a:lnTo>
                    <a:pt x="8317" y="5210"/>
                  </a:lnTo>
                  <a:lnTo>
                    <a:pt x="8308" y="5139"/>
                  </a:lnTo>
                  <a:lnTo>
                    <a:pt x="8302" y="5068"/>
                  </a:lnTo>
                  <a:lnTo>
                    <a:pt x="8299" y="5032"/>
                  </a:lnTo>
                  <a:lnTo>
                    <a:pt x="8298" y="4996"/>
                  </a:lnTo>
                  <a:lnTo>
                    <a:pt x="8297" y="4960"/>
                  </a:lnTo>
                  <a:lnTo>
                    <a:pt x="8296" y="4924"/>
                  </a:lnTo>
                  <a:lnTo>
                    <a:pt x="8296" y="4919"/>
                  </a:lnTo>
                  <a:lnTo>
                    <a:pt x="8294" y="4911"/>
                  </a:lnTo>
                  <a:lnTo>
                    <a:pt x="8292" y="4904"/>
                  </a:lnTo>
                  <a:lnTo>
                    <a:pt x="8289" y="4896"/>
                  </a:lnTo>
                  <a:lnTo>
                    <a:pt x="8284" y="4888"/>
                  </a:lnTo>
                  <a:lnTo>
                    <a:pt x="8278" y="4879"/>
                  </a:lnTo>
                  <a:lnTo>
                    <a:pt x="8273" y="4870"/>
                  </a:lnTo>
                  <a:lnTo>
                    <a:pt x="8266" y="4862"/>
                  </a:lnTo>
                  <a:lnTo>
                    <a:pt x="8259" y="4854"/>
                  </a:lnTo>
                  <a:lnTo>
                    <a:pt x="8250" y="4846"/>
                  </a:lnTo>
                  <a:lnTo>
                    <a:pt x="8241" y="4838"/>
                  </a:lnTo>
                  <a:lnTo>
                    <a:pt x="8232" y="4832"/>
                  </a:lnTo>
                  <a:lnTo>
                    <a:pt x="8221" y="4826"/>
                  </a:lnTo>
                  <a:lnTo>
                    <a:pt x="8210" y="4821"/>
                  </a:lnTo>
                  <a:lnTo>
                    <a:pt x="8199" y="4817"/>
                  </a:lnTo>
                  <a:lnTo>
                    <a:pt x="8187" y="4815"/>
                  </a:lnTo>
                  <a:lnTo>
                    <a:pt x="8192" y="4806"/>
                  </a:lnTo>
                  <a:lnTo>
                    <a:pt x="8197" y="4796"/>
                  </a:lnTo>
                  <a:lnTo>
                    <a:pt x="8202" y="4787"/>
                  </a:lnTo>
                  <a:lnTo>
                    <a:pt x="8208" y="4778"/>
                  </a:lnTo>
                  <a:lnTo>
                    <a:pt x="8220" y="4762"/>
                  </a:lnTo>
                  <a:lnTo>
                    <a:pt x="8234" y="4746"/>
                  </a:lnTo>
                  <a:lnTo>
                    <a:pt x="8264" y="4715"/>
                  </a:lnTo>
                  <a:lnTo>
                    <a:pt x="8295" y="4686"/>
                  </a:lnTo>
                  <a:lnTo>
                    <a:pt x="8310" y="4672"/>
                  </a:lnTo>
                  <a:lnTo>
                    <a:pt x="8325" y="4656"/>
                  </a:lnTo>
                  <a:lnTo>
                    <a:pt x="8338" y="4640"/>
                  </a:lnTo>
                  <a:lnTo>
                    <a:pt x="8350" y="4623"/>
                  </a:lnTo>
                  <a:lnTo>
                    <a:pt x="8355" y="4614"/>
                  </a:lnTo>
                  <a:lnTo>
                    <a:pt x="8360" y="4604"/>
                  </a:lnTo>
                  <a:lnTo>
                    <a:pt x="8365" y="4595"/>
                  </a:lnTo>
                  <a:lnTo>
                    <a:pt x="8368" y="4586"/>
                  </a:lnTo>
                  <a:lnTo>
                    <a:pt x="8372" y="4575"/>
                  </a:lnTo>
                  <a:lnTo>
                    <a:pt x="8374" y="4564"/>
                  </a:lnTo>
                  <a:lnTo>
                    <a:pt x="8377" y="4553"/>
                  </a:lnTo>
                  <a:lnTo>
                    <a:pt x="8379" y="4541"/>
                  </a:lnTo>
                  <a:lnTo>
                    <a:pt x="8379" y="4544"/>
                  </a:lnTo>
                  <a:lnTo>
                    <a:pt x="8380" y="4546"/>
                  </a:lnTo>
                  <a:lnTo>
                    <a:pt x="8381" y="4548"/>
                  </a:lnTo>
                  <a:lnTo>
                    <a:pt x="8383" y="4550"/>
                  </a:lnTo>
                  <a:lnTo>
                    <a:pt x="8389" y="4550"/>
                  </a:lnTo>
                  <a:lnTo>
                    <a:pt x="8398" y="4549"/>
                  </a:lnTo>
                  <a:lnTo>
                    <a:pt x="8408" y="4546"/>
                  </a:lnTo>
                  <a:lnTo>
                    <a:pt x="8420" y="4542"/>
                  </a:lnTo>
                  <a:lnTo>
                    <a:pt x="8432" y="4537"/>
                  </a:lnTo>
                  <a:lnTo>
                    <a:pt x="8447" y="4531"/>
                  </a:lnTo>
                  <a:lnTo>
                    <a:pt x="8476" y="4517"/>
                  </a:lnTo>
                  <a:lnTo>
                    <a:pt x="8505" y="4501"/>
                  </a:lnTo>
                  <a:lnTo>
                    <a:pt x="8531" y="4487"/>
                  </a:lnTo>
                  <a:lnTo>
                    <a:pt x="8552" y="4474"/>
                  </a:lnTo>
                  <a:lnTo>
                    <a:pt x="8444" y="437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70" name="Freeform 1358">
              <a:extLst>
                <a:ext uri="{FF2B5EF4-FFF2-40B4-BE49-F238E27FC236}">
                  <a16:creationId xmlns:a16="http://schemas.microsoft.com/office/drawing/2014/main" id="{C7AABC98-54C1-48D0-86BB-84A8BE0F6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327"/>
              <a:ext cx="40" cy="101"/>
            </a:xfrm>
            <a:custGeom>
              <a:avLst/>
              <a:gdLst>
                <a:gd name="T0" fmla="*/ 79 w 476"/>
                <a:gd name="T1" fmla="*/ 269 h 1214"/>
                <a:gd name="T2" fmla="*/ 77 w 476"/>
                <a:gd name="T3" fmla="*/ 263 h 1214"/>
                <a:gd name="T4" fmla="*/ 72 w 476"/>
                <a:gd name="T5" fmla="*/ 244 h 1214"/>
                <a:gd name="T6" fmla="*/ 63 w 476"/>
                <a:gd name="T7" fmla="*/ 217 h 1214"/>
                <a:gd name="T8" fmla="*/ 54 w 476"/>
                <a:gd name="T9" fmla="*/ 184 h 1214"/>
                <a:gd name="T10" fmla="*/ 43 w 476"/>
                <a:gd name="T11" fmla="*/ 147 h 1214"/>
                <a:gd name="T12" fmla="*/ 32 w 476"/>
                <a:gd name="T13" fmla="*/ 110 h 1214"/>
                <a:gd name="T14" fmla="*/ 21 w 476"/>
                <a:gd name="T15" fmla="*/ 73 h 1214"/>
                <a:gd name="T16" fmla="*/ 13 w 476"/>
                <a:gd name="T17" fmla="*/ 41 h 1214"/>
                <a:gd name="T18" fmla="*/ 6 w 476"/>
                <a:gd name="T19" fmla="*/ 18 h 1214"/>
                <a:gd name="T20" fmla="*/ 1 w 476"/>
                <a:gd name="T21" fmla="*/ 2 h 1214"/>
                <a:gd name="T22" fmla="*/ 0 w 476"/>
                <a:gd name="T23" fmla="*/ 0 h 1214"/>
                <a:gd name="T24" fmla="*/ 5 w 476"/>
                <a:gd name="T25" fmla="*/ 13 h 1214"/>
                <a:gd name="T26" fmla="*/ 13 w 476"/>
                <a:gd name="T27" fmla="*/ 43 h 1214"/>
                <a:gd name="T28" fmla="*/ 28 w 476"/>
                <a:gd name="T29" fmla="*/ 95 h 1214"/>
                <a:gd name="T30" fmla="*/ 49 w 476"/>
                <a:gd name="T31" fmla="*/ 170 h 1214"/>
                <a:gd name="T32" fmla="*/ 79 w 476"/>
                <a:gd name="T33" fmla="*/ 269 h 1214"/>
                <a:gd name="T34" fmla="*/ 105 w 476"/>
                <a:gd name="T35" fmla="*/ 359 h 1214"/>
                <a:gd name="T36" fmla="*/ 130 w 476"/>
                <a:gd name="T37" fmla="*/ 442 h 1214"/>
                <a:gd name="T38" fmla="*/ 154 w 476"/>
                <a:gd name="T39" fmla="*/ 520 h 1214"/>
                <a:gd name="T40" fmla="*/ 177 w 476"/>
                <a:gd name="T41" fmla="*/ 592 h 1214"/>
                <a:gd name="T42" fmla="*/ 200 w 476"/>
                <a:gd name="T43" fmla="*/ 660 h 1214"/>
                <a:gd name="T44" fmla="*/ 222 w 476"/>
                <a:gd name="T45" fmla="*/ 723 h 1214"/>
                <a:gd name="T46" fmla="*/ 241 w 476"/>
                <a:gd name="T47" fmla="*/ 779 h 1214"/>
                <a:gd name="T48" fmla="*/ 261 w 476"/>
                <a:gd name="T49" fmla="*/ 832 h 1214"/>
                <a:gd name="T50" fmla="*/ 279 w 476"/>
                <a:gd name="T51" fmla="*/ 881 h 1214"/>
                <a:gd name="T52" fmla="*/ 297 w 476"/>
                <a:gd name="T53" fmla="*/ 925 h 1214"/>
                <a:gd name="T54" fmla="*/ 314 w 476"/>
                <a:gd name="T55" fmla="*/ 966 h 1214"/>
                <a:gd name="T56" fmla="*/ 330 w 476"/>
                <a:gd name="T57" fmla="*/ 1002 h 1214"/>
                <a:gd name="T58" fmla="*/ 345 w 476"/>
                <a:gd name="T59" fmla="*/ 1034 h 1214"/>
                <a:gd name="T60" fmla="*/ 359 w 476"/>
                <a:gd name="T61" fmla="*/ 1063 h 1214"/>
                <a:gd name="T62" fmla="*/ 371 w 476"/>
                <a:gd name="T63" fmla="*/ 1089 h 1214"/>
                <a:gd name="T64" fmla="*/ 384 w 476"/>
                <a:gd name="T65" fmla="*/ 1111 h 1214"/>
                <a:gd name="T66" fmla="*/ 396 w 476"/>
                <a:gd name="T67" fmla="*/ 1131 h 1214"/>
                <a:gd name="T68" fmla="*/ 407 w 476"/>
                <a:gd name="T69" fmla="*/ 1149 h 1214"/>
                <a:gd name="T70" fmla="*/ 416 w 476"/>
                <a:gd name="T71" fmla="*/ 1163 h 1214"/>
                <a:gd name="T72" fmla="*/ 425 w 476"/>
                <a:gd name="T73" fmla="*/ 1175 h 1214"/>
                <a:gd name="T74" fmla="*/ 433 w 476"/>
                <a:gd name="T75" fmla="*/ 1185 h 1214"/>
                <a:gd name="T76" fmla="*/ 442 w 476"/>
                <a:gd name="T77" fmla="*/ 1193 h 1214"/>
                <a:gd name="T78" fmla="*/ 448 w 476"/>
                <a:gd name="T79" fmla="*/ 1200 h 1214"/>
                <a:gd name="T80" fmla="*/ 454 w 476"/>
                <a:gd name="T81" fmla="*/ 1205 h 1214"/>
                <a:gd name="T82" fmla="*/ 463 w 476"/>
                <a:gd name="T83" fmla="*/ 1212 h 1214"/>
                <a:gd name="T84" fmla="*/ 471 w 476"/>
                <a:gd name="T85" fmla="*/ 1214 h 1214"/>
                <a:gd name="T86" fmla="*/ 475 w 476"/>
                <a:gd name="T87" fmla="*/ 1214 h 1214"/>
                <a:gd name="T88" fmla="*/ 476 w 476"/>
                <a:gd name="T89" fmla="*/ 1214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6" h="1214">
                  <a:moveTo>
                    <a:pt x="79" y="269"/>
                  </a:moveTo>
                  <a:lnTo>
                    <a:pt x="77" y="263"/>
                  </a:lnTo>
                  <a:lnTo>
                    <a:pt x="72" y="244"/>
                  </a:lnTo>
                  <a:lnTo>
                    <a:pt x="63" y="217"/>
                  </a:lnTo>
                  <a:lnTo>
                    <a:pt x="54" y="184"/>
                  </a:lnTo>
                  <a:lnTo>
                    <a:pt x="43" y="147"/>
                  </a:lnTo>
                  <a:lnTo>
                    <a:pt x="32" y="110"/>
                  </a:lnTo>
                  <a:lnTo>
                    <a:pt x="21" y="73"/>
                  </a:lnTo>
                  <a:lnTo>
                    <a:pt x="13" y="41"/>
                  </a:lnTo>
                  <a:lnTo>
                    <a:pt x="6" y="18"/>
                  </a:lnTo>
                  <a:lnTo>
                    <a:pt x="1" y="2"/>
                  </a:lnTo>
                  <a:lnTo>
                    <a:pt x="0" y="0"/>
                  </a:lnTo>
                  <a:lnTo>
                    <a:pt x="5" y="13"/>
                  </a:lnTo>
                  <a:lnTo>
                    <a:pt x="13" y="43"/>
                  </a:lnTo>
                  <a:lnTo>
                    <a:pt x="28" y="95"/>
                  </a:lnTo>
                  <a:lnTo>
                    <a:pt x="49" y="170"/>
                  </a:lnTo>
                  <a:lnTo>
                    <a:pt x="79" y="269"/>
                  </a:lnTo>
                  <a:lnTo>
                    <a:pt x="105" y="359"/>
                  </a:lnTo>
                  <a:lnTo>
                    <a:pt x="130" y="442"/>
                  </a:lnTo>
                  <a:lnTo>
                    <a:pt x="154" y="520"/>
                  </a:lnTo>
                  <a:lnTo>
                    <a:pt x="177" y="592"/>
                  </a:lnTo>
                  <a:lnTo>
                    <a:pt x="200" y="660"/>
                  </a:lnTo>
                  <a:lnTo>
                    <a:pt x="222" y="723"/>
                  </a:lnTo>
                  <a:lnTo>
                    <a:pt x="241" y="779"/>
                  </a:lnTo>
                  <a:lnTo>
                    <a:pt x="261" y="832"/>
                  </a:lnTo>
                  <a:lnTo>
                    <a:pt x="279" y="881"/>
                  </a:lnTo>
                  <a:lnTo>
                    <a:pt x="297" y="925"/>
                  </a:lnTo>
                  <a:lnTo>
                    <a:pt x="314" y="966"/>
                  </a:lnTo>
                  <a:lnTo>
                    <a:pt x="330" y="1002"/>
                  </a:lnTo>
                  <a:lnTo>
                    <a:pt x="345" y="1034"/>
                  </a:lnTo>
                  <a:lnTo>
                    <a:pt x="359" y="1063"/>
                  </a:lnTo>
                  <a:lnTo>
                    <a:pt x="371" y="1089"/>
                  </a:lnTo>
                  <a:lnTo>
                    <a:pt x="384" y="1111"/>
                  </a:lnTo>
                  <a:lnTo>
                    <a:pt x="396" y="1131"/>
                  </a:lnTo>
                  <a:lnTo>
                    <a:pt x="407" y="1149"/>
                  </a:lnTo>
                  <a:lnTo>
                    <a:pt x="416" y="1163"/>
                  </a:lnTo>
                  <a:lnTo>
                    <a:pt x="425" y="1175"/>
                  </a:lnTo>
                  <a:lnTo>
                    <a:pt x="433" y="1185"/>
                  </a:lnTo>
                  <a:lnTo>
                    <a:pt x="442" y="1193"/>
                  </a:lnTo>
                  <a:lnTo>
                    <a:pt x="448" y="1200"/>
                  </a:lnTo>
                  <a:lnTo>
                    <a:pt x="454" y="1205"/>
                  </a:lnTo>
                  <a:lnTo>
                    <a:pt x="463" y="1212"/>
                  </a:lnTo>
                  <a:lnTo>
                    <a:pt x="471" y="1214"/>
                  </a:lnTo>
                  <a:lnTo>
                    <a:pt x="475" y="1214"/>
                  </a:lnTo>
                  <a:lnTo>
                    <a:pt x="476" y="121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71" name="Freeform 1359">
              <a:extLst>
                <a:ext uri="{FF2B5EF4-FFF2-40B4-BE49-F238E27FC236}">
                  <a16:creationId xmlns:a16="http://schemas.microsoft.com/office/drawing/2014/main" id="{4AB01565-ADE8-1E90-33DE-3B683BA73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3448"/>
              <a:ext cx="6" cy="83"/>
            </a:xfrm>
            <a:custGeom>
              <a:avLst/>
              <a:gdLst>
                <a:gd name="T0" fmla="*/ 44 w 65"/>
                <a:gd name="T1" fmla="*/ 0 h 993"/>
                <a:gd name="T2" fmla="*/ 35 w 65"/>
                <a:gd name="T3" fmla="*/ 62 h 993"/>
                <a:gd name="T4" fmla="*/ 27 w 65"/>
                <a:gd name="T5" fmla="*/ 123 h 993"/>
                <a:gd name="T6" fmla="*/ 19 w 65"/>
                <a:gd name="T7" fmla="*/ 181 h 993"/>
                <a:gd name="T8" fmla="*/ 13 w 65"/>
                <a:gd name="T9" fmla="*/ 237 h 993"/>
                <a:gd name="T10" fmla="*/ 9 w 65"/>
                <a:gd name="T11" fmla="*/ 292 h 993"/>
                <a:gd name="T12" fmla="*/ 5 w 65"/>
                <a:gd name="T13" fmla="*/ 344 h 993"/>
                <a:gd name="T14" fmla="*/ 3 w 65"/>
                <a:gd name="T15" fmla="*/ 393 h 993"/>
                <a:gd name="T16" fmla="*/ 1 w 65"/>
                <a:gd name="T17" fmla="*/ 441 h 993"/>
                <a:gd name="T18" fmla="*/ 0 w 65"/>
                <a:gd name="T19" fmla="*/ 487 h 993"/>
                <a:gd name="T20" fmla="*/ 0 w 65"/>
                <a:gd name="T21" fmla="*/ 531 h 993"/>
                <a:gd name="T22" fmla="*/ 1 w 65"/>
                <a:gd name="T23" fmla="*/ 572 h 993"/>
                <a:gd name="T24" fmla="*/ 2 w 65"/>
                <a:gd name="T25" fmla="*/ 611 h 993"/>
                <a:gd name="T26" fmla="*/ 4 w 65"/>
                <a:gd name="T27" fmla="*/ 650 h 993"/>
                <a:gd name="T28" fmla="*/ 7 w 65"/>
                <a:gd name="T29" fmla="*/ 685 h 993"/>
                <a:gd name="T30" fmla="*/ 10 w 65"/>
                <a:gd name="T31" fmla="*/ 719 h 993"/>
                <a:gd name="T32" fmla="*/ 13 w 65"/>
                <a:gd name="T33" fmla="*/ 750 h 993"/>
                <a:gd name="T34" fmla="*/ 20 w 65"/>
                <a:gd name="T35" fmla="*/ 808 h 993"/>
                <a:gd name="T36" fmla="*/ 30 w 65"/>
                <a:gd name="T37" fmla="*/ 857 h 993"/>
                <a:gd name="T38" fmla="*/ 38 w 65"/>
                <a:gd name="T39" fmla="*/ 899 h 993"/>
                <a:gd name="T40" fmla="*/ 46 w 65"/>
                <a:gd name="T41" fmla="*/ 933 h 993"/>
                <a:gd name="T42" fmla="*/ 53 w 65"/>
                <a:gd name="T43" fmla="*/ 959 h 993"/>
                <a:gd name="T44" fmla="*/ 60 w 65"/>
                <a:gd name="T45" fmla="*/ 977 h 993"/>
                <a:gd name="T46" fmla="*/ 64 w 65"/>
                <a:gd name="T47" fmla="*/ 989 h 993"/>
                <a:gd name="T48" fmla="*/ 65 w 65"/>
                <a:gd name="T49" fmla="*/ 993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993">
                  <a:moveTo>
                    <a:pt x="44" y="0"/>
                  </a:moveTo>
                  <a:lnTo>
                    <a:pt x="35" y="62"/>
                  </a:lnTo>
                  <a:lnTo>
                    <a:pt x="27" y="123"/>
                  </a:lnTo>
                  <a:lnTo>
                    <a:pt x="19" y="181"/>
                  </a:lnTo>
                  <a:lnTo>
                    <a:pt x="13" y="237"/>
                  </a:lnTo>
                  <a:lnTo>
                    <a:pt x="9" y="292"/>
                  </a:lnTo>
                  <a:lnTo>
                    <a:pt x="5" y="344"/>
                  </a:lnTo>
                  <a:lnTo>
                    <a:pt x="3" y="393"/>
                  </a:lnTo>
                  <a:lnTo>
                    <a:pt x="1" y="441"/>
                  </a:lnTo>
                  <a:lnTo>
                    <a:pt x="0" y="487"/>
                  </a:lnTo>
                  <a:lnTo>
                    <a:pt x="0" y="531"/>
                  </a:lnTo>
                  <a:lnTo>
                    <a:pt x="1" y="572"/>
                  </a:lnTo>
                  <a:lnTo>
                    <a:pt x="2" y="611"/>
                  </a:lnTo>
                  <a:lnTo>
                    <a:pt x="4" y="650"/>
                  </a:lnTo>
                  <a:lnTo>
                    <a:pt x="7" y="685"/>
                  </a:lnTo>
                  <a:lnTo>
                    <a:pt x="10" y="719"/>
                  </a:lnTo>
                  <a:lnTo>
                    <a:pt x="13" y="750"/>
                  </a:lnTo>
                  <a:lnTo>
                    <a:pt x="20" y="808"/>
                  </a:lnTo>
                  <a:lnTo>
                    <a:pt x="30" y="857"/>
                  </a:lnTo>
                  <a:lnTo>
                    <a:pt x="38" y="899"/>
                  </a:lnTo>
                  <a:lnTo>
                    <a:pt x="46" y="933"/>
                  </a:lnTo>
                  <a:lnTo>
                    <a:pt x="53" y="959"/>
                  </a:lnTo>
                  <a:lnTo>
                    <a:pt x="60" y="977"/>
                  </a:lnTo>
                  <a:lnTo>
                    <a:pt x="64" y="989"/>
                  </a:lnTo>
                  <a:lnTo>
                    <a:pt x="65" y="99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72" name="Line 1360">
              <a:extLst>
                <a:ext uri="{FF2B5EF4-FFF2-40B4-BE49-F238E27FC236}">
                  <a16:creationId xmlns:a16="http://schemas.microsoft.com/office/drawing/2014/main" id="{3059860C-AD2D-89F4-835E-BBEBA115BA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1" y="3413"/>
              <a:ext cx="41" cy="42"/>
            </a:xfrm>
            <a:prstGeom prst="line">
              <a:avLst/>
            </a:prstGeom>
            <a:noFill/>
            <a:ln w="317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73" name="Line 1361">
              <a:extLst>
                <a:ext uri="{FF2B5EF4-FFF2-40B4-BE49-F238E27FC236}">
                  <a16:creationId xmlns:a16="http://schemas.microsoft.com/office/drawing/2014/main" id="{05B47B97-E1BA-D646-E384-8741D89B90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7" y="3414"/>
              <a:ext cx="31" cy="30"/>
            </a:xfrm>
            <a:prstGeom prst="line">
              <a:avLst/>
            </a:prstGeom>
            <a:noFill/>
            <a:ln w="317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74" name="Freeform 1362">
              <a:extLst>
                <a:ext uri="{FF2B5EF4-FFF2-40B4-BE49-F238E27FC236}">
                  <a16:creationId xmlns:a16="http://schemas.microsoft.com/office/drawing/2014/main" id="{314322CE-6F22-467B-0438-8F6F636C6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3455"/>
              <a:ext cx="200" cy="80"/>
            </a:xfrm>
            <a:custGeom>
              <a:avLst/>
              <a:gdLst>
                <a:gd name="T0" fmla="*/ 9 w 2398"/>
                <a:gd name="T1" fmla="*/ 710 h 956"/>
                <a:gd name="T2" fmla="*/ 10 w 2398"/>
                <a:gd name="T3" fmla="*/ 726 h 956"/>
                <a:gd name="T4" fmla="*/ 5 w 2398"/>
                <a:gd name="T5" fmla="*/ 612 h 956"/>
                <a:gd name="T6" fmla="*/ 0 w 2398"/>
                <a:gd name="T7" fmla="*/ 461 h 956"/>
                <a:gd name="T8" fmla="*/ 0 w 2398"/>
                <a:gd name="T9" fmla="*/ 341 h 956"/>
                <a:gd name="T10" fmla="*/ 3 w 2398"/>
                <a:gd name="T11" fmla="*/ 250 h 956"/>
                <a:gd name="T12" fmla="*/ 7 w 2398"/>
                <a:gd name="T13" fmla="*/ 184 h 956"/>
                <a:gd name="T14" fmla="*/ 12 w 2398"/>
                <a:gd name="T15" fmla="*/ 140 h 956"/>
                <a:gd name="T16" fmla="*/ 19 w 2398"/>
                <a:gd name="T17" fmla="*/ 106 h 956"/>
                <a:gd name="T18" fmla="*/ 42 w 2398"/>
                <a:gd name="T19" fmla="*/ 87 h 956"/>
                <a:gd name="T20" fmla="*/ 80 w 2398"/>
                <a:gd name="T21" fmla="*/ 66 h 956"/>
                <a:gd name="T22" fmla="*/ 115 w 2398"/>
                <a:gd name="T23" fmla="*/ 56 h 956"/>
                <a:gd name="T24" fmla="*/ 149 w 2398"/>
                <a:gd name="T25" fmla="*/ 51 h 956"/>
                <a:gd name="T26" fmla="*/ 515 w 2398"/>
                <a:gd name="T27" fmla="*/ 34 h 956"/>
                <a:gd name="T28" fmla="*/ 1076 w 2398"/>
                <a:gd name="T29" fmla="*/ 12 h 956"/>
                <a:gd name="T30" fmla="*/ 1475 w 2398"/>
                <a:gd name="T31" fmla="*/ 1 h 956"/>
                <a:gd name="T32" fmla="*/ 1744 w 2398"/>
                <a:gd name="T33" fmla="*/ 0 h 956"/>
                <a:gd name="T34" fmla="*/ 1917 w 2398"/>
                <a:gd name="T35" fmla="*/ 7 h 956"/>
                <a:gd name="T36" fmla="*/ 2025 w 2398"/>
                <a:gd name="T37" fmla="*/ 16 h 956"/>
                <a:gd name="T38" fmla="*/ 2102 w 2398"/>
                <a:gd name="T39" fmla="*/ 25 h 956"/>
                <a:gd name="T40" fmla="*/ 2179 w 2398"/>
                <a:gd name="T41" fmla="*/ 33 h 956"/>
                <a:gd name="T42" fmla="*/ 2247 w 2398"/>
                <a:gd name="T43" fmla="*/ 36 h 956"/>
                <a:gd name="T44" fmla="*/ 2279 w 2398"/>
                <a:gd name="T45" fmla="*/ 42 h 956"/>
                <a:gd name="T46" fmla="*/ 2307 w 2398"/>
                <a:gd name="T47" fmla="*/ 51 h 956"/>
                <a:gd name="T48" fmla="*/ 2328 w 2398"/>
                <a:gd name="T49" fmla="*/ 64 h 956"/>
                <a:gd name="T50" fmla="*/ 2347 w 2398"/>
                <a:gd name="T51" fmla="*/ 80 h 956"/>
                <a:gd name="T52" fmla="*/ 2360 w 2398"/>
                <a:gd name="T53" fmla="*/ 99 h 956"/>
                <a:gd name="T54" fmla="*/ 2371 w 2398"/>
                <a:gd name="T55" fmla="*/ 118 h 956"/>
                <a:gd name="T56" fmla="*/ 2379 w 2398"/>
                <a:gd name="T57" fmla="*/ 141 h 956"/>
                <a:gd name="T58" fmla="*/ 2385 w 2398"/>
                <a:gd name="T59" fmla="*/ 175 h 956"/>
                <a:gd name="T60" fmla="*/ 2388 w 2398"/>
                <a:gd name="T61" fmla="*/ 223 h 956"/>
                <a:gd name="T62" fmla="*/ 2388 w 2398"/>
                <a:gd name="T63" fmla="*/ 267 h 956"/>
                <a:gd name="T64" fmla="*/ 2388 w 2398"/>
                <a:gd name="T65" fmla="*/ 304 h 956"/>
                <a:gd name="T66" fmla="*/ 2391 w 2398"/>
                <a:gd name="T67" fmla="*/ 335 h 956"/>
                <a:gd name="T68" fmla="*/ 2395 w 2398"/>
                <a:gd name="T69" fmla="*/ 397 h 956"/>
                <a:gd name="T70" fmla="*/ 2398 w 2398"/>
                <a:gd name="T71" fmla="*/ 486 h 956"/>
                <a:gd name="T72" fmla="*/ 2397 w 2398"/>
                <a:gd name="T73" fmla="*/ 590 h 956"/>
                <a:gd name="T74" fmla="*/ 2392 w 2398"/>
                <a:gd name="T75" fmla="*/ 697 h 956"/>
                <a:gd name="T76" fmla="*/ 2384 w 2398"/>
                <a:gd name="T77" fmla="*/ 772 h 956"/>
                <a:gd name="T78" fmla="*/ 2376 w 2398"/>
                <a:gd name="T79" fmla="*/ 816 h 956"/>
                <a:gd name="T80" fmla="*/ 2365 w 2398"/>
                <a:gd name="T81" fmla="*/ 855 h 956"/>
                <a:gd name="T82" fmla="*/ 2352 w 2398"/>
                <a:gd name="T83" fmla="*/ 886 h 956"/>
                <a:gd name="T84" fmla="*/ 2336 w 2398"/>
                <a:gd name="T85" fmla="*/ 909 h 956"/>
                <a:gd name="T86" fmla="*/ 2318 w 2398"/>
                <a:gd name="T87" fmla="*/ 920 h 956"/>
                <a:gd name="T88" fmla="*/ 1924 w 2398"/>
                <a:gd name="T89" fmla="*/ 932 h 956"/>
                <a:gd name="T90" fmla="*/ 1312 w 2398"/>
                <a:gd name="T91" fmla="*/ 944 h 956"/>
                <a:gd name="T92" fmla="*/ 876 w 2398"/>
                <a:gd name="T93" fmla="*/ 952 h 956"/>
                <a:gd name="T94" fmla="*/ 584 w 2398"/>
                <a:gd name="T95" fmla="*/ 956 h 956"/>
                <a:gd name="T96" fmla="*/ 400 w 2398"/>
                <a:gd name="T97" fmla="*/ 955 h 956"/>
                <a:gd name="T98" fmla="*/ 290 w 2398"/>
                <a:gd name="T99" fmla="*/ 950 h 956"/>
                <a:gd name="T100" fmla="*/ 221 w 2398"/>
                <a:gd name="T101" fmla="*/ 943 h 956"/>
                <a:gd name="T102" fmla="*/ 159 w 2398"/>
                <a:gd name="T103" fmla="*/ 935 h 956"/>
                <a:gd name="T104" fmla="*/ 104 w 2398"/>
                <a:gd name="T105" fmla="*/ 929 h 956"/>
                <a:gd name="T106" fmla="*/ 76 w 2398"/>
                <a:gd name="T107" fmla="*/ 920 h 956"/>
                <a:gd name="T108" fmla="*/ 55 w 2398"/>
                <a:gd name="T109" fmla="*/ 909 h 956"/>
                <a:gd name="T110" fmla="*/ 38 w 2398"/>
                <a:gd name="T111" fmla="*/ 898 h 956"/>
                <a:gd name="T112" fmla="*/ 24 w 2398"/>
                <a:gd name="T113" fmla="*/ 880 h 956"/>
                <a:gd name="T114" fmla="*/ 15 w 2398"/>
                <a:gd name="T115" fmla="*/ 863 h 956"/>
                <a:gd name="T116" fmla="*/ 9 w 2398"/>
                <a:gd name="T117" fmla="*/ 701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98" h="956">
                  <a:moveTo>
                    <a:pt x="9" y="701"/>
                  </a:moveTo>
                  <a:lnTo>
                    <a:pt x="9" y="710"/>
                  </a:lnTo>
                  <a:lnTo>
                    <a:pt x="10" y="723"/>
                  </a:lnTo>
                  <a:lnTo>
                    <a:pt x="10" y="726"/>
                  </a:lnTo>
                  <a:lnTo>
                    <a:pt x="9" y="701"/>
                  </a:lnTo>
                  <a:lnTo>
                    <a:pt x="5" y="612"/>
                  </a:lnTo>
                  <a:lnTo>
                    <a:pt x="2" y="533"/>
                  </a:lnTo>
                  <a:lnTo>
                    <a:pt x="0" y="461"/>
                  </a:lnTo>
                  <a:lnTo>
                    <a:pt x="0" y="397"/>
                  </a:lnTo>
                  <a:lnTo>
                    <a:pt x="0" y="341"/>
                  </a:lnTo>
                  <a:lnTo>
                    <a:pt x="1" y="293"/>
                  </a:lnTo>
                  <a:lnTo>
                    <a:pt x="3" y="250"/>
                  </a:lnTo>
                  <a:lnTo>
                    <a:pt x="5" y="214"/>
                  </a:lnTo>
                  <a:lnTo>
                    <a:pt x="7" y="184"/>
                  </a:lnTo>
                  <a:lnTo>
                    <a:pt x="10" y="160"/>
                  </a:lnTo>
                  <a:lnTo>
                    <a:pt x="12" y="140"/>
                  </a:lnTo>
                  <a:lnTo>
                    <a:pt x="15" y="124"/>
                  </a:lnTo>
                  <a:lnTo>
                    <a:pt x="19" y="106"/>
                  </a:lnTo>
                  <a:lnTo>
                    <a:pt x="20" y="101"/>
                  </a:lnTo>
                  <a:lnTo>
                    <a:pt x="42" y="87"/>
                  </a:lnTo>
                  <a:lnTo>
                    <a:pt x="62" y="76"/>
                  </a:lnTo>
                  <a:lnTo>
                    <a:pt x="80" y="66"/>
                  </a:lnTo>
                  <a:lnTo>
                    <a:pt x="98" y="60"/>
                  </a:lnTo>
                  <a:lnTo>
                    <a:pt x="115" y="56"/>
                  </a:lnTo>
                  <a:lnTo>
                    <a:pt x="132" y="53"/>
                  </a:lnTo>
                  <a:lnTo>
                    <a:pt x="149" y="51"/>
                  </a:lnTo>
                  <a:lnTo>
                    <a:pt x="165" y="51"/>
                  </a:lnTo>
                  <a:lnTo>
                    <a:pt x="515" y="34"/>
                  </a:lnTo>
                  <a:lnTo>
                    <a:pt x="817" y="21"/>
                  </a:lnTo>
                  <a:lnTo>
                    <a:pt x="1076" y="12"/>
                  </a:lnTo>
                  <a:lnTo>
                    <a:pt x="1294" y="5"/>
                  </a:lnTo>
                  <a:lnTo>
                    <a:pt x="1475" y="1"/>
                  </a:lnTo>
                  <a:lnTo>
                    <a:pt x="1623" y="0"/>
                  </a:lnTo>
                  <a:lnTo>
                    <a:pt x="1744" y="0"/>
                  </a:lnTo>
                  <a:lnTo>
                    <a:pt x="1840" y="2"/>
                  </a:lnTo>
                  <a:lnTo>
                    <a:pt x="1917" y="7"/>
                  </a:lnTo>
                  <a:lnTo>
                    <a:pt x="1977" y="11"/>
                  </a:lnTo>
                  <a:lnTo>
                    <a:pt x="2025" y="16"/>
                  </a:lnTo>
                  <a:lnTo>
                    <a:pt x="2066" y="21"/>
                  </a:lnTo>
                  <a:lnTo>
                    <a:pt x="2102" y="25"/>
                  </a:lnTo>
                  <a:lnTo>
                    <a:pt x="2138" y="30"/>
                  </a:lnTo>
                  <a:lnTo>
                    <a:pt x="2179" y="33"/>
                  </a:lnTo>
                  <a:lnTo>
                    <a:pt x="2228" y="36"/>
                  </a:lnTo>
                  <a:lnTo>
                    <a:pt x="2247" y="36"/>
                  </a:lnTo>
                  <a:lnTo>
                    <a:pt x="2263" y="39"/>
                  </a:lnTo>
                  <a:lnTo>
                    <a:pt x="2279" y="42"/>
                  </a:lnTo>
                  <a:lnTo>
                    <a:pt x="2293" y="46"/>
                  </a:lnTo>
                  <a:lnTo>
                    <a:pt x="2307" y="51"/>
                  </a:lnTo>
                  <a:lnTo>
                    <a:pt x="2318" y="57"/>
                  </a:lnTo>
                  <a:lnTo>
                    <a:pt x="2328" y="64"/>
                  </a:lnTo>
                  <a:lnTo>
                    <a:pt x="2339" y="72"/>
                  </a:lnTo>
                  <a:lnTo>
                    <a:pt x="2347" y="80"/>
                  </a:lnTo>
                  <a:lnTo>
                    <a:pt x="2354" y="89"/>
                  </a:lnTo>
                  <a:lnTo>
                    <a:pt x="2360" y="99"/>
                  </a:lnTo>
                  <a:lnTo>
                    <a:pt x="2366" y="108"/>
                  </a:lnTo>
                  <a:lnTo>
                    <a:pt x="2371" y="118"/>
                  </a:lnTo>
                  <a:lnTo>
                    <a:pt x="2375" y="130"/>
                  </a:lnTo>
                  <a:lnTo>
                    <a:pt x="2379" y="141"/>
                  </a:lnTo>
                  <a:lnTo>
                    <a:pt x="2381" y="152"/>
                  </a:lnTo>
                  <a:lnTo>
                    <a:pt x="2385" y="175"/>
                  </a:lnTo>
                  <a:lnTo>
                    <a:pt x="2387" y="199"/>
                  </a:lnTo>
                  <a:lnTo>
                    <a:pt x="2388" y="223"/>
                  </a:lnTo>
                  <a:lnTo>
                    <a:pt x="2388" y="245"/>
                  </a:lnTo>
                  <a:lnTo>
                    <a:pt x="2388" y="267"/>
                  </a:lnTo>
                  <a:lnTo>
                    <a:pt x="2387" y="287"/>
                  </a:lnTo>
                  <a:lnTo>
                    <a:pt x="2388" y="304"/>
                  </a:lnTo>
                  <a:lnTo>
                    <a:pt x="2389" y="319"/>
                  </a:lnTo>
                  <a:lnTo>
                    <a:pt x="2391" y="335"/>
                  </a:lnTo>
                  <a:lnTo>
                    <a:pt x="2393" y="362"/>
                  </a:lnTo>
                  <a:lnTo>
                    <a:pt x="2395" y="397"/>
                  </a:lnTo>
                  <a:lnTo>
                    <a:pt x="2396" y="439"/>
                  </a:lnTo>
                  <a:lnTo>
                    <a:pt x="2398" y="486"/>
                  </a:lnTo>
                  <a:lnTo>
                    <a:pt x="2398" y="537"/>
                  </a:lnTo>
                  <a:lnTo>
                    <a:pt x="2397" y="590"/>
                  </a:lnTo>
                  <a:lnTo>
                    <a:pt x="2395" y="643"/>
                  </a:lnTo>
                  <a:lnTo>
                    <a:pt x="2392" y="697"/>
                  </a:lnTo>
                  <a:lnTo>
                    <a:pt x="2387" y="748"/>
                  </a:lnTo>
                  <a:lnTo>
                    <a:pt x="2384" y="772"/>
                  </a:lnTo>
                  <a:lnTo>
                    <a:pt x="2380" y="794"/>
                  </a:lnTo>
                  <a:lnTo>
                    <a:pt x="2376" y="816"/>
                  </a:lnTo>
                  <a:lnTo>
                    <a:pt x="2371" y="837"/>
                  </a:lnTo>
                  <a:lnTo>
                    <a:pt x="2365" y="855"/>
                  </a:lnTo>
                  <a:lnTo>
                    <a:pt x="2359" y="872"/>
                  </a:lnTo>
                  <a:lnTo>
                    <a:pt x="2352" y="886"/>
                  </a:lnTo>
                  <a:lnTo>
                    <a:pt x="2345" y="899"/>
                  </a:lnTo>
                  <a:lnTo>
                    <a:pt x="2336" y="909"/>
                  </a:lnTo>
                  <a:lnTo>
                    <a:pt x="2327" y="916"/>
                  </a:lnTo>
                  <a:lnTo>
                    <a:pt x="2318" y="920"/>
                  </a:lnTo>
                  <a:lnTo>
                    <a:pt x="2308" y="922"/>
                  </a:lnTo>
                  <a:lnTo>
                    <a:pt x="1924" y="932"/>
                  </a:lnTo>
                  <a:lnTo>
                    <a:pt x="1594" y="939"/>
                  </a:lnTo>
                  <a:lnTo>
                    <a:pt x="1312" y="944"/>
                  </a:lnTo>
                  <a:lnTo>
                    <a:pt x="1075" y="949"/>
                  </a:lnTo>
                  <a:lnTo>
                    <a:pt x="876" y="952"/>
                  </a:lnTo>
                  <a:lnTo>
                    <a:pt x="714" y="955"/>
                  </a:lnTo>
                  <a:lnTo>
                    <a:pt x="584" y="956"/>
                  </a:lnTo>
                  <a:lnTo>
                    <a:pt x="480" y="956"/>
                  </a:lnTo>
                  <a:lnTo>
                    <a:pt x="400" y="955"/>
                  </a:lnTo>
                  <a:lnTo>
                    <a:pt x="338" y="952"/>
                  </a:lnTo>
                  <a:lnTo>
                    <a:pt x="290" y="950"/>
                  </a:lnTo>
                  <a:lnTo>
                    <a:pt x="252" y="947"/>
                  </a:lnTo>
                  <a:lnTo>
                    <a:pt x="221" y="943"/>
                  </a:lnTo>
                  <a:lnTo>
                    <a:pt x="192" y="940"/>
                  </a:lnTo>
                  <a:lnTo>
                    <a:pt x="159" y="935"/>
                  </a:lnTo>
                  <a:lnTo>
                    <a:pt x="121" y="931"/>
                  </a:lnTo>
                  <a:lnTo>
                    <a:pt x="104" y="929"/>
                  </a:lnTo>
                  <a:lnTo>
                    <a:pt x="89" y="925"/>
                  </a:lnTo>
                  <a:lnTo>
                    <a:pt x="76" y="920"/>
                  </a:lnTo>
                  <a:lnTo>
                    <a:pt x="64" y="915"/>
                  </a:lnTo>
                  <a:lnTo>
                    <a:pt x="55" y="909"/>
                  </a:lnTo>
                  <a:lnTo>
                    <a:pt x="45" y="904"/>
                  </a:lnTo>
                  <a:lnTo>
                    <a:pt x="38" y="898"/>
                  </a:lnTo>
                  <a:lnTo>
                    <a:pt x="33" y="891"/>
                  </a:lnTo>
                  <a:lnTo>
                    <a:pt x="24" y="880"/>
                  </a:lnTo>
                  <a:lnTo>
                    <a:pt x="18" y="870"/>
                  </a:lnTo>
                  <a:lnTo>
                    <a:pt x="15" y="863"/>
                  </a:lnTo>
                  <a:lnTo>
                    <a:pt x="14" y="860"/>
                  </a:lnTo>
                  <a:lnTo>
                    <a:pt x="9" y="7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75" name="Freeform 1363">
              <a:extLst>
                <a:ext uri="{FF2B5EF4-FFF2-40B4-BE49-F238E27FC236}">
                  <a16:creationId xmlns:a16="http://schemas.microsoft.com/office/drawing/2014/main" id="{C95F92BF-5758-1C1D-A2BE-90090167B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3455"/>
              <a:ext cx="200" cy="80"/>
            </a:xfrm>
            <a:custGeom>
              <a:avLst/>
              <a:gdLst>
                <a:gd name="T0" fmla="*/ 9 w 2398"/>
                <a:gd name="T1" fmla="*/ 710 h 956"/>
                <a:gd name="T2" fmla="*/ 10 w 2398"/>
                <a:gd name="T3" fmla="*/ 726 h 956"/>
                <a:gd name="T4" fmla="*/ 5 w 2398"/>
                <a:gd name="T5" fmla="*/ 612 h 956"/>
                <a:gd name="T6" fmla="*/ 0 w 2398"/>
                <a:gd name="T7" fmla="*/ 461 h 956"/>
                <a:gd name="T8" fmla="*/ 0 w 2398"/>
                <a:gd name="T9" fmla="*/ 341 h 956"/>
                <a:gd name="T10" fmla="*/ 3 w 2398"/>
                <a:gd name="T11" fmla="*/ 250 h 956"/>
                <a:gd name="T12" fmla="*/ 7 w 2398"/>
                <a:gd name="T13" fmla="*/ 184 h 956"/>
                <a:gd name="T14" fmla="*/ 12 w 2398"/>
                <a:gd name="T15" fmla="*/ 140 h 956"/>
                <a:gd name="T16" fmla="*/ 19 w 2398"/>
                <a:gd name="T17" fmla="*/ 106 h 956"/>
                <a:gd name="T18" fmla="*/ 42 w 2398"/>
                <a:gd name="T19" fmla="*/ 87 h 956"/>
                <a:gd name="T20" fmla="*/ 80 w 2398"/>
                <a:gd name="T21" fmla="*/ 66 h 956"/>
                <a:gd name="T22" fmla="*/ 115 w 2398"/>
                <a:gd name="T23" fmla="*/ 56 h 956"/>
                <a:gd name="T24" fmla="*/ 149 w 2398"/>
                <a:gd name="T25" fmla="*/ 51 h 956"/>
                <a:gd name="T26" fmla="*/ 515 w 2398"/>
                <a:gd name="T27" fmla="*/ 34 h 956"/>
                <a:gd name="T28" fmla="*/ 1076 w 2398"/>
                <a:gd name="T29" fmla="*/ 12 h 956"/>
                <a:gd name="T30" fmla="*/ 1475 w 2398"/>
                <a:gd name="T31" fmla="*/ 1 h 956"/>
                <a:gd name="T32" fmla="*/ 1744 w 2398"/>
                <a:gd name="T33" fmla="*/ 0 h 956"/>
                <a:gd name="T34" fmla="*/ 1917 w 2398"/>
                <a:gd name="T35" fmla="*/ 7 h 956"/>
                <a:gd name="T36" fmla="*/ 2025 w 2398"/>
                <a:gd name="T37" fmla="*/ 16 h 956"/>
                <a:gd name="T38" fmla="*/ 2102 w 2398"/>
                <a:gd name="T39" fmla="*/ 25 h 956"/>
                <a:gd name="T40" fmla="*/ 2179 w 2398"/>
                <a:gd name="T41" fmla="*/ 33 h 956"/>
                <a:gd name="T42" fmla="*/ 2247 w 2398"/>
                <a:gd name="T43" fmla="*/ 36 h 956"/>
                <a:gd name="T44" fmla="*/ 2279 w 2398"/>
                <a:gd name="T45" fmla="*/ 42 h 956"/>
                <a:gd name="T46" fmla="*/ 2307 w 2398"/>
                <a:gd name="T47" fmla="*/ 51 h 956"/>
                <a:gd name="T48" fmla="*/ 2328 w 2398"/>
                <a:gd name="T49" fmla="*/ 64 h 956"/>
                <a:gd name="T50" fmla="*/ 2347 w 2398"/>
                <a:gd name="T51" fmla="*/ 80 h 956"/>
                <a:gd name="T52" fmla="*/ 2360 w 2398"/>
                <a:gd name="T53" fmla="*/ 99 h 956"/>
                <a:gd name="T54" fmla="*/ 2371 w 2398"/>
                <a:gd name="T55" fmla="*/ 118 h 956"/>
                <a:gd name="T56" fmla="*/ 2379 w 2398"/>
                <a:gd name="T57" fmla="*/ 141 h 956"/>
                <a:gd name="T58" fmla="*/ 2385 w 2398"/>
                <a:gd name="T59" fmla="*/ 175 h 956"/>
                <a:gd name="T60" fmla="*/ 2388 w 2398"/>
                <a:gd name="T61" fmla="*/ 223 h 956"/>
                <a:gd name="T62" fmla="*/ 2388 w 2398"/>
                <a:gd name="T63" fmla="*/ 267 h 956"/>
                <a:gd name="T64" fmla="*/ 2388 w 2398"/>
                <a:gd name="T65" fmla="*/ 304 h 956"/>
                <a:gd name="T66" fmla="*/ 2391 w 2398"/>
                <a:gd name="T67" fmla="*/ 335 h 956"/>
                <a:gd name="T68" fmla="*/ 2395 w 2398"/>
                <a:gd name="T69" fmla="*/ 397 h 956"/>
                <a:gd name="T70" fmla="*/ 2398 w 2398"/>
                <a:gd name="T71" fmla="*/ 486 h 956"/>
                <a:gd name="T72" fmla="*/ 2397 w 2398"/>
                <a:gd name="T73" fmla="*/ 590 h 956"/>
                <a:gd name="T74" fmla="*/ 2392 w 2398"/>
                <a:gd name="T75" fmla="*/ 697 h 956"/>
                <a:gd name="T76" fmla="*/ 2384 w 2398"/>
                <a:gd name="T77" fmla="*/ 772 h 956"/>
                <a:gd name="T78" fmla="*/ 2376 w 2398"/>
                <a:gd name="T79" fmla="*/ 816 h 956"/>
                <a:gd name="T80" fmla="*/ 2365 w 2398"/>
                <a:gd name="T81" fmla="*/ 855 h 956"/>
                <a:gd name="T82" fmla="*/ 2352 w 2398"/>
                <a:gd name="T83" fmla="*/ 886 h 956"/>
                <a:gd name="T84" fmla="*/ 2336 w 2398"/>
                <a:gd name="T85" fmla="*/ 909 h 956"/>
                <a:gd name="T86" fmla="*/ 2318 w 2398"/>
                <a:gd name="T87" fmla="*/ 920 h 956"/>
                <a:gd name="T88" fmla="*/ 1924 w 2398"/>
                <a:gd name="T89" fmla="*/ 932 h 956"/>
                <a:gd name="T90" fmla="*/ 1312 w 2398"/>
                <a:gd name="T91" fmla="*/ 944 h 956"/>
                <a:gd name="T92" fmla="*/ 876 w 2398"/>
                <a:gd name="T93" fmla="*/ 952 h 956"/>
                <a:gd name="T94" fmla="*/ 584 w 2398"/>
                <a:gd name="T95" fmla="*/ 956 h 956"/>
                <a:gd name="T96" fmla="*/ 400 w 2398"/>
                <a:gd name="T97" fmla="*/ 955 h 956"/>
                <a:gd name="T98" fmla="*/ 290 w 2398"/>
                <a:gd name="T99" fmla="*/ 950 h 956"/>
                <a:gd name="T100" fmla="*/ 221 w 2398"/>
                <a:gd name="T101" fmla="*/ 943 h 956"/>
                <a:gd name="T102" fmla="*/ 159 w 2398"/>
                <a:gd name="T103" fmla="*/ 935 h 956"/>
                <a:gd name="T104" fmla="*/ 104 w 2398"/>
                <a:gd name="T105" fmla="*/ 929 h 956"/>
                <a:gd name="T106" fmla="*/ 76 w 2398"/>
                <a:gd name="T107" fmla="*/ 920 h 956"/>
                <a:gd name="T108" fmla="*/ 55 w 2398"/>
                <a:gd name="T109" fmla="*/ 909 h 956"/>
                <a:gd name="T110" fmla="*/ 38 w 2398"/>
                <a:gd name="T111" fmla="*/ 898 h 956"/>
                <a:gd name="T112" fmla="*/ 24 w 2398"/>
                <a:gd name="T113" fmla="*/ 880 h 956"/>
                <a:gd name="T114" fmla="*/ 15 w 2398"/>
                <a:gd name="T115" fmla="*/ 863 h 956"/>
                <a:gd name="T116" fmla="*/ 9 w 2398"/>
                <a:gd name="T117" fmla="*/ 701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98" h="956">
                  <a:moveTo>
                    <a:pt x="9" y="701"/>
                  </a:moveTo>
                  <a:lnTo>
                    <a:pt x="9" y="710"/>
                  </a:lnTo>
                  <a:lnTo>
                    <a:pt x="10" y="723"/>
                  </a:lnTo>
                  <a:lnTo>
                    <a:pt x="10" y="726"/>
                  </a:lnTo>
                  <a:lnTo>
                    <a:pt x="9" y="701"/>
                  </a:lnTo>
                  <a:lnTo>
                    <a:pt x="5" y="612"/>
                  </a:lnTo>
                  <a:lnTo>
                    <a:pt x="2" y="533"/>
                  </a:lnTo>
                  <a:lnTo>
                    <a:pt x="0" y="461"/>
                  </a:lnTo>
                  <a:lnTo>
                    <a:pt x="0" y="397"/>
                  </a:lnTo>
                  <a:lnTo>
                    <a:pt x="0" y="341"/>
                  </a:lnTo>
                  <a:lnTo>
                    <a:pt x="1" y="293"/>
                  </a:lnTo>
                  <a:lnTo>
                    <a:pt x="3" y="250"/>
                  </a:lnTo>
                  <a:lnTo>
                    <a:pt x="5" y="214"/>
                  </a:lnTo>
                  <a:lnTo>
                    <a:pt x="7" y="184"/>
                  </a:lnTo>
                  <a:lnTo>
                    <a:pt x="10" y="160"/>
                  </a:lnTo>
                  <a:lnTo>
                    <a:pt x="12" y="140"/>
                  </a:lnTo>
                  <a:lnTo>
                    <a:pt x="15" y="124"/>
                  </a:lnTo>
                  <a:lnTo>
                    <a:pt x="19" y="106"/>
                  </a:lnTo>
                  <a:lnTo>
                    <a:pt x="20" y="101"/>
                  </a:lnTo>
                  <a:lnTo>
                    <a:pt x="42" y="87"/>
                  </a:lnTo>
                  <a:lnTo>
                    <a:pt x="62" y="76"/>
                  </a:lnTo>
                  <a:lnTo>
                    <a:pt x="80" y="66"/>
                  </a:lnTo>
                  <a:lnTo>
                    <a:pt x="98" y="60"/>
                  </a:lnTo>
                  <a:lnTo>
                    <a:pt x="115" y="56"/>
                  </a:lnTo>
                  <a:lnTo>
                    <a:pt x="132" y="53"/>
                  </a:lnTo>
                  <a:lnTo>
                    <a:pt x="149" y="51"/>
                  </a:lnTo>
                  <a:lnTo>
                    <a:pt x="165" y="51"/>
                  </a:lnTo>
                  <a:lnTo>
                    <a:pt x="515" y="34"/>
                  </a:lnTo>
                  <a:lnTo>
                    <a:pt x="817" y="21"/>
                  </a:lnTo>
                  <a:lnTo>
                    <a:pt x="1076" y="12"/>
                  </a:lnTo>
                  <a:lnTo>
                    <a:pt x="1294" y="5"/>
                  </a:lnTo>
                  <a:lnTo>
                    <a:pt x="1475" y="1"/>
                  </a:lnTo>
                  <a:lnTo>
                    <a:pt x="1623" y="0"/>
                  </a:lnTo>
                  <a:lnTo>
                    <a:pt x="1744" y="0"/>
                  </a:lnTo>
                  <a:lnTo>
                    <a:pt x="1840" y="2"/>
                  </a:lnTo>
                  <a:lnTo>
                    <a:pt x="1917" y="7"/>
                  </a:lnTo>
                  <a:lnTo>
                    <a:pt x="1977" y="11"/>
                  </a:lnTo>
                  <a:lnTo>
                    <a:pt x="2025" y="16"/>
                  </a:lnTo>
                  <a:lnTo>
                    <a:pt x="2066" y="21"/>
                  </a:lnTo>
                  <a:lnTo>
                    <a:pt x="2102" y="25"/>
                  </a:lnTo>
                  <a:lnTo>
                    <a:pt x="2138" y="30"/>
                  </a:lnTo>
                  <a:lnTo>
                    <a:pt x="2179" y="33"/>
                  </a:lnTo>
                  <a:lnTo>
                    <a:pt x="2228" y="36"/>
                  </a:lnTo>
                  <a:lnTo>
                    <a:pt x="2247" y="36"/>
                  </a:lnTo>
                  <a:lnTo>
                    <a:pt x="2263" y="39"/>
                  </a:lnTo>
                  <a:lnTo>
                    <a:pt x="2279" y="42"/>
                  </a:lnTo>
                  <a:lnTo>
                    <a:pt x="2293" y="46"/>
                  </a:lnTo>
                  <a:lnTo>
                    <a:pt x="2307" y="51"/>
                  </a:lnTo>
                  <a:lnTo>
                    <a:pt x="2318" y="57"/>
                  </a:lnTo>
                  <a:lnTo>
                    <a:pt x="2328" y="64"/>
                  </a:lnTo>
                  <a:lnTo>
                    <a:pt x="2339" y="72"/>
                  </a:lnTo>
                  <a:lnTo>
                    <a:pt x="2347" y="80"/>
                  </a:lnTo>
                  <a:lnTo>
                    <a:pt x="2354" y="89"/>
                  </a:lnTo>
                  <a:lnTo>
                    <a:pt x="2360" y="99"/>
                  </a:lnTo>
                  <a:lnTo>
                    <a:pt x="2366" y="108"/>
                  </a:lnTo>
                  <a:lnTo>
                    <a:pt x="2371" y="118"/>
                  </a:lnTo>
                  <a:lnTo>
                    <a:pt x="2375" y="130"/>
                  </a:lnTo>
                  <a:lnTo>
                    <a:pt x="2379" y="141"/>
                  </a:lnTo>
                  <a:lnTo>
                    <a:pt x="2381" y="152"/>
                  </a:lnTo>
                  <a:lnTo>
                    <a:pt x="2385" y="175"/>
                  </a:lnTo>
                  <a:lnTo>
                    <a:pt x="2387" y="199"/>
                  </a:lnTo>
                  <a:lnTo>
                    <a:pt x="2388" y="223"/>
                  </a:lnTo>
                  <a:lnTo>
                    <a:pt x="2388" y="245"/>
                  </a:lnTo>
                  <a:lnTo>
                    <a:pt x="2388" y="267"/>
                  </a:lnTo>
                  <a:lnTo>
                    <a:pt x="2387" y="287"/>
                  </a:lnTo>
                  <a:lnTo>
                    <a:pt x="2388" y="304"/>
                  </a:lnTo>
                  <a:lnTo>
                    <a:pt x="2389" y="319"/>
                  </a:lnTo>
                  <a:lnTo>
                    <a:pt x="2391" y="335"/>
                  </a:lnTo>
                  <a:lnTo>
                    <a:pt x="2393" y="362"/>
                  </a:lnTo>
                  <a:lnTo>
                    <a:pt x="2395" y="397"/>
                  </a:lnTo>
                  <a:lnTo>
                    <a:pt x="2396" y="439"/>
                  </a:lnTo>
                  <a:lnTo>
                    <a:pt x="2398" y="486"/>
                  </a:lnTo>
                  <a:lnTo>
                    <a:pt x="2398" y="537"/>
                  </a:lnTo>
                  <a:lnTo>
                    <a:pt x="2397" y="590"/>
                  </a:lnTo>
                  <a:lnTo>
                    <a:pt x="2395" y="643"/>
                  </a:lnTo>
                  <a:lnTo>
                    <a:pt x="2392" y="697"/>
                  </a:lnTo>
                  <a:lnTo>
                    <a:pt x="2387" y="748"/>
                  </a:lnTo>
                  <a:lnTo>
                    <a:pt x="2384" y="772"/>
                  </a:lnTo>
                  <a:lnTo>
                    <a:pt x="2380" y="794"/>
                  </a:lnTo>
                  <a:lnTo>
                    <a:pt x="2376" y="816"/>
                  </a:lnTo>
                  <a:lnTo>
                    <a:pt x="2371" y="837"/>
                  </a:lnTo>
                  <a:lnTo>
                    <a:pt x="2365" y="855"/>
                  </a:lnTo>
                  <a:lnTo>
                    <a:pt x="2359" y="872"/>
                  </a:lnTo>
                  <a:lnTo>
                    <a:pt x="2352" y="886"/>
                  </a:lnTo>
                  <a:lnTo>
                    <a:pt x="2345" y="899"/>
                  </a:lnTo>
                  <a:lnTo>
                    <a:pt x="2336" y="909"/>
                  </a:lnTo>
                  <a:lnTo>
                    <a:pt x="2327" y="916"/>
                  </a:lnTo>
                  <a:lnTo>
                    <a:pt x="2318" y="920"/>
                  </a:lnTo>
                  <a:lnTo>
                    <a:pt x="2308" y="922"/>
                  </a:lnTo>
                  <a:lnTo>
                    <a:pt x="1924" y="932"/>
                  </a:lnTo>
                  <a:lnTo>
                    <a:pt x="1594" y="939"/>
                  </a:lnTo>
                  <a:lnTo>
                    <a:pt x="1312" y="944"/>
                  </a:lnTo>
                  <a:lnTo>
                    <a:pt x="1075" y="949"/>
                  </a:lnTo>
                  <a:lnTo>
                    <a:pt x="876" y="952"/>
                  </a:lnTo>
                  <a:lnTo>
                    <a:pt x="714" y="955"/>
                  </a:lnTo>
                  <a:lnTo>
                    <a:pt x="584" y="956"/>
                  </a:lnTo>
                  <a:lnTo>
                    <a:pt x="480" y="956"/>
                  </a:lnTo>
                  <a:lnTo>
                    <a:pt x="400" y="955"/>
                  </a:lnTo>
                  <a:lnTo>
                    <a:pt x="338" y="952"/>
                  </a:lnTo>
                  <a:lnTo>
                    <a:pt x="290" y="950"/>
                  </a:lnTo>
                  <a:lnTo>
                    <a:pt x="252" y="947"/>
                  </a:lnTo>
                  <a:lnTo>
                    <a:pt x="221" y="943"/>
                  </a:lnTo>
                  <a:lnTo>
                    <a:pt x="192" y="940"/>
                  </a:lnTo>
                  <a:lnTo>
                    <a:pt x="159" y="935"/>
                  </a:lnTo>
                  <a:lnTo>
                    <a:pt x="121" y="931"/>
                  </a:lnTo>
                  <a:lnTo>
                    <a:pt x="104" y="929"/>
                  </a:lnTo>
                  <a:lnTo>
                    <a:pt x="89" y="925"/>
                  </a:lnTo>
                  <a:lnTo>
                    <a:pt x="76" y="920"/>
                  </a:lnTo>
                  <a:lnTo>
                    <a:pt x="64" y="915"/>
                  </a:lnTo>
                  <a:lnTo>
                    <a:pt x="55" y="909"/>
                  </a:lnTo>
                  <a:lnTo>
                    <a:pt x="45" y="904"/>
                  </a:lnTo>
                  <a:lnTo>
                    <a:pt x="38" y="898"/>
                  </a:lnTo>
                  <a:lnTo>
                    <a:pt x="33" y="891"/>
                  </a:lnTo>
                  <a:lnTo>
                    <a:pt x="24" y="880"/>
                  </a:lnTo>
                  <a:lnTo>
                    <a:pt x="18" y="870"/>
                  </a:lnTo>
                  <a:lnTo>
                    <a:pt x="15" y="863"/>
                  </a:lnTo>
                  <a:lnTo>
                    <a:pt x="14" y="860"/>
                  </a:lnTo>
                  <a:lnTo>
                    <a:pt x="9" y="70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76" name="Freeform 1364">
              <a:extLst>
                <a:ext uri="{FF2B5EF4-FFF2-40B4-BE49-F238E27FC236}">
                  <a16:creationId xmlns:a16="http://schemas.microsoft.com/office/drawing/2014/main" id="{64F10980-BCB6-217B-A9F6-6F8978D8F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462"/>
              <a:ext cx="170" cy="67"/>
            </a:xfrm>
            <a:custGeom>
              <a:avLst/>
              <a:gdLst>
                <a:gd name="T0" fmla="*/ 8 w 2039"/>
                <a:gd name="T1" fmla="*/ 605 h 811"/>
                <a:gd name="T2" fmla="*/ 8 w 2039"/>
                <a:gd name="T3" fmla="*/ 618 h 811"/>
                <a:gd name="T4" fmla="*/ 4 w 2039"/>
                <a:gd name="T5" fmla="*/ 522 h 811"/>
                <a:gd name="T6" fmla="*/ 1 w 2039"/>
                <a:gd name="T7" fmla="*/ 393 h 811"/>
                <a:gd name="T8" fmla="*/ 1 w 2039"/>
                <a:gd name="T9" fmla="*/ 291 h 811"/>
                <a:gd name="T10" fmla="*/ 3 w 2039"/>
                <a:gd name="T11" fmla="*/ 214 h 811"/>
                <a:gd name="T12" fmla="*/ 10 w 2039"/>
                <a:gd name="T13" fmla="*/ 136 h 811"/>
                <a:gd name="T14" fmla="*/ 17 w 2039"/>
                <a:gd name="T15" fmla="*/ 90 h 811"/>
                <a:gd name="T16" fmla="*/ 36 w 2039"/>
                <a:gd name="T17" fmla="*/ 74 h 811"/>
                <a:gd name="T18" fmla="*/ 69 w 2039"/>
                <a:gd name="T19" fmla="*/ 58 h 811"/>
                <a:gd name="T20" fmla="*/ 99 w 2039"/>
                <a:gd name="T21" fmla="*/ 48 h 811"/>
                <a:gd name="T22" fmla="*/ 128 w 2039"/>
                <a:gd name="T23" fmla="*/ 43 h 811"/>
                <a:gd name="T24" fmla="*/ 440 w 2039"/>
                <a:gd name="T25" fmla="*/ 28 h 811"/>
                <a:gd name="T26" fmla="*/ 915 w 2039"/>
                <a:gd name="T27" fmla="*/ 9 h 811"/>
                <a:gd name="T28" fmla="*/ 1254 w 2039"/>
                <a:gd name="T29" fmla="*/ 1 h 811"/>
                <a:gd name="T30" fmla="*/ 1484 w 2039"/>
                <a:gd name="T31" fmla="*/ 1 h 811"/>
                <a:gd name="T32" fmla="*/ 1631 w 2039"/>
                <a:gd name="T33" fmla="*/ 5 h 811"/>
                <a:gd name="T34" fmla="*/ 1723 w 2039"/>
                <a:gd name="T35" fmla="*/ 13 h 811"/>
                <a:gd name="T36" fmla="*/ 1787 w 2039"/>
                <a:gd name="T37" fmla="*/ 22 h 811"/>
                <a:gd name="T38" fmla="*/ 1852 w 2039"/>
                <a:gd name="T39" fmla="*/ 28 h 811"/>
                <a:gd name="T40" fmla="*/ 1909 w 2039"/>
                <a:gd name="T41" fmla="*/ 31 h 811"/>
                <a:gd name="T42" fmla="*/ 1937 w 2039"/>
                <a:gd name="T43" fmla="*/ 35 h 811"/>
                <a:gd name="T44" fmla="*/ 1959 w 2039"/>
                <a:gd name="T45" fmla="*/ 42 h 811"/>
                <a:gd name="T46" fmla="*/ 1979 w 2039"/>
                <a:gd name="T47" fmla="*/ 54 h 811"/>
                <a:gd name="T48" fmla="*/ 1993 w 2039"/>
                <a:gd name="T49" fmla="*/ 67 h 811"/>
                <a:gd name="T50" fmla="*/ 2006 w 2039"/>
                <a:gd name="T51" fmla="*/ 83 h 811"/>
                <a:gd name="T52" fmla="*/ 2014 w 2039"/>
                <a:gd name="T53" fmla="*/ 100 h 811"/>
                <a:gd name="T54" fmla="*/ 2021 w 2039"/>
                <a:gd name="T55" fmla="*/ 119 h 811"/>
                <a:gd name="T56" fmla="*/ 2026 w 2039"/>
                <a:gd name="T57" fmla="*/ 148 h 811"/>
                <a:gd name="T58" fmla="*/ 2030 w 2039"/>
                <a:gd name="T59" fmla="*/ 188 h 811"/>
                <a:gd name="T60" fmla="*/ 2030 w 2039"/>
                <a:gd name="T61" fmla="*/ 226 h 811"/>
                <a:gd name="T62" fmla="*/ 2031 w 2039"/>
                <a:gd name="T63" fmla="*/ 258 h 811"/>
                <a:gd name="T64" fmla="*/ 2035 w 2039"/>
                <a:gd name="T65" fmla="*/ 308 h 811"/>
                <a:gd name="T66" fmla="*/ 2039 w 2039"/>
                <a:gd name="T67" fmla="*/ 413 h 811"/>
                <a:gd name="T68" fmla="*/ 2039 w 2039"/>
                <a:gd name="T69" fmla="*/ 501 h 811"/>
                <a:gd name="T70" fmla="*/ 2035 w 2039"/>
                <a:gd name="T71" fmla="*/ 592 h 811"/>
                <a:gd name="T72" fmla="*/ 2029 w 2039"/>
                <a:gd name="T73" fmla="*/ 656 h 811"/>
                <a:gd name="T74" fmla="*/ 2021 w 2039"/>
                <a:gd name="T75" fmla="*/ 695 h 811"/>
                <a:gd name="T76" fmla="*/ 2013 w 2039"/>
                <a:gd name="T77" fmla="*/ 728 h 811"/>
                <a:gd name="T78" fmla="*/ 2003 w 2039"/>
                <a:gd name="T79" fmla="*/ 755 h 811"/>
                <a:gd name="T80" fmla="*/ 1989 w 2039"/>
                <a:gd name="T81" fmla="*/ 774 h 811"/>
                <a:gd name="T82" fmla="*/ 1973 w 2039"/>
                <a:gd name="T83" fmla="*/ 785 h 811"/>
                <a:gd name="T84" fmla="*/ 1638 w 2039"/>
                <a:gd name="T85" fmla="*/ 793 h 811"/>
                <a:gd name="T86" fmla="*/ 1117 w 2039"/>
                <a:gd name="T87" fmla="*/ 803 h 811"/>
                <a:gd name="T88" fmla="*/ 746 w 2039"/>
                <a:gd name="T89" fmla="*/ 809 h 811"/>
                <a:gd name="T90" fmla="*/ 497 w 2039"/>
                <a:gd name="T91" fmla="*/ 811 h 811"/>
                <a:gd name="T92" fmla="*/ 340 w 2039"/>
                <a:gd name="T93" fmla="*/ 810 h 811"/>
                <a:gd name="T94" fmla="*/ 247 w 2039"/>
                <a:gd name="T95" fmla="*/ 807 h 811"/>
                <a:gd name="T96" fmla="*/ 189 w 2039"/>
                <a:gd name="T97" fmla="*/ 802 h 811"/>
                <a:gd name="T98" fmla="*/ 137 w 2039"/>
                <a:gd name="T99" fmla="*/ 795 h 811"/>
                <a:gd name="T100" fmla="*/ 90 w 2039"/>
                <a:gd name="T101" fmla="*/ 790 h 811"/>
                <a:gd name="T102" fmla="*/ 65 w 2039"/>
                <a:gd name="T103" fmla="*/ 784 h 811"/>
                <a:gd name="T104" fmla="*/ 46 w 2039"/>
                <a:gd name="T105" fmla="*/ 774 h 811"/>
                <a:gd name="T106" fmla="*/ 33 w 2039"/>
                <a:gd name="T107" fmla="*/ 765 h 811"/>
                <a:gd name="T108" fmla="*/ 20 w 2039"/>
                <a:gd name="T109" fmla="*/ 749 h 811"/>
                <a:gd name="T110" fmla="*/ 13 w 2039"/>
                <a:gd name="T111" fmla="*/ 735 h 811"/>
                <a:gd name="T112" fmla="*/ 7 w 2039"/>
                <a:gd name="T113" fmla="*/ 597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39" h="811">
                  <a:moveTo>
                    <a:pt x="7" y="597"/>
                  </a:moveTo>
                  <a:lnTo>
                    <a:pt x="8" y="605"/>
                  </a:lnTo>
                  <a:lnTo>
                    <a:pt x="8" y="615"/>
                  </a:lnTo>
                  <a:lnTo>
                    <a:pt x="8" y="618"/>
                  </a:lnTo>
                  <a:lnTo>
                    <a:pt x="7" y="597"/>
                  </a:lnTo>
                  <a:lnTo>
                    <a:pt x="4" y="522"/>
                  </a:lnTo>
                  <a:lnTo>
                    <a:pt x="2" y="454"/>
                  </a:lnTo>
                  <a:lnTo>
                    <a:pt x="1" y="393"/>
                  </a:lnTo>
                  <a:lnTo>
                    <a:pt x="0" y="339"/>
                  </a:lnTo>
                  <a:lnTo>
                    <a:pt x="1" y="291"/>
                  </a:lnTo>
                  <a:lnTo>
                    <a:pt x="2" y="249"/>
                  </a:lnTo>
                  <a:lnTo>
                    <a:pt x="3" y="214"/>
                  </a:lnTo>
                  <a:lnTo>
                    <a:pt x="5" y="183"/>
                  </a:lnTo>
                  <a:lnTo>
                    <a:pt x="10" y="136"/>
                  </a:lnTo>
                  <a:lnTo>
                    <a:pt x="14" y="106"/>
                  </a:lnTo>
                  <a:lnTo>
                    <a:pt x="17" y="90"/>
                  </a:lnTo>
                  <a:lnTo>
                    <a:pt x="19" y="86"/>
                  </a:lnTo>
                  <a:lnTo>
                    <a:pt x="36" y="74"/>
                  </a:lnTo>
                  <a:lnTo>
                    <a:pt x="53" y="65"/>
                  </a:lnTo>
                  <a:lnTo>
                    <a:pt x="69" y="58"/>
                  </a:lnTo>
                  <a:lnTo>
                    <a:pt x="84" y="53"/>
                  </a:lnTo>
                  <a:lnTo>
                    <a:pt x="99" y="48"/>
                  </a:lnTo>
                  <a:lnTo>
                    <a:pt x="113" y="45"/>
                  </a:lnTo>
                  <a:lnTo>
                    <a:pt x="128" y="43"/>
                  </a:lnTo>
                  <a:lnTo>
                    <a:pt x="142" y="41"/>
                  </a:lnTo>
                  <a:lnTo>
                    <a:pt x="440" y="28"/>
                  </a:lnTo>
                  <a:lnTo>
                    <a:pt x="697" y="17"/>
                  </a:lnTo>
                  <a:lnTo>
                    <a:pt x="915" y="9"/>
                  </a:lnTo>
                  <a:lnTo>
                    <a:pt x="1100" y="4"/>
                  </a:lnTo>
                  <a:lnTo>
                    <a:pt x="1254" y="1"/>
                  </a:lnTo>
                  <a:lnTo>
                    <a:pt x="1381" y="0"/>
                  </a:lnTo>
                  <a:lnTo>
                    <a:pt x="1484" y="1"/>
                  </a:lnTo>
                  <a:lnTo>
                    <a:pt x="1566" y="2"/>
                  </a:lnTo>
                  <a:lnTo>
                    <a:pt x="1631" y="5"/>
                  </a:lnTo>
                  <a:lnTo>
                    <a:pt x="1681" y="9"/>
                  </a:lnTo>
                  <a:lnTo>
                    <a:pt x="1723" y="13"/>
                  </a:lnTo>
                  <a:lnTo>
                    <a:pt x="1757" y="17"/>
                  </a:lnTo>
                  <a:lnTo>
                    <a:pt x="1787" y="22"/>
                  </a:lnTo>
                  <a:lnTo>
                    <a:pt x="1818" y="25"/>
                  </a:lnTo>
                  <a:lnTo>
                    <a:pt x="1852" y="28"/>
                  </a:lnTo>
                  <a:lnTo>
                    <a:pt x="1893" y="30"/>
                  </a:lnTo>
                  <a:lnTo>
                    <a:pt x="1909" y="31"/>
                  </a:lnTo>
                  <a:lnTo>
                    <a:pt x="1923" y="32"/>
                  </a:lnTo>
                  <a:lnTo>
                    <a:pt x="1937" y="35"/>
                  </a:lnTo>
                  <a:lnTo>
                    <a:pt x="1949" y="38"/>
                  </a:lnTo>
                  <a:lnTo>
                    <a:pt x="1959" y="42"/>
                  </a:lnTo>
                  <a:lnTo>
                    <a:pt x="1970" y="47"/>
                  </a:lnTo>
                  <a:lnTo>
                    <a:pt x="1979" y="54"/>
                  </a:lnTo>
                  <a:lnTo>
                    <a:pt x="1986" y="60"/>
                  </a:lnTo>
                  <a:lnTo>
                    <a:pt x="1993" y="67"/>
                  </a:lnTo>
                  <a:lnTo>
                    <a:pt x="2000" y="74"/>
                  </a:lnTo>
                  <a:lnTo>
                    <a:pt x="2006" y="83"/>
                  </a:lnTo>
                  <a:lnTo>
                    <a:pt x="2010" y="91"/>
                  </a:lnTo>
                  <a:lnTo>
                    <a:pt x="2014" y="100"/>
                  </a:lnTo>
                  <a:lnTo>
                    <a:pt x="2018" y="109"/>
                  </a:lnTo>
                  <a:lnTo>
                    <a:pt x="2021" y="119"/>
                  </a:lnTo>
                  <a:lnTo>
                    <a:pt x="2023" y="128"/>
                  </a:lnTo>
                  <a:lnTo>
                    <a:pt x="2026" y="148"/>
                  </a:lnTo>
                  <a:lnTo>
                    <a:pt x="2029" y="168"/>
                  </a:lnTo>
                  <a:lnTo>
                    <a:pt x="2030" y="188"/>
                  </a:lnTo>
                  <a:lnTo>
                    <a:pt x="2030" y="208"/>
                  </a:lnTo>
                  <a:lnTo>
                    <a:pt x="2030" y="226"/>
                  </a:lnTo>
                  <a:lnTo>
                    <a:pt x="2030" y="243"/>
                  </a:lnTo>
                  <a:lnTo>
                    <a:pt x="2031" y="258"/>
                  </a:lnTo>
                  <a:lnTo>
                    <a:pt x="2032" y="271"/>
                  </a:lnTo>
                  <a:lnTo>
                    <a:pt x="2035" y="308"/>
                  </a:lnTo>
                  <a:lnTo>
                    <a:pt x="2038" y="373"/>
                  </a:lnTo>
                  <a:lnTo>
                    <a:pt x="2039" y="413"/>
                  </a:lnTo>
                  <a:lnTo>
                    <a:pt x="2039" y="457"/>
                  </a:lnTo>
                  <a:lnTo>
                    <a:pt x="2039" y="501"/>
                  </a:lnTo>
                  <a:lnTo>
                    <a:pt x="2038" y="548"/>
                  </a:lnTo>
                  <a:lnTo>
                    <a:pt x="2035" y="592"/>
                  </a:lnTo>
                  <a:lnTo>
                    <a:pt x="2031" y="636"/>
                  </a:lnTo>
                  <a:lnTo>
                    <a:pt x="2029" y="656"/>
                  </a:lnTo>
                  <a:lnTo>
                    <a:pt x="2025" y="676"/>
                  </a:lnTo>
                  <a:lnTo>
                    <a:pt x="2021" y="695"/>
                  </a:lnTo>
                  <a:lnTo>
                    <a:pt x="2018" y="712"/>
                  </a:lnTo>
                  <a:lnTo>
                    <a:pt x="2013" y="728"/>
                  </a:lnTo>
                  <a:lnTo>
                    <a:pt x="2008" y="742"/>
                  </a:lnTo>
                  <a:lnTo>
                    <a:pt x="2003" y="755"/>
                  </a:lnTo>
                  <a:lnTo>
                    <a:pt x="1995" y="765"/>
                  </a:lnTo>
                  <a:lnTo>
                    <a:pt x="1989" y="774"/>
                  </a:lnTo>
                  <a:lnTo>
                    <a:pt x="1981" y="780"/>
                  </a:lnTo>
                  <a:lnTo>
                    <a:pt x="1973" y="785"/>
                  </a:lnTo>
                  <a:lnTo>
                    <a:pt x="1964" y="787"/>
                  </a:lnTo>
                  <a:lnTo>
                    <a:pt x="1638" y="793"/>
                  </a:lnTo>
                  <a:lnTo>
                    <a:pt x="1357" y="799"/>
                  </a:lnTo>
                  <a:lnTo>
                    <a:pt x="1117" y="803"/>
                  </a:lnTo>
                  <a:lnTo>
                    <a:pt x="914" y="807"/>
                  </a:lnTo>
                  <a:lnTo>
                    <a:pt x="746" y="809"/>
                  </a:lnTo>
                  <a:lnTo>
                    <a:pt x="608" y="810"/>
                  </a:lnTo>
                  <a:lnTo>
                    <a:pt x="497" y="811"/>
                  </a:lnTo>
                  <a:lnTo>
                    <a:pt x="408" y="811"/>
                  </a:lnTo>
                  <a:lnTo>
                    <a:pt x="340" y="810"/>
                  </a:lnTo>
                  <a:lnTo>
                    <a:pt x="287" y="809"/>
                  </a:lnTo>
                  <a:lnTo>
                    <a:pt x="247" y="807"/>
                  </a:lnTo>
                  <a:lnTo>
                    <a:pt x="216" y="804"/>
                  </a:lnTo>
                  <a:lnTo>
                    <a:pt x="189" y="802"/>
                  </a:lnTo>
                  <a:lnTo>
                    <a:pt x="164" y="799"/>
                  </a:lnTo>
                  <a:lnTo>
                    <a:pt x="137" y="795"/>
                  </a:lnTo>
                  <a:lnTo>
                    <a:pt x="104" y="792"/>
                  </a:lnTo>
                  <a:lnTo>
                    <a:pt x="90" y="790"/>
                  </a:lnTo>
                  <a:lnTo>
                    <a:pt x="76" y="787"/>
                  </a:lnTo>
                  <a:lnTo>
                    <a:pt x="65" y="784"/>
                  </a:lnTo>
                  <a:lnTo>
                    <a:pt x="56" y="779"/>
                  </a:lnTo>
                  <a:lnTo>
                    <a:pt x="46" y="774"/>
                  </a:lnTo>
                  <a:lnTo>
                    <a:pt x="39" y="770"/>
                  </a:lnTo>
                  <a:lnTo>
                    <a:pt x="33" y="765"/>
                  </a:lnTo>
                  <a:lnTo>
                    <a:pt x="28" y="760"/>
                  </a:lnTo>
                  <a:lnTo>
                    <a:pt x="20" y="749"/>
                  </a:lnTo>
                  <a:lnTo>
                    <a:pt x="15" y="741"/>
                  </a:lnTo>
                  <a:lnTo>
                    <a:pt x="13" y="735"/>
                  </a:lnTo>
                  <a:lnTo>
                    <a:pt x="13" y="733"/>
                  </a:lnTo>
                  <a:lnTo>
                    <a:pt x="7" y="5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77" name="Freeform 1365">
              <a:extLst>
                <a:ext uri="{FF2B5EF4-FFF2-40B4-BE49-F238E27FC236}">
                  <a16:creationId xmlns:a16="http://schemas.microsoft.com/office/drawing/2014/main" id="{275175C3-252B-905A-1DEE-0B70DA812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462"/>
              <a:ext cx="170" cy="67"/>
            </a:xfrm>
            <a:custGeom>
              <a:avLst/>
              <a:gdLst>
                <a:gd name="T0" fmla="*/ 8 w 2039"/>
                <a:gd name="T1" fmla="*/ 605 h 811"/>
                <a:gd name="T2" fmla="*/ 8 w 2039"/>
                <a:gd name="T3" fmla="*/ 618 h 811"/>
                <a:gd name="T4" fmla="*/ 4 w 2039"/>
                <a:gd name="T5" fmla="*/ 522 h 811"/>
                <a:gd name="T6" fmla="*/ 1 w 2039"/>
                <a:gd name="T7" fmla="*/ 393 h 811"/>
                <a:gd name="T8" fmla="*/ 1 w 2039"/>
                <a:gd name="T9" fmla="*/ 291 h 811"/>
                <a:gd name="T10" fmla="*/ 3 w 2039"/>
                <a:gd name="T11" fmla="*/ 214 h 811"/>
                <a:gd name="T12" fmla="*/ 10 w 2039"/>
                <a:gd name="T13" fmla="*/ 136 h 811"/>
                <a:gd name="T14" fmla="*/ 17 w 2039"/>
                <a:gd name="T15" fmla="*/ 90 h 811"/>
                <a:gd name="T16" fmla="*/ 36 w 2039"/>
                <a:gd name="T17" fmla="*/ 74 h 811"/>
                <a:gd name="T18" fmla="*/ 69 w 2039"/>
                <a:gd name="T19" fmla="*/ 58 h 811"/>
                <a:gd name="T20" fmla="*/ 99 w 2039"/>
                <a:gd name="T21" fmla="*/ 48 h 811"/>
                <a:gd name="T22" fmla="*/ 128 w 2039"/>
                <a:gd name="T23" fmla="*/ 43 h 811"/>
                <a:gd name="T24" fmla="*/ 440 w 2039"/>
                <a:gd name="T25" fmla="*/ 28 h 811"/>
                <a:gd name="T26" fmla="*/ 915 w 2039"/>
                <a:gd name="T27" fmla="*/ 9 h 811"/>
                <a:gd name="T28" fmla="*/ 1254 w 2039"/>
                <a:gd name="T29" fmla="*/ 1 h 811"/>
                <a:gd name="T30" fmla="*/ 1484 w 2039"/>
                <a:gd name="T31" fmla="*/ 1 h 811"/>
                <a:gd name="T32" fmla="*/ 1631 w 2039"/>
                <a:gd name="T33" fmla="*/ 5 h 811"/>
                <a:gd name="T34" fmla="*/ 1723 w 2039"/>
                <a:gd name="T35" fmla="*/ 13 h 811"/>
                <a:gd name="T36" fmla="*/ 1787 w 2039"/>
                <a:gd name="T37" fmla="*/ 22 h 811"/>
                <a:gd name="T38" fmla="*/ 1852 w 2039"/>
                <a:gd name="T39" fmla="*/ 28 h 811"/>
                <a:gd name="T40" fmla="*/ 1909 w 2039"/>
                <a:gd name="T41" fmla="*/ 31 h 811"/>
                <a:gd name="T42" fmla="*/ 1937 w 2039"/>
                <a:gd name="T43" fmla="*/ 35 h 811"/>
                <a:gd name="T44" fmla="*/ 1959 w 2039"/>
                <a:gd name="T45" fmla="*/ 42 h 811"/>
                <a:gd name="T46" fmla="*/ 1979 w 2039"/>
                <a:gd name="T47" fmla="*/ 54 h 811"/>
                <a:gd name="T48" fmla="*/ 1993 w 2039"/>
                <a:gd name="T49" fmla="*/ 67 h 811"/>
                <a:gd name="T50" fmla="*/ 2006 w 2039"/>
                <a:gd name="T51" fmla="*/ 83 h 811"/>
                <a:gd name="T52" fmla="*/ 2014 w 2039"/>
                <a:gd name="T53" fmla="*/ 100 h 811"/>
                <a:gd name="T54" fmla="*/ 2021 w 2039"/>
                <a:gd name="T55" fmla="*/ 119 h 811"/>
                <a:gd name="T56" fmla="*/ 2026 w 2039"/>
                <a:gd name="T57" fmla="*/ 148 h 811"/>
                <a:gd name="T58" fmla="*/ 2030 w 2039"/>
                <a:gd name="T59" fmla="*/ 188 h 811"/>
                <a:gd name="T60" fmla="*/ 2030 w 2039"/>
                <a:gd name="T61" fmla="*/ 226 h 811"/>
                <a:gd name="T62" fmla="*/ 2031 w 2039"/>
                <a:gd name="T63" fmla="*/ 258 h 811"/>
                <a:gd name="T64" fmla="*/ 2035 w 2039"/>
                <a:gd name="T65" fmla="*/ 308 h 811"/>
                <a:gd name="T66" fmla="*/ 2039 w 2039"/>
                <a:gd name="T67" fmla="*/ 413 h 811"/>
                <a:gd name="T68" fmla="*/ 2039 w 2039"/>
                <a:gd name="T69" fmla="*/ 501 h 811"/>
                <a:gd name="T70" fmla="*/ 2035 w 2039"/>
                <a:gd name="T71" fmla="*/ 592 h 811"/>
                <a:gd name="T72" fmla="*/ 2029 w 2039"/>
                <a:gd name="T73" fmla="*/ 656 h 811"/>
                <a:gd name="T74" fmla="*/ 2021 w 2039"/>
                <a:gd name="T75" fmla="*/ 695 h 811"/>
                <a:gd name="T76" fmla="*/ 2013 w 2039"/>
                <a:gd name="T77" fmla="*/ 728 h 811"/>
                <a:gd name="T78" fmla="*/ 2003 w 2039"/>
                <a:gd name="T79" fmla="*/ 755 h 811"/>
                <a:gd name="T80" fmla="*/ 1989 w 2039"/>
                <a:gd name="T81" fmla="*/ 774 h 811"/>
                <a:gd name="T82" fmla="*/ 1973 w 2039"/>
                <a:gd name="T83" fmla="*/ 785 h 811"/>
                <a:gd name="T84" fmla="*/ 1638 w 2039"/>
                <a:gd name="T85" fmla="*/ 793 h 811"/>
                <a:gd name="T86" fmla="*/ 1117 w 2039"/>
                <a:gd name="T87" fmla="*/ 803 h 811"/>
                <a:gd name="T88" fmla="*/ 746 w 2039"/>
                <a:gd name="T89" fmla="*/ 809 h 811"/>
                <a:gd name="T90" fmla="*/ 497 w 2039"/>
                <a:gd name="T91" fmla="*/ 811 h 811"/>
                <a:gd name="T92" fmla="*/ 340 w 2039"/>
                <a:gd name="T93" fmla="*/ 810 h 811"/>
                <a:gd name="T94" fmla="*/ 247 w 2039"/>
                <a:gd name="T95" fmla="*/ 807 h 811"/>
                <a:gd name="T96" fmla="*/ 189 w 2039"/>
                <a:gd name="T97" fmla="*/ 802 h 811"/>
                <a:gd name="T98" fmla="*/ 137 w 2039"/>
                <a:gd name="T99" fmla="*/ 795 h 811"/>
                <a:gd name="T100" fmla="*/ 90 w 2039"/>
                <a:gd name="T101" fmla="*/ 790 h 811"/>
                <a:gd name="T102" fmla="*/ 65 w 2039"/>
                <a:gd name="T103" fmla="*/ 784 h 811"/>
                <a:gd name="T104" fmla="*/ 46 w 2039"/>
                <a:gd name="T105" fmla="*/ 774 h 811"/>
                <a:gd name="T106" fmla="*/ 33 w 2039"/>
                <a:gd name="T107" fmla="*/ 765 h 811"/>
                <a:gd name="T108" fmla="*/ 20 w 2039"/>
                <a:gd name="T109" fmla="*/ 749 h 811"/>
                <a:gd name="T110" fmla="*/ 13 w 2039"/>
                <a:gd name="T111" fmla="*/ 735 h 811"/>
                <a:gd name="T112" fmla="*/ 7 w 2039"/>
                <a:gd name="T113" fmla="*/ 597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39" h="811">
                  <a:moveTo>
                    <a:pt x="7" y="597"/>
                  </a:moveTo>
                  <a:lnTo>
                    <a:pt x="8" y="605"/>
                  </a:lnTo>
                  <a:lnTo>
                    <a:pt x="8" y="615"/>
                  </a:lnTo>
                  <a:lnTo>
                    <a:pt x="8" y="618"/>
                  </a:lnTo>
                  <a:lnTo>
                    <a:pt x="7" y="597"/>
                  </a:lnTo>
                  <a:lnTo>
                    <a:pt x="4" y="522"/>
                  </a:lnTo>
                  <a:lnTo>
                    <a:pt x="2" y="454"/>
                  </a:lnTo>
                  <a:lnTo>
                    <a:pt x="1" y="393"/>
                  </a:lnTo>
                  <a:lnTo>
                    <a:pt x="0" y="339"/>
                  </a:lnTo>
                  <a:lnTo>
                    <a:pt x="1" y="291"/>
                  </a:lnTo>
                  <a:lnTo>
                    <a:pt x="2" y="249"/>
                  </a:lnTo>
                  <a:lnTo>
                    <a:pt x="3" y="214"/>
                  </a:lnTo>
                  <a:lnTo>
                    <a:pt x="5" y="183"/>
                  </a:lnTo>
                  <a:lnTo>
                    <a:pt x="10" y="136"/>
                  </a:lnTo>
                  <a:lnTo>
                    <a:pt x="14" y="106"/>
                  </a:lnTo>
                  <a:lnTo>
                    <a:pt x="17" y="90"/>
                  </a:lnTo>
                  <a:lnTo>
                    <a:pt x="19" y="86"/>
                  </a:lnTo>
                  <a:lnTo>
                    <a:pt x="36" y="74"/>
                  </a:lnTo>
                  <a:lnTo>
                    <a:pt x="53" y="65"/>
                  </a:lnTo>
                  <a:lnTo>
                    <a:pt x="69" y="58"/>
                  </a:lnTo>
                  <a:lnTo>
                    <a:pt x="84" y="53"/>
                  </a:lnTo>
                  <a:lnTo>
                    <a:pt x="99" y="48"/>
                  </a:lnTo>
                  <a:lnTo>
                    <a:pt x="113" y="45"/>
                  </a:lnTo>
                  <a:lnTo>
                    <a:pt x="128" y="43"/>
                  </a:lnTo>
                  <a:lnTo>
                    <a:pt x="142" y="41"/>
                  </a:lnTo>
                  <a:lnTo>
                    <a:pt x="440" y="28"/>
                  </a:lnTo>
                  <a:lnTo>
                    <a:pt x="697" y="17"/>
                  </a:lnTo>
                  <a:lnTo>
                    <a:pt x="915" y="9"/>
                  </a:lnTo>
                  <a:lnTo>
                    <a:pt x="1100" y="4"/>
                  </a:lnTo>
                  <a:lnTo>
                    <a:pt x="1254" y="1"/>
                  </a:lnTo>
                  <a:lnTo>
                    <a:pt x="1381" y="0"/>
                  </a:lnTo>
                  <a:lnTo>
                    <a:pt x="1484" y="1"/>
                  </a:lnTo>
                  <a:lnTo>
                    <a:pt x="1566" y="2"/>
                  </a:lnTo>
                  <a:lnTo>
                    <a:pt x="1631" y="5"/>
                  </a:lnTo>
                  <a:lnTo>
                    <a:pt x="1681" y="9"/>
                  </a:lnTo>
                  <a:lnTo>
                    <a:pt x="1723" y="13"/>
                  </a:lnTo>
                  <a:lnTo>
                    <a:pt x="1757" y="17"/>
                  </a:lnTo>
                  <a:lnTo>
                    <a:pt x="1787" y="22"/>
                  </a:lnTo>
                  <a:lnTo>
                    <a:pt x="1818" y="25"/>
                  </a:lnTo>
                  <a:lnTo>
                    <a:pt x="1852" y="28"/>
                  </a:lnTo>
                  <a:lnTo>
                    <a:pt x="1893" y="30"/>
                  </a:lnTo>
                  <a:lnTo>
                    <a:pt x="1909" y="31"/>
                  </a:lnTo>
                  <a:lnTo>
                    <a:pt x="1923" y="32"/>
                  </a:lnTo>
                  <a:lnTo>
                    <a:pt x="1937" y="35"/>
                  </a:lnTo>
                  <a:lnTo>
                    <a:pt x="1949" y="38"/>
                  </a:lnTo>
                  <a:lnTo>
                    <a:pt x="1959" y="42"/>
                  </a:lnTo>
                  <a:lnTo>
                    <a:pt x="1970" y="47"/>
                  </a:lnTo>
                  <a:lnTo>
                    <a:pt x="1979" y="54"/>
                  </a:lnTo>
                  <a:lnTo>
                    <a:pt x="1986" y="60"/>
                  </a:lnTo>
                  <a:lnTo>
                    <a:pt x="1993" y="67"/>
                  </a:lnTo>
                  <a:lnTo>
                    <a:pt x="2000" y="74"/>
                  </a:lnTo>
                  <a:lnTo>
                    <a:pt x="2006" y="83"/>
                  </a:lnTo>
                  <a:lnTo>
                    <a:pt x="2010" y="91"/>
                  </a:lnTo>
                  <a:lnTo>
                    <a:pt x="2014" y="100"/>
                  </a:lnTo>
                  <a:lnTo>
                    <a:pt x="2018" y="109"/>
                  </a:lnTo>
                  <a:lnTo>
                    <a:pt x="2021" y="119"/>
                  </a:lnTo>
                  <a:lnTo>
                    <a:pt x="2023" y="128"/>
                  </a:lnTo>
                  <a:lnTo>
                    <a:pt x="2026" y="148"/>
                  </a:lnTo>
                  <a:lnTo>
                    <a:pt x="2029" y="168"/>
                  </a:lnTo>
                  <a:lnTo>
                    <a:pt x="2030" y="188"/>
                  </a:lnTo>
                  <a:lnTo>
                    <a:pt x="2030" y="208"/>
                  </a:lnTo>
                  <a:lnTo>
                    <a:pt x="2030" y="226"/>
                  </a:lnTo>
                  <a:lnTo>
                    <a:pt x="2030" y="243"/>
                  </a:lnTo>
                  <a:lnTo>
                    <a:pt x="2031" y="258"/>
                  </a:lnTo>
                  <a:lnTo>
                    <a:pt x="2032" y="271"/>
                  </a:lnTo>
                  <a:lnTo>
                    <a:pt x="2035" y="308"/>
                  </a:lnTo>
                  <a:lnTo>
                    <a:pt x="2038" y="373"/>
                  </a:lnTo>
                  <a:lnTo>
                    <a:pt x="2039" y="413"/>
                  </a:lnTo>
                  <a:lnTo>
                    <a:pt x="2039" y="457"/>
                  </a:lnTo>
                  <a:lnTo>
                    <a:pt x="2039" y="501"/>
                  </a:lnTo>
                  <a:lnTo>
                    <a:pt x="2038" y="548"/>
                  </a:lnTo>
                  <a:lnTo>
                    <a:pt x="2035" y="592"/>
                  </a:lnTo>
                  <a:lnTo>
                    <a:pt x="2031" y="636"/>
                  </a:lnTo>
                  <a:lnTo>
                    <a:pt x="2029" y="656"/>
                  </a:lnTo>
                  <a:lnTo>
                    <a:pt x="2025" y="676"/>
                  </a:lnTo>
                  <a:lnTo>
                    <a:pt x="2021" y="695"/>
                  </a:lnTo>
                  <a:lnTo>
                    <a:pt x="2018" y="712"/>
                  </a:lnTo>
                  <a:lnTo>
                    <a:pt x="2013" y="728"/>
                  </a:lnTo>
                  <a:lnTo>
                    <a:pt x="2008" y="742"/>
                  </a:lnTo>
                  <a:lnTo>
                    <a:pt x="2003" y="755"/>
                  </a:lnTo>
                  <a:lnTo>
                    <a:pt x="1995" y="765"/>
                  </a:lnTo>
                  <a:lnTo>
                    <a:pt x="1989" y="774"/>
                  </a:lnTo>
                  <a:lnTo>
                    <a:pt x="1981" y="780"/>
                  </a:lnTo>
                  <a:lnTo>
                    <a:pt x="1973" y="785"/>
                  </a:lnTo>
                  <a:lnTo>
                    <a:pt x="1964" y="787"/>
                  </a:lnTo>
                  <a:lnTo>
                    <a:pt x="1638" y="793"/>
                  </a:lnTo>
                  <a:lnTo>
                    <a:pt x="1357" y="799"/>
                  </a:lnTo>
                  <a:lnTo>
                    <a:pt x="1117" y="803"/>
                  </a:lnTo>
                  <a:lnTo>
                    <a:pt x="914" y="807"/>
                  </a:lnTo>
                  <a:lnTo>
                    <a:pt x="746" y="809"/>
                  </a:lnTo>
                  <a:lnTo>
                    <a:pt x="608" y="810"/>
                  </a:lnTo>
                  <a:lnTo>
                    <a:pt x="497" y="811"/>
                  </a:lnTo>
                  <a:lnTo>
                    <a:pt x="408" y="811"/>
                  </a:lnTo>
                  <a:lnTo>
                    <a:pt x="340" y="810"/>
                  </a:lnTo>
                  <a:lnTo>
                    <a:pt x="287" y="809"/>
                  </a:lnTo>
                  <a:lnTo>
                    <a:pt x="247" y="807"/>
                  </a:lnTo>
                  <a:lnTo>
                    <a:pt x="216" y="804"/>
                  </a:lnTo>
                  <a:lnTo>
                    <a:pt x="189" y="802"/>
                  </a:lnTo>
                  <a:lnTo>
                    <a:pt x="164" y="799"/>
                  </a:lnTo>
                  <a:lnTo>
                    <a:pt x="137" y="795"/>
                  </a:lnTo>
                  <a:lnTo>
                    <a:pt x="104" y="792"/>
                  </a:lnTo>
                  <a:lnTo>
                    <a:pt x="90" y="790"/>
                  </a:lnTo>
                  <a:lnTo>
                    <a:pt x="76" y="787"/>
                  </a:lnTo>
                  <a:lnTo>
                    <a:pt x="65" y="784"/>
                  </a:lnTo>
                  <a:lnTo>
                    <a:pt x="56" y="779"/>
                  </a:lnTo>
                  <a:lnTo>
                    <a:pt x="46" y="774"/>
                  </a:lnTo>
                  <a:lnTo>
                    <a:pt x="39" y="770"/>
                  </a:lnTo>
                  <a:lnTo>
                    <a:pt x="33" y="765"/>
                  </a:lnTo>
                  <a:lnTo>
                    <a:pt x="28" y="760"/>
                  </a:lnTo>
                  <a:lnTo>
                    <a:pt x="20" y="749"/>
                  </a:lnTo>
                  <a:lnTo>
                    <a:pt x="15" y="741"/>
                  </a:lnTo>
                  <a:lnTo>
                    <a:pt x="13" y="735"/>
                  </a:lnTo>
                  <a:lnTo>
                    <a:pt x="13" y="733"/>
                  </a:lnTo>
                  <a:lnTo>
                    <a:pt x="7" y="597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78" name="Freeform 1366">
              <a:extLst>
                <a:ext uri="{FF2B5EF4-FFF2-40B4-BE49-F238E27FC236}">
                  <a16:creationId xmlns:a16="http://schemas.microsoft.com/office/drawing/2014/main" id="{4E369E49-092C-42E5-CA6C-7B4780084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3462"/>
              <a:ext cx="24" cy="71"/>
            </a:xfrm>
            <a:custGeom>
              <a:avLst/>
              <a:gdLst>
                <a:gd name="T0" fmla="*/ 15 w 291"/>
                <a:gd name="T1" fmla="*/ 7 h 844"/>
                <a:gd name="T2" fmla="*/ 43 w 291"/>
                <a:gd name="T3" fmla="*/ 14 h 844"/>
                <a:gd name="T4" fmla="*/ 67 w 291"/>
                <a:gd name="T5" fmla="*/ 25 h 844"/>
                <a:gd name="T6" fmla="*/ 86 w 291"/>
                <a:gd name="T7" fmla="*/ 40 h 844"/>
                <a:gd name="T8" fmla="*/ 103 w 291"/>
                <a:gd name="T9" fmla="*/ 60 h 844"/>
                <a:gd name="T10" fmla="*/ 115 w 291"/>
                <a:gd name="T11" fmla="*/ 82 h 844"/>
                <a:gd name="T12" fmla="*/ 125 w 291"/>
                <a:gd name="T13" fmla="*/ 106 h 844"/>
                <a:gd name="T14" fmla="*/ 130 w 291"/>
                <a:gd name="T15" fmla="*/ 131 h 844"/>
                <a:gd name="T16" fmla="*/ 140 w 291"/>
                <a:gd name="T17" fmla="*/ 227 h 844"/>
                <a:gd name="T18" fmla="*/ 156 w 291"/>
                <a:gd name="T19" fmla="*/ 390 h 844"/>
                <a:gd name="T20" fmla="*/ 162 w 291"/>
                <a:gd name="T21" fmla="*/ 512 h 844"/>
                <a:gd name="T22" fmla="*/ 163 w 291"/>
                <a:gd name="T23" fmla="*/ 594 h 844"/>
                <a:gd name="T24" fmla="*/ 159 w 291"/>
                <a:gd name="T25" fmla="*/ 676 h 844"/>
                <a:gd name="T26" fmla="*/ 149 w 291"/>
                <a:gd name="T27" fmla="*/ 759 h 844"/>
                <a:gd name="T28" fmla="*/ 142 w 291"/>
                <a:gd name="T29" fmla="*/ 805 h 844"/>
                <a:gd name="T30" fmla="*/ 135 w 291"/>
                <a:gd name="T31" fmla="*/ 817 h 844"/>
                <a:gd name="T32" fmla="*/ 125 w 291"/>
                <a:gd name="T33" fmla="*/ 828 h 844"/>
                <a:gd name="T34" fmla="*/ 113 w 291"/>
                <a:gd name="T35" fmla="*/ 839 h 844"/>
                <a:gd name="T36" fmla="*/ 131 w 291"/>
                <a:gd name="T37" fmla="*/ 843 h 844"/>
                <a:gd name="T38" fmla="*/ 175 w 291"/>
                <a:gd name="T39" fmla="*/ 844 h 844"/>
                <a:gd name="T40" fmla="*/ 221 w 291"/>
                <a:gd name="T41" fmla="*/ 844 h 844"/>
                <a:gd name="T42" fmla="*/ 267 w 291"/>
                <a:gd name="T43" fmla="*/ 842 h 844"/>
                <a:gd name="T44" fmla="*/ 283 w 291"/>
                <a:gd name="T45" fmla="*/ 833 h 844"/>
                <a:gd name="T46" fmla="*/ 269 w 291"/>
                <a:gd name="T47" fmla="*/ 821 h 844"/>
                <a:gd name="T48" fmla="*/ 253 w 291"/>
                <a:gd name="T49" fmla="*/ 800 h 844"/>
                <a:gd name="T50" fmla="*/ 235 w 291"/>
                <a:gd name="T51" fmla="*/ 769 h 844"/>
                <a:gd name="T52" fmla="*/ 224 w 291"/>
                <a:gd name="T53" fmla="*/ 736 h 844"/>
                <a:gd name="T54" fmla="*/ 210 w 291"/>
                <a:gd name="T55" fmla="*/ 641 h 844"/>
                <a:gd name="T56" fmla="*/ 201 w 291"/>
                <a:gd name="T57" fmla="*/ 523 h 844"/>
                <a:gd name="T58" fmla="*/ 197 w 291"/>
                <a:gd name="T59" fmla="*/ 423 h 844"/>
                <a:gd name="T60" fmla="*/ 194 w 291"/>
                <a:gd name="T61" fmla="*/ 306 h 844"/>
                <a:gd name="T62" fmla="*/ 187 w 291"/>
                <a:gd name="T63" fmla="*/ 186 h 844"/>
                <a:gd name="T64" fmla="*/ 181 w 291"/>
                <a:gd name="T65" fmla="*/ 126 h 844"/>
                <a:gd name="T66" fmla="*/ 181 w 291"/>
                <a:gd name="T67" fmla="*/ 91 h 844"/>
                <a:gd name="T68" fmla="*/ 185 w 291"/>
                <a:gd name="T69" fmla="*/ 61 h 844"/>
                <a:gd name="T70" fmla="*/ 191 w 291"/>
                <a:gd name="T71" fmla="*/ 41 h 844"/>
                <a:gd name="T72" fmla="*/ 197 w 291"/>
                <a:gd name="T73" fmla="*/ 30 h 844"/>
                <a:gd name="T74" fmla="*/ 204 w 291"/>
                <a:gd name="T75" fmla="*/ 21 h 844"/>
                <a:gd name="T76" fmla="*/ 215 w 291"/>
                <a:gd name="T77" fmla="*/ 13 h 844"/>
                <a:gd name="T78" fmla="*/ 227 w 291"/>
                <a:gd name="T79" fmla="*/ 6 h 844"/>
                <a:gd name="T80" fmla="*/ 241 w 291"/>
                <a:gd name="T81" fmla="*/ 2 h 844"/>
                <a:gd name="T82" fmla="*/ 0 w 291"/>
                <a:gd name="T83" fmla="*/ 6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1" h="844">
                  <a:moveTo>
                    <a:pt x="0" y="6"/>
                  </a:moveTo>
                  <a:lnTo>
                    <a:pt x="15" y="7"/>
                  </a:lnTo>
                  <a:lnTo>
                    <a:pt x="30" y="9"/>
                  </a:lnTo>
                  <a:lnTo>
                    <a:pt x="43" y="14"/>
                  </a:lnTo>
                  <a:lnTo>
                    <a:pt x="55" y="19"/>
                  </a:lnTo>
                  <a:lnTo>
                    <a:pt x="67" y="25"/>
                  </a:lnTo>
                  <a:lnTo>
                    <a:pt x="77" y="32"/>
                  </a:lnTo>
                  <a:lnTo>
                    <a:pt x="86" y="40"/>
                  </a:lnTo>
                  <a:lnTo>
                    <a:pt x="96" y="50"/>
                  </a:lnTo>
                  <a:lnTo>
                    <a:pt x="103" y="60"/>
                  </a:lnTo>
                  <a:lnTo>
                    <a:pt x="110" y="70"/>
                  </a:lnTo>
                  <a:lnTo>
                    <a:pt x="115" y="82"/>
                  </a:lnTo>
                  <a:lnTo>
                    <a:pt x="120" y="93"/>
                  </a:lnTo>
                  <a:lnTo>
                    <a:pt x="125" y="106"/>
                  </a:lnTo>
                  <a:lnTo>
                    <a:pt x="128" y="118"/>
                  </a:lnTo>
                  <a:lnTo>
                    <a:pt x="130" y="131"/>
                  </a:lnTo>
                  <a:lnTo>
                    <a:pt x="132" y="145"/>
                  </a:lnTo>
                  <a:lnTo>
                    <a:pt x="140" y="227"/>
                  </a:lnTo>
                  <a:lnTo>
                    <a:pt x="148" y="308"/>
                  </a:lnTo>
                  <a:lnTo>
                    <a:pt x="156" y="390"/>
                  </a:lnTo>
                  <a:lnTo>
                    <a:pt x="161" y="472"/>
                  </a:lnTo>
                  <a:lnTo>
                    <a:pt x="162" y="512"/>
                  </a:lnTo>
                  <a:lnTo>
                    <a:pt x="163" y="553"/>
                  </a:lnTo>
                  <a:lnTo>
                    <a:pt x="163" y="594"/>
                  </a:lnTo>
                  <a:lnTo>
                    <a:pt x="161" y="635"/>
                  </a:lnTo>
                  <a:lnTo>
                    <a:pt x="159" y="676"/>
                  </a:lnTo>
                  <a:lnTo>
                    <a:pt x="155" y="718"/>
                  </a:lnTo>
                  <a:lnTo>
                    <a:pt x="149" y="759"/>
                  </a:lnTo>
                  <a:lnTo>
                    <a:pt x="143" y="801"/>
                  </a:lnTo>
                  <a:lnTo>
                    <a:pt x="142" y="805"/>
                  </a:lnTo>
                  <a:lnTo>
                    <a:pt x="139" y="811"/>
                  </a:lnTo>
                  <a:lnTo>
                    <a:pt x="135" y="817"/>
                  </a:lnTo>
                  <a:lnTo>
                    <a:pt x="130" y="823"/>
                  </a:lnTo>
                  <a:lnTo>
                    <a:pt x="125" y="828"/>
                  </a:lnTo>
                  <a:lnTo>
                    <a:pt x="119" y="833"/>
                  </a:lnTo>
                  <a:lnTo>
                    <a:pt x="113" y="839"/>
                  </a:lnTo>
                  <a:lnTo>
                    <a:pt x="108" y="842"/>
                  </a:lnTo>
                  <a:lnTo>
                    <a:pt x="131" y="843"/>
                  </a:lnTo>
                  <a:lnTo>
                    <a:pt x="153" y="843"/>
                  </a:lnTo>
                  <a:lnTo>
                    <a:pt x="175" y="844"/>
                  </a:lnTo>
                  <a:lnTo>
                    <a:pt x="198" y="844"/>
                  </a:lnTo>
                  <a:lnTo>
                    <a:pt x="221" y="844"/>
                  </a:lnTo>
                  <a:lnTo>
                    <a:pt x="245" y="844"/>
                  </a:lnTo>
                  <a:lnTo>
                    <a:pt x="267" y="842"/>
                  </a:lnTo>
                  <a:lnTo>
                    <a:pt x="291" y="840"/>
                  </a:lnTo>
                  <a:lnTo>
                    <a:pt x="283" y="833"/>
                  </a:lnTo>
                  <a:lnTo>
                    <a:pt x="277" y="827"/>
                  </a:lnTo>
                  <a:lnTo>
                    <a:pt x="269" y="821"/>
                  </a:lnTo>
                  <a:lnTo>
                    <a:pt x="263" y="815"/>
                  </a:lnTo>
                  <a:lnTo>
                    <a:pt x="253" y="800"/>
                  </a:lnTo>
                  <a:lnTo>
                    <a:pt x="243" y="786"/>
                  </a:lnTo>
                  <a:lnTo>
                    <a:pt x="235" y="769"/>
                  </a:lnTo>
                  <a:lnTo>
                    <a:pt x="229" y="753"/>
                  </a:lnTo>
                  <a:lnTo>
                    <a:pt x="224" y="736"/>
                  </a:lnTo>
                  <a:lnTo>
                    <a:pt x="220" y="719"/>
                  </a:lnTo>
                  <a:lnTo>
                    <a:pt x="210" y="641"/>
                  </a:lnTo>
                  <a:lnTo>
                    <a:pt x="204" y="578"/>
                  </a:lnTo>
                  <a:lnTo>
                    <a:pt x="201" y="523"/>
                  </a:lnTo>
                  <a:lnTo>
                    <a:pt x="199" y="473"/>
                  </a:lnTo>
                  <a:lnTo>
                    <a:pt x="197" y="423"/>
                  </a:lnTo>
                  <a:lnTo>
                    <a:pt x="196" y="368"/>
                  </a:lnTo>
                  <a:lnTo>
                    <a:pt x="194" y="306"/>
                  </a:lnTo>
                  <a:lnTo>
                    <a:pt x="191" y="230"/>
                  </a:lnTo>
                  <a:lnTo>
                    <a:pt x="187" y="186"/>
                  </a:lnTo>
                  <a:lnTo>
                    <a:pt x="184" y="145"/>
                  </a:lnTo>
                  <a:lnTo>
                    <a:pt x="181" y="126"/>
                  </a:lnTo>
                  <a:lnTo>
                    <a:pt x="181" y="108"/>
                  </a:lnTo>
                  <a:lnTo>
                    <a:pt x="181" y="91"/>
                  </a:lnTo>
                  <a:lnTo>
                    <a:pt x="183" y="76"/>
                  </a:lnTo>
                  <a:lnTo>
                    <a:pt x="185" y="61"/>
                  </a:lnTo>
                  <a:lnTo>
                    <a:pt x="189" y="48"/>
                  </a:lnTo>
                  <a:lnTo>
                    <a:pt x="191" y="41"/>
                  </a:lnTo>
                  <a:lnTo>
                    <a:pt x="194" y="35"/>
                  </a:lnTo>
                  <a:lnTo>
                    <a:pt x="197" y="30"/>
                  </a:lnTo>
                  <a:lnTo>
                    <a:pt x="200" y="25"/>
                  </a:lnTo>
                  <a:lnTo>
                    <a:pt x="204" y="21"/>
                  </a:lnTo>
                  <a:lnTo>
                    <a:pt x="209" y="17"/>
                  </a:lnTo>
                  <a:lnTo>
                    <a:pt x="215" y="13"/>
                  </a:lnTo>
                  <a:lnTo>
                    <a:pt x="221" y="9"/>
                  </a:lnTo>
                  <a:lnTo>
                    <a:pt x="227" y="6"/>
                  </a:lnTo>
                  <a:lnTo>
                    <a:pt x="233" y="4"/>
                  </a:lnTo>
                  <a:lnTo>
                    <a:pt x="241" y="2"/>
                  </a:lnTo>
                  <a:lnTo>
                    <a:pt x="25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79" name="Freeform 1367">
              <a:extLst>
                <a:ext uri="{FF2B5EF4-FFF2-40B4-BE49-F238E27FC236}">
                  <a16:creationId xmlns:a16="http://schemas.microsoft.com/office/drawing/2014/main" id="{F05E8E86-478F-5C51-31E1-344DF7C6A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3462"/>
              <a:ext cx="24" cy="71"/>
            </a:xfrm>
            <a:custGeom>
              <a:avLst/>
              <a:gdLst>
                <a:gd name="T0" fmla="*/ 15 w 291"/>
                <a:gd name="T1" fmla="*/ 7 h 844"/>
                <a:gd name="T2" fmla="*/ 43 w 291"/>
                <a:gd name="T3" fmla="*/ 14 h 844"/>
                <a:gd name="T4" fmla="*/ 67 w 291"/>
                <a:gd name="T5" fmla="*/ 25 h 844"/>
                <a:gd name="T6" fmla="*/ 86 w 291"/>
                <a:gd name="T7" fmla="*/ 40 h 844"/>
                <a:gd name="T8" fmla="*/ 103 w 291"/>
                <a:gd name="T9" fmla="*/ 60 h 844"/>
                <a:gd name="T10" fmla="*/ 115 w 291"/>
                <a:gd name="T11" fmla="*/ 82 h 844"/>
                <a:gd name="T12" fmla="*/ 125 w 291"/>
                <a:gd name="T13" fmla="*/ 106 h 844"/>
                <a:gd name="T14" fmla="*/ 130 w 291"/>
                <a:gd name="T15" fmla="*/ 131 h 844"/>
                <a:gd name="T16" fmla="*/ 140 w 291"/>
                <a:gd name="T17" fmla="*/ 227 h 844"/>
                <a:gd name="T18" fmla="*/ 156 w 291"/>
                <a:gd name="T19" fmla="*/ 390 h 844"/>
                <a:gd name="T20" fmla="*/ 162 w 291"/>
                <a:gd name="T21" fmla="*/ 512 h 844"/>
                <a:gd name="T22" fmla="*/ 163 w 291"/>
                <a:gd name="T23" fmla="*/ 594 h 844"/>
                <a:gd name="T24" fmla="*/ 159 w 291"/>
                <a:gd name="T25" fmla="*/ 676 h 844"/>
                <a:gd name="T26" fmla="*/ 149 w 291"/>
                <a:gd name="T27" fmla="*/ 759 h 844"/>
                <a:gd name="T28" fmla="*/ 142 w 291"/>
                <a:gd name="T29" fmla="*/ 805 h 844"/>
                <a:gd name="T30" fmla="*/ 135 w 291"/>
                <a:gd name="T31" fmla="*/ 817 h 844"/>
                <a:gd name="T32" fmla="*/ 125 w 291"/>
                <a:gd name="T33" fmla="*/ 828 h 844"/>
                <a:gd name="T34" fmla="*/ 113 w 291"/>
                <a:gd name="T35" fmla="*/ 839 h 844"/>
                <a:gd name="T36" fmla="*/ 131 w 291"/>
                <a:gd name="T37" fmla="*/ 843 h 844"/>
                <a:gd name="T38" fmla="*/ 175 w 291"/>
                <a:gd name="T39" fmla="*/ 844 h 844"/>
                <a:gd name="T40" fmla="*/ 221 w 291"/>
                <a:gd name="T41" fmla="*/ 844 h 844"/>
                <a:gd name="T42" fmla="*/ 267 w 291"/>
                <a:gd name="T43" fmla="*/ 842 h 844"/>
                <a:gd name="T44" fmla="*/ 283 w 291"/>
                <a:gd name="T45" fmla="*/ 833 h 844"/>
                <a:gd name="T46" fmla="*/ 269 w 291"/>
                <a:gd name="T47" fmla="*/ 821 h 844"/>
                <a:gd name="T48" fmla="*/ 253 w 291"/>
                <a:gd name="T49" fmla="*/ 800 h 844"/>
                <a:gd name="T50" fmla="*/ 235 w 291"/>
                <a:gd name="T51" fmla="*/ 769 h 844"/>
                <a:gd name="T52" fmla="*/ 224 w 291"/>
                <a:gd name="T53" fmla="*/ 736 h 844"/>
                <a:gd name="T54" fmla="*/ 210 w 291"/>
                <a:gd name="T55" fmla="*/ 641 h 844"/>
                <a:gd name="T56" fmla="*/ 201 w 291"/>
                <a:gd name="T57" fmla="*/ 523 h 844"/>
                <a:gd name="T58" fmla="*/ 197 w 291"/>
                <a:gd name="T59" fmla="*/ 423 h 844"/>
                <a:gd name="T60" fmla="*/ 194 w 291"/>
                <a:gd name="T61" fmla="*/ 306 h 844"/>
                <a:gd name="T62" fmla="*/ 187 w 291"/>
                <a:gd name="T63" fmla="*/ 186 h 844"/>
                <a:gd name="T64" fmla="*/ 181 w 291"/>
                <a:gd name="T65" fmla="*/ 126 h 844"/>
                <a:gd name="T66" fmla="*/ 181 w 291"/>
                <a:gd name="T67" fmla="*/ 91 h 844"/>
                <a:gd name="T68" fmla="*/ 185 w 291"/>
                <a:gd name="T69" fmla="*/ 61 h 844"/>
                <a:gd name="T70" fmla="*/ 191 w 291"/>
                <a:gd name="T71" fmla="*/ 41 h 844"/>
                <a:gd name="T72" fmla="*/ 197 w 291"/>
                <a:gd name="T73" fmla="*/ 30 h 844"/>
                <a:gd name="T74" fmla="*/ 204 w 291"/>
                <a:gd name="T75" fmla="*/ 21 h 844"/>
                <a:gd name="T76" fmla="*/ 215 w 291"/>
                <a:gd name="T77" fmla="*/ 13 h 844"/>
                <a:gd name="T78" fmla="*/ 227 w 291"/>
                <a:gd name="T79" fmla="*/ 6 h 844"/>
                <a:gd name="T80" fmla="*/ 241 w 291"/>
                <a:gd name="T81" fmla="*/ 2 h 844"/>
                <a:gd name="T82" fmla="*/ 0 w 291"/>
                <a:gd name="T83" fmla="*/ 6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1" h="844">
                  <a:moveTo>
                    <a:pt x="0" y="6"/>
                  </a:moveTo>
                  <a:lnTo>
                    <a:pt x="15" y="7"/>
                  </a:lnTo>
                  <a:lnTo>
                    <a:pt x="30" y="9"/>
                  </a:lnTo>
                  <a:lnTo>
                    <a:pt x="43" y="14"/>
                  </a:lnTo>
                  <a:lnTo>
                    <a:pt x="55" y="19"/>
                  </a:lnTo>
                  <a:lnTo>
                    <a:pt x="67" y="25"/>
                  </a:lnTo>
                  <a:lnTo>
                    <a:pt x="77" y="32"/>
                  </a:lnTo>
                  <a:lnTo>
                    <a:pt x="86" y="40"/>
                  </a:lnTo>
                  <a:lnTo>
                    <a:pt x="96" y="50"/>
                  </a:lnTo>
                  <a:lnTo>
                    <a:pt x="103" y="60"/>
                  </a:lnTo>
                  <a:lnTo>
                    <a:pt x="110" y="70"/>
                  </a:lnTo>
                  <a:lnTo>
                    <a:pt x="115" y="82"/>
                  </a:lnTo>
                  <a:lnTo>
                    <a:pt x="120" y="93"/>
                  </a:lnTo>
                  <a:lnTo>
                    <a:pt x="125" y="106"/>
                  </a:lnTo>
                  <a:lnTo>
                    <a:pt x="128" y="118"/>
                  </a:lnTo>
                  <a:lnTo>
                    <a:pt x="130" y="131"/>
                  </a:lnTo>
                  <a:lnTo>
                    <a:pt x="132" y="145"/>
                  </a:lnTo>
                  <a:lnTo>
                    <a:pt x="140" y="227"/>
                  </a:lnTo>
                  <a:lnTo>
                    <a:pt x="148" y="308"/>
                  </a:lnTo>
                  <a:lnTo>
                    <a:pt x="156" y="390"/>
                  </a:lnTo>
                  <a:lnTo>
                    <a:pt x="161" y="472"/>
                  </a:lnTo>
                  <a:lnTo>
                    <a:pt x="162" y="512"/>
                  </a:lnTo>
                  <a:lnTo>
                    <a:pt x="163" y="553"/>
                  </a:lnTo>
                  <a:lnTo>
                    <a:pt x="163" y="594"/>
                  </a:lnTo>
                  <a:lnTo>
                    <a:pt x="161" y="635"/>
                  </a:lnTo>
                  <a:lnTo>
                    <a:pt x="159" y="676"/>
                  </a:lnTo>
                  <a:lnTo>
                    <a:pt x="155" y="718"/>
                  </a:lnTo>
                  <a:lnTo>
                    <a:pt x="149" y="759"/>
                  </a:lnTo>
                  <a:lnTo>
                    <a:pt x="143" y="801"/>
                  </a:lnTo>
                  <a:lnTo>
                    <a:pt x="142" y="805"/>
                  </a:lnTo>
                  <a:lnTo>
                    <a:pt x="139" y="811"/>
                  </a:lnTo>
                  <a:lnTo>
                    <a:pt x="135" y="817"/>
                  </a:lnTo>
                  <a:lnTo>
                    <a:pt x="130" y="823"/>
                  </a:lnTo>
                  <a:lnTo>
                    <a:pt x="125" y="828"/>
                  </a:lnTo>
                  <a:lnTo>
                    <a:pt x="119" y="833"/>
                  </a:lnTo>
                  <a:lnTo>
                    <a:pt x="113" y="839"/>
                  </a:lnTo>
                  <a:lnTo>
                    <a:pt x="108" y="842"/>
                  </a:lnTo>
                  <a:lnTo>
                    <a:pt x="131" y="843"/>
                  </a:lnTo>
                  <a:lnTo>
                    <a:pt x="153" y="843"/>
                  </a:lnTo>
                  <a:lnTo>
                    <a:pt x="175" y="844"/>
                  </a:lnTo>
                  <a:lnTo>
                    <a:pt x="198" y="844"/>
                  </a:lnTo>
                  <a:lnTo>
                    <a:pt x="221" y="844"/>
                  </a:lnTo>
                  <a:lnTo>
                    <a:pt x="245" y="844"/>
                  </a:lnTo>
                  <a:lnTo>
                    <a:pt x="267" y="842"/>
                  </a:lnTo>
                  <a:lnTo>
                    <a:pt x="291" y="840"/>
                  </a:lnTo>
                  <a:lnTo>
                    <a:pt x="283" y="833"/>
                  </a:lnTo>
                  <a:lnTo>
                    <a:pt x="277" y="827"/>
                  </a:lnTo>
                  <a:lnTo>
                    <a:pt x="269" y="821"/>
                  </a:lnTo>
                  <a:lnTo>
                    <a:pt x="263" y="815"/>
                  </a:lnTo>
                  <a:lnTo>
                    <a:pt x="253" y="800"/>
                  </a:lnTo>
                  <a:lnTo>
                    <a:pt x="243" y="786"/>
                  </a:lnTo>
                  <a:lnTo>
                    <a:pt x="235" y="769"/>
                  </a:lnTo>
                  <a:lnTo>
                    <a:pt x="229" y="753"/>
                  </a:lnTo>
                  <a:lnTo>
                    <a:pt x="224" y="736"/>
                  </a:lnTo>
                  <a:lnTo>
                    <a:pt x="220" y="719"/>
                  </a:lnTo>
                  <a:lnTo>
                    <a:pt x="210" y="641"/>
                  </a:lnTo>
                  <a:lnTo>
                    <a:pt x="204" y="578"/>
                  </a:lnTo>
                  <a:lnTo>
                    <a:pt x="201" y="523"/>
                  </a:lnTo>
                  <a:lnTo>
                    <a:pt x="199" y="473"/>
                  </a:lnTo>
                  <a:lnTo>
                    <a:pt x="197" y="423"/>
                  </a:lnTo>
                  <a:lnTo>
                    <a:pt x="196" y="368"/>
                  </a:lnTo>
                  <a:lnTo>
                    <a:pt x="194" y="306"/>
                  </a:lnTo>
                  <a:lnTo>
                    <a:pt x="191" y="230"/>
                  </a:lnTo>
                  <a:lnTo>
                    <a:pt x="187" y="186"/>
                  </a:lnTo>
                  <a:lnTo>
                    <a:pt x="184" y="145"/>
                  </a:lnTo>
                  <a:lnTo>
                    <a:pt x="181" y="126"/>
                  </a:lnTo>
                  <a:lnTo>
                    <a:pt x="181" y="108"/>
                  </a:lnTo>
                  <a:lnTo>
                    <a:pt x="181" y="91"/>
                  </a:lnTo>
                  <a:lnTo>
                    <a:pt x="183" y="76"/>
                  </a:lnTo>
                  <a:lnTo>
                    <a:pt x="185" y="61"/>
                  </a:lnTo>
                  <a:lnTo>
                    <a:pt x="189" y="48"/>
                  </a:lnTo>
                  <a:lnTo>
                    <a:pt x="191" y="41"/>
                  </a:lnTo>
                  <a:lnTo>
                    <a:pt x="194" y="35"/>
                  </a:lnTo>
                  <a:lnTo>
                    <a:pt x="197" y="30"/>
                  </a:lnTo>
                  <a:lnTo>
                    <a:pt x="200" y="25"/>
                  </a:lnTo>
                  <a:lnTo>
                    <a:pt x="204" y="21"/>
                  </a:lnTo>
                  <a:lnTo>
                    <a:pt x="209" y="17"/>
                  </a:lnTo>
                  <a:lnTo>
                    <a:pt x="215" y="13"/>
                  </a:lnTo>
                  <a:lnTo>
                    <a:pt x="221" y="9"/>
                  </a:lnTo>
                  <a:lnTo>
                    <a:pt x="227" y="6"/>
                  </a:lnTo>
                  <a:lnTo>
                    <a:pt x="233" y="4"/>
                  </a:lnTo>
                  <a:lnTo>
                    <a:pt x="241" y="2"/>
                  </a:lnTo>
                  <a:lnTo>
                    <a:pt x="250" y="0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80" name="Freeform 1368">
              <a:extLst>
                <a:ext uri="{FF2B5EF4-FFF2-40B4-BE49-F238E27FC236}">
                  <a16:creationId xmlns:a16="http://schemas.microsoft.com/office/drawing/2014/main" id="{1D4E6572-F126-DC3E-4A8F-0C8BC94B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3479"/>
              <a:ext cx="68" cy="50"/>
            </a:xfrm>
            <a:custGeom>
              <a:avLst/>
              <a:gdLst>
                <a:gd name="T0" fmla="*/ 278 w 824"/>
                <a:gd name="T1" fmla="*/ 304 h 597"/>
                <a:gd name="T2" fmla="*/ 258 w 824"/>
                <a:gd name="T3" fmla="*/ 277 h 597"/>
                <a:gd name="T4" fmla="*/ 240 w 824"/>
                <a:gd name="T5" fmla="*/ 217 h 597"/>
                <a:gd name="T6" fmla="*/ 243 w 824"/>
                <a:gd name="T7" fmla="*/ 145 h 597"/>
                <a:gd name="T8" fmla="*/ 260 w 824"/>
                <a:gd name="T9" fmla="*/ 105 h 597"/>
                <a:gd name="T10" fmla="*/ 282 w 824"/>
                <a:gd name="T11" fmla="*/ 78 h 597"/>
                <a:gd name="T12" fmla="*/ 336 w 824"/>
                <a:gd name="T13" fmla="*/ 43 h 597"/>
                <a:gd name="T14" fmla="*/ 396 w 824"/>
                <a:gd name="T15" fmla="*/ 15 h 597"/>
                <a:gd name="T16" fmla="*/ 340 w 824"/>
                <a:gd name="T17" fmla="*/ 22 h 597"/>
                <a:gd name="T18" fmla="*/ 274 w 824"/>
                <a:gd name="T19" fmla="*/ 48 h 597"/>
                <a:gd name="T20" fmla="*/ 216 w 824"/>
                <a:gd name="T21" fmla="*/ 86 h 597"/>
                <a:gd name="T22" fmla="*/ 176 w 824"/>
                <a:gd name="T23" fmla="*/ 133 h 597"/>
                <a:gd name="T24" fmla="*/ 166 w 824"/>
                <a:gd name="T25" fmla="*/ 182 h 597"/>
                <a:gd name="T26" fmla="*/ 166 w 824"/>
                <a:gd name="T27" fmla="*/ 236 h 597"/>
                <a:gd name="T28" fmla="*/ 178 w 824"/>
                <a:gd name="T29" fmla="*/ 288 h 597"/>
                <a:gd name="T30" fmla="*/ 198 w 824"/>
                <a:gd name="T31" fmla="*/ 334 h 597"/>
                <a:gd name="T32" fmla="*/ 207 w 824"/>
                <a:gd name="T33" fmla="*/ 375 h 597"/>
                <a:gd name="T34" fmla="*/ 177 w 824"/>
                <a:gd name="T35" fmla="*/ 415 h 597"/>
                <a:gd name="T36" fmla="*/ 125 w 824"/>
                <a:gd name="T37" fmla="*/ 462 h 597"/>
                <a:gd name="T38" fmla="*/ 40 w 824"/>
                <a:gd name="T39" fmla="*/ 528 h 597"/>
                <a:gd name="T40" fmla="*/ 3 w 824"/>
                <a:gd name="T41" fmla="*/ 576 h 597"/>
                <a:gd name="T42" fmla="*/ 56 w 824"/>
                <a:gd name="T43" fmla="*/ 595 h 597"/>
                <a:gd name="T44" fmla="*/ 267 w 824"/>
                <a:gd name="T45" fmla="*/ 591 h 597"/>
                <a:gd name="T46" fmla="*/ 467 w 824"/>
                <a:gd name="T47" fmla="*/ 589 h 597"/>
                <a:gd name="T48" fmla="*/ 668 w 824"/>
                <a:gd name="T49" fmla="*/ 587 h 597"/>
                <a:gd name="T50" fmla="*/ 814 w 824"/>
                <a:gd name="T51" fmla="*/ 571 h 597"/>
                <a:gd name="T52" fmla="*/ 790 w 824"/>
                <a:gd name="T53" fmla="*/ 537 h 597"/>
                <a:gd name="T54" fmla="*/ 766 w 824"/>
                <a:gd name="T55" fmla="*/ 490 h 597"/>
                <a:gd name="T56" fmla="*/ 713 w 824"/>
                <a:gd name="T57" fmla="*/ 413 h 597"/>
                <a:gd name="T58" fmla="*/ 687 w 824"/>
                <a:gd name="T59" fmla="*/ 352 h 597"/>
                <a:gd name="T60" fmla="*/ 684 w 824"/>
                <a:gd name="T61" fmla="*/ 317 h 597"/>
                <a:gd name="T62" fmla="*/ 696 w 824"/>
                <a:gd name="T63" fmla="*/ 268 h 597"/>
                <a:gd name="T64" fmla="*/ 706 w 824"/>
                <a:gd name="T65" fmla="*/ 189 h 597"/>
                <a:gd name="T66" fmla="*/ 701 w 824"/>
                <a:gd name="T67" fmla="*/ 143 h 597"/>
                <a:gd name="T68" fmla="*/ 679 w 824"/>
                <a:gd name="T69" fmla="*/ 94 h 597"/>
                <a:gd name="T70" fmla="*/ 636 w 824"/>
                <a:gd name="T71" fmla="*/ 40 h 597"/>
                <a:gd name="T72" fmla="*/ 580 w 824"/>
                <a:gd name="T73" fmla="*/ 9 h 597"/>
                <a:gd name="T74" fmla="*/ 515 w 824"/>
                <a:gd name="T75" fmla="*/ 0 h 597"/>
                <a:gd name="T76" fmla="*/ 473 w 824"/>
                <a:gd name="T77" fmla="*/ 5 h 597"/>
                <a:gd name="T78" fmla="*/ 526 w 824"/>
                <a:gd name="T79" fmla="*/ 14 h 597"/>
                <a:gd name="T80" fmla="*/ 571 w 824"/>
                <a:gd name="T81" fmla="*/ 40 h 597"/>
                <a:gd name="T82" fmla="*/ 608 w 824"/>
                <a:gd name="T83" fmla="*/ 78 h 597"/>
                <a:gd name="T84" fmla="*/ 639 w 824"/>
                <a:gd name="T85" fmla="*/ 133 h 597"/>
                <a:gd name="T86" fmla="*/ 654 w 824"/>
                <a:gd name="T87" fmla="*/ 180 h 597"/>
                <a:gd name="T88" fmla="*/ 654 w 824"/>
                <a:gd name="T89" fmla="*/ 219 h 597"/>
                <a:gd name="T90" fmla="*/ 642 w 824"/>
                <a:gd name="T91" fmla="*/ 255 h 597"/>
                <a:gd name="T92" fmla="*/ 598 w 824"/>
                <a:gd name="T93" fmla="*/ 306 h 597"/>
                <a:gd name="T94" fmla="*/ 540 w 824"/>
                <a:gd name="T95" fmla="*/ 339 h 597"/>
                <a:gd name="T96" fmla="*/ 471 w 824"/>
                <a:gd name="T97" fmla="*/ 352 h 597"/>
                <a:gd name="T98" fmla="*/ 298 w 824"/>
                <a:gd name="T99" fmla="*/ 32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24" h="597">
                  <a:moveTo>
                    <a:pt x="298" y="320"/>
                  </a:moveTo>
                  <a:lnTo>
                    <a:pt x="290" y="315"/>
                  </a:lnTo>
                  <a:lnTo>
                    <a:pt x="284" y="310"/>
                  </a:lnTo>
                  <a:lnTo>
                    <a:pt x="278" y="304"/>
                  </a:lnTo>
                  <a:lnTo>
                    <a:pt x="273" y="297"/>
                  </a:lnTo>
                  <a:lnTo>
                    <a:pt x="268" y="291"/>
                  </a:lnTo>
                  <a:lnTo>
                    <a:pt x="263" y="284"/>
                  </a:lnTo>
                  <a:lnTo>
                    <a:pt x="258" y="277"/>
                  </a:lnTo>
                  <a:lnTo>
                    <a:pt x="254" y="268"/>
                  </a:lnTo>
                  <a:lnTo>
                    <a:pt x="248" y="252"/>
                  </a:lnTo>
                  <a:lnTo>
                    <a:pt x="243" y="235"/>
                  </a:lnTo>
                  <a:lnTo>
                    <a:pt x="240" y="217"/>
                  </a:lnTo>
                  <a:lnTo>
                    <a:pt x="238" y="199"/>
                  </a:lnTo>
                  <a:lnTo>
                    <a:pt x="238" y="180"/>
                  </a:lnTo>
                  <a:lnTo>
                    <a:pt x="240" y="163"/>
                  </a:lnTo>
                  <a:lnTo>
                    <a:pt x="243" y="145"/>
                  </a:lnTo>
                  <a:lnTo>
                    <a:pt x="248" y="128"/>
                  </a:lnTo>
                  <a:lnTo>
                    <a:pt x="252" y="121"/>
                  </a:lnTo>
                  <a:lnTo>
                    <a:pt x="255" y="112"/>
                  </a:lnTo>
                  <a:lnTo>
                    <a:pt x="260" y="105"/>
                  </a:lnTo>
                  <a:lnTo>
                    <a:pt x="265" y="98"/>
                  </a:lnTo>
                  <a:lnTo>
                    <a:pt x="270" y="91"/>
                  </a:lnTo>
                  <a:lnTo>
                    <a:pt x="276" y="84"/>
                  </a:lnTo>
                  <a:lnTo>
                    <a:pt x="282" y="78"/>
                  </a:lnTo>
                  <a:lnTo>
                    <a:pt x="288" y="73"/>
                  </a:lnTo>
                  <a:lnTo>
                    <a:pt x="306" y="61"/>
                  </a:lnTo>
                  <a:lnTo>
                    <a:pt x="321" y="50"/>
                  </a:lnTo>
                  <a:lnTo>
                    <a:pt x="336" y="43"/>
                  </a:lnTo>
                  <a:lnTo>
                    <a:pt x="349" y="37"/>
                  </a:lnTo>
                  <a:lnTo>
                    <a:pt x="378" y="26"/>
                  </a:lnTo>
                  <a:lnTo>
                    <a:pt x="416" y="14"/>
                  </a:lnTo>
                  <a:lnTo>
                    <a:pt x="396" y="15"/>
                  </a:lnTo>
                  <a:lnTo>
                    <a:pt x="380" y="16"/>
                  </a:lnTo>
                  <a:lnTo>
                    <a:pt x="366" y="17"/>
                  </a:lnTo>
                  <a:lnTo>
                    <a:pt x="354" y="19"/>
                  </a:lnTo>
                  <a:lnTo>
                    <a:pt x="340" y="22"/>
                  </a:lnTo>
                  <a:lnTo>
                    <a:pt x="327" y="26"/>
                  </a:lnTo>
                  <a:lnTo>
                    <a:pt x="310" y="33"/>
                  </a:lnTo>
                  <a:lnTo>
                    <a:pt x="291" y="41"/>
                  </a:lnTo>
                  <a:lnTo>
                    <a:pt x="274" y="48"/>
                  </a:lnTo>
                  <a:lnTo>
                    <a:pt x="258" y="57"/>
                  </a:lnTo>
                  <a:lnTo>
                    <a:pt x="243" y="67"/>
                  </a:lnTo>
                  <a:lnTo>
                    <a:pt x="228" y="76"/>
                  </a:lnTo>
                  <a:lnTo>
                    <a:pt x="216" y="86"/>
                  </a:lnTo>
                  <a:lnTo>
                    <a:pt x="203" y="98"/>
                  </a:lnTo>
                  <a:lnTo>
                    <a:pt x="191" y="110"/>
                  </a:lnTo>
                  <a:lnTo>
                    <a:pt x="180" y="123"/>
                  </a:lnTo>
                  <a:lnTo>
                    <a:pt x="176" y="133"/>
                  </a:lnTo>
                  <a:lnTo>
                    <a:pt x="173" y="144"/>
                  </a:lnTo>
                  <a:lnTo>
                    <a:pt x="171" y="156"/>
                  </a:lnTo>
                  <a:lnTo>
                    <a:pt x="167" y="167"/>
                  </a:lnTo>
                  <a:lnTo>
                    <a:pt x="166" y="182"/>
                  </a:lnTo>
                  <a:lnTo>
                    <a:pt x="165" y="195"/>
                  </a:lnTo>
                  <a:lnTo>
                    <a:pt x="164" y="209"/>
                  </a:lnTo>
                  <a:lnTo>
                    <a:pt x="165" y="223"/>
                  </a:lnTo>
                  <a:lnTo>
                    <a:pt x="166" y="236"/>
                  </a:lnTo>
                  <a:lnTo>
                    <a:pt x="169" y="250"/>
                  </a:lnTo>
                  <a:lnTo>
                    <a:pt x="171" y="263"/>
                  </a:lnTo>
                  <a:lnTo>
                    <a:pt x="174" y="276"/>
                  </a:lnTo>
                  <a:lnTo>
                    <a:pt x="178" y="288"/>
                  </a:lnTo>
                  <a:lnTo>
                    <a:pt x="183" y="299"/>
                  </a:lnTo>
                  <a:lnTo>
                    <a:pt x="188" y="311"/>
                  </a:lnTo>
                  <a:lnTo>
                    <a:pt x="193" y="322"/>
                  </a:lnTo>
                  <a:lnTo>
                    <a:pt x="198" y="334"/>
                  </a:lnTo>
                  <a:lnTo>
                    <a:pt x="203" y="345"/>
                  </a:lnTo>
                  <a:lnTo>
                    <a:pt x="205" y="357"/>
                  </a:lnTo>
                  <a:lnTo>
                    <a:pt x="206" y="371"/>
                  </a:lnTo>
                  <a:lnTo>
                    <a:pt x="207" y="375"/>
                  </a:lnTo>
                  <a:lnTo>
                    <a:pt x="206" y="371"/>
                  </a:lnTo>
                  <a:lnTo>
                    <a:pt x="197" y="386"/>
                  </a:lnTo>
                  <a:lnTo>
                    <a:pt x="188" y="402"/>
                  </a:lnTo>
                  <a:lnTo>
                    <a:pt x="177" y="415"/>
                  </a:lnTo>
                  <a:lnTo>
                    <a:pt x="165" y="428"/>
                  </a:lnTo>
                  <a:lnTo>
                    <a:pt x="152" y="440"/>
                  </a:lnTo>
                  <a:lnTo>
                    <a:pt x="139" y="451"/>
                  </a:lnTo>
                  <a:lnTo>
                    <a:pt x="125" y="462"/>
                  </a:lnTo>
                  <a:lnTo>
                    <a:pt x="111" y="473"/>
                  </a:lnTo>
                  <a:lnTo>
                    <a:pt x="82" y="494"/>
                  </a:lnTo>
                  <a:lnTo>
                    <a:pt x="54" y="516"/>
                  </a:lnTo>
                  <a:lnTo>
                    <a:pt x="40" y="528"/>
                  </a:lnTo>
                  <a:lnTo>
                    <a:pt x="28" y="541"/>
                  </a:lnTo>
                  <a:lnTo>
                    <a:pt x="17" y="555"/>
                  </a:lnTo>
                  <a:lnTo>
                    <a:pt x="6" y="570"/>
                  </a:lnTo>
                  <a:lnTo>
                    <a:pt x="3" y="576"/>
                  </a:lnTo>
                  <a:lnTo>
                    <a:pt x="1" y="582"/>
                  </a:lnTo>
                  <a:lnTo>
                    <a:pt x="0" y="588"/>
                  </a:lnTo>
                  <a:lnTo>
                    <a:pt x="0" y="597"/>
                  </a:lnTo>
                  <a:lnTo>
                    <a:pt x="56" y="595"/>
                  </a:lnTo>
                  <a:lnTo>
                    <a:pt x="110" y="594"/>
                  </a:lnTo>
                  <a:lnTo>
                    <a:pt x="163" y="593"/>
                  </a:lnTo>
                  <a:lnTo>
                    <a:pt x="215" y="592"/>
                  </a:lnTo>
                  <a:lnTo>
                    <a:pt x="267" y="591"/>
                  </a:lnTo>
                  <a:lnTo>
                    <a:pt x="317" y="590"/>
                  </a:lnTo>
                  <a:lnTo>
                    <a:pt x="368" y="590"/>
                  </a:lnTo>
                  <a:lnTo>
                    <a:pt x="418" y="589"/>
                  </a:lnTo>
                  <a:lnTo>
                    <a:pt x="467" y="589"/>
                  </a:lnTo>
                  <a:lnTo>
                    <a:pt x="517" y="588"/>
                  </a:lnTo>
                  <a:lnTo>
                    <a:pt x="567" y="588"/>
                  </a:lnTo>
                  <a:lnTo>
                    <a:pt x="617" y="587"/>
                  </a:lnTo>
                  <a:lnTo>
                    <a:pt x="668" y="587"/>
                  </a:lnTo>
                  <a:lnTo>
                    <a:pt x="719" y="586"/>
                  </a:lnTo>
                  <a:lnTo>
                    <a:pt x="771" y="586"/>
                  </a:lnTo>
                  <a:lnTo>
                    <a:pt x="824" y="585"/>
                  </a:lnTo>
                  <a:lnTo>
                    <a:pt x="814" y="571"/>
                  </a:lnTo>
                  <a:lnTo>
                    <a:pt x="804" y="558"/>
                  </a:lnTo>
                  <a:lnTo>
                    <a:pt x="799" y="552"/>
                  </a:lnTo>
                  <a:lnTo>
                    <a:pt x="794" y="545"/>
                  </a:lnTo>
                  <a:lnTo>
                    <a:pt x="790" y="537"/>
                  </a:lnTo>
                  <a:lnTo>
                    <a:pt x="786" y="529"/>
                  </a:lnTo>
                  <a:lnTo>
                    <a:pt x="780" y="515"/>
                  </a:lnTo>
                  <a:lnTo>
                    <a:pt x="773" y="502"/>
                  </a:lnTo>
                  <a:lnTo>
                    <a:pt x="766" y="490"/>
                  </a:lnTo>
                  <a:lnTo>
                    <a:pt x="759" y="478"/>
                  </a:lnTo>
                  <a:lnTo>
                    <a:pt x="742" y="454"/>
                  </a:lnTo>
                  <a:lnTo>
                    <a:pt x="725" y="430"/>
                  </a:lnTo>
                  <a:lnTo>
                    <a:pt x="713" y="413"/>
                  </a:lnTo>
                  <a:lnTo>
                    <a:pt x="704" y="397"/>
                  </a:lnTo>
                  <a:lnTo>
                    <a:pt x="696" y="379"/>
                  </a:lnTo>
                  <a:lnTo>
                    <a:pt x="689" y="361"/>
                  </a:lnTo>
                  <a:lnTo>
                    <a:pt x="687" y="352"/>
                  </a:lnTo>
                  <a:lnTo>
                    <a:pt x="685" y="343"/>
                  </a:lnTo>
                  <a:lnTo>
                    <a:pt x="684" y="335"/>
                  </a:lnTo>
                  <a:lnTo>
                    <a:pt x="684" y="325"/>
                  </a:lnTo>
                  <a:lnTo>
                    <a:pt x="684" y="317"/>
                  </a:lnTo>
                  <a:lnTo>
                    <a:pt x="685" y="308"/>
                  </a:lnTo>
                  <a:lnTo>
                    <a:pt x="686" y="299"/>
                  </a:lnTo>
                  <a:lnTo>
                    <a:pt x="688" y="291"/>
                  </a:lnTo>
                  <a:lnTo>
                    <a:pt x="696" y="268"/>
                  </a:lnTo>
                  <a:lnTo>
                    <a:pt x="701" y="246"/>
                  </a:lnTo>
                  <a:lnTo>
                    <a:pt x="705" y="223"/>
                  </a:lnTo>
                  <a:lnTo>
                    <a:pt x="706" y="200"/>
                  </a:lnTo>
                  <a:lnTo>
                    <a:pt x="706" y="189"/>
                  </a:lnTo>
                  <a:lnTo>
                    <a:pt x="706" y="177"/>
                  </a:lnTo>
                  <a:lnTo>
                    <a:pt x="705" y="166"/>
                  </a:lnTo>
                  <a:lnTo>
                    <a:pt x="703" y="155"/>
                  </a:lnTo>
                  <a:lnTo>
                    <a:pt x="701" y="143"/>
                  </a:lnTo>
                  <a:lnTo>
                    <a:pt x="698" y="133"/>
                  </a:lnTo>
                  <a:lnTo>
                    <a:pt x="694" y="122"/>
                  </a:lnTo>
                  <a:lnTo>
                    <a:pt x="688" y="111"/>
                  </a:lnTo>
                  <a:lnTo>
                    <a:pt x="679" y="94"/>
                  </a:lnTo>
                  <a:lnTo>
                    <a:pt x="670" y="78"/>
                  </a:lnTo>
                  <a:lnTo>
                    <a:pt x="659" y="64"/>
                  </a:lnTo>
                  <a:lnTo>
                    <a:pt x="647" y="51"/>
                  </a:lnTo>
                  <a:lnTo>
                    <a:pt x="636" y="40"/>
                  </a:lnTo>
                  <a:lnTo>
                    <a:pt x="622" y="30"/>
                  </a:lnTo>
                  <a:lnTo>
                    <a:pt x="609" y="21"/>
                  </a:lnTo>
                  <a:lnTo>
                    <a:pt x="595" y="14"/>
                  </a:lnTo>
                  <a:lnTo>
                    <a:pt x="580" y="9"/>
                  </a:lnTo>
                  <a:lnTo>
                    <a:pt x="564" y="4"/>
                  </a:lnTo>
                  <a:lnTo>
                    <a:pt x="549" y="2"/>
                  </a:lnTo>
                  <a:lnTo>
                    <a:pt x="532" y="0"/>
                  </a:lnTo>
                  <a:lnTo>
                    <a:pt x="515" y="0"/>
                  </a:lnTo>
                  <a:lnTo>
                    <a:pt x="497" y="0"/>
                  </a:lnTo>
                  <a:lnTo>
                    <a:pt x="479" y="2"/>
                  </a:lnTo>
                  <a:lnTo>
                    <a:pt x="459" y="5"/>
                  </a:lnTo>
                  <a:lnTo>
                    <a:pt x="473" y="5"/>
                  </a:lnTo>
                  <a:lnTo>
                    <a:pt x="487" y="6"/>
                  </a:lnTo>
                  <a:lnTo>
                    <a:pt x="500" y="7"/>
                  </a:lnTo>
                  <a:lnTo>
                    <a:pt x="514" y="10"/>
                  </a:lnTo>
                  <a:lnTo>
                    <a:pt x="526" y="14"/>
                  </a:lnTo>
                  <a:lnTo>
                    <a:pt x="537" y="19"/>
                  </a:lnTo>
                  <a:lnTo>
                    <a:pt x="549" y="25"/>
                  </a:lnTo>
                  <a:lnTo>
                    <a:pt x="560" y="32"/>
                  </a:lnTo>
                  <a:lnTo>
                    <a:pt x="571" y="40"/>
                  </a:lnTo>
                  <a:lnTo>
                    <a:pt x="581" y="48"/>
                  </a:lnTo>
                  <a:lnTo>
                    <a:pt x="590" y="57"/>
                  </a:lnTo>
                  <a:lnTo>
                    <a:pt x="599" y="68"/>
                  </a:lnTo>
                  <a:lnTo>
                    <a:pt x="608" y="78"/>
                  </a:lnTo>
                  <a:lnTo>
                    <a:pt x="616" y="90"/>
                  </a:lnTo>
                  <a:lnTo>
                    <a:pt x="623" y="102"/>
                  </a:lnTo>
                  <a:lnTo>
                    <a:pt x="629" y="114"/>
                  </a:lnTo>
                  <a:lnTo>
                    <a:pt x="639" y="133"/>
                  </a:lnTo>
                  <a:lnTo>
                    <a:pt x="647" y="153"/>
                  </a:lnTo>
                  <a:lnTo>
                    <a:pt x="649" y="162"/>
                  </a:lnTo>
                  <a:lnTo>
                    <a:pt x="652" y="171"/>
                  </a:lnTo>
                  <a:lnTo>
                    <a:pt x="654" y="180"/>
                  </a:lnTo>
                  <a:lnTo>
                    <a:pt x="655" y="191"/>
                  </a:lnTo>
                  <a:lnTo>
                    <a:pt x="655" y="200"/>
                  </a:lnTo>
                  <a:lnTo>
                    <a:pt x="655" y="209"/>
                  </a:lnTo>
                  <a:lnTo>
                    <a:pt x="654" y="219"/>
                  </a:lnTo>
                  <a:lnTo>
                    <a:pt x="652" y="228"/>
                  </a:lnTo>
                  <a:lnTo>
                    <a:pt x="649" y="237"/>
                  </a:lnTo>
                  <a:lnTo>
                    <a:pt x="646" y="247"/>
                  </a:lnTo>
                  <a:lnTo>
                    <a:pt x="642" y="255"/>
                  </a:lnTo>
                  <a:lnTo>
                    <a:pt x="636" y="264"/>
                  </a:lnTo>
                  <a:lnTo>
                    <a:pt x="624" y="280"/>
                  </a:lnTo>
                  <a:lnTo>
                    <a:pt x="612" y="294"/>
                  </a:lnTo>
                  <a:lnTo>
                    <a:pt x="598" y="306"/>
                  </a:lnTo>
                  <a:lnTo>
                    <a:pt x="585" y="316"/>
                  </a:lnTo>
                  <a:lnTo>
                    <a:pt x="571" y="325"/>
                  </a:lnTo>
                  <a:lnTo>
                    <a:pt x="555" y="332"/>
                  </a:lnTo>
                  <a:lnTo>
                    <a:pt x="540" y="339"/>
                  </a:lnTo>
                  <a:lnTo>
                    <a:pt x="523" y="344"/>
                  </a:lnTo>
                  <a:lnTo>
                    <a:pt x="506" y="348"/>
                  </a:lnTo>
                  <a:lnTo>
                    <a:pt x="489" y="350"/>
                  </a:lnTo>
                  <a:lnTo>
                    <a:pt x="471" y="352"/>
                  </a:lnTo>
                  <a:lnTo>
                    <a:pt x="454" y="354"/>
                  </a:lnTo>
                  <a:lnTo>
                    <a:pt x="418" y="354"/>
                  </a:lnTo>
                  <a:lnTo>
                    <a:pt x="379" y="352"/>
                  </a:lnTo>
                  <a:lnTo>
                    <a:pt x="298" y="320"/>
                  </a:lnTo>
                  <a:close/>
                </a:path>
              </a:pathLst>
            </a:custGeom>
            <a:solidFill>
              <a:srgbClr val="A7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81" name="Freeform 1369">
              <a:extLst>
                <a:ext uri="{FF2B5EF4-FFF2-40B4-BE49-F238E27FC236}">
                  <a16:creationId xmlns:a16="http://schemas.microsoft.com/office/drawing/2014/main" id="{055A24A8-F638-4465-0288-1E55CF945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3478"/>
              <a:ext cx="64" cy="40"/>
            </a:xfrm>
            <a:custGeom>
              <a:avLst/>
              <a:gdLst>
                <a:gd name="T0" fmla="*/ 20 w 768"/>
                <a:gd name="T1" fmla="*/ 298 h 481"/>
                <a:gd name="T2" fmla="*/ 66 w 768"/>
                <a:gd name="T3" fmla="*/ 269 h 481"/>
                <a:gd name="T4" fmla="*/ 120 w 768"/>
                <a:gd name="T5" fmla="*/ 240 h 481"/>
                <a:gd name="T6" fmla="*/ 180 w 768"/>
                <a:gd name="T7" fmla="*/ 214 h 481"/>
                <a:gd name="T8" fmla="*/ 242 w 768"/>
                <a:gd name="T9" fmla="*/ 193 h 481"/>
                <a:gd name="T10" fmla="*/ 290 w 768"/>
                <a:gd name="T11" fmla="*/ 183 h 481"/>
                <a:gd name="T12" fmla="*/ 321 w 768"/>
                <a:gd name="T13" fmla="*/ 179 h 481"/>
                <a:gd name="T14" fmla="*/ 351 w 768"/>
                <a:gd name="T15" fmla="*/ 177 h 481"/>
                <a:gd name="T16" fmla="*/ 379 w 768"/>
                <a:gd name="T17" fmla="*/ 178 h 481"/>
                <a:gd name="T18" fmla="*/ 406 w 768"/>
                <a:gd name="T19" fmla="*/ 182 h 481"/>
                <a:gd name="T20" fmla="*/ 432 w 768"/>
                <a:gd name="T21" fmla="*/ 190 h 481"/>
                <a:gd name="T22" fmla="*/ 457 w 768"/>
                <a:gd name="T23" fmla="*/ 202 h 481"/>
                <a:gd name="T24" fmla="*/ 480 w 768"/>
                <a:gd name="T25" fmla="*/ 216 h 481"/>
                <a:gd name="T26" fmla="*/ 511 w 768"/>
                <a:gd name="T27" fmla="*/ 241 h 481"/>
                <a:gd name="T28" fmla="*/ 549 w 768"/>
                <a:gd name="T29" fmla="*/ 278 h 481"/>
                <a:gd name="T30" fmla="*/ 584 w 768"/>
                <a:gd name="T31" fmla="*/ 320 h 481"/>
                <a:gd name="T32" fmla="*/ 619 w 768"/>
                <a:gd name="T33" fmla="*/ 362 h 481"/>
                <a:gd name="T34" fmla="*/ 655 w 768"/>
                <a:gd name="T35" fmla="*/ 402 h 481"/>
                <a:gd name="T36" fmla="*/ 685 w 768"/>
                <a:gd name="T37" fmla="*/ 430 h 481"/>
                <a:gd name="T38" fmla="*/ 707 w 768"/>
                <a:gd name="T39" fmla="*/ 447 h 481"/>
                <a:gd name="T40" fmla="*/ 730 w 768"/>
                <a:gd name="T41" fmla="*/ 462 h 481"/>
                <a:gd name="T42" fmla="*/ 755 w 768"/>
                <a:gd name="T43" fmla="*/ 475 h 481"/>
                <a:gd name="T44" fmla="*/ 768 w 768"/>
                <a:gd name="T45" fmla="*/ 450 h 481"/>
                <a:gd name="T46" fmla="*/ 764 w 768"/>
                <a:gd name="T47" fmla="*/ 390 h 481"/>
                <a:gd name="T48" fmla="*/ 756 w 768"/>
                <a:gd name="T49" fmla="*/ 300 h 481"/>
                <a:gd name="T50" fmla="*/ 738 w 768"/>
                <a:gd name="T51" fmla="*/ 180 h 481"/>
                <a:gd name="T52" fmla="*/ 722 w 768"/>
                <a:gd name="T53" fmla="*/ 60 h 481"/>
                <a:gd name="T54" fmla="*/ 697 w 768"/>
                <a:gd name="T55" fmla="*/ 0 h 481"/>
                <a:gd name="T56" fmla="*/ 663 w 768"/>
                <a:gd name="T57" fmla="*/ 3 h 481"/>
                <a:gd name="T58" fmla="*/ 629 w 768"/>
                <a:gd name="T59" fmla="*/ 9 h 481"/>
                <a:gd name="T60" fmla="*/ 597 w 768"/>
                <a:gd name="T61" fmla="*/ 21 h 481"/>
                <a:gd name="T62" fmla="*/ 567 w 768"/>
                <a:gd name="T63" fmla="*/ 35 h 481"/>
                <a:gd name="T64" fmla="*/ 537 w 768"/>
                <a:gd name="T65" fmla="*/ 53 h 481"/>
                <a:gd name="T66" fmla="*/ 509 w 768"/>
                <a:gd name="T67" fmla="*/ 73 h 481"/>
                <a:gd name="T68" fmla="*/ 481 w 768"/>
                <a:gd name="T69" fmla="*/ 97 h 481"/>
                <a:gd name="T70" fmla="*/ 459 w 768"/>
                <a:gd name="T71" fmla="*/ 117 h 481"/>
                <a:gd name="T72" fmla="*/ 441 w 768"/>
                <a:gd name="T73" fmla="*/ 128 h 481"/>
                <a:gd name="T74" fmla="*/ 420 w 768"/>
                <a:gd name="T75" fmla="*/ 137 h 481"/>
                <a:gd name="T76" fmla="*/ 398 w 768"/>
                <a:gd name="T77" fmla="*/ 141 h 481"/>
                <a:gd name="T78" fmla="*/ 376 w 768"/>
                <a:gd name="T79" fmla="*/ 142 h 481"/>
                <a:gd name="T80" fmla="*/ 354 w 768"/>
                <a:gd name="T81" fmla="*/ 139 h 481"/>
                <a:gd name="T82" fmla="*/ 332 w 768"/>
                <a:gd name="T83" fmla="*/ 133 h 481"/>
                <a:gd name="T84" fmla="*/ 310 w 768"/>
                <a:gd name="T85" fmla="*/ 124 h 481"/>
                <a:gd name="T86" fmla="*/ 284 w 768"/>
                <a:gd name="T87" fmla="*/ 109 h 481"/>
                <a:gd name="T88" fmla="*/ 250 w 768"/>
                <a:gd name="T89" fmla="*/ 92 h 481"/>
                <a:gd name="T90" fmla="*/ 196 w 768"/>
                <a:gd name="T91" fmla="*/ 71 h 481"/>
                <a:gd name="T92" fmla="*/ 119 w 768"/>
                <a:gd name="T93" fmla="*/ 48 h 481"/>
                <a:gd name="T94" fmla="*/ 64 w 768"/>
                <a:gd name="T95" fmla="*/ 29 h 481"/>
                <a:gd name="T96" fmla="*/ 30 w 768"/>
                <a:gd name="T97" fmla="*/ 15 h 481"/>
                <a:gd name="T98" fmla="*/ 0 w 768"/>
                <a:gd name="T99" fmla="*/ 312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8" h="481">
                  <a:moveTo>
                    <a:pt x="0" y="312"/>
                  </a:moveTo>
                  <a:lnTo>
                    <a:pt x="20" y="298"/>
                  </a:lnTo>
                  <a:lnTo>
                    <a:pt x="42" y="283"/>
                  </a:lnTo>
                  <a:lnTo>
                    <a:pt x="66" y="269"/>
                  </a:lnTo>
                  <a:lnTo>
                    <a:pt x="92" y="253"/>
                  </a:lnTo>
                  <a:lnTo>
                    <a:pt x="120" y="240"/>
                  </a:lnTo>
                  <a:lnTo>
                    <a:pt x="150" y="226"/>
                  </a:lnTo>
                  <a:lnTo>
                    <a:pt x="180" y="214"/>
                  </a:lnTo>
                  <a:lnTo>
                    <a:pt x="211" y="203"/>
                  </a:lnTo>
                  <a:lnTo>
                    <a:pt x="242" y="193"/>
                  </a:lnTo>
                  <a:lnTo>
                    <a:pt x="274" y="186"/>
                  </a:lnTo>
                  <a:lnTo>
                    <a:pt x="290" y="183"/>
                  </a:lnTo>
                  <a:lnTo>
                    <a:pt x="305" y="181"/>
                  </a:lnTo>
                  <a:lnTo>
                    <a:pt x="321" y="179"/>
                  </a:lnTo>
                  <a:lnTo>
                    <a:pt x="335" y="178"/>
                  </a:lnTo>
                  <a:lnTo>
                    <a:pt x="351" y="177"/>
                  </a:lnTo>
                  <a:lnTo>
                    <a:pt x="365" y="178"/>
                  </a:lnTo>
                  <a:lnTo>
                    <a:pt x="379" y="178"/>
                  </a:lnTo>
                  <a:lnTo>
                    <a:pt x="393" y="180"/>
                  </a:lnTo>
                  <a:lnTo>
                    <a:pt x="406" y="182"/>
                  </a:lnTo>
                  <a:lnTo>
                    <a:pt x="420" y="186"/>
                  </a:lnTo>
                  <a:lnTo>
                    <a:pt x="432" y="190"/>
                  </a:lnTo>
                  <a:lnTo>
                    <a:pt x="445" y="194"/>
                  </a:lnTo>
                  <a:lnTo>
                    <a:pt x="457" y="202"/>
                  </a:lnTo>
                  <a:lnTo>
                    <a:pt x="468" y="208"/>
                  </a:lnTo>
                  <a:lnTo>
                    <a:pt x="480" y="216"/>
                  </a:lnTo>
                  <a:lnTo>
                    <a:pt x="490" y="223"/>
                  </a:lnTo>
                  <a:lnTo>
                    <a:pt x="511" y="241"/>
                  </a:lnTo>
                  <a:lnTo>
                    <a:pt x="530" y="259"/>
                  </a:lnTo>
                  <a:lnTo>
                    <a:pt x="549" y="278"/>
                  </a:lnTo>
                  <a:lnTo>
                    <a:pt x="567" y="299"/>
                  </a:lnTo>
                  <a:lnTo>
                    <a:pt x="584" y="320"/>
                  </a:lnTo>
                  <a:lnTo>
                    <a:pt x="602" y="341"/>
                  </a:lnTo>
                  <a:lnTo>
                    <a:pt x="619" y="362"/>
                  </a:lnTo>
                  <a:lnTo>
                    <a:pt x="637" y="383"/>
                  </a:lnTo>
                  <a:lnTo>
                    <a:pt x="655" y="402"/>
                  </a:lnTo>
                  <a:lnTo>
                    <a:pt x="675" y="422"/>
                  </a:lnTo>
                  <a:lnTo>
                    <a:pt x="685" y="430"/>
                  </a:lnTo>
                  <a:lnTo>
                    <a:pt x="696" y="439"/>
                  </a:lnTo>
                  <a:lnTo>
                    <a:pt x="707" y="447"/>
                  </a:lnTo>
                  <a:lnTo>
                    <a:pt x="719" y="455"/>
                  </a:lnTo>
                  <a:lnTo>
                    <a:pt x="730" y="462"/>
                  </a:lnTo>
                  <a:lnTo>
                    <a:pt x="742" y="468"/>
                  </a:lnTo>
                  <a:lnTo>
                    <a:pt x="755" y="475"/>
                  </a:lnTo>
                  <a:lnTo>
                    <a:pt x="768" y="481"/>
                  </a:lnTo>
                  <a:lnTo>
                    <a:pt x="768" y="450"/>
                  </a:lnTo>
                  <a:lnTo>
                    <a:pt x="766" y="420"/>
                  </a:lnTo>
                  <a:lnTo>
                    <a:pt x="764" y="390"/>
                  </a:lnTo>
                  <a:lnTo>
                    <a:pt x="762" y="360"/>
                  </a:lnTo>
                  <a:lnTo>
                    <a:pt x="756" y="300"/>
                  </a:lnTo>
                  <a:lnTo>
                    <a:pt x="747" y="240"/>
                  </a:lnTo>
                  <a:lnTo>
                    <a:pt x="738" y="180"/>
                  </a:lnTo>
                  <a:lnTo>
                    <a:pt x="730" y="120"/>
                  </a:lnTo>
                  <a:lnTo>
                    <a:pt x="722" y="60"/>
                  </a:lnTo>
                  <a:lnTo>
                    <a:pt x="715" y="1"/>
                  </a:lnTo>
                  <a:lnTo>
                    <a:pt x="697" y="0"/>
                  </a:lnTo>
                  <a:lnTo>
                    <a:pt x="679" y="1"/>
                  </a:lnTo>
                  <a:lnTo>
                    <a:pt x="663" y="3"/>
                  </a:lnTo>
                  <a:lnTo>
                    <a:pt x="645" y="5"/>
                  </a:lnTo>
                  <a:lnTo>
                    <a:pt x="629" y="9"/>
                  </a:lnTo>
                  <a:lnTo>
                    <a:pt x="613" y="15"/>
                  </a:lnTo>
                  <a:lnTo>
                    <a:pt x="597" y="21"/>
                  </a:lnTo>
                  <a:lnTo>
                    <a:pt x="582" y="28"/>
                  </a:lnTo>
                  <a:lnTo>
                    <a:pt x="567" y="35"/>
                  </a:lnTo>
                  <a:lnTo>
                    <a:pt x="551" y="43"/>
                  </a:lnTo>
                  <a:lnTo>
                    <a:pt x="537" y="53"/>
                  </a:lnTo>
                  <a:lnTo>
                    <a:pt x="523" y="63"/>
                  </a:lnTo>
                  <a:lnTo>
                    <a:pt x="509" y="73"/>
                  </a:lnTo>
                  <a:lnTo>
                    <a:pt x="495" y="85"/>
                  </a:lnTo>
                  <a:lnTo>
                    <a:pt x="481" y="97"/>
                  </a:lnTo>
                  <a:lnTo>
                    <a:pt x="468" y="110"/>
                  </a:lnTo>
                  <a:lnTo>
                    <a:pt x="459" y="117"/>
                  </a:lnTo>
                  <a:lnTo>
                    <a:pt x="450" y="123"/>
                  </a:lnTo>
                  <a:lnTo>
                    <a:pt x="441" y="128"/>
                  </a:lnTo>
                  <a:lnTo>
                    <a:pt x="430" y="132"/>
                  </a:lnTo>
                  <a:lnTo>
                    <a:pt x="420" y="137"/>
                  </a:lnTo>
                  <a:lnTo>
                    <a:pt x="410" y="139"/>
                  </a:lnTo>
                  <a:lnTo>
                    <a:pt x="398" y="141"/>
                  </a:lnTo>
                  <a:lnTo>
                    <a:pt x="388" y="142"/>
                  </a:lnTo>
                  <a:lnTo>
                    <a:pt x="376" y="142"/>
                  </a:lnTo>
                  <a:lnTo>
                    <a:pt x="365" y="141"/>
                  </a:lnTo>
                  <a:lnTo>
                    <a:pt x="354" y="139"/>
                  </a:lnTo>
                  <a:lnTo>
                    <a:pt x="342" y="137"/>
                  </a:lnTo>
                  <a:lnTo>
                    <a:pt x="332" y="133"/>
                  </a:lnTo>
                  <a:lnTo>
                    <a:pt x="321" y="129"/>
                  </a:lnTo>
                  <a:lnTo>
                    <a:pt x="310" y="124"/>
                  </a:lnTo>
                  <a:lnTo>
                    <a:pt x="300" y="118"/>
                  </a:lnTo>
                  <a:lnTo>
                    <a:pt x="284" y="109"/>
                  </a:lnTo>
                  <a:lnTo>
                    <a:pt x="268" y="100"/>
                  </a:lnTo>
                  <a:lnTo>
                    <a:pt x="250" y="92"/>
                  </a:lnTo>
                  <a:lnTo>
                    <a:pt x="233" y="85"/>
                  </a:lnTo>
                  <a:lnTo>
                    <a:pt x="196" y="71"/>
                  </a:lnTo>
                  <a:lnTo>
                    <a:pt x="157" y="59"/>
                  </a:lnTo>
                  <a:lnTo>
                    <a:pt x="119" y="48"/>
                  </a:lnTo>
                  <a:lnTo>
                    <a:pt x="83" y="35"/>
                  </a:lnTo>
                  <a:lnTo>
                    <a:pt x="64" y="29"/>
                  </a:lnTo>
                  <a:lnTo>
                    <a:pt x="48" y="22"/>
                  </a:lnTo>
                  <a:lnTo>
                    <a:pt x="30" y="15"/>
                  </a:lnTo>
                  <a:lnTo>
                    <a:pt x="15" y="6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C7D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82" name="Freeform 1370">
              <a:extLst>
                <a:ext uri="{FF2B5EF4-FFF2-40B4-BE49-F238E27FC236}">
                  <a16:creationId xmlns:a16="http://schemas.microsoft.com/office/drawing/2014/main" id="{414E15BA-BE2D-0389-344E-F9FFE1D36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3481"/>
              <a:ext cx="37" cy="31"/>
            </a:xfrm>
            <a:custGeom>
              <a:avLst/>
              <a:gdLst>
                <a:gd name="T0" fmla="*/ 0 w 436"/>
                <a:gd name="T1" fmla="*/ 222 h 374"/>
                <a:gd name="T2" fmla="*/ 3 w 436"/>
                <a:gd name="T3" fmla="*/ 232 h 374"/>
                <a:gd name="T4" fmla="*/ 9 w 436"/>
                <a:gd name="T5" fmla="*/ 243 h 374"/>
                <a:gd name="T6" fmla="*/ 13 w 436"/>
                <a:gd name="T7" fmla="*/ 253 h 374"/>
                <a:gd name="T8" fmla="*/ 19 w 436"/>
                <a:gd name="T9" fmla="*/ 263 h 374"/>
                <a:gd name="T10" fmla="*/ 24 w 436"/>
                <a:gd name="T11" fmla="*/ 272 h 374"/>
                <a:gd name="T12" fmla="*/ 30 w 436"/>
                <a:gd name="T13" fmla="*/ 282 h 374"/>
                <a:gd name="T14" fmla="*/ 38 w 436"/>
                <a:gd name="T15" fmla="*/ 290 h 374"/>
                <a:gd name="T16" fmla="*/ 45 w 436"/>
                <a:gd name="T17" fmla="*/ 298 h 374"/>
                <a:gd name="T18" fmla="*/ 52 w 436"/>
                <a:gd name="T19" fmla="*/ 305 h 374"/>
                <a:gd name="T20" fmla="*/ 60 w 436"/>
                <a:gd name="T21" fmla="*/ 314 h 374"/>
                <a:gd name="T22" fmla="*/ 69 w 436"/>
                <a:gd name="T23" fmla="*/ 320 h 374"/>
                <a:gd name="T24" fmla="*/ 78 w 436"/>
                <a:gd name="T25" fmla="*/ 327 h 374"/>
                <a:gd name="T26" fmla="*/ 95 w 436"/>
                <a:gd name="T27" fmla="*/ 338 h 374"/>
                <a:gd name="T28" fmla="*/ 115 w 436"/>
                <a:gd name="T29" fmla="*/ 349 h 374"/>
                <a:gd name="T30" fmla="*/ 135 w 436"/>
                <a:gd name="T31" fmla="*/ 357 h 374"/>
                <a:gd name="T32" fmla="*/ 156 w 436"/>
                <a:gd name="T33" fmla="*/ 364 h 374"/>
                <a:gd name="T34" fmla="*/ 177 w 436"/>
                <a:gd name="T35" fmla="*/ 370 h 374"/>
                <a:gd name="T36" fmla="*/ 199 w 436"/>
                <a:gd name="T37" fmla="*/ 373 h 374"/>
                <a:gd name="T38" fmla="*/ 220 w 436"/>
                <a:gd name="T39" fmla="*/ 374 h 374"/>
                <a:gd name="T40" fmla="*/ 242 w 436"/>
                <a:gd name="T41" fmla="*/ 373 h 374"/>
                <a:gd name="T42" fmla="*/ 264 w 436"/>
                <a:gd name="T43" fmla="*/ 371 h 374"/>
                <a:gd name="T44" fmla="*/ 286 w 436"/>
                <a:gd name="T45" fmla="*/ 366 h 374"/>
                <a:gd name="T46" fmla="*/ 298 w 436"/>
                <a:gd name="T47" fmla="*/ 362 h 374"/>
                <a:gd name="T48" fmla="*/ 311 w 436"/>
                <a:gd name="T49" fmla="*/ 358 h 374"/>
                <a:gd name="T50" fmla="*/ 323 w 436"/>
                <a:gd name="T51" fmla="*/ 353 h 374"/>
                <a:gd name="T52" fmla="*/ 334 w 436"/>
                <a:gd name="T53" fmla="*/ 348 h 374"/>
                <a:gd name="T54" fmla="*/ 346 w 436"/>
                <a:gd name="T55" fmla="*/ 342 h 374"/>
                <a:gd name="T56" fmla="*/ 355 w 436"/>
                <a:gd name="T57" fmla="*/ 334 h 374"/>
                <a:gd name="T58" fmla="*/ 365 w 436"/>
                <a:gd name="T59" fmla="*/ 326 h 374"/>
                <a:gd name="T60" fmla="*/ 373 w 436"/>
                <a:gd name="T61" fmla="*/ 318 h 374"/>
                <a:gd name="T62" fmla="*/ 382 w 436"/>
                <a:gd name="T63" fmla="*/ 310 h 374"/>
                <a:gd name="T64" fmla="*/ 390 w 436"/>
                <a:gd name="T65" fmla="*/ 300 h 374"/>
                <a:gd name="T66" fmla="*/ 397 w 436"/>
                <a:gd name="T67" fmla="*/ 291 h 374"/>
                <a:gd name="T68" fmla="*/ 403 w 436"/>
                <a:gd name="T69" fmla="*/ 281 h 374"/>
                <a:gd name="T70" fmla="*/ 410 w 436"/>
                <a:gd name="T71" fmla="*/ 269 h 374"/>
                <a:gd name="T72" fmla="*/ 415 w 436"/>
                <a:gd name="T73" fmla="*/ 259 h 374"/>
                <a:gd name="T74" fmla="*/ 420 w 436"/>
                <a:gd name="T75" fmla="*/ 248 h 374"/>
                <a:gd name="T76" fmla="*/ 424 w 436"/>
                <a:gd name="T77" fmla="*/ 236 h 374"/>
                <a:gd name="T78" fmla="*/ 427 w 436"/>
                <a:gd name="T79" fmla="*/ 224 h 374"/>
                <a:gd name="T80" fmla="*/ 430 w 436"/>
                <a:gd name="T81" fmla="*/ 212 h 374"/>
                <a:gd name="T82" fmla="*/ 432 w 436"/>
                <a:gd name="T83" fmla="*/ 200 h 374"/>
                <a:gd name="T84" fmla="*/ 434 w 436"/>
                <a:gd name="T85" fmla="*/ 188 h 374"/>
                <a:gd name="T86" fmla="*/ 435 w 436"/>
                <a:gd name="T87" fmla="*/ 175 h 374"/>
                <a:gd name="T88" fmla="*/ 436 w 436"/>
                <a:gd name="T89" fmla="*/ 163 h 374"/>
                <a:gd name="T90" fmla="*/ 436 w 436"/>
                <a:gd name="T91" fmla="*/ 150 h 374"/>
                <a:gd name="T92" fmla="*/ 435 w 436"/>
                <a:gd name="T93" fmla="*/ 138 h 374"/>
                <a:gd name="T94" fmla="*/ 434 w 436"/>
                <a:gd name="T95" fmla="*/ 126 h 374"/>
                <a:gd name="T96" fmla="*/ 433 w 436"/>
                <a:gd name="T97" fmla="*/ 113 h 374"/>
                <a:gd name="T98" fmla="*/ 431 w 436"/>
                <a:gd name="T99" fmla="*/ 101 h 374"/>
                <a:gd name="T100" fmla="*/ 428 w 436"/>
                <a:gd name="T101" fmla="*/ 88 h 374"/>
                <a:gd name="T102" fmla="*/ 425 w 436"/>
                <a:gd name="T103" fmla="*/ 77 h 374"/>
                <a:gd name="T104" fmla="*/ 421 w 436"/>
                <a:gd name="T105" fmla="*/ 65 h 374"/>
                <a:gd name="T106" fmla="*/ 417 w 436"/>
                <a:gd name="T107" fmla="*/ 53 h 374"/>
                <a:gd name="T108" fmla="*/ 412 w 436"/>
                <a:gd name="T109" fmla="*/ 42 h 374"/>
                <a:gd name="T110" fmla="*/ 408 w 436"/>
                <a:gd name="T111" fmla="*/ 36 h 374"/>
                <a:gd name="T112" fmla="*/ 403 w 436"/>
                <a:gd name="T113" fmla="*/ 28 h 374"/>
                <a:gd name="T114" fmla="*/ 397 w 436"/>
                <a:gd name="T115" fmla="*/ 22 h 374"/>
                <a:gd name="T116" fmla="*/ 391 w 436"/>
                <a:gd name="T117" fmla="*/ 16 h 374"/>
                <a:gd name="T118" fmla="*/ 383 w 436"/>
                <a:gd name="T119" fmla="*/ 11 h 374"/>
                <a:gd name="T120" fmla="*/ 374 w 436"/>
                <a:gd name="T121" fmla="*/ 6 h 374"/>
                <a:gd name="T122" fmla="*/ 365 w 436"/>
                <a:gd name="T123" fmla="*/ 2 h 374"/>
                <a:gd name="T124" fmla="*/ 356 w 436"/>
                <a:gd name="T125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6" h="374">
                  <a:moveTo>
                    <a:pt x="0" y="222"/>
                  </a:moveTo>
                  <a:lnTo>
                    <a:pt x="3" y="232"/>
                  </a:lnTo>
                  <a:lnTo>
                    <a:pt x="9" y="243"/>
                  </a:lnTo>
                  <a:lnTo>
                    <a:pt x="13" y="253"/>
                  </a:lnTo>
                  <a:lnTo>
                    <a:pt x="19" y="263"/>
                  </a:lnTo>
                  <a:lnTo>
                    <a:pt x="24" y="272"/>
                  </a:lnTo>
                  <a:lnTo>
                    <a:pt x="30" y="282"/>
                  </a:lnTo>
                  <a:lnTo>
                    <a:pt x="38" y="290"/>
                  </a:lnTo>
                  <a:lnTo>
                    <a:pt x="45" y="298"/>
                  </a:lnTo>
                  <a:lnTo>
                    <a:pt x="52" y="305"/>
                  </a:lnTo>
                  <a:lnTo>
                    <a:pt x="60" y="314"/>
                  </a:lnTo>
                  <a:lnTo>
                    <a:pt x="69" y="320"/>
                  </a:lnTo>
                  <a:lnTo>
                    <a:pt x="78" y="327"/>
                  </a:lnTo>
                  <a:lnTo>
                    <a:pt x="95" y="338"/>
                  </a:lnTo>
                  <a:lnTo>
                    <a:pt x="115" y="349"/>
                  </a:lnTo>
                  <a:lnTo>
                    <a:pt x="135" y="357"/>
                  </a:lnTo>
                  <a:lnTo>
                    <a:pt x="156" y="364"/>
                  </a:lnTo>
                  <a:lnTo>
                    <a:pt x="177" y="370"/>
                  </a:lnTo>
                  <a:lnTo>
                    <a:pt x="199" y="373"/>
                  </a:lnTo>
                  <a:lnTo>
                    <a:pt x="220" y="374"/>
                  </a:lnTo>
                  <a:lnTo>
                    <a:pt x="242" y="373"/>
                  </a:lnTo>
                  <a:lnTo>
                    <a:pt x="264" y="371"/>
                  </a:lnTo>
                  <a:lnTo>
                    <a:pt x="286" y="366"/>
                  </a:lnTo>
                  <a:lnTo>
                    <a:pt x="298" y="362"/>
                  </a:lnTo>
                  <a:lnTo>
                    <a:pt x="311" y="358"/>
                  </a:lnTo>
                  <a:lnTo>
                    <a:pt x="323" y="353"/>
                  </a:lnTo>
                  <a:lnTo>
                    <a:pt x="334" y="348"/>
                  </a:lnTo>
                  <a:lnTo>
                    <a:pt x="346" y="342"/>
                  </a:lnTo>
                  <a:lnTo>
                    <a:pt x="355" y="334"/>
                  </a:lnTo>
                  <a:lnTo>
                    <a:pt x="365" y="326"/>
                  </a:lnTo>
                  <a:lnTo>
                    <a:pt x="373" y="318"/>
                  </a:lnTo>
                  <a:lnTo>
                    <a:pt x="382" y="310"/>
                  </a:lnTo>
                  <a:lnTo>
                    <a:pt x="390" y="300"/>
                  </a:lnTo>
                  <a:lnTo>
                    <a:pt x="397" y="291"/>
                  </a:lnTo>
                  <a:lnTo>
                    <a:pt x="403" y="281"/>
                  </a:lnTo>
                  <a:lnTo>
                    <a:pt x="410" y="269"/>
                  </a:lnTo>
                  <a:lnTo>
                    <a:pt x="415" y="259"/>
                  </a:lnTo>
                  <a:lnTo>
                    <a:pt x="420" y="248"/>
                  </a:lnTo>
                  <a:lnTo>
                    <a:pt x="424" y="236"/>
                  </a:lnTo>
                  <a:lnTo>
                    <a:pt x="427" y="224"/>
                  </a:lnTo>
                  <a:lnTo>
                    <a:pt x="430" y="212"/>
                  </a:lnTo>
                  <a:lnTo>
                    <a:pt x="432" y="200"/>
                  </a:lnTo>
                  <a:lnTo>
                    <a:pt x="434" y="188"/>
                  </a:lnTo>
                  <a:lnTo>
                    <a:pt x="435" y="175"/>
                  </a:lnTo>
                  <a:lnTo>
                    <a:pt x="436" y="163"/>
                  </a:lnTo>
                  <a:lnTo>
                    <a:pt x="436" y="150"/>
                  </a:lnTo>
                  <a:lnTo>
                    <a:pt x="435" y="138"/>
                  </a:lnTo>
                  <a:lnTo>
                    <a:pt x="434" y="126"/>
                  </a:lnTo>
                  <a:lnTo>
                    <a:pt x="433" y="113"/>
                  </a:lnTo>
                  <a:lnTo>
                    <a:pt x="431" y="101"/>
                  </a:lnTo>
                  <a:lnTo>
                    <a:pt x="428" y="88"/>
                  </a:lnTo>
                  <a:lnTo>
                    <a:pt x="425" y="77"/>
                  </a:lnTo>
                  <a:lnTo>
                    <a:pt x="421" y="65"/>
                  </a:lnTo>
                  <a:lnTo>
                    <a:pt x="417" y="53"/>
                  </a:lnTo>
                  <a:lnTo>
                    <a:pt x="412" y="42"/>
                  </a:lnTo>
                  <a:lnTo>
                    <a:pt x="408" y="36"/>
                  </a:lnTo>
                  <a:lnTo>
                    <a:pt x="403" y="28"/>
                  </a:lnTo>
                  <a:lnTo>
                    <a:pt x="397" y="22"/>
                  </a:lnTo>
                  <a:lnTo>
                    <a:pt x="391" y="16"/>
                  </a:lnTo>
                  <a:lnTo>
                    <a:pt x="383" y="11"/>
                  </a:lnTo>
                  <a:lnTo>
                    <a:pt x="374" y="6"/>
                  </a:lnTo>
                  <a:lnTo>
                    <a:pt x="365" y="2"/>
                  </a:lnTo>
                  <a:lnTo>
                    <a:pt x="356" y="0"/>
                  </a:lnTo>
                </a:path>
              </a:pathLst>
            </a:custGeom>
            <a:noFill/>
            <a:ln w="1588">
              <a:solidFill>
                <a:srgbClr val="99B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83" name="Freeform 1371">
              <a:extLst>
                <a:ext uri="{FF2B5EF4-FFF2-40B4-BE49-F238E27FC236}">
                  <a16:creationId xmlns:a16="http://schemas.microsoft.com/office/drawing/2014/main" id="{81DC3BAF-3209-07C9-1CBD-DBC523531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3467"/>
              <a:ext cx="34" cy="25"/>
            </a:xfrm>
            <a:custGeom>
              <a:avLst/>
              <a:gdLst>
                <a:gd name="T0" fmla="*/ 123 w 418"/>
                <a:gd name="T1" fmla="*/ 41 h 292"/>
                <a:gd name="T2" fmla="*/ 193 w 418"/>
                <a:gd name="T3" fmla="*/ 34 h 292"/>
                <a:gd name="T4" fmla="*/ 244 w 418"/>
                <a:gd name="T5" fmla="*/ 32 h 292"/>
                <a:gd name="T6" fmla="*/ 277 w 418"/>
                <a:gd name="T7" fmla="*/ 37 h 292"/>
                <a:gd name="T8" fmla="*/ 300 w 418"/>
                <a:gd name="T9" fmla="*/ 44 h 292"/>
                <a:gd name="T10" fmla="*/ 314 w 418"/>
                <a:gd name="T11" fmla="*/ 52 h 292"/>
                <a:gd name="T12" fmla="*/ 328 w 418"/>
                <a:gd name="T13" fmla="*/ 61 h 292"/>
                <a:gd name="T14" fmla="*/ 341 w 418"/>
                <a:gd name="T15" fmla="*/ 72 h 292"/>
                <a:gd name="T16" fmla="*/ 355 w 418"/>
                <a:gd name="T17" fmla="*/ 90 h 292"/>
                <a:gd name="T18" fmla="*/ 368 w 418"/>
                <a:gd name="T19" fmla="*/ 114 h 292"/>
                <a:gd name="T20" fmla="*/ 378 w 418"/>
                <a:gd name="T21" fmla="*/ 139 h 292"/>
                <a:gd name="T22" fmla="*/ 387 w 418"/>
                <a:gd name="T23" fmla="*/ 165 h 292"/>
                <a:gd name="T24" fmla="*/ 396 w 418"/>
                <a:gd name="T25" fmla="*/ 207 h 292"/>
                <a:gd name="T26" fmla="*/ 405 w 418"/>
                <a:gd name="T27" fmla="*/ 264 h 292"/>
                <a:gd name="T28" fmla="*/ 407 w 418"/>
                <a:gd name="T29" fmla="*/ 276 h 292"/>
                <a:gd name="T30" fmla="*/ 406 w 418"/>
                <a:gd name="T31" fmla="*/ 243 h 292"/>
                <a:gd name="T32" fmla="*/ 412 w 418"/>
                <a:gd name="T33" fmla="*/ 192 h 292"/>
                <a:gd name="T34" fmla="*/ 417 w 418"/>
                <a:gd name="T35" fmla="*/ 144 h 292"/>
                <a:gd name="T36" fmla="*/ 418 w 418"/>
                <a:gd name="T37" fmla="*/ 114 h 292"/>
                <a:gd name="T38" fmla="*/ 415 w 418"/>
                <a:gd name="T39" fmla="*/ 87 h 292"/>
                <a:gd name="T40" fmla="*/ 408 w 418"/>
                <a:gd name="T41" fmla="*/ 70 h 292"/>
                <a:gd name="T42" fmla="*/ 401 w 418"/>
                <a:gd name="T43" fmla="*/ 60 h 292"/>
                <a:gd name="T44" fmla="*/ 388 w 418"/>
                <a:gd name="T45" fmla="*/ 48 h 292"/>
                <a:gd name="T46" fmla="*/ 368 w 418"/>
                <a:gd name="T47" fmla="*/ 34 h 292"/>
                <a:gd name="T48" fmla="*/ 347 w 418"/>
                <a:gd name="T49" fmla="*/ 23 h 292"/>
                <a:gd name="T50" fmla="*/ 325 w 418"/>
                <a:gd name="T51" fmla="*/ 13 h 292"/>
                <a:gd name="T52" fmla="*/ 301 w 418"/>
                <a:gd name="T53" fmla="*/ 7 h 292"/>
                <a:gd name="T54" fmla="*/ 277 w 418"/>
                <a:gd name="T55" fmla="*/ 3 h 292"/>
                <a:gd name="T56" fmla="*/ 239 w 418"/>
                <a:gd name="T57" fmla="*/ 0 h 292"/>
                <a:gd name="T58" fmla="*/ 186 w 418"/>
                <a:gd name="T59" fmla="*/ 1 h 292"/>
                <a:gd name="T60" fmla="*/ 133 w 418"/>
                <a:gd name="T61" fmla="*/ 7 h 292"/>
                <a:gd name="T62" fmla="*/ 52 w 418"/>
                <a:gd name="T63" fmla="*/ 22 h 292"/>
                <a:gd name="T64" fmla="*/ 88 w 418"/>
                <a:gd name="T65" fmla="*/ 4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8" h="292">
                  <a:moveTo>
                    <a:pt x="88" y="44"/>
                  </a:moveTo>
                  <a:lnTo>
                    <a:pt x="123" y="41"/>
                  </a:lnTo>
                  <a:lnTo>
                    <a:pt x="158" y="37"/>
                  </a:lnTo>
                  <a:lnTo>
                    <a:pt x="193" y="34"/>
                  </a:lnTo>
                  <a:lnTo>
                    <a:pt x="228" y="32"/>
                  </a:lnTo>
                  <a:lnTo>
                    <a:pt x="244" y="32"/>
                  </a:lnTo>
                  <a:lnTo>
                    <a:pt x="261" y="34"/>
                  </a:lnTo>
                  <a:lnTo>
                    <a:pt x="277" y="37"/>
                  </a:lnTo>
                  <a:lnTo>
                    <a:pt x="293" y="41"/>
                  </a:lnTo>
                  <a:lnTo>
                    <a:pt x="300" y="44"/>
                  </a:lnTo>
                  <a:lnTo>
                    <a:pt x="307" y="48"/>
                  </a:lnTo>
                  <a:lnTo>
                    <a:pt x="314" y="52"/>
                  </a:lnTo>
                  <a:lnTo>
                    <a:pt x="322" y="56"/>
                  </a:lnTo>
                  <a:lnTo>
                    <a:pt x="328" y="61"/>
                  </a:lnTo>
                  <a:lnTo>
                    <a:pt x="335" y="66"/>
                  </a:lnTo>
                  <a:lnTo>
                    <a:pt x="341" y="72"/>
                  </a:lnTo>
                  <a:lnTo>
                    <a:pt x="347" y="80"/>
                  </a:lnTo>
                  <a:lnTo>
                    <a:pt x="355" y="90"/>
                  </a:lnTo>
                  <a:lnTo>
                    <a:pt x="362" y="101"/>
                  </a:lnTo>
                  <a:lnTo>
                    <a:pt x="368" y="114"/>
                  </a:lnTo>
                  <a:lnTo>
                    <a:pt x="374" y="126"/>
                  </a:lnTo>
                  <a:lnTo>
                    <a:pt x="378" y="139"/>
                  </a:lnTo>
                  <a:lnTo>
                    <a:pt x="384" y="152"/>
                  </a:lnTo>
                  <a:lnTo>
                    <a:pt x="387" y="165"/>
                  </a:lnTo>
                  <a:lnTo>
                    <a:pt x="390" y="179"/>
                  </a:lnTo>
                  <a:lnTo>
                    <a:pt x="396" y="207"/>
                  </a:lnTo>
                  <a:lnTo>
                    <a:pt x="400" y="235"/>
                  </a:lnTo>
                  <a:lnTo>
                    <a:pt x="405" y="264"/>
                  </a:lnTo>
                  <a:lnTo>
                    <a:pt x="409" y="292"/>
                  </a:lnTo>
                  <a:lnTo>
                    <a:pt x="407" y="276"/>
                  </a:lnTo>
                  <a:lnTo>
                    <a:pt x="406" y="260"/>
                  </a:lnTo>
                  <a:lnTo>
                    <a:pt x="406" y="243"/>
                  </a:lnTo>
                  <a:lnTo>
                    <a:pt x="407" y="226"/>
                  </a:lnTo>
                  <a:lnTo>
                    <a:pt x="412" y="192"/>
                  </a:lnTo>
                  <a:lnTo>
                    <a:pt x="416" y="159"/>
                  </a:lnTo>
                  <a:lnTo>
                    <a:pt x="417" y="144"/>
                  </a:lnTo>
                  <a:lnTo>
                    <a:pt x="418" y="128"/>
                  </a:lnTo>
                  <a:lnTo>
                    <a:pt x="418" y="114"/>
                  </a:lnTo>
                  <a:lnTo>
                    <a:pt x="417" y="99"/>
                  </a:lnTo>
                  <a:lnTo>
                    <a:pt x="415" y="87"/>
                  </a:lnTo>
                  <a:lnTo>
                    <a:pt x="411" y="76"/>
                  </a:lnTo>
                  <a:lnTo>
                    <a:pt x="408" y="70"/>
                  </a:lnTo>
                  <a:lnTo>
                    <a:pt x="405" y="65"/>
                  </a:lnTo>
                  <a:lnTo>
                    <a:pt x="401" y="60"/>
                  </a:lnTo>
                  <a:lnTo>
                    <a:pt x="397" y="56"/>
                  </a:lnTo>
                  <a:lnTo>
                    <a:pt x="388" y="48"/>
                  </a:lnTo>
                  <a:lnTo>
                    <a:pt x="378" y="40"/>
                  </a:lnTo>
                  <a:lnTo>
                    <a:pt x="368" y="34"/>
                  </a:lnTo>
                  <a:lnTo>
                    <a:pt x="358" y="28"/>
                  </a:lnTo>
                  <a:lnTo>
                    <a:pt x="347" y="23"/>
                  </a:lnTo>
                  <a:lnTo>
                    <a:pt x="336" y="18"/>
                  </a:lnTo>
                  <a:lnTo>
                    <a:pt x="325" y="13"/>
                  </a:lnTo>
                  <a:lnTo>
                    <a:pt x="313" y="10"/>
                  </a:lnTo>
                  <a:lnTo>
                    <a:pt x="301" y="7"/>
                  </a:lnTo>
                  <a:lnTo>
                    <a:pt x="290" y="5"/>
                  </a:lnTo>
                  <a:lnTo>
                    <a:pt x="277" y="3"/>
                  </a:lnTo>
                  <a:lnTo>
                    <a:pt x="265" y="1"/>
                  </a:lnTo>
                  <a:lnTo>
                    <a:pt x="239" y="0"/>
                  </a:lnTo>
                  <a:lnTo>
                    <a:pt x="213" y="0"/>
                  </a:lnTo>
                  <a:lnTo>
                    <a:pt x="186" y="1"/>
                  </a:lnTo>
                  <a:lnTo>
                    <a:pt x="159" y="4"/>
                  </a:lnTo>
                  <a:lnTo>
                    <a:pt x="133" y="7"/>
                  </a:lnTo>
                  <a:lnTo>
                    <a:pt x="106" y="12"/>
                  </a:lnTo>
                  <a:lnTo>
                    <a:pt x="52" y="22"/>
                  </a:lnTo>
                  <a:lnTo>
                    <a:pt x="0" y="32"/>
                  </a:lnTo>
                  <a:lnTo>
                    <a:pt x="88" y="44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84" name="Freeform 1372">
              <a:extLst>
                <a:ext uri="{FF2B5EF4-FFF2-40B4-BE49-F238E27FC236}">
                  <a16:creationId xmlns:a16="http://schemas.microsoft.com/office/drawing/2014/main" id="{F3D44910-59F5-ECDC-1587-D79F5D292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3466"/>
              <a:ext cx="43" cy="28"/>
            </a:xfrm>
            <a:custGeom>
              <a:avLst/>
              <a:gdLst>
                <a:gd name="T0" fmla="*/ 206 w 511"/>
                <a:gd name="T1" fmla="*/ 33 h 324"/>
                <a:gd name="T2" fmla="*/ 235 w 511"/>
                <a:gd name="T3" fmla="*/ 32 h 324"/>
                <a:gd name="T4" fmla="*/ 260 w 511"/>
                <a:gd name="T5" fmla="*/ 32 h 324"/>
                <a:gd name="T6" fmla="*/ 272 w 511"/>
                <a:gd name="T7" fmla="*/ 32 h 324"/>
                <a:gd name="T8" fmla="*/ 281 w 511"/>
                <a:gd name="T9" fmla="*/ 34 h 324"/>
                <a:gd name="T10" fmla="*/ 290 w 511"/>
                <a:gd name="T11" fmla="*/ 35 h 324"/>
                <a:gd name="T12" fmla="*/ 300 w 511"/>
                <a:gd name="T13" fmla="*/ 38 h 324"/>
                <a:gd name="T14" fmla="*/ 309 w 511"/>
                <a:gd name="T15" fmla="*/ 42 h 324"/>
                <a:gd name="T16" fmla="*/ 317 w 511"/>
                <a:gd name="T17" fmla="*/ 46 h 324"/>
                <a:gd name="T18" fmla="*/ 325 w 511"/>
                <a:gd name="T19" fmla="*/ 52 h 324"/>
                <a:gd name="T20" fmla="*/ 335 w 511"/>
                <a:gd name="T21" fmla="*/ 60 h 324"/>
                <a:gd name="T22" fmla="*/ 344 w 511"/>
                <a:gd name="T23" fmla="*/ 68 h 324"/>
                <a:gd name="T24" fmla="*/ 354 w 511"/>
                <a:gd name="T25" fmla="*/ 78 h 324"/>
                <a:gd name="T26" fmla="*/ 365 w 511"/>
                <a:gd name="T27" fmla="*/ 90 h 324"/>
                <a:gd name="T28" fmla="*/ 376 w 511"/>
                <a:gd name="T29" fmla="*/ 103 h 324"/>
                <a:gd name="T30" fmla="*/ 408 w 511"/>
                <a:gd name="T31" fmla="*/ 138 h 324"/>
                <a:gd name="T32" fmla="*/ 435 w 511"/>
                <a:gd name="T33" fmla="*/ 165 h 324"/>
                <a:gd name="T34" fmla="*/ 457 w 511"/>
                <a:gd name="T35" fmla="*/ 186 h 324"/>
                <a:gd name="T36" fmla="*/ 473 w 511"/>
                <a:gd name="T37" fmla="*/ 204 h 324"/>
                <a:gd name="T38" fmla="*/ 480 w 511"/>
                <a:gd name="T39" fmla="*/ 215 h 324"/>
                <a:gd name="T40" fmla="*/ 487 w 511"/>
                <a:gd name="T41" fmla="*/ 225 h 324"/>
                <a:gd name="T42" fmla="*/ 493 w 511"/>
                <a:gd name="T43" fmla="*/ 236 h 324"/>
                <a:gd name="T44" fmla="*/ 497 w 511"/>
                <a:gd name="T45" fmla="*/ 249 h 324"/>
                <a:gd name="T46" fmla="*/ 502 w 511"/>
                <a:gd name="T47" fmla="*/ 263 h 324"/>
                <a:gd name="T48" fmla="*/ 505 w 511"/>
                <a:gd name="T49" fmla="*/ 281 h 324"/>
                <a:gd name="T50" fmla="*/ 508 w 511"/>
                <a:gd name="T51" fmla="*/ 301 h 324"/>
                <a:gd name="T52" fmla="*/ 511 w 511"/>
                <a:gd name="T53" fmla="*/ 324 h 324"/>
                <a:gd name="T54" fmla="*/ 506 w 511"/>
                <a:gd name="T55" fmla="*/ 290 h 324"/>
                <a:gd name="T56" fmla="*/ 500 w 511"/>
                <a:gd name="T57" fmla="*/ 253 h 324"/>
                <a:gd name="T58" fmla="*/ 494 w 511"/>
                <a:gd name="T59" fmla="*/ 215 h 324"/>
                <a:gd name="T60" fmla="*/ 487 w 511"/>
                <a:gd name="T61" fmla="*/ 175 h 324"/>
                <a:gd name="T62" fmla="*/ 482 w 511"/>
                <a:gd name="T63" fmla="*/ 156 h 324"/>
                <a:gd name="T64" fmla="*/ 477 w 511"/>
                <a:gd name="T65" fmla="*/ 138 h 324"/>
                <a:gd name="T66" fmla="*/ 472 w 511"/>
                <a:gd name="T67" fmla="*/ 121 h 324"/>
                <a:gd name="T68" fmla="*/ 466 w 511"/>
                <a:gd name="T69" fmla="*/ 104 h 324"/>
                <a:gd name="T70" fmla="*/ 460 w 511"/>
                <a:gd name="T71" fmla="*/ 89 h 324"/>
                <a:gd name="T72" fmla="*/ 453 w 511"/>
                <a:gd name="T73" fmla="*/ 75 h 324"/>
                <a:gd name="T74" fmla="*/ 444 w 511"/>
                <a:gd name="T75" fmla="*/ 63 h 324"/>
                <a:gd name="T76" fmla="*/ 435 w 511"/>
                <a:gd name="T77" fmla="*/ 53 h 324"/>
                <a:gd name="T78" fmla="*/ 430 w 511"/>
                <a:gd name="T79" fmla="*/ 49 h 324"/>
                <a:gd name="T80" fmla="*/ 424 w 511"/>
                <a:gd name="T81" fmla="*/ 45 h 324"/>
                <a:gd name="T82" fmla="*/ 416 w 511"/>
                <a:gd name="T83" fmla="*/ 41 h 324"/>
                <a:gd name="T84" fmla="*/ 408 w 511"/>
                <a:gd name="T85" fmla="*/ 38 h 324"/>
                <a:gd name="T86" fmla="*/ 388 w 511"/>
                <a:gd name="T87" fmla="*/ 31 h 324"/>
                <a:gd name="T88" fmla="*/ 366 w 511"/>
                <a:gd name="T89" fmla="*/ 24 h 324"/>
                <a:gd name="T90" fmla="*/ 341 w 511"/>
                <a:gd name="T91" fmla="*/ 18 h 324"/>
                <a:gd name="T92" fmla="*/ 312 w 511"/>
                <a:gd name="T93" fmla="*/ 13 h 324"/>
                <a:gd name="T94" fmla="*/ 282 w 511"/>
                <a:gd name="T95" fmla="*/ 9 h 324"/>
                <a:gd name="T96" fmla="*/ 250 w 511"/>
                <a:gd name="T97" fmla="*/ 5 h 324"/>
                <a:gd name="T98" fmla="*/ 218 w 511"/>
                <a:gd name="T99" fmla="*/ 2 h 324"/>
                <a:gd name="T100" fmla="*/ 185 w 511"/>
                <a:gd name="T101" fmla="*/ 1 h 324"/>
                <a:gd name="T102" fmla="*/ 151 w 511"/>
                <a:gd name="T103" fmla="*/ 0 h 324"/>
                <a:gd name="T104" fmla="*/ 118 w 511"/>
                <a:gd name="T105" fmla="*/ 0 h 324"/>
                <a:gd name="T106" fmla="*/ 86 w 511"/>
                <a:gd name="T107" fmla="*/ 1 h 324"/>
                <a:gd name="T108" fmla="*/ 55 w 511"/>
                <a:gd name="T109" fmla="*/ 4 h 324"/>
                <a:gd name="T110" fmla="*/ 26 w 511"/>
                <a:gd name="T111" fmla="*/ 7 h 324"/>
                <a:gd name="T112" fmla="*/ 0 w 511"/>
                <a:gd name="T113" fmla="*/ 12 h 324"/>
                <a:gd name="T114" fmla="*/ 206 w 511"/>
                <a:gd name="T115" fmla="*/ 33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324">
                  <a:moveTo>
                    <a:pt x="206" y="33"/>
                  </a:moveTo>
                  <a:lnTo>
                    <a:pt x="235" y="32"/>
                  </a:lnTo>
                  <a:lnTo>
                    <a:pt x="260" y="32"/>
                  </a:lnTo>
                  <a:lnTo>
                    <a:pt x="272" y="32"/>
                  </a:lnTo>
                  <a:lnTo>
                    <a:pt x="281" y="34"/>
                  </a:lnTo>
                  <a:lnTo>
                    <a:pt x="290" y="35"/>
                  </a:lnTo>
                  <a:lnTo>
                    <a:pt x="300" y="38"/>
                  </a:lnTo>
                  <a:lnTo>
                    <a:pt x="309" y="42"/>
                  </a:lnTo>
                  <a:lnTo>
                    <a:pt x="317" y="46"/>
                  </a:lnTo>
                  <a:lnTo>
                    <a:pt x="325" y="52"/>
                  </a:lnTo>
                  <a:lnTo>
                    <a:pt x="335" y="60"/>
                  </a:lnTo>
                  <a:lnTo>
                    <a:pt x="344" y="68"/>
                  </a:lnTo>
                  <a:lnTo>
                    <a:pt x="354" y="78"/>
                  </a:lnTo>
                  <a:lnTo>
                    <a:pt x="365" y="90"/>
                  </a:lnTo>
                  <a:lnTo>
                    <a:pt x="376" y="103"/>
                  </a:lnTo>
                  <a:lnTo>
                    <a:pt x="408" y="138"/>
                  </a:lnTo>
                  <a:lnTo>
                    <a:pt x="435" y="165"/>
                  </a:lnTo>
                  <a:lnTo>
                    <a:pt x="457" y="186"/>
                  </a:lnTo>
                  <a:lnTo>
                    <a:pt x="473" y="204"/>
                  </a:lnTo>
                  <a:lnTo>
                    <a:pt x="480" y="215"/>
                  </a:lnTo>
                  <a:lnTo>
                    <a:pt x="487" y="225"/>
                  </a:lnTo>
                  <a:lnTo>
                    <a:pt x="493" y="236"/>
                  </a:lnTo>
                  <a:lnTo>
                    <a:pt x="497" y="249"/>
                  </a:lnTo>
                  <a:lnTo>
                    <a:pt x="502" y="263"/>
                  </a:lnTo>
                  <a:lnTo>
                    <a:pt x="505" y="281"/>
                  </a:lnTo>
                  <a:lnTo>
                    <a:pt x="508" y="301"/>
                  </a:lnTo>
                  <a:lnTo>
                    <a:pt x="511" y="324"/>
                  </a:lnTo>
                  <a:lnTo>
                    <a:pt x="506" y="290"/>
                  </a:lnTo>
                  <a:lnTo>
                    <a:pt x="500" y="253"/>
                  </a:lnTo>
                  <a:lnTo>
                    <a:pt x="494" y="215"/>
                  </a:lnTo>
                  <a:lnTo>
                    <a:pt x="487" y="175"/>
                  </a:lnTo>
                  <a:lnTo>
                    <a:pt x="482" y="156"/>
                  </a:lnTo>
                  <a:lnTo>
                    <a:pt x="477" y="138"/>
                  </a:lnTo>
                  <a:lnTo>
                    <a:pt x="472" y="121"/>
                  </a:lnTo>
                  <a:lnTo>
                    <a:pt x="466" y="104"/>
                  </a:lnTo>
                  <a:lnTo>
                    <a:pt x="460" y="89"/>
                  </a:lnTo>
                  <a:lnTo>
                    <a:pt x="453" y="75"/>
                  </a:lnTo>
                  <a:lnTo>
                    <a:pt x="444" y="63"/>
                  </a:lnTo>
                  <a:lnTo>
                    <a:pt x="435" y="53"/>
                  </a:lnTo>
                  <a:lnTo>
                    <a:pt x="430" y="49"/>
                  </a:lnTo>
                  <a:lnTo>
                    <a:pt x="424" y="45"/>
                  </a:lnTo>
                  <a:lnTo>
                    <a:pt x="416" y="41"/>
                  </a:lnTo>
                  <a:lnTo>
                    <a:pt x="408" y="38"/>
                  </a:lnTo>
                  <a:lnTo>
                    <a:pt x="388" y="31"/>
                  </a:lnTo>
                  <a:lnTo>
                    <a:pt x="366" y="24"/>
                  </a:lnTo>
                  <a:lnTo>
                    <a:pt x="341" y="18"/>
                  </a:lnTo>
                  <a:lnTo>
                    <a:pt x="312" y="13"/>
                  </a:lnTo>
                  <a:lnTo>
                    <a:pt x="282" y="9"/>
                  </a:lnTo>
                  <a:lnTo>
                    <a:pt x="250" y="5"/>
                  </a:lnTo>
                  <a:lnTo>
                    <a:pt x="218" y="2"/>
                  </a:lnTo>
                  <a:lnTo>
                    <a:pt x="185" y="1"/>
                  </a:lnTo>
                  <a:lnTo>
                    <a:pt x="151" y="0"/>
                  </a:lnTo>
                  <a:lnTo>
                    <a:pt x="118" y="0"/>
                  </a:lnTo>
                  <a:lnTo>
                    <a:pt x="86" y="1"/>
                  </a:lnTo>
                  <a:lnTo>
                    <a:pt x="55" y="4"/>
                  </a:lnTo>
                  <a:lnTo>
                    <a:pt x="26" y="7"/>
                  </a:lnTo>
                  <a:lnTo>
                    <a:pt x="0" y="12"/>
                  </a:lnTo>
                  <a:lnTo>
                    <a:pt x="206" y="33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85" name="Freeform 1373">
              <a:extLst>
                <a:ext uri="{FF2B5EF4-FFF2-40B4-BE49-F238E27FC236}">
                  <a16:creationId xmlns:a16="http://schemas.microsoft.com/office/drawing/2014/main" id="{79623654-D111-234D-E918-D15AE4EF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3394"/>
              <a:ext cx="88" cy="78"/>
            </a:xfrm>
            <a:custGeom>
              <a:avLst/>
              <a:gdLst>
                <a:gd name="T0" fmla="*/ 920 w 1056"/>
                <a:gd name="T1" fmla="*/ 87 h 940"/>
                <a:gd name="T2" fmla="*/ 930 w 1056"/>
                <a:gd name="T3" fmla="*/ 131 h 940"/>
                <a:gd name="T4" fmla="*/ 947 w 1056"/>
                <a:gd name="T5" fmla="*/ 173 h 940"/>
                <a:gd name="T6" fmla="*/ 993 w 1056"/>
                <a:gd name="T7" fmla="*/ 250 h 940"/>
                <a:gd name="T8" fmla="*/ 1034 w 1056"/>
                <a:gd name="T9" fmla="*/ 325 h 940"/>
                <a:gd name="T10" fmla="*/ 1049 w 1056"/>
                <a:gd name="T11" fmla="*/ 362 h 940"/>
                <a:gd name="T12" fmla="*/ 1056 w 1056"/>
                <a:gd name="T13" fmla="*/ 400 h 940"/>
                <a:gd name="T14" fmla="*/ 1053 w 1056"/>
                <a:gd name="T15" fmla="*/ 440 h 940"/>
                <a:gd name="T16" fmla="*/ 1037 w 1056"/>
                <a:gd name="T17" fmla="*/ 481 h 940"/>
                <a:gd name="T18" fmla="*/ 958 w 1056"/>
                <a:gd name="T19" fmla="*/ 632 h 940"/>
                <a:gd name="T20" fmla="*/ 902 w 1056"/>
                <a:gd name="T21" fmla="*/ 719 h 940"/>
                <a:gd name="T22" fmla="*/ 870 w 1056"/>
                <a:gd name="T23" fmla="*/ 758 h 940"/>
                <a:gd name="T24" fmla="*/ 836 w 1056"/>
                <a:gd name="T25" fmla="*/ 793 h 940"/>
                <a:gd name="T26" fmla="*/ 797 w 1056"/>
                <a:gd name="T27" fmla="*/ 824 h 940"/>
                <a:gd name="T28" fmla="*/ 754 w 1056"/>
                <a:gd name="T29" fmla="*/ 848 h 940"/>
                <a:gd name="T30" fmla="*/ 707 w 1056"/>
                <a:gd name="T31" fmla="*/ 866 h 940"/>
                <a:gd name="T32" fmla="*/ 521 w 1056"/>
                <a:gd name="T33" fmla="*/ 907 h 940"/>
                <a:gd name="T34" fmla="*/ 390 w 1056"/>
                <a:gd name="T35" fmla="*/ 931 h 940"/>
                <a:gd name="T36" fmla="*/ 306 w 1056"/>
                <a:gd name="T37" fmla="*/ 939 h 940"/>
                <a:gd name="T38" fmla="*/ 244 w 1056"/>
                <a:gd name="T39" fmla="*/ 939 h 940"/>
                <a:gd name="T40" fmla="*/ 184 w 1056"/>
                <a:gd name="T41" fmla="*/ 932 h 940"/>
                <a:gd name="T42" fmla="*/ 128 w 1056"/>
                <a:gd name="T43" fmla="*/ 915 h 940"/>
                <a:gd name="T44" fmla="*/ 75 w 1056"/>
                <a:gd name="T45" fmla="*/ 889 h 940"/>
                <a:gd name="T46" fmla="*/ 37 w 1056"/>
                <a:gd name="T47" fmla="*/ 861 h 940"/>
                <a:gd name="T48" fmla="*/ 21 w 1056"/>
                <a:gd name="T49" fmla="*/ 841 h 940"/>
                <a:gd name="T50" fmla="*/ 11 w 1056"/>
                <a:gd name="T51" fmla="*/ 816 h 940"/>
                <a:gd name="T52" fmla="*/ 2 w 1056"/>
                <a:gd name="T53" fmla="*/ 764 h 940"/>
                <a:gd name="T54" fmla="*/ 1 w 1056"/>
                <a:gd name="T55" fmla="*/ 666 h 940"/>
                <a:gd name="T56" fmla="*/ 3 w 1056"/>
                <a:gd name="T57" fmla="*/ 563 h 940"/>
                <a:gd name="T58" fmla="*/ 83 w 1056"/>
                <a:gd name="T59" fmla="*/ 363 h 940"/>
                <a:gd name="T60" fmla="*/ 150 w 1056"/>
                <a:gd name="T61" fmla="*/ 319 h 940"/>
                <a:gd name="T62" fmla="*/ 246 w 1056"/>
                <a:gd name="T63" fmla="*/ 231 h 940"/>
                <a:gd name="T64" fmla="*/ 340 w 1056"/>
                <a:gd name="T65" fmla="*/ 143 h 940"/>
                <a:gd name="T66" fmla="*/ 402 w 1056"/>
                <a:gd name="T67" fmla="*/ 98 h 940"/>
                <a:gd name="T68" fmla="*/ 426 w 1056"/>
                <a:gd name="T69" fmla="*/ 86 h 940"/>
                <a:gd name="T70" fmla="*/ 470 w 1056"/>
                <a:gd name="T71" fmla="*/ 76 h 940"/>
                <a:gd name="T72" fmla="*/ 529 w 1056"/>
                <a:gd name="T73" fmla="*/ 73 h 940"/>
                <a:gd name="T74" fmla="*/ 631 w 1056"/>
                <a:gd name="T75" fmla="*/ 73 h 940"/>
                <a:gd name="T76" fmla="*/ 689 w 1056"/>
                <a:gd name="T77" fmla="*/ 63 h 940"/>
                <a:gd name="T78" fmla="*/ 785 w 1056"/>
                <a:gd name="T79" fmla="*/ 14 h 940"/>
                <a:gd name="T80" fmla="*/ 811 w 1056"/>
                <a:gd name="T81" fmla="*/ 2 h 940"/>
                <a:gd name="T82" fmla="*/ 832 w 1056"/>
                <a:gd name="T83" fmla="*/ 1 h 940"/>
                <a:gd name="T84" fmla="*/ 838 w 1056"/>
                <a:gd name="T85" fmla="*/ 6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6" h="940">
                  <a:moveTo>
                    <a:pt x="916" y="57"/>
                  </a:moveTo>
                  <a:lnTo>
                    <a:pt x="917" y="73"/>
                  </a:lnTo>
                  <a:lnTo>
                    <a:pt x="920" y="87"/>
                  </a:lnTo>
                  <a:lnTo>
                    <a:pt x="922" y="103"/>
                  </a:lnTo>
                  <a:lnTo>
                    <a:pt x="926" y="117"/>
                  </a:lnTo>
                  <a:lnTo>
                    <a:pt x="930" y="131"/>
                  </a:lnTo>
                  <a:lnTo>
                    <a:pt x="936" y="145"/>
                  </a:lnTo>
                  <a:lnTo>
                    <a:pt x="941" y="159"/>
                  </a:lnTo>
                  <a:lnTo>
                    <a:pt x="947" y="173"/>
                  </a:lnTo>
                  <a:lnTo>
                    <a:pt x="962" y="199"/>
                  </a:lnTo>
                  <a:lnTo>
                    <a:pt x="977" y="225"/>
                  </a:lnTo>
                  <a:lnTo>
                    <a:pt x="993" y="250"/>
                  </a:lnTo>
                  <a:lnTo>
                    <a:pt x="1007" y="275"/>
                  </a:lnTo>
                  <a:lnTo>
                    <a:pt x="1022" y="300"/>
                  </a:lnTo>
                  <a:lnTo>
                    <a:pt x="1034" y="325"/>
                  </a:lnTo>
                  <a:lnTo>
                    <a:pt x="1040" y="337"/>
                  </a:lnTo>
                  <a:lnTo>
                    <a:pt x="1045" y="350"/>
                  </a:lnTo>
                  <a:lnTo>
                    <a:pt x="1049" y="362"/>
                  </a:lnTo>
                  <a:lnTo>
                    <a:pt x="1052" y="374"/>
                  </a:lnTo>
                  <a:lnTo>
                    <a:pt x="1055" y="387"/>
                  </a:lnTo>
                  <a:lnTo>
                    <a:pt x="1056" y="400"/>
                  </a:lnTo>
                  <a:lnTo>
                    <a:pt x="1056" y="413"/>
                  </a:lnTo>
                  <a:lnTo>
                    <a:pt x="1055" y="426"/>
                  </a:lnTo>
                  <a:lnTo>
                    <a:pt x="1053" y="440"/>
                  </a:lnTo>
                  <a:lnTo>
                    <a:pt x="1049" y="453"/>
                  </a:lnTo>
                  <a:lnTo>
                    <a:pt x="1044" y="466"/>
                  </a:lnTo>
                  <a:lnTo>
                    <a:pt x="1037" y="481"/>
                  </a:lnTo>
                  <a:lnTo>
                    <a:pt x="1007" y="541"/>
                  </a:lnTo>
                  <a:lnTo>
                    <a:pt x="975" y="602"/>
                  </a:lnTo>
                  <a:lnTo>
                    <a:pt x="958" y="632"/>
                  </a:lnTo>
                  <a:lnTo>
                    <a:pt x="940" y="662"/>
                  </a:lnTo>
                  <a:lnTo>
                    <a:pt x="922" y="691"/>
                  </a:lnTo>
                  <a:lnTo>
                    <a:pt x="902" y="719"/>
                  </a:lnTo>
                  <a:lnTo>
                    <a:pt x="892" y="732"/>
                  </a:lnTo>
                  <a:lnTo>
                    <a:pt x="881" y="746"/>
                  </a:lnTo>
                  <a:lnTo>
                    <a:pt x="870" y="758"/>
                  </a:lnTo>
                  <a:lnTo>
                    <a:pt x="859" y="770"/>
                  </a:lnTo>
                  <a:lnTo>
                    <a:pt x="847" y="783"/>
                  </a:lnTo>
                  <a:lnTo>
                    <a:pt x="836" y="793"/>
                  </a:lnTo>
                  <a:lnTo>
                    <a:pt x="822" y="805"/>
                  </a:lnTo>
                  <a:lnTo>
                    <a:pt x="810" y="814"/>
                  </a:lnTo>
                  <a:lnTo>
                    <a:pt x="797" y="824"/>
                  </a:lnTo>
                  <a:lnTo>
                    <a:pt x="783" y="832"/>
                  </a:lnTo>
                  <a:lnTo>
                    <a:pt x="769" y="841"/>
                  </a:lnTo>
                  <a:lnTo>
                    <a:pt x="754" y="848"/>
                  </a:lnTo>
                  <a:lnTo>
                    <a:pt x="739" y="854"/>
                  </a:lnTo>
                  <a:lnTo>
                    <a:pt x="723" y="860"/>
                  </a:lnTo>
                  <a:lnTo>
                    <a:pt x="707" y="866"/>
                  </a:lnTo>
                  <a:lnTo>
                    <a:pt x="690" y="870"/>
                  </a:lnTo>
                  <a:lnTo>
                    <a:pt x="606" y="887"/>
                  </a:lnTo>
                  <a:lnTo>
                    <a:pt x="521" y="907"/>
                  </a:lnTo>
                  <a:lnTo>
                    <a:pt x="477" y="916"/>
                  </a:lnTo>
                  <a:lnTo>
                    <a:pt x="434" y="924"/>
                  </a:lnTo>
                  <a:lnTo>
                    <a:pt x="390" y="931"/>
                  </a:lnTo>
                  <a:lnTo>
                    <a:pt x="348" y="936"/>
                  </a:lnTo>
                  <a:lnTo>
                    <a:pt x="326" y="938"/>
                  </a:lnTo>
                  <a:lnTo>
                    <a:pt x="306" y="939"/>
                  </a:lnTo>
                  <a:lnTo>
                    <a:pt x="284" y="940"/>
                  </a:lnTo>
                  <a:lnTo>
                    <a:pt x="263" y="940"/>
                  </a:lnTo>
                  <a:lnTo>
                    <a:pt x="244" y="939"/>
                  </a:lnTo>
                  <a:lnTo>
                    <a:pt x="223" y="937"/>
                  </a:lnTo>
                  <a:lnTo>
                    <a:pt x="203" y="935"/>
                  </a:lnTo>
                  <a:lnTo>
                    <a:pt x="184" y="932"/>
                  </a:lnTo>
                  <a:lnTo>
                    <a:pt x="165" y="927"/>
                  </a:lnTo>
                  <a:lnTo>
                    <a:pt x="145" y="921"/>
                  </a:lnTo>
                  <a:lnTo>
                    <a:pt x="128" y="915"/>
                  </a:lnTo>
                  <a:lnTo>
                    <a:pt x="109" y="908"/>
                  </a:lnTo>
                  <a:lnTo>
                    <a:pt x="92" y="900"/>
                  </a:lnTo>
                  <a:lnTo>
                    <a:pt x="75" y="889"/>
                  </a:lnTo>
                  <a:lnTo>
                    <a:pt x="59" y="879"/>
                  </a:lnTo>
                  <a:lnTo>
                    <a:pt x="42" y="867"/>
                  </a:lnTo>
                  <a:lnTo>
                    <a:pt x="37" y="861"/>
                  </a:lnTo>
                  <a:lnTo>
                    <a:pt x="31" y="855"/>
                  </a:lnTo>
                  <a:lnTo>
                    <a:pt x="27" y="848"/>
                  </a:lnTo>
                  <a:lnTo>
                    <a:pt x="21" y="841"/>
                  </a:lnTo>
                  <a:lnTo>
                    <a:pt x="17" y="833"/>
                  </a:lnTo>
                  <a:lnTo>
                    <a:pt x="14" y="825"/>
                  </a:lnTo>
                  <a:lnTo>
                    <a:pt x="11" y="816"/>
                  </a:lnTo>
                  <a:lnTo>
                    <a:pt x="9" y="807"/>
                  </a:lnTo>
                  <a:lnTo>
                    <a:pt x="5" y="786"/>
                  </a:lnTo>
                  <a:lnTo>
                    <a:pt x="2" y="764"/>
                  </a:lnTo>
                  <a:lnTo>
                    <a:pt x="1" y="741"/>
                  </a:lnTo>
                  <a:lnTo>
                    <a:pt x="0" y="718"/>
                  </a:lnTo>
                  <a:lnTo>
                    <a:pt x="1" y="666"/>
                  </a:lnTo>
                  <a:lnTo>
                    <a:pt x="2" y="614"/>
                  </a:lnTo>
                  <a:lnTo>
                    <a:pt x="3" y="588"/>
                  </a:lnTo>
                  <a:lnTo>
                    <a:pt x="3" y="563"/>
                  </a:lnTo>
                  <a:lnTo>
                    <a:pt x="3" y="537"/>
                  </a:lnTo>
                  <a:lnTo>
                    <a:pt x="2" y="513"/>
                  </a:lnTo>
                  <a:lnTo>
                    <a:pt x="83" y="363"/>
                  </a:lnTo>
                  <a:lnTo>
                    <a:pt x="106" y="349"/>
                  </a:lnTo>
                  <a:lnTo>
                    <a:pt x="128" y="334"/>
                  </a:lnTo>
                  <a:lnTo>
                    <a:pt x="150" y="319"/>
                  </a:lnTo>
                  <a:lnTo>
                    <a:pt x="169" y="302"/>
                  </a:lnTo>
                  <a:lnTo>
                    <a:pt x="209" y="267"/>
                  </a:lnTo>
                  <a:lnTo>
                    <a:pt x="246" y="231"/>
                  </a:lnTo>
                  <a:lnTo>
                    <a:pt x="283" y="195"/>
                  </a:lnTo>
                  <a:lnTo>
                    <a:pt x="321" y="159"/>
                  </a:lnTo>
                  <a:lnTo>
                    <a:pt x="340" y="143"/>
                  </a:lnTo>
                  <a:lnTo>
                    <a:pt x="360" y="126"/>
                  </a:lnTo>
                  <a:lnTo>
                    <a:pt x="380" y="112"/>
                  </a:lnTo>
                  <a:lnTo>
                    <a:pt x="402" y="98"/>
                  </a:lnTo>
                  <a:lnTo>
                    <a:pt x="409" y="93"/>
                  </a:lnTo>
                  <a:lnTo>
                    <a:pt x="417" y="90"/>
                  </a:lnTo>
                  <a:lnTo>
                    <a:pt x="426" y="86"/>
                  </a:lnTo>
                  <a:lnTo>
                    <a:pt x="434" y="83"/>
                  </a:lnTo>
                  <a:lnTo>
                    <a:pt x="451" y="79"/>
                  </a:lnTo>
                  <a:lnTo>
                    <a:pt x="470" y="76"/>
                  </a:lnTo>
                  <a:lnTo>
                    <a:pt x="489" y="74"/>
                  </a:lnTo>
                  <a:lnTo>
                    <a:pt x="508" y="73"/>
                  </a:lnTo>
                  <a:lnTo>
                    <a:pt x="529" y="73"/>
                  </a:lnTo>
                  <a:lnTo>
                    <a:pt x="550" y="73"/>
                  </a:lnTo>
                  <a:lnTo>
                    <a:pt x="590" y="74"/>
                  </a:lnTo>
                  <a:lnTo>
                    <a:pt x="631" y="73"/>
                  </a:lnTo>
                  <a:lnTo>
                    <a:pt x="651" y="70"/>
                  </a:lnTo>
                  <a:lnTo>
                    <a:pt x="670" y="67"/>
                  </a:lnTo>
                  <a:lnTo>
                    <a:pt x="689" y="63"/>
                  </a:lnTo>
                  <a:lnTo>
                    <a:pt x="708" y="57"/>
                  </a:lnTo>
                  <a:lnTo>
                    <a:pt x="746" y="36"/>
                  </a:lnTo>
                  <a:lnTo>
                    <a:pt x="785" y="14"/>
                  </a:lnTo>
                  <a:lnTo>
                    <a:pt x="795" y="8"/>
                  </a:lnTo>
                  <a:lnTo>
                    <a:pt x="803" y="5"/>
                  </a:lnTo>
                  <a:lnTo>
                    <a:pt x="811" y="2"/>
                  </a:lnTo>
                  <a:lnTo>
                    <a:pt x="818" y="0"/>
                  </a:lnTo>
                  <a:lnTo>
                    <a:pt x="826" y="0"/>
                  </a:lnTo>
                  <a:lnTo>
                    <a:pt x="832" y="1"/>
                  </a:lnTo>
                  <a:lnTo>
                    <a:pt x="834" y="3"/>
                  </a:lnTo>
                  <a:lnTo>
                    <a:pt x="836" y="4"/>
                  </a:lnTo>
                  <a:lnTo>
                    <a:pt x="838" y="6"/>
                  </a:lnTo>
                  <a:lnTo>
                    <a:pt x="840" y="10"/>
                  </a:lnTo>
                  <a:lnTo>
                    <a:pt x="916" y="57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86" name="Freeform 1374">
              <a:extLst>
                <a:ext uri="{FF2B5EF4-FFF2-40B4-BE49-F238E27FC236}">
                  <a16:creationId xmlns:a16="http://schemas.microsoft.com/office/drawing/2014/main" id="{235A6300-0117-FD72-2B0D-96A30E92A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261"/>
              <a:ext cx="526" cy="150"/>
            </a:xfrm>
            <a:custGeom>
              <a:avLst/>
              <a:gdLst>
                <a:gd name="T0" fmla="*/ 293 w 6310"/>
                <a:gd name="T1" fmla="*/ 1039 h 1809"/>
                <a:gd name="T2" fmla="*/ 532 w 6310"/>
                <a:gd name="T3" fmla="*/ 924 h 1809"/>
                <a:gd name="T4" fmla="*/ 646 w 6310"/>
                <a:gd name="T5" fmla="*/ 888 h 1809"/>
                <a:gd name="T6" fmla="*/ 755 w 6310"/>
                <a:gd name="T7" fmla="*/ 900 h 1809"/>
                <a:gd name="T8" fmla="*/ 839 w 6310"/>
                <a:gd name="T9" fmla="*/ 962 h 1809"/>
                <a:gd name="T10" fmla="*/ 934 w 6310"/>
                <a:gd name="T11" fmla="*/ 1096 h 1809"/>
                <a:gd name="T12" fmla="*/ 1067 w 6310"/>
                <a:gd name="T13" fmla="*/ 1310 h 1809"/>
                <a:gd name="T14" fmla="*/ 1115 w 6310"/>
                <a:gd name="T15" fmla="*/ 1342 h 1809"/>
                <a:gd name="T16" fmla="*/ 1162 w 6310"/>
                <a:gd name="T17" fmla="*/ 1307 h 1809"/>
                <a:gd name="T18" fmla="*/ 1165 w 6310"/>
                <a:gd name="T19" fmla="*/ 1142 h 1809"/>
                <a:gd name="T20" fmla="*/ 1130 w 6310"/>
                <a:gd name="T21" fmla="*/ 952 h 1809"/>
                <a:gd name="T22" fmla="*/ 1385 w 6310"/>
                <a:gd name="T23" fmla="*/ 937 h 1809"/>
                <a:gd name="T24" fmla="*/ 1705 w 6310"/>
                <a:gd name="T25" fmla="*/ 996 h 1809"/>
                <a:gd name="T26" fmla="*/ 1966 w 6310"/>
                <a:gd name="T27" fmla="*/ 1056 h 1809"/>
                <a:gd name="T28" fmla="*/ 1946 w 6310"/>
                <a:gd name="T29" fmla="*/ 1221 h 1809"/>
                <a:gd name="T30" fmla="*/ 1960 w 6310"/>
                <a:gd name="T31" fmla="*/ 1386 h 1809"/>
                <a:gd name="T32" fmla="*/ 2013 w 6310"/>
                <a:gd name="T33" fmla="*/ 1537 h 1809"/>
                <a:gd name="T34" fmla="*/ 2107 w 6310"/>
                <a:gd name="T35" fmla="*/ 1656 h 1809"/>
                <a:gd name="T36" fmla="*/ 2245 w 6310"/>
                <a:gd name="T37" fmla="*/ 1725 h 1809"/>
                <a:gd name="T38" fmla="*/ 2690 w 6310"/>
                <a:gd name="T39" fmla="*/ 1786 h 1809"/>
                <a:gd name="T40" fmla="*/ 3181 w 6310"/>
                <a:gd name="T41" fmla="*/ 1809 h 1809"/>
                <a:gd name="T42" fmla="*/ 3466 w 6310"/>
                <a:gd name="T43" fmla="*/ 1794 h 1809"/>
                <a:gd name="T44" fmla="*/ 3665 w 6310"/>
                <a:gd name="T45" fmla="*/ 1763 h 1809"/>
                <a:gd name="T46" fmla="*/ 3820 w 6310"/>
                <a:gd name="T47" fmla="*/ 1695 h 1809"/>
                <a:gd name="T48" fmla="*/ 3896 w 6310"/>
                <a:gd name="T49" fmla="*/ 1630 h 1809"/>
                <a:gd name="T50" fmla="*/ 3941 w 6310"/>
                <a:gd name="T51" fmla="*/ 1557 h 1809"/>
                <a:gd name="T52" fmla="*/ 4013 w 6310"/>
                <a:gd name="T53" fmla="*/ 1417 h 1809"/>
                <a:gd name="T54" fmla="*/ 4097 w 6310"/>
                <a:gd name="T55" fmla="*/ 1322 h 1809"/>
                <a:gd name="T56" fmla="*/ 4169 w 6310"/>
                <a:gd name="T57" fmla="*/ 1282 h 1809"/>
                <a:gd name="T58" fmla="*/ 4250 w 6310"/>
                <a:gd name="T59" fmla="*/ 1268 h 1809"/>
                <a:gd name="T60" fmla="*/ 4255 w 6310"/>
                <a:gd name="T61" fmla="*/ 1280 h 1809"/>
                <a:gd name="T62" fmla="*/ 4375 w 6310"/>
                <a:gd name="T63" fmla="*/ 1367 h 1809"/>
                <a:gd name="T64" fmla="*/ 4585 w 6310"/>
                <a:gd name="T65" fmla="*/ 1488 h 1809"/>
                <a:gd name="T66" fmla="*/ 4915 w 6310"/>
                <a:gd name="T67" fmla="*/ 1588 h 1809"/>
                <a:gd name="T68" fmla="*/ 5301 w 6310"/>
                <a:gd name="T69" fmla="*/ 1659 h 1809"/>
                <a:gd name="T70" fmla="*/ 5764 w 6310"/>
                <a:gd name="T71" fmla="*/ 1714 h 1809"/>
                <a:gd name="T72" fmla="*/ 6299 w 6310"/>
                <a:gd name="T73" fmla="*/ 1752 h 1809"/>
                <a:gd name="T74" fmla="*/ 6184 w 6310"/>
                <a:gd name="T75" fmla="*/ 1725 h 1809"/>
                <a:gd name="T76" fmla="*/ 5877 w 6310"/>
                <a:gd name="T77" fmla="*/ 1593 h 1809"/>
                <a:gd name="T78" fmla="*/ 5589 w 6310"/>
                <a:gd name="T79" fmla="*/ 1463 h 1809"/>
                <a:gd name="T80" fmla="*/ 5141 w 6310"/>
                <a:gd name="T81" fmla="*/ 1342 h 1809"/>
                <a:gd name="T82" fmla="*/ 4641 w 6310"/>
                <a:gd name="T83" fmla="*/ 1205 h 1809"/>
                <a:gd name="T84" fmla="*/ 4150 w 6310"/>
                <a:gd name="T85" fmla="*/ 1071 h 1809"/>
                <a:gd name="T86" fmla="*/ 3679 w 6310"/>
                <a:gd name="T87" fmla="*/ 958 h 1809"/>
                <a:gd name="T88" fmla="*/ 2832 w 6310"/>
                <a:gd name="T89" fmla="*/ 805 h 1809"/>
                <a:gd name="T90" fmla="*/ 1875 w 6310"/>
                <a:gd name="T91" fmla="*/ 693 h 1809"/>
                <a:gd name="T92" fmla="*/ 1550 w 6310"/>
                <a:gd name="T93" fmla="*/ 652 h 1809"/>
                <a:gd name="T94" fmla="*/ 1382 w 6310"/>
                <a:gd name="T95" fmla="*/ 598 h 1809"/>
                <a:gd name="T96" fmla="*/ 1234 w 6310"/>
                <a:gd name="T97" fmla="*/ 518 h 1809"/>
                <a:gd name="T98" fmla="*/ 1099 w 6310"/>
                <a:gd name="T99" fmla="*/ 412 h 1809"/>
                <a:gd name="T100" fmla="*/ 951 w 6310"/>
                <a:gd name="T101" fmla="*/ 258 h 1809"/>
                <a:gd name="T102" fmla="*/ 822 w 6310"/>
                <a:gd name="T103" fmla="*/ 106 h 1809"/>
                <a:gd name="T104" fmla="*/ 780 w 6310"/>
                <a:gd name="T105" fmla="*/ 26 h 1809"/>
                <a:gd name="T106" fmla="*/ 775 w 6310"/>
                <a:gd name="T107" fmla="*/ 2 h 1809"/>
                <a:gd name="T108" fmla="*/ 513 w 6310"/>
                <a:gd name="T109" fmla="*/ 36 h 1809"/>
                <a:gd name="T110" fmla="*/ 317 w 6310"/>
                <a:gd name="T111" fmla="*/ 57 h 1809"/>
                <a:gd name="T112" fmla="*/ 217 w 6310"/>
                <a:gd name="T113" fmla="*/ 348 h 1809"/>
                <a:gd name="T114" fmla="*/ 127 w 6310"/>
                <a:gd name="T115" fmla="*/ 540 h 1809"/>
                <a:gd name="T116" fmla="*/ 59 w 6310"/>
                <a:gd name="T117" fmla="*/ 610 h 1809"/>
                <a:gd name="T118" fmla="*/ 6 w 6310"/>
                <a:gd name="T119" fmla="*/ 619 h 1809"/>
                <a:gd name="T120" fmla="*/ 2 w 6310"/>
                <a:gd name="T121" fmla="*/ 639 h 1809"/>
                <a:gd name="T122" fmla="*/ 101 w 6310"/>
                <a:gd name="T123" fmla="*/ 962 h 1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10" h="1809">
                  <a:moveTo>
                    <a:pt x="190" y="1063"/>
                  </a:moveTo>
                  <a:lnTo>
                    <a:pt x="210" y="1061"/>
                  </a:lnTo>
                  <a:lnTo>
                    <a:pt x="231" y="1056"/>
                  </a:lnTo>
                  <a:lnTo>
                    <a:pt x="252" y="1052"/>
                  </a:lnTo>
                  <a:lnTo>
                    <a:pt x="272" y="1046"/>
                  </a:lnTo>
                  <a:lnTo>
                    <a:pt x="293" y="1039"/>
                  </a:lnTo>
                  <a:lnTo>
                    <a:pt x="314" y="1031"/>
                  </a:lnTo>
                  <a:lnTo>
                    <a:pt x="334" y="1022"/>
                  </a:lnTo>
                  <a:lnTo>
                    <a:pt x="354" y="1013"/>
                  </a:lnTo>
                  <a:lnTo>
                    <a:pt x="435" y="973"/>
                  </a:lnTo>
                  <a:lnTo>
                    <a:pt x="513" y="933"/>
                  </a:lnTo>
                  <a:lnTo>
                    <a:pt x="532" y="924"/>
                  </a:lnTo>
                  <a:lnTo>
                    <a:pt x="552" y="916"/>
                  </a:lnTo>
                  <a:lnTo>
                    <a:pt x="570" y="908"/>
                  </a:lnTo>
                  <a:lnTo>
                    <a:pt x="590" y="901"/>
                  </a:lnTo>
                  <a:lnTo>
                    <a:pt x="608" y="895"/>
                  </a:lnTo>
                  <a:lnTo>
                    <a:pt x="627" y="891"/>
                  </a:lnTo>
                  <a:lnTo>
                    <a:pt x="646" y="888"/>
                  </a:lnTo>
                  <a:lnTo>
                    <a:pt x="664" y="886"/>
                  </a:lnTo>
                  <a:lnTo>
                    <a:pt x="683" y="885"/>
                  </a:lnTo>
                  <a:lnTo>
                    <a:pt x="700" y="886"/>
                  </a:lnTo>
                  <a:lnTo>
                    <a:pt x="719" y="889"/>
                  </a:lnTo>
                  <a:lnTo>
                    <a:pt x="737" y="893"/>
                  </a:lnTo>
                  <a:lnTo>
                    <a:pt x="755" y="900"/>
                  </a:lnTo>
                  <a:lnTo>
                    <a:pt x="773" y="909"/>
                  </a:lnTo>
                  <a:lnTo>
                    <a:pt x="790" y="920"/>
                  </a:lnTo>
                  <a:lnTo>
                    <a:pt x="808" y="933"/>
                  </a:lnTo>
                  <a:lnTo>
                    <a:pt x="818" y="943"/>
                  </a:lnTo>
                  <a:lnTo>
                    <a:pt x="828" y="953"/>
                  </a:lnTo>
                  <a:lnTo>
                    <a:pt x="839" y="962"/>
                  </a:lnTo>
                  <a:lnTo>
                    <a:pt x="849" y="974"/>
                  </a:lnTo>
                  <a:lnTo>
                    <a:pt x="868" y="995"/>
                  </a:lnTo>
                  <a:lnTo>
                    <a:pt x="885" y="1019"/>
                  </a:lnTo>
                  <a:lnTo>
                    <a:pt x="902" y="1044"/>
                  </a:lnTo>
                  <a:lnTo>
                    <a:pt x="918" y="1070"/>
                  </a:lnTo>
                  <a:lnTo>
                    <a:pt x="934" y="1096"/>
                  </a:lnTo>
                  <a:lnTo>
                    <a:pt x="949" y="1123"/>
                  </a:lnTo>
                  <a:lnTo>
                    <a:pt x="980" y="1177"/>
                  </a:lnTo>
                  <a:lnTo>
                    <a:pt x="1012" y="1231"/>
                  </a:lnTo>
                  <a:lnTo>
                    <a:pt x="1030" y="1258"/>
                  </a:lnTo>
                  <a:lnTo>
                    <a:pt x="1048" y="1284"/>
                  </a:lnTo>
                  <a:lnTo>
                    <a:pt x="1067" y="1310"/>
                  </a:lnTo>
                  <a:lnTo>
                    <a:pt x="1087" y="1334"/>
                  </a:lnTo>
                  <a:lnTo>
                    <a:pt x="1090" y="1337"/>
                  </a:lnTo>
                  <a:lnTo>
                    <a:pt x="1093" y="1339"/>
                  </a:lnTo>
                  <a:lnTo>
                    <a:pt x="1098" y="1340"/>
                  </a:lnTo>
                  <a:lnTo>
                    <a:pt x="1103" y="1341"/>
                  </a:lnTo>
                  <a:lnTo>
                    <a:pt x="1115" y="1342"/>
                  </a:lnTo>
                  <a:lnTo>
                    <a:pt x="1127" y="1342"/>
                  </a:lnTo>
                  <a:lnTo>
                    <a:pt x="1139" y="1341"/>
                  </a:lnTo>
                  <a:lnTo>
                    <a:pt x="1148" y="1339"/>
                  </a:lnTo>
                  <a:lnTo>
                    <a:pt x="1155" y="1337"/>
                  </a:lnTo>
                  <a:lnTo>
                    <a:pt x="1158" y="1334"/>
                  </a:lnTo>
                  <a:lnTo>
                    <a:pt x="1162" y="1307"/>
                  </a:lnTo>
                  <a:lnTo>
                    <a:pt x="1166" y="1279"/>
                  </a:lnTo>
                  <a:lnTo>
                    <a:pt x="1169" y="1251"/>
                  </a:lnTo>
                  <a:lnTo>
                    <a:pt x="1170" y="1224"/>
                  </a:lnTo>
                  <a:lnTo>
                    <a:pt x="1169" y="1197"/>
                  </a:lnTo>
                  <a:lnTo>
                    <a:pt x="1167" y="1169"/>
                  </a:lnTo>
                  <a:lnTo>
                    <a:pt x="1165" y="1142"/>
                  </a:lnTo>
                  <a:lnTo>
                    <a:pt x="1162" y="1115"/>
                  </a:lnTo>
                  <a:lnTo>
                    <a:pt x="1158" y="1087"/>
                  </a:lnTo>
                  <a:lnTo>
                    <a:pt x="1154" y="1061"/>
                  </a:lnTo>
                  <a:lnTo>
                    <a:pt x="1149" y="1034"/>
                  </a:lnTo>
                  <a:lnTo>
                    <a:pt x="1144" y="1007"/>
                  </a:lnTo>
                  <a:lnTo>
                    <a:pt x="1130" y="952"/>
                  </a:lnTo>
                  <a:lnTo>
                    <a:pt x="1117" y="898"/>
                  </a:lnTo>
                  <a:lnTo>
                    <a:pt x="1171" y="903"/>
                  </a:lnTo>
                  <a:lnTo>
                    <a:pt x="1224" y="911"/>
                  </a:lnTo>
                  <a:lnTo>
                    <a:pt x="1278" y="919"/>
                  </a:lnTo>
                  <a:lnTo>
                    <a:pt x="1332" y="927"/>
                  </a:lnTo>
                  <a:lnTo>
                    <a:pt x="1385" y="937"/>
                  </a:lnTo>
                  <a:lnTo>
                    <a:pt x="1438" y="946"/>
                  </a:lnTo>
                  <a:lnTo>
                    <a:pt x="1491" y="956"/>
                  </a:lnTo>
                  <a:lnTo>
                    <a:pt x="1545" y="967"/>
                  </a:lnTo>
                  <a:lnTo>
                    <a:pt x="1597" y="977"/>
                  </a:lnTo>
                  <a:lnTo>
                    <a:pt x="1651" y="986"/>
                  </a:lnTo>
                  <a:lnTo>
                    <a:pt x="1705" y="996"/>
                  </a:lnTo>
                  <a:lnTo>
                    <a:pt x="1758" y="1005"/>
                  </a:lnTo>
                  <a:lnTo>
                    <a:pt x="1811" y="1013"/>
                  </a:lnTo>
                  <a:lnTo>
                    <a:pt x="1865" y="1020"/>
                  </a:lnTo>
                  <a:lnTo>
                    <a:pt x="1919" y="1026"/>
                  </a:lnTo>
                  <a:lnTo>
                    <a:pt x="1973" y="1031"/>
                  </a:lnTo>
                  <a:lnTo>
                    <a:pt x="1966" y="1056"/>
                  </a:lnTo>
                  <a:lnTo>
                    <a:pt x="1961" y="1083"/>
                  </a:lnTo>
                  <a:lnTo>
                    <a:pt x="1956" y="1110"/>
                  </a:lnTo>
                  <a:lnTo>
                    <a:pt x="1952" y="1137"/>
                  </a:lnTo>
                  <a:lnTo>
                    <a:pt x="1949" y="1165"/>
                  </a:lnTo>
                  <a:lnTo>
                    <a:pt x="1947" y="1193"/>
                  </a:lnTo>
                  <a:lnTo>
                    <a:pt x="1946" y="1221"/>
                  </a:lnTo>
                  <a:lnTo>
                    <a:pt x="1946" y="1249"/>
                  </a:lnTo>
                  <a:lnTo>
                    <a:pt x="1947" y="1277"/>
                  </a:lnTo>
                  <a:lnTo>
                    <a:pt x="1949" y="1305"/>
                  </a:lnTo>
                  <a:lnTo>
                    <a:pt x="1952" y="1332"/>
                  </a:lnTo>
                  <a:lnTo>
                    <a:pt x="1956" y="1359"/>
                  </a:lnTo>
                  <a:lnTo>
                    <a:pt x="1960" y="1386"/>
                  </a:lnTo>
                  <a:lnTo>
                    <a:pt x="1966" y="1413"/>
                  </a:lnTo>
                  <a:lnTo>
                    <a:pt x="1974" y="1439"/>
                  </a:lnTo>
                  <a:lnTo>
                    <a:pt x="1982" y="1465"/>
                  </a:lnTo>
                  <a:lnTo>
                    <a:pt x="1991" y="1490"/>
                  </a:lnTo>
                  <a:lnTo>
                    <a:pt x="2002" y="1514"/>
                  </a:lnTo>
                  <a:lnTo>
                    <a:pt x="2013" y="1537"/>
                  </a:lnTo>
                  <a:lnTo>
                    <a:pt x="2025" y="1560"/>
                  </a:lnTo>
                  <a:lnTo>
                    <a:pt x="2039" y="1582"/>
                  </a:lnTo>
                  <a:lnTo>
                    <a:pt x="2054" y="1601"/>
                  </a:lnTo>
                  <a:lnTo>
                    <a:pt x="2071" y="1621"/>
                  </a:lnTo>
                  <a:lnTo>
                    <a:pt x="2088" y="1640"/>
                  </a:lnTo>
                  <a:lnTo>
                    <a:pt x="2107" y="1656"/>
                  </a:lnTo>
                  <a:lnTo>
                    <a:pt x="2127" y="1672"/>
                  </a:lnTo>
                  <a:lnTo>
                    <a:pt x="2147" y="1685"/>
                  </a:lnTo>
                  <a:lnTo>
                    <a:pt x="2170" y="1698"/>
                  </a:lnTo>
                  <a:lnTo>
                    <a:pt x="2194" y="1709"/>
                  </a:lnTo>
                  <a:lnTo>
                    <a:pt x="2219" y="1718"/>
                  </a:lnTo>
                  <a:lnTo>
                    <a:pt x="2245" y="1725"/>
                  </a:lnTo>
                  <a:lnTo>
                    <a:pt x="2273" y="1732"/>
                  </a:lnTo>
                  <a:lnTo>
                    <a:pt x="2357" y="1744"/>
                  </a:lnTo>
                  <a:lnTo>
                    <a:pt x="2441" y="1756"/>
                  </a:lnTo>
                  <a:lnTo>
                    <a:pt x="2524" y="1767"/>
                  </a:lnTo>
                  <a:lnTo>
                    <a:pt x="2607" y="1777"/>
                  </a:lnTo>
                  <a:lnTo>
                    <a:pt x="2690" y="1786"/>
                  </a:lnTo>
                  <a:lnTo>
                    <a:pt x="2773" y="1794"/>
                  </a:lnTo>
                  <a:lnTo>
                    <a:pt x="2854" y="1800"/>
                  </a:lnTo>
                  <a:lnTo>
                    <a:pt x="2936" y="1805"/>
                  </a:lnTo>
                  <a:lnTo>
                    <a:pt x="3017" y="1808"/>
                  </a:lnTo>
                  <a:lnTo>
                    <a:pt x="3099" y="1809"/>
                  </a:lnTo>
                  <a:lnTo>
                    <a:pt x="3181" y="1809"/>
                  </a:lnTo>
                  <a:lnTo>
                    <a:pt x="3262" y="1807"/>
                  </a:lnTo>
                  <a:lnTo>
                    <a:pt x="3303" y="1805"/>
                  </a:lnTo>
                  <a:lnTo>
                    <a:pt x="3344" y="1803"/>
                  </a:lnTo>
                  <a:lnTo>
                    <a:pt x="3384" y="1800"/>
                  </a:lnTo>
                  <a:lnTo>
                    <a:pt x="3426" y="1797"/>
                  </a:lnTo>
                  <a:lnTo>
                    <a:pt x="3466" y="1794"/>
                  </a:lnTo>
                  <a:lnTo>
                    <a:pt x="3507" y="1788"/>
                  </a:lnTo>
                  <a:lnTo>
                    <a:pt x="3548" y="1784"/>
                  </a:lnTo>
                  <a:lnTo>
                    <a:pt x="3588" y="1778"/>
                  </a:lnTo>
                  <a:lnTo>
                    <a:pt x="3614" y="1774"/>
                  </a:lnTo>
                  <a:lnTo>
                    <a:pt x="3640" y="1770"/>
                  </a:lnTo>
                  <a:lnTo>
                    <a:pt x="3665" y="1763"/>
                  </a:lnTo>
                  <a:lnTo>
                    <a:pt x="3692" y="1755"/>
                  </a:lnTo>
                  <a:lnTo>
                    <a:pt x="3719" y="1746"/>
                  </a:lnTo>
                  <a:lnTo>
                    <a:pt x="3745" y="1736"/>
                  </a:lnTo>
                  <a:lnTo>
                    <a:pt x="3772" y="1723"/>
                  </a:lnTo>
                  <a:lnTo>
                    <a:pt x="3797" y="1710"/>
                  </a:lnTo>
                  <a:lnTo>
                    <a:pt x="3820" y="1695"/>
                  </a:lnTo>
                  <a:lnTo>
                    <a:pt x="3844" y="1679"/>
                  </a:lnTo>
                  <a:lnTo>
                    <a:pt x="3856" y="1670"/>
                  </a:lnTo>
                  <a:lnTo>
                    <a:pt x="3866" y="1660"/>
                  </a:lnTo>
                  <a:lnTo>
                    <a:pt x="3876" y="1651"/>
                  </a:lnTo>
                  <a:lnTo>
                    <a:pt x="3887" y="1641"/>
                  </a:lnTo>
                  <a:lnTo>
                    <a:pt x="3896" y="1630"/>
                  </a:lnTo>
                  <a:lnTo>
                    <a:pt x="3905" y="1619"/>
                  </a:lnTo>
                  <a:lnTo>
                    <a:pt x="3913" y="1608"/>
                  </a:lnTo>
                  <a:lnTo>
                    <a:pt x="3922" y="1595"/>
                  </a:lnTo>
                  <a:lnTo>
                    <a:pt x="3929" y="1583"/>
                  </a:lnTo>
                  <a:lnTo>
                    <a:pt x="3935" y="1570"/>
                  </a:lnTo>
                  <a:lnTo>
                    <a:pt x="3941" y="1557"/>
                  </a:lnTo>
                  <a:lnTo>
                    <a:pt x="3948" y="1542"/>
                  </a:lnTo>
                  <a:lnTo>
                    <a:pt x="3958" y="1518"/>
                  </a:lnTo>
                  <a:lnTo>
                    <a:pt x="3969" y="1493"/>
                  </a:lnTo>
                  <a:lnTo>
                    <a:pt x="3983" y="1467"/>
                  </a:lnTo>
                  <a:lnTo>
                    <a:pt x="3997" y="1442"/>
                  </a:lnTo>
                  <a:lnTo>
                    <a:pt x="4013" y="1417"/>
                  </a:lnTo>
                  <a:lnTo>
                    <a:pt x="4029" y="1395"/>
                  </a:lnTo>
                  <a:lnTo>
                    <a:pt x="4048" y="1372"/>
                  </a:lnTo>
                  <a:lnTo>
                    <a:pt x="4066" y="1351"/>
                  </a:lnTo>
                  <a:lnTo>
                    <a:pt x="4077" y="1341"/>
                  </a:lnTo>
                  <a:lnTo>
                    <a:pt x="4087" y="1331"/>
                  </a:lnTo>
                  <a:lnTo>
                    <a:pt x="4097" y="1322"/>
                  </a:lnTo>
                  <a:lnTo>
                    <a:pt x="4109" y="1314"/>
                  </a:lnTo>
                  <a:lnTo>
                    <a:pt x="4120" y="1307"/>
                  </a:lnTo>
                  <a:lnTo>
                    <a:pt x="4132" y="1299"/>
                  </a:lnTo>
                  <a:lnTo>
                    <a:pt x="4144" y="1293"/>
                  </a:lnTo>
                  <a:lnTo>
                    <a:pt x="4156" y="1287"/>
                  </a:lnTo>
                  <a:lnTo>
                    <a:pt x="4169" y="1282"/>
                  </a:lnTo>
                  <a:lnTo>
                    <a:pt x="4181" y="1278"/>
                  </a:lnTo>
                  <a:lnTo>
                    <a:pt x="4195" y="1274"/>
                  </a:lnTo>
                  <a:lnTo>
                    <a:pt x="4208" y="1271"/>
                  </a:lnTo>
                  <a:lnTo>
                    <a:pt x="4221" y="1269"/>
                  </a:lnTo>
                  <a:lnTo>
                    <a:pt x="4236" y="1268"/>
                  </a:lnTo>
                  <a:lnTo>
                    <a:pt x="4250" y="1268"/>
                  </a:lnTo>
                  <a:lnTo>
                    <a:pt x="4265" y="1269"/>
                  </a:lnTo>
                  <a:lnTo>
                    <a:pt x="4259" y="1269"/>
                  </a:lnTo>
                  <a:lnTo>
                    <a:pt x="4252" y="1269"/>
                  </a:lnTo>
                  <a:lnTo>
                    <a:pt x="4245" y="1270"/>
                  </a:lnTo>
                  <a:lnTo>
                    <a:pt x="4239" y="1271"/>
                  </a:lnTo>
                  <a:lnTo>
                    <a:pt x="4255" y="1280"/>
                  </a:lnTo>
                  <a:lnTo>
                    <a:pt x="4269" y="1288"/>
                  </a:lnTo>
                  <a:lnTo>
                    <a:pt x="4283" y="1297"/>
                  </a:lnTo>
                  <a:lnTo>
                    <a:pt x="4298" y="1307"/>
                  </a:lnTo>
                  <a:lnTo>
                    <a:pt x="4324" y="1326"/>
                  </a:lnTo>
                  <a:lnTo>
                    <a:pt x="4350" y="1346"/>
                  </a:lnTo>
                  <a:lnTo>
                    <a:pt x="4375" y="1367"/>
                  </a:lnTo>
                  <a:lnTo>
                    <a:pt x="4401" y="1387"/>
                  </a:lnTo>
                  <a:lnTo>
                    <a:pt x="4428" y="1407"/>
                  </a:lnTo>
                  <a:lnTo>
                    <a:pt x="4456" y="1426"/>
                  </a:lnTo>
                  <a:lnTo>
                    <a:pt x="4496" y="1447"/>
                  </a:lnTo>
                  <a:lnTo>
                    <a:pt x="4540" y="1468"/>
                  </a:lnTo>
                  <a:lnTo>
                    <a:pt x="4585" y="1488"/>
                  </a:lnTo>
                  <a:lnTo>
                    <a:pt x="4635" y="1506"/>
                  </a:lnTo>
                  <a:lnTo>
                    <a:pt x="4687" y="1525"/>
                  </a:lnTo>
                  <a:lnTo>
                    <a:pt x="4740" y="1541"/>
                  </a:lnTo>
                  <a:lnTo>
                    <a:pt x="4796" y="1558"/>
                  </a:lnTo>
                  <a:lnTo>
                    <a:pt x="4855" y="1573"/>
                  </a:lnTo>
                  <a:lnTo>
                    <a:pt x="4915" y="1588"/>
                  </a:lnTo>
                  <a:lnTo>
                    <a:pt x="4976" y="1602"/>
                  </a:lnTo>
                  <a:lnTo>
                    <a:pt x="5039" y="1615"/>
                  </a:lnTo>
                  <a:lnTo>
                    <a:pt x="5104" y="1627"/>
                  </a:lnTo>
                  <a:lnTo>
                    <a:pt x="5169" y="1639"/>
                  </a:lnTo>
                  <a:lnTo>
                    <a:pt x="5234" y="1650"/>
                  </a:lnTo>
                  <a:lnTo>
                    <a:pt x="5301" y="1659"/>
                  </a:lnTo>
                  <a:lnTo>
                    <a:pt x="5368" y="1670"/>
                  </a:lnTo>
                  <a:lnTo>
                    <a:pt x="5435" y="1678"/>
                  </a:lnTo>
                  <a:lnTo>
                    <a:pt x="5502" y="1686"/>
                  </a:lnTo>
                  <a:lnTo>
                    <a:pt x="5568" y="1694"/>
                  </a:lnTo>
                  <a:lnTo>
                    <a:pt x="5634" y="1701"/>
                  </a:lnTo>
                  <a:lnTo>
                    <a:pt x="5764" y="1714"/>
                  </a:lnTo>
                  <a:lnTo>
                    <a:pt x="5890" y="1724"/>
                  </a:lnTo>
                  <a:lnTo>
                    <a:pt x="6008" y="1734"/>
                  </a:lnTo>
                  <a:lnTo>
                    <a:pt x="6119" y="1741"/>
                  </a:lnTo>
                  <a:lnTo>
                    <a:pt x="6220" y="1747"/>
                  </a:lnTo>
                  <a:lnTo>
                    <a:pt x="6310" y="1752"/>
                  </a:lnTo>
                  <a:lnTo>
                    <a:pt x="6299" y="1752"/>
                  </a:lnTo>
                  <a:lnTo>
                    <a:pt x="6284" y="1752"/>
                  </a:lnTo>
                  <a:lnTo>
                    <a:pt x="6268" y="1749"/>
                  </a:lnTo>
                  <a:lnTo>
                    <a:pt x="6249" y="1745"/>
                  </a:lnTo>
                  <a:lnTo>
                    <a:pt x="6230" y="1740"/>
                  </a:lnTo>
                  <a:lnTo>
                    <a:pt x="6208" y="1734"/>
                  </a:lnTo>
                  <a:lnTo>
                    <a:pt x="6184" y="1725"/>
                  </a:lnTo>
                  <a:lnTo>
                    <a:pt x="6160" y="1717"/>
                  </a:lnTo>
                  <a:lnTo>
                    <a:pt x="6108" y="1696"/>
                  </a:lnTo>
                  <a:lnTo>
                    <a:pt x="6053" y="1674"/>
                  </a:lnTo>
                  <a:lnTo>
                    <a:pt x="5995" y="1648"/>
                  </a:lnTo>
                  <a:lnTo>
                    <a:pt x="5936" y="1621"/>
                  </a:lnTo>
                  <a:lnTo>
                    <a:pt x="5877" y="1593"/>
                  </a:lnTo>
                  <a:lnTo>
                    <a:pt x="5819" y="1566"/>
                  </a:lnTo>
                  <a:lnTo>
                    <a:pt x="5763" y="1540"/>
                  </a:lnTo>
                  <a:lnTo>
                    <a:pt x="5712" y="1515"/>
                  </a:lnTo>
                  <a:lnTo>
                    <a:pt x="5664" y="1495"/>
                  </a:lnTo>
                  <a:lnTo>
                    <a:pt x="5623" y="1476"/>
                  </a:lnTo>
                  <a:lnTo>
                    <a:pt x="5589" y="1463"/>
                  </a:lnTo>
                  <a:lnTo>
                    <a:pt x="5563" y="1454"/>
                  </a:lnTo>
                  <a:lnTo>
                    <a:pt x="5478" y="1433"/>
                  </a:lnTo>
                  <a:lnTo>
                    <a:pt x="5393" y="1410"/>
                  </a:lnTo>
                  <a:lnTo>
                    <a:pt x="5309" y="1387"/>
                  </a:lnTo>
                  <a:lnTo>
                    <a:pt x="5225" y="1365"/>
                  </a:lnTo>
                  <a:lnTo>
                    <a:pt x="5141" y="1342"/>
                  </a:lnTo>
                  <a:lnTo>
                    <a:pt x="5057" y="1319"/>
                  </a:lnTo>
                  <a:lnTo>
                    <a:pt x="4973" y="1296"/>
                  </a:lnTo>
                  <a:lnTo>
                    <a:pt x="4890" y="1274"/>
                  </a:lnTo>
                  <a:lnTo>
                    <a:pt x="4806" y="1251"/>
                  </a:lnTo>
                  <a:lnTo>
                    <a:pt x="4724" y="1228"/>
                  </a:lnTo>
                  <a:lnTo>
                    <a:pt x="4641" y="1205"/>
                  </a:lnTo>
                  <a:lnTo>
                    <a:pt x="4558" y="1183"/>
                  </a:lnTo>
                  <a:lnTo>
                    <a:pt x="4476" y="1160"/>
                  </a:lnTo>
                  <a:lnTo>
                    <a:pt x="4394" y="1137"/>
                  </a:lnTo>
                  <a:lnTo>
                    <a:pt x="4311" y="1114"/>
                  </a:lnTo>
                  <a:lnTo>
                    <a:pt x="4230" y="1093"/>
                  </a:lnTo>
                  <a:lnTo>
                    <a:pt x="4150" y="1071"/>
                  </a:lnTo>
                  <a:lnTo>
                    <a:pt x="4071" y="1051"/>
                  </a:lnTo>
                  <a:lnTo>
                    <a:pt x="3991" y="1031"/>
                  </a:lnTo>
                  <a:lnTo>
                    <a:pt x="3912" y="1012"/>
                  </a:lnTo>
                  <a:lnTo>
                    <a:pt x="3835" y="993"/>
                  </a:lnTo>
                  <a:lnTo>
                    <a:pt x="3756" y="976"/>
                  </a:lnTo>
                  <a:lnTo>
                    <a:pt x="3679" y="958"/>
                  </a:lnTo>
                  <a:lnTo>
                    <a:pt x="3601" y="942"/>
                  </a:lnTo>
                  <a:lnTo>
                    <a:pt x="3447" y="911"/>
                  </a:lnTo>
                  <a:lnTo>
                    <a:pt x="3293" y="881"/>
                  </a:lnTo>
                  <a:lnTo>
                    <a:pt x="3140" y="854"/>
                  </a:lnTo>
                  <a:lnTo>
                    <a:pt x="2986" y="829"/>
                  </a:lnTo>
                  <a:lnTo>
                    <a:pt x="2832" y="805"/>
                  </a:lnTo>
                  <a:lnTo>
                    <a:pt x="2677" y="784"/>
                  </a:lnTo>
                  <a:lnTo>
                    <a:pt x="2520" y="763"/>
                  </a:lnTo>
                  <a:lnTo>
                    <a:pt x="2363" y="743"/>
                  </a:lnTo>
                  <a:lnTo>
                    <a:pt x="2203" y="726"/>
                  </a:lnTo>
                  <a:lnTo>
                    <a:pt x="2041" y="709"/>
                  </a:lnTo>
                  <a:lnTo>
                    <a:pt x="1875" y="693"/>
                  </a:lnTo>
                  <a:lnTo>
                    <a:pt x="1708" y="677"/>
                  </a:lnTo>
                  <a:lnTo>
                    <a:pt x="1675" y="674"/>
                  </a:lnTo>
                  <a:lnTo>
                    <a:pt x="1642" y="670"/>
                  </a:lnTo>
                  <a:lnTo>
                    <a:pt x="1611" y="665"/>
                  </a:lnTo>
                  <a:lnTo>
                    <a:pt x="1580" y="659"/>
                  </a:lnTo>
                  <a:lnTo>
                    <a:pt x="1550" y="652"/>
                  </a:lnTo>
                  <a:lnTo>
                    <a:pt x="1520" y="645"/>
                  </a:lnTo>
                  <a:lnTo>
                    <a:pt x="1491" y="638"/>
                  </a:lnTo>
                  <a:lnTo>
                    <a:pt x="1463" y="628"/>
                  </a:lnTo>
                  <a:lnTo>
                    <a:pt x="1435" y="619"/>
                  </a:lnTo>
                  <a:lnTo>
                    <a:pt x="1408" y="609"/>
                  </a:lnTo>
                  <a:lnTo>
                    <a:pt x="1382" y="598"/>
                  </a:lnTo>
                  <a:lnTo>
                    <a:pt x="1356" y="586"/>
                  </a:lnTo>
                  <a:lnTo>
                    <a:pt x="1331" y="574"/>
                  </a:lnTo>
                  <a:lnTo>
                    <a:pt x="1306" y="561"/>
                  </a:lnTo>
                  <a:lnTo>
                    <a:pt x="1281" y="547"/>
                  </a:lnTo>
                  <a:lnTo>
                    <a:pt x="1257" y="532"/>
                  </a:lnTo>
                  <a:lnTo>
                    <a:pt x="1234" y="518"/>
                  </a:lnTo>
                  <a:lnTo>
                    <a:pt x="1211" y="501"/>
                  </a:lnTo>
                  <a:lnTo>
                    <a:pt x="1188" y="485"/>
                  </a:lnTo>
                  <a:lnTo>
                    <a:pt x="1165" y="468"/>
                  </a:lnTo>
                  <a:lnTo>
                    <a:pt x="1143" y="450"/>
                  </a:lnTo>
                  <a:lnTo>
                    <a:pt x="1121" y="431"/>
                  </a:lnTo>
                  <a:lnTo>
                    <a:pt x="1099" y="412"/>
                  </a:lnTo>
                  <a:lnTo>
                    <a:pt x="1078" y="392"/>
                  </a:lnTo>
                  <a:lnTo>
                    <a:pt x="1057" y="372"/>
                  </a:lnTo>
                  <a:lnTo>
                    <a:pt x="1035" y="350"/>
                  </a:lnTo>
                  <a:lnTo>
                    <a:pt x="1015" y="329"/>
                  </a:lnTo>
                  <a:lnTo>
                    <a:pt x="994" y="306"/>
                  </a:lnTo>
                  <a:lnTo>
                    <a:pt x="951" y="258"/>
                  </a:lnTo>
                  <a:lnTo>
                    <a:pt x="910" y="210"/>
                  </a:lnTo>
                  <a:lnTo>
                    <a:pt x="899" y="197"/>
                  </a:lnTo>
                  <a:lnTo>
                    <a:pt x="881" y="177"/>
                  </a:lnTo>
                  <a:lnTo>
                    <a:pt x="857" y="151"/>
                  </a:lnTo>
                  <a:lnTo>
                    <a:pt x="834" y="121"/>
                  </a:lnTo>
                  <a:lnTo>
                    <a:pt x="822" y="106"/>
                  </a:lnTo>
                  <a:lnTo>
                    <a:pt x="811" y="90"/>
                  </a:lnTo>
                  <a:lnTo>
                    <a:pt x="801" y="75"/>
                  </a:lnTo>
                  <a:lnTo>
                    <a:pt x="792" y="60"/>
                  </a:lnTo>
                  <a:lnTo>
                    <a:pt x="786" y="45"/>
                  </a:lnTo>
                  <a:lnTo>
                    <a:pt x="782" y="32"/>
                  </a:lnTo>
                  <a:lnTo>
                    <a:pt x="780" y="26"/>
                  </a:lnTo>
                  <a:lnTo>
                    <a:pt x="780" y="20"/>
                  </a:lnTo>
                  <a:lnTo>
                    <a:pt x="780" y="14"/>
                  </a:lnTo>
                  <a:lnTo>
                    <a:pt x="781" y="9"/>
                  </a:lnTo>
                  <a:lnTo>
                    <a:pt x="781" y="6"/>
                  </a:lnTo>
                  <a:lnTo>
                    <a:pt x="779" y="3"/>
                  </a:lnTo>
                  <a:lnTo>
                    <a:pt x="775" y="2"/>
                  </a:lnTo>
                  <a:lnTo>
                    <a:pt x="769" y="1"/>
                  </a:lnTo>
                  <a:lnTo>
                    <a:pt x="751" y="0"/>
                  </a:lnTo>
                  <a:lnTo>
                    <a:pt x="728" y="2"/>
                  </a:lnTo>
                  <a:lnTo>
                    <a:pt x="667" y="10"/>
                  </a:lnTo>
                  <a:lnTo>
                    <a:pt x="594" y="23"/>
                  </a:lnTo>
                  <a:lnTo>
                    <a:pt x="513" y="36"/>
                  </a:lnTo>
                  <a:lnTo>
                    <a:pt x="434" y="48"/>
                  </a:lnTo>
                  <a:lnTo>
                    <a:pt x="396" y="53"/>
                  </a:lnTo>
                  <a:lnTo>
                    <a:pt x="361" y="56"/>
                  </a:lnTo>
                  <a:lnTo>
                    <a:pt x="346" y="57"/>
                  </a:lnTo>
                  <a:lnTo>
                    <a:pt x="330" y="57"/>
                  </a:lnTo>
                  <a:lnTo>
                    <a:pt x="317" y="57"/>
                  </a:lnTo>
                  <a:lnTo>
                    <a:pt x="305" y="56"/>
                  </a:lnTo>
                  <a:lnTo>
                    <a:pt x="286" y="126"/>
                  </a:lnTo>
                  <a:lnTo>
                    <a:pt x="268" y="190"/>
                  </a:lnTo>
                  <a:lnTo>
                    <a:pt x="251" y="248"/>
                  </a:lnTo>
                  <a:lnTo>
                    <a:pt x="233" y="301"/>
                  </a:lnTo>
                  <a:lnTo>
                    <a:pt x="217" y="348"/>
                  </a:lnTo>
                  <a:lnTo>
                    <a:pt x="200" y="391"/>
                  </a:lnTo>
                  <a:lnTo>
                    <a:pt x="185" y="429"/>
                  </a:lnTo>
                  <a:lnTo>
                    <a:pt x="170" y="462"/>
                  </a:lnTo>
                  <a:lnTo>
                    <a:pt x="155" y="492"/>
                  </a:lnTo>
                  <a:lnTo>
                    <a:pt x="141" y="517"/>
                  </a:lnTo>
                  <a:lnTo>
                    <a:pt x="127" y="540"/>
                  </a:lnTo>
                  <a:lnTo>
                    <a:pt x="114" y="557"/>
                  </a:lnTo>
                  <a:lnTo>
                    <a:pt x="102" y="573"/>
                  </a:lnTo>
                  <a:lnTo>
                    <a:pt x="90" y="586"/>
                  </a:lnTo>
                  <a:lnTo>
                    <a:pt x="78" y="595"/>
                  </a:lnTo>
                  <a:lnTo>
                    <a:pt x="68" y="604"/>
                  </a:lnTo>
                  <a:lnTo>
                    <a:pt x="59" y="610"/>
                  </a:lnTo>
                  <a:lnTo>
                    <a:pt x="49" y="614"/>
                  </a:lnTo>
                  <a:lnTo>
                    <a:pt x="41" y="617"/>
                  </a:lnTo>
                  <a:lnTo>
                    <a:pt x="33" y="618"/>
                  </a:lnTo>
                  <a:lnTo>
                    <a:pt x="19" y="619"/>
                  </a:lnTo>
                  <a:lnTo>
                    <a:pt x="10" y="619"/>
                  </a:lnTo>
                  <a:lnTo>
                    <a:pt x="6" y="619"/>
                  </a:lnTo>
                  <a:lnTo>
                    <a:pt x="3" y="620"/>
                  </a:lnTo>
                  <a:lnTo>
                    <a:pt x="1" y="621"/>
                  </a:lnTo>
                  <a:lnTo>
                    <a:pt x="0" y="623"/>
                  </a:lnTo>
                  <a:lnTo>
                    <a:pt x="0" y="626"/>
                  </a:lnTo>
                  <a:lnTo>
                    <a:pt x="0" y="632"/>
                  </a:lnTo>
                  <a:lnTo>
                    <a:pt x="2" y="639"/>
                  </a:lnTo>
                  <a:lnTo>
                    <a:pt x="4" y="648"/>
                  </a:lnTo>
                  <a:lnTo>
                    <a:pt x="22" y="711"/>
                  </a:lnTo>
                  <a:lnTo>
                    <a:pt x="42" y="774"/>
                  </a:lnTo>
                  <a:lnTo>
                    <a:pt x="61" y="837"/>
                  </a:lnTo>
                  <a:lnTo>
                    <a:pt x="80" y="899"/>
                  </a:lnTo>
                  <a:lnTo>
                    <a:pt x="101" y="962"/>
                  </a:lnTo>
                  <a:lnTo>
                    <a:pt x="122" y="1024"/>
                  </a:lnTo>
                  <a:lnTo>
                    <a:pt x="143" y="1087"/>
                  </a:lnTo>
                  <a:lnTo>
                    <a:pt x="166" y="1152"/>
                  </a:lnTo>
                  <a:lnTo>
                    <a:pt x="190" y="1063"/>
                  </a:lnTo>
                  <a:close/>
                </a:path>
              </a:pathLst>
            </a:custGeom>
            <a:solidFill>
              <a:srgbClr val="2E2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87" name="Freeform 1375">
              <a:extLst>
                <a:ext uri="{FF2B5EF4-FFF2-40B4-BE49-F238E27FC236}">
                  <a16:creationId xmlns:a16="http://schemas.microsoft.com/office/drawing/2014/main" id="{82653E10-139B-EFD1-8B5F-C2F058E16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130"/>
              <a:ext cx="639" cy="278"/>
            </a:xfrm>
            <a:custGeom>
              <a:avLst/>
              <a:gdLst>
                <a:gd name="T0" fmla="*/ 460 w 7677"/>
                <a:gd name="T1" fmla="*/ 2117 h 3342"/>
                <a:gd name="T2" fmla="*/ 359 w 7677"/>
                <a:gd name="T3" fmla="*/ 2022 h 3342"/>
                <a:gd name="T4" fmla="*/ 269 w 7677"/>
                <a:gd name="T5" fmla="*/ 1920 h 3342"/>
                <a:gd name="T6" fmla="*/ 146 w 7677"/>
                <a:gd name="T7" fmla="*/ 1751 h 3342"/>
                <a:gd name="T8" fmla="*/ 50 w 7677"/>
                <a:gd name="T9" fmla="*/ 1588 h 3342"/>
                <a:gd name="T10" fmla="*/ 914 w 7677"/>
                <a:gd name="T11" fmla="*/ 1112 h 3342"/>
                <a:gd name="T12" fmla="*/ 2003 w 7677"/>
                <a:gd name="T13" fmla="*/ 862 h 3342"/>
                <a:gd name="T14" fmla="*/ 2453 w 7677"/>
                <a:gd name="T15" fmla="*/ 752 h 3342"/>
                <a:gd name="T16" fmla="*/ 2678 w 7677"/>
                <a:gd name="T17" fmla="*/ 715 h 3342"/>
                <a:gd name="T18" fmla="*/ 3818 w 7677"/>
                <a:gd name="T19" fmla="*/ 624 h 3342"/>
                <a:gd name="T20" fmla="*/ 5083 w 7677"/>
                <a:gd name="T21" fmla="*/ 524 h 3342"/>
                <a:gd name="T22" fmla="*/ 5653 w 7677"/>
                <a:gd name="T23" fmla="*/ 479 h 3342"/>
                <a:gd name="T24" fmla="*/ 5803 w 7677"/>
                <a:gd name="T25" fmla="*/ 467 h 3342"/>
                <a:gd name="T26" fmla="*/ 5980 w 7677"/>
                <a:gd name="T27" fmla="*/ 269 h 3342"/>
                <a:gd name="T28" fmla="*/ 6108 w 7677"/>
                <a:gd name="T29" fmla="*/ 134 h 3342"/>
                <a:gd name="T30" fmla="*/ 6203 w 7677"/>
                <a:gd name="T31" fmla="*/ 49 h 3342"/>
                <a:gd name="T32" fmla="*/ 6276 w 7677"/>
                <a:gd name="T33" fmla="*/ 8 h 3342"/>
                <a:gd name="T34" fmla="*/ 6337 w 7677"/>
                <a:gd name="T35" fmla="*/ 1 h 3342"/>
                <a:gd name="T36" fmla="*/ 6396 w 7677"/>
                <a:gd name="T37" fmla="*/ 21 h 3342"/>
                <a:gd name="T38" fmla="*/ 6551 w 7677"/>
                <a:gd name="T39" fmla="*/ 107 h 3342"/>
                <a:gd name="T40" fmla="*/ 6788 w 7677"/>
                <a:gd name="T41" fmla="*/ 237 h 3342"/>
                <a:gd name="T42" fmla="*/ 7004 w 7677"/>
                <a:gd name="T43" fmla="*/ 377 h 3342"/>
                <a:gd name="T44" fmla="*/ 7197 w 7677"/>
                <a:gd name="T45" fmla="*/ 518 h 3342"/>
                <a:gd name="T46" fmla="*/ 7361 w 7677"/>
                <a:gd name="T47" fmla="*/ 654 h 3342"/>
                <a:gd name="T48" fmla="*/ 7594 w 7677"/>
                <a:gd name="T49" fmla="*/ 871 h 3342"/>
                <a:gd name="T50" fmla="*/ 7677 w 7677"/>
                <a:gd name="T51" fmla="*/ 958 h 3342"/>
                <a:gd name="T52" fmla="*/ 7173 w 7677"/>
                <a:gd name="T53" fmla="*/ 1732 h 3342"/>
                <a:gd name="T54" fmla="*/ 6677 w 7677"/>
                <a:gd name="T55" fmla="*/ 2043 h 3342"/>
                <a:gd name="T56" fmla="*/ 6448 w 7677"/>
                <a:gd name="T57" fmla="*/ 2183 h 3342"/>
                <a:gd name="T58" fmla="*/ 6377 w 7677"/>
                <a:gd name="T59" fmla="*/ 2221 h 3342"/>
                <a:gd name="T60" fmla="*/ 6361 w 7677"/>
                <a:gd name="T61" fmla="*/ 2237 h 3342"/>
                <a:gd name="T62" fmla="*/ 6370 w 7677"/>
                <a:gd name="T63" fmla="*/ 2397 h 3342"/>
                <a:gd name="T64" fmla="*/ 6410 w 7677"/>
                <a:gd name="T65" fmla="*/ 2777 h 3342"/>
                <a:gd name="T66" fmla="*/ 6456 w 7677"/>
                <a:gd name="T67" fmla="*/ 3158 h 3342"/>
                <a:gd name="T68" fmla="*/ 6477 w 7677"/>
                <a:gd name="T69" fmla="*/ 3330 h 3342"/>
                <a:gd name="T70" fmla="*/ 6058 w 7677"/>
                <a:gd name="T71" fmla="*/ 3341 h 3342"/>
                <a:gd name="T72" fmla="*/ 5642 w 7677"/>
                <a:gd name="T73" fmla="*/ 3315 h 3342"/>
                <a:gd name="T74" fmla="*/ 5245 w 7677"/>
                <a:gd name="T75" fmla="*/ 3264 h 3342"/>
                <a:gd name="T76" fmla="*/ 4884 w 7677"/>
                <a:gd name="T77" fmla="*/ 3200 h 3342"/>
                <a:gd name="T78" fmla="*/ 4574 w 7677"/>
                <a:gd name="T79" fmla="*/ 3131 h 3342"/>
                <a:gd name="T80" fmla="*/ 4176 w 7677"/>
                <a:gd name="T81" fmla="*/ 3024 h 3342"/>
                <a:gd name="T82" fmla="*/ 3687 w 7677"/>
                <a:gd name="T83" fmla="*/ 2826 h 3342"/>
                <a:gd name="T84" fmla="*/ 3311 w 7677"/>
                <a:gd name="T85" fmla="*/ 2665 h 3342"/>
                <a:gd name="T86" fmla="*/ 3233 w 7677"/>
                <a:gd name="T87" fmla="*/ 2643 h 3342"/>
                <a:gd name="T88" fmla="*/ 2958 w 7677"/>
                <a:gd name="T89" fmla="*/ 2614 h 3342"/>
                <a:gd name="T90" fmla="*/ 2626 w 7677"/>
                <a:gd name="T91" fmla="*/ 2565 h 3342"/>
                <a:gd name="T92" fmla="*/ 2075 w 7677"/>
                <a:gd name="T93" fmla="*/ 2465 h 3342"/>
                <a:gd name="T94" fmla="*/ 1868 w 7677"/>
                <a:gd name="T95" fmla="*/ 2431 h 3342"/>
                <a:gd name="T96" fmla="*/ 1428 w 7677"/>
                <a:gd name="T97" fmla="*/ 2377 h 3342"/>
                <a:gd name="T98" fmla="*/ 1004 w 7677"/>
                <a:gd name="T99" fmla="*/ 2320 h 3342"/>
                <a:gd name="T100" fmla="*/ 819 w 7677"/>
                <a:gd name="T101" fmla="*/ 2283 h 3342"/>
                <a:gd name="T102" fmla="*/ 663 w 7677"/>
                <a:gd name="T103" fmla="*/ 2238 h 3342"/>
                <a:gd name="T104" fmla="*/ 544 w 7677"/>
                <a:gd name="T105" fmla="*/ 2180 h 3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77" h="3342">
                  <a:moveTo>
                    <a:pt x="544" y="2180"/>
                  </a:moveTo>
                  <a:lnTo>
                    <a:pt x="516" y="2159"/>
                  </a:lnTo>
                  <a:lnTo>
                    <a:pt x="488" y="2138"/>
                  </a:lnTo>
                  <a:lnTo>
                    <a:pt x="460" y="2117"/>
                  </a:lnTo>
                  <a:lnTo>
                    <a:pt x="434" y="2094"/>
                  </a:lnTo>
                  <a:lnTo>
                    <a:pt x="409" y="2070"/>
                  </a:lnTo>
                  <a:lnTo>
                    <a:pt x="383" y="2046"/>
                  </a:lnTo>
                  <a:lnTo>
                    <a:pt x="359" y="2022"/>
                  </a:lnTo>
                  <a:lnTo>
                    <a:pt x="335" y="1997"/>
                  </a:lnTo>
                  <a:lnTo>
                    <a:pt x="312" y="1971"/>
                  </a:lnTo>
                  <a:lnTo>
                    <a:pt x="291" y="1946"/>
                  </a:lnTo>
                  <a:lnTo>
                    <a:pt x="269" y="1920"/>
                  </a:lnTo>
                  <a:lnTo>
                    <a:pt x="249" y="1895"/>
                  </a:lnTo>
                  <a:lnTo>
                    <a:pt x="211" y="1845"/>
                  </a:lnTo>
                  <a:lnTo>
                    <a:pt x="177" y="1796"/>
                  </a:lnTo>
                  <a:lnTo>
                    <a:pt x="146" y="1751"/>
                  </a:lnTo>
                  <a:lnTo>
                    <a:pt x="119" y="1708"/>
                  </a:lnTo>
                  <a:lnTo>
                    <a:pt x="95" y="1670"/>
                  </a:lnTo>
                  <a:lnTo>
                    <a:pt x="76" y="1636"/>
                  </a:lnTo>
                  <a:lnTo>
                    <a:pt x="50" y="1588"/>
                  </a:lnTo>
                  <a:lnTo>
                    <a:pt x="41" y="1571"/>
                  </a:lnTo>
                  <a:lnTo>
                    <a:pt x="0" y="1311"/>
                  </a:lnTo>
                  <a:lnTo>
                    <a:pt x="493" y="1205"/>
                  </a:lnTo>
                  <a:lnTo>
                    <a:pt x="914" y="1112"/>
                  </a:lnTo>
                  <a:lnTo>
                    <a:pt x="1269" y="1032"/>
                  </a:lnTo>
                  <a:lnTo>
                    <a:pt x="1565" y="965"/>
                  </a:lnTo>
                  <a:lnTo>
                    <a:pt x="1808" y="908"/>
                  </a:lnTo>
                  <a:lnTo>
                    <a:pt x="2003" y="862"/>
                  </a:lnTo>
                  <a:lnTo>
                    <a:pt x="2159" y="823"/>
                  </a:lnTo>
                  <a:lnTo>
                    <a:pt x="2282" y="793"/>
                  </a:lnTo>
                  <a:lnTo>
                    <a:pt x="2378" y="770"/>
                  </a:lnTo>
                  <a:lnTo>
                    <a:pt x="2453" y="752"/>
                  </a:lnTo>
                  <a:lnTo>
                    <a:pt x="2514" y="739"/>
                  </a:lnTo>
                  <a:lnTo>
                    <a:pt x="2568" y="729"/>
                  </a:lnTo>
                  <a:lnTo>
                    <a:pt x="2620" y="721"/>
                  </a:lnTo>
                  <a:lnTo>
                    <a:pt x="2678" y="715"/>
                  </a:lnTo>
                  <a:lnTo>
                    <a:pt x="2748" y="709"/>
                  </a:lnTo>
                  <a:lnTo>
                    <a:pt x="2836" y="702"/>
                  </a:lnTo>
                  <a:lnTo>
                    <a:pt x="3360" y="660"/>
                  </a:lnTo>
                  <a:lnTo>
                    <a:pt x="3818" y="624"/>
                  </a:lnTo>
                  <a:lnTo>
                    <a:pt x="4215" y="593"/>
                  </a:lnTo>
                  <a:lnTo>
                    <a:pt x="4555" y="566"/>
                  </a:lnTo>
                  <a:lnTo>
                    <a:pt x="4843" y="543"/>
                  </a:lnTo>
                  <a:lnTo>
                    <a:pt x="5083" y="524"/>
                  </a:lnTo>
                  <a:lnTo>
                    <a:pt x="5279" y="508"/>
                  </a:lnTo>
                  <a:lnTo>
                    <a:pt x="5438" y="496"/>
                  </a:lnTo>
                  <a:lnTo>
                    <a:pt x="5559" y="486"/>
                  </a:lnTo>
                  <a:lnTo>
                    <a:pt x="5653" y="479"/>
                  </a:lnTo>
                  <a:lnTo>
                    <a:pt x="5719" y="474"/>
                  </a:lnTo>
                  <a:lnTo>
                    <a:pt x="5762" y="470"/>
                  </a:lnTo>
                  <a:lnTo>
                    <a:pt x="5789" y="468"/>
                  </a:lnTo>
                  <a:lnTo>
                    <a:pt x="5803" y="467"/>
                  </a:lnTo>
                  <a:lnTo>
                    <a:pt x="5809" y="467"/>
                  </a:lnTo>
                  <a:lnTo>
                    <a:pt x="5809" y="467"/>
                  </a:lnTo>
                  <a:lnTo>
                    <a:pt x="5901" y="360"/>
                  </a:lnTo>
                  <a:lnTo>
                    <a:pt x="5980" y="269"/>
                  </a:lnTo>
                  <a:lnTo>
                    <a:pt x="6016" y="230"/>
                  </a:lnTo>
                  <a:lnTo>
                    <a:pt x="6049" y="195"/>
                  </a:lnTo>
                  <a:lnTo>
                    <a:pt x="6079" y="163"/>
                  </a:lnTo>
                  <a:lnTo>
                    <a:pt x="6108" y="134"/>
                  </a:lnTo>
                  <a:lnTo>
                    <a:pt x="6134" y="108"/>
                  </a:lnTo>
                  <a:lnTo>
                    <a:pt x="6159" y="85"/>
                  </a:lnTo>
                  <a:lnTo>
                    <a:pt x="6182" y="66"/>
                  </a:lnTo>
                  <a:lnTo>
                    <a:pt x="6203" y="49"/>
                  </a:lnTo>
                  <a:lnTo>
                    <a:pt x="6223" y="34"/>
                  </a:lnTo>
                  <a:lnTo>
                    <a:pt x="6242" y="23"/>
                  </a:lnTo>
                  <a:lnTo>
                    <a:pt x="6259" y="14"/>
                  </a:lnTo>
                  <a:lnTo>
                    <a:pt x="6276" y="8"/>
                  </a:lnTo>
                  <a:lnTo>
                    <a:pt x="6291" y="3"/>
                  </a:lnTo>
                  <a:lnTo>
                    <a:pt x="6307" y="0"/>
                  </a:lnTo>
                  <a:lnTo>
                    <a:pt x="6321" y="0"/>
                  </a:lnTo>
                  <a:lnTo>
                    <a:pt x="6337" y="1"/>
                  </a:lnTo>
                  <a:lnTo>
                    <a:pt x="6351" y="5"/>
                  </a:lnTo>
                  <a:lnTo>
                    <a:pt x="6366" y="9"/>
                  </a:lnTo>
                  <a:lnTo>
                    <a:pt x="6380" y="14"/>
                  </a:lnTo>
                  <a:lnTo>
                    <a:pt x="6396" y="21"/>
                  </a:lnTo>
                  <a:lnTo>
                    <a:pt x="6428" y="39"/>
                  </a:lnTo>
                  <a:lnTo>
                    <a:pt x="6463" y="59"/>
                  </a:lnTo>
                  <a:lnTo>
                    <a:pt x="6504" y="83"/>
                  </a:lnTo>
                  <a:lnTo>
                    <a:pt x="6551" y="107"/>
                  </a:lnTo>
                  <a:lnTo>
                    <a:pt x="6612" y="138"/>
                  </a:lnTo>
                  <a:lnTo>
                    <a:pt x="6672" y="170"/>
                  </a:lnTo>
                  <a:lnTo>
                    <a:pt x="6730" y="203"/>
                  </a:lnTo>
                  <a:lnTo>
                    <a:pt x="6788" y="237"/>
                  </a:lnTo>
                  <a:lnTo>
                    <a:pt x="6844" y="271"/>
                  </a:lnTo>
                  <a:lnTo>
                    <a:pt x="6899" y="306"/>
                  </a:lnTo>
                  <a:lnTo>
                    <a:pt x="6953" y="342"/>
                  </a:lnTo>
                  <a:lnTo>
                    <a:pt x="7004" y="377"/>
                  </a:lnTo>
                  <a:lnTo>
                    <a:pt x="7055" y="413"/>
                  </a:lnTo>
                  <a:lnTo>
                    <a:pt x="7104" y="448"/>
                  </a:lnTo>
                  <a:lnTo>
                    <a:pt x="7151" y="483"/>
                  </a:lnTo>
                  <a:lnTo>
                    <a:pt x="7197" y="518"/>
                  </a:lnTo>
                  <a:lnTo>
                    <a:pt x="7241" y="553"/>
                  </a:lnTo>
                  <a:lnTo>
                    <a:pt x="7282" y="588"/>
                  </a:lnTo>
                  <a:lnTo>
                    <a:pt x="7323" y="622"/>
                  </a:lnTo>
                  <a:lnTo>
                    <a:pt x="7361" y="654"/>
                  </a:lnTo>
                  <a:lnTo>
                    <a:pt x="7432" y="717"/>
                  </a:lnTo>
                  <a:lnTo>
                    <a:pt x="7495" y="774"/>
                  </a:lnTo>
                  <a:lnTo>
                    <a:pt x="7549" y="825"/>
                  </a:lnTo>
                  <a:lnTo>
                    <a:pt x="7594" y="871"/>
                  </a:lnTo>
                  <a:lnTo>
                    <a:pt x="7630" y="907"/>
                  </a:lnTo>
                  <a:lnTo>
                    <a:pt x="7656" y="935"/>
                  </a:lnTo>
                  <a:lnTo>
                    <a:pt x="7672" y="952"/>
                  </a:lnTo>
                  <a:lnTo>
                    <a:pt x="7677" y="958"/>
                  </a:lnTo>
                  <a:lnTo>
                    <a:pt x="7562" y="1023"/>
                  </a:lnTo>
                  <a:lnTo>
                    <a:pt x="7557" y="1491"/>
                  </a:lnTo>
                  <a:lnTo>
                    <a:pt x="7353" y="1619"/>
                  </a:lnTo>
                  <a:lnTo>
                    <a:pt x="7173" y="1732"/>
                  </a:lnTo>
                  <a:lnTo>
                    <a:pt x="7018" y="1829"/>
                  </a:lnTo>
                  <a:lnTo>
                    <a:pt x="6884" y="1913"/>
                  </a:lnTo>
                  <a:lnTo>
                    <a:pt x="6772" y="1983"/>
                  </a:lnTo>
                  <a:lnTo>
                    <a:pt x="6677" y="2043"/>
                  </a:lnTo>
                  <a:lnTo>
                    <a:pt x="6599" y="2091"/>
                  </a:lnTo>
                  <a:lnTo>
                    <a:pt x="6536" y="2130"/>
                  </a:lnTo>
                  <a:lnTo>
                    <a:pt x="6487" y="2160"/>
                  </a:lnTo>
                  <a:lnTo>
                    <a:pt x="6448" y="2183"/>
                  </a:lnTo>
                  <a:lnTo>
                    <a:pt x="6420" y="2199"/>
                  </a:lnTo>
                  <a:lnTo>
                    <a:pt x="6401" y="2211"/>
                  </a:lnTo>
                  <a:lnTo>
                    <a:pt x="6386" y="2218"/>
                  </a:lnTo>
                  <a:lnTo>
                    <a:pt x="6377" y="2221"/>
                  </a:lnTo>
                  <a:lnTo>
                    <a:pt x="6371" y="2223"/>
                  </a:lnTo>
                  <a:lnTo>
                    <a:pt x="6365" y="2224"/>
                  </a:lnTo>
                  <a:lnTo>
                    <a:pt x="6363" y="2227"/>
                  </a:lnTo>
                  <a:lnTo>
                    <a:pt x="6361" y="2237"/>
                  </a:lnTo>
                  <a:lnTo>
                    <a:pt x="6361" y="2251"/>
                  </a:lnTo>
                  <a:lnTo>
                    <a:pt x="6361" y="2272"/>
                  </a:lnTo>
                  <a:lnTo>
                    <a:pt x="6365" y="2326"/>
                  </a:lnTo>
                  <a:lnTo>
                    <a:pt x="6370" y="2397"/>
                  </a:lnTo>
                  <a:lnTo>
                    <a:pt x="6378" y="2481"/>
                  </a:lnTo>
                  <a:lnTo>
                    <a:pt x="6387" y="2574"/>
                  </a:lnTo>
                  <a:lnTo>
                    <a:pt x="6399" y="2674"/>
                  </a:lnTo>
                  <a:lnTo>
                    <a:pt x="6410" y="2777"/>
                  </a:lnTo>
                  <a:lnTo>
                    <a:pt x="6421" y="2881"/>
                  </a:lnTo>
                  <a:lnTo>
                    <a:pt x="6434" y="2981"/>
                  </a:lnTo>
                  <a:lnTo>
                    <a:pt x="6445" y="3074"/>
                  </a:lnTo>
                  <a:lnTo>
                    <a:pt x="6456" y="3158"/>
                  </a:lnTo>
                  <a:lnTo>
                    <a:pt x="6464" y="3229"/>
                  </a:lnTo>
                  <a:lnTo>
                    <a:pt x="6471" y="3283"/>
                  </a:lnTo>
                  <a:lnTo>
                    <a:pt x="6475" y="3318"/>
                  </a:lnTo>
                  <a:lnTo>
                    <a:pt x="6477" y="3330"/>
                  </a:lnTo>
                  <a:lnTo>
                    <a:pt x="6373" y="3337"/>
                  </a:lnTo>
                  <a:lnTo>
                    <a:pt x="6268" y="3341"/>
                  </a:lnTo>
                  <a:lnTo>
                    <a:pt x="6163" y="3342"/>
                  </a:lnTo>
                  <a:lnTo>
                    <a:pt x="6058" y="3341"/>
                  </a:lnTo>
                  <a:lnTo>
                    <a:pt x="5953" y="3337"/>
                  </a:lnTo>
                  <a:lnTo>
                    <a:pt x="5849" y="3331"/>
                  </a:lnTo>
                  <a:lnTo>
                    <a:pt x="5744" y="3324"/>
                  </a:lnTo>
                  <a:lnTo>
                    <a:pt x="5642" y="3315"/>
                  </a:lnTo>
                  <a:lnTo>
                    <a:pt x="5540" y="3305"/>
                  </a:lnTo>
                  <a:lnTo>
                    <a:pt x="5440" y="3292"/>
                  </a:lnTo>
                  <a:lnTo>
                    <a:pt x="5341" y="3279"/>
                  </a:lnTo>
                  <a:lnTo>
                    <a:pt x="5245" y="3264"/>
                  </a:lnTo>
                  <a:lnTo>
                    <a:pt x="5150" y="3250"/>
                  </a:lnTo>
                  <a:lnTo>
                    <a:pt x="5058" y="3233"/>
                  </a:lnTo>
                  <a:lnTo>
                    <a:pt x="4969" y="3217"/>
                  </a:lnTo>
                  <a:lnTo>
                    <a:pt x="4884" y="3200"/>
                  </a:lnTo>
                  <a:lnTo>
                    <a:pt x="4801" y="3183"/>
                  </a:lnTo>
                  <a:lnTo>
                    <a:pt x="4721" y="3165"/>
                  </a:lnTo>
                  <a:lnTo>
                    <a:pt x="4646" y="3148"/>
                  </a:lnTo>
                  <a:lnTo>
                    <a:pt x="4574" y="3131"/>
                  </a:lnTo>
                  <a:lnTo>
                    <a:pt x="4443" y="3099"/>
                  </a:lnTo>
                  <a:lnTo>
                    <a:pt x="4333" y="3069"/>
                  </a:lnTo>
                  <a:lnTo>
                    <a:pt x="4243" y="3044"/>
                  </a:lnTo>
                  <a:lnTo>
                    <a:pt x="4176" y="3024"/>
                  </a:lnTo>
                  <a:lnTo>
                    <a:pt x="4134" y="3012"/>
                  </a:lnTo>
                  <a:lnTo>
                    <a:pt x="4120" y="3007"/>
                  </a:lnTo>
                  <a:lnTo>
                    <a:pt x="3876" y="2905"/>
                  </a:lnTo>
                  <a:lnTo>
                    <a:pt x="3687" y="2826"/>
                  </a:lnTo>
                  <a:lnTo>
                    <a:pt x="3544" y="2764"/>
                  </a:lnTo>
                  <a:lnTo>
                    <a:pt x="3440" y="2718"/>
                  </a:lnTo>
                  <a:lnTo>
                    <a:pt x="3364" y="2686"/>
                  </a:lnTo>
                  <a:lnTo>
                    <a:pt x="3311" y="2665"/>
                  </a:lnTo>
                  <a:lnTo>
                    <a:pt x="3289" y="2657"/>
                  </a:lnTo>
                  <a:lnTo>
                    <a:pt x="3270" y="2651"/>
                  </a:lnTo>
                  <a:lnTo>
                    <a:pt x="3252" y="2647"/>
                  </a:lnTo>
                  <a:lnTo>
                    <a:pt x="3233" y="2643"/>
                  </a:lnTo>
                  <a:lnTo>
                    <a:pt x="3192" y="2639"/>
                  </a:lnTo>
                  <a:lnTo>
                    <a:pt x="3138" y="2634"/>
                  </a:lnTo>
                  <a:lnTo>
                    <a:pt x="3063" y="2626"/>
                  </a:lnTo>
                  <a:lnTo>
                    <a:pt x="2958" y="2614"/>
                  </a:lnTo>
                  <a:lnTo>
                    <a:pt x="2892" y="2606"/>
                  </a:lnTo>
                  <a:lnTo>
                    <a:pt x="2816" y="2595"/>
                  </a:lnTo>
                  <a:lnTo>
                    <a:pt x="2727" y="2582"/>
                  </a:lnTo>
                  <a:lnTo>
                    <a:pt x="2626" y="2565"/>
                  </a:lnTo>
                  <a:lnTo>
                    <a:pt x="2512" y="2546"/>
                  </a:lnTo>
                  <a:lnTo>
                    <a:pt x="2383" y="2523"/>
                  </a:lnTo>
                  <a:lnTo>
                    <a:pt x="2237" y="2496"/>
                  </a:lnTo>
                  <a:lnTo>
                    <a:pt x="2075" y="2465"/>
                  </a:lnTo>
                  <a:lnTo>
                    <a:pt x="2025" y="2456"/>
                  </a:lnTo>
                  <a:lnTo>
                    <a:pt x="1973" y="2448"/>
                  </a:lnTo>
                  <a:lnTo>
                    <a:pt x="1922" y="2439"/>
                  </a:lnTo>
                  <a:lnTo>
                    <a:pt x="1868" y="2431"/>
                  </a:lnTo>
                  <a:lnTo>
                    <a:pt x="1760" y="2416"/>
                  </a:lnTo>
                  <a:lnTo>
                    <a:pt x="1650" y="2403"/>
                  </a:lnTo>
                  <a:lnTo>
                    <a:pt x="1538" y="2390"/>
                  </a:lnTo>
                  <a:lnTo>
                    <a:pt x="1428" y="2377"/>
                  </a:lnTo>
                  <a:lnTo>
                    <a:pt x="1317" y="2364"/>
                  </a:lnTo>
                  <a:lnTo>
                    <a:pt x="1208" y="2350"/>
                  </a:lnTo>
                  <a:lnTo>
                    <a:pt x="1104" y="2336"/>
                  </a:lnTo>
                  <a:lnTo>
                    <a:pt x="1004" y="2320"/>
                  </a:lnTo>
                  <a:lnTo>
                    <a:pt x="955" y="2312"/>
                  </a:lnTo>
                  <a:lnTo>
                    <a:pt x="908" y="2303"/>
                  </a:lnTo>
                  <a:lnTo>
                    <a:pt x="862" y="2293"/>
                  </a:lnTo>
                  <a:lnTo>
                    <a:pt x="819" y="2283"/>
                  </a:lnTo>
                  <a:lnTo>
                    <a:pt x="776" y="2273"/>
                  </a:lnTo>
                  <a:lnTo>
                    <a:pt x="736" y="2262"/>
                  </a:lnTo>
                  <a:lnTo>
                    <a:pt x="699" y="2250"/>
                  </a:lnTo>
                  <a:lnTo>
                    <a:pt x="663" y="2238"/>
                  </a:lnTo>
                  <a:lnTo>
                    <a:pt x="630" y="2224"/>
                  </a:lnTo>
                  <a:lnTo>
                    <a:pt x="599" y="2211"/>
                  </a:lnTo>
                  <a:lnTo>
                    <a:pt x="570" y="2195"/>
                  </a:lnTo>
                  <a:lnTo>
                    <a:pt x="544" y="2180"/>
                  </a:lnTo>
                  <a:close/>
                </a:path>
              </a:pathLst>
            </a:custGeom>
            <a:solidFill>
              <a:srgbClr val="DE4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88" name="Freeform 1376">
              <a:extLst>
                <a:ext uri="{FF2B5EF4-FFF2-40B4-BE49-F238E27FC236}">
                  <a16:creationId xmlns:a16="http://schemas.microsoft.com/office/drawing/2014/main" id="{EC573C4B-645E-CDA6-8A4F-7E3C245A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130"/>
              <a:ext cx="639" cy="278"/>
            </a:xfrm>
            <a:custGeom>
              <a:avLst/>
              <a:gdLst>
                <a:gd name="T0" fmla="*/ 460 w 7677"/>
                <a:gd name="T1" fmla="*/ 2117 h 3342"/>
                <a:gd name="T2" fmla="*/ 359 w 7677"/>
                <a:gd name="T3" fmla="*/ 2022 h 3342"/>
                <a:gd name="T4" fmla="*/ 269 w 7677"/>
                <a:gd name="T5" fmla="*/ 1920 h 3342"/>
                <a:gd name="T6" fmla="*/ 146 w 7677"/>
                <a:gd name="T7" fmla="*/ 1751 h 3342"/>
                <a:gd name="T8" fmla="*/ 50 w 7677"/>
                <a:gd name="T9" fmla="*/ 1588 h 3342"/>
                <a:gd name="T10" fmla="*/ 914 w 7677"/>
                <a:gd name="T11" fmla="*/ 1112 h 3342"/>
                <a:gd name="T12" fmla="*/ 2003 w 7677"/>
                <a:gd name="T13" fmla="*/ 862 h 3342"/>
                <a:gd name="T14" fmla="*/ 2453 w 7677"/>
                <a:gd name="T15" fmla="*/ 752 h 3342"/>
                <a:gd name="T16" fmla="*/ 2678 w 7677"/>
                <a:gd name="T17" fmla="*/ 715 h 3342"/>
                <a:gd name="T18" fmla="*/ 3818 w 7677"/>
                <a:gd name="T19" fmla="*/ 624 h 3342"/>
                <a:gd name="T20" fmla="*/ 5083 w 7677"/>
                <a:gd name="T21" fmla="*/ 524 h 3342"/>
                <a:gd name="T22" fmla="*/ 5653 w 7677"/>
                <a:gd name="T23" fmla="*/ 479 h 3342"/>
                <a:gd name="T24" fmla="*/ 5803 w 7677"/>
                <a:gd name="T25" fmla="*/ 467 h 3342"/>
                <a:gd name="T26" fmla="*/ 5980 w 7677"/>
                <a:gd name="T27" fmla="*/ 269 h 3342"/>
                <a:gd name="T28" fmla="*/ 6108 w 7677"/>
                <a:gd name="T29" fmla="*/ 134 h 3342"/>
                <a:gd name="T30" fmla="*/ 6203 w 7677"/>
                <a:gd name="T31" fmla="*/ 49 h 3342"/>
                <a:gd name="T32" fmla="*/ 6276 w 7677"/>
                <a:gd name="T33" fmla="*/ 8 h 3342"/>
                <a:gd name="T34" fmla="*/ 6337 w 7677"/>
                <a:gd name="T35" fmla="*/ 1 h 3342"/>
                <a:gd name="T36" fmla="*/ 6396 w 7677"/>
                <a:gd name="T37" fmla="*/ 21 h 3342"/>
                <a:gd name="T38" fmla="*/ 6551 w 7677"/>
                <a:gd name="T39" fmla="*/ 107 h 3342"/>
                <a:gd name="T40" fmla="*/ 6788 w 7677"/>
                <a:gd name="T41" fmla="*/ 237 h 3342"/>
                <a:gd name="T42" fmla="*/ 7004 w 7677"/>
                <a:gd name="T43" fmla="*/ 377 h 3342"/>
                <a:gd name="T44" fmla="*/ 7197 w 7677"/>
                <a:gd name="T45" fmla="*/ 518 h 3342"/>
                <a:gd name="T46" fmla="*/ 7361 w 7677"/>
                <a:gd name="T47" fmla="*/ 654 h 3342"/>
                <a:gd name="T48" fmla="*/ 7594 w 7677"/>
                <a:gd name="T49" fmla="*/ 871 h 3342"/>
                <a:gd name="T50" fmla="*/ 7677 w 7677"/>
                <a:gd name="T51" fmla="*/ 958 h 3342"/>
                <a:gd name="T52" fmla="*/ 7173 w 7677"/>
                <a:gd name="T53" fmla="*/ 1732 h 3342"/>
                <a:gd name="T54" fmla="*/ 6677 w 7677"/>
                <a:gd name="T55" fmla="*/ 2043 h 3342"/>
                <a:gd name="T56" fmla="*/ 6448 w 7677"/>
                <a:gd name="T57" fmla="*/ 2183 h 3342"/>
                <a:gd name="T58" fmla="*/ 6377 w 7677"/>
                <a:gd name="T59" fmla="*/ 2221 h 3342"/>
                <a:gd name="T60" fmla="*/ 6361 w 7677"/>
                <a:gd name="T61" fmla="*/ 2237 h 3342"/>
                <a:gd name="T62" fmla="*/ 6370 w 7677"/>
                <a:gd name="T63" fmla="*/ 2397 h 3342"/>
                <a:gd name="T64" fmla="*/ 6410 w 7677"/>
                <a:gd name="T65" fmla="*/ 2777 h 3342"/>
                <a:gd name="T66" fmla="*/ 6456 w 7677"/>
                <a:gd name="T67" fmla="*/ 3158 h 3342"/>
                <a:gd name="T68" fmla="*/ 6477 w 7677"/>
                <a:gd name="T69" fmla="*/ 3330 h 3342"/>
                <a:gd name="T70" fmla="*/ 6058 w 7677"/>
                <a:gd name="T71" fmla="*/ 3341 h 3342"/>
                <a:gd name="T72" fmla="*/ 5642 w 7677"/>
                <a:gd name="T73" fmla="*/ 3315 h 3342"/>
                <a:gd name="T74" fmla="*/ 5245 w 7677"/>
                <a:gd name="T75" fmla="*/ 3264 h 3342"/>
                <a:gd name="T76" fmla="*/ 4884 w 7677"/>
                <a:gd name="T77" fmla="*/ 3200 h 3342"/>
                <a:gd name="T78" fmla="*/ 4574 w 7677"/>
                <a:gd name="T79" fmla="*/ 3131 h 3342"/>
                <a:gd name="T80" fmla="*/ 4176 w 7677"/>
                <a:gd name="T81" fmla="*/ 3024 h 3342"/>
                <a:gd name="T82" fmla="*/ 3687 w 7677"/>
                <a:gd name="T83" fmla="*/ 2826 h 3342"/>
                <a:gd name="T84" fmla="*/ 3311 w 7677"/>
                <a:gd name="T85" fmla="*/ 2665 h 3342"/>
                <a:gd name="T86" fmla="*/ 3233 w 7677"/>
                <a:gd name="T87" fmla="*/ 2643 h 3342"/>
                <a:gd name="T88" fmla="*/ 2958 w 7677"/>
                <a:gd name="T89" fmla="*/ 2614 h 3342"/>
                <a:gd name="T90" fmla="*/ 2626 w 7677"/>
                <a:gd name="T91" fmla="*/ 2565 h 3342"/>
                <a:gd name="T92" fmla="*/ 2075 w 7677"/>
                <a:gd name="T93" fmla="*/ 2465 h 3342"/>
                <a:gd name="T94" fmla="*/ 1868 w 7677"/>
                <a:gd name="T95" fmla="*/ 2431 h 3342"/>
                <a:gd name="T96" fmla="*/ 1428 w 7677"/>
                <a:gd name="T97" fmla="*/ 2377 h 3342"/>
                <a:gd name="T98" fmla="*/ 1004 w 7677"/>
                <a:gd name="T99" fmla="*/ 2320 h 3342"/>
                <a:gd name="T100" fmla="*/ 819 w 7677"/>
                <a:gd name="T101" fmla="*/ 2283 h 3342"/>
                <a:gd name="T102" fmla="*/ 663 w 7677"/>
                <a:gd name="T103" fmla="*/ 2238 h 3342"/>
                <a:gd name="T104" fmla="*/ 544 w 7677"/>
                <a:gd name="T105" fmla="*/ 2180 h 3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77" h="3342">
                  <a:moveTo>
                    <a:pt x="544" y="2180"/>
                  </a:moveTo>
                  <a:lnTo>
                    <a:pt x="516" y="2159"/>
                  </a:lnTo>
                  <a:lnTo>
                    <a:pt x="488" y="2138"/>
                  </a:lnTo>
                  <a:lnTo>
                    <a:pt x="460" y="2117"/>
                  </a:lnTo>
                  <a:lnTo>
                    <a:pt x="434" y="2094"/>
                  </a:lnTo>
                  <a:lnTo>
                    <a:pt x="409" y="2070"/>
                  </a:lnTo>
                  <a:lnTo>
                    <a:pt x="383" y="2046"/>
                  </a:lnTo>
                  <a:lnTo>
                    <a:pt x="359" y="2022"/>
                  </a:lnTo>
                  <a:lnTo>
                    <a:pt x="335" y="1997"/>
                  </a:lnTo>
                  <a:lnTo>
                    <a:pt x="312" y="1971"/>
                  </a:lnTo>
                  <a:lnTo>
                    <a:pt x="291" y="1946"/>
                  </a:lnTo>
                  <a:lnTo>
                    <a:pt x="269" y="1920"/>
                  </a:lnTo>
                  <a:lnTo>
                    <a:pt x="249" y="1895"/>
                  </a:lnTo>
                  <a:lnTo>
                    <a:pt x="211" y="1845"/>
                  </a:lnTo>
                  <a:lnTo>
                    <a:pt x="177" y="1796"/>
                  </a:lnTo>
                  <a:lnTo>
                    <a:pt x="146" y="1751"/>
                  </a:lnTo>
                  <a:lnTo>
                    <a:pt x="119" y="1708"/>
                  </a:lnTo>
                  <a:lnTo>
                    <a:pt x="95" y="1670"/>
                  </a:lnTo>
                  <a:lnTo>
                    <a:pt x="76" y="1636"/>
                  </a:lnTo>
                  <a:lnTo>
                    <a:pt x="50" y="1588"/>
                  </a:lnTo>
                  <a:lnTo>
                    <a:pt x="41" y="1571"/>
                  </a:lnTo>
                  <a:lnTo>
                    <a:pt x="0" y="1311"/>
                  </a:lnTo>
                  <a:lnTo>
                    <a:pt x="493" y="1205"/>
                  </a:lnTo>
                  <a:lnTo>
                    <a:pt x="914" y="1112"/>
                  </a:lnTo>
                  <a:lnTo>
                    <a:pt x="1269" y="1032"/>
                  </a:lnTo>
                  <a:lnTo>
                    <a:pt x="1565" y="965"/>
                  </a:lnTo>
                  <a:lnTo>
                    <a:pt x="1808" y="908"/>
                  </a:lnTo>
                  <a:lnTo>
                    <a:pt x="2003" y="862"/>
                  </a:lnTo>
                  <a:lnTo>
                    <a:pt x="2159" y="823"/>
                  </a:lnTo>
                  <a:lnTo>
                    <a:pt x="2282" y="793"/>
                  </a:lnTo>
                  <a:lnTo>
                    <a:pt x="2378" y="770"/>
                  </a:lnTo>
                  <a:lnTo>
                    <a:pt x="2453" y="752"/>
                  </a:lnTo>
                  <a:lnTo>
                    <a:pt x="2514" y="739"/>
                  </a:lnTo>
                  <a:lnTo>
                    <a:pt x="2568" y="729"/>
                  </a:lnTo>
                  <a:lnTo>
                    <a:pt x="2620" y="721"/>
                  </a:lnTo>
                  <a:lnTo>
                    <a:pt x="2678" y="715"/>
                  </a:lnTo>
                  <a:lnTo>
                    <a:pt x="2748" y="709"/>
                  </a:lnTo>
                  <a:lnTo>
                    <a:pt x="2836" y="702"/>
                  </a:lnTo>
                  <a:lnTo>
                    <a:pt x="3360" y="660"/>
                  </a:lnTo>
                  <a:lnTo>
                    <a:pt x="3818" y="624"/>
                  </a:lnTo>
                  <a:lnTo>
                    <a:pt x="4215" y="593"/>
                  </a:lnTo>
                  <a:lnTo>
                    <a:pt x="4555" y="566"/>
                  </a:lnTo>
                  <a:lnTo>
                    <a:pt x="4843" y="543"/>
                  </a:lnTo>
                  <a:lnTo>
                    <a:pt x="5083" y="524"/>
                  </a:lnTo>
                  <a:lnTo>
                    <a:pt x="5279" y="508"/>
                  </a:lnTo>
                  <a:lnTo>
                    <a:pt x="5438" y="496"/>
                  </a:lnTo>
                  <a:lnTo>
                    <a:pt x="5559" y="486"/>
                  </a:lnTo>
                  <a:lnTo>
                    <a:pt x="5653" y="479"/>
                  </a:lnTo>
                  <a:lnTo>
                    <a:pt x="5719" y="474"/>
                  </a:lnTo>
                  <a:lnTo>
                    <a:pt x="5762" y="470"/>
                  </a:lnTo>
                  <a:lnTo>
                    <a:pt x="5789" y="468"/>
                  </a:lnTo>
                  <a:lnTo>
                    <a:pt x="5803" y="467"/>
                  </a:lnTo>
                  <a:lnTo>
                    <a:pt x="5809" y="467"/>
                  </a:lnTo>
                  <a:lnTo>
                    <a:pt x="5809" y="467"/>
                  </a:lnTo>
                  <a:lnTo>
                    <a:pt x="5901" y="360"/>
                  </a:lnTo>
                  <a:lnTo>
                    <a:pt x="5980" y="269"/>
                  </a:lnTo>
                  <a:lnTo>
                    <a:pt x="6016" y="230"/>
                  </a:lnTo>
                  <a:lnTo>
                    <a:pt x="6049" y="195"/>
                  </a:lnTo>
                  <a:lnTo>
                    <a:pt x="6079" y="163"/>
                  </a:lnTo>
                  <a:lnTo>
                    <a:pt x="6108" y="134"/>
                  </a:lnTo>
                  <a:lnTo>
                    <a:pt x="6134" y="108"/>
                  </a:lnTo>
                  <a:lnTo>
                    <a:pt x="6159" y="85"/>
                  </a:lnTo>
                  <a:lnTo>
                    <a:pt x="6182" y="66"/>
                  </a:lnTo>
                  <a:lnTo>
                    <a:pt x="6203" y="49"/>
                  </a:lnTo>
                  <a:lnTo>
                    <a:pt x="6223" y="34"/>
                  </a:lnTo>
                  <a:lnTo>
                    <a:pt x="6242" y="23"/>
                  </a:lnTo>
                  <a:lnTo>
                    <a:pt x="6259" y="14"/>
                  </a:lnTo>
                  <a:lnTo>
                    <a:pt x="6276" y="8"/>
                  </a:lnTo>
                  <a:lnTo>
                    <a:pt x="6291" y="3"/>
                  </a:lnTo>
                  <a:lnTo>
                    <a:pt x="6307" y="0"/>
                  </a:lnTo>
                  <a:lnTo>
                    <a:pt x="6321" y="0"/>
                  </a:lnTo>
                  <a:lnTo>
                    <a:pt x="6337" y="1"/>
                  </a:lnTo>
                  <a:lnTo>
                    <a:pt x="6351" y="5"/>
                  </a:lnTo>
                  <a:lnTo>
                    <a:pt x="6366" y="9"/>
                  </a:lnTo>
                  <a:lnTo>
                    <a:pt x="6380" y="14"/>
                  </a:lnTo>
                  <a:lnTo>
                    <a:pt x="6396" y="21"/>
                  </a:lnTo>
                  <a:lnTo>
                    <a:pt x="6428" y="39"/>
                  </a:lnTo>
                  <a:lnTo>
                    <a:pt x="6463" y="59"/>
                  </a:lnTo>
                  <a:lnTo>
                    <a:pt x="6504" y="83"/>
                  </a:lnTo>
                  <a:lnTo>
                    <a:pt x="6551" y="107"/>
                  </a:lnTo>
                  <a:lnTo>
                    <a:pt x="6612" y="138"/>
                  </a:lnTo>
                  <a:lnTo>
                    <a:pt x="6672" y="170"/>
                  </a:lnTo>
                  <a:lnTo>
                    <a:pt x="6730" y="203"/>
                  </a:lnTo>
                  <a:lnTo>
                    <a:pt x="6788" y="237"/>
                  </a:lnTo>
                  <a:lnTo>
                    <a:pt x="6844" y="271"/>
                  </a:lnTo>
                  <a:lnTo>
                    <a:pt x="6899" y="306"/>
                  </a:lnTo>
                  <a:lnTo>
                    <a:pt x="6953" y="342"/>
                  </a:lnTo>
                  <a:lnTo>
                    <a:pt x="7004" y="377"/>
                  </a:lnTo>
                  <a:lnTo>
                    <a:pt x="7055" y="413"/>
                  </a:lnTo>
                  <a:lnTo>
                    <a:pt x="7104" y="448"/>
                  </a:lnTo>
                  <a:lnTo>
                    <a:pt x="7151" y="483"/>
                  </a:lnTo>
                  <a:lnTo>
                    <a:pt x="7197" y="518"/>
                  </a:lnTo>
                  <a:lnTo>
                    <a:pt x="7241" y="553"/>
                  </a:lnTo>
                  <a:lnTo>
                    <a:pt x="7282" y="588"/>
                  </a:lnTo>
                  <a:lnTo>
                    <a:pt x="7323" y="622"/>
                  </a:lnTo>
                  <a:lnTo>
                    <a:pt x="7361" y="654"/>
                  </a:lnTo>
                  <a:lnTo>
                    <a:pt x="7432" y="717"/>
                  </a:lnTo>
                  <a:lnTo>
                    <a:pt x="7495" y="774"/>
                  </a:lnTo>
                  <a:lnTo>
                    <a:pt x="7549" y="825"/>
                  </a:lnTo>
                  <a:lnTo>
                    <a:pt x="7594" y="871"/>
                  </a:lnTo>
                  <a:lnTo>
                    <a:pt x="7630" y="907"/>
                  </a:lnTo>
                  <a:lnTo>
                    <a:pt x="7656" y="935"/>
                  </a:lnTo>
                  <a:lnTo>
                    <a:pt x="7672" y="952"/>
                  </a:lnTo>
                  <a:lnTo>
                    <a:pt x="7677" y="958"/>
                  </a:lnTo>
                  <a:lnTo>
                    <a:pt x="7562" y="1023"/>
                  </a:lnTo>
                  <a:lnTo>
                    <a:pt x="7557" y="1491"/>
                  </a:lnTo>
                  <a:lnTo>
                    <a:pt x="7353" y="1619"/>
                  </a:lnTo>
                  <a:lnTo>
                    <a:pt x="7173" y="1732"/>
                  </a:lnTo>
                  <a:lnTo>
                    <a:pt x="7018" y="1829"/>
                  </a:lnTo>
                  <a:lnTo>
                    <a:pt x="6884" y="1913"/>
                  </a:lnTo>
                  <a:lnTo>
                    <a:pt x="6772" y="1983"/>
                  </a:lnTo>
                  <a:lnTo>
                    <a:pt x="6677" y="2043"/>
                  </a:lnTo>
                  <a:lnTo>
                    <a:pt x="6599" y="2091"/>
                  </a:lnTo>
                  <a:lnTo>
                    <a:pt x="6536" y="2130"/>
                  </a:lnTo>
                  <a:lnTo>
                    <a:pt x="6487" y="2160"/>
                  </a:lnTo>
                  <a:lnTo>
                    <a:pt x="6448" y="2183"/>
                  </a:lnTo>
                  <a:lnTo>
                    <a:pt x="6420" y="2199"/>
                  </a:lnTo>
                  <a:lnTo>
                    <a:pt x="6401" y="2211"/>
                  </a:lnTo>
                  <a:lnTo>
                    <a:pt x="6386" y="2218"/>
                  </a:lnTo>
                  <a:lnTo>
                    <a:pt x="6377" y="2221"/>
                  </a:lnTo>
                  <a:lnTo>
                    <a:pt x="6371" y="2223"/>
                  </a:lnTo>
                  <a:lnTo>
                    <a:pt x="6365" y="2224"/>
                  </a:lnTo>
                  <a:lnTo>
                    <a:pt x="6363" y="2227"/>
                  </a:lnTo>
                  <a:lnTo>
                    <a:pt x="6361" y="2237"/>
                  </a:lnTo>
                  <a:lnTo>
                    <a:pt x="6361" y="2251"/>
                  </a:lnTo>
                  <a:lnTo>
                    <a:pt x="6361" y="2272"/>
                  </a:lnTo>
                  <a:lnTo>
                    <a:pt x="6365" y="2326"/>
                  </a:lnTo>
                  <a:lnTo>
                    <a:pt x="6370" y="2397"/>
                  </a:lnTo>
                  <a:lnTo>
                    <a:pt x="6378" y="2481"/>
                  </a:lnTo>
                  <a:lnTo>
                    <a:pt x="6387" y="2574"/>
                  </a:lnTo>
                  <a:lnTo>
                    <a:pt x="6399" y="2674"/>
                  </a:lnTo>
                  <a:lnTo>
                    <a:pt x="6410" y="2777"/>
                  </a:lnTo>
                  <a:lnTo>
                    <a:pt x="6421" y="2881"/>
                  </a:lnTo>
                  <a:lnTo>
                    <a:pt x="6434" y="2981"/>
                  </a:lnTo>
                  <a:lnTo>
                    <a:pt x="6445" y="3074"/>
                  </a:lnTo>
                  <a:lnTo>
                    <a:pt x="6456" y="3158"/>
                  </a:lnTo>
                  <a:lnTo>
                    <a:pt x="6464" y="3229"/>
                  </a:lnTo>
                  <a:lnTo>
                    <a:pt x="6471" y="3283"/>
                  </a:lnTo>
                  <a:lnTo>
                    <a:pt x="6475" y="3318"/>
                  </a:lnTo>
                  <a:lnTo>
                    <a:pt x="6477" y="3330"/>
                  </a:lnTo>
                  <a:lnTo>
                    <a:pt x="6373" y="3337"/>
                  </a:lnTo>
                  <a:lnTo>
                    <a:pt x="6268" y="3341"/>
                  </a:lnTo>
                  <a:lnTo>
                    <a:pt x="6163" y="3342"/>
                  </a:lnTo>
                  <a:lnTo>
                    <a:pt x="6058" y="3341"/>
                  </a:lnTo>
                  <a:lnTo>
                    <a:pt x="5953" y="3337"/>
                  </a:lnTo>
                  <a:lnTo>
                    <a:pt x="5849" y="3331"/>
                  </a:lnTo>
                  <a:lnTo>
                    <a:pt x="5744" y="3324"/>
                  </a:lnTo>
                  <a:lnTo>
                    <a:pt x="5642" y="3315"/>
                  </a:lnTo>
                  <a:lnTo>
                    <a:pt x="5540" y="3305"/>
                  </a:lnTo>
                  <a:lnTo>
                    <a:pt x="5440" y="3292"/>
                  </a:lnTo>
                  <a:lnTo>
                    <a:pt x="5341" y="3279"/>
                  </a:lnTo>
                  <a:lnTo>
                    <a:pt x="5245" y="3264"/>
                  </a:lnTo>
                  <a:lnTo>
                    <a:pt x="5150" y="3250"/>
                  </a:lnTo>
                  <a:lnTo>
                    <a:pt x="5058" y="3233"/>
                  </a:lnTo>
                  <a:lnTo>
                    <a:pt x="4969" y="3217"/>
                  </a:lnTo>
                  <a:lnTo>
                    <a:pt x="4884" y="3200"/>
                  </a:lnTo>
                  <a:lnTo>
                    <a:pt x="4801" y="3183"/>
                  </a:lnTo>
                  <a:lnTo>
                    <a:pt x="4721" y="3165"/>
                  </a:lnTo>
                  <a:lnTo>
                    <a:pt x="4646" y="3148"/>
                  </a:lnTo>
                  <a:lnTo>
                    <a:pt x="4574" y="3131"/>
                  </a:lnTo>
                  <a:lnTo>
                    <a:pt x="4443" y="3099"/>
                  </a:lnTo>
                  <a:lnTo>
                    <a:pt x="4333" y="3069"/>
                  </a:lnTo>
                  <a:lnTo>
                    <a:pt x="4243" y="3044"/>
                  </a:lnTo>
                  <a:lnTo>
                    <a:pt x="4176" y="3024"/>
                  </a:lnTo>
                  <a:lnTo>
                    <a:pt x="4134" y="3012"/>
                  </a:lnTo>
                  <a:lnTo>
                    <a:pt x="4120" y="3007"/>
                  </a:lnTo>
                  <a:lnTo>
                    <a:pt x="3876" y="2905"/>
                  </a:lnTo>
                  <a:lnTo>
                    <a:pt x="3687" y="2826"/>
                  </a:lnTo>
                  <a:lnTo>
                    <a:pt x="3544" y="2764"/>
                  </a:lnTo>
                  <a:lnTo>
                    <a:pt x="3440" y="2718"/>
                  </a:lnTo>
                  <a:lnTo>
                    <a:pt x="3364" y="2686"/>
                  </a:lnTo>
                  <a:lnTo>
                    <a:pt x="3311" y="2665"/>
                  </a:lnTo>
                  <a:lnTo>
                    <a:pt x="3289" y="2657"/>
                  </a:lnTo>
                  <a:lnTo>
                    <a:pt x="3270" y="2651"/>
                  </a:lnTo>
                  <a:lnTo>
                    <a:pt x="3252" y="2647"/>
                  </a:lnTo>
                  <a:lnTo>
                    <a:pt x="3233" y="2643"/>
                  </a:lnTo>
                  <a:lnTo>
                    <a:pt x="3192" y="2639"/>
                  </a:lnTo>
                  <a:lnTo>
                    <a:pt x="3138" y="2634"/>
                  </a:lnTo>
                  <a:lnTo>
                    <a:pt x="3063" y="2626"/>
                  </a:lnTo>
                  <a:lnTo>
                    <a:pt x="2958" y="2614"/>
                  </a:lnTo>
                  <a:lnTo>
                    <a:pt x="2892" y="2606"/>
                  </a:lnTo>
                  <a:lnTo>
                    <a:pt x="2816" y="2595"/>
                  </a:lnTo>
                  <a:lnTo>
                    <a:pt x="2727" y="2582"/>
                  </a:lnTo>
                  <a:lnTo>
                    <a:pt x="2626" y="2565"/>
                  </a:lnTo>
                  <a:lnTo>
                    <a:pt x="2512" y="2546"/>
                  </a:lnTo>
                  <a:lnTo>
                    <a:pt x="2383" y="2523"/>
                  </a:lnTo>
                  <a:lnTo>
                    <a:pt x="2237" y="2496"/>
                  </a:lnTo>
                  <a:lnTo>
                    <a:pt x="2075" y="2465"/>
                  </a:lnTo>
                  <a:lnTo>
                    <a:pt x="2025" y="2456"/>
                  </a:lnTo>
                  <a:lnTo>
                    <a:pt x="1973" y="2448"/>
                  </a:lnTo>
                  <a:lnTo>
                    <a:pt x="1922" y="2439"/>
                  </a:lnTo>
                  <a:lnTo>
                    <a:pt x="1868" y="2431"/>
                  </a:lnTo>
                  <a:lnTo>
                    <a:pt x="1760" y="2416"/>
                  </a:lnTo>
                  <a:lnTo>
                    <a:pt x="1650" y="2403"/>
                  </a:lnTo>
                  <a:lnTo>
                    <a:pt x="1538" y="2390"/>
                  </a:lnTo>
                  <a:lnTo>
                    <a:pt x="1428" y="2377"/>
                  </a:lnTo>
                  <a:lnTo>
                    <a:pt x="1317" y="2364"/>
                  </a:lnTo>
                  <a:lnTo>
                    <a:pt x="1208" y="2350"/>
                  </a:lnTo>
                  <a:lnTo>
                    <a:pt x="1104" y="2336"/>
                  </a:lnTo>
                  <a:lnTo>
                    <a:pt x="1004" y="2320"/>
                  </a:lnTo>
                  <a:lnTo>
                    <a:pt x="955" y="2312"/>
                  </a:lnTo>
                  <a:lnTo>
                    <a:pt x="908" y="2303"/>
                  </a:lnTo>
                  <a:lnTo>
                    <a:pt x="862" y="2293"/>
                  </a:lnTo>
                  <a:lnTo>
                    <a:pt x="819" y="2283"/>
                  </a:lnTo>
                  <a:lnTo>
                    <a:pt x="776" y="2273"/>
                  </a:lnTo>
                  <a:lnTo>
                    <a:pt x="736" y="2262"/>
                  </a:lnTo>
                  <a:lnTo>
                    <a:pt x="699" y="2250"/>
                  </a:lnTo>
                  <a:lnTo>
                    <a:pt x="663" y="2238"/>
                  </a:lnTo>
                  <a:lnTo>
                    <a:pt x="630" y="2224"/>
                  </a:lnTo>
                  <a:lnTo>
                    <a:pt x="599" y="2211"/>
                  </a:lnTo>
                  <a:lnTo>
                    <a:pt x="570" y="2195"/>
                  </a:lnTo>
                  <a:lnTo>
                    <a:pt x="544" y="218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89" name="Freeform 1377">
              <a:extLst>
                <a:ext uri="{FF2B5EF4-FFF2-40B4-BE49-F238E27FC236}">
                  <a16:creationId xmlns:a16="http://schemas.microsoft.com/office/drawing/2014/main" id="{765258EF-8AED-82F2-142B-3871030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3145"/>
              <a:ext cx="116" cy="166"/>
            </a:xfrm>
            <a:custGeom>
              <a:avLst/>
              <a:gdLst>
                <a:gd name="T0" fmla="*/ 263 w 1394"/>
                <a:gd name="T1" fmla="*/ 1992 h 1992"/>
                <a:gd name="T2" fmla="*/ 5 w 1394"/>
                <a:gd name="T3" fmla="*/ 320 h 1992"/>
                <a:gd name="T4" fmla="*/ 1 w 1394"/>
                <a:gd name="T5" fmla="*/ 291 h 1992"/>
                <a:gd name="T6" fmla="*/ 0 w 1394"/>
                <a:gd name="T7" fmla="*/ 263 h 1992"/>
                <a:gd name="T8" fmla="*/ 0 w 1394"/>
                <a:gd name="T9" fmla="*/ 237 h 1992"/>
                <a:gd name="T10" fmla="*/ 1 w 1394"/>
                <a:gd name="T11" fmla="*/ 212 h 1992"/>
                <a:gd name="T12" fmla="*/ 3 w 1394"/>
                <a:gd name="T13" fmla="*/ 190 h 1992"/>
                <a:gd name="T14" fmla="*/ 7 w 1394"/>
                <a:gd name="T15" fmla="*/ 169 h 1992"/>
                <a:gd name="T16" fmla="*/ 12 w 1394"/>
                <a:gd name="T17" fmla="*/ 148 h 1992"/>
                <a:gd name="T18" fmla="*/ 19 w 1394"/>
                <a:gd name="T19" fmla="*/ 130 h 1992"/>
                <a:gd name="T20" fmla="*/ 27 w 1394"/>
                <a:gd name="T21" fmla="*/ 113 h 1992"/>
                <a:gd name="T22" fmla="*/ 35 w 1394"/>
                <a:gd name="T23" fmla="*/ 97 h 1992"/>
                <a:gd name="T24" fmla="*/ 44 w 1394"/>
                <a:gd name="T25" fmla="*/ 82 h 1992"/>
                <a:gd name="T26" fmla="*/ 54 w 1394"/>
                <a:gd name="T27" fmla="*/ 69 h 1992"/>
                <a:gd name="T28" fmla="*/ 65 w 1394"/>
                <a:gd name="T29" fmla="*/ 57 h 1992"/>
                <a:gd name="T30" fmla="*/ 76 w 1394"/>
                <a:gd name="T31" fmla="*/ 46 h 1992"/>
                <a:gd name="T32" fmla="*/ 89 w 1394"/>
                <a:gd name="T33" fmla="*/ 37 h 1992"/>
                <a:gd name="T34" fmla="*/ 101 w 1394"/>
                <a:gd name="T35" fmla="*/ 28 h 1992"/>
                <a:gd name="T36" fmla="*/ 115 w 1394"/>
                <a:gd name="T37" fmla="*/ 21 h 1992"/>
                <a:gd name="T38" fmla="*/ 128 w 1394"/>
                <a:gd name="T39" fmla="*/ 15 h 1992"/>
                <a:gd name="T40" fmla="*/ 142 w 1394"/>
                <a:gd name="T41" fmla="*/ 10 h 1992"/>
                <a:gd name="T42" fmla="*/ 156 w 1394"/>
                <a:gd name="T43" fmla="*/ 6 h 1992"/>
                <a:gd name="T44" fmla="*/ 169 w 1394"/>
                <a:gd name="T45" fmla="*/ 3 h 1992"/>
                <a:gd name="T46" fmla="*/ 184 w 1394"/>
                <a:gd name="T47" fmla="*/ 1 h 1992"/>
                <a:gd name="T48" fmla="*/ 198 w 1394"/>
                <a:gd name="T49" fmla="*/ 0 h 1992"/>
                <a:gd name="T50" fmla="*/ 212 w 1394"/>
                <a:gd name="T51" fmla="*/ 0 h 1992"/>
                <a:gd name="T52" fmla="*/ 225 w 1394"/>
                <a:gd name="T53" fmla="*/ 0 h 1992"/>
                <a:gd name="T54" fmla="*/ 240 w 1394"/>
                <a:gd name="T55" fmla="*/ 2 h 1992"/>
                <a:gd name="T56" fmla="*/ 252 w 1394"/>
                <a:gd name="T57" fmla="*/ 4 h 1992"/>
                <a:gd name="T58" fmla="*/ 266 w 1394"/>
                <a:gd name="T59" fmla="*/ 8 h 1992"/>
                <a:gd name="T60" fmla="*/ 278 w 1394"/>
                <a:gd name="T61" fmla="*/ 12 h 1992"/>
                <a:gd name="T62" fmla="*/ 289 w 1394"/>
                <a:gd name="T63" fmla="*/ 16 h 1992"/>
                <a:gd name="T64" fmla="*/ 301 w 1394"/>
                <a:gd name="T65" fmla="*/ 22 h 1992"/>
                <a:gd name="T66" fmla="*/ 311 w 1394"/>
                <a:gd name="T67" fmla="*/ 28 h 1992"/>
                <a:gd name="T68" fmla="*/ 408 w 1394"/>
                <a:gd name="T69" fmla="*/ 90 h 1992"/>
                <a:gd name="T70" fmla="*/ 499 w 1394"/>
                <a:gd name="T71" fmla="*/ 150 h 1992"/>
                <a:gd name="T72" fmla="*/ 584 w 1394"/>
                <a:gd name="T73" fmla="*/ 206 h 1992"/>
                <a:gd name="T74" fmla="*/ 663 w 1394"/>
                <a:gd name="T75" fmla="*/ 259 h 1992"/>
                <a:gd name="T76" fmla="*/ 737 w 1394"/>
                <a:gd name="T77" fmla="*/ 310 h 1992"/>
                <a:gd name="T78" fmla="*/ 805 w 1394"/>
                <a:gd name="T79" fmla="*/ 356 h 1992"/>
                <a:gd name="T80" fmla="*/ 868 w 1394"/>
                <a:gd name="T81" fmla="*/ 401 h 1992"/>
                <a:gd name="T82" fmla="*/ 927 w 1394"/>
                <a:gd name="T83" fmla="*/ 442 h 1992"/>
                <a:gd name="T84" fmla="*/ 980 w 1394"/>
                <a:gd name="T85" fmla="*/ 480 h 1992"/>
                <a:gd name="T86" fmla="*/ 1029 w 1394"/>
                <a:gd name="T87" fmla="*/ 516 h 1992"/>
                <a:gd name="T88" fmla="*/ 1074 w 1394"/>
                <a:gd name="T89" fmla="*/ 550 h 1992"/>
                <a:gd name="T90" fmla="*/ 1114 w 1394"/>
                <a:gd name="T91" fmla="*/ 582 h 1992"/>
                <a:gd name="T92" fmla="*/ 1150 w 1394"/>
                <a:gd name="T93" fmla="*/ 609 h 1992"/>
                <a:gd name="T94" fmla="*/ 1183 w 1394"/>
                <a:gd name="T95" fmla="*/ 636 h 1992"/>
                <a:gd name="T96" fmla="*/ 1212 w 1394"/>
                <a:gd name="T97" fmla="*/ 660 h 1992"/>
                <a:gd name="T98" fmla="*/ 1238 w 1394"/>
                <a:gd name="T99" fmla="*/ 683 h 1992"/>
                <a:gd name="T100" fmla="*/ 1260 w 1394"/>
                <a:gd name="T101" fmla="*/ 703 h 1992"/>
                <a:gd name="T102" fmla="*/ 1279 w 1394"/>
                <a:gd name="T103" fmla="*/ 721 h 1992"/>
                <a:gd name="T104" fmla="*/ 1297 w 1394"/>
                <a:gd name="T105" fmla="*/ 738 h 1992"/>
                <a:gd name="T106" fmla="*/ 1311 w 1394"/>
                <a:gd name="T107" fmla="*/ 752 h 1992"/>
                <a:gd name="T108" fmla="*/ 1333 w 1394"/>
                <a:gd name="T109" fmla="*/ 777 h 1992"/>
                <a:gd name="T110" fmla="*/ 1348 w 1394"/>
                <a:gd name="T111" fmla="*/ 796 h 1992"/>
                <a:gd name="T112" fmla="*/ 1356 w 1394"/>
                <a:gd name="T113" fmla="*/ 808 h 1992"/>
                <a:gd name="T114" fmla="*/ 1360 w 1394"/>
                <a:gd name="T115" fmla="*/ 817 h 1992"/>
                <a:gd name="T116" fmla="*/ 1361 w 1394"/>
                <a:gd name="T117" fmla="*/ 821 h 1992"/>
                <a:gd name="T118" fmla="*/ 1361 w 1394"/>
                <a:gd name="T119" fmla="*/ 823 h 1992"/>
                <a:gd name="T120" fmla="*/ 1394 w 1394"/>
                <a:gd name="T121" fmla="*/ 923 h 1992"/>
                <a:gd name="T122" fmla="*/ 1385 w 1394"/>
                <a:gd name="T123" fmla="*/ 1291 h 1992"/>
                <a:gd name="T124" fmla="*/ 263 w 1394"/>
                <a:gd name="T125" fmla="*/ 1992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4" h="1992">
                  <a:moveTo>
                    <a:pt x="263" y="1992"/>
                  </a:moveTo>
                  <a:lnTo>
                    <a:pt x="5" y="320"/>
                  </a:lnTo>
                  <a:lnTo>
                    <a:pt x="1" y="291"/>
                  </a:lnTo>
                  <a:lnTo>
                    <a:pt x="0" y="263"/>
                  </a:lnTo>
                  <a:lnTo>
                    <a:pt x="0" y="237"/>
                  </a:lnTo>
                  <a:lnTo>
                    <a:pt x="1" y="212"/>
                  </a:lnTo>
                  <a:lnTo>
                    <a:pt x="3" y="190"/>
                  </a:lnTo>
                  <a:lnTo>
                    <a:pt x="7" y="169"/>
                  </a:lnTo>
                  <a:lnTo>
                    <a:pt x="12" y="148"/>
                  </a:lnTo>
                  <a:lnTo>
                    <a:pt x="19" y="130"/>
                  </a:lnTo>
                  <a:lnTo>
                    <a:pt x="27" y="113"/>
                  </a:lnTo>
                  <a:lnTo>
                    <a:pt x="35" y="97"/>
                  </a:lnTo>
                  <a:lnTo>
                    <a:pt x="44" y="82"/>
                  </a:lnTo>
                  <a:lnTo>
                    <a:pt x="54" y="69"/>
                  </a:lnTo>
                  <a:lnTo>
                    <a:pt x="65" y="57"/>
                  </a:lnTo>
                  <a:lnTo>
                    <a:pt x="76" y="46"/>
                  </a:lnTo>
                  <a:lnTo>
                    <a:pt x="89" y="37"/>
                  </a:lnTo>
                  <a:lnTo>
                    <a:pt x="101" y="28"/>
                  </a:lnTo>
                  <a:lnTo>
                    <a:pt x="115" y="21"/>
                  </a:lnTo>
                  <a:lnTo>
                    <a:pt x="128" y="15"/>
                  </a:lnTo>
                  <a:lnTo>
                    <a:pt x="142" y="10"/>
                  </a:lnTo>
                  <a:lnTo>
                    <a:pt x="156" y="6"/>
                  </a:lnTo>
                  <a:lnTo>
                    <a:pt x="169" y="3"/>
                  </a:lnTo>
                  <a:lnTo>
                    <a:pt x="184" y="1"/>
                  </a:lnTo>
                  <a:lnTo>
                    <a:pt x="198" y="0"/>
                  </a:lnTo>
                  <a:lnTo>
                    <a:pt x="212" y="0"/>
                  </a:lnTo>
                  <a:lnTo>
                    <a:pt x="225" y="0"/>
                  </a:lnTo>
                  <a:lnTo>
                    <a:pt x="240" y="2"/>
                  </a:lnTo>
                  <a:lnTo>
                    <a:pt x="252" y="4"/>
                  </a:lnTo>
                  <a:lnTo>
                    <a:pt x="266" y="8"/>
                  </a:lnTo>
                  <a:lnTo>
                    <a:pt x="278" y="12"/>
                  </a:lnTo>
                  <a:lnTo>
                    <a:pt x="289" y="16"/>
                  </a:lnTo>
                  <a:lnTo>
                    <a:pt x="301" y="22"/>
                  </a:lnTo>
                  <a:lnTo>
                    <a:pt x="311" y="28"/>
                  </a:lnTo>
                  <a:lnTo>
                    <a:pt x="408" y="90"/>
                  </a:lnTo>
                  <a:lnTo>
                    <a:pt x="499" y="150"/>
                  </a:lnTo>
                  <a:lnTo>
                    <a:pt x="584" y="206"/>
                  </a:lnTo>
                  <a:lnTo>
                    <a:pt x="663" y="259"/>
                  </a:lnTo>
                  <a:lnTo>
                    <a:pt x="737" y="310"/>
                  </a:lnTo>
                  <a:lnTo>
                    <a:pt x="805" y="356"/>
                  </a:lnTo>
                  <a:lnTo>
                    <a:pt x="868" y="401"/>
                  </a:lnTo>
                  <a:lnTo>
                    <a:pt x="927" y="442"/>
                  </a:lnTo>
                  <a:lnTo>
                    <a:pt x="980" y="480"/>
                  </a:lnTo>
                  <a:lnTo>
                    <a:pt x="1029" y="516"/>
                  </a:lnTo>
                  <a:lnTo>
                    <a:pt x="1074" y="550"/>
                  </a:lnTo>
                  <a:lnTo>
                    <a:pt x="1114" y="582"/>
                  </a:lnTo>
                  <a:lnTo>
                    <a:pt x="1150" y="609"/>
                  </a:lnTo>
                  <a:lnTo>
                    <a:pt x="1183" y="636"/>
                  </a:lnTo>
                  <a:lnTo>
                    <a:pt x="1212" y="660"/>
                  </a:lnTo>
                  <a:lnTo>
                    <a:pt x="1238" y="683"/>
                  </a:lnTo>
                  <a:lnTo>
                    <a:pt x="1260" y="703"/>
                  </a:lnTo>
                  <a:lnTo>
                    <a:pt x="1279" y="721"/>
                  </a:lnTo>
                  <a:lnTo>
                    <a:pt x="1297" y="738"/>
                  </a:lnTo>
                  <a:lnTo>
                    <a:pt x="1311" y="752"/>
                  </a:lnTo>
                  <a:lnTo>
                    <a:pt x="1333" y="777"/>
                  </a:lnTo>
                  <a:lnTo>
                    <a:pt x="1348" y="796"/>
                  </a:lnTo>
                  <a:lnTo>
                    <a:pt x="1356" y="808"/>
                  </a:lnTo>
                  <a:lnTo>
                    <a:pt x="1360" y="817"/>
                  </a:lnTo>
                  <a:lnTo>
                    <a:pt x="1361" y="821"/>
                  </a:lnTo>
                  <a:lnTo>
                    <a:pt x="1361" y="823"/>
                  </a:lnTo>
                  <a:lnTo>
                    <a:pt x="1394" y="923"/>
                  </a:lnTo>
                  <a:lnTo>
                    <a:pt x="1385" y="1291"/>
                  </a:lnTo>
                  <a:lnTo>
                    <a:pt x="263" y="1992"/>
                  </a:lnTo>
                  <a:close/>
                </a:path>
              </a:pathLst>
            </a:custGeom>
            <a:solidFill>
              <a:srgbClr val="BB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90" name="Freeform 1378">
              <a:extLst>
                <a:ext uri="{FF2B5EF4-FFF2-40B4-BE49-F238E27FC236}">
                  <a16:creationId xmlns:a16="http://schemas.microsoft.com/office/drawing/2014/main" id="{0827A0D2-1C0C-CD3F-A289-E4DE3B55B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3145"/>
              <a:ext cx="116" cy="166"/>
            </a:xfrm>
            <a:custGeom>
              <a:avLst/>
              <a:gdLst>
                <a:gd name="T0" fmla="*/ 263 w 1394"/>
                <a:gd name="T1" fmla="*/ 1992 h 1992"/>
                <a:gd name="T2" fmla="*/ 5 w 1394"/>
                <a:gd name="T3" fmla="*/ 320 h 1992"/>
                <a:gd name="T4" fmla="*/ 1 w 1394"/>
                <a:gd name="T5" fmla="*/ 291 h 1992"/>
                <a:gd name="T6" fmla="*/ 0 w 1394"/>
                <a:gd name="T7" fmla="*/ 263 h 1992"/>
                <a:gd name="T8" fmla="*/ 0 w 1394"/>
                <a:gd name="T9" fmla="*/ 237 h 1992"/>
                <a:gd name="T10" fmla="*/ 1 w 1394"/>
                <a:gd name="T11" fmla="*/ 212 h 1992"/>
                <a:gd name="T12" fmla="*/ 3 w 1394"/>
                <a:gd name="T13" fmla="*/ 190 h 1992"/>
                <a:gd name="T14" fmla="*/ 7 w 1394"/>
                <a:gd name="T15" fmla="*/ 169 h 1992"/>
                <a:gd name="T16" fmla="*/ 12 w 1394"/>
                <a:gd name="T17" fmla="*/ 148 h 1992"/>
                <a:gd name="T18" fmla="*/ 19 w 1394"/>
                <a:gd name="T19" fmla="*/ 130 h 1992"/>
                <a:gd name="T20" fmla="*/ 27 w 1394"/>
                <a:gd name="T21" fmla="*/ 113 h 1992"/>
                <a:gd name="T22" fmla="*/ 35 w 1394"/>
                <a:gd name="T23" fmla="*/ 97 h 1992"/>
                <a:gd name="T24" fmla="*/ 44 w 1394"/>
                <a:gd name="T25" fmla="*/ 82 h 1992"/>
                <a:gd name="T26" fmla="*/ 54 w 1394"/>
                <a:gd name="T27" fmla="*/ 69 h 1992"/>
                <a:gd name="T28" fmla="*/ 65 w 1394"/>
                <a:gd name="T29" fmla="*/ 57 h 1992"/>
                <a:gd name="T30" fmla="*/ 76 w 1394"/>
                <a:gd name="T31" fmla="*/ 46 h 1992"/>
                <a:gd name="T32" fmla="*/ 89 w 1394"/>
                <a:gd name="T33" fmla="*/ 37 h 1992"/>
                <a:gd name="T34" fmla="*/ 101 w 1394"/>
                <a:gd name="T35" fmla="*/ 28 h 1992"/>
                <a:gd name="T36" fmla="*/ 115 w 1394"/>
                <a:gd name="T37" fmla="*/ 21 h 1992"/>
                <a:gd name="T38" fmla="*/ 128 w 1394"/>
                <a:gd name="T39" fmla="*/ 15 h 1992"/>
                <a:gd name="T40" fmla="*/ 142 w 1394"/>
                <a:gd name="T41" fmla="*/ 10 h 1992"/>
                <a:gd name="T42" fmla="*/ 156 w 1394"/>
                <a:gd name="T43" fmla="*/ 6 h 1992"/>
                <a:gd name="T44" fmla="*/ 169 w 1394"/>
                <a:gd name="T45" fmla="*/ 3 h 1992"/>
                <a:gd name="T46" fmla="*/ 184 w 1394"/>
                <a:gd name="T47" fmla="*/ 1 h 1992"/>
                <a:gd name="T48" fmla="*/ 198 w 1394"/>
                <a:gd name="T49" fmla="*/ 0 h 1992"/>
                <a:gd name="T50" fmla="*/ 212 w 1394"/>
                <a:gd name="T51" fmla="*/ 0 h 1992"/>
                <a:gd name="T52" fmla="*/ 225 w 1394"/>
                <a:gd name="T53" fmla="*/ 0 h 1992"/>
                <a:gd name="T54" fmla="*/ 240 w 1394"/>
                <a:gd name="T55" fmla="*/ 2 h 1992"/>
                <a:gd name="T56" fmla="*/ 252 w 1394"/>
                <a:gd name="T57" fmla="*/ 4 h 1992"/>
                <a:gd name="T58" fmla="*/ 266 w 1394"/>
                <a:gd name="T59" fmla="*/ 8 h 1992"/>
                <a:gd name="T60" fmla="*/ 278 w 1394"/>
                <a:gd name="T61" fmla="*/ 12 h 1992"/>
                <a:gd name="T62" fmla="*/ 289 w 1394"/>
                <a:gd name="T63" fmla="*/ 16 h 1992"/>
                <a:gd name="T64" fmla="*/ 301 w 1394"/>
                <a:gd name="T65" fmla="*/ 22 h 1992"/>
                <a:gd name="T66" fmla="*/ 311 w 1394"/>
                <a:gd name="T67" fmla="*/ 28 h 1992"/>
                <a:gd name="T68" fmla="*/ 408 w 1394"/>
                <a:gd name="T69" fmla="*/ 90 h 1992"/>
                <a:gd name="T70" fmla="*/ 499 w 1394"/>
                <a:gd name="T71" fmla="*/ 150 h 1992"/>
                <a:gd name="T72" fmla="*/ 584 w 1394"/>
                <a:gd name="T73" fmla="*/ 206 h 1992"/>
                <a:gd name="T74" fmla="*/ 663 w 1394"/>
                <a:gd name="T75" fmla="*/ 259 h 1992"/>
                <a:gd name="T76" fmla="*/ 737 w 1394"/>
                <a:gd name="T77" fmla="*/ 310 h 1992"/>
                <a:gd name="T78" fmla="*/ 805 w 1394"/>
                <a:gd name="T79" fmla="*/ 356 h 1992"/>
                <a:gd name="T80" fmla="*/ 868 w 1394"/>
                <a:gd name="T81" fmla="*/ 401 h 1992"/>
                <a:gd name="T82" fmla="*/ 927 w 1394"/>
                <a:gd name="T83" fmla="*/ 442 h 1992"/>
                <a:gd name="T84" fmla="*/ 980 w 1394"/>
                <a:gd name="T85" fmla="*/ 480 h 1992"/>
                <a:gd name="T86" fmla="*/ 1029 w 1394"/>
                <a:gd name="T87" fmla="*/ 516 h 1992"/>
                <a:gd name="T88" fmla="*/ 1074 w 1394"/>
                <a:gd name="T89" fmla="*/ 550 h 1992"/>
                <a:gd name="T90" fmla="*/ 1114 w 1394"/>
                <a:gd name="T91" fmla="*/ 582 h 1992"/>
                <a:gd name="T92" fmla="*/ 1150 w 1394"/>
                <a:gd name="T93" fmla="*/ 609 h 1992"/>
                <a:gd name="T94" fmla="*/ 1183 w 1394"/>
                <a:gd name="T95" fmla="*/ 636 h 1992"/>
                <a:gd name="T96" fmla="*/ 1212 w 1394"/>
                <a:gd name="T97" fmla="*/ 660 h 1992"/>
                <a:gd name="T98" fmla="*/ 1238 w 1394"/>
                <a:gd name="T99" fmla="*/ 683 h 1992"/>
                <a:gd name="T100" fmla="*/ 1260 w 1394"/>
                <a:gd name="T101" fmla="*/ 703 h 1992"/>
                <a:gd name="T102" fmla="*/ 1279 w 1394"/>
                <a:gd name="T103" fmla="*/ 721 h 1992"/>
                <a:gd name="T104" fmla="*/ 1297 w 1394"/>
                <a:gd name="T105" fmla="*/ 738 h 1992"/>
                <a:gd name="T106" fmla="*/ 1311 w 1394"/>
                <a:gd name="T107" fmla="*/ 752 h 1992"/>
                <a:gd name="T108" fmla="*/ 1333 w 1394"/>
                <a:gd name="T109" fmla="*/ 777 h 1992"/>
                <a:gd name="T110" fmla="*/ 1348 w 1394"/>
                <a:gd name="T111" fmla="*/ 796 h 1992"/>
                <a:gd name="T112" fmla="*/ 1356 w 1394"/>
                <a:gd name="T113" fmla="*/ 808 h 1992"/>
                <a:gd name="T114" fmla="*/ 1360 w 1394"/>
                <a:gd name="T115" fmla="*/ 817 h 1992"/>
                <a:gd name="T116" fmla="*/ 1361 w 1394"/>
                <a:gd name="T117" fmla="*/ 821 h 1992"/>
                <a:gd name="T118" fmla="*/ 1361 w 1394"/>
                <a:gd name="T119" fmla="*/ 823 h 1992"/>
                <a:gd name="T120" fmla="*/ 1394 w 1394"/>
                <a:gd name="T121" fmla="*/ 923 h 1992"/>
                <a:gd name="T122" fmla="*/ 1385 w 1394"/>
                <a:gd name="T123" fmla="*/ 1291 h 1992"/>
                <a:gd name="T124" fmla="*/ 263 w 1394"/>
                <a:gd name="T125" fmla="*/ 1992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4" h="1992">
                  <a:moveTo>
                    <a:pt x="263" y="1992"/>
                  </a:moveTo>
                  <a:lnTo>
                    <a:pt x="5" y="320"/>
                  </a:lnTo>
                  <a:lnTo>
                    <a:pt x="1" y="291"/>
                  </a:lnTo>
                  <a:lnTo>
                    <a:pt x="0" y="263"/>
                  </a:lnTo>
                  <a:lnTo>
                    <a:pt x="0" y="237"/>
                  </a:lnTo>
                  <a:lnTo>
                    <a:pt x="1" y="212"/>
                  </a:lnTo>
                  <a:lnTo>
                    <a:pt x="3" y="190"/>
                  </a:lnTo>
                  <a:lnTo>
                    <a:pt x="7" y="169"/>
                  </a:lnTo>
                  <a:lnTo>
                    <a:pt x="12" y="148"/>
                  </a:lnTo>
                  <a:lnTo>
                    <a:pt x="19" y="130"/>
                  </a:lnTo>
                  <a:lnTo>
                    <a:pt x="27" y="113"/>
                  </a:lnTo>
                  <a:lnTo>
                    <a:pt x="35" y="97"/>
                  </a:lnTo>
                  <a:lnTo>
                    <a:pt x="44" y="82"/>
                  </a:lnTo>
                  <a:lnTo>
                    <a:pt x="54" y="69"/>
                  </a:lnTo>
                  <a:lnTo>
                    <a:pt x="65" y="57"/>
                  </a:lnTo>
                  <a:lnTo>
                    <a:pt x="76" y="46"/>
                  </a:lnTo>
                  <a:lnTo>
                    <a:pt x="89" y="37"/>
                  </a:lnTo>
                  <a:lnTo>
                    <a:pt x="101" y="28"/>
                  </a:lnTo>
                  <a:lnTo>
                    <a:pt x="115" y="21"/>
                  </a:lnTo>
                  <a:lnTo>
                    <a:pt x="128" y="15"/>
                  </a:lnTo>
                  <a:lnTo>
                    <a:pt x="142" y="10"/>
                  </a:lnTo>
                  <a:lnTo>
                    <a:pt x="156" y="6"/>
                  </a:lnTo>
                  <a:lnTo>
                    <a:pt x="169" y="3"/>
                  </a:lnTo>
                  <a:lnTo>
                    <a:pt x="184" y="1"/>
                  </a:lnTo>
                  <a:lnTo>
                    <a:pt x="198" y="0"/>
                  </a:lnTo>
                  <a:lnTo>
                    <a:pt x="212" y="0"/>
                  </a:lnTo>
                  <a:lnTo>
                    <a:pt x="225" y="0"/>
                  </a:lnTo>
                  <a:lnTo>
                    <a:pt x="240" y="2"/>
                  </a:lnTo>
                  <a:lnTo>
                    <a:pt x="252" y="4"/>
                  </a:lnTo>
                  <a:lnTo>
                    <a:pt x="266" y="8"/>
                  </a:lnTo>
                  <a:lnTo>
                    <a:pt x="278" y="12"/>
                  </a:lnTo>
                  <a:lnTo>
                    <a:pt x="289" y="16"/>
                  </a:lnTo>
                  <a:lnTo>
                    <a:pt x="301" y="22"/>
                  </a:lnTo>
                  <a:lnTo>
                    <a:pt x="311" y="28"/>
                  </a:lnTo>
                  <a:lnTo>
                    <a:pt x="408" y="90"/>
                  </a:lnTo>
                  <a:lnTo>
                    <a:pt x="499" y="150"/>
                  </a:lnTo>
                  <a:lnTo>
                    <a:pt x="584" y="206"/>
                  </a:lnTo>
                  <a:lnTo>
                    <a:pt x="663" y="259"/>
                  </a:lnTo>
                  <a:lnTo>
                    <a:pt x="737" y="310"/>
                  </a:lnTo>
                  <a:lnTo>
                    <a:pt x="805" y="356"/>
                  </a:lnTo>
                  <a:lnTo>
                    <a:pt x="868" y="401"/>
                  </a:lnTo>
                  <a:lnTo>
                    <a:pt x="927" y="442"/>
                  </a:lnTo>
                  <a:lnTo>
                    <a:pt x="980" y="480"/>
                  </a:lnTo>
                  <a:lnTo>
                    <a:pt x="1029" y="516"/>
                  </a:lnTo>
                  <a:lnTo>
                    <a:pt x="1074" y="550"/>
                  </a:lnTo>
                  <a:lnTo>
                    <a:pt x="1114" y="582"/>
                  </a:lnTo>
                  <a:lnTo>
                    <a:pt x="1150" y="609"/>
                  </a:lnTo>
                  <a:lnTo>
                    <a:pt x="1183" y="636"/>
                  </a:lnTo>
                  <a:lnTo>
                    <a:pt x="1212" y="660"/>
                  </a:lnTo>
                  <a:lnTo>
                    <a:pt x="1238" y="683"/>
                  </a:lnTo>
                  <a:lnTo>
                    <a:pt x="1260" y="703"/>
                  </a:lnTo>
                  <a:lnTo>
                    <a:pt x="1279" y="721"/>
                  </a:lnTo>
                  <a:lnTo>
                    <a:pt x="1297" y="738"/>
                  </a:lnTo>
                  <a:lnTo>
                    <a:pt x="1311" y="752"/>
                  </a:lnTo>
                  <a:lnTo>
                    <a:pt x="1333" y="777"/>
                  </a:lnTo>
                  <a:lnTo>
                    <a:pt x="1348" y="796"/>
                  </a:lnTo>
                  <a:lnTo>
                    <a:pt x="1356" y="808"/>
                  </a:lnTo>
                  <a:lnTo>
                    <a:pt x="1360" y="817"/>
                  </a:lnTo>
                  <a:lnTo>
                    <a:pt x="1361" y="821"/>
                  </a:lnTo>
                  <a:lnTo>
                    <a:pt x="1361" y="823"/>
                  </a:lnTo>
                  <a:lnTo>
                    <a:pt x="1394" y="923"/>
                  </a:lnTo>
                  <a:lnTo>
                    <a:pt x="1385" y="1291"/>
                  </a:lnTo>
                  <a:lnTo>
                    <a:pt x="263" y="199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91" name="Freeform 1379">
              <a:extLst>
                <a:ext uri="{FF2B5EF4-FFF2-40B4-BE49-F238E27FC236}">
                  <a16:creationId xmlns:a16="http://schemas.microsoft.com/office/drawing/2014/main" id="{DE9047C0-5D8A-4A47-F66B-906879E41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3147"/>
              <a:ext cx="72" cy="147"/>
            </a:xfrm>
            <a:custGeom>
              <a:avLst/>
              <a:gdLst>
                <a:gd name="T0" fmla="*/ 330 w 860"/>
                <a:gd name="T1" fmla="*/ 1157 h 1756"/>
                <a:gd name="T2" fmla="*/ 483 w 860"/>
                <a:gd name="T3" fmla="*/ 1160 h 1756"/>
                <a:gd name="T4" fmla="*/ 637 w 860"/>
                <a:gd name="T5" fmla="*/ 1132 h 1756"/>
                <a:gd name="T6" fmla="*/ 725 w 860"/>
                <a:gd name="T7" fmla="*/ 1084 h 1756"/>
                <a:gd name="T8" fmla="*/ 805 w 860"/>
                <a:gd name="T9" fmla="*/ 1067 h 1756"/>
                <a:gd name="T10" fmla="*/ 839 w 860"/>
                <a:gd name="T11" fmla="*/ 1079 h 1756"/>
                <a:gd name="T12" fmla="*/ 855 w 860"/>
                <a:gd name="T13" fmla="*/ 1103 h 1756"/>
                <a:gd name="T14" fmla="*/ 845 w 860"/>
                <a:gd name="T15" fmla="*/ 1139 h 1756"/>
                <a:gd name="T16" fmla="*/ 783 w 860"/>
                <a:gd name="T17" fmla="*/ 1163 h 1756"/>
                <a:gd name="T18" fmla="*/ 661 w 860"/>
                <a:gd name="T19" fmla="*/ 1282 h 1756"/>
                <a:gd name="T20" fmla="*/ 365 w 860"/>
                <a:gd name="T21" fmla="*/ 1616 h 1756"/>
                <a:gd name="T22" fmla="*/ 27 w 860"/>
                <a:gd name="T23" fmla="*/ 419 h 1756"/>
                <a:gd name="T24" fmla="*/ 0 w 860"/>
                <a:gd name="T25" fmla="*/ 239 h 1756"/>
                <a:gd name="T26" fmla="*/ 14 w 860"/>
                <a:gd name="T27" fmla="*/ 120 h 1756"/>
                <a:gd name="T28" fmla="*/ 56 w 860"/>
                <a:gd name="T29" fmla="*/ 49 h 1756"/>
                <a:gd name="T30" fmla="*/ 107 w 860"/>
                <a:gd name="T31" fmla="*/ 13 h 1756"/>
                <a:gd name="T32" fmla="*/ 164 w 860"/>
                <a:gd name="T33" fmla="*/ 0 h 1756"/>
                <a:gd name="T34" fmla="*/ 196 w 860"/>
                <a:gd name="T35" fmla="*/ 27 h 1756"/>
                <a:gd name="T36" fmla="*/ 250 w 860"/>
                <a:gd name="T37" fmla="*/ 130 h 1756"/>
                <a:gd name="T38" fmla="*/ 304 w 860"/>
                <a:gd name="T39" fmla="*/ 203 h 1756"/>
                <a:gd name="T40" fmla="*/ 344 w 860"/>
                <a:gd name="T41" fmla="*/ 214 h 1756"/>
                <a:gd name="T42" fmla="*/ 363 w 860"/>
                <a:gd name="T43" fmla="*/ 235 h 1756"/>
                <a:gd name="T44" fmla="*/ 343 w 860"/>
                <a:gd name="T45" fmla="*/ 258 h 1756"/>
                <a:gd name="T46" fmla="*/ 308 w 860"/>
                <a:gd name="T47" fmla="*/ 284 h 1756"/>
                <a:gd name="T48" fmla="*/ 302 w 860"/>
                <a:gd name="T49" fmla="*/ 308 h 1756"/>
                <a:gd name="T50" fmla="*/ 320 w 860"/>
                <a:gd name="T51" fmla="*/ 327 h 1756"/>
                <a:gd name="T52" fmla="*/ 356 w 860"/>
                <a:gd name="T53" fmla="*/ 327 h 1756"/>
                <a:gd name="T54" fmla="*/ 425 w 860"/>
                <a:gd name="T55" fmla="*/ 299 h 1756"/>
                <a:gd name="T56" fmla="*/ 475 w 860"/>
                <a:gd name="T57" fmla="*/ 302 h 1756"/>
                <a:gd name="T58" fmla="*/ 531 w 860"/>
                <a:gd name="T59" fmla="*/ 360 h 1756"/>
                <a:gd name="T60" fmla="*/ 570 w 860"/>
                <a:gd name="T61" fmla="*/ 405 h 1756"/>
                <a:gd name="T62" fmla="*/ 519 w 860"/>
                <a:gd name="T63" fmla="*/ 423 h 1756"/>
                <a:gd name="T64" fmla="*/ 333 w 860"/>
                <a:gd name="T65" fmla="*/ 433 h 1756"/>
                <a:gd name="T66" fmla="*/ 257 w 860"/>
                <a:gd name="T67" fmla="*/ 446 h 1756"/>
                <a:gd name="T68" fmla="*/ 217 w 860"/>
                <a:gd name="T69" fmla="*/ 419 h 1756"/>
                <a:gd name="T70" fmla="*/ 180 w 860"/>
                <a:gd name="T71" fmla="*/ 413 h 1756"/>
                <a:gd name="T72" fmla="*/ 165 w 860"/>
                <a:gd name="T73" fmla="*/ 429 h 1756"/>
                <a:gd name="T74" fmla="*/ 187 w 860"/>
                <a:gd name="T75" fmla="*/ 470 h 1756"/>
                <a:gd name="T76" fmla="*/ 224 w 860"/>
                <a:gd name="T77" fmla="*/ 482 h 1756"/>
                <a:gd name="T78" fmla="*/ 248 w 860"/>
                <a:gd name="T79" fmla="*/ 508 h 1756"/>
                <a:gd name="T80" fmla="*/ 260 w 860"/>
                <a:gd name="T81" fmla="*/ 549 h 1756"/>
                <a:gd name="T82" fmla="*/ 247 w 860"/>
                <a:gd name="T83" fmla="*/ 627 h 1756"/>
                <a:gd name="T84" fmla="*/ 219 w 860"/>
                <a:gd name="T85" fmla="*/ 658 h 1756"/>
                <a:gd name="T86" fmla="*/ 197 w 860"/>
                <a:gd name="T87" fmla="*/ 661 h 1756"/>
                <a:gd name="T88" fmla="*/ 191 w 860"/>
                <a:gd name="T89" fmla="*/ 718 h 1756"/>
                <a:gd name="T90" fmla="*/ 200 w 860"/>
                <a:gd name="T91" fmla="*/ 737 h 1756"/>
                <a:gd name="T92" fmla="*/ 281 w 860"/>
                <a:gd name="T93" fmla="*/ 752 h 1756"/>
                <a:gd name="T94" fmla="*/ 364 w 860"/>
                <a:gd name="T95" fmla="*/ 751 h 1756"/>
                <a:gd name="T96" fmla="*/ 438 w 860"/>
                <a:gd name="T97" fmla="*/ 727 h 1756"/>
                <a:gd name="T98" fmla="*/ 515 w 860"/>
                <a:gd name="T99" fmla="*/ 691 h 1756"/>
                <a:gd name="T100" fmla="*/ 658 w 860"/>
                <a:gd name="T101" fmla="*/ 652 h 1756"/>
                <a:gd name="T102" fmla="*/ 633 w 860"/>
                <a:gd name="T103" fmla="*/ 699 h 1756"/>
                <a:gd name="T104" fmla="*/ 569 w 860"/>
                <a:gd name="T105" fmla="*/ 745 h 1756"/>
                <a:gd name="T106" fmla="*/ 512 w 860"/>
                <a:gd name="T107" fmla="*/ 761 h 1756"/>
                <a:gd name="T108" fmla="*/ 335 w 860"/>
                <a:gd name="T109" fmla="*/ 762 h 1756"/>
                <a:gd name="T110" fmla="*/ 269 w 860"/>
                <a:gd name="T111" fmla="*/ 773 h 1756"/>
                <a:gd name="T112" fmla="*/ 225 w 860"/>
                <a:gd name="T113" fmla="*/ 801 h 1756"/>
                <a:gd name="T114" fmla="*/ 192 w 860"/>
                <a:gd name="T115" fmla="*/ 863 h 1756"/>
                <a:gd name="T116" fmla="*/ 167 w 860"/>
                <a:gd name="T117" fmla="*/ 971 h 1756"/>
                <a:gd name="T118" fmla="*/ 168 w 860"/>
                <a:gd name="T119" fmla="*/ 1057 h 1756"/>
                <a:gd name="T120" fmla="*/ 185 w 860"/>
                <a:gd name="T121" fmla="*/ 1099 h 1756"/>
                <a:gd name="T122" fmla="*/ 215 w 860"/>
                <a:gd name="T123" fmla="*/ 1126 h 1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60" h="1756">
                  <a:moveTo>
                    <a:pt x="215" y="1126"/>
                  </a:moveTo>
                  <a:lnTo>
                    <a:pt x="243" y="1137"/>
                  </a:lnTo>
                  <a:lnTo>
                    <a:pt x="271" y="1145"/>
                  </a:lnTo>
                  <a:lnTo>
                    <a:pt x="300" y="1152"/>
                  </a:lnTo>
                  <a:lnTo>
                    <a:pt x="330" y="1157"/>
                  </a:lnTo>
                  <a:lnTo>
                    <a:pt x="359" y="1161"/>
                  </a:lnTo>
                  <a:lnTo>
                    <a:pt x="389" y="1163"/>
                  </a:lnTo>
                  <a:lnTo>
                    <a:pt x="420" y="1163"/>
                  </a:lnTo>
                  <a:lnTo>
                    <a:pt x="451" y="1163"/>
                  </a:lnTo>
                  <a:lnTo>
                    <a:pt x="483" y="1160"/>
                  </a:lnTo>
                  <a:lnTo>
                    <a:pt x="515" y="1157"/>
                  </a:lnTo>
                  <a:lnTo>
                    <a:pt x="546" y="1153"/>
                  </a:lnTo>
                  <a:lnTo>
                    <a:pt x="577" y="1147"/>
                  </a:lnTo>
                  <a:lnTo>
                    <a:pt x="608" y="1140"/>
                  </a:lnTo>
                  <a:lnTo>
                    <a:pt x="637" y="1132"/>
                  </a:lnTo>
                  <a:lnTo>
                    <a:pt x="668" y="1123"/>
                  </a:lnTo>
                  <a:lnTo>
                    <a:pt x="697" y="1114"/>
                  </a:lnTo>
                  <a:lnTo>
                    <a:pt x="697" y="1102"/>
                  </a:lnTo>
                  <a:lnTo>
                    <a:pt x="697" y="1090"/>
                  </a:lnTo>
                  <a:lnTo>
                    <a:pt x="725" y="1084"/>
                  </a:lnTo>
                  <a:lnTo>
                    <a:pt x="753" y="1077"/>
                  </a:lnTo>
                  <a:lnTo>
                    <a:pt x="767" y="1072"/>
                  </a:lnTo>
                  <a:lnTo>
                    <a:pt x="780" y="1070"/>
                  </a:lnTo>
                  <a:lnTo>
                    <a:pt x="793" y="1068"/>
                  </a:lnTo>
                  <a:lnTo>
                    <a:pt x="805" y="1067"/>
                  </a:lnTo>
                  <a:lnTo>
                    <a:pt x="816" y="1068"/>
                  </a:lnTo>
                  <a:lnTo>
                    <a:pt x="827" y="1071"/>
                  </a:lnTo>
                  <a:lnTo>
                    <a:pt x="831" y="1072"/>
                  </a:lnTo>
                  <a:lnTo>
                    <a:pt x="836" y="1076"/>
                  </a:lnTo>
                  <a:lnTo>
                    <a:pt x="839" y="1079"/>
                  </a:lnTo>
                  <a:lnTo>
                    <a:pt x="843" y="1082"/>
                  </a:lnTo>
                  <a:lnTo>
                    <a:pt x="846" y="1087"/>
                  </a:lnTo>
                  <a:lnTo>
                    <a:pt x="849" y="1091"/>
                  </a:lnTo>
                  <a:lnTo>
                    <a:pt x="852" y="1097"/>
                  </a:lnTo>
                  <a:lnTo>
                    <a:pt x="855" y="1103"/>
                  </a:lnTo>
                  <a:lnTo>
                    <a:pt x="857" y="1111"/>
                  </a:lnTo>
                  <a:lnTo>
                    <a:pt x="858" y="1119"/>
                  </a:lnTo>
                  <a:lnTo>
                    <a:pt x="859" y="1128"/>
                  </a:lnTo>
                  <a:lnTo>
                    <a:pt x="860" y="1138"/>
                  </a:lnTo>
                  <a:lnTo>
                    <a:pt x="845" y="1139"/>
                  </a:lnTo>
                  <a:lnTo>
                    <a:pt x="832" y="1141"/>
                  </a:lnTo>
                  <a:lnTo>
                    <a:pt x="818" y="1145"/>
                  </a:lnTo>
                  <a:lnTo>
                    <a:pt x="806" y="1150"/>
                  </a:lnTo>
                  <a:lnTo>
                    <a:pt x="794" y="1156"/>
                  </a:lnTo>
                  <a:lnTo>
                    <a:pt x="783" y="1163"/>
                  </a:lnTo>
                  <a:lnTo>
                    <a:pt x="774" y="1171"/>
                  </a:lnTo>
                  <a:lnTo>
                    <a:pt x="766" y="1179"/>
                  </a:lnTo>
                  <a:lnTo>
                    <a:pt x="731" y="1212"/>
                  </a:lnTo>
                  <a:lnTo>
                    <a:pt x="695" y="1247"/>
                  </a:lnTo>
                  <a:lnTo>
                    <a:pt x="661" y="1282"/>
                  </a:lnTo>
                  <a:lnTo>
                    <a:pt x="628" y="1318"/>
                  </a:lnTo>
                  <a:lnTo>
                    <a:pt x="561" y="1392"/>
                  </a:lnTo>
                  <a:lnTo>
                    <a:pt x="496" y="1467"/>
                  </a:lnTo>
                  <a:lnTo>
                    <a:pt x="431" y="1542"/>
                  </a:lnTo>
                  <a:lnTo>
                    <a:pt x="365" y="1616"/>
                  </a:lnTo>
                  <a:lnTo>
                    <a:pt x="333" y="1652"/>
                  </a:lnTo>
                  <a:lnTo>
                    <a:pt x="300" y="1688"/>
                  </a:lnTo>
                  <a:lnTo>
                    <a:pt x="266" y="1722"/>
                  </a:lnTo>
                  <a:lnTo>
                    <a:pt x="232" y="1756"/>
                  </a:lnTo>
                  <a:lnTo>
                    <a:pt x="27" y="419"/>
                  </a:lnTo>
                  <a:lnTo>
                    <a:pt x="17" y="378"/>
                  </a:lnTo>
                  <a:lnTo>
                    <a:pt x="10" y="339"/>
                  </a:lnTo>
                  <a:lnTo>
                    <a:pt x="5" y="303"/>
                  </a:lnTo>
                  <a:lnTo>
                    <a:pt x="2" y="270"/>
                  </a:lnTo>
                  <a:lnTo>
                    <a:pt x="0" y="239"/>
                  </a:lnTo>
                  <a:lnTo>
                    <a:pt x="0" y="211"/>
                  </a:lnTo>
                  <a:lnTo>
                    <a:pt x="2" y="185"/>
                  </a:lnTo>
                  <a:lnTo>
                    <a:pt x="5" y="162"/>
                  </a:lnTo>
                  <a:lnTo>
                    <a:pt x="9" y="140"/>
                  </a:lnTo>
                  <a:lnTo>
                    <a:pt x="14" y="120"/>
                  </a:lnTo>
                  <a:lnTo>
                    <a:pt x="22" y="103"/>
                  </a:lnTo>
                  <a:lnTo>
                    <a:pt x="29" y="86"/>
                  </a:lnTo>
                  <a:lnTo>
                    <a:pt x="37" y="73"/>
                  </a:lnTo>
                  <a:lnTo>
                    <a:pt x="46" y="59"/>
                  </a:lnTo>
                  <a:lnTo>
                    <a:pt x="56" y="49"/>
                  </a:lnTo>
                  <a:lnTo>
                    <a:pt x="66" y="40"/>
                  </a:lnTo>
                  <a:lnTo>
                    <a:pt x="76" y="31"/>
                  </a:lnTo>
                  <a:lnTo>
                    <a:pt x="87" y="24"/>
                  </a:lnTo>
                  <a:lnTo>
                    <a:pt x="97" y="18"/>
                  </a:lnTo>
                  <a:lnTo>
                    <a:pt x="107" y="13"/>
                  </a:lnTo>
                  <a:lnTo>
                    <a:pt x="119" y="10"/>
                  </a:lnTo>
                  <a:lnTo>
                    <a:pt x="128" y="7"/>
                  </a:lnTo>
                  <a:lnTo>
                    <a:pt x="138" y="4"/>
                  </a:lnTo>
                  <a:lnTo>
                    <a:pt x="148" y="2"/>
                  </a:lnTo>
                  <a:lnTo>
                    <a:pt x="164" y="0"/>
                  </a:lnTo>
                  <a:lnTo>
                    <a:pt x="177" y="0"/>
                  </a:lnTo>
                  <a:lnTo>
                    <a:pt x="186" y="1"/>
                  </a:lnTo>
                  <a:lnTo>
                    <a:pt x="189" y="1"/>
                  </a:lnTo>
                  <a:lnTo>
                    <a:pt x="192" y="14"/>
                  </a:lnTo>
                  <a:lnTo>
                    <a:pt x="196" y="27"/>
                  </a:lnTo>
                  <a:lnTo>
                    <a:pt x="201" y="40"/>
                  </a:lnTo>
                  <a:lnTo>
                    <a:pt x="208" y="53"/>
                  </a:lnTo>
                  <a:lnTo>
                    <a:pt x="220" y="79"/>
                  </a:lnTo>
                  <a:lnTo>
                    <a:pt x="234" y="105"/>
                  </a:lnTo>
                  <a:lnTo>
                    <a:pt x="250" y="130"/>
                  </a:lnTo>
                  <a:lnTo>
                    <a:pt x="265" y="153"/>
                  </a:lnTo>
                  <a:lnTo>
                    <a:pt x="281" y="175"/>
                  </a:lnTo>
                  <a:lnTo>
                    <a:pt x="294" y="196"/>
                  </a:lnTo>
                  <a:lnTo>
                    <a:pt x="297" y="199"/>
                  </a:lnTo>
                  <a:lnTo>
                    <a:pt x="304" y="203"/>
                  </a:lnTo>
                  <a:lnTo>
                    <a:pt x="311" y="207"/>
                  </a:lnTo>
                  <a:lnTo>
                    <a:pt x="319" y="210"/>
                  </a:lnTo>
                  <a:lnTo>
                    <a:pt x="328" y="213"/>
                  </a:lnTo>
                  <a:lnTo>
                    <a:pt x="339" y="214"/>
                  </a:lnTo>
                  <a:lnTo>
                    <a:pt x="344" y="214"/>
                  </a:lnTo>
                  <a:lnTo>
                    <a:pt x="349" y="213"/>
                  </a:lnTo>
                  <a:lnTo>
                    <a:pt x="354" y="212"/>
                  </a:lnTo>
                  <a:lnTo>
                    <a:pt x="359" y="210"/>
                  </a:lnTo>
                  <a:lnTo>
                    <a:pt x="362" y="223"/>
                  </a:lnTo>
                  <a:lnTo>
                    <a:pt x="363" y="235"/>
                  </a:lnTo>
                  <a:lnTo>
                    <a:pt x="363" y="241"/>
                  </a:lnTo>
                  <a:lnTo>
                    <a:pt x="363" y="245"/>
                  </a:lnTo>
                  <a:lnTo>
                    <a:pt x="361" y="249"/>
                  </a:lnTo>
                  <a:lnTo>
                    <a:pt x="359" y="252"/>
                  </a:lnTo>
                  <a:lnTo>
                    <a:pt x="343" y="258"/>
                  </a:lnTo>
                  <a:lnTo>
                    <a:pt x="330" y="265"/>
                  </a:lnTo>
                  <a:lnTo>
                    <a:pt x="322" y="269"/>
                  </a:lnTo>
                  <a:lnTo>
                    <a:pt x="317" y="274"/>
                  </a:lnTo>
                  <a:lnTo>
                    <a:pt x="312" y="278"/>
                  </a:lnTo>
                  <a:lnTo>
                    <a:pt x="308" y="284"/>
                  </a:lnTo>
                  <a:lnTo>
                    <a:pt x="305" y="289"/>
                  </a:lnTo>
                  <a:lnTo>
                    <a:pt x="303" y="293"/>
                  </a:lnTo>
                  <a:lnTo>
                    <a:pt x="301" y="298"/>
                  </a:lnTo>
                  <a:lnTo>
                    <a:pt x="301" y="303"/>
                  </a:lnTo>
                  <a:lnTo>
                    <a:pt x="302" y="308"/>
                  </a:lnTo>
                  <a:lnTo>
                    <a:pt x="304" y="313"/>
                  </a:lnTo>
                  <a:lnTo>
                    <a:pt x="307" y="318"/>
                  </a:lnTo>
                  <a:lnTo>
                    <a:pt x="312" y="322"/>
                  </a:lnTo>
                  <a:lnTo>
                    <a:pt x="316" y="325"/>
                  </a:lnTo>
                  <a:lnTo>
                    <a:pt x="320" y="327"/>
                  </a:lnTo>
                  <a:lnTo>
                    <a:pt x="324" y="328"/>
                  </a:lnTo>
                  <a:lnTo>
                    <a:pt x="330" y="330"/>
                  </a:lnTo>
                  <a:lnTo>
                    <a:pt x="338" y="330"/>
                  </a:lnTo>
                  <a:lnTo>
                    <a:pt x="347" y="329"/>
                  </a:lnTo>
                  <a:lnTo>
                    <a:pt x="356" y="327"/>
                  </a:lnTo>
                  <a:lnTo>
                    <a:pt x="366" y="324"/>
                  </a:lnTo>
                  <a:lnTo>
                    <a:pt x="376" y="320"/>
                  </a:lnTo>
                  <a:lnTo>
                    <a:pt x="385" y="316"/>
                  </a:lnTo>
                  <a:lnTo>
                    <a:pt x="405" y="306"/>
                  </a:lnTo>
                  <a:lnTo>
                    <a:pt x="425" y="299"/>
                  </a:lnTo>
                  <a:lnTo>
                    <a:pt x="435" y="297"/>
                  </a:lnTo>
                  <a:lnTo>
                    <a:pt x="445" y="296"/>
                  </a:lnTo>
                  <a:lnTo>
                    <a:pt x="456" y="296"/>
                  </a:lnTo>
                  <a:lnTo>
                    <a:pt x="465" y="298"/>
                  </a:lnTo>
                  <a:lnTo>
                    <a:pt x="475" y="302"/>
                  </a:lnTo>
                  <a:lnTo>
                    <a:pt x="486" y="308"/>
                  </a:lnTo>
                  <a:lnTo>
                    <a:pt x="494" y="315"/>
                  </a:lnTo>
                  <a:lnTo>
                    <a:pt x="502" y="323"/>
                  </a:lnTo>
                  <a:lnTo>
                    <a:pt x="517" y="340"/>
                  </a:lnTo>
                  <a:lnTo>
                    <a:pt x="531" y="360"/>
                  </a:lnTo>
                  <a:lnTo>
                    <a:pt x="538" y="369"/>
                  </a:lnTo>
                  <a:lnTo>
                    <a:pt x="546" y="379"/>
                  </a:lnTo>
                  <a:lnTo>
                    <a:pt x="553" y="388"/>
                  </a:lnTo>
                  <a:lnTo>
                    <a:pt x="561" y="396"/>
                  </a:lnTo>
                  <a:lnTo>
                    <a:pt x="570" y="405"/>
                  </a:lnTo>
                  <a:lnTo>
                    <a:pt x="581" y="411"/>
                  </a:lnTo>
                  <a:lnTo>
                    <a:pt x="591" y="416"/>
                  </a:lnTo>
                  <a:lnTo>
                    <a:pt x="603" y="419"/>
                  </a:lnTo>
                  <a:lnTo>
                    <a:pt x="561" y="422"/>
                  </a:lnTo>
                  <a:lnTo>
                    <a:pt x="519" y="423"/>
                  </a:lnTo>
                  <a:lnTo>
                    <a:pt x="478" y="424"/>
                  </a:lnTo>
                  <a:lnTo>
                    <a:pt x="437" y="425"/>
                  </a:lnTo>
                  <a:lnTo>
                    <a:pt x="396" y="426"/>
                  </a:lnTo>
                  <a:lnTo>
                    <a:pt x="354" y="430"/>
                  </a:lnTo>
                  <a:lnTo>
                    <a:pt x="333" y="433"/>
                  </a:lnTo>
                  <a:lnTo>
                    <a:pt x="312" y="437"/>
                  </a:lnTo>
                  <a:lnTo>
                    <a:pt x="290" y="441"/>
                  </a:lnTo>
                  <a:lnTo>
                    <a:pt x="267" y="446"/>
                  </a:lnTo>
                  <a:lnTo>
                    <a:pt x="262" y="446"/>
                  </a:lnTo>
                  <a:lnTo>
                    <a:pt x="257" y="446"/>
                  </a:lnTo>
                  <a:lnTo>
                    <a:pt x="252" y="444"/>
                  </a:lnTo>
                  <a:lnTo>
                    <a:pt x="247" y="441"/>
                  </a:lnTo>
                  <a:lnTo>
                    <a:pt x="238" y="435"/>
                  </a:lnTo>
                  <a:lnTo>
                    <a:pt x="227" y="426"/>
                  </a:lnTo>
                  <a:lnTo>
                    <a:pt x="217" y="419"/>
                  </a:lnTo>
                  <a:lnTo>
                    <a:pt x="205" y="413"/>
                  </a:lnTo>
                  <a:lnTo>
                    <a:pt x="199" y="412"/>
                  </a:lnTo>
                  <a:lnTo>
                    <a:pt x="193" y="411"/>
                  </a:lnTo>
                  <a:lnTo>
                    <a:pt x="187" y="412"/>
                  </a:lnTo>
                  <a:lnTo>
                    <a:pt x="180" y="413"/>
                  </a:lnTo>
                  <a:lnTo>
                    <a:pt x="176" y="415"/>
                  </a:lnTo>
                  <a:lnTo>
                    <a:pt x="171" y="417"/>
                  </a:lnTo>
                  <a:lnTo>
                    <a:pt x="169" y="420"/>
                  </a:lnTo>
                  <a:lnTo>
                    <a:pt x="167" y="423"/>
                  </a:lnTo>
                  <a:lnTo>
                    <a:pt x="165" y="429"/>
                  </a:lnTo>
                  <a:lnTo>
                    <a:pt x="165" y="437"/>
                  </a:lnTo>
                  <a:lnTo>
                    <a:pt x="167" y="453"/>
                  </a:lnTo>
                  <a:lnTo>
                    <a:pt x="168" y="470"/>
                  </a:lnTo>
                  <a:lnTo>
                    <a:pt x="178" y="469"/>
                  </a:lnTo>
                  <a:lnTo>
                    <a:pt x="187" y="470"/>
                  </a:lnTo>
                  <a:lnTo>
                    <a:pt x="196" y="471"/>
                  </a:lnTo>
                  <a:lnTo>
                    <a:pt x="203" y="473"/>
                  </a:lnTo>
                  <a:lnTo>
                    <a:pt x="212" y="475"/>
                  </a:lnTo>
                  <a:lnTo>
                    <a:pt x="218" y="478"/>
                  </a:lnTo>
                  <a:lnTo>
                    <a:pt x="224" y="482"/>
                  </a:lnTo>
                  <a:lnTo>
                    <a:pt x="230" y="486"/>
                  </a:lnTo>
                  <a:lnTo>
                    <a:pt x="235" y="491"/>
                  </a:lnTo>
                  <a:lnTo>
                    <a:pt x="240" y="496"/>
                  </a:lnTo>
                  <a:lnTo>
                    <a:pt x="244" y="502"/>
                  </a:lnTo>
                  <a:lnTo>
                    <a:pt x="248" y="508"/>
                  </a:lnTo>
                  <a:lnTo>
                    <a:pt x="251" y="514"/>
                  </a:lnTo>
                  <a:lnTo>
                    <a:pt x="254" y="520"/>
                  </a:lnTo>
                  <a:lnTo>
                    <a:pt x="256" y="528"/>
                  </a:lnTo>
                  <a:lnTo>
                    <a:pt x="257" y="535"/>
                  </a:lnTo>
                  <a:lnTo>
                    <a:pt x="260" y="549"/>
                  </a:lnTo>
                  <a:lnTo>
                    <a:pt x="260" y="565"/>
                  </a:lnTo>
                  <a:lnTo>
                    <a:pt x="259" y="580"/>
                  </a:lnTo>
                  <a:lnTo>
                    <a:pt x="256" y="597"/>
                  </a:lnTo>
                  <a:lnTo>
                    <a:pt x="252" y="612"/>
                  </a:lnTo>
                  <a:lnTo>
                    <a:pt x="247" y="627"/>
                  </a:lnTo>
                  <a:lnTo>
                    <a:pt x="241" y="641"/>
                  </a:lnTo>
                  <a:lnTo>
                    <a:pt x="232" y="655"/>
                  </a:lnTo>
                  <a:lnTo>
                    <a:pt x="229" y="657"/>
                  </a:lnTo>
                  <a:lnTo>
                    <a:pt x="225" y="657"/>
                  </a:lnTo>
                  <a:lnTo>
                    <a:pt x="219" y="658"/>
                  </a:lnTo>
                  <a:lnTo>
                    <a:pt x="213" y="658"/>
                  </a:lnTo>
                  <a:lnTo>
                    <a:pt x="207" y="658"/>
                  </a:lnTo>
                  <a:lnTo>
                    <a:pt x="202" y="658"/>
                  </a:lnTo>
                  <a:lnTo>
                    <a:pt x="198" y="659"/>
                  </a:lnTo>
                  <a:lnTo>
                    <a:pt x="197" y="661"/>
                  </a:lnTo>
                  <a:lnTo>
                    <a:pt x="193" y="670"/>
                  </a:lnTo>
                  <a:lnTo>
                    <a:pt x="191" y="682"/>
                  </a:lnTo>
                  <a:lnTo>
                    <a:pt x="190" y="694"/>
                  </a:lnTo>
                  <a:lnTo>
                    <a:pt x="190" y="706"/>
                  </a:lnTo>
                  <a:lnTo>
                    <a:pt x="191" y="718"/>
                  </a:lnTo>
                  <a:lnTo>
                    <a:pt x="193" y="727"/>
                  </a:lnTo>
                  <a:lnTo>
                    <a:pt x="194" y="731"/>
                  </a:lnTo>
                  <a:lnTo>
                    <a:pt x="196" y="734"/>
                  </a:lnTo>
                  <a:lnTo>
                    <a:pt x="198" y="736"/>
                  </a:lnTo>
                  <a:lnTo>
                    <a:pt x="200" y="737"/>
                  </a:lnTo>
                  <a:lnTo>
                    <a:pt x="216" y="742"/>
                  </a:lnTo>
                  <a:lnTo>
                    <a:pt x="231" y="745"/>
                  </a:lnTo>
                  <a:lnTo>
                    <a:pt x="247" y="748"/>
                  </a:lnTo>
                  <a:lnTo>
                    <a:pt x="263" y="751"/>
                  </a:lnTo>
                  <a:lnTo>
                    <a:pt x="281" y="752"/>
                  </a:lnTo>
                  <a:lnTo>
                    <a:pt x="297" y="754"/>
                  </a:lnTo>
                  <a:lnTo>
                    <a:pt x="314" y="754"/>
                  </a:lnTo>
                  <a:lnTo>
                    <a:pt x="331" y="754"/>
                  </a:lnTo>
                  <a:lnTo>
                    <a:pt x="347" y="753"/>
                  </a:lnTo>
                  <a:lnTo>
                    <a:pt x="364" y="751"/>
                  </a:lnTo>
                  <a:lnTo>
                    <a:pt x="380" y="748"/>
                  </a:lnTo>
                  <a:lnTo>
                    <a:pt x="396" y="745"/>
                  </a:lnTo>
                  <a:lnTo>
                    <a:pt x="410" y="740"/>
                  </a:lnTo>
                  <a:lnTo>
                    <a:pt x="425" y="734"/>
                  </a:lnTo>
                  <a:lnTo>
                    <a:pt x="438" y="727"/>
                  </a:lnTo>
                  <a:lnTo>
                    <a:pt x="450" y="720"/>
                  </a:lnTo>
                  <a:lnTo>
                    <a:pt x="466" y="711"/>
                  </a:lnTo>
                  <a:lnTo>
                    <a:pt x="482" y="703"/>
                  </a:lnTo>
                  <a:lnTo>
                    <a:pt x="499" y="696"/>
                  </a:lnTo>
                  <a:lnTo>
                    <a:pt x="515" y="691"/>
                  </a:lnTo>
                  <a:lnTo>
                    <a:pt x="547" y="681"/>
                  </a:lnTo>
                  <a:lnTo>
                    <a:pt x="580" y="672"/>
                  </a:lnTo>
                  <a:lnTo>
                    <a:pt x="611" y="665"/>
                  </a:lnTo>
                  <a:lnTo>
                    <a:pt x="643" y="657"/>
                  </a:lnTo>
                  <a:lnTo>
                    <a:pt x="658" y="652"/>
                  </a:lnTo>
                  <a:lnTo>
                    <a:pt x="674" y="646"/>
                  </a:lnTo>
                  <a:lnTo>
                    <a:pt x="688" y="641"/>
                  </a:lnTo>
                  <a:lnTo>
                    <a:pt x="704" y="634"/>
                  </a:lnTo>
                  <a:lnTo>
                    <a:pt x="668" y="666"/>
                  </a:lnTo>
                  <a:lnTo>
                    <a:pt x="633" y="699"/>
                  </a:lnTo>
                  <a:lnTo>
                    <a:pt x="616" y="715"/>
                  </a:lnTo>
                  <a:lnTo>
                    <a:pt x="597" y="728"/>
                  </a:lnTo>
                  <a:lnTo>
                    <a:pt x="588" y="734"/>
                  </a:lnTo>
                  <a:lnTo>
                    <a:pt x="579" y="740"/>
                  </a:lnTo>
                  <a:lnTo>
                    <a:pt x="569" y="745"/>
                  </a:lnTo>
                  <a:lnTo>
                    <a:pt x="559" y="749"/>
                  </a:lnTo>
                  <a:lnTo>
                    <a:pt x="548" y="753"/>
                  </a:lnTo>
                  <a:lnTo>
                    <a:pt x="536" y="756"/>
                  </a:lnTo>
                  <a:lnTo>
                    <a:pt x="525" y="759"/>
                  </a:lnTo>
                  <a:lnTo>
                    <a:pt x="512" y="761"/>
                  </a:lnTo>
                  <a:lnTo>
                    <a:pt x="488" y="763"/>
                  </a:lnTo>
                  <a:lnTo>
                    <a:pt x="462" y="764"/>
                  </a:lnTo>
                  <a:lnTo>
                    <a:pt x="410" y="763"/>
                  </a:lnTo>
                  <a:lnTo>
                    <a:pt x="359" y="762"/>
                  </a:lnTo>
                  <a:lnTo>
                    <a:pt x="335" y="762"/>
                  </a:lnTo>
                  <a:lnTo>
                    <a:pt x="311" y="764"/>
                  </a:lnTo>
                  <a:lnTo>
                    <a:pt x="301" y="765"/>
                  </a:lnTo>
                  <a:lnTo>
                    <a:pt x="289" y="767"/>
                  </a:lnTo>
                  <a:lnTo>
                    <a:pt x="279" y="770"/>
                  </a:lnTo>
                  <a:lnTo>
                    <a:pt x="269" y="773"/>
                  </a:lnTo>
                  <a:lnTo>
                    <a:pt x="258" y="777"/>
                  </a:lnTo>
                  <a:lnTo>
                    <a:pt x="249" y="782"/>
                  </a:lnTo>
                  <a:lnTo>
                    <a:pt x="241" y="787"/>
                  </a:lnTo>
                  <a:lnTo>
                    <a:pt x="232" y="793"/>
                  </a:lnTo>
                  <a:lnTo>
                    <a:pt x="225" y="801"/>
                  </a:lnTo>
                  <a:lnTo>
                    <a:pt x="218" y="809"/>
                  </a:lnTo>
                  <a:lnTo>
                    <a:pt x="212" y="818"/>
                  </a:lnTo>
                  <a:lnTo>
                    <a:pt x="207" y="828"/>
                  </a:lnTo>
                  <a:lnTo>
                    <a:pt x="199" y="845"/>
                  </a:lnTo>
                  <a:lnTo>
                    <a:pt x="192" y="863"/>
                  </a:lnTo>
                  <a:lnTo>
                    <a:pt x="186" y="882"/>
                  </a:lnTo>
                  <a:lnTo>
                    <a:pt x="180" y="904"/>
                  </a:lnTo>
                  <a:lnTo>
                    <a:pt x="174" y="926"/>
                  </a:lnTo>
                  <a:lnTo>
                    <a:pt x="170" y="948"/>
                  </a:lnTo>
                  <a:lnTo>
                    <a:pt x="167" y="971"/>
                  </a:lnTo>
                  <a:lnTo>
                    <a:pt x="165" y="994"/>
                  </a:lnTo>
                  <a:lnTo>
                    <a:pt x="165" y="1016"/>
                  </a:lnTo>
                  <a:lnTo>
                    <a:pt x="166" y="1037"/>
                  </a:lnTo>
                  <a:lnTo>
                    <a:pt x="167" y="1048"/>
                  </a:lnTo>
                  <a:lnTo>
                    <a:pt x="168" y="1057"/>
                  </a:lnTo>
                  <a:lnTo>
                    <a:pt x="170" y="1066"/>
                  </a:lnTo>
                  <a:lnTo>
                    <a:pt x="173" y="1076"/>
                  </a:lnTo>
                  <a:lnTo>
                    <a:pt x="177" y="1084"/>
                  </a:lnTo>
                  <a:lnTo>
                    <a:pt x="181" y="1092"/>
                  </a:lnTo>
                  <a:lnTo>
                    <a:pt x="185" y="1099"/>
                  </a:lnTo>
                  <a:lnTo>
                    <a:pt x="189" y="1107"/>
                  </a:lnTo>
                  <a:lnTo>
                    <a:pt x="195" y="1112"/>
                  </a:lnTo>
                  <a:lnTo>
                    <a:pt x="201" y="1118"/>
                  </a:lnTo>
                  <a:lnTo>
                    <a:pt x="208" y="1122"/>
                  </a:lnTo>
                  <a:lnTo>
                    <a:pt x="215" y="1126"/>
                  </a:lnTo>
                  <a:close/>
                </a:path>
              </a:pathLst>
            </a:custGeom>
            <a:solidFill>
              <a:srgbClr val="6C4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92" name="Freeform 1380">
              <a:extLst>
                <a:ext uri="{FF2B5EF4-FFF2-40B4-BE49-F238E27FC236}">
                  <a16:creationId xmlns:a16="http://schemas.microsoft.com/office/drawing/2014/main" id="{26BF9549-4537-F28D-93DB-1F7BA0991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201"/>
              <a:ext cx="16" cy="125"/>
            </a:xfrm>
            <a:custGeom>
              <a:avLst/>
              <a:gdLst>
                <a:gd name="T0" fmla="*/ 0 w 190"/>
                <a:gd name="T1" fmla="*/ 29 h 1502"/>
                <a:gd name="T2" fmla="*/ 0 w 190"/>
                <a:gd name="T3" fmla="*/ 14 h 1502"/>
                <a:gd name="T4" fmla="*/ 0 w 190"/>
                <a:gd name="T5" fmla="*/ 0 h 1502"/>
                <a:gd name="T6" fmla="*/ 25 w 190"/>
                <a:gd name="T7" fmla="*/ 9 h 1502"/>
                <a:gd name="T8" fmla="*/ 50 w 190"/>
                <a:gd name="T9" fmla="*/ 19 h 1502"/>
                <a:gd name="T10" fmla="*/ 56 w 190"/>
                <a:gd name="T11" fmla="*/ 22 h 1502"/>
                <a:gd name="T12" fmla="*/ 62 w 190"/>
                <a:gd name="T13" fmla="*/ 25 h 1502"/>
                <a:gd name="T14" fmla="*/ 67 w 190"/>
                <a:gd name="T15" fmla="*/ 28 h 1502"/>
                <a:gd name="T16" fmla="*/ 71 w 190"/>
                <a:gd name="T17" fmla="*/ 32 h 1502"/>
                <a:gd name="T18" fmla="*/ 75 w 190"/>
                <a:gd name="T19" fmla="*/ 37 h 1502"/>
                <a:gd name="T20" fmla="*/ 78 w 190"/>
                <a:gd name="T21" fmla="*/ 42 h 1502"/>
                <a:gd name="T22" fmla="*/ 80 w 190"/>
                <a:gd name="T23" fmla="*/ 47 h 1502"/>
                <a:gd name="T24" fmla="*/ 81 w 190"/>
                <a:gd name="T25" fmla="*/ 53 h 1502"/>
                <a:gd name="T26" fmla="*/ 101 w 190"/>
                <a:gd name="T27" fmla="*/ 170 h 1502"/>
                <a:gd name="T28" fmla="*/ 118 w 190"/>
                <a:gd name="T29" fmla="*/ 277 h 1502"/>
                <a:gd name="T30" fmla="*/ 134 w 190"/>
                <a:gd name="T31" fmla="*/ 375 h 1502"/>
                <a:gd name="T32" fmla="*/ 148 w 190"/>
                <a:gd name="T33" fmla="*/ 465 h 1502"/>
                <a:gd name="T34" fmla="*/ 160 w 190"/>
                <a:gd name="T35" fmla="*/ 548 h 1502"/>
                <a:gd name="T36" fmla="*/ 170 w 190"/>
                <a:gd name="T37" fmla="*/ 628 h 1502"/>
                <a:gd name="T38" fmla="*/ 178 w 190"/>
                <a:gd name="T39" fmla="*/ 704 h 1502"/>
                <a:gd name="T40" fmla="*/ 185 w 190"/>
                <a:gd name="T41" fmla="*/ 779 h 1502"/>
                <a:gd name="T42" fmla="*/ 187 w 190"/>
                <a:gd name="T43" fmla="*/ 817 h 1502"/>
                <a:gd name="T44" fmla="*/ 188 w 190"/>
                <a:gd name="T45" fmla="*/ 854 h 1502"/>
                <a:gd name="T46" fmla="*/ 189 w 190"/>
                <a:gd name="T47" fmla="*/ 892 h 1502"/>
                <a:gd name="T48" fmla="*/ 190 w 190"/>
                <a:gd name="T49" fmla="*/ 930 h 1502"/>
                <a:gd name="T50" fmla="*/ 189 w 190"/>
                <a:gd name="T51" fmla="*/ 969 h 1502"/>
                <a:gd name="T52" fmla="*/ 189 w 190"/>
                <a:gd name="T53" fmla="*/ 1009 h 1502"/>
                <a:gd name="T54" fmla="*/ 187 w 190"/>
                <a:gd name="T55" fmla="*/ 1051 h 1502"/>
                <a:gd name="T56" fmla="*/ 185 w 190"/>
                <a:gd name="T57" fmla="*/ 1093 h 1502"/>
                <a:gd name="T58" fmla="*/ 182 w 190"/>
                <a:gd name="T59" fmla="*/ 1137 h 1502"/>
                <a:gd name="T60" fmla="*/ 178 w 190"/>
                <a:gd name="T61" fmla="*/ 1182 h 1502"/>
                <a:gd name="T62" fmla="*/ 174 w 190"/>
                <a:gd name="T63" fmla="*/ 1230 h 1502"/>
                <a:gd name="T64" fmla="*/ 169 w 190"/>
                <a:gd name="T65" fmla="*/ 1279 h 1502"/>
                <a:gd name="T66" fmla="*/ 158 w 190"/>
                <a:gd name="T67" fmla="*/ 1385 h 1502"/>
                <a:gd name="T68" fmla="*/ 143 w 190"/>
                <a:gd name="T69" fmla="*/ 1502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0" h="1502">
                  <a:moveTo>
                    <a:pt x="0" y="29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25" y="9"/>
                  </a:lnTo>
                  <a:lnTo>
                    <a:pt x="50" y="19"/>
                  </a:lnTo>
                  <a:lnTo>
                    <a:pt x="56" y="22"/>
                  </a:lnTo>
                  <a:lnTo>
                    <a:pt x="62" y="25"/>
                  </a:lnTo>
                  <a:lnTo>
                    <a:pt x="67" y="28"/>
                  </a:lnTo>
                  <a:lnTo>
                    <a:pt x="71" y="32"/>
                  </a:lnTo>
                  <a:lnTo>
                    <a:pt x="75" y="37"/>
                  </a:lnTo>
                  <a:lnTo>
                    <a:pt x="78" y="42"/>
                  </a:lnTo>
                  <a:lnTo>
                    <a:pt x="80" y="47"/>
                  </a:lnTo>
                  <a:lnTo>
                    <a:pt x="81" y="53"/>
                  </a:lnTo>
                  <a:lnTo>
                    <a:pt x="101" y="170"/>
                  </a:lnTo>
                  <a:lnTo>
                    <a:pt x="118" y="277"/>
                  </a:lnTo>
                  <a:lnTo>
                    <a:pt x="134" y="375"/>
                  </a:lnTo>
                  <a:lnTo>
                    <a:pt x="148" y="465"/>
                  </a:lnTo>
                  <a:lnTo>
                    <a:pt x="160" y="548"/>
                  </a:lnTo>
                  <a:lnTo>
                    <a:pt x="170" y="628"/>
                  </a:lnTo>
                  <a:lnTo>
                    <a:pt x="178" y="704"/>
                  </a:lnTo>
                  <a:lnTo>
                    <a:pt x="185" y="779"/>
                  </a:lnTo>
                  <a:lnTo>
                    <a:pt x="187" y="817"/>
                  </a:lnTo>
                  <a:lnTo>
                    <a:pt x="188" y="854"/>
                  </a:lnTo>
                  <a:lnTo>
                    <a:pt x="189" y="892"/>
                  </a:lnTo>
                  <a:lnTo>
                    <a:pt x="190" y="930"/>
                  </a:lnTo>
                  <a:lnTo>
                    <a:pt x="189" y="969"/>
                  </a:lnTo>
                  <a:lnTo>
                    <a:pt x="189" y="1009"/>
                  </a:lnTo>
                  <a:lnTo>
                    <a:pt x="187" y="1051"/>
                  </a:lnTo>
                  <a:lnTo>
                    <a:pt x="185" y="1093"/>
                  </a:lnTo>
                  <a:lnTo>
                    <a:pt x="182" y="1137"/>
                  </a:lnTo>
                  <a:lnTo>
                    <a:pt x="178" y="1182"/>
                  </a:lnTo>
                  <a:lnTo>
                    <a:pt x="174" y="1230"/>
                  </a:lnTo>
                  <a:lnTo>
                    <a:pt x="169" y="1279"/>
                  </a:lnTo>
                  <a:lnTo>
                    <a:pt x="158" y="1385"/>
                  </a:lnTo>
                  <a:lnTo>
                    <a:pt x="143" y="1502"/>
                  </a:lnTo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93" name="Freeform 1381">
              <a:extLst>
                <a:ext uri="{FF2B5EF4-FFF2-40B4-BE49-F238E27FC236}">
                  <a16:creationId xmlns:a16="http://schemas.microsoft.com/office/drawing/2014/main" id="{66D3B4A3-2547-1ED0-01C1-E25C24254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3391"/>
              <a:ext cx="162" cy="136"/>
            </a:xfrm>
            <a:custGeom>
              <a:avLst/>
              <a:gdLst>
                <a:gd name="T0" fmla="*/ 690 w 1941"/>
                <a:gd name="T1" fmla="*/ 571 h 1627"/>
                <a:gd name="T2" fmla="*/ 912 w 1941"/>
                <a:gd name="T3" fmla="*/ 473 h 1627"/>
                <a:gd name="T4" fmla="*/ 1109 w 1941"/>
                <a:gd name="T5" fmla="*/ 324 h 1627"/>
                <a:gd name="T6" fmla="*/ 1280 w 1941"/>
                <a:gd name="T7" fmla="*/ 142 h 1627"/>
                <a:gd name="T8" fmla="*/ 1395 w 1941"/>
                <a:gd name="T9" fmla="*/ 76 h 1627"/>
                <a:gd name="T10" fmla="*/ 1339 w 1941"/>
                <a:gd name="T11" fmla="*/ 304 h 1627"/>
                <a:gd name="T12" fmla="*/ 1174 w 1941"/>
                <a:gd name="T13" fmla="*/ 481 h 1627"/>
                <a:gd name="T14" fmla="*/ 948 w 1941"/>
                <a:gd name="T15" fmla="*/ 613 h 1627"/>
                <a:gd name="T16" fmla="*/ 635 w 1941"/>
                <a:gd name="T17" fmla="*/ 728 h 1627"/>
                <a:gd name="T18" fmla="*/ 462 w 1941"/>
                <a:gd name="T19" fmla="*/ 798 h 1627"/>
                <a:gd name="T20" fmla="*/ 426 w 1941"/>
                <a:gd name="T21" fmla="*/ 845 h 1627"/>
                <a:gd name="T22" fmla="*/ 445 w 1941"/>
                <a:gd name="T23" fmla="*/ 904 h 1627"/>
                <a:gd name="T24" fmla="*/ 566 w 1941"/>
                <a:gd name="T25" fmla="*/ 998 h 1627"/>
                <a:gd name="T26" fmla="*/ 714 w 1941"/>
                <a:gd name="T27" fmla="*/ 1033 h 1627"/>
                <a:gd name="T28" fmla="*/ 872 w 1941"/>
                <a:gd name="T29" fmla="*/ 1020 h 1627"/>
                <a:gd name="T30" fmla="*/ 1173 w 1941"/>
                <a:gd name="T31" fmla="*/ 937 h 1627"/>
                <a:gd name="T32" fmla="*/ 1270 w 1941"/>
                <a:gd name="T33" fmla="*/ 852 h 1627"/>
                <a:gd name="T34" fmla="*/ 1411 w 1941"/>
                <a:gd name="T35" fmla="*/ 681 h 1627"/>
                <a:gd name="T36" fmla="*/ 1534 w 1941"/>
                <a:gd name="T37" fmla="*/ 603 h 1627"/>
                <a:gd name="T38" fmla="*/ 1730 w 1941"/>
                <a:gd name="T39" fmla="*/ 545 h 1627"/>
                <a:gd name="T40" fmla="*/ 1939 w 1941"/>
                <a:gd name="T41" fmla="*/ 530 h 1627"/>
                <a:gd name="T42" fmla="*/ 1918 w 1941"/>
                <a:gd name="T43" fmla="*/ 666 h 1627"/>
                <a:gd name="T44" fmla="*/ 1936 w 1941"/>
                <a:gd name="T45" fmla="*/ 915 h 1627"/>
                <a:gd name="T46" fmla="*/ 1937 w 1941"/>
                <a:gd name="T47" fmla="*/ 1087 h 1627"/>
                <a:gd name="T48" fmla="*/ 1907 w 1941"/>
                <a:gd name="T49" fmla="*/ 1197 h 1627"/>
                <a:gd name="T50" fmla="*/ 1848 w 1941"/>
                <a:gd name="T51" fmla="*/ 1273 h 1627"/>
                <a:gd name="T52" fmla="*/ 1658 w 1941"/>
                <a:gd name="T53" fmla="*/ 1422 h 1627"/>
                <a:gd name="T54" fmla="*/ 1558 w 1941"/>
                <a:gd name="T55" fmla="*/ 1536 h 1627"/>
                <a:gd name="T56" fmla="*/ 1468 w 1941"/>
                <a:gd name="T57" fmla="*/ 1587 h 1627"/>
                <a:gd name="T58" fmla="*/ 1284 w 1941"/>
                <a:gd name="T59" fmla="*/ 1627 h 1627"/>
                <a:gd name="T60" fmla="*/ 1204 w 1941"/>
                <a:gd name="T61" fmla="*/ 1610 h 1627"/>
                <a:gd name="T62" fmla="*/ 1166 w 1941"/>
                <a:gd name="T63" fmla="*/ 1548 h 1627"/>
                <a:gd name="T64" fmla="*/ 1196 w 1941"/>
                <a:gd name="T65" fmla="*/ 1443 h 1627"/>
                <a:gd name="T66" fmla="*/ 1310 w 1941"/>
                <a:gd name="T67" fmla="*/ 1381 h 1627"/>
                <a:gd name="T68" fmla="*/ 1495 w 1941"/>
                <a:gd name="T69" fmla="*/ 1326 h 1627"/>
                <a:gd name="T70" fmla="*/ 1599 w 1941"/>
                <a:gd name="T71" fmla="*/ 1254 h 1627"/>
                <a:gd name="T72" fmla="*/ 1630 w 1941"/>
                <a:gd name="T73" fmla="*/ 1175 h 1627"/>
                <a:gd name="T74" fmla="*/ 1609 w 1941"/>
                <a:gd name="T75" fmla="*/ 1047 h 1627"/>
                <a:gd name="T76" fmla="*/ 1560 w 1941"/>
                <a:gd name="T77" fmla="*/ 956 h 1627"/>
                <a:gd name="T78" fmla="*/ 1501 w 1941"/>
                <a:gd name="T79" fmla="*/ 964 h 1627"/>
                <a:gd name="T80" fmla="*/ 1458 w 1941"/>
                <a:gd name="T81" fmla="*/ 1072 h 1627"/>
                <a:gd name="T82" fmla="*/ 1423 w 1941"/>
                <a:gd name="T83" fmla="*/ 1150 h 1627"/>
                <a:gd name="T84" fmla="*/ 1278 w 1941"/>
                <a:gd name="T85" fmla="*/ 1228 h 1627"/>
                <a:gd name="T86" fmla="*/ 1127 w 1941"/>
                <a:gd name="T87" fmla="*/ 1273 h 1627"/>
                <a:gd name="T88" fmla="*/ 1044 w 1941"/>
                <a:gd name="T89" fmla="*/ 1267 h 1627"/>
                <a:gd name="T90" fmla="*/ 995 w 1941"/>
                <a:gd name="T91" fmla="*/ 1221 h 1627"/>
                <a:gd name="T92" fmla="*/ 931 w 1941"/>
                <a:gd name="T93" fmla="*/ 1168 h 1627"/>
                <a:gd name="T94" fmla="*/ 887 w 1941"/>
                <a:gd name="T95" fmla="*/ 1178 h 1627"/>
                <a:gd name="T96" fmla="*/ 864 w 1941"/>
                <a:gd name="T97" fmla="*/ 1234 h 1627"/>
                <a:gd name="T98" fmla="*/ 645 w 1941"/>
                <a:gd name="T99" fmla="*/ 1357 h 1627"/>
                <a:gd name="T100" fmla="*/ 465 w 1941"/>
                <a:gd name="T101" fmla="*/ 1409 h 1627"/>
                <a:gd name="T102" fmla="*/ 305 w 1941"/>
                <a:gd name="T103" fmla="*/ 1425 h 1627"/>
                <a:gd name="T104" fmla="*/ 147 w 1941"/>
                <a:gd name="T105" fmla="*/ 1410 h 1627"/>
                <a:gd name="T106" fmla="*/ 109 w 1941"/>
                <a:gd name="T107" fmla="*/ 1379 h 1627"/>
                <a:gd name="T108" fmla="*/ 104 w 1941"/>
                <a:gd name="T109" fmla="*/ 1206 h 1627"/>
                <a:gd name="T110" fmla="*/ 73 w 1941"/>
                <a:gd name="T111" fmla="*/ 1094 h 1627"/>
                <a:gd name="T112" fmla="*/ 2 w 1941"/>
                <a:gd name="T113" fmla="*/ 953 h 1627"/>
                <a:gd name="T114" fmla="*/ 12 w 1941"/>
                <a:gd name="T115" fmla="*/ 886 h 1627"/>
                <a:gd name="T116" fmla="*/ 55 w 1941"/>
                <a:gd name="T117" fmla="*/ 840 h 1627"/>
                <a:gd name="T118" fmla="*/ 182 w 1941"/>
                <a:gd name="T119" fmla="*/ 780 h 1627"/>
                <a:gd name="T120" fmla="*/ 240 w 1941"/>
                <a:gd name="T121" fmla="*/ 722 h 1627"/>
                <a:gd name="T122" fmla="*/ 280 w 1941"/>
                <a:gd name="T123" fmla="*/ 636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1" h="1627">
                  <a:moveTo>
                    <a:pt x="479" y="604"/>
                  </a:moveTo>
                  <a:lnTo>
                    <a:pt x="516" y="603"/>
                  </a:lnTo>
                  <a:lnTo>
                    <a:pt x="551" y="599"/>
                  </a:lnTo>
                  <a:lnTo>
                    <a:pt x="587" y="595"/>
                  </a:lnTo>
                  <a:lnTo>
                    <a:pt x="621" y="588"/>
                  </a:lnTo>
                  <a:lnTo>
                    <a:pt x="657" y="580"/>
                  </a:lnTo>
                  <a:lnTo>
                    <a:pt x="690" y="571"/>
                  </a:lnTo>
                  <a:lnTo>
                    <a:pt x="724" y="560"/>
                  </a:lnTo>
                  <a:lnTo>
                    <a:pt x="756" y="549"/>
                  </a:lnTo>
                  <a:lnTo>
                    <a:pt x="789" y="536"/>
                  </a:lnTo>
                  <a:lnTo>
                    <a:pt x="820" y="522"/>
                  </a:lnTo>
                  <a:lnTo>
                    <a:pt x="852" y="507"/>
                  </a:lnTo>
                  <a:lnTo>
                    <a:pt x="882" y="490"/>
                  </a:lnTo>
                  <a:lnTo>
                    <a:pt x="912" y="473"/>
                  </a:lnTo>
                  <a:lnTo>
                    <a:pt x="942" y="454"/>
                  </a:lnTo>
                  <a:lnTo>
                    <a:pt x="971" y="434"/>
                  </a:lnTo>
                  <a:lnTo>
                    <a:pt x="1000" y="414"/>
                  </a:lnTo>
                  <a:lnTo>
                    <a:pt x="1028" y="392"/>
                  </a:lnTo>
                  <a:lnTo>
                    <a:pt x="1055" y="370"/>
                  </a:lnTo>
                  <a:lnTo>
                    <a:pt x="1082" y="347"/>
                  </a:lnTo>
                  <a:lnTo>
                    <a:pt x="1109" y="324"/>
                  </a:lnTo>
                  <a:lnTo>
                    <a:pt x="1135" y="299"/>
                  </a:lnTo>
                  <a:lnTo>
                    <a:pt x="1160" y="274"/>
                  </a:lnTo>
                  <a:lnTo>
                    <a:pt x="1186" y="249"/>
                  </a:lnTo>
                  <a:lnTo>
                    <a:pt x="1209" y="222"/>
                  </a:lnTo>
                  <a:lnTo>
                    <a:pt x="1233" y="196"/>
                  </a:lnTo>
                  <a:lnTo>
                    <a:pt x="1257" y="170"/>
                  </a:lnTo>
                  <a:lnTo>
                    <a:pt x="1280" y="142"/>
                  </a:lnTo>
                  <a:lnTo>
                    <a:pt x="1301" y="114"/>
                  </a:lnTo>
                  <a:lnTo>
                    <a:pt x="1323" y="86"/>
                  </a:lnTo>
                  <a:lnTo>
                    <a:pt x="1345" y="58"/>
                  </a:lnTo>
                  <a:lnTo>
                    <a:pt x="1366" y="29"/>
                  </a:lnTo>
                  <a:lnTo>
                    <a:pt x="1385" y="0"/>
                  </a:lnTo>
                  <a:lnTo>
                    <a:pt x="1392" y="38"/>
                  </a:lnTo>
                  <a:lnTo>
                    <a:pt x="1395" y="76"/>
                  </a:lnTo>
                  <a:lnTo>
                    <a:pt x="1395" y="112"/>
                  </a:lnTo>
                  <a:lnTo>
                    <a:pt x="1393" y="147"/>
                  </a:lnTo>
                  <a:lnTo>
                    <a:pt x="1387" y="180"/>
                  </a:lnTo>
                  <a:lnTo>
                    <a:pt x="1379" y="213"/>
                  </a:lnTo>
                  <a:lnTo>
                    <a:pt x="1369" y="244"/>
                  </a:lnTo>
                  <a:lnTo>
                    <a:pt x="1355" y="275"/>
                  </a:lnTo>
                  <a:lnTo>
                    <a:pt x="1339" y="304"/>
                  </a:lnTo>
                  <a:lnTo>
                    <a:pt x="1321" y="332"/>
                  </a:lnTo>
                  <a:lnTo>
                    <a:pt x="1301" y="360"/>
                  </a:lnTo>
                  <a:lnTo>
                    <a:pt x="1280" y="386"/>
                  </a:lnTo>
                  <a:lnTo>
                    <a:pt x="1256" y="412"/>
                  </a:lnTo>
                  <a:lnTo>
                    <a:pt x="1230" y="435"/>
                  </a:lnTo>
                  <a:lnTo>
                    <a:pt x="1203" y="459"/>
                  </a:lnTo>
                  <a:lnTo>
                    <a:pt x="1174" y="481"/>
                  </a:lnTo>
                  <a:lnTo>
                    <a:pt x="1145" y="502"/>
                  </a:lnTo>
                  <a:lnTo>
                    <a:pt x="1114" y="523"/>
                  </a:lnTo>
                  <a:lnTo>
                    <a:pt x="1082" y="543"/>
                  </a:lnTo>
                  <a:lnTo>
                    <a:pt x="1049" y="561"/>
                  </a:lnTo>
                  <a:lnTo>
                    <a:pt x="1016" y="580"/>
                  </a:lnTo>
                  <a:lnTo>
                    <a:pt x="982" y="597"/>
                  </a:lnTo>
                  <a:lnTo>
                    <a:pt x="948" y="613"/>
                  </a:lnTo>
                  <a:lnTo>
                    <a:pt x="913" y="629"/>
                  </a:lnTo>
                  <a:lnTo>
                    <a:pt x="878" y="644"/>
                  </a:lnTo>
                  <a:lnTo>
                    <a:pt x="842" y="658"/>
                  </a:lnTo>
                  <a:lnTo>
                    <a:pt x="806" y="671"/>
                  </a:lnTo>
                  <a:lnTo>
                    <a:pt x="771" y="683"/>
                  </a:lnTo>
                  <a:lnTo>
                    <a:pt x="702" y="707"/>
                  </a:lnTo>
                  <a:lnTo>
                    <a:pt x="635" y="728"/>
                  </a:lnTo>
                  <a:lnTo>
                    <a:pt x="595" y="740"/>
                  </a:lnTo>
                  <a:lnTo>
                    <a:pt x="551" y="755"/>
                  </a:lnTo>
                  <a:lnTo>
                    <a:pt x="529" y="763"/>
                  </a:lnTo>
                  <a:lnTo>
                    <a:pt x="508" y="772"/>
                  </a:lnTo>
                  <a:lnTo>
                    <a:pt x="488" y="782"/>
                  </a:lnTo>
                  <a:lnTo>
                    <a:pt x="469" y="793"/>
                  </a:lnTo>
                  <a:lnTo>
                    <a:pt x="462" y="798"/>
                  </a:lnTo>
                  <a:lnTo>
                    <a:pt x="454" y="804"/>
                  </a:lnTo>
                  <a:lnTo>
                    <a:pt x="448" y="811"/>
                  </a:lnTo>
                  <a:lnTo>
                    <a:pt x="442" y="817"/>
                  </a:lnTo>
                  <a:lnTo>
                    <a:pt x="436" y="823"/>
                  </a:lnTo>
                  <a:lnTo>
                    <a:pt x="432" y="830"/>
                  </a:lnTo>
                  <a:lnTo>
                    <a:pt x="428" y="837"/>
                  </a:lnTo>
                  <a:lnTo>
                    <a:pt x="426" y="845"/>
                  </a:lnTo>
                  <a:lnTo>
                    <a:pt x="425" y="852"/>
                  </a:lnTo>
                  <a:lnTo>
                    <a:pt x="425" y="860"/>
                  </a:lnTo>
                  <a:lnTo>
                    <a:pt x="426" y="868"/>
                  </a:lnTo>
                  <a:lnTo>
                    <a:pt x="428" y="877"/>
                  </a:lnTo>
                  <a:lnTo>
                    <a:pt x="432" y="885"/>
                  </a:lnTo>
                  <a:lnTo>
                    <a:pt x="437" y="894"/>
                  </a:lnTo>
                  <a:lnTo>
                    <a:pt x="445" y="904"/>
                  </a:lnTo>
                  <a:lnTo>
                    <a:pt x="453" y="913"/>
                  </a:lnTo>
                  <a:lnTo>
                    <a:pt x="471" y="932"/>
                  </a:lnTo>
                  <a:lnTo>
                    <a:pt x="488" y="948"/>
                  </a:lnTo>
                  <a:lnTo>
                    <a:pt x="507" y="963"/>
                  </a:lnTo>
                  <a:lnTo>
                    <a:pt x="526" y="976"/>
                  </a:lnTo>
                  <a:lnTo>
                    <a:pt x="546" y="987"/>
                  </a:lnTo>
                  <a:lnTo>
                    <a:pt x="566" y="998"/>
                  </a:lnTo>
                  <a:lnTo>
                    <a:pt x="586" y="1006"/>
                  </a:lnTo>
                  <a:lnTo>
                    <a:pt x="607" y="1013"/>
                  </a:lnTo>
                  <a:lnTo>
                    <a:pt x="628" y="1019"/>
                  </a:lnTo>
                  <a:lnTo>
                    <a:pt x="648" y="1025"/>
                  </a:lnTo>
                  <a:lnTo>
                    <a:pt x="670" y="1028"/>
                  </a:lnTo>
                  <a:lnTo>
                    <a:pt x="692" y="1031"/>
                  </a:lnTo>
                  <a:lnTo>
                    <a:pt x="714" y="1033"/>
                  </a:lnTo>
                  <a:lnTo>
                    <a:pt x="736" y="1033"/>
                  </a:lnTo>
                  <a:lnTo>
                    <a:pt x="759" y="1033"/>
                  </a:lnTo>
                  <a:lnTo>
                    <a:pt x="781" y="1032"/>
                  </a:lnTo>
                  <a:lnTo>
                    <a:pt x="803" y="1030"/>
                  </a:lnTo>
                  <a:lnTo>
                    <a:pt x="826" y="1027"/>
                  </a:lnTo>
                  <a:lnTo>
                    <a:pt x="849" y="1024"/>
                  </a:lnTo>
                  <a:lnTo>
                    <a:pt x="872" y="1020"/>
                  </a:lnTo>
                  <a:lnTo>
                    <a:pt x="917" y="1011"/>
                  </a:lnTo>
                  <a:lnTo>
                    <a:pt x="961" y="1000"/>
                  </a:lnTo>
                  <a:lnTo>
                    <a:pt x="1050" y="976"/>
                  </a:lnTo>
                  <a:lnTo>
                    <a:pt x="1135" y="951"/>
                  </a:lnTo>
                  <a:lnTo>
                    <a:pt x="1148" y="947"/>
                  </a:lnTo>
                  <a:lnTo>
                    <a:pt x="1161" y="942"/>
                  </a:lnTo>
                  <a:lnTo>
                    <a:pt x="1173" y="937"/>
                  </a:lnTo>
                  <a:lnTo>
                    <a:pt x="1186" y="929"/>
                  </a:lnTo>
                  <a:lnTo>
                    <a:pt x="1197" y="922"/>
                  </a:lnTo>
                  <a:lnTo>
                    <a:pt x="1208" y="914"/>
                  </a:lnTo>
                  <a:lnTo>
                    <a:pt x="1219" y="905"/>
                  </a:lnTo>
                  <a:lnTo>
                    <a:pt x="1230" y="895"/>
                  </a:lnTo>
                  <a:lnTo>
                    <a:pt x="1251" y="874"/>
                  </a:lnTo>
                  <a:lnTo>
                    <a:pt x="1270" y="852"/>
                  </a:lnTo>
                  <a:lnTo>
                    <a:pt x="1291" y="827"/>
                  </a:lnTo>
                  <a:lnTo>
                    <a:pt x="1310" y="802"/>
                  </a:lnTo>
                  <a:lnTo>
                    <a:pt x="1329" y="778"/>
                  </a:lnTo>
                  <a:lnTo>
                    <a:pt x="1349" y="753"/>
                  </a:lnTo>
                  <a:lnTo>
                    <a:pt x="1370" y="728"/>
                  </a:lnTo>
                  <a:lnTo>
                    <a:pt x="1390" y="704"/>
                  </a:lnTo>
                  <a:lnTo>
                    <a:pt x="1411" y="681"/>
                  </a:lnTo>
                  <a:lnTo>
                    <a:pt x="1434" y="661"/>
                  </a:lnTo>
                  <a:lnTo>
                    <a:pt x="1445" y="651"/>
                  </a:lnTo>
                  <a:lnTo>
                    <a:pt x="1458" y="643"/>
                  </a:lnTo>
                  <a:lnTo>
                    <a:pt x="1470" y="635"/>
                  </a:lnTo>
                  <a:lnTo>
                    <a:pt x="1482" y="628"/>
                  </a:lnTo>
                  <a:lnTo>
                    <a:pt x="1508" y="615"/>
                  </a:lnTo>
                  <a:lnTo>
                    <a:pt x="1534" y="603"/>
                  </a:lnTo>
                  <a:lnTo>
                    <a:pt x="1560" y="591"/>
                  </a:lnTo>
                  <a:lnTo>
                    <a:pt x="1588" y="582"/>
                  </a:lnTo>
                  <a:lnTo>
                    <a:pt x="1616" y="573"/>
                  </a:lnTo>
                  <a:lnTo>
                    <a:pt x="1644" y="565"/>
                  </a:lnTo>
                  <a:lnTo>
                    <a:pt x="1671" y="556"/>
                  </a:lnTo>
                  <a:lnTo>
                    <a:pt x="1700" y="550"/>
                  </a:lnTo>
                  <a:lnTo>
                    <a:pt x="1730" y="545"/>
                  </a:lnTo>
                  <a:lnTo>
                    <a:pt x="1759" y="540"/>
                  </a:lnTo>
                  <a:lnTo>
                    <a:pt x="1789" y="536"/>
                  </a:lnTo>
                  <a:lnTo>
                    <a:pt x="1819" y="534"/>
                  </a:lnTo>
                  <a:lnTo>
                    <a:pt x="1849" y="531"/>
                  </a:lnTo>
                  <a:lnTo>
                    <a:pt x="1879" y="530"/>
                  </a:lnTo>
                  <a:lnTo>
                    <a:pt x="1909" y="529"/>
                  </a:lnTo>
                  <a:lnTo>
                    <a:pt x="1939" y="530"/>
                  </a:lnTo>
                  <a:lnTo>
                    <a:pt x="1934" y="550"/>
                  </a:lnTo>
                  <a:lnTo>
                    <a:pt x="1929" y="569"/>
                  </a:lnTo>
                  <a:lnTo>
                    <a:pt x="1926" y="588"/>
                  </a:lnTo>
                  <a:lnTo>
                    <a:pt x="1923" y="608"/>
                  </a:lnTo>
                  <a:lnTo>
                    <a:pt x="1921" y="627"/>
                  </a:lnTo>
                  <a:lnTo>
                    <a:pt x="1919" y="646"/>
                  </a:lnTo>
                  <a:lnTo>
                    <a:pt x="1918" y="666"/>
                  </a:lnTo>
                  <a:lnTo>
                    <a:pt x="1917" y="684"/>
                  </a:lnTo>
                  <a:lnTo>
                    <a:pt x="1918" y="724"/>
                  </a:lnTo>
                  <a:lnTo>
                    <a:pt x="1922" y="762"/>
                  </a:lnTo>
                  <a:lnTo>
                    <a:pt x="1925" y="800"/>
                  </a:lnTo>
                  <a:lnTo>
                    <a:pt x="1929" y="838"/>
                  </a:lnTo>
                  <a:lnTo>
                    <a:pt x="1933" y="877"/>
                  </a:lnTo>
                  <a:lnTo>
                    <a:pt x="1936" y="915"/>
                  </a:lnTo>
                  <a:lnTo>
                    <a:pt x="1939" y="953"/>
                  </a:lnTo>
                  <a:lnTo>
                    <a:pt x="1941" y="992"/>
                  </a:lnTo>
                  <a:lnTo>
                    <a:pt x="1941" y="1010"/>
                  </a:lnTo>
                  <a:lnTo>
                    <a:pt x="1941" y="1030"/>
                  </a:lnTo>
                  <a:lnTo>
                    <a:pt x="1941" y="1048"/>
                  </a:lnTo>
                  <a:lnTo>
                    <a:pt x="1939" y="1067"/>
                  </a:lnTo>
                  <a:lnTo>
                    <a:pt x="1937" y="1087"/>
                  </a:lnTo>
                  <a:lnTo>
                    <a:pt x="1935" y="1105"/>
                  </a:lnTo>
                  <a:lnTo>
                    <a:pt x="1931" y="1124"/>
                  </a:lnTo>
                  <a:lnTo>
                    <a:pt x="1927" y="1142"/>
                  </a:lnTo>
                  <a:lnTo>
                    <a:pt x="1923" y="1157"/>
                  </a:lnTo>
                  <a:lnTo>
                    <a:pt x="1918" y="1171"/>
                  </a:lnTo>
                  <a:lnTo>
                    <a:pt x="1913" y="1185"/>
                  </a:lnTo>
                  <a:lnTo>
                    <a:pt x="1907" y="1197"/>
                  </a:lnTo>
                  <a:lnTo>
                    <a:pt x="1900" y="1210"/>
                  </a:lnTo>
                  <a:lnTo>
                    <a:pt x="1893" y="1221"/>
                  </a:lnTo>
                  <a:lnTo>
                    <a:pt x="1884" y="1232"/>
                  </a:lnTo>
                  <a:lnTo>
                    <a:pt x="1876" y="1243"/>
                  </a:lnTo>
                  <a:lnTo>
                    <a:pt x="1868" y="1253"/>
                  </a:lnTo>
                  <a:lnTo>
                    <a:pt x="1857" y="1263"/>
                  </a:lnTo>
                  <a:lnTo>
                    <a:pt x="1848" y="1273"/>
                  </a:lnTo>
                  <a:lnTo>
                    <a:pt x="1838" y="1282"/>
                  </a:lnTo>
                  <a:lnTo>
                    <a:pt x="1817" y="1301"/>
                  </a:lnTo>
                  <a:lnTo>
                    <a:pt x="1794" y="1317"/>
                  </a:lnTo>
                  <a:lnTo>
                    <a:pt x="1748" y="1351"/>
                  </a:lnTo>
                  <a:lnTo>
                    <a:pt x="1701" y="1384"/>
                  </a:lnTo>
                  <a:lnTo>
                    <a:pt x="1680" y="1403"/>
                  </a:lnTo>
                  <a:lnTo>
                    <a:pt x="1658" y="1422"/>
                  </a:lnTo>
                  <a:lnTo>
                    <a:pt x="1648" y="1432"/>
                  </a:lnTo>
                  <a:lnTo>
                    <a:pt x="1637" y="1442"/>
                  </a:lnTo>
                  <a:lnTo>
                    <a:pt x="1627" y="1453"/>
                  </a:lnTo>
                  <a:lnTo>
                    <a:pt x="1618" y="1464"/>
                  </a:lnTo>
                  <a:lnTo>
                    <a:pt x="1595" y="1493"/>
                  </a:lnTo>
                  <a:lnTo>
                    <a:pt x="1570" y="1523"/>
                  </a:lnTo>
                  <a:lnTo>
                    <a:pt x="1558" y="1536"/>
                  </a:lnTo>
                  <a:lnTo>
                    <a:pt x="1544" y="1549"/>
                  </a:lnTo>
                  <a:lnTo>
                    <a:pt x="1538" y="1555"/>
                  </a:lnTo>
                  <a:lnTo>
                    <a:pt x="1531" y="1559"/>
                  </a:lnTo>
                  <a:lnTo>
                    <a:pt x="1525" y="1563"/>
                  </a:lnTo>
                  <a:lnTo>
                    <a:pt x="1518" y="1566"/>
                  </a:lnTo>
                  <a:lnTo>
                    <a:pt x="1494" y="1577"/>
                  </a:lnTo>
                  <a:lnTo>
                    <a:pt x="1468" y="1587"/>
                  </a:lnTo>
                  <a:lnTo>
                    <a:pt x="1441" y="1596"/>
                  </a:lnTo>
                  <a:lnTo>
                    <a:pt x="1412" y="1605"/>
                  </a:lnTo>
                  <a:lnTo>
                    <a:pt x="1383" y="1613"/>
                  </a:lnTo>
                  <a:lnTo>
                    <a:pt x="1354" y="1619"/>
                  </a:lnTo>
                  <a:lnTo>
                    <a:pt x="1325" y="1624"/>
                  </a:lnTo>
                  <a:lnTo>
                    <a:pt x="1297" y="1626"/>
                  </a:lnTo>
                  <a:lnTo>
                    <a:pt x="1284" y="1627"/>
                  </a:lnTo>
                  <a:lnTo>
                    <a:pt x="1270" y="1627"/>
                  </a:lnTo>
                  <a:lnTo>
                    <a:pt x="1258" y="1626"/>
                  </a:lnTo>
                  <a:lnTo>
                    <a:pt x="1246" y="1624"/>
                  </a:lnTo>
                  <a:lnTo>
                    <a:pt x="1234" y="1622"/>
                  </a:lnTo>
                  <a:lnTo>
                    <a:pt x="1224" y="1619"/>
                  </a:lnTo>
                  <a:lnTo>
                    <a:pt x="1214" y="1615"/>
                  </a:lnTo>
                  <a:lnTo>
                    <a:pt x="1204" y="1610"/>
                  </a:lnTo>
                  <a:lnTo>
                    <a:pt x="1196" y="1605"/>
                  </a:lnTo>
                  <a:lnTo>
                    <a:pt x="1188" y="1597"/>
                  </a:lnTo>
                  <a:lnTo>
                    <a:pt x="1182" y="1590"/>
                  </a:lnTo>
                  <a:lnTo>
                    <a:pt x="1176" y="1581"/>
                  </a:lnTo>
                  <a:lnTo>
                    <a:pt x="1171" y="1571"/>
                  </a:lnTo>
                  <a:lnTo>
                    <a:pt x="1168" y="1560"/>
                  </a:lnTo>
                  <a:lnTo>
                    <a:pt x="1166" y="1548"/>
                  </a:lnTo>
                  <a:lnTo>
                    <a:pt x="1165" y="1534"/>
                  </a:lnTo>
                  <a:lnTo>
                    <a:pt x="1166" y="1516"/>
                  </a:lnTo>
                  <a:lnTo>
                    <a:pt x="1168" y="1498"/>
                  </a:lnTo>
                  <a:lnTo>
                    <a:pt x="1172" y="1483"/>
                  </a:lnTo>
                  <a:lnTo>
                    <a:pt x="1178" y="1468"/>
                  </a:lnTo>
                  <a:lnTo>
                    <a:pt x="1187" y="1456"/>
                  </a:lnTo>
                  <a:lnTo>
                    <a:pt x="1196" y="1443"/>
                  </a:lnTo>
                  <a:lnTo>
                    <a:pt x="1206" y="1433"/>
                  </a:lnTo>
                  <a:lnTo>
                    <a:pt x="1218" y="1424"/>
                  </a:lnTo>
                  <a:lnTo>
                    <a:pt x="1231" y="1414"/>
                  </a:lnTo>
                  <a:lnTo>
                    <a:pt x="1246" y="1406"/>
                  </a:lnTo>
                  <a:lnTo>
                    <a:pt x="1260" y="1399"/>
                  </a:lnTo>
                  <a:lnTo>
                    <a:pt x="1277" y="1393"/>
                  </a:lnTo>
                  <a:lnTo>
                    <a:pt x="1310" y="1381"/>
                  </a:lnTo>
                  <a:lnTo>
                    <a:pt x="1346" y="1371"/>
                  </a:lnTo>
                  <a:lnTo>
                    <a:pt x="1383" y="1361"/>
                  </a:lnTo>
                  <a:lnTo>
                    <a:pt x="1421" y="1350"/>
                  </a:lnTo>
                  <a:lnTo>
                    <a:pt x="1440" y="1345"/>
                  </a:lnTo>
                  <a:lnTo>
                    <a:pt x="1459" y="1339"/>
                  </a:lnTo>
                  <a:lnTo>
                    <a:pt x="1477" y="1333"/>
                  </a:lnTo>
                  <a:lnTo>
                    <a:pt x="1495" y="1326"/>
                  </a:lnTo>
                  <a:lnTo>
                    <a:pt x="1512" y="1318"/>
                  </a:lnTo>
                  <a:lnTo>
                    <a:pt x="1529" y="1310"/>
                  </a:lnTo>
                  <a:lnTo>
                    <a:pt x="1544" y="1302"/>
                  </a:lnTo>
                  <a:lnTo>
                    <a:pt x="1560" y="1291"/>
                  </a:lnTo>
                  <a:lnTo>
                    <a:pt x="1573" y="1280"/>
                  </a:lnTo>
                  <a:lnTo>
                    <a:pt x="1587" y="1268"/>
                  </a:lnTo>
                  <a:lnTo>
                    <a:pt x="1599" y="1254"/>
                  </a:lnTo>
                  <a:lnTo>
                    <a:pt x="1609" y="1240"/>
                  </a:lnTo>
                  <a:lnTo>
                    <a:pt x="1614" y="1232"/>
                  </a:lnTo>
                  <a:lnTo>
                    <a:pt x="1618" y="1224"/>
                  </a:lnTo>
                  <a:lnTo>
                    <a:pt x="1621" y="1217"/>
                  </a:lnTo>
                  <a:lnTo>
                    <a:pt x="1624" y="1209"/>
                  </a:lnTo>
                  <a:lnTo>
                    <a:pt x="1628" y="1192"/>
                  </a:lnTo>
                  <a:lnTo>
                    <a:pt x="1630" y="1175"/>
                  </a:lnTo>
                  <a:lnTo>
                    <a:pt x="1631" y="1157"/>
                  </a:lnTo>
                  <a:lnTo>
                    <a:pt x="1631" y="1139"/>
                  </a:lnTo>
                  <a:lnTo>
                    <a:pt x="1629" y="1121"/>
                  </a:lnTo>
                  <a:lnTo>
                    <a:pt x="1625" y="1102"/>
                  </a:lnTo>
                  <a:lnTo>
                    <a:pt x="1621" y="1085"/>
                  </a:lnTo>
                  <a:lnTo>
                    <a:pt x="1616" y="1066"/>
                  </a:lnTo>
                  <a:lnTo>
                    <a:pt x="1609" y="1047"/>
                  </a:lnTo>
                  <a:lnTo>
                    <a:pt x="1602" y="1030"/>
                  </a:lnTo>
                  <a:lnTo>
                    <a:pt x="1588" y="996"/>
                  </a:lnTo>
                  <a:lnTo>
                    <a:pt x="1571" y="964"/>
                  </a:lnTo>
                  <a:lnTo>
                    <a:pt x="1570" y="962"/>
                  </a:lnTo>
                  <a:lnTo>
                    <a:pt x="1567" y="959"/>
                  </a:lnTo>
                  <a:lnTo>
                    <a:pt x="1564" y="957"/>
                  </a:lnTo>
                  <a:lnTo>
                    <a:pt x="1560" y="956"/>
                  </a:lnTo>
                  <a:lnTo>
                    <a:pt x="1551" y="955"/>
                  </a:lnTo>
                  <a:lnTo>
                    <a:pt x="1538" y="954"/>
                  </a:lnTo>
                  <a:lnTo>
                    <a:pt x="1527" y="955"/>
                  </a:lnTo>
                  <a:lnTo>
                    <a:pt x="1514" y="957"/>
                  </a:lnTo>
                  <a:lnTo>
                    <a:pt x="1509" y="959"/>
                  </a:lnTo>
                  <a:lnTo>
                    <a:pt x="1505" y="962"/>
                  </a:lnTo>
                  <a:lnTo>
                    <a:pt x="1501" y="964"/>
                  </a:lnTo>
                  <a:lnTo>
                    <a:pt x="1498" y="966"/>
                  </a:lnTo>
                  <a:lnTo>
                    <a:pt x="1490" y="977"/>
                  </a:lnTo>
                  <a:lnTo>
                    <a:pt x="1482" y="989"/>
                  </a:lnTo>
                  <a:lnTo>
                    <a:pt x="1477" y="1002"/>
                  </a:lnTo>
                  <a:lnTo>
                    <a:pt x="1472" y="1015"/>
                  </a:lnTo>
                  <a:lnTo>
                    <a:pt x="1465" y="1043"/>
                  </a:lnTo>
                  <a:lnTo>
                    <a:pt x="1458" y="1072"/>
                  </a:lnTo>
                  <a:lnTo>
                    <a:pt x="1454" y="1086"/>
                  </a:lnTo>
                  <a:lnTo>
                    <a:pt x="1450" y="1099"/>
                  </a:lnTo>
                  <a:lnTo>
                    <a:pt x="1446" y="1112"/>
                  </a:lnTo>
                  <a:lnTo>
                    <a:pt x="1441" y="1124"/>
                  </a:lnTo>
                  <a:lnTo>
                    <a:pt x="1435" y="1135"/>
                  </a:lnTo>
                  <a:lnTo>
                    <a:pt x="1428" y="1145"/>
                  </a:lnTo>
                  <a:lnTo>
                    <a:pt x="1423" y="1150"/>
                  </a:lnTo>
                  <a:lnTo>
                    <a:pt x="1419" y="1154"/>
                  </a:lnTo>
                  <a:lnTo>
                    <a:pt x="1414" y="1157"/>
                  </a:lnTo>
                  <a:lnTo>
                    <a:pt x="1409" y="1160"/>
                  </a:lnTo>
                  <a:lnTo>
                    <a:pt x="1367" y="1183"/>
                  </a:lnTo>
                  <a:lnTo>
                    <a:pt x="1323" y="1207"/>
                  </a:lnTo>
                  <a:lnTo>
                    <a:pt x="1300" y="1218"/>
                  </a:lnTo>
                  <a:lnTo>
                    <a:pt x="1278" y="1228"/>
                  </a:lnTo>
                  <a:lnTo>
                    <a:pt x="1255" y="1239"/>
                  </a:lnTo>
                  <a:lnTo>
                    <a:pt x="1232" y="1248"/>
                  </a:lnTo>
                  <a:lnTo>
                    <a:pt x="1209" y="1256"/>
                  </a:lnTo>
                  <a:lnTo>
                    <a:pt x="1186" y="1262"/>
                  </a:lnTo>
                  <a:lnTo>
                    <a:pt x="1162" y="1268"/>
                  </a:lnTo>
                  <a:lnTo>
                    <a:pt x="1139" y="1272"/>
                  </a:lnTo>
                  <a:lnTo>
                    <a:pt x="1127" y="1273"/>
                  </a:lnTo>
                  <a:lnTo>
                    <a:pt x="1115" y="1274"/>
                  </a:lnTo>
                  <a:lnTo>
                    <a:pt x="1103" y="1274"/>
                  </a:lnTo>
                  <a:lnTo>
                    <a:pt x="1092" y="1274"/>
                  </a:lnTo>
                  <a:lnTo>
                    <a:pt x="1079" y="1273"/>
                  </a:lnTo>
                  <a:lnTo>
                    <a:pt x="1068" y="1271"/>
                  </a:lnTo>
                  <a:lnTo>
                    <a:pt x="1057" y="1269"/>
                  </a:lnTo>
                  <a:lnTo>
                    <a:pt x="1044" y="1267"/>
                  </a:lnTo>
                  <a:lnTo>
                    <a:pt x="1039" y="1264"/>
                  </a:lnTo>
                  <a:lnTo>
                    <a:pt x="1035" y="1262"/>
                  </a:lnTo>
                  <a:lnTo>
                    <a:pt x="1030" y="1259"/>
                  </a:lnTo>
                  <a:lnTo>
                    <a:pt x="1026" y="1256"/>
                  </a:lnTo>
                  <a:lnTo>
                    <a:pt x="1017" y="1249"/>
                  </a:lnTo>
                  <a:lnTo>
                    <a:pt x="1010" y="1241"/>
                  </a:lnTo>
                  <a:lnTo>
                    <a:pt x="995" y="1221"/>
                  </a:lnTo>
                  <a:lnTo>
                    <a:pt x="979" y="1200"/>
                  </a:lnTo>
                  <a:lnTo>
                    <a:pt x="971" y="1191"/>
                  </a:lnTo>
                  <a:lnTo>
                    <a:pt x="961" y="1183"/>
                  </a:lnTo>
                  <a:lnTo>
                    <a:pt x="952" y="1177"/>
                  </a:lnTo>
                  <a:lnTo>
                    <a:pt x="943" y="1171"/>
                  </a:lnTo>
                  <a:lnTo>
                    <a:pt x="937" y="1169"/>
                  </a:lnTo>
                  <a:lnTo>
                    <a:pt x="931" y="1168"/>
                  </a:lnTo>
                  <a:lnTo>
                    <a:pt x="925" y="1167"/>
                  </a:lnTo>
                  <a:lnTo>
                    <a:pt x="919" y="1167"/>
                  </a:lnTo>
                  <a:lnTo>
                    <a:pt x="913" y="1168"/>
                  </a:lnTo>
                  <a:lnTo>
                    <a:pt x="906" y="1169"/>
                  </a:lnTo>
                  <a:lnTo>
                    <a:pt x="898" y="1172"/>
                  </a:lnTo>
                  <a:lnTo>
                    <a:pt x="891" y="1176"/>
                  </a:lnTo>
                  <a:lnTo>
                    <a:pt x="887" y="1178"/>
                  </a:lnTo>
                  <a:lnTo>
                    <a:pt x="883" y="1181"/>
                  </a:lnTo>
                  <a:lnTo>
                    <a:pt x="880" y="1185"/>
                  </a:lnTo>
                  <a:lnTo>
                    <a:pt x="878" y="1189"/>
                  </a:lnTo>
                  <a:lnTo>
                    <a:pt x="873" y="1200"/>
                  </a:lnTo>
                  <a:lnTo>
                    <a:pt x="869" y="1212"/>
                  </a:lnTo>
                  <a:lnTo>
                    <a:pt x="866" y="1224"/>
                  </a:lnTo>
                  <a:lnTo>
                    <a:pt x="864" y="1234"/>
                  </a:lnTo>
                  <a:lnTo>
                    <a:pt x="862" y="1244"/>
                  </a:lnTo>
                  <a:lnTo>
                    <a:pt x="859" y="1249"/>
                  </a:lnTo>
                  <a:lnTo>
                    <a:pt x="818" y="1274"/>
                  </a:lnTo>
                  <a:lnTo>
                    <a:pt x="775" y="1298"/>
                  </a:lnTo>
                  <a:lnTo>
                    <a:pt x="733" y="1319"/>
                  </a:lnTo>
                  <a:lnTo>
                    <a:pt x="690" y="1339"/>
                  </a:lnTo>
                  <a:lnTo>
                    <a:pt x="645" y="1357"/>
                  </a:lnTo>
                  <a:lnTo>
                    <a:pt x="601" y="1373"/>
                  </a:lnTo>
                  <a:lnTo>
                    <a:pt x="578" y="1380"/>
                  </a:lnTo>
                  <a:lnTo>
                    <a:pt x="555" y="1387"/>
                  </a:lnTo>
                  <a:lnTo>
                    <a:pt x="534" y="1394"/>
                  </a:lnTo>
                  <a:lnTo>
                    <a:pt x="511" y="1399"/>
                  </a:lnTo>
                  <a:lnTo>
                    <a:pt x="488" y="1404"/>
                  </a:lnTo>
                  <a:lnTo>
                    <a:pt x="465" y="1409"/>
                  </a:lnTo>
                  <a:lnTo>
                    <a:pt x="443" y="1413"/>
                  </a:lnTo>
                  <a:lnTo>
                    <a:pt x="419" y="1416"/>
                  </a:lnTo>
                  <a:lnTo>
                    <a:pt x="396" y="1420"/>
                  </a:lnTo>
                  <a:lnTo>
                    <a:pt x="373" y="1422"/>
                  </a:lnTo>
                  <a:lnTo>
                    <a:pt x="351" y="1424"/>
                  </a:lnTo>
                  <a:lnTo>
                    <a:pt x="328" y="1425"/>
                  </a:lnTo>
                  <a:lnTo>
                    <a:pt x="305" y="1425"/>
                  </a:lnTo>
                  <a:lnTo>
                    <a:pt x="282" y="1425"/>
                  </a:lnTo>
                  <a:lnTo>
                    <a:pt x="260" y="1425"/>
                  </a:lnTo>
                  <a:lnTo>
                    <a:pt x="237" y="1423"/>
                  </a:lnTo>
                  <a:lnTo>
                    <a:pt x="214" y="1421"/>
                  </a:lnTo>
                  <a:lnTo>
                    <a:pt x="191" y="1418"/>
                  </a:lnTo>
                  <a:lnTo>
                    <a:pt x="169" y="1414"/>
                  </a:lnTo>
                  <a:lnTo>
                    <a:pt x="147" y="1410"/>
                  </a:lnTo>
                  <a:lnTo>
                    <a:pt x="139" y="1408"/>
                  </a:lnTo>
                  <a:lnTo>
                    <a:pt x="132" y="1405"/>
                  </a:lnTo>
                  <a:lnTo>
                    <a:pt x="125" y="1402"/>
                  </a:lnTo>
                  <a:lnTo>
                    <a:pt x="120" y="1397"/>
                  </a:lnTo>
                  <a:lnTo>
                    <a:pt x="116" y="1392"/>
                  </a:lnTo>
                  <a:lnTo>
                    <a:pt x="112" y="1385"/>
                  </a:lnTo>
                  <a:lnTo>
                    <a:pt x="109" y="1379"/>
                  </a:lnTo>
                  <a:lnTo>
                    <a:pt x="107" y="1372"/>
                  </a:lnTo>
                  <a:lnTo>
                    <a:pt x="103" y="1355"/>
                  </a:lnTo>
                  <a:lnTo>
                    <a:pt x="101" y="1337"/>
                  </a:lnTo>
                  <a:lnTo>
                    <a:pt x="101" y="1317"/>
                  </a:lnTo>
                  <a:lnTo>
                    <a:pt x="101" y="1296"/>
                  </a:lnTo>
                  <a:lnTo>
                    <a:pt x="103" y="1251"/>
                  </a:lnTo>
                  <a:lnTo>
                    <a:pt x="104" y="1206"/>
                  </a:lnTo>
                  <a:lnTo>
                    <a:pt x="102" y="1183"/>
                  </a:lnTo>
                  <a:lnTo>
                    <a:pt x="99" y="1162"/>
                  </a:lnTo>
                  <a:lnTo>
                    <a:pt x="97" y="1152"/>
                  </a:lnTo>
                  <a:lnTo>
                    <a:pt x="94" y="1141"/>
                  </a:lnTo>
                  <a:lnTo>
                    <a:pt x="91" y="1131"/>
                  </a:lnTo>
                  <a:lnTo>
                    <a:pt x="88" y="1122"/>
                  </a:lnTo>
                  <a:lnTo>
                    <a:pt x="73" y="1094"/>
                  </a:lnTo>
                  <a:lnTo>
                    <a:pt x="56" y="1066"/>
                  </a:lnTo>
                  <a:lnTo>
                    <a:pt x="39" y="1038"/>
                  </a:lnTo>
                  <a:lnTo>
                    <a:pt x="23" y="1010"/>
                  </a:lnTo>
                  <a:lnTo>
                    <a:pt x="16" y="996"/>
                  </a:lnTo>
                  <a:lnTo>
                    <a:pt x="10" y="982"/>
                  </a:lnTo>
                  <a:lnTo>
                    <a:pt x="5" y="968"/>
                  </a:lnTo>
                  <a:lnTo>
                    <a:pt x="2" y="953"/>
                  </a:lnTo>
                  <a:lnTo>
                    <a:pt x="0" y="939"/>
                  </a:lnTo>
                  <a:lnTo>
                    <a:pt x="1" y="925"/>
                  </a:lnTo>
                  <a:lnTo>
                    <a:pt x="2" y="917"/>
                  </a:lnTo>
                  <a:lnTo>
                    <a:pt x="3" y="910"/>
                  </a:lnTo>
                  <a:lnTo>
                    <a:pt x="5" y="903"/>
                  </a:lnTo>
                  <a:lnTo>
                    <a:pt x="9" y="895"/>
                  </a:lnTo>
                  <a:lnTo>
                    <a:pt x="12" y="886"/>
                  </a:lnTo>
                  <a:lnTo>
                    <a:pt x="17" y="878"/>
                  </a:lnTo>
                  <a:lnTo>
                    <a:pt x="21" y="871"/>
                  </a:lnTo>
                  <a:lnTo>
                    <a:pt x="27" y="863"/>
                  </a:lnTo>
                  <a:lnTo>
                    <a:pt x="33" y="857"/>
                  </a:lnTo>
                  <a:lnTo>
                    <a:pt x="41" y="851"/>
                  </a:lnTo>
                  <a:lnTo>
                    <a:pt x="48" y="845"/>
                  </a:lnTo>
                  <a:lnTo>
                    <a:pt x="55" y="840"/>
                  </a:lnTo>
                  <a:lnTo>
                    <a:pt x="72" y="830"/>
                  </a:lnTo>
                  <a:lnTo>
                    <a:pt x="89" y="822"/>
                  </a:lnTo>
                  <a:lnTo>
                    <a:pt x="108" y="814"/>
                  </a:lnTo>
                  <a:lnTo>
                    <a:pt x="126" y="806"/>
                  </a:lnTo>
                  <a:lnTo>
                    <a:pt x="146" y="798"/>
                  </a:lnTo>
                  <a:lnTo>
                    <a:pt x="165" y="789"/>
                  </a:lnTo>
                  <a:lnTo>
                    <a:pt x="182" y="780"/>
                  </a:lnTo>
                  <a:lnTo>
                    <a:pt x="200" y="768"/>
                  </a:lnTo>
                  <a:lnTo>
                    <a:pt x="208" y="762"/>
                  </a:lnTo>
                  <a:lnTo>
                    <a:pt x="215" y="756"/>
                  </a:lnTo>
                  <a:lnTo>
                    <a:pt x="222" y="748"/>
                  </a:lnTo>
                  <a:lnTo>
                    <a:pt x="229" y="740"/>
                  </a:lnTo>
                  <a:lnTo>
                    <a:pt x="235" y="731"/>
                  </a:lnTo>
                  <a:lnTo>
                    <a:pt x="240" y="722"/>
                  </a:lnTo>
                  <a:lnTo>
                    <a:pt x="245" y="712"/>
                  </a:lnTo>
                  <a:lnTo>
                    <a:pt x="249" y="701"/>
                  </a:lnTo>
                  <a:lnTo>
                    <a:pt x="265" y="674"/>
                  </a:lnTo>
                  <a:lnTo>
                    <a:pt x="279" y="651"/>
                  </a:lnTo>
                  <a:lnTo>
                    <a:pt x="280" y="646"/>
                  </a:lnTo>
                  <a:lnTo>
                    <a:pt x="281" y="641"/>
                  </a:lnTo>
                  <a:lnTo>
                    <a:pt x="280" y="636"/>
                  </a:lnTo>
                  <a:lnTo>
                    <a:pt x="278" y="631"/>
                  </a:lnTo>
                  <a:lnTo>
                    <a:pt x="273" y="627"/>
                  </a:lnTo>
                  <a:lnTo>
                    <a:pt x="267" y="621"/>
                  </a:lnTo>
                  <a:lnTo>
                    <a:pt x="258" y="617"/>
                  </a:lnTo>
                  <a:lnTo>
                    <a:pt x="246" y="613"/>
                  </a:lnTo>
                  <a:lnTo>
                    <a:pt x="479" y="604"/>
                  </a:lnTo>
                  <a:close/>
                </a:path>
              </a:pathLst>
            </a:custGeom>
            <a:solidFill>
              <a:srgbClr val="2E2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94" name="Freeform 1382">
              <a:extLst>
                <a:ext uri="{FF2B5EF4-FFF2-40B4-BE49-F238E27FC236}">
                  <a16:creationId xmlns:a16="http://schemas.microsoft.com/office/drawing/2014/main" id="{DFAF8391-7F5E-E667-4037-0FB65B4AA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3254"/>
              <a:ext cx="178" cy="188"/>
            </a:xfrm>
            <a:custGeom>
              <a:avLst/>
              <a:gdLst>
                <a:gd name="T0" fmla="*/ 0 w 2134"/>
                <a:gd name="T1" fmla="*/ 733 h 2258"/>
                <a:gd name="T2" fmla="*/ 1407 w 2134"/>
                <a:gd name="T3" fmla="*/ 1366 h 2258"/>
                <a:gd name="T4" fmla="*/ 1510 w 2134"/>
                <a:gd name="T5" fmla="*/ 1098 h 2258"/>
                <a:gd name="T6" fmla="*/ 1192 w 2134"/>
                <a:gd name="T7" fmla="*/ 0 h 2258"/>
                <a:gd name="T8" fmla="*/ 1812 w 2134"/>
                <a:gd name="T9" fmla="*/ 1345 h 2258"/>
                <a:gd name="T10" fmla="*/ 2134 w 2134"/>
                <a:gd name="T11" fmla="*/ 1301 h 2258"/>
                <a:gd name="T12" fmla="*/ 1669 w 2134"/>
                <a:gd name="T13" fmla="*/ 1737 h 2258"/>
                <a:gd name="T14" fmla="*/ 1638 w 2134"/>
                <a:gd name="T15" fmla="*/ 1723 h 2258"/>
                <a:gd name="T16" fmla="*/ 1607 w 2134"/>
                <a:gd name="T17" fmla="*/ 1712 h 2258"/>
                <a:gd name="T18" fmla="*/ 1577 w 2134"/>
                <a:gd name="T19" fmla="*/ 1707 h 2258"/>
                <a:gd name="T20" fmla="*/ 1547 w 2134"/>
                <a:gd name="T21" fmla="*/ 1707 h 2258"/>
                <a:gd name="T22" fmla="*/ 1518 w 2134"/>
                <a:gd name="T23" fmla="*/ 1709 h 2258"/>
                <a:gd name="T24" fmla="*/ 1489 w 2134"/>
                <a:gd name="T25" fmla="*/ 1715 h 2258"/>
                <a:gd name="T26" fmla="*/ 1461 w 2134"/>
                <a:gd name="T27" fmla="*/ 1725 h 2258"/>
                <a:gd name="T28" fmla="*/ 1434 w 2134"/>
                <a:gd name="T29" fmla="*/ 1737 h 2258"/>
                <a:gd name="T30" fmla="*/ 1408 w 2134"/>
                <a:gd name="T31" fmla="*/ 1750 h 2258"/>
                <a:gd name="T32" fmla="*/ 1383 w 2134"/>
                <a:gd name="T33" fmla="*/ 1767 h 2258"/>
                <a:gd name="T34" fmla="*/ 1339 w 2134"/>
                <a:gd name="T35" fmla="*/ 1802 h 2258"/>
                <a:gd name="T36" fmla="*/ 1300 w 2134"/>
                <a:gd name="T37" fmla="*/ 1840 h 2258"/>
                <a:gd name="T38" fmla="*/ 1269 w 2134"/>
                <a:gd name="T39" fmla="*/ 1878 h 2258"/>
                <a:gd name="T40" fmla="*/ 1232 w 2134"/>
                <a:gd name="T41" fmla="*/ 1920 h 2258"/>
                <a:gd name="T42" fmla="*/ 1192 w 2134"/>
                <a:gd name="T43" fmla="*/ 1960 h 2258"/>
                <a:gd name="T44" fmla="*/ 1109 w 2134"/>
                <a:gd name="T45" fmla="*/ 2042 h 2258"/>
                <a:gd name="T46" fmla="*/ 1069 w 2134"/>
                <a:gd name="T47" fmla="*/ 2087 h 2258"/>
                <a:gd name="T48" fmla="*/ 1033 w 2134"/>
                <a:gd name="T49" fmla="*/ 2134 h 2258"/>
                <a:gd name="T50" fmla="*/ 1018 w 2134"/>
                <a:gd name="T51" fmla="*/ 2160 h 2258"/>
                <a:gd name="T52" fmla="*/ 1003 w 2134"/>
                <a:gd name="T53" fmla="*/ 2187 h 2258"/>
                <a:gd name="T54" fmla="*/ 991 w 2134"/>
                <a:gd name="T55" fmla="*/ 2216 h 2258"/>
                <a:gd name="T56" fmla="*/ 980 w 2134"/>
                <a:gd name="T57" fmla="*/ 2246 h 2258"/>
                <a:gd name="T58" fmla="*/ 975 w 2134"/>
                <a:gd name="T59" fmla="*/ 2251 h 2258"/>
                <a:gd name="T60" fmla="*/ 965 w 2134"/>
                <a:gd name="T61" fmla="*/ 2254 h 2258"/>
                <a:gd name="T62" fmla="*/ 932 w 2134"/>
                <a:gd name="T63" fmla="*/ 2256 h 2258"/>
                <a:gd name="T64" fmla="*/ 850 w 2134"/>
                <a:gd name="T65" fmla="*/ 2258 h 2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34" h="2258">
                  <a:moveTo>
                    <a:pt x="112" y="1839"/>
                  </a:moveTo>
                  <a:lnTo>
                    <a:pt x="0" y="733"/>
                  </a:lnTo>
                  <a:lnTo>
                    <a:pt x="100" y="1022"/>
                  </a:lnTo>
                  <a:lnTo>
                    <a:pt x="1407" y="1366"/>
                  </a:lnTo>
                  <a:lnTo>
                    <a:pt x="1581" y="1357"/>
                  </a:lnTo>
                  <a:lnTo>
                    <a:pt x="1510" y="1098"/>
                  </a:lnTo>
                  <a:lnTo>
                    <a:pt x="30" y="730"/>
                  </a:lnTo>
                  <a:lnTo>
                    <a:pt x="1192" y="0"/>
                  </a:lnTo>
                  <a:lnTo>
                    <a:pt x="1831" y="523"/>
                  </a:lnTo>
                  <a:lnTo>
                    <a:pt x="1812" y="1345"/>
                  </a:lnTo>
                  <a:lnTo>
                    <a:pt x="2069" y="1157"/>
                  </a:lnTo>
                  <a:lnTo>
                    <a:pt x="2134" y="1301"/>
                  </a:lnTo>
                  <a:lnTo>
                    <a:pt x="1877" y="1737"/>
                  </a:lnTo>
                  <a:lnTo>
                    <a:pt x="1669" y="1737"/>
                  </a:lnTo>
                  <a:lnTo>
                    <a:pt x="1653" y="1729"/>
                  </a:lnTo>
                  <a:lnTo>
                    <a:pt x="1638" y="1723"/>
                  </a:lnTo>
                  <a:lnTo>
                    <a:pt x="1622" y="1716"/>
                  </a:lnTo>
                  <a:lnTo>
                    <a:pt x="1607" y="1712"/>
                  </a:lnTo>
                  <a:lnTo>
                    <a:pt x="1592" y="1709"/>
                  </a:lnTo>
                  <a:lnTo>
                    <a:pt x="1577" y="1707"/>
                  </a:lnTo>
                  <a:lnTo>
                    <a:pt x="1562" y="1707"/>
                  </a:lnTo>
                  <a:lnTo>
                    <a:pt x="1547" y="1707"/>
                  </a:lnTo>
                  <a:lnTo>
                    <a:pt x="1532" y="1708"/>
                  </a:lnTo>
                  <a:lnTo>
                    <a:pt x="1518" y="1709"/>
                  </a:lnTo>
                  <a:lnTo>
                    <a:pt x="1503" y="1712"/>
                  </a:lnTo>
                  <a:lnTo>
                    <a:pt x="1489" y="1715"/>
                  </a:lnTo>
                  <a:lnTo>
                    <a:pt x="1475" y="1719"/>
                  </a:lnTo>
                  <a:lnTo>
                    <a:pt x="1461" y="1725"/>
                  </a:lnTo>
                  <a:lnTo>
                    <a:pt x="1448" y="1731"/>
                  </a:lnTo>
                  <a:lnTo>
                    <a:pt x="1434" y="1737"/>
                  </a:lnTo>
                  <a:lnTo>
                    <a:pt x="1422" y="1743"/>
                  </a:lnTo>
                  <a:lnTo>
                    <a:pt x="1408" y="1750"/>
                  </a:lnTo>
                  <a:lnTo>
                    <a:pt x="1396" y="1759"/>
                  </a:lnTo>
                  <a:lnTo>
                    <a:pt x="1383" y="1767"/>
                  </a:lnTo>
                  <a:lnTo>
                    <a:pt x="1361" y="1784"/>
                  </a:lnTo>
                  <a:lnTo>
                    <a:pt x="1339" y="1802"/>
                  </a:lnTo>
                  <a:lnTo>
                    <a:pt x="1318" y="1821"/>
                  </a:lnTo>
                  <a:lnTo>
                    <a:pt x="1300" y="1840"/>
                  </a:lnTo>
                  <a:lnTo>
                    <a:pt x="1283" y="1859"/>
                  </a:lnTo>
                  <a:lnTo>
                    <a:pt x="1269" y="1878"/>
                  </a:lnTo>
                  <a:lnTo>
                    <a:pt x="1251" y="1899"/>
                  </a:lnTo>
                  <a:lnTo>
                    <a:pt x="1232" y="1920"/>
                  </a:lnTo>
                  <a:lnTo>
                    <a:pt x="1212" y="1941"/>
                  </a:lnTo>
                  <a:lnTo>
                    <a:pt x="1192" y="1960"/>
                  </a:lnTo>
                  <a:lnTo>
                    <a:pt x="1150" y="2001"/>
                  </a:lnTo>
                  <a:lnTo>
                    <a:pt x="1109" y="2042"/>
                  </a:lnTo>
                  <a:lnTo>
                    <a:pt x="1089" y="2064"/>
                  </a:lnTo>
                  <a:lnTo>
                    <a:pt x="1069" y="2087"/>
                  </a:lnTo>
                  <a:lnTo>
                    <a:pt x="1051" y="2109"/>
                  </a:lnTo>
                  <a:lnTo>
                    <a:pt x="1033" y="2134"/>
                  </a:lnTo>
                  <a:lnTo>
                    <a:pt x="1025" y="2146"/>
                  </a:lnTo>
                  <a:lnTo>
                    <a:pt x="1018" y="2160"/>
                  </a:lnTo>
                  <a:lnTo>
                    <a:pt x="1010" y="2173"/>
                  </a:lnTo>
                  <a:lnTo>
                    <a:pt x="1003" y="2187"/>
                  </a:lnTo>
                  <a:lnTo>
                    <a:pt x="997" y="2201"/>
                  </a:lnTo>
                  <a:lnTo>
                    <a:pt x="991" y="2216"/>
                  </a:lnTo>
                  <a:lnTo>
                    <a:pt x="985" y="2230"/>
                  </a:lnTo>
                  <a:lnTo>
                    <a:pt x="980" y="2246"/>
                  </a:lnTo>
                  <a:lnTo>
                    <a:pt x="978" y="2249"/>
                  </a:lnTo>
                  <a:lnTo>
                    <a:pt x="975" y="2251"/>
                  </a:lnTo>
                  <a:lnTo>
                    <a:pt x="971" y="2252"/>
                  </a:lnTo>
                  <a:lnTo>
                    <a:pt x="965" y="2254"/>
                  </a:lnTo>
                  <a:lnTo>
                    <a:pt x="950" y="2255"/>
                  </a:lnTo>
                  <a:lnTo>
                    <a:pt x="932" y="2256"/>
                  </a:lnTo>
                  <a:lnTo>
                    <a:pt x="890" y="2257"/>
                  </a:lnTo>
                  <a:lnTo>
                    <a:pt x="850" y="2258"/>
                  </a:lnTo>
                  <a:lnTo>
                    <a:pt x="112" y="1839"/>
                  </a:lnTo>
                  <a:close/>
                </a:path>
              </a:pathLst>
            </a:custGeom>
            <a:solidFill>
              <a:srgbClr val="393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95" name="Freeform 1383">
              <a:extLst>
                <a:ext uri="{FF2B5EF4-FFF2-40B4-BE49-F238E27FC236}">
                  <a16:creationId xmlns:a16="http://schemas.microsoft.com/office/drawing/2014/main" id="{FAABC83B-5C16-815D-F027-4C67700E3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523"/>
              <a:ext cx="214" cy="193"/>
            </a:xfrm>
            <a:custGeom>
              <a:avLst/>
              <a:gdLst>
                <a:gd name="T0" fmla="*/ 1813 w 2563"/>
                <a:gd name="T1" fmla="*/ 446 h 2307"/>
                <a:gd name="T2" fmla="*/ 1433 w 2563"/>
                <a:gd name="T3" fmla="*/ 52 h 2307"/>
                <a:gd name="T4" fmla="*/ 1254 w 2563"/>
                <a:gd name="T5" fmla="*/ 17 h 2307"/>
                <a:gd name="T6" fmla="*/ 1172 w 2563"/>
                <a:gd name="T7" fmla="*/ 4 h 2307"/>
                <a:gd name="T8" fmla="*/ 1136 w 2563"/>
                <a:gd name="T9" fmla="*/ 1 h 2307"/>
                <a:gd name="T10" fmla="*/ 1112 w 2563"/>
                <a:gd name="T11" fmla="*/ 1 h 2307"/>
                <a:gd name="T12" fmla="*/ 1097 w 2563"/>
                <a:gd name="T13" fmla="*/ 3 h 2307"/>
                <a:gd name="T14" fmla="*/ 1081 w 2563"/>
                <a:gd name="T15" fmla="*/ 9 h 2307"/>
                <a:gd name="T16" fmla="*/ 1068 w 2563"/>
                <a:gd name="T17" fmla="*/ 18 h 2307"/>
                <a:gd name="T18" fmla="*/ 1055 w 2563"/>
                <a:gd name="T19" fmla="*/ 23 h 2307"/>
                <a:gd name="T20" fmla="*/ 1033 w 2563"/>
                <a:gd name="T21" fmla="*/ 28 h 2307"/>
                <a:gd name="T22" fmla="*/ 1001 w 2563"/>
                <a:gd name="T23" fmla="*/ 30 h 2307"/>
                <a:gd name="T24" fmla="*/ 955 w 2563"/>
                <a:gd name="T25" fmla="*/ 30 h 2307"/>
                <a:gd name="T26" fmla="*/ 892 w 2563"/>
                <a:gd name="T27" fmla="*/ 28 h 2307"/>
                <a:gd name="T28" fmla="*/ 811 w 2563"/>
                <a:gd name="T29" fmla="*/ 23 h 2307"/>
                <a:gd name="T30" fmla="*/ 736 w 2563"/>
                <a:gd name="T31" fmla="*/ 24 h 2307"/>
                <a:gd name="T32" fmla="*/ 674 w 2563"/>
                <a:gd name="T33" fmla="*/ 34 h 2307"/>
                <a:gd name="T34" fmla="*/ 624 w 2563"/>
                <a:gd name="T35" fmla="*/ 51 h 2307"/>
                <a:gd name="T36" fmla="*/ 584 w 2563"/>
                <a:gd name="T37" fmla="*/ 73 h 2307"/>
                <a:gd name="T38" fmla="*/ 554 w 2563"/>
                <a:gd name="T39" fmla="*/ 101 h 2307"/>
                <a:gd name="T40" fmla="*/ 534 w 2563"/>
                <a:gd name="T41" fmla="*/ 132 h 2307"/>
                <a:gd name="T42" fmla="*/ 521 w 2563"/>
                <a:gd name="T43" fmla="*/ 165 h 2307"/>
                <a:gd name="T44" fmla="*/ 515 w 2563"/>
                <a:gd name="T45" fmla="*/ 201 h 2307"/>
                <a:gd name="T46" fmla="*/ 514 w 2563"/>
                <a:gd name="T47" fmla="*/ 236 h 2307"/>
                <a:gd name="T48" fmla="*/ 518 w 2563"/>
                <a:gd name="T49" fmla="*/ 269 h 2307"/>
                <a:gd name="T50" fmla="*/ 526 w 2563"/>
                <a:gd name="T51" fmla="*/ 301 h 2307"/>
                <a:gd name="T52" fmla="*/ 537 w 2563"/>
                <a:gd name="T53" fmla="*/ 330 h 2307"/>
                <a:gd name="T54" fmla="*/ 549 w 2563"/>
                <a:gd name="T55" fmla="*/ 355 h 2307"/>
                <a:gd name="T56" fmla="*/ 562 w 2563"/>
                <a:gd name="T57" fmla="*/ 373 h 2307"/>
                <a:gd name="T58" fmla="*/ 574 w 2563"/>
                <a:gd name="T59" fmla="*/ 387 h 2307"/>
                <a:gd name="T60" fmla="*/ 585 w 2563"/>
                <a:gd name="T61" fmla="*/ 393 h 2307"/>
                <a:gd name="T62" fmla="*/ 591 w 2563"/>
                <a:gd name="T63" fmla="*/ 404 h 2307"/>
                <a:gd name="T64" fmla="*/ 593 w 2563"/>
                <a:gd name="T65" fmla="*/ 420 h 2307"/>
                <a:gd name="T66" fmla="*/ 588 w 2563"/>
                <a:gd name="T67" fmla="*/ 440 h 2307"/>
                <a:gd name="T68" fmla="*/ 577 w 2563"/>
                <a:gd name="T69" fmla="*/ 478 h 2307"/>
                <a:gd name="T70" fmla="*/ 553 w 2563"/>
                <a:gd name="T71" fmla="*/ 534 h 2307"/>
                <a:gd name="T72" fmla="*/ 508 w 2563"/>
                <a:gd name="T73" fmla="*/ 620 h 2307"/>
                <a:gd name="T74" fmla="*/ 458 w 2563"/>
                <a:gd name="T75" fmla="*/ 703 h 2307"/>
                <a:gd name="T76" fmla="*/ 271 w 2563"/>
                <a:gd name="T77" fmla="*/ 610 h 2307"/>
                <a:gd name="T78" fmla="*/ 486 w 2563"/>
                <a:gd name="T79" fmla="*/ 2003 h 2307"/>
                <a:gd name="T80" fmla="*/ 1230 w 2563"/>
                <a:gd name="T81" fmla="*/ 1091 h 2307"/>
                <a:gd name="T82" fmla="*/ 1298 w 2563"/>
                <a:gd name="T83" fmla="*/ 1290 h 2307"/>
                <a:gd name="T84" fmla="*/ 1434 w 2563"/>
                <a:gd name="T85" fmla="*/ 1665 h 2307"/>
                <a:gd name="T86" fmla="*/ 2563 w 2563"/>
                <a:gd name="T87" fmla="*/ 2047 h 2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3" h="2307">
                  <a:moveTo>
                    <a:pt x="1957" y="1579"/>
                  </a:moveTo>
                  <a:lnTo>
                    <a:pt x="1813" y="446"/>
                  </a:lnTo>
                  <a:lnTo>
                    <a:pt x="1560" y="78"/>
                  </a:lnTo>
                  <a:lnTo>
                    <a:pt x="1433" y="52"/>
                  </a:lnTo>
                  <a:lnTo>
                    <a:pt x="1333" y="31"/>
                  </a:lnTo>
                  <a:lnTo>
                    <a:pt x="1254" y="17"/>
                  </a:lnTo>
                  <a:lnTo>
                    <a:pt x="1195" y="7"/>
                  </a:lnTo>
                  <a:lnTo>
                    <a:pt x="1172" y="4"/>
                  </a:lnTo>
                  <a:lnTo>
                    <a:pt x="1153" y="2"/>
                  </a:lnTo>
                  <a:lnTo>
                    <a:pt x="1136" y="1"/>
                  </a:lnTo>
                  <a:lnTo>
                    <a:pt x="1123" y="0"/>
                  </a:lnTo>
                  <a:lnTo>
                    <a:pt x="1112" y="1"/>
                  </a:lnTo>
                  <a:lnTo>
                    <a:pt x="1103" y="1"/>
                  </a:lnTo>
                  <a:lnTo>
                    <a:pt x="1097" y="3"/>
                  </a:lnTo>
                  <a:lnTo>
                    <a:pt x="1091" y="5"/>
                  </a:lnTo>
                  <a:lnTo>
                    <a:pt x="1081" y="9"/>
                  </a:lnTo>
                  <a:lnTo>
                    <a:pt x="1073" y="16"/>
                  </a:lnTo>
                  <a:lnTo>
                    <a:pt x="1068" y="18"/>
                  </a:lnTo>
                  <a:lnTo>
                    <a:pt x="1062" y="21"/>
                  </a:lnTo>
                  <a:lnTo>
                    <a:pt x="1055" y="23"/>
                  </a:lnTo>
                  <a:lnTo>
                    <a:pt x="1044" y="26"/>
                  </a:lnTo>
                  <a:lnTo>
                    <a:pt x="1033" y="28"/>
                  </a:lnTo>
                  <a:lnTo>
                    <a:pt x="1018" y="29"/>
                  </a:lnTo>
                  <a:lnTo>
                    <a:pt x="1001" y="30"/>
                  </a:lnTo>
                  <a:lnTo>
                    <a:pt x="980" y="31"/>
                  </a:lnTo>
                  <a:lnTo>
                    <a:pt x="955" y="30"/>
                  </a:lnTo>
                  <a:lnTo>
                    <a:pt x="926" y="29"/>
                  </a:lnTo>
                  <a:lnTo>
                    <a:pt x="892" y="28"/>
                  </a:lnTo>
                  <a:lnTo>
                    <a:pt x="854" y="25"/>
                  </a:lnTo>
                  <a:lnTo>
                    <a:pt x="811" y="23"/>
                  </a:lnTo>
                  <a:lnTo>
                    <a:pt x="771" y="22"/>
                  </a:lnTo>
                  <a:lnTo>
                    <a:pt x="736" y="24"/>
                  </a:lnTo>
                  <a:lnTo>
                    <a:pt x="703" y="28"/>
                  </a:lnTo>
                  <a:lnTo>
                    <a:pt x="674" y="34"/>
                  </a:lnTo>
                  <a:lnTo>
                    <a:pt x="647" y="41"/>
                  </a:lnTo>
                  <a:lnTo>
                    <a:pt x="624" y="51"/>
                  </a:lnTo>
                  <a:lnTo>
                    <a:pt x="603" y="62"/>
                  </a:lnTo>
                  <a:lnTo>
                    <a:pt x="584" y="73"/>
                  </a:lnTo>
                  <a:lnTo>
                    <a:pt x="569" y="87"/>
                  </a:lnTo>
                  <a:lnTo>
                    <a:pt x="554" y="101"/>
                  </a:lnTo>
                  <a:lnTo>
                    <a:pt x="543" y="117"/>
                  </a:lnTo>
                  <a:lnTo>
                    <a:pt x="534" y="132"/>
                  </a:lnTo>
                  <a:lnTo>
                    <a:pt x="526" y="149"/>
                  </a:lnTo>
                  <a:lnTo>
                    <a:pt x="521" y="165"/>
                  </a:lnTo>
                  <a:lnTo>
                    <a:pt x="517" y="183"/>
                  </a:lnTo>
                  <a:lnTo>
                    <a:pt x="515" y="201"/>
                  </a:lnTo>
                  <a:lnTo>
                    <a:pt x="514" y="218"/>
                  </a:lnTo>
                  <a:lnTo>
                    <a:pt x="514" y="236"/>
                  </a:lnTo>
                  <a:lnTo>
                    <a:pt x="516" y="252"/>
                  </a:lnTo>
                  <a:lnTo>
                    <a:pt x="518" y="269"/>
                  </a:lnTo>
                  <a:lnTo>
                    <a:pt x="522" y="285"/>
                  </a:lnTo>
                  <a:lnTo>
                    <a:pt x="526" y="301"/>
                  </a:lnTo>
                  <a:lnTo>
                    <a:pt x="532" y="316"/>
                  </a:lnTo>
                  <a:lnTo>
                    <a:pt x="537" y="330"/>
                  </a:lnTo>
                  <a:lnTo>
                    <a:pt x="543" y="343"/>
                  </a:lnTo>
                  <a:lnTo>
                    <a:pt x="549" y="355"/>
                  </a:lnTo>
                  <a:lnTo>
                    <a:pt x="555" y="365"/>
                  </a:lnTo>
                  <a:lnTo>
                    <a:pt x="562" y="373"/>
                  </a:lnTo>
                  <a:lnTo>
                    <a:pt x="568" y="381"/>
                  </a:lnTo>
                  <a:lnTo>
                    <a:pt x="574" y="387"/>
                  </a:lnTo>
                  <a:lnTo>
                    <a:pt x="580" y="390"/>
                  </a:lnTo>
                  <a:lnTo>
                    <a:pt x="585" y="393"/>
                  </a:lnTo>
                  <a:lnTo>
                    <a:pt x="588" y="398"/>
                  </a:lnTo>
                  <a:lnTo>
                    <a:pt x="591" y="404"/>
                  </a:lnTo>
                  <a:lnTo>
                    <a:pt x="593" y="412"/>
                  </a:lnTo>
                  <a:lnTo>
                    <a:pt x="593" y="420"/>
                  </a:lnTo>
                  <a:lnTo>
                    <a:pt x="591" y="430"/>
                  </a:lnTo>
                  <a:lnTo>
                    <a:pt x="588" y="440"/>
                  </a:lnTo>
                  <a:lnTo>
                    <a:pt x="585" y="452"/>
                  </a:lnTo>
                  <a:lnTo>
                    <a:pt x="577" y="478"/>
                  </a:lnTo>
                  <a:lnTo>
                    <a:pt x="566" y="505"/>
                  </a:lnTo>
                  <a:lnTo>
                    <a:pt x="553" y="534"/>
                  </a:lnTo>
                  <a:lnTo>
                    <a:pt x="539" y="564"/>
                  </a:lnTo>
                  <a:lnTo>
                    <a:pt x="508" y="620"/>
                  </a:lnTo>
                  <a:lnTo>
                    <a:pt x="479" y="669"/>
                  </a:lnTo>
                  <a:lnTo>
                    <a:pt x="458" y="703"/>
                  </a:lnTo>
                  <a:lnTo>
                    <a:pt x="451" y="717"/>
                  </a:lnTo>
                  <a:lnTo>
                    <a:pt x="271" y="610"/>
                  </a:lnTo>
                  <a:lnTo>
                    <a:pt x="0" y="1647"/>
                  </a:lnTo>
                  <a:lnTo>
                    <a:pt x="486" y="2003"/>
                  </a:lnTo>
                  <a:lnTo>
                    <a:pt x="927" y="2071"/>
                  </a:lnTo>
                  <a:lnTo>
                    <a:pt x="1230" y="1091"/>
                  </a:lnTo>
                  <a:lnTo>
                    <a:pt x="1189" y="1443"/>
                  </a:lnTo>
                  <a:lnTo>
                    <a:pt x="1298" y="1290"/>
                  </a:lnTo>
                  <a:lnTo>
                    <a:pt x="1048" y="2124"/>
                  </a:lnTo>
                  <a:lnTo>
                    <a:pt x="1434" y="1665"/>
                  </a:lnTo>
                  <a:lnTo>
                    <a:pt x="1495" y="2307"/>
                  </a:lnTo>
                  <a:lnTo>
                    <a:pt x="2563" y="2047"/>
                  </a:lnTo>
                  <a:lnTo>
                    <a:pt x="1957" y="1579"/>
                  </a:lnTo>
                  <a:close/>
                </a:path>
              </a:pathLst>
            </a:custGeom>
            <a:solidFill>
              <a:srgbClr val="2E2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96" name="Freeform 1384">
              <a:extLst>
                <a:ext uri="{FF2B5EF4-FFF2-40B4-BE49-F238E27FC236}">
                  <a16:creationId xmlns:a16="http://schemas.microsoft.com/office/drawing/2014/main" id="{01192E5D-1CD3-55B3-2529-3277CC192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484"/>
              <a:ext cx="804" cy="305"/>
            </a:xfrm>
            <a:custGeom>
              <a:avLst/>
              <a:gdLst>
                <a:gd name="T0" fmla="*/ 57 w 9655"/>
                <a:gd name="T1" fmla="*/ 92 h 3667"/>
                <a:gd name="T2" fmla="*/ 141 w 9655"/>
                <a:gd name="T3" fmla="*/ 216 h 3667"/>
                <a:gd name="T4" fmla="*/ 210 w 9655"/>
                <a:gd name="T5" fmla="*/ 290 h 3667"/>
                <a:gd name="T6" fmla="*/ 296 w 9655"/>
                <a:gd name="T7" fmla="*/ 357 h 3667"/>
                <a:gd name="T8" fmla="*/ 408 w 9655"/>
                <a:gd name="T9" fmla="*/ 418 h 3667"/>
                <a:gd name="T10" fmla="*/ 552 w 9655"/>
                <a:gd name="T11" fmla="*/ 473 h 3667"/>
                <a:gd name="T12" fmla="*/ 738 w 9655"/>
                <a:gd name="T13" fmla="*/ 522 h 3667"/>
                <a:gd name="T14" fmla="*/ 1734 w 9655"/>
                <a:gd name="T15" fmla="*/ 710 h 3667"/>
                <a:gd name="T16" fmla="*/ 2870 w 9655"/>
                <a:gd name="T17" fmla="*/ 928 h 3667"/>
                <a:gd name="T18" fmla="*/ 3373 w 9655"/>
                <a:gd name="T19" fmla="*/ 1030 h 3667"/>
                <a:gd name="T20" fmla="*/ 3501 w 9655"/>
                <a:gd name="T21" fmla="*/ 1060 h 3667"/>
                <a:gd name="T22" fmla="*/ 3681 w 9655"/>
                <a:gd name="T23" fmla="*/ 314 h 3667"/>
                <a:gd name="T24" fmla="*/ 3794 w 9655"/>
                <a:gd name="T25" fmla="*/ 218 h 3667"/>
                <a:gd name="T26" fmla="*/ 3881 w 9655"/>
                <a:gd name="T27" fmla="*/ 159 h 3667"/>
                <a:gd name="T28" fmla="*/ 5997 w 9655"/>
                <a:gd name="T29" fmla="*/ 517 h 3667"/>
                <a:gd name="T30" fmla="*/ 8182 w 9655"/>
                <a:gd name="T31" fmla="*/ 988 h 3667"/>
                <a:gd name="T32" fmla="*/ 8268 w 9655"/>
                <a:gd name="T33" fmla="*/ 1117 h 3667"/>
                <a:gd name="T34" fmla="*/ 8315 w 9655"/>
                <a:gd name="T35" fmla="*/ 1174 h 3667"/>
                <a:gd name="T36" fmla="*/ 8119 w 9655"/>
                <a:gd name="T37" fmla="*/ 2165 h 3667"/>
                <a:gd name="T38" fmla="*/ 9258 w 9655"/>
                <a:gd name="T39" fmla="*/ 1998 h 3667"/>
                <a:gd name="T40" fmla="*/ 9599 w 9655"/>
                <a:gd name="T41" fmla="*/ 2978 h 3667"/>
                <a:gd name="T42" fmla="*/ 8661 w 9655"/>
                <a:gd name="T43" fmla="*/ 3504 h 3667"/>
                <a:gd name="T44" fmla="*/ 8597 w 9655"/>
                <a:gd name="T45" fmla="*/ 3454 h 3667"/>
                <a:gd name="T46" fmla="*/ 8536 w 9655"/>
                <a:gd name="T47" fmla="*/ 3412 h 3667"/>
                <a:gd name="T48" fmla="*/ 8463 w 9655"/>
                <a:gd name="T49" fmla="*/ 3394 h 3667"/>
                <a:gd name="T50" fmla="*/ 8346 w 9655"/>
                <a:gd name="T51" fmla="*/ 3396 h 3667"/>
                <a:gd name="T52" fmla="*/ 8166 w 9655"/>
                <a:gd name="T53" fmla="*/ 3424 h 3667"/>
                <a:gd name="T54" fmla="*/ 7904 w 9655"/>
                <a:gd name="T55" fmla="*/ 3485 h 3667"/>
                <a:gd name="T56" fmla="*/ 7537 w 9655"/>
                <a:gd name="T57" fmla="*/ 3585 h 3667"/>
                <a:gd name="T58" fmla="*/ 7321 w 9655"/>
                <a:gd name="T59" fmla="*/ 3643 h 3667"/>
                <a:gd name="T60" fmla="*/ 7175 w 9655"/>
                <a:gd name="T61" fmla="*/ 3661 h 3667"/>
                <a:gd name="T62" fmla="*/ 7031 w 9655"/>
                <a:gd name="T63" fmla="*/ 3667 h 3667"/>
                <a:gd name="T64" fmla="*/ 6804 w 9655"/>
                <a:gd name="T65" fmla="*/ 3654 h 3667"/>
                <a:gd name="T66" fmla="*/ 6627 w 9655"/>
                <a:gd name="T67" fmla="*/ 3629 h 3667"/>
                <a:gd name="T68" fmla="*/ 6284 w 9655"/>
                <a:gd name="T69" fmla="*/ 3575 h 3667"/>
                <a:gd name="T70" fmla="*/ 5483 w 9655"/>
                <a:gd name="T71" fmla="*/ 3458 h 3667"/>
                <a:gd name="T72" fmla="*/ 5127 w 9655"/>
                <a:gd name="T73" fmla="*/ 3410 h 3667"/>
                <a:gd name="T74" fmla="*/ 4994 w 9655"/>
                <a:gd name="T75" fmla="*/ 3386 h 3667"/>
                <a:gd name="T76" fmla="*/ 4884 w 9655"/>
                <a:gd name="T77" fmla="*/ 3348 h 3667"/>
                <a:gd name="T78" fmla="*/ 4495 w 9655"/>
                <a:gd name="T79" fmla="*/ 3235 h 3667"/>
                <a:gd name="T80" fmla="*/ 3875 w 9655"/>
                <a:gd name="T81" fmla="*/ 3058 h 3667"/>
                <a:gd name="T82" fmla="*/ 3340 w 9655"/>
                <a:gd name="T83" fmla="*/ 2903 h 3667"/>
                <a:gd name="T84" fmla="*/ 1992 w 9655"/>
                <a:gd name="T85" fmla="*/ 2419 h 3667"/>
                <a:gd name="T86" fmla="*/ 1223 w 9655"/>
                <a:gd name="T87" fmla="*/ 2254 h 3667"/>
                <a:gd name="T88" fmla="*/ 829 w 9655"/>
                <a:gd name="T89" fmla="*/ 2170 h 3667"/>
                <a:gd name="T90" fmla="*/ 683 w 9655"/>
                <a:gd name="T91" fmla="*/ 2138 h 3667"/>
                <a:gd name="T92" fmla="*/ 662 w 9655"/>
                <a:gd name="T93" fmla="*/ 2133 h 3667"/>
                <a:gd name="T94" fmla="*/ 499 w 9655"/>
                <a:gd name="T95" fmla="*/ 2098 h 3667"/>
                <a:gd name="T96" fmla="*/ 379 w 9655"/>
                <a:gd name="T97" fmla="*/ 2042 h 3667"/>
                <a:gd name="T98" fmla="*/ 296 w 9655"/>
                <a:gd name="T99" fmla="*/ 1974 h 3667"/>
                <a:gd name="T100" fmla="*/ 245 w 9655"/>
                <a:gd name="T101" fmla="*/ 1902 h 3667"/>
                <a:gd name="T102" fmla="*/ 216 w 9655"/>
                <a:gd name="T103" fmla="*/ 1831 h 3667"/>
                <a:gd name="T104" fmla="*/ 204 w 9655"/>
                <a:gd name="T105" fmla="*/ 1773 h 3667"/>
                <a:gd name="T106" fmla="*/ 202 w 9655"/>
                <a:gd name="T107" fmla="*/ 1716 h 3667"/>
                <a:gd name="T108" fmla="*/ 99 w 9655"/>
                <a:gd name="T109" fmla="*/ 1265 h 3667"/>
                <a:gd name="T110" fmla="*/ 50 w 9655"/>
                <a:gd name="T111" fmla="*/ 1034 h 3667"/>
                <a:gd name="T112" fmla="*/ 38 w 9655"/>
                <a:gd name="T113" fmla="*/ 950 h 3667"/>
                <a:gd name="T114" fmla="*/ 38 w 9655"/>
                <a:gd name="T115" fmla="*/ 938 h 3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55" h="3667">
                  <a:moveTo>
                    <a:pt x="20" y="3"/>
                  </a:moveTo>
                  <a:lnTo>
                    <a:pt x="0" y="0"/>
                  </a:lnTo>
                  <a:lnTo>
                    <a:pt x="29" y="46"/>
                  </a:lnTo>
                  <a:lnTo>
                    <a:pt x="57" y="92"/>
                  </a:lnTo>
                  <a:lnTo>
                    <a:pt x="83" y="135"/>
                  </a:lnTo>
                  <a:lnTo>
                    <a:pt x="112" y="176"/>
                  </a:lnTo>
                  <a:lnTo>
                    <a:pt x="127" y="196"/>
                  </a:lnTo>
                  <a:lnTo>
                    <a:pt x="141" y="216"/>
                  </a:lnTo>
                  <a:lnTo>
                    <a:pt x="158" y="235"/>
                  </a:lnTo>
                  <a:lnTo>
                    <a:pt x="174" y="254"/>
                  </a:lnTo>
                  <a:lnTo>
                    <a:pt x="191" y="272"/>
                  </a:lnTo>
                  <a:lnTo>
                    <a:pt x="210" y="290"/>
                  </a:lnTo>
                  <a:lnTo>
                    <a:pt x="229" y="308"/>
                  </a:lnTo>
                  <a:lnTo>
                    <a:pt x="250" y="324"/>
                  </a:lnTo>
                  <a:lnTo>
                    <a:pt x="273" y="341"/>
                  </a:lnTo>
                  <a:lnTo>
                    <a:pt x="296" y="357"/>
                  </a:lnTo>
                  <a:lnTo>
                    <a:pt x="321" y="373"/>
                  </a:lnTo>
                  <a:lnTo>
                    <a:pt x="348" y="388"/>
                  </a:lnTo>
                  <a:lnTo>
                    <a:pt x="377" y="404"/>
                  </a:lnTo>
                  <a:lnTo>
                    <a:pt x="408" y="418"/>
                  </a:lnTo>
                  <a:lnTo>
                    <a:pt x="440" y="433"/>
                  </a:lnTo>
                  <a:lnTo>
                    <a:pt x="475" y="446"/>
                  </a:lnTo>
                  <a:lnTo>
                    <a:pt x="512" y="460"/>
                  </a:lnTo>
                  <a:lnTo>
                    <a:pt x="552" y="473"/>
                  </a:lnTo>
                  <a:lnTo>
                    <a:pt x="594" y="485"/>
                  </a:lnTo>
                  <a:lnTo>
                    <a:pt x="639" y="498"/>
                  </a:lnTo>
                  <a:lnTo>
                    <a:pt x="687" y="510"/>
                  </a:lnTo>
                  <a:lnTo>
                    <a:pt x="738" y="522"/>
                  </a:lnTo>
                  <a:lnTo>
                    <a:pt x="790" y="533"/>
                  </a:lnTo>
                  <a:lnTo>
                    <a:pt x="847" y="544"/>
                  </a:lnTo>
                  <a:lnTo>
                    <a:pt x="1321" y="632"/>
                  </a:lnTo>
                  <a:lnTo>
                    <a:pt x="1734" y="710"/>
                  </a:lnTo>
                  <a:lnTo>
                    <a:pt x="2092" y="778"/>
                  </a:lnTo>
                  <a:lnTo>
                    <a:pt x="2397" y="836"/>
                  </a:lnTo>
                  <a:lnTo>
                    <a:pt x="2656" y="886"/>
                  </a:lnTo>
                  <a:lnTo>
                    <a:pt x="2870" y="928"/>
                  </a:lnTo>
                  <a:lnTo>
                    <a:pt x="3045" y="962"/>
                  </a:lnTo>
                  <a:lnTo>
                    <a:pt x="3185" y="991"/>
                  </a:lnTo>
                  <a:lnTo>
                    <a:pt x="3292" y="1013"/>
                  </a:lnTo>
                  <a:lnTo>
                    <a:pt x="3373" y="1030"/>
                  </a:lnTo>
                  <a:lnTo>
                    <a:pt x="3430" y="1043"/>
                  </a:lnTo>
                  <a:lnTo>
                    <a:pt x="3467" y="1051"/>
                  </a:lnTo>
                  <a:lnTo>
                    <a:pt x="3490" y="1057"/>
                  </a:lnTo>
                  <a:lnTo>
                    <a:pt x="3501" y="1060"/>
                  </a:lnTo>
                  <a:lnTo>
                    <a:pt x="3504" y="1061"/>
                  </a:lnTo>
                  <a:lnTo>
                    <a:pt x="3504" y="1062"/>
                  </a:lnTo>
                  <a:lnTo>
                    <a:pt x="3646" y="347"/>
                  </a:lnTo>
                  <a:lnTo>
                    <a:pt x="3681" y="314"/>
                  </a:lnTo>
                  <a:lnTo>
                    <a:pt x="3713" y="285"/>
                  </a:lnTo>
                  <a:lnTo>
                    <a:pt x="3743" y="259"/>
                  </a:lnTo>
                  <a:lnTo>
                    <a:pt x="3770" y="236"/>
                  </a:lnTo>
                  <a:lnTo>
                    <a:pt x="3794" y="218"/>
                  </a:lnTo>
                  <a:lnTo>
                    <a:pt x="3816" y="201"/>
                  </a:lnTo>
                  <a:lnTo>
                    <a:pt x="3835" y="187"/>
                  </a:lnTo>
                  <a:lnTo>
                    <a:pt x="3853" y="175"/>
                  </a:lnTo>
                  <a:lnTo>
                    <a:pt x="3881" y="159"/>
                  </a:lnTo>
                  <a:lnTo>
                    <a:pt x="3899" y="149"/>
                  </a:lnTo>
                  <a:lnTo>
                    <a:pt x="3910" y="144"/>
                  </a:lnTo>
                  <a:lnTo>
                    <a:pt x="3914" y="143"/>
                  </a:lnTo>
                  <a:lnTo>
                    <a:pt x="5997" y="517"/>
                  </a:lnTo>
                  <a:lnTo>
                    <a:pt x="8087" y="827"/>
                  </a:lnTo>
                  <a:lnTo>
                    <a:pt x="8121" y="888"/>
                  </a:lnTo>
                  <a:lnTo>
                    <a:pt x="8153" y="941"/>
                  </a:lnTo>
                  <a:lnTo>
                    <a:pt x="8182" y="988"/>
                  </a:lnTo>
                  <a:lnTo>
                    <a:pt x="8207" y="1028"/>
                  </a:lnTo>
                  <a:lnTo>
                    <a:pt x="8229" y="1063"/>
                  </a:lnTo>
                  <a:lnTo>
                    <a:pt x="8250" y="1092"/>
                  </a:lnTo>
                  <a:lnTo>
                    <a:pt x="8268" y="1117"/>
                  </a:lnTo>
                  <a:lnTo>
                    <a:pt x="8283" y="1137"/>
                  </a:lnTo>
                  <a:lnTo>
                    <a:pt x="8296" y="1152"/>
                  </a:lnTo>
                  <a:lnTo>
                    <a:pt x="8307" y="1165"/>
                  </a:lnTo>
                  <a:lnTo>
                    <a:pt x="8315" y="1174"/>
                  </a:lnTo>
                  <a:lnTo>
                    <a:pt x="8323" y="1180"/>
                  </a:lnTo>
                  <a:lnTo>
                    <a:pt x="8331" y="1187"/>
                  </a:lnTo>
                  <a:lnTo>
                    <a:pt x="8334" y="1188"/>
                  </a:lnTo>
                  <a:lnTo>
                    <a:pt x="8119" y="2165"/>
                  </a:lnTo>
                  <a:lnTo>
                    <a:pt x="8331" y="2192"/>
                  </a:lnTo>
                  <a:lnTo>
                    <a:pt x="8922" y="2307"/>
                  </a:lnTo>
                  <a:lnTo>
                    <a:pt x="9096" y="2299"/>
                  </a:lnTo>
                  <a:lnTo>
                    <a:pt x="9258" y="1998"/>
                  </a:lnTo>
                  <a:lnTo>
                    <a:pt x="9519" y="1987"/>
                  </a:lnTo>
                  <a:lnTo>
                    <a:pt x="9570" y="2393"/>
                  </a:lnTo>
                  <a:lnTo>
                    <a:pt x="9655" y="2360"/>
                  </a:lnTo>
                  <a:lnTo>
                    <a:pt x="9599" y="2978"/>
                  </a:lnTo>
                  <a:lnTo>
                    <a:pt x="9525" y="3244"/>
                  </a:lnTo>
                  <a:lnTo>
                    <a:pt x="9305" y="3594"/>
                  </a:lnTo>
                  <a:lnTo>
                    <a:pt x="8678" y="3515"/>
                  </a:lnTo>
                  <a:lnTo>
                    <a:pt x="8661" y="3504"/>
                  </a:lnTo>
                  <a:lnTo>
                    <a:pt x="8647" y="3494"/>
                  </a:lnTo>
                  <a:lnTo>
                    <a:pt x="8634" y="3484"/>
                  </a:lnTo>
                  <a:lnTo>
                    <a:pt x="8621" y="3473"/>
                  </a:lnTo>
                  <a:lnTo>
                    <a:pt x="8597" y="3454"/>
                  </a:lnTo>
                  <a:lnTo>
                    <a:pt x="8576" y="3436"/>
                  </a:lnTo>
                  <a:lnTo>
                    <a:pt x="8563" y="3427"/>
                  </a:lnTo>
                  <a:lnTo>
                    <a:pt x="8551" y="3419"/>
                  </a:lnTo>
                  <a:lnTo>
                    <a:pt x="8536" y="3412"/>
                  </a:lnTo>
                  <a:lnTo>
                    <a:pt x="8521" y="3406"/>
                  </a:lnTo>
                  <a:lnTo>
                    <a:pt x="8504" y="3401"/>
                  </a:lnTo>
                  <a:lnTo>
                    <a:pt x="8485" y="3397"/>
                  </a:lnTo>
                  <a:lnTo>
                    <a:pt x="8463" y="3394"/>
                  </a:lnTo>
                  <a:lnTo>
                    <a:pt x="8439" y="3393"/>
                  </a:lnTo>
                  <a:lnTo>
                    <a:pt x="8411" y="3393"/>
                  </a:lnTo>
                  <a:lnTo>
                    <a:pt x="8380" y="3394"/>
                  </a:lnTo>
                  <a:lnTo>
                    <a:pt x="8346" y="3396"/>
                  </a:lnTo>
                  <a:lnTo>
                    <a:pt x="8308" y="3400"/>
                  </a:lnTo>
                  <a:lnTo>
                    <a:pt x="8266" y="3406"/>
                  </a:lnTo>
                  <a:lnTo>
                    <a:pt x="8218" y="3414"/>
                  </a:lnTo>
                  <a:lnTo>
                    <a:pt x="8166" y="3424"/>
                  </a:lnTo>
                  <a:lnTo>
                    <a:pt x="8110" y="3436"/>
                  </a:lnTo>
                  <a:lnTo>
                    <a:pt x="8047" y="3450"/>
                  </a:lnTo>
                  <a:lnTo>
                    <a:pt x="7978" y="3466"/>
                  </a:lnTo>
                  <a:lnTo>
                    <a:pt x="7904" y="3485"/>
                  </a:lnTo>
                  <a:lnTo>
                    <a:pt x="7822" y="3506"/>
                  </a:lnTo>
                  <a:lnTo>
                    <a:pt x="7734" y="3530"/>
                  </a:lnTo>
                  <a:lnTo>
                    <a:pt x="7639" y="3556"/>
                  </a:lnTo>
                  <a:lnTo>
                    <a:pt x="7537" y="3585"/>
                  </a:lnTo>
                  <a:lnTo>
                    <a:pt x="7427" y="3617"/>
                  </a:lnTo>
                  <a:lnTo>
                    <a:pt x="7392" y="3627"/>
                  </a:lnTo>
                  <a:lnTo>
                    <a:pt x="7357" y="3636"/>
                  </a:lnTo>
                  <a:lnTo>
                    <a:pt x="7321" y="3643"/>
                  </a:lnTo>
                  <a:lnTo>
                    <a:pt x="7285" y="3649"/>
                  </a:lnTo>
                  <a:lnTo>
                    <a:pt x="7248" y="3654"/>
                  </a:lnTo>
                  <a:lnTo>
                    <a:pt x="7211" y="3658"/>
                  </a:lnTo>
                  <a:lnTo>
                    <a:pt x="7175" y="3661"/>
                  </a:lnTo>
                  <a:lnTo>
                    <a:pt x="7138" y="3663"/>
                  </a:lnTo>
                  <a:lnTo>
                    <a:pt x="7102" y="3666"/>
                  </a:lnTo>
                  <a:lnTo>
                    <a:pt x="7067" y="3667"/>
                  </a:lnTo>
                  <a:lnTo>
                    <a:pt x="7031" y="3667"/>
                  </a:lnTo>
                  <a:lnTo>
                    <a:pt x="6997" y="3667"/>
                  </a:lnTo>
                  <a:lnTo>
                    <a:pt x="6928" y="3663"/>
                  </a:lnTo>
                  <a:lnTo>
                    <a:pt x="6864" y="3659"/>
                  </a:lnTo>
                  <a:lnTo>
                    <a:pt x="6804" y="3654"/>
                  </a:lnTo>
                  <a:lnTo>
                    <a:pt x="6751" y="3648"/>
                  </a:lnTo>
                  <a:lnTo>
                    <a:pt x="6702" y="3642"/>
                  </a:lnTo>
                  <a:lnTo>
                    <a:pt x="6660" y="3636"/>
                  </a:lnTo>
                  <a:lnTo>
                    <a:pt x="6627" y="3629"/>
                  </a:lnTo>
                  <a:lnTo>
                    <a:pt x="6601" y="3624"/>
                  </a:lnTo>
                  <a:lnTo>
                    <a:pt x="6585" y="3621"/>
                  </a:lnTo>
                  <a:lnTo>
                    <a:pt x="6580" y="3620"/>
                  </a:lnTo>
                  <a:lnTo>
                    <a:pt x="6284" y="3575"/>
                  </a:lnTo>
                  <a:lnTo>
                    <a:pt x="6030" y="3536"/>
                  </a:lnTo>
                  <a:lnTo>
                    <a:pt x="5815" y="3504"/>
                  </a:lnTo>
                  <a:lnTo>
                    <a:pt x="5633" y="3478"/>
                  </a:lnTo>
                  <a:lnTo>
                    <a:pt x="5483" y="3458"/>
                  </a:lnTo>
                  <a:lnTo>
                    <a:pt x="5362" y="3441"/>
                  </a:lnTo>
                  <a:lnTo>
                    <a:pt x="5263" y="3428"/>
                  </a:lnTo>
                  <a:lnTo>
                    <a:pt x="5187" y="3418"/>
                  </a:lnTo>
                  <a:lnTo>
                    <a:pt x="5127" y="3410"/>
                  </a:lnTo>
                  <a:lnTo>
                    <a:pt x="5081" y="3404"/>
                  </a:lnTo>
                  <a:lnTo>
                    <a:pt x="5046" y="3399"/>
                  </a:lnTo>
                  <a:lnTo>
                    <a:pt x="5018" y="3393"/>
                  </a:lnTo>
                  <a:lnTo>
                    <a:pt x="4994" y="3386"/>
                  </a:lnTo>
                  <a:lnTo>
                    <a:pt x="4970" y="3378"/>
                  </a:lnTo>
                  <a:lnTo>
                    <a:pt x="4942" y="3369"/>
                  </a:lnTo>
                  <a:lnTo>
                    <a:pt x="4908" y="3355"/>
                  </a:lnTo>
                  <a:lnTo>
                    <a:pt x="4884" y="3348"/>
                  </a:lnTo>
                  <a:lnTo>
                    <a:pt x="4826" y="3332"/>
                  </a:lnTo>
                  <a:lnTo>
                    <a:pt x="4738" y="3306"/>
                  </a:lnTo>
                  <a:lnTo>
                    <a:pt x="4627" y="3274"/>
                  </a:lnTo>
                  <a:lnTo>
                    <a:pt x="4495" y="3235"/>
                  </a:lnTo>
                  <a:lnTo>
                    <a:pt x="4350" y="3194"/>
                  </a:lnTo>
                  <a:lnTo>
                    <a:pt x="4195" y="3150"/>
                  </a:lnTo>
                  <a:lnTo>
                    <a:pt x="4036" y="3103"/>
                  </a:lnTo>
                  <a:lnTo>
                    <a:pt x="3875" y="3058"/>
                  </a:lnTo>
                  <a:lnTo>
                    <a:pt x="3721" y="3013"/>
                  </a:lnTo>
                  <a:lnTo>
                    <a:pt x="3578" y="2972"/>
                  </a:lnTo>
                  <a:lnTo>
                    <a:pt x="3450" y="2935"/>
                  </a:lnTo>
                  <a:lnTo>
                    <a:pt x="3340" y="2903"/>
                  </a:lnTo>
                  <a:lnTo>
                    <a:pt x="3256" y="2879"/>
                  </a:lnTo>
                  <a:lnTo>
                    <a:pt x="3203" y="2863"/>
                  </a:lnTo>
                  <a:lnTo>
                    <a:pt x="3184" y="2858"/>
                  </a:lnTo>
                  <a:lnTo>
                    <a:pt x="1992" y="2419"/>
                  </a:lnTo>
                  <a:lnTo>
                    <a:pt x="1758" y="2369"/>
                  </a:lnTo>
                  <a:lnTo>
                    <a:pt x="1553" y="2325"/>
                  </a:lnTo>
                  <a:lnTo>
                    <a:pt x="1375" y="2286"/>
                  </a:lnTo>
                  <a:lnTo>
                    <a:pt x="1223" y="2254"/>
                  </a:lnTo>
                  <a:lnTo>
                    <a:pt x="1094" y="2226"/>
                  </a:lnTo>
                  <a:lnTo>
                    <a:pt x="987" y="2204"/>
                  </a:lnTo>
                  <a:lnTo>
                    <a:pt x="899" y="2184"/>
                  </a:lnTo>
                  <a:lnTo>
                    <a:pt x="829" y="2170"/>
                  </a:lnTo>
                  <a:lnTo>
                    <a:pt x="773" y="2157"/>
                  </a:lnTo>
                  <a:lnTo>
                    <a:pt x="732" y="2149"/>
                  </a:lnTo>
                  <a:lnTo>
                    <a:pt x="703" y="2143"/>
                  </a:lnTo>
                  <a:lnTo>
                    <a:pt x="683" y="2138"/>
                  </a:lnTo>
                  <a:lnTo>
                    <a:pt x="670" y="2135"/>
                  </a:lnTo>
                  <a:lnTo>
                    <a:pt x="664" y="2134"/>
                  </a:lnTo>
                  <a:lnTo>
                    <a:pt x="662" y="2133"/>
                  </a:lnTo>
                  <a:lnTo>
                    <a:pt x="662" y="2133"/>
                  </a:lnTo>
                  <a:lnTo>
                    <a:pt x="617" y="2127"/>
                  </a:lnTo>
                  <a:lnTo>
                    <a:pt x="574" y="2119"/>
                  </a:lnTo>
                  <a:lnTo>
                    <a:pt x="535" y="2109"/>
                  </a:lnTo>
                  <a:lnTo>
                    <a:pt x="499" y="2098"/>
                  </a:lnTo>
                  <a:lnTo>
                    <a:pt x="465" y="2086"/>
                  </a:lnTo>
                  <a:lnTo>
                    <a:pt x="434" y="2072"/>
                  </a:lnTo>
                  <a:lnTo>
                    <a:pt x="405" y="2058"/>
                  </a:lnTo>
                  <a:lnTo>
                    <a:pt x="379" y="2042"/>
                  </a:lnTo>
                  <a:lnTo>
                    <a:pt x="355" y="2026"/>
                  </a:lnTo>
                  <a:lnTo>
                    <a:pt x="334" y="2009"/>
                  </a:lnTo>
                  <a:lnTo>
                    <a:pt x="314" y="1992"/>
                  </a:lnTo>
                  <a:lnTo>
                    <a:pt x="296" y="1974"/>
                  </a:lnTo>
                  <a:lnTo>
                    <a:pt x="281" y="1957"/>
                  </a:lnTo>
                  <a:lnTo>
                    <a:pt x="267" y="1938"/>
                  </a:lnTo>
                  <a:lnTo>
                    <a:pt x="255" y="1919"/>
                  </a:lnTo>
                  <a:lnTo>
                    <a:pt x="245" y="1902"/>
                  </a:lnTo>
                  <a:lnTo>
                    <a:pt x="235" y="1883"/>
                  </a:lnTo>
                  <a:lnTo>
                    <a:pt x="228" y="1866"/>
                  </a:lnTo>
                  <a:lnTo>
                    <a:pt x="222" y="1848"/>
                  </a:lnTo>
                  <a:lnTo>
                    <a:pt x="216" y="1831"/>
                  </a:lnTo>
                  <a:lnTo>
                    <a:pt x="212" y="1815"/>
                  </a:lnTo>
                  <a:lnTo>
                    <a:pt x="208" y="1800"/>
                  </a:lnTo>
                  <a:lnTo>
                    <a:pt x="206" y="1786"/>
                  </a:lnTo>
                  <a:lnTo>
                    <a:pt x="204" y="1773"/>
                  </a:lnTo>
                  <a:lnTo>
                    <a:pt x="202" y="1749"/>
                  </a:lnTo>
                  <a:lnTo>
                    <a:pt x="202" y="1731"/>
                  </a:lnTo>
                  <a:lnTo>
                    <a:pt x="202" y="1720"/>
                  </a:lnTo>
                  <a:lnTo>
                    <a:pt x="202" y="1716"/>
                  </a:lnTo>
                  <a:lnTo>
                    <a:pt x="170" y="1578"/>
                  </a:lnTo>
                  <a:lnTo>
                    <a:pt x="142" y="1458"/>
                  </a:lnTo>
                  <a:lnTo>
                    <a:pt x="119" y="1354"/>
                  </a:lnTo>
                  <a:lnTo>
                    <a:pt x="99" y="1265"/>
                  </a:lnTo>
                  <a:lnTo>
                    <a:pt x="82" y="1189"/>
                  </a:lnTo>
                  <a:lnTo>
                    <a:pt x="69" y="1126"/>
                  </a:lnTo>
                  <a:lnTo>
                    <a:pt x="59" y="1076"/>
                  </a:lnTo>
                  <a:lnTo>
                    <a:pt x="50" y="1034"/>
                  </a:lnTo>
                  <a:lnTo>
                    <a:pt x="45" y="1002"/>
                  </a:lnTo>
                  <a:lnTo>
                    <a:pt x="41" y="979"/>
                  </a:lnTo>
                  <a:lnTo>
                    <a:pt x="39" y="961"/>
                  </a:lnTo>
                  <a:lnTo>
                    <a:pt x="38" y="950"/>
                  </a:lnTo>
                  <a:lnTo>
                    <a:pt x="37" y="943"/>
                  </a:lnTo>
                  <a:lnTo>
                    <a:pt x="38" y="939"/>
                  </a:lnTo>
                  <a:lnTo>
                    <a:pt x="38" y="938"/>
                  </a:lnTo>
                  <a:lnTo>
                    <a:pt x="38" y="938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97" name="Freeform 1385">
              <a:extLst>
                <a:ext uri="{FF2B5EF4-FFF2-40B4-BE49-F238E27FC236}">
                  <a16:creationId xmlns:a16="http://schemas.microsoft.com/office/drawing/2014/main" id="{10C6CE15-A529-4584-55CC-6515BD97D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484"/>
              <a:ext cx="804" cy="305"/>
            </a:xfrm>
            <a:custGeom>
              <a:avLst/>
              <a:gdLst>
                <a:gd name="T0" fmla="*/ 57 w 9655"/>
                <a:gd name="T1" fmla="*/ 92 h 3667"/>
                <a:gd name="T2" fmla="*/ 141 w 9655"/>
                <a:gd name="T3" fmla="*/ 216 h 3667"/>
                <a:gd name="T4" fmla="*/ 210 w 9655"/>
                <a:gd name="T5" fmla="*/ 290 h 3667"/>
                <a:gd name="T6" fmla="*/ 296 w 9655"/>
                <a:gd name="T7" fmla="*/ 357 h 3667"/>
                <a:gd name="T8" fmla="*/ 408 w 9655"/>
                <a:gd name="T9" fmla="*/ 418 h 3667"/>
                <a:gd name="T10" fmla="*/ 552 w 9655"/>
                <a:gd name="T11" fmla="*/ 473 h 3667"/>
                <a:gd name="T12" fmla="*/ 738 w 9655"/>
                <a:gd name="T13" fmla="*/ 522 h 3667"/>
                <a:gd name="T14" fmla="*/ 1734 w 9655"/>
                <a:gd name="T15" fmla="*/ 710 h 3667"/>
                <a:gd name="T16" fmla="*/ 2870 w 9655"/>
                <a:gd name="T17" fmla="*/ 928 h 3667"/>
                <a:gd name="T18" fmla="*/ 3373 w 9655"/>
                <a:gd name="T19" fmla="*/ 1030 h 3667"/>
                <a:gd name="T20" fmla="*/ 3501 w 9655"/>
                <a:gd name="T21" fmla="*/ 1060 h 3667"/>
                <a:gd name="T22" fmla="*/ 3681 w 9655"/>
                <a:gd name="T23" fmla="*/ 314 h 3667"/>
                <a:gd name="T24" fmla="*/ 3794 w 9655"/>
                <a:gd name="T25" fmla="*/ 218 h 3667"/>
                <a:gd name="T26" fmla="*/ 3881 w 9655"/>
                <a:gd name="T27" fmla="*/ 159 h 3667"/>
                <a:gd name="T28" fmla="*/ 5997 w 9655"/>
                <a:gd name="T29" fmla="*/ 517 h 3667"/>
                <a:gd name="T30" fmla="*/ 8182 w 9655"/>
                <a:gd name="T31" fmla="*/ 988 h 3667"/>
                <a:gd name="T32" fmla="*/ 8268 w 9655"/>
                <a:gd name="T33" fmla="*/ 1117 h 3667"/>
                <a:gd name="T34" fmla="*/ 8315 w 9655"/>
                <a:gd name="T35" fmla="*/ 1174 h 3667"/>
                <a:gd name="T36" fmla="*/ 8119 w 9655"/>
                <a:gd name="T37" fmla="*/ 2165 h 3667"/>
                <a:gd name="T38" fmla="*/ 9258 w 9655"/>
                <a:gd name="T39" fmla="*/ 1998 h 3667"/>
                <a:gd name="T40" fmla="*/ 9599 w 9655"/>
                <a:gd name="T41" fmla="*/ 2978 h 3667"/>
                <a:gd name="T42" fmla="*/ 8661 w 9655"/>
                <a:gd name="T43" fmla="*/ 3504 h 3667"/>
                <a:gd name="T44" fmla="*/ 8597 w 9655"/>
                <a:gd name="T45" fmla="*/ 3454 h 3667"/>
                <a:gd name="T46" fmla="*/ 8536 w 9655"/>
                <a:gd name="T47" fmla="*/ 3412 h 3667"/>
                <a:gd name="T48" fmla="*/ 8463 w 9655"/>
                <a:gd name="T49" fmla="*/ 3394 h 3667"/>
                <a:gd name="T50" fmla="*/ 8346 w 9655"/>
                <a:gd name="T51" fmla="*/ 3396 h 3667"/>
                <a:gd name="T52" fmla="*/ 8166 w 9655"/>
                <a:gd name="T53" fmla="*/ 3424 h 3667"/>
                <a:gd name="T54" fmla="*/ 7904 w 9655"/>
                <a:gd name="T55" fmla="*/ 3485 h 3667"/>
                <a:gd name="T56" fmla="*/ 7537 w 9655"/>
                <a:gd name="T57" fmla="*/ 3585 h 3667"/>
                <a:gd name="T58" fmla="*/ 7321 w 9655"/>
                <a:gd name="T59" fmla="*/ 3643 h 3667"/>
                <a:gd name="T60" fmla="*/ 7175 w 9655"/>
                <a:gd name="T61" fmla="*/ 3661 h 3667"/>
                <a:gd name="T62" fmla="*/ 7031 w 9655"/>
                <a:gd name="T63" fmla="*/ 3667 h 3667"/>
                <a:gd name="T64" fmla="*/ 6804 w 9655"/>
                <a:gd name="T65" fmla="*/ 3654 h 3667"/>
                <a:gd name="T66" fmla="*/ 6627 w 9655"/>
                <a:gd name="T67" fmla="*/ 3629 h 3667"/>
                <a:gd name="T68" fmla="*/ 6284 w 9655"/>
                <a:gd name="T69" fmla="*/ 3575 h 3667"/>
                <a:gd name="T70" fmla="*/ 5483 w 9655"/>
                <a:gd name="T71" fmla="*/ 3458 h 3667"/>
                <a:gd name="T72" fmla="*/ 5127 w 9655"/>
                <a:gd name="T73" fmla="*/ 3410 h 3667"/>
                <a:gd name="T74" fmla="*/ 4994 w 9655"/>
                <a:gd name="T75" fmla="*/ 3386 h 3667"/>
                <a:gd name="T76" fmla="*/ 4884 w 9655"/>
                <a:gd name="T77" fmla="*/ 3348 h 3667"/>
                <a:gd name="T78" fmla="*/ 4495 w 9655"/>
                <a:gd name="T79" fmla="*/ 3235 h 3667"/>
                <a:gd name="T80" fmla="*/ 3875 w 9655"/>
                <a:gd name="T81" fmla="*/ 3058 h 3667"/>
                <a:gd name="T82" fmla="*/ 3340 w 9655"/>
                <a:gd name="T83" fmla="*/ 2903 h 3667"/>
                <a:gd name="T84" fmla="*/ 1992 w 9655"/>
                <a:gd name="T85" fmla="*/ 2419 h 3667"/>
                <a:gd name="T86" fmla="*/ 1223 w 9655"/>
                <a:gd name="T87" fmla="*/ 2254 h 3667"/>
                <a:gd name="T88" fmla="*/ 829 w 9655"/>
                <a:gd name="T89" fmla="*/ 2170 h 3667"/>
                <a:gd name="T90" fmla="*/ 683 w 9655"/>
                <a:gd name="T91" fmla="*/ 2138 h 3667"/>
                <a:gd name="T92" fmla="*/ 662 w 9655"/>
                <a:gd name="T93" fmla="*/ 2133 h 3667"/>
                <a:gd name="T94" fmla="*/ 499 w 9655"/>
                <a:gd name="T95" fmla="*/ 2098 h 3667"/>
                <a:gd name="T96" fmla="*/ 379 w 9655"/>
                <a:gd name="T97" fmla="*/ 2042 h 3667"/>
                <a:gd name="T98" fmla="*/ 296 w 9655"/>
                <a:gd name="T99" fmla="*/ 1974 h 3667"/>
                <a:gd name="T100" fmla="*/ 245 w 9655"/>
                <a:gd name="T101" fmla="*/ 1902 h 3667"/>
                <a:gd name="T102" fmla="*/ 216 w 9655"/>
                <a:gd name="T103" fmla="*/ 1831 h 3667"/>
                <a:gd name="T104" fmla="*/ 204 w 9655"/>
                <a:gd name="T105" fmla="*/ 1773 h 3667"/>
                <a:gd name="T106" fmla="*/ 202 w 9655"/>
                <a:gd name="T107" fmla="*/ 1716 h 3667"/>
                <a:gd name="T108" fmla="*/ 99 w 9655"/>
                <a:gd name="T109" fmla="*/ 1265 h 3667"/>
                <a:gd name="T110" fmla="*/ 50 w 9655"/>
                <a:gd name="T111" fmla="*/ 1034 h 3667"/>
                <a:gd name="T112" fmla="*/ 38 w 9655"/>
                <a:gd name="T113" fmla="*/ 950 h 3667"/>
                <a:gd name="T114" fmla="*/ 38 w 9655"/>
                <a:gd name="T115" fmla="*/ 938 h 3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55" h="3667">
                  <a:moveTo>
                    <a:pt x="20" y="3"/>
                  </a:moveTo>
                  <a:lnTo>
                    <a:pt x="0" y="0"/>
                  </a:lnTo>
                  <a:lnTo>
                    <a:pt x="29" y="46"/>
                  </a:lnTo>
                  <a:lnTo>
                    <a:pt x="57" y="92"/>
                  </a:lnTo>
                  <a:lnTo>
                    <a:pt x="83" y="135"/>
                  </a:lnTo>
                  <a:lnTo>
                    <a:pt x="112" y="176"/>
                  </a:lnTo>
                  <a:lnTo>
                    <a:pt x="127" y="196"/>
                  </a:lnTo>
                  <a:lnTo>
                    <a:pt x="141" y="216"/>
                  </a:lnTo>
                  <a:lnTo>
                    <a:pt x="158" y="235"/>
                  </a:lnTo>
                  <a:lnTo>
                    <a:pt x="174" y="254"/>
                  </a:lnTo>
                  <a:lnTo>
                    <a:pt x="191" y="272"/>
                  </a:lnTo>
                  <a:lnTo>
                    <a:pt x="210" y="290"/>
                  </a:lnTo>
                  <a:lnTo>
                    <a:pt x="229" y="308"/>
                  </a:lnTo>
                  <a:lnTo>
                    <a:pt x="250" y="324"/>
                  </a:lnTo>
                  <a:lnTo>
                    <a:pt x="273" y="341"/>
                  </a:lnTo>
                  <a:lnTo>
                    <a:pt x="296" y="357"/>
                  </a:lnTo>
                  <a:lnTo>
                    <a:pt x="321" y="373"/>
                  </a:lnTo>
                  <a:lnTo>
                    <a:pt x="348" y="388"/>
                  </a:lnTo>
                  <a:lnTo>
                    <a:pt x="377" y="404"/>
                  </a:lnTo>
                  <a:lnTo>
                    <a:pt x="408" y="418"/>
                  </a:lnTo>
                  <a:lnTo>
                    <a:pt x="440" y="433"/>
                  </a:lnTo>
                  <a:lnTo>
                    <a:pt x="475" y="446"/>
                  </a:lnTo>
                  <a:lnTo>
                    <a:pt x="512" y="460"/>
                  </a:lnTo>
                  <a:lnTo>
                    <a:pt x="552" y="473"/>
                  </a:lnTo>
                  <a:lnTo>
                    <a:pt x="594" y="485"/>
                  </a:lnTo>
                  <a:lnTo>
                    <a:pt x="639" y="498"/>
                  </a:lnTo>
                  <a:lnTo>
                    <a:pt x="687" y="510"/>
                  </a:lnTo>
                  <a:lnTo>
                    <a:pt x="738" y="522"/>
                  </a:lnTo>
                  <a:lnTo>
                    <a:pt x="790" y="533"/>
                  </a:lnTo>
                  <a:lnTo>
                    <a:pt x="847" y="544"/>
                  </a:lnTo>
                  <a:lnTo>
                    <a:pt x="1321" y="632"/>
                  </a:lnTo>
                  <a:lnTo>
                    <a:pt x="1734" y="710"/>
                  </a:lnTo>
                  <a:lnTo>
                    <a:pt x="2092" y="778"/>
                  </a:lnTo>
                  <a:lnTo>
                    <a:pt x="2397" y="836"/>
                  </a:lnTo>
                  <a:lnTo>
                    <a:pt x="2656" y="886"/>
                  </a:lnTo>
                  <a:lnTo>
                    <a:pt x="2870" y="928"/>
                  </a:lnTo>
                  <a:lnTo>
                    <a:pt x="3045" y="962"/>
                  </a:lnTo>
                  <a:lnTo>
                    <a:pt x="3185" y="991"/>
                  </a:lnTo>
                  <a:lnTo>
                    <a:pt x="3292" y="1013"/>
                  </a:lnTo>
                  <a:lnTo>
                    <a:pt x="3373" y="1030"/>
                  </a:lnTo>
                  <a:lnTo>
                    <a:pt x="3430" y="1043"/>
                  </a:lnTo>
                  <a:lnTo>
                    <a:pt x="3467" y="1051"/>
                  </a:lnTo>
                  <a:lnTo>
                    <a:pt x="3490" y="1057"/>
                  </a:lnTo>
                  <a:lnTo>
                    <a:pt x="3501" y="1060"/>
                  </a:lnTo>
                  <a:lnTo>
                    <a:pt x="3504" y="1061"/>
                  </a:lnTo>
                  <a:lnTo>
                    <a:pt x="3504" y="1062"/>
                  </a:lnTo>
                  <a:lnTo>
                    <a:pt x="3646" y="347"/>
                  </a:lnTo>
                  <a:lnTo>
                    <a:pt x="3681" y="314"/>
                  </a:lnTo>
                  <a:lnTo>
                    <a:pt x="3713" y="285"/>
                  </a:lnTo>
                  <a:lnTo>
                    <a:pt x="3743" y="259"/>
                  </a:lnTo>
                  <a:lnTo>
                    <a:pt x="3770" y="236"/>
                  </a:lnTo>
                  <a:lnTo>
                    <a:pt x="3794" y="218"/>
                  </a:lnTo>
                  <a:lnTo>
                    <a:pt x="3816" y="201"/>
                  </a:lnTo>
                  <a:lnTo>
                    <a:pt x="3835" y="187"/>
                  </a:lnTo>
                  <a:lnTo>
                    <a:pt x="3853" y="175"/>
                  </a:lnTo>
                  <a:lnTo>
                    <a:pt x="3881" y="159"/>
                  </a:lnTo>
                  <a:lnTo>
                    <a:pt x="3899" y="149"/>
                  </a:lnTo>
                  <a:lnTo>
                    <a:pt x="3910" y="144"/>
                  </a:lnTo>
                  <a:lnTo>
                    <a:pt x="3914" y="143"/>
                  </a:lnTo>
                  <a:lnTo>
                    <a:pt x="5997" y="517"/>
                  </a:lnTo>
                  <a:lnTo>
                    <a:pt x="8087" y="827"/>
                  </a:lnTo>
                  <a:lnTo>
                    <a:pt x="8121" y="888"/>
                  </a:lnTo>
                  <a:lnTo>
                    <a:pt x="8153" y="941"/>
                  </a:lnTo>
                  <a:lnTo>
                    <a:pt x="8182" y="988"/>
                  </a:lnTo>
                  <a:lnTo>
                    <a:pt x="8207" y="1028"/>
                  </a:lnTo>
                  <a:lnTo>
                    <a:pt x="8229" y="1063"/>
                  </a:lnTo>
                  <a:lnTo>
                    <a:pt x="8250" y="1092"/>
                  </a:lnTo>
                  <a:lnTo>
                    <a:pt x="8268" y="1117"/>
                  </a:lnTo>
                  <a:lnTo>
                    <a:pt x="8283" y="1137"/>
                  </a:lnTo>
                  <a:lnTo>
                    <a:pt x="8296" y="1152"/>
                  </a:lnTo>
                  <a:lnTo>
                    <a:pt x="8307" y="1165"/>
                  </a:lnTo>
                  <a:lnTo>
                    <a:pt x="8315" y="1174"/>
                  </a:lnTo>
                  <a:lnTo>
                    <a:pt x="8323" y="1180"/>
                  </a:lnTo>
                  <a:lnTo>
                    <a:pt x="8331" y="1187"/>
                  </a:lnTo>
                  <a:lnTo>
                    <a:pt x="8334" y="1188"/>
                  </a:lnTo>
                  <a:lnTo>
                    <a:pt x="8119" y="2165"/>
                  </a:lnTo>
                  <a:lnTo>
                    <a:pt x="8331" y="2192"/>
                  </a:lnTo>
                  <a:lnTo>
                    <a:pt x="8922" y="2307"/>
                  </a:lnTo>
                  <a:lnTo>
                    <a:pt x="9096" y="2299"/>
                  </a:lnTo>
                  <a:lnTo>
                    <a:pt x="9258" y="1998"/>
                  </a:lnTo>
                  <a:lnTo>
                    <a:pt x="9519" y="1987"/>
                  </a:lnTo>
                  <a:lnTo>
                    <a:pt x="9570" y="2393"/>
                  </a:lnTo>
                  <a:lnTo>
                    <a:pt x="9655" y="2360"/>
                  </a:lnTo>
                  <a:lnTo>
                    <a:pt x="9599" y="2978"/>
                  </a:lnTo>
                  <a:lnTo>
                    <a:pt x="9525" y="3244"/>
                  </a:lnTo>
                  <a:lnTo>
                    <a:pt x="9305" y="3594"/>
                  </a:lnTo>
                  <a:lnTo>
                    <a:pt x="8678" y="3515"/>
                  </a:lnTo>
                  <a:lnTo>
                    <a:pt x="8661" y="3504"/>
                  </a:lnTo>
                  <a:lnTo>
                    <a:pt x="8647" y="3494"/>
                  </a:lnTo>
                  <a:lnTo>
                    <a:pt x="8634" y="3484"/>
                  </a:lnTo>
                  <a:lnTo>
                    <a:pt x="8621" y="3473"/>
                  </a:lnTo>
                  <a:lnTo>
                    <a:pt x="8597" y="3454"/>
                  </a:lnTo>
                  <a:lnTo>
                    <a:pt x="8576" y="3436"/>
                  </a:lnTo>
                  <a:lnTo>
                    <a:pt x="8563" y="3427"/>
                  </a:lnTo>
                  <a:lnTo>
                    <a:pt x="8551" y="3419"/>
                  </a:lnTo>
                  <a:lnTo>
                    <a:pt x="8536" y="3412"/>
                  </a:lnTo>
                  <a:lnTo>
                    <a:pt x="8521" y="3406"/>
                  </a:lnTo>
                  <a:lnTo>
                    <a:pt x="8504" y="3401"/>
                  </a:lnTo>
                  <a:lnTo>
                    <a:pt x="8485" y="3397"/>
                  </a:lnTo>
                  <a:lnTo>
                    <a:pt x="8463" y="3394"/>
                  </a:lnTo>
                  <a:lnTo>
                    <a:pt x="8439" y="3393"/>
                  </a:lnTo>
                  <a:lnTo>
                    <a:pt x="8411" y="3393"/>
                  </a:lnTo>
                  <a:lnTo>
                    <a:pt x="8380" y="3394"/>
                  </a:lnTo>
                  <a:lnTo>
                    <a:pt x="8346" y="3396"/>
                  </a:lnTo>
                  <a:lnTo>
                    <a:pt x="8308" y="3400"/>
                  </a:lnTo>
                  <a:lnTo>
                    <a:pt x="8266" y="3406"/>
                  </a:lnTo>
                  <a:lnTo>
                    <a:pt x="8218" y="3414"/>
                  </a:lnTo>
                  <a:lnTo>
                    <a:pt x="8166" y="3424"/>
                  </a:lnTo>
                  <a:lnTo>
                    <a:pt x="8110" y="3436"/>
                  </a:lnTo>
                  <a:lnTo>
                    <a:pt x="8047" y="3450"/>
                  </a:lnTo>
                  <a:lnTo>
                    <a:pt x="7978" y="3466"/>
                  </a:lnTo>
                  <a:lnTo>
                    <a:pt x="7904" y="3485"/>
                  </a:lnTo>
                  <a:lnTo>
                    <a:pt x="7822" y="3506"/>
                  </a:lnTo>
                  <a:lnTo>
                    <a:pt x="7734" y="3530"/>
                  </a:lnTo>
                  <a:lnTo>
                    <a:pt x="7639" y="3556"/>
                  </a:lnTo>
                  <a:lnTo>
                    <a:pt x="7537" y="3585"/>
                  </a:lnTo>
                  <a:lnTo>
                    <a:pt x="7427" y="3617"/>
                  </a:lnTo>
                  <a:lnTo>
                    <a:pt x="7392" y="3627"/>
                  </a:lnTo>
                  <a:lnTo>
                    <a:pt x="7357" y="3636"/>
                  </a:lnTo>
                  <a:lnTo>
                    <a:pt x="7321" y="3643"/>
                  </a:lnTo>
                  <a:lnTo>
                    <a:pt x="7285" y="3649"/>
                  </a:lnTo>
                  <a:lnTo>
                    <a:pt x="7248" y="3654"/>
                  </a:lnTo>
                  <a:lnTo>
                    <a:pt x="7211" y="3658"/>
                  </a:lnTo>
                  <a:lnTo>
                    <a:pt x="7175" y="3661"/>
                  </a:lnTo>
                  <a:lnTo>
                    <a:pt x="7138" y="3663"/>
                  </a:lnTo>
                  <a:lnTo>
                    <a:pt x="7102" y="3666"/>
                  </a:lnTo>
                  <a:lnTo>
                    <a:pt x="7067" y="3667"/>
                  </a:lnTo>
                  <a:lnTo>
                    <a:pt x="7031" y="3667"/>
                  </a:lnTo>
                  <a:lnTo>
                    <a:pt x="6997" y="3667"/>
                  </a:lnTo>
                  <a:lnTo>
                    <a:pt x="6928" y="3663"/>
                  </a:lnTo>
                  <a:lnTo>
                    <a:pt x="6864" y="3659"/>
                  </a:lnTo>
                  <a:lnTo>
                    <a:pt x="6804" y="3654"/>
                  </a:lnTo>
                  <a:lnTo>
                    <a:pt x="6751" y="3648"/>
                  </a:lnTo>
                  <a:lnTo>
                    <a:pt x="6702" y="3642"/>
                  </a:lnTo>
                  <a:lnTo>
                    <a:pt x="6660" y="3636"/>
                  </a:lnTo>
                  <a:lnTo>
                    <a:pt x="6627" y="3629"/>
                  </a:lnTo>
                  <a:lnTo>
                    <a:pt x="6601" y="3624"/>
                  </a:lnTo>
                  <a:lnTo>
                    <a:pt x="6585" y="3621"/>
                  </a:lnTo>
                  <a:lnTo>
                    <a:pt x="6580" y="3620"/>
                  </a:lnTo>
                  <a:lnTo>
                    <a:pt x="6284" y="3575"/>
                  </a:lnTo>
                  <a:lnTo>
                    <a:pt x="6030" y="3536"/>
                  </a:lnTo>
                  <a:lnTo>
                    <a:pt x="5815" y="3504"/>
                  </a:lnTo>
                  <a:lnTo>
                    <a:pt x="5633" y="3478"/>
                  </a:lnTo>
                  <a:lnTo>
                    <a:pt x="5483" y="3458"/>
                  </a:lnTo>
                  <a:lnTo>
                    <a:pt x="5362" y="3441"/>
                  </a:lnTo>
                  <a:lnTo>
                    <a:pt x="5263" y="3428"/>
                  </a:lnTo>
                  <a:lnTo>
                    <a:pt x="5187" y="3418"/>
                  </a:lnTo>
                  <a:lnTo>
                    <a:pt x="5127" y="3410"/>
                  </a:lnTo>
                  <a:lnTo>
                    <a:pt x="5081" y="3404"/>
                  </a:lnTo>
                  <a:lnTo>
                    <a:pt x="5046" y="3399"/>
                  </a:lnTo>
                  <a:lnTo>
                    <a:pt x="5018" y="3393"/>
                  </a:lnTo>
                  <a:lnTo>
                    <a:pt x="4994" y="3386"/>
                  </a:lnTo>
                  <a:lnTo>
                    <a:pt x="4970" y="3378"/>
                  </a:lnTo>
                  <a:lnTo>
                    <a:pt x="4942" y="3369"/>
                  </a:lnTo>
                  <a:lnTo>
                    <a:pt x="4908" y="3355"/>
                  </a:lnTo>
                  <a:lnTo>
                    <a:pt x="4884" y="3348"/>
                  </a:lnTo>
                  <a:lnTo>
                    <a:pt x="4826" y="3332"/>
                  </a:lnTo>
                  <a:lnTo>
                    <a:pt x="4738" y="3306"/>
                  </a:lnTo>
                  <a:lnTo>
                    <a:pt x="4627" y="3274"/>
                  </a:lnTo>
                  <a:lnTo>
                    <a:pt x="4495" y="3235"/>
                  </a:lnTo>
                  <a:lnTo>
                    <a:pt x="4350" y="3194"/>
                  </a:lnTo>
                  <a:lnTo>
                    <a:pt x="4195" y="3150"/>
                  </a:lnTo>
                  <a:lnTo>
                    <a:pt x="4036" y="3103"/>
                  </a:lnTo>
                  <a:lnTo>
                    <a:pt x="3875" y="3058"/>
                  </a:lnTo>
                  <a:lnTo>
                    <a:pt x="3721" y="3013"/>
                  </a:lnTo>
                  <a:lnTo>
                    <a:pt x="3578" y="2972"/>
                  </a:lnTo>
                  <a:lnTo>
                    <a:pt x="3450" y="2935"/>
                  </a:lnTo>
                  <a:lnTo>
                    <a:pt x="3340" y="2903"/>
                  </a:lnTo>
                  <a:lnTo>
                    <a:pt x="3256" y="2879"/>
                  </a:lnTo>
                  <a:lnTo>
                    <a:pt x="3203" y="2863"/>
                  </a:lnTo>
                  <a:lnTo>
                    <a:pt x="3184" y="2858"/>
                  </a:lnTo>
                  <a:lnTo>
                    <a:pt x="1992" y="2419"/>
                  </a:lnTo>
                  <a:lnTo>
                    <a:pt x="1758" y="2369"/>
                  </a:lnTo>
                  <a:lnTo>
                    <a:pt x="1553" y="2325"/>
                  </a:lnTo>
                  <a:lnTo>
                    <a:pt x="1375" y="2286"/>
                  </a:lnTo>
                  <a:lnTo>
                    <a:pt x="1223" y="2254"/>
                  </a:lnTo>
                  <a:lnTo>
                    <a:pt x="1094" y="2226"/>
                  </a:lnTo>
                  <a:lnTo>
                    <a:pt x="987" y="2204"/>
                  </a:lnTo>
                  <a:lnTo>
                    <a:pt x="899" y="2184"/>
                  </a:lnTo>
                  <a:lnTo>
                    <a:pt x="829" y="2170"/>
                  </a:lnTo>
                  <a:lnTo>
                    <a:pt x="773" y="2157"/>
                  </a:lnTo>
                  <a:lnTo>
                    <a:pt x="732" y="2149"/>
                  </a:lnTo>
                  <a:lnTo>
                    <a:pt x="703" y="2143"/>
                  </a:lnTo>
                  <a:lnTo>
                    <a:pt x="683" y="2138"/>
                  </a:lnTo>
                  <a:lnTo>
                    <a:pt x="670" y="2135"/>
                  </a:lnTo>
                  <a:lnTo>
                    <a:pt x="664" y="2134"/>
                  </a:lnTo>
                  <a:lnTo>
                    <a:pt x="662" y="2133"/>
                  </a:lnTo>
                  <a:lnTo>
                    <a:pt x="662" y="2133"/>
                  </a:lnTo>
                  <a:lnTo>
                    <a:pt x="617" y="2127"/>
                  </a:lnTo>
                  <a:lnTo>
                    <a:pt x="574" y="2119"/>
                  </a:lnTo>
                  <a:lnTo>
                    <a:pt x="535" y="2109"/>
                  </a:lnTo>
                  <a:lnTo>
                    <a:pt x="499" y="2098"/>
                  </a:lnTo>
                  <a:lnTo>
                    <a:pt x="465" y="2086"/>
                  </a:lnTo>
                  <a:lnTo>
                    <a:pt x="434" y="2072"/>
                  </a:lnTo>
                  <a:lnTo>
                    <a:pt x="405" y="2058"/>
                  </a:lnTo>
                  <a:lnTo>
                    <a:pt x="379" y="2042"/>
                  </a:lnTo>
                  <a:lnTo>
                    <a:pt x="355" y="2026"/>
                  </a:lnTo>
                  <a:lnTo>
                    <a:pt x="334" y="2009"/>
                  </a:lnTo>
                  <a:lnTo>
                    <a:pt x="314" y="1992"/>
                  </a:lnTo>
                  <a:lnTo>
                    <a:pt x="296" y="1974"/>
                  </a:lnTo>
                  <a:lnTo>
                    <a:pt x="281" y="1957"/>
                  </a:lnTo>
                  <a:lnTo>
                    <a:pt x="267" y="1938"/>
                  </a:lnTo>
                  <a:lnTo>
                    <a:pt x="255" y="1919"/>
                  </a:lnTo>
                  <a:lnTo>
                    <a:pt x="245" y="1902"/>
                  </a:lnTo>
                  <a:lnTo>
                    <a:pt x="235" y="1883"/>
                  </a:lnTo>
                  <a:lnTo>
                    <a:pt x="228" y="1866"/>
                  </a:lnTo>
                  <a:lnTo>
                    <a:pt x="222" y="1848"/>
                  </a:lnTo>
                  <a:lnTo>
                    <a:pt x="216" y="1831"/>
                  </a:lnTo>
                  <a:lnTo>
                    <a:pt x="212" y="1815"/>
                  </a:lnTo>
                  <a:lnTo>
                    <a:pt x="208" y="1800"/>
                  </a:lnTo>
                  <a:lnTo>
                    <a:pt x="206" y="1786"/>
                  </a:lnTo>
                  <a:lnTo>
                    <a:pt x="204" y="1773"/>
                  </a:lnTo>
                  <a:lnTo>
                    <a:pt x="202" y="1749"/>
                  </a:lnTo>
                  <a:lnTo>
                    <a:pt x="202" y="1731"/>
                  </a:lnTo>
                  <a:lnTo>
                    <a:pt x="202" y="1720"/>
                  </a:lnTo>
                  <a:lnTo>
                    <a:pt x="202" y="1716"/>
                  </a:lnTo>
                  <a:lnTo>
                    <a:pt x="170" y="1578"/>
                  </a:lnTo>
                  <a:lnTo>
                    <a:pt x="142" y="1458"/>
                  </a:lnTo>
                  <a:lnTo>
                    <a:pt x="119" y="1354"/>
                  </a:lnTo>
                  <a:lnTo>
                    <a:pt x="99" y="1265"/>
                  </a:lnTo>
                  <a:lnTo>
                    <a:pt x="82" y="1189"/>
                  </a:lnTo>
                  <a:lnTo>
                    <a:pt x="69" y="1126"/>
                  </a:lnTo>
                  <a:lnTo>
                    <a:pt x="59" y="1076"/>
                  </a:lnTo>
                  <a:lnTo>
                    <a:pt x="50" y="1034"/>
                  </a:lnTo>
                  <a:lnTo>
                    <a:pt x="45" y="1002"/>
                  </a:lnTo>
                  <a:lnTo>
                    <a:pt x="41" y="979"/>
                  </a:lnTo>
                  <a:lnTo>
                    <a:pt x="39" y="961"/>
                  </a:lnTo>
                  <a:lnTo>
                    <a:pt x="38" y="950"/>
                  </a:lnTo>
                  <a:lnTo>
                    <a:pt x="37" y="943"/>
                  </a:lnTo>
                  <a:lnTo>
                    <a:pt x="38" y="939"/>
                  </a:lnTo>
                  <a:lnTo>
                    <a:pt x="38" y="938"/>
                  </a:lnTo>
                  <a:lnTo>
                    <a:pt x="38" y="938"/>
                  </a:lnTo>
                  <a:lnTo>
                    <a:pt x="20" y="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98" name="Freeform 1386">
              <a:extLst>
                <a:ext uri="{FF2B5EF4-FFF2-40B4-BE49-F238E27FC236}">
                  <a16:creationId xmlns:a16="http://schemas.microsoft.com/office/drawing/2014/main" id="{4DB899AC-5B81-B625-7DEA-E6585DF22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524"/>
              <a:ext cx="158" cy="34"/>
            </a:xfrm>
            <a:custGeom>
              <a:avLst/>
              <a:gdLst>
                <a:gd name="T0" fmla="*/ 11 w 1903"/>
                <a:gd name="T1" fmla="*/ 0 h 406"/>
                <a:gd name="T2" fmla="*/ 1903 w 1903"/>
                <a:gd name="T3" fmla="*/ 345 h 406"/>
                <a:gd name="T4" fmla="*/ 1892 w 1903"/>
                <a:gd name="T5" fmla="*/ 406 h 406"/>
                <a:gd name="T6" fmla="*/ 0 w 1903"/>
                <a:gd name="T7" fmla="*/ 61 h 406"/>
                <a:gd name="T8" fmla="*/ 11 w 1903"/>
                <a:gd name="T9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3" h="406">
                  <a:moveTo>
                    <a:pt x="11" y="0"/>
                  </a:moveTo>
                  <a:lnTo>
                    <a:pt x="1903" y="345"/>
                  </a:lnTo>
                  <a:lnTo>
                    <a:pt x="1892" y="406"/>
                  </a:lnTo>
                  <a:lnTo>
                    <a:pt x="0" y="6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499" name="Freeform 1387">
              <a:extLst>
                <a:ext uri="{FF2B5EF4-FFF2-40B4-BE49-F238E27FC236}">
                  <a16:creationId xmlns:a16="http://schemas.microsoft.com/office/drawing/2014/main" id="{7CAED72D-277F-C1F1-2DE9-AA0F04E96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3537"/>
              <a:ext cx="158" cy="34"/>
            </a:xfrm>
            <a:custGeom>
              <a:avLst/>
              <a:gdLst>
                <a:gd name="T0" fmla="*/ 11 w 1902"/>
                <a:gd name="T1" fmla="*/ 0 h 404"/>
                <a:gd name="T2" fmla="*/ 1902 w 1902"/>
                <a:gd name="T3" fmla="*/ 344 h 404"/>
                <a:gd name="T4" fmla="*/ 1892 w 1902"/>
                <a:gd name="T5" fmla="*/ 404 h 404"/>
                <a:gd name="T6" fmla="*/ 0 w 1902"/>
                <a:gd name="T7" fmla="*/ 60 h 404"/>
                <a:gd name="T8" fmla="*/ 11 w 1902"/>
                <a:gd name="T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2" h="404">
                  <a:moveTo>
                    <a:pt x="11" y="0"/>
                  </a:moveTo>
                  <a:lnTo>
                    <a:pt x="1902" y="344"/>
                  </a:lnTo>
                  <a:lnTo>
                    <a:pt x="1892" y="404"/>
                  </a:lnTo>
                  <a:lnTo>
                    <a:pt x="0" y="6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00" name="Freeform 1388">
              <a:extLst>
                <a:ext uri="{FF2B5EF4-FFF2-40B4-BE49-F238E27FC236}">
                  <a16:creationId xmlns:a16="http://schemas.microsoft.com/office/drawing/2014/main" id="{D973C8D7-9688-C384-079D-7B765CC63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3551"/>
              <a:ext cx="159" cy="34"/>
            </a:xfrm>
            <a:custGeom>
              <a:avLst/>
              <a:gdLst>
                <a:gd name="T0" fmla="*/ 11 w 1903"/>
                <a:gd name="T1" fmla="*/ 0 h 408"/>
                <a:gd name="T2" fmla="*/ 1903 w 1903"/>
                <a:gd name="T3" fmla="*/ 347 h 408"/>
                <a:gd name="T4" fmla="*/ 1892 w 1903"/>
                <a:gd name="T5" fmla="*/ 408 h 408"/>
                <a:gd name="T6" fmla="*/ 0 w 1903"/>
                <a:gd name="T7" fmla="*/ 61 h 408"/>
                <a:gd name="T8" fmla="*/ 11 w 1903"/>
                <a:gd name="T9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3" h="408">
                  <a:moveTo>
                    <a:pt x="11" y="0"/>
                  </a:moveTo>
                  <a:lnTo>
                    <a:pt x="1903" y="347"/>
                  </a:lnTo>
                  <a:lnTo>
                    <a:pt x="1892" y="408"/>
                  </a:lnTo>
                  <a:lnTo>
                    <a:pt x="0" y="6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01" name="Freeform 1389">
              <a:extLst>
                <a:ext uri="{FF2B5EF4-FFF2-40B4-BE49-F238E27FC236}">
                  <a16:creationId xmlns:a16="http://schemas.microsoft.com/office/drawing/2014/main" id="{A160A77B-4E37-CA36-5E01-E0218B798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3565"/>
              <a:ext cx="159" cy="33"/>
            </a:xfrm>
            <a:custGeom>
              <a:avLst/>
              <a:gdLst>
                <a:gd name="T0" fmla="*/ 12 w 1903"/>
                <a:gd name="T1" fmla="*/ 0 h 405"/>
                <a:gd name="T2" fmla="*/ 1903 w 1903"/>
                <a:gd name="T3" fmla="*/ 345 h 405"/>
                <a:gd name="T4" fmla="*/ 1893 w 1903"/>
                <a:gd name="T5" fmla="*/ 405 h 405"/>
                <a:gd name="T6" fmla="*/ 0 w 1903"/>
                <a:gd name="T7" fmla="*/ 60 h 405"/>
                <a:gd name="T8" fmla="*/ 12 w 1903"/>
                <a:gd name="T9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3" h="405">
                  <a:moveTo>
                    <a:pt x="12" y="0"/>
                  </a:moveTo>
                  <a:lnTo>
                    <a:pt x="1903" y="345"/>
                  </a:lnTo>
                  <a:lnTo>
                    <a:pt x="1893" y="405"/>
                  </a:lnTo>
                  <a:lnTo>
                    <a:pt x="0" y="6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02" name="Freeform 1390">
              <a:extLst>
                <a:ext uri="{FF2B5EF4-FFF2-40B4-BE49-F238E27FC236}">
                  <a16:creationId xmlns:a16="http://schemas.microsoft.com/office/drawing/2014/main" id="{20BCA286-DF13-2760-AE0D-30FD34E9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578"/>
              <a:ext cx="159" cy="34"/>
            </a:xfrm>
            <a:custGeom>
              <a:avLst/>
              <a:gdLst>
                <a:gd name="T0" fmla="*/ 11 w 1903"/>
                <a:gd name="T1" fmla="*/ 0 h 405"/>
                <a:gd name="T2" fmla="*/ 1903 w 1903"/>
                <a:gd name="T3" fmla="*/ 344 h 405"/>
                <a:gd name="T4" fmla="*/ 1892 w 1903"/>
                <a:gd name="T5" fmla="*/ 405 h 405"/>
                <a:gd name="T6" fmla="*/ 0 w 1903"/>
                <a:gd name="T7" fmla="*/ 61 h 405"/>
                <a:gd name="T8" fmla="*/ 11 w 1903"/>
                <a:gd name="T9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3" h="405">
                  <a:moveTo>
                    <a:pt x="11" y="0"/>
                  </a:moveTo>
                  <a:lnTo>
                    <a:pt x="1903" y="344"/>
                  </a:lnTo>
                  <a:lnTo>
                    <a:pt x="1892" y="405"/>
                  </a:lnTo>
                  <a:lnTo>
                    <a:pt x="0" y="6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03" name="Freeform 1391">
              <a:extLst>
                <a:ext uri="{FF2B5EF4-FFF2-40B4-BE49-F238E27FC236}">
                  <a16:creationId xmlns:a16="http://schemas.microsoft.com/office/drawing/2014/main" id="{B2F24B26-DEE7-E805-7395-86940FC08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592"/>
              <a:ext cx="159" cy="34"/>
            </a:xfrm>
            <a:custGeom>
              <a:avLst/>
              <a:gdLst>
                <a:gd name="T0" fmla="*/ 11 w 1903"/>
                <a:gd name="T1" fmla="*/ 0 h 407"/>
                <a:gd name="T2" fmla="*/ 1903 w 1903"/>
                <a:gd name="T3" fmla="*/ 347 h 407"/>
                <a:gd name="T4" fmla="*/ 1892 w 1903"/>
                <a:gd name="T5" fmla="*/ 407 h 407"/>
                <a:gd name="T6" fmla="*/ 0 w 1903"/>
                <a:gd name="T7" fmla="*/ 60 h 407"/>
                <a:gd name="T8" fmla="*/ 11 w 1903"/>
                <a:gd name="T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3" h="407">
                  <a:moveTo>
                    <a:pt x="11" y="0"/>
                  </a:moveTo>
                  <a:lnTo>
                    <a:pt x="1903" y="347"/>
                  </a:lnTo>
                  <a:lnTo>
                    <a:pt x="1892" y="407"/>
                  </a:lnTo>
                  <a:lnTo>
                    <a:pt x="0" y="6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04" name="Freeform 1392">
              <a:extLst>
                <a:ext uri="{FF2B5EF4-FFF2-40B4-BE49-F238E27FC236}">
                  <a16:creationId xmlns:a16="http://schemas.microsoft.com/office/drawing/2014/main" id="{9E2B8AAD-650D-B608-2A0E-6B10A603E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3556"/>
              <a:ext cx="159" cy="28"/>
            </a:xfrm>
            <a:custGeom>
              <a:avLst/>
              <a:gdLst>
                <a:gd name="T0" fmla="*/ 8 w 1907"/>
                <a:gd name="T1" fmla="*/ 0 h 332"/>
                <a:gd name="T2" fmla="*/ 1907 w 1907"/>
                <a:gd name="T3" fmla="*/ 271 h 332"/>
                <a:gd name="T4" fmla="*/ 1897 w 1907"/>
                <a:gd name="T5" fmla="*/ 332 h 332"/>
                <a:gd name="T6" fmla="*/ 0 w 1907"/>
                <a:gd name="T7" fmla="*/ 61 h 332"/>
                <a:gd name="T8" fmla="*/ 8 w 1907"/>
                <a:gd name="T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7" h="332">
                  <a:moveTo>
                    <a:pt x="8" y="0"/>
                  </a:moveTo>
                  <a:lnTo>
                    <a:pt x="1907" y="271"/>
                  </a:lnTo>
                  <a:lnTo>
                    <a:pt x="1897" y="332"/>
                  </a:lnTo>
                  <a:lnTo>
                    <a:pt x="0" y="6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05" name="Freeform 1393">
              <a:extLst>
                <a:ext uri="{FF2B5EF4-FFF2-40B4-BE49-F238E27FC236}">
                  <a16:creationId xmlns:a16="http://schemas.microsoft.com/office/drawing/2014/main" id="{B2EBD41B-68D5-E60B-52B5-183DBF2C2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3570"/>
              <a:ext cx="159" cy="27"/>
            </a:xfrm>
            <a:custGeom>
              <a:avLst/>
              <a:gdLst>
                <a:gd name="T0" fmla="*/ 8 w 1906"/>
                <a:gd name="T1" fmla="*/ 0 h 332"/>
                <a:gd name="T2" fmla="*/ 1906 w 1906"/>
                <a:gd name="T3" fmla="*/ 271 h 332"/>
                <a:gd name="T4" fmla="*/ 1897 w 1906"/>
                <a:gd name="T5" fmla="*/ 332 h 332"/>
                <a:gd name="T6" fmla="*/ 0 w 1906"/>
                <a:gd name="T7" fmla="*/ 61 h 332"/>
                <a:gd name="T8" fmla="*/ 8 w 1906"/>
                <a:gd name="T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6" h="332">
                  <a:moveTo>
                    <a:pt x="8" y="0"/>
                  </a:moveTo>
                  <a:lnTo>
                    <a:pt x="1906" y="271"/>
                  </a:lnTo>
                  <a:lnTo>
                    <a:pt x="1897" y="332"/>
                  </a:lnTo>
                  <a:lnTo>
                    <a:pt x="0" y="6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06" name="Freeform 1394">
              <a:extLst>
                <a:ext uri="{FF2B5EF4-FFF2-40B4-BE49-F238E27FC236}">
                  <a16:creationId xmlns:a16="http://schemas.microsoft.com/office/drawing/2014/main" id="{622D4F95-A4D4-FE8F-5DCB-FF86945AE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3583"/>
              <a:ext cx="159" cy="28"/>
            </a:xfrm>
            <a:custGeom>
              <a:avLst/>
              <a:gdLst>
                <a:gd name="T0" fmla="*/ 9 w 1907"/>
                <a:gd name="T1" fmla="*/ 0 h 328"/>
                <a:gd name="T2" fmla="*/ 1907 w 1907"/>
                <a:gd name="T3" fmla="*/ 267 h 328"/>
                <a:gd name="T4" fmla="*/ 1898 w 1907"/>
                <a:gd name="T5" fmla="*/ 328 h 328"/>
                <a:gd name="T6" fmla="*/ 0 w 1907"/>
                <a:gd name="T7" fmla="*/ 61 h 328"/>
                <a:gd name="T8" fmla="*/ 9 w 1907"/>
                <a:gd name="T9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7" h="328">
                  <a:moveTo>
                    <a:pt x="9" y="0"/>
                  </a:moveTo>
                  <a:lnTo>
                    <a:pt x="1907" y="267"/>
                  </a:lnTo>
                  <a:lnTo>
                    <a:pt x="1898" y="328"/>
                  </a:lnTo>
                  <a:lnTo>
                    <a:pt x="0" y="6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07" name="Freeform 1395">
              <a:extLst>
                <a:ext uri="{FF2B5EF4-FFF2-40B4-BE49-F238E27FC236}">
                  <a16:creationId xmlns:a16="http://schemas.microsoft.com/office/drawing/2014/main" id="{844CAB34-E675-B5D4-CFCB-00D8D51DC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3597"/>
              <a:ext cx="158" cy="28"/>
            </a:xfrm>
            <a:custGeom>
              <a:avLst/>
              <a:gdLst>
                <a:gd name="T0" fmla="*/ 8 w 1907"/>
                <a:gd name="T1" fmla="*/ 0 h 332"/>
                <a:gd name="T2" fmla="*/ 1907 w 1907"/>
                <a:gd name="T3" fmla="*/ 271 h 332"/>
                <a:gd name="T4" fmla="*/ 1898 w 1907"/>
                <a:gd name="T5" fmla="*/ 332 h 332"/>
                <a:gd name="T6" fmla="*/ 0 w 1907"/>
                <a:gd name="T7" fmla="*/ 61 h 332"/>
                <a:gd name="T8" fmla="*/ 8 w 1907"/>
                <a:gd name="T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7" h="332">
                  <a:moveTo>
                    <a:pt x="8" y="0"/>
                  </a:moveTo>
                  <a:lnTo>
                    <a:pt x="1907" y="271"/>
                  </a:lnTo>
                  <a:lnTo>
                    <a:pt x="1898" y="332"/>
                  </a:lnTo>
                  <a:lnTo>
                    <a:pt x="0" y="6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08" name="Freeform 1396">
              <a:extLst>
                <a:ext uri="{FF2B5EF4-FFF2-40B4-BE49-F238E27FC236}">
                  <a16:creationId xmlns:a16="http://schemas.microsoft.com/office/drawing/2014/main" id="{753405F7-AD7A-71BB-F7C7-92D5EE354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3611"/>
              <a:ext cx="159" cy="27"/>
            </a:xfrm>
            <a:custGeom>
              <a:avLst/>
              <a:gdLst>
                <a:gd name="T0" fmla="*/ 8 w 1907"/>
                <a:gd name="T1" fmla="*/ 0 h 332"/>
                <a:gd name="T2" fmla="*/ 1907 w 1907"/>
                <a:gd name="T3" fmla="*/ 271 h 332"/>
                <a:gd name="T4" fmla="*/ 1897 w 1907"/>
                <a:gd name="T5" fmla="*/ 332 h 332"/>
                <a:gd name="T6" fmla="*/ 0 w 1907"/>
                <a:gd name="T7" fmla="*/ 61 h 332"/>
                <a:gd name="T8" fmla="*/ 8 w 1907"/>
                <a:gd name="T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7" h="332">
                  <a:moveTo>
                    <a:pt x="8" y="0"/>
                  </a:moveTo>
                  <a:lnTo>
                    <a:pt x="1907" y="271"/>
                  </a:lnTo>
                  <a:lnTo>
                    <a:pt x="1897" y="332"/>
                  </a:lnTo>
                  <a:lnTo>
                    <a:pt x="0" y="6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09" name="Freeform 1397">
              <a:extLst>
                <a:ext uri="{FF2B5EF4-FFF2-40B4-BE49-F238E27FC236}">
                  <a16:creationId xmlns:a16="http://schemas.microsoft.com/office/drawing/2014/main" id="{3BC8A9F3-B2EE-18A2-9E2E-2315C6458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3624"/>
              <a:ext cx="159" cy="28"/>
            </a:xfrm>
            <a:custGeom>
              <a:avLst/>
              <a:gdLst>
                <a:gd name="T0" fmla="*/ 8 w 1906"/>
                <a:gd name="T1" fmla="*/ 0 h 332"/>
                <a:gd name="T2" fmla="*/ 1906 w 1906"/>
                <a:gd name="T3" fmla="*/ 271 h 332"/>
                <a:gd name="T4" fmla="*/ 1897 w 1906"/>
                <a:gd name="T5" fmla="*/ 332 h 332"/>
                <a:gd name="T6" fmla="*/ 0 w 1906"/>
                <a:gd name="T7" fmla="*/ 61 h 332"/>
                <a:gd name="T8" fmla="*/ 8 w 1906"/>
                <a:gd name="T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6" h="332">
                  <a:moveTo>
                    <a:pt x="8" y="0"/>
                  </a:moveTo>
                  <a:lnTo>
                    <a:pt x="1906" y="271"/>
                  </a:lnTo>
                  <a:lnTo>
                    <a:pt x="1897" y="332"/>
                  </a:lnTo>
                  <a:lnTo>
                    <a:pt x="0" y="6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10" name="Freeform 1398">
              <a:extLst>
                <a:ext uri="{FF2B5EF4-FFF2-40B4-BE49-F238E27FC236}">
                  <a16:creationId xmlns:a16="http://schemas.microsoft.com/office/drawing/2014/main" id="{64409D4F-A0E6-3AC6-5E4F-14D33AB2F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3541"/>
              <a:ext cx="750" cy="147"/>
            </a:xfrm>
            <a:custGeom>
              <a:avLst/>
              <a:gdLst>
                <a:gd name="T0" fmla="*/ 0 w 9002"/>
                <a:gd name="T1" fmla="*/ 0 h 1770"/>
                <a:gd name="T2" fmla="*/ 529 w 9002"/>
                <a:gd name="T3" fmla="*/ 126 h 1770"/>
                <a:gd name="T4" fmla="*/ 943 w 9002"/>
                <a:gd name="T5" fmla="*/ 226 h 1770"/>
                <a:gd name="T6" fmla="*/ 1257 w 9002"/>
                <a:gd name="T7" fmla="*/ 302 h 1770"/>
                <a:gd name="T8" fmla="*/ 1486 w 9002"/>
                <a:gd name="T9" fmla="*/ 359 h 1770"/>
                <a:gd name="T10" fmla="*/ 1647 w 9002"/>
                <a:gd name="T11" fmla="*/ 398 h 1770"/>
                <a:gd name="T12" fmla="*/ 1752 w 9002"/>
                <a:gd name="T13" fmla="*/ 426 h 1770"/>
                <a:gd name="T14" fmla="*/ 1819 w 9002"/>
                <a:gd name="T15" fmla="*/ 443 h 1770"/>
                <a:gd name="T16" fmla="*/ 1862 w 9002"/>
                <a:gd name="T17" fmla="*/ 455 h 1770"/>
                <a:gd name="T18" fmla="*/ 1895 w 9002"/>
                <a:gd name="T19" fmla="*/ 464 h 1770"/>
                <a:gd name="T20" fmla="*/ 1935 w 9002"/>
                <a:gd name="T21" fmla="*/ 474 h 1770"/>
                <a:gd name="T22" fmla="*/ 1996 w 9002"/>
                <a:gd name="T23" fmla="*/ 489 h 1770"/>
                <a:gd name="T24" fmla="*/ 2094 w 9002"/>
                <a:gd name="T25" fmla="*/ 512 h 1770"/>
                <a:gd name="T26" fmla="*/ 2244 w 9002"/>
                <a:gd name="T27" fmla="*/ 546 h 1770"/>
                <a:gd name="T28" fmla="*/ 2460 w 9002"/>
                <a:gd name="T29" fmla="*/ 594 h 1770"/>
                <a:gd name="T30" fmla="*/ 2759 w 9002"/>
                <a:gd name="T31" fmla="*/ 662 h 1770"/>
                <a:gd name="T32" fmla="*/ 3155 w 9002"/>
                <a:gd name="T33" fmla="*/ 751 h 1770"/>
                <a:gd name="T34" fmla="*/ 3576 w 9002"/>
                <a:gd name="T35" fmla="*/ 847 h 1770"/>
                <a:gd name="T36" fmla="*/ 3946 w 9002"/>
                <a:gd name="T37" fmla="*/ 929 h 1770"/>
                <a:gd name="T38" fmla="*/ 4266 w 9002"/>
                <a:gd name="T39" fmla="*/ 1002 h 1770"/>
                <a:gd name="T40" fmla="*/ 4539 w 9002"/>
                <a:gd name="T41" fmla="*/ 1064 h 1770"/>
                <a:gd name="T42" fmla="*/ 4772 w 9002"/>
                <a:gd name="T43" fmla="*/ 1117 h 1770"/>
                <a:gd name="T44" fmla="*/ 4965 w 9002"/>
                <a:gd name="T45" fmla="*/ 1160 h 1770"/>
                <a:gd name="T46" fmla="*/ 5124 w 9002"/>
                <a:gd name="T47" fmla="*/ 1196 h 1770"/>
                <a:gd name="T48" fmla="*/ 5252 w 9002"/>
                <a:gd name="T49" fmla="*/ 1225 h 1770"/>
                <a:gd name="T50" fmla="*/ 5350 w 9002"/>
                <a:gd name="T51" fmla="*/ 1247 h 1770"/>
                <a:gd name="T52" fmla="*/ 5424 w 9002"/>
                <a:gd name="T53" fmla="*/ 1264 h 1770"/>
                <a:gd name="T54" fmla="*/ 5478 w 9002"/>
                <a:gd name="T55" fmla="*/ 1276 h 1770"/>
                <a:gd name="T56" fmla="*/ 5513 w 9002"/>
                <a:gd name="T57" fmla="*/ 1284 h 1770"/>
                <a:gd name="T58" fmla="*/ 5535 w 9002"/>
                <a:gd name="T59" fmla="*/ 1289 h 1770"/>
                <a:gd name="T60" fmla="*/ 5546 w 9002"/>
                <a:gd name="T61" fmla="*/ 1291 h 1770"/>
                <a:gd name="T62" fmla="*/ 5550 w 9002"/>
                <a:gd name="T63" fmla="*/ 1292 h 1770"/>
                <a:gd name="T64" fmla="*/ 5550 w 9002"/>
                <a:gd name="T65" fmla="*/ 1292 h 1770"/>
                <a:gd name="T66" fmla="*/ 6054 w 9002"/>
                <a:gd name="T67" fmla="*/ 1371 h 1770"/>
                <a:gd name="T68" fmla="*/ 6498 w 9002"/>
                <a:gd name="T69" fmla="*/ 1441 h 1770"/>
                <a:gd name="T70" fmla="*/ 6888 w 9002"/>
                <a:gd name="T71" fmla="*/ 1502 h 1770"/>
                <a:gd name="T72" fmla="*/ 7226 w 9002"/>
                <a:gd name="T73" fmla="*/ 1555 h 1770"/>
                <a:gd name="T74" fmla="*/ 7516 w 9002"/>
                <a:gd name="T75" fmla="*/ 1600 h 1770"/>
                <a:gd name="T76" fmla="*/ 7762 w 9002"/>
                <a:gd name="T77" fmla="*/ 1639 h 1770"/>
                <a:gd name="T78" fmla="*/ 7968 w 9002"/>
                <a:gd name="T79" fmla="*/ 1671 h 1770"/>
                <a:gd name="T80" fmla="*/ 8136 w 9002"/>
                <a:gd name="T81" fmla="*/ 1698 h 1770"/>
                <a:gd name="T82" fmla="*/ 8271 w 9002"/>
                <a:gd name="T83" fmla="*/ 1719 h 1770"/>
                <a:gd name="T84" fmla="*/ 8377 w 9002"/>
                <a:gd name="T85" fmla="*/ 1736 h 1770"/>
                <a:gd name="T86" fmla="*/ 8456 w 9002"/>
                <a:gd name="T87" fmla="*/ 1748 h 1770"/>
                <a:gd name="T88" fmla="*/ 8513 w 9002"/>
                <a:gd name="T89" fmla="*/ 1757 h 1770"/>
                <a:gd name="T90" fmla="*/ 8551 w 9002"/>
                <a:gd name="T91" fmla="*/ 1764 h 1770"/>
                <a:gd name="T92" fmla="*/ 8573 w 9002"/>
                <a:gd name="T93" fmla="*/ 1767 h 1770"/>
                <a:gd name="T94" fmla="*/ 8585 w 9002"/>
                <a:gd name="T95" fmla="*/ 1769 h 1770"/>
                <a:gd name="T96" fmla="*/ 8588 w 9002"/>
                <a:gd name="T97" fmla="*/ 1770 h 1770"/>
                <a:gd name="T98" fmla="*/ 8749 w 9002"/>
                <a:gd name="T99" fmla="*/ 1764 h 1770"/>
                <a:gd name="T100" fmla="*/ 8905 w 9002"/>
                <a:gd name="T101" fmla="*/ 1667 h 1770"/>
                <a:gd name="T102" fmla="*/ 9002 w 9002"/>
                <a:gd name="T103" fmla="*/ 1576 h 1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02" h="1770">
                  <a:moveTo>
                    <a:pt x="0" y="0"/>
                  </a:moveTo>
                  <a:lnTo>
                    <a:pt x="529" y="126"/>
                  </a:lnTo>
                  <a:lnTo>
                    <a:pt x="943" y="226"/>
                  </a:lnTo>
                  <a:lnTo>
                    <a:pt x="1257" y="302"/>
                  </a:lnTo>
                  <a:lnTo>
                    <a:pt x="1486" y="359"/>
                  </a:lnTo>
                  <a:lnTo>
                    <a:pt x="1647" y="398"/>
                  </a:lnTo>
                  <a:lnTo>
                    <a:pt x="1752" y="426"/>
                  </a:lnTo>
                  <a:lnTo>
                    <a:pt x="1819" y="443"/>
                  </a:lnTo>
                  <a:lnTo>
                    <a:pt x="1862" y="455"/>
                  </a:lnTo>
                  <a:lnTo>
                    <a:pt x="1895" y="464"/>
                  </a:lnTo>
                  <a:lnTo>
                    <a:pt x="1935" y="474"/>
                  </a:lnTo>
                  <a:lnTo>
                    <a:pt x="1996" y="489"/>
                  </a:lnTo>
                  <a:lnTo>
                    <a:pt x="2094" y="512"/>
                  </a:lnTo>
                  <a:lnTo>
                    <a:pt x="2244" y="546"/>
                  </a:lnTo>
                  <a:lnTo>
                    <a:pt x="2460" y="594"/>
                  </a:lnTo>
                  <a:lnTo>
                    <a:pt x="2759" y="662"/>
                  </a:lnTo>
                  <a:lnTo>
                    <a:pt x="3155" y="751"/>
                  </a:lnTo>
                  <a:lnTo>
                    <a:pt x="3576" y="847"/>
                  </a:lnTo>
                  <a:lnTo>
                    <a:pt x="3946" y="929"/>
                  </a:lnTo>
                  <a:lnTo>
                    <a:pt x="4266" y="1002"/>
                  </a:lnTo>
                  <a:lnTo>
                    <a:pt x="4539" y="1064"/>
                  </a:lnTo>
                  <a:lnTo>
                    <a:pt x="4772" y="1117"/>
                  </a:lnTo>
                  <a:lnTo>
                    <a:pt x="4965" y="1160"/>
                  </a:lnTo>
                  <a:lnTo>
                    <a:pt x="5124" y="1196"/>
                  </a:lnTo>
                  <a:lnTo>
                    <a:pt x="5252" y="1225"/>
                  </a:lnTo>
                  <a:lnTo>
                    <a:pt x="5350" y="1247"/>
                  </a:lnTo>
                  <a:lnTo>
                    <a:pt x="5424" y="1264"/>
                  </a:lnTo>
                  <a:lnTo>
                    <a:pt x="5478" y="1276"/>
                  </a:lnTo>
                  <a:lnTo>
                    <a:pt x="5513" y="1284"/>
                  </a:lnTo>
                  <a:lnTo>
                    <a:pt x="5535" y="1289"/>
                  </a:lnTo>
                  <a:lnTo>
                    <a:pt x="5546" y="1291"/>
                  </a:lnTo>
                  <a:lnTo>
                    <a:pt x="5550" y="1292"/>
                  </a:lnTo>
                  <a:lnTo>
                    <a:pt x="5550" y="1292"/>
                  </a:lnTo>
                  <a:lnTo>
                    <a:pt x="6054" y="1371"/>
                  </a:lnTo>
                  <a:lnTo>
                    <a:pt x="6498" y="1441"/>
                  </a:lnTo>
                  <a:lnTo>
                    <a:pt x="6888" y="1502"/>
                  </a:lnTo>
                  <a:lnTo>
                    <a:pt x="7226" y="1555"/>
                  </a:lnTo>
                  <a:lnTo>
                    <a:pt x="7516" y="1600"/>
                  </a:lnTo>
                  <a:lnTo>
                    <a:pt x="7762" y="1639"/>
                  </a:lnTo>
                  <a:lnTo>
                    <a:pt x="7968" y="1671"/>
                  </a:lnTo>
                  <a:lnTo>
                    <a:pt x="8136" y="1698"/>
                  </a:lnTo>
                  <a:lnTo>
                    <a:pt x="8271" y="1719"/>
                  </a:lnTo>
                  <a:lnTo>
                    <a:pt x="8377" y="1736"/>
                  </a:lnTo>
                  <a:lnTo>
                    <a:pt x="8456" y="1748"/>
                  </a:lnTo>
                  <a:lnTo>
                    <a:pt x="8513" y="1757"/>
                  </a:lnTo>
                  <a:lnTo>
                    <a:pt x="8551" y="1764"/>
                  </a:lnTo>
                  <a:lnTo>
                    <a:pt x="8573" y="1767"/>
                  </a:lnTo>
                  <a:lnTo>
                    <a:pt x="8585" y="1769"/>
                  </a:lnTo>
                  <a:lnTo>
                    <a:pt x="8588" y="1770"/>
                  </a:lnTo>
                  <a:lnTo>
                    <a:pt x="8749" y="1764"/>
                  </a:lnTo>
                  <a:lnTo>
                    <a:pt x="8905" y="1667"/>
                  </a:lnTo>
                  <a:lnTo>
                    <a:pt x="9002" y="157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11" name="Freeform 1399">
              <a:extLst>
                <a:ext uri="{FF2B5EF4-FFF2-40B4-BE49-F238E27FC236}">
                  <a16:creationId xmlns:a16="http://schemas.microsoft.com/office/drawing/2014/main" id="{2341B96F-61BB-4D9B-33F6-E4D15920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3543"/>
              <a:ext cx="159" cy="27"/>
            </a:xfrm>
            <a:custGeom>
              <a:avLst/>
              <a:gdLst>
                <a:gd name="T0" fmla="*/ 8 w 1907"/>
                <a:gd name="T1" fmla="*/ 0 h 332"/>
                <a:gd name="T2" fmla="*/ 1907 w 1907"/>
                <a:gd name="T3" fmla="*/ 271 h 332"/>
                <a:gd name="T4" fmla="*/ 1897 w 1907"/>
                <a:gd name="T5" fmla="*/ 332 h 332"/>
                <a:gd name="T6" fmla="*/ 0 w 1907"/>
                <a:gd name="T7" fmla="*/ 61 h 332"/>
                <a:gd name="T8" fmla="*/ 8 w 1907"/>
                <a:gd name="T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7" h="332">
                  <a:moveTo>
                    <a:pt x="8" y="0"/>
                  </a:moveTo>
                  <a:lnTo>
                    <a:pt x="1907" y="271"/>
                  </a:lnTo>
                  <a:lnTo>
                    <a:pt x="1897" y="332"/>
                  </a:lnTo>
                  <a:lnTo>
                    <a:pt x="0" y="6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12" name="Freeform 1400">
              <a:extLst>
                <a:ext uri="{FF2B5EF4-FFF2-40B4-BE49-F238E27FC236}">
                  <a16:creationId xmlns:a16="http://schemas.microsoft.com/office/drawing/2014/main" id="{476B8599-AAF8-FBC2-73EC-24646B811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2644"/>
              <a:ext cx="185" cy="1255"/>
            </a:xfrm>
            <a:custGeom>
              <a:avLst/>
              <a:gdLst>
                <a:gd name="T0" fmla="*/ 0 w 2221"/>
                <a:gd name="T1" fmla="*/ 14829 h 15065"/>
                <a:gd name="T2" fmla="*/ 348 w 2221"/>
                <a:gd name="T3" fmla="*/ 0 h 15065"/>
                <a:gd name="T4" fmla="*/ 461 w 2221"/>
                <a:gd name="T5" fmla="*/ 18 h 15065"/>
                <a:gd name="T6" fmla="*/ 573 w 2221"/>
                <a:gd name="T7" fmla="*/ 34 h 15065"/>
                <a:gd name="T8" fmla="*/ 679 w 2221"/>
                <a:gd name="T9" fmla="*/ 48 h 15065"/>
                <a:gd name="T10" fmla="*/ 784 w 2221"/>
                <a:gd name="T11" fmla="*/ 60 h 15065"/>
                <a:gd name="T12" fmla="*/ 884 w 2221"/>
                <a:gd name="T13" fmla="*/ 71 h 15065"/>
                <a:gd name="T14" fmla="*/ 980 w 2221"/>
                <a:gd name="T15" fmla="*/ 80 h 15065"/>
                <a:gd name="T16" fmla="*/ 1073 w 2221"/>
                <a:gd name="T17" fmla="*/ 87 h 15065"/>
                <a:gd name="T18" fmla="*/ 1163 w 2221"/>
                <a:gd name="T19" fmla="*/ 94 h 15065"/>
                <a:gd name="T20" fmla="*/ 1249 w 2221"/>
                <a:gd name="T21" fmla="*/ 98 h 15065"/>
                <a:gd name="T22" fmla="*/ 1330 w 2221"/>
                <a:gd name="T23" fmla="*/ 102 h 15065"/>
                <a:gd name="T24" fmla="*/ 1410 w 2221"/>
                <a:gd name="T25" fmla="*/ 104 h 15065"/>
                <a:gd name="T26" fmla="*/ 1484 w 2221"/>
                <a:gd name="T27" fmla="*/ 105 h 15065"/>
                <a:gd name="T28" fmla="*/ 1556 w 2221"/>
                <a:gd name="T29" fmla="*/ 106 h 15065"/>
                <a:gd name="T30" fmla="*/ 1624 w 2221"/>
                <a:gd name="T31" fmla="*/ 105 h 15065"/>
                <a:gd name="T32" fmla="*/ 1688 w 2221"/>
                <a:gd name="T33" fmla="*/ 104 h 15065"/>
                <a:gd name="T34" fmla="*/ 1749 w 2221"/>
                <a:gd name="T35" fmla="*/ 102 h 15065"/>
                <a:gd name="T36" fmla="*/ 1806 w 2221"/>
                <a:gd name="T37" fmla="*/ 100 h 15065"/>
                <a:gd name="T38" fmla="*/ 1860 w 2221"/>
                <a:gd name="T39" fmla="*/ 97 h 15065"/>
                <a:gd name="T40" fmla="*/ 1909 w 2221"/>
                <a:gd name="T41" fmla="*/ 94 h 15065"/>
                <a:gd name="T42" fmla="*/ 1956 w 2221"/>
                <a:gd name="T43" fmla="*/ 89 h 15065"/>
                <a:gd name="T44" fmla="*/ 2036 w 2221"/>
                <a:gd name="T45" fmla="*/ 81 h 15065"/>
                <a:gd name="T46" fmla="*/ 2103 w 2221"/>
                <a:gd name="T47" fmla="*/ 73 h 15065"/>
                <a:gd name="T48" fmla="*/ 2155 w 2221"/>
                <a:gd name="T49" fmla="*/ 66 h 15065"/>
                <a:gd name="T50" fmla="*/ 2192 w 2221"/>
                <a:gd name="T51" fmla="*/ 59 h 15065"/>
                <a:gd name="T52" fmla="*/ 2214 w 2221"/>
                <a:gd name="T53" fmla="*/ 55 h 15065"/>
                <a:gd name="T54" fmla="*/ 2221 w 2221"/>
                <a:gd name="T55" fmla="*/ 53 h 15065"/>
                <a:gd name="T56" fmla="*/ 1866 w 2221"/>
                <a:gd name="T57" fmla="*/ 14646 h 15065"/>
                <a:gd name="T58" fmla="*/ 1810 w 2221"/>
                <a:gd name="T59" fmla="*/ 14719 h 15065"/>
                <a:gd name="T60" fmla="*/ 1750 w 2221"/>
                <a:gd name="T61" fmla="*/ 14783 h 15065"/>
                <a:gd name="T62" fmla="*/ 1687 w 2221"/>
                <a:gd name="T63" fmla="*/ 14840 h 15065"/>
                <a:gd name="T64" fmla="*/ 1621 w 2221"/>
                <a:gd name="T65" fmla="*/ 14890 h 15065"/>
                <a:gd name="T66" fmla="*/ 1552 w 2221"/>
                <a:gd name="T67" fmla="*/ 14932 h 15065"/>
                <a:gd name="T68" fmla="*/ 1480 w 2221"/>
                <a:gd name="T69" fmla="*/ 14969 h 15065"/>
                <a:gd name="T70" fmla="*/ 1407 w 2221"/>
                <a:gd name="T71" fmla="*/ 14997 h 15065"/>
                <a:gd name="T72" fmla="*/ 1332 w 2221"/>
                <a:gd name="T73" fmla="*/ 15021 h 15065"/>
                <a:gd name="T74" fmla="*/ 1256 w 2221"/>
                <a:gd name="T75" fmla="*/ 15040 h 15065"/>
                <a:gd name="T76" fmla="*/ 1178 w 2221"/>
                <a:gd name="T77" fmla="*/ 15052 h 15065"/>
                <a:gd name="T78" fmla="*/ 1101 w 2221"/>
                <a:gd name="T79" fmla="*/ 15061 h 15065"/>
                <a:gd name="T80" fmla="*/ 1023 w 2221"/>
                <a:gd name="T81" fmla="*/ 15065 h 15065"/>
                <a:gd name="T82" fmla="*/ 946 w 2221"/>
                <a:gd name="T83" fmla="*/ 15065 h 15065"/>
                <a:gd name="T84" fmla="*/ 868 w 2221"/>
                <a:gd name="T85" fmla="*/ 15062 h 15065"/>
                <a:gd name="T86" fmla="*/ 792 w 2221"/>
                <a:gd name="T87" fmla="*/ 15055 h 15065"/>
                <a:gd name="T88" fmla="*/ 718 w 2221"/>
                <a:gd name="T89" fmla="*/ 15045 h 15065"/>
                <a:gd name="T90" fmla="*/ 644 w 2221"/>
                <a:gd name="T91" fmla="*/ 15034 h 15065"/>
                <a:gd name="T92" fmla="*/ 574 w 2221"/>
                <a:gd name="T93" fmla="*/ 15020 h 15065"/>
                <a:gd name="T94" fmla="*/ 505 w 2221"/>
                <a:gd name="T95" fmla="*/ 15005 h 15065"/>
                <a:gd name="T96" fmla="*/ 438 w 2221"/>
                <a:gd name="T97" fmla="*/ 14987 h 15065"/>
                <a:gd name="T98" fmla="*/ 376 w 2221"/>
                <a:gd name="T99" fmla="*/ 14970 h 15065"/>
                <a:gd name="T100" fmla="*/ 317 w 2221"/>
                <a:gd name="T101" fmla="*/ 14952 h 15065"/>
                <a:gd name="T102" fmla="*/ 262 w 2221"/>
                <a:gd name="T103" fmla="*/ 14933 h 15065"/>
                <a:gd name="T104" fmla="*/ 211 w 2221"/>
                <a:gd name="T105" fmla="*/ 14916 h 15065"/>
                <a:gd name="T106" fmla="*/ 165 w 2221"/>
                <a:gd name="T107" fmla="*/ 14898 h 15065"/>
                <a:gd name="T108" fmla="*/ 123 w 2221"/>
                <a:gd name="T109" fmla="*/ 14883 h 15065"/>
                <a:gd name="T110" fmla="*/ 87 w 2221"/>
                <a:gd name="T111" fmla="*/ 14867 h 15065"/>
                <a:gd name="T112" fmla="*/ 56 w 2221"/>
                <a:gd name="T113" fmla="*/ 14855 h 15065"/>
                <a:gd name="T114" fmla="*/ 15 w 2221"/>
                <a:gd name="T115" fmla="*/ 14836 h 15065"/>
                <a:gd name="T116" fmla="*/ 0 w 2221"/>
                <a:gd name="T117" fmla="*/ 14829 h 15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1" h="15065">
                  <a:moveTo>
                    <a:pt x="0" y="14829"/>
                  </a:moveTo>
                  <a:lnTo>
                    <a:pt x="348" y="0"/>
                  </a:lnTo>
                  <a:lnTo>
                    <a:pt x="461" y="18"/>
                  </a:lnTo>
                  <a:lnTo>
                    <a:pt x="573" y="34"/>
                  </a:lnTo>
                  <a:lnTo>
                    <a:pt x="679" y="48"/>
                  </a:lnTo>
                  <a:lnTo>
                    <a:pt x="784" y="60"/>
                  </a:lnTo>
                  <a:lnTo>
                    <a:pt x="884" y="71"/>
                  </a:lnTo>
                  <a:lnTo>
                    <a:pt x="980" y="80"/>
                  </a:lnTo>
                  <a:lnTo>
                    <a:pt x="1073" y="87"/>
                  </a:lnTo>
                  <a:lnTo>
                    <a:pt x="1163" y="94"/>
                  </a:lnTo>
                  <a:lnTo>
                    <a:pt x="1249" y="98"/>
                  </a:lnTo>
                  <a:lnTo>
                    <a:pt x="1330" y="102"/>
                  </a:lnTo>
                  <a:lnTo>
                    <a:pt x="1410" y="104"/>
                  </a:lnTo>
                  <a:lnTo>
                    <a:pt x="1484" y="105"/>
                  </a:lnTo>
                  <a:lnTo>
                    <a:pt x="1556" y="106"/>
                  </a:lnTo>
                  <a:lnTo>
                    <a:pt x="1624" y="105"/>
                  </a:lnTo>
                  <a:lnTo>
                    <a:pt x="1688" y="104"/>
                  </a:lnTo>
                  <a:lnTo>
                    <a:pt x="1749" y="102"/>
                  </a:lnTo>
                  <a:lnTo>
                    <a:pt x="1806" y="100"/>
                  </a:lnTo>
                  <a:lnTo>
                    <a:pt x="1860" y="97"/>
                  </a:lnTo>
                  <a:lnTo>
                    <a:pt x="1909" y="94"/>
                  </a:lnTo>
                  <a:lnTo>
                    <a:pt x="1956" y="89"/>
                  </a:lnTo>
                  <a:lnTo>
                    <a:pt x="2036" y="81"/>
                  </a:lnTo>
                  <a:lnTo>
                    <a:pt x="2103" y="73"/>
                  </a:lnTo>
                  <a:lnTo>
                    <a:pt x="2155" y="66"/>
                  </a:lnTo>
                  <a:lnTo>
                    <a:pt x="2192" y="59"/>
                  </a:lnTo>
                  <a:lnTo>
                    <a:pt x="2214" y="55"/>
                  </a:lnTo>
                  <a:lnTo>
                    <a:pt x="2221" y="53"/>
                  </a:lnTo>
                  <a:lnTo>
                    <a:pt x="1866" y="14646"/>
                  </a:lnTo>
                  <a:lnTo>
                    <a:pt x="1810" y="14719"/>
                  </a:lnTo>
                  <a:lnTo>
                    <a:pt x="1750" y="14783"/>
                  </a:lnTo>
                  <a:lnTo>
                    <a:pt x="1687" y="14840"/>
                  </a:lnTo>
                  <a:lnTo>
                    <a:pt x="1621" y="14890"/>
                  </a:lnTo>
                  <a:lnTo>
                    <a:pt x="1552" y="14932"/>
                  </a:lnTo>
                  <a:lnTo>
                    <a:pt x="1480" y="14969"/>
                  </a:lnTo>
                  <a:lnTo>
                    <a:pt x="1407" y="14997"/>
                  </a:lnTo>
                  <a:lnTo>
                    <a:pt x="1332" y="15021"/>
                  </a:lnTo>
                  <a:lnTo>
                    <a:pt x="1256" y="15040"/>
                  </a:lnTo>
                  <a:lnTo>
                    <a:pt x="1178" y="15052"/>
                  </a:lnTo>
                  <a:lnTo>
                    <a:pt x="1101" y="15061"/>
                  </a:lnTo>
                  <a:lnTo>
                    <a:pt x="1023" y="15065"/>
                  </a:lnTo>
                  <a:lnTo>
                    <a:pt x="946" y="15065"/>
                  </a:lnTo>
                  <a:lnTo>
                    <a:pt x="868" y="15062"/>
                  </a:lnTo>
                  <a:lnTo>
                    <a:pt x="792" y="15055"/>
                  </a:lnTo>
                  <a:lnTo>
                    <a:pt x="718" y="15045"/>
                  </a:lnTo>
                  <a:lnTo>
                    <a:pt x="644" y="15034"/>
                  </a:lnTo>
                  <a:lnTo>
                    <a:pt x="574" y="15020"/>
                  </a:lnTo>
                  <a:lnTo>
                    <a:pt x="505" y="15005"/>
                  </a:lnTo>
                  <a:lnTo>
                    <a:pt x="438" y="14987"/>
                  </a:lnTo>
                  <a:lnTo>
                    <a:pt x="376" y="14970"/>
                  </a:lnTo>
                  <a:lnTo>
                    <a:pt x="317" y="14952"/>
                  </a:lnTo>
                  <a:lnTo>
                    <a:pt x="262" y="14933"/>
                  </a:lnTo>
                  <a:lnTo>
                    <a:pt x="211" y="14916"/>
                  </a:lnTo>
                  <a:lnTo>
                    <a:pt x="165" y="14898"/>
                  </a:lnTo>
                  <a:lnTo>
                    <a:pt x="123" y="14883"/>
                  </a:lnTo>
                  <a:lnTo>
                    <a:pt x="87" y="14867"/>
                  </a:lnTo>
                  <a:lnTo>
                    <a:pt x="56" y="14855"/>
                  </a:lnTo>
                  <a:lnTo>
                    <a:pt x="15" y="14836"/>
                  </a:lnTo>
                  <a:lnTo>
                    <a:pt x="0" y="14829"/>
                  </a:lnTo>
                  <a:close/>
                </a:path>
              </a:pathLst>
            </a:custGeom>
            <a:solidFill>
              <a:srgbClr val="4E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13" name="Line 1401">
              <a:extLst>
                <a:ext uri="{FF2B5EF4-FFF2-40B4-BE49-F238E27FC236}">
                  <a16:creationId xmlns:a16="http://schemas.microsoft.com/office/drawing/2014/main" id="{6C879F31-E5B1-FBF0-6E63-2DF4BDE3D4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12" y="2644"/>
              <a:ext cx="30" cy="1217"/>
            </a:xfrm>
            <a:prstGeom prst="line">
              <a:avLst/>
            </a:prstGeom>
            <a:noFill/>
            <a:ln w="317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14" name="Line 1402">
              <a:extLst>
                <a:ext uri="{FF2B5EF4-FFF2-40B4-BE49-F238E27FC236}">
                  <a16:creationId xmlns:a16="http://schemas.microsoft.com/office/drawing/2014/main" id="{A8572CE2-7A92-0D02-6F89-A5F42B7D26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" y="2640"/>
              <a:ext cx="28" cy="1236"/>
            </a:xfrm>
            <a:prstGeom prst="line">
              <a:avLst/>
            </a:prstGeom>
            <a:noFill/>
            <a:ln w="317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15" name="Freeform 1403">
              <a:extLst>
                <a:ext uri="{FF2B5EF4-FFF2-40B4-BE49-F238E27FC236}">
                  <a16:creationId xmlns:a16="http://schemas.microsoft.com/office/drawing/2014/main" id="{6C5F22BD-E33F-DA55-A755-CCDB550FE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3582"/>
              <a:ext cx="714" cy="147"/>
            </a:xfrm>
            <a:custGeom>
              <a:avLst/>
              <a:gdLst>
                <a:gd name="T0" fmla="*/ 4164 w 8567"/>
                <a:gd name="T1" fmla="*/ 1342 h 1763"/>
                <a:gd name="T2" fmla="*/ 94 w 8567"/>
                <a:gd name="T3" fmla="*/ 141 h 1763"/>
                <a:gd name="T4" fmla="*/ 0 w 8567"/>
                <a:gd name="T5" fmla="*/ 0 h 1763"/>
                <a:gd name="T6" fmla="*/ 4355 w 8567"/>
                <a:gd name="T7" fmla="*/ 1071 h 1763"/>
                <a:gd name="T8" fmla="*/ 5862 w 8567"/>
                <a:gd name="T9" fmla="*/ 1348 h 1763"/>
                <a:gd name="T10" fmla="*/ 8567 w 8567"/>
                <a:gd name="T11" fmla="*/ 1651 h 1763"/>
                <a:gd name="T12" fmla="*/ 8105 w 8567"/>
                <a:gd name="T13" fmla="*/ 1763 h 1763"/>
                <a:gd name="T14" fmla="*/ 5874 w 8567"/>
                <a:gd name="T15" fmla="*/ 1581 h 1763"/>
                <a:gd name="T16" fmla="*/ 4164 w 8567"/>
                <a:gd name="T17" fmla="*/ 1342 h 1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67" h="1763">
                  <a:moveTo>
                    <a:pt x="4164" y="1342"/>
                  </a:moveTo>
                  <a:lnTo>
                    <a:pt x="94" y="141"/>
                  </a:lnTo>
                  <a:lnTo>
                    <a:pt x="0" y="0"/>
                  </a:lnTo>
                  <a:lnTo>
                    <a:pt x="4355" y="1071"/>
                  </a:lnTo>
                  <a:lnTo>
                    <a:pt x="5862" y="1348"/>
                  </a:lnTo>
                  <a:lnTo>
                    <a:pt x="8567" y="1651"/>
                  </a:lnTo>
                  <a:lnTo>
                    <a:pt x="8105" y="1763"/>
                  </a:lnTo>
                  <a:lnTo>
                    <a:pt x="5874" y="1581"/>
                  </a:lnTo>
                  <a:lnTo>
                    <a:pt x="4164" y="1342"/>
                  </a:lnTo>
                  <a:close/>
                </a:path>
              </a:pathLst>
            </a:custGeom>
            <a:solidFill>
              <a:srgbClr val="72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16" name="Freeform 1404">
              <a:extLst>
                <a:ext uri="{FF2B5EF4-FFF2-40B4-BE49-F238E27FC236}">
                  <a16:creationId xmlns:a16="http://schemas.microsoft.com/office/drawing/2014/main" id="{21D5B960-921A-7C56-1FC7-03B53F820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683"/>
              <a:ext cx="22" cy="63"/>
            </a:xfrm>
            <a:custGeom>
              <a:avLst/>
              <a:gdLst>
                <a:gd name="T0" fmla="*/ 126 w 263"/>
                <a:gd name="T1" fmla="*/ 21 h 765"/>
                <a:gd name="T2" fmla="*/ 93 w 263"/>
                <a:gd name="T3" fmla="*/ 64 h 765"/>
                <a:gd name="T4" fmla="*/ 60 w 263"/>
                <a:gd name="T5" fmla="*/ 104 h 765"/>
                <a:gd name="T6" fmla="*/ 37 w 263"/>
                <a:gd name="T7" fmla="*/ 133 h 765"/>
                <a:gd name="T8" fmla="*/ 26 w 263"/>
                <a:gd name="T9" fmla="*/ 153 h 765"/>
                <a:gd name="T10" fmla="*/ 15 w 263"/>
                <a:gd name="T11" fmla="*/ 179 h 765"/>
                <a:gd name="T12" fmla="*/ 4 w 263"/>
                <a:gd name="T13" fmla="*/ 212 h 765"/>
                <a:gd name="T14" fmla="*/ 0 w 263"/>
                <a:gd name="T15" fmla="*/ 245 h 765"/>
                <a:gd name="T16" fmla="*/ 0 w 263"/>
                <a:gd name="T17" fmla="*/ 278 h 765"/>
                <a:gd name="T18" fmla="*/ 4 w 263"/>
                <a:gd name="T19" fmla="*/ 311 h 765"/>
                <a:gd name="T20" fmla="*/ 11 w 263"/>
                <a:gd name="T21" fmla="*/ 344 h 765"/>
                <a:gd name="T22" fmla="*/ 27 w 263"/>
                <a:gd name="T23" fmla="*/ 394 h 765"/>
                <a:gd name="T24" fmla="*/ 67 w 263"/>
                <a:gd name="T25" fmla="*/ 495 h 765"/>
                <a:gd name="T26" fmla="*/ 98 w 263"/>
                <a:gd name="T27" fmla="*/ 580 h 765"/>
                <a:gd name="T28" fmla="*/ 108 w 263"/>
                <a:gd name="T29" fmla="*/ 615 h 765"/>
                <a:gd name="T30" fmla="*/ 115 w 263"/>
                <a:gd name="T31" fmla="*/ 650 h 765"/>
                <a:gd name="T32" fmla="*/ 118 w 263"/>
                <a:gd name="T33" fmla="*/ 685 h 765"/>
                <a:gd name="T34" fmla="*/ 111 w 263"/>
                <a:gd name="T35" fmla="*/ 703 h 765"/>
                <a:gd name="T36" fmla="*/ 97 w 263"/>
                <a:gd name="T37" fmla="*/ 704 h 765"/>
                <a:gd name="T38" fmla="*/ 86 w 263"/>
                <a:gd name="T39" fmla="*/ 708 h 765"/>
                <a:gd name="T40" fmla="*/ 77 w 263"/>
                <a:gd name="T41" fmla="*/ 713 h 765"/>
                <a:gd name="T42" fmla="*/ 69 w 263"/>
                <a:gd name="T43" fmla="*/ 720 h 765"/>
                <a:gd name="T44" fmla="*/ 64 w 263"/>
                <a:gd name="T45" fmla="*/ 731 h 765"/>
                <a:gd name="T46" fmla="*/ 62 w 263"/>
                <a:gd name="T47" fmla="*/ 743 h 765"/>
                <a:gd name="T48" fmla="*/ 62 w 263"/>
                <a:gd name="T49" fmla="*/ 757 h 765"/>
                <a:gd name="T50" fmla="*/ 84 w 263"/>
                <a:gd name="T51" fmla="*/ 734 h 765"/>
                <a:gd name="T52" fmla="*/ 117 w 263"/>
                <a:gd name="T53" fmla="*/ 686 h 765"/>
                <a:gd name="T54" fmla="*/ 127 w 263"/>
                <a:gd name="T55" fmla="*/ 663 h 765"/>
                <a:gd name="T56" fmla="*/ 132 w 263"/>
                <a:gd name="T57" fmla="*/ 649 h 765"/>
                <a:gd name="T58" fmla="*/ 135 w 263"/>
                <a:gd name="T59" fmla="*/ 602 h 765"/>
                <a:gd name="T60" fmla="*/ 138 w 263"/>
                <a:gd name="T61" fmla="*/ 524 h 765"/>
                <a:gd name="T62" fmla="*/ 138 w 263"/>
                <a:gd name="T63" fmla="*/ 445 h 765"/>
                <a:gd name="T64" fmla="*/ 140 w 263"/>
                <a:gd name="T65" fmla="*/ 368 h 765"/>
                <a:gd name="T66" fmla="*/ 145 w 263"/>
                <a:gd name="T67" fmla="*/ 311 h 765"/>
                <a:gd name="T68" fmla="*/ 150 w 263"/>
                <a:gd name="T69" fmla="*/ 273 h 765"/>
                <a:gd name="T70" fmla="*/ 158 w 263"/>
                <a:gd name="T71" fmla="*/ 236 h 765"/>
                <a:gd name="T72" fmla="*/ 169 w 263"/>
                <a:gd name="T73" fmla="*/ 200 h 765"/>
                <a:gd name="T74" fmla="*/ 183 w 263"/>
                <a:gd name="T75" fmla="*/ 165 h 765"/>
                <a:gd name="T76" fmla="*/ 201 w 263"/>
                <a:gd name="T77" fmla="*/ 132 h 765"/>
                <a:gd name="T78" fmla="*/ 221 w 263"/>
                <a:gd name="T79" fmla="*/ 99 h 765"/>
                <a:gd name="T80" fmla="*/ 248 w 263"/>
                <a:gd name="T81" fmla="*/ 68 h 765"/>
                <a:gd name="T82" fmla="*/ 234 w 263"/>
                <a:gd name="T83" fmla="*/ 54 h 765"/>
                <a:gd name="T84" fmla="*/ 175 w 263"/>
                <a:gd name="T85" fmla="*/ 57 h 765"/>
                <a:gd name="T86" fmla="*/ 155 w 263"/>
                <a:gd name="T87" fmla="*/ 60 h 765"/>
                <a:gd name="T88" fmla="*/ 166 w 263"/>
                <a:gd name="T89" fmla="*/ 60 h 765"/>
                <a:gd name="T90" fmla="*/ 173 w 263"/>
                <a:gd name="T91" fmla="*/ 57 h 765"/>
                <a:gd name="T92" fmla="*/ 176 w 263"/>
                <a:gd name="T93" fmla="*/ 52 h 765"/>
                <a:gd name="T94" fmla="*/ 178 w 263"/>
                <a:gd name="T95" fmla="*/ 47 h 765"/>
                <a:gd name="T96" fmla="*/ 176 w 263"/>
                <a:gd name="T97" fmla="*/ 38 h 765"/>
                <a:gd name="T98" fmla="*/ 165 w 263"/>
                <a:gd name="T99" fmla="*/ 20 h 765"/>
                <a:gd name="T100" fmla="*/ 151 w 263"/>
                <a:gd name="T101" fmla="*/ 7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3" h="765">
                  <a:moveTo>
                    <a:pt x="142" y="0"/>
                  </a:moveTo>
                  <a:lnTo>
                    <a:pt x="126" y="21"/>
                  </a:lnTo>
                  <a:lnTo>
                    <a:pt x="111" y="43"/>
                  </a:lnTo>
                  <a:lnTo>
                    <a:pt x="93" y="64"/>
                  </a:lnTo>
                  <a:lnTo>
                    <a:pt x="76" y="84"/>
                  </a:lnTo>
                  <a:lnTo>
                    <a:pt x="60" y="104"/>
                  </a:lnTo>
                  <a:lnTo>
                    <a:pt x="45" y="124"/>
                  </a:lnTo>
                  <a:lnTo>
                    <a:pt x="37" y="133"/>
                  </a:lnTo>
                  <a:lnTo>
                    <a:pt x="31" y="142"/>
                  </a:lnTo>
                  <a:lnTo>
                    <a:pt x="26" y="153"/>
                  </a:lnTo>
                  <a:lnTo>
                    <a:pt x="21" y="162"/>
                  </a:lnTo>
                  <a:lnTo>
                    <a:pt x="15" y="179"/>
                  </a:lnTo>
                  <a:lnTo>
                    <a:pt x="8" y="195"/>
                  </a:lnTo>
                  <a:lnTo>
                    <a:pt x="4" y="212"/>
                  </a:lnTo>
                  <a:lnTo>
                    <a:pt x="2" y="228"/>
                  </a:lnTo>
                  <a:lnTo>
                    <a:pt x="0" y="245"/>
                  </a:lnTo>
                  <a:lnTo>
                    <a:pt x="0" y="261"/>
                  </a:lnTo>
                  <a:lnTo>
                    <a:pt x="0" y="278"/>
                  </a:lnTo>
                  <a:lnTo>
                    <a:pt x="2" y="294"/>
                  </a:lnTo>
                  <a:lnTo>
                    <a:pt x="4" y="311"/>
                  </a:lnTo>
                  <a:lnTo>
                    <a:pt x="7" y="327"/>
                  </a:lnTo>
                  <a:lnTo>
                    <a:pt x="11" y="344"/>
                  </a:lnTo>
                  <a:lnTo>
                    <a:pt x="17" y="360"/>
                  </a:lnTo>
                  <a:lnTo>
                    <a:pt x="27" y="394"/>
                  </a:lnTo>
                  <a:lnTo>
                    <a:pt x="40" y="427"/>
                  </a:lnTo>
                  <a:lnTo>
                    <a:pt x="67" y="495"/>
                  </a:lnTo>
                  <a:lnTo>
                    <a:pt x="93" y="563"/>
                  </a:lnTo>
                  <a:lnTo>
                    <a:pt x="98" y="580"/>
                  </a:lnTo>
                  <a:lnTo>
                    <a:pt x="103" y="597"/>
                  </a:lnTo>
                  <a:lnTo>
                    <a:pt x="108" y="615"/>
                  </a:lnTo>
                  <a:lnTo>
                    <a:pt x="112" y="632"/>
                  </a:lnTo>
                  <a:lnTo>
                    <a:pt x="115" y="650"/>
                  </a:lnTo>
                  <a:lnTo>
                    <a:pt x="117" y="668"/>
                  </a:lnTo>
                  <a:lnTo>
                    <a:pt x="118" y="685"/>
                  </a:lnTo>
                  <a:lnTo>
                    <a:pt x="118" y="704"/>
                  </a:lnTo>
                  <a:lnTo>
                    <a:pt x="111" y="703"/>
                  </a:lnTo>
                  <a:lnTo>
                    <a:pt x="103" y="704"/>
                  </a:lnTo>
                  <a:lnTo>
                    <a:pt x="97" y="704"/>
                  </a:lnTo>
                  <a:lnTo>
                    <a:pt x="91" y="706"/>
                  </a:lnTo>
                  <a:lnTo>
                    <a:pt x="86" y="708"/>
                  </a:lnTo>
                  <a:lnTo>
                    <a:pt x="81" y="710"/>
                  </a:lnTo>
                  <a:lnTo>
                    <a:pt x="77" y="713"/>
                  </a:lnTo>
                  <a:lnTo>
                    <a:pt x="72" y="716"/>
                  </a:lnTo>
                  <a:lnTo>
                    <a:pt x="69" y="720"/>
                  </a:lnTo>
                  <a:lnTo>
                    <a:pt x="66" y="725"/>
                  </a:lnTo>
                  <a:lnTo>
                    <a:pt x="64" y="731"/>
                  </a:lnTo>
                  <a:lnTo>
                    <a:pt x="63" y="737"/>
                  </a:lnTo>
                  <a:lnTo>
                    <a:pt x="62" y="743"/>
                  </a:lnTo>
                  <a:lnTo>
                    <a:pt x="61" y="749"/>
                  </a:lnTo>
                  <a:lnTo>
                    <a:pt x="62" y="757"/>
                  </a:lnTo>
                  <a:lnTo>
                    <a:pt x="62" y="765"/>
                  </a:lnTo>
                  <a:lnTo>
                    <a:pt x="84" y="734"/>
                  </a:lnTo>
                  <a:lnTo>
                    <a:pt x="107" y="703"/>
                  </a:lnTo>
                  <a:lnTo>
                    <a:pt x="117" y="686"/>
                  </a:lnTo>
                  <a:lnTo>
                    <a:pt x="124" y="672"/>
                  </a:lnTo>
                  <a:lnTo>
                    <a:pt x="127" y="663"/>
                  </a:lnTo>
                  <a:lnTo>
                    <a:pt x="130" y="656"/>
                  </a:lnTo>
                  <a:lnTo>
                    <a:pt x="132" y="649"/>
                  </a:lnTo>
                  <a:lnTo>
                    <a:pt x="133" y="642"/>
                  </a:lnTo>
                  <a:lnTo>
                    <a:pt x="135" y="602"/>
                  </a:lnTo>
                  <a:lnTo>
                    <a:pt x="137" y="563"/>
                  </a:lnTo>
                  <a:lnTo>
                    <a:pt x="138" y="524"/>
                  </a:lnTo>
                  <a:lnTo>
                    <a:pt x="138" y="485"/>
                  </a:lnTo>
                  <a:lnTo>
                    <a:pt x="138" y="445"/>
                  </a:lnTo>
                  <a:lnTo>
                    <a:pt x="139" y="407"/>
                  </a:lnTo>
                  <a:lnTo>
                    <a:pt x="140" y="368"/>
                  </a:lnTo>
                  <a:lnTo>
                    <a:pt x="143" y="329"/>
                  </a:lnTo>
                  <a:lnTo>
                    <a:pt x="145" y="311"/>
                  </a:lnTo>
                  <a:lnTo>
                    <a:pt x="147" y="291"/>
                  </a:lnTo>
                  <a:lnTo>
                    <a:pt x="150" y="273"/>
                  </a:lnTo>
                  <a:lnTo>
                    <a:pt x="154" y="255"/>
                  </a:lnTo>
                  <a:lnTo>
                    <a:pt x="158" y="236"/>
                  </a:lnTo>
                  <a:lnTo>
                    <a:pt x="163" y="218"/>
                  </a:lnTo>
                  <a:lnTo>
                    <a:pt x="169" y="200"/>
                  </a:lnTo>
                  <a:lnTo>
                    <a:pt x="175" y="183"/>
                  </a:lnTo>
                  <a:lnTo>
                    <a:pt x="183" y="165"/>
                  </a:lnTo>
                  <a:lnTo>
                    <a:pt x="191" y="149"/>
                  </a:lnTo>
                  <a:lnTo>
                    <a:pt x="201" y="132"/>
                  </a:lnTo>
                  <a:lnTo>
                    <a:pt x="210" y="115"/>
                  </a:lnTo>
                  <a:lnTo>
                    <a:pt x="221" y="99"/>
                  </a:lnTo>
                  <a:lnTo>
                    <a:pt x="234" y="83"/>
                  </a:lnTo>
                  <a:lnTo>
                    <a:pt x="248" y="68"/>
                  </a:lnTo>
                  <a:lnTo>
                    <a:pt x="263" y="52"/>
                  </a:lnTo>
                  <a:lnTo>
                    <a:pt x="234" y="54"/>
                  </a:lnTo>
                  <a:lnTo>
                    <a:pt x="205" y="55"/>
                  </a:lnTo>
                  <a:lnTo>
                    <a:pt x="175" y="57"/>
                  </a:lnTo>
                  <a:lnTo>
                    <a:pt x="145" y="59"/>
                  </a:lnTo>
                  <a:lnTo>
                    <a:pt x="155" y="60"/>
                  </a:lnTo>
                  <a:lnTo>
                    <a:pt x="163" y="60"/>
                  </a:lnTo>
                  <a:lnTo>
                    <a:pt x="166" y="60"/>
                  </a:lnTo>
                  <a:lnTo>
                    <a:pt x="170" y="59"/>
                  </a:lnTo>
                  <a:lnTo>
                    <a:pt x="173" y="57"/>
                  </a:lnTo>
                  <a:lnTo>
                    <a:pt x="175" y="54"/>
                  </a:lnTo>
                  <a:lnTo>
                    <a:pt x="176" y="52"/>
                  </a:lnTo>
                  <a:lnTo>
                    <a:pt x="177" y="50"/>
                  </a:lnTo>
                  <a:lnTo>
                    <a:pt x="178" y="47"/>
                  </a:lnTo>
                  <a:lnTo>
                    <a:pt x="178" y="44"/>
                  </a:lnTo>
                  <a:lnTo>
                    <a:pt x="176" y="38"/>
                  </a:lnTo>
                  <a:lnTo>
                    <a:pt x="172" y="30"/>
                  </a:lnTo>
                  <a:lnTo>
                    <a:pt x="165" y="20"/>
                  </a:lnTo>
                  <a:lnTo>
                    <a:pt x="159" y="13"/>
                  </a:lnTo>
                  <a:lnTo>
                    <a:pt x="151" y="7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17" name="Freeform 1405">
              <a:extLst>
                <a:ext uri="{FF2B5EF4-FFF2-40B4-BE49-F238E27FC236}">
                  <a16:creationId xmlns:a16="http://schemas.microsoft.com/office/drawing/2014/main" id="{CD31FF82-FA32-A904-6B24-A25BF1E67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3736"/>
              <a:ext cx="29" cy="45"/>
            </a:xfrm>
            <a:custGeom>
              <a:avLst/>
              <a:gdLst>
                <a:gd name="T0" fmla="*/ 291 w 350"/>
                <a:gd name="T1" fmla="*/ 7 h 538"/>
                <a:gd name="T2" fmla="*/ 300 w 350"/>
                <a:gd name="T3" fmla="*/ 20 h 538"/>
                <a:gd name="T4" fmla="*/ 305 w 350"/>
                <a:gd name="T5" fmla="*/ 32 h 538"/>
                <a:gd name="T6" fmla="*/ 306 w 350"/>
                <a:gd name="T7" fmla="*/ 43 h 538"/>
                <a:gd name="T8" fmla="*/ 304 w 350"/>
                <a:gd name="T9" fmla="*/ 52 h 538"/>
                <a:gd name="T10" fmla="*/ 300 w 350"/>
                <a:gd name="T11" fmla="*/ 62 h 538"/>
                <a:gd name="T12" fmla="*/ 290 w 350"/>
                <a:gd name="T13" fmla="*/ 73 h 538"/>
                <a:gd name="T14" fmla="*/ 263 w 350"/>
                <a:gd name="T15" fmla="*/ 96 h 538"/>
                <a:gd name="T16" fmla="*/ 240 w 350"/>
                <a:gd name="T17" fmla="*/ 118 h 538"/>
                <a:gd name="T18" fmla="*/ 234 w 350"/>
                <a:gd name="T19" fmla="*/ 132 h 538"/>
                <a:gd name="T20" fmla="*/ 234 w 350"/>
                <a:gd name="T21" fmla="*/ 141 h 538"/>
                <a:gd name="T22" fmla="*/ 224 w 350"/>
                <a:gd name="T23" fmla="*/ 148 h 538"/>
                <a:gd name="T24" fmla="*/ 203 w 350"/>
                <a:gd name="T25" fmla="*/ 154 h 538"/>
                <a:gd name="T26" fmla="*/ 184 w 350"/>
                <a:gd name="T27" fmla="*/ 161 h 538"/>
                <a:gd name="T28" fmla="*/ 168 w 350"/>
                <a:gd name="T29" fmla="*/ 169 h 538"/>
                <a:gd name="T30" fmla="*/ 144 w 350"/>
                <a:gd name="T31" fmla="*/ 186 h 538"/>
                <a:gd name="T32" fmla="*/ 117 w 350"/>
                <a:gd name="T33" fmla="*/ 212 h 538"/>
                <a:gd name="T34" fmla="*/ 83 w 350"/>
                <a:gd name="T35" fmla="*/ 256 h 538"/>
                <a:gd name="T36" fmla="*/ 43 w 350"/>
                <a:gd name="T37" fmla="*/ 319 h 538"/>
                <a:gd name="T38" fmla="*/ 18 w 350"/>
                <a:gd name="T39" fmla="*/ 354 h 538"/>
                <a:gd name="T40" fmla="*/ 10 w 350"/>
                <a:gd name="T41" fmla="*/ 372 h 538"/>
                <a:gd name="T42" fmla="*/ 3 w 350"/>
                <a:gd name="T43" fmla="*/ 393 h 538"/>
                <a:gd name="T44" fmla="*/ 0 w 350"/>
                <a:gd name="T45" fmla="*/ 419 h 538"/>
                <a:gd name="T46" fmla="*/ 1 w 350"/>
                <a:gd name="T47" fmla="*/ 446 h 538"/>
                <a:gd name="T48" fmla="*/ 7 w 350"/>
                <a:gd name="T49" fmla="*/ 474 h 538"/>
                <a:gd name="T50" fmla="*/ 18 w 350"/>
                <a:gd name="T51" fmla="*/ 502 h 538"/>
                <a:gd name="T52" fmla="*/ 34 w 350"/>
                <a:gd name="T53" fmla="*/ 527 h 538"/>
                <a:gd name="T54" fmla="*/ 48 w 350"/>
                <a:gd name="T55" fmla="*/ 523 h 538"/>
                <a:gd name="T56" fmla="*/ 54 w 350"/>
                <a:gd name="T57" fmla="*/ 494 h 538"/>
                <a:gd name="T58" fmla="*/ 64 w 350"/>
                <a:gd name="T59" fmla="*/ 465 h 538"/>
                <a:gd name="T60" fmla="*/ 78 w 350"/>
                <a:gd name="T61" fmla="*/ 436 h 538"/>
                <a:gd name="T62" fmla="*/ 93 w 350"/>
                <a:gd name="T63" fmla="*/ 409 h 538"/>
                <a:gd name="T64" fmla="*/ 112 w 350"/>
                <a:gd name="T65" fmla="*/ 381 h 538"/>
                <a:gd name="T66" fmla="*/ 142 w 350"/>
                <a:gd name="T67" fmla="*/ 341 h 538"/>
                <a:gd name="T68" fmla="*/ 212 w 350"/>
                <a:gd name="T69" fmla="*/ 263 h 538"/>
                <a:gd name="T70" fmla="*/ 285 w 350"/>
                <a:gd name="T71" fmla="*/ 188 h 538"/>
                <a:gd name="T72" fmla="*/ 329 w 350"/>
                <a:gd name="T73" fmla="*/ 137 h 538"/>
                <a:gd name="T74" fmla="*/ 285 w 350"/>
                <a:gd name="T75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0" h="538">
                  <a:moveTo>
                    <a:pt x="285" y="0"/>
                  </a:moveTo>
                  <a:lnTo>
                    <a:pt x="291" y="7"/>
                  </a:lnTo>
                  <a:lnTo>
                    <a:pt x="296" y="14"/>
                  </a:lnTo>
                  <a:lnTo>
                    <a:pt x="300" y="20"/>
                  </a:lnTo>
                  <a:lnTo>
                    <a:pt x="303" y="26"/>
                  </a:lnTo>
                  <a:lnTo>
                    <a:pt x="305" y="32"/>
                  </a:lnTo>
                  <a:lnTo>
                    <a:pt x="306" y="38"/>
                  </a:lnTo>
                  <a:lnTo>
                    <a:pt x="306" y="43"/>
                  </a:lnTo>
                  <a:lnTo>
                    <a:pt x="305" y="48"/>
                  </a:lnTo>
                  <a:lnTo>
                    <a:pt x="304" y="52"/>
                  </a:lnTo>
                  <a:lnTo>
                    <a:pt x="302" y="57"/>
                  </a:lnTo>
                  <a:lnTo>
                    <a:pt x="300" y="62"/>
                  </a:lnTo>
                  <a:lnTo>
                    <a:pt x="297" y="66"/>
                  </a:lnTo>
                  <a:lnTo>
                    <a:pt x="290" y="73"/>
                  </a:lnTo>
                  <a:lnTo>
                    <a:pt x="281" y="81"/>
                  </a:lnTo>
                  <a:lnTo>
                    <a:pt x="263" y="96"/>
                  </a:lnTo>
                  <a:lnTo>
                    <a:pt x="246" y="110"/>
                  </a:lnTo>
                  <a:lnTo>
                    <a:pt x="240" y="118"/>
                  </a:lnTo>
                  <a:lnTo>
                    <a:pt x="235" y="127"/>
                  </a:lnTo>
                  <a:lnTo>
                    <a:pt x="234" y="132"/>
                  </a:lnTo>
                  <a:lnTo>
                    <a:pt x="233" y="136"/>
                  </a:lnTo>
                  <a:lnTo>
                    <a:pt x="234" y="141"/>
                  </a:lnTo>
                  <a:lnTo>
                    <a:pt x="235" y="146"/>
                  </a:lnTo>
                  <a:lnTo>
                    <a:pt x="224" y="148"/>
                  </a:lnTo>
                  <a:lnTo>
                    <a:pt x="213" y="151"/>
                  </a:lnTo>
                  <a:lnTo>
                    <a:pt x="203" y="154"/>
                  </a:lnTo>
                  <a:lnTo>
                    <a:pt x="194" y="157"/>
                  </a:lnTo>
                  <a:lnTo>
                    <a:pt x="184" y="161"/>
                  </a:lnTo>
                  <a:lnTo>
                    <a:pt x="176" y="165"/>
                  </a:lnTo>
                  <a:lnTo>
                    <a:pt x="168" y="169"/>
                  </a:lnTo>
                  <a:lnTo>
                    <a:pt x="160" y="174"/>
                  </a:lnTo>
                  <a:lnTo>
                    <a:pt x="144" y="186"/>
                  </a:lnTo>
                  <a:lnTo>
                    <a:pt x="131" y="198"/>
                  </a:lnTo>
                  <a:lnTo>
                    <a:pt x="117" y="212"/>
                  </a:lnTo>
                  <a:lnTo>
                    <a:pt x="106" y="226"/>
                  </a:lnTo>
                  <a:lnTo>
                    <a:pt x="83" y="256"/>
                  </a:lnTo>
                  <a:lnTo>
                    <a:pt x="62" y="288"/>
                  </a:lnTo>
                  <a:lnTo>
                    <a:pt x="43" y="319"/>
                  </a:lnTo>
                  <a:lnTo>
                    <a:pt x="23" y="347"/>
                  </a:lnTo>
                  <a:lnTo>
                    <a:pt x="18" y="354"/>
                  </a:lnTo>
                  <a:lnTo>
                    <a:pt x="14" y="362"/>
                  </a:lnTo>
                  <a:lnTo>
                    <a:pt x="10" y="372"/>
                  </a:lnTo>
                  <a:lnTo>
                    <a:pt x="6" y="382"/>
                  </a:lnTo>
                  <a:lnTo>
                    <a:pt x="3" y="393"/>
                  </a:lnTo>
                  <a:lnTo>
                    <a:pt x="1" y="406"/>
                  </a:lnTo>
                  <a:lnTo>
                    <a:pt x="0" y="419"/>
                  </a:lnTo>
                  <a:lnTo>
                    <a:pt x="0" y="433"/>
                  </a:lnTo>
                  <a:lnTo>
                    <a:pt x="1" y="446"/>
                  </a:lnTo>
                  <a:lnTo>
                    <a:pt x="3" y="461"/>
                  </a:lnTo>
                  <a:lnTo>
                    <a:pt x="7" y="474"/>
                  </a:lnTo>
                  <a:lnTo>
                    <a:pt x="12" y="489"/>
                  </a:lnTo>
                  <a:lnTo>
                    <a:pt x="18" y="502"/>
                  </a:lnTo>
                  <a:lnTo>
                    <a:pt x="25" y="514"/>
                  </a:lnTo>
                  <a:lnTo>
                    <a:pt x="34" y="527"/>
                  </a:lnTo>
                  <a:lnTo>
                    <a:pt x="46" y="538"/>
                  </a:lnTo>
                  <a:lnTo>
                    <a:pt x="48" y="523"/>
                  </a:lnTo>
                  <a:lnTo>
                    <a:pt x="51" y="508"/>
                  </a:lnTo>
                  <a:lnTo>
                    <a:pt x="54" y="494"/>
                  </a:lnTo>
                  <a:lnTo>
                    <a:pt x="59" y="479"/>
                  </a:lnTo>
                  <a:lnTo>
                    <a:pt x="64" y="465"/>
                  </a:lnTo>
                  <a:lnTo>
                    <a:pt x="71" y="450"/>
                  </a:lnTo>
                  <a:lnTo>
                    <a:pt x="78" y="436"/>
                  </a:lnTo>
                  <a:lnTo>
                    <a:pt x="85" y="422"/>
                  </a:lnTo>
                  <a:lnTo>
                    <a:pt x="93" y="409"/>
                  </a:lnTo>
                  <a:lnTo>
                    <a:pt x="103" y="395"/>
                  </a:lnTo>
                  <a:lnTo>
                    <a:pt x="112" y="381"/>
                  </a:lnTo>
                  <a:lnTo>
                    <a:pt x="121" y="368"/>
                  </a:lnTo>
                  <a:lnTo>
                    <a:pt x="142" y="341"/>
                  </a:lnTo>
                  <a:lnTo>
                    <a:pt x="165" y="315"/>
                  </a:lnTo>
                  <a:lnTo>
                    <a:pt x="212" y="263"/>
                  </a:lnTo>
                  <a:lnTo>
                    <a:pt x="261" y="213"/>
                  </a:lnTo>
                  <a:lnTo>
                    <a:pt x="285" y="188"/>
                  </a:lnTo>
                  <a:lnTo>
                    <a:pt x="307" y="162"/>
                  </a:lnTo>
                  <a:lnTo>
                    <a:pt x="329" y="137"/>
                  </a:lnTo>
                  <a:lnTo>
                    <a:pt x="350" y="11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18" name="Freeform 1406">
              <a:extLst>
                <a:ext uri="{FF2B5EF4-FFF2-40B4-BE49-F238E27FC236}">
                  <a16:creationId xmlns:a16="http://schemas.microsoft.com/office/drawing/2014/main" id="{AEB00C92-A033-B039-76D8-3E68365C5F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0" y="3558"/>
              <a:ext cx="213" cy="65"/>
            </a:xfrm>
            <a:custGeom>
              <a:avLst/>
              <a:gdLst>
                <a:gd name="T0" fmla="*/ 27 w 2567"/>
                <a:gd name="T1" fmla="*/ 0 h 778"/>
                <a:gd name="T2" fmla="*/ 418 w 2567"/>
                <a:gd name="T3" fmla="*/ 185 h 778"/>
                <a:gd name="T4" fmla="*/ 392 w 2567"/>
                <a:gd name="T5" fmla="*/ 241 h 778"/>
                <a:gd name="T6" fmla="*/ 0 w 2567"/>
                <a:gd name="T7" fmla="*/ 56 h 778"/>
                <a:gd name="T8" fmla="*/ 27 w 2567"/>
                <a:gd name="T9" fmla="*/ 0 h 778"/>
                <a:gd name="T10" fmla="*/ 398 w 2567"/>
                <a:gd name="T11" fmla="*/ 243 h 778"/>
                <a:gd name="T12" fmla="*/ 395 w 2567"/>
                <a:gd name="T13" fmla="*/ 242 h 778"/>
                <a:gd name="T14" fmla="*/ 392 w 2567"/>
                <a:gd name="T15" fmla="*/ 241 h 778"/>
                <a:gd name="T16" fmla="*/ 406 w 2567"/>
                <a:gd name="T17" fmla="*/ 213 h 778"/>
                <a:gd name="T18" fmla="*/ 398 w 2567"/>
                <a:gd name="T19" fmla="*/ 243 h 778"/>
                <a:gd name="T20" fmla="*/ 413 w 2567"/>
                <a:gd name="T21" fmla="*/ 183 h 778"/>
                <a:gd name="T22" fmla="*/ 2567 w 2567"/>
                <a:gd name="T23" fmla="*/ 719 h 778"/>
                <a:gd name="T24" fmla="*/ 2552 w 2567"/>
                <a:gd name="T25" fmla="*/ 778 h 778"/>
                <a:gd name="T26" fmla="*/ 398 w 2567"/>
                <a:gd name="T27" fmla="*/ 243 h 778"/>
                <a:gd name="T28" fmla="*/ 413 w 2567"/>
                <a:gd name="T29" fmla="*/ 183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67" h="778">
                  <a:moveTo>
                    <a:pt x="27" y="0"/>
                  </a:moveTo>
                  <a:lnTo>
                    <a:pt x="418" y="185"/>
                  </a:lnTo>
                  <a:lnTo>
                    <a:pt x="392" y="241"/>
                  </a:lnTo>
                  <a:lnTo>
                    <a:pt x="0" y="56"/>
                  </a:lnTo>
                  <a:lnTo>
                    <a:pt x="27" y="0"/>
                  </a:lnTo>
                  <a:close/>
                  <a:moveTo>
                    <a:pt x="398" y="243"/>
                  </a:moveTo>
                  <a:lnTo>
                    <a:pt x="395" y="242"/>
                  </a:lnTo>
                  <a:lnTo>
                    <a:pt x="392" y="241"/>
                  </a:lnTo>
                  <a:lnTo>
                    <a:pt x="406" y="213"/>
                  </a:lnTo>
                  <a:lnTo>
                    <a:pt x="398" y="243"/>
                  </a:lnTo>
                  <a:close/>
                  <a:moveTo>
                    <a:pt x="413" y="183"/>
                  </a:moveTo>
                  <a:lnTo>
                    <a:pt x="2567" y="719"/>
                  </a:lnTo>
                  <a:lnTo>
                    <a:pt x="2552" y="778"/>
                  </a:lnTo>
                  <a:lnTo>
                    <a:pt x="398" y="243"/>
                  </a:lnTo>
                  <a:lnTo>
                    <a:pt x="413" y="1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19" name="Freeform 1407">
              <a:extLst>
                <a:ext uri="{FF2B5EF4-FFF2-40B4-BE49-F238E27FC236}">
                  <a16:creationId xmlns:a16="http://schemas.microsoft.com/office/drawing/2014/main" id="{16A5816F-74E6-DD32-C9C8-B59AD81782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2" y="3633"/>
              <a:ext cx="233" cy="57"/>
            </a:xfrm>
            <a:custGeom>
              <a:avLst/>
              <a:gdLst>
                <a:gd name="T0" fmla="*/ 15 w 2794"/>
                <a:gd name="T1" fmla="*/ 0 h 679"/>
                <a:gd name="T2" fmla="*/ 874 w 2794"/>
                <a:gd name="T3" fmla="*/ 215 h 679"/>
                <a:gd name="T4" fmla="*/ 859 w 2794"/>
                <a:gd name="T5" fmla="*/ 275 h 679"/>
                <a:gd name="T6" fmla="*/ 0 w 2794"/>
                <a:gd name="T7" fmla="*/ 60 h 679"/>
                <a:gd name="T8" fmla="*/ 15 w 2794"/>
                <a:gd name="T9" fmla="*/ 0 h 679"/>
                <a:gd name="T10" fmla="*/ 874 w 2794"/>
                <a:gd name="T11" fmla="*/ 215 h 679"/>
                <a:gd name="T12" fmla="*/ 880 w 2794"/>
                <a:gd name="T13" fmla="*/ 216 h 679"/>
                <a:gd name="T14" fmla="*/ 875 w 2794"/>
                <a:gd name="T15" fmla="*/ 215 h 679"/>
                <a:gd name="T16" fmla="*/ 866 w 2794"/>
                <a:gd name="T17" fmla="*/ 245 h 679"/>
                <a:gd name="T18" fmla="*/ 874 w 2794"/>
                <a:gd name="T19" fmla="*/ 215 h 679"/>
                <a:gd name="T20" fmla="*/ 875 w 2794"/>
                <a:gd name="T21" fmla="*/ 215 h 679"/>
                <a:gd name="T22" fmla="*/ 1646 w 2794"/>
                <a:gd name="T23" fmla="*/ 413 h 679"/>
                <a:gd name="T24" fmla="*/ 1630 w 2794"/>
                <a:gd name="T25" fmla="*/ 473 h 679"/>
                <a:gd name="T26" fmla="*/ 859 w 2794"/>
                <a:gd name="T27" fmla="*/ 275 h 679"/>
                <a:gd name="T28" fmla="*/ 875 w 2794"/>
                <a:gd name="T29" fmla="*/ 215 h 679"/>
                <a:gd name="T30" fmla="*/ 1632 w 2794"/>
                <a:gd name="T31" fmla="*/ 473 h 679"/>
                <a:gd name="T32" fmla="*/ 1630 w 2794"/>
                <a:gd name="T33" fmla="*/ 473 h 679"/>
                <a:gd name="T34" fmla="*/ 1630 w 2794"/>
                <a:gd name="T35" fmla="*/ 473 h 679"/>
                <a:gd name="T36" fmla="*/ 1637 w 2794"/>
                <a:gd name="T37" fmla="*/ 443 h 679"/>
                <a:gd name="T38" fmla="*/ 1632 w 2794"/>
                <a:gd name="T39" fmla="*/ 473 h 679"/>
                <a:gd name="T40" fmla="*/ 1644 w 2794"/>
                <a:gd name="T41" fmla="*/ 413 h 679"/>
                <a:gd name="T42" fmla="*/ 2794 w 2794"/>
                <a:gd name="T43" fmla="*/ 618 h 679"/>
                <a:gd name="T44" fmla="*/ 2783 w 2794"/>
                <a:gd name="T45" fmla="*/ 679 h 679"/>
                <a:gd name="T46" fmla="*/ 1632 w 2794"/>
                <a:gd name="T47" fmla="*/ 473 h 679"/>
                <a:gd name="T48" fmla="*/ 1644 w 2794"/>
                <a:gd name="T49" fmla="*/ 413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94" h="679">
                  <a:moveTo>
                    <a:pt x="15" y="0"/>
                  </a:moveTo>
                  <a:lnTo>
                    <a:pt x="874" y="215"/>
                  </a:lnTo>
                  <a:lnTo>
                    <a:pt x="859" y="275"/>
                  </a:lnTo>
                  <a:lnTo>
                    <a:pt x="0" y="60"/>
                  </a:lnTo>
                  <a:lnTo>
                    <a:pt x="15" y="0"/>
                  </a:lnTo>
                  <a:close/>
                  <a:moveTo>
                    <a:pt x="874" y="215"/>
                  </a:moveTo>
                  <a:lnTo>
                    <a:pt x="880" y="216"/>
                  </a:lnTo>
                  <a:lnTo>
                    <a:pt x="875" y="215"/>
                  </a:lnTo>
                  <a:lnTo>
                    <a:pt x="866" y="245"/>
                  </a:lnTo>
                  <a:lnTo>
                    <a:pt x="874" y="215"/>
                  </a:lnTo>
                  <a:close/>
                  <a:moveTo>
                    <a:pt x="875" y="215"/>
                  </a:moveTo>
                  <a:lnTo>
                    <a:pt x="1646" y="413"/>
                  </a:lnTo>
                  <a:lnTo>
                    <a:pt x="1630" y="473"/>
                  </a:lnTo>
                  <a:lnTo>
                    <a:pt x="859" y="275"/>
                  </a:lnTo>
                  <a:lnTo>
                    <a:pt x="875" y="215"/>
                  </a:lnTo>
                  <a:close/>
                  <a:moveTo>
                    <a:pt x="1632" y="473"/>
                  </a:moveTo>
                  <a:lnTo>
                    <a:pt x="1630" y="473"/>
                  </a:lnTo>
                  <a:lnTo>
                    <a:pt x="1630" y="473"/>
                  </a:lnTo>
                  <a:lnTo>
                    <a:pt x="1637" y="443"/>
                  </a:lnTo>
                  <a:lnTo>
                    <a:pt x="1632" y="473"/>
                  </a:lnTo>
                  <a:close/>
                  <a:moveTo>
                    <a:pt x="1644" y="413"/>
                  </a:moveTo>
                  <a:lnTo>
                    <a:pt x="2794" y="618"/>
                  </a:lnTo>
                  <a:lnTo>
                    <a:pt x="2783" y="679"/>
                  </a:lnTo>
                  <a:lnTo>
                    <a:pt x="1632" y="473"/>
                  </a:lnTo>
                  <a:lnTo>
                    <a:pt x="1644" y="4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20" name="Freeform 1408">
              <a:extLst>
                <a:ext uri="{FF2B5EF4-FFF2-40B4-BE49-F238E27FC236}">
                  <a16:creationId xmlns:a16="http://schemas.microsoft.com/office/drawing/2014/main" id="{932D9AA9-B827-0720-154E-96316E23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3620"/>
              <a:ext cx="58" cy="127"/>
            </a:xfrm>
            <a:custGeom>
              <a:avLst/>
              <a:gdLst>
                <a:gd name="T0" fmla="*/ 40 w 702"/>
                <a:gd name="T1" fmla="*/ 1027 h 1526"/>
                <a:gd name="T2" fmla="*/ 83 w 702"/>
                <a:gd name="T3" fmla="*/ 872 h 1526"/>
                <a:gd name="T4" fmla="*/ 123 w 702"/>
                <a:gd name="T5" fmla="*/ 730 h 1526"/>
                <a:gd name="T6" fmla="*/ 157 w 702"/>
                <a:gd name="T7" fmla="*/ 599 h 1526"/>
                <a:gd name="T8" fmla="*/ 190 w 702"/>
                <a:gd name="T9" fmla="*/ 474 h 1526"/>
                <a:gd name="T10" fmla="*/ 223 w 702"/>
                <a:gd name="T11" fmla="*/ 351 h 1526"/>
                <a:gd name="T12" fmla="*/ 259 w 702"/>
                <a:gd name="T13" fmla="*/ 226 h 1526"/>
                <a:gd name="T14" fmla="*/ 298 w 702"/>
                <a:gd name="T15" fmla="*/ 94 h 1526"/>
                <a:gd name="T16" fmla="*/ 323 w 702"/>
                <a:gd name="T17" fmla="*/ 20 h 1526"/>
                <a:gd name="T18" fmla="*/ 334 w 702"/>
                <a:gd name="T19" fmla="*/ 13 h 1526"/>
                <a:gd name="T20" fmla="*/ 352 w 702"/>
                <a:gd name="T21" fmla="*/ 7 h 1526"/>
                <a:gd name="T22" fmla="*/ 377 w 702"/>
                <a:gd name="T23" fmla="*/ 3 h 1526"/>
                <a:gd name="T24" fmla="*/ 421 w 702"/>
                <a:gd name="T25" fmla="*/ 0 h 1526"/>
                <a:gd name="T26" fmla="*/ 490 w 702"/>
                <a:gd name="T27" fmla="*/ 2 h 1526"/>
                <a:gd name="T28" fmla="*/ 545 w 702"/>
                <a:gd name="T29" fmla="*/ 9 h 1526"/>
                <a:gd name="T30" fmla="*/ 580 w 702"/>
                <a:gd name="T31" fmla="*/ 17 h 1526"/>
                <a:gd name="T32" fmla="*/ 613 w 702"/>
                <a:gd name="T33" fmla="*/ 26 h 1526"/>
                <a:gd name="T34" fmla="*/ 642 w 702"/>
                <a:gd name="T35" fmla="*/ 37 h 1526"/>
                <a:gd name="T36" fmla="*/ 667 w 702"/>
                <a:gd name="T37" fmla="*/ 51 h 1526"/>
                <a:gd name="T38" fmla="*/ 686 w 702"/>
                <a:gd name="T39" fmla="*/ 67 h 1526"/>
                <a:gd name="T40" fmla="*/ 698 w 702"/>
                <a:gd name="T41" fmla="*/ 86 h 1526"/>
                <a:gd name="T42" fmla="*/ 702 w 702"/>
                <a:gd name="T43" fmla="*/ 108 h 1526"/>
                <a:gd name="T44" fmla="*/ 681 w 702"/>
                <a:gd name="T45" fmla="*/ 212 h 1526"/>
                <a:gd name="T46" fmla="*/ 642 w 702"/>
                <a:gd name="T47" fmla="*/ 388 h 1526"/>
                <a:gd name="T48" fmla="*/ 607 w 702"/>
                <a:gd name="T49" fmla="*/ 552 h 1526"/>
                <a:gd name="T50" fmla="*/ 573 w 702"/>
                <a:gd name="T51" fmla="*/ 709 h 1526"/>
                <a:gd name="T52" fmla="*/ 539 w 702"/>
                <a:gd name="T53" fmla="*/ 862 h 1526"/>
                <a:gd name="T54" fmla="*/ 505 w 702"/>
                <a:gd name="T55" fmla="*/ 1016 h 1526"/>
                <a:gd name="T56" fmla="*/ 470 w 702"/>
                <a:gd name="T57" fmla="*/ 1175 h 1526"/>
                <a:gd name="T58" fmla="*/ 432 w 702"/>
                <a:gd name="T59" fmla="*/ 1341 h 1526"/>
                <a:gd name="T60" fmla="*/ 408 w 702"/>
                <a:gd name="T61" fmla="*/ 1441 h 1526"/>
                <a:gd name="T62" fmla="*/ 396 w 702"/>
                <a:gd name="T63" fmla="*/ 1464 h 1526"/>
                <a:gd name="T64" fmla="*/ 381 w 702"/>
                <a:gd name="T65" fmla="*/ 1483 h 1526"/>
                <a:gd name="T66" fmla="*/ 360 w 702"/>
                <a:gd name="T67" fmla="*/ 1498 h 1526"/>
                <a:gd name="T68" fmla="*/ 336 w 702"/>
                <a:gd name="T69" fmla="*/ 1511 h 1526"/>
                <a:gd name="T70" fmla="*/ 310 w 702"/>
                <a:gd name="T71" fmla="*/ 1519 h 1526"/>
                <a:gd name="T72" fmla="*/ 281 w 702"/>
                <a:gd name="T73" fmla="*/ 1524 h 1526"/>
                <a:gd name="T74" fmla="*/ 250 w 702"/>
                <a:gd name="T75" fmla="*/ 1526 h 1526"/>
                <a:gd name="T76" fmla="*/ 218 w 702"/>
                <a:gd name="T77" fmla="*/ 1525 h 1526"/>
                <a:gd name="T78" fmla="*/ 185 w 702"/>
                <a:gd name="T79" fmla="*/ 1520 h 1526"/>
                <a:gd name="T80" fmla="*/ 153 w 702"/>
                <a:gd name="T81" fmla="*/ 1511 h 1526"/>
                <a:gd name="T82" fmla="*/ 120 w 702"/>
                <a:gd name="T83" fmla="*/ 1499 h 1526"/>
                <a:gd name="T84" fmla="*/ 89 w 702"/>
                <a:gd name="T85" fmla="*/ 1484 h 1526"/>
                <a:gd name="T86" fmla="*/ 61 w 702"/>
                <a:gd name="T87" fmla="*/ 1465 h 1526"/>
                <a:gd name="T88" fmla="*/ 34 w 702"/>
                <a:gd name="T89" fmla="*/ 1442 h 1526"/>
                <a:gd name="T90" fmla="*/ 11 w 702"/>
                <a:gd name="T91" fmla="*/ 1417 h 1526"/>
                <a:gd name="T92" fmla="*/ 15 w 702"/>
                <a:gd name="T93" fmla="*/ 1111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2" h="1526">
                  <a:moveTo>
                    <a:pt x="15" y="1111"/>
                  </a:moveTo>
                  <a:lnTo>
                    <a:pt x="40" y="1027"/>
                  </a:lnTo>
                  <a:lnTo>
                    <a:pt x="63" y="947"/>
                  </a:lnTo>
                  <a:lnTo>
                    <a:pt x="83" y="872"/>
                  </a:lnTo>
                  <a:lnTo>
                    <a:pt x="104" y="799"/>
                  </a:lnTo>
                  <a:lnTo>
                    <a:pt x="123" y="730"/>
                  </a:lnTo>
                  <a:lnTo>
                    <a:pt x="140" y="664"/>
                  </a:lnTo>
                  <a:lnTo>
                    <a:pt x="157" y="599"/>
                  </a:lnTo>
                  <a:lnTo>
                    <a:pt x="173" y="536"/>
                  </a:lnTo>
                  <a:lnTo>
                    <a:pt x="190" y="474"/>
                  </a:lnTo>
                  <a:lnTo>
                    <a:pt x="206" y="412"/>
                  </a:lnTo>
                  <a:lnTo>
                    <a:pt x="223" y="351"/>
                  </a:lnTo>
                  <a:lnTo>
                    <a:pt x="240" y="289"/>
                  </a:lnTo>
                  <a:lnTo>
                    <a:pt x="259" y="226"/>
                  </a:lnTo>
                  <a:lnTo>
                    <a:pt x="278" y="160"/>
                  </a:lnTo>
                  <a:lnTo>
                    <a:pt x="298" y="94"/>
                  </a:lnTo>
                  <a:lnTo>
                    <a:pt x="321" y="25"/>
                  </a:lnTo>
                  <a:lnTo>
                    <a:pt x="323" y="20"/>
                  </a:lnTo>
                  <a:lnTo>
                    <a:pt x="328" y="17"/>
                  </a:lnTo>
                  <a:lnTo>
                    <a:pt x="334" y="13"/>
                  </a:lnTo>
                  <a:lnTo>
                    <a:pt x="343" y="9"/>
                  </a:lnTo>
                  <a:lnTo>
                    <a:pt x="352" y="7"/>
                  </a:lnTo>
                  <a:lnTo>
                    <a:pt x="363" y="5"/>
                  </a:lnTo>
                  <a:lnTo>
                    <a:pt x="377" y="3"/>
                  </a:lnTo>
                  <a:lnTo>
                    <a:pt x="390" y="1"/>
                  </a:lnTo>
                  <a:lnTo>
                    <a:pt x="421" y="0"/>
                  </a:lnTo>
                  <a:lnTo>
                    <a:pt x="455" y="0"/>
                  </a:lnTo>
                  <a:lnTo>
                    <a:pt x="490" y="2"/>
                  </a:lnTo>
                  <a:lnTo>
                    <a:pt x="528" y="6"/>
                  </a:lnTo>
                  <a:lnTo>
                    <a:pt x="545" y="9"/>
                  </a:lnTo>
                  <a:lnTo>
                    <a:pt x="563" y="13"/>
                  </a:lnTo>
                  <a:lnTo>
                    <a:pt x="580" y="17"/>
                  </a:lnTo>
                  <a:lnTo>
                    <a:pt x="597" y="21"/>
                  </a:lnTo>
                  <a:lnTo>
                    <a:pt x="613" y="26"/>
                  </a:lnTo>
                  <a:lnTo>
                    <a:pt x="628" y="31"/>
                  </a:lnTo>
                  <a:lnTo>
                    <a:pt x="642" y="37"/>
                  </a:lnTo>
                  <a:lnTo>
                    <a:pt x="656" y="44"/>
                  </a:lnTo>
                  <a:lnTo>
                    <a:pt x="667" y="51"/>
                  </a:lnTo>
                  <a:lnTo>
                    <a:pt x="678" y="59"/>
                  </a:lnTo>
                  <a:lnTo>
                    <a:pt x="686" y="67"/>
                  </a:lnTo>
                  <a:lnTo>
                    <a:pt x="693" y="77"/>
                  </a:lnTo>
                  <a:lnTo>
                    <a:pt x="698" y="86"/>
                  </a:lnTo>
                  <a:lnTo>
                    <a:pt x="701" y="96"/>
                  </a:lnTo>
                  <a:lnTo>
                    <a:pt x="702" y="108"/>
                  </a:lnTo>
                  <a:lnTo>
                    <a:pt x="700" y="119"/>
                  </a:lnTo>
                  <a:lnTo>
                    <a:pt x="681" y="212"/>
                  </a:lnTo>
                  <a:lnTo>
                    <a:pt x="661" y="302"/>
                  </a:lnTo>
                  <a:lnTo>
                    <a:pt x="642" y="388"/>
                  </a:lnTo>
                  <a:lnTo>
                    <a:pt x="625" y="472"/>
                  </a:lnTo>
                  <a:lnTo>
                    <a:pt x="607" y="552"/>
                  </a:lnTo>
                  <a:lnTo>
                    <a:pt x="590" y="631"/>
                  </a:lnTo>
                  <a:lnTo>
                    <a:pt x="573" y="709"/>
                  </a:lnTo>
                  <a:lnTo>
                    <a:pt x="557" y="786"/>
                  </a:lnTo>
                  <a:lnTo>
                    <a:pt x="539" y="862"/>
                  </a:lnTo>
                  <a:lnTo>
                    <a:pt x="523" y="939"/>
                  </a:lnTo>
                  <a:lnTo>
                    <a:pt x="505" y="1016"/>
                  </a:lnTo>
                  <a:lnTo>
                    <a:pt x="487" y="1095"/>
                  </a:lnTo>
                  <a:lnTo>
                    <a:pt x="470" y="1175"/>
                  </a:lnTo>
                  <a:lnTo>
                    <a:pt x="451" y="1256"/>
                  </a:lnTo>
                  <a:lnTo>
                    <a:pt x="432" y="1341"/>
                  </a:lnTo>
                  <a:lnTo>
                    <a:pt x="412" y="1429"/>
                  </a:lnTo>
                  <a:lnTo>
                    <a:pt x="408" y="1441"/>
                  </a:lnTo>
                  <a:lnTo>
                    <a:pt x="404" y="1453"/>
                  </a:lnTo>
                  <a:lnTo>
                    <a:pt x="396" y="1464"/>
                  </a:lnTo>
                  <a:lnTo>
                    <a:pt x="389" y="1473"/>
                  </a:lnTo>
                  <a:lnTo>
                    <a:pt x="381" y="1483"/>
                  </a:lnTo>
                  <a:lnTo>
                    <a:pt x="371" y="1491"/>
                  </a:lnTo>
                  <a:lnTo>
                    <a:pt x="360" y="1498"/>
                  </a:lnTo>
                  <a:lnTo>
                    <a:pt x="349" y="1505"/>
                  </a:lnTo>
                  <a:lnTo>
                    <a:pt x="336" y="1511"/>
                  </a:lnTo>
                  <a:lnTo>
                    <a:pt x="323" y="1516"/>
                  </a:lnTo>
                  <a:lnTo>
                    <a:pt x="310" y="1519"/>
                  </a:lnTo>
                  <a:lnTo>
                    <a:pt x="295" y="1522"/>
                  </a:lnTo>
                  <a:lnTo>
                    <a:pt x="281" y="1524"/>
                  </a:lnTo>
                  <a:lnTo>
                    <a:pt x="265" y="1526"/>
                  </a:lnTo>
                  <a:lnTo>
                    <a:pt x="250" y="1526"/>
                  </a:lnTo>
                  <a:lnTo>
                    <a:pt x="233" y="1526"/>
                  </a:lnTo>
                  <a:lnTo>
                    <a:pt x="218" y="1525"/>
                  </a:lnTo>
                  <a:lnTo>
                    <a:pt x="201" y="1523"/>
                  </a:lnTo>
                  <a:lnTo>
                    <a:pt x="185" y="1520"/>
                  </a:lnTo>
                  <a:lnTo>
                    <a:pt x="168" y="1516"/>
                  </a:lnTo>
                  <a:lnTo>
                    <a:pt x="153" y="1511"/>
                  </a:lnTo>
                  <a:lnTo>
                    <a:pt x="136" y="1505"/>
                  </a:lnTo>
                  <a:lnTo>
                    <a:pt x="120" y="1499"/>
                  </a:lnTo>
                  <a:lnTo>
                    <a:pt x="105" y="1492"/>
                  </a:lnTo>
                  <a:lnTo>
                    <a:pt x="89" y="1484"/>
                  </a:lnTo>
                  <a:lnTo>
                    <a:pt x="75" y="1474"/>
                  </a:lnTo>
                  <a:lnTo>
                    <a:pt x="61" y="1465"/>
                  </a:lnTo>
                  <a:lnTo>
                    <a:pt x="47" y="1454"/>
                  </a:lnTo>
                  <a:lnTo>
                    <a:pt x="34" y="1442"/>
                  </a:lnTo>
                  <a:lnTo>
                    <a:pt x="21" y="1430"/>
                  </a:lnTo>
                  <a:lnTo>
                    <a:pt x="11" y="1417"/>
                  </a:lnTo>
                  <a:lnTo>
                    <a:pt x="0" y="1402"/>
                  </a:lnTo>
                  <a:lnTo>
                    <a:pt x="15" y="1111"/>
                  </a:lnTo>
                  <a:close/>
                </a:path>
              </a:pathLst>
            </a:custGeom>
            <a:solidFill>
              <a:srgbClr val="AA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21" name="Freeform 1409">
              <a:extLst>
                <a:ext uri="{FF2B5EF4-FFF2-40B4-BE49-F238E27FC236}">
                  <a16:creationId xmlns:a16="http://schemas.microsoft.com/office/drawing/2014/main" id="{25255A6E-7872-C760-F697-600A83D77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3620"/>
              <a:ext cx="58" cy="127"/>
            </a:xfrm>
            <a:custGeom>
              <a:avLst/>
              <a:gdLst>
                <a:gd name="T0" fmla="*/ 40 w 702"/>
                <a:gd name="T1" fmla="*/ 1027 h 1526"/>
                <a:gd name="T2" fmla="*/ 83 w 702"/>
                <a:gd name="T3" fmla="*/ 872 h 1526"/>
                <a:gd name="T4" fmla="*/ 123 w 702"/>
                <a:gd name="T5" fmla="*/ 730 h 1526"/>
                <a:gd name="T6" fmla="*/ 157 w 702"/>
                <a:gd name="T7" fmla="*/ 599 h 1526"/>
                <a:gd name="T8" fmla="*/ 190 w 702"/>
                <a:gd name="T9" fmla="*/ 474 h 1526"/>
                <a:gd name="T10" fmla="*/ 223 w 702"/>
                <a:gd name="T11" fmla="*/ 351 h 1526"/>
                <a:gd name="T12" fmla="*/ 259 w 702"/>
                <a:gd name="T13" fmla="*/ 226 h 1526"/>
                <a:gd name="T14" fmla="*/ 298 w 702"/>
                <a:gd name="T15" fmla="*/ 94 h 1526"/>
                <a:gd name="T16" fmla="*/ 323 w 702"/>
                <a:gd name="T17" fmla="*/ 20 h 1526"/>
                <a:gd name="T18" fmla="*/ 334 w 702"/>
                <a:gd name="T19" fmla="*/ 13 h 1526"/>
                <a:gd name="T20" fmla="*/ 352 w 702"/>
                <a:gd name="T21" fmla="*/ 7 h 1526"/>
                <a:gd name="T22" fmla="*/ 377 w 702"/>
                <a:gd name="T23" fmla="*/ 3 h 1526"/>
                <a:gd name="T24" fmla="*/ 421 w 702"/>
                <a:gd name="T25" fmla="*/ 0 h 1526"/>
                <a:gd name="T26" fmla="*/ 490 w 702"/>
                <a:gd name="T27" fmla="*/ 2 h 1526"/>
                <a:gd name="T28" fmla="*/ 545 w 702"/>
                <a:gd name="T29" fmla="*/ 9 h 1526"/>
                <a:gd name="T30" fmla="*/ 580 w 702"/>
                <a:gd name="T31" fmla="*/ 17 h 1526"/>
                <a:gd name="T32" fmla="*/ 613 w 702"/>
                <a:gd name="T33" fmla="*/ 26 h 1526"/>
                <a:gd name="T34" fmla="*/ 642 w 702"/>
                <a:gd name="T35" fmla="*/ 37 h 1526"/>
                <a:gd name="T36" fmla="*/ 667 w 702"/>
                <a:gd name="T37" fmla="*/ 51 h 1526"/>
                <a:gd name="T38" fmla="*/ 686 w 702"/>
                <a:gd name="T39" fmla="*/ 67 h 1526"/>
                <a:gd name="T40" fmla="*/ 698 w 702"/>
                <a:gd name="T41" fmla="*/ 86 h 1526"/>
                <a:gd name="T42" fmla="*/ 702 w 702"/>
                <a:gd name="T43" fmla="*/ 108 h 1526"/>
                <a:gd name="T44" fmla="*/ 681 w 702"/>
                <a:gd name="T45" fmla="*/ 212 h 1526"/>
                <a:gd name="T46" fmla="*/ 642 w 702"/>
                <a:gd name="T47" fmla="*/ 388 h 1526"/>
                <a:gd name="T48" fmla="*/ 607 w 702"/>
                <a:gd name="T49" fmla="*/ 552 h 1526"/>
                <a:gd name="T50" fmla="*/ 573 w 702"/>
                <a:gd name="T51" fmla="*/ 709 h 1526"/>
                <a:gd name="T52" fmla="*/ 539 w 702"/>
                <a:gd name="T53" fmla="*/ 862 h 1526"/>
                <a:gd name="T54" fmla="*/ 505 w 702"/>
                <a:gd name="T55" fmla="*/ 1016 h 1526"/>
                <a:gd name="T56" fmla="*/ 470 w 702"/>
                <a:gd name="T57" fmla="*/ 1175 h 1526"/>
                <a:gd name="T58" fmla="*/ 432 w 702"/>
                <a:gd name="T59" fmla="*/ 1341 h 1526"/>
                <a:gd name="T60" fmla="*/ 408 w 702"/>
                <a:gd name="T61" fmla="*/ 1441 h 1526"/>
                <a:gd name="T62" fmla="*/ 396 w 702"/>
                <a:gd name="T63" fmla="*/ 1464 h 1526"/>
                <a:gd name="T64" fmla="*/ 381 w 702"/>
                <a:gd name="T65" fmla="*/ 1483 h 1526"/>
                <a:gd name="T66" fmla="*/ 360 w 702"/>
                <a:gd name="T67" fmla="*/ 1498 h 1526"/>
                <a:gd name="T68" fmla="*/ 336 w 702"/>
                <a:gd name="T69" fmla="*/ 1511 h 1526"/>
                <a:gd name="T70" fmla="*/ 310 w 702"/>
                <a:gd name="T71" fmla="*/ 1519 h 1526"/>
                <a:gd name="T72" fmla="*/ 281 w 702"/>
                <a:gd name="T73" fmla="*/ 1524 h 1526"/>
                <a:gd name="T74" fmla="*/ 250 w 702"/>
                <a:gd name="T75" fmla="*/ 1526 h 1526"/>
                <a:gd name="T76" fmla="*/ 218 w 702"/>
                <a:gd name="T77" fmla="*/ 1525 h 1526"/>
                <a:gd name="T78" fmla="*/ 185 w 702"/>
                <a:gd name="T79" fmla="*/ 1520 h 1526"/>
                <a:gd name="T80" fmla="*/ 153 w 702"/>
                <a:gd name="T81" fmla="*/ 1511 h 1526"/>
                <a:gd name="T82" fmla="*/ 120 w 702"/>
                <a:gd name="T83" fmla="*/ 1499 h 1526"/>
                <a:gd name="T84" fmla="*/ 89 w 702"/>
                <a:gd name="T85" fmla="*/ 1484 h 1526"/>
                <a:gd name="T86" fmla="*/ 61 w 702"/>
                <a:gd name="T87" fmla="*/ 1465 h 1526"/>
                <a:gd name="T88" fmla="*/ 34 w 702"/>
                <a:gd name="T89" fmla="*/ 1442 h 1526"/>
                <a:gd name="T90" fmla="*/ 11 w 702"/>
                <a:gd name="T91" fmla="*/ 1417 h 1526"/>
                <a:gd name="T92" fmla="*/ 15 w 702"/>
                <a:gd name="T93" fmla="*/ 1111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2" h="1526">
                  <a:moveTo>
                    <a:pt x="15" y="1111"/>
                  </a:moveTo>
                  <a:lnTo>
                    <a:pt x="40" y="1027"/>
                  </a:lnTo>
                  <a:lnTo>
                    <a:pt x="63" y="947"/>
                  </a:lnTo>
                  <a:lnTo>
                    <a:pt x="83" y="872"/>
                  </a:lnTo>
                  <a:lnTo>
                    <a:pt x="104" y="799"/>
                  </a:lnTo>
                  <a:lnTo>
                    <a:pt x="123" y="730"/>
                  </a:lnTo>
                  <a:lnTo>
                    <a:pt x="140" y="664"/>
                  </a:lnTo>
                  <a:lnTo>
                    <a:pt x="157" y="599"/>
                  </a:lnTo>
                  <a:lnTo>
                    <a:pt x="173" y="536"/>
                  </a:lnTo>
                  <a:lnTo>
                    <a:pt x="190" y="474"/>
                  </a:lnTo>
                  <a:lnTo>
                    <a:pt x="206" y="412"/>
                  </a:lnTo>
                  <a:lnTo>
                    <a:pt x="223" y="351"/>
                  </a:lnTo>
                  <a:lnTo>
                    <a:pt x="240" y="289"/>
                  </a:lnTo>
                  <a:lnTo>
                    <a:pt x="259" y="226"/>
                  </a:lnTo>
                  <a:lnTo>
                    <a:pt x="278" y="160"/>
                  </a:lnTo>
                  <a:lnTo>
                    <a:pt x="298" y="94"/>
                  </a:lnTo>
                  <a:lnTo>
                    <a:pt x="321" y="25"/>
                  </a:lnTo>
                  <a:lnTo>
                    <a:pt x="323" y="20"/>
                  </a:lnTo>
                  <a:lnTo>
                    <a:pt x="328" y="17"/>
                  </a:lnTo>
                  <a:lnTo>
                    <a:pt x="334" y="13"/>
                  </a:lnTo>
                  <a:lnTo>
                    <a:pt x="343" y="9"/>
                  </a:lnTo>
                  <a:lnTo>
                    <a:pt x="352" y="7"/>
                  </a:lnTo>
                  <a:lnTo>
                    <a:pt x="363" y="5"/>
                  </a:lnTo>
                  <a:lnTo>
                    <a:pt x="377" y="3"/>
                  </a:lnTo>
                  <a:lnTo>
                    <a:pt x="390" y="1"/>
                  </a:lnTo>
                  <a:lnTo>
                    <a:pt x="421" y="0"/>
                  </a:lnTo>
                  <a:lnTo>
                    <a:pt x="455" y="0"/>
                  </a:lnTo>
                  <a:lnTo>
                    <a:pt x="490" y="2"/>
                  </a:lnTo>
                  <a:lnTo>
                    <a:pt x="528" y="6"/>
                  </a:lnTo>
                  <a:lnTo>
                    <a:pt x="545" y="9"/>
                  </a:lnTo>
                  <a:lnTo>
                    <a:pt x="563" y="13"/>
                  </a:lnTo>
                  <a:lnTo>
                    <a:pt x="580" y="17"/>
                  </a:lnTo>
                  <a:lnTo>
                    <a:pt x="597" y="21"/>
                  </a:lnTo>
                  <a:lnTo>
                    <a:pt x="613" y="26"/>
                  </a:lnTo>
                  <a:lnTo>
                    <a:pt x="628" y="31"/>
                  </a:lnTo>
                  <a:lnTo>
                    <a:pt x="642" y="37"/>
                  </a:lnTo>
                  <a:lnTo>
                    <a:pt x="656" y="44"/>
                  </a:lnTo>
                  <a:lnTo>
                    <a:pt x="667" y="51"/>
                  </a:lnTo>
                  <a:lnTo>
                    <a:pt x="678" y="59"/>
                  </a:lnTo>
                  <a:lnTo>
                    <a:pt x="686" y="67"/>
                  </a:lnTo>
                  <a:lnTo>
                    <a:pt x="693" y="77"/>
                  </a:lnTo>
                  <a:lnTo>
                    <a:pt x="698" y="86"/>
                  </a:lnTo>
                  <a:lnTo>
                    <a:pt x="701" y="96"/>
                  </a:lnTo>
                  <a:lnTo>
                    <a:pt x="702" y="108"/>
                  </a:lnTo>
                  <a:lnTo>
                    <a:pt x="700" y="119"/>
                  </a:lnTo>
                  <a:lnTo>
                    <a:pt x="681" y="212"/>
                  </a:lnTo>
                  <a:lnTo>
                    <a:pt x="661" y="302"/>
                  </a:lnTo>
                  <a:lnTo>
                    <a:pt x="642" y="388"/>
                  </a:lnTo>
                  <a:lnTo>
                    <a:pt x="625" y="472"/>
                  </a:lnTo>
                  <a:lnTo>
                    <a:pt x="607" y="552"/>
                  </a:lnTo>
                  <a:lnTo>
                    <a:pt x="590" y="631"/>
                  </a:lnTo>
                  <a:lnTo>
                    <a:pt x="573" y="709"/>
                  </a:lnTo>
                  <a:lnTo>
                    <a:pt x="557" y="786"/>
                  </a:lnTo>
                  <a:lnTo>
                    <a:pt x="539" y="862"/>
                  </a:lnTo>
                  <a:lnTo>
                    <a:pt x="523" y="939"/>
                  </a:lnTo>
                  <a:lnTo>
                    <a:pt x="505" y="1016"/>
                  </a:lnTo>
                  <a:lnTo>
                    <a:pt x="487" y="1095"/>
                  </a:lnTo>
                  <a:lnTo>
                    <a:pt x="470" y="1175"/>
                  </a:lnTo>
                  <a:lnTo>
                    <a:pt x="451" y="1256"/>
                  </a:lnTo>
                  <a:lnTo>
                    <a:pt x="432" y="1341"/>
                  </a:lnTo>
                  <a:lnTo>
                    <a:pt x="412" y="1429"/>
                  </a:lnTo>
                  <a:lnTo>
                    <a:pt x="408" y="1441"/>
                  </a:lnTo>
                  <a:lnTo>
                    <a:pt x="404" y="1453"/>
                  </a:lnTo>
                  <a:lnTo>
                    <a:pt x="396" y="1464"/>
                  </a:lnTo>
                  <a:lnTo>
                    <a:pt x="389" y="1473"/>
                  </a:lnTo>
                  <a:lnTo>
                    <a:pt x="381" y="1483"/>
                  </a:lnTo>
                  <a:lnTo>
                    <a:pt x="371" y="1491"/>
                  </a:lnTo>
                  <a:lnTo>
                    <a:pt x="360" y="1498"/>
                  </a:lnTo>
                  <a:lnTo>
                    <a:pt x="349" y="1505"/>
                  </a:lnTo>
                  <a:lnTo>
                    <a:pt x="336" y="1511"/>
                  </a:lnTo>
                  <a:lnTo>
                    <a:pt x="323" y="1516"/>
                  </a:lnTo>
                  <a:lnTo>
                    <a:pt x="310" y="1519"/>
                  </a:lnTo>
                  <a:lnTo>
                    <a:pt x="295" y="1522"/>
                  </a:lnTo>
                  <a:lnTo>
                    <a:pt x="281" y="1524"/>
                  </a:lnTo>
                  <a:lnTo>
                    <a:pt x="265" y="1526"/>
                  </a:lnTo>
                  <a:lnTo>
                    <a:pt x="250" y="1526"/>
                  </a:lnTo>
                  <a:lnTo>
                    <a:pt x="233" y="1526"/>
                  </a:lnTo>
                  <a:lnTo>
                    <a:pt x="218" y="1525"/>
                  </a:lnTo>
                  <a:lnTo>
                    <a:pt x="201" y="1523"/>
                  </a:lnTo>
                  <a:lnTo>
                    <a:pt x="185" y="1520"/>
                  </a:lnTo>
                  <a:lnTo>
                    <a:pt x="168" y="1516"/>
                  </a:lnTo>
                  <a:lnTo>
                    <a:pt x="153" y="1511"/>
                  </a:lnTo>
                  <a:lnTo>
                    <a:pt x="136" y="1505"/>
                  </a:lnTo>
                  <a:lnTo>
                    <a:pt x="120" y="1499"/>
                  </a:lnTo>
                  <a:lnTo>
                    <a:pt x="105" y="1492"/>
                  </a:lnTo>
                  <a:lnTo>
                    <a:pt x="89" y="1484"/>
                  </a:lnTo>
                  <a:lnTo>
                    <a:pt x="75" y="1474"/>
                  </a:lnTo>
                  <a:lnTo>
                    <a:pt x="61" y="1465"/>
                  </a:lnTo>
                  <a:lnTo>
                    <a:pt x="47" y="1454"/>
                  </a:lnTo>
                  <a:lnTo>
                    <a:pt x="34" y="1442"/>
                  </a:lnTo>
                  <a:lnTo>
                    <a:pt x="21" y="1430"/>
                  </a:lnTo>
                  <a:lnTo>
                    <a:pt x="11" y="1417"/>
                  </a:lnTo>
                  <a:lnTo>
                    <a:pt x="0" y="1402"/>
                  </a:lnTo>
                  <a:lnTo>
                    <a:pt x="15" y="11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22" name="Freeform 1410">
              <a:extLst>
                <a:ext uri="{FF2B5EF4-FFF2-40B4-BE49-F238E27FC236}">
                  <a16:creationId xmlns:a16="http://schemas.microsoft.com/office/drawing/2014/main" id="{B372741A-85B9-3D52-F059-E8C3D1356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3671"/>
              <a:ext cx="187" cy="118"/>
            </a:xfrm>
            <a:custGeom>
              <a:avLst/>
              <a:gdLst>
                <a:gd name="T0" fmla="*/ 153 w 2251"/>
                <a:gd name="T1" fmla="*/ 1103 h 1415"/>
                <a:gd name="T2" fmla="*/ 1936 w 2251"/>
                <a:gd name="T3" fmla="*/ 1415 h 1415"/>
                <a:gd name="T4" fmla="*/ 2063 w 2251"/>
                <a:gd name="T5" fmla="*/ 1415 h 1415"/>
                <a:gd name="T6" fmla="*/ 2102 w 2251"/>
                <a:gd name="T7" fmla="*/ 1327 h 1415"/>
                <a:gd name="T8" fmla="*/ 2251 w 2251"/>
                <a:gd name="T9" fmla="*/ 462 h 1415"/>
                <a:gd name="T10" fmla="*/ 2231 w 2251"/>
                <a:gd name="T11" fmla="*/ 370 h 1415"/>
                <a:gd name="T12" fmla="*/ 2143 w 2251"/>
                <a:gd name="T13" fmla="*/ 324 h 1415"/>
                <a:gd name="T14" fmla="*/ 345 w 2251"/>
                <a:gd name="T15" fmla="*/ 8 h 1415"/>
                <a:gd name="T16" fmla="*/ 198 w 2251"/>
                <a:gd name="T17" fmla="*/ 0 h 1415"/>
                <a:gd name="T18" fmla="*/ 150 w 2251"/>
                <a:gd name="T19" fmla="*/ 94 h 1415"/>
                <a:gd name="T20" fmla="*/ 0 w 2251"/>
                <a:gd name="T21" fmla="*/ 959 h 1415"/>
                <a:gd name="T22" fmla="*/ 18 w 2251"/>
                <a:gd name="T23" fmla="*/ 1065 h 1415"/>
                <a:gd name="T24" fmla="*/ 153 w 2251"/>
                <a:gd name="T25" fmla="*/ 1103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1" h="1415">
                  <a:moveTo>
                    <a:pt x="153" y="1103"/>
                  </a:moveTo>
                  <a:lnTo>
                    <a:pt x="1936" y="1415"/>
                  </a:lnTo>
                  <a:lnTo>
                    <a:pt x="2063" y="1415"/>
                  </a:lnTo>
                  <a:lnTo>
                    <a:pt x="2102" y="1327"/>
                  </a:lnTo>
                  <a:lnTo>
                    <a:pt x="2251" y="462"/>
                  </a:lnTo>
                  <a:lnTo>
                    <a:pt x="2231" y="370"/>
                  </a:lnTo>
                  <a:lnTo>
                    <a:pt x="2143" y="324"/>
                  </a:lnTo>
                  <a:lnTo>
                    <a:pt x="345" y="8"/>
                  </a:lnTo>
                  <a:lnTo>
                    <a:pt x="198" y="0"/>
                  </a:lnTo>
                  <a:lnTo>
                    <a:pt x="150" y="94"/>
                  </a:lnTo>
                  <a:lnTo>
                    <a:pt x="0" y="959"/>
                  </a:lnTo>
                  <a:lnTo>
                    <a:pt x="18" y="1065"/>
                  </a:lnTo>
                  <a:lnTo>
                    <a:pt x="153" y="1103"/>
                  </a:lnTo>
                  <a:close/>
                </a:path>
              </a:pathLst>
            </a:custGeom>
            <a:solidFill>
              <a:srgbClr val="398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23" name="Freeform 1411">
              <a:extLst>
                <a:ext uri="{FF2B5EF4-FFF2-40B4-BE49-F238E27FC236}">
                  <a16:creationId xmlns:a16="http://schemas.microsoft.com/office/drawing/2014/main" id="{A2C0C157-7AF3-BCA1-446E-46074347A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3671"/>
              <a:ext cx="187" cy="118"/>
            </a:xfrm>
            <a:custGeom>
              <a:avLst/>
              <a:gdLst>
                <a:gd name="T0" fmla="*/ 153 w 2251"/>
                <a:gd name="T1" fmla="*/ 1103 h 1415"/>
                <a:gd name="T2" fmla="*/ 1936 w 2251"/>
                <a:gd name="T3" fmla="*/ 1415 h 1415"/>
                <a:gd name="T4" fmla="*/ 2063 w 2251"/>
                <a:gd name="T5" fmla="*/ 1415 h 1415"/>
                <a:gd name="T6" fmla="*/ 2102 w 2251"/>
                <a:gd name="T7" fmla="*/ 1327 h 1415"/>
                <a:gd name="T8" fmla="*/ 2251 w 2251"/>
                <a:gd name="T9" fmla="*/ 462 h 1415"/>
                <a:gd name="T10" fmla="*/ 2231 w 2251"/>
                <a:gd name="T11" fmla="*/ 370 h 1415"/>
                <a:gd name="T12" fmla="*/ 2143 w 2251"/>
                <a:gd name="T13" fmla="*/ 324 h 1415"/>
                <a:gd name="T14" fmla="*/ 345 w 2251"/>
                <a:gd name="T15" fmla="*/ 8 h 1415"/>
                <a:gd name="T16" fmla="*/ 198 w 2251"/>
                <a:gd name="T17" fmla="*/ 0 h 1415"/>
                <a:gd name="T18" fmla="*/ 150 w 2251"/>
                <a:gd name="T19" fmla="*/ 94 h 1415"/>
                <a:gd name="T20" fmla="*/ 0 w 2251"/>
                <a:gd name="T21" fmla="*/ 959 h 1415"/>
                <a:gd name="T22" fmla="*/ 18 w 2251"/>
                <a:gd name="T23" fmla="*/ 1065 h 1415"/>
                <a:gd name="T24" fmla="*/ 153 w 2251"/>
                <a:gd name="T25" fmla="*/ 1103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1" h="1415">
                  <a:moveTo>
                    <a:pt x="153" y="1103"/>
                  </a:moveTo>
                  <a:lnTo>
                    <a:pt x="1936" y="1415"/>
                  </a:lnTo>
                  <a:lnTo>
                    <a:pt x="2063" y="1415"/>
                  </a:lnTo>
                  <a:lnTo>
                    <a:pt x="2102" y="1327"/>
                  </a:lnTo>
                  <a:lnTo>
                    <a:pt x="2251" y="462"/>
                  </a:lnTo>
                  <a:lnTo>
                    <a:pt x="2231" y="370"/>
                  </a:lnTo>
                  <a:lnTo>
                    <a:pt x="2143" y="324"/>
                  </a:lnTo>
                  <a:lnTo>
                    <a:pt x="345" y="8"/>
                  </a:lnTo>
                  <a:lnTo>
                    <a:pt x="198" y="0"/>
                  </a:lnTo>
                  <a:lnTo>
                    <a:pt x="150" y="94"/>
                  </a:lnTo>
                  <a:lnTo>
                    <a:pt x="0" y="959"/>
                  </a:lnTo>
                  <a:lnTo>
                    <a:pt x="18" y="1065"/>
                  </a:lnTo>
                  <a:lnTo>
                    <a:pt x="153" y="1103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24" name="Freeform 1412">
              <a:extLst>
                <a:ext uri="{FF2B5EF4-FFF2-40B4-BE49-F238E27FC236}">
                  <a16:creationId xmlns:a16="http://schemas.microsoft.com/office/drawing/2014/main" id="{41C61C3F-703D-9292-BB86-BA049419C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3679"/>
              <a:ext cx="169" cy="102"/>
            </a:xfrm>
            <a:custGeom>
              <a:avLst/>
              <a:gdLst>
                <a:gd name="T0" fmla="*/ 131 w 2028"/>
                <a:gd name="T1" fmla="*/ 940 h 1228"/>
                <a:gd name="T2" fmla="*/ 1761 w 2028"/>
                <a:gd name="T3" fmla="*/ 1228 h 1228"/>
                <a:gd name="T4" fmla="*/ 1870 w 2028"/>
                <a:gd name="T5" fmla="*/ 1225 h 1228"/>
                <a:gd name="T6" fmla="*/ 1902 w 2028"/>
                <a:gd name="T7" fmla="*/ 1152 h 1228"/>
                <a:gd name="T8" fmla="*/ 2028 w 2028"/>
                <a:gd name="T9" fmla="*/ 416 h 1228"/>
                <a:gd name="T10" fmla="*/ 2011 w 2028"/>
                <a:gd name="T11" fmla="*/ 336 h 1228"/>
                <a:gd name="T12" fmla="*/ 1937 w 2028"/>
                <a:gd name="T13" fmla="*/ 298 h 1228"/>
                <a:gd name="T14" fmla="*/ 292 w 2028"/>
                <a:gd name="T15" fmla="*/ 13 h 1228"/>
                <a:gd name="T16" fmla="*/ 169 w 2028"/>
                <a:gd name="T17" fmla="*/ 0 h 1228"/>
                <a:gd name="T18" fmla="*/ 128 w 2028"/>
                <a:gd name="T19" fmla="*/ 83 h 1228"/>
                <a:gd name="T20" fmla="*/ 0 w 2028"/>
                <a:gd name="T21" fmla="*/ 816 h 1228"/>
                <a:gd name="T22" fmla="*/ 16 w 2028"/>
                <a:gd name="T23" fmla="*/ 907 h 1228"/>
                <a:gd name="T24" fmla="*/ 131 w 2028"/>
                <a:gd name="T25" fmla="*/ 940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8" h="1228">
                  <a:moveTo>
                    <a:pt x="131" y="940"/>
                  </a:moveTo>
                  <a:lnTo>
                    <a:pt x="1761" y="1228"/>
                  </a:lnTo>
                  <a:lnTo>
                    <a:pt x="1870" y="1225"/>
                  </a:lnTo>
                  <a:lnTo>
                    <a:pt x="1902" y="1152"/>
                  </a:lnTo>
                  <a:lnTo>
                    <a:pt x="2028" y="416"/>
                  </a:lnTo>
                  <a:lnTo>
                    <a:pt x="2011" y="336"/>
                  </a:lnTo>
                  <a:lnTo>
                    <a:pt x="1937" y="298"/>
                  </a:lnTo>
                  <a:lnTo>
                    <a:pt x="292" y="13"/>
                  </a:lnTo>
                  <a:lnTo>
                    <a:pt x="169" y="0"/>
                  </a:lnTo>
                  <a:lnTo>
                    <a:pt x="128" y="83"/>
                  </a:lnTo>
                  <a:lnTo>
                    <a:pt x="0" y="816"/>
                  </a:lnTo>
                  <a:lnTo>
                    <a:pt x="16" y="907"/>
                  </a:lnTo>
                  <a:lnTo>
                    <a:pt x="131" y="9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25" name="Freeform 1413">
              <a:extLst>
                <a:ext uri="{FF2B5EF4-FFF2-40B4-BE49-F238E27FC236}">
                  <a16:creationId xmlns:a16="http://schemas.microsoft.com/office/drawing/2014/main" id="{87B2A321-8259-E3BC-8D76-7B76D84D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696"/>
              <a:ext cx="59" cy="127"/>
            </a:xfrm>
            <a:custGeom>
              <a:avLst/>
              <a:gdLst>
                <a:gd name="T0" fmla="*/ 40 w 702"/>
                <a:gd name="T1" fmla="*/ 1024 h 1526"/>
                <a:gd name="T2" fmla="*/ 84 w 702"/>
                <a:gd name="T3" fmla="*/ 870 h 1526"/>
                <a:gd name="T4" fmla="*/ 122 w 702"/>
                <a:gd name="T5" fmla="*/ 730 h 1526"/>
                <a:gd name="T6" fmla="*/ 156 w 702"/>
                <a:gd name="T7" fmla="*/ 599 h 1526"/>
                <a:gd name="T8" fmla="*/ 189 w 702"/>
                <a:gd name="T9" fmla="*/ 474 h 1526"/>
                <a:gd name="T10" fmla="*/ 222 w 702"/>
                <a:gd name="T11" fmla="*/ 351 h 1526"/>
                <a:gd name="T12" fmla="*/ 257 w 702"/>
                <a:gd name="T13" fmla="*/ 225 h 1526"/>
                <a:gd name="T14" fmla="*/ 296 w 702"/>
                <a:gd name="T15" fmla="*/ 94 h 1526"/>
                <a:gd name="T16" fmla="*/ 321 w 702"/>
                <a:gd name="T17" fmla="*/ 21 h 1526"/>
                <a:gd name="T18" fmla="*/ 332 w 702"/>
                <a:gd name="T19" fmla="*/ 13 h 1526"/>
                <a:gd name="T20" fmla="*/ 351 w 702"/>
                <a:gd name="T21" fmla="*/ 7 h 1526"/>
                <a:gd name="T22" fmla="*/ 374 w 702"/>
                <a:gd name="T23" fmla="*/ 3 h 1526"/>
                <a:gd name="T24" fmla="*/ 420 w 702"/>
                <a:gd name="T25" fmla="*/ 0 h 1526"/>
                <a:gd name="T26" fmla="*/ 489 w 702"/>
                <a:gd name="T27" fmla="*/ 2 h 1526"/>
                <a:gd name="T28" fmla="*/ 544 w 702"/>
                <a:gd name="T29" fmla="*/ 9 h 1526"/>
                <a:gd name="T30" fmla="*/ 579 w 702"/>
                <a:gd name="T31" fmla="*/ 16 h 1526"/>
                <a:gd name="T32" fmla="*/ 612 w 702"/>
                <a:gd name="T33" fmla="*/ 26 h 1526"/>
                <a:gd name="T34" fmla="*/ 641 w 702"/>
                <a:gd name="T35" fmla="*/ 37 h 1526"/>
                <a:gd name="T36" fmla="*/ 666 w 702"/>
                <a:gd name="T37" fmla="*/ 52 h 1526"/>
                <a:gd name="T38" fmla="*/ 686 w 702"/>
                <a:gd name="T39" fmla="*/ 68 h 1526"/>
                <a:gd name="T40" fmla="*/ 698 w 702"/>
                <a:gd name="T41" fmla="*/ 87 h 1526"/>
                <a:gd name="T42" fmla="*/ 702 w 702"/>
                <a:gd name="T43" fmla="*/ 107 h 1526"/>
                <a:gd name="T44" fmla="*/ 680 w 702"/>
                <a:gd name="T45" fmla="*/ 213 h 1526"/>
                <a:gd name="T46" fmla="*/ 642 w 702"/>
                <a:gd name="T47" fmla="*/ 389 h 1526"/>
                <a:gd name="T48" fmla="*/ 607 w 702"/>
                <a:gd name="T49" fmla="*/ 553 h 1526"/>
                <a:gd name="T50" fmla="*/ 572 w 702"/>
                <a:gd name="T51" fmla="*/ 709 h 1526"/>
                <a:gd name="T52" fmla="*/ 538 w 702"/>
                <a:gd name="T53" fmla="*/ 862 h 1526"/>
                <a:gd name="T54" fmla="*/ 503 w 702"/>
                <a:gd name="T55" fmla="*/ 1016 h 1526"/>
                <a:gd name="T56" fmla="*/ 467 w 702"/>
                <a:gd name="T57" fmla="*/ 1173 h 1526"/>
                <a:gd name="T58" fmla="*/ 429 w 702"/>
                <a:gd name="T59" fmla="*/ 1340 h 1526"/>
                <a:gd name="T60" fmla="*/ 405 w 702"/>
                <a:gd name="T61" fmla="*/ 1439 h 1526"/>
                <a:gd name="T62" fmla="*/ 394 w 702"/>
                <a:gd name="T63" fmla="*/ 1462 h 1526"/>
                <a:gd name="T64" fmla="*/ 378 w 702"/>
                <a:gd name="T65" fmla="*/ 1481 h 1526"/>
                <a:gd name="T66" fmla="*/ 358 w 702"/>
                <a:gd name="T67" fmla="*/ 1497 h 1526"/>
                <a:gd name="T68" fmla="*/ 334 w 702"/>
                <a:gd name="T69" fmla="*/ 1509 h 1526"/>
                <a:gd name="T70" fmla="*/ 307 w 702"/>
                <a:gd name="T71" fmla="*/ 1519 h 1526"/>
                <a:gd name="T72" fmla="*/ 278 w 702"/>
                <a:gd name="T73" fmla="*/ 1524 h 1526"/>
                <a:gd name="T74" fmla="*/ 248 w 702"/>
                <a:gd name="T75" fmla="*/ 1526 h 1526"/>
                <a:gd name="T76" fmla="*/ 216 w 702"/>
                <a:gd name="T77" fmla="*/ 1524 h 1526"/>
                <a:gd name="T78" fmla="*/ 183 w 702"/>
                <a:gd name="T79" fmla="*/ 1519 h 1526"/>
                <a:gd name="T80" fmla="*/ 151 w 702"/>
                <a:gd name="T81" fmla="*/ 1510 h 1526"/>
                <a:gd name="T82" fmla="*/ 119 w 702"/>
                <a:gd name="T83" fmla="*/ 1498 h 1526"/>
                <a:gd name="T84" fmla="*/ 89 w 702"/>
                <a:gd name="T85" fmla="*/ 1483 h 1526"/>
                <a:gd name="T86" fmla="*/ 60 w 702"/>
                <a:gd name="T87" fmla="*/ 1464 h 1526"/>
                <a:gd name="T88" fmla="*/ 33 w 702"/>
                <a:gd name="T89" fmla="*/ 1442 h 1526"/>
                <a:gd name="T90" fmla="*/ 11 w 702"/>
                <a:gd name="T91" fmla="*/ 1417 h 1526"/>
                <a:gd name="T92" fmla="*/ 15 w 702"/>
                <a:gd name="T93" fmla="*/ 1108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2" h="1526">
                  <a:moveTo>
                    <a:pt x="15" y="1108"/>
                  </a:moveTo>
                  <a:lnTo>
                    <a:pt x="40" y="1024"/>
                  </a:lnTo>
                  <a:lnTo>
                    <a:pt x="62" y="946"/>
                  </a:lnTo>
                  <a:lnTo>
                    <a:pt x="84" y="870"/>
                  </a:lnTo>
                  <a:lnTo>
                    <a:pt x="104" y="798"/>
                  </a:lnTo>
                  <a:lnTo>
                    <a:pt x="122" y="730"/>
                  </a:lnTo>
                  <a:lnTo>
                    <a:pt x="140" y="664"/>
                  </a:lnTo>
                  <a:lnTo>
                    <a:pt x="156" y="599"/>
                  </a:lnTo>
                  <a:lnTo>
                    <a:pt x="173" y="535"/>
                  </a:lnTo>
                  <a:lnTo>
                    <a:pt x="189" y="474"/>
                  </a:lnTo>
                  <a:lnTo>
                    <a:pt x="205" y="412"/>
                  </a:lnTo>
                  <a:lnTo>
                    <a:pt x="222" y="351"/>
                  </a:lnTo>
                  <a:lnTo>
                    <a:pt x="239" y="288"/>
                  </a:lnTo>
                  <a:lnTo>
                    <a:pt x="257" y="225"/>
                  </a:lnTo>
                  <a:lnTo>
                    <a:pt x="276" y="161"/>
                  </a:lnTo>
                  <a:lnTo>
                    <a:pt x="296" y="94"/>
                  </a:lnTo>
                  <a:lnTo>
                    <a:pt x="318" y="25"/>
                  </a:lnTo>
                  <a:lnTo>
                    <a:pt x="321" y="21"/>
                  </a:lnTo>
                  <a:lnTo>
                    <a:pt x="325" y="16"/>
                  </a:lnTo>
                  <a:lnTo>
                    <a:pt x="332" y="13"/>
                  </a:lnTo>
                  <a:lnTo>
                    <a:pt x="340" y="9"/>
                  </a:lnTo>
                  <a:lnTo>
                    <a:pt x="351" y="7"/>
                  </a:lnTo>
                  <a:lnTo>
                    <a:pt x="362" y="4"/>
                  </a:lnTo>
                  <a:lnTo>
                    <a:pt x="374" y="3"/>
                  </a:lnTo>
                  <a:lnTo>
                    <a:pt x="389" y="1"/>
                  </a:lnTo>
                  <a:lnTo>
                    <a:pt x="420" y="0"/>
                  </a:lnTo>
                  <a:lnTo>
                    <a:pt x="454" y="0"/>
                  </a:lnTo>
                  <a:lnTo>
                    <a:pt x="489" y="2"/>
                  </a:lnTo>
                  <a:lnTo>
                    <a:pt x="525" y="6"/>
                  </a:lnTo>
                  <a:lnTo>
                    <a:pt x="544" y="9"/>
                  </a:lnTo>
                  <a:lnTo>
                    <a:pt x="562" y="12"/>
                  </a:lnTo>
                  <a:lnTo>
                    <a:pt x="579" y="16"/>
                  </a:lnTo>
                  <a:lnTo>
                    <a:pt x="596" y="21"/>
                  </a:lnTo>
                  <a:lnTo>
                    <a:pt x="612" y="26"/>
                  </a:lnTo>
                  <a:lnTo>
                    <a:pt x="627" y="31"/>
                  </a:lnTo>
                  <a:lnTo>
                    <a:pt x="641" y="37"/>
                  </a:lnTo>
                  <a:lnTo>
                    <a:pt x="655" y="44"/>
                  </a:lnTo>
                  <a:lnTo>
                    <a:pt x="666" y="52"/>
                  </a:lnTo>
                  <a:lnTo>
                    <a:pt x="676" y="60"/>
                  </a:lnTo>
                  <a:lnTo>
                    <a:pt x="686" y="68"/>
                  </a:lnTo>
                  <a:lnTo>
                    <a:pt x="693" y="77"/>
                  </a:lnTo>
                  <a:lnTo>
                    <a:pt x="698" y="87"/>
                  </a:lnTo>
                  <a:lnTo>
                    <a:pt x="701" y="97"/>
                  </a:lnTo>
                  <a:lnTo>
                    <a:pt x="702" y="107"/>
                  </a:lnTo>
                  <a:lnTo>
                    <a:pt x="700" y="120"/>
                  </a:lnTo>
                  <a:lnTo>
                    <a:pt x="680" y="213"/>
                  </a:lnTo>
                  <a:lnTo>
                    <a:pt x="661" y="303"/>
                  </a:lnTo>
                  <a:lnTo>
                    <a:pt x="642" y="389"/>
                  </a:lnTo>
                  <a:lnTo>
                    <a:pt x="625" y="471"/>
                  </a:lnTo>
                  <a:lnTo>
                    <a:pt x="607" y="553"/>
                  </a:lnTo>
                  <a:lnTo>
                    <a:pt x="589" y="632"/>
                  </a:lnTo>
                  <a:lnTo>
                    <a:pt x="572" y="709"/>
                  </a:lnTo>
                  <a:lnTo>
                    <a:pt x="554" y="787"/>
                  </a:lnTo>
                  <a:lnTo>
                    <a:pt x="538" y="862"/>
                  </a:lnTo>
                  <a:lnTo>
                    <a:pt x="520" y="939"/>
                  </a:lnTo>
                  <a:lnTo>
                    <a:pt x="503" y="1016"/>
                  </a:lnTo>
                  <a:lnTo>
                    <a:pt x="485" y="1094"/>
                  </a:lnTo>
                  <a:lnTo>
                    <a:pt x="467" y="1173"/>
                  </a:lnTo>
                  <a:lnTo>
                    <a:pt x="449" y="1255"/>
                  </a:lnTo>
                  <a:lnTo>
                    <a:pt x="429" y="1340"/>
                  </a:lnTo>
                  <a:lnTo>
                    <a:pt x="410" y="1427"/>
                  </a:lnTo>
                  <a:lnTo>
                    <a:pt x="405" y="1439"/>
                  </a:lnTo>
                  <a:lnTo>
                    <a:pt x="400" y="1451"/>
                  </a:lnTo>
                  <a:lnTo>
                    <a:pt x="394" y="1462"/>
                  </a:lnTo>
                  <a:lnTo>
                    <a:pt x="387" y="1472"/>
                  </a:lnTo>
                  <a:lnTo>
                    <a:pt x="378" y="1481"/>
                  </a:lnTo>
                  <a:lnTo>
                    <a:pt x="368" y="1490"/>
                  </a:lnTo>
                  <a:lnTo>
                    <a:pt x="358" y="1497"/>
                  </a:lnTo>
                  <a:lnTo>
                    <a:pt x="347" y="1504"/>
                  </a:lnTo>
                  <a:lnTo>
                    <a:pt x="334" y="1509"/>
                  </a:lnTo>
                  <a:lnTo>
                    <a:pt x="321" y="1515"/>
                  </a:lnTo>
                  <a:lnTo>
                    <a:pt x="307" y="1519"/>
                  </a:lnTo>
                  <a:lnTo>
                    <a:pt x="294" y="1522"/>
                  </a:lnTo>
                  <a:lnTo>
                    <a:pt x="278" y="1524"/>
                  </a:lnTo>
                  <a:lnTo>
                    <a:pt x="264" y="1525"/>
                  </a:lnTo>
                  <a:lnTo>
                    <a:pt x="248" y="1526"/>
                  </a:lnTo>
                  <a:lnTo>
                    <a:pt x="232" y="1525"/>
                  </a:lnTo>
                  <a:lnTo>
                    <a:pt x="216" y="1524"/>
                  </a:lnTo>
                  <a:lnTo>
                    <a:pt x="200" y="1522"/>
                  </a:lnTo>
                  <a:lnTo>
                    <a:pt x="183" y="1519"/>
                  </a:lnTo>
                  <a:lnTo>
                    <a:pt x="168" y="1515"/>
                  </a:lnTo>
                  <a:lnTo>
                    <a:pt x="151" y="1510"/>
                  </a:lnTo>
                  <a:lnTo>
                    <a:pt x="136" y="1505"/>
                  </a:lnTo>
                  <a:lnTo>
                    <a:pt x="119" y="1498"/>
                  </a:lnTo>
                  <a:lnTo>
                    <a:pt x="104" y="1491"/>
                  </a:lnTo>
                  <a:lnTo>
                    <a:pt x="89" y="1483"/>
                  </a:lnTo>
                  <a:lnTo>
                    <a:pt x="75" y="1474"/>
                  </a:lnTo>
                  <a:lnTo>
                    <a:pt x="60" y="1464"/>
                  </a:lnTo>
                  <a:lnTo>
                    <a:pt x="47" y="1454"/>
                  </a:lnTo>
                  <a:lnTo>
                    <a:pt x="33" y="1442"/>
                  </a:lnTo>
                  <a:lnTo>
                    <a:pt x="22" y="1430"/>
                  </a:lnTo>
                  <a:lnTo>
                    <a:pt x="11" y="1417"/>
                  </a:lnTo>
                  <a:lnTo>
                    <a:pt x="0" y="1403"/>
                  </a:lnTo>
                  <a:lnTo>
                    <a:pt x="15" y="1108"/>
                  </a:lnTo>
                  <a:close/>
                </a:path>
              </a:pathLst>
            </a:custGeom>
            <a:solidFill>
              <a:srgbClr val="AA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26" name="Freeform 1414">
              <a:extLst>
                <a:ext uri="{FF2B5EF4-FFF2-40B4-BE49-F238E27FC236}">
                  <a16:creationId xmlns:a16="http://schemas.microsoft.com/office/drawing/2014/main" id="{10B823EA-7AC6-E956-720C-25948CCE5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696"/>
              <a:ext cx="59" cy="127"/>
            </a:xfrm>
            <a:custGeom>
              <a:avLst/>
              <a:gdLst>
                <a:gd name="T0" fmla="*/ 40 w 702"/>
                <a:gd name="T1" fmla="*/ 1024 h 1526"/>
                <a:gd name="T2" fmla="*/ 84 w 702"/>
                <a:gd name="T3" fmla="*/ 870 h 1526"/>
                <a:gd name="T4" fmla="*/ 122 w 702"/>
                <a:gd name="T5" fmla="*/ 730 h 1526"/>
                <a:gd name="T6" fmla="*/ 156 w 702"/>
                <a:gd name="T7" fmla="*/ 599 h 1526"/>
                <a:gd name="T8" fmla="*/ 189 w 702"/>
                <a:gd name="T9" fmla="*/ 474 h 1526"/>
                <a:gd name="T10" fmla="*/ 222 w 702"/>
                <a:gd name="T11" fmla="*/ 351 h 1526"/>
                <a:gd name="T12" fmla="*/ 257 w 702"/>
                <a:gd name="T13" fmla="*/ 225 h 1526"/>
                <a:gd name="T14" fmla="*/ 296 w 702"/>
                <a:gd name="T15" fmla="*/ 94 h 1526"/>
                <a:gd name="T16" fmla="*/ 321 w 702"/>
                <a:gd name="T17" fmla="*/ 21 h 1526"/>
                <a:gd name="T18" fmla="*/ 332 w 702"/>
                <a:gd name="T19" fmla="*/ 13 h 1526"/>
                <a:gd name="T20" fmla="*/ 351 w 702"/>
                <a:gd name="T21" fmla="*/ 7 h 1526"/>
                <a:gd name="T22" fmla="*/ 374 w 702"/>
                <a:gd name="T23" fmla="*/ 3 h 1526"/>
                <a:gd name="T24" fmla="*/ 420 w 702"/>
                <a:gd name="T25" fmla="*/ 0 h 1526"/>
                <a:gd name="T26" fmla="*/ 489 w 702"/>
                <a:gd name="T27" fmla="*/ 2 h 1526"/>
                <a:gd name="T28" fmla="*/ 544 w 702"/>
                <a:gd name="T29" fmla="*/ 9 h 1526"/>
                <a:gd name="T30" fmla="*/ 579 w 702"/>
                <a:gd name="T31" fmla="*/ 16 h 1526"/>
                <a:gd name="T32" fmla="*/ 612 w 702"/>
                <a:gd name="T33" fmla="*/ 26 h 1526"/>
                <a:gd name="T34" fmla="*/ 641 w 702"/>
                <a:gd name="T35" fmla="*/ 37 h 1526"/>
                <a:gd name="T36" fmla="*/ 666 w 702"/>
                <a:gd name="T37" fmla="*/ 52 h 1526"/>
                <a:gd name="T38" fmla="*/ 686 w 702"/>
                <a:gd name="T39" fmla="*/ 68 h 1526"/>
                <a:gd name="T40" fmla="*/ 698 w 702"/>
                <a:gd name="T41" fmla="*/ 87 h 1526"/>
                <a:gd name="T42" fmla="*/ 702 w 702"/>
                <a:gd name="T43" fmla="*/ 107 h 1526"/>
                <a:gd name="T44" fmla="*/ 680 w 702"/>
                <a:gd name="T45" fmla="*/ 213 h 1526"/>
                <a:gd name="T46" fmla="*/ 642 w 702"/>
                <a:gd name="T47" fmla="*/ 389 h 1526"/>
                <a:gd name="T48" fmla="*/ 607 w 702"/>
                <a:gd name="T49" fmla="*/ 553 h 1526"/>
                <a:gd name="T50" fmla="*/ 572 w 702"/>
                <a:gd name="T51" fmla="*/ 709 h 1526"/>
                <a:gd name="T52" fmla="*/ 538 w 702"/>
                <a:gd name="T53" fmla="*/ 862 h 1526"/>
                <a:gd name="T54" fmla="*/ 503 w 702"/>
                <a:gd name="T55" fmla="*/ 1016 h 1526"/>
                <a:gd name="T56" fmla="*/ 467 w 702"/>
                <a:gd name="T57" fmla="*/ 1173 h 1526"/>
                <a:gd name="T58" fmla="*/ 429 w 702"/>
                <a:gd name="T59" fmla="*/ 1340 h 1526"/>
                <a:gd name="T60" fmla="*/ 405 w 702"/>
                <a:gd name="T61" fmla="*/ 1439 h 1526"/>
                <a:gd name="T62" fmla="*/ 394 w 702"/>
                <a:gd name="T63" fmla="*/ 1462 h 1526"/>
                <a:gd name="T64" fmla="*/ 378 w 702"/>
                <a:gd name="T65" fmla="*/ 1481 h 1526"/>
                <a:gd name="T66" fmla="*/ 358 w 702"/>
                <a:gd name="T67" fmla="*/ 1497 h 1526"/>
                <a:gd name="T68" fmla="*/ 334 w 702"/>
                <a:gd name="T69" fmla="*/ 1509 h 1526"/>
                <a:gd name="T70" fmla="*/ 307 w 702"/>
                <a:gd name="T71" fmla="*/ 1519 h 1526"/>
                <a:gd name="T72" fmla="*/ 278 w 702"/>
                <a:gd name="T73" fmla="*/ 1524 h 1526"/>
                <a:gd name="T74" fmla="*/ 248 w 702"/>
                <a:gd name="T75" fmla="*/ 1526 h 1526"/>
                <a:gd name="T76" fmla="*/ 216 w 702"/>
                <a:gd name="T77" fmla="*/ 1524 h 1526"/>
                <a:gd name="T78" fmla="*/ 183 w 702"/>
                <a:gd name="T79" fmla="*/ 1519 h 1526"/>
                <a:gd name="T80" fmla="*/ 151 w 702"/>
                <a:gd name="T81" fmla="*/ 1510 h 1526"/>
                <a:gd name="T82" fmla="*/ 119 w 702"/>
                <a:gd name="T83" fmla="*/ 1498 h 1526"/>
                <a:gd name="T84" fmla="*/ 89 w 702"/>
                <a:gd name="T85" fmla="*/ 1483 h 1526"/>
                <a:gd name="T86" fmla="*/ 60 w 702"/>
                <a:gd name="T87" fmla="*/ 1464 h 1526"/>
                <a:gd name="T88" fmla="*/ 33 w 702"/>
                <a:gd name="T89" fmla="*/ 1442 h 1526"/>
                <a:gd name="T90" fmla="*/ 11 w 702"/>
                <a:gd name="T91" fmla="*/ 1417 h 1526"/>
                <a:gd name="T92" fmla="*/ 15 w 702"/>
                <a:gd name="T93" fmla="*/ 1108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2" h="1526">
                  <a:moveTo>
                    <a:pt x="15" y="1108"/>
                  </a:moveTo>
                  <a:lnTo>
                    <a:pt x="40" y="1024"/>
                  </a:lnTo>
                  <a:lnTo>
                    <a:pt x="62" y="946"/>
                  </a:lnTo>
                  <a:lnTo>
                    <a:pt x="84" y="870"/>
                  </a:lnTo>
                  <a:lnTo>
                    <a:pt x="104" y="798"/>
                  </a:lnTo>
                  <a:lnTo>
                    <a:pt x="122" y="730"/>
                  </a:lnTo>
                  <a:lnTo>
                    <a:pt x="140" y="664"/>
                  </a:lnTo>
                  <a:lnTo>
                    <a:pt x="156" y="599"/>
                  </a:lnTo>
                  <a:lnTo>
                    <a:pt x="173" y="535"/>
                  </a:lnTo>
                  <a:lnTo>
                    <a:pt x="189" y="474"/>
                  </a:lnTo>
                  <a:lnTo>
                    <a:pt x="205" y="412"/>
                  </a:lnTo>
                  <a:lnTo>
                    <a:pt x="222" y="351"/>
                  </a:lnTo>
                  <a:lnTo>
                    <a:pt x="239" y="288"/>
                  </a:lnTo>
                  <a:lnTo>
                    <a:pt x="257" y="225"/>
                  </a:lnTo>
                  <a:lnTo>
                    <a:pt x="276" y="161"/>
                  </a:lnTo>
                  <a:lnTo>
                    <a:pt x="296" y="94"/>
                  </a:lnTo>
                  <a:lnTo>
                    <a:pt x="318" y="25"/>
                  </a:lnTo>
                  <a:lnTo>
                    <a:pt x="321" y="21"/>
                  </a:lnTo>
                  <a:lnTo>
                    <a:pt x="325" y="16"/>
                  </a:lnTo>
                  <a:lnTo>
                    <a:pt x="332" y="13"/>
                  </a:lnTo>
                  <a:lnTo>
                    <a:pt x="340" y="9"/>
                  </a:lnTo>
                  <a:lnTo>
                    <a:pt x="351" y="7"/>
                  </a:lnTo>
                  <a:lnTo>
                    <a:pt x="362" y="4"/>
                  </a:lnTo>
                  <a:lnTo>
                    <a:pt x="374" y="3"/>
                  </a:lnTo>
                  <a:lnTo>
                    <a:pt x="389" y="1"/>
                  </a:lnTo>
                  <a:lnTo>
                    <a:pt x="420" y="0"/>
                  </a:lnTo>
                  <a:lnTo>
                    <a:pt x="454" y="0"/>
                  </a:lnTo>
                  <a:lnTo>
                    <a:pt x="489" y="2"/>
                  </a:lnTo>
                  <a:lnTo>
                    <a:pt x="525" y="6"/>
                  </a:lnTo>
                  <a:lnTo>
                    <a:pt x="544" y="9"/>
                  </a:lnTo>
                  <a:lnTo>
                    <a:pt x="562" y="12"/>
                  </a:lnTo>
                  <a:lnTo>
                    <a:pt x="579" y="16"/>
                  </a:lnTo>
                  <a:lnTo>
                    <a:pt x="596" y="21"/>
                  </a:lnTo>
                  <a:lnTo>
                    <a:pt x="612" y="26"/>
                  </a:lnTo>
                  <a:lnTo>
                    <a:pt x="627" y="31"/>
                  </a:lnTo>
                  <a:lnTo>
                    <a:pt x="641" y="37"/>
                  </a:lnTo>
                  <a:lnTo>
                    <a:pt x="655" y="44"/>
                  </a:lnTo>
                  <a:lnTo>
                    <a:pt x="666" y="52"/>
                  </a:lnTo>
                  <a:lnTo>
                    <a:pt x="676" y="60"/>
                  </a:lnTo>
                  <a:lnTo>
                    <a:pt x="686" y="68"/>
                  </a:lnTo>
                  <a:lnTo>
                    <a:pt x="693" y="77"/>
                  </a:lnTo>
                  <a:lnTo>
                    <a:pt x="698" y="87"/>
                  </a:lnTo>
                  <a:lnTo>
                    <a:pt x="701" y="97"/>
                  </a:lnTo>
                  <a:lnTo>
                    <a:pt x="702" y="107"/>
                  </a:lnTo>
                  <a:lnTo>
                    <a:pt x="700" y="120"/>
                  </a:lnTo>
                  <a:lnTo>
                    <a:pt x="680" y="213"/>
                  </a:lnTo>
                  <a:lnTo>
                    <a:pt x="661" y="303"/>
                  </a:lnTo>
                  <a:lnTo>
                    <a:pt x="642" y="389"/>
                  </a:lnTo>
                  <a:lnTo>
                    <a:pt x="625" y="471"/>
                  </a:lnTo>
                  <a:lnTo>
                    <a:pt x="607" y="553"/>
                  </a:lnTo>
                  <a:lnTo>
                    <a:pt x="589" y="632"/>
                  </a:lnTo>
                  <a:lnTo>
                    <a:pt x="572" y="709"/>
                  </a:lnTo>
                  <a:lnTo>
                    <a:pt x="554" y="787"/>
                  </a:lnTo>
                  <a:lnTo>
                    <a:pt x="538" y="862"/>
                  </a:lnTo>
                  <a:lnTo>
                    <a:pt x="520" y="939"/>
                  </a:lnTo>
                  <a:lnTo>
                    <a:pt x="503" y="1016"/>
                  </a:lnTo>
                  <a:lnTo>
                    <a:pt x="485" y="1094"/>
                  </a:lnTo>
                  <a:lnTo>
                    <a:pt x="467" y="1173"/>
                  </a:lnTo>
                  <a:lnTo>
                    <a:pt x="449" y="1255"/>
                  </a:lnTo>
                  <a:lnTo>
                    <a:pt x="429" y="1340"/>
                  </a:lnTo>
                  <a:lnTo>
                    <a:pt x="410" y="1427"/>
                  </a:lnTo>
                  <a:lnTo>
                    <a:pt x="405" y="1439"/>
                  </a:lnTo>
                  <a:lnTo>
                    <a:pt x="400" y="1451"/>
                  </a:lnTo>
                  <a:lnTo>
                    <a:pt x="394" y="1462"/>
                  </a:lnTo>
                  <a:lnTo>
                    <a:pt x="387" y="1472"/>
                  </a:lnTo>
                  <a:lnTo>
                    <a:pt x="378" y="1481"/>
                  </a:lnTo>
                  <a:lnTo>
                    <a:pt x="368" y="1490"/>
                  </a:lnTo>
                  <a:lnTo>
                    <a:pt x="358" y="1497"/>
                  </a:lnTo>
                  <a:lnTo>
                    <a:pt x="347" y="1504"/>
                  </a:lnTo>
                  <a:lnTo>
                    <a:pt x="334" y="1509"/>
                  </a:lnTo>
                  <a:lnTo>
                    <a:pt x="321" y="1515"/>
                  </a:lnTo>
                  <a:lnTo>
                    <a:pt x="307" y="1519"/>
                  </a:lnTo>
                  <a:lnTo>
                    <a:pt x="294" y="1522"/>
                  </a:lnTo>
                  <a:lnTo>
                    <a:pt x="278" y="1524"/>
                  </a:lnTo>
                  <a:lnTo>
                    <a:pt x="264" y="1525"/>
                  </a:lnTo>
                  <a:lnTo>
                    <a:pt x="248" y="1526"/>
                  </a:lnTo>
                  <a:lnTo>
                    <a:pt x="232" y="1525"/>
                  </a:lnTo>
                  <a:lnTo>
                    <a:pt x="216" y="1524"/>
                  </a:lnTo>
                  <a:lnTo>
                    <a:pt x="200" y="1522"/>
                  </a:lnTo>
                  <a:lnTo>
                    <a:pt x="183" y="1519"/>
                  </a:lnTo>
                  <a:lnTo>
                    <a:pt x="168" y="1515"/>
                  </a:lnTo>
                  <a:lnTo>
                    <a:pt x="151" y="1510"/>
                  </a:lnTo>
                  <a:lnTo>
                    <a:pt x="136" y="1505"/>
                  </a:lnTo>
                  <a:lnTo>
                    <a:pt x="119" y="1498"/>
                  </a:lnTo>
                  <a:lnTo>
                    <a:pt x="104" y="1491"/>
                  </a:lnTo>
                  <a:lnTo>
                    <a:pt x="89" y="1483"/>
                  </a:lnTo>
                  <a:lnTo>
                    <a:pt x="75" y="1474"/>
                  </a:lnTo>
                  <a:lnTo>
                    <a:pt x="60" y="1464"/>
                  </a:lnTo>
                  <a:lnTo>
                    <a:pt x="47" y="1454"/>
                  </a:lnTo>
                  <a:lnTo>
                    <a:pt x="33" y="1442"/>
                  </a:lnTo>
                  <a:lnTo>
                    <a:pt x="22" y="1430"/>
                  </a:lnTo>
                  <a:lnTo>
                    <a:pt x="11" y="1417"/>
                  </a:lnTo>
                  <a:lnTo>
                    <a:pt x="0" y="1403"/>
                  </a:lnTo>
                  <a:lnTo>
                    <a:pt x="15" y="1108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27" name="Freeform 1415">
              <a:extLst>
                <a:ext uri="{FF2B5EF4-FFF2-40B4-BE49-F238E27FC236}">
                  <a16:creationId xmlns:a16="http://schemas.microsoft.com/office/drawing/2014/main" id="{D7CD07D1-D315-6BD1-EACE-8865E44BB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860"/>
              <a:ext cx="6" cy="508"/>
            </a:xfrm>
            <a:custGeom>
              <a:avLst/>
              <a:gdLst>
                <a:gd name="T0" fmla="*/ 0 w 72"/>
                <a:gd name="T1" fmla="*/ 0 h 6100"/>
                <a:gd name="T2" fmla="*/ 9 w 72"/>
                <a:gd name="T3" fmla="*/ 20 h 6100"/>
                <a:gd name="T4" fmla="*/ 16 w 72"/>
                <a:gd name="T5" fmla="*/ 40 h 6100"/>
                <a:gd name="T6" fmla="*/ 23 w 72"/>
                <a:gd name="T7" fmla="*/ 59 h 6100"/>
                <a:gd name="T8" fmla="*/ 30 w 72"/>
                <a:gd name="T9" fmla="*/ 79 h 6100"/>
                <a:gd name="T10" fmla="*/ 41 w 72"/>
                <a:gd name="T11" fmla="*/ 119 h 6100"/>
                <a:gd name="T12" fmla="*/ 50 w 72"/>
                <a:gd name="T13" fmla="*/ 158 h 6100"/>
                <a:gd name="T14" fmla="*/ 57 w 72"/>
                <a:gd name="T15" fmla="*/ 198 h 6100"/>
                <a:gd name="T16" fmla="*/ 63 w 72"/>
                <a:gd name="T17" fmla="*/ 237 h 6100"/>
                <a:gd name="T18" fmla="*/ 67 w 72"/>
                <a:gd name="T19" fmla="*/ 276 h 6100"/>
                <a:gd name="T20" fmla="*/ 70 w 72"/>
                <a:gd name="T21" fmla="*/ 316 h 6100"/>
                <a:gd name="T22" fmla="*/ 72 w 72"/>
                <a:gd name="T23" fmla="*/ 355 h 6100"/>
                <a:gd name="T24" fmla="*/ 72 w 72"/>
                <a:gd name="T25" fmla="*/ 393 h 6100"/>
                <a:gd name="T26" fmla="*/ 72 w 72"/>
                <a:gd name="T27" fmla="*/ 432 h 6100"/>
                <a:gd name="T28" fmla="*/ 71 w 72"/>
                <a:gd name="T29" fmla="*/ 471 h 6100"/>
                <a:gd name="T30" fmla="*/ 66 w 72"/>
                <a:gd name="T31" fmla="*/ 547 h 6100"/>
                <a:gd name="T32" fmla="*/ 62 w 72"/>
                <a:gd name="T33" fmla="*/ 624 h 6100"/>
                <a:gd name="T34" fmla="*/ 58 w 72"/>
                <a:gd name="T35" fmla="*/ 707 h 6100"/>
                <a:gd name="T36" fmla="*/ 55 w 72"/>
                <a:gd name="T37" fmla="*/ 790 h 6100"/>
                <a:gd name="T38" fmla="*/ 54 w 72"/>
                <a:gd name="T39" fmla="*/ 873 h 6100"/>
                <a:gd name="T40" fmla="*/ 54 w 72"/>
                <a:gd name="T41" fmla="*/ 956 h 6100"/>
                <a:gd name="T42" fmla="*/ 55 w 72"/>
                <a:gd name="T43" fmla="*/ 1038 h 6100"/>
                <a:gd name="T44" fmla="*/ 56 w 72"/>
                <a:gd name="T45" fmla="*/ 1121 h 6100"/>
                <a:gd name="T46" fmla="*/ 58 w 72"/>
                <a:gd name="T47" fmla="*/ 1203 h 6100"/>
                <a:gd name="T48" fmla="*/ 60 w 72"/>
                <a:gd name="T49" fmla="*/ 1285 h 6100"/>
                <a:gd name="T50" fmla="*/ 62 w 72"/>
                <a:gd name="T51" fmla="*/ 1367 h 6100"/>
                <a:gd name="T52" fmla="*/ 65 w 72"/>
                <a:gd name="T53" fmla="*/ 1450 h 6100"/>
                <a:gd name="T54" fmla="*/ 67 w 72"/>
                <a:gd name="T55" fmla="*/ 1531 h 6100"/>
                <a:gd name="T56" fmla="*/ 69 w 72"/>
                <a:gd name="T57" fmla="*/ 1614 h 6100"/>
                <a:gd name="T58" fmla="*/ 70 w 72"/>
                <a:gd name="T59" fmla="*/ 1697 h 6100"/>
                <a:gd name="T60" fmla="*/ 70 w 72"/>
                <a:gd name="T61" fmla="*/ 1780 h 6100"/>
                <a:gd name="T62" fmla="*/ 67 w 72"/>
                <a:gd name="T63" fmla="*/ 1862 h 6100"/>
                <a:gd name="T64" fmla="*/ 65 w 72"/>
                <a:gd name="T65" fmla="*/ 1946 h 6100"/>
                <a:gd name="T66" fmla="*/ 60 w 72"/>
                <a:gd name="T67" fmla="*/ 2076 h 6100"/>
                <a:gd name="T68" fmla="*/ 55 w 72"/>
                <a:gd name="T69" fmla="*/ 2207 h 6100"/>
                <a:gd name="T70" fmla="*/ 52 w 72"/>
                <a:gd name="T71" fmla="*/ 2337 h 6100"/>
                <a:gd name="T72" fmla="*/ 49 w 72"/>
                <a:gd name="T73" fmla="*/ 2467 h 6100"/>
                <a:gd name="T74" fmla="*/ 44 w 72"/>
                <a:gd name="T75" fmla="*/ 2728 h 6100"/>
                <a:gd name="T76" fmla="*/ 41 w 72"/>
                <a:gd name="T77" fmla="*/ 2987 h 6100"/>
                <a:gd name="T78" fmla="*/ 40 w 72"/>
                <a:gd name="T79" fmla="*/ 3247 h 6100"/>
                <a:gd name="T80" fmla="*/ 41 w 72"/>
                <a:gd name="T81" fmla="*/ 3506 h 6100"/>
                <a:gd name="T82" fmla="*/ 42 w 72"/>
                <a:gd name="T83" fmla="*/ 3766 h 6100"/>
                <a:gd name="T84" fmla="*/ 45 w 72"/>
                <a:gd name="T85" fmla="*/ 4025 h 6100"/>
                <a:gd name="T86" fmla="*/ 47 w 72"/>
                <a:gd name="T87" fmla="*/ 4285 h 6100"/>
                <a:gd name="T88" fmla="*/ 50 w 72"/>
                <a:gd name="T89" fmla="*/ 4543 h 6100"/>
                <a:gd name="T90" fmla="*/ 53 w 72"/>
                <a:gd name="T91" fmla="*/ 4803 h 6100"/>
                <a:gd name="T92" fmla="*/ 56 w 72"/>
                <a:gd name="T93" fmla="*/ 5062 h 6100"/>
                <a:gd name="T94" fmla="*/ 57 w 72"/>
                <a:gd name="T95" fmla="*/ 5320 h 6100"/>
                <a:gd name="T96" fmla="*/ 58 w 72"/>
                <a:gd name="T97" fmla="*/ 5580 h 6100"/>
                <a:gd name="T98" fmla="*/ 58 w 72"/>
                <a:gd name="T99" fmla="*/ 5839 h 6100"/>
                <a:gd name="T100" fmla="*/ 56 w 72"/>
                <a:gd name="T101" fmla="*/ 6100 h 6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" h="6100">
                  <a:moveTo>
                    <a:pt x="0" y="0"/>
                  </a:moveTo>
                  <a:lnTo>
                    <a:pt x="9" y="20"/>
                  </a:lnTo>
                  <a:lnTo>
                    <a:pt x="16" y="40"/>
                  </a:lnTo>
                  <a:lnTo>
                    <a:pt x="23" y="59"/>
                  </a:lnTo>
                  <a:lnTo>
                    <a:pt x="30" y="79"/>
                  </a:lnTo>
                  <a:lnTo>
                    <a:pt x="41" y="119"/>
                  </a:lnTo>
                  <a:lnTo>
                    <a:pt x="50" y="158"/>
                  </a:lnTo>
                  <a:lnTo>
                    <a:pt x="57" y="198"/>
                  </a:lnTo>
                  <a:lnTo>
                    <a:pt x="63" y="237"/>
                  </a:lnTo>
                  <a:lnTo>
                    <a:pt x="67" y="276"/>
                  </a:lnTo>
                  <a:lnTo>
                    <a:pt x="70" y="316"/>
                  </a:lnTo>
                  <a:lnTo>
                    <a:pt x="72" y="355"/>
                  </a:lnTo>
                  <a:lnTo>
                    <a:pt x="72" y="393"/>
                  </a:lnTo>
                  <a:lnTo>
                    <a:pt x="72" y="432"/>
                  </a:lnTo>
                  <a:lnTo>
                    <a:pt x="71" y="471"/>
                  </a:lnTo>
                  <a:lnTo>
                    <a:pt x="66" y="547"/>
                  </a:lnTo>
                  <a:lnTo>
                    <a:pt x="62" y="624"/>
                  </a:lnTo>
                  <a:lnTo>
                    <a:pt x="58" y="707"/>
                  </a:lnTo>
                  <a:lnTo>
                    <a:pt x="55" y="790"/>
                  </a:lnTo>
                  <a:lnTo>
                    <a:pt x="54" y="873"/>
                  </a:lnTo>
                  <a:lnTo>
                    <a:pt x="54" y="956"/>
                  </a:lnTo>
                  <a:lnTo>
                    <a:pt x="55" y="1038"/>
                  </a:lnTo>
                  <a:lnTo>
                    <a:pt x="56" y="1121"/>
                  </a:lnTo>
                  <a:lnTo>
                    <a:pt x="58" y="1203"/>
                  </a:lnTo>
                  <a:lnTo>
                    <a:pt x="60" y="1285"/>
                  </a:lnTo>
                  <a:lnTo>
                    <a:pt x="62" y="1367"/>
                  </a:lnTo>
                  <a:lnTo>
                    <a:pt x="65" y="1450"/>
                  </a:lnTo>
                  <a:lnTo>
                    <a:pt x="67" y="1531"/>
                  </a:lnTo>
                  <a:lnTo>
                    <a:pt x="69" y="1614"/>
                  </a:lnTo>
                  <a:lnTo>
                    <a:pt x="70" y="1697"/>
                  </a:lnTo>
                  <a:lnTo>
                    <a:pt x="70" y="1780"/>
                  </a:lnTo>
                  <a:lnTo>
                    <a:pt x="67" y="1862"/>
                  </a:lnTo>
                  <a:lnTo>
                    <a:pt x="65" y="1946"/>
                  </a:lnTo>
                  <a:lnTo>
                    <a:pt x="60" y="2076"/>
                  </a:lnTo>
                  <a:lnTo>
                    <a:pt x="55" y="2207"/>
                  </a:lnTo>
                  <a:lnTo>
                    <a:pt x="52" y="2337"/>
                  </a:lnTo>
                  <a:lnTo>
                    <a:pt x="49" y="2467"/>
                  </a:lnTo>
                  <a:lnTo>
                    <a:pt x="44" y="2728"/>
                  </a:lnTo>
                  <a:lnTo>
                    <a:pt x="41" y="2987"/>
                  </a:lnTo>
                  <a:lnTo>
                    <a:pt x="40" y="3247"/>
                  </a:lnTo>
                  <a:lnTo>
                    <a:pt x="41" y="3506"/>
                  </a:lnTo>
                  <a:lnTo>
                    <a:pt x="42" y="3766"/>
                  </a:lnTo>
                  <a:lnTo>
                    <a:pt x="45" y="4025"/>
                  </a:lnTo>
                  <a:lnTo>
                    <a:pt x="47" y="4285"/>
                  </a:lnTo>
                  <a:lnTo>
                    <a:pt x="50" y="4543"/>
                  </a:lnTo>
                  <a:lnTo>
                    <a:pt x="53" y="4803"/>
                  </a:lnTo>
                  <a:lnTo>
                    <a:pt x="56" y="5062"/>
                  </a:lnTo>
                  <a:lnTo>
                    <a:pt x="57" y="5320"/>
                  </a:lnTo>
                  <a:lnTo>
                    <a:pt x="58" y="5580"/>
                  </a:lnTo>
                  <a:lnTo>
                    <a:pt x="58" y="5839"/>
                  </a:lnTo>
                  <a:lnTo>
                    <a:pt x="56" y="6100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28" name="Freeform 1416">
              <a:extLst>
                <a:ext uri="{FF2B5EF4-FFF2-40B4-BE49-F238E27FC236}">
                  <a16:creationId xmlns:a16="http://schemas.microsoft.com/office/drawing/2014/main" id="{8D1ABAD1-F1E6-47A4-F5FC-83857C272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2965"/>
              <a:ext cx="3" cy="144"/>
            </a:xfrm>
            <a:custGeom>
              <a:avLst/>
              <a:gdLst>
                <a:gd name="T0" fmla="*/ 30 w 30"/>
                <a:gd name="T1" fmla="*/ 0 h 1731"/>
                <a:gd name="T2" fmla="*/ 25 w 30"/>
                <a:gd name="T3" fmla="*/ 108 h 1731"/>
                <a:gd name="T4" fmla="*/ 23 w 30"/>
                <a:gd name="T5" fmla="*/ 217 h 1731"/>
                <a:gd name="T6" fmla="*/ 22 w 30"/>
                <a:gd name="T7" fmla="*/ 324 h 1731"/>
                <a:gd name="T8" fmla="*/ 22 w 30"/>
                <a:gd name="T9" fmla="*/ 433 h 1731"/>
                <a:gd name="T10" fmla="*/ 23 w 30"/>
                <a:gd name="T11" fmla="*/ 541 h 1731"/>
                <a:gd name="T12" fmla="*/ 24 w 30"/>
                <a:gd name="T13" fmla="*/ 649 h 1731"/>
                <a:gd name="T14" fmla="*/ 25 w 30"/>
                <a:gd name="T15" fmla="*/ 757 h 1731"/>
                <a:gd name="T16" fmla="*/ 26 w 30"/>
                <a:gd name="T17" fmla="*/ 866 h 1731"/>
                <a:gd name="T18" fmla="*/ 28 w 30"/>
                <a:gd name="T19" fmla="*/ 973 h 1731"/>
                <a:gd name="T20" fmla="*/ 28 w 30"/>
                <a:gd name="T21" fmla="*/ 1082 h 1731"/>
                <a:gd name="T22" fmla="*/ 26 w 30"/>
                <a:gd name="T23" fmla="*/ 1191 h 1731"/>
                <a:gd name="T24" fmla="*/ 24 w 30"/>
                <a:gd name="T25" fmla="*/ 1298 h 1731"/>
                <a:gd name="T26" fmla="*/ 21 w 30"/>
                <a:gd name="T27" fmla="*/ 1407 h 1731"/>
                <a:gd name="T28" fmla="*/ 16 w 30"/>
                <a:gd name="T29" fmla="*/ 1514 h 1731"/>
                <a:gd name="T30" fmla="*/ 13 w 30"/>
                <a:gd name="T31" fmla="*/ 1569 h 1731"/>
                <a:gd name="T32" fmla="*/ 9 w 30"/>
                <a:gd name="T33" fmla="*/ 1623 h 1731"/>
                <a:gd name="T34" fmla="*/ 5 w 30"/>
                <a:gd name="T35" fmla="*/ 1676 h 1731"/>
                <a:gd name="T36" fmla="*/ 0 w 30"/>
                <a:gd name="T37" fmla="*/ 1731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731">
                  <a:moveTo>
                    <a:pt x="30" y="0"/>
                  </a:moveTo>
                  <a:lnTo>
                    <a:pt x="25" y="108"/>
                  </a:lnTo>
                  <a:lnTo>
                    <a:pt x="23" y="217"/>
                  </a:lnTo>
                  <a:lnTo>
                    <a:pt x="22" y="324"/>
                  </a:lnTo>
                  <a:lnTo>
                    <a:pt x="22" y="433"/>
                  </a:lnTo>
                  <a:lnTo>
                    <a:pt x="23" y="541"/>
                  </a:lnTo>
                  <a:lnTo>
                    <a:pt x="24" y="649"/>
                  </a:lnTo>
                  <a:lnTo>
                    <a:pt x="25" y="757"/>
                  </a:lnTo>
                  <a:lnTo>
                    <a:pt x="26" y="866"/>
                  </a:lnTo>
                  <a:lnTo>
                    <a:pt x="28" y="973"/>
                  </a:lnTo>
                  <a:lnTo>
                    <a:pt x="28" y="1082"/>
                  </a:lnTo>
                  <a:lnTo>
                    <a:pt x="26" y="1191"/>
                  </a:lnTo>
                  <a:lnTo>
                    <a:pt x="24" y="1298"/>
                  </a:lnTo>
                  <a:lnTo>
                    <a:pt x="21" y="1407"/>
                  </a:lnTo>
                  <a:lnTo>
                    <a:pt x="16" y="1514"/>
                  </a:lnTo>
                  <a:lnTo>
                    <a:pt x="13" y="1569"/>
                  </a:lnTo>
                  <a:lnTo>
                    <a:pt x="9" y="1623"/>
                  </a:lnTo>
                  <a:lnTo>
                    <a:pt x="5" y="1676"/>
                  </a:lnTo>
                  <a:lnTo>
                    <a:pt x="0" y="1731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29" name="Freeform 1417">
              <a:extLst>
                <a:ext uri="{FF2B5EF4-FFF2-40B4-BE49-F238E27FC236}">
                  <a16:creationId xmlns:a16="http://schemas.microsoft.com/office/drawing/2014/main" id="{9FEA07F2-7E75-9F41-A39D-B94B59315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876"/>
              <a:ext cx="10" cy="257"/>
            </a:xfrm>
            <a:custGeom>
              <a:avLst/>
              <a:gdLst>
                <a:gd name="T0" fmla="*/ 110 w 117"/>
                <a:gd name="T1" fmla="*/ 0 h 3079"/>
                <a:gd name="T2" fmla="*/ 106 w 117"/>
                <a:gd name="T3" fmla="*/ 158 h 3079"/>
                <a:gd name="T4" fmla="*/ 106 w 117"/>
                <a:gd name="T5" fmla="*/ 316 h 3079"/>
                <a:gd name="T6" fmla="*/ 106 w 117"/>
                <a:gd name="T7" fmla="*/ 475 h 3079"/>
                <a:gd name="T8" fmla="*/ 108 w 117"/>
                <a:gd name="T9" fmla="*/ 634 h 3079"/>
                <a:gd name="T10" fmla="*/ 111 w 117"/>
                <a:gd name="T11" fmla="*/ 791 h 3079"/>
                <a:gd name="T12" fmla="*/ 113 w 117"/>
                <a:gd name="T13" fmla="*/ 949 h 3079"/>
                <a:gd name="T14" fmla="*/ 115 w 117"/>
                <a:gd name="T15" fmla="*/ 1107 h 3079"/>
                <a:gd name="T16" fmla="*/ 116 w 117"/>
                <a:gd name="T17" fmla="*/ 1265 h 3079"/>
                <a:gd name="T18" fmla="*/ 117 w 117"/>
                <a:gd name="T19" fmla="*/ 1423 h 3079"/>
                <a:gd name="T20" fmla="*/ 116 w 117"/>
                <a:gd name="T21" fmla="*/ 1583 h 3079"/>
                <a:gd name="T22" fmla="*/ 114 w 117"/>
                <a:gd name="T23" fmla="*/ 1742 h 3079"/>
                <a:gd name="T24" fmla="*/ 110 w 117"/>
                <a:gd name="T25" fmla="*/ 1901 h 3079"/>
                <a:gd name="T26" fmla="*/ 106 w 117"/>
                <a:gd name="T27" fmla="*/ 1981 h 3079"/>
                <a:gd name="T28" fmla="*/ 102 w 117"/>
                <a:gd name="T29" fmla="*/ 2060 h 3079"/>
                <a:gd name="T30" fmla="*/ 98 w 117"/>
                <a:gd name="T31" fmla="*/ 2141 h 3079"/>
                <a:gd name="T32" fmla="*/ 93 w 117"/>
                <a:gd name="T33" fmla="*/ 2220 h 3079"/>
                <a:gd name="T34" fmla="*/ 88 w 117"/>
                <a:gd name="T35" fmla="*/ 2301 h 3079"/>
                <a:gd name="T36" fmla="*/ 81 w 117"/>
                <a:gd name="T37" fmla="*/ 2382 h 3079"/>
                <a:gd name="T38" fmla="*/ 73 w 117"/>
                <a:gd name="T39" fmla="*/ 2462 h 3079"/>
                <a:gd name="T40" fmla="*/ 65 w 117"/>
                <a:gd name="T41" fmla="*/ 2543 h 3079"/>
                <a:gd name="T42" fmla="*/ 59 w 117"/>
                <a:gd name="T43" fmla="*/ 2610 h 3079"/>
                <a:gd name="T44" fmla="*/ 54 w 117"/>
                <a:gd name="T45" fmla="*/ 2677 h 3079"/>
                <a:gd name="T46" fmla="*/ 50 w 117"/>
                <a:gd name="T47" fmla="*/ 2746 h 3079"/>
                <a:gd name="T48" fmla="*/ 44 w 117"/>
                <a:gd name="T49" fmla="*/ 2813 h 3079"/>
                <a:gd name="T50" fmla="*/ 42 w 117"/>
                <a:gd name="T51" fmla="*/ 2847 h 3079"/>
                <a:gd name="T52" fmla="*/ 38 w 117"/>
                <a:gd name="T53" fmla="*/ 2880 h 3079"/>
                <a:gd name="T54" fmla="*/ 35 w 117"/>
                <a:gd name="T55" fmla="*/ 2913 h 3079"/>
                <a:gd name="T56" fmla="*/ 30 w 117"/>
                <a:gd name="T57" fmla="*/ 2947 h 3079"/>
                <a:gd name="T58" fmla="*/ 24 w 117"/>
                <a:gd name="T59" fmla="*/ 2980 h 3079"/>
                <a:gd name="T60" fmla="*/ 18 w 117"/>
                <a:gd name="T61" fmla="*/ 3013 h 3079"/>
                <a:gd name="T62" fmla="*/ 9 w 117"/>
                <a:gd name="T63" fmla="*/ 3045 h 3079"/>
                <a:gd name="T64" fmla="*/ 0 w 117"/>
                <a:gd name="T65" fmla="*/ 3079 h 3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3079">
                  <a:moveTo>
                    <a:pt x="110" y="0"/>
                  </a:moveTo>
                  <a:lnTo>
                    <a:pt x="106" y="158"/>
                  </a:lnTo>
                  <a:lnTo>
                    <a:pt x="106" y="316"/>
                  </a:lnTo>
                  <a:lnTo>
                    <a:pt x="106" y="475"/>
                  </a:lnTo>
                  <a:lnTo>
                    <a:pt x="108" y="634"/>
                  </a:lnTo>
                  <a:lnTo>
                    <a:pt x="111" y="791"/>
                  </a:lnTo>
                  <a:lnTo>
                    <a:pt x="113" y="949"/>
                  </a:lnTo>
                  <a:lnTo>
                    <a:pt x="115" y="1107"/>
                  </a:lnTo>
                  <a:lnTo>
                    <a:pt x="116" y="1265"/>
                  </a:lnTo>
                  <a:lnTo>
                    <a:pt x="117" y="1423"/>
                  </a:lnTo>
                  <a:lnTo>
                    <a:pt x="116" y="1583"/>
                  </a:lnTo>
                  <a:lnTo>
                    <a:pt x="114" y="1742"/>
                  </a:lnTo>
                  <a:lnTo>
                    <a:pt x="110" y="1901"/>
                  </a:lnTo>
                  <a:lnTo>
                    <a:pt x="106" y="1981"/>
                  </a:lnTo>
                  <a:lnTo>
                    <a:pt x="102" y="2060"/>
                  </a:lnTo>
                  <a:lnTo>
                    <a:pt x="98" y="2141"/>
                  </a:lnTo>
                  <a:lnTo>
                    <a:pt x="93" y="2220"/>
                  </a:lnTo>
                  <a:lnTo>
                    <a:pt x="88" y="2301"/>
                  </a:lnTo>
                  <a:lnTo>
                    <a:pt x="81" y="2382"/>
                  </a:lnTo>
                  <a:lnTo>
                    <a:pt x="73" y="2462"/>
                  </a:lnTo>
                  <a:lnTo>
                    <a:pt x="65" y="2543"/>
                  </a:lnTo>
                  <a:lnTo>
                    <a:pt x="59" y="2610"/>
                  </a:lnTo>
                  <a:lnTo>
                    <a:pt x="54" y="2677"/>
                  </a:lnTo>
                  <a:lnTo>
                    <a:pt x="50" y="2746"/>
                  </a:lnTo>
                  <a:lnTo>
                    <a:pt x="44" y="2813"/>
                  </a:lnTo>
                  <a:lnTo>
                    <a:pt x="42" y="2847"/>
                  </a:lnTo>
                  <a:lnTo>
                    <a:pt x="38" y="2880"/>
                  </a:lnTo>
                  <a:lnTo>
                    <a:pt x="35" y="2913"/>
                  </a:lnTo>
                  <a:lnTo>
                    <a:pt x="30" y="2947"/>
                  </a:lnTo>
                  <a:lnTo>
                    <a:pt x="24" y="2980"/>
                  </a:lnTo>
                  <a:lnTo>
                    <a:pt x="18" y="3013"/>
                  </a:lnTo>
                  <a:lnTo>
                    <a:pt x="9" y="3045"/>
                  </a:lnTo>
                  <a:lnTo>
                    <a:pt x="0" y="3079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30" name="Freeform 1418">
              <a:extLst>
                <a:ext uri="{FF2B5EF4-FFF2-40B4-BE49-F238E27FC236}">
                  <a16:creationId xmlns:a16="http://schemas.microsoft.com/office/drawing/2014/main" id="{D815E7F5-3535-9A6B-12F7-21381432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3172"/>
              <a:ext cx="9" cy="294"/>
            </a:xfrm>
            <a:custGeom>
              <a:avLst/>
              <a:gdLst>
                <a:gd name="T0" fmla="*/ 61 w 119"/>
                <a:gd name="T1" fmla="*/ 0 h 3538"/>
                <a:gd name="T2" fmla="*/ 64 w 119"/>
                <a:gd name="T3" fmla="*/ 93 h 3538"/>
                <a:gd name="T4" fmla="*/ 69 w 119"/>
                <a:gd name="T5" fmla="*/ 185 h 3538"/>
                <a:gd name="T6" fmla="*/ 75 w 119"/>
                <a:gd name="T7" fmla="*/ 278 h 3538"/>
                <a:gd name="T8" fmla="*/ 81 w 119"/>
                <a:gd name="T9" fmla="*/ 370 h 3538"/>
                <a:gd name="T10" fmla="*/ 89 w 119"/>
                <a:gd name="T11" fmla="*/ 462 h 3538"/>
                <a:gd name="T12" fmla="*/ 96 w 119"/>
                <a:gd name="T13" fmla="*/ 554 h 3538"/>
                <a:gd name="T14" fmla="*/ 103 w 119"/>
                <a:gd name="T15" fmla="*/ 645 h 3538"/>
                <a:gd name="T16" fmla="*/ 109 w 119"/>
                <a:gd name="T17" fmla="*/ 737 h 3538"/>
                <a:gd name="T18" fmla="*/ 113 w 119"/>
                <a:gd name="T19" fmla="*/ 830 h 3538"/>
                <a:gd name="T20" fmla="*/ 118 w 119"/>
                <a:gd name="T21" fmla="*/ 922 h 3538"/>
                <a:gd name="T22" fmla="*/ 119 w 119"/>
                <a:gd name="T23" fmla="*/ 969 h 3538"/>
                <a:gd name="T24" fmla="*/ 119 w 119"/>
                <a:gd name="T25" fmla="*/ 1015 h 3538"/>
                <a:gd name="T26" fmla="*/ 119 w 119"/>
                <a:gd name="T27" fmla="*/ 1062 h 3538"/>
                <a:gd name="T28" fmla="*/ 119 w 119"/>
                <a:gd name="T29" fmla="*/ 1108 h 3538"/>
                <a:gd name="T30" fmla="*/ 118 w 119"/>
                <a:gd name="T31" fmla="*/ 1155 h 3538"/>
                <a:gd name="T32" fmla="*/ 116 w 119"/>
                <a:gd name="T33" fmla="*/ 1201 h 3538"/>
                <a:gd name="T34" fmla="*/ 112 w 119"/>
                <a:gd name="T35" fmla="*/ 1249 h 3538"/>
                <a:gd name="T36" fmla="*/ 109 w 119"/>
                <a:gd name="T37" fmla="*/ 1295 h 3538"/>
                <a:gd name="T38" fmla="*/ 105 w 119"/>
                <a:gd name="T39" fmla="*/ 1343 h 3538"/>
                <a:gd name="T40" fmla="*/ 100 w 119"/>
                <a:gd name="T41" fmla="*/ 1390 h 3538"/>
                <a:gd name="T42" fmla="*/ 94 w 119"/>
                <a:gd name="T43" fmla="*/ 1438 h 3538"/>
                <a:gd name="T44" fmla="*/ 87 w 119"/>
                <a:gd name="T45" fmla="*/ 1487 h 3538"/>
                <a:gd name="T46" fmla="*/ 72 w 119"/>
                <a:gd name="T47" fmla="*/ 1588 h 3538"/>
                <a:gd name="T48" fmla="*/ 59 w 119"/>
                <a:gd name="T49" fmla="*/ 1689 h 3538"/>
                <a:gd name="T50" fmla="*/ 46 w 119"/>
                <a:gd name="T51" fmla="*/ 1791 h 3538"/>
                <a:gd name="T52" fmla="*/ 35 w 119"/>
                <a:gd name="T53" fmla="*/ 1891 h 3538"/>
                <a:gd name="T54" fmla="*/ 25 w 119"/>
                <a:gd name="T55" fmla="*/ 1990 h 3538"/>
                <a:gd name="T56" fmla="*/ 16 w 119"/>
                <a:gd name="T57" fmla="*/ 2089 h 3538"/>
                <a:gd name="T58" fmla="*/ 10 w 119"/>
                <a:gd name="T59" fmla="*/ 2189 h 3538"/>
                <a:gd name="T60" fmla="*/ 5 w 119"/>
                <a:gd name="T61" fmla="*/ 2288 h 3538"/>
                <a:gd name="T62" fmla="*/ 2 w 119"/>
                <a:gd name="T63" fmla="*/ 2386 h 3538"/>
                <a:gd name="T64" fmla="*/ 0 w 119"/>
                <a:gd name="T65" fmla="*/ 2484 h 3538"/>
                <a:gd name="T66" fmla="*/ 0 w 119"/>
                <a:gd name="T67" fmla="*/ 2582 h 3538"/>
                <a:gd name="T68" fmla="*/ 2 w 119"/>
                <a:gd name="T69" fmla="*/ 2681 h 3538"/>
                <a:gd name="T70" fmla="*/ 4 w 119"/>
                <a:gd name="T71" fmla="*/ 2729 h 3538"/>
                <a:gd name="T72" fmla="*/ 6 w 119"/>
                <a:gd name="T73" fmla="*/ 2779 h 3538"/>
                <a:gd name="T74" fmla="*/ 9 w 119"/>
                <a:gd name="T75" fmla="*/ 2827 h 3538"/>
                <a:gd name="T76" fmla="*/ 12 w 119"/>
                <a:gd name="T77" fmla="*/ 2877 h 3538"/>
                <a:gd name="T78" fmla="*/ 16 w 119"/>
                <a:gd name="T79" fmla="*/ 2926 h 3538"/>
                <a:gd name="T80" fmla="*/ 20 w 119"/>
                <a:gd name="T81" fmla="*/ 2975 h 3538"/>
                <a:gd name="T82" fmla="*/ 26 w 119"/>
                <a:gd name="T83" fmla="*/ 3024 h 3538"/>
                <a:gd name="T84" fmla="*/ 31 w 119"/>
                <a:gd name="T85" fmla="*/ 3074 h 3538"/>
                <a:gd name="T86" fmla="*/ 37 w 119"/>
                <a:gd name="T87" fmla="*/ 3129 h 3538"/>
                <a:gd name="T88" fmla="*/ 44 w 119"/>
                <a:gd name="T89" fmla="*/ 3187 h 3538"/>
                <a:gd name="T90" fmla="*/ 53 w 119"/>
                <a:gd name="T91" fmla="*/ 3245 h 3538"/>
                <a:gd name="T92" fmla="*/ 62 w 119"/>
                <a:gd name="T93" fmla="*/ 3303 h 3538"/>
                <a:gd name="T94" fmla="*/ 70 w 119"/>
                <a:gd name="T95" fmla="*/ 3362 h 3538"/>
                <a:gd name="T96" fmla="*/ 77 w 119"/>
                <a:gd name="T97" fmla="*/ 3421 h 3538"/>
                <a:gd name="T98" fmla="*/ 85 w 119"/>
                <a:gd name="T99" fmla="*/ 3480 h 3538"/>
                <a:gd name="T100" fmla="*/ 90 w 119"/>
                <a:gd name="T101" fmla="*/ 3538 h 3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" h="3538">
                  <a:moveTo>
                    <a:pt x="61" y="0"/>
                  </a:moveTo>
                  <a:lnTo>
                    <a:pt x="64" y="93"/>
                  </a:lnTo>
                  <a:lnTo>
                    <a:pt x="69" y="185"/>
                  </a:lnTo>
                  <a:lnTo>
                    <a:pt x="75" y="278"/>
                  </a:lnTo>
                  <a:lnTo>
                    <a:pt x="81" y="370"/>
                  </a:lnTo>
                  <a:lnTo>
                    <a:pt x="89" y="462"/>
                  </a:lnTo>
                  <a:lnTo>
                    <a:pt x="96" y="554"/>
                  </a:lnTo>
                  <a:lnTo>
                    <a:pt x="103" y="645"/>
                  </a:lnTo>
                  <a:lnTo>
                    <a:pt x="109" y="737"/>
                  </a:lnTo>
                  <a:lnTo>
                    <a:pt x="113" y="830"/>
                  </a:lnTo>
                  <a:lnTo>
                    <a:pt x="118" y="922"/>
                  </a:lnTo>
                  <a:lnTo>
                    <a:pt x="119" y="969"/>
                  </a:lnTo>
                  <a:lnTo>
                    <a:pt x="119" y="1015"/>
                  </a:lnTo>
                  <a:lnTo>
                    <a:pt x="119" y="1062"/>
                  </a:lnTo>
                  <a:lnTo>
                    <a:pt x="119" y="1108"/>
                  </a:lnTo>
                  <a:lnTo>
                    <a:pt x="118" y="1155"/>
                  </a:lnTo>
                  <a:lnTo>
                    <a:pt x="116" y="1201"/>
                  </a:lnTo>
                  <a:lnTo>
                    <a:pt x="112" y="1249"/>
                  </a:lnTo>
                  <a:lnTo>
                    <a:pt x="109" y="1295"/>
                  </a:lnTo>
                  <a:lnTo>
                    <a:pt x="105" y="1343"/>
                  </a:lnTo>
                  <a:lnTo>
                    <a:pt x="100" y="1390"/>
                  </a:lnTo>
                  <a:lnTo>
                    <a:pt x="94" y="1438"/>
                  </a:lnTo>
                  <a:lnTo>
                    <a:pt x="87" y="1487"/>
                  </a:lnTo>
                  <a:lnTo>
                    <a:pt x="72" y="1588"/>
                  </a:lnTo>
                  <a:lnTo>
                    <a:pt x="59" y="1689"/>
                  </a:lnTo>
                  <a:lnTo>
                    <a:pt x="46" y="1791"/>
                  </a:lnTo>
                  <a:lnTo>
                    <a:pt x="35" y="1891"/>
                  </a:lnTo>
                  <a:lnTo>
                    <a:pt x="25" y="1990"/>
                  </a:lnTo>
                  <a:lnTo>
                    <a:pt x="16" y="2089"/>
                  </a:lnTo>
                  <a:lnTo>
                    <a:pt x="10" y="2189"/>
                  </a:lnTo>
                  <a:lnTo>
                    <a:pt x="5" y="2288"/>
                  </a:lnTo>
                  <a:lnTo>
                    <a:pt x="2" y="2386"/>
                  </a:lnTo>
                  <a:lnTo>
                    <a:pt x="0" y="2484"/>
                  </a:lnTo>
                  <a:lnTo>
                    <a:pt x="0" y="2582"/>
                  </a:lnTo>
                  <a:lnTo>
                    <a:pt x="2" y="2681"/>
                  </a:lnTo>
                  <a:lnTo>
                    <a:pt x="4" y="2729"/>
                  </a:lnTo>
                  <a:lnTo>
                    <a:pt x="6" y="2779"/>
                  </a:lnTo>
                  <a:lnTo>
                    <a:pt x="9" y="2827"/>
                  </a:lnTo>
                  <a:lnTo>
                    <a:pt x="12" y="2877"/>
                  </a:lnTo>
                  <a:lnTo>
                    <a:pt x="16" y="2926"/>
                  </a:lnTo>
                  <a:lnTo>
                    <a:pt x="20" y="2975"/>
                  </a:lnTo>
                  <a:lnTo>
                    <a:pt x="26" y="3024"/>
                  </a:lnTo>
                  <a:lnTo>
                    <a:pt x="31" y="3074"/>
                  </a:lnTo>
                  <a:lnTo>
                    <a:pt x="37" y="3129"/>
                  </a:lnTo>
                  <a:lnTo>
                    <a:pt x="44" y="3187"/>
                  </a:lnTo>
                  <a:lnTo>
                    <a:pt x="53" y="3245"/>
                  </a:lnTo>
                  <a:lnTo>
                    <a:pt x="62" y="3303"/>
                  </a:lnTo>
                  <a:lnTo>
                    <a:pt x="70" y="3362"/>
                  </a:lnTo>
                  <a:lnTo>
                    <a:pt x="77" y="3421"/>
                  </a:lnTo>
                  <a:lnTo>
                    <a:pt x="85" y="3480"/>
                  </a:lnTo>
                  <a:lnTo>
                    <a:pt x="90" y="3538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31" name="Freeform 1419">
              <a:extLst>
                <a:ext uri="{FF2B5EF4-FFF2-40B4-BE49-F238E27FC236}">
                  <a16:creationId xmlns:a16="http://schemas.microsoft.com/office/drawing/2014/main" id="{B044F165-16D7-5EC8-4AB4-4B8ED9225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3139"/>
              <a:ext cx="8" cy="100"/>
            </a:xfrm>
            <a:custGeom>
              <a:avLst/>
              <a:gdLst>
                <a:gd name="T0" fmla="*/ 93 w 104"/>
                <a:gd name="T1" fmla="*/ 0 h 1201"/>
                <a:gd name="T2" fmla="*/ 91 w 104"/>
                <a:gd name="T3" fmla="*/ 33 h 1201"/>
                <a:gd name="T4" fmla="*/ 90 w 104"/>
                <a:gd name="T5" fmla="*/ 67 h 1201"/>
                <a:gd name="T6" fmla="*/ 91 w 104"/>
                <a:gd name="T7" fmla="*/ 101 h 1201"/>
                <a:gd name="T8" fmla="*/ 93 w 104"/>
                <a:gd name="T9" fmla="*/ 135 h 1201"/>
                <a:gd name="T10" fmla="*/ 98 w 104"/>
                <a:gd name="T11" fmla="*/ 204 h 1201"/>
                <a:gd name="T12" fmla="*/ 103 w 104"/>
                <a:gd name="T13" fmla="*/ 273 h 1201"/>
                <a:gd name="T14" fmla="*/ 104 w 104"/>
                <a:gd name="T15" fmla="*/ 307 h 1201"/>
                <a:gd name="T16" fmla="*/ 104 w 104"/>
                <a:gd name="T17" fmla="*/ 342 h 1201"/>
                <a:gd name="T18" fmla="*/ 103 w 104"/>
                <a:gd name="T19" fmla="*/ 359 h 1201"/>
                <a:gd name="T20" fmla="*/ 102 w 104"/>
                <a:gd name="T21" fmla="*/ 376 h 1201"/>
                <a:gd name="T22" fmla="*/ 100 w 104"/>
                <a:gd name="T23" fmla="*/ 393 h 1201"/>
                <a:gd name="T24" fmla="*/ 98 w 104"/>
                <a:gd name="T25" fmla="*/ 409 h 1201"/>
                <a:gd name="T26" fmla="*/ 95 w 104"/>
                <a:gd name="T27" fmla="*/ 427 h 1201"/>
                <a:gd name="T28" fmla="*/ 91 w 104"/>
                <a:gd name="T29" fmla="*/ 444 h 1201"/>
                <a:gd name="T30" fmla="*/ 87 w 104"/>
                <a:gd name="T31" fmla="*/ 460 h 1201"/>
                <a:gd name="T32" fmla="*/ 80 w 104"/>
                <a:gd name="T33" fmla="*/ 477 h 1201"/>
                <a:gd name="T34" fmla="*/ 74 w 104"/>
                <a:gd name="T35" fmla="*/ 493 h 1201"/>
                <a:gd name="T36" fmla="*/ 67 w 104"/>
                <a:gd name="T37" fmla="*/ 510 h 1201"/>
                <a:gd name="T38" fmla="*/ 59 w 104"/>
                <a:gd name="T39" fmla="*/ 525 h 1201"/>
                <a:gd name="T40" fmla="*/ 49 w 104"/>
                <a:gd name="T41" fmla="*/ 542 h 1201"/>
                <a:gd name="T42" fmla="*/ 38 w 104"/>
                <a:gd name="T43" fmla="*/ 561 h 1201"/>
                <a:gd name="T44" fmla="*/ 29 w 104"/>
                <a:gd name="T45" fmla="*/ 581 h 1201"/>
                <a:gd name="T46" fmla="*/ 20 w 104"/>
                <a:gd name="T47" fmla="*/ 601 h 1201"/>
                <a:gd name="T48" fmla="*/ 14 w 104"/>
                <a:gd name="T49" fmla="*/ 620 h 1201"/>
                <a:gd name="T50" fmla="*/ 9 w 104"/>
                <a:gd name="T51" fmla="*/ 640 h 1201"/>
                <a:gd name="T52" fmla="*/ 5 w 104"/>
                <a:gd name="T53" fmla="*/ 660 h 1201"/>
                <a:gd name="T54" fmla="*/ 2 w 104"/>
                <a:gd name="T55" fmla="*/ 680 h 1201"/>
                <a:gd name="T56" fmla="*/ 0 w 104"/>
                <a:gd name="T57" fmla="*/ 700 h 1201"/>
                <a:gd name="T58" fmla="*/ 0 w 104"/>
                <a:gd name="T59" fmla="*/ 721 h 1201"/>
                <a:gd name="T60" fmla="*/ 0 w 104"/>
                <a:gd name="T61" fmla="*/ 741 h 1201"/>
                <a:gd name="T62" fmla="*/ 1 w 104"/>
                <a:gd name="T63" fmla="*/ 761 h 1201"/>
                <a:gd name="T64" fmla="*/ 2 w 104"/>
                <a:gd name="T65" fmla="*/ 782 h 1201"/>
                <a:gd name="T66" fmla="*/ 7 w 104"/>
                <a:gd name="T67" fmla="*/ 823 h 1201"/>
                <a:gd name="T68" fmla="*/ 14 w 104"/>
                <a:gd name="T69" fmla="*/ 864 h 1201"/>
                <a:gd name="T70" fmla="*/ 32 w 104"/>
                <a:gd name="T71" fmla="*/ 948 h 1201"/>
                <a:gd name="T72" fmla="*/ 50 w 104"/>
                <a:gd name="T73" fmla="*/ 1033 h 1201"/>
                <a:gd name="T74" fmla="*/ 57 w 104"/>
                <a:gd name="T75" fmla="*/ 1075 h 1201"/>
                <a:gd name="T76" fmla="*/ 62 w 104"/>
                <a:gd name="T77" fmla="*/ 1117 h 1201"/>
                <a:gd name="T78" fmla="*/ 64 w 104"/>
                <a:gd name="T79" fmla="*/ 1138 h 1201"/>
                <a:gd name="T80" fmla="*/ 65 w 104"/>
                <a:gd name="T81" fmla="*/ 1159 h 1201"/>
                <a:gd name="T82" fmla="*/ 65 w 104"/>
                <a:gd name="T83" fmla="*/ 1181 h 1201"/>
                <a:gd name="T84" fmla="*/ 64 w 104"/>
                <a:gd name="T85" fmla="*/ 1201 h 1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" h="1201">
                  <a:moveTo>
                    <a:pt x="93" y="0"/>
                  </a:moveTo>
                  <a:lnTo>
                    <a:pt x="91" y="33"/>
                  </a:lnTo>
                  <a:lnTo>
                    <a:pt x="90" y="67"/>
                  </a:lnTo>
                  <a:lnTo>
                    <a:pt x="91" y="101"/>
                  </a:lnTo>
                  <a:lnTo>
                    <a:pt x="93" y="135"/>
                  </a:lnTo>
                  <a:lnTo>
                    <a:pt x="98" y="204"/>
                  </a:lnTo>
                  <a:lnTo>
                    <a:pt x="103" y="273"/>
                  </a:lnTo>
                  <a:lnTo>
                    <a:pt x="104" y="307"/>
                  </a:lnTo>
                  <a:lnTo>
                    <a:pt x="104" y="342"/>
                  </a:lnTo>
                  <a:lnTo>
                    <a:pt x="103" y="359"/>
                  </a:lnTo>
                  <a:lnTo>
                    <a:pt x="102" y="376"/>
                  </a:lnTo>
                  <a:lnTo>
                    <a:pt x="100" y="393"/>
                  </a:lnTo>
                  <a:lnTo>
                    <a:pt x="98" y="409"/>
                  </a:lnTo>
                  <a:lnTo>
                    <a:pt x="95" y="427"/>
                  </a:lnTo>
                  <a:lnTo>
                    <a:pt x="91" y="444"/>
                  </a:lnTo>
                  <a:lnTo>
                    <a:pt x="87" y="460"/>
                  </a:lnTo>
                  <a:lnTo>
                    <a:pt x="80" y="477"/>
                  </a:lnTo>
                  <a:lnTo>
                    <a:pt x="74" y="493"/>
                  </a:lnTo>
                  <a:lnTo>
                    <a:pt x="67" y="510"/>
                  </a:lnTo>
                  <a:lnTo>
                    <a:pt x="59" y="525"/>
                  </a:lnTo>
                  <a:lnTo>
                    <a:pt x="49" y="542"/>
                  </a:lnTo>
                  <a:lnTo>
                    <a:pt x="38" y="561"/>
                  </a:lnTo>
                  <a:lnTo>
                    <a:pt x="29" y="581"/>
                  </a:lnTo>
                  <a:lnTo>
                    <a:pt x="20" y="601"/>
                  </a:lnTo>
                  <a:lnTo>
                    <a:pt x="14" y="620"/>
                  </a:lnTo>
                  <a:lnTo>
                    <a:pt x="9" y="640"/>
                  </a:lnTo>
                  <a:lnTo>
                    <a:pt x="5" y="660"/>
                  </a:lnTo>
                  <a:lnTo>
                    <a:pt x="2" y="680"/>
                  </a:lnTo>
                  <a:lnTo>
                    <a:pt x="0" y="700"/>
                  </a:lnTo>
                  <a:lnTo>
                    <a:pt x="0" y="721"/>
                  </a:lnTo>
                  <a:lnTo>
                    <a:pt x="0" y="741"/>
                  </a:lnTo>
                  <a:lnTo>
                    <a:pt x="1" y="761"/>
                  </a:lnTo>
                  <a:lnTo>
                    <a:pt x="2" y="782"/>
                  </a:lnTo>
                  <a:lnTo>
                    <a:pt x="7" y="823"/>
                  </a:lnTo>
                  <a:lnTo>
                    <a:pt x="14" y="864"/>
                  </a:lnTo>
                  <a:lnTo>
                    <a:pt x="32" y="948"/>
                  </a:lnTo>
                  <a:lnTo>
                    <a:pt x="50" y="1033"/>
                  </a:lnTo>
                  <a:lnTo>
                    <a:pt x="57" y="1075"/>
                  </a:lnTo>
                  <a:lnTo>
                    <a:pt x="62" y="1117"/>
                  </a:lnTo>
                  <a:lnTo>
                    <a:pt x="64" y="1138"/>
                  </a:lnTo>
                  <a:lnTo>
                    <a:pt x="65" y="1159"/>
                  </a:lnTo>
                  <a:lnTo>
                    <a:pt x="65" y="1181"/>
                  </a:lnTo>
                  <a:lnTo>
                    <a:pt x="64" y="1201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32" name="Freeform 1420">
              <a:extLst>
                <a:ext uri="{FF2B5EF4-FFF2-40B4-BE49-F238E27FC236}">
                  <a16:creationId xmlns:a16="http://schemas.microsoft.com/office/drawing/2014/main" id="{FC990E30-09CF-D9CD-84B1-B7D8742D5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3045"/>
              <a:ext cx="12" cy="380"/>
            </a:xfrm>
            <a:custGeom>
              <a:avLst/>
              <a:gdLst>
                <a:gd name="T0" fmla="*/ 88 w 138"/>
                <a:gd name="T1" fmla="*/ 0 h 4562"/>
                <a:gd name="T2" fmla="*/ 73 w 138"/>
                <a:gd name="T3" fmla="*/ 93 h 4562"/>
                <a:gd name="T4" fmla="*/ 61 w 138"/>
                <a:gd name="T5" fmla="*/ 185 h 4562"/>
                <a:gd name="T6" fmla="*/ 52 w 138"/>
                <a:gd name="T7" fmla="*/ 278 h 4562"/>
                <a:gd name="T8" fmla="*/ 46 w 138"/>
                <a:gd name="T9" fmla="*/ 371 h 4562"/>
                <a:gd name="T10" fmla="*/ 42 w 138"/>
                <a:gd name="T11" fmla="*/ 464 h 4562"/>
                <a:gd name="T12" fmla="*/ 41 w 138"/>
                <a:gd name="T13" fmla="*/ 556 h 4562"/>
                <a:gd name="T14" fmla="*/ 41 w 138"/>
                <a:gd name="T15" fmla="*/ 649 h 4562"/>
                <a:gd name="T16" fmla="*/ 42 w 138"/>
                <a:gd name="T17" fmla="*/ 741 h 4562"/>
                <a:gd name="T18" fmla="*/ 45 w 138"/>
                <a:gd name="T19" fmla="*/ 834 h 4562"/>
                <a:gd name="T20" fmla="*/ 50 w 138"/>
                <a:gd name="T21" fmla="*/ 927 h 4562"/>
                <a:gd name="T22" fmla="*/ 55 w 138"/>
                <a:gd name="T23" fmla="*/ 1019 h 4562"/>
                <a:gd name="T24" fmla="*/ 61 w 138"/>
                <a:gd name="T25" fmla="*/ 1112 h 4562"/>
                <a:gd name="T26" fmla="*/ 76 w 138"/>
                <a:gd name="T27" fmla="*/ 1297 h 4562"/>
                <a:gd name="T28" fmla="*/ 91 w 138"/>
                <a:gd name="T29" fmla="*/ 1484 h 4562"/>
                <a:gd name="T30" fmla="*/ 98 w 138"/>
                <a:gd name="T31" fmla="*/ 1577 h 4562"/>
                <a:gd name="T32" fmla="*/ 106 w 138"/>
                <a:gd name="T33" fmla="*/ 1671 h 4562"/>
                <a:gd name="T34" fmla="*/ 112 w 138"/>
                <a:gd name="T35" fmla="*/ 1764 h 4562"/>
                <a:gd name="T36" fmla="*/ 118 w 138"/>
                <a:gd name="T37" fmla="*/ 1857 h 4562"/>
                <a:gd name="T38" fmla="*/ 122 w 138"/>
                <a:gd name="T39" fmla="*/ 1951 h 4562"/>
                <a:gd name="T40" fmla="*/ 125 w 138"/>
                <a:gd name="T41" fmla="*/ 2045 h 4562"/>
                <a:gd name="T42" fmla="*/ 126 w 138"/>
                <a:gd name="T43" fmla="*/ 2139 h 4562"/>
                <a:gd name="T44" fmla="*/ 126 w 138"/>
                <a:gd name="T45" fmla="*/ 2233 h 4562"/>
                <a:gd name="T46" fmla="*/ 124 w 138"/>
                <a:gd name="T47" fmla="*/ 2327 h 4562"/>
                <a:gd name="T48" fmla="*/ 120 w 138"/>
                <a:gd name="T49" fmla="*/ 2422 h 4562"/>
                <a:gd name="T50" fmla="*/ 114 w 138"/>
                <a:gd name="T51" fmla="*/ 2517 h 4562"/>
                <a:gd name="T52" fmla="*/ 105 w 138"/>
                <a:gd name="T53" fmla="*/ 2613 h 4562"/>
                <a:gd name="T54" fmla="*/ 92 w 138"/>
                <a:gd name="T55" fmla="*/ 2709 h 4562"/>
                <a:gd name="T56" fmla="*/ 78 w 138"/>
                <a:gd name="T57" fmla="*/ 2804 h 4562"/>
                <a:gd name="T58" fmla="*/ 59 w 138"/>
                <a:gd name="T59" fmla="*/ 2900 h 4562"/>
                <a:gd name="T60" fmla="*/ 37 w 138"/>
                <a:gd name="T61" fmla="*/ 2996 h 4562"/>
                <a:gd name="T62" fmla="*/ 27 w 138"/>
                <a:gd name="T63" fmla="*/ 3045 h 4562"/>
                <a:gd name="T64" fmla="*/ 19 w 138"/>
                <a:gd name="T65" fmla="*/ 3093 h 4562"/>
                <a:gd name="T66" fmla="*/ 12 w 138"/>
                <a:gd name="T67" fmla="*/ 3142 h 4562"/>
                <a:gd name="T68" fmla="*/ 6 w 138"/>
                <a:gd name="T69" fmla="*/ 3190 h 4562"/>
                <a:gd name="T70" fmla="*/ 3 w 138"/>
                <a:gd name="T71" fmla="*/ 3239 h 4562"/>
                <a:gd name="T72" fmla="*/ 1 w 138"/>
                <a:gd name="T73" fmla="*/ 3288 h 4562"/>
                <a:gd name="T74" fmla="*/ 0 w 138"/>
                <a:gd name="T75" fmla="*/ 3336 h 4562"/>
                <a:gd name="T76" fmla="*/ 1 w 138"/>
                <a:gd name="T77" fmla="*/ 3385 h 4562"/>
                <a:gd name="T78" fmla="*/ 3 w 138"/>
                <a:gd name="T79" fmla="*/ 3433 h 4562"/>
                <a:gd name="T80" fmla="*/ 6 w 138"/>
                <a:gd name="T81" fmla="*/ 3482 h 4562"/>
                <a:gd name="T82" fmla="*/ 11 w 138"/>
                <a:gd name="T83" fmla="*/ 3531 h 4562"/>
                <a:gd name="T84" fmla="*/ 15 w 138"/>
                <a:gd name="T85" fmla="*/ 3579 h 4562"/>
                <a:gd name="T86" fmla="*/ 21 w 138"/>
                <a:gd name="T87" fmla="*/ 3629 h 4562"/>
                <a:gd name="T88" fmla="*/ 27 w 138"/>
                <a:gd name="T89" fmla="*/ 3677 h 4562"/>
                <a:gd name="T90" fmla="*/ 34 w 138"/>
                <a:gd name="T91" fmla="*/ 3726 h 4562"/>
                <a:gd name="T92" fmla="*/ 42 w 138"/>
                <a:gd name="T93" fmla="*/ 3776 h 4562"/>
                <a:gd name="T94" fmla="*/ 57 w 138"/>
                <a:gd name="T95" fmla="*/ 3873 h 4562"/>
                <a:gd name="T96" fmla="*/ 74 w 138"/>
                <a:gd name="T97" fmla="*/ 3971 h 4562"/>
                <a:gd name="T98" fmla="*/ 89 w 138"/>
                <a:gd name="T99" fmla="*/ 4070 h 4562"/>
                <a:gd name="T100" fmla="*/ 105 w 138"/>
                <a:gd name="T101" fmla="*/ 4168 h 4562"/>
                <a:gd name="T102" fmla="*/ 112 w 138"/>
                <a:gd name="T103" fmla="*/ 4217 h 4562"/>
                <a:gd name="T104" fmla="*/ 118 w 138"/>
                <a:gd name="T105" fmla="*/ 4267 h 4562"/>
                <a:gd name="T106" fmla="*/ 123 w 138"/>
                <a:gd name="T107" fmla="*/ 4316 h 4562"/>
                <a:gd name="T108" fmla="*/ 128 w 138"/>
                <a:gd name="T109" fmla="*/ 4365 h 4562"/>
                <a:gd name="T110" fmla="*/ 132 w 138"/>
                <a:gd name="T111" fmla="*/ 4415 h 4562"/>
                <a:gd name="T112" fmla="*/ 136 w 138"/>
                <a:gd name="T113" fmla="*/ 4464 h 4562"/>
                <a:gd name="T114" fmla="*/ 137 w 138"/>
                <a:gd name="T115" fmla="*/ 4514 h 4562"/>
                <a:gd name="T116" fmla="*/ 138 w 138"/>
                <a:gd name="T117" fmla="*/ 4562 h 4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" h="4562">
                  <a:moveTo>
                    <a:pt x="88" y="0"/>
                  </a:moveTo>
                  <a:lnTo>
                    <a:pt x="73" y="93"/>
                  </a:lnTo>
                  <a:lnTo>
                    <a:pt x="61" y="185"/>
                  </a:lnTo>
                  <a:lnTo>
                    <a:pt x="52" y="278"/>
                  </a:lnTo>
                  <a:lnTo>
                    <a:pt x="46" y="371"/>
                  </a:lnTo>
                  <a:lnTo>
                    <a:pt x="42" y="464"/>
                  </a:lnTo>
                  <a:lnTo>
                    <a:pt x="41" y="556"/>
                  </a:lnTo>
                  <a:lnTo>
                    <a:pt x="41" y="649"/>
                  </a:lnTo>
                  <a:lnTo>
                    <a:pt x="42" y="741"/>
                  </a:lnTo>
                  <a:lnTo>
                    <a:pt x="45" y="834"/>
                  </a:lnTo>
                  <a:lnTo>
                    <a:pt x="50" y="927"/>
                  </a:lnTo>
                  <a:lnTo>
                    <a:pt x="55" y="1019"/>
                  </a:lnTo>
                  <a:lnTo>
                    <a:pt x="61" y="1112"/>
                  </a:lnTo>
                  <a:lnTo>
                    <a:pt x="76" y="1297"/>
                  </a:lnTo>
                  <a:lnTo>
                    <a:pt x="91" y="1484"/>
                  </a:lnTo>
                  <a:lnTo>
                    <a:pt x="98" y="1577"/>
                  </a:lnTo>
                  <a:lnTo>
                    <a:pt x="106" y="1671"/>
                  </a:lnTo>
                  <a:lnTo>
                    <a:pt x="112" y="1764"/>
                  </a:lnTo>
                  <a:lnTo>
                    <a:pt x="118" y="1857"/>
                  </a:lnTo>
                  <a:lnTo>
                    <a:pt x="122" y="1951"/>
                  </a:lnTo>
                  <a:lnTo>
                    <a:pt x="125" y="2045"/>
                  </a:lnTo>
                  <a:lnTo>
                    <a:pt x="126" y="2139"/>
                  </a:lnTo>
                  <a:lnTo>
                    <a:pt x="126" y="2233"/>
                  </a:lnTo>
                  <a:lnTo>
                    <a:pt x="124" y="2327"/>
                  </a:lnTo>
                  <a:lnTo>
                    <a:pt x="120" y="2422"/>
                  </a:lnTo>
                  <a:lnTo>
                    <a:pt x="114" y="2517"/>
                  </a:lnTo>
                  <a:lnTo>
                    <a:pt x="105" y="2613"/>
                  </a:lnTo>
                  <a:lnTo>
                    <a:pt x="92" y="2709"/>
                  </a:lnTo>
                  <a:lnTo>
                    <a:pt x="78" y="2804"/>
                  </a:lnTo>
                  <a:lnTo>
                    <a:pt x="59" y="2900"/>
                  </a:lnTo>
                  <a:lnTo>
                    <a:pt x="37" y="2996"/>
                  </a:lnTo>
                  <a:lnTo>
                    <a:pt x="27" y="3045"/>
                  </a:lnTo>
                  <a:lnTo>
                    <a:pt x="19" y="3093"/>
                  </a:lnTo>
                  <a:lnTo>
                    <a:pt x="12" y="3142"/>
                  </a:lnTo>
                  <a:lnTo>
                    <a:pt x="6" y="3190"/>
                  </a:lnTo>
                  <a:lnTo>
                    <a:pt x="3" y="3239"/>
                  </a:lnTo>
                  <a:lnTo>
                    <a:pt x="1" y="3288"/>
                  </a:lnTo>
                  <a:lnTo>
                    <a:pt x="0" y="3336"/>
                  </a:lnTo>
                  <a:lnTo>
                    <a:pt x="1" y="3385"/>
                  </a:lnTo>
                  <a:lnTo>
                    <a:pt x="3" y="3433"/>
                  </a:lnTo>
                  <a:lnTo>
                    <a:pt x="6" y="3482"/>
                  </a:lnTo>
                  <a:lnTo>
                    <a:pt x="11" y="3531"/>
                  </a:lnTo>
                  <a:lnTo>
                    <a:pt x="15" y="3579"/>
                  </a:lnTo>
                  <a:lnTo>
                    <a:pt x="21" y="3629"/>
                  </a:lnTo>
                  <a:lnTo>
                    <a:pt x="27" y="3677"/>
                  </a:lnTo>
                  <a:lnTo>
                    <a:pt x="34" y="3726"/>
                  </a:lnTo>
                  <a:lnTo>
                    <a:pt x="42" y="3776"/>
                  </a:lnTo>
                  <a:lnTo>
                    <a:pt x="57" y="3873"/>
                  </a:lnTo>
                  <a:lnTo>
                    <a:pt x="74" y="3971"/>
                  </a:lnTo>
                  <a:lnTo>
                    <a:pt x="89" y="4070"/>
                  </a:lnTo>
                  <a:lnTo>
                    <a:pt x="105" y="4168"/>
                  </a:lnTo>
                  <a:lnTo>
                    <a:pt x="112" y="4217"/>
                  </a:lnTo>
                  <a:lnTo>
                    <a:pt x="118" y="4267"/>
                  </a:lnTo>
                  <a:lnTo>
                    <a:pt x="123" y="4316"/>
                  </a:lnTo>
                  <a:lnTo>
                    <a:pt x="128" y="4365"/>
                  </a:lnTo>
                  <a:lnTo>
                    <a:pt x="132" y="4415"/>
                  </a:lnTo>
                  <a:lnTo>
                    <a:pt x="136" y="4464"/>
                  </a:lnTo>
                  <a:lnTo>
                    <a:pt x="137" y="4514"/>
                  </a:lnTo>
                  <a:lnTo>
                    <a:pt x="138" y="4562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33" name="Freeform 1421">
              <a:extLst>
                <a:ext uri="{FF2B5EF4-FFF2-40B4-BE49-F238E27FC236}">
                  <a16:creationId xmlns:a16="http://schemas.microsoft.com/office/drawing/2014/main" id="{C5A57764-B5B5-9038-4C29-E0BFF0906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3524"/>
              <a:ext cx="18" cy="326"/>
            </a:xfrm>
            <a:custGeom>
              <a:avLst/>
              <a:gdLst>
                <a:gd name="T0" fmla="*/ 0 w 215"/>
                <a:gd name="T1" fmla="*/ 27 h 3913"/>
                <a:gd name="T2" fmla="*/ 2 w 215"/>
                <a:gd name="T3" fmla="*/ 80 h 3913"/>
                <a:gd name="T4" fmla="*/ 8 w 215"/>
                <a:gd name="T5" fmla="*/ 133 h 3913"/>
                <a:gd name="T6" fmla="*/ 14 w 215"/>
                <a:gd name="T7" fmla="*/ 185 h 3913"/>
                <a:gd name="T8" fmla="*/ 27 w 215"/>
                <a:gd name="T9" fmla="*/ 263 h 3913"/>
                <a:gd name="T10" fmla="*/ 51 w 215"/>
                <a:gd name="T11" fmla="*/ 364 h 3913"/>
                <a:gd name="T12" fmla="*/ 78 w 215"/>
                <a:gd name="T13" fmla="*/ 465 h 3913"/>
                <a:gd name="T14" fmla="*/ 107 w 215"/>
                <a:gd name="T15" fmla="*/ 565 h 3913"/>
                <a:gd name="T16" fmla="*/ 136 w 215"/>
                <a:gd name="T17" fmla="*/ 666 h 3913"/>
                <a:gd name="T18" fmla="*/ 163 w 215"/>
                <a:gd name="T19" fmla="*/ 768 h 3913"/>
                <a:gd name="T20" fmla="*/ 185 w 215"/>
                <a:gd name="T21" fmla="*/ 874 h 3913"/>
                <a:gd name="T22" fmla="*/ 202 w 215"/>
                <a:gd name="T23" fmla="*/ 987 h 3913"/>
                <a:gd name="T24" fmla="*/ 212 w 215"/>
                <a:gd name="T25" fmla="*/ 1098 h 3913"/>
                <a:gd name="T26" fmla="*/ 215 w 215"/>
                <a:gd name="T27" fmla="*/ 1211 h 3913"/>
                <a:gd name="T28" fmla="*/ 214 w 215"/>
                <a:gd name="T29" fmla="*/ 1324 h 3913"/>
                <a:gd name="T30" fmla="*/ 208 w 215"/>
                <a:gd name="T31" fmla="*/ 1436 h 3913"/>
                <a:gd name="T32" fmla="*/ 199 w 215"/>
                <a:gd name="T33" fmla="*/ 1549 h 3913"/>
                <a:gd name="T34" fmla="*/ 186 w 215"/>
                <a:gd name="T35" fmla="*/ 1662 h 3913"/>
                <a:gd name="T36" fmla="*/ 164 w 215"/>
                <a:gd name="T37" fmla="*/ 1831 h 3913"/>
                <a:gd name="T38" fmla="*/ 131 w 215"/>
                <a:gd name="T39" fmla="*/ 2058 h 3913"/>
                <a:gd name="T40" fmla="*/ 107 w 215"/>
                <a:gd name="T41" fmla="*/ 2228 h 3913"/>
                <a:gd name="T42" fmla="*/ 92 w 215"/>
                <a:gd name="T43" fmla="*/ 2343 h 3913"/>
                <a:gd name="T44" fmla="*/ 82 w 215"/>
                <a:gd name="T45" fmla="*/ 2457 h 3913"/>
                <a:gd name="T46" fmla="*/ 74 w 215"/>
                <a:gd name="T47" fmla="*/ 2572 h 3913"/>
                <a:gd name="T48" fmla="*/ 71 w 215"/>
                <a:gd name="T49" fmla="*/ 2670 h 3913"/>
                <a:gd name="T50" fmla="*/ 71 w 215"/>
                <a:gd name="T51" fmla="*/ 2751 h 3913"/>
                <a:gd name="T52" fmla="*/ 75 w 215"/>
                <a:gd name="T53" fmla="*/ 2833 h 3913"/>
                <a:gd name="T54" fmla="*/ 81 w 215"/>
                <a:gd name="T55" fmla="*/ 2914 h 3913"/>
                <a:gd name="T56" fmla="*/ 94 w 215"/>
                <a:gd name="T57" fmla="*/ 3034 h 3913"/>
                <a:gd name="T58" fmla="*/ 116 w 215"/>
                <a:gd name="T59" fmla="*/ 3193 h 3913"/>
                <a:gd name="T60" fmla="*/ 141 w 215"/>
                <a:gd name="T61" fmla="*/ 3352 h 3913"/>
                <a:gd name="T62" fmla="*/ 165 w 215"/>
                <a:gd name="T63" fmla="*/ 3511 h 3913"/>
                <a:gd name="T64" fmla="*/ 179 w 215"/>
                <a:gd name="T65" fmla="*/ 3631 h 3913"/>
                <a:gd name="T66" fmla="*/ 186 w 215"/>
                <a:gd name="T67" fmla="*/ 3711 h 3913"/>
                <a:gd name="T68" fmla="*/ 193 w 215"/>
                <a:gd name="T69" fmla="*/ 3792 h 3913"/>
                <a:gd name="T70" fmla="*/ 195 w 215"/>
                <a:gd name="T71" fmla="*/ 3872 h 3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5" h="3913">
                  <a:moveTo>
                    <a:pt x="0" y="0"/>
                  </a:moveTo>
                  <a:lnTo>
                    <a:pt x="0" y="27"/>
                  </a:lnTo>
                  <a:lnTo>
                    <a:pt x="1" y="54"/>
                  </a:lnTo>
                  <a:lnTo>
                    <a:pt x="2" y="80"/>
                  </a:lnTo>
                  <a:lnTo>
                    <a:pt x="5" y="107"/>
                  </a:lnTo>
                  <a:lnTo>
                    <a:pt x="8" y="133"/>
                  </a:lnTo>
                  <a:lnTo>
                    <a:pt x="11" y="160"/>
                  </a:lnTo>
                  <a:lnTo>
                    <a:pt x="14" y="185"/>
                  </a:lnTo>
                  <a:lnTo>
                    <a:pt x="18" y="211"/>
                  </a:lnTo>
                  <a:lnTo>
                    <a:pt x="27" y="263"/>
                  </a:lnTo>
                  <a:lnTo>
                    <a:pt x="39" y="314"/>
                  </a:lnTo>
                  <a:lnTo>
                    <a:pt x="51" y="364"/>
                  </a:lnTo>
                  <a:lnTo>
                    <a:pt x="64" y="415"/>
                  </a:lnTo>
                  <a:lnTo>
                    <a:pt x="78" y="465"/>
                  </a:lnTo>
                  <a:lnTo>
                    <a:pt x="92" y="515"/>
                  </a:lnTo>
                  <a:lnTo>
                    <a:pt x="107" y="565"/>
                  </a:lnTo>
                  <a:lnTo>
                    <a:pt x="122" y="616"/>
                  </a:lnTo>
                  <a:lnTo>
                    <a:pt x="136" y="666"/>
                  </a:lnTo>
                  <a:lnTo>
                    <a:pt x="150" y="717"/>
                  </a:lnTo>
                  <a:lnTo>
                    <a:pt x="163" y="768"/>
                  </a:lnTo>
                  <a:lnTo>
                    <a:pt x="174" y="818"/>
                  </a:lnTo>
                  <a:lnTo>
                    <a:pt x="185" y="874"/>
                  </a:lnTo>
                  <a:lnTo>
                    <a:pt x="195" y="931"/>
                  </a:lnTo>
                  <a:lnTo>
                    <a:pt x="202" y="987"/>
                  </a:lnTo>
                  <a:lnTo>
                    <a:pt x="208" y="1043"/>
                  </a:lnTo>
                  <a:lnTo>
                    <a:pt x="212" y="1098"/>
                  </a:lnTo>
                  <a:lnTo>
                    <a:pt x="214" y="1155"/>
                  </a:lnTo>
                  <a:lnTo>
                    <a:pt x="215" y="1211"/>
                  </a:lnTo>
                  <a:lnTo>
                    <a:pt x="215" y="1267"/>
                  </a:lnTo>
                  <a:lnTo>
                    <a:pt x="214" y="1324"/>
                  </a:lnTo>
                  <a:lnTo>
                    <a:pt x="212" y="1380"/>
                  </a:lnTo>
                  <a:lnTo>
                    <a:pt x="208" y="1436"/>
                  </a:lnTo>
                  <a:lnTo>
                    <a:pt x="204" y="1492"/>
                  </a:lnTo>
                  <a:lnTo>
                    <a:pt x="199" y="1549"/>
                  </a:lnTo>
                  <a:lnTo>
                    <a:pt x="193" y="1605"/>
                  </a:lnTo>
                  <a:lnTo>
                    <a:pt x="186" y="1662"/>
                  </a:lnTo>
                  <a:lnTo>
                    <a:pt x="179" y="1718"/>
                  </a:lnTo>
                  <a:lnTo>
                    <a:pt x="164" y="1831"/>
                  </a:lnTo>
                  <a:lnTo>
                    <a:pt x="147" y="1944"/>
                  </a:lnTo>
                  <a:lnTo>
                    <a:pt x="131" y="2058"/>
                  </a:lnTo>
                  <a:lnTo>
                    <a:pt x="114" y="2172"/>
                  </a:lnTo>
                  <a:lnTo>
                    <a:pt x="107" y="2228"/>
                  </a:lnTo>
                  <a:lnTo>
                    <a:pt x="100" y="2285"/>
                  </a:lnTo>
                  <a:lnTo>
                    <a:pt x="92" y="2343"/>
                  </a:lnTo>
                  <a:lnTo>
                    <a:pt x="87" y="2400"/>
                  </a:lnTo>
                  <a:lnTo>
                    <a:pt x="82" y="2457"/>
                  </a:lnTo>
                  <a:lnTo>
                    <a:pt x="77" y="2514"/>
                  </a:lnTo>
                  <a:lnTo>
                    <a:pt x="74" y="2572"/>
                  </a:lnTo>
                  <a:lnTo>
                    <a:pt x="72" y="2628"/>
                  </a:lnTo>
                  <a:lnTo>
                    <a:pt x="71" y="2670"/>
                  </a:lnTo>
                  <a:lnTo>
                    <a:pt x="71" y="2711"/>
                  </a:lnTo>
                  <a:lnTo>
                    <a:pt x="71" y="2751"/>
                  </a:lnTo>
                  <a:lnTo>
                    <a:pt x="73" y="2792"/>
                  </a:lnTo>
                  <a:lnTo>
                    <a:pt x="75" y="2833"/>
                  </a:lnTo>
                  <a:lnTo>
                    <a:pt x="78" y="2873"/>
                  </a:lnTo>
                  <a:lnTo>
                    <a:pt x="81" y="2914"/>
                  </a:lnTo>
                  <a:lnTo>
                    <a:pt x="85" y="2954"/>
                  </a:lnTo>
                  <a:lnTo>
                    <a:pt x="94" y="3034"/>
                  </a:lnTo>
                  <a:lnTo>
                    <a:pt x="105" y="3113"/>
                  </a:lnTo>
                  <a:lnTo>
                    <a:pt x="116" y="3193"/>
                  </a:lnTo>
                  <a:lnTo>
                    <a:pt x="129" y="3273"/>
                  </a:lnTo>
                  <a:lnTo>
                    <a:pt x="141" y="3352"/>
                  </a:lnTo>
                  <a:lnTo>
                    <a:pt x="153" y="3432"/>
                  </a:lnTo>
                  <a:lnTo>
                    <a:pt x="165" y="3511"/>
                  </a:lnTo>
                  <a:lnTo>
                    <a:pt x="175" y="3591"/>
                  </a:lnTo>
                  <a:lnTo>
                    <a:pt x="179" y="3631"/>
                  </a:lnTo>
                  <a:lnTo>
                    <a:pt x="183" y="3671"/>
                  </a:lnTo>
                  <a:lnTo>
                    <a:pt x="186" y="3711"/>
                  </a:lnTo>
                  <a:lnTo>
                    <a:pt x="190" y="3751"/>
                  </a:lnTo>
                  <a:lnTo>
                    <a:pt x="193" y="3792"/>
                  </a:lnTo>
                  <a:lnTo>
                    <a:pt x="194" y="3832"/>
                  </a:lnTo>
                  <a:lnTo>
                    <a:pt x="195" y="3872"/>
                  </a:lnTo>
                  <a:lnTo>
                    <a:pt x="195" y="3913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34" name="Freeform 1422">
              <a:extLst>
                <a:ext uri="{FF2B5EF4-FFF2-40B4-BE49-F238E27FC236}">
                  <a16:creationId xmlns:a16="http://schemas.microsoft.com/office/drawing/2014/main" id="{E26FD9F1-39CE-243D-F74E-907794028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3602"/>
              <a:ext cx="3" cy="83"/>
            </a:xfrm>
            <a:custGeom>
              <a:avLst/>
              <a:gdLst>
                <a:gd name="T0" fmla="*/ 34 w 34"/>
                <a:gd name="T1" fmla="*/ 0 h 996"/>
                <a:gd name="T2" fmla="*/ 24 w 34"/>
                <a:gd name="T3" fmla="*/ 62 h 996"/>
                <a:gd name="T4" fmla="*/ 15 w 34"/>
                <a:gd name="T5" fmla="*/ 125 h 996"/>
                <a:gd name="T6" fmla="*/ 9 w 34"/>
                <a:gd name="T7" fmla="*/ 187 h 996"/>
                <a:gd name="T8" fmla="*/ 5 w 34"/>
                <a:gd name="T9" fmla="*/ 249 h 996"/>
                <a:gd name="T10" fmla="*/ 2 w 34"/>
                <a:gd name="T11" fmla="*/ 311 h 996"/>
                <a:gd name="T12" fmla="*/ 1 w 34"/>
                <a:gd name="T13" fmla="*/ 373 h 996"/>
                <a:gd name="T14" fmla="*/ 0 w 34"/>
                <a:gd name="T15" fmla="*/ 435 h 996"/>
                <a:gd name="T16" fmla="*/ 1 w 34"/>
                <a:gd name="T17" fmla="*/ 497 h 996"/>
                <a:gd name="T18" fmla="*/ 2 w 34"/>
                <a:gd name="T19" fmla="*/ 559 h 996"/>
                <a:gd name="T20" fmla="*/ 4 w 34"/>
                <a:gd name="T21" fmla="*/ 621 h 996"/>
                <a:gd name="T22" fmla="*/ 7 w 34"/>
                <a:gd name="T23" fmla="*/ 684 h 996"/>
                <a:gd name="T24" fmla="*/ 10 w 34"/>
                <a:gd name="T25" fmla="*/ 746 h 996"/>
                <a:gd name="T26" fmla="*/ 14 w 34"/>
                <a:gd name="T27" fmla="*/ 809 h 996"/>
                <a:gd name="T28" fmla="*/ 17 w 34"/>
                <a:gd name="T29" fmla="*/ 871 h 996"/>
                <a:gd name="T30" fmla="*/ 22 w 34"/>
                <a:gd name="T31" fmla="*/ 933 h 996"/>
                <a:gd name="T32" fmla="*/ 25 w 34"/>
                <a:gd name="T33" fmla="*/ 996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996">
                  <a:moveTo>
                    <a:pt x="34" y="0"/>
                  </a:moveTo>
                  <a:lnTo>
                    <a:pt x="24" y="62"/>
                  </a:lnTo>
                  <a:lnTo>
                    <a:pt x="15" y="125"/>
                  </a:lnTo>
                  <a:lnTo>
                    <a:pt x="9" y="187"/>
                  </a:lnTo>
                  <a:lnTo>
                    <a:pt x="5" y="249"/>
                  </a:lnTo>
                  <a:lnTo>
                    <a:pt x="2" y="311"/>
                  </a:lnTo>
                  <a:lnTo>
                    <a:pt x="1" y="373"/>
                  </a:lnTo>
                  <a:lnTo>
                    <a:pt x="0" y="435"/>
                  </a:lnTo>
                  <a:lnTo>
                    <a:pt x="1" y="497"/>
                  </a:lnTo>
                  <a:lnTo>
                    <a:pt x="2" y="559"/>
                  </a:lnTo>
                  <a:lnTo>
                    <a:pt x="4" y="621"/>
                  </a:lnTo>
                  <a:lnTo>
                    <a:pt x="7" y="684"/>
                  </a:lnTo>
                  <a:lnTo>
                    <a:pt x="10" y="746"/>
                  </a:lnTo>
                  <a:lnTo>
                    <a:pt x="14" y="809"/>
                  </a:lnTo>
                  <a:lnTo>
                    <a:pt x="17" y="871"/>
                  </a:lnTo>
                  <a:lnTo>
                    <a:pt x="22" y="933"/>
                  </a:lnTo>
                  <a:lnTo>
                    <a:pt x="25" y="996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35" name="Freeform 1423">
              <a:extLst>
                <a:ext uri="{FF2B5EF4-FFF2-40B4-BE49-F238E27FC236}">
                  <a16:creationId xmlns:a16="http://schemas.microsoft.com/office/drawing/2014/main" id="{6FE392AE-A108-9103-77A0-C275837BF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" y="3430"/>
              <a:ext cx="6" cy="127"/>
            </a:xfrm>
            <a:custGeom>
              <a:avLst/>
              <a:gdLst>
                <a:gd name="T0" fmla="*/ 0 w 74"/>
                <a:gd name="T1" fmla="*/ 0 h 1518"/>
                <a:gd name="T2" fmla="*/ 4 w 74"/>
                <a:gd name="T3" fmla="*/ 95 h 1518"/>
                <a:gd name="T4" fmla="*/ 9 w 74"/>
                <a:gd name="T5" fmla="*/ 189 h 1518"/>
                <a:gd name="T6" fmla="*/ 14 w 74"/>
                <a:gd name="T7" fmla="*/ 284 h 1518"/>
                <a:gd name="T8" fmla="*/ 18 w 74"/>
                <a:gd name="T9" fmla="*/ 379 h 1518"/>
                <a:gd name="T10" fmla="*/ 23 w 74"/>
                <a:gd name="T11" fmla="*/ 474 h 1518"/>
                <a:gd name="T12" fmla="*/ 27 w 74"/>
                <a:gd name="T13" fmla="*/ 569 h 1518"/>
                <a:gd name="T14" fmla="*/ 32 w 74"/>
                <a:gd name="T15" fmla="*/ 664 h 1518"/>
                <a:gd name="T16" fmla="*/ 36 w 74"/>
                <a:gd name="T17" fmla="*/ 758 h 1518"/>
                <a:gd name="T18" fmla="*/ 41 w 74"/>
                <a:gd name="T19" fmla="*/ 854 h 1518"/>
                <a:gd name="T20" fmla="*/ 47 w 74"/>
                <a:gd name="T21" fmla="*/ 949 h 1518"/>
                <a:gd name="T22" fmla="*/ 51 w 74"/>
                <a:gd name="T23" fmla="*/ 1044 h 1518"/>
                <a:gd name="T24" fmla="*/ 56 w 74"/>
                <a:gd name="T25" fmla="*/ 1139 h 1518"/>
                <a:gd name="T26" fmla="*/ 60 w 74"/>
                <a:gd name="T27" fmla="*/ 1234 h 1518"/>
                <a:gd name="T28" fmla="*/ 64 w 74"/>
                <a:gd name="T29" fmla="*/ 1328 h 1518"/>
                <a:gd name="T30" fmla="*/ 69 w 74"/>
                <a:gd name="T31" fmla="*/ 1423 h 1518"/>
                <a:gd name="T32" fmla="*/ 74 w 74"/>
                <a:gd name="T33" fmla="*/ 151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1518">
                  <a:moveTo>
                    <a:pt x="0" y="0"/>
                  </a:moveTo>
                  <a:lnTo>
                    <a:pt x="4" y="95"/>
                  </a:lnTo>
                  <a:lnTo>
                    <a:pt x="9" y="189"/>
                  </a:lnTo>
                  <a:lnTo>
                    <a:pt x="14" y="284"/>
                  </a:lnTo>
                  <a:lnTo>
                    <a:pt x="18" y="379"/>
                  </a:lnTo>
                  <a:lnTo>
                    <a:pt x="23" y="474"/>
                  </a:lnTo>
                  <a:lnTo>
                    <a:pt x="27" y="569"/>
                  </a:lnTo>
                  <a:lnTo>
                    <a:pt x="32" y="664"/>
                  </a:lnTo>
                  <a:lnTo>
                    <a:pt x="36" y="758"/>
                  </a:lnTo>
                  <a:lnTo>
                    <a:pt x="41" y="854"/>
                  </a:lnTo>
                  <a:lnTo>
                    <a:pt x="47" y="949"/>
                  </a:lnTo>
                  <a:lnTo>
                    <a:pt x="51" y="1044"/>
                  </a:lnTo>
                  <a:lnTo>
                    <a:pt x="56" y="1139"/>
                  </a:lnTo>
                  <a:lnTo>
                    <a:pt x="60" y="1234"/>
                  </a:lnTo>
                  <a:lnTo>
                    <a:pt x="64" y="1328"/>
                  </a:lnTo>
                  <a:lnTo>
                    <a:pt x="69" y="1423"/>
                  </a:lnTo>
                  <a:lnTo>
                    <a:pt x="74" y="1518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36" name="Freeform 1424">
              <a:extLst>
                <a:ext uri="{FF2B5EF4-FFF2-40B4-BE49-F238E27FC236}">
                  <a16:creationId xmlns:a16="http://schemas.microsoft.com/office/drawing/2014/main" id="{E2B0F112-56B7-769A-25F5-0FD544F4B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3730"/>
              <a:ext cx="7" cy="161"/>
            </a:xfrm>
            <a:custGeom>
              <a:avLst/>
              <a:gdLst>
                <a:gd name="T0" fmla="*/ 27 w 75"/>
                <a:gd name="T1" fmla="*/ 1931 h 1931"/>
                <a:gd name="T2" fmla="*/ 19 w 75"/>
                <a:gd name="T3" fmla="*/ 1870 h 1931"/>
                <a:gd name="T4" fmla="*/ 12 w 75"/>
                <a:gd name="T5" fmla="*/ 1810 h 1931"/>
                <a:gd name="T6" fmla="*/ 8 w 75"/>
                <a:gd name="T7" fmla="*/ 1749 h 1931"/>
                <a:gd name="T8" fmla="*/ 3 w 75"/>
                <a:gd name="T9" fmla="*/ 1689 h 1931"/>
                <a:gd name="T10" fmla="*/ 1 w 75"/>
                <a:gd name="T11" fmla="*/ 1630 h 1931"/>
                <a:gd name="T12" fmla="*/ 0 w 75"/>
                <a:gd name="T13" fmla="*/ 1569 h 1931"/>
                <a:gd name="T14" fmla="*/ 1 w 75"/>
                <a:gd name="T15" fmla="*/ 1509 h 1931"/>
                <a:gd name="T16" fmla="*/ 2 w 75"/>
                <a:gd name="T17" fmla="*/ 1448 h 1931"/>
                <a:gd name="T18" fmla="*/ 4 w 75"/>
                <a:gd name="T19" fmla="*/ 1388 h 1931"/>
                <a:gd name="T20" fmla="*/ 8 w 75"/>
                <a:gd name="T21" fmla="*/ 1328 h 1931"/>
                <a:gd name="T22" fmla="*/ 12 w 75"/>
                <a:gd name="T23" fmla="*/ 1267 h 1931"/>
                <a:gd name="T24" fmla="*/ 16 w 75"/>
                <a:gd name="T25" fmla="*/ 1207 h 1931"/>
                <a:gd name="T26" fmla="*/ 26 w 75"/>
                <a:gd name="T27" fmla="*/ 1086 h 1931"/>
                <a:gd name="T28" fmla="*/ 38 w 75"/>
                <a:gd name="T29" fmla="*/ 966 h 1931"/>
                <a:gd name="T30" fmla="*/ 49 w 75"/>
                <a:gd name="T31" fmla="*/ 845 h 1931"/>
                <a:gd name="T32" fmla="*/ 59 w 75"/>
                <a:gd name="T33" fmla="*/ 724 h 1931"/>
                <a:gd name="T34" fmla="*/ 63 w 75"/>
                <a:gd name="T35" fmla="*/ 664 h 1931"/>
                <a:gd name="T36" fmla="*/ 67 w 75"/>
                <a:gd name="T37" fmla="*/ 604 h 1931"/>
                <a:gd name="T38" fmla="*/ 71 w 75"/>
                <a:gd name="T39" fmla="*/ 543 h 1931"/>
                <a:gd name="T40" fmla="*/ 73 w 75"/>
                <a:gd name="T41" fmla="*/ 483 h 1931"/>
                <a:gd name="T42" fmla="*/ 75 w 75"/>
                <a:gd name="T43" fmla="*/ 423 h 1931"/>
                <a:gd name="T44" fmla="*/ 75 w 75"/>
                <a:gd name="T45" fmla="*/ 362 h 1931"/>
                <a:gd name="T46" fmla="*/ 74 w 75"/>
                <a:gd name="T47" fmla="*/ 302 h 1931"/>
                <a:gd name="T48" fmla="*/ 72 w 75"/>
                <a:gd name="T49" fmla="*/ 242 h 1931"/>
                <a:gd name="T50" fmla="*/ 69 w 75"/>
                <a:gd name="T51" fmla="*/ 181 h 1931"/>
                <a:gd name="T52" fmla="*/ 63 w 75"/>
                <a:gd name="T53" fmla="*/ 121 h 1931"/>
                <a:gd name="T54" fmla="*/ 56 w 75"/>
                <a:gd name="T55" fmla="*/ 60 h 1931"/>
                <a:gd name="T56" fmla="*/ 48 w 75"/>
                <a:gd name="T57" fmla="*/ 0 h 1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5" h="1931">
                  <a:moveTo>
                    <a:pt x="27" y="1931"/>
                  </a:moveTo>
                  <a:lnTo>
                    <a:pt x="19" y="1870"/>
                  </a:lnTo>
                  <a:lnTo>
                    <a:pt x="12" y="1810"/>
                  </a:lnTo>
                  <a:lnTo>
                    <a:pt x="8" y="1749"/>
                  </a:lnTo>
                  <a:lnTo>
                    <a:pt x="3" y="1689"/>
                  </a:lnTo>
                  <a:lnTo>
                    <a:pt x="1" y="1630"/>
                  </a:lnTo>
                  <a:lnTo>
                    <a:pt x="0" y="1569"/>
                  </a:lnTo>
                  <a:lnTo>
                    <a:pt x="1" y="1509"/>
                  </a:lnTo>
                  <a:lnTo>
                    <a:pt x="2" y="1448"/>
                  </a:lnTo>
                  <a:lnTo>
                    <a:pt x="4" y="1388"/>
                  </a:lnTo>
                  <a:lnTo>
                    <a:pt x="8" y="1328"/>
                  </a:lnTo>
                  <a:lnTo>
                    <a:pt x="12" y="1267"/>
                  </a:lnTo>
                  <a:lnTo>
                    <a:pt x="16" y="1207"/>
                  </a:lnTo>
                  <a:lnTo>
                    <a:pt x="26" y="1086"/>
                  </a:lnTo>
                  <a:lnTo>
                    <a:pt x="38" y="966"/>
                  </a:lnTo>
                  <a:lnTo>
                    <a:pt x="49" y="845"/>
                  </a:lnTo>
                  <a:lnTo>
                    <a:pt x="59" y="724"/>
                  </a:lnTo>
                  <a:lnTo>
                    <a:pt x="63" y="664"/>
                  </a:lnTo>
                  <a:lnTo>
                    <a:pt x="67" y="604"/>
                  </a:lnTo>
                  <a:lnTo>
                    <a:pt x="71" y="543"/>
                  </a:lnTo>
                  <a:lnTo>
                    <a:pt x="73" y="483"/>
                  </a:lnTo>
                  <a:lnTo>
                    <a:pt x="75" y="423"/>
                  </a:lnTo>
                  <a:lnTo>
                    <a:pt x="75" y="362"/>
                  </a:lnTo>
                  <a:lnTo>
                    <a:pt x="74" y="302"/>
                  </a:lnTo>
                  <a:lnTo>
                    <a:pt x="72" y="242"/>
                  </a:lnTo>
                  <a:lnTo>
                    <a:pt x="69" y="181"/>
                  </a:lnTo>
                  <a:lnTo>
                    <a:pt x="63" y="121"/>
                  </a:lnTo>
                  <a:lnTo>
                    <a:pt x="56" y="60"/>
                  </a:lnTo>
                  <a:lnTo>
                    <a:pt x="48" y="0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37" name="Freeform 1425">
              <a:extLst>
                <a:ext uri="{FF2B5EF4-FFF2-40B4-BE49-F238E27FC236}">
                  <a16:creationId xmlns:a16="http://schemas.microsoft.com/office/drawing/2014/main" id="{DBE79D50-1743-83A2-01E6-8016B50D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3846"/>
              <a:ext cx="1" cy="24"/>
            </a:xfrm>
            <a:custGeom>
              <a:avLst/>
              <a:gdLst>
                <a:gd name="T0" fmla="*/ 15 w 15"/>
                <a:gd name="T1" fmla="*/ 291 h 291"/>
                <a:gd name="T2" fmla="*/ 12 w 15"/>
                <a:gd name="T3" fmla="*/ 254 h 291"/>
                <a:gd name="T4" fmla="*/ 10 w 15"/>
                <a:gd name="T5" fmla="*/ 218 h 291"/>
                <a:gd name="T6" fmla="*/ 8 w 15"/>
                <a:gd name="T7" fmla="*/ 182 h 291"/>
                <a:gd name="T8" fmla="*/ 6 w 15"/>
                <a:gd name="T9" fmla="*/ 146 h 291"/>
                <a:gd name="T10" fmla="*/ 5 w 15"/>
                <a:gd name="T11" fmla="*/ 108 h 291"/>
                <a:gd name="T12" fmla="*/ 3 w 15"/>
                <a:gd name="T13" fmla="*/ 72 h 291"/>
                <a:gd name="T14" fmla="*/ 1 w 15"/>
                <a:gd name="T15" fmla="*/ 36 h 291"/>
                <a:gd name="T16" fmla="*/ 0 w 15"/>
                <a:gd name="T1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1">
                  <a:moveTo>
                    <a:pt x="15" y="291"/>
                  </a:moveTo>
                  <a:lnTo>
                    <a:pt x="12" y="254"/>
                  </a:lnTo>
                  <a:lnTo>
                    <a:pt x="10" y="218"/>
                  </a:lnTo>
                  <a:lnTo>
                    <a:pt x="8" y="182"/>
                  </a:lnTo>
                  <a:lnTo>
                    <a:pt x="6" y="146"/>
                  </a:lnTo>
                  <a:lnTo>
                    <a:pt x="5" y="108"/>
                  </a:lnTo>
                  <a:lnTo>
                    <a:pt x="3" y="72"/>
                  </a:lnTo>
                  <a:lnTo>
                    <a:pt x="1" y="36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38" name="Freeform 1426">
              <a:extLst>
                <a:ext uri="{FF2B5EF4-FFF2-40B4-BE49-F238E27FC236}">
                  <a16:creationId xmlns:a16="http://schemas.microsoft.com/office/drawing/2014/main" id="{5F82E775-2C65-E88A-DEE8-FDDE678B4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3401"/>
              <a:ext cx="19" cy="215"/>
            </a:xfrm>
            <a:custGeom>
              <a:avLst/>
              <a:gdLst>
                <a:gd name="T0" fmla="*/ 181 w 227"/>
                <a:gd name="T1" fmla="*/ 2499 h 2579"/>
                <a:gd name="T2" fmla="*/ 179 w 227"/>
                <a:gd name="T3" fmla="*/ 2338 h 2579"/>
                <a:gd name="T4" fmla="*/ 172 w 227"/>
                <a:gd name="T5" fmla="*/ 2175 h 2579"/>
                <a:gd name="T6" fmla="*/ 161 w 227"/>
                <a:gd name="T7" fmla="*/ 2014 h 2579"/>
                <a:gd name="T8" fmla="*/ 142 w 227"/>
                <a:gd name="T9" fmla="*/ 1772 h 2579"/>
                <a:gd name="T10" fmla="*/ 116 w 227"/>
                <a:gd name="T11" fmla="*/ 1448 h 2579"/>
                <a:gd name="T12" fmla="*/ 100 w 227"/>
                <a:gd name="T13" fmla="*/ 1207 h 2579"/>
                <a:gd name="T14" fmla="*/ 95 w 227"/>
                <a:gd name="T15" fmla="*/ 1045 h 2579"/>
                <a:gd name="T16" fmla="*/ 94 w 227"/>
                <a:gd name="T17" fmla="*/ 884 h 2579"/>
                <a:gd name="T18" fmla="*/ 99 w 227"/>
                <a:gd name="T19" fmla="*/ 723 h 2579"/>
                <a:gd name="T20" fmla="*/ 112 w 227"/>
                <a:gd name="T21" fmla="*/ 562 h 2579"/>
                <a:gd name="T22" fmla="*/ 132 w 227"/>
                <a:gd name="T23" fmla="*/ 401 h 2579"/>
                <a:gd name="T24" fmla="*/ 162 w 227"/>
                <a:gd name="T25" fmla="*/ 241 h 2579"/>
                <a:gd name="T26" fmla="*/ 203 w 227"/>
                <a:gd name="T27" fmla="*/ 81 h 2579"/>
                <a:gd name="T28" fmla="*/ 224 w 227"/>
                <a:gd name="T29" fmla="*/ 8 h 2579"/>
                <a:gd name="T30" fmla="*/ 217 w 227"/>
                <a:gd name="T31" fmla="*/ 23 h 2579"/>
                <a:gd name="T32" fmla="*/ 207 w 227"/>
                <a:gd name="T33" fmla="*/ 33 h 2579"/>
                <a:gd name="T34" fmla="*/ 194 w 227"/>
                <a:gd name="T35" fmla="*/ 41 h 2579"/>
                <a:gd name="T36" fmla="*/ 174 w 227"/>
                <a:gd name="T37" fmla="*/ 49 h 2579"/>
                <a:gd name="T38" fmla="*/ 143 w 227"/>
                <a:gd name="T39" fmla="*/ 54 h 2579"/>
                <a:gd name="T40" fmla="*/ 110 w 227"/>
                <a:gd name="T41" fmla="*/ 58 h 2579"/>
                <a:gd name="T42" fmla="*/ 85 w 227"/>
                <a:gd name="T43" fmla="*/ 63 h 2579"/>
                <a:gd name="T44" fmla="*/ 68 w 227"/>
                <a:gd name="T45" fmla="*/ 68 h 2579"/>
                <a:gd name="T46" fmla="*/ 53 w 227"/>
                <a:gd name="T47" fmla="*/ 77 h 2579"/>
                <a:gd name="T48" fmla="*/ 39 w 227"/>
                <a:gd name="T49" fmla="*/ 88 h 2579"/>
                <a:gd name="T50" fmla="*/ 26 w 227"/>
                <a:gd name="T51" fmla="*/ 102 h 2579"/>
                <a:gd name="T52" fmla="*/ 14 w 227"/>
                <a:gd name="T53" fmla="*/ 121 h 2579"/>
                <a:gd name="T54" fmla="*/ 6 w 227"/>
                <a:gd name="T55" fmla="*/ 142 h 2579"/>
                <a:gd name="T56" fmla="*/ 2 w 227"/>
                <a:gd name="T57" fmla="*/ 162 h 2579"/>
                <a:gd name="T58" fmla="*/ 0 w 227"/>
                <a:gd name="T59" fmla="*/ 193 h 2579"/>
                <a:gd name="T60" fmla="*/ 3 w 227"/>
                <a:gd name="T61" fmla="*/ 237 h 2579"/>
                <a:gd name="T62" fmla="*/ 8 w 227"/>
                <a:gd name="T63" fmla="*/ 281 h 2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7" h="2579">
                  <a:moveTo>
                    <a:pt x="181" y="2579"/>
                  </a:moveTo>
                  <a:lnTo>
                    <a:pt x="181" y="2499"/>
                  </a:lnTo>
                  <a:lnTo>
                    <a:pt x="180" y="2418"/>
                  </a:lnTo>
                  <a:lnTo>
                    <a:pt x="179" y="2338"/>
                  </a:lnTo>
                  <a:lnTo>
                    <a:pt x="176" y="2257"/>
                  </a:lnTo>
                  <a:lnTo>
                    <a:pt x="172" y="2175"/>
                  </a:lnTo>
                  <a:lnTo>
                    <a:pt x="166" y="2095"/>
                  </a:lnTo>
                  <a:lnTo>
                    <a:pt x="161" y="2014"/>
                  </a:lnTo>
                  <a:lnTo>
                    <a:pt x="155" y="1933"/>
                  </a:lnTo>
                  <a:lnTo>
                    <a:pt x="142" y="1772"/>
                  </a:lnTo>
                  <a:lnTo>
                    <a:pt x="128" y="1611"/>
                  </a:lnTo>
                  <a:lnTo>
                    <a:pt x="116" y="1448"/>
                  </a:lnTo>
                  <a:lnTo>
                    <a:pt x="104" y="1287"/>
                  </a:lnTo>
                  <a:lnTo>
                    <a:pt x="100" y="1207"/>
                  </a:lnTo>
                  <a:lnTo>
                    <a:pt x="97" y="1126"/>
                  </a:lnTo>
                  <a:lnTo>
                    <a:pt x="95" y="1045"/>
                  </a:lnTo>
                  <a:lnTo>
                    <a:pt x="94" y="965"/>
                  </a:lnTo>
                  <a:lnTo>
                    <a:pt x="94" y="884"/>
                  </a:lnTo>
                  <a:lnTo>
                    <a:pt x="96" y="803"/>
                  </a:lnTo>
                  <a:lnTo>
                    <a:pt x="99" y="723"/>
                  </a:lnTo>
                  <a:lnTo>
                    <a:pt x="104" y="642"/>
                  </a:lnTo>
                  <a:lnTo>
                    <a:pt x="112" y="562"/>
                  </a:lnTo>
                  <a:lnTo>
                    <a:pt x="121" y="482"/>
                  </a:lnTo>
                  <a:lnTo>
                    <a:pt x="132" y="401"/>
                  </a:lnTo>
                  <a:lnTo>
                    <a:pt x="146" y="321"/>
                  </a:lnTo>
                  <a:lnTo>
                    <a:pt x="162" y="241"/>
                  </a:lnTo>
                  <a:lnTo>
                    <a:pt x="181" y="160"/>
                  </a:lnTo>
                  <a:lnTo>
                    <a:pt x="203" y="81"/>
                  </a:lnTo>
                  <a:lnTo>
                    <a:pt x="227" y="0"/>
                  </a:lnTo>
                  <a:lnTo>
                    <a:pt x="224" y="8"/>
                  </a:lnTo>
                  <a:lnTo>
                    <a:pt x="221" y="17"/>
                  </a:lnTo>
                  <a:lnTo>
                    <a:pt x="217" y="23"/>
                  </a:lnTo>
                  <a:lnTo>
                    <a:pt x="212" y="29"/>
                  </a:lnTo>
                  <a:lnTo>
                    <a:pt x="207" y="33"/>
                  </a:lnTo>
                  <a:lnTo>
                    <a:pt x="200" y="37"/>
                  </a:lnTo>
                  <a:lnTo>
                    <a:pt x="194" y="41"/>
                  </a:lnTo>
                  <a:lnTo>
                    <a:pt x="188" y="44"/>
                  </a:lnTo>
                  <a:lnTo>
                    <a:pt x="174" y="49"/>
                  </a:lnTo>
                  <a:lnTo>
                    <a:pt x="159" y="52"/>
                  </a:lnTo>
                  <a:lnTo>
                    <a:pt x="143" y="54"/>
                  </a:lnTo>
                  <a:lnTo>
                    <a:pt x="126" y="56"/>
                  </a:lnTo>
                  <a:lnTo>
                    <a:pt x="110" y="58"/>
                  </a:lnTo>
                  <a:lnTo>
                    <a:pt x="93" y="61"/>
                  </a:lnTo>
                  <a:lnTo>
                    <a:pt x="85" y="63"/>
                  </a:lnTo>
                  <a:lnTo>
                    <a:pt x="76" y="65"/>
                  </a:lnTo>
                  <a:lnTo>
                    <a:pt x="68" y="68"/>
                  </a:lnTo>
                  <a:lnTo>
                    <a:pt x="61" y="72"/>
                  </a:lnTo>
                  <a:lnTo>
                    <a:pt x="53" y="77"/>
                  </a:lnTo>
                  <a:lnTo>
                    <a:pt x="45" y="82"/>
                  </a:lnTo>
                  <a:lnTo>
                    <a:pt x="39" y="88"/>
                  </a:lnTo>
                  <a:lnTo>
                    <a:pt x="32" y="94"/>
                  </a:lnTo>
                  <a:lnTo>
                    <a:pt x="26" y="102"/>
                  </a:lnTo>
                  <a:lnTo>
                    <a:pt x="20" y="112"/>
                  </a:lnTo>
                  <a:lnTo>
                    <a:pt x="14" y="121"/>
                  </a:lnTo>
                  <a:lnTo>
                    <a:pt x="9" y="132"/>
                  </a:lnTo>
                  <a:lnTo>
                    <a:pt x="6" y="142"/>
                  </a:lnTo>
                  <a:lnTo>
                    <a:pt x="4" y="152"/>
                  </a:lnTo>
                  <a:lnTo>
                    <a:pt x="2" y="162"/>
                  </a:lnTo>
                  <a:lnTo>
                    <a:pt x="1" y="173"/>
                  </a:lnTo>
                  <a:lnTo>
                    <a:pt x="0" y="193"/>
                  </a:lnTo>
                  <a:lnTo>
                    <a:pt x="1" y="215"/>
                  </a:lnTo>
                  <a:lnTo>
                    <a:pt x="3" y="237"/>
                  </a:lnTo>
                  <a:lnTo>
                    <a:pt x="5" y="258"/>
                  </a:lnTo>
                  <a:lnTo>
                    <a:pt x="8" y="281"/>
                  </a:lnTo>
                  <a:lnTo>
                    <a:pt x="9" y="303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39" name="Freeform 1427">
              <a:extLst>
                <a:ext uri="{FF2B5EF4-FFF2-40B4-BE49-F238E27FC236}">
                  <a16:creationId xmlns:a16="http://schemas.microsoft.com/office/drawing/2014/main" id="{CBCF803E-CDFD-4CD4-F845-A3D69ACCC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3109"/>
              <a:ext cx="14" cy="230"/>
            </a:xfrm>
            <a:custGeom>
              <a:avLst/>
              <a:gdLst>
                <a:gd name="T0" fmla="*/ 143 w 171"/>
                <a:gd name="T1" fmla="*/ 0 h 2756"/>
                <a:gd name="T2" fmla="*/ 154 w 171"/>
                <a:gd name="T3" fmla="*/ 86 h 2756"/>
                <a:gd name="T4" fmla="*/ 162 w 171"/>
                <a:gd name="T5" fmla="*/ 173 h 2756"/>
                <a:gd name="T6" fmla="*/ 167 w 171"/>
                <a:gd name="T7" fmla="*/ 260 h 2756"/>
                <a:gd name="T8" fmla="*/ 171 w 171"/>
                <a:gd name="T9" fmla="*/ 346 h 2756"/>
                <a:gd name="T10" fmla="*/ 171 w 171"/>
                <a:gd name="T11" fmla="*/ 431 h 2756"/>
                <a:gd name="T12" fmla="*/ 169 w 171"/>
                <a:gd name="T13" fmla="*/ 518 h 2756"/>
                <a:gd name="T14" fmla="*/ 165 w 171"/>
                <a:gd name="T15" fmla="*/ 604 h 2756"/>
                <a:gd name="T16" fmla="*/ 159 w 171"/>
                <a:gd name="T17" fmla="*/ 690 h 2756"/>
                <a:gd name="T18" fmla="*/ 152 w 171"/>
                <a:gd name="T19" fmla="*/ 776 h 2756"/>
                <a:gd name="T20" fmla="*/ 144 w 171"/>
                <a:gd name="T21" fmla="*/ 862 h 2756"/>
                <a:gd name="T22" fmla="*/ 134 w 171"/>
                <a:gd name="T23" fmla="*/ 947 h 2756"/>
                <a:gd name="T24" fmla="*/ 124 w 171"/>
                <a:gd name="T25" fmla="*/ 1033 h 2756"/>
                <a:gd name="T26" fmla="*/ 101 w 171"/>
                <a:gd name="T27" fmla="*/ 1205 h 2756"/>
                <a:gd name="T28" fmla="*/ 78 w 171"/>
                <a:gd name="T29" fmla="*/ 1376 h 2756"/>
                <a:gd name="T30" fmla="*/ 66 w 171"/>
                <a:gd name="T31" fmla="*/ 1462 h 2756"/>
                <a:gd name="T32" fmla="*/ 55 w 171"/>
                <a:gd name="T33" fmla="*/ 1548 h 2756"/>
                <a:gd name="T34" fmla="*/ 43 w 171"/>
                <a:gd name="T35" fmla="*/ 1634 h 2756"/>
                <a:gd name="T36" fmla="*/ 33 w 171"/>
                <a:gd name="T37" fmla="*/ 1720 h 2756"/>
                <a:gd name="T38" fmla="*/ 24 w 171"/>
                <a:gd name="T39" fmla="*/ 1805 h 2756"/>
                <a:gd name="T40" fmla="*/ 16 w 171"/>
                <a:gd name="T41" fmla="*/ 1891 h 2756"/>
                <a:gd name="T42" fmla="*/ 9 w 171"/>
                <a:gd name="T43" fmla="*/ 1978 h 2756"/>
                <a:gd name="T44" fmla="*/ 4 w 171"/>
                <a:gd name="T45" fmla="*/ 2064 h 2756"/>
                <a:gd name="T46" fmla="*/ 1 w 171"/>
                <a:gd name="T47" fmla="*/ 2150 h 2756"/>
                <a:gd name="T48" fmla="*/ 0 w 171"/>
                <a:gd name="T49" fmla="*/ 2236 h 2756"/>
                <a:gd name="T50" fmla="*/ 0 w 171"/>
                <a:gd name="T51" fmla="*/ 2322 h 2756"/>
                <a:gd name="T52" fmla="*/ 4 w 171"/>
                <a:gd name="T53" fmla="*/ 2409 h 2756"/>
                <a:gd name="T54" fmla="*/ 10 w 171"/>
                <a:gd name="T55" fmla="*/ 2495 h 2756"/>
                <a:gd name="T56" fmla="*/ 19 w 171"/>
                <a:gd name="T57" fmla="*/ 2582 h 2756"/>
                <a:gd name="T58" fmla="*/ 31 w 171"/>
                <a:gd name="T59" fmla="*/ 2669 h 2756"/>
                <a:gd name="T60" fmla="*/ 46 w 171"/>
                <a:gd name="T61" fmla="*/ 2756 h 2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1" h="2756">
                  <a:moveTo>
                    <a:pt x="143" y="0"/>
                  </a:moveTo>
                  <a:lnTo>
                    <a:pt x="154" y="86"/>
                  </a:lnTo>
                  <a:lnTo>
                    <a:pt x="162" y="173"/>
                  </a:lnTo>
                  <a:lnTo>
                    <a:pt x="167" y="260"/>
                  </a:lnTo>
                  <a:lnTo>
                    <a:pt x="171" y="346"/>
                  </a:lnTo>
                  <a:lnTo>
                    <a:pt x="171" y="431"/>
                  </a:lnTo>
                  <a:lnTo>
                    <a:pt x="169" y="518"/>
                  </a:lnTo>
                  <a:lnTo>
                    <a:pt x="165" y="604"/>
                  </a:lnTo>
                  <a:lnTo>
                    <a:pt x="159" y="690"/>
                  </a:lnTo>
                  <a:lnTo>
                    <a:pt x="152" y="776"/>
                  </a:lnTo>
                  <a:lnTo>
                    <a:pt x="144" y="862"/>
                  </a:lnTo>
                  <a:lnTo>
                    <a:pt x="134" y="947"/>
                  </a:lnTo>
                  <a:lnTo>
                    <a:pt x="124" y="1033"/>
                  </a:lnTo>
                  <a:lnTo>
                    <a:pt x="101" y="1205"/>
                  </a:lnTo>
                  <a:lnTo>
                    <a:pt x="78" y="1376"/>
                  </a:lnTo>
                  <a:lnTo>
                    <a:pt x="66" y="1462"/>
                  </a:lnTo>
                  <a:lnTo>
                    <a:pt x="55" y="1548"/>
                  </a:lnTo>
                  <a:lnTo>
                    <a:pt x="43" y="1634"/>
                  </a:lnTo>
                  <a:lnTo>
                    <a:pt x="33" y="1720"/>
                  </a:lnTo>
                  <a:lnTo>
                    <a:pt x="24" y="1805"/>
                  </a:lnTo>
                  <a:lnTo>
                    <a:pt x="16" y="1891"/>
                  </a:lnTo>
                  <a:lnTo>
                    <a:pt x="9" y="1978"/>
                  </a:lnTo>
                  <a:lnTo>
                    <a:pt x="4" y="2064"/>
                  </a:lnTo>
                  <a:lnTo>
                    <a:pt x="1" y="2150"/>
                  </a:lnTo>
                  <a:lnTo>
                    <a:pt x="0" y="2236"/>
                  </a:lnTo>
                  <a:lnTo>
                    <a:pt x="0" y="2322"/>
                  </a:lnTo>
                  <a:lnTo>
                    <a:pt x="4" y="2409"/>
                  </a:lnTo>
                  <a:lnTo>
                    <a:pt x="10" y="2495"/>
                  </a:lnTo>
                  <a:lnTo>
                    <a:pt x="19" y="2582"/>
                  </a:lnTo>
                  <a:lnTo>
                    <a:pt x="31" y="2669"/>
                  </a:lnTo>
                  <a:lnTo>
                    <a:pt x="46" y="2756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40" name="Freeform 1428">
              <a:extLst>
                <a:ext uri="{FF2B5EF4-FFF2-40B4-BE49-F238E27FC236}">
                  <a16:creationId xmlns:a16="http://schemas.microsoft.com/office/drawing/2014/main" id="{A14C7CF2-4AFF-55EB-F3A1-737930EF0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3655"/>
              <a:ext cx="9" cy="205"/>
            </a:xfrm>
            <a:custGeom>
              <a:avLst/>
              <a:gdLst>
                <a:gd name="T0" fmla="*/ 104 w 115"/>
                <a:gd name="T1" fmla="*/ 0 h 2464"/>
                <a:gd name="T2" fmla="*/ 110 w 115"/>
                <a:gd name="T3" fmla="*/ 71 h 2464"/>
                <a:gd name="T4" fmla="*/ 113 w 115"/>
                <a:gd name="T5" fmla="*/ 142 h 2464"/>
                <a:gd name="T6" fmla="*/ 115 w 115"/>
                <a:gd name="T7" fmla="*/ 212 h 2464"/>
                <a:gd name="T8" fmla="*/ 115 w 115"/>
                <a:gd name="T9" fmla="*/ 282 h 2464"/>
                <a:gd name="T10" fmla="*/ 113 w 115"/>
                <a:gd name="T11" fmla="*/ 351 h 2464"/>
                <a:gd name="T12" fmla="*/ 110 w 115"/>
                <a:gd name="T13" fmla="*/ 421 h 2464"/>
                <a:gd name="T14" fmla="*/ 105 w 115"/>
                <a:gd name="T15" fmla="*/ 491 h 2464"/>
                <a:gd name="T16" fmla="*/ 99 w 115"/>
                <a:gd name="T17" fmla="*/ 560 h 2464"/>
                <a:gd name="T18" fmla="*/ 91 w 115"/>
                <a:gd name="T19" fmla="*/ 629 h 2464"/>
                <a:gd name="T20" fmla="*/ 83 w 115"/>
                <a:gd name="T21" fmla="*/ 700 h 2464"/>
                <a:gd name="T22" fmla="*/ 74 w 115"/>
                <a:gd name="T23" fmla="*/ 769 h 2464"/>
                <a:gd name="T24" fmla="*/ 63 w 115"/>
                <a:gd name="T25" fmla="*/ 839 h 2464"/>
                <a:gd name="T26" fmla="*/ 52 w 115"/>
                <a:gd name="T27" fmla="*/ 910 h 2464"/>
                <a:gd name="T28" fmla="*/ 41 w 115"/>
                <a:gd name="T29" fmla="*/ 981 h 2464"/>
                <a:gd name="T30" fmla="*/ 28 w 115"/>
                <a:gd name="T31" fmla="*/ 1052 h 2464"/>
                <a:gd name="T32" fmla="*/ 16 w 115"/>
                <a:gd name="T33" fmla="*/ 1125 h 2464"/>
                <a:gd name="T34" fmla="*/ 10 w 115"/>
                <a:gd name="T35" fmla="*/ 1166 h 2464"/>
                <a:gd name="T36" fmla="*/ 6 w 115"/>
                <a:gd name="T37" fmla="*/ 1208 h 2464"/>
                <a:gd name="T38" fmla="*/ 2 w 115"/>
                <a:gd name="T39" fmla="*/ 1250 h 2464"/>
                <a:gd name="T40" fmla="*/ 0 w 115"/>
                <a:gd name="T41" fmla="*/ 1292 h 2464"/>
                <a:gd name="T42" fmla="*/ 0 w 115"/>
                <a:gd name="T43" fmla="*/ 1334 h 2464"/>
                <a:gd name="T44" fmla="*/ 1 w 115"/>
                <a:gd name="T45" fmla="*/ 1375 h 2464"/>
                <a:gd name="T46" fmla="*/ 5 w 115"/>
                <a:gd name="T47" fmla="*/ 1417 h 2464"/>
                <a:gd name="T48" fmla="*/ 8 w 115"/>
                <a:gd name="T49" fmla="*/ 1459 h 2464"/>
                <a:gd name="T50" fmla="*/ 12 w 115"/>
                <a:gd name="T51" fmla="*/ 1500 h 2464"/>
                <a:gd name="T52" fmla="*/ 16 w 115"/>
                <a:gd name="T53" fmla="*/ 1541 h 2464"/>
                <a:gd name="T54" fmla="*/ 22 w 115"/>
                <a:gd name="T55" fmla="*/ 1583 h 2464"/>
                <a:gd name="T56" fmla="*/ 27 w 115"/>
                <a:gd name="T57" fmla="*/ 1625 h 2464"/>
                <a:gd name="T58" fmla="*/ 41 w 115"/>
                <a:gd name="T59" fmla="*/ 1708 h 2464"/>
                <a:gd name="T60" fmla="*/ 53 w 115"/>
                <a:gd name="T61" fmla="*/ 1790 h 2464"/>
                <a:gd name="T62" fmla="*/ 65 w 115"/>
                <a:gd name="T63" fmla="*/ 1874 h 2464"/>
                <a:gd name="T64" fmla="*/ 77 w 115"/>
                <a:gd name="T65" fmla="*/ 1958 h 2464"/>
                <a:gd name="T66" fmla="*/ 81 w 115"/>
                <a:gd name="T67" fmla="*/ 1999 h 2464"/>
                <a:gd name="T68" fmla="*/ 85 w 115"/>
                <a:gd name="T69" fmla="*/ 2042 h 2464"/>
                <a:gd name="T70" fmla="*/ 88 w 115"/>
                <a:gd name="T71" fmla="*/ 2083 h 2464"/>
                <a:gd name="T72" fmla="*/ 89 w 115"/>
                <a:gd name="T73" fmla="*/ 2125 h 2464"/>
                <a:gd name="T74" fmla="*/ 90 w 115"/>
                <a:gd name="T75" fmla="*/ 2167 h 2464"/>
                <a:gd name="T76" fmla="*/ 89 w 115"/>
                <a:gd name="T77" fmla="*/ 2209 h 2464"/>
                <a:gd name="T78" fmla="*/ 87 w 115"/>
                <a:gd name="T79" fmla="*/ 2252 h 2464"/>
                <a:gd name="T80" fmla="*/ 84 w 115"/>
                <a:gd name="T81" fmla="*/ 2294 h 2464"/>
                <a:gd name="T82" fmla="*/ 79 w 115"/>
                <a:gd name="T83" fmla="*/ 2336 h 2464"/>
                <a:gd name="T84" fmla="*/ 72 w 115"/>
                <a:gd name="T85" fmla="*/ 2379 h 2464"/>
                <a:gd name="T86" fmla="*/ 62 w 115"/>
                <a:gd name="T87" fmla="*/ 2421 h 2464"/>
                <a:gd name="T88" fmla="*/ 51 w 115"/>
                <a:gd name="T89" fmla="*/ 2464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" h="2464">
                  <a:moveTo>
                    <a:pt x="104" y="0"/>
                  </a:moveTo>
                  <a:lnTo>
                    <a:pt x="110" y="71"/>
                  </a:lnTo>
                  <a:lnTo>
                    <a:pt x="113" y="142"/>
                  </a:lnTo>
                  <a:lnTo>
                    <a:pt x="115" y="212"/>
                  </a:lnTo>
                  <a:lnTo>
                    <a:pt x="115" y="282"/>
                  </a:lnTo>
                  <a:lnTo>
                    <a:pt x="113" y="351"/>
                  </a:lnTo>
                  <a:lnTo>
                    <a:pt x="110" y="421"/>
                  </a:lnTo>
                  <a:lnTo>
                    <a:pt x="105" y="491"/>
                  </a:lnTo>
                  <a:lnTo>
                    <a:pt x="99" y="560"/>
                  </a:lnTo>
                  <a:lnTo>
                    <a:pt x="91" y="629"/>
                  </a:lnTo>
                  <a:lnTo>
                    <a:pt x="83" y="700"/>
                  </a:lnTo>
                  <a:lnTo>
                    <a:pt x="74" y="769"/>
                  </a:lnTo>
                  <a:lnTo>
                    <a:pt x="63" y="839"/>
                  </a:lnTo>
                  <a:lnTo>
                    <a:pt x="52" y="910"/>
                  </a:lnTo>
                  <a:lnTo>
                    <a:pt x="41" y="981"/>
                  </a:lnTo>
                  <a:lnTo>
                    <a:pt x="28" y="1052"/>
                  </a:lnTo>
                  <a:lnTo>
                    <a:pt x="16" y="1125"/>
                  </a:lnTo>
                  <a:lnTo>
                    <a:pt x="10" y="1166"/>
                  </a:lnTo>
                  <a:lnTo>
                    <a:pt x="6" y="1208"/>
                  </a:lnTo>
                  <a:lnTo>
                    <a:pt x="2" y="1250"/>
                  </a:lnTo>
                  <a:lnTo>
                    <a:pt x="0" y="1292"/>
                  </a:lnTo>
                  <a:lnTo>
                    <a:pt x="0" y="1334"/>
                  </a:lnTo>
                  <a:lnTo>
                    <a:pt x="1" y="1375"/>
                  </a:lnTo>
                  <a:lnTo>
                    <a:pt x="5" y="1417"/>
                  </a:lnTo>
                  <a:lnTo>
                    <a:pt x="8" y="1459"/>
                  </a:lnTo>
                  <a:lnTo>
                    <a:pt x="12" y="1500"/>
                  </a:lnTo>
                  <a:lnTo>
                    <a:pt x="16" y="1541"/>
                  </a:lnTo>
                  <a:lnTo>
                    <a:pt x="22" y="1583"/>
                  </a:lnTo>
                  <a:lnTo>
                    <a:pt x="27" y="1625"/>
                  </a:lnTo>
                  <a:lnTo>
                    <a:pt x="41" y="1708"/>
                  </a:lnTo>
                  <a:lnTo>
                    <a:pt x="53" y="1790"/>
                  </a:lnTo>
                  <a:lnTo>
                    <a:pt x="65" y="1874"/>
                  </a:lnTo>
                  <a:lnTo>
                    <a:pt x="77" y="1958"/>
                  </a:lnTo>
                  <a:lnTo>
                    <a:pt x="81" y="1999"/>
                  </a:lnTo>
                  <a:lnTo>
                    <a:pt x="85" y="2042"/>
                  </a:lnTo>
                  <a:lnTo>
                    <a:pt x="88" y="2083"/>
                  </a:lnTo>
                  <a:lnTo>
                    <a:pt x="89" y="2125"/>
                  </a:lnTo>
                  <a:lnTo>
                    <a:pt x="90" y="2167"/>
                  </a:lnTo>
                  <a:lnTo>
                    <a:pt x="89" y="2209"/>
                  </a:lnTo>
                  <a:lnTo>
                    <a:pt x="87" y="2252"/>
                  </a:lnTo>
                  <a:lnTo>
                    <a:pt x="84" y="2294"/>
                  </a:lnTo>
                  <a:lnTo>
                    <a:pt x="79" y="2336"/>
                  </a:lnTo>
                  <a:lnTo>
                    <a:pt x="72" y="2379"/>
                  </a:lnTo>
                  <a:lnTo>
                    <a:pt x="62" y="2421"/>
                  </a:lnTo>
                  <a:lnTo>
                    <a:pt x="51" y="2464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41" name="Freeform 1429">
              <a:extLst>
                <a:ext uri="{FF2B5EF4-FFF2-40B4-BE49-F238E27FC236}">
                  <a16:creationId xmlns:a16="http://schemas.microsoft.com/office/drawing/2014/main" id="{75D4FBEC-E329-2BB2-DFA1-9AE4BBBB7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3554"/>
              <a:ext cx="13" cy="230"/>
            </a:xfrm>
            <a:custGeom>
              <a:avLst/>
              <a:gdLst>
                <a:gd name="T0" fmla="*/ 156 w 156"/>
                <a:gd name="T1" fmla="*/ 0 h 2758"/>
                <a:gd name="T2" fmla="*/ 133 w 156"/>
                <a:gd name="T3" fmla="*/ 86 h 2758"/>
                <a:gd name="T4" fmla="*/ 114 w 156"/>
                <a:gd name="T5" fmla="*/ 172 h 2758"/>
                <a:gd name="T6" fmla="*/ 97 w 156"/>
                <a:gd name="T7" fmla="*/ 257 h 2758"/>
                <a:gd name="T8" fmla="*/ 82 w 156"/>
                <a:gd name="T9" fmla="*/ 342 h 2758"/>
                <a:gd name="T10" fmla="*/ 68 w 156"/>
                <a:gd name="T11" fmla="*/ 428 h 2758"/>
                <a:gd name="T12" fmla="*/ 57 w 156"/>
                <a:gd name="T13" fmla="*/ 514 h 2758"/>
                <a:gd name="T14" fmla="*/ 47 w 156"/>
                <a:gd name="T15" fmla="*/ 600 h 2758"/>
                <a:gd name="T16" fmla="*/ 38 w 156"/>
                <a:gd name="T17" fmla="*/ 686 h 2758"/>
                <a:gd name="T18" fmla="*/ 31 w 156"/>
                <a:gd name="T19" fmla="*/ 771 h 2758"/>
                <a:gd name="T20" fmla="*/ 26 w 156"/>
                <a:gd name="T21" fmla="*/ 857 h 2758"/>
                <a:gd name="T22" fmla="*/ 22 w 156"/>
                <a:gd name="T23" fmla="*/ 943 h 2758"/>
                <a:gd name="T24" fmla="*/ 19 w 156"/>
                <a:gd name="T25" fmla="*/ 1029 h 2758"/>
                <a:gd name="T26" fmla="*/ 17 w 156"/>
                <a:gd name="T27" fmla="*/ 1115 h 2758"/>
                <a:gd name="T28" fmla="*/ 16 w 156"/>
                <a:gd name="T29" fmla="*/ 1200 h 2758"/>
                <a:gd name="T30" fmla="*/ 15 w 156"/>
                <a:gd name="T31" fmla="*/ 1287 h 2758"/>
                <a:gd name="T32" fmla="*/ 15 w 156"/>
                <a:gd name="T33" fmla="*/ 1373 h 2758"/>
                <a:gd name="T34" fmla="*/ 17 w 156"/>
                <a:gd name="T35" fmla="*/ 1545 h 2758"/>
                <a:gd name="T36" fmla="*/ 19 w 156"/>
                <a:gd name="T37" fmla="*/ 1717 h 2758"/>
                <a:gd name="T38" fmla="*/ 22 w 156"/>
                <a:gd name="T39" fmla="*/ 1890 h 2758"/>
                <a:gd name="T40" fmla="*/ 23 w 156"/>
                <a:gd name="T41" fmla="*/ 2064 h 2758"/>
                <a:gd name="T42" fmla="*/ 23 w 156"/>
                <a:gd name="T43" fmla="*/ 2150 h 2758"/>
                <a:gd name="T44" fmla="*/ 23 w 156"/>
                <a:gd name="T45" fmla="*/ 2237 h 2758"/>
                <a:gd name="T46" fmla="*/ 22 w 156"/>
                <a:gd name="T47" fmla="*/ 2323 h 2758"/>
                <a:gd name="T48" fmla="*/ 20 w 156"/>
                <a:gd name="T49" fmla="*/ 2410 h 2758"/>
                <a:gd name="T50" fmla="*/ 17 w 156"/>
                <a:gd name="T51" fmla="*/ 2498 h 2758"/>
                <a:gd name="T52" fmla="*/ 12 w 156"/>
                <a:gd name="T53" fmla="*/ 2585 h 2758"/>
                <a:gd name="T54" fmla="*/ 6 w 156"/>
                <a:gd name="T55" fmla="*/ 2672 h 2758"/>
                <a:gd name="T56" fmla="*/ 0 w 156"/>
                <a:gd name="T57" fmla="*/ 2758 h 2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6" h="2758">
                  <a:moveTo>
                    <a:pt x="156" y="0"/>
                  </a:moveTo>
                  <a:lnTo>
                    <a:pt x="133" y="86"/>
                  </a:lnTo>
                  <a:lnTo>
                    <a:pt x="114" y="172"/>
                  </a:lnTo>
                  <a:lnTo>
                    <a:pt x="97" y="257"/>
                  </a:lnTo>
                  <a:lnTo>
                    <a:pt x="82" y="342"/>
                  </a:lnTo>
                  <a:lnTo>
                    <a:pt x="68" y="428"/>
                  </a:lnTo>
                  <a:lnTo>
                    <a:pt x="57" y="514"/>
                  </a:lnTo>
                  <a:lnTo>
                    <a:pt x="47" y="600"/>
                  </a:lnTo>
                  <a:lnTo>
                    <a:pt x="38" y="686"/>
                  </a:lnTo>
                  <a:lnTo>
                    <a:pt x="31" y="771"/>
                  </a:lnTo>
                  <a:lnTo>
                    <a:pt x="26" y="857"/>
                  </a:lnTo>
                  <a:lnTo>
                    <a:pt x="22" y="943"/>
                  </a:lnTo>
                  <a:lnTo>
                    <a:pt x="19" y="1029"/>
                  </a:lnTo>
                  <a:lnTo>
                    <a:pt x="17" y="1115"/>
                  </a:lnTo>
                  <a:lnTo>
                    <a:pt x="16" y="1200"/>
                  </a:lnTo>
                  <a:lnTo>
                    <a:pt x="15" y="1287"/>
                  </a:lnTo>
                  <a:lnTo>
                    <a:pt x="15" y="1373"/>
                  </a:lnTo>
                  <a:lnTo>
                    <a:pt x="17" y="1545"/>
                  </a:lnTo>
                  <a:lnTo>
                    <a:pt x="19" y="1717"/>
                  </a:lnTo>
                  <a:lnTo>
                    <a:pt x="22" y="1890"/>
                  </a:lnTo>
                  <a:lnTo>
                    <a:pt x="23" y="2064"/>
                  </a:lnTo>
                  <a:lnTo>
                    <a:pt x="23" y="2150"/>
                  </a:lnTo>
                  <a:lnTo>
                    <a:pt x="23" y="2237"/>
                  </a:lnTo>
                  <a:lnTo>
                    <a:pt x="22" y="2323"/>
                  </a:lnTo>
                  <a:lnTo>
                    <a:pt x="20" y="2410"/>
                  </a:lnTo>
                  <a:lnTo>
                    <a:pt x="17" y="2498"/>
                  </a:lnTo>
                  <a:lnTo>
                    <a:pt x="12" y="2585"/>
                  </a:lnTo>
                  <a:lnTo>
                    <a:pt x="6" y="2672"/>
                  </a:lnTo>
                  <a:lnTo>
                    <a:pt x="0" y="2758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42" name="Freeform 1430">
              <a:extLst>
                <a:ext uri="{FF2B5EF4-FFF2-40B4-BE49-F238E27FC236}">
                  <a16:creationId xmlns:a16="http://schemas.microsoft.com/office/drawing/2014/main" id="{EE7BB445-6D7F-BE0F-0277-EF435FDE2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3389"/>
              <a:ext cx="14" cy="146"/>
            </a:xfrm>
            <a:custGeom>
              <a:avLst/>
              <a:gdLst>
                <a:gd name="T0" fmla="*/ 156 w 162"/>
                <a:gd name="T1" fmla="*/ 1755 h 1755"/>
                <a:gd name="T2" fmla="*/ 156 w 162"/>
                <a:gd name="T3" fmla="*/ 1714 h 1755"/>
                <a:gd name="T4" fmla="*/ 156 w 162"/>
                <a:gd name="T5" fmla="*/ 1674 h 1755"/>
                <a:gd name="T6" fmla="*/ 156 w 162"/>
                <a:gd name="T7" fmla="*/ 1633 h 1755"/>
                <a:gd name="T8" fmla="*/ 157 w 162"/>
                <a:gd name="T9" fmla="*/ 1592 h 1755"/>
                <a:gd name="T10" fmla="*/ 159 w 162"/>
                <a:gd name="T11" fmla="*/ 1510 h 1755"/>
                <a:gd name="T12" fmla="*/ 161 w 162"/>
                <a:gd name="T13" fmla="*/ 1429 h 1755"/>
                <a:gd name="T14" fmla="*/ 162 w 162"/>
                <a:gd name="T15" fmla="*/ 1389 h 1755"/>
                <a:gd name="T16" fmla="*/ 162 w 162"/>
                <a:gd name="T17" fmla="*/ 1348 h 1755"/>
                <a:gd name="T18" fmla="*/ 161 w 162"/>
                <a:gd name="T19" fmla="*/ 1308 h 1755"/>
                <a:gd name="T20" fmla="*/ 160 w 162"/>
                <a:gd name="T21" fmla="*/ 1269 h 1755"/>
                <a:gd name="T22" fmla="*/ 158 w 162"/>
                <a:gd name="T23" fmla="*/ 1229 h 1755"/>
                <a:gd name="T24" fmla="*/ 155 w 162"/>
                <a:gd name="T25" fmla="*/ 1191 h 1755"/>
                <a:gd name="T26" fmla="*/ 151 w 162"/>
                <a:gd name="T27" fmla="*/ 1153 h 1755"/>
                <a:gd name="T28" fmla="*/ 145 w 162"/>
                <a:gd name="T29" fmla="*/ 1116 h 1755"/>
                <a:gd name="T30" fmla="*/ 143 w 162"/>
                <a:gd name="T31" fmla="*/ 1106 h 1755"/>
                <a:gd name="T32" fmla="*/ 139 w 162"/>
                <a:gd name="T33" fmla="*/ 1097 h 1755"/>
                <a:gd name="T34" fmla="*/ 136 w 162"/>
                <a:gd name="T35" fmla="*/ 1088 h 1755"/>
                <a:gd name="T36" fmla="*/ 132 w 162"/>
                <a:gd name="T37" fmla="*/ 1077 h 1755"/>
                <a:gd name="T38" fmla="*/ 123 w 162"/>
                <a:gd name="T39" fmla="*/ 1059 h 1755"/>
                <a:gd name="T40" fmla="*/ 112 w 162"/>
                <a:gd name="T41" fmla="*/ 1039 h 1755"/>
                <a:gd name="T42" fmla="*/ 85 w 162"/>
                <a:gd name="T43" fmla="*/ 999 h 1755"/>
                <a:gd name="T44" fmla="*/ 58 w 162"/>
                <a:gd name="T45" fmla="*/ 957 h 1755"/>
                <a:gd name="T46" fmla="*/ 44 w 162"/>
                <a:gd name="T47" fmla="*/ 937 h 1755"/>
                <a:gd name="T48" fmla="*/ 32 w 162"/>
                <a:gd name="T49" fmla="*/ 915 h 1755"/>
                <a:gd name="T50" fmla="*/ 21 w 162"/>
                <a:gd name="T51" fmla="*/ 892 h 1755"/>
                <a:gd name="T52" fmla="*/ 11 w 162"/>
                <a:gd name="T53" fmla="*/ 870 h 1755"/>
                <a:gd name="T54" fmla="*/ 8 w 162"/>
                <a:gd name="T55" fmla="*/ 858 h 1755"/>
                <a:gd name="T56" fmla="*/ 5 w 162"/>
                <a:gd name="T57" fmla="*/ 846 h 1755"/>
                <a:gd name="T58" fmla="*/ 3 w 162"/>
                <a:gd name="T59" fmla="*/ 834 h 1755"/>
                <a:gd name="T60" fmla="*/ 1 w 162"/>
                <a:gd name="T61" fmla="*/ 822 h 1755"/>
                <a:gd name="T62" fmla="*/ 0 w 162"/>
                <a:gd name="T63" fmla="*/ 810 h 1755"/>
                <a:gd name="T64" fmla="*/ 0 w 162"/>
                <a:gd name="T65" fmla="*/ 797 h 1755"/>
                <a:gd name="T66" fmla="*/ 1 w 162"/>
                <a:gd name="T67" fmla="*/ 784 h 1755"/>
                <a:gd name="T68" fmla="*/ 3 w 162"/>
                <a:gd name="T69" fmla="*/ 771 h 1755"/>
                <a:gd name="T70" fmla="*/ 13 w 162"/>
                <a:gd name="T71" fmla="*/ 723 h 1755"/>
                <a:gd name="T72" fmla="*/ 25 w 162"/>
                <a:gd name="T73" fmla="*/ 674 h 1755"/>
                <a:gd name="T74" fmla="*/ 37 w 162"/>
                <a:gd name="T75" fmla="*/ 626 h 1755"/>
                <a:gd name="T76" fmla="*/ 50 w 162"/>
                <a:gd name="T77" fmla="*/ 578 h 1755"/>
                <a:gd name="T78" fmla="*/ 61 w 162"/>
                <a:gd name="T79" fmla="*/ 530 h 1755"/>
                <a:gd name="T80" fmla="*/ 73 w 162"/>
                <a:gd name="T81" fmla="*/ 484 h 1755"/>
                <a:gd name="T82" fmla="*/ 85 w 162"/>
                <a:gd name="T83" fmla="*/ 436 h 1755"/>
                <a:gd name="T84" fmla="*/ 96 w 162"/>
                <a:gd name="T85" fmla="*/ 389 h 1755"/>
                <a:gd name="T86" fmla="*/ 106 w 162"/>
                <a:gd name="T87" fmla="*/ 341 h 1755"/>
                <a:gd name="T88" fmla="*/ 115 w 162"/>
                <a:gd name="T89" fmla="*/ 294 h 1755"/>
                <a:gd name="T90" fmla="*/ 122 w 162"/>
                <a:gd name="T91" fmla="*/ 246 h 1755"/>
                <a:gd name="T92" fmla="*/ 127 w 162"/>
                <a:gd name="T93" fmla="*/ 198 h 1755"/>
                <a:gd name="T94" fmla="*/ 129 w 162"/>
                <a:gd name="T95" fmla="*/ 174 h 1755"/>
                <a:gd name="T96" fmla="*/ 131 w 162"/>
                <a:gd name="T97" fmla="*/ 149 h 1755"/>
                <a:gd name="T98" fmla="*/ 132 w 162"/>
                <a:gd name="T99" fmla="*/ 125 h 1755"/>
                <a:gd name="T100" fmla="*/ 132 w 162"/>
                <a:gd name="T101" fmla="*/ 100 h 1755"/>
                <a:gd name="T102" fmla="*/ 132 w 162"/>
                <a:gd name="T103" fmla="*/ 76 h 1755"/>
                <a:gd name="T104" fmla="*/ 131 w 162"/>
                <a:gd name="T105" fmla="*/ 51 h 1755"/>
                <a:gd name="T106" fmla="*/ 129 w 162"/>
                <a:gd name="T107" fmla="*/ 25 h 1755"/>
                <a:gd name="T108" fmla="*/ 127 w 162"/>
                <a:gd name="T109" fmla="*/ 0 h 1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" h="1755">
                  <a:moveTo>
                    <a:pt x="156" y="1755"/>
                  </a:moveTo>
                  <a:lnTo>
                    <a:pt x="156" y="1714"/>
                  </a:lnTo>
                  <a:lnTo>
                    <a:pt x="156" y="1674"/>
                  </a:lnTo>
                  <a:lnTo>
                    <a:pt x="156" y="1633"/>
                  </a:lnTo>
                  <a:lnTo>
                    <a:pt x="157" y="1592"/>
                  </a:lnTo>
                  <a:lnTo>
                    <a:pt x="159" y="1510"/>
                  </a:lnTo>
                  <a:lnTo>
                    <a:pt x="161" y="1429"/>
                  </a:lnTo>
                  <a:lnTo>
                    <a:pt x="162" y="1389"/>
                  </a:lnTo>
                  <a:lnTo>
                    <a:pt x="162" y="1348"/>
                  </a:lnTo>
                  <a:lnTo>
                    <a:pt x="161" y="1308"/>
                  </a:lnTo>
                  <a:lnTo>
                    <a:pt x="160" y="1269"/>
                  </a:lnTo>
                  <a:lnTo>
                    <a:pt x="158" y="1229"/>
                  </a:lnTo>
                  <a:lnTo>
                    <a:pt x="155" y="1191"/>
                  </a:lnTo>
                  <a:lnTo>
                    <a:pt x="151" y="1153"/>
                  </a:lnTo>
                  <a:lnTo>
                    <a:pt x="145" y="1116"/>
                  </a:lnTo>
                  <a:lnTo>
                    <a:pt x="143" y="1106"/>
                  </a:lnTo>
                  <a:lnTo>
                    <a:pt x="139" y="1097"/>
                  </a:lnTo>
                  <a:lnTo>
                    <a:pt x="136" y="1088"/>
                  </a:lnTo>
                  <a:lnTo>
                    <a:pt x="132" y="1077"/>
                  </a:lnTo>
                  <a:lnTo>
                    <a:pt x="123" y="1059"/>
                  </a:lnTo>
                  <a:lnTo>
                    <a:pt x="112" y="1039"/>
                  </a:lnTo>
                  <a:lnTo>
                    <a:pt x="85" y="999"/>
                  </a:lnTo>
                  <a:lnTo>
                    <a:pt x="58" y="957"/>
                  </a:lnTo>
                  <a:lnTo>
                    <a:pt x="44" y="937"/>
                  </a:lnTo>
                  <a:lnTo>
                    <a:pt x="32" y="915"/>
                  </a:lnTo>
                  <a:lnTo>
                    <a:pt x="21" y="892"/>
                  </a:lnTo>
                  <a:lnTo>
                    <a:pt x="11" y="870"/>
                  </a:lnTo>
                  <a:lnTo>
                    <a:pt x="8" y="858"/>
                  </a:lnTo>
                  <a:lnTo>
                    <a:pt x="5" y="846"/>
                  </a:lnTo>
                  <a:lnTo>
                    <a:pt x="3" y="834"/>
                  </a:lnTo>
                  <a:lnTo>
                    <a:pt x="1" y="822"/>
                  </a:lnTo>
                  <a:lnTo>
                    <a:pt x="0" y="810"/>
                  </a:lnTo>
                  <a:lnTo>
                    <a:pt x="0" y="797"/>
                  </a:lnTo>
                  <a:lnTo>
                    <a:pt x="1" y="784"/>
                  </a:lnTo>
                  <a:lnTo>
                    <a:pt x="3" y="771"/>
                  </a:lnTo>
                  <a:lnTo>
                    <a:pt x="13" y="723"/>
                  </a:lnTo>
                  <a:lnTo>
                    <a:pt x="25" y="674"/>
                  </a:lnTo>
                  <a:lnTo>
                    <a:pt x="37" y="626"/>
                  </a:lnTo>
                  <a:lnTo>
                    <a:pt x="50" y="578"/>
                  </a:lnTo>
                  <a:lnTo>
                    <a:pt x="61" y="530"/>
                  </a:lnTo>
                  <a:lnTo>
                    <a:pt x="73" y="484"/>
                  </a:lnTo>
                  <a:lnTo>
                    <a:pt x="85" y="436"/>
                  </a:lnTo>
                  <a:lnTo>
                    <a:pt x="96" y="389"/>
                  </a:lnTo>
                  <a:lnTo>
                    <a:pt x="106" y="341"/>
                  </a:lnTo>
                  <a:lnTo>
                    <a:pt x="115" y="294"/>
                  </a:lnTo>
                  <a:lnTo>
                    <a:pt x="122" y="246"/>
                  </a:lnTo>
                  <a:lnTo>
                    <a:pt x="127" y="198"/>
                  </a:lnTo>
                  <a:lnTo>
                    <a:pt x="129" y="174"/>
                  </a:lnTo>
                  <a:lnTo>
                    <a:pt x="131" y="149"/>
                  </a:lnTo>
                  <a:lnTo>
                    <a:pt x="132" y="125"/>
                  </a:lnTo>
                  <a:lnTo>
                    <a:pt x="132" y="100"/>
                  </a:lnTo>
                  <a:lnTo>
                    <a:pt x="132" y="76"/>
                  </a:lnTo>
                  <a:lnTo>
                    <a:pt x="131" y="51"/>
                  </a:lnTo>
                  <a:lnTo>
                    <a:pt x="129" y="25"/>
                  </a:lnTo>
                  <a:lnTo>
                    <a:pt x="127" y="0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43" name="Freeform 1431">
              <a:extLst>
                <a:ext uri="{FF2B5EF4-FFF2-40B4-BE49-F238E27FC236}">
                  <a16:creationId xmlns:a16="http://schemas.microsoft.com/office/drawing/2014/main" id="{0E07A8B2-89F8-D7C7-C1E1-5B241074F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3199"/>
              <a:ext cx="52" cy="30"/>
            </a:xfrm>
            <a:custGeom>
              <a:avLst/>
              <a:gdLst>
                <a:gd name="T0" fmla="*/ 83 w 625"/>
                <a:gd name="T1" fmla="*/ 23 h 360"/>
                <a:gd name="T2" fmla="*/ 50 w 625"/>
                <a:gd name="T3" fmla="*/ 64 h 360"/>
                <a:gd name="T4" fmla="*/ 30 w 625"/>
                <a:gd name="T5" fmla="*/ 93 h 360"/>
                <a:gd name="T6" fmla="*/ 14 w 625"/>
                <a:gd name="T7" fmla="*/ 121 h 360"/>
                <a:gd name="T8" fmla="*/ 3 w 625"/>
                <a:gd name="T9" fmla="*/ 147 h 360"/>
                <a:gd name="T10" fmla="*/ 0 w 625"/>
                <a:gd name="T11" fmla="*/ 165 h 360"/>
                <a:gd name="T12" fmla="*/ 0 w 625"/>
                <a:gd name="T13" fmla="*/ 175 h 360"/>
                <a:gd name="T14" fmla="*/ 2 w 625"/>
                <a:gd name="T15" fmla="*/ 185 h 360"/>
                <a:gd name="T16" fmla="*/ 6 w 625"/>
                <a:gd name="T17" fmla="*/ 193 h 360"/>
                <a:gd name="T18" fmla="*/ 23 w 625"/>
                <a:gd name="T19" fmla="*/ 209 h 360"/>
                <a:gd name="T20" fmla="*/ 51 w 625"/>
                <a:gd name="T21" fmla="*/ 234 h 360"/>
                <a:gd name="T22" fmla="*/ 81 w 625"/>
                <a:gd name="T23" fmla="*/ 256 h 360"/>
                <a:gd name="T24" fmla="*/ 112 w 625"/>
                <a:gd name="T25" fmla="*/ 276 h 360"/>
                <a:gd name="T26" fmla="*/ 144 w 625"/>
                <a:gd name="T27" fmla="*/ 293 h 360"/>
                <a:gd name="T28" fmla="*/ 177 w 625"/>
                <a:gd name="T29" fmla="*/ 309 h 360"/>
                <a:gd name="T30" fmla="*/ 212 w 625"/>
                <a:gd name="T31" fmla="*/ 321 h 360"/>
                <a:gd name="T32" fmla="*/ 247 w 625"/>
                <a:gd name="T33" fmla="*/ 332 h 360"/>
                <a:gd name="T34" fmla="*/ 301 w 625"/>
                <a:gd name="T35" fmla="*/ 346 h 360"/>
                <a:gd name="T36" fmla="*/ 375 w 625"/>
                <a:gd name="T37" fmla="*/ 356 h 360"/>
                <a:gd name="T38" fmla="*/ 449 w 625"/>
                <a:gd name="T39" fmla="*/ 360 h 360"/>
                <a:gd name="T40" fmla="*/ 522 w 625"/>
                <a:gd name="T41" fmla="*/ 357 h 360"/>
                <a:gd name="T42" fmla="*/ 563 w 625"/>
                <a:gd name="T43" fmla="*/ 351 h 360"/>
                <a:gd name="T44" fmla="*/ 576 w 625"/>
                <a:gd name="T45" fmla="*/ 343 h 360"/>
                <a:gd name="T46" fmla="*/ 587 w 625"/>
                <a:gd name="T47" fmla="*/ 327 h 360"/>
                <a:gd name="T48" fmla="*/ 597 w 625"/>
                <a:gd name="T49" fmla="*/ 308 h 360"/>
                <a:gd name="T50" fmla="*/ 607 w 625"/>
                <a:gd name="T51" fmla="*/ 284 h 360"/>
                <a:gd name="T52" fmla="*/ 615 w 625"/>
                <a:gd name="T53" fmla="*/ 259 h 360"/>
                <a:gd name="T54" fmla="*/ 620 w 625"/>
                <a:gd name="T55" fmla="*/ 232 h 360"/>
                <a:gd name="T56" fmla="*/ 624 w 625"/>
                <a:gd name="T57" fmla="*/ 206 h 360"/>
                <a:gd name="T58" fmla="*/ 609 w 625"/>
                <a:gd name="T59" fmla="*/ 201 h 360"/>
                <a:gd name="T60" fmla="*/ 577 w 625"/>
                <a:gd name="T61" fmla="*/ 213 h 360"/>
                <a:gd name="T62" fmla="*/ 544 w 625"/>
                <a:gd name="T63" fmla="*/ 221 h 360"/>
                <a:gd name="T64" fmla="*/ 511 w 625"/>
                <a:gd name="T65" fmla="*/ 226 h 360"/>
                <a:gd name="T66" fmla="*/ 477 w 625"/>
                <a:gd name="T67" fmla="*/ 228 h 360"/>
                <a:gd name="T68" fmla="*/ 444 w 625"/>
                <a:gd name="T69" fmla="*/ 227 h 360"/>
                <a:gd name="T70" fmla="*/ 411 w 625"/>
                <a:gd name="T71" fmla="*/ 223 h 360"/>
                <a:gd name="T72" fmla="*/ 378 w 625"/>
                <a:gd name="T73" fmla="*/ 218 h 360"/>
                <a:gd name="T74" fmla="*/ 330 w 625"/>
                <a:gd name="T75" fmla="*/ 205 h 360"/>
                <a:gd name="T76" fmla="*/ 266 w 625"/>
                <a:gd name="T77" fmla="*/ 183 h 360"/>
                <a:gd name="T78" fmla="*/ 203 w 625"/>
                <a:gd name="T79" fmla="*/ 155 h 360"/>
                <a:gd name="T80" fmla="*/ 142 w 625"/>
                <a:gd name="T81" fmla="*/ 125 h 360"/>
                <a:gd name="T82" fmla="*/ 110 w 625"/>
                <a:gd name="T83" fmla="*/ 106 h 360"/>
                <a:gd name="T84" fmla="*/ 105 w 625"/>
                <a:gd name="T85" fmla="*/ 97 h 360"/>
                <a:gd name="T86" fmla="*/ 102 w 625"/>
                <a:gd name="T87" fmla="*/ 79 h 360"/>
                <a:gd name="T88" fmla="*/ 103 w 625"/>
                <a:gd name="T89" fmla="*/ 31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5" h="360">
                  <a:moveTo>
                    <a:pt x="104" y="0"/>
                  </a:moveTo>
                  <a:lnTo>
                    <a:pt x="83" y="23"/>
                  </a:lnTo>
                  <a:lnTo>
                    <a:pt x="60" y="50"/>
                  </a:lnTo>
                  <a:lnTo>
                    <a:pt x="50" y="64"/>
                  </a:lnTo>
                  <a:lnTo>
                    <a:pt x="39" y="78"/>
                  </a:lnTo>
                  <a:lnTo>
                    <a:pt x="30" y="93"/>
                  </a:lnTo>
                  <a:lnTo>
                    <a:pt x="22" y="107"/>
                  </a:lnTo>
                  <a:lnTo>
                    <a:pt x="14" y="121"/>
                  </a:lnTo>
                  <a:lnTo>
                    <a:pt x="8" y="134"/>
                  </a:lnTo>
                  <a:lnTo>
                    <a:pt x="3" y="147"/>
                  </a:lnTo>
                  <a:lnTo>
                    <a:pt x="1" y="159"/>
                  </a:lnTo>
                  <a:lnTo>
                    <a:pt x="0" y="165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1" y="181"/>
                  </a:lnTo>
                  <a:lnTo>
                    <a:pt x="2" y="185"/>
                  </a:lnTo>
                  <a:lnTo>
                    <a:pt x="4" y="189"/>
                  </a:lnTo>
                  <a:lnTo>
                    <a:pt x="6" y="193"/>
                  </a:lnTo>
                  <a:lnTo>
                    <a:pt x="10" y="197"/>
                  </a:lnTo>
                  <a:lnTo>
                    <a:pt x="23" y="209"/>
                  </a:lnTo>
                  <a:lnTo>
                    <a:pt x="37" y="222"/>
                  </a:lnTo>
                  <a:lnTo>
                    <a:pt x="51" y="234"/>
                  </a:lnTo>
                  <a:lnTo>
                    <a:pt x="65" y="245"/>
                  </a:lnTo>
                  <a:lnTo>
                    <a:pt x="81" y="256"/>
                  </a:lnTo>
                  <a:lnTo>
                    <a:pt x="96" y="265"/>
                  </a:lnTo>
                  <a:lnTo>
                    <a:pt x="112" y="276"/>
                  </a:lnTo>
                  <a:lnTo>
                    <a:pt x="127" y="284"/>
                  </a:lnTo>
                  <a:lnTo>
                    <a:pt x="144" y="293"/>
                  </a:lnTo>
                  <a:lnTo>
                    <a:pt x="160" y="300"/>
                  </a:lnTo>
                  <a:lnTo>
                    <a:pt x="177" y="309"/>
                  </a:lnTo>
                  <a:lnTo>
                    <a:pt x="194" y="315"/>
                  </a:lnTo>
                  <a:lnTo>
                    <a:pt x="212" y="321"/>
                  </a:lnTo>
                  <a:lnTo>
                    <a:pt x="229" y="327"/>
                  </a:lnTo>
                  <a:lnTo>
                    <a:pt x="247" y="332"/>
                  </a:lnTo>
                  <a:lnTo>
                    <a:pt x="265" y="338"/>
                  </a:lnTo>
                  <a:lnTo>
                    <a:pt x="301" y="346"/>
                  </a:lnTo>
                  <a:lnTo>
                    <a:pt x="338" y="352"/>
                  </a:lnTo>
                  <a:lnTo>
                    <a:pt x="375" y="356"/>
                  </a:lnTo>
                  <a:lnTo>
                    <a:pt x="411" y="359"/>
                  </a:lnTo>
                  <a:lnTo>
                    <a:pt x="449" y="360"/>
                  </a:lnTo>
                  <a:lnTo>
                    <a:pt x="486" y="359"/>
                  </a:lnTo>
                  <a:lnTo>
                    <a:pt x="522" y="357"/>
                  </a:lnTo>
                  <a:lnTo>
                    <a:pt x="557" y="353"/>
                  </a:lnTo>
                  <a:lnTo>
                    <a:pt x="563" y="351"/>
                  </a:lnTo>
                  <a:lnTo>
                    <a:pt x="569" y="348"/>
                  </a:lnTo>
                  <a:lnTo>
                    <a:pt x="576" y="343"/>
                  </a:lnTo>
                  <a:lnTo>
                    <a:pt x="581" y="336"/>
                  </a:lnTo>
                  <a:lnTo>
                    <a:pt x="587" y="327"/>
                  </a:lnTo>
                  <a:lnTo>
                    <a:pt x="592" y="318"/>
                  </a:lnTo>
                  <a:lnTo>
                    <a:pt x="597" y="308"/>
                  </a:lnTo>
                  <a:lnTo>
                    <a:pt x="603" y="296"/>
                  </a:lnTo>
                  <a:lnTo>
                    <a:pt x="607" y="284"/>
                  </a:lnTo>
                  <a:lnTo>
                    <a:pt x="611" y="271"/>
                  </a:lnTo>
                  <a:lnTo>
                    <a:pt x="615" y="259"/>
                  </a:lnTo>
                  <a:lnTo>
                    <a:pt x="618" y="246"/>
                  </a:lnTo>
                  <a:lnTo>
                    <a:pt x="620" y="232"/>
                  </a:lnTo>
                  <a:lnTo>
                    <a:pt x="622" y="219"/>
                  </a:lnTo>
                  <a:lnTo>
                    <a:pt x="624" y="206"/>
                  </a:lnTo>
                  <a:lnTo>
                    <a:pt x="625" y="194"/>
                  </a:lnTo>
                  <a:lnTo>
                    <a:pt x="609" y="201"/>
                  </a:lnTo>
                  <a:lnTo>
                    <a:pt x="593" y="207"/>
                  </a:lnTo>
                  <a:lnTo>
                    <a:pt x="577" y="213"/>
                  </a:lnTo>
                  <a:lnTo>
                    <a:pt x="560" y="217"/>
                  </a:lnTo>
                  <a:lnTo>
                    <a:pt x="544" y="221"/>
                  </a:lnTo>
                  <a:lnTo>
                    <a:pt x="527" y="224"/>
                  </a:lnTo>
                  <a:lnTo>
                    <a:pt x="511" y="226"/>
                  </a:lnTo>
                  <a:lnTo>
                    <a:pt x="494" y="227"/>
                  </a:lnTo>
                  <a:lnTo>
                    <a:pt x="477" y="228"/>
                  </a:lnTo>
                  <a:lnTo>
                    <a:pt x="461" y="228"/>
                  </a:lnTo>
                  <a:lnTo>
                    <a:pt x="444" y="227"/>
                  </a:lnTo>
                  <a:lnTo>
                    <a:pt x="428" y="225"/>
                  </a:lnTo>
                  <a:lnTo>
                    <a:pt x="411" y="223"/>
                  </a:lnTo>
                  <a:lnTo>
                    <a:pt x="395" y="221"/>
                  </a:lnTo>
                  <a:lnTo>
                    <a:pt x="378" y="218"/>
                  </a:lnTo>
                  <a:lnTo>
                    <a:pt x="363" y="214"/>
                  </a:lnTo>
                  <a:lnTo>
                    <a:pt x="330" y="205"/>
                  </a:lnTo>
                  <a:lnTo>
                    <a:pt x="298" y="195"/>
                  </a:lnTo>
                  <a:lnTo>
                    <a:pt x="266" y="183"/>
                  </a:lnTo>
                  <a:lnTo>
                    <a:pt x="234" y="169"/>
                  </a:lnTo>
                  <a:lnTo>
                    <a:pt x="203" y="155"/>
                  </a:lnTo>
                  <a:lnTo>
                    <a:pt x="172" y="140"/>
                  </a:lnTo>
                  <a:lnTo>
                    <a:pt x="142" y="125"/>
                  </a:lnTo>
                  <a:lnTo>
                    <a:pt x="113" y="108"/>
                  </a:lnTo>
                  <a:lnTo>
                    <a:pt x="110" y="106"/>
                  </a:lnTo>
                  <a:lnTo>
                    <a:pt x="108" y="102"/>
                  </a:lnTo>
                  <a:lnTo>
                    <a:pt x="105" y="97"/>
                  </a:lnTo>
                  <a:lnTo>
                    <a:pt x="104" y="92"/>
                  </a:lnTo>
                  <a:lnTo>
                    <a:pt x="102" y="79"/>
                  </a:lnTo>
                  <a:lnTo>
                    <a:pt x="102" y="64"/>
                  </a:lnTo>
                  <a:lnTo>
                    <a:pt x="103" y="3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44" name="Freeform 1432">
              <a:extLst>
                <a:ext uri="{FF2B5EF4-FFF2-40B4-BE49-F238E27FC236}">
                  <a16:creationId xmlns:a16="http://schemas.microsoft.com/office/drawing/2014/main" id="{26CF4D99-A7AA-B1D9-A6B6-4F58A557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3199"/>
              <a:ext cx="52" cy="30"/>
            </a:xfrm>
            <a:custGeom>
              <a:avLst/>
              <a:gdLst>
                <a:gd name="T0" fmla="*/ 83 w 625"/>
                <a:gd name="T1" fmla="*/ 23 h 360"/>
                <a:gd name="T2" fmla="*/ 50 w 625"/>
                <a:gd name="T3" fmla="*/ 64 h 360"/>
                <a:gd name="T4" fmla="*/ 30 w 625"/>
                <a:gd name="T5" fmla="*/ 93 h 360"/>
                <a:gd name="T6" fmla="*/ 14 w 625"/>
                <a:gd name="T7" fmla="*/ 121 h 360"/>
                <a:gd name="T8" fmla="*/ 3 w 625"/>
                <a:gd name="T9" fmla="*/ 147 h 360"/>
                <a:gd name="T10" fmla="*/ 0 w 625"/>
                <a:gd name="T11" fmla="*/ 165 h 360"/>
                <a:gd name="T12" fmla="*/ 0 w 625"/>
                <a:gd name="T13" fmla="*/ 175 h 360"/>
                <a:gd name="T14" fmla="*/ 2 w 625"/>
                <a:gd name="T15" fmla="*/ 185 h 360"/>
                <a:gd name="T16" fmla="*/ 6 w 625"/>
                <a:gd name="T17" fmla="*/ 193 h 360"/>
                <a:gd name="T18" fmla="*/ 23 w 625"/>
                <a:gd name="T19" fmla="*/ 209 h 360"/>
                <a:gd name="T20" fmla="*/ 51 w 625"/>
                <a:gd name="T21" fmla="*/ 234 h 360"/>
                <a:gd name="T22" fmla="*/ 81 w 625"/>
                <a:gd name="T23" fmla="*/ 256 h 360"/>
                <a:gd name="T24" fmla="*/ 112 w 625"/>
                <a:gd name="T25" fmla="*/ 276 h 360"/>
                <a:gd name="T26" fmla="*/ 144 w 625"/>
                <a:gd name="T27" fmla="*/ 293 h 360"/>
                <a:gd name="T28" fmla="*/ 177 w 625"/>
                <a:gd name="T29" fmla="*/ 309 h 360"/>
                <a:gd name="T30" fmla="*/ 212 w 625"/>
                <a:gd name="T31" fmla="*/ 321 h 360"/>
                <a:gd name="T32" fmla="*/ 247 w 625"/>
                <a:gd name="T33" fmla="*/ 332 h 360"/>
                <a:gd name="T34" fmla="*/ 301 w 625"/>
                <a:gd name="T35" fmla="*/ 346 h 360"/>
                <a:gd name="T36" fmla="*/ 375 w 625"/>
                <a:gd name="T37" fmla="*/ 356 h 360"/>
                <a:gd name="T38" fmla="*/ 449 w 625"/>
                <a:gd name="T39" fmla="*/ 360 h 360"/>
                <a:gd name="T40" fmla="*/ 522 w 625"/>
                <a:gd name="T41" fmla="*/ 357 h 360"/>
                <a:gd name="T42" fmla="*/ 563 w 625"/>
                <a:gd name="T43" fmla="*/ 351 h 360"/>
                <a:gd name="T44" fmla="*/ 576 w 625"/>
                <a:gd name="T45" fmla="*/ 343 h 360"/>
                <a:gd name="T46" fmla="*/ 587 w 625"/>
                <a:gd name="T47" fmla="*/ 327 h 360"/>
                <a:gd name="T48" fmla="*/ 597 w 625"/>
                <a:gd name="T49" fmla="*/ 308 h 360"/>
                <a:gd name="T50" fmla="*/ 607 w 625"/>
                <a:gd name="T51" fmla="*/ 284 h 360"/>
                <a:gd name="T52" fmla="*/ 615 w 625"/>
                <a:gd name="T53" fmla="*/ 259 h 360"/>
                <a:gd name="T54" fmla="*/ 620 w 625"/>
                <a:gd name="T55" fmla="*/ 232 h 360"/>
                <a:gd name="T56" fmla="*/ 624 w 625"/>
                <a:gd name="T57" fmla="*/ 206 h 360"/>
                <a:gd name="T58" fmla="*/ 609 w 625"/>
                <a:gd name="T59" fmla="*/ 201 h 360"/>
                <a:gd name="T60" fmla="*/ 577 w 625"/>
                <a:gd name="T61" fmla="*/ 213 h 360"/>
                <a:gd name="T62" fmla="*/ 544 w 625"/>
                <a:gd name="T63" fmla="*/ 221 h 360"/>
                <a:gd name="T64" fmla="*/ 511 w 625"/>
                <a:gd name="T65" fmla="*/ 226 h 360"/>
                <a:gd name="T66" fmla="*/ 477 w 625"/>
                <a:gd name="T67" fmla="*/ 228 h 360"/>
                <a:gd name="T68" fmla="*/ 444 w 625"/>
                <a:gd name="T69" fmla="*/ 227 h 360"/>
                <a:gd name="T70" fmla="*/ 411 w 625"/>
                <a:gd name="T71" fmla="*/ 223 h 360"/>
                <a:gd name="T72" fmla="*/ 378 w 625"/>
                <a:gd name="T73" fmla="*/ 218 h 360"/>
                <a:gd name="T74" fmla="*/ 330 w 625"/>
                <a:gd name="T75" fmla="*/ 205 h 360"/>
                <a:gd name="T76" fmla="*/ 266 w 625"/>
                <a:gd name="T77" fmla="*/ 183 h 360"/>
                <a:gd name="T78" fmla="*/ 203 w 625"/>
                <a:gd name="T79" fmla="*/ 155 h 360"/>
                <a:gd name="T80" fmla="*/ 142 w 625"/>
                <a:gd name="T81" fmla="*/ 125 h 360"/>
                <a:gd name="T82" fmla="*/ 110 w 625"/>
                <a:gd name="T83" fmla="*/ 106 h 360"/>
                <a:gd name="T84" fmla="*/ 105 w 625"/>
                <a:gd name="T85" fmla="*/ 97 h 360"/>
                <a:gd name="T86" fmla="*/ 102 w 625"/>
                <a:gd name="T87" fmla="*/ 79 h 360"/>
                <a:gd name="T88" fmla="*/ 103 w 625"/>
                <a:gd name="T89" fmla="*/ 31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5" h="360">
                  <a:moveTo>
                    <a:pt x="104" y="0"/>
                  </a:moveTo>
                  <a:lnTo>
                    <a:pt x="83" y="23"/>
                  </a:lnTo>
                  <a:lnTo>
                    <a:pt x="60" y="50"/>
                  </a:lnTo>
                  <a:lnTo>
                    <a:pt x="50" y="64"/>
                  </a:lnTo>
                  <a:lnTo>
                    <a:pt x="39" y="78"/>
                  </a:lnTo>
                  <a:lnTo>
                    <a:pt x="30" y="93"/>
                  </a:lnTo>
                  <a:lnTo>
                    <a:pt x="22" y="107"/>
                  </a:lnTo>
                  <a:lnTo>
                    <a:pt x="14" y="121"/>
                  </a:lnTo>
                  <a:lnTo>
                    <a:pt x="8" y="134"/>
                  </a:lnTo>
                  <a:lnTo>
                    <a:pt x="3" y="147"/>
                  </a:lnTo>
                  <a:lnTo>
                    <a:pt x="1" y="159"/>
                  </a:lnTo>
                  <a:lnTo>
                    <a:pt x="0" y="165"/>
                  </a:lnTo>
                  <a:lnTo>
                    <a:pt x="0" y="170"/>
                  </a:lnTo>
                  <a:lnTo>
                    <a:pt x="0" y="175"/>
                  </a:lnTo>
                  <a:lnTo>
                    <a:pt x="1" y="181"/>
                  </a:lnTo>
                  <a:lnTo>
                    <a:pt x="2" y="185"/>
                  </a:lnTo>
                  <a:lnTo>
                    <a:pt x="4" y="189"/>
                  </a:lnTo>
                  <a:lnTo>
                    <a:pt x="6" y="193"/>
                  </a:lnTo>
                  <a:lnTo>
                    <a:pt x="10" y="197"/>
                  </a:lnTo>
                  <a:lnTo>
                    <a:pt x="23" y="209"/>
                  </a:lnTo>
                  <a:lnTo>
                    <a:pt x="37" y="222"/>
                  </a:lnTo>
                  <a:lnTo>
                    <a:pt x="51" y="234"/>
                  </a:lnTo>
                  <a:lnTo>
                    <a:pt x="65" y="245"/>
                  </a:lnTo>
                  <a:lnTo>
                    <a:pt x="81" y="256"/>
                  </a:lnTo>
                  <a:lnTo>
                    <a:pt x="96" y="265"/>
                  </a:lnTo>
                  <a:lnTo>
                    <a:pt x="112" y="276"/>
                  </a:lnTo>
                  <a:lnTo>
                    <a:pt x="127" y="284"/>
                  </a:lnTo>
                  <a:lnTo>
                    <a:pt x="144" y="293"/>
                  </a:lnTo>
                  <a:lnTo>
                    <a:pt x="160" y="300"/>
                  </a:lnTo>
                  <a:lnTo>
                    <a:pt x="177" y="309"/>
                  </a:lnTo>
                  <a:lnTo>
                    <a:pt x="194" y="315"/>
                  </a:lnTo>
                  <a:lnTo>
                    <a:pt x="212" y="321"/>
                  </a:lnTo>
                  <a:lnTo>
                    <a:pt x="229" y="327"/>
                  </a:lnTo>
                  <a:lnTo>
                    <a:pt x="247" y="332"/>
                  </a:lnTo>
                  <a:lnTo>
                    <a:pt x="265" y="338"/>
                  </a:lnTo>
                  <a:lnTo>
                    <a:pt x="301" y="346"/>
                  </a:lnTo>
                  <a:lnTo>
                    <a:pt x="338" y="352"/>
                  </a:lnTo>
                  <a:lnTo>
                    <a:pt x="375" y="356"/>
                  </a:lnTo>
                  <a:lnTo>
                    <a:pt x="411" y="359"/>
                  </a:lnTo>
                  <a:lnTo>
                    <a:pt x="449" y="360"/>
                  </a:lnTo>
                  <a:lnTo>
                    <a:pt x="486" y="359"/>
                  </a:lnTo>
                  <a:lnTo>
                    <a:pt x="522" y="357"/>
                  </a:lnTo>
                  <a:lnTo>
                    <a:pt x="557" y="353"/>
                  </a:lnTo>
                  <a:lnTo>
                    <a:pt x="563" y="351"/>
                  </a:lnTo>
                  <a:lnTo>
                    <a:pt x="569" y="348"/>
                  </a:lnTo>
                  <a:lnTo>
                    <a:pt x="576" y="343"/>
                  </a:lnTo>
                  <a:lnTo>
                    <a:pt x="581" y="336"/>
                  </a:lnTo>
                  <a:lnTo>
                    <a:pt x="587" y="327"/>
                  </a:lnTo>
                  <a:lnTo>
                    <a:pt x="592" y="318"/>
                  </a:lnTo>
                  <a:lnTo>
                    <a:pt x="597" y="308"/>
                  </a:lnTo>
                  <a:lnTo>
                    <a:pt x="603" y="296"/>
                  </a:lnTo>
                  <a:lnTo>
                    <a:pt x="607" y="284"/>
                  </a:lnTo>
                  <a:lnTo>
                    <a:pt x="611" y="271"/>
                  </a:lnTo>
                  <a:lnTo>
                    <a:pt x="615" y="259"/>
                  </a:lnTo>
                  <a:lnTo>
                    <a:pt x="618" y="246"/>
                  </a:lnTo>
                  <a:lnTo>
                    <a:pt x="620" y="232"/>
                  </a:lnTo>
                  <a:lnTo>
                    <a:pt x="622" y="219"/>
                  </a:lnTo>
                  <a:lnTo>
                    <a:pt x="624" y="206"/>
                  </a:lnTo>
                  <a:lnTo>
                    <a:pt x="625" y="194"/>
                  </a:lnTo>
                  <a:lnTo>
                    <a:pt x="609" y="201"/>
                  </a:lnTo>
                  <a:lnTo>
                    <a:pt x="593" y="207"/>
                  </a:lnTo>
                  <a:lnTo>
                    <a:pt x="577" y="213"/>
                  </a:lnTo>
                  <a:lnTo>
                    <a:pt x="560" y="217"/>
                  </a:lnTo>
                  <a:lnTo>
                    <a:pt x="544" y="221"/>
                  </a:lnTo>
                  <a:lnTo>
                    <a:pt x="527" y="224"/>
                  </a:lnTo>
                  <a:lnTo>
                    <a:pt x="511" y="226"/>
                  </a:lnTo>
                  <a:lnTo>
                    <a:pt x="494" y="227"/>
                  </a:lnTo>
                  <a:lnTo>
                    <a:pt x="477" y="228"/>
                  </a:lnTo>
                  <a:lnTo>
                    <a:pt x="461" y="228"/>
                  </a:lnTo>
                  <a:lnTo>
                    <a:pt x="444" y="227"/>
                  </a:lnTo>
                  <a:lnTo>
                    <a:pt x="428" y="225"/>
                  </a:lnTo>
                  <a:lnTo>
                    <a:pt x="411" y="223"/>
                  </a:lnTo>
                  <a:lnTo>
                    <a:pt x="395" y="221"/>
                  </a:lnTo>
                  <a:lnTo>
                    <a:pt x="378" y="218"/>
                  </a:lnTo>
                  <a:lnTo>
                    <a:pt x="363" y="214"/>
                  </a:lnTo>
                  <a:lnTo>
                    <a:pt x="330" y="205"/>
                  </a:lnTo>
                  <a:lnTo>
                    <a:pt x="298" y="195"/>
                  </a:lnTo>
                  <a:lnTo>
                    <a:pt x="266" y="183"/>
                  </a:lnTo>
                  <a:lnTo>
                    <a:pt x="234" y="169"/>
                  </a:lnTo>
                  <a:lnTo>
                    <a:pt x="203" y="155"/>
                  </a:lnTo>
                  <a:lnTo>
                    <a:pt x="172" y="140"/>
                  </a:lnTo>
                  <a:lnTo>
                    <a:pt x="142" y="125"/>
                  </a:lnTo>
                  <a:lnTo>
                    <a:pt x="113" y="108"/>
                  </a:lnTo>
                  <a:lnTo>
                    <a:pt x="110" y="106"/>
                  </a:lnTo>
                  <a:lnTo>
                    <a:pt x="108" y="102"/>
                  </a:lnTo>
                  <a:lnTo>
                    <a:pt x="105" y="97"/>
                  </a:lnTo>
                  <a:lnTo>
                    <a:pt x="104" y="92"/>
                  </a:lnTo>
                  <a:lnTo>
                    <a:pt x="102" y="79"/>
                  </a:lnTo>
                  <a:lnTo>
                    <a:pt x="102" y="64"/>
                  </a:lnTo>
                  <a:lnTo>
                    <a:pt x="103" y="31"/>
                  </a:lnTo>
                  <a:lnTo>
                    <a:pt x="104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45" name="Freeform 1433">
              <a:extLst>
                <a:ext uri="{FF2B5EF4-FFF2-40B4-BE49-F238E27FC236}">
                  <a16:creationId xmlns:a16="http://schemas.microsoft.com/office/drawing/2014/main" id="{2EF83F7C-FC0F-66D2-B9F1-D56DA4D26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231"/>
              <a:ext cx="22" cy="21"/>
            </a:xfrm>
            <a:custGeom>
              <a:avLst/>
              <a:gdLst>
                <a:gd name="T0" fmla="*/ 153 w 269"/>
                <a:gd name="T1" fmla="*/ 246 h 247"/>
                <a:gd name="T2" fmla="*/ 180 w 269"/>
                <a:gd name="T3" fmla="*/ 240 h 247"/>
                <a:gd name="T4" fmla="*/ 204 w 269"/>
                <a:gd name="T5" fmla="*/ 230 h 247"/>
                <a:gd name="T6" fmla="*/ 224 w 269"/>
                <a:gd name="T7" fmla="*/ 215 h 247"/>
                <a:gd name="T8" fmla="*/ 242 w 269"/>
                <a:gd name="T9" fmla="*/ 198 h 247"/>
                <a:gd name="T10" fmla="*/ 255 w 269"/>
                <a:gd name="T11" fmla="*/ 177 h 247"/>
                <a:gd name="T12" fmla="*/ 264 w 269"/>
                <a:gd name="T13" fmla="*/ 154 h 247"/>
                <a:gd name="T14" fmla="*/ 268 w 269"/>
                <a:gd name="T15" fmla="*/ 130 h 247"/>
                <a:gd name="T16" fmla="*/ 267 w 269"/>
                <a:gd name="T17" fmla="*/ 106 h 247"/>
                <a:gd name="T18" fmla="*/ 260 w 269"/>
                <a:gd name="T19" fmla="*/ 82 h 247"/>
                <a:gd name="T20" fmla="*/ 249 w 269"/>
                <a:gd name="T21" fmla="*/ 60 h 247"/>
                <a:gd name="T22" fmla="*/ 234 w 269"/>
                <a:gd name="T23" fmla="*/ 41 h 247"/>
                <a:gd name="T24" fmla="*/ 214 w 269"/>
                <a:gd name="T25" fmla="*/ 25 h 247"/>
                <a:gd name="T26" fmla="*/ 192 w 269"/>
                <a:gd name="T27" fmla="*/ 13 h 247"/>
                <a:gd name="T28" fmla="*/ 167 w 269"/>
                <a:gd name="T29" fmla="*/ 4 h 247"/>
                <a:gd name="T30" fmla="*/ 141 w 269"/>
                <a:gd name="T31" fmla="*/ 0 h 247"/>
                <a:gd name="T32" fmla="*/ 114 w 269"/>
                <a:gd name="T33" fmla="*/ 1 h 247"/>
                <a:gd name="T34" fmla="*/ 88 w 269"/>
                <a:gd name="T35" fmla="*/ 7 h 247"/>
                <a:gd name="T36" fmla="*/ 64 w 269"/>
                <a:gd name="T37" fmla="*/ 18 h 247"/>
                <a:gd name="T38" fmla="*/ 44 w 269"/>
                <a:gd name="T39" fmla="*/ 32 h 247"/>
                <a:gd name="T40" fmla="*/ 27 w 269"/>
                <a:gd name="T41" fmla="*/ 50 h 247"/>
                <a:gd name="T42" fmla="*/ 13 w 269"/>
                <a:gd name="T43" fmla="*/ 72 h 247"/>
                <a:gd name="T44" fmla="*/ 5 w 269"/>
                <a:gd name="T45" fmla="*/ 94 h 247"/>
                <a:gd name="T46" fmla="*/ 1 w 269"/>
                <a:gd name="T47" fmla="*/ 119 h 247"/>
                <a:gd name="T48" fmla="*/ 2 w 269"/>
                <a:gd name="T49" fmla="*/ 145 h 247"/>
                <a:gd name="T50" fmla="*/ 8 w 269"/>
                <a:gd name="T51" fmla="*/ 169 h 247"/>
                <a:gd name="T52" fmla="*/ 19 w 269"/>
                <a:gd name="T53" fmla="*/ 190 h 247"/>
                <a:gd name="T54" fmla="*/ 34 w 269"/>
                <a:gd name="T55" fmla="*/ 209 h 247"/>
                <a:gd name="T56" fmla="*/ 53 w 269"/>
                <a:gd name="T57" fmla="*/ 225 h 247"/>
                <a:gd name="T58" fmla="*/ 74 w 269"/>
                <a:gd name="T59" fmla="*/ 237 h 247"/>
                <a:gd name="T60" fmla="*/ 99 w 269"/>
                <a:gd name="T61" fmla="*/ 245 h 247"/>
                <a:gd name="T62" fmla="*/ 125 w 269"/>
                <a:gd name="T63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9" h="247">
                  <a:moveTo>
                    <a:pt x="139" y="247"/>
                  </a:moveTo>
                  <a:lnTo>
                    <a:pt x="153" y="246"/>
                  </a:lnTo>
                  <a:lnTo>
                    <a:pt x="166" y="244"/>
                  </a:lnTo>
                  <a:lnTo>
                    <a:pt x="180" y="240"/>
                  </a:lnTo>
                  <a:lnTo>
                    <a:pt x="192" y="235"/>
                  </a:lnTo>
                  <a:lnTo>
                    <a:pt x="204" y="230"/>
                  </a:lnTo>
                  <a:lnTo>
                    <a:pt x="214" y="222"/>
                  </a:lnTo>
                  <a:lnTo>
                    <a:pt x="224" y="215"/>
                  </a:lnTo>
                  <a:lnTo>
                    <a:pt x="234" y="207"/>
                  </a:lnTo>
                  <a:lnTo>
                    <a:pt x="242" y="198"/>
                  </a:lnTo>
                  <a:lnTo>
                    <a:pt x="249" y="187"/>
                  </a:lnTo>
                  <a:lnTo>
                    <a:pt x="255" y="177"/>
                  </a:lnTo>
                  <a:lnTo>
                    <a:pt x="260" y="167"/>
                  </a:lnTo>
                  <a:lnTo>
                    <a:pt x="264" y="154"/>
                  </a:lnTo>
                  <a:lnTo>
                    <a:pt x="267" y="143"/>
                  </a:lnTo>
                  <a:lnTo>
                    <a:pt x="268" y="130"/>
                  </a:lnTo>
                  <a:lnTo>
                    <a:pt x="269" y="118"/>
                  </a:lnTo>
                  <a:lnTo>
                    <a:pt x="267" y="106"/>
                  </a:lnTo>
                  <a:lnTo>
                    <a:pt x="265" y="93"/>
                  </a:lnTo>
                  <a:lnTo>
                    <a:pt x="260" y="82"/>
                  </a:lnTo>
                  <a:lnTo>
                    <a:pt x="255" y="71"/>
                  </a:lnTo>
                  <a:lnTo>
                    <a:pt x="249" y="60"/>
                  </a:lnTo>
                  <a:lnTo>
                    <a:pt x="242" y="50"/>
                  </a:lnTo>
                  <a:lnTo>
                    <a:pt x="234" y="41"/>
                  </a:lnTo>
                  <a:lnTo>
                    <a:pt x="224" y="32"/>
                  </a:lnTo>
                  <a:lnTo>
                    <a:pt x="214" y="25"/>
                  </a:lnTo>
                  <a:lnTo>
                    <a:pt x="204" y="18"/>
                  </a:lnTo>
                  <a:lnTo>
                    <a:pt x="192" y="13"/>
                  </a:lnTo>
                  <a:lnTo>
                    <a:pt x="180" y="7"/>
                  </a:lnTo>
                  <a:lnTo>
                    <a:pt x="167" y="4"/>
                  </a:lnTo>
                  <a:lnTo>
                    <a:pt x="154" y="1"/>
                  </a:lnTo>
                  <a:lnTo>
                    <a:pt x="141" y="0"/>
                  </a:lnTo>
                  <a:lnTo>
                    <a:pt x="127" y="0"/>
                  </a:lnTo>
                  <a:lnTo>
                    <a:pt x="114" y="1"/>
                  </a:lnTo>
                  <a:lnTo>
                    <a:pt x="100" y="3"/>
                  </a:lnTo>
                  <a:lnTo>
                    <a:pt x="88" y="7"/>
                  </a:lnTo>
                  <a:lnTo>
                    <a:pt x="75" y="12"/>
                  </a:lnTo>
                  <a:lnTo>
                    <a:pt x="64" y="18"/>
                  </a:lnTo>
                  <a:lnTo>
                    <a:pt x="54" y="25"/>
                  </a:lnTo>
                  <a:lnTo>
                    <a:pt x="44" y="32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60"/>
                  </a:lnTo>
                  <a:lnTo>
                    <a:pt x="13" y="72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2" y="107"/>
                  </a:lnTo>
                  <a:lnTo>
                    <a:pt x="1" y="119"/>
                  </a:lnTo>
                  <a:lnTo>
                    <a:pt x="0" y="133"/>
                  </a:lnTo>
                  <a:lnTo>
                    <a:pt x="2" y="145"/>
                  </a:lnTo>
                  <a:lnTo>
                    <a:pt x="4" y="157"/>
                  </a:lnTo>
                  <a:lnTo>
                    <a:pt x="8" y="169"/>
                  </a:lnTo>
                  <a:lnTo>
                    <a:pt x="13" y="180"/>
                  </a:lnTo>
                  <a:lnTo>
                    <a:pt x="19" y="190"/>
                  </a:lnTo>
                  <a:lnTo>
                    <a:pt x="26" y="200"/>
                  </a:lnTo>
                  <a:lnTo>
                    <a:pt x="34" y="209"/>
                  </a:lnTo>
                  <a:lnTo>
                    <a:pt x="43" y="217"/>
                  </a:lnTo>
                  <a:lnTo>
                    <a:pt x="53" y="225"/>
                  </a:lnTo>
                  <a:lnTo>
                    <a:pt x="63" y="232"/>
                  </a:lnTo>
                  <a:lnTo>
                    <a:pt x="74" y="237"/>
                  </a:lnTo>
                  <a:lnTo>
                    <a:pt x="87" y="241"/>
                  </a:lnTo>
                  <a:lnTo>
                    <a:pt x="99" y="245"/>
                  </a:lnTo>
                  <a:lnTo>
                    <a:pt x="112" y="247"/>
                  </a:lnTo>
                  <a:lnTo>
                    <a:pt x="125" y="247"/>
                  </a:lnTo>
                  <a:lnTo>
                    <a:pt x="139" y="247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46" name="Freeform 1434">
              <a:extLst>
                <a:ext uri="{FF2B5EF4-FFF2-40B4-BE49-F238E27FC236}">
                  <a16:creationId xmlns:a16="http://schemas.microsoft.com/office/drawing/2014/main" id="{D6C18A03-6279-AE57-1017-E99C8D2CE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231"/>
              <a:ext cx="22" cy="21"/>
            </a:xfrm>
            <a:custGeom>
              <a:avLst/>
              <a:gdLst>
                <a:gd name="T0" fmla="*/ 153 w 269"/>
                <a:gd name="T1" fmla="*/ 246 h 247"/>
                <a:gd name="T2" fmla="*/ 180 w 269"/>
                <a:gd name="T3" fmla="*/ 240 h 247"/>
                <a:gd name="T4" fmla="*/ 204 w 269"/>
                <a:gd name="T5" fmla="*/ 230 h 247"/>
                <a:gd name="T6" fmla="*/ 224 w 269"/>
                <a:gd name="T7" fmla="*/ 215 h 247"/>
                <a:gd name="T8" fmla="*/ 242 w 269"/>
                <a:gd name="T9" fmla="*/ 198 h 247"/>
                <a:gd name="T10" fmla="*/ 255 w 269"/>
                <a:gd name="T11" fmla="*/ 177 h 247"/>
                <a:gd name="T12" fmla="*/ 264 w 269"/>
                <a:gd name="T13" fmla="*/ 154 h 247"/>
                <a:gd name="T14" fmla="*/ 268 w 269"/>
                <a:gd name="T15" fmla="*/ 130 h 247"/>
                <a:gd name="T16" fmla="*/ 267 w 269"/>
                <a:gd name="T17" fmla="*/ 106 h 247"/>
                <a:gd name="T18" fmla="*/ 260 w 269"/>
                <a:gd name="T19" fmla="*/ 82 h 247"/>
                <a:gd name="T20" fmla="*/ 249 w 269"/>
                <a:gd name="T21" fmla="*/ 60 h 247"/>
                <a:gd name="T22" fmla="*/ 234 w 269"/>
                <a:gd name="T23" fmla="*/ 41 h 247"/>
                <a:gd name="T24" fmla="*/ 214 w 269"/>
                <a:gd name="T25" fmla="*/ 25 h 247"/>
                <a:gd name="T26" fmla="*/ 192 w 269"/>
                <a:gd name="T27" fmla="*/ 13 h 247"/>
                <a:gd name="T28" fmla="*/ 167 w 269"/>
                <a:gd name="T29" fmla="*/ 4 h 247"/>
                <a:gd name="T30" fmla="*/ 141 w 269"/>
                <a:gd name="T31" fmla="*/ 0 h 247"/>
                <a:gd name="T32" fmla="*/ 114 w 269"/>
                <a:gd name="T33" fmla="*/ 1 h 247"/>
                <a:gd name="T34" fmla="*/ 88 w 269"/>
                <a:gd name="T35" fmla="*/ 7 h 247"/>
                <a:gd name="T36" fmla="*/ 64 w 269"/>
                <a:gd name="T37" fmla="*/ 18 h 247"/>
                <a:gd name="T38" fmla="*/ 44 w 269"/>
                <a:gd name="T39" fmla="*/ 32 h 247"/>
                <a:gd name="T40" fmla="*/ 27 w 269"/>
                <a:gd name="T41" fmla="*/ 50 h 247"/>
                <a:gd name="T42" fmla="*/ 13 w 269"/>
                <a:gd name="T43" fmla="*/ 72 h 247"/>
                <a:gd name="T44" fmla="*/ 5 w 269"/>
                <a:gd name="T45" fmla="*/ 94 h 247"/>
                <a:gd name="T46" fmla="*/ 1 w 269"/>
                <a:gd name="T47" fmla="*/ 119 h 247"/>
                <a:gd name="T48" fmla="*/ 2 w 269"/>
                <a:gd name="T49" fmla="*/ 145 h 247"/>
                <a:gd name="T50" fmla="*/ 8 w 269"/>
                <a:gd name="T51" fmla="*/ 169 h 247"/>
                <a:gd name="T52" fmla="*/ 19 w 269"/>
                <a:gd name="T53" fmla="*/ 190 h 247"/>
                <a:gd name="T54" fmla="*/ 34 w 269"/>
                <a:gd name="T55" fmla="*/ 209 h 247"/>
                <a:gd name="T56" fmla="*/ 53 w 269"/>
                <a:gd name="T57" fmla="*/ 225 h 247"/>
                <a:gd name="T58" fmla="*/ 74 w 269"/>
                <a:gd name="T59" fmla="*/ 237 h 247"/>
                <a:gd name="T60" fmla="*/ 99 w 269"/>
                <a:gd name="T61" fmla="*/ 245 h 247"/>
                <a:gd name="T62" fmla="*/ 125 w 269"/>
                <a:gd name="T63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9" h="247">
                  <a:moveTo>
                    <a:pt x="139" y="247"/>
                  </a:moveTo>
                  <a:lnTo>
                    <a:pt x="153" y="246"/>
                  </a:lnTo>
                  <a:lnTo>
                    <a:pt x="166" y="244"/>
                  </a:lnTo>
                  <a:lnTo>
                    <a:pt x="180" y="240"/>
                  </a:lnTo>
                  <a:lnTo>
                    <a:pt x="192" y="235"/>
                  </a:lnTo>
                  <a:lnTo>
                    <a:pt x="204" y="230"/>
                  </a:lnTo>
                  <a:lnTo>
                    <a:pt x="214" y="222"/>
                  </a:lnTo>
                  <a:lnTo>
                    <a:pt x="224" y="215"/>
                  </a:lnTo>
                  <a:lnTo>
                    <a:pt x="234" y="207"/>
                  </a:lnTo>
                  <a:lnTo>
                    <a:pt x="242" y="198"/>
                  </a:lnTo>
                  <a:lnTo>
                    <a:pt x="249" y="187"/>
                  </a:lnTo>
                  <a:lnTo>
                    <a:pt x="255" y="177"/>
                  </a:lnTo>
                  <a:lnTo>
                    <a:pt x="260" y="167"/>
                  </a:lnTo>
                  <a:lnTo>
                    <a:pt x="264" y="154"/>
                  </a:lnTo>
                  <a:lnTo>
                    <a:pt x="267" y="143"/>
                  </a:lnTo>
                  <a:lnTo>
                    <a:pt x="268" y="130"/>
                  </a:lnTo>
                  <a:lnTo>
                    <a:pt x="269" y="118"/>
                  </a:lnTo>
                  <a:lnTo>
                    <a:pt x="267" y="106"/>
                  </a:lnTo>
                  <a:lnTo>
                    <a:pt x="265" y="93"/>
                  </a:lnTo>
                  <a:lnTo>
                    <a:pt x="260" y="82"/>
                  </a:lnTo>
                  <a:lnTo>
                    <a:pt x="255" y="71"/>
                  </a:lnTo>
                  <a:lnTo>
                    <a:pt x="249" y="60"/>
                  </a:lnTo>
                  <a:lnTo>
                    <a:pt x="242" y="50"/>
                  </a:lnTo>
                  <a:lnTo>
                    <a:pt x="234" y="41"/>
                  </a:lnTo>
                  <a:lnTo>
                    <a:pt x="224" y="32"/>
                  </a:lnTo>
                  <a:lnTo>
                    <a:pt x="214" y="25"/>
                  </a:lnTo>
                  <a:lnTo>
                    <a:pt x="204" y="18"/>
                  </a:lnTo>
                  <a:lnTo>
                    <a:pt x="192" y="13"/>
                  </a:lnTo>
                  <a:lnTo>
                    <a:pt x="180" y="7"/>
                  </a:lnTo>
                  <a:lnTo>
                    <a:pt x="167" y="4"/>
                  </a:lnTo>
                  <a:lnTo>
                    <a:pt x="154" y="1"/>
                  </a:lnTo>
                  <a:lnTo>
                    <a:pt x="141" y="0"/>
                  </a:lnTo>
                  <a:lnTo>
                    <a:pt x="127" y="0"/>
                  </a:lnTo>
                  <a:lnTo>
                    <a:pt x="114" y="1"/>
                  </a:lnTo>
                  <a:lnTo>
                    <a:pt x="100" y="3"/>
                  </a:lnTo>
                  <a:lnTo>
                    <a:pt x="88" y="7"/>
                  </a:lnTo>
                  <a:lnTo>
                    <a:pt x="75" y="12"/>
                  </a:lnTo>
                  <a:lnTo>
                    <a:pt x="64" y="18"/>
                  </a:lnTo>
                  <a:lnTo>
                    <a:pt x="54" y="25"/>
                  </a:lnTo>
                  <a:lnTo>
                    <a:pt x="44" y="32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60"/>
                  </a:lnTo>
                  <a:lnTo>
                    <a:pt x="13" y="72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2" y="107"/>
                  </a:lnTo>
                  <a:lnTo>
                    <a:pt x="1" y="119"/>
                  </a:lnTo>
                  <a:lnTo>
                    <a:pt x="0" y="133"/>
                  </a:lnTo>
                  <a:lnTo>
                    <a:pt x="2" y="145"/>
                  </a:lnTo>
                  <a:lnTo>
                    <a:pt x="4" y="157"/>
                  </a:lnTo>
                  <a:lnTo>
                    <a:pt x="8" y="169"/>
                  </a:lnTo>
                  <a:lnTo>
                    <a:pt x="13" y="180"/>
                  </a:lnTo>
                  <a:lnTo>
                    <a:pt x="19" y="190"/>
                  </a:lnTo>
                  <a:lnTo>
                    <a:pt x="26" y="200"/>
                  </a:lnTo>
                  <a:lnTo>
                    <a:pt x="34" y="209"/>
                  </a:lnTo>
                  <a:lnTo>
                    <a:pt x="43" y="217"/>
                  </a:lnTo>
                  <a:lnTo>
                    <a:pt x="53" y="225"/>
                  </a:lnTo>
                  <a:lnTo>
                    <a:pt x="63" y="232"/>
                  </a:lnTo>
                  <a:lnTo>
                    <a:pt x="74" y="237"/>
                  </a:lnTo>
                  <a:lnTo>
                    <a:pt x="87" y="241"/>
                  </a:lnTo>
                  <a:lnTo>
                    <a:pt x="99" y="245"/>
                  </a:lnTo>
                  <a:lnTo>
                    <a:pt x="112" y="247"/>
                  </a:lnTo>
                  <a:lnTo>
                    <a:pt x="125" y="247"/>
                  </a:lnTo>
                  <a:lnTo>
                    <a:pt x="139" y="24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47" name="Freeform 1435">
              <a:extLst>
                <a:ext uri="{FF2B5EF4-FFF2-40B4-BE49-F238E27FC236}">
                  <a16:creationId xmlns:a16="http://schemas.microsoft.com/office/drawing/2014/main" id="{C0828D93-E70E-D27D-2902-EAFF19980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3237"/>
              <a:ext cx="6" cy="6"/>
            </a:xfrm>
            <a:custGeom>
              <a:avLst/>
              <a:gdLst>
                <a:gd name="T0" fmla="*/ 67 w 67"/>
                <a:gd name="T1" fmla="*/ 0 h 76"/>
                <a:gd name="T2" fmla="*/ 61 w 67"/>
                <a:gd name="T3" fmla="*/ 4 h 76"/>
                <a:gd name="T4" fmla="*/ 56 w 67"/>
                <a:gd name="T5" fmla="*/ 7 h 76"/>
                <a:gd name="T6" fmla="*/ 51 w 67"/>
                <a:gd name="T7" fmla="*/ 9 h 76"/>
                <a:gd name="T8" fmla="*/ 45 w 67"/>
                <a:gd name="T9" fmla="*/ 9 h 76"/>
                <a:gd name="T10" fmla="*/ 38 w 67"/>
                <a:gd name="T11" fmla="*/ 9 h 76"/>
                <a:gd name="T12" fmla="*/ 33 w 67"/>
                <a:gd name="T13" fmla="*/ 8 h 76"/>
                <a:gd name="T14" fmla="*/ 31 w 67"/>
                <a:gd name="T15" fmla="*/ 7 h 76"/>
                <a:gd name="T16" fmla="*/ 30 w 67"/>
                <a:gd name="T17" fmla="*/ 7 h 76"/>
                <a:gd name="T18" fmla="*/ 29 w 67"/>
                <a:gd name="T19" fmla="*/ 7 h 76"/>
                <a:gd name="T20" fmla="*/ 29 w 67"/>
                <a:gd name="T21" fmla="*/ 9 h 76"/>
                <a:gd name="T22" fmla="*/ 30 w 67"/>
                <a:gd name="T23" fmla="*/ 14 h 76"/>
                <a:gd name="T24" fmla="*/ 32 w 67"/>
                <a:gd name="T25" fmla="*/ 26 h 76"/>
                <a:gd name="T26" fmla="*/ 26 w 67"/>
                <a:gd name="T27" fmla="*/ 36 h 76"/>
                <a:gd name="T28" fmla="*/ 13 w 67"/>
                <a:gd name="T29" fmla="*/ 53 h 76"/>
                <a:gd name="T30" fmla="*/ 2 w 67"/>
                <a:gd name="T31" fmla="*/ 70 h 76"/>
                <a:gd name="T32" fmla="*/ 0 w 67"/>
                <a:gd name="T3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76">
                  <a:moveTo>
                    <a:pt x="67" y="0"/>
                  </a:moveTo>
                  <a:lnTo>
                    <a:pt x="61" y="4"/>
                  </a:lnTo>
                  <a:lnTo>
                    <a:pt x="56" y="7"/>
                  </a:lnTo>
                  <a:lnTo>
                    <a:pt x="51" y="9"/>
                  </a:lnTo>
                  <a:lnTo>
                    <a:pt x="45" y="9"/>
                  </a:lnTo>
                  <a:lnTo>
                    <a:pt x="38" y="9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30" y="14"/>
                  </a:lnTo>
                  <a:lnTo>
                    <a:pt x="32" y="26"/>
                  </a:lnTo>
                  <a:lnTo>
                    <a:pt x="26" y="36"/>
                  </a:lnTo>
                  <a:lnTo>
                    <a:pt x="13" y="53"/>
                  </a:lnTo>
                  <a:lnTo>
                    <a:pt x="2" y="70"/>
                  </a:lnTo>
                  <a:lnTo>
                    <a:pt x="0" y="7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48" name="Freeform 1436">
              <a:extLst>
                <a:ext uri="{FF2B5EF4-FFF2-40B4-BE49-F238E27FC236}">
                  <a16:creationId xmlns:a16="http://schemas.microsoft.com/office/drawing/2014/main" id="{EB9BAE12-F4E4-ACBF-47E6-1F6BC5E95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3511"/>
              <a:ext cx="159" cy="34"/>
            </a:xfrm>
            <a:custGeom>
              <a:avLst/>
              <a:gdLst>
                <a:gd name="T0" fmla="*/ 11 w 1900"/>
                <a:gd name="T1" fmla="*/ 0 h 405"/>
                <a:gd name="T2" fmla="*/ 1900 w 1900"/>
                <a:gd name="T3" fmla="*/ 344 h 405"/>
                <a:gd name="T4" fmla="*/ 1889 w 1900"/>
                <a:gd name="T5" fmla="*/ 405 h 405"/>
                <a:gd name="T6" fmla="*/ 0 w 1900"/>
                <a:gd name="T7" fmla="*/ 61 h 405"/>
                <a:gd name="T8" fmla="*/ 11 w 1900"/>
                <a:gd name="T9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0" h="405">
                  <a:moveTo>
                    <a:pt x="11" y="0"/>
                  </a:moveTo>
                  <a:lnTo>
                    <a:pt x="1900" y="344"/>
                  </a:lnTo>
                  <a:lnTo>
                    <a:pt x="1889" y="405"/>
                  </a:lnTo>
                  <a:lnTo>
                    <a:pt x="0" y="6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49" name="Line 1437">
              <a:extLst>
                <a:ext uri="{FF2B5EF4-FFF2-40B4-BE49-F238E27FC236}">
                  <a16:creationId xmlns:a16="http://schemas.microsoft.com/office/drawing/2014/main" id="{15810324-2CAC-9D0A-95C4-9987E1F419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2" y="3537"/>
              <a:ext cx="22" cy="9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50" name="Freeform 1438">
              <a:extLst>
                <a:ext uri="{FF2B5EF4-FFF2-40B4-BE49-F238E27FC236}">
                  <a16:creationId xmlns:a16="http://schemas.microsoft.com/office/drawing/2014/main" id="{32869B4C-B6CA-92A8-3DAC-719D6FB5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3626"/>
              <a:ext cx="37" cy="52"/>
            </a:xfrm>
            <a:custGeom>
              <a:avLst/>
              <a:gdLst>
                <a:gd name="T0" fmla="*/ 0 w 438"/>
                <a:gd name="T1" fmla="*/ 628 h 628"/>
                <a:gd name="T2" fmla="*/ 149 w 438"/>
                <a:gd name="T3" fmla="*/ 92 h 628"/>
                <a:gd name="T4" fmla="*/ 176 w 438"/>
                <a:gd name="T5" fmla="*/ 33 h 628"/>
                <a:gd name="T6" fmla="*/ 247 w 438"/>
                <a:gd name="T7" fmla="*/ 0 h 628"/>
                <a:gd name="T8" fmla="*/ 334 w 438"/>
                <a:gd name="T9" fmla="*/ 24 h 628"/>
                <a:gd name="T10" fmla="*/ 438 w 438"/>
                <a:gd name="T11" fmla="*/ 48 h 628"/>
                <a:gd name="T12" fmla="*/ 323 w 438"/>
                <a:gd name="T13" fmla="*/ 69 h 628"/>
                <a:gd name="T14" fmla="*/ 237 w 438"/>
                <a:gd name="T15" fmla="*/ 104 h 628"/>
                <a:gd name="T16" fmla="*/ 170 w 438"/>
                <a:gd name="T17" fmla="*/ 236 h 628"/>
                <a:gd name="T18" fmla="*/ 0 w 438"/>
                <a:gd name="T19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8" h="628">
                  <a:moveTo>
                    <a:pt x="0" y="628"/>
                  </a:moveTo>
                  <a:lnTo>
                    <a:pt x="149" y="92"/>
                  </a:lnTo>
                  <a:lnTo>
                    <a:pt x="176" y="33"/>
                  </a:lnTo>
                  <a:lnTo>
                    <a:pt x="247" y="0"/>
                  </a:lnTo>
                  <a:lnTo>
                    <a:pt x="334" y="24"/>
                  </a:lnTo>
                  <a:lnTo>
                    <a:pt x="438" y="48"/>
                  </a:lnTo>
                  <a:lnTo>
                    <a:pt x="323" y="69"/>
                  </a:lnTo>
                  <a:lnTo>
                    <a:pt x="237" y="104"/>
                  </a:lnTo>
                  <a:lnTo>
                    <a:pt x="170" y="236"/>
                  </a:lnTo>
                  <a:lnTo>
                    <a:pt x="0" y="6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51" name="Freeform 1439">
              <a:extLst>
                <a:ext uri="{FF2B5EF4-FFF2-40B4-BE49-F238E27FC236}">
                  <a16:creationId xmlns:a16="http://schemas.microsoft.com/office/drawing/2014/main" id="{446F60D9-7448-A1FD-7AE2-B50230098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3700"/>
              <a:ext cx="30" cy="39"/>
            </a:xfrm>
            <a:custGeom>
              <a:avLst/>
              <a:gdLst>
                <a:gd name="T0" fmla="*/ 0 w 358"/>
                <a:gd name="T1" fmla="*/ 465 h 465"/>
                <a:gd name="T2" fmla="*/ 32 w 358"/>
                <a:gd name="T3" fmla="*/ 273 h 465"/>
                <a:gd name="T4" fmla="*/ 81 w 358"/>
                <a:gd name="T5" fmla="*/ 65 h 465"/>
                <a:gd name="T6" fmla="*/ 153 w 358"/>
                <a:gd name="T7" fmla="*/ 3 h 465"/>
                <a:gd name="T8" fmla="*/ 237 w 358"/>
                <a:gd name="T9" fmla="*/ 0 h 465"/>
                <a:gd name="T10" fmla="*/ 358 w 358"/>
                <a:gd name="T11" fmla="*/ 52 h 465"/>
                <a:gd name="T12" fmla="*/ 288 w 358"/>
                <a:gd name="T13" fmla="*/ 71 h 465"/>
                <a:gd name="T14" fmla="*/ 185 w 358"/>
                <a:gd name="T15" fmla="*/ 73 h 465"/>
                <a:gd name="T16" fmla="*/ 129 w 358"/>
                <a:gd name="T17" fmla="*/ 165 h 465"/>
                <a:gd name="T18" fmla="*/ 67 w 358"/>
                <a:gd name="T19" fmla="*/ 359 h 465"/>
                <a:gd name="T20" fmla="*/ 0 w 358"/>
                <a:gd name="T21" fmla="*/ 465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8" h="465">
                  <a:moveTo>
                    <a:pt x="0" y="465"/>
                  </a:moveTo>
                  <a:lnTo>
                    <a:pt x="32" y="273"/>
                  </a:lnTo>
                  <a:lnTo>
                    <a:pt x="81" y="65"/>
                  </a:lnTo>
                  <a:lnTo>
                    <a:pt x="153" y="3"/>
                  </a:lnTo>
                  <a:lnTo>
                    <a:pt x="237" y="0"/>
                  </a:lnTo>
                  <a:lnTo>
                    <a:pt x="358" y="52"/>
                  </a:lnTo>
                  <a:lnTo>
                    <a:pt x="288" y="71"/>
                  </a:lnTo>
                  <a:lnTo>
                    <a:pt x="185" y="73"/>
                  </a:lnTo>
                  <a:lnTo>
                    <a:pt x="129" y="165"/>
                  </a:lnTo>
                  <a:lnTo>
                    <a:pt x="67" y="359"/>
                  </a:lnTo>
                  <a:lnTo>
                    <a:pt x="0" y="4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52" name="Freeform 1440">
              <a:extLst>
                <a:ext uri="{FF2B5EF4-FFF2-40B4-BE49-F238E27FC236}">
                  <a16:creationId xmlns:a16="http://schemas.microsoft.com/office/drawing/2014/main" id="{6F126E02-91C5-B028-6491-B0A102960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3747"/>
              <a:ext cx="4" cy="16"/>
            </a:xfrm>
            <a:custGeom>
              <a:avLst/>
              <a:gdLst>
                <a:gd name="T0" fmla="*/ 49 w 49"/>
                <a:gd name="T1" fmla="*/ 0 h 191"/>
                <a:gd name="T2" fmla="*/ 0 w 49"/>
                <a:gd name="T3" fmla="*/ 191 h 191"/>
                <a:gd name="T4" fmla="*/ 49 w 49"/>
                <a:gd name="T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191">
                  <a:moveTo>
                    <a:pt x="49" y="0"/>
                  </a:moveTo>
                  <a:lnTo>
                    <a:pt x="0" y="19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53" name="Line 1441">
              <a:extLst>
                <a:ext uri="{FF2B5EF4-FFF2-40B4-BE49-F238E27FC236}">
                  <a16:creationId xmlns:a16="http://schemas.microsoft.com/office/drawing/2014/main" id="{46D63E38-58B0-03AA-B2D6-9BEBD3E057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2" y="3513"/>
              <a:ext cx="21" cy="8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54" name="Line 1442">
              <a:extLst>
                <a:ext uri="{FF2B5EF4-FFF2-40B4-BE49-F238E27FC236}">
                  <a16:creationId xmlns:a16="http://schemas.microsoft.com/office/drawing/2014/main" id="{4BC92A23-DD05-15C2-41EA-9E3D4DFA0A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21" y="3542"/>
              <a:ext cx="22" cy="95"/>
            </a:xfrm>
            <a:prstGeom prst="line">
              <a:avLst/>
            </a:prstGeom>
            <a:noFill/>
            <a:ln w="3175">
              <a:solidFill>
                <a:srgbClr val="393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55" name="Freeform 1443">
              <a:extLst>
                <a:ext uri="{FF2B5EF4-FFF2-40B4-BE49-F238E27FC236}">
                  <a16:creationId xmlns:a16="http://schemas.microsoft.com/office/drawing/2014/main" id="{FF6E7E09-087C-0F3C-7D27-B7D5D85F3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3368"/>
              <a:ext cx="7" cy="13"/>
            </a:xfrm>
            <a:custGeom>
              <a:avLst/>
              <a:gdLst>
                <a:gd name="T0" fmla="*/ 22 w 81"/>
                <a:gd name="T1" fmla="*/ 8 h 162"/>
                <a:gd name="T2" fmla="*/ 14 w 81"/>
                <a:gd name="T3" fmla="*/ 20 h 162"/>
                <a:gd name="T4" fmla="*/ 7 w 81"/>
                <a:gd name="T5" fmla="*/ 30 h 162"/>
                <a:gd name="T6" fmla="*/ 3 w 81"/>
                <a:gd name="T7" fmla="*/ 39 h 162"/>
                <a:gd name="T8" fmla="*/ 1 w 81"/>
                <a:gd name="T9" fmla="*/ 46 h 162"/>
                <a:gd name="T10" fmla="*/ 0 w 81"/>
                <a:gd name="T11" fmla="*/ 55 h 162"/>
                <a:gd name="T12" fmla="*/ 0 w 81"/>
                <a:gd name="T13" fmla="*/ 61 h 162"/>
                <a:gd name="T14" fmla="*/ 0 w 81"/>
                <a:gd name="T15" fmla="*/ 67 h 162"/>
                <a:gd name="T16" fmla="*/ 2 w 81"/>
                <a:gd name="T17" fmla="*/ 74 h 162"/>
                <a:gd name="T18" fmla="*/ 5 w 81"/>
                <a:gd name="T19" fmla="*/ 88 h 162"/>
                <a:gd name="T20" fmla="*/ 7 w 81"/>
                <a:gd name="T21" fmla="*/ 104 h 162"/>
                <a:gd name="T22" fmla="*/ 9 w 81"/>
                <a:gd name="T23" fmla="*/ 115 h 162"/>
                <a:gd name="T24" fmla="*/ 7 w 81"/>
                <a:gd name="T25" fmla="*/ 126 h 162"/>
                <a:gd name="T26" fmla="*/ 5 w 81"/>
                <a:gd name="T27" fmla="*/ 138 h 162"/>
                <a:gd name="T28" fmla="*/ 1 w 81"/>
                <a:gd name="T29" fmla="*/ 153 h 162"/>
                <a:gd name="T30" fmla="*/ 9 w 81"/>
                <a:gd name="T31" fmla="*/ 157 h 162"/>
                <a:gd name="T32" fmla="*/ 15 w 81"/>
                <a:gd name="T33" fmla="*/ 159 h 162"/>
                <a:gd name="T34" fmla="*/ 20 w 81"/>
                <a:gd name="T35" fmla="*/ 161 h 162"/>
                <a:gd name="T36" fmla="*/ 26 w 81"/>
                <a:gd name="T37" fmla="*/ 162 h 162"/>
                <a:gd name="T38" fmla="*/ 31 w 81"/>
                <a:gd name="T39" fmla="*/ 162 h 162"/>
                <a:gd name="T40" fmla="*/ 36 w 81"/>
                <a:gd name="T41" fmla="*/ 161 h 162"/>
                <a:gd name="T42" fmla="*/ 41 w 81"/>
                <a:gd name="T43" fmla="*/ 160 h 162"/>
                <a:gd name="T44" fmla="*/ 46 w 81"/>
                <a:gd name="T45" fmla="*/ 158 h 162"/>
                <a:gd name="T46" fmla="*/ 50 w 81"/>
                <a:gd name="T47" fmla="*/ 155 h 162"/>
                <a:gd name="T48" fmla="*/ 53 w 81"/>
                <a:gd name="T49" fmla="*/ 151 h 162"/>
                <a:gd name="T50" fmla="*/ 57 w 81"/>
                <a:gd name="T51" fmla="*/ 147 h 162"/>
                <a:gd name="T52" fmla="*/ 60 w 81"/>
                <a:gd name="T53" fmla="*/ 143 h 162"/>
                <a:gd name="T54" fmla="*/ 65 w 81"/>
                <a:gd name="T55" fmla="*/ 132 h 162"/>
                <a:gd name="T56" fmla="*/ 69 w 81"/>
                <a:gd name="T57" fmla="*/ 121 h 162"/>
                <a:gd name="T58" fmla="*/ 75 w 81"/>
                <a:gd name="T59" fmla="*/ 95 h 162"/>
                <a:gd name="T60" fmla="*/ 78 w 81"/>
                <a:gd name="T61" fmla="*/ 75 h 162"/>
                <a:gd name="T62" fmla="*/ 79 w 81"/>
                <a:gd name="T63" fmla="*/ 51 h 162"/>
                <a:gd name="T64" fmla="*/ 81 w 81"/>
                <a:gd name="T65" fmla="*/ 8 h 162"/>
                <a:gd name="T66" fmla="*/ 67 w 81"/>
                <a:gd name="T67" fmla="*/ 8 h 162"/>
                <a:gd name="T68" fmla="*/ 57 w 81"/>
                <a:gd name="T69" fmla="*/ 7 h 162"/>
                <a:gd name="T70" fmla="*/ 48 w 81"/>
                <a:gd name="T71" fmla="*/ 4 h 162"/>
                <a:gd name="T72" fmla="*/ 42 w 81"/>
                <a:gd name="T73" fmla="*/ 2 h 162"/>
                <a:gd name="T74" fmla="*/ 36 w 81"/>
                <a:gd name="T75" fmla="*/ 0 h 162"/>
                <a:gd name="T76" fmla="*/ 32 w 81"/>
                <a:gd name="T77" fmla="*/ 0 h 162"/>
                <a:gd name="T78" fmla="*/ 29 w 81"/>
                <a:gd name="T79" fmla="*/ 1 h 162"/>
                <a:gd name="T80" fmla="*/ 27 w 81"/>
                <a:gd name="T81" fmla="*/ 3 h 162"/>
                <a:gd name="T82" fmla="*/ 25 w 81"/>
                <a:gd name="T83" fmla="*/ 5 h 162"/>
                <a:gd name="T84" fmla="*/ 22 w 81"/>
                <a:gd name="T85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1" h="162">
                  <a:moveTo>
                    <a:pt x="22" y="8"/>
                  </a:moveTo>
                  <a:lnTo>
                    <a:pt x="14" y="20"/>
                  </a:lnTo>
                  <a:lnTo>
                    <a:pt x="7" y="30"/>
                  </a:lnTo>
                  <a:lnTo>
                    <a:pt x="3" y="39"/>
                  </a:lnTo>
                  <a:lnTo>
                    <a:pt x="1" y="46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0" y="67"/>
                  </a:lnTo>
                  <a:lnTo>
                    <a:pt x="2" y="74"/>
                  </a:lnTo>
                  <a:lnTo>
                    <a:pt x="5" y="88"/>
                  </a:lnTo>
                  <a:lnTo>
                    <a:pt x="7" y="104"/>
                  </a:lnTo>
                  <a:lnTo>
                    <a:pt x="9" y="115"/>
                  </a:lnTo>
                  <a:lnTo>
                    <a:pt x="7" y="126"/>
                  </a:lnTo>
                  <a:lnTo>
                    <a:pt x="5" y="138"/>
                  </a:lnTo>
                  <a:lnTo>
                    <a:pt x="1" y="153"/>
                  </a:lnTo>
                  <a:lnTo>
                    <a:pt x="9" y="157"/>
                  </a:lnTo>
                  <a:lnTo>
                    <a:pt x="15" y="159"/>
                  </a:lnTo>
                  <a:lnTo>
                    <a:pt x="20" y="161"/>
                  </a:lnTo>
                  <a:lnTo>
                    <a:pt x="26" y="162"/>
                  </a:lnTo>
                  <a:lnTo>
                    <a:pt x="31" y="162"/>
                  </a:lnTo>
                  <a:lnTo>
                    <a:pt x="36" y="161"/>
                  </a:lnTo>
                  <a:lnTo>
                    <a:pt x="41" y="160"/>
                  </a:lnTo>
                  <a:lnTo>
                    <a:pt x="46" y="158"/>
                  </a:lnTo>
                  <a:lnTo>
                    <a:pt x="50" y="155"/>
                  </a:lnTo>
                  <a:lnTo>
                    <a:pt x="53" y="151"/>
                  </a:lnTo>
                  <a:lnTo>
                    <a:pt x="57" y="147"/>
                  </a:lnTo>
                  <a:lnTo>
                    <a:pt x="60" y="143"/>
                  </a:lnTo>
                  <a:lnTo>
                    <a:pt x="65" y="132"/>
                  </a:lnTo>
                  <a:lnTo>
                    <a:pt x="69" y="121"/>
                  </a:lnTo>
                  <a:lnTo>
                    <a:pt x="75" y="95"/>
                  </a:lnTo>
                  <a:lnTo>
                    <a:pt x="78" y="75"/>
                  </a:lnTo>
                  <a:lnTo>
                    <a:pt x="79" y="51"/>
                  </a:lnTo>
                  <a:lnTo>
                    <a:pt x="81" y="8"/>
                  </a:lnTo>
                  <a:lnTo>
                    <a:pt x="67" y="8"/>
                  </a:lnTo>
                  <a:lnTo>
                    <a:pt x="57" y="7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56" name="Freeform 1444">
              <a:extLst>
                <a:ext uri="{FF2B5EF4-FFF2-40B4-BE49-F238E27FC236}">
                  <a16:creationId xmlns:a16="http://schemas.microsoft.com/office/drawing/2014/main" id="{71A4996D-9897-63EF-A02B-EE5CCB704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3368"/>
              <a:ext cx="7" cy="13"/>
            </a:xfrm>
            <a:custGeom>
              <a:avLst/>
              <a:gdLst>
                <a:gd name="T0" fmla="*/ 22 w 81"/>
                <a:gd name="T1" fmla="*/ 8 h 162"/>
                <a:gd name="T2" fmla="*/ 14 w 81"/>
                <a:gd name="T3" fmla="*/ 20 h 162"/>
                <a:gd name="T4" fmla="*/ 7 w 81"/>
                <a:gd name="T5" fmla="*/ 30 h 162"/>
                <a:gd name="T6" fmla="*/ 3 w 81"/>
                <a:gd name="T7" fmla="*/ 39 h 162"/>
                <a:gd name="T8" fmla="*/ 1 w 81"/>
                <a:gd name="T9" fmla="*/ 46 h 162"/>
                <a:gd name="T10" fmla="*/ 0 w 81"/>
                <a:gd name="T11" fmla="*/ 55 h 162"/>
                <a:gd name="T12" fmla="*/ 0 w 81"/>
                <a:gd name="T13" fmla="*/ 61 h 162"/>
                <a:gd name="T14" fmla="*/ 0 w 81"/>
                <a:gd name="T15" fmla="*/ 67 h 162"/>
                <a:gd name="T16" fmla="*/ 2 w 81"/>
                <a:gd name="T17" fmla="*/ 74 h 162"/>
                <a:gd name="T18" fmla="*/ 5 w 81"/>
                <a:gd name="T19" fmla="*/ 88 h 162"/>
                <a:gd name="T20" fmla="*/ 7 w 81"/>
                <a:gd name="T21" fmla="*/ 104 h 162"/>
                <a:gd name="T22" fmla="*/ 9 w 81"/>
                <a:gd name="T23" fmla="*/ 115 h 162"/>
                <a:gd name="T24" fmla="*/ 7 w 81"/>
                <a:gd name="T25" fmla="*/ 126 h 162"/>
                <a:gd name="T26" fmla="*/ 5 w 81"/>
                <a:gd name="T27" fmla="*/ 138 h 162"/>
                <a:gd name="T28" fmla="*/ 1 w 81"/>
                <a:gd name="T29" fmla="*/ 153 h 162"/>
                <a:gd name="T30" fmla="*/ 9 w 81"/>
                <a:gd name="T31" fmla="*/ 157 h 162"/>
                <a:gd name="T32" fmla="*/ 15 w 81"/>
                <a:gd name="T33" fmla="*/ 159 h 162"/>
                <a:gd name="T34" fmla="*/ 20 w 81"/>
                <a:gd name="T35" fmla="*/ 161 h 162"/>
                <a:gd name="T36" fmla="*/ 26 w 81"/>
                <a:gd name="T37" fmla="*/ 162 h 162"/>
                <a:gd name="T38" fmla="*/ 31 w 81"/>
                <a:gd name="T39" fmla="*/ 162 h 162"/>
                <a:gd name="T40" fmla="*/ 36 w 81"/>
                <a:gd name="T41" fmla="*/ 161 h 162"/>
                <a:gd name="T42" fmla="*/ 41 w 81"/>
                <a:gd name="T43" fmla="*/ 160 h 162"/>
                <a:gd name="T44" fmla="*/ 46 w 81"/>
                <a:gd name="T45" fmla="*/ 158 h 162"/>
                <a:gd name="T46" fmla="*/ 50 w 81"/>
                <a:gd name="T47" fmla="*/ 155 h 162"/>
                <a:gd name="T48" fmla="*/ 53 w 81"/>
                <a:gd name="T49" fmla="*/ 151 h 162"/>
                <a:gd name="T50" fmla="*/ 57 w 81"/>
                <a:gd name="T51" fmla="*/ 147 h 162"/>
                <a:gd name="T52" fmla="*/ 60 w 81"/>
                <a:gd name="T53" fmla="*/ 143 h 162"/>
                <a:gd name="T54" fmla="*/ 65 w 81"/>
                <a:gd name="T55" fmla="*/ 132 h 162"/>
                <a:gd name="T56" fmla="*/ 69 w 81"/>
                <a:gd name="T57" fmla="*/ 121 h 162"/>
                <a:gd name="T58" fmla="*/ 75 w 81"/>
                <a:gd name="T59" fmla="*/ 95 h 162"/>
                <a:gd name="T60" fmla="*/ 78 w 81"/>
                <a:gd name="T61" fmla="*/ 75 h 162"/>
                <a:gd name="T62" fmla="*/ 79 w 81"/>
                <a:gd name="T63" fmla="*/ 51 h 162"/>
                <a:gd name="T64" fmla="*/ 81 w 81"/>
                <a:gd name="T65" fmla="*/ 8 h 162"/>
                <a:gd name="T66" fmla="*/ 67 w 81"/>
                <a:gd name="T67" fmla="*/ 8 h 162"/>
                <a:gd name="T68" fmla="*/ 57 w 81"/>
                <a:gd name="T69" fmla="*/ 7 h 162"/>
                <a:gd name="T70" fmla="*/ 48 w 81"/>
                <a:gd name="T71" fmla="*/ 4 h 162"/>
                <a:gd name="T72" fmla="*/ 42 w 81"/>
                <a:gd name="T73" fmla="*/ 2 h 162"/>
                <a:gd name="T74" fmla="*/ 36 w 81"/>
                <a:gd name="T75" fmla="*/ 0 h 162"/>
                <a:gd name="T76" fmla="*/ 32 w 81"/>
                <a:gd name="T77" fmla="*/ 0 h 162"/>
                <a:gd name="T78" fmla="*/ 29 w 81"/>
                <a:gd name="T79" fmla="*/ 1 h 162"/>
                <a:gd name="T80" fmla="*/ 27 w 81"/>
                <a:gd name="T81" fmla="*/ 3 h 162"/>
                <a:gd name="T82" fmla="*/ 25 w 81"/>
                <a:gd name="T83" fmla="*/ 5 h 162"/>
                <a:gd name="T84" fmla="*/ 22 w 81"/>
                <a:gd name="T85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1" h="162">
                  <a:moveTo>
                    <a:pt x="22" y="8"/>
                  </a:moveTo>
                  <a:lnTo>
                    <a:pt x="14" y="20"/>
                  </a:lnTo>
                  <a:lnTo>
                    <a:pt x="7" y="30"/>
                  </a:lnTo>
                  <a:lnTo>
                    <a:pt x="3" y="39"/>
                  </a:lnTo>
                  <a:lnTo>
                    <a:pt x="1" y="46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0" y="67"/>
                  </a:lnTo>
                  <a:lnTo>
                    <a:pt x="2" y="74"/>
                  </a:lnTo>
                  <a:lnTo>
                    <a:pt x="5" y="88"/>
                  </a:lnTo>
                  <a:lnTo>
                    <a:pt x="7" y="104"/>
                  </a:lnTo>
                  <a:lnTo>
                    <a:pt x="9" y="115"/>
                  </a:lnTo>
                  <a:lnTo>
                    <a:pt x="7" y="126"/>
                  </a:lnTo>
                  <a:lnTo>
                    <a:pt x="5" y="138"/>
                  </a:lnTo>
                  <a:lnTo>
                    <a:pt x="1" y="153"/>
                  </a:lnTo>
                  <a:lnTo>
                    <a:pt x="9" y="157"/>
                  </a:lnTo>
                  <a:lnTo>
                    <a:pt x="15" y="159"/>
                  </a:lnTo>
                  <a:lnTo>
                    <a:pt x="20" y="161"/>
                  </a:lnTo>
                  <a:lnTo>
                    <a:pt x="26" y="162"/>
                  </a:lnTo>
                  <a:lnTo>
                    <a:pt x="31" y="162"/>
                  </a:lnTo>
                  <a:lnTo>
                    <a:pt x="36" y="161"/>
                  </a:lnTo>
                  <a:lnTo>
                    <a:pt x="41" y="160"/>
                  </a:lnTo>
                  <a:lnTo>
                    <a:pt x="46" y="158"/>
                  </a:lnTo>
                  <a:lnTo>
                    <a:pt x="50" y="155"/>
                  </a:lnTo>
                  <a:lnTo>
                    <a:pt x="53" y="151"/>
                  </a:lnTo>
                  <a:lnTo>
                    <a:pt x="57" y="147"/>
                  </a:lnTo>
                  <a:lnTo>
                    <a:pt x="60" y="143"/>
                  </a:lnTo>
                  <a:lnTo>
                    <a:pt x="65" y="132"/>
                  </a:lnTo>
                  <a:lnTo>
                    <a:pt x="69" y="121"/>
                  </a:lnTo>
                  <a:lnTo>
                    <a:pt x="75" y="95"/>
                  </a:lnTo>
                  <a:lnTo>
                    <a:pt x="78" y="75"/>
                  </a:lnTo>
                  <a:lnTo>
                    <a:pt x="79" y="51"/>
                  </a:lnTo>
                  <a:lnTo>
                    <a:pt x="81" y="8"/>
                  </a:lnTo>
                  <a:lnTo>
                    <a:pt x="67" y="8"/>
                  </a:lnTo>
                  <a:lnTo>
                    <a:pt x="57" y="7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2" y="8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57" name="Freeform 1445">
              <a:extLst>
                <a:ext uri="{FF2B5EF4-FFF2-40B4-BE49-F238E27FC236}">
                  <a16:creationId xmlns:a16="http://schemas.microsoft.com/office/drawing/2014/main" id="{17392628-8257-27F6-3B7E-176187295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3348"/>
              <a:ext cx="35" cy="25"/>
            </a:xfrm>
            <a:custGeom>
              <a:avLst/>
              <a:gdLst>
                <a:gd name="T0" fmla="*/ 243 w 419"/>
                <a:gd name="T1" fmla="*/ 292 h 293"/>
                <a:gd name="T2" fmla="*/ 267 w 419"/>
                <a:gd name="T3" fmla="*/ 289 h 293"/>
                <a:gd name="T4" fmla="*/ 289 w 419"/>
                <a:gd name="T5" fmla="*/ 284 h 293"/>
                <a:gd name="T6" fmla="*/ 309 w 419"/>
                <a:gd name="T7" fmla="*/ 277 h 293"/>
                <a:gd name="T8" fmla="*/ 328 w 419"/>
                <a:gd name="T9" fmla="*/ 268 h 293"/>
                <a:gd name="T10" fmla="*/ 344 w 419"/>
                <a:gd name="T11" fmla="*/ 259 h 293"/>
                <a:gd name="T12" fmla="*/ 360 w 419"/>
                <a:gd name="T13" fmla="*/ 246 h 293"/>
                <a:gd name="T14" fmla="*/ 372 w 419"/>
                <a:gd name="T15" fmla="*/ 234 h 293"/>
                <a:gd name="T16" fmla="*/ 389 w 419"/>
                <a:gd name="T17" fmla="*/ 212 h 293"/>
                <a:gd name="T18" fmla="*/ 405 w 419"/>
                <a:gd name="T19" fmla="*/ 179 h 293"/>
                <a:gd name="T20" fmla="*/ 416 w 419"/>
                <a:gd name="T21" fmla="*/ 143 h 293"/>
                <a:gd name="T22" fmla="*/ 419 w 419"/>
                <a:gd name="T23" fmla="*/ 104 h 293"/>
                <a:gd name="T24" fmla="*/ 418 w 419"/>
                <a:gd name="T25" fmla="*/ 73 h 293"/>
                <a:gd name="T26" fmla="*/ 416 w 419"/>
                <a:gd name="T27" fmla="*/ 56 h 293"/>
                <a:gd name="T28" fmla="*/ 410 w 419"/>
                <a:gd name="T29" fmla="*/ 47 h 293"/>
                <a:gd name="T30" fmla="*/ 404 w 419"/>
                <a:gd name="T31" fmla="*/ 44 h 293"/>
                <a:gd name="T32" fmla="*/ 390 w 419"/>
                <a:gd name="T33" fmla="*/ 44 h 293"/>
                <a:gd name="T34" fmla="*/ 368 w 419"/>
                <a:gd name="T35" fmla="*/ 46 h 293"/>
                <a:gd name="T36" fmla="*/ 349 w 419"/>
                <a:gd name="T37" fmla="*/ 45 h 293"/>
                <a:gd name="T38" fmla="*/ 331 w 419"/>
                <a:gd name="T39" fmla="*/ 41 h 293"/>
                <a:gd name="T40" fmla="*/ 315 w 419"/>
                <a:gd name="T41" fmla="*/ 41 h 293"/>
                <a:gd name="T42" fmla="*/ 301 w 419"/>
                <a:gd name="T43" fmla="*/ 47 h 293"/>
                <a:gd name="T44" fmla="*/ 287 w 419"/>
                <a:gd name="T45" fmla="*/ 55 h 293"/>
                <a:gd name="T46" fmla="*/ 268 w 419"/>
                <a:gd name="T47" fmla="*/ 70 h 293"/>
                <a:gd name="T48" fmla="*/ 245 w 419"/>
                <a:gd name="T49" fmla="*/ 83 h 293"/>
                <a:gd name="T50" fmla="*/ 229 w 419"/>
                <a:gd name="T51" fmla="*/ 88 h 293"/>
                <a:gd name="T52" fmla="*/ 214 w 419"/>
                <a:gd name="T53" fmla="*/ 89 h 293"/>
                <a:gd name="T54" fmla="*/ 206 w 419"/>
                <a:gd name="T55" fmla="*/ 87 h 293"/>
                <a:gd name="T56" fmla="*/ 192 w 419"/>
                <a:gd name="T57" fmla="*/ 80 h 293"/>
                <a:gd name="T58" fmla="*/ 164 w 419"/>
                <a:gd name="T59" fmla="*/ 55 h 293"/>
                <a:gd name="T60" fmla="*/ 137 w 419"/>
                <a:gd name="T61" fmla="*/ 28 h 293"/>
                <a:gd name="T62" fmla="*/ 119 w 419"/>
                <a:gd name="T63" fmla="*/ 13 h 293"/>
                <a:gd name="T64" fmla="*/ 102 w 419"/>
                <a:gd name="T65" fmla="*/ 2 h 293"/>
                <a:gd name="T66" fmla="*/ 91 w 419"/>
                <a:gd name="T67" fmla="*/ 0 h 293"/>
                <a:gd name="T68" fmla="*/ 84 w 419"/>
                <a:gd name="T69" fmla="*/ 2 h 293"/>
                <a:gd name="T70" fmla="*/ 70 w 419"/>
                <a:gd name="T71" fmla="*/ 11 h 293"/>
                <a:gd name="T72" fmla="*/ 52 w 419"/>
                <a:gd name="T73" fmla="*/ 21 h 293"/>
                <a:gd name="T74" fmla="*/ 30 w 419"/>
                <a:gd name="T75" fmla="*/ 28 h 293"/>
                <a:gd name="T76" fmla="*/ 14 w 419"/>
                <a:gd name="T77" fmla="*/ 34 h 293"/>
                <a:gd name="T78" fmla="*/ 6 w 419"/>
                <a:gd name="T79" fmla="*/ 42 h 293"/>
                <a:gd name="T80" fmla="*/ 2 w 419"/>
                <a:gd name="T81" fmla="*/ 54 h 293"/>
                <a:gd name="T82" fmla="*/ 0 w 419"/>
                <a:gd name="T83" fmla="*/ 74 h 293"/>
                <a:gd name="T84" fmla="*/ 1 w 419"/>
                <a:gd name="T85" fmla="*/ 97 h 293"/>
                <a:gd name="T86" fmla="*/ 5 w 419"/>
                <a:gd name="T87" fmla="*/ 120 h 293"/>
                <a:gd name="T88" fmla="*/ 10 w 419"/>
                <a:gd name="T89" fmla="*/ 141 h 293"/>
                <a:gd name="T90" fmla="*/ 18 w 419"/>
                <a:gd name="T91" fmla="*/ 161 h 293"/>
                <a:gd name="T92" fmla="*/ 27 w 419"/>
                <a:gd name="T93" fmla="*/ 180 h 293"/>
                <a:gd name="T94" fmla="*/ 38 w 419"/>
                <a:gd name="T95" fmla="*/ 198 h 293"/>
                <a:gd name="T96" fmla="*/ 58 w 419"/>
                <a:gd name="T97" fmla="*/ 223 h 293"/>
                <a:gd name="T98" fmla="*/ 89 w 419"/>
                <a:gd name="T99" fmla="*/ 250 h 293"/>
                <a:gd name="T100" fmla="*/ 125 w 419"/>
                <a:gd name="T101" fmla="*/ 272 h 293"/>
                <a:gd name="T102" fmla="*/ 154 w 419"/>
                <a:gd name="T103" fmla="*/ 284 h 293"/>
                <a:gd name="T104" fmla="*/ 176 w 419"/>
                <a:gd name="T105" fmla="*/ 289 h 293"/>
                <a:gd name="T106" fmla="*/ 196 w 419"/>
                <a:gd name="T107" fmla="*/ 292 h 293"/>
                <a:gd name="T108" fmla="*/ 219 w 419"/>
                <a:gd name="T109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9" h="293">
                  <a:moveTo>
                    <a:pt x="231" y="293"/>
                  </a:moveTo>
                  <a:lnTo>
                    <a:pt x="243" y="292"/>
                  </a:lnTo>
                  <a:lnTo>
                    <a:pt x="255" y="291"/>
                  </a:lnTo>
                  <a:lnTo>
                    <a:pt x="267" y="289"/>
                  </a:lnTo>
                  <a:lnTo>
                    <a:pt x="278" y="287"/>
                  </a:lnTo>
                  <a:lnTo>
                    <a:pt x="289" y="284"/>
                  </a:lnTo>
                  <a:lnTo>
                    <a:pt x="300" y="280"/>
                  </a:lnTo>
                  <a:lnTo>
                    <a:pt x="309" y="277"/>
                  </a:lnTo>
                  <a:lnTo>
                    <a:pt x="318" y="273"/>
                  </a:lnTo>
                  <a:lnTo>
                    <a:pt x="328" y="268"/>
                  </a:lnTo>
                  <a:lnTo>
                    <a:pt x="336" y="264"/>
                  </a:lnTo>
                  <a:lnTo>
                    <a:pt x="344" y="259"/>
                  </a:lnTo>
                  <a:lnTo>
                    <a:pt x="353" y="253"/>
                  </a:lnTo>
                  <a:lnTo>
                    <a:pt x="360" y="246"/>
                  </a:lnTo>
                  <a:lnTo>
                    <a:pt x="366" y="240"/>
                  </a:lnTo>
                  <a:lnTo>
                    <a:pt x="372" y="234"/>
                  </a:lnTo>
                  <a:lnTo>
                    <a:pt x="378" y="227"/>
                  </a:lnTo>
                  <a:lnTo>
                    <a:pt x="389" y="212"/>
                  </a:lnTo>
                  <a:lnTo>
                    <a:pt x="398" y="196"/>
                  </a:lnTo>
                  <a:lnTo>
                    <a:pt x="405" y="179"/>
                  </a:lnTo>
                  <a:lnTo>
                    <a:pt x="411" y="162"/>
                  </a:lnTo>
                  <a:lnTo>
                    <a:pt x="416" y="143"/>
                  </a:lnTo>
                  <a:lnTo>
                    <a:pt x="418" y="123"/>
                  </a:lnTo>
                  <a:lnTo>
                    <a:pt x="419" y="104"/>
                  </a:lnTo>
                  <a:lnTo>
                    <a:pt x="419" y="84"/>
                  </a:lnTo>
                  <a:lnTo>
                    <a:pt x="418" y="73"/>
                  </a:lnTo>
                  <a:lnTo>
                    <a:pt x="417" y="63"/>
                  </a:lnTo>
                  <a:lnTo>
                    <a:pt x="416" y="56"/>
                  </a:lnTo>
                  <a:lnTo>
                    <a:pt x="414" y="51"/>
                  </a:lnTo>
                  <a:lnTo>
                    <a:pt x="410" y="47"/>
                  </a:lnTo>
                  <a:lnTo>
                    <a:pt x="407" y="45"/>
                  </a:lnTo>
                  <a:lnTo>
                    <a:pt x="404" y="44"/>
                  </a:lnTo>
                  <a:lnTo>
                    <a:pt x="400" y="44"/>
                  </a:lnTo>
                  <a:lnTo>
                    <a:pt x="390" y="44"/>
                  </a:lnTo>
                  <a:lnTo>
                    <a:pt x="376" y="46"/>
                  </a:lnTo>
                  <a:lnTo>
                    <a:pt x="368" y="46"/>
                  </a:lnTo>
                  <a:lnTo>
                    <a:pt x="360" y="46"/>
                  </a:lnTo>
                  <a:lnTo>
                    <a:pt x="349" y="45"/>
                  </a:lnTo>
                  <a:lnTo>
                    <a:pt x="339" y="43"/>
                  </a:lnTo>
                  <a:lnTo>
                    <a:pt x="331" y="41"/>
                  </a:lnTo>
                  <a:lnTo>
                    <a:pt x="323" y="41"/>
                  </a:lnTo>
                  <a:lnTo>
                    <a:pt x="315" y="41"/>
                  </a:lnTo>
                  <a:lnTo>
                    <a:pt x="308" y="44"/>
                  </a:lnTo>
                  <a:lnTo>
                    <a:pt x="301" y="47"/>
                  </a:lnTo>
                  <a:lnTo>
                    <a:pt x="295" y="50"/>
                  </a:lnTo>
                  <a:lnTo>
                    <a:pt x="287" y="55"/>
                  </a:lnTo>
                  <a:lnTo>
                    <a:pt x="281" y="59"/>
                  </a:lnTo>
                  <a:lnTo>
                    <a:pt x="268" y="70"/>
                  </a:lnTo>
                  <a:lnTo>
                    <a:pt x="253" y="79"/>
                  </a:lnTo>
                  <a:lnTo>
                    <a:pt x="245" y="83"/>
                  </a:lnTo>
                  <a:lnTo>
                    <a:pt x="237" y="86"/>
                  </a:lnTo>
                  <a:lnTo>
                    <a:pt x="229" y="88"/>
                  </a:lnTo>
                  <a:lnTo>
                    <a:pt x="218" y="89"/>
                  </a:lnTo>
                  <a:lnTo>
                    <a:pt x="214" y="89"/>
                  </a:lnTo>
                  <a:lnTo>
                    <a:pt x="210" y="88"/>
                  </a:lnTo>
                  <a:lnTo>
                    <a:pt x="206" y="87"/>
                  </a:lnTo>
                  <a:lnTo>
                    <a:pt x="202" y="85"/>
                  </a:lnTo>
                  <a:lnTo>
                    <a:pt x="192" y="80"/>
                  </a:lnTo>
                  <a:lnTo>
                    <a:pt x="183" y="73"/>
                  </a:lnTo>
                  <a:lnTo>
                    <a:pt x="164" y="55"/>
                  </a:lnTo>
                  <a:lnTo>
                    <a:pt x="146" y="36"/>
                  </a:lnTo>
                  <a:lnTo>
                    <a:pt x="137" y="28"/>
                  </a:lnTo>
                  <a:lnTo>
                    <a:pt x="128" y="20"/>
                  </a:lnTo>
                  <a:lnTo>
                    <a:pt x="119" y="13"/>
                  </a:lnTo>
                  <a:lnTo>
                    <a:pt x="111" y="6"/>
                  </a:lnTo>
                  <a:lnTo>
                    <a:pt x="102" y="2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4" y="2"/>
                  </a:lnTo>
                  <a:lnTo>
                    <a:pt x="80" y="4"/>
                  </a:lnTo>
                  <a:lnTo>
                    <a:pt x="70" y="11"/>
                  </a:lnTo>
                  <a:lnTo>
                    <a:pt x="61" y="17"/>
                  </a:lnTo>
                  <a:lnTo>
                    <a:pt x="52" y="21"/>
                  </a:lnTo>
                  <a:lnTo>
                    <a:pt x="44" y="24"/>
                  </a:lnTo>
                  <a:lnTo>
                    <a:pt x="30" y="28"/>
                  </a:lnTo>
                  <a:lnTo>
                    <a:pt x="19" y="32"/>
                  </a:lnTo>
                  <a:lnTo>
                    <a:pt x="14" y="34"/>
                  </a:lnTo>
                  <a:lnTo>
                    <a:pt x="9" y="37"/>
                  </a:lnTo>
                  <a:lnTo>
                    <a:pt x="6" y="42"/>
                  </a:lnTo>
                  <a:lnTo>
                    <a:pt x="4" y="47"/>
                  </a:lnTo>
                  <a:lnTo>
                    <a:pt x="2" y="54"/>
                  </a:lnTo>
                  <a:lnTo>
                    <a:pt x="1" y="62"/>
                  </a:lnTo>
                  <a:lnTo>
                    <a:pt x="0" y="74"/>
                  </a:lnTo>
                  <a:lnTo>
                    <a:pt x="1" y="87"/>
                  </a:lnTo>
                  <a:lnTo>
                    <a:pt x="1" y="97"/>
                  </a:lnTo>
                  <a:lnTo>
                    <a:pt x="3" y="109"/>
                  </a:lnTo>
                  <a:lnTo>
                    <a:pt x="5" y="120"/>
                  </a:lnTo>
                  <a:lnTo>
                    <a:pt x="7" y="131"/>
                  </a:lnTo>
                  <a:lnTo>
                    <a:pt x="10" y="141"/>
                  </a:lnTo>
                  <a:lnTo>
                    <a:pt x="14" y="151"/>
                  </a:lnTo>
                  <a:lnTo>
                    <a:pt x="18" y="161"/>
                  </a:lnTo>
                  <a:lnTo>
                    <a:pt x="22" y="171"/>
                  </a:lnTo>
                  <a:lnTo>
                    <a:pt x="27" y="180"/>
                  </a:lnTo>
                  <a:lnTo>
                    <a:pt x="32" y="189"/>
                  </a:lnTo>
                  <a:lnTo>
                    <a:pt x="38" y="198"/>
                  </a:lnTo>
                  <a:lnTo>
                    <a:pt x="45" y="206"/>
                  </a:lnTo>
                  <a:lnTo>
                    <a:pt x="58" y="223"/>
                  </a:lnTo>
                  <a:lnTo>
                    <a:pt x="72" y="237"/>
                  </a:lnTo>
                  <a:lnTo>
                    <a:pt x="89" y="250"/>
                  </a:lnTo>
                  <a:lnTo>
                    <a:pt x="107" y="262"/>
                  </a:lnTo>
                  <a:lnTo>
                    <a:pt x="125" y="272"/>
                  </a:lnTo>
                  <a:lnTo>
                    <a:pt x="145" y="280"/>
                  </a:lnTo>
                  <a:lnTo>
                    <a:pt x="154" y="284"/>
                  </a:lnTo>
                  <a:lnTo>
                    <a:pt x="164" y="287"/>
                  </a:lnTo>
                  <a:lnTo>
                    <a:pt x="176" y="289"/>
                  </a:lnTo>
                  <a:lnTo>
                    <a:pt x="186" y="291"/>
                  </a:lnTo>
                  <a:lnTo>
                    <a:pt x="196" y="292"/>
                  </a:lnTo>
                  <a:lnTo>
                    <a:pt x="208" y="293"/>
                  </a:lnTo>
                  <a:lnTo>
                    <a:pt x="219" y="293"/>
                  </a:lnTo>
                  <a:lnTo>
                    <a:pt x="231" y="293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58" name="Freeform 1446">
              <a:extLst>
                <a:ext uri="{FF2B5EF4-FFF2-40B4-BE49-F238E27FC236}">
                  <a16:creationId xmlns:a16="http://schemas.microsoft.com/office/drawing/2014/main" id="{B70076C1-F6B7-A26A-D302-E72074138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3348"/>
              <a:ext cx="35" cy="25"/>
            </a:xfrm>
            <a:custGeom>
              <a:avLst/>
              <a:gdLst>
                <a:gd name="T0" fmla="*/ 243 w 419"/>
                <a:gd name="T1" fmla="*/ 292 h 293"/>
                <a:gd name="T2" fmla="*/ 267 w 419"/>
                <a:gd name="T3" fmla="*/ 289 h 293"/>
                <a:gd name="T4" fmla="*/ 289 w 419"/>
                <a:gd name="T5" fmla="*/ 284 h 293"/>
                <a:gd name="T6" fmla="*/ 309 w 419"/>
                <a:gd name="T7" fmla="*/ 277 h 293"/>
                <a:gd name="T8" fmla="*/ 328 w 419"/>
                <a:gd name="T9" fmla="*/ 268 h 293"/>
                <a:gd name="T10" fmla="*/ 344 w 419"/>
                <a:gd name="T11" fmla="*/ 259 h 293"/>
                <a:gd name="T12" fmla="*/ 360 w 419"/>
                <a:gd name="T13" fmla="*/ 246 h 293"/>
                <a:gd name="T14" fmla="*/ 372 w 419"/>
                <a:gd name="T15" fmla="*/ 234 h 293"/>
                <a:gd name="T16" fmla="*/ 389 w 419"/>
                <a:gd name="T17" fmla="*/ 212 h 293"/>
                <a:gd name="T18" fmla="*/ 405 w 419"/>
                <a:gd name="T19" fmla="*/ 179 h 293"/>
                <a:gd name="T20" fmla="*/ 416 w 419"/>
                <a:gd name="T21" fmla="*/ 143 h 293"/>
                <a:gd name="T22" fmla="*/ 419 w 419"/>
                <a:gd name="T23" fmla="*/ 104 h 293"/>
                <a:gd name="T24" fmla="*/ 418 w 419"/>
                <a:gd name="T25" fmla="*/ 73 h 293"/>
                <a:gd name="T26" fmla="*/ 416 w 419"/>
                <a:gd name="T27" fmla="*/ 56 h 293"/>
                <a:gd name="T28" fmla="*/ 410 w 419"/>
                <a:gd name="T29" fmla="*/ 47 h 293"/>
                <a:gd name="T30" fmla="*/ 404 w 419"/>
                <a:gd name="T31" fmla="*/ 44 h 293"/>
                <a:gd name="T32" fmla="*/ 390 w 419"/>
                <a:gd name="T33" fmla="*/ 44 h 293"/>
                <a:gd name="T34" fmla="*/ 368 w 419"/>
                <a:gd name="T35" fmla="*/ 46 h 293"/>
                <a:gd name="T36" fmla="*/ 349 w 419"/>
                <a:gd name="T37" fmla="*/ 45 h 293"/>
                <a:gd name="T38" fmla="*/ 331 w 419"/>
                <a:gd name="T39" fmla="*/ 41 h 293"/>
                <a:gd name="T40" fmla="*/ 315 w 419"/>
                <a:gd name="T41" fmla="*/ 41 h 293"/>
                <a:gd name="T42" fmla="*/ 301 w 419"/>
                <a:gd name="T43" fmla="*/ 47 h 293"/>
                <a:gd name="T44" fmla="*/ 287 w 419"/>
                <a:gd name="T45" fmla="*/ 55 h 293"/>
                <a:gd name="T46" fmla="*/ 268 w 419"/>
                <a:gd name="T47" fmla="*/ 70 h 293"/>
                <a:gd name="T48" fmla="*/ 245 w 419"/>
                <a:gd name="T49" fmla="*/ 83 h 293"/>
                <a:gd name="T50" fmla="*/ 229 w 419"/>
                <a:gd name="T51" fmla="*/ 88 h 293"/>
                <a:gd name="T52" fmla="*/ 214 w 419"/>
                <a:gd name="T53" fmla="*/ 89 h 293"/>
                <a:gd name="T54" fmla="*/ 206 w 419"/>
                <a:gd name="T55" fmla="*/ 87 h 293"/>
                <a:gd name="T56" fmla="*/ 192 w 419"/>
                <a:gd name="T57" fmla="*/ 80 h 293"/>
                <a:gd name="T58" fmla="*/ 164 w 419"/>
                <a:gd name="T59" fmla="*/ 55 h 293"/>
                <a:gd name="T60" fmla="*/ 137 w 419"/>
                <a:gd name="T61" fmla="*/ 28 h 293"/>
                <a:gd name="T62" fmla="*/ 119 w 419"/>
                <a:gd name="T63" fmla="*/ 13 h 293"/>
                <a:gd name="T64" fmla="*/ 102 w 419"/>
                <a:gd name="T65" fmla="*/ 2 h 293"/>
                <a:gd name="T66" fmla="*/ 91 w 419"/>
                <a:gd name="T67" fmla="*/ 0 h 293"/>
                <a:gd name="T68" fmla="*/ 84 w 419"/>
                <a:gd name="T69" fmla="*/ 2 h 293"/>
                <a:gd name="T70" fmla="*/ 70 w 419"/>
                <a:gd name="T71" fmla="*/ 11 h 293"/>
                <a:gd name="T72" fmla="*/ 52 w 419"/>
                <a:gd name="T73" fmla="*/ 21 h 293"/>
                <a:gd name="T74" fmla="*/ 30 w 419"/>
                <a:gd name="T75" fmla="*/ 28 h 293"/>
                <a:gd name="T76" fmla="*/ 14 w 419"/>
                <a:gd name="T77" fmla="*/ 34 h 293"/>
                <a:gd name="T78" fmla="*/ 6 w 419"/>
                <a:gd name="T79" fmla="*/ 42 h 293"/>
                <a:gd name="T80" fmla="*/ 2 w 419"/>
                <a:gd name="T81" fmla="*/ 54 h 293"/>
                <a:gd name="T82" fmla="*/ 0 w 419"/>
                <a:gd name="T83" fmla="*/ 74 h 293"/>
                <a:gd name="T84" fmla="*/ 1 w 419"/>
                <a:gd name="T85" fmla="*/ 97 h 293"/>
                <a:gd name="T86" fmla="*/ 5 w 419"/>
                <a:gd name="T87" fmla="*/ 120 h 293"/>
                <a:gd name="T88" fmla="*/ 10 w 419"/>
                <a:gd name="T89" fmla="*/ 141 h 293"/>
                <a:gd name="T90" fmla="*/ 18 w 419"/>
                <a:gd name="T91" fmla="*/ 161 h 293"/>
                <a:gd name="T92" fmla="*/ 27 w 419"/>
                <a:gd name="T93" fmla="*/ 180 h 293"/>
                <a:gd name="T94" fmla="*/ 38 w 419"/>
                <a:gd name="T95" fmla="*/ 198 h 293"/>
                <a:gd name="T96" fmla="*/ 58 w 419"/>
                <a:gd name="T97" fmla="*/ 223 h 293"/>
                <a:gd name="T98" fmla="*/ 89 w 419"/>
                <a:gd name="T99" fmla="*/ 250 h 293"/>
                <a:gd name="T100" fmla="*/ 125 w 419"/>
                <a:gd name="T101" fmla="*/ 272 h 293"/>
                <a:gd name="T102" fmla="*/ 154 w 419"/>
                <a:gd name="T103" fmla="*/ 284 h 293"/>
                <a:gd name="T104" fmla="*/ 176 w 419"/>
                <a:gd name="T105" fmla="*/ 289 h 293"/>
                <a:gd name="T106" fmla="*/ 196 w 419"/>
                <a:gd name="T107" fmla="*/ 292 h 293"/>
                <a:gd name="T108" fmla="*/ 219 w 419"/>
                <a:gd name="T109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9" h="293">
                  <a:moveTo>
                    <a:pt x="231" y="293"/>
                  </a:moveTo>
                  <a:lnTo>
                    <a:pt x="243" y="292"/>
                  </a:lnTo>
                  <a:lnTo>
                    <a:pt x="255" y="291"/>
                  </a:lnTo>
                  <a:lnTo>
                    <a:pt x="267" y="289"/>
                  </a:lnTo>
                  <a:lnTo>
                    <a:pt x="278" y="287"/>
                  </a:lnTo>
                  <a:lnTo>
                    <a:pt x="289" y="284"/>
                  </a:lnTo>
                  <a:lnTo>
                    <a:pt x="300" y="280"/>
                  </a:lnTo>
                  <a:lnTo>
                    <a:pt x="309" y="277"/>
                  </a:lnTo>
                  <a:lnTo>
                    <a:pt x="318" y="273"/>
                  </a:lnTo>
                  <a:lnTo>
                    <a:pt x="328" y="268"/>
                  </a:lnTo>
                  <a:lnTo>
                    <a:pt x="336" y="264"/>
                  </a:lnTo>
                  <a:lnTo>
                    <a:pt x="344" y="259"/>
                  </a:lnTo>
                  <a:lnTo>
                    <a:pt x="353" y="253"/>
                  </a:lnTo>
                  <a:lnTo>
                    <a:pt x="360" y="246"/>
                  </a:lnTo>
                  <a:lnTo>
                    <a:pt x="366" y="240"/>
                  </a:lnTo>
                  <a:lnTo>
                    <a:pt x="372" y="234"/>
                  </a:lnTo>
                  <a:lnTo>
                    <a:pt x="378" y="227"/>
                  </a:lnTo>
                  <a:lnTo>
                    <a:pt x="389" y="212"/>
                  </a:lnTo>
                  <a:lnTo>
                    <a:pt x="398" y="196"/>
                  </a:lnTo>
                  <a:lnTo>
                    <a:pt x="405" y="179"/>
                  </a:lnTo>
                  <a:lnTo>
                    <a:pt x="411" y="162"/>
                  </a:lnTo>
                  <a:lnTo>
                    <a:pt x="416" y="143"/>
                  </a:lnTo>
                  <a:lnTo>
                    <a:pt x="418" y="123"/>
                  </a:lnTo>
                  <a:lnTo>
                    <a:pt x="419" y="104"/>
                  </a:lnTo>
                  <a:lnTo>
                    <a:pt x="419" y="84"/>
                  </a:lnTo>
                  <a:lnTo>
                    <a:pt x="418" y="73"/>
                  </a:lnTo>
                  <a:lnTo>
                    <a:pt x="417" y="63"/>
                  </a:lnTo>
                  <a:lnTo>
                    <a:pt x="416" y="56"/>
                  </a:lnTo>
                  <a:lnTo>
                    <a:pt x="414" y="51"/>
                  </a:lnTo>
                  <a:lnTo>
                    <a:pt x="410" y="47"/>
                  </a:lnTo>
                  <a:lnTo>
                    <a:pt x="407" y="45"/>
                  </a:lnTo>
                  <a:lnTo>
                    <a:pt x="404" y="44"/>
                  </a:lnTo>
                  <a:lnTo>
                    <a:pt x="400" y="44"/>
                  </a:lnTo>
                  <a:lnTo>
                    <a:pt x="390" y="44"/>
                  </a:lnTo>
                  <a:lnTo>
                    <a:pt x="376" y="46"/>
                  </a:lnTo>
                  <a:lnTo>
                    <a:pt x="368" y="46"/>
                  </a:lnTo>
                  <a:lnTo>
                    <a:pt x="360" y="46"/>
                  </a:lnTo>
                  <a:lnTo>
                    <a:pt x="349" y="45"/>
                  </a:lnTo>
                  <a:lnTo>
                    <a:pt x="339" y="43"/>
                  </a:lnTo>
                  <a:lnTo>
                    <a:pt x="331" y="41"/>
                  </a:lnTo>
                  <a:lnTo>
                    <a:pt x="323" y="41"/>
                  </a:lnTo>
                  <a:lnTo>
                    <a:pt x="315" y="41"/>
                  </a:lnTo>
                  <a:lnTo>
                    <a:pt x="308" y="44"/>
                  </a:lnTo>
                  <a:lnTo>
                    <a:pt x="301" y="47"/>
                  </a:lnTo>
                  <a:lnTo>
                    <a:pt x="295" y="50"/>
                  </a:lnTo>
                  <a:lnTo>
                    <a:pt x="287" y="55"/>
                  </a:lnTo>
                  <a:lnTo>
                    <a:pt x="281" y="59"/>
                  </a:lnTo>
                  <a:lnTo>
                    <a:pt x="268" y="70"/>
                  </a:lnTo>
                  <a:lnTo>
                    <a:pt x="253" y="79"/>
                  </a:lnTo>
                  <a:lnTo>
                    <a:pt x="245" y="83"/>
                  </a:lnTo>
                  <a:lnTo>
                    <a:pt x="237" y="86"/>
                  </a:lnTo>
                  <a:lnTo>
                    <a:pt x="229" y="88"/>
                  </a:lnTo>
                  <a:lnTo>
                    <a:pt x="218" y="89"/>
                  </a:lnTo>
                  <a:lnTo>
                    <a:pt x="214" y="89"/>
                  </a:lnTo>
                  <a:lnTo>
                    <a:pt x="210" y="88"/>
                  </a:lnTo>
                  <a:lnTo>
                    <a:pt x="206" y="87"/>
                  </a:lnTo>
                  <a:lnTo>
                    <a:pt x="202" y="85"/>
                  </a:lnTo>
                  <a:lnTo>
                    <a:pt x="192" y="80"/>
                  </a:lnTo>
                  <a:lnTo>
                    <a:pt x="183" y="73"/>
                  </a:lnTo>
                  <a:lnTo>
                    <a:pt x="164" y="55"/>
                  </a:lnTo>
                  <a:lnTo>
                    <a:pt x="146" y="36"/>
                  </a:lnTo>
                  <a:lnTo>
                    <a:pt x="137" y="28"/>
                  </a:lnTo>
                  <a:lnTo>
                    <a:pt x="128" y="20"/>
                  </a:lnTo>
                  <a:lnTo>
                    <a:pt x="119" y="13"/>
                  </a:lnTo>
                  <a:lnTo>
                    <a:pt x="111" y="6"/>
                  </a:lnTo>
                  <a:lnTo>
                    <a:pt x="102" y="2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4" y="2"/>
                  </a:lnTo>
                  <a:lnTo>
                    <a:pt x="80" y="4"/>
                  </a:lnTo>
                  <a:lnTo>
                    <a:pt x="70" y="11"/>
                  </a:lnTo>
                  <a:lnTo>
                    <a:pt x="61" y="17"/>
                  </a:lnTo>
                  <a:lnTo>
                    <a:pt x="52" y="21"/>
                  </a:lnTo>
                  <a:lnTo>
                    <a:pt x="44" y="24"/>
                  </a:lnTo>
                  <a:lnTo>
                    <a:pt x="30" y="28"/>
                  </a:lnTo>
                  <a:lnTo>
                    <a:pt x="19" y="32"/>
                  </a:lnTo>
                  <a:lnTo>
                    <a:pt x="14" y="34"/>
                  </a:lnTo>
                  <a:lnTo>
                    <a:pt x="9" y="37"/>
                  </a:lnTo>
                  <a:lnTo>
                    <a:pt x="6" y="42"/>
                  </a:lnTo>
                  <a:lnTo>
                    <a:pt x="4" y="47"/>
                  </a:lnTo>
                  <a:lnTo>
                    <a:pt x="2" y="54"/>
                  </a:lnTo>
                  <a:lnTo>
                    <a:pt x="1" y="62"/>
                  </a:lnTo>
                  <a:lnTo>
                    <a:pt x="0" y="74"/>
                  </a:lnTo>
                  <a:lnTo>
                    <a:pt x="1" y="87"/>
                  </a:lnTo>
                  <a:lnTo>
                    <a:pt x="1" y="97"/>
                  </a:lnTo>
                  <a:lnTo>
                    <a:pt x="3" y="109"/>
                  </a:lnTo>
                  <a:lnTo>
                    <a:pt x="5" y="120"/>
                  </a:lnTo>
                  <a:lnTo>
                    <a:pt x="7" y="131"/>
                  </a:lnTo>
                  <a:lnTo>
                    <a:pt x="10" y="141"/>
                  </a:lnTo>
                  <a:lnTo>
                    <a:pt x="14" y="151"/>
                  </a:lnTo>
                  <a:lnTo>
                    <a:pt x="18" y="161"/>
                  </a:lnTo>
                  <a:lnTo>
                    <a:pt x="22" y="171"/>
                  </a:lnTo>
                  <a:lnTo>
                    <a:pt x="27" y="180"/>
                  </a:lnTo>
                  <a:lnTo>
                    <a:pt x="32" y="189"/>
                  </a:lnTo>
                  <a:lnTo>
                    <a:pt x="38" y="198"/>
                  </a:lnTo>
                  <a:lnTo>
                    <a:pt x="45" y="206"/>
                  </a:lnTo>
                  <a:lnTo>
                    <a:pt x="58" y="223"/>
                  </a:lnTo>
                  <a:lnTo>
                    <a:pt x="72" y="237"/>
                  </a:lnTo>
                  <a:lnTo>
                    <a:pt x="89" y="250"/>
                  </a:lnTo>
                  <a:lnTo>
                    <a:pt x="107" y="262"/>
                  </a:lnTo>
                  <a:lnTo>
                    <a:pt x="125" y="272"/>
                  </a:lnTo>
                  <a:lnTo>
                    <a:pt x="145" y="280"/>
                  </a:lnTo>
                  <a:lnTo>
                    <a:pt x="154" y="284"/>
                  </a:lnTo>
                  <a:lnTo>
                    <a:pt x="164" y="287"/>
                  </a:lnTo>
                  <a:lnTo>
                    <a:pt x="176" y="289"/>
                  </a:lnTo>
                  <a:lnTo>
                    <a:pt x="186" y="291"/>
                  </a:lnTo>
                  <a:lnTo>
                    <a:pt x="196" y="292"/>
                  </a:lnTo>
                  <a:lnTo>
                    <a:pt x="208" y="293"/>
                  </a:lnTo>
                  <a:lnTo>
                    <a:pt x="219" y="293"/>
                  </a:lnTo>
                  <a:lnTo>
                    <a:pt x="231" y="29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59" name="Freeform 1447">
              <a:extLst>
                <a:ext uri="{FF2B5EF4-FFF2-40B4-BE49-F238E27FC236}">
                  <a16:creationId xmlns:a16="http://schemas.microsoft.com/office/drawing/2014/main" id="{C4F6C655-B295-7BC5-A591-2EC6D9B3F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2684"/>
              <a:ext cx="8" cy="261"/>
            </a:xfrm>
            <a:custGeom>
              <a:avLst/>
              <a:gdLst>
                <a:gd name="T0" fmla="*/ 30 w 98"/>
                <a:gd name="T1" fmla="*/ 0 h 3130"/>
                <a:gd name="T2" fmla="*/ 23 w 98"/>
                <a:gd name="T3" fmla="*/ 98 h 3130"/>
                <a:gd name="T4" fmla="*/ 17 w 98"/>
                <a:gd name="T5" fmla="*/ 196 h 3130"/>
                <a:gd name="T6" fmla="*/ 11 w 98"/>
                <a:gd name="T7" fmla="*/ 293 h 3130"/>
                <a:gd name="T8" fmla="*/ 7 w 98"/>
                <a:gd name="T9" fmla="*/ 391 h 3130"/>
                <a:gd name="T10" fmla="*/ 4 w 98"/>
                <a:gd name="T11" fmla="*/ 488 h 3130"/>
                <a:gd name="T12" fmla="*/ 2 w 98"/>
                <a:gd name="T13" fmla="*/ 587 h 3130"/>
                <a:gd name="T14" fmla="*/ 1 w 98"/>
                <a:gd name="T15" fmla="*/ 684 h 3130"/>
                <a:gd name="T16" fmla="*/ 0 w 98"/>
                <a:gd name="T17" fmla="*/ 782 h 3130"/>
                <a:gd name="T18" fmla="*/ 0 w 98"/>
                <a:gd name="T19" fmla="*/ 879 h 3130"/>
                <a:gd name="T20" fmla="*/ 1 w 98"/>
                <a:gd name="T21" fmla="*/ 977 h 3130"/>
                <a:gd name="T22" fmla="*/ 2 w 98"/>
                <a:gd name="T23" fmla="*/ 1075 h 3130"/>
                <a:gd name="T24" fmla="*/ 4 w 98"/>
                <a:gd name="T25" fmla="*/ 1173 h 3130"/>
                <a:gd name="T26" fmla="*/ 10 w 98"/>
                <a:gd name="T27" fmla="*/ 1368 h 3130"/>
                <a:gd name="T28" fmla="*/ 18 w 98"/>
                <a:gd name="T29" fmla="*/ 1564 h 3130"/>
                <a:gd name="T30" fmla="*/ 27 w 98"/>
                <a:gd name="T31" fmla="*/ 1759 h 3130"/>
                <a:gd name="T32" fmla="*/ 36 w 98"/>
                <a:gd name="T33" fmla="*/ 1954 h 3130"/>
                <a:gd name="T34" fmla="*/ 48 w 98"/>
                <a:gd name="T35" fmla="*/ 2151 h 3130"/>
                <a:gd name="T36" fmla="*/ 58 w 98"/>
                <a:gd name="T37" fmla="*/ 2346 h 3130"/>
                <a:gd name="T38" fmla="*/ 69 w 98"/>
                <a:gd name="T39" fmla="*/ 2542 h 3130"/>
                <a:gd name="T40" fmla="*/ 80 w 98"/>
                <a:gd name="T41" fmla="*/ 2738 h 3130"/>
                <a:gd name="T42" fmla="*/ 89 w 98"/>
                <a:gd name="T43" fmla="*/ 2934 h 3130"/>
                <a:gd name="T44" fmla="*/ 98 w 98"/>
                <a:gd name="T45" fmla="*/ 3130 h 3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3130">
                  <a:moveTo>
                    <a:pt x="30" y="0"/>
                  </a:moveTo>
                  <a:lnTo>
                    <a:pt x="23" y="98"/>
                  </a:lnTo>
                  <a:lnTo>
                    <a:pt x="17" y="196"/>
                  </a:lnTo>
                  <a:lnTo>
                    <a:pt x="11" y="293"/>
                  </a:lnTo>
                  <a:lnTo>
                    <a:pt x="7" y="391"/>
                  </a:lnTo>
                  <a:lnTo>
                    <a:pt x="4" y="488"/>
                  </a:lnTo>
                  <a:lnTo>
                    <a:pt x="2" y="587"/>
                  </a:lnTo>
                  <a:lnTo>
                    <a:pt x="1" y="684"/>
                  </a:lnTo>
                  <a:lnTo>
                    <a:pt x="0" y="782"/>
                  </a:lnTo>
                  <a:lnTo>
                    <a:pt x="0" y="879"/>
                  </a:lnTo>
                  <a:lnTo>
                    <a:pt x="1" y="977"/>
                  </a:lnTo>
                  <a:lnTo>
                    <a:pt x="2" y="1075"/>
                  </a:lnTo>
                  <a:lnTo>
                    <a:pt x="4" y="1173"/>
                  </a:lnTo>
                  <a:lnTo>
                    <a:pt x="10" y="1368"/>
                  </a:lnTo>
                  <a:lnTo>
                    <a:pt x="18" y="1564"/>
                  </a:lnTo>
                  <a:lnTo>
                    <a:pt x="27" y="1759"/>
                  </a:lnTo>
                  <a:lnTo>
                    <a:pt x="36" y="1954"/>
                  </a:lnTo>
                  <a:lnTo>
                    <a:pt x="48" y="2151"/>
                  </a:lnTo>
                  <a:lnTo>
                    <a:pt x="58" y="2346"/>
                  </a:lnTo>
                  <a:lnTo>
                    <a:pt x="69" y="2542"/>
                  </a:lnTo>
                  <a:lnTo>
                    <a:pt x="80" y="2738"/>
                  </a:lnTo>
                  <a:lnTo>
                    <a:pt x="89" y="2934"/>
                  </a:lnTo>
                  <a:lnTo>
                    <a:pt x="98" y="3130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60" name="Freeform 1448">
              <a:extLst>
                <a:ext uri="{FF2B5EF4-FFF2-40B4-BE49-F238E27FC236}">
                  <a16:creationId xmlns:a16="http://schemas.microsoft.com/office/drawing/2014/main" id="{56DA0B64-C9A6-EA92-B95F-377773F7A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2644"/>
              <a:ext cx="18" cy="395"/>
            </a:xfrm>
            <a:custGeom>
              <a:avLst/>
              <a:gdLst>
                <a:gd name="T0" fmla="*/ 29 w 211"/>
                <a:gd name="T1" fmla="*/ 0 h 4737"/>
                <a:gd name="T2" fmla="*/ 30 w 211"/>
                <a:gd name="T3" fmla="*/ 67 h 4737"/>
                <a:gd name="T4" fmla="*/ 31 w 211"/>
                <a:gd name="T5" fmla="*/ 133 h 4737"/>
                <a:gd name="T6" fmla="*/ 31 w 211"/>
                <a:gd name="T7" fmla="*/ 199 h 4737"/>
                <a:gd name="T8" fmla="*/ 29 w 211"/>
                <a:gd name="T9" fmla="*/ 264 h 4737"/>
                <a:gd name="T10" fmla="*/ 27 w 211"/>
                <a:gd name="T11" fmla="*/ 331 h 4737"/>
                <a:gd name="T12" fmla="*/ 25 w 211"/>
                <a:gd name="T13" fmla="*/ 397 h 4737"/>
                <a:gd name="T14" fmla="*/ 21 w 211"/>
                <a:gd name="T15" fmla="*/ 462 h 4737"/>
                <a:gd name="T16" fmla="*/ 16 w 211"/>
                <a:gd name="T17" fmla="*/ 527 h 4737"/>
                <a:gd name="T18" fmla="*/ 11 w 211"/>
                <a:gd name="T19" fmla="*/ 628 h 4737"/>
                <a:gd name="T20" fmla="*/ 6 w 211"/>
                <a:gd name="T21" fmla="*/ 729 h 4737"/>
                <a:gd name="T22" fmla="*/ 3 w 211"/>
                <a:gd name="T23" fmla="*/ 829 h 4737"/>
                <a:gd name="T24" fmla="*/ 1 w 211"/>
                <a:gd name="T25" fmla="*/ 930 h 4737"/>
                <a:gd name="T26" fmla="*/ 0 w 211"/>
                <a:gd name="T27" fmla="*/ 1030 h 4737"/>
                <a:gd name="T28" fmla="*/ 1 w 211"/>
                <a:gd name="T29" fmla="*/ 1130 h 4737"/>
                <a:gd name="T30" fmla="*/ 4 w 211"/>
                <a:gd name="T31" fmla="*/ 1230 h 4737"/>
                <a:gd name="T32" fmla="*/ 7 w 211"/>
                <a:gd name="T33" fmla="*/ 1330 h 4737"/>
                <a:gd name="T34" fmla="*/ 13 w 211"/>
                <a:gd name="T35" fmla="*/ 1430 h 4737"/>
                <a:gd name="T36" fmla="*/ 21 w 211"/>
                <a:gd name="T37" fmla="*/ 1530 h 4737"/>
                <a:gd name="T38" fmla="*/ 30 w 211"/>
                <a:gd name="T39" fmla="*/ 1630 h 4737"/>
                <a:gd name="T40" fmla="*/ 40 w 211"/>
                <a:gd name="T41" fmla="*/ 1729 h 4737"/>
                <a:gd name="T42" fmla="*/ 53 w 211"/>
                <a:gd name="T43" fmla="*/ 1830 h 4737"/>
                <a:gd name="T44" fmla="*/ 67 w 211"/>
                <a:gd name="T45" fmla="*/ 1929 h 4737"/>
                <a:gd name="T46" fmla="*/ 84 w 211"/>
                <a:gd name="T47" fmla="*/ 2029 h 4737"/>
                <a:gd name="T48" fmla="*/ 102 w 211"/>
                <a:gd name="T49" fmla="*/ 2128 h 4737"/>
                <a:gd name="T50" fmla="*/ 116 w 211"/>
                <a:gd name="T51" fmla="*/ 2200 h 4737"/>
                <a:gd name="T52" fmla="*/ 129 w 211"/>
                <a:gd name="T53" fmla="*/ 2271 h 4737"/>
                <a:gd name="T54" fmla="*/ 143 w 211"/>
                <a:gd name="T55" fmla="*/ 2342 h 4737"/>
                <a:gd name="T56" fmla="*/ 155 w 211"/>
                <a:gd name="T57" fmla="*/ 2414 h 4737"/>
                <a:gd name="T58" fmla="*/ 166 w 211"/>
                <a:gd name="T59" fmla="*/ 2484 h 4737"/>
                <a:gd name="T60" fmla="*/ 177 w 211"/>
                <a:gd name="T61" fmla="*/ 2554 h 4737"/>
                <a:gd name="T62" fmla="*/ 186 w 211"/>
                <a:gd name="T63" fmla="*/ 2626 h 4737"/>
                <a:gd name="T64" fmla="*/ 194 w 211"/>
                <a:gd name="T65" fmla="*/ 2696 h 4737"/>
                <a:gd name="T66" fmla="*/ 200 w 211"/>
                <a:gd name="T67" fmla="*/ 2766 h 4737"/>
                <a:gd name="T68" fmla="*/ 206 w 211"/>
                <a:gd name="T69" fmla="*/ 2837 h 4737"/>
                <a:gd name="T70" fmla="*/ 210 w 211"/>
                <a:gd name="T71" fmla="*/ 2908 h 4737"/>
                <a:gd name="T72" fmla="*/ 211 w 211"/>
                <a:gd name="T73" fmla="*/ 2978 h 4737"/>
                <a:gd name="T74" fmla="*/ 211 w 211"/>
                <a:gd name="T75" fmla="*/ 3014 h 4737"/>
                <a:gd name="T76" fmla="*/ 210 w 211"/>
                <a:gd name="T77" fmla="*/ 3050 h 4737"/>
                <a:gd name="T78" fmla="*/ 209 w 211"/>
                <a:gd name="T79" fmla="*/ 3086 h 4737"/>
                <a:gd name="T80" fmla="*/ 207 w 211"/>
                <a:gd name="T81" fmla="*/ 3121 h 4737"/>
                <a:gd name="T82" fmla="*/ 205 w 211"/>
                <a:gd name="T83" fmla="*/ 3157 h 4737"/>
                <a:gd name="T84" fmla="*/ 201 w 211"/>
                <a:gd name="T85" fmla="*/ 3193 h 4737"/>
                <a:gd name="T86" fmla="*/ 197 w 211"/>
                <a:gd name="T87" fmla="*/ 3228 h 4737"/>
                <a:gd name="T88" fmla="*/ 193 w 211"/>
                <a:gd name="T89" fmla="*/ 3265 h 4737"/>
                <a:gd name="T90" fmla="*/ 181 w 211"/>
                <a:gd name="T91" fmla="*/ 3360 h 4737"/>
                <a:gd name="T92" fmla="*/ 170 w 211"/>
                <a:gd name="T93" fmla="*/ 3454 h 4737"/>
                <a:gd name="T94" fmla="*/ 160 w 211"/>
                <a:gd name="T95" fmla="*/ 3547 h 4737"/>
                <a:gd name="T96" fmla="*/ 152 w 211"/>
                <a:gd name="T97" fmla="*/ 3639 h 4737"/>
                <a:gd name="T98" fmla="*/ 144 w 211"/>
                <a:gd name="T99" fmla="*/ 3731 h 4737"/>
                <a:gd name="T100" fmla="*/ 136 w 211"/>
                <a:gd name="T101" fmla="*/ 3823 h 4737"/>
                <a:gd name="T102" fmla="*/ 130 w 211"/>
                <a:gd name="T103" fmla="*/ 3914 h 4737"/>
                <a:gd name="T104" fmla="*/ 124 w 211"/>
                <a:gd name="T105" fmla="*/ 4005 h 4737"/>
                <a:gd name="T106" fmla="*/ 119 w 211"/>
                <a:gd name="T107" fmla="*/ 4097 h 4737"/>
                <a:gd name="T108" fmla="*/ 114 w 211"/>
                <a:gd name="T109" fmla="*/ 4188 h 4737"/>
                <a:gd name="T110" fmla="*/ 108 w 211"/>
                <a:gd name="T111" fmla="*/ 4279 h 4737"/>
                <a:gd name="T112" fmla="*/ 104 w 211"/>
                <a:gd name="T113" fmla="*/ 4370 h 4737"/>
                <a:gd name="T114" fmla="*/ 100 w 211"/>
                <a:gd name="T115" fmla="*/ 4461 h 4737"/>
                <a:gd name="T116" fmla="*/ 96 w 211"/>
                <a:gd name="T117" fmla="*/ 4553 h 4737"/>
                <a:gd name="T118" fmla="*/ 92 w 211"/>
                <a:gd name="T119" fmla="*/ 4645 h 4737"/>
                <a:gd name="T120" fmla="*/ 88 w 211"/>
                <a:gd name="T121" fmla="*/ 4737 h 4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1" h="4737">
                  <a:moveTo>
                    <a:pt x="29" y="0"/>
                  </a:moveTo>
                  <a:lnTo>
                    <a:pt x="30" y="67"/>
                  </a:lnTo>
                  <a:lnTo>
                    <a:pt x="31" y="133"/>
                  </a:lnTo>
                  <a:lnTo>
                    <a:pt x="31" y="199"/>
                  </a:lnTo>
                  <a:lnTo>
                    <a:pt x="29" y="264"/>
                  </a:lnTo>
                  <a:lnTo>
                    <a:pt x="27" y="331"/>
                  </a:lnTo>
                  <a:lnTo>
                    <a:pt x="25" y="397"/>
                  </a:lnTo>
                  <a:lnTo>
                    <a:pt x="21" y="462"/>
                  </a:lnTo>
                  <a:lnTo>
                    <a:pt x="16" y="527"/>
                  </a:lnTo>
                  <a:lnTo>
                    <a:pt x="11" y="628"/>
                  </a:lnTo>
                  <a:lnTo>
                    <a:pt x="6" y="729"/>
                  </a:lnTo>
                  <a:lnTo>
                    <a:pt x="3" y="829"/>
                  </a:lnTo>
                  <a:lnTo>
                    <a:pt x="1" y="930"/>
                  </a:lnTo>
                  <a:lnTo>
                    <a:pt x="0" y="1030"/>
                  </a:lnTo>
                  <a:lnTo>
                    <a:pt x="1" y="1130"/>
                  </a:lnTo>
                  <a:lnTo>
                    <a:pt x="4" y="1230"/>
                  </a:lnTo>
                  <a:lnTo>
                    <a:pt x="7" y="1330"/>
                  </a:lnTo>
                  <a:lnTo>
                    <a:pt x="13" y="1430"/>
                  </a:lnTo>
                  <a:lnTo>
                    <a:pt x="21" y="1530"/>
                  </a:lnTo>
                  <a:lnTo>
                    <a:pt x="30" y="1630"/>
                  </a:lnTo>
                  <a:lnTo>
                    <a:pt x="40" y="1729"/>
                  </a:lnTo>
                  <a:lnTo>
                    <a:pt x="53" y="1830"/>
                  </a:lnTo>
                  <a:lnTo>
                    <a:pt x="67" y="1929"/>
                  </a:lnTo>
                  <a:lnTo>
                    <a:pt x="84" y="2029"/>
                  </a:lnTo>
                  <a:lnTo>
                    <a:pt x="102" y="2128"/>
                  </a:lnTo>
                  <a:lnTo>
                    <a:pt x="116" y="2200"/>
                  </a:lnTo>
                  <a:lnTo>
                    <a:pt x="129" y="2271"/>
                  </a:lnTo>
                  <a:lnTo>
                    <a:pt x="143" y="2342"/>
                  </a:lnTo>
                  <a:lnTo>
                    <a:pt x="155" y="2414"/>
                  </a:lnTo>
                  <a:lnTo>
                    <a:pt x="166" y="2484"/>
                  </a:lnTo>
                  <a:lnTo>
                    <a:pt x="177" y="2554"/>
                  </a:lnTo>
                  <a:lnTo>
                    <a:pt x="186" y="2626"/>
                  </a:lnTo>
                  <a:lnTo>
                    <a:pt x="194" y="2696"/>
                  </a:lnTo>
                  <a:lnTo>
                    <a:pt x="200" y="2766"/>
                  </a:lnTo>
                  <a:lnTo>
                    <a:pt x="206" y="2837"/>
                  </a:lnTo>
                  <a:lnTo>
                    <a:pt x="210" y="2908"/>
                  </a:lnTo>
                  <a:lnTo>
                    <a:pt x="211" y="2978"/>
                  </a:lnTo>
                  <a:lnTo>
                    <a:pt x="211" y="3014"/>
                  </a:lnTo>
                  <a:lnTo>
                    <a:pt x="210" y="3050"/>
                  </a:lnTo>
                  <a:lnTo>
                    <a:pt x="209" y="3086"/>
                  </a:lnTo>
                  <a:lnTo>
                    <a:pt x="207" y="3121"/>
                  </a:lnTo>
                  <a:lnTo>
                    <a:pt x="205" y="3157"/>
                  </a:lnTo>
                  <a:lnTo>
                    <a:pt x="201" y="3193"/>
                  </a:lnTo>
                  <a:lnTo>
                    <a:pt x="197" y="3228"/>
                  </a:lnTo>
                  <a:lnTo>
                    <a:pt x="193" y="3265"/>
                  </a:lnTo>
                  <a:lnTo>
                    <a:pt x="181" y="3360"/>
                  </a:lnTo>
                  <a:lnTo>
                    <a:pt x="170" y="3454"/>
                  </a:lnTo>
                  <a:lnTo>
                    <a:pt x="160" y="3547"/>
                  </a:lnTo>
                  <a:lnTo>
                    <a:pt x="152" y="3639"/>
                  </a:lnTo>
                  <a:lnTo>
                    <a:pt x="144" y="3731"/>
                  </a:lnTo>
                  <a:lnTo>
                    <a:pt x="136" y="3823"/>
                  </a:lnTo>
                  <a:lnTo>
                    <a:pt x="130" y="3914"/>
                  </a:lnTo>
                  <a:lnTo>
                    <a:pt x="124" y="4005"/>
                  </a:lnTo>
                  <a:lnTo>
                    <a:pt x="119" y="4097"/>
                  </a:lnTo>
                  <a:lnTo>
                    <a:pt x="114" y="4188"/>
                  </a:lnTo>
                  <a:lnTo>
                    <a:pt x="108" y="4279"/>
                  </a:lnTo>
                  <a:lnTo>
                    <a:pt x="104" y="4370"/>
                  </a:lnTo>
                  <a:lnTo>
                    <a:pt x="100" y="4461"/>
                  </a:lnTo>
                  <a:lnTo>
                    <a:pt x="96" y="4553"/>
                  </a:lnTo>
                  <a:lnTo>
                    <a:pt x="92" y="4645"/>
                  </a:lnTo>
                  <a:lnTo>
                    <a:pt x="88" y="4737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61" name="Freeform 1449">
              <a:extLst>
                <a:ext uri="{FF2B5EF4-FFF2-40B4-BE49-F238E27FC236}">
                  <a16:creationId xmlns:a16="http://schemas.microsoft.com/office/drawing/2014/main" id="{3D69505D-076E-DB77-E428-3EE2F312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702"/>
              <a:ext cx="4" cy="100"/>
            </a:xfrm>
            <a:custGeom>
              <a:avLst/>
              <a:gdLst>
                <a:gd name="T0" fmla="*/ 26 w 45"/>
                <a:gd name="T1" fmla="*/ 0 h 1201"/>
                <a:gd name="T2" fmla="*/ 32 w 45"/>
                <a:gd name="T3" fmla="*/ 76 h 1201"/>
                <a:gd name="T4" fmla="*/ 37 w 45"/>
                <a:gd name="T5" fmla="*/ 151 h 1201"/>
                <a:gd name="T6" fmla="*/ 40 w 45"/>
                <a:gd name="T7" fmla="*/ 227 h 1201"/>
                <a:gd name="T8" fmla="*/ 43 w 45"/>
                <a:gd name="T9" fmla="*/ 301 h 1201"/>
                <a:gd name="T10" fmla="*/ 44 w 45"/>
                <a:gd name="T11" fmla="*/ 377 h 1201"/>
                <a:gd name="T12" fmla="*/ 45 w 45"/>
                <a:gd name="T13" fmla="*/ 452 h 1201"/>
                <a:gd name="T14" fmla="*/ 44 w 45"/>
                <a:gd name="T15" fmla="*/ 527 h 1201"/>
                <a:gd name="T16" fmla="*/ 42 w 45"/>
                <a:gd name="T17" fmla="*/ 602 h 1201"/>
                <a:gd name="T18" fmla="*/ 40 w 45"/>
                <a:gd name="T19" fmla="*/ 677 h 1201"/>
                <a:gd name="T20" fmla="*/ 37 w 45"/>
                <a:gd name="T21" fmla="*/ 752 h 1201"/>
                <a:gd name="T22" fmla="*/ 33 w 45"/>
                <a:gd name="T23" fmla="*/ 826 h 1201"/>
                <a:gd name="T24" fmla="*/ 28 w 45"/>
                <a:gd name="T25" fmla="*/ 901 h 1201"/>
                <a:gd name="T26" fmla="*/ 21 w 45"/>
                <a:gd name="T27" fmla="*/ 976 h 1201"/>
                <a:gd name="T28" fmla="*/ 15 w 45"/>
                <a:gd name="T29" fmla="*/ 1051 h 1201"/>
                <a:gd name="T30" fmla="*/ 8 w 45"/>
                <a:gd name="T31" fmla="*/ 1126 h 1201"/>
                <a:gd name="T32" fmla="*/ 0 w 45"/>
                <a:gd name="T33" fmla="*/ 1201 h 1201"/>
                <a:gd name="T34" fmla="*/ 14 w 45"/>
                <a:gd name="T35" fmla="*/ 1201 h 1201"/>
                <a:gd name="T36" fmla="*/ 29 w 45"/>
                <a:gd name="T37" fmla="*/ 1201 h 1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1201">
                  <a:moveTo>
                    <a:pt x="26" y="0"/>
                  </a:moveTo>
                  <a:lnTo>
                    <a:pt x="32" y="76"/>
                  </a:lnTo>
                  <a:lnTo>
                    <a:pt x="37" y="151"/>
                  </a:lnTo>
                  <a:lnTo>
                    <a:pt x="40" y="227"/>
                  </a:lnTo>
                  <a:lnTo>
                    <a:pt x="43" y="301"/>
                  </a:lnTo>
                  <a:lnTo>
                    <a:pt x="44" y="377"/>
                  </a:lnTo>
                  <a:lnTo>
                    <a:pt x="45" y="452"/>
                  </a:lnTo>
                  <a:lnTo>
                    <a:pt x="44" y="527"/>
                  </a:lnTo>
                  <a:lnTo>
                    <a:pt x="42" y="602"/>
                  </a:lnTo>
                  <a:lnTo>
                    <a:pt x="40" y="677"/>
                  </a:lnTo>
                  <a:lnTo>
                    <a:pt x="37" y="752"/>
                  </a:lnTo>
                  <a:lnTo>
                    <a:pt x="33" y="826"/>
                  </a:lnTo>
                  <a:lnTo>
                    <a:pt x="28" y="901"/>
                  </a:lnTo>
                  <a:lnTo>
                    <a:pt x="21" y="976"/>
                  </a:lnTo>
                  <a:lnTo>
                    <a:pt x="15" y="1051"/>
                  </a:lnTo>
                  <a:lnTo>
                    <a:pt x="8" y="1126"/>
                  </a:lnTo>
                  <a:lnTo>
                    <a:pt x="0" y="1201"/>
                  </a:lnTo>
                  <a:lnTo>
                    <a:pt x="14" y="1201"/>
                  </a:lnTo>
                  <a:lnTo>
                    <a:pt x="29" y="1201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62" name="Freeform 1450">
              <a:extLst>
                <a:ext uri="{FF2B5EF4-FFF2-40B4-BE49-F238E27FC236}">
                  <a16:creationId xmlns:a16="http://schemas.microsoft.com/office/drawing/2014/main" id="{3B6BDF6F-B93D-0084-652A-07F54A304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2660"/>
              <a:ext cx="5" cy="69"/>
            </a:xfrm>
            <a:custGeom>
              <a:avLst/>
              <a:gdLst>
                <a:gd name="T0" fmla="*/ 67 w 67"/>
                <a:gd name="T1" fmla="*/ 0 h 821"/>
                <a:gd name="T2" fmla="*/ 57 w 67"/>
                <a:gd name="T3" fmla="*/ 25 h 821"/>
                <a:gd name="T4" fmla="*/ 49 w 67"/>
                <a:gd name="T5" fmla="*/ 50 h 821"/>
                <a:gd name="T6" fmla="*/ 42 w 67"/>
                <a:gd name="T7" fmla="*/ 74 h 821"/>
                <a:gd name="T8" fmla="*/ 35 w 67"/>
                <a:gd name="T9" fmla="*/ 99 h 821"/>
                <a:gd name="T10" fmla="*/ 28 w 67"/>
                <a:gd name="T11" fmla="*/ 125 h 821"/>
                <a:gd name="T12" fmla="*/ 23 w 67"/>
                <a:gd name="T13" fmla="*/ 150 h 821"/>
                <a:gd name="T14" fmla="*/ 18 w 67"/>
                <a:gd name="T15" fmla="*/ 176 h 821"/>
                <a:gd name="T16" fmla="*/ 14 w 67"/>
                <a:gd name="T17" fmla="*/ 201 h 821"/>
                <a:gd name="T18" fmla="*/ 11 w 67"/>
                <a:gd name="T19" fmla="*/ 226 h 821"/>
                <a:gd name="T20" fmla="*/ 8 w 67"/>
                <a:gd name="T21" fmla="*/ 251 h 821"/>
                <a:gd name="T22" fmla="*/ 5 w 67"/>
                <a:gd name="T23" fmla="*/ 277 h 821"/>
                <a:gd name="T24" fmla="*/ 3 w 67"/>
                <a:gd name="T25" fmla="*/ 303 h 821"/>
                <a:gd name="T26" fmla="*/ 1 w 67"/>
                <a:gd name="T27" fmla="*/ 355 h 821"/>
                <a:gd name="T28" fmla="*/ 0 w 67"/>
                <a:gd name="T29" fmla="*/ 406 h 821"/>
                <a:gd name="T30" fmla="*/ 0 w 67"/>
                <a:gd name="T31" fmla="*/ 458 h 821"/>
                <a:gd name="T32" fmla="*/ 2 w 67"/>
                <a:gd name="T33" fmla="*/ 510 h 821"/>
                <a:gd name="T34" fmla="*/ 4 w 67"/>
                <a:gd name="T35" fmla="*/ 561 h 821"/>
                <a:gd name="T36" fmla="*/ 7 w 67"/>
                <a:gd name="T37" fmla="*/ 613 h 821"/>
                <a:gd name="T38" fmla="*/ 10 w 67"/>
                <a:gd name="T39" fmla="*/ 665 h 821"/>
                <a:gd name="T40" fmla="*/ 14 w 67"/>
                <a:gd name="T41" fmla="*/ 718 h 821"/>
                <a:gd name="T42" fmla="*/ 17 w 67"/>
                <a:gd name="T43" fmla="*/ 769 h 821"/>
                <a:gd name="T44" fmla="*/ 20 w 67"/>
                <a:gd name="T45" fmla="*/ 82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821">
                  <a:moveTo>
                    <a:pt x="67" y="0"/>
                  </a:moveTo>
                  <a:lnTo>
                    <a:pt x="57" y="25"/>
                  </a:lnTo>
                  <a:lnTo>
                    <a:pt x="49" y="50"/>
                  </a:lnTo>
                  <a:lnTo>
                    <a:pt x="42" y="74"/>
                  </a:lnTo>
                  <a:lnTo>
                    <a:pt x="35" y="99"/>
                  </a:lnTo>
                  <a:lnTo>
                    <a:pt x="28" y="125"/>
                  </a:lnTo>
                  <a:lnTo>
                    <a:pt x="23" y="150"/>
                  </a:lnTo>
                  <a:lnTo>
                    <a:pt x="18" y="176"/>
                  </a:lnTo>
                  <a:lnTo>
                    <a:pt x="14" y="201"/>
                  </a:lnTo>
                  <a:lnTo>
                    <a:pt x="11" y="226"/>
                  </a:lnTo>
                  <a:lnTo>
                    <a:pt x="8" y="251"/>
                  </a:lnTo>
                  <a:lnTo>
                    <a:pt x="5" y="277"/>
                  </a:lnTo>
                  <a:lnTo>
                    <a:pt x="3" y="303"/>
                  </a:lnTo>
                  <a:lnTo>
                    <a:pt x="1" y="355"/>
                  </a:lnTo>
                  <a:lnTo>
                    <a:pt x="0" y="406"/>
                  </a:lnTo>
                  <a:lnTo>
                    <a:pt x="0" y="458"/>
                  </a:lnTo>
                  <a:lnTo>
                    <a:pt x="2" y="510"/>
                  </a:lnTo>
                  <a:lnTo>
                    <a:pt x="4" y="561"/>
                  </a:lnTo>
                  <a:lnTo>
                    <a:pt x="7" y="613"/>
                  </a:lnTo>
                  <a:lnTo>
                    <a:pt x="10" y="665"/>
                  </a:lnTo>
                  <a:lnTo>
                    <a:pt x="14" y="718"/>
                  </a:lnTo>
                  <a:lnTo>
                    <a:pt x="17" y="769"/>
                  </a:lnTo>
                  <a:lnTo>
                    <a:pt x="20" y="821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63" name="Freeform 1451">
              <a:extLst>
                <a:ext uri="{FF2B5EF4-FFF2-40B4-BE49-F238E27FC236}">
                  <a16:creationId xmlns:a16="http://schemas.microsoft.com/office/drawing/2014/main" id="{ABB7A529-1DD4-E484-E91B-2E1B0F42E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2668"/>
              <a:ext cx="21" cy="316"/>
            </a:xfrm>
            <a:custGeom>
              <a:avLst/>
              <a:gdLst>
                <a:gd name="T0" fmla="*/ 0 w 247"/>
                <a:gd name="T1" fmla="*/ 0 h 3791"/>
                <a:gd name="T2" fmla="*/ 7 w 247"/>
                <a:gd name="T3" fmla="*/ 52 h 3791"/>
                <a:gd name="T4" fmla="*/ 12 w 247"/>
                <a:gd name="T5" fmla="*/ 105 h 3791"/>
                <a:gd name="T6" fmla="*/ 19 w 247"/>
                <a:gd name="T7" fmla="*/ 157 h 3791"/>
                <a:gd name="T8" fmla="*/ 23 w 247"/>
                <a:gd name="T9" fmla="*/ 210 h 3791"/>
                <a:gd name="T10" fmla="*/ 31 w 247"/>
                <a:gd name="T11" fmla="*/ 315 h 3791"/>
                <a:gd name="T12" fmla="*/ 37 w 247"/>
                <a:gd name="T13" fmla="*/ 421 h 3791"/>
                <a:gd name="T14" fmla="*/ 41 w 247"/>
                <a:gd name="T15" fmla="*/ 526 h 3791"/>
                <a:gd name="T16" fmla="*/ 46 w 247"/>
                <a:gd name="T17" fmla="*/ 633 h 3791"/>
                <a:gd name="T18" fmla="*/ 50 w 247"/>
                <a:gd name="T19" fmla="*/ 738 h 3791"/>
                <a:gd name="T20" fmla="*/ 54 w 247"/>
                <a:gd name="T21" fmla="*/ 845 h 3791"/>
                <a:gd name="T22" fmla="*/ 59 w 247"/>
                <a:gd name="T23" fmla="*/ 950 h 3791"/>
                <a:gd name="T24" fmla="*/ 65 w 247"/>
                <a:gd name="T25" fmla="*/ 1057 h 3791"/>
                <a:gd name="T26" fmla="*/ 69 w 247"/>
                <a:gd name="T27" fmla="*/ 1109 h 3791"/>
                <a:gd name="T28" fmla="*/ 73 w 247"/>
                <a:gd name="T29" fmla="*/ 1163 h 3791"/>
                <a:gd name="T30" fmla="*/ 79 w 247"/>
                <a:gd name="T31" fmla="*/ 1216 h 3791"/>
                <a:gd name="T32" fmla="*/ 84 w 247"/>
                <a:gd name="T33" fmla="*/ 1270 h 3791"/>
                <a:gd name="T34" fmla="*/ 90 w 247"/>
                <a:gd name="T35" fmla="*/ 1322 h 3791"/>
                <a:gd name="T36" fmla="*/ 97 w 247"/>
                <a:gd name="T37" fmla="*/ 1376 h 3791"/>
                <a:gd name="T38" fmla="*/ 105 w 247"/>
                <a:gd name="T39" fmla="*/ 1429 h 3791"/>
                <a:gd name="T40" fmla="*/ 114 w 247"/>
                <a:gd name="T41" fmla="*/ 1483 h 3791"/>
                <a:gd name="T42" fmla="*/ 123 w 247"/>
                <a:gd name="T43" fmla="*/ 1535 h 3791"/>
                <a:gd name="T44" fmla="*/ 134 w 247"/>
                <a:gd name="T45" fmla="*/ 1589 h 3791"/>
                <a:gd name="T46" fmla="*/ 146 w 247"/>
                <a:gd name="T47" fmla="*/ 1642 h 3791"/>
                <a:gd name="T48" fmla="*/ 159 w 247"/>
                <a:gd name="T49" fmla="*/ 1696 h 3791"/>
                <a:gd name="T50" fmla="*/ 175 w 247"/>
                <a:gd name="T51" fmla="*/ 1761 h 3791"/>
                <a:gd name="T52" fmla="*/ 189 w 247"/>
                <a:gd name="T53" fmla="*/ 1827 h 3791"/>
                <a:gd name="T54" fmla="*/ 201 w 247"/>
                <a:gd name="T55" fmla="*/ 1892 h 3791"/>
                <a:gd name="T56" fmla="*/ 211 w 247"/>
                <a:gd name="T57" fmla="*/ 1958 h 3791"/>
                <a:gd name="T58" fmla="*/ 220 w 247"/>
                <a:gd name="T59" fmla="*/ 2023 h 3791"/>
                <a:gd name="T60" fmla="*/ 227 w 247"/>
                <a:gd name="T61" fmla="*/ 2090 h 3791"/>
                <a:gd name="T62" fmla="*/ 234 w 247"/>
                <a:gd name="T63" fmla="*/ 2155 h 3791"/>
                <a:gd name="T64" fmla="*/ 238 w 247"/>
                <a:gd name="T65" fmla="*/ 2220 h 3791"/>
                <a:gd name="T66" fmla="*/ 241 w 247"/>
                <a:gd name="T67" fmla="*/ 2286 h 3791"/>
                <a:gd name="T68" fmla="*/ 244 w 247"/>
                <a:gd name="T69" fmla="*/ 2351 h 3791"/>
                <a:gd name="T70" fmla="*/ 245 w 247"/>
                <a:gd name="T71" fmla="*/ 2416 h 3791"/>
                <a:gd name="T72" fmla="*/ 246 w 247"/>
                <a:gd name="T73" fmla="*/ 2481 h 3791"/>
                <a:gd name="T74" fmla="*/ 245 w 247"/>
                <a:gd name="T75" fmla="*/ 2548 h 3791"/>
                <a:gd name="T76" fmla="*/ 245 w 247"/>
                <a:gd name="T77" fmla="*/ 2613 h 3791"/>
                <a:gd name="T78" fmla="*/ 243 w 247"/>
                <a:gd name="T79" fmla="*/ 2678 h 3791"/>
                <a:gd name="T80" fmla="*/ 242 w 247"/>
                <a:gd name="T81" fmla="*/ 2744 h 3791"/>
                <a:gd name="T82" fmla="*/ 238 w 247"/>
                <a:gd name="T83" fmla="*/ 2874 h 3791"/>
                <a:gd name="T84" fmla="*/ 233 w 247"/>
                <a:gd name="T85" fmla="*/ 3006 h 3791"/>
                <a:gd name="T86" fmla="*/ 229 w 247"/>
                <a:gd name="T87" fmla="*/ 3136 h 3791"/>
                <a:gd name="T88" fmla="*/ 226 w 247"/>
                <a:gd name="T89" fmla="*/ 3267 h 3791"/>
                <a:gd name="T90" fmla="*/ 226 w 247"/>
                <a:gd name="T91" fmla="*/ 3332 h 3791"/>
                <a:gd name="T92" fmla="*/ 226 w 247"/>
                <a:gd name="T93" fmla="*/ 3398 h 3791"/>
                <a:gd name="T94" fmla="*/ 227 w 247"/>
                <a:gd name="T95" fmla="*/ 3464 h 3791"/>
                <a:gd name="T96" fmla="*/ 228 w 247"/>
                <a:gd name="T97" fmla="*/ 3529 h 3791"/>
                <a:gd name="T98" fmla="*/ 232 w 247"/>
                <a:gd name="T99" fmla="*/ 3595 h 3791"/>
                <a:gd name="T100" fmla="*/ 236 w 247"/>
                <a:gd name="T101" fmla="*/ 3660 h 3791"/>
                <a:gd name="T102" fmla="*/ 241 w 247"/>
                <a:gd name="T103" fmla="*/ 3726 h 3791"/>
                <a:gd name="T104" fmla="*/ 247 w 247"/>
                <a:gd name="T105" fmla="*/ 3791 h 3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7" h="3791">
                  <a:moveTo>
                    <a:pt x="0" y="0"/>
                  </a:moveTo>
                  <a:lnTo>
                    <a:pt x="7" y="52"/>
                  </a:lnTo>
                  <a:lnTo>
                    <a:pt x="12" y="105"/>
                  </a:lnTo>
                  <a:lnTo>
                    <a:pt x="19" y="157"/>
                  </a:lnTo>
                  <a:lnTo>
                    <a:pt x="23" y="210"/>
                  </a:lnTo>
                  <a:lnTo>
                    <a:pt x="31" y="315"/>
                  </a:lnTo>
                  <a:lnTo>
                    <a:pt x="37" y="421"/>
                  </a:lnTo>
                  <a:lnTo>
                    <a:pt x="41" y="526"/>
                  </a:lnTo>
                  <a:lnTo>
                    <a:pt x="46" y="633"/>
                  </a:lnTo>
                  <a:lnTo>
                    <a:pt x="50" y="738"/>
                  </a:lnTo>
                  <a:lnTo>
                    <a:pt x="54" y="845"/>
                  </a:lnTo>
                  <a:lnTo>
                    <a:pt x="59" y="950"/>
                  </a:lnTo>
                  <a:lnTo>
                    <a:pt x="65" y="1057"/>
                  </a:lnTo>
                  <a:lnTo>
                    <a:pt x="69" y="1109"/>
                  </a:lnTo>
                  <a:lnTo>
                    <a:pt x="73" y="1163"/>
                  </a:lnTo>
                  <a:lnTo>
                    <a:pt x="79" y="1216"/>
                  </a:lnTo>
                  <a:lnTo>
                    <a:pt x="84" y="1270"/>
                  </a:lnTo>
                  <a:lnTo>
                    <a:pt x="90" y="1322"/>
                  </a:lnTo>
                  <a:lnTo>
                    <a:pt x="97" y="1376"/>
                  </a:lnTo>
                  <a:lnTo>
                    <a:pt x="105" y="1429"/>
                  </a:lnTo>
                  <a:lnTo>
                    <a:pt x="114" y="1483"/>
                  </a:lnTo>
                  <a:lnTo>
                    <a:pt x="123" y="1535"/>
                  </a:lnTo>
                  <a:lnTo>
                    <a:pt x="134" y="1589"/>
                  </a:lnTo>
                  <a:lnTo>
                    <a:pt x="146" y="1642"/>
                  </a:lnTo>
                  <a:lnTo>
                    <a:pt x="159" y="1696"/>
                  </a:lnTo>
                  <a:lnTo>
                    <a:pt x="175" y="1761"/>
                  </a:lnTo>
                  <a:lnTo>
                    <a:pt x="189" y="1827"/>
                  </a:lnTo>
                  <a:lnTo>
                    <a:pt x="201" y="1892"/>
                  </a:lnTo>
                  <a:lnTo>
                    <a:pt x="211" y="1958"/>
                  </a:lnTo>
                  <a:lnTo>
                    <a:pt x="220" y="2023"/>
                  </a:lnTo>
                  <a:lnTo>
                    <a:pt x="227" y="2090"/>
                  </a:lnTo>
                  <a:lnTo>
                    <a:pt x="234" y="2155"/>
                  </a:lnTo>
                  <a:lnTo>
                    <a:pt x="238" y="2220"/>
                  </a:lnTo>
                  <a:lnTo>
                    <a:pt x="241" y="2286"/>
                  </a:lnTo>
                  <a:lnTo>
                    <a:pt x="244" y="2351"/>
                  </a:lnTo>
                  <a:lnTo>
                    <a:pt x="245" y="2416"/>
                  </a:lnTo>
                  <a:lnTo>
                    <a:pt x="246" y="2481"/>
                  </a:lnTo>
                  <a:lnTo>
                    <a:pt x="245" y="2548"/>
                  </a:lnTo>
                  <a:lnTo>
                    <a:pt x="245" y="2613"/>
                  </a:lnTo>
                  <a:lnTo>
                    <a:pt x="243" y="2678"/>
                  </a:lnTo>
                  <a:lnTo>
                    <a:pt x="242" y="2744"/>
                  </a:lnTo>
                  <a:lnTo>
                    <a:pt x="238" y="2874"/>
                  </a:lnTo>
                  <a:lnTo>
                    <a:pt x="233" y="3006"/>
                  </a:lnTo>
                  <a:lnTo>
                    <a:pt x="229" y="3136"/>
                  </a:lnTo>
                  <a:lnTo>
                    <a:pt x="226" y="3267"/>
                  </a:lnTo>
                  <a:lnTo>
                    <a:pt x="226" y="3332"/>
                  </a:lnTo>
                  <a:lnTo>
                    <a:pt x="226" y="3398"/>
                  </a:lnTo>
                  <a:lnTo>
                    <a:pt x="227" y="3464"/>
                  </a:lnTo>
                  <a:lnTo>
                    <a:pt x="228" y="3529"/>
                  </a:lnTo>
                  <a:lnTo>
                    <a:pt x="232" y="3595"/>
                  </a:lnTo>
                  <a:lnTo>
                    <a:pt x="236" y="3660"/>
                  </a:lnTo>
                  <a:lnTo>
                    <a:pt x="241" y="3726"/>
                  </a:lnTo>
                  <a:lnTo>
                    <a:pt x="247" y="3791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64" name="Freeform 1452">
              <a:extLst>
                <a:ext uri="{FF2B5EF4-FFF2-40B4-BE49-F238E27FC236}">
                  <a16:creationId xmlns:a16="http://schemas.microsoft.com/office/drawing/2014/main" id="{3F4980F9-B690-1959-7E8E-CCE3C9219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2652"/>
              <a:ext cx="28" cy="132"/>
            </a:xfrm>
            <a:custGeom>
              <a:avLst/>
              <a:gdLst>
                <a:gd name="T0" fmla="*/ 138 w 342"/>
                <a:gd name="T1" fmla="*/ 49 h 1589"/>
                <a:gd name="T2" fmla="*/ 126 w 342"/>
                <a:gd name="T3" fmla="*/ 148 h 1589"/>
                <a:gd name="T4" fmla="*/ 105 w 342"/>
                <a:gd name="T5" fmla="*/ 297 h 1589"/>
                <a:gd name="T6" fmla="*/ 69 w 342"/>
                <a:gd name="T7" fmla="*/ 498 h 1589"/>
                <a:gd name="T8" fmla="*/ 42 w 342"/>
                <a:gd name="T9" fmla="*/ 648 h 1589"/>
                <a:gd name="T10" fmla="*/ 26 w 342"/>
                <a:gd name="T11" fmla="*/ 747 h 1589"/>
                <a:gd name="T12" fmla="*/ 13 w 342"/>
                <a:gd name="T13" fmla="*/ 846 h 1589"/>
                <a:gd name="T14" fmla="*/ 4 w 342"/>
                <a:gd name="T15" fmla="*/ 946 h 1589"/>
                <a:gd name="T16" fmla="*/ 0 w 342"/>
                <a:gd name="T17" fmla="*/ 1045 h 1589"/>
                <a:gd name="T18" fmla="*/ 2 w 342"/>
                <a:gd name="T19" fmla="*/ 1143 h 1589"/>
                <a:gd name="T20" fmla="*/ 12 w 342"/>
                <a:gd name="T21" fmla="*/ 1240 h 1589"/>
                <a:gd name="T22" fmla="*/ 29 w 342"/>
                <a:gd name="T23" fmla="*/ 1336 h 1589"/>
                <a:gd name="T24" fmla="*/ 57 w 342"/>
                <a:gd name="T25" fmla="*/ 1432 h 1589"/>
                <a:gd name="T26" fmla="*/ 94 w 342"/>
                <a:gd name="T27" fmla="*/ 1528 h 1589"/>
                <a:gd name="T28" fmla="*/ 121 w 342"/>
                <a:gd name="T29" fmla="*/ 1578 h 1589"/>
                <a:gd name="T30" fmla="*/ 134 w 342"/>
                <a:gd name="T31" fmla="*/ 1583 h 1589"/>
                <a:gd name="T32" fmla="*/ 153 w 342"/>
                <a:gd name="T33" fmla="*/ 1588 h 1589"/>
                <a:gd name="T34" fmla="*/ 176 w 342"/>
                <a:gd name="T35" fmla="*/ 1589 h 1589"/>
                <a:gd name="T36" fmla="*/ 201 w 342"/>
                <a:gd name="T37" fmla="*/ 1588 h 1589"/>
                <a:gd name="T38" fmla="*/ 225 w 342"/>
                <a:gd name="T39" fmla="*/ 1583 h 1589"/>
                <a:gd name="T40" fmla="*/ 244 w 342"/>
                <a:gd name="T41" fmla="*/ 1578 h 1589"/>
                <a:gd name="T42" fmla="*/ 258 w 342"/>
                <a:gd name="T43" fmla="*/ 1570 h 1589"/>
                <a:gd name="T44" fmla="*/ 271 w 342"/>
                <a:gd name="T45" fmla="*/ 1545 h 1589"/>
                <a:gd name="T46" fmla="*/ 289 w 342"/>
                <a:gd name="T47" fmla="*/ 1504 h 1589"/>
                <a:gd name="T48" fmla="*/ 303 w 342"/>
                <a:gd name="T49" fmla="*/ 1462 h 1589"/>
                <a:gd name="T50" fmla="*/ 316 w 342"/>
                <a:gd name="T51" fmla="*/ 1419 h 1589"/>
                <a:gd name="T52" fmla="*/ 326 w 342"/>
                <a:gd name="T53" fmla="*/ 1376 h 1589"/>
                <a:gd name="T54" fmla="*/ 333 w 342"/>
                <a:gd name="T55" fmla="*/ 1331 h 1589"/>
                <a:gd name="T56" fmla="*/ 338 w 342"/>
                <a:gd name="T57" fmla="*/ 1288 h 1589"/>
                <a:gd name="T58" fmla="*/ 341 w 342"/>
                <a:gd name="T59" fmla="*/ 1243 h 1589"/>
                <a:gd name="T60" fmla="*/ 342 w 342"/>
                <a:gd name="T61" fmla="*/ 1199 h 1589"/>
                <a:gd name="T62" fmla="*/ 340 w 342"/>
                <a:gd name="T63" fmla="*/ 1154 h 1589"/>
                <a:gd name="T64" fmla="*/ 336 w 342"/>
                <a:gd name="T65" fmla="*/ 1110 h 1589"/>
                <a:gd name="T66" fmla="*/ 330 w 342"/>
                <a:gd name="T67" fmla="*/ 1066 h 1589"/>
                <a:gd name="T68" fmla="*/ 322 w 342"/>
                <a:gd name="T69" fmla="*/ 1023 h 1589"/>
                <a:gd name="T70" fmla="*/ 311 w 342"/>
                <a:gd name="T71" fmla="*/ 982 h 1589"/>
                <a:gd name="T72" fmla="*/ 299 w 342"/>
                <a:gd name="T73" fmla="*/ 940 h 1589"/>
                <a:gd name="T74" fmla="*/ 285 w 342"/>
                <a:gd name="T75" fmla="*/ 900 h 1589"/>
                <a:gd name="T76" fmla="*/ 275 w 342"/>
                <a:gd name="T77" fmla="*/ 877 h 1589"/>
                <a:gd name="T78" fmla="*/ 270 w 342"/>
                <a:gd name="T79" fmla="*/ 874 h 1589"/>
                <a:gd name="T80" fmla="*/ 257 w 342"/>
                <a:gd name="T81" fmla="*/ 869 h 1589"/>
                <a:gd name="T82" fmla="*/ 232 w 342"/>
                <a:gd name="T83" fmla="*/ 866 h 1589"/>
                <a:gd name="T84" fmla="*/ 201 w 342"/>
                <a:gd name="T85" fmla="*/ 865 h 1589"/>
                <a:gd name="T86" fmla="*/ 168 w 342"/>
                <a:gd name="T87" fmla="*/ 866 h 1589"/>
                <a:gd name="T88" fmla="*/ 137 w 342"/>
                <a:gd name="T89" fmla="*/ 870 h 1589"/>
                <a:gd name="T90" fmla="*/ 110 w 342"/>
                <a:gd name="T91" fmla="*/ 876 h 1589"/>
                <a:gd name="T92" fmla="*/ 96 w 342"/>
                <a:gd name="T93" fmla="*/ 883 h 1589"/>
                <a:gd name="T94" fmla="*/ 90 w 342"/>
                <a:gd name="T95" fmla="*/ 889 h 1589"/>
                <a:gd name="T96" fmla="*/ 82 w 342"/>
                <a:gd name="T97" fmla="*/ 908 h 1589"/>
                <a:gd name="T98" fmla="*/ 72 w 342"/>
                <a:gd name="T99" fmla="*/ 941 h 1589"/>
                <a:gd name="T100" fmla="*/ 64 w 342"/>
                <a:gd name="T101" fmla="*/ 975 h 1589"/>
                <a:gd name="T102" fmla="*/ 60 w 342"/>
                <a:gd name="T103" fmla="*/ 1010 h 1589"/>
                <a:gd name="T104" fmla="*/ 59 w 342"/>
                <a:gd name="T105" fmla="*/ 1046 h 1589"/>
                <a:gd name="T106" fmla="*/ 61 w 342"/>
                <a:gd name="T107" fmla="*/ 1081 h 1589"/>
                <a:gd name="T108" fmla="*/ 68 w 342"/>
                <a:gd name="T109" fmla="*/ 1135 h 1589"/>
                <a:gd name="T110" fmla="*/ 81 w 342"/>
                <a:gd name="T111" fmla="*/ 1208 h 1589"/>
                <a:gd name="T112" fmla="*/ 101 w 342"/>
                <a:gd name="T113" fmla="*/ 1282 h 1589"/>
                <a:gd name="T114" fmla="*/ 134 w 342"/>
                <a:gd name="T115" fmla="*/ 1391 h 1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2" h="1589">
                  <a:moveTo>
                    <a:pt x="141" y="0"/>
                  </a:moveTo>
                  <a:lnTo>
                    <a:pt x="138" y="49"/>
                  </a:lnTo>
                  <a:lnTo>
                    <a:pt x="133" y="99"/>
                  </a:lnTo>
                  <a:lnTo>
                    <a:pt x="126" y="148"/>
                  </a:lnTo>
                  <a:lnTo>
                    <a:pt x="120" y="198"/>
                  </a:lnTo>
                  <a:lnTo>
                    <a:pt x="105" y="297"/>
                  </a:lnTo>
                  <a:lnTo>
                    <a:pt x="87" y="398"/>
                  </a:lnTo>
                  <a:lnTo>
                    <a:pt x="69" y="498"/>
                  </a:lnTo>
                  <a:lnTo>
                    <a:pt x="50" y="597"/>
                  </a:lnTo>
                  <a:lnTo>
                    <a:pt x="42" y="648"/>
                  </a:lnTo>
                  <a:lnTo>
                    <a:pt x="33" y="697"/>
                  </a:lnTo>
                  <a:lnTo>
                    <a:pt x="26" y="747"/>
                  </a:lnTo>
                  <a:lnTo>
                    <a:pt x="19" y="797"/>
                  </a:lnTo>
                  <a:lnTo>
                    <a:pt x="13" y="846"/>
                  </a:lnTo>
                  <a:lnTo>
                    <a:pt x="8" y="896"/>
                  </a:lnTo>
                  <a:lnTo>
                    <a:pt x="4" y="946"/>
                  </a:lnTo>
                  <a:lnTo>
                    <a:pt x="1" y="995"/>
                  </a:lnTo>
                  <a:lnTo>
                    <a:pt x="0" y="1045"/>
                  </a:lnTo>
                  <a:lnTo>
                    <a:pt x="0" y="1093"/>
                  </a:lnTo>
                  <a:lnTo>
                    <a:pt x="2" y="1143"/>
                  </a:lnTo>
                  <a:lnTo>
                    <a:pt x="7" y="1192"/>
                  </a:lnTo>
                  <a:lnTo>
                    <a:pt x="12" y="1240"/>
                  </a:lnTo>
                  <a:lnTo>
                    <a:pt x="20" y="1289"/>
                  </a:lnTo>
                  <a:lnTo>
                    <a:pt x="29" y="1336"/>
                  </a:lnTo>
                  <a:lnTo>
                    <a:pt x="42" y="1385"/>
                  </a:lnTo>
                  <a:lnTo>
                    <a:pt x="57" y="1432"/>
                  </a:lnTo>
                  <a:lnTo>
                    <a:pt x="75" y="1480"/>
                  </a:lnTo>
                  <a:lnTo>
                    <a:pt x="94" y="1528"/>
                  </a:lnTo>
                  <a:lnTo>
                    <a:pt x="117" y="1574"/>
                  </a:lnTo>
                  <a:lnTo>
                    <a:pt x="121" y="1578"/>
                  </a:lnTo>
                  <a:lnTo>
                    <a:pt x="126" y="1581"/>
                  </a:lnTo>
                  <a:lnTo>
                    <a:pt x="134" y="1583"/>
                  </a:lnTo>
                  <a:lnTo>
                    <a:pt x="143" y="1585"/>
                  </a:lnTo>
                  <a:lnTo>
                    <a:pt x="153" y="1588"/>
                  </a:lnTo>
                  <a:lnTo>
                    <a:pt x="165" y="1588"/>
                  </a:lnTo>
                  <a:lnTo>
                    <a:pt x="176" y="1589"/>
                  </a:lnTo>
                  <a:lnTo>
                    <a:pt x="188" y="1588"/>
                  </a:lnTo>
                  <a:lnTo>
                    <a:pt x="201" y="1588"/>
                  </a:lnTo>
                  <a:lnTo>
                    <a:pt x="213" y="1585"/>
                  </a:lnTo>
                  <a:lnTo>
                    <a:pt x="225" y="1583"/>
                  </a:lnTo>
                  <a:lnTo>
                    <a:pt x="235" y="1581"/>
                  </a:lnTo>
                  <a:lnTo>
                    <a:pt x="244" y="1578"/>
                  </a:lnTo>
                  <a:lnTo>
                    <a:pt x="252" y="1574"/>
                  </a:lnTo>
                  <a:lnTo>
                    <a:pt x="258" y="1570"/>
                  </a:lnTo>
                  <a:lnTo>
                    <a:pt x="262" y="1566"/>
                  </a:lnTo>
                  <a:lnTo>
                    <a:pt x="271" y="1545"/>
                  </a:lnTo>
                  <a:lnTo>
                    <a:pt x="280" y="1524"/>
                  </a:lnTo>
                  <a:lnTo>
                    <a:pt x="289" y="1504"/>
                  </a:lnTo>
                  <a:lnTo>
                    <a:pt x="297" y="1483"/>
                  </a:lnTo>
                  <a:lnTo>
                    <a:pt x="303" y="1462"/>
                  </a:lnTo>
                  <a:lnTo>
                    <a:pt x="310" y="1441"/>
                  </a:lnTo>
                  <a:lnTo>
                    <a:pt x="316" y="1419"/>
                  </a:lnTo>
                  <a:lnTo>
                    <a:pt x="321" y="1397"/>
                  </a:lnTo>
                  <a:lnTo>
                    <a:pt x="326" y="1376"/>
                  </a:lnTo>
                  <a:lnTo>
                    <a:pt x="330" y="1354"/>
                  </a:lnTo>
                  <a:lnTo>
                    <a:pt x="333" y="1331"/>
                  </a:lnTo>
                  <a:lnTo>
                    <a:pt x="336" y="1309"/>
                  </a:lnTo>
                  <a:lnTo>
                    <a:pt x="338" y="1288"/>
                  </a:lnTo>
                  <a:lnTo>
                    <a:pt x="340" y="1265"/>
                  </a:lnTo>
                  <a:lnTo>
                    <a:pt x="341" y="1243"/>
                  </a:lnTo>
                  <a:lnTo>
                    <a:pt x="342" y="1221"/>
                  </a:lnTo>
                  <a:lnTo>
                    <a:pt x="342" y="1199"/>
                  </a:lnTo>
                  <a:lnTo>
                    <a:pt x="341" y="1176"/>
                  </a:lnTo>
                  <a:lnTo>
                    <a:pt x="340" y="1154"/>
                  </a:lnTo>
                  <a:lnTo>
                    <a:pt x="338" y="1132"/>
                  </a:lnTo>
                  <a:lnTo>
                    <a:pt x="336" y="1110"/>
                  </a:lnTo>
                  <a:lnTo>
                    <a:pt x="333" y="1088"/>
                  </a:lnTo>
                  <a:lnTo>
                    <a:pt x="330" y="1066"/>
                  </a:lnTo>
                  <a:lnTo>
                    <a:pt x="326" y="1045"/>
                  </a:lnTo>
                  <a:lnTo>
                    <a:pt x="322" y="1023"/>
                  </a:lnTo>
                  <a:lnTo>
                    <a:pt x="317" y="1002"/>
                  </a:lnTo>
                  <a:lnTo>
                    <a:pt x="311" y="982"/>
                  </a:lnTo>
                  <a:lnTo>
                    <a:pt x="305" y="960"/>
                  </a:lnTo>
                  <a:lnTo>
                    <a:pt x="299" y="940"/>
                  </a:lnTo>
                  <a:lnTo>
                    <a:pt x="292" y="920"/>
                  </a:lnTo>
                  <a:lnTo>
                    <a:pt x="285" y="900"/>
                  </a:lnTo>
                  <a:lnTo>
                    <a:pt x="276" y="879"/>
                  </a:lnTo>
                  <a:lnTo>
                    <a:pt x="275" y="877"/>
                  </a:lnTo>
                  <a:lnTo>
                    <a:pt x="273" y="875"/>
                  </a:lnTo>
                  <a:lnTo>
                    <a:pt x="270" y="874"/>
                  </a:lnTo>
                  <a:lnTo>
                    <a:pt x="266" y="872"/>
                  </a:lnTo>
                  <a:lnTo>
                    <a:pt x="257" y="869"/>
                  </a:lnTo>
                  <a:lnTo>
                    <a:pt x="245" y="867"/>
                  </a:lnTo>
                  <a:lnTo>
                    <a:pt x="232" y="866"/>
                  </a:lnTo>
                  <a:lnTo>
                    <a:pt x="217" y="865"/>
                  </a:lnTo>
                  <a:lnTo>
                    <a:pt x="201" y="865"/>
                  </a:lnTo>
                  <a:lnTo>
                    <a:pt x="184" y="865"/>
                  </a:lnTo>
                  <a:lnTo>
                    <a:pt x="168" y="866"/>
                  </a:lnTo>
                  <a:lnTo>
                    <a:pt x="152" y="867"/>
                  </a:lnTo>
                  <a:lnTo>
                    <a:pt x="137" y="870"/>
                  </a:lnTo>
                  <a:lnTo>
                    <a:pt x="122" y="873"/>
                  </a:lnTo>
                  <a:lnTo>
                    <a:pt x="110" y="876"/>
                  </a:lnTo>
                  <a:lnTo>
                    <a:pt x="101" y="880"/>
                  </a:lnTo>
                  <a:lnTo>
                    <a:pt x="96" y="883"/>
                  </a:lnTo>
                  <a:lnTo>
                    <a:pt x="92" y="886"/>
                  </a:lnTo>
                  <a:lnTo>
                    <a:pt x="90" y="889"/>
                  </a:lnTo>
                  <a:lnTo>
                    <a:pt x="88" y="892"/>
                  </a:lnTo>
                  <a:lnTo>
                    <a:pt x="82" y="908"/>
                  </a:lnTo>
                  <a:lnTo>
                    <a:pt x="76" y="925"/>
                  </a:lnTo>
                  <a:lnTo>
                    <a:pt x="72" y="941"/>
                  </a:lnTo>
                  <a:lnTo>
                    <a:pt x="68" y="958"/>
                  </a:lnTo>
                  <a:lnTo>
                    <a:pt x="64" y="975"/>
                  </a:lnTo>
                  <a:lnTo>
                    <a:pt x="62" y="993"/>
                  </a:lnTo>
                  <a:lnTo>
                    <a:pt x="60" y="1010"/>
                  </a:lnTo>
                  <a:lnTo>
                    <a:pt x="60" y="1027"/>
                  </a:lnTo>
                  <a:lnTo>
                    <a:pt x="59" y="1046"/>
                  </a:lnTo>
                  <a:lnTo>
                    <a:pt x="60" y="1063"/>
                  </a:lnTo>
                  <a:lnTo>
                    <a:pt x="61" y="1081"/>
                  </a:lnTo>
                  <a:lnTo>
                    <a:pt x="62" y="1099"/>
                  </a:lnTo>
                  <a:lnTo>
                    <a:pt x="68" y="1135"/>
                  </a:lnTo>
                  <a:lnTo>
                    <a:pt x="74" y="1172"/>
                  </a:lnTo>
                  <a:lnTo>
                    <a:pt x="81" y="1208"/>
                  </a:lnTo>
                  <a:lnTo>
                    <a:pt x="90" y="1245"/>
                  </a:lnTo>
                  <a:lnTo>
                    <a:pt x="101" y="1282"/>
                  </a:lnTo>
                  <a:lnTo>
                    <a:pt x="111" y="1319"/>
                  </a:lnTo>
                  <a:lnTo>
                    <a:pt x="134" y="1391"/>
                  </a:lnTo>
                  <a:lnTo>
                    <a:pt x="155" y="1462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65" name="Freeform 1453">
              <a:extLst>
                <a:ext uri="{FF2B5EF4-FFF2-40B4-BE49-F238E27FC236}">
                  <a16:creationId xmlns:a16="http://schemas.microsoft.com/office/drawing/2014/main" id="{809D5CA3-A45E-C751-4CF0-E6DD2BAA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2841"/>
              <a:ext cx="25" cy="201"/>
            </a:xfrm>
            <a:custGeom>
              <a:avLst/>
              <a:gdLst>
                <a:gd name="T0" fmla="*/ 288 w 291"/>
                <a:gd name="T1" fmla="*/ 0 h 2414"/>
                <a:gd name="T2" fmla="*/ 291 w 291"/>
                <a:gd name="T3" fmla="*/ 77 h 2414"/>
                <a:gd name="T4" fmla="*/ 289 w 291"/>
                <a:gd name="T5" fmla="*/ 153 h 2414"/>
                <a:gd name="T6" fmla="*/ 288 w 291"/>
                <a:gd name="T7" fmla="*/ 230 h 2414"/>
                <a:gd name="T8" fmla="*/ 286 w 291"/>
                <a:gd name="T9" fmla="*/ 306 h 2414"/>
                <a:gd name="T10" fmla="*/ 282 w 291"/>
                <a:gd name="T11" fmla="*/ 382 h 2414"/>
                <a:gd name="T12" fmla="*/ 277 w 291"/>
                <a:gd name="T13" fmla="*/ 458 h 2414"/>
                <a:gd name="T14" fmla="*/ 272 w 291"/>
                <a:gd name="T15" fmla="*/ 534 h 2414"/>
                <a:gd name="T16" fmla="*/ 265 w 291"/>
                <a:gd name="T17" fmla="*/ 609 h 2414"/>
                <a:gd name="T18" fmla="*/ 257 w 291"/>
                <a:gd name="T19" fmla="*/ 684 h 2414"/>
                <a:gd name="T20" fmla="*/ 249 w 291"/>
                <a:gd name="T21" fmla="*/ 760 h 2414"/>
                <a:gd name="T22" fmla="*/ 240 w 291"/>
                <a:gd name="T23" fmla="*/ 835 h 2414"/>
                <a:gd name="T24" fmla="*/ 230 w 291"/>
                <a:gd name="T25" fmla="*/ 911 h 2414"/>
                <a:gd name="T26" fmla="*/ 209 w 291"/>
                <a:gd name="T27" fmla="*/ 1062 h 2414"/>
                <a:gd name="T28" fmla="*/ 185 w 291"/>
                <a:gd name="T29" fmla="*/ 1212 h 2414"/>
                <a:gd name="T30" fmla="*/ 161 w 291"/>
                <a:gd name="T31" fmla="*/ 1362 h 2414"/>
                <a:gd name="T32" fmla="*/ 135 w 291"/>
                <a:gd name="T33" fmla="*/ 1512 h 2414"/>
                <a:gd name="T34" fmla="*/ 111 w 291"/>
                <a:gd name="T35" fmla="*/ 1661 h 2414"/>
                <a:gd name="T36" fmla="*/ 86 w 291"/>
                <a:gd name="T37" fmla="*/ 1811 h 2414"/>
                <a:gd name="T38" fmla="*/ 61 w 291"/>
                <a:gd name="T39" fmla="*/ 1962 h 2414"/>
                <a:gd name="T40" fmla="*/ 39 w 291"/>
                <a:gd name="T41" fmla="*/ 2112 h 2414"/>
                <a:gd name="T42" fmla="*/ 28 w 291"/>
                <a:gd name="T43" fmla="*/ 2188 h 2414"/>
                <a:gd name="T44" fmla="*/ 19 w 291"/>
                <a:gd name="T45" fmla="*/ 2263 h 2414"/>
                <a:gd name="T46" fmla="*/ 9 w 291"/>
                <a:gd name="T47" fmla="*/ 2339 h 2414"/>
                <a:gd name="T48" fmla="*/ 0 w 291"/>
                <a:gd name="T49" fmla="*/ 2414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1" h="2414">
                  <a:moveTo>
                    <a:pt x="288" y="0"/>
                  </a:moveTo>
                  <a:lnTo>
                    <a:pt x="291" y="77"/>
                  </a:lnTo>
                  <a:lnTo>
                    <a:pt x="289" y="153"/>
                  </a:lnTo>
                  <a:lnTo>
                    <a:pt x="288" y="230"/>
                  </a:lnTo>
                  <a:lnTo>
                    <a:pt x="286" y="306"/>
                  </a:lnTo>
                  <a:lnTo>
                    <a:pt x="282" y="382"/>
                  </a:lnTo>
                  <a:lnTo>
                    <a:pt x="277" y="458"/>
                  </a:lnTo>
                  <a:lnTo>
                    <a:pt x="272" y="534"/>
                  </a:lnTo>
                  <a:lnTo>
                    <a:pt x="265" y="609"/>
                  </a:lnTo>
                  <a:lnTo>
                    <a:pt x="257" y="684"/>
                  </a:lnTo>
                  <a:lnTo>
                    <a:pt x="249" y="760"/>
                  </a:lnTo>
                  <a:lnTo>
                    <a:pt x="240" y="835"/>
                  </a:lnTo>
                  <a:lnTo>
                    <a:pt x="230" y="911"/>
                  </a:lnTo>
                  <a:lnTo>
                    <a:pt x="209" y="1062"/>
                  </a:lnTo>
                  <a:lnTo>
                    <a:pt x="185" y="1212"/>
                  </a:lnTo>
                  <a:lnTo>
                    <a:pt x="161" y="1362"/>
                  </a:lnTo>
                  <a:lnTo>
                    <a:pt x="135" y="1512"/>
                  </a:lnTo>
                  <a:lnTo>
                    <a:pt x="111" y="1661"/>
                  </a:lnTo>
                  <a:lnTo>
                    <a:pt x="86" y="1811"/>
                  </a:lnTo>
                  <a:lnTo>
                    <a:pt x="61" y="1962"/>
                  </a:lnTo>
                  <a:lnTo>
                    <a:pt x="39" y="2112"/>
                  </a:lnTo>
                  <a:lnTo>
                    <a:pt x="28" y="2188"/>
                  </a:lnTo>
                  <a:lnTo>
                    <a:pt x="19" y="2263"/>
                  </a:lnTo>
                  <a:lnTo>
                    <a:pt x="9" y="2339"/>
                  </a:lnTo>
                  <a:lnTo>
                    <a:pt x="0" y="2414"/>
                  </a:lnTo>
                </a:path>
              </a:pathLst>
            </a:custGeom>
            <a:noFill/>
            <a:ln w="1588">
              <a:solidFill>
                <a:srgbClr val="6C54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66" name="Freeform 1454">
              <a:extLst>
                <a:ext uri="{FF2B5EF4-FFF2-40B4-BE49-F238E27FC236}">
                  <a16:creationId xmlns:a16="http://schemas.microsoft.com/office/drawing/2014/main" id="{E68FAF4D-7544-BAFE-2357-AA5FD41C1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3715"/>
              <a:ext cx="20" cy="46"/>
            </a:xfrm>
            <a:custGeom>
              <a:avLst/>
              <a:gdLst>
                <a:gd name="T0" fmla="*/ 18 w 247"/>
                <a:gd name="T1" fmla="*/ 377 h 550"/>
                <a:gd name="T2" fmla="*/ 72 w 247"/>
                <a:gd name="T3" fmla="*/ 386 h 550"/>
                <a:gd name="T4" fmla="*/ 62 w 247"/>
                <a:gd name="T5" fmla="*/ 448 h 550"/>
                <a:gd name="T6" fmla="*/ 130 w 247"/>
                <a:gd name="T7" fmla="*/ 459 h 550"/>
                <a:gd name="T8" fmla="*/ 150 w 247"/>
                <a:gd name="T9" fmla="*/ 324 h 550"/>
                <a:gd name="T10" fmla="*/ 80 w 247"/>
                <a:gd name="T11" fmla="*/ 313 h 550"/>
                <a:gd name="T12" fmla="*/ 91 w 247"/>
                <a:gd name="T13" fmla="*/ 224 h 550"/>
                <a:gd name="T14" fmla="*/ 166 w 247"/>
                <a:gd name="T15" fmla="*/ 236 h 550"/>
                <a:gd name="T16" fmla="*/ 186 w 247"/>
                <a:gd name="T17" fmla="*/ 101 h 550"/>
                <a:gd name="T18" fmla="*/ 118 w 247"/>
                <a:gd name="T19" fmla="*/ 88 h 550"/>
                <a:gd name="T20" fmla="*/ 107 w 247"/>
                <a:gd name="T21" fmla="*/ 160 h 550"/>
                <a:gd name="T22" fmla="*/ 51 w 247"/>
                <a:gd name="T23" fmla="*/ 150 h 550"/>
                <a:gd name="T24" fmla="*/ 66 w 247"/>
                <a:gd name="T25" fmla="*/ 50 h 550"/>
                <a:gd name="T26" fmla="*/ 110 w 247"/>
                <a:gd name="T27" fmla="*/ 0 h 550"/>
                <a:gd name="T28" fmla="*/ 222 w 247"/>
                <a:gd name="T29" fmla="*/ 18 h 550"/>
                <a:gd name="T30" fmla="*/ 247 w 247"/>
                <a:gd name="T31" fmla="*/ 71 h 550"/>
                <a:gd name="T32" fmla="*/ 222 w 247"/>
                <a:gd name="T33" fmla="*/ 241 h 550"/>
                <a:gd name="T34" fmla="*/ 192 w 247"/>
                <a:gd name="T35" fmla="*/ 277 h 550"/>
                <a:gd name="T36" fmla="*/ 209 w 247"/>
                <a:gd name="T37" fmla="*/ 321 h 550"/>
                <a:gd name="T38" fmla="*/ 180 w 247"/>
                <a:gd name="T39" fmla="*/ 507 h 550"/>
                <a:gd name="T40" fmla="*/ 142 w 247"/>
                <a:gd name="T41" fmla="*/ 550 h 550"/>
                <a:gd name="T42" fmla="*/ 27 w 247"/>
                <a:gd name="T43" fmla="*/ 536 h 550"/>
                <a:gd name="T44" fmla="*/ 0 w 247"/>
                <a:gd name="T45" fmla="*/ 477 h 550"/>
                <a:gd name="T46" fmla="*/ 18 w 247"/>
                <a:gd name="T47" fmla="*/ 377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7" h="550">
                  <a:moveTo>
                    <a:pt x="18" y="377"/>
                  </a:moveTo>
                  <a:lnTo>
                    <a:pt x="72" y="386"/>
                  </a:lnTo>
                  <a:lnTo>
                    <a:pt x="62" y="448"/>
                  </a:lnTo>
                  <a:lnTo>
                    <a:pt x="130" y="459"/>
                  </a:lnTo>
                  <a:lnTo>
                    <a:pt x="150" y="324"/>
                  </a:lnTo>
                  <a:lnTo>
                    <a:pt x="80" y="313"/>
                  </a:lnTo>
                  <a:lnTo>
                    <a:pt x="91" y="224"/>
                  </a:lnTo>
                  <a:lnTo>
                    <a:pt x="166" y="236"/>
                  </a:lnTo>
                  <a:lnTo>
                    <a:pt x="186" y="101"/>
                  </a:lnTo>
                  <a:lnTo>
                    <a:pt x="118" y="88"/>
                  </a:lnTo>
                  <a:lnTo>
                    <a:pt x="107" y="160"/>
                  </a:lnTo>
                  <a:lnTo>
                    <a:pt x="51" y="150"/>
                  </a:lnTo>
                  <a:lnTo>
                    <a:pt x="66" y="50"/>
                  </a:lnTo>
                  <a:lnTo>
                    <a:pt x="110" y="0"/>
                  </a:lnTo>
                  <a:lnTo>
                    <a:pt x="222" y="18"/>
                  </a:lnTo>
                  <a:lnTo>
                    <a:pt x="247" y="71"/>
                  </a:lnTo>
                  <a:lnTo>
                    <a:pt x="222" y="241"/>
                  </a:lnTo>
                  <a:lnTo>
                    <a:pt x="192" y="277"/>
                  </a:lnTo>
                  <a:lnTo>
                    <a:pt x="209" y="321"/>
                  </a:lnTo>
                  <a:lnTo>
                    <a:pt x="180" y="507"/>
                  </a:lnTo>
                  <a:lnTo>
                    <a:pt x="142" y="550"/>
                  </a:lnTo>
                  <a:lnTo>
                    <a:pt x="27" y="536"/>
                  </a:lnTo>
                  <a:lnTo>
                    <a:pt x="0" y="477"/>
                  </a:lnTo>
                  <a:lnTo>
                    <a:pt x="18" y="377"/>
                  </a:lnTo>
                  <a:close/>
                </a:path>
              </a:pathLst>
            </a:custGeom>
            <a:solidFill>
              <a:srgbClr val="398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67" name="Freeform 1455">
              <a:extLst>
                <a:ext uri="{FF2B5EF4-FFF2-40B4-BE49-F238E27FC236}">
                  <a16:creationId xmlns:a16="http://schemas.microsoft.com/office/drawing/2014/main" id="{658C9BCA-5E60-3140-2D8C-59A542FFF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3701"/>
              <a:ext cx="20" cy="47"/>
            </a:xfrm>
            <a:custGeom>
              <a:avLst/>
              <a:gdLst>
                <a:gd name="T0" fmla="*/ 0 w 250"/>
                <a:gd name="T1" fmla="*/ 476 h 564"/>
                <a:gd name="T2" fmla="*/ 182 w 250"/>
                <a:gd name="T3" fmla="*/ 102 h 564"/>
                <a:gd name="T4" fmla="*/ 120 w 250"/>
                <a:gd name="T5" fmla="*/ 94 h 564"/>
                <a:gd name="T6" fmla="*/ 108 w 250"/>
                <a:gd name="T7" fmla="*/ 179 h 564"/>
                <a:gd name="T8" fmla="*/ 52 w 250"/>
                <a:gd name="T9" fmla="*/ 170 h 564"/>
                <a:gd name="T10" fmla="*/ 79 w 250"/>
                <a:gd name="T11" fmla="*/ 0 h 564"/>
                <a:gd name="T12" fmla="*/ 235 w 250"/>
                <a:gd name="T13" fmla="*/ 24 h 564"/>
                <a:gd name="T14" fmla="*/ 250 w 250"/>
                <a:gd name="T15" fmla="*/ 97 h 564"/>
                <a:gd name="T16" fmla="*/ 70 w 250"/>
                <a:gd name="T17" fmla="*/ 456 h 564"/>
                <a:gd name="T18" fmla="*/ 143 w 250"/>
                <a:gd name="T19" fmla="*/ 468 h 564"/>
                <a:gd name="T20" fmla="*/ 153 w 250"/>
                <a:gd name="T21" fmla="*/ 394 h 564"/>
                <a:gd name="T22" fmla="*/ 208 w 250"/>
                <a:gd name="T23" fmla="*/ 403 h 564"/>
                <a:gd name="T24" fmla="*/ 182 w 250"/>
                <a:gd name="T25" fmla="*/ 564 h 564"/>
                <a:gd name="T26" fmla="*/ 14 w 250"/>
                <a:gd name="T27" fmla="*/ 538 h 564"/>
                <a:gd name="T28" fmla="*/ 0 w 250"/>
                <a:gd name="T29" fmla="*/ 476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0" h="564">
                  <a:moveTo>
                    <a:pt x="0" y="476"/>
                  </a:moveTo>
                  <a:lnTo>
                    <a:pt x="182" y="102"/>
                  </a:lnTo>
                  <a:lnTo>
                    <a:pt x="120" y="94"/>
                  </a:lnTo>
                  <a:lnTo>
                    <a:pt x="108" y="179"/>
                  </a:lnTo>
                  <a:lnTo>
                    <a:pt x="52" y="170"/>
                  </a:lnTo>
                  <a:lnTo>
                    <a:pt x="79" y="0"/>
                  </a:lnTo>
                  <a:lnTo>
                    <a:pt x="235" y="24"/>
                  </a:lnTo>
                  <a:lnTo>
                    <a:pt x="250" y="97"/>
                  </a:lnTo>
                  <a:lnTo>
                    <a:pt x="70" y="456"/>
                  </a:lnTo>
                  <a:lnTo>
                    <a:pt x="143" y="468"/>
                  </a:lnTo>
                  <a:lnTo>
                    <a:pt x="153" y="394"/>
                  </a:lnTo>
                  <a:lnTo>
                    <a:pt x="208" y="403"/>
                  </a:lnTo>
                  <a:lnTo>
                    <a:pt x="182" y="564"/>
                  </a:lnTo>
                  <a:lnTo>
                    <a:pt x="14" y="538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398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68" name="Freeform 1456">
              <a:extLst>
                <a:ext uri="{FF2B5EF4-FFF2-40B4-BE49-F238E27FC236}">
                  <a16:creationId xmlns:a16="http://schemas.microsoft.com/office/drawing/2014/main" id="{67BB4923-4FFB-B358-F995-05E6EE4AB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3710"/>
              <a:ext cx="21" cy="46"/>
            </a:xfrm>
            <a:custGeom>
              <a:avLst/>
              <a:gdLst>
                <a:gd name="T0" fmla="*/ 64 w 250"/>
                <a:gd name="T1" fmla="*/ 39 h 554"/>
                <a:gd name="T2" fmla="*/ 100 w 250"/>
                <a:gd name="T3" fmla="*/ 0 h 554"/>
                <a:gd name="T4" fmla="*/ 226 w 250"/>
                <a:gd name="T5" fmla="*/ 18 h 554"/>
                <a:gd name="T6" fmla="*/ 250 w 250"/>
                <a:gd name="T7" fmla="*/ 68 h 554"/>
                <a:gd name="T8" fmla="*/ 185 w 250"/>
                <a:gd name="T9" fmla="*/ 495 h 554"/>
                <a:gd name="T10" fmla="*/ 135 w 250"/>
                <a:gd name="T11" fmla="*/ 554 h 554"/>
                <a:gd name="T12" fmla="*/ 29 w 250"/>
                <a:gd name="T13" fmla="*/ 537 h 554"/>
                <a:gd name="T14" fmla="*/ 0 w 250"/>
                <a:gd name="T15" fmla="*/ 465 h 554"/>
                <a:gd name="T16" fmla="*/ 14 w 250"/>
                <a:gd name="T17" fmla="*/ 368 h 554"/>
                <a:gd name="T18" fmla="*/ 70 w 250"/>
                <a:gd name="T19" fmla="*/ 378 h 554"/>
                <a:gd name="T20" fmla="*/ 59 w 250"/>
                <a:gd name="T21" fmla="*/ 451 h 554"/>
                <a:gd name="T22" fmla="*/ 132 w 250"/>
                <a:gd name="T23" fmla="*/ 462 h 554"/>
                <a:gd name="T24" fmla="*/ 156 w 250"/>
                <a:gd name="T25" fmla="*/ 319 h 554"/>
                <a:gd name="T26" fmla="*/ 56 w 250"/>
                <a:gd name="T27" fmla="*/ 304 h 554"/>
                <a:gd name="T28" fmla="*/ 32 w 250"/>
                <a:gd name="T29" fmla="*/ 247 h 554"/>
                <a:gd name="T30" fmla="*/ 64 w 250"/>
                <a:gd name="T31" fmla="*/ 39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0" h="554">
                  <a:moveTo>
                    <a:pt x="64" y="39"/>
                  </a:moveTo>
                  <a:lnTo>
                    <a:pt x="100" y="0"/>
                  </a:lnTo>
                  <a:lnTo>
                    <a:pt x="226" y="18"/>
                  </a:lnTo>
                  <a:lnTo>
                    <a:pt x="250" y="68"/>
                  </a:lnTo>
                  <a:lnTo>
                    <a:pt x="185" y="495"/>
                  </a:lnTo>
                  <a:lnTo>
                    <a:pt x="135" y="554"/>
                  </a:lnTo>
                  <a:lnTo>
                    <a:pt x="29" y="537"/>
                  </a:lnTo>
                  <a:lnTo>
                    <a:pt x="0" y="465"/>
                  </a:lnTo>
                  <a:lnTo>
                    <a:pt x="14" y="368"/>
                  </a:lnTo>
                  <a:lnTo>
                    <a:pt x="70" y="378"/>
                  </a:lnTo>
                  <a:lnTo>
                    <a:pt x="59" y="451"/>
                  </a:lnTo>
                  <a:lnTo>
                    <a:pt x="132" y="462"/>
                  </a:lnTo>
                  <a:lnTo>
                    <a:pt x="156" y="319"/>
                  </a:lnTo>
                  <a:lnTo>
                    <a:pt x="56" y="304"/>
                  </a:lnTo>
                  <a:lnTo>
                    <a:pt x="32" y="247"/>
                  </a:lnTo>
                  <a:lnTo>
                    <a:pt x="64" y="39"/>
                  </a:lnTo>
                  <a:close/>
                </a:path>
              </a:pathLst>
            </a:custGeom>
            <a:solidFill>
              <a:srgbClr val="398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69" name="Freeform 1457">
              <a:extLst>
                <a:ext uri="{FF2B5EF4-FFF2-40B4-BE49-F238E27FC236}">
                  <a16:creationId xmlns:a16="http://schemas.microsoft.com/office/drawing/2014/main" id="{B4DF2537-C030-7B16-F67E-6778D7DC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3717"/>
              <a:ext cx="8" cy="12"/>
            </a:xfrm>
            <a:custGeom>
              <a:avLst/>
              <a:gdLst>
                <a:gd name="T0" fmla="*/ 21 w 94"/>
                <a:gd name="T1" fmla="*/ 0 h 141"/>
                <a:gd name="T2" fmla="*/ 0 w 94"/>
                <a:gd name="T3" fmla="*/ 129 h 141"/>
                <a:gd name="T4" fmla="*/ 73 w 94"/>
                <a:gd name="T5" fmla="*/ 141 h 141"/>
                <a:gd name="T6" fmla="*/ 94 w 94"/>
                <a:gd name="T7" fmla="*/ 12 h 141"/>
                <a:gd name="T8" fmla="*/ 21 w 94"/>
                <a:gd name="T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41">
                  <a:moveTo>
                    <a:pt x="21" y="0"/>
                  </a:moveTo>
                  <a:lnTo>
                    <a:pt x="0" y="129"/>
                  </a:lnTo>
                  <a:lnTo>
                    <a:pt x="73" y="141"/>
                  </a:lnTo>
                  <a:lnTo>
                    <a:pt x="94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70" name="Freeform 1458">
              <a:extLst>
                <a:ext uri="{FF2B5EF4-FFF2-40B4-BE49-F238E27FC236}">
                  <a16:creationId xmlns:a16="http://schemas.microsoft.com/office/drawing/2014/main" id="{1315D5C9-124C-1CB8-18FB-038E612F3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703"/>
              <a:ext cx="29" cy="49"/>
            </a:xfrm>
            <a:custGeom>
              <a:avLst/>
              <a:gdLst>
                <a:gd name="T0" fmla="*/ 0 w 342"/>
                <a:gd name="T1" fmla="*/ 535 h 577"/>
                <a:gd name="T2" fmla="*/ 13 w 342"/>
                <a:gd name="T3" fmla="*/ 448 h 577"/>
                <a:gd name="T4" fmla="*/ 38 w 342"/>
                <a:gd name="T5" fmla="*/ 454 h 577"/>
                <a:gd name="T6" fmla="*/ 94 w 342"/>
                <a:gd name="T7" fmla="*/ 91 h 577"/>
                <a:gd name="T8" fmla="*/ 68 w 342"/>
                <a:gd name="T9" fmla="*/ 86 h 577"/>
                <a:gd name="T10" fmla="*/ 80 w 342"/>
                <a:gd name="T11" fmla="*/ 0 h 577"/>
                <a:gd name="T12" fmla="*/ 183 w 342"/>
                <a:gd name="T13" fmla="*/ 14 h 577"/>
                <a:gd name="T14" fmla="*/ 171 w 342"/>
                <a:gd name="T15" fmla="*/ 103 h 577"/>
                <a:gd name="T16" fmla="*/ 145 w 342"/>
                <a:gd name="T17" fmla="*/ 97 h 577"/>
                <a:gd name="T18" fmla="*/ 118 w 342"/>
                <a:gd name="T19" fmla="*/ 285 h 577"/>
                <a:gd name="T20" fmla="*/ 242 w 342"/>
                <a:gd name="T21" fmla="*/ 112 h 577"/>
                <a:gd name="T22" fmla="*/ 212 w 342"/>
                <a:gd name="T23" fmla="*/ 108 h 577"/>
                <a:gd name="T24" fmla="*/ 228 w 342"/>
                <a:gd name="T25" fmla="*/ 24 h 577"/>
                <a:gd name="T26" fmla="*/ 342 w 342"/>
                <a:gd name="T27" fmla="*/ 41 h 577"/>
                <a:gd name="T28" fmla="*/ 330 w 342"/>
                <a:gd name="T29" fmla="*/ 127 h 577"/>
                <a:gd name="T30" fmla="*/ 306 w 342"/>
                <a:gd name="T31" fmla="*/ 124 h 577"/>
                <a:gd name="T32" fmla="*/ 218 w 342"/>
                <a:gd name="T33" fmla="*/ 244 h 577"/>
                <a:gd name="T34" fmla="*/ 260 w 342"/>
                <a:gd name="T35" fmla="*/ 486 h 577"/>
                <a:gd name="T36" fmla="*/ 289 w 342"/>
                <a:gd name="T37" fmla="*/ 492 h 577"/>
                <a:gd name="T38" fmla="*/ 274 w 342"/>
                <a:gd name="T39" fmla="*/ 577 h 577"/>
                <a:gd name="T40" fmla="*/ 166 w 342"/>
                <a:gd name="T41" fmla="*/ 562 h 577"/>
                <a:gd name="T42" fmla="*/ 177 w 342"/>
                <a:gd name="T43" fmla="*/ 474 h 577"/>
                <a:gd name="T44" fmla="*/ 204 w 342"/>
                <a:gd name="T45" fmla="*/ 476 h 577"/>
                <a:gd name="T46" fmla="*/ 174 w 342"/>
                <a:gd name="T47" fmla="*/ 306 h 577"/>
                <a:gd name="T48" fmla="*/ 97 w 342"/>
                <a:gd name="T49" fmla="*/ 409 h 577"/>
                <a:gd name="T50" fmla="*/ 92 w 342"/>
                <a:gd name="T51" fmla="*/ 459 h 577"/>
                <a:gd name="T52" fmla="*/ 115 w 342"/>
                <a:gd name="T53" fmla="*/ 465 h 577"/>
                <a:gd name="T54" fmla="*/ 100 w 342"/>
                <a:gd name="T55" fmla="*/ 551 h 577"/>
                <a:gd name="T56" fmla="*/ 0 w 342"/>
                <a:gd name="T57" fmla="*/ 535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2" h="577">
                  <a:moveTo>
                    <a:pt x="0" y="535"/>
                  </a:moveTo>
                  <a:lnTo>
                    <a:pt x="13" y="448"/>
                  </a:lnTo>
                  <a:lnTo>
                    <a:pt x="38" y="454"/>
                  </a:lnTo>
                  <a:lnTo>
                    <a:pt x="94" y="91"/>
                  </a:lnTo>
                  <a:lnTo>
                    <a:pt x="68" y="86"/>
                  </a:lnTo>
                  <a:lnTo>
                    <a:pt x="80" y="0"/>
                  </a:lnTo>
                  <a:lnTo>
                    <a:pt x="183" y="14"/>
                  </a:lnTo>
                  <a:lnTo>
                    <a:pt x="171" y="103"/>
                  </a:lnTo>
                  <a:lnTo>
                    <a:pt x="145" y="97"/>
                  </a:lnTo>
                  <a:lnTo>
                    <a:pt x="118" y="285"/>
                  </a:lnTo>
                  <a:lnTo>
                    <a:pt x="242" y="112"/>
                  </a:lnTo>
                  <a:lnTo>
                    <a:pt x="212" y="108"/>
                  </a:lnTo>
                  <a:lnTo>
                    <a:pt x="228" y="24"/>
                  </a:lnTo>
                  <a:lnTo>
                    <a:pt x="342" y="41"/>
                  </a:lnTo>
                  <a:lnTo>
                    <a:pt x="330" y="127"/>
                  </a:lnTo>
                  <a:lnTo>
                    <a:pt x="306" y="124"/>
                  </a:lnTo>
                  <a:lnTo>
                    <a:pt x="218" y="244"/>
                  </a:lnTo>
                  <a:lnTo>
                    <a:pt x="260" y="486"/>
                  </a:lnTo>
                  <a:lnTo>
                    <a:pt x="289" y="492"/>
                  </a:lnTo>
                  <a:lnTo>
                    <a:pt x="274" y="577"/>
                  </a:lnTo>
                  <a:lnTo>
                    <a:pt x="166" y="562"/>
                  </a:lnTo>
                  <a:lnTo>
                    <a:pt x="177" y="474"/>
                  </a:lnTo>
                  <a:lnTo>
                    <a:pt x="204" y="476"/>
                  </a:lnTo>
                  <a:lnTo>
                    <a:pt x="174" y="306"/>
                  </a:lnTo>
                  <a:lnTo>
                    <a:pt x="97" y="409"/>
                  </a:lnTo>
                  <a:lnTo>
                    <a:pt x="92" y="459"/>
                  </a:lnTo>
                  <a:lnTo>
                    <a:pt x="115" y="465"/>
                  </a:lnTo>
                  <a:lnTo>
                    <a:pt x="100" y="551"/>
                  </a:lnTo>
                  <a:lnTo>
                    <a:pt x="0" y="535"/>
                  </a:lnTo>
                  <a:close/>
                </a:path>
              </a:pathLst>
            </a:custGeom>
            <a:solidFill>
              <a:srgbClr val="398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71" name="Freeform 1459">
              <a:extLst>
                <a:ext uri="{FF2B5EF4-FFF2-40B4-BE49-F238E27FC236}">
                  <a16:creationId xmlns:a16="http://schemas.microsoft.com/office/drawing/2014/main" id="{AE9ACF7A-1784-DD68-B4DF-019619563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3713"/>
              <a:ext cx="21" cy="45"/>
            </a:xfrm>
            <a:custGeom>
              <a:avLst/>
              <a:gdLst>
                <a:gd name="T0" fmla="*/ 17 w 247"/>
                <a:gd name="T1" fmla="*/ 375 h 551"/>
                <a:gd name="T2" fmla="*/ 71 w 247"/>
                <a:gd name="T3" fmla="*/ 384 h 551"/>
                <a:gd name="T4" fmla="*/ 62 w 247"/>
                <a:gd name="T5" fmla="*/ 448 h 551"/>
                <a:gd name="T6" fmla="*/ 132 w 247"/>
                <a:gd name="T7" fmla="*/ 460 h 551"/>
                <a:gd name="T8" fmla="*/ 152 w 247"/>
                <a:gd name="T9" fmla="*/ 325 h 551"/>
                <a:gd name="T10" fmla="*/ 79 w 247"/>
                <a:gd name="T11" fmla="*/ 313 h 551"/>
                <a:gd name="T12" fmla="*/ 90 w 247"/>
                <a:gd name="T13" fmla="*/ 225 h 551"/>
                <a:gd name="T14" fmla="*/ 165 w 247"/>
                <a:gd name="T15" fmla="*/ 233 h 551"/>
                <a:gd name="T16" fmla="*/ 186 w 247"/>
                <a:gd name="T17" fmla="*/ 98 h 551"/>
                <a:gd name="T18" fmla="*/ 117 w 247"/>
                <a:gd name="T19" fmla="*/ 89 h 551"/>
                <a:gd name="T20" fmla="*/ 106 w 247"/>
                <a:gd name="T21" fmla="*/ 160 h 551"/>
                <a:gd name="T22" fmla="*/ 50 w 247"/>
                <a:gd name="T23" fmla="*/ 151 h 551"/>
                <a:gd name="T24" fmla="*/ 68 w 247"/>
                <a:gd name="T25" fmla="*/ 48 h 551"/>
                <a:gd name="T26" fmla="*/ 109 w 247"/>
                <a:gd name="T27" fmla="*/ 0 h 551"/>
                <a:gd name="T28" fmla="*/ 221 w 247"/>
                <a:gd name="T29" fmla="*/ 16 h 551"/>
                <a:gd name="T30" fmla="*/ 247 w 247"/>
                <a:gd name="T31" fmla="*/ 72 h 551"/>
                <a:gd name="T32" fmla="*/ 221 w 247"/>
                <a:gd name="T33" fmla="*/ 239 h 551"/>
                <a:gd name="T34" fmla="*/ 191 w 247"/>
                <a:gd name="T35" fmla="*/ 277 h 551"/>
                <a:gd name="T36" fmla="*/ 208 w 247"/>
                <a:gd name="T37" fmla="*/ 322 h 551"/>
                <a:gd name="T38" fmla="*/ 179 w 247"/>
                <a:gd name="T39" fmla="*/ 504 h 551"/>
                <a:gd name="T40" fmla="*/ 141 w 247"/>
                <a:gd name="T41" fmla="*/ 551 h 551"/>
                <a:gd name="T42" fmla="*/ 26 w 247"/>
                <a:gd name="T43" fmla="*/ 534 h 551"/>
                <a:gd name="T44" fmla="*/ 0 w 247"/>
                <a:gd name="T45" fmla="*/ 475 h 551"/>
                <a:gd name="T46" fmla="*/ 17 w 247"/>
                <a:gd name="T47" fmla="*/ 37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7" h="551">
                  <a:moveTo>
                    <a:pt x="17" y="375"/>
                  </a:moveTo>
                  <a:lnTo>
                    <a:pt x="71" y="384"/>
                  </a:lnTo>
                  <a:lnTo>
                    <a:pt x="62" y="448"/>
                  </a:lnTo>
                  <a:lnTo>
                    <a:pt x="132" y="460"/>
                  </a:lnTo>
                  <a:lnTo>
                    <a:pt x="152" y="325"/>
                  </a:lnTo>
                  <a:lnTo>
                    <a:pt x="79" y="313"/>
                  </a:lnTo>
                  <a:lnTo>
                    <a:pt x="90" y="225"/>
                  </a:lnTo>
                  <a:lnTo>
                    <a:pt x="165" y="233"/>
                  </a:lnTo>
                  <a:lnTo>
                    <a:pt x="186" y="98"/>
                  </a:lnTo>
                  <a:lnTo>
                    <a:pt x="117" y="89"/>
                  </a:lnTo>
                  <a:lnTo>
                    <a:pt x="106" y="160"/>
                  </a:lnTo>
                  <a:lnTo>
                    <a:pt x="50" y="151"/>
                  </a:lnTo>
                  <a:lnTo>
                    <a:pt x="68" y="48"/>
                  </a:lnTo>
                  <a:lnTo>
                    <a:pt x="109" y="0"/>
                  </a:lnTo>
                  <a:lnTo>
                    <a:pt x="221" y="16"/>
                  </a:lnTo>
                  <a:lnTo>
                    <a:pt x="247" y="72"/>
                  </a:lnTo>
                  <a:lnTo>
                    <a:pt x="221" y="239"/>
                  </a:lnTo>
                  <a:lnTo>
                    <a:pt x="191" y="277"/>
                  </a:lnTo>
                  <a:lnTo>
                    <a:pt x="208" y="322"/>
                  </a:lnTo>
                  <a:lnTo>
                    <a:pt x="179" y="504"/>
                  </a:lnTo>
                  <a:lnTo>
                    <a:pt x="141" y="551"/>
                  </a:lnTo>
                  <a:lnTo>
                    <a:pt x="26" y="534"/>
                  </a:lnTo>
                  <a:lnTo>
                    <a:pt x="0" y="475"/>
                  </a:lnTo>
                  <a:lnTo>
                    <a:pt x="17" y="375"/>
                  </a:lnTo>
                  <a:close/>
                </a:path>
              </a:pathLst>
            </a:custGeom>
            <a:solidFill>
              <a:srgbClr val="398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72" name="Freeform 1460">
              <a:extLst>
                <a:ext uri="{FF2B5EF4-FFF2-40B4-BE49-F238E27FC236}">
                  <a16:creationId xmlns:a16="http://schemas.microsoft.com/office/drawing/2014/main" id="{4A2D47C7-3832-0CFD-5DE0-356671945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699"/>
              <a:ext cx="23" cy="45"/>
            </a:xfrm>
            <a:custGeom>
              <a:avLst/>
              <a:gdLst>
                <a:gd name="T0" fmla="*/ 13 w 284"/>
                <a:gd name="T1" fmla="*/ 271 h 542"/>
                <a:gd name="T2" fmla="*/ 116 w 284"/>
                <a:gd name="T3" fmla="*/ 286 h 542"/>
                <a:gd name="T4" fmla="*/ 104 w 284"/>
                <a:gd name="T5" fmla="*/ 377 h 542"/>
                <a:gd name="T6" fmla="*/ 78 w 284"/>
                <a:gd name="T7" fmla="*/ 373 h 542"/>
                <a:gd name="T8" fmla="*/ 69 w 284"/>
                <a:gd name="T9" fmla="*/ 442 h 542"/>
                <a:gd name="T10" fmla="*/ 134 w 284"/>
                <a:gd name="T11" fmla="*/ 450 h 542"/>
                <a:gd name="T12" fmla="*/ 189 w 284"/>
                <a:gd name="T13" fmla="*/ 88 h 542"/>
                <a:gd name="T14" fmla="*/ 163 w 284"/>
                <a:gd name="T15" fmla="*/ 85 h 542"/>
                <a:gd name="T16" fmla="*/ 177 w 284"/>
                <a:gd name="T17" fmla="*/ 0 h 542"/>
                <a:gd name="T18" fmla="*/ 284 w 284"/>
                <a:gd name="T19" fmla="*/ 15 h 542"/>
                <a:gd name="T20" fmla="*/ 269 w 284"/>
                <a:gd name="T21" fmla="*/ 103 h 542"/>
                <a:gd name="T22" fmla="*/ 242 w 284"/>
                <a:gd name="T23" fmla="*/ 97 h 542"/>
                <a:gd name="T24" fmla="*/ 180 w 284"/>
                <a:gd name="T25" fmla="*/ 501 h 542"/>
                <a:gd name="T26" fmla="*/ 145 w 284"/>
                <a:gd name="T27" fmla="*/ 542 h 542"/>
                <a:gd name="T28" fmla="*/ 36 w 284"/>
                <a:gd name="T29" fmla="*/ 526 h 542"/>
                <a:gd name="T30" fmla="*/ 10 w 284"/>
                <a:gd name="T31" fmla="*/ 465 h 542"/>
                <a:gd name="T32" fmla="*/ 24 w 284"/>
                <a:gd name="T33" fmla="*/ 365 h 542"/>
                <a:gd name="T34" fmla="*/ 0 w 284"/>
                <a:gd name="T35" fmla="*/ 362 h 542"/>
                <a:gd name="T36" fmla="*/ 13 w 284"/>
                <a:gd name="T37" fmla="*/ 271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4" h="542">
                  <a:moveTo>
                    <a:pt x="13" y="271"/>
                  </a:moveTo>
                  <a:lnTo>
                    <a:pt x="116" y="286"/>
                  </a:lnTo>
                  <a:lnTo>
                    <a:pt x="104" y="377"/>
                  </a:lnTo>
                  <a:lnTo>
                    <a:pt x="78" y="373"/>
                  </a:lnTo>
                  <a:lnTo>
                    <a:pt x="69" y="442"/>
                  </a:lnTo>
                  <a:lnTo>
                    <a:pt x="134" y="450"/>
                  </a:lnTo>
                  <a:lnTo>
                    <a:pt x="189" y="88"/>
                  </a:lnTo>
                  <a:lnTo>
                    <a:pt x="163" y="85"/>
                  </a:lnTo>
                  <a:lnTo>
                    <a:pt x="177" y="0"/>
                  </a:lnTo>
                  <a:lnTo>
                    <a:pt x="284" y="15"/>
                  </a:lnTo>
                  <a:lnTo>
                    <a:pt x="269" y="103"/>
                  </a:lnTo>
                  <a:lnTo>
                    <a:pt x="242" y="97"/>
                  </a:lnTo>
                  <a:lnTo>
                    <a:pt x="180" y="501"/>
                  </a:lnTo>
                  <a:lnTo>
                    <a:pt x="145" y="542"/>
                  </a:lnTo>
                  <a:lnTo>
                    <a:pt x="36" y="526"/>
                  </a:lnTo>
                  <a:lnTo>
                    <a:pt x="10" y="465"/>
                  </a:lnTo>
                  <a:lnTo>
                    <a:pt x="24" y="365"/>
                  </a:lnTo>
                  <a:lnTo>
                    <a:pt x="0" y="362"/>
                  </a:lnTo>
                  <a:lnTo>
                    <a:pt x="13" y="271"/>
                  </a:lnTo>
                  <a:close/>
                </a:path>
              </a:pathLst>
            </a:custGeom>
            <a:solidFill>
              <a:srgbClr val="398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73" name="Freeform 1461">
              <a:extLst>
                <a:ext uri="{FF2B5EF4-FFF2-40B4-BE49-F238E27FC236}">
                  <a16:creationId xmlns:a16="http://schemas.microsoft.com/office/drawing/2014/main" id="{498EF9C5-2F85-A971-9163-D8641BF17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3119"/>
              <a:ext cx="94" cy="66"/>
            </a:xfrm>
            <a:custGeom>
              <a:avLst/>
              <a:gdLst>
                <a:gd name="T0" fmla="*/ 1124 w 1126"/>
                <a:gd name="T1" fmla="*/ 749 h 786"/>
                <a:gd name="T2" fmla="*/ 1126 w 1126"/>
                <a:gd name="T3" fmla="*/ 671 h 786"/>
                <a:gd name="T4" fmla="*/ 1126 w 1126"/>
                <a:gd name="T5" fmla="*/ 615 h 786"/>
                <a:gd name="T6" fmla="*/ 1123 w 1126"/>
                <a:gd name="T7" fmla="*/ 581 h 786"/>
                <a:gd name="T8" fmla="*/ 1115 w 1126"/>
                <a:gd name="T9" fmla="*/ 551 h 786"/>
                <a:gd name="T10" fmla="*/ 1107 w 1126"/>
                <a:gd name="T11" fmla="*/ 532 h 786"/>
                <a:gd name="T12" fmla="*/ 1100 w 1126"/>
                <a:gd name="T13" fmla="*/ 520 h 786"/>
                <a:gd name="T14" fmla="*/ 1091 w 1126"/>
                <a:gd name="T15" fmla="*/ 512 h 786"/>
                <a:gd name="T16" fmla="*/ 1080 w 1126"/>
                <a:gd name="T17" fmla="*/ 505 h 786"/>
                <a:gd name="T18" fmla="*/ 1063 w 1126"/>
                <a:gd name="T19" fmla="*/ 499 h 786"/>
                <a:gd name="T20" fmla="*/ 1035 w 1126"/>
                <a:gd name="T21" fmla="*/ 495 h 786"/>
                <a:gd name="T22" fmla="*/ 1004 w 1126"/>
                <a:gd name="T23" fmla="*/ 495 h 786"/>
                <a:gd name="T24" fmla="*/ 951 w 1126"/>
                <a:gd name="T25" fmla="*/ 500 h 786"/>
                <a:gd name="T26" fmla="*/ 879 w 1126"/>
                <a:gd name="T27" fmla="*/ 509 h 786"/>
                <a:gd name="T28" fmla="*/ 847 w 1126"/>
                <a:gd name="T29" fmla="*/ 500 h 786"/>
                <a:gd name="T30" fmla="*/ 848 w 1126"/>
                <a:gd name="T31" fmla="*/ 474 h 786"/>
                <a:gd name="T32" fmla="*/ 848 w 1126"/>
                <a:gd name="T33" fmla="*/ 450 h 786"/>
                <a:gd name="T34" fmla="*/ 845 w 1126"/>
                <a:gd name="T35" fmla="*/ 428 h 786"/>
                <a:gd name="T36" fmla="*/ 839 w 1126"/>
                <a:gd name="T37" fmla="*/ 409 h 786"/>
                <a:gd name="T38" fmla="*/ 833 w 1126"/>
                <a:gd name="T39" fmla="*/ 391 h 786"/>
                <a:gd name="T40" fmla="*/ 824 w 1126"/>
                <a:gd name="T41" fmla="*/ 376 h 786"/>
                <a:gd name="T42" fmla="*/ 814 w 1126"/>
                <a:gd name="T43" fmla="*/ 361 h 786"/>
                <a:gd name="T44" fmla="*/ 801 w 1126"/>
                <a:gd name="T45" fmla="*/ 350 h 786"/>
                <a:gd name="T46" fmla="*/ 786 w 1126"/>
                <a:gd name="T47" fmla="*/ 340 h 786"/>
                <a:gd name="T48" fmla="*/ 770 w 1126"/>
                <a:gd name="T49" fmla="*/ 333 h 786"/>
                <a:gd name="T50" fmla="*/ 752 w 1126"/>
                <a:gd name="T51" fmla="*/ 329 h 786"/>
                <a:gd name="T52" fmla="*/ 732 w 1126"/>
                <a:gd name="T53" fmla="*/ 327 h 786"/>
                <a:gd name="T54" fmla="*/ 710 w 1126"/>
                <a:gd name="T55" fmla="*/ 327 h 786"/>
                <a:gd name="T56" fmla="*/ 688 w 1126"/>
                <a:gd name="T57" fmla="*/ 330 h 786"/>
                <a:gd name="T58" fmla="*/ 664 w 1126"/>
                <a:gd name="T59" fmla="*/ 335 h 786"/>
                <a:gd name="T60" fmla="*/ 650 w 1126"/>
                <a:gd name="T61" fmla="*/ 327 h 786"/>
                <a:gd name="T62" fmla="*/ 649 w 1126"/>
                <a:gd name="T63" fmla="*/ 306 h 786"/>
                <a:gd name="T64" fmla="*/ 633 w 1126"/>
                <a:gd name="T65" fmla="*/ 298 h 786"/>
                <a:gd name="T66" fmla="*/ 601 w 1126"/>
                <a:gd name="T67" fmla="*/ 297 h 786"/>
                <a:gd name="T68" fmla="*/ 551 w 1126"/>
                <a:gd name="T69" fmla="*/ 304 h 786"/>
                <a:gd name="T70" fmla="*/ 504 w 1126"/>
                <a:gd name="T71" fmla="*/ 312 h 786"/>
                <a:gd name="T72" fmla="*/ 474 w 1126"/>
                <a:gd name="T73" fmla="*/ 313 h 786"/>
                <a:gd name="T74" fmla="*/ 454 w 1126"/>
                <a:gd name="T75" fmla="*/ 308 h 786"/>
                <a:gd name="T76" fmla="*/ 442 w 1126"/>
                <a:gd name="T77" fmla="*/ 304 h 786"/>
                <a:gd name="T78" fmla="*/ 430 w 1126"/>
                <a:gd name="T79" fmla="*/ 297 h 786"/>
                <a:gd name="T80" fmla="*/ 420 w 1126"/>
                <a:gd name="T81" fmla="*/ 287 h 786"/>
                <a:gd name="T82" fmla="*/ 398 w 1126"/>
                <a:gd name="T83" fmla="*/ 254 h 786"/>
                <a:gd name="T84" fmla="*/ 369 w 1126"/>
                <a:gd name="T85" fmla="*/ 212 h 786"/>
                <a:gd name="T86" fmla="*/ 351 w 1126"/>
                <a:gd name="T87" fmla="*/ 195 h 786"/>
                <a:gd name="T88" fmla="*/ 337 w 1126"/>
                <a:gd name="T89" fmla="*/ 184 h 786"/>
                <a:gd name="T90" fmla="*/ 308 w 1126"/>
                <a:gd name="T91" fmla="*/ 170 h 786"/>
                <a:gd name="T92" fmla="*/ 263 w 1126"/>
                <a:gd name="T93" fmla="*/ 153 h 786"/>
                <a:gd name="T94" fmla="*/ 192 w 1126"/>
                <a:gd name="T95" fmla="*/ 133 h 786"/>
                <a:gd name="T96" fmla="*/ 124 w 1126"/>
                <a:gd name="T97" fmla="*/ 110 h 786"/>
                <a:gd name="T98" fmla="*/ 92 w 1126"/>
                <a:gd name="T99" fmla="*/ 94 h 786"/>
                <a:gd name="T100" fmla="*/ 72 w 1126"/>
                <a:gd name="T101" fmla="*/ 83 h 786"/>
                <a:gd name="T102" fmla="*/ 53 w 1126"/>
                <a:gd name="T103" fmla="*/ 69 h 786"/>
                <a:gd name="T104" fmla="*/ 35 w 1126"/>
                <a:gd name="T105" fmla="*/ 53 h 786"/>
                <a:gd name="T106" fmla="*/ 20 w 1126"/>
                <a:gd name="T107" fmla="*/ 34 h 786"/>
                <a:gd name="T108" fmla="*/ 6 w 1126"/>
                <a:gd name="T109" fmla="*/ 13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26" h="786">
                  <a:moveTo>
                    <a:pt x="1125" y="786"/>
                  </a:moveTo>
                  <a:lnTo>
                    <a:pt x="1124" y="749"/>
                  </a:lnTo>
                  <a:lnTo>
                    <a:pt x="1125" y="711"/>
                  </a:lnTo>
                  <a:lnTo>
                    <a:pt x="1126" y="671"/>
                  </a:lnTo>
                  <a:lnTo>
                    <a:pt x="1126" y="633"/>
                  </a:lnTo>
                  <a:lnTo>
                    <a:pt x="1126" y="615"/>
                  </a:lnTo>
                  <a:lnTo>
                    <a:pt x="1125" y="598"/>
                  </a:lnTo>
                  <a:lnTo>
                    <a:pt x="1123" y="581"/>
                  </a:lnTo>
                  <a:lnTo>
                    <a:pt x="1120" y="566"/>
                  </a:lnTo>
                  <a:lnTo>
                    <a:pt x="1115" y="551"/>
                  </a:lnTo>
                  <a:lnTo>
                    <a:pt x="1110" y="538"/>
                  </a:lnTo>
                  <a:lnTo>
                    <a:pt x="1107" y="532"/>
                  </a:lnTo>
                  <a:lnTo>
                    <a:pt x="1103" y="526"/>
                  </a:lnTo>
                  <a:lnTo>
                    <a:pt x="1100" y="520"/>
                  </a:lnTo>
                  <a:lnTo>
                    <a:pt x="1095" y="516"/>
                  </a:lnTo>
                  <a:lnTo>
                    <a:pt x="1091" y="512"/>
                  </a:lnTo>
                  <a:lnTo>
                    <a:pt x="1085" y="508"/>
                  </a:lnTo>
                  <a:lnTo>
                    <a:pt x="1080" y="505"/>
                  </a:lnTo>
                  <a:lnTo>
                    <a:pt x="1075" y="503"/>
                  </a:lnTo>
                  <a:lnTo>
                    <a:pt x="1063" y="499"/>
                  </a:lnTo>
                  <a:lnTo>
                    <a:pt x="1049" y="496"/>
                  </a:lnTo>
                  <a:lnTo>
                    <a:pt x="1035" y="495"/>
                  </a:lnTo>
                  <a:lnTo>
                    <a:pt x="1019" y="493"/>
                  </a:lnTo>
                  <a:lnTo>
                    <a:pt x="1004" y="495"/>
                  </a:lnTo>
                  <a:lnTo>
                    <a:pt x="986" y="496"/>
                  </a:lnTo>
                  <a:lnTo>
                    <a:pt x="951" y="500"/>
                  </a:lnTo>
                  <a:lnTo>
                    <a:pt x="915" y="505"/>
                  </a:lnTo>
                  <a:lnTo>
                    <a:pt x="879" y="509"/>
                  </a:lnTo>
                  <a:lnTo>
                    <a:pt x="845" y="513"/>
                  </a:lnTo>
                  <a:lnTo>
                    <a:pt x="847" y="500"/>
                  </a:lnTo>
                  <a:lnTo>
                    <a:pt x="848" y="486"/>
                  </a:lnTo>
                  <a:lnTo>
                    <a:pt x="848" y="474"/>
                  </a:lnTo>
                  <a:lnTo>
                    <a:pt x="848" y="462"/>
                  </a:lnTo>
                  <a:lnTo>
                    <a:pt x="848" y="450"/>
                  </a:lnTo>
                  <a:lnTo>
                    <a:pt x="847" y="440"/>
                  </a:lnTo>
                  <a:lnTo>
                    <a:pt x="845" y="428"/>
                  </a:lnTo>
                  <a:lnTo>
                    <a:pt x="843" y="419"/>
                  </a:lnTo>
                  <a:lnTo>
                    <a:pt x="839" y="409"/>
                  </a:lnTo>
                  <a:lnTo>
                    <a:pt x="836" y="399"/>
                  </a:lnTo>
                  <a:lnTo>
                    <a:pt x="833" y="391"/>
                  </a:lnTo>
                  <a:lnTo>
                    <a:pt x="829" y="383"/>
                  </a:lnTo>
                  <a:lnTo>
                    <a:pt x="824" y="376"/>
                  </a:lnTo>
                  <a:lnTo>
                    <a:pt x="819" y="368"/>
                  </a:lnTo>
                  <a:lnTo>
                    <a:pt x="814" y="361"/>
                  </a:lnTo>
                  <a:lnTo>
                    <a:pt x="807" y="355"/>
                  </a:lnTo>
                  <a:lnTo>
                    <a:pt x="801" y="350"/>
                  </a:lnTo>
                  <a:lnTo>
                    <a:pt x="794" y="345"/>
                  </a:lnTo>
                  <a:lnTo>
                    <a:pt x="786" y="340"/>
                  </a:lnTo>
                  <a:lnTo>
                    <a:pt x="778" y="336"/>
                  </a:lnTo>
                  <a:lnTo>
                    <a:pt x="770" y="333"/>
                  </a:lnTo>
                  <a:lnTo>
                    <a:pt x="761" y="331"/>
                  </a:lnTo>
                  <a:lnTo>
                    <a:pt x="752" y="329"/>
                  </a:lnTo>
                  <a:lnTo>
                    <a:pt x="742" y="327"/>
                  </a:lnTo>
                  <a:lnTo>
                    <a:pt x="732" y="327"/>
                  </a:lnTo>
                  <a:lnTo>
                    <a:pt x="722" y="326"/>
                  </a:lnTo>
                  <a:lnTo>
                    <a:pt x="710" y="327"/>
                  </a:lnTo>
                  <a:lnTo>
                    <a:pt x="700" y="328"/>
                  </a:lnTo>
                  <a:lnTo>
                    <a:pt x="688" y="330"/>
                  </a:lnTo>
                  <a:lnTo>
                    <a:pt x="676" y="332"/>
                  </a:lnTo>
                  <a:lnTo>
                    <a:pt x="664" y="335"/>
                  </a:lnTo>
                  <a:lnTo>
                    <a:pt x="650" y="339"/>
                  </a:lnTo>
                  <a:lnTo>
                    <a:pt x="650" y="327"/>
                  </a:lnTo>
                  <a:lnTo>
                    <a:pt x="650" y="316"/>
                  </a:lnTo>
                  <a:lnTo>
                    <a:pt x="649" y="306"/>
                  </a:lnTo>
                  <a:lnTo>
                    <a:pt x="647" y="301"/>
                  </a:lnTo>
                  <a:lnTo>
                    <a:pt x="633" y="298"/>
                  </a:lnTo>
                  <a:lnTo>
                    <a:pt x="617" y="297"/>
                  </a:lnTo>
                  <a:lnTo>
                    <a:pt x="601" y="297"/>
                  </a:lnTo>
                  <a:lnTo>
                    <a:pt x="584" y="299"/>
                  </a:lnTo>
                  <a:lnTo>
                    <a:pt x="551" y="304"/>
                  </a:lnTo>
                  <a:lnTo>
                    <a:pt x="519" y="309"/>
                  </a:lnTo>
                  <a:lnTo>
                    <a:pt x="504" y="312"/>
                  </a:lnTo>
                  <a:lnTo>
                    <a:pt x="488" y="313"/>
                  </a:lnTo>
                  <a:lnTo>
                    <a:pt x="474" y="313"/>
                  </a:lnTo>
                  <a:lnTo>
                    <a:pt x="460" y="311"/>
                  </a:lnTo>
                  <a:lnTo>
                    <a:pt x="454" y="308"/>
                  </a:lnTo>
                  <a:lnTo>
                    <a:pt x="448" y="306"/>
                  </a:lnTo>
                  <a:lnTo>
                    <a:pt x="442" y="304"/>
                  </a:lnTo>
                  <a:lnTo>
                    <a:pt x="435" y="300"/>
                  </a:lnTo>
                  <a:lnTo>
                    <a:pt x="430" y="297"/>
                  </a:lnTo>
                  <a:lnTo>
                    <a:pt x="425" y="292"/>
                  </a:lnTo>
                  <a:lnTo>
                    <a:pt x="420" y="287"/>
                  </a:lnTo>
                  <a:lnTo>
                    <a:pt x="415" y="281"/>
                  </a:lnTo>
                  <a:lnTo>
                    <a:pt x="398" y="254"/>
                  </a:lnTo>
                  <a:lnTo>
                    <a:pt x="380" y="226"/>
                  </a:lnTo>
                  <a:lnTo>
                    <a:pt x="369" y="212"/>
                  </a:lnTo>
                  <a:lnTo>
                    <a:pt x="357" y="200"/>
                  </a:lnTo>
                  <a:lnTo>
                    <a:pt x="351" y="195"/>
                  </a:lnTo>
                  <a:lnTo>
                    <a:pt x="344" y="190"/>
                  </a:lnTo>
                  <a:lnTo>
                    <a:pt x="337" y="184"/>
                  </a:lnTo>
                  <a:lnTo>
                    <a:pt x="330" y="180"/>
                  </a:lnTo>
                  <a:lnTo>
                    <a:pt x="308" y="170"/>
                  </a:lnTo>
                  <a:lnTo>
                    <a:pt x="287" y="161"/>
                  </a:lnTo>
                  <a:lnTo>
                    <a:pt x="263" y="153"/>
                  </a:lnTo>
                  <a:lnTo>
                    <a:pt x="240" y="146"/>
                  </a:lnTo>
                  <a:lnTo>
                    <a:pt x="192" y="133"/>
                  </a:lnTo>
                  <a:lnTo>
                    <a:pt x="146" y="118"/>
                  </a:lnTo>
                  <a:lnTo>
                    <a:pt x="124" y="110"/>
                  </a:lnTo>
                  <a:lnTo>
                    <a:pt x="103" y="100"/>
                  </a:lnTo>
                  <a:lnTo>
                    <a:pt x="92" y="94"/>
                  </a:lnTo>
                  <a:lnTo>
                    <a:pt x="82" y="89"/>
                  </a:lnTo>
                  <a:lnTo>
                    <a:pt x="72" y="83"/>
                  </a:lnTo>
                  <a:lnTo>
                    <a:pt x="62" y="76"/>
                  </a:lnTo>
                  <a:lnTo>
                    <a:pt x="53" y="69"/>
                  </a:lnTo>
                  <a:lnTo>
                    <a:pt x="44" y="61"/>
                  </a:lnTo>
                  <a:lnTo>
                    <a:pt x="35" y="53"/>
                  </a:lnTo>
                  <a:lnTo>
                    <a:pt x="27" y="44"/>
                  </a:lnTo>
                  <a:lnTo>
                    <a:pt x="20" y="34"/>
                  </a:lnTo>
                  <a:lnTo>
                    <a:pt x="13" y="24"/>
                  </a:lnTo>
                  <a:lnTo>
                    <a:pt x="6" y="13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74" name="Freeform 1462">
              <a:extLst>
                <a:ext uri="{FF2B5EF4-FFF2-40B4-BE49-F238E27FC236}">
                  <a16:creationId xmlns:a16="http://schemas.microsoft.com/office/drawing/2014/main" id="{920D0FA0-3591-3210-939E-2001F059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3126"/>
              <a:ext cx="39" cy="46"/>
            </a:xfrm>
            <a:custGeom>
              <a:avLst/>
              <a:gdLst>
                <a:gd name="T0" fmla="*/ 0 w 478"/>
                <a:gd name="T1" fmla="*/ 0 h 551"/>
                <a:gd name="T2" fmla="*/ 9 w 478"/>
                <a:gd name="T3" fmla="*/ 24 h 551"/>
                <a:gd name="T4" fmla="*/ 17 w 478"/>
                <a:gd name="T5" fmla="*/ 47 h 551"/>
                <a:gd name="T6" fmla="*/ 23 w 478"/>
                <a:gd name="T7" fmla="*/ 71 h 551"/>
                <a:gd name="T8" fmla="*/ 30 w 478"/>
                <a:gd name="T9" fmla="*/ 96 h 551"/>
                <a:gd name="T10" fmla="*/ 42 w 478"/>
                <a:gd name="T11" fmla="*/ 146 h 551"/>
                <a:gd name="T12" fmla="*/ 53 w 478"/>
                <a:gd name="T13" fmla="*/ 194 h 551"/>
                <a:gd name="T14" fmla="*/ 59 w 478"/>
                <a:gd name="T15" fmla="*/ 219 h 551"/>
                <a:gd name="T16" fmla="*/ 65 w 478"/>
                <a:gd name="T17" fmla="*/ 243 h 551"/>
                <a:gd name="T18" fmla="*/ 73 w 478"/>
                <a:gd name="T19" fmla="*/ 266 h 551"/>
                <a:gd name="T20" fmla="*/ 81 w 478"/>
                <a:gd name="T21" fmla="*/ 288 h 551"/>
                <a:gd name="T22" fmla="*/ 89 w 478"/>
                <a:gd name="T23" fmla="*/ 310 h 551"/>
                <a:gd name="T24" fmla="*/ 98 w 478"/>
                <a:gd name="T25" fmla="*/ 332 h 551"/>
                <a:gd name="T26" fmla="*/ 109 w 478"/>
                <a:gd name="T27" fmla="*/ 351 h 551"/>
                <a:gd name="T28" fmla="*/ 121 w 478"/>
                <a:gd name="T29" fmla="*/ 371 h 551"/>
                <a:gd name="T30" fmla="*/ 126 w 478"/>
                <a:gd name="T31" fmla="*/ 378 h 551"/>
                <a:gd name="T32" fmla="*/ 133 w 478"/>
                <a:gd name="T33" fmla="*/ 385 h 551"/>
                <a:gd name="T34" fmla="*/ 139 w 478"/>
                <a:gd name="T35" fmla="*/ 393 h 551"/>
                <a:gd name="T36" fmla="*/ 145 w 478"/>
                <a:gd name="T37" fmla="*/ 398 h 551"/>
                <a:gd name="T38" fmla="*/ 152 w 478"/>
                <a:gd name="T39" fmla="*/ 404 h 551"/>
                <a:gd name="T40" fmla="*/ 160 w 478"/>
                <a:gd name="T41" fmla="*/ 408 h 551"/>
                <a:gd name="T42" fmla="*/ 168 w 478"/>
                <a:gd name="T43" fmla="*/ 413 h 551"/>
                <a:gd name="T44" fmla="*/ 177 w 478"/>
                <a:gd name="T45" fmla="*/ 416 h 551"/>
                <a:gd name="T46" fmla="*/ 195 w 478"/>
                <a:gd name="T47" fmla="*/ 424 h 551"/>
                <a:gd name="T48" fmla="*/ 214 w 478"/>
                <a:gd name="T49" fmla="*/ 429 h 551"/>
                <a:gd name="T50" fmla="*/ 234 w 478"/>
                <a:gd name="T51" fmla="*/ 433 h 551"/>
                <a:gd name="T52" fmla="*/ 256 w 478"/>
                <a:gd name="T53" fmla="*/ 436 h 551"/>
                <a:gd name="T54" fmla="*/ 299 w 478"/>
                <a:gd name="T55" fmla="*/ 440 h 551"/>
                <a:gd name="T56" fmla="*/ 344 w 478"/>
                <a:gd name="T57" fmla="*/ 442 h 551"/>
                <a:gd name="T58" fmla="*/ 367 w 478"/>
                <a:gd name="T59" fmla="*/ 444 h 551"/>
                <a:gd name="T60" fmla="*/ 390 w 478"/>
                <a:gd name="T61" fmla="*/ 445 h 551"/>
                <a:gd name="T62" fmla="*/ 412 w 478"/>
                <a:gd name="T63" fmla="*/ 448 h 551"/>
                <a:gd name="T64" fmla="*/ 433 w 478"/>
                <a:gd name="T65" fmla="*/ 451 h 551"/>
                <a:gd name="T66" fmla="*/ 431 w 478"/>
                <a:gd name="T67" fmla="*/ 459 h 551"/>
                <a:gd name="T68" fmla="*/ 430 w 478"/>
                <a:gd name="T69" fmla="*/ 467 h 551"/>
                <a:gd name="T70" fmla="*/ 430 w 478"/>
                <a:gd name="T71" fmla="*/ 474 h 551"/>
                <a:gd name="T72" fmla="*/ 431 w 478"/>
                <a:gd name="T73" fmla="*/ 481 h 551"/>
                <a:gd name="T74" fmla="*/ 432 w 478"/>
                <a:gd name="T75" fmla="*/ 488 h 551"/>
                <a:gd name="T76" fmla="*/ 434 w 478"/>
                <a:gd name="T77" fmla="*/ 494 h 551"/>
                <a:gd name="T78" fmla="*/ 436 w 478"/>
                <a:gd name="T79" fmla="*/ 499 h 551"/>
                <a:gd name="T80" fmla="*/ 440 w 478"/>
                <a:gd name="T81" fmla="*/ 505 h 551"/>
                <a:gd name="T82" fmla="*/ 456 w 478"/>
                <a:gd name="T83" fmla="*/ 527 h 551"/>
                <a:gd name="T84" fmla="*/ 478 w 478"/>
                <a:gd name="T85" fmla="*/ 55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8" h="551">
                  <a:moveTo>
                    <a:pt x="0" y="0"/>
                  </a:moveTo>
                  <a:lnTo>
                    <a:pt x="9" y="24"/>
                  </a:lnTo>
                  <a:lnTo>
                    <a:pt x="17" y="47"/>
                  </a:lnTo>
                  <a:lnTo>
                    <a:pt x="23" y="71"/>
                  </a:lnTo>
                  <a:lnTo>
                    <a:pt x="30" y="96"/>
                  </a:lnTo>
                  <a:lnTo>
                    <a:pt x="42" y="146"/>
                  </a:lnTo>
                  <a:lnTo>
                    <a:pt x="53" y="194"/>
                  </a:lnTo>
                  <a:lnTo>
                    <a:pt x="59" y="219"/>
                  </a:lnTo>
                  <a:lnTo>
                    <a:pt x="65" y="243"/>
                  </a:lnTo>
                  <a:lnTo>
                    <a:pt x="73" y="266"/>
                  </a:lnTo>
                  <a:lnTo>
                    <a:pt x="81" y="288"/>
                  </a:lnTo>
                  <a:lnTo>
                    <a:pt x="89" y="310"/>
                  </a:lnTo>
                  <a:lnTo>
                    <a:pt x="98" y="332"/>
                  </a:lnTo>
                  <a:lnTo>
                    <a:pt x="109" y="351"/>
                  </a:lnTo>
                  <a:lnTo>
                    <a:pt x="121" y="371"/>
                  </a:lnTo>
                  <a:lnTo>
                    <a:pt x="126" y="378"/>
                  </a:lnTo>
                  <a:lnTo>
                    <a:pt x="133" y="385"/>
                  </a:lnTo>
                  <a:lnTo>
                    <a:pt x="139" y="393"/>
                  </a:lnTo>
                  <a:lnTo>
                    <a:pt x="145" y="398"/>
                  </a:lnTo>
                  <a:lnTo>
                    <a:pt x="152" y="404"/>
                  </a:lnTo>
                  <a:lnTo>
                    <a:pt x="160" y="408"/>
                  </a:lnTo>
                  <a:lnTo>
                    <a:pt x="168" y="413"/>
                  </a:lnTo>
                  <a:lnTo>
                    <a:pt x="177" y="416"/>
                  </a:lnTo>
                  <a:lnTo>
                    <a:pt x="195" y="424"/>
                  </a:lnTo>
                  <a:lnTo>
                    <a:pt x="214" y="429"/>
                  </a:lnTo>
                  <a:lnTo>
                    <a:pt x="234" y="433"/>
                  </a:lnTo>
                  <a:lnTo>
                    <a:pt x="256" y="436"/>
                  </a:lnTo>
                  <a:lnTo>
                    <a:pt x="299" y="440"/>
                  </a:lnTo>
                  <a:lnTo>
                    <a:pt x="344" y="442"/>
                  </a:lnTo>
                  <a:lnTo>
                    <a:pt x="367" y="444"/>
                  </a:lnTo>
                  <a:lnTo>
                    <a:pt x="390" y="445"/>
                  </a:lnTo>
                  <a:lnTo>
                    <a:pt x="412" y="448"/>
                  </a:lnTo>
                  <a:lnTo>
                    <a:pt x="433" y="451"/>
                  </a:lnTo>
                  <a:lnTo>
                    <a:pt x="431" y="459"/>
                  </a:lnTo>
                  <a:lnTo>
                    <a:pt x="430" y="467"/>
                  </a:lnTo>
                  <a:lnTo>
                    <a:pt x="430" y="474"/>
                  </a:lnTo>
                  <a:lnTo>
                    <a:pt x="431" y="481"/>
                  </a:lnTo>
                  <a:lnTo>
                    <a:pt x="432" y="488"/>
                  </a:lnTo>
                  <a:lnTo>
                    <a:pt x="434" y="494"/>
                  </a:lnTo>
                  <a:lnTo>
                    <a:pt x="436" y="499"/>
                  </a:lnTo>
                  <a:lnTo>
                    <a:pt x="440" y="505"/>
                  </a:lnTo>
                  <a:lnTo>
                    <a:pt x="456" y="527"/>
                  </a:lnTo>
                  <a:lnTo>
                    <a:pt x="478" y="551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75" name="Freeform 1463">
              <a:extLst>
                <a:ext uri="{FF2B5EF4-FFF2-40B4-BE49-F238E27FC236}">
                  <a16:creationId xmlns:a16="http://schemas.microsoft.com/office/drawing/2014/main" id="{58118BA9-12A4-A5F9-740E-BD0C768A4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231"/>
              <a:ext cx="45" cy="70"/>
            </a:xfrm>
            <a:custGeom>
              <a:avLst/>
              <a:gdLst>
                <a:gd name="T0" fmla="*/ 22 w 535"/>
                <a:gd name="T1" fmla="*/ 277 h 834"/>
                <a:gd name="T2" fmla="*/ 35 w 535"/>
                <a:gd name="T3" fmla="*/ 320 h 834"/>
                <a:gd name="T4" fmla="*/ 56 w 535"/>
                <a:gd name="T5" fmla="*/ 380 h 834"/>
                <a:gd name="T6" fmla="*/ 91 w 535"/>
                <a:gd name="T7" fmla="*/ 456 h 834"/>
                <a:gd name="T8" fmla="*/ 132 w 535"/>
                <a:gd name="T9" fmla="*/ 530 h 834"/>
                <a:gd name="T10" fmla="*/ 178 w 535"/>
                <a:gd name="T11" fmla="*/ 600 h 834"/>
                <a:gd name="T12" fmla="*/ 230 w 535"/>
                <a:gd name="T13" fmla="*/ 668 h 834"/>
                <a:gd name="T14" fmla="*/ 285 w 535"/>
                <a:gd name="T15" fmla="*/ 735 h 834"/>
                <a:gd name="T16" fmla="*/ 344 w 535"/>
                <a:gd name="T17" fmla="*/ 801 h 834"/>
                <a:gd name="T18" fmla="*/ 354 w 535"/>
                <a:gd name="T19" fmla="*/ 797 h 834"/>
                <a:gd name="T20" fmla="*/ 316 w 535"/>
                <a:gd name="T21" fmla="*/ 726 h 834"/>
                <a:gd name="T22" fmla="*/ 280 w 535"/>
                <a:gd name="T23" fmla="*/ 655 h 834"/>
                <a:gd name="T24" fmla="*/ 248 w 535"/>
                <a:gd name="T25" fmla="*/ 583 h 834"/>
                <a:gd name="T26" fmla="*/ 218 w 535"/>
                <a:gd name="T27" fmla="*/ 511 h 834"/>
                <a:gd name="T28" fmla="*/ 196 w 535"/>
                <a:gd name="T29" fmla="*/ 440 h 834"/>
                <a:gd name="T30" fmla="*/ 180 w 535"/>
                <a:gd name="T31" fmla="*/ 367 h 834"/>
                <a:gd name="T32" fmla="*/ 169 w 535"/>
                <a:gd name="T33" fmla="*/ 290 h 834"/>
                <a:gd name="T34" fmla="*/ 160 w 535"/>
                <a:gd name="T35" fmla="*/ 238 h 834"/>
                <a:gd name="T36" fmla="*/ 155 w 535"/>
                <a:gd name="T37" fmla="*/ 218 h 834"/>
                <a:gd name="T38" fmla="*/ 159 w 535"/>
                <a:gd name="T39" fmla="*/ 199 h 834"/>
                <a:gd name="T40" fmla="*/ 168 w 535"/>
                <a:gd name="T41" fmla="*/ 179 h 834"/>
                <a:gd name="T42" fmla="*/ 185 w 535"/>
                <a:gd name="T43" fmla="*/ 160 h 834"/>
                <a:gd name="T44" fmla="*/ 205 w 535"/>
                <a:gd name="T45" fmla="*/ 141 h 834"/>
                <a:gd name="T46" fmla="*/ 231 w 535"/>
                <a:gd name="T47" fmla="*/ 122 h 834"/>
                <a:gd name="T48" fmla="*/ 260 w 535"/>
                <a:gd name="T49" fmla="*/ 105 h 834"/>
                <a:gd name="T50" fmla="*/ 309 w 535"/>
                <a:gd name="T51" fmla="*/ 80 h 834"/>
                <a:gd name="T52" fmla="*/ 378 w 535"/>
                <a:gd name="T53" fmla="*/ 50 h 834"/>
                <a:gd name="T54" fmla="*/ 447 w 535"/>
                <a:gd name="T55" fmla="*/ 25 h 834"/>
                <a:gd name="T56" fmla="*/ 509 w 535"/>
                <a:gd name="T57" fmla="*/ 7 h 834"/>
                <a:gd name="T58" fmla="*/ 463 w 535"/>
                <a:gd name="T59" fmla="*/ 13 h 834"/>
                <a:gd name="T60" fmla="*/ 334 w 535"/>
                <a:gd name="T61" fmla="*/ 40 h 834"/>
                <a:gd name="T62" fmla="*/ 218 w 535"/>
                <a:gd name="T63" fmla="*/ 68 h 834"/>
                <a:gd name="T64" fmla="*/ 97 w 535"/>
                <a:gd name="T65" fmla="*/ 100 h 834"/>
                <a:gd name="T66" fmla="*/ 25 w 535"/>
                <a:gd name="T67" fmla="*/ 120 h 834"/>
                <a:gd name="T68" fmla="*/ 14 w 535"/>
                <a:gd name="T69" fmla="*/ 134 h 834"/>
                <a:gd name="T70" fmla="*/ 3 w 535"/>
                <a:gd name="T71" fmla="*/ 151 h 834"/>
                <a:gd name="T72" fmla="*/ 0 w 535"/>
                <a:gd name="T73" fmla="*/ 163 h 834"/>
                <a:gd name="T74" fmla="*/ 1 w 535"/>
                <a:gd name="T75" fmla="*/ 169 h 834"/>
                <a:gd name="T76" fmla="*/ 17 w 535"/>
                <a:gd name="T77" fmla="*/ 256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35" h="834">
                  <a:moveTo>
                    <a:pt x="17" y="256"/>
                  </a:moveTo>
                  <a:lnTo>
                    <a:pt x="22" y="277"/>
                  </a:lnTo>
                  <a:lnTo>
                    <a:pt x="29" y="298"/>
                  </a:lnTo>
                  <a:lnTo>
                    <a:pt x="35" y="320"/>
                  </a:lnTo>
                  <a:lnTo>
                    <a:pt x="41" y="339"/>
                  </a:lnTo>
                  <a:lnTo>
                    <a:pt x="56" y="380"/>
                  </a:lnTo>
                  <a:lnTo>
                    <a:pt x="73" y="419"/>
                  </a:lnTo>
                  <a:lnTo>
                    <a:pt x="91" y="456"/>
                  </a:lnTo>
                  <a:lnTo>
                    <a:pt x="111" y="493"/>
                  </a:lnTo>
                  <a:lnTo>
                    <a:pt x="132" y="530"/>
                  </a:lnTo>
                  <a:lnTo>
                    <a:pt x="155" y="566"/>
                  </a:lnTo>
                  <a:lnTo>
                    <a:pt x="178" y="600"/>
                  </a:lnTo>
                  <a:lnTo>
                    <a:pt x="203" y="635"/>
                  </a:lnTo>
                  <a:lnTo>
                    <a:pt x="230" y="668"/>
                  </a:lnTo>
                  <a:lnTo>
                    <a:pt x="257" y="702"/>
                  </a:lnTo>
                  <a:lnTo>
                    <a:pt x="285" y="735"/>
                  </a:lnTo>
                  <a:lnTo>
                    <a:pt x="314" y="767"/>
                  </a:lnTo>
                  <a:lnTo>
                    <a:pt x="344" y="801"/>
                  </a:lnTo>
                  <a:lnTo>
                    <a:pt x="374" y="834"/>
                  </a:lnTo>
                  <a:lnTo>
                    <a:pt x="354" y="797"/>
                  </a:lnTo>
                  <a:lnTo>
                    <a:pt x="334" y="762"/>
                  </a:lnTo>
                  <a:lnTo>
                    <a:pt x="316" y="726"/>
                  </a:lnTo>
                  <a:lnTo>
                    <a:pt x="297" y="690"/>
                  </a:lnTo>
                  <a:lnTo>
                    <a:pt x="280" y="655"/>
                  </a:lnTo>
                  <a:lnTo>
                    <a:pt x="263" y="619"/>
                  </a:lnTo>
                  <a:lnTo>
                    <a:pt x="248" y="583"/>
                  </a:lnTo>
                  <a:lnTo>
                    <a:pt x="232" y="547"/>
                  </a:lnTo>
                  <a:lnTo>
                    <a:pt x="218" y="511"/>
                  </a:lnTo>
                  <a:lnTo>
                    <a:pt x="206" y="475"/>
                  </a:lnTo>
                  <a:lnTo>
                    <a:pt x="196" y="440"/>
                  </a:lnTo>
                  <a:lnTo>
                    <a:pt x="188" y="404"/>
                  </a:lnTo>
                  <a:lnTo>
                    <a:pt x="180" y="367"/>
                  </a:lnTo>
                  <a:lnTo>
                    <a:pt x="174" y="330"/>
                  </a:lnTo>
                  <a:lnTo>
                    <a:pt x="169" y="290"/>
                  </a:lnTo>
                  <a:lnTo>
                    <a:pt x="165" y="247"/>
                  </a:lnTo>
                  <a:lnTo>
                    <a:pt x="160" y="238"/>
                  </a:lnTo>
                  <a:lnTo>
                    <a:pt x="156" y="228"/>
                  </a:lnTo>
                  <a:lnTo>
                    <a:pt x="155" y="218"/>
                  </a:lnTo>
                  <a:lnTo>
                    <a:pt x="156" y="208"/>
                  </a:lnTo>
                  <a:lnTo>
                    <a:pt x="159" y="199"/>
                  </a:lnTo>
                  <a:lnTo>
                    <a:pt x="163" y="188"/>
                  </a:lnTo>
                  <a:lnTo>
                    <a:pt x="168" y="179"/>
                  </a:lnTo>
                  <a:lnTo>
                    <a:pt x="175" y="169"/>
                  </a:lnTo>
                  <a:lnTo>
                    <a:pt x="185" y="160"/>
                  </a:lnTo>
                  <a:lnTo>
                    <a:pt x="195" y="150"/>
                  </a:lnTo>
                  <a:lnTo>
                    <a:pt x="205" y="141"/>
                  </a:lnTo>
                  <a:lnTo>
                    <a:pt x="218" y="132"/>
                  </a:lnTo>
                  <a:lnTo>
                    <a:pt x="231" y="122"/>
                  </a:lnTo>
                  <a:lnTo>
                    <a:pt x="246" y="113"/>
                  </a:lnTo>
                  <a:lnTo>
                    <a:pt x="260" y="105"/>
                  </a:lnTo>
                  <a:lnTo>
                    <a:pt x="276" y="96"/>
                  </a:lnTo>
                  <a:lnTo>
                    <a:pt x="309" y="80"/>
                  </a:lnTo>
                  <a:lnTo>
                    <a:pt x="344" y="64"/>
                  </a:lnTo>
                  <a:lnTo>
                    <a:pt x="378" y="50"/>
                  </a:lnTo>
                  <a:lnTo>
                    <a:pt x="413" y="37"/>
                  </a:lnTo>
                  <a:lnTo>
                    <a:pt x="447" y="25"/>
                  </a:lnTo>
                  <a:lnTo>
                    <a:pt x="479" y="15"/>
                  </a:lnTo>
                  <a:lnTo>
                    <a:pt x="509" y="7"/>
                  </a:lnTo>
                  <a:lnTo>
                    <a:pt x="535" y="0"/>
                  </a:lnTo>
                  <a:lnTo>
                    <a:pt x="463" y="13"/>
                  </a:lnTo>
                  <a:lnTo>
                    <a:pt x="395" y="26"/>
                  </a:lnTo>
                  <a:lnTo>
                    <a:pt x="334" y="40"/>
                  </a:lnTo>
                  <a:lnTo>
                    <a:pt x="276" y="53"/>
                  </a:lnTo>
                  <a:lnTo>
                    <a:pt x="218" y="68"/>
                  </a:lnTo>
                  <a:lnTo>
                    <a:pt x="159" y="83"/>
                  </a:lnTo>
                  <a:lnTo>
                    <a:pt x="97" y="100"/>
                  </a:lnTo>
                  <a:lnTo>
                    <a:pt x="30" y="118"/>
                  </a:lnTo>
                  <a:lnTo>
                    <a:pt x="25" y="120"/>
                  </a:lnTo>
                  <a:lnTo>
                    <a:pt x="20" y="126"/>
                  </a:lnTo>
                  <a:lnTo>
                    <a:pt x="14" y="134"/>
                  </a:lnTo>
                  <a:lnTo>
                    <a:pt x="8" y="142"/>
                  </a:lnTo>
                  <a:lnTo>
                    <a:pt x="3" y="151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3" y="171"/>
                  </a:lnTo>
                  <a:lnTo>
                    <a:pt x="17" y="2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76" name="Freeform 1464">
              <a:extLst>
                <a:ext uri="{FF2B5EF4-FFF2-40B4-BE49-F238E27FC236}">
                  <a16:creationId xmlns:a16="http://schemas.microsoft.com/office/drawing/2014/main" id="{0AAF18E2-B8D3-9DB0-9BBD-BE3700B76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3302"/>
              <a:ext cx="12" cy="9"/>
            </a:xfrm>
            <a:custGeom>
              <a:avLst/>
              <a:gdLst>
                <a:gd name="T0" fmla="*/ 1 w 146"/>
                <a:gd name="T1" fmla="*/ 14 h 112"/>
                <a:gd name="T2" fmla="*/ 35 w 146"/>
                <a:gd name="T3" fmla="*/ 43 h 112"/>
                <a:gd name="T4" fmla="*/ 69 w 146"/>
                <a:gd name="T5" fmla="*/ 70 h 112"/>
                <a:gd name="T6" fmla="*/ 87 w 146"/>
                <a:gd name="T7" fmla="*/ 82 h 112"/>
                <a:gd name="T8" fmla="*/ 106 w 146"/>
                <a:gd name="T9" fmla="*/ 93 h 112"/>
                <a:gd name="T10" fmla="*/ 125 w 146"/>
                <a:gd name="T11" fmla="*/ 103 h 112"/>
                <a:gd name="T12" fmla="*/ 146 w 146"/>
                <a:gd name="T13" fmla="*/ 112 h 112"/>
                <a:gd name="T14" fmla="*/ 140 w 146"/>
                <a:gd name="T15" fmla="*/ 111 h 112"/>
                <a:gd name="T16" fmla="*/ 134 w 146"/>
                <a:gd name="T17" fmla="*/ 110 h 112"/>
                <a:gd name="T18" fmla="*/ 128 w 146"/>
                <a:gd name="T19" fmla="*/ 106 h 112"/>
                <a:gd name="T20" fmla="*/ 123 w 146"/>
                <a:gd name="T21" fmla="*/ 103 h 112"/>
                <a:gd name="T22" fmla="*/ 114 w 146"/>
                <a:gd name="T23" fmla="*/ 96 h 112"/>
                <a:gd name="T24" fmla="*/ 105 w 146"/>
                <a:gd name="T25" fmla="*/ 88 h 112"/>
                <a:gd name="T26" fmla="*/ 81 w 146"/>
                <a:gd name="T27" fmla="*/ 64 h 112"/>
                <a:gd name="T28" fmla="*/ 58 w 146"/>
                <a:gd name="T29" fmla="*/ 40 h 112"/>
                <a:gd name="T30" fmla="*/ 47 w 146"/>
                <a:gd name="T31" fmla="*/ 30 h 112"/>
                <a:gd name="T32" fmla="*/ 34 w 146"/>
                <a:gd name="T33" fmla="*/ 19 h 112"/>
                <a:gd name="T34" fmla="*/ 21 w 146"/>
                <a:gd name="T35" fmla="*/ 9 h 112"/>
                <a:gd name="T36" fmla="*/ 7 w 146"/>
                <a:gd name="T37" fmla="*/ 0 h 112"/>
                <a:gd name="T38" fmla="*/ 5 w 146"/>
                <a:gd name="T39" fmla="*/ 0 h 112"/>
                <a:gd name="T40" fmla="*/ 3 w 146"/>
                <a:gd name="T41" fmla="*/ 1 h 112"/>
                <a:gd name="T42" fmla="*/ 2 w 146"/>
                <a:gd name="T43" fmla="*/ 3 h 112"/>
                <a:gd name="T44" fmla="*/ 1 w 146"/>
                <a:gd name="T45" fmla="*/ 6 h 112"/>
                <a:gd name="T46" fmla="*/ 0 w 146"/>
                <a:gd name="T47" fmla="*/ 9 h 112"/>
                <a:gd name="T48" fmla="*/ 0 w 146"/>
                <a:gd name="T49" fmla="*/ 12 h 112"/>
                <a:gd name="T50" fmla="*/ 1 w 146"/>
                <a:gd name="T51" fmla="*/ 13 h 112"/>
                <a:gd name="T52" fmla="*/ 1 w 146"/>
                <a:gd name="T53" fmla="*/ 1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6" h="112">
                  <a:moveTo>
                    <a:pt x="1" y="14"/>
                  </a:moveTo>
                  <a:lnTo>
                    <a:pt x="35" y="43"/>
                  </a:lnTo>
                  <a:lnTo>
                    <a:pt x="69" y="70"/>
                  </a:lnTo>
                  <a:lnTo>
                    <a:pt x="87" y="82"/>
                  </a:lnTo>
                  <a:lnTo>
                    <a:pt x="106" y="93"/>
                  </a:lnTo>
                  <a:lnTo>
                    <a:pt x="125" y="103"/>
                  </a:lnTo>
                  <a:lnTo>
                    <a:pt x="146" y="112"/>
                  </a:lnTo>
                  <a:lnTo>
                    <a:pt x="140" y="111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3" y="103"/>
                  </a:lnTo>
                  <a:lnTo>
                    <a:pt x="114" y="96"/>
                  </a:lnTo>
                  <a:lnTo>
                    <a:pt x="105" y="88"/>
                  </a:lnTo>
                  <a:lnTo>
                    <a:pt x="81" y="64"/>
                  </a:lnTo>
                  <a:lnTo>
                    <a:pt x="58" y="40"/>
                  </a:lnTo>
                  <a:lnTo>
                    <a:pt x="47" y="30"/>
                  </a:lnTo>
                  <a:lnTo>
                    <a:pt x="34" y="19"/>
                  </a:lnTo>
                  <a:lnTo>
                    <a:pt x="21" y="9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77" name="Freeform 1465">
              <a:extLst>
                <a:ext uri="{FF2B5EF4-FFF2-40B4-BE49-F238E27FC236}">
                  <a16:creationId xmlns:a16="http://schemas.microsoft.com/office/drawing/2014/main" id="{C32D4435-F2FD-B69F-6EDD-FD7F0C6A8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3327"/>
              <a:ext cx="26" cy="62"/>
            </a:xfrm>
            <a:custGeom>
              <a:avLst/>
              <a:gdLst>
                <a:gd name="T0" fmla="*/ 46 w 310"/>
                <a:gd name="T1" fmla="*/ 11 h 736"/>
                <a:gd name="T2" fmla="*/ 45 w 310"/>
                <a:gd name="T3" fmla="*/ 23 h 736"/>
                <a:gd name="T4" fmla="*/ 43 w 310"/>
                <a:gd name="T5" fmla="*/ 33 h 736"/>
                <a:gd name="T6" fmla="*/ 40 w 310"/>
                <a:gd name="T7" fmla="*/ 43 h 736"/>
                <a:gd name="T8" fmla="*/ 36 w 310"/>
                <a:gd name="T9" fmla="*/ 53 h 736"/>
                <a:gd name="T10" fmla="*/ 26 w 310"/>
                <a:gd name="T11" fmla="*/ 71 h 736"/>
                <a:gd name="T12" fmla="*/ 14 w 310"/>
                <a:gd name="T13" fmla="*/ 89 h 736"/>
                <a:gd name="T14" fmla="*/ 9 w 310"/>
                <a:gd name="T15" fmla="*/ 97 h 736"/>
                <a:gd name="T16" fmla="*/ 5 w 310"/>
                <a:gd name="T17" fmla="*/ 105 h 736"/>
                <a:gd name="T18" fmla="*/ 2 w 310"/>
                <a:gd name="T19" fmla="*/ 114 h 736"/>
                <a:gd name="T20" fmla="*/ 1 w 310"/>
                <a:gd name="T21" fmla="*/ 122 h 736"/>
                <a:gd name="T22" fmla="*/ 0 w 310"/>
                <a:gd name="T23" fmla="*/ 130 h 736"/>
                <a:gd name="T24" fmla="*/ 2 w 310"/>
                <a:gd name="T25" fmla="*/ 137 h 736"/>
                <a:gd name="T26" fmla="*/ 5 w 310"/>
                <a:gd name="T27" fmla="*/ 146 h 736"/>
                <a:gd name="T28" fmla="*/ 11 w 310"/>
                <a:gd name="T29" fmla="*/ 153 h 736"/>
                <a:gd name="T30" fmla="*/ 39 w 310"/>
                <a:gd name="T31" fmla="*/ 181 h 736"/>
                <a:gd name="T32" fmla="*/ 68 w 310"/>
                <a:gd name="T33" fmla="*/ 210 h 736"/>
                <a:gd name="T34" fmla="*/ 82 w 310"/>
                <a:gd name="T35" fmla="*/ 224 h 736"/>
                <a:gd name="T36" fmla="*/ 96 w 310"/>
                <a:gd name="T37" fmla="*/ 241 h 736"/>
                <a:gd name="T38" fmla="*/ 101 w 310"/>
                <a:gd name="T39" fmla="*/ 249 h 736"/>
                <a:gd name="T40" fmla="*/ 107 w 310"/>
                <a:gd name="T41" fmla="*/ 257 h 736"/>
                <a:gd name="T42" fmla="*/ 112 w 310"/>
                <a:gd name="T43" fmla="*/ 267 h 736"/>
                <a:gd name="T44" fmla="*/ 117 w 310"/>
                <a:gd name="T45" fmla="*/ 277 h 736"/>
                <a:gd name="T46" fmla="*/ 127 w 310"/>
                <a:gd name="T47" fmla="*/ 300 h 736"/>
                <a:gd name="T48" fmla="*/ 136 w 310"/>
                <a:gd name="T49" fmla="*/ 326 h 736"/>
                <a:gd name="T50" fmla="*/ 143 w 310"/>
                <a:gd name="T51" fmla="*/ 350 h 736"/>
                <a:gd name="T52" fmla="*/ 153 w 310"/>
                <a:gd name="T53" fmla="*/ 374 h 736"/>
                <a:gd name="T54" fmla="*/ 172 w 310"/>
                <a:gd name="T55" fmla="*/ 419 h 736"/>
                <a:gd name="T56" fmla="*/ 191 w 310"/>
                <a:gd name="T57" fmla="*/ 464 h 736"/>
                <a:gd name="T58" fmla="*/ 211 w 310"/>
                <a:gd name="T59" fmla="*/ 509 h 736"/>
                <a:gd name="T60" fmla="*/ 229 w 310"/>
                <a:gd name="T61" fmla="*/ 554 h 736"/>
                <a:gd name="T62" fmla="*/ 248 w 310"/>
                <a:gd name="T63" fmla="*/ 599 h 736"/>
                <a:gd name="T64" fmla="*/ 265 w 310"/>
                <a:gd name="T65" fmla="*/ 644 h 736"/>
                <a:gd name="T66" fmla="*/ 283 w 310"/>
                <a:gd name="T67" fmla="*/ 690 h 736"/>
                <a:gd name="T68" fmla="*/ 299 w 310"/>
                <a:gd name="T69" fmla="*/ 736 h 736"/>
                <a:gd name="T70" fmla="*/ 303 w 310"/>
                <a:gd name="T71" fmla="*/ 734 h 736"/>
                <a:gd name="T72" fmla="*/ 306 w 310"/>
                <a:gd name="T73" fmla="*/ 731 h 736"/>
                <a:gd name="T74" fmla="*/ 308 w 310"/>
                <a:gd name="T75" fmla="*/ 728 h 736"/>
                <a:gd name="T76" fmla="*/ 309 w 310"/>
                <a:gd name="T77" fmla="*/ 726 h 736"/>
                <a:gd name="T78" fmla="*/ 310 w 310"/>
                <a:gd name="T79" fmla="*/ 719 h 736"/>
                <a:gd name="T80" fmla="*/ 310 w 310"/>
                <a:gd name="T81" fmla="*/ 712 h 736"/>
                <a:gd name="T82" fmla="*/ 306 w 310"/>
                <a:gd name="T83" fmla="*/ 698 h 736"/>
                <a:gd name="T84" fmla="*/ 303 w 310"/>
                <a:gd name="T85" fmla="*/ 686 h 736"/>
                <a:gd name="T86" fmla="*/ 289 w 310"/>
                <a:gd name="T87" fmla="*/ 642 h 736"/>
                <a:gd name="T88" fmla="*/ 274 w 310"/>
                <a:gd name="T89" fmla="*/ 598 h 736"/>
                <a:gd name="T90" fmla="*/ 258 w 310"/>
                <a:gd name="T91" fmla="*/ 555 h 736"/>
                <a:gd name="T92" fmla="*/ 243 w 310"/>
                <a:gd name="T93" fmla="*/ 512 h 736"/>
                <a:gd name="T94" fmla="*/ 210 w 310"/>
                <a:gd name="T95" fmla="*/ 428 h 736"/>
                <a:gd name="T96" fmla="*/ 178 w 310"/>
                <a:gd name="T97" fmla="*/ 344 h 736"/>
                <a:gd name="T98" fmla="*/ 162 w 310"/>
                <a:gd name="T99" fmla="*/ 302 h 736"/>
                <a:gd name="T100" fmla="*/ 147 w 310"/>
                <a:gd name="T101" fmla="*/ 261 h 736"/>
                <a:gd name="T102" fmla="*/ 132 w 310"/>
                <a:gd name="T103" fmla="*/ 218 h 736"/>
                <a:gd name="T104" fmla="*/ 119 w 310"/>
                <a:gd name="T105" fmla="*/ 176 h 736"/>
                <a:gd name="T106" fmla="*/ 106 w 310"/>
                <a:gd name="T107" fmla="*/ 132 h 736"/>
                <a:gd name="T108" fmla="*/ 96 w 310"/>
                <a:gd name="T109" fmla="*/ 89 h 736"/>
                <a:gd name="T110" fmla="*/ 87 w 310"/>
                <a:gd name="T111" fmla="*/ 44 h 736"/>
                <a:gd name="T112" fmla="*/ 78 w 310"/>
                <a:gd name="T113" fmla="*/ 0 h 736"/>
                <a:gd name="T114" fmla="*/ 46 w 310"/>
                <a:gd name="T115" fmla="*/ 11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0" h="736">
                  <a:moveTo>
                    <a:pt x="46" y="11"/>
                  </a:moveTo>
                  <a:lnTo>
                    <a:pt x="45" y="23"/>
                  </a:lnTo>
                  <a:lnTo>
                    <a:pt x="43" y="33"/>
                  </a:lnTo>
                  <a:lnTo>
                    <a:pt x="40" y="43"/>
                  </a:lnTo>
                  <a:lnTo>
                    <a:pt x="36" y="53"/>
                  </a:lnTo>
                  <a:lnTo>
                    <a:pt x="26" y="7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5" y="105"/>
                  </a:lnTo>
                  <a:lnTo>
                    <a:pt x="2" y="114"/>
                  </a:lnTo>
                  <a:lnTo>
                    <a:pt x="1" y="122"/>
                  </a:lnTo>
                  <a:lnTo>
                    <a:pt x="0" y="130"/>
                  </a:lnTo>
                  <a:lnTo>
                    <a:pt x="2" y="137"/>
                  </a:lnTo>
                  <a:lnTo>
                    <a:pt x="5" y="146"/>
                  </a:lnTo>
                  <a:lnTo>
                    <a:pt x="11" y="153"/>
                  </a:lnTo>
                  <a:lnTo>
                    <a:pt x="39" y="181"/>
                  </a:lnTo>
                  <a:lnTo>
                    <a:pt x="68" y="210"/>
                  </a:lnTo>
                  <a:lnTo>
                    <a:pt x="82" y="224"/>
                  </a:lnTo>
                  <a:lnTo>
                    <a:pt x="96" y="241"/>
                  </a:lnTo>
                  <a:lnTo>
                    <a:pt x="101" y="249"/>
                  </a:lnTo>
                  <a:lnTo>
                    <a:pt x="107" y="257"/>
                  </a:lnTo>
                  <a:lnTo>
                    <a:pt x="112" y="267"/>
                  </a:lnTo>
                  <a:lnTo>
                    <a:pt x="117" y="277"/>
                  </a:lnTo>
                  <a:lnTo>
                    <a:pt x="127" y="300"/>
                  </a:lnTo>
                  <a:lnTo>
                    <a:pt x="136" y="326"/>
                  </a:lnTo>
                  <a:lnTo>
                    <a:pt x="143" y="350"/>
                  </a:lnTo>
                  <a:lnTo>
                    <a:pt x="153" y="374"/>
                  </a:lnTo>
                  <a:lnTo>
                    <a:pt x="172" y="419"/>
                  </a:lnTo>
                  <a:lnTo>
                    <a:pt x="191" y="464"/>
                  </a:lnTo>
                  <a:lnTo>
                    <a:pt x="211" y="509"/>
                  </a:lnTo>
                  <a:lnTo>
                    <a:pt x="229" y="554"/>
                  </a:lnTo>
                  <a:lnTo>
                    <a:pt x="248" y="599"/>
                  </a:lnTo>
                  <a:lnTo>
                    <a:pt x="265" y="644"/>
                  </a:lnTo>
                  <a:lnTo>
                    <a:pt x="283" y="690"/>
                  </a:lnTo>
                  <a:lnTo>
                    <a:pt x="299" y="736"/>
                  </a:lnTo>
                  <a:lnTo>
                    <a:pt x="303" y="734"/>
                  </a:lnTo>
                  <a:lnTo>
                    <a:pt x="306" y="731"/>
                  </a:lnTo>
                  <a:lnTo>
                    <a:pt x="308" y="728"/>
                  </a:lnTo>
                  <a:lnTo>
                    <a:pt x="309" y="726"/>
                  </a:lnTo>
                  <a:lnTo>
                    <a:pt x="310" y="719"/>
                  </a:lnTo>
                  <a:lnTo>
                    <a:pt x="310" y="712"/>
                  </a:lnTo>
                  <a:lnTo>
                    <a:pt x="306" y="698"/>
                  </a:lnTo>
                  <a:lnTo>
                    <a:pt x="303" y="686"/>
                  </a:lnTo>
                  <a:lnTo>
                    <a:pt x="289" y="642"/>
                  </a:lnTo>
                  <a:lnTo>
                    <a:pt x="274" y="598"/>
                  </a:lnTo>
                  <a:lnTo>
                    <a:pt x="258" y="555"/>
                  </a:lnTo>
                  <a:lnTo>
                    <a:pt x="243" y="512"/>
                  </a:lnTo>
                  <a:lnTo>
                    <a:pt x="210" y="428"/>
                  </a:lnTo>
                  <a:lnTo>
                    <a:pt x="178" y="344"/>
                  </a:lnTo>
                  <a:lnTo>
                    <a:pt x="162" y="302"/>
                  </a:lnTo>
                  <a:lnTo>
                    <a:pt x="147" y="261"/>
                  </a:lnTo>
                  <a:lnTo>
                    <a:pt x="132" y="218"/>
                  </a:lnTo>
                  <a:lnTo>
                    <a:pt x="119" y="176"/>
                  </a:lnTo>
                  <a:lnTo>
                    <a:pt x="106" y="132"/>
                  </a:lnTo>
                  <a:lnTo>
                    <a:pt x="96" y="89"/>
                  </a:lnTo>
                  <a:lnTo>
                    <a:pt x="87" y="44"/>
                  </a:lnTo>
                  <a:lnTo>
                    <a:pt x="78" y="0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78" name="Freeform 1466">
              <a:extLst>
                <a:ext uri="{FF2B5EF4-FFF2-40B4-BE49-F238E27FC236}">
                  <a16:creationId xmlns:a16="http://schemas.microsoft.com/office/drawing/2014/main" id="{878FE4B4-C4B7-8640-49DF-8349407C1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" y="3513"/>
              <a:ext cx="52" cy="70"/>
            </a:xfrm>
            <a:custGeom>
              <a:avLst/>
              <a:gdLst>
                <a:gd name="T0" fmla="*/ 0 w 632"/>
                <a:gd name="T1" fmla="*/ 0 h 830"/>
                <a:gd name="T2" fmla="*/ 47 w 632"/>
                <a:gd name="T3" fmla="*/ 766 h 830"/>
                <a:gd name="T4" fmla="*/ 100 w 632"/>
                <a:gd name="T5" fmla="*/ 804 h 830"/>
                <a:gd name="T6" fmla="*/ 173 w 632"/>
                <a:gd name="T7" fmla="*/ 830 h 830"/>
                <a:gd name="T8" fmla="*/ 347 w 632"/>
                <a:gd name="T9" fmla="*/ 822 h 830"/>
                <a:gd name="T10" fmla="*/ 521 w 632"/>
                <a:gd name="T11" fmla="*/ 813 h 830"/>
                <a:gd name="T12" fmla="*/ 632 w 632"/>
                <a:gd name="T13" fmla="*/ 807 h 830"/>
                <a:gd name="T14" fmla="*/ 433 w 632"/>
                <a:gd name="T15" fmla="*/ 695 h 830"/>
                <a:gd name="T16" fmla="*/ 342 w 632"/>
                <a:gd name="T17" fmla="*/ 719 h 830"/>
                <a:gd name="T18" fmla="*/ 385 w 632"/>
                <a:gd name="T19" fmla="*/ 563 h 830"/>
                <a:gd name="T20" fmla="*/ 212 w 632"/>
                <a:gd name="T21" fmla="*/ 583 h 830"/>
                <a:gd name="T22" fmla="*/ 270 w 632"/>
                <a:gd name="T23" fmla="*/ 507 h 830"/>
                <a:gd name="T24" fmla="*/ 218 w 632"/>
                <a:gd name="T25" fmla="*/ 440 h 830"/>
                <a:gd name="T26" fmla="*/ 374 w 632"/>
                <a:gd name="T27" fmla="*/ 298 h 830"/>
                <a:gd name="T28" fmla="*/ 329 w 632"/>
                <a:gd name="T29" fmla="*/ 230 h 830"/>
                <a:gd name="T30" fmla="*/ 227 w 632"/>
                <a:gd name="T31" fmla="*/ 224 h 830"/>
                <a:gd name="T32" fmla="*/ 189 w 632"/>
                <a:gd name="T33" fmla="*/ 83 h 830"/>
                <a:gd name="T34" fmla="*/ 0 w 632"/>
                <a:gd name="T35" fmla="*/ 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2" h="830">
                  <a:moveTo>
                    <a:pt x="0" y="0"/>
                  </a:moveTo>
                  <a:lnTo>
                    <a:pt x="47" y="766"/>
                  </a:lnTo>
                  <a:lnTo>
                    <a:pt x="100" y="804"/>
                  </a:lnTo>
                  <a:lnTo>
                    <a:pt x="173" y="830"/>
                  </a:lnTo>
                  <a:lnTo>
                    <a:pt x="347" y="822"/>
                  </a:lnTo>
                  <a:lnTo>
                    <a:pt x="521" y="813"/>
                  </a:lnTo>
                  <a:lnTo>
                    <a:pt x="632" y="807"/>
                  </a:lnTo>
                  <a:lnTo>
                    <a:pt x="433" y="695"/>
                  </a:lnTo>
                  <a:lnTo>
                    <a:pt x="342" y="719"/>
                  </a:lnTo>
                  <a:lnTo>
                    <a:pt x="385" y="563"/>
                  </a:lnTo>
                  <a:lnTo>
                    <a:pt x="212" y="583"/>
                  </a:lnTo>
                  <a:lnTo>
                    <a:pt x="270" y="507"/>
                  </a:lnTo>
                  <a:lnTo>
                    <a:pt x="218" y="440"/>
                  </a:lnTo>
                  <a:lnTo>
                    <a:pt x="374" y="298"/>
                  </a:lnTo>
                  <a:lnTo>
                    <a:pt x="329" y="230"/>
                  </a:lnTo>
                  <a:lnTo>
                    <a:pt x="227" y="224"/>
                  </a:lnTo>
                  <a:lnTo>
                    <a:pt x="189" y="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79" name="Freeform 1467">
              <a:extLst>
                <a:ext uri="{FF2B5EF4-FFF2-40B4-BE49-F238E27FC236}">
                  <a16:creationId xmlns:a16="http://schemas.microsoft.com/office/drawing/2014/main" id="{A68B90B3-6CEB-DD33-6DAE-851E94AE7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" y="3513"/>
              <a:ext cx="52" cy="70"/>
            </a:xfrm>
            <a:custGeom>
              <a:avLst/>
              <a:gdLst>
                <a:gd name="T0" fmla="*/ 0 w 632"/>
                <a:gd name="T1" fmla="*/ 0 h 830"/>
                <a:gd name="T2" fmla="*/ 47 w 632"/>
                <a:gd name="T3" fmla="*/ 766 h 830"/>
                <a:gd name="T4" fmla="*/ 100 w 632"/>
                <a:gd name="T5" fmla="*/ 804 h 830"/>
                <a:gd name="T6" fmla="*/ 173 w 632"/>
                <a:gd name="T7" fmla="*/ 830 h 830"/>
                <a:gd name="T8" fmla="*/ 347 w 632"/>
                <a:gd name="T9" fmla="*/ 822 h 830"/>
                <a:gd name="T10" fmla="*/ 521 w 632"/>
                <a:gd name="T11" fmla="*/ 813 h 830"/>
                <a:gd name="T12" fmla="*/ 632 w 632"/>
                <a:gd name="T13" fmla="*/ 807 h 830"/>
                <a:gd name="T14" fmla="*/ 433 w 632"/>
                <a:gd name="T15" fmla="*/ 695 h 830"/>
                <a:gd name="T16" fmla="*/ 342 w 632"/>
                <a:gd name="T17" fmla="*/ 719 h 830"/>
                <a:gd name="T18" fmla="*/ 385 w 632"/>
                <a:gd name="T19" fmla="*/ 563 h 830"/>
                <a:gd name="T20" fmla="*/ 212 w 632"/>
                <a:gd name="T21" fmla="*/ 583 h 830"/>
                <a:gd name="T22" fmla="*/ 270 w 632"/>
                <a:gd name="T23" fmla="*/ 507 h 830"/>
                <a:gd name="T24" fmla="*/ 218 w 632"/>
                <a:gd name="T25" fmla="*/ 440 h 830"/>
                <a:gd name="T26" fmla="*/ 374 w 632"/>
                <a:gd name="T27" fmla="*/ 298 h 830"/>
                <a:gd name="T28" fmla="*/ 329 w 632"/>
                <a:gd name="T29" fmla="*/ 230 h 830"/>
                <a:gd name="T30" fmla="*/ 227 w 632"/>
                <a:gd name="T31" fmla="*/ 224 h 830"/>
                <a:gd name="T32" fmla="*/ 189 w 632"/>
                <a:gd name="T33" fmla="*/ 83 h 830"/>
                <a:gd name="T34" fmla="*/ 0 w 632"/>
                <a:gd name="T35" fmla="*/ 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2" h="830">
                  <a:moveTo>
                    <a:pt x="0" y="0"/>
                  </a:moveTo>
                  <a:lnTo>
                    <a:pt x="47" y="766"/>
                  </a:lnTo>
                  <a:lnTo>
                    <a:pt x="100" y="804"/>
                  </a:lnTo>
                  <a:lnTo>
                    <a:pt x="173" y="830"/>
                  </a:lnTo>
                  <a:lnTo>
                    <a:pt x="347" y="822"/>
                  </a:lnTo>
                  <a:lnTo>
                    <a:pt x="521" y="813"/>
                  </a:lnTo>
                  <a:lnTo>
                    <a:pt x="632" y="807"/>
                  </a:lnTo>
                  <a:lnTo>
                    <a:pt x="433" y="695"/>
                  </a:lnTo>
                  <a:lnTo>
                    <a:pt x="342" y="719"/>
                  </a:lnTo>
                  <a:lnTo>
                    <a:pt x="385" y="563"/>
                  </a:lnTo>
                  <a:lnTo>
                    <a:pt x="212" y="583"/>
                  </a:lnTo>
                  <a:lnTo>
                    <a:pt x="270" y="507"/>
                  </a:lnTo>
                  <a:lnTo>
                    <a:pt x="218" y="440"/>
                  </a:lnTo>
                  <a:lnTo>
                    <a:pt x="374" y="298"/>
                  </a:lnTo>
                  <a:lnTo>
                    <a:pt x="329" y="230"/>
                  </a:lnTo>
                  <a:lnTo>
                    <a:pt x="227" y="224"/>
                  </a:lnTo>
                  <a:lnTo>
                    <a:pt x="189" y="8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80" name="Freeform 1468">
              <a:extLst>
                <a:ext uri="{FF2B5EF4-FFF2-40B4-BE49-F238E27FC236}">
                  <a16:creationId xmlns:a16="http://schemas.microsoft.com/office/drawing/2014/main" id="{9CAD946A-7F0C-FD39-010C-FE638C554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3853"/>
              <a:ext cx="36" cy="28"/>
            </a:xfrm>
            <a:custGeom>
              <a:avLst/>
              <a:gdLst>
                <a:gd name="T0" fmla="*/ 0 w 424"/>
                <a:gd name="T1" fmla="*/ 197 h 329"/>
                <a:gd name="T2" fmla="*/ 170 w 424"/>
                <a:gd name="T3" fmla="*/ 329 h 329"/>
                <a:gd name="T4" fmla="*/ 285 w 424"/>
                <a:gd name="T5" fmla="*/ 162 h 329"/>
                <a:gd name="T6" fmla="*/ 424 w 424"/>
                <a:gd name="T7" fmla="*/ 52 h 329"/>
                <a:gd name="T8" fmla="*/ 235 w 424"/>
                <a:gd name="T9" fmla="*/ 0 h 329"/>
                <a:gd name="T10" fmla="*/ 140 w 424"/>
                <a:gd name="T11" fmla="*/ 146 h 329"/>
                <a:gd name="T12" fmla="*/ 0 w 424"/>
                <a:gd name="T13" fmla="*/ 19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4" h="329">
                  <a:moveTo>
                    <a:pt x="0" y="197"/>
                  </a:moveTo>
                  <a:lnTo>
                    <a:pt x="170" y="329"/>
                  </a:lnTo>
                  <a:lnTo>
                    <a:pt x="285" y="162"/>
                  </a:lnTo>
                  <a:lnTo>
                    <a:pt x="424" y="52"/>
                  </a:lnTo>
                  <a:lnTo>
                    <a:pt x="235" y="0"/>
                  </a:lnTo>
                  <a:lnTo>
                    <a:pt x="140" y="146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81" name="Freeform 1469">
              <a:extLst>
                <a:ext uri="{FF2B5EF4-FFF2-40B4-BE49-F238E27FC236}">
                  <a16:creationId xmlns:a16="http://schemas.microsoft.com/office/drawing/2014/main" id="{AA6C6007-E5CD-713C-CD0B-AAF911A2A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3853"/>
              <a:ext cx="36" cy="28"/>
            </a:xfrm>
            <a:custGeom>
              <a:avLst/>
              <a:gdLst>
                <a:gd name="T0" fmla="*/ 0 w 424"/>
                <a:gd name="T1" fmla="*/ 197 h 329"/>
                <a:gd name="T2" fmla="*/ 170 w 424"/>
                <a:gd name="T3" fmla="*/ 329 h 329"/>
                <a:gd name="T4" fmla="*/ 285 w 424"/>
                <a:gd name="T5" fmla="*/ 162 h 329"/>
                <a:gd name="T6" fmla="*/ 424 w 424"/>
                <a:gd name="T7" fmla="*/ 52 h 329"/>
                <a:gd name="T8" fmla="*/ 235 w 424"/>
                <a:gd name="T9" fmla="*/ 0 h 329"/>
                <a:gd name="T10" fmla="*/ 140 w 424"/>
                <a:gd name="T11" fmla="*/ 146 h 329"/>
                <a:gd name="T12" fmla="*/ 0 w 424"/>
                <a:gd name="T13" fmla="*/ 19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4" h="329">
                  <a:moveTo>
                    <a:pt x="0" y="197"/>
                  </a:moveTo>
                  <a:lnTo>
                    <a:pt x="170" y="329"/>
                  </a:lnTo>
                  <a:lnTo>
                    <a:pt x="285" y="162"/>
                  </a:lnTo>
                  <a:lnTo>
                    <a:pt x="424" y="52"/>
                  </a:lnTo>
                  <a:lnTo>
                    <a:pt x="235" y="0"/>
                  </a:lnTo>
                  <a:lnTo>
                    <a:pt x="140" y="146"/>
                  </a:lnTo>
                  <a:lnTo>
                    <a:pt x="0" y="197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82" name="Freeform 1470">
              <a:extLst>
                <a:ext uri="{FF2B5EF4-FFF2-40B4-BE49-F238E27FC236}">
                  <a16:creationId xmlns:a16="http://schemas.microsoft.com/office/drawing/2014/main" id="{CFD05AC6-6E83-A154-2508-7928EF442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3855"/>
              <a:ext cx="14" cy="14"/>
            </a:xfrm>
            <a:custGeom>
              <a:avLst/>
              <a:gdLst>
                <a:gd name="T0" fmla="*/ 117 w 165"/>
                <a:gd name="T1" fmla="*/ 0 h 162"/>
                <a:gd name="T2" fmla="*/ 106 w 165"/>
                <a:gd name="T3" fmla="*/ 6 h 162"/>
                <a:gd name="T4" fmla="*/ 95 w 165"/>
                <a:gd name="T5" fmla="*/ 13 h 162"/>
                <a:gd name="T6" fmla="*/ 83 w 165"/>
                <a:gd name="T7" fmla="*/ 21 h 162"/>
                <a:gd name="T8" fmla="*/ 73 w 165"/>
                <a:gd name="T9" fmla="*/ 30 h 162"/>
                <a:gd name="T10" fmla="*/ 63 w 165"/>
                <a:gd name="T11" fmla="*/ 41 h 162"/>
                <a:gd name="T12" fmla="*/ 53 w 165"/>
                <a:gd name="T13" fmla="*/ 52 h 162"/>
                <a:gd name="T14" fmla="*/ 44 w 165"/>
                <a:gd name="T15" fmla="*/ 62 h 162"/>
                <a:gd name="T16" fmla="*/ 36 w 165"/>
                <a:gd name="T17" fmla="*/ 74 h 162"/>
                <a:gd name="T18" fmla="*/ 10 w 165"/>
                <a:gd name="T19" fmla="*/ 113 h 162"/>
                <a:gd name="T20" fmla="*/ 0 w 165"/>
                <a:gd name="T21" fmla="*/ 130 h 162"/>
                <a:gd name="T22" fmla="*/ 165 w 165"/>
                <a:gd name="T23" fmla="*/ 162 h 162"/>
                <a:gd name="T24" fmla="*/ 117 w 165"/>
                <a:gd name="T2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162">
                  <a:moveTo>
                    <a:pt x="117" y="0"/>
                  </a:moveTo>
                  <a:lnTo>
                    <a:pt x="106" y="6"/>
                  </a:lnTo>
                  <a:lnTo>
                    <a:pt x="95" y="13"/>
                  </a:lnTo>
                  <a:lnTo>
                    <a:pt x="83" y="21"/>
                  </a:lnTo>
                  <a:lnTo>
                    <a:pt x="73" y="30"/>
                  </a:lnTo>
                  <a:lnTo>
                    <a:pt x="63" y="41"/>
                  </a:lnTo>
                  <a:lnTo>
                    <a:pt x="53" y="52"/>
                  </a:lnTo>
                  <a:lnTo>
                    <a:pt x="44" y="62"/>
                  </a:lnTo>
                  <a:lnTo>
                    <a:pt x="36" y="74"/>
                  </a:lnTo>
                  <a:lnTo>
                    <a:pt x="10" y="113"/>
                  </a:lnTo>
                  <a:lnTo>
                    <a:pt x="0" y="130"/>
                  </a:lnTo>
                  <a:lnTo>
                    <a:pt x="165" y="162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83" name="Freeform 1471">
              <a:extLst>
                <a:ext uri="{FF2B5EF4-FFF2-40B4-BE49-F238E27FC236}">
                  <a16:creationId xmlns:a16="http://schemas.microsoft.com/office/drawing/2014/main" id="{AD634806-C329-9CCB-F835-EC28BC07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3855"/>
              <a:ext cx="14" cy="14"/>
            </a:xfrm>
            <a:custGeom>
              <a:avLst/>
              <a:gdLst>
                <a:gd name="T0" fmla="*/ 117 w 165"/>
                <a:gd name="T1" fmla="*/ 0 h 162"/>
                <a:gd name="T2" fmla="*/ 106 w 165"/>
                <a:gd name="T3" fmla="*/ 6 h 162"/>
                <a:gd name="T4" fmla="*/ 95 w 165"/>
                <a:gd name="T5" fmla="*/ 13 h 162"/>
                <a:gd name="T6" fmla="*/ 83 w 165"/>
                <a:gd name="T7" fmla="*/ 21 h 162"/>
                <a:gd name="T8" fmla="*/ 73 w 165"/>
                <a:gd name="T9" fmla="*/ 30 h 162"/>
                <a:gd name="T10" fmla="*/ 63 w 165"/>
                <a:gd name="T11" fmla="*/ 41 h 162"/>
                <a:gd name="T12" fmla="*/ 53 w 165"/>
                <a:gd name="T13" fmla="*/ 52 h 162"/>
                <a:gd name="T14" fmla="*/ 44 w 165"/>
                <a:gd name="T15" fmla="*/ 62 h 162"/>
                <a:gd name="T16" fmla="*/ 36 w 165"/>
                <a:gd name="T17" fmla="*/ 74 h 162"/>
                <a:gd name="T18" fmla="*/ 10 w 165"/>
                <a:gd name="T19" fmla="*/ 113 h 162"/>
                <a:gd name="T20" fmla="*/ 0 w 165"/>
                <a:gd name="T21" fmla="*/ 130 h 162"/>
                <a:gd name="T22" fmla="*/ 165 w 165"/>
                <a:gd name="T23" fmla="*/ 162 h 162"/>
                <a:gd name="T24" fmla="*/ 117 w 165"/>
                <a:gd name="T2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162">
                  <a:moveTo>
                    <a:pt x="117" y="0"/>
                  </a:moveTo>
                  <a:lnTo>
                    <a:pt x="106" y="6"/>
                  </a:lnTo>
                  <a:lnTo>
                    <a:pt x="95" y="13"/>
                  </a:lnTo>
                  <a:lnTo>
                    <a:pt x="83" y="21"/>
                  </a:lnTo>
                  <a:lnTo>
                    <a:pt x="73" y="30"/>
                  </a:lnTo>
                  <a:lnTo>
                    <a:pt x="63" y="41"/>
                  </a:lnTo>
                  <a:lnTo>
                    <a:pt x="53" y="52"/>
                  </a:lnTo>
                  <a:lnTo>
                    <a:pt x="44" y="62"/>
                  </a:lnTo>
                  <a:lnTo>
                    <a:pt x="36" y="74"/>
                  </a:lnTo>
                  <a:lnTo>
                    <a:pt x="10" y="113"/>
                  </a:lnTo>
                  <a:lnTo>
                    <a:pt x="0" y="130"/>
                  </a:lnTo>
                  <a:lnTo>
                    <a:pt x="165" y="162"/>
                  </a:lnTo>
                  <a:lnTo>
                    <a:pt x="117" y="0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84" name="Freeform 1472">
              <a:extLst>
                <a:ext uri="{FF2B5EF4-FFF2-40B4-BE49-F238E27FC236}">
                  <a16:creationId xmlns:a16="http://schemas.microsoft.com/office/drawing/2014/main" id="{B6827F72-3D17-386F-7224-BAAAF953C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3856"/>
              <a:ext cx="24" cy="32"/>
            </a:xfrm>
            <a:custGeom>
              <a:avLst/>
              <a:gdLst>
                <a:gd name="T0" fmla="*/ 289 w 289"/>
                <a:gd name="T1" fmla="*/ 0 h 382"/>
                <a:gd name="T2" fmla="*/ 50 w 289"/>
                <a:gd name="T3" fmla="*/ 156 h 382"/>
                <a:gd name="T4" fmla="*/ 0 w 289"/>
                <a:gd name="T5" fmla="*/ 382 h 382"/>
                <a:gd name="T6" fmla="*/ 160 w 289"/>
                <a:gd name="T7" fmla="*/ 232 h 382"/>
                <a:gd name="T8" fmla="*/ 289 w 289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9" h="382">
                  <a:moveTo>
                    <a:pt x="289" y="0"/>
                  </a:moveTo>
                  <a:lnTo>
                    <a:pt x="50" y="156"/>
                  </a:lnTo>
                  <a:lnTo>
                    <a:pt x="0" y="382"/>
                  </a:lnTo>
                  <a:lnTo>
                    <a:pt x="160" y="23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85" name="Freeform 1473">
              <a:extLst>
                <a:ext uri="{FF2B5EF4-FFF2-40B4-BE49-F238E27FC236}">
                  <a16:creationId xmlns:a16="http://schemas.microsoft.com/office/drawing/2014/main" id="{6C3F61C6-19A8-2BF8-1254-374976B2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3856"/>
              <a:ext cx="24" cy="32"/>
            </a:xfrm>
            <a:custGeom>
              <a:avLst/>
              <a:gdLst>
                <a:gd name="T0" fmla="*/ 289 w 289"/>
                <a:gd name="T1" fmla="*/ 0 h 382"/>
                <a:gd name="T2" fmla="*/ 50 w 289"/>
                <a:gd name="T3" fmla="*/ 156 h 382"/>
                <a:gd name="T4" fmla="*/ 0 w 289"/>
                <a:gd name="T5" fmla="*/ 382 h 382"/>
                <a:gd name="T6" fmla="*/ 160 w 289"/>
                <a:gd name="T7" fmla="*/ 232 h 382"/>
                <a:gd name="T8" fmla="*/ 289 w 289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9" h="382">
                  <a:moveTo>
                    <a:pt x="289" y="0"/>
                  </a:moveTo>
                  <a:lnTo>
                    <a:pt x="50" y="156"/>
                  </a:lnTo>
                  <a:lnTo>
                    <a:pt x="0" y="382"/>
                  </a:lnTo>
                  <a:lnTo>
                    <a:pt x="160" y="232"/>
                  </a:lnTo>
                  <a:lnTo>
                    <a:pt x="289" y="0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86" name="Freeform 1474">
              <a:extLst>
                <a:ext uri="{FF2B5EF4-FFF2-40B4-BE49-F238E27FC236}">
                  <a16:creationId xmlns:a16="http://schemas.microsoft.com/office/drawing/2014/main" id="{8C2A39B2-70EC-7F74-2083-C95FAFA01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3877"/>
              <a:ext cx="27" cy="30"/>
            </a:xfrm>
            <a:custGeom>
              <a:avLst/>
              <a:gdLst>
                <a:gd name="T0" fmla="*/ 332 w 332"/>
                <a:gd name="T1" fmla="*/ 233 h 360"/>
                <a:gd name="T2" fmla="*/ 97 w 332"/>
                <a:gd name="T3" fmla="*/ 0 h 360"/>
                <a:gd name="T4" fmla="*/ 0 w 332"/>
                <a:gd name="T5" fmla="*/ 148 h 360"/>
                <a:gd name="T6" fmla="*/ 89 w 332"/>
                <a:gd name="T7" fmla="*/ 266 h 360"/>
                <a:gd name="T8" fmla="*/ 256 w 332"/>
                <a:gd name="T9" fmla="*/ 360 h 360"/>
                <a:gd name="T10" fmla="*/ 209 w 332"/>
                <a:gd name="T11" fmla="*/ 197 h 360"/>
                <a:gd name="T12" fmla="*/ 332 w 332"/>
                <a:gd name="T13" fmla="*/ 23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2" h="360">
                  <a:moveTo>
                    <a:pt x="332" y="233"/>
                  </a:moveTo>
                  <a:lnTo>
                    <a:pt x="97" y="0"/>
                  </a:lnTo>
                  <a:lnTo>
                    <a:pt x="0" y="148"/>
                  </a:lnTo>
                  <a:lnTo>
                    <a:pt x="89" y="266"/>
                  </a:lnTo>
                  <a:lnTo>
                    <a:pt x="256" y="360"/>
                  </a:lnTo>
                  <a:lnTo>
                    <a:pt x="209" y="197"/>
                  </a:lnTo>
                  <a:lnTo>
                    <a:pt x="332" y="2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87" name="Freeform 1475">
              <a:extLst>
                <a:ext uri="{FF2B5EF4-FFF2-40B4-BE49-F238E27FC236}">
                  <a16:creationId xmlns:a16="http://schemas.microsoft.com/office/drawing/2014/main" id="{546274C5-8C3F-CCFA-57D7-5991F4AD8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3877"/>
              <a:ext cx="27" cy="30"/>
            </a:xfrm>
            <a:custGeom>
              <a:avLst/>
              <a:gdLst>
                <a:gd name="T0" fmla="*/ 332 w 332"/>
                <a:gd name="T1" fmla="*/ 233 h 360"/>
                <a:gd name="T2" fmla="*/ 97 w 332"/>
                <a:gd name="T3" fmla="*/ 0 h 360"/>
                <a:gd name="T4" fmla="*/ 0 w 332"/>
                <a:gd name="T5" fmla="*/ 148 h 360"/>
                <a:gd name="T6" fmla="*/ 89 w 332"/>
                <a:gd name="T7" fmla="*/ 266 h 360"/>
                <a:gd name="T8" fmla="*/ 256 w 332"/>
                <a:gd name="T9" fmla="*/ 360 h 360"/>
                <a:gd name="T10" fmla="*/ 209 w 332"/>
                <a:gd name="T11" fmla="*/ 197 h 360"/>
                <a:gd name="T12" fmla="*/ 332 w 332"/>
                <a:gd name="T13" fmla="*/ 23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2" h="360">
                  <a:moveTo>
                    <a:pt x="332" y="233"/>
                  </a:moveTo>
                  <a:lnTo>
                    <a:pt x="97" y="0"/>
                  </a:lnTo>
                  <a:lnTo>
                    <a:pt x="0" y="148"/>
                  </a:lnTo>
                  <a:lnTo>
                    <a:pt x="89" y="266"/>
                  </a:lnTo>
                  <a:lnTo>
                    <a:pt x="256" y="360"/>
                  </a:lnTo>
                  <a:lnTo>
                    <a:pt x="209" y="197"/>
                  </a:lnTo>
                  <a:lnTo>
                    <a:pt x="332" y="233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88" name="Freeform 1476">
              <a:extLst>
                <a:ext uri="{FF2B5EF4-FFF2-40B4-BE49-F238E27FC236}">
                  <a16:creationId xmlns:a16="http://schemas.microsoft.com/office/drawing/2014/main" id="{8EDDE2E8-5FD9-8B2C-EF95-5B3213F6A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3918"/>
              <a:ext cx="25" cy="20"/>
            </a:xfrm>
            <a:custGeom>
              <a:avLst/>
              <a:gdLst>
                <a:gd name="T0" fmla="*/ 264 w 294"/>
                <a:gd name="T1" fmla="*/ 0 h 236"/>
                <a:gd name="T2" fmla="*/ 0 w 294"/>
                <a:gd name="T3" fmla="*/ 11 h 236"/>
                <a:gd name="T4" fmla="*/ 32 w 294"/>
                <a:gd name="T5" fmla="*/ 236 h 236"/>
                <a:gd name="T6" fmla="*/ 294 w 294"/>
                <a:gd name="T7" fmla="*/ 161 h 236"/>
                <a:gd name="T8" fmla="*/ 264 w 294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36">
                  <a:moveTo>
                    <a:pt x="264" y="0"/>
                  </a:moveTo>
                  <a:lnTo>
                    <a:pt x="0" y="11"/>
                  </a:lnTo>
                  <a:lnTo>
                    <a:pt x="32" y="236"/>
                  </a:lnTo>
                  <a:lnTo>
                    <a:pt x="294" y="161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89" name="Freeform 1477">
              <a:extLst>
                <a:ext uri="{FF2B5EF4-FFF2-40B4-BE49-F238E27FC236}">
                  <a16:creationId xmlns:a16="http://schemas.microsoft.com/office/drawing/2014/main" id="{757CFEE0-621B-F6FF-0239-D07EF5CE4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3918"/>
              <a:ext cx="25" cy="20"/>
            </a:xfrm>
            <a:custGeom>
              <a:avLst/>
              <a:gdLst>
                <a:gd name="T0" fmla="*/ 264 w 294"/>
                <a:gd name="T1" fmla="*/ 0 h 236"/>
                <a:gd name="T2" fmla="*/ 0 w 294"/>
                <a:gd name="T3" fmla="*/ 11 h 236"/>
                <a:gd name="T4" fmla="*/ 32 w 294"/>
                <a:gd name="T5" fmla="*/ 236 h 236"/>
                <a:gd name="T6" fmla="*/ 294 w 294"/>
                <a:gd name="T7" fmla="*/ 161 h 236"/>
                <a:gd name="T8" fmla="*/ 264 w 294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36">
                  <a:moveTo>
                    <a:pt x="264" y="0"/>
                  </a:moveTo>
                  <a:lnTo>
                    <a:pt x="0" y="11"/>
                  </a:lnTo>
                  <a:lnTo>
                    <a:pt x="32" y="236"/>
                  </a:lnTo>
                  <a:lnTo>
                    <a:pt x="294" y="161"/>
                  </a:lnTo>
                  <a:lnTo>
                    <a:pt x="264" y="0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90" name="Freeform 1478">
              <a:extLst>
                <a:ext uri="{FF2B5EF4-FFF2-40B4-BE49-F238E27FC236}">
                  <a16:creationId xmlns:a16="http://schemas.microsoft.com/office/drawing/2014/main" id="{A921AE79-1D91-94CC-34A1-0A86FFC83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3374"/>
              <a:ext cx="10" cy="18"/>
            </a:xfrm>
            <a:custGeom>
              <a:avLst/>
              <a:gdLst>
                <a:gd name="T0" fmla="*/ 0 w 126"/>
                <a:gd name="T1" fmla="*/ 0 h 222"/>
                <a:gd name="T2" fmla="*/ 120 w 126"/>
                <a:gd name="T3" fmla="*/ 139 h 222"/>
                <a:gd name="T4" fmla="*/ 126 w 126"/>
                <a:gd name="T5" fmla="*/ 222 h 222"/>
                <a:gd name="T6" fmla="*/ 0 w 126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222">
                  <a:moveTo>
                    <a:pt x="0" y="0"/>
                  </a:moveTo>
                  <a:lnTo>
                    <a:pt x="120" y="139"/>
                  </a:lnTo>
                  <a:lnTo>
                    <a:pt x="126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91" name="Line 1479">
              <a:extLst>
                <a:ext uri="{FF2B5EF4-FFF2-40B4-BE49-F238E27FC236}">
                  <a16:creationId xmlns:a16="http://schemas.microsoft.com/office/drawing/2014/main" id="{0D858FCE-DFB9-00D4-FC76-2AEBF14118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61" y="3175"/>
              <a:ext cx="21" cy="139"/>
            </a:xfrm>
            <a:prstGeom prst="line">
              <a:avLst/>
            </a:prstGeom>
            <a:noFill/>
            <a:ln w="317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92" name="Freeform 1480">
              <a:extLst>
                <a:ext uri="{FF2B5EF4-FFF2-40B4-BE49-F238E27FC236}">
                  <a16:creationId xmlns:a16="http://schemas.microsoft.com/office/drawing/2014/main" id="{81B05E5A-37DB-93C1-998F-6959E3A7F9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1" y="2708"/>
              <a:ext cx="94" cy="51"/>
            </a:xfrm>
            <a:custGeom>
              <a:avLst/>
              <a:gdLst>
                <a:gd name="T0" fmla="*/ 1124 w 1126"/>
                <a:gd name="T1" fmla="*/ 614 h 614"/>
                <a:gd name="T2" fmla="*/ 200 w 1126"/>
                <a:gd name="T3" fmla="*/ 599 h 614"/>
                <a:gd name="T4" fmla="*/ 202 w 1126"/>
                <a:gd name="T5" fmla="*/ 496 h 614"/>
                <a:gd name="T6" fmla="*/ 1126 w 1126"/>
                <a:gd name="T7" fmla="*/ 510 h 614"/>
                <a:gd name="T8" fmla="*/ 1124 w 1126"/>
                <a:gd name="T9" fmla="*/ 614 h 614"/>
                <a:gd name="T10" fmla="*/ 200 w 1126"/>
                <a:gd name="T11" fmla="*/ 599 h 614"/>
                <a:gd name="T12" fmla="*/ 184 w 1126"/>
                <a:gd name="T13" fmla="*/ 598 h 614"/>
                <a:gd name="T14" fmla="*/ 170 w 1126"/>
                <a:gd name="T15" fmla="*/ 588 h 614"/>
                <a:gd name="T16" fmla="*/ 201 w 1126"/>
                <a:gd name="T17" fmla="*/ 548 h 614"/>
                <a:gd name="T18" fmla="*/ 200 w 1126"/>
                <a:gd name="T19" fmla="*/ 599 h 614"/>
                <a:gd name="T20" fmla="*/ 170 w 1126"/>
                <a:gd name="T21" fmla="*/ 588 h 614"/>
                <a:gd name="T22" fmla="*/ 43 w 1126"/>
                <a:gd name="T23" fmla="*/ 491 h 614"/>
                <a:gd name="T24" fmla="*/ 106 w 1126"/>
                <a:gd name="T25" fmla="*/ 409 h 614"/>
                <a:gd name="T26" fmla="*/ 232 w 1126"/>
                <a:gd name="T27" fmla="*/ 506 h 614"/>
                <a:gd name="T28" fmla="*/ 170 w 1126"/>
                <a:gd name="T29" fmla="*/ 588 h 614"/>
                <a:gd name="T30" fmla="*/ 43 w 1126"/>
                <a:gd name="T31" fmla="*/ 491 h 614"/>
                <a:gd name="T32" fmla="*/ 24 w 1126"/>
                <a:gd name="T33" fmla="*/ 476 h 614"/>
                <a:gd name="T34" fmla="*/ 23 w 1126"/>
                <a:gd name="T35" fmla="*/ 452 h 614"/>
                <a:gd name="T36" fmla="*/ 74 w 1126"/>
                <a:gd name="T37" fmla="*/ 450 h 614"/>
                <a:gd name="T38" fmla="*/ 43 w 1126"/>
                <a:gd name="T39" fmla="*/ 491 h 614"/>
                <a:gd name="T40" fmla="*/ 23 w 1126"/>
                <a:gd name="T41" fmla="*/ 452 h 614"/>
                <a:gd name="T42" fmla="*/ 0 w 1126"/>
                <a:gd name="T43" fmla="*/ 6 h 614"/>
                <a:gd name="T44" fmla="*/ 103 w 1126"/>
                <a:gd name="T45" fmla="*/ 0 h 614"/>
                <a:gd name="T46" fmla="*/ 126 w 1126"/>
                <a:gd name="T47" fmla="*/ 447 h 614"/>
                <a:gd name="T48" fmla="*/ 23 w 1126"/>
                <a:gd name="T49" fmla="*/ 452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6" h="614">
                  <a:moveTo>
                    <a:pt x="1124" y="614"/>
                  </a:moveTo>
                  <a:lnTo>
                    <a:pt x="200" y="599"/>
                  </a:lnTo>
                  <a:lnTo>
                    <a:pt x="202" y="496"/>
                  </a:lnTo>
                  <a:lnTo>
                    <a:pt x="1126" y="510"/>
                  </a:lnTo>
                  <a:lnTo>
                    <a:pt x="1124" y="614"/>
                  </a:lnTo>
                  <a:close/>
                  <a:moveTo>
                    <a:pt x="200" y="599"/>
                  </a:moveTo>
                  <a:lnTo>
                    <a:pt x="184" y="598"/>
                  </a:lnTo>
                  <a:lnTo>
                    <a:pt x="170" y="588"/>
                  </a:lnTo>
                  <a:lnTo>
                    <a:pt x="201" y="548"/>
                  </a:lnTo>
                  <a:lnTo>
                    <a:pt x="200" y="599"/>
                  </a:lnTo>
                  <a:close/>
                  <a:moveTo>
                    <a:pt x="170" y="588"/>
                  </a:moveTo>
                  <a:lnTo>
                    <a:pt x="43" y="491"/>
                  </a:lnTo>
                  <a:lnTo>
                    <a:pt x="106" y="409"/>
                  </a:lnTo>
                  <a:lnTo>
                    <a:pt x="232" y="506"/>
                  </a:lnTo>
                  <a:lnTo>
                    <a:pt x="170" y="588"/>
                  </a:lnTo>
                  <a:close/>
                  <a:moveTo>
                    <a:pt x="43" y="491"/>
                  </a:moveTo>
                  <a:lnTo>
                    <a:pt x="24" y="476"/>
                  </a:lnTo>
                  <a:lnTo>
                    <a:pt x="23" y="452"/>
                  </a:lnTo>
                  <a:lnTo>
                    <a:pt x="74" y="450"/>
                  </a:lnTo>
                  <a:lnTo>
                    <a:pt x="43" y="491"/>
                  </a:lnTo>
                  <a:close/>
                  <a:moveTo>
                    <a:pt x="23" y="452"/>
                  </a:moveTo>
                  <a:lnTo>
                    <a:pt x="0" y="6"/>
                  </a:lnTo>
                  <a:lnTo>
                    <a:pt x="103" y="0"/>
                  </a:lnTo>
                  <a:lnTo>
                    <a:pt x="126" y="447"/>
                  </a:lnTo>
                  <a:lnTo>
                    <a:pt x="23" y="45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93" name="Freeform 1481">
              <a:extLst>
                <a:ext uri="{FF2B5EF4-FFF2-40B4-BE49-F238E27FC236}">
                  <a16:creationId xmlns:a16="http://schemas.microsoft.com/office/drawing/2014/main" id="{5ECF2577-1810-2CF4-8BA1-0FC91B5E05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2" y="2774"/>
              <a:ext cx="96" cy="49"/>
            </a:xfrm>
            <a:custGeom>
              <a:avLst/>
              <a:gdLst>
                <a:gd name="T0" fmla="*/ 3 w 1153"/>
                <a:gd name="T1" fmla="*/ 454 h 594"/>
                <a:gd name="T2" fmla="*/ 925 w 1153"/>
                <a:gd name="T3" fmla="*/ 489 h 594"/>
                <a:gd name="T4" fmla="*/ 920 w 1153"/>
                <a:gd name="T5" fmla="*/ 593 h 594"/>
                <a:gd name="T6" fmla="*/ 0 w 1153"/>
                <a:gd name="T7" fmla="*/ 558 h 594"/>
                <a:gd name="T8" fmla="*/ 3 w 1153"/>
                <a:gd name="T9" fmla="*/ 454 h 594"/>
                <a:gd name="T10" fmla="*/ 951 w 1153"/>
                <a:gd name="T11" fmla="*/ 585 h 594"/>
                <a:gd name="T12" fmla="*/ 937 w 1153"/>
                <a:gd name="T13" fmla="*/ 594 h 594"/>
                <a:gd name="T14" fmla="*/ 920 w 1153"/>
                <a:gd name="T15" fmla="*/ 593 h 594"/>
                <a:gd name="T16" fmla="*/ 923 w 1153"/>
                <a:gd name="T17" fmla="*/ 541 h 594"/>
                <a:gd name="T18" fmla="*/ 951 w 1153"/>
                <a:gd name="T19" fmla="*/ 585 h 594"/>
                <a:gd name="T20" fmla="*/ 894 w 1153"/>
                <a:gd name="T21" fmla="*/ 499 h 594"/>
                <a:gd name="T22" fmla="*/ 1026 w 1153"/>
                <a:gd name="T23" fmla="*/ 410 h 594"/>
                <a:gd name="T24" fmla="*/ 1084 w 1153"/>
                <a:gd name="T25" fmla="*/ 496 h 594"/>
                <a:gd name="T26" fmla="*/ 951 w 1153"/>
                <a:gd name="T27" fmla="*/ 585 h 594"/>
                <a:gd name="T28" fmla="*/ 894 w 1153"/>
                <a:gd name="T29" fmla="*/ 499 h 594"/>
                <a:gd name="T30" fmla="*/ 1105 w 1153"/>
                <a:gd name="T31" fmla="*/ 458 h 594"/>
                <a:gd name="T32" fmla="*/ 1103 w 1153"/>
                <a:gd name="T33" fmla="*/ 482 h 594"/>
                <a:gd name="T34" fmla="*/ 1084 w 1153"/>
                <a:gd name="T35" fmla="*/ 496 h 594"/>
                <a:gd name="T36" fmla="*/ 1055 w 1153"/>
                <a:gd name="T37" fmla="*/ 453 h 594"/>
                <a:gd name="T38" fmla="*/ 1105 w 1153"/>
                <a:gd name="T39" fmla="*/ 458 h 594"/>
                <a:gd name="T40" fmla="*/ 1004 w 1153"/>
                <a:gd name="T41" fmla="*/ 448 h 594"/>
                <a:gd name="T42" fmla="*/ 1051 w 1153"/>
                <a:gd name="T43" fmla="*/ 0 h 594"/>
                <a:gd name="T44" fmla="*/ 1153 w 1153"/>
                <a:gd name="T45" fmla="*/ 11 h 594"/>
                <a:gd name="T46" fmla="*/ 1105 w 1153"/>
                <a:gd name="T47" fmla="*/ 458 h 594"/>
                <a:gd name="T48" fmla="*/ 1004 w 1153"/>
                <a:gd name="T49" fmla="*/ 448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3" h="594">
                  <a:moveTo>
                    <a:pt x="3" y="454"/>
                  </a:moveTo>
                  <a:lnTo>
                    <a:pt x="925" y="489"/>
                  </a:lnTo>
                  <a:lnTo>
                    <a:pt x="920" y="593"/>
                  </a:lnTo>
                  <a:lnTo>
                    <a:pt x="0" y="558"/>
                  </a:lnTo>
                  <a:lnTo>
                    <a:pt x="3" y="454"/>
                  </a:lnTo>
                  <a:close/>
                  <a:moveTo>
                    <a:pt x="951" y="585"/>
                  </a:moveTo>
                  <a:lnTo>
                    <a:pt x="937" y="594"/>
                  </a:lnTo>
                  <a:lnTo>
                    <a:pt x="920" y="593"/>
                  </a:lnTo>
                  <a:lnTo>
                    <a:pt x="923" y="541"/>
                  </a:lnTo>
                  <a:lnTo>
                    <a:pt x="951" y="585"/>
                  </a:lnTo>
                  <a:close/>
                  <a:moveTo>
                    <a:pt x="894" y="499"/>
                  </a:moveTo>
                  <a:lnTo>
                    <a:pt x="1026" y="410"/>
                  </a:lnTo>
                  <a:lnTo>
                    <a:pt x="1084" y="496"/>
                  </a:lnTo>
                  <a:lnTo>
                    <a:pt x="951" y="585"/>
                  </a:lnTo>
                  <a:lnTo>
                    <a:pt x="894" y="499"/>
                  </a:lnTo>
                  <a:close/>
                  <a:moveTo>
                    <a:pt x="1105" y="458"/>
                  </a:moveTo>
                  <a:lnTo>
                    <a:pt x="1103" y="482"/>
                  </a:lnTo>
                  <a:lnTo>
                    <a:pt x="1084" y="496"/>
                  </a:lnTo>
                  <a:lnTo>
                    <a:pt x="1055" y="453"/>
                  </a:lnTo>
                  <a:lnTo>
                    <a:pt x="1105" y="458"/>
                  </a:lnTo>
                  <a:close/>
                  <a:moveTo>
                    <a:pt x="1004" y="448"/>
                  </a:moveTo>
                  <a:lnTo>
                    <a:pt x="1051" y="0"/>
                  </a:lnTo>
                  <a:lnTo>
                    <a:pt x="1153" y="11"/>
                  </a:lnTo>
                  <a:lnTo>
                    <a:pt x="1105" y="458"/>
                  </a:lnTo>
                  <a:lnTo>
                    <a:pt x="1004" y="4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94" name="Freeform 1482">
              <a:extLst>
                <a:ext uri="{FF2B5EF4-FFF2-40B4-BE49-F238E27FC236}">
                  <a16:creationId xmlns:a16="http://schemas.microsoft.com/office/drawing/2014/main" id="{66AD10BF-C81E-8D7E-3545-4B3493F46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3723"/>
              <a:ext cx="65" cy="53"/>
            </a:xfrm>
            <a:custGeom>
              <a:avLst/>
              <a:gdLst>
                <a:gd name="T0" fmla="*/ 22 w 781"/>
                <a:gd name="T1" fmla="*/ 513 h 634"/>
                <a:gd name="T2" fmla="*/ 60 w 781"/>
                <a:gd name="T3" fmla="*/ 476 h 634"/>
                <a:gd name="T4" fmla="*/ 115 w 781"/>
                <a:gd name="T5" fmla="*/ 416 h 634"/>
                <a:gd name="T6" fmla="*/ 166 w 781"/>
                <a:gd name="T7" fmla="*/ 354 h 634"/>
                <a:gd name="T8" fmla="*/ 203 w 781"/>
                <a:gd name="T9" fmla="*/ 314 h 634"/>
                <a:gd name="T10" fmla="*/ 243 w 781"/>
                <a:gd name="T11" fmla="*/ 277 h 634"/>
                <a:gd name="T12" fmla="*/ 285 w 781"/>
                <a:gd name="T13" fmla="*/ 242 h 634"/>
                <a:gd name="T14" fmla="*/ 338 w 781"/>
                <a:gd name="T15" fmla="*/ 209 h 634"/>
                <a:gd name="T16" fmla="*/ 394 w 781"/>
                <a:gd name="T17" fmla="*/ 172 h 634"/>
                <a:gd name="T18" fmla="*/ 475 w 781"/>
                <a:gd name="T19" fmla="*/ 115 h 634"/>
                <a:gd name="T20" fmla="*/ 558 w 781"/>
                <a:gd name="T21" fmla="*/ 64 h 634"/>
                <a:gd name="T22" fmla="*/ 615 w 781"/>
                <a:gd name="T23" fmla="*/ 35 h 634"/>
                <a:gd name="T24" fmla="*/ 658 w 781"/>
                <a:gd name="T25" fmla="*/ 18 h 634"/>
                <a:gd name="T26" fmla="*/ 688 w 781"/>
                <a:gd name="T27" fmla="*/ 10 h 634"/>
                <a:gd name="T28" fmla="*/ 718 w 781"/>
                <a:gd name="T29" fmla="*/ 4 h 634"/>
                <a:gd name="T30" fmla="*/ 749 w 781"/>
                <a:gd name="T31" fmla="*/ 0 h 634"/>
                <a:gd name="T32" fmla="*/ 770 w 781"/>
                <a:gd name="T33" fmla="*/ 2 h 634"/>
                <a:gd name="T34" fmla="*/ 777 w 781"/>
                <a:gd name="T35" fmla="*/ 9 h 634"/>
                <a:gd name="T36" fmla="*/ 780 w 781"/>
                <a:gd name="T37" fmla="*/ 21 h 634"/>
                <a:gd name="T38" fmla="*/ 781 w 781"/>
                <a:gd name="T39" fmla="*/ 38 h 634"/>
                <a:gd name="T40" fmla="*/ 777 w 781"/>
                <a:gd name="T41" fmla="*/ 65 h 634"/>
                <a:gd name="T42" fmla="*/ 766 w 781"/>
                <a:gd name="T43" fmla="*/ 103 h 634"/>
                <a:gd name="T44" fmla="*/ 749 w 781"/>
                <a:gd name="T45" fmla="*/ 138 h 634"/>
                <a:gd name="T46" fmla="*/ 724 w 781"/>
                <a:gd name="T47" fmla="*/ 176 h 634"/>
                <a:gd name="T48" fmla="*/ 683 w 781"/>
                <a:gd name="T49" fmla="*/ 231 h 634"/>
                <a:gd name="T50" fmla="*/ 641 w 781"/>
                <a:gd name="T51" fmla="*/ 284 h 634"/>
                <a:gd name="T52" fmla="*/ 613 w 781"/>
                <a:gd name="T53" fmla="*/ 320 h 634"/>
                <a:gd name="T54" fmla="*/ 587 w 781"/>
                <a:gd name="T55" fmla="*/ 357 h 634"/>
                <a:gd name="T56" fmla="*/ 565 w 781"/>
                <a:gd name="T57" fmla="*/ 397 h 634"/>
                <a:gd name="T58" fmla="*/ 553 w 781"/>
                <a:gd name="T59" fmla="*/ 431 h 634"/>
                <a:gd name="T60" fmla="*/ 549 w 781"/>
                <a:gd name="T61" fmla="*/ 456 h 634"/>
                <a:gd name="T62" fmla="*/ 550 w 781"/>
                <a:gd name="T63" fmla="*/ 497 h 634"/>
                <a:gd name="T64" fmla="*/ 552 w 781"/>
                <a:gd name="T65" fmla="*/ 538 h 634"/>
                <a:gd name="T66" fmla="*/ 551 w 781"/>
                <a:gd name="T67" fmla="*/ 565 h 634"/>
                <a:gd name="T68" fmla="*/ 547 w 781"/>
                <a:gd name="T69" fmla="*/ 591 h 634"/>
                <a:gd name="T70" fmla="*/ 535 w 781"/>
                <a:gd name="T71" fmla="*/ 616 h 634"/>
                <a:gd name="T72" fmla="*/ 525 w 781"/>
                <a:gd name="T73" fmla="*/ 630 h 634"/>
                <a:gd name="T74" fmla="*/ 521 w 781"/>
                <a:gd name="T75" fmla="*/ 633 h 634"/>
                <a:gd name="T76" fmla="*/ 511 w 781"/>
                <a:gd name="T77" fmla="*/ 634 h 634"/>
                <a:gd name="T78" fmla="*/ 498 w 781"/>
                <a:gd name="T79" fmla="*/ 630 h 634"/>
                <a:gd name="T80" fmla="*/ 487 w 781"/>
                <a:gd name="T81" fmla="*/ 623 h 634"/>
                <a:gd name="T82" fmla="*/ 470 w 781"/>
                <a:gd name="T83" fmla="*/ 608 h 634"/>
                <a:gd name="T84" fmla="*/ 445 w 781"/>
                <a:gd name="T85" fmla="*/ 589 h 634"/>
                <a:gd name="T86" fmla="*/ 407 w 781"/>
                <a:gd name="T87" fmla="*/ 564 h 634"/>
                <a:gd name="T88" fmla="*/ 367 w 781"/>
                <a:gd name="T89" fmla="*/ 538 h 634"/>
                <a:gd name="T90" fmla="*/ 333 w 781"/>
                <a:gd name="T91" fmla="*/ 524 h 634"/>
                <a:gd name="T92" fmla="*/ 297 w 781"/>
                <a:gd name="T93" fmla="*/ 514 h 634"/>
                <a:gd name="T94" fmla="*/ 261 w 781"/>
                <a:gd name="T95" fmla="*/ 508 h 634"/>
                <a:gd name="T96" fmla="*/ 206 w 781"/>
                <a:gd name="T97" fmla="*/ 506 h 634"/>
                <a:gd name="T98" fmla="*/ 129 w 781"/>
                <a:gd name="T99" fmla="*/ 508 h 634"/>
                <a:gd name="T100" fmla="*/ 0 w 781"/>
                <a:gd name="T101" fmla="*/ 53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1" h="634">
                  <a:moveTo>
                    <a:pt x="0" y="531"/>
                  </a:moveTo>
                  <a:lnTo>
                    <a:pt x="22" y="513"/>
                  </a:lnTo>
                  <a:lnTo>
                    <a:pt x="41" y="496"/>
                  </a:lnTo>
                  <a:lnTo>
                    <a:pt x="60" y="476"/>
                  </a:lnTo>
                  <a:lnTo>
                    <a:pt x="78" y="456"/>
                  </a:lnTo>
                  <a:lnTo>
                    <a:pt x="115" y="416"/>
                  </a:lnTo>
                  <a:lnTo>
                    <a:pt x="149" y="375"/>
                  </a:lnTo>
                  <a:lnTo>
                    <a:pt x="166" y="354"/>
                  </a:lnTo>
                  <a:lnTo>
                    <a:pt x="185" y="333"/>
                  </a:lnTo>
                  <a:lnTo>
                    <a:pt x="203" y="314"/>
                  </a:lnTo>
                  <a:lnTo>
                    <a:pt x="222" y="294"/>
                  </a:lnTo>
                  <a:lnTo>
                    <a:pt x="243" y="277"/>
                  </a:lnTo>
                  <a:lnTo>
                    <a:pt x="263" y="259"/>
                  </a:lnTo>
                  <a:lnTo>
                    <a:pt x="285" y="242"/>
                  </a:lnTo>
                  <a:lnTo>
                    <a:pt x="309" y="227"/>
                  </a:lnTo>
                  <a:lnTo>
                    <a:pt x="338" y="209"/>
                  </a:lnTo>
                  <a:lnTo>
                    <a:pt x="366" y="192"/>
                  </a:lnTo>
                  <a:lnTo>
                    <a:pt x="394" y="172"/>
                  </a:lnTo>
                  <a:lnTo>
                    <a:pt x="420" y="153"/>
                  </a:lnTo>
                  <a:lnTo>
                    <a:pt x="475" y="115"/>
                  </a:lnTo>
                  <a:lnTo>
                    <a:pt x="531" y="80"/>
                  </a:lnTo>
                  <a:lnTo>
                    <a:pt x="558" y="64"/>
                  </a:lnTo>
                  <a:lnTo>
                    <a:pt x="586" y="48"/>
                  </a:lnTo>
                  <a:lnTo>
                    <a:pt x="615" y="35"/>
                  </a:lnTo>
                  <a:lnTo>
                    <a:pt x="644" y="23"/>
                  </a:lnTo>
                  <a:lnTo>
                    <a:pt x="658" y="18"/>
                  </a:lnTo>
                  <a:lnTo>
                    <a:pt x="673" y="14"/>
                  </a:lnTo>
                  <a:lnTo>
                    <a:pt x="688" y="10"/>
                  </a:lnTo>
                  <a:lnTo>
                    <a:pt x="703" y="7"/>
                  </a:lnTo>
                  <a:lnTo>
                    <a:pt x="718" y="4"/>
                  </a:lnTo>
                  <a:lnTo>
                    <a:pt x="734" y="3"/>
                  </a:lnTo>
                  <a:lnTo>
                    <a:pt x="749" y="0"/>
                  </a:lnTo>
                  <a:lnTo>
                    <a:pt x="766" y="0"/>
                  </a:lnTo>
                  <a:lnTo>
                    <a:pt x="770" y="2"/>
                  </a:lnTo>
                  <a:lnTo>
                    <a:pt x="774" y="5"/>
                  </a:lnTo>
                  <a:lnTo>
                    <a:pt x="777" y="9"/>
                  </a:lnTo>
                  <a:lnTo>
                    <a:pt x="779" y="15"/>
                  </a:lnTo>
                  <a:lnTo>
                    <a:pt x="780" y="21"/>
                  </a:lnTo>
                  <a:lnTo>
                    <a:pt x="781" y="29"/>
                  </a:lnTo>
                  <a:lnTo>
                    <a:pt x="781" y="38"/>
                  </a:lnTo>
                  <a:lnTo>
                    <a:pt x="780" y="46"/>
                  </a:lnTo>
                  <a:lnTo>
                    <a:pt x="777" y="65"/>
                  </a:lnTo>
                  <a:lnTo>
                    <a:pt x="772" y="84"/>
                  </a:lnTo>
                  <a:lnTo>
                    <a:pt x="766" y="103"/>
                  </a:lnTo>
                  <a:lnTo>
                    <a:pt x="759" y="118"/>
                  </a:lnTo>
                  <a:lnTo>
                    <a:pt x="749" y="138"/>
                  </a:lnTo>
                  <a:lnTo>
                    <a:pt x="738" y="158"/>
                  </a:lnTo>
                  <a:lnTo>
                    <a:pt x="724" y="176"/>
                  </a:lnTo>
                  <a:lnTo>
                    <a:pt x="712" y="195"/>
                  </a:lnTo>
                  <a:lnTo>
                    <a:pt x="683" y="231"/>
                  </a:lnTo>
                  <a:lnTo>
                    <a:pt x="654" y="266"/>
                  </a:lnTo>
                  <a:lnTo>
                    <a:pt x="641" y="284"/>
                  </a:lnTo>
                  <a:lnTo>
                    <a:pt x="626" y="301"/>
                  </a:lnTo>
                  <a:lnTo>
                    <a:pt x="613" y="320"/>
                  </a:lnTo>
                  <a:lnTo>
                    <a:pt x="599" y="339"/>
                  </a:lnTo>
                  <a:lnTo>
                    <a:pt x="587" y="357"/>
                  </a:lnTo>
                  <a:lnTo>
                    <a:pt x="576" y="377"/>
                  </a:lnTo>
                  <a:lnTo>
                    <a:pt x="565" y="397"/>
                  </a:lnTo>
                  <a:lnTo>
                    <a:pt x="556" y="418"/>
                  </a:lnTo>
                  <a:lnTo>
                    <a:pt x="553" y="431"/>
                  </a:lnTo>
                  <a:lnTo>
                    <a:pt x="551" y="444"/>
                  </a:lnTo>
                  <a:lnTo>
                    <a:pt x="549" y="456"/>
                  </a:lnTo>
                  <a:lnTo>
                    <a:pt x="549" y="470"/>
                  </a:lnTo>
                  <a:lnTo>
                    <a:pt x="550" y="497"/>
                  </a:lnTo>
                  <a:lnTo>
                    <a:pt x="552" y="525"/>
                  </a:lnTo>
                  <a:lnTo>
                    <a:pt x="552" y="538"/>
                  </a:lnTo>
                  <a:lnTo>
                    <a:pt x="552" y="552"/>
                  </a:lnTo>
                  <a:lnTo>
                    <a:pt x="551" y="565"/>
                  </a:lnTo>
                  <a:lnTo>
                    <a:pt x="550" y="578"/>
                  </a:lnTo>
                  <a:lnTo>
                    <a:pt x="547" y="591"/>
                  </a:lnTo>
                  <a:lnTo>
                    <a:pt x="541" y="603"/>
                  </a:lnTo>
                  <a:lnTo>
                    <a:pt x="535" y="616"/>
                  </a:lnTo>
                  <a:lnTo>
                    <a:pt x="527" y="628"/>
                  </a:lnTo>
                  <a:lnTo>
                    <a:pt x="525" y="630"/>
                  </a:lnTo>
                  <a:lnTo>
                    <a:pt x="523" y="632"/>
                  </a:lnTo>
                  <a:lnTo>
                    <a:pt x="521" y="633"/>
                  </a:lnTo>
                  <a:lnTo>
                    <a:pt x="518" y="634"/>
                  </a:lnTo>
                  <a:lnTo>
                    <a:pt x="511" y="634"/>
                  </a:lnTo>
                  <a:lnTo>
                    <a:pt x="505" y="633"/>
                  </a:lnTo>
                  <a:lnTo>
                    <a:pt x="498" y="630"/>
                  </a:lnTo>
                  <a:lnTo>
                    <a:pt x="492" y="627"/>
                  </a:lnTo>
                  <a:lnTo>
                    <a:pt x="487" y="623"/>
                  </a:lnTo>
                  <a:lnTo>
                    <a:pt x="482" y="619"/>
                  </a:lnTo>
                  <a:lnTo>
                    <a:pt x="470" y="608"/>
                  </a:lnTo>
                  <a:lnTo>
                    <a:pt x="458" y="598"/>
                  </a:lnTo>
                  <a:lnTo>
                    <a:pt x="445" y="589"/>
                  </a:lnTo>
                  <a:lnTo>
                    <a:pt x="433" y="580"/>
                  </a:lnTo>
                  <a:lnTo>
                    <a:pt x="407" y="564"/>
                  </a:lnTo>
                  <a:lnTo>
                    <a:pt x="382" y="548"/>
                  </a:lnTo>
                  <a:lnTo>
                    <a:pt x="367" y="538"/>
                  </a:lnTo>
                  <a:lnTo>
                    <a:pt x="350" y="530"/>
                  </a:lnTo>
                  <a:lnTo>
                    <a:pt x="333" y="524"/>
                  </a:lnTo>
                  <a:lnTo>
                    <a:pt x="315" y="518"/>
                  </a:lnTo>
                  <a:lnTo>
                    <a:pt x="297" y="514"/>
                  </a:lnTo>
                  <a:lnTo>
                    <a:pt x="279" y="510"/>
                  </a:lnTo>
                  <a:lnTo>
                    <a:pt x="261" y="508"/>
                  </a:lnTo>
                  <a:lnTo>
                    <a:pt x="243" y="507"/>
                  </a:lnTo>
                  <a:lnTo>
                    <a:pt x="206" y="506"/>
                  </a:lnTo>
                  <a:lnTo>
                    <a:pt x="167" y="507"/>
                  </a:lnTo>
                  <a:lnTo>
                    <a:pt x="129" y="508"/>
                  </a:lnTo>
                  <a:lnTo>
                    <a:pt x="92" y="51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595" name="Freeform 1483">
              <a:extLst>
                <a:ext uri="{FF2B5EF4-FFF2-40B4-BE49-F238E27FC236}">
                  <a16:creationId xmlns:a16="http://schemas.microsoft.com/office/drawing/2014/main" id="{EAF7ACC8-4746-8904-F887-4315CC34C5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" y="3724"/>
              <a:ext cx="25" cy="51"/>
            </a:xfrm>
            <a:custGeom>
              <a:avLst/>
              <a:gdLst>
                <a:gd name="T0" fmla="*/ 62 w 291"/>
                <a:gd name="T1" fmla="*/ 601 h 612"/>
                <a:gd name="T2" fmla="*/ 57 w 291"/>
                <a:gd name="T3" fmla="*/ 609 h 612"/>
                <a:gd name="T4" fmla="*/ 49 w 291"/>
                <a:gd name="T5" fmla="*/ 612 h 612"/>
                <a:gd name="T6" fmla="*/ 34 w 291"/>
                <a:gd name="T7" fmla="*/ 612 h 612"/>
                <a:gd name="T8" fmla="*/ 26 w 291"/>
                <a:gd name="T9" fmla="*/ 608 h 612"/>
                <a:gd name="T10" fmla="*/ 22 w 291"/>
                <a:gd name="T11" fmla="*/ 602 h 612"/>
                <a:gd name="T12" fmla="*/ 22 w 291"/>
                <a:gd name="T13" fmla="*/ 595 h 612"/>
                <a:gd name="T14" fmla="*/ 63 w 291"/>
                <a:gd name="T15" fmla="*/ 592 h 612"/>
                <a:gd name="T16" fmla="*/ 21 w 291"/>
                <a:gd name="T17" fmla="*/ 573 h 612"/>
                <a:gd name="T18" fmla="*/ 15 w 291"/>
                <a:gd name="T19" fmla="*/ 541 h 612"/>
                <a:gd name="T20" fmla="*/ 51 w 291"/>
                <a:gd name="T21" fmla="*/ 514 h 612"/>
                <a:gd name="T22" fmla="*/ 60 w 291"/>
                <a:gd name="T23" fmla="*/ 550 h 612"/>
                <a:gd name="T24" fmla="*/ 62 w 291"/>
                <a:gd name="T25" fmla="*/ 571 h 612"/>
                <a:gd name="T26" fmla="*/ 63 w 291"/>
                <a:gd name="T27" fmla="*/ 592 h 612"/>
                <a:gd name="T28" fmla="*/ 11 w 291"/>
                <a:gd name="T29" fmla="*/ 525 h 612"/>
                <a:gd name="T30" fmla="*/ 3 w 291"/>
                <a:gd name="T31" fmla="*/ 496 h 612"/>
                <a:gd name="T32" fmla="*/ 0 w 291"/>
                <a:gd name="T33" fmla="*/ 467 h 612"/>
                <a:gd name="T34" fmla="*/ 1 w 291"/>
                <a:gd name="T35" fmla="*/ 452 h 612"/>
                <a:gd name="T36" fmla="*/ 6 w 291"/>
                <a:gd name="T37" fmla="*/ 436 h 612"/>
                <a:gd name="T38" fmla="*/ 12 w 291"/>
                <a:gd name="T39" fmla="*/ 419 h 612"/>
                <a:gd name="T40" fmla="*/ 22 w 291"/>
                <a:gd name="T41" fmla="*/ 401 h 612"/>
                <a:gd name="T42" fmla="*/ 50 w 291"/>
                <a:gd name="T43" fmla="*/ 436 h 612"/>
                <a:gd name="T44" fmla="*/ 43 w 291"/>
                <a:gd name="T45" fmla="*/ 459 h 612"/>
                <a:gd name="T46" fmla="*/ 43 w 291"/>
                <a:gd name="T47" fmla="*/ 481 h 612"/>
                <a:gd name="T48" fmla="*/ 48 w 291"/>
                <a:gd name="T49" fmla="*/ 503 h 612"/>
                <a:gd name="T50" fmla="*/ 11 w 291"/>
                <a:gd name="T51" fmla="*/ 525 h 612"/>
                <a:gd name="T52" fmla="*/ 57 w 291"/>
                <a:gd name="T53" fmla="*/ 424 h 612"/>
                <a:gd name="T54" fmla="*/ 57 w 291"/>
                <a:gd name="T55" fmla="*/ 423 h 612"/>
                <a:gd name="T56" fmla="*/ 35 w 291"/>
                <a:gd name="T57" fmla="*/ 381 h 612"/>
                <a:gd name="T58" fmla="*/ 63 w 291"/>
                <a:gd name="T59" fmla="*/ 341 h 612"/>
                <a:gd name="T60" fmla="*/ 110 w 291"/>
                <a:gd name="T61" fmla="*/ 347 h 612"/>
                <a:gd name="T62" fmla="*/ 82 w 291"/>
                <a:gd name="T63" fmla="*/ 385 h 612"/>
                <a:gd name="T64" fmla="*/ 57 w 291"/>
                <a:gd name="T65" fmla="*/ 423 h 612"/>
                <a:gd name="T66" fmla="*/ 78 w 291"/>
                <a:gd name="T67" fmla="*/ 322 h 612"/>
                <a:gd name="T68" fmla="*/ 101 w 291"/>
                <a:gd name="T69" fmla="*/ 291 h 612"/>
                <a:gd name="T70" fmla="*/ 122 w 291"/>
                <a:gd name="T71" fmla="*/ 260 h 612"/>
                <a:gd name="T72" fmla="*/ 145 w 291"/>
                <a:gd name="T73" fmla="*/ 300 h 612"/>
                <a:gd name="T74" fmla="*/ 122 w 291"/>
                <a:gd name="T75" fmla="*/ 332 h 612"/>
                <a:gd name="T76" fmla="*/ 78 w 291"/>
                <a:gd name="T77" fmla="*/ 322 h 612"/>
                <a:gd name="T78" fmla="*/ 122 w 291"/>
                <a:gd name="T79" fmla="*/ 260 h 612"/>
                <a:gd name="T80" fmla="*/ 122 w 291"/>
                <a:gd name="T81" fmla="*/ 260 h 612"/>
                <a:gd name="T82" fmla="*/ 143 w 291"/>
                <a:gd name="T83" fmla="*/ 230 h 612"/>
                <a:gd name="T84" fmla="*/ 181 w 291"/>
                <a:gd name="T85" fmla="*/ 172 h 612"/>
                <a:gd name="T86" fmla="*/ 235 w 291"/>
                <a:gd name="T87" fmla="*/ 161 h 612"/>
                <a:gd name="T88" fmla="*/ 198 w 291"/>
                <a:gd name="T89" fmla="*/ 222 h 612"/>
                <a:gd name="T90" fmla="*/ 156 w 291"/>
                <a:gd name="T91" fmla="*/ 283 h 612"/>
                <a:gd name="T92" fmla="*/ 199 w 291"/>
                <a:gd name="T93" fmla="*/ 142 h 612"/>
                <a:gd name="T94" fmla="*/ 228 w 291"/>
                <a:gd name="T95" fmla="*/ 81 h 612"/>
                <a:gd name="T96" fmla="*/ 239 w 291"/>
                <a:gd name="T97" fmla="*/ 49 h 612"/>
                <a:gd name="T98" fmla="*/ 249 w 291"/>
                <a:gd name="T99" fmla="*/ 16 h 612"/>
                <a:gd name="T100" fmla="*/ 285 w 291"/>
                <a:gd name="T101" fmla="*/ 43 h 612"/>
                <a:gd name="T102" fmla="*/ 272 w 291"/>
                <a:gd name="T103" fmla="*/ 79 h 612"/>
                <a:gd name="T104" fmla="*/ 251 w 291"/>
                <a:gd name="T105" fmla="*/ 129 h 612"/>
                <a:gd name="T106" fmla="*/ 199 w 291"/>
                <a:gd name="T107" fmla="*/ 142 h 612"/>
                <a:gd name="T108" fmla="*/ 250 w 291"/>
                <a:gd name="T109" fmla="*/ 12 h 612"/>
                <a:gd name="T110" fmla="*/ 253 w 291"/>
                <a:gd name="T111" fmla="*/ 5 h 612"/>
                <a:gd name="T112" fmla="*/ 258 w 291"/>
                <a:gd name="T113" fmla="*/ 1 h 612"/>
                <a:gd name="T114" fmla="*/ 267 w 291"/>
                <a:gd name="T115" fmla="*/ 0 h 612"/>
                <a:gd name="T116" fmla="*/ 280 w 291"/>
                <a:gd name="T117" fmla="*/ 3 h 612"/>
                <a:gd name="T118" fmla="*/ 289 w 291"/>
                <a:gd name="T119" fmla="*/ 8 h 612"/>
                <a:gd name="T120" fmla="*/ 291 w 291"/>
                <a:gd name="T121" fmla="*/ 19 h 612"/>
                <a:gd name="T122" fmla="*/ 249 w 291"/>
                <a:gd name="T123" fmla="*/ 1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1" h="612">
                  <a:moveTo>
                    <a:pt x="63" y="592"/>
                  </a:moveTo>
                  <a:lnTo>
                    <a:pt x="62" y="601"/>
                  </a:lnTo>
                  <a:lnTo>
                    <a:pt x="60" y="607"/>
                  </a:lnTo>
                  <a:lnTo>
                    <a:pt x="57" y="609"/>
                  </a:lnTo>
                  <a:lnTo>
                    <a:pt x="54" y="611"/>
                  </a:lnTo>
                  <a:lnTo>
                    <a:pt x="49" y="612"/>
                  </a:lnTo>
                  <a:lnTo>
                    <a:pt x="42" y="612"/>
                  </a:lnTo>
                  <a:lnTo>
                    <a:pt x="34" y="612"/>
                  </a:lnTo>
                  <a:lnTo>
                    <a:pt x="29" y="610"/>
                  </a:lnTo>
                  <a:lnTo>
                    <a:pt x="26" y="608"/>
                  </a:lnTo>
                  <a:lnTo>
                    <a:pt x="24" y="605"/>
                  </a:lnTo>
                  <a:lnTo>
                    <a:pt x="22" y="602"/>
                  </a:lnTo>
                  <a:lnTo>
                    <a:pt x="22" y="599"/>
                  </a:lnTo>
                  <a:lnTo>
                    <a:pt x="22" y="595"/>
                  </a:lnTo>
                  <a:lnTo>
                    <a:pt x="22" y="591"/>
                  </a:lnTo>
                  <a:lnTo>
                    <a:pt x="63" y="592"/>
                  </a:lnTo>
                  <a:close/>
                  <a:moveTo>
                    <a:pt x="22" y="591"/>
                  </a:moveTo>
                  <a:lnTo>
                    <a:pt x="21" y="573"/>
                  </a:lnTo>
                  <a:lnTo>
                    <a:pt x="19" y="556"/>
                  </a:lnTo>
                  <a:lnTo>
                    <a:pt x="15" y="541"/>
                  </a:lnTo>
                  <a:lnTo>
                    <a:pt x="11" y="525"/>
                  </a:lnTo>
                  <a:lnTo>
                    <a:pt x="51" y="514"/>
                  </a:lnTo>
                  <a:lnTo>
                    <a:pt x="55" y="531"/>
                  </a:lnTo>
                  <a:lnTo>
                    <a:pt x="60" y="550"/>
                  </a:lnTo>
                  <a:lnTo>
                    <a:pt x="61" y="560"/>
                  </a:lnTo>
                  <a:lnTo>
                    <a:pt x="62" y="571"/>
                  </a:lnTo>
                  <a:lnTo>
                    <a:pt x="63" y="581"/>
                  </a:lnTo>
                  <a:lnTo>
                    <a:pt x="63" y="592"/>
                  </a:lnTo>
                  <a:lnTo>
                    <a:pt x="22" y="591"/>
                  </a:lnTo>
                  <a:close/>
                  <a:moveTo>
                    <a:pt x="11" y="525"/>
                  </a:moveTo>
                  <a:lnTo>
                    <a:pt x="7" y="511"/>
                  </a:lnTo>
                  <a:lnTo>
                    <a:pt x="3" y="496"/>
                  </a:lnTo>
                  <a:lnTo>
                    <a:pt x="1" y="482"/>
                  </a:lnTo>
                  <a:lnTo>
                    <a:pt x="0" y="467"/>
                  </a:lnTo>
                  <a:lnTo>
                    <a:pt x="0" y="459"/>
                  </a:lnTo>
                  <a:lnTo>
                    <a:pt x="1" y="452"/>
                  </a:lnTo>
                  <a:lnTo>
                    <a:pt x="3" y="444"/>
                  </a:lnTo>
                  <a:lnTo>
                    <a:pt x="6" y="436"/>
                  </a:lnTo>
                  <a:lnTo>
                    <a:pt x="9" y="428"/>
                  </a:lnTo>
                  <a:lnTo>
                    <a:pt x="12" y="419"/>
                  </a:lnTo>
                  <a:lnTo>
                    <a:pt x="17" y="410"/>
                  </a:lnTo>
                  <a:lnTo>
                    <a:pt x="22" y="401"/>
                  </a:lnTo>
                  <a:lnTo>
                    <a:pt x="57" y="424"/>
                  </a:lnTo>
                  <a:lnTo>
                    <a:pt x="50" y="436"/>
                  </a:lnTo>
                  <a:lnTo>
                    <a:pt x="45" y="448"/>
                  </a:lnTo>
                  <a:lnTo>
                    <a:pt x="43" y="459"/>
                  </a:lnTo>
                  <a:lnTo>
                    <a:pt x="42" y="470"/>
                  </a:lnTo>
                  <a:lnTo>
                    <a:pt x="43" y="481"/>
                  </a:lnTo>
                  <a:lnTo>
                    <a:pt x="45" y="492"/>
                  </a:lnTo>
                  <a:lnTo>
                    <a:pt x="48" y="503"/>
                  </a:lnTo>
                  <a:lnTo>
                    <a:pt x="51" y="514"/>
                  </a:lnTo>
                  <a:lnTo>
                    <a:pt x="11" y="525"/>
                  </a:lnTo>
                  <a:close/>
                  <a:moveTo>
                    <a:pt x="57" y="423"/>
                  </a:moveTo>
                  <a:lnTo>
                    <a:pt x="57" y="424"/>
                  </a:lnTo>
                  <a:lnTo>
                    <a:pt x="40" y="413"/>
                  </a:lnTo>
                  <a:lnTo>
                    <a:pt x="57" y="423"/>
                  </a:lnTo>
                  <a:close/>
                  <a:moveTo>
                    <a:pt x="22" y="402"/>
                  </a:moveTo>
                  <a:lnTo>
                    <a:pt x="35" y="381"/>
                  </a:lnTo>
                  <a:lnTo>
                    <a:pt x="49" y="361"/>
                  </a:lnTo>
                  <a:lnTo>
                    <a:pt x="63" y="341"/>
                  </a:lnTo>
                  <a:lnTo>
                    <a:pt x="78" y="322"/>
                  </a:lnTo>
                  <a:lnTo>
                    <a:pt x="110" y="347"/>
                  </a:lnTo>
                  <a:lnTo>
                    <a:pt x="96" y="366"/>
                  </a:lnTo>
                  <a:lnTo>
                    <a:pt x="82" y="385"/>
                  </a:lnTo>
                  <a:lnTo>
                    <a:pt x="70" y="403"/>
                  </a:lnTo>
                  <a:lnTo>
                    <a:pt x="57" y="423"/>
                  </a:lnTo>
                  <a:lnTo>
                    <a:pt x="22" y="402"/>
                  </a:lnTo>
                  <a:close/>
                  <a:moveTo>
                    <a:pt x="78" y="322"/>
                  </a:moveTo>
                  <a:lnTo>
                    <a:pt x="89" y="306"/>
                  </a:lnTo>
                  <a:lnTo>
                    <a:pt x="101" y="291"/>
                  </a:lnTo>
                  <a:lnTo>
                    <a:pt x="112" y="275"/>
                  </a:lnTo>
                  <a:lnTo>
                    <a:pt x="122" y="260"/>
                  </a:lnTo>
                  <a:lnTo>
                    <a:pt x="156" y="282"/>
                  </a:lnTo>
                  <a:lnTo>
                    <a:pt x="145" y="300"/>
                  </a:lnTo>
                  <a:lnTo>
                    <a:pt x="134" y="316"/>
                  </a:lnTo>
                  <a:lnTo>
                    <a:pt x="122" y="332"/>
                  </a:lnTo>
                  <a:lnTo>
                    <a:pt x="110" y="347"/>
                  </a:lnTo>
                  <a:lnTo>
                    <a:pt x="78" y="322"/>
                  </a:lnTo>
                  <a:close/>
                  <a:moveTo>
                    <a:pt x="122" y="260"/>
                  </a:moveTo>
                  <a:lnTo>
                    <a:pt x="122" y="260"/>
                  </a:lnTo>
                  <a:lnTo>
                    <a:pt x="140" y="271"/>
                  </a:lnTo>
                  <a:lnTo>
                    <a:pt x="122" y="260"/>
                  </a:lnTo>
                  <a:close/>
                  <a:moveTo>
                    <a:pt x="122" y="260"/>
                  </a:moveTo>
                  <a:lnTo>
                    <a:pt x="143" y="230"/>
                  </a:lnTo>
                  <a:lnTo>
                    <a:pt x="163" y="201"/>
                  </a:lnTo>
                  <a:lnTo>
                    <a:pt x="181" y="172"/>
                  </a:lnTo>
                  <a:lnTo>
                    <a:pt x="199" y="142"/>
                  </a:lnTo>
                  <a:lnTo>
                    <a:pt x="235" y="161"/>
                  </a:lnTo>
                  <a:lnTo>
                    <a:pt x="216" y="192"/>
                  </a:lnTo>
                  <a:lnTo>
                    <a:pt x="198" y="222"/>
                  </a:lnTo>
                  <a:lnTo>
                    <a:pt x="177" y="252"/>
                  </a:lnTo>
                  <a:lnTo>
                    <a:pt x="156" y="283"/>
                  </a:lnTo>
                  <a:lnTo>
                    <a:pt x="122" y="260"/>
                  </a:lnTo>
                  <a:close/>
                  <a:moveTo>
                    <a:pt x="199" y="142"/>
                  </a:moveTo>
                  <a:lnTo>
                    <a:pt x="214" y="112"/>
                  </a:lnTo>
                  <a:lnTo>
                    <a:pt x="228" y="81"/>
                  </a:lnTo>
                  <a:lnTo>
                    <a:pt x="234" y="65"/>
                  </a:lnTo>
                  <a:lnTo>
                    <a:pt x="239" y="49"/>
                  </a:lnTo>
                  <a:lnTo>
                    <a:pt x="244" y="32"/>
                  </a:lnTo>
                  <a:lnTo>
                    <a:pt x="249" y="16"/>
                  </a:lnTo>
                  <a:lnTo>
                    <a:pt x="289" y="26"/>
                  </a:lnTo>
                  <a:lnTo>
                    <a:pt x="285" y="43"/>
                  </a:lnTo>
                  <a:lnTo>
                    <a:pt x="278" y="62"/>
                  </a:lnTo>
                  <a:lnTo>
                    <a:pt x="272" y="79"/>
                  </a:lnTo>
                  <a:lnTo>
                    <a:pt x="266" y="96"/>
                  </a:lnTo>
                  <a:lnTo>
                    <a:pt x="251" y="129"/>
                  </a:lnTo>
                  <a:lnTo>
                    <a:pt x="235" y="161"/>
                  </a:lnTo>
                  <a:lnTo>
                    <a:pt x="199" y="142"/>
                  </a:lnTo>
                  <a:close/>
                  <a:moveTo>
                    <a:pt x="249" y="16"/>
                  </a:moveTo>
                  <a:lnTo>
                    <a:pt x="250" y="12"/>
                  </a:lnTo>
                  <a:lnTo>
                    <a:pt x="251" y="8"/>
                  </a:lnTo>
                  <a:lnTo>
                    <a:pt x="253" y="5"/>
                  </a:lnTo>
                  <a:lnTo>
                    <a:pt x="255" y="3"/>
                  </a:lnTo>
                  <a:lnTo>
                    <a:pt x="258" y="1"/>
                  </a:lnTo>
                  <a:lnTo>
                    <a:pt x="262" y="0"/>
                  </a:lnTo>
                  <a:lnTo>
                    <a:pt x="267" y="0"/>
                  </a:lnTo>
                  <a:lnTo>
                    <a:pt x="274" y="1"/>
                  </a:lnTo>
                  <a:lnTo>
                    <a:pt x="280" y="3"/>
                  </a:lnTo>
                  <a:lnTo>
                    <a:pt x="286" y="5"/>
                  </a:lnTo>
                  <a:lnTo>
                    <a:pt x="289" y="8"/>
                  </a:lnTo>
                  <a:lnTo>
                    <a:pt x="290" y="11"/>
                  </a:lnTo>
                  <a:lnTo>
                    <a:pt x="291" y="19"/>
                  </a:lnTo>
                  <a:lnTo>
                    <a:pt x="289" y="26"/>
                  </a:lnTo>
                  <a:lnTo>
                    <a:pt x="249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31598" name="Group 1486">
            <a:extLst>
              <a:ext uri="{FF2B5EF4-FFF2-40B4-BE49-F238E27FC236}">
                <a16:creationId xmlns:a16="http://schemas.microsoft.com/office/drawing/2014/main" id="{5465EFFA-42EF-0C2D-B29A-9EBC2719800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71800" y="4464050"/>
            <a:ext cx="2362200" cy="1676400"/>
            <a:chOff x="1584" y="2880"/>
            <a:chExt cx="1392" cy="988"/>
          </a:xfrm>
        </p:grpSpPr>
        <p:sp>
          <p:nvSpPr>
            <p:cNvPr id="731597" name="AutoShape 1485">
              <a:extLst>
                <a:ext uri="{FF2B5EF4-FFF2-40B4-BE49-F238E27FC236}">
                  <a16:creationId xmlns:a16="http://schemas.microsoft.com/office/drawing/2014/main" id="{2CF1A627-4150-67B0-603A-F30E7FD8176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84" y="2880"/>
              <a:ext cx="1392" cy="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31799" name="Group 1687">
              <a:extLst>
                <a:ext uri="{FF2B5EF4-FFF2-40B4-BE49-F238E27FC236}">
                  <a16:creationId xmlns:a16="http://schemas.microsoft.com/office/drawing/2014/main" id="{2FEA7F06-C668-5CC8-02E3-E7E42C5977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4" y="2880"/>
              <a:ext cx="1392" cy="988"/>
              <a:chOff x="1584" y="2880"/>
              <a:chExt cx="1392" cy="988"/>
            </a:xfrm>
          </p:grpSpPr>
          <p:sp>
            <p:nvSpPr>
              <p:cNvPr id="731599" name="Freeform 1487">
                <a:extLst>
                  <a:ext uri="{FF2B5EF4-FFF2-40B4-BE49-F238E27FC236}">
                    <a16:creationId xmlns:a16="http://schemas.microsoft.com/office/drawing/2014/main" id="{BE47E654-5F62-14B1-AB41-AB77DBBB1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880"/>
                <a:ext cx="1392" cy="988"/>
              </a:xfrm>
              <a:custGeom>
                <a:avLst/>
                <a:gdLst>
                  <a:gd name="T0" fmla="*/ 2113 w 16704"/>
                  <a:gd name="T1" fmla="*/ 667 h 11856"/>
                  <a:gd name="T2" fmla="*/ 2971 w 16704"/>
                  <a:gd name="T3" fmla="*/ 544 h 11856"/>
                  <a:gd name="T4" fmla="*/ 3453 w 16704"/>
                  <a:gd name="T5" fmla="*/ 487 h 11856"/>
                  <a:gd name="T6" fmla="*/ 4053 w 16704"/>
                  <a:gd name="T7" fmla="*/ 303 h 11856"/>
                  <a:gd name="T8" fmla="*/ 8958 w 16704"/>
                  <a:gd name="T9" fmla="*/ 510 h 11856"/>
                  <a:gd name="T10" fmla="*/ 9237 w 16704"/>
                  <a:gd name="T11" fmla="*/ 896 h 11856"/>
                  <a:gd name="T12" fmla="*/ 10162 w 16704"/>
                  <a:gd name="T13" fmla="*/ 1014 h 11856"/>
                  <a:gd name="T14" fmla="*/ 10572 w 16704"/>
                  <a:gd name="T15" fmla="*/ 991 h 11856"/>
                  <a:gd name="T16" fmla="*/ 11110 w 16704"/>
                  <a:gd name="T17" fmla="*/ 734 h 11856"/>
                  <a:gd name="T18" fmla="*/ 11475 w 16704"/>
                  <a:gd name="T19" fmla="*/ 925 h 11856"/>
                  <a:gd name="T20" fmla="*/ 10818 w 16704"/>
                  <a:gd name="T21" fmla="*/ 1334 h 11856"/>
                  <a:gd name="T22" fmla="*/ 10224 w 16704"/>
                  <a:gd name="T23" fmla="*/ 1793 h 11856"/>
                  <a:gd name="T24" fmla="*/ 10375 w 16704"/>
                  <a:gd name="T25" fmla="*/ 1984 h 11856"/>
                  <a:gd name="T26" fmla="*/ 10942 w 16704"/>
                  <a:gd name="T27" fmla="*/ 2185 h 11856"/>
                  <a:gd name="T28" fmla="*/ 11643 w 16704"/>
                  <a:gd name="T29" fmla="*/ 2616 h 11856"/>
                  <a:gd name="T30" fmla="*/ 12332 w 16704"/>
                  <a:gd name="T31" fmla="*/ 2914 h 11856"/>
                  <a:gd name="T32" fmla="*/ 12904 w 16704"/>
                  <a:gd name="T33" fmla="*/ 3104 h 11856"/>
                  <a:gd name="T34" fmla="*/ 13077 w 16704"/>
                  <a:gd name="T35" fmla="*/ 3345 h 11856"/>
                  <a:gd name="T36" fmla="*/ 13262 w 16704"/>
                  <a:gd name="T37" fmla="*/ 4129 h 11856"/>
                  <a:gd name="T38" fmla="*/ 14417 w 16704"/>
                  <a:gd name="T39" fmla="*/ 5581 h 11856"/>
                  <a:gd name="T40" fmla="*/ 15320 w 16704"/>
                  <a:gd name="T41" fmla="*/ 7048 h 11856"/>
                  <a:gd name="T42" fmla="*/ 16200 w 16704"/>
                  <a:gd name="T43" fmla="*/ 9323 h 11856"/>
                  <a:gd name="T44" fmla="*/ 16704 w 16704"/>
                  <a:gd name="T45" fmla="*/ 11738 h 11856"/>
                  <a:gd name="T46" fmla="*/ 12124 w 16704"/>
                  <a:gd name="T47" fmla="*/ 11856 h 11856"/>
                  <a:gd name="T48" fmla="*/ 11917 w 16704"/>
                  <a:gd name="T49" fmla="*/ 11655 h 11856"/>
                  <a:gd name="T50" fmla="*/ 12057 w 16704"/>
                  <a:gd name="T51" fmla="*/ 11038 h 11856"/>
                  <a:gd name="T52" fmla="*/ 12220 w 16704"/>
                  <a:gd name="T53" fmla="*/ 10091 h 11856"/>
                  <a:gd name="T54" fmla="*/ 12320 w 16704"/>
                  <a:gd name="T55" fmla="*/ 8450 h 11856"/>
                  <a:gd name="T56" fmla="*/ 12085 w 16704"/>
                  <a:gd name="T57" fmla="*/ 7200 h 11856"/>
                  <a:gd name="T58" fmla="*/ 11413 w 16704"/>
                  <a:gd name="T59" fmla="*/ 6163 h 11856"/>
                  <a:gd name="T60" fmla="*/ 10746 w 16704"/>
                  <a:gd name="T61" fmla="*/ 5749 h 11856"/>
                  <a:gd name="T62" fmla="*/ 10124 w 16704"/>
                  <a:gd name="T63" fmla="*/ 5709 h 11856"/>
                  <a:gd name="T64" fmla="*/ 9680 w 16704"/>
                  <a:gd name="T65" fmla="*/ 5984 h 11856"/>
                  <a:gd name="T66" fmla="*/ 9507 w 16704"/>
                  <a:gd name="T67" fmla="*/ 6556 h 11856"/>
                  <a:gd name="T68" fmla="*/ 9355 w 16704"/>
                  <a:gd name="T69" fmla="*/ 7424 h 11856"/>
                  <a:gd name="T70" fmla="*/ 8958 w 16704"/>
                  <a:gd name="T71" fmla="*/ 7928 h 11856"/>
                  <a:gd name="T72" fmla="*/ 8357 w 16704"/>
                  <a:gd name="T73" fmla="*/ 8231 h 11856"/>
                  <a:gd name="T74" fmla="*/ 7096 w 16704"/>
                  <a:gd name="T75" fmla="*/ 8304 h 11856"/>
                  <a:gd name="T76" fmla="*/ 5953 w 16704"/>
                  <a:gd name="T77" fmla="*/ 8046 h 11856"/>
                  <a:gd name="T78" fmla="*/ 5106 w 16704"/>
                  <a:gd name="T79" fmla="*/ 7407 h 11856"/>
                  <a:gd name="T80" fmla="*/ 4787 w 16704"/>
                  <a:gd name="T81" fmla="*/ 6757 h 11856"/>
                  <a:gd name="T82" fmla="*/ 4630 w 16704"/>
                  <a:gd name="T83" fmla="*/ 5855 h 11856"/>
                  <a:gd name="T84" fmla="*/ 4372 w 16704"/>
                  <a:gd name="T85" fmla="*/ 5570 h 11856"/>
                  <a:gd name="T86" fmla="*/ 3705 w 16704"/>
                  <a:gd name="T87" fmla="*/ 5430 h 11856"/>
                  <a:gd name="T88" fmla="*/ 3369 w 16704"/>
                  <a:gd name="T89" fmla="*/ 3519 h 11856"/>
                  <a:gd name="T90" fmla="*/ 2668 w 16704"/>
                  <a:gd name="T91" fmla="*/ 2684 h 11856"/>
                  <a:gd name="T92" fmla="*/ 1244 w 16704"/>
                  <a:gd name="T93" fmla="*/ 2717 h 11856"/>
                  <a:gd name="T94" fmla="*/ 1031 w 16704"/>
                  <a:gd name="T95" fmla="*/ 2712 h 11856"/>
                  <a:gd name="T96" fmla="*/ 634 w 16704"/>
                  <a:gd name="T97" fmla="*/ 2757 h 11856"/>
                  <a:gd name="T98" fmla="*/ 707 w 16704"/>
                  <a:gd name="T99" fmla="*/ 2202 h 11856"/>
                  <a:gd name="T100" fmla="*/ 1178 w 16704"/>
                  <a:gd name="T101" fmla="*/ 2252 h 11856"/>
                  <a:gd name="T102" fmla="*/ 3021 w 16704"/>
                  <a:gd name="T103" fmla="*/ 2235 h 11856"/>
                  <a:gd name="T104" fmla="*/ 1536 w 16704"/>
                  <a:gd name="T105" fmla="*/ 2112 h 11856"/>
                  <a:gd name="T106" fmla="*/ 0 w 16704"/>
                  <a:gd name="T107" fmla="*/ 1379 h 11856"/>
                  <a:gd name="T108" fmla="*/ 218 w 16704"/>
                  <a:gd name="T109" fmla="*/ 662 h 11856"/>
                  <a:gd name="T110" fmla="*/ 325 w 16704"/>
                  <a:gd name="T111" fmla="*/ 364 h 11856"/>
                  <a:gd name="T112" fmla="*/ 504 w 16704"/>
                  <a:gd name="T113" fmla="*/ 140 h 11856"/>
                  <a:gd name="T114" fmla="*/ 1160 w 16704"/>
                  <a:gd name="T115" fmla="*/ 11 h 11856"/>
                  <a:gd name="T116" fmla="*/ 1692 w 16704"/>
                  <a:gd name="T117" fmla="*/ 353 h 11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704" h="11856">
                    <a:moveTo>
                      <a:pt x="1692" y="353"/>
                    </a:moveTo>
                    <a:lnTo>
                      <a:pt x="1760" y="627"/>
                    </a:lnTo>
                    <a:lnTo>
                      <a:pt x="1940" y="662"/>
                    </a:lnTo>
                    <a:lnTo>
                      <a:pt x="2113" y="667"/>
                    </a:lnTo>
                    <a:lnTo>
                      <a:pt x="2287" y="655"/>
                    </a:lnTo>
                    <a:lnTo>
                      <a:pt x="2455" y="627"/>
                    </a:lnTo>
                    <a:lnTo>
                      <a:pt x="2797" y="566"/>
                    </a:lnTo>
                    <a:lnTo>
                      <a:pt x="2971" y="544"/>
                    </a:lnTo>
                    <a:lnTo>
                      <a:pt x="3150" y="544"/>
                    </a:lnTo>
                    <a:lnTo>
                      <a:pt x="3189" y="493"/>
                    </a:lnTo>
                    <a:lnTo>
                      <a:pt x="3324" y="504"/>
                    </a:lnTo>
                    <a:lnTo>
                      <a:pt x="3453" y="487"/>
                    </a:lnTo>
                    <a:lnTo>
                      <a:pt x="3577" y="459"/>
                    </a:lnTo>
                    <a:lnTo>
                      <a:pt x="3694" y="421"/>
                    </a:lnTo>
                    <a:lnTo>
                      <a:pt x="3930" y="336"/>
                    </a:lnTo>
                    <a:lnTo>
                      <a:pt x="4053" y="303"/>
                    </a:lnTo>
                    <a:lnTo>
                      <a:pt x="4181" y="291"/>
                    </a:lnTo>
                    <a:lnTo>
                      <a:pt x="8795" y="369"/>
                    </a:lnTo>
                    <a:lnTo>
                      <a:pt x="8896" y="471"/>
                    </a:lnTo>
                    <a:lnTo>
                      <a:pt x="8958" y="510"/>
                    </a:lnTo>
                    <a:lnTo>
                      <a:pt x="8979" y="521"/>
                    </a:lnTo>
                    <a:lnTo>
                      <a:pt x="9031" y="521"/>
                    </a:lnTo>
                    <a:lnTo>
                      <a:pt x="9159" y="785"/>
                    </a:lnTo>
                    <a:lnTo>
                      <a:pt x="9237" y="896"/>
                    </a:lnTo>
                    <a:lnTo>
                      <a:pt x="9322" y="991"/>
                    </a:lnTo>
                    <a:lnTo>
                      <a:pt x="9888" y="868"/>
                    </a:lnTo>
                    <a:lnTo>
                      <a:pt x="10022" y="947"/>
                    </a:lnTo>
                    <a:lnTo>
                      <a:pt x="10162" y="1014"/>
                    </a:lnTo>
                    <a:lnTo>
                      <a:pt x="10308" y="1048"/>
                    </a:lnTo>
                    <a:lnTo>
                      <a:pt x="10387" y="1048"/>
                    </a:lnTo>
                    <a:lnTo>
                      <a:pt x="10471" y="1031"/>
                    </a:lnTo>
                    <a:lnTo>
                      <a:pt x="10572" y="991"/>
                    </a:lnTo>
                    <a:lnTo>
                      <a:pt x="10678" y="930"/>
                    </a:lnTo>
                    <a:lnTo>
                      <a:pt x="10886" y="813"/>
                    </a:lnTo>
                    <a:lnTo>
                      <a:pt x="10992" y="762"/>
                    </a:lnTo>
                    <a:lnTo>
                      <a:pt x="11110" y="734"/>
                    </a:lnTo>
                    <a:lnTo>
                      <a:pt x="11233" y="740"/>
                    </a:lnTo>
                    <a:lnTo>
                      <a:pt x="11362" y="785"/>
                    </a:lnTo>
                    <a:lnTo>
                      <a:pt x="11423" y="852"/>
                    </a:lnTo>
                    <a:lnTo>
                      <a:pt x="11475" y="925"/>
                    </a:lnTo>
                    <a:lnTo>
                      <a:pt x="11536" y="1076"/>
                    </a:lnTo>
                    <a:lnTo>
                      <a:pt x="11177" y="1188"/>
                    </a:lnTo>
                    <a:lnTo>
                      <a:pt x="10997" y="1255"/>
                    </a:lnTo>
                    <a:lnTo>
                      <a:pt x="10818" y="1334"/>
                    </a:lnTo>
                    <a:lnTo>
                      <a:pt x="10650" y="1417"/>
                    </a:lnTo>
                    <a:lnTo>
                      <a:pt x="10493" y="1524"/>
                    </a:lnTo>
                    <a:lnTo>
                      <a:pt x="10347" y="1648"/>
                    </a:lnTo>
                    <a:lnTo>
                      <a:pt x="10224" y="1793"/>
                    </a:lnTo>
                    <a:lnTo>
                      <a:pt x="10230" y="1877"/>
                    </a:lnTo>
                    <a:lnTo>
                      <a:pt x="10264" y="1927"/>
                    </a:lnTo>
                    <a:lnTo>
                      <a:pt x="10314" y="1961"/>
                    </a:lnTo>
                    <a:lnTo>
                      <a:pt x="10375" y="1984"/>
                    </a:lnTo>
                    <a:lnTo>
                      <a:pt x="10515" y="2012"/>
                    </a:lnTo>
                    <a:lnTo>
                      <a:pt x="10583" y="2029"/>
                    </a:lnTo>
                    <a:lnTo>
                      <a:pt x="10639" y="2062"/>
                    </a:lnTo>
                    <a:lnTo>
                      <a:pt x="10942" y="2185"/>
                    </a:lnTo>
                    <a:lnTo>
                      <a:pt x="11239" y="2337"/>
                    </a:lnTo>
                    <a:lnTo>
                      <a:pt x="11379" y="2420"/>
                    </a:lnTo>
                    <a:lnTo>
                      <a:pt x="11513" y="2516"/>
                    </a:lnTo>
                    <a:lnTo>
                      <a:pt x="11643" y="2616"/>
                    </a:lnTo>
                    <a:lnTo>
                      <a:pt x="11754" y="2734"/>
                    </a:lnTo>
                    <a:lnTo>
                      <a:pt x="11884" y="2796"/>
                    </a:lnTo>
                    <a:lnTo>
                      <a:pt x="12029" y="2846"/>
                    </a:lnTo>
                    <a:lnTo>
                      <a:pt x="12332" y="2914"/>
                    </a:lnTo>
                    <a:lnTo>
                      <a:pt x="12634" y="2980"/>
                    </a:lnTo>
                    <a:lnTo>
                      <a:pt x="12774" y="3032"/>
                    </a:lnTo>
                    <a:lnTo>
                      <a:pt x="12826" y="3053"/>
                    </a:lnTo>
                    <a:lnTo>
                      <a:pt x="12904" y="3104"/>
                    </a:lnTo>
                    <a:lnTo>
                      <a:pt x="12959" y="3155"/>
                    </a:lnTo>
                    <a:lnTo>
                      <a:pt x="13004" y="3216"/>
                    </a:lnTo>
                    <a:lnTo>
                      <a:pt x="13044" y="3283"/>
                    </a:lnTo>
                    <a:lnTo>
                      <a:pt x="13077" y="3345"/>
                    </a:lnTo>
                    <a:lnTo>
                      <a:pt x="13122" y="3496"/>
                    </a:lnTo>
                    <a:lnTo>
                      <a:pt x="13155" y="3654"/>
                    </a:lnTo>
                    <a:lnTo>
                      <a:pt x="13212" y="3978"/>
                    </a:lnTo>
                    <a:lnTo>
                      <a:pt x="13262" y="4129"/>
                    </a:lnTo>
                    <a:lnTo>
                      <a:pt x="13285" y="4186"/>
                    </a:lnTo>
                    <a:lnTo>
                      <a:pt x="13335" y="4269"/>
                    </a:lnTo>
                    <a:lnTo>
                      <a:pt x="13884" y="4919"/>
                    </a:lnTo>
                    <a:lnTo>
                      <a:pt x="14417" y="5581"/>
                    </a:lnTo>
                    <a:lnTo>
                      <a:pt x="14669" y="5929"/>
                    </a:lnTo>
                    <a:lnTo>
                      <a:pt x="14905" y="6286"/>
                    </a:lnTo>
                    <a:lnTo>
                      <a:pt x="15123" y="6656"/>
                    </a:lnTo>
                    <a:lnTo>
                      <a:pt x="15320" y="7048"/>
                    </a:lnTo>
                    <a:lnTo>
                      <a:pt x="15791" y="8181"/>
                    </a:lnTo>
                    <a:lnTo>
                      <a:pt x="16003" y="8752"/>
                    </a:lnTo>
                    <a:lnTo>
                      <a:pt x="16077" y="8965"/>
                    </a:lnTo>
                    <a:lnTo>
                      <a:pt x="16200" y="9323"/>
                    </a:lnTo>
                    <a:lnTo>
                      <a:pt x="16362" y="9912"/>
                    </a:lnTo>
                    <a:lnTo>
                      <a:pt x="16513" y="10506"/>
                    </a:lnTo>
                    <a:lnTo>
                      <a:pt x="16626" y="11116"/>
                    </a:lnTo>
                    <a:lnTo>
                      <a:pt x="16704" y="11738"/>
                    </a:lnTo>
                    <a:lnTo>
                      <a:pt x="16519" y="11839"/>
                    </a:lnTo>
                    <a:lnTo>
                      <a:pt x="14310" y="11839"/>
                    </a:lnTo>
                    <a:lnTo>
                      <a:pt x="13212" y="11839"/>
                    </a:lnTo>
                    <a:lnTo>
                      <a:pt x="12124" y="11856"/>
                    </a:lnTo>
                    <a:lnTo>
                      <a:pt x="12040" y="11816"/>
                    </a:lnTo>
                    <a:lnTo>
                      <a:pt x="11984" y="11766"/>
                    </a:lnTo>
                    <a:lnTo>
                      <a:pt x="11939" y="11716"/>
                    </a:lnTo>
                    <a:lnTo>
                      <a:pt x="11917" y="11655"/>
                    </a:lnTo>
                    <a:lnTo>
                      <a:pt x="11906" y="11587"/>
                    </a:lnTo>
                    <a:lnTo>
                      <a:pt x="11911" y="11514"/>
                    </a:lnTo>
                    <a:lnTo>
                      <a:pt x="11945" y="11363"/>
                    </a:lnTo>
                    <a:lnTo>
                      <a:pt x="12057" y="11038"/>
                    </a:lnTo>
                    <a:lnTo>
                      <a:pt x="12102" y="10875"/>
                    </a:lnTo>
                    <a:lnTo>
                      <a:pt x="12114" y="10813"/>
                    </a:lnTo>
                    <a:lnTo>
                      <a:pt x="12114" y="10724"/>
                    </a:lnTo>
                    <a:lnTo>
                      <a:pt x="12220" y="10091"/>
                    </a:lnTo>
                    <a:lnTo>
                      <a:pt x="12298" y="9436"/>
                    </a:lnTo>
                    <a:lnTo>
                      <a:pt x="12315" y="9105"/>
                    </a:lnTo>
                    <a:lnTo>
                      <a:pt x="12332" y="8774"/>
                    </a:lnTo>
                    <a:lnTo>
                      <a:pt x="12320" y="8450"/>
                    </a:lnTo>
                    <a:lnTo>
                      <a:pt x="12292" y="8130"/>
                    </a:lnTo>
                    <a:lnTo>
                      <a:pt x="12248" y="7811"/>
                    </a:lnTo>
                    <a:lnTo>
                      <a:pt x="12175" y="7502"/>
                    </a:lnTo>
                    <a:lnTo>
                      <a:pt x="12085" y="7200"/>
                    </a:lnTo>
                    <a:lnTo>
                      <a:pt x="11962" y="6920"/>
                    </a:lnTo>
                    <a:lnTo>
                      <a:pt x="11811" y="6651"/>
                    </a:lnTo>
                    <a:lnTo>
                      <a:pt x="11631" y="6399"/>
                    </a:lnTo>
                    <a:lnTo>
                      <a:pt x="11413" y="6163"/>
                    </a:lnTo>
                    <a:lnTo>
                      <a:pt x="11160" y="5950"/>
                    </a:lnTo>
                    <a:lnTo>
                      <a:pt x="11031" y="5872"/>
                    </a:lnTo>
                    <a:lnTo>
                      <a:pt x="10891" y="5804"/>
                    </a:lnTo>
                    <a:lnTo>
                      <a:pt x="10746" y="5749"/>
                    </a:lnTo>
                    <a:lnTo>
                      <a:pt x="10588" y="5709"/>
                    </a:lnTo>
                    <a:lnTo>
                      <a:pt x="10432" y="5693"/>
                    </a:lnTo>
                    <a:lnTo>
                      <a:pt x="10280" y="5687"/>
                    </a:lnTo>
                    <a:lnTo>
                      <a:pt x="10124" y="5709"/>
                    </a:lnTo>
                    <a:lnTo>
                      <a:pt x="9972" y="5759"/>
                    </a:lnTo>
                    <a:lnTo>
                      <a:pt x="9854" y="5821"/>
                    </a:lnTo>
                    <a:lnTo>
                      <a:pt x="9759" y="5894"/>
                    </a:lnTo>
                    <a:lnTo>
                      <a:pt x="9680" y="5984"/>
                    </a:lnTo>
                    <a:lnTo>
                      <a:pt x="9618" y="6085"/>
                    </a:lnTo>
                    <a:lnTo>
                      <a:pt x="9580" y="6192"/>
                    </a:lnTo>
                    <a:lnTo>
                      <a:pt x="9546" y="6309"/>
                    </a:lnTo>
                    <a:lnTo>
                      <a:pt x="9507" y="6556"/>
                    </a:lnTo>
                    <a:lnTo>
                      <a:pt x="9485" y="6819"/>
                    </a:lnTo>
                    <a:lnTo>
                      <a:pt x="9457" y="7071"/>
                    </a:lnTo>
                    <a:lnTo>
                      <a:pt x="9400" y="7312"/>
                    </a:lnTo>
                    <a:lnTo>
                      <a:pt x="9355" y="7424"/>
                    </a:lnTo>
                    <a:lnTo>
                      <a:pt x="9299" y="7525"/>
                    </a:lnTo>
                    <a:lnTo>
                      <a:pt x="9199" y="7682"/>
                    </a:lnTo>
                    <a:lnTo>
                      <a:pt x="9086" y="7811"/>
                    </a:lnTo>
                    <a:lnTo>
                      <a:pt x="8958" y="7928"/>
                    </a:lnTo>
                    <a:lnTo>
                      <a:pt x="8823" y="8024"/>
                    </a:lnTo>
                    <a:lnTo>
                      <a:pt x="8677" y="8107"/>
                    </a:lnTo>
                    <a:lnTo>
                      <a:pt x="8525" y="8175"/>
                    </a:lnTo>
                    <a:lnTo>
                      <a:pt x="8357" y="8231"/>
                    </a:lnTo>
                    <a:lnTo>
                      <a:pt x="8189" y="8264"/>
                    </a:lnTo>
                    <a:lnTo>
                      <a:pt x="7836" y="8315"/>
                    </a:lnTo>
                    <a:lnTo>
                      <a:pt x="7467" y="8320"/>
                    </a:lnTo>
                    <a:lnTo>
                      <a:pt x="7096" y="8304"/>
                    </a:lnTo>
                    <a:lnTo>
                      <a:pt x="6732" y="8270"/>
                    </a:lnTo>
                    <a:lnTo>
                      <a:pt x="6463" y="8214"/>
                    </a:lnTo>
                    <a:lnTo>
                      <a:pt x="6206" y="8141"/>
                    </a:lnTo>
                    <a:lnTo>
                      <a:pt x="5953" y="8046"/>
                    </a:lnTo>
                    <a:lnTo>
                      <a:pt x="5712" y="7928"/>
                    </a:lnTo>
                    <a:lnTo>
                      <a:pt x="5482" y="7783"/>
                    </a:lnTo>
                    <a:lnTo>
                      <a:pt x="5281" y="7615"/>
                    </a:lnTo>
                    <a:lnTo>
                      <a:pt x="5106" y="7407"/>
                    </a:lnTo>
                    <a:lnTo>
                      <a:pt x="4961" y="7171"/>
                    </a:lnTo>
                    <a:lnTo>
                      <a:pt x="4860" y="6931"/>
                    </a:lnTo>
                    <a:lnTo>
                      <a:pt x="4820" y="6847"/>
                    </a:lnTo>
                    <a:lnTo>
                      <a:pt x="4787" y="6757"/>
                    </a:lnTo>
                    <a:lnTo>
                      <a:pt x="4753" y="6561"/>
                    </a:lnTo>
                    <a:lnTo>
                      <a:pt x="4708" y="6147"/>
                    </a:lnTo>
                    <a:lnTo>
                      <a:pt x="4669" y="5950"/>
                    </a:lnTo>
                    <a:lnTo>
                      <a:pt x="4630" y="5855"/>
                    </a:lnTo>
                    <a:lnTo>
                      <a:pt x="4590" y="5771"/>
                    </a:lnTo>
                    <a:lnTo>
                      <a:pt x="4529" y="5693"/>
                    </a:lnTo>
                    <a:lnTo>
                      <a:pt x="4462" y="5626"/>
                    </a:lnTo>
                    <a:lnTo>
                      <a:pt x="4372" y="5570"/>
                    </a:lnTo>
                    <a:lnTo>
                      <a:pt x="4261" y="5525"/>
                    </a:lnTo>
                    <a:lnTo>
                      <a:pt x="4126" y="5491"/>
                    </a:lnTo>
                    <a:lnTo>
                      <a:pt x="3980" y="5468"/>
                    </a:lnTo>
                    <a:lnTo>
                      <a:pt x="3705" y="5430"/>
                    </a:lnTo>
                    <a:lnTo>
                      <a:pt x="3638" y="4785"/>
                    </a:lnTo>
                    <a:lnTo>
                      <a:pt x="3537" y="4141"/>
                    </a:lnTo>
                    <a:lnTo>
                      <a:pt x="3459" y="3827"/>
                    </a:lnTo>
                    <a:lnTo>
                      <a:pt x="3369" y="3519"/>
                    </a:lnTo>
                    <a:lnTo>
                      <a:pt x="3251" y="3216"/>
                    </a:lnTo>
                    <a:lnTo>
                      <a:pt x="3116" y="2925"/>
                    </a:lnTo>
                    <a:lnTo>
                      <a:pt x="3116" y="2706"/>
                    </a:lnTo>
                    <a:lnTo>
                      <a:pt x="2668" y="2684"/>
                    </a:lnTo>
                    <a:lnTo>
                      <a:pt x="2198" y="2684"/>
                    </a:lnTo>
                    <a:lnTo>
                      <a:pt x="1727" y="2673"/>
                    </a:lnTo>
                    <a:lnTo>
                      <a:pt x="1261" y="2651"/>
                    </a:lnTo>
                    <a:lnTo>
                      <a:pt x="1244" y="2717"/>
                    </a:lnTo>
                    <a:lnTo>
                      <a:pt x="1205" y="2757"/>
                    </a:lnTo>
                    <a:lnTo>
                      <a:pt x="1155" y="2779"/>
                    </a:lnTo>
                    <a:lnTo>
                      <a:pt x="1082" y="2774"/>
                    </a:lnTo>
                    <a:lnTo>
                      <a:pt x="1031" y="2712"/>
                    </a:lnTo>
                    <a:lnTo>
                      <a:pt x="975" y="2746"/>
                    </a:lnTo>
                    <a:lnTo>
                      <a:pt x="914" y="2762"/>
                    </a:lnTo>
                    <a:lnTo>
                      <a:pt x="779" y="2768"/>
                    </a:lnTo>
                    <a:lnTo>
                      <a:pt x="634" y="2757"/>
                    </a:lnTo>
                    <a:lnTo>
                      <a:pt x="493" y="2757"/>
                    </a:lnTo>
                    <a:lnTo>
                      <a:pt x="521" y="2213"/>
                    </a:lnTo>
                    <a:lnTo>
                      <a:pt x="611" y="2202"/>
                    </a:lnTo>
                    <a:lnTo>
                      <a:pt x="707" y="2202"/>
                    </a:lnTo>
                    <a:lnTo>
                      <a:pt x="885" y="2235"/>
                    </a:lnTo>
                    <a:lnTo>
                      <a:pt x="1060" y="2264"/>
                    </a:lnTo>
                    <a:lnTo>
                      <a:pt x="1143" y="2258"/>
                    </a:lnTo>
                    <a:lnTo>
                      <a:pt x="1178" y="2252"/>
                    </a:lnTo>
                    <a:lnTo>
                      <a:pt x="1233" y="2225"/>
                    </a:lnTo>
                    <a:lnTo>
                      <a:pt x="1278" y="2297"/>
                    </a:lnTo>
                    <a:lnTo>
                      <a:pt x="3055" y="2325"/>
                    </a:lnTo>
                    <a:lnTo>
                      <a:pt x="3021" y="2235"/>
                    </a:lnTo>
                    <a:lnTo>
                      <a:pt x="2657" y="2180"/>
                    </a:lnTo>
                    <a:lnTo>
                      <a:pt x="2287" y="2146"/>
                    </a:lnTo>
                    <a:lnTo>
                      <a:pt x="1912" y="2124"/>
                    </a:lnTo>
                    <a:lnTo>
                      <a:pt x="1536" y="2112"/>
                    </a:lnTo>
                    <a:lnTo>
                      <a:pt x="774" y="2107"/>
                    </a:lnTo>
                    <a:lnTo>
                      <a:pt x="22" y="2084"/>
                    </a:lnTo>
                    <a:lnTo>
                      <a:pt x="0" y="1737"/>
                    </a:lnTo>
                    <a:lnTo>
                      <a:pt x="0" y="1379"/>
                    </a:lnTo>
                    <a:lnTo>
                      <a:pt x="22" y="1020"/>
                    </a:lnTo>
                    <a:lnTo>
                      <a:pt x="67" y="672"/>
                    </a:lnTo>
                    <a:lnTo>
                      <a:pt x="180" y="678"/>
                    </a:lnTo>
                    <a:lnTo>
                      <a:pt x="218" y="662"/>
                    </a:lnTo>
                    <a:lnTo>
                      <a:pt x="246" y="633"/>
                    </a:lnTo>
                    <a:lnTo>
                      <a:pt x="286" y="560"/>
                    </a:lnTo>
                    <a:lnTo>
                      <a:pt x="303" y="465"/>
                    </a:lnTo>
                    <a:lnTo>
                      <a:pt x="325" y="364"/>
                    </a:lnTo>
                    <a:lnTo>
                      <a:pt x="353" y="263"/>
                    </a:lnTo>
                    <a:lnTo>
                      <a:pt x="409" y="191"/>
                    </a:lnTo>
                    <a:lnTo>
                      <a:pt x="449" y="157"/>
                    </a:lnTo>
                    <a:lnTo>
                      <a:pt x="504" y="140"/>
                    </a:lnTo>
                    <a:lnTo>
                      <a:pt x="650" y="62"/>
                    </a:lnTo>
                    <a:lnTo>
                      <a:pt x="813" y="17"/>
                    </a:lnTo>
                    <a:lnTo>
                      <a:pt x="987" y="0"/>
                    </a:lnTo>
                    <a:lnTo>
                      <a:pt x="1160" y="11"/>
                    </a:lnTo>
                    <a:lnTo>
                      <a:pt x="1323" y="50"/>
                    </a:lnTo>
                    <a:lnTo>
                      <a:pt x="1474" y="123"/>
                    </a:lnTo>
                    <a:lnTo>
                      <a:pt x="1597" y="224"/>
                    </a:lnTo>
                    <a:lnTo>
                      <a:pt x="1692" y="35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0" name="Freeform 1488">
                <a:extLst>
                  <a:ext uri="{FF2B5EF4-FFF2-40B4-BE49-F238E27FC236}">
                    <a16:creationId xmlns:a16="http://schemas.microsoft.com/office/drawing/2014/main" id="{107E2ADD-82B2-B287-AA52-9E2826B70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885"/>
                <a:ext cx="23" cy="2"/>
              </a:xfrm>
              <a:custGeom>
                <a:avLst/>
                <a:gdLst>
                  <a:gd name="T0" fmla="*/ 269 w 269"/>
                  <a:gd name="T1" fmla="*/ 29 h 29"/>
                  <a:gd name="T2" fmla="*/ 0 w 269"/>
                  <a:gd name="T3" fmla="*/ 17 h 29"/>
                  <a:gd name="T4" fmla="*/ 67 w 269"/>
                  <a:gd name="T5" fmla="*/ 0 h 29"/>
                  <a:gd name="T6" fmla="*/ 128 w 269"/>
                  <a:gd name="T7" fmla="*/ 6 h 29"/>
                  <a:gd name="T8" fmla="*/ 269 w 269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29">
                    <a:moveTo>
                      <a:pt x="269" y="29"/>
                    </a:moveTo>
                    <a:lnTo>
                      <a:pt x="0" y="17"/>
                    </a:lnTo>
                    <a:lnTo>
                      <a:pt x="67" y="0"/>
                    </a:lnTo>
                    <a:lnTo>
                      <a:pt x="128" y="6"/>
                    </a:lnTo>
                    <a:lnTo>
                      <a:pt x="269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1" name="Freeform 1489">
                <a:extLst>
                  <a:ext uri="{FF2B5EF4-FFF2-40B4-BE49-F238E27FC236}">
                    <a16:creationId xmlns:a16="http://schemas.microsoft.com/office/drawing/2014/main" id="{B4F61B08-7260-2DE1-3279-E5AA1C022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892"/>
                <a:ext cx="30" cy="1"/>
              </a:xfrm>
              <a:custGeom>
                <a:avLst/>
                <a:gdLst>
                  <a:gd name="T0" fmla="*/ 364 w 364"/>
                  <a:gd name="T1" fmla="*/ 11 h 11"/>
                  <a:gd name="T2" fmla="*/ 0 w 364"/>
                  <a:gd name="T3" fmla="*/ 0 h 11"/>
                  <a:gd name="T4" fmla="*/ 185 w 364"/>
                  <a:gd name="T5" fmla="*/ 0 h 11"/>
                  <a:gd name="T6" fmla="*/ 364 w 364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11">
                    <a:moveTo>
                      <a:pt x="364" y="11"/>
                    </a:moveTo>
                    <a:lnTo>
                      <a:pt x="0" y="0"/>
                    </a:lnTo>
                    <a:lnTo>
                      <a:pt x="185" y="0"/>
                    </a:lnTo>
                    <a:lnTo>
                      <a:pt x="36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2" name="Freeform 1490">
                <a:extLst>
                  <a:ext uri="{FF2B5EF4-FFF2-40B4-BE49-F238E27FC236}">
                    <a16:creationId xmlns:a16="http://schemas.microsoft.com/office/drawing/2014/main" id="{915853FF-9C34-4640-D68C-09C0CC8BB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909"/>
                <a:ext cx="394" cy="13"/>
              </a:xfrm>
              <a:custGeom>
                <a:avLst/>
                <a:gdLst>
                  <a:gd name="T0" fmla="*/ 4720 w 4720"/>
                  <a:gd name="T1" fmla="*/ 95 h 157"/>
                  <a:gd name="T2" fmla="*/ 4720 w 4720"/>
                  <a:gd name="T3" fmla="*/ 117 h 157"/>
                  <a:gd name="T4" fmla="*/ 3963 w 4720"/>
                  <a:gd name="T5" fmla="*/ 123 h 157"/>
                  <a:gd name="T6" fmla="*/ 3228 w 4720"/>
                  <a:gd name="T7" fmla="*/ 157 h 157"/>
                  <a:gd name="T8" fmla="*/ 3173 w 4720"/>
                  <a:gd name="T9" fmla="*/ 117 h 157"/>
                  <a:gd name="T10" fmla="*/ 3100 w 4720"/>
                  <a:gd name="T11" fmla="*/ 100 h 157"/>
                  <a:gd name="T12" fmla="*/ 2948 w 4720"/>
                  <a:gd name="T13" fmla="*/ 112 h 157"/>
                  <a:gd name="T14" fmla="*/ 1491 w 4720"/>
                  <a:gd name="T15" fmla="*/ 100 h 157"/>
                  <a:gd name="T16" fmla="*/ 757 w 4720"/>
                  <a:gd name="T17" fmla="*/ 79 h 157"/>
                  <a:gd name="T18" fmla="*/ 0 w 4720"/>
                  <a:gd name="T19" fmla="*/ 44 h 157"/>
                  <a:gd name="T20" fmla="*/ 55 w 4720"/>
                  <a:gd name="T21" fmla="*/ 0 h 157"/>
                  <a:gd name="T22" fmla="*/ 2371 w 4720"/>
                  <a:gd name="T23" fmla="*/ 39 h 157"/>
                  <a:gd name="T24" fmla="*/ 3531 w 4720"/>
                  <a:gd name="T25" fmla="*/ 62 h 157"/>
                  <a:gd name="T26" fmla="*/ 4720 w 4720"/>
                  <a:gd name="T27" fmla="*/ 9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20" h="157">
                    <a:moveTo>
                      <a:pt x="4720" y="95"/>
                    </a:moveTo>
                    <a:lnTo>
                      <a:pt x="4720" y="117"/>
                    </a:lnTo>
                    <a:lnTo>
                      <a:pt x="3963" y="123"/>
                    </a:lnTo>
                    <a:lnTo>
                      <a:pt x="3228" y="157"/>
                    </a:lnTo>
                    <a:lnTo>
                      <a:pt x="3173" y="117"/>
                    </a:lnTo>
                    <a:lnTo>
                      <a:pt x="3100" y="100"/>
                    </a:lnTo>
                    <a:lnTo>
                      <a:pt x="2948" y="112"/>
                    </a:lnTo>
                    <a:lnTo>
                      <a:pt x="1491" y="100"/>
                    </a:lnTo>
                    <a:lnTo>
                      <a:pt x="757" y="79"/>
                    </a:lnTo>
                    <a:lnTo>
                      <a:pt x="0" y="44"/>
                    </a:lnTo>
                    <a:lnTo>
                      <a:pt x="55" y="0"/>
                    </a:lnTo>
                    <a:lnTo>
                      <a:pt x="2371" y="39"/>
                    </a:lnTo>
                    <a:lnTo>
                      <a:pt x="3531" y="62"/>
                    </a:lnTo>
                    <a:lnTo>
                      <a:pt x="4720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3" name="Freeform 1491">
                <a:extLst>
                  <a:ext uri="{FF2B5EF4-FFF2-40B4-BE49-F238E27FC236}">
                    <a16:creationId xmlns:a16="http://schemas.microsoft.com/office/drawing/2014/main" id="{0E4EC5A6-9C5F-7285-8B20-11F3F10F2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897"/>
                <a:ext cx="47" cy="1"/>
              </a:xfrm>
              <a:custGeom>
                <a:avLst/>
                <a:gdLst>
                  <a:gd name="T0" fmla="*/ 0 w 561"/>
                  <a:gd name="T1" fmla="*/ 17 h 17"/>
                  <a:gd name="T2" fmla="*/ 471 w 561"/>
                  <a:gd name="T3" fmla="*/ 0 h 17"/>
                  <a:gd name="T4" fmla="*/ 561 w 561"/>
                  <a:gd name="T5" fmla="*/ 7 h 17"/>
                  <a:gd name="T6" fmla="*/ 0 w 56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1" h="17">
                    <a:moveTo>
                      <a:pt x="0" y="17"/>
                    </a:moveTo>
                    <a:lnTo>
                      <a:pt x="471" y="0"/>
                    </a:lnTo>
                    <a:lnTo>
                      <a:pt x="561" y="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4" name="Freeform 1492">
                <a:extLst>
                  <a:ext uri="{FF2B5EF4-FFF2-40B4-BE49-F238E27FC236}">
                    <a16:creationId xmlns:a16="http://schemas.microsoft.com/office/drawing/2014/main" id="{E1097DA9-B30D-56F7-8A96-A093E7300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2897"/>
                <a:ext cx="21" cy="1"/>
              </a:xfrm>
              <a:custGeom>
                <a:avLst/>
                <a:gdLst>
                  <a:gd name="T0" fmla="*/ 0 w 263"/>
                  <a:gd name="T1" fmla="*/ 0 h 5"/>
                  <a:gd name="T2" fmla="*/ 263 w 263"/>
                  <a:gd name="T3" fmla="*/ 5 h 5"/>
                  <a:gd name="T4" fmla="*/ 0 w 26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3" h="5">
                    <a:moveTo>
                      <a:pt x="0" y="0"/>
                    </a:moveTo>
                    <a:lnTo>
                      <a:pt x="26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5" name="Freeform 1493">
                <a:extLst>
                  <a:ext uri="{FF2B5EF4-FFF2-40B4-BE49-F238E27FC236}">
                    <a16:creationId xmlns:a16="http://schemas.microsoft.com/office/drawing/2014/main" id="{8EB411FD-14C8-50D5-5D4F-AAD491914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915"/>
                <a:ext cx="55" cy="18"/>
              </a:xfrm>
              <a:custGeom>
                <a:avLst/>
                <a:gdLst>
                  <a:gd name="T0" fmla="*/ 661 w 661"/>
                  <a:gd name="T1" fmla="*/ 0 h 207"/>
                  <a:gd name="T2" fmla="*/ 526 w 661"/>
                  <a:gd name="T3" fmla="*/ 73 h 207"/>
                  <a:gd name="T4" fmla="*/ 364 w 661"/>
                  <a:gd name="T5" fmla="*/ 146 h 207"/>
                  <a:gd name="T6" fmla="*/ 185 w 661"/>
                  <a:gd name="T7" fmla="*/ 196 h 207"/>
                  <a:gd name="T8" fmla="*/ 0 w 661"/>
                  <a:gd name="T9" fmla="*/ 207 h 207"/>
                  <a:gd name="T10" fmla="*/ 27 w 661"/>
                  <a:gd name="T11" fmla="*/ 168 h 207"/>
                  <a:gd name="T12" fmla="*/ 62 w 661"/>
                  <a:gd name="T13" fmla="*/ 140 h 207"/>
                  <a:gd name="T14" fmla="*/ 162 w 661"/>
                  <a:gd name="T15" fmla="*/ 106 h 207"/>
                  <a:gd name="T16" fmla="*/ 386 w 661"/>
                  <a:gd name="T17" fmla="*/ 61 h 207"/>
                  <a:gd name="T18" fmla="*/ 358 w 661"/>
                  <a:gd name="T19" fmla="*/ 73 h 207"/>
                  <a:gd name="T20" fmla="*/ 336 w 661"/>
                  <a:gd name="T21" fmla="*/ 95 h 207"/>
                  <a:gd name="T22" fmla="*/ 420 w 661"/>
                  <a:gd name="T23" fmla="*/ 90 h 207"/>
                  <a:gd name="T24" fmla="*/ 509 w 661"/>
                  <a:gd name="T25" fmla="*/ 67 h 207"/>
                  <a:gd name="T26" fmla="*/ 661 w 661"/>
                  <a:gd name="T27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61" h="207">
                    <a:moveTo>
                      <a:pt x="661" y="0"/>
                    </a:moveTo>
                    <a:lnTo>
                      <a:pt x="526" y="73"/>
                    </a:lnTo>
                    <a:lnTo>
                      <a:pt x="364" y="146"/>
                    </a:lnTo>
                    <a:lnTo>
                      <a:pt x="185" y="196"/>
                    </a:lnTo>
                    <a:lnTo>
                      <a:pt x="0" y="207"/>
                    </a:lnTo>
                    <a:lnTo>
                      <a:pt x="27" y="168"/>
                    </a:lnTo>
                    <a:lnTo>
                      <a:pt x="62" y="140"/>
                    </a:lnTo>
                    <a:lnTo>
                      <a:pt x="162" y="106"/>
                    </a:lnTo>
                    <a:lnTo>
                      <a:pt x="386" y="61"/>
                    </a:lnTo>
                    <a:lnTo>
                      <a:pt x="358" y="73"/>
                    </a:lnTo>
                    <a:lnTo>
                      <a:pt x="336" y="95"/>
                    </a:lnTo>
                    <a:lnTo>
                      <a:pt x="420" y="90"/>
                    </a:lnTo>
                    <a:lnTo>
                      <a:pt x="509" y="67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6" name="Freeform 1494">
                <a:extLst>
                  <a:ext uri="{FF2B5EF4-FFF2-40B4-BE49-F238E27FC236}">
                    <a16:creationId xmlns:a16="http://schemas.microsoft.com/office/drawing/2014/main" id="{F79C20BE-B77E-6049-1E79-509EAA673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2915"/>
                <a:ext cx="106" cy="3"/>
              </a:xfrm>
              <a:custGeom>
                <a:avLst/>
                <a:gdLst>
                  <a:gd name="T0" fmla="*/ 1273 w 1273"/>
                  <a:gd name="T1" fmla="*/ 38 h 38"/>
                  <a:gd name="T2" fmla="*/ 0 w 1273"/>
                  <a:gd name="T3" fmla="*/ 10 h 38"/>
                  <a:gd name="T4" fmla="*/ 308 w 1273"/>
                  <a:gd name="T5" fmla="*/ 0 h 38"/>
                  <a:gd name="T6" fmla="*/ 628 w 1273"/>
                  <a:gd name="T7" fmla="*/ 0 h 38"/>
                  <a:gd name="T8" fmla="*/ 1273 w 1273"/>
                  <a:gd name="T9" fmla="*/ 16 h 38"/>
                  <a:gd name="T10" fmla="*/ 1273 w 1273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3" h="38">
                    <a:moveTo>
                      <a:pt x="1273" y="38"/>
                    </a:moveTo>
                    <a:lnTo>
                      <a:pt x="0" y="10"/>
                    </a:lnTo>
                    <a:lnTo>
                      <a:pt x="308" y="0"/>
                    </a:lnTo>
                    <a:lnTo>
                      <a:pt x="628" y="0"/>
                    </a:lnTo>
                    <a:lnTo>
                      <a:pt x="1273" y="16"/>
                    </a:lnTo>
                    <a:lnTo>
                      <a:pt x="1273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7" name="Freeform 1495">
                <a:extLst>
                  <a:ext uri="{FF2B5EF4-FFF2-40B4-BE49-F238E27FC236}">
                    <a16:creationId xmlns:a16="http://schemas.microsoft.com/office/drawing/2014/main" id="{5B0F6B70-A263-E890-839E-3812380D6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939"/>
                <a:ext cx="10" cy="10"/>
              </a:xfrm>
              <a:custGeom>
                <a:avLst/>
                <a:gdLst>
                  <a:gd name="T0" fmla="*/ 112 w 123"/>
                  <a:gd name="T1" fmla="*/ 79 h 117"/>
                  <a:gd name="T2" fmla="*/ 112 w 123"/>
                  <a:gd name="T3" fmla="*/ 117 h 117"/>
                  <a:gd name="T4" fmla="*/ 102 w 123"/>
                  <a:gd name="T5" fmla="*/ 84 h 117"/>
                  <a:gd name="T6" fmla="*/ 102 w 123"/>
                  <a:gd name="T7" fmla="*/ 44 h 117"/>
                  <a:gd name="T8" fmla="*/ 0 w 123"/>
                  <a:gd name="T9" fmla="*/ 0 h 117"/>
                  <a:gd name="T10" fmla="*/ 90 w 123"/>
                  <a:gd name="T11" fmla="*/ 11 h 117"/>
                  <a:gd name="T12" fmla="*/ 123 w 123"/>
                  <a:gd name="T13" fmla="*/ 28 h 117"/>
                  <a:gd name="T14" fmla="*/ 123 w 123"/>
                  <a:gd name="T15" fmla="*/ 39 h 117"/>
                  <a:gd name="T16" fmla="*/ 112 w 123"/>
                  <a:gd name="T17" fmla="*/ 7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117">
                    <a:moveTo>
                      <a:pt x="112" y="79"/>
                    </a:moveTo>
                    <a:lnTo>
                      <a:pt x="112" y="117"/>
                    </a:lnTo>
                    <a:lnTo>
                      <a:pt x="102" y="84"/>
                    </a:lnTo>
                    <a:lnTo>
                      <a:pt x="102" y="44"/>
                    </a:lnTo>
                    <a:lnTo>
                      <a:pt x="0" y="0"/>
                    </a:lnTo>
                    <a:lnTo>
                      <a:pt x="90" y="11"/>
                    </a:lnTo>
                    <a:lnTo>
                      <a:pt x="123" y="28"/>
                    </a:lnTo>
                    <a:lnTo>
                      <a:pt x="123" y="39"/>
                    </a:lnTo>
                    <a:lnTo>
                      <a:pt x="112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8" name="Freeform 1496">
                <a:extLst>
                  <a:ext uri="{FF2B5EF4-FFF2-40B4-BE49-F238E27FC236}">
                    <a16:creationId xmlns:a16="http://schemas.microsoft.com/office/drawing/2014/main" id="{A3C138FE-A40C-1CDF-5406-982D2DDA7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934"/>
                <a:ext cx="285" cy="13"/>
              </a:xfrm>
              <a:custGeom>
                <a:avLst/>
                <a:gdLst>
                  <a:gd name="T0" fmla="*/ 3426 w 3426"/>
                  <a:gd name="T1" fmla="*/ 73 h 163"/>
                  <a:gd name="T2" fmla="*/ 3414 w 3426"/>
                  <a:gd name="T3" fmla="*/ 141 h 163"/>
                  <a:gd name="T4" fmla="*/ 3386 w 3426"/>
                  <a:gd name="T5" fmla="*/ 163 h 163"/>
                  <a:gd name="T6" fmla="*/ 3279 w 3426"/>
                  <a:gd name="T7" fmla="*/ 157 h 163"/>
                  <a:gd name="T8" fmla="*/ 231 w 3426"/>
                  <a:gd name="T9" fmla="*/ 118 h 163"/>
                  <a:gd name="T10" fmla="*/ 186 w 3426"/>
                  <a:gd name="T11" fmla="*/ 84 h 163"/>
                  <a:gd name="T12" fmla="*/ 130 w 3426"/>
                  <a:gd name="T13" fmla="*/ 68 h 163"/>
                  <a:gd name="T14" fmla="*/ 0 w 3426"/>
                  <a:gd name="T15" fmla="*/ 56 h 163"/>
                  <a:gd name="T16" fmla="*/ 73 w 3426"/>
                  <a:gd name="T17" fmla="*/ 0 h 163"/>
                  <a:gd name="T18" fmla="*/ 1750 w 3426"/>
                  <a:gd name="T19" fmla="*/ 40 h 163"/>
                  <a:gd name="T20" fmla="*/ 3426 w 3426"/>
                  <a:gd name="T21" fmla="*/ 7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26" h="163">
                    <a:moveTo>
                      <a:pt x="3426" y="73"/>
                    </a:moveTo>
                    <a:lnTo>
                      <a:pt x="3414" y="141"/>
                    </a:lnTo>
                    <a:lnTo>
                      <a:pt x="3386" y="163"/>
                    </a:lnTo>
                    <a:lnTo>
                      <a:pt x="3279" y="157"/>
                    </a:lnTo>
                    <a:lnTo>
                      <a:pt x="231" y="118"/>
                    </a:lnTo>
                    <a:lnTo>
                      <a:pt x="186" y="84"/>
                    </a:lnTo>
                    <a:lnTo>
                      <a:pt x="130" y="68"/>
                    </a:lnTo>
                    <a:lnTo>
                      <a:pt x="0" y="56"/>
                    </a:lnTo>
                    <a:lnTo>
                      <a:pt x="73" y="0"/>
                    </a:lnTo>
                    <a:lnTo>
                      <a:pt x="1750" y="40"/>
                    </a:lnTo>
                    <a:lnTo>
                      <a:pt x="3426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9" name="Freeform 1497">
                <a:extLst>
                  <a:ext uri="{FF2B5EF4-FFF2-40B4-BE49-F238E27FC236}">
                    <a16:creationId xmlns:a16="http://schemas.microsoft.com/office/drawing/2014/main" id="{F99ECDB1-AC39-0FB1-E88A-D3B0EB5A8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945"/>
                <a:ext cx="318" cy="201"/>
              </a:xfrm>
              <a:custGeom>
                <a:avLst/>
                <a:gdLst>
                  <a:gd name="T0" fmla="*/ 3588 w 3812"/>
                  <a:gd name="T1" fmla="*/ 2280 h 2408"/>
                  <a:gd name="T2" fmla="*/ 3649 w 3812"/>
                  <a:gd name="T3" fmla="*/ 2308 h 2408"/>
                  <a:gd name="T4" fmla="*/ 3717 w 3812"/>
                  <a:gd name="T5" fmla="*/ 2330 h 2408"/>
                  <a:gd name="T6" fmla="*/ 3779 w 3812"/>
                  <a:gd name="T7" fmla="*/ 2358 h 2408"/>
                  <a:gd name="T8" fmla="*/ 3812 w 3812"/>
                  <a:gd name="T9" fmla="*/ 2408 h 2408"/>
                  <a:gd name="T10" fmla="*/ 3559 w 3812"/>
                  <a:gd name="T11" fmla="*/ 2392 h 2408"/>
                  <a:gd name="T12" fmla="*/ 3296 w 3812"/>
                  <a:gd name="T13" fmla="*/ 2381 h 2408"/>
                  <a:gd name="T14" fmla="*/ 3358 w 3812"/>
                  <a:gd name="T15" fmla="*/ 2375 h 2408"/>
                  <a:gd name="T16" fmla="*/ 3426 w 3812"/>
                  <a:gd name="T17" fmla="*/ 2381 h 2408"/>
                  <a:gd name="T18" fmla="*/ 3487 w 3812"/>
                  <a:gd name="T19" fmla="*/ 2370 h 2408"/>
                  <a:gd name="T20" fmla="*/ 3526 w 3812"/>
                  <a:gd name="T21" fmla="*/ 2330 h 2408"/>
                  <a:gd name="T22" fmla="*/ 2988 w 3812"/>
                  <a:gd name="T23" fmla="*/ 2291 h 2408"/>
                  <a:gd name="T24" fmla="*/ 3185 w 3812"/>
                  <a:gd name="T25" fmla="*/ 2263 h 2408"/>
                  <a:gd name="T26" fmla="*/ 3185 w 3812"/>
                  <a:gd name="T27" fmla="*/ 2240 h 2408"/>
                  <a:gd name="T28" fmla="*/ 2820 w 3812"/>
                  <a:gd name="T29" fmla="*/ 2179 h 2408"/>
                  <a:gd name="T30" fmla="*/ 2848 w 3812"/>
                  <a:gd name="T31" fmla="*/ 2157 h 2408"/>
                  <a:gd name="T32" fmla="*/ 2484 w 3812"/>
                  <a:gd name="T33" fmla="*/ 2089 h 2408"/>
                  <a:gd name="T34" fmla="*/ 2467 w 3812"/>
                  <a:gd name="T35" fmla="*/ 2079 h 2408"/>
                  <a:gd name="T36" fmla="*/ 2484 w 3812"/>
                  <a:gd name="T37" fmla="*/ 2079 h 2408"/>
                  <a:gd name="T38" fmla="*/ 2501 w 3812"/>
                  <a:gd name="T39" fmla="*/ 2079 h 2408"/>
                  <a:gd name="T40" fmla="*/ 2511 w 3812"/>
                  <a:gd name="T41" fmla="*/ 2067 h 2408"/>
                  <a:gd name="T42" fmla="*/ 2444 w 3812"/>
                  <a:gd name="T43" fmla="*/ 2027 h 2408"/>
                  <a:gd name="T44" fmla="*/ 2361 w 3812"/>
                  <a:gd name="T45" fmla="*/ 2006 h 2408"/>
                  <a:gd name="T46" fmla="*/ 2203 w 3812"/>
                  <a:gd name="T47" fmla="*/ 1989 h 2408"/>
                  <a:gd name="T48" fmla="*/ 2226 w 3812"/>
                  <a:gd name="T49" fmla="*/ 1989 h 2408"/>
                  <a:gd name="T50" fmla="*/ 2237 w 3812"/>
                  <a:gd name="T51" fmla="*/ 1989 h 2408"/>
                  <a:gd name="T52" fmla="*/ 2265 w 3812"/>
                  <a:gd name="T53" fmla="*/ 1961 h 2408"/>
                  <a:gd name="T54" fmla="*/ 2175 w 3812"/>
                  <a:gd name="T55" fmla="*/ 1932 h 2408"/>
                  <a:gd name="T56" fmla="*/ 2085 w 3812"/>
                  <a:gd name="T57" fmla="*/ 1921 h 2408"/>
                  <a:gd name="T58" fmla="*/ 1895 w 3812"/>
                  <a:gd name="T59" fmla="*/ 1911 h 2408"/>
                  <a:gd name="T60" fmla="*/ 1716 w 3812"/>
                  <a:gd name="T61" fmla="*/ 1899 h 2408"/>
                  <a:gd name="T62" fmla="*/ 1542 w 3812"/>
                  <a:gd name="T63" fmla="*/ 1859 h 2408"/>
                  <a:gd name="T64" fmla="*/ 1990 w 3812"/>
                  <a:gd name="T65" fmla="*/ 1876 h 2408"/>
                  <a:gd name="T66" fmla="*/ 1934 w 3812"/>
                  <a:gd name="T67" fmla="*/ 1831 h 2408"/>
                  <a:gd name="T68" fmla="*/ 1856 w 3812"/>
                  <a:gd name="T69" fmla="*/ 1804 h 2408"/>
                  <a:gd name="T70" fmla="*/ 1766 w 3812"/>
                  <a:gd name="T71" fmla="*/ 1786 h 2408"/>
                  <a:gd name="T72" fmla="*/ 1666 w 3812"/>
                  <a:gd name="T73" fmla="*/ 1786 h 2408"/>
                  <a:gd name="T74" fmla="*/ 1766 w 3812"/>
                  <a:gd name="T75" fmla="*/ 1770 h 2408"/>
                  <a:gd name="T76" fmla="*/ 1481 w 3812"/>
                  <a:gd name="T77" fmla="*/ 1608 h 2408"/>
                  <a:gd name="T78" fmla="*/ 1211 w 3812"/>
                  <a:gd name="T79" fmla="*/ 1428 h 2408"/>
                  <a:gd name="T80" fmla="*/ 954 w 3812"/>
                  <a:gd name="T81" fmla="*/ 1237 h 2408"/>
                  <a:gd name="T82" fmla="*/ 718 w 3812"/>
                  <a:gd name="T83" fmla="*/ 1036 h 2408"/>
                  <a:gd name="T84" fmla="*/ 499 w 3812"/>
                  <a:gd name="T85" fmla="*/ 812 h 2408"/>
                  <a:gd name="T86" fmla="*/ 308 w 3812"/>
                  <a:gd name="T87" fmla="*/ 560 h 2408"/>
                  <a:gd name="T88" fmla="*/ 140 w 3812"/>
                  <a:gd name="T89" fmla="*/ 296 h 2408"/>
                  <a:gd name="T90" fmla="*/ 0 w 3812"/>
                  <a:gd name="T91" fmla="*/ 0 h 2408"/>
                  <a:gd name="T92" fmla="*/ 140 w 3812"/>
                  <a:gd name="T93" fmla="*/ 235 h 2408"/>
                  <a:gd name="T94" fmla="*/ 292 w 3812"/>
                  <a:gd name="T95" fmla="*/ 459 h 2408"/>
                  <a:gd name="T96" fmla="*/ 466 w 3812"/>
                  <a:gd name="T97" fmla="*/ 672 h 2408"/>
                  <a:gd name="T98" fmla="*/ 651 w 3812"/>
                  <a:gd name="T99" fmla="*/ 868 h 2408"/>
                  <a:gd name="T100" fmla="*/ 841 w 3812"/>
                  <a:gd name="T101" fmla="*/ 1058 h 2408"/>
                  <a:gd name="T102" fmla="*/ 1054 w 3812"/>
                  <a:gd name="T103" fmla="*/ 1227 h 2408"/>
                  <a:gd name="T104" fmla="*/ 1273 w 3812"/>
                  <a:gd name="T105" fmla="*/ 1389 h 2408"/>
                  <a:gd name="T106" fmla="*/ 1503 w 3812"/>
                  <a:gd name="T107" fmla="*/ 1529 h 2408"/>
                  <a:gd name="T108" fmla="*/ 1739 w 3812"/>
                  <a:gd name="T109" fmla="*/ 1669 h 2408"/>
                  <a:gd name="T110" fmla="*/ 1985 w 3812"/>
                  <a:gd name="T111" fmla="*/ 1786 h 2408"/>
                  <a:gd name="T112" fmla="*/ 2237 w 3812"/>
                  <a:gd name="T113" fmla="*/ 1899 h 2408"/>
                  <a:gd name="T114" fmla="*/ 2501 w 3812"/>
                  <a:gd name="T115" fmla="*/ 1999 h 2408"/>
                  <a:gd name="T116" fmla="*/ 3038 w 3812"/>
                  <a:gd name="T117" fmla="*/ 2162 h 2408"/>
                  <a:gd name="T118" fmla="*/ 3588 w 3812"/>
                  <a:gd name="T119" fmla="*/ 2280 h 2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12" h="2408">
                    <a:moveTo>
                      <a:pt x="3588" y="2280"/>
                    </a:moveTo>
                    <a:lnTo>
                      <a:pt x="3649" y="2308"/>
                    </a:lnTo>
                    <a:lnTo>
                      <a:pt x="3717" y="2330"/>
                    </a:lnTo>
                    <a:lnTo>
                      <a:pt x="3779" y="2358"/>
                    </a:lnTo>
                    <a:lnTo>
                      <a:pt x="3812" y="2408"/>
                    </a:lnTo>
                    <a:lnTo>
                      <a:pt x="3559" y="2392"/>
                    </a:lnTo>
                    <a:lnTo>
                      <a:pt x="3296" y="2381"/>
                    </a:lnTo>
                    <a:lnTo>
                      <a:pt x="3358" y="2375"/>
                    </a:lnTo>
                    <a:lnTo>
                      <a:pt x="3426" y="2381"/>
                    </a:lnTo>
                    <a:lnTo>
                      <a:pt x="3487" y="2370"/>
                    </a:lnTo>
                    <a:lnTo>
                      <a:pt x="3526" y="2330"/>
                    </a:lnTo>
                    <a:lnTo>
                      <a:pt x="2988" y="2291"/>
                    </a:lnTo>
                    <a:lnTo>
                      <a:pt x="3185" y="2263"/>
                    </a:lnTo>
                    <a:lnTo>
                      <a:pt x="3185" y="2240"/>
                    </a:lnTo>
                    <a:lnTo>
                      <a:pt x="2820" y="2179"/>
                    </a:lnTo>
                    <a:lnTo>
                      <a:pt x="2848" y="2157"/>
                    </a:lnTo>
                    <a:lnTo>
                      <a:pt x="2484" y="2089"/>
                    </a:lnTo>
                    <a:lnTo>
                      <a:pt x="2467" y="2079"/>
                    </a:lnTo>
                    <a:lnTo>
                      <a:pt x="2484" y="2079"/>
                    </a:lnTo>
                    <a:lnTo>
                      <a:pt x="2501" y="2079"/>
                    </a:lnTo>
                    <a:lnTo>
                      <a:pt x="2511" y="2067"/>
                    </a:lnTo>
                    <a:lnTo>
                      <a:pt x="2444" y="2027"/>
                    </a:lnTo>
                    <a:lnTo>
                      <a:pt x="2361" y="2006"/>
                    </a:lnTo>
                    <a:lnTo>
                      <a:pt x="2203" y="1989"/>
                    </a:lnTo>
                    <a:lnTo>
                      <a:pt x="2226" y="1989"/>
                    </a:lnTo>
                    <a:lnTo>
                      <a:pt x="2237" y="1989"/>
                    </a:lnTo>
                    <a:lnTo>
                      <a:pt x="2265" y="1961"/>
                    </a:lnTo>
                    <a:lnTo>
                      <a:pt x="2175" y="1932"/>
                    </a:lnTo>
                    <a:lnTo>
                      <a:pt x="2085" y="1921"/>
                    </a:lnTo>
                    <a:lnTo>
                      <a:pt x="1895" y="1911"/>
                    </a:lnTo>
                    <a:lnTo>
                      <a:pt x="1716" y="1899"/>
                    </a:lnTo>
                    <a:lnTo>
                      <a:pt x="1542" y="1859"/>
                    </a:lnTo>
                    <a:lnTo>
                      <a:pt x="1990" y="1876"/>
                    </a:lnTo>
                    <a:lnTo>
                      <a:pt x="1934" y="1831"/>
                    </a:lnTo>
                    <a:lnTo>
                      <a:pt x="1856" y="1804"/>
                    </a:lnTo>
                    <a:lnTo>
                      <a:pt x="1766" y="1786"/>
                    </a:lnTo>
                    <a:lnTo>
                      <a:pt x="1666" y="1786"/>
                    </a:lnTo>
                    <a:lnTo>
                      <a:pt x="1766" y="1770"/>
                    </a:lnTo>
                    <a:lnTo>
                      <a:pt x="1481" y="1608"/>
                    </a:lnTo>
                    <a:lnTo>
                      <a:pt x="1211" y="1428"/>
                    </a:lnTo>
                    <a:lnTo>
                      <a:pt x="954" y="1237"/>
                    </a:lnTo>
                    <a:lnTo>
                      <a:pt x="718" y="1036"/>
                    </a:lnTo>
                    <a:lnTo>
                      <a:pt x="499" y="812"/>
                    </a:lnTo>
                    <a:lnTo>
                      <a:pt x="308" y="560"/>
                    </a:lnTo>
                    <a:lnTo>
                      <a:pt x="140" y="296"/>
                    </a:lnTo>
                    <a:lnTo>
                      <a:pt x="0" y="0"/>
                    </a:lnTo>
                    <a:lnTo>
                      <a:pt x="140" y="235"/>
                    </a:lnTo>
                    <a:lnTo>
                      <a:pt x="292" y="459"/>
                    </a:lnTo>
                    <a:lnTo>
                      <a:pt x="466" y="672"/>
                    </a:lnTo>
                    <a:lnTo>
                      <a:pt x="651" y="868"/>
                    </a:lnTo>
                    <a:lnTo>
                      <a:pt x="841" y="1058"/>
                    </a:lnTo>
                    <a:lnTo>
                      <a:pt x="1054" y="1227"/>
                    </a:lnTo>
                    <a:lnTo>
                      <a:pt x="1273" y="1389"/>
                    </a:lnTo>
                    <a:lnTo>
                      <a:pt x="1503" y="1529"/>
                    </a:lnTo>
                    <a:lnTo>
                      <a:pt x="1739" y="1669"/>
                    </a:lnTo>
                    <a:lnTo>
                      <a:pt x="1985" y="1786"/>
                    </a:lnTo>
                    <a:lnTo>
                      <a:pt x="2237" y="1899"/>
                    </a:lnTo>
                    <a:lnTo>
                      <a:pt x="2501" y="1999"/>
                    </a:lnTo>
                    <a:lnTo>
                      <a:pt x="3038" y="2162"/>
                    </a:lnTo>
                    <a:lnTo>
                      <a:pt x="3588" y="22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0" name="Freeform 1498">
                <a:extLst>
                  <a:ext uri="{FF2B5EF4-FFF2-40B4-BE49-F238E27FC236}">
                    <a16:creationId xmlns:a16="http://schemas.microsoft.com/office/drawing/2014/main" id="{BFF813EA-985C-3FF3-6AE2-86AC0B366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956"/>
                <a:ext cx="42" cy="19"/>
              </a:xfrm>
              <a:custGeom>
                <a:avLst/>
                <a:gdLst>
                  <a:gd name="T0" fmla="*/ 505 w 505"/>
                  <a:gd name="T1" fmla="*/ 0 h 230"/>
                  <a:gd name="T2" fmla="*/ 387 w 505"/>
                  <a:gd name="T3" fmla="*/ 85 h 230"/>
                  <a:gd name="T4" fmla="*/ 281 w 505"/>
                  <a:gd name="T5" fmla="*/ 168 h 230"/>
                  <a:gd name="T6" fmla="*/ 219 w 505"/>
                  <a:gd name="T7" fmla="*/ 202 h 230"/>
                  <a:gd name="T8" fmla="*/ 151 w 505"/>
                  <a:gd name="T9" fmla="*/ 224 h 230"/>
                  <a:gd name="T10" fmla="*/ 84 w 505"/>
                  <a:gd name="T11" fmla="*/ 230 h 230"/>
                  <a:gd name="T12" fmla="*/ 0 w 505"/>
                  <a:gd name="T13" fmla="*/ 213 h 230"/>
                  <a:gd name="T14" fmla="*/ 79 w 505"/>
                  <a:gd name="T15" fmla="*/ 208 h 230"/>
                  <a:gd name="T16" fmla="*/ 151 w 505"/>
                  <a:gd name="T17" fmla="*/ 191 h 230"/>
                  <a:gd name="T18" fmla="*/ 281 w 505"/>
                  <a:gd name="T19" fmla="*/ 123 h 230"/>
                  <a:gd name="T20" fmla="*/ 387 w 505"/>
                  <a:gd name="T21" fmla="*/ 45 h 230"/>
                  <a:gd name="T22" fmla="*/ 505 w 505"/>
                  <a:gd name="T23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230">
                    <a:moveTo>
                      <a:pt x="505" y="0"/>
                    </a:moveTo>
                    <a:lnTo>
                      <a:pt x="387" y="85"/>
                    </a:lnTo>
                    <a:lnTo>
                      <a:pt x="281" y="168"/>
                    </a:lnTo>
                    <a:lnTo>
                      <a:pt x="219" y="202"/>
                    </a:lnTo>
                    <a:lnTo>
                      <a:pt x="151" y="224"/>
                    </a:lnTo>
                    <a:lnTo>
                      <a:pt x="84" y="230"/>
                    </a:lnTo>
                    <a:lnTo>
                      <a:pt x="0" y="213"/>
                    </a:lnTo>
                    <a:lnTo>
                      <a:pt x="79" y="208"/>
                    </a:lnTo>
                    <a:lnTo>
                      <a:pt x="151" y="191"/>
                    </a:lnTo>
                    <a:lnTo>
                      <a:pt x="281" y="123"/>
                    </a:lnTo>
                    <a:lnTo>
                      <a:pt x="387" y="45"/>
                    </a:lnTo>
                    <a:lnTo>
                      <a:pt x="5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1" name="Freeform 1499">
                <a:extLst>
                  <a:ext uri="{FF2B5EF4-FFF2-40B4-BE49-F238E27FC236}">
                    <a16:creationId xmlns:a16="http://schemas.microsoft.com/office/drawing/2014/main" id="{48D176D4-0548-870D-4925-874C2D0F3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957"/>
                <a:ext cx="44" cy="13"/>
              </a:xfrm>
              <a:custGeom>
                <a:avLst/>
                <a:gdLst>
                  <a:gd name="T0" fmla="*/ 538 w 538"/>
                  <a:gd name="T1" fmla="*/ 33 h 156"/>
                  <a:gd name="T2" fmla="*/ 263 w 538"/>
                  <a:gd name="T3" fmla="*/ 118 h 156"/>
                  <a:gd name="T4" fmla="*/ 123 w 538"/>
                  <a:gd name="T5" fmla="*/ 145 h 156"/>
                  <a:gd name="T6" fmla="*/ 72 w 538"/>
                  <a:gd name="T7" fmla="*/ 156 h 156"/>
                  <a:gd name="T8" fmla="*/ 0 w 538"/>
                  <a:gd name="T9" fmla="*/ 156 h 156"/>
                  <a:gd name="T10" fmla="*/ 275 w 538"/>
                  <a:gd name="T11" fmla="*/ 28 h 156"/>
                  <a:gd name="T12" fmla="*/ 403 w 538"/>
                  <a:gd name="T13" fmla="*/ 0 h 156"/>
                  <a:gd name="T14" fmla="*/ 460 w 538"/>
                  <a:gd name="T15" fmla="*/ 0 h 156"/>
                  <a:gd name="T16" fmla="*/ 471 w 538"/>
                  <a:gd name="T17" fmla="*/ 0 h 156"/>
                  <a:gd name="T18" fmla="*/ 538 w 538"/>
                  <a:gd name="T19" fmla="*/ 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8" h="156">
                    <a:moveTo>
                      <a:pt x="538" y="33"/>
                    </a:moveTo>
                    <a:lnTo>
                      <a:pt x="263" y="118"/>
                    </a:lnTo>
                    <a:lnTo>
                      <a:pt x="123" y="145"/>
                    </a:lnTo>
                    <a:lnTo>
                      <a:pt x="72" y="156"/>
                    </a:lnTo>
                    <a:lnTo>
                      <a:pt x="0" y="156"/>
                    </a:lnTo>
                    <a:lnTo>
                      <a:pt x="275" y="28"/>
                    </a:lnTo>
                    <a:lnTo>
                      <a:pt x="403" y="0"/>
                    </a:lnTo>
                    <a:lnTo>
                      <a:pt x="460" y="0"/>
                    </a:lnTo>
                    <a:lnTo>
                      <a:pt x="471" y="0"/>
                    </a:lnTo>
                    <a:lnTo>
                      <a:pt x="538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2" name="Freeform 1500">
                <a:extLst>
                  <a:ext uri="{FF2B5EF4-FFF2-40B4-BE49-F238E27FC236}">
                    <a16:creationId xmlns:a16="http://schemas.microsoft.com/office/drawing/2014/main" id="{487A903B-67BA-919D-1EB4-A1AFD2154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2930"/>
                <a:ext cx="19" cy="1"/>
              </a:xfrm>
              <a:custGeom>
                <a:avLst/>
                <a:gdLst>
                  <a:gd name="T0" fmla="*/ 0 w 229"/>
                  <a:gd name="T1" fmla="*/ 0 h 5"/>
                  <a:gd name="T2" fmla="*/ 229 w 229"/>
                  <a:gd name="T3" fmla="*/ 5 h 5"/>
                  <a:gd name="T4" fmla="*/ 0 w 229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9" h="5">
                    <a:moveTo>
                      <a:pt x="0" y="0"/>
                    </a:moveTo>
                    <a:lnTo>
                      <a:pt x="229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3" name="Freeform 1501">
                <a:extLst>
                  <a:ext uri="{FF2B5EF4-FFF2-40B4-BE49-F238E27FC236}">
                    <a16:creationId xmlns:a16="http://schemas.microsoft.com/office/drawing/2014/main" id="{8D41F19C-7FD3-4BC0-E001-1C9BB11D6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936"/>
                <a:ext cx="33" cy="1"/>
              </a:xfrm>
              <a:custGeom>
                <a:avLst/>
                <a:gdLst>
                  <a:gd name="T0" fmla="*/ 387 w 387"/>
                  <a:gd name="T1" fmla="*/ 5 h 11"/>
                  <a:gd name="T2" fmla="*/ 208 w 387"/>
                  <a:gd name="T3" fmla="*/ 11 h 11"/>
                  <a:gd name="T4" fmla="*/ 0 w 387"/>
                  <a:gd name="T5" fmla="*/ 0 h 11"/>
                  <a:gd name="T6" fmla="*/ 101 w 387"/>
                  <a:gd name="T7" fmla="*/ 11 h 11"/>
                  <a:gd name="T8" fmla="*/ 196 w 387"/>
                  <a:gd name="T9" fmla="*/ 5 h 11"/>
                  <a:gd name="T10" fmla="*/ 291 w 387"/>
                  <a:gd name="T11" fmla="*/ 5 h 11"/>
                  <a:gd name="T12" fmla="*/ 387 w 387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7" h="11">
                    <a:moveTo>
                      <a:pt x="387" y="5"/>
                    </a:moveTo>
                    <a:lnTo>
                      <a:pt x="208" y="11"/>
                    </a:lnTo>
                    <a:lnTo>
                      <a:pt x="0" y="0"/>
                    </a:lnTo>
                    <a:lnTo>
                      <a:pt x="101" y="11"/>
                    </a:lnTo>
                    <a:lnTo>
                      <a:pt x="196" y="5"/>
                    </a:lnTo>
                    <a:lnTo>
                      <a:pt x="291" y="5"/>
                    </a:lnTo>
                    <a:lnTo>
                      <a:pt x="387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4" name="Freeform 1502">
                <a:extLst>
                  <a:ext uri="{FF2B5EF4-FFF2-40B4-BE49-F238E27FC236}">
                    <a16:creationId xmlns:a16="http://schemas.microsoft.com/office/drawing/2014/main" id="{E0E6CD06-B584-A76D-C120-CCA2C59A6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939"/>
                <a:ext cx="263" cy="90"/>
              </a:xfrm>
              <a:custGeom>
                <a:avLst/>
                <a:gdLst>
                  <a:gd name="T0" fmla="*/ 2938 w 3156"/>
                  <a:gd name="T1" fmla="*/ 5 h 1081"/>
                  <a:gd name="T2" fmla="*/ 2825 w 3156"/>
                  <a:gd name="T3" fmla="*/ 11 h 1081"/>
                  <a:gd name="T4" fmla="*/ 2848 w 3156"/>
                  <a:gd name="T5" fmla="*/ 67 h 1081"/>
                  <a:gd name="T6" fmla="*/ 3134 w 3156"/>
                  <a:gd name="T7" fmla="*/ 78 h 1081"/>
                  <a:gd name="T8" fmla="*/ 3156 w 3156"/>
                  <a:gd name="T9" fmla="*/ 465 h 1081"/>
                  <a:gd name="T10" fmla="*/ 3140 w 3156"/>
                  <a:gd name="T11" fmla="*/ 582 h 1081"/>
                  <a:gd name="T12" fmla="*/ 2949 w 3156"/>
                  <a:gd name="T13" fmla="*/ 582 h 1081"/>
                  <a:gd name="T14" fmla="*/ 2832 w 3156"/>
                  <a:gd name="T15" fmla="*/ 605 h 1081"/>
                  <a:gd name="T16" fmla="*/ 2887 w 3156"/>
                  <a:gd name="T17" fmla="*/ 650 h 1081"/>
                  <a:gd name="T18" fmla="*/ 2898 w 3156"/>
                  <a:gd name="T19" fmla="*/ 655 h 1081"/>
                  <a:gd name="T20" fmla="*/ 2787 w 3156"/>
                  <a:gd name="T21" fmla="*/ 733 h 1081"/>
                  <a:gd name="T22" fmla="*/ 2780 w 3156"/>
                  <a:gd name="T23" fmla="*/ 801 h 1081"/>
                  <a:gd name="T24" fmla="*/ 2730 w 3156"/>
                  <a:gd name="T25" fmla="*/ 778 h 1081"/>
                  <a:gd name="T26" fmla="*/ 2752 w 3156"/>
                  <a:gd name="T27" fmla="*/ 823 h 1081"/>
                  <a:gd name="T28" fmla="*/ 2759 w 3156"/>
                  <a:gd name="T29" fmla="*/ 941 h 1081"/>
                  <a:gd name="T30" fmla="*/ 3100 w 3156"/>
                  <a:gd name="T31" fmla="*/ 986 h 1081"/>
                  <a:gd name="T32" fmla="*/ 2943 w 3156"/>
                  <a:gd name="T33" fmla="*/ 997 h 1081"/>
                  <a:gd name="T34" fmla="*/ 2814 w 3156"/>
                  <a:gd name="T35" fmla="*/ 1014 h 1081"/>
                  <a:gd name="T36" fmla="*/ 2848 w 3156"/>
                  <a:gd name="T37" fmla="*/ 1081 h 1081"/>
                  <a:gd name="T38" fmla="*/ 2747 w 3156"/>
                  <a:gd name="T39" fmla="*/ 1031 h 1081"/>
                  <a:gd name="T40" fmla="*/ 2674 w 3156"/>
                  <a:gd name="T41" fmla="*/ 1042 h 1081"/>
                  <a:gd name="T42" fmla="*/ 2680 w 3156"/>
                  <a:gd name="T43" fmla="*/ 997 h 1081"/>
                  <a:gd name="T44" fmla="*/ 2619 w 3156"/>
                  <a:gd name="T45" fmla="*/ 980 h 1081"/>
                  <a:gd name="T46" fmla="*/ 2747 w 3156"/>
                  <a:gd name="T47" fmla="*/ 873 h 1081"/>
                  <a:gd name="T48" fmla="*/ 2461 w 3156"/>
                  <a:gd name="T49" fmla="*/ 856 h 1081"/>
                  <a:gd name="T50" fmla="*/ 2439 w 3156"/>
                  <a:gd name="T51" fmla="*/ 823 h 1081"/>
                  <a:gd name="T52" fmla="*/ 2629 w 3156"/>
                  <a:gd name="T53" fmla="*/ 835 h 1081"/>
                  <a:gd name="T54" fmla="*/ 2674 w 3156"/>
                  <a:gd name="T55" fmla="*/ 790 h 1081"/>
                  <a:gd name="T56" fmla="*/ 2529 w 3156"/>
                  <a:gd name="T57" fmla="*/ 767 h 1081"/>
                  <a:gd name="T58" fmla="*/ 2321 w 3156"/>
                  <a:gd name="T59" fmla="*/ 762 h 1081"/>
                  <a:gd name="T60" fmla="*/ 2489 w 3156"/>
                  <a:gd name="T61" fmla="*/ 750 h 1081"/>
                  <a:gd name="T62" fmla="*/ 2697 w 3156"/>
                  <a:gd name="T63" fmla="*/ 740 h 1081"/>
                  <a:gd name="T64" fmla="*/ 2601 w 3156"/>
                  <a:gd name="T65" fmla="*/ 705 h 1081"/>
                  <a:gd name="T66" fmla="*/ 2719 w 3156"/>
                  <a:gd name="T67" fmla="*/ 667 h 1081"/>
                  <a:gd name="T68" fmla="*/ 2562 w 3156"/>
                  <a:gd name="T69" fmla="*/ 599 h 1081"/>
                  <a:gd name="T70" fmla="*/ 2629 w 3156"/>
                  <a:gd name="T71" fmla="*/ 610 h 1081"/>
                  <a:gd name="T72" fmla="*/ 2641 w 3156"/>
                  <a:gd name="T73" fmla="*/ 560 h 1081"/>
                  <a:gd name="T74" fmla="*/ 2529 w 3156"/>
                  <a:gd name="T75" fmla="*/ 537 h 1081"/>
                  <a:gd name="T76" fmla="*/ 2567 w 3156"/>
                  <a:gd name="T77" fmla="*/ 532 h 1081"/>
                  <a:gd name="T78" fmla="*/ 2601 w 3156"/>
                  <a:gd name="T79" fmla="*/ 499 h 1081"/>
                  <a:gd name="T80" fmla="*/ 2641 w 3156"/>
                  <a:gd name="T81" fmla="*/ 431 h 1081"/>
                  <a:gd name="T82" fmla="*/ 2058 w 3156"/>
                  <a:gd name="T83" fmla="*/ 381 h 1081"/>
                  <a:gd name="T84" fmla="*/ 824 w 3156"/>
                  <a:gd name="T85" fmla="*/ 375 h 1081"/>
                  <a:gd name="T86" fmla="*/ 460 w 3156"/>
                  <a:gd name="T87" fmla="*/ 331 h 1081"/>
                  <a:gd name="T88" fmla="*/ 123 w 3156"/>
                  <a:gd name="T89" fmla="*/ 308 h 1081"/>
                  <a:gd name="T90" fmla="*/ 107 w 3156"/>
                  <a:gd name="T91" fmla="*/ 336 h 1081"/>
                  <a:gd name="T92" fmla="*/ 0 w 3156"/>
                  <a:gd name="T93" fmla="*/ 386 h 1081"/>
                  <a:gd name="T94" fmla="*/ 34 w 3156"/>
                  <a:gd name="T95" fmla="*/ 128 h 1081"/>
                  <a:gd name="T96" fmla="*/ 23 w 3156"/>
                  <a:gd name="T97" fmla="*/ 156 h 1081"/>
                  <a:gd name="T98" fmla="*/ 1301 w 3156"/>
                  <a:gd name="T99" fmla="*/ 207 h 1081"/>
                  <a:gd name="T100" fmla="*/ 2579 w 3156"/>
                  <a:gd name="T101" fmla="*/ 190 h 1081"/>
                  <a:gd name="T102" fmla="*/ 970 w 3156"/>
                  <a:gd name="T103" fmla="*/ 134 h 1081"/>
                  <a:gd name="T104" fmla="*/ 2736 w 3156"/>
                  <a:gd name="T105" fmla="*/ 184 h 1081"/>
                  <a:gd name="T106" fmla="*/ 2680 w 3156"/>
                  <a:gd name="T107" fmla="*/ 179 h 1081"/>
                  <a:gd name="T108" fmla="*/ 2646 w 3156"/>
                  <a:gd name="T109" fmla="*/ 213 h 1081"/>
                  <a:gd name="T110" fmla="*/ 2714 w 3156"/>
                  <a:gd name="T111" fmla="*/ 251 h 1081"/>
                  <a:gd name="T112" fmla="*/ 2780 w 3156"/>
                  <a:gd name="T113" fmla="*/ 251 h 1081"/>
                  <a:gd name="T114" fmla="*/ 2770 w 3156"/>
                  <a:gd name="T115" fmla="*/ 0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56" h="1081">
                    <a:moveTo>
                      <a:pt x="3111" y="11"/>
                    </a:moveTo>
                    <a:lnTo>
                      <a:pt x="2938" y="5"/>
                    </a:lnTo>
                    <a:lnTo>
                      <a:pt x="2859" y="5"/>
                    </a:lnTo>
                    <a:lnTo>
                      <a:pt x="2825" y="11"/>
                    </a:lnTo>
                    <a:lnTo>
                      <a:pt x="2780" y="22"/>
                    </a:lnTo>
                    <a:lnTo>
                      <a:pt x="2848" y="67"/>
                    </a:lnTo>
                    <a:lnTo>
                      <a:pt x="2938" y="83"/>
                    </a:lnTo>
                    <a:lnTo>
                      <a:pt x="3134" y="78"/>
                    </a:lnTo>
                    <a:lnTo>
                      <a:pt x="3156" y="341"/>
                    </a:lnTo>
                    <a:lnTo>
                      <a:pt x="3156" y="465"/>
                    </a:lnTo>
                    <a:lnTo>
                      <a:pt x="3156" y="509"/>
                    </a:lnTo>
                    <a:lnTo>
                      <a:pt x="3140" y="582"/>
                    </a:lnTo>
                    <a:lnTo>
                      <a:pt x="3050" y="588"/>
                    </a:lnTo>
                    <a:lnTo>
                      <a:pt x="2949" y="582"/>
                    </a:lnTo>
                    <a:lnTo>
                      <a:pt x="2865" y="594"/>
                    </a:lnTo>
                    <a:lnTo>
                      <a:pt x="2832" y="605"/>
                    </a:lnTo>
                    <a:lnTo>
                      <a:pt x="2809" y="633"/>
                    </a:lnTo>
                    <a:lnTo>
                      <a:pt x="2887" y="650"/>
                    </a:lnTo>
                    <a:lnTo>
                      <a:pt x="2960" y="650"/>
                    </a:lnTo>
                    <a:lnTo>
                      <a:pt x="2898" y="655"/>
                    </a:lnTo>
                    <a:lnTo>
                      <a:pt x="2832" y="683"/>
                    </a:lnTo>
                    <a:lnTo>
                      <a:pt x="2787" y="733"/>
                    </a:lnTo>
                    <a:lnTo>
                      <a:pt x="2780" y="762"/>
                    </a:lnTo>
                    <a:lnTo>
                      <a:pt x="2780" y="801"/>
                    </a:lnTo>
                    <a:lnTo>
                      <a:pt x="2759" y="790"/>
                    </a:lnTo>
                    <a:lnTo>
                      <a:pt x="2730" y="778"/>
                    </a:lnTo>
                    <a:lnTo>
                      <a:pt x="2714" y="801"/>
                    </a:lnTo>
                    <a:lnTo>
                      <a:pt x="2752" y="823"/>
                    </a:lnTo>
                    <a:lnTo>
                      <a:pt x="2770" y="863"/>
                    </a:lnTo>
                    <a:lnTo>
                      <a:pt x="2759" y="941"/>
                    </a:lnTo>
                    <a:lnTo>
                      <a:pt x="2759" y="963"/>
                    </a:lnTo>
                    <a:lnTo>
                      <a:pt x="3100" y="986"/>
                    </a:lnTo>
                    <a:lnTo>
                      <a:pt x="3027" y="1003"/>
                    </a:lnTo>
                    <a:lnTo>
                      <a:pt x="2943" y="997"/>
                    </a:lnTo>
                    <a:lnTo>
                      <a:pt x="2854" y="1003"/>
                    </a:lnTo>
                    <a:lnTo>
                      <a:pt x="2814" y="1014"/>
                    </a:lnTo>
                    <a:lnTo>
                      <a:pt x="2780" y="1031"/>
                    </a:lnTo>
                    <a:lnTo>
                      <a:pt x="2848" y="1081"/>
                    </a:lnTo>
                    <a:lnTo>
                      <a:pt x="2747" y="1081"/>
                    </a:lnTo>
                    <a:lnTo>
                      <a:pt x="2747" y="1031"/>
                    </a:lnTo>
                    <a:lnTo>
                      <a:pt x="2730" y="986"/>
                    </a:lnTo>
                    <a:lnTo>
                      <a:pt x="2674" y="1042"/>
                    </a:lnTo>
                    <a:lnTo>
                      <a:pt x="2680" y="1014"/>
                    </a:lnTo>
                    <a:lnTo>
                      <a:pt x="2680" y="997"/>
                    </a:lnTo>
                    <a:lnTo>
                      <a:pt x="2663" y="980"/>
                    </a:lnTo>
                    <a:lnTo>
                      <a:pt x="2619" y="980"/>
                    </a:lnTo>
                    <a:lnTo>
                      <a:pt x="2747" y="986"/>
                    </a:lnTo>
                    <a:lnTo>
                      <a:pt x="2747" y="873"/>
                    </a:lnTo>
                    <a:lnTo>
                      <a:pt x="2562" y="863"/>
                    </a:lnTo>
                    <a:lnTo>
                      <a:pt x="2461" y="856"/>
                    </a:lnTo>
                    <a:lnTo>
                      <a:pt x="2349" y="835"/>
                    </a:lnTo>
                    <a:lnTo>
                      <a:pt x="2439" y="823"/>
                    </a:lnTo>
                    <a:lnTo>
                      <a:pt x="2534" y="828"/>
                    </a:lnTo>
                    <a:lnTo>
                      <a:pt x="2629" y="835"/>
                    </a:lnTo>
                    <a:lnTo>
                      <a:pt x="2714" y="812"/>
                    </a:lnTo>
                    <a:lnTo>
                      <a:pt x="2674" y="790"/>
                    </a:lnTo>
                    <a:lnTo>
                      <a:pt x="2629" y="773"/>
                    </a:lnTo>
                    <a:lnTo>
                      <a:pt x="2529" y="767"/>
                    </a:lnTo>
                    <a:lnTo>
                      <a:pt x="2422" y="773"/>
                    </a:lnTo>
                    <a:lnTo>
                      <a:pt x="2321" y="762"/>
                    </a:lnTo>
                    <a:lnTo>
                      <a:pt x="2388" y="750"/>
                    </a:lnTo>
                    <a:lnTo>
                      <a:pt x="2489" y="750"/>
                    </a:lnTo>
                    <a:lnTo>
                      <a:pt x="2601" y="750"/>
                    </a:lnTo>
                    <a:lnTo>
                      <a:pt x="2697" y="740"/>
                    </a:lnTo>
                    <a:lnTo>
                      <a:pt x="2669" y="722"/>
                    </a:lnTo>
                    <a:lnTo>
                      <a:pt x="2601" y="705"/>
                    </a:lnTo>
                    <a:lnTo>
                      <a:pt x="2456" y="688"/>
                    </a:lnTo>
                    <a:lnTo>
                      <a:pt x="2719" y="667"/>
                    </a:lnTo>
                    <a:lnTo>
                      <a:pt x="2529" y="610"/>
                    </a:lnTo>
                    <a:lnTo>
                      <a:pt x="2562" y="599"/>
                    </a:lnTo>
                    <a:lnTo>
                      <a:pt x="2596" y="610"/>
                    </a:lnTo>
                    <a:lnTo>
                      <a:pt x="2629" y="610"/>
                    </a:lnTo>
                    <a:lnTo>
                      <a:pt x="2657" y="594"/>
                    </a:lnTo>
                    <a:lnTo>
                      <a:pt x="2641" y="560"/>
                    </a:lnTo>
                    <a:lnTo>
                      <a:pt x="2607" y="549"/>
                    </a:lnTo>
                    <a:lnTo>
                      <a:pt x="2529" y="537"/>
                    </a:lnTo>
                    <a:lnTo>
                      <a:pt x="2556" y="549"/>
                    </a:lnTo>
                    <a:lnTo>
                      <a:pt x="2567" y="532"/>
                    </a:lnTo>
                    <a:lnTo>
                      <a:pt x="2579" y="509"/>
                    </a:lnTo>
                    <a:lnTo>
                      <a:pt x="2601" y="499"/>
                    </a:lnTo>
                    <a:lnTo>
                      <a:pt x="2456" y="459"/>
                    </a:lnTo>
                    <a:lnTo>
                      <a:pt x="2641" y="431"/>
                    </a:lnTo>
                    <a:lnTo>
                      <a:pt x="2349" y="397"/>
                    </a:lnTo>
                    <a:lnTo>
                      <a:pt x="2058" y="381"/>
                    </a:lnTo>
                    <a:lnTo>
                      <a:pt x="1441" y="375"/>
                    </a:lnTo>
                    <a:lnTo>
                      <a:pt x="824" y="375"/>
                    </a:lnTo>
                    <a:lnTo>
                      <a:pt x="230" y="341"/>
                    </a:lnTo>
                    <a:lnTo>
                      <a:pt x="460" y="331"/>
                    </a:lnTo>
                    <a:lnTo>
                      <a:pt x="236" y="308"/>
                    </a:lnTo>
                    <a:lnTo>
                      <a:pt x="123" y="308"/>
                    </a:lnTo>
                    <a:lnTo>
                      <a:pt x="12" y="319"/>
                    </a:lnTo>
                    <a:lnTo>
                      <a:pt x="107" y="336"/>
                    </a:lnTo>
                    <a:lnTo>
                      <a:pt x="197" y="331"/>
                    </a:lnTo>
                    <a:lnTo>
                      <a:pt x="0" y="386"/>
                    </a:lnTo>
                    <a:lnTo>
                      <a:pt x="12" y="111"/>
                    </a:lnTo>
                    <a:lnTo>
                      <a:pt x="34" y="128"/>
                    </a:lnTo>
                    <a:lnTo>
                      <a:pt x="50" y="123"/>
                    </a:lnTo>
                    <a:lnTo>
                      <a:pt x="23" y="156"/>
                    </a:lnTo>
                    <a:lnTo>
                      <a:pt x="662" y="190"/>
                    </a:lnTo>
                    <a:lnTo>
                      <a:pt x="1301" y="207"/>
                    </a:lnTo>
                    <a:lnTo>
                      <a:pt x="2579" y="213"/>
                    </a:lnTo>
                    <a:lnTo>
                      <a:pt x="2579" y="190"/>
                    </a:lnTo>
                    <a:lnTo>
                      <a:pt x="398" y="134"/>
                    </a:lnTo>
                    <a:lnTo>
                      <a:pt x="970" y="134"/>
                    </a:lnTo>
                    <a:lnTo>
                      <a:pt x="1559" y="140"/>
                    </a:lnTo>
                    <a:lnTo>
                      <a:pt x="2736" y="184"/>
                    </a:lnTo>
                    <a:lnTo>
                      <a:pt x="2714" y="190"/>
                    </a:lnTo>
                    <a:lnTo>
                      <a:pt x="2680" y="179"/>
                    </a:lnTo>
                    <a:lnTo>
                      <a:pt x="2657" y="184"/>
                    </a:lnTo>
                    <a:lnTo>
                      <a:pt x="2646" y="213"/>
                    </a:lnTo>
                    <a:lnTo>
                      <a:pt x="2685" y="229"/>
                    </a:lnTo>
                    <a:lnTo>
                      <a:pt x="2714" y="251"/>
                    </a:lnTo>
                    <a:lnTo>
                      <a:pt x="2759" y="331"/>
                    </a:lnTo>
                    <a:lnTo>
                      <a:pt x="2780" y="251"/>
                    </a:lnTo>
                    <a:lnTo>
                      <a:pt x="2787" y="163"/>
                    </a:lnTo>
                    <a:lnTo>
                      <a:pt x="2770" y="0"/>
                    </a:lnTo>
                    <a:lnTo>
                      <a:pt x="3111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5" name="Freeform 1503">
                <a:extLst>
                  <a:ext uri="{FF2B5EF4-FFF2-40B4-BE49-F238E27FC236}">
                    <a16:creationId xmlns:a16="http://schemas.microsoft.com/office/drawing/2014/main" id="{92096892-070E-9EA8-0C4A-17D2BD86B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951"/>
                <a:ext cx="227" cy="10"/>
              </a:xfrm>
              <a:custGeom>
                <a:avLst/>
                <a:gdLst>
                  <a:gd name="T0" fmla="*/ 2304 w 2723"/>
                  <a:gd name="T1" fmla="*/ 23 h 117"/>
                  <a:gd name="T2" fmla="*/ 2332 w 2723"/>
                  <a:gd name="T3" fmla="*/ 61 h 117"/>
                  <a:gd name="T4" fmla="*/ 2376 w 2723"/>
                  <a:gd name="T5" fmla="*/ 89 h 117"/>
                  <a:gd name="T6" fmla="*/ 2427 w 2723"/>
                  <a:gd name="T7" fmla="*/ 106 h 117"/>
                  <a:gd name="T8" fmla="*/ 2482 w 2723"/>
                  <a:gd name="T9" fmla="*/ 111 h 117"/>
                  <a:gd name="T10" fmla="*/ 2723 w 2723"/>
                  <a:gd name="T11" fmla="*/ 117 h 117"/>
                  <a:gd name="T12" fmla="*/ 2051 w 2723"/>
                  <a:gd name="T13" fmla="*/ 67 h 117"/>
                  <a:gd name="T14" fmla="*/ 1367 w 2723"/>
                  <a:gd name="T15" fmla="*/ 39 h 117"/>
                  <a:gd name="T16" fmla="*/ 678 w 2723"/>
                  <a:gd name="T17" fmla="*/ 23 h 117"/>
                  <a:gd name="T18" fmla="*/ 0 w 2723"/>
                  <a:gd name="T19" fmla="*/ 0 h 117"/>
                  <a:gd name="T20" fmla="*/ 577 w 2723"/>
                  <a:gd name="T21" fmla="*/ 11 h 117"/>
                  <a:gd name="T22" fmla="*/ 1166 w 2723"/>
                  <a:gd name="T23" fmla="*/ 11 h 117"/>
                  <a:gd name="T24" fmla="*/ 2342 w 2723"/>
                  <a:gd name="T25" fmla="*/ 23 h 117"/>
                  <a:gd name="T26" fmla="*/ 2304 w 2723"/>
                  <a:gd name="T27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23" h="117">
                    <a:moveTo>
                      <a:pt x="2304" y="23"/>
                    </a:moveTo>
                    <a:lnTo>
                      <a:pt x="2332" y="61"/>
                    </a:lnTo>
                    <a:lnTo>
                      <a:pt x="2376" y="89"/>
                    </a:lnTo>
                    <a:lnTo>
                      <a:pt x="2427" y="106"/>
                    </a:lnTo>
                    <a:lnTo>
                      <a:pt x="2482" y="111"/>
                    </a:lnTo>
                    <a:lnTo>
                      <a:pt x="2723" y="117"/>
                    </a:lnTo>
                    <a:lnTo>
                      <a:pt x="2051" y="67"/>
                    </a:lnTo>
                    <a:lnTo>
                      <a:pt x="1367" y="39"/>
                    </a:lnTo>
                    <a:lnTo>
                      <a:pt x="678" y="23"/>
                    </a:lnTo>
                    <a:lnTo>
                      <a:pt x="0" y="0"/>
                    </a:lnTo>
                    <a:lnTo>
                      <a:pt x="577" y="11"/>
                    </a:lnTo>
                    <a:lnTo>
                      <a:pt x="1166" y="11"/>
                    </a:lnTo>
                    <a:lnTo>
                      <a:pt x="2342" y="23"/>
                    </a:lnTo>
                    <a:lnTo>
                      <a:pt x="2304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6" name="Freeform 1504">
                <a:extLst>
                  <a:ext uri="{FF2B5EF4-FFF2-40B4-BE49-F238E27FC236}">
                    <a16:creationId xmlns:a16="http://schemas.microsoft.com/office/drawing/2014/main" id="{0CCB5F12-DA99-9452-7FA7-B448F2B06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935"/>
                <a:ext cx="76" cy="2"/>
              </a:xfrm>
              <a:custGeom>
                <a:avLst/>
                <a:gdLst>
                  <a:gd name="T0" fmla="*/ 903 w 903"/>
                  <a:gd name="T1" fmla="*/ 12 h 29"/>
                  <a:gd name="T2" fmla="*/ 673 w 903"/>
                  <a:gd name="T3" fmla="*/ 29 h 29"/>
                  <a:gd name="T4" fmla="*/ 449 w 903"/>
                  <a:gd name="T5" fmla="*/ 29 h 29"/>
                  <a:gd name="T6" fmla="*/ 230 w 903"/>
                  <a:gd name="T7" fmla="*/ 17 h 29"/>
                  <a:gd name="T8" fmla="*/ 0 w 903"/>
                  <a:gd name="T9" fmla="*/ 29 h 29"/>
                  <a:gd name="T10" fmla="*/ 213 w 903"/>
                  <a:gd name="T11" fmla="*/ 0 h 29"/>
                  <a:gd name="T12" fmla="*/ 432 w 903"/>
                  <a:gd name="T13" fmla="*/ 0 h 29"/>
                  <a:gd name="T14" fmla="*/ 903 w 903"/>
                  <a:gd name="T15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3" h="29">
                    <a:moveTo>
                      <a:pt x="903" y="12"/>
                    </a:moveTo>
                    <a:lnTo>
                      <a:pt x="673" y="29"/>
                    </a:lnTo>
                    <a:lnTo>
                      <a:pt x="449" y="29"/>
                    </a:lnTo>
                    <a:lnTo>
                      <a:pt x="230" y="17"/>
                    </a:lnTo>
                    <a:lnTo>
                      <a:pt x="0" y="29"/>
                    </a:lnTo>
                    <a:lnTo>
                      <a:pt x="213" y="0"/>
                    </a:lnTo>
                    <a:lnTo>
                      <a:pt x="432" y="0"/>
                    </a:lnTo>
                    <a:lnTo>
                      <a:pt x="903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7" name="Freeform 1505">
                <a:extLst>
                  <a:ext uri="{FF2B5EF4-FFF2-40B4-BE49-F238E27FC236}">
                    <a16:creationId xmlns:a16="http://schemas.microsoft.com/office/drawing/2014/main" id="{498D7130-B781-FF2A-6A48-70FD88814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2948"/>
                <a:ext cx="123" cy="51"/>
              </a:xfrm>
              <a:custGeom>
                <a:avLst/>
                <a:gdLst>
                  <a:gd name="T0" fmla="*/ 1474 w 1474"/>
                  <a:gd name="T1" fmla="*/ 566 h 616"/>
                  <a:gd name="T2" fmla="*/ 1126 w 1474"/>
                  <a:gd name="T3" fmla="*/ 549 h 616"/>
                  <a:gd name="T4" fmla="*/ 757 w 1474"/>
                  <a:gd name="T5" fmla="*/ 537 h 616"/>
                  <a:gd name="T6" fmla="*/ 11 w 1474"/>
                  <a:gd name="T7" fmla="*/ 549 h 616"/>
                  <a:gd name="T8" fmla="*/ 1474 w 1474"/>
                  <a:gd name="T9" fmla="*/ 610 h 616"/>
                  <a:gd name="T10" fmla="*/ 0 w 1474"/>
                  <a:gd name="T11" fmla="*/ 616 h 616"/>
                  <a:gd name="T12" fmla="*/ 11 w 1474"/>
                  <a:gd name="T13" fmla="*/ 0 h 616"/>
                  <a:gd name="T14" fmla="*/ 376 w 1474"/>
                  <a:gd name="T15" fmla="*/ 17 h 616"/>
                  <a:gd name="T16" fmla="*/ 740 w 1474"/>
                  <a:gd name="T17" fmla="*/ 22 h 616"/>
                  <a:gd name="T18" fmla="*/ 1463 w 1474"/>
                  <a:gd name="T19" fmla="*/ 33 h 616"/>
                  <a:gd name="T20" fmla="*/ 1474 w 1474"/>
                  <a:gd name="T21" fmla="*/ 566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4" h="616">
                    <a:moveTo>
                      <a:pt x="1474" y="566"/>
                    </a:moveTo>
                    <a:lnTo>
                      <a:pt x="1126" y="549"/>
                    </a:lnTo>
                    <a:lnTo>
                      <a:pt x="757" y="537"/>
                    </a:lnTo>
                    <a:lnTo>
                      <a:pt x="11" y="549"/>
                    </a:lnTo>
                    <a:lnTo>
                      <a:pt x="1474" y="610"/>
                    </a:lnTo>
                    <a:lnTo>
                      <a:pt x="0" y="616"/>
                    </a:lnTo>
                    <a:lnTo>
                      <a:pt x="11" y="0"/>
                    </a:lnTo>
                    <a:lnTo>
                      <a:pt x="376" y="17"/>
                    </a:lnTo>
                    <a:lnTo>
                      <a:pt x="740" y="22"/>
                    </a:lnTo>
                    <a:lnTo>
                      <a:pt x="1463" y="33"/>
                    </a:lnTo>
                    <a:lnTo>
                      <a:pt x="1474" y="5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8" name="Freeform 1506">
                <a:extLst>
                  <a:ext uri="{FF2B5EF4-FFF2-40B4-BE49-F238E27FC236}">
                    <a16:creationId xmlns:a16="http://schemas.microsoft.com/office/drawing/2014/main" id="{8B88A395-2BF7-70A9-E77D-2C42FE3FD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960"/>
                <a:ext cx="268" cy="70"/>
              </a:xfrm>
              <a:custGeom>
                <a:avLst/>
                <a:gdLst>
                  <a:gd name="T0" fmla="*/ 3218 w 3218"/>
                  <a:gd name="T1" fmla="*/ 846 h 846"/>
                  <a:gd name="T2" fmla="*/ 3168 w 3218"/>
                  <a:gd name="T3" fmla="*/ 830 h 846"/>
                  <a:gd name="T4" fmla="*/ 3151 w 3218"/>
                  <a:gd name="T5" fmla="*/ 790 h 846"/>
                  <a:gd name="T6" fmla="*/ 3151 w 3218"/>
                  <a:gd name="T7" fmla="*/ 740 h 846"/>
                  <a:gd name="T8" fmla="*/ 3140 w 3218"/>
                  <a:gd name="T9" fmla="*/ 690 h 846"/>
                  <a:gd name="T10" fmla="*/ 3173 w 3218"/>
                  <a:gd name="T11" fmla="*/ 695 h 846"/>
                  <a:gd name="T12" fmla="*/ 3190 w 3218"/>
                  <a:gd name="T13" fmla="*/ 684 h 846"/>
                  <a:gd name="T14" fmla="*/ 3179 w 3218"/>
                  <a:gd name="T15" fmla="*/ 667 h 846"/>
                  <a:gd name="T16" fmla="*/ 3163 w 3218"/>
                  <a:gd name="T17" fmla="*/ 645 h 846"/>
                  <a:gd name="T18" fmla="*/ 3140 w 3218"/>
                  <a:gd name="T19" fmla="*/ 645 h 846"/>
                  <a:gd name="T20" fmla="*/ 3106 w 3218"/>
                  <a:gd name="T21" fmla="*/ 645 h 846"/>
                  <a:gd name="T22" fmla="*/ 3112 w 3218"/>
                  <a:gd name="T23" fmla="*/ 610 h 846"/>
                  <a:gd name="T24" fmla="*/ 3168 w 3218"/>
                  <a:gd name="T25" fmla="*/ 617 h 846"/>
                  <a:gd name="T26" fmla="*/ 3168 w 3218"/>
                  <a:gd name="T27" fmla="*/ 577 h 846"/>
                  <a:gd name="T28" fmla="*/ 3134 w 3218"/>
                  <a:gd name="T29" fmla="*/ 560 h 846"/>
                  <a:gd name="T30" fmla="*/ 3078 w 3218"/>
                  <a:gd name="T31" fmla="*/ 555 h 846"/>
                  <a:gd name="T32" fmla="*/ 3156 w 3218"/>
                  <a:gd name="T33" fmla="*/ 521 h 846"/>
                  <a:gd name="T34" fmla="*/ 3156 w 3218"/>
                  <a:gd name="T35" fmla="*/ 504 h 846"/>
                  <a:gd name="T36" fmla="*/ 3140 w 3218"/>
                  <a:gd name="T37" fmla="*/ 487 h 846"/>
                  <a:gd name="T38" fmla="*/ 3095 w 3218"/>
                  <a:gd name="T39" fmla="*/ 449 h 846"/>
                  <a:gd name="T40" fmla="*/ 3028 w 3218"/>
                  <a:gd name="T41" fmla="*/ 494 h 846"/>
                  <a:gd name="T42" fmla="*/ 3017 w 3218"/>
                  <a:gd name="T43" fmla="*/ 482 h 846"/>
                  <a:gd name="T44" fmla="*/ 3163 w 3218"/>
                  <a:gd name="T45" fmla="*/ 432 h 846"/>
                  <a:gd name="T46" fmla="*/ 3101 w 3218"/>
                  <a:gd name="T47" fmla="*/ 404 h 846"/>
                  <a:gd name="T48" fmla="*/ 3038 w 3218"/>
                  <a:gd name="T49" fmla="*/ 387 h 846"/>
                  <a:gd name="T50" fmla="*/ 2915 w 3218"/>
                  <a:gd name="T51" fmla="*/ 387 h 846"/>
                  <a:gd name="T52" fmla="*/ 2804 w 3218"/>
                  <a:gd name="T53" fmla="*/ 392 h 846"/>
                  <a:gd name="T54" fmla="*/ 2753 w 3218"/>
                  <a:gd name="T55" fmla="*/ 387 h 846"/>
                  <a:gd name="T56" fmla="*/ 2702 w 3218"/>
                  <a:gd name="T57" fmla="*/ 369 h 846"/>
                  <a:gd name="T58" fmla="*/ 2809 w 3218"/>
                  <a:gd name="T59" fmla="*/ 364 h 846"/>
                  <a:gd name="T60" fmla="*/ 2922 w 3218"/>
                  <a:gd name="T61" fmla="*/ 364 h 846"/>
                  <a:gd name="T62" fmla="*/ 3028 w 3218"/>
                  <a:gd name="T63" fmla="*/ 369 h 846"/>
                  <a:gd name="T64" fmla="*/ 3118 w 3218"/>
                  <a:gd name="T65" fmla="*/ 348 h 846"/>
                  <a:gd name="T66" fmla="*/ 2338 w 3218"/>
                  <a:gd name="T67" fmla="*/ 314 h 846"/>
                  <a:gd name="T68" fmla="*/ 1554 w 3218"/>
                  <a:gd name="T69" fmla="*/ 303 h 846"/>
                  <a:gd name="T70" fmla="*/ 769 w 3218"/>
                  <a:gd name="T71" fmla="*/ 286 h 846"/>
                  <a:gd name="T72" fmla="*/ 0 w 3218"/>
                  <a:gd name="T73" fmla="*/ 246 h 846"/>
                  <a:gd name="T74" fmla="*/ 286 w 3218"/>
                  <a:gd name="T75" fmla="*/ 246 h 846"/>
                  <a:gd name="T76" fmla="*/ 567 w 3218"/>
                  <a:gd name="T77" fmla="*/ 253 h 846"/>
                  <a:gd name="T78" fmla="*/ 1128 w 3218"/>
                  <a:gd name="T79" fmla="*/ 274 h 846"/>
                  <a:gd name="T80" fmla="*/ 1677 w 3218"/>
                  <a:gd name="T81" fmla="*/ 269 h 846"/>
                  <a:gd name="T82" fmla="*/ 1957 w 3218"/>
                  <a:gd name="T83" fmla="*/ 246 h 846"/>
                  <a:gd name="T84" fmla="*/ 2226 w 3218"/>
                  <a:gd name="T85" fmla="*/ 201 h 846"/>
                  <a:gd name="T86" fmla="*/ 2310 w 3218"/>
                  <a:gd name="T87" fmla="*/ 129 h 846"/>
                  <a:gd name="T88" fmla="*/ 2406 w 3218"/>
                  <a:gd name="T89" fmla="*/ 85 h 846"/>
                  <a:gd name="T90" fmla="*/ 2506 w 3218"/>
                  <a:gd name="T91" fmla="*/ 73 h 846"/>
                  <a:gd name="T92" fmla="*/ 2612 w 3218"/>
                  <a:gd name="T93" fmla="*/ 68 h 846"/>
                  <a:gd name="T94" fmla="*/ 2832 w 3218"/>
                  <a:gd name="T95" fmla="*/ 73 h 846"/>
                  <a:gd name="T96" fmla="*/ 2932 w 3218"/>
                  <a:gd name="T97" fmla="*/ 62 h 846"/>
                  <a:gd name="T98" fmla="*/ 2972 w 3218"/>
                  <a:gd name="T99" fmla="*/ 56 h 846"/>
                  <a:gd name="T100" fmla="*/ 3028 w 3218"/>
                  <a:gd name="T101" fmla="*/ 33 h 846"/>
                  <a:gd name="T102" fmla="*/ 2932 w 3218"/>
                  <a:gd name="T103" fmla="*/ 5 h 846"/>
                  <a:gd name="T104" fmla="*/ 2966 w 3218"/>
                  <a:gd name="T105" fmla="*/ 0 h 846"/>
                  <a:gd name="T106" fmla="*/ 3000 w 3218"/>
                  <a:gd name="T107" fmla="*/ 0 h 846"/>
                  <a:gd name="T108" fmla="*/ 3045 w 3218"/>
                  <a:gd name="T109" fmla="*/ 33 h 846"/>
                  <a:gd name="T110" fmla="*/ 3078 w 3218"/>
                  <a:gd name="T111" fmla="*/ 85 h 846"/>
                  <a:gd name="T112" fmla="*/ 3101 w 3218"/>
                  <a:gd name="T113" fmla="*/ 140 h 846"/>
                  <a:gd name="T114" fmla="*/ 3185 w 3218"/>
                  <a:gd name="T115" fmla="*/ 494 h 846"/>
                  <a:gd name="T116" fmla="*/ 3213 w 3218"/>
                  <a:gd name="T117" fmla="*/ 667 h 846"/>
                  <a:gd name="T118" fmla="*/ 3218 w 3218"/>
                  <a:gd name="T119" fmla="*/ 734 h 846"/>
                  <a:gd name="T120" fmla="*/ 3218 w 3218"/>
                  <a:gd name="T121" fmla="*/ 846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18" h="846">
                    <a:moveTo>
                      <a:pt x="3218" y="846"/>
                    </a:moveTo>
                    <a:lnTo>
                      <a:pt x="3168" y="830"/>
                    </a:lnTo>
                    <a:lnTo>
                      <a:pt x="3151" y="790"/>
                    </a:lnTo>
                    <a:lnTo>
                      <a:pt x="3151" y="740"/>
                    </a:lnTo>
                    <a:lnTo>
                      <a:pt x="3140" y="690"/>
                    </a:lnTo>
                    <a:lnTo>
                      <a:pt x="3173" y="695"/>
                    </a:lnTo>
                    <a:lnTo>
                      <a:pt x="3190" y="684"/>
                    </a:lnTo>
                    <a:lnTo>
                      <a:pt x="3179" y="667"/>
                    </a:lnTo>
                    <a:lnTo>
                      <a:pt x="3163" y="645"/>
                    </a:lnTo>
                    <a:lnTo>
                      <a:pt x="3140" y="645"/>
                    </a:lnTo>
                    <a:lnTo>
                      <a:pt x="3106" y="645"/>
                    </a:lnTo>
                    <a:lnTo>
                      <a:pt x="3112" y="610"/>
                    </a:lnTo>
                    <a:lnTo>
                      <a:pt x="3168" y="617"/>
                    </a:lnTo>
                    <a:lnTo>
                      <a:pt x="3168" y="577"/>
                    </a:lnTo>
                    <a:lnTo>
                      <a:pt x="3134" y="560"/>
                    </a:lnTo>
                    <a:lnTo>
                      <a:pt x="3078" y="555"/>
                    </a:lnTo>
                    <a:lnTo>
                      <a:pt x="3156" y="521"/>
                    </a:lnTo>
                    <a:lnTo>
                      <a:pt x="3156" y="504"/>
                    </a:lnTo>
                    <a:lnTo>
                      <a:pt x="3140" y="487"/>
                    </a:lnTo>
                    <a:lnTo>
                      <a:pt x="3095" y="449"/>
                    </a:lnTo>
                    <a:lnTo>
                      <a:pt x="3028" y="494"/>
                    </a:lnTo>
                    <a:lnTo>
                      <a:pt x="3017" y="482"/>
                    </a:lnTo>
                    <a:lnTo>
                      <a:pt x="3163" y="432"/>
                    </a:lnTo>
                    <a:lnTo>
                      <a:pt x="3101" y="404"/>
                    </a:lnTo>
                    <a:lnTo>
                      <a:pt x="3038" y="387"/>
                    </a:lnTo>
                    <a:lnTo>
                      <a:pt x="2915" y="387"/>
                    </a:lnTo>
                    <a:lnTo>
                      <a:pt x="2804" y="392"/>
                    </a:lnTo>
                    <a:lnTo>
                      <a:pt x="2753" y="387"/>
                    </a:lnTo>
                    <a:lnTo>
                      <a:pt x="2702" y="369"/>
                    </a:lnTo>
                    <a:lnTo>
                      <a:pt x="2809" y="364"/>
                    </a:lnTo>
                    <a:lnTo>
                      <a:pt x="2922" y="364"/>
                    </a:lnTo>
                    <a:lnTo>
                      <a:pt x="3028" y="369"/>
                    </a:lnTo>
                    <a:lnTo>
                      <a:pt x="3118" y="348"/>
                    </a:lnTo>
                    <a:lnTo>
                      <a:pt x="2338" y="314"/>
                    </a:lnTo>
                    <a:lnTo>
                      <a:pt x="1554" y="303"/>
                    </a:lnTo>
                    <a:lnTo>
                      <a:pt x="769" y="286"/>
                    </a:lnTo>
                    <a:lnTo>
                      <a:pt x="0" y="246"/>
                    </a:lnTo>
                    <a:lnTo>
                      <a:pt x="286" y="246"/>
                    </a:lnTo>
                    <a:lnTo>
                      <a:pt x="567" y="253"/>
                    </a:lnTo>
                    <a:lnTo>
                      <a:pt x="1128" y="274"/>
                    </a:lnTo>
                    <a:lnTo>
                      <a:pt x="1677" y="269"/>
                    </a:lnTo>
                    <a:lnTo>
                      <a:pt x="1957" y="246"/>
                    </a:lnTo>
                    <a:lnTo>
                      <a:pt x="2226" y="201"/>
                    </a:lnTo>
                    <a:lnTo>
                      <a:pt x="2310" y="129"/>
                    </a:lnTo>
                    <a:lnTo>
                      <a:pt x="2406" y="85"/>
                    </a:lnTo>
                    <a:lnTo>
                      <a:pt x="2506" y="73"/>
                    </a:lnTo>
                    <a:lnTo>
                      <a:pt x="2612" y="68"/>
                    </a:lnTo>
                    <a:lnTo>
                      <a:pt x="2832" y="73"/>
                    </a:lnTo>
                    <a:lnTo>
                      <a:pt x="2932" y="62"/>
                    </a:lnTo>
                    <a:lnTo>
                      <a:pt x="2972" y="56"/>
                    </a:lnTo>
                    <a:lnTo>
                      <a:pt x="3028" y="33"/>
                    </a:lnTo>
                    <a:lnTo>
                      <a:pt x="2932" y="5"/>
                    </a:lnTo>
                    <a:lnTo>
                      <a:pt x="2966" y="0"/>
                    </a:lnTo>
                    <a:lnTo>
                      <a:pt x="3000" y="0"/>
                    </a:lnTo>
                    <a:lnTo>
                      <a:pt x="3045" y="33"/>
                    </a:lnTo>
                    <a:lnTo>
                      <a:pt x="3078" y="85"/>
                    </a:lnTo>
                    <a:lnTo>
                      <a:pt x="3101" y="140"/>
                    </a:lnTo>
                    <a:lnTo>
                      <a:pt x="3185" y="494"/>
                    </a:lnTo>
                    <a:lnTo>
                      <a:pt x="3213" y="667"/>
                    </a:lnTo>
                    <a:lnTo>
                      <a:pt x="3218" y="734"/>
                    </a:lnTo>
                    <a:lnTo>
                      <a:pt x="3218" y="8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9" name="Freeform 1507">
                <a:extLst>
                  <a:ext uri="{FF2B5EF4-FFF2-40B4-BE49-F238E27FC236}">
                    <a16:creationId xmlns:a16="http://schemas.microsoft.com/office/drawing/2014/main" id="{1BD0568F-493B-8A46-DD05-D3F541AF5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957"/>
                <a:ext cx="189" cy="16"/>
              </a:xfrm>
              <a:custGeom>
                <a:avLst/>
                <a:gdLst>
                  <a:gd name="T0" fmla="*/ 2276 w 2276"/>
                  <a:gd name="T1" fmla="*/ 62 h 196"/>
                  <a:gd name="T2" fmla="*/ 1715 w 2276"/>
                  <a:gd name="T3" fmla="*/ 95 h 196"/>
                  <a:gd name="T4" fmla="*/ 1166 w 2276"/>
                  <a:gd name="T5" fmla="*/ 112 h 196"/>
                  <a:gd name="T6" fmla="*/ 51 w 2276"/>
                  <a:gd name="T7" fmla="*/ 89 h 196"/>
                  <a:gd name="T8" fmla="*/ 51 w 2276"/>
                  <a:gd name="T9" fmla="*/ 124 h 196"/>
                  <a:gd name="T10" fmla="*/ 286 w 2276"/>
                  <a:gd name="T11" fmla="*/ 145 h 196"/>
                  <a:gd name="T12" fmla="*/ 175 w 2276"/>
                  <a:gd name="T13" fmla="*/ 134 h 196"/>
                  <a:gd name="T14" fmla="*/ 101 w 2276"/>
                  <a:gd name="T15" fmla="*/ 145 h 196"/>
                  <a:gd name="T16" fmla="*/ 73 w 2276"/>
                  <a:gd name="T17" fmla="*/ 151 h 196"/>
                  <a:gd name="T18" fmla="*/ 57 w 2276"/>
                  <a:gd name="T19" fmla="*/ 196 h 196"/>
                  <a:gd name="T20" fmla="*/ 17 w 2276"/>
                  <a:gd name="T21" fmla="*/ 101 h 196"/>
                  <a:gd name="T22" fmla="*/ 0 w 2276"/>
                  <a:gd name="T23" fmla="*/ 50 h 196"/>
                  <a:gd name="T24" fmla="*/ 0 w 2276"/>
                  <a:gd name="T25" fmla="*/ 34 h 196"/>
                  <a:gd name="T26" fmla="*/ 17 w 2276"/>
                  <a:gd name="T27" fmla="*/ 0 h 196"/>
                  <a:gd name="T28" fmla="*/ 1150 w 2276"/>
                  <a:gd name="T29" fmla="*/ 0 h 196"/>
                  <a:gd name="T30" fmla="*/ 1710 w 2276"/>
                  <a:gd name="T31" fmla="*/ 22 h 196"/>
                  <a:gd name="T32" fmla="*/ 1923 w 2276"/>
                  <a:gd name="T33" fmla="*/ 28 h 196"/>
                  <a:gd name="T34" fmla="*/ 2276 w 2276"/>
                  <a:gd name="T35" fmla="*/ 6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6" h="196">
                    <a:moveTo>
                      <a:pt x="2276" y="62"/>
                    </a:moveTo>
                    <a:lnTo>
                      <a:pt x="1715" y="95"/>
                    </a:lnTo>
                    <a:lnTo>
                      <a:pt x="1166" y="112"/>
                    </a:lnTo>
                    <a:lnTo>
                      <a:pt x="51" y="89"/>
                    </a:lnTo>
                    <a:lnTo>
                      <a:pt x="51" y="124"/>
                    </a:lnTo>
                    <a:lnTo>
                      <a:pt x="286" y="145"/>
                    </a:lnTo>
                    <a:lnTo>
                      <a:pt x="175" y="134"/>
                    </a:lnTo>
                    <a:lnTo>
                      <a:pt x="101" y="145"/>
                    </a:lnTo>
                    <a:lnTo>
                      <a:pt x="73" y="151"/>
                    </a:lnTo>
                    <a:lnTo>
                      <a:pt x="57" y="196"/>
                    </a:lnTo>
                    <a:lnTo>
                      <a:pt x="17" y="101"/>
                    </a:lnTo>
                    <a:lnTo>
                      <a:pt x="0" y="50"/>
                    </a:lnTo>
                    <a:lnTo>
                      <a:pt x="0" y="34"/>
                    </a:lnTo>
                    <a:lnTo>
                      <a:pt x="17" y="0"/>
                    </a:lnTo>
                    <a:lnTo>
                      <a:pt x="1150" y="0"/>
                    </a:lnTo>
                    <a:lnTo>
                      <a:pt x="1710" y="22"/>
                    </a:lnTo>
                    <a:lnTo>
                      <a:pt x="1923" y="28"/>
                    </a:lnTo>
                    <a:lnTo>
                      <a:pt x="2276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20" name="Freeform 1508">
                <a:extLst>
                  <a:ext uri="{FF2B5EF4-FFF2-40B4-BE49-F238E27FC236}">
                    <a16:creationId xmlns:a16="http://schemas.microsoft.com/office/drawing/2014/main" id="{39829C1E-8862-B69C-7851-DD7DC6211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951"/>
                <a:ext cx="116" cy="3"/>
              </a:xfrm>
              <a:custGeom>
                <a:avLst/>
                <a:gdLst>
                  <a:gd name="T0" fmla="*/ 1395 w 1395"/>
                  <a:gd name="T1" fmla="*/ 11 h 34"/>
                  <a:gd name="T2" fmla="*/ 729 w 1395"/>
                  <a:gd name="T3" fmla="*/ 34 h 34"/>
                  <a:gd name="T4" fmla="*/ 369 w 1395"/>
                  <a:gd name="T5" fmla="*/ 28 h 34"/>
                  <a:gd name="T6" fmla="*/ 0 w 1395"/>
                  <a:gd name="T7" fmla="*/ 11 h 34"/>
                  <a:gd name="T8" fmla="*/ 353 w 1395"/>
                  <a:gd name="T9" fmla="*/ 18 h 34"/>
                  <a:gd name="T10" fmla="*/ 694 w 1395"/>
                  <a:gd name="T11" fmla="*/ 6 h 34"/>
                  <a:gd name="T12" fmla="*/ 1037 w 1395"/>
                  <a:gd name="T13" fmla="*/ 0 h 34"/>
                  <a:gd name="T14" fmla="*/ 1395 w 1395"/>
                  <a:gd name="T15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5" h="34">
                    <a:moveTo>
                      <a:pt x="1395" y="11"/>
                    </a:moveTo>
                    <a:lnTo>
                      <a:pt x="729" y="34"/>
                    </a:lnTo>
                    <a:lnTo>
                      <a:pt x="369" y="28"/>
                    </a:lnTo>
                    <a:lnTo>
                      <a:pt x="0" y="11"/>
                    </a:lnTo>
                    <a:lnTo>
                      <a:pt x="353" y="18"/>
                    </a:lnTo>
                    <a:lnTo>
                      <a:pt x="694" y="6"/>
                    </a:lnTo>
                    <a:lnTo>
                      <a:pt x="1037" y="0"/>
                    </a:lnTo>
                    <a:lnTo>
                      <a:pt x="1395" y="1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21" name="Freeform 1509">
                <a:extLst>
                  <a:ext uri="{FF2B5EF4-FFF2-40B4-BE49-F238E27FC236}">
                    <a16:creationId xmlns:a16="http://schemas.microsoft.com/office/drawing/2014/main" id="{0F7C8002-182E-BC2C-6E74-CC365294C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2949"/>
                <a:ext cx="24" cy="2"/>
              </a:xfrm>
              <a:custGeom>
                <a:avLst/>
                <a:gdLst>
                  <a:gd name="T0" fmla="*/ 0 w 291"/>
                  <a:gd name="T1" fmla="*/ 29 h 29"/>
                  <a:gd name="T2" fmla="*/ 12 w 291"/>
                  <a:gd name="T3" fmla="*/ 0 h 29"/>
                  <a:gd name="T4" fmla="*/ 291 w 291"/>
                  <a:gd name="T5" fmla="*/ 29 h 29"/>
                  <a:gd name="T6" fmla="*/ 0 w 291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1" h="29">
                    <a:moveTo>
                      <a:pt x="0" y="29"/>
                    </a:moveTo>
                    <a:lnTo>
                      <a:pt x="12" y="0"/>
                    </a:lnTo>
                    <a:lnTo>
                      <a:pt x="291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22" name="Freeform 1510">
                <a:extLst>
                  <a:ext uri="{FF2B5EF4-FFF2-40B4-BE49-F238E27FC236}">
                    <a16:creationId xmlns:a16="http://schemas.microsoft.com/office/drawing/2014/main" id="{FC713EEE-C34E-C0E1-080A-330C4A7D1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967"/>
                <a:ext cx="50" cy="4"/>
              </a:xfrm>
              <a:custGeom>
                <a:avLst/>
                <a:gdLst>
                  <a:gd name="T0" fmla="*/ 0 w 606"/>
                  <a:gd name="T1" fmla="*/ 33 h 44"/>
                  <a:gd name="T2" fmla="*/ 34 w 606"/>
                  <a:gd name="T3" fmla="*/ 0 h 44"/>
                  <a:gd name="T4" fmla="*/ 606 w 606"/>
                  <a:gd name="T5" fmla="*/ 44 h 44"/>
                  <a:gd name="T6" fmla="*/ 0 w 606"/>
                  <a:gd name="T7" fmla="*/ 3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6" h="44">
                    <a:moveTo>
                      <a:pt x="0" y="33"/>
                    </a:moveTo>
                    <a:lnTo>
                      <a:pt x="34" y="0"/>
                    </a:lnTo>
                    <a:lnTo>
                      <a:pt x="606" y="4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23" name="Freeform 1511">
                <a:extLst>
                  <a:ext uri="{FF2B5EF4-FFF2-40B4-BE49-F238E27FC236}">
                    <a16:creationId xmlns:a16="http://schemas.microsoft.com/office/drawing/2014/main" id="{5DE0F9A1-3F4C-6860-BF71-461E0EEAF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975"/>
                <a:ext cx="53" cy="1"/>
              </a:xfrm>
              <a:custGeom>
                <a:avLst/>
                <a:gdLst>
                  <a:gd name="T0" fmla="*/ 0 w 645"/>
                  <a:gd name="T1" fmla="*/ 11 h 11"/>
                  <a:gd name="T2" fmla="*/ 348 w 645"/>
                  <a:gd name="T3" fmla="*/ 0 h 11"/>
                  <a:gd name="T4" fmla="*/ 645 w 645"/>
                  <a:gd name="T5" fmla="*/ 11 h 11"/>
                  <a:gd name="T6" fmla="*/ 0 w 64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5" h="11">
                    <a:moveTo>
                      <a:pt x="0" y="11"/>
                    </a:moveTo>
                    <a:lnTo>
                      <a:pt x="348" y="0"/>
                    </a:lnTo>
                    <a:lnTo>
                      <a:pt x="645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24" name="Freeform 1512">
                <a:extLst>
                  <a:ext uri="{FF2B5EF4-FFF2-40B4-BE49-F238E27FC236}">
                    <a16:creationId xmlns:a16="http://schemas.microsoft.com/office/drawing/2014/main" id="{AA756D56-C9AA-BDD3-7169-85D5386E4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962"/>
                <a:ext cx="31" cy="1"/>
              </a:xfrm>
              <a:custGeom>
                <a:avLst/>
                <a:gdLst>
                  <a:gd name="T0" fmla="*/ 0 w 376"/>
                  <a:gd name="T1" fmla="*/ 0 h 10"/>
                  <a:gd name="T2" fmla="*/ 376 w 376"/>
                  <a:gd name="T3" fmla="*/ 10 h 10"/>
                  <a:gd name="T4" fmla="*/ 0 w 376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6" h="10">
                    <a:moveTo>
                      <a:pt x="0" y="0"/>
                    </a:moveTo>
                    <a:lnTo>
                      <a:pt x="376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25" name="Freeform 1513">
                <a:extLst>
                  <a:ext uri="{FF2B5EF4-FFF2-40B4-BE49-F238E27FC236}">
                    <a16:creationId xmlns:a16="http://schemas.microsoft.com/office/drawing/2014/main" id="{0B363703-8AB5-817D-0405-CA4380319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959"/>
                <a:ext cx="33" cy="1"/>
              </a:xfrm>
              <a:custGeom>
                <a:avLst/>
                <a:gdLst>
                  <a:gd name="T0" fmla="*/ 393 w 393"/>
                  <a:gd name="T1" fmla="*/ 16 h 16"/>
                  <a:gd name="T2" fmla="*/ 0 w 393"/>
                  <a:gd name="T3" fmla="*/ 0 h 16"/>
                  <a:gd name="T4" fmla="*/ 393 w 393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3" h="16">
                    <a:moveTo>
                      <a:pt x="393" y="16"/>
                    </a:moveTo>
                    <a:lnTo>
                      <a:pt x="0" y="0"/>
                    </a:lnTo>
                    <a:lnTo>
                      <a:pt x="393" y="1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26" name="Freeform 1514">
                <a:extLst>
                  <a:ext uri="{FF2B5EF4-FFF2-40B4-BE49-F238E27FC236}">
                    <a16:creationId xmlns:a16="http://schemas.microsoft.com/office/drawing/2014/main" id="{90E55DD8-D111-66B2-0F9F-CB5FA45D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962"/>
                <a:ext cx="20" cy="1"/>
              </a:xfrm>
              <a:custGeom>
                <a:avLst/>
                <a:gdLst>
                  <a:gd name="T0" fmla="*/ 0 w 230"/>
                  <a:gd name="T1" fmla="*/ 0 h 10"/>
                  <a:gd name="T2" fmla="*/ 230 w 230"/>
                  <a:gd name="T3" fmla="*/ 10 h 10"/>
                  <a:gd name="T4" fmla="*/ 0 w 230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0">
                    <a:moveTo>
                      <a:pt x="0" y="0"/>
                    </a:moveTo>
                    <a:lnTo>
                      <a:pt x="23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27" name="Freeform 1515">
                <a:extLst>
                  <a:ext uri="{FF2B5EF4-FFF2-40B4-BE49-F238E27FC236}">
                    <a16:creationId xmlns:a16="http://schemas.microsoft.com/office/drawing/2014/main" id="{14193782-DD38-EC89-B61E-5FF07F5AE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973"/>
                <a:ext cx="283" cy="130"/>
              </a:xfrm>
              <a:custGeom>
                <a:avLst/>
                <a:gdLst>
                  <a:gd name="T0" fmla="*/ 191 w 3402"/>
                  <a:gd name="T1" fmla="*/ 347 h 1558"/>
                  <a:gd name="T2" fmla="*/ 112 w 3402"/>
                  <a:gd name="T3" fmla="*/ 375 h 1558"/>
                  <a:gd name="T4" fmla="*/ 1530 w 3402"/>
                  <a:gd name="T5" fmla="*/ 448 h 1558"/>
                  <a:gd name="T6" fmla="*/ 2903 w 3402"/>
                  <a:gd name="T7" fmla="*/ 420 h 1558"/>
                  <a:gd name="T8" fmla="*/ 2915 w 3402"/>
                  <a:gd name="T9" fmla="*/ 347 h 1558"/>
                  <a:gd name="T10" fmla="*/ 2886 w 3402"/>
                  <a:gd name="T11" fmla="*/ 650 h 1558"/>
                  <a:gd name="T12" fmla="*/ 2865 w 3402"/>
                  <a:gd name="T13" fmla="*/ 959 h 1558"/>
                  <a:gd name="T14" fmla="*/ 2954 w 3402"/>
                  <a:gd name="T15" fmla="*/ 1031 h 1558"/>
                  <a:gd name="T16" fmla="*/ 3385 w 3402"/>
                  <a:gd name="T17" fmla="*/ 1020 h 1558"/>
                  <a:gd name="T18" fmla="*/ 3374 w 3402"/>
                  <a:gd name="T19" fmla="*/ 1171 h 1558"/>
                  <a:gd name="T20" fmla="*/ 2741 w 3402"/>
                  <a:gd name="T21" fmla="*/ 1171 h 1558"/>
                  <a:gd name="T22" fmla="*/ 2763 w 3402"/>
                  <a:gd name="T23" fmla="*/ 1222 h 1558"/>
                  <a:gd name="T24" fmla="*/ 2724 w 3402"/>
                  <a:gd name="T25" fmla="*/ 1160 h 1558"/>
                  <a:gd name="T26" fmla="*/ 2511 w 3402"/>
                  <a:gd name="T27" fmla="*/ 959 h 1558"/>
                  <a:gd name="T28" fmla="*/ 2416 w 3402"/>
                  <a:gd name="T29" fmla="*/ 914 h 1558"/>
                  <a:gd name="T30" fmla="*/ 2382 w 3402"/>
                  <a:gd name="T31" fmla="*/ 857 h 1558"/>
                  <a:gd name="T32" fmla="*/ 2326 w 3402"/>
                  <a:gd name="T33" fmla="*/ 841 h 1558"/>
                  <a:gd name="T34" fmla="*/ 2226 w 3402"/>
                  <a:gd name="T35" fmla="*/ 863 h 1558"/>
                  <a:gd name="T36" fmla="*/ 2191 w 3402"/>
                  <a:gd name="T37" fmla="*/ 841 h 1558"/>
                  <a:gd name="T38" fmla="*/ 146 w 3402"/>
                  <a:gd name="T39" fmla="*/ 666 h 1558"/>
                  <a:gd name="T40" fmla="*/ 118 w 3402"/>
                  <a:gd name="T41" fmla="*/ 706 h 1558"/>
                  <a:gd name="T42" fmla="*/ 123 w 3402"/>
                  <a:gd name="T43" fmla="*/ 857 h 1558"/>
                  <a:gd name="T44" fmla="*/ 112 w 3402"/>
                  <a:gd name="T45" fmla="*/ 980 h 1558"/>
                  <a:gd name="T46" fmla="*/ 90 w 3402"/>
                  <a:gd name="T47" fmla="*/ 1070 h 1558"/>
                  <a:gd name="T48" fmla="*/ 112 w 3402"/>
                  <a:gd name="T49" fmla="*/ 1110 h 1558"/>
                  <a:gd name="T50" fmla="*/ 106 w 3402"/>
                  <a:gd name="T51" fmla="*/ 1120 h 1558"/>
                  <a:gd name="T52" fmla="*/ 78 w 3402"/>
                  <a:gd name="T53" fmla="*/ 1137 h 1558"/>
                  <a:gd name="T54" fmla="*/ 61 w 3402"/>
                  <a:gd name="T55" fmla="*/ 1311 h 1558"/>
                  <a:gd name="T56" fmla="*/ 73 w 3402"/>
                  <a:gd name="T57" fmla="*/ 1558 h 1558"/>
                  <a:gd name="T58" fmla="*/ 28 w 3402"/>
                  <a:gd name="T59" fmla="*/ 1479 h 1558"/>
                  <a:gd name="T60" fmla="*/ 11 w 3402"/>
                  <a:gd name="T61" fmla="*/ 1020 h 1558"/>
                  <a:gd name="T62" fmla="*/ 73 w 3402"/>
                  <a:gd name="T63" fmla="*/ 869 h 1558"/>
                  <a:gd name="T64" fmla="*/ 39 w 3402"/>
                  <a:gd name="T65" fmla="*/ 437 h 1558"/>
                  <a:gd name="T66" fmla="*/ 23 w 3402"/>
                  <a:gd name="T67" fmla="*/ 0 h 1558"/>
                  <a:gd name="T68" fmla="*/ 95 w 3402"/>
                  <a:gd name="T69" fmla="*/ 230 h 1558"/>
                  <a:gd name="T70" fmla="*/ 156 w 3402"/>
                  <a:gd name="T71" fmla="*/ 319 h 1558"/>
                  <a:gd name="T72" fmla="*/ 281 w 3402"/>
                  <a:gd name="T73" fmla="*/ 347 h 1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02" h="1558">
                    <a:moveTo>
                      <a:pt x="281" y="347"/>
                    </a:moveTo>
                    <a:lnTo>
                      <a:pt x="191" y="347"/>
                    </a:lnTo>
                    <a:lnTo>
                      <a:pt x="151" y="359"/>
                    </a:lnTo>
                    <a:lnTo>
                      <a:pt x="112" y="375"/>
                    </a:lnTo>
                    <a:lnTo>
                      <a:pt x="824" y="437"/>
                    </a:lnTo>
                    <a:lnTo>
                      <a:pt x="1530" y="448"/>
                    </a:lnTo>
                    <a:lnTo>
                      <a:pt x="2226" y="443"/>
                    </a:lnTo>
                    <a:lnTo>
                      <a:pt x="2903" y="420"/>
                    </a:lnTo>
                    <a:lnTo>
                      <a:pt x="2612" y="387"/>
                    </a:lnTo>
                    <a:lnTo>
                      <a:pt x="2915" y="347"/>
                    </a:lnTo>
                    <a:lnTo>
                      <a:pt x="2893" y="498"/>
                    </a:lnTo>
                    <a:lnTo>
                      <a:pt x="2886" y="650"/>
                    </a:lnTo>
                    <a:lnTo>
                      <a:pt x="2886" y="796"/>
                    </a:lnTo>
                    <a:lnTo>
                      <a:pt x="2865" y="959"/>
                    </a:lnTo>
                    <a:lnTo>
                      <a:pt x="2820" y="1003"/>
                    </a:lnTo>
                    <a:lnTo>
                      <a:pt x="2954" y="1031"/>
                    </a:lnTo>
                    <a:lnTo>
                      <a:pt x="3099" y="1031"/>
                    </a:lnTo>
                    <a:lnTo>
                      <a:pt x="3385" y="1020"/>
                    </a:lnTo>
                    <a:lnTo>
                      <a:pt x="3402" y="1328"/>
                    </a:lnTo>
                    <a:lnTo>
                      <a:pt x="3374" y="1171"/>
                    </a:lnTo>
                    <a:lnTo>
                      <a:pt x="2747" y="1149"/>
                    </a:lnTo>
                    <a:lnTo>
                      <a:pt x="2741" y="1171"/>
                    </a:lnTo>
                    <a:lnTo>
                      <a:pt x="2747" y="1199"/>
                    </a:lnTo>
                    <a:lnTo>
                      <a:pt x="2763" y="1222"/>
                    </a:lnTo>
                    <a:lnTo>
                      <a:pt x="2791" y="1227"/>
                    </a:lnTo>
                    <a:lnTo>
                      <a:pt x="2724" y="1160"/>
                    </a:lnTo>
                    <a:lnTo>
                      <a:pt x="2629" y="1059"/>
                    </a:lnTo>
                    <a:lnTo>
                      <a:pt x="2511" y="959"/>
                    </a:lnTo>
                    <a:lnTo>
                      <a:pt x="2444" y="924"/>
                    </a:lnTo>
                    <a:lnTo>
                      <a:pt x="2416" y="914"/>
                    </a:lnTo>
                    <a:lnTo>
                      <a:pt x="2371" y="907"/>
                    </a:lnTo>
                    <a:lnTo>
                      <a:pt x="2382" y="857"/>
                    </a:lnTo>
                    <a:lnTo>
                      <a:pt x="2371" y="841"/>
                    </a:lnTo>
                    <a:lnTo>
                      <a:pt x="2326" y="841"/>
                    </a:lnTo>
                    <a:lnTo>
                      <a:pt x="2253" y="863"/>
                    </a:lnTo>
                    <a:lnTo>
                      <a:pt x="2226" y="863"/>
                    </a:lnTo>
                    <a:lnTo>
                      <a:pt x="2208" y="857"/>
                    </a:lnTo>
                    <a:lnTo>
                      <a:pt x="2191" y="841"/>
                    </a:lnTo>
                    <a:lnTo>
                      <a:pt x="163" y="824"/>
                    </a:lnTo>
                    <a:lnTo>
                      <a:pt x="146" y="666"/>
                    </a:lnTo>
                    <a:lnTo>
                      <a:pt x="123" y="666"/>
                    </a:lnTo>
                    <a:lnTo>
                      <a:pt x="118" y="706"/>
                    </a:lnTo>
                    <a:lnTo>
                      <a:pt x="118" y="756"/>
                    </a:lnTo>
                    <a:lnTo>
                      <a:pt x="123" y="857"/>
                    </a:lnTo>
                    <a:lnTo>
                      <a:pt x="123" y="947"/>
                    </a:lnTo>
                    <a:lnTo>
                      <a:pt x="112" y="980"/>
                    </a:lnTo>
                    <a:lnTo>
                      <a:pt x="90" y="997"/>
                    </a:lnTo>
                    <a:lnTo>
                      <a:pt x="90" y="1070"/>
                    </a:lnTo>
                    <a:lnTo>
                      <a:pt x="106" y="1098"/>
                    </a:lnTo>
                    <a:lnTo>
                      <a:pt x="112" y="1110"/>
                    </a:lnTo>
                    <a:lnTo>
                      <a:pt x="129" y="1098"/>
                    </a:lnTo>
                    <a:lnTo>
                      <a:pt x="106" y="1120"/>
                    </a:lnTo>
                    <a:lnTo>
                      <a:pt x="106" y="1098"/>
                    </a:lnTo>
                    <a:lnTo>
                      <a:pt x="78" y="1137"/>
                    </a:lnTo>
                    <a:lnTo>
                      <a:pt x="67" y="1188"/>
                    </a:lnTo>
                    <a:lnTo>
                      <a:pt x="61" y="1311"/>
                    </a:lnTo>
                    <a:lnTo>
                      <a:pt x="73" y="1440"/>
                    </a:lnTo>
                    <a:lnTo>
                      <a:pt x="73" y="1558"/>
                    </a:lnTo>
                    <a:lnTo>
                      <a:pt x="39" y="1468"/>
                    </a:lnTo>
                    <a:lnTo>
                      <a:pt x="28" y="1479"/>
                    </a:lnTo>
                    <a:lnTo>
                      <a:pt x="0" y="1182"/>
                    </a:lnTo>
                    <a:lnTo>
                      <a:pt x="11" y="1020"/>
                    </a:lnTo>
                    <a:lnTo>
                      <a:pt x="28" y="959"/>
                    </a:lnTo>
                    <a:lnTo>
                      <a:pt x="73" y="869"/>
                    </a:lnTo>
                    <a:lnTo>
                      <a:pt x="61" y="644"/>
                    </a:lnTo>
                    <a:lnTo>
                      <a:pt x="39" y="437"/>
                    </a:lnTo>
                    <a:lnTo>
                      <a:pt x="23" y="230"/>
                    </a:lnTo>
                    <a:lnTo>
                      <a:pt x="23" y="0"/>
                    </a:lnTo>
                    <a:lnTo>
                      <a:pt x="67" y="112"/>
                    </a:lnTo>
                    <a:lnTo>
                      <a:pt x="95" y="230"/>
                    </a:lnTo>
                    <a:lnTo>
                      <a:pt x="118" y="285"/>
                    </a:lnTo>
                    <a:lnTo>
                      <a:pt x="156" y="319"/>
                    </a:lnTo>
                    <a:lnTo>
                      <a:pt x="208" y="347"/>
                    </a:lnTo>
                    <a:lnTo>
                      <a:pt x="281" y="3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28" name="Freeform 1516">
                <a:extLst>
                  <a:ext uri="{FF2B5EF4-FFF2-40B4-BE49-F238E27FC236}">
                    <a16:creationId xmlns:a16="http://schemas.microsoft.com/office/drawing/2014/main" id="{AC4C1222-C3F5-EF23-5A3C-C64E308C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2980"/>
                <a:ext cx="65" cy="3"/>
              </a:xfrm>
              <a:custGeom>
                <a:avLst/>
                <a:gdLst>
                  <a:gd name="T0" fmla="*/ 0 w 790"/>
                  <a:gd name="T1" fmla="*/ 17 h 28"/>
                  <a:gd name="T2" fmla="*/ 364 w 790"/>
                  <a:gd name="T3" fmla="*/ 0 h 28"/>
                  <a:gd name="T4" fmla="*/ 790 w 790"/>
                  <a:gd name="T5" fmla="*/ 28 h 28"/>
                  <a:gd name="T6" fmla="*/ 0 w 790"/>
                  <a:gd name="T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0" h="28">
                    <a:moveTo>
                      <a:pt x="0" y="17"/>
                    </a:moveTo>
                    <a:lnTo>
                      <a:pt x="364" y="0"/>
                    </a:lnTo>
                    <a:lnTo>
                      <a:pt x="790" y="2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29" name="Freeform 1517">
                <a:extLst>
                  <a:ext uri="{FF2B5EF4-FFF2-40B4-BE49-F238E27FC236}">
                    <a16:creationId xmlns:a16="http://schemas.microsoft.com/office/drawing/2014/main" id="{5A65275F-49A0-982B-AF8B-29AC3523C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973"/>
                <a:ext cx="12" cy="4"/>
              </a:xfrm>
              <a:custGeom>
                <a:avLst/>
                <a:gdLst>
                  <a:gd name="T0" fmla="*/ 146 w 146"/>
                  <a:gd name="T1" fmla="*/ 17 h 51"/>
                  <a:gd name="T2" fmla="*/ 123 w 146"/>
                  <a:gd name="T3" fmla="*/ 51 h 51"/>
                  <a:gd name="T4" fmla="*/ 78 w 146"/>
                  <a:gd name="T5" fmla="*/ 44 h 51"/>
                  <a:gd name="T6" fmla="*/ 34 w 146"/>
                  <a:gd name="T7" fmla="*/ 34 h 51"/>
                  <a:gd name="T8" fmla="*/ 0 w 146"/>
                  <a:gd name="T9" fmla="*/ 34 h 51"/>
                  <a:gd name="T10" fmla="*/ 0 w 146"/>
                  <a:gd name="T11" fmla="*/ 0 h 51"/>
                  <a:gd name="T12" fmla="*/ 73 w 146"/>
                  <a:gd name="T13" fmla="*/ 17 h 51"/>
                  <a:gd name="T14" fmla="*/ 146 w 146"/>
                  <a:gd name="T15" fmla="*/ 1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51">
                    <a:moveTo>
                      <a:pt x="146" y="17"/>
                    </a:moveTo>
                    <a:lnTo>
                      <a:pt x="123" y="51"/>
                    </a:lnTo>
                    <a:lnTo>
                      <a:pt x="78" y="44"/>
                    </a:lnTo>
                    <a:lnTo>
                      <a:pt x="34" y="34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73" y="17"/>
                    </a:lnTo>
                    <a:lnTo>
                      <a:pt x="146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30" name="Freeform 1518">
                <a:extLst>
                  <a:ext uri="{FF2B5EF4-FFF2-40B4-BE49-F238E27FC236}">
                    <a16:creationId xmlns:a16="http://schemas.microsoft.com/office/drawing/2014/main" id="{25FE957D-1DCC-FA21-78A4-BF0A2F258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986"/>
                <a:ext cx="29" cy="3"/>
              </a:xfrm>
              <a:custGeom>
                <a:avLst/>
                <a:gdLst>
                  <a:gd name="T0" fmla="*/ 348 w 348"/>
                  <a:gd name="T1" fmla="*/ 0 h 39"/>
                  <a:gd name="T2" fmla="*/ 241 w 348"/>
                  <a:gd name="T3" fmla="*/ 39 h 39"/>
                  <a:gd name="T4" fmla="*/ 180 w 348"/>
                  <a:gd name="T5" fmla="*/ 39 h 39"/>
                  <a:gd name="T6" fmla="*/ 113 w 348"/>
                  <a:gd name="T7" fmla="*/ 22 h 39"/>
                  <a:gd name="T8" fmla="*/ 0 w 348"/>
                  <a:gd name="T9" fmla="*/ 22 h 39"/>
                  <a:gd name="T10" fmla="*/ 33 w 348"/>
                  <a:gd name="T11" fmla="*/ 12 h 39"/>
                  <a:gd name="T12" fmla="*/ 73 w 348"/>
                  <a:gd name="T13" fmla="*/ 0 h 39"/>
                  <a:gd name="T14" fmla="*/ 168 w 348"/>
                  <a:gd name="T15" fmla="*/ 0 h 39"/>
                  <a:gd name="T16" fmla="*/ 348 w 348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9">
                    <a:moveTo>
                      <a:pt x="348" y="0"/>
                    </a:moveTo>
                    <a:lnTo>
                      <a:pt x="241" y="39"/>
                    </a:lnTo>
                    <a:lnTo>
                      <a:pt x="180" y="39"/>
                    </a:lnTo>
                    <a:lnTo>
                      <a:pt x="113" y="22"/>
                    </a:lnTo>
                    <a:lnTo>
                      <a:pt x="0" y="22"/>
                    </a:lnTo>
                    <a:lnTo>
                      <a:pt x="33" y="12"/>
                    </a:lnTo>
                    <a:lnTo>
                      <a:pt x="73" y="0"/>
                    </a:lnTo>
                    <a:lnTo>
                      <a:pt x="168" y="0"/>
                    </a:lnTo>
                    <a:lnTo>
                      <a:pt x="3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31" name="Freeform 1519">
                <a:extLst>
                  <a:ext uri="{FF2B5EF4-FFF2-40B4-BE49-F238E27FC236}">
                    <a16:creationId xmlns:a16="http://schemas.microsoft.com/office/drawing/2014/main" id="{0D250C04-FAEA-D51F-0E29-511E344B5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968"/>
                <a:ext cx="33" cy="2"/>
              </a:xfrm>
              <a:custGeom>
                <a:avLst/>
                <a:gdLst>
                  <a:gd name="T0" fmla="*/ 404 w 404"/>
                  <a:gd name="T1" fmla="*/ 11 h 28"/>
                  <a:gd name="T2" fmla="*/ 308 w 404"/>
                  <a:gd name="T3" fmla="*/ 28 h 28"/>
                  <a:gd name="T4" fmla="*/ 208 w 404"/>
                  <a:gd name="T5" fmla="*/ 28 h 28"/>
                  <a:gd name="T6" fmla="*/ 0 w 404"/>
                  <a:gd name="T7" fmla="*/ 23 h 28"/>
                  <a:gd name="T8" fmla="*/ 208 w 404"/>
                  <a:gd name="T9" fmla="*/ 0 h 28"/>
                  <a:gd name="T10" fmla="*/ 315 w 404"/>
                  <a:gd name="T11" fmla="*/ 0 h 28"/>
                  <a:gd name="T12" fmla="*/ 404 w 404"/>
                  <a:gd name="T1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4" h="28">
                    <a:moveTo>
                      <a:pt x="404" y="11"/>
                    </a:moveTo>
                    <a:lnTo>
                      <a:pt x="308" y="28"/>
                    </a:lnTo>
                    <a:lnTo>
                      <a:pt x="208" y="28"/>
                    </a:lnTo>
                    <a:lnTo>
                      <a:pt x="0" y="23"/>
                    </a:lnTo>
                    <a:lnTo>
                      <a:pt x="208" y="0"/>
                    </a:lnTo>
                    <a:lnTo>
                      <a:pt x="315" y="0"/>
                    </a:lnTo>
                    <a:lnTo>
                      <a:pt x="404" y="1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32" name="Freeform 1520">
                <a:extLst>
                  <a:ext uri="{FF2B5EF4-FFF2-40B4-BE49-F238E27FC236}">
                    <a16:creationId xmlns:a16="http://schemas.microsoft.com/office/drawing/2014/main" id="{EC5992AC-284D-1F54-4130-FF3A425F8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2967"/>
                <a:ext cx="63" cy="3"/>
              </a:xfrm>
              <a:custGeom>
                <a:avLst/>
                <a:gdLst>
                  <a:gd name="T0" fmla="*/ 0 w 757"/>
                  <a:gd name="T1" fmla="*/ 10 h 33"/>
                  <a:gd name="T2" fmla="*/ 639 w 757"/>
                  <a:gd name="T3" fmla="*/ 0 h 33"/>
                  <a:gd name="T4" fmla="*/ 757 w 757"/>
                  <a:gd name="T5" fmla="*/ 33 h 33"/>
                  <a:gd name="T6" fmla="*/ 0 w 757"/>
                  <a:gd name="T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7" h="33">
                    <a:moveTo>
                      <a:pt x="0" y="10"/>
                    </a:moveTo>
                    <a:lnTo>
                      <a:pt x="639" y="0"/>
                    </a:lnTo>
                    <a:lnTo>
                      <a:pt x="757" y="3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33" name="Freeform 1521">
                <a:extLst>
                  <a:ext uri="{FF2B5EF4-FFF2-40B4-BE49-F238E27FC236}">
                    <a16:creationId xmlns:a16="http://schemas.microsoft.com/office/drawing/2014/main" id="{C349F79D-7188-668F-8DFD-51D2F283F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979"/>
                <a:ext cx="12" cy="4"/>
              </a:xfrm>
              <a:custGeom>
                <a:avLst/>
                <a:gdLst>
                  <a:gd name="T0" fmla="*/ 146 w 146"/>
                  <a:gd name="T1" fmla="*/ 5 h 38"/>
                  <a:gd name="T2" fmla="*/ 129 w 146"/>
                  <a:gd name="T3" fmla="*/ 27 h 38"/>
                  <a:gd name="T4" fmla="*/ 67 w 146"/>
                  <a:gd name="T5" fmla="*/ 38 h 38"/>
                  <a:gd name="T6" fmla="*/ 17 w 146"/>
                  <a:gd name="T7" fmla="*/ 27 h 38"/>
                  <a:gd name="T8" fmla="*/ 0 w 146"/>
                  <a:gd name="T9" fmla="*/ 17 h 38"/>
                  <a:gd name="T10" fmla="*/ 0 w 146"/>
                  <a:gd name="T11" fmla="*/ 0 h 38"/>
                  <a:gd name="T12" fmla="*/ 146 w 146"/>
                  <a:gd name="T13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6" h="38">
                    <a:moveTo>
                      <a:pt x="146" y="5"/>
                    </a:moveTo>
                    <a:lnTo>
                      <a:pt x="129" y="27"/>
                    </a:lnTo>
                    <a:lnTo>
                      <a:pt x="67" y="38"/>
                    </a:lnTo>
                    <a:lnTo>
                      <a:pt x="17" y="2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146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34" name="Freeform 1522">
                <a:extLst>
                  <a:ext uri="{FF2B5EF4-FFF2-40B4-BE49-F238E27FC236}">
                    <a16:creationId xmlns:a16="http://schemas.microsoft.com/office/drawing/2014/main" id="{827B516A-4F7C-0528-41D4-D047C94D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976"/>
                <a:ext cx="15" cy="3"/>
              </a:xfrm>
              <a:custGeom>
                <a:avLst/>
                <a:gdLst>
                  <a:gd name="T0" fmla="*/ 0 w 179"/>
                  <a:gd name="T1" fmla="*/ 34 h 34"/>
                  <a:gd name="T2" fmla="*/ 101 w 179"/>
                  <a:gd name="T3" fmla="*/ 0 h 34"/>
                  <a:gd name="T4" fmla="*/ 179 w 179"/>
                  <a:gd name="T5" fmla="*/ 28 h 34"/>
                  <a:gd name="T6" fmla="*/ 0 w 179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34">
                    <a:moveTo>
                      <a:pt x="0" y="34"/>
                    </a:moveTo>
                    <a:lnTo>
                      <a:pt x="101" y="0"/>
                    </a:lnTo>
                    <a:lnTo>
                      <a:pt x="179" y="28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35" name="Freeform 1523">
                <a:extLst>
                  <a:ext uri="{FF2B5EF4-FFF2-40B4-BE49-F238E27FC236}">
                    <a16:creationId xmlns:a16="http://schemas.microsoft.com/office/drawing/2014/main" id="{9300D2CA-91E4-3470-CEC9-BDF4DFE90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979"/>
                <a:ext cx="51" cy="3"/>
              </a:xfrm>
              <a:custGeom>
                <a:avLst/>
                <a:gdLst>
                  <a:gd name="T0" fmla="*/ 0 w 612"/>
                  <a:gd name="T1" fmla="*/ 23 h 33"/>
                  <a:gd name="T2" fmla="*/ 248 w 612"/>
                  <a:gd name="T3" fmla="*/ 0 h 33"/>
                  <a:gd name="T4" fmla="*/ 612 w 612"/>
                  <a:gd name="T5" fmla="*/ 33 h 33"/>
                  <a:gd name="T6" fmla="*/ 0 w 612"/>
                  <a:gd name="T7" fmla="*/ 2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2" h="33">
                    <a:moveTo>
                      <a:pt x="0" y="23"/>
                    </a:moveTo>
                    <a:lnTo>
                      <a:pt x="248" y="0"/>
                    </a:lnTo>
                    <a:lnTo>
                      <a:pt x="612" y="3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36" name="Freeform 1524">
                <a:extLst>
                  <a:ext uri="{FF2B5EF4-FFF2-40B4-BE49-F238E27FC236}">
                    <a16:creationId xmlns:a16="http://schemas.microsoft.com/office/drawing/2014/main" id="{977C0F5D-EEE1-45EF-EEE1-2AD245DB7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980"/>
                <a:ext cx="20" cy="1"/>
              </a:xfrm>
              <a:custGeom>
                <a:avLst/>
                <a:gdLst>
                  <a:gd name="T0" fmla="*/ 0 w 241"/>
                  <a:gd name="T1" fmla="*/ 0 h 7"/>
                  <a:gd name="T2" fmla="*/ 241 w 241"/>
                  <a:gd name="T3" fmla="*/ 7 h 7"/>
                  <a:gd name="T4" fmla="*/ 0 w 241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1" h="7">
                    <a:moveTo>
                      <a:pt x="0" y="0"/>
                    </a:moveTo>
                    <a:lnTo>
                      <a:pt x="241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37" name="Freeform 1525">
                <a:extLst>
                  <a:ext uri="{FF2B5EF4-FFF2-40B4-BE49-F238E27FC236}">
                    <a16:creationId xmlns:a16="http://schemas.microsoft.com/office/drawing/2014/main" id="{AAFA4F69-3011-0FEE-44BF-017927DD3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2994"/>
                <a:ext cx="19" cy="5"/>
              </a:xfrm>
              <a:custGeom>
                <a:avLst/>
                <a:gdLst>
                  <a:gd name="T0" fmla="*/ 224 w 224"/>
                  <a:gd name="T1" fmla="*/ 12 h 51"/>
                  <a:gd name="T2" fmla="*/ 134 w 224"/>
                  <a:gd name="T3" fmla="*/ 40 h 51"/>
                  <a:gd name="T4" fmla="*/ 73 w 224"/>
                  <a:gd name="T5" fmla="*/ 51 h 51"/>
                  <a:gd name="T6" fmla="*/ 45 w 224"/>
                  <a:gd name="T7" fmla="*/ 51 h 51"/>
                  <a:gd name="T8" fmla="*/ 0 w 224"/>
                  <a:gd name="T9" fmla="*/ 40 h 51"/>
                  <a:gd name="T10" fmla="*/ 168 w 224"/>
                  <a:gd name="T11" fmla="*/ 23 h 51"/>
                  <a:gd name="T12" fmla="*/ 168 w 224"/>
                  <a:gd name="T13" fmla="*/ 0 h 51"/>
                  <a:gd name="T14" fmla="*/ 224 w 224"/>
                  <a:gd name="T15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51">
                    <a:moveTo>
                      <a:pt x="224" y="12"/>
                    </a:moveTo>
                    <a:lnTo>
                      <a:pt x="134" y="40"/>
                    </a:lnTo>
                    <a:lnTo>
                      <a:pt x="73" y="51"/>
                    </a:lnTo>
                    <a:lnTo>
                      <a:pt x="45" y="51"/>
                    </a:lnTo>
                    <a:lnTo>
                      <a:pt x="0" y="40"/>
                    </a:lnTo>
                    <a:lnTo>
                      <a:pt x="168" y="23"/>
                    </a:lnTo>
                    <a:lnTo>
                      <a:pt x="168" y="0"/>
                    </a:lnTo>
                    <a:lnTo>
                      <a:pt x="224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38" name="Freeform 1526">
                <a:extLst>
                  <a:ext uri="{FF2B5EF4-FFF2-40B4-BE49-F238E27FC236}">
                    <a16:creationId xmlns:a16="http://schemas.microsoft.com/office/drawing/2014/main" id="{BBF4343E-D782-A09D-E142-18A3B82EC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980"/>
                <a:ext cx="17" cy="1"/>
              </a:xfrm>
              <a:custGeom>
                <a:avLst/>
                <a:gdLst>
                  <a:gd name="T0" fmla="*/ 0 w 206"/>
                  <a:gd name="T1" fmla="*/ 0 h 7"/>
                  <a:gd name="T2" fmla="*/ 206 w 206"/>
                  <a:gd name="T3" fmla="*/ 7 h 7"/>
                  <a:gd name="T4" fmla="*/ 0 w 206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6" h="7">
                    <a:moveTo>
                      <a:pt x="0" y="0"/>
                    </a:moveTo>
                    <a:lnTo>
                      <a:pt x="20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39" name="Freeform 1527">
                <a:extLst>
                  <a:ext uri="{FF2B5EF4-FFF2-40B4-BE49-F238E27FC236}">
                    <a16:creationId xmlns:a16="http://schemas.microsoft.com/office/drawing/2014/main" id="{6E0DF848-0B9F-0698-28BB-5BBFD4D3F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978"/>
                <a:ext cx="10" cy="18"/>
              </a:xfrm>
              <a:custGeom>
                <a:avLst/>
                <a:gdLst>
                  <a:gd name="T0" fmla="*/ 113 w 124"/>
                  <a:gd name="T1" fmla="*/ 73 h 224"/>
                  <a:gd name="T2" fmla="*/ 90 w 124"/>
                  <a:gd name="T3" fmla="*/ 73 h 224"/>
                  <a:gd name="T4" fmla="*/ 118 w 124"/>
                  <a:gd name="T5" fmla="*/ 146 h 224"/>
                  <a:gd name="T6" fmla="*/ 113 w 124"/>
                  <a:gd name="T7" fmla="*/ 185 h 224"/>
                  <a:gd name="T8" fmla="*/ 113 w 124"/>
                  <a:gd name="T9" fmla="*/ 201 h 224"/>
                  <a:gd name="T10" fmla="*/ 85 w 124"/>
                  <a:gd name="T11" fmla="*/ 224 h 224"/>
                  <a:gd name="T12" fmla="*/ 28 w 124"/>
                  <a:gd name="T13" fmla="*/ 219 h 224"/>
                  <a:gd name="T14" fmla="*/ 11 w 124"/>
                  <a:gd name="T15" fmla="*/ 163 h 224"/>
                  <a:gd name="T16" fmla="*/ 40 w 124"/>
                  <a:gd name="T17" fmla="*/ 191 h 224"/>
                  <a:gd name="T18" fmla="*/ 62 w 124"/>
                  <a:gd name="T19" fmla="*/ 174 h 224"/>
                  <a:gd name="T20" fmla="*/ 62 w 124"/>
                  <a:gd name="T21" fmla="*/ 151 h 224"/>
                  <a:gd name="T22" fmla="*/ 34 w 124"/>
                  <a:gd name="T23" fmla="*/ 113 h 224"/>
                  <a:gd name="T24" fmla="*/ 0 w 124"/>
                  <a:gd name="T25" fmla="*/ 68 h 224"/>
                  <a:gd name="T26" fmla="*/ 34 w 124"/>
                  <a:gd name="T27" fmla="*/ 11 h 224"/>
                  <a:gd name="T28" fmla="*/ 6 w 124"/>
                  <a:gd name="T29" fmla="*/ 0 h 224"/>
                  <a:gd name="T30" fmla="*/ 124 w 124"/>
                  <a:gd name="T31" fmla="*/ 6 h 224"/>
                  <a:gd name="T32" fmla="*/ 113 w 124"/>
                  <a:gd name="T33" fmla="*/ 7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" h="224">
                    <a:moveTo>
                      <a:pt x="113" y="73"/>
                    </a:moveTo>
                    <a:lnTo>
                      <a:pt x="90" y="73"/>
                    </a:lnTo>
                    <a:lnTo>
                      <a:pt x="118" y="146"/>
                    </a:lnTo>
                    <a:lnTo>
                      <a:pt x="113" y="185"/>
                    </a:lnTo>
                    <a:lnTo>
                      <a:pt x="113" y="201"/>
                    </a:lnTo>
                    <a:lnTo>
                      <a:pt x="85" y="224"/>
                    </a:lnTo>
                    <a:lnTo>
                      <a:pt x="28" y="219"/>
                    </a:lnTo>
                    <a:lnTo>
                      <a:pt x="11" y="163"/>
                    </a:lnTo>
                    <a:lnTo>
                      <a:pt x="40" y="191"/>
                    </a:lnTo>
                    <a:lnTo>
                      <a:pt x="62" y="174"/>
                    </a:lnTo>
                    <a:lnTo>
                      <a:pt x="62" y="151"/>
                    </a:lnTo>
                    <a:lnTo>
                      <a:pt x="34" y="113"/>
                    </a:lnTo>
                    <a:lnTo>
                      <a:pt x="0" y="68"/>
                    </a:lnTo>
                    <a:lnTo>
                      <a:pt x="34" y="11"/>
                    </a:lnTo>
                    <a:lnTo>
                      <a:pt x="6" y="0"/>
                    </a:lnTo>
                    <a:lnTo>
                      <a:pt x="124" y="6"/>
                    </a:lnTo>
                    <a:lnTo>
                      <a:pt x="113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40" name="Freeform 1528">
                <a:extLst>
                  <a:ext uri="{FF2B5EF4-FFF2-40B4-BE49-F238E27FC236}">
                    <a16:creationId xmlns:a16="http://schemas.microsoft.com/office/drawing/2014/main" id="{7D9D2F64-C008-8CAC-F8B4-6B26342F8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2982"/>
                <a:ext cx="23" cy="3"/>
              </a:xfrm>
              <a:custGeom>
                <a:avLst/>
                <a:gdLst>
                  <a:gd name="T0" fmla="*/ 0 w 286"/>
                  <a:gd name="T1" fmla="*/ 40 h 40"/>
                  <a:gd name="T2" fmla="*/ 112 w 286"/>
                  <a:gd name="T3" fmla="*/ 0 h 40"/>
                  <a:gd name="T4" fmla="*/ 286 w 286"/>
                  <a:gd name="T5" fmla="*/ 40 h 40"/>
                  <a:gd name="T6" fmla="*/ 0 w 286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6" h="40">
                    <a:moveTo>
                      <a:pt x="0" y="40"/>
                    </a:moveTo>
                    <a:lnTo>
                      <a:pt x="112" y="0"/>
                    </a:lnTo>
                    <a:lnTo>
                      <a:pt x="286" y="4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41" name="Freeform 1529">
                <a:extLst>
                  <a:ext uri="{FF2B5EF4-FFF2-40B4-BE49-F238E27FC236}">
                    <a16:creationId xmlns:a16="http://schemas.microsoft.com/office/drawing/2014/main" id="{3786FC2A-3307-A077-1E4B-E766CE40F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980"/>
                <a:ext cx="12" cy="16"/>
              </a:xfrm>
              <a:custGeom>
                <a:avLst/>
                <a:gdLst>
                  <a:gd name="T0" fmla="*/ 146 w 152"/>
                  <a:gd name="T1" fmla="*/ 40 h 191"/>
                  <a:gd name="T2" fmla="*/ 90 w 152"/>
                  <a:gd name="T3" fmla="*/ 35 h 191"/>
                  <a:gd name="T4" fmla="*/ 101 w 152"/>
                  <a:gd name="T5" fmla="*/ 57 h 191"/>
                  <a:gd name="T6" fmla="*/ 107 w 152"/>
                  <a:gd name="T7" fmla="*/ 73 h 191"/>
                  <a:gd name="T8" fmla="*/ 90 w 152"/>
                  <a:gd name="T9" fmla="*/ 107 h 191"/>
                  <a:gd name="T10" fmla="*/ 85 w 152"/>
                  <a:gd name="T11" fmla="*/ 135 h 191"/>
                  <a:gd name="T12" fmla="*/ 130 w 152"/>
                  <a:gd name="T13" fmla="*/ 158 h 191"/>
                  <a:gd name="T14" fmla="*/ 78 w 152"/>
                  <a:gd name="T15" fmla="*/ 191 h 191"/>
                  <a:gd name="T16" fmla="*/ 0 w 152"/>
                  <a:gd name="T17" fmla="*/ 186 h 191"/>
                  <a:gd name="T18" fmla="*/ 28 w 152"/>
                  <a:gd name="T19" fmla="*/ 168 h 191"/>
                  <a:gd name="T20" fmla="*/ 45 w 152"/>
                  <a:gd name="T21" fmla="*/ 152 h 191"/>
                  <a:gd name="T22" fmla="*/ 45 w 152"/>
                  <a:gd name="T23" fmla="*/ 107 h 191"/>
                  <a:gd name="T24" fmla="*/ 40 w 152"/>
                  <a:gd name="T25" fmla="*/ 51 h 191"/>
                  <a:gd name="T26" fmla="*/ 40 w 152"/>
                  <a:gd name="T27" fmla="*/ 28 h 191"/>
                  <a:gd name="T28" fmla="*/ 50 w 152"/>
                  <a:gd name="T29" fmla="*/ 0 h 191"/>
                  <a:gd name="T30" fmla="*/ 123 w 152"/>
                  <a:gd name="T31" fmla="*/ 0 h 191"/>
                  <a:gd name="T32" fmla="*/ 140 w 152"/>
                  <a:gd name="T33" fmla="*/ 12 h 191"/>
                  <a:gd name="T34" fmla="*/ 152 w 152"/>
                  <a:gd name="T35" fmla="*/ 17 h 191"/>
                  <a:gd name="T36" fmla="*/ 146 w 152"/>
                  <a:gd name="T37" fmla="*/ 4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191">
                    <a:moveTo>
                      <a:pt x="146" y="40"/>
                    </a:moveTo>
                    <a:lnTo>
                      <a:pt x="90" y="35"/>
                    </a:lnTo>
                    <a:lnTo>
                      <a:pt x="101" y="57"/>
                    </a:lnTo>
                    <a:lnTo>
                      <a:pt x="107" y="73"/>
                    </a:lnTo>
                    <a:lnTo>
                      <a:pt x="90" y="107"/>
                    </a:lnTo>
                    <a:lnTo>
                      <a:pt x="85" y="135"/>
                    </a:lnTo>
                    <a:lnTo>
                      <a:pt x="130" y="158"/>
                    </a:lnTo>
                    <a:lnTo>
                      <a:pt x="78" y="191"/>
                    </a:lnTo>
                    <a:lnTo>
                      <a:pt x="0" y="186"/>
                    </a:lnTo>
                    <a:lnTo>
                      <a:pt x="28" y="168"/>
                    </a:lnTo>
                    <a:lnTo>
                      <a:pt x="45" y="152"/>
                    </a:lnTo>
                    <a:lnTo>
                      <a:pt x="45" y="107"/>
                    </a:lnTo>
                    <a:lnTo>
                      <a:pt x="40" y="51"/>
                    </a:lnTo>
                    <a:lnTo>
                      <a:pt x="40" y="28"/>
                    </a:lnTo>
                    <a:lnTo>
                      <a:pt x="50" y="0"/>
                    </a:lnTo>
                    <a:lnTo>
                      <a:pt x="123" y="0"/>
                    </a:lnTo>
                    <a:lnTo>
                      <a:pt x="140" y="12"/>
                    </a:lnTo>
                    <a:lnTo>
                      <a:pt x="152" y="17"/>
                    </a:lnTo>
                    <a:lnTo>
                      <a:pt x="146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42" name="Freeform 1530">
                <a:extLst>
                  <a:ext uri="{FF2B5EF4-FFF2-40B4-BE49-F238E27FC236}">
                    <a16:creationId xmlns:a16="http://schemas.microsoft.com/office/drawing/2014/main" id="{8514954C-9736-741A-5F4D-085AE4FD6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980"/>
                <a:ext cx="11" cy="16"/>
              </a:xfrm>
              <a:custGeom>
                <a:avLst/>
                <a:gdLst>
                  <a:gd name="T0" fmla="*/ 135 w 135"/>
                  <a:gd name="T1" fmla="*/ 135 h 196"/>
                  <a:gd name="T2" fmla="*/ 130 w 135"/>
                  <a:gd name="T3" fmla="*/ 191 h 196"/>
                  <a:gd name="T4" fmla="*/ 85 w 135"/>
                  <a:gd name="T5" fmla="*/ 191 h 196"/>
                  <a:gd name="T6" fmla="*/ 95 w 135"/>
                  <a:gd name="T7" fmla="*/ 180 h 196"/>
                  <a:gd name="T8" fmla="*/ 95 w 135"/>
                  <a:gd name="T9" fmla="*/ 157 h 196"/>
                  <a:gd name="T10" fmla="*/ 62 w 135"/>
                  <a:gd name="T11" fmla="*/ 118 h 196"/>
                  <a:gd name="T12" fmla="*/ 45 w 135"/>
                  <a:gd name="T13" fmla="*/ 163 h 196"/>
                  <a:gd name="T14" fmla="*/ 34 w 135"/>
                  <a:gd name="T15" fmla="*/ 196 h 196"/>
                  <a:gd name="T16" fmla="*/ 12 w 135"/>
                  <a:gd name="T17" fmla="*/ 196 h 196"/>
                  <a:gd name="T18" fmla="*/ 0 w 135"/>
                  <a:gd name="T19" fmla="*/ 95 h 196"/>
                  <a:gd name="T20" fmla="*/ 0 w 135"/>
                  <a:gd name="T21" fmla="*/ 40 h 196"/>
                  <a:gd name="T22" fmla="*/ 0 w 135"/>
                  <a:gd name="T23" fmla="*/ 22 h 196"/>
                  <a:gd name="T24" fmla="*/ 23 w 135"/>
                  <a:gd name="T25" fmla="*/ 12 h 196"/>
                  <a:gd name="T26" fmla="*/ 57 w 135"/>
                  <a:gd name="T27" fmla="*/ 0 h 196"/>
                  <a:gd name="T28" fmla="*/ 85 w 135"/>
                  <a:gd name="T29" fmla="*/ 5 h 196"/>
                  <a:gd name="T30" fmla="*/ 124 w 135"/>
                  <a:gd name="T31" fmla="*/ 33 h 196"/>
                  <a:gd name="T32" fmla="*/ 135 w 135"/>
                  <a:gd name="T33" fmla="*/ 85 h 196"/>
                  <a:gd name="T34" fmla="*/ 135 w 135"/>
                  <a:gd name="T35" fmla="*/ 1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96">
                    <a:moveTo>
                      <a:pt x="135" y="135"/>
                    </a:moveTo>
                    <a:lnTo>
                      <a:pt x="130" y="191"/>
                    </a:lnTo>
                    <a:lnTo>
                      <a:pt x="85" y="191"/>
                    </a:lnTo>
                    <a:lnTo>
                      <a:pt x="95" y="180"/>
                    </a:lnTo>
                    <a:lnTo>
                      <a:pt x="95" y="157"/>
                    </a:lnTo>
                    <a:lnTo>
                      <a:pt x="62" y="118"/>
                    </a:lnTo>
                    <a:lnTo>
                      <a:pt x="45" y="163"/>
                    </a:lnTo>
                    <a:lnTo>
                      <a:pt x="34" y="196"/>
                    </a:lnTo>
                    <a:lnTo>
                      <a:pt x="12" y="196"/>
                    </a:lnTo>
                    <a:lnTo>
                      <a:pt x="0" y="95"/>
                    </a:lnTo>
                    <a:lnTo>
                      <a:pt x="0" y="40"/>
                    </a:lnTo>
                    <a:lnTo>
                      <a:pt x="0" y="22"/>
                    </a:lnTo>
                    <a:lnTo>
                      <a:pt x="23" y="12"/>
                    </a:lnTo>
                    <a:lnTo>
                      <a:pt x="57" y="0"/>
                    </a:lnTo>
                    <a:lnTo>
                      <a:pt x="85" y="5"/>
                    </a:lnTo>
                    <a:lnTo>
                      <a:pt x="124" y="33"/>
                    </a:lnTo>
                    <a:lnTo>
                      <a:pt x="135" y="85"/>
                    </a:lnTo>
                    <a:lnTo>
                      <a:pt x="135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43" name="Freeform 1531">
                <a:extLst>
                  <a:ext uri="{FF2B5EF4-FFF2-40B4-BE49-F238E27FC236}">
                    <a16:creationId xmlns:a16="http://schemas.microsoft.com/office/drawing/2014/main" id="{A33A2210-F796-3037-DE65-C729F2541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987"/>
                <a:ext cx="64" cy="3"/>
              </a:xfrm>
              <a:custGeom>
                <a:avLst/>
                <a:gdLst>
                  <a:gd name="T0" fmla="*/ 767 w 767"/>
                  <a:gd name="T1" fmla="*/ 17 h 28"/>
                  <a:gd name="T2" fmla="*/ 386 w 767"/>
                  <a:gd name="T3" fmla="*/ 28 h 28"/>
                  <a:gd name="T4" fmla="*/ 0 w 767"/>
                  <a:gd name="T5" fmla="*/ 17 h 28"/>
                  <a:gd name="T6" fmla="*/ 184 w 767"/>
                  <a:gd name="T7" fmla="*/ 0 h 28"/>
                  <a:gd name="T8" fmla="*/ 374 w 767"/>
                  <a:gd name="T9" fmla="*/ 0 h 28"/>
                  <a:gd name="T10" fmla="*/ 767 w 767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7" h="28">
                    <a:moveTo>
                      <a:pt x="767" y="17"/>
                    </a:moveTo>
                    <a:lnTo>
                      <a:pt x="386" y="28"/>
                    </a:lnTo>
                    <a:lnTo>
                      <a:pt x="0" y="17"/>
                    </a:lnTo>
                    <a:lnTo>
                      <a:pt x="184" y="0"/>
                    </a:lnTo>
                    <a:lnTo>
                      <a:pt x="374" y="0"/>
                    </a:lnTo>
                    <a:lnTo>
                      <a:pt x="767" y="1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44" name="Freeform 1532">
                <a:extLst>
                  <a:ext uri="{FF2B5EF4-FFF2-40B4-BE49-F238E27FC236}">
                    <a16:creationId xmlns:a16="http://schemas.microsoft.com/office/drawing/2014/main" id="{6C522FC6-AE52-24C3-4085-39E92E0D1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999"/>
                <a:ext cx="13" cy="38"/>
              </a:xfrm>
              <a:custGeom>
                <a:avLst/>
                <a:gdLst>
                  <a:gd name="T0" fmla="*/ 163 w 163"/>
                  <a:gd name="T1" fmla="*/ 443 h 460"/>
                  <a:gd name="T2" fmla="*/ 23 w 163"/>
                  <a:gd name="T3" fmla="*/ 460 h 460"/>
                  <a:gd name="T4" fmla="*/ 28 w 163"/>
                  <a:gd name="T5" fmla="*/ 410 h 460"/>
                  <a:gd name="T6" fmla="*/ 17 w 163"/>
                  <a:gd name="T7" fmla="*/ 336 h 460"/>
                  <a:gd name="T8" fmla="*/ 12 w 163"/>
                  <a:gd name="T9" fmla="*/ 275 h 460"/>
                  <a:gd name="T10" fmla="*/ 35 w 163"/>
                  <a:gd name="T11" fmla="*/ 252 h 460"/>
                  <a:gd name="T12" fmla="*/ 62 w 163"/>
                  <a:gd name="T13" fmla="*/ 247 h 460"/>
                  <a:gd name="T14" fmla="*/ 45 w 163"/>
                  <a:gd name="T15" fmla="*/ 202 h 460"/>
                  <a:gd name="T16" fmla="*/ 45 w 163"/>
                  <a:gd name="T17" fmla="*/ 140 h 460"/>
                  <a:gd name="T18" fmla="*/ 45 w 163"/>
                  <a:gd name="T19" fmla="*/ 90 h 460"/>
                  <a:gd name="T20" fmla="*/ 28 w 163"/>
                  <a:gd name="T21" fmla="*/ 62 h 460"/>
                  <a:gd name="T22" fmla="*/ 0 w 163"/>
                  <a:gd name="T23" fmla="*/ 45 h 460"/>
                  <a:gd name="T24" fmla="*/ 23 w 163"/>
                  <a:gd name="T25" fmla="*/ 0 h 460"/>
                  <a:gd name="T26" fmla="*/ 85 w 163"/>
                  <a:gd name="T27" fmla="*/ 101 h 460"/>
                  <a:gd name="T28" fmla="*/ 141 w 163"/>
                  <a:gd name="T29" fmla="*/ 213 h 460"/>
                  <a:gd name="T30" fmla="*/ 163 w 163"/>
                  <a:gd name="T31" fmla="*/ 331 h 460"/>
                  <a:gd name="T32" fmla="*/ 163 w 163"/>
                  <a:gd name="T33" fmla="*/ 443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3" h="460">
                    <a:moveTo>
                      <a:pt x="163" y="443"/>
                    </a:moveTo>
                    <a:lnTo>
                      <a:pt x="23" y="460"/>
                    </a:lnTo>
                    <a:lnTo>
                      <a:pt x="28" y="410"/>
                    </a:lnTo>
                    <a:lnTo>
                      <a:pt x="17" y="336"/>
                    </a:lnTo>
                    <a:lnTo>
                      <a:pt x="12" y="275"/>
                    </a:lnTo>
                    <a:lnTo>
                      <a:pt x="35" y="252"/>
                    </a:lnTo>
                    <a:lnTo>
                      <a:pt x="62" y="247"/>
                    </a:lnTo>
                    <a:lnTo>
                      <a:pt x="45" y="202"/>
                    </a:lnTo>
                    <a:lnTo>
                      <a:pt x="45" y="140"/>
                    </a:lnTo>
                    <a:lnTo>
                      <a:pt x="45" y="90"/>
                    </a:lnTo>
                    <a:lnTo>
                      <a:pt x="28" y="62"/>
                    </a:lnTo>
                    <a:lnTo>
                      <a:pt x="0" y="45"/>
                    </a:lnTo>
                    <a:lnTo>
                      <a:pt x="23" y="0"/>
                    </a:lnTo>
                    <a:lnTo>
                      <a:pt x="85" y="101"/>
                    </a:lnTo>
                    <a:lnTo>
                      <a:pt x="141" y="213"/>
                    </a:lnTo>
                    <a:lnTo>
                      <a:pt x="163" y="331"/>
                    </a:lnTo>
                    <a:lnTo>
                      <a:pt x="163" y="4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45" name="Freeform 1533">
                <a:extLst>
                  <a:ext uri="{FF2B5EF4-FFF2-40B4-BE49-F238E27FC236}">
                    <a16:creationId xmlns:a16="http://schemas.microsoft.com/office/drawing/2014/main" id="{64062299-E6B9-016E-6105-86CED4C15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987"/>
                <a:ext cx="46" cy="1"/>
              </a:xfrm>
              <a:custGeom>
                <a:avLst/>
                <a:gdLst>
                  <a:gd name="T0" fmla="*/ 0 w 544"/>
                  <a:gd name="T1" fmla="*/ 10 h 10"/>
                  <a:gd name="T2" fmla="*/ 522 w 544"/>
                  <a:gd name="T3" fmla="*/ 0 h 10"/>
                  <a:gd name="T4" fmla="*/ 544 w 544"/>
                  <a:gd name="T5" fmla="*/ 0 h 10"/>
                  <a:gd name="T6" fmla="*/ 0 w 544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4" h="10">
                    <a:moveTo>
                      <a:pt x="0" y="10"/>
                    </a:moveTo>
                    <a:lnTo>
                      <a:pt x="522" y="0"/>
                    </a:lnTo>
                    <a:lnTo>
                      <a:pt x="54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46" name="Freeform 1534">
                <a:extLst>
                  <a:ext uri="{FF2B5EF4-FFF2-40B4-BE49-F238E27FC236}">
                    <a16:creationId xmlns:a16="http://schemas.microsoft.com/office/drawing/2014/main" id="{A8863655-AB42-7435-66B6-7CDB39551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3005"/>
                <a:ext cx="34" cy="2"/>
              </a:xfrm>
              <a:custGeom>
                <a:avLst/>
                <a:gdLst>
                  <a:gd name="T0" fmla="*/ 0 w 416"/>
                  <a:gd name="T1" fmla="*/ 11 h 22"/>
                  <a:gd name="T2" fmla="*/ 185 w 416"/>
                  <a:gd name="T3" fmla="*/ 0 h 22"/>
                  <a:gd name="T4" fmla="*/ 416 w 416"/>
                  <a:gd name="T5" fmla="*/ 22 h 22"/>
                  <a:gd name="T6" fmla="*/ 0 w 416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6" h="22">
                    <a:moveTo>
                      <a:pt x="0" y="11"/>
                    </a:moveTo>
                    <a:lnTo>
                      <a:pt x="185" y="0"/>
                    </a:lnTo>
                    <a:lnTo>
                      <a:pt x="416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47" name="Freeform 1535">
                <a:extLst>
                  <a:ext uri="{FF2B5EF4-FFF2-40B4-BE49-F238E27FC236}">
                    <a16:creationId xmlns:a16="http://schemas.microsoft.com/office/drawing/2014/main" id="{D863D7B7-8D5C-923A-AE9D-616297F8E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981"/>
                <a:ext cx="12" cy="14"/>
              </a:xfrm>
              <a:custGeom>
                <a:avLst/>
                <a:gdLst>
                  <a:gd name="T0" fmla="*/ 129 w 135"/>
                  <a:gd name="T1" fmla="*/ 10 h 168"/>
                  <a:gd name="T2" fmla="*/ 135 w 135"/>
                  <a:gd name="T3" fmla="*/ 168 h 168"/>
                  <a:gd name="T4" fmla="*/ 51 w 135"/>
                  <a:gd name="T5" fmla="*/ 100 h 168"/>
                  <a:gd name="T6" fmla="*/ 0 w 135"/>
                  <a:gd name="T7" fmla="*/ 161 h 168"/>
                  <a:gd name="T8" fmla="*/ 17 w 135"/>
                  <a:gd name="T9" fmla="*/ 0 h 168"/>
                  <a:gd name="T10" fmla="*/ 40 w 135"/>
                  <a:gd name="T11" fmla="*/ 21 h 168"/>
                  <a:gd name="T12" fmla="*/ 67 w 135"/>
                  <a:gd name="T13" fmla="*/ 28 h 168"/>
                  <a:gd name="T14" fmla="*/ 129 w 135"/>
                  <a:gd name="T15" fmla="*/ 1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68">
                    <a:moveTo>
                      <a:pt x="129" y="10"/>
                    </a:moveTo>
                    <a:lnTo>
                      <a:pt x="135" y="168"/>
                    </a:lnTo>
                    <a:lnTo>
                      <a:pt x="51" y="100"/>
                    </a:lnTo>
                    <a:lnTo>
                      <a:pt x="0" y="161"/>
                    </a:lnTo>
                    <a:lnTo>
                      <a:pt x="17" y="0"/>
                    </a:lnTo>
                    <a:lnTo>
                      <a:pt x="40" y="21"/>
                    </a:lnTo>
                    <a:lnTo>
                      <a:pt x="67" y="2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48" name="Freeform 1536">
                <a:extLst>
                  <a:ext uri="{FF2B5EF4-FFF2-40B4-BE49-F238E27FC236}">
                    <a16:creationId xmlns:a16="http://schemas.microsoft.com/office/drawing/2014/main" id="{C4048CEF-F44A-8C39-0665-F82D4A0F5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982"/>
                <a:ext cx="13" cy="14"/>
              </a:xfrm>
              <a:custGeom>
                <a:avLst/>
                <a:gdLst>
                  <a:gd name="T0" fmla="*/ 140 w 162"/>
                  <a:gd name="T1" fmla="*/ 18 h 169"/>
                  <a:gd name="T2" fmla="*/ 129 w 162"/>
                  <a:gd name="T3" fmla="*/ 34 h 169"/>
                  <a:gd name="T4" fmla="*/ 129 w 162"/>
                  <a:gd name="T5" fmla="*/ 51 h 169"/>
                  <a:gd name="T6" fmla="*/ 140 w 162"/>
                  <a:gd name="T7" fmla="*/ 90 h 169"/>
                  <a:gd name="T8" fmla="*/ 162 w 162"/>
                  <a:gd name="T9" fmla="*/ 129 h 169"/>
                  <a:gd name="T10" fmla="*/ 145 w 162"/>
                  <a:gd name="T11" fmla="*/ 169 h 169"/>
                  <a:gd name="T12" fmla="*/ 72 w 162"/>
                  <a:gd name="T13" fmla="*/ 96 h 169"/>
                  <a:gd name="T14" fmla="*/ 11 w 162"/>
                  <a:gd name="T15" fmla="*/ 163 h 169"/>
                  <a:gd name="T16" fmla="*/ 0 w 162"/>
                  <a:gd name="T17" fmla="*/ 0 h 169"/>
                  <a:gd name="T18" fmla="*/ 140 w 162"/>
                  <a:gd name="T19" fmla="*/ 1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2" h="169">
                    <a:moveTo>
                      <a:pt x="140" y="18"/>
                    </a:moveTo>
                    <a:lnTo>
                      <a:pt x="129" y="34"/>
                    </a:lnTo>
                    <a:lnTo>
                      <a:pt x="129" y="51"/>
                    </a:lnTo>
                    <a:lnTo>
                      <a:pt x="140" y="90"/>
                    </a:lnTo>
                    <a:lnTo>
                      <a:pt x="162" y="129"/>
                    </a:lnTo>
                    <a:lnTo>
                      <a:pt x="145" y="169"/>
                    </a:lnTo>
                    <a:lnTo>
                      <a:pt x="72" y="96"/>
                    </a:lnTo>
                    <a:lnTo>
                      <a:pt x="11" y="163"/>
                    </a:lnTo>
                    <a:lnTo>
                      <a:pt x="0" y="0"/>
                    </a:lnTo>
                    <a:lnTo>
                      <a:pt x="14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49" name="Freeform 1537">
                <a:extLst>
                  <a:ext uri="{FF2B5EF4-FFF2-40B4-BE49-F238E27FC236}">
                    <a16:creationId xmlns:a16="http://schemas.microsoft.com/office/drawing/2014/main" id="{61CC5058-23C4-B806-3849-8F9858DAE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980"/>
                <a:ext cx="14" cy="15"/>
              </a:xfrm>
              <a:custGeom>
                <a:avLst/>
                <a:gdLst>
                  <a:gd name="T0" fmla="*/ 157 w 162"/>
                  <a:gd name="T1" fmla="*/ 130 h 180"/>
                  <a:gd name="T2" fmla="*/ 162 w 162"/>
                  <a:gd name="T3" fmla="*/ 158 h 180"/>
                  <a:gd name="T4" fmla="*/ 157 w 162"/>
                  <a:gd name="T5" fmla="*/ 180 h 180"/>
                  <a:gd name="T6" fmla="*/ 112 w 162"/>
                  <a:gd name="T7" fmla="*/ 180 h 180"/>
                  <a:gd name="T8" fmla="*/ 51 w 162"/>
                  <a:gd name="T9" fmla="*/ 175 h 180"/>
                  <a:gd name="T10" fmla="*/ 0 w 162"/>
                  <a:gd name="T11" fmla="*/ 180 h 180"/>
                  <a:gd name="T12" fmla="*/ 17 w 162"/>
                  <a:gd name="T13" fmla="*/ 130 h 180"/>
                  <a:gd name="T14" fmla="*/ 6 w 162"/>
                  <a:gd name="T15" fmla="*/ 80 h 180"/>
                  <a:gd name="T16" fmla="*/ 6 w 162"/>
                  <a:gd name="T17" fmla="*/ 28 h 180"/>
                  <a:gd name="T18" fmla="*/ 6 w 162"/>
                  <a:gd name="T19" fmla="*/ 17 h 180"/>
                  <a:gd name="T20" fmla="*/ 28 w 162"/>
                  <a:gd name="T21" fmla="*/ 7 h 180"/>
                  <a:gd name="T22" fmla="*/ 106 w 162"/>
                  <a:gd name="T23" fmla="*/ 0 h 180"/>
                  <a:gd name="T24" fmla="*/ 134 w 162"/>
                  <a:gd name="T25" fmla="*/ 35 h 180"/>
                  <a:gd name="T26" fmla="*/ 140 w 162"/>
                  <a:gd name="T27" fmla="*/ 85 h 180"/>
                  <a:gd name="T28" fmla="*/ 157 w 162"/>
                  <a:gd name="T29" fmla="*/ 13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2" h="180">
                    <a:moveTo>
                      <a:pt x="157" y="130"/>
                    </a:moveTo>
                    <a:lnTo>
                      <a:pt x="162" y="158"/>
                    </a:lnTo>
                    <a:lnTo>
                      <a:pt x="157" y="180"/>
                    </a:lnTo>
                    <a:lnTo>
                      <a:pt x="112" y="180"/>
                    </a:lnTo>
                    <a:lnTo>
                      <a:pt x="51" y="175"/>
                    </a:lnTo>
                    <a:lnTo>
                      <a:pt x="0" y="180"/>
                    </a:lnTo>
                    <a:lnTo>
                      <a:pt x="17" y="130"/>
                    </a:lnTo>
                    <a:lnTo>
                      <a:pt x="6" y="80"/>
                    </a:lnTo>
                    <a:lnTo>
                      <a:pt x="6" y="28"/>
                    </a:lnTo>
                    <a:lnTo>
                      <a:pt x="6" y="17"/>
                    </a:lnTo>
                    <a:lnTo>
                      <a:pt x="28" y="7"/>
                    </a:lnTo>
                    <a:lnTo>
                      <a:pt x="106" y="0"/>
                    </a:lnTo>
                    <a:lnTo>
                      <a:pt x="134" y="35"/>
                    </a:lnTo>
                    <a:lnTo>
                      <a:pt x="140" y="85"/>
                    </a:lnTo>
                    <a:lnTo>
                      <a:pt x="157" y="1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0" name="Freeform 1538">
                <a:extLst>
                  <a:ext uri="{FF2B5EF4-FFF2-40B4-BE49-F238E27FC236}">
                    <a16:creationId xmlns:a16="http://schemas.microsoft.com/office/drawing/2014/main" id="{A51875F0-46E1-F2DA-D258-B9FAB32F7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981"/>
                <a:ext cx="13" cy="15"/>
              </a:xfrm>
              <a:custGeom>
                <a:avLst/>
                <a:gdLst>
                  <a:gd name="T0" fmla="*/ 163 w 163"/>
                  <a:gd name="T1" fmla="*/ 161 h 179"/>
                  <a:gd name="T2" fmla="*/ 140 w 163"/>
                  <a:gd name="T3" fmla="*/ 179 h 179"/>
                  <a:gd name="T4" fmla="*/ 113 w 163"/>
                  <a:gd name="T5" fmla="*/ 173 h 179"/>
                  <a:gd name="T6" fmla="*/ 73 w 163"/>
                  <a:gd name="T7" fmla="*/ 128 h 179"/>
                  <a:gd name="T8" fmla="*/ 17 w 163"/>
                  <a:gd name="T9" fmla="*/ 179 h 179"/>
                  <a:gd name="T10" fmla="*/ 6 w 163"/>
                  <a:gd name="T11" fmla="*/ 151 h 179"/>
                  <a:gd name="T12" fmla="*/ 0 w 163"/>
                  <a:gd name="T13" fmla="*/ 106 h 179"/>
                  <a:gd name="T14" fmla="*/ 11 w 163"/>
                  <a:gd name="T15" fmla="*/ 50 h 179"/>
                  <a:gd name="T16" fmla="*/ 33 w 163"/>
                  <a:gd name="T17" fmla="*/ 10 h 179"/>
                  <a:gd name="T18" fmla="*/ 73 w 163"/>
                  <a:gd name="T19" fmla="*/ 0 h 179"/>
                  <a:gd name="T20" fmla="*/ 101 w 163"/>
                  <a:gd name="T21" fmla="*/ 10 h 179"/>
                  <a:gd name="T22" fmla="*/ 140 w 163"/>
                  <a:gd name="T23" fmla="*/ 61 h 179"/>
                  <a:gd name="T24" fmla="*/ 163 w 163"/>
                  <a:gd name="T25" fmla="*/ 16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3" h="179">
                    <a:moveTo>
                      <a:pt x="163" y="161"/>
                    </a:moveTo>
                    <a:lnTo>
                      <a:pt x="140" y="179"/>
                    </a:lnTo>
                    <a:lnTo>
                      <a:pt x="113" y="173"/>
                    </a:lnTo>
                    <a:lnTo>
                      <a:pt x="73" y="128"/>
                    </a:lnTo>
                    <a:lnTo>
                      <a:pt x="17" y="179"/>
                    </a:lnTo>
                    <a:lnTo>
                      <a:pt x="6" y="151"/>
                    </a:lnTo>
                    <a:lnTo>
                      <a:pt x="0" y="106"/>
                    </a:lnTo>
                    <a:lnTo>
                      <a:pt x="11" y="50"/>
                    </a:lnTo>
                    <a:lnTo>
                      <a:pt x="33" y="10"/>
                    </a:lnTo>
                    <a:lnTo>
                      <a:pt x="73" y="0"/>
                    </a:lnTo>
                    <a:lnTo>
                      <a:pt x="101" y="10"/>
                    </a:lnTo>
                    <a:lnTo>
                      <a:pt x="140" y="61"/>
                    </a:lnTo>
                    <a:lnTo>
                      <a:pt x="163" y="1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1" name="Freeform 1539">
                <a:extLst>
                  <a:ext uri="{FF2B5EF4-FFF2-40B4-BE49-F238E27FC236}">
                    <a16:creationId xmlns:a16="http://schemas.microsoft.com/office/drawing/2014/main" id="{029290CD-76C0-FD48-A00A-10DE537BF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994"/>
                <a:ext cx="3" cy="33"/>
              </a:xfrm>
              <a:custGeom>
                <a:avLst/>
                <a:gdLst>
                  <a:gd name="T0" fmla="*/ 39 w 39"/>
                  <a:gd name="T1" fmla="*/ 398 h 398"/>
                  <a:gd name="T2" fmla="*/ 17 w 39"/>
                  <a:gd name="T3" fmla="*/ 364 h 398"/>
                  <a:gd name="T4" fmla="*/ 6 w 39"/>
                  <a:gd name="T5" fmla="*/ 314 h 398"/>
                  <a:gd name="T6" fmla="*/ 0 w 39"/>
                  <a:gd name="T7" fmla="*/ 213 h 398"/>
                  <a:gd name="T8" fmla="*/ 11 w 39"/>
                  <a:gd name="T9" fmla="*/ 0 h 398"/>
                  <a:gd name="T10" fmla="*/ 39 w 39"/>
                  <a:gd name="T11" fmla="*/ 398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8">
                    <a:moveTo>
                      <a:pt x="39" y="398"/>
                    </a:moveTo>
                    <a:lnTo>
                      <a:pt x="17" y="364"/>
                    </a:lnTo>
                    <a:lnTo>
                      <a:pt x="6" y="314"/>
                    </a:lnTo>
                    <a:lnTo>
                      <a:pt x="0" y="213"/>
                    </a:lnTo>
                    <a:lnTo>
                      <a:pt x="11" y="0"/>
                    </a:lnTo>
                    <a:lnTo>
                      <a:pt x="39" y="39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2" name="Freeform 1540">
                <a:extLst>
                  <a:ext uri="{FF2B5EF4-FFF2-40B4-BE49-F238E27FC236}">
                    <a16:creationId xmlns:a16="http://schemas.microsoft.com/office/drawing/2014/main" id="{2CE00028-D4F6-6E3C-FDA6-2A5A710CB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3011"/>
                <a:ext cx="44" cy="3"/>
              </a:xfrm>
              <a:custGeom>
                <a:avLst/>
                <a:gdLst>
                  <a:gd name="T0" fmla="*/ 533 w 533"/>
                  <a:gd name="T1" fmla="*/ 16 h 38"/>
                  <a:gd name="T2" fmla="*/ 415 w 533"/>
                  <a:gd name="T3" fmla="*/ 38 h 38"/>
                  <a:gd name="T4" fmla="*/ 281 w 533"/>
                  <a:gd name="T5" fmla="*/ 28 h 38"/>
                  <a:gd name="T6" fmla="*/ 135 w 533"/>
                  <a:gd name="T7" fmla="*/ 16 h 38"/>
                  <a:gd name="T8" fmla="*/ 68 w 533"/>
                  <a:gd name="T9" fmla="*/ 16 h 38"/>
                  <a:gd name="T10" fmla="*/ 0 w 533"/>
                  <a:gd name="T11" fmla="*/ 22 h 38"/>
                  <a:gd name="T12" fmla="*/ 62 w 533"/>
                  <a:gd name="T13" fmla="*/ 5 h 38"/>
                  <a:gd name="T14" fmla="*/ 130 w 533"/>
                  <a:gd name="T15" fmla="*/ 0 h 38"/>
                  <a:gd name="T16" fmla="*/ 270 w 533"/>
                  <a:gd name="T17" fmla="*/ 16 h 38"/>
                  <a:gd name="T18" fmla="*/ 404 w 533"/>
                  <a:gd name="T19" fmla="*/ 28 h 38"/>
                  <a:gd name="T20" fmla="*/ 533 w 533"/>
                  <a:gd name="T21" fmla="*/ 1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3" h="38">
                    <a:moveTo>
                      <a:pt x="533" y="16"/>
                    </a:moveTo>
                    <a:lnTo>
                      <a:pt x="415" y="38"/>
                    </a:lnTo>
                    <a:lnTo>
                      <a:pt x="281" y="28"/>
                    </a:lnTo>
                    <a:lnTo>
                      <a:pt x="135" y="16"/>
                    </a:lnTo>
                    <a:lnTo>
                      <a:pt x="68" y="16"/>
                    </a:lnTo>
                    <a:lnTo>
                      <a:pt x="0" y="22"/>
                    </a:lnTo>
                    <a:lnTo>
                      <a:pt x="62" y="5"/>
                    </a:lnTo>
                    <a:lnTo>
                      <a:pt x="130" y="0"/>
                    </a:lnTo>
                    <a:lnTo>
                      <a:pt x="270" y="16"/>
                    </a:lnTo>
                    <a:lnTo>
                      <a:pt x="404" y="28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3" name="Freeform 1541">
                <a:extLst>
                  <a:ext uri="{FF2B5EF4-FFF2-40B4-BE49-F238E27FC236}">
                    <a16:creationId xmlns:a16="http://schemas.microsoft.com/office/drawing/2014/main" id="{18108639-6719-BCB4-3CCF-7E1C561D1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986"/>
                <a:ext cx="155" cy="36"/>
              </a:xfrm>
              <a:custGeom>
                <a:avLst/>
                <a:gdLst>
                  <a:gd name="T0" fmla="*/ 851 w 1860"/>
                  <a:gd name="T1" fmla="*/ 146 h 432"/>
                  <a:gd name="T2" fmla="*/ 868 w 1860"/>
                  <a:gd name="T3" fmla="*/ 225 h 432"/>
                  <a:gd name="T4" fmla="*/ 1860 w 1860"/>
                  <a:gd name="T5" fmla="*/ 247 h 432"/>
                  <a:gd name="T6" fmla="*/ 1804 w 1860"/>
                  <a:gd name="T7" fmla="*/ 291 h 432"/>
                  <a:gd name="T8" fmla="*/ 1793 w 1860"/>
                  <a:gd name="T9" fmla="*/ 376 h 432"/>
                  <a:gd name="T10" fmla="*/ 1720 w 1860"/>
                  <a:gd name="T11" fmla="*/ 275 h 432"/>
                  <a:gd name="T12" fmla="*/ 1630 w 1860"/>
                  <a:gd name="T13" fmla="*/ 298 h 432"/>
                  <a:gd name="T14" fmla="*/ 1580 w 1860"/>
                  <a:gd name="T15" fmla="*/ 336 h 432"/>
                  <a:gd name="T16" fmla="*/ 1625 w 1860"/>
                  <a:gd name="T17" fmla="*/ 387 h 432"/>
                  <a:gd name="T18" fmla="*/ 1664 w 1860"/>
                  <a:gd name="T19" fmla="*/ 415 h 432"/>
                  <a:gd name="T20" fmla="*/ 1552 w 1860"/>
                  <a:gd name="T21" fmla="*/ 426 h 432"/>
                  <a:gd name="T22" fmla="*/ 1546 w 1860"/>
                  <a:gd name="T23" fmla="*/ 359 h 432"/>
                  <a:gd name="T24" fmla="*/ 1541 w 1860"/>
                  <a:gd name="T25" fmla="*/ 314 h 432"/>
                  <a:gd name="T26" fmla="*/ 1529 w 1860"/>
                  <a:gd name="T27" fmla="*/ 270 h 432"/>
                  <a:gd name="T28" fmla="*/ 1490 w 1860"/>
                  <a:gd name="T29" fmla="*/ 281 h 432"/>
                  <a:gd name="T30" fmla="*/ 1439 w 1860"/>
                  <a:gd name="T31" fmla="*/ 371 h 432"/>
                  <a:gd name="T32" fmla="*/ 1406 w 1860"/>
                  <a:gd name="T33" fmla="*/ 398 h 432"/>
                  <a:gd name="T34" fmla="*/ 1451 w 1860"/>
                  <a:gd name="T35" fmla="*/ 432 h 432"/>
                  <a:gd name="T36" fmla="*/ 1351 w 1860"/>
                  <a:gd name="T37" fmla="*/ 426 h 432"/>
                  <a:gd name="T38" fmla="*/ 1243 w 1860"/>
                  <a:gd name="T39" fmla="*/ 365 h 432"/>
                  <a:gd name="T40" fmla="*/ 1181 w 1860"/>
                  <a:gd name="T41" fmla="*/ 393 h 432"/>
                  <a:gd name="T42" fmla="*/ 1148 w 1860"/>
                  <a:gd name="T43" fmla="*/ 275 h 432"/>
                  <a:gd name="T44" fmla="*/ 1081 w 1860"/>
                  <a:gd name="T45" fmla="*/ 398 h 432"/>
                  <a:gd name="T46" fmla="*/ 1041 w 1860"/>
                  <a:gd name="T47" fmla="*/ 421 h 432"/>
                  <a:gd name="T48" fmla="*/ 958 w 1860"/>
                  <a:gd name="T49" fmla="*/ 404 h 432"/>
                  <a:gd name="T50" fmla="*/ 968 w 1860"/>
                  <a:gd name="T51" fmla="*/ 343 h 432"/>
                  <a:gd name="T52" fmla="*/ 941 w 1860"/>
                  <a:gd name="T53" fmla="*/ 258 h 432"/>
                  <a:gd name="T54" fmla="*/ 795 w 1860"/>
                  <a:gd name="T55" fmla="*/ 387 h 432"/>
                  <a:gd name="T56" fmla="*/ 705 w 1860"/>
                  <a:gd name="T57" fmla="*/ 415 h 432"/>
                  <a:gd name="T58" fmla="*/ 622 w 1860"/>
                  <a:gd name="T59" fmla="*/ 336 h 432"/>
                  <a:gd name="T60" fmla="*/ 587 w 1860"/>
                  <a:gd name="T61" fmla="*/ 308 h 432"/>
                  <a:gd name="T62" fmla="*/ 453 w 1860"/>
                  <a:gd name="T63" fmla="*/ 387 h 432"/>
                  <a:gd name="T64" fmla="*/ 346 w 1860"/>
                  <a:gd name="T65" fmla="*/ 348 h 432"/>
                  <a:gd name="T66" fmla="*/ 279 w 1860"/>
                  <a:gd name="T67" fmla="*/ 320 h 432"/>
                  <a:gd name="T68" fmla="*/ 319 w 1860"/>
                  <a:gd name="T69" fmla="*/ 270 h 432"/>
                  <a:gd name="T70" fmla="*/ 240 w 1860"/>
                  <a:gd name="T71" fmla="*/ 241 h 432"/>
                  <a:gd name="T72" fmla="*/ 414 w 1860"/>
                  <a:gd name="T73" fmla="*/ 241 h 432"/>
                  <a:gd name="T74" fmla="*/ 487 w 1860"/>
                  <a:gd name="T75" fmla="*/ 197 h 432"/>
                  <a:gd name="T76" fmla="*/ 419 w 1860"/>
                  <a:gd name="T77" fmla="*/ 175 h 432"/>
                  <a:gd name="T78" fmla="*/ 442 w 1860"/>
                  <a:gd name="T79" fmla="*/ 90 h 432"/>
                  <a:gd name="T80" fmla="*/ 369 w 1860"/>
                  <a:gd name="T81" fmla="*/ 68 h 432"/>
                  <a:gd name="T82" fmla="*/ 336 w 1860"/>
                  <a:gd name="T83" fmla="*/ 17 h 432"/>
                  <a:gd name="T84" fmla="*/ 532 w 1860"/>
                  <a:gd name="T85" fmla="*/ 123 h 432"/>
                  <a:gd name="T86" fmla="*/ 532 w 1860"/>
                  <a:gd name="T87" fmla="*/ 208 h 432"/>
                  <a:gd name="T88" fmla="*/ 610 w 1860"/>
                  <a:gd name="T89" fmla="*/ 247 h 432"/>
                  <a:gd name="T90" fmla="*/ 649 w 1860"/>
                  <a:gd name="T91" fmla="*/ 163 h 432"/>
                  <a:gd name="T92" fmla="*/ 610 w 1860"/>
                  <a:gd name="T93" fmla="*/ 62 h 432"/>
                  <a:gd name="T94" fmla="*/ 666 w 1860"/>
                  <a:gd name="T95" fmla="*/ 7 h 432"/>
                  <a:gd name="T96" fmla="*/ 817 w 1860"/>
                  <a:gd name="T97" fmla="*/ 1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60" h="432">
                    <a:moveTo>
                      <a:pt x="862" y="34"/>
                    </a:moveTo>
                    <a:lnTo>
                      <a:pt x="851" y="146"/>
                    </a:lnTo>
                    <a:lnTo>
                      <a:pt x="862" y="202"/>
                    </a:lnTo>
                    <a:lnTo>
                      <a:pt x="868" y="225"/>
                    </a:lnTo>
                    <a:lnTo>
                      <a:pt x="896" y="258"/>
                    </a:lnTo>
                    <a:lnTo>
                      <a:pt x="1860" y="247"/>
                    </a:lnTo>
                    <a:lnTo>
                      <a:pt x="1810" y="258"/>
                    </a:lnTo>
                    <a:lnTo>
                      <a:pt x="1804" y="291"/>
                    </a:lnTo>
                    <a:lnTo>
                      <a:pt x="1810" y="336"/>
                    </a:lnTo>
                    <a:lnTo>
                      <a:pt x="1793" y="376"/>
                    </a:lnTo>
                    <a:lnTo>
                      <a:pt x="1782" y="409"/>
                    </a:lnTo>
                    <a:lnTo>
                      <a:pt x="1720" y="275"/>
                    </a:lnTo>
                    <a:lnTo>
                      <a:pt x="1680" y="291"/>
                    </a:lnTo>
                    <a:lnTo>
                      <a:pt x="1630" y="298"/>
                    </a:lnTo>
                    <a:lnTo>
                      <a:pt x="1585" y="314"/>
                    </a:lnTo>
                    <a:lnTo>
                      <a:pt x="1580" y="336"/>
                    </a:lnTo>
                    <a:lnTo>
                      <a:pt x="1580" y="371"/>
                    </a:lnTo>
                    <a:lnTo>
                      <a:pt x="1625" y="387"/>
                    </a:lnTo>
                    <a:lnTo>
                      <a:pt x="1675" y="381"/>
                    </a:lnTo>
                    <a:lnTo>
                      <a:pt x="1664" y="415"/>
                    </a:lnTo>
                    <a:lnTo>
                      <a:pt x="1630" y="426"/>
                    </a:lnTo>
                    <a:lnTo>
                      <a:pt x="1552" y="426"/>
                    </a:lnTo>
                    <a:lnTo>
                      <a:pt x="1569" y="387"/>
                    </a:lnTo>
                    <a:lnTo>
                      <a:pt x="1546" y="359"/>
                    </a:lnTo>
                    <a:lnTo>
                      <a:pt x="1535" y="331"/>
                    </a:lnTo>
                    <a:lnTo>
                      <a:pt x="1541" y="314"/>
                    </a:lnTo>
                    <a:lnTo>
                      <a:pt x="1563" y="298"/>
                    </a:lnTo>
                    <a:lnTo>
                      <a:pt x="1529" y="270"/>
                    </a:lnTo>
                    <a:lnTo>
                      <a:pt x="1501" y="263"/>
                    </a:lnTo>
                    <a:lnTo>
                      <a:pt x="1490" y="281"/>
                    </a:lnTo>
                    <a:lnTo>
                      <a:pt x="1474" y="308"/>
                    </a:lnTo>
                    <a:lnTo>
                      <a:pt x="1439" y="371"/>
                    </a:lnTo>
                    <a:lnTo>
                      <a:pt x="1429" y="393"/>
                    </a:lnTo>
                    <a:lnTo>
                      <a:pt x="1406" y="398"/>
                    </a:lnTo>
                    <a:lnTo>
                      <a:pt x="1467" y="409"/>
                    </a:lnTo>
                    <a:lnTo>
                      <a:pt x="1451" y="432"/>
                    </a:lnTo>
                    <a:lnTo>
                      <a:pt x="1423" y="432"/>
                    </a:lnTo>
                    <a:lnTo>
                      <a:pt x="1351" y="426"/>
                    </a:lnTo>
                    <a:lnTo>
                      <a:pt x="1344" y="348"/>
                    </a:lnTo>
                    <a:lnTo>
                      <a:pt x="1243" y="365"/>
                    </a:lnTo>
                    <a:lnTo>
                      <a:pt x="1199" y="381"/>
                    </a:lnTo>
                    <a:lnTo>
                      <a:pt x="1181" y="393"/>
                    </a:lnTo>
                    <a:lnTo>
                      <a:pt x="1165" y="432"/>
                    </a:lnTo>
                    <a:lnTo>
                      <a:pt x="1148" y="275"/>
                    </a:lnTo>
                    <a:lnTo>
                      <a:pt x="1070" y="286"/>
                    </a:lnTo>
                    <a:lnTo>
                      <a:pt x="1081" y="398"/>
                    </a:lnTo>
                    <a:lnTo>
                      <a:pt x="1064" y="421"/>
                    </a:lnTo>
                    <a:lnTo>
                      <a:pt x="1041" y="421"/>
                    </a:lnTo>
                    <a:lnTo>
                      <a:pt x="980" y="415"/>
                    </a:lnTo>
                    <a:lnTo>
                      <a:pt x="958" y="404"/>
                    </a:lnTo>
                    <a:lnTo>
                      <a:pt x="1020" y="348"/>
                    </a:lnTo>
                    <a:lnTo>
                      <a:pt x="968" y="343"/>
                    </a:lnTo>
                    <a:lnTo>
                      <a:pt x="958" y="320"/>
                    </a:lnTo>
                    <a:lnTo>
                      <a:pt x="941" y="258"/>
                    </a:lnTo>
                    <a:lnTo>
                      <a:pt x="879" y="320"/>
                    </a:lnTo>
                    <a:lnTo>
                      <a:pt x="795" y="387"/>
                    </a:lnTo>
                    <a:lnTo>
                      <a:pt x="750" y="409"/>
                    </a:lnTo>
                    <a:lnTo>
                      <a:pt x="705" y="415"/>
                    </a:lnTo>
                    <a:lnTo>
                      <a:pt x="666" y="387"/>
                    </a:lnTo>
                    <a:lnTo>
                      <a:pt x="622" y="336"/>
                    </a:lnTo>
                    <a:lnTo>
                      <a:pt x="599" y="258"/>
                    </a:lnTo>
                    <a:lnTo>
                      <a:pt x="587" y="308"/>
                    </a:lnTo>
                    <a:lnTo>
                      <a:pt x="554" y="336"/>
                    </a:lnTo>
                    <a:lnTo>
                      <a:pt x="453" y="387"/>
                    </a:lnTo>
                    <a:lnTo>
                      <a:pt x="391" y="381"/>
                    </a:lnTo>
                    <a:lnTo>
                      <a:pt x="346" y="348"/>
                    </a:lnTo>
                    <a:lnTo>
                      <a:pt x="308" y="320"/>
                    </a:lnTo>
                    <a:lnTo>
                      <a:pt x="279" y="320"/>
                    </a:lnTo>
                    <a:lnTo>
                      <a:pt x="246" y="336"/>
                    </a:lnTo>
                    <a:lnTo>
                      <a:pt x="319" y="270"/>
                    </a:lnTo>
                    <a:lnTo>
                      <a:pt x="0" y="236"/>
                    </a:lnTo>
                    <a:lnTo>
                      <a:pt x="240" y="241"/>
                    </a:lnTo>
                    <a:lnTo>
                      <a:pt x="369" y="247"/>
                    </a:lnTo>
                    <a:lnTo>
                      <a:pt x="414" y="241"/>
                    </a:lnTo>
                    <a:lnTo>
                      <a:pt x="481" y="225"/>
                    </a:lnTo>
                    <a:lnTo>
                      <a:pt x="487" y="197"/>
                    </a:lnTo>
                    <a:lnTo>
                      <a:pt x="470" y="185"/>
                    </a:lnTo>
                    <a:lnTo>
                      <a:pt x="419" y="175"/>
                    </a:lnTo>
                    <a:lnTo>
                      <a:pt x="386" y="163"/>
                    </a:lnTo>
                    <a:lnTo>
                      <a:pt x="442" y="90"/>
                    </a:lnTo>
                    <a:lnTo>
                      <a:pt x="408" y="68"/>
                    </a:lnTo>
                    <a:lnTo>
                      <a:pt x="369" y="68"/>
                    </a:lnTo>
                    <a:lnTo>
                      <a:pt x="336" y="57"/>
                    </a:lnTo>
                    <a:lnTo>
                      <a:pt x="336" y="17"/>
                    </a:lnTo>
                    <a:lnTo>
                      <a:pt x="599" y="7"/>
                    </a:lnTo>
                    <a:lnTo>
                      <a:pt x="532" y="123"/>
                    </a:lnTo>
                    <a:lnTo>
                      <a:pt x="526" y="185"/>
                    </a:lnTo>
                    <a:lnTo>
                      <a:pt x="532" y="208"/>
                    </a:lnTo>
                    <a:lnTo>
                      <a:pt x="577" y="247"/>
                    </a:lnTo>
                    <a:lnTo>
                      <a:pt x="610" y="247"/>
                    </a:lnTo>
                    <a:lnTo>
                      <a:pt x="627" y="225"/>
                    </a:lnTo>
                    <a:lnTo>
                      <a:pt x="649" y="163"/>
                    </a:lnTo>
                    <a:lnTo>
                      <a:pt x="610" y="107"/>
                    </a:lnTo>
                    <a:lnTo>
                      <a:pt x="610" y="62"/>
                    </a:lnTo>
                    <a:lnTo>
                      <a:pt x="627" y="34"/>
                    </a:lnTo>
                    <a:lnTo>
                      <a:pt x="666" y="7"/>
                    </a:lnTo>
                    <a:lnTo>
                      <a:pt x="767" y="0"/>
                    </a:lnTo>
                    <a:lnTo>
                      <a:pt x="817" y="12"/>
                    </a:lnTo>
                    <a:lnTo>
                      <a:pt x="86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4" name="Freeform 1542">
                <a:extLst>
                  <a:ext uri="{FF2B5EF4-FFF2-40B4-BE49-F238E27FC236}">
                    <a16:creationId xmlns:a16="http://schemas.microsoft.com/office/drawing/2014/main" id="{B69956D2-C7BD-1E8E-6B81-26FDD2B18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3013"/>
                <a:ext cx="25" cy="141"/>
              </a:xfrm>
              <a:custGeom>
                <a:avLst/>
                <a:gdLst>
                  <a:gd name="T0" fmla="*/ 281 w 303"/>
                  <a:gd name="T1" fmla="*/ 510 h 1692"/>
                  <a:gd name="T2" fmla="*/ 303 w 303"/>
                  <a:gd name="T3" fmla="*/ 812 h 1692"/>
                  <a:gd name="T4" fmla="*/ 298 w 303"/>
                  <a:gd name="T5" fmla="*/ 1105 h 1692"/>
                  <a:gd name="T6" fmla="*/ 258 w 303"/>
                  <a:gd name="T7" fmla="*/ 1396 h 1692"/>
                  <a:gd name="T8" fmla="*/ 180 w 303"/>
                  <a:gd name="T9" fmla="*/ 1692 h 1692"/>
                  <a:gd name="T10" fmla="*/ 146 w 303"/>
                  <a:gd name="T11" fmla="*/ 1687 h 1692"/>
                  <a:gd name="T12" fmla="*/ 146 w 303"/>
                  <a:gd name="T13" fmla="*/ 1664 h 1692"/>
                  <a:gd name="T14" fmla="*/ 180 w 303"/>
                  <a:gd name="T15" fmla="*/ 1675 h 1692"/>
                  <a:gd name="T16" fmla="*/ 191 w 303"/>
                  <a:gd name="T17" fmla="*/ 1682 h 1692"/>
                  <a:gd name="T18" fmla="*/ 208 w 303"/>
                  <a:gd name="T19" fmla="*/ 1664 h 1692"/>
                  <a:gd name="T20" fmla="*/ 196 w 303"/>
                  <a:gd name="T21" fmla="*/ 1637 h 1692"/>
                  <a:gd name="T22" fmla="*/ 174 w 303"/>
                  <a:gd name="T23" fmla="*/ 1614 h 1692"/>
                  <a:gd name="T24" fmla="*/ 168 w 303"/>
                  <a:gd name="T25" fmla="*/ 1625 h 1692"/>
                  <a:gd name="T26" fmla="*/ 202 w 303"/>
                  <a:gd name="T27" fmla="*/ 1446 h 1692"/>
                  <a:gd name="T28" fmla="*/ 218 w 303"/>
                  <a:gd name="T29" fmla="*/ 1255 h 1692"/>
                  <a:gd name="T30" fmla="*/ 225 w 303"/>
                  <a:gd name="T31" fmla="*/ 1053 h 1692"/>
                  <a:gd name="T32" fmla="*/ 213 w 303"/>
                  <a:gd name="T33" fmla="*/ 847 h 1692"/>
                  <a:gd name="T34" fmla="*/ 185 w 303"/>
                  <a:gd name="T35" fmla="*/ 639 h 1692"/>
                  <a:gd name="T36" fmla="*/ 146 w 303"/>
                  <a:gd name="T37" fmla="*/ 438 h 1692"/>
                  <a:gd name="T38" fmla="*/ 78 w 303"/>
                  <a:gd name="T39" fmla="*/ 252 h 1692"/>
                  <a:gd name="T40" fmla="*/ 0 w 303"/>
                  <a:gd name="T41" fmla="*/ 73 h 1692"/>
                  <a:gd name="T42" fmla="*/ 90 w 303"/>
                  <a:gd name="T43" fmla="*/ 79 h 1692"/>
                  <a:gd name="T44" fmla="*/ 62 w 303"/>
                  <a:gd name="T45" fmla="*/ 101 h 1692"/>
                  <a:gd name="T46" fmla="*/ 50 w 303"/>
                  <a:gd name="T47" fmla="*/ 118 h 1692"/>
                  <a:gd name="T48" fmla="*/ 56 w 303"/>
                  <a:gd name="T49" fmla="*/ 140 h 1692"/>
                  <a:gd name="T50" fmla="*/ 101 w 303"/>
                  <a:gd name="T51" fmla="*/ 152 h 1692"/>
                  <a:gd name="T52" fmla="*/ 157 w 303"/>
                  <a:gd name="T53" fmla="*/ 152 h 1692"/>
                  <a:gd name="T54" fmla="*/ 146 w 303"/>
                  <a:gd name="T55" fmla="*/ 0 h 1692"/>
                  <a:gd name="T56" fmla="*/ 208 w 303"/>
                  <a:gd name="T57" fmla="*/ 124 h 1692"/>
                  <a:gd name="T58" fmla="*/ 225 w 303"/>
                  <a:gd name="T59" fmla="*/ 252 h 1692"/>
                  <a:gd name="T60" fmla="*/ 241 w 303"/>
                  <a:gd name="T61" fmla="*/ 387 h 1692"/>
                  <a:gd name="T62" fmla="*/ 258 w 303"/>
                  <a:gd name="T63" fmla="*/ 448 h 1692"/>
                  <a:gd name="T64" fmla="*/ 281 w 303"/>
                  <a:gd name="T65" fmla="*/ 510 h 1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3" h="1692">
                    <a:moveTo>
                      <a:pt x="281" y="510"/>
                    </a:moveTo>
                    <a:lnTo>
                      <a:pt x="303" y="812"/>
                    </a:lnTo>
                    <a:lnTo>
                      <a:pt x="298" y="1105"/>
                    </a:lnTo>
                    <a:lnTo>
                      <a:pt x="258" y="1396"/>
                    </a:lnTo>
                    <a:lnTo>
                      <a:pt x="180" y="1692"/>
                    </a:lnTo>
                    <a:lnTo>
                      <a:pt x="146" y="1687"/>
                    </a:lnTo>
                    <a:lnTo>
                      <a:pt x="146" y="1664"/>
                    </a:lnTo>
                    <a:lnTo>
                      <a:pt x="180" y="1675"/>
                    </a:lnTo>
                    <a:lnTo>
                      <a:pt x="191" y="1682"/>
                    </a:lnTo>
                    <a:lnTo>
                      <a:pt x="208" y="1664"/>
                    </a:lnTo>
                    <a:lnTo>
                      <a:pt x="196" y="1637"/>
                    </a:lnTo>
                    <a:lnTo>
                      <a:pt x="174" y="1614"/>
                    </a:lnTo>
                    <a:lnTo>
                      <a:pt x="168" y="1625"/>
                    </a:lnTo>
                    <a:lnTo>
                      <a:pt x="202" y="1446"/>
                    </a:lnTo>
                    <a:lnTo>
                      <a:pt x="218" y="1255"/>
                    </a:lnTo>
                    <a:lnTo>
                      <a:pt x="225" y="1053"/>
                    </a:lnTo>
                    <a:lnTo>
                      <a:pt x="213" y="847"/>
                    </a:lnTo>
                    <a:lnTo>
                      <a:pt x="185" y="639"/>
                    </a:lnTo>
                    <a:lnTo>
                      <a:pt x="146" y="438"/>
                    </a:lnTo>
                    <a:lnTo>
                      <a:pt x="78" y="252"/>
                    </a:lnTo>
                    <a:lnTo>
                      <a:pt x="0" y="73"/>
                    </a:lnTo>
                    <a:lnTo>
                      <a:pt x="90" y="79"/>
                    </a:lnTo>
                    <a:lnTo>
                      <a:pt x="62" y="101"/>
                    </a:lnTo>
                    <a:lnTo>
                      <a:pt x="50" y="118"/>
                    </a:lnTo>
                    <a:lnTo>
                      <a:pt x="56" y="140"/>
                    </a:lnTo>
                    <a:lnTo>
                      <a:pt x="101" y="152"/>
                    </a:lnTo>
                    <a:lnTo>
                      <a:pt x="157" y="152"/>
                    </a:lnTo>
                    <a:lnTo>
                      <a:pt x="146" y="0"/>
                    </a:lnTo>
                    <a:lnTo>
                      <a:pt x="208" y="124"/>
                    </a:lnTo>
                    <a:lnTo>
                      <a:pt x="225" y="252"/>
                    </a:lnTo>
                    <a:lnTo>
                      <a:pt x="241" y="387"/>
                    </a:lnTo>
                    <a:lnTo>
                      <a:pt x="258" y="448"/>
                    </a:lnTo>
                    <a:lnTo>
                      <a:pt x="281" y="5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5" name="Freeform 1543">
                <a:extLst>
                  <a:ext uri="{FF2B5EF4-FFF2-40B4-BE49-F238E27FC236}">
                    <a16:creationId xmlns:a16="http://schemas.microsoft.com/office/drawing/2014/main" id="{B85CDB11-D5E4-1D8C-D484-06D67E278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3017"/>
                <a:ext cx="31" cy="2"/>
              </a:xfrm>
              <a:custGeom>
                <a:avLst/>
                <a:gdLst>
                  <a:gd name="T0" fmla="*/ 381 w 381"/>
                  <a:gd name="T1" fmla="*/ 16 h 28"/>
                  <a:gd name="T2" fmla="*/ 0 w 381"/>
                  <a:gd name="T3" fmla="*/ 28 h 28"/>
                  <a:gd name="T4" fmla="*/ 39 w 381"/>
                  <a:gd name="T5" fmla="*/ 11 h 28"/>
                  <a:gd name="T6" fmla="*/ 78 w 381"/>
                  <a:gd name="T7" fmla="*/ 0 h 28"/>
                  <a:gd name="T8" fmla="*/ 179 w 381"/>
                  <a:gd name="T9" fmla="*/ 11 h 28"/>
                  <a:gd name="T10" fmla="*/ 280 w 381"/>
                  <a:gd name="T11" fmla="*/ 22 h 28"/>
                  <a:gd name="T12" fmla="*/ 381 w 381"/>
                  <a:gd name="T1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28">
                    <a:moveTo>
                      <a:pt x="381" y="16"/>
                    </a:moveTo>
                    <a:lnTo>
                      <a:pt x="0" y="28"/>
                    </a:lnTo>
                    <a:lnTo>
                      <a:pt x="39" y="11"/>
                    </a:lnTo>
                    <a:lnTo>
                      <a:pt x="78" y="0"/>
                    </a:lnTo>
                    <a:lnTo>
                      <a:pt x="179" y="11"/>
                    </a:lnTo>
                    <a:lnTo>
                      <a:pt x="280" y="22"/>
                    </a:lnTo>
                    <a:lnTo>
                      <a:pt x="381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6" name="Freeform 1544">
                <a:extLst>
                  <a:ext uri="{FF2B5EF4-FFF2-40B4-BE49-F238E27FC236}">
                    <a16:creationId xmlns:a16="http://schemas.microsoft.com/office/drawing/2014/main" id="{B86B3398-03E9-8C4C-9768-309FDBC7A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3004"/>
                <a:ext cx="102" cy="2"/>
              </a:xfrm>
              <a:custGeom>
                <a:avLst/>
                <a:gdLst>
                  <a:gd name="T0" fmla="*/ 1233 w 1233"/>
                  <a:gd name="T1" fmla="*/ 28 h 28"/>
                  <a:gd name="T2" fmla="*/ 0 w 1233"/>
                  <a:gd name="T3" fmla="*/ 17 h 28"/>
                  <a:gd name="T4" fmla="*/ 286 w 1233"/>
                  <a:gd name="T5" fmla="*/ 0 h 28"/>
                  <a:gd name="T6" fmla="*/ 600 w 1233"/>
                  <a:gd name="T7" fmla="*/ 11 h 28"/>
                  <a:gd name="T8" fmla="*/ 1233 w 1233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3" h="28">
                    <a:moveTo>
                      <a:pt x="1233" y="28"/>
                    </a:moveTo>
                    <a:lnTo>
                      <a:pt x="0" y="17"/>
                    </a:lnTo>
                    <a:lnTo>
                      <a:pt x="286" y="0"/>
                    </a:lnTo>
                    <a:lnTo>
                      <a:pt x="600" y="11"/>
                    </a:lnTo>
                    <a:lnTo>
                      <a:pt x="1233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7" name="Freeform 1545">
                <a:extLst>
                  <a:ext uri="{FF2B5EF4-FFF2-40B4-BE49-F238E27FC236}">
                    <a16:creationId xmlns:a16="http://schemas.microsoft.com/office/drawing/2014/main" id="{01FD66BD-E937-7A36-5CF0-250C133D9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005"/>
                <a:ext cx="13" cy="1"/>
              </a:xfrm>
              <a:custGeom>
                <a:avLst/>
                <a:gdLst>
                  <a:gd name="T0" fmla="*/ 0 w 158"/>
                  <a:gd name="T1" fmla="*/ 0 h 11"/>
                  <a:gd name="T2" fmla="*/ 158 w 158"/>
                  <a:gd name="T3" fmla="*/ 11 h 11"/>
                  <a:gd name="T4" fmla="*/ 0 w 158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8" h="11">
                    <a:moveTo>
                      <a:pt x="0" y="0"/>
                    </a:moveTo>
                    <a:lnTo>
                      <a:pt x="15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8" name="Freeform 1546">
                <a:extLst>
                  <a:ext uri="{FF2B5EF4-FFF2-40B4-BE49-F238E27FC236}">
                    <a16:creationId xmlns:a16="http://schemas.microsoft.com/office/drawing/2014/main" id="{E95F90BD-7D23-07B8-43A4-C93612A06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3013"/>
                <a:ext cx="31" cy="2"/>
              </a:xfrm>
              <a:custGeom>
                <a:avLst/>
                <a:gdLst>
                  <a:gd name="T0" fmla="*/ 0 w 364"/>
                  <a:gd name="T1" fmla="*/ 11 h 28"/>
                  <a:gd name="T2" fmla="*/ 11 w 364"/>
                  <a:gd name="T3" fmla="*/ 0 h 28"/>
                  <a:gd name="T4" fmla="*/ 364 w 364"/>
                  <a:gd name="T5" fmla="*/ 28 h 28"/>
                  <a:gd name="T6" fmla="*/ 0 w 364"/>
                  <a:gd name="T7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28">
                    <a:moveTo>
                      <a:pt x="0" y="11"/>
                    </a:moveTo>
                    <a:lnTo>
                      <a:pt x="11" y="0"/>
                    </a:lnTo>
                    <a:lnTo>
                      <a:pt x="364" y="2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9" name="Freeform 1547">
                <a:extLst>
                  <a:ext uri="{FF2B5EF4-FFF2-40B4-BE49-F238E27FC236}">
                    <a16:creationId xmlns:a16="http://schemas.microsoft.com/office/drawing/2014/main" id="{7150978B-429B-7136-76AD-C74EC845B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3011"/>
                <a:ext cx="56" cy="3"/>
              </a:xfrm>
              <a:custGeom>
                <a:avLst/>
                <a:gdLst>
                  <a:gd name="T0" fmla="*/ 667 w 667"/>
                  <a:gd name="T1" fmla="*/ 23 h 45"/>
                  <a:gd name="T2" fmla="*/ 302 w 667"/>
                  <a:gd name="T3" fmla="*/ 45 h 45"/>
                  <a:gd name="T4" fmla="*/ 133 w 667"/>
                  <a:gd name="T5" fmla="*/ 40 h 45"/>
                  <a:gd name="T6" fmla="*/ 72 w 667"/>
                  <a:gd name="T7" fmla="*/ 35 h 45"/>
                  <a:gd name="T8" fmla="*/ 0 w 667"/>
                  <a:gd name="T9" fmla="*/ 7 h 45"/>
                  <a:gd name="T10" fmla="*/ 10 w 667"/>
                  <a:gd name="T11" fmla="*/ 0 h 45"/>
                  <a:gd name="T12" fmla="*/ 667 w 667"/>
                  <a:gd name="T13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7" h="45">
                    <a:moveTo>
                      <a:pt x="667" y="23"/>
                    </a:moveTo>
                    <a:lnTo>
                      <a:pt x="302" y="45"/>
                    </a:lnTo>
                    <a:lnTo>
                      <a:pt x="133" y="40"/>
                    </a:lnTo>
                    <a:lnTo>
                      <a:pt x="72" y="35"/>
                    </a:lnTo>
                    <a:lnTo>
                      <a:pt x="0" y="7"/>
                    </a:lnTo>
                    <a:lnTo>
                      <a:pt x="10" y="0"/>
                    </a:lnTo>
                    <a:lnTo>
                      <a:pt x="667" y="2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0" name="Freeform 1548">
                <a:extLst>
                  <a:ext uri="{FF2B5EF4-FFF2-40B4-BE49-F238E27FC236}">
                    <a16:creationId xmlns:a16="http://schemas.microsoft.com/office/drawing/2014/main" id="{E8294613-8E8D-D750-2BC6-1461AD916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3014"/>
                <a:ext cx="18" cy="1"/>
              </a:xfrm>
              <a:custGeom>
                <a:avLst/>
                <a:gdLst>
                  <a:gd name="T0" fmla="*/ 0 w 218"/>
                  <a:gd name="T1" fmla="*/ 0 h 5"/>
                  <a:gd name="T2" fmla="*/ 218 w 218"/>
                  <a:gd name="T3" fmla="*/ 5 h 5"/>
                  <a:gd name="T4" fmla="*/ 0 w 21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8" h="5">
                    <a:moveTo>
                      <a:pt x="0" y="0"/>
                    </a:moveTo>
                    <a:lnTo>
                      <a:pt x="218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1" name="Freeform 1549">
                <a:extLst>
                  <a:ext uri="{FF2B5EF4-FFF2-40B4-BE49-F238E27FC236}">
                    <a16:creationId xmlns:a16="http://schemas.microsoft.com/office/drawing/2014/main" id="{A2A36DAB-1818-12CC-2623-B0D239A0B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010"/>
                <a:ext cx="35" cy="4"/>
              </a:xfrm>
              <a:custGeom>
                <a:avLst/>
                <a:gdLst>
                  <a:gd name="T0" fmla="*/ 415 w 415"/>
                  <a:gd name="T1" fmla="*/ 33 h 45"/>
                  <a:gd name="T2" fmla="*/ 319 w 415"/>
                  <a:gd name="T3" fmla="*/ 22 h 45"/>
                  <a:gd name="T4" fmla="*/ 224 w 415"/>
                  <a:gd name="T5" fmla="*/ 33 h 45"/>
                  <a:gd name="T6" fmla="*/ 118 w 415"/>
                  <a:gd name="T7" fmla="*/ 45 h 45"/>
                  <a:gd name="T8" fmla="*/ 0 w 415"/>
                  <a:gd name="T9" fmla="*/ 39 h 45"/>
                  <a:gd name="T10" fmla="*/ 39 w 415"/>
                  <a:gd name="T11" fmla="*/ 17 h 45"/>
                  <a:gd name="T12" fmla="*/ 89 w 415"/>
                  <a:gd name="T13" fmla="*/ 5 h 45"/>
                  <a:gd name="T14" fmla="*/ 202 w 415"/>
                  <a:gd name="T15" fmla="*/ 0 h 45"/>
                  <a:gd name="T16" fmla="*/ 415 w 415"/>
                  <a:gd name="T17" fmla="*/ 10 h 45"/>
                  <a:gd name="T18" fmla="*/ 415 w 415"/>
                  <a:gd name="T19" fmla="*/ 3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5">
                    <a:moveTo>
                      <a:pt x="415" y="33"/>
                    </a:moveTo>
                    <a:lnTo>
                      <a:pt x="319" y="22"/>
                    </a:lnTo>
                    <a:lnTo>
                      <a:pt x="224" y="33"/>
                    </a:lnTo>
                    <a:lnTo>
                      <a:pt x="118" y="45"/>
                    </a:lnTo>
                    <a:lnTo>
                      <a:pt x="0" y="39"/>
                    </a:lnTo>
                    <a:lnTo>
                      <a:pt x="39" y="17"/>
                    </a:lnTo>
                    <a:lnTo>
                      <a:pt x="89" y="5"/>
                    </a:lnTo>
                    <a:lnTo>
                      <a:pt x="202" y="0"/>
                    </a:lnTo>
                    <a:lnTo>
                      <a:pt x="415" y="10"/>
                    </a:lnTo>
                    <a:lnTo>
                      <a:pt x="415" y="3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2" name="Freeform 1550">
                <a:extLst>
                  <a:ext uri="{FF2B5EF4-FFF2-40B4-BE49-F238E27FC236}">
                    <a16:creationId xmlns:a16="http://schemas.microsoft.com/office/drawing/2014/main" id="{9A07A757-90D8-ED74-CA3F-C8A1206E1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3011"/>
                <a:ext cx="18" cy="2"/>
              </a:xfrm>
              <a:custGeom>
                <a:avLst/>
                <a:gdLst>
                  <a:gd name="T0" fmla="*/ 0 w 218"/>
                  <a:gd name="T1" fmla="*/ 23 h 23"/>
                  <a:gd name="T2" fmla="*/ 12 w 218"/>
                  <a:gd name="T3" fmla="*/ 0 h 23"/>
                  <a:gd name="T4" fmla="*/ 218 w 218"/>
                  <a:gd name="T5" fmla="*/ 17 h 23"/>
                  <a:gd name="T6" fmla="*/ 0 w 218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23">
                    <a:moveTo>
                      <a:pt x="0" y="23"/>
                    </a:moveTo>
                    <a:lnTo>
                      <a:pt x="12" y="0"/>
                    </a:lnTo>
                    <a:lnTo>
                      <a:pt x="218" y="17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3" name="Freeform 1551">
                <a:extLst>
                  <a:ext uri="{FF2B5EF4-FFF2-40B4-BE49-F238E27FC236}">
                    <a16:creationId xmlns:a16="http://schemas.microsoft.com/office/drawing/2014/main" id="{B11B29A1-0A52-A46B-545B-4EC860F0F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3023"/>
                <a:ext cx="19" cy="4"/>
              </a:xfrm>
              <a:custGeom>
                <a:avLst/>
                <a:gdLst>
                  <a:gd name="T0" fmla="*/ 230 w 230"/>
                  <a:gd name="T1" fmla="*/ 23 h 45"/>
                  <a:gd name="T2" fmla="*/ 180 w 230"/>
                  <a:gd name="T3" fmla="*/ 45 h 45"/>
                  <a:gd name="T4" fmla="*/ 124 w 230"/>
                  <a:gd name="T5" fmla="*/ 34 h 45"/>
                  <a:gd name="T6" fmla="*/ 62 w 230"/>
                  <a:gd name="T7" fmla="*/ 23 h 45"/>
                  <a:gd name="T8" fmla="*/ 0 w 230"/>
                  <a:gd name="T9" fmla="*/ 23 h 45"/>
                  <a:gd name="T10" fmla="*/ 51 w 230"/>
                  <a:gd name="T11" fmla="*/ 0 h 45"/>
                  <a:gd name="T12" fmla="*/ 107 w 230"/>
                  <a:gd name="T13" fmla="*/ 6 h 45"/>
                  <a:gd name="T14" fmla="*/ 163 w 230"/>
                  <a:gd name="T15" fmla="*/ 23 h 45"/>
                  <a:gd name="T16" fmla="*/ 230 w 230"/>
                  <a:gd name="T17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45">
                    <a:moveTo>
                      <a:pt x="230" y="23"/>
                    </a:moveTo>
                    <a:lnTo>
                      <a:pt x="180" y="45"/>
                    </a:lnTo>
                    <a:lnTo>
                      <a:pt x="124" y="34"/>
                    </a:lnTo>
                    <a:lnTo>
                      <a:pt x="62" y="23"/>
                    </a:lnTo>
                    <a:lnTo>
                      <a:pt x="0" y="23"/>
                    </a:lnTo>
                    <a:lnTo>
                      <a:pt x="51" y="0"/>
                    </a:lnTo>
                    <a:lnTo>
                      <a:pt x="107" y="6"/>
                    </a:lnTo>
                    <a:lnTo>
                      <a:pt x="163" y="23"/>
                    </a:lnTo>
                    <a:lnTo>
                      <a:pt x="23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4" name="Freeform 1552">
                <a:extLst>
                  <a:ext uri="{FF2B5EF4-FFF2-40B4-BE49-F238E27FC236}">
                    <a16:creationId xmlns:a16="http://schemas.microsoft.com/office/drawing/2014/main" id="{22AD68E2-E896-B8AA-E640-4980534D3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999"/>
                <a:ext cx="19" cy="1"/>
              </a:xfrm>
              <a:custGeom>
                <a:avLst/>
                <a:gdLst>
                  <a:gd name="T0" fmla="*/ 0 w 230"/>
                  <a:gd name="T1" fmla="*/ 0 h 6"/>
                  <a:gd name="T2" fmla="*/ 230 w 230"/>
                  <a:gd name="T3" fmla="*/ 6 h 6"/>
                  <a:gd name="T4" fmla="*/ 0 w 23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6">
                    <a:moveTo>
                      <a:pt x="0" y="0"/>
                    </a:moveTo>
                    <a:lnTo>
                      <a:pt x="23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5" name="Freeform 1553">
                <a:extLst>
                  <a:ext uri="{FF2B5EF4-FFF2-40B4-BE49-F238E27FC236}">
                    <a16:creationId xmlns:a16="http://schemas.microsoft.com/office/drawing/2014/main" id="{A8A5F8A1-B112-8516-5DC2-4EF7561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3010"/>
                <a:ext cx="14" cy="9"/>
              </a:xfrm>
              <a:custGeom>
                <a:avLst/>
                <a:gdLst>
                  <a:gd name="T0" fmla="*/ 168 w 168"/>
                  <a:gd name="T1" fmla="*/ 17 h 112"/>
                  <a:gd name="T2" fmla="*/ 84 w 168"/>
                  <a:gd name="T3" fmla="*/ 10 h 112"/>
                  <a:gd name="T4" fmla="*/ 40 w 168"/>
                  <a:gd name="T5" fmla="*/ 22 h 112"/>
                  <a:gd name="T6" fmla="*/ 5 w 168"/>
                  <a:gd name="T7" fmla="*/ 55 h 112"/>
                  <a:gd name="T8" fmla="*/ 0 w 168"/>
                  <a:gd name="T9" fmla="*/ 84 h 112"/>
                  <a:gd name="T10" fmla="*/ 17 w 168"/>
                  <a:gd name="T11" fmla="*/ 95 h 112"/>
                  <a:gd name="T12" fmla="*/ 28 w 168"/>
                  <a:gd name="T13" fmla="*/ 100 h 112"/>
                  <a:gd name="T14" fmla="*/ 5 w 168"/>
                  <a:gd name="T15" fmla="*/ 112 h 112"/>
                  <a:gd name="T16" fmla="*/ 5 w 168"/>
                  <a:gd name="T17" fmla="*/ 0 h 112"/>
                  <a:gd name="T18" fmla="*/ 84 w 168"/>
                  <a:gd name="T19" fmla="*/ 17 h 112"/>
                  <a:gd name="T20" fmla="*/ 168 w 168"/>
                  <a:gd name="T21" fmla="*/ 1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112">
                    <a:moveTo>
                      <a:pt x="168" y="17"/>
                    </a:moveTo>
                    <a:lnTo>
                      <a:pt x="84" y="10"/>
                    </a:lnTo>
                    <a:lnTo>
                      <a:pt x="40" y="22"/>
                    </a:lnTo>
                    <a:lnTo>
                      <a:pt x="5" y="55"/>
                    </a:lnTo>
                    <a:lnTo>
                      <a:pt x="0" y="84"/>
                    </a:lnTo>
                    <a:lnTo>
                      <a:pt x="17" y="95"/>
                    </a:lnTo>
                    <a:lnTo>
                      <a:pt x="28" y="100"/>
                    </a:lnTo>
                    <a:lnTo>
                      <a:pt x="5" y="112"/>
                    </a:lnTo>
                    <a:lnTo>
                      <a:pt x="5" y="0"/>
                    </a:lnTo>
                    <a:lnTo>
                      <a:pt x="84" y="17"/>
                    </a:lnTo>
                    <a:lnTo>
                      <a:pt x="168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6" name="Freeform 1554">
                <a:extLst>
                  <a:ext uri="{FF2B5EF4-FFF2-40B4-BE49-F238E27FC236}">
                    <a16:creationId xmlns:a16="http://schemas.microsoft.com/office/drawing/2014/main" id="{1924B7A4-252A-F9E1-D5EA-D086BC753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3003"/>
                <a:ext cx="10" cy="11"/>
              </a:xfrm>
              <a:custGeom>
                <a:avLst/>
                <a:gdLst>
                  <a:gd name="T0" fmla="*/ 130 w 130"/>
                  <a:gd name="T1" fmla="*/ 106 h 124"/>
                  <a:gd name="T2" fmla="*/ 73 w 130"/>
                  <a:gd name="T3" fmla="*/ 124 h 124"/>
                  <a:gd name="T4" fmla="*/ 12 w 130"/>
                  <a:gd name="T5" fmla="*/ 112 h 124"/>
                  <a:gd name="T6" fmla="*/ 0 w 130"/>
                  <a:gd name="T7" fmla="*/ 68 h 124"/>
                  <a:gd name="T8" fmla="*/ 40 w 130"/>
                  <a:gd name="T9" fmla="*/ 56 h 124"/>
                  <a:gd name="T10" fmla="*/ 45 w 130"/>
                  <a:gd name="T11" fmla="*/ 28 h 124"/>
                  <a:gd name="T12" fmla="*/ 56 w 130"/>
                  <a:gd name="T13" fmla="*/ 6 h 124"/>
                  <a:gd name="T14" fmla="*/ 113 w 130"/>
                  <a:gd name="T15" fmla="*/ 0 h 124"/>
                  <a:gd name="T16" fmla="*/ 130 w 130"/>
                  <a:gd name="T17" fmla="*/ 10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124">
                    <a:moveTo>
                      <a:pt x="130" y="106"/>
                    </a:moveTo>
                    <a:lnTo>
                      <a:pt x="73" y="124"/>
                    </a:lnTo>
                    <a:lnTo>
                      <a:pt x="12" y="112"/>
                    </a:lnTo>
                    <a:lnTo>
                      <a:pt x="0" y="68"/>
                    </a:lnTo>
                    <a:lnTo>
                      <a:pt x="40" y="56"/>
                    </a:lnTo>
                    <a:lnTo>
                      <a:pt x="45" y="28"/>
                    </a:lnTo>
                    <a:lnTo>
                      <a:pt x="56" y="6"/>
                    </a:lnTo>
                    <a:lnTo>
                      <a:pt x="113" y="0"/>
                    </a:lnTo>
                    <a:lnTo>
                      <a:pt x="130" y="10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7" name="Freeform 1555">
                <a:extLst>
                  <a:ext uri="{FF2B5EF4-FFF2-40B4-BE49-F238E27FC236}">
                    <a16:creationId xmlns:a16="http://schemas.microsoft.com/office/drawing/2014/main" id="{2B16CBAA-7DEB-6B18-7481-0893F3A12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3007"/>
                <a:ext cx="32" cy="15"/>
              </a:xfrm>
              <a:custGeom>
                <a:avLst/>
                <a:gdLst>
                  <a:gd name="T0" fmla="*/ 370 w 381"/>
                  <a:gd name="T1" fmla="*/ 11 h 179"/>
                  <a:gd name="T2" fmla="*/ 342 w 381"/>
                  <a:gd name="T3" fmla="*/ 28 h 179"/>
                  <a:gd name="T4" fmla="*/ 325 w 381"/>
                  <a:gd name="T5" fmla="*/ 61 h 179"/>
                  <a:gd name="T6" fmla="*/ 314 w 381"/>
                  <a:gd name="T7" fmla="*/ 129 h 179"/>
                  <a:gd name="T8" fmla="*/ 381 w 381"/>
                  <a:gd name="T9" fmla="*/ 157 h 179"/>
                  <a:gd name="T10" fmla="*/ 331 w 381"/>
                  <a:gd name="T11" fmla="*/ 179 h 179"/>
                  <a:gd name="T12" fmla="*/ 303 w 381"/>
                  <a:gd name="T13" fmla="*/ 162 h 179"/>
                  <a:gd name="T14" fmla="*/ 275 w 381"/>
                  <a:gd name="T15" fmla="*/ 73 h 179"/>
                  <a:gd name="T16" fmla="*/ 263 w 381"/>
                  <a:gd name="T17" fmla="*/ 28 h 179"/>
                  <a:gd name="T18" fmla="*/ 247 w 381"/>
                  <a:gd name="T19" fmla="*/ 0 h 179"/>
                  <a:gd name="T20" fmla="*/ 202 w 381"/>
                  <a:gd name="T21" fmla="*/ 6 h 179"/>
                  <a:gd name="T22" fmla="*/ 140 w 381"/>
                  <a:gd name="T23" fmla="*/ 51 h 179"/>
                  <a:gd name="T24" fmla="*/ 173 w 381"/>
                  <a:gd name="T25" fmla="*/ 140 h 179"/>
                  <a:gd name="T26" fmla="*/ 0 w 381"/>
                  <a:gd name="T27" fmla="*/ 168 h 179"/>
                  <a:gd name="T28" fmla="*/ 45 w 381"/>
                  <a:gd name="T29" fmla="*/ 84 h 179"/>
                  <a:gd name="T30" fmla="*/ 57 w 381"/>
                  <a:gd name="T31" fmla="*/ 39 h 179"/>
                  <a:gd name="T32" fmla="*/ 57 w 381"/>
                  <a:gd name="T33" fmla="*/ 23 h 179"/>
                  <a:gd name="T34" fmla="*/ 40 w 381"/>
                  <a:gd name="T35" fmla="*/ 0 h 179"/>
                  <a:gd name="T36" fmla="*/ 370 w 381"/>
                  <a:gd name="T37" fmla="*/ 1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1" h="179">
                    <a:moveTo>
                      <a:pt x="370" y="11"/>
                    </a:moveTo>
                    <a:lnTo>
                      <a:pt x="342" y="28"/>
                    </a:lnTo>
                    <a:lnTo>
                      <a:pt x="325" y="61"/>
                    </a:lnTo>
                    <a:lnTo>
                      <a:pt x="314" y="129"/>
                    </a:lnTo>
                    <a:lnTo>
                      <a:pt x="381" y="157"/>
                    </a:lnTo>
                    <a:lnTo>
                      <a:pt x="331" y="179"/>
                    </a:lnTo>
                    <a:lnTo>
                      <a:pt x="303" y="162"/>
                    </a:lnTo>
                    <a:lnTo>
                      <a:pt x="275" y="73"/>
                    </a:lnTo>
                    <a:lnTo>
                      <a:pt x="263" y="28"/>
                    </a:lnTo>
                    <a:lnTo>
                      <a:pt x="247" y="0"/>
                    </a:lnTo>
                    <a:lnTo>
                      <a:pt x="202" y="6"/>
                    </a:lnTo>
                    <a:lnTo>
                      <a:pt x="140" y="51"/>
                    </a:lnTo>
                    <a:lnTo>
                      <a:pt x="173" y="140"/>
                    </a:lnTo>
                    <a:lnTo>
                      <a:pt x="0" y="168"/>
                    </a:lnTo>
                    <a:lnTo>
                      <a:pt x="45" y="84"/>
                    </a:lnTo>
                    <a:lnTo>
                      <a:pt x="57" y="39"/>
                    </a:lnTo>
                    <a:lnTo>
                      <a:pt x="57" y="23"/>
                    </a:lnTo>
                    <a:lnTo>
                      <a:pt x="40" y="0"/>
                    </a:lnTo>
                    <a:lnTo>
                      <a:pt x="37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8" name="Freeform 1556">
                <a:extLst>
                  <a:ext uri="{FF2B5EF4-FFF2-40B4-BE49-F238E27FC236}">
                    <a16:creationId xmlns:a16="http://schemas.microsoft.com/office/drawing/2014/main" id="{1126CE09-2ACB-BCC0-5275-08DF7582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3042"/>
                <a:ext cx="27" cy="11"/>
              </a:xfrm>
              <a:custGeom>
                <a:avLst/>
                <a:gdLst>
                  <a:gd name="T0" fmla="*/ 331 w 331"/>
                  <a:gd name="T1" fmla="*/ 73 h 125"/>
                  <a:gd name="T2" fmla="*/ 331 w 331"/>
                  <a:gd name="T3" fmla="*/ 107 h 125"/>
                  <a:gd name="T4" fmla="*/ 252 w 331"/>
                  <a:gd name="T5" fmla="*/ 125 h 125"/>
                  <a:gd name="T6" fmla="*/ 174 w 331"/>
                  <a:gd name="T7" fmla="*/ 113 h 125"/>
                  <a:gd name="T8" fmla="*/ 90 w 331"/>
                  <a:gd name="T9" fmla="*/ 96 h 125"/>
                  <a:gd name="T10" fmla="*/ 0 w 331"/>
                  <a:gd name="T11" fmla="*/ 113 h 125"/>
                  <a:gd name="T12" fmla="*/ 28 w 331"/>
                  <a:gd name="T13" fmla="*/ 90 h 125"/>
                  <a:gd name="T14" fmla="*/ 73 w 331"/>
                  <a:gd name="T15" fmla="*/ 85 h 125"/>
                  <a:gd name="T16" fmla="*/ 101 w 331"/>
                  <a:gd name="T17" fmla="*/ 68 h 125"/>
                  <a:gd name="T18" fmla="*/ 79 w 331"/>
                  <a:gd name="T19" fmla="*/ 23 h 125"/>
                  <a:gd name="T20" fmla="*/ 45 w 331"/>
                  <a:gd name="T21" fmla="*/ 23 h 125"/>
                  <a:gd name="T22" fmla="*/ 129 w 331"/>
                  <a:gd name="T23" fmla="*/ 23 h 125"/>
                  <a:gd name="T24" fmla="*/ 219 w 331"/>
                  <a:gd name="T25" fmla="*/ 7 h 125"/>
                  <a:gd name="T26" fmla="*/ 264 w 331"/>
                  <a:gd name="T27" fmla="*/ 0 h 125"/>
                  <a:gd name="T28" fmla="*/ 297 w 331"/>
                  <a:gd name="T29" fmla="*/ 7 h 125"/>
                  <a:gd name="T30" fmla="*/ 319 w 331"/>
                  <a:gd name="T31" fmla="*/ 35 h 125"/>
                  <a:gd name="T32" fmla="*/ 331 w 331"/>
                  <a:gd name="T33" fmla="*/ 7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1" h="125">
                    <a:moveTo>
                      <a:pt x="331" y="73"/>
                    </a:moveTo>
                    <a:lnTo>
                      <a:pt x="331" y="107"/>
                    </a:lnTo>
                    <a:lnTo>
                      <a:pt x="252" y="125"/>
                    </a:lnTo>
                    <a:lnTo>
                      <a:pt x="174" y="113"/>
                    </a:lnTo>
                    <a:lnTo>
                      <a:pt x="90" y="96"/>
                    </a:lnTo>
                    <a:lnTo>
                      <a:pt x="0" y="113"/>
                    </a:lnTo>
                    <a:lnTo>
                      <a:pt x="28" y="90"/>
                    </a:lnTo>
                    <a:lnTo>
                      <a:pt x="73" y="85"/>
                    </a:lnTo>
                    <a:lnTo>
                      <a:pt x="101" y="68"/>
                    </a:lnTo>
                    <a:lnTo>
                      <a:pt x="79" y="23"/>
                    </a:lnTo>
                    <a:lnTo>
                      <a:pt x="45" y="23"/>
                    </a:lnTo>
                    <a:lnTo>
                      <a:pt x="129" y="23"/>
                    </a:lnTo>
                    <a:lnTo>
                      <a:pt x="219" y="7"/>
                    </a:lnTo>
                    <a:lnTo>
                      <a:pt x="264" y="0"/>
                    </a:lnTo>
                    <a:lnTo>
                      <a:pt x="297" y="7"/>
                    </a:lnTo>
                    <a:lnTo>
                      <a:pt x="319" y="35"/>
                    </a:lnTo>
                    <a:lnTo>
                      <a:pt x="331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9" name="Freeform 1557">
                <a:extLst>
                  <a:ext uri="{FF2B5EF4-FFF2-40B4-BE49-F238E27FC236}">
                    <a16:creationId xmlns:a16="http://schemas.microsoft.com/office/drawing/2014/main" id="{A490DAE8-3965-DBC0-1C77-06FDDA763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3055"/>
                <a:ext cx="26" cy="3"/>
              </a:xfrm>
              <a:custGeom>
                <a:avLst/>
                <a:gdLst>
                  <a:gd name="T0" fmla="*/ 0 w 309"/>
                  <a:gd name="T1" fmla="*/ 0 h 34"/>
                  <a:gd name="T2" fmla="*/ 309 w 309"/>
                  <a:gd name="T3" fmla="*/ 34 h 34"/>
                  <a:gd name="T4" fmla="*/ 0 w 309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9" h="34">
                    <a:moveTo>
                      <a:pt x="0" y="0"/>
                    </a:moveTo>
                    <a:lnTo>
                      <a:pt x="309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0" name="Freeform 1558">
                <a:extLst>
                  <a:ext uri="{FF2B5EF4-FFF2-40B4-BE49-F238E27FC236}">
                    <a16:creationId xmlns:a16="http://schemas.microsoft.com/office/drawing/2014/main" id="{4865DFF7-3BC9-F587-5063-1E6F3C039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3057"/>
                <a:ext cx="51" cy="67"/>
              </a:xfrm>
              <a:custGeom>
                <a:avLst/>
                <a:gdLst>
                  <a:gd name="T0" fmla="*/ 133 w 604"/>
                  <a:gd name="T1" fmla="*/ 0 h 801"/>
                  <a:gd name="T2" fmla="*/ 100 w 604"/>
                  <a:gd name="T3" fmla="*/ 73 h 801"/>
                  <a:gd name="T4" fmla="*/ 100 w 604"/>
                  <a:gd name="T5" fmla="*/ 106 h 801"/>
                  <a:gd name="T6" fmla="*/ 100 w 604"/>
                  <a:gd name="T7" fmla="*/ 118 h 801"/>
                  <a:gd name="T8" fmla="*/ 128 w 604"/>
                  <a:gd name="T9" fmla="*/ 128 h 801"/>
                  <a:gd name="T10" fmla="*/ 162 w 604"/>
                  <a:gd name="T11" fmla="*/ 111 h 801"/>
                  <a:gd name="T12" fmla="*/ 185 w 604"/>
                  <a:gd name="T13" fmla="*/ 78 h 801"/>
                  <a:gd name="T14" fmla="*/ 201 w 604"/>
                  <a:gd name="T15" fmla="*/ 56 h 801"/>
                  <a:gd name="T16" fmla="*/ 251 w 604"/>
                  <a:gd name="T17" fmla="*/ 61 h 801"/>
                  <a:gd name="T18" fmla="*/ 190 w 604"/>
                  <a:gd name="T19" fmla="*/ 128 h 801"/>
                  <a:gd name="T20" fmla="*/ 251 w 604"/>
                  <a:gd name="T21" fmla="*/ 196 h 801"/>
                  <a:gd name="T22" fmla="*/ 346 w 604"/>
                  <a:gd name="T23" fmla="*/ 274 h 801"/>
                  <a:gd name="T24" fmla="*/ 459 w 604"/>
                  <a:gd name="T25" fmla="*/ 330 h 801"/>
                  <a:gd name="T26" fmla="*/ 515 w 604"/>
                  <a:gd name="T27" fmla="*/ 347 h 801"/>
                  <a:gd name="T28" fmla="*/ 571 w 604"/>
                  <a:gd name="T29" fmla="*/ 347 h 801"/>
                  <a:gd name="T30" fmla="*/ 537 w 604"/>
                  <a:gd name="T31" fmla="*/ 369 h 801"/>
                  <a:gd name="T32" fmla="*/ 604 w 604"/>
                  <a:gd name="T33" fmla="*/ 442 h 801"/>
                  <a:gd name="T34" fmla="*/ 582 w 604"/>
                  <a:gd name="T35" fmla="*/ 447 h 801"/>
                  <a:gd name="T36" fmla="*/ 549 w 604"/>
                  <a:gd name="T37" fmla="*/ 442 h 801"/>
                  <a:gd name="T38" fmla="*/ 476 w 604"/>
                  <a:gd name="T39" fmla="*/ 414 h 801"/>
                  <a:gd name="T40" fmla="*/ 442 w 604"/>
                  <a:gd name="T41" fmla="*/ 402 h 801"/>
                  <a:gd name="T42" fmla="*/ 414 w 604"/>
                  <a:gd name="T43" fmla="*/ 402 h 801"/>
                  <a:gd name="T44" fmla="*/ 391 w 604"/>
                  <a:gd name="T45" fmla="*/ 420 h 801"/>
                  <a:gd name="T46" fmla="*/ 381 w 604"/>
                  <a:gd name="T47" fmla="*/ 470 h 801"/>
                  <a:gd name="T48" fmla="*/ 353 w 604"/>
                  <a:gd name="T49" fmla="*/ 470 h 801"/>
                  <a:gd name="T50" fmla="*/ 341 w 604"/>
                  <a:gd name="T51" fmla="*/ 482 h 801"/>
                  <a:gd name="T52" fmla="*/ 330 w 604"/>
                  <a:gd name="T53" fmla="*/ 515 h 801"/>
                  <a:gd name="T54" fmla="*/ 313 w 604"/>
                  <a:gd name="T55" fmla="*/ 543 h 801"/>
                  <a:gd name="T56" fmla="*/ 251 w 604"/>
                  <a:gd name="T57" fmla="*/ 532 h 801"/>
                  <a:gd name="T58" fmla="*/ 263 w 604"/>
                  <a:gd name="T59" fmla="*/ 498 h 801"/>
                  <a:gd name="T60" fmla="*/ 251 w 604"/>
                  <a:gd name="T61" fmla="*/ 482 h 801"/>
                  <a:gd name="T62" fmla="*/ 235 w 604"/>
                  <a:gd name="T63" fmla="*/ 470 h 801"/>
                  <a:gd name="T64" fmla="*/ 190 w 604"/>
                  <a:gd name="T65" fmla="*/ 487 h 801"/>
                  <a:gd name="T66" fmla="*/ 162 w 604"/>
                  <a:gd name="T67" fmla="*/ 509 h 801"/>
                  <a:gd name="T68" fmla="*/ 285 w 604"/>
                  <a:gd name="T69" fmla="*/ 633 h 801"/>
                  <a:gd name="T70" fmla="*/ 240 w 604"/>
                  <a:gd name="T71" fmla="*/ 588 h 801"/>
                  <a:gd name="T72" fmla="*/ 206 w 604"/>
                  <a:gd name="T73" fmla="*/ 572 h 801"/>
                  <a:gd name="T74" fmla="*/ 196 w 604"/>
                  <a:gd name="T75" fmla="*/ 572 h 801"/>
                  <a:gd name="T76" fmla="*/ 173 w 604"/>
                  <a:gd name="T77" fmla="*/ 599 h 801"/>
                  <a:gd name="T78" fmla="*/ 162 w 604"/>
                  <a:gd name="T79" fmla="*/ 610 h 801"/>
                  <a:gd name="T80" fmla="*/ 213 w 604"/>
                  <a:gd name="T81" fmla="*/ 683 h 801"/>
                  <a:gd name="T82" fmla="*/ 173 w 604"/>
                  <a:gd name="T83" fmla="*/ 722 h 801"/>
                  <a:gd name="T84" fmla="*/ 111 w 604"/>
                  <a:gd name="T85" fmla="*/ 750 h 801"/>
                  <a:gd name="T86" fmla="*/ 50 w 604"/>
                  <a:gd name="T87" fmla="*/ 767 h 801"/>
                  <a:gd name="T88" fmla="*/ 0 w 604"/>
                  <a:gd name="T89" fmla="*/ 801 h 801"/>
                  <a:gd name="T90" fmla="*/ 27 w 604"/>
                  <a:gd name="T91" fmla="*/ 695 h 801"/>
                  <a:gd name="T92" fmla="*/ 61 w 604"/>
                  <a:gd name="T93" fmla="*/ 655 h 801"/>
                  <a:gd name="T94" fmla="*/ 72 w 604"/>
                  <a:gd name="T95" fmla="*/ 638 h 801"/>
                  <a:gd name="T96" fmla="*/ 100 w 604"/>
                  <a:gd name="T97" fmla="*/ 633 h 801"/>
                  <a:gd name="T98" fmla="*/ 72 w 604"/>
                  <a:gd name="T99" fmla="*/ 599 h 801"/>
                  <a:gd name="T100" fmla="*/ 55 w 604"/>
                  <a:gd name="T101" fmla="*/ 560 h 801"/>
                  <a:gd name="T102" fmla="*/ 55 w 604"/>
                  <a:gd name="T103" fmla="*/ 459 h 801"/>
                  <a:gd name="T104" fmla="*/ 78 w 604"/>
                  <a:gd name="T105" fmla="*/ 352 h 801"/>
                  <a:gd name="T106" fmla="*/ 106 w 604"/>
                  <a:gd name="T107" fmla="*/ 274 h 801"/>
                  <a:gd name="T108" fmla="*/ 72 w 604"/>
                  <a:gd name="T109" fmla="*/ 196 h 801"/>
                  <a:gd name="T110" fmla="*/ 72 w 604"/>
                  <a:gd name="T111" fmla="*/ 162 h 801"/>
                  <a:gd name="T112" fmla="*/ 78 w 604"/>
                  <a:gd name="T113" fmla="*/ 151 h 801"/>
                  <a:gd name="T114" fmla="*/ 106 w 604"/>
                  <a:gd name="T115" fmla="*/ 140 h 801"/>
                  <a:gd name="T116" fmla="*/ 45 w 604"/>
                  <a:gd name="T117" fmla="*/ 66 h 801"/>
                  <a:gd name="T118" fmla="*/ 83 w 604"/>
                  <a:gd name="T119" fmla="*/ 38 h 801"/>
                  <a:gd name="T120" fmla="*/ 133 w 604"/>
                  <a:gd name="T121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04" h="801">
                    <a:moveTo>
                      <a:pt x="133" y="0"/>
                    </a:moveTo>
                    <a:lnTo>
                      <a:pt x="100" y="73"/>
                    </a:lnTo>
                    <a:lnTo>
                      <a:pt x="100" y="106"/>
                    </a:lnTo>
                    <a:lnTo>
                      <a:pt x="100" y="118"/>
                    </a:lnTo>
                    <a:lnTo>
                      <a:pt x="128" y="128"/>
                    </a:lnTo>
                    <a:lnTo>
                      <a:pt x="162" y="111"/>
                    </a:lnTo>
                    <a:lnTo>
                      <a:pt x="185" y="78"/>
                    </a:lnTo>
                    <a:lnTo>
                      <a:pt x="201" y="56"/>
                    </a:lnTo>
                    <a:lnTo>
                      <a:pt x="251" y="61"/>
                    </a:lnTo>
                    <a:lnTo>
                      <a:pt x="190" y="128"/>
                    </a:lnTo>
                    <a:lnTo>
                      <a:pt x="251" y="196"/>
                    </a:lnTo>
                    <a:lnTo>
                      <a:pt x="346" y="274"/>
                    </a:lnTo>
                    <a:lnTo>
                      <a:pt x="459" y="330"/>
                    </a:lnTo>
                    <a:lnTo>
                      <a:pt x="515" y="347"/>
                    </a:lnTo>
                    <a:lnTo>
                      <a:pt x="571" y="347"/>
                    </a:lnTo>
                    <a:lnTo>
                      <a:pt x="537" y="369"/>
                    </a:lnTo>
                    <a:lnTo>
                      <a:pt x="604" y="442"/>
                    </a:lnTo>
                    <a:lnTo>
                      <a:pt x="582" y="447"/>
                    </a:lnTo>
                    <a:lnTo>
                      <a:pt x="549" y="442"/>
                    </a:lnTo>
                    <a:lnTo>
                      <a:pt x="476" y="414"/>
                    </a:lnTo>
                    <a:lnTo>
                      <a:pt x="442" y="402"/>
                    </a:lnTo>
                    <a:lnTo>
                      <a:pt x="414" y="402"/>
                    </a:lnTo>
                    <a:lnTo>
                      <a:pt x="391" y="420"/>
                    </a:lnTo>
                    <a:lnTo>
                      <a:pt x="381" y="470"/>
                    </a:lnTo>
                    <a:lnTo>
                      <a:pt x="353" y="470"/>
                    </a:lnTo>
                    <a:lnTo>
                      <a:pt x="341" y="482"/>
                    </a:lnTo>
                    <a:lnTo>
                      <a:pt x="330" y="515"/>
                    </a:lnTo>
                    <a:lnTo>
                      <a:pt x="313" y="543"/>
                    </a:lnTo>
                    <a:lnTo>
                      <a:pt x="251" y="532"/>
                    </a:lnTo>
                    <a:lnTo>
                      <a:pt x="263" y="498"/>
                    </a:lnTo>
                    <a:lnTo>
                      <a:pt x="251" y="482"/>
                    </a:lnTo>
                    <a:lnTo>
                      <a:pt x="235" y="470"/>
                    </a:lnTo>
                    <a:lnTo>
                      <a:pt x="190" y="487"/>
                    </a:lnTo>
                    <a:lnTo>
                      <a:pt x="162" y="509"/>
                    </a:lnTo>
                    <a:lnTo>
                      <a:pt x="285" y="633"/>
                    </a:lnTo>
                    <a:lnTo>
                      <a:pt x="240" y="588"/>
                    </a:lnTo>
                    <a:lnTo>
                      <a:pt x="206" y="572"/>
                    </a:lnTo>
                    <a:lnTo>
                      <a:pt x="196" y="572"/>
                    </a:lnTo>
                    <a:lnTo>
                      <a:pt x="173" y="599"/>
                    </a:lnTo>
                    <a:lnTo>
                      <a:pt x="162" y="610"/>
                    </a:lnTo>
                    <a:lnTo>
                      <a:pt x="213" y="683"/>
                    </a:lnTo>
                    <a:lnTo>
                      <a:pt x="173" y="722"/>
                    </a:lnTo>
                    <a:lnTo>
                      <a:pt x="111" y="750"/>
                    </a:lnTo>
                    <a:lnTo>
                      <a:pt x="50" y="767"/>
                    </a:lnTo>
                    <a:lnTo>
                      <a:pt x="0" y="801"/>
                    </a:lnTo>
                    <a:lnTo>
                      <a:pt x="27" y="695"/>
                    </a:lnTo>
                    <a:lnTo>
                      <a:pt x="61" y="655"/>
                    </a:lnTo>
                    <a:lnTo>
                      <a:pt x="72" y="638"/>
                    </a:lnTo>
                    <a:lnTo>
                      <a:pt x="100" y="633"/>
                    </a:lnTo>
                    <a:lnTo>
                      <a:pt x="72" y="599"/>
                    </a:lnTo>
                    <a:lnTo>
                      <a:pt x="55" y="560"/>
                    </a:lnTo>
                    <a:lnTo>
                      <a:pt x="55" y="459"/>
                    </a:lnTo>
                    <a:lnTo>
                      <a:pt x="78" y="352"/>
                    </a:lnTo>
                    <a:lnTo>
                      <a:pt x="106" y="274"/>
                    </a:lnTo>
                    <a:lnTo>
                      <a:pt x="72" y="196"/>
                    </a:lnTo>
                    <a:lnTo>
                      <a:pt x="72" y="162"/>
                    </a:lnTo>
                    <a:lnTo>
                      <a:pt x="78" y="151"/>
                    </a:lnTo>
                    <a:lnTo>
                      <a:pt x="106" y="140"/>
                    </a:lnTo>
                    <a:lnTo>
                      <a:pt x="45" y="66"/>
                    </a:lnTo>
                    <a:lnTo>
                      <a:pt x="83" y="38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1" name="Freeform 1559">
                <a:extLst>
                  <a:ext uri="{FF2B5EF4-FFF2-40B4-BE49-F238E27FC236}">
                    <a16:creationId xmlns:a16="http://schemas.microsoft.com/office/drawing/2014/main" id="{FE2B6D23-9587-6258-A63E-37F1EE644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3062"/>
                <a:ext cx="29" cy="3"/>
              </a:xfrm>
              <a:custGeom>
                <a:avLst/>
                <a:gdLst>
                  <a:gd name="T0" fmla="*/ 0 w 359"/>
                  <a:gd name="T1" fmla="*/ 33 h 45"/>
                  <a:gd name="T2" fmla="*/ 252 w 359"/>
                  <a:gd name="T3" fmla="*/ 0 h 45"/>
                  <a:gd name="T4" fmla="*/ 359 w 359"/>
                  <a:gd name="T5" fmla="*/ 45 h 45"/>
                  <a:gd name="T6" fmla="*/ 0 w 359"/>
                  <a:gd name="T7" fmla="*/ 3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9" h="45">
                    <a:moveTo>
                      <a:pt x="0" y="33"/>
                    </a:moveTo>
                    <a:lnTo>
                      <a:pt x="252" y="0"/>
                    </a:lnTo>
                    <a:lnTo>
                      <a:pt x="359" y="45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2" name="Freeform 1560">
                <a:extLst>
                  <a:ext uri="{FF2B5EF4-FFF2-40B4-BE49-F238E27FC236}">
                    <a16:creationId xmlns:a16="http://schemas.microsoft.com/office/drawing/2014/main" id="{3B718004-FE53-B36A-FB2B-2BC397D0E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3050"/>
                <a:ext cx="10" cy="7"/>
              </a:xfrm>
              <a:custGeom>
                <a:avLst/>
                <a:gdLst>
                  <a:gd name="T0" fmla="*/ 123 w 123"/>
                  <a:gd name="T1" fmla="*/ 73 h 73"/>
                  <a:gd name="T2" fmla="*/ 0 w 123"/>
                  <a:gd name="T3" fmla="*/ 56 h 73"/>
                  <a:gd name="T4" fmla="*/ 0 w 123"/>
                  <a:gd name="T5" fmla="*/ 0 h 73"/>
                  <a:gd name="T6" fmla="*/ 95 w 123"/>
                  <a:gd name="T7" fmla="*/ 11 h 73"/>
                  <a:gd name="T8" fmla="*/ 123 w 123"/>
                  <a:gd name="T9" fmla="*/ 29 h 73"/>
                  <a:gd name="T10" fmla="*/ 123 w 123"/>
                  <a:gd name="T11" fmla="*/ 39 h 73"/>
                  <a:gd name="T12" fmla="*/ 123 w 123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73">
                    <a:moveTo>
                      <a:pt x="123" y="73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95" y="11"/>
                    </a:lnTo>
                    <a:lnTo>
                      <a:pt x="123" y="29"/>
                    </a:lnTo>
                    <a:lnTo>
                      <a:pt x="123" y="39"/>
                    </a:lnTo>
                    <a:lnTo>
                      <a:pt x="123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3" name="Freeform 1561">
                <a:extLst>
                  <a:ext uri="{FF2B5EF4-FFF2-40B4-BE49-F238E27FC236}">
                    <a16:creationId xmlns:a16="http://schemas.microsoft.com/office/drawing/2014/main" id="{FEF64513-56E8-B3F1-4D4B-260C123D1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3069"/>
                <a:ext cx="42" cy="9"/>
              </a:xfrm>
              <a:custGeom>
                <a:avLst/>
                <a:gdLst>
                  <a:gd name="T0" fmla="*/ 341 w 504"/>
                  <a:gd name="T1" fmla="*/ 22 h 112"/>
                  <a:gd name="T2" fmla="*/ 146 w 504"/>
                  <a:gd name="T3" fmla="*/ 39 h 112"/>
                  <a:gd name="T4" fmla="*/ 173 w 504"/>
                  <a:gd name="T5" fmla="*/ 61 h 112"/>
                  <a:gd name="T6" fmla="*/ 212 w 504"/>
                  <a:gd name="T7" fmla="*/ 78 h 112"/>
                  <a:gd name="T8" fmla="*/ 302 w 504"/>
                  <a:gd name="T9" fmla="*/ 84 h 112"/>
                  <a:gd name="T10" fmla="*/ 404 w 504"/>
                  <a:gd name="T11" fmla="*/ 78 h 112"/>
                  <a:gd name="T12" fmla="*/ 504 w 504"/>
                  <a:gd name="T13" fmla="*/ 94 h 112"/>
                  <a:gd name="T14" fmla="*/ 397 w 504"/>
                  <a:gd name="T15" fmla="*/ 112 h 112"/>
                  <a:gd name="T16" fmla="*/ 274 w 504"/>
                  <a:gd name="T17" fmla="*/ 112 h 112"/>
                  <a:gd name="T18" fmla="*/ 156 w 504"/>
                  <a:gd name="T19" fmla="*/ 101 h 112"/>
                  <a:gd name="T20" fmla="*/ 66 w 504"/>
                  <a:gd name="T21" fmla="*/ 56 h 112"/>
                  <a:gd name="T22" fmla="*/ 111 w 504"/>
                  <a:gd name="T23" fmla="*/ 56 h 112"/>
                  <a:gd name="T24" fmla="*/ 0 w 504"/>
                  <a:gd name="T25" fmla="*/ 11 h 112"/>
                  <a:gd name="T26" fmla="*/ 168 w 504"/>
                  <a:gd name="T27" fmla="*/ 0 h 112"/>
                  <a:gd name="T28" fmla="*/ 347 w 504"/>
                  <a:gd name="T29" fmla="*/ 0 h 112"/>
                  <a:gd name="T30" fmla="*/ 341 w 504"/>
                  <a:gd name="T31" fmla="*/ 2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4" h="112">
                    <a:moveTo>
                      <a:pt x="341" y="22"/>
                    </a:moveTo>
                    <a:lnTo>
                      <a:pt x="146" y="39"/>
                    </a:lnTo>
                    <a:lnTo>
                      <a:pt x="173" y="61"/>
                    </a:lnTo>
                    <a:lnTo>
                      <a:pt x="212" y="78"/>
                    </a:lnTo>
                    <a:lnTo>
                      <a:pt x="302" y="84"/>
                    </a:lnTo>
                    <a:lnTo>
                      <a:pt x="404" y="78"/>
                    </a:lnTo>
                    <a:lnTo>
                      <a:pt x="504" y="94"/>
                    </a:lnTo>
                    <a:lnTo>
                      <a:pt x="397" y="112"/>
                    </a:lnTo>
                    <a:lnTo>
                      <a:pt x="274" y="112"/>
                    </a:lnTo>
                    <a:lnTo>
                      <a:pt x="156" y="101"/>
                    </a:lnTo>
                    <a:lnTo>
                      <a:pt x="66" y="56"/>
                    </a:lnTo>
                    <a:lnTo>
                      <a:pt x="111" y="56"/>
                    </a:lnTo>
                    <a:lnTo>
                      <a:pt x="0" y="11"/>
                    </a:lnTo>
                    <a:lnTo>
                      <a:pt x="168" y="0"/>
                    </a:lnTo>
                    <a:lnTo>
                      <a:pt x="347" y="0"/>
                    </a:lnTo>
                    <a:lnTo>
                      <a:pt x="341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4" name="Freeform 1562">
                <a:extLst>
                  <a:ext uri="{FF2B5EF4-FFF2-40B4-BE49-F238E27FC236}">
                    <a16:creationId xmlns:a16="http://schemas.microsoft.com/office/drawing/2014/main" id="{DA062541-B131-C61E-4FEA-3CA7C376E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3063"/>
                <a:ext cx="54" cy="1"/>
              </a:xfrm>
              <a:custGeom>
                <a:avLst/>
                <a:gdLst>
                  <a:gd name="T0" fmla="*/ 650 w 650"/>
                  <a:gd name="T1" fmla="*/ 11 h 11"/>
                  <a:gd name="T2" fmla="*/ 0 w 650"/>
                  <a:gd name="T3" fmla="*/ 0 h 11"/>
                  <a:gd name="T4" fmla="*/ 331 w 650"/>
                  <a:gd name="T5" fmla="*/ 0 h 11"/>
                  <a:gd name="T6" fmla="*/ 650 w 650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0" h="11">
                    <a:moveTo>
                      <a:pt x="650" y="11"/>
                    </a:moveTo>
                    <a:lnTo>
                      <a:pt x="0" y="0"/>
                    </a:lnTo>
                    <a:lnTo>
                      <a:pt x="331" y="0"/>
                    </a:lnTo>
                    <a:lnTo>
                      <a:pt x="650" y="1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5" name="Freeform 1563">
                <a:extLst>
                  <a:ext uri="{FF2B5EF4-FFF2-40B4-BE49-F238E27FC236}">
                    <a16:creationId xmlns:a16="http://schemas.microsoft.com/office/drawing/2014/main" id="{80EEE3DB-DBC6-1CBE-38CB-39695B92B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3057"/>
                <a:ext cx="16" cy="3"/>
              </a:xfrm>
              <a:custGeom>
                <a:avLst/>
                <a:gdLst>
                  <a:gd name="T0" fmla="*/ 185 w 185"/>
                  <a:gd name="T1" fmla="*/ 5 h 33"/>
                  <a:gd name="T2" fmla="*/ 151 w 185"/>
                  <a:gd name="T3" fmla="*/ 28 h 33"/>
                  <a:gd name="T4" fmla="*/ 106 w 185"/>
                  <a:gd name="T5" fmla="*/ 33 h 33"/>
                  <a:gd name="T6" fmla="*/ 0 w 185"/>
                  <a:gd name="T7" fmla="*/ 11 h 33"/>
                  <a:gd name="T8" fmla="*/ 96 w 185"/>
                  <a:gd name="T9" fmla="*/ 0 h 33"/>
                  <a:gd name="T10" fmla="*/ 185 w 185"/>
                  <a:gd name="T11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5" h="33">
                    <a:moveTo>
                      <a:pt x="185" y="5"/>
                    </a:moveTo>
                    <a:lnTo>
                      <a:pt x="151" y="28"/>
                    </a:lnTo>
                    <a:lnTo>
                      <a:pt x="106" y="33"/>
                    </a:lnTo>
                    <a:lnTo>
                      <a:pt x="0" y="11"/>
                    </a:lnTo>
                    <a:lnTo>
                      <a:pt x="96" y="0"/>
                    </a:lnTo>
                    <a:lnTo>
                      <a:pt x="185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6" name="Freeform 1564">
                <a:extLst>
                  <a:ext uri="{FF2B5EF4-FFF2-40B4-BE49-F238E27FC236}">
                    <a16:creationId xmlns:a16="http://schemas.microsoft.com/office/drawing/2014/main" id="{0AA50E20-D6B0-BBDC-D893-9EDD475AE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3055"/>
                <a:ext cx="85" cy="8"/>
              </a:xfrm>
              <a:custGeom>
                <a:avLst/>
                <a:gdLst>
                  <a:gd name="T0" fmla="*/ 436 w 1020"/>
                  <a:gd name="T1" fmla="*/ 101 h 101"/>
                  <a:gd name="T2" fmla="*/ 1020 w 1020"/>
                  <a:gd name="T3" fmla="*/ 89 h 101"/>
                  <a:gd name="T4" fmla="*/ 0 w 1020"/>
                  <a:gd name="T5" fmla="*/ 89 h 101"/>
                  <a:gd name="T6" fmla="*/ 5 w 1020"/>
                  <a:gd name="T7" fmla="*/ 0 h 101"/>
                  <a:gd name="T8" fmla="*/ 27 w 1020"/>
                  <a:gd name="T9" fmla="*/ 39 h 101"/>
                  <a:gd name="T10" fmla="*/ 67 w 1020"/>
                  <a:gd name="T11" fmla="*/ 61 h 101"/>
                  <a:gd name="T12" fmla="*/ 179 w 1020"/>
                  <a:gd name="T13" fmla="*/ 84 h 101"/>
                  <a:gd name="T14" fmla="*/ 308 w 1020"/>
                  <a:gd name="T15" fmla="*/ 89 h 101"/>
                  <a:gd name="T16" fmla="*/ 436 w 1020"/>
                  <a:gd name="T1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0" h="101">
                    <a:moveTo>
                      <a:pt x="436" y="101"/>
                    </a:moveTo>
                    <a:lnTo>
                      <a:pt x="1020" y="89"/>
                    </a:lnTo>
                    <a:lnTo>
                      <a:pt x="0" y="89"/>
                    </a:lnTo>
                    <a:lnTo>
                      <a:pt x="5" y="0"/>
                    </a:lnTo>
                    <a:lnTo>
                      <a:pt x="27" y="39"/>
                    </a:lnTo>
                    <a:lnTo>
                      <a:pt x="67" y="61"/>
                    </a:lnTo>
                    <a:lnTo>
                      <a:pt x="179" y="84"/>
                    </a:lnTo>
                    <a:lnTo>
                      <a:pt x="308" y="89"/>
                    </a:lnTo>
                    <a:lnTo>
                      <a:pt x="436" y="1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7" name="Freeform 1565">
                <a:extLst>
                  <a:ext uri="{FF2B5EF4-FFF2-40B4-BE49-F238E27FC236}">
                    <a16:creationId xmlns:a16="http://schemas.microsoft.com/office/drawing/2014/main" id="{6DEF51F1-4A25-533D-A148-FD9681070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3075"/>
                <a:ext cx="14" cy="32"/>
              </a:xfrm>
              <a:custGeom>
                <a:avLst/>
                <a:gdLst>
                  <a:gd name="T0" fmla="*/ 163 w 168"/>
                  <a:gd name="T1" fmla="*/ 252 h 386"/>
                  <a:gd name="T2" fmla="*/ 123 w 168"/>
                  <a:gd name="T3" fmla="*/ 134 h 386"/>
                  <a:gd name="T4" fmla="*/ 85 w 168"/>
                  <a:gd name="T5" fmla="*/ 386 h 386"/>
                  <a:gd name="T6" fmla="*/ 85 w 168"/>
                  <a:gd name="T7" fmla="*/ 307 h 386"/>
                  <a:gd name="T8" fmla="*/ 85 w 168"/>
                  <a:gd name="T9" fmla="*/ 274 h 386"/>
                  <a:gd name="T10" fmla="*/ 56 w 168"/>
                  <a:gd name="T11" fmla="*/ 246 h 386"/>
                  <a:gd name="T12" fmla="*/ 12 w 168"/>
                  <a:gd name="T13" fmla="*/ 291 h 386"/>
                  <a:gd name="T14" fmla="*/ 0 w 168"/>
                  <a:gd name="T15" fmla="*/ 291 h 386"/>
                  <a:gd name="T16" fmla="*/ 12 w 168"/>
                  <a:gd name="T17" fmla="*/ 61 h 386"/>
                  <a:gd name="T18" fmla="*/ 23 w 168"/>
                  <a:gd name="T19" fmla="*/ 61 h 386"/>
                  <a:gd name="T20" fmla="*/ 28 w 168"/>
                  <a:gd name="T21" fmla="*/ 106 h 386"/>
                  <a:gd name="T22" fmla="*/ 95 w 168"/>
                  <a:gd name="T23" fmla="*/ 66 h 386"/>
                  <a:gd name="T24" fmla="*/ 85 w 168"/>
                  <a:gd name="T25" fmla="*/ 111 h 386"/>
                  <a:gd name="T26" fmla="*/ 95 w 168"/>
                  <a:gd name="T27" fmla="*/ 134 h 386"/>
                  <a:gd name="T28" fmla="*/ 135 w 168"/>
                  <a:gd name="T29" fmla="*/ 134 h 386"/>
                  <a:gd name="T30" fmla="*/ 146 w 168"/>
                  <a:gd name="T31" fmla="*/ 0 h 386"/>
                  <a:gd name="T32" fmla="*/ 168 w 168"/>
                  <a:gd name="T33" fmla="*/ 134 h 386"/>
                  <a:gd name="T34" fmla="*/ 163 w 168"/>
                  <a:gd name="T35" fmla="*/ 252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386">
                    <a:moveTo>
                      <a:pt x="163" y="252"/>
                    </a:moveTo>
                    <a:lnTo>
                      <a:pt x="123" y="134"/>
                    </a:lnTo>
                    <a:lnTo>
                      <a:pt x="85" y="386"/>
                    </a:lnTo>
                    <a:lnTo>
                      <a:pt x="85" y="307"/>
                    </a:lnTo>
                    <a:lnTo>
                      <a:pt x="85" y="274"/>
                    </a:lnTo>
                    <a:lnTo>
                      <a:pt x="56" y="246"/>
                    </a:lnTo>
                    <a:lnTo>
                      <a:pt x="12" y="291"/>
                    </a:lnTo>
                    <a:lnTo>
                      <a:pt x="0" y="291"/>
                    </a:lnTo>
                    <a:lnTo>
                      <a:pt x="12" y="61"/>
                    </a:lnTo>
                    <a:lnTo>
                      <a:pt x="23" y="61"/>
                    </a:lnTo>
                    <a:lnTo>
                      <a:pt x="28" y="106"/>
                    </a:lnTo>
                    <a:lnTo>
                      <a:pt x="95" y="66"/>
                    </a:lnTo>
                    <a:lnTo>
                      <a:pt x="85" y="111"/>
                    </a:lnTo>
                    <a:lnTo>
                      <a:pt x="95" y="134"/>
                    </a:lnTo>
                    <a:lnTo>
                      <a:pt x="135" y="134"/>
                    </a:lnTo>
                    <a:lnTo>
                      <a:pt x="146" y="0"/>
                    </a:lnTo>
                    <a:lnTo>
                      <a:pt x="168" y="134"/>
                    </a:lnTo>
                    <a:lnTo>
                      <a:pt x="163" y="2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8" name="Freeform 1566">
                <a:extLst>
                  <a:ext uri="{FF2B5EF4-FFF2-40B4-BE49-F238E27FC236}">
                    <a16:creationId xmlns:a16="http://schemas.microsoft.com/office/drawing/2014/main" id="{A532E7B8-E602-13B5-7FA1-22347365C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3081"/>
                <a:ext cx="35" cy="4"/>
              </a:xfrm>
              <a:custGeom>
                <a:avLst/>
                <a:gdLst>
                  <a:gd name="T0" fmla="*/ 419 w 419"/>
                  <a:gd name="T1" fmla="*/ 28 h 50"/>
                  <a:gd name="T2" fmla="*/ 324 w 419"/>
                  <a:gd name="T3" fmla="*/ 50 h 50"/>
                  <a:gd name="T4" fmla="*/ 213 w 419"/>
                  <a:gd name="T5" fmla="*/ 45 h 50"/>
                  <a:gd name="T6" fmla="*/ 0 w 419"/>
                  <a:gd name="T7" fmla="*/ 0 h 50"/>
                  <a:gd name="T8" fmla="*/ 213 w 419"/>
                  <a:gd name="T9" fmla="*/ 5 h 50"/>
                  <a:gd name="T10" fmla="*/ 419 w 419"/>
                  <a:gd name="T11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9" h="50">
                    <a:moveTo>
                      <a:pt x="419" y="28"/>
                    </a:moveTo>
                    <a:lnTo>
                      <a:pt x="324" y="50"/>
                    </a:lnTo>
                    <a:lnTo>
                      <a:pt x="213" y="45"/>
                    </a:lnTo>
                    <a:lnTo>
                      <a:pt x="0" y="0"/>
                    </a:lnTo>
                    <a:lnTo>
                      <a:pt x="213" y="5"/>
                    </a:lnTo>
                    <a:lnTo>
                      <a:pt x="419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9" name="Freeform 1567">
                <a:extLst>
                  <a:ext uri="{FF2B5EF4-FFF2-40B4-BE49-F238E27FC236}">
                    <a16:creationId xmlns:a16="http://schemas.microsoft.com/office/drawing/2014/main" id="{2A33B8FE-CAAE-0E70-36FA-577483178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3063"/>
                <a:ext cx="123" cy="35"/>
              </a:xfrm>
              <a:custGeom>
                <a:avLst/>
                <a:gdLst>
                  <a:gd name="T0" fmla="*/ 1480 w 1480"/>
                  <a:gd name="T1" fmla="*/ 364 h 409"/>
                  <a:gd name="T2" fmla="*/ 757 w 1480"/>
                  <a:gd name="T3" fmla="*/ 353 h 409"/>
                  <a:gd name="T4" fmla="*/ 33 w 1480"/>
                  <a:gd name="T5" fmla="*/ 342 h 409"/>
                  <a:gd name="T6" fmla="*/ 68 w 1480"/>
                  <a:gd name="T7" fmla="*/ 381 h 409"/>
                  <a:gd name="T8" fmla="*/ 107 w 1480"/>
                  <a:gd name="T9" fmla="*/ 398 h 409"/>
                  <a:gd name="T10" fmla="*/ 151 w 1480"/>
                  <a:gd name="T11" fmla="*/ 404 h 409"/>
                  <a:gd name="T12" fmla="*/ 196 w 1480"/>
                  <a:gd name="T13" fmla="*/ 392 h 409"/>
                  <a:gd name="T14" fmla="*/ 286 w 1480"/>
                  <a:gd name="T15" fmla="*/ 381 h 409"/>
                  <a:gd name="T16" fmla="*/ 326 w 1480"/>
                  <a:gd name="T17" fmla="*/ 381 h 409"/>
                  <a:gd name="T18" fmla="*/ 359 w 1480"/>
                  <a:gd name="T19" fmla="*/ 398 h 409"/>
                  <a:gd name="T20" fmla="*/ 381 w 1480"/>
                  <a:gd name="T21" fmla="*/ 398 h 409"/>
                  <a:gd name="T22" fmla="*/ 23 w 1480"/>
                  <a:gd name="T23" fmla="*/ 409 h 409"/>
                  <a:gd name="T24" fmla="*/ 0 w 1480"/>
                  <a:gd name="T25" fmla="*/ 33 h 409"/>
                  <a:gd name="T26" fmla="*/ 1457 w 1480"/>
                  <a:gd name="T27" fmla="*/ 62 h 409"/>
                  <a:gd name="T28" fmla="*/ 1379 w 1480"/>
                  <a:gd name="T29" fmla="*/ 33 h 409"/>
                  <a:gd name="T30" fmla="*/ 1267 w 1480"/>
                  <a:gd name="T31" fmla="*/ 33 h 409"/>
                  <a:gd name="T32" fmla="*/ 1143 w 1480"/>
                  <a:gd name="T33" fmla="*/ 23 h 409"/>
                  <a:gd name="T34" fmla="*/ 1037 w 1480"/>
                  <a:gd name="T35" fmla="*/ 11 h 409"/>
                  <a:gd name="T36" fmla="*/ 1239 w 1480"/>
                  <a:gd name="T37" fmla="*/ 0 h 409"/>
                  <a:gd name="T38" fmla="*/ 1469 w 1480"/>
                  <a:gd name="T39" fmla="*/ 0 h 409"/>
                  <a:gd name="T40" fmla="*/ 1480 w 1480"/>
                  <a:gd name="T41" fmla="*/ 364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80" h="409">
                    <a:moveTo>
                      <a:pt x="1480" y="364"/>
                    </a:moveTo>
                    <a:lnTo>
                      <a:pt x="757" y="353"/>
                    </a:lnTo>
                    <a:lnTo>
                      <a:pt x="33" y="342"/>
                    </a:lnTo>
                    <a:lnTo>
                      <a:pt x="68" y="381"/>
                    </a:lnTo>
                    <a:lnTo>
                      <a:pt x="107" y="398"/>
                    </a:lnTo>
                    <a:lnTo>
                      <a:pt x="151" y="404"/>
                    </a:lnTo>
                    <a:lnTo>
                      <a:pt x="196" y="392"/>
                    </a:lnTo>
                    <a:lnTo>
                      <a:pt x="286" y="381"/>
                    </a:lnTo>
                    <a:lnTo>
                      <a:pt x="326" y="381"/>
                    </a:lnTo>
                    <a:lnTo>
                      <a:pt x="359" y="398"/>
                    </a:lnTo>
                    <a:lnTo>
                      <a:pt x="381" y="398"/>
                    </a:lnTo>
                    <a:lnTo>
                      <a:pt x="23" y="409"/>
                    </a:lnTo>
                    <a:lnTo>
                      <a:pt x="0" y="33"/>
                    </a:lnTo>
                    <a:lnTo>
                      <a:pt x="1457" y="62"/>
                    </a:lnTo>
                    <a:lnTo>
                      <a:pt x="1379" y="33"/>
                    </a:lnTo>
                    <a:lnTo>
                      <a:pt x="1267" y="33"/>
                    </a:lnTo>
                    <a:lnTo>
                      <a:pt x="1143" y="23"/>
                    </a:lnTo>
                    <a:lnTo>
                      <a:pt x="1037" y="11"/>
                    </a:lnTo>
                    <a:lnTo>
                      <a:pt x="1239" y="0"/>
                    </a:lnTo>
                    <a:lnTo>
                      <a:pt x="1469" y="0"/>
                    </a:lnTo>
                    <a:lnTo>
                      <a:pt x="1480" y="3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80" name="Freeform 1568">
                <a:extLst>
                  <a:ext uri="{FF2B5EF4-FFF2-40B4-BE49-F238E27FC236}">
                    <a16:creationId xmlns:a16="http://schemas.microsoft.com/office/drawing/2014/main" id="{5C4F93F6-1C0F-584D-A194-0F418775B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3077"/>
                <a:ext cx="7" cy="27"/>
              </a:xfrm>
              <a:custGeom>
                <a:avLst/>
                <a:gdLst>
                  <a:gd name="T0" fmla="*/ 84 w 84"/>
                  <a:gd name="T1" fmla="*/ 18 h 326"/>
                  <a:gd name="T2" fmla="*/ 67 w 84"/>
                  <a:gd name="T3" fmla="*/ 326 h 326"/>
                  <a:gd name="T4" fmla="*/ 62 w 84"/>
                  <a:gd name="T5" fmla="*/ 180 h 326"/>
                  <a:gd name="T6" fmla="*/ 45 w 84"/>
                  <a:gd name="T7" fmla="*/ 40 h 326"/>
                  <a:gd name="T8" fmla="*/ 0 w 84"/>
                  <a:gd name="T9" fmla="*/ 315 h 326"/>
                  <a:gd name="T10" fmla="*/ 0 w 84"/>
                  <a:gd name="T11" fmla="*/ 0 h 326"/>
                  <a:gd name="T12" fmla="*/ 0 w 84"/>
                  <a:gd name="T13" fmla="*/ 12 h 326"/>
                  <a:gd name="T14" fmla="*/ 84 w 84"/>
                  <a:gd name="T15" fmla="*/ 18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326">
                    <a:moveTo>
                      <a:pt x="84" y="18"/>
                    </a:moveTo>
                    <a:lnTo>
                      <a:pt x="67" y="326"/>
                    </a:lnTo>
                    <a:lnTo>
                      <a:pt x="62" y="180"/>
                    </a:lnTo>
                    <a:lnTo>
                      <a:pt x="45" y="40"/>
                    </a:lnTo>
                    <a:lnTo>
                      <a:pt x="0" y="315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8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81" name="Freeform 1569">
                <a:extLst>
                  <a:ext uri="{FF2B5EF4-FFF2-40B4-BE49-F238E27FC236}">
                    <a16:creationId xmlns:a16="http://schemas.microsoft.com/office/drawing/2014/main" id="{2ED17377-7B66-9D69-E727-BC390A9E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3072"/>
                <a:ext cx="52" cy="3"/>
              </a:xfrm>
              <a:custGeom>
                <a:avLst/>
                <a:gdLst>
                  <a:gd name="T0" fmla="*/ 0 w 628"/>
                  <a:gd name="T1" fmla="*/ 11 h 34"/>
                  <a:gd name="T2" fmla="*/ 364 w 628"/>
                  <a:gd name="T3" fmla="*/ 0 h 34"/>
                  <a:gd name="T4" fmla="*/ 628 w 628"/>
                  <a:gd name="T5" fmla="*/ 34 h 34"/>
                  <a:gd name="T6" fmla="*/ 0 w 628"/>
                  <a:gd name="T7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8" h="34">
                    <a:moveTo>
                      <a:pt x="0" y="11"/>
                    </a:moveTo>
                    <a:lnTo>
                      <a:pt x="364" y="0"/>
                    </a:lnTo>
                    <a:lnTo>
                      <a:pt x="628" y="3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82" name="Freeform 1570">
                <a:extLst>
                  <a:ext uri="{FF2B5EF4-FFF2-40B4-BE49-F238E27FC236}">
                    <a16:creationId xmlns:a16="http://schemas.microsoft.com/office/drawing/2014/main" id="{C2EF10E1-B1F0-EC8E-56B4-E563A9D69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3069"/>
                <a:ext cx="200" cy="38"/>
              </a:xfrm>
              <a:custGeom>
                <a:avLst/>
                <a:gdLst>
                  <a:gd name="T0" fmla="*/ 1755 w 2405"/>
                  <a:gd name="T1" fmla="*/ 61 h 459"/>
                  <a:gd name="T2" fmla="*/ 1486 w 2405"/>
                  <a:gd name="T3" fmla="*/ 56 h 459"/>
                  <a:gd name="T4" fmla="*/ 1211 w 2405"/>
                  <a:gd name="T5" fmla="*/ 44 h 459"/>
                  <a:gd name="T6" fmla="*/ 947 w 2405"/>
                  <a:gd name="T7" fmla="*/ 39 h 459"/>
                  <a:gd name="T8" fmla="*/ 824 w 2405"/>
                  <a:gd name="T9" fmla="*/ 50 h 459"/>
                  <a:gd name="T10" fmla="*/ 701 w 2405"/>
                  <a:gd name="T11" fmla="*/ 67 h 459"/>
                  <a:gd name="T12" fmla="*/ 802 w 2405"/>
                  <a:gd name="T13" fmla="*/ 117 h 459"/>
                  <a:gd name="T14" fmla="*/ 1604 w 2405"/>
                  <a:gd name="T15" fmla="*/ 117 h 459"/>
                  <a:gd name="T16" fmla="*/ 2007 w 2405"/>
                  <a:gd name="T17" fmla="*/ 129 h 459"/>
                  <a:gd name="T18" fmla="*/ 2405 w 2405"/>
                  <a:gd name="T19" fmla="*/ 139 h 459"/>
                  <a:gd name="T20" fmla="*/ 1900 w 2405"/>
                  <a:gd name="T21" fmla="*/ 156 h 459"/>
                  <a:gd name="T22" fmla="*/ 2007 w 2405"/>
                  <a:gd name="T23" fmla="*/ 179 h 459"/>
                  <a:gd name="T24" fmla="*/ 2125 w 2405"/>
                  <a:gd name="T25" fmla="*/ 190 h 459"/>
                  <a:gd name="T26" fmla="*/ 2349 w 2405"/>
                  <a:gd name="T27" fmla="*/ 201 h 459"/>
                  <a:gd name="T28" fmla="*/ 2035 w 2405"/>
                  <a:gd name="T29" fmla="*/ 229 h 459"/>
                  <a:gd name="T30" fmla="*/ 2108 w 2405"/>
                  <a:gd name="T31" fmla="*/ 252 h 459"/>
                  <a:gd name="T32" fmla="*/ 2203 w 2405"/>
                  <a:gd name="T33" fmla="*/ 257 h 459"/>
                  <a:gd name="T34" fmla="*/ 2310 w 2405"/>
                  <a:gd name="T35" fmla="*/ 262 h 459"/>
                  <a:gd name="T36" fmla="*/ 2405 w 2405"/>
                  <a:gd name="T37" fmla="*/ 280 h 459"/>
                  <a:gd name="T38" fmla="*/ 2125 w 2405"/>
                  <a:gd name="T39" fmla="*/ 314 h 459"/>
                  <a:gd name="T40" fmla="*/ 2326 w 2405"/>
                  <a:gd name="T41" fmla="*/ 342 h 459"/>
                  <a:gd name="T42" fmla="*/ 2063 w 2405"/>
                  <a:gd name="T43" fmla="*/ 380 h 459"/>
                  <a:gd name="T44" fmla="*/ 2170 w 2405"/>
                  <a:gd name="T45" fmla="*/ 420 h 459"/>
                  <a:gd name="T46" fmla="*/ 1093 w 2405"/>
                  <a:gd name="T47" fmla="*/ 414 h 459"/>
                  <a:gd name="T48" fmla="*/ 23 w 2405"/>
                  <a:gd name="T49" fmla="*/ 409 h 459"/>
                  <a:gd name="T50" fmla="*/ 17 w 2405"/>
                  <a:gd name="T51" fmla="*/ 459 h 459"/>
                  <a:gd name="T52" fmla="*/ 0 w 2405"/>
                  <a:gd name="T53" fmla="*/ 89 h 459"/>
                  <a:gd name="T54" fmla="*/ 348 w 2405"/>
                  <a:gd name="T55" fmla="*/ 101 h 459"/>
                  <a:gd name="T56" fmla="*/ 533 w 2405"/>
                  <a:gd name="T57" fmla="*/ 101 h 459"/>
                  <a:gd name="T58" fmla="*/ 594 w 2405"/>
                  <a:gd name="T59" fmla="*/ 101 h 459"/>
                  <a:gd name="T60" fmla="*/ 701 w 2405"/>
                  <a:gd name="T61" fmla="*/ 78 h 459"/>
                  <a:gd name="T62" fmla="*/ 611 w 2405"/>
                  <a:gd name="T63" fmla="*/ 50 h 459"/>
                  <a:gd name="T64" fmla="*/ 521 w 2405"/>
                  <a:gd name="T65" fmla="*/ 39 h 459"/>
                  <a:gd name="T66" fmla="*/ 343 w 2405"/>
                  <a:gd name="T67" fmla="*/ 28 h 459"/>
                  <a:gd name="T68" fmla="*/ 163 w 2405"/>
                  <a:gd name="T69" fmla="*/ 22 h 459"/>
                  <a:gd name="T70" fmla="*/ 12 w 2405"/>
                  <a:gd name="T71" fmla="*/ 0 h 459"/>
                  <a:gd name="T72" fmla="*/ 1755 w 2405"/>
                  <a:gd name="T73" fmla="*/ 61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05" h="459">
                    <a:moveTo>
                      <a:pt x="1755" y="61"/>
                    </a:moveTo>
                    <a:lnTo>
                      <a:pt x="1486" y="56"/>
                    </a:lnTo>
                    <a:lnTo>
                      <a:pt x="1211" y="44"/>
                    </a:lnTo>
                    <a:lnTo>
                      <a:pt x="947" y="39"/>
                    </a:lnTo>
                    <a:lnTo>
                      <a:pt x="824" y="50"/>
                    </a:lnTo>
                    <a:lnTo>
                      <a:pt x="701" y="67"/>
                    </a:lnTo>
                    <a:lnTo>
                      <a:pt x="802" y="117"/>
                    </a:lnTo>
                    <a:lnTo>
                      <a:pt x="1604" y="117"/>
                    </a:lnTo>
                    <a:lnTo>
                      <a:pt x="2007" y="129"/>
                    </a:lnTo>
                    <a:lnTo>
                      <a:pt x="2405" y="139"/>
                    </a:lnTo>
                    <a:lnTo>
                      <a:pt x="1900" y="156"/>
                    </a:lnTo>
                    <a:lnTo>
                      <a:pt x="2007" y="179"/>
                    </a:lnTo>
                    <a:lnTo>
                      <a:pt x="2125" y="190"/>
                    </a:lnTo>
                    <a:lnTo>
                      <a:pt x="2349" y="201"/>
                    </a:lnTo>
                    <a:lnTo>
                      <a:pt x="2035" y="229"/>
                    </a:lnTo>
                    <a:lnTo>
                      <a:pt x="2108" y="252"/>
                    </a:lnTo>
                    <a:lnTo>
                      <a:pt x="2203" y="257"/>
                    </a:lnTo>
                    <a:lnTo>
                      <a:pt x="2310" y="262"/>
                    </a:lnTo>
                    <a:lnTo>
                      <a:pt x="2405" y="280"/>
                    </a:lnTo>
                    <a:lnTo>
                      <a:pt x="2125" y="314"/>
                    </a:lnTo>
                    <a:lnTo>
                      <a:pt x="2326" y="342"/>
                    </a:lnTo>
                    <a:lnTo>
                      <a:pt x="2063" y="380"/>
                    </a:lnTo>
                    <a:lnTo>
                      <a:pt x="2170" y="420"/>
                    </a:lnTo>
                    <a:lnTo>
                      <a:pt x="1093" y="414"/>
                    </a:lnTo>
                    <a:lnTo>
                      <a:pt x="23" y="409"/>
                    </a:lnTo>
                    <a:lnTo>
                      <a:pt x="17" y="459"/>
                    </a:lnTo>
                    <a:lnTo>
                      <a:pt x="0" y="89"/>
                    </a:lnTo>
                    <a:lnTo>
                      <a:pt x="348" y="101"/>
                    </a:lnTo>
                    <a:lnTo>
                      <a:pt x="533" y="101"/>
                    </a:lnTo>
                    <a:lnTo>
                      <a:pt x="594" y="101"/>
                    </a:lnTo>
                    <a:lnTo>
                      <a:pt x="701" y="78"/>
                    </a:lnTo>
                    <a:lnTo>
                      <a:pt x="611" y="50"/>
                    </a:lnTo>
                    <a:lnTo>
                      <a:pt x="521" y="39"/>
                    </a:lnTo>
                    <a:lnTo>
                      <a:pt x="343" y="28"/>
                    </a:lnTo>
                    <a:lnTo>
                      <a:pt x="163" y="22"/>
                    </a:lnTo>
                    <a:lnTo>
                      <a:pt x="12" y="0"/>
                    </a:lnTo>
                    <a:lnTo>
                      <a:pt x="1755" y="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83" name="Freeform 1571">
                <a:extLst>
                  <a:ext uri="{FF2B5EF4-FFF2-40B4-BE49-F238E27FC236}">
                    <a16:creationId xmlns:a16="http://schemas.microsoft.com/office/drawing/2014/main" id="{D7EAC0F0-FF25-53BE-B6C2-D8C97A27C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3080"/>
                <a:ext cx="7" cy="21"/>
              </a:xfrm>
              <a:custGeom>
                <a:avLst/>
                <a:gdLst>
                  <a:gd name="T0" fmla="*/ 45 w 78"/>
                  <a:gd name="T1" fmla="*/ 218 h 253"/>
                  <a:gd name="T2" fmla="*/ 73 w 78"/>
                  <a:gd name="T3" fmla="*/ 208 h 253"/>
                  <a:gd name="T4" fmla="*/ 78 w 78"/>
                  <a:gd name="T5" fmla="*/ 196 h 253"/>
                  <a:gd name="T6" fmla="*/ 78 w 78"/>
                  <a:gd name="T7" fmla="*/ 180 h 253"/>
                  <a:gd name="T8" fmla="*/ 68 w 78"/>
                  <a:gd name="T9" fmla="*/ 230 h 253"/>
                  <a:gd name="T10" fmla="*/ 45 w 78"/>
                  <a:gd name="T11" fmla="*/ 246 h 253"/>
                  <a:gd name="T12" fmla="*/ 0 w 78"/>
                  <a:gd name="T13" fmla="*/ 253 h 253"/>
                  <a:gd name="T14" fmla="*/ 5 w 78"/>
                  <a:gd name="T15" fmla="*/ 0 h 253"/>
                  <a:gd name="T16" fmla="*/ 45 w 78"/>
                  <a:gd name="T17" fmla="*/ 218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253">
                    <a:moveTo>
                      <a:pt x="45" y="218"/>
                    </a:moveTo>
                    <a:lnTo>
                      <a:pt x="73" y="208"/>
                    </a:lnTo>
                    <a:lnTo>
                      <a:pt x="78" y="196"/>
                    </a:lnTo>
                    <a:lnTo>
                      <a:pt x="78" y="180"/>
                    </a:lnTo>
                    <a:lnTo>
                      <a:pt x="68" y="230"/>
                    </a:lnTo>
                    <a:lnTo>
                      <a:pt x="45" y="246"/>
                    </a:lnTo>
                    <a:lnTo>
                      <a:pt x="0" y="253"/>
                    </a:lnTo>
                    <a:lnTo>
                      <a:pt x="5" y="0"/>
                    </a:lnTo>
                    <a:lnTo>
                      <a:pt x="45" y="2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84" name="Freeform 1572">
                <a:extLst>
                  <a:ext uri="{FF2B5EF4-FFF2-40B4-BE49-F238E27FC236}">
                    <a16:creationId xmlns:a16="http://schemas.microsoft.com/office/drawing/2014/main" id="{DE6E80D0-E07D-DFF1-674E-A63074179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3090"/>
                <a:ext cx="26" cy="3"/>
              </a:xfrm>
              <a:custGeom>
                <a:avLst/>
                <a:gdLst>
                  <a:gd name="T0" fmla="*/ 315 w 315"/>
                  <a:gd name="T1" fmla="*/ 10 h 39"/>
                  <a:gd name="T2" fmla="*/ 253 w 315"/>
                  <a:gd name="T3" fmla="*/ 33 h 39"/>
                  <a:gd name="T4" fmla="*/ 163 w 315"/>
                  <a:gd name="T5" fmla="*/ 39 h 39"/>
                  <a:gd name="T6" fmla="*/ 73 w 315"/>
                  <a:gd name="T7" fmla="*/ 28 h 39"/>
                  <a:gd name="T8" fmla="*/ 0 w 315"/>
                  <a:gd name="T9" fmla="*/ 0 h 39"/>
                  <a:gd name="T10" fmla="*/ 315 w 315"/>
                  <a:gd name="T1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5" h="39">
                    <a:moveTo>
                      <a:pt x="315" y="10"/>
                    </a:moveTo>
                    <a:lnTo>
                      <a:pt x="253" y="33"/>
                    </a:lnTo>
                    <a:lnTo>
                      <a:pt x="163" y="39"/>
                    </a:lnTo>
                    <a:lnTo>
                      <a:pt x="73" y="28"/>
                    </a:lnTo>
                    <a:lnTo>
                      <a:pt x="0" y="0"/>
                    </a:lnTo>
                    <a:lnTo>
                      <a:pt x="315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85" name="Freeform 1573">
                <a:extLst>
                  <a:ext uri="{FF2B5EF4-FFF2-40B4-BE49-F238E27FC236}">
                    <a16:creationId xmlns:a16="http://schemas.microsoft.com/office/drawing/2014/main" id="{CEF25449-41F9-0AF7-DAE4-72CB760F2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3072"/>
                <a:ext cx="52" cy="2"/>
              </a:xfrm>
              <a:custGeom>
                <a:avLst/>
                <a:gdLst>
                  <a:gd name="T0" fmla="*/ 0 w 628"/>
                  <a:gd name="T1" fmla="*/ 0 h 22"/>
                  <a:gd name="T2" fmla="*/ 628 w 628"/>
                  <a:gd name="T3" fmla="*/ 22 h 22"/>
                  <a:gd name="T4" fmla="*/ 0 w 62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28" h="22">
                    <a:moveTo>
                      <a:pt x="0" y="0"/>
                    </a:moveTo>
                    <a:lnTo>
                      <a:pt x="628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86" name="Freeform 1574">
                <a:extLst>
                  <a:ext uri="{FF2B5EF4-FFF2-40B4-BE49-F238E27FC236}">
                    <a16:creationId xmlns:a16="http://schemas.microsoft.com/office/drawing/2014/main" id="{E71CD670-33AE-8593-0483-F92C5B844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3078"/>
                <a:ext cx="46" cy="3"/>
              </a:xfrm>
              <a:custGeom>
                <a:avLst/>
                <a:gdLst>
                  <a:gd name="T0" fmla="*/ 561 w 561"/>
                  <a:gd name="T1" fmla="*/ 17 h 29"/>
                  <a:gd name="T2" fmla="*/ 561 w 561"/>
                  <a:gd name="T3" fmla="*/ 29 h 29"/>
                  <a:gd name="T4" fmla="*/ 0 w 561"/>
                  <a:gd name="T5" fmla="*/ 12 h 29"/>
                  <a:gd name="T6" fmla="*/ 0 w 561"/>
                  <a:gd name="T7" fmla="*/ 0 h 29"/>
                  <a:gd name="T8" fmla="*/ 561 w 561"/>
                  <a:gd name="T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1" h="29">
                    <a:moveTo>
                      <a:pt x="561" y="17"/>
                    </a:moveTo>
                    <a:lnTo>
                      <a:pt x="561" y="29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561" y="1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87" name="Freeform 1575">
                <a:extLst>
                  <a:ext uri="{FF2B5EF4-FFF2-40B4-BE49-F238E27FC236}">
                    <a16:creationId xmlns:a16="http://schemas.microsoft.com/office/drawing/2014/main" id="{DEC5C600-3F20-46D3-163D-47FA0D83F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3079"/>
                <a:ext cx="76" cy="3"/>
              </a:xfrm>
              <a:custGeom>
                <a:avLst/>
                <a:gdLst>
                  <a:gd name="T0" fmla="*/ 0 w 918"/>
                  <a:gd name="T1" fmla="*/ 5 h 27"/>
                  <a:gd name="T2" fmla="*/ 33 w 918"/>
                  <a:gd name="T3" fmla="*/ 0 h 27"/>
                  <a:gd name="T4" fmla="*/ 918 w 918"/>
                  <a:gd name="T5" fmla="*/ 27 h 27"/>
                  <a:gd name="T6" fmla="*/ 0 w 918"/>
                  <a:gd name="T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8" h="27">
                    <a:moveTo>
                      <a:pt x="0" y="5"/>
                    </a:moveTo>
                    <a:lnTo>
                      <a:pt x="33" y="0"/>
                    </a:lnTo>
                    <a:lnTo>
                      <a:pt x="918" y="2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88" name="Freeform 1576">
                <a:extLst>
                  <a:ext uri="{FF2B5EF4-FFF2-40B4-BE49-F238E27FC236}">
                    <a16:creationId xmlns:a16="http://schemas.microsoft.com/office/drawing/2014/main" id="{D868D15A-E5EA-84CB-BBF9-9CAFE0075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3082"/>
                <a:ext cx="19" cy="1"/>
              </a:xfrm>
              <a:custGeom>
                <a:avLst/>
                <a:gdLst>
                  <a:gd name="T0" fmla="*/ 0 w 229"/>
                  <a:gd name="T1" fmla="*/ 0 h 12"/>
                  <a:gd name="T2" fmla="*/ 229 w 229"/>
                  <a:gd name="T3" fmla="*/ 12 h 12"/>
                  <a:gd name="T4" fmla="*/ 0 w 229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9" h="12">
                    <a:moveTo>
                      <a:pt x="0" y="0"/>
                    </a:moveTo>
                    <a:lnTo>
                      <a:pt x="229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89" name="Freeform 1577">
                <a:extLst>
                  <a:ext uri="{FF2B5EF4-FFF2-40B4-BE49-F238E27FC236}">
                    <a16:creationId xmlns:a16="http://schemas.microsoft.com/office/drawing/2014/main" id="{81191CBC-7AE6-B220-7175-2D45B0F8A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3066"/>
                <a:ext cx="18" cy="34"/>
              </a:xfrm>
              <a:custGeom>
                <a:avLst/>
                <a:gdLst>
                  <a:gd name="T0" fmla="*/ 208 w 224"/>
                  <a:gd name="T1" fmla="*/ 17 h 409"/>
                  <a:gd name="T2" fmla="*/ 174 w 224"/>
                  <a:gd name="T3" fmla="*/ 51 h 409"/>
                  <a:gd name="T4" fmla="*/ 179 w 224"/>
                  <a:gd name="T5" fmla="*/ 79 h 409"/>
                  <a:gd name="T6" fmla="*/ 202 w 224"/>
                  <a:gd name="T7" fmla="*/ 107 h 409"/>
                  <a:gd name="T8" fmla="*/ 224 w 224"/>
                  <a:gd name="T9" fmla="*/ 152 h 409"/>
                  <a:gd name="T10" fmla="*/ 151 w 224"/>
                  <a:gd name="T11" fmla="*/ 197 h 409"/>
                  <a:gd name="T12" fmla="*/ 179 w 224"/>
                  <a:gd name="T13" fmla="*/ 219 h 409"/>
                  <a:gd name="T14" fmla="*/ 208 w 224"/>
                  <a:gd name="T15" fmla="*/ 225 h 409"/>
                  <a:gd name="T16" fmla="*/ 219 w 224"/>
                  <a:gd name="T17" fmla="*/ 241 h 409"/>
                  <a:gd name="T18" fmla="*/ 208 w 224"/>
                  <a:gd name="T19" fmla="*/ 281 h 409"/>
                  <a:gd name="T20" fmla="*/ 163 w 224"/>
                  <a:gd name="T21" fmla="*/ 291 h 409"/>
                  <a:gd name="T22" fmla="*/ 208 w 224"/>
                  <a:gd name="T23" fmla="*/ 371 h 409"/>
                  <a:gd name="T24" fmla="*/ 118 w 224"/>
                  <a:gd name="T25" fmla="*/ 409 h 409"/>
                  <a:gd name="T26" fmla="*/ 163 w 224"/>
                  <a:gd name="T27" fmla="*/ 348 h 409"/>
                  <a:gd name="T28" fmla="*/ 141 w 224"/>
                  <a:gd name="T29" fmla="*/ 320 h 409"/>
                  <a:gd name="T30" fmla="*/ 123 w 224"/>
                  <a:gd name="T31" fmla="*/ 303 h 409"/>
                  <a:gd name="T32" fmla="*/ 113 w 224"/>
                  <a:gd name="T33" fmla="*/ 291 h 409"/>
                  <a:gd name="T34" fmla="*/ 123 w 224"/>
                  <a:gd name="T35" fmla="*/ 258 h 409"/>
                  <a:gd name="T36" fmla="*/ 163 w 224"/>
                  <a:gd name="T37" fmla="*/ 230 h 409"/>
                  <a:gd name="T38" fmla="*/ 151 w 224"/>
                  <a:gd name="T39" fmla="*/ 213 h 409"/>
                  <a:gd name="T40" fmla="*/ 134 w 224"/>
                  <a:gd name="T41" fmla="*/ 208 h 409"/>
                  <a:gd name="T42" fmla="*/ 90 w 224"/>
                  <a:gd name="T43" fmla="*/ 208 h 409"/>
                  <a:gd name="T44" fmla="*/ 56 w 224"/>
                  <a:gd name="T45" fmla="*/ 320 h 409"/>
                  <a:gd name="T46" fmla="*/ 23 w 224"/>
                  <a:gd name="T47" fmla="*/ 298 h 409"/>
                  <a:gd name="T48" fmla="*/ 0 w 224"/>
                  <a:gd name="T49" fmla="*/ 270 h 409"/>
                  <a:gd name="T50" fmla="*/ 39 w 224"/>
                  <a:gd name="T51" fmla="*/ 230 h 409"/>
                  <a:gd name="T52" fmla="*/ 51 w 224"/>
                  <a:gd name="T53" fmla="*/ 208 h 409"/>
                  <a:gd name="T54" fmla="*/ 45 w 224"/>
                  <a:gd name="T55" fmla="*/ 197 h 409"/>
                  <a:gd name="T56" fmla="*/ 28 w 224"/>
                  <a:gd name="T57" fmla="*/ 180 h 409"/>
                  <a:gd name="T58" fmla="*/ 56 w 224"/>
                  <a:gd name="T59" fmla="*/ 208 h 409"/>
                  <a:gd name="T60" fmla="*/ 73 w 224"/>
                  <a:gd name="T61" fmla="*/ 208 h 409"/>
                  <a:gd name="T62" fmla="*/ 101 w 224"/>
                  <a:gd name="T63" fmla="*/ 175 h 409"/>
                  <a:gd name="T64" fmla="*/ 118 w 224"/>
                  <a:gd name="T65" fmla="*/ 130 h 409"/>
                  <a:gd name="T66" fmla="*/ 134 w 224"/>
                  <a:gd name="T67" fmla="*/ 118 h 409"/>
                  <a:gd name="T68" fmla="*/ 151 w 224"/>
                  <a:gd name="T69" fmla="*/ 118 h 409"/>
                  <a:gd name="T70" fmla="*/ 123 w 224"/>
                  <a:gd name="T71" fmla="*/ 68 h 409"/>
                  <a:gd name="T72" fmla="*/ 163 w 224"/>
                  <a:gd name="T73" fmla="*/ 23 h 409"/>
                  <a:gd name="T74" fmla="*/ 186 w 224"/>
                  <a:gd name="T75" fmla="*/ 0 h 409"/>
                  <a:gd name="T76" fmla="*/ 191 w 224"/>
                  <a:gd name="T77" fmla="*/ 0 h 409"/>
                  <a:gd name="T78" fmla="*/ 208 w 224"/>
                  <a:gd name="T79" fmla="*/ 1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4" h="409">
                    <a:moveTo>
                      <a:pt x="208" y="17"/>
                    </a:moveTo>
                    <a:lnTo>
                      <a:pt x="174" y="51"/>
                    </a:lnTo>
                    <a:lnTo>
                      <a:pt x="179" y="79"/>
                    </a:lnTo>
                    <a:lnTo>
                      <a:pt x="202" y="107"/>
                    </a:lnTo>
                    <a:lnTo>
                      <a:pt x="224" y="152"/>
                    </a:lnTo>
                    <a:lnTo>
                      <a:pt x="151" y="197"/>
                    </a:lnTo>
                    <a:lnTo>
                      <a:pt x="179" y="219"/>
                    </a:lnTo>
                    <a:lnTo>
                      <a:pt x="208" y="225"/>
                    </a:lnTo>
                    <a:lnTo>
                      <a:pt x="219" y="241"/>
                    </a:lnTo>
                    <a:lnTo>
                      <a:pt x="208" y="281"/>
                    </a:lnTo>
                    <a:lnTo>
                      <a:pt x="163" y="291"/>
                    </a:lnTo>
                    <a:lnTo>
                      <a:pt x="208" y="371"/>
                    </a:lnTo>
                    <a:lnTo>
                      <a:pt x="118" y="409"/>
                    </a:lnTo>
                    <a:lnTo>
                      <a:pt x="163" y="348"/>
                    </a:lnTo>
                    <a:lnTo>
                      <a:pt x="141" y="320"/>
                    </a:lnTo>
                    <a:lnTo>
                      <a:pt x="123" y="303"/>
                    </a:lnTo>
                    <a:lnTo>
                      <a:pt x="113" y="291"/>
                    </a:lnTo>
                    <a:lnTo>
                      <a:pt x="123" y="258"/>
                    </a:lnTo>
                    <a:lnTo>
                      <a:pt x="163" y="230"/>
                    </a:lnTo>
                    <a:lnTo>
                      <a:pt x="151" y="213"/>
                    </a:lnTo>
                    <a:lnTo>
                      <a:pt x="134" y="208"/>
                    </a:lnTo>
                    <a:lnTo>
                      <a:pt x="90" y="208"/>
                    </a:lnTo>
                    <a:lnTo>
                      <a:pt x="56" y="320"/>
                    </a:lnTo>
                    <a:lnTo>
                      <a:pt x="23" y="298"/>
                    </a:lnTo>
                    <a:lnTo>
                      <a:pt x="0" y="270"/>
                    </a:lnTo>
                    <a:lnTo>
                      <a:pt x="39" y="230"/>
                    </a:lnTo>
                    <a:lnTo>
                      <a:pt x="51" y="208"/>
                    </a:lnTo>
                    <a:lnTo>
                      <a:pt x="45" y="197"/>
                    </a:lnTo>
                    <a:lnTo>
                      <a:pt x="28" y="180"/>
                    </a:lnTo>
                    <a:lnTo>
                      <a:pt x="56" y="208"/>
                    </a:lnTo>
                    <a:lnTo>
                      <a:pt x="73" y="208"/>
                    </a:lnTo>
                    <a:lnTo>
                      <a:pt x="101" y="175"/>
                    </a:lnTo>
                    <a:lnTo>
                      <a:pt x="118" y="130"/>
                    </a:lnTo>
                    <a:lnTo>
                      <a:pt x="134" y="118"/>
                    </a:lnTo>
                    <a:lnTo>
                      <a:pt x="151" y="118"/>
                    </a:lnTo>
                    <a:lnTo>
                      <a:pt x="123" y="68"/>
                    </a:lnTo>
                    <a:lnTo>
                      <a:pt x="163" y="23"/>
                    </a:lnTo>
                    <a:lnTo>
                      <a:pt x="186" y="0"/>
                    </a:lnTo>
                    <a:lnTo>
                      <a:pt x="191" y="0"/>
                    </a:lnTo>
                    <a:lnTo>
                      <a:pt x="208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90" name="Freeform 1578">
                <a:extLst>
                  <a:ext uri="{FF2B5EF4-FFF2-40B4-BE49-F238E27FC236}">
                    <a16:creationId xmlns:a16="http://schemas.microsoft.com/office/drawing/2014/main" id="{AF18F952-5A37-D84A-6FF1-14D5E18C9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088"/>
                <a:ext cx="34" cy="30"/>
              </a:xfrm>
              <a:custGeom>
                <a:avLst/>
                <a:gdLst>
                  <a:gd name="T0" fmla="*/ 0 w 409"/>
                  <a:gd name="T1" fmla="*/ 353 h 364"/>
                  <a:gd name="T2" fmla="*/ 381 w 409"/>
                  <a:gd name="T3" fmla="*/ 331 h 364"/>
                  <a:gd name="T4" fmla="*/ 371 w 409"/>
                  <a:gd name="T5" fmla="*/ 264 h 364"/>
                  <a:gd name="T6" fmla="*/ 398 w 409"/>
                  <a:gd name="T7" fmla="*/ 253 h 364"/>
                  <a:gd name="T8" fmla="*/ 359 w 409"/>
                  <a:gd name="T9" fmla="*/ 180 h 364"/>
                  <a:gd name="T10" fmla="*/ 392 w 409"/>
                  <a:gd name="T11" fmla="*/ 151 h 364"/>
                  <a:gd name="T12" fmla="*/ 404 w 409"/>
                  <a:gd name="T13" fmla="*/ 101 h 364"/>
                  <a:gd name="T14" fmla="*/ 409 w 409"/>
                  <a:gd name="T15" fmla="*/ 0 h 364"/>
                  <a:gd name="T16" fmla="*/ 398 w 409"/>
                  <a:gd name="T17" fmla="*/ 364 h 364"/>
                  <a:gd name="T18" fmla="*/ 0 w 409"/>
                  <a:gd name="T19" fmla="*/ 353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9" h="364">
                    <a:moveTo>
                      <a:pt x="0" y="353"/>
                    </a:moveTo>
                    <a:lnTo>
                      <a:pt x="381" y="331"/>
                    </a:lnTo>
                    <a:lnTo>
                      <a:pt x="371" y="264"/>
                    </a:lnTo>
                    <a:lnTo>
                      <a:pt x="398" y="253"/>
                    </a:lnTo>
                    <a:lnTo>
                      <a:pt x="359" y="180"/>
                    </a:lnTo>
                    <a:lnTo>
                      <a:pt x="392" y="151"/>
                    </a:lnTo>
                    <a:lnTo>
                      <a:pt x="404" y="101"/>
                    </a:lnTo>
                    <a:lnTo>
                      <a:pt x="409" y="0"/>
                    </a:lnTo>
                    <a:lnTo>
                      <a:pt x="398" y="364"/>
                    </a:lnTo>
                    <a:lnTo>
                      <a:pt x="0" y="3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91" name="Freeform 1579">
                <a:extLst>
                  <a:ext uri="{FF2B5EF4-FFF2-40B4-BE49-F238E27FC236}">
                    <a16:creationId xmlns:a16="http://schemas.microsoft.com/office/drawing/2014/main" id="{3E75E241-1299-497E-18D0-B56F45B0D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3097"/>
                <a:ext cx="17" cy="4"/>
              </a:xfrm>
              <a:custGeom>
                <a:avLst/>
                <a:gdLst>
                  <a:gd name="T0" fmla="*/ 208 w 208"/>
                  <a:gd name="T1" fmla="*/ 16 h 45"/>
                  <a:gd name="T2" fmla="*/ 174 w 208"/>
                  <a:gd name="T3" fmla="*/ 45 h 45"/>
                  <a:gd name="T4" fmla="*/ 113 w 208"/>
                  <a:gd name="T5" fmla="*/ 45 h 45"/>
                  <a:gd name="T6" fmla="*/ 0 w 208"/>
                  <a:gd name="T7" fmla="*/ 0 h 45"/>
                  <a:gd name="T8" fmla="*/ 208 w 208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45">
                    <a:moveTo>
                      <a:pt x="208" y="16"/>
                    </a:moveTo>
                    <a:lnTo>
                      <a:pt x="174" y="45"/>
                    </a:lnTo>
                    <a:lnTo>
                      <a:pt x="113" y="45"/>
                    </a:lnTo>
                    <a:lnTo>
                      <a:pt x="0" y="0"/>
                    </a:lnTo>
                    <a:lnTo>
                      <a:pt x="208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92" name="Freeform 1580">
                <a:extLst>
                  <a:ext uri="{FF2B5EF4-FFF2-40B4-BE49-F238E27FC236}">
                    <a16:creationId xmlns:a16="http://schemas.microsoft.com/office/drawing/2014/main" id="{9FA7BF47-F427-31AB-C131-9CD8FD1C6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3071"/>
                <a:ext cx="32" cy="33"/>
              </a:xfrm>
              <a:custGeom>
                <a:avLst/>
                <a:gdLst>
                  <a:gd name="T0" fmla="*/ 202 w 387"/>
                  <a:gd name="T1" fmla="*/ 0 h 398"/>
                  <a:gd name="T2" fmla="*/ 168 w 387"/>
                  <a:gd name="T3" fmla="*/ 17 h 398"/>
                  <a:gd name="T4" fmla="*/ 135 w 387"/>
                  <a:gd name="T5" fmla="*/ 51 h 398"/>
                  <a:gd name="T6" fmla="*/ 145 w 387"/>
                  <a:gd name="T7" fmla="*/ 79 h 398"/>
                  <a:gd name="T8" fmla="*/ 185 w 387"/>
                  <a:gd name="T9" fmla="*/ 84 h 398"/>
                  <a:gd name="T10" fmla="*/ 213 w 387"/>
                  <a:gd name="T11" fmla="*/ 51 h 398"/>
                  <a:gd name="T12" fmla="*/ 247 w 387"/>
                  <a:gd name="T13" fmla="*/ 39 h 398"/>
                  <a:gd name="T14" fmla="*/ 291 w 387"/>
                  <a:gd name="T15" fmla="*/ 34 h 398"/>
                  <a:gd name="T16" fmla="*/ 336 w 387"/>
                  <a:gd name="T17" fmla="*/ 11 h 398"/>
                  <a:gd name="T18" fmla="*/ 263 w 387"/>
                  <a:gd name="T19" fmla="*/ 72 h 398"/>
                  <a:gd name="T20" fmla="*/ 291 w 387"/>
                  <a:gd name="T21" fmla="*/ 101 h 398"/>
                  <a:gd name="T22" fmla="*/ 325 w 387"/>
                  <a:gd name="T23" fmla="*/ 101 h 398"/>
                  <a:gd name="T24" fmla="*/ 387 w 387"/>
                  <a:gd name="T25" fmla="*/ 79 h 398"/>
                  <a:gd name="T26" fmla="*/ 365 w 387"/>
                  <a:gd name="T27" fmla="*/ 117 h 398"/>
                  <a:gd name="T28" fmla="*/ 365 w 387"/>
                  <a:gd name="T29" fmla="*/ 157 h 398"/>
                  <a:gd name="T30" fmla="*/ 387 w 387"/>
                  <a:gd name="T31" fmla="*/ 230 h 398"/>
                  <a:gd name="T32" fmla="*/ 365 w 387"/>
                  <a:gd name="T33" fmla="*/ 185 h 398"/>
                  <a:gd name="T34" fmla="*/ 348 w 387"/>
                  <a:gd name="T35" fmla="*/ 168 h 398"/>
                  <a:gd name="T36" fmla="*/ 325 w 387"/>
                  <a:gd name="T37" fmla="*/ 157 h 398"/>
                  <a:gd name="T38" fmla="*/ 190 w 387"/>
                  <a:gd name="T39" fmla="*/ 269 h 398"/>
                  <a:gd name="T40" fmla="*/ 275 w 387"/>
                  <a:gd name="T41" fmla="*/ 375 h 398"/>
                  <a:gd name="T42" fmla="*/ 135 w 387"/>
                  <a:gd name="T43" fmla="*/ 269 h 398"/>
                  <a:gd name="T44" fmla="*/ 117 w 387"/>
                  <a:gd name="T45" fmla="*/ 303 h 398"/>
                  <a:gd name="T46" fmla="*/ 129 w 387"/>
                  <a:gd name="T47" fmla="*/ 330 h 398"/>
                  <a:gd name="T48" fmla="*/ 145 w 387"/>
                  <a:gd name="T49" fmla="*/ 358 h 398"/>
                  <a:gd name="T50" fmla="*/ 157 w 387"/>
                  <a:gd name="T51" fmla="*/ 398 h 398"/>
                  <a:gd name="T52" fmla="*/ 140 w 387"/>
                  <a:gd name="T53" fmla="*/ 353 h 398"/>
                  <a:gd name="T54" fmla="*/ 95 w 387"/>
                  <a:gd name="T55" fmla="*/ 325 h 398"/>
                  <a:gd name="T56" fmla="*/ 39 w 387"/>
                  <a:gd name="T57" fmla="*/ 325 h 398"/>
                  <a:gd name="T58" fmla="*/ 0 w 387"/>
                  <a:gd name="T59" fmla="*/ 353 h 398"/>
                  <a:gd name="T60" fmla="*/ 50 w 387"/>
                  <a:gd name="T61" fmla="*/ 320 h 398"/>
                  <a:gd name="T62" fmla="*/ 56 w 387"/>
                  <a:gd name="T63" fmla="*/ 280 h 398"/>
                  <a:gd name="T64" fmla="*/ 5 w 387"/>
                  <a:gd name="T65" fmla="*/ 207 h 398"/>
                  <a:gd name="T66" fmla="*/ 50 w 387"/>
                  <a:gd name="T67" fmla="*/ 179 h 398"/>
                  <a:gd name="T68" fmla="*/ 100 w 387"/>
                  <a:gd name="T69" fmla="*/ 168 h 398"/>
                  <a:gd name="T70" fmla="*/ 135 w 387"/>
                  <a:gd name="T71" fmla="*/ 140 h 398"/>
                  <a:gd name="T72" fmla="*/ 135 w 387"/>
                  <a:gd name="T73" fmla="*/ 84 h 398"/>
                  <a:gd name="T74" fmla="*/ 112 w 387"/>
                  <a:gd name="T75" fmla="*/ 84 h 398"/>
                  <a:gd name="T76" fmla="*/ 100 w 387"/>
                  <a:gd name="T77" fmla="*/ 79 h 398"/>
                  <a:gd name="T78" fmla="*/ 100 w 387"/>
                  <a:gd name="T79" fmla="*/ 39 h 398"/>
                  <a:gd name="T80" fmla="*/ 100 w 387"/>
                  <a:gd name="T81" fmla="*/ 6 h 398"/>
                  <a:gd name="T82" fmla="*/ 90 w 387"/>
                  <a:gd name="T83" fmla="*/ 0 h 398"/>
                  <a:gd name="T84" fmla="*/ 62 w 387"/>
                  <a:gd name="T85" fmla="*/ 0 h 398"/>
                  <a:gd name="T86" fmla="*/ 202 w 387"/>
                  <a:gd name="T87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7" h="398">
                    <a:moveTo>
                      <a:pt x="202" y="0"/>
                    </a:moveTo>
                    <a:lnTo>
                      <a:pt x="168" y="17"/>
                    </a:lnTo>
                    <a:lnTo>
                      <a:pt x="135" y="51"/>
                    </a:lnTo>
                    <a:lnTo>
                      <a:pt x="145" y="79"/>
                    </a:lnTo>
                    <a:lnTo>
                      <a:pt x="185" y="84"/>
                    </a:lnTo>
                    <a:lnTo>
                      <a:pt x="213" y="51"/>
                    </a:lnTo>
                    <a:lnTo>
                      <a:pt x="247" y="39"/>
                    </a:lnTo>
                    <a:lnTo>
                      <a:pt x="291" y="34"/>
                    </a:lnTo>
                    <a:lnTo>
                      <a:pt x="336" y="11"/>
                    </a:lnTo>
                    <a:lnTo>
                      <a:pt x="263" y="72"/>
                    </a:lnTo>
                    <a:lnTo>
                      <a:pt x="291" y="101"/>
                    </a:lnTo>
                    <a:lnTo>
                      <a:pt x="325" y="101"/>
                    </a:lnTo>
                    <a:lnTo>
                      <a:pt x="387" y="79"/>
                    </a:lnTo>
                    <a:lnTo>
                      <a:pt x="365" y="117"/>
                    </a:lnTo>
                    <a:lnTo>
                      <a:pt x="365" y="157"/>
                    </a:lnTo>
                    <a:lnTo>
                      <a:pt x="387" y="230"/>
                    </a:lnTo>
                    <a:lnTo>
                      <a:pt x="365" y="185"/>
                    </a:lnTo>
                    <a:lnTo>
                      <a:pt x="348" y="168"/>
                    </a:lnTo>
                    <a:lnTo>
                      <a:pt x="325" y="157"/>
                    </a:lnTo>
                    <a:lnTo>
                      <a:pt x="190" y="269"/>
                    </a:lnTo>
                    <a:lnTo>
                      <a:pt x="275" y="375"/>
                    </a:lnTo>
                    <a:lnTo>
                      <a:pt x="135" y="269"/>
                    </a:lnTo>
                    <a:lnTo>
                      <a:pt x="117" y="303"/>
                    </a:lnTo>
                    <a:lnTo>
                      <a:pt x="129" y="330"/>
                    </a:lnTo>
                    <a:lnTo>
                      <a:pt x="145" y="358"/>
                    </a:lnTo>
                    <a:lnTo>
                      <a:pt x="157" y="398"/>
                    </a:lnTo>
                    <a:lnTo>
                      <a:pt x="140" y="353"/>
                    </a:lnTo>
                    <a:lnTo>
                      <a:pt x="95" y="325"/>
                    </a:lnTo>
                    <a:lnTo>
                      <a:pt x="39" y="325"/>
                    </a:lnTo>
                    <a:lnTo>
                      <a:pt x="0" y="353"/>
                    </a:lnTo>
                    <a:lnTo>
                      <a:pt x="50" y="320"/>
                    </a:lnTo>
                    <a:lnTo>
                      <a:pt x="56" y="280"/>
                    </a:lnTo>
                    <a:lnTo>
                      <a:pt x="5" y="207"/>
                    </a:lnTo>
                    <a:lnTo>
                      <a:pt x="50" y="179"/>
                    </a:lnTo>
                    <a:lnTo>
                      <a:pt x="100" y="168"/>
                    </a:lnTo>
                    <a:lnTo>
                      <a:pt x="135" y="140"/>
                    </a:lnTo>
                    <a:lnTo>
                      <a:pt x="135" y="84"/>
                    </a:lnTo>
                    <a:lnTo>
                      <a:pt x="112" y="84"/>
                    </a:lnTo>
                    <a:lnTo>
                      <a:pt x="100" y="79"/>
                    </a:lnTo>
                    <a:lnTo>
                      <a:pt x="100" y="39"/>
                    </a:lnTo>
                    <a:lnTo>
                      <a:pt x="100" y="6"/>
                    </a:lnTo>
                    <a:lnTo>
                      <a:pt x="90" y="0"/>
                    </a:lnTo>
                    <a:lnTo>
                      <a:pt x="62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93" name="Freeform 1581">
                <a:extLst>
                  <a:ext uri="{FF2B5EF4-FFF2-40B4-BE49-F238E27FC236}">
                    <a16:creationId xmlns:a16="http://schemas.microsoft.com/office/drawing/2014/main" id="{B1EF94D1-BE26-4313-6884-78937DF81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3078"/>
                <a:ext cx="160" cy="13"/>
              </a:xfrm>
              <a:custGeom>
                <a:avLst/>
                <a:gdLst>
                  <a:gd name="T0" fmla="*/ 1912 w 1912"/>
                  <a:gd name="T1" fmla="*/ 78 h 150"/>
                  <a:gd name="T2" fmla="*/ 1906 w 1912"/>
                  <a:gd name="T3" fmla="*/ 150 h 150"/>
                  <a:gd name="T4" fmla="*/ 964 w 1912"/>
                  <a:gd name="T5" fmla="*/ 140 h 150"/>
                  <a:gd name="T6" fmla="*/ 488 w 1912"/>
                  <a:gd name="T7" fmla="*/ 140 h 150"/>
                  <a:gd name="T8" fmla="*/ 0 w 1912"/>
                  <a:gd name="T9" fmla="*/ 150 h 150"/>
                  <a:gd name="T10" fmla="*/ 6 w 1912"/>
                  <a:gd name="T11" fmla="*/ 0 h 150"/>
                  <a:gd name="T12" fmla="*/ 623 w 1912"/>
                  <a:gd name="T13" fmla="*/ 34 h 150"/>
                  <a:gd name="T14" fmla="*/ 909 w 1912"/>
                  <a:gd name="T15" fmla="*/ 50 h 150"/>
                  <a:gd name="T16" fmla="*/ 1015 w 1912"/>
                  <a:gd name="T17" fmla="*/ 50 h 150"/>
                  <a:gd name="T18" fmla="*/ 1155 w 1912"/>
                  <a:gd name="T19" fmla="*/ 39 h 150"/>
                  <a:gd name="T20" fmla="*/ 1177 w 1912"/>
                  <a:gd name="T21" fmla="*/ 5 h 150"/>
                  <a:gd name="T22" fmla="*/ 1228 w 1912"/>
                  <a:gd name="T23" fmla="*/ 0 h 150"/>
                  <a:gd name="T24" fmla="*/ 1273 w 1912"/>
                  <a:gd name="T25" fmla="*/ 5 h 150"/>
                  <a:gd name="T26" fmla="*/ 1318 w 1912"/>
                  <a:gd name="T27" fmla="*/ 0 h 150"/>
                  <a:gd name="T28" fmla="*/ 1306 w 1912"/>
                  <a:gd name="T29" fmla="*/ 44 h 150"/>
                  <a:gd name="T30" fmla="*/ 1519 w 1912"/>
                  <a:gd name="T31" fmla="*/ 56 h 150"/>
                  <a:gd name="T32" fmla="*/ 1452 w 1912"/>
                  <a:gd name="T33" fmla="*/ 5 h 150"/>
                  <a:gd name="T34" fmla="*/ 1564 w 1912"/>
                  <a:gd name="T35" fmla="*/ 17 h 150"/>
                  <a:gd name="T36" fmla="*/ 1676 w 1912"/>
                  <a:gd name="T37" fmla="*/ 17 h 150"/>
                  <a:gd name="T38" fmla="*/ 1889 w 1912"/>
                  <a:gd name="T39" fmla="*/ 0 h 150"/>
                  <a:gd name="T40" fmla="*/ 1912 w 1912"/>
                  <a:gd name="T41" fmla="*/ 7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12" h="150">
                    <a:moveTo>
                      <a:pt x="1912" y="78"/>
                    </a:moveTo>
                    <a:lnTo>
                      <a:pt x="1906" y="150"/>
                    </a:lnTo>
                    <a:lnTo>
                      <a:pt x="964" y="140"/>
                    </a:lnTo>
                    <a:lnTo>
                      <a:pt x="488" y="140"/>
                    </a:lnTo>
                    <a:lnTo>
                      <a:pt x="0" y="150"/>
                    </a:lnTo>
                    <a:lnTo>
                      <a:pt x="6" y="0"/>
                    </a:lnTo>
                    <a:lnTo>
                      <a:pt x="623" y="34"/>
                    </a:lnTo>
                    <a:lnTo>
                      <a:pt x="909" y="50"/>
                    </a:lnTo>
                    <a:lnTo>
                      <a:pt x="1015" y="50"/>
                    </a:lnTo>
                    <a:lnTo>
                      <a:pt x="1155" y="39"/>
                    </a:lnTo>
                    <a:lnTo>
                      <a:pt x="1177" y="5"/>
                    </a:lnTo>
                    <a:lnTo>
                      <a:pt x="1228" y="0"/>
                    </a:lnTo>
                    <a:lnTo>
                      <a:pt x="1273" y="5"/>
                    </a:lnTo>
                    <a:lnTo>
                      <a:pt x="1318" y="0"/>
                    </a:lnTo>
                    <a:lnTo>
                      <a:pt x="1306" y="44"/>
                    </a:lnTo>
                    <a:lnTo>
                      <a:pt x="1519" y="56"/>
                    </a:lnTo>
                    <a:lnTo>
                      <a:pt x="1452" y="5"/>
                    </a:lnTo>
                    <a:lnTo>
                      <a:pt x="1564" y="17"/>
                    </a:lnTo>
                    <a:lnTo>
                      <a:pt x="1676" y="17"/>
                    </a:lnTo>
                    <a:lnTo>
                      <a:pt x="1889" y="0"/>
                    </a:lnTo>
                    <a:lnTo>
                      <a:pt x="1912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94" name="Freeform 1582">
                <a:extLst>
                  <a:ext uri="{FF2B5EF4-FFF2-40B4-BE49-F238E27FC236}">
                    <a16:creationId xmlns:a16="http://schemas.microsoft.com/office/drawing/2014/main" id="{E7427C5B-5289-2087-044B-44C67B103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3084"/>
                <a:ext cx="3" cy="10"/>
              </a:xfrm>
              <a:custGeom>
                <a:avLst/>
                <a:gdLst>
                  <a:gd name="T0" fmla="*/ 40 w 45"/>
                  <a:gd name="T1" fmla="*/ 128 h 128"/>
                  <a:gd name="T2" fmla="*/ 0 w 45"/>
                  <a:gd name="T3" fmla="*/ 118 h 128"/>
                  <a:gd name="T4" fmla="*/ 28 w 45"/>
                  <a:gd name="T5" fmla="*/ 95 h 128"/>
                  <a:gd name="T6" fmla="*/ 35 w 45"/>
                  <a:gd name="T7" fmla="*/ 67 h 128"/>
                  <a:gd name="T8" fmla="*/ 23 w 45"/>
                  <a:gd name="T9" fmla="*/ 0 h 128"/>
                  <a:gd name="T10" fmla="*/ 45 w 45"/>
                  <a:gd name="T11" fmla="*/ 17 h 128"/>
                  <a:gd name="T12" fmla="*/ 45 w 45"/>
                  <a:gd name="T13" fmla="*/ 50 h 128"/>
                  <a:gd name="T14" fmla="*/ 40 w 45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28">
                    <a:moveTo>
                      <a:pt x="40" y="128"/>
                    </a:moveTo>
                    <a:lnTo>
                      <a:pt x="0" y="118"/>
                    </a:lnTo>
                    <a:lnTo>
                      <a:pt x="28" y="95"/>
                    </a:lnTo>
                    <a:lnTo>
                      <a:pt x="35" y="67"/>
                    </a:lnTo>
                    <a:lnTo>
                      <a:pt x="23" y="0"/>
                    </a:lnTo>
                    <a:lnTo>
                      <a:pt x="45" y="17"/>
                    </a:lnTo>
                    <a:lnTo>
                      <a:pt x="45" y="50"/>
                    </a:lnTo>
                    <a:lnTo>
                      <a:pt x="40" y="1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95" name="Freeform 1583">
                <a:extLst>
                  <a:ext uri="{FF2B5EF4-FFF2-40B4-BE49-F238E27FC236}">
                    <a16:creationId xmlns:a16="http://schemas.microsoft.com/office/drawing/2014/main" id="{FC9F8B4D-66E9-10AD-3842-28297779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3085"/>
                <a:ext cx="44" cy="2"/>
              </a:xfrm>
              <a:custGeom>
                <a:avLst/>
                <a:gdLst>
                  <a:gd name="T0" fmla="*/ 0 w 533"/>
                  <a:gd name="T1" fmla="*/ 0 h 18"/>
                  <a:gd name="T2" fmla="*/ 533 w 533"/>
                  <a:gd name="T3" fmla="*/ 18 h 18"/>
                  <a:gd name="T4" fmla="*/ 0 w 53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3" h="18">
                    <a:moveTo>
                      <a:pt x="0" y="0"/>
                    </a:moveTo>
                    <a:lnTo>
                      <a:pt x="53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96" name="Freeform 1584">
                <a:extLst>
                  <a:ext uri="{FF2B5EF4-FFF2-40B4-BE49-F238E27FC236}">
                    <a16:creationId xmlns:a16="http://schemas.microsoft.com/office/drawing/2014/main" id="{5CB7F87A-1721-C010-CF38-4B0B6B9D4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3088"/>
                <a:ext cx="22" cy="1"/>
              </a:xfrm>
              <a:custGeom>
                <a:avLst/>
                <a:gdLst>
                  <a:gd name="T0" fmla="*/ 0 w 264"/>
                  <a:gd name="T1" fmla="*/ 0 h 12"/>
                  <a:gd name="T2" fmla="*/ 264 w 264"/>
                  <a:gd name="T3" fmla="*/ 12 h 12"/>
                  <a:gd name="T4" fmla="*/ 0 w 26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4" h="12">
                    <a:moveTo>
                      <a:pt x="0" y="0"/>
                    </a:moveTo>
                    <a:lnTo>
                      <a:pt x="2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97" name="Freeform 1585">
                <a:extLst>
                  <a:ext uri="{FF2B5EF4-FFF2-40B4-BE49-F238E27FC236}">
                    <a16:creationId xmlns:a16="http://schemas.microsoft.com/office/drawing/2014/main" id="{2ECA80CD-5EA6-687C-6CE4-59F21B562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3110"/>
                <a:ext cx="20" cy="1"/>
              </a:xfrm>
              <a:custGeom>
                <a:avLst/>
                <a:gdLst>
                  <a:gd name="T0" fmla="*/ 0 w 230"/>
                  <a:gd name="T1" fmla="*/ 51 w 230"/>
                  <a:gd name="T2" fmla="*/ 230 w 230"/>
                  <a:gd name="T3" fmla="*/ 0 w 2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30">
                    <a:moveTo>
                      <a:pt x="0" y="0"/>
                    </a:moveTo>
                    <a:lnTo>
                      <a:pt x="51" y="0"/>
                    </a:lnTo>
                    <a:lnTo>
                      <a:pt x="2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98" name="Freeform 1586">
                <a:extLst>
                  <a:ext uri="{FF2B5EF4-FFF2-40B4-BE49-F238E27FC236}">
                    <a16:creationId xmlns:a16="http://schemas.microsoft.com/office/drawing/2014/main" id="{ADB9C0B5-59DF-8132-6575-3DE764D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3096"/>
                <a:ext cx="1" cy="17"/>
              </a:xfrm>
              <a:custGeom>
                <a:avLst/>
                <a:gdLst>
                  <a:gd name="T0" fmla="*/ 7 w 7"/>
                  <a:gd name="T1" fmla="*/ 197 h 197"/>
                  <a:gd name="T2" fmla="*/ 7 w 7"/>
                  <a:gd name="T3" fmla="*/ 112 h 197"/>
                  <a:gd name="T4" fmla="*/ 0 w 7"/>
                  <a:gd name="T5" fmla="*/ 0 h 197"/>
                  <a:gd name="T6" fmla="*/ 7 w 7"/>
                  <a:gd name="T7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97">
                    <a:moveTo>
                      <a:pt x="7" y="197"/>
                    </a:moveTo>
                    <a:lnTo>
                      <a:pt x="7" y="112"/>
                    </a:lnTo>
                    <a:lnTo>
                      <a:pt x="0" y="0"/>
                    </a:lnTo>
                    <a:lnTo>
                      <a:pt x="7" y="19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99" name="Freeform 1587">
                <a:extLst>
                  <a:ext uri="{FF2B5EF4-FFF2-40B4-BE49-F238E27FC236}">
                    <a16:creationId xmlns:a16="http://schemas.microsoft.com/office/drawing/2014/main" id="{0304D698-C3D4-29BD-997F-60F4BF358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3098"/>
                <a:ext cx="58" cy="2"/>
              </a:xfrm>
              <a:custGeom>
                <a:avLst/>
                <a:gdLst>
                  <a:gd name="T0" fmla="*/ 0 w 689"/>
                  <a:gd name="T1" fmla="*/ 0 h 23"/>
                  <a:gd name="T2" fmla="*/ 689 w 689"/>
                  <a:gd name="T3" fmla="*/ 23 h 23"/>
                  <a:gd name="T4" fmla="*/ 0 w 68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9" h="23">
                    <a:moveTo>
                      <a:pt x="0" y="0"/>
                    </a:moveTo>
                    <a:lnTo>
                      <a:pt x="689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00" name="Freeform 1588">
                <a:extLst>
                  <a:ext uri="{FF2B5EF4-FFF2-40B4-BE49-F238E27FC236}">
                    <a16:creationId xmlns:a16="http://schemas.microsoft.com/office/drawing/2014/main" id="{EF13E544-CD28-A27F-0372-F226B4D38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3097"/>
                <a:ext cx="32" cy="1"/>
              </a:xfrm>
              <a:custGeom>
                <a:avLst/>
                <a:gdLst>
                  <a:gd name="T0" fmla="*/ 0 w 382"/>
                  <a:gd name="T1" fmla="*/ 5 h 5"/>
                  <a:gd name="T2" fmla="*/ 107 w 382"/>
                  <a:gd name="T3" fmla="*/ 0 h 5"/>
                  <a:gd name="T4" fmla="*/ 382 w 382"/>
                  <a:gd name="T5" fmla="*/ 5 h 5"/>
                  <a:gd name="T6" fmla="*/ 0 w 38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2" h="5">
                    <a:moveTo>
                      <a:pt x="0" y="5"/>
                    </a:moveTo>
                    <a:lnTo>
                      <a:pt x="107" y="0"/>
                    </a:lnTo>
                    <a:lnTo>
                      <a:pt x="382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01" name="Freeform 1589">
                <a:extLst>
                  <a:ext uri="{FF2B5EF4-FFF2-40B4-BE49-F238E27FC236}">
                    <a16:creationId xmlns:a16="http://schemas.microsoft.com/office/drawing/2014/main" id="{888467E5-FFF4-86CF-5EC1-63AB22AF2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3106"/>
                <a:ext cx="13" cy="4"/>
              </a:xfrm>
              <a:custGeom>
                <a:avLst/>
                <a:gdLst>
                  <a:gd name="T0" fmla="*/ 123 w 156"/>
                  <a:gd name="T1" fmla="*/ 45 h 45"/>
                  <a:gd name="T2" fmla="*/ 156 w 156"/>
                  <a:gd name="T3" fmla="*/ 45 h 45"/>
                  <a:gd name="T4" fmla="*/ 0 w 156"/>
                  <a:gd name="T5" fmla="*/ 45 h 45"/>
                  <a:gd name="T6" fmla="*/ 84 w 156"/>
                  <a:gd name="T7" fmla="*/ 0 h 45"/>
                  <a:gd name="T8" fmla="*/ 78 w 156"/>
                  <a:gd name="T9" fmla="*/ 17 h 45"/>
                  <a:gd name="T10" fmla="*/ 90 w 156"/>
                  <a:gd name="T11" fmla="*/ 34 h 45"/>
                  <a:gd name="T12" fmla="*/ 123 w 156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45">
                    <a:moveTo>
                      <a:pt x="123" y="45"/>
                    </a:moveTo>
                    <a:lnTo>
                      <a:pt x="156" y="45"/>
                    </a:lnTo>
                    <a:lnTo>
                      <a:pt x="0" y="45"/>
                    </a:lnTo>
                    <a:lnTo>
                      <a:pt x="84" y="0"/>
                    </a:lnTo>
                    <a:lnTo>
                      <a:pt x="78" y="17"/>
                    </a:lnTo>
                    <a:lnTo>
                      <a:pt x="90" y="34"/>
                    </a:lnTo>
                    <a:lnTo>
                      <a:pt x="123" y="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02" name="Freeform 1590">
                <a:extLst>
                  <a:ext uri="{FF2B5EF4-FFF2-40B4-BE49-F238E27FC236}">
                    <a16:creationId xmlns:a16="http://schemas.microsoft.com/office/drawing/2014/main" id="{DA5DD5EB-1D73-5685-D78B-3ECA3DB01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3097"/>
                <a:ext cx="30" cy="1"/>
              </a:xfrm>
              <a:custGeom>
                <a:avLst/>
                <a:gdLst>
                  <a:gd name="T0" fmla="*/ 0 w 359"/>
                  <a:gd name="T1" fmla="*/ 6 h 6"/>
                  <a:gd name="T2" fmla="*/ 73 w 359"/>
                  <a:gd name="T3" fmla="*/ 0 h 6"/>
                  <a:gd name="T4" fmla="*/ 359 w 359"/>
                  <a:gd name="T5" fmla="*/ 6 h 6"/>
                  <a:gd name="T6" fmla="*/ 0 w 35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9" h="6">
                    <a:moveTo>
                      <a:pt x="0" y="6"/>
                    </a:moveTo>
                    <a:lnTo>
                      <a:pt x="73" y="0"/>
                    </a:lnTo>
                    <a:lnTo>
                      <a:pt x="359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03" name="Freeform 1591">
                <a:extLst>
                  <a:ext uri="{FF2B5EF4-FFF2-40B4-BE49-F238E27FC236}">
                    <a16:creationId xmlns:a16="http://schemas.microsoft.com/office/drawing/2014/main" id="{8DE79267-D9AB-E8EE-EB55-91354A022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3117"/>
                <a:ext cx="38" cy="2"/>
              </a:xfrm>
              <a:custGeom>
                <a:avLst/>
                <a:gdLst>
                  <a:gd name="T0" fmla="*/ 460 w 460"/>
                  <a:gd name="T1" fmla="*/ 23 h 28"/>
                  <a:gd name="T2" fmla="*/ 57 w 460"/>
                  <a:gd name="T3" fmla="*/ 23 h 28"/>
                  <a:gd name="T4" fmla="*/ 0 w 460"/>
                  <a:gd name="T5" fmla="*/ 23 h 28"/>
                  <a:gd name="T6" fmla="*/ 50 w 460"/>
                  <a:gd name="T7" fmla="*/ 11 h 28"/>
                  <a:gd name="T8" fmla="*/ 102 w 460"/>
                  <a:gd name="T9" fmla="*/ 0 h 28"/>
                  <a:gd name="T10" fmla="*/ 218 w 460"/>
                  <a:gd name="T11" fmla="*/ 11 h 28"/>
                  <a:gd name="T12" fmla="*/ 336 w 460"/>
                  <a:gd name="T13" fmla="*/ 28 h 28"/>
                  <a:gd name="T14" fmla="*/ 460 w 460"/>
                  <a:gd name="T1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0" h="28">
                    <a:moveTo>
                      <a:pt x="460" y="23"/>
                    </a:moveTo>
                    <a:lnTo>
                      <a:pt x="57" y="23"/>
                    </a:lnTo>
                    <a:lnTo>
                      <a:pt x="0" y="23"/>
                    </a:lnTo>
                    <a:lnTo>
                      <a:pt x="50" y="11"/>
                    </a:lnTo>
                    <a:lnTo>
                      <a:pt x="102" y="0"/>
                    </a:lnTo>
                    <a:lnTo>
                      <a:pt x="218" y="11"/>
                    </a:lnTo>
                    <a:lnTo>
                      <a:pt x="336" y="28"/>
                    </a:lnTo>
                    <a:lnTo>
                      <a:pt x="46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04" name="Freeform 1592">
                <a:extLst>
                  <a:ext uri="{FF2B5EF4-FFF2-40B4-BE49-F238E27FC236}">
                    <a16:creationId xmlns:a16="http://schemas.microsoft.com/office/drawing/2014/main" id="{69A63301-74E8-B2E4-4DE1-588CF558B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3110"/>
                <a:ext cx="15" cy="1"/>
              </a:xfrm>
              <a:custGeom>
                <a:avLst/>
                <a:gdLst>
                  <a:gd name="T0" fmla="*/ 0 w 179"/>
                  <a:gd name="T1" fmla="*/ 11 h 11"/>
                  <a:gd name="T2" fmla="*/ 72 w 179"/>
                  <a:gd name="T3" fmla="*/ 0 h 11"/>
                  <a:gd name="T4" fmla="*/ 179 w 179"/>
                  <a:gd name="T5" fmla="*/ 11 h 11"/>
                  <a:gd name="T6" fmla="*/ 0 w 179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11">
                    <a:moveTo>
                      <a:pt x="0" y="11"/>
                    </a:moveTo>
                    <a:lnTo>
                      <a:pt x="72" y="0"/>
                    </a:lnTo>
                    <a:lnTo>
                      <a:pt x="179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05" name="Freeform 1593">
                <a:extLst>
                  <a:ext uri="{FF2B5EF4-FFF2-40B4-BE49-F238E27FC236}">
                    <a16:creationId xmlns:a16="http://schemas.microsoft.com/office/drawing/2014/main" id="{ECA76857-D84E-81D3-B272-21A9A6CD5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3118"/>
                <a:ext cx="18" cy="7"/>
              </a:xfrm>
              <a:custGeom>
                <a:avLst/>
                <a:gdLst>
                  <a:gd name="T0" fmla="*/ 213 w 213"/>
                  <a:gd name="T1" fmla="*/ 73 h 79"/>
                  <a:gd name="T2" fmla="*/ 168 w 213"/>
                  <a:gd name="T3" fmla="*/ 79 h 79"/>
                  <a:gd name="T4" fmla="*/ 123 w 213"/>
                  <a:gd name="T5" fmla="*/ 57 h 79"/>
                  <a:gd name="T6" fmla="*/ 68 w 213"/>
                  <a:gd name="T7" fmla="*/ 17 h 79"/>
                  <a:gd name="T8" fmla="*/ 0 w 213"/>
                  <a:gd name="T9" fmla="*/ 0 h 79"/>
                  <a:gd name="T10" fmla="*/ 56 w 213"/>
                  <a:gd name="T11" fmla="*/ 7 h 79"/>
                  <a:gd name="T12" fmla="*/ 113 w 213"/>
                  <a:gd name="T13" fmla="*/ 17 h 79"/>
                  <a:gd name="T14" fmla="*/ 213 w 213"/>
                  <a:gd name="T15" fmla="*/ 7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79">
                    <a:moveTo>
                      <a:pt x="213" y="73"/>
                    </a:moveTo>
                    <a:lnTo>
                      <a:pt x="168" y="79"/>
                    </a:lnTo>
                    <a:lnTo>
                      <a:pt x="123" y="57"/>
                    </a:lnTo>
                    <a:lnTo>
                      <a:pt x="68" y="17"/>
                    </a:lnTo>
                    <a:lnTo>
                      <a:pt x="0" y="0"/>
                    </a:lnTo>
                    <a:lnTo>
                      <a:pt x="56" y="7"/>
                    </a:lnTo>
                    <a:lnTo>
                      <a:pt x="113" y="17"/>
                    </a:lnTo>
                    <a:lnTo>
                      <a:pt x="213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06" name="Freeform 1594">
                <a:extLst>
                  <a:ext uri="{FF2B5EF4-FFF2-40B4-BE49-F238E27FC236}">
                    <a16:creationId xmlns:a16="http://schemas.microsoft.com/office/drawing/2014/main" id="{C384CFA3-C195-0877-3BAB-57EAB1526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3112"/>
                <a:ext cx="282" cy="125"/>
              </a:xfrm>
              <a:custGeom>
                <a:avLst/>
                <a:gdLst>
                  <a:gd name="T0" fmla="*/ 2393 w 3379"/>
                  <a:gd name="T1" fmla="*/ 67 h 1507"/>
                  <a:gd name="T2" fmla="*/ 2842 w 3379"/>
                  <a:gd name="T3" fmla="*/ 62 h 1507"/>
                  <a:gd name="T4" fmla="*/ 1839 w 3379"/>
                  <a:gd name="T5" fmla="*/ 112 h 1507"/>
                  <a:gd name="T6" fmla="*/ 3284 w 3379"/>
                  <a:gd name="T7" fmla="*/ 236 h 1507"/>
                  <a:gd name="T8" fmla="*/ 3301 w 3379"/>
                  <a:gd name="T9" fmla="*/ 582 h 1507"/>
                  <a:gd name="T10" fmla="*/ 3379 w 3379"/>
                  <a:gd name="T11" fmla="*/ 600 h 1507"/>
                  <a:gd name="T12" fmla="*/ 3324 w 3379"/>
                  <a:gd name="T13" fmla="*/ 605 h 1507"/>
                  <a:gd name="T14" fmla="*/ 3111 w 3379"/>
                  <a:gd name="T15" fmla="*/ 1306 h 1507"/>
                  <a:gd name="T16" fmla="*/ 3010 w 3379"/>
                  <a:gd name="T17" fmla="*/ 1507 h 1507"/>
                  <a:gd name="T18" fmla="*/ 3055 w 3379"/>
                  <a:gd name="T19" fmla="*/ 1356 h 1507"/>
                  <a:gd name="T20" fmla="*/ 3050 w 3379"/>
                  <a:gd name="T21" fmla="*/ 1328 h 1507"/>
                  <a:gd name="T22" fmla="*/ 3021 w 3379"/>
                  <a:gd name="T23" fmla="*/ 1244 h 1507"/>
                  <a:gd name="T24" fmla="*/ 3060 w 3379"/>
                  <a:gd name="T25" fmla="*/ 1182 h 1507"/>
                  <a:gd name="T26" fmla="*/ 2853 w 3379"/>
                  <a:gd name="T27" fmla="*/ 1166 h 1507"/>
                  <a:gd name="T28" fmla="*/ 3111 w 3379"/>
                  <a:gd name="T29" fmla="*/ 1177 h 1507"/>
                  <a:gd name="T30" fmla="*/ 3156 w 3379"/>
                  <a:gd name="T31" fmla="*/ 1059 h 1507"/>
                  <a:gd name="T32" fmla="*/ 3055 w 3379"/>
                  <a:gd name="T33" fmla="*/ 1081 h 1507"/>
                  <a:gd name="T34" fmla="*/ 2719 w 3379"/>
                  <a:gd name="T35" fmla="*/ 1048 h 1507"/>
                  <a:gd name="T36" fmla="*/ 2853 w 3379"/>
                  <a:gd name="T37" fmla="*/ 991 h 1507"/>
                  <a:gd name="T38" fmla="*/ 2898 w 3379"/>
                  <a:gd name="T39" fmla="*/ 936 h 1507"/>
                  <a:gd name="T40" fmla="*/ 2814 w 3379"/>
                  <a:gd name="T41" fmla="*/ 908 h 1507"/>
                  <a:gd name="T42" fmla="*/ 3055 w 3379"/>
                  <a:gd name="T43" fmla="*/ 863 h 1507"/>
                  <a:gd name="T44" fmla="*/ 2932 w 3379"/>
                  <a:gd name="T45" fmla="*/ 655 h 1507"/>
                  <a:gd name="T46" fmla="*/ 3038 w 3379"/>
                  <a:gd name="T47" fmla="*/ 521 h 1507"/>
                  <a:gd name="T48" fmla="*/ 3043 w 3379"/>
                  <a:gd name="T49" fmla="*/ 779 h 1507"/>
                  <a:gd name="T50" fmla="*/ 3122 w 3379"/>
                  <a:gd name="T51" fmla="*/ 885 h 1507"/>
                  <a:gd name="T52" fmla="*/ 3133 w 3379"/>
                  <a:gd name="T53" fmla="*/ 1020 h 1507"/>
                  <a:gd name="T54" fmla="*/ 3111 w 3379"/>
                  <a:gd name="T55" fmla="*/ 740 h 1507"/>
                  <a:gd name="T56" fmla="*/ 3218 w 3379"/>
                  <a:gd name="T57" fmla="*/ 740 h 1507"/>
                  <a:gd name="T58" fmla="*/ 3189 w 3379"/>
                  <a:gd name="T59" fmla="*/ 672 h 1507"/>
                  <a:gd name="T60" fmla="*/ 3072 w 3379"/>
                  <a:gd name="T61" fmla="*/ 655 h 1507"/>
                  <a:gd name="T62" fmla="*/ 3111 w 3379"/>
                  <a:gd name="T63" fmla="*/ 577 h 1507"/>
                  <a:gd name="T64" fmla="*/ 3083 w 3379"/>
                  <a:gd name="T65" fmla="*/ 476 h 1507"/>
                  <a:gd name="T66" fmla="*/ 3223 w 3379"/>
                  <a:gd name="T67" fmla="*/ 437 h 1507"/>
                  <a:gd name="T68" fmla="*/ 3055 w 3379"/>
                  <a:gd name="T69" fmla="*/ 437 h 1507"/>
                  <a:gd name="T70" fmla="*/ 2298 w 3379"/>
                  <a:gd name="T71" fmla="*/ 325 h 1507"/>
                  <a:gd name="T72" fmla="*/ 78 w 3379"/>
                  <a:gd name="T73" fmla="*/ 303 h 1507"/>
                  <a:gd name="T74" fmla="*/ 1486 w 3379"/>
                  <a:gd name="T75" fmla="*/ 376 h 1507"/>
                  <a:gd name="T76" fmla="*/ 2842 w 3379"/>
                  <a:gd name="T77" fmla="*/ 426 h 1507"/>
                  <a:gd name="T78" fmla="*/ 5 w 3379"/>
                  <a:gd name="T79" fmla="*/ 230 h 1507"/>
                  <a:gd name="T80" fmla="*/ 2764 w 3379"/>
                  <a:gd name="T81" fmla="*/ 297 h 1507"/>
                  <a:gd name="T82" fmla="*/ 1626 w 3379"/>
                  <a:gd name="T83" fmla="*/ 236 h 1507"/>
                  <a:gd name="T84" fmla="*/ 33 w 3379"/>
                  <a:gd name="T85" fmla="*/ 0 h 1507"/>
                  <a:gd name="T86" fmla="*/ 1922 w 3379"/>
                  <a:gd name="T87" fmla="*/ 33 h 1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79" h="1507">
                    <a:moveTo>
                      <a:pt x="2236" y="33"/>
                    </a:moveTo>
                    <a:lnTo>
                      <a:pt x="2315" y="56"/>
                    </a:lnTo>
                    <a:lnTo>
                      <a:pt x="2393" y="67"/>
                    </a:lnTo>
                    <a:lnTo>
                      <a:pt x="2561" y="67"/>
                    </a:lnTo>
                    <a:lnTo>
                      <a:pt x="2712" y="56"/>
                    </a:lnTo>
                    <a:lnTo>
                      <a:pt x="2842" y="62"/>
                    </a:lnTo>
                    <a:lnTo>
                      <a:pt x="2096" y="67"/>
                    </a:lnTo>
                    <a:lnTo>
                      <a:pt x="1368" y="78"/>
                    </a:lnTo>
                    <a:lnTo>
                      <a:pt x="1839" y="112"/>
                    </a:lnTo>
                    <a:lnTo>
                      <a:pt x="2309" y="129"/>
                    </a:lnTo>
                    <a:lnTo>
                      <a:pt x="3263" y="123"/>
                    </a:lnTo>
                    <a:lnTo>
                      <a:pt x="3284" y="236"/>
                    </a:lnTo>
                    <a:lnTo>
                      <a:pt x="3279" y="353"/>
                    </a:lnTo>
                    <a:lnTo>
                      <a:pt x="3273" y="476"/>
                    </a:lnTo>
                    <a:lnTo>
                      <a:pt x="3301" y="582"/>
                    </a:lnTo>
                    <a:lnTo>
                      <a:pt x="3351" y="566"/>
                    </a:lnTo>
                    <a:lnTo>
                      <a:pt x="3374" y="577"/>
                    </a:lnTo>
                    <a:lnTo>
                      <a:pt x="3379" y="600"/>
                    </a:lnTo>
                    <a:lnTo>
                      <a:pt x="3374" y="622"/>
                    </a:lnTo>
                    <a:lnTo>
                      <a:pt x="3351" y="605"/>
                    </a:lnTo>
                    <a:lnTo>
                      <a:pt x="3324" y="605"/>
                    </a:lnTo>
                    <a:lnTo>
                      <a:pt x="3251" y="627"/>
                    </a:lnTo>
                    <a:lnTo>
                      <a:pt x="3173" y="1093"/>
                    </a:lnTo>
                    <a:lnTo>
                      <a:pt x="3111" y="1306"/>
                    </a:lnTo>
                    <a:lnTo>
                      <a:pt x="3083" y="1384"/>
                    </a:lnTo>
                    <a:lnTo>
                      <a:pt x="3077" y="1407"/>
                    </a:lnTo>
                    <a:lnTo>
                      <a:pt x="3010" y="1507"/>
                    </a:lnTo>
                    <a:lnTo>
                      <a:pt x="3043" y="1417"/>
                    </a:lnTo>
                    <a:lnTo>
                      <a:pt x="3050" y="1373"/>
                    </a:lnTo>
                    <a:lnTo>
                      <a:pt x="3055" y="1356"/>
                    </a:lnTo>
                    <a:lnTo>
                      <a:pt x="3043" y="1334"/>
                    </a:lnTo>
                    <a:lnTo>
                      <a:pt x="3038" y="1328"/>
                    </a:lnTo>
                    <a:lnTo>
                      <a:pt x="3050" y="1328"/>
                    </a:lnTo>
                    <a:lnTo>
                      <a:pt x="3066" y="1317"/>
                    </a:lnTo>
                    <a:lnTo>
                      <a:pt x="3072" y="1300"/>
                    </a:lnTo>
                    <a:lnTo>
                      <a:pt x="3021" y="1244"/>
                    </a:lnTo>
                    <a:lnTo>
                      <a:pt x="3072" y="1244"/>
                    </a:lnTo>
                    <a:lnTo>
                      <a:pt x="3116" y="1222"/>
                    </a:lnTo>
                    <a:lnTo>
                      <a:pt x="3060" y="1182"/>
                    </a:lnTo>
                    <a:lnTo>
                      <a:pt x="2993" y="1171"/>
                    </a:lnTo>
                    <a:lnTo>
                      <a:pt x="2915" y="1177"/>
                    </a:lnTo>
                    <a:lnTo>
                      <a:pt x="2853" y="1166"/>
                    </a:lnTo>
                    <a:lnTo>
                      <a:pt x="2954" y="1177"/>
                    </a:lnTo>
                    <a:lnTo>
                      <a:pt x="3066" y="1182"/>
                    </a:lnTo>
                    <a:lnTo>
                      <a:pt x="3111" y="1177"/>
                    </a:lnTo>
                    <a:lnTo>
                      <a:pt x="3145" y="1154"/>
                    </a:lnTo>
                    <a:lnTo>
                      <a:pt x="3161" y="1116"/>
                    </a:lnTo>
                    <a:lnTo>
                      <a:pt x="3156" y="1059"/>
                    </a:lnTo>
                    <a:lnTo>
                      <a:pt x="3122" y="1031"/>
                    </a:lnTo>
                    <a:lnTo>
                      <a:pt x="3093" y="1048"/>
                    </a:lnTo>
                    <a:lnTo>
                      <a:pt x="3055" y="1081"/>
                    </a:lnTo>
                    <a:lnTo>
                      <a:pt x="2970" y="1059"/>
                    </a:lnTo>
                    <a:lnTo>
                      <a:pt x="2887" y="1053"/>
                    </a:lnTo>
                    <a:lnTo>
                      <a:pt x="2719" y="1048"/>
                    </a:lnTo>
                    <a:lnTo>
                      <a:pt x="2802" y="1003"/>
                    </a:lnTo>
                    <a:lnTo>
                      <a:pt x="2842" y="991"/>
                    </a:lnTo>
                    <a:lnTo>
                      <a:pt x="2853" y="991"/>
                    </a:lnTo>
                    <a:lnTo>
                      <a:pt x="2864" y="1020"/>
                    </a:lnTo>
                    <a:lnTo>
                      <a:pt x="2892" y="958"/>
                    </a:lnTo>
                    <a:lnTo>
                      <a:pt x="2898" y="936"/>
                    </a:lnTo>
                    <a:lnTo>
                      <a:pt x="2875" y="913"/>
                    </a:lnTo>
                    <a:lnTo>
                      <a:pt x="2842" y="936"/>
                    </a:lnTo>
                    <a:lnTo>
                      <a:pt x="2814" y="908"/>
                    </a:lnTo>
                    <a:lnTo>
                      <a:pt x="2932" y="908"/>
                    </a:lnTo>
                    <a:lnTo>
                      <a:pt x="2993" y="896"/>
                    </a:lnTo>
                    <a:lnTo>
                      <a:pt x="3055" y="863"/>
                    </a:lnTo>
                    <a:lnTo>
                      <a:pt x="2853" y="823"/>
                    </a:lnTo>
                    <a:lnTo>
                      <a:pt x="2898" y="745"/>
                    </a:lnTo>
                    <a:lnTo>
                      <a:pt x="2932" y="655"/>
                    </a:lnTo>
                    <a:lnTo>
                      <a:pt x="2965" y="566"/>
                    </a:lnTo>
                    <a:lnTo>
                      <a:pt x="3010" y="476"/>
                    </a:lnTo>
                    <a:lnTo>
                      <a:pt x="3038" y="521"/>
                    </a:lnTo>
                    <a:lnTo>
                      <a:pt x="3043" y="572"/>
                    </a:lnTo>
                    <a:lnTo>
                      <a:pt x="3043" y="678"/>
                    </a:lnTo>
                    <a:lnTo>
                      <a:pt x="3043" y="779"/>
                    </a:lnTo>
                    <a:lnTo>
                      <a:pt x="3066" y="807"/>
                    </a:lnTo>
                    <a:lnTo>
                      <a:pt x="3105" y="830"/>
                    </a:lnTo>
                    <a:lnTo>
                      <a:pt x="3122" y="885"/>
                    </a:lnTo>
                    <a:lnTo>
                      <a:pt x="3116" y="947"/>
                    </a:lnTo>
                    <a:lnTo>
                      <a:pt x="3122" y="998"/>
                    </a:lnTo>
                    <a:lnTo>
                      <a:pt x="3133" y="1020"/>
                    </a:lnTo>
                    <a:lnTo>
                      <a:pt x="3156" y="1026"/>
                    </a:lnTo>
                    <a:lnTo>
                      <a:pt x="3218" y="790"/>
                    </a:lnTo>
                    <a:lnTo>
                      <a:pt x="3111" y="740"/>
                    </a:lnTo>
                    <a:lnTo>
                      <a:pt x="3178" y="745"/>
                    </a:lnTo>
                    <a:lnTo>
                      <a:pt x="3211" y="745"/>
                    </a:lnTo>
                    <a:lnTo>
                      <a:pt x="3218" y="740"/>
                    </a:lnTo>
                    <a:lnTo>
                      <a:pt x="3223" y="717"/>
                    </a:lnTo>
                    <a:lnTo>
                      <a:pt x="3223" y="689"/>
                    </a:lnTo>
                    <a:lnTo>
                      <a:pt x="3189" y="672"/>
                    </a:lnTo>
                    <a:lnTo>
                      <a:pt x="3145" y="678"/>
                    </a:lnTo>
                    <a:lnTo>
                      <a:pt x="3105" y="678"/>
                    </a:lnTo>
                    <a:lnTo>
                      <a:pt x="3072" y="655"/>
                    </a:lnTo>
                    <a:lnTo>
                      <a:pt x="3234" y="617"/>
                    </a:lnTo>
                    <a:lnTo>
                      <a:pt x="3167" y="589"/>
                    </a:lnTo>
                    <a:lnTo>
                      <a:pt x="3111" y="577"/>
                    </a:lnTo>
                    <a:lnTo>
                      <a:pt x="3093" y="566"/>
                    </a:lnTo>
                    <a:lnTo>
                      <a:pt x="3083" y="555"/>
                    </a:lnTo>
                    <a:lnTo>
                      <a:pt x="3083" y="476"/>
                    </a:lnTo>
                    <a:lnTo>
                      <a:pt x="3167" y="487"/>
                    </a:lnTo>
                    <a:lnTo>
                      <a:pt x="3240" y="459"/>
                    </a:lnTo>
                    <a:lnTo>
                      <a:pt x="3223" y="437"/>
                    </a:lnTo>
                    <a:lnTo>
                      <a:pt x="3189" y="426"/>
                    </a:lnTo>
                    <a:lnTo>
                      <a:pt x="3122" y="437"/>
                    </a:lnTo>
                    <a:lnTo>
                      <a:pt x="3055" y="437"/>
                    </a:lnTo>
                    <a:lnTo>
                      <a:pt x="3038" y="414"/>
                    </a:lnTo>
                    <a:lnTo>
                      <a:pt x="3032" y="369"/>
                    </a:lnTo>
                    <a:lnTo>
                      <a:pt x="2298" y="325"/>
                    </a:lnTo>
                    <a:lnTo>
                      <a:pt x="1552" y="303"/>
                    </a:lnTo>
                    <a:lnTo>
                      <a:pt x="801" y="297"/>
                    </a:lnTo>
                    <a:lnTo>
                      <a:pt x="78" y="303"/>
                    </a:lnTo>
                    <a:lnTo>
                      <a:pt x="426" y="336"/>
                    </a:lnTo>
                    <a:lnTo>
                      <a:pt x="779" y="359"/>
                    </a:lnTo>
                    <a:lnTo>
                      <a:pt x="1486" y="376"/>
                    </a:lnTo>
                    <a:lnTo>
                      <a:pt x="2191" y="369"/>
                    </a:lnTo>
                    <a:lnTo>
                      <a:pt x="2892" y="376"/>
                    </a:lnTo>
                    <a:lnTo>
                      <a:pt x="2842" y="426"/>
                    </a:lnTo>
                    <a:lnTo>
                      <a:pt x="1396" y="381"/>
                    </a:lnTo>
                    <a:lnTo>
                      <a:pt x="0" y="364"/>
                    </a:lnTo>
                    <a:lnTo>
                      <a:pt x="5" y="230"/>
                    </a:lnTo>
                    <a:lnTo>
                      <a:pt x="1642" y="286"/>
                    </a:lnTo>
                    <a:lnTo>
                      <a:pt x="2461" y="297"/>
                    </a:lnTo>
                    <a:lnTo>
                      <a:pt x="2764" y="297"/>
                    </a:lnTo>
                    <a:lnTo>
                      <a:pt x="3263" y="274"/>
                    </a:lnTo>
                    <a:lnTo>
                      <a:pt x="2438" y="246"/>
                    </a:lnTo>
                    <a:lnTo>
                      <a:pt x="1626" y="236"/>
                    </a:lnTo>
                    <a:lnTo>
                      <a:pt x="819" y="224"/>
                    </a:lnTo>
                    <a:lnTo>
                      <a:pt x="17" y="208"/>
                    </a:lnTo>
                    <a:lnTo>
                      <a:pt x="33" y="0"/>
                    </a:lnTo>
                    <a:lnTo>
                      <a:pt x="1165" y="33"/>
                    </a:lnTo>
                    <a:lnTo>
                      <a:pt x="1721" y="33"/>
                    </a:lnTo>
                    <a:lnTo>
                      <a:pt x="1922" y="33"/>
                    </a:lnTo>
                    <a:lnTo>
                      <a:pt x="2270" y="12"/>
                    </a:lnTo>
                    <a:lnTo>
                      <a:pt x="2236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07" name="Freeform 1595">
                <a:extLst>
                  <a:ext uri="{FF2B5EF4-FFF2-40B4-BE49-F238E27FC236}">
                    <a16:creationId xmlns:a16="http://schemas.microsoft.com/office/drawing/2014/main" id="{C4020ABD-F99D-5A5D-9667-4AFB4464E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3107"/>
                <a:ext cx="214" cy="125"/>
              </a:xfrm>
              <a:custGeom>
                <a:avLst/>
                <a:gdLst>
                  <a:gd name="T0" fmla="*/ 179 w 2562"/>
                  <a:gd name="T1" fmla="*/ 734 h 1496"/>
                  <a:gd name="T2" fmla="*/ 168 w 2562"/>
                  <a:gd name="T3" fmla="*/ 835 h 1496"/>
                  <a:gd name="T4" fmla="*/ 168 w 2562"/>
                  <a:gd name="T5" fmla="*/ 952 h 1496"/>
                  <a:gd name="T6" fmla="*/ 1368 w 2562"/>
                  <a:gd name="T7" fmla="*/ 986 h 1496"/>
                  <a:gd name="T8" fmla="*/ 2259 w 2562"/>
                  <a:gd name="T9" fmla="*/ 1047 h 1496"/>
                  <a:gd name="T10" fmla="*/ 2562 w 2562"/>
                  <a:gd name="T11" fmla="*/ 1109 h 1496"/>
                  <a:gd name="T12" fmla="*/ 2006 w 2562"/>
                  <a:gd name="T13" fmla="*/ 1014 h 1496"/>
                  <a:gd name="T14" fmla="*/ 1396 w 2562"/>
                  <a:gd name="T15" fmla="*/ 981 h 1496"/>
                  <a:gd name="T16" fmla="*/ 196 w 2562"/>
                  <a:gd name="T17" fmla="*/ 1031 h 1496"/>
                  <a:gd name="T18" fmla="*/ 207 w 2562"/>
                  <a:gd name="T19" fmla="*/ 1076 h 1496"/>
                  <a:gd name="T20" fmla="*/ 151 w 2562"/>
                  <a:gd name="T21" fmla="*/ 1054 h 1496"/>
                  <a:gd name="T22" fmla="*/ 118 w 2562"/>
                  <a:gd name="T23" fmla="*/ 1154 h 1496"/>
                  <a:gd name="T24" fmla="*/ 123 w 2562"/>
                  <a:gd name="T25" fmla="*/ 1384 h 1496"/>
                  <a:gd name="T26" fmla="*/ 78 w 2562"/>
                  <a:gd name="T27" fmla="*/ 1496 h 1496"/>
                  <a:gd name="T28" fmla="*/ 28 w 2562"/>
                  <a:gd name="T29" fmla="*/ 1406 h 1496"/>
                  <a:gd name="T30" fmla="*/ 17 w 2562"/>
                  <a:gd name="T31" fmla="*/ 1255 h 1496"/>
                  <a:gd name="T32" fmla="*/ 95 w 2562"/>
                  <a:gd name="T33" fmla="*/ 1154 h 1496"/>
                  <a:gd name="T34" fmla="*/ 118 w 2562"/>
                  <a:gd name="T35" fmla="*/ 656 h 1496"/>
                  <a:gd name="T36" fmla="*/ 61 w 2562"/>
                  <a:gd name="T37" fmla="*/ 645 h 1496"/>
                  <a:gd name="T38" fmla="*/ 45 w 2562"/>
                  <a:gd name="T39" fmla="*/ 667 h 1496"/>
                  <a:gd name="T40" fmla="*/ 33 w 2562"/>
                  <a:gd name="T41" fmla="*/ 701 h 1496"/>
                  <a:gd name="T42" fmla="*/ 11 w 2562"/>
                  <a:gd name="T43" fmla="*/ 605 h 1496"/>
                  <a:gd name="T44" fmla="*/ 78 w 2562"/>
                  <a:gd name="T45" fmla="*/ 560 h 1496"/>
                  <a:gd name="T46" fmla="*/ 140 w 2562"/>
                  <a:gd name="T47" fmla="*/ 515 h 1496"/>
                  <a:gd name="T48" fmla="*/ 90 w 2562"/>
                  <a:gd name="T49" fmla="*/ 425 h 1496"/>
                  <a:gd name="T50" fmla="*/ 56 w 2562"/>
                  <a:gd name="T51" fmla="*/ 337 h 1496"/>
                  <a:gd name="T52" fmla="*/ 73 w 2562"/>
                  <a:gd name="T53" fmla="*/ 241 h 1496"/>
                  <a:gd name="T54" fmla="*/ 128 w 2562"/>
                  <a:gd name="T55" fmla="*/ 34 h 1496"/>
                  <a:gd name="T56" fmla="*/ 112 w 2562"/>
                  <a:gd name="T57" fmla="*/ 241 h 1496"/>
                  <a:gd name="T58" fmla="*/ 118 w 2562"/>
                  <a:gd name="T59" fmla="*/ 425 h 1496"/>
                  <a:gd name="T60" fmla="*/ 190 w 2562"/>
                  <a:gd name="T61" fmla="*/ 236 h 1496"/>
                  <a:gd name="T62" fmla="*/ 218 w 2562"/>
                  <a:gd name="T63" fmla="*/ 79 h 1496"/>
                  <a:gd name="T64" fmla="*/ 190 w 2562"/>
                  <a:gd name="T65" fmla="*/ 337 h 1496"/>
                  <a:gd name="T66" fmla="*/ 157 w 2562"/>
                  <a:gd name="T67" fmla="*/ 605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62" h="1496">
                    <a:moveTo>
                      <a:pt x="163" y="695"/>
                    </a:moveTo>
                    <a:lnTo>
                      <a:pt x="179" y="734"/>
                    </a:lnTo>
                    <a:lnTo>
                      <a:pt x="218" y="745"/>
                    </a:lnTo>
                    <a:lnTo>
                      <a:pt x="168" y="835"/>
                    </a:lnTo>
                    <a:lnTo>
                      <a:pt x="163" y="891"/>
                    </a:lnTo>
                    <a:lnTo>
                      <a:pt x="168" y="952"/>
                    </a:lnTo>
                    <a:lnTo>
                      <a:pt x="757" y="969"/>
                    </a:lnTo>
                    <a:lnTo>
                      <a:pt x="1368" y="986"/>
                    </a:lnTo>
                    <a:lnTo>
                      <a:pt x="1973" y="1014"/>
                    </a:lnTo>
                    <a:lnTo>
                      <a:pt x="2259" y="1047"/>
                    </a:lnTo>
                    <a:lnTo>
                      <a:pt x="2534" y="1087"/>
                    </a:lnTo>
                    <a:lnTo>
                      <a:pt x="2562" y="1109"/>
                    </a:lnTo>
                    <a:lnTo>
                      <a:pt x="2293" y="1054"/>
                    </a:lnTo>
                    <a:lnTo>
                      <a:pt x="2006" y="1014"/>
                    </a:lnTo>
                    <a:lnTo>
                      <a:pt x="1704" y="992"/>
                    </a:lnTo>
                    <a:lnTo>
                      <a:pt x="1396" y="981"/>
                    </a:lnTo>
                    <a:lnTo>
                      <a:pt x="774" y="992"/>
                    </a:lnTo>
                    <a:lnTo>
                      <a:pt x="196" y="1031"/>
                    </a:lnTo>
                    <a:lnTo>
                      <a:pt x="196" y="1054"/>
                    </a:lnTo>
                    <a:lnTo>
                      <a:pt x="207" y="1076"/>
                    </a:lnTo>
                    <a:lnTo>
                      <a:pt x="173" y="1099"/>
                    </a:lnTo>
                    <a:lnTo>
                      <a:pt x="151" y="1054"/>
                    </a:lnTo>
                    <a:lnTo>
                      <a:pt x="128" y="1104"/>
                    </a:lnTo>
                    <a:lnTo>
                      <a:pt x="118" y="1154"/>
                    </a:lnTo>
                    <a:lnTo>
                      <a:pt x="123" y="1272"/>
                    </a:lnTo>
                    <a:lnTo>
                      <a:pt x="123" y="1384"/>
                    </a:lnTo>
                    <a:lnTo>
                      <a:pt x="106" y="1440"/>
                    </a:lnTo>
                    <a:lnTo>
                      <a:pt x="78" y="1496"/>
                    </a:lnTo>
                    <a:lnTo>
                      <a:pt x="45" y="1463"/>
                    </a:lnTo>
                    <a:lnTo>
                      <a:pt x="28" y="1406"/>
                    </a:lnTo>
                    <a:lnTo>
                      <a:pt x="17" y="1333"/>
                    </a:lnTo>
                    <a:lnTo>
                      <a:pt x="17" y="1255"/>
                    </a:lnTo>
                    <a:lnTo>
                      <a:pt x="45" y="1288"/>
                    </a:lnTo>
                    <a:lnTo>
                      <a:pt x="95" y="1154"/>
                    </a:lnTo>
                    <a:lnTo>
                      <a:pt x="118" y="997"/>
                    </a:lnTo>
                    <a:lnTo>
                      <a:pt x="118" y="656"/>
                    </a:lnTo>
                    <a:lnTo>
                      <a:pt x="78" y="638"/>
                    </a:lnTo>
                    <a:lnTo>
                      <a:pt x="61" y="645"/>
                    </a:lnTo>
                    <a:lnTo>
                      <a:pt x="33" y="667"/>
                    </a:lnTo>
                    <a:lnTo>
                      <a:pt x="45" y="667"/>
                    </a:lnTo>
                    <a:lnTo>
                      <a:pt x="45" y="701"/>
                    </a:lnTo>
                    <a:lnTo>
                      <a:pt x="33" y="701"/>
                    </a:lnTo>
                    <a:lnTo>
                      <a:pt x="0" y="645"/>
                    </a:lnTo>
                    <a:lnTo>
                      <a:pt x="11" y="605"/>
                    </a:lnTo>
                    <a:lnTo>
                      <a:pt x="39" y="577"/>
                    </a:lnTo>
                    <a:lnTo>
                      <a:pt x="78" y="560"/>
                    </a:lnTo>
                    <a:lnTo>
                      <a:pt x="118" y="543"/>
                    </a:lnTo>
                    <a:lnTo>
                      <a:pt x="140" y="515"/>
                    </a:lnTo>
                    <a:lnTo>
                      <a:pt x="140" y="482"/>
                    </a:lnTo>
                    <a:lnTo>
                      <a:pt x="90" y="425"/>
                    </a:lnTo>
                    <a:lnTo>
                      <a:pt x="61" y="381"/>
                    </a:lnTo>
                    <a:lnTo>
                      <a:pt x="56" y="337"/>
                    </a:lnTo>
                    <a:lnTo>
                      <a:pt x="56" y="292"/>
                    </a:lnTo>
                    <a:lnTo>
                      <a:pt x="73" y="241"/>
                    </a:lnTo>
                    <a:lnTo>
                      <a:pt x="112" y="141"/>
                    </a:lnTo>
                    <a:lnTo>
                      <a:pt x="128" y="34"/>
                    </a:lnTo>
                    <a:lnTo>
                      <a:pt x="106" y="141"/>
                    </a:lnTo>
                    <a:lnTo>
                      <a:pt x="112" y="241"/>
                    </a:lnTo>
                    <a:lnTo>
                      <a:pt x="118" y="330"/>
                    </a:lnTo>
                    <a:lnTo>
                      <a:pt x="118" y="425"/>
                    </a:lnTo>
                    <a:lnTo>
                      <a:pt x="163" y="347"/>
                    </a:lnTo>
                    <a:lnTo>
                      <a:pt x="190" y="236"/>
                    </a:lnTo>
                    <a:lnTo>
                      <a:pt x="207" y="0"/>
                    </a:lnTo>
                    <a:lnTo>
                      <a:pt x="218" y="79"/>
                    </a:lnTo>
                    <a:lnTo>
                      <a:pt x="218" y="162"/>
                    </a:lnTo>
                    <a:lnTo>
                      <a:pt x="190" y="337"/>
                    </a:lnTo>
                    <a:lnTo>
                      <a:pt x="157" y="510"/>
                    </a:lnTo>
                    <a:lnTo>
                      <a:pt x="157" y="605"/>
                    </a:lnTo>
                    <a:lnTo>
                      <a:pt x="163" y="6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08" name="Freeform 1596">
                <a:extLst>
                  <a:ext uri="{FF2B5EF4-FFF2-40B4-BE49-F238E27FC236}">
                    <a16:creationId xmlns:a16="http://schemas.microsoft.com/office/drawing/2014/main" id="{81DFFCBC-6ECC-595E-A4B6-29A976C56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3126"/>
                <a:ext cx="22" cy="1"/>
              </a:xfrm>
              <a:custGeom>
                <a:avLst/>
                <a:gdLst>
                  <a:gd name="T0" fmla="*/ 0 w 263"/>
                  <a:gd name="T1" fmla="*/ 6 h 17"/>
                  <a:gd name="T2" fmla="*/ 72 w 263"/>
                  <a:gd name="T3" fmla="*/ 0 h 17"/>
                  <a:gd name="T4" fmla="*/ 263 w 263"/>
                  <a:gd name="T5" fmla="*/ 17 h 17"/>
                  <a:gd name="T6" fmla="*/ 0 w 263"/>
                  <a:gd name="T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3" h="17">
                    <a:moveTo>
                      <a:pt x="0" y="6"/>
                    </a:moveTo>
                    <a:lnTo>
                      <a:pt x="72" y="0"/>
                    </a:lnTo>
                    <a:lnTo>
                      <a:pt x="263" y="1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09" name="Freeform 1597">
                <a:extLst>
                  <a:ext uri="{FF2B5EF4-FFF2-40B4-BE49-F238E27FC236}">
                    <a16:creationId xmlns:a16="http://schemas.microsoft.com/office/drawing/2014/main" id="{FC5B5517-DDF9-DABC-E443-70018A1B6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3125"/>
                <a:ext cx="14" cy="1"/>
              </a:xfrm>
              <a:custGeom>
                <a:avLst/>
                <a:gdLst>
                  <a:gd name="T0" fmla="*/ 168 w 168"/>
                  <a:gd name="T1" fmla="*/ 6 h 11"/>
                  <a:gd name="T2" fmla="*/ 90 w 168"/>
                  <a:gd name="T3" fmla="*/ 11 h 11"/>
                  <a:gd name="T4" fmla="*/ 0 w 168"/>
                  <a:gd name="T5" fmla="*/ 11 h 11"/>
                  <a:gd name="T6" fmla="*/ 28 w 168"/>
                  <a:gd name="T7" fmla="*/ 0 h 11"/>
                  <a:gd name="T8" fmla="*/ 78 w 168"/>
                  <a:gd name="T9" fmla="*/ 0 h 11"/>
                  <a:gd name="T10" fmla="*/ 168 w 168"/>
                  <a:gd name="T1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11">
                    <a:moveTo>
                      <a:pt x="168" y="6"/>
                    </a:moveTo>
                    <a:lnTo>
                      <a:pt x="90" y="11"/>
                    </a:lnTo>
                    <a:lnTo>
                      <a:pt x="0" y="11"/>
                    </a:lnTo>
                    <a:lnTo>
                      <a:pt x="28" y="0"/>
                    </a:lnTo>
                    <a:lnTo>
                      <a:pt x="78" y="0"/>
                    </a:lnTo>
                    <a:lnTo>
                      <a:pt x="168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0" name="Freeform 1598">
                <a:extLst>
                  <a:ext uri="{FF2B5EF4-FFF2-40B4-BE49-F238E27FC236}">
                    <a16:creationId xmlns:a16="http://schemas.microsoft.com/office/drawing/2014/main" id="{B281940F-AAE4-84AC-DCEB-EB7CB4C1D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122"/>
                <a:ext cx="26" cy="2"/>
              </a:xfrm>
              <a:custGeom>
                <a:avLst/>
                <a:gdLst>
                  <a:gd name="T0" fmla="*/ 0 w 319"/>
                  <a:gd name="T1" fmla="*/ 23 h 23"/>
                  <a:gd name="T2" fmla="*/ 33 w 319"/>
                  <a:gd name="T3" fmla="*/ 0 h 23"/>
                  <a:gd name="T4" fmla="*/ 319 w 319"/>
                  <a:gd name="T5" fmla="*/ 23 h 23"/>
                  <a:gd name="T6" fmla="*/ 0 w 31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9" h="23">
                    <a:moveTo>
                      <a:pt x="0" y="23"/>
                    </a:moveTo>
                    <a:lnTo>
                      <a:pt x="33" y="0"/>
                    </a:lnTo>
                    <a:lnTo>
                      <a:pt x="319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1" name="Freeform 1599">
                <a:extLst>
                  <a:ext uri="{FF2B5EF4-FFF2-40B4-BE49-F238E27FC236}">
                    <a16:creationId xmlns:a16="http://schemas.microsoft.com/office/drawing/2014/main" id="{65591D5F-E120-8C6A-0106-4FFBC4B46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3116"/>
                <a:ext cx="66" cy="4"/>
              </a:xfrm>
              <a:custGeom>
                <a:avLst/>
                <a:gdLst>
                  <a:gd name="T0" fmla="*/ 0 w 790"/>
                  <a:gd name="T1" fmla="*/ 17 h 45"/>
                  <a:gd name="T2" fmla="*/ 482 w 790"/>
                  <a:gd name="T3" fmla="*/ 0 h 45"/>
                  <a:gd name="T4" fmla="*/ 790 w 790"/>
                  <a:gd name="T5" fmla="*/ 45 h 45"/>
                  <a:gd name="T6" fmla="*/ 0 w 790"/>
                  <a:gd name="T7" fmla="*/ 1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0" h="45">
                    <a:moveTo>
                      <a:pt x="0" y="17"/>
                    </a:moveTo>
                    <a:lnTo>
                      <a:pt x="482" y="0"/>
                    </a:lnTo>
                    <a:lnTo>
                      <a:pt x="790" y="4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2" name="Freeform 1600">
                <a:extLst>
                  <a:ext uri="{FF2B5EF4-FFF2-40B4-BE49-F238E27FC236}">
                    <a16:creationId xmlns:a16="http://schemas.microsoft.com/office/drawing/2014/main" id="{EBB35FA8-B65A-5DBD-840C-FDC409E02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3126"/>
                <a:ext cx="30" cy="6"/>
              </a:xfrm>
              <a:custGeom>
                <a:avLst/>
                <a:gdLst>
                  <a:gd name="T0" fmla="*/ 0 w 353"/>
                  <a:gd name="T1" fmla="*/ 62 h 72"/>
                  <a:gd name="T2" fmla="*/ 123 w 353"/>
                  <a:gd name="T3" fmla="*/ 62 h 72"/>
                  <a:gd name="T4" fmla="*/ 123 w 353"/>
                  <a:gd name="T5" fmla="*/ 0 h 72"/>
                  <a:gd name="T6" fmla="*/ 353 w 353"/>
                  <a:gd name="T7" fmla="*/ 72 h 72"/>
                  <a:gd name="T8" fmla="*/ 0 w 353"/>
                  <a:gd name="T9" fmla="*/ 6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3" h="72">
                    <a:moveTo>
                      <a:pt x="0" y="62"/>
                    </a:moveTo>
                    <a:lnTo>
                      <a:pt x="123" y="62"/>
                    </a:lnTo>
                    <a:lnTo>
                      <a:pt x="123" y="0"/>
                    </a:lnTo>
                    <a:lnTo>
                      <a:pt x="353" y="72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3" name="Freeform 1601">
                <a:extLst>
                  <a:ext uri="{FF2B5EF4-FFF2-40B4-BE49-F238E27FC236}">
                    <a16:creationId xmlns:a16="http://schemas.microsoft.com/office/drawing/2014/main" id="{4E4111E0-F7DF-38C3-8D71-4E791C139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3115"/>
                <a:ext cx="22" cy="3"/>
              </a:xfrm>
              <a:custGeom>
                <a:avLst/>
                <a:gdLst>
                  <a:gd name="T0" fmla="*/ 0 w 269"/>
                  <a:gd name="T1" fmla="*/ 28 h 33"/>
                  <a:gd name="T2" fmla="*/ 163 w 269"/>
                  <a:gd name="T3" fmla="*/ 0 h 33"/>
                  <a:gd name="T4" fmla="*/ 269 w 269"/>
                  <a:gd name="T5" fmla="*/ 33 h 33"/>
                  <a:gd name="T6" fmla="*/ 0 w 269"/>
                  <a:gd name="T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9" h="33">
                    <a:moveTo>
                      <a:pt x="0" y="28"/>
                    </a:moveTo>
                    <a:lnTo>
                      <a:pt x="163" y="0"/>
                    </a:lnTo>
                    <a:lnTo>
                      <a:pt x="269" y="3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4" name="Freeform 1602">
                <a:extLst>
                  <a:ext uri="{FF2B5EF4-FFF2-40B4-BE49-F238E27FC236}">
                    <a16:creationId xmlns:a16="http://schemas.microsoft.com/office/drawing/2014/main" id="{85F64FDF-8D52-E3C5-0C49-DBB12E2FC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3133"/>
                <a:ext cx="14" cy="2"/>
              </a:xfrm>
              <a:custGeom>
                <a:avLst/>
                <a:gdLst>
                  <a:gd name="T0" fmla="*/ 0 w 163"/>
                  <a:gd name="T1" fmla="*/ 23 h 28"/>
                  <a:gd name="T2" fmla="*/ 118 w 163"/>
                  <a:gd name="T3" fmla="*/ 0 h 28"/>
                  <a:gd name="T4" fmla="*/ 163 w 163"/>
                  <a:gd name="T5" fmla="*/ 28 h 28"/>
                  <a:gd name="T6" fmla="*/ 0 w 163"/>
                  <a:gd name="T7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8">
                    <a:moveTo>
                      <a:pt x="0" y="23"/>
                    </a:moveTo>
                    <a:lnTo>
                      <a:pt x="118" y="0"/>
                    </a:lnTo>
                    <a:lnTo>
                      <a:pt x="163" y="28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5" name="Freeform 1603">
                <a:extLst>
                  <a:ext uri="{FF2B5EF4-FFF2-40B4-BE49-F238E27FC236}">
                    <a16:creationId xmlns:a16="http://schemas.microsoft.com/office/drawing/2014/main" id="{E78D33F0-55CE-FD32-1B44-158548562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124"/>
                <a:ext cx="269" cy="5"/>
              </a:xfrm>
              <a:custGeom>
                <a:avLst/>
                <a:gdLst>
                  <a:gd name="T0" fmla="*/ 3235 w 3235"/>
                  <a:gd name="T1" fmla="*/ 39 h 62"/>
                  <a:gd name="T2" fmla="*/ 2433 w 3235"/>
                  <a:gd name="T3" fmla="*/ 62 h 62"/>
                  <a:gd name="T4" fmla="*/ 1648 w 3235"/>
                  <a:gd name="T5" fmla="*/ 50 h 62"/>
                  <a:gd name="T6" fmla="*/ 0 w 3235"/>
                  <a:gd name="T7" fmla="*/ 0 h 62"/>
                  <a:gd name="T8" fmla="*/ 801 w 3235"/>
                  <a:gd name="T9" fmla="*/ 0 h 62"/>
                  <a:gd name="T10" fmla="*/ 1614 w 3235"/>
                  <a:gd name="T11" fmla="*/ 11 h 62"/>
                  <a:gd name="T12" fmla="*/ 2427 w 3235"/>
                  <a:gd name="T13" fmla="*/ 34 h 62"/>
                  <a:gd name="T14" fmla="*/ 3235 w 3235"/>
                  <a:gd name="T15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35" h="62">
                    <a:moveTo>
                      <a:pt x="3235" y="39"/>
                    </a:moveTo>
                    <a:lnTo>
                      <a:pt x="2433" y="62"/>
                    </a:lnTo>
                    <a:lnTo>
                      <a:pt x="1648" y="50"/>
                    </a:lnTo>
                    <a:lnTo>
                      <a:pt x="0" y="0"/>
                    </a:lnTo>
                    <a:lnTo>
                      <a:pt x="801" y="0"/>
                    </a:lnTo>
                    <a:lnTo>
                      <a:pt x="1614" y="11"/>
                    </a:lnTo>
                    <a:lnTo>
                      <a:pt x="2427" y="34"/>
                    </a:lnTo>
                    <a:lnTo>
                      <a:pt x="3235" y="3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6" name="Freeform 1604">
                <a:extLst>
                  <a:ext uri="{FF2B5EF4-FFF2-40B4-BE49-F238E27FC236}">
                    <a16:creationId xmlns:a16="http://schemas.microsoft.com/office/drawing/2014/main" id="{956A6FF9-82C5-8C91-DCCB-987F59B01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3132"/>
                <a:ext cx="18" cy="1"/>
              </a:xfrm>
              <a:custGeom>
                <a:avLst/>
                <a:gdLst>
                  <a:gd name="T0" fmla="*/ 218 w 218"/>
                  <a:gd name="T1" fmla="*/ 12 h 12"/>
                  <a:gd name="T2" fmla="*/ 0 w 218"/>
                  <a:gd name="T3" fmla="*/ 0 h 12"/>
                  <a:gd name="T4" fmla="*/ 218 w 218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8" h="12">
                    <a:moveTo>
                      <a:pt x="218" y="12"/>
                    </a:moveTo>
                    <a:lnTo>
                      <a:pt x="0" y="0"/>
                    </a:lnTo>
                    <a:lnTo>
                      <a:pt x="218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7" name="Freeform 1605">
                <a:extLst>
                  <a:ext uri="{FF2B5EF4-FFF2-40B4-BE49-F238E27FC236}">
                    <a16:creationId xmlns:a16="http://schemas.microsoft.com/office/drawing/2014/main" id="{A7BCE083-409F-50F4-742C-101F7E68E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3141"/>
                <a:ext cx="21" cy="3"/>
              </a:xfrm>
              <a:custGeom>
                <a:avLst/>
                <a:gdLst>
                  <a:gd name="T0" fmla="*/ 0 w 241"/>
                  <a:gd name="T1" fmla="*/ 28 h 39"/>
                  <a:gd name="T2" fmla="*/ 128 w 241"/>
                  <a:gd name="T3" fmla="*/ 0 h 39"/>
                  <a:gd name="T4" fmla="*/ 241 w 241"/>
                  <a:gd name="T5" fmla="*/ 39 h 39"/>
                  <a:gd name="T6" fmla="*/ 0 w 241"/>
                  <a:gd name="T7" fmla="*/ 2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1" h="39">
                    <a:moveTo>
                      <a:pt x="0" y="28"/>
                    </a:moveTo>
                    <a:lnTo>
                      <a:pt x="128" y="0"/>
                    </a:lnTo>
                    <a:lnTo>
                      <a:pt x="241" y="39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8" name="Freeform 1606">
                <a:extLst>
                  <a:ext uri="{FF2B5EF4-FFF2-40B4-BE49-F238E27FC236}">
                    <a16:creationId xmlns:a16="http://schemas.microsoft.com/office/drawing/2014/main" id="{7F7A9AA3-6CD1-FB96-E7C1-BBACD192C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138"/>
                <a:ext cx="164" cy="60"/>
              </a:xfrm>
              <a:custGeom>
                <a:avLst/>
                <a:gdLst>
                  <a:gd name="T0" fmla="*/ 1844 w 1962"/>
                  <a:gd name="T1" fmla="*/ 29 h 717"/>
                  <a:gd name="T2" fmla="*/ 1744 w 1962"/>
                  <a:gd name="T3" fmla="*/ 50 h 717"/>
                  <a:gd name="T4" fmla="*/ 1783 w 1962"/>
                  <a:gd name="T5" fmla="*/ 168 h 717"/>
                  <a:gd name="T6" fmla="*/ 1732 w 1962"/>
                  <a:gd name="T7" fmla="*/ 393 h 717"/>
                  <a:gd name="T8" fmla="*/ 1772 w 1962"/>
                  <a:gd name="T9" fmla="*/ 499 h 717"/>
                  <a:gd name="T10" fmla="*/ 1912 w 1962"/>
                  <a:gd name="T11" fmla="*/ 617 h 717"/>
                  <a:gd name="T12" fmla="*/ 1749 w 1962"/>
                  <a:gd name="T13" fmla="*/ 471 h 717"/>
                  <a:gd name="T14" fmla="*/ 1676 w 1962"/>
                  <a:gd name="T15" fmla="*/ 353 h 717"/>
                  <a:gd name="T16" fmla="*/ 1699 w 1962"/>
                  <a:gd name="T17" fmla="*/ 191 h 717"/>
                  <a:gd name="T18" fmla="*/ 1749 w 1962"/>
                  <a:gd name="T19" fmla="*/ 247 h 717"/>
                  <a:gd name="T20" fmla="*/ 1761 w 1962"/>
                  <a:gd name="T21" fmla="*/ 146 h 717"/>
                  <a:gd name="T22" fmla="*/ 1710 w 1962"/>
                  <a:gd name="T23" fmla="*/ 124 h 717"/>
                  <a:gd name="T24" fmla="*/ 1631 w 1962"/>
                  <a:gd name="T25" fmla="*/ 29 h 717"/>
                  <a:gd name="T26" fmla="*/ 1570 w 1962"/>
                  <a:gd name="T27" fmla="*/ 45 h 717"/>
                  <a:gd name="T28" fmla="*/ 1559 w 1962"/>
                  <a:gd name="T29" fmla="*/ 95 h 717"/>
                  <a:gd name="T30" fmla="*/ 1503 w 1962"/>
                  <a:gd name="T31" fmla="*/ 118 h 717"/>
                  <a:gd name="T32" fmla="*/ 1491 w 1962"/>
                  <a:gd name="T33" fmla="*/ 168 h 717"/>
                  <a:gd name="T34" fmla="*/ 1621 w 1962"/>
                  <a:gd name="T35" fmla="*/ 185 h 717"/>
                  <a:gd name="T36" fmla="*/ 1570 w 1962"/>
                  <a:gd name="T37" fmla="*/ 258 h 717"/>
                  <a:gd name="T38" fmla="*/ 1593 w 1962"/>
                  <a:gd name="T39" fmla="*/ 320 h 717"/>
                  <a:gd name="T40" fmla="*/ 1548 w 1962"/>
                  <a:gd name="T41" fmla="*/ 320 h 717"/>
                  <a:gd name="T42" fmla="*/ 1486 w 1962"/>
                  <a:gd name="T43" fmla="*/ 336 h 717"/>
                  <a:gd name="T44" fmla="*/ 1396 w 1962"/>
                  <a:gd name="T45" fmla="*/ 421 h 717"/>
                  <a:gd name="T46" fmla="*/ 1312 w 1962"/>
                  <a:gd name="T47" fmla="*/ 409 h 717"/>
                  <a:gd name="T48" fmla="*/ 1328 w 1962"/>
                  <a:gd name="T49" fmla="*/ 482 h 717"/>
                  <a:gd name="T50" fmla="*/ 1463 w 1962"/>
                  <a:gd name="T51" fmla="*/ 533 h 717"/>
                  <a:gd name="T52" fmla="*/ 1593 w 1962"/>
                  <a:gd name="T53" fmla="*/ 583 h 717"/>
                  <a:gd name="T54" fmla="*/ 1682 w 1962"/>
                  <a:gd name="T55" fmla="*/ 717 h 717"/>
                  <a:gd name="T56" fmla="*/ 1469 w 1962"/>
                  <a:gd name="T57" fmla="*/ 561 h 717"/>
                  <a:gd name="T58" fmla="*/ 1425 w 1962"/>
                  <a:gd name="T59" fmla="*/ 549 h 717"/>
                  <a:gd name="T60" fmla="*/ 1363 w 1962"/>
                  <a:gd name="T61" fmla="*/ 516 h 717"/>
                  <a:gd name="T62" fmla="*/ 1262 w 1962"/>
                  <a:gd name="T63" fmla="*/ 482 h 717"/>
                  <a:gd name="T64" fmla="*/ 1189 w 1962"/>
                  <a:gd name="T65" fmla="*/ 556 h 717"/>
                  <a:gd name="T66" fmla="*/ 1138 w 1962"/>
                  <a:gd name="T67" fmla="*/ 566 h 717"/>
                  <a:gd name="T68" fmla="*/ 1222 w 1962"/>
                  <a:gd name="T69" fmla="*/ 398 h 717"/>
                  <a:gd name="T70" fmla="*/ 1132 w 1962"/>
                  <a:gd name="T71" fmla="*/ 409 h 717"/>
                  <a:gd name="T72" fmla="*/ 858 w 1962"/>
                  <a:gd name="T73" fmla="*/ 303 h 717"/>
                  <a:gd name="T74" fmla="*/ 0 w 1962"/>
                  <a:gd name="T75" fmla="*/ 286 h 717"/>
                  <a:gd name="T76" fmla="*/ 1189 w 1962"/>
                  <a:gd name="T77" fmla="*/ 298 h 717"/>
                  <a:gd name="T78" fmla="*/ 1295 w 1962"/>
                  <a:gd name="T79" fmla="*/ 247 h 717"/>
                  <a:gd name="T80" fmla="*/ 1301 w 1962"/>
                  <a:gd name="T81" fmla="*/ 208 h 717"/>
                  <a:gd name="T82" fmla="*/ 1284 w 1962"/>
                  <a:gd name="T83" fmla="*/ 175 h 717"/>
                  <a:gd name="T84" fmla="*/ 1328 w 1962"/>
                  <a:gd name="T85" fmla="*/ 263 h 717"/>
                  <a:gd name="T86" fmla="*/ 1408 w 1962"/>
                  <a:gd name="T87" fmla="*/ 336 h 717"/>
                  <a:gd name="T88" fmla="*/ 1486 w 1962"/>
                  <a:gd name="T89" fmla="*/ 326 h 717"/>
                  <a:gd name="T90" fmla="*/ 1514 w 1962"/>
                  <a:gd name="T91" fmla="*/ 258 h 717"/>
                  <a:gd name="T92" fmla="*/ 1435 w 1962"/>
                  <a:gd name="T93" fmla="*/ 135 h 717"/>
                  <a:gd name="T94" fmla="*/ 1418 w 1962"/>
                  <a:gd name="T95" fmla="*/ 68 h 717"/>
                  <a:gd name="T96" fmla="*/ 1396 w 1962"/>
                  <a:gd name="T97" fmla="*/ 29 h 717"/>
                  <a:gd name="T98" fmla="*/ 1262 w 1962"/>
                  <a:gd name="T99" fmla="*/ 23 h 717"/>
                  <a:gd name="T100" fmla="*/ 1452 w 1962"/>
                  <a:gd name="T101" fmla="*/ 50 h 717"/>
                  <a:gd name="T102" fmla="*/ 1503 w 1962"/>
                  <a:gd name="T103" fmla="*/ 107 h 717"/>
                  <a:gd name="T104" fmla="*/ 1576 w 1962"/>
                  <a:gd name="T105" fmla="*/ 6 h 717"/>
                  <a:gd name="T106" fmla="*/ 1688 w 1962"/>
                  <a:gd name="T107" fmla="*/ 12 h 717"/>
                  <a:gd name="T108" fmla="*/ 1884 w 1962"/>
                  <a:gd name="T109" fmla="*/ 50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62" h="717">
                    <a:moveTo>
                      <a:pt x="1951" y="34"/>
                    </a:moveTo>
                    <a:lnTo>
                      <a:pt x="1844" y="29"/>
                    </a:lnTo>
                    <a:lnTo>
                      <a:pt x="1794" y="34"/>
                    </a:lnTo>
                    <a:lnTo>
                      <a:pt x="1744" y="50"/>
                    </a:lnTo>
                    <a:lnTo>
                      <a:pt x="1772" y="107"/>
                    </a:lnTo>
                    <a:lnTo>
                      <a:pt x="1783" y="168"/>
                    </a:lnTo>
                    <a:lnTo>
                      <a:pt x="1761" y="281"/>
                    </a:lnTo>
                    <a:lnTo>
                      <a:pt x="1732" y="393"/>
                    </a:lnTo>
                    <a:lnTo>
                      <a:pt x="1744" y="449"/>
                    </a:lnTo>
                    <a:lnTo>
                      <a:pt x="1772" y="499"/>
                    </a:lnTo>
                    <a:lnTo>
                      <a:pt x="1962" y="667"/>
                    </a:lnTo>
                    <a:lnTo>
                      <a:pt x="1912" y="617"/>
                    </a:lnTo>
                    <a:lnTo>
                      <a:pt x="1861" y="566"/>
                    </a:lnTo>
                    <a:lnTo>
                      <a:pt x="1749" y="471"/>
                    </a:lnTo>
                    <a:lnTo>
                      <a:pt x="1699" y="415"/>
                    </a:lnTo>
                    <a:lnTo>
                      <a:pt x="1676" y="353"/>
                    </a:lnTo>
                    <a:lnTo>
                      <a:pt x="1671" y="281"/>
                    </a:lnTo>
                    <a:lnTo>
                      <a:pt x="1699" y="191"/>
                    </a:lnTo>
                    <a:lnTo>
                      <a:pt x="1721" y="247"/>
                    </a:lnTo>
                    <a:lnTo>
                      <a:pt x="1749" y="247"/>
                    </a:lnTo>
                    <a:lnTo>
                      <a:pt x="1761" y="220"/>
                    </a:lnTo>
                    <a:lnTo>
                      <a:pt x="1761" y="146"/>
                    </a:lnTo>
                    <a:lnTo>
                      <a:pt x="1732" y="140"/>
                    </a:lnTo>
                    <a:lnTo>
                      <a:pt x="1710" y="124"/>
                    </a:lnTo>
                    <a:lnTo>
                      <a:pt x="1671" y="73"/>
                    </a:lnTo>
                    <a:lnTo>
                      <a:pt x="1631" y="29"/>
                    </a:lnTo>
                    <a:lnTo>
                      <a:pt x="1603" y="29"/>
                    </a:lnTo>
                    <a:lnTo>
                      <a:pt x="1570" y="45"/>
                    </a:lnTo>
                    <a:lnTo>
                      <a:pt x="1593" y="107"/>
                    </a:lnTo>
                    <a:lnTo>
                      <a:pt x="1559" y="95"/>
                    </a:lnTo>
                    <a:lnTo>
                      <a:pt x="1531" y="95"/>
                    </a:lnTo>
                    <a:lnTo>
                      <a:pt x="1503" y="118"/>
                    </a:lnTo>
                    <a:lnTo>
                      <a:pt x="1491" y="146"/>
                    </a:lnTo>
                    <a:lnTo>
                      <a:pt x="1491" y="168"/>
                    </a:lnTo>
                    <a:lnTo>
                      <a:pt x="1553" y="185"/>
                    </a:lnTo>
                    <a:lnTo>
                      <a:pt x="1621" y="185"/>
                    </a:lnTo>
                    <a:lnTo>
                      <a:pt x="1598" y="220"/>
                    </a:lnTo>
                    <a:lnTo>
                      <a:pt x="1570" y="258"/>
                    </a:lnTo>
                    <a:lnTo>
                      <a:pt x="1559" y="298"/>
                    </a:lnTo>
                    <a:lnTo>
                      <a:pt x="1593" y="320"/>
                    </a:lnTo>
                    <a:lnTo>
                      <a:pt x="1593" y="348"/>
                    </a:lnTo>
                    <a:lnTo>
                      <a:pt x="1548" y="320"/>
                    </a:lnTo>
                    <a:lnTo>
                      <a:pt x="1514" y="320"/>
                    </a:lnTo>
                    <a:lnTo>
                      <a:pt x="1486" y="336"/>
                    </a:lnTo>
                    <a:lnTo>
                      <a:pt x="1452" y="365"/>
                    </a:lnTo>
                    <a:lnTo>
                      <a:pt x="1396" y="421"/>
                    </a:lnTo>
                    <a:lnTo>
                      <a:pt x="1357" y="426"/>
                    </a:lnTo>
                    <a:lnTo>
                      <a:pt x="1312" y="409"/>
                    </a:lnTo>
                    <a:lnTo>
                      <a:pt x="1295" y="438"/>
                    </a:lnTo>
                    <a:lnTo>
                      <a:pt x="1328" y="482"/>
                    </a:lnTo>
                    <a:lnTo>
                      <a:pt x="1368" y="511"/>
                    </a:lnTo>
                    <a:lnTo>
                      <a:pt x="1463" y="533"/>
                    </a:lnTo>
                    <a:lnTo>
                      <a:pt x="1553" y="556"/>
                    </a:lnTo>
                    <a:lnTo>
                      <a:pt x="1593" y="583"/>
                    </a:lnTo>
                    <a:lnTo>
                      <a:pt x="1621" y="628"/>
                    </a:lnTo>
                    <a:lnTo>
                      <a:pt x="1682" y="717"/>
                    </a:lnTo>
                    <a:lnTo>
                      <a:pt x="1553" y="606"/>
                    </a:lnTo>
                    <a:lnTo>
                      <a:pt x="1469" y="561"/>
                    </a:lnTo>
                    <a:lnTo>
                      <a:pt x="1430" y="549"/>
                    </a:lnTo>
                    <a:lnTo>
                      <a:pt x="1425" y="549"/>
                    </a:lnTo>
                    <a:lnTo>
                      <a:pt x="1380" y="566"/>
                    </a:lnTo>
                    <a:lnTo>
                      <a:pt x="1363" y="516"/>
                    </a:lnTo>
                    <a:lnTo>
                      <a:pt x="1318" y="488"/>
                    </a:lnTo>
                    <a:lnTo>
                      <a:pt x="1262" y="482"/>
                    </a:lnTo>
                    <a:lnTo>
                      <a:pt x="1205" y="504"/>
                    </a:lnTo>
                    <a:lnTo>
                      <a:pt x="1189" y="556"/>
                    </a:lnTo>
                    <a:lnTo>
                      <a:pt x="1167" y="572"/>
                    </a:lnTo>
                    <a:lnTo>
                      <a:pt x="1138" y="566"/>
                    </a:lnTo>
                    <a:lnTo>
                      <a:pt x="1105" y="566"/>
                    </a:lnTo>
                    <a:lnTo>
                      <a:pt x="1222" y="398"/>
                    </a:lnTo>
                    <a:lnTo>
                      <a:pt x="1177" y="415"/>
                    </a:lnTo>
                    <a:lnTo>
                      <a:pt x="1132" y="409"/>
                    </a:lnTo>
                    <a:lnTo>
                      <a:pt x="1144" y="326"/>
                    </a:lnTo>
                    <a:lnTo>
                      <a:pt x="858" y="303"/>
                    </a:lnTo>
                    <a:lnTo>
                      <a:pt x="578" y="298"/>
                    </a:lnTo>
                    <a:lnTo>
                      <a:pt x="0" y="286"/>
                    </a:lnTo>
                    <a:lnTo>
                      <a:pt x="1189" y="286"/>
                    </a:lnTo>
                    <a:lnTo>
                      <a:pt x="1189" y="298"/>
                    </a:lnTo>
                    <a:lnTo>
                      <a:pt x="1262" y="275"/>
                    </a:lnTo>
                    <a:lnTo>
                      <a:pt x="1295" y="247"/>
                    </a:lnTo>
                    <a:lnTo>
                      <a:pt x="1301" y="236"/>
                    </a:lnTo>
                    <a:lnTo>
                      <a:pt x="1301" y="208"/>
                    </a:lnTo>
                    <a:lnTo>
                      <a:pt x="1295" y="130"/>
                    </a:lnTo>
                    <a:lnTo>
                      <a:pt x="1284" y="175"/>
                    </a:lnTo>
                    <a:lnTo>
                      <a:pt x="1290" y="208"/>
                    </a:lnTo>
                    <a:lnTo>
                      <a:pt x="1328" y="263"/>
                    </a:lnTo>
                    <a:lnTo>
                      <a:pt x="1385" y="308"/>
                    </a:lnTo>
                    <a:lnTo>
                      <a:pt x="1408" y="336"/>
                    </a:lnTo>
                    <a:lnTo>
                      <a:pt x="1418" y="359"/>
                    </a:lnTo>
                    <a:lnTo>
                      <a:pt x="1486" y="326"/>
                    </a:lnTo>
                    <a:lnTo>
                      <a:pt x="1520" y="292"/>
                    </a:lnTo>
                    <a:lnTo>
                      <a:pt x="1514" y="258"/>
                    </a:lnTo>
                    <a:lnTo>
                      <a:pt x="1491" y="220"/>
                    </a:lnTo>
                    <a:lnTo>
                      <a:pt x="1435" y="135"/>
                    </a:lnTo>
                    <a:lnTo>
                      <a:pt x="1418" y="90"/>
                    </a:lnTo>
                    <a:lnTo>
                      <a:pt x="1418" y="68"/>
                    </a:lnTo>
                    <a:lnTo>
                      <a:pt x="1430" y="40"/>
                    </a:lnTo>
                    <a:lnTo>
                      <a:pt x="1396" y="29"/>
                    </a:lnTo>
                    <a:lnTo>
                      <a:pt x="1351" y="29"/>
                    </a:lnTo>
                    <a:lnTo>
                      <a:pt x="1262" y="23"/>
                    </a:lnTo>
                    <a:lnTo>
                      <a:pt x="1402" y="29"/>
                    </a:lnTo>
                    <a:lnTo>
                      <a:pt x="1452" y="50"/>
                    </a:lnTo>
                    <a:lnTo>
                      <a:pt x="1475" y="62"/>
                    </a:lnTo>
                    <a:lnTo>
                      <a:pt x="1503" y="107"/>
                    </a:lnTo>
                    <a:lnTo>
                      <a:pt x="1531" y="40"/>
                    </a:lnTo>
                    <a:lnTo>
                      <a:pt x="1576" y="6"/>
                    </a:lnTo>
                    <a:lnTo>
                      <a:pt x="1626" y="0"/>
                    </a:lnTo>
                    <a:lnTo>
                      <a:pt x="1688" y="12"/>
                    </a:lnTo>
                    <a:lnTo>
                      <a:pt x="1822" y="45"/>
                    </a:lnTo>
                    <a:lnTo>
                      <a:pt x="1884" y="50"/>
                    </a:lnTo>
                    <a:lnTo>
                      <a:pt x="195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9" name="Freeform 1607">
                <a:extLst>
                  <a:ext uri="{FF2B5EF4-FFF2-40B4-BE49-F238E27FC236}">
                    <a16:creationId xmlns:a16="http://schemas.microsoft.com/office/drawing/2014/main" id="{007EE524-082E-47ED-5498-C3EFF30C0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142"/>
                <a:ext cx="16" cy="1"/>
              </a:xfrm>
              <a:custGeom>
                <a:avLst/>
                <a:gdLst>
                  <a:gd name="T0" fmla="*/ 0 w 197"/>
                  <a:gd name="T1" fmla="*/ 0 h 10"/>
                  <a:gd name="T2" fmla="*/ 197 w 197"/>
                  <a:gd name="T3" fmla="*/ 10 h 10"/>
                  <a:gd name="T4" fmla="*/ 0 w 197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7" h="10">
                    <a:moveTo>
                      <a:pt x="0" y="0"/>
                    </a:moveTo>
                    <a:lnTo>
                      <a:pt x="197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0" name="Freeform 1608">
                <a:extLst>
                  <a:ext uri="{FF2B5EF4-FFF2-40B4-BE49-F238E27FC236}">
                    <a16:creationId xmlns:a16="http://schemas.microsoft.com/office/drawing/2014/main" id="{D610761D-D45B-1C76-ED39-7541AF4BD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3138"/>
                <a:ext cx="17" cy="1"/>
              </a:xfrm>
              <a:custGeom>
                <a:avLst/>
                <a:gdLst>
                  <a:gd name="T0" fmla="*/ 208 w 208"/>
                  <a:gd name="T1" fmla="*/ 6 h 6"/>
                  <a:gd name="T2" fmla="*/ 0 w 208"/>
                  <a:gd name="T3" fmla="*/ 0 h 6"/>
                  <a:gd name="T4" fmla="*/ 208 w 208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8" h="6">
                    <a:moveTo>
                      <a:pt x="208" y="6"/>
                    </a:moveTo>
                    <a:lnTo>
                      <a:pt x="0" y="0"/>
                    </a:lnTo>
                    <a:lnTo>
                      <a:pt x="208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1" name="Freeform 1609">
                <a:extLst>
                  <a:ext uri="{FF2B5EF4-FFF2-40B4-BE49-F238E27FC236}">
                    <a16:creationId xmlns:a16="http://schemas.microsoft.com/office/drawing/2014/main" id="{1D6FA5BD-07A9-8481-B82D-B54670B18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3139"/>
                <a:ext cx="31" cy="1"/>
              </a:xfrm>
              <a:custGeom>
                <a:avLst/>
                <a:gdLst>
                  <a:gd name="T0" fmla="*/ 370 w 370"/>
                  <a:gd name="T1" fmla="*/ 6 h 11"/>
                  <a:gd name="T2" fmla="*/ 190 w 370"/>
                  <a:gd name="T3" fmla="*/ 11 h 11"/>
                  <a:gd name="T4" fmla="*/ 0 w 370"/>
                  <a:gd name="T5" fmla="*/ 0 h 11"/>
                  <a:gd name="T6" fmla="*/ 89 w 370"/>
                  <a:gd name="T7" fmla="*/ 11 h 11"/>
                  <a:gd name="T8" fmla="*/ 185 w 370"/>
                  <a:gd name="T9" fmla="*/ 11 h 11"/>
                  <a:gd name="T10" fmla="*/ 370 w 370"/>
                  <a:gd name="T1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0" h="11">
                    <a:moveTo>
                      <a:pt x="370" y="6"/>
                    </a:moveTo>
                    <a:lnTo>
                      <a:pt x="190" y="11"/>
                    </a:lnTo>
                    <a:lnTo>
                      <a:pt x="0" y="0"/>
                    </a:lnTo>
                    <a:lnTo>
                      <a:pt x="89" y="11"/>
                    </a:lnTo>
                    <a:lnTo>
                      <a:pt x="185" y="11"/>
                    </a:lnTo>
                    <a:lnTo>
                      <a:pt x="37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2" name="Freeform 1610">
                <a:extLst>
                  <a:ext uri="{FF2B5EF4-FFF2-40B4-BE49-F238E27FC236}">
                    <a16:creationId xmlns:a16="http://schemas.microsoft.com/office/drawing/2014/main" id="{36911EEC-C7A0-B651-7422-17389D3D1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3148"/>
                <a:ext cx="29" cy="4"/>
              </a:xfrm>
              <a:custGeom>
                <a:avLst/>
                <a:gdLst>
                  <a:gd name="T0" fmla="*/ 0 w 354"/>
                  <a:gd name="T1" fmla="*/ 39 h 50"/>
                  <a:gd name="T2" fmla="*/ 331 w 354"/>
                  <a:gd name="T3" fmla="*/ 0 h 50"/>
                  <a:gd name="T4" fmla="*/ 354 w 354"/>
                  <a:gd name="T5" fmla="*/ 50 h 50"/>
                  <a:gd name="T6" fmla="*/ 0 w 354"/>
                  <a:gd name="T7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4" h="50">
                    <a:moveTo>
                      <a:pt x="0" y="39"/>
                    </a:moveTo>
                    <a:lnTo>
                      <a:pt x="331" y="0"/>
                    </a:lnTo>
                    <a:lnTo>
                      <a:pt x="354" y="5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3" name="Freeform 1611">
                <a:extLst>
                  <a:ext uri="{FF2B5EF4-FFF2-40B4-BE49-F238E27FC236}">
                    <a16:creationId xmlns:a16="http://schemas.microsoft.com/office/drawing/2014/main" id="{41DD749C-9778-EA8D-8022-0A906FD81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3150"/>
                <a:ext cx="23" cy="1"/>
              </a:xfrm>
              <a:custGeom>
                <a:avLst/>
                <a:gdLst>
                  <a:gd name="T0" fmla="*/ 0 w 274"/>
                  <a:gd name="T1" fmla="*/ 0 h 11"/>
                  <a:gd name="T2" fmla="*/ 274 w 274"/>
                  <a:gd name="T3" fmla="*/ 11 h 11"/>
                  <a:gd name="T4" fmla="*/ 0 w 274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4" h="11">
                    <a:moveTo>
                      <a:pt x="0" y="0"/>
                    </a:moveTo>
                    <a:lnTo>
                      <a:pt x="27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4" name="Freeform 1612">
                <a:extLst>
                  <a:ext uri="{FF2B5EF4-FFF2-40B4-BE49-F238E27FC236}">
                    <a16:creationId xmlns:a16="http://schemas.microsoft.com/office/drawing/2014/main" id="{092A6F58-3BE4-3FBA-4F6A-86AB89DF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3149"/>
                <a:ext cx="23" cy="3"/>
              </a:xfrm>
              <a:custGeom>
                <a:avLst/>
                <a:gdLst>
                  <a:gd name="T0" fmla="*/ 276 w 276"/>
                  <a:gd name="T1" fmla="*/ 0 h 33"/>
                  <a:gd name="T2" fmla="*/ 203 w 276"/>
                  <a:gd name="T3" fmla="*/ 5 h 33"/>
                  <a:gd name="T4" fmla="*/ 135 w 276"/>
                  <a:gd name="T5" fmla="*/ 27 h 33"/>
                  <a:gd name="T6" fmla="*/ 68 w 276"/>
                  <a:gd name="T7" fmla="*/ 33 h 33"/>
                  <a:gd name="T8" fmla="*/ 35 w 276"/>
                  <a:gd name="T9" fmla="*/ 22 h 33"/>
                  <a:gd name="T10" fmla="*/ 0 w 276"/>
                  <a:gd name="T11" fmla="*/ 0 h 33"/>
                  <a:gd name="T12" fmla="*/ 73 w 276"/>
                  <a:gd name="T13" fmla="*/ 10 h 33"/>
                  <a:gd name="T14" fmla="*/ 135 w 276"/>
                  <a:gd name="T15" fmla="*/ 5 h 33"/>
                  <a:gd name="T16" fmla="*/ 203 w 276"/>
                  <a:gd name="T17" fmla="*/ 0 h 33"/>
                  <a:gd name="T18" fmla="*/ 276 w 276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6" h="33">
                    <a:moveTo>
                      <a:pt x="276" y="0"/>
                    </a:moveTo>
                    <a:lnTo>
                      <a:pt x="203" y="5"/>
                    </a:lnTo>
                    <a:lnTo>
                      <a:pt x="135" y="27"/>
                    </a:lnTo>
                    <a:lnTo>
                      <a:pt x="68" y="33"/>
                    </a:lnTo>
                    <a:lnTo>
                      <a:pt x="35" y="22"/>
                    </a:lnTo>
                    <a:lnTo>
                      <a:pt x="0" y="0"/>
                    </a:lnTo>
                    <a:lnTo>
                      <a:pt x="73" y="10"/>
                    </a:lnTo>
                    <a:lnTo>
                      <a:pt x="135" y="5"/>
                    </a:lnTo>
                    <a:lnTo>
                      <a:pt x="203" y="0"/>
                    </a:lnTo>
                    <a:lnTo>
                      <a:pt x="2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5" name="Freeform 1613">
                <a:extLst>
                  <a:ext uri="{FF2B5EF4-FFF2-40B4-BE49-F238E27FC236}">
                    <a16:creationId xmlns:a16="http://schemas.microsoft.com/office/drawing/2014/main" id="{5B21F192-C2F0-B7FC-C63F-9A967E792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3141"/>
                <a:ext cx="15" cy="4"/>
              </a:xfrm>
              <a:custGeom>
                <a:avLst/>
                <a:gdLst>
                  <a:gd name="T0" fmla="*/ 179 w 179"/>
                  <a:gd name="T1" fmla="*/ 5 h 50"/>
                  <a:gd name="T2" fmla="*/ 168 w 179"/>
                  <a:gd name="T3" fmla="*/ 33 h 50"/>
                  <a:gd name="T4" fmla="*/ 140 w 179"/>
                  <a:gd name="T5" fmla="*/ 50 h 50"/>
                  <a:gd name="T6" fmla="*/ 78 w 179"/>
                  <a:gd name="T7" fmla="*/ 44 h 50"/>
                  <a:gd name="T8" fmla="*/ 0 w 179"/>
                  <a:gd name="T9" fmla="*/ 0 h 50"/>
                  <a:gd name="T10" fmla="*/ 179 w 179"/>
                  <a:gd name="T11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50">
                    <a:moveTo>
                      <a:pt x="179" y="5"/>
                    </a:moveTo>
                    <a:lnTo>
                      <a:pt x="168" y="33"/>
                    </a:lnTo>
                    <a:lnTo>
                      <a:pt x="140" y="50"/>
                    </a:lnTo>
                    <a:lnTo>
                      <a:pt x="78" y="44"/>
                    </a:lnTo>
                    <a:lnTo>
                      <a:pt x="0" y="0"/>
                    </a:lnTo>
                    <a:lnTo>
                      <a:pt x="179" y="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6" name="Freeform 1614">
                <a:extLst>
                  <a:ext uri="{FF2B5EF4-FFF2-40B4-BE49-F238E27FC236}">
                    <a16:creationId xmlns:a16="http://schemas.microsoft.com/office/drawing/2014/main" id="{024118A9-608B-EC6A-1E2D-E44DEFC93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3144"/>
                <a:ext cx="111" cy="3"/>
              </a:xfrm>
              <a:custGeom>
                <a:avLst/>
                <a:gdLst>
                  <a:gd name="T0" fmla="*/ 0 w 1334"/>
                  <a:gd name="T1" fmla="*/ 34 h 34"/>
                  <a:gd name="T2" fmla="*/ 17 w 1334"/>
                  <a:gd name="T3" fmla="*/ 0 h 34"/>
                  <a:gd name="T4" fmla="*/ 661 w 1334"/>
                  <a:gd name="T5" fmla="*/ 22 h 34"/>
                  <a:gd name="T6" fmla="*/ 992 w 1334"/>
                  <a:gd name="T7" fmla="*/ 29 h 34"/>
                  <a:gd name="T8" fmla="*/ 1334 w 1334"/>
                  <a:gd name="T9" fmla="*/ 22 h 34"/>
                  <a:gd name="T10" fmla="*/ 0 w 1334"/>
                  <a:gd name="T1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4" h="34">
                    <a:moveTo>
                      <a:pt x="0" y="34"/>
                    </a:moveTo>
                    <a:lnTo>
                      <a:pt x="17" y="0"/>
                    </a:lnTo>
                    <a:lnTo>
                      <a:pt x="661" y="22"/>
                    </a:lnTo>
                    <a:lnTo>
                      <a:pt x="992" y="29"/>
                    </a:lnTo>
                    <a:lnTo>
                      <a:pt x="1334" y="22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7" name="Freeform 1615">
                <a:extLst>
                  <a:ext uri="{FF2B5EF4-FFF2-40B4-BE49-F238E27FC236}">
                    <a16:creationId xmlns:a16="http://schemas.microsoft.com/office/drawing/2014/main" id="{82EB7EDA-0914-6385-7A6C-47A3FABFC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3128"/>
                <a:ext cx="35" cy="35"/>
              </a:xfrm>
              <a:custGeom>
                <a:avLst/>
                <a:gdLst>
                  <a:gd name="T0" fmla="*/ 101 w 426"/>
                  <a:gd name="T1" fmla="*/ 85 h 421"/>
                  <a:gd name="T2" fmla="*/ 62 w 426"/>
                  <a:gd name="T3" fmla="*/ 140 h 421"/>
                  <a:gd name="T4" fmla="*/ 95 w 426"/>
                  <a:gd name="T5" fmla="*/ 168 h 421"/>
                  <a:gd name="T6" fmla="*/ 140 w 426"/>
                  <a:gd name="T7" fmla="*/ 168 h 421"/>
                  <a:gd name="T8" fmla="*/ 224 w 426"/>
                  <a:gd name="T9" fmla="*/ 168 h 421"/>
                  <a:gd name="T10" fmla="*/ 163 w 426"/>
                  <a:gd name="T11" fmla="*/ 185 h 421"/>
                  <a:gd name="T12" fmla="*/ 123 w 426"/>
                  <a:gd name="T13" fmla="*/ 191 h 421"/>
                  <a:gd name="T14" fmla="*/ 95 w 426"/>
                  <a:gd name="T15" fmla="*/ 208 h 421"/>
                  <a:gd name="T16" fmla="*/ 157 w 426"/>
                  <a:gd name="T17" fmla="*/ 241 h 421"/>
                  <a:gd name="T18" fmla="*/ 241 w 426"/>
                  <a:gd name="T19" fmla="*/ 253 h 421"/>
                  <a:gd name="T20" fmla="*/ 426 w 426"/>
                  <a:gd name="T21" fmla="*/ 253 h 421"/>
                  <a:gd name="T22" fmla="*/ 281 w 426"/>
                  <a:gd name="T23" fmla="*/ 263 h 421"/>
                  <a:gd name="T24" fmla="*/ 140 w 426"/>
                  <a:gd name="T25" fmla="*/ 291 h 421"/>
                  <a:gd name="T26" fmla="*/ 163 w 426"/>
                  <a:gd name="T27" fmla="*/ 331 h 421"/>
                  <a:gd name="T28" fmla="*/ 201 w 426"/>
                  <a:gd name="T29" fmla="*/ 331 h 421"/>
                  <a:gd name="T30" fmla="*/ 253 w 426"/>
                  <a:gd name="T31" fmla="*/ 331 h 421"/>
                  <a:gd name="T32" fmla="*/ 303 w 426"/>
                  <a:gd name="T33" fmla="*/ 336 h 421"/>
                  <a:gd name="T34" fmla="*/ 263 w 426"/>
                  <a:gd name="T35" fmla="*/ 353 h 421"/>
                  <a:gd name="T36" fmla="*/ 218 w 426"/>
                  <a:gd name="T37" fmla="*/ 348 h 421"/>
                  <a:gd name="T38" fmla="*/ 173 w 426"/>
                  <a:gd name="T39" fmla="*/ 353 h 421"/>
                  <a:gd name="T40" fmla="*/ 157 w 426"/>
                  <a:gd name="T41" fmla="*/ 364 h 421"/>
                  <a:gd name="T42" fmla="*/ 146 w 426"/>
                  <a:gd name="T43" fmla="*/ 386 h 421"/>
                  <a:gd name="T44" fmla="*/ 281 w 426"/>
                  <a:gd name="T45" fmla="*/ 421 h 421"/>
                  <a:gd name="T46" fmla="*/ 213 w 426"/>
                  <a:gd name="T47" fmla="*/ 421 h 421"/>
                  <a:gd name="T48" fmla="*/ 163 w 426"/>
                  <a:gd name="T49" fmla="*/ 393 h 421"/>
                  <a:gd name="T50" fmla="*/ 129 w 426"/>
                  <a:gd name="T51" fmla="*/ 348 h 421"/>
                  <a:gd name="T52" fmla="*/ 101 w 426"/>
                  <a:gd name="T53" fmla="*/ 286 h 421"/>
                  <a:gd name="T54" fmla="*/ 56 w 426"/>
                  <a:gd name="T55" fmla="*/ 140 h 421"/>
                  <a:gd name="T56" fmla="*/ 0 w 426"/>
                  <a:gd name="T57" fmla="*/ 0 h 421"/>
                  <a:gd name="T58" fmla="*/ 23 w 426"/>
                  <a:gd name="T59" fmla="*/ 22 h 421"/>
                  <a:gd name="T60" fmla="*/ 33 w 426"/>
                  <a:gd name="T61" fmla="*/ 57 h 421"/>
                  <a:gd name="T62" fmla="*/ 56 w 426"/>
                  <a:gd name="T63" fmla="*/ 90 h 421"/>
                  <a:gd name="T64" fmla="*/ 101 w 426"/>
                  <a:gd name="T65" fmla="*/ 85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6" h="421">
                    <a:moveTo>
                      <a:pt x="101" y="85"/>
                    </a:moveTo>
                    <a:lnTo>
                      <a:pt x="62" y="140"/>
                    </a:lnTo>
                    <a:lnTo>
                      <a:pt x="95" y="168"/>
                    </a:lnTo>
                    <a:lnTo>
                      <a:pt x="140" y="168"/>
                    </a:lnTo>
                    <a:lnTo>
                      <a:pt x="224" y="168"/>
                    </a:lnTo>
                    <a:lnTo>
                      <a:pt x="163" y="185"/>
                    </a:lnTo>
                    <a:lnTo>
                      <a:pt x="123" y="191"/>
                    </a:lnTo>
                    <a:lnTo>
                      <a:pt x="95" y="208"/>
                    </a:lnTo>
                    <a:lnTo>
                      <a:pt x="157" y="241"/>
                    </a:lnTo>
                    <a:lnTo>
                      <a:pt x="241" y="253"/>
                    </a:lnTo>
                    <a:lnTo>
                      <a:pt x="426" y="253"/>
                    </a:lnTo>
                    <a:lnTo>
                      <a:pt x="281" y="263"/>
                    </a:lnTo>
                    <a:lnTo>
                      <a:pt x="140" y="291"/>
                    </a:lnTo>
                    <a:lnTo>
                      <a:pt x="163" y="331"/>
                    </a:lnTo>
                    <a:lnTo>
                      <a:pt x="201" y="331"/>
                    </a:lnTo>
                    <a:lnTo>
                      <a:pt x="253" y="331"/>
                    </a:lnTo>
                    <a:lnTo>
                      <a:pt x="303" y="336"/>
                    </a:lnTo>
                    <a:lnTo>
                      <a:pt x="263" y="353"/>
                    </a:lnTo>
                    <a:lnTo>
                      <a:pt x="218" y="348"/>
                    </a:lnTo>
                    <a:lnTo>
                      <a:pt x="173" y="353"/>
                    </a:lnTo>
                    <a:lnTo>
                      <a:pt x="157" y="364"/>
                    </a:lnTo>
                    <a:lnTo>
                      <a:pt x="146" y="386"/>
                    </a:lnTo>
                    <a:lnTo>
                      <a:pt x="281" y="421"/>
                    </a:lnTo>
                    <a:lnTo>
                      <a:pt x="213" y="421"/>
                    </a:lnTo>
                    <a:lnTo>
                      <a:pt x="163" y="393"/>
                    </a:lnTo>
                    <a:lnTo>
                      <a:pt x="129" y="348"/>
                    </a:lnTo>
                    <a:lnTo>
                      <a:pt x="101" y="286"/>
                    </a:lnTo>
                    <a:lnTo>
                      <a:pt x="56" y="140"/>
                    </a:lnTo>
                    <a:lnTo>
                      <a:pt x="0" y="0"/>
                    </a:lnTo>
                    <a:lnTo>
                      <a:pt x="23" y="22"/>
                    </a:lnTo>
                    <a:lnTo>
                      <a:pt x="33" y="57"/>
                    </a:lnTo>
                    <a:lnTo>
                      <a:pt x="56" y="90"/>
                    </a:lnTo>
                    <a:lnTo>
                      <a:pt x="101" y="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8" name="Freeform 1616">
                <a:extLst>
                  <a:ext uri="{FF2B5EF4-FFF2-40B4-BE49-F238E27FC236}">
                    <a16:creationId xmlns:a16="http://schemas.microsoft.com/office/drawing/2014/main" id="{B692B678-2B81-435D-B00C-04C9328F3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3157"/>
                <a:ext cx="30" cy="2"/>
              </a:xfrm>
              <a:custGeom>
                <a:avLst/>
                <a:gdLst>
                  <a:gd name="T0" fmla="*/ 0 w 353"/>
                  <a:gd name="T1" fmla="*/ 0 h 23"/>
                  <a:gd name="T2" fmla="*/ 353 w 353"/>
                  <a:gd name="T3" fmla="*/ 23 h 23"/>
                  <a:gd name="T4" fmla="*/ 0 w 353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3" h="23">
                    <a:moveTo>
                      <a:pt x="0" y="0"/>
                    </a:moveTo>
                    <a:lnTo>
                      <a:pt x="35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9" name="Freeform 1617">
                <a:extLst>
                  <a:ext uri="{FF2B5EF4-FFF2-40B4-BE49-F238E27FC236}">
                    <a16:creationId xmlns:a16="http://schemas.microsoft.com/office/drawing/2014/main" id="{131C4839-2C8E-406B-C1A2-9FCFD93FF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3157"/>
                <a:ext cx="18" cy="1"/>
              </a:xfrm>
              <a:custGeom>
                <a:avLst/>
                <a:gdLst>
                  <a:gd name="T0" fmla="*/ 0 w 207"/>
                  <a:gd name="T1" fmla="*/ 11 h 11"/>
                  <a:gd name="T2" fmla="*/ 67 w 207"/>
                  <a:gd name="T3" fmla="*/ 0 h 11"/>
                  <a:gd name="T4" fmla="*/ 207 w 207"/>
                  <a:gd name="T5" fmla="*/ 6 h 11"/>
                  <a:gd name="T6" fmla="*/ 0 w 20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7" h="11">
                    <a:moveTo>
                      <a:pt x="0" y="11"/>
                    </a:moveTo>
                    <a:lnTo>
                      <a:pt x="67" y="0"/>
                    </a:lnTo>
                    <a:lnTo>
                      <a:pt x="207" y="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0" name="Freeform 1618">
                <a:extLst>
                  <a:ext uri="{FF2B5EF4-FFF2-40B4-BE49-F238E27FC236}">
                    <a16:creationId xmlns:a16="http://schemas.microsoft.com/office/drawing/2014/main" id="{9B388DDB-C9FC-DD5E-FC57-61E773BD9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3136"/>
                <a:ext cx="299" cy="109"/>
              </a:xfrm>
              <a:custGeom>
                <a:avLst/>
                <a:gdLst>
                  <a:gd name="T0" fmla="*/ 84 w 3588"/>
                  <a:gd name="T1" fmla="*/ 0 h 1300"/>
                  <a:gd name="T2" fmla="*/ 112 w 3588"/>
                  <a:gd name="T3" fmla="*/ 219 h 1300"/>
                  <a:gd name="T4" fmla="*/ 112 w 3588"/>
                  <a:gd name="T5" fmla="*/ 460 h 1300"/>
                  <a:gd name="T6" fmla="*/ 112 w 3588"/>
                  <a:gd name="T7" fmla="*/ 443 h 1300"/>
                  <a:gd name="T8" fmla="*/ 106 w 3588"/>
                  <a:gd name="T9" fmla="*/ 410 h 1300"/>
                  <a:gd name="T10" fmla="*/ 84 w 3588"/>
                  <a:gd name="T11" fmla="*/ 476 h 1300"/>
                  <a:gd name="T12" fmla="*/ 73 w 3588"/>
                  <a:gd name="T13" fmla="*/ 543 h 1300"/>
                  <a:gd name="T14" fmla="*/ 101 w 3588"/>
                  <a:gd name="T15" fmla="*/ 678 h 1300"/>
                  <a:gd name="T16" fmla="*/ 134 w 3588"/>
                  <a:gd name="T17" fmla="*/ 807 h 1300"/>
                  <a:gd name="T18" fmla="*/ 140 w 3588"/>
                  <a:gd name="T19" fmla="*/ 874 h 1300"/>
                  <a:gd name="T20" fmla="*/ 129 w 3588"/>
                  <a:gd name="T21" fmla="*/ 942 h 1300"/>
                  <a:gd name="T22" fmla="*/ 129 w 3588"/>
                  <a:gd name="T23" fmla="*/ 1025 h 1300"/>
                  <a:gd name="T24" fmla="*/ 146 w 3588"/>
                  <a:gd name="T25" fmla="*/ 1115 h 1300"/>
                  <a:gd name="T26" fmla="*/ 191 w 3588"/>
                  <a:gd name="T27" fmla="*/ 1183 h 1300"/>
                  <a:gd name="T28" fmla="*/ 230 w 3588"/>
                  <a:gd name="T29" fmla="*/ 1205 h 1300"/>
                  <a:gd name="T30" fmla="*/ 280 w 3588"/>
                  <a:gd name="T31" fmla="*/ 1210 h 1300"/>
                  <a:gd name="T32" fmla="*/ 3588 w 3588"/>
                  <a:gd name="T33" fmla="*/ 1283 h 1300"/>
                  <a:gd name="T34" fmla="*/ 2701 w 3588"/>
                  <a:gd name="T35" fmla="*/ 1300 h 1300"/>
                  <a:gd name="T36" fmla="*/ 1794 w 3588"/>
                  <a:gd name="T37" fmla="*/ 1289 h 1300"/>
                  <a:gd name="T38" fmla="*/ 896 w 3588"/>
                  <a:gd name="T39" fmla="*/ 1261 h 1300"/>
                  <a:gd name="T40" fmla="*/ 23 w 3588"/>
                  <a:gd name="T41" fmla="*/ 1216 h 1300"/>
                  <a:gd name="T42" fmla="*/ 0 w 3588"/>
                  <a:gd name="T43" fmla="*/ 616 h 1300"/>
                  <a:gd name="T44" fmla="*/ 11 w 3588"/>
                  <a:gd name="T45" fmla="*/ 325 h 1300"/>
                  <a:gd name="T46" fmla="*/ 17 w 3588"/>
                  <a:gd name="T47" fmla="*/ 213 h 1300"/>
                  <a:gd name="T48" fmla="*/ 51 w 3588"/>
                  <a:gd name="T49" fmla="*/ 0 h 1300"/>
                  <a:gd name="T50" fmla="*/ 84 w 3588"/>
                  <a:gd name="T51" fmla="*/ 0 h 1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88" h="1300">
                    <a:moveTo>
                      <a:pt x="84" y="0"/>
                    </a:moveTo>
                    <a:lnTo>
                      <a:pt x="112" y="219"/>
                    </a:lnTo>
                    <a:lnTo>
                      <a:pt x="112" y="460"/>
                    </a:lnTo>
                    <a:lnTo>
                      <a:pt x="112" y="443"/>
                    </a:lnTo>
                    <a:lnTo>
                      <a:pt x="106" y="410"/>
                    </a:lnTo>
                    <a:lnTo>
                      <a:pt x="84" y="476"/>
                    </a:lnTo>
                    <a:lnTo>
                      <a:pt x="73" y="543"/>
                    </a:lnTo>
                    <a:lnTo>
                      <a:pt x="101" y="678"/>
                    </a:lnTo>
                    <a:lnTo>
                      <a:pt x="134" y="807"/>
                    </a:lnTo>
                    <a:lnTo>
                      <a:pt x="140" y="874"/>
                    </a:lnTo>
                    <a:lnTo>
                      <a:pt x="129" y="942"/>
                    </a:lnTo>
                    <a:lnTo>
                      <a:pt x="129" y="1025"/>
                    </a:lnTo>
                    <a:lnTo>
                      <a:pt x="146" y="1115"/>
                    </a:lnTo>
                    <a:lnTo>
                      <a:pt x="191" y="1183"/>
                    </a:lnTo>
                    <a:lnTo>
                      <a:pt x="230" y="1205"/>
                    </a:lnTo>
                    <a:lnTo>
                      <a:pt x="280" y="1210"/>
                    </a:lnTo>
                    <a:lnTo>
                      <a:pt x="3588" y="1283"/>
                    </a:lnTo>
                    <a:lnTo>
                      <a:pt x="2701" y="1300"/>
                    </a:lnTo>
                    <a:lnTo>
                      <a:pt x="1794" y="1289"/>
                    </a:lnTo>
                    <a:lnTo>
                      <a:pt x="896" y="1261"/>
                    </a:lnTo>
                    <a:lnTo>
                      <a:pt x="23" y="1216"/>
                    </a:lnTo>
                    <a:lnTo>
                      <a:pt x="0" y="616"/>
                    </a:lnTo>
                    <a:lnTo>
                      <a:pt x="11" y="325"/>
                    </a:lnTo>
                    <a:lnTo>
                      <a:pt x="17" y="213"/>
                    </a:lnTo>
                    <a:lnTo>
                      <a:pt x="51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1" name="Freeform 1619">
                <a:extLst>
                  <a:ext uri="{FF2B5EF4-FFF2-40B4-BE49-F238E27FC236}">
                    <a16:creationId xmlns:a16="http://schemas.microsoft.com/office/drawing/2014/main" id="{52B6DDCF-FCB0-05B2-6485-74683E785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157"/>
                <a:ext cx="18" cy="1"/>
              </a:xfrm>
              <a:custGeom>
                <a:avLst/>
                <a:gdLst>
                  <a:gd name="T0" fmla="*/ 0 w 208"/>
                  <a:gd name="T1" fmla="*/ 0 h 6"/>
                  <a:gd name="T2" fmla="*/ 208 w 208"/>
                  <a:gd name="T3" fmla="*/ 6 h 6"/>
                  <a:gd name="T4" fmla="*/ 0 w 20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8" h="6">
                    <a:moveTo>
                      <a:pt x="0" y="0"/>
                    </a:moveTo>
                    <a:lnTo>
                      <a:pt x="20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2" name="Freeform 1620">
                <a:extLst>
                  <a:ext uri="{FF2B5EF4-FFF2-40B4-BE49-F238E27FC236}">
                    <a16:creationId xmlns:a16="http://schemas.microsoft.com/office/drawing/2014/main" id="{C439CEB9-88CA-845E-F1E0-2A266DBE8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3155"/>
                <a:ext cx="28" cy="2"/>
              </a:xfrm>
              <a:custGeom>
                <a:avLst/>
                <a:gdLst>
                  <a:gd name="T0" fmla="*/ 0 w 331"/>
                  <a:gd name="T1" fmla="*/ 0 h 28"/>
                  <a:gd name="T2" fmla="*/ 331 w 331"/>
                  <a:gd name="T3" fmla="*/ 0 h 28"/>
                  <a:gd name="T4" fmla="*/ 191 w 331"/>
                  <a:gd name="T5" fmla="*/ 28 h 28"/>
                  <a:gd name="T6" fmla="*/ 0 w 331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1" h="28">
                    <a:moveTo>
                      <a:pt x="0" y="0"/>
                    </a:moveTo>
                    <a:lnTo>
                      <a:pt x="331" y="0"/>
                    </a:lnTo>
                    <a:lnTo>
                      <a:pt x="191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3" name="Freeform 1621">
                <a:extLst>
                  <a:ext uri="{FF2B5EF4-FFF2-40B4-BE49-F238E27FC236}">
                    <a16:creationId xmlns:a16="http://schemas.microsoft.com/office/drawing/2014/main" id="{ADA34B4D-1DA5-FDB0-B9F4-F6E108356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3156"/>
                <a:ext cx="26" cy="1"/>
              </a:xfrm>
              <a:custGeom>
                <a:avLst/>
                <a:gdLst>
                  <a:gd name="T0" fmla="*/ 0 w 308"/>
                  <a:gd name="T1" fmla="*/ 0 h 10"/>
                  <a:gd name="T2" fmla="*/ 308 w 308"/>
                  <a:gd name="T3" fmla="*/ 10 h 10"/>
                  <a:gd name="T4" fmla="*/ 0 w 30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8" h="10">
                    <a:moveTo>
                      <a:pt x="0" y="0"/>
                    </a:moveTo>
                    <a:lnTo>
                      <a:pt x="308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4" name="Freeform 1622">
                <a:extLst>
                  <a:ext uri="{FF2B5EF4-FFF2-40B4-BE49-F238E27FC236}">
                    <a16:creationId xmlns:a16="http://schemas.microsoft.com/office/drawing/2014/main" id="{4F96A2CB-04A7-5C59-4EFB-98121C474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3160"/>
                <a:ext cx="21" cy="12"/>
              </a:xfrm>
              <a:custGeom>
                <a:avLst/>
                <a:gdLst>
                  <a:gd name="T0" fmla="*/ 252 w 252"/>
                  <a:gd name="T1" fmla="*/ 85 h 146"/>
                  <a:gd name="T2" fmla="*/ 0 w 252"/>
                  <a:gd name="T3" fmla="*/ 146 h 146"/>
                  <a:gd name="T4" fmla="*/ 39 w 252"/>
                  <a:gd name="T5" fmla="*/ 102 h 146"/>
                  <a:gd name="T6" fmla="*/ 56 w 252"/>
                  <a:gd name="T7" fmla="*/ 63 h 146"/>
                  <a:gd name="T8" fmla="*/ 73 w 252"/>
                  <a:gd name="T9" fmla="*/ 29 h 146"/>
                  <a:gd name="T10" fmla="*/ 112 w 252"/>
                  <a:gd name="T11" fmla="*/ 7 h 146"/>
                  <a:gd name="T12" fmla="*/ 151 w 252"/>
                  <a:gd name="T13" fmla="*/ 0 h 146"/>
                  <a:gd name="T14" fmla="*/ 202 w 252"/>
                  <a:gd name="T15" fmla="*/ 18 h 146"/>
                  <a:gd name="T16" fmla="*/ 236 w 252"/>
                  <a:gd name="T17" fmla="*/ 45 h 146"/>
                  <a:gd name="T18" fmla="*/ 252 w 252"/>
                  <a:gd name="T19" fmla="*/ 8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2" h="146">
                    <a:moveTo>
                      <a:pt x="252" y="85"/>
                    </a:moveTo>
                    <a:lnTo>
                      <a:pt x="0" y="146"/>
                    </a:lnTo>
                    <a:lnTo>
                      <a:pt x="39" y="102"/>
                    </a:lnTo>
                    <a:lnTo>
                      <a:pt x="56" y="63"/>
                    </a:lnTo>
                    <a:lnTo>
                      <a:pt x="73" y="29"/>
                    </a:lnTo>
                    <a:lnTo>
                      <a:pt x="112" y="7"/>
                    </a:lnTo>
                    <a:lnTo>
                      <a:pt x="151" y="0"/>
                    </a:lnTo>
                    <a:lnTo>
                      <a:pt x="202" y="18"/>
                    </a:lnTo>
                    <a:lnTo>
                      <a:pt x="236" y="45"/>
                    </a:lnTo>
                    <a:lnTo>
                      <a:pt x="252" y="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5" name="Freeform 1623">
                <a:extLst>
                  <a:ext uri="{FF2B5EF4-FFF2-40B4-BE49-F238E27FC236}">
                    <a16:creationId xmlns:a16="http://schemas.microsoft.com/office/drawing/2014/main" id="{4A67391A-E4B7-5784-B50B-3FA31CA55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3154"/>
                <a:ext cx="66" cy="2"/>
              </a:xfrm>
              <a:custGeom>
                <a:avLst/>
                <a:gdLst>
                  <a:gd name="T0" fmla="*/ 802 w 802"/>
                  <a:gd name="T1" fmla="*/ 6 h 23"/>
                  <a:gd name="T2" fmla="*/ 606 w 802"/>
                  <a:gd name="T3" fmla="*/ 23 h 23"/>
                  <a:gd name="T4" fmla="*/ 398 w 802"/>
                  <a:gd name="T5" fmla="*/ 17 h 23"/>
                  <a:gd name="T6" fmla="*/ 0 w 802"/>
                  <a:gd name="T7" fmla="*/ 6 h 23"/>
                  <a:gd name="T8" fmla="*/ 202 w 802"/>
                  <a:gd name="T9" fmla="*/ 0 h 23"/>
                  <a:gd name="T10" fmla="*/ 404 w 802"/>
                  <a:gd name="T11" fmla="*/ 0 h 23"/>
                  <a:gd name="T12" fmla="*/ 802 w 802"/>
                  <a:gd name="T1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23">
                    <a:moveTo>
                      <a:pt x="802" y="6"/>
                    </a:moveTo>
                    <a:lnTo>
                      <a:pt x="606" y="23"/>
                    </a:lnTo>
                    <a:lnTo>
                      <a:pt x="398" y="17"/>
                    </a:lnTo>
                    <a:lnTo>
                      <a:pt x="0" y="6"/>
                    </a:lnTo>
                    <a:lnTo>
                      <a:pt x="202" y="0"/>
                    </a:lnTo>
                    <a:lnTo>
                      <a:pt x="404" y="0"/>
                    </a:lnTo>
                    <a:lnTo>
                      <a:pt x="802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6" name="Freeform 1624">
                <a:extLst>
                  <a:ext uri="{FF2B5EF4-FFF2-40B4-BE49-F238E27FC236}">
                    <a16:creationId xmlns:a16="http://schemas.microsoft.com/office/drawing/2014/main" id="{55C1AD7C-837E-F232-A5C5-337DB7F9B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3162"/>
                <a:ext cx="25" cy="13"/>
              </a:xfrm>
              <a:custGeom>
                <a:avLst/>
                <a:gdLst>
                  <a:gd name="T0" fmla="*/ 308 w 308"/>
                  <a:gd name="T1" fmla="*/ 50 h 157"/>
                  <a:gd name="T2" fmla="*/ 62 w 308"/>
                  <a:gd name="T3" fmla="*/ 73 h 157"/>
                  <a:gd name="T4" fmla="*/ 62 w 308"/>
                  <a:gd name="T5" fmla="*/ 112 h 157"/>
                  <a:gd name="T6" fmla="*/ 303 w 308"/>
                  <a:gd name="T7" fmla="*/ 152 h 157"/>
                  <a:gd name="T8" fmla="*/ 62 w 308"/>
                  <a:gd name="T9" fmla="*/ 157 h 157"/>
                  <a:gd name="T10" fmla="*/ 0 w 308"/>
                  <a:gd name="T11" fmla="*/ 0 h 157"/>
                  <a:gd name="T12" fmla="*/ 34 w 308"/>
                  <a:gd name="T13" fmla="*/ 34 h 157"/>
                  <a:gd name="T14" fmla="*/ 74 w 308"/>
                  <a:gd name="T15" fmla="*/ 50 h 157"/>
                  <a:gd name="T16" fmla="*/ 162 w 308"/>
                  <a:gd name="T17" fmla="*/ 57 h 157"/>
                  <a:gd name="T18" fmla="*/ 247 w 308"/>
                  <a:gd name="T19" fmla="*/ 50 h 157"/>
                  <a:gd name="T20" fmla="*/ 308 w 308"/>
                  <a:gd name="T21" fmla="*/ 5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8" h="157">
                    <a:moveTo>
                      <a:pt x="308" y="50"/>
                    </a:moveTo>
                    <a:lnTo>
                      <a:pt x="62" y="73"/>
                    </a:lnTo>
                    <a:lnTo>
                      <a:pt x="62" y="112"/>
                    </a:lnTo>
                    <a:lnTo>
                      <a:pt x="303" y="152"/>
                    </a:lnTo>
                    <a:lnTo>
                      <a:pt x="62" y="157"/>
                    </a:lnTo>
                    <a:lnTo>
                      <a:pt x="0" y="0"/>
                    </a:lnTo>
                    <a:lnTo>
                      <a:pt x="34" y="34"/>
                    </a:lnTo>
                    <a:lnTo>
                      <a:pt x="74" y="50"/>
                    </a:lnTo>
                    <a:lnTo>
                      <a:pt x="162" y="57"/>
                    </a:lnTo>
                    <a:lnTo>
                      <a:pt x="247" y="50"/>
                    </a:lnTo>
                    <a:lnTo>
                      <a:pt x="308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7" name="Freeform 1625">
                <a:extLst>
                  <a:ext uri="{FF2B5EF4-FFF2-40B4-BE49-F238E27FC236}">
                    <a16:creationId xmlns:a16="http://schemas.microsoft.com/office/drawing/2014/main" id="{4C1EDAFE-660D-AA05-0108-A5DE3464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147"/>
                <a:ext cx="197" cy="8"/>
              </a:xfrm>
              <a:custGeom>
                <a:avLst/>
                <a:gdLst>
                  <a:gd name="T0" fmla="*/ 2348 w 2360"/>
                  <a:gd name="T1" fmla="*/ 95 h 95"/>
                  <a:gd name="T2" fmla="*/ 1155 w 2360"/>
                  <a:gd name="T3" fmla="*/ 45 h 95"/>
                  <a:gd name="T4" fmla="*/ 0 w 2360"/>
                  <a:gd name="T5" fmla="*/ 0 h 95"/>
                  <a:gd name="T6" fmla="*/ 1200 w 2360"/>
                  <a:gd name="T7" fmla="*/ 39 h 95"/>
                  <a:gd name="T8" fmla="*/ 1794 w 2360"/>
                  <a:gd name="T9" fmla="*/ 39 h 95"/>
                  <a:gd name="T10" fmla="*/ 2012 w 2360"/>
                  <a:gd name="T11" fmla="*/ 39 h 95"/>
                  <a:gd name="T12" fmla="*/ 2360 w 2360"/>
                  <a:gd name="T13" fmla="*/ 23 h 95"/>
                  <a:gd name="T14" fmla="*/ 2348 w 236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0" h="95">
                    <a:moveTo>
                      <a:pt x="2348" y="95"/>
                    </a:moveTo>
                    <a:lnTo>
                      <a:pt x="1155" y="45"/>
                    </a:lnTo>
                    <a:lnTo>
                      <a:pt x="0" y="0"/>
                    </a:lnTo>
                    <a:lnTo>
                      <a:pt x="1200" y="39"/>
                    </a:lnTo>
                    <a:lnTo>
                      <a:pt x="1794" y="39"/>
                    </a:lnTo>
                    <a:lnTo>
                      <a:pt x="2012" y="39"/>
                    </a:lnTo>
                    <a:lnTo>
                      <a:pt x="2360" y="23"/>
                    </a:lnTo>
                    <a:lnTo>
                      <a:pt x="2348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8" name="Freeform 1626">
                <a:extLst>
                  <a:ext uri="{FF2B5EF4-FFF2-40B4-BE49-F238E27FC236}">
                    <a16:creationId xmlns:a16="http://schemas.microsoft.com/office/drawing/2014/main" id="{E6201E0A-2153-E5C0-6CB4-C48171811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3151"/>
                <a:ext cx="19" cy="4"/>
              </a:xfrm>
              <a:custGeom>
                <a:avLst/>
                <a:gdLst>
                  <a:gd name="T0" fmla="*/ 229 w 229"/>
                  <a:gd name="T1" fmla="*/ 28 h 45"/>
                  <a:gd name="T2" fmla="*/ 168 w 229"/>
                  <a:gd name="T3" fmla="*/ 40 h 45"/>
                  <a:gd name="T4" fmla="*/ 106 w 229"/>
                  <a:gd name="T5" fmla="*/ 45 h 45"/>
                  <a:gd name="T6" fmla="*/ 39 w 229"/>
                  <a:gd name="T7" fmla="*/ 34 h 45"/>
                  <a:gd name="T8" fmla="*/ 0 w 229"/>
                  <a:gd name="T9" fmla="*/ 0 h 45"/>
                  <a:gd name="T10" fmla="*/ 118 w 229"/>
                  <a:gd name="T11" fmla="*/ 28 h 45"/>
                  <a:gd name="T12" fmla="*/ 229 w 229"/>
                  <a:gd name="T13" fmla="*/ 2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9" h="45">
                    <a:moveTo>
                      <a:pt x="229" y="28"/>
                    </a:moveTo>
                    <a:lnTo>
                      <a:pt x="168" y="40"/>
                    </a:lnTo>
                    <a:lnTo>
                      <a:pt x="106" y="45"/>
                    </a:lnTo>
                    <a:lnTo>
                      <a:pt x="39" y="34"/>
                    </a:lnTo>
                    <a:lnTo>
                      <a:pt x="0" y="0"/>
                    </a:lnTo>
                    <a:lnTo>
                      <a:pt x="118" y="28"/>
                    </a:lnTo>
                    <a:lnTo>
                      <a:pt x="229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9" name="Freeform 1627">
                <a:extLst>
                  <a:ext uri="{FF2B5EF4-FFF2-40B4-BE49-F238E27FC236}">
                    <a16:creationId xmlns:a16="http://schemas.microsoft.com/office/drawing/2014/main" id="{6C7A6C06-2C55-4471-63BB-21009A539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3164"/>
                <a:ext cx="40" cy="1"/>
              </a:xfrm>
              <a:custGeom>
                <a:avLst/>
                <a:gdLst>
                  <a:gd name="T0" fmla="*/ 0 w 477"/>
                  <a:gd name="T1" fmla="*/ 0 h 12"/>
                  <a:gd name="T2" fmla="*/ 471 w 477"/>
                  <a:gd name="T3" fmla="*/ 0 h 12"/>
                  <a:gd name="T4" fmla="*/ 477 w 477"/>
                  <a:gd name="T5" fmla="*/ 12 h 12"/>
                  <a:gd name="T6" fmla="*/ 0 w 477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7" h="12">
                    <a:moveTo>
                      <a:pt x="0" y="0"/>
                    </a:moveTo>
                    <a:lnTo>
                      <a:pt x="471" y="0"/>
                    </a:lnTo>
                    <a:lnTo>
                      <a:pt x="47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40" name="Freeform 1628">
                <a:extLst>
                  <a:ext uri="{FF2B5EF4-FFF2-40B4-BE49-F238E27FC236}">
                    <a16:creationId xmlns:a16="http://schemas.microsoft.com/office/drawing/2014/main" id="{07297ACD-C3BB-9BB1-543F-6917D99D1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3165"/>
                <a:ext cx="16" cy="1"/>
              </a:xfrm>
              <a:custGeom>
                <a:avLst/>
                <a:gdLst>
                  <a:gd name="T0" fmla="*/ 0 w 201"/>
                  <a:gd name="T1" fmla="*/ 0 h 10"/>
                  <a:gd name="T2" fmla="*/ 201 w 201"/>
                  <a:gd name="T3" fmla="*/ 10 h 10"/>
                  <a:gd name="T4" fmla="*/ 0 w 20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1" h="10">
                    <a:moveTo>
                      <a:pt x="0" y="0"/>
                    </a:moveTo>
                    <a:lnTo>
                      <a:pt x="20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41" name="Freeform 1629">
                <a:extLst>
                  <a:ext uri="{FF2B5EF4-FFF2-40B4-BE49-F238E27FC236}">
                    <a16:creationId xmlns:a16="http://schemas.microsoft.com/office/drawing/2014/main" id="{D004D70F-458F-5260-5123-8F6DDCABB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3143"/>
                <a:ext cx="29" cy="1"/>
              </a:xfrm>
              <a:custGeom>
                <a:avLst/>
                <a:gdLst>
                  <a:gd name="T0" fmla="*/ 0 w 348"/>
                  <a:gd name="T1" fmla="*/ 0 h 11"/>
                  <a:gd name="T2" fmla="*/ 348 w 348"/>
                  <a:gd name="T3" fmla="*/ 11 h 11"/>
                  <a:gd name="T4" fmla="*/ 0 w 348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8" h="11">
                    <a:moveTo>
                      <a:pt x="0" y="0"/>
                    </a:moveTo>
                    <a:lnTo>
                      <a:pt x="34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42" name="Freeform 1630">
                <a:extLst>
                  <a:ext uri="{FF2B5EF4-FFF2-40B4-BE49-F238E27FC236}">
                    <a16:creationId xmlns:a16="http://schemas.microsoft.com/office/drawing/2014/main" id="{9608EC38-DC4B-2394-3692-8DCAD8C9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3146"/>
                <a:ext cx="34" cy="3"/>
              </a:xfrm>
              <a:custGeom>
                <a:avLst/>
                <a:gdLst>
                  <a:gd name="T0" fmla="*/ 415 w 415"/>
                  <a:gd name="T1" fmla="*/ 23 h 35"/>
                  <a:gd name="T2" fmla="*/ 185 w 415"/>
                  <a:gd name="T3" fmla="*/ 35 h 35"/>
                  <a:gd name="T4" fmla="*/ 79 w 415"/>
                  <a:gd name="T5" fmla="*/ 23 h 35"/>
                  <a:gd name="T6" fmla="*/ 45 w 415"/>
                  <a:gd name="T7" fmla="*/ 17 h 35"/>
                  <a:gd name="T8" fmla="*/ 0 w 415"/>
                  <a:gd name="T9" fmla="*/ 0 h 35"/>
                  <a:gd name="T10" fmla="*/ 415 w 415"/>
                  <a:gd name="T11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5" h="35">
                    <a:moveTo>
                      <a:pt x="415" y="23"/>
                    </a:moveTo>
                    <a:lnTo>
                      <a:pt x="185" y="35"/>
                    </a:lnTo>
                    <a:lnTo>
                      <a:pt x="79" y="23"/>
                    </a:lnTo>
                    <a:lnTo>
                      <a:pt x="45" y="17"/>
                    </a:lnTo>
                    <a:lnTo>
                      <a:pt x="0" y="0"/>
                    </a:lnTo>
                    <a:lnTo>
                      <a:pt x="415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43" name="Freeform 1631">
                <a:extLst>
                  <a:ext uri="{FF2B5EF4-FFF2-40B4-BE49-F238E27FC236}">
                    <a16:creationId xmlns:a16="http://schemas.microsoft.com/office/drawing/2014/main" id="{A6F649E1-5E6F-C77E-050A-00BAF5F30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3163"/>
                <a:ext cx="22" cy="1"/>
              </a:xfrm>
              <a:custGeom>
                <a:avLst/>
                <a:gdLst>
                  <a:gd name="T0" fmla="*/ 0 w 258"/>
                  <a:gd name="T1" fmla="*/ 0 h 16"/>
                  <a:gd name="T2" fmla="*/ 258 w 258"/>
                  <a:gd name="T3" fmla="*/ 16 h 16"/>
                  <a:gd name="T4" fmla="*/ 0 w 25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8" h="16">
                    <a:moveTo>
                      <a:pt x="0" y="0"/>
                    </a:moveTo>
                    <a:lnTo>
                      <a:pt x="25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44" name="Freeform 1632">
                <a:extLst>
                  <a:ext uri="{FF2B5EF4-FFF2-40B4-BE49-F238E27FC236}">
                    <a16:creationId xmlns:a16="http://schemas.microsoft.com/office/drawing/2014/main" id="{DFDAADD8-0FED-AB1A-1920-845A32004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3142"/>
                <a:ext cx="18" cy="1"/>
              </a:xfrm>
              <a:custGeom>
                <a:avLst/>
                <a:gdLst>
                  <a:gd name="T0" fmla="*/ 0 w 218"/>
                  <a:gd name="T1" fmla="*/ 0 h 7"/>
                  <a:gd name="T2" fmla="*/ 218 w 218"/>
                  <a:gd name="T3" fmla="*/ 7 h 7"/>
                  <a:gd name="T4" fmla="*/ 0 w 218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8" h="7">
                    <a:moveTo>
                      <a:pt x="0" y="0"/>
                    </a:moveTo>
                    <a:lnTo>
                      <a:pt x="21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45" name="Freeform 1633">
                <a:extLst>
                  <a:ext uri="{FF2B5EF4-FFF2-40B4-BE49-F238E27FC236}">
                    <a16:creationId xmlns:a16="http://schemas.microsoft.com/office/drawing/2014/main" id="{A2E0874B-5A6E-AF4C-C984-958710B42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3157"/>
                <a:ext cx="10" cy="24"/>
              </a:xfrm>
              <a:custGeom>
                <a:avLst/>
                <a:gdLst>
                  <a:gd name="T0" fmla="*/ 0 w 123"/>
                  <a:gd name="T1" fmla="*/ 291 h 291"/>
                  <a:gd name="T2" fmla="*/ 44 w 123"/>
                  <a:gd name="T3" fmla="*/ 140 h 291"/>
                  <a:gd name="T4" fmla="*/ 123 w 123"/>
                  <a:gd name="T5" fmla="*/ 0 h 291"/>
                  <a:gd name="T6" fmla="*/ 106 w 123"/>
                  <a:gd name="T7" fmla="*/ 89 h 291"/>
                  <a:gd name="T8" fmla="*/ 67 w 123"/>
                  <a:gd name="T9" fmla="*/ 173 h 291"/>
                  <a:gd name="T10" fmla="*/ 0 w 123"/>
                  <a:gd name="T11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291">
                    <a:moveTo>
                      <a:pt x="0" y="291"/>
                    </a:moveTo>
                    <a:lnTo>
                      <a:pt x="44" y="140"/>
                    </a:lnTo>
                    <a:lnTo>
                      <a:pt x="123" y="0"/>
                    </a:lnTo>
                    <a:lnTo>
                      <a:pt x="106" y="89"/>
                    </a:lnTo>
                    <a:lnTo>
                      <a:pt x="67" y="173"/>
                    </a:lnTo>
                    <a:lnTo>
                      <a:pt x="0" y="2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46" name="Freeform 1634">
                <a:extLst>
                  <a:ext uri="{FF2B5EF4-FFF2-40B4-BE49-F238E27FC236}">
                    <a16:creationId xmlns:a16="http://schemas.microsoft.com/office/drawing/2014/main" id="{17AB5627-7FB8-EA50-8B87-6769D810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157"/>
                <a:ext cx="9" cy="1"/>
              </a:xfrm>
              <a:custGeom>
                <a:avLst/>
                <a:gdLst>
                  <a:gd name="T0" fmla="*/ 112 w 112"/>
                  <a:gd name="T1" fmla="*/ 0 h 16"/>
                  <a:gd name="T2" fmla="*/ 0 w 112"/>
                  <a:gd name="T3" fmla="*/ 16 h 16"/>
                  <a:gd name="T4" fmla="*/ 112 w 112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2" h="16">
                    <a:moveTo>
                      <a:pt x="112" y="0"/>
                    </a:moveTo>
                    <a:lnTo>
                      <a:pt x="0" y="1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47" name="Freeform 1635">
                <a:extLst>
                  <a:ext uri="{FF2B5EF4-FFF2-40B4-BE49-F238E27FC236}">
                    <a16:creationId xmlns:a16="http://schemas.microsoft.com/office/drawing/2014/main" id="{4BBE606B-4C1C-53FE-40EF-9552682DA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3162"/>
                <a:ext cx="27" cy="1"/>
              </a:xfrm>
              <a:custGeom>
                <a:avLst/>
                <a:gdLst>
                  <a:gd name="T0" fmla="*/ 331 w 331"/>
                  <a:gd name="T1" fmla="*/ 5 h 5"/>
                  <a:gd name="T2" fmla="*/ 163 w 331"/>
                  <a:gd name="T3" fmla="*/ 5 h 5"/>
                  <a:gd name="T4" fmla="*/ 0 w 331"/>
                  <a:gd name="T5" fmla="*/ 5 h 5"/>
                  <a:gd name="T6" fmla="*/ 62 w 331"/>
                  <a:gd name="T7" fmla="*/ 0 h 5"/>
                  <a:gd name="T8" fmla="*/ 152 w 331"/>
                  <a:gd name="T9" fmla="*/ 0 h 5"/>
                  <a:gd name="T10" fmla="*/ 331 w 33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1" h="5">
                    <a:moveTo>
                      <a:pt x="331" y="5"/>
                    </a:moveTo>
                    <a:lnTo>
                      <a:pt x="163" y="5"/>
                    </a:lnTo>
                    <a:lnTo>
                      <a:pt x="0" y="5"/>
                    </a:lnTo>
                    <a:lnTo>
                      <a:pt x="62" y="0"/>
                    </a:lnTo>
                    <a:lnTo>
                      <a:pt x="152" y="0"/>
                    </a:lnTo>
                    <a:lnTo>
                      <a:pt x="331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48" name="Freeform 1636">
                <a:extLst>
                  <a:ext uri="{FF2B5EF4-FFF2-40B4-BE49-F238E27FC236}">
                    <a16:creationId xmlns:a16="http://schemas.microsoft.com/office/drawing/2014/main" id="{1F5D2807-36C7-4D72-1F15-4788A737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3157"/>
                <a:ext cx="17" cy="1"/>
              </a:xfrm>
              <a:custGeom>
                <a:avLst/>
                <a:gdLst>
                  <a:gd name="T0" fmla="*/ 0 w 196"/>
                  <a:gd name="T1" fmla="*/ 0 h 6"/>
                  <a:gd name="T2" fmla="*/ 196 w 196"/>
                  <a:gd name="T3" fmla="*/ 6 h 6"/>
                  <a:gd name="T4" fmla="*/ 0 w 19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6" h="6">
                    <a:moveTo>
                      <a:pt x="0" y="0"/>
                    </a:moveTo>
                    <a:lnTo>
                      <a:pt x="19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49" name="Freeform 1637">
                <a:extLst>
                  <a:ext uri="{FF2B5EF4-FFF2-40B4-BE49-F238E27FC236}">
                    <a16:creationId xmlns:a16="http://schemas.microsoft.com/office/drawing/2014/main" id="{5D15D0A9-72F8-6DCE-AA04-C0D6C060A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3149"/>
                <a:ext cx="72" cy="2"/>
              </a:xfrm>
              <a:custGeom>
                <a:avLst/>
                <a:gdLst>
                  <a:gd name="T0" fmla="*/ 0 w 868"/>
                  <a:gd name="T1" fmla="*/ 10 h 27"/>
                  <a:gd name="T2" fmla="*/ 145 w 868"/>
                  <a:gd name="T3" fmla="*/ 0 h 27"/>
                  <a:gd name="T4" fmla="*/ 868 w 868"/>
                  <a:gd name="T5" fmla="*/ 27 h 27"/>
                  <a:gd name="T6" fmla="*/ 0 w 868"/>
                  <a:gd name="T7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68" h="27">
                    <a:moveTo>
                      <a:pt x="0" y="10"/>
                    </a:moveTo>
                    <a:lnTo>
                      <a:pt x="145" y="0"/>
                    </a:lnTo>
                    <a:lnTo>
                      <a:pt x="868" y="2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50" name="Freeform 1638">
                <a:extLst>
                  <a:ext uri="{FF2B5EF4-FFF2-40B4-BE49-F238E27FC236}">
                    <a16:creationId xmlns:a16="http://schemas.microsoft.com/office/drawing/2014/main" id="{2FB078FF-B78D-E4AC-EE43-075F3609F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3152"/>
                <a:ext cx="23" cy="3"/>
              </a:xfrm>
              <a:custGeom>
                <a:avLst/>
                <a:gdLst>
                  <a:gd name="T0" fmla="*/ 0 w 286"/>
                  <a:gd name="T1" fmla="*/ 0 h 29"/>
                  <a:gd name="T2" fmla="*/ 286 w 286"/>
                  <a:gd name="T3" fmla="*/ 29 h 29"/>
                  <a:gd name="T4" fmla="*/ 0 w 286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6" h="29">
                    <a:moveTo>
                      <a:pt x="0" y="0"/>
                    </a:moveTo>
                    <a:lnTo>
                      <a:pt x="286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51" name="Freeform 1639">
                <a:extLst>
                  <a:ext uri="{FF2B5EF4-FFF2-40B4-BE49-F238E27FC236}">
                    <a16:creationId xmlns:a16="http://schemas.microsoft.com/office/drawing/2014/main" id="{6F3D9E67-03DA-3675-331F-09F9DE6D6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3170"/>
                <a:ext cx="74" cy="2"/>
              </a:xfrm>
              <a:custGeom>
                <a:avLst/>
                <a:gdLst>
                  <a:gd name="T0" fmla="*/ 0 w 886"/>
                  <a:gd name="T1" fmla="*/ 10 h 21"/>
                  <a:gd name="T2" fmla="*/ 291 w 886"/>
                  <a:gd name="T3" fmla="*/ 0 h 21"/>
                  <a:gd name="T4" fmla="*/ 886 w 886"/>
                  <a:gd name="T5" fmla="*/ 21 h 21"/>
                  <a:gd name="T6" fmla="*/ 0 w 886"/>
                  <a:gd name="T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86" h="21">
                    <a:moveTo>
                      <a:pt x="0" y="10"/>
                    </a:moveTo>
                    <a:lnTo>
                      <a:pt x="291" y="0"/>
                    </a:lnTo>
                    <a:lnTo>
                      <a:pt x="886" y="2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52" name="Freeform 1640">
                <a:extLst>
                  <a:ext uri="{FF2B5EF4-FFF2-40B4-BE49-F238E27FC236}">
                    <a16:creationId xmlns:a16="http://schemas.microsoft.com/office/drawing/2014/main" id="{F891F41A-50BD-AC29-F8F5-936F64BCD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3172"/>
                <a:ext cx="19" cy="1"/>
              </a:xfrm>
              <a:custGeom>
                <a:avLst/>
                <a:gdLst>
                  <a:gd name="T0" fmla="*/ 0 w 230"/>
                  <a:gd name="T1" fmla="*/ 0 h 12"/>
                  <a:gd name="T2" fmla="*/ 230 w 230"/>
                  <a:gd name="T3" fmla="*/ 12 h 12"/>
                  <a:gd name="T4" fmla="*/ 0 w 230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2">
                    <a:moveTo>
                      <a:pt x="0" y="0"/>
                    </a:moveTo>
                    <a:lnTo>
                      <a:pt x="23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53" name="Freeform 1641">
                <a:extLst>
                  <a:ext uri="{FF2B5EF4-FFF2-40B4-BE49-F238E27FC236}">
                    <a16:creationId xmlns:a16="http://schemas.microsoft.com/office/drawing/2014/main" id="{E63862EB-9112-77E4-C2D6-CD765682E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3169"/>
                <a:ext cx="84" cy="1"/>
              </a:xfrm>
              <a:custGeom>
                <a:avLst/>
                <a:gdLst>
                  <a:gd name="T0" fmla="*/ 1014 w 1014"/>
                  <a:gd name="T1" fmla="*/ 6 h 6"/>
                  <a:gd name="T2" fmla="*/ 0 w 1014"/>
                  <a:gd name="T3" fmla="*/ 6 h 6"/>
                  <a:gd name="T4" fmla="*/ 481 w 1014"/>
                  <a:gd name="T5" fmla="*/ 0 h 6"/>
                  <a:gd name="T6" fmla="*/ 1014 w 101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4" h="6">
                    <a:moveTo>
                      <a:pt x="1014" y="6"/>
                    </a:moveTo>
                    <a:lnTo>
                      <a:pt x="0" y="6"/>
                    </a:lnTo>
                    <a:lnTo>
                      <a:pt x="481" y="0"/>
                    </a:lnTo>
                    <a:lnTo>
                      <a:pt x="1014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54" name="Freeform 1642">
                <a:extLst>
                  <a:ext uri="{FF2B5EF4-FFF2-40B4-BE49-F238E27FC236}">
                    <a16:creationId xmlns:a16="http://schemas.microsoft.com/office/drawing/2014/main" id="{0DB68394-49CD-B7C5-0FA0-A996D744F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3176"/>
                <a:ext cx="25" cy="10"/>
              </a:xfrm>
              <a:custGeom>
                <a:avLst/>
                <a:gdLst>
                  <a:gd name="T0" fmla="*/ 296 w 296"/>
                  <a:gd name="T1" fmla="*/ 44 h 117"/>
                  <a:gd name="T2" fmla="*/ 280 w 296"/>
                  <a:gd name="T3" fmla="*/ 89 h 117"/>
                  <a:gd name="T4" fmla="*/ 241 w 296"/>
                  <a:gd name="T5" fmla="*/ 106 h 117"/>
                  <a:gd name="T6" fmla="*/ 196 w 296"/>
                  <a:gd name="T7" fmla="*/ 106 h 117"/>
                  <a:gd name="T8" fmla="*/ 156 w 296"/>
                  <a:gd name="T9" fmla="*/ 117 h 117"/>
                  <a:gd name="T10" fmla="*/ 145 w 296"/>
                  <a:gd name="T11" fmla="*/ 89 h 117"/>
                  <a:gd name="T12" fmla="*/ 128 w 296"/>
                  <a:gd name="T13" fmla="*/ 79 h 117"/>
                  <a:gd name="T14" fmla="*/ 83 w 296"/>
                  <a:gd name="T15" fmla="*/ 79 h 117"/>
                  <a:gd name="T16" fmla="*/ 39 w 296"/>
                  <a:gd name="T17" fmla="*/ 84 h 117"/>
                  <a:gd name="T18" fmla="*/ 0 w 296"/>
                  <a:gd name="T19" fmla="*/ 61 h 117"/>
                  <a:gd name="T20" fmla="*/ 162 w 296"/>
                  <a:gd name="T21" fmla="*/ 6 h 117"/>
                  <a:gd name="T22" fmla="*/ 235 w 296"/>
                  <a:gd name="T23" fmla="*/ 0 h 117"/>
                  <a:gd name="T24" fmla="*/ 263 w 296"/>
                  <a:gd name="T25" fmla="*/ 0 h 117"/>
                  <a:gd name="T26" fmla="*/ 296 w 296"/>
                  <a:gd name="T27" fmla="*/ 4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6" h="117">
                    <a:moveTo>
                      <a:pt x="296" y="44"/>
                    </a:moveTo>
                    <a:lnTo>
                      <a:pt x="280" y="89"/>
                    </a:lnTo>
                    <a:lnTo>
                      <a:pt x="241" y="106"/>
                    </a:lnTo>
                    <a:lnTo>
                      <a:pt x="196" y="106"/>
                    </a:lnTo>
                    <a:lnTo>
                      <a:pt x="156" y="117"/>
                    </a:lnTo>
                    <a:lnTo>
                      <a:pt x="145" y="89"/>
                    </a:lnTo>
                    <a:lnTo>
                      <a:pt x="128" y="79"/>
                    </a:lnTo>
                    <a:lnTo>
                      <a:pt x="83" y="79"/>
                    </a:lnTo>
                    <a:lnTo>
                      <a:pt x="39" y="84"/>
                    </a:lnTo>
                    <a:lnTo>
                      <a:pt x="0" y="61"/>
                    </a:lnTo>
                    <a:lnTo>
                      <a:pt x="162" y="6"/>
                    </a:lnTo>
                    <a:lnTo>
                      <a:pt x="235" y="0"/>
                    </a:lnTo>
                    <a:lnTo>
                      <a:pt x="263" y="0"/>
                    </a:lnTo>
                    <a:lnTo>
                      <a:pt x="296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55" name="Freeform 1643">
                <a:extLst>
                  <a:ext uri="{FF2B5EF4-FFF2-40B4-BE49-F238E27FC236}">
                    <a16:creationId xmlns:a16="http://schemas.microsoft.com/office/drawing/2014/main" id="{11B33629-7D89-02DC-2303-AEE2B39FC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3167"/>
                <a:ext cx="31" cy="3"/>
              </a:xfrm>
              <a:custGeom>
                <a:avLst/>
                <a:gdLst>
                  <a:gd name="T0" fmla="*/ 376 w 376"/>
                  <a:gd name="T1" fmla="*/ 22 h 33"/>
                  <a:gd name="T2" fmla="*/ 180 w 376"/>
                  <a:gd name="T3" fmla="*/ 33 h 33"/>
                  <a:gd name="T4" fmla="*/ 79 w 376"/>
                  <a:gd name="T5" fmla="*/ 28 h 33"/>
                  <a:gd name="T6" fmla="*/ 45 w 376"/>
                  <a:gd name="T7" fmla="*/ 17 h 33"/>
                  <a:gd name="T8" fmla="*/ 0 w 376"/>
                  <a:gd name="T9" fmla="*/ 0 h 33"/>
                  <a:gd name="T10" fmla="*/ 97 w 376"/>
                  <a:gd name="T11" fmla="*/ 22 h 33"/>
                  <a:gd name="T12" fmla="*/ 192 w 376"/>
                  <a:gd name="T13" fmla="*/ 22 h 33"/>
                  <a:gd name="T14" fmla="*/ 287 w 376"/>
                  <a:gd name="T15" fmla="*/ 11 h 33"/>
                  <a:gd name="T16" fmla="*/ 376 w 376"/>
                  <a:gd name="T17" fmla="*/ 2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6" h="33">
                    <a:moveTo>
                      <a:pt x="376" y="22"/>
                    </a:moveTo>
                    <a:lnTo>
                      <a:pt x="180" y="33"/>
                    </a:lnTo>
                    <a:lnTo>
                      <a:pt x="79" y="28"/>
                    </a:lnTo>
                    <a:lnTo>
                      <a:pt x="45" y="17"/>
                    </a:lnTo>
                    <a:lnTo>
                      <a:pt x="0" y="0"/>
                    </a:lnTo>
                    <a:lnTo>
                      <a:pt x="97" y="22"/>
                    </a:lnTo>
                    <a:lnTo>
                      <a:pt x="192" y="22"/>
                    </a:lnTo>
                    <a:lnTo>
                      <a:pt x="287" y="11"/>
                    </a:lnTo>
                    <a:lnTo>
                      <a:pt x="376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56" name="Freeform 1644">
                <a:extLst>
                  <a:ext uri="{FF2B5EF4-FFF2-40B4-BE49-F238E27FC236}">
                    <a16:creationId xmlns:a16="http://schemas.microsoft.com/office/drawing/2014/main" id="{18A8B2DF-8C1C-99D6-024F-3F3B8E029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3180"/>
                <a:ext cx="24" cy="8"/>
              </a:xfrm>
              <a:custGeom>
                <a:avLst/>
                <a:gdLst>
                  <a:gd name="T0" fmla="*/ 298 w 298"/>
                  <a:gd name="T1" fmla="*/ 17 h 101"/>
                  <a:gd name="T2" fmla="*/ 242 w 298"/>
                  <a:gd name="T3" fmla="*/ 34 h 101"/>
                  <a:gd name="T4" fmla="*/ 163 w 298"/>
                  <a:gd name="T5" fmla="*/ 28 h 101"/>
                  <a:gd name="T6" fmla="*/ 90 w 298"/>
                  <a:gd name="T7" fmla="*/ 34 h 101"/>
                  <a:gd name="T8" fmla="*/ 52 w 298"/>
                  <a:gd name="T9" fmla="*/ 50 h 101"/>
                  <a:gd name="T10" fmla="*/ 29 w 298"/>
                  <a:gd name="T11" fmla="*/ 78 h 101"/>
                  <a:gd name="T12" fmla="*/ 298 w 298"/>
                  <a:gd name="T13" fmla="*/ 95 h 101"/>
                  <a:gd name="T14" fmla="*/ 12 w 298"/>
                  <a:gd name="T15" fmla="*/ 101 h 101"/>
                  <a:gd name="T16" fmla="*/ 0 w 298"/>
                  <a:gd name="T17" fmla="*/ 40 h 101"/>
                  <a:gd name="T18" fmla="*/ 17 w 298"/>
                  <a:gd name="T19" fmla="*/ 5 h 101"/>
                  <a:gd name="T20" fmla="*/ 52 w 298"/>
                  <a:gd name="T21" fmla="*/ 0 h 101"/>
                  <a:gd name="T22" fmla="*/ 102 w 298"/>
                  <a:gd name="T23" fmla="*/ 0 h 101"/>
                  <a:gd name="T24" fmla="*/ 208 w 298"/>
                  <a:gd name="T25" fmla="*/ 28 h 101"/>
                  <a:gd name="T26" fmla="*/ 258 w 298"/>
                  <a:gd name="T27" fmla="*/ 28 h 101"/>
                  <a:gd name="T28" fmla="*/ 298 w 298"/>
                  <a:gd name="T29" fmla="*/ 1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8" h="101">
                    <a:moveTo>
                      <a:pt x="298" y="17"/>
                    </a:moveTo>
                    <a:lnTo>
                      <a:pt x="242" y="34"/>
                    </a:lnTo>
                    <a:lnTo>
                      <a:pt x="163" y="28"/>
                    </a:lnTo>
                    <a:lnTo>
                      <a:pt x="90" y="34"/>
                    </a:lnTo>
                    <a:lnTo>
                      <a:pt x="52" y="50"/>
                    </a:lnTo>
                    <a:lnTo>
                      <a:pt x="29" y="78"/>
                    </a:lnTo>
                    <a:lnTo>
                      <a:pt x="298" y="95"/>
                    </a:lnTo>
                    <a:lnTo>
                      <a:pt x="12" y="101"/>
                    </a:lnTo>
                    <a:lnTo>
                      <a:pt x="0" y="40"/>
                    </a:lnTo>
                    <a:lnTo>
                      <a:pt x="17" y="5"/>
                    </a:lnTo>
                    <a:lnTo>
                      <a:pt x="52" y="0"/>
                    </a:lnTo>
                    <a:lnTo>
                      <a:pt x="102" y="0"/>
                    </a:lnTo>
                    <a:lnTo>
                      <a:pt x="208" y="28"/>
                    </a:lnTo>
                    <a:lnTo>
                      <a:pt x="258" y="28"/>
                    </a:lnTo>
                    <a:lnTo>
                      <a:pt x="298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57" name="Freeform 1645">
                <a:extLst>
                  <a:ext uri="{FF2B5EF4-FFF2-40B4-BE49-F238E27FC236}">
                    <a16:creationId xmlns:a16="http://schemas.microsoft.com/office/drawing/2014/main" id="{1B8A9338-9EB3-7818-5590-99E6C5884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3179"/>
                <a:ext cx="164" cy="26"/>
              </a:xfrm>
              <a:custGeom>
                <a:avLst/>
                <a:gdLst>
                  <a:gd name="T0" fmla="*/ 1273 w 1967"/>
                  <a:gd name="T1" fmla="*/ 134 h 303"/>
                  <a:gd name="T2" fmla="*/ 1435 w 1967"/>
                  <a:gd name="T3" fmla="*/ 185 h 303"/>
                  <a:gd name="T4" fmla="*/ 1603 w 1967"/>
                  <a:gd name="T5" fmla="*/ 190 h 303"/>
                  <a:gd name="T6" fmla="*/ 1766 w 1967"/>
                  <a:gd name="T7" fmla="*/ 178 h 303"/>
                  <a:gd name="T8" fmla="*/ 1934 w 1967"/>
                  <a:gd name="T9" fmla="*/ 185 h 303"/>
                  <a:gd name="T10" fmla="*/ 1967 w 1967"/>
                  <a:gd name="T11" fmla="*/ 303 h 303"/>
                  <a:gd name="T12" fmla="*/ 163 w 1967"/>
                  <a:gd name="T13" fmla="*/ 263 h 303"/>
                  <a:gd name="T14" fmla="*/ 594 w 1967"/>
                  <a:gd name="T15" fmla="*/ 246 h 303"/>
                  <a:gd name="T16" fmla="*/ 1049 w 1967"/>
                  <a:gd name="T17" fmla="*/ 258 h 303"/>
                  <a:gd name="T18" fmla="*/ 1496 w 1967"/>
                  <a:gd name="T19" fmla="*/ 268 h 303"/>
                  <a:gd name="T20" fmla="*/ 1934 w 1967"/>
                  <a:gd name="T21" fmla="*/ 240 h 303"/>
                  <a:gd name="T22" fmla="*/ 1934 w 1967"/>
                  <a:gd name="T23" fmla="*/ 218 h 303"/>
                  <a:gd name="T24" fmla="*/ 1435 w 1967"/>
                  <a:gd name="T25" fmla="*/ 185 h 303"/>
                  <a:gd name="T26" fmla="*/ 964 w 1967"/>
                  <a:gd name="T27" fmla="*/ 173 h 303"/>
                  <a:gd name="T28" fmla="*/ 0 w 1967"/>
                  <a:gd name="T29" fmla="*/ 178 h 303"/>
                  <a:gd name="T30" fmla="*/ 303 w 1967"/>
                  <a:gd name="T31" fmla="*/ 162 h 303"/>
                  <a:gd name="T32" fmla="*/ 606 w 1967"/>
                  <a:gd name="T33" fmla="*/ 173 h 303"/>
                  <a:gd name="T34" fmla="*/ 902 w 1967"/>
                  <a:gd name="T35" fmla="*/ 178 h 303"/>
                  <a:gd name="T36" fmla="*/ 1205 w 1967"/>
                  <a:gd name="T37" fmla="*/ 162 h 303"/>
                  <a:gd name="T38" fmla="*/ 1122 w 1967"/>
                  <a:gd name="T39" fmla="*/ 117 h 303"/>
                  <a:gd name="T40" fmla="*/ 1032 w 1967"/>
                  <a:gd name="T41" fmla="*/ 95 h 303"/>
                  <a:gd name="T42" fmla="*/ 836 w 1967"/>
                  <a:gd name="T43" fmla="*/ 83 h 303"/>
                  <a:gd name="T44" fmla="*/ 1009 w 1967"/>
                  <a:gd name="T45" fmla="*/ 95 h 303"/>
                  <a:gd name="T46" fmla="*/ 1093 w 1967"/>
                  <a:gd name="T47" fmla="*/ 95 h 303"/>
                  <a:gd name="T48" fmla="*/ 1122 w 1967"/>
                  <a:gd name="T49" fmla="*/ 89 h 303"/>
                  <a:gd name="T50" fmla="*/ 1172 w 1967"/>
                  <a:gd name="T51" fmla="*/ 72 h 303"/>
                  <a:gd name="T52" fmla="*/ 1132 w 1967"/>
                  <a:gd name="T53" fmla="*/ 33 h 303"/>
                  <a:gd name="T54" fmla="*/ 1082 w 1967"/>
                  <a:gd name="T55" fmla="*/ 17 h 303"/>
                  <a:gd name="T56" fmla="*/ 964 w 1967"/>
                  <a:gd name="T57" fmla="*/ 0 h 303"/>
                  <a:gd name="T58" fmla="*/ 1082 w 1967"/>
                  <a:gd name="T59" fmla="*/ 10 h 303"/>
                  <a:gd name="T60" fmla="*/ 1132 w 1967"/>
                  <a:gd name="T61" fmla="*/ 10 h 303"/>
                  <a:gd name="T62" fmla="*/ 1183 w 1967"/>
                  <a:gd name="T63" fmla="*/ 0 h 303"/>
                  <a:gd name="T64" fmla="*/ 1273 w 1967"/>
                  <a:gd name="T65" fmla="*/ 134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67" h="303">
                    <a:moveTo>
                      <a:pt x="1273" y="134"/>
                    </a:moveTo>
                    <a:lnTo>
                      <a:pt x="1435" y="185"/>
                    </a:lnTo>
                    <a:lnTo>
                      <a:pt x="1603" y="190"/>
                    </a:lnTo>
                    <a:lnTo>
                      <a:pt x="1766" y="178"/>
                    </a:lnTo>
                    <a:lnTo>
                      <a:pt x="1934" y="185"/>
                    </a:lnTo>
                    <a:lnTo>
                      <a:pt x="1967" y="303"/>
                    </a:lnTo>
                    <a:lnTo>
                      <a:pt x="163" y="263"/>
                    </a:lnTo>
                    <a:lnTo>
                      <a:pt x="594" y="246"/>
                    </a:lnTo>
                    <a:lnTo>
                      <a:pt x="1049" y="258"/>
                    </a:lnTo>
                    <a:lnTo>
                      <a:pt x="1496" y="268"/>
                    </a:lnTo>
                    <a:lnTo>
                      <a:pt x="1934" y="240"/>
                    </a:lnTo>
                    <a:lnTo>
                      <a:pt x="1934" y="218"/>
                    </a:lnTo>
                    <a:lnTo>
                      <a:pt x="1435" y="185"/>
                    </a:lnTo>
                    <a:lnTo>
                      <a:pt x="964" y="173"/>
                    </a:lnTo>
                    <a:lnTo>
                      <a:pt x="0" y="178"/>
                    </a:lnTo>
                    <a:lnTo>
                      <a:pt x="303" y="162"/>
                    </a:lnTo>
                    <a:lnTo>
                      <a:pt x="606" y="173"/>
                    </a:lnTo>
                    <a:lnTo>
                      <a:pt x="902" y="178"/>
                    </a:lnTo>
                    <a:lnTo>
                      <a:pt x="1205" y="162"/>
                    </a:lnTo>
                    <a:lnTo>
                      <a:pt x="1122" y="117"/>
                    </a:lnTo>
                    <a:lnTo>
                      <a:pt x="1032" y="95"/>
                    </a:lnTo>
                    <a:lnTo>
                      <a:pt x="836" y="83"/>
                    </a:lnTo>
                    <a:lnTo>
                      <a:pt x="1009" y="95"/>
                    </a:lnTo>
                    <a:lnTo>
                      <a:pt x="1093" y="95"/>
                    </a:lnTo>
                    <a:lnTo>
                      <a:pt x="1122" y="89"/>
                    </a:lnTo>
                    <a:lnTo>
                      <a:pt x="1172" y="72"/>
                    </a:lnTo>
                    <a:lnTo>
                      <a:pt x="1132" y="33"/>
                    </a:lnTo>
                    <a:lnTo>
                      <a:pt x="1082" y="17"/>
                    </a:lnTo>
                    <a:lnTo>
                      <a:pt x="964" y="0"/>
                    </a:lnTo>
                    <a:lnTo>
                      <a:pt x="1082" y="10"/>
                    </a:lnTo>
                    <a:lnTo>
                      <a:pt x="1132" y="10"/>
                    </a:lnTo>
                    <a:lnTo>
                      <a:pt x="1183" y="0"/>
                    </a:lnTo>
                    <a:lnTo>
                      <a:pt x="1273" y="1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58" name="Freeform 1646">
                <a:extLst>
                  <a:ext uri="{FF2B5EF4-FFF2-40B4-BE49-F238E27FC236}">
                    <a16:creationId xmlns:a16="http://schemas.microsoft.com/office/drawing/2014/main" id="{FDC1E3F7-BA4E-F891-0195-0CF5DF3E1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3156"/>
                <a:ext cx="88" cy="2"/>
              </a:xfrm>
              <a:custGeom>
                <a:avLst/>
                <a:gdLst>
                  <a:gd name="T0" fmla="*/ 0 w 1064"/>
                  <a:gd name="T1" fmla="*/ 0 h 23"/>
                  <a:gd name="T2" fmla="*/ 426 w 1064"/>
                  <a:gd name="T3" fmla="*/ 0 h 23"/>
                  <a:gd name="T4" fmla="*/ 1064 w 1064"/>
                  <a:gd name="T5" fmla="*/ 23 h 23"/>
                  <a:gd name="T6" fmla="*/ 0 w 106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4" h="23">
                    <a:moveTo>
                      <a:pt x="0" y="0"/>
                    </a:moveTo>
                    <a:lnTo>
                      <a:pt x="426" y="0"/>
                    </a:lnTo>
                    <a:lnTo>
                      <a:pt x="106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59" name="Freeform 1647">
                <a:extLst>
                  <a:ext uri="{FF2B5EF4-FFF2-40B4-BE49-F238E27FC236}">
                    <a16:creationId xmlns:a16="http://schemas.microsoft.com/office/drawing/2014/main" id="{749809A0-0A5C-08C6-99F2-9BEBCA915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3177"/>
                <a:ext cx="46" cy="4"/>
              </a:xfrm>
              <a:custGeom>
                <a:avLst/>
                <a:gdLst>
                  <a:gd name="T0" fmla="*/ 560 w 560"/>
                  <a:gd name="T1" fmla="*/ 17 h 40"/>
                  <a:gd name="T2" fmla="*/ 482 w 560"/>
                  <a:gd name="T3" fmla="*/ 33 h 40"/>
                  <a:gd name="T4" fmla="*/ 404 w 560"/>
                  <a:gd name="T5" fmla="*/ 40 h 40"/>
                  <a:gd name="T6" fmla="*/ 257 w 560"/>
                  <a:gd name="T7" fmla="*/ 23 h 40"/>
                  <a:gd name="T8" fmla="*/ 118 w 560"/>
                  <a:gd name="T9" fmla="*/ 0 h 40"/>
                  <a:gd name="T10" fmla="*/ 0 w 560"/>
                  <a:gd name="T11" fmla="*/ 0 h 40"/>
                  <a:gd name="T12" fmla="*/ 560 w 560"/>
                  <a:gd name="T13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0" h="40">
                    <a:moveTo>
                      <a:pt x="560" y="17"/>
                    </a:moveTo>
                    <a:lnTo>
                      <a:pt x="482" y="33"/>
                    </a:lnTo>
                    <a:lnTo>
                      <a:pt x="404" y="40"/>
                    </a:lnTo>
                    <a:lnTo>
                      <a:pt x="257" y="23"/>
                    </a:lnTo>
                    <a:lnTo>
                      <a:pt x="118" y="0"/>
                    </a:lnTo>
                    <a:lnTo>
                      <a:pt x="0" y="0"/>
                    </a:lnTo>
                    <a:lnTo>
                      <a:pt x="56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60" name="Freeform 1648">
                <a:extLst>
                  <a:ext uri="{FF2B5EF4-FFF2-40B4-BE49-F238E27FC236}">
                    <a16:creationId xmlns:a16="http://schemas.microsoft.com/office/drawing/2014/main" id="{5AD710BB-0FCE-4AA2-FB64-D74FE3CD8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3178"/>
                <a:ext cx="25" cy="1"/>
              </a:xfrm>
              <a:custGeom>
                <a:avLst/>
                <a:gdLst>
                  <a:gd name="T0" fmla="*/ 0 w 292"/>
                  <a:gd name="T1" fmla="*/ 0 h 12"/>
                  <a:gd name="T2" fmla="*/ 292 w 292"/>
                  <a:gd name="T3" fmla="*/ 12 h 12"/>
                  <a:gd name="T4" fmla="*/ 0 w 29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2" h="12">
                    <a:moveTo>
                      <a:pt x="0" y="0"/>
                    </a:moveTo>
                    <a:lnTo>
                      <a:pt x="29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61" name="Freeform 1649">
                <a:extLst>
                  <a:ext uri="{FF2B5EF4-FFF2-40B4-BE49-F238E27FC236}">
                    <a16:creationId xmlns:a16="http://schemas.microsoft.com/office/drawing/2014/main" id="{123DF37B-EAA0-D043-2940-A82B4663A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3176"/>
                <a:ext cx="127" cy="1"/>
              </a:xfrm>
              <a:custGeom>
                <a:avLst/>
                <a:gdLst>
                  <a:gd name="T0" fmla="*/ 1519 w 1519"/>
                  <a:gd name="T1" fmla="*/ 6 h 11"/>
                  <a:gd name="T2" fmla="*/ 773 w 1519"/>
                  <a:gd name="T3" fmla="*/ 11 h 11"/>
                  <a:gd name="T4" fmla="*/ 0 w 1519"/>
                  <a:gd name="T5" fmla="*/ 0 h 11"/>
                  <a:gd name="T6" fmla="*/ 750 w 1519"/>
                  <a:gd name="T7" fmla="*/ 0 h 11"/>
                  <a:gd name="T8" fmla="*/ 1138 w 1519"/>
                  <a:gd name="T9" fmla="*/ 0 h 11"/>
                  <a:gd name="T10" fmla="*/ 1519 w 1519"/>
                  <a:gd name="T1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9" h="11">
                    <a:moveTo>
                      <a:pt x="1519" y="6"/>
                    </a:moveTo>
                    <a:lnTo>
                      <a:pt x="773" y="11"/>
                    </a:lnTo>
                    <a:lnTo>
                      <a:pt x="0" y="0"/>
                    </a:lnTo>
                    <a:lnTo>
                      <a:pt x="750" y="0"/>
                    </a:lnTo>
                    <a:lnTo>
                      <a:pt x="1138" y="0"/>
                    </a:lnTo>
                    <a:lnTo>
                      <a:pt x="1519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62" name="Freeform 1650">
                <a:extLst>
                  <a:ext uri="{FF2B5EF4-FFF2-40B4-BE49-F238E27FC236}">
                    <a16:creationId xmlns:a16="http://schemas.microsoft.com/office/drawing/2014/main" id="{4086E739-50BA-16E3-EEC6-88C8EC9BE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3162"/>
                <a:ext cx="23" cy="2"/>
              </a:xfrm>
              <a:custGeom>
                <a:avLst/>
                <a:gdLst>
                  <a:gd name="T0" fmla="*/ 0 w 275"/>
                  <a:gd name="T1" fmla="*/ 17 h 22"/>
                  <a:gd name="T2" fmla="*/ 202 w 275"/>
                  <a:gd name="T3" fmla="*/ 0 h 22"/>
                  <a:gd name="T4" fmla="*/ 275 w 275"/>
                  <a:gd name="T5" fmla="*/ 22 h 22"/>
                  <a:gd name="T6" fmla="*/ 0 w 275"/>
                  <a:gd name="T7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5" h="22">
                    <a:moveTo>
                      <a:pt x="0" y="17"/>
                    </a:moveTo>
                    <a:lnTo>
                      <a:pt x="202" y="0"/>
                    </a:lnTo>
                    <a:lnTo>
                      <a:pt x="275" y="2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63" name="Freeform 1651">
                <a:extLst>
                  <a:ext uri="{FF2B5EF4-FFF2-40B4-BE49-F238E27FC236}">
                    <a16:creationId xmlns:a16="http://schemas.microsoft.com/office/drawing/2014/main" id="{5843D854-6170-D6C6-D544-6417408DB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3162"/>
                <a:ext cx="59" cy="3"/>
              </a:xfrm>
              <a:custGeom>
                <a:avLst/>
                <a:gdLst>
                  <a:gd name="T0" fmla="*/ 712 w 712"/>
                  <a:gd name="T1" fmla="*/ 22 h 28"/>
                  <a:gd name="T2" fmla="*/ 353 w 712"/>
                  <a:gd name="T3" fmla="*/ 28 h 28"/>
                  <a:gd name="T4" fmla="*/ 0 w 712"/>
                  <a:gd name="T5" fmla="*/ 0 h 28"/>
                  <a:gd name="T6" fmla="*/ 712 w 71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2" h="28">
                    <a:moveTo>
                      <a:pt x="712" y="22"/>
                    </a:moveTo>
                    <a:lnTo>
                      <a:pt x="353" y="28"/>
                    </a:lnTo>
                    <a:lnTo>
                      <a:pt x="0" y="0"/>
                    </a:lnTo>
                    <a:lnTo>
                      <a:pt x="712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64" name="Freeform 1652">
                <a:extLst>
                  <a:ext uri="{FF2B5EF4-FFF2-40B4-BE49-F238E27FC236}">
                    <a16:creationId xmlns:a16="http://schemas.microsoft.com/office/drawing/2014/main" id="{C23C30DC-625C-B6C0-C2EB-4229592FD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3184"/>
                <a:ext cx="72" cy="3"/>
              </a:xfrm>
              <a:custGeom>
                <a:avLst/>
                <a:gdLst>
                  <a:gd name="T0" fmla="*/ 0 w 863"/>
                  <a:gd name="T1" fmla="*/ 28 h 40"/>
                  <a:gd name="T2" fmla="*/ 369 w 863"/>
                  <a:gd name="T3" fmla="*/ 0 h 40"/>
                  <a:gd name="T4" fmla="*/ 863 w 863"/>
                  <a:gd name="T5" fmla="*/ 40 h 40"/>
                  <a:gd name="T6" fmla="*/ 0 w 863"/>
                  <a:gd name="T7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63" h="40">
                    <a:moveTo>
                      <a:pt x="0" y="28"/>
                    </a:moveTo>
                    <a:lnTo>
                      <a:pt x="369" y="0"/>
                    </a:lnTo>
                    <a:lnTo>
                      <a:pt x="863" y="4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65" name="Freeform 1653">
                <a:extLst>
                  <a:ext uri="{FF2B5EF4-FFF2-40B4-BE49-F238E27FC236}">
                    <a16:creationId xmlns:a16="http://schemas.microsoft.com/office/drawing/2014/main" id="{F2E3A719-A366-090A-2077-39FA77037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3183"/>
                <a:ext cx="130" cy="1"/>
              </a:xfrm>
              <a:custGeom>
                <a:avLst/>
                <a:gdLst>
                  <a:gd name="T0" fmla="*/ 1564 w 1564"/>
                  <a:gd name="T1" fmla="*/ 17 h 17"/>
                  <a:gd name="T2" fmla="*/ 813 w 1564"/>
                  <a:gd name="T3" fmla="*/ 10 h 17"/>
                  <a:gd name="T4" fmla="*/ 0 w 1564"/>
                  <a:gd name="T5" fmla="*/ 10 h 17"/>
                  <a:gd name="T6" fmla="*/ 392 w 1564"/>
                  <a:gd name="T7" fmla="*/ 0 h 17"/>
                  <a:gd name="T8" fmla="*/ 796 w 1564"/>
                  <a:gd name="T9" fmla="*/ 5 h 17"/>
                  <a:gd name="T10" fmla="*/ 1194 w 1564"/>
                  <a:gd name="T11" fmla="*/ 17 h 17"/>
                  <a:gd name="T12" fmla="*/ 1564 w 1564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4" h="17">
                    <a:moveTo>
                      <a:pt x="1564" y="17"/>
                    </a:moveTo>
                    <a:lnTo>
                      <a:pt x="813" y="10"/>
                    </a:lnTo>
                    <a:lnTo>
                      <a:pt x="0" y="10"/>
                    </a:lnTo>
                    <a:lnTo>
                      <a:pt x="392" y="0"/>
                    </a:lnTo>
                    <a:lnTo>
                      <a:pt x="796" y="5"/>
                    </a:lnTo>
                    <a:lnTo>
                      <a:pt x="1194" y="17"/>
                    </a:lnTo>
                    <a:lnTo>
                      <a:pt x="1564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66" name="Freeform 1654">
                <a:extLst>
                  <a:ext uri="{FF2B5EF4-FFF2-40B4-BE49-F238E27FC236}">
                    <a16:creationId xmlns:a16="http://schemas.microsoft.com/office/drawing/2014/main" id="{600DD4E7-3245-A5E7-B69B-66316BCDE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3170"/>
                <a:ext cx="100" cy="2"/>
              </a:xfrm>
              <a:custGeom>
                <a:avLst/>
                <a:gdLst>
                  <a:gd name="T0" fmla="*/ 1200 w 1200"/>
                  <a:gd name="T1" fmla="*/ 33 h 33"/>
                  <a:gd name="T2" fmla="*/ 915 w 1200"/>
                  <a:gd name="T3" fmla="*/ 33 h 33"/>
                  <a:gd name="T4" fmla="*/ 612 w 1200"/>
                  <a:gd name="T5" fmla="*/ 22 h 33"/>
                  <a:gd name="T6" fmla="*/ 303 w 1200"/>
                  <a:gd name="T7" fmla="*/ 17 h 33"/>
                  <a:gd name="T8" fmla="*/ 158 w 1200"/>
                  <a:gd name="T9" fmla="*/ 22 h 33"/>
                  <a:gd name="T10" fmla="*/ 17 w 1200"/>
                  <a:gd name="T11" fmla="*/ 33 h 33"/>
                  <a:gd name="T12" fmla="*/ 0 w 1200"/>
                  <a:gd name="T13" fmla="*/ 12 h 33"/>
                  <a:gd name="T14" fmla="*/ 286 w 1200"/>
                  <a:gd name="T15" fmla="*/ 0 h 33"/>
                  <a:gd name="T16" fmla="*/ 589 w 1200"/>
                  <a:gd name="T17" fmla="*/ 12 h 33"/>
                  <a:gd name="T18" fmla="*/ 1200 w 1200"/>
                  <a:gd name="T1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0" h="33">
                    <a:moveTo>
                      <a:pt x="1200" y="33"/>
                    </a:moveTo>
                    <a:lnTo>
                      <a:pt x="915" y="33"/>
                    </a:lnTo>
                    <a:lnTo>
                      <a:pt x="612" y="22"/>
                    </a:lnTo>
                    <a:lnTo>
                      <a:pt x="303" y="17"/>
                    </a:lnTo>
                    <a:lnTo>
                      <a:pt x="158" y="22"/>
                    </a:lnTo>
                    <a:lnTo>
                      <a:pt x="17" y="33"/>
                    </a:lnTo>
                    <a:lnTo>
                      <a:pt x="0" y="12"/>
                    </a:lnTo>
                    <a:lnTo>
                      <a:pt x="286" y="0"/>
                    </a:lnTo>
                    <a:lnTo>
                      <a:pt x="589" y="12"/>
                    </a:lnTo>
                    <a:lnTo>
                      <a:pt x="1200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67" name="Freeform 1655">
                <a:extLst>
                  <a:ext uri="{FF2B5EF4-FFF2-40B4-BE49-F238E27FC236}">
                    <a16:creationId xmlns:a16="http://schemas.microsoft.com/office/drawing/2014/main" id="{D7D6ADB5-7474-ABBF-CB23-A5012433A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3186"/>
                <a:ext cx="145" cy="5"/>
              </a:xfrm>
              <a:custGeom>
                <a:avLst/>
                <a:gdLst>
                  <a:gd name="T0" fmla="*/ 1742 w 1742"/>
                  <a:gd name="T1" fmla="*/ 62 h 62"/>
                  <a:gd name="T2" fmla="*/ 0 w 1742"/>
                  <a:gd name="T3" fmla="*/ 51 h 62"/>
                  <a:gd name="T4" fmla="*/ 16 w 1742"/>
                  <a:gd name="T5" fmla="*/ 0 h 62"/>
                  <a:gd name="T6" fmla="*/ 459 w 1742"/>
                  <a:gd name="T7" fmla="*/ 51 h 62"/>
                  <a:gd name="T8" fmla="*/ 890 w 1742"/>
                  <a:gd name="T9" fmla="*/ 62 h 62"/>
                  <a:gd name="T10" fmla="*/ 1742 w 1742"/>
                  <a:gd name="T1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42" h="62">
                    <a:moveTo>
                      <a:pt x="1742" y="62"/>
                    </a:moveTo>
                    <a:lnTo>
                      <a:pt x="0" y="51"/>
                    </a:lnTo>
                    <a:lnTo>
                      <a:pt x="16" y="0"/>
                    </a:lnTo>
                    <a:lnTo>
                      <a:pt x="459" y="51"/>
                    </a:lnTo>
                    <a:lnTo>
                      <a:pt x="890" y="62"/>
                    </a:lnTo>
                    <a:lnTo>
                      <a:pt x="1742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68" name="Freeform 1656">
                <a:extLst>
                  <a:ext uri="{FF2B5EF4-FFF2-40B4-BE49-F238E27FC236}">
                    <a16:creationId xmlns:a16="http://schemas.microsoft.com/office/drawing/2014/main" id="{91F43B1E-6DAA-922F-C689-7421C3CF5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3177"/>
                <a:ext cx="5" cy="30"/>
              </a:xfrm>
              <a:custGeom>
                <a:avLst/>
                <a:gdLst>
                  <a:gd name="T0" fmla="*/ 67 w 67"/>
                  <a:gd name="T1" fmla="*/ 364 h 364"/>
                  <a:gd name="T2" fmla="*/ 44 w 67"/>
                  <a:gd name="T3" fmla="*/ 263 h 364"/>
                  <a:gd name="T4" fmla="*/ 10 w 67"/>
                  <a:gd name="T5" fmla="*/ 156 h 364"/>
                  <a:gd name="T6" fmla="*/ 0 w 67"/>
                  <a:gd name="T7" fmla="*/ 106 h 364"/>
                  <a:gd name="T8" fmla="*/ 0 w 67"/>
                  <a:gd name="T9" fmla="*/ 61 h 364"/>
                  <a:gd name="T10" fmla="*/ 27 w 67"/>
                  <a:gd name="T11" fmla="*/ 22 h 364"/>
                  <a:gd name="T12" fmla="*/ 67 w 67"/>
                  <a:gd name="T13" fmla="*/ 0 h 364"/>
                  <a:gd name="T14" fmla="*/ 67 w 67"/>
                  <a:gd name="T15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364">
                    <a:moveTo>
                      <a:pt x="67" y="364"/>
                    </a:moveTo>
                    <a:lnTo>
                      <a:pt x="44" y="263"/>
                    </a:lnTo>
                    <a:lnTo>
                      <a:pt x="10" y="156"/>
                    </a:lnTo>
                    <a:lnTo>
                      <a:pt x="0" y="106"/>
                    </a:lnTo>
                    <a:lnTo>
                      <a:pt x="0" y="61"/>
                    </a:lnTo>
                    <a:lnTo>
                      <a:pt x="27" y="22"/>
                    </a:lnTo>
                    <a:lnTo>
                      <a:pt x="67" y="0"/>
                    </a:lnTo>
                    <a:lnTo>
                      <a:pt x="67" y="3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69" name="Freeform 1657">
                <a:extLst>
                  <a:ext uri="{FF2B5EF4-FFF2-40B4-BE49-F238E27FC236}">
                    <a16:creationId xmlns:a16="http://schemas.microsoft.com/office/drawing/2014/main" id="{EB719C24-A04E-FA75-C8A2-1C53E9CD9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176"/>
                <a:ext cx="100" cy="39"/>
              </a:xfrm>
              <a:custGeom>
                <a:avLst/>
                <a:gdLst>
                  <a:gd name="T0" fmla="*/ 381 w 1205"/>
                  <a:gd name="T1" fmla="*/ 11 h 476"/>
                  <a:gd name="T2" fmla="*/ 280 w 1205"/>
                  <a:gd name="T3" fmla="*/ 27 h 476"/>
                  <a:gd name="T4" fmla="*/ 184 w 1205"/>
                  <a:gd name="T5" fmla="*/ 22 h 476"/>
                  <a:gd name="T6" fmla="*/ 95 w 1205"/>
                  <a:gd name="T7" fmla="*/ 27 h 476"/>
                  <a:gd name="T8" fmla="*/ 56 w 1205"/>
                  <a:gd name="T9" fmla="*/ 39 h 476"/>
                  <a:gd name="T10" fmla="*/ 23 w 1205"/>
                  <a:gd name="T11" fmla="*/ 67 h 476"/>
                  <a:gd name="T12" fmla="*/ 1171 w 1205"/>
                  <a:gd name="T13" fmla="*/ 117 h 476"/>
                  <a:gd name="T14" fmla="*/ 622 w 1205"/>
                  <a:gd name="T15" fmla="*/ 107 h 476"/>
                  <a:gd name="T16" fmla="*/ 342 w 1205"/>
                  <a:gd name="T17" fmla="*/ 117 h 476"/>
                  <a:gd name="T18" fmla="*/ 51 w 1205"/>
                  <a:gd name="T19" fmla="*/ 140 h 476"/>
                  <a:gd name="T20" fmla="*/ 123 w 1205"/>
                  <a:gd name="T21" fmla="*/ 162 h 476"/>
                  <a:gd name="T22" fmla="*/ 224 w 1205"/>
                  <a:gd name="T23" fmla="*/ 179 h 476"/>
                  <a:gd name="T24" fmla="*/ 409 w 1205"/>
                  <a:gd name="T25" fmla="*/ 190 h 476"/>
                  <a:gd name="T26" fmla="*/ 224 w 1205"/>
                  <a:gd name="T27" fmla="*/ 190 h 476"/>
                  <a:gd name="T28" fmla="*/ 139 w 1205"/>
                  <a:gd name="T29" fmla="*/ 207 h 476"/>
                  <a:gd name="T30" fmla="*/ 61 w 1205"/>
                  <a:gd name="T31" fmla="*/ 223 h 476"/>
                  <a:gd name="T32" fmla="*/ 331 w 1205"/>
                  <a:gd name="T33" fmla="*/ 258 h 476"/>
                  <a:gd name="T34" fmla="*/ 605 w 1205"/>
                  <a:gd name="T35" fmla="*/ 263 h 476"/>
                  <a:gd name="T36" fmla="*/ 886 w 1205"/>
                  <a:gd name="T37" fmla="*/ 258 h 476"/>
                  <a:gd name="T38" fmla="*/ 1166 w 1205"/>
                  <a:gd name="T39" fmla="*/ 268 h 476"/>
                  <a:gd name="T40" fmla="*/ 975 w 1205"/>
                  <a:gd name="T41" fmla="*/ 319 h 476"/>
                  <a:gd name="T42" fmla="*/ 1205 w 1205"/>
                  <a:gd name="T43" fmla="*/ 375 h 476"/>
                  <a:gd name="T44" fmla="*/ 1188 w 1205"/>
                  <a:gd name="T45" fmla="*/ 464 h 476"/>
                  <a:gd name="T46" fmla="*/ 179 w 1205"/>
                  <a:gd name="T47" fmla="*/ 476 h 476"/>
                  <a:gd name="T48" fmla="*/ 139 w 1205"/>
                  <a:gd name="T49" fmla="*/ 358 h 476"/>
                  <a:gd name="T50" fmla="*/ 78 w 1205"/>
                  <a:gd name="T51" fmla="*/ 241 h 476"/>
                  <a:gd name="T52" fmla="*/ 23 w 1205"/>
                  <a:gd name="T53" fmla="*/ 123 h 476"/>
                  <a:gd name="T54" fmla="*/ 6 w 1205"/>
                  <a:gd name="T55" fmla="*/ 62 h 476"/>
                  <a:gd name="T56" fmla="*/ 0 w 1205"/>
                  <a:gd name="T57" fmla="*/ 0 h 476"/>
                  <a:gd name="T58" fmla="*/ 381 w 1205"/>
                  <a:gd name="T59" fmla="*/ 11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05" h="476">
                    <a:moveTo>
                      <a:pt x="381" y="11"/>
                    </a:moveTo>
                    <a:lnTo>
                      <a:pt x="280" y="27"/>
                    </a:lnTo>
                    <a:lnTo>
                      <a:pt x="184" y="22"/>
                    </a:lnTo>
                    <a:lnTo>
                      <a:pt x="95" y="27"/>
                    </a:lnTo>
                    <a:lnTo>
                      <a:pt x="56" y="39"/>
                    </a:lnTo>
                    <a:lnTo>
                      <a:pt x="23" y="67"/>
                    </a:lnTo>
                    <a:lnTo>
                      <a:pt x="1171" y="117"/>
                    </a:lnTo>
                    <a:lnTo>
                      <a:pt x="622" y="107"/>
                    </a:lnTo>
                    <a:lnTo>
                      <a:pt x="342" y="117"/>
                    </a:lnTo>
                    <a:lnTo>
                      <a:pt x="51" y="140"/>
                    </a:lnTo>
                    <a:lnTo>
                      <a:pt x="123" y="162"/>
                    </a:lnTo>
                    <a:lnTo>
                      <a:pt x="224" y="179"/>
                    </a:lnTo>
                    <a:lnTo>
                      <a:pt x="409" y="190"/>
                    </a:lnTo>
                    <a:lnTo>
                      <a:pt x="224" y="190"/>
                    </a:lnTo>
                    <a:lnTo>
                      <a:pt x="139" y="207"/>
                    </a:lnTo>
                    <a:lnTo>
                      <a:pt x="61" y="223"/>
                    </a:lnTo>
                    <a:lnTo>
                      <a:pt x="331" y="258"/>
                    </a:lnTo>
                    <a:lnTo>
                      <a:pt x="605" y="263"/>
                    </a:lnTo>
                    <a:lnTo>
                      <a:pt x="886" y="258"/>
                    </a:lnTo>
                    <a:lnTo>
                      <a:pt x="1166" y="268"/>
                    </a:lnTo>
                    <a:lnTo>
                      <a:pt x="975" y="319"/>
                    </a:lnTo>
                    <a:lnTo>
                      <a:pt x="1205" y="375"/>
                    </a:lnTo>
                    <a:lnTo>
                      <a:pt x="1188" y="464"/>
                    </a:lnTo>
                    <a:lnTo>
                      <a:pt x="179" y="476"/>
                    </a:lnTo>
                    <a:lnTo>
                      <a:pt x="139" y="358"/>
                    </a:lnTo>
                    <a:lnTo>
                      <a:pt x="78" y="241"/>
                    </a:lnTo>
                    <a:lnTo>
                      <a:pt x="23" y="123"/>
                    </a:lnTo>
                    <a:lnTo>
                      <a:pt x="6" y="62"/>
                    </a:lnTo>
                    <a:lnTo>
                      <a:pt x="0" y="0"/>
                    </a:lnTo>
                    <a:lnTo>
                      <a:pt x="381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0" name="Freeform 1658">
                <a:extLst>
                  <a:ext uri="{FF2B5EF4-FFF2-40B4-BE49-F238E27FC236}">
                    <a16:creationId xmlns:a16="http://schemas.microsoft.com/office/drawing/2014/main" id="{444A3604-94EB-2F44-585D-BFE932694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177"/>
                <a:ext cx="60" cy="2"/>
              </a:xfrm>
              <a:custGeom>
                <a:avLst/>
                <a:gdLst>
                  <a:gd name="T0" fmla="*/ 0 w 722"/>
                  <a:gd name="T1" fmla="*/ 0 h 22"/>
                  <a:gd name="T2" fmla="*/ 722 w 722"/>
                  <a:gd name="T3" fmla="*/ 22 h 22"/>
                  <a:gd name="T4" fmla="*/ 0 w 722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2" h="22">
                    <a:moveTo>
                      <a:pt x="0" y="0"/>
                    </a:moveTo>
                    <a:lnTo>
                      <a:pt x="722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1" name="Freeform 1659">
                <a:extLst>
                  <a:ext uri="{FF2B5EF4-FFF2-40B4-BE49-F238E27FC236}">
                    <a16:creationId xmlns:a16="http://schemas.microsoft.com/office/drawing/2014/main" id="{DDFB1DC4-A10F-FB04-1789-33BE54C14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198"/>
                <a:ext cx="303" cy="46"/>
              </a:xfrm>
              <a:custGeom>
                <a:avLst/>
                <a:gdLst>
                  <a:gd name="T0" fmla="*/ 2634 w 3637"/>
                  <a:gd name="T1" fmla="*/ 95 h 555"/>
                  <a:gd name="T2" fmla="*/ 2617 w 3637"/>
                  <a:gd name="T3" fmla="*/ 208 h 555"/>
                  <a:gd name="T4" fmla="*/ 2723 w 3637"/>
                  <a:gd name="T5" fmla="*/ 5 h 555"/>
                  <a:gd name="T6" fmla="*/ 2852 w 3637"/>
                  <a:gd name="T7" fmla="*/ 28 h 555"/>
                  <a:gd name="T8" fmla="*/ 2712 w 3637"/>
                  <a:gd name="T9" fmla="*/ 67 h 555"/>
                  <a:gd name="T10" fmla="*/ 2695 w 3637"/>
                  <a:gd name="T11" fmla="*/ 123 h 555"/>
                  <a:gd name="T12" fmla="*/ 3637 w 3637"/>
                  <a:gd name="T13" fmla="*/ 208 h 555"/>
                  <a:gd name="T14" fmla="*/ 3351 w 3637"/>
                  <a:gd name="T15" fmla="*/ 235 h 555"/>
                  <a:gd name="T16" fmla="*/ 2875 w 3637"/>
                  <a:gd name="T17" fmla="*/ 218 h 555"/>
                  <a:gd name="T18" fmla="*/ 2835 w 3637"/>
                  <a:gd name="T19" fmla="*/ 263 h 555"/>
                  <a:gd name="T20" fmla="*/ 3497 w 3637"/>
                  <a:gd name="T21" fmla="*/ 269 h 555"/>
                  <a:gd name="T22" fmla="*/ 2544 w 3637"/>
                  <a:gd name="T23" fmla="*/ 297 h 555"/>
                  <a:gd name="T24" fmla="*/ 2605 w 3637"/>
                  <a:gd name="T25" fmla="*/ 230 h 555"/>
                  <a:gd name="T26" fmla="*/ 2617 w 3637"/>
                  <a:gd name="T27" fmla="*/ 101 h 555"/>
                  <a:gd name="T28" fmla="*/ 2577 w 3637"/>
                  <a:gd name="T29" fmla="*/ 67 h 555"/>
                  <a:gd name="T30" fmla="*/ 2482 w 3637"/>
                  <a:gd name="T31" fmla="*/ 208 h 555"/>
                  <a:gd name="T32" fmla="*/ 2370 w 3637"/>
                  <a:gd name="T33" fmla="*/ 325 h 555"/>
                  <a:gd name="T34" fmla="*/ 2852 w 3637"/>
                  <a:gd name="T35" fmla="*/ 359 h 555"/>
                  <a:gd name="T36" fmla="*/ 3340 w 3637"/>
                  <a:gd name="T37" fmla="*/ 398 h 555"/>
                  <a:gd name="T38" fmla="*/ 2465 w 3637"/>
                  <a:gd name="T39" fmla="*/ 381 h 555"/>
                  <a:gd name="T40" fmla="*/ 817 w 3637"/>
                  <a:gd name="T41" fmla="*/ 336 h 555"/>
                  <a:gd name="T42" fmla="*/ 61 w 3637"/>
                  <a:gd name="T43" fmla="*/ 398 h 555"/>
                  <a:gd name="T44" fmla="*/ 599 w 3637"/>
                  <a:gd name="T45" fmla="*/ 414 h 555"/>
                  <a:gd name="T46" fmla="*/ 1120 w 3637"/>
                  <a:gd name="T47" fmla="*/ 386 h 555"/>
                  <a:gd name="T48" fmla="*/ 1658 w 3637"/>
                  <a:gd name="T49" fmla="*/ 437 h 555"/>
                  <a:gd name="T50" fmla="*/ 2723 w 3637"/>
                  <a:gd name="T51" fmla="*/ 437 h 555"/>
                  <a:gd name="T52" fmla="*/ 3251 w 3637"/>
                  <a:gd name="T53" fmla="*/ 476 h 555"/>
                  <a:gd name="T54" fmla="*/ 2437 w 3637"/>
                  <a:gd name="T55" fmla="*/ 466 h 555"/>
                  <a:gd name="T56" fmla="*/ 829 w 3637"/>
                  <a:gd name="T57" fmla="*/ 426 h 555"/>
                  <a:gd name="T58" fmla="*/ 10 w 3637"/>
                  <a:gd name="T59" fmla="*/ 459 h 555"/>
                  <a:gd name="T60" fmla="*/ 790 w 3637"/>
                  <a:gd name="T61" fmla="*/ 504 h 555"/>
                  <a:gd name="T62" fmla="*/ 2381 w 3637"/>
                  <a:gd name="T63" fmla="*/ 499 h 555"/>
                  <a:gd name="T64" fmla="*/ 3178 w 3637"/>
                  <a:gd name="T65" fmla="*/ 521 h 555"/>
                  <a:gd name="T66" fmla="*/ 2381 w 3637"/>
                  <a:gd name="T67" fmla="*/ 544 h 555"/>
                  <a:gd name="T68" fmla="*/ 772 w 3637"/>
                  <a:gd name="T69" fmla="*/ 504 h 555"/>
                  <a:gd name="T70" fmla="*/ 10 w 3637"/>
                  <a:gd name="T71" fmla="*/ 146 h 555"/>
                  <a:gd name="T72" fmla="*/ 1642 w 3637"/>
                  <a:gd name="T73" fmla="*/ 196 h 555"/>
                  <a:gd name="T74" fmla="*/ 571 w 3637"/>
                  <a:gd name="T75" fmla="*/ 180 h 555"/>
                  <a:gd name="T76" fmla="*/ 21 w 3637"/>
                  <a:gd name="T77" fmla="*/ 208 h 555"/>
                  <a:gd name="T78" fmla="*/ 1115 w 3637"/>
                  <a:gd name="T79" fmla="*/ 253 h 555"/>
                  <a:gd name="T80" fmla="*/ 2141 w 3637"/>
                  <a:gd name="T81" fmla="*/ 280 h 555"/>
                  <a:gd name="T82" fmla="*/ 1535 w 3637"/>
                  <a:gd name="T83" fmla="*/ 275 h 555"/>
                  <a:gd name="T84" fmla="*/ 958 w 3637"/>
                  <a:gd name="T85" fmla="*/ 286 h 555"/>
                  <a:gd name="T86" fmla="*/ 1271 w 3637"/>
                  <a:gd name="T87" fmla="*/ 336 h 555"/>
                  <a:gd name="T88" fmla="*/ 2264 w 3637"/>
                  <a:gd name="T89" fmla="*/ 342 h 555"/>
                  <a:gd name="T90" fmla="*/ 2303 w 3637"/>
                  <a:gd name="T91" fmla="*/ 263 h 555"/>
                  <a:gd name="T92" fmla="*/ 2370 w 3637"/>
                  <a:gd name="T93" fmla="*/ 78 h 555"/>
                  <a:gd name="T94" fmla="*/ 2326 w 3637"/>
                  <a:gd name="T95" fmla="*/ 151 h 555"/>
                  <a:gd name="T96" fmla="*/ 2274 w 3637"/>
                  <a:gd name="T97" fmla="*/ 180 h 555"/>
                  <a:gd name="T98" fmla="*/ 2354 w 3637"/>
                  <a:gd name="T99" fmla="*/ 258 h 555"/>
                  <a:gd name="T100" fmla="*/ 2415 w 3637"/>
                  <a:gd name="T101" fmla="*/ 263 h 555"/>
                  <a:gd name="T102" fmla="*/ 2522 w 3637"/>
                  <a:gd name="T103" fmla="*/ 90 h 555"/>
                  <a:gd name="T104" fmla="*/ 2600 w 3637"/>
                  <a:gd name="T105" fmla="*/ 12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637" h="555">
                    <a:moveTo>
                      <a:pt x="2657" y="0"/>
                    </a:moveTo>
                    <a:lnTo>
                      <a:pt x="2634" y="95"/>
                    </a:lnTo>
                    <a:lnTo>
                      <a:pt x="2617" y="146"/>
                    </a:lnTo>
                    <a:lnTo>
                      <a:pt x="2617" y="208"/>
                    </a:lnTo>
                    <a:lnTo>
                      <a:pt x="2650" y="230"/>
                    </a:lnTo>
                    <a:lnTo>
                      <a:pt x="2723" y="5"/>
                    </a:lnTo>
                    <a:lnTo>
                      <a:pt x="2790" y="22"/>
                    </a:lnTo>
                    <a:lnTo>
                      <a:pt x="2852" y="28"/>
                    </a:lnTo>
                    <a:lnTo>
                      <a:pt x="2752" y="45"/>
                    </a:lnTo>
                    <a:lnTo>
                      <a:pt x="2712" y="67"/>
                    </a:lnTo>
                    <a:lnTo>
                      <a:pt x="2700" y="85"/>
                    </a:lnTo>
                    <a:lnTo>
                      <a:pt x="2695" y="123"/>
                    </a:lnTo>
                    <a:lnTo>
                      <a:pt x="2695" y="157"/>
                    </a:lnTo>
                    <a:lnTo>
                      <a:pt x="3637" y="208"/>
                    </a:lnTo>
                    <a:lnTo>
                      <a:pt x="3570" y="263"/>
                    </a:lnTo>
                    <a:lnTo>
                      <a:pt x="3351" y="235"/>
                    </a:lnTo>
                    <a:lnTo>
                      <a:pt x="3116" y="218"/>
                    </a:lnTo>
                    <a:lnTo>
                      <a:pt x="2875" y="218"/>
                    </a:lnTo>
                    <a:lnTo>
                      <a:pt x="2650" y="230"/>
                    </a:lnTo>
                    <a:lnTo>
                      <a:pt x="2835" y="263"/>
                    </a:lnTo>
                    <a:lnTo>
                      <a:pt x="3065" y="280"/>
                    </a:lnTo>
                    <a:lnTo>
                      <a:pt x="3497" y="269"/>
                    </a:lnTo>
                    <a:lnTo>
                      <a:pt x="3457" y="314"/>
                    </a:lnTo>
                    <a:lnTo>
                      <a:pt x="2544" y="297"/>
                    </a:lnTo>
                    <a:lnTo>
                      <a:pt x="2589" y="275"/>
                    </a:lnTo>
                    <a:lnTo>
                      <a:pt x="2605" y="230"/>
                    </a:lnTo>
                    <a:lnTo>
                      <a:pt x="2617" y="123"/>
                    </a:lnTo>
                    <a:lnTo>
                      <a:pt x="2617" y="101"/>
                    </a:lnTo>
                    <a:lnTo>
                      <a:pt x="2612" y="85"/>
                    </a:lnTo>
                    <a:lnTo>
                      <a:pt x="2577" y="67"/>
                    </a:lnTo>
                    <a:lnTo>
                      <a:pt x="2522" y="128"/>
                    </a:lnTo>
                    <a:lnTo>
                      <a:pt x="2482" y="208"/>
                    </a:lnTo>
                    <a:lnTo>
                      <a:pt x="2432" y="275"/>
                    </a:lnTo>
                    <a:lnTo>
                      <a:pt x="2370" y="325"/>
                    </a:lnTo>
                    <a:lnTo>
                      <a:pt x="2605" y="348"/>
                    </a:lnTo>
                    <a:lnTo>
                      <a:pt x="2852" y="359"/>
                    </a:lnTo>
                    <a:lnTo>
                      <a:pt x="3357" y="376"/>
                    </a:lnTo>
                    <a:lnTo>
                      <a:pt x="3340" y="398"/>
                    </a:lnTo>
                    <a:lnTo>
                      <a:pt x="3312" y="426"/>
                    </a:lnTo>
                    <a:lnTo>
                      <a:pt x="2465" y="381"/>
                    </a:lnTo>
                    <a:lnTo>
                      <a:pt x="1642" y="348"/>
                    </a:lnTo>
                    <a:lnTo>
                      <a:pt x="817" y="336"/>
                    </a:lnTo>
                    <a:lnTo>
                      <a:pt x="10" y="342"/>
                    </a:lnTo>
                    <a:lnTo>
                      <a:pt x="61" y="398"/>
                    </a:lnTo>
                    <a:lnTo>
                      <a:pt x="319" y="398"/>
                    </a:lnTo>
                    <a:lnTo>
                      <a:pt x="599" y="414"/>
                    </a:lnTo>
                    <a:lnTo>
                      <a:pt x="868" y="414"/>
                    </a:lnTo>
                    <a:lnTo>
                      <a:pt x="1120" y="386"/>
                    </a:lnTo>
                    <a:lnTo>
                      <a:pt x="1394" y="414"/>
                    </a:lnTo>
                    <a:lnTo>
                      <a:pt x="1658" y="437"/>
                    </a:lnTo>
                    <a:lnTo>
                      <a:pt x="2191" y="443"/>
                    </a:lnTo>
                    <a:lnTo>
                      <a:pt x="2723" y="437"/>
                    </a:lnTo>
                    <a:lnTo>
                      <a:pt x="3256" y="449"/>
                    </a:lnTo>
                    <a:lnTo>
                      <a:pt x="3251" y="476"/>
                    </a:lnTo>
                    <a:lnTo>
                      <a:pt x="3228" y="504"/>
                    </a:lnTo>
                    <a:lnTo>
                      <a:pt x="2437" y="466"/>
                    </a:lnTo>
                    <a:lnTo>
                      <a:pt x="1642" y="437"/>
                    </a:lnTo>
                    <a:lnTo>
                      <a:pt x="829" y="426"/>
                    </a:lnTo>
                    <a:lnTo>
                      <a:pt x="10" y="426"/>
                    </a:lnTo>
                    <a:lnTo>
                      <a:pt x="10" y="459"/>
                    </a:lnTo>
                    <a:lnTo>
                      <a:pt x="397" y="487"/>
                    </a:lnTo>
                    <a:lnTo>
                      <a:pt x="790" y="504"/>
                    </a:lnTo>
                    <a:lnTo>
                      <a:pt x="1580" y="510"/>
                    </a:lnTo>
                    <a:lnTo>
                      <a:pt x="2381" y="499"/>
                    </a:lnTo>
                    <a:lnTo>
                      <a:pt x="2785" y="504"/>
                    </a:lnTo>
                    <a:lnTo>
                      <a:pt x="3178" y="521"/>
                    </a:lnTo>
                    <a:lnTo>
                      <a:pt x="3178" y="555"/>
                    </a:lnTo>
                    <a:lnTo>
                      <a:pt x="2381" y="544"/>
                    </a:lnTo>
                    <a:lnTo>
                      <a:pt x="1574" y="521"/>
                    </a:lnTo>
                    <a:lnTo>
                      <a:pt x="772" y="504"/>
                    </a:lnTo>
                    <a:lnTo>
                      <a:pt x="0" y="516"/>
                    </a:lnTo>
                    <a:lnTo>
                      <a:pt x="10" y="146"/>
                    </a:lnTo>
                    <a:lnTo>
                      <a:pt x="2146" y="191"/>
                    </a:lnTo>
                    <a:lnTo>
                      <a:pt x="1642" y="196"/>
                    </a:lnTo>
                    <a:lnTo>
                      <a:pt x="1115" y="191"/>
                    </a:lnTo>
                    <a:lnTo>
                      <a:pt x="571" y="180"/>
                    </a:lnTo>
                    <a:lnTo>
                      <a:pt x="21" y="185"/>
                    </a:lnTo>
                    <a:lnTo>
                      <a:pt x="21" y="208"/>
                    </a:lnTo>
                    <a:lnTo>
                      <a:pt x="571" y="241"/>
                    </a:lnTo>
                    <a:lnTo>
                      <a:pt x="1115" y="253"/>
                    </a:lnTo>
                    <a:lnTo>
                      <a:pt x="1642" y="258"/>
                    </a:lnTo>
                    <a:lnTo>
                      <a:pt x="2141" y="280"/>
                    </a:lnTo>
                    <a:lnTo>
                      <a:pt x="1843" y="286"/>
                    </a:lnTo>
                    <a:lnTo>
                      <a:pt x="1535" y="275"/>
                    </a:lnTo>
                    <a:lnTo>
                      <a:pt x="1233" y="269"/>
                    </a:lnTo>
                    <a:lnTo>
                      <a:pt x="958" y="286"/>
                    </a:lnTo>
                    <a:lnTo>
                      <a:pt x="958" y="308"/>
                    </a:lnTo>
                    <a:lnTo>
                      <a:pt x="1271" y="336"/>
                    </a:lnTo>
                    <a:lnTo>
                      <a:pt x="1607" y="342"/>
                    </a:lnTo>
                    <a:lnTo>
                      <a:pt x="2264" y="342"/>
                    </a:lnTo>
                    <a:lnTo>
                      <a:pt x="2292" y="308"/>
                    </a:lnTo>
                    <a:lnTo>
                      <a:pt x="2303" y="263"/>
                    </a:lnTo>
                    <a:lnTo>
                      <a:pt x="2185" y="280"/>
                    </a:lnTo>
                    <a:lnTo>
                      <a:pt x="2370" y="78"/>
                    </a:lnTo>
                    <a:lnTo>
                      <a:pt x="2364" y="135"/>
                    </a:lnTo>
                    <a:lnTo>
                      <a:pt x="2326" y="151"/>
                    </a:lnTo>
                    <a:lnTo>
                      <a:pt x="2286" y="163"/>
                    </a:lnTo>
                    <a:lnTo>
                      <a:pt x="2274" y="180"/>
                    </a:lnTo>
                    <a:lnTo>
                      <a:pt x="2274" y="208"/>
                    </a:lnTo>
                    <a:lnTo>
                      <a:pt x="2354" y="258"/>
                    </a:lnTo>
                    <a:lnTo>
                      <a:pt x="2399" y="263"/>
                    </a:lnTo>
                    <a:lnTo>
                      <a:pt x="2415" y="263"/>
                    </a:lnTo>
                    <a:lnTo>
                      <a:pt x="2443" y="235"/>
                    </a:lnTo>
                    <a:lnTo>
                      <a:pt x="2522" y="90"/>
                    </a:lnTo>
                    <a:lnTo>
                      <a:pt x="2572" y="28"/>
                    </a:lnTo>
                    <a:lnTo>
                      <a:pt x="2600" y="12"/>
                    </a:lnTo>
                    <a:lnTo>
                      <a:pt x="26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2" name="Freeform 1660">
                <a:extLst>
                  <a:ext uri="{FF2B5EF4-FFF2-40B4-BE49-F238E27FC236}">
                    <a16:creationId xmlns:a16="http://schemas.microsoft.com/office/drawing/2014/main" id="{382B1D0B-3E58-56FF-ED61-073CD1474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3196"/>
                <a:ext cx="189" cy="11"/>
              </a:xfrm>
              <a:custGeom>
                <a:avLst/>
                <a:gdLst>
                  <a:gd name="T0" fmla="*/ 2264 w 2264"/>
                  <a:gd name="T1" fmla="*/ 34 h 134"/>
                  <a:gd name="T2" fmla="*/ 1990 w 2264"/>
                  <a:gd name="T3" fmla="*/ 50 h 134"/>
                  <a:gd name="T4" fmla="*/ 1704 w 2264"/>
                  <a:gd name="T5" fmla="*/ 50 h 134"/>
                  <a:gd name="T6" fmla="*/ 1138 w 2264"/>
                  <a:gd name="T7" fmla="*/ 39 h 134"/>
                  <a:gd name="T8" fmla="*/ 572 w 2264"/>
                  <a:gd name="T9" fmla="*/ 27 h 134"/>
                  <a:gd name="T10" fmla="*/ 291 w 2264"/>
                  <a:gd name="T11" fmla="*/ 34 h 134"/>
                  <a:gd name="T12" fmla="*/ 17 w 2264"/>
                  <a:gd name="T13" fmla="*/ 55 h 134"/>
                  <a:gd name="T14" fmla="*/ 101 w 2264"/>
                  <a:gd name="T15" fmla="*/ 84 h 134"/>
                  <a:gd name="T16" fmla="*/ 203 w 2264"/>
                  <a:gd name="T17" fmla="*/ 100 h 134"/>
                  <a:gd name="T18" fmla="*/ 393 w 2264"/>
                  <a:gd name="T19" fmla="*/ 107 h 134"/>
                  <a:gd name="T20" fmla="*/ 191 w 2264"/>
                  <a:gd name="T21" fmla="*/ 95 h 134"/>
                  <a:gd name="T22" fmla="*/ 90 w 2264"/>
                  <a:gd name="T23" fmla="*/ 100 h 134"/>
                  <a:gd name="T24" fmla="*/ 56 w 2264"/>
                  <a:gd name="T25" fmla="*/ 107 h 134"/>
                  <a:gd name="T26" fmla="*/ 0 w 2264"/>
                  <a:gd name="T27" fmla="*/ 134 h 134"/>
                  <a:gd name="T28" fmla="*/ 11 w 2264"/>
                  <a:gd name="T29" fmla="*/ 0 h 134"/>
                  <a:gd name="T30" fmla="*/ 567 w 2264"/>
                  <a:gd name="T31" fmla="*/ 22 h 134"/>
                  <a:gd name="T32" fmla="*/ 1133 w 2264"/>
                  <a:gd name="T33" fmla="*/ 27 h 134"/>
                  <a:gd name="T34" fmla="*/ 1704 w 2264"/>
                  <a:gd name="T35" fmla="*/ 27 h 134"/>
                  <a:gd name="T36" fmla="*/ 2264 w 2264"/>
                  <a:gd name="T37" fmla="*/ 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4" h="134">
                    <a:moveTo>
                      <a:pt x="2264" y="34"/>
                    </a:moveTo>
                    <a:lnTo>
                      <a:pt x="1990" y="50"/>
                    </a:lnTo>
                    <a:lnTo>
                      <a:pt x="1704" y="50"/>
                    </a:lnTo>
                    <a:lnTo>
                      <a:pt x="1138" y="39"/>
                    </a:lnTo>
                    <a:lnTo>
                      <a:pt x="572" y="27"/>
                    </a:lnTo>
                    <a:lnTo>
                      <a:pt x="291" y="34"/>
                    </a:lnTo>
                    <a:lnTo>
                      <a:pt x="17" y="55"/>
                    </a:lnTo>
                    <a:lnTo>
                      <a:pt x="101" y="84"/>
                    </a:lnTo>
                    <a:lnTo>
                      <a:pt x="203" y="100"/>
                    </a:lnTo>
                    <a:lnTo>
                      <a:pt x="393" y="107"/>
                    </a:lnTo>
                    <a:lnTo>
                      <a:pt x="191" y="95"/>
                    </a:lnTo>
                    <a:lnTo>
                      <a:pt x="90" y="100"/>
                    </a:lnTo>
                    <a:lnTo>
                      <a:pt x="56" y="107"/>
                    </a:lnTo>
                    <a:lnTo>
                      <a:pt x="0" y="134"/>
                    </a:lnTo>
                    <a:lnTo>
                      <a:pt x="11" y="0"/>
                    </a:lnTo>
                    <a:lnTo>
                      <a:pt x="567" y="22"/>
                    </a:lnTo>
                    <a:lnTo>
                      <a:pt x="1133" y="27"/>
                    </a:lnTo>
                    <a:lnTo>
                      <a:pt x="1704" y="27"/>
                    </a:lnTo>
                    <a:lnTo>
                      <a:pt x="2264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3" name="Freeform 1661">
                <a:extLst>
                  <a:ext uri="{FF2B5EF4-FFF2-40B4-BE49-F238E27FC236}">
                    <a16:creationId xmlns:a16="http://schemas.microsoft.com/office/drawing/2014/main" id="{BF3590BA-8085-018D-429E-57C50284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3209"/>
                <a:ext cx="20" cy="7"/>
              </a:xfrm>
              <a:custGeom>
                <a:avLst/>
                <a:gdLst>
                  <a:gd name="T0" fmla="*/ 241 w 241"/>
                  <a:gd name="T1" fmla="*/ 78 h 78"/>
                  <a:gd name="T2" fmla="*/ 213 w 241"/>
                  <a:gd name="T3" fmla="*/ 28 h 78"/>
                  <a:gd name="T4" fmla="*/ 196 w 241"/>
                  <a:gd name="T5" fmla="*/ 61 h 78"/>
                  <a:gd name="T6" fmla="*/ 168 w 241"/>
                  <a:gd name="T7" fmla="*/ 68 h 78"/>
                  <a:gd name="T8" fmla="*/ 106 w 241"/>
                  <a:gd name="T9" fmla="*/ 51 h 78"/>
                  <a:gd name="T10" fmla="*/ 50 w 241"/>
                  <a:gd name="T11" fmla="*/ 11 h 78"/>
                  <a:gd name="T12" fmla="*/ 22 w 241"/>
                  <a:gd name="T13" fmla="*/ 0 h 78"/>
                  <a:gd name="T14" fmla="*/ 0 w 241"/>
                  <a:gd name="T15" fmla="*/ 6 h 78"/>
                  <a:gd name="T16" fmla="*/ 123 w 241"/>
                  <a:gd name="T17" fmla="*/ 6 h 78"/>
                  <a:gd name="T18" fmla="*/ 241 w 241"/>
                  <a:gd name="T19" fmla="*/ 17 h 78"/>
                  <a:gd name="T20" fmla="*/ 241 w 241"/>
                  <a:gd name="T21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1" h="78">
                    <a:moveTo>
                      <a:pt x="241" y="78"/>
                    </a:moveTo>
                    <a:lnTo>
                      <a:pt x="213" y="28"/>
                    </a:lnTo>
                    <a:lnTo>
                      <a:pt x="196" y="61"/>
                    </a:lnTo>
                    <a:lnTo>
                      <a:pt x="168" y="68"/>
                    </a:lnTo>
                    <a:lnTo>
                      <a:pt x="106" y="51"/>
                    </a:lnTo>
                    <a:lnTo>
                      <a:pt x="50" y="11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123" y="6"/>
                    </a:lnTo>
                    <a:lnTo>
                      <a:pt x="241" y="17"/>
                    </a:lnTo>
                    <a:lnTo>
                      <a:pt x="241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4" name="Freeform 1662">
                <a:extLst>
                  <a:ext uri="{FF2B5EF4-FFF2-40B4-BE49-F238E27FC236}">
                    <a16:creationId xmlns:a16="http://schemas.microsoft.com/office/drawing/2014/main" id="{175A1ABF-6EAA-23DD-3D57-8DB05BFA6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3206"/>
                <a:ext cx="97" cy="6"/>
              </a:xfrm>
              <a:custGeom>
                <a:avLst/>
                <a:gdLst>
                  <a:gd name="T0" fmla="*/ 998 w 1171"/>
                  <a:gd name="T1" fmla="*/ 79 h 79"/>
                  <a:gd name="T2" fmla="*/ 992 w 1171"/>
                  <a:gd name="T3" fmla="*/ 56 h 79"/>
                  <a:gd name="T4" fmla="*/ 975 w 1171"/>
                  <a:gd name="T5" fmla="*/ 45 h 79"/>
                  <a:gd name="T6" fmla="*/ 920 w 1171"/>
                  <a:gd name="T7" fmla="*/ 34 h 79"/>
                  <a:gd name="T8" fmla="*/ 0 w 1171"/>
                  <a:gd name="T9" fmla="*/ 34 h 79"/>
                  <a:gd name="T10" fmla="*/ 146 w 1171"/>
                  <a:gd name="T11" fmla="*/ 6 h 79"/>
                  <a:gd name="T12" fmla="*/ 291 w 1171"/>
                  <a:gd name="T13" fmla="*/ 0 h 79"/>
                  <a:gd name="T14" fmla="*/ 583 w 1171"/>
                  <a:gd name="T15" fmla="*/ 6 h 79"/>
                  <a:gd name="T16" fmla="*/ 875 w 1171"/>
                  <a:gd name="T17" fmla="*/ 22 h 79"/>
                  <a:gd name="T18" fmla="*/ 1171 w 1171"/>
                  <a:gd name="T19" fmla="*/ 22 h 79"/>
                  <a:gd name="T20" fmla="*/ 998 w 1171"/>
                  <a:gd name="T21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1" h="79">
                    <a:moveTo>
                      <a:pt x="998" y="79"/>
                    </a:moveTo>
                    <a:lnTo>
                      <a:pt x="992" y="56"/>
                    </a:lnTo>
                    <a:lnTo>
                      <a:pt x="975" y="45"/>
                    </a:lnTo>
                    <a:lnTo>
                      <a:pt x="920" y="34"/>
                    </a:lnTo>
                    <a:lnTo>
                      <a:pt x="0" y="34"/>
                    </a:lnTo>
                    <a:lnTo>
                      <a:pt x="146" y="6"/>
                    </a:lnTo>
                    <a:lnTo>
                      <a:pt x="291" y="0"/>
                    </a:lnTo>
                    <a:lnTo>
                      <a:pt x="583" y="6"/>
                    </a:lnTo>
                    <a:lnTo>
                      <a:pt x="875" y="22"/>
                    </a:lnTo>
                    <a:lnTo>
                      <a:pt x="1171" y="22"/>
                    </a:lnTo>
                    <a:lnTo>
                      <a:pt x="998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5" name="Freeform 1663">
                <a:extLst>
                  <a:ext uri="{FF2B5EF4-FFF2-40B4-BE49-F238E27FC236}">
                    <a16:creationId xmlns:a16="http://schemas.microsoft.com/office/drawing/2014/main" id="{5F4D6A64-4D6D-5CC6-7BB7-9409F4EC2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3204"/>
                <a:ext cx="150" cy="3"/>
              </a:xfrm>
              <a:custGeom>
                <a:avLst/>
                <a:gdLst>
                  <a:gd name="T0" fmla="*/ 0 w 1793"/>
                  <a:gd name="T1" fmla="*/ 0 h 39"/>
                  <a:gd name="T2" fmla="*/ 953 w 1793"/>
                  <a:gd name="T3" fmla="*/ 12 h 39"/>
                  <a:gd name="T4" fmla="*/ 1793 w 1793"/>
                  <a:gd name="T5" fmla="*/ 39 h 39"/>
                  <a:gd name="T6" fmla="*/ 0 w 1793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3" h="39">
                    <a:moveTo>
                      <a:pt x="0" y="0"/>
                    </a:moveTo>
                    <a:lnTo>
                      <a:pt x="953" y="12"/>
                    </a:lnTo>
                    <a:lnTo>
                      <a:pt x="1793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6" name="Freeform 1664">
                <a:extLst>
                  <a:ext uri="{FF2B5EF4-FFF2-40B4-BE49-F238E27FC236}">
                    <a16:creationId xmlns:a16="http://schemas.microsoft.com/office/drawing/2014/main" id="{2B2C9F9F-63D3-DFF3-E306-B7DCA7FFE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3190"/>
                <a:ext cx="49" cy="2"/>
              </a:xfrm>
              <a:custGeom>
                <a:avLst/>
                <a:gdLst>
                  <a:gd name="T0" fmla="*/ 0 w 583"/>
                  <a:gd name="T1" fmla="*/ 0 h 23"/>
                  <a:gd name="T2" fmla="*/ 583 w 583"/>
                  <a:gd name="T3" fmla="*/ 23 h 23"/>
                  <a:gd name="T4" fmla="*/ 0 w 583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3" h="23">
                    <a:moveTo>
                      <a:pt x="0" y="0"/>
                    </a:moveTo>
                    <a:lnTo>
                      <a:pt x="58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7" name="Freeform 1665">
                <a:extLst>
                  <a:ext uri="{FF2B5EF4-FFF2-40B4-BE49-F238E27FC236}">
                    <a16:creationId xmlns:a16="http://schemas.microsoft.com/office/drawing/2014/main" id="{C2784182-62FD-363B-E87E-68D936317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216"/>
                <a:ext cx="418" cy="622"/>
              </a:xfrm>
              <a:custGeom>
                <a:avLst/>
                <a:gdLst>
                  <a:gd name="T0" fmla="*/ 1625 w 5017"/>
                  <a:gd name="T1" fmla="*/ 354 h 7469"/>
                  <a:gd name="T2" fmla="*/ 1447 w 5017"/>
                  <a:gd name="T3" fmla="*/ 331 h 7469"/>
                  <a:gd name="T4" fmla="*/ 851 w 5017"/>
                  <a:gd name="T5" fmla="*/ 488 h 7469"/>
                  <a:gd name="T6" fmla="*/ 790 w 5017"/>
                  <a:gd name="T7" fmla="*/ 622 h 7469"/>
                  <a:gd name="T8" fmla="*/ 773 w 5017"/>
                  <a:gd name="T9" fmla="*/ 740 h 7469"/>
                  <a:gd name="T10" fmla="*/ 2034 w 5017"/>
                  <a:gd name="T11" fmla="*/ 773 h 7469"/>
                  <a:gd name="T12" fmla="*/ 2309 w 5017"/>
                  <a:gd name="T13" fmla="*/ 1329 h 7469"/>
                  <a:gd name="T14" fmla="*/ 2495 w 5017"/>
                  <a:gd name="T15" fmla="*/ 1362 h 7469"/>
                  <a:gd name="T16" fmla="*/ 2646 w 5017"/>
                  <a:gd name="T17" fmla="*/ 1866 h 7469"/>
                  <a:gd name="T18" fmla="*/ 2696 w 5017"/>
                  <a:gd name="T19" fmla="*/ 2466 h 7469"/>
                  <a:gd name="T20" fmla="*/ 2724 w 5017"/>
                  <a:gd name="T21" fmla="*/ 1749 h 7469"/>
                  <a:gd name="T22" fmla="*/ 2904 w 5017"/>
                  <a:gd name="T23" fmla="*/ 1861 h 7469"/>
                  <a:gd name="T24" fmla="*/ 2831 w 5017"/>
                  <a:gd name="T25" fmla="*/ 2774 h 7469"/>
                  <a:gd name="T26" fmla="*/ 3061 w 5017"/>
                  <a:gd name="T27" fmla="*/ 2180 h 7469"/>
                  <a:gd name="T28" fmla="*/ 3318 w 5017"/>
                  <a:gd name="T29" fmla="*/ 2500 h 7469"/>
                  <a:gd name="T30" fmla="*/ 3312 w 5017"/>
                  <a:gd name="T31" fmla="*/ 3312 h 7469"/>
                  <a:gd name="T32" fmla="*/ 3077 w 5017"/>
                  <a:gd name="T33" fmla="*/ 3564 h 7469"/>
                  <a:gd name="T34" fmla="*/ 3357 w 5017"/>
                  <a:gd name="T35" fmla="*/ 3575 h 7469"/>
                  <a:gd name="T36" fmla="*/ 3543 w 5017"/>
                  <a:gd name="T37" fmla="*/ 3261 h 7469"/>
                  <a:gd name="T38" fmla="*/ 3773 w 5017"/>
                  <a:gd name="T39" fmla="*/ 3239 h 7469"/>
                  <a:gd name="T40" fmla="*/ 3801 w 5017"/>
                  <a:gd name="T41" fmla="*/ 3743 h 7469"/>
                  <a:gd name="T42" fmla="*/ 3873 w 5017"/>
                  <a:gd name="T43" fmla="*/ 3923 h 7469"/>
                  <a:gd name="T44" fmla="*/ 4069 w 5017"/>
                  <a:gd name="T45" fmla="*/ 3928 h 7469"/>
                  <a:gd name="T46" fmla="*/ 4170 w 5017"/>
                  <a:gd name="T47" fmla="*/ 4377 h 7469"/>
                  <a:gd name="T48" fmla="*/ 4462 w 5017"/>
                  <a:gd name="T49" fmla="*/ 4612 h 7469"/>
                  <a:gd name="T50" fmla="*/ 4518 w 5017"/>
                  <a:gd name="T51" fmla="*/ 4909 h 7469"/>
                  <a:gd name="T52" fmla="*/ 4798 w 5017"/>
                  <a:gd name="T53" fmla="*/ 5710 h 7469"/>
                  <a:gd name="T54" fmla="*/ 4523 w 5017"/>
                  <a:gd name="T55" fmla="*/ 5408 h 7469"/>
                  <a:gd name="T56" fmla="*/ 4719 w 5017"/>
                  <a:gd name="T57" fmla="*/ 6142 h 7469"/>
                  <a:gd name="T58" fmla="*/ 4691 w 5017"/>
                  <a:gd name="T59" fmla="*/ 6371 h 7469"/>
                  <a:gd name="T60" fmla="*/ 4490 w 5017"/>
                  <a:gd name="T61" fmla="*/ 6231 h 7469"/>
                  <a:gd name="T62" fmla="*/ 4691 w 5017"/>
                  <a:gd name="T63" fmla="*/ 6652 h 7469"/>
                  <a:gd name="T64" fmla="*/ 4585 w 5017"/>
                  <a:gd name="T65" fmla="*/ 6887 h 7469"/>
                  <a:gd name="T66" fmla="*/ 4383 w 5017"/>
                  <a:gd name="T67" fmla="*/ 7195 h 7469"/>
                  <a:gd name="T68" fmla="*/ 4400 w 5017"/>
                  <a:gd name="T69" fmla="*/ 7268 h 7469"/>
                  <a:gd name="T70" fmla="*/ 4114 w 5017"/>
                  <a:gd name="T71" fmla="*/ 6953 h 7469"/>
                  <a:gd name="T72" fmla="*/ 4030 w 5017"/>
                  <a:gd name="T73" fmla="*/ 6988 h 7469"/>
                  <a:gd name="T74" fmla="*/ 3206 w 5017"/>
                  <a:gd name="T75" fmla="*/ 6943 h 7469"/>
                  <a:gd name="T76" fmla="*/ 2971 w 5017"/>
                  <a:gd name="T77" fmla="*/ 6988 h 7469"/>
                  <a:gd name="T78" fmla="*/ 2415 w 5017"/>
                  <a:gd name="T79" fmla="*/ 7038 h 7469"/>
                  <a:gd name="T80" fmla="*/ 2096 w 5017"/>
                  <a:gd name="T81" fmla="*/ 6988 h 7469"/>
                  <a:gd name="T82" fmla="*/ 1844 w 5017"/>
                  <a:gd name="T83" fmla="*/ 6948 h 7469"/>
                  <a:gd name="T84" fmla="*/ 1435 w 5017"/>
                  <a:gd name="T85" fmla="*/ 6982 h 7469"/>
                  <a:gd name="T86" fmla="*/ 1379 w 5017"/>
                  <a:gd name="T87" fmla="*/ 7010 h 7469"/>
                  <a:gd name="T88" fmla="*/ 1525 w 5017"/>
                  <a:gd name="T89" fmla="*/ 6366 h 7469"/>
                  <a:gd name="T90" fmla="*/ 1687 w 5017"/>
                  <a:gd name="T91" fmla="*/ 5531 h 7469"/>
                  <a:gd name="T92" fmla="*/ 1698 w 5017"/>
                  <a:gd name="T93" fmla="*/ 5302 h 7469"/>
                  <a:gd name="T94" fmla="*/ 1535 w 5017"/>
                  <a:gd name="T95" fmla="*/ 4943 h 7469"/>
                  <a:gd name="T96" fmla="*/ 1558 w 5017"/>
                  <a:gd name="T97" fmla="*/ 4432 h 7469"/>
                  <a:gd name="T98" fmla="*/ 1547 w 5017"/>
                  <a:gd name="T99" fmla="*/ 4108 h 7469"/>
                  <a:gd name="T100" fmla="*/ 1738 w 5017"/>
                  <a:gd name="T101" fmla="*/ 3845 h 7469"/>
                  <a:gd name="T102" fmla="*/ 1525 w 5017"/>
                  <a:gd name="T103" fmla="*/ 3547 h 7469"/>
                  <a:gd name="T104" fmla="*/ 1362 w 5017"/>
                  <a:gd name="T105" fmla="*/ 3268 h 7469"/>
                  <a:gd name="T106" fmla="*/ 1558 w 5017"/>
                  <a:gd name="T107" fmla="*/ 3133 h 7469"/>
                  <a:gd name="T108" fmla="*/ 1014 w 5017"/>
                  <a:gd name="T109" fmla="*/ 2152 h 7469"/>
                  <a:gd name="T110" fmla="*/ 1171 w 5017"/>
                  <a:gd name="T111" fmla="*/ 1928 h 7469"/>
                  <a:gd name="T112" fmla="*/ 728 w 5017"/>
                  <a:gd name="T113" fmla="*/ 1580 h 7469"/>
                  <a:gd name="T114" fmla="*/ 499 w 5017"/>
                  <a:gd name="T115" fmla="*/ 1300 h 7469"/>
                  <a:gd name="T116" fmla="*/ 146 w 5017"/>
                  <a:gd name="T117" fmla="*/ 1026 h 7469"/>
                  <a:gd name="T118" fmla="*/ 0 w 5017"/>
                  <a:gd name="T119" fmla="*/ 1088 h 7469"/>
                  <a:gd name="T120" fmla="*/ 157 w 5017"/>
                  <a:gd name="T121" fmla="*/ 555 h 7469"/>
                  <a:gd name="T122" fmla="*/ 1003 w 5017"/>
                  <a:gd name="T123" fmla="*/ 130 h 7469"/>
                  <a:gd name="T124" fmla="*/ 1116 w 5017"/>
                  <a:gd name="T125" fmla="*/ 191 h 7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17" h="7469">
                    <a:moveTo>
                      <a:pt x="1653" y="79"/>
                    </a:moveTo>
                    <a:lnTo>
                      <a:pt x="1637" y="107"/>
                    </a:lnTo>
                    <a:lnTo>
                      <a:pt x="1637" y="141"/>
                    </a:lnTo>
                    <a:lnTo>
                      <a:pt x="1642" y="174"/>
                    </a:lnTo>
                    <a:lnTo>
                      <a:pt x="1608" y="196"/>
                    </a:lnTo>
                    <a:lnTo>
                      <a:pt x="1598" y="231"/>
                    </a:lnTo>
                    <a:lnTo>
                      <a:pt x="1598" y="269"/>
                    </a:lnTo>
                    <a:lnTo>
                      <a:pt x="1625" y="326"/>
                    </a:lnTo>
                    <a:lnTo>
                      <a:pt x="1715" y="409"/>
                    </a:lnTo>
                    <a:lnTo>
                      <a:pt x="1760" y="421"/>
                    </a:lnTo>
                    <a:lnTo>
                      <a:pt x="1766" y="482"/>
                    </a:lnTo>
                    <a:lnTo>
                      <a:pt x="1776" y="510"/>
                    </a:lnTo>
                    <a:lnTo>
                      <a:pt x="1805" y="532"/>
                    </a:lnTo>
                    <a:lnTo>
                      <a:pt x="1738" y="544"/>
                    </a:lnTo>
                    <a:lnTo>
                      <a:pt x="1743" y="510"/>
                    </a:lnTo>
                    <a:lnTo>
                      <a:pt x="1743" y="477"/>
                    </a:lnTo>
                    <a:lnTo>
                      <a:pt x="1715" y="426"/>
                    </a:lnTo>
                    <a:lnTo>
                      <a:pt x="1625" y="354"/>
                    </a:lnTo>
                    <a:lnTo>
                      <a:pt x="1586" y="527"/>
                    </a:lnTo>
                    <a:lnTo>
                      <a:pt x="1542" y="499"/>
                    </a:lnTo>
                    <a:lnTo>
                      <a:pt x="1563" y="471"/>
                    </a:lnTo>
                    <a:lnTo>
                      <a:pt x="1575" y="432"/>
                    </a:lnTo>
                    <a:lnTo>
                      <a:pt x="1575" y="342"/>
                    </a:lnTo>
                    <a:lnTo>
                      <a:pt x="1558" y="241"/>
                    </a:lnTo>
                    <a:lnTo>
                      <a:pt x="1570" y="191"/>
                    </a:lnTo>
                    <a:lnTo>
                      <a:pt x="1586" y="146"/>
                    </a:lnTo>
                    <a:lnTo>
                      <a:pt x="1592" y="107"/>
                    </a:lnTo>
                    <a:lnTo>
                      <a:pt x="1575" y="79"/>
                    </a:lnTo>
                    <a:lnTo>
                      <a:pt x="1535" y="62"/>
                    </a:lnTo>
                    <a:lnTo>
                      <a:pt x="1497" y="51"/>
                    </a:lnTo>
                    <a:lnTo>
                      <a:pt x="1463" y="51"/>
                    </a:lnTo>
                    <a:lnTo>
                      <a:pt x="1485" y="96"/>
                    </a:lnTo>
                    <a:lnTo>
                      <a:pt x="1485" y="135"/>
                    </a:lnTo>
                    <a:lnTo>
                      <a:pt x="1457" y="208"/>
                    </a:lnTo>
                    <a:lnTo>
                      <a:pt x="1440" y="286"/>
                    </a:lnTo>
                    <a:lnTo>
                      <a:pt x="1447" y="331"/>
                    </a:lnTo>
                    <a:lnTo>
                      <a:pt x="1463" y="387"/>
                    </a:lnTo>
                    <a:lnTo>
                      <a:pt x="1485" y="409"/>
                    </a:lnTo>
                    <a:lnTo>
                      <a:pt x="1457" y="409"/>
                    </a:lnTo>
                    <a:lnTo>
                      <a:pt x="1452" y="437"/>
                    </a:lnTo>
                    <a:lnTo>
                      <a:pt x="1447" y="488"/>
                    </a:lnTo>
                    <a:lnTo>
                      <a:pt x="1357" y="466"/>
                    </a:lnTo>
                    <a:lnTo>
                      <a:pt x="1284" y="421"/>
                    </a:lnTo>
                    <a:lnTo>
                      <a:pt x="1166" y="303"/>
                    </a:lnTo>
                    <a:lnTo>
                      <a:pt x="1144" y="320"/>
                    </a:lnTo>
                    <a:lnTo>
                      <a:pt x="1127" y="348"/>
                    </a:lnTo>
                    <a:lnTo>
                      <a:pt x="1144" y="399"/>
                    </a:lnTo>
                    <a:lnTo>
                      <a:pt x="1149" y="449"/>
                    </a:lnTo>
                    <a:lnTo>
                      <a:pt x="1132" y="460"/>
                    </a:lnTo>
                    <a:lnTo>
                      <a:pt x="1104" y="471"/>
                    </a:lnTo>
                    <a:lnTo>
                      <a:pt x="1003" y="376"/>
                    </a:lnTo>
                    <a:lnTo>
                      <a:pt x="953" y="539"/>
                    </a:lnTo>
                    <a:lnTo>
                      <a:pt x="896" y="527"/>
                    </a:lnTo>
                    <a:lnTo>
                      <a:pt x="851" y="488"/>
                    </a:lnTo>
                    <a:lnTo>
                      <a:pt x="756" y="381"/>
                    </a:lnTo>
                    <a:lnTo>
                      <a:pt x="661" y="292"/>
                    </a:lnTo>
                    <a:lnTo>
                      <a:pt x="611" y="269"/>
                    </a:lnTo>
                    <a:lnTo>
                      <a:pt x="594" y="269"/>
                    </a:lnTo>
                    <a:lnTo>
                      <a:pt x="555" y="281"/>
                    </a:lnTo>
                    <a:lnTo>
                      <a:pt x="532" y="298"/>
                    </a:lnTo>
                    <a:lnTo>
                      <a:pt x="527" y="326"/>
                    </a:lnTo>
                    <a:lnTo>
                      <a:pt x="532" y="354"/>
                    </a:lnTo>
                    <a:lnTo>
                      <a:pt x="555" y="371"/>
                    </a:lnTo>
                    <a:lnTo>
                      <a:pt x="600" y="371"/>
                    </a:lnTo>
                    <a:lnTo>
                      <a:pt x="633" y="381"/>
                    </a:lnTo>
                    <a:lnTo>
                      <a:pt x="673" y="426"/>
                    </a:lnTo>
                    <a:lnTo>
                      <a:pt x="700" y="494"/>
                    </a:lnTo>
                    <a:lnTo>
                      <a:pt x="723" y="522"/>
                    </a:lnTo>
                    <a:lnTo>
                      <a:pt x="756" y="544"/>
                    </a:lnTo>
                    <a:lnTo>
                      <a:pt x="818" y="499"/>
                    </a:lnTo>
                    <a:lnTo>
                      <a:pt x="835" y="639"/>
                    </a:lnTo>
                    <a:lnTo>
                      <a:pt x="790" y="622"/>
                    </a:lnTo>
                    <a:lnTo>
                      <a:pt x="745" y="577"/>
                    </a:lnTo>
                    <a:lnTo>
                      <a:pt x="695" y="532"/>
                    </a:lnTo>
                    <a:lnTo>
                      <a:pt x="645" y="516"/>
                    </a:lnTo>
                    <a:lnTo>
                      <a:pt x="633" y="460"/>
                    </a:lnTo>
                    <a:lnTo>
                      <a:pt x="605" y="421"/>
                    </a:lnTo>
                    <a:lnTo>
                      <a:pt x="527" y="359"/>
                    </a:lnTo>
                    <a:lnTo>
                      <a:pt x="493" y="387"/>
                    </a:lnTo>
                    <a:lnTo>
                      <a:pt x="477" y="376"/>
                    </a:lnTo>
                    <a:lnTo>
                      <a:pt x="454" y="381"/>
                    </a:lnTo>
                    <a:lnTo>
                      <a:pt x="426" y="399"/>
                    </a:lnTo>
                    <a:lnTo>
                      <a:pt x="415" y="421"/>
                    </a:lnTo>
                    <a:lnTo>
                      <a:pt x="409" y="437"/>
                    </a:lnTo>
                    <a:lnTo>
                      <a:pt x="420" y="449"/>
                    </a:lnTo>
                    <a:lnTo>
                      <a:pt x="448" y="460"/>
                    </a:lnTo>
                    <a:lnTo>
                      <a:pt x="482" y="444"/>
                    </a:lnTo>
                    <a:lnTo>
                      <a:pt x="538" y="550"/>
                    </a:lnTo>
                    <a:lnTo>
                      <a:pt x="600" y="612"/>
                    </a:lnTo>
                    <a:lnTo>
                      <a:pt x="773" y="740"/>
                    </a:lnTo>
                    <a:lnTo>
                      <a:pt x="886" y="628"/>
                    </a:lnTo>
                    <a:lnTo>
                      <a:pt x="1026" y="539"/>
                    </a:lnTo>
                    <a:lnTo>
                      <a:pt x="1177" y="494"/>
                    </a:lnTo>
                    <a:lnTo>
                      <a:pt x="1345" y="494"/>
                    </a:lnTo>
                    <a:lnTo>
                      <a:pt x="1485" y="550"/>
                    </a:lnTo>
                    <a:lnTo>
                      <a:pt x="1608" y="612"/>
                    </a:lnTo>
                    <a:lnTo>
                      <a:pt x="1838" y="773"/>
                    </a:lnTo>
                    <a:lnTo>
                      <a:pt x="1883" y="745"/>
                    </a:lnTo>
                    <a:lnTo>
                      <a:pt x="1894" y="690"/>
                    </a:lnTo>
                    <a:lnTo>
                      <a:pt x="1883" y="634"/>
                    </a:lnTo>
                    <a:lnTo>
                      <a:pt x="1866" y="600"/>
                    </a:lnTo>
                    <a:lnTo>
                      <a:pt x="1894" y="612"/>
                    </a:lnTo>
                    <a:lnTo>
                      <a:pt x="1911" y="639"/>
                    </a:lnTo>
                    <a:lnTo>
                      <a:pt x="1945" y="701"/>
                    </a:lnTo>
                    <a:lnTo>
                      <a:pt x="1989" y="752"/>
                    </a:lnTo>
                    <a:lnTo>
                      <a:pt x="2018" y="763"/>
                    </a:lnTo>
                    <a:lnTo>
                      <a:pt x="2057" y="752"/>
                    </a:lnTo>
                    <a:lnTo>
                      <a:pt x="2034" y="773"/>
                    </a:lnTo>
                    <a:lnTo>
                      <a:pt x="2034" y="796"/>
                    </a:lnTo>
                    <a:lnTo>
                      <a:pt x="2063" y="830"/>
                    </a:lnTo>
                    <a:lnTo>
                      <a:pt x="2107" y="863"/>
                    </a:lnTo>
                    <a:lnTo>
                      <a:pt x="2119" y="880"/>
                    </a:lnTo>
                    <a:lnTo>
                      <a:pt x="2119" y="908"/>
                    </a:lnTo>
                    <a:lnTo>
                      <a:pt x="2169" y="931"/>
                    </a:lnTo>
                    <a:lnTo>
                      <a:pt x="2192" y="970"/>
                    </a:lnTo>
                    <a:lnTo>
                      <a:pt x="2202" y="1015"/>
                    </a:lnTo>
                    <a:lnTo>
                      <a:pt x="2237" y="1066"/>
                    </a:lnTo>
                    <a:lnTo>
                      <a:pt x="2237" y="1054"/>
                    </a:lnTo>
                    <a:lnTo>
                      <a:pt x="2225" y="1048"/>
                    </a:lnTo>
                    <a:lnTo>
                      <a:pt x="2186" y="1037"/>
                    </a:lnTo>
                    <a:lnTo>
                      <a:pt x="2197" y="1211"/>
                    </a:lnTo>
                    <a:lnTo>
                      <a:pt x="2231" y="1300"/>
                    </a:lnTo>
                    <a:lnTo>
                      <a:pt x="2247" y="1329"/>
                    </a:lnTo>
                    <a:lnTo>
                      <a:pt x="2254" y="1340"/>
                    </a:lnTo>
                    <a:lnTo>
                      <a:pt x="2304" y="1351"/>
                    </a:lnTo>
                    <a:lnTo>
                      <a:pt x="2309" y="1329"/>
                    </a:lnTo>
                    <a:lnTo>
                      <a:pt x="2315" y="1284"/>
                    </a:lnTo>
                    <a:lnTo>
                      <a:pt x="2349" y="1340"/>
                    </a:lnTo>
                    <a:lnTo>
                      <a:pt x="2354" y="1402"/>
                    </a:lnTo>
                    <a:lnTo>
                      <a:pt x="2327" y="1536"/>
                    </a:lnTo>
                    <a:lnTo>
                      <a:pt x="2315" y="1603"/>
                    </a:lnTo>
                    <a:lnTo>
                      <a:pt x="2327" y="1665"/>
                    </a:lnTo>
                    <a:lnTo>
                      <a:pt x="2354" y="1721"/>
                    </a:lnTo>
                    <a:lnTo>
                      <a:pt x="2427" y="1760"/>
                    </a:lnTo>
                    <a:lnTo>
                      <a:pt x="2477" y="1138"/>
                    </a:lnTo>
                    <a:lnTo>
                      <a:pt x="2444" y="1109"/>
                    </a:lnTo>
                    <a:lnTo>
                      <a:pt x="2483" y="1109"/>
                    </a:lnTo>
                    <a:lnTo>
                      <a:pt x="2495" y="1149"/>
                    </a:lnTo>
                    <a:lnTo>
                      <a:pt x="2500" y="1194"/>
                    </a:lnTo>
                    <a:lnTo>
                      <a:pt x="2540" y="1222"/>
                    </a:lnTo>
                    <a:lnTo>
                      <a:pt x="2540" y="1211"/>
                    </a:lnTo>
                    <a:lnTo>
                      <a:pt x="2488" y="1211"/>
                    </a:lnTo>
                    <a:lnTo>
                      <a:pt x="2500" y="1289"/>
                    </a:lnTo>
                    <a:lnTo>
                      <a:pt x="2495" y="1362"/>
                    </a:lnTo>
                    <a:lnTo>
                      <a:pt x="2477" y="1491"/>
                    </a:lnTo>
                    <a:lnTo>
                      <a:pt x="2472" y="1553"/>
                    </a:lnTo>
                    <a:lnTo>
                      <a:pt x="2477" y="1620"/>
                    </a:lnTo>
                    <a:lnTo>
                      <a:pt x="2505" y="1681"/>
                    </a:lnTo>
                    <a:lnTo>
                      <a:pt x="2562" y="1743"/>
                    </a:lnTo>
                    <a:lnTo>
                      <a:pt x="2595" y="1687"/>
                    </a:lnTo>
                    <a:lnTo>
                      <a:pt x="2606" y="1608"/>
                    </a:lnTo>
                    <a:lnTo>
                      <a:pt x="2606" y="1491"/>
                    </a:lnTo>
                    <a:lnTo>
                      <a:pt x="2668" y="1665"/>
                    </a:lnTo>
                    <a:lnTo>
                      <a:pt x="2657" y="1631"/>
                    </a:lnTo>
                    <a:lnTo>
                      <a:pt x="2628" y="1648"/>
                    </a:lnTo>
                    <a:lnTo>
                      <a:pt x="2618" y="1670"/>
                    </a:lnTo>
                    <a:lnTo>
                      <a:pt x="2618" y="1721"/>
                    </a:lnTo>
                    <a:lnTo>
                      <a:pt x="2628" y="1783"/>
                    </a:lnTo>
                    <a:lnTo>
                      <a:pt x="2628" y="1833"/>
                    </a:lnTo>
                    <a:lnTo>
                      <a:pt x="2663" y="1883"/>
                    </a:lnTo>
                    <a:lnTo>
                      <a:pt x="2657" y="1878"/>
                    </a:lnTo>
                    <a:lnTo>
                      <a:pt x="2646" y="1866"/>
                    </a:lnTo>
                    <a:lnTo>
                      <a:pt x="2628" y="1872"/>
                    </a:lnTo>
                    <a:lnTo>
                      <a:pt x="2606" y="1901"/>
                    </a:lnTo>
                    <a:lnTo>
                      <a:pt x="2590" y="1939"/>
                    </a:lnTo>
                    <a:lnTo>
                      <a:pt x="2606" y="2024"/>
                    </a:lnTo>
                    <a:lnTo>
                      <a:pt x="2618" y="2107"/>
                    </a:lnTo>
                    <a:lnTo>
                      <a:pt x="2606" y="2147"/>
                    </a:lnTo>
                    <a:lnTo>
                      <a:pt x="2595" y="2157"/>
                    </a:lnTo>
                    <a:lnTo>
                      <a:pt x="2573" y="2180"/>
                    </a:lnTo>
                    <a:lnTo>
                      <a:pt x="2612" y="2332"/>
                    </a:lnTo>
                    <a:lnTo>
                      <a:pt x="2578" y="2332"/>
                    </a:lnTo>
                    <a:lnTo>
                      <a:pt x="2556" y="2433"/>
                    </a:lnTo>
                    <a:lnTo>
                      <a:pt x="2567" y="2483"/>
                    </a:lnTo>
                    <a:lnTo>
                      <a:pt x="2578" y="2505"/>
                    </a:lnTo>
                    <a:lnTo>
                      <a:pt x="2606" y="2521"/>
                    </a:lnTo>
                    <a:lnTo>
                      <a:pt x="2640" y="2556"/>
                    </a:lnTo>
                    <a:lnTo>
                      <a:pt x="2657" y="2556"/>
                    </a:lnTo>
                    <a:lnTo>
                      <a:pt x="2673" y="2533"/>
                    </a:lnTo>
                    <a:lnTo>
                      <a:pt x="2696" y="2466"/>
                    </a:lnTo>
                    <a:lnTo>
                      <a:pt x="2691" y="2433"/>
                    </a:lnTo>
                    <a:lnTo>
                      <a:pt x="2685" y="2415"/>
                    </a:lnTo>
                    <a:lnTo>
                      <a:pt x="2657" y="2393"/>
                    </a:lnTo>
                    <a:lnTo>
                      <a:pt x="2691" y="2371"/>
                    </a:lnTo>
                    <a:lnTo>
                      <a:pt x="2708" y="2320"/>
                    </a:lnTo>
                    <a:lnTo>
                      <a:pt x="2708" y="2197"/>
                    </a:lnTo>
                    <a:lnTo>
                      <a:pt x="2680" y="2180"/>
                    </a:lnTo>
                    <a:lnTo>
                      <a:pt x="2680" y="2164"/>
                    </a:lnTo>
                    <a:lnTo>
                      <a:pt x="2701" y="2135"/>
                    </a:lnTo>
                    <a:lnTo>
                      <a:pt x="2735" y="2096"/>
                    </a:lnTo>
                    <a:lnTo>
                      <a:pt x="2746" y="2074"/>
                    </a:lnTo>
                    <a:lnTo>
                      <a:pt x="2741" y="2046"/>
                    </a:lnTo>
                    <a:lnTo>
                      <a:pt x="2668" y="1911"/>
                    </a:lnTo>
                    <a:lnTo>
                      <a:pt x="2718" y="1934"/>
                    </a:lnTo>
                    <a:lnTo>
                      <a:pt x="2730" y="1901"/>
                    </a:lnTo>
                    <a:lnTo>
                      <a:pt x="2730" y="1849"/>
                    </a:lnTo>
                    <a:lnTo>
                      <a:pt x="2746" y="1805"/>
                    </a:lnTo>
                    <a:lnTo>
                      <a:pt x="2724" y="1749"/>
                    </a:lnTo>
                    <a:lnTo>
                      <a:pt x="2730" y="1726"/>
                    </a:lnTo>
                    <a:lnTo>
                      <a:pt x="2746" y="1693"/>
                    </a:lnTo>
                    <a:lnTo>
                      <a:pt x="2753" y="1631"/>
                    </a:lnTo>
                    <a:lnTo>
                      <a:pt x="2758" y="1731"/>
                    </a:lnTo>
                    <a:lnTo>
                      <a:pt x="2769" y="1799"/>
                    </a:lnTo>
                    <a:lnTo>
                      <a:pt x="2803" y="1849"/>
                    </a:lnTo>
                    <a:lnTo>
                      <a:pt x="2791" y="1838"/>
                    </a:lnTo>
                    <a:lnTo>
                      <a:pt x="2763" y="1917"/>
                    </a:lnTo>
                    <a:lnTo>
                      <a:pt x="2763" y="1995"/>
                    </a:lnTo>
                    <a:lnTo>
                      <a:pt x="2797" y="2069"/>
                    </a:lnTo>
                    <a:lnTo>
                      <a:pt x="2848" y="2130"/>
                    </a:lnTo>
                    <a:lnTo>
                      <a:pt x="2870" y="2085"/>
                    </a:lnTo>
                    <a:lnTo>
                      <a:pt x="2881" y="2024"/>
                    </a:lnTo>
                    <a:lnTo>
                      <a:pt x="2870" y="1956"/>
                    </a:lnTo>
                    <a:lnTo>
                      <a:pt x="2841" y="1901"/>
                    </a:lnTo>
                    <a:lnTo>
                      <a:pt x="2859" y="1917"/>
                    </a:lnTo>
                    <a:lnTo>
                      <a:pt x="2876" y="1906"/>
                    </a:lnTo>
                    <a:lnTo>
                      <a:pt x="2904" y="1861"/>
                    </a:lnTo>
                    <a:lnTo>
                      <a:pt x="2886" y="1693"/>
                    </a:lnTo>
                    <a:lnTo>
                      <a:pt x="2909" y="1693"/>
                    </a:lnTo>
                    <a:lnTo>
                      <a:pt x="2921" y="1827"/>
                    </a:lnTo>
                    <a:lnTo>
                      <a:pt x="2909" y="1967"/>
                    </a:lnTo>
                    <a:lnTo>
                      <a:pt x="2904" y="2113"/>
                    </a:lnTo>
                    <a:lnTo>
                      <a:pt x="2921" y="2270"/>
                    </a:lnTo>
                    <a:lnTo>
                      <a:pt x="2904" y="2270"/>
                    </a:lnTo>
                    <a:lnTo>
                      <a:pt x="2886" y="2287"/>
                    </a:lnTo>
                    <a:lnTo>
                      <a:pt x="2864" y="2320"/>
                    </a:lnTo>
                    <a:lnTo>
                      <a:pt x="2914" y="2511"/>
                    </a:lnTo>
                    <a:lnTo>
                      <a:pt x="2892" y="2500"/>
                    </a:lnTo>
                    <a:lnTo>
                      <a:pt x="2859" y="2528"/>
                    </a:lnTo>
                    <a:lnTo>
                      <a:pt x="2848" y="2561"/>
                    </a:lnTo>
                    <a:lnTo>
                      <a:pt x="2859" y="2623"/>
                    </a:lnTo>
                    <a:lnTo>
                      <a:pt x="2870" y="2691"/>
                    </a:lnTo>
                    <a:lnTo>
                      <a:pt x="2864" y="2712"/>
                    </a:lnTo>
                    <a:lnTo>
                      <a:pt x="2836" y="2734"/>
                    </a:lnTo>
                    <a:lnTo>
                      <a:pt x="2831" y="2774"/>
                    </a:lnTo>
                    <a:lnTo>
                      <a:pt x="2831" y="2814"/>
                    </a:lnTo>
                    <a:lnTo>
                      <a:pt x="2853" y="2880"/>
                    </a:lnTo>
                    <a:lnTo>
                      <a:pt x="2937" y="2992"/>
                    </a:lnTo>
                    <a:lnTo>
                      <a:pt x="2954" y="2942"/>
                    </a:lnTo>
                    <a:lnTo>
                      <a:pt x="2959" y="2886"/>
                    </a:lnTo>
                    <a:lnTo>
                      <a:pt x="2948" y="2791"/>
                    </a:lnTo>
                    <a:lnTo>
                      <a:pt x="2999" y="2573"/>
                    </a:lnTo>
                    <a:lnTo>
                      <a:pt x="2999" y="2460"/>
                    </a:lnTo>
                    <a:lnTo>
                      <a:pt x="2999" y="2421"/>
                    </a:lnTo>
                    <a:lnTo>
                      <a:pt x="2982" y="2343"/>
                    </a:lnTo>
                    <a:lnTo>
                      <a:pt x="3010" y="2315"/>
                    </a:lnTo>
                    <a:lnTo>
                      <a:pt x="3027" y="2281"/>
                    </a:lnTo>
                    <a:lnTo>
                      <a:pt x="3021" y="2202"/>
                    </a:lnTo>
                    <a:lnTo>
                      <a:pt x="3010" y="2130"/>
                    </a:lnTo>
                    <a:lnTo>
                      <a:pt x="3021" y="2090"/>
                    </a:lnTo>
                    <a:lnTo>
                      <a:pt x="3044" y="2057"/>
                    </a:lnTo>
                    <a:lnTo>
                      <a:pt x="3061" y="2113"/>
                    </a:lnTo>
                    <a:lnTo>
                      <a:pt x="3061" y="2180"/>
                    </a:lnTo>
                    <a:lnTo>
                      <a:pt x="3038" y="2309"/>
                    </a:lnTo>
                    <a:lnTo>
                      <a:pt x="3027" y="2371"/>
                    </a:lnTo>
                    <a:lnTo>
                      <a:pt x="3032" y="2433"/>
                    </a:lnTo>
                    <a:lnTo>
                      <a:pt x="3061" y="2483"/>
                    </a:lnTo>
                    <a:lnTo>
                      <a:pt x="3122" y="2528"/>
                    </a:lnTo>
                    <a:lnTo>
                      <a:pt x="3144" y="2494"/>
                    </a:lnTo>
                    <a:lnTo>
                      <a:pt x="3150" y="2460"/>
                    </a:lnTo>
                    <a:lnTo>
                      <a:pt x="3144" y="2376"/>
                    </a:lnTo>
                    <a:lnTo>
                      <a:pt x="3144" y="2303"/>
                    </a:lnTo>
                    <a:lnTo>
                      <a:pt x="3156" y="2270"/>
                    </a:lnTo>
                    <a:lnTo>
                      <a:pt x="3189" y="2237"/>
                    </a:lnTo>
                    <a:lnTo>
                      <a:pt x="3184" y="2332"/>
                    </a:lnTo>
                    <a:lnTo>
                      <a:pt x="3195" y="2410"/>
                    </a:lnTo>
                    <a:lnTo>
                      <a:pt x="3229" y="2533"/>
                    </a:lnTo>
                    <a:lnTo>
                      <a:pt x="3262" y="2488"/>
                    </a:lnTo>
                    <a:lnTo>
                      <a:pt x="3295" y="2521"/>
                    </a:lnTo>
                    <a:lnTo>
                      <a:pt x="3312" y="2521"/>
                    </a:lnTo>
                    <a:lnTo>
                      <a:pt x="3318" y="2500"/>
                    </a:lnTo>
                    <a:lnTo>
                      <a:pt x="3318" y="2455"/>
                    </a:lnTo>
                    <a:lnTo>
                      <a:pt x="3340" y="2511"/>
                    </a:lnTo>
                    <a:lnTo>
                      <a:pt x="3340" y="2561"/>
                    </a:lnTo>
                    <a:lnTo>
                      <a:pt x="3324" y="2662"/>
                    </a:lnTo>
                    <a:lnTo>
                      <a:pt x="3307" y="2763"/>
                    </a:lnTo>
                    <a:lnTo>
                      <a:pt x="3307" y="2814"/>
                    </a:lnTo>
                    <a:lnTo>
                      <a:pt x="3330" y="2864"/>
                    </a:lnTo>
                    <a:lnTo>
                      <a:pt x="3307" y="2864"/>
                    </a:lnTo>
                    <a:lnTo>
                      <a:pt x="3279" y="2987"/>
                    </a:lnTo>
                    <a:lnTo>
                      <a:pt x="3290" y="3043"/>
                    </a:lnTo>
                    <a:lnTo>
                      <a:pt x="3290" y="3065"/>
                    </a:lnTo>
                    <a:lnTo>
                      <a:pt x="3318" y="3082"/>
                    </a:lnTo>
                    <a:lnTo>
                      <a:pt x="3307" y="3071"/>
                    </a:lnTo>
                    <a:lnTo>
                      <a:pt x="3274" y="3099"/>
                    </a:lnTo>
                    <a:lnTo>
                      <a:pt x="3268" y="3143"/>
                    </a:lnTo>
                    <a:lnTo>
                      <a:pt x="3268" y="3245"/>
                    </a:lnTo>
                    <a:lnTo>
                      <a:pt x="3295" y="3290"/>
                    </a:lnTo>
                    <a:lnTo>
                      <a:pt x="3312" y="3312"/>
                    </a:lnTo>
                    <a:lnTo>
                      <a:pt x="3312" y="3334"/>
                    </a:lnTo>
                    <a:lnTo>
                      <a:pt x="3279" y="3301"/>
                    </a:lnTo>
                    <a:lnTo>
                      <a:pt x="3251" y="3363"/>
                    </a:lnTo>
                    <a:lnTo>
                      <a:pt x="3251" y="3429"/>
                    </a:lnTo>
                    <a:lnTo>
                      <a:pt x="3279" y="3552"/>
                    </a:lnTo>
                    <a:lnTo>
                      <a:pt x="3240" y="3552"/>
                    </a:lnTo>
                    <a:lnTo>
                      <a:pt x="3223" y="3542"/>
                    </a:lnTo>
                    <a:lnTo>
                      <a:pt x="3200" y="3474"/>
                    </a:lnTo>
                    <a:lnTo>
                      <a:pt x="3184" y="3401"/>
                    </a:lnTo>
                    <a:lnTo>
                      <a:pt x="3139" y="3346"/>
                    </a:lnTo>
                    <a:lnTo>
                      <a:pt x="3111" y="3356"/>
                    </a:lnTo>
                    <a:lnTo>
                      <a:pt x="3099" y="3374"/>
                    </a:lnTo>
                    <a:lnTo>
                      <a:pt x="3089" y="3419"/>
                    </a:lnTo>
                    <a:lnTo>
                      <a:pt x="3089" y="3474"/>
                    </a:lnTo>
                    <a:lnTo>
                      <a:pt x="3099" y="3514"/>
                    </a:lnTo>
                    <a:lnTo>
                      <a:pt x="3139" y="3564"/>
                    </a:lnTo>
                    <a:lnTo>
                      <a:pt x="3111" y="3547"/>
                    </a:lnTo>
                    <a:lnTo>
                      <a:pt x="3077" y="3564"/>
                    </a:lnTo>
                    <a:lnTo>
                      <a:pt x="3061" y="3609"/>
                    </a:lnTo>
                    <a:lnTo>
                      <a:pt x="3061" y="3654"/>
                    </a:lnTo>
                    <a:lnTo>
                      <a:pt x="3089" y="3743"/>
                    </a:lnTo>
                    <a:lnTo>
                      <a:pt x="3134" y="3810"/>
                    </a:lnTo>
                    <a:lnTo>
                      <a:pt x="3179" y="3794"/>
                    </a:lnTo>
                    <a:lnTo>
                      <a:pt x="3195" y="3749"/>
                    </a:lnTo>
                    <a:lnTo>
                      <a:pt x="3189" y="3649"/>
                    </a:lnTo>
                    <a:lnTo>
                      <a:pt x="3150" y="3614"/>
                    </a:lnTo>
                    <a:lnTo>
                      <a:pt x="3212" y="3564"/>
                    </a:lnTo>
                    <a:lnTo>
                      <a:pt x="3200" y="3637"/>
                    </a:lnTo>
                    <a:lnTo>
                      <a:pt x="3229" y="3693"/>
                    </a:lnTo>
                    <a:lnTo>
                      <a:pt x="3279" y="3749"/>
                    </a:lnTo>
                    <a:lnTo>
                      <a:pt x="3318" y="3822"/>
                    </a:lnTo>
                    <a:lnTo>
                      <a:pt x="3340" y="3765"/>
                    </a:lnTo>
                    <a:lnTo>
                      <a:pt x="3352" y="3715"/>
                    </a:lnTo>
                    <a:lnTo>
                      <a:pt x="3324" y="3592"/>
                    </a:lnTo>
                    <a:lnTo>
                      <a:pt x="3335" y="3614"/>
                    </a:lnTo>
                    <a:lnTo>
                      <a:pt x="3357" y="3575"/>
                    </a:lnTo>
                    <a:lnTo>
                      <a:pt x="3369" y="3536"/>
                    </a:lnTo>
                    <a:lnTo>
                      <a:pt x="3363" y="3446"/>
                    </a:lnTo>
                    <a:lnTo>
                      <a:pt x="3363" y="3368"/>
                    </a:lnTo>
                    <a:lnTo>
                      <a:pt x="3375" y="3334"/>
                    </a:lnTo>
                    <a:lnTo>
                      <a:pt x="3408" y="3312"/>
                    </a:lnTo>
                    <a:lnTo>
                      <a:pt x="3397" y="3374"/>
                    </a:lnTo>
                    <a:lnTo>
                      <a:pt x="3408" y="3436"/>
                    </a:lnTo>
                    <a:lnTo>
                      <a:pt x="3458" y="3552"/>
                    </a:lnTo>
                    <a:lnTo>
                      <a:pt x="3498" y="3564"/>
                    </a:lnTo>
                    <a:lnTo>
                      <a:pt x="3526" y="3531"/>
                    </a:lnTo>
                    <a:lnTo>
                      <a:pt x="3531" y="3491"/>
                    </a:lnTo>
                    <a:lnTo>
                      <a:pt x="3537" y="3396"/>
                    </a:lnTo>
                    <a:lnTo>
                      <a:pt x="3498" y="3356"/>
                    </a:lnTo>
                    <a:lnTo>
                      <a:pt x="3520" y="3374"/>
                    </a:lnTo>
                    <a:lnTo>
                      <a:pt x="3531" y="3363"/>
                    </a:lnTo>
                    <a:lnTo>
                      <a:pt x="3548" y="3334"/>
                    </a:lnTo>
                    <a:lnTo>
                      <a:pt x="3565" y="3312"/>
                    </a:lnTo>
                    <a:lnTo>
                      <a:pt x="3543" y="3261"/>
                    </a:lnTo>
                    <a:lnTo>
                      <a:pt x="3537" y="3211"/>
                    </a:lnTo>
                    <a:lnTo>
                      <a:pt x="3565" y="3127"/>
                    </a:lnTo>
                    <a:lnTo>
                      <a:pt x="3593" y="3032"/>
                    </a:lnTo>
                    <a:lnTo>
                      <a:pt x="3588" y="2982"/>
                    </a:lnTo>
                    <a:lnTo>
                      <a:pt x="3565" y="2914"/>
                    </a:lnTo>
                    <a:lnTo>
                      <a:pt x="3582" y="2914"/>
                    </a:lnTo>
                    <a:lnTo>
                      <a:pt x="3588" y="2903"/>
                    </a:lnTo>
                    <a:lnTo>
                      <a:pt x="3699" y="3127"/>
                    </a:lnTo>
                    <a:lnTo>
                      <a:pt x="3728" y="3088"/>
                    </a:lnTo>
                    <a:lnTo>
                      <a:pt x="3750" y="3032"/>
                    </a:lnTo>
                    <a:lnTo>
                      <a:pt x="3750" y="2965"/>
                    </a:lnTo>
                    <a:lnTo>
                      <a:pt x="3721" y="2909"/>
                    </a:lnTo>
                    <a:lnTo>
                      <a:pt x="3761" y="2942"/>
                    </a:lnTo>
                    <a:lnTo>
                      <a:pt x="3778" y="2975"/>
                    </a:lnTo>
                    <a:lnTo>
                      <a:pt x="3761" y="3060"/>
                    </a:lnTo>
                    <a:lnTo>
                      <a:pt x="3744" y="3150"/>
                    </a:lnTo>
                    <a:lnTo>
                      <a:pt x="3750" y="3195"/>
                    </a:lnTo>
                    <a:lnTo>
                      <a:pt x="3773" y="3239"/>
                    </a:lnTo>
                    <a:lnTo>
                      <a:pt x="3750" y="3261"/>
                    </a:lnTo>
                    <a:lnTo>
                      <a:pt x="3733" y="3290"/>
                    </a:lnTo>
                    <a:lnTo>
                      <a:pt x="3728" y="3356"/>
                    </a:lnTo>
                    <a:lnTo>
                      <a:pt x="3744" y="3469"/>
                    </a:lnTo>
                    <a:lnTo>
                      <a:pt x="3711" y="3469"/>
                    </a:lnTo>
                    <a:lnTo>
                      <a:pt x="3733" y="3542"/>
                    </a:lnTo>
                    <a:lnTo>
                      <a:pt x="3728" y="3609"/>
                    </a:lnTo>
                    <a:lnTo>
                      <a:pt x="3688" y="3755"/>
                    </a:lnTo>
                    <a:lnTo>
                      <a:pt x="3671" y="3822"/>
                    </a:lnTo>
                    <a:lnTo>
                      <a:pt x="3671" y="3883"/>
                    </a:lnTo>
                    <a:lnTo>
                      <a:pt x="3699" y="3933"/>
                    </a:lnTo>
                    <a:lnTo>
                      <a:pt x="3773" y="3973"/>
                    </a:lnTo>
                    <a:lnTo>
                      <a:pt x="3801" y="3917"/>
                    </a:lnTo>
                    <a:lnTo>
                      <a:pt x="3801" y="3850"/>
                    </a:lnTo>
                    <a:lnTo>
                      <a:pt x="3789" y="3788"/>
                    </a:lnTo>
                    <a:lnTo>
                      <a:pt x="3756" y="3732"/>
                    </a:lnTo>
                    <a:lnTo>
                      <a:pt x="3773" y="3749"/>
                    </a:lnTo>
                    <a:lnTo>
                      <a:pt x="3801" y="3743"/>
                    </a:lnTo>
                    <a:lnTo>
                      <a:pt x="3846" y="3531"/>
                    </a:lnTo>
                    <a:lnTo>
                      <a:pt x="3851" y="3413"/>
                    </a:lnTo>
                    <a:lnTo>
                      <a:pt x="3846" y="3374"/>
                    </a:lnTo>
                    <a:lnTo>
                      <a:pt x="3817" y="3295"/>
                    </a:lnTo>
                    <a:lnTo>
                      <a:pt x="3828" y="3312"/>
                    </a:lnTo>
                    <a:lnTo>
                      <a:pt x="3862" y="3268"/>
                    </a:lnTo>
                    <a:lnTo>
                      <a:pt x="3890" y="3334"/>
                    </a:lnTo>
                    <a:lnTo>
                      <a:pt x="3890" y="3384"/>
                    </a:lnTo>
                    <a:lnTo>
                      <a:pt x="3879" y="3486"/>
                    </a:lnTo>
                    <a:lnTo>
                      <a:pt x="3856" y="3575"/>
                    </a:lnTo>
                    <a:lnTo>
                      <a:pt x="3862" y="3626"/>
                    </a:lnTo>
                    <a:lnTo>
                      <a:pt x="3884" y="3682"/>
                    </a:lnTo>
                    <a:lnTo>
                      <a:pt x="3862" y="3676"/>
                    </a:lnTo>
                    <a:lnTo>
                      <a:pt x="3846" y="3682"/>
                    </a:lnTo>
                    <a:lnTo>
                      <a:pt x="3834" y="3715"/>
                    </a:lnTo>
                    <a:lnTo>
                      <a:pt x="3834" y="3794"/>
                    </a:lnTo>
                    <a:lnTo>
                      <a:pt x="3884" y="3956"/>
                    </a:lnTo>
                    <a:lnTo>
                      <a:pt x="3873" y="3923"/>
                    </a:lnTo>
                    <a:lnTo>
                      <a:pt x="3839" y="3890"/>
                    </a:lnTo>
                    <a:lnTo>
                      <a:pt x="3817" y="3923"/>
                    </a:lnTo>
                    <a:lnTo>
                      <a:pt x="3806" y="3956"/>
                    </a:lnTo>
                    <a:lnTo>
                      <a:pt x="3811" y="4035"/>
                    </a:lnTo>
                    <a:lnTo>
                      <a:pt x="3868" y="4186"/>
                    </a:lnTo>
                    <a:lnTo>
                      <a:pt x="3879" y="4197"/>
                    </a:lnTo>
                    <a:lnTo>
                      <a:pt x="3896" y="4197"/>
                    </a:lnTo>
                    <a:lnTo>
                      <a:pt x="3896" y="4136"/>
                    </a:lnTo>
                    <a:lnTo>
                      <a:pt x="3912" y="4079"/>
                    </a:lnTo>
                    <a:lnTo>
                      <a:pt x="3952" y="3978"/>
                    </a:lnTo>
                    <a:lnTo>
                      <a:pt x="3974" y="3872"/>
                    </a:lnTo>
                    <a:lnTo>
                      <a:pt x="3969" y="3817"/>
                    </a:lnTo>
                    <a:lnTo>
                      <a:pt x="3941" y="3749"/>
                    </a:lnTo>
                    <a:lnTo>
                      <a:pt x="3969" y="3760"/>
                    </a:lnTo>
                    <a:lnTo>
                      <a:pt x="3991" y="3788"/>
                    </a:lnTo>
                    <a:lnTo>
                      <a:pt x="4014" y="3855"/>
                    </a:lnTo>
                    <a:lnTo>
                      <a:pt x="4041" y="3917"/>
                    </a:lnTo>
                    <a:lnTo>
                      <a:pt x="4069" y="3928"/>
                    </a:lnTo>
                    <a:lnTo>
                      <a:pt x="4109" y="3917"/>
                    </a:lnTo>
                    <a:lnTo>
                      <a:pt x="4120" y="3867"/>
                    </a:lnTo>
                    <a:lnTo>
                      <a:pt x="4120" y="3822"/>
                    </a:lnTo>
                    <a:lnTo>
                      <a:pt x="4086" y="3732"/>
                    </a:lnTo>
                    <a:lnTo>
                      <a:pt x="4109" y="3732"/>
                    </a:lnTo>
                    <a:lnTo>
                      <a:pt x="4120" y="3743"/>
                    </a:lnTo>
                    <a:lnTo>
                      <a:pt x="4131" y="3788"/>
                    </a:lnTo>
                    <a:lnTo>
                      <a:pt x="4142" y="3845"/>
                    </a:lnTo>
                    <a:lnTo>
                      <a:pt x="4159" y="3878"/>
                    </a:lnTo>
                    <a:lnTo>
                      <a:pt x="4137" y="3872"/>
                    </a:lnTo>
                    <a:lnTo>
                      <a:pt x="4147" y="3945"/>
                    </a:lnTo>
                    <a:lnTo>
                      <a:pt x="4142" y="4013"/>
                    </a:lnTo>
                    <a:lnTo>
                      <a:pt x="4109" y="4136"/>
                    </a:lnTo>
                    <a:lnTo>
                      <a:pt x="4092" y="4197"/>
                    </a:lnTo>
                    <a:lnTo>
                      <a:pt x="4092" y="4254"/>
                    </a:lnTo>
                    <a:lnTo>
                      <a:pt x="4109" y="4309"/>
                    </a:lnTo>
                    <a:lnTo>
                      <a:pt x="4159" y="4365"/>
                    </a:lnTo>
                    <a:lnTo>
                      <a:pt x="4170" y="4377"/>
                    </a:lnTo>
                    <a:lnTo>
                      <a:pt x="4210" y="4337"/>
                    </a:lnTo>
                    <a:lnTo>
                      <a:pt x="4232" y="4276"/>
                    </a:lnTo>
                    <a:lnTo>
                      <a:pt x="4232" y="4209"/>
                    </a:lnTo>
                    <a:lnTo>
                      <a:pt x="4204" y="4153"/>
                    </a:lnTo>
                    <a:lnTo>
                      <a:pt x="4227" y="4164"/>
                    </a:lnTo>
                    <a:lnTo>
                      <a:pt x="4243" y="4186"/>
                    </a:lnTo>
                    <a:lnTo>
                      <a:pt x="4265" y="4254"/>
                    </a:lnTo>
                    <a:lnTo>
                      <a:pt x="4294" y="4326"/>
                    </a:lnTo>
                    <a:lnTo>
                      <a:pt x="4316" y="4354"/>
                    </a:lnTo>
                    <a:lnTo>
                      <a:pt x="4350" y="4377"/>
                    </a:lnTo>
                    <a:lnTo>
                      <a:pt x="4367" y="4365"/>
                    </a:lnTo>
                    <a:lnTo>
                      <a:pt x="4361" y="4410"/>
                    </a:lnTo>
                    <a:lnTo>
                      <a:pt x="4378" y="4455"/>
                    </a:lnTo>
                    <a:lnTo>
                      <a:pt x="4440" y="4533"/>
                    </a:lnTo>
                    <a:lnTo>
                      <a:pt x="4495" y="4623"/>
                    </a:lnTo>
                    <a:lnTo>
                      <a:pt x="4501" y="4662"/>
                    </a:lnTo>
                    <a:lnTo>
                      <a:pt x="4490" y="4713"/>
                    </a:lnTo>
                    <a:lnTo>
                      <a:pt x="4462" y="4612"/>
                    </a:lnTo>
                    <a:lnTo>
                      <a:pt x="4440" y="4555"/>
                    </a:lnTo>
                    <a:lnTo>
                      <a:pt x="4400" y="4512"/>
                    </a:lnTo>
                    <a:lnTo>
                      <a:pt x="4372" y="4533"/>
                    </a:lnTo>
                    <a:lnTo>
                      <a:pt x="4355" y="4562"/>
                    </a:lnTo>
                    <a:lnTo>
                      <a:pt x="4350" y="4623"/>
                    </a:lnTo>
                    <a:lnTo>
                      <a:pt x="4361" y="4707"/>
                    </a:lnTo>
                    <a:lnTo>
                      <a:pt x="4350" y="4696"/>
                    </a:lnTo>
                    <a:lnTo>
                      <a:pt x="4322" y="4741"/>
                    </a:lnTo>
                    <a:lnTo>
                      <a:pt x="4310" y="4808"/>
                    </a:lnTo>
                    <a:lnTo>
                      <a:pt x="4310" y="4881"/>
                    </a:lnTo>
                    <a:lnTo>
                      <a:pt x="4344" y="4937"/>
                    </a:lnTo>
                    <a:lnTo>
                      <a:pt x="4389" y="4982"/>
                    </a:lnTo>
                    <a:lnTo>
                      <a:pt x="4423" y="4937"/>
                    </a:lnTo>
                    <a:lnTo>
                      <a:pt x="4440" y="4875"/>
                    </a:lnTo>
                    <a:lnTo>
                      <a:pt x="4433" y="4763"/>
                    </a:lnTo>
                    <a:lnTo>
                      <a:pt x="4440" y="4796"/>
                    </a:lnTo>
                    <a:lnTo>
                      <a:pt x="4456" y="4831"/>
                    </a:lnTo>
                    <a:lnTo>
                      <a:pt x="4518" y="4909"/>
                    </a:lnTo>
                    <a:lnTo>
                      <a:pt x="4574" y="4987"/>
                    </a:lnTo>
                    <a:lnTo>
                      <a:pt x="4585" y="5026"/>
                    </a:lnTo>
                    <a:lnTo>
                      <a:pt x="4580" y="5054"/>
                    </a:lnTo>
                    <a:lnTo>
                      <a:pt x="4591" y="5049"/>
                    </a:lnTo>
                    <a:lnTo>
                      <a:pt x="4591" y="5037"/>
                    </a:lnTo>
                    <a:lnTo>
                      <a:pt x="4557" y="4993"/>
                    </a:lnTo>
                    <a:lnTo>
                      <a:pt x="4462" y="4892"/>
                    </a:lnTo>
                    <a:lnTo>
                      <a:pt x="4445" y="4964"/>
                    </a:lnTo>
                    <a:lnTo>
                      <a:pt x="4440" y="5026"/>
                    </a:lnTo>
                    <a:lnTo>
                      <a:pt x="4462" y="5094"/>
                    </a:lnTo>
                    <a:lnTo>
                      <a:pt x="4523" y="5150"/>
                    </a:lnTo>
                    <a:lnTo>
                      <a:pt x="4546" y="5116"/>
                    </a:lnTo>
                    <a:lnTo>
                      <a:pt x="4557" y="5206"/>
                    </a:lnTo>
                    <a:lnTo>
                      <a:pt x="4580" y="5284"/>
                    </a:lnTo>
                    <a:lnTo>
                      <a:pt x="4658" y="5418"/>
                    </a:lnTo>
                    <a:lnTo>
                      <a:pt x="4742" y="5553"/>
                    </a:lnTo>
                    <a:lnTo>
                      <a:pt x="4776" y="5626"/>
                    </a:lnTo>
                    <a:lnTo>
                      <a:pt x="4798" y="5710"/>
                    </a:lnTo>
                    <a:lnTo>
                      <a:pt x="4781" y="5676"/>
                    </a:lnTo>
                    <a:lnTo>
                      <a:pt x="4759" y="5621"/>
                    </a:lnTo>
                    <a:lnTo>
                      <a:pt x="4725" y="5564"/>
                    </a:lnTo>
                    <a:lnTo>
                      <a:pt x="4698" y="5536"/>
                    </a:lnTo>
                    <a:lnTo>
                      <a:pt x="4663" y="5525"/>
                    </a:lnTo>
                    <a:lnTo>
                      <a:pt x="4636" y="5408"/>
                    </a:lnTo>
                    <a:lnTo>
                      <a:pt x="4580" y="5318"/>
                    </a:lnTo>
                    <a:lnTo>
                      <a:pt x="4507" y="5222"/>
                    </a:lnTo>
                    <a:lnTo>
                      <a:pt x="4450" y="5122"/>
                    </a:lnTo>
                    <a:lnTo>
                      <a:pt x="4423" y="5122"/>
                    </a:lnTo>
                    <a:lnTo>
                      <a:pt x="4412" y="5195"/>
                    </a:lnTo>
                    <a:lnTo>
                      <a:pt x="4412" y="5262"/>
                    </a:lnTo>
                    <a:lnTo>
                      <a:pt x="4428" y="5329"/>
                    </a:lnTo>
                    <a:lnTo>
                      <a:pt x="4462" y="5390"/>
                    </a:lnTo>
                    <a:lnTo>
                      <a:pt x="4501" y="5396"/>
                    </a:lnTo>
                    <a:lnTo>
                      <a:pt x="4523" y="5380"/>
                    </a:lnTo>
                    <a:lnTo>
                      <a:pt x="4529" y="5335"/>
                    </a:lnTo>
                    <a:lnTo>
                      <a:pt x="4523" y="5408"/>
                    </a:lnTo>
                    <a:lnTo>
                      <a:pt x="4529" y="5486"/>
                    </a:lnTo>
                    <a:lnTo>
                      <a:pt x="4557" y="5548"/>
                    </a:lnTo>
                    <a:lnTo>
                      <a:pt x="4608" y="5598"/>
                    </a:lnTo>
                    <a:lnTo>
                      <a:pt x="4641" y="5570"/>
                    </a:lnTo>
                    <a:lnTo>
                      <a:pt x="4636" y="5638"/>
                    </a:lnTo>
                    <a:lnTo>
                      <a:pt x="4653" y="5693"/>
                    </a:lnTo>
                    <a:lnTo>
                      <a:pt x="4731" y="5777"/>
                    </a:lnTo>
                    <a:lnTo>
                      <a:pt x="4764" y="5754"/>
                    </a:lnTo>
                    <a:lnTo>
                      <a:pt x="4793" y="5889"/>
                    </a:lnTo>
                    <a:lnTo>
                      <a:pt x="4843" y="6012"/>
                    </a:lnTo>
                    <a:lnTo>
                      <a:pt x="4977" y="6260"/>
                    </a:lnTo>
                    <a:lnTo>
                      <a:pt x="4972" y="6394"/>
                    </a:lnTo>
                    <a:lnTo>
                      <a:pt x="5017" y="6394"/>
                    </a:lnTo>
                    <a:lnTo>
                      <a:pt x="4972" y="6428"/>
                    </a:lnTo>
                    <a:lnTo>
                      <a:pt x="4944" y="6472"/>
                    </a:lnTo>
                    <a:lnTo>
                      <a:pt x="4949" y="6528"/>
                    </a:lnTo>
                    <a:lnTo>
                      <a:pt x="4977" y="6579"/>
                    </a:lnTo>
                    <a:lnTo>
                      <a:pt x="4719" y="6142"/>
                    </a:lnTo>
                    <a:lnTo>
                      <a:pt x="4703" y="6153"/>
                    </a:lnTo>
                    <a:lnTo>
                      <a:pt x="4681" y="6057"/>
                    </a:lnTo>
                    <a:lnTo>
                      <a:pt x="4641" y="5995"/>
                    </a:lnTo>
                    <a:lnTo>
                      <a:pt x="4630" y="5974"/>
                    </a:lnTo>
                    <a:lnTo>
                      <a:pt x="4596" y="5951"/>
                    </a:lnTo>
                    <a:lnTo>
                      <a:pt x="4585" y="6097"/>
                    </a:lnTo>
                    <a:lnTo>
                      <a:pt x="4596" y="6164"/>
                    </a:lnTo>
                    <a:lnTo>
                      <a:pt x="4630" y="6225"/>
                    </a:lnTo>
                    <a:lnTo>
                      <a:pt x="4787" y="6494"/>
                    </a:lnTo>
                    <a:lnTo>
                      <a:pt x="4932" y="6780"/>
                    </a:lnTo>
                    <a:lnTo>
                      <a:pt x="4899" y="6747"/>
                    </a:lnTo>
                    <a:lnTo>
                      <a:pt x="4866" y="6679"/>
                    </a:lnTo>
                    <a:lnTo>
                      <a:pt x="4826" y="6612"/>
                    </a:lnTo>
                    <a:lnTo>
                      <a:pt x="4804" y="6589"/>
                    </a:lnTo>
                    <a:lnTo>
                      <a:pt x="4770" y="6579"/>
                    </a:lnTo>
                    <a:lnTo>
                      <a:pt x="4781" y="6556"/>
                    </a:lnTo>
                    <a:lnTo>
                      <a:pt x="4770" y="6501"/>
                    </a:lnTo>
                    <a:lnTo>
                      <a:pt x="4691" y="6371"/>
                    </a:lnTo>
                    <a:lnTo>
                      <a:pt x="4602" y="6343"/>
                    </a:lnTo>
                    <a:lnTo>
                      <a:pt x="4653" y="6315"/>
                    </a:lnTo>
                    <a:lnTo>
                      <a:pt x="4585" y="6180"/>
                    </a:lnTo>
                    <a:lnTo>
                      <a:pt x="4501" y="6057"/>
                    </a:lnTo>
                    <a:lnTo>
                      <a:pt x="4412" y="5929"/>
                    </a:lnTo>
                    <a:lnTo>
                      <a:pt x="4350" y="5789"/>
                    </a:lnTo>
                    <a:lnTo>
                      <a:pt x="4327" y="5827"/>
                    </a:lnTo>
                    <a:lnTo>
                      <a:pt x="4305" y="5895"/>
                    </a:lnTo>
                    <a:lnTo>
                      <a:pt x="4305" y="5951"/>
                    </a:lnTo>
                    <a:lnTo>
                      <a:pt x="4344" y="6007"/>
                    </a:lnTo>
                    <a:lnTo>
                      <a:pt x="4383" y="6069"/>
                    </a:lnTo>
                    <a:lnTo>
                      <a:pt x="4412" y="6047"/>
                    </a:lnTo>
                    <a:lnTo>
                      <a:pt x="4423" y="6030"/>
                    </a:lnTo>
                    <a:lnTo>
                      <a:pt x="4423" y="6007"/>
                    </a:lnTo>
                    <a:lnTo>
                      <a:pt x="4417" y="6085"/>
                    </a:lnTo>
                    <a:lnTo>
                      <a:pt x="4423" y="6147"/>
                    </a:lnTo>
                    <a:lnTo>
                      <a:pt x="4450" y="6192"/>
                    </a:lnTo>
                    <a:lnTo>
                      <a:pt x="4490" y="6231"/>
                    </a:lnTo>
                    <a:lnTo>
                      <a:pt x="4551" y="6315"/>
                    </a:lnTo>
                    <a:lnTo>
                      <a:pt x="4580" y="6366"/>
                    </a:lnTo>
                    <a:lnTo>
                      <a:pt x="4580" y="6388"/>
                    </a:lnTo>
                    <a:lnTo>
                      <a:pt x="4580" y="6433"/>
                    </a:lnTo>
                    <a:lnTo>
                      <a:pt x="4613" y="6438"/>
                    </a:lnTo>
                    <a:lnTo>
                      <a:pt x="4641" y="6461"/>
                    </a:lnTo>
                    <a:lnTo>
                      <a:pt x="4669" y="6522"/>
                    </a:lnTo>
                    <a:lnTo>
                      <a:pt x="4703" y="6596"/>
                    </a:lnTo>
                    <a:lnTo>
                      <a:pt x="4719" y="6629"/>
                    </a:lnTo>
                    <a:lnTo>
                      <a:pt x="4748" y="6657"/>
                    </a:lnTo>
                    <a:lnTo>
                      <a:pt x="4781" y="6730"/>
                    </a:lnTo>
                    <a:lnTo>
                      <a:pt x="4804" y="6785"/>
                    </a:lnTo>
                    <a:lnTo>
                      <a:pt x="4809" y="6837"/>
                    </a:lnTo>
                    <a:lnTo>
                      <a:pt x="4764" y="6820"/>
                    </a:lnTo>
                    <a:lnTo>
                      <a:pt x="4736" y="6797"/>
                    </a:lnTo>
                    <a:lnTo>
                      <a:pt x="4719" y="6764"/>
                    </a:lnTo>
                    <a:lnTo>
                      <a:pt x="4714" y="6724"/>
                    </a:lnTo>
                    <a:lnTo>
                      <a:pt x="4691" y="6652"/>
                    </a:lnTo>
                    <a:lnTo>
                      <a:pt x="4669" y="6629"/>
                    </a:lnTo>
                    <a:lnTo>
                      <a:pt x="4630" y="6624"/>
                    </a:lnTo>
                    <a:lnTo>
                      <a:pt x="4618" y="6696"/>
                    </a:lnTo>
                    <a:lnTo>
                      <a:pt x="4630" y="6758"/>
                    </a:lnTo>
                    <a:lnTo>
                      <a:pt x="4675" y="6875"/>
                    </a:lnTo>
                    <a:lnTo>
                      <a:pt x="4742" y="6988"/>
                    </a:lnTo>
                    <a:lnTo>
                      <a:pt x="4809" y="7111"/>
                    </a:lnTo>
                    <a:lnTo>
                      <a:pt x="4832" y="7078"/>
                    </a:lnTo>
                    <a:lnTo>
                      <a:pt x="4821" y="7116"/>
                    </a:lnTo>
                    <a:lnTo>
                      <a:pt x="4832" y="7150"/>
                    </a:lnTo>
                    <a:lnTo>
                      <a:pt x="4871" y="7218"/>
                    </a:lnTo>
                    <a:lnTo>
                      <a:pt x="4843" y="7223"/>
                    </a:lnTo>
                    <a:lnTo>
                      <a:pt x="4826" y="7218"/>
                    </a:lnTo>
                    <a:lnTo>
                      <a:pt x="4809" y="7166"/>
                    </a:lnTo>
                    <a:lnTo>
                      <a:pt x="4798" y="7105"/>
                    </a:lnTo>
                    <a:lnTo>
                      <a:pt x="4764" y="7060"/>
                    </a:lnTo>
                    <a:lnTo>
                      <a:pt x="4608" y="6842"/>
                    </a:lnTo>
                    <a:lnTo>
                      <a:pt x="4585" y="6887"/>
                    </a:lnTo>
                    <a:lnTo>
                      <a:pt x="4580" y="6937"/>
                    </a:lnTo>
                    <a:lnTo>
                      <a:pt x="4602" y="7038"/>
                    </a:lnTo>
                    <a:lnTo>
                      <a:pt x="4714" y="7218"/>
                    </a:lnTo>
                    <a:lnTo>
                      <a:pt x="4669" y="7195"/>
                    </a:lnTo>
                    <a:lnTo>
                      <a:pt x="4636" y="7156"/>
                    </a:lnTo>
                    <a:lnTo>
                      <a:pt x="4580" y="7049"/>
                    </a:lnTo>
                    <a:lnTo>
                      <a:pt x="4557" y="7066"/>
                    </a:lnTo>
                    <a:lnTo>
                      <a:pt x="4551" y="7094"/>
                    </a:lnTo>
                    <a:lnTo>
                      <a:pt x="4546" y="7161"/>
                    </a:lnTo>
                    <a:lnTo>
                      <a:pt x="4535" y="7211"/>
                    </a:lnTo>
                    <a:lnTo>
                      <a:pt x="4512" y="7218"/>
                    </a:lnTo>
                    <a:lnTo>
                      <a:pt x="4473" y="7201"/>
                    </a:lnTo>
                    <a:lnTo>
                      <a:pt x="4468" y="7173"/>
                    </a:lnTo>
                    <a:lnTo>
                      <a:pt x="4450" y="7144"/>
                    </a:lnTo>
                    <a:lnTo>
                      <a:pt x="4412" y="7116"/>
                    </a:lnTo>
                    <a:lnTo>
                      <a:pt x="4400" y="7144"/>
                    </a:lnTo>
                    <a:lnTo>
                      <a:pt x="4395" y="7178"/>
                    </a:lnTo>
                    <a:lnTo>
                      <a:pt x="4383" y="7195"/>
                    </a:lnTo>
                    <a:lnTo>
                      <a:pt x="4344" y="7184"/>
                    </a:lnTo>
                    <a:lnTo>
                      <a:pt x="4260" y="7122"/>
                    </a:lnTo>
                    <a:lnTo>
                      <a:pt x="4243" y="7229"/>
                    </a:lnTo>
                    <a:lnTo>
                      <a:pt x="4265" y="7229"/>
                    </a:lnTo>
                    <a:lnTo>
                      <a:pt x="4277" y="7239"/>
                    </a:lnTo>
                    <a:lnTo>
                      <a:pt x="4170" y="7268"/>
                    </a:lnTo>
                    <a:lnTo>
                      <a:pt x="4131" y="7301"/>
                    </a:lnTo>
                    <a:lnTo>
                      <a:pt x="4120" y="7318"/>
                    </a:lnTo>
                    <a:lnTo>
                      <a:pt x="4131" y="7374"/>
                    </a:lnTo>
                    <a:lnTo>
                      <a:pt x="4182" y="7397"/>
                    </a:lnTo>
                    <a:lnTo>
                      <a:pt x="4220" y="7374"/>
                    </a:lnTo>
                    <a:lnTo>
                      <a:pt x="4260" y="7447"/>
                    </a:lnTo>
                    <a:lnTo>
                      <a:pt x="4282" y="7424"/>
                    </a:lnTo>
                    <a:lnTo>
                      <a:pt x="4299" y="7391"/>
                    </a:lnTo>
                    <a:lnTo>
                      <a:pt x="4299" y="7312"/>
                    </a:lnTo>
                    <a:lnTo>
                      <a:pt x="4322" y="7256"/>
                    </a:lnTo>
                    <a:lnTo>
                      <a:pt x="4350" y="7246"/>
                    </a:lnTo>
                    <a:lnTo>
                      <a:pt x="4400" y="7268"/>
                    </a:lnTo>
                    <a:lnTo>
                      <a:pt x="4400" y="7279"/>
                    </a:lnTo>
                    <a:lnTo>
                      <a:pt x="4310" y="7279"/>
                    </a:lnTo>
                    <a:lnTo>
                      <a:pt x="4294" y="7469"/>
                    </a:lnTo>
                    <a:lnTo>
                      <a:pt x="4294" y="7459"/>
                    </a:lnTo>
                    <a:lnTo>
                      <a:pt x="4249" y="7464"/>
                    </a:lnTo>
                    <a:lnTo>
                      <a:pt x="4210" y="7447"/>
                    </a:lnTo>
                    <a:lnTo>
                      <a:pt x="4176" y="7419"/>
                    </a:lnTo>
                    <a:lnTo>
                      <a:pt x="4131" y="7430"/>
                    </a:lnTo>
                    <a:lnTo>
                      <a:pt x="4120" y="7369"/>
                    </a:lnTo>
                    <a:lnTo>
                      <a:pt x="4131" y="7318"/>
                    </a:lnTo>
                    <a:lnTo>
                      <a:pt x="4176" y="7239"/>
                    </a:lnTo>
                    <a:lnTo>
                      <a:pt x="4227" y="7166"/>
                    </a:lnTo>
                    <a:lnTo>
                      <a:pt x="4237" y="7116"/>
                    </a:lnTo>
                    <a:lnTo>
                      <a:pt x="4232" y="7049"/>
                    </a:lnTo>
                    <a:lnTo>
                      <a:pt x="4210" y="6982"/>
                    </a:lnTo>
                    <a:lnTo>
                      <a:pt x="4187" y="6948"/>
                    </a:lnTo>
                    <a:lnTo>
                      <a:pt x="4147" y="6926"/>
                    </a:lnTo>
                    <a:lnTo>
                      <a:pt x="4114" y="6953"/>
                    </a:lnTo>
                    <a:lnTo>
                      <a:pt x="4131" y="6932"/>
                    </a:lnTo>
                    <a:lnTo>
                      <a:pt x="4131" y="6909"/>
                    </a:lnTo>
                    <a:lnTo>
                      <a:pt x="4114" y="6847"/>
                    </a:lnTo>
                    <a:lnTo>
                      <a:pt x="4041" y="6713"/>
                    </a:lnTo>
                    <a:lnTo>
                      <a:pt x="4019" y="6752"/>
                    </a:lnTo>
                    <a:lnTo>
                      <a:pt x="4007" y="6797"/>
                    </a:lnTo>
                    <a:lnTo>
                      <a:pt x="4014" y="6870"/>
                    </a:lnTo>
                    <a:lnTo>
                      <a:pt x="4064" y="7010"/>
                    </a:lnTo>
                    <a:lnTo>
                      <a:pt x="4092" y="7005"/>
                    </a:lnTo>
                    <a:lnTo>
                      <a:pt x="4109" y="7010"/>
                    </a:lnTo>
                    <a:lnTo>
                      <a:pt x="4120" y="7043"/>
                    </a:lnTo>
                    <a:lnTo>
                      <a:pt x="4120" y="7094"/>
                    </a:lnTo>
                    <a:lnTo>
                      <a:pt x="4131" y="7133"/>
                    </a:lnTo>
                    <a:lnTo>
                      <a:pt x="4104" y="7150"/>
                    </a:lnTo>
                    <a:lnTo>
                      <a:pt x="4064" y="7150"/>
                    </a:lnTo>
                    <a:lnTo>
                      <a:pt x="4081" y="7116"/>
                    </a:lnTo>
                    <a:lnTo>
                      <a:pt x="4075" y="7071"/>
                    </a:lnTo>
                    <a:lnTo>
                      <a:pt x="4030" y="6988"/>
                    </a:lnTo>
                    <a:lnTo>
                      <a:pt x="4014" y="6976"/>
                    </a:lnTo>
                    <a:lnTo>
                      <a:pt x="3991" y="6976"/>
                    </a:lnTo>
                    <a:lnTo>
                      <a:pt x="3974" y="7150"/>
                    </a:lnTo>
                    <a:lnTo>
                      <a:pt x="3846" y="7033"/>
                    </a:lnTo>
                    <a:lnTo>
                      <a:pt x="3783" y="7156"/>
                    </a:lnTo>
                    <a:lnTo>
                      <a:pt x="3688" y="7010"/>
                    </a:lnTo>
                    <a:lnTo>
                      <a:pt x="3638" y="7116"/>
                    </a:lnTo>
                    <a:lnTo>
                      <a:pt x="3515" y="7078"/>
                    </a:lnTo>
                    <a:lnTo>
                      <a:pt x="3498" y="7111"/>
                    </a:lnTo>
                    <a:lnTo>
                      <a:pt x="3442" y="7128"/>
                    </a:lnTo>
                    <a:lnTo>
                      <a:pt x="3380" y="7128"/>
                    </a:lnTo>
                    <a:lnTo>
                      <a:pt x="3318" y="7105"/>
                    </a:lnTo>
                    <a:lnTo>
                      <a:pt x="3330" y="7038"/>
                    </a:lnTo>
                    <a:lnTo>
                      <a:pt x="3318" y="6976"/>
                    </a:lnTo>
                    <a:lnTo>
                      <a:pt x="3290" y="6920"/>
                    </a:lnTo>
                    <a:lnTo>
                      <a:pt x="3240" y="6870"/>
                    </a:lnTo>
                    <a:lnTo>
                      <a:pt x="3217" y="6903"/>
                    </a:lnTo>
                    <a:lnTo>
                      <a:pt x="3206" y="6943"/>
                    </a:lnTo>
                    <a:lnTo>
                      <a:pt x="3217" y="7010"/>
                    </a:lnTo>
                    <a:lnTo>
                      <a:pt x="3229" y="7078"/>
                    </a:lnTo>
                    <a:lnTo>
                      <a:pt x="3212" y="7105"/>
                    </a:lnTo>
                    <a:lnTo>
                      <a:pt x="3179" y="7133"/>
                    </a:lnTo>
                    <a:lnTo>
                      <a:pt x="3179" y="7078"/>
                    </a:lnTo>
                    <a:lnTo>
                      <a:pt x="3162" y="7027"/>
                    </a:lnTo>
                    <a:lnTo>
                      <a:pt x="3094" y="6909"/>
                    </a:lnTo>
                    <a:lnTo>
                      <a:pt x="3072" y="6920"/>
                    </a:lnTo>
                    <a:lnTo>
                      <a:pt x="3055" y="6932"/>
                    </a:lnTo>
                    <a:lnTo>
                      <a:pt x="3049" y="6971"/>
                    </a:lnTo>
                    <a:lnTo>
                      <a:pt x="3049" y="7010"/>
                    </a:lnTo>
                    <a:lnTo>
                      <a:pt x="3044" y="7060"/>
                    </a:lnTo>
                    <a:lnTo>
                      <a:pt x="3077" y="7078"/>
                    </a:lnTo>
                    <a:lnTo>
                      <a:pt x="3099" y="7094"/>
                    </a:lnTo>
                    <a:lnTo>
                      <a:pt x="3049" y="7111"/>
                    </a:lnTo>
                    <a:lnTo>
                      <a:pt x="3021" y="7111"/>
                    </a:lnTo>
                    <a:lnTo>
                      <a:pt x="2993" y="7060"/>
                    </a:lnTo>
                    <a:lnTo>
                      <a:pt x="2971" y="6988"/>
                    </a:lnTo>
                    <a:lnTo>
                      <a:pt x="2948" y="6960"/>
                    </a:lnTo>
                    <a:lnTo>
                      <a:pt x="2909" y="6937"/>
                    </a:lnTo>
                    <a:lnTo>
                      <a:pt x="2892" y="7111"/>
                    </a:lnTo>
                    <a:lnTo>
                      <a:pt x="2848" y="7122"/>
                    </a:lnTo>
                    <a:lnTo>
                      <a:pt x="2819" y="7116"/>
                    </a:lnTo>
                    <a:lnTo>
                      <a:pt x="2797" y="7078"/>
                    </a:lnTo>
                    <a:lnTo>
                      <a:pt x="2780" y="7010"/>
                    </a:lnTo>
                    <a:lnTo>
                      <a:pt x="2769" y="6988"/>
                    </a:lnTo>
                    <a:lnTo>
                      <a:pt x="2753" y="6965"/>
                    </a:lnTo>
                    <a:lnTo>
                      <a:pt x="2730" y="6998"/>
                    </a:lnTo>
                    <a:lnTo>
                      <a:pt x="2724" y="7049"/>
                    </a:lnTo>
                    <a:lnTo>
                      <a:pt x="2713" y="7088"/>
                    </a:lnTo>
                    <a:lnTo>
                      <a:pt x="2685" y="7116"/>
                    </a:lnTo>
                    <a:lnTo>
                      <a:pt x="2562" y="6998"/>
                    </a:lnTo>
                    <a:lnTo>
                      <a:pt x="2562" y="7111"/>
                    </a:lnTo>
                    <a:lnTo>
                      <a:pt x="2455" y="7105"/>
                    </a:lnTo>
                    <a:lnTo>
                      <a:pt x="2450" y="7060"/>
                    </a:lnTo>
                    <a:lnTo>
                      <a:pt x="2415" y="7038"/>
                    </a:lnTo>
                    <a:lnTo>
                      <a:pt x="2399" y="7078"/>
                    </a:lnTo>
                    <a:lnTo>
                      <a:pt x="2377" y="7105"/>
                    </a:lnTo>
                    <a:lnTo>
                      <a:pt x="2337" y="7122"/>
                    </a:lnTo>
                    <a:lnTo>
                      <a:pt x="2287" y="7111"/>
                    </a:lnTo>
                    <a:lnTo>
                      <a:pt x="2292" y="7088"/>
                    </a:lnTo>
                    <a:lnTo>
                      <a:pt x="2282" y="7078"/>
                    </a:lnTo>
                    <a:lnTo>
                      <a:pt x="2247" y="7043"/>
                    </a:lnTo>
                    <a:lnTo>
                      <a:pt x="2237" y="7071"/>
                    </a:lnTo>
                    <a:lnTo>
                      <a:pt x="2237" y="7111"/>
                    </a:lnTo>
                    <a:lnTo>
                      <a:pt x="2214" y="7111"/>
                    </a:lnTo>
                    <a:lnTo>
                      <a:pt x="2202" y="7100"/>
                    </a:lnTo>
                    <a:lnTo>
                      <a:pt x="2202" y="7071"/>
                    </a:lnTo>
                    <a:lnTo>
                      <a:pt x="2209" y="6998"/>
                    </a:lnTo>
                    <a:lnTo>
                      <a:pt x="2197" y="6909"/>
                    </a:lnTo>
                    <a:lnTo>
                      <a:pt x="2180" y="6875"/>
                    </a:lnTo>
                    <a:lnTo>
                      <a:pt x="2141" y="6853"/>
                    </a:lnTo>
                    <a:lnTo>
                      <a:pt x="2107" y="6920"/>
                    </a:lnTo>
                    <a:lnTo>
                      <a:pt x="2096" y="6988"/>
                    </a:lnTo>
                    <a:lnTo>
                      <a:pt x="2113" y="7055"/>
                    </a:lnTo>
                    <a:lnTo>
                      <a:pt x="2147" y="7122"/>
                    </a:lnTo>
                    <a:lnTo>
                      <a:pt x="2046" y="7105"/>
                    </a:lnTo>
                    <a:lnTo>
                      <a:pt x="2057" y="7043"/>
                    </a:lnTo>
                    <a:lnTo>
                      <a:pt x="2046" y="6988"/>
                    </a:lnTo>
                    <a:lnTo>
                      <a:pt x="2018" y="6932"/>
                    </a:lnTo>
                    <a:lnTo>
                      <a:pt x="1979" y="6887"/>
                    </a:lnTo>
                    <a:lnTo>
                      <a:pt x="1945" y="6909"/>
                    </a:lnTo>
                    <a:lnTo>
                      <a:pt x="1923" y="6965"/>
                    </a:lnTo>
                    <a:lnTo>
                      <a:pt x="1917" y="7027"/>
                    </a:lnTo>
                    <a:lnTo>
                      <a:pt x="1945" y="7088"/>
                    </a:lnTo>
                    <a:lnTo>
                      <a:pt x="1967" y="7100"/>
                    </a:lnTo>
                    <a:lnTo>
                      <a:pt x="1962" y="7128"/>
                    </a:lnTo>
                    <a:lnTo>
                      <a:pt x="1939" y="7133"/>
                    </a:lnTo>
                    <a:lnTo>
                      <a:pt x="1872" y="7122"/>
                    </a:lnTo>
                    <a:lnTo>
                      <a:pt x="1894" y="7060"/>
                    </a:lnTo>
                    <a:lnTo>
                      <a:pt x="1878" y="7005"/>
                    </a:lnTo>
                    <a:lnTo>
                      <a:pt x="1844" y="6948"/>
                    </a:lnTo>
                    <a:lnTo>
                      <a:pt x="1799" y="6898"/>
                    </a:lnTo>
                    <a:lnTo>
                      <a:pt x="1776" y="6953"/>
                    </a:lnTo>
                    <a:lnTo>
                      <a:pt x="1771" y="7021"/>
                    </a:lnTo>
                    <a:lnTo>
                      <a:pt x="1771" y="7083"/>
                    </a:lnTo>
                    <a:lnTo>
                      <a:pt x="1788" y="7139"/>
                    </a:lnTo>
                    <a:lnTo>
                      <a:pt x="1766" y="7128"/>
                    </a:lnTo>
                    <a:lnTo>
                      <a:pt x="1738" y="7088"/>
                    </a:lnTo>
                    <a:lnTo>
                      <a:pt x="1676" y="6988"/>
                    </a:lnTo>
                    <a:lnTo>
                      <a:pt x="1648" y="6948"/>
                    </a:lnTo>
                    <a:lnTo>
                      <a:pt x="1625" y="6937"/>
                    </a:lnTo>
                    <a:lnTo>
                      <a:pt x="1598" y="6976"/>
                    </a:lnTo>
                    <a:lnTo>
                      <a:pt x="1575" y="7060"/>
                    </a:lnTo>
                    <a:lnTo>
                      <a:pt x="1598" y="7105"/>
                    </a:lnTo>
                    <a:lnTo>
                      <a:pt x="1625" y="7144"/>
                    </a:lnTo>
                    <a:lnTo>
                      <a:pt x="1570" y="7166"/>
                    </a:lnTo>
                    <a:lnTo>
                      <a:pt x="1485" y="6943"/>
                    </a:lnTo>
                    <a:lnTo>
                      <a:pt x="1457" y="6960"/>
                    </a:lnTo>
                    <a:lnTo>
                      <a:pt x="1435" y="6982"/>
                    </a:lnTo>
                    <a:lnTo>
                      <a:pt x="1418" y="7049"/>
                    </a:lnTo>
                    <a:lnTo>
                      <a:pt x="1429" y="7116"/>
                    </a:lnTo>
                    <a:lnTo>
                      <a:pt x="1474" y="7173"/>
                    </a:lnTo>
                    <a:lnTo>
                      <a:pt x="1424" y="7195"/>
                    </a:lnTo>
                    <a:lnTo>
                      <a:pt x="1390" y="7189"/>
                    </a:lnTo>
                    <a:lnTo>
                      <a:pt x="1373" y="7161"/>
                    </a:lnTo>
                    <a:lnTo>
                      <a:pt x="1367" y="7122"/>
                    </a:lnTo>
                    <a:lnTo>
                      <a:pt x="1357" y="7027"/>
                    </a:lnTo>
                    <a:lnTo>
                      <a:pt x="1340" y="6988"/>
                    </a:lnTo>
                    <a:lnTo>
                      <a:pt x="1329" y="6976"/>
                    </a:lnTo>
                    <a:lnTo>
                      <a:pt x="1300" y="6960"/>
                    </a:lnTo>
                    <a:lnTo>
                      <a:pt x="1244" y="6998"/>
                    </a:lnTo>
                    <a:lnTo>
                      <a:pt x="1295" y="6814"/>
                    </a:lnTo>
                    <a:lnTo>
                      <a:pt x="1289" y="6847"/>
                    </a:lnTo>
                    <a:lnTo>
                      <a:pt x="1306" y="6870"/>
                    </a:lnTo>
                    <a:lnTo>
                      <a:pt x="1350" y="6875"/>
                    </a:lnTo>
                    <a:lnTo>
                      <a:pt x="1306" y="6915"/>
                    </a:lnTo>
                    <a:lnTo>
                      <a:pt x="1379" y="7010"/>
                    </a:lnTo>
                    <a:lnTo>
                      <a:pt x="1424" y="6982"/>
                    </a:lnTo>
                    <a:lnTo>
                      <a:pt x="1435" y="6937"/>
                    </a:lnTo>
                    <a:lnTo>
                      <a:pt x="1435" y="6853"/>
                    </a:lnTo>
                    <a:lnTo>
                      <a:pt x="1289" y="6747"/>
                    </a:lnTo>
                    <a:lnTo>
                      <a:pt x="1329" y="6607"/>
                    </a:lnTo>
                    <a:lnTo>
                      <a:pt x="1334" y="6669"/>
                    </a:lnTo>
                    <a:lnTo>
                      <a:pt x="1357" y="6719"/>
                    </a:lnTo>
                    <a:lnTo>
                      <a:pt x="1435" y="6808"/>
                    </a:lnTo>
                    <a:lnTo>
                      <a:pt x="1468" y="6758"/>
                    </a:lnTo>
                    <a:lnTo>
                      <a:pt x="1485" y="6696"/>
                    </a:lnTo>
                    <a:lnTo>
                      <a:pt x="1474" y="6617"/>
                    </a:lnTo>
                    <a:lnTo>
                      <a:pt x="1440" y="6556"/>
                    </a:lnTo>
                    <a:lnTo>
                      <a:pt x="1463" y="6589"/>
                    </a:lnTo>
                    <a:lnTo>
                      <a:pt x="1497" y="6556"/>
                    </a:lnTo>
                    <a:lnTo>
                      <a:pt x="1513" y="6506"/>
                    </a:lnTo>
                    <a:lnTo>
                      <a:pt x="1519" y="6399"/>
                    </a:lnTo>
                    <a:lnTo>
                      <a:pt x="1485" y="6371"/>
                    </a:lnTo>
                    <a:lnTo>
                      <a:pt x="1525" y="6366"/>
                    </a:lnTo>
                    <a:lnTo>
                      <a:pt x="1547" y="6349"/>
                    </a:lnTo>
                    <a:lnTo>
                      <a:pt x="1563" y="6281"/>
                    </a:lnTo>
                    <a:lnTo>
                      <a:pt x="1542" y="6125"/>
                    </a:lnTo>
                    <a:lnTo>
                      <a:pt x="1547" y="6136"/>
                    </a:lnTo>
                    <a:lnTo>
                      <a:pt x="1575" y="6108"/>
                    </a:lnTo>
                    <a:lnTo>
                      <a:pt x="1586" y="6074"/>
                    </a:lnTo>
                    <a:lnTo>
                      <a:pt x="1586" y="5995"/>
                    </a:lnTo>
                    <a:lnTo>
                      <a:pt x="1586" y="5917"/>
                    </a:lnTo>
                    <a:lnTo>
                      <a:pt x="1598" y="5889"/>
                    </a:lnTo>
                    <a:lnTo>
                      <a:pt x="1625" y="5861"/>
                    </a:lnTo>
                    <a:lnTo>
                      <a:pt x="1637" y="5794"/>
                    </a:lnTo>
                    <a:lnTo>
                      <a:pt x="1625" y="5727"/>
                    </a:lnTo>
                    <a:lnTo>
                      <a:pt x="1580" y="5621"/>
                    </a:lnTo>
                    <a:lnTo>
                      <a:pt x="1615" y="5643"/>
                    </a:lnTo>
                    <a:lnTo>
                      <a:pt x="1642" y="5648"/>
                    </a:lnTo>
                    <a:lnTo>
                      <a:pt x="1665" y="5631"/>
                    </a:lnTo>
                    <a:lnTo>
                      <a:pt x="1681" y="5593"/>
                    </a:lnTo>
                    <a:lnTo>
                      <a:pt x="1687" y="5531"/>
                    </a:lnTo>
                    <a:lnTo>
                      <a:pt x="1665" y="5480"/>
                    </a:lnTo>
                    <a:lnTo>
                      <a:pt x="1637" y="5435"/>
                    </a:lnTo>
                    <a:lnTo>
                      <a:pt x="1620" y="5380"/>
                    </a:lnTo>
                    <a:lnTo>
                      <a:pt x="1575" y="5368"/>
                    </a:lnTo>
                    <a:lnTo>
                      <a:pt x="1547" y="5598"/>
                    </a:lnTo>
                    <a:lnTo>
                      <a:pt x="1525" y="5559"/>
                    </a:lnTo>
                    <a:lnTo>
                      <a:pt x="1513" y="5503"/>
                    </a:lnTo>
                    <a:lnTo>
                      <a:pt x="1530" y="5441"/>
                    </a:lnTo>
                    <a:lnTo>
                      <a:pt x="1558" y="5368"/>
                    </a:lnTo>
                    <a:lnTo>
                      <a:pt x="1508" y="5234"/>
                    </a:lnTo>
                    <a:lnTo>
                      <a:pt x="1553" y="5217"/>
                    </a:lnTo>
                    <a:lnTo>
                      <a:pt x="1575" y="5234"/>
                    </a:lnTo>
                    <a:lnTo>
                      <a:pt x="1586" y="5295"/>
                    </a:lnTo>
                    <a:lnTo>
                      <a:pt x="1598" y="5385"/>
                    </a:lnTo>
                    <a:lnTo>
                      <a:pt x="1620" y="5413"/>
                    </a:lnTo>
                    <a:lnTo>
                      <a:pt x="1653" y="5435"/>
                    </a:lnTo>
                    <a:lnTo>
                      <a:pt x="1698" y="5374"/>
                    </a:lnTo>
                    <a:lnTo>
                      <a:pt x="1698" y="5302"/>
                    </a:lnTo>
                    <a:lnTo>
                      <a:pt x="1653" y="5150"/>
                    </a:lnTo>
                    <a:lnTo>
                      <a:pt x="1642" y="5139"/>
                    </a:lnTo>
                    <a:lnTo>
                      <a:pt x="1620" y="5139"/>
                    </a:lnTo>
                    <a:lnTo>
                      <a:pt x="1603" y="5150"/>
                    </a:lnTo>
                    <a:lnTo>
                      <a:pt x="1598" y="5167"/>
                    </a:lnTo>
                    <a:lnTo>
                      <a:pt x="1592" y="5206"/>
                    </a:lnTo>
                    <a:lnTo>
                      <a:pt x="1575" y="5049"/>
                    </a:lnTo>
                    <a:lnTo>
                      <a:pt x="1553" y="4976"/>
                    </a:lnTo>
                    <a:lnTo>
                      <a:pt x="1535" y="4954"/>
                    </a:lnTo>
                    <a:lnTo>
                      <a:pt x="1497" y="4926"/>
                    </a:lnTo>
                    <a:lnTo>
                      <a:pt x="1474" y="4954"/>
                    </a:lnTo>
                    <a:lnTo>
                      <a:pt x="1457" y="4987"/>
                    </a:lnTo>
                    <a:lnTo>
                      <a:pt x="1457" y="5066"/>
                    </a:lnTo>
                    <a:lnTo>
                      <a:pt x="1457" y="5155"/>
                    </a:lnTo>
                    <a:lnTo>
                      <a:pt x="1435" y="5234"/>
                    </a:lnTo>
                    <a:lnTo>
                      <a:pt x="1447" y="4786"/>
                    </a:lnTo>
                    <a:lnTo>
                      <a:pt x="1502" y="4898"/>
                    </a:lnTo>
                    <a:lnTo>
                      <a:pt x="1535" y="4943"/>
                    </a:lnTo>
                    <a:lnTo>
                      <a:pt x="1592" y="4976"/>
                    </a:lnTo>
                    <a:lnTo>
                      <a:pt x="1620" y="4920"/>
                    </a:lnTo>
                    <a:lnTo>
                      <a:pt x="1620" y="4853"/>
                    </a:lnTo>
                    <a:lnTo>
                      <a:pt x="1603" y="4786"/>
                    </a:lnTo>
                    <a:lnTo>
                      <a:pt x="1586" y="4735"/>
                    </a:lnTo>
                    <a:lnTo>
                      <a:pt x="1608" y="4763"/>
                    </a:lnTo>
                    <a:lnTo>
                      <a:pt x="1637" y="4696"/>
                    </a:lnTo>
                    <a:lnTo>
                      <a:pt x="1642" y="4628"/>
                    </a:lnTo>
                    <a:lnTo>
                      <a:pt x="1631" y="4555"/>
                    </a:lnTo>
                    <a:lnTo>
                      <a:pt x="1598" y="4483"/>
                    </a:lnTo>
                    <a:lnTo>
                      <a:pt x="1553" y="4483"/>
                    </a:lnTo>
                    <a:lnTo>
                      <a:pt x="1547" y="4449"/>
                    </a:lnTo>
                    <a:lnTo>
                      <a:pt x="1542" y="4416"/>
                    </a:lnTo>
                    <a:lnTo>
                      <a:pt x="1519" y="4394"/>
                    </a:lnTo>
                    <a:lnTo>
                      <a:pt x="1558" y="4337"/>
                    </a:lnTo>
                    <a:lnTo>
                      <a:pt x="1547" y="4354"/>
                    </a:lnTo>
                    <a:lnTo>
                      <a:pt x="1542" y="4377"/>
                    </a:lnTo>
                    <a:lnTo>
                      <a:pt x="1558" y="4432"/>
                    </a:lnTo>
                    <a:lnTo>
                      <a:pt x="1615" y="4533"/>
                    </a:lnTo>
                    <a:lnTo>
                      <a:pt x="1648" y="4545"/>
                    </a:lnTo>
                    <a:lnTo>
                      <a:pt x="1665" y="4545"/>
                    </a:lnTo>
                    <a:lnTo>
                      <a:pt x="1676" y="4505"/>
                    </a:lnTo>
                    <a:lnTo>
                      <a:pt x="1676" y="4455"/>
                    </a:lnTo>
                    <a:lnTo>
                      <a:pt x="1687" y="4410"/>
                    </a:lnTo>
                    <a:lnTo>
                      <a:pt x="1670" y="4354"/>
                    </a:lnTo>
                    <a:lnTo>
                      <a:pt x="1631" y="4292"/>
                    </a:lnTo>
                    <a:lnTo>
                      <a:pt x="1586" y="4254"/>
                    </a:lnTo>
                    <a:lnTo>
                      <a:pt x="1570" y="4254"/>
                    </a:lnTo>
                    <a:lnTo>
                      <a:pt x="1558" y="4264"/>
                    </a:lnTo>
                    <a:lnTo>
                      <a:pt x="1570" y="4203"/>
                    </a:lnTo>
                    <a:lnTo>
                      <a:pt x="1547" y="4153"/>
                    </a:lnTo>
                    <a:lnTo>
                      <a:pt x="1513" y="4113"/>
                    </a:lnTo>
                    <a:lnTo>
                      <a:pt x="1485" y="4051"/>
                    </a:lnTo>
                    <a:lnTo>
                      <a:pt x="1508" y="4058"/>
                    </a:lnTo>
                    <a:lnTo>
                      <a:pt x="1525" y="4068"/>
                    </a:lnTo>
                    <a:lnTo>
                      <a:pt x="1547" y="4108"/>
                    </a:lnTo>
                    <a:lnTo>
                      <a:pt x="1586" y="4063"/>
                    </a:lnTo>
                    <a:lnTo>
                      <a:pt x="1598" y="4001"/>
                    </a:lnTo>
                    <a:lnTo>
                      <a:pt x="1592" y="3945"/>
                    </a:lnTo>
                    <a:lnTo>
                      <a:pt x="1570" y="3900"/>
                    </a:lnTo>
                    <a:lnTo>
                      <a:pt x="1726" y="4074"/>
                    </a:lnTo>
                    <a:lnTo>
                      <a:pt x="1738" y="3940"/>
                    </a:lnTo>
                    <a:lnTo>
                      <a:pt x="1726" y="3872"/>
                    </a:lnTo>
                    <a:lnTo>
                      <a:pt x="1721" y="3845"/>
                    </a:lnTo>
                    <a:lnTo>
                      <a:pt x="1687" y="3805"/>
                    </a:lnTo>
                    <a:lnTo>
                      <a:pt x="1631" y="3794"/>
                    </a:lnTo>
                    <a:lnTo>
                      <a:pt x="1620" y="3755"/>
                    </a:lnTo>
                    <a:lnTo>
                      <a:pt x="1615" y="3704"/>
                    </a:lnTo>
                    <a:lnTo>
                      <a:pt x="1603" y="3682"/>
                    </a:lnTo>
                    <a:lnTo>
                      <a:pt x="1580" y="3659"/>
                    </a:lnTo>
                    <a:lnTo>
                      <a:pt x="1637" y="3693"/>
                    </a:lnTo>
                    <a:lnTo>
                      <a:pt x="1665" y="3743"/>
                    </a:lnTo>
                    <a:lnTo>
                      <a:pt x="1693" y="3805"/>
                    </a:lnTo>
                    <a:lnTo>
                      <a:pt x="1738" y="3845"/>
                    </a:lnTo>
                    <a:lnTo>
                      <a:pt x="1766" y="3777"/>
                    </a:lnTo>
                    <a:lnTo>
                      <a:pt x="1766" y="3710"/>
                    </a:lnTo>
                    <a:lnTo>
                      <a:pt x="1738" y="3649"/>
                    </a:lnTo>
                    <a:lnTo>
                      <a:pt x="1698" y="3587"/>
                    </a:lnTo>
                    <a:lnTo>
                      <a:pt x="1603" y="3463"/>
                    </a:lnTo>
                    <a:lnTo>
                      <a:pt x="1519" y="3356"/>
                    </a:lnTo>
                    <a:lnTo>
                      <a:pt x="1513" y="3301"/>
                    </a:lnTo>
                    <a:lnTo>
                      <a:pt x="1485" y="3245"/>
                    </a:lnTo>
                    <a:lnTo>
                      <a:pt x="1390" y="3161"/>
                    </a:lnTo>
                    <a:lnTo>
                      <a:pt x="1373" y="3200"/>
                    </a:lnTo>
                    <a:lnTo>
                      <a:pt x="1367" y="3245"/>
                    </a:lnTo>
                    <a:lnTo>
                      <a:pt x="1384" y="3334"/>
                    </a:lnTo>
                    <a:lnTo>
                      <a:pt x="1424" y="3413"/>
                    </a:lnTo>
                    <a:lnTo>
                      <a:pt x="1474" y="3480"/>
                    </a:lnTo>
                    <a:lnTo>
                      <a:pt x="1502" y="3497"/>
                    </a:lnTo>
                    <a:lnTo>
                      <a:pt x="1525" y="3531"/>
                    </a:lnTo>
                    <a:lnTo>
                      <a:pt x="1547" y="3604"/>
                    </a:lnTo>
                    <a:lnTo>
                      <a:pt x="1525" y="3547"/>
                    </a:lnTo>
                    <a:lnTo>
                      <a:pt x="1491" y="3502"/>
                    </a:lnTo>
                    <a:lnTo>
                      <a:pt x="1407" y="3424"/>
                    </a:lnTo>
                    <a:lnTo>
                      <a:pt x="1322" y="3351"/>
                    </a:lnTo>
                    <a:lnTo>
                      <a:pt x="1295" y="3295"/>
                    </a:lnTo>
                    <a:lnTo>
                      <a:pt x="1284" y="3233"/>
                    </a:lnTo>
                    <a:lnTo>
                      <a:pt x="1244" y="3268"/>
                    </a:lnTo>
                    <a:lnTo>
                      <a:pt x="1250" y="3329"/>
                    </a:lnTo>
                    <a:lnTo>
                      <a:pt x="1267" y="3384"/>
                    </a:lnTo>
                    <a:lnTo>
                      <a:pt x="1334" y="3486"/>
                    </a:lnTo>
                    <a:lnTo>
                      <a:pt x="1373" y="3587"/>
                    </a:lnTo>
                    <a:lnTo>
                      <a:pt x="1379" y="3642"/>
                    </a:lnTo>
                    <a:lnTo>
                      <a:pt x="1357" y="3704"/>
                    </a:lnTo>
                    <a:lnTo>
                      <a:pt x="1177" y="2987"/>
                    </a:lnTo>
                    <a:lnTo>
                      <a:pt x="1239" y="3143"/>
                    </a:lnTo>
                    <a:lnTo>
                      <a:pt x="1284" y="3223"/>
                    </a:lnTo>
                    <a:lnTo>
                      <a:pt x="1306" y="3245"/>
                    </a:lnTo>
                    <a:lnTo>
                      <a:pt x="1317" y="3250"/>
                    </a:lnTo>
                    <a:lnTo>
                      <a:pt x="1362" y="3268"/>
                    </a:lnTo>
                    <a:lnTo>
                      <a:pt x="1373" y="3195"/>
                    </a:lnTo>
                    <a:lnTo>
                      <a:pt x="1384" y="3127"/>
                    </a:lnTo>
                    <a:lnTo>
                      <a:pt x="1367" y="3065"/>
                    </a:lnTo>
                    <a:lnTo>
                      <a:pt x="1317" y="3004"/>
                    </a:lnTo>
                    <a:lnTo>
                      <a:pt x="1340" y="3027"/>
                    </a:lnTo>
                    <a:lnTo>
                      <a:pt x="1367" y="3032"/>
                    </a:lnTo>
                    <a:lnTo>
                      <a:pt x="1390" y="3055"/>
                    </a:lnTo>
                    <a:lnTo>
                      <a:pt x="1390" y="3105"/>
                    </a:lnTo>
                    <a:lnTo>
                      <a:pt x="1631" y="3441"/>
                    </a:lnTo>
                    <a:lnTo>
                      <a:pt x="1642" y="3429"/>
                    </a:lnTo>
                    <a:lnTo>
                      <a:pt x="1660" y="3491"/>
                    </a:lnTo>
                    <a:lnTo>
                      <a:pt x="1693" y="3547"/>
                    </a:lnTo>
                    <a:lnTo>
                      <a:pt x="1776" y="3642"/>
                    </a:lnTo>
                    <a:lnTo>
                      <a:pt x="1788" y="3542"/>
                    </a:lnTo>
                    <a:lnTo>
                      <a:pt x="1771" y="3458"/>
                    </a:lnTo>
                    <a:lnTo>
                      <a:pt x="1732" y="3374"/>
                    </a:lnTo>
                    <a:lnTo>
                      <a:pt x="1676" y="3295"/>
                    </a:lnTo>
                    <a:lnTo>
                      <a:pt x="1558" y="3133"/>
                    </a:lnTo>
                    <a:lnTo>
                      <a:pt x="1502" y="3055"/>
                    </a:lnTo>
                    <a:lnTo>
                      <a:pt x="1463" y="2965"/>
                    </a:lnTo>
                    <a:lnTo>
                      <a:pt x="1435" y="2953"/>
                    </a:lnTo>
                    <a:lnTo>
                      <a:pt x="1395" y="2965"/>
                    </a:lnTo>
                    <a:lnTo>
                      <a:pt x="1367" y="2802"/>
                    </a:lnTo>
                    <a:lnTo>
                      <a:pt x="1519" y="3020"/>
                    </a:lnTo>
                    <a:lnTo>
                      <a:pt x="1535" y="3010"/>
                    </a:lnTo>
                    <a:lnTo>
                      <a:pt x="1580" y="3121"/>
                    </a:lnTo>
                    <a:lnTo>
                      <a:pt x="1642" y="3211"/>
                    </a:lnTo>
                    <a:lnTo>
                      <a:pt x="1776" y="3401"/>
                    </a:lnTo>
                    <a:lnTo>
                      <a:pt x="1816" y="3351"/>
                    </a:lnTo>
                    <a:lnTo>
                      <a:pt x="1828" y="3290"/>
                    </a:lnTo>
                    <a:lnTo>
                      <a:pt x="1816" y="3228"/>
                    </a:lnTo>
                    <a:lnTo>
                      <a:pt x="1776" y="3172"/>
                    </a:lnTo>
                    <a:lnTo>
                      <a:pt x="1497" y="2802"/>
                    </a:lnTo>
                    <a:lnTo>
                      <a:pt x="1367" y="2623"/>
                    </a:lnTo>
                    <a:lnTo>
                      <a:pt x="1244" y="2421"/>
                    </a:lnTo>
                    <a:lnTo>
                      <a:pt x="1014" y="2152"/>
                    </a:lnTo>
                    <a:lnTo>
                      <a:pt x="992" y="2320"/>
                    </a:lnTo>
                    <a:lnTo>
                      <a:pt x="981" y="2247"/>
                    </a:lnTo>
                    <a:lnTo>
                      <a:pt x="992" y="2164"/>
                    </a:lnTo>
                    <a:lnTo>
                      <a:pt x="986" y="2062"/>
                    </a:lnTo>
                    <a:lnTo>
                      <a:pt x="964" y="2024"/>
                    </a:lnTo>
                    <a:lnTo>
                      <a:pt x="925" y="1984"/>
                    </a:lnTo>
                    <a:lnTo>
                      <a:pt x="958" y="2012"/>
                    </a:lnTo>
                    <a:lnTo>
                      <a:pt x="969" y="2029"/>
                    </a:lnTo>
                    <a:lnTo>
                      <a:pt x="986" y="2029"/>
                    </a:lnTo>
                    <a:lnTo>
                      <a:pt x="998" y="1967"/>
                    </a:lnTo>
                    <a:lnTo>
                      <a:pt x="1009" y="1917"/>
                    </a:lnTo>
                    <a:lnTo>
                      <a:pt x="1009" y="1872"/>
                    </a:lnTo>
                    <a:lnTo>
                      <a:pt x="976" y="1811"/>
                    </a:lnTo>
                    <a:lnTo>
                      <a:pt x="1048" y="1776"/>
                    </a:lnTo>
                    <a:lnTo>
                      <a:pt x="1037" y="1849"/>
                    </a:lnTo>
                    <a:lnTo>
                      <a:pt x="1064" y="1901"/>
                    </a:lnTo>
                    <a:lnTo>
                      <a:pt x="1144" y="1979"/>
                    </a:lnTo>
                    <a:lnTo>
                      <a:pt x="1171" y="1928"/>
                    </a:lnTo>
                    <a:lnTo>
                      <a:pt x="1177" y="1872"/>
                    </a:lnTo>
                    <a:lnTo>
                      <a:pt x="1177" y="1816"/>
                    </a:lnTo>
                    <a:lnTo>
                      <a:pt x="1160" y="1760"/>
                    </a:lnTo>
                    <a:lnTo>
                      <a:pt x="1037" y="1731"/>
                    </a:lnTo>
                    <a:lnTo>
                      <a:pt x="948" y="1676"/>
                    </a:lnTo>
                    <a:lnTo>
                      <a:pt x="756" y="1530"/>
                    </a:lnTo>
                    <a:lnTo>
                      <a:pt x="773" y="1592"/>
                    </a:lnTo>
                    <a:lnTo>
                      <a:pt x="785" y="1625"/>
                    </a:lnTo>
                    <a:lnTo>
                      <a:pt x="824" y="1643"/>
                    </a:lnTo>
                    <a:lnTo>
                      <a:pt x="801" y="1636"/>
                    </a:lnTo>
                    <a:lnTo>
                      <a:pt x="785" y="1620"/>
                    </a:lnTo>
                    <a:lnTo>
                      <a:pt x="773" y="1608"/>
                    </a:lnTo>
                    <a:lnTo>
                      <a:pt x="745" y="1608"/>
                    </a:lnTo>
                    <a:lnTo>
                      <a:pt x="723" y="1799"/>
                    </a:lnTo>
                    <a:lnTo>
                      <a:pt x="695" y="1766"/>
                    </a:lnTo>
                    <a:lnTo>
                      <a:pt x="683" y="1731"/>
                    </a:lnTo>
                    <a:lnTo>
                      <a:pt x="706" y="1659"/>
                    </a:lnTo>
                    <a:lnTo>
                      <a:pt x="728" y="1580"/>
                    </a:lnTo>
                    <a:lnTo>
                      <a:pt x="718" y="1542"/>
                    </a:lnTo>
                    <a:lnTo>
                      <a:pt x="678" y="1502"/>
                    </a:lnTo>
                    <a:lnTo>
                      <a:pt x="728" y="1525"/>
                    </a:lnTo>
                    <a:lnTo>
                      <a:pt x="756" y="1530"/>
                    </a:lnTo>
                    <a:lnTo>
                      <a:pt x="661" y="1272"/>
                    </a:lnTo>
                    <a:lnTo>
                      <a:pt x="605" y="1284"/>
                    </a:lnTo>
                    <a:lnTo>
                      <a:pt x="622" y="1452"/>
                    </a:lnTo>
                    <a:lnTo>
                      <a:pt x="605" y="1457"/>
                    </a:lnTo>
                    <a:lnTo>
                      <a:pt x="588" y="1480"/>
                    </a:lnTo>
                    <a:lnTo>
                      <a:pt x="588" y="1447"/>
                    </a:lnTo>
                    <a:lnTo>
                      <a:pt x="572" y="1412"/>
                    </a:lnTo>
                    <a:lnTo>
                      <a:pt x="527" y="1345"/>
                    </a:lnTo>
                    <a:lnTo>
                      <a:pt x="487" y="1351"/>
                    </a:lnTo>
                    <a:lnTo>
                      <a:pt x="454" y="1357"/>
                    </a:lnTo>
                    <a:lnTo>
                      <a:pt x="387" y="1206"/>
                    </a:lnTo>
                    <a:lnTo>
                      <a:pt x="409" y="1211"/>
                    </a:lnTo>
                    <a:lnTo>
                      <a:pt x="442" y="1234"/>
                    </a:lnTo>
                    <a:lnTo>
                      <a:pt x="499" y="1300"/>
                    </a:lnTo>
                    <a:lnTo>
                      <a:pt x="527" y="1329"/>
                    </a:lnTo>
                    <a:lnTo>
                      <a:pt x="555" y="1340"/>
                    </a:lnTo>
                    <a:lnTo>
                      <a:pt x="577" y="1329"/>
                    </a:lnTo>
                    <a:lnTo>
                      <a:pt x="594" y="1284"/>
                    </a:lnTo>
                    <a:lnTo>
                      <a:pt x="460" y="1121"/>
                    </a:lnTo>
                    <a:lnTo>
                      <a:pt x="398" y="1066"/>
                    </a:lnTo>
                    <a:lnTo>
                      <a:pt x="314" y="1009"/>
                    </a:lnTo>
                    <a:lnTo>
                      <a:pt x="185" y="869"/>
                    </a:lnTo>
                    <a:lnTo>
                      <a:pt x="157" y="891"/>
                    </a:lnTo>
                    <a:lnTo>
                      <a:pt x="157" y="931"/>
                    </a:lnTo>
                    <a:lnTo>
                      <a:pt x="179" y="993"/>
                    </a:lnTo>
                    <a:lnTo>
                      <a:pt x="286" y="1071"/>
                    </a:lnTo>
                    <a:lnTo>
                      <a:pt x="325" y="1109"/>
                    </a:lnTo>
                    <a:lnTo>
                      <a:pt x="347" y="1183"/>
                    </a:lnTo>
                    <a:lnTo>
                      <a:pt x="257" y="1088"/>
                    </a:lnTo>
                    <a:lnTo>
                      <a:pt x="207" y="1048"/>
                    </a:lnTo>
                    <a:lnTo>
                      <a:pt x="185" y="1031"/>
                    </a:lnTo>
                    <a:lnTo>
                      <a:pt x="146" y="1026"/>
                    </a:lnTo>
                    <a:lnTo>
                      <a:pt x="129" y="1059"/>
                    </a:lnTo>
                    <a:lnTo>
                      <a:pt x="129" y="1109"/>
                    </a:lnTo>
                    <a:lnTo>
                      <a:pt x="168" y="1121"/>
                    </a:lnTo>
                    <a:lnTo>
                      <a:pt x="157" y="1144"/>
                    </a:lnTo>
                    <a:lnTo>
                      <a:pt x="134" y="1166"/>
                    </a:lnTo>
                    <a:lnTo>
                      <a:pt x="134" y="1183"/>
                    </a:lnTo>
                    <a:lnTo>
                      <a:pt x="146" y="1199"/>
                    </a:lnTo>
                    <a:lnTo>
                      <a:pt x="157" y="1312"/>
                    </a:lnTo>
                    <a:lnTo>
                      <a:pt x="196" y="1430"/>
                    </a:lnTo>
                    <a:lnTo>
                      <a:pt x="252" y="1542"/>
                    </a:lnTo>
                    <a:lnTo>
                      <a:pt x="297" y="1620"/>
                    </a:lnTo>
                    <a:lnTo>
                      <a:pt x="174" y="1508"/>
                    </a:lnTo>
                    <a:lnTo>
                      <a:pt x="191" y="1598"/>
                    </a:lnTo>
                    <a:lnTo>
                      <a:pt x="123" y="1530"/>
                    </a:lnTo>
                    <a:lnTo>
                      <a:pt x="123" y="1608"/>
                    </a:lnTo>
                    <a:lnTo>
                      <a:pt x="61" y="1491"/>
                    </a:lnTo>
                    <a:lnTo>
                      <a:pt x="34" y="1362"/>
                    </a:lnTo>
                    <a:lnTo>
                      <a:pt x="0" y="1088"/>
                    </a:lnTo>
                    <a:lnTo>
                      <a:pt x="34" y="1082"/>
                    </a:lnTo>
                    <a:lnTo>
                      <a:pt x="61" y="1054"/>
                    </a:lnTo>
                    <a:lnTo>
                      <a:pt x="23" y="1021"/>
                    </a:lnTo>
                    <a:lnTo>
                      <a:pt x="51" y="1031"/>
                    </a:lnTo>
                    <a:lnTo>
                      <a:pt x="67" y="1015"/>
                    </a:lnTo>
                    <a:lnTo>
                      <a:pt x="67" y="953"/>
                    </a:lnTo>
                    <a:lnTo>
                      <a:pt x="73" y="908"/>
                    </a:lnTo>
                    <a:lnTo>
                      <a:pt x="44" y="880"/>
                    </a:lnTo>
                    <a:lnTo>
                      <a:pt x="23" y="847"/>
                    </a:lnTo>
                    <a:lnTo>
                      <a:pt x="16" y="825"/>
                    </a:lnTo>
                    <a:lnTo>
                      <a:pt x="23" y="790"/>
                    </a:lnTo>
                    <a:lnTo>
                      <a:pt x="67" y="796"/>
                    </a:lnTo>
                    <a:lnTo>
                      <a:pt x="96" y="785"/>
                    </a:lnTo>
                    <a:lnTo>
                      <a:pt x="134" y="729"/>
                    </a:lnTo>
                    <a:lnTo>
                      <a:pt x="157" y="657"/>
                    </a:lnTo>
                    <a:lnTo>
                      <a:pt x="168" y="622"/>
                    </a:lnTo>
                    <a:lnTo>
                      <a:pt x="191" y="589"/>
                    </a:lnTo>
                    <a:lnTo>
                      <a:pt x="157" y="555"/>
                    </a:lnTo>
                    <a:lnTo>
                      <a:pt x="229" y="522"/>
                    </a:lnTo>
                    <a:lnTo>
                      <a:pt x="174" y="471"/>
                    </a:lnTo>
                    <a:lnTo>
                      <a:pt x="219" y="488"/>
                    </a:lnTo>
                    <a:lnTo>
                      <a:pt x="252" y="471"/>
                    </a:lnTo>
                    <a:lnTo>
                      <a:pt x="302" y="421"/>
                    </a:lnTo>
                    <a:lnTo>
                      <a:pt x="353" y="359"/>
                    </a:lnTo>
                    <a:lnTo>
                      <a:pt x="409" y="309"/>
                    </a:lnTo>
                    <a:lnTo>
                      <a:pt x="583" y="213"/>
                    </a:lnTo>
                    <a:lnTo>
                      <a:pt x="656" y="168"/>
                    </a:lnTo>
                    <a:lnTo>
                      <a:pt x="683" y="158"/>
                    </a:lnTo>
                    <a:lnTo>
                      <a:pt x="735" y="146"/>
                    </a:lnTo>
                    <a:lnTo>
                      <a:pt x="763" y="118"/>
                    </a:lnTo>
                    <a:lnTo>
                      <a:pt x="796" y="90"/>
                    </a:lnTo>
                    <a:lnTo>
                      <a:pt x="874" y="68"/>
                    </a:lnTo>
                    <a:lnTo>
                      <a:pt x="1037" y="35"/>
                    </a:lnTo>
                    <a:lnTo>
                      <a:pt x="1003" y="57"/>
                    </a:lnTo>
                    <a:lnTo>
                      <a:pt x="992" y="90"/>
                    </a:lnTo>
                    <a:lnTo>
                      <a:pt x="1003" y="130"/>
                    </a:lnTo>
                    <a:lnTo>
                      <a:pt x="1014" y="135"/>
                    </a:lnTo>
                    <a:lnTo>
                      <a:pt x="964" y="135"/>
                    </a:lnTo>
                    <a:lnTo>
                      <a:pt x="958" y="96"/>
                    </a:lnTo>
                    <a:lnTo>
                      <a:pt x="919" y="68"/>
                    </a:lnTo>
                    <a:lnTo>
                      <a:pt x="891" y="68"/>
                    </a:lnTo>
                    <a:lnTo>
                      <a:pt x="869" y="79"/>
                    </a:lnTo>
                    <a:lnTo>
                      <a:pt x="830" y="118"/>
                    </a:lnTo>
                    <a:lnTo>
                      <a:pt x="936" y="253"/>
                    </a:lnTo>
                    <a:lnTo>
                      <a:pt x="958" y="231"/>
                    </a:lnTo>
                    <a:lnTo>
                      <a:pt x="964" y="196"/>
                    </a:lnTo>
                    <a:lnTo>
                      <a:pt x="964" y="264"/>
                    </a:lnTo>
                    <a:lnTo>
                      <a:pt x="998" y="314"/>
                    </a:lnTo>
                    <a:lnTo>
                      <a:pt x="1104" y="399"/>
                    </a:lnTo>
                    <a:lnTo>
                      <a:pt x="1116" y="337"/>
                    </a:lnTo>
                    <a:lnTo>
                      <a:pt x="1116" y="281"/>
                    </a:lnTo>
                    <a:lnTo>
                      <a:pt x="1104" y="225"/>
                    </a:lnTo>
                    <a:lnTo>
                      <a:pt x="1071" y="180"/>
                    </a:lnTo>
                    <a:lnTo>
                      <a:pt x="1116" y="191"/>
                    </a:lnTo>
                    <a:lnTo>
                      <a:pt x="1127" y="96"/>
                    </a:lnTo>
                    <a:lnTo>
                      <a:pt x="1121" y="45"/>
                    </a:lnTo>
                    <a:lnTo>
                      <a:pt x="1116" y="28"/>
                    </a:lnTo>
                    <a:lnTo>
                      <a:pt x="1087" y="0"/>
                    </a:lnTo>
                    <a:lnTo>
                      <a:pt x="1384" y="6"/>
                    </a:lnTo>
                    <a:lnTo>
                      <a:pt x="1519" y="28"/>
                    </a:lnTo>
                    <a:lnTo>
                      <a:pt x="1570" y="45"/>
                    </a:lnTo>
                    <a:lnTo>
                      <a:pt x="1653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8" name="Freeform 1666">
                <a:extLst>
                  <a:ext uri="{FF2B5EF4-FFF2-40B4-BE49-F238E27FC236}">
                    <a16:creationId xmlns:a16="http://schemas.microsoft.com/office/drawing/2014/main" id="{D6700219-6EEE-733B-29C7-99F105D27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218"/>
                <a:ext cx="12" cy="25"/>
              </a:xfrm>
              <a:custGeom>
                <a:avLst/>
                <a:gdLst>
                  <a:gd name="T0" fmla="*/ 129 w 146"/>
                  <a:gd name="T1" fmla="*/ 29 h 303"/>
                  <a:gd name="T2" fmla="*/ 129 w 146"/>
                  <a:gd name="T3" fmla="*/ 62 h 303"/>
                  <a:gd name="T4" fmla="*/ 112 w 146"/>
                  <a:gd name="T5" fmla="*/ 90 h 303"/>
                  <a:gd name="T6" fmla="*/ 78 w 146"/>
                  <a:gd name="T7" fmla="*/ 96 h 303"/>
                  <a:gd name="T8" fmla="*/ 56 w 146"/>
                  <a:gd name="T9" fmla="*/ 90 h 303"/>
                  <a:gd name="T10" fmla="*/ 129 w 146"/>
                  <a:gd name="T11" fmla="*/ 191 h 303"/>
                  <a:gd name="T12" fmla="*/ 146 w 146"/>
                  <a:gd name="T13" fmla="*/ 241 h 303"/>
                  <a:gd name="T14" fmla="*/ 146 w 146"/>
                  <a:gd name="T15" fmla="*/ 270 h 303"/>
                  <a:gd name="T16" fmla="*/ 129 w 146"/>
                  <a:gd name="T17" fmla="*/ 303 h 303"/>
                  <a:gd name="T18" fmla="*/ 84 w 146"/>
                  <a:gd name="T19" fmla="*/ 292 h 303"/>
                  <a:gd name="T20" fmla="*/ 56 w 146"/>
                  <a:gd name="T21" fmla="*/ 258 h 303"/>
                  <a:gd name="T22" fmla="*/ 0 w 146"/>
                  <a:gd name="T23" fmla="*/ 175 h 303"/>
                  <a:gd name="T24" fmla="*/ 39 w 146"/>
                  <a:gd name="T25" fmla="*/ 0 h 303"/>
                  <a:gd name="T26" fmla="*/ 89 w 146"/>
                  <a:gd name="T27" fmla="*/ 0 h 303"/>
                  <a:gd name="T28" fmla="*/ 112 w 146"/>
                  <a:gd name="T29" fmla="*/ 7 h 303"/>
                  <a:gd name="T30" fmla="*/ 129 w 146"/>
                  <a:gd name="T31" fmla="*/ 29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6" h="303">
                    <a:moveTo>
                      <a:pt x="129" y="29"/>
                    </a:moveTo>
                    <a:lnTo>
                      <a:pt x="129" y="62"/>
                    </a:lnTo>
                    <a:lnTo>
                      <a:pt x="112" y="90"/>
                    </a:lnTo>
                    <a:lnTo>
                      <a:pt x="78" y="96"/>
                    </a:lnTo>
                    <a:lnTo>
                      <a:pt x="56" y="90"/>
                    </a:lnTo>
                    <a:lnTo>
                      <a:pt x="129" y="191"/>
                    </a:lnTo>
                    <a:lnTo>
                      <a:pt x="146" y="241"/>
                    </a:lnTo>
                    <a:lnTo>
                      <a:pt x="146" y="270"/>
                    </a:lnTo>
                    <a:lnTo>
                      <a:pt x="129" y="303"/>
                    </a:lnTo>
                    <a:lnTo>
                      <a:pt x="84" y="292"/>
                    </a:lnTo>
                    <a:lnTo>
                      <a:pt x="56" y="258"/>
                    </a:lnTo>
                    <a:lnTo>
                      <a:pt x="0" y="175"/>
                    </a:lnTo>
                    <a:lnTo>
                      <a:pt x="39" y="0"/>
                    </a:lnTo>
                    <a:lnTo>
                      <a:pt x="89" y="0"/>
                    </a:lnTo>
                    <a:lnTo>
                      <a:pt x="112" y="7"/>
                    </a:lnTo>
                    <a:lnTo>
                      <a:pt x="129" y="2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9" name="Freeform 1667">
                <a:extLst>
                  <a:ext uri="{FF2B5EF4-FFF2-40B4-BE49-F238E27FC236}">
                    <a16:creationId xmlns:a16="http://schemas.microsoft.com/office/drawing/2014/main" id="{F2528AC6-E639-34E2-AB2D-5FFA81402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3219"/>
                <a:ext cx="10" cy="33"/>
              </a:xfrm>
              <a:custGeom>
                <a:avLst/>
                <a:gdLst>
                  <a:gd name="T0" fmla="*/ 79 w 129"/>
                  <a:gd name="T1" fmla="*/ 33 h 402"/>
                  <a:gd name="T2" fmla="*/ 107 w 129"/>
                  <a:gd name="T3" fmla="*/ 16 h 402"/>
                  <a:gd name="T4" fmla="*/ 95 w 129"/>
                  <a:gd name="T5" fmla="*/ 38 h 402"/>
                  <a:gd name="T6" fmla="*/ 95 w 129"/>
                  <a:gd name="T7" fmla="*/ 72 h 402"/>
                  <a:gd name="T8" fmla="*/ 118 w 129"/>
                  <a:gd name="T9" fmla="*/ 139 h 402"/>
                  <a:gd name="T10" fmla="*/ 129 w 129"/>
                  <a:gd name="T11" fmla="*/ 213 h 402"/>
                  <a:gd name="T12" fmla="*/ 124 w 129"/>
                  <a:gd name="T13" fmla="*/ 251 h 402"/>
                  <a:gd name="T14" fmla="*/ 95 w 129"/>
                  <a:gd name="T15" fmla="*/ 285 h 402"/>
                  <a:gd name="T16" fmla="*/ 124 w 129"/>
                  <a:gd name="T17" fmla="*/ 302 h 402"/>
                  <a:gd name="T18" fmla="*/ 124 w 129"/>
                  <a:gd name="T19" fmla="*/ 329 h 402"/>
                  <a:gd name="T20" fmla="*/ 112 w 129"/>
                  <a:gd name="T21" fmla="*/ 386 h 402"/>
                  <a:gd name="T22" fmla="*/ 45 w 129"/>
                  <a:gd name="T23" fmla="*/ 402 h 402"/>
                  <a:gd name="T24" fmla="*/ 17 w 129"/>
                  <a:gd name="T25" fmla="*/ 386 h 402"/>
                  <a:gd name="T26" fmla="*/ 6 w 129"/>
                  <a:gd name="T27" fmla="*/ 381 h 402"/>
                  <a:gd name="T28" fmla="*/ 0 w 129"/>
                  <a:gd name="T29" fmla="*/ 352 h 402"/>
                  <a:gd name="T30" fmla="*/ 6 w 129"/>
                  <a:gd name="T31" fmla="*/ 263 h 402"/>
                  <a:gd name="T32" fmla="*/ 6 w 129"/>
                  <a:gd name="T33" fmla="*/ 223 h 402"/>
                  <a:gd name="T34" fmla="*/ 17 w 129"/>
                  <a:gd name="T35" fmla="*/ 213 h 402"/>
                  <a:gd name="T36" fmla="*/ 40 w 129"/>
                  <a:gd name="T37" fmla="*/ 206 h 402"/>
                  <a:gd name="T38" fmla="*/ 12 w 129"/>
                  <a:gd name="T39" fmla="*/ 156 h 402"/>
                  <a:gd name="T40" fmla="*/ 6 w 129"/>
                  <a:gd name="T41" fmla="*/ 95 h 402"/>
                  <a:gd name="T42" fmla="*/ 12 w 129"/>
                  <a:gd name="T43" fmla="*/ 44 h 402"/>
                  <a:gd name="T44" fmla="*/ 29 w 129"/>
                  <a:gd name="T45" fmla="*/ 0 h 402"/>
                  <a:gd name="T46" fmla="*/ 57 w 129"/>
                  <a:gd name="T47" fmla="*/ 10 h 402"/>
                  <a:gd name="T48" fmla="*/ 79 w 129"/>
                  <a:gd name="T49" fmla="*/ 33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" h="402">
                    <a:moveTo>
                      <a:pt x="79" y="33"/>
                    </a:moveTo>
                    <a:lnTo>
                      <a:pt x="107" y="16"/>
                    </a:lnTo>
                    <a:lnTo>
                      <a:pt x="95" y="38"/>
                    </a:lnTo>
                    <a:lnTo>
                      <a:pt x="95" y="72"/>
                    </a:lnTo>
                    <a:lnTo>
                      <a:pt x="118" y="139"/>
                    </a:lnTo>
                    <a:lnTo>
                      <a:pt x="129" y="213"/>
                    </a:lnTo>
                    <a:lnTo>
                      <a:pt x="124" y="251"/>
                    </a:lnTo>
                    <a:lnTo>
                      <a:pt x="95" y="285"/>
                    </a:lnTo>
                    <a:lnTo>
                      <a:pt x="124" y="302"/>
                    </a:lnTo>
                    <a:lnTo>
                      <a:pt x="124" y="329"/>
                    </a:lnTo>
                    <a:lnTo>
                      <a:pt x="112" y="386"/>
                    </a:lnTo>
                    <a:lnTo>
                      <a:pt x="45" y="402"/>
                    </a:lnTo>
                    <a:lnTo>
                      <a:pt x="17" y="386"/>
                    </a:lnTo>
                    <a:lnTo>
                      <a:pt x="6" y="381"/>
                    </a:lnTo>
                    <a:lnTo>
                      <a:pt x="0" y="352"/>
                    </a:lnTo>
                    <a:lnTo>
                      <a:pt x="6" y="263"/>
                    </a:lnTo>
                    <a:lnTo>
                      <a:pt x="6" y="223"/>
                    </a:lnTo>
                    <a:lnTo>
                      <a:pt x="17" y="213"/>
                    </a:lnTo>
                    <a:lnTo>
                      <a:pt x="40" y="206"/>
                    </a:lnTo>
                    <a:lnTo>
                      <a:pt x="12" y="156"/>
                    </a:lnTo>
                    <a:lnTo>
                      <a:pt x="6" y="95"/>
                    </a:lnTo>
                    <a:lnTo>
                      <a:pt x="12" y="44"/>
                    </a:lnTo>
                    <a:lnTo>
                      <a:pt x="29" y="0"/>
                    </a:lnTo>
                    <a:lnTo>
                      <a:pt x="57" y="10"/>
                    </a:lnTo>
                    <a:lnTo>
                      <a:pt x="79" y="3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0" name="Freeform 1668">
                <a:extLst>
                  <a:ext uri="{FF2B5EF4-FFF2-40B4-BE49-F238E27FC236}">
                    <a16:creationId xmlns:a16="http://schemas.microsoft.com/office/drawing/2014/main" id="{A17C93E5-7A67-DAF3-9773-BED44BD8B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3205"/>
                <a:ext cx="13" cy="1"/>
              </a:xfrm>
              <a:custGeom>
                <a:avLst/>
                <a:gdLst>
                  <a:gd name="T0" fmla="*/ 0 w 157"/>
                  <a:gd name="T1" fmla="*/ 0 h 12"/>
                  <a:gd name="T2" fmla="*/ 157 w 157"/>
                  <a:gd name="T3" fmla="*/ 12 h 12"/>
                  <a:gd name="T4" fmla="*/ 0 w 15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7" h="12">
                    <a:moveTo>
                      <a:pt x="0" y="0"/>
                    </a:moveTo>
                    <a:lnTo>
                      <a:pt x="15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1" name="Freeform 1669">
                <a:extLst>
                  <a:ext uri="{FF2B5EF4-FFF2-40B4-BE49-F238E27FC236}">
                    <a16:creationId xmlns:a16="http://schemas.microsoft.com/office/drawing/2014/main" id="{C3F06E0B-D0CF-5DC6-ADBA-42DAB1137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224"/>
                <a:ext cx="7" cy="20"/>
              </a:xfrm>
              <a:custGeom>
                <a:avLst/>
                <a:gdLst>
                  <a:gd name="T0" fmla="*/ 83 w 83"/>
                  <a:gd name="T1" fmla="*/ 241 h 241"/>
                  <a:gd name="T2" fmla="*/ 61 w 83"/>
                  <a:gd name="T3" fmla="*/ 218 h 241"/>
                  <a:gd name="T4" fmla="*/ 38 w 83"/>
                  <a:gd name="T5" fmla="*/ 213 h 241"/>
                  <a:gd name="T6" fmla="*/ 28 w 83"/>
                  <a:gd name="T7" fmla="*/ 230 h 241"/>
                  <a:gd name="T8" fmla="*/ 0 w 83"/>
                  <a:gd name="T9" fmla="*/ 135 h 241"/>
                  <a:gd name="T10" fmla="*/ 0 w 83"/>
                  <a:gd name="T11" fmla="*/ 0 h 241"/>
                  <a:gd name="T12" fmla="*/ 22 w 83"/>
                  <a:gd name="T13" fmla="*/ 50 h 241"/>
                  <a:gd name="T14" fmla="*/ 28 w 83"/>
                  <a:gd name="T15" fmla="*/ 117 h 241"/>
                  <a:gd name="T16" fmla="*/ 50 w 83"/>
                  <a:gd name="T17" fmla="*/ 185 h 241"/>
                  <a:gd name="T18" fmla="*/ 83 w 83"/>
                  <a:gd name="T19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" h="241">
                    <a:moveTo>
                      <a:pt x="83" y="241"/>
                    </a:moveTo>
                    <a:lnTo>
                      <a:pt x="61" y="218"/>
                    </a:lnTo>
                    <a:lnTo>
                      <a:pt x="38" y="213"/>
                    </a:lnTo>
                    <a:lnTo>
                      <a:pt x="28" y="230"/>
                    </a:lnTo>
                    <a:lnTo>
                      <a:pt x="0" y="135"/>
                    </a:lnTo>
                    <a:lnTo>
                      <a:pt x="0" y="0"/>
                    </a:lnTo>
                    <a:lnTo>
                      <a:pt x="22" y="50"/>
                    </a:lnTo>
                    <a:lnTo>
                      <a:pt x="28" y="117"/>
                    </a:lnTo>
                    <a:lnTo>
                      <a:pt x="50" y="185"/>
                    </a:lnTo>
                    <a:lnTo>
                      <a:pt x="83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2" name="Freeform 1670">
                <a:extLst>
                  <a:ext uri="{FF2B5EF4-FFF2-40B4-BE49-F238E27FC236}">
                    <a16:creationId xmlns:a16="http://schemas.microsoft.com/office/drawing/2014/main" id="{9F98D6B8-B419-9E36-781B-F850964BC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3208"/>
                <a:ext cx="203" cy="24"/>
              </a:xfrm>
              <a:custGeom>
                <a:avLst/>
                <a:gdLst>
                  <a:gd name="T0" fmla="*/ 2354 w 2438"/>
                  <a:gd name="T1" fmla="*/ 45 h 291"/>
                  <a:gd name="T2" fmla="*/ 1805 w 2438"/>
                  <a:gd name="T3" fmla="*/ 57 h 291"/>
                  <a:gd name="T4" fmla="*/ 1211 w 2438"/>
                  <a:gd name="T5" fmla="*/ 45 h 291"/>
                  <a:gd name="T6" fmla="*/ 610 w 2438"/>
                  <a:gd name="T7" fmla="*/ 34 h 291"/>
                  <a:gd name="T8" fmla="*/ 44 w 2438"/>
                  <a:gd name="T9" fmla="*/ 34 h 291"/>
                  <a:gd name="T10" fmla="*/ 633 w 2438"/>
                  <a:gd name="T11" fmla="*/ 73 h 291"/>
                  <a:gd name="T12" fmla="*/ 1244 w 2438"/>
                  <a:gd name="T13" fmla="*/ 95 h 291"/>
                  <a:gd name="T14" fmla="*/ 2438 w 2438"/>
                  <a:gd name="T15" fmla="*/ 135 h 291"/>
                  <a:gd name="T16" fmla="*/ 2387 w 2438"/>
                  <a:gd name="T17" fmla="*/ 130 h 291"/>
                  <a:gd name="T18" fmla="*/ 2337 w 2438"/>
                  <a:gd name="T19" fmla="*/ 140 h 291"/>
                  <a:gd name="T20" fmla="*/ 2281 w 2438"/>
                  <a:gd name="T21" fmla="*/ 152 h 291"/>
                  <a:gd name="T22" fmla="*/ 2231 w 2438"/>
                  <a:gd name="T23" fmla="*/ 146 h 291"/>
                  <a:gd name="T24" fmla="*/ 2231 w 2438"/>
                  <a:gd name="T25" fmla="*/ 163 h 291"/>
                  <a:gd name="T26" fmla="*/ 2259 w 2438"/>
                  <a:gd name="T27" fmla="*/ 180 h 291"/>
                  <a:gd name="T28" fmla="*/ 2298 w 2438"/>
                  <a:gd name="T29" fmla="*/ 185 h 291"/>
                  <a:gd name="T30" fmla="*/ 2332 w 2438"/>
                  <a:gd name="T31" fmla="*/ 174 h 291"/>
                  <a:gd name="T32" fmla="*/ 2174 w 2438"/>
                  <a:gd name="T33" fmla="*/ 236 h 291"/>
                  <a:gd name="T34" fmla="*/ 2225 w 2438"/>
                  <a:gd name="T35" fmla="*/ 263 h 291"/>
                  <a:gd name="T36" fmla="*/ 1681 w 2438"/>
                  <a:gd name="T37" fmla="*/ 291 h 291"/>
                  <a:gd name="T38" fmla="*/ 1121 w 2438"/>
                  <a:gd name="T39" fmla="*/ 291 h 291"/>
                  <a:gd name="T40" fmla="*/ 22 w 2438"/>
                  <a:gd name="T41" fmla="*/ 253 h 291"/>
                  <a:gd name="T42" fmla="*/ 28 w 2438"/>
                  <a:gd name="T43" fmla="*/ 140 h 291"/>
                  <a:gd name="T44" fmla="*/ 139 w 2438"/>
                  <a:gd name="T45" fmla="*/ 152 h 291"/>
                  <a:gd name="T46" fmla="*/ 252 w 2438"/>
                  <a:gd name="T47" fmla="*/ 146 h 291"/>
                  <a:gd name="T48" fmla="*/ 229 w 2438"/>
                  <a:gd name="T49" fmla="*/ 123 h 291"/>
                  <a:gd name="T50" fmla="*/ 184 w 2438"/>
                  <a:gd name="T51" fmla="*/ 112 h 291"/>
                  <a:gd name="T52" fmla="*/ 89 w 2438"/>
                  <a:gd name="T53" fmla="*/ 112 h 291"/>
                  <a:gd name="T54" fmla="*/ 39 w 2438"/>
                  <a:gd name="T55" fmla="*/ 112 h 291"/>
                  <a:gd name="T56" fmla="*/ 11 w 2438"/>
                  <a:gd name="T57" fmla="*/ 95 h 291"/>
                  <a:gd name="T58" fmla="*/ 0 w 2438"/>
                  <a:gd name="T59" fmla="*/ 62 h 291"/>
                  <a:gd name="T60" fmla="*/ 11 w 2438"/>
                  <a:gd name="T61" fmla="*/ 0 h 291"/>
                  <a:gd name="T62" fmla="*/ 1205 w 2438"/>
                  <a:gd name="T63" fmla="*/ 34 h 291"/>
                  <a:gd name="T64" fmla="*/ 2354 w 2438"/>
                  <a:gd name="T65" fmla="*/ 45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38" h="291">
                    <a:moveTo>
                      <a:pt x="2354" y="45"/>
                    </a:moveTo>
                    <a:lnTo>
                      <a:pt x="1805" y="57"/>
                    </a:lnTo>
                    <a:lnTo>
                      <a:pt x="1211" y="45"/>
                    </a:lnTo>
                    <a:lnTo>
                      <a:pt x="610" y="34"/>
                    </a:lnTo>
                    <a:lnTo>
                      <a:pt x="44" y="34"/>
                    </a:lnTo>
                    <a:lnTo>
                      <a:pt x="633" y="73"/>
                    </a:lnTo>
                    <a:lnTo>
                      <a:pt x="1244" y="95"/>
                    </a:lnTo>
                    <a:lnTo>
                      <a:pt x="2438" y="135"/>
                    </a:lnTo>
                    <a:lnTo>
                      <a:pt x="2387" y="130"/>
                    </a:lnTo>
                    <a:lnTo>
                      <a:pt x="2337" y="140"/>
                    </a:lnTo>
                    <a:lnTo>
                      <a:pt x="2281" y="152"/>
                    </a:lnTo>
                    <a:lnTo>
                      <a:pt x="2231" y="146"/>
                    </a:lnTo>
                    <a:lnTo>
                      <a:pt x="2231" y="163"/>
                    </a:lnTo>
                    <a:lnTo>
                      <a:pt x="2259" y="180"/>
                    </a:lnTo>
                    <a:lnTo>
                      <a:pt x="2298" y="185"/>
                    </a:lnTo>
                    <a:lnTo>
                      <a:pt x="2332" y="174"/>
                    </a:lnTo>
                    <a:lnTo>
                      <a:pt x="2174" y="236"/>
                    </a:lnTo>
                    <a:lnTo>
                      <a:pt x="2225" y="263"/>
                    </a:lnTo>
                    <a:lnTo>
                      <a:pt x="1681" y="291"/>
                    </a:lnTo>
                    <a:lnTo>
                      <a:pt x="1121" y="291"/>
                    </a:lnTo>
                    <a:lnTo>
                      <a:pt x="22" y="253"/>
                    </a:lnTo>
                    <a:lnTo>
                      <a:pt x="28" y="140"/>
                    </a:lnTo>
                    <a:lnTo>
                      <a:pt x="139" y="152"/>
                    </a:lnTo>
                    <a:lnTo>
                      <a:pt x="252" y="146"/>
                    </a:lnTo>
                    <a:lnTo>
                      <a:pt x="229" y="123"/>
                    </a:lnTo>
                    <a:lnTo>
                      <a:pt x="184" y="112"/>
                    </a:lnTo>
                    <a:lnTo>
                      <a:pt x="89" y="112"/>
                    </a:lnTo>
                    <a:lnTo>
                      <a:pt x="39" y="112"/>
                    </a:lnTo>
                    <a:lnTo>
                      <a:pt x="11" y="95"/>
                    </a:lnTo>
                    <a:lnTo>
                      <a:pt x="0" y="62"/>
                    </a:lnTo>
                    <a:lnTo>
                      <a:pt x="11" y="0"/>
                    </a:lnTo>
                    <a:lnTo>
                      <a:pt x="1205" y="34"/>
                    </a:lnTo>
                    <a:lnTo>
                      <a:pt x="2354" y="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3" name="Freeform 1671">
                <a:extLst>
                  <a:ext uri="{FF2B5EF4-FFF2-40B4-BE49-F238E27FC236}">
                    <a16:creationId xmlns:a16="http://schemas.microsoft.com/office/drawing/2014/main" id="{3AF980EA-6518-629C-21D0-9FBEFF187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3213"/>
                <a:ext cx="37" cy="4"/>
              </a:xfrm>
              <a:custGeom>
                <a:avLst/>
                <a:gdLst>
                  <a:gd name="T0" fmla="*/ 437 w 437"/>
                  <a:gd name="T1" fmla="*/ 39 h 39"/>
                  <a:gd name="T2" fmla="*/ 319 w 437"/>
                  <a:gd name="T3" fmla="*/ 33 h 39"/>
                  <a:gd name="T4" fmla="*/ 191 w 437"/>
                  <a:gd name="T5" fmla="*/ 39 h 39"/>
                  <a:gd name="T6" fmla="*/ 78 w 437"/>
                  <a:gd name="T7" fmla="*/ 33 h 39"/>
                  <a:gd name="T8" fmla="*/ 0 w 437"/>
                  <a:gd name="T9" fmla="*/ 0 h 39"/>
                  <a:gd name="T10" fmla="*/ 101 w 437"/>
                  <a:gd name="T11" fmla="*/ 22 h 39"/>
                  <a:gd name="T12" fmla="*/ 213 w 437"/>
                  <a:gd name="T13" fmla="*/ 27 h 39"/>
                  <a:gd name="T14" fmla="*/ 437 w 437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7" h="39">
                    <a:moveTo>
                      <a:pt x="437" y="39"/>
                    </a:moveTo>
                    <a:lnTo>
                      <a:pt x="319" y="33"/>
                    </a:lnTo>
                    <a:lnTo>
                      <a:pt x="191" y="39"/>
                    </a:lnTo>
                    <a:lnTo>
                      <a:pt x="78" y="33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213" y="27"/>
                    </a:lnTo>
                    <a:lnTo>
                      <a:pt x="437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4" name="Freeform 1672">
                <a:extLst>
                  <a:ext uri="{FF2B5EF4-FFF2-40B4-BE49-F238E27FC236}">
                    <a16:creationId xmlns:a16="http://schemas.microsoft.com/office/drawing/2014/main" id="{7D33EDD4-57B0-CF8F-6125-9C009782E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3219"/>
                <a:ext cx="77" cy="4"/>
              </a:xfrm>
              <a:custGeom>
                <a:avLst/>
                <a:gdLst>
                  <a:gd name="T0" fmla="*/ 925 w 925"/>
                  <a:gd name="T1" fmla="*/ 23 h 45"/>
                  <a:gd name="T2" fmla="*/ 701 w 925"/>
                  <a:gd name="T3" fmla="*/ 45 h 45"/>
                  <a:gd name="T4" fmla="*/ 466 w 925"/>
                  <a:gd name="T5" fmla="*/ 45 h 45"/>
                  <a:gd name="T6" fmla="*/ 0 w 925"/>
                  <a:gd name="T7" fmla="*/ 12 h 45"/>
                  <a:gd name="T8" fmla="*/ 208 w 925"/>
                  <a:gd name="T9" fmla="*/ 0 h 45"/>
                  <a:gd name="T10" fmla="*/ 443 w 925"/>
                  <a:gd name="T11" fmla="*/ 6 h 45"/>
                  <a:gd name="T12" fmla="*/ 925 w 925"/>
                  <a:gd name="T13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5" h="45">
                    <a:moveTo>
                      <a:pt x="925" y="23"/>
                    </a:moveTo>
                    <a:lnTo>
                      <a:pt x="701" y="45"/>
                    </a:lnTo>
                    <a:lnTo>
                      <a:pt x="466" y="45"/>
                    </a:lnTo>
                    <a:lnTo>
                      <a:pt x="0" y="12"/>
                    </a:lnTo>
                    <a:lnTo>
                      <a:pt x="208" y="0"/>
                    </a:lnTo>
                    <a:lnTo>
                      <a:pt x="443" y="6"/>
                    </a:lnTo>
                    <a:lnTo>
                      <a:pt x="925" y="2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5" name="Freeform 1673">
                <a:extLst>
                  <a:ext uri="{FF2B5EF4-FFF2-40B4-BE49-F238E27FC236}">
                    <a16:creationId xmlns:a16="http://schemas.microsoft.com/office/drawing/2014/main" id="{EB77EC96-F799-608C-F684-B689C41BF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3220"/>
                <a:ext cx="33" cy="3"/>
              </a:xfrm>
              <a:custGeom>
                <a:avLst/>
                <a:gdLst>
                  <a:gd name="T0" fmla="*/ 404 w 404"/>
                  <a:gd name="T1" fmla="*/ 5 h 33"/>
                  <a:gd name="T2" fmla="*/ 298 w 404"/>
                  <a:gd name="T3" fmla="*/ 5 h 33"/>
                  <a:gd name="T4" fmla="*/ 185 w 404"/>
                  <a:gd name="T5" fmla="*/ 22 h 33"/>
                  <a:gd name="T6" fmla="*/ 85 w 404"/>
                  <a:gd name="T7" fmla="*/ 33 h 33"/>
                  <a:gd name="T8" fmla="*/ 40 w 404"/>
                  <a:gd name="T9" fmla="*/ 28 h 33"/>
                  <a:gd name="T10" fmla="*/ 0 w 404"/>
                  <a:gd name="T11" fmla="*/ 5 h 33"/>
                  <a:gd name="T12" fmla="*/ 203 w 404"/>
                  <a:gd name="T13" fmla="*/ 0 h 33"/>
                  <a:gd name="T14" fmla="*/ 404 w 404"/>
                  <a:gd name="T15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4" h="33">
                    <a:moveTo>
                      <a:pt x="404" y="5"/>
                    </a:moveTo>
                    <a:lnTo>
                      <a:pt x="298" y="5"/>
                    </a:lnTo>
                    <a:lnTo>
                      <a:pt x="185" y="22"/>
                    </a:lnTo>
                    <a:lnTo>
                      <a:pt x="85" y="33"/>
                    </a:lnTo>
                    <a:lnTo>
                      <a:pt x="40" y="28"/>
                    </a:lnTo>
                    <a:lnTo>
                      <a:pt x="0" y="5"/>
                    </a:lnTo>
                    <a:lnTo>
                      <a:pt x="203" y="0"/>
                    </a:lnTo>
                    <a:lnTo>
                      <a:pt x="404" y="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6" name="Freeform 1674">
                <a:extLst>
                  <a:ext uri="{FF2B5EF4-FFF2-40B4-BE49-F238E27FC236}">
                    <a16:creationId xmlns:a16="http://schemas.microsoft.com/office/drawing/2014/main" id="{3D6AF10A-8314-3F90-3D47-742006C06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3235"/>
                <a:ext cx="19" cy="20"/>
              </a:xfrm>
              <a:custGeom>
                <a:avLst/>
                <a:gdLst>
                  <a:gd name="T0" fmla="*/ 225 w 225"/>
                  <a:gd name="T1" fmla="*/ 240 h 240"/>
                  <a:gd name="T2" fmla="*/ 185 w 225"/>
                  <a:gd name="T3" fmla="*/ 218 h 240"/>
                  <a:gd name="T4" fmla="*/ 157 w 225"/>
                  <a:gd name="T5" fmla="*/ 178 h 240"/>
                  <a:gd name="T6" fmla="*/ 129 w 225"/>
                  <a:gd name="T7" fmla="*/ 83 h 240"/>
                  <a:gd name="T8" fmla="*/ 62 w 225"/>
                  <a:gd name="T9" fmla="*/ 83 h 240"/>
                  <a:gd name="T10" fmla="*/ 29 w 225"/>
                  <a:gd name="T11" fmla="*/ 78 h 240"/>
                  <a:gd name="T12" fmla="*/ 0 w 225"/>
                  <a:gd name="T13" fmla="*/ 55 h 240"/>
                  <a:gd name="T14" fmla="*/ 0 w 225"/>
                  <a:gd name="T15" fmla="*/ 10 h 240"/>
                  <a:gd name="T16" fmla="*/ 79 w 225"/>
                  <a:gd name="T17" fmla="*/ 17 h 240"/>
                  <a:gd name="T18" fmla="*/ 107 w 225"/>
                  <a:gd name="T19" fmla="*/ 33 h 240"/>
                  <a:gd name="T20" fmla="*/ 118 w 225"/>
                  <a:gd name="T21" fmla="*/ 38 h 240"/>
                  <a:gd name="T22" fmla="*/ 118 w 225"/>
                  <a:gd name="T23" fmla="*/ 72 h 240"/>
                  <a:gd name="T24" fmla="*/ 129 w 225"/>
                  <a:gd name="T25" fmla="*/ 0 h 240"/>
                  <a:gd name="T26" fmla="*/ 168 w 225"/>
                  <a:gd name="T27" fmla="*/ 22 h 240"/>
                  <a:gd name="T28" fmla="*/ 190 w 225"/>
                  <a:gd name="T29" fmla="*/ 38 h 240"/>
                  <a:gd name="T30" fmla="*/ 219 w 225"/>
                  <a:gd name="T31" fmla="*/ 100 h 240"/>
                  <a:gd name="T32" fmla="*/ 225 w 225"/>
                  <a:gd name="T33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5" h="240">
                    <a:moveTo>
                      <a:pt x="225" y="240"/>
                    </a:moveTo>
                    <a:lnTo>
                      <a:pt x="185" y="218"/>
                    </a:lnTo>
                    <a:lnTo>
                      <a:pt x="157" y="178"/>
                    </a:lnTo>
                    <a:lnTo>
                      <a:pt x="129" y="83"/>
                    </a:lnTo>
                    <a:lnTo>
                      <a:pt x="62" y="83"/>
                    </a:lnTo>
                    <a:lnTo>
                      <a:pt x="29" y="78"/>
                    </a:lnTo>
                    <a:lnTo>
                      <a:pt x="0" y="55"/>
                    </a:lnTo>
                    <a:lnTo>
                      <a:pt x="0" y="10"/>
                    </a:lnTo>
                    <a:lnTo>
                      <a:pt x="79" y="17"/>
                    </a:lnTo>
                    <a:lnTo>
                      <a:pt x="107" y="33"/>
                    </a:lnTo>
                    <a:lnTo>
                      <a:pt x="118" y="38"/>
                    </a:lnTo>
                    <a:lnTo>
                      <a:pt x="118" y="72"/>
                    </a:lnTo>
                    <a:lnTo>
                      <a:pt x="129" y="0"/>
                    </a:lnTo>
                    <a:lnTo>
                      <a:pt x="168" y="22"/>
                    </a:lnTo>
                    <a:lnTo>
                      <a:pt x="190" y="38"/>
                    </a:lnTo>
                    <a:lnTo>
                      <a:pt x="219" y="100"/>
                    </a:lnTo>
                    <a:lnTo>
                      <a:pt x="225" y="2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7" name="Freeform 1675">
                <a:extLst>
                  <a:ext uri="{FF2B5EF4-FFF2-40B4-BE49-F238E27FC236}">
                    <a16:creationId xmlns:a16="http://schemas.microsoft.com/office/drawing/2014/main" id="{1133D7CB-DC94-901E-45B8-919B14489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3219"/>
                <a:ext cx="31" cy="1"/>
              </a:xfrm>
              <a:custGeom>
                <a:avLst/>
                <a:gdLst>
                  <a:gd name="T0" fmla="*/ 370 w 370"/>
                  <a:gd name="T1" fmla="*/ 17 h 17"/>
                  <a:gd name="T2" fmla="*/ 0 w 370"/>
                  <a:gd name="T3" fmla="*/ 11 h 17"/>
                  <a:gd name="T4" fmla="*/ 186 w 370"/>
                  <a:gd name="T5" fmla="*/ 0 h 17"/>
                  <a:gd name="T6" fmla="*/ 286 w 370"/>
                  <a:gd name="T7" fmla="*/ 0 h 17"/>
                  <a:gd name="T8" fmla="*/ 319 w 370"/>
                  <a:gd name="T9" fmla="*/ 0 h 17"/>
                  <a:gd name="T10" fmla="*/ 370 w 370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0" h="17">
                    <a:moveTo>
                      <a:pt x="370" y="17"/>
                    </a:moveTo>
                    <a:lnTo>
                      <a:pt x="0" y="11"/>
                    </a:lnTo>
                    <a:lnTo>
                      <a:pt x="186" y="0"/>
                    </a:lnTo>
                    <a:lnTo>
                      <a:pt x="286" y="0"/>
                    </a:lnTo>
                    <a:lnTo>
                      <a:pt x="319" y="0"/>
                    </a:lnTo>
                    <a:lnTo>
                      <a:pt x="370" y="1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8" name="Freeform 1676">
                <a:extLst>
                  <a:ext uri="{FF2B5EF4-FFF2-40B4-BE49-F238E27FC236}">
                    <a16:creationId xmlns:a16="http://schemas.microsoft.com/office/drawing/2014/main" id="{6184702B-8563-5A9A-D920-F1D4D4A50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219"/>
                <a:ext cx="27" cy="1"/>
              </a:xfrm>
              <a:custGeom>
                <a:avLst/>
                <a:gdLst>
                  <a:gd name="T0" fmla="*/ 0 w 324"/>
                  <a:gd name="T1" fmla="*/ 0 h 12"/>
                  <a:gd name="T2" fmla="*/ 324 w 324"/>
                  <a:gd name="T3" fmla="*/ 12 h 12"/>
                  <a:gd name="T4" fmla="*/ 0 w 32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4" h="12">
                    <a:moveTo>
                      <a:pt x="0" y="0"/>
                    </a:moveTo>
                    <a:lnTo>
                      <a:pt x="32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9" name="Freeform 1677">
                <a:extLst>
                  <a:ext uri="{FF2B5EF4-FFF2-40B4-BE49-F238E27FC236}">
                    <a16:creationId xmlns:a16="http://schemas.microsoft.com/office/drawing/2014/main" id="{DB1CDB8E-3070-C2EE-4526-2034A2597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3219"/>
                <a:ext cx="22" cy="1"/>
              </a:xfrm>
              <a:custGeom>
                <a:avLst/>
                <a:gdLst>
                  <a:gd name="T0" fmla="*/ 0 w 263"/>
                  <a:gd name="T1" fmla="*/ 0 h 5"/>
                  <a:gd name="T2" fmla="*/ 263 w 263"/>
                  <a:gd name="T3" fmla="*/ 5 h 5"/>
                  <a:gd name="T4" fmla="*/ 0 w 26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3" h="5">
                    <a:moveTo>
                      <a:pt x="0" y="0"/>
                    </a:moveTo>
                    <a:lnTo>
                      <a:pt x="26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0" name="Freeform 1678">
                <a:extLst>
                  <a:ext uri="{FF2B5EF4-FFF2-40B4-BE49-F238E27FC236}">
                    <a16:creationId xmlns:a16="http://schemas.microsoft.com/office/drawing/2014/main" id="{7C57CF2E-2822-51AE-498A-2FFD7DA2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246"/>
                <a:ext cx="5" cy="13"/>
              </a:xfrm>
              <a:custGeom>
                <a:avLst/>
                <a:gdLst>
                  <a:gd name="T0" fmla="*/ 28 w 62"/>
                  <a:gd name="T1" fmla="*/ 157 h 157"/>
                  <a:gd name="T2" fmla="*/ 0 w 62"/>
                  <a:gd name="T3" fmla="*/ 0 h 157"/>
                  <a:gd name="T4" fmla="*/ 62 w 62"/>
                  <a:gd name="T5" fmla="*/ 78 h 157"/>
                  <a:gd name="T6" fmla="*/ 28 w 62"/>
                  <a:gd name="T7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157">
                    <a:moveTo>
                      <a:pt x="28" y="157"/>
                    </a:moveTo>
                    <a:lnTo>
                      <a:pt x="0" y="0"/>
                    </a:lnTo>
                    <a:lnTo>
                      <a:pt x="62" y="78"/>
                    </a:lnTo>
                    <a:lnTo>
                      <a:pt x="28" y="1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1" name="Freeform 1679">
                <a:extLst>
                  <a:ext uri="{FF2B5EF4-FFF2-40B4-BE49-F238E27FC236}">
                    <a16:creationId xmlns:a16="http://schemas.microsoft.com/office/drawing/2014/main" id="{D38E88CC-6C96-36E1-80FB-D1DFDC71C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3244"/>
                <a:ext cx="247" cy="14"/>
              </a:xfrm>
              <a:custGeom>
                <a:avLst/>
                <a:gdLst>
                  <a:gd name="T0" fmla="*/ 2893 w 2966"/>
                  <a:gd name="T1" fmla="*/ 173 h 173"/>
                  <a:gd name="T2" fmla="*/ 0 w 2966"/>
                  <a:gd name="T3" fmla="*/ 107 h 173"/>
                  <a:gd name="T4" fmla="*/ 2893 w 2966"/>
                  <a:gd name="T5" fmla="*/ 112 h 173"/>
                  <a:gd name="T6" fmla="*/ 2837 w 2966"/>
                  <a:gd name="T7" fmla="*/ 72 h 173"/>
                  <a:gd name="T8" fmla="*/ 17 w 2966"/>
                  <a:gd name="T9" fmla="*/ 0 h 173"/>
                  <a:gd name="T10" fmla="*/ 763 w 2966"/>
                  <a:gd name="T11" fmla="*/ 22 h 173"/>
                  <a:gd name="T12" fmla="*/ 1497 w 2966"/>
                  <a:gd name="T13" fmla="*/ 34 h 173"/>
                  <a:gd name="T14" fmla="*/ 2226 w 2966"/>
                  <a:gd name="T15" fmla="*/ 34 h 173"/>
                  <a:gd name="T16" fmla="*/ 2966 w 2966"/>
                  <a:gd name="T17" fmla="*/ 50 h 173"/>
                  <a:gd name="T18" fmla="*/ 2893 w 2966"/>
                  <a:gd name="T19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66" h="173">
                    <a:moveTo>
                      <a:pt x="2893" y="173"/>
                    </a:moveTo>
                    <a:lnTo>
                      <a:pt x="0" y="107"/>
                    </a:lnTo>
                    <a:lnTo>
                      <a:pt x="2893" y="112"/>
                    </a:lnTo>
                    <a:lnTo>
                      <a:pt x="2837" y="72"/>
                    </a:lnTo>
                    <a:lnTo>
                      <a:pt x="17" y="0"/>
                    </a:lnTo>
                    <a:lnTo>
                      <a:pt x="763" y="22"/>
                    </a:lnTo>
                    <a:lnTo>
                      <a:pt x="1497" y="34"/>
                    </a:lnTo>
                    <a:lnTo>
                      <a:pt x="2226" y="34"/>
                    </a:lnTo>
                    <a:lnTo>
                      <a:pt x="2966" y="50"/>
                    </a:lnTo>
                    <a:lnTo>
                      <a:pt x="2893" y="1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2" name="Freeform 1680">
                <a:extLst>
                  <a:ext uri="{FF2B5EF4-FFF2-40B4-BE49-F238E27FC236}">
                    <a16:creationId xmlns:a16="http://schemas.microsoft.com/office/drawing/2014/main" id="{C4AE30C1-1090-598A-41E4-617EFBB6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3231"/>
                <a:ext cx="85" cy="82"/>
              </a:xfrm>
              <a:custGeom>
                <a:avLst/>
                <a:gdLst>
                  <a:gd name="T0" fmla="*/ 141 w 1015"/>
                  <a:gd name="T1" fmla="*/ 78 h 986"/>
                  <a:gd name="T2" fmla="*/ 163 w 1015"/>
                  <a:gd name="T3" fmla="*/ 123 h 986"/>
                  <a:gd name="T4" fmla="*/ 360 w 1015"/>
                  <a:gd name="T5" fmla="*/ 134 h 986"/>
                  <a:gd name="T6" fmla="*/ 567 w 1015"/>
                  <a:gd name="T7" fmla="*/ 123 h 986"/>
                  <a:gd name="T8" fmla="*/ 674 w 1015"/>
                  <a:gd name="T9" fmla="*/ 140 h 986"/>
                  <a:gd name="T10" fmla="*/ 707 w 1015"/>
                  <a:gd name="T11" fmla="*/ 236 h 986"/>
                  <a:gd name="T12" fmla="*/ 724 w 1015"/>
                  <a:gd name="T13" fmla="*/ 347 h 986"/>
                  <a:gd name="T14" fmla="*/ 774 w 1015"/>
                  <a:gd name="T15" fmla="*/ 129 h 986"/>
                  <a:gd name="T16" fmla="*/ 1010 w 1015"/>
                  <a:gd name="T17" fmla="*/ 409 h 986"/>
                  <a:gd name="T18" fmla="*/ 942 w 1015"/>
                  <a:gd name="T19" fmla="*/ 448 h 986"/>
                  <a:gd name="T20" fmla="*/ 769 w 1015"/>
                  <a:gd name="T21" fmla="*/ 425 h 986"/>
                  <a:gd name="T22" fmla="*/ 180 w 1015"/>
                  <a:gd name="T23" fmla="*/ 392 h 986"/>
                  <a:gd name="T24" fmla="*/ 421 w 1015"/>
                  <a:gd name="T25" fmla="*/ 432 h 986"/>
                  <a:gd name="T26" fmla="*/ 707 w 1015"/>
                  <a:gd name="T27" fmla="*/ 487 h 986"/>
                  <a:gd name="T28" fmla="*/ 180 w 1015"/>
                  <a:gd name="T29" fmla="*/ 459 h 986"/>
                  <a:gd name="T30" fmla="*/ 180 w 1015"/>
                  <a:gd name="T31" fmla="*/ 527 h 986"/>
                  <a:gd name="T32" fmla="*/ 168 w 1015"/>
                  <a:gd name="T33" fmla="*/ 711 h 986"/>
                  <a:gd name="T34" fmla="*/ 208 w 1015"/>
                  <a:gd name="T35" fmla="*/ 740 h 986"/>
                  <a:gd name="T36" fmla="*/ 220 w 1015"/>
                  <a:gd name="T37" fmla="*/ 740 h 986"/>
                  <a:gd name="T38" fmla="*/ 213 w 1015"/>
                  <a:gd name="T39" fmla="*/ 790 h 986"/>
                  <a:gd name="T40" fmla="*/ 982 w 1015"/>
                  <a:gd name="T41" fmla="*/ 835 h 986"/>
                  <a:gd name="T42" fmla="*/ 421 w 1015"/>
                  <a:gd name="T43" fmla="*/ 851 h 986"/>
                  <a:gd name="T44" fmla="*/ 797 w 1015"/>
                  <a:gd name="T45" fmla="*/ 874 h 986"/>
                  <a:gd name="T46" fmla="*/ 892 w 1015"/>
                  <a:gd name="T47" fmla="*/ 947 h 986"/>
                  <a:gd name="T48" fmla="*/ 998 w 1015"/>
                  <a:gd name="T49" fmla="*/ 958 h 986"/>
                  <a:gd name="T50" fmla="*/ 847 w 1015"/>
                  <a:gd name="T51" fmla="*/ 986 h 986"/>
                  <a:gd name="T52" fmla="*/ 690 w 1015"/>
                  <a:gd name="T53" fmla="*/ 941 h 986"/>
                  <a:gd name="T54" fmla="*/ 544 w 1015"/>
                  <a:gd name="T55" fmla="*/ 919 h 986"/>
                  <a:gd name="T56" fmla="*/ 298 w 1015"/>
                  <a:gd name="T57" fmla="*/ 929 h 986"/>
                  <a:gd name="T58" fmla="*/ 208 w 1015"/>
                  <a:gd name="T59" fmla="*/ 851 h 986"/>
                  <a:gd name="T60" fmla="*/ 141 w 1015"/>
                  <a:gd name="T61" fmla="*/ 728 h 986"/>
                  <a:gd name="T62" fmla="*/ 158 w 1015"/>
                  <a:gd name="T63" fmla="*/ 622 h 986"/>
                  <a:gd name="T64" fmla="*/ 152 w 1015"/>
                  <a:gd name="T65" fmla="*/ 409 h 986"/>
                  <a:gd name="T66" fmla="*/ 73 w 1015"/>
                  <a:gd name="T67" fmla="*/ 129 h 986"/>
                  <a:gd name="T68" fmla="*/ 29 w 1015"/>
                  <a:gd name="T69" fmla="*/ 51 h 986"/>
                  <a:gd name="T70" fmla="*/ 130 w 1015"/>
                  <a:gd name="T71" fmla="*/ 78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15" h="986">
                    <a:moveTo>
                      <a:pt x="180" y="73"/>
                    </a:moveTo>
                    <a:lnTo>
                      <a:pt x="141" y="78"/>
                    </a:lnTo>
                    <a:lnTo>
                      <a:pt x="107" y="95"/>
                    </a:lnTo>
                    <a:lnTo>
                      <a:pt x="163" y="123"/>
                    </a:lnTo>
                    <a:lnTo>
                      <a:pt x="225" y="134"/>
                    </a:lnTo>
                    <a:lnTo>
                      <a:pt x="360" y="134"/>
                    </a:lnTo>
                    <a:lnTo>
                      <a:pt x="499" y="118"/>
                    </a:lnTo>
                    <a:lnTo>
                      <a:pt x="567" y="123"/>
                    </a:lnTo>
                    <a:lnTo>
                      <a:pt x="639" y="134"/>
                    </a:lnTo>
                    <a:lnTo>
                      <a:pt x="674" y="140"/>
                    </a:lnTo>
                    <a:lnTo>
                      <a:pt x="696" y="168"/>
                    </a:lnTo>
                    <a:lnTo>
                      <a:pt x="707" y="236"/>
                    </a:lnTo>
                    <a:lnTo>
                      <a:pt x="712" y="314"/>
                    </a:lnTo>
                    <a:lnTo>
                      <a:pt x="724" y="347"/>
                    </a:lnTo>
                    <a:lnTo>
                      <a:pt x="746" y="359"/>
                    </a:lnTo>
                    <a:lnTo>
                      <a:pt x="774" y="129"/>
                    </a:lnTo>
                    <a:lnTo>
                      <a:pt x="1015" y="140"/>
                    </a:lnTo>
                    <a:lnTo>
                      <a:pt x="1010" y="409"/>
                    </a:lnTo>
                    <a:lnTo>
                      <a:pt x="819" y="414"/>
                    </a:lnTo>
                    <a:lnTo>
                      <a:pt x="942" y="448"/>
                    </a:lnTo>
                    <a:lnTo>
                      <a:pt x="774" y="470"/>
                    </a:lnTo>
                    <a:lnTo>
                      <a:pt x="769" y="425"/>
                    </a:lnTo>
                    <a:lnTo>
                      <a:pt x="483" y="404"/>
                    </a:lnTo>
                    <a:lnTo>
                      <a:pt x="180" y="392"/>
                    </a:lnTo>
                    <a:lnTo>
                      <a:pt x="286" y="420"/>
                    </a:lnTo>
                    <a:lnTo>
                      <a:pt x="421" y="432"/>
                    </a:lnTo>
                    <a:lnTo>
                      <a:pt x="712" y="437"/>
                    </a:lnTo>
                    <a:lnTo>
                      <a:pt x="707" y="487"/>
                    </a:lnTo>
                    <a:lnTo>
                      <a:pt x="449" y="459"/>
                    </a:lnTo>
                    <a:lnTo>
                      <a:pt x="180" y="459"/>
                    </a:lnTo>
                    <a:lnTo>
                      <a:pt x="186" y="487"/>
                    </a:lnTo>
                    <a:lnTo>
                      <a:pt x="180" y="527"/>
                    </a:lnTo>
                    <a:lnTo>
                      <a:pt x="163" y="628"/>
                    </a:lnTo>
                    <a:lnTo>
                      <a:pt x="168" y="711"/>
                    </a:lnTo>
                    <a:lnTo>
                      <a:pt x="191" y="740"/>
                    </a:lnTo>
                    <a:lnTo>
                      <a:pt x="208" y="740"/>
                    </a:lnTo>
                    <a:lnTo>
                      <a:pt x="242" y="740"/>
                    </a:lnTo>
                    <a:lnTo>
                      <a:pt x="220" y="740"/>
                    </a:lnTo>
                    <a:lnTo>
                      <a:pt x="208" y="751"/>
                    </a:lnTo>
                    <a:lnTo>
                      <a:pt x="213" y="790"/>
                    </a:lnTo>
                    <a:lnTo>
                      <a:pt x="982" y="790"/>
                    </a:lnTo>
                    <a:lnTo>
                      <a:pt x="982" y="835"/>
                    </a:lnTo>
                    <a:lnTo>
                      <a:pt x="270" y="823"/>
                    </a:lnTo>
                    <a:lnTo>
                      <a:pt x="421" y="851"/>
                    </a:lnTo>
                    <a:lnTo>
                      <a:pt x="601" y="868"/>
                    </a:lnTo>
                    <a:lnTo>
                      <a:pt x="797" y="874"/>
                    </a:lnTo>
                    <a:lnTo>
                      <a:pt x="982" y="891"/>
                    </a:lnTo>
                    <a:lnTo>
                      <a:pt x="892" y="947"/>
                    </a:lnTo>
                    <a:lnTo>
                      <a:pt x="948" y="969"/>
                    </a:lnTo>
                    <a:lnTo>
                      <a:pt x="998" y="958"/>
                    </a:lnTo>
                    <a:lnTo>
                      <a:pt x="920" y="981"/>
                    </a:lnTo>
                    <a:lnTo>
                      <a:pt x="847" y="986"/>
                    </a:lnTo>
                    <a:lnTo>
                      <a:pt x="769" y="981"/>
                    </a:lnTo>
                    <a:lnTo>
                      <a:pt x="690" y="941"/>
                    </a:lnTo>
                    <a:lnTo>
                      <a:pt x="623" y="919"/>
                    </a:lnTo>
                    <a:lnTo>
                      <a:pt x="544" y="919"/>
                    </a:lnTo>
                    <a:lnTo>
                      <a:pt x="371" y="929"/>
                    </a:lnTo>
                    <a:lnTo>
                      <a:pt x="298" y="929"/>
                    </a:lnTo>
                    <a:lnTo>
                      <a:pt x="236" y="902"/>
                    </a:lnTo>
                    <a:lnTo>
                      <a:pt x="208" y="851"/>
                    </a:lnTo>
                    <a:lnTo>
                      <a:pt x="208" y="761"/>
                    </a:lnTo>
                    <a:lnTo>
                      <a:pt x="141" y="728"/>
                    </a:lnTo>
                    <a:lnTo>
                      <a:pt x="141" y="683"/>
                    </a:lnTo>
                    <a:lnTo>
                      <a:pt x="158" y="622"/>
                    </a:lnTo>
                    <a:lnTo>
                      <a:pt x="168" y="555"/>
                    </a:lnTo>
                    <a:lnTo>
                      <a:pt x="152" y="409"/>
                    </a:lnTo>
                    <a:lnTo>
                      <a:pt x="124" y="269"/>
                    </a:lnTo>
                    <a:lnTo>
                      <a:pt x="73" y="129"/>
                    </a:lnTo>
                    <a:lnTo>
                      <a:pt x="0" y="0"/>
                    </a:lnTo>
                    <a:lnTo>
                      <a:pt x="29" y="51"/>
                    </a:lnTo>
                    <a:lnTo>
                      <a:pt x="73" y="73"/>
                    </a:lnTo>
                    <a:lnTo>
                      <a:pt x="130" y="78"/>
                    </a:lnTo>
                    <a:lnTo>
                      <a:pt x="180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3" name="Freeform 1681">
                <a:extLst>
                  <a:ext uri="{FF2B5EF4-FFF2-40B4-BE49-F238E27FC236}">
                    <a16:creationId xmlns:a16="http://schemas.microsoft.com/office/drawing/2014/main" id="{AE351F6F-5BF0-5948-A3AD-E932F1D96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3254"/>
                <a:ext cx="24" cy="28"/>
              </a:xfrm>
              <a:custGeom>
                <a:avLst/>
                <a:gdLst>
                  <a:gd name="T0" fmla="*/ 264 w 286"/>
                  <a:gd name="T1" fmla="*/ 330 h 330"/>
                  <a:gd name="T2" fmla="*/ 0 w 286"/>
                  <a:gd name="T3" fmla="*/ 56 h 330"/>
                  <a:gd name="T4" fmla="*/ 57 w 286"/>
                  <a:gd name="T5" fmla="*/ 0 h 330"/>
                  <a:gd name="T6" fmla="*/ 68 w 286"/>
                  <a:gd name="T7" fmla="*/ 67 h 330"/>
                  <a:gd name="T8" fmla="*/ 101 w 286"/>
                  <a:gd name="T9" fmla="*/ 107 h 330"/>
                  <a:gd name="T10" fmla="*/ 196 w 286"/>
                  <a:gd name="T11" fmla="*/ 152 h 330"/>
                  <a:gd name="T12" fmla="*/ 241 w 286"/>
                  <a:gd name="T13" fmla="*/ 168 h 330"/>
                  <a:gd name="T14" fmla="*/ 270 w 286"/>
                  <a:gd name="T15" fmla="*/ 202 h 330"/>
                  <a:gd name="T16" fmla="*/ 286 w 286"/>
                  <a:gd name="T17" fmla="*/ 252 h 330"/>
                  <a:gd name="T18" fmla="*/ 264 w 286"/>
                  <a:gd name="T19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330">
                    <a:moveTo>
                      <a:pt x="264" y="330"/>
                    </a:moveTo>
                    <a:lnTo>
                      <a:pt x="0" y="56"/>
                    </a:lnTo>
                    <a:lnTo>
                      <a:pt x="57" y="0"/>
                    </a:lnTo>
                    <a:lnTo>
                      <a:pt x="68" y="67"/>
                    </a:lnTo>
                    <a:lnTo>
                      <a:pt x="101" y="107"/>
                    </a:lnTo>
                    <a:lnTo>
                      <a:pt x="196" y="152"/>
                    </a:lnTo>
                    <a:lnTo>
                      <a:pt x="241" y="168"/>
                    </a:lnTo>
                    <a:lnTo>
                      <a:pt x="270" y="202"/>
                    </a:lnTo>
                    <a:lnTo>
                      <a:pt x="286" y="252"/>
                    </a:lnTo>
                    <a:lnTo>
                      <a:pt x="264" y="33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4" name="Freeform 1682">
                <a:extLst>
                  <a:ext uri="{FF2B5EF4-FFF2-40B4-BE49-F238E27FC236}">
                    <a16:creationId xmlns:a16="http://schemas.microsoft.com/office/drawing/2014/main" id="{51CE3518-B4DC-C217-D6A8-06BE5ED4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3236"/>
                <a:ext cx="18" cy="2"/>
              </a:xfrm>
              <a:custGeom>
                <a:avLst/>
                <a:gdLst>
                  <a:gd name="T0" fmla="*/ 0 w 218"/>
                  <a:gd name="T1" fmla="*/ 23 h 23"/>
                  <a:gd name="T2" fmla="*/ 34 w 218"/>
                  <a:gd name="T3" fmla="*/ 0 h 23"/>
                  <a:gd name="T4" fmla="*/ 218 w 218"/>
                  <a:gd name="T5" fmla="*/ 17 h 23"/>
                  <a:gd name="T6" fmla="*/ 0 w 218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23">
                    <a:moveTo>
                      <a:pt x="0" y="23"/>
                    </a:moveTo>
                    <a:lnTo>
                      <a:pt x="34" y="0"/>
                    </a:lnTo>
                    <a:lnTo>
                      <a:pt x="218" y="17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5" name="Freeform 1683">
                <a:extLst>
                  <a:ext uri="{FF2B5EF4-FFF2-40B4-BE49-F238E27FC236}">
                    <a16:creationId xmlns:a16="http://schemas.microsoft.com/office/drawing/2014/main" id="{CC108108-F6FD-71F1-2C63-71BD28343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3237"/>
                <a:ext cx="21" cy="2"/>
              </a:xfrm>
              <a:custGeom>
                <a:avLst/>
                <a:gdLst>
                  <a:gd name="T0" fmla="*/ 0 w 253"/>
                  <a:gd name="T1" fmla="*/ 17 h 17"/>
                  <a:gd name="T2" fmla="*/ 102 w 253"/>
                  <a:gd name="T3" fmla="*/ 0 h 17"/>
                  <a:gd name="T4" fmla="*/ 253 w 253"/>
                  <a:gd name="T5" fmla="*/ 11 h 17"/>
                  <a:gd name="T6" fmla="*/ 0 w 253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3" h="17">
                    <a:moveTo>
                      <a:pt x="0" y="17"/>
                    </a:moveTo>
                    <a:lnTo>
                      <a:pt x="102" y="0"/>
                    </a:lnTo>
                    <a:lnTo>
                      <a:pt x="253" y="1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6" name="Freeform 1684">
                <a:extLst>
                  <a:ext uri="{FF2B5EF4-FFF2-40B4-BE49-F238E27FC236}">
                    <a16:creationId xmlns:a16="http://schemas.microsoft.com/office/drawing/2014/main" id="{F9BD4C54-D590-4EE0-03A5-ACE17B15C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3246"/>
                <a:ext cx="292" cy="17"/>
              </a:xfrm>
              <a:custGeom>
                <a:avLst/>
                <a:gdLst>
                  <a:gd name="T0" fmla="*/ 2960 w 3504"/>
                  <a:gd name="T1" fmla="*/ 73 h 203"/>
                  <a:gd name="T2" fmla="*/ 3498 w 3504"/>
                  <a:gd name="T3" fmla="*/ 107 h 203"/>
                  <a:gd name="T4" fmla="*/ 3504 w 3504"/>
                  <a:gd name="T5" fmla="*/ 203 h 203"/>
                  <a:gd name="T6" fmla="*/ 0 w 3504"/>
                  <a:gd name="T7" fmla="*/ 163 h 203"/>
                  <a:gd name="T8" fmla="*/ 12 w 3504"/>
                  <a:gd name="T9" fmla="*/ 23 h 203"/>
                  <a:gd name="T10" fmla="*/ 493 w 3504"/>
                  <a:gd name="T11" fmla="*/ 7 h 203"/>
                  <a:gd name="T12" fmla="*/ 1004 w 3504"/>
                  <a:gd name="T13" fmla="*/ 0 h 203"/>
                  <a:gd name="T14" fmla="*/ 1037 w 3504"/>
                  <a:gd name="T15" fmla="*/ 45 h 203"/>
                  <a:gd name="T16" fmla="*/ 1054 w 3504"/>
                  <a:gd name="T17" fmla="*/ 62 h 203"/>
                  <a:gd name="T18" fmla="*/ 1099 w 3504"/>
                  <a:gd name="T19" fmla="*/ 68 h 203"/>
                  <a:gd name="T20" fmla="*/ 1099 w 3504"/>
                  <a:gd name="T21" fmla="*/ 23 h 203"/>
                  <a:gd name="T22" fmla="*/ 1408 w 3504"/>
                  <a:gd name="T23" fmla="*/ 23 h 203"/>
                  <a:gd name="T24" fmla="*/ 1110 w 3504"/>
                  <a:gd name="T25" fmla="*/ 57 h 203"/>
                  <a:gd name="T26" fmla="*/ 1441 w 3504"/>
                  <a:gd name="T27" fmla="*/ 80 h 203"/>
                  <a:gd name="T28" fmla="*/ 1441 w 3504"/>
                  <a:gd name="T29" fmla="*/ 23 h 203"/>
                  <a:gd name="T30" fmla="*/ 2439 w 3504"/>
                  <a:gd name="T31" fmla="*/ 35 h 203"/>
                  <a:gd name="T32" fmla="*/ 3442 w 3504"/>
                  <a:gd name="T33" fmla="*/ 68 h 203"/>
                  <a:gd name="T34" fmla="*/ 2960 w 3504"/>
                  <a:gd name="T35" fmla="*/ 7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04" h="203">
                    <a:moveTo>
                      <a:pt x="2960" y="73"/>
                    </a:moveTo>
                    <a:lnTo>
                      <a:pt x="3498" y="107"/>
                    </a:lnTo>
                    <a:lnTo>
                      <a:pt x="3504" y="203"/>
                    </a:lnTo>
                    <a:lnTo>
                      <a:pt x="0" y="163"/>
                    </a:lnTo>
                    <a:lnTo>
                      <a:pt x="12" y="23"/>
                    </a:lnTo>
                    <a:lnTo>
                      <a:pt x="493" y="7"/>
                    </a:lnTo>
                    <a:lnTo>
                      <a:pt x="1004" y="0"/>
                    </a:lnTo>
                    <a:lnTo>
                      <a:pt x="1037" y="45"/>
                    </a:lnTo>
                    <a:lnTo>
                      <a:pt x="1054" y="62"/>
                    </a:lnTo>
                    <a:lnTo>
                      <a:pt x="1099" y="68"/>
                    </a:lnTo>
                    <a:lnTo>
                      <a:pt x="1099" y="23"/>
                    </a:lnTo>
                    <a:lnTo>
                      <a:pt x="1408" y="23"/>
                    </a:lnTo>
                    <a:lnTo>
                      <a:pt x="1110" y="57"/>
                    </a:lnTo>
                    <a:lnTo>
                      <a:pt x="1441" y="80"/>
                    </a:lnTo>
                    <a:lnTo>
                      <a:pt x="1441" y="23"/>
                    </a:lnTo>
                    <a:lnTo>
                      <a:pt x="2439" y="35"/>
                    </a:lnTo>
                    <a:lnTo>
                      <a:pt x="3442" y="68"/>
                    </a:lnTo>
                    <a:lnTo>
                      <a:pt x="2960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7" name="Freeform 1685">
                <a:extLst>
                  <a:ext uri="{FF2B5EF4-FFF2-40B4-BE49-F238E27FC236}">
                    <a16:creationId xmlns:a16="http://schemas.microsoft.com/office/drawing/2014/main" id="{7EFE2355-EC1A-84DC-0B39-0702435A6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3262"/>
                <a:ext cx="94" cy="96"/>
              </a:xfrm>
              <a:custGeom>
                <a:avLst/>
                <a:gdLst>
                  <a:gd name="T0" fmla="*/ 947 w 1138"/>
                  <a:gd name="T1" fmla="*/ 140 h 1149"/>
                  <a:gd name="T2" fmla="*/ 1032 w 1138"/>
                  <a:gd name="T3" fmla="*/ 241 h 1149"/>
                  <a:gd name="T4" fmla="*/ 1082 w 1138"/>
                  <a:gd name="T5" fmla="*/ 359 h 1149"/>
                  <a:gd name="T6" fmla="*/ 1115 w 1138"/>
                  <a:gd name="T7" fmla="*/ 482 h 1149"/>
                  <a:gd name="T8" fmla="*/ 1138 w 1138"/>
                  <a:gd name="T9" fmla="*/ 611 h 1149"/>
                  <a:gd name="T10" fmla="*/ 1105 w 1138"/>
                  <a:gd name="T11" fmla="*/ 761 h 1149"/>
                  <a:gd name="T12" fmla="*/ 1043 w 1138"/>
                  <a:gd name="T13" fmla="*/ 891 h 1149"/>
                  <a:gd name="T14" fmla="*/ 953 w 1138"/>
                  <a:gd name="T15" fmla="*/ 992 h 1149"/>
                  <a:gd name="T16" fmla="*/ 847 w 1138"/>
                  <a:gd name="T17" fmla="*/ 1082 h 1149"/>
                  <a:gd name="T18" fmla="*/ 706 w 1138"/>
                  <a:gd name="T19" fmla="*/ 1132 h 1149"/>
                  <a:gd name="T20" fmla="*/ 544 w 1138"/>
                  <a:gd name="T21" fmla="*/ 1149 h 1149"/>
                  <a:gd name="T22" fmla="*/ 386 w 1138"/>
                  <a:gd name="T23" fmla="*/ 1120 h 1149"/>
                  <a:gd name="T24" fmla="*/ 241 w 1138"/>
                  <a:gd name="T25" fmla="*/ 1059 h 1149"/>
                  <a:gd name="T26" fmla="*/ 33 w 1138"/>
                  <a:gd name="T27" fmla="*/ 806 h 1149"/>
                  <a:gd name="T28" fmla="*/ 90 w 1138"/>
                  <a:gd name="T29" fmla="*/ 829 h 1149"/>
                  <a:gd name="T30" fmla="*/ 118 w 1138"/>
                  <a:gd name="T31" fmla="*/ 874 h 1149"/>
                  <a:gd name="T32" fmla="*/ 151 w 1138"/>
                  <a:gd name="T33" fmla="*/ 930 h 1149"/>
                  <a:gd name="T34" fmla="*/ 190 w 1138"/>
                  <a:gd name="T35" fmla="*/ 975 h 1149"/>
                  <a:gd name="T36" fmla="*/ 225 w 1138"/>
                  <a:gd name="T37" fmla="*/ 969 h 1149"/>
                  <a:gd name="T38" fmla="*/ 246 w 1138"/>
                  <a:gd name="T39" fmla="*/ 941 h 1149"/>
                  <a:gd name="T40" fmla="*/ 291 w 1138"/>
                  <a:gd name="T41" fmla="*/ 886 h 1149"/>
                  <a:gd name="T42" fmla="*/ 280 w 1138"/>
                  <a:gd name="T43" fmla="*/ 851 h 1149"/>
                  <a:gd name="T44" fmla="*/ 241 w 1138"/>
                  <a:gd name="T45" fmla="*/ 841 h 1149"/>
                  <a:gd name="T46" fmla="*/ 218 w 1138"/>
                  <a:gd name="T47" fmla="*/ 841 h 1149"/>
                  <a:gd name="T48" fmla="*/ 218 w 1138"/>
                  <a:gd name="T49" fmla="*/ 907 h 1149"/>
                  <a:gd name="T50" fmla="*/ 190 w 1138"/>
                  <a:gd name="T51" fmla="*/ 886 h 1149"/>
                  <a:gd name="T52" fmla="*/ 168 w 1138"/>
                  <a:gd name="T53" fmla="*/ 857 h 1149"/>
                  <a:gd name="T54" fmla="*/ 140 w 1138"/>
                  <a:gd name="T55" fmla="*/ 790 h 1149"/>
                  <a:gd name="T56" fmla="*/ 123 w 1138"/>
                  <a:gd name="T57" fmla="*/ 761 h 1149"/>
                  <a:gd name="T58" fmla="*/ 107 w 1138"/>
                  <a:gd name="T59" fmla="*/ 739 h 1149"/>
                  <a:gd name="T60" fmla="*/ 73 w 1138"/>
                  <a:gd name="T61" fmla="*/ 739 h 1149"/>
                  <a:gd name="T62" fmla="*/ 33 w 1138"/>
                  <a:gd name="T63" fmla="*/ 768 h 1149"/>
                  <a:gd name="T64" fmla="*/ 0 w 1138"/>
                  <a:gd name="T65" fmla="*/ 661 h 1149"/>
                  <a:gd name="T66" fmla="*/ 0 w 1138"/>
                  <a:gd name="T67" fmla="*/ 538 h 1149"/>
                  <a:gd name="T68" fmla="*/ 12 w 1138"/>
                  <a:gd name="T69" fmla="*/ 420 h 1149"/>
                  <a:gd name="T70" fmla="*/ 50 w 1138"/>
                  <a:gd name="T71" fmla="*/ 319 h 1149"/>
                  <a:gd name="T72" fmla="*/ 135 w 1138"/>
                  <a:gd name="T73" fmla="*/ 202 h 1149"/>
                  <a:gd name="T74" fmla="*/ 246 w 1138"/>
                  <a:gd name="T75" fmla="*/ 106 h 1149"/>
                  <a:gd name="T76" fmla="*/ 376 w 1138"/>
                  <a:gd name="T77" fmla="*/ 39 h 1149"/>
                  <a:gd name="T78" fmla="*/ 511 w 1138"/>
                  <a:gd name="T79" fmla="*/ 0 h 1149"/>
                  <a:gd name="T80" fmla="*/ 634 w 1138"/>
                  <a:gd name="T81" fmla="*/ 16 h 1149"/>
                  <a:gd name="T82" fmla="*/ 745 w 1138"/>
                  <a:gd name="T83" fmla="*/ 39 h 1149"/>
                  <a:gd name="T84" fmla="*/ 852 w 1138"/>
                  <a:gd name="T85" fmla="*/ 84 h 1149"/>
                  <a:gd name="T86" fmla="*/ 947 w 1138"/>
                  <a:gd name="T87" fmla="*/ 14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8" h="1149">
                    <a:moveTo>
                      <a:pt x="947" y="140"/>
                    </a:moveTo>
                    <a:lnTo>
                      <a:pt x="1032" y="241"/>
                    </a:lnTo>
                    <a:lnTo>
                      <a:pt x="1082" y="359"/>
                    </a:lnTo>
                    <a:lnTo>
                      <a:pt x="1115" y="482"/>
                    </a:lnTo>
                    <a:lnTo>
                      <a:pt x="1138" y="611"/>
                    </a:lnTo>
                    <a:lnTo>
                      <a:pt x="1105" y="761"/>
                    </a:lnTo>
                    <a:lnTo>
                      <a:pt x="1043" y="891"/>
                    </a:lnTo>
                    <a:lnTo>
                      <a:pt x="953" y="992"/>
                    </a:lnTo>
                    <a:lnTo>
                      <a:pt x="847" y="1082"/>
                    </a:lnTo>
                    <a:lnTo>
                      <a:pt x="706" y="1132"/>
                    </a:lnTo>
                    <a:lnTo>
                      <a:pt x="544" y="1149"/>
                    </a:lnTo>
                    <a:lnTo>
                      <a:pt x="386" y="1120"/>
                    </a:lnTo>
                    <a:lnTo>
                      <a:pt x="241" y="1059"/>
                    </a:lnTo>
                    <a:lnTo>
                      <a:pt x="33" y="806"/>
                    </a:lnTo>
                    <a:lnTo>
                      <a:pt x="90" y="829"/>
                    </a:lnTo>
                    <a:lnTo>
                      <a:pt x="118" y="874"/>
                    </a:lnTo>
                    <a:lnTo>
                      <a:pt x="151" y="930"/>
                    </a:lnTo>
                    <a:lnTo>
                      <a:pt x="190" y="975"/>
                    </a:lnTo>
                    <a:lnTo>
                      <a:pt x="225" y="969"/>
                    </a:lnTo>
                    <a:lnTo>
                      <a:pt x="246" y="941"/>
                    </a:lnTo>
                    <a:lnTo>
                      <a:pt x="291" y="886"/>
                    </a:lnTo>
                    <a:lnTo>
                      <a:pt x="280" y="851"/>
                    </a:lnTo>
                    <a:lnTo>
                      <a:pt x="241" y="841"/>
                    </a:lnTo>
                    <a:lnTo>
                      <a:pt x="218" y="841"/>
                    </a:lnTo>
                    <a:lnTo>
                      <a:pt x="218" y="907"/>
                    </a:lnTo>
                    <a:lnTo>
                      <a:pt x="190" y="886"/>
                    </a:lnTo>
                    <a:lnTo>
                      <a:pt x="168" y="857"/>
                    </a:lnTo>
                    <a:lnTo>
                      <a:pt x="140" y="790"/>
                    </a:lnTo>
                    <a:lnTo>
                      <a:pt x="123" y="761"/>
                    </a:lnTo>
                    <a:lnTo>
                      <a:pt x="107" y="739"/>
                    </a:lnTo>
                    <a:lnTo>
                      <a:pt x="73" y="739"/>
                    </a:lnTo>
                    <a:lnTo>
                      <a:pt x="33" y="768"/>
                    </a:lnTo>
                    <a:lnTo>
                      <a:pt x="0" y="661"/>
                    </a:lnTo>
                    <a:lnTo>
                      <a:pt x="0" y="538"/>
                    </a:lnTo>
                    <a:lnTo>
                      <a:pt x="12" y="420"/>
                    </a:lnTo>
                    <a:lnTo>
                      <a:pt x="50" y="319"/>
                    </a:lnTo>
                    <a:lnTo>
                      <a:pt x="135" y="202"/>
                    </a:lnTo>
                    <a:lnTo>
                      <a:pt x="246" y="106"/>
                    </a:lnTo>
                    <a:lnTo>
                      <a:pt x="376" y="39"/>
                    </a:lnTo>
                    <a:lnTo>
                      <a:pt x="511" y="0"/>
                    </a:lnTo>
                    <a:lnTo>
                      <a:pt x="634" y="16"/>
                    </a:lnTo>
                    <a:lnTo>
                      <a:pt x="745" y="39"/>
                    </a:lnTo>
                    <a:lnTo>
                      <a:pt x="852" y="84"/>
                    </a:lnTo>
                    <a:lnTo>
                      <a:pt x="947" y="1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8" name="Freeform 1686">
                <a:extLst>
                  <a:ext uri="{FF2B5EF4-FFF2-40B4-BE49-F238E27FC236}">
                    <a16:creationId xmlns:a16="http://schemas.microsoft.com/office/drawing/2014/main" id="{A06E8030-DEB8-A067-4D99-E5F520848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3264"/>
                <a:ext cx="8" cy="10"/>
              </a:xfrm>
              <a:custGeom>
                <a:avLst/>
                <a:gdLst>
                  <a:gd name="T0" fmla="*/ 34 w 90"/>
                  <a:gd name="T1" fmla="*/ 78 h 117"/>
                  <a:gd name="T2" fmla="*/ 12 w 90"/>
                  <a:gd name="T3" fmla="*/ 117 h 117"/>
                  <a:gd name="T4" fmla="*/ 0 w 90"/>
                  <a:gd name="T5" fmla="*/ 0 h 117"/>
                  <a:gd name="T6" fmla="*/ 90 w 90"/>
                  <a:gd name="T7" fmla="*/ 117 h 117"/>
                  <a:gd name="T8" fmla="*/ 34 w 90"/>
                  <a:gd name="T9" fmla="*/ 7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117">
                    <a:moveTo>
                      <a:pt x="34" y="78"/>
                    </a:moveTo>
                    <a:lnTo>
                      <a:pt x="12" y="117"/>
                    </a:lnTo>
                    <a:lnTo>
                      <a:pt x="0" y="0"/>
                    </a:lnTo>
                    <a:lnTo>
                      <a:pt x="90" y="117"/>
                    </a:lnTo>
                    <a:lnTo>
                      <a:pt x="34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2000" name="Group 1888">
              <a:extLst>
                <a:ext uri="{FF2B5EF4-FFF2-40B4-BE49-F238E27FC236}">
                  <a16:creationId xmlns:a16="http://schemas.microsoft.com/office/drawing/2014/main" id="{4FC99DFC-4229-D74F-53E0-1EA5C7F08C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9" y="3245"/>
              <a:ext cx="997" cy="561"/>
              <a:chOff x="1899" y="3245"/>
              <a:chExt cx="997" cy="561"/>
            </a:xfrm>
          </p:grpSpPr>
          <p:sp>
            <p:nvSpPr>
              <p:cNvPr id="731800" name="Freeform 1688">
                <a:extLst>
                  <a:ext uri="{FF2B5EF4-FFF2-40B4-BE49-F238E27FC236}">
                    <a16:creationId xmlns:a16="http://schemas.microsoft.com/office/drawing/2014/main" id="{2D163239-9EE8-60CE-1A95-5E8B9167F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3251"/>
                <a:ext cx="14" cy="2"/>
              </a:xfrm>
              <a:custGeom>
                <a:avLst/>
                <a:gdLst>
                  <a:gd name="T0" fmla="*/ 168 w 168"/>
                  <a:gd name="T1" fmla="*/ 16 h 23"/>
                  <a:gd name="T2" fmla="*/ 90 w 168"/>
                  <a:gd name="T3" fmla="*/ 23 h 23"/>
                  <a:gd name="T4" fmla="*/ 0 w 168"/>
                  <a:gd name="T5" fmla="*/ 16 h 23"/>
                  <a:gd name="T6" fmla="*/ 78 w 168"/>
                  <a:gd name="T7" fmla="*/ 0 h 23"/>
                  <a:gd name="T8" fmla="*/ 123 w 168"/>
                  <a:gd name="T9" fmla="*/ 0 h 23"/>
                  <a:gd name="T10" fmla="*/ 168 w 168"/>
                  <a:gd name="T11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23">
                    <a:moveTo>
                      <a:pt x="168" y="16"/>
                    </a:moveTo>
                    <a:lnTo>
                      <a:pt x="90" y="23"/>
                    </a:lnTo>
                    <a:lnTo>
                      <a:pt x="0" y="16"/>
                    </a:lnTo>
                    <a:lnTo>
                      <a:pt x="78" y="0"/>
                    </a:lnTo>
                    <a:lnTo>
                      <a:pt x="123" y="0"/>
                    </a:lnTo>
                    <a:lnTo>
                      <a:pt x="168" y="1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01" name="Freeform 1689">
                <a:extLst>
                  <a:ext uri="{FF2B5EF4-FFF2-40B4-BE49-F238E27FC236}">
                    <a16:creationId xmlns:a16="http://schemas.microsoft.com/office/drawing/2014/main" id="{12B83B20-F01B-49B7-815A-933708D9A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3258"/>
                <a:ext cx="568" cy="308"/>
              </a:xfrm>
              <a:custGeom>
                <a:avLst/>
                <a:gdLst>
                  <a:gd name="T0" fmla="*/ 5219 w 6816"/>
                  <a:gd name="T1" fmla="*/ 169 h 3693"/>
                  <a:gd name="T2" fmla="*/ 6670 w 6816"/>
                  <a:gd name="T3" fmla="*/ 410 h 3693"/>
                  <a:gd name="T4" fmla="*/ 6670 w 6816"/>
                  <a:gd name="T5" fmla="*/ 628 h 3693"/>
                  <a:gd name="T6" fmla="*/ 6637 w 6816"/>
                  <a:gd name="T7" fmla="*/ 1026 h 3693"/>
                  <a:gd name="T8" fmla="*/ 6587 w 6816"/>
                  <a:gd name="T9" fmla="*/ 1082 h 3693"/>
                  <a:gd name="T10" fmla="*/ 6632 w 6816"/>
                  <a:gd name="T11" fmla="*/ 1133 h 3693"/>
                  <a:gd name="T12" fmla="*/ 5992 w 6816"/>
                  <a:gd name="T13" fmla="*/ 930 h 3693"/>
                  <a:gd name="T14" fmla="*/ 5264 w 6816"/>
                  <a:gd name="T15" fmla="*/ 1115 h 3693"/>
                  <a:gd name="T16" fmla="*/ 4955 w 6816"/>
                  <a:gd name="T17" fmla="*/ 1463 h 3693"/>
                  <a:gd name="T18" fmla="*/ 4810 w 6816"/>
                  <a:gd name="T19" fmla="*/ 2063 h 3693"/>
                  <a:gd name="T20" fmla="*/ 4630 w 6816"/>
                  <a:gd name="T21" fmla="*/ 2942 h 3693"/>
                  <a:gd name="T22" fmla="*/ 4171 w 6816"/>
                  <a:gd name="T23" fmla="*/ 3423 h 3693"/>
                  <a:gd name="T24" fmla="*/ 3599 w 6816"/>
                  <a:gd name="T25" fmla="*/ 3643 h 3693"/>
                  <a:gd name="T26" fmla="*/ 2461 w 6816"/>
                  <a:gd name="T27" fmla="*/ 3654 h 3693"/>
                  <a:gd name="T28" fmla="*/ 1278 w 6816"/>
                  <a:gd name="T29" fmla="*/ 3273 h 3693"/>
                  <a:gd name="T30" fmla="*/ 521 w 6816"/>
                  <a:gd name="T31" fmla="*/ 2538 h 3693"/>
                  <a:gd name="T32" fmla="*/ 370 w 6816"/>
                  <a:gd name="T33" fmla="*/ 1391 h 3693"/>
                  <a:gd name="T34" fmla="*/ 364 w 6816"/>
                  <a:gd name="T35" fmla="*/ 812 h 3693"/>
                  <a:gd name="T36" fmla="*/ 1222 w 6816"/>
                  <a:gd name="T37" fmla="*/ 807 h 3693"/>
                  <a:gd name="T38" fmla="*/ 0 w 6816"/>
                  <a:gd name="T39" fmla="*/ 734 h 3693"/>
                  <a:gd name="T40" fmla="*/ 606 w 6816"/>
                  <a:gd name="T41" fmla="*/ 724 h 3693"/>
                  <a:gd name="T42" fmla="*/ 2091 w 6816"/>
                  <a:gd name="T43" fmla="*/ 684 h 3693"/>
                  <a:gd name="T44" fmla="*/ 1463 w 6816"/>
                  <a:gd name="T45" fmla="*/ 634 h 3693"/>
                  <a:gd name="T46" fmla="*/ 1401 w 6816"/>
                  <a:gd name="T47" fmla="*/ 589 h 3693"/>
                  <a:gd name="T48" fmla="*/ 140 w 6816"/>
                  <a:gd name="T49" fmla="*/ 499 h 3693"/>
                  <a:gd name="T50" fmla="*/ 2461 w 6816"/>
                  <a:gd name="T51" fmla="*/ 511 h 3693"/>
                  <a:gd name="T52" fmla="*/ 2456 w 6816"/>
                  <a:gd name="T53" fmla="*/ 454 h 3693"/>
                  <a:gd name="T54" fmla="*/ 2752 w 6816"/>
                  <a:gd name="T55" fmla="*/ 673 h 3693"/>
                  <a:gd name="T56" fmla="*/ 3033 w 6816"/>
                  <a:gd name="T57" fmla="*/ 734 h 3693"/>
                  <a:gd name="T58" fmla="*/ 1855 w 6816"/>
                  <a:gd name="T59" fmla="*/ 751 h 3693"/>
                  <a:gd name="T60" fmla="*/ 1396 w 6816"/>
                  <a:gd name="T61" fmla="*/ 785 h 3693"/>
                  <a:gd name="T62" fmla="*/ 672 w 6816"/>
                  <a:gd name="T63" fmla="*/ 852 h 3693"/>
                  <a:gd name="T64" fmla="*/ 1093 w 6816"/>
                  <a:gd name="T65" fmla="*/ 902 h 3693"/>
                  <a:gd name="T66" fmla="*/ 269 w 6816"/>
                  <a:gd name="T67" fmla="*/ 1110 h 3693"/>
                  <a:gd name="T68" fmla="*/ 689 w 6816"/>
                  <a:gd name="T69" fmla="*/ 1183 h 3693"/>
                  <a:gd name="T70" fmla="*/ 616 w 6816"/>
                  <a:gd name="T71" fmla="*/ 1233 h 3693"/>
                  <a:gd name="T72" fmla="*/ 561 w 6816"/>
                  <a:gd name="T73" fmla="*/ 1351 h 3693"/>
                  <a:gd name="T74" fmla="*/ 409 w 6816"/>
                  <a:gd name="T75" fmla="*/ 1665 h 3693"/>
                  <a:gd name="T76" fmla="*/ 409 w 6816"/>
                  <a:gd name="T77" fmla="*/ 2242 h 3693"/>
                  <a:gd name="T78" fmla="*/ 869 w 6816"/>
                  <a:gd name="T79" fmla="*/ 2903 h 3693"/>
                  <a:gd name="T80" fmla="*/ 1576 w 6816"/>
                  <a:gd name="T81" fmla="*/ 3396 h 3693"/>
                  <a:gd name="T82" fmla="*/ 2243 w 6816"/>
                  <a:gd name="T83" fmla="*/ 3614 h 3693"/>
                  <a:gd name="T84" fmla="*/ 3346 w 6816"/>
                  <a:gd name="T85" fmla="*/ 3643 h 3693"/>
                  <a:gd name="T86" fmla="*/ 4070 w 6816"/>
                  <a:gd name="T87" fmla="*/ 3435 h 3693"/>
                  <a:gd name="T88" fmla="*/ 4619 w 6816"/>
                  <a:gd name="T89" fmla="*/ 2813 h 3693"/>
                  <a:gd name="T90" fmla="*/ 4765 w 6816"/>
                  <a:gd name="T91" fmla="*/ 1833 h 3693"/>
                  <a:gd name="T92" fmla="*/ 4546 w 6816"/>
                  <a:gd name="T93" fmla="*/ 1283 h 3693"/>
                  <a:gd name="T94" fmla="*/ 4810 w 6816"/>
                  <a:gd name="T95" fmla="*/ 1166 h 3693"/>
                  <a:gd name="T96" fmla="*/ 5168 w 6816"/>
                  <a:gd name="T97" fmla="*/ 1098 h 3693"/>
                  <a:gd name="T98" fmla="*/ 4614 w 6816"/>
                  <a:gd name="T99" fmla="*/ 1076 h 3693"/>
                  <a:gd name="T100" fmla="*/ 4159 w 6816"/>
                  <a:gd name="T101" fmla="*/ 914 h 3693"/>
                  <a:gd name="T102" fmla="*/ 4630 w 6816"/>
                  <a:gd name="T103" fmla="*/ 998 h 3693"/>
                  <a:gd name="T104" fmla="*/ 4389 w 6816"/>
                  <a:gd name="T105" fmla="*/ 1070 h 3693"/>
                  <a:gd name="T106" fmla="*/ 3705 w 6816"/>
                  <a:gd name="T107" fmla="*/ 807 h 3693"/>
                  <a:gd name="T108" fmla="*/ 3985 w 6816"/>
                  <a:gd name="T109" fmla="*/ 785 h 3693"/>
                  <a:gd name="T110" fmla="*/ 4339 w 6816"/>
                  <a:gd name="T111" fmla="*/ 701 h 3693"/>
                  <a:gd name="T112" fmla="*/ 3957 w 6816"/>
                  <a:gd name="T113" fmla="*/ 538 h 3693"/>
                  <a:gd name="T114" fmla="*/ 6632 w 6816"/>
                  <a:gd name="T115" fmla="*/ 505 h 3693"/>
                  <a:gd name="T116" fmla="*/ 3968 w 6816"/>
                  <a:gd name="T117" fmla="*/ 410 h 3693"/>
                  <a:gd name="T118" fmla="*/ 4434 w 6816"/>
                  <a:gd name="T119" fmla="*/ 398 h 3693"/>
                  <a:gd name="T120" fmla="*/ 4349 w 6816"/>
                  <a:gd name="T121" fmla="*/ 169 h 3693"/>
                  <a:gd name="T122" fmla="*/ 4540 w 6816"/>
                  <a:gd name="T123" fmla="*/ 112 h 3693"/>
                  <a:gd name="T124" fmla="*/ 4669 w 6816"/>
                  <a:gd name="T125" fmla="*/ 17 h 3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16" h="3693">
                    <a:moveTo>
                      <a:pt x="6772" y="169"/>
                    </a:moveTo>
                    <a:lnTo>
                      <a:pt x="5762" y="129"/>
                    </a:lnTo>
                    <a:lnTo>
                      <a:pt x="4748" y="129"/>
                    </a:lnTo>
                    <a:lnTo>
                      <a:pt x="5219" y="169"/>
                    </a:lnTo>
                    <a:lnTo>
                      <a:pt x="5712" y="180"/>
                    </a:lnTo>
                    <a:lnTo>
                      <a:pt x="6732" y="191"/>
                    </a:lnTo>
                    <a:lnTo>
                      <a:pt x="6710" y="298"/>
                    </a:lnTo>
                    <a:lnTo>
                      <a:pt x="6670" y="410"/>
                    </a:lnTo>
                    <a:lnTo>
                      <a:pt x="6654" y="511"/>
                    </a:lnTo>
                    <a:lnTo>
                      <a:pt x="6665" y="556"/>
                    </a:lnTo>
                    <a:lnTo>
                      <a:pt x="6693" y="589"/>
                    </a:lnTo>
                    <a:lnTo>
                      <a:pt x="6670" y="628"/>
                    </a:lnTo>
                    <a:lnTo>
                      <a:pt x="6654" y="679"/>
                    </a:lnTo>
                    <a:lnTo>
                      <a:pt x="6654" y="790"/>
                    </a:lnTo>
                    <a:lnTo>
                      <a:pt x="6677" y="1015"/>
                    </a:lnTo>
                    <a:lnTo>
                      <a:pt x="6637" y="1026"/>
                    </a:lnTo>
                    <a:lnTo>
                      <a:pt x="6592" y="1026"/>
                    </a:lnTo>
                    <a:lnTo>
                      <a:pt x="6536" y="1032"/>
                    </a:lnTo>
                    <a:lnTo>
                      <a:pt x="6491" y="1060"/>
                    </a:lnTo>
                    <a:lnTo>
                      <a:pt x="6587" y="1082"/>
                    </a:lnTo>
                    <a:lnTo>
                      <a:pt x="6670" y="1098"/>
                    </a:lnTo>
                    <a:lnTo>
                      <a:pt x="6727" y="1133"/>
                    </a:lnTo>
                    <a:lnTo>
                      <a:pt x="6760" y="1233"/>
                    </a:lnTo>
                    <a:lnTo>
                      <a:pt x="6632" y="1133"/>
                    </a:lnTo>
                    <a:lnTo>
                      <a:pt x="6485" y="1048"/>
                    </a:lnTo>
                    <a:lnTo>
                      <a:pt x="6323" y="992"/>
                    </a:lnTo>
                    <a:lnTo>
                      <a:pt x="6161" y="953"/>
                    </a:lnTo>
                    <a:lnTo>
                      <a:pt x="5992" y="930"/>
                    </a:lnTo>
                    <a:lnTo>
                      <a:pt x="5818" y="930"/>
                    </a:lnTo>
                    <a:lnTo>
                      <a:pt x="5645" y="953"/>
                    </a:lnTo>
                    <a:lnTo>
                      <a:pt x="5477" y="992"/>
                    </a:lnTo>
                    <a:lnTo>
                      <a:pt x="5264" y="1115"/>
                    </a:lnTo>
                    <a:lnTo>
                      <a:pt x="5168" y="1188"/>
                    </a:lnTo>
                    <a:lnTo>
                      <a:pt x="5084" y="1273"/>
                    </a:lnTo>
                    <a:lnTo>
                      <a:pt x="5011" y="1362"/>
                    </a:lnTo>
                    <a:lnTo>
                      <a:pt x="4955" y="1463"/>
                    </a:lnTo>
                    <a:lnTo>
                      <a:pt x="4910" y="1580"/>
                    </a:lnTo>
                    <a:lnTo>
                      <a:pt x="4888" y="1698"/>
                    </a:lnTo>
                    <a:lnTo>
                      <a:pt x="4837" y="1878"/>
                    </a:lnTo>
                    <a:lnTo>
                      <a:pt x="4810" y="2063"/>
                    </a:lnTo>
                    <a:lnTo>
                      <a:pt x="4782" y="2427"/>
                    </a:lnTo>
                    <a:lnTo>
                      <a:pt x="4753" y="2600"/>
                    </a:lnTo>
                    <a:lnTo>
                      <a:pt x="4709" y="2774"/>
                    </a:lnTo>
                    <a:lnTo>
                      <a:pt x="4630" y="2942"/>
                    </a:lnTo>
                    <a:lnTo>
                      <a:pt x="4518" y="3094"/>
                    </a:lnTo>
                    <a:lnTo>
                      <a:pt x="4411" y="3222"/>
                    </a:lnTo>
                    <a:lnTo>
                      <a:pt x="4299" y="3335"/>
                    </a:lnTo>
                    <a:lnTo>
                      <a:pt x="4171" y="3423"/>
                    </a:lnTo>
                    <a:lnTo>
                      <a:pt x="4036" y="3503"/>
                    </a:lnTo>
                    <a:lnTo>
                      <a:pt x="3895" y="3564"/>
                    </a:lnTo>
                    <a:lnTo>
                      <a:pt x="3755" y="3609"/>
                    </a:lnTo>
                    <a:lnTo>
                      <a:pt x="3599" y="3643"/>
                    </a:lnTo>
                    <a:lnTo>
                      <a:pt x="3447" y="3671"/>
                    </a:lnTo>
                    <a:lnTo>
                      <a:pt x="3123" y="3693"/>
                    </a:lnTo>
                    <a:lnTo>
                      <a:pt x="2792" y="3681"/>
                    </a:lnTo>
                    <a:lnTo>
                      <a:pt x="2461" y="3654"/>
                    </a:lnTo>
                    <a:lnTo>
                      <a:pt x="2136" y="3620"/>
                    </a:lnTo>
                    <a:lnTo>
                      <a:pt x="1839" y="3525"/>
                    </a:lnTo>
                    <a:lnTo>
                      <a:pt x="1553" y="3413"/>
                    </a:lnTo>
                    <a:lnTo>
                      <a:pt x="1278" y="3273"/>
                    </a:lnTo>
                    <a:lnTo>
                      <a:pt x="1025" y="3099"/>
                    </a:lnTo>
                    <a:lnTo>
                      <a:pt x="802" y="2903"/>
                    </a:lnTo>
                    <a:lnTo>
                      <a:pt x="606" y="2668"/>
                    </a:lnTo>
                    <a:lnTo>
                      <a:pt x="521" y="2538"/>
                    </a:lnTo>
                    <a:lnTo>
                      <a:pt x="454" y="2404"/>
                    </a:lnTo>
                    <a:lnTo>
                      <a:pt x="393" y="2253"/>
                    </a:lnTo>
                    <a:lnTo>
                      <a:pt x="348" y="2101"/>
                    </a:lnTo>
                    <a:lnTo>
                      <a:pt x="370" y="1391"/>
                    </a:lnTo>
                    <a:lnTo>
                      <a:pt x="247" y="1105"/>
                    </a:lnTo>
                    <a:lnTo>
                      <a:pt x="95" y="841"/>
                    </a:lnTo>
                    <a:lnTo>
                      <a:pt x="230" y="819"/>
                    </a:lnTo>
                    <a:lnTo>
                      <a:pt x="364" y="812"/>
                    </a:lnTo>
                    <a:lnTo>
                      <a:pt x="651" y="819"/>
                    </a:lnTo>
                    <a:lnTo>
                      <a:pt x="942" y="830"/>
                    </a:lnTo>
                    <a:lnTo>
                      <a:pt x="1082" y="824"/>
                    </a:lnTo>
                    <a:lnTo>
                      <a:pt x="1222" y="807"/>
                    </a:lnTo>
                    <a:lnTo>
                      <a:pt x="942" y="790"/>
                    </a:lnTo>
                    <a:lnTo>
                      <a:pt x="622" y="774"/>
                    </a:lnTo>
                    <a:lnTo>
                      <a:pt x="297" y="762"/>
                    </a:lnTo>
                    <a:lnTo>
                      <a:pt x="0" y="734"/>
                    </a:lnTo>
                    <a:lnTo>
                      <a:pt x="140" y="717"/>
                    </a:lnTo>
                    <a:lnTo>
                      <a:pt x="291" y="724"/>
                    </a:lnTo>
                    <a:lnTo>
                      <a:pt x="454" y="729"/>
                    </a:lnTo>
                    <a:lnTo>
                      <a:pt x="606" y="724"/>
                    </a:lnTo>
                    <a:lnTo>
                      <a:pt x="140" y="673"/>
                    </a:lnTo>
                    <a:lnTo>
                      <a:pt x="790" y="656"/>
                    </a:lnTo>
                    <a:lnTo>
                      <a:pt x="1441" y="667"/>
                    </a:lnTo>
                    <a:lnTo>
                      <a:pt x="2091" y="684"/>
                    </a:lnTo>
                    <a:lnTo>
                      <a:pt x="2752" y="684"/>
                    </a:lnTo>
                    <a:lnTo>
                      <a:pt x="2730" y="651"/>
                    </a:lnTo>
                    <a:lnTo>
                      <a:pt x="2096" y="634"/>
                    </a:lnTo>
                    <a:lnTo>
                      <a:pt x="1463" y="634"/>
                    </a:lnTo>
                    <a:lnTo>
                      <a:pt x="812" y="628"/>
                    </a:lnTo>
                    <a:lnTo>
                      <a:pt x="152" y="589"/>
                    </a:lnTo>
                    <a:lnTo>
                      <a:pt x="269" y="561"/>
                    </a:lnTo>
                    <a:lnTo>
                      <a:pt x="1401" y="589"/>
                    </a:lnTo>
                    <a:lnTo>
                      <a:pt x="2539" y="589"/>
                    </a:lnTo>
                    <a:lnTo>
                      <a:pt x="2494" y="544"/>
                    </a:lnTo>
                    <a:lnTo>
                      <a:pt x="1323" y="533"/>
                    </a:lnTo>
                    <a:lnTo>
                      <a:pt x="140" y="499"/>
                    </a:lnTo>
                    <a:lnTo>
                      <a:pt x="706" y="499"/>
                    </a:lnTo>
                    <a:lnTo>
                      <a:pt x="1289" y="505"/>
                    </a:lnTo>
                    <a:lnTo>
                      <a:pt x="1878" y="516"/>
                    </a:lnTo>
                    <a:lnTo>
                      <a:pt x="2461" y="511"/>
                    </a:lnTo>
                    <a:lnTo>
                      <a:pt x="2416" y="466"/>
                    </a:lnTo>
                    <a:lnTo>
                      <a:pt x="157" y="431"/>
                    </a:lnTo>
                    <a:lnTo>
                      <a:pt x="1283" y="438"/>
                    </a:lnTo>
                    <a:lnTo>
                      <a:pt x="2456" y="454"/>
                    </a:lnTo>
                    <a:lnTo>
                      <a:pt x="2634" y="611"/>
                    </a:lnTo>
                    <a:lnTo>
                      <a:pt x="3666" y="628"/>
                    </a:lnTo>
                    <a:lnTo>
                      <a:pt x="2802" y="628"/>
                    </a:lnTo>
                    <a:lnTo>
                      <a:pt x="2752" y="673"/>
                    </a:lnTo>
                    <a:lnTo>
                      <a:pt x="3660" y="724"/>
                    </a:lnTo>
                    <a:lnTo>
                      <a:pt x="3386" y="751"/>
                    </a:lnTo>
                    <a:lnTo>
                      <a:pt x="3408" y="762"/>
                    </a:lnTo>
                    <a:lnTo>
                      <a:pt x="3033" y="734"/>
                    </a:lnTo>
                    <a:lnTo>
                      <a:pt x="2646" y="729"/>
                    </a:lnTo>
                    <a:lnTo>
                      <a:pt x="2248" y="729"/>
                    </a:lnTo>
                    <a:lnTo>
                      <a:pt x="1844" y="706"/>
                    </a:lnTo>
                    <a:lnTo>
                      <a:pt x="1855" y="751"/>
                    </a:lnTo>
                    <a:lnTo>
                      <a:pt x="1772" y="774"/>
                    </a:lnTo>
                    <a:lnTo>
                      <a:pt x="1676" y="779"/>
                    </a:lnTo>
                    <a:lnTo>
                      <a:pt x="1491" y="779"/>
                    </a:lnTo>
                    <a:lnTo>
                      <a:pt x="1396" y="785"/>
                    </a:lnTo>
                    <a:lnTo>
                      <a:pt x="1311" y="802"/>
                    </a:lnTo>
                    <a:lnTo>
                      <a:pt x="1228" y="830"/>
                    </a:lnTo>
                    <a:lnTo>
                      <a:pt x="1155" y="892"/>
                    </a:lnTo>
                    <a:lnTo>
                      <a:pt x="672" y="852"/>
                    </a:lnTo>
                    <a:lnTo>
                      <a:pt x="163" y="852"/>
                    </a:lnTo>
                    <a:lnTo>
                      <a:pt x="381" y="892"/>
                    </a:lnTo>
                    <a:lnTo>
                      <a:pt x="622" y="902"/>
                    </a:lnTo>
                    <a:lnTo>
                      <a:pt x="1093" y="902"/>
                    </a:lnTo>
                    <a:lnTo>
                      <a:pt x="1009" y="947"/>
                    </a:lnTo>
                    <a:lnTo>
                      <a:pt x="925" y="1009"/>
                    </a:lnTo>
                    <a:lnTo>
                      <a:pt x="779" y="1110"/>
                    </a:lnTo>
                    <a:lnTo>
                      <a:pt x="269" y="1110"/>
                    </a:lnTo>
                    <a:lnTo>
                      <a:pt x="359" y="1133"/>
                    </a:lnTo>
                    <a:lnTo>
                      <a:pt x="476" y="1143"/>
                    </a:lnTo>
                    <a:lnTo>
                      <a:pt x="706" y="1149"/>
                    </a:lnTo>
                    <a:lnTo>
                      <a:pt x="689" y="1183"/>
                    </a:lnTo>
                    <a:lnTo>
                      <a:pt x="656" y="1194"/>
                    </a:lnTo>
                    <a:lnTo>
                      <a:pt x="616" y="1194"/>
                    </a:lnTo>
                    <a:lnTo>
                      <a:pt x="577" y="1205"/>
                    </a:lnTo>
                    <a:lnTo>
                      <a:pt x="616" y="1233"/>
                    </a:lnTo>
                    <a:lnTo>
                      <a:pt x="599" y="1266"/>
                    </a:lnTo>
                    <a:lnTo>
                      <a:pt x="572" y="1301"/>
                    </a:lnTo>
                    <a:lnTo>
                      <a:pt x="561" y="1323"/>
                    </a:lnTo>
                    <a:lnTo>
                      <a:pt x="561" y="1351"/>
                    </a:lnTo>
                    <a:lnTo>
                      <a:pt x="398" y="1351"/>
                    </a:lnTo>
                    <a:lnTo>
                      <a:pt x="516" y="1401"/>
                    </a:lnTo>
                    <a:lnTo>
                      <a:pt x="454" y="1530"/>
                    </a:lnTo>
                    <a:lnTo>
                      <a:pt x="409" y="1665"/>
                    </a:lnTo>
                    <a:lnTo>
                      <a:pt x="381" y="1810"/>
                    </a:lnTo>
                    <a:lnTo>
                      <a:pt x="370" y="1956"/>
                    </a:lnTo>
                    <a:lnTo>
                      <a:pt x="381" y="2101"/>
                    </a:lnTo>
                    <a:lnTo>
                      <a:pt x="409" y="2242"/>
                    </a:lnTo>
                    <a:lnTo>
                      <a:pt x="460" y="2376"/>
                    </a:lnTo>
                    <a:lnTo>
                      <a:pt x="533" y="2494"/>
                    </a:lnTo>
                    <a:lnTo>
                      <a:pt x="751" y="2774"/>
                    </a:lnTo>
                    <a:lnTo>
                      <a:pt x="869" y="2903"/>
                    </a:lnTo>
                    <a:lnTo>
                      <a:pt x="998" y="3021"/>
                    </a:lnTo>
                    <a:lnTo>
                      <a:pt x="1132" y="3132"/>
                    </a:lnTo>
                    <a:lnTo>
                      <a:pt x="1278" y="3233"/>
                    </a:lnTo>
                    <a:lnTo>
                      <a:pt x="1576" y="3396"/>
                    </a:lnTo>
                    <a:lnTo>
                      <a:pt x="1737" y="3468"/>
                    </a:lnTo>
                    <a:lnTo>
                      <a:pt x="1900" y="3530"/>
                    </a:lnTo>
                    <a:lnTo>
                      <a:pt x="2074" y="3581"/>
                    </a:lnTo>
                    <a:lnTo>
                      <a:pt x="2243" y="3614"/>
                    </a:lnTo>
                    <a:lnTo>
                      <a:pt x="2421" y="3643"/>
                    </a:lnTo>
                    <a:lnTo>
                      <a:pt x="2601" y="3664"/>
                    </a:lnTo>
                    <a:lnTo>
                      <a:pt x="2971" y="3659"/>
                    </a:lnTo>
                    <a:lnTo>
                      <a:pt x="3346" y="3643"/>
                    </a:lnTo>
                    <a:lnTo>
                      <a:pt x="3537" y="3620"/>
                    </a:lnTo>
                    <a:lnTo>
                      <a:pt x="3717" y="3575"/>
                    </a:lnTo>
                    <a:lnTo>
                      <a:pt x="3895" y="3513"/>
                    </a:lnTo>
                    <a:lnTo>
                      <a:pt x="4070" y="3435"/>
                    </a:lnTo>
                    <a:lnTo>
                      <a:pt x="4238" y="3335"/>
                    </a:lnTo>
                    <a:lnTo>
                      <a:pt x="4389" y="3217"/>
                    </a:lnTo>
                    <a:lnTo>
                      <a:pt x="4518" y="3026"/>
                    </a:lnTo>
                    <a:lnTo>
                      <a:pt x="4619" y="2813"/>
                    </a:lnTo>
                    <a:lnTo>
                      <a:pt x="4703" y="2578"/>
                    </a:lnTo>
                    <a:lnTo>
                      <a:pt x="4759" y="2332"/>
                    </a:lnTo>
                    <a:lnTo>
                      <a:pt x="4775" y="2084"/>
                    </a:lnTo>
                    <a:lnTo>
                      <a:pt x="4765" y="1833"/>
                    </a:lnTo>
                    <a:lnTo>
                      <a:pt x="4748" y="1715"/>
                    </a:lnTo>
                    <a:lnTo>
                      <a:pt x="4714" y="1592"/>
                    </a:lnTo>
                    <a:lnTo>
                      <a:pt x="4619" y="1362"/>
                    </a:lnTo>
                    <a:lnTo>
                      <a:pt x="4546" y="1283"/>
                    </a:lnTo>
                    <a:lnTo>
                      <a:pt x="4490" y="1200"/>
                    </a:lnTo>
                    <a:lnTo>
                      <a:pt x="5050" y="1211"/>
                    </a:lnTo>
                    <a:lnTo>
                      <a:pt x="4943" y="1177"/>
                    </a:lnTo>
                    <a:lnTo>
                      <a:pt x="4810" y="1166"/>
                    </a:lnTo>
                    <a:lnTo>
                      <a:pt x="4512" y="1155"/>
                    </a:lnTo>
                    <a:lnTo>
                      <a:pt x="4569" y="1098"/>
                    </a:lnTo>
                    <a:lnTo>
                      <a:pt x="5219" y="1121"/>
                    </a:lnTo>
                    <a:lnTo>
                      <a:pt x="5168" y="1098"/>
                    </a:lnTo>
                    <a:lnTo>
                      <a:pt x="5101" y="1082"/>
                    </a:lnTo>
                    <a:lnTo>
                      <a:pt x="4950" y="1082"/>
                    </a:lnTo>
                    <a:lnTo>
                      <a:pt x="4782" y="1088"/>
                    </a:lnTo>
                    <a:lnTo>
                      <a:pt x="4614" y="1076"/>
                    </a:lnTo>
                    <a:lnTo>
                      <a:pt x="4893" y="902"/>
                    </a:lnTo>
                    <a:lnTo>
                      <a:pt x="4720" y="920"/>
                    </a:lnTo>
                    <a:lnTo>
                      <a:pt x="4529" y="920"/>
                    </a:lnTo>
                    <a:lnTo>
                      <a:pt x="4159" y="914"/>
                    </a:lnTo>
                    <a:lnTo>
                      <a:pt x="4260" y="942"/>
                    </a:lnTo>
                    <a:lnTo>
                      <a:pt x="4394" y="947"/>
                    </a:lnTo>
                    <a:lnTo>
                      <a:pt x="4686" y="958"/>
                    </a:lnTo>
                    <a:lnTo>
                      <a:pt x="4630" y="998"/>
                    </a:lnTo>
                    <a:lnTo>
                      <a:pt x="4569" y="1048"/>
                    </a:lnTo>
                    <a:lnTo>
                      <a:pt x="4490" y="1082"/>
                    </a:lnTo>
                    <a:lnTo>
                      <a:pt x="4445" y="1082"/>
                    </a:lnTo>
                    <a:lnTo>
                      <a:pt x="4389" y="1070"/>
                    </a:lnTo>
                    <a:lnTo>
                      <a:pt x="4429" y="1121"/>
                    </a:lnTo>
                    <a:lnTo>
                      <a:pt x="4198" y="987"/>
                    </a:lnTo>
                    <a:lnTo>
                      <a:pt x="3957" y="880"/>
                    </a:lnTo>
                    <a:lnTo>
                      <a:pt x="3705" y="807"/>
                    </a:lnTo>
                    <a:lnTo>
                      <a:pt x="3431" y="774"/>
                    </a:lnTo>
                    <a:lnTo>
                      <a:pt x="3952" y="835"/>
                    </a:lnTo>
                    <a:lnTo>
                      <a:pt x="3952" y="790"/>
                    </a:lnTo>
                    <a:lnTo>
                      <a:pt x="3985" y="785"/>
                    </a:lnTo>
                    <a:lnTo>
                      <a:pt x="4025" y="785"/>
                    </a:lnTo>
                    <a:lnTo>
                      <a:pt x="4058" y="774"/>
                    </a:lnTo>
                    <a:lnTo>
                      <a:pt x="3957" y="712"/>
                    </a:lnTo>
                    <a:lnTo>
                      <a:pt x="4339" y="701"/>
                    </a:lnTo>
                    <a:lnTo>
                      <a:pt x="4271" y="673"/>
                    </a:lnTo>
                    <a:lnTo>
                      <a:pt x="4176" y="662"/>
                    </a:lnTo>
                    <a:lnTo>
                      <a:pt x="3968" y="662"/>
                    </a:lnTo>
                    <a:lnTo>
                      <a:pt x="3957" y="538"/>
                    </a:lnTo>
                    <a:lnTo>
                      <a:pt x="3968" y="476"/>
                    </a:lnTo>
                    <a:lnTo>
                      <a:pt x="3975" y="460"/>
                    </a:lnTo>
                    <a:lnTo>
                      <a:pt x="4002" y="460"/>
                    </a:lnTo>
                    <a:lnTo>
                      <a:pt x="6632" y="505"/>
                    </a:lnTo>
                    <a:lnTo>
                      <a:pt x="5992" y="466"/>
                    </a:lnTo>
                    <a:lnTo>
                      <a:pt x="5336" y="448"/>
                    </a:lnTo>
                    <a:lnTo>
                      <a:pt x="4658" y="431"/>
                    </a:lnTo>
                    <a:lnTo>
                      <a:pt x="3968" y="410"/>
                    </a:lnTo>
                    <a:lnTo>
                      <a:pt x="4036" y="398"/>
                    </a:lnTo>
                    <a:lnTo>
                      <a:pt x="4108" y="393"/>
                    </a:lnTo>
                    <a:lnTo>
                      <a:pt x="4271" y="398"/>
                    </a:lnTo>
                    <a:lnTo>
                      <a:pt x="4434" y="398"/>
                    </a:lnTo>
                    <a:lnTo>
                      <a:pt x="4591" y="381"/>
                    </a:lnTo>
                    <a:lnTo>
                      <a:pt x="3975" y="320"/>
                    </a:lnTo>
                    <a:lnTo>
                      <a:pt x="3980" y="152"/>
                    </a:lnTo>
                    <a:lnTo>
                      <a:pt x="4349" y="169"/>
                    </a:lnTo>
                    <a:lnTo>
                      <a:pt x="4524" y="163"/>
                    </a:lnTo>
                    <a:lnTo>
                      <a:pt x="4591" y="163"/>
                    </a:lnTo>
                    <a:lnTo>
                      <a:pt x="4714" y="140"/>
                    </a:lnTo>
                    <a:lnTo>
                      <a:pt x="4540" y="112"/>
                    </a:lnTo>
                    <a:lnTo>
                      <a:pt x="4366" y="102"/>
                    </a:lnTo>
                    <a:lnTo>
                      <a:pt x="3991" y="90"/>
                    </a:lnTo>
                    <a:lnTo>
                      <a:pt x="3980" y="0"/>
                    </a:lnTo>
                    <a:lnTo>
                      <a:pt x="4669" y="17"/>
                    </a:lnTo>
                    <a:lnTo>
                      <a:pt x="5376" y="22"/>
                    </a:lnTo>
                    <a:lnTo>
                      <a:pt x="6816" y="40"/>
                    </a:lnTo>
                    <a:lnTo>
                      <a:pt x="6772" y="1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02" name="Freeform 1690">
                <a:extLst>
                  <a:ext uri="{FF2B5EF4-FFF2-40B4-BE49-F238E27FC236}">
                    <a16:creationId xmlns:a16="http://schemas.microsoft.com/office/drawing/2014/main" id="{895A4B68-3BC0-3C6E-8582-A35547039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265"/>
                <a:ext cx="25" cy="16"/>
              </a:xfrm>
              <a:custGeom>
                <a:avLst/>
                <a:gdLst>
                  <a:gd name="T0" fmla="*/ 303 w 303"/>
                  <a:gd name="T1" fmla="*/ 163 h 186"/>
                  <a:gd name="T2" fmla="*/ 246 w 303"/>
                  <a:gd name="T3" fmla="*/ 151 h 186"/>
                  <a:gd name="T4" fmla="*/ 196 w 303"/>
                  <a:gd name="T5" fmla="*/ 135 h 186"/>
                  <a:gd name="T6" fmla="*/ 151 w 303"/>
                  <a:gd name="T7" fmla="*/ 135 h 186"/>
                  <a:gd name="T8" fmla="*/ 106 w 303"/>
                  <a:gd name="T9" fmla="*/ 169 h 186"/>
                  <a:gd name="T10" fmla="*/ 78 w 303"/>
                  <a:gd name="T11" fmla="*/ 186 h 186"/>
                  <a:gd name="T12" fmla="*/ 62 w 303"/>
                  <a:gd name="T13" fmla="*/ 174 h 186"/>
                  <a:gd name="T14" fmla="*/ 17 w 303"/>
                  <a:gd name="T15" fmla="*/ 135 h 186"/>
                  <a:gd name="T16" fmla="*/ 0 w 303"/>
                  <a:gd name="T17" fmla="*/ 85 h 186"/>
                  <a:gd name="T18" fmla="*/ 11 w 303"/>
                  <a:gd name="T19" fmla="*/ 56 h 186"/>
                  <a:gd name="T20" fmla="*/ 33 w 303"/>
                  <a:gd name="T21" fmla="*/ 34 h 186"/>
                  <a:gd name="T22" fmla="*/ 146 w 303"/>
                  <a:gd name="T23" fmla="*/ 56 h 186"/>
                  <a:gd name="T24" fmla="*/ 158 w 303"/>
                  <a:gd name="T25" fmla="*/ 85 h 186"/>
                  <a:gd name="T26" fmla="*/ 179 w 303"/>
                  <a:gd name="T27" fmla="*/ 107 h 186"/>
                  <a:gd name="T28" fmla="*/ 191 w 303"/>
                  <a:gd name="T29" fmla="*/ 0 h 186"/>
                  <a:gd name="T30" fmla="*/ 219 w 303"/>
                  <a:gd name="T31" fmla="*/ 51 h 186"/>
                  <a:gd name="T32" fmla="*/ 253 w 303"/>
                  <a:gd name="T33" fmla="*/ 101 h 186"/>
                  <a:gd name="T34" fmla="*/ 303 w 303"/>
                  <a:gd name="T35" fmla="*/ 16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3" h="186">
                    <a:moveTo>
                      <a:pt x="303" y="163"/>
                    </a:moveTo>
                    <a:lnTo>
                      <a:pt x="246" y="151"/>
                    </a:lnTo>
                    <a:lnTo>
                      <a:pt x="196" y="135"/>
                    </a:lnTo>
                    <a:lnTo>
                      <a:pt x="151" y="135"/>
                    </a:lnTo>
                    <a:lnTo>
                      <a:pt x="106" y="169"/>
                    </a:lnTo>
                    <a:lnTo>
                      <a:pt x="78" y="186"/>
                    </a:lnTo>
                    <a:lnTo>
                      <a:pt x="62" y="174"/>
                    </a:lnTo>
                    <a:lnTo>
                      <a:pt x="17" y="135"/>
                    </a:lnTo>
                    <a:lnTo>
                      <a:pt x="0" y="85"/>
                    </a:lnTo>
                    <a:lnTo>
                      <a:pt x="11" y="56"/>
                    </a:lnTo>
                    <a:lnTo>
                      <a:pt x="33" y="34"/>
                    </a:lnTo>
                    <a:lnTo>
                      <a:pt x="146" y="56"/>
                    </a:lnTo>
                    <a:lnTo>
                      <a:pt x="158" y="85"/>
                    </a:lnTo>
                    <a:lnTo>
                      <a:pt x="179" y="107"/>
                    </a:lnTo>
                    <a:lnTo>
                      <a:pt x="191" y="0"/>
                    </a:lnTo>
                    <a:lnTo>
                      <a:pt x="219" y="51"/>
                    </a:lnTo>
                    <a:lnTo>
                      <a:pt x="253" y="101"/>
                    </a:lnTo>
                    <a:lnTo>
                      <a:pt x="303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03" name="Freeform 1691">
                <a:extLst>
                  <a:ext uri="{FF2B5EF4-FFF2-40B4-BE49-F238E27FC236}">
                    <a16:creationId xmlns:a16="http://schemas.microsoft.com/office/drawing/2014/main" id="{EDD13A6A-E98D-8543-2AB9-E485E26CC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3251"/>
                <a:ext cx="30" cy="2"/>
              </a:xfrm>
              <a:custGeom>
                <a:avLst/>
                <a:gdLst>
                  <a:gd name="T0" fmla="*/ 365 w 365"/>
                  <a:gd name="T1" fmla="*/ 11 h 18"/>
                  <a:gd name="T2" fmla="*/ 185 w 365"/>
                  <a:gd name="T3" fmla="*/ 18 h 18"/>
                  <a:gd name="T4" fmla="*/ 0 w 365"/>
                  <a:gd name="T5" fmla="*/ 11 h 18"/>
                  <a:gd name="T6" fmla="*/ 197 w 365"/>
                  <a:gd name="T7" fmla="*/ 6 h 18"/>
                  <a:gd name="T8" fmla="*/ 286 w 365"/>
                  <a:gd name="T9" fmla="*/ 0 h 18"/>
                  <a:gd name="T10" fmla="*/ 365 w 365"/>
                  <a:gd name="T1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5" h="18">
                    <a:moveTo>
                      <a:pt x="365" y="11"/>
                    </a:moveTo>
                    <a:lnTo>
                      <a:pt x="185" y="18"/>
                    </a:lnTo>
                    <a:lnTo>
                      <a:pt x="0" y="11"/>
                    </a:lnTo>
                    <a:lnTo>
                      <a:pt x="197" y="6"/>
                    </a:lnTo>
                    <a:lnTo>
                      <a:pt x="286" y="0"/>
                    </a:lnTo>
                    <a:lnTo>
                      <a:pt x="365" y="1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04" name="Freeform 1692">
                <a:extLst>
                  <a:ext uri="{FF2B5EF4-FFF2-40B4-BE49-F238E27FC236}">
                    <a16:creationId xmlns:a16="http://schemas.microsoft.com/office/drawing/2014/main" id="{7650585D-2CD0-8CA3-8064-F683AF84F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3251"/>
                <a:ext cx="32" cy="1"/>
              </a:xfrm>
              <a:custGeom>
                <a:avLst/>
                <a:gdLst>
                  <a:gd name="T0" fmla="*/ 381 w 381"/>
                  <a:gd name="T1" fmla="*/ 0 h 11"/>
                  <a:gd name="T2" fmla="*/ 197 w 381"/>
                  <a:gd name="T3" fmla="*/ 11 h 11"/>
                  <a:gd name="T4" fmla="*/ 0 w 381"/>
                  <a:gd name="T5" fmla="*/ 0 h 11"/>
                  <a:gd name="T6" fmla="*/ 191 w 381"/>
                  <a:gd name="T7" fmla="*/ 11 h 11"/>
                  <a:gd name="T8" fmla="*/ 381 w 38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1" h="11">
                    <a:moveTo>
                      <a:pt x="381" y="0"/>
                    </a:moveTo>
                    <a:lnTo>
                      <a:pt x="197" y="11"/>
                    </a:lnTo>
                    <a:lnTo>
                      <a:pt x="0" y="0"/>
                    </a:lnTo>
                    <a:lnTo>
                      <a:pt x="191" y="11"/>
                    </a:lnTo>
                    <a:lnTo>
                      <a:pt x="381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05" name="Freeform 1693">
                <a:extLst>
                  <a:ext uri="{FF2B5EF4-FFF2-40B4-BE49-F238E27FC236}">
                    <a16:creationId xmlns:a16="http://schemas.microsoft.com/office/drawing/2014/main" id="{FC0F7057-04C0-25E9-0834-BD1F0C8C3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3256"/>
                <a:ext cx="10" cy="56"/>
              </a:xfrm>
              <a:custGeom>
                <a:avLst/>
                <a:gdLst>
                  <a:gd name="T0" fmla="*/ 51 w 124"/>
                  <a:gd name="T1" fmla="*/ 90 h 679"/>
                  <a:gd name="T2" fmla="*/ 51 w 124"/>
                  <a:gd name="T3" fmla="*/ 112 h 679"/>
                  <a:gd name="T4" fmla="*/ 90 w 124"/>
                  <a:gd name="T5" fmla="*/ 118 h 679"/>
                  <a:gd name="T6" fmla="*/ 101 w 124"/>
                  <a:gd name="T7" fmla="*/ 102 h 679"/>
                  <a:gd name="T8" fmla="*/ 106 w 124"/>
                  <a:gd name="T9" fmla="*/ 73 h 679"/>
                  <a:gd name="T10" fmla="*/ 124 w 124"/>
                  <a:gd name="T11" fmla="*/ 57 h 679"/>
                  <a:gd name="T12" fmla="*/ 124 w 124"/>
                  <a:gd name="T13" fmla="*/ 679 h 679"/>
                  <a:gd name="T14" fmla="*/ 101 w 124"/>
                  <a:gd name="T15" fmla="*/ 549 h 679"/>
                  <a:gd name="T16" fmla="*/ 23 w 124"/>
                  <a:gd name="T17" fmla="*/ 572 h 679"/>
                  <a:gd name="T18" fmla="*/ 0 w 124"/>
                  <a:gd name="T19" fmla="*/ 0 h 679"/>
                  <a:gd name="T20" fmla="*/ 40 w 124"/>
                  <a:gd name="T21" fmla="*/ 12 h 679"/>
                  <a:gd name="T22" fmla="*/ 40 w 124"/>
                  <a:gd name="T23" fmla="*/ 40 h 679"/>
                  <a:gd name="T24" fmla="*/ 34 w 124"/>
                  <a:gd name="T25" fmla="*/ 68 h 679"/>
                  <a:gd name="T26" fmla="*/ 51 w 124"/>
                  <a:gd name="T27" fmla="*/ 90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4" h="679">
                    <a:moveTo>
                      <a:pt x="51" y="90"/>
                    </a:moveTo>
                    <a:lnTo>
                      <a:pt x="51" y="112"/>
                    </a:lnTo>
                    <a:lnTo>
                      <a:pt x="90" y="118"/>
                    </a:lnTo>
                    <a:lnTo>
                      <a:pt x="101" y="102"/>
                    </a:lnTo>
                    <a:lnTo>
                      <a:pt x="106" y="73"/>
                    </a:lnTo>
                    <a:lnTo>
                      <a:pt x="124" y="57"/>
                    </a:lnTo>
                    <a:lnTo>
                      <a:pt x="124" y="679"/>
                    </a:lnTo>
                    <a:lnTo>
                      <a:pt x="101" y="549"/>
                    </a:lnTo>
                    <a:lnTo>
                      <a:pt x="23" y="572"/>
                    </a:lnTo>
                    <a:lnTo>
                      <a:pt x="0" y="0"/>
                    </a:lnTo>
                    <a:lnTo>
                      <a:pt x="40" y="12"/>
                    </a:lnTo>
                    <a:lnTo>
                      <a:pt x="40" y="40"/>
                    </a:lnTo>
                    <a:lnTo>
                      <a:pt x="34" y="68"/>
                    </a:lnTo>
                    <a:lnTo>
                      <a:pt x="51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06" name="Freeform 1694">
                <a:extLst>
                  <a:ext uri="{FF2B5EF4-FFF2-40B4-BE49-F238E27FC236}">
                    <a16:creationId xmlns:a16="http://schemas.microsoft.com/office/drawing/2014/main" id="{73415CE2-6F1E-F4C6-9702-56711AC7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3262"/>
                <a:ext cx="232" cy="4"/>
              </a:xfrm>
              <a:custGeom>
                <a:avLst/>
                <a:gdLst>
                  <a:gd name="T0" fmla="*/ 2781 w 2781"/>
                  <a:gd name="T1" fmla="*/ 34 h 50"/>
                  <a:gd name="T2" fmla="*/ 2421 w 2781"/>
                  <a:gd name="T3" fmla="*/ 50 h 50"/>
                  <a:gd name="T4" fmla="*/ 2069 w 2781"/>
                  <a:gd name="T5" fmla="*/ 50 h 50"/>
                  <a:gd name="T6" fmla="*/ 1379 w 2781"/>
                  <a:gd name="T7" fmla="*/ 39 h 50"/>
                  <a:gd name="T8" fmla="*/ 689 w 2781"/>
                  <a:gd name="T9" fmla="*/ 11 h 50"/>
                  <a:gd name="T10" fmla="*/ 0 w 2781"/>
                  <a:gd name="T11" fmla="*/ 5 h 50"/>
                  <a:gd name="T12" fmla="*/ 342 w 2781"/>
                  <a:gd name="T13" fmla="*/ 0 h 50"/>
                  <a:gd name="T14" fmla="*/ 684 w 2781"/>
                  <a:gd name="T15" fmla="*/ 0 h 50"/>
                  <a:gd name="T16" fmla="*/ 1368 w 2781"/>
                  <a:gd name="T17" fmla="*/ 17 h 50"/>
                  <a:gd name="T18" fmla="*/ 2069 w 2781"/>
                  <a:gd name="T19" fmla="*/ 39 h 50"/>
                  <a:gd name="T20" fmla="*/ 2781 w 2781"/>
                  <a:gd name="T21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81" h="50">
                    <a:moveTo>
                      <a:pt x="2781" y="34"/>
                    </a:moveTo>
                    <a:lnTo>
                      <a:pt x="2421" y="50"/>
                    </a:lnTo>
                    <a:lnTo>
                      <a:pt x="2069" y="50"/>
                    </a:lnTo>
                    <a:lnTo>
                      <a:pt x="1379" y="39"/>
                    </a:lnTo>
                    <a:lnTo>
                      <a:pt x="689" y="11"/>
                    </a:lnTo>
                    <a:lnTo>
                      <a:pt x="0" y="5"/>
                    </a:lnTo>
                    <a:lnTo>
                      <a:pt x="342" y="0"/>
                    </a:lnTo>
                    <a:lnTo>
                      <a:pt x="684" y="0"/>
                    </a:lnTo>
                    <a:lnTo>
                      <a:pt x="1368" y="17"/>
                    </a:lnTo>
                    <a:lnTo>
                      <a:pt x="2069" y="39"/>
                    </a:lnTo>
                    <a:lnTo>
                      <a:pt x="2781" y="3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07" name="Freeform 1695">
                <a:extLst>
                  <a:ext uri="{FF2B5EF4-FFF2-40B4-BE49-F238E27FC236}">
                    <a16:creationId xmlns:a16="http://schemas.microsoft.com/office/drawing/2014/main" id="{53E1E312-8FC3-02C9-BE08-79E53C5AE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3268"/>
                <a:ext cx="11" cy="11"/>
              </a:xfrm>
              <a:custGeom>
                <a:avLst/>
                <a:gdLst>
                  <a:gd name="T0" fmla="*/ 135 w 135"/>
                  <a:gd name="T1" fmla="*/ 56 h 129"/>
                  <a:gd name="T2" fmla="*/ 39 w 135"/>
                  <a:gd name="T3" fmla="*/ 129 h 129"/>
                  <a:gd name="T4" fmla="*/ 45 w 135"/>
                  <a:gd name="T5" fmla="*/ 95 h 129"/>
                  <a:gd name="T6" fmla="*/ 45 w 135"/>
                  <a:gd name="T7" fmla="*/ 56 h 129"/>
                  <a:gd name="T8" fmla="*/ 28 w 135"/>
                  <a:gd name="T9" fmla="*/ 16 h 129"/>
                  <a:gd name="T10" fmla="*/ 0 w 135"/>
                  <a:gd name="T11" fmla="*/ 5 h 129"/>
                  <a:gd name="T12" fmla="*/ 33 w 135"/>
                  <a:gd name="T13" fmla="*/ 0 h 129"/>
                  <a:gd name="T14" fmla="*/ 62 w 135"/>
                  <a:gd name="T15" fmla="*/ 16 h 129"/>
                  <a:gd name="T16" fmla="*/ 95 w 135"/>
                  <a:gd name="T17" fmla="*/ 39 h 129"/>
                  <a:gd name="T18" fmla="*/ 135 w 135"/>
                  <a:gd name="T19" fmla="*/ 5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129">
                    <a:moveTo>
                      <a:pt x="135" y="56"/>
                    </a:moveTo>
                    <a:lnTo>
                      <a:pt x="39" y="129"/>
                    </a:lnTo>
                    <a:lnTo>
                      <a:pt x="45" y="95"/>
                    </a:lnTo>
                    <a:lnTo>
                      <a:pt x="45" y="56"/>
                    </a:lnTo>
                    <a:lnTo>
                      <a:pt x="28" y="16"/>
                    </a:lnTo>
                    <a:lnTo>
                      <a:pt x="0" y="5"/>
                    </a:lnTo>
                    <a:lnTo>
                      <a:pt x="33" y="0"/>
                    </a:lnTo>
                    <a:lnTo>
                      <a:pt x="62" y="16"/>
                    </a:lnTo>
                    <a:lnTo>
                      <a:pt x="95" y="39"/>
                    </a:lnTo>
                    <a:lnTo>
                      <a:pt x="135" y="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08" name="Freeform 1696">
                <a:extLst>
                  <a:ext uri="{FF2B5EF4-FFF2-40B4-BE49-F238E27FC236}">
                    <a16:creationId xmlns:a16="http://schemas.microsoft.com/office/drawing/2014/main" id="{8E935410-209D-8CED-0EA6-A80E20401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3249"/>
                <a:ext cx="29" cy="1"/>
              </a:xfrm>
              <a:custGeom>
                <a:avLst/>
                <a:gdLst>
                  <a:gd name="T0" fmla="*/ 0 w 353"/>
                  <a:gd name="T1" fmla="*/ 0 h 10"/>
                  <a:gd name="T2" fmla="*/ 353 w 353"/>
                  <a:gd name="T3" fmla="*/ 10 h 10"/>
                  <a:gd name="T4" fmla="*/ 0 w 353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3" h="10">
                    <a:moveTo>
                      <a:pt x="0" y="0"/>
                    </a:moveTo>
                    <a:lnTo>
                      <a:pt x="35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09" name="Freeform 1697">
                <a:extLst>
                  <a:ext uri="{FF2B5EF4-FFF2-40B4-BE49-F238E27FC236}">
                    <a16:creationId xmlns:a16="http://schemas.microsoft.com/office/drawing/2014/main" id="{7563F345-7ABF-3C47-C882-7346224C8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3245"/>
                <a:ext cx="24" cy="1"/>
              </a:xfrm>
              <a:custGeom>
                <a:avLst/>
                <a:gdLst>
                  <a:gd name="T0" fmla="*/ 0 w 286"/>
                  <a:gd name="T1" fmla="*/ 0 h 10"/>
                  <a:gd name="T2" fmla="*/ 286 w 286"/>
                  <a:gd name="T3" fmla="*/ 10 h 10"/>
                  <a:gd name="T4" fmla="*/ 0 w 286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6" h="10">
                    <a:moveTo>
                      <a:pt x="0" y="0"/>
                    </a:moveTo>
                    <a:lnTo>
                      <a:pt x="286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10" name="Freeform 1698">
                <a:extLst>
                  <a:ext uri="{FF2B5EF4-FFF2-40B4-BE49-F238E27FC236}">
                    <a16:creationId xmlns:a16="http://schemas.microsoft.com/office/drawing/2014/main" id="{84AF5203-48B0-2B47-39A4-BB47ABBB9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269"/>
                <a:ext cx="32" cy="46"/>
              </a:xfrm>
              <a:custGeom>
                <a:avLst/>
                <a:gdLst>
                  <a:gd name="T0" fmla="*/ 258 w 382"/>
                  <a:gd name="T1" fmla="*/ 347 h 550"/>
                  <a:gd name="T2" fmla="*/ 230 w 382"/>
                  <a:gd name="T3" fmla="*/ 342 h 550"/>
                  <a:gd name="T4" fmla="*/ 219 w 382"/>
                  <a:gd name="T5" fmla="*/ 331 h 550"/>
                  <a:gd name="T6" fmla="*/ 207 w 382"/>
                  <a:gd name="T7" fmla="*/ 364 h 550"/>
                  <a:gd name="T8" fmla="*/ 252 w 382"/>
                  <a:gd name="T9" fmla="*/ 404 h 550"/>
                  <a:gd name="T10" fmla="*/ 297 w 382"/>
                  <a:gd name="T11" fmla="*/ 331 h 550"/>
                  <a:gd name="T12" fmla="*/ 325 w 382"/>
                  <a:gd name="T13" fmla="*/ 241 h 550"/>
                  <a:gd name="T14" fmla="*/ 331 w 382"/>
                  <a:gd name="T15" fmla="*/ 151 h 550"/>
                  <a:gd name="T16" fmla="*/ 309 w 382"/>
                  <a:gd name="T17" fmla="*/ 73 h 550"/>
                  <a:gd name="T18" fmla="*/ 359 w 382"/>
                  <a:gd name="T19" fmla="*/ 113 h 550"/>
                  <a:gd name="T20" fmla="*/ 382 w 382"/>
                  <a:gd name="T21" fmla="*/ 157 h 550"/>
                  <a:gd name="T22" fmla="*/ 376 w 382"/>
                  <a:gd name="T23" fmla="*/ 208 h 550"/>
                  <a:gd name="T24" fmla="*/ 359 w 382"/>
                  <a:gd name="T25" fmla="*/ 269 h 550"/>
                  <a:gd name="T26" fmla="*/ 309 w 382"/>
                  <a:gd name="T27" fmla="*/ 382 h 550"/>
                  <a:gd name="T28" fmla="*/ 297 w 382"/>
                  <a:gd name="T29" fmla="*/ 437 h 550"/>
                  <a:gd name="T30" fmla="*/ 297 w 382"/>
                  <a:gd name="T31" fmla="*/ 499 h 550"/>
                  <a:gd name="T32" fmla="*/ 292 w 382"/>
                  <a:gd name="T33" fmla="*/ 533 h 550"/>
                  <a:gd name="T34" fmla="*/ 264 w 382"/>
                  <a:gd name="T35" fmla="*/ 550 h 550"/>
                  <a:gd name="T36" fmla="*/ 224 w 382"/>
                  <a:gd name="T37" fmla="*/ 550 h 550"/>
                  <a:gd name="T38" fmla="*/ 196 w 382"/>
                  <a:gd name="T39" fmla="*/ 533 h 550"/>
                  <a:gd name="T40" fmla="*/ 191 w 382"/>
                  <a:gd name="T41" fmla="*/ 477 h 550"/>
                  <a:gd name="T42" fmla="*/ 169 w 382"/>
                  <a:gd name="T43" fmla="*/ 437 h 550"/>
                  <a:gd name="T44" fmla="*/ 90 w 382"/>
                  <a:gd name="T45" fmla="*/ 387 h 550"/>
                  <a:gd name="T46" fmla="*/ 51 w 382"/>
                  <a:gd name="T47" fmla="*/ 364 h 550"/>
                  <a:gd name="T48" fmla="*/ 23 w 382"/>
                  <a:gd name="T49" fmla="*/ 337 h 550"/>
                  <a:gd name="T50" fmla="*/ 6 w 382"/>
                  <a:gd name="T51" fmla="*/ 292 h 550"/>
                  <a:gd name="T52" fmla="*/ 17 w 382"/>
                  <a:gd name="T53" fmla="*/ 230 h 550"/>
                  <a:gd name="T54" fmla="*/ 51 w 382"/>
                  <a:gd name="T55" fmla="*/ 230 h 550"/>
                  <a:gd name="T56" fmla="*/ 79 w 382"/>
                  <a:gd name="T57" fmla="*/ 247 h 550"/>
                  <a:gd name="T58" fmla="*/ 106 w 382"/>
                  <a:gd name="T59" fmla="*/ 297 h 550"/>
                  <a:gd name="T60" fmla="*/ 146 w 382"/>
                  <a:gd name="T61" fmla="*/ 342 h 550"/>
                  <a:gd name="T62" fmla="*/ 169 w 382"/>
                  <a:gd name="T63" fmla="*/ 354 h 550"/>
                  <a:gd name="T64" fmla="*/ 202 w 382"/>
                  <a:gd name="T65" fmla="*/ 342 h 550"/>
                  <a:gd name="T66" fmla="*/ 202 w 382"/>
                  <a:gd name="T67" fmla="*/ 281 h 550"/>
                  <a:gd name="T68" fmla="*/ 179 w 382"/>
                  <a:gd name="T69" fmla="*/ 236 h 550"/>
                  <a:gd name="T70" fmla="*/ 90 w 382"/>
                  <a:gd name="T71" fmla="*/ 186 h 550"/>
                  <a:gd name="T72" fmla="*/ 45 w 382"/>
                  <a:gd name="T73" fmla="*/ 157 h 550"/>
                  <a:gd name="T74" fmla="*/ 17 w 382"/>
                  <a:gd name="T75" fmla="*/ 124 h 550"/>
                  <a:gd name="T76" fmla="*/ 0 w 382"/>
                  <a:gd name="T77" fmla="*/ 79 h 550"/>
                  <a:gd name="T78" fmla="*/ 17 w 382"/>
                  <a:gd name="T79" fmla="*/ 0 h 550"/>
                  <a:gd name="T80" fmla="*/ 196 w 382"/>
                  <a:gd name="T81" fmla="*/ 134 h 550"/>
                  <a:gd name="T82" fmla="*/ 258 w 382"/>
                  <a:gd name="T83" fmla="*/ 219 h 550"/>
                  <a:gd name="T84" fmla="*/ 269 w 382"/>
                  <a:gd name="T85" fmla="*/ 258 h 550"/>
                  <a:gd name="T86" fmla="*/ 275 w 382"/>
                  <a:gd name="T87" fmla="*/ 269 h 550"/>
                  <a:gd name="T88" fmla="*/ 258 w 382"/>
                  <a:gd name="T89" fmla="*/ 347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82" h="550">
                    <a:moveTo>
                      <a:pt x="258" y="347"/>
                    </a:moveTo>
                    <a:lnTo>
                      <a:pt x="230" y="342"/>
                    </a:lnTo>
                    <a:lnTo>
                      <a:pt x="219" y="331"/>
                    </a:lnTo>
                    <a:lnTo>
                      <a:pt x="207" y="364"/>
                    </a:lnTo>
                    <a:lnTo>
                      <a:pt x="252" y="404"/>
                    </a:lnTo>
                    <a:lnTo>
                      <a:pt x="297" y="331"/>
                    </a:lnTo>
                    <a:lnTo>
                      <a:pt x="325" y="241"/>
                    </a:lnTo>
                    <a:lnTo>
                      <a:pt x="331" y="151"/>
                    </a:lnTo>
                    <a:lnTo>
                      <a:pt x="309" y="73"/>
                    </a:lnTo>
                    <a:lnTo>
                      <a:pt x="359" y="113"/>
                    </a:lnTo>
                    <a:lnTo>
                      <a:pt x="382" y="157"/>
                    </a:lnTo>
                    <a:lnTo>
                      <a:pt x="376" y="208"/>
                    </a:lnTo>
                    <a:lnTo>
                      <a:pt x="359" y="269"/>
                    </a:lnTo>
                    <a:lnTo>
                      <a:pt x="309" y="382"/>
                    </a:lnTo>
                    <a:lnTo>
                      <a:pt x="297" y="437"/>
                    </a:lnTo>
                    <a:lnTo>
                      <a:pt x="297" y="499"/>
                    </a:lnTo>
                    <a:lnTo>
                      <a:pt x="292" y="533"/>
                    </a:lnTo>
                    <a:lnTo>
                      <a:pt x="264" y="550"/>
                    </a:lnTo>
                    <a:lnTo>
                      <a:pt x="224" y="550"/>
                    </a:lnTo>
                    <a:lnTo>
                      <a:pt x="196" y="533"/>
                    </a:lnTo>
                    <a:lnTo>
                      <a:pt x="191" y="477"/>
                    </a:lnTo>
                    <a:lnTo>
                      <a:pt x="169" y="437"/>
                    </a:lnTo>
                    <a:lnTo>
                      <a:pt x="90" y="387"/>
                    </a:lnTo>
                    <a:lnTo>
                      <a:pt x="51" y="364"/>
                    </a:lnTo>
                    <a:lnTo>
                      <a:pt x="23" y="337"/>
                    </a:lnTo>
                    <a:lnTo>
                      <a:pt x="6" y="292"/>
                    </a:lnTo>
                    <a:lnTo>
                      <a:pt x="17" y="230"/>
                    </a:lnTo>
                    <a:lnTo>
                      <a:pt x="51" y="230"/>
                    </a:lnTo>
                    <a:lnTo>
                      <a:pt x="79" y="247"/>
                    </a:lnTo>
                    <a:lnTo>
                      <a:pt x="106" y="297"/>
                    </a:lnTo>
                    <a:lnTo>
                      <a:pt x="146" y="342"/>
                    </a:lnTo>
                    <a:lnTo>
                      <a:pt x="169" y="354"/>
                    </a:lnTo>
                    <a:lnTo>
                      <a:pt x="202" y="342"/>
                    </a:lnTo>
                    <a:lnTo>
                      <a:pt x="202" y="281"/>
                    </a:lnTo>
                    <a:lnTo>
                      <a:pt x="179" y="236"/>
                    </a:lnTo>
                    <a:lnTo>
                      <a:pt x="90" y="186"/>
                    </a:lnTo>
                    <a:lnTo>
                      <a:pt x="45" y="157"/>
                    </a:lnTo>
                    <a:lnTo>
                      <a:pt x="17" y="124"/>
                    </a:lnTo>
                    <a:lnTo>
                      <a:pt x="0" y="79"/>
                    </a:lnTo>
                    <a:lnTo>
                      <a:pt x="17" y="0"/>
                    </a:lnTo>
                    <a:lnTo>
                      <a:pt x="196" y="134"/>
                    </a:lnTo>
                    <a:lnTo>
                      <a:pt x="258" y="219"/>
                    </a:lnTo>
                    <a:lnTo>
                      <a:pt x="269" y="258"/>
                    </a:lnTo>
                    <a:lnTo>
                      <a:pt x="275" y="269"/>
                    </a:lnTo>
                    <a:lnTo>
                      <a:pt x="258" y="34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11" name="Freeform 1699">
                <a:extLst>
                  <a:ext uri="{FF2B5EF4-FFF2-40B4-BE49-F238E27FC236}">
                    <a16:creationId xmlns:a16="http://schemas.microsoft.com/office/drawing/2014/main" id="{544381A2-E53C-F4E2-596A-E0DF9E76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274"/>
                <a:ext cx="24" cy="59"/>
              </a:xfrm>
              <a:custGeom>
                <a:avLst/>
                <a:gdLst>
                  <a:gd name="T0" fmla="*/ 152 w 286"/>
                  <a:gd name="T1" fmla="*/ 207 h 711"/>
                  <a:gd name="T2" fmla="*/ 163 w 286"/>
                  <a:gd name="T3" fmla="*/ 179 h 711"/>
                  <a:gd name="T4" fmla="*/ 180 w 286"/>
                  <a:gd name="T5" fmla="*/ 179 h 711"/>
                  <a:gd name="T6" fmla="*/ 219 w 286"/>
                  <a:gd name="T7" fmla="*/ 202 h 711"/>
                  <a:gd name="T8" fmla="*/ 286 w 286"/>
                  <a:gd name="T9" fmla="*/ 292 h 711"/>
                  <a:gd name="T10" fmla="*/ 281 w 286"/>
                  <a:gd name="T11" fmla="*/ 426 h 711"/>
                  <a:gd name="T12" fmla="*/ 264 w 286"/>
                  <a:gd name="T13" fmla="*/ 448 h 711"/>
                  <a:gd name="T14" fmla="*/ 258 w 286"/>
                  <a:gd name="T15" fmla="*/ 471 h 711"/>
                  <a:gd name="T16" fmla="*/ 270 w 286"/>
                  <a:gd name="T17" fmla="*/ 521 h 711"/>
                  <a:gd name="T18" fmla="*/ 281 w 286"/>
                  <a:gd name="T19" fmla="*/ 583 h 711"/>
                  <a:gd name="T20" fmla="*/ 275 w 286"/>
                  <a:gd name="T21" fmla="*/ 644 h 711"/>
                  <a:gd name="T22" fmla="*/ 225 w 286"/>
                  <a:gd name="T23" fmla="*/ 616 h 711"/>
                  <a:gd name="T24" fmla="*/ 191 w 286"/>
                  <a:gd name="T25" fmla="*/ 578 h 711"/>
                  <a:gd name="T26" fmla="*/ 175 w 286"/>
                  <a:gd name="T27" fmla="*/ 510 h 711"/>
                  <a:gd name="T28" fmla="*/ 180 w 286"/>
                  <a:gd name="T29" fmla="*/ 437 h 711"/>
                  <a:gd name="T30" fmla="*/ 180 w 286"/>
                  <a:gd name="T31" fmla="*/ 398 h 711"/>
                  <a:gd name="T32" fmla="*/ 247 w 286"/>
                  <a:gd name="T33" fmla="*/ 460 h 711"/>
                  <a:gd name="T34" fmla="*/ 191 w 286"/>
                  <a:gd name="T35" fmla="*/ 342 h 711"/>
                  <a:gd name="T36" fmla="*/ 152 w 286"/>
                  <a:gd name="T37" fmla="*/ 275 h 711"/>
                  <a:gd name="T38" fmla="*/ 130 w 286"/>
                  <a:gd name="T39" fmla="*/ 252 h 711"/>
                  <a:gd name="T40" fmla="*/ 79 w 286"/>
                  <a:gd name="T41" fmla="*/ 230 h 711"/>
                  <a:gd name="T42" fmla="*/ 101 w 286"/>
                  <a:gd name="T43" fmla="*/ 297 h 711"/>
                  <a:gd name="T44" fmla="*/ 130 w 286"/>
                  <a:gd name="T45" fmla="*/ 365 h 711"/>
                  <a:gd name="T46" fmla="*/ 140 w 286"/>
                  <a:gd name="T47" fmla="*/ 431 h 711"/>
                  <a:gd name="T48" fmla="*/ 135 w 286"/>
                  <a:gd name="T49" fmla="*/ 460 h 711"/>
                  <a:gd name="T50" fmla="*/ 113 w 286"/>
                  <a:gd name="T51" fmla="*/ 482 h 711"/>
                  <a:gd name="T52" fmla="*/ 123 w 286"/>
                  <a:gd name="T53" fmla="*/ 594 h 711"/>
                  <a:gd name="T54" fmla="*/ 113 w 286"/>
                  <a:gd name="T55" fmla="*/ 711 h 711"/>
                  <a:gd name="T56" fmla="*/ 45 w 286"/>
                  <a:gd name="T57" fmla="*/ 661 h 711"/>
                  <a:gd name="T58" fmla="*/ 28 w 286"/>
                  <a:gd name="T59" fmla="*/ 678 h 711"/>
                  <a:gd name="T60" fmla="*/ 28 w 286"/>
                  <a:gd name="T61" fmla="*/ 701 h 711"/>
                  <a:gd name="T62" fmla="*/ 51 w 286"/>
                  <a:gd name="T63" fmla="*/ 571 h 711"/>
                  <a:gd name="T64" fmla="*/ 51 w 286"/>
                  <a:gd name="T65" fmla="*/ 437 h 711"/>
                  <a:gd name="T66" fmla="*/ 34 w 286"/>
                  <a:gd name="T67" fmla="*/ 308 h 711"/>
                  <a:gd name="T68" fmla="*/ 0 w 286"/>
                  <a:gd name="T69" fmla="*/ 190 h 711"/>
                  <a:gd name="T70" fmla="*/ 79 w 286"/>
                  <a:gd name="T71" fmla="*/ 157 h 711"/>
                  <a:gd name="T72" fmla="*/ 51 w 286"/>
                  <a:gd name="T73" fmla="*/ 117 h 711"/>
                  <a:gd name="T74" fmla="*/ 62 w 286"/>
                  <a:gd name="T75" fmla="*/ 84 h 711"/>
                  <a:gd name="T76" fmla="*/ 73 w 286"/>
                  <a:gd name="T77" fmla="*/ 44 h 711"/>
                  <a:gd name="T78" fmla="*/ 57 w 286"/>
                  <a:gd name="T79" fmla="*/ 0 h 711"/>
                  <a:gd name="T80" fmla="*/ 130 w 286"/>
                  <a:gd name="T81" fmla="*/ 95 h 711"/>
                  <a:gd name="T82" fmla="*/ 152 w 286"/>
                  <a:gd name="T83" fmla="*/ 146 h 711"/>
                  <a:gd name="T84" fmla="*/ 158 w 286"/>
                  <a:gd name="T85" fmla="*/ 168 h 711"/>
                  <a:gd name="T86" fmla="*/ 152 w 286"/>
                  <a:gd name="T87" fmla="*/ 207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6" h="711">
                    <a:moveTo>
                      <a:pt x="152" y="207"/>
                    </a:moveTo>
                    <a:lnTo>
                      <a:pt x="163" y="179"/>
                    </a:lnTo>
                    <a:lnTo>
                      <a:pt x="180" y="179"/>
                    </a:lnTo>
                    <a:lnTo>
                      <a:pt x="219" y="202"/>
                    </a:lnTo>
                    <a:lnTo>
                      <a:pt x="286" y="292"/>
                    </a:lnTo>
                    <a:lnTo>
                      <a:pt x="281" y="426"/>
                    </a:lnTo>
                    <a:lnTo>
                      <a:pt x="264" y="448"/>
                    </a:lnTo>
                    <a:lnTo>
                      <a:pt x="258" y="471"/>
                    </a:lnTo>
                    <a:lnTo>
                      <a:pt x="270" y="521"/>
                    </a:lnTo>
                    <a:lnTo>
                      <a:pt x="281" y="583"/>
                    </a:lnTo>
                    <a:lnTo>
                      <a:pt x="275" y="644"/>
                    </a:lnTo>
                    <a:lnTo>
                      <a:pt x="225" y="616"/>
                    </a:lnTo>
                    <a:lnTo>
                      <a:pt x="191" y="578"/>
                    </a:lnTo>
                    <a:lnTo>
                      <a:pt x="175" y="510"/>
                    </a:lnTo>
                    <a:lnTo>
                      <a:pt x="180" y="437"/>
                    </a:lnTo>
                    <a:lnTo>
                      <a:pt x="180" y="398"/>
                    </a:lnTo>
                    <a:lnTo>
                      <a:pt x="247" y="460"/>
                    </a:lnTo>
                    <a:lnTo>
                      <a:pt x="191" y="342"/>
                    </a:lnTo>
                    <a:lnTo>
                      <a:pt x="152" y="275"/>
                    </a:lnTo>
                    <a:lnTo>
                      <a:pt x="130" y="252"/>
                    </a:lnTo>
                    <a:lnTo>
                      <a:pt x="79" y="230"/>
                    </a:lnTo>
                    <a:lnTo>
                      <a:pt x="101" y="297"/>
                    </a:lnTo>
                    <a:lnTo>
                      <a:pt x="130" y="365"/>
                    </a:lnTo>
                    <a:lnTo>
                      <a:pt x="140" y="431"/>
                    </a:lnTo>
                    <a:lnTo>
                      <a:pt x="135" y="460"/>
                    </a:lnTo>
                    <a:lnTo>
                      <a:pt x="113" y="482"/>
                    </a:lnTo>
                    <a:lnTo>
                      <a:pt x="123" y="594"/>
                    </a:lnTo>
                    <a:lnTo>
                      <a:pt x="113" y="711"/>
                    </a:lnTo>
                    <a:lnTo>
                      <a:pt x="45" y="661"/>
                    </a:lnTo>
                    <a:lnTo>
                      <a:pt x="28" y="678"/>
                    </a:lnTo>
                    <a:lnTo>
                      <a:pt x="28" y="701"/>
                    </a:lnTo>
                    <a:lnTo>
                      <a:pt x="51" y="571"/>
                    </a:lnTo>
                    <a:lnTo>
                      <a:pt x="51" y="437"/>
                    </a:lnTo>
                    <a:lnTo>
                      <a:pt x="34" y="308"/>
                    </a:lnTo>
                    <a:lnTo>
                      <a:pt x="0" y="190"/>
                    </a:lnTo>
                    <a:lnTo>
                      <a:pt x="79" y="157"/>
                    </a:lnTo>
                    <a:lnTo>
                      <a:pt x="51" y="117"/>
                    </a:lnTo>
                    <a:lnTo>
                      <a:pt x="62" y="84"/>
                    </a:lnTo>
                    <a:lnTo>
                      <a:pt x="73" y="44"/>
                    </a:lnTo>
                    <a:lnTo>
                      <a:pt x="57" y="0"/>
                    </a:lnTo>
                    <a:lnTo>
                      <a:pt x="130" y="95"/>
                    </a:lnTo>
                    <a:lnTo>
                      <a:pt x="152" y="146"/>
                    </a:lnTo>
                    <a:lnTo>
                      <a:pt x="158" y="168"/>
                    </a:lnTo>
                    <a:lnTo>
                      <a:pt x="152" y="20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12" name="Freeform 1700">
                <a:extLst>
                  <a:ext uri="{FF2B5EF4-FFF2-40B4-BE49-F238E27FC236}">
                    <a16:creationId xmlns:a16="http://schemas.microsoft.com/office/drawing/2014/main" id="{A24F0D25-8CDF-2621-D676-DC1E6A5C9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273"/>
                <a:ext cx="13" cy="12"/>
              </a:xfrm>
              <a:custGeom>
                <a:avLst/>
                <a:gdLst>
                  <a:gd name="T0" fmla="*/ 163 w 163"/>
                  <a:gd name="T1" fmla="*/ 118 h 140"/>
                  <a:gd name="T2" fmla="*/ 85 w 163"/>
                  <a:gd name="T3" fmla="*/ 140 h 140"/>
                  <a:gd name="T4" fmla="*/ 0 w 163"/>
                  <a:gd name="T5" fmla="*/ 123 h 140"/>
                  <a:gd name="T6" fmla="*/ 7 w 163"/>
                  <a:gd name="T7" fmla="*/ 50 h 140"/>
                  <a:gd name="T8" fmla="*/ 23 w 163"/>
                  <a:gd name="T9" fmla="*/ 22 h 140"/>
                  <a:gd name="T10" fmla="*/ 51 w 163"/>
                  <a:gd name="T11" fmla="*/ 0 h 140"/>
                  <a:gd name="T12" fmla="*/ 23 w 163"/>
                  <a:gd name="T13" fmla="*/ 100 h 140"/>
                  <a:gd name="T14" fmla="*/ 163 w 163"/>
                  <a:gd name="T15" fmla="*/ 11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40">
                    <a:moveTo>
                      <a:pt x="163" y="118"/>
                    </a:moveTo>
                    <a:lnTo>
                      <a:pt x="85" y="140"/>
                    </a:lnTo>
                    <a:lnTo>
                      <a:pt x="0" y="123"/>
                    </a:lnTo>
                    <a:lnTo>
                      <a:pt x="7" y="50"/>
                    </a:lnTo>
                    <a:lnTo>
                      <a:pt x="23" y="22"/>
                    </a:lnTo>
                    <a:lnTo>
                      <a:pt x="51" y="0"/>
                    </a:lnTo>
                    <a:lnTo>
                      <a:pt x="23" y="100"/>
                    </a:lnTo>
                    <a:lnTo>
                      <a:pt x="163" y="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13" name="Freeform 1701">
                <a:extLst>
                  <a:ext uri="{FF2B5EF4-FFF2-40B4-BE49-F238E27FC236}">
                    <a16:creationId xmlns:a16="http://schemas.microsoft.com/office/drawing/2014/main" id="{FDCC40A1-91EB-1062-8FA0-E0A3B2FF9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278"/>
                <a:ext cx="10" cy="13"/>
              </a:xfrm>
              <a:custGeom>
                <a:avLst/>
                <a:gdLst>
                  <a:gd name="T0" fmla="*/ 117 w 129"/>
                  <a:gd name="T1" fmla="*/ 106 h 156"/>
                  <a:gd name="T2" fmla="*/ 112 w 129"/>
                  <a:gd name="T3" fmla="*/ 156 h 156"/>
                  <a:gd name="T4" fmla="*/ 22 w 129"/>
                  <a:gd name="T5" fmla="*/ 89 h 156"/>
                  <a:gd name="T6" fmla="*/ 0 w 129"/>
                  <a:gd name="T7" fmla="*/ 50 h 156"/>
                  <a:gd name="T8" fmla="*/ 0 w 129"/>
                  <a:gd name="T9" fmla="*/ 33 h 156"/>
                  <a:gd name="T10" fmla="*/ 34 w 129"/>
                  <a:gd name="T11" fmla="*/ 0 h 156"/>
                  <a:gd name="T12" fmla="*/ 101 w 129"/>
                  <a:gd name="T13" fmla="*/ 33 h 156"/>
                  <a:gd name="T14" fmla="*/ 124 w 129"/>
                  <a:gd name="T15" fmla="*/ 66 h 156"/>
                  <a:gd name="T16" fmla="*/ 129 w 129"/>
                  <a:gd name="T17" fmla="*/ 78 h 156"/>
                  <a:gd name="T18" fmla="*/ 117 w 129"/>
                  <a:gd name="T19" fmla="*/ 10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56">
                    <a:moveTo>
                      <a:pt x="117" y="106"/>
                    </a:moveTo>
                    <a:lnTo>
                      <a:pt x="112" y="156"/>
                    </a:lnTo>
                    <a:lnTo>
                      <a:pt x="22" y="89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4" y="0"/>
                    </a:lnTo>
                    <a:lnTo>
                      <a:pt x="101" y="33"/>
                    </a:lnTo>
                    <a:lnTo>
                      <a:pt x="124" y="66"/>
                    </a:lnTo>
                    <a:lnTo>
                      <a:pt x="129" y="78"/>
                    </a:lnTo>
                    <a:lnTo>
                      <a:pt x="117" y="10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14" name="Freeform 1702">
                <a:extLst>
                  <a:ext uri="{FF2B5EF4-FFF2-40B4-BE49-F238E27FC236}">
                    <a16:creationId xmlns:a16="http://schemas.microsoft.com/office/drawing/2014/main" id="{AC828AD2-5716-D8FE-23F6-4B9C06BC5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3282"/>
                <a:ext cx="59" cy="69"/>
              </a:xfrm>
              <a:custGeom>
                <a:avLst/>
                <a:gdLst>
                  <a:gd name="T0" fmla="*/ 448 w 701"/>
                  <a:gd name="T1" fmla="*/ 174 h 830"/>
                  <a:gd name="T2" fmla="*/ 431 w 701"/>
                  <a:gd name="T3" fmla="*/ 213 h 830"/>
                  <a:gd name="T4" fmla="*/ 421 w 701"/>
                  <a:gd name="T5" fmla="*/ 359 h 830"/>
                  <a:gd name="T6" fmla="*/ 421 w 701"/>
                  <a:gd name="T7" fmla="*/ 399 h 830"/>
                  <a:gd name="T8" fmla="*/ 511 w 701"/>
                  <a:gd name="T9" fmla="*/ 454 h 830"/>
                  <a:gd name="T10" fmla="*/ 634 w 701"/>
                  <a:gd name="T11" fmla="*/ 572 h 830"/>
                  <a:gd name="T12" fmla="*/ 701 w 701"/>
                  <a:gd name="T13" fmla="*/ 718 h 830"/>
                  <a:gd name="T14" fmla="*/ 667 w 701"/>
                  <a:gd name="T15" fmla="*/ 768 h 830"/>
                  <a:gd name="T16" fmla="*/ 555 w 701"/>
                  <a:gd name="T17" fmla="*/ 780 h 830"/>
                  <a:gd name="T18" fmla="*/ 622 w 701"/>
                  <a:gd name="T19" fmla="*/ 723 h 830"/>
                  <a:gd name="T20" fmla="*/ 662 w 701"/>
                  <a:gd name="T21" fmla="*/ 662 h 830"/>
                  <a:gd name="T22" fmla="*/ 544 w 701"/>
                  <a:gd name="T23" fmla="*/ 690 h 830"/>
                  <a:gd name="T24" fmla="*/ 370 w 701"/>
                  <a:gd name="T25" fmla="*/ 802 h 830"/>
                  <a:gd name="T26" fmla="*/ 258 w 701"/>
                  <a:gd name="T27" fmla="*/ 818 h 830"/>
                  <a:gd name="T28" fmla="*/ 218 w 701"/>
                  <a:gd name="T29" fmla="*/ 830 h 830"/>
                  <a:gd name="T30" fmla="*/ 258 w 701"/>
                  <a:gd name="T31" fmla="*/ 768 h 830"/>
                  <a:gd name="T32" fmla="*/ 381 w 701"/>
                  <a:gd name="T33" fmla="*/ 752 h 830"/>
                  <a:gd name="T34" fmla="*/ 431 w 701"/>
                  <a:gd name="T35" fmla="*/ 701 h 830"/>
                  <a:gd name="T36" fmla="*/ 353 w 701"/>
                  <a:gd name="T37" fmla="*/ 589 h 830"/>
                  <a:gd name="T38" fmla="*/ 246 w 701"/>
                  <a:gd name="T39" fmla="*/ 432 h 830"/>
                  <a:gd name="T40" fmla="*/ 85 w 701"/>
                  <a:gd name="T41" fmla="*/ 359 h 830"/>
                  <a:gd name="T42" fmla="*/ 5 w 701"/>
                  <a:gd name="T43" fmla="*/ 404 h 830"/>
                  <a:gd name="T44" fmla="*/ 17 w 701"/>
                  <a:gd name="T45" fmla="*/ 449 h 830"/>
                  <a:gd name="T46" fmla="*/ 33 w 701"/>
                  <a:gd name="T47" fmla="*/ 348 h 830"/>
                  <a:gd name="T48" fmla="*/ 135 w 701"/>
                  <a:gd name="T49" fmla="*/ 292 h 830"/>
                  <a:gd name="T50" fmla="*/ 246 w 701"/>
                  <a:gd name="T51" fmla="*/ 281 h 830"/>
                  <a:gd name="T52" fmla="*/ 291 w 701"/>
                  <a:gd name="T53" fmla="*/ 292 h 830"/>
                  <a:gd name="T54" fmla="*/ 331 w 701"/>
                  <a:gd name="T55" fmla="*/ 359 h 830"/>
                  <a:gd name="T56" fmla="*/ 364 w 701"/>
                  <a:gd name="T57" fmla="*/ 359 h 830"/>
                  <a:gd name="T58" fmla="*/ 319 w 701"/>
                  <a:gd name="T59" fmla="*/ 247 h 830"/>
                  <a:gd name="T60" fmla="*/ 319 w 701"/>
                  <a:gd name="T61" fmla="*/ 141 h 830"/>
                  <a:gd name="T62" fmla="*/ 331 w 701"/>
                  <a:gd name="T63" fmla="*/ 0 h 830"/>
                  <a:gd name="T64" fmla="*/ 437 w 701"/>
                  <a:gd name="T65" fmla="*/ 186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1" h="830">
                    <a:moveTo>
                      <a:pt x="437" y="186"/>
                    </a:moveTo>
                    <a:lnTo>
                      <a:pt x="448" y="174"/>
                    </a:lnTo>
                    <a:lnTo>
                      <a:pt x="448" y="151"/>
                    </a:lnTo>
                    <a:lnTo>
                      <a:pt x="431" y="213"/>
                    </a:lnTo>
                    <a:lnTo>
                      <a:pt x="431" y="286"/>
                    </a:lnTo>
                    <a:lnTo>
                      <a:pt x="421" y="359"/>
                    </a:lnTo>
                    <a:lnTo>
                      <a:pt x="381" y="416"/>
                    </a:lnTo>
                    <a:lnTo>
                      <a:pt x="421" y="399"/>
                    </a:lnTo>
                    <a:lnTo>
                      <a:pt x="454" y="409"/>
                    </a:lnTo>
                    <a:lnTo>
                      <a:pt x="511" y="454"/>
                    </a:lnTo>
                    <a:lnTo>
                      <a:pt x="572" y="522"/>
                    </a:lnTo>
                    <a:lnTo>
                      <a:pt x="634" y="572"/>
                    </a:lnTo>
                    <a:lnTo>
                      <a:pt x="689" y="667"/>
                    </a:lnTo>
                    <a:lnTo>
                      <a:pt x="701" y="718"/>
                    </a:lnTo>
                    <a:lnTo>
                      <a:pt x="695" y="740"/>
                    </a:lnTo>
                    <a:lnTo>
                      <a:pt x="667" y="768"/>
                    </a:lnTo>
                    <a:lnTo>
                      <a:pt x="549" y="796"/>
                    </a:lnTo>
                    <a:lnTo>
                      <a:pt x="555" y="780"/>
                    </a:lnTo>
                    <a:lnTo>
                      <a:pt x="572" y="757"/>
                    </a:lnTo>
                    <a:lnTo>
                      <a:pt x="622" y="723"/>
                    </a:lnTo>
                    <a:lnTo>
                      <a:pt x="662" y="684"/>
                    </a:lnTo>
                    <a:lnTo>
                      <a:pt x="662" y="662"/>
                    </a:lnTo>
                    <a:lnTo>
                      <a:pt x="639" y="634"/>
                    </a:lnTo>
                    <a:lnTo>
                      <a:pt x="544" y="690"/>
                    </a:lnTo>
                    <a:lnTo>
                      <a:pt x="459" y="752"/>
                    </a:lnTo>
                    <a:lnTo>
                      <a:pt x="370" y="802"/>
                    </a:lnTo>
                    <a:lnTo>
                      <a:pt x="314" y="818"/>
                    </a:lnTo>
                    <a:lnTo>
                      <a:pt x="258" y="818"/>
                    </a:lnTo>
                    <a:lnTo>
                      <a:pt x="258" y="830"/>
                    </a:lnTo>
                    <a:lnTo>
                      <a:pt x="218" y="830"/>
                    </a:lnTo>
                    <a:lnTo>
                      <a:pt x="230" y="790"/>
                    </a:lnTo>
                    <a:lnTo>
                      <a:pt x="258" y="768"/>
                    </a:lnTo>
                    <a:lnTo>
                      <a:pt x="348" y="757"/>
                    </a:lnTo>
                    <a:lnTo>
                      <a:pt x="381" y="752"/>
                    </a:lnTo>
                    <a:lnTo>
                      <a:pt x="414" y="735"/>
                    </a:lnTo>
                    <a:lnTo>
                      <a:pt x="431" y="701"/>
                    </a:lnTo>
                    <a:lnTo>
                      <a:pt x="431" y="645"/>
                    </a:lnTo>
                    <a:lnTo>
                      <a:pt x="353" y="589"/>
                    </a:lnTo>
                    <a:lnTo>
                      <a:pt x="291" y="510"/>
                    </a:lnTo>
                    <a:lnTo>
                      <a:pt x="246" y="432"/>
                    </a:lnTo>
                    <a:lnTo>
                      <a:pt x="235" y="337"/>
                    </a:lnTo>
                    <a:lnTo>
                      <a:pt x="85" y="359"/>
                    </a:lnTo>
                    <a:lnTo>
                      <a:pt x="22" y="387"/>
                    </a:lnTo>
                    <a:lnTo>
                      <a:pt x="5" y="404"/>
                    </a:lnTo>
                    <a:lnTo>
                      <a:pt x="0" y="409"/>
                    </a:lnTo>
                    <a:lnTo>
                      <a:pt x="17" y="449"/>
                    </a:lnTo>
                    <a:lnTo>
                      <a:pt x="5" y="399"/>
                    </a:lnTo>
                    <a:lnTo>
                      <a:pt x="33" y="348"/>
                    </a:lnTo>
                    <a:lnTo>
                      <a:pt x="78" y="309"/>
                    </a:lnTo>
                    <a:lnTo>
                      <a:pt x="135" y="292"/>
                    </a:lnTo>
                    <a:lnTo>
                      <a:pt x="235" y="309"/>
                    </a:lnTo>
                    <a:lnTo>
                      <a:pt x="246" y="281"/>
                    </a:lnTo>
                    <a:lnTo>
                      <a:pt x="275" y="281"/>
                    </a:lnTo>
                    <a:lnTo>
                      <a:pt x="291" y="292"/>
                    </a:lnTo>
                    <a:lnTo>
                      <a:pt x="314" y="331"/>
                    </a:lnTo>
                    <a:lnTo>
                      <a:pt x="331" y="359"/>
                    </a:lnTo>
                    <a:lnTo>
                      <a:pt x="341" y="364"/>
                    </a:lnTo>
                    <a:lnTo>
                      <a:pt x="364" y="359"/>
                    </a:lnTo>
                    <a:lnTo>
                      <a:pt x="331" y="303"/>
                    </a:lnTo>
                    <a:lnTo>
                      <a:pt x="319" y="247"/>
                    </a:lnTo>
                    <a:lnTo>
                      <a:pt x="314" y="191"/>
                    </a:lnTo>
                    <a:lnTo>
                      <a:pt x="319" y="141"/>
                    </a:lnTo>
                    <a:lnTo>
                      <a:pt x="163" y="130"/>
                    </a:lnTo>
                    <a:lnTo>
                      <a:pt x="331" y="0"/>
                    </a:lnTo>
                    <a:lnTo>
                      <a:pt x="381" y="96"/>
                    </a:lnTo>
                    <a:lnTo>
                      <a:pt x="437" y="1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15" name="Freeform 1703">
                <a:extLst>
                  <a:ext uri="{FF2B5EF4-FFF2-40B4-BE49-F238E27FC236}">
                    <a16:creationId xmlns:a16="http://schemas.microsoft.com/office/drawing/2014/main" id="{85D0A6BA-5B1E-B966-BB7B-318791472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3276"/>
                <a:ext cx="224" cy="4"/>
              </a:xfrm>
              <a:custGeom>
                <a:avLst/>
                <a:gdLst>
                  <a:gd name="T0" fmla="*/ 2685 w 2685"/>
                  <a:gd name="T1" fmla="*/ 50 h 50"/>
                  <a:gd name="T2" fmla="*/ 0 w 2685"/>
                  <a:gd name="T3" fmla="*/ 0 h 50"/>
                  <a:gd name="T4" fmla="*/ 1311 w 2685"/>
                  <a:gd name="T5" fmla="*/ 5 h 50"/>
                  <a:gd name="T6" fmla="*/ 2001 w 2685"/>
                  <a:gd name="T7" fmla="*/ 22 h 50"/>
                  <a:gd name="T8" fmla="*/ 2685 w 2685"/>
                  <a:gd name="T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5" h="50">
                    <a:moveTo>
                      <a:pt x="2685" y="50"/>
                    </a:moveTo>
                    <a:lnTo>
                      <a:pt x="0" y="0"/>
                    </a:lnTo>
                    <a:lnTo>
                      <a:pt x="1311" y="5"/>
                    </a:lnTo>
                    <a:lnTo>
                      <a:pt x="2001" y="22"/>
                    </a:lnTo>
                    <a:lnTo>
                      <a:pt x="2685" y="5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16" name="Freeform 1704">
                <a:extLst>
                  <a:ext uri="{FF2B5EF4-FFF2-40B4-BE49-F238E27FC236}">
                    <a16:creationId xmlns:a16="http://schemas.microsoft.com/office/drawing/2014/main" id="{642AF48D-B1DD-09F0-3988-A97092A26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258"/>
                <a:ext cx="14" cy="1"/>
              </a:xfrm>
              <a:custGeom>
                <a:avLst/>
                <a:gdLst>
                  <a:gd name="T0" fmla="*/ 0 w 163"/>
                  <a:gd name="T1" fmla="*/ 0 h 6"/>
                  <a:gd name="T2" fmla="*/ 163 w 163"/>
                  <a:gd name="T3" fmla="*/ 6 h 6"/>
                  <a:gd name="T4" fmla="*/ 0 w 16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3" h="6">
                    <a:moveTo>
                      <a:pt x="0" y="0"/>
                    </a:moveTo>
                    <a:lnTo>
                      <a:pt x="16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17" name="Freeform 1705">
                <a:extLst>
                  <a:ext uri="{FF2B5EF4-FFF2-40B4-BE49-F238E27FC236}">
                    <a16:creationId xmlns:a16="http://schemas.microsoft.com/office/drawing/2014/main" id="{0BB8D3A4-C648-9508-2E28-51AC85E9E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3259"/>
                <a:ext cx="16" cy="1"/>
              </a:xfrm>
              <a:custGeom>
                <a:avLst/>
                <a:gdLst>
                  <a:gd name="T0" fmla="*/ 0 w 185"/>
                  <a:gd name="T1" fmla="*/ 0 h 6"/>
                  <a:gd name="T2" fmla="*/ 185 w 185"/>
                  <a:gd name="T3" fmla="*/ 6 h 6"/>
                  <a:gd name="T4" fmla="*/ 0 w 18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5" h="6">
                    <a:moveTo>
                      <a:pt x="0" y="0"/>
                    </a:moveTo>
                    <a:lnTo>
                      <a:pt x="18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18" name="Freeform 1706">
                <a:extLst>
                  <a:ext uri="{FF2B5EF4-FFF2-40B4-BE49-F238E27FC236}">
                    <a16:creationId xmlns:a16="http://schemas.microsoft.com/office/drawing/2014/main" id="{9529D5EE-CBCC-F979-F271-C24F598C5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3269"/>
                <a:ext cx="13" cy="4"/>
              </a:xfrm>
              <a:custGeom>
                <a:avLst/>
                <a:gdLst>
                  <a:gd name="T0" fmla="*/ 145 w 151"/>
                  <a:gd name="T1" fmla="*/ 51 h 51"/>
                  <a:gd name="T2" fmla="*/ 0 w 151"/>
                  <a:gd name="T3" fmla="*/ 0 h 51"/>
                  <a:gd name="T4" fmla="*/ 151 w 151"/>
                  <a:gd name="T5" fmla="*/ 0 h 51"/>
                  <a:gd name="T6" fmla="*/ 145 w 15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51">
                    <a:moveTo>
                      <a:pt x="145" y="51"/>
                    </a:moveTo>
                    <a:lnTo>
                      <a:pt x="0" y="0"/>
                    </a:lnTo>
                    <a:lnTo>
                      <a:pt x="151" y="0"/>
                    </a:lnTo>
                    <a:lnTo>
                      <a:pt x="145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19" name="Freeform 1707">
                <a:extLst>
                  <a:ext uri="{FF2B5EF4-FFF2-40B4-BE49-F238E27FC236}">
                    <a16:creationId xmlns:a16="http://schemas.microsoft.com/office/drawing/2014/main" id="{70BD0710-4C5F-C3E1-07C0-8695254CC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3281"/>
                <a:ext cx="222" cy="4"/>
              </a:xfrm>
              <a:custGeom>
                <a:avLst/>
                <a:gdLst>
                  <a:gd name="T0" fmla="*/ 0 w 2662"/>
                  <a:gd name="T1" fmla="*/ 0 h 45"/>
                  <a:gd name="T2" fmla="*/ 2533 w 2662"/>
                  <a:gd name="T3" fmla="*/ 45 h 45"/>
                  <a:gd name="T4" fmla="*/ 2662 w 2662"/>
                  <a:gd name="T5" fmla="*/ 45 h 45"/>
                  <a:gd name="T6" fmla="*/ 0 w 2662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62" h="45">
                    <a:moveTo>
                      <a:pt x="0" y="0"/>
                    </a:moveTo>
                    <a:lnTo>
                      <a:pt x="2533" y="45"/>
                    </a:lnTo>
                    <a:lnTo>
                      <a:pt x="2662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20" name="Freeform 1708">
                <a:extLst>
                  <a:ext uri="{FF2B5EF4-FFF2-40B4-BE49-F238E27FC236}">
                    <a16:creationId xmlns:a16="http://schemas.microsoft.com/office/drawing/2014/main" id="{9ECFE9AB-67C8-6E9E-EF75-D6EF8C23A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274"/>
                <a:ext cx="30" cy="20"/>
              </a:xfrm>
              <a:custGeom>
                <a:avLst/>
                <a:gdLst>
                  <a:gd name="T0" fmla="*/ 331 w 369"/>
                  <a:gd name="T1" fmla="*/ 240 h 240"/>
                  <a:gd name="T2" fmla="*/ 319 w 369"/>
                  <a:gd name="T3" fmla="*/ 179 h 240"/>
                  <a:gd name="T4" fmla="*/ 279 w 369"/>
                  <a:gd name="T5" fmla="*/ 162 h 240"/>
                  <a:gd name="T6" fmla="*/ 241 w 369"/>
                  <a:gd name="T7" fmla="*/ 140 h 240"/>
                  <a:gd name="T8" fmla="*/ 229 w 369"/>
                  <a:gd name="T9" fmla="*/ 117 h 240"/>
                  <a:gd name="T10" fmla="*/ 229 w 369"/>
                  <a:gd name="T11" fmla="*/ 79 h 240"/>
                  <a:gd name="T12" fmla="*/ 0 w 369"/>
                  <a:gd name="T13" fmla="*/ 95 h 240"/>
                  <a:gd name="T14" fmla="*/ 118 w 369"/>
                  <a:gd name="T15" fmla="*/ 101 h 240"/>
                  <a:gd name="T16" fmla="*/ 168 w 369"/>
                  <a:gd name="T17" fmla="*/ 95 h 240"/>
                  <a:gd name="T18" fmla="*/ 191 w 369"/>
                  <a:gd name="T19" fmla="*/ 89 h 240"/>
                  <a:gd name="T20" fmla="*/ 218 w 369"/>
                  <a:gd name="T21" fmla="*/ 67 h 240"/>
                  <a:gd name="T22" fmla="*/ 201 w 369"/>
                  <a:gd name="T23" fmla="*/ 34 h 240"/>
                  <a:gd name="T24" fmla="*/ 162 w 369"/>
                  <a:gd name="T25" fmla="*/ 17 h 240"/>
                  <a:gd name="T26" fmla="*/ 66 w 369"/>
                  <a:gd name="T27" fmla="*/ 0 h 240"/>
                  <a:gd name="T28" fmla="*/ 241 w 369"/>
                  <a:gd name="T29" fmla="*/ 11 h 240"/>
                  <a:gd name="T30" fmla="*/ 229 w 369"/>
                  <a:gd name="T31" fmla="*/ 56 h 240"/>
                  <a:gd name="T32" fmla="*/ 342 w 369"/>
                  <a:gd name="T33" fmla="*/ 0 h 240"/>
                  <a:gd name="T34" fmla="*/ 369 w 369"/>
                  <a:gd name="T35" fmla="*/ 51 h 240"/>
                  <a:gd name="T36" fmla="*/ 369 w 369"/>
                  <a:gd name="T37" fmla="*/ 117 h 240"/>
                  <a:gd name="T38" fmla="*/ 331 w 369"/>
                  <a:gd name="T39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9" h="240">
                    <a:moveTo>
                      <a:pt x="331" y="240"/>
                    </a:moveTo>
                    <a:lnTo>
                      <a:pt x="319" y="179"/>
                    </a:lnTo>
                    <a:lnTo>
                      <a:pt x="279" y="162"/>
                    </a:lnTo>
                    <a:lnTo>
                      <a:pt x="241" y="140"/>
                    </a:lnTo>
                    <a:lnTo>
                      <a:pt x="229" y="117"/>
                    </a:lnTo>
                    <a:lnTo>
                      <a:pt x="229" y="79"/>
                    </a:lnTo>
                    <a:lnTo>
                      <a:pt x="0" y="95"/>
                    </a:lnTo>
                    <a:lnTo>
                      <a:pt x="118" y="101"/>
                    </a:lnTo>
                    <a:lnTo>
                      <a:pt x="168" y="95"/>
                    </a:lnTo>
                    <a:lnTo>
                      <a:pt x="191" y="89"/>
                    </a:lnTo>
                    <a:lnTo>
                      <a:pt x="218" y="67"/>
                    </a:lnTo>
                    <a:lnTo>
                      <a:pt x="201" y="34"/>
                    </a:lnTo>
                    <a:lnTo>
                      <a:pt x="162" y="17"/>
                    </a:lnTo>
                    <a:lnTo>
                      <a:pt x="66" y="0"/>
                    </a:lnTo>
                    <a:lnTo>
                      <a:pt x="241" y="11"/>
                    </a:lnTo>
                    <a:lnTo>
                      <a:pt x="229" y="56"/>
                    </a:lnTo>
                    <a:lnTo>
                      <a:pt x="342" y="0"/>
                    </a:lnTo>
                    <a:lnTo>
                      <a:pt x="369" y="51"/>
                    </a:lnTo>
                    <a:lnTo>
                      <a:pt x="369" y="117"/>
                    </a:lnTo>
                    <a:lnTo>
                      <a:pt x="331" y="2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21" name="Freeform 1709">
                <a:extLst>
                  <a:ext uri="{FF2B5EF4-FFF2-40B4-BE49-F238E27FC236}">
                    <a16:creationId xmlns:a16="http://schemas.microsoft.com/office/drawing/2014/main" id="{5674A63B-D665-517A-48A6-41DF63BBA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3275"/>
                <a:ext cx="32" cy="9"/>
              </a:xfrm>
              <a:custGeom>
                <a:avLst/>
                <a:gdLst>
                  <a:gd name="T0" fmla="*/ 381 w 381"/>
                  <a:gd name="T1" fmla="*/ 28 h 106"/>
                  <a:gd name="T2" fmla="*/ 229 w 381"/>
                  <a:gd name="T3" fmla="*/ 23 h 106"/>
                  <a:gd name="T4" fmla="*/ 162 w 381"/>
                  <a:gd name="T5" fmla="*/ 28 h 106"/>
                  <a:gd name="T6" fmla="*/ 140 w 381"/>
                  <a:gd name="T7" fmla="*/ 28 h 106"/>
                  <a:gd name="T8" fmla="*/ 106 w 381"/>
                  <a:gd name="T9" fmla="*/ 51 h 106"/>
                  <a:gd name="T10" fmla="*/ 123 w 381"/>
                  <a:gd name="T11" fmla="*/ 84 h 106"/>
                  <a:gd name="T12" fmla="*/ 156 w 381"/>
                  <a:gd name="T13" fmla="*/ 90 h 106"/>
                  <a:gd name="T14" fmla="*/ 241 w 381"/>
                  <a:gd name="T15" fmla="*/ 90 h 106"/>
                  <a:gd name="T16" fmla="*/ 168 w 381"/>
                  <a:gd name="T17" fmla="*/ 106 h 106"/>
                  <a:gd name="T18" fmla="*/ 89 w 381"/>
                  <a:gd name="T19" fmla="*/ 96 h 106"/>
                  <a:gd name="T20" fmla="*/ 33 w 381"/>
                  <a:gd name="T21" fmla="*/ 68 h 106"/>
                  <a:gd name="T22" fmla="*/ 16 w 381"/>
                  <a:gd name="T23" fmla="*/ 33 h 106"/>
                  <a:gd name="T24" fmla="*/ 0 w 381"/>
                  <a:gd name="T25" fmla="*/ 0 h 106"/>
                  <a:gd name="T26" fmla="*/ 184 w 381"/>
                  <a:gd name="T27" fmla="*/ 23 h 106"/>
                  <a:gd name="T28" fmla="*/ 381 w 381"/>
                  <a:gd name="T29" fmla="*/ 2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1" h="106">
                    <a:moveTo>
                      <a:pt x="381" y="28"/>
                    </a:moveTo>
                    <a:lnTo>
                      <a:pt x="229" y="23"/>
                    </a:lnTo>
                    <a:lnTo>
                      <a:pt x="162" y="28"/>
                    </a:lnTo>
                    <a:lnTo>
                      <a:pt x="140" y="28"/>
                    </a:lnTo>
                    <a:lnTo>
                      <a:pt x="106" y="51"/>
                    </a:lnTo>
                    <a:lnTo>
                      <a:pt x="123" y="84"/>
                    </a:lnTo>
                    <a:lnTo>
                      <a:pt x="156" y="90"/>
                    </a:lnTo>
                    <a:lnTo>
                      <a:pt x="241" y="90"/>
                    </a:lnTo>
                    <a:lnTo>
                      <a:pt x="168" y="106"/>
                    </a:lnTo>
                    <a:lnTo>
                      <a:pt x="89" y="96"/>
                    </a:lnTo>
                    <a:lnTo>
                      <a:pt x="33" y="68"/>
                    </a:lnTo>
                    <a:lnTo>
                      <a:pt x="16" y="33"/>
                    </a:lnTo>
                    <a:lnTo>
                      <a:pt x="0" y="0"/>
                    </a:lnTo>
                    <a:lnTo>
                      <a:pt x="184" y="23"/>
                    </a:lnTo>
                    <a:lnTo>
                      <a:pt x="381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22" name="Freeform 1710">
                <a:extLst>
                  <a:ext uri="{FF2B5EF4-FFF2-40B4-BE49-F238E27FC236}">
                    <a16:creationId xmlns:a16="http://schemas.microsoft.com/office/drawing/2014/main" id="{514FEA7C-ABA1-0748-B939-EFF3BC794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277"/>
                <a:ext cx="19" cy="1"/>
              </a:xfrm>
              <a:custGeom>
                <a:avLst/>
                <a:gdLst>
                  <a:gd name="T0" fmla="*/ 0 w 230"/>
                  <a:gd name="T1" fmla="*/ 0 h 5"/>
                  <a:gd name="T2" fmla="*/ 230 w 230"/>
                  <a:gd name="T3" fmla="*/ 5 h 5"/>
                  <a:gd name="T4" fmla="*/ 0 w 230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5">
                    <a:moveTo>
                      <a:pt x="0" y="0"/>
                    </a:moveTo>
                    <a:lnTo>
                      <a:pt x="23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23" name="Freeform 1711">
                <a:extLst>
                  <a:ext uri="{FF2B5EF4-FFF2-40B4-BE49-F238E27FC236}">
                    <a16:creationId xmlns:a16="http://schemas.microsoft.com/office/drawing/2014/main" id="{7155FEDF-44F7-2247-3980-88641A33D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3273"/>
                <a:ext cx="16" cy="1"/>
              </a:xfrm>
              <a:custGeom>
                <a:avLst/>
                <a:gdLst>
                  <a:gd name="T0" fmla="*/ 0 w 191"/>
                  <a:gd name="T1" fmla="*/ 11 h 11"/>
                  <a:gd name="T2" fmla="*/ 140 w 191"/>
                  <a:gd name="T3" fmla="*/ 0 h 11"/>
                  <a:gd name="T4" fmla="*/ 191 w 191"/>
                  <a:gd name="T5" fmla="*/ 11 h 11"/>
                  <a:gd name="T6" fmla="*/ 0 w 191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11">
                    <a:moveTo>
                      <a:pt x="0" y="11"/>
                    </a:moveTo>
                    <a:lnTo>
                      <a:pt x="140" y="0"/>
                    </a:lnTo>
                    <a:lnTo>
                      <a:pt x="191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24" name="Freeform 1712">
                <a:extLst>
                  <a:ext uri="{FF2B5EF4-FFF2-40B4-BE49-F238E27FC236}">
                    <a16:creationId xmlns:a16="http://schemas.microsoft.com/office/drawing/2014/main" id="{C225EB18-0687-B642-226E-017B9B46B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3278"/>
                <a:ext cx="11" cy="17"/>
              </a:xfrm>
              <a:custGeom>
                <a:avLst/>
                <a:gdLst>
                  <a:gd name="T0" fmla="*/ 123 w 123"/>
                  <a:gd name="T1" fmla="*/ 102 h 203"/>
                  <a:gd name="T2" fmla="*/ 62 w 123"/>
                  <a:gd name="T3" fmla="*/ 175 h 203"/>
                  <a:gd name="T4" fmla="*/ 34 w 123"/>
                  <a:gd name="T5" fmla="*/ 196 h 203"/>
                  <a:gd name="T6" fmla="*/ 28 w 123"/>
                  <a:gd name="T7" fmla="*/ 203 h 203"/>
                  <a:gd name="T8" fmla="*/ 0 w 123"/>
                  <a:gd name="T9" fmla="*/ 196 h 203"/>
                  <a:gd name="T10" fmla="*/ 40 w 123"/>
                  <a:gd name="T11" fmla="*/ 0 h 203"/>
                  <a:gd name="T12" fmla="*/ 57 w 123"/>
                  <a:gd name="T13" fmla="*/ 23 h 203"/>
                  <a:gd name="T14" fmla="*/ 90 w 123"/>
                  <a:gd name="T15" fmla="*/ 45 h 203"/>
                  <a:gd name="T16" fmla="*/ 118 w 123"/>
                  <a:gd name="T17" fmla="*/ 68 h 203"/>
                  <a:gd name="T18" fmla="*/ 123 w 123"/>
                  <a:gd name="T19" fmla="*/ 1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203">
                    <a:moveTo>
                      <a:pt x="123" y="102"/>
                    </a:moveTo>
                    <a:lnTo>
                      <a:pt x="62" y="175"/>
                    </a:lnTo>
                    <a:lnTo>
                      <a:pt x="34" y="196"/>
                    </a:lnTo>
                    <a:lnTo>
                      <a:pt x="28" y="203"/>
                    </a:lnTo>
                    <a:lnTo>
                      <a:pt x="0" y="196"/>
                    </a:lnTo>
                    <a:lnTo>
                      <a:pt x="40" y="0"/>
                    </a:lnTo>
                    <a:lnTo>
                      <a:pt x="57" y="23"/>
                    </a:lnTo>
                    <a:lnTo>
                      <a:pt x="90" y="45"/>
                    </a:lnTo>
                    <a:lnTo>
                      <a:pt x="118" y="68"/>
                    </a:lnTo>
                    <a:lnTo>
                      <a:pt x="123" y="10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25" name="Freeform 1713">
                <a:extLst>
                  <a:ext uri="{FF2B5EF4-FFF2-40B4-BE49-F238E27FC236}">
                    <a16:creationId xmlns:a16="http://schemas.microsoft.com/office/drawing/2014/main" id="{CFB234F2-19D6-43F9-D001-67B48B115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3282"/>
                <a:ext cx="41" cy="1"/>
              </a:xfrm>
              <a:custGeom>
                <a:avLst/>
                <a:gdLst>
                  <a:gd name="T0" fmla="*/ 0 w 499"/>
                  <a:gd name="T1" fmla="*/ 6 h 17"/>
                  <a:gd name="T2" fmla="*/ 499 w 499"/>
                  <a:gd name="T3" fmla="*/ 0 h 17"/>
                  <a:gd name="T4" fmla="*/ 257 w 499"/>
                  <a:gd name="T5" fmla="*/ 17 h 17"/>
                  <a:gd name="T6" fmla="*/ 0 w 499"/>
                  <a:gd name="T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9" h="17">
                    <a:moveTo>
                      <a:pt x="0" y="6"/>
                    </a:moveTo>
                    <a:lnTo>
                      <a:pt x="499" y="0"/>
                    </a:lnTo>
                    <a:lnTo>
                      <a:pt x="257" y="1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26" name="Freeform 1714">
                <a:extLst>
                  <a:ext uri="{FF2B5EF4-FFF2-40B4-BE49-F238E27FC236}">
                    <a16:creationId xmlns:a16="http://schemas.microsoft.com/office/drawing/2014/main" id="{FF59DEAD-1870-A949-EBCC-913A39A2A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3289"/>
                <a:ext cx="154" cy="2"/>
              </a:xfrm>
              <a:custGeom>
                <a:avLst/>
                <a:gdLst>
                  <a:gd name="T0" fmla="*/ 0 w 1856"/>
                  <a:gd name="T1" fmla="*/ 0 h 28"/>
                  <a:gd name="T2" fmla="*/ 1318 w 1856"/>
                  <a:gd name="T3" fmla="*/ 11 h 28"/>
                  <a:gd name="T4" fmla="*/ 1856 w 1856"/>
                  <a:gd name="T5" fmla="*/ 28 h 28"/>
                  <a:gd name="T6" fmla="*/ 0 w 1856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56" h="28">
                    <a:moveTo>
                      <a:pt x="0" y="0"/>
                    </a:moveTo>
                    <a:lnTo>
                      <a:pt x="1318" y="11"/>
                    </a:lnTo>
                    <a:lnTo>
                      <a:pt x="1856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27" name="Freeform 1715">
                <a:extLst>
                  <a:ext uri="{FF2B5EF4-FFF2-40B4-BE49-F238E27FC236}">
                    <a16:creationId xmlns:a16="http://schemas.microsoft.com/office/drawing/2014/main" id="{858D7747-6101-61A3-CA33-35761F540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3281"/>
                <a:ext cx="17" cy="1"/>
              </a:xfrm>
              <a:custGeom>
                <a:avLst/>
                <a:gdLst>
                  <a:gd name="T0" fmla="*/ 0 w 196"/>
                  <a:gd name="T1" fmla="*/ 5 h 5"/>
                  <a:gd name="T2" fmla="*/ 118 w 196"/>
                  <a:gd name="T3" fmla="*/ 0 h 5"/>
                  <a:gd name="T4" fmla="*/ 196 w 196"/>
                  <a:gd name="T5" fmla="*/ 0 h 5"/>
                  <a:gd name="T6" fmla="*/ 0 w 19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6" h="5">
                    <a:moveTo>
                      <a:pt x="0" y="5"/>
                    </a:moveTo>
                    <a:lnTo>
                      <a:pt x="118" y="0"/>
                    </a:lnTo>
                    <a:lnTo>
                      <a:pt x="19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28" name="Freeform 1716">
                <a:extLst>
                  <a:ext uri="{FF2B5EF4-FFF2-40B4-BE49-F238E27FC236}">
                    <a16:creationId xmlns:a16="http://schemas.microsoft.com/office/drawing/2014/main" id="{968575CA-0C32-36A1-1D49-EB8D42C46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279"/>
                <a:ext cx="22" cy="3"/>
              </a:xfrm>
              <a:custGeom>
                <a:avLst/>
                <a:gdLst>
                  <a:gd name="T0" fmla="*/ 264 w 264"/>
                  <a:gd name="T1" fmla="*/ 11 h 33"/>
                  <a:gd name="T2" fmla="*/ 197 w 264"/>
                  <a:gd name="T3" fmla="*/ 33 h 33"/>
                  <a:gd name="T4" fmla="*/ 118 w 264"/>
                  <a:gd name="T5" fmla="*/ 28 h 33"/>
                  <a:gd name="T6" fmla="*/ 0 w 264"/>
                  <a:gd name="T7" fmla="*/ 0 h 33"/>
                  <a:gd name="T8" fmla="*/ 264 w 264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33">
                    <a:moveTo>
                      <a:pt x="264" y="11"/>
                    </a:moveTo>
                    <a:lnTo>
                      <a:pt x="197" y="33"/>
                    </a:lnTo>
                    <a:lnTo>
                      <a:pt x="118" y="28"/>
                    </a:lnTo>
                    <a:lnTo>
                      <a:pt x="0" y="0"/>
                    </a:lnTo>
                    <a:lnTo>
                      <a:pt x="26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29" name="Freeform 1717">
                <a:extLst>
                  <a:ext uri="{FF2B5EF4-FFF2-40B4-BE49-F238E27FC236}">
                    <a16:creationId xmlns:a16="http://schemas.microsoft.com/office/drawing/2014/main" id="{AC2643B6-340F-6F73-718C-E1E3FCC26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304"/>
                <a:ext cx="10" cy="17"/>
              </a:xfrm>
              <a:custGeom>
                <a:avLst/>
                <a:gdLst>
                  <a:gd name="T0" fmla="*/ 45 w 112"/>
                  <a:gd name="T1" fmla="*/ 207 h 213"/>
                  <a:gd name="T2" fmla="*/ 62 w 112"/>
                  <a:gd name="T3" fmla="*/ 173 h 213"/>
                  <a:gd name="T4" fmla="*/ 39 w 112"/>
                  <a:gd name="T5" fmla="*/ 145 h 213"/>
                  <a:gd name="T6" fmla="*/ 5 w 112"/>
                  <a:gd name="T7" fmla="*/ 107 h 213"/>
                  <a:gd name="T8" fmla="*/ 0 w 112"/>
                  <a:gd name="T9" fmla="*/ 84 h 213"/>
                  <a:gd name="T10" fmla="*/ 5 w 112"/>
                  <a:gd name="T11" fmla="*/ 55 h 213"/>
                  <a:gd name="T12" fmla="*/ 50 w 112"/>
                  <a:gd name="T13" fmla="*/ 67 h 213"/>
                  <a:gd name="T14" fmla="*/ 67 w 112"/>
                  <a:gd name="T15" fmla="*/ 0 h 213"/>
                  <a:gd name="T16" fmla="*/ 112 w 112"/>
                  <a:gd name="T17" fmla="*/ 213 h 213"/>
                  <a:gd name="T18" fmla="*/ 45 w 112"/>
                  <a:gd name="T19" fmla="*/ 20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213">
                    <a:moveTo>
                      <a:pt x="45" y="207"/>
                    </a:moveTo>
                    <a:lnTo>
                      <a:pt x="62" y="173"/>
                    </a:lnTo>
                    <a:lnTo>
                      <a:pt x="39" y="145"/>
                    </a:lnTo>
                    <a:lnTo>
                      <a:pt x="5" y="107"/>
                    </a:lnTo>
                    <a:lnTo>
                      <a:pt x="0" y="84"/>
                    </a:lnTo>
                    <a:lnTo>
                      <a:pt x="5" y="55"/>
                    </a:lnTo>
                    <a:lnTo>
                      <a:pt x="50" y="67"/>
                    </a:lnTo>
                    <a:lnTo>
                      <a:pt x="67" y="0"/>
                    </a:lnTo>
                    <a:lnTo>
                      <a:pt x="112" y="213"/>
                    </a:lnTo>
                    <a:lnTo>
                      <a:pt x="45" y="20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0" name="Freeform 1718">
                <a:extLst>
                  <a:ext uri="{FF2B5EF4-FFF2-40B4-BE49-F238E27FC236}">
                    <a16:creationId xmlns:a16="http://schemas.microsoft.com/office/drawing/2014/main" id="{A3937578-F312-8292-62B3-459430D44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3290"/>
                <a:ext cx="60" cy="1"/>
              </a:xfrm>
              <a:custGeom>
                <a:avLst/>
                <a:gdLst>
                  <a:gd name="T0" fmla="*/ 0 w 723"/>
                  <a:gd name="T1" fmla="*/ 6 h 17"/>
                  <a:gd name="T2" fmla="*/ 106 w 723"/>
                  <a:gd name="T3" fmla="*/ 0 h 17"/>
                  <a:gd name="T4" fmla="*/ 723 w 723"/>
                  <a:gd name="T5" fmla="*/ 17 h 17"/>
                  <a:gd name="T6" fmla="*/ 0 w 723"/>
                  <a:gd name="T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3" h="17">
                    <a:moveTo>
                      <a:pt x="0" y="6"/>
                    </a:moveTo>
                    <a:lnTo>
                      <a:pt x="106" y="0"/>
                    </a:lnTo>
                    <a:lnTo>
                      <a:pt x="723" y="1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1" name="Freeform 1719">
                <a:extLst>
                  <a:ext uri="{FF2B5EF4-FFF2-40B4-BE49-F238E27FC236}">
                    <a16:creationId xmlns:a16="http://schemas.microsoft.com/office/drawing/2014/main" id="{AABF5876-DD99-29CA-D198-9871A5875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3287"/>
                <a:ext cx="145" cy="1"/>
              </a:xfrm>
              <a:custGeom>
                <a:avLst/>
                <a:gdLst>
                  <a:gd name="T0" fmla="*/ 0 w 1732"/>
                  <a:gd name="T1" fmla="*/ 11 h 11"/>
                  <a:gd name="T2" fmla="*/ 1447 w 1732"/>
                  <a:gd name="T3" fmla="*/ 0 h 11"/>
                  <a:gd name="T4" fmla="*/ 1732 w 1732"/>
                  <a:gd name="T5" fmla="*/ 11 h 11"/>
                  <a:gd name="T6" fmla="*/ 0 w 1732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32" h="11">
                    <a:moveTo>
                      <a:pt x="0" y="11"/>
                    </a:moveTo>
                    <a:lnTo>
                      <a:pt x="1447" y="0"/>
                    </a:lnTo>
                    <a:lnTo>
                      <a:pt x="1732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2" name="Freeform 1720">
                <a:extLst>
                  <a:ext uri="{FF2B5EF4-FFF2-40B4-BE49-F238E27FC236}">
                    <a16:creationId xmlns:a16="http://schemas.microsoft.com/office/drawing/2014/main" id="{076C1731-23FD-5CD5-1ED6-DB59BC223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3288"/>
                <a:ext cx="27" cy="1"/>
              </a:xfrm>
              <a:custGeom>
                <a:avLst/>
                <a:gdLst>
                  <a:gd name="T0" fmla="*/ 0 w 320"/>
                  <a:gd name="T1" fmla="*/ 0 h 11"/>
                  <a:gd name="T2" fmla="*/ 320 w 320"/>
                  <a:gd name="T3" fmla="*/ 11 h 11"/>
                  <a:gd name="T4" fmla="*/ 0 w 320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0" h="11">
                    <a:moveTo>
                      <a:pt x="0" y="0"/>
                    </a:moveTo>
                    <a:lnTo>
                      <a:pt x="320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3" name="Freeform 1721">
                <a:extLst>
                  <a:ext uri="{FF2B5EF4-FFF2-40B4-BE49-F238E27FC236}">
                    <a16:creationId xmlns:a16="http://schemas.microsoft.com/office/drawing/2014/main" id="{7E812707-F7B6-698D-6B42-942091E9A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3301"/>
                <a:ext cx="219" cy="3"/>
              </a:xfrm>
              <a:custGeom>
                <a:avLst/>
                <a:gdLst>
                  <a:gd name="T0" fmla="*/ 2628 w 2628"/>
                  <a:gd name="T1" fmla="*/ 33 h 40"/>
                  <a:gd name="T2" fmla="*/ 1978 w 2628"/>
                  <a:gd name="T3" fmla="*/ 40 h 40"/>
                  <a:gd name="T4" fmla="*/ 1317 w 2628"/>
                  <a:gd name="T5" fmla="*/ 33 h 40"/>
                  <a:gd name="T6" fmla="*/ 0 w 2628"/>
                  <a:gd name="T7" fmla="*/ 0 h 40"/>
                  <a:gd name="T8" fmla="*/ 1329 w 2628"/>
                  <a:gd name="T9" fmla="*/ 33 h 40"/>
                  <a:gd name="T10" fmla="*/ 1984 w 2628"/>
                  <a:gd name="T11" fmla="*/ 40 h 40"/>
                  <a:gd name="T12" fmla="*/ 2628 w 2628"/>
                  <a:gd name="T13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28" h="40">
                    <a:moveTo>
                      <a:pt x="2628" y="33"/>
                    </a:moveTo>
                    <a:lnTo>
                      <a:pt x="1978" y="40"/>
                    </a:lnTo>
                    <a:lnTo>
                      <a:pt x="1317" y="33"/>
                    </a:lnTo>
                    <a:lnTo>
                      <a:pt x="0" y="0"/>
                    </a:lnTo>
                    <a:lnTo>
                      <a:pt x="1329" y="33"/>
                    </a:lnTo>
                    <a:lnTo>
                      <a:pt x="1984" y="40"/>
                    </a:lnTo>
                    <a:lnTo>
                      <a:pt x="2628" y="3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4" name="Freeform 1722">
                <a:extLst>
                  <a:ext uri="{FF2B5EF4-FFF2-40B4-BE49-F238E27FC236}">
                    <a16:creationId xmlns:a16="http://schemas.microsoft.com/office/drawing/2014/main" id="{B4C44AD7-5526-D506-077E-FB2444DD6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3297"/>
                <a:ext cx="66" cy="2"/>
              </a:xfrm>
              <a:custGeom>
                <a:avLst/>
                <a:gdLst>
                  <a:gd name="T0" fmla="*/ 785 w 785"/>
                  <a:gd name="T1" fmla="*/ 17 h 22"/>
                  <a:gd name="T2" fmla="*/ 594 w 785"/>
                  <a:gd name="T3" fmla="*/ 22 h 22"/>
                  <a:gd name="T4" fmla="*/ 398 w 785"/>
                  <a:gd name="T5" fmla="*/ 22 h 22"/>
                  <a:gd name="T6" fmla="*/ 201 w 785"/>
                  <a:gd name="T7" fmla="*/ 10 h 22"/>
                  <a:gd name="T8" fmla="*/ 0 w 785"/>
                  <a:gd name="T9" fmla="*/ 17 h 22"/>
                  <a:gd name="T10" fmla="*/ 185 w 785"/>
                  <a:gd name="T11" fmla="*/ 0 h 22"/>
                  <a:gd name="T12" fmla="*/ 381 w 785"/>
                  <a:gd name="T13" fmla="*/ 5 h 22"/>
                  <a:gd name="T14" fmla="*/ 785 w 785"/>
                  <a:gd name="T1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5" h="22">
                    <a:moveTo>
                      <a:pt x="785" y="17"/>
                    </a:moveTo>
                    <a:lnTo>
                      <a:pt x="594" y="22"/>
                    </a:lnTo>
                    <a:lnTo>
                      <a:pt x="398" y="22"/>
                    </a:lnTo>
                    <a:lnTo>
                      <a:pt x="201" y="10"/>
                    </a:lnTo>
                    <a:lnTo>
                      <a:pt x="0" y="17"/>
                    </a:lnTo>
                    <a:lnTo>
                      <a:pt x="185" y="0"/>
                    </a:lnTo>
                    <a:lnTo>
                      <a:pt x="381" y="5"/>
                    </a:lnTo>
                    <a:lnTo>
                      <a:pt x="785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5" name="Freeform 1723">
                <a:extLst>
                  <a:ext uri="{FF2B5EF4-FFF2-40B4-BE49-F238E27FC236}">
                    <a16:creationId xmlns:a16="http://schemas.microsoft.com/office/drawing/2014/main" id="{7999056D-9D29-F803-004A-F4CDA94EE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08"/>
                <a:ext cx="222" cy="24"/>
              </a:xfrm>
              <a:custGeom>
                <a:avLst/>
                <a:gdLst>
                  <a:gd name="T0" fmla="*/ 2421 w 2667"/>
                  <a:gd name="T1" fmla="*/ 63 h 281"/>
                  <a:gd name="T2" fmla="*/ 2426 w 2667"/>
                  <a:gd name="T3" fmla="*/ 85 h 281"/>
                  <a:gd name="T4" fmla="*/ 2449 w 2667"/>
                  <a:gd name="T5" fmla="*/ 102 h 281"/>
                  <a:gd name="T6" fmla="*/ 2505 w 2667"/>
                  <a:gd name="T7" fmla="*/ 107 h 281"/>
                  <a:gd name="T8" fmla="*/ 2577 w 2667"/>
                  <a:gd name="T9" fmla="*/ 102 h 281"/>
                  <a:gd name="T10" fmla="*/ 2645 w 2667"/>
                  <a:gd name="T11" fmla="*/ 113 h 281"/>
                  <a:gd name="T12" fmla="*/ 2612 w 2667"/>
                  <a:gd name="T13" fmla="*/ 147 h 281"/>
                  <a:gd name="T14" fmla="*/ 2667 w 2667"/>
                  <a:gd name="T15" fmla="*/ 180 h 281"/>
                  <a:gd name="T16" fmla="*/ 2634 w 2667"/>
                  <a:gd name="T17" fmla="*/ 203 h 281"/>
                  <a:gd name="T18" fmla="*/ 2600 w 2667"/>
                  <a:gd name="T19" fmla="*/ 220 h 281"/>
                  <a:gd name="T20" fmla="*/ 2567 w 2667"/>
                  <a:gd name="T21" fmla="*/ 220 h 281"/>
                  <a:gd name="T22" fmla="*/ 2600 w 2667"/>
                  <a:gd name="T23" fmla="*/ 180 h 281"/>
                  <a:gd name="T24" fmla="*/ 2555 w 2667"/>
                  <a:gd name="T25" fmla="*/ 158 h 281"/>
                  <a:gd name="T26" fmla="*/ 2505 w 2667"/>
                  <a:gd name="T27" fmla="*/ 147 h 281"/>
                  <a:gd name="T28" fmla="*/ 2399 w 2667"/>
                  <a:gd name="T29" fmla="*/ 141 h 281"/>
                  <a:gd name="T30" fmla="*/ 2303 w 2667"/>
                  <a:gd name="T31" fmla="*/ 130 h 281"/>
                  <a:gd name="T32" fmla="*/ 2264 w 2667"/>
                  <a:gd name="T33" fmla="*/ 107 h 281"/>
                  <a:gd name="T34" fmla="*/ 2236 w 2667"/>
                  <a:gd name="T35" fmla="*/ 63 h 281"/>
                  <a:gd name="T36" fmla="*/ 2006 w 2667"/>
                  <a:gd name="T37" fmla="*/ 57 h 281"/>
                  <a:gd name="T38" fmla="*/ 1777 w 2667"/>
                  <a:gd name="T39" fmla="*/ 63 h 281"/>
                  <a:gd name="T40" fmla="*/ 1564 w 2667"/>
                  <a:gd name="T41" fmla="*/ 90 h 281"/>
                  <a:gd name="T42" fmla="*/ 1457 w 2667"/>
                  <a:gd name="T43" fmla="*/ 113 h 281"/>
                  <a:gd name="T44" fmla="*/ 1356 w 2667"/>
                  <a:gd name="T45" fmla="*/ 158 h 281"/>
                  <a:gd name="T46" fmla="*/ 1395 w 2667"/>
                  <a:gd name="T47" fmla="*/ 208 h 281"/>
                  <a:gd name="T48" fmla="*/ 1322 w 2667"/>
                  <a:gd name="T49" fmla="*/ 191 h 281"/>
                  <a:gd name="T50" fmla="*/ 1255 w 2667"/>
                  <a:gd name="T51" fmla="*/ 191 h 281"/>
                  <a:gd name="T52" fmla="*/ 1126 w 2667"/>
                  <a:gd name="T53" fmla="*/ 236 h 281"/>
                  <a:gd name="T54" fmla="*/ 1008 w 2667"/>
                  <a:gd name="T55" fmla="*/ 276 h 281"/>
                  <a:gd name="T56" fmla="*/ 958 w 2667"/>
                  <a:gd name="T57" fmla="*/ 281 h 281"/>
                  <a:gd name="T58" fmla="*/ 907 w 2667"/>
                  <a:gd name="T59" fmla="*/ 258 h 281"/>
                  <a:gd name="T60" fmla="*/ 0 w 2667"/>
                  <a:gd name="T61" fmla="*/ 236 h 281"/>
                  <a:gd name="T62" fmla="*/ 201 w 2667"/>
                  <a:gd name="T63" fmla="*/ 236 h 281"/>
                  <a:gd name="T64" fmla="*/ 403 w 2667"/>
                  <a:gd name="T65" fmla="*/ 242 h 281"/>
                  <a:gd name="T66" fmla="*/ 795 w 2667"/>
                  <a:gd name="T67" fmla="*/ 248 h 281"/>
                  <a:gd name="T68" fmla="*/ 986 w 2667"/>
                  <a:gd name="T69" fmla="*/ 242 h 281"/>
                  <a:gd name="T70" fmla="*/ 1171 w 2667"/>
                  <a:gd name="T71" fmla="*/ 208 h 281"/>
                  <a:gd name="T72" fmla="*/ 1351 w 2667"/>
                  <a:gd name="T73" fmla="*/ 158 h 281"/>
                  <a:gd name="T74" fmla="*/ 1524 w 2667"/>
                  <a:gd name="T75" fmla="*/ 74 h 281"/>
                  <a:gd name="T76" fmla="*/ 1535 w 2667"/>
                  <a:gd name="T77" fmla="*/ 52 h 281"/>
                  <a:gd name="T78" fmla="*/ 1160 w 2667"/>
                  <a:gd name="T79" fmla="*/ 29 h 281"/>
                  <a:gd name="T80" fmla="*/ 778 w 2667"/>
                  <a:gd name="T81" fmla="*/ 23 h 281"/>
                  <a:gd name="T82" fmla="*/ 391 w 2667"/>
                  <a:gd name="T83" fmla="*/ 18 h 281"/>
                  <a:gd name="T84" fmla="*/ 10 w 2667"/>
                  <a:gd name="T85" fmla="*/ 0 h 281"/>
                  <a:gd name="T86" fmla="*/ 644 w 2667"/>
                  <a:gd name="T87" fmla="*/ 18 h 281"/>
                  <a:gd name="T88" fmla="*/ 1311 w 2667"/>
                  <a:gd name="T89" fmla="*/ 23 h 281"/>
                  <a:gd name="T90" fmla="*/ 1983 w 2667"/>
                  <a:gd name="T91" fmla="*/ 23 h 281"/>
                  <a:gd name="T92" fmla="*/ 2639 w 2667"/>
                  <a:gd name="T93" fmla="*/ 40 h 281"/>
                  <a:gd name="T94" fmla="*/ 2421 w 2667"/>
                  <a:gd name="T95" fmla="*/ 63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67" h="281">
                    <a:moveTo>
                      <a:pt x="2421" y="63"/>
                    </a:moveTo>
                    <a:lnTo>
                      <a:pt x="2426" y="85"/>
                    </a:lnTo>
                    <a:lnTo>
                      <a:pt x="2449" y="102"/>
                    </a:lnTo>
                    <a:lnTo>
                      <a:pt x="2505" y="107"/>
                    </a:lnTo>
                    <a:lnTo>
                      <a:pt x="2577" y="102"/>
                    </a:lnTo>
                    <a:lnTo>
                      <a:pt x="2645" y="113"/>
                    </a:lnTo>
                    <a:lnTo>
                      <a:pt x="2612" y="147"/>
                    </a:lnTo>
                    <a:lnTo>
                      <a:pt x="2667" y="180"/>
                    </a:lnTo>
                    <a:lnTo>
                      <a:pt x="2634" y="203"/>
                    </a:lnTo>
                    <a:lnTo>
                      <a:pt x="2600" y="220"/>
                    </a:lnTo>
                    <a:lnTo>
                      <a:pt x="2567" y="220"/>
                    </a:lnTo>
                    <a:lnTo>
                      <a:pt x="2600" y="180"/>
                    </a:lnTo>
                    <a:lnTo>
                      <a:pt x="2555" y="158"/>
                    </a:lnTo>
                    <a:lnTo>
                      <a:pt x="2505" y="147"/>
                    </a:lnTo>
                    <a:lnTo>
                      <a:pt x="2399" y="141"/>
                    </a:lnTo>
                    <a:lnTo>
                      <a:pt x="2303" y="130"/>
                    </a:lnTo>
                    <a:lnTo>
                      <a:pt x="2264" y="107"/>
                    </a:lnTo>
                    <a:lnTo>
                      <a:pt x="2236" y="63"/>
                    </a:lnTo>
                    <a:lnTo>
                      <a:pt x="2006" y="57"/>
                    </a:lnTo>
                    <a:lnTo>
                      <a:pt x="1777" y="63"/>
                    </a:lnTo>
                    <a:lnTo>
                      <a:pt x="1564" y="90"/>
                    </a:lnTo>
                    <a:lnTo>
                      <a:pt x="1457" y="113"/>
                    </a:lnTo>
                    <a:lnTo>
                      <a:pt x="1356" y="158"/>
                    </a:lnTo>
                    <a:lnTo>
                      <a:pt x="1395" y="208"/>
                    </a:lnTo>
                    <a:lnTo>
                      <a:pt x="1322" y="191"/>
                    </a:lnTo>
                    <a:lnTo>
                      <a:pt x="1255" y="191"/>
                    </a:lnTo>
                    <a:lnTo>
                      <a:pt x="1126" y="236"/>
                    </a:lnTo>
                    <a:lnTo>
                      <a:pt x="1008" y="276"/>
                    </a:lnTo>
                    <a:lnTo>
                      <a:pt x="958" y="281"/>
                    </a:lnTo>
                    <a:lnTo>
                      <a:pt x="907" y="258"/>
                    </a:lnTo>
                    <a:lnTo>
                      <a:pt x="0" y="236"/>
                    </a:lnTo>
                    <a:lnTo>
                      <a:pt x="201" y="236"/>
                    </a:lnTo>
                    <a:lnTo>
                      <a:pt x="403" y="242"/>
                    </a:lnTo>
                    <a:lnTo>
                      <a:pt x="795" y="248"/>
                    </a:lnTo>
                    <a:lnTo>
                      <a:pt x="986" y="242"/>
                    </a:lnTo>
                    <a:lnTo>
                      <a:pt x="1171" y="208"/>
                    </a:lnTo>
                    <a:lnTo>
                      <a:pt x="1351" y="158"/>
                    </a:lnTo>
                    <a:lnTo>
                      <a:pt x="1524" y="74"/>
                    </a:lnTo>
                    <a:lnTo>
                      <a:pt x="1535" y="52"/>
                    </a:lnTo>
                    <a:lnTo>
                      <a:pt x="1160" y="29"/>
                    </a:lnTo>
                    <a:lnTo>
                      <a:pt x="778" y="23"/>
                    </a:lnTo>
                    <a:lnTo>
                      <a:pt x="391" y="18"/>
                    </a:lnTo>
                    <a:lnTo>
                      <a:pt x="10" y="0"/>
                    </a:lnTo>
                    <a:lnTo>
                      <a:pt x="644" y="18"/>
                    </a:lnTo>
                    <a:lnTo>
                      <a:pt x="1311" y="23"/>
                    </a:lnTo>
                    <a:lnTo>
                      <a:pt x="1983" y="23"/>
                    </a:lnTo>
                    <a:lnTo>
                      <a:pt x="2639" y="40"/>
                    </a:lnTo>
                    <a:lnTo>
                      <a:pt x="2421" y="6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6" name="Freeform 1724">
                <a:extLst>
                  <a:ext uri="{FF2B5EF4-FFF2-40B4-BE49-F238E27FC236}">
                    <a16:creationId xmlns:a16="http://schemas.microsoft.com/office/drawing/2014/main" id="{7DDE1470-DF5F-EA66-D39A-7A197075C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3303"/>
                <a:ext cx="71" cy="2"/>
              </a:xfrm>
              <a:custGeom>
                <a:avLst/>
                <a:gdLst>
                  <a:gd name="T0" fmla="*/ 0 w 852"/>
                  <a:gd name="T1" fmla="*/ 18 h 23"/>
                  <a:gd name="T2" fmla="*/ 414 w 852"/>
                  <a:gd name="T3" fmla="*/ 0 h 23"/>
                  <a:gd name="T4" fmla="*/ 639 w 852"/>
                  <a:gd name="T5" fmla="*/ 6 h 23"/>
                  <a:gd name="T6" fmla="*/ 728 w 852"/>
                  <a:gd name="T7" fmla="*/ 11 h 23"/>
                  <a:gd name="T8" fmla="*/ 852 w 852"/>
                  <a:gd name="T9" fmla="*/ 23 h 23"/>
                  <a:gd name="T10" fmla="*/ 0 w 852"/>
                  <a:gd name="T11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2" h="23">
                    <a:moveTo>
                      <a:pt x="0" y="18"/>
                    </a:moveTo>
                    <a:lnTo>
                      <a:pt x="414" y="0"/>
                    </a:lnTo>
                    <a:lnTo>
                      <a:pt x="639" y="6"/>
                    </a:lnTo>
                    <a:lnTo>
                      <a:pt x="728" y="11"/>
                    </a:lnTo>
                    <a:lnTo>
                      <a:pt x="852" y="2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7" name="Freeform 1725">
                <a:extLst>
                  <a:ext uri="{FF2B5EF4-FFF2-40B4-BE49-F238E27FC236}">
                    <a16:creationId xmlns:a16="http://schemas.microsoft.com/office/drawing/2014/main" id="{9C1E7C61-47E3-064B-34D4-9050EAA82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3324"/>
                <a:ext cx="13" cy="59"/>
              </a:xfrm>
              <a:custGeom>
                <a:avLst/>
                <a:gdLst>
                  <a:gd name="T0" fmla="*/ 139 w 151"/>
                  <a:gd name="T1" fmla="*/ 247 h 707"/>
                  <a:gd name="T2" fmla="*/ 111 w 151"/>
                  <a:gd name="T3" fmla="*/ 466 h 707"/>
                  <a:gd name="T4" fmla="*/ 95 w 151"/>
                  <a:gd name="T5" fmla="*/ 460 h 707"/>
                  <a:gd name="T6" fmla="*/ 89 w 151"/>
                  <a:gd name="T7" fmla="*/ 454 h 707"/>
                  <a:gd name="T8" fmla="*/ 78 w 151"/>
                  <a:gd name="T9" fmla="*/ 466 h 707"/>
                  <a:gd name="T10" fmla="*/ 111 w 151"/>
                  <a:gd name="T11" fmla="*/ 516 h 707"/>
                  <a:gd name="T12" fmla="*/ 118 w 151"/>
                  <a:gd name="T13" fmla="*/ 578 h 707"/>
                  <a:gd name="T14" fmla="*/ 111 w 151"/>
                  <a:gd name="T15" fmla="*/ 707 h 707"/>
                  <a:gd name="T16" fmla="*/ 22 w 151"/>
                  <a:gd name="T17" fmla="*/ 589 h 707"/>
                  <a:gd name="T18" fmla="*/ 0 w 151"/>
                  <a:gd name="T19" fmla="*/ 527 h 707"/>
                  <a:gd name="T20" fmla="*/ 0 w 151"/>
                  <a:gd name="T21" fmla="*/ 499 h 707"/>
                  <a:gd name="T22" fmla="*/ 22 w 151"/>
                  <a:gd name="T23" fmla="*/ 449 h 707"/>
                  <a:gd name="T24" fmla="*/ 89 w 151"/>
                  <a:gd name="T25" fmla="*/ 454 h 707"/>
                  <a:gd name="T26" fmla="*/ 73 w 151"/>
                  <a:gd name="T27" fmla="*/ 393 h 707"/>
                  <a:gd name="T28" fmla="*/ 50 w 151"/>
                  <a:gd name="T29" fmla="*/ 336 h 707"/>
                  <a:gd name="T30" fmla="*/ 28 w 151"/>
                  <a:gd name="T31" fmla="*/ 275 h 707"/>
                  <a:gd name="T32" fmla="*/ 33 w 151"/>
                  <a:gd name="T33" fmla="*/ 247 h 707"/>
                  <a:gd name="T34" fmla="*/ 50 w 151"/>
                  <a:gd name="T35" fmla="*/ 219 h 707"/>
                  <a:gd name="T36" fmla="*/ 89 w 151"/>
                  <a:gd name="T37" fmla="*/ 236 h 707"/>
                  <a:gd name="T38" fmla="*/ 50 w 151"/>
                  <a:gd name="T39" fmla="*/ 130 h 707"/>
                  <a:gd name="T40" fmla="*/ 50 w 151"/>
                  <a:gd name="T41" fmla="*/ 62 h 707"/>
                  <a:gd name="T42" fmla="*/ 50 w 151"/>
                  <a:gd name="T43" fmla="*/ 40 h 707"/>
                  <a:gd name="T44" fmla="*/ 61 w 151"/>
                  <a:gd name="T45" fmla="*/ 0 h 707"/>
                  <a:gd name="T46" fmla="*/ 123 w 151"/>
                  <a:gd name="T47" fmla="*/ 45 h 707"/>
                  <a:gd name="T48" fmla="*/ 151 w 151"/>
                  <a:gd name="T49" fmla="*/ 107 h 707"/>
                  <a:gd name="T50" fmla="*/ 151 w 151"/>
                  <a:gd name="T51" fmla="*/ 180 h 707"/>
                  <a:gd name="T52" fmla="*/ 139 w 151"/>
                  <a:gd name="T53" fmla="*/ 24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1" h="707">
                    <a:moveTo>
                      <a:pt x="139" y="247"/>
                    </a:moveTo>
                    <a:lnTo>
                      <a:pt x="111" y="466"/>
                    </a:lnTo>
                    <a:lnTo>
                      <a:pt x="95" y="460"/>
                    </a:lnTo>
                    <a:lnTo>
                      <a:pt x="89" y="454"/>
                    </a:lnTo>
                    <a:lnTo>
                      <a:pt x="78" y="466"/>
                    </a:lnTo>
                    <a:lnTo>
                      <a:pt x="111" y="516"/>
                    </a:lnTo>
                    <a:lnTo>
                      <a:pt x="118" y="578"/>
                    </a:lnTo>
                    <a:lnTo>
                      <a:pt x="111" y="707"/>
                    </a:lnTo>
                    <a:lnTo>
                      <a:pt x="22" y="589"/>
                    </a:lnTo>
                    <a:lnTo>
                      <a:pt x="0" y="527"/>
                    </a:lnTo>
                    <a:lnTo>
                      <a:pt x="0" y="499"/>
                    </a:lnTo>
                    <a:lnTo>
                      <a:pt x="22" y="449"/>
                    </a:lnTo>
                    <a:lnTo>
                      <a:pt x="89" y="454"/>
                    </a:lnTo>
                    <a:lnTo>
                      <a:pt x="73" y="393"/>
                    </a:lnTo>
                    <a:lnTo>
                      <a:pt x="50" y="336"/>
                    </a:lnTo>
                    <a:lnTo>
                      <a:pt x="28" y="275"/>
                    </a:lnTo>
                    <a:lnTo>
                      <a:pt x="33" y="247"/>
                    </a:lnTo>
                    <a:lnTo>
                      <a:pt x="50" y="219"/>
                    </a:lnTo>
                    <a:lnTo>
                      <a:pt x="89" y="236"/>
                    </a:lnTo>
                    <a:lnTo>
                      <a:pt x="50" y="130"/>
                    </a:lnTo>
                    <a:lnTo>
                      <a:pt x="50" y="62"/>
                    </a:lnTo>
                    <a:lnTo>
                      <a:pt x="50" y="40"/>
                    </a:lnTo>
                    <a:lnTo>
                      <a:pt x="61" y="0"/>
                    </a:lnTo>
                    <a:lnTo>
                      <a:pt x="123" y="45"/>
                    </a:lnTo>
                    <a:lnTo>
                      <a:pt x="151" y="107"/>
                    </a:lnTo>
                    <a:lnTo>
                      <a:pt x="151" y="180"/>
                    </a:lnTo>
                    <a:lnTo>
                      <a:pt x="139" y="24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8" name="Freeform 1726">
                <a:extLst>
                  <a:ext uri="{FF2B5EF4-FFF2-40B4-BE49-F238E27FC236}">
                    <a16:creationId xmlns:a16="http://schemas.microsoft.com/office/drawing/2014/main" id="{A83E39FA-633B-C5B7-9769-D1AB7DAC0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3315"/>
                <a:ext cx="37" cy="1"/>
              </a:xfrm>
              <a:custGeom>
                <a:avLst/>
                <a:gdLst>
                  <a:gd name="T0" fmla="*/ 0 w 448"/>
                  <a:gd name="T1" fmla="*/ 5 h 17"/>
                  <a:gd name="T2" fmla="*/ 274 w 448"/>
                  <a:gd name="T3" fmla="*/ 0 h 17"/>
                  <a:gd name="T4" fmla="*/ 448 w 448"/>
                  <a:gd name="T5" fmla="*/ 17 h 17"/>
                  <a:gd name="T6" fmla="*/ 0 w 448"/>
                  <a:gd name="T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8" h="17">
                    <a:moveTo>
                      <a:pt x="0" y="5"/>
                    </a:moveTo>
                    <a:lnTo>
                      <a:pt x="274" y="0"/>
                    </a:lnTo>
                    <a:lnTo>
                      <a:pt x="448" y="1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9" name="Freeform 1727">
                <a:extLst>
                  <a:ext uri="{FF2B5EF4-FFF2-40B4-BE49-F238E27FC236}">
                    <a16:creationId xmlns:a16="http://schemas.microsoft.com/office/drawing/2014/main" id="{F2DF5813-FAE1-3F20-68A4-BACA03177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3316"/>
                <a:ext cx="27" cy="1"/>
              </a:xfrm>
              <a:custGeom>
                <a:avLst/>
                <a:gdLst>
                  <a:gd name="T0" fmla="*/ 0 w 319"/>
                  <a:gd name="T1" fmla="*/ 0 h 12"/>
                  <a:gd name="T2" fmla="*/ 319 w 319"/>
                  <a:gd name="T3" fmla="*/ 12 h 12"/>
                  <a:gd name="T4" fmla="*/ 0 w 319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9" h="12">
                    <a:moveTo>
                      <a:pt x="0" y="0"/>
                    </a:moveTo>
                    <a:lnTo>
                      <a:pt x="319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0" name="Freeform 1728">
                <a:extLst>
                  <a:ext uri="{FF2B5EF4-FFF2-40B4-BE49-F238E27FC236}">
                    <a16:creationId xmlns:a16="http://schemas.microsoft.com/office/drawing/2014/main" id="{C2756D59-BC7E-DE58-86EC-33E902F37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3318"/>
                <a:ext cx="33" cy="1"/>
              </a:xfrm>
              <a:custGeom>
                <a:avLst/>
                <a:gdLst>
                  <a:gd name="T0" fmla="*/ 0 w 397"/>
                  <a:gd name="T1" fmla="*/ 0 h 12"/>
                  <a:gd name="T2" fmla="*/ 397 w 397"/>
                  <a:gd name="T3" fmla="*/ 12 h 12"/>
                  <a:gd name="T4" fmla="*/ 0 w 39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7" h="12">
                    <a:moveTo>
                      <a:pt x="0" y="0"/>
                    </a:moveTo>
                    <a:lnTo>
                      <a:pt x="39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1" name="Freeform 1729">
                <a:extLst>
                  <a:ext uri="{FF2B5EF4-FFF2-40B4-BE49-F238E27FC236}">
                    <a16:creationId xmlns:a16="http://schemas.microsoft.com/office/drawing/2014/main" id="{2E2108FD-E396-3D5B-E4A3-756E1AD66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326"/>
                <a:ext cx="10" cy="21"/>
              </a:xfrm>
              <a:custGeom>
                <a:avLst/>
                <a:gdLst>
                  <a:gd name="T0" fmla="*/ 101 w 118"/>
                  <a:gd name="T1" fmla="*/ 246 h 246"/>
                  <a:gd name="T2" fmla="*/ 23 w 118"/>
                  <a:gd name="T3" fmla="*/ 151 h 246"/>
                  <a:gd name="T4" fmla="*/ 0 w 118"/>
                  <a:gd name="T5" fmla="*/ 83 h 246"/>
                  <a:gd name="T6" fmla="*/ 0 w 118"/>
                  <a:gd name="T7" fmla="*/ 56 h 246"/>
                  <a:gd name="T8" fmla="*/ 23 w 118"/>
                  <a:gd name="T9" fmla="*/ 0 h 246"/>
                  <a:gd name="T10" fmla="*/ 67 w 118"/>
                  <a:gd name="T11" fmla="*/ 45 h 246"/>
                  <a:gd name="T12" fmla="*/ 101 w 118"/>
                  <a:gd name="T13" fmla="*/ 106 h 246"/>
                  <a:gd name="T14" fmla="*/ 118 w 118"/>
                  <a:gd name="T15" fmla="*/ 173 h 246"/>
                  <a:gd name="T16" fmla="*/ 101 w 118"/>
                  <a:gd name="T1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246">
                    <a:moveTo>
                      <a:pt x="101" y="246"/>
                    </a:moveTo>
                    <a:lnTo>
                      <a:pt x="23" y="151"/>
                    </a:lnTo>
                    <a:lnTo>
                      <a:pt x="0" y="83"/>
                    </a:lnTo>
                    <a:lnTo>
                      <a:pt x="0" y="56"/>
                    </a:lnTo>
                    <a:lnTo>
                      <a:pt x="23" y="0"/>
                    </a:lnTo>
                    <a:lnTo>
                      <a:pt x="67" y="45"/>
                    </a:lnTo>
                    <a:lnTo>
                      <a:pt x="101" y="106"/>
                    </a:lnTo>
                    <a:lnTo>
                      <a:pt x="118" y="173"/>
                    </a:lnTo>
                    <a:lnTo>
                      <a:pt x="101" y="2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2" name="Freeform 1730">
                <a:extLst>
                  <a:ext uri="{FF2B5EF4-FFF2-40B4-BE49-F238E27FC236}">
                    <a16:creationId xmlns:a16="http://schemas.microsoft.com/office/drawing/2014/main" id="{CAE8C0CE-1F37-4B9C-C583-0595F8551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3324"/>
                <a:ext cx="75" cy="1"/>
              </a:xfrm>
              <a:custGeom>
                <a:avLst/>
                <a:gdLst>
                  <a:gd name="T0" fmla="*/ 908 w 908"/>
                  <a:gd name="T1" fmla="*/ 22 h 22"/>
                  <a:gd name="T2" fmla="*/ 0 w 908"/>
                  <a:gd name="T3" fmla="*/ 0 h 22"/>
                  <a:gd name="T4" fmla="*/ 461 w 908"/>
                  <a:gd name="T5" fmla="*/ 11 h 22"/>
                  <a:gd name="T6" fmla="*/ 908 w 908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8" h="22">
                    <a:moveTo>
                      <a:pt x="908" y="22"/>
                    </a:moveTo>
                    <a:lnTo>
                      <a:pt x="0" y="0"/>
                    </a:lnTo>
                    <a:lnTo>
                      <a:pt x="461" y="11"/>
                    </a:lnTo>
                    <a:lnTo>
                      <a:pt x="908" y="2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3" name="Freeform 1731">
                <a:extLst>
                  <a:ext uri="{FF2B5EF4-FFF2-40B4-BE49-F238E27FC236}">
                    <a16:creationId xmlns:a16="http://schemas.microsoft.com/office/drawing/2014/main" id="{76790903-4537-512E-1C91-BFE5B6E30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326"/>
                <a:ext cx="5" cy="17"/>
              </a:xfrm>
              <a:custGeom>
                <a:avLst/>
                <a:gdLst>
                  <a:gd name="T0" fmla="*/ 56 w 62"/>
                  <a:gd name="T1" fmla="*/ 201 h 201"/>
                  <a:gd name="T2" fmla="*/ 0 w 62"/>
                  <a:gd name="T3" fmla="*/ 0 h 201"/>
                  <a:gd name="T4" fmla="*/ 62 w 62"/>
                  <a:gd name="T5" fmla="*/ 156 h 201"/>
                  <a:gd name="T6" fmla="*/ 56 w 62"/>
                  <a:gd name="T7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201">
                    <a:moveTo>
                      <a:pt x="56" y="201"/>
                    </a:moveTo>
                    <a:lnTo>
                      <a:pt x="0" y="0"/>
                    </a:lnTo>
                    <a:lnTo>
                      <a:pt x="62" y="156"/>
                    </a:lnTo>
                    <a:lnTo>
                      <a:pt x="56" y="20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4" name="Freeform 1732">
                <a:extLst>
                  <a:ext uri="{FF2B5EF4-FFF2-40B4-BE49-F238E27FC236}">
                    <a16:creationId xmlns:a16="http://schemas.microsoft.com/office/drawing/2014/main" id="{9C8BFF94-1945-34B4-0EFC-D1304D283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3323"/>
                <a:ext cx="58" cy="1"/>
              </a:xfrm>
              <a:custGeom>
                <a:avLst/>
                <a:gdLst>
                  <a:gd name="T0" fmla="*/ 696 w 696"/>
                  <a:gd name="T1" fmla="*/ 0 h 11"/>
                  <a:gd name="T2" fmla="*/ 348 w 696"/>
                  <a:gd name="T3" fmla="*/ 11 h 11"/>
                  <a:gd name="T4" fmla="*/ 0 w 696"/>
                  <a:gd name="T5" fmla="*/ 0 h 11"/>
                  <a:gd name="T6" fmla="*/ 342 w 696"/>
                  <a:gd name="T7" fmla="*/ 0 h 11"/>
                  <a:gd name="T8" fmla="*/ 696 w 69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6" h="11">
                    <a:moveTo>
                      <a:pt x="696" y="0"/>
                    </a:moveTo>
                    <a:lnTo>
                      <a:pt x="348" y="11"/>
                    </a:lnTo>
                    <a:lnTo>
                      <a:pt x="0" y="0"/>
                    </a:lnTo>
                    <a:lnTo>
                      <a:pt x="342" y="0"/>
                    </a:lnTo>
                    <a:lnTo>
                      <a:pt x="696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5" name="Freeform 1733">
                <a:extLst>
                  <a:ext uri="{FF2B5EF4-FFF2-40B4-BE49-F238E27FC236}">
                    <a16:creationId xmlns:a16="http://schemas.microsoft.com/office/drawing/2014/main" id="{EAB16650-3A62-B801-6DA1-BC66A3E38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3322"/>
                <a:ext cx="18" cy="1"/>
              </a:xfrm>
              <a:custGeom>
                <a:avLst/>
                <a:gdLst>
                  <a:gd name="T0" fmla="*/ 0 w 208"/>
                  <a:gd name="T1" fmla="*/ 0 h 7"/>
                  <a:gd name="T2" fmla="*/ 208 w 208"/>
                  <a:gd name="T3" fmla="*/ 7 h 7"/>
                  <a:gd name="T4" fmla="*/ 0 w 208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8" h="7">
                    <a:moveTo>
                      <a:pt x="0" y="0"/>
                    </a:moveTo>
                    <a:lnTo>
                      <a:pt x="20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6" name="Freeform 1734">
                <a:extLst>
                  <a:ext uri="{FF2B5EF4-FFF2-40B4-BE49-F238E27FC236}">
                    <a16:creationId xmlns:a16="http://schemas.microsoft.com/office/drawing/2014/main" id="{D1D72339-D8BC-B2D2-E079-EC9887AC0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3335"/>
                <a:ext cx="62" cy="42"/>
              </a:xfrm>
              <a:custGeom>
                <a:avLst/>
                <a:gdLst>
                  <a:gd name="T0" fmla="*/ 752 w 752"/>
                  <a:gd name="T1" fmla="*/ 106 h 509"/>
                  <a:gd name="T2" fmla="*/ 740 w 752"/>
                  <a:gd name="T3" fmla="*/ 162 h 509"/>
                  <a:gd name="T4" fmla="*/ 718 w 752"/>
                  <a:gd name="T5" fmla="*/ 162 h 509"/>
                  <a:gd name="T6" fmla="*/ 690 w 752"/>
                  <a:gd name="T7" fmla="*/ 150 h 509"/>
                  <a:gd name="T8" fmla="*/ 662 w 752"/>
                  <a:gd name="T9" fmla="*/ 106 h 509"/>
                  <a:gd name="T10" fmla="*/ 629 w 752"/>
                  <a:gd name="T11" fmla="*/ 78 h 509"/>
                  <a:gd name="T12" fmla="*/ 611 w 752"/>
                  <a:gd name="T13" fmla="*/ 89 h 509"/>
                  <a:gd name="T14" fmla="*/ 589 w 752"/>
                  <a:gd name="T15" fmla="*/ 112 h 509"/>
                  <a:gd name="T16" fmla="*/ 584 w 752"/>
                  <a:gd name="T17" fmla="*/ 213 h 509"/>
                  <a:gd name="T18" fmla="*/ 566 w 752"/>
                  <a:gd name="T19" fmla="*/ 201 h 509"/>
                  <a:gd name="T20" fmla="*/ 549 w 752"/>
                  <a:gd name="T21" fmla="*/ 201 h 509"/>
                  <a:gd name="T22" fmla="*/ 578 w 752"/>
                  <a:gd name="T23" fmla="*/ 419 h 509"/>
                  <a:gd name="T24" fmla="*/ 533 w 752"/>
                  <a:gd name="T25" fmla="*/ 391 h 509"/>
                  <a:gd name="T26" fmla="*/ 499 w 752"/>
                  <a:gd name="T27" fmla="*/ 353 h 509"/>
                  <a:gd name="T28" fmla="*/ 477 w 752"/>
                  <a:gd name="T29" fmla="*/ 263 h 509"/>
                  <a:gd name="T30" fmla="*/ 477 w 752"/>
                  <a:gd name="T31" fmla="*/ 246 h 509"/>
                  <a:gd name="T32" fmla="*/ 460 w 752"/>
                  <a:gd name="T33" fmla="*/ 246 h 509"/>
                  <a:gd name="T34" fmla="*/ 438 w 752"/>
                  <a:gd name="T35" fmla="*/ 263 h 509"/>
                  <a:gd name="T36" fmla="*/ 393 w 752"/>
                  <a:gd name="T37" fmla="*/ 301 h 509"/>
                  <a:gd name="T38" fmla="*/ 410 w 752"/>
                  <a:gd name="T39" fmla="*/ 381 h 509"/>
                  <a:gd name="T40" fmla="*/ 398 w 752"/>
                  <a:gd name="T41" fmla="*/ 453 h 509"/>
                  <a:gd name="T42" fmla="*/ 303 w 752"/>
                  <a:gd name="T43" fmla="*/ 330 h 509"/>
                  <a:gd name="T44" fmla="*/ 258 w 752"/>
                  <a:gd name="T45" fmla="*/ 363 h 509"/>
                  <a:gd name="T46" fmla="*/ 264 w 752"/>
                  <a:gd name="T47" fmla="*/ 403 h 509"/>
                  <a:gd name="T48" fmla="*/ 270 w 752"/>
                  <a:gd name="T49" fmla="*/ 442 h 509"/>
                  <a:gd name="T50" fmla="*/ 236 w 752"/>
                  <a:gd name="T51" fmla="*/ 481 h 509"/>
                  <a:gd name="T52" fmla="*/ 208 w 752"/>
                  <a:gd name="T53" fmla="*/ 448 h 509"/>
                  <a:gd name="T54" fmla="*/ 180 w 752"/>
                  <a:gd name="T55" fmla="*/ 403 h 509"/>
                  <a:gd name="T56" fmla="*/ 152 w 752"/>
                  <a:gd name="T57" fmla="*/ 375 h 509"/>
                  <a:gd name="T58" fmla="*/ 107 w 752"/>
                  <a:gd name="T59" fmla="*/ 369 h 509"/>
                  <a:gd name="T60" fmla="*/ 90 w 752"/>
                  <a:gd name="T61" fmla="*/ 509 h 509"/>
                  <a:gd name="T62" fmla="*/ 57 w 752"/>
                  <a:gd name="T63" fmla="*/ 492 h 509"/>
                  <a:gd name="T64" fmla="*/ 23 w 752"/>
                  <a:gd name="T65" fmla="*/ 453 h 509"/>
                  <a:gd name="T66" fmla="*/ 0 w 752"/>
                  <a:gd name="T67" fmla="*/ 403 h 509"/>
                  <a:gd name="T68" fmla="*/ 0 w 752"/>
                  <a:gd name="T69" fmla="*/ 346 h 509"/>
                  <a:gd name="T70" fmla="*/ 107 w 752"/>
                  <a:gd name="T71" fmla="*/ 346 h 509"/>
                  <a:gd name="T72" fmla="*/ 202 w 752"/>
                  <a:gd name="T73" fmla="*/ 330 h 509"/>
                  <a:gd name="T74" fmla="*/ 376 w 752"/>
                  <a:gd name="T75" fmla="*/ 263 h 509"/>
                  <a:gd name="T76" fmla="*/ 528 w 752"/>
                  <a:gd name="T77" fmla="*/ 150 h 509"/>
                  <a:gd name="T78" fmla="*/ 656 w 752"/>
                  <a:gd name="T79" fmla="*/ 5 h 509"/>
                  <a:gd name="T80" fmla="*/ 684 w 752"/>
                  <a:gd name="T81" fmla="*/ 0 h 509"/>
                  <a:gd name="T82" fmla="*/ 701 w 752"/>
                  <a:gd name="T83" fmla="*/ 0 h 509"/>
                  <a:gd name="T84" fmla="*/ 735 w 752"/>
                  <a:gd name="T85" fmla="*/ 22 h 509"/>
                  <a:gd name="T86" fmla="*/ 752 w 752"/>
                  <a:gd name="T87" fmla="*/ 61 h 509"/>
                  <a:gd name="T88" fmla="*/ 752 w 752"/>
                  <a:gd name="T89" fmla="*/ 106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2" h="509">
                    <a:moveTo>
                      <a:pt x="752" y="106"/>
                    </a:moveTo>
                    <a:lnTo>
                      <a:pt x="740" y="162"/>
                    </a:lnTo>
                    <a:lnTo>
                      <a:pt x="718" y="162"/>
                    </a:lnTo>
                    <a:lnTo>
                      <a:pt x="690" y="150"/>
                    </a:lnTo>
                    <a:lnTo>
                      <a:pt x="662" y="106"/>
                    </a:lnTo>
                    <a:lnTo>
                      <a:pt x="629" y="78"/>
                    </a:lnTo>
                    <a:lnTo>
                      <a:pt x="611" y="89"/>
                    </a:lnTo>
                    <a:lnTo>
                      <a:pt x="589" y="112"/>
                    </a:lnTo>
                    <a:lnTo>
                      <a:pt x="584" y="213"/>
                    </a:lnTo>
                    <a:lnTo>
                      <a:pt x="566" y="201"/>
                    </a:lnTo>
                    <a:lnTo>
                      <a:pt x="549" y="201"/>
                    </a:lnTo>
                    <a:lnTo>
                      <a:pt x="578" y="419"/>
                    </a:lnTo>
                    <a:lnTo>
                      <a:pt x="533" y="391"/>
                    </a:lnTo>
                    <a:lnTo>
                      <a:pt x="499" y="353"/>
                    </a:lnTo>
                    <a:lnTo>
                      <a:pt x="477" y="263"/>
                    </a:lnTo>
                    <a:lnTo>
                      <a:pt x="477" y="246"/>
                    </a:lnTo>
                    <a:lnTo>
                      <a:pt x="460" y="246"/>
                    </a:lnTo>
                    <a:lnTo>
                      <a:pt x="438" y="263"/>
                    </a:lnTo>
                    <a:lnTo>
                      <a:pt x="393" y="301"/>
                    </a:lnTo>
                    <a:lnTo>
                      <a:pt x="410" y="381"/>
                    </a:lnTo>
                    <a:lnTo>
                      <a:pt x="398" y="453"/>
                    </a:lnTo>
                    <a:lnTo>
                      <a:pt x="303" y="330"/>
                    </a:lnTo>
                    <a:lnTo>
                      <a:pt x="258" y="363"/>
                    </a:lnTo>
                    <a:lnTo>
                      <a:pt x="264" y="403"/>
                    </a:lnTo>
                    <a:lnTo>
                      <a:pt x="270" y="442"/>
                    </a:lnTo>
                    <a:lnTo>
                      <a:pt x="236" y="481"/>
                    </a:lnTo>
                    <a:lnTo>
                      <a:pt x="208" y="448"/>
                    </a:lnTo>
                    <a:lnTo>
                      <a:pt x="180" y="403"/>
                    </a:lnTo>
                    <a:lnTo>
                      <a:pt x="152" y="375"/>
                    </a:lnTo>
                    <a:lnTo>
                      <a:pt x="107" y="369"/>
                    </a:lnTo>
                    <a:lnTo>
                      <a:pt x="90" y="509"/>
                    </a:lnTo>
                    <a:lnTo>
                      <a:pt x="57" y="492"/>
                    </a:lnTo>
                    <a:lnTo>
                      <a:pt x="23" y="453"/>
                    </a:lnTo>
                    <a:lnTo>
                      <a:pt x="0" y="403"/>
                    </a:lnTo>
                    <a:lnTo>
                      <a:pt x="0" y="346"/>
                    </a:lnTo>
                    <a:lnTo>
                      <a:pt x="107" y="346"/>
                    </a:lnTo>
                    <a:lnTo>
                      <a:pt x="202" y="330"/>
                    </a:lnTo>
                    <a:lnTo>
                      <a:pt x="376" y="263"/>
                    </a:lnTo>
                    <a:lnTo>
                      <a:pt x="528" y="150"/>
                    </a:lnTo>
                    <a:lnTo>
                      <a:pt x="656" y="5"/>
                    </a:lnTo>
                    <a:lnTo>
                      <a:pt x="684" y="0"/>
                    </a:lnTo>
                    <a:lnTo>
                      <a:pt x="701" y="0"/>
                    </a:lnTo>
                    <a:lnTo>
                      <a:pt x="735" y="22"/>
                    </a:lnTo>
                    <a:lnTo>
                      <a:pt x="752" y="61"/>
                    </a:lnTo>
                    <a:lnTo>
                      <a:pt x="752" y="10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7" name="Freeform 1735">
                <a:extLst>
                  <a:ext uri="{FF2B5EF4-FFF2-40B4-BE49-F238E27FC236}">
                    <a16:creationId xmlns:a16="http://schemas.microsoft.com/office/drawing/2014/main" id="{FC643234-58AD-2858-7554-BAB63395A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3332"/>
                <a:ext cx="20" cy="24"/>
              </a:xfrm>
              <a:custGeom>
                <a:avLst/>
                <a:gdLst>
                  <a:gd name="T0" fmla="*/ 0 w 246"/>
                  <a:gd name="T1" fmla="*/ 40 h 291"/>
                  <a:gd name="T2" fmla="*/ 67 w 246"/>
                  <a:gd name="T3" fmla="*/ 112 h 291"/>
                  <a:gd name="T4" fmla="*/ 134 w 246"/>
                  <a:gd name="T5" fmla="*/ 163 h 291"/>
                  <a:gd name="T6" fmla="*/ 196 w 246"/>
                  <a:gd name="T7" fmla="*/ 213 h 291"/>
                  <a:gd name="T8" fmla="*/ 246 w 246"/>
                  <a:gd name="T9" fmla="*/ 291 h 291"/>
                  <a:gd name="T10" fmla="*/ 223 w 246"/>
                  <a:gd name="T11" fmla="*/ 241 h 291"/>
                  <a:gd name="T12" fmla="*/ 168 w 246"/>
                  <a:gd name="T13" fmla="*/ 275 h 291"/>
                  <a:gd name="T14" fmla="*/ 100 w 246"/>
                  <a:gd name="T15" fmla="*/ 146 h 291"/>
                  <a:gd name="T16" fmla="*/ 67 w 246"/>
                  <a:gd name="T17" fmla="*/ 95 h 291"/>
                  <a:gd name="T18" fmla="*/ 50 w 246"/>
                  <a:gd name="T19" fmla="*/ 84 h 291"/>
                  <a:gd name="T20" fmla="*/ 22 w 246"/>
                  <a:gd name="T21" fmla="*/ 73 h 291"/>
                  <a:gd name="T22" fmla="*/ 0 w 246"/>
                  <a:gd name="T23" fmla="*/ 0 h 291"/>
                  <a:gd name="T24" fmla="*/ 33 w 246"/>
                  <a:gd name="T25" fmla="*/ 0 h 291"/>
                  <a:gd name="T26" fmla="*/ 0 w 246"/>
                  <a:gd name="T27" fmla="*/ 4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6" h="291">
                    <a:moveTo>
                      <a:pt x="0" y="40"/>
                    </a:moveTo>
                    <a:lnTo>
                      <a:pt x="67" y="112"/>
                    </a:lnTo>
                    <a:lnTo>
                      <a:pt x="134" y="163"/>
                    </a:lnTo>
                    <a:lnTo>
                      <a:pt x="196" y="213"/>
                    </a:lnTo>
                    <a:lnTo>
                      <a:pt x="246" y="291"/>
                    </a:lnTo>
                    <a:lnTo>
                      <a:pt x="223" y="241"/>
                    </a:lnTo>
                    <a:lnTo>
                      <a:pt x="168" y="275"/>
                    </a:lnTo>
                    <a:lnTo>
                      <a:pt x="100" y="146"/>
                    </a:lnTo>
                    <a:lnTo>
                      <a:pt x="67" y="95"/>
                    </a:lnTo>
                    <a:lnTo>
                      <a:pt x="50" y="84"/>
                    </a:lnTo>
                    <a:lnTo>
                      <a:pt x="22" y="73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8" name="Freeform 1736">
                <a:extLst>
                  <a:ext uri="{FF2B5EF4-FFF2-40B4-BE49-F238E27FC236}">
                    <a16:creationId xmlns:a16="http://schemas.microsoft.com/office/drawing/2014/main" id="{4844449D-6F79-494C-A4E8-5A12F527D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3332"/>
                <a:ext cx="20" cy="1"/>
              </a:xfrm>
              <a:custGeom>
                <a:avLst/>
                <a:gdLst>
                  <a:gd name="T0" fmla="*/ 241 w 241"/>
                  <a:gd name="T1" fmla="*/ 0 h 12"/>
                  <a:gd name="T2" fmla="*/ 0 w 241"/>
                  <a:gd name="T3" fmla="*/ 12 h 12"/>
                  <a:gd name="T4" fmla="*/ 123 w 241"/>
                  <a:gd name="T5" fmla="*/ 0 h 12"/>
                  <a:gd name="T6" fmla="*/ 241 w 241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1" h="12">
                    <a:moveTo>
                      <a:pt x="241" y="0"/>
                    </a:moveTo>
                    <a:lnTo>
                      <a:pt x="0" y="12"/>
                    </a:lnTo>
                    <a:lnTo>
                      <a:pt x="123" y="0"/>
                    </a:lnTo>
                    <a:lnTo>
                      <a:pt x="241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9" name="Freeform 1737">
                <a:extLst>
                  <a:ext uri="{FF2B5EF4-FFF2-40B4-BE49-F238E27FC236}">
                    <a16:creationId xmlns:a16="http://schemas.microsoft.com/office/drawing/2014/main" id="{1C4CEA91-BFBF-319A-D4B8-9E2AFC40C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3317"/>
                <a:ext cx="95" cy="2"/>
              </a:xfrm>
              <a:custGeom>
                <a:avLst/>
                <a:gdLst>
                  <a:gd name="T0" fmla="*/ 0 w 1138"/>
                  <a:gd name="T1" fmla="*/ 6 h 23"/>
                  <a:gd name="T2" fmla="*/ 818 w 1138"/>
                  <a:gd name="T3" fmla="*/ 0 h 23"/>
                  <a:gd name="T4" fmla="*/ 1138 w 1138"/>
                  <a:gd name="T5" fmla="*/ 23 h 23"/>
                  <a:gd name="T6" fmla="*/ 0 w 1138"/>
                  <a:gd name="T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38" h="23">
                    <a:moveTo>
                      <a:pt x="0" y="6"/>
                    </a:moveTo>
                    <a:lnTo>
                      <a:pt x="818" y="0"/>
                    </a:lnTo>
                    <a:lnTo>
                      <a:pt x="1138" y="2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0" name="Freeform 1738">
                <a:extLst>
                  <a:ext uri="{FF2B5EF4-FFF2-40B4-BE49-F238E27FC236}">
                    <a16:creationId xmlns:a16="http://schemas.microsoft.com/office/drawing/2014/main" id="{E9FDE186-D295-6F59-5104-9359D2414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3331"/>
                <a:ext cx="84" cy="1"/>
              </a:xfrm>
              <a:custGeom>
                <a:avLst/>
                <a:gdLst>
                  <a:gd name="T0" fmla="*/ 1008 w 1008"/>
                  <a:gd name="T1" fmla="*/ 11 h 11"/>
                  <a:gd name="T2" fmla="*/ 521 w 1008"/>
                  <a:gd name="T3" fmla="*/ 11 h 11"/>
                  <a:gd name="T4" fmla="*/ 0 w 1008"/>
                  <a:gd name="T5" fmla="*/ 11 h 11"/>
                  <a:gd name="T6" fmla="*/ 509 w 1008"/>
                  <a:gd name="T7" fmla="*/ 0 h 11"/>
                  <a:gd name="T8" fmla="*/ 1008 w 100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8" h="11">
                    <a:moveTo>
                      <a:pt x="1008" y="11"/>
                    </a:moveTo>
                    <a:lnTo>
                      <a:pt x="521" y="11"/>
                    </a:lnTo>
                    <a:lnTo>
                      <a:pt x="0" y="11"/>
                    </a:lnTo>
                    <a:lnTo>
                      <a:pt x="509" y="0"/>
                    </a:lnTo>
                    <a:lnTo>
                      <a:pt x="1008" y="1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1" name="Freeform 1739">
                <a:extLst>
                  <a:ext uri="{FF2B5EF4-FFF2-40B4-BE49-F238E27FC236}">
                    <a16:creationId xmlns:a16="http://schemas.microsoft.com/office/drawing/2014/main" id="{791081BB-158E-E028-6840-F34690173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3313"/>
                <a:ext cx="13" cy="19"/>
              </a:xfrm>
              <a:custGeom>
                <a:avLst/>
                <a:gdLst>
                  <a:gd name="T0" fmla="*/ 118 w 152"/>
                  <a:gd name="T1" fmla="*/ 168 h 218"/>
                  <a:gd name="T2" fmla="*/ 85 w 152"/>
                  <a:gd name="T3" fmla="*/ 157 h 218"/>
                  <a:gd name="T4" fmla="*/ 57 w 152"/>
                  <a:gd name="T5" fmla="*/ 162 h 218"/>
                  <a:gd name="T6" fmla="*/ 51 w 152"/>
                  <a:gd name="T7" fmla="*/ 162 h 218"/>
                  <a:gd name="T8" fmla="*/ 45 w 152"/>
                  <a:gd name="T9" fmla="*/ 179 h 218"/>
                  <a:gd name="T10" fmla="*/ 152 w 152"/>
                  <a:gd name="T11" fmla="*/ 218 h 218"/>
                  <a:gd name="T12" fmla="*/ 0 w 152"/>
                  <a:gd name="T13" fmla="*/ 218 h 218"/>
                  <a:gd name="T14" fmla="*/ 135 w 152"/>
                  <a:gd name="T15" fmla="*/ 0 h 218"/>
                  <a:gd name="T16" fmla="*/ 107 w 152"/>
                  <a:gd name="T17" fmla="*/ 84 h 218"/>
                  <a:gd name="T18" fmla="*/ 95 w 152"/>
                  <a:gd name="T19" fmla="*/ 128 h 218"/>
                  <a:gd name="T20" fmla="*/ 95 w 152"/>
                  <a:gd name="T21" fmla="*/ 140 h 218"/>
                  <a:gd name="T22" fmla="*/ 118 w 152"/>
                  <a:gd name="T23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218">
                    <a:moveTo>
                      <a:pt x="118" y="168"/>
                    </a:moveTo>
                    <a:lnTo>
                      <a:pt x="85" y="157"/>
                    </a:lnTo>
                    <a:lnTo>
                      <a:pt x="57" y="162"/>
                    </a:lnTo>
                    <a:lnTo>
                      <a:pt x="51" y="162"/>
                    </a:lnTo>
                    <a:lnTo>
                      <a:pt x="45" y="179"/>
                    </a:lnTo>
                    <a:lnTo>
                      <a:pt x="152" y="218"/>
                    </a:lnTo>
                    <a:lnTo>
                      <a:pt x="0" y="218"/>
                    </a:lnTo>
                    <a:lnTo>
                      <a:pt x="135" y="0"/>
                    </a:lnTo>
                    <a:lnTo>
                      <a:pt x="107" y="84"/>
                    </a:lnTo>
                    <a:lnTo>
                      <a:pt x="95" y="128"/>
                    </a:lnTo>
                    <a:lnTo>
                      <a:pt x="95" y="140"/>
                    </a:lnTo>
                    <a:lnTo>
                      <a:pt x="118" y="1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2" name="Freeform 1740">
                <a:extLst>
                  <a:ext uri="{FF2B5EF4-FFF2-40B4-BE49-F238E27FC236}">
                    <a16:creationId xmlns:a16="http://schemas.microsoft.com/office/drawing/2014/main" id="{1055BCE0-1F00-E798-0B76-A2D6EBBFF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3339"/>
                <a:ext cx="18" cy="6"/>
              </a:xfrm>
              <a:custGeom>
                <a:avLst/>
                <a:gdLst>
                  <a:gd name="T0" fmla="*/ 12 w 225"/>
                  <a:gd name="T1" fmla="*/ 73 h 73"/>
                  <a:gd name="T2" fmla="*/ 0 w 225"/>
                  <a:gd name="T3" fmla="*/ 45 h 73"/>
                  <a:gd name="T4" fmla="*/ 7 w 225"/>
                  <a:gd name="T5" fmla="*/ 22 h 73"/>
                  <a:gd name="T6" fmla="*/ 40 w 225"/>
                  <a:gd name="T7" fmla="*/ 11 h 73"/>
                  <a:gd name="T8" fmla="*/ 96 w 225"/>
                  <a:gd name="T9" fmla="*/ 11 h 73"/>
                  <a:gd name="T10" fmla="*/ 135 w 225"/>
                  <a:gd name="T11" fmla="*/ 0 h 73"/>
                  <a:gd name="T12" fmla="*/ 225 w 225"/>
                  <a:gd name="T13" fmla="*/ 0 h 73"/>
                  <a:gd name="T14" fmla="*/ 12 w 225"/>
                  <a:gd name="T1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5" h="73">
                    <a:moveTo>
                      <a:pt x="12" y="73"/>
                    </a:moveTo>
                    <a:lnTo>
                      <a:pt x="0" y="45"/>
                    </a:lnTo>
                    <a:lnTo>
                      <a:pt x="7" y="22"/>
                    </a:lnTo>
                    <a:lnTo>
                      <a:pt x="40" y="11"/>
                    </a:lnTo>
                    <a:lnTo>
                      <a:pt x="96" y="11"/>
                    </a:lnTo>
                    <a:lnTo>
                      <a:pt x="135" y="0"/>
                    </a:lnTo>
                    <a:lnTo>
                      <a:pt x="225" y="0"/>
                    </a:lnTo>
                    <a:lnTo>
                      <a:pt x="12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3" name="Freeform 1741">
                <a:extLst>
                  <a:ext uri="{FF2B5EF4-FFF2-40B4-BE49-F238E27FC236}">
                    <a16:creationId xmlns:a16="http://schemas.microsoft.com/office/drawing/2014/main" id="{E0C8CF1C-5565-2168-F3BB-4715F96F3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3337"/>
                <a:ext cx="28" cy="2"/>
              </a:xfrm>
              <a:custGeom>
                <a:avLst/>
                <a:gdLst>
                  <a:gd name="T0" fmla="*/ 0 w 336"/>
                  <a:gd name="T1" fmla="*/ 33 h 33"/>
                  <a:gd name="T2" fmla="*/ 61 w 336"/>
                  <a:gd name="T3" fmla="*/ 0 h 33"/>
                  <a:gd name="T4" fmla="*/ 336 w 336"/>
                  <a:gd name="T5" fmla="*/ 28 h 33"/>
                  <a:gd name="T6" fmla="*/ 0 w 336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6" h="33">
                    <a:moveTo>
                      <a:pt x="0" y="33"/>
                    </a:moveTo>
                    <a:lnTo>
                      <a:pt x="61" y="0"/>
                    </a:lnTo>
                    <a:lnTo>
                      <a:pt x="336" y="28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4" name="Freeform 1742">
                <a:extLst>
                  <a:ext uri="{FF2B5EF4-FFF2-40B4-BE49-F238E27FC236}">
                    <a16:creationId xmlns:a16="http://schemas.microsoft.com/office/drawing/2014/main" id="{28916885-80C1-55B4-BF43-B4109503B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3337"/>
                <a:ext cx="50" cy="1"/>
              </a:xfrm>
              <a:custGeom>
                <a:avLst/>
                <a:gdLst>
                  <a:gd name="T0" fmla="*/ 0 w 606"/>
                  <a:gd name="T1" fmla="*/ 0 h 16"/>
                  <a:gd name="T2" fmla="*/ 365 w 606"/>
                  <a:gd name="T3" fmla="*/ 0 h 16"/>
                  <a:gd name="T4" fmla="*/ 606 w 606"/>
                  <a:gd name="T5" fmla="*/ 16 h 16"/>
                  <a:gd name="T6" fmla="*/ 0 w 606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6" h="16">
                    <a:moveTo>
                      <a:pt x="0" y="0"/>
                    </a:moveTo>
                    <a:lnTo>
                      <a:pt x="365" y="0"/>
                    </a:lnTo>
                    <a:lnTo>
                      <a:pt x="606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5" name="Freeform 1743">
                <a:extLst>
                  <a:ext uri="{FF2B5EF4-FFF2-40B4-BE49-F238E27FC236}">
                    <a16:creationId xmlns:a16="http://schemas.microsoft.com/office/drawing/2014/main" id="{EB9B2CF4-BA68-6524-053F-1DEBEBB3F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3346"/>
                <a:ext cx="10" cy="18"/>
              </a:xfrm>
              <a:custGeom>
                <a:avLst/>
                <a:gdLst>
                  <a:gd name="T0" fmla="*/ 96 w 113"/>
                  <a:gd name="T1" fmla="*/ 213 h 213"/>
                  <a:gd name="T2" fmla="*/ 40 w 113"/>
                  <a:gd name="T3" fmla="*/ 184 h 213"/>
                  <a:gd name="T4" fmla="*/ 12 w 113"/>
                  <a:gd name="T5" fmla="*/ 128 h 213"/>
                  <a:gd name="T6" fmla="*/ 0 w 113"/>
                  <a:gd name="T7" fmla="*/ 66 h 213"/>
                  <a:gd name="T8" fmla="*/ 23 w 113"/>
                  <a:gd name="T9" fmla="*/ 0 h 213"/>
                  <a:gd name="T10" fmla="*/ 79 w 113"/>
                  <a:gd name="T11" fmla="*/ 28 h 213"/>
                  <a:gd name="T12" fmla="*/ 113 w 113"/>
                  <a:gd name="T13" fmla="*/ 83 h 213"/>
                  <a:gd name="T14" fmla="*/ 113 w 113"/>
                  <a:gd name="T15" fmla="*/ 151 h 213"/>
                  <a:gd name="T16" fmla="*/ 96 w 113"/>
                  <a:gd name="T17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213">
                    <a:moveTo>
                      <a:pt x="96" y="213"/>
                    </a:moveTo>
                    <a:lnTo>
                      <a:pt x="40" y="184"/>
                    </a:lnTo>
                    <a:lnTo>
                      <a:pt x="12" y="128"/>
                    </a:lnTo>
                    <a:lnTo>
                      <a:pt x="0" y="66"/>
                    </a:lnTo>
                    <a:lnTo>
                      <a:pt x="23" y="0"/>
                    </a:lnTo>
                    <a:lnTo>
                      <a:pt x="79" y="28"/>
                    </a:lnTo>
                    <a:lnTo>
                      <a:pt x="113" y="83"/>
                    </a:lnTo>
                    <a:lnTo>
                      <a:pt x="113" y="151"/>
                    </a:lnTo>
                    <a:lnTo>
                      <a:pt x="96" y="21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6" name="Freeform 1744">
                <a:extLst>
                  <a:ext uri="{FF2B5EF4-FFF2-40B4-BE49-F238E27FC236}">
                    <a16:creationId xmlns:a16="http://schemas.microsoft.com/office/drawing/2014/main" id="{FE913F0E-A025-157C-9A59-33CC3E2B9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3329"/>
                <a:ext cx="343" cy="228"/>
              </a:xfrm>
              <a:custGeom>
                <a:avLst/>
                <a:gdLst>
                  <a:gd name="T0" fmla="*/ 1944 w 4109"/>
                  <a:gd name="T1" fmla="*/ 112 h 2729"/>
                  <a:gd name="T2" fmla="*/ 1923 w 4109"/>
                  <a:gd name="T3" fmla="*/ 381 h 2729"/>
                  <a:gd name="T4" fmla="*/ 2315 w 4109"/>
                  <a:gd name="T5" fmla="*/ 1048 h 2729"/>
                  <a:gd name="T6" fmla="*/ 2444 w 4109"/>
                  <a:gd name="T7" fmla="*/ 1329 h 2729"/>
                  <a:gd name="T8" fmla="*/ 2466 w 4109"/>
                  <a:gd name="T9" fmla="*/ 1121 h 2729"/>
                  <a:gd name="T10" fmla="*/ 2477 w 4109"/>
                  <a:gd name="T11" fmla="*/ 1020 h 2729"/>
                  <a:gd name="T12" fmla="*/ 2427 w 4109"/>
                  <a:gd name="T13" fmla="*/ 913 h 2729"/>
                  <a:gd name="T14" fmla="*/ 2365 w 4109"/>
                  <a:gd name="T15" fmla="*/ 667 h 2729"/>
                  <a:gd name="T16" fmla="*/ 2001 w 4109"/>
                  <a:gd name="T17" fmla="*/ 314 h 2729"/>
                  <a:gd name="T18" fmla="*/ 2034 w 4109"/>
                  <a:gd name="T19" fmla="*/ 135 h 2729"/>
                  <a:gd name="T20" fmla="*/ 2113 w 4109"/>
                  <a:gd name="T21" fmla="*/ 174 h 2729"/>
                  <a:gd name="T22" fmla="*/ 2147 w 4109"/>
                  <a:gd name="T23" fmla="*/ 253 h 2729"/>
                  <a:gd name="T24" fmla="*/ 2157 w 4109"/>
                  <a:gd name="T25" fmla="*/ 336 h 2729"/>
                  <a:gd name="T26" fmla="*/ 2186 w 4109"/>
                  <a:gd name="T27" fmla="*/ 364 h 2729"/>
                  <a:gd name="T28" fmla="*/ 2432 w 4109"/>
                  <a:gd name="T29" fmla="*/ 426 h 2729"/>
                  <a:gd name="T30" fmla="*/ 2259 w 4109"/>
                  <a:gd name="T31" fmla="*/ 449 h 2729"/>
                  <a:gd name="T32" fmla="*/ 2937 w 4109"/>
                  <a:gd name="T33" fmla="*/ 521 h 2729"/>
                  <a:gd name="T34" fmla="*/ 2477 w 4109"/>
                  <a:gd name="T35" fmla="*/ 589 h 2729"/>
                  <a:gd name="T36" fmla="*/ 2926 w 4109"/>
                  <a:gd name="T37" fmla="*/ 566 h 2729"/>
                  <a:gd name="T38" fmla="*/ 2427 w 4109"/>
                  <a:gd name="T39" fmla="*/ 633 h 2729"/>
                  <a:gd name="T40" fmla="*/ 2876 w 4109"/>
                  <a:gd name="T41" fmla="*/ 650 h 2729"/>
                  <a:gd name="T42" fmla="*/ 2550 w 4109"/>
                  <a:gd name="T43" fmla="*/ 684 h 2729"/>
                  <a:gd name="T44" fmla="*/ 2618 w 4109"/>
                  <a:gd name="T45" fmla="*/ 745 h 2729"/>
                  <a:gd name="T46" fmla="*/ 2730 w 4109"/>
                  <a:gd name="T47" fmla="*/ 768 h 2729"/>
                  <a:gd name="T48" fmla="*/ 2488 w 4109"/>
                  <a:gd name="T49" fmla="*/ 807 h 2729"/>
                  <a:gd name="T50" fmla="*/ 2758 w 4109"/>
                  <a:gd name="T51" fmla="*/ 852 h 2729"/>
                  <a:gd name="T52" fmla="*/ 2545 w 4109"/>
                  <a:gd name="T53" fmla="*/ 902 h 2729"/>
                  <a:gd name="T54" fmla="*/ 2853 w 4109"/>
                  <a:gd name="T55" fmla="*/ 925 h 2729"/>
                  <a:gd name="T56" fmla="*/ 2555 w 4109"/>
                  <a:gd name="T57" fmla="*/ 947 h 2729"/>
                  <a:gd name="T58" fmla="*/ 2707 w 4109"/>
                  <a:gd name="T59" fmla="*/ 1020 h 2729"/>
                  <a:gd name="T60" fmla="*/ 2803 w 4109"/>
                  <a:gd name="T61" fmla="*/ 1098 h 2729"/>
                  <a:gd name="T62" fmla="*/ 2606 w 4109"/>
                  <a:gd name="T63" fmla="*/ 1159 h 2729"/>
                  <a:gd name="T64" fmla="*/ 2595 w 4109"/>
                  <a:gd name="T65" fmla="*/ 1199 h 2729"/>
                  <a:gd name="T66" fmla="*/ 2573 w 4109"/>
                  <a:gd name="T67" fmla="*/ 1272 h 2729"/>
                  <a:gd name="T68" fmla="*/ 2898 w 4109"/>
                  <a:gd name="T69" fmla="*/ 662 h 2729"/>
                  <a:gd name="T70" fmla="*/ 3548 w 4109"/>
                  <a:gd name="T71" fmla="*/ 319 h 2729"/>
                  <a:gd name="T72" fmla="*/ 3839 w 4109"/>
                  <a:gd name="T73" fmla="*/ 532 h 2729"/>
                  <a:gd name="T74" fmla="*/ 4069 w 4109"/>
                  <a:gd name="T75" fmla="*/ 891 h 2729"/>
                  <a:gd name="T76" fmla="*/ 4109 w 4109"/>
                  <a:gd name="T77" fmla="*/ 1524 h 2729"/>
                  <a:gd name="T78" fmla="*/ 3946 w 4109"/>
                  <a:gd name="T79" fmla="*/ 2090 h 2729"/>
                  <a:gd name="T80" fmla="*/ 3520 w 4109"/>
                  <a:gd name="T81" fmla="*/ 2521 h 2729"/>
                  <a:gd name="T82" fmla="*/ 2517 w 4109"/>
                  <a:gd name="T83" fmla="*/ 2729 h 2729"/>
                  <a:gd name="T84" fmla="*/ 1670 w 4109"/>
                  <a:gd name="T85" fmla="*/ 2651 h 2729"/>
                  <a:gd name="T86" fmla="*/ 896 w 4109"/>
                  <a:gd name="T87" fmla="*/ 2348 h 2729"/>
                  <a:gd name="T88" fmla="*/ 302 w 4109"/>
                  <a:gd name="T89" fmla="*/ 1838 h 2729"/>
                  <a:gd name="T90" fmla="*/ 11 w 4109"/>
                  <a:gd name="T91" fmla="*/ 1239 h 2729"/>
                  <a:gd name="T92" fmla="*/ 139 w 4109"/>
                  <a:gd name="T93" fmla="*/ 577 h 2729"/>
                  <a:gd name="T94" fmla="*/ 510 w 4109"/>
                  <a:gd name="T95" fmla="*/ 246 h 2729"/>
                  <a:gd name="T96" fmla="*/ 1412 w 4109"/>
                  <a:gd name="T97" fmla="*/ 56 h 2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09" h="2729">
                    <a:moveTo>
                      <a:pt x="2186" y="17"/>
                    </a:moveTo>
                    <a:lnTo>
                      <a:pt x="2091" y="62"/>
                    </a:lnTo>
                    <a:lnTo>
                      <a:pt x="1989" y="90"/>
                    </a:lnTo>
                    <a:lnTo>
                      <a:pt x="1944" y="112"/>
                    </a:lnTo>
                    <a:lnTo>
                      <a:pt x="1906" y="140"/>
                    </a:lnTo>
                    <a:lnTo>
                      <a:pt x="1883" y="180"/>
                    </a:lnTo>
                    <a:lnTo>
                      <a:pt x="1866" y="236"/>
                    </a:lnTo>
                    <a:lnTo>
                      <a:pt x="1923" y="381"/>
                    </a:lnTo>
                    <a:lnTo>
                      <a:pt x="2001" y="499"/>
                    </a:lnTo>
                    <a:lnTo>
                      <a:pt x="2186" y="707"/>
                    </a:lnTo>
                    <a:lnTo>
                      <a:pt x="2264" y="868"/>
                    </a:lnTo>
                    <a:lnTo>
                      <a:pt x="2315" y="1048"/>
                    </a:lnTo>
                    <a:lnTo>
                      <a:pt x="2393" y="1401"/>
                    </a:lnTo>
                    <a:lnTo>
                      <a:pt x="2387" y="1367"/>
                    </a:lnTo>
                    <a:lnTo>
                      <a:pt x="2399" y="1350"/>
                    </a:lnTo>
                    <a:lnTo>
                      <a:pt x="2444" y="1329"/>
                    </a:lnTo>
                    <a:lnTo>
                      <a:pt x="2477" y="1311"/>
                    </a:lnTo>
                    <a:lnTo>
                      <a:pt x="2488" y="1261"/>
                    </a:lnTo>
                    <a:lnTo>
                      <a:pt x="2466" y="1261"/>
                    </a:lnTo>
                    <a:lnTo>
                      <a:pt x="2466" y="1121"/>
                    </a:lnTo>
                    <a:lnTo>
                      <a:pt x="2488" y="1121"/>
                    </a:lnTo>
                    <a:lnTo>
                      <a:pt x="2488" y="1132"/>
                    </a:lnTo>
                    <a:lnTo>
                      <a:pt x="2505" y="1009"/>
                    </a:lnTo>
                    <a:lnTo>
                      <a:pt x="2477" y="1020"/>
                    </a:lnTo>
                    <a:lnTo>
                      <a:pt x="2466" y="1014"/>
                    </a:lnTo>
                    <a:lnTo>
                      <a:pt x="2455" y="981"/>
                    </a:lnTo>
                    <a:lnTo>
                      <a:pt x="2449" y="941"/>
                    </a:lnTo>
                    <a:lnTo>
                      <a:pt x="2427" y="913"/>
                    </a:lnTo>
                    <a:lnTo>
                      <a:pt x="2455" y="925"/>
                    </a:lnTo>
                    <a:lnTo>
                      <a:pt x="2444" y="840"/>
                    </a:lnTo>
                    <a:lnTo>
                      <a:pt x="2415" y="751"/>
                    </a:lnTo>
                    <a:lnTo>
                      <a:pt x="2365" y="667"/>
                    </a:lnTo>
                    <a:lnTo>
                      <a:pt x="2315" y="589"/>
                    </a:lnTo>
                    <a:lnTo>
                      <a:pt x="2242" y="504"/>
                    </a:lnTo>
                    <a:lnTo>
                      <a:pt x="2169" y="431"/>
                    </a:lnTo>
                    <a:lnTo>
                      <a:pt x="2001" y="314"/>
                    </a:lnTo>
                    <a:lnTo>
                      <a:pt x="1996" y="263"/>
                    </a:lnTo>
                    <a:lnTo>
                      <a:pt x="1996" y="208"/>
                    </a:lnTo>
                    <a:lnTo>
                      <a:pt x="2018" y="157"/>
                    </a:lnTo>
                    <a:lnTo>
                      <a:pt x="2034" y="135"/>
                    </a:lnTo>
                    <a:lnTo>
                      <a:pt x="2062" y="129"/>
                    </a:lnTo>
                    <a:lnTo>
                      <a:pt x="2096" y="118"/>
                    </a:lnTo>
                    <a:lnTo>
                      <a:pt x="2136" y="112"/>
                    </a:lnTo>
                    <a:lnTo>
                      <a:pt x="2113" y="174"/>
                    </a:lnTo>
                    <a:lnTo>
                      <a:pt x="2113" y="236"/>
                    </a:lnTo>
                    <a:lnTo>
                      <a:pt x="2147" y="253"/>
                    </a:lnTo>
                    <a:lnTo>
                      <a:pt x="2197" y="246"/>
                    </a:lnTo>
                    <a:lnTo>
                      <a:pt x="2147" y="253"/>
                    </a:lnTo>
                    <a:lnTo>
                      <a:pt x="2124" y="258"/>
                    </a:lnTo>
                    <a:lnTo>
                      <a:pt x="2102" y="281"/>
                    </a:lnTo>
                    <a:lnTo>
                      <a:pt x="2124" y="319"/>
                    </a:lnTo>
                    <a:lnTo>
                      <a:pt x="2157" y="336"/>
                    </a:lnTo>
                    <a:lnTo>
                      <a:pt x="2242" y="342"/>
                    </a:lnTo>
                    <a:lnTo>
                      <a:pt x="2197" y="342"/>
                    </a:lnTo>
                    <a:lnTo>
                      <a:pt x="2186" y="348"/>
                    </a:lnTo>
                    <a:lnTo>
                      <a:pt x="2186" y="364"/>
                    </a:lnTo>
                    <a:lnTo>
                      <a:pt x="2209" y="398"/>
                    </a:lnTo>
                    <a:lnTo>
                      <a:pt x="2247" y="421"/>
                    </a:lnTo>
                    <a:lnTo>
                      <a:pt x="2337" y="431"/>
                    </a:lnTo>
                    <a:lnTo>
                      <a:pt x="2432" y="426"/>
                    </a:lnTo>
                    <a:lnTo>
                      <a:pt x="2494" y="431"/>
                    </a:lnTo>
                    <a:lnTo>
                      <a:pt x="2370" y="426"/>
                    </a:lnTo>
                    <a:lnTo>
                      <a:pt x="2309" y="431"/>
                    </a:lnTo>
                    <a:lnTo>
                      <a:pt x="2259" y="449"/>
                    </a:lnTo>
                    <a:lnTo>
                      <a:pt x="2270" y="499"/>
                    </a:lnTo>
                    <a:lnTo>
                      <a:pt x="3167" y="487"/>
                    </a:lnTo>
                    <a:lnTo>
                      <a:pt x="3139" y="539"/>
                    </a:lnTo>
                    <a:lnTo>
                      <a:pt x="2937" y="521"/>
                    </a:lnTo>
                    <a:lnTo>
                      <a:pt x="2735" y="516"/>
                    </a:lnTo>
                    <a:lnTo>
                      <a:pt x="2326" y="521"/>
                    </a:lnTo>
                    <a:lnTo>
                      <a:pt x="2399" y="572"/>
                    </a:lnTo>
                    <a:lnTo>
                      <a:pt x="2477" y="589"/>
                    </a:lnTo>
                    <a:lnTo>
                      <a:pt x="2567" y="589"/>
                    </a:lnTo>
                    <a:lnTo>
                      <a:pt x="2656" y="577"/>
                    </a:lnTo>
                    <a:lnTo>
                      <a:pt x="2841" y="560"/>
                    </a:lnTo>
                    <a:lnTo>
                      <a:pt x="2926" y="566"/>
                    </a:lnTo>
                    <a:lnTo>
                      <a:pt x="2948" y="577"/>
                    </a:lnTo>
                    <a:lnTo>
                      <a:pt x="2993" y="600"/>
                    </a:lnTo>
                    <a:lnTo>
                      <a:pt x="2382" y="600"/>
                    </a:lnTo>
                    <a:lnTo>
                      <a:pt x="2427" y="633"/>
                    </a:lnTo>
                    <a:lnTo>
                      <a:pt x="2488" y="655"/>
                    </a:lnTo>
                    <a:lnTo>
                      <a:pt x="2618" y="678"/>
                    </a:lnTo>
                    <a:lnTo>
                      <a:pt x="2758" y="672"/>
                    </a:lnTo>
                    <a:lnTo>
                      <a:pt x="2876" y="650"/>
                    </a:lnTo>
                    <a:lnTo>
                      <a:pt x="2825" y="678"/>
                    </a:lnTo>
                    <a:lnTo>
                      <a:pt x="2774" y="689"/>
                    </a:lnTo>
                    <a:lnTo>
                      <a:pt x="2663" y="689"/>
                    </a:lnTo>
                    <a:lnTo>
                      <a:pt x="2550" y="684"/>
                    </a:lnTo>
                    <a:lnTo>
                      <a:pt x="2449" y="695"/>
                    </a:lnTo>
                    <a:lnTo>
                      <a:pt x="2477" y="728"/>
                    </a:lnTo>
                    <a:lnTo>
                      <a:pt x="2517" y="745"/>
                    </a:lnTo>
                    <a:lnTo>
                      <a:pt x="2618" y="745"/>
                    </a:lnTo>
                    <a:lnTo>
                      <a:pt x="2724" y="740"/>
                    </a:lnTo>
                    <a:lnTo>
                      <a:pt x="2774" y="740"/>
                    </a:lnTo>
                    <a:lnTo>
                      <a:pt x="2813" y="751"/>
                    </a:lnTo>
                    <a:lnTo>
                      <a:pt x="2730" y="768"/>
                    </a:lnTo>
                    <a:lnTo>
                      <a:pt x="2640" y="768"/>
                    </a:lnTo>
                    <a:lnTo>
                      <a:pt x="2545" y="768"/>
                    </a:lnTo>
                    <a:lnTo>
                      <a:pt x="2455" y="779"/>
                    </a:lnTo>
                    <a:lnTo>
                      <a:pt x="2488" y="807"/>
                    </a:lnTo>
                    <a:lnTo>
                      <a:pt x="2528" y="830"/>
                    </a:lnTo>
                    <a:lnTo>
                      <a:pt x="2623" y="840"/>
                    </a:lnTo>
                    <a:lnTo>
                      <a:pt x="2819" y="823"/>
                    </a:lnTo>
                    <a:lnTo>
                      <a:pt x="2758" y="852"/>
                    </a:lnTo>
                    <a:lnTo>
                      <a:pt x="2685" y="852"/>
                    </a:lnTo>
                    <a:lnTo>
                      <a:pt x="2595" y="852"/>
                    </a:lnTo>
                    <a:lnTo>
                      <a:pt x="2511" y="868"/>
                    </a:lnTo>
                    <a:lnTo>
                      <a:pt x="2545" y="902"/>
                    </a:lnTo>
                    <a:lnTo>
                      <a:pt x="2583" y="919"/>
                    </a:lnTo>
                    <a:lnTo>
                      <a:pt x="2673" y="919"/>
                    </a:lnTo>
                    <a:lnTo>
                      <a:pt x="2763" y="908"/>
                    </a:lnTo>
                    <a:lnTo>
                      <a:pt x="2853" y="925"/>
                    </a:lnTo>
                    <a:lnTo>
                      <a:pt x="2774" y="936"/>
                    </a:lnTo>
                    <a:lnTo>
                      <a:pt x="2685" y="930"/>
                    </a:lnTo>
                    <a:lnTo>
                      <a:pt x="2595" y="936"/>
                    </a:lnTo>
                    <a:lnTo>
                      <a:pt x="2555" y="947"/>
                    </a:lnTo>
                    <a:lnTo>
                      <a:pt x="2528" y="970"/>
                    </a:lnTo>
                    <a:lnTo>
                      <a:pt x="2836" y="1009"/>
                    </a:lnTo>
                    <a:lnTo>
                      <a:pt x="2786" y="1020"/>
                    </a:lnTo>
                    <a:lnTo>
                      <a:pt x="2707" y="1020"/>
                    </a:lnTo>
                    <a:lnTo>
                      <a:pt x="2628" y="1020"/>
                    </a:lnTo>
                    <a:lnTo>
                      <a:pt x="2595" y="1026"/>
                    </a:lnTo>
                    <a:lnTo>
                      <a:pt x="2561" y="1043"/>
                    </a:lnTo>
                    <a:lnTo>
                      <a:pt x="2803" y="1098"/>
                    </a:lnTo>
                    <a:lnTo>
                      <a:pt x="2685" y="1104"/>
                    </a:lnTo>
                    <a:lnTo>
                      <a:pt x="2567" y="1116"/>
                    </a:lnTo>
                    <a:lnTo>
                      <a:pt x="2583" y="1149"/>
                    </a:lnTo>
                    <a:lnTo>
                      <a:pt x="2606" y="1159"/>
                    </a:lnTo>
                    <a:lnTo>
                      <a:pt x="2673" y="1166"/>
                    </a:lnTo>
                    <a:lnTo>
                      <a:pt x="2746" y="1159"/>
                    </a:lnTo>
                    <a:lnTo>
                      <a:pt x="2808" y="1166"/>
                    </a:lnTo>
                    <a:lnTo>
                      <a:pt x="2595" y="1199"/>
                    </a:lnTo>
                    <a:lnTo>
                      <a:pt x="2635" y="1227"/>
                    </a:lnTo>
                    <a:lnTo>
                      <a:pt x="2685" y="1249"/>
                    </a:lnTo>
                    <a:lnTo>
                      <a:pt x="2808" y="1261"/>
                    </a:lnTo>
                    <a:lnTo>
                      <a:pt x="2573" y="1272"/>
                    </a:lnTo>
                    <a:lnTo>
                      <a:pt x="2635" y="1311"/>
                    </a:lnTo>
                    <a:lnTo>
                      <a:pt x="2707" y="1329"/>
                    </a:lnTo>
                    <a:lnTo>
                      <a:pt x="2864" y="1350"/>
                    </a:lnTo>
                    <a:lnTo>
                      <a:pt x="2898" y="662"/>
                    </a:lnTo>
                    <a:lnTo>
                      <a:pt x="3082" y="622"/>
                    </a:lnTo>
                    <a:lnTo>
                      <a:pt x="3251" y="544"/>
                    </a:lnTo>
                    <a:lnTo>
                      <a:pt x="3402" y="437"/>
                    </a:lnTo>
                    <a:lnTo>
                      <a:pt x="3548" y="319"/>
                    </a:lnTo>
                    <a:lnTo>
                      <a:pt x="3638" y="353"/>
                    </a:lnTo>
                    <a:lnTo>
                      <a:pt x="3711" y="404"/>
                    </a:lnTo>
                    <a:lnTo>
                      <a:pt x="3778" y="459"/>
                    </a:lnTo>
                    <a:lnTo>
                      <a:pt x="3839" y="532"/>
                    </a:lnTo>
                    <a:lnTo>
                      <a:pt x="3946" y="689"/>
                    </a:lnTo>
                    <a:lnTo>
                      <a:pt x="4036" y="840"/>
                    </a:lnTo>
                    <a:lnTo>
                      <a:pt x="4097" y="846"/>
                    </a:lnTo>
                    <a:lnTo>
                      <a:pt x="4069" y="891"/>
                    </a:lnTo>
                    <a:lnTo>
                      <a:pt x="4058" y="958"/>
                    </a:lnTo>
                    <a:lnTo>
                      <a:pt x="4075" y="1132"/>
                    </a:lnTo>
                    <a:lnTo>
                      <a:pt x="4102" y="1339"/>
                    </a:lnTo>
                    <a:lnTo>
                      <a:pt x="4109" y="1524"/>
                    </a:lnTo>
                    <a:lnTo>
                      <a:pt x="4086" y="1670"/>
                    </a:lnTo>
                    <a:lnTo>
                      <a:pt x="4058" y="1816"/>
                    </a:lnTo>
                    <a:lnTo>
                      <a:pt x="4007" y="1956"/>
                    </a:lnTo>
                    <a:lnTo>
                      <a:pt x="3946" y="2090"/>
                    </a:lnTo>
                    <a:lnTo>
                      <a:pt x="3868" y="2213"/>
                    </a:lnTo>
                    <a:lnTo>
                      <a:pt x="3773" y="2331"/>
                    </a:lnTo>
                    <a:lnTo>
                      <a:pt x="3655" y="2432"/>
                    </a:lnTo>
                    <a:lnTo>
                      <a:pt x="3520" y="2521"/>
                    </a:lnTo>
                    <a:lnTo>
                      <a:pt x="3329" y="2589"/>
                    </a:lnTo>
                    <a:lnTo>
                      <a:pt x="3134" y="2644"/>
                    </a:lnTo>
                    <a:lnTo>
                      <a:pt x="2724" y="2712"/>
                    </a:lnTo>
                    <a:lnTo>
                      <a:pt x="2517" y="2729"/>
                    </a:lnTo>
                    <a:lnTo>
                      <a:pt x="2304" y="2729"/>
                    </a:lnTo>
                    <a:lnTo>
                      <a:pt x="2084" y="2717"/>
                    </a:lnTo>
                    <a:lnTo>
                      <a:pt x="1878" y="2689"/>
                    </a:lnTo>
                    <a:lnTo>
                      <a:pt x="1670" y="2651"/>
                    </a:lnTo>
                    <a:lnTo>
                      <a:pt x="1463" y="2594"/>
                    </a:lnTo>
                    <a:lnTo>
                      <a:pt x="1272" y="2528"/>
                    </a:lnTo>
                    <a:lnTo>
                      <a:pt x="1081" y="2443"/>
                    </a:lnTo>
                    <a:lnTo>
                      <a:pt x="896" y="2348"/>
                    </a:lnTo>
                    <a:lnTo>
                      <a:pt x="723" y="2235"/>
                    </a:lnTo>
                    <a:lnTo>
                      <a:pt x="565" y="2112"/>
                    </a:lnTo>
                    <a:lnTo>
                      <a:pt x="420" y="1972"/>
                    </a:lnTo>
                    <a:lnTo>
                      <a:pt x="302" y="1838"/>
                    </a:lnTo>
                    <a:lnTo>
                      <a:pt x="196" y="1698"/>
                    </a:lnTo>
                    <a:lnTo>
                      <a:pt x="112" y="1552"/>
                    </a:lnTo>
                    <a:lnTo>
                      <a:pt x="50" y="1401"/>
                    </a:lnTo>
                    <a:lnTo>
                      <a:pt x="11" y="1239"/>
                    </a:lnTo>
                    <a:lnTo>
                      <a:pt x="0" y="1071"/>
                    </a:lnTo>
                    <a:lnTo>
                      <a:pt x="22" y="891"/>
                    </a:lnTo>
                    <a:lnTo>
                      <a:pt x="73" y="700"/>
                    </a:lnTo>
                    <a:lnTo>
                      <a:pt x="139" y="577"/>
                    </a:lnTo>
                    <a:lnTo>
                      <a:pt x="212" y="471"/>
                    </a:lnTo>
                    <a:lnTo>
                      <a:pt x="302" y="381"/>
                    </a:lnTo>
                    <a:lnTo>
                      <a:pt x="404" y="303"/>
                    </a:lnTo>
                    <a:lnTo>
                      <a:pt x="510" y="246"/>
                    </a:lnTo>
                    <a:lnTo>
                      <a:pt x="628" y="191"/>
                    </a:lnTo>
                    <a:lnTo>
                      <a:pt x="874" y="123"/>
                    </a:lnTo>
                    <a:lnTo>
                      <a:pt x="1137" y="85"/>
                    </a:lnTo>
                    <a:lnTo>
                      <a:pt x="1412" y="56"/>
                    </a:lnTo>
                    <a:lnTo>
                      <a:pt x="1681" y="33"/>
                    </a:lnTo>
                    <a:lnTo>
                      <a:pt x="1944" y="0"/>
                    </a:lnTo>
                    <a:lnTo>
                      <a:pt x="2186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7" name="Freeform 1745">
                <a:extLst>
                  <a:ext uri="{FF2B5EF4-FFF2-40B4-BE49-F238E27FC236}">
                    <a16:creationId xmlns:a16="http://schemas.microsoft.com/office/drawing/2014/main" id="{6AAB4EF1-79E5-10C8-C9D7-6011D7DD8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348"/>
                <a:ext cx="9" cy="19"/>
              </a:xfrm>
              <a:custGeom>
                <a:avLst/>
                <a:gdLst>
                  <a:gd name="T0" fmla="*/ 100 w 106"/>
                  <a:gd name="T1" fmla="*/ 225 h 225"/>
                  <a:gd name="T2" fmla="*/ 55 w 106"/>
                  <a:gd name="T3" fmla="*/ 185 h 225"/>
                  <a:gd name="T4" fmla="*/ 22 w 106"/>
                  <a:gd name="T5" fmla="*/ 135 h 225"/>
                  <a:gd name="T6" fmla="*/ 0 w 106"/>
                  <a:gd name="T7" fmla="*/ 67 h 225"/>
                  <a:gd name="T8" fmla="*/ 0 w 106"/>
                  <a:gd name="T9" fmla="*/ 0 h 225"/>
                  <a:gd name="T10" fmla="*/ 61 w 106"/>
                  <a:gd name="T11" fmla="*/ 45 h 225"/>
                  <a:gd name="T12" fmla="*/ 95 w 106"/>
                  <a:gd name="T13" fmla="*/ 95 h 225"/>
                  <a:gd name="T14" fmla="*/ 106 w 106"/>
                  <a:gd name="T15" fmla="*/ 163 h 225"/>
                  <a:gd name="T16" fmla="*/ 100 w 106"/>
                  <a:gd name="T17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225">
                    <a:moveTo>
                      <a:pt x="100" y="225"/>
                    </a:moveTo>
                    <a:lnTo>
                      <a:pt x="55" y="185"/>
                    </a:lnTo>
                    <a:lnTo>
                      <a:pt x="22" y="135"/>
                    </a:lnTo>
                    <a:lnTo>
                      <a:pt x="0" y="67"/>
                    </a:lnTo>
                    <a:lnTo>
                      <a:pt x="0" y="0"/>
                    </a:lnTo>
                    <a:lnTo>
                      <a:pt x="61" y="45"/>
                    </a:lnTo>
                    <a:lnTo>
                      <a:pt x="95" y="95"/>
                    </a:lnTo>
                    <a:lnTo>
                      <a:pt x="106" y="163"/>
                    </a:lnTo>
                    <a:lnTo>
                      <a:pt x="100" y="22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8" name="Freeform 1746">
                <a:extLst>
                  <a:ext uri="{FF2B5EF4-FFF2-40B4-BE49-F238E27FC236}">
                    <a16:creationId xmlns:a16="http://schemas.microsoft.com/office/drawing/2014/main" id="{C2459537-2399-EA94-4688-A2C4FF93C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3333"/>
                <a:ext cx="29" cy="5"/>
              </a:xfrm>
              <a:custGeom>
                <a:avLst/>
                <a:gdLst>
                  <a:gd name="T0" fmla="*/ 0 w 342"/>
                  <a:gd name="T1" fmla="*/ 56 h 56"/>
                  <a:gd name="T2" fmla="*/ 73 w 342"/>
                  <a:gd name="T3" fmla="*/ 40 h 56"/>
                  <a:gd name="T4" fmla="*/ 23 w 342"/>
                  <a:gd name="T5" fmla="*/ 0 h 56"/>
                  <a:gd name="T6" fmla="*/ 342 w 342"/>
                  <a:gd name="T7" fmla="*/ 56 h 56"/>
                  <a:gd name="T8" fmla="*/ 0 w 342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2" h="56">
                    <a:moveTo>
                      <a:pt x="0" y="56"/>
                    </a:moveTo>
                    <a:lnTo>
                      <a:pt x="73" y="40"/>
                    </a:lnTo>
                    <a:lnTo>
                      <a:pt x="23" y="0"/>
                    </a:lnTo>
                    <a:lnTo>
                      <a:pt x="342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9" name="Freeform 1747">
                <a:extLst>
                  <a:ext uri="{FF2B5EF4-FFF2-40B4-BE49-F238E27FC236}">
                    <a16:creationId xmlns:a16="http://schemas.microsoft.com/office/drawing/2014/main" id="{4B7E563E-EAA1-CBA3-83CB-F7F5FDDB7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3343"/>
                <a:ext cx="39" cy="2"/>
              </a:xfrm>
              <a:custGeom>
                <a:avLst/>
                <a:gdLst>
                  <a:gd name="T0" fmla="*/ 471 w 471"/>
                  <a:gd name="T1" fmla="*/ 12 h 17"/>
                  <a:gd name="T2" fmla="*/ 348 w 471"/>
                  <a:gd name="T3" fmla="*/ 12 h 17"/>
                  <a:gd name="T4" fmla="*/ 230 w 471"/>
                  <a:gd name="T5" fmla="*/ 12 h 17"/>
                  <a:gd name="T6" fmla="*/ 112 w 471"/>
                  <a:gd name="T7" fmla="*/ 17 h 17"/>
                  <a:gd name="T8" fmla="*/ 0 w 471"/>
                  <a:gd name="T9" fmla="*/ 6 h 17"/>
                  <a:gd name="T10" fmla="*/ 230 w 471"/>
                  <a:gd name="T11" fmla="*/ 0 h 17"/>
                  <a:gd name="T12" fmla="*/ 471 w 471"/>
                  <a:gd name="T13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1" h="17">
                    <a:moveTo>
                      <a:pt x="471" y="12"/>
                    </a:moveTo>
                    <a:lnTo>
                      <a:pt x="348" y="12"/>
                    </a:lnTo>
                    <a:lnTo>
                      <a:pt x="230" y="12"/>
                    </a:lnTo>
                    <a:lnTo>
                      <a:pt x="112" y="17"/>
                    </a:lnTo>
                    <a:lnTo>
                      <a:pt x="0" y="6"/>
                    </a:lnTo>
                    <a:lnTo>
                      <a:pt x="230" y="0"/>
                    </a:lnTo>
                    <a:lnTo>
                      <a:pt x="471" y="1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60" name="Freeform 1748">
                <a:extLst>
                  <a:ext uri="{FF2B5EF4-FFF2-40B4-BE49-F238E27FC236}">
                    <a16:creationId xmlns:a16="http://schemas.microsoft.com/office/drawing/2014/main" id="{CDA23CFA-6317-B2F8-A569-4C1F8BCC3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3357"/>
                <a:ext cx="13" cy="74"/>
              </a:xfrm>
              <a:custGeom>
                <a:avLst/>
                <a:gdLst>
                  <a:gd name="T0" fmla="*/ 152 w 158"/>
                  <a:gd name="T1" fmla="*/ 246 h 891"/>
                  <a:gd name="T2" fmla="*/ 107 w 158"/>
                  <a:gd name="T3" fmla="*/ 251 h 891"/>
                  <a:gd name="T4" fmla="*/ 135 w 158"/>
                  <a:gd name="T5" fmla="*/ 308 h 891"/>
                  <a:gd name="T6" fmla="*/ 141 w 158"/>
                  <a:gd name="T7" fmla="*/ 364 h 891"/>
                  <a:gd name="T8" fmla="*/ 125 w 158"/>
                  <a:gd name="T9" fmla="*/ 471 h 891"/>
                  <a:gd name="T10" fmla="*/ 102 w 158"/>
                  <a:gd name="T11" fmla="*/ 577 h 891"/>
                  <a:gd name="T12" fmla="*/ 96 w 158"/>
                  <a:gd name="T13" fmla="*/ 627 h 891"/>
                  <a:gd name="T14" fmla="*/ 102 w 158"/>
                  <a:gd name="T15" fmla="*/ 689 h 891"/>
                  <a:gd name="T16" fmla="*/ 73 w 158"/>
                  <a:gd name="T17" fmla="*/ 660 h 891"/>
                  <a:gd name="T18" fmla="*/ 73 w 158"/>
                  <a:gd name="T19" fmla="*/ 717 h 891"/>
                  <a:gd name="T20" fmla="*/ 90 w 158"/>
                  <a:gd name="T21" fmla="*/ 773 h 891"/>
                  <a:gd name="T22" fmla="*/ 107 w 158"/>
                  <a:gd name="T23" fmla="*/ 828 h 891"/>
                  <a:gd name="T24" fmla="*/ 96 w 158"/>
                  <a:gd name="T25" fmla="*/ 891 h 891"/>
                  <a:gd name="T26" fmla="*/ 73 w 158"/>
                  <a:gd name="T27" fmla="*/ 885 h 891"/>
                  <a:gd name="T28" fmla="*/ 45 w 158"/>
                  <a:gd name="T29" fmla="*/ 851 h 891"/>
                  <a:gd name="T30" fmla="*/ 0 w 158"/>
                  <a:gd name="T31" fmla="*/ 767 h 891"/>
                  <a:gd name="T32" fmla="*/ 12 w 158"/>
                  <a:gd name="T33" fmla="*/ 660 h 891"/>
                  <a:gd name="T34" fmla="*/ 35 w 158"/>
                  <a:gd name="T35" fmla="*/ 660 h 891"/>
                  <a:gd name="T36" fmla="*/ 23 w 158"/>
                  <a:gd name="T37" fmla="*/ 560 h 891"/>
                  <a:gd name="T38" fmla="*/ 18 w 158"/>
                  <a:gd name="T39" fmla="*/ 499 h 891"/>
                  <a:gd name="T40" fmla="*/ 29 w 158"/>
                  <a:gd name="T41" fmla="*/ 448 h 891"/>
                  <a:gd name="T42" fmla="*/ 62 w 158"/>
                  <a:gd name="T43" fmla="*/ 471 h 891"/>
                  <a:gd name="T44" fmla="*/ 85 w 158"/>
                  <a:gd name="T45" fmla="*/ 482 h 891"/>
                  <a:gd name="T46" fmla="*/ 40 w 158"/>
                  <a:gd name="T47" fmla="*/ 347 h 891"/>
                  <a:gd name="T48" fmla="*/ 35 w 158"/>
                  <a:gd name="T49" fmla="*/ 269 h 891"/>
                  <a:gd name="T50" fmla="*/ 35 w 158"/>
                  <a:gd name="T51" fmla="*/ 246 h 891"/>
                  <a:gd name="T52" fmla="*/ 52 w 158"/>
                  <a:gd name="T53" fmla="*/ 208 h 891"/>
                  <a:gd name="T54" fmla="*/ 85 w 158"/>
                  <a:gd name="T55" fmla="*/ 241 h 891"/>
                  <a:gd name="T56" fmla="*/ 68 w 158"/>
                  <a:gd name="T57" fmla="*/ 134 h 891"/>
                  <a:gd name="T58" fmla="*/ 57 w 158"/>
                  <a:gd name="T59" fmla="*/ 67 h 891"/>
                  <a:gd name="T60" fmla="*/ 62 w 158"/>
                  <a:gd name="T61" fmla="*/ 0 h 891"/>
                  <a:gd name="T62" fmla="*/ 113 w 158"/>
                  <a:gd name="T63" fmla="*/ 38 h 891"/>
                  <a:gd name="T64" fmla="*/ 147 w 158"/>
                  <a:gd name="T65" fmla="*/ 100 h 891"/>
                  <a:gd name="T66" fmla="*/ 158 w 158"/>
                  <a:gd name="T67" fmla="*/ 168 h 891"/>
                  <a:gd name="T68" fmla="*/ 152 w 158"/>
                  <a:gd name="T69" fmla="*/ 246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8" h="891">
                    <a:moveTo>
                      <a:pt x="152" y="246"/>
                    </a:moveTo>
                    <a:lnTo>
                      <a:pt x="107" y="251"/>
                    </a:lnTo>
                    <a:lnTo>
                      <a:pt x="135" y="308"/>
                    </a:lnTo>
                    <a:lnTo>
                      <a:pt x="141" y="364"/>
                    </a:lnTo>
                    <a:lnTo>
                      <a:pt x="125" y="471"/>
                    </a:lnTo>
                    <a:lnTo>
                      <a:pt x="102" y="577"/>
                    </a:lnTo>
                    <a:lnTo>
                      <a:pt x="96" y="627"/>
                    </a:lnTo>
                    <a:lnTo>
                      <a:pt x="102" y="689"/>
                    </a:lnTo>
                    <a:lnTo>
                      <a:pt x="73" y="660"/>
                    </a:lnTo>
                    <a:lnTo>
                      <a:pt x="73" y="717"/>
                    </a:lnTo>
                    <a:lnTo>
                      <a:pt x="90" y="773"/>
                    </a:lnTo>
                    <a:lnTo>
                      <a:pt x="107" y="828"/>
                    </a:lnTo>
                    <a:lnTo>
                      <a:pt x="96" y="891"/>
                    </a:lnTo>
                    <a:lnTo>
                      <a:pt x="73" y="885"/>
                    </a:lnTo>
                    <a:lnTo>
                      <a:pt x="45" y="851"/>
                    </a:lnTo>
                    <a:lnTo>
                      <a:pt x="0" y="767"/>
                    </a:lnTo>
                    <a:lnTo>
                      <a:pt x="12" y="660"/>
                    </a:lnTo>
                    <a:lnTo>
                      <a:pt x="35" y="660"/>
                    </a:lnTo>
                    <a:lnTo>
                      <a:pt x="23" y="560"/>
                    </a:lnTo>
                    <a:lnTo>
                      <a:pt x="18" y="499"/>
                    </a:lnTo>
                    <a:lnTo>
                      <a:pt x="29" y="448"/>
                    </a:lnTo>
                    <a:lnTo>
                      <a:pt x="62" y="471"/>
                    </a:lnTo>
                    <a:lnTo>
                      <a:pt x="85" y="482"/>
                    </a:lnTo>
                    <a:lnTo>
                      <a:pt x="40" y="347"/>
                    </a:lnTo>
                    <a:lnTo>
                      <a:pt x="35" y="269"/>
                    </a:lnTo>
                    <a:lnTo>
                      <a:pt x="35" y="246"/>
                    </a:lnTo>
                    <a:lnTo>
                      <a:pt x="52" y="208"/>
                    </a:lnTo>
                    <a:lnTo>
                      <a:pt x="85" y="241"/>
                    </a:lnTo>
                    <a:lnTo>
                      <a:pt x="68" y="134"/>
                    </a:lnTo>
                    <a:lnTo>
                      <a:pt x="57" y="67"/>
                    </a:lnTo>
                    <a:lnTo>
                      <a:pt x="62" y="0"/>
                    </a:lnTo>
                    <a:lnTo>
                      <a:pt x="113" y="38"/>
                    </a:lnTo>
                    <a:lnTo>
                      <a:pt x="147" y="100"/>
                    </a:lnTo>
                    <a:lnTo>
                      <a:pt x="158" y="168"/>
                    </a:lnTo>
                    <a:lnTo>
                      <a:pt x="152" y="2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61" name="Freeform 1749">
                <a:extLst>
                  <a:ext uri="{FF2B5EF4-FFF2-40B4-BE49-F238E27FC236}">
                    <a16:creationId xmlns:a16="http://schemas.microsoft.com/office/drawing/2014/main" id="{1EA47F32-5CCA-D1C8-777D-37A3D9B4B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3341"/>
                <a:ext cx="25" cy="11"/>
              </a:xfrm>
              <a:custGeom>
                <a:avLst/>
                <a:gdLst>
                  <a:gd name="T0" fmla="*/ 296 w 296"/>
                  <a:gd name="T1" fmla="*/ 123 h 123"/>
                  <a:gd name="T2" fmla="*/ 67 w 296"/>
                  <a:gd name="T3" fmla="*/ 123 h 123"/>
                  <a:gd name="T4" fmla="*/ 128 w 296"/>
                  <a:gd name="T5" fmla="*/ 117 h 123"/>
                  <a:gd name="T6" fmla="*/ 162 w 296"/>
                  <a:gd name="T7" fmla="*/ 112 h 123"/>
                  <a:gd name="T8" fmla="*/ 190 w 296"/>
                  <a:gd name="T9" fmla="*/ 100 h 123"/>
                  <a:gd name="T10" fmla="*/ 162 w 296"/>
                  <a:gd name="T11" fmla="*/ 62 h 123"/>
                  <a:gd name="T12" fmla="*/ 112 w 296"/>
                  <a:gd name="T13" fmla="*/ 45 h 123"/>
                  <a:gd name="T14" fmla="*/ 0 w 296"/>
                  <a:gd name="T15" fmla="*/ 45 h 123"/>
                  <a:gd name="T16" fmla="*/ 0 w 296"/>
                  <a:gd name="T17" fmla="*/ 0 h 123"/>
                  <a:gd name="T18" fmla="*/ 84 w 296"/>
                  <a:gd name="T19" fmla="*/ 11 h 123"/>
                  <a:gd name="T20" fmla="*/ 162 w 296"/>
                  <a:gd name="T21" fmla="*/ 50 h 123"/>
                  <a:gd name="T22" fmla="*/ 230 w 296"/>
                  <a:gd name="T23" fmla="*/ 95 h 123"/>
                  <a:gd name="T24" fmla="*/ 296 w 296"/>
                  <a:gd name="T2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6" h="123">
                    <a:moveTo>
                      <a:pt x="296" y="123"/>
                    </a:moveTo>
                    <a:lnTo>
                      <a:pt x="67" y="123"/>
                    </a:lnTo>
                    <a:lnTo>
                      <a:pt x="128" y="117"/>
                    </a:lnTo>
                    <a:lnTo>
                      <a:pt x="162" y="112"/>
                    </a:lnTo>
                    <a:lnTo>
                      <a:pt x="190" y="100"/>
                    </a:lnTo>
                    <a:lnTo>
                      <a:pt x="162" y="62"/>
                    </a:lnTo>
                    <a:lnTo>
                      <a:pt x="112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84" y="11"/>
                    </a:lnTo>
                    <a:lnTo>
                      <a:pt x="162" y="50"/>
                    </a:lnTo>
                    <a:lnTo>
                      <a:pt x="230" y="95"/>
                    </a:lnTo>
                    <a:lnTo>
                      <a:pt x="296" y="1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62" name="Freeform 1750">
                <a:extLst>
                  <a:ext uri="{FF2B5EF4-FFF2-40B4-BE49-F238E27FC236}">
                    <a16:creationId xmlns:a16="http://schemas.microsoft.com/office/drawing/2014/main" id="{46726D45-31E7-50A8-991E-77286C9F8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3357"/>
                <a:ext cx="10" cy="23"/>
              </a:xfrm>
              <a:custGeom>
                <a:avLst/>
                <a:gdLst>
                  <a:gd name="T0" fmla="*/ 111 w 111"/>
                  <a:gd name="T1" fmla="*/ 274 h 274"/>
                  <a:gd name="T2" fmla="*/ 50 w 111"/>
                  <a:gd name="T3" fmla="*/ 235 h 274"/>
                  <a:gd name="T4" fmla="*/ 5 w 111"/>
                  <a:gd name="T5" fmla="*/ 168 h 274"/>
                  <a:gd name="T6" fmla="*/ 0 w 111"/>
                  <a:gd name="T7" fmla="*/ 83 h 274"/>
                  <a:gd name="T8" fmla="*/ 33 w 111"/>
                  <a:gd name="T9" fmla="*/ 0 h 274"/>
                  <a:gd name="T10" fmla="*/ 95 w 111"/>
                  <a:gd name="T11" fmla="*/ 128 h 274"/>
                  <a:gd name="T12" fmla="*/ 111 w 111"/>
                  <a:gd name="T13" fmla="*/ 196 h 274"/>
                  <a:gd name="T14" fmla="*/ 111 w 111"/>
                  <a:gd name="T15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274">
                    <a:moveTo>
                      <a:pt x="111" y="274"/>
                    </a:moveTo>
                    <a:lnTo>
                      <a:pt x="50" y="235"/>
                    </a:lnTo>
                    <a:lnTo>
                      <a:pt x="5" y="168"/>
                    </a:lnTo>
                    <a:lnTo>
                      <a:pt x="0" y="83"/>
                    </a:lnTo>
                    <a:lnTo>
                      <a:pt x="33" y="0"/>
                    </a:lnTo>
                    <a:lnTo>
                      <a:pt x="95" y="128"/>
                    </a:lnTo>
                    <a:lnTo>
                      <a:pt x="111" y="196"/>
                    </a:lnTo>
                    <a:lnTo>
                      <a:pt x="111" y="27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63" name="Freeform 1751">
                <a:extLst>
                  <a:ext uri="{FF2B5EF4-FFF2-40B4-BE49-F238E27FC236}">
                    <a16:creationId xmlns:a16="http://schemas.microsoft.com/office/drawing/2014/main" id="{CC363CBD-5879-511A-72F7-B136CEAE1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3357"/>
                <a:ext cx="10" cy="35"/>
              </a:xfrm>
              <a:custGeom>
                <a:avLst/>
                <a:gdLst>
                  <a:gd name="T0" fmla="*/ 118 w 118"/>
                  <a:gd name="T1" fmla="*/ 28 h 420"/>
                  <a:gd name="T2" fmla="*/ 73 w 118"/>
                  <a:gd name="T3" fmla="*/ 118 h 420"/>
                  <a:gd name="T4" fmla="*/ 56 w 118"/>
                  <a:gd name="T5" fmla="*/ 208 h 420"/>
                  <a:gd name="T6" fmla="*/ 38 w 118"/>
                  <a:gd name="T7" fmla="*/ 420 h 420"/>
                  <a:gd name="T8" fmla="*/ 0 w 118"/>
                  <a:gd name="T9" fmla="*/ 392 h 420"/>
                  <a:gd name="T10" fmla="*/ 17 w 118"/>
                  <a:gd name="T11" fmla="*/ 369 h 420"/>
                  <a:gd name="T12" fmla="*/ 45 w 118"/>
                  <a:gd name="T13" fmla="*/ 341 h 420"/>
                  <a:gd name="T14" fmla="*/ 45 w 118"/>
                  <a:gd name="T15" fmla="*/ 286 h 420"/>
                  <a:gd name="T16" fmla="*/ 56 w 118"/>
                  <a:gd name="T17" fmla="*/ 0 h 420"/>
                  <a:gd name="T18" fmla="*/ 118 w 118"/>
                  <a:gd name="T19" fmla="*/ 28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8" h="420">
                    <a:moveTo>
                      <a:pt x="118" y="28"/>
                    </a:moveTo>
                    <a:lnTo>
                      <a:pt x="73" y="118"/>
                    </a:lnTo>
                    <a:lnTo>
                      <a:pt x="56" y="208"/>
                    </a:lnTo>
                    <a:lnTo>
                      <a:pt x="38" y="420"/>
                    </a:lnTo>
                    <a:lnTo>
                      <a:pt x="0" y="392"/>
                    </a:lnTo>
                    <a:lnTo>
                      <a:pt x="17" y="369"/>
                    </a:lnTo>
                    <a:lnTo>
                      <a:pt x="45" y="341"/>
                    </a:lnTo>
                    <a:lnTo>
                      <a:pt x="45" y="286"/>
                    </a:lnTo>
                    <a:lnTo>
                      <a:pt x="56" y="0"/>
                    </a:lnTo>
                    <a:lnTo>
                      <a:pt x="11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64" name="Freeform 1752">
                <a:extLst>
                  <a:ext uri="{FF2B5EF4-FFF2-40B4-BE49-F238E27FC236}">
                    <a16:creationId xmlns:a16="http://schemas.microsoft.com/office/drawing/2014/main" id="{9F02DAD1-B21E-6733-3CDB-12D452BCD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3337"/>
                <a:ext cx="57" cy="1"/>
              </a:xfrm>
              <a:custGeom>
                <a:avLst/>
                <a:gdLst>
                  <a:gd name="T0" fmla="*/ 0 w 684"/>
                  <a:gd name="T1" fmla="*/ 0 h 22"/>
                  <a:gd name="T2" fmla="*/ 39 w 684"/>
                  <a:gd name="T3" fmla="*/ 0 h 22"/>
                  <a:gd name="T4" fmla="*/ 684 w 684"/>
                  <a:gd name="T5" fmla="*/ 22 h 22"/>
                  <a:gd name="T6" fmla="*/ 0 w 684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4" h="22">
                    <a:moveTo>
                      <a:pt x="0" y="0"/>
                    </a:moveTo>
                    <a:lnTo>
                      <a:pt x="39" y="0"/>
                    </a:lnTo>
                    <a:lnTo>
                      <a:pt x="684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65" name="Freeform 1753">
                <a:extLst>
                  <a:ext uri="{FF2B5EF4-FFF2-40B4-BE49-F238E27FC236}">
                    <a16:creationId xmlns:a16="http://schemas.microsoft.com/office/drawing/2014/main" id="{BEA848AF-56EB-EB17-396E-62F9A8CE8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3364"/>
                <a:ext cx="8" cy="17"/>
              </a:xfrm>
              <a:custGeom>
                <a:avLst/>
                <a:gdLst>
                  <a:gd name="T0" fmla="*/ 89 w 100"/>
                  <a:gd name="T1" fmla="*/ 180 h 213"/>
                  <a:gd name="T2" fmla="*/ 89 w 100"/>
                  <a:gd name="T3" fmla="*/ 213 h 213"/>
                  <a:gd name="T4" fmla="*/ 38 w 100"/>
                  <a:gd name="T5" fmla="*/ 175 h 213"/>
                  <a:gd name="T6" fmla="*/ 10 w 100"/>
                  <a:gd name="T7" fmla="*/ 125 h 213"/>
                  <a:gd name="T8" fmla="*/ 0 w 100"/>
                  <a:gd name="T9" fmla="*/ 57 h 213"/>
                  <a:gd name="T10" fmla="*/ 10 w 100"/>
                  <a:gd name="T11" fmla="*/ 0 h 213"/>
                  <a:gd name="T12" fmla="*/ 73 w 100"/>
                  <a:gd name="T13" fmla="*/ 80 h 213"/>
                  <a:gd name="T14" fmla="*/ 95 w 100"/>
                  <a:gd name="T15" fmla="*/ 130 h 213"/>
                  <a:gd name="T16" fmla="*/ 100 w 100"/>
                  <a:gd name="T17" fmla="*/ 146 h 213"/>
                  <a:gd name="T18" fmla="*/ 89 w 100"/>
                  <a:gd name="T19" fmla="*/ 1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213">
                    <a:moveTo>
                      <a:pt x="89" y="180"/>
                    </a:moveTo>
                    <a:lnTo>
                      <a:pt x="89" y="213"/>
                    </a:lnTo>
                    <a:lnTo>
                      <a:pt x="38" y="175"/>
                    </a:lnTo>
                    <a:lnTo>
                      <a:pt x="10" y="125"/>
                    </a:lnTo>
                    <a:lnTo>
                      <a:pt x="0" y="57"/>
                    </a:lnTo>
                    <a:lnTo>
                      <a:pt x="10" y="0"/>
                    </a:lnTo>
                    <a:lnTo>
                      <a:pt x="73" y="80"/>
                    </a:lnTo>
                    <a:lnTo>
                      <a:pt x="95" y="130"/>
                    </a:lnTo>
                    <a:lnTo>
                      <a:pt x="100" y="146"/>
                    </a:lnTo>
                    <a:lnTo>
                      <a:pt x="89" y="18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66" name="Freeform 1754">
                <a:extLst>
                  <a:ext uri="{FF2B5EF4-FFF2-40B4-BE49-F238E27FC236}">
                    <a16:creationId xmlns:a16="http://schemas.microsoft.com/office/drawing/2014/main" id="{1A9E6CB9-D83E-514B-A6B9-06EDFC350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3360"/>
                <a:ext cx="53" cy="70"/>
              </a:xfrm>
              <a:custGeom>
                <a:avLst/>
                <a:gdLst>
                  <a:gd name="T0" fmla="*/ 415 w 633"/>
                  <a:gd name="T1" fmla="*/ 522 h 847"/>
                  <a:gd name="T2" fmla="*/ 533 w 633"/>
                  <a:gd name="T3" fmla="*/ 572 h 847"/>
                  <a:gd name="T4" fmla="*/ 516 w 633"/>
                  <a:gd name="T5" fmla="*/ 612 h 847"/>
                  <a:gd name="T6" fmla="*/ 516 w 633"/>
                  <a:gd name="T7" fmla="*/ 651 h 847"/>
                  <a:gd name="T8" fmla="*/ 566 w 633"/>
                  <a:gd name="T9" fmla="*/ 712 h 847"/>
                  <a:gd name="T10" fmla="*/ 622 w 633"/>
                  <a:gd name="T11" fmla="*/ 780 h 847"/>
                  <a:gd name="T12" fmla="*/ 633 w 633"/>
                  <a:gd name="T13" fmla="*/ 813 h 847"/>
                  <a:gd name="T14" fmla="*/ 616 w 633"/>
                  <a:gd name="T15" fmla="*/ 847 h 847"/>
                  <a:gd name="T16" fmla="*/ 543 w 633"/>
                  <a:gd name="T17" fmla="*/ 763 h 847"/>
                  <a:gd name="T18" fmla="*/ 488 w 633"/>
                  <a:gd name="T19" fmla="*/ 662 h 847"/>
                  <a:gd name="T20" fmla="*/ 370 w 633"/>
                  <a:gd name="T21" fmla="*/ 461 h 847"/>
                  <a:gd name="T22" fmla="*/ 303 w 633"/>
                  <a:gd name="T23" fmla="*/ 365 h 847"/>
                  <a:gd name="T24" fmla="*/ 224 w 633"/>
                  <a:gd name="T25" fmla="*/ 281 h 847"/>
                  <a:gd name="T26" fmla="*/ 135 w 633"/>
                  <a:gd name="T27" fmla="*/ 208 h 847"/>
                  <a:gd name="T28" fmla="*/ 28 w 633"/>
                  <a:gd name="T29" fmla="*/ 152 h 847"/>
                  <a:gd name="T30" fmla="*/ 84 w 633"/>
                  <a:gd name="T31" fmla="*/ 152 h 847"/>
                  <a:gd name="T32" fmla="*/ 0 w 633"/>
                  <a:gd name="T33" fmla="*/ 0 h 847"/>
                  <a:gd name="T34" fmla="*/ 241 w 633"/>
                  <a:gd name="T35" fmla="*/ 242 h 847"/>
                  <a:gd name="T36" fmla="*/ 348 w 633"/>
                  <a:gd name="T37" fmla="*/ 371 h 847"/>
                  <a:gd name="T38" fmla="*/ 381 w 633"/>
                  <a:gd name="T39" fmla="*/ 421 h 847"/>
                  <a:gd name="T40" fmla="*/ 415 w 633"/>
                  <a:gd name="T41" fmla="*/ 522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3" h="847">
                    <a:moveTo>
                      <a:pt x="415" y="522"/>
                    </a:moveTo>
                    <a:lnTo>
                      <a:pt x="533" y="572"/>
                    </a:lnTo>
                    <a:lnTo>
                      <a:pt x="516" y="612"/>
                    </a:lnTo>
                    <a:lnTo>
                      <a:pt x="516" y="651"/>
                    </a:lnTo>
                    <a:lnTo>
                      <a:pt x="566" y="712"/>
                    </a:lnTo>
                    <a:lnTo>
                      <a:pt x="622" y="780"/>
                    </a:lnTo>
                    <a:lnTo>
                      <a:pt x="633" y="813"/>
                    </a:lnTo>
                    <a:lnTo>
                      <a:pt x="616" y="847"/>
                    </a:lnTo>
                    <a:lnTo>
                      <a:pt x="543" y="763"/>
                    </a:lnTo>
                    <a:lnTo>
                      <a:pt x="488" y="662"/>
                    </a:lnTo>
                    <a:lnTo>
                      <a:pt x="370" y="461"/>
                    </a:lnTo>
                    <a:lnTo>
                      <a:pt x="303" y="365"/>
                    </a:lnTo>
                    <a:lnTo>
                      <a:pt x="224" y="281"/>
                    </a:lnTo>
                    <a:lnTo>
                      <a:pt x="135" y="208"/>
                    </a:lnTo>
                    <a:lnTo>
                      <a:pt x="28" y="152"/>
                    </a:lnTo>
                    <a:lnTo>
                      <a:pt x="84" y="152"/>
                    </a:lnTo>
                    <a:lnTo>
                      <a:pt x="0" y="0"/>
                    </a:lnTo>
                    <a:lnTo>
                      <a:pt x="241" y="242"/>
                    </a:lnTo>
                    <a:lnTo>
                      <a:pt x="348" y="371"/>
                    </a:lnTo>
                    <a:lnTo>
                      <a:pt x="381" y="421"/>
                    </a:lnTo>
                    <a:lnTo>
                      <a:pt x="415" y="5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67" name="Freeform 1755">
                <a:extLst>
                  <a:ext uri="{FF2B5EF4-FFF2-40B4-BE49-F238E27FC236}">
                    <a16:creationId xmlns:a16="http://schemas.microsoft.com/office/drawing/2014/main" id="{1311ACD4-BF99-CD36-9CFF-EEEE895F2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3364"/>
                <a:ext cx="10" cy="23"/>
              </a:xfrm>
              <a:custGeom>
                <a:avLst/>
                <a:gdLst>
                  <a:gd name="T0" fmla="*/ 107 w 124"/>
                  <a:gd name="T1" fmla="*/ 268 h 268"/>
                  <a:gd name="T2" fmla="*/ 17 w 124"/>
                  <a:gd name="T3" fmla="*/ 134 h 268"/>
                  <a:gd name="T4" fmla="*/ 0 w 124"/>
                  <a:gd name="T5" fmla="*/ 66 h 268"/>
                  <a:gd name="T6" fmla="*/ 0 w 124"/>
                  <a:gd name="T7" fmla="*/ 44 h 268"/>
                  <a:gd name="T8" fmla="*/ 29 w 124"/>
                  <a:gd name="T9" fmla="*/ 0 h 268"/>
                  <a:gd name="T10" fmla="*/ 85 w 124"/>
                  <a:gd name="T11" fmla="*/ 50 h 268"/>
                  <a:gd name="T12" fmla="*/ 118 w 124"/>
                  <a:gd name="T13" fmla="*/ 118 h 268"/>
                  <a:gd name="T14" fmla="*/ 124 w 124"/>
                  <a:gd name="T15" fmla="*/ 190 h 268"/>
                  <a:gd name="T16" fmla="*/ 107 w 124"/>
                  <a:gd name="T17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4" h="268">
                    <a:moveTo>
                      <a:pt x="107" y="268"/>
                    </a:moveTo>
                    <a:lnTo>
                      <a:pt x="17" y="134"/>
                    </a:lnTo>
                    <a:lnTo>
                      <a:pt x="0" y="66"/>
                    </a:lnTo>
                    <a:lnTo>
                      <a:pt x="0" y="44"/>
                    </a:lnTo>
                    <a:lnTo>
                      <a:pt x="29" y="0"/>
                    </a:lnTo>
                    <a:lnTo>
                      <a:pt x="85" y="50"/>
                    </a:lnTo>
                    <a:lnTo>
                      <a:pt x="118" y="118"/>
                    </a:lnTo>
                    <a:lnTo>
                      <a:pt x="124" y="190"/>
                    </a:lnTo>
                    <a:lnTo>
                      <a:pt x="107" y="26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68" name="Freeform 1756">
                <a:extLst>
                  <a:ext uri="{FF2B5EF4-FFF2-40B4-BE49-F238E27FC236}">
                    <a16:creationId xmlns:a16="http://schemas.microsoft.com/office/drawing/2014/main" id="{C08C92E1-A472-DCC7-1527-28A067160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3343"/>
                <a:ext cx="43" cy="2"/>
              </a:xfrm>
              <a:custGeom>
                <a:avLst/>
                <a:gdLst>
                  <a:gd name="T0" fmla="*/ 0 w 515"/>
                  <a:gd name="T1" fmla="*/ 23 h 23"/>
                  <a:gd name="T2" fmla="*/ 45 w 515"/>
                  <a:gd name="T3" fmla="*/ 0 h 23"/>
                  <a:gd name="T4" fmla="*/ 515 w 515"/>
                  <a:gd name="T5" fmla="*/ 17 h 23"/>
                  <a:gd name="T6" fmla="*/ 0 w 5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5" h="23">
                    <a:moveTo>
                      <a:pt x="0" y="23"/>
                    </a:moveTo>
                    <a:lnTo>
                      <a:pt x="45" y="0"/>
                    </a:lnTo>
                    <a:lnTo>
                      <a:pt x="515" y="17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69" name="Freeform 1757">
                <a:extLst>
                  <a:ext uri="{FF2B5EF4-FFF2-40B4-BE49-F238E27FC236}">
                    <a16:creationId xmlns:a16="http://schemas.microsoft.com/office/drawing/2014/main" id="{E2D4CEB7-080F-393B-6C40-F9C8DC8B8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3368"/>
                <a:ext cx="19" cy="36"/>
              </a:xfrm>
              <a:custGeom>
                <a:avLst/>
                <a:gdLst>
                  <a:gd name="T0" fmla="*/ 157 w 236"/>
                  <a:gd name="T1" fmla="*/ 179 h 425"/>
                  <a:gd name="T2" fmla="*/ 196 w 236"/>
                  <a:gd name="T3" fmla="*/ 229 h 425"/>
                  <a:gd name="T4" fmla="*/ 230 w 236"/>
                  <a:gd name="T5" fmla="*/ 297 h 425"/>
                  <a:gd name="T6" fmla="*/ 236 w 236"/>
                  <a:gd name="T7" fmla="*/ 359 h 425"/>
                  <a:gd name="T8" fmla="*/ 213 w 236"/>
                  <a:gd name="T9" fmla="*/ 425 h 425"/>
                  <a:gd name="T10" fmla="*/ 179 w 236"/>
                  <a:gd name="T11" fmla="*/ 404 h 425"/>
                  <a:gd name="T12" fmla="*/ 163 w 236"/>
                  <a:gd name="T13" fmla="*/ 375 h 425"/>
                  <a:gd name="T14" fmla="*/ 141 w 236"/>
                  <a:gd name="T15" fmla="*/ 308 h 425"/>
                  <a:gd name="T16" fmla="*/ 106 w 236"/>
                  <a:gd name="T17" fmla="*/ 236 h 425"/>
                  <a:gd name="T18" fmla="*/ 79 w 236"/>
                  <a:gd name="T19" fmla="*/ 207 h 425"/>
                  <a:gd name="T20" fmla="*/ 39 w 236"/>
                  <a:gd name="T21" fmla="*/ 191 h 425"/>
                  <a:gd name="T22" fmla="*/ 0 w 236"/>
                  <a:gd name="T23" fmla="*/ 156 h 425"/>
                  <a:gd name="T24" fmla="*/ 0 w 236"/>
                  <a:gd name="T25" fmla="*/ 106 h 425"/>
                  <a:gd name="T26" fmla="*/ 0 w 236"/>
                  <a:gd name="T27" fmla="*/ 0 h 425"/>
                  <a:gd name="T28" fmla="*/ 51 w 236"/>
                  <a:gd name="T29" fmla="*/ 39 h 425"/>
                  <a:gd name="T30" fmla="*/ 84 w 236"/>
                  <a:gd name="T31" fmla="*/ 106 h 425"/>
                  <a:gd name="T32" fmla="*/ 118 w 236"/>
                  <a:gd name="T33" fmla="*/ 156 h 425"/>
                  <a:gd name="T34" fmla="*/ 157 w 236"/>
                  <a:gd name="T35" fmla="*/ 179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425">
                    <a:moveTo>
                      <a:pt x="157" y="179"/>
                    </a:moveTo>
                    <a:lnTo>
                      <a:pt x="196" y="229"/>
                    </a:lnTo>
                    <a:lnTo>
                      <a:pt x="230" y="297"/>
                    </a:lnTo>
                    <a:lnTo>
                      <a:pt x="236" y="359"/>
                    </a:lnTo>
                    <a:lnTo>
                      <a:pt x="213" y="425"/>
                    </a:lnTo>
                    <a:lnTo>
                      <a:pt x="179" y="404"/>
                    </a:lnTo>
                    <a:lnTo>
                      <a:pt x="163" y="375"/>
                    </a:lnTo>
                    <a:lnTo>
                      <a:pt x="141" y="308"/>
                    </a:lnTo>
                    <a:lnTo>
                      <a:pt x="106" y="236"/>
                    </a:lnTo>
                    <a:lnTo>
                      <a:pt x="79" y="207"/>
                    </a:lnTo>
                    <a:lnTo>
                      <a:pt x="39" y="191"/>
                    </a:lnTo>
                    <a:lnTo>
                      <a:pt x="0" y="156"/>
                    </a:lnTo>
                    <a:lnTo>
                      <a:pt x="0" y="106"/>
                    </a:lnTo>
                    <a:lnTo>
                      <a:pt x="0" y="0"/>
                    </a:lnTo>
                    <a:lnTo>
                      <a:pt x="51" y="39"/>
                    </a:lnTo>
                    <a:lnTo>
                      <a:pt x="84" y="106"/>
                    </a:lnTo>
                    <a:lnTo>
                      <a:pt x="118" y="156"/>
                    </a:lnTo>
                    <a:lnTo>
                      <a:pt x="157" y="17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70" name="Freeform 1758">
                <a:extLst>
                  <a:ext uri="{FF2B5EF4-FFF2-40B4-BE49-F238E27FC236}">
                    <a16:creationId xmlns:a16="http://schemas.microsoft.com/office/drawing/2014/main" id="{1E907809-C636-9D3D-84C1-8BCEAF72B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3369"/>
                <a:ext cx="32" cy="55"/>
              </a:xfrm>
              <a:custGeom>
                <a:avLst/>
                <a:gdLst>
                  <a:gd name="T0" fmla="*/ 168 w 387"/>
                  <a:gd name="T1" fmla="*/ 224 h 662"/>
                  <a:gd name="T2" fmla="*/ 191 w 387"/>
                  <a:gd name="T3" fmla="*/ 292 h 662"/>
                  <a:gd name="T4" fmla="*/ 219 w 387"/>
                  <a:gd name="T5" fmla="*/ 347 h 662"/>
                  <a:gd name="T6" fmla="*/ 309 w 387"/>
                  <a:gd name="T7" fmla="*/ 437 h 662"/>
                  <a:gd name="T8" fmla="*/ 347 w 387"/>
                  <a:gd name="T9" fmla="*/ 482 h 662"/>
                  <a:gd name="T10" fmla="*/ 375 w 387"/>
                  <a:gd name="T11" fmla="*/ 533 h 662"/>
                  <a:gd name="T12" fmla="*/ 387 w 387"/>
                  <a:gd name="T13" fmla="*/ 588 h 662"/>
                  <a:gd name="T14" fmla="*/ 375 w 387"/>
                  <a:gd name="T15" fmla="*/ 662 h 662"/>
                  <a:gd name="T16" fmla="*/ 219 w 387"/>
                  <a:gd name="T17" fmla="*/ 465 h 662"/>
                  <a:gd name="T18" fmla="*/ 151 w 387"/>
                  <a:gd name="T19" fmla="*/ 364 h 662"/>
                  <a:gd name="T20" fmla="*/ 129 w 387"/>
                  <a:gd name="T21" fmla="*/ 326 h 662"/>
                  <a:gd name="T22" fmla="*/ 112 w 387"/>
                  <a:gd name="T23" fmla="*/ 241 h 662"/>
                  <a:gd name="T24" fmla="*/ 106 w 387"/>
                  <a:gd name="T25" fmla="*/ 252 h 662"/>
                  <a:gd name="T26" fmla="*/ 106 w 387"/>
                  <a:gd name="T27" fmla="*/ 264 h 662"/>
                  <a:gd name="T28" fmla="*/ 106 w 387"/>
                  <a:gd name="T29" fmla="*/ 281 h 662"/>
                  <a:gd name="T30" fmla="*/ 89 w 387"/>
                  <a:gd name="T31" fmla="*/ 286 h 662"/>
                  <a:gd name="T32" fmla="*/ 51 w 387"/>
                  <a:gd name="T33" fmla="*/ 231 h 662"/>
                  <a:gd name="T34" fmla="*/ 16 w 387"/>
                  <a:gd name="T35" fmla="*/ 163 h 662"/>
                  <a:gd name="T36" fmla="*/ 0 w 387"/>
                  <a:gd name="T37" fmla="*/ 84 h 662"/>
                  <a:gd name="T38" fmla="*/ 11 w 387"/>
                  <a:gd name="T39" fmla="*/ 0 h 662"/>
                  <a:gd name="T40" fmla="*/ 79 w 387"/>
                  <a:gd name="T41" fmla="*/ 157 h 662"/>
                  <a:gd name="T42" fmla="*/ 118 w 387"/>
                  <a:gd name="T43" fmla="*/ 213 h 662"/>
                  <a:gd name="T44" fmla="*/ 134 w 387"/>
                  <a:gd name="T45" fmla="*/ 231 h 662"/>
                  <a:gd name="T46" fmla="*/ 141 w 387"/>
                  <a:gd name="T47" fmla="*/ 236 h 662"/>
                  <a:gd name="T48" fmla="*/ 168 w 387"/>
                  <a:gd name="T49" fmla="*/ 224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7" h="662">
                    <a:moveTo>
                      <a:pt x="168" y="224"/>
                    </a:moveTo>
                    <a:lnTo>
                      <a:pt x="191" y="292"/>
                    </a:lnTo>
                    <a:lnTo>
                      <a:pt x="219" y="347"/>
                    </a:lnTo>
                    <a:lnTo>
                      <a:pt x="309" y="437"/>
                    </a:lnTo>
                    <a:lnTo>
                      <a:pt x="347" y="482"/>
                    </a:lnTo>
                    <a:lnTo>
                      <a:pt x="375" y="533"/>
                    </a:lnTo>
                    <a:lnTo>
                      <a:pt x="387" y="588"/>
                    </a:lnTo>
                    <a:lnTo>
                      <a:pt x="375" y="662"/>
                    </a:lnTo>
                    <a:lnTo>
                      <a:pt x="219" y="465"/>
                    </a:lnTo>
                    <a:lnTo>
                      <a:pt x="151" y="364"/>
                    </a:lnTo>
                    <a:lnTo>
                      <a:pt x="129" y="326"/>
                    </a:lnTo>
                    <a:lnTo>
                      <a:pt x="112" y="241"/>
                    </a:lnTo>
                    <a:lnTo>
                      <a:pt x="106" y="252"/>
                    </a:lnTo>
                    <a:lnTo>
                      <a:pt x="106" y="264"/>
                    </a:lnTo>
                    <a:lnTo>
                      <a:pt x="106" y="281"/>
                    </a:lnTo>
                    <a:lnTo>
                      <a:pt x="89" y="286"/>
                    </a:lnTo>
                    <a:lnTo>
                      <a:pt x="51" y="231"/>
                    </a:lnTo>
                    <a:lnTo>
                      <a:pt x="16" y="163"/>
                    </a:lnTo>
                    <a:lnTo>
                      <a:pt x="0" y="84"/>
                    </a:lnTo>
                    <a:lnTo>
                      <a:pt x="11" y="0"/>
                    </a:lnTo>
                    <a:lnTo>
                      <a:pt x="79" y="157"/>
                    </a:lnTo>
                    <a:lnTo>
                      <a:pt x="118" y="213"/>
                    </a:lnTo>
                    <a:lnTo>
                      <a:pt x="134" y="231"/>
                    </a:lnTo>
                    <a:lnTo>
                      <a:pt x="141" y="236"/>
                    </a:lnTo>
                    <a:lnTo>
                      <a:pt x="168" y="22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71" name="Freeform 1759">
                <a:extLst>
                  <a:ext uri="{FF2B5EF4-FFF2-40B4-BE49-F238E27FC236}">
                    <a16:creationId xmlns:a16="http://schemas.microsoft.com/office/drawing/2014/main" id="{AF4801B4-1981-C6C0-2952-C3BC0E5D3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3363"/>
                <a:ext cx="39" cy="1"/>
              </a:xfrm>
              <a:custGeom>
                <a:avLst/>
                <a:gdLst>
                  <a:gd name="T0" fmla="*/ 471 w 471"/>
                  <a:gd name="T1" fmla="*/ 0 h 10"/>
                  <a:gd name="T2" fmla="*/ 369 w 471"/>
                  <a:gd name="T3" fmla="*/ 10 h 10"/>
                  <a:gd name="T4" fmla="*/ 251 w 471"/>
                  <a:gd name="T5" fmla="*/ 10 h 10"/>
                  <a:gd name="T6" fmla="*/ 0 w 471"/>
                  <a:gd name="T7" fmla="*/ 5 h 10"/>
                  <a:gd name="T8" fmla="*/ 241 w 471"/>
                  <a:gd name="T9" fmla="*/ 10 h 10"/>
                  <a:gd name="T10" fmla="*/ 358 w 471"/>
                  <a:gd name="T11" fmla="*/ 10 h 10"/>
                  <a:gd name="T12" fmla="*/ 471 w 47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1" h="10">
                    <a:moveTo>
                      <a:pt x="471" y="0"/>
                    </a:moveTo>
                    <a:lnTo>
                      <a:pt x="369" y="10"/>
                    </a:lnTo>
                    <a:lnTo>
                      <a:pt x="251" y="10"/>
                    </a:lnTo>
                    <a:lnTo>
                      <a:pt x="0" y="5"/>
                    </a:lnTo>
                    <a:lnTo>
                      <a:pt x="241" y="10"/>
                    </a:lnTo>
                    <a:lnTo>
                      <a:pt x="358" y="10"/>
                    </a:lnTo>
                    <a:lnTo>
                      <a:pt x="471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72" name="Freeform 1760">
                <a:extLst>
                  <a:ext uri="{FF2B5EF4-FFF2-40B4-BE49-F238E27FC236}">
                    <a16:creationId xmlns:a16="http://schemas.microsoft.com/office/drawing/2014/main" id="{F7F724F9-80E0-25C0-AF41-344D1B7E6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3374"/>
                <a:ext cx="45" cy="70"/>
              </a:xfrm>
              <a:custGeom>
                <a:avLst/>
                <a:gdLst>
                  <a:gd name="T0" fmla="*/ 129 w 533"/>
                  <a:gd name="T1" fmla="*/ 175 h 840"/>
                  <a:gd name="T2" fmla="*/ 225 w 533"/>
                  <a:gd name="T3" fmla="*/ 253 h 840"/>
                  <a:gd name="T4" fmla="*/ 292 w 533"/>
                  <a:gd name="T5" fmla="*/ 348 h 840"/>
                  <a:gd name="T6" fmla="*/ 403 w 533"/>
                  <a:gd name="T7" fmla="*/ 577 h 840"/>
                  <a:gd name="T8" fmla="*/ 460 w 533"/>
                  <a:gd name="T9" fmla="*/ 589 h 840"/>
                  <a:gd name="T10" fmla="*/ 493 w 533"/>
                  <a:gd name="T11" fmla="*/ 627 h 840"/>
                  <a:gd name="T12" fmla="*/ 533 w 533"/>
                  <a:gd name="T13" fmla="*/ 729 h 840"/>
                  <a:gd name="T14" fmla="*/ 511 w 533"/>
                  <a:gd name="T15" fmla="*/ 757 h 840"/>
                  <a:gd name="T16" fmla="*/ 511 w 533"/>
                  <a:gd name="T17" fmla="*/ 779 h 840"/>
                  <a:gd name="T18" fmla="*/ 521 w 533"/>
                  <a:gd name="T19" fmla="*/ 807 h 840"/>
                  <a:gd name="T20" fmla="*/ 516 w 533"/>
                  <a:gd name="T21" fmla="*/ 840 h 840"/>
                  <a:gd name="T22" fmla="*/ 493 w 533"/>
                  <a:gd name="T23" fmla="*/ 774 h 840"/>
                  <a:gd name="T24" fmla="*/ 460 w 533"/>
                  <a:gd name="T25" fmla="*/ 717 h 840"/>
                  <a:gd name="T26" fmla="*/ 376 w 533"/>
                  <a:gd name="T27" fmla="*/ 622 h 840"/>
                  <a:gd name="T28" fmla="*/ 303 w 533"/>
                  <a:gd name="T29" fmla="*/ 516 h 840"/>
                  <a:gd name="T30" fmla="*/ 286 w 533"/>
                  <a:gd name="T31" fmla="*/ 454 h 840"/>
                  <a:gd name="T32" fmla="*/ 280 w 533"/>
                  <a:gd name="T33" fmla="*/ 376 h 840"/>
                  <a:gd name="T34" fmla="*/ 235 w 533"/>
                  <a:gd name="T35" fmla="*/ 438 h 840"/>
                  <a:gd name="T36" fmla="*/ 202 w 533"/>
                  <a:gd name="T37" fmla="*/ 376 h 840"/>
                  <a:gd name="T38" fmla="*/ 168 w 533"/>
                  <a:gd name="T39" fmla="*/ 326 h 840"/>
                  <a:gd name="T40" fmla="*/ 84 w 533"/>
                  <a:gd name="T41" fmla="*/ 230 h 840"/>
                  <a:gd name="T42" fmla="*/ 17 w 533"/>
                  <a:gd name="T43" fmla="*/ 130 h 840"/>
                  <a:gd name="T44" fmla="*/ 0 w 533"/>
                  <a:gd name="T45" fmla="*/ 68 h 840"/>
                  <a:gd name="T46" fmla="*/ 0 w 533"/>
                  <a:gd name="T47" fmla="*/ 45 h 840"/>
                  <a:gd name="T48" fmla="*/ 5 w 533"/>
                  <a:gd name="T49" fmla="*/ 0 h 840"/>
                  <a:gd name="T50" fmla="*/ 62 w 533"/>
                  <a:gd name="T51" fmla="*/ 28 h 840"/>
                  <a:gd name="T52" fmla="*/ 102 w 533"/>
                  <a:gd name="T53" fmla="*/ 68 h 840"/>
                  <a:gd name="T54" fmla="*/ 123 w 533"/>
                  <a:gd name="T55" fmla="*/ 113 h 840"/>
                  <a:gd name="T56" fmla="*/ 129 w 533"/>
                  <a:gd name="T57" fmla="*/ 175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33" h="840">
                    <a:moveTo>
                      <a:pt x="129" y="175"/>
                    </a:moveTo>
                    <a:lnTo>
                      <a:pt x="225" y="253"/>
                    </a:lnTo>
                    <a:lnTo>
                      <a:pt x="292" y="348"/>
                    </a:lnTo>
                    <a:lnTo>
                      <a:pt x="403" y="577"/>
                    </a:lnTo>
                    <a:lnTo>
                      <a:pt x="460" y="589"/>
                    </a:lnTo>
                    <a:lnTo>
                      <a:pt x="493" y="627"/>
                    </a:lnTo>
                    <a:lnTo>
                      <a:pt x="533" y="729"/>
                    </a:lnTo>
                    <a:lnTo>
                      <a:pt x="511" y="757"/>
                    </a:lnTo>
                    <a:lnTo>
                      <a:pt x="511" y="779"/>
                    </a:lnTo>
                    <a:lnTo>
                      <a:pt x="521" y="807"/>
                    </a:lnTo>
                    <a:lnTo>
                      <a:pt x="516" y="840"/>
                    </a:lnTo>
                    <a:lnTo>
                      <a:pt x="493" y="774"/>
                    </a:lnTo>
                    <a:lnTo>
                      <a:pt x="460" y="717"/>
                    </a:lnTo>
                    <a:lnTo>
                      <a:pt x="376" y="622"/>
                    </a:lnTo>
                    <a:lnTo>
                      <a:pt x="303" y="516"/>
                    </a:lnTo>
                    <a:lnTo>
                      <a:pt x="286" y="454"/>
                    </a:lnTo>
                    <a:lnTo>
                      <a:pt x="280" y="376"/>
                    </a:lnTo>
                    <a:lnTo>
                      <a:pt x="235" y="438"/>
                    </a:lnTo>
                    <a:lnTo>
                      <a:pt x="202" y="376"/>
                    </a:lnTo>
                    <a:lnTo>
                      <a:pt x="168" y="326"/>
                    </a:lnTo>
                    <a:lnTo>
                      <a:pt x="84" y="230"/>
                    </a:lnTo>
                    <a:lnTo>
                      <a:pt x="17" y="130"/>
                    </a:lnTo>
                    <a:lnTo>
                      <a:pt x="0" y="68"/>
                    </a:lnTo>
                    <a:lnTo>
                      <a:pt x="0" y="45"/>
                    </a:lnTo>
                    <a:lnTo>
                      <a:pt x="5" y="0"/>
                    </a:lnTo>
                    <a:lnTo>
                      <a:pt x="62" y="28"/>
                    </a:lnTo>
                    <a:lnTo>
                      <a:pt x="102" y="68"/>
                    </a:lnTo>
                    <a:lnTo>
                      <a:pt x="123" y="113"/>
                    </a:lnTo>
                    <a:lnTo>
                      <a:pt x="129" y="17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73" name="Freeform 1761">
                <a:extLst>
                  <a:ext uri="{FF2B5EF4-FFF2-40B4-BE49-F238E27FC236}">
                    <a16:creationId xmlns:a16="http://schemas.microsoft.com/office/drawing/2014/main" id="{011A18D4-B51D-A238-7C66-719096A8A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3377"/>
                <a:ext cx="8" cy="21"/>
              </a:xfrm>
              <a:custGeom>
                <a:avLst/>
                <a:gdLst>
                  <a:gd name="T0" fmla="*/ 90 w 101"/>
                  <a:gd name="T1" fmla="*/ 246 h 246"/>
                  <a:gd name="T2" fmla="*/ 51 w 101"/>
                  <a:gd name="T3" fmla="*/ 208 h 246"/>
                  <a:gd name="T4" fmla="*/ 17 w 101"/>
                  <a:gd name="T5" fmla="*/ 151 h 246"/>
                  <a:gd name="T6" fmla="*/ 0 w 101"/>
                  <a:gd name="T7" fmla="*/ 78 h 246"/>
                  <a:gd name="T8" fmla="*/ 6 w 101"/>
                  <a:gd name="T9" fmla="*/ 0 h 246"/>
                  <a:gd name="T10" fmla="*/ 56 w 101"/>
                  <a:gd name="T11" fmla="*/ 45 h 246"/>
                  <a:gd name="T12" fmla="*/ 90 w 101"/>
                  <a:gd name="T13" fmla="*/ 101 h 246"/>
                  <a:gd name="T14" fmla="*/ 101 w 101"/>
                  <a:gd name="T15" fmla="*/ 174 h 246"/>
                  <a:gd name="T16" fmla="*/ 90 w 101"/>
                  <a:gd name="T1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246">
                    <a:moveTo>
                      <a:pt x="90" y="246"/>
                    </a:moveTo>
                    <a:lnTo>
                      <a:pt x="51" y="208"/>
                    </a:lnTo>
                    <a:lnTo>
                      <a:pt x="17" y="151"/>
                    </a:lnTo>
                    <a:lnTo>
                      <a:pt x="0" y="78"/>
                    </a:lnTo>
                    <a:lnTo>
                      <a:pt x="6" y="0"/>
                    </a:lnTo>
                    <a:lnTo>
                      <a:pt x="56" y="45"/>
                    </a:lnTo>
                    <a:lnTo>
                      <a:pt x="90" y="101"/>
                    </a:lnTo>
                    <a:lnTo>
                      <a:pt x="101" y="174"/>
                    </a:lnTo>
                    <a:lnTo>
                      <a:pt x="90" y="2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74" name="Freeform 1762">
                <a:extLst>
                  <a:ext uri="{FF2B5EF4-FFF2-40B4-BE49-F238E27FC236}">
                    <a16:creationId xmlns:a16="http://schemas.microsoft.com/office/drawing/2014/main" id="{493FA73C-C9CF-ECE1-E6BB-E0CADB83E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375"/>
                <a:ext cx="68" cy="102"/>
              </a:xfrm>
              <a:custGeom>
                <a:avLst/>
                <a:gdLst>
                  <a:gd name="T0" fmla="*/ 263 w 807"/>
                  <a:gd name="T1" fmla="*/ 398 h 1222"/>
                  <a:gd name="T2" fmla="*/ 346 w 807"/>
                  <a:gd name="T3" fmla="*/ 449 h 1222"/>
                  <a:gd name="T4" fmla="*/ 419 w 807"/>
                  <a:gd name="T5" fmla="*/ 522 h 1222"/>
                  <a:gd name="T6" fmla="*/ 537 w 807"/>
                  <a:gd name="T7" fmla="*/ 712 h 1222"/>
                  <a:gd name="T8" fmla="*/ 577 w 807"/>
                  <a:gd name="T9" fmla="*/ 773 h 1222"/>
                  <a:gd name="T10" fmla="*/ 627 w 807"/>
                  <a:gd name="T11" fmla="*/ 841 h 1222"/>
                  <a:gd name="T12" fmla="*/ 667 w 807"/>
                  <a:gd name="T13" fmla="*/ 913 h 1222"/>
                  <a:gd name="T14" fmla="*/ 677 w 807"/>
                  <a:gd name="T15" fmla="*/ 953 h 1222"/>
                  <a:gd name="T16" fmla="*/ 667 w 807"/>
                  <a:gd name="T17" fmla="*/ 998 h 1222"/>
                  <a:gd name="T18" fmla="*/ 689 w 807"/>
                  <a:gd name="T19" fmla="*/ 1037 h 1222"/>
                  <a:gd name="T20" fmla="*/ 705 w 807"/>
                  <a:gd name="T21" fmla="*/ 1009 h 1222"/>
                  <a:gd name="T22" fmla="*/ 711 w 807"/>
                  <a:gd name="T23" fmla="*/ 981 h 1222"/>
                  <a:gd name="T24" fmla="*/ 767 w 807"/>
                  <a:gd name="T25" fmla="*/ 1026 h 1222"/>
                  <a:gd name="T26" fmla="*/ 795 w 807"/>
                  <a:gd name="T27" fmla="*/ 1087 h 1222"/>
                  <a:gd name="T28" fmla="*/ 807 w 807"/>
                  <a:gd name="T29" fmla="*/ 1154 h 1222"/>
                  <a:gd name="T30" fmla="*/ 800 w 807"/>
                  <a:gd name="T31" fmla="*/ 1222 h 1222"/>
                  <a:gd name="T32" fmla="*/ 767 w 807"/>
                  <a:gd name="T33" fmla="*/ 1210 h 1222"/>
                  <a:gd name="T34" fmla="*/ 739 w 807"/>
                  <a:gd name="T35" fmla="*/ 1182 h 1222"/>
                  <a:gd name="T36" fmla="*/ 717 w 807"/>
                  <a:gd name="T37" fmla="*/ 1109 h 1222"/>
                  <a:gd name="T38" fmla="*/ 694 w 807"/>
                  <a:gd name="T39" fmla="*/ 1042 h 1222"/>
                  <a:gd name="T40" fmla="*/ 677 w 807"/>
                  <a:gd name="T41" fmla="*/ 1026 h 1222"/>
                  <a:gd name="T42" fmla="*/ 644 w 807"/>
                  <a:gd name="T43" fmla="*/ 1031 h 1222"/>
                  <a:gd name="T44" fmla="*/ 436 w 807"/>
                  <a:gd name="T45" fmla="*/ 751 h 1222"/>
                  <a:gd name="T46" fmla="*/ 346 w 807"/>
                  <a:gd name="T47" fmla="*/ 600 h 1222"/>
                  <a:gd name="T48" fmla="*/ 313 w 807"/>
                  <a:gd name="T49" fmla="*/ 538 h 1222"/>
                  <a:gd name="T50" fmla="*/ 274 w 807"/>
                  <a:gd name="T51" fmla="*/ 432 h 1222"/>
                  <a:gd name="T52" fmla="*/ 218 w 807"/>
                  <a:gd name="T53" fmla="*/ 426 h 1222"/>
                  <a:gd name="T54" fmla="*/ 184 w 807"/>
                  <a:gd name="T55" fmla="*/ 404 h 1222"/>
                  <a:gd name="T56" fmla="*/ 168 w 807"/>
                  <a:gd name="T57" fmla="*/ 364 h 1222"/>
                  <a:gd name="T58" fmla="*/ 156 w 807"/>
                  <a:gd name="T59" fmla="*/ 326 h 1222"/>
                  <a:gd name="T60" fmla="*/ 128 w 807"/>
                  <a:gd name="T61" fmla="*/ 241 h 1222"/>
                  <a:gd name="T62" fmla="*/ 100 w 807"/>
                  <a:gd name="T63" fmla="*/ 219 h 1222"/>
                  <a:gd name="T64" fmla="*/ 55 w 807"/>
                  <a:gd name="T65" fmla="*/ 213 h 1222"/>
                  <a:gd name="T66" fmla="*/ 27 w 807"/>
                  <a:gd name="T67" fmla="*/ 163 h 1222"/>
                  <a:gd name="T68" fmla="*/ 5 w 807"/>
                  <a:gd name="T69" fmla="*/ 106 h 1222"/>
                  <a:gd name="T70" fmla="*/ 0 w 807"/>
                  <a:gd name="T71" fmla="*/ 51 h 1222"/>
                  <a:gd name="T72" fmla="*/ 22 w 807"/>
                  <a:gd name="T73" fmla="*/ 0 h 1222"/>
                  <a:gd name="T74" fmla="*/ 88 w 807"/>
                  <a:gd name="T75" fmla="*/ 106 h 1222"/>
                  <a:gd name="T76" fmla="*/ 156 w 807"/>
                  <a:gd name="T77" fmla="*/ 191 h 1222"/>
                  <a:gd name="T78" fmla="*/ 218 w 807"/>
                  <a:gd name="T79" fmla="*/ 281 h 1222"/>
                  <a:gd name="T80" fmla="*/ 263 w 807"/>
                  <a:gd name="T81" fmla="*/ 398 h 1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07" h="1222">
                    <a:moveTo>
                      <a:pt x="263" y="398"/>
                    </a:moveTo>
                    <a:lnTo>
                      <a:pt x="346" y="449"/>
                    </a:lnTo>
                    <a:lnTo>
                      <a:pt x="419" y="522"/>
                    </a:lnTo>
                    <a:lnTo>
                      <a:pt x="537" y="712"/>
                    </a:lnTo>
                    <a:lnTo>
                      <a:pt x="577" y="773"/>
                    </a:lnTo>
                    <a:lnTo>
                      <a:pt x="627" y="841"/>
                    </a:lnTo>
                    <a:lnTo>
                      <a:pt x="667" y="913"/>
                    </a:lnTo>
                    <a:lnTo>
                      <a:pt x="677" y="953"/>
                    </a:lnTo>
                    <a:lnTo>
                      <a:pt x="667" y="998"/>
                    </a:lnTo>
                    <a:lnTo>
                      <a:pt x="689" y="1037"/>
                    </a:lnTo>
                    <a:lnTo>
                      <a:pt x="705" y="1009"/>
                    </a:lnTo>
                    <a:lnTo>
                      <a:pt x="711" y="981"/>
                    </a:lnTo>
                    <a:lnTo>
                      <a:pt x="767" y="1026"/>
                    </a:lnTo>
                    <a:lnTo>
                      <a:pt x="795" y="1087"/>
                    </a:lnTo>
                    <a:lnTo>
                      <a:pt x="807" y="1154"/>
                    </a:lnTo>
                    <a:lnTo>
                      <a:pt x="800" y="1222"/>
                    </a:lnTo>
                    <a:lnTo>
                      <a:pt x="767" y="1210"/>
                    </a:lnTo>
                    <a:lnTo>
                      <a:pt x="739" y="1182"/>
                    </a:lnTo>
                    <a:lnTo>
                      <a:pt x="717" y="1109"/>
                    </a:lnTo>
                    <a:lnTo>
                      <a:pt x="694" y="1042"/>
                    </a:lnTo>
                    <a:lnTo>
                      <a:pt x="677" y="1026"/>
                    </a:lnTo>
                    <a:lnTo>
                      <a:pt x="644" y="1031"/>
                    </a:lnTo>
                    <a:lnTo>
                      <a:pt x="436" y="751"/>
                    </a:lnTo>
                    <a:lnTo>
                      <a:pt x="346" y="600"/>
                    </a:lnTo>
                    <a:lnTo>
                      <a:pt x="313" y="538"/>
                    </a:lnTo>
                    <a:lnTo>
                      <a:pt x="274" y="432"/>
                    </a:lnTo>
                    <a:lnTo>
                      <a:pt x="218" y="426"/>
                    </a:lnTo>
                    <a:lnTo>
                      <a:pt x="184" y="404"/>
                    </a:lnTo>
                    <a:lnTo>
                      <a:pt x="168" y="364"/>
                    </a:lnTo>
                    <a:lnTo>
                      <a:pt x="156" y="326"/>
                    </a:lnTo>
                    <a:lnTo>
                      <a:pt x="128" y="241"/>
                    </a:lnTo>
                    <a:lnTo>
                      <a:pt x="100" y="219"/>
                    </a:lnTo>
                    <a:lnTo>
                      <a:pt x="55" y="213"/>
                    </a:lnTo>
                    <a:lnTo>
                      <a:pt x="27" y="163"/>
                    </a:lnTo>
                    <a:lnTo>
                      <a:pt x="5" y="106"/>
                    </a:lnTo>
                    <a:lnTo>
                      <a:pt x="0" y="51"/>
                    </a:lnTo>
                    <a:lnTo>
                      <a:pt x="22" y="0"/>
                    </a:lnTo>
                    <a:lnTo>
                      <a:pt x="88" y="106"/>
                    </a:lnTo>
                    <a:lnTo>
                      <a:pt x="156" y="191"/>
                    </a:lnTo>
                    <a:lnTo>
                      <a:pt x="218" y="281"/>
                    </a:lnTo>
                    <a:lnTo>
                      <a:pt x="263" y="39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75" name="Freeform 1763">
                <a:extLst>
                  <a:ext uri="{FF2B5EF4-FFF2-40B4-BE49-F238E27FC236}">
                    <a16:creationId xmlns:a16="http://schemas.microsoft.com/office/drawing/2014/main" id="{729C1251-B0E5-3357-CC7F-313AF3558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3363"/>
                <a:ext cx="54" cy="3"/>
              </a:xfrm>
              <a:custGeom>
                <a:avLst/>
                <a:gdLst>
                  <a:gd name="T0" fmla="*/ 0 w 651"/>
                  <a:gd name="T1" fmla="*/ 33 h 33"/>
                  <a:gd name="T2" fmla="*/ 410 w 651"/>
                  <a:gd name="T3" fmla="*/ 0 h 33"/>
                  <a:gd name="T4" fmla="*/ 651 w 651"/>
                  <a:gd name="T5" fmla="*/ 22 h 33"/>
                  <a:gd name="T6" fmla="*/ 0 w 651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1" h="33">
                    <a:moveTo>
                      <a:pt x="0" y="33"/>
                    </a:moveTo>
                    <a:lnTo>
                      <a:pt x="410" y="0"/>
                    </a:lnTo>
                    <a:lnTo>
                      <a:pt x="651" y="22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76" name="Freeform 1764">
                <a:extLst>
                  <a:ext uri="{FF2B5EF4-FFF2-40B4-BE49-F238E27FC236}">
                    <a16:creationId xmlns:a16="http://schemas.microsoft.com/office/drawing/2014/main" id="{076898C9-3CE3-3D06-10F6-0A7340E58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3379"/>
                <a:ext cx="10" cy="18"/>
              </a:xfrm>
              <a:custGeom>
                <a:avLst/>
                <a:gdLst>
                  <a:gd name="T0" fmla="*/ 101 w 111"/>
                  <a:gd name="T1" fmla="*/ 224 h 224"/>
                  <a:gd name="T2" fmla="*/ 84 w 111"/>
                  <a:gd name="T3" fmla="*/ 224 h 224"/>
                  <a:gd name="T4" fmla="*/ 56 w 111"/>
                  <a:gd name="T5" fmla="*/ 201 h 224"/>
                  <a:gd name="T6" fmla="*/ 0 w 111"/>
                  <a:gd name="T7" fmla="*/ 134 h 224"/>
                  <a:gd name="T8" fmla="*/ 28 w 111"/>
                  <a:gd name="T9" fmla="*/ 0 h 224"/>
                  <a:gd name="T10" fmla="*/ 95 w 111"/>
                  <a:gd name="T11" fmla="*/ 101 h 224"/>
                  <a:gd name="T12" fmla="*/ 111 w 111"/>
                  <a:gd name="T13" fmla="*/ 157 h 224"/>
                  <a:gd name="T14" fmla="*/ 111 w 111"/>
                  <a:gd name="T15" fmla="*/ 179 h 224"/>
                  <a:gd name="T16" fmla="*/ 101 w 111"/>
                  <a:gd name="T17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224">
                    <a:moveTo>
                      <a:pt x="101" y="224"/>
                    </a:moveTo>
                    <a:lnTo>
                      <a:pt x="84" y="224"/>
                    </a:lnTo>
                    <a:lnTo>
                      <a:pt x="56" y="201"/>
                    </a:lnTo>
                    <a:lnTo>
                      <a:pt x="0" y="134"/>
                    </a:lnTo>
                    <a:lnTo>
                      <a:pt x="28" y="0"/>
                    </a:lnTo>
                    <a:lnTo>
                      <a:pt x="95" y="101"/>
                    </a:lnTo>
                    <a:lnTo>
                      <a:pt x="111" y="157"/>
                    </a:lnTo>
                    <a:lnTo>
                      <a:pt x="111" y="179"/>
                    </a:lnTo>
                    <a:lnTo>
                      <a:pt x="101" y="22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77" name="Freeform 1765">
                <a:extLst>
                  <a:ext uri="{FF2B5EF4-FFF2-40B4-BE49-F238E27FC236}">
                    <a16:creationId xmlns:a16="http://schemas.microsoft.com/office/drawing/2014/main" id="{10060793-8E73-B8BD-0825-A3A5CDA4E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3370"/>
                <a:ext cx="30" cy="1"/>
              </a:xfrm>
              <a:custGeom>
                <a:avLst/>
                <a:gdLst>
                  <a:gd name="T0" fmla="*/ 0 w 358"/>
                  <a:gd name="T1" fmla="*/ 0 h 12"/>
                  <a:gd name="T2" fmla="*/ 358 w 358"/>
                  <a:gd name="T3" fmla="*/ 12 h 12"/>
                  <a:gd name="T4" fmla="*/ 0 w 35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8" h="12">
                    <a:moveTo>
                      <a:pt x="0" y="0"/>
                    </a:moveTo>
                    <a:lnTo>
                      <a:pt x="358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78" name="Freeform 1766">
                <a:extLst>
                  <a:ext uri="{FF2B5EF4-FFF2-40B4-BE49-F238E27FC236}">
                    <a16:creationId xmlns:a16="http://schemas.microsoft.com/office/drawing/2014/main" id="{A8ABEEE5-A878-AA61-6263-5B411DF2D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3382"/>
                <a:ext cx="10" cy="20"/>
              </a:xfrm>
              <a:custGeom>
                <a:avLst/>
                <a:gdLst>
                  <a:gd name="T0" fmla="*/ 107 w 118"/>
                  <a:gd name="T1" fmla="*/ 235 h 235"/>
                  <a:gd name="T2" fmla="*/ 45 w 118"/>
                  <a:gd name="T3" fmla="*/ 197 h 235"/>
                  <a:gd name="T4" fmla="*/ 17 w 118"/>
                  <a:gd name="T5" fmla="*/ 135 h 235"/>
                  <a:gd name="T6" fmla="*/ 0 w 118"/>
                  <a:gd name="T7" fmla="*/ 0 h 235"/>
                  <a:gd name="T8" fmla="*/ 57 w 118"/>
                  <a:gd name="T9" fmla="*/ 39 h 235"/>
                  <a:gd name="T10" fmla="*/ 96 w 118"/>
                  <a:gd name="T11" fmla="*/ 90 h 235"/>
                  <a:gd name="T12" fmla="*/ 118 w 118"/>
                  <a:gd name="T13" fmla="*/ 152 h 235"/>
                  <a:gd name="T14" fmla="*/ 107 w 118"/>
                  <a:gd name="T15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235">
                    <a:moveTo>
                      <a:pt x="107" y="235"/>
                    </a:moveTo>
                    <a:lnTo>
                      <a:pt x="45" y="197"/>
                    </a:lnTo>
                    <a:lnTo>
                      <a:pt x="17" y="135"/>
                    </a:lnTo>
                    <a:lnTo>
                      <a:pt x="0" y="0"/>
                    </a:lnTo>
                    <a:lnTo>
                      <a:pt x="57" y="39"/>
                    </a:lnTo>
                    <a:lnTo>
                      <a:pt x="96" y="90"/>
                    </a:lnTo>
                    <a:lnTo>
                      <a:pt x="118" y="152"/>
                    </a:lnTo>
                    <a:lnTo>
                      <a:pt x="107" y="23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79" name="Freeform 1767">
                <a:extLst>
                  <a:ext uri="{FF2B5EF4-FFF2-40B4-BE49-F238E27FC236}">
                    <a16:creationId xmlns:a16="http://schemas.microsoft.com/office/drawing/2014/main" id="{3CAD3E12-CE12-CF5A-F25C-C33C6D43D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3380"/>
                <a:ext cx="67" cy="98"/>
              </a:xfrm>
              <a:custGeom>
                <a:avLst/>
                <a:gdLst>
                  <a:gd name="T0" fmla="*/ 258 w 812"/>
                  <a:gd name="T1" fmla="*/ 274 h 1170"/>
                  <a:gd name="T2" fmla="*/ 251 w 812"/>
                  <a:gd name="T3" fmla="*/ 319 h 1170"/>
                  <a:gd name="T4" fmla="*/ 258 w 812"/>
                  <a:gd name="T5" fmla="*/ 342 h 1170"/>
                  <a:gd name="T6" fmla="*/ 291 w 812"/>
                  <a:gd name="T7" fmla="*/ 364 h 1170"/>
                  <a:gd name="T8" fmla="*/ 341 w 812"/>
                  <a:gd name="T9" fmla="*/ 380 h 1170"/>
                  <a:gd name="T10" fmla="*/ 358 w 812"/>
                  <a:gd name="T11" fmla="*/ 398 h 1170"/>
                  <a:gd name="T12" fmla="*/ 364 w 812"/>
                  <a:gd name="T13" fmla="*/ 432 h 1170"/>
                  <a:gd name="T14" fmla="*/ 409 w 812"/>
                  <a:gd name="T15" fmla="*/ 487 h 1170"/>
                  <a:gd name="T16" fmla="*/ 448 w 812"/>
                  <a:gd name="T17" fmla="*/ 538 h 1170"/>
                  <a:gd name="T18" fmla="*/ 509 w 812"/>
                  <a:gd name="T19" fmla="*/ 661 h 1170"/>
                  <a:gd name="T20" fmla="*/ 577 w 812"/>
                  <a:gd name="T21" fmla="*/ 779 h 1170"/>
                  <a:gd name="T22" fmla="*/ 622 w 812"/>
                  <a:gd name="T23" fmla="*/ 824 h 1170"/>
                  <a:gd name="T24" fmla="*/ 689 w 812"/>
                  <a:gd name="T25" fmla="*/ 869 h 1170"/>
                  <a:gd name="T26" fmla="*/ 672 w 812"/>
                  <a:gd name="T27" fmla="*/ 919 h 1170"/>
                  <a:gd name="T28" fmla="*/ 678 w 812"/>
                  <a:gd name="T29" fmla="*/ 947 h 1170"/>
                  <a:gd name="T30" fmla="*/ 695 w 812"/>
                  <a:gd name="T31" fmla="*/ 964 h 1170"/>
                  <a:gd name="T32" fmla="*/ 722 w 812"/>
                  <a:gd name="T33" fmla="*/ 969 h 1170"/>
                  <a:gd name="T34" fmla="*/ 779 w 812"/>
                  <a:gd name="T35" fmla="*/ 986 h 1170"/>
                  <a:gd name="T36" fmla="*/ 802 w 812"/>
                  <a:gd name="T37" fmla="*/ 1009 h 1170"/>
                  <a:gd name="T38" fmla="*/ 812 w 812"/>
                  <a:gd name="T39" fmla="*/ 1047 h 1170"/>
                  <a:gd name="T40" fmla="*/ 812 w 812"/>
                  <a:gd name="T41" fmla="*/ 1170 h 1170"/>
                  <a:gd name="T42" fmla="*/ 740 w 812"/>
                  <a:gd name="T43" fmla="*/ 1126 h 1170"/>
                  <a:gd name="T44" fmla="*/ 684 w 812"/>
                  <a:gd name="T45" fmla="*/ 1059 h 1170"/>
                  <a:gd name="T46" fmla="*/ 622 w 812"/>
                  <a:gd name="T47" fmla="*/ 980 h 1170"/>
                  <a:gd name="T48" fmla="*/ 554 w 812"/>
                  <a:gd name="T49" fmla="*/ 907 h 1170"/>
                  <a:gd name="T50" fmla="*/ 521 w 812"/>
                  <a:gd name="T51" fmla="*/ 841 h 1170"/>
                  <a:gd name="T52" fmla="*/ 471 w 812"/>
                  <a:gd name="T53" fmla="*/ 773 h 1170"/>
                  <a:gd name="T54" fmla="*/ 426 w 812"/>
                  <a:gd name="T55" fmla="*/ 695 h 1170"/>
                  <a:gd name="T56" fmla="*/ 421 w 812"/>
                  <a:gd name="T57" fmla="*/ 655 h 1170"/>
                  <a:gd name="T58" fmla="*/ 426 w 812"/>
                  <a:gd name="T59" fmla="*/ 611 h 1170"/>
                  <a:gd name="T60" fmla="*/ 381 w 812"/>
                  <a:gd name="T61" fmla="*/ 600 h 1170"/>
                  <a:gd name="T62" fmla="*/ 341 w 812"/>
                  <a:gd name="T63" fmla="*/ 566 h 1170"/>
                  <a:gd name="T64" fmla="*/ 269 w 812"/>
                  <a:gd name="T65" fmla="*/ 487 h 1170"/>
                  <a:gd name="T66" fmla="*/ 151 w 812"/>
                  <a:gd name="T67" fmla="*/ 291 h 1170"/>
                  <a:gd name="T68" fmla="*/ 156 w 812"/>
                  <a:gd name="T69" fmla="*/ 202 h 1170"/>
                  <a:gd name="T70" fmla="*/ 83 w 812"/>
                  <a:gd name="T71" fmla="*/ 235 h 1170"/>
                  <a:gd name="T72" fmla="*/ 22 w 812"/>
                  <a:gd name="T73" fmla="*/ 123 h 1170"/>
                  <a:gd name="T74" fmla="*/ 5 w 812"/>
                  <a:gd name="T75" fmla="*/ 61 h 1170"/>
                  <a:gd name="T76" fmla="*/ 0 w 812"/>
                  <a:gd name="T77" fmla="*/ 39 h 1170"/>
                  <a:gd name="T78" fmla="*/ 11 w 812"/>
                  <a:gd name="T79" fmla="*/ 0 h 1170"/>
                  <a:gd name="T80" fmla="*/ 90 w 812"/>
                  <a:gd name="T81" fmla="*/ 56 h 1170"/>
                  <a:gd name="T82" fmla="*/ 140 w 812"/>
                  <a:gd name="T83" fmla="*/ 123 h 1170"/>
                  <a:gd name="T84" fmla="*/ 185 w 812"/>
                  <a:gd name="T85" fmla="*/ 196 h 1170"/>
                  <a:gd name="T86" fmla="*/ 258 w 812"/>
                  <a:gd name="T87" fmla="*/ 274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12" h="1170">
                    <a:moveTo>
                      <a:pt x="258" y="274"/>
                    </a:moveTo>
                    <a:lnTo>
                      <a:pt x="251" y="319"/>
                    </a:lnTo>
                    <a:lnTo>
                      <a:pt x="258" y="342"/>
                    </a:lnTo>
                    <a:lnTo>
                      <a:pt x="291" y="364"/>
                    </a:lnTo>
                    <a:lnTo>
                      <a:pt x="341" y="380"/>
                    </a:lnTo>
                    <a:lnTo>
                      <a:pt x="358" y="398"/>
                    </a:lnTo>
                    <a:lnTo>
                      <a:pt x="364" y="432"/>
                    </a:lnTo>
                    <a:lnTo>
                      <a:pt x="409" y="487"/>
                    </a:lnTo>
                    <a:lnTo>
                      <a:pt x="448" y="538"/>
                    </a:lnTo>
                    <a:lnTo>
                      <a:pt x="509" y="661"/>
                    </a:lnTo>
                    <a:lnTo>
                      <a:pt x="577" y="779"/>
                    </a:lnTo>
                    <a:lnTo>
                      <a:pt x="622" y="824"/>
                    </a:lnTo>
                    <a:lnTo>
                      <a:pt x="689" y="869"/>
                    </a:lnTo>
                    <a:lnTo>
                      <a:pt x="672" y="919"/>
                    </a:lnTo>
                    <a:lnTo>
                      <a:pt x="678" y="947"/>
                    </a:lnTo>
                    <a:lnTo>
                      <a:pt x="695" y="964"/>
                    </a:lnTo>
                    <a:lnTo>
                      <a:pt x="722" y="969"/>
                    </a:lnTo>
                    <a:lnTo>
                      <a:pt x="779" y="986"/>
                    </a:lnTo>
                    <a:lnTo>
                      <a:pt x="802" y="1009"/>
                    </a:lnTo>
                    <a:lnTo>
                      <a:pt x="812" y="1047"/>
                    </a:lnTo>
                    <a:lnTo>
                      <a:pt x="812" y="1170"/>
                    </a:lnTo>
                    <a:lnTo>
                      <a:pt x="740" y="1126"/>
                    </a:lnTo>
                    <a:lnTo>
                      <a:pt x="684" y="1059"/>
                    </a:lnTo>
                    <a:lnTo>
                      <a:pt x="622" y="980"/>
                    </a:lnTo>
                    <a:lnTo>
                      <a:pt x="554" y="907"/>
                    </a:lnTo>
                    <a:lnTo>
                      <a:pt x="521" y="841"/>
                    </a:lnTo>
                    <a:lnTo>
                      <a:pt x="471" y="773"/>
                    </a:lnTo>
                    <a:lnTo>
                      <a:pt x="426" y="695"/>
                    </a:lnTo>
                    <a:lnTo>
                      <a:pt x="421" y="655"/>
                    </a:lnTo>
                    <a:lnTo>
                      <a:pt x="426" y="611"/>
                    </a:lnTo>
                    <a:lnTo>
                      <a:pt x="381" y="600"/>
                    </a:lnTo>
                    <a:lnTo>
                      <a:pt x="341" y="566"/>
                    </a:lnTo>
                    <a:lnTo>
                      <a:pt x="269" y="487"/>
                    </a:lnTo>
                    <a:lnTo>
                      <a:pt x="151" y="291"/>
                    </a:lnTo>
                    <a:lnTo>
                      <a:pt x="156" y="202"/>
                    </a:lnTo>
                    <a:lnTo>
                      <a:pt x="83" y="235"/>
                    </a:lnTo>
                    <a:lnTo>
                      <a:pt x="22" y="123"/>
                    </a:lnTo>
                    <a:lnTo>
                      <a:pt x="5" y="61"/>
                    </a:lnTo>
                    <a:lnTo>
                      <a:pt x="0" y="39"/>
                    </a:lnTo>
                    <a:lnTo>
                      <a:pt x="11" y="0"/>
                    </a:lnTo>
                    <a:lnTo>
                      <a:pt x="90" y="56"/>
                    </a:lnTo>
                    <a:lnTo>
                      <a:pt x="140" y="123"/>
                    </a:lnTo>
                    <a:lnTo>
                      <a:pt x="185" y="196"/>
                    </a:lnTo>
                    <a:lnTo>
                      <a:pt x="258" y="27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80" name="Freeform 1768">
                <a:extLst>
                  <a:ext uri="{FF2B5EF4-FFF2-40B4-BE49-F238E27FC236}">
                    <a16:creationId xmlns:a16="http://schemas.microsoft.com/office/drawing/2014/main" id="{51C8C12B-7219-5E6F-7147-CA1A92804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3376"/>
                <a:ext cx="22" cy="2"/>
              </a:xfrm>
              <a:custGeom>
                <a:avLst/>
                <a:gdLst>
                  <a:gd name="T0" fmla="*/ 0 w 264"/>
                  <a:gd name="T1" fmla="*/ 0 h 22"/>
                  <a:gd name="T2" fmla="*/ 264 w 264"/>
                  <a:gd name="T3" fmla="*/ 22 h 22"/>
                  <a:gd name="T4" fmla="*/ 0 w 264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4" h="22">
                    <a:moveTo>
                      <a:pt x="0" y="0"/>
                    </a:moveTo>
                    <a:lnTo>
                      <a:pt x="264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81" name="Freeform 1769">
                <a:extLst>
                  <a:ext uri="{FF2B5EF4-FFF2-40B4-BE49-F238E27FC236}">
                    <a16:creationId xmlns:a16="http://schemas.microsoft.com/office/drawing/2014/main" id="{5482AF43-6EF9-5BEE-947C-72753132C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3364"/>
                <a:ext cx="13" cy="1"/>
              </a:xfrm>
              <a:custGeom>
                <a:avLst/>
                <a:gdLst>
                  <a:gd name="T0" fmla="*/ 0 w 157"/>
                  <a:gd name="T1" fmla="*/ 0 h 5"/>
                  <a:gd name="T2" fmla="*/ 157 w 157"/>
                  <a:gd name="T3" fmla="*/ 5 h 5"/>
                  <a:gd name="T4" fmla="*/ 0 w 15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7" h="5">
                    <a:moveTo>
                      <a:pt x="0" y="0"/>
                    </a:moveTo>
                    <a:lnTo>
                      <a:pt x="15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82" name="Freeform 1770">
                <a:extLst>
                  <a:ext uri="{FF2B5EF4-FFF2-40B4-BE49-F238E27FC236}">
                    <a16:creationId xmlns:a16="http://schemas.microsoft.com/office/drawing/2014/main" id="{BC4D52C1-06FA-E926-46B9-0E49E17B2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3391"/>
                <a:ext cx="9" cy="34"/>
              </a:xfrm>
              <a:custGeom>
                <a:avLst/>
                <a:gdLst>
                  <a:gd name="T0" fmla="*/ 112 w 112"/>
                  <a:gd name="T1" fmla="*/ 145 h 414"/>
                  <a:gd name="T2" fmla="*/ 107 w 112"/>
                  <a:gd name="T3" fmla="*/ 218 h 414"/>
                  <a:gd name="T4" fmla="*/ 84 w 112"/>
                  <a:gd name="T5" fmla="*/ 235 h 414"/>
                  <a:gd name="T6" fmla="*/ 56 w 112"/>
                  <a:gd name="T7" fmla="*/ 230 h 414"/>
                  <a:gd name="T8" fmla="*/ 100 w 112"/>
                  <a:gd name="T9" fmla="*/ 331 h 414"/>
                  <a:gd name="T10" fmla="*/ 107 w 112"/>
                  <a:gd name="T11" fmla="*/ 369 h 414"/>
                  <a:gd name="T12" fmla="*/ 107 w 112"/>
                  <a:gd name="T13" fmla="*/ 386 h 414"/>
                  <a:gd name="T14" fmla="*/ 84 w 112"/>
                  <a:gd name="T15" fmla="*/ 414 h 414"/>
                  <a:gd name="T16" fmla="*/ 45 w 112"/>
                  <a:gd name="T17" fmla="*/ 409 h 414"/>
                  <a:gd name="T18" fmla="*/ 17 w 112"/>
                  <a:gd name="T19" fmla="*/ 369 h 414"/>
                  <a:gd name="T20" fmla="*/ 0 w 112"/>
                  <a:gd name="T21" fmla="*/ 319 h 414"/>
                  <a:gd name="T22" fmla="*/ 12 w 112"/>
                  <a:gd name="T23" fmla="*/ 269 h 414"/>
                  <a:gd name="T24" fmla="*/ 12 w 112"/>
                  <a:gd name="T25" fmla="*/ 207 h 414"/>
                  <a:gd name="T26" fmla="*/ 28 w 112"/>
                  <a:gd name="T27" fmla="*/ 207 h 414"/>
                  <a:gd name="T28" fmla="*/ 28 w 112"/>
                  <a:gd name="T29" fmla="*/ 218 h 414"/>
                  <a:gd name="T30" fmla="*/ 56 w 112"/>
                  <a:gd name="T31" fmla="*/ 218 h 414"/>
                  <a:gd name="T32" fmla="*/ 17 w 112"/>
                  <a:gd name="T33" fmla="*/ 118 h 414"/>
                  <a:gd name="T34" fmla="*/ 5 w 112"/>
                  <a:gd name="T35" fmla="*/ 62 h 414"/>
                  <a:gd name="T36" fmla="*/ 28 w 112"/>
                  <a:gd name="T37" fmla="*/ 0 h 414"/>
                  <a:gd name="T38" fmla="*/ 73 w 112"/>
                  <a:gd name="T39" fmla="*/ 17 h 414"/>
                  <a:gd name="T40" fmla="*/ 95 w 112"/>
                  <a:gd name="T41" fmla="*/ 55 h 414"/>
                  <a:gd name="T42" fmla="*/ 112 w 112"/>
                  <a:gd name="T43" fmla="*/ 14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2" h="414">
                    <a:moveTo>
                      <a:pt x="112" y="145"/>
                    </a:moveTo>
                    <a:lnTo>
                      <a:pt x="107" y="218"/>
                    </a:lnTo>
                    <a:lnTo>
                      <a:pt x="84" y="235"/>
                    </a:lnTo>
                    <a:lnTo>
                      <a:pt x="56" y="230"/>
                    </a:lnTo>
                    <a:lnTo>
                      <a:pt x="100" y="331"/>
                    </a:lnTo>
                    <a:lnTo>
                      <a:pt x="107" y="369"/>
                    </a:lnTo>
                    <a:lnTo>
                      <a:pt x="107" y="386"/>
                    </a:lnTo>
                    <a:lnTo>
                      <a:pt x="84" y="414"/>
                    </a:lnTo>
                    <a:lnTo>
                      <a:pt x="45" y="409"/>
                    </a:lnTo>
                    <a:lnTo>
                      <a:pt x="17" y="369"/>
                    </a:lnTo>
                    <a:lnTo>
                      <a:pt x="0" y="319"/>
                    </a:lnTo>
                    <a:lnTo>
                      <a:pt x="12" y="269"/>
                    </a:lnTo>
                    <a:lnTo>
                      <a:pt x="12" y="207"/>
                    </a:lnTo>
                    <a:lnTo>
                      <a:pt x="28" y="207"/>
                    </a:lnTo>
                    <a:lnTo>
                      <a:pt x="28" y="218"/>
                    </a:lnTo>
                    <a:lnTo>
                      <a:pt x="56" y="218"/>
                    </a:lnTo>
                    <a:lnTo>
                      <a:pt x="17" y="118"/>
                    </a:lnTo>
                    <a:lnTo>
                      <a:pt x="5" y="62"/>
                    </a:lnTo>
                    <a:lnTo>
                      <a:pt x="28" y="0"/>
                    </a:lnTo>
                    <a:lnTo>
                      <a:pt x="73" y="17"/>
                    </a:lnTo>
                    <a:lnTo>
                      <a:pt x="95" y="55"/>
                    </a:lnTo>
                    <a:lnTo>
                      <a:pt x="112" y="14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83" name="Freeform 1771">
                <a:extLst>
                  <a:ext uri="{FF2B5EF4-FFF2-40B4-BE49-F238E27FC236}">
                    <a16:creationId xmlns:a16="http://schemas.microsoft.com/office/drawing/2014/main" id="{0BFF8165-61F7-5F0D-7FA4-AE2A39CAD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3383"/>
                <a:ext cx="17" cy="1"/>
              </a:xfrm>
              <a:custGeom>
                <a:avLst/>
                <a:gdLst>
                  <a:gd name="T0" fmla="*/ 196 w 196"/>
                  <a:gd name="T1" fmla="*/ 12 h 12"/>
                  <a:gd name="T2" fmla="*/ 0 w 196"/>
                  <a:gd name="T3" fmla="*/ 5 h 12"/>
                  <a:gd name="T4" fmla="*/ 50 w 196"/>
                  <a:gd name="T5" fmla="*/ 0 h 12"/>
                  <a:gd name="T6" fmla="*/ 101 w 196"/>
                  <a:gd name="T7" fmla="*/ 0 h 12"/>
                  <a:gd name="T8" fmla="*/ 196 w 196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" h="12">
                    <a:moveTo>
                      <a:pt x="196" y="12"/>
                    </a:moveTo>
                    <a:lnTo>
                      <a:pt x="0" y="5"/>
                    </a:lnTo>
                    <a:lnTo>
                      <a:pt x="50" y="0"/>
                    </a:lnTo>
                    <a:lnTo>
                      <a:pt x="101" y="0"/>
                    </a:lnTo>
                    <a:lnTo>
                      <a:pt x="196" y="1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84" name="Freeform 1772">
                <a:extLst>
                  <a:ext uri="{FF2B5EF4-FFF2-40B4-BE49-F238E27FC236}">
                    <a16:creationId xmlns:a16="http://schemas.microsoft.com/office/drawing/2014/main" id="{60D23065-2CF6-F836-7081-277C6F516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395"/>
                <a:ext cx="9" cy="20"/>
              </a:xfrm>
              <a:custGeom>
                <a:avLst/>
                <a:gdLst>
                  <a:gd name="T0" fmla="*/ 95 w 113"/>
                  <a:gd name="T1" fmla="*/ 219 h 241"/>
                  <a:gd name="T2" fmla="*/ 90 w 113"/>
                  <a:gd name="T3" fmla="*/ 241 h 241"/>
                  <a:gd name="T4" fmla="*/ 45 w 113"/>
                  <a:gd name="T5" fmla="*/ 201 h 241"/>
                  <a:gd name="T6" fmla="*/ 12 w 113"/>
                  <a:gd name="T7" fmla="*/ 146 h 241"/>
                  <a:gd name="T8" fmla="*/ 0 w 113"/>
                  <a:gd name="T9" fmla="*/ 73 h 241"/>
                  <a:gd name="T10" fmla="*/ 12 w 113"/>
                  <a:gd name="T11" fmla="*/ 0 h 241"/>
                  <a:gd name="T12" fmla="*/ 62 w 113"/>
                  <a:gd name="T13" fmla="*/ 40 h 241"/>
                  <a:gd name="T14" fmla="*/ 95 w 113"/>
                  <a:gd name="T15" fmla="*/ 90 h 241"/>
                  <a:gd name="T16" fmla="*/ 113 w 113"/>
                  <a:gd name="T17" fmla="*/ 151 h 241"/>
                  <a:gd name="T18" fmla="*/ 95 w 113"/>
                  <a:gd name="T19" fmla="*/ 219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" h="241">
                    <a:moveTo>
                      <a:pt x="95" y="219"/>
                    </a:moveTo>
                    <a:lnTo>
                      <a:pt x="90" y="241"/>
                    </a:lnTo>
                    <a:lnTo>
                      <a:pt x="45" y="201"/>
                    </a:lnTo>
                    <a:lnTo>
                      <a:pt x="12" y="146"/>
                    </a:lnTo>
                    <a:lnTo>
                      <a:pt x="0" y="73"/>
                    </a:lnTo>
                    <a:lnTo>
                      <a:pt x="12" y="0"/>
                    </a:lnTo>
                    <a:lnTo>
                      <a:pt x="62" y="40"/>
                    </a:lnTo>
                    <a:lnTo>
                      <a:pt x="95" y="90"/>
                    </a:lnTo>
                    <a:lnTo>
                      <a:pt x="113" y="151"/>
                    </a:lnTo>
                    <a:lnTo>
                      <a:pt x="95" y="21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85" name="Freeform 1773">
                <a:extLst>
                  <a:ext uri="{FF2B5EF4-FFF2-40B4-BE49-F238E27FC236}">
                    <a16:creationId xmlns:a16="http://schemas.microsoft.com/office/drawing/2014/main" id="{735301FD-F699-5492-460D-E16A454A2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3397"/>
                <a:ext cx="11" cy="20"/>
              </a:xfrm>
              <a:custGeom>
                <a:avLst/>
                <a:gdLst>
                  <a:gd name="T0" fmla="*/ 96 w 124"/>
                  <a:gd name="T1" fmla="*/ 246 h 246"/>
                  <a:gd name="T2" fmla="*/ 51 w 124"/>
                  <a:gd name="T3" fmla="*/ 196 h 246"/>
                  <a:gd name="T4" fmla="*/ 17 w 124"/>
                  <a:gd name="T5" fmla="*/ 140 h 246"/>
                  <a:gd name="T6" fmla="*/ 0 w 124"/>
                  <a:gd name="T7" fmla="*/ 72 h 246"/>
                  <a:gd name="T8" fmla="*/ 23 w 124"/>
                  <a:gd name="T9" fmla="*/ 0 h 246"/>
                  <a:gd name="T10" fmla="*/ 73 w 124"/>
                  <a:gd name="T11" fmla="*/ 55 h 246"/>
                  <a:gd name="T12" fmla="*/ 112 w 124"/>
                  <a:gd name="T13" fmla="*/ 117 h 246"/>
                  <a:gd name="T14" fmla="*/ 124 w 124"/>
                  <a:gd name="T15" fmla="*/ 178 h 246"/>
                  <a:gd name="T16" fmla="*/ 96 w 124"/>
                  <a:gd name="T1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4" h="246">
                    <a:moveTo>
                      <a:pt x="96" y="246"/>
                    </a:moveTo>
                    <a:lnTo>
                      <a:pt x="51" y="196"/>
                    </a:lnTo>
                    <a:lnTo>
                      <a:pt x="17" y="140"/>
                    </a:lnTo>
                    <a:lnTo>
                      <a:pt x="0" y="72"/>
                    </a:lnTo>
                    <a:lnTo>
                      <a:pt x="23" y="0"/>
                    </a:lnTo>
                    <a:lnTo>
                      <a:pt x="73" y="55"/>
                    </a:lnTo>
                    <a:lnTo>
                      <a:pt x="112" y="117"/>
                    </a:lnTo>
                    <a:lnTo>
                      <a:pt x="124" y="178"/>
                    </a:lnTo>
                    <a:lnTo>
                      <a:pt x="96" y="2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86" name="Freeform 1774">
                <a:extLst>
                  <a:ext uri="{FF2B5EF4-FFF2-40B4-BE49-F238E27FC236}">
                    <a16:creationId xmlns:a16="http://schemas.microsoft.com/office/drawing/2014/main" id="{6DCAF750-F0E7-2BA1-CE83-2AD3743A4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398"/>
                <a:ext cx="9" cy="19"/>
              </a:xfrm>
              <a:custGeom>
                <a:avLst/>
                <a:gdLst>
                  <a:gd name="T0" fmla="*/ 101 w 107"/>
                  <a:gd name="T1" fmla="*/ 223 h 223"/>
                  <a:gd name="T2" fmla="*/ 56 w 107"/>
                  <a:gd name="T3" fmla="*/ 223 h 223"/>
                  <a:gd name="T4" fmla="*/ 23 w 107"/>
                  <a:gd name="T5" fmla="*/ 196 h 223"/>
                  <a:gd name="T6" fmla="*/ 0 w 107"/>
                  <a:gd name="T7" fmla="*/ 151 h 223"/>
                  <a:gd name="T8" fmla="*/ 0 w 107"/>
                  <a:gd name="T9" fmla="*/ 100 h 223"/>
                  <a:gd name="T10" fmla="*/ 11 w 107"/>
                  <a:gd name="T11" fmla="*/ 0 h 223"/>
                  <a:gd name="T12" fmla="*/ 40 w 107"/>
                  <a:gd name="T13" fmla="*/ 50 h 223"/>
                  <a:gd name="T14" fmla="*/ 78 w 107"/>
                  <a:gd name="T15" fmla="*/ 95 h 223"/>
                  <a:gd name="T16" fmla="*/ 107 w 107"/>
                  <a:gd name="T17" fmla="*/ 151 h 223"/>
                  <a:gd name="T18" fmla="*/ 101 w 107"/>
                  <a:gd name="T19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223">
                    <a:moveTo>
                      <a:pt x="101" y="223"/>
                    </a:moveTo>
                    <a:lnTo>
                      <a:pt x="56" y="223"/>
                    </a:lnTo>
                    <a:lnTo>
                      <a:pt x="23" y="196"/>
                    </a:lnTo>
                    <a:lnTo>
                      <a:pt x="0" y="151"/>
                    </a:lnTo>
                    <a:lnTo>
                      <a:pt x="0" y="100"/>
                    </a:lnTo>
                    <a:lnTo>
                      <a:pt x="11" y="0"/>
                    </a:lnTo>
                    <a:lnTo>
                      <a:pt x="40" y="50"/>
                    </a:lnTo>
                    <a:lnTo>
                      <a:pt x="78" y="95"/>
                    </a:lnTo>
                    <a:lnTo>
                      <a:pt x="107" y="151"/>
                    </a:lnTo>
                    <a:lnTo>
                      <a:pt x="101" y="22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87" name="Freeform 1775">
                <a:extLst>
                  <a:ext uri="{FF2B5EF4-FFF2-40B4-BE49-F238E27FC236}">
                    <a16:creationId xmlns:a16="http://schemas.microsoft.com/office/drawing/2014/main" id="{5FE6ADE3-E43D-57C5-84B7-9F679E44E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3412"/>
                <a:ext cx="9" cy="19"/>
              </a:xfrm>
              <a:custGeom>
                <a:avLst/>
                <a:gdLst>
                  <a:gd name="T0" fmla="*/ 90 w 101"/>
                  <a:gd name="T1" fmla="*/ 229 h 229"/>
                  <a:gd name="T2" fmla="*/ 33 w 101"/>
                  <a:gd name="T3" fmla="*/ 190 h 229"/>
                  <a:gd name="T4" fmla="*/ 5 w 101"/>
                  <a:gd name="T5" fmla="*/ 134 h 229"/>
                  <a:gd name="T6" fmla="*/ 0 w 101"/>
                  <a:gd name="T7" fmla="*/ 66 h 229"/>
                  <a:gd name="T8" fmla="*/ 11 w 101"/>
                  <a:gd name="T9" fmla="*/ 0 h 229"/>
                  <a:gd name="T10" fmla="*/ 50 w 101"/>
                  <a:gd name="T11" fmla="*/ 50 h 229"/>
                  <a:gd name="T12" fmla="*/ 84 w 101"/>
                  <a:gd name="T13" fmla="*/ 111 h 229"/>
                  <a:gd name="T14" fmla="*/ 101 w 101"/>
                  <a:gd name="T15" fmla="*/ 168 h 229"/>
                  <a:gd name="T16" fmla="*/ 90 w 101"/>
                  <a:gd name="T17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229">
                    <a:moveTo>
                      <a:pt x="90" y="229"/>
                    </a:moveTo>
                    <a:lnTo>
                      <a:pt x="33" y="190"/>
                    </a:lnTo>
                    <a:lnTo>
                      <a:pt x="5" y="134"/>
                    </a:lnTo>
                    <a:lnTo>
                      <a:pt x="0" y="66"/>
                    </a:lnTo>
                    <a:lnTo>
                      <a:pt x="11" y="0"/>
                    </a:lnTo>
                    <a:lnTo>
                      <a:pt x="50" y="50"/>
                    </a:lnTo>
                    <a:lnTo>
                      <a:pt x="84" y="111"/>
                    </a:lnTo>
                    <a:lnTo>
                      <a:pt x="101" y="168"/>
                    </a:lnTo>
                    <a:lnTo>
                      <a:pt x="90" y="22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88" name="Freeform 1776">
                <a:extLst>
                  <a:ext uri="{FF2B5EF4-FFF2-40B4-BE49-F238E27FC236}">
                    <a16:creationId xmlns:a16="http://schemas.microsoft.com/office/drawing/2014/main" id="{A1775C9A-C2A7-2B40-3B5A-C2098EB97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416"/>
                <a:ext cx="10" cy="20"/>
              </a:xfrm>
              <a:custGeom>
                <a:avLst/>
                <a:gdLst>
                  <a:gd name="T0" fmla="*/ 101 w 124"/>
                  <a:gd name="T1" fmla="*/ 241 h 241"/>
                  <a:gd name="T2" fmla="*/ 51 w 124"/>
                  <a:gd name="T3" fmla="*/ 196 h 241"/>
                  <a:gd name="T4" fmla="*/ 17 w 124"/>
                  <a:gd name="T5" fmla="*/ 134 h 241"/>
                  <a:gd name="T6" fmla="*/ 0 w 124"/>
                  <a:gd name="T7" fmla="*/ 73 h 241"/>
                  <a:gd name="T8" fmla="*/ 17 w 124"/>
                  <a:gd name="T9" fmla="*/ 0 h 241"/>
                  <a:gd name="T10" fmla="*/ 101 w 124"/>
                  <a:gd name="T11" fmla="*/ 111 h 241"/>
                  <a:gd name="T12" fmla="*/ 117 w 124"/>
                  <a:gd name="T13" fmla="*/ 173 h 241"/>
                  <a:gd name="T14" fmla="*/ 124 w 124"/>
                  <a:gd name="T15" fmla="*/ 201 h 241"/>
                  <a:gd name="T16" fmla="*/ 101 w 124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4" h="241">
                    <a:moveTo>
                      <a:pt x="101" y="241"/>
                    </a:moveTo>
                    <a:lnTo>
                      <a:pt x="51" y="196"/>
                    </a:lnTo>
                    <a:lnTo>
                      <a:pt x="17" y="134"/>
                    </a:lnTo>
                    <a:lnTo>
                      <a:pt x="0" y="73"/>
                    </a:lnTo>
                    <a:lnTo>
                      <a:pt x="17" y="0"/>
                    </a:lnTo>
                    <a:lnTo>
                      <a:pt x="101" y="111"/>
                    </a:lnTo>
                    <a:lnTo>
                      <a:pt x="117" y="173"/>
                    </a:lnTo>
                    <a:lnTo>
                      <a:pt x="124" y="201"/>
                    </a:lnTo>
                    <a:lnTo>
                      <a:pt x="101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89" name="Freeform 1777">
                <a:extLst>
                  <a:ext uri="{FF2B5EF4-FFF2-40B4-BE49-F238E27FC236}">
                    <a16:creationId xmlns:a16="http://schemas.microsoft.com/office/drawing/2014/main" id="{0A16A9E3-7451-8346-4615-BD574E5F1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422"/>
                <a:ext cx="14" cy="66"/>
              </a:xfrm>
              <a:custGeom>
                <a:avLst/>
                <a:gdLst>
                  <a:gd name="T0" fmla="*/ 163 w 168"/>
                  <a:gd name="T1" fmla="*/ 371 h 802"/>
                  <a:gd name="T2" fmla="*/ 130 w 168"/>
                  <a:gd name="T3" fmla="*/ 371 h 802"/>
                  <a:gd name="T4" fmla="*/ 107 w 168"/>
                  <a:gd name="T5" fmla="*/ 488 h 802"/>
                  <a:gd name="T6" fmla="*/ 118 w 168"/>
                  <a:gd name="T7" fmla="*/ 549 h 802"/>
                  <a:gd name="T8" fmla="*/ 118 w 168"/>
                  <a:gd name="T9" fmla="*/ 566 h 802"/>
                  <a:gd name="T10" fmla="*/ 152 w 168"/>
                  <a:gd name="T11" fmla="*/ 600 h 802"/>
                  <a:gd name="T12" fmla="*/ 135 w 168"/>
                  <a:gd name="T13" fmla="*/ 584 h 802"/>
                  <a:gd name="T14" fmla="*/ 118 w 168"/>
                  <a:gd name="T15" fmla="*/ 584 h 802"/>
                  <a:gd name="T16" fmla="*/ 90 w 168"/>
                  <a:gd name="T17" fmla="*/ 611 h 802"/>
                  <a:gd name="T18" fmla="*/ 102 w 168"/>
                  <a:gd name="T19" fmla="*/ 701 h 802"/>
                  <a:gd name="T20" fmla="*/ 96 w 168"/>
                  <a:gd name="T21" fmla="*/ 802 h 802"/>
                  <a:gd name="T22" fmla="*/ 68 w 168"/>
                  <a:gd name="T23" fmla="*/ 790 h 802"/>
                  <a:gd name="T24" fmla="*/ 45 w 168"/>
                  <a:gd name="T25" fmla="*/ 745 h 802"/>
                  <a:gd name="T26" fmla="*/ 0 w 168"/>
                  <a:gd name="T27" fmla="*/ 645 h 802"/>
                  <a:gd name="T28" fmla="*/ 45 w 168"/>
                  <a:gd name="T29" fmla="*/ 672 h 802"/>
                  <a:gd name="T30" fmla="*/ 68 w 168"/>
                  <a:gd name="T31" fmla="*/ 662 h 802"/>
                  <a:gd name="T32" fmla="*/ 80 w 168"/>
                  <a:gd name="T33" fmla="*/ 634 h 802"/>
                  <a:gd name="T34" fmla="*/ 62 w 168"/>
                  <a:gd name="T35" fmla="*/ 566 h 802"/>
                  <a:gd name="T36" fmla="*/ 57 w 168"/>
                  <a:gd name="T37" fmla="*/ 516 h 802"/>
                  <a:gd name="T38" fmla="*/ 80 w 168"/>
                  <a:gd name="T39" fmla="*/ 443 h 802"/>
                  <a:gd name="T40" fmla="*/ 102 w 168"/>
                  <a:gd name="T41" fmla="*/ 376 h 802"/>
                  <a:gd name="T42" fmla="*/ 107 w 168"/>
                  <a:gd name="T43" fmla="*/ 331 h 802"/>
                  <a:gd name="T44" fmla="*/ 90 w 168"/>
                  <a:gd name="T45" fmla="*/ 263 h 802"/>
                  <a:gd name="T46" fmla="*/ 130 w 168"/>
                  <a:gd name="T47" fmla="*/ 202 h 802"/>
                  <a:gd name="T48" fmla="*/ 141 w 168"/>
                  <a:gd name="T49" fmla="*/ 140 h 802"/>
                  <a:gd name="T50" fmla="*/ 141 w 168"/>
                  <a:gd name="T51" fmla="*/ 0 h 802"/>
                  <a:gd name="T52" fmla="*/ 168 w 168"/>
                  <a:gd name="T53" fmla="*/ 50 h 802"/>
                  <a:gd name="T54" fmla="*/ 168 w 168"/>
                  <a:gd name="T55" fmla="*/ 102 h 802"/>
                  <a:gd name="T56" fmla="*/ 158 w 168"/>
                  <a:gd name="T57" fmla="*/ 152 h 802"/>
                  <a:gd name="T58" fmla="*/ 141 w 168"/>
                  <a:gd name="T59" fmla="*/ 191 h 802"/>
                  <a:gd name="T60" fmla="*/ 118 w 168"/>
                  <a:gd name="T61" fmla="*/ 281 h 802"/>
                  <a:gd name="T62" fmla="*/ 130 w 168"/>
                  <a:gd name="T63" fmla="*/ 320 h 802"/>
                  <a:gd name="T64" fmla="*/ 163 w 168"/>
                  <a:gd name="T65" fmla="*/ 371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8" h="802">
                    <a:moveTo>
                      <a:pt x="163" y="371"/>
                    </a:moveTo>
                    <a:lnTo>
                      <a:pt x="130" y="371"/>
                    </a:lnTo>
                    <a:lnTo>
                      <a:pt x="107" y="488"/>
                    </a:lnTo>
                    <a:lnTo>
                      <a:pt x="118" y="549"/>
                    </a:lnTo>
                    <a:lnTo>
                      <a:pt x="118" y="566"/>
                    </a:lnTo>
                    <a:lnTo>
                      <a:pt x="152" y="600"/>
                    </a:lnTo>
                    <a:lnTo>
                      <a:pt x="135" y="584"/>
                    </a:lnTo>
                    <a:lnTo>
                      <a:pt x="118" y="584"/>
                    </a:lnTo>
                    <a:lnTo>
                      <a:pt x="90" y="611"/>
                    </a:lnTo>
                    <a:lnTo>
                      <a:pt x="102" y="701"/>
                    </a:lnTo>
                    <a:lnTo>
                      <a:pt x="96" y="802"/>
                    </a:lnTo>
                    <a:lnTo>
                      <a:pt x="68" y="790"/>
                    </a:lnTo>
                    <a:lnTo>
                      <a:pt x="45" y="745"/>
                    </a:lnTo>
                    <a:lnTo>
                      <a:pt x="0" y="645"/>
                    </a:lnTo>
                    <a:lnTo>
                      <a:pt x="45" y="672"/>
                    </a:lnTo>
                    <a:lnTo>
                      <a:pt x="68" y="662"/>
                    </a:lnTo>
                    <a:lnTo>
                      <a:pt x="80" y="634"/>
                    </a:lnTo>
                    <a:lnTo>
                      <a:pt x="62" y="566"/>
                    </a:lnTo>
                    <a:lnTo>
                      <a:pt x="57" y="516"/>
                    </a:lnTo>
                    <a:lnTo>
                      <a:pt x="80" y="443"/>
                    </a:lnTo>
                    <a:lnTo>
                      <a:pt x="102" y="376"/>
                    </a:lnTo>
                    <a:lnTo>
                      <a:pt x="107" y="331"/>
                    </a:lnTo>
                    <a:lnTo>
                      <a:pt x="90" y="263"/>
                    </a:lnTo>
                    <a:lnTo>
                      <a:pt x="130" y="202"/>
                    </a:lnTo>
                    <a:lnTo>
                      <a:pt x="141" y="140"/>
                    </a:lnTo>
                    <a:lnTo>
                      <a:pt x="141" y="0"/>
                    </a:lnTo>
                    <a:lnTo>
                      <a:pt x="168" y="50"/>
                    </a:lnTo>
                    <a:lnTo>
                      <a:pt x="168" y="102"/>
                    </a:lnTo>
                    <a:lnTo>
                      <a:pt x="158" y="152"/>
                    </a:lnTo>
                    <a:lnTo>
                      <a:pt x="141" y="191"/>
                    </a:lnTo>
                    <a:lnTo>
                      <a:pt x="118" y="281"/>
                    </a:lnTo>
                    <a:lnTo>
                      <a:pt x="130" y="320"/>
                    </a:lnTo>
                    <a:lnTo>
                      <a:pt x="163" y="3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0" name="Freeform 1778">
                <a:extLst>
                  <a:ext uri="{FF2B5EF4-FFF2-40B4-BE49-F238E27FC236}">
                    <a16:creationId xmlns:a16="http://schemas.microsoft.com/office/drawing/2014/main" id="{009895A8-C0F8-4CAB-D507-E59E44F2E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3416"/>
                <a:ext cx="7" cy="10"/>
              </a:xfrm>
              <a:custGeom>
                <a:avLst/>
                <a:gdLst>
                  <a:gd name="T0" fmla="*/ 45 w 83"/>
                  <a:gd name="T1" fmla="*/ 33 h 123"/>
                  <a:gd name="T2" fmla="*/ 56 w 83"/>
                  <a:gd name="T3" fmla="*/ 10 h 123"/>
                  <a:gd name="T4" fmla="*/ 83 w 83"/>
                  <a:gd name="T5" fmla="*/ 123 h 123"/>
                  <a:gd name="T6" fmla="*/ 0 w 83"/>
                  <a:gd name="T7" fmla="*/ 0 h 123"/>
                  <a:gd name="T8" fmla="*/ 22 w 83"/>
                  <a:gd name="T9" fmla="*/ 21 h 123"/>
                  <a:gd name="T10" fmla="*/ 45 w 83"/>
                  <a:gd name="T11" fmla="*/ 3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123">
                    <a:moveTo>
                      <a:pt x="45" y="33"/>
                    </a:moveTo>
                    <a:lnTo>
                      <a:pt x="56" y="10"/>
                    </a:lnTo>
                    <a:lnTo>
                      <a:pt x="83" y="123"/>
                    </a:lnTo>
                    <a:lnTo>
                      <a:pt x="0" y="0"/>
                    </a:lnTo>
                    <a:lnTo>
                      <a:pt x="22" y="21"/>
                    </a:lnTo>
                    <a:lnTo>
                      <a:pt x="45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1" name="Freeform 1779">
                <a:extLst>
                  <a:ext uri="{FF2B5EF4-FFF2-40B4-BE49-F238E27FC236}">
                    <a16:creationId xmlns:a16="http://schemas.microsoft.com/office/drawing/2014/main" id="{95AFCD78-7EE4-8F15-A964-6D8D3C7A2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3418"/>
                <a:ext cx="10" cy="20"/>
              </a:xfrm>
              <a:custGeom>
                <a:avLst/>
                <a:gdLst>
                  <a:gd name="T0" fmla="*/ 84 w 112"/>
                  <a:gd name="T1" fmla="*/ 240 h 240"/>
                  <a:gd name="T2" fmla="*/ 22 w 112"/>
                  <a:gd name="T3" fmla="*/ 190 h 240"/>
                  <a:gd name="T4" fmla="*/ 0 w 112"/>
                  <a:gd name="T5" fmla="*/ 128 h 240"/>
                  <a:gd name="T6" fmla="*/ 0 w 112"/>
                  <a:gd name="T7" fmla="*/ 61 h 240"/>
                  <a:gd name="T8" fmla="*/ 11 w 112"/>
                  <a:gd name="T9" fmla="*/ 0 h 240"/>
                  <a:gd name="T10" fmla="*/ 55 w 112"/>
                  <a:gd name="T11" fmla="*/ 50 h 240"/>
                  <a:gd name="T12" fmla="*/ 95 w 112"/>
                  <a:gd name="T13" fmla="*/ 106 h 240"/>
                  <a:gd name="T14" fmla="*/ 112 w 112"/>
                  <a:gd name="T15" fmla="*/ 140 h 240"/>
                  <a:gd name="T16" fmla="*/ 112 w 112"/>
                  <a:gd name="T17" fmla="*/ 168 h 240"/>
                  <a:gd name="T18" fmla="*/ 84 w 112"/>
                  <a:gd name="T19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240">
                    <a:moveTo>
                      <a:pt x="84" y="240"/>
                    </a:moveTo>
                    <a:lnTo>
                      <a:pt x="22" y="190"/>
                    </a:lnTo>
                    <a:lnTo>
                      <a:pt x="0" y="128"/>
                    </a:lnTo>
                    <a:lnTo>
                      <a:pt x="0" y="61"/>
                    </a:lnTo>
                    <a:lnTo>
                      <a:pt x="11" y="0"/>
                    </a:lnTo>
                    <a:lnTo>
                      <a:pt x="55" y="50"/>
                    </a:lnTo>
                    <a:lnTo>
                      <a:pt x="95" y="106"/>
                    </a:lnTo>
                    <a:lnTo>
                      <a:pt x="112" y="140"/>
                    </a:lnTo>
                    <a:lnTo>
                      <a:pt x="112" y="168"/>
                    </a:lnTo>
                    <a:lnTo>
                      <a:pt x="84" y="2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2" name="Freeform 1780">
                <a:extLst>
                  <a:ext uri="{FF2B5EF4-FFF2-40B4-BE49-F238E27FC236}">
                    <a16:creationId xmlns:a16="http://schemas.microsoft.com/office/drawing/2014/main" id="{499B5CF9-D112-548C-D88A-42D30A925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3423"/>
                <a:ext cx="9" cy="39"/>
              </a:xfrm>
              <a:custGeom>
                <a:avLst/>
                <a:gdLst>
                  <a:gd name="T0" fmla="*/ 106 w 111"/>
                  <a:gd name="T1" fmla="*/ 251 h 470"/>
                  <a:gd name="T2" fmla="*/ 83 w 111"/>
                  <a:gd name="T3" fmla="*/ 291 h 470"/>
                  <a:gd name="T4" fmla="*/ 89 w 111"/>
                  <a:gd name="T5" fmla="*/ 341 h 470"/>
                  <a:gd name="T6" fmla="*/ 95 w 111"/>
                  <a:gd name="T7" fmla="*/ 409 h 470"/>
                  <a:gd name="T8" fmla="*/ 78 w 111"/>
                  <a:gd name="T9" fmla="*/ 470 h 470"/>
                  <a:gd name="T10" fmla="*/ 28 w 111"/>
                  <a:gd name="T11" fmla="*/ 431 h 470"/>
                  <a:gd name="T12" fmla="*/ 5 w 111"/>
                  <a:gd name="T13" fmla="*/ 381 h 470"/>
                  <a:gd name="T14" fmla="*/ 0 w 111"/>
                  <a:gd name="T15" fmla="*/ 319 h 470"/>
                  <a:gd name="T16" fmla="*/ 5 w 111"/>
                  <a:gd name="T17" fmla="*/ 251 h 470"/>
                  <a:gd name="T18" fmla="*/ 39 w 111"/>
                  <a:gd name="T19" fmla="*/ 229 h 470"/>
                  <a:gd name="T20" fmla="*/ 50 w 111"/>
                  <a:gd name="T21" fmla="*/ 208 h 470"/>
                  <a:gd name="T22" fmla="*/ 33 w 111"/>
                  <a:gd name="T23" fmla="*/ 140 h 470"/>
                  <a:gd name="T24" fmla="*/ 11 w 111"/>
                  <a:gd name="T25" fmla="*/ 67 h 470"/>
                  <a:gd name="T26" fmla="*/ 11 w 111"/>
                  <a:gd name="T27" fmla="*/ 33 h 470"/>
                  <a:gd name="T28" fmla="*/ 39 w 111"/>
                  <a:gd name="T29" fmla="*/ 0 h 470"/>
                  <a:gd name="T30" fmla="*/ 83 w 111"/>
                  <a:gd name="T31" fmla="*/ 50 h 470"/>
                  <a:gd name="T32" fmla="*/ 106 w 111"/>
                  <a:gd name="T33" fmla="*/ 118 h 470"/>
                  <a:gd name="T34" fmla="*/ 111 w 111"/>
                  <a:gd name="T35" fmla="*/ 179 h 470"/>
                  <a:gd name="T36" fmla="*/ 106 w 111"/>
                  <a:gd name="T37" fmla="*/ 251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470">
                    <a:moveTo>
                      <a:pt x="106" y="251"/>
                    </a:moveTo>
                    <a:lnTo>
                      <a:pt x="83" y="291"/>
                    </a:lnTo>
                    <a:lnTo>
                      <a:pt x="89" y="341"/>
                    </a:lnTo>
                    <a:lnTo>
                      <a:pt x="95" y="409"/>
                    </a:lnTo>
                    <a:lnTo>
                      <a:pt x="78" y="470"/>
                    </a:lnTo>
                    <a:lnTo>
                      <a:pt x="28" y="431"/>
                    </a:lnTo>
                    <a:lnTo>
                      <a:pt x="5" y="381"/>
                    </a:lnTo>
                    <a:lnTo>
                      <a:pt x="0" y="319"/>
                    </a:lnTo>
                    <a:lnTo>
                      <a:pt x="5" y="251"/>
                    </a:lnTo>
                    <a:lnTo>
                      <a:pt x="39" y="229"/>
                    </a:lnTo>
                    <a:lnTo>
                      <a:pt x="50" y="208"/>
                    </a:lnTo>
                    <a:lnTo>
                      <a:pt x="33" y="140"/>
                    </a:lnTo>
                    <a:lnTo>
                      <a:pt x="11" y="67"/>
                    </a:lnTo>
                    <a:lnTo>
                      <a:pt x="11" y="33"/>
                    </a:lnTo>
                    <a:lnTo>
                      <a:pt x="39" y="0"/>
                    </a:lnTo>
                    <a:lnTo>
                      <a:pt x="83" y="50"/>
                    </a:lnTo>
                    <a:lnTo>
                      <a:pt x="106" y="118"/>
                    </a:lnTo>
                    <a:lnTo>
                      <a:pt x="111" y="179"/>
                    </a:lnTo>
                    <a:lnTo>
                      <a:pt x="106" y="25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3" name="Freeform 1781">
                <a:extLst>
                  <a:ext uri="{FF2B5EF4-FFF2-40B4-BE49-F238E27FC236}">
                    <a16:creationId xmlns:a16="http://schemas.microsoft.com/office/drawing/2014/main" id="{2866327A-0033-D0DF-C9FF-DF652A00C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3426"/>
                <a:ext cx="8" cy="20"/>
              </a:xfrm>
              <a:custGeom>
                <a:avLst/>
                <a:gdLst>
                  <a:gd name="T0" fmla="*/ 85 w 101"/>
                  <a:gd name="T1" fmla="*/ 241 h 241"/>
                  <a:gd name="T2" fmla="*/ 35 w 101"/>
                  <a:gd name="T3" fmla="*/ 190 h 241"/>
                  <a:gd name="T4" fmla="*/ 0 w 101"/>
                  <a:gd name="T5" fmla="*/ 134 h 241"/>
                  <a:gd name="T6" fmla="*/ 0 w 101"/>
                  <a:gd name="T7" fmla="*/ 73 h 241"/>
                  <a:gd name="T8" fmla="*/ 28 w 101"/>
                  <a:gd name="T9" fmla="*/ 0 h 241"/>
                  <a:gd name="T10" fmla="*/ 79 w 101"/>
                  <a:gd name="T11" fmla="*/ 106 h 241"/>
                  <a:gd name="T12" fmla="*/ 101 w 101"/>
                  <a:gd name="T13" fmla="*/ 173 h 241"/>
                  <a:gd name="T14" fmla="*/ 101 w 101"/>
                  <a:gd name="T15" fmla="*/ 196 h 241"/>
                  <a:gd name="T16" fmla="*/ 85 w 101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241">
                    <a:moveTo>
                      <a:pt x="85" y="241"/>
                    </a:moveTo>
                    <a:lnTo>
                      <a:pt x="35" y="190"/>
                    </a:lnTo>
                    <a:lnTo>
                      <a:pt x="0" y="134"/>
                    </a:lnTo>
                    <a:lnTo>
                      <a:pt x="0" y="73"/>
                    </a:lnTo>
                    <a:lnTo>
                      <a:pt x="28" y="0"/>
                    </a:lnTo>
                    <a:lnTo>
                      <a:pt x="79" y="106"/>
                    </a:lnTo>
                    <a:lnTo>
                      <a:pt x="101" y="173"/>
                    </a:lnTo>
                    <a:lnTo>
                      <a:pt x="101" y="196"/>
                    </a:lnTo>
                    <a:lnTo>
                      <a:pt x="85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4" name="Freeform 1782">
                <a:extLst>
                  <a:ext uri="{FF2B5EF4-FFF2-40B4-BE49-F238E27FC236}">
                    <a16:creationId xmlns:a16="http://schemas.microsoft.com/office/drawing/2014/main" id="{0A043E4E-B261-899C-2B5D-4938D348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3428"/>
                <a:ext cx="14" cy="52"/>
              </a:xfrm>
              <a:custGeom>
                <a:avLst/>
                <a:gdLst>
                  <a:gd name="T0" fmla="*/ 156 w 161"/>
                  <a:gd name="T1" fmla="*/ 134 h 616"/>
                  <a:gd name="T2" fmla="*/ 134 w 161"/>
                  <a:gd name="T3" fmla="*/ 157 h 616"/>
                  <a:gd name="T4" fmla="*/ 117 w 161"/>
                  <a:gd name="T5" fmla="*/ 191 h 616"/>
                  <a:gd name="T6" fmla="*/ 123 w 161"/>
                  <a:gd name="T7" fmla="*/ 274 h 616"/>
                  <a:gd name="T8" fmla="*/ 134 w 161"/>
                  <a:gd name="T9" fmla="*/ 375 h 616"/>
                  <a:gd name="T10" fmla="*/ 123 w 161"/>
                  <a:gd name="T11" fmla="*/ 425 h 616"/>
                  <a:gd name="T12" fmla="*/ 106 w 161"/>
                  <a:gd name="T13" fmla="*/ 470 h 616"/>
                  <a:gd name="T14" fmla="*/ 106 w 161"/>
                  <a:gd name="T15" fmla="*/ 616 h 616"/>
                  <a:gd name="T16" fmla="*/ 55 w 161"/>
                  <a:gd name="T17" fmla="*/ 571 h 616"/>
                  <a:gd name="T18" fmla="*/ 16 w 161"/>
                  <a:gd name="T19" fmla="*/ 505 h 616"/>
                  <a:gd name="T20" fmla="*/ 0 w 161"/>
                  <a:gd name="T21" fmla="*/ 432 h 616"/>
                  <a:gd name="T22" fmla="*/ 16 w 161"/>
                  <a:gd name="T23" fmla="*/ 347 h 616"/>
                  <a:gd name="T24" fmla="*/ 83 w 161"/>
                  <a:gd name="T25" fmla="*/ 375 h 616"/>
                  <a:gd name="T26" fmla="*/ 38 w 161"/>
                  <a:gd name="T27" fmla="*/ 286 h 616"/>
                  <a:gd name="T28" fmla="*/ 33 w 161"/>
                  <a:gd name="T29" fmla="*/ 235 h 616"/>
                  <a:gd name="T30" fmla="*/ 45 w 161"/>
                  <a:gd name="T31" fmla="*/ 179 h 616"/>
                  <a:gd name="T32" fmla="*/ 83 w 161"/>
                  <a:gd name="T33" fmla="*/ 162 h 616"/>
                  <a:gd name="T34" fmla="*/ 95 w 161"/>
                  <a:gd name="T35" fmla="*/ 151 h 616"/>
                  <a:gd name="T36" fmla="*/ 78 w 161"/>
                  <a:gd name="T37" fmla="*/ 101 h 616"/>
                  <a:gd name="T38" fmla="*/ 55 w 161"/>
                  <a:gd name="T39" fmla="*/ 51 h 616"/>
                  <a:gd name="T40" fmla="*/ 61 w 161"/>
                  <a:gd name="T41" fmla="*/ 23 h 616"/>
                  <a:gd name="T42" fmla="*/ 95 w 161"/>
                  <a:gd name="T43" fmla="*/ 0 h 616"/>
                  <a:gd name="T44" fmla="*/ 145 w 161"/>
                  <a:gd name="T45" fmla="*/ 11 h 616"/>
                  <a:gd name="T46" fmla="*/ 161 w 161"/>
                  <a:gd name="T47" fmla="*/ 39 h 616"/>
                  <a:gd name="T48" fmla="*/ 156 w 161"/>
                  <a:gd name="T49" fmla="*/ 134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1" h="616">
                    <a:moveTo>
                      <a:pt x="156" y="134"/>
                    </a:moveTo>
                    <a:lnTo>
                      <a:pt x="134" y="157"/>
                    </a:lnTo>
                    <a:lnTo>
                      <a:pt x="117" y="191"/>
                    </a:lnTo>
                    <a:lnTo>
                      <a:pt x="123" y="274"/>
                    </a:lnTo>
                    <a:lnTo>
                      <a:pt x="134" y="375"/>
                    </a:lnTo>
                    <a:lnTo>
                      <a:pt x="123" y="425"/>
                    </a:lnTo>
                    <a:lnTo>
                      <a:pt x="106" y="470"/>
                    </a:lnTo>
                    <a:lnTo>
                      <a:pt x="106" y="616"/>
                    </a:lnTo>
                    <a:lnTo>
                      <a:pt x="55" y="571"/>
                    </a:lnTo>
                    <a:lnTo>
                      <a:pt x="16" y="505"/>
                    </a:lnTo>
                    <a:lnTo>
                      <a:pt x="0" y="432"/>
                    </a:lnTo>
                    <a:lnTo>
                      <a:pt x="16" y="347"/>
                    </a:lnTo>
                    <a:lnTo>
                      <a:pt x="83" y="375"/>
                    </a:lnTo>
                    <a:lnTo>
                      <a:pt x="38" y="286"/>
                    </a:lnTo>
                    <a:lnTo>
                      <a:pt x="33" y="235"/>
                    </a:lnTo>
                    <a:lnTo>
                      <a:pt x="45" y="179"/>
                    </a:lnTo>
                    <a:lnTo>
                      <a:pt x="83" y="162"/>
                    </a:lnTo>
                    <a:lnTo>
                      <a:pt x="95" y="151"/>
                    </a:lnTo>
                    <a:lnTo>
                      <a:pt x="78" y="101"/>
                    </a:lnTo>
                    <a:lnTo>
                      <a:pt x="55" y="51"/>
                    </a:lnTo>
                    <a:lnTo>
                      <a:pt x="61" y="23"/>
                    </a:lnTo>
                    <a:lnTo>
                      <a:pt x="95" y="0"/>
                    </a:lnTo>
                    <a:lnTo>
                      <a:pt x="145" y="11"/>
                    </a:lnTo>
                    <a:lnTo>
                      <a:pt x="161" y="39"/>
                    </a:lnTo>
                    <a:lnTo>
                      <a:pt x="156" y="13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5" name="Freeform 1783">
                <a:extLst>
                  <a:ext uri="{FF2B5EF4-FFF2-40B4-BE49-F238E27FC236}">
                    <a16:creationId xmlns:a16="http://schemas.microsoft.com/office/drawing/2014/main" id="{611B475C-7103-3387-6B87-380BB65E0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3427"/>
                <a:ext cx="8" cy="21"/>
              </a:xfrm>
              <a:custGeom>
                <a:avLst/>
                <a:gdLst>
                  <a:gd name="T0" fmla="*/ 72 w 95"/>
                  <a:gd name="T1" fmla="*/ 258 h 258"/>
                  <a:gd name="T2" fmla="*/ 34 w 95"/>
                  <a:gd name="T3" fmla="*/ 196 h 258"/>
                  <a:gd name="T4" fmla="*/ 6 w 95"/>
                  <a:gd name="T5" fmla="*/ 135 h 258"/>
                  <a:gd name="T6" fmla="*/ 0 w 95"/>
                  <a:gd name="T7" fmla="*/ 68 h 258"/>
                  <a:gd name="T8" fmla="*/ 17 w 95"/>
                  <a:gd name="T9" fmla="*/ 0 h 258"/>
                  <a:gd name="T10" fmla="*/ 72 w 95"/>
                  <a:gd name="T11" fmla="*/ 51 h 258"/>
                  <a:gd name="T12" fmla="*/ 95 w 95"/>
                  <a:gd name="T13" fmla="*/ 123 h 258"/>
                  <a:gd name="T14" fmla="*/ 90 w 95"/>
                  <a:gd name="T15" fmla="*/ 196 h 258"/>
                  <a:gd name="T16" fmla="*/ 72 w 95"/>
                  <a:gd name="T17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58">
                    <a:moveTo>
                      <a:pt x="72" y="258"/>
                    </a:moveTo>
                    <a:lnTo>
                      <a:pt x="34" y="196"/>
                    </a:lnTo>
                    <a:lnTo>
                      <a:pt x="6" y="135"/>
                    </a:lnTo>
                    <a:lnTo>
                      <a:pt x="0" y="68"/>
                    </a:lnTo>
                    <a:lnTo>
                      <a:pt x="17" y="0"/>
                    </a:lnTo>
                    <a:lnTo>
                      <a:pt x="72" y="51"/>
                    </a:lnTo>
                    <a:lnTo>
                      <a:pt x="95" y="123"/>
                    </a:lnTo>
                    <a:lnTo>
                      <a:pt x="90" y="196"/>
                    </a:lnTo>
                    <a:lnTo>
                      <a:pt x="72" y="25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6" name="Freeform 1784">
                <a:extLst>
                  <a:ext uri="{FF2B5EF4-FFF2-40B4-BE49-F238E27FC236}">
                    <a16:creationId xmlns:a16="http://schemas.microsoft.com/office/drawing/2014/main" id="{ED258271-CBDE-FEFC-6C94-0067E06D8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3431"/>
                <a:ext cx="9" cy="20"/>
              </a:xfrm>
              <a:custGeom>
                <a:avLst/>
                <a:gdLst>
                  <a:gd name="T0" fmla="*/ 78 w 101"/>
                  <a:gd name="T1" fmla="*/ 240 h 240"/>
                  <a:gd name="T2" fmla="*/ 16 w 101"/>
                  <a:gd name="T3" fmla="*/ 134 h 240"/>
                  <a:gd name="T4" fmla="*/ 0 w 101"/>
                  <a:gd name="T5" fmla="*/ 78 h 240"/>
                  <a:gd name="T6" fmla="*/ 6 w 101"/>
                  <a:gd name="T7" fmla="*/ 0 h 240"/>
                  <a:gd name="T8" fmla="*/ 68 w 101"/>
                  <a:gd name="T9" fmla="*/ 44 h 240"/>
                  <a:gd name="T10" fmla="*/ 96 w 101"/>
                  <a:gd name="T11" fmla="*/ 107 h 240"/>
                  <a:gd name="T12" fmla="*/ 101 w 101"/>
                  <a:gd name="T13" fmla="*/ 173 h 240"/>
                  <a:gd name="T14" fmla="*/ 78 w 101"/>
                  <a:gd name="T15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240">
                    <a:moveTo>
                      <a:pt x="78" y="240"/>
                    </a:moveTo>
                    <a:lnTo>
                      <a:pt x="16" y="134"/>
                    </a:lnTo>
                    <a:lnTo>
                      <a:pt x="0" y="78"/>
                    </a:lnTo>
                    <a:lnTo>
                      <a:pt x="6" y="0"/>
                    </a:lnTo>
                    <a:lnTo>
                      <a:pt x="68" y="44"/>
                    </a:lnTo>
                    <a:lnTo>
                      <a:pt x="96" y="107"/>
                    </a:lnTo>
                    <a:lnTo>
                      <a:pt x="101" y="173"/>
                    </a:lnTo>
                    <a:lnTo>
                      <a:pt x="78" y="2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7" name="Freeform 1785">
                <a:extLst>
                  <a:ext uri="{FF2B5EF4-FFF2-40B4-BE49-F238E27FC236}">
                    <a16:creationId xmlns:a16="http://schemas.microsoft.com/office/drawing/2014/main" id="{008485BB-9001-FFB8-E1B6-12B6B02CA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3431"/>
                <a:ext cx="10" cy="21"/>
              </a:xfrm>
              <a:custGeom>
                <a:avLst/>
                <a:gdLst>
                  <a:gd name="T0" fmla="*/ 101 w 112"/>
                  <a:gd name="T1" fmla="*/ 213 h 241"/>
                  <a:gd name="T2" fmla="*/ 101 w 112"/>
                  <a:gd name="T3" fmla="*/ 241 h 241"/>
                  <a:gd name="T4" fmla="*/ 56 w 112"/>
                  <a:gd name="T5" fmla="*/ 202 h 241"/>
                  <a:gd name="T6" fmla="*/ 16 w 112"/>
                  <a:gd name="T7" fmla="*/ 145 h 241"/>
                  <a:gd name="T8" fmla="*/ 0 w 112"/>
                  <a:gd name="T9" fmla="*/ 79 h 241"/>
                  <a:gd name="T10" fmla="*/ 6 w 112"/>
                  <a:gd name="T11" fmla="*/ 0 h 241"/>
                  <a:gd name="T12" fmla="*/ 84 w 112"/>
                  <a:gd name="T13" fmla="*/ 95 h 241"/>
                  <a:gd name="T14" fmla="*/ 106 w 112"/>
                  <a:gd name="T15" fmla="*/ 152 h 241"/>
                  <a:gd name="T16" fmla="*/ 112 w 112"/>
                  <a:gd name="T17" fmla="*/ 174 h 241"/>
                  <a:gd name="T18" fmla="*/ 101 w 112"/>
                  <a:gd name="T19" fmla="*/ 213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241">
                    <a:moveTo>
                      <a:pt x="101" y="213"/>
                    </a:moveTo>
                    <a:lnTo>
                      <a:pt x="101" y="241"/>
                    </a:lnTo>
                    <a:lnTo>
                      <a:pt x="56" y="202"/>
                    </a:lnTo>
                    <a:lnTo>
                      <a:pt x="16" y="145"/>
                    </a:lnTo>
                    <a:lnTo>
                      <a:pt x="0" y="79"/>
                    </a:lnTo>
                    <a:lnTo>
                      <a:pt x="6" y="0"/>
                    </a:lnTo>
                    <a:lnTo>
                      <a:pt x="84" y="95"/>
                    </a:lnTo>
                    <a:lnTo>
                      <a:pt x="106" y="152"/>
                    </a:lnTo>
                    <a:lnTo>
                      <a:pt x="112" y="174"/>
                    </a:lnTo>
                    <a:lnTo>
                      <a:pt x="101" y="21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8" name="Freeform 1786">
                <a:extLst>
                  <a:ext uri="{FF2B5EF4-FFF2-40B4-BE49-F238E27FC236}">
                    <a16:creationId xmlns:a16="http://schemas.microsoft.com/office/drawing/2014/main" id="{85723107-1369-4715-2ED3-4ECE48564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3435"/>
                <a:ext cx="8" cy="19"/>
              </a:xfrm>
              <a:custGeom>
                <a:avLst/>
                <a:gdLst>
                  <a:gd name="T0" fmla="*/ 67 w 95"/>
                  <a:gd name="T1" fmla="*/ 230 h 230"/>
                  <a:gd name="T2" fmla="*/ 33 w 95"/>
                  <a:gd name="T3" fmla="*/ 180 h 230"/>
                  <a:gd name="T4" fmla="*/ 5 w 95"/>
                  <a:gd name="T5" fmla="*/ 118 h 230"/>
                  <a:gd name="T6" fmla="*/ 0 w 95"/>
                  <a:gd name="T7" fmla="*/ 57 h 230"/>
                  <a:gd name="T8" fmla="*/ 22 w 95"/>
                  <a:gd name="T9" fmla="*/ 0 h 230"/>
                  <a:gd name="T10" fmla="*/ 84 w 95"/>
                  <a:gd name="T11" fmla="*/ 112 h 230"/>
                  <a:gd name="T12" fmla="*/ 95 w 95"/>
                  <a:gd name="T13" fmla="*/ 168 h 230"/>
                  <a:gd name="T14" fmla="*/ 95 w 95"/>
                  <a:gd name="T15" fmla="*/ 190 h 230"/>
                  <a:gd name="T16" fmla="*/ 95 w 95"/>
                  <a:gd name="T17" fmla="*/ 202 h 230"/>
                  <a:gd name="T18" fmla="*/ 67 w 95"/>
                  <a:gd name="T1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230">
                    <a:moveTo>
                      <a:pt x="67" y="230"/>
                    </a:moveTo>
                    <a:lnTo>
                      <a:pt x="33" y="180"/>
                    </a:lnTo>
                    <a:lnTo>
                      <a:pt x="5" y="118"/>
                    </a:lnTo>
                    <a:lnTo>
                      <a:pt x="0" y="57"/>
                    </a:lnTo>
                    <a:lnTo>
                      <a:pt x="22" y="0"/>
                    </a:lnTo>
                    <a:lnTo>
                      <a:pt x="84" y="112"/>
                    </a:lnTo>
                    <a:lnTo>
                      <a:pt x="95" y="168"/>
                    </a:lnTo>
                    <a:lnTo>
                      <a:pt x="95" y="190"/>
                    </a:lnTo>
                    <a:lnTo>
                      <a:pt x="95" y="202"/>
                    </a:lnTo>
                    <a:lnTo>
                      <a:pt x="67" y="23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9" name="Freeform 1787">
                <a:extLst>
                  <a:ext uri="{FF2B5EF4-FFF2-40B4-BE49-F238E27FC236}">
                    <a16:creationId xmlns:a16="http://schemas.microsoft.com/office/drawing/2014/main" id="{C18C20AF-8290-5365-99E3-EDD108CB8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3433"/>
                <a:ext cx="12" cy="15"/>
              </a:xfrm>
              <a:custGeom>
                <a:avLst/>
                <a:gdLst>
                  <a:gd name="T0" fmla="*/ 129 w 140"/>
                  <a:gd name="T1" fmla="*/ 45 h 180"/>
                  <a:gd name="T2" fmla="*/ 112 w 140"/>
                  <a:gd name="T3" fmla="*/ 68 h 180"/>
                  <a:gd name="T4" fmla="*/ 124 w 140"/>
                  <a:gd name="T5" fmla="*/ 85 h 180"/>
                  <a:gd name="T6" fmla="*/ 140 w 140"/>
                  <a:gd name="T7" fmla="*/ 101 h 180"/>
                  <a:gd name="T8" fmla="*/ 135 w 140"/>
                  <a:gd name="T9" fmla="*/ 113 h 180"/>
                  <a:gd name="T10" fmla="*/ 72 w 140"/>
                  <a:gd name="T11" fmla="*/ 45 h 180"/>
                  <a:gd name="T12" fmla="*/ 90 w 140"/>
                  <a:gd name="T13" fmla="*/ 180 h 180"/>
                  <a:gd name="T14" fmla="*/ 0 w 140"/>
                  <a:gd name="T15" fmla="*/ 0 h 180"/>
                  <a:gd name="T16" fmla="*/ 129 w 140"/>
                  <a:gd name="T17" fmla="*/ 45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0" h="180">
                    <a:moveTo>
                      <a:pt x="129" y="45"/>
                    </a:moveTo>
                    <a:lnTo>
                      <a:pt x="112" y="68"/>
                    </a:lnTo>
                    <a:lnTo>
                      <a:pt x="124" y="85"/>
                    </a:lnTo>
                    <a:lnTo>
                      <a:pt x="140" y="101"/>
                    </a:lnTo>
                    <a:lnTo>
                      <a:pt x="135" y="113"/>
                    </a:lnTo>
                    <a:lnTo>
                      <a:pt x="72" y="45"/>
                    </a:lnTo>
                    <a:lnTo>
                      <a:pt x="90" y="180"/>
                    </a:lnTo>
                    <a:lnTo>
                      <a:pt x="0" y="0"/>
                    </a:lnTo>
                    <a:lnTo>
                      <a:pt x="129" y="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0" name="Freeform 1788">
                <a:extLst>
                  <a:ext uri="{FF2B5EF4-FFF2-40B4-BE49-F238E27FC236}">
                    <a16:creationId xmlns:a16="http://schemas.microsoft.com/office/drawing/2014/main" id="{7B72E0BE-3D60-7DB0-78B8-A235175E0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3434"/>
                <a:ext cx="6" cy="11"/>
              </a:xfrm>
              <a:custGeom>
                <a:avLst/>
                <a:gdLst>
                  <a:gd name="T0" fmla="*/ 73 w 73"/>
                  <a:gd name="T1" fmla="*/ 129 h 129"/>
                  <a:gd name="T2" fmla="*/ 68 w 73"/>
                  <a:gd name="T3" fmla="*/ 123 h 129"/>
                  <a:gd name="T4" fmla="*/ 40 w 73"/>
                  <a:gd name="T5" fmla="*/ 101 h 129"/>
                  <a:gd name="T6" fmla="*/ 6 w 73"/>
                  <a:gd name="T7" fmla="*/ 68 h 129"/>
                  <a:gd name="T8" fmla="*/ 0 w 73"/>
                  <a:gd name="T9" fmla="*/ 39 h 129"/>
                  <a:gd name="T10" fmla="*/ 11 w 73"/>
                  <a:gd name="T11" fmla="*/ 0 h 129"/>
                  <a:gd name="T12" fmla="*/ 73 w 73"/>
                  <a:gd name="T1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29">
                    <a:moveTo>
                      <a:pt x="73" y="129"/>
                    </a:moveTo>
                    <a:lnTo>
                      <a:pt x="68" y="123"/>
                    </a:lnTo>
                    <a:lnTo>
                      <a:pt x="40" y="101"/>
                    </a:lnTo>
                    <a:lnTo>
                      <a:pt x="6" y="68"/>
                    </a:lnTo>
                    <a:lnTo>
                      <a:pt x="0" y="39"/>
                    </a:lnTo>
                    <a:lnTo>
                      <a:pt x="11" y="0"/>
                    </a:lnTo>
                    <a:lnTo>
                      <a:pt x="73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1" name="Freeform 1789">
                <a:extLst>
                  <a:ext uri="{FF2B5EF4-FFF2-40B4-BE49-F238E27FC236}">
                    <a16:creationId xmlns:a16="http://schemas.microsoft.com/office/drawing/2014/main" id="{4F4E3068-1883-29E6-4818-EA6CE25E0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3434"/>
                <a:ext cx="35" cy="114"/>
              </a:xfrm>
              <a:custGeom>
                <a:avLst/>
                <a:gdLst>
                  <a:gd name="T0" fmla="*/ 415 w 415"/>
                  <a:gd name="T1" fmla="*/ 981 h 1362"/>
                  <a:gd name="T2" fmla="*/ 410 w 415"/>
                  <a:gd name="T3" fmla="*/ 1076 h 1362"/>
                  <a:gd name="T4" fmla="*/ 410 w 415"/>
                  <a:gd name="T5" fmla="*/ 1182 h 1362"/>
                  <a:gd name="T6" fmla="*/ 415 w 415"/>
                  <a:gd name="T7" fmla="*/ 1362 h 1362"/>
                  <a:gd name="T8" fmla="*/ 263 w 415"/>
                  <a:gd name="T9" fmla="*/ 667 h 1362"/>
                  <a:gd name="T10" fmla="*/ 157 w 415"/>
                  <a:gd name="T11" fmla="*/ 319 h 1362"/>
                  <a:gd name="T12" fmla="*/ 112 w 415"/>
                  <a:gd name="T13" fmla="*/ 196 h 1362"/>
                  <a:gd name="T14" fmla="*/ 101 w 415"/>
                  <a:gd name="T15" fmla="*/ 156 h 1362"/>
                  <a:gd name="T16" fmla="*/ 0 w 415"/>
                  <a:gd name="T17" fmla="*/ 0 h 1362"/>
                  <a:gd name="T18" fmla="*/ 230 w 415"/>
                  <a:gd name="T19" fmla="*/ 498 h 1362"/>
                  <a:gd name="T20" fmla="*/ 415 w 415"/>
                  <a:gd name="T21" fmla="*/ 981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5" h="1362">
                    <a:moveTo>
                      <a:pt x="415" y="981"/>
                    </a:moveTo>
                    <a:lnTo>
                      <a:pt x="410" y="1076"/>
                    </a:lnTo>
                    <a:lnTo>
                      <a:pt x="410" y="1182"/>
                    </a:lnTo>
                    <a:lnTo>
                      <a:pt x="415" y="1362"/>
                    </a:lnTo>
                    <a:lnTo>
                      <a:pt x="263" y="667"/>
                    </a:lnTo>
                    <a:lnTo>
                      <a:pt x="157" y="319"/>
                    </a:lnTo>
                    <a:lnTo>
                      <a:pt x="112" y="196"/>
                    </a:lnTo>
                    <a:lnTo>
                      <a:pt x="101" y="156"/>
                    </a:lnTo>
                    <a:lnTo>
                      <a:pt x="0" y="0"/>
                    </a:lnTo>
                    <a:lnTo>
                      <a:pt x="230" y="498"/>
                    </a:lnTo>
                    <a:lnTo>
                      <a:pt x="415" y="9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2" name="Freeform 1790">
                <a:extLst>
                  <a:ext uri="{FF2B5EF4-FFF2-40B4-BE49-F238E27FC236}">
                    <a16:creationId xmlns:a16="http://schemas.microsoft.com/office/drawing/2014/main" id="{01A99678-69E8-9F81-DC1F-0D57BD77D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3438"/>
                <a:ext cx="7" cy="20"/>
              </a:xfrm>
              <a:custGeom>
                <a:avLst/>
                <a:gdLst>
                  <a:gd name="T0" fmla="*/ 78 w 84"/>
                  <a:gd name="T1" fmla="*/ 241 h 241"/>
                  <a:gd name="T2" fmla="*/ 23 w 84"/>
                  <a:gd name="T3" fmla="*/ 196 h 241"/>
                  <a:gd name="T4" fmla="*/ 0 w 84"/>
                  <a:gd name="T5" fmla="*/ 141 h 241"/>
                  <a:gd name="T6" fmla="*/ 0 w 84"/>
                  <a:gd name="T7" fmla="*/ 68 h 241"/>
                  <a:gd name="T8" fmla="*/ 6 w 84"/>
                  <a:gd name="T9" fmla="*/ 0 h 241"/>
                  <a:gd name="T10" fmla="*/ 45 w 84"/>
                  <a:gd name="T11" fmla="*/ 45 h 241"/>
                  <a:gd name="T12" fmla="*/ 73 w 84"/>
                  <a:gd name="T13" fmla="*/ 106 h 241"/>
                  <a:gd name="T14" fmla="*/ 84 w 84"/>
                  <a:gd name="T15" fmla="*/ 174 h 241"/>
                  <a:gd name="T16" fmla="*/ 78 w 84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241">
                    <a:moveTo>
                      <a:pt x="78" y="241"/>
                    </a:moveTo>
                    <a:lnTo>
                      <a:pt x="23" y="196"/>
                    </a:lnTo>
                    <a:lnTo>
                      <a:pt x="0" y="141"/>
                    </a:lnTo>
                    <a:lnTo>
                      <a:pt x="0" y="68"/>
                    </a:lnTo>
                    <a:lnTo>
                      <a:pt x="6" y="0"/>
                    </a:lnTo>
                    <a:lnTo>
                      <a:pt x="45" y="45"/>
                    </a:lnTo>
                    <a:lnTo>
                      <a:pt x="73" y="106"/>
                    </a:lnTo>
                    <a:lnTo>
                      <a:pt x="84" y="174"/>
                    </a:lnTo>
                    <a:lnTo>
                      <a:pt x="78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3" name="Freeform 1791">
                <a:extLst>
                  <a:ext uri="{FF2B5EF4-FFF2-40B4-BE49-F238E27FC236}">
                    <a16:creationId xmlns:a16="http://schemas.microsoft.com/office/drawing/2014/main" id="{9558CACA-464D-7F1B-3FD0-6D68491C2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3446"/>
                <a:ext cx="9" cy="16"/>
              </a:xfrm>
              <a:custGeom>
                <a:avLst/>
                <a:gdLst>
                  <a:gd name="T0" fmla="*/ 89 w 117"/>
                  <a:gd name="T1" fmla="*/ 184 h 184"/>
                  <a:gd name="T2" fmla="*/ 50 w 117"/>
                  <a:gd name="T3" fmla="*/ 162 h 184"/>
                  <a:gd name="T4" fmla="*/ 16 w 117"/>
                  <a:gd name="T5" fmla="*/ 117 h 184"/>
                  <a:gd name="T6" fmla="*/ 0 w 117"/>
                  <a:gd name="T7" fmla="*/ 55 h 184"/>
                  <a:gd name="T8" fmla="*/ 0 w 117"/>
                  <a:gd name="T9" fmla="*/ 28 h 184"/>
                  <a:gd name="T10" fmla="*/ 16 w 117"/>
                  <a:gd name="T11" fmla="*/ 0 h 184"/>
                  <a:gd name="T12" fmla="*/ 66 w 117"/>
                  <a:gd name="T13" fmla="*/ 33 h 184"/>
                  <a:gd name="T14" fmla="*/ 100 w 117"/>
                  <a:gd name="T15" fmla="*/ 78 h 184"/>
                  <a:gd name="T16" fmla="*/ 117 w 117"/>
                  <a:gd name="T17" fmla="*/ 134 h 184"/>
                  <a:gd name="T18" fmla="*/ 89 w 117"/>
                  <a:gd name="T1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7" h="184">
                    <a:moveTo>
                      <a:pt x="89" y="184"/>
                    </a:moveTo>
                    <a:lnTo>
                      <a:pt x="50" y="162"/>
                    </a:lnTo>
                    <a:lnTo>
                      <a:pt x="16" y="117"/>
                    </a:lnTo>
                    <a:lnTo>
                      <a:pt x="0" y="55"/>
                    </a:lnTo>
                    <a:lnTo>
                      <a:pt x="0" y="28"/>
                    </a:lnTo>
                    <a:lnTo>
                      <a:pt x="16" y="0"/>
                    </a:lnTo>
                    <a:lnTo>
                      <a:pt x="66" y="33"/>
                    </a:lnTo>
                    <a:lnTo>
                      <a:pt x="100" y="78"/>
                    </a:lnTo>
                    <a:lnTo>
                      <a:pt x="117" y="134"/>
                    </a:lnTo>
                    <a:lnTo>
                      <a:pt x="89" y="18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4" name="Freeform 1792">
                <a:extLst>
                  <a:ext uri="{FF2B5EF4-FFF2-40B4-BE49-F238E27FC236}">
                    <a16:creationId xmlns:a16="http://schemas.microsoft.com/office/drawing/2014/main" id="{416D350D-FACB-0194-2D27-93D1EBAB2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3447"/>
                <a:ext cx="7" cy="19"/>
              </a:xfrm>
              <a:custGeom>
                <a:avLst/>
                <a:gdLst>
                  <a:gd name="T0" fmla="*/ 83 w 83"/>
                  <a:gd name="T1" fmla="*/ 140 h 230"/>
                  <a:gd name="T2" fmla="*/ 83 w 83"/>
                  <a:gd name="T3" fmla="*/ 230 h 230"/>
                  <a:gd name="T4" fmla="*/ 38 w 83"/>
                  <a:gd name="T5" fmla="*/ 191 h 230"/>
                  <a:gd name="T6" fmla="*/ 10 w 83"/>
                  <a:gd name="T7" fmla="*/ 135 h 230"/>
                  <a:gd name="T8" fmla="*/ 0 w 83"/>
                  <a:gd name="T9" fmla="*/ 68 h 230"/>
                  <a:gd name="T10" fmla="*/ 0 w 83"/>
                  <a:gd name="T11" fmla="*/ 0 h 230"/>
                  <a:gd name="T12" fmla="*/ 43 w 83"/>
                  <a:gd name="T13" fmla="*/ 17 h 230"/>
                  <a:gd name="T14" fmla="*/ 66 w 83"/>
                  <a:gd name="T15" fmla="*/ 50 h 230"/>
                  <a:gd name="T16" fmla="*/ 83 w 83"/>
                  <a:gd name="T17" fmla="*/ 14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230">
                    <a:moveTo>
                      <a:pt x="83" y="140"/>
                    </a:moveTo>
                    <a:lnTo>
                      <a:pt x="83" y="230"/>
                    </a:lnTo>
                    <a:lnTo>
                      <a:pt x="38" y="191"/>
                    </a:lnTo>
                    <a:lnTo>
                      <a:pt x="10" y="135"/>
                    </a:lnTo>
                    <a:lnTo>
                      <a:pt x="0" y="68"/>
                    </a:lnTo>
                    <a:lnTo>
                      <a:pt x="0" y="0"/>
                    </a:lnTo>
                    <a:lnTo>
                      <a:pt x="43" y="17"/>
                    </a:lnTo>
                    <a:lnTo>
                      <a:pt x="66" y="50"/>
                    </a:lnTo>
                    <a:lnTo>
                      <a:pt x="83" y="1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5" name="Freeform 1793">
                <a:extLst>
                  <a:ext uri="{FF2B5EF4-FFF2-40B4-BE49-F238E27FC236}">
                    <a16:creationId xmlns:a16="http://schemas.microsoft.com/office/drawing/2014/main" id="{E05C2353-993D-D814-3FED-C57C44ECC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3448"/>
                <a:ext cx="6" cy="20"/>
              </a:xfrm>
              <a:custGeom>
                <a:avLst/>
                <a:gdLst>
                  <a:gd name="T0" fmla="*/ 73 w 73"/>
                  <a:gd name="T1" fmla="*/ 241 h 241"/>
                  <a:gd name="T2" fmla="*/ 17 w 73"/>
                  <a:gd name="T3" fmla="*/ 201 h 241"/>
                  <a:gd name="T4" fmla="*/ 0 w 73"/>
                  <a:gd name="T5" fmla="*/ 140 h 241"/>
                  <a:gd name="T6" fmla="*/ 17 w 73"/>
                  <a:gd name="T7" fmla="*/ 0 h 241"/>
                  <a:gd name="T8" fmla="*/ 56 w 73"/>
                  <a:gd name="T9" fmla="*/ 51 h 241"/>
                  <a:gd name="T10" fmla="*/ 73 w 73"/>
                  <a:gd name="T11" fmla="*/ 112 h 241"/>
                  <a:gd name="T12" fmla="*/ 73 w 73"/>
                  <a:gd name="T13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241">
                    <a:moveTo>
                      <a:pt x="73" y="241"/>
                    </a:moveTo>
                    <a:lnTo>
                      <a:pt x="17" y="201"/>
                    </a:lnTo>
                    <a:lnTo>
                      <a:pt x="0" y="140"/>
                    </a:lnTo>
                    <a:lnTo>
                      <a:pt x="17" y="0"/>
                    </a:lnTo>
                    <a:lnTo>
                      <a:pt x="56" y="51"/>
                    </a:lnTo>
                    <a:lnTo>
                      <a:pt x="73" y="112"/>
                    </a:lnTo>
                    <a:lnTo>
                      <a:pt x="73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6" name="Freeform 1794">
                <a:extLst>
                  <a:ext uri="{FF2B5EF4-FFF2-40B4-BE49-F238E27FC236}">
                    <a16:creationId xmlns:a16="http://schemas.microsoft.com/office/drawing/2014/main" id="{B7E29687-4483-749C-DE5D-E97EFFA7E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3452"/>
                <a:ext cx="6" cy="20"/>
              </a:xfrm>
              <a:custGeom>
                <a:avLst/>
                <a:gdLst>
                  <a:gd name="T0" fmla="*/ 62 w 79"/>
                  <a:gd name="T1" fmla="*/ 229 h 229"/>
                  <a:gd name="T2" fmla="*/ 22 w 79"/>
                  <a:gd name="T3" fmla="*/ 190 h 229"/>
                  <a:gd name="T4" fmla="*/ 6 w 79"/>
                  <a:gd name="T5" fmla="*/ 133 h 229"/>
                  <a:gd name="T6" fmla="*/ 0 w 79"/>
                  <a:gd name="T7" fmla="*/ 0 h 229"/>
                  <a:gd name="T8" fmla="*/ 57 w 79"/>
                  <a:gd name="T9" fmla="*/ 50 h 229"/>
                  <a:gd name="T10" fmla="*/ 79 w 79"/>
                  <a:gd name="T11" fmla="*/ 111 h 229"/>
                  <a:gd name="T12" fmla="*/ 79 w 79"/>
                  <a:gd name="T13" fmla="*/ 173 h 229"/>
                  <a:gd name="T14" fmla="*/ 62 w 79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229">
                    <a:moveTo>
                      <a:pt x="62" y="229"/>
                    </a:moveTo>
                    <a:lnTo>
                      <a:pt x="22" y="190"/>
                    </a:lnTo>
                    <a:lnTo>
                      <a:pt x="6" y="133"/>
                    </a:lnTo>
                    <a:lnTo>
                      <a:pt x="0" y="0"/>
                    </a:lnTo>
                    <a:lnTo>
                      <a:pt x="57" y="50"/>
                    </a:lnTo>
                    <a:lnTo>
                      <a:pt x="79" y="111"/>
                    </a:lnTo>
                    <a:lnTo>
                      <a:pt x="79" y="173"/>
                    </a:lnTo>
                    <a:lnTo>
                      <a:pt x="62" y="22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7" name="Freeform 1795">
                <a:extLst>
                  <a:ext uri="{FF2B5EF4-FFF2-40B4-BE49-F238E27FC236}">
                    <a16:creationId xmlns:a16="http://schemas.microsoft.com/office/drawing/2014/main" id="{C7CDAF38-80E7-FA79-63D3-B3E151AB3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3454"/>
                <a:ext cx="9" cy="20"/>
              </a:xfrm>
              <a:custGeom>
                <a:avLst/>
                <a:gdLst>
                  <a:gd name="T0" fmla="*/ 85 w 107"/>
                  <a:gd name="T1" fmla="*/ 241 h 241"/>
                  <a:gd name="T2" fmla="*/ 45 w 107"/>
                  <a:gd name="T3" fmla="*/ 191 h 241"/>
                  <a:gd name="T4" fmla="*/ 12 w 107"/>
                  <a:gd name="T5" fmla="*/ 134 h 241"/>
                  <a:gd name="T6" fmla="*/ 0 w 107"/>
                  <a:gd name="T7" fmla="*/ 73 h 241"/>
                  <a:gd name="T8" fmla="*/ 18 w 107"/>
                  <a:gd name="T9" fmla="*/ 0 h 241"/>
                  <a:gd name="T10" fmla="*/ 56 w 107"/>
                  <a:gd name="T11" fmla="*/ 50 h 241"/>
                  <a:gd name="T12" fmla="*/ 96 w 107"/>
                  <a:gd name="T13" fmla="*/ 106 h 241"/>
                  <a:gd name="T14" fmla="*/ 107 w 107"/>
                  <a:gd name="T15" fmla="*/ 173 h 241"/>
                  <a:gd name="T16" fmla="*/ 85 w 107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241">
                    <a:moveTo>
                      <a:pt x="85" y="241"/>
                    </a:moveTo>
                    <a:lnTo>
                      <a:pt x="45" y="191"/>
                    </a:lnTo>
                    <a:lnTo>
                      <a:pt x="12" y="134"/>
                    </a:lnTo>
                    <a:lnTo>
                      <a:pt x="0" y="73"/>
                    </a:lnTo>
                    <a:lnTo>
                      <a:pt x="18" y="0"/>
                    </a:lnTo>
                    <a:lnTo>
                      <a:pt x="56" y="50"/>
                    </a:lnTo>
                    <a:lnTo>
                      <a:pt x="96" y="106"/>
                    </a:lnTo>
                    <a:lnTo>
                      <a:pt x="107" y="173"/>
                    </a:lnTo>
                    <a:lnTo>
                      <a:pt x="85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8" name="Freeform 1796">
                <a:extLst>
                  <a:ext uri="{FF2B5EF4-FFF2-40B4-BE49-F238E27FC236}">
                    <a16:creationId xmlns:a16="http://schemas.microsoft.com/office/drawing/2014/main" id="{F3AF92C0-B052-016C-95D6-3DADD9EBF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3460"/>
                <a:ext cx="8" cy="22"/>
              </a:xfrm>
              <a:custGeom>
                <a:avLst/>
                <a:gdLst>
                  <a:gd name="T0" fmla="*/ 90 w 90"/>
                  <a:gd name="T1" fmla="*/ 258 h 258"/>
                  <a:gd name="T2" fmla="*/ 45 w 90"/>
                  <a:gd name="T3" fmla="*/ 201 h 258"/>
                  <a:gd name="T4" fmla="*/ 12 w 90"/>
                  <a:gd name="T5" fmla="*/ 134 h 258"/>
                  <a:gd name="T6" fmla="*/ 0 w 90"/>
                  <a:gd name="T7" fmla="*/ 67 h 258"/>
                  <a:gd name="T8" fmla="*/ 12 w 90"/>
                  <a:gd name="T9" fmla="*/ 0 h 258"/>
                  <a:gd name="T10" fmla="*/ 68 w 90"/>
                  <a:gd name="T11" fmla="*/ 45 h 258"/>
                  <a:gd name="T12" fmla="*/ 90 w 90"/>
                  <a:gd name="T13" fmla="*/ 106 h 258"/>
                  <a:gd name="T14" fmla="*/ 90 w 90"/>
                  <a:gd name="T15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258">
                    <a:moveTo>
                      <a:pt x="90" y="258"/>
                    </a:moveTo>
                    <a:lnTo>
                      <a:pt x="45" y="201"/>
                    </a:lnTo>
                    <a:lnTo>
                      <a:pt x="12" y="134"/>
                    </a:lnTo>
                    <a:lnTo>
                      <a:pt x="0" y="67"/>
                    </a:lnTo>
                    <a:lnTo>
                      <a:pt x="12" y="0"/>
                    </a:lnTo>
                    <a:lnTo>
                      <a:pt x="68" y="45"/>
                    </a:lnTo>
                    <a:lnTo>
                      <a:pt x="90" y="106"/>
                    </a:lnTo>
                    <a:lnTo>
                      <a:pt x="90" y="25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9" name="Freeform 1797">
                <a:extLst>
                  <a:ext uri="{FF2B5EF4-FFF2-40B4-BE49-F238E27FC236}">
                    <a16:creationId xmlns:a16="http://schemas.microsoft.com/office/drawing/2014/main" id="{E65CBD6E-C762-1F1A-DD4E-4E9407452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3442"/>
                <a:ext cx="19" cy="10"/>
              </a:xfrm>
              <a:custGeom>
                <a:avLst/>
                <a:gdLst>
                  <a:gd name="T0" fmla="*/ 223 w 230"/>
                  <a:gd name="T1" fmla="*/ 124 h 124"/>
                  <a:gd name="T2" fmla="*/ 22 w 230"/>
                  <a:gd name="T3" fmla="*/ 101 h 124"/>
                  <a:gd name="T4" fmla="*/ 207 w 230"/>
                  <a:gd name="T5" fmla="*/ 73 h 124"/>
                  <a:gd name="T6" fmla="*/ 190 w 230"/>
                  <a:gd name="T7" fmla="*/ 51 h 124"/>
                  <a:gd name="T8" fmla="*/ 168 w 230"/>
                  <a:gd name="T9" fmla="*/ 34 h 124"/>
                  <a:gd name="T10" fmla="*/ 112 w 230"/>
                  <a:gd name="T11" fmla="*/ 28 h 124"/>
                  <a:gd name="T12" fmla="*/ 45 w 230"/>
                  <a:gd name="T13" fmla="*/ 23 h 124"/>
                  <a:gd name="T14" fmla="*/ 0 w 230"/>
                  <a:gd name="T15" fmla="*/ 0 h 124"/>
                  <a:gd name="T16" fmla="*/ 230 w 230"/>
                  <a:gd name="T17" fmla="*/ 6 h 124"/>
                  <a:gd name="T18" fmla="*/ 223 w 230"/>
                  <a:gd name="T1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0" h="124">
                    <a:moveTo>
                      <a:pt x="223" y="124"/>
                    </a:moveTo>
                    <a:lnTo>
                      <a:pt x="22" y="101"/>
                    </a:lnTo>
                    <a:lnTo>
                      <a:pt x="207" y="73"/>
                    </a:lnTo>
                    <a:lnTo>
                      <a:pt x="190" y="51"/>
                    </a:lnTo>
                    <a:lnTo>
                      <a:pt x="168" y="34"/>
                    </a:lnTo>
                    <a:lnTo>
                      <a:pt x="112" y="28"/>
                    </a:lnTo>
                    <a:lnTo>
                      <a:pt x="45" y="23"/>
                    </a:lnTo>
                    <a:lnTo>
                      <a:pt x="0" y="0"/>
                    </a:lnTo>
                    <a:lnTo>
                      <a:pt x="230" y="6"/>
                    </a:lnTo>
                    <a:lnTo>
                      <a:pt x="223" y="12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0" name="Freeform 1798">
                <a:extLst>
                  <a:ext uri="{FF2B5EF4-FFF2-40B4-BE49-F238E27FC236}">
                    <a16:creationId xmlns:a16="http://schemas.microsoft.com/office/drawing/2014/main" id="{4CFF3BA4-2916-4407-A512-1119AACB9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461"/>
                <a:ext cx="8" cy="19"/>
              </a:xfrm>
              <a:custGeom>
                <a:avLst/>
                <a:gdLst>
                  <a:gd name="T0" fmla="*/ 63 w 90"/>
                  <a:gd name="T1" fmla="*/ 224 h 224"/>
                  <a:gd name="T2" fmla="*/ 18 w 90"/>
                  <a:gd name="T3" fmla="*/ 191 h 224"/>
                  <a:gd name="T4" fmla="*/ 7 w 90"/>
                  <a:gd name="T5" fmla="*/ 135 h 224"/>
                  <a:gd name="T6" fmla="*/ 0 w 90"/>
                  <a:gd name="T7" fmla="*/ 0 h 224"/>
                  <a:gd name="T8" fmla="*/ 80 w 90"/>
                  <a:gd name="T9" fmla="*/ 106 h 224"/>
                  <a:gd name="T10" fmla="*/ 90 w 90"/>
                  <a:gd name="T11" fmla="*/ 163 h 224"/>
                  <a:gd name="T12" fmla="*/ 85 w 90"/>
                  <a:gd name="T13" fmla="*/ 179 h 224"/>
                  <a:gd name="T14" fmla="*/ 63 w 90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224">
                    <a:moveTo>
                      <a:pt x="63" y="224"/>
                    </a:moveTo>
                    <a:lnTo>
                      <a:pt x="18" y="191"/>
                    </a:lnTo>
                    <a:lnTo>
                      <a:pt x="7" y="135"/>
                    </a:lnTo>
                    <a:lnTo>
                      <a:pt x="0" y="0"/>
                    </a:lnTo>
                    <a:lnTo>
                      <a:pt x="80" y="106"/>
                    </a:lnTo>
                    <a:lnTo>
                      <a:pt x="90" y="163"/>
                    </a:lnTo>
                    <a:lnTo>
                      <a:pt x="85" y="179"/>
                    </a:lnTo>
                    <a:lnTo>
                      <a:pt x="63" y="22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1" name="Freeform 1799">
                <a:extLst>
                  <a:ext uri="{FF2B5EF4-FFF2-40B4-BE49-F238E27FC236}">
                    <a16:creationId xmlns:a16="http://schemas.microsoft.com/office/drawing/2014/main" id="{0956654E-B8E7-5E54-0AE5-92A505B83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3461"/>
                <a:ext cx="7" cy="21"/>
              </a:xfrm>
              <a:custGeom>
                <a:avLst/>
                <a:gdLst>
                  <a:gd name="T0" fmla="*/ 78 w 89"/>
                  <a:gd name="T1" fmla="*/ 247 h 247"/>
                  <a:gd name="T2" fmla="*/ 21 w 89"/>
                  <a:gd name="T3" fmla="*/ 213 h 247"/>
                  <a:gd name="T4" fmla="*/ 0 w 89"/>
                  <a:gd name="T5" fmla="*/ 151 h 247"/>
                  <a:gd name="T6" fmla="*/ 0 w 89"/>
                  <a:gd name="T7" fmla="*/ 0 h 247"/>
                  <a:gd name="T8" fmla="*/ 44 w 89"/>
                  <a:gd name="T9" fmla="*/ 56 h 247"/>
                  <a:gd name="T10" fmla="*/ 78 w 89"/>
                  <a:gd name="T11" fmla="*/ 112 h 247"/>
                  <a:gd name="T12" fmla="*/ 89 w 89"/>
                  <a:gd name="T13" fmla="*/ 173 h 247"/>
                  <a:gd name="T14" fmla="*/ 78 w 89"/>
                  <a:gd name="T15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247">
                    <a:moveTo>
                      <a:pt x="78" y="247"/>
                    </a:moveTo>
                    <a:lnTo>
                      <a:pt x="21" y="213"/>
                    </a:lnTo>
                    <a:lnTo>
                      <a:pt x="0" y="151"/>
                    </a:lnTo>
                    <a:lnTo>
                      <a:pt x="0" y="0"/>
                    </a:lnTo>
                    <a:lnTo>
                      <a:pt x="44" y="56"/>
                    </a:lnTo>
                    <a:lnTo>
                      <a:pt x="78" y="112"/>
                    </a:lnTo>
                    <a:lnTo>
                      <a:pt x="89" y="173"/>
                    </a:lnTo>
                    <a:lnTo>
                      <a:pt x="78" y="24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2" name="Freeform 1800">
                <a:extLst>
                  <a:ext uri="{FF2B5EF4-FFF2-40B4-BE49-F238E27FC236}">
                    <a16:creationId xmlns:a16="http://schemas.microsoft.com/office/drawing/2014/main" id="{42736638-2D1C-F10B-1A1A-6EBA6938B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465"/>
                <a:ext cx="7" cy="21"/>
              </a:xfrm>
              <a:custGeom>
                <a:avLst/>
                <a:gdLst>
                  <a:gd name="T0" fmla="*/ 84 w 89"/>
                  <a:gd name="T1" fmla="*/ 253 h 253"/>
                  <a:gd name="T2" fmla="*/ 39 w 89"/>
                  <a:gd name="T3" fmla="*/ 208 h 253"/>
                  <a:gd name="T4" fmla="*/ 11 w 89"/>
                  <a:gd name="T5" fmla="*/ 151 h 253"/>
                  <a:gd name="T6" fmla="*/ 0 w 89"/>
                  <a:gd name="T7" fmla="*/ 79 h 253"/>
                  <a:gd name="T8" fmla="*/ 5 w 89"/>
                  <a:gd name="T9" fmla="*/ 0 h 253"/>
                  <a:gd name="T10" fmla="*/ 50 w 89"/>
                  <a:gd name="T11" fmla="*/ 51 h 253"/>
                  <a:gd name="T12" fmla="*/ 73 w 89"/>
                  <a:gd name="T13" fmla="*/ 113 h 253"/>
                  <a:gd name="T14" fmla="*/ 89 w 89"/>
                  <a:gd name="T15" fmla="*/ 180 h 253"/>
                  <a:gd name="T16" fmla="*/ 84 w 89"/>
                  <a:gd name="T17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253">
                    <a:moveTo>
                      <a:pt x="84" y="253"/>
                    </a:moveTo>
                    <a:lnTo>
                      <a:pt x="39" y="208"/>
                    </a:lnTo>
                    <a:lnTo>
                      <a:pt x="11" y="151"/>
                    </a:lnTo>
                    <a:lnTo>
                      <a:pt x="0" y="79"/>
                    </a:lnTo>
                    <a:lnTo>
                      <a:pt x="5" y="0"/>
                    </a:lnTo>
                    <a:lnTo>
                      <a:pt x="50" y="51"/>
                    </a:lnTo>
                    <a:lnTo>
                      <a:pt x="73" y="113"/>
                    </a:lnTo>
                    <a:lnTo>
                      <a:pt x="89" y="180"/>
                    </a:lnTo>
                    <a:lnTo>
                      <a:pt x="84" y="25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3" name="Freeform 1801">
                <a:extLst>
                  <a:ext uri="{FF2B5EF4-FFF2-40B4-BE49-F238E27FC236}">
                    <a16:creationId xmlns:a16="http://schemas.microsoft.com/office/drawing/2014/main" id="{4CD74338-BB8A-01B5-507E-BBB9DA87F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3468"/>
                <a:ext cx="9" cy="19"/>
              </a:xfrm>
              <a:custGeom>
                <a:avLst/>
                <a:gdLst>
                  <a:gd name="T0" fmla="*/ 107 w 117"/>
                  <a:gd name="T1" fmla="*/ 218 h 229"/>
                  <a:gd name="T2" fmla="*/ 84 w 117"/>
                  <a:gd name="T3" fmla="*/ 229 h 229"/>
                  <a:gd name="T4" fmla="*/ 62 w 117"/>
                  <a:gd name="T5" fmla="*/ 229 h 229"/>
                  <a:gd name="T6" fmla="*/ 45 w 117"/>
                  <a:gd name="T7" fmla="*/ 191 h 229"/>
                  <a:gd name="T8" fmla="*/ 22 w 117"/>
                  <a:gd name="T9" fmla="*/ 146 h 229"/>
                  <a:gd name="T10" fmla="*/ 0 w 117"/>
                  <a:gd name="T11" fmla="*/ 111 h 229"/>
                  <a:gd name="T12" fmla="*/ 34 w 117"/>
                  <a:gd name="T13" fmla="*/ 0 h 229"/>
                  <a:gd name="T14" fmla="*/ 62 w 117"/>
                  <a:gd name="T15" fmla="*/ 56 h 229"/>
                  <a:gd name="T16" fmla="*/ 95 w 117"/>
                  <a:gd name="T17" fmla="*/ 101 h 229"/>
                  <a:gd name="T18" fmla="*/ 117 w 117"/>
                  <a:gd name="T19" fmla="*/ 151 h 229"/>
                  <a:gd name="T20" fmla="*/ 107 w 117"/>
                  <a:gd name="T21" fmla="*/ 21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229">
                    <a:moveTo>
                      <a:pt x="107" y="218"/>
                    </a:moveTo>
                    <a:lnTo>
                      <a:pt x="84" y="229"/>
                    </a:lnTo>
                    <a:lnTo>
                      <a:pt x="62" y="229"/>
                    </a:lnTo>
                    <a:lnTo>
                      <a:pt x="45" y="191"/>
                    </a:lnTo>
                    <a:lnTo>
                      <a:pt x="22" y="146"/>
                    </a:lnTo>
                    <a:lnTo>
                      <a:pt x="0" y="111"/>
                    </a:lnTo>
                    <a:lnTo>
                      <a:pt x="34" y="0"/>
                    </a:lnTo>
                    <a:lnTo>
                      <a:pt x="62" y="56"/>
                    </a:lnTo>
                    <a:lnTo>
                      <a:pt x="95" y="101"/>
                    </a:lnTo>
                    <a:lnTo>
                      <a:pt x="117" y="151"/>
                    </a:lnTo>
                    <a:lnTo>
                      <a:pt x="107" y="21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4" name="Freeform 1802">
                <a:extLst>
                  <a:ext uri="{FF2B5EF4-FFF2-40B4-BE49-F238E27FC236}">
                    <a16:creationId xmlns:a16="http://schemas.microsoft.com/office/drawing/2014/main" id="{224F23B0-F70A-883E-F2A8-81B52121A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472"/>
                <a:ext cx="15" cy="92"/>
              </a:xfrm>
              <a:custGeom>
                <a:avLst/>
                <a:gdLst>
                  <a:gd name="T0" fmla="*/ 168 w 179"/>
                  <a:gd name="T1" fmla="*/ 285 h 1115"/>
                  <a:gd name="T2" fmla="*/ 140 w 179"/>
                  <a:gd name="T3" fmla="*/ 241 h 1115"/>
                  <a:gd name="T4" fmla="*/ 168 w 179"/>
                  <a:gd name="T5" fmla="*/ 375 h 1115"/>
                  <a:gd name="T6" fmla="*/ 151 w 179"/>
                  <a:gd name="T7" fmla="*/ 443 h 1115"/>
                  <a:gd name="T8" fmla="*/ 140 w 179"/>
                  <a:gd name="T9" fmla="*/ 460 h 1115"/>
                  <a:gd name="T10" fmla="*/ 101 w 179"/>
                  <a:gd name="T11" fmla="*/ 481 h 1115"/>
                  <a:gd name="T12" fmla="*/ 140 w 179"/>
                  <a:gd name="T13" fmla="*/ 533 h 1115"/>
                  <a:gd name="T14" fmla="*/ 140 w 179"/>
                  <a:gd name="T15" fmla="*/ 588 h 1115"/>
                  <a:gd name="T16" fmla="*/ 106 w 179"/>
                  <a:gd name="T17" fmla="*/ 701 h 1115"/>
                  <a:gd name="T18" fmla="*/ 73 w 179"/>
                  <a:gd name="T19" fmla="*/ 644 h 1115"/>
                  <a:gd name="T20" fmla="*/ 106 w 179"/>
                  <a:gd name="T21" fmla="*/ 807 h 1115"/>
                  <a:gd name="T22" fmla="*/ 106 w 179"/>
                  <a:gd name="T23" fmla="*/ 852 h 1115"/>
                  <a:gd name="T24" fmla="*/ 101 w 179"/>
                  <a:gd name="T25" fmla="*/ 885 h 1115"/>
                  <a:gd name="T26" fmla="*/ 90 w 179"/>
                  <a:gd name="T27" fmla="*/ 907 h 1115"/>
                  <a:gd name="T28" fmla="*/ 45 w 179"/>
                  <a:gd name="T29" fmla="*/ 919 h 1115"/>
                  <a:gd name="T30" fmla="*/ 73 w 179"/>
                  <a:gd name="T31" fmla="*/ 964 h 1115"/>
                  <a:gd name="T32" fmla="*/ 78 w 179"/>
                  <a:gd name="T33" fmla="*/ 1014 h 1115"/>
                  <a:gd name="T34" fmla="*/ 73 w 179"/>
                  <a:gd name="T35" fmla="*/ 1065 h 1115"/>
                  <a:gd name="T36" fmla="*/ 73 w 179"/>
                  <a:gd name="T37" fmla="*/ 1115 h 1115"/>
                  <a:gd name="T38" fmla="*/ 33 w 179"/>
                  <a:gd name="T39" fmla="*/ 1082 h 1115"/>
                  <a:gd name="T40" fmla="*/ 11 w 179"/>
                  <a:gd name="T41" fmla="*/ 1037 h 1115"/>
                  <a:gd name="T42" fmla="*/ 0 w 179"/>
                  <a:gd name="T43" fmla="*/ 919 h 1115"/>
                  <a:gd name="T44" fmla="*/ 23 w 179"/>
                  <a:gd name="T45" fmla="*/ 891 h 1115"/>
                  <a:gd name="T46" fmla="*/ 28 w 179"/>
                  <a:gd name="T47" fmla="*/ 852 h 1115"/>
                  <a:gd name="T48" fmla="*/ 11 w 179"/>
                  <a:gd name="T49" fmla="*/ 767 h 1115"/>
                  <a:gd name="T50" fmla="*/ 11 w 179"/>
                  <a:gd name="T51" fmla="*/ 723 h 1115"/>
                  <a:gd name="T52" fmla="*/ 11 w 179"/>
                  <a:gd name="T53" fmla="*/ 689 h 1115"/>
                  <a:gd name="T54" fmla="*/ 28 w 179"/>
                  <a:gd name="T55" fmla="*/ 661 h 1115"/>
                  <a:gd name="T56" fmla="*/ 73 w 179"/>
                  <a:gd name="T57" fmla="*/ 644 h 1115"/>
                  <a:gd name="T58" fmla="*/ 45 w 179"/>
                  <a:gd name="T59" fmla="*/ 605 h 1115"/>
                  <a:gd name="T60" fmla="*/ 33 w 179"/>
                  <a:gd name="T61" fmla="*/ 549 h 1115"/>
                  <a:gd name="T62" fmla="*/ 33 w 179"/>
                  <a:gd name="T63" fmla="*/ 493 h 1115"/>
                  <a:gd name="T64" fmla="*/ 50 w 179"/>
                  <a:gd name="T65" fmla="*/ 437 h 1115"/>
                  <a:gd name="T66" fmla="*/ 101 w 179"/>
                  <a:gd name="T67" fmla="*/ 481 h 1115"/>
                  <a:gd name="T68" fmla="*/ 101 w 179"/>
                  <a:gd name="T69" fmla="*/ 431 h 1115"/>
                  <a:gd name="T70" fmla="*/ 73 w 179"/>
                  <a:gd name="T71" fmla="*/ 370 h 1115"/>
                  <a:gd name="T72" fmla="*/ 50 w 179"/>
                  <a:gd name="T73" fmla="*/ 303 h 1115"/>
                  <a:gd name="T74" fmla="*/ 50 w 179"/>
                  <a:gd name="T75" fmla="*/ 269 h 1115"/>
                  <a:gd name="T76" fmla="*/ 56 w 179"/>
                  <a:gd name="T77" fmla="*/ 230 h 1115"/>
                  <a:gd name="T78" fmla="*/ 129 w 179"/>
                  <a:gd name="T79" fmla="*/ 219 h 1115"/>
                  <a:gd name="T80" fmla="*/ 90 w 179"/>
                  <a:gd name="T81" fmla="*/ 112 h 1115"/>
                  <a:gd name="T82" fmla="*/ 90 w 179"/>
                  <a:gd name="T83" fmla="*/ 56 h 1115"/>
                  <a:gd name="T84" fmla="*/ 106 w 179"/>
                  <a:gd name="T85" fmla="*/ 0 h 1115"/>
                  <a:gd name="T86" fmla="*/ 151 w 179"/>
                  <a:gd name="T87" fmla="*/ 56 h 1115"/>
                  <a:gd name="T88" fmla="*/ 179 w 179"/>
                  <a:gd name="T89" fmla="*/ 124 h 1115"/>
                  <a:gd name="T90" fmla="*/ 179 w 179"/>
                  <a:gd name="T91" fmla="*/ 202 h 1115"/>
                  <a:gd name="T92" fmla="*/ 168 w 179"/>
                  <a:gd name="T93" fmla="*/ 285 h 1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9" h="1115">
                    <a:moveTo>
                      <a:pt x="168" y="285"/>
                    </a:moveTo>
                    <a:lnTo>
                      <a:pt x="140" y="241"/>
                    </a:lnTo>
                    <a:lnTo>
                      <a:pt x="168" y="375"/>
                    </a:lnTo>
                    <a:lnTo>
                      <a:pt x="151" y="443"/>
                    </a:lnTo>
                    <a:lnTo>
                      <a:pt x="140" y="460"/>
                    </a:lnTo>
                    <a:lnTo>
                      <a:pt x="101" y="481"/>
                    </a:lnTo>
                    <a:lnTo>
                      <a:pt x="140" y="533"/>
                    </a:lnTo>
                    <a:lnTo>
                      <a:pt x="140" y="588"/>
                    </a:lnTo>
                    <a:lnTo>
                      <a:pt x="106" y="701"/>
                    </a:lnTo>
                    <a:lnTo>
                      <a:pt x="73" y="644"/>
                    </a:lnTo>
                    <a:lnTo>
                      <a:pt x="106" y="807"/>
                    </a:lnTo>
                    <a:lnTo>
                      <a:pt x="106" y="852"/>
                    </a:lnTo>
                    <a:lnTo>
                      <a:pt x="101" y="885"/>
                    </a:lnTo>
                    <a:lnTo>
                      <a:pt x="90" y="907"/>
                    </a:lnTo>
                    <a:lnTo>
                      <a:pt x="45" y="919"/>
                    </a:lnTo>
                    <a:lnTo>
                      <a:pt x="73" y="964"/>
                    </a:lnTo>
                    <a:lnTo>
                      <a:pt x="78" y="1014"/>
                    </a:lnTo>
                    <a:lnTo>
                      <a:pt x="73" y="1065"/>
                    </a:lnTo>
                    <a:lnTo>
                      <a:pt x="73" y="1115"/>
                    </a:lnTo>
                    <a:lnTo>
                      <a:pt x="33" y="1082"/>
                    </a:lnTo>
                    <a:lnTo>
                      <a:pt x="11" y="1037"/>
                    </a:lnTo>
                    <a:lnTo>
                      <a:pt x="0" y="919"/>
                    </a:lnTo>
                    <a:lnTo>
                      <a:pt x="23" y="891"/>
                    </a:lnTo>
                    <a:lnTo>
                      <a:pt x="28" y="852"/>
                    </a:lnTo>
                    <a:lnTo>
                      <a:pt x="11" y="767"/>
                    </a:lnTo>
                    <a:lnTo>
                      <a:pt x="11" y="723"/>
                    </a:lnTo>
                    <a:lnTo>
                      <a:pt x="11" y="689"/>
                    </a:lnTo>
                    <a:lnTo>
                      <a:pt x="28" y="661"/>
                    </a:lnTo>
                    <a:lnTo>
                      <a:pt x="73" y="644"/>
                    </a:lnTo>
                    <a:lnTo>
                      <a:pt x="45" y="605"/>
                    </a:lnTo>
                    <a:lnTo>
                      <a:pt x="33" y="549"/>
                    </a:lnTo>
                    <a:lnTo>
                      <a:pt x="33" y="493"/>
                    </a:lnTo>
                    <a:lnTo>
                      <a:pt x="50" y="437"/>
                    </a:lnTo>
                    <a:lnTo>
                      <a:pt x="101" y="481"/>
                    </a:lnTo>
                    <a:lnTo>
                      <a:pt x="101" y="431"/>
                    </a:lnTo>
                    <a:lnTo>
                      <a:pt x="73" y="370"/>
                    </a:lnTo>
                    <a:lnTo>
                      <a:pt x="50" y="303"/>
                    </a:lnTo>
                    <a:lnTo>
                      <a:pt x="50" y="269"/>
                    </a:lnTo>
                    <a:lnTo>
                      <a:pt x="56" y="230"/>
                    </a:lnTo>
                    <a:lnTo>
                      <a:pt x="129" y="219"/>
                    </a:lnTo>
                    <a:lnTo>
                      <a:pt x="90" y="112"/>
                    </a:lnTo>
                    <a:lnTo>
                      <a:pt x="90" y="56"/>
                    </a:lnTo>
                    <a:lnTo>
                      <a:pt x="106" y="0"/>
                    </a:lnTo>
                    <a:lnTo>
                      <a:pt x="151" y="56"/>
                    </a:lnTo>
                    <a:lnTo>
                      <a:pt x="179" y="124"/>
                    </a:lnTo>
                    <a:lnTo>
                      <a:pt x="179" y="202"/>
                    </a:lnTo>
                    <a:lnTo>
                      <a:pt x="168" y="28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5" name="Freeform 1803">
                <a:extLst>
                  <a:ext uri="{FF2B5EF4-FFF2-40B4-BE49-F238E27FC236}">
                    <a16:creationId xmlns:a16="http://schemas.microsoft.com/office/drawing/2014/main" id="{C76229A2-96DA-CA3D-FCF1-63E390285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3470"/>
                <a:ext cx="10" cy="21"/>
              </a:xfrm>
              <a:custGeom>
                <a:avLst/>
                <a:gdLst>
                  <a:gd name="T0" fmla="*/ 118 w 118"/>
                  <a:gd name="T1" fmla="*/ 197 h 253"/>
                  <a:gd name="T2" fmla="*/ 101 w 118"/>
                  <a:gd name="T3" fmla="*/ 208 h 253"/>
                  <a:gd name="T4" fmla="*/ 101 w 118"/>
                  <a:gd name="T5" fmla="*/ 225 h 253"/>
                  <a:gd name="T6" fmla="*/ 96 w 118"/>
                  <a:gd name="T7" fmla="*/ 253 h 253"/>
                  <a:gd name="T8" fmla="*/ 61 w 118"/>
                  <a:gd name="T9" fmla="*/ 242 h 253"/>
                  <a:gd name="T10" fmla="*/ 39 w 118"/>
                  <a:gd name="T11" fmla="*/ 220 h 253"/>
                  <a:gd name="T12" fmla="*/ 34 w 118"/>
                  <a:gd name="T13" fmla="*/ 163 h 253"/>
                  <a:gd name="T14" fmla="*/ 28 w 118"/>
                  <a:gd name="T15" fmla="*/ 107 h 253"/>
                  <a:gd name="T16" fmla="*/ 23 w 118"/>
                  <a:gd name="T17" fmla="*/ 79 h 253"/>
                  <a:gd name="T18" fmla="*/ 0 w 118"/>
                  <a:gd name="T19" fmla="*/ 57 h 253"/>
                  <a:gd name="T20" fmla="*/ 23 w 118"/>
                  <a:gd name="T21" fmla="*/ 0 h 253"/>
                  <a:gd name="T22" fmla="*/ 61 w 118"/>
                  <a:gd name="T23" fmla="*/ 40 h 253"/>
                  <a:gd name="T24" fmla="*/ 89 w 118"/>
                  <a:gd name="T25" fmla="*/ 95 h 253"/>
                  <a:gd name="T26" fmla="*/ 118 w 118"/>
                  <a:gd name="T27" fmla="*/ 19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253">
                    <a:moveTo>
                      <a:pt x="118" y="197"/>
                    </a:moveTo>
                    <a:lnTo>
                      <a:pt x="101" y="208"/>
                    </a:lnTo>
                    <a:lnTo>
                      <a:pt x="101" y="225"/>
                    </a:lnTo>
                    <a:lnTo>
                      <a:pt x="96" y="253"/>
                    </a:lnTo>
                    <a:lnTo>
                      <a:pt x="61" y="242"/>
                    </a:lnTo>
                    <a:lnTo>
                      <a:pt x="39" y="220"/>
                    </a:lnTo>
                    <a:lnTo>
                      <a:pt x="34" y="163"/>
                    </a:lnTo>
                    <a:lnTo>
                      <a:pt x="28" y="107"/>
                    </a:lnTo>
                    <a:lnTo>
                      <a:pt x="23" y="79"/>
                    </a:lnTo>
                    <a:lnTo>
                      <a:pt x="0" y="57"/>
                    </a:lnTo>
                    <a:lnTo>
                      <a:pt x="23" y="0"/>
                    </a:lnTo>
                    <a:lnTo>
                      <a:pt x="61" y="40"/>
                    </a:lnTo>
                    <a:lnTo>
                      <a:pt x="89" y="95"/>
                    </a:lnTo>
                    <a:lnTo>
                      <a:pt x="118" y="19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6" name="Freeform 1804">
                <a:extLst>
                  <a:ext uri="{FF2B5EF4-FFF2-40B4-BE49-F238E27FC236}">
                    <a16:creationId xmlns:a16="http://schemas.microsoft.com/office/drawing/2014/main" id="{733B118F-1371-B38C-DEE7-971A41A5B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3457"/>
                <a:ext cx="20" cy="3"/>
              </a:xfrm>
              <a:custGeom>
                <a:avLst/>
                <a:gdLst>
                  <a:gd name="T0" fmla="*/ 241 w 241"/>
                  <a:gd name="T1" fmla="*/ 5 h 39"/>
                  <a:gd name="T2" fmla="*/ 231 w 241"/>
                  <a:gd name="T3" fmla="*/ 28 h 39"/>
                  <a:gd name="T4" fmla="*/ 208 w 241"/>
                  <a:gd name="T5" fmla="*/ 39 h 39"/>
                  <a:gd name="T6" fmla="*/ 141 w 241"/>
                  <a:gd name="T7" fmla="*/ 39 h 39"/>
                  <a:gd name="T8" fmla="*/ 0 w 241"/>
                  <a:gd name="T9" fmla="*/ 5 h 39"/>
                  <a:gd name="T10" fmla="*/ 57 w 241"/>
                  <a:gd name="T11" fmla="*/ 0 h 39"/>
                  <a:gd name="T12" fmla="*/ 118 w 241"/>
                  <a:gd name="T13" fmla="*/ 0 h 39"/>
                  <a:gd name="T14" fmla="*/ 241 w 241"/>
                  <a:gd name="T15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1" h="39">
                    <a:moveTo>
                      <a:pt x="241" y="5"/>
                    </a:moveTo>
                    <a:lnTo>
                      <a:pt x="231" y="28"/>
                    </a:lnTo>
                    <a:lnTo>
                      <a:pt x="208" y="39"/>
                    </a:lnTo>
                    <a:lnTo>
                      <a:pt x="141" y="39"/>
                    </a:lnTo>
                    <a:lnTo>
                      <a:pt x="0" y="5"/>
                    </a:lnTo>
                    <a:lnTo>
                      <a:pt x="57" y="0"/>
                    </a:lnTo>
                    <a:lnTo>
                      <a:pt x="118" y="0"/>
                    </a:lnTo>
                    <a:lnTo>
                      <a:pt x="241" y="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7" name="Freeform 1805">
                <a:extLst>
                  <a:ext uri="{FF2B5EF4-FFF2-40B4-BE49-F238E27FC236}">
                    <a16:creationId xmlns:a16="http://schemas.microsoft.com/office/drawing/2014/main" id="{83DC1929-7F47-BE18-B686-F8A57016B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3474"/>
                <a:ext cx="8" cy="20"/>
              </a:xfrm>
              <a:custGeom>
                <a:avLst/>
                <a:gdLst>
                  <a:gd name="T0" fmla="*/ 90 w 95"/>
                  <a:gd name="T1" fmla="*/ 207 h 241"/>
                  <a:gd name="T2" fmla="*/ 90 w 95"/>
                  <a:gd name="T3" fmla="*/ 241 h 241"/>
                  <a:gd name="T4" fmla="*/ 12 w 95"/>
                  <a:gd name="T5" fmla="*/ 128 h 241"/>
                  <a:gd name="T6" fmla="*/ 0 w 95"/>
                  <a:gd name="T7" fmla="*/ 73 h 241"/>
                  <a:gd name="T8" fmla="*/ 17 w 95"/>
                  <a:gd name="T9" fmla="*/ 0 h 241"/>
                  <a:gd name="T10" fmla="*/ 56 w 95"/>
                  <a:gd name="T11" fmla="*/ 33 h 241"/>
                  <a:gd name="T12" fmla="*/ 78 w 95"/>
                  <a:gd name="T13" fmla="*/ 90 h 241"/>
                  <a:gd name="T14" fmla="*/ 95 w 95"/>
                  <a:gd name="T15" fmla="*/ 145 h 241"/>
                  <a:gd name="T16" fmla="*/ 90 w 95"/>
                  <a:gd name="T17" fmla="*/ 207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41">
                    <a:moveTo>
                      <a:pt x="90" y="207"/>
                    </a:moveTo>
                    <a:lnTo>
                      <a:pt x="90" y="241"/>
                    </a:lnTo>
                    <a:lnTo>
                      <a:pt x="12" y="128"/>
                    </a:lnTo>
                    <a:lnTo>
                      <a:pt x="0" y="73"/>
                    </a:lnTo>
                    <a:lnTo>
                      <a:pt x="17" y="0"/>
                    </a:lnTo>
                    <a:lnTo>
                      <a:pt x="56" y="33"/>
                    </a:lnTo>
                    <a:lnTo>
                      <a:pt x="78" y="90"/>
                    </a:lnTo>
                    <a:lnTo>
                      <a:pt x="95" y="145"/>
                    </a:lnTo>
                    <a:lnTo>
                      <a:pt x="90" y="20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8" name="Freeform 1806">
                <a:extLst>
                  <a:ext uri="{FF2B5EF4-FFF2-40B4-BE49-F238E27FC236}">
                    <a16:creationId xmlns:a16="http://schemas.microsoft.com/office/drawing/2014/main" id="{476649A6-1B21-6195-7432-731E02A6B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3477"/>
                <a:ext cx="11" cy="40"/>
              </a:xfrm>
              <a:custGeom>
                <a:avLst/>
                <a:gdLst>
                  <a:gd name="T0" fmla="*/ 118 w 129"/>
                  <a:gd name="T1" fmla="*/ 241 h 481"/>
                  <a:gd name="T2" fmla="*/ 84 w 129"/>
                  <a:gd name="T3" fmla="*/ 280 h 481"/>
                  <a:gd name="T4" fmla="*/ 90 w 129"/>
                  <a:gd name="T5" fmla="*/ 258 h 481"/>
                  <a:gd name="T6" fmla="*/ 84 w 129"/>
                  <a:gd name="T7" fmla="*/ 241 h 481"/>
                  <a:gd name="T8" fmla="*/ 51 w 129"/>
                  <a:gd name="T9" fmla="*/ 218 h 481"/>
                  <a:gd name="T10" fmla="*/ 56 w 129"/>
                  <a:gd name="T11" fmla="*/ 286 h 481"/>
                  <a:gd name="T12" fmla="*/ 79 w 129"/>
                  <a:gd name="T13" fmla="*/ 353 h 481"/>
                  <a:gd name="T14" fmla="*/ 90 w 129"/>
                  <a:gd name="T15" fmla="*/ 419 h 481"/>
                  <a:gd name="T16" fmla="*/ 62 w 129"/>
                  <a:gd name="T17" fmla="*/ 481 h 481"/>
                  <a:gd name="T18" fmla="*/ 34 w 129"/>
                  <a:gd name="T19" fmla="*/ 426 h 481"/>
                  <a:gd name="T20" fmla="*/ 11 w 129"/>
                  <a:gd name="T21" fmla="*/ 369 h 481"/>
                  <a:gd name="T22" fmla="*/ 0 w 129"/>
                  <a:gd name="T23" fmla="*/ 303 h 481"/>
                  <a:gd name="T24" fmla="*/ 11 w 129"/>
                  <a:gd name="T25" fmla="*/ 230 h 481"/>
                  <a:gd name="T26" fmla="*/ 45 w 129"/>
                  <a:gd name="T27" fmla="*/ 230 h 481"/>
                  <a:gd name="T28" fmla="*/ 23 w 129"/>
                  <a:gd name="T29" fmla="*/ 0 h 481"/>
                  <a:gd name="T30" fmla="*/ 101 w 129"/>
                  <a:gd name="T31" fmla="*/ 106 h 481"/>
                  <a:gd name="T32" fmla="*/ 124 w 129"/>
                  <a:gd name="T33" fmla="*/ 168 h 481"/>
                  <a:gd name="T34" fmla="*/ 129 w 129"/>
                  <a:gd name="T35" fmla="*/ 196 h 481"/>
                  <a:gd name="T36" fmla="*/ 118 w 129"/>
                  <a:gd name="T37" fmla="*/ 24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481">
                    <a:moveTo>
                      <a:pt x="118" y="241"/>
                    </a:moveTo>
                    <a:lnTo>
                      <a:pt x="84" y="280"/>
                    </a:lnTo>
                    <a:lnTo>
                      <a:pt x="90" y="258"/>
                    </a:lnTo>
                    <a:lnTo>
                      <a:pt x="84" y="241"/>
                    </a:lnTo>
                    <a:lnTo>
                      <a:pt x="51" y="218"/>
                    </a:lnTo>
                    <a:lnTo>
                      <a:pt x="56" y="286"/>
                    </a:lnTo>
                    <a:lnTo>
                      <a:pt x="79" y="353"/>
                    </a:lnTo>
                    <a:lnTo>
                      <a:pt x="90" y="419"/>
                    </a:lnTo>
                    <a:lnTo>
                      <a:pt x="62" y="481"/>
                    </a:lnTo>
                    <a:lnTo>
                      <a:pt x="34" y="426"/>
                    </a:lnTo>
                    <a:lnTo>
                      <a:pt x="11" y="369"/>
                    </a:lnTo>
                    <a:lnTo>
                      <a:pt x="0" y="303"/>
                    </a:lnTo>
                    <a:lnTo>
                      <a:pt x="11" y="230"/>
                    </a:lnTo>
                    <a:lnTo>
                      <a:pt x="45" y="230"/>
                    </a:lnTo>
                    <a:lnTo>
                      <a:pt x="23" y="0"/>
                    </a:lnTo>
                    <a:lnTo>
                      <a:pt x="101" y="106"/>
                    </a:lnTo>
                    <a:lnTo>
                      <a:pt x="124" y="168"/>
                    </a:lnTo>
                    <a:lnTo>
                      <a:pt x="129" y="196"/>
                    </a:lnTo>
                    <a:lnTo>
                      <a:pt x="118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9" name="Freeform 1807">
                <a:extLst>
                  <a:ext uri="{FF2B5EF4-FFF2-40B4-BE49-F238E27FC236}">
                    <a16:creationId xmlns:a16="http://schemas.microsoft.com/office/drawing/2014/main" id="{BDDD2DCB-067B-D8C4-947C-EBBBB1AE7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477"/>
                <a:ext cx="8" cy="20"/>
              </a:xfrm>
              <a:custGeom>
                <a:avLst/>
                <a:gdLst>
                  <a:gd name="T0" fmla="*/ 78 w 95"/>
                  <a:gd name="T1" fmla="*/ 241 h 241"/>
                  <a:gd name="T2" fmla="*/ 22 w 95"/>
                  <a:gd name="T3" fmla="*/ 140 h 241"/>
                  <a:gd name="T4" fmla="*/ 5 w 95"/>
                  <a:gd name="T5" fmla="*/ 78 h 241"/>
                  <a:gd name="T6" fmla="*/ 0 w 95"/>
                  <a:gd name="T7" fmla="*/ 50 h 241"/>
                  <a:gd name="T8" fmla="*/ 12 w 95"/>
                  <a:gd name="T9" fmla="*/ 0 h 241"/>
                  <a:gd name="T10" fmla="*/ 67 w 95"/>
                  <a:gd name="T11" fmla="*/ 39 h 241"/>
                  <a:gd name="T12" fmla="*/ 95 w 95"/>
                  <a:gd name="T13" fmla="*/ 100 h 241"/>
                  <a:gd name="T14" fmla="*/ 95 w 95"/>
                  <a:gd name="T15" fmla="*/ 162 h 241"/>
                  <a:gd name="T16" fmla="*/ 78 w 95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41">
                    <a:moveTo>
                      <a:pt x="78" y="241"/>
                    </a:moveTo>
                    <a:lnTo>
                      <a:pt x="22" y="140"/>
                    </a:lnTo>
                    <a:lnTo>
                      <a:pt x="5" y="78"/>
                    </a:lnTo>
                    <a:lnTo>
                      <a:pt x="0" y="50"/>
                    </a:lnTo>
                    <a:lnTo>
                      <a:pt x="12" y="0"/>
                    </a:lnTo>
                    <a:lnTo>
                      <a:pt x="67" y="39"/>
                    </a:lnTo>
                    <a:lnTo>
                      <a:pt x="95" y="100"/>
                    </a:lnTo>
                    <a:lnTo>
                      <a:pt x="95" y="162"/>
                    </a:lnTo>
                    <a:lnTo>
                      <a:pt x="78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20" name="Freeform 1808">
                <a:extLst>
                  <a:ext uri="{FF2B5EF4-FFF2-40B4-BE49-F238E27FC236}">
                    <a16:creationId xmlns:a16="http://schemas.microsoft.com/office/drawing/2014/main" id="{EF7B33D1-FD14-E060-CBA8-5580580AE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474"/>
                <a:ext cx="8" cy="24"/>
              </a:xfrm>
              <a:custGeom>
                <a:avLst/>
                <a:gdLst>
                  <a:gd name="T0" fmla="*/ 84 w 95"/>
                  <a:gd name="T1" fmla="*/ 279 h 279"/>
                  <a:gd name="T2" fmla="*/ 28 w 95"/>
                  <a:gd name="T3" fmla="*/ 218 h 279"/>
                  <a:gd name="T4" fmla="*/ 6 w 95"/>
                  <a:gd name="T5" fmla="*/ 156 h 279"/>
                  <a:gd name="T6" fmla="*/ 0 w 95"/>
                  <a:gd name="T7" fmla="*/ 0 h 279"/>
                  <a:gd name="T8" fmla="*/ 39 w 95"/>
                  <a:gd name="T9" fmla="*/ 28 h 279"/>
                  <a:gd name="T10" fmla="*/ 67 w 95"/>
                  <a:gd name="T11" fmla="*/ 56 h 279"/>
                  <a:gd name="T12" fmla="*/ 95 w 95"/>
                  <a:gd name="T13" fmla="*/ 128 h 279"/>
                  <a:gd name="T14" fmla="*/ 95 w 95"/>
                  <a:gd name="T15" fmla="*/ 207 h 279"/>
                  <a:gd name="T16" fmla="*/ 84 w 95"/>
                  <a:gd name="T17" fmla="*/ 279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79">
                    <a:moveTo>
                      <a:pt x="84" y="279"/>
                    </a:moveTo>
                    <a:lnTo>
                      <a:pt x="28" y="218"/>
                    </a:lnTo>
                    <a:lnTo>
                      <a:pt x="6" y="156"/>
                    </a:lnTo>
                    <a:lnTo>
                      <a:pt x="0" y="0"/>
                    </a:lnTo>
                    <a:lnTo>
                      <a:pt x="39" y="28"/>
                    </a:lnTo>
                    <a:lnTo>
                      <a:pt x="67" y="56"/>
                    </a:lnTo>
                    <a:lnTo>
                      <a:pt x="95" y="128"/>
                    </a:lnTo>
                    <a:lnTo>
                      <a:pt x="95" y="207"/>
                    </a:lnTo>
                    <a:lnTo>
                      <a:pt x="84" y="27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21" name="Freeform 1809">
                <a:extLst>
                  <a:ext uri="{FF2B5EF4-FFF2-40B4-BE49-F238E27FC236}">
                    <a16:creationId xmlns:a16="http://schemas.microsoft.com/office/drawing/2014/main" id="{E62C60F0-7AC6-D525-3678-F5FBB8BA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3479"/>
                <a:ext cx="9" cy="22"/>
              </a:xfrm>
              <a:custGeom>
                <a:avLst/>
                <a:gdLst>
                  <a:gd name="T0" fmla="*/ 95 w 107"/>
                  <a:gd name="T1" fmla="*/ 246 h 258"/>
                  <a:gd name="T2" fmla="*/ 84 w 107"/>
                  <a:gd name="T3" fmla="*/ 258 h 258"/>
                  <a:gd name="T4" fmla="*/ 11 w 107"/>
                  <a:gd name="T5" fmla="*/ 140 h 258"/>
                  <a:gd name="T6" fmla="*/ 0 w 107"/>
                  <a:gd name="T7" fmla="*/ 67 h 258"/>
                  <a:gd name="T8" fmla="*/ 0 w 107"/>
                  <a:gd name="T9" fmla="*/ 39 h 258"/>
                  <a:gd name="T10" fmla="*/ 28 w 107"/>
                  <a:gd name="T11" fmla="*/ 0 h 258"/>
                  <a:gd name="T12" fmla="*/ 62 w 107"/>
                  <a:gd name="T13" fmla="*/ 17 h 258"/>
                  <a:gd name="T14" fmla="*/ 89 w 107"/>
                  <a:gd name="T15" fmla="*/ 39 h 258"/>
                  <a:gd name="T16" fmla="*/ 107 w 107"/>
                  <a:gd name="T17" fmla="*/ 100 h 258"/>
                  <a:gd name="T18" fmla="*/ 95 w 107"/>
                  <a:gd name="T19" fmla="*/ 246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258">
                    <a:moveTo>
                      <a:pt x="95" y="246"/>
                    </a:moveTo>
                    <a:lnTo>
                      <a:pt x="84" y="258"/>
                    </a:lnTo>
                    <a:lnTo>
                      <a:pt x="11" y="140"/>
                    </a:lnTo>
                    <a:lnTo>
                      <a:pt x="0" y="67"/>
                    </a:lnTo>
                    <a:lnTo>
                      <a:pt x="0" y="39"/>
                    </a:lnTo>
                    <a:lnTo>
                      <a:pt x="28" y="0"/>
                    </a:lnTo>
                    <a:lnTo>
                      <a:pt x="62" y="17"/>
                    </a:lnTo>
                    <a:lnTo>
                      <a:pt x="89" y="39"/>
                    </a:lnTo>
                    <a:lnTo>
                      <a:pt x="107" y="100"/>
                    </a:lnTo>
                    <a:lnTo>
                      <a:pt x="95" y="2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22" name="Freeform 1810">
                <a:extLst>
                  <a:ext uri="{FF2B5EF4-FFF2-40B4-BE49-F238E27FC236}">
                    <a16:creationId xmlns:a16="http://schemas.microsoft.com/office/drawing/2014/main" id="{3F603F38-AB39-05EC-D215-084583398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3482"/>
                <a:ext cx="8" cy="22"/>
              </a:xfrm>
              <a:custGeom>
                <a:avLst/>
                <a:gdLst>
                  <a:gd name="T0" fmla="*/ 90 w 95"/>
                  <a:gd name="T1" fmla="*/ 258 h 258"/>
                  <a:gd name="T2" fmla="*/ 17 w 95"/>
                  <a:gd name="T3" fmla="*/ 140 h 258"/>
                  <a:gd name="T4" fmla="*/ 0 w 95"/>
                  <a:gd name="T5" fmla="*/ 73 h 258"/>
                  <a:gd name="T6" fmla="*/ 0 w 95"/>
                  <a:gd name="T7" fmla="*/ 45 h 258"/>
                  <a:gd name="T8" fmla="*/ 17 w 95"/>
                  <a:gd name="T9" fmla="*/ 0 h 258"/>
                  <a:gd name="T10" fmla="*/ 51 w 95"/>
                  <a:gd name="T11" fmla="*/ 16 h 258"/>
                  <a:gd name="T12" fmla="*/ 73 w 95"/>
                  <a:gd name="T13" fmla="*/ 39 h 258"/>
                  <a:gd name="T14" fmla="*/ 95 w 95"/>
                  <a:gd name="T15" fmla="*/ 101 h 258"/>
                  <a:gd name="T16" fmla="*/ 90 w 95"/>
                  <a:gd name="T17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58">
                    <a:moveTo>
                      <a:pt x="90" y="258"/>
                    </a:moveTo>
                    <a:lnTo>
                      <a:pt x="17" y="140"/>
                    </a:lnTo>
                    <a:lnTo>
                      <a:pt x="0" y="73"/>
                    </a:lnTo>
                    <a:lnTo>
                      <a:pt x="0" y="45"/>
                    </a:lnTo>
                    <a:lnTo>
                      <a:pt x="17" y="0"/>
                    </a:lnTo>
                    <a:lnTo>
                      <a:pt x="51" y="16"/>
                    </a:lnTo>
                    <a:lnTo>
                      <a:pt x="73" y="39"/>
                    </a:lnTo>
                    <a:lnTo>
                      <a:pt x="95" y="101"/>
                    </a:lnTo>
                    <a:lnTo>
                      <a:pt x="90" y="25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23" name="Freeform 1811">
                <a:extLst>
                  <a:ext uri="{FF2B5EF4-FFF2-40B4-BE49-F238E27FC236}">
                    <a16:creationId xmlns:a16="http://schemas.microsoft.com/office/drawing/2014/main" id="{3E323141-A2B4-C66B-E825-E15EE8AB8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3483"/>
                <a:ext cx="8" cy="17"/>
              </a:xfrm>
              <a:custGeom>
                <a:avLst/>
                <a:gdLst>
                  <a:gd name="T0" fmla="*/ 85 w 95"/>
                  <a:gd name="T1" fmla="*/ 201 h 201"/>
                  <a:gd name="T2" fmla="*/ 12 w 95"/>
                  <a:gd name="T3" fmla="*/ 195 h 201"/>
                  <a:gd name="T4" fmla="*/ 0 w 95"/>
                  <a:gd name="T5" fmla="*/ 0 h 201"/>
                  <a:gd name="T6" fmla="*/ 79 w 95"/>
                  <a:gd name="T7" fmla="*/ 89 h 201"/>
                  <a:gd name="T8" fmla="*/ 95 w 95"/>
                  <a:gd name="T9" fmla="*/ 145 h 201"/>
                  <a:gd name="T10" fmla="*/ 95 w 95"/>
                  <a:gd name="T11" fmla="*/ 162 h 201"/>
                  <a:gd name="T12" fmla="*/ 85 w 95"/>
                  <a:gd name="T1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201">
                    <a:moveTo>
                      <a:pt x="85" y="201"/>
                    </a:moveTo>
                    <a:lnTo>
                      <a:pt x="12" y="195"/>
                    </a:lnTo>
                    <a:lnTo>
                      <a:pt x="0" y="0"/>
                    </a:lnTo>
                    <a:lnTo>
                      <a:pt x="79" y="89"/>
                    </a:lnTo>
                    <a:lnTo>
                      <a:pt x="95" y="145"/>
                    </a:lnTo>
                    <a:lnTo>
                      <a:pt x="95" y="162"/>
                    </a:lnTo>
                    <a:lnTo>
                      <a:pt x="85" y="20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24" name="Freeform 1812">
                <a:extLst>
                  <a:ext uri="{FF2B5EF4-FFF2-40B4-BE49-F238E27FC236}">
                    <a16:creationId xmlns:a16="http://schemas.microsoft.com/office/drawing/2014/main" id="{977E0383-015D-C821-53FF-E9BDA7061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3468"/>
                <a:ext cx="140" cy="66"/>
              </a:xfrm>
              <a:custGeom>
                <a:avLst/>
                <a:gdLst>
                  <a:gd name="T0" fmla="*/ 1200 w 1688"/>
                  <a:gd name="T1" fmla="*/ 139 h 795"/>
                  <a:gd name="T2" fmla="*/ 1010 w 1688"/>
                  <a:gd name="T3" fmla="*/ 336 h 795"/>
                  <a:gd name="T4" fmla="*/ 769 w 1688"/>
                  <a:gd name="T5" fmla="*/ 475 h 795"/>
                  <a:gd name="T6" fmla="*/ 489 w 1688"/>
                  <a:gd name="T7" fmla="*/ 542 h 795"/>
                  <a:gd name="T8" fmla="*/ 539 w 1688"/>
                  <a:gd name="T9" fmla="*/ 577 h 795"/>
                  <a:gd name="T10" fmla="*/ 970 w 1688"/>
                  <a:gd name="T11" fmla="*/ 587 h 795"/>
                  <a:gd name="T12" fmla="*/ 1211 w 1688"/>
                  <a:gd name="T13" fmla="*/ 577 h 795"/>
                  <a:gd name="T14" fmla="*/ 1010 w 1688"/>
                  <a:gd name="T15" fmla="*/ 548 h 795"/>
                  <a:gd name="T16" fmla="*/ 937 w 1688"/>
                  <a:gd name="T17" fmla="*/ 515 h 795"/>
                  <a:gd name="T18" fmla="*/ 1195 w 1688"/>
                  <a:gd name="T19" fmla="*/ 520 h 795"/>
                  <a:gd name="T20" fmla="*/ 1026 w 1688"/>
                  <a:gd name="T21" fmla="*/ 459 h 795"/>
                  <a:gd name="T22" fmla="*/ 1111 w 1688"/>
                  <a:gd name="T23" fmla="*/ 419 h 795"/>
                  <a:gd name="T24" fmla="*/ 1296 w 1688"/>
                  <a:gd name="T25" fmla="*/ 442 h 795"/>
                  <a:gd name="T26" fmla="*/ 1150 w 1688"/>
                  <a:gd name="T27" fmla="*/ 357 h 795"/>
                  <a:gd name="T28" fmla="*/ 1386 w 1688"/>
                  <a:gd name="T29" fmla="*/ 364 h 795"/>
                  <a:gd name="T30" fmla="*/ 1251 w 1688"/>
                  <a:gd name="T31" fmla="*/ 274 h 795"/>
                  <a:gd name="T32" fmla="*/ 1531 w 1688"/>
                  <a:gd name="T33" fmla="*/ 241 h 795"/>
                  <a:gd name="T34" fmla="*/ 1424 w 1688"/>
                  <a:gd name="T35" fmla="*/ 218 h 795"/>
                  <a:gd name="T36" fmla="*/ 1341 w 1688"/>
                  <a:gd name="T37" fmla="*/ 196 h 795"/>
                  <a:gd name="T38" fmla="*/ 1447 w 1688"/>
                  <a:gd name="T39" fmla="*/ 184 h 795"/>
                  <a:gd name="T40" fmla="*/ 1599 w 1688"/>
                  <a:gd name="T41" fmla="*/ 173 h 795"/>
                  <a:gd name="T42" fmla="*/ 1643 w 1688"/>
                  <a:gd name="T43" fmla="*/ 94 h 795"/>
                  <a:gd name="T44" fmla="*/ 1688 w 1688"/>
                  <a:gd name="T45" fmla="*/ 21 h 795"/>
                  <a:gd name="T46" fmla="*/ 1559 w 1688"/>
                  <a:gd name="T47" fmla="*/ 285 h 795"/>
                  <a:gd name="T48" fmla="*/ 1363 w 1688"/>
                  <a:gd name="T49" fmla="*/ 498 h 795"/>
                  <a:gd name="T50" fmla="*/ 1111 w 1688"/>
                  <a:gd name="T51" fmla="*/ 660 h 795"/>
                  <a:gd name="T52" fmla="*/ 830 w 1688"/>
                  <a:gd name="T53" fmla="*/ 756 h 795"/>
                  <a:gd name="T54" fmla="*/ 640 w 1688"/>
                  <a:gd name="T55" fmla="*/ 795 h 795"/>
                  <a:gd name="T56" fmla="*/ 461 w 1688"/>
                  <a:gd name="T57" fmla="*/ 773 h 795"/>
                  <a:gd name="T58" fmla="*/ 107 w 1688"/>
                  <a:gd name="T59" fmla="*/ 660 h 795"/>
                  <a:gd name="T60" fmla="*/ 561 w 1688"/>
                  <a:gd name="T61" fmla="*/ 643 h 795"/>
                  <a:gd name="T62" fmla="*/ 1021 w 1688"/>
                  <a:gd name="T63" fmla="*/ 643 h 795"/>
                  <a:gd name="T64" fmla="*/ 0 w 1688"/>
                  <a:gd name="T65" fmla="*/ 599 h 795"/>
                  <a:gd name="T66" fmla="*/ 158 w 1688"/>
                  <a:gd name="T67" fmla="*/ 487 h 795"/>
                  <a:gd name="T68" fmla="*/ 461 w 1688"/>
                  <a:gd name="T69" fmla="*/ 487 h 795"/>
                  <a:gd name="T70" fmla="*/ 747 w 1688"/>
                  <a:gd name="T71" fmla="*/ 425 h 795"/>
                  <a:gd name="T72" fmla="*/ 976 w 1688"/>
                  <a:gd name="T73" fmla="*/ 296 h 795"/>
                  <a:gd name="T74" fmla="*/ 1239 w 1688"/>
                  <a:gd name="T75" fmla="*/ 0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88" h="795">
                    <a:moveTo>
                      <a:pt x="1273" y="21"/>
                    </a:moveTo>
                    <a:lnTo>
                      <a:pt x="1200" y="139"/>
                    </a:lnTo>
                    <a:lnTo>
                      <a:pt x="1111" y="246"/>
                    </a:lnTo>
                    <a:lnTo>
                      <a:pt x="1010" y="336"/>
                    </a:lnTo>
                    <a:lnTo>
                      <a:pt x="892" y="409"/>
                    </a:lnTo>
                    <a:lnTo>
                      <a:pt x="769" y="475"/>
                    </a:lnTo>
                    <a:lnTo>
                      <a:pt x="629" y="515"/>
                    </a:lnTo>
                    <a:lnTo>
                      <a:pt x="489" y="542"/>
                    </a:lnTo>
                    <a:lnTo>
                      <a:pt x="337" y="548"/>
                    </a:lnTo>
                    <a:lnTo>
                      <a:pt x="539" y="577"/>
                    </a:lnTo>
                    <a:lnTo>
                      <a:pt x="752" y="582"/>
                    </a:lnTo>
                    <a:lnTo>
                      <a:pt x="970" y="587"/>
                    </a:lnTo>
                    <a:lnTo>
                      <a:pt x="1173" y="605"/>
                    </a:lnTo>
                    <a:lnTo>
                      <a:pt x="1211" y="577"/>
                    </a:lnTo>
                    <a:lnTo>
                      <a:pt x="1111" y="560"/>
                    </a:lnTo>
                    <a:lnTo>
                      <a:pt x="1010" y="548"/>
                    </a:lnTo>
                    <a:lnTo>
                      <a:pt x="808" y="548"/>
                    </a:lnTo>
                    <a:lnTo>
                      <a:pt x="937" y="515"/>
                    </a:lnTo>
                    <a:lnTo>
                      <a:pt x="1071" y="515"/>
                    </a:lnTo>
                    <a:lnTo>
                      <a:pt x="1195" y="520"/>
                    </a:lnTo>
                    <a:lnTo>
                      <a:pt x="1301" y="492"/>
                    </a:lnTo>
                    <a:lnTo>
                      <a:pt x="1026" y="459"/>
                    </a:lnTo>
                    <a:lnTo>
                      <a:pt x="1066" y="431"/>
                    </a:lnTo>
                    <a:lnTo>
                      <a:pt x="1111" y="419"/>
                    </a:lnTo>
                    <a:lnTo>
                      <a:pt x="1200" y="425"/>
                    </a:lnTo>
                    <a:lnTo>
                      <a:pt x="1296" y="442"/>
                    </a:lnTo>
                    <a:lnTo>
                      <a:pt x="1379" y="431"/>
                    </a:lnTo>
                    <a:lnTo>
                      <a:pt x="1150" y="357"/>
                    </a:lnTo>
                    <a:lnTo>
                      <a:pt x="1301" y="357"/>
                    </a:lnTo>
                    <a:lnTo>
                      <a:pt x="1386" y="364"/>
                    </a:lnTo>
                    <a:lnTo>
                      <a:pt x="1469" y="347"/>
                    </a:lnTo>
                    <a:lnTo>
                      <a:pt x="1251" y="274"/>
                    </a:lnTo>
                    <a:lnTo>
                      <a:pt x="1525" y="274"/>
                    </a:lnTo>
                    <a:lnTo>
                      <a:pt x="1531" y="241"/>
                    </a:lnTo>
                    <a:lnTo>
                      <a:pt x="1481" y="223"/>
                    </a:lnTo>
                    <a:lnTo>
                      <a:pt x="1424" y="218"/>
                    </a:lnTo>
                    <a:lnTo>
                      <a:pt x="1318" y="218"/>
                    </a:lnTo>
                    <a:lnTo>
                      <a:pt x="1341" y="196"/>
                    </a:lnTo>
                    <a:lnTo>
                      <a:pt x="1369" y="184"/>
                    </a:lnTo>
                    <a:lnTo>
                      <a:pt x="1447" y="184"/>
                    </a:lnTo>
                    <a:lnTo>
                      <a:pt x="1531" y="189"/>
                    </a:lnTo>
                    <a:lnTo>
                      <a:pt x="1599" y="173"/>
                    </a:lnTo>
                    <a:lnTo>
                      <a:pt x="1369" y="106"/>
                    </a:lnTo>
                    <a:lnTo>
                      <a:pt x="1643" y="94"/>
                    </a:lnTo>
                    <a:lnTo>
                      <a:pt x="1609" y="33"/>
                    </a:lnTo>
                    <a:lnTo>
                      <a:pt x="1688" y="21"/>
                    </a:lnTo>
                    <a:lnTo>
                      <a:pt x="1632" y="156"/>
                    </a:lnTo>
                    <a:lnTo>
                      <a:pt x="1559" y="285"/>
                    </a:lnTo>
                    <a:lnTo>
                      <a:pt x="1469" y="397"/>
                    </a:lnTo>
                    <a:lnTo>
                      <a:pt x="1363" y="498"/>
                    </a:lnTo>
                    <a:lnTo>
                      <a:pt x="1239" y="587"/>
                    </a:lnTo>
                    <a:lnTo>
                      <a:pt x="1111" y="660"/>
                    </a:lnTo>
                    <a:lnTo>
                      <a:pt x="976" y="716"/>
                    </a:lnTo>
                    <a:lnTo>
                      <a:pt x="830" y="756"/>
                    </a:lnTo>
                    <a:lnTo>
                      <a:pt x="735" y="778"/>
                    </a:lnTo>
                    <a:lnTo>
                      <a:pt x="640" y="795"/>
                    </a:lnTo>
                    <a:lnTo>
                      <a:pt x="550" y="790"/>
                    </a:lnTo>
                    <a:lnTo>
                      <a:pt x="461" y="773"/>
                    </a:lnTo>
                    <a:lnTo>
                      <a:pt x="281" y="722"/>
                    </a:lnTo>
                    <a:lnTo>
                      <a:pt x="107" y="660"/>
                    </a:lnTo>
                    <a:lnTo>
                      <a:pt x="320" y="638"/>
                    </a:lnTo>
                    <a:lnTo>
                      <a:pt x="561" y="643"/>
                    </a:lnTo>
                    <a:lnTo>
                      <a:pt x="802" y="655"/>
                    </a:lnTo>
                    <a:lnTo>
                      <a:pt x="1021" y="643"/>
                    </a:lnTo>
                    <a:lnTo>
                      <a:pt x="489" y="615"/>
                    </a:lnTo>
                    <a:lnTo>
                      <a:pt x="0" y="599"/>
                    </a:lnTo>
                    <a:lnTo>
                      <a:pt x="18" y="470"/>
                    </a:lnTo>
                    <a:lnTo>
                      <a:pt x="158" y="487"/>
                    </a:lnTo>
                    <a:lnTo>
                      <a:pt x="309" y="498"/>
                    </a:lnTo>
                    <a:lnTo>
                      <a:pt x="461" y="487"/>
                    </a:lnTo>
                    <a:lnTo>
                      <a:pt x="606" y="464"/>
                    </a:lnTo>
                    <a:lnTo>
                      <a:pt x="747" y="425"/>
                    </a:lnTo>
                    <a:lnTo>
                      <a:pt x="870" y="374"/>
                    </a:lnTo>
                    <a:lnTo>
                      <a:pt x="976" y="296"/>
                    </a:lnTo>
                    <a:lnTo>
                      <a:pt x="1060" y="201"/>
                    </a:lnTo>
                    <a:lnTo>
                      <a:pt x="1239" y="0"/>
                    </a:lnTo>
                    <a:lnTo>
                      <a:pt x="1273" y="2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25" name="Freeform 1813">
                <a:extLst>
                  <a:ext uri="{FF2B5EF4-FFF2-40B4-BE49-F238E27FC236}">
                    <a16:creationId xmlns:a16="http://schemas.microsoft.com/office/drawing/2014/main" id="{74E42166-8A6B-C9BE-462F-121B390B1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3486"/>
                <a:ext cx="7" cy="21"/>
              </a:xfrm>
              <a:custGeom>
                <a:avLst/>
                <a:gdLst>
                  <a:gd name="T0" fmla="*/ 78 w 85"/>
                  <a:gd name="T1" fmla="*/ 246 h 246"/>
                  <a:gd name="T2" fmla="*/ 51 w 85"/>
                  <a:gd name="T3" fmla="*/ 229 h 246"/>
                  <a:gd name="T4" fmla="*/ 28 w 85"/>
                  <a:gd name="T5" fmla="*/ 207 h 246"/>
                  <a:gd name="T6" fmla="*/ 6 w 85"/>
                  <a:gd name="T7" fmla="*/ 139 h 246"/>
                  <a:gd name="T8" fmla="*/ 0 w 85"/>
                  <a:gd name="T9" fmla="*/ 73 h 246"/>
                  <a:gd name="T10" fmla="*/ 0 w 85"/>
                  <a:gd name="T11" fmla="*/ 0 h 246"/>
                  <a:gd name="T12" fmla="*/ 40 w 85"/>
                  <a:gd name="T13" fmla="*/ 50 h 246"/>
                  <a:gd name="T14" fmla="*/ 73 w 85"/>
                  <a:gd name="T15" fmla="*/ 118 h 246"/>
                  <a:gd name="T16" fmla="*/ 85 w 85"/>
                  <a:gd name="T17" fmla="*/ 179 h 246"/>
                  <a:gd name="T18" fmla="*/ 78 w 85"/>
                  <a:gd name="T19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246">
                    <a:moveTo>
                      <a:pt x="78" y="246"/>
                    </a:moveTo>
                    <a:lnTo>
                      <a:pt x="51" y="229"/>
                    </a:lnTo>
                    <a:lnTo>
                      <a:pt x="28" y="207"/>
                    </a:lnTo>
                    <a:lnTo>
                      <a:pt x="6" y="139"/>
                    </a:lnTo>
                    <a:lnTo>
                      <a:pt x="0" y="73"/>
                    </a:lnTo>
                    <a:lnTo>
                      <a:pt x="0" y="0"/>
                    </a:lnTo>
                    <a:lnTo>
                      <a:pt x="40" y="50"/>
                    </a:lnTo>
                    <a:lnTo>
                      <a:pt x="73" y="118"/>
                    </a:lnTo>
                    <a:lnTo>
                      <a:pt x="85" y="179"/>
                    </a:lnTo>
                    <a:lnTo>
                      <a:pt x="78" y="2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26" name="Freeform 1814">
                <a:extLst>
                  <a:ext uri="{FF2B5EF4-FFF2-40B4-BE49-F238E27FC236}">
                    <a16:creationId xmlns:a16="http://schemas.microsoft.com/office/drawing/2014/main" id="{ED7B2FED-B7C1-EF47-2FFF-9DFF29BDA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3488"/>
                <a:ext cx="7" cy="22"/>
              </a:xfrm>
              <a:custGeom>
                <a:avLst/>
                <a:gdLst>
                  <a:gd name="T0" fmla="*/ 78 w 90"/>
                  <a:gd name="T1" fmla="*/ 258 h 258"/>
                  <a:gd name="T2" fmla="*/ 40 w 90"/>
                  <a:gd name="T3" fmla="*/ 207 h 258"/>
                  <a:gd name="T4" fmla="*/ 17 w 90"/>
                  <a:gd name="T5" fmla="*/ 151 h 258"/>
                  <a:gd name="T6" fmla="*/ 0 w 90"/>
                  <a:gd name="T7" fmla="*/ 78 h 258"/>
                  <a:gd name="T8" fmla="*/ 6 w 90"/>
                  <a:gd name="T9" fmla="*/ 0 h 258"/>
                  <a:gd name="T10" fmla="*/ 56 w 90"/>
                  <a:gd name="T11" fmla="*/ 45 h 258"/>
                  <a:gd name="T12" fmla="*/ 90 w 90"/>
                  <a:gd name="T13" fmla="*/ 111 h 258"/>
                  <a:gd name="T14" fmla="*/ 90 w 90"/>
                  <a:gd name="T15" fmla="*/ 185 h 258"/>
                  <a:gd name="T16" fmla="*/ 78 w 90"/>
                  <a:gd name="T17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258">
                    <a:moveTo>
                      <a:pt x="78" y="258"/>
                    </a:moveTo>
                    <a:lnTo>
                      <a:pt x="40" y="207"/>
                    </a:lnTo>
                    <a:lnTo>
                      <a:pt x="17" y="151"/>
                    </a:lnTo>
                    <a:lnTo>
                      <a:pt x="0" y="78"/>
                    </a:lnTo>
                    <a:lnTo>
                      <a:pt x="6" y="0"/>
                    </a:lnTo>
                    <a:lnTo>
                      <a:pt x="56" y="45"/>
                    </a:lnTo>
                    <a:lnTo>
                      <a:pt x="90" y="111"/>
                    </a:lnTo>
                    <a:lnTo>
                      <a:pt x="90" y="185"/>
                    </a:lnTo>
                    <a:lnTo>
                      <a:pt x="78" y="25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27" name="Freeform 1815">
                <a:extLst>
                  <a:ext uri="{FF2B5EF4-FFF2-40B4-BE49-F238E27FC236}">
                    <a16:creationId xmlns:a16="http://schemas.microsoft.com/office/drawing/2014/main" id="{60D9F773-8D6E-E9A6-332E-1855D0A2C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3492"/>
                <a:ext cx="8" cy="20"/>
              </a:xfrm>
              <a:custGeom>
                <a:avLst/>
                <a:gdLst>
                  <a:gd name="T0" fmla="*/ 100 w 106"/>
                  <a:gd name="T1" fmla="*/ 240 h 240"/>
                  <a:gd name="T2" fmla="*/ 55 w 106"/>
                  <a:gd name="T3" fmla="*/ 202 h 240"/>
                  <a:gd name="T4" fmla="*/ 22 w 106"/>
                  <a:gd name="T5" fmla="*/ 146 h 240"/>
                  <a:gd name="T6" fmla="*/ 0 w 106"/>
                  <a:gd name="T7" fmla="*/ 84 h 240"/>
                  <a:gd name="T8" fmla="*/ 10 w 106"/>
                  <a:gd name="T9" fmla="*/ 0 h 240"/>
                  <a:gd name="T10" fmla="*/ 61 w 106"/>
                  <a:gd name="T11" fmla="*/ 44 h 240"/>
                  <a:gd name="T12" fmla="*/ 100 w 106"/>
                  <a:gd name="T13" fmla="*/ 101 h 240"/>
                  <a:gd name="T14" fmla="*/ 106 w 106"/>
                  <a:gd name="T15" fmla="*/ 168 h 240"/>
                  <a:gd name="T16" fmla="*/ 100 w 106"/>
                  <a:gd name="T17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240">
                    <a:moveTo>
                      <a:pt x="100" y="240"/>
                    </a:moveTo>
                    <a:lnTo>
                      <a:pt x="55" y="202"/>
                    </a:lnTo>
                    <a:lnTo>
                      <a:pt x="22" y="146"/>
                    </a:lnTo>
                    <a:lnTo>
                      <a:pt x="0" y="84"/>
                    </a:lnTo>
                    <a:lnTo>
                      <a:pt x="10" y="0"/>
                    </a:lnTo>
                    <a:lnTo>
                      <a:pt x="61" y="44"/>
                    </a:lnTo>
                    <a:lnTo>
                      <a:pt x="100" y="101"/>
                    </a:lnTo>
                    <a:lnTo>
                      <a:pt x="106" y="168"/>
                    </a:lnTo>
                    <a:lnTo>
                      <a:pt x="100" y="2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28" name="Freeform 1816">
                <a:extLst>
                  <a:ext uri="{FF2B5EF4-FFF2-40B4-BE49-F238E27FC236}">
                    <a16:creationId xmlns:a16="http://schemas.microsoft.com/office/drawing/2014/main" id="{61A2F909-781B-DE93-EC5E-498817193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3493"/>
                <a:ext cx="10" cy="21"/>
              </a:xfrm>
              <a:custGeom>
                <a:avLst/>
                <a:gdLst>
                  <a:gd name="T0" fmla="*/ 107 w 118"/>
                  <a:gd name="T1" fmla="*/ 252 h 252"/>
                  <a:gd name="T2" fmla="*/ 73 w 118"/>
                  <a:gd name="T3" fmla="*/ 241 h 252"/>
                  <a:gd name="T4" fmla="*/ 40 w 118"/>
                  <a:gd name="T5" fmla="*/ 219 h 252"/>
                  <a:gd name="T6" fmla="*/ 18 w 118"/>
                  <a:gd name="T7" fmla="*/ 179 h 252"/>
                  <a:gd name="T8" fmla="*/ 0 w 118"/>
                  <a:gd name="T9" fmla="*/ 135 h 252"/>
                  <a:gd name="T10" fmla="*/ 18 w 118"/>
                  <a:gd name="T11" fmla="*/ 0 h 252"/>
                  <a:gd name="T12" fmla="*/ 90 w 118"/>
                  <a:gd name="T13" fmla="*/ 113 h 252"/>
                  <a:gd name="T14" fmla="*/ 118 w 118"/>
                  <a:gd name="T15" fmla="*/ 174 h 252"/>
                  <a:gd name="T16" fmla="*/ 118 w 118"/>
                  <a:gd name="T17" fmla="*/ 202 h 252"/>
                  <a:gd name="T18" fmla="*/ 107 w 118"/>
                  <a:gd name="T19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8" h="252">
                    <a:moveTo>
                      <a:pt x="107" y="252"/>
                    </a:moveTo>
                    <a:lnTo>
                      <a:pt x="73" y="241"/>
                    </a:lnTo>
                    <a:lnTo>
                      <a:pt x="40" y="219"/>
                    </a:lnTo>
                    <a:lnTo>
                      <a:pt x="18" y="179"/>
                    </a:lnTo>
                    <a:lnTo>
                      <a:pt x="0" y="135"/>
                    </a:lnTo>
                    <a:lnTo>
                      <a:pt x="18" y="0"/>
                    </a:lnTo>
                    <a:lnTo>
                      <a:pt x="90" y="113"/>
                    </a:lnTo>
                    <a:lnTo>
                      <a:pt x="118" y="174"/>
                    </a:lnTo>
                    <a:lnTo>
                      <a:pt x="118" y="202"/>
                    </a:lnTo>
                    <a:lnTo>
                      <a:pt x="107" y="25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29" name="Freeform 1817">
                <a:extLst>
                  <a:ext uri="{FF2B5EF4-FFF2-40B4-BE49-F238E27FC236}">
                    <a16:creationId xmlns:a16="http://schemas.microsoft.com/office/drawing/2014/main" id="{5A65A60E-AEFD-C72D-D033-EE360F754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499"/>
                <a:ext cx="7" cy="20"/>
              </a:xfrm>
              <a:custGeom>
                <a:avLst/>
                <a:gdLst>
                  <a:gd name="T0" fmla="*/ 78 w 78"/>
                  <a:gd name="T1" fmla="*/ 236 h 236"/>
                  <a:gd name="T2" fmla="*/ 33 w 78"/>
                  <a:gd name="T3" fmla="*/ 191 h 236"/>
                  <a:gd name="T4" fmla="*/ 11 w 78"/>
                  <a:gd name="T5" fmla="*/ 130 h 236"/>
                  <a:gd name="T6" fmla="*/ 0 w 78"/>
                  <a:gd name="T7" fmla="*/ 68 h 236"/>
                  <a:gd name="T8" fmla="*/ 5 w 78"/>
                  <a:gd name="T9" fmla="*/ 0 h 236"/>
                  <a:gd name="T10" fmla="*/ 33 w 78"/>
                  <a:gd name="T11" fmla="*/ 18 h 236"/>
                  <a:gd name="T12" fmla="*/ 62 w 78"/>
                  <a:gd name="T13" fmla="*/ 45 h 236"/>
                  <a:gd name="T14" fmla="*/ 78 w 78"/>
                  <a:gd name="T15" fmla="*/ 107 h 236"/>
                  <a:gd name="T16" fmla="*/ 78 w 78"/>
                  <a:gd name="T17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236">
                    <a:moveTo>
                      <a:pt x="78" y="236"/>
                    </a:moveTo>
                    <a:lnTo>
                      <a:pt x="33" y="191"/>
                    </a:lnTo>
                    <a:lnTo>
                      <a:pt x="11" y="130"/>
                    </a:lnTo>
                    <a:lnTo>
                      <a:pt x="0" y="68"/>
                    </a:lnTo>
                    <a:lnTo>
                      <a:pt x="5" y="0"/>
                    </a:lnTo>
                    <a:lnTo>
                      <a:pt x="33" y="18"/>
                    </a:lnTo>
                    <a:lnTo>
                      <a:pt x="62" y="45"/>
                    </a:lnTo>
                    <a:lnTo>
                      <a:pt x="78" y="107"/>
                    </a:lnTo>
                    <a:lnTo>
                      <a:pt x="78" y="23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30" name="Freeform 1818">
                <a:extLst>
                  <a:ext uri="{FF2B5EF4-FFF2-40B4-BE49-F238E27FC236}">
                    <a16:creationId xmlns:a16="http://schemas.microsoft.com/office/drawing/2014/main" id="{4049D054-85FD-E47C-E6F7-CDB52E543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3501"/>
                <a:ext cx="8" cy="20"/>
              </a:xfrm>
              <a:custGeom>
                <a:avLst/>
                <a:gdLst>
                  <a:gd name="T0" fmla="*/ 95 w 95"/>
                  <a:gd name="T1" fmla="*/ 246 h 246"/>
                  <a:gd name="T2" fmla="*/ 57 w 95"/>
                  <a:gd name="T3" fmla="*/ 201 h 246"/>
                  <a:gd name="T4" fmla="*/ 17 w 95"/>
                  <a:gd name="T5" fmla="*/ 145 h 246"/>
                  <a:gd name="T6" fmla="*/ 0 w 95"/>
                  <a:gd name="T7" fmla="*/ 78 h 246"/>
                  <a:gd name="T8" fmla="*/ 17 w 95"/>
                  <a:gd name="T9" fmla="*/ 0 h 246"/>
                  <a:gd name="T10" fmla="*/ 62 w 95"/>
                  <a:gd name="T11" fmla="*/ 44 h 246"/>
                  <a:gd name="T12" fmla="*/ 85 w 95"/>
                  <a:gd name="T13" fmla="*/ 112 h 246"/>
                  <a:gd name="T14" fmla="*/ 95 w 95"/>
                  <a:gd name="T15" fmla="*/ 178 h 246"/>
                  <a:gd name="T16" fmla="*/ 95 w 95"/>
                  <a:gd name="T1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46">
                    <a:moveTo>
                      <a:pt x="95" y="246"/>
                    </a:moveTo>
                    <a:lnTo>
                      <a:pt x="57" y="201"/>
                    </a:lnTo>
                    <a:lnTo>
                      <a:pt x="17" y="145"/>
                    </a:lnTo>
                    <a:lnTo>
                      <a:pt x="0" y="78"/>
                    </a:lnTo>
                    <a:lnTo>
                      <a:pt x="17" y="0"/>
                    </a:lnTo>
                    <a:lnTo>
                      <a:pt x="62" y="44"/>
                    </a:lnTo>
                    <a:lnTo>
                      <a:pt x="85" y="112"/>
                    </a:lnTo>
                    <a:lnTo>
                      <a:pt x="95" y="178"/>
                    </a:lnTo>
                    <a:lnTo>
                      <a:pt x="95" y="2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31" name="Freeform 1819">
                <a:extLst>
                  <a:ext uri="{FF2B5EF4-FFF2-40B4-BE49-F238E27FC236}">
                    <a16:creationId xmlns:a16="http://schemas.microsoft.com/office/drawing/2014/main" id="{99990C21-16E6-AAC2-B27C-C5EF06595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503"/>
                <a:ext cx="8" cy="19"/>
              </a:xfrm>
              <a:custGeom>
                <a:avLst/>
                <a:gdLst>
                  <a:gd name="T0" fmla="*/ 73 w 95"/>
                  <a:gd name="T1" fmla="*/ 236 h 236"/>
                  <a:gd name="T2" fmla="*/ 28 w 95"/>
                  <a:gd name="T3" fmla="*/ 208 h 236"/>
                  <a:gd name="T4" fmla="*/ 5 w 95"/>
                  <a:gd name="T5" fmla="*/ 146 h 236"/>
                  <a:gd name="T6" fmla="*/ 0 w 95"/>
                  <a:gd name="T7" fmla="*/ 73 h 236"/>
                  <a:gd name="T8" fmla="*/ 5 w 95"/>
                  <a:gd name="T9" fmla="*/ 0 h 236"/>
                  <a:gd name="T10" fmla="*/ 73 w 95"/>
                  <a:gd name="T11" fmla="*/ 113 h 236"/>
                  <a:gd name="T12" fmla="*/ 95 w 95"/>
                  <a:gd name="T13" fmla="*/ 168 h 236"/>
                  <a:gd name="T14" fmla="*/ 95 w 95"/>
                  <a:gd name="T15" fmla="*/ 196 h 236"/>
                  <a:gd name="T16" fmla="*/ 95 w 95"/>
                  <a:gd name="T17" fmla="*/ 203 h 236"/>
                  <a:gd name="T18" fmla="*/ 73 w 95"/>
                  <a:gd name="T1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236">
                    <a:moveTo>
                      <a:pt x="73" y="236"/>
                    </a:moveTo>
                    <a:lnTo>
                      <a:pt x="28" y="208"/>
                    </a:lnTo>
                    <a:lnTo>
                      <a:pt x="5" y="146"/>
                    </a:lnTo>
                    <a:lnTo>
                      <a:pt x="0" y="73"/>
                    </a:lnTo>
                    <a:lnTo>
                      <a:pt x="5" y="0"/>
                    </a:lnTo>
                    <a:lnTo>
                      <a:pt x="73" y="113"/>
                    </a:lnTo>
                    <a:lnTo>
                      <a:pt x="95" y="168"/>
                    </a:lnTo>
                    <a:lnTo>
                      <a:pt x="95" y="196"/>
                    </a:lnTo>
                    <a:lnTo>
                      <a:pt x="95" y="203"/>
                    </a:lnTo>
                    <a:lnTo>
                      <a:pt x="73" y="23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32" name="Freeform 1820">
                <a:extLst>
                  <a:ext uri="{FF2B5EF4-FFF2-40B4-BE49-F238E27FC236}">
                    <a16:creationId xmlns:a16="http://schemas.microsoft.com/office/drawing/2014/main" id="{50378963-E26E-8966-E371-3D10629EB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3506"/>
                <a:ext cx="8" cy="18"/>
              </a:xfrm>
              <a:custGeom>
                <a:avLst/>
                <a:gdLst>
                  <a:gd name="T0" fmla="*/ 84 w 89"/>
                  <a:gd name="T1" fmla="*/ 213 h 218"/>
                  <a:gd name="T2" fmla="*/ 66 w 89"/>
                  <a:gd name="T3" fmla="*/ 218 h 218"/>
                  <a:gd name="T4" fmla="*/ 39 w 89"/>
                  <a:gd name="T5" fmla="*/ 196 h 218"/>
                  <a:gd name="T6" fmla="*/ 0 w 89"/>
                  <a:gd name="T7" fmla="*/ 128 h 218"/>
                  <a:gd name="T8" fmla="*/ 16 w 89"/>
                  <a:gd name="T9" fmla="*/ 0 h 218"/>
                  <a:gd name="T10" fmla="*/ 61 w 89"/>
                  <a:gd name="T11" fmla="*/ 39 h 218"/>
                  <a:gd name="T12" fmla="*/ 84 w 89"/>
                  <a:gd name="T13" fmla="*/ 89 h 218"/>
                  <a:gd name="T14" fmla="*/ 89 w 89"/>
                  <a:gd name="T15" fmla="*/ 151 h 218"/>
                  <a:gd name="T16" fmla="*/ 84 w 89"/>
                  <a:gd name="T17" fmla="*/ 21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218">
                    <a:moveTo>
                      <a:pt x="84" y="213"/>
                    </a:moveTo>
                    <a:lnTo>
                      <a:pt x="66" y="218"/>
                    </a:lnTo>
                    <a:lnTo>
                      <a:pt x="39" y="196"/>
                    </a:lnTo>
                    <a:lnTo>
                      <a:pt x="0" y="128"/>
                    </a:lnTo>
                    <a:lnTo>
                      <a:pt x="16" y="0"/>
                    </a:lnTo>
                    <a:lnTo>
                      <a:pt x="61" y="39"/>
                    </a:lnTo>
                    <a:lnTo>
                      <a:pt x="84" y="89"/>
                    </a:lnTo>
                    <a:lnTo>
                      <a:pt x="89" y="151"/>
                    </a:lnTo>
                    <a:lnTo>
                      <a:pt x="84" y="21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33" name="Freeform 1821">
                <a:extLst>
                  <a:ext uri="{FF2B5EF4-FFF2-40B4-BE49-F238E27FC236}">
                    <a16:creationId xmlns:a16="http://schemas.microsoft.com/office/drawing/2014/main" id="{61515BAB-19D0-34AD-8A30-2F141CF6C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3509"/>
                <a:ext cx="12" cy="20"/>
              </a:xfrm>
              <a:custGeom>
                <a:avLst/>
                <a:gdLst>
                  <a:gd name="T0" fmla="*/ 123 w 146"/>
                  <a:gd name="T1" fmla="*/ 207 h 240"/>
                  <a:gd name="T2" fmla="*/ 123 w 146"/>
                  <a:gd name="T3" fmla="*/ 240 h 240"/>
                  <a:gd name="T4" fmla="*/ 95 w 146"/>
                  <a:gd name="T5" fmla="*/ 235 h 240"/>
                  <a:gd name="T6" fmla="*/ 73 w 146"/>
                  <a:gd name="T7" fmla="*/ 218 h 240"/>
                  <a:gd name="T8" fmla="*/ 44 w 146"/>
                  <a:gd name="T9" fmla="*/ 168 h 240"/>
                  <a:gd name="T10" fmla="*/ 0 w 146"/>
                  <a:gd name="T11" fmla="*/ 39 h 240"/>
                  <a:gd name="T12" fmla="*/ 39 w 146"/>
                  <a:gd name="T13" fmla="*/ 0 h 240"/>
                  <a:gd name="T14" fmla="*/ 118 w 146"/>
                  <a:gd name="T15" fmla="*/ 89 h 240"/>
                  <a:gd name="T16" fmla="*/ 139 w 146"/>
                  <a:gd name="T17" fmla="*/ 151 h 240"/>
                  <a:gd name="T18" fmla="*/ 146 w 146"/>
                  <a:gd name="T19" fmla="*/ 174 h 240"/>
                  <a:gd name="T20" fmla="*/ 146 w 146"/>
                  <a:gd name="T21" fmla="*/ 179 h 240"/>
                  <a:gd name="T22" fmla="*/ 123 w 146"/>
                  <a:gd name="T23" fmla="*/ 207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6" h="240">
                    <a:moveTo>
                      <a:pt x="123" y="207"/>
                    </a:moveTo>
                    <a:lnTo>
                      <a:pt x="123" y="240"/>
                    </a:lnTo>
                    <a:lnTo>
                      <a:pt x="95" y="235"/>
                    </a:lnTo>
                    <a:lnTo>
                      <a:pt x="73" y="218"/>
                    </a:lnTo>
                    <a:lnTo>
                      <a:pt x="44" y="168"/>
                    </a:lnTo>
                    <a:lnTo>
                      <a:pt x="0" y="39"/>
                    </a:lnTo>
                    <a:lnTo>
                      <a:pt x="39" y="0"/>
                    </a:lnTo>
                    <a:lnTo>
                      <a:pt x="118" y="89"/>
                    </a:lnTo>
                    <a:lnTo>
                      <a:pt x="139" y="151"/>
                    </a:lnTo>
                    <a:lnTo>
                      <a:pt x="146" y="174"/>
                    </a:lnTo>
                    <a:lnTo>
                      <a:pt x="146" y="179"/>
                    </a:lnTo>
                    <a:lnTo>
                      <a:pt x="123" y="20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34" name="Freeform 1822">
                <a:extLst>
                  <a:ext uri="{FF2B5EF4-FFF2-40B4-BE49-F238E27FC236}">
                    <a16:creationId xmlns:a16="http://schemas.microsoft.com/office/drawing/2014/main" id="{6DC5BD65-2CF2-3F03-D3F7-E58961CA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3508"/>
                <a:ext cx="9" cy="21"/>
              </a:xfrm>
              <a:custGeom>
                <a:avLst/>
                <a:gdLst>
                  <a:gd name="T0" fmla="*/ 95 w 107"/>
                  <a:gd name="T1" fmla="*/ 258 h 258"/>
                  <a:gd name="T2" fmla="*/ 39 w 107"/>
                  <a:gd name="T3" fmla="*/ 202 h 258"/>
                  <a:gd name="T4" fmla="*/ 11 w 107"/>
                  <a:gd name="T5" fmla="*/ 140 h 258"/>
                  <a:gd name="T6" fmla="*/ 0 w 107"/>
                  <a:gd name="T7" fmla="*/ 67 h 258"/>
                  <a:gd name="T8" fmla="*/ 6 w 107"/>
                  <a:gd name="T9" fmla="*/ 0 h 258"/>
                  <a:gd name="T10" fmla="*/ 56 w 107"/>
                  <a:gd name="T11" fmla="*/ 50 h 258"/>
                  <a:gd name="T12" fmla="*/ 95 w 107"/>
                  <a:gd name="T13" fmla="*/ 107 h 258"/>
                  <a:gd name="T14" fmla="*/ 107 w 107"/>
                  <a:gd name="T15" fmla="*/ 180 h 258"/>
                  <a:gd name="T16" fmla="*/ 95 w 107"/>
                  <a:gd name="T17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258">
                    <a:moveTo>
                      <a:pt x="95" y="258"/>
                    </a:moveTo>
                    <a:lnTo>
                      <a:pt x="39" y="202"/>
                    </a:lnTo>
                    <a:lnTo>
                      <a:pt x="11" y="140"/>
                    </a:lnTo>
                    <a:lnTo>
                      <a:pt x="0" y="67"/>
                    </a:lnTo>
                    <a:lnTo>
                      <a:pt x="6" y="0"/>
                    </a:lnTo>
                    <a:lnTo>
                      <a:pt x="56" y="50"/>
                    </a:lnTo>
                    <a:lnTo>
                      <a:pt x="95" y="107"/>
                    </a:lnTo>
                    <a:lnTo>
                      <a:pt x="107" y="180"/>
                    </a:lnTo>
                    <a:lnTo>
                      <a:pt x="95" y="25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35" name="Freeform 1823">
                <a:extLst>
                  <a:ext uri="{FF2B5EF4-FFF2-40B4-BE49-F238E27FC236}">
                    <a16:creationId xmlns:a16="http://schemas.microsoft.com/office/drawing/2014/main" id="{0B272753-B213-87E3-62D8-84308DB2F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3510"/>
                <a:ext cx="9" cy="23"/>
              </a:xfrm>
              <a:custGeom>
                <a:avLst/>
                <a:gdLst>
                  <a:gd name="T0" fmla="*/ 78 w 100"/>
                  <a:gd name="T1" fmla="*/ 274 h 274"/>
                  <a:gd name="T2" fmla="*/ 27 w 100"/>
                  <a:gd name="T3" fmla="*/ 218 h 274"/>
                  <a:gd name="T4" fmla="*/ 0 w 100"/>
                  <a:gd name="T5" fmla="*/ 151 h 274"/>
                  <a:gd name="T6" fmla="*/ 0 w 100"/>
                  <a:gd name="T7" fmla="*/ 73 h 274"/>
                  <a:gd name="T8" fmla="*/ 17 w 100"/>
                  <a:gd name="T9" fmla="*/ 0 h 274"/>
                  <a:gd name="T10" fmla="*/ 50 w 100"/>
                  <a:gd name="T11" fmla="*/ 21 h 274"/>
                  <a:gd name="T12" fmla="*/ 78 w 100"/>
                  <a:gd name="T13" fmla="*/ 50 h 274"/>
                  <a:gd name="T14" fmla="*/ 100 w 100"/>
                  <a:gd name="T15" fmla="*/ 123 h 274"/>
                  <a:gd name="T16" fmla="*/ 95 w 100"/>
                  <a:gd name="T17" fmla="*/ 201 h 274"/>
                  <a:gd name="T18" fmla="*/ 78 w 100"/>
                  <a:gd name="T19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274">
                    <a:moveTo>
                      <a:pt x="78" y="274"/>
                    </a:moveTo>
                    <a:lnTo>
                      <a:pt x="27" y="218"/>
                    </a:lnTo>
                    <a:lnTo>
                      <a:pt x="0" y="151"/>
                    </a:lnTo>
                    <a:lnTo>
                      <a:pt x="0" y="73"/>
                    </a:lnTo>
                    <a:lnTo>
                      <a:pt x="17" y="0"/>
                    </a:lnTo>
                    <a:lnTo>
                      <a:pt x="50" y="21"/>
                    </a:lnTo>
                    <a:lnTo>
                      <a:pt x="78" y="50"/>
                    </a:lnTo>
                    <a:lnTo>
                      <a:pt x="100" y="123"/>
                    </a:lnTo>
                    <a:lnTo>
                      <a:pt x="95" y="201"/>
                    </a:lnTo>
                    <a:lnTo>
                      <a:pt x="78" y="27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36" name="Freeform 1824">
                <a:extLst>
                  <a:ext uri="{FF2B5EF4-FFF2-40B4-BE49-F238E27FC236}">
                    <a16:creationId xmlns:a16="http://schemas.microsoft.com/office/drawing/2014/main" id="{13D20C07-F7D9-9900-C2CF-070C980B3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3513"/>
                <a:ext cx="14" cy="40"/>
              </a:xfrm>
              <a:custGeom>
                <a:avLst/>
                <a:gdLst>
                  <a:gd name="T0" fmla="*/ 151 w 162"/>
                  <a:gd name="T1" fmla="*/ 241 h 482"/>
                  <a:gd name="T2" fmla="*/ 106 w 162"/>
                  <a:gd name="T3" fmla="*/ 241 h 482"/>
                  <a:gd name="T4" fmla="*/ 123 w 162"/>
                  <a:gd name="T5" fmla="*/ 359 h 482"/>
                  <a:gd name="T6" fmla="*/ 123 w 162"/>
                  <a:gd name="T7" fmla="*/ 421 h 482"/>
                  <a:gd name="T8" fmla="*/ 123 w 162"/>
                  <a:gd name="T9" fmla="*/ 449 h 482"/>
                  <a:gd name="T10" fmla="*/ 106 w 162"/>
                  <a:gd name="T11" fmla="*/ 482 h 482"/>
                  <a:gd name="T12" fmla="*/ 33 w 162"/>
                  <a:gd name="T13" fmla="*/ 376 h 482"/>
                  <a:gd name="T14" fmla="*/ 5 w 162"/>
                  <a:gd name="T15" fmla="*/ 314 h 482"/>
                  <a:gd name="T16" fmla="*/ 0 w 162"/>
                  <a:gd name="T17" fmla="*/ 291 h 482"/>
                  <a:gd name="T18" fmla="*/ 10 w 162"/>
                  <a:gd name="T19" fmla="*/ 241 h 482"/>
                  <a:gd name="T20" fmla="*/ 106 w 162"/>
                  <a:gd name="T21" fmla="*/ 241 h 482"/>
                  <a:gd name="T22" fmla="*/ 72 w 162"/>
                  <a:gd name="T23" fmla="*/ 191 h 482"/>
                  <a:gd name="T24" fmla="*/ 55 w 162"/>
                  <a:gd name="T25" fmla="*/ 129 h 482"/>
                  <a:gd name="T26" fmla="*/ 55 w 162"/>
                  <a:gd name="T27" fmla="*/ 62 h 482"/>
                  <a:gd name="T28" fmla="*/ 67 w 162"/>
                  <a:gd name="T29" fmla="*/ 0 h 482"/>
                  <a:gd name="T30" fmla="*/ 117 w 162"/>
                  <a:gd name="T31" fmla="*/ 45 h 482"/>
                  <a:gd name="T32" fmla="*/ 151 w 162"/>
                  <a:gd name="T33" fmla="*/ 101 h 482"/>
                  <a:gd name="T34" fmla="*/ 162 w 162"/>
                  <a:gd name="T35" fmla="*/ 168 h 482"/>
                  <a:gd name="T36" fmla="*/ 151 w 162"/>
                  <a:gd name="T37" fmla="*/ 24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2" h="482">
                    <a:moveTo>
                      <a:pt x="151" y="241"/>
                    </a:moveTo>
                    <a:lnTo>
                      <a:pt x="106" y="241"/>
                    </a:lnTo>
                    <a:lnTo>
                      <a:pt x="123" y="359"/>
                    </a:lnTo>
                    <a:lnTo>
                      <a:pt x="123" y="421"/>
                    </a:lnTo>
                    <a:lnTo>
                      <a:pt x="123" y="449"/>
                    </a:lnTo>
                    <a:lnTo>
                      <a:pt x="106" y="482"/>
                    </a:lnTo>
                    <a:lnTo>
                      <a:pt x="33" y="376"/>
                    </a:lnTo>
                    <a:lnTo>
                      <a:pt x="5" y="314"/>
                    </a:lnTo>
                    <a:lnTo>
                      <a:pt x="0" y="291"/>
                    </a:lnTo>
                    <a:lnTo>
                      <a:pt x="10" y="241"/>
                    </a:lnTo>
                    <a:lnTo>
                      <a:pt x="106" y="241"/>
                    </a:lnTo>
                    <a:lnTo>
                      <a:pt x="72" y="191"/>
                    </a:lnTo>
                    <a:lnTo>
                      <a:pt x="55" y="129"/>
                    </a:lnTo>
                    <a:lnTo>
                      <a:pt x="55" y="62"/>
                    </a:lnTo>
                    <a:lnTo>
                      <a:pt x="67" y="0"/>
                    </a:lnTo>
                    <a:lnTo>
                      <a:pt x="117" y="45"/>
                    </a:lnTo>
                    <a:lnTo>
                      <a:pt x="151" y="101"/>
                    </a:lnTo>
                    <a:lnTo>
                      <a:pt x="162" y="168"/>
                    </a:lnTo>
                    <a:lnTo>
                      <a:pt x="151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37" name="Freeform 1825">
                <a:extLst>
                  <a:ext uri="{FF2B5EF4-FFF2-40B4-BE49-F238E27FC236}">
                    <a16:creationId xmlns:a16="http://schemas.microsoft.com/office/drawing/2014/main" id="{FC325071-A0F5-A3BC-3936-1B0FA1414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3516"/>
                <a:ext cx="7" cy="19"/>
              </a:xfrm>
              <a:custGeom>
                <a:avLst/>
                <a:gdLst>
                  <a:gd name="T0" fmla="*/ 79 w 85"/>
                  <a:gd name="T1" fmla="*/ 229 h 229"/>
                  <a:gd name="T2" fmla="*/ 23 w 85"/>
                  <a:gd name="T3" fmla="*/ 190 h 229"/>
                  <a:gd name="T4" fmla="*/ 0 w 85"/>
                  <a:gd name="T5" fmla="*/ 128 h 229"/>
                  <a:gd name="T6" fmla="*/ 6 w 85"/>
                  <a:gd name="T7" fmla="*/ 0 h 229"/>
                  <a:gd name="T8" fmla="*/ 40 w 85"/>
                  <a:gd name="T9" fmla="*/ 45 h 229"/>
                  <a:gd name="T10" fmla="*/ 73 w 85"/>
                  <a:gd name="T11" fmla="*/ 95 h 229"/>
                  <a:gd name="T12" fmla="*/ 85 w 85"/>
                  <a:gd name="T13" fmla="*/ 156 h 229"/>
                  <a:gd name="T14" fmla="*/ 79 w 85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229">
                    <a:moveTo>
                      <a:pt x="79" y="229"/>
                    </a:moveTo>
                    <a:lnTo>
                      <a:pt x="23" y="190"/>
                    </a:lnTo>
                    <a:lnTo>
                      <a:pt x="0" y="128"/>
                    </a:lnTo>
                    <a:lnTo>
                      <a:pt x="6" y="0"/>
                    </a:lnTo>
                    <a:lnTo>
                      <a:pt x="40" y="45"/>
                    </a:lnTo>
                    <a:lnTo>
                      <a:pt x="73" y="95"/>
                    </a:lnTo>
                    <a:lnTo>
                      <a:pt x="85" y="156"/>
                    </a:lnTo>
                    <a:lnTo>
                      <a:pt x="79" y="22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38" name="Freeform 1826">
                <a:extLst>
                  <a:ext uri="{FF2B5EF4-FFF2-40B4-BE49-F238E27FC236}">
                    <a16:creationId xmlns:a16="http://schemas.microsoft.com/office/drawing/2014/main" id="{61E6C9B9-FB9D-D211-1872-2BBD86F94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3517"/>
                <a:ext cx="8" cy="22"/>
              </a:xfrm>
              <a:custGeom>
                <a:avLst/>
                <a:gdLst>
                  <a:gd name="T0" fmla="*/ 83 w 90"/>
                  <a:gd name="T1" fmla="*/ 264 h 264"/>
                  <a:gd name="T2" fmla="*/ 39 w 90"/>
                  <a:gd name="T3" fmla="*/ 208 h 264"/>
                  <a:gd name="T4" fmla="*/ 5 w 90"/>
                  <a:gd name="T5" fmla="*/ 146 h 264"/>
                  <a:gd name="T6" fmla="*/ 0 w 90"/>
                  <a:gd name="T7" fmla="*/ 79 h 264"/>
                  <a:gd name="T8" fmla="*/ 11 w 90"/>
                  <a:gd name="T9" fmla="*/ 0 h 264"/>
                  <a:gd name="T10" fmla="*/ 61 w 90"/>
                  <a:gd name="T11" fmla="*/ 51 h 264"/>
                  <a:gd name="T12" fmla="*/ 90 w 90"/>
                  <a:gd name="T13" fmla="*/ 118 h 264"/>
                  <a:gd name="T14" fmla="*/ 83 w 90"/>
                  <a:gd name="T1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264">
                    <a:moveTo>
                      <a:pt x="83" y="264"/>
                    </a:moveTo>
                    <a:lnTo>
                      <a:pt x="39" y="208"/>
                    </a:lnTo>
                    <a:lnTo>
                      <a:pt x="5" y="146"/>
                    </a:lnTo>
                    <a:lnTo>
                      <a:pt x="0" y="79"/>
                    </a:lnTo>
                    <a:lnTo>
                      <a:pt x="11" y="0"/>
                    </a:lnTo>
                    <a:lnTo>
                      <a:pt x="61" y="51"/>
                    </a:lnTo>
                    <a:lnTo>
                      <a:pt x="90" y="118"/>
                    </a:lnTo>
                    <a:lnTo>
                      <a:pt x="83" y="26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39" name="Freeform 1827">
                <a:extLst>
                  <a:ext uri="{FF2B5EF4-FFF2-40B4-BE49-F238E27FC236}">
                    <a16:creationId xmlns:a16="http://schemas.microsoft.com/office/drawing/2014/main" id="{3C3E6DF5-22A2-CFB3-8B8C-7736254D1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521"/>
                <a:ext cx="8" cy="20"/>
              </a:xfrm>
              <a:custGeom>
                <a:avLst/>
                <a:gdLst>
                  <a:gd name="T0" fmla="*/ 73 w 85"/>
                  <a:gd name="T1" fmla="*/ 241 h 241"/>
                  <a:gd name="T2" fmla="*/ 33 w 85"/>
                  <a:gd name="T3" fmla="*/ 196 h 241"/>
                  <a:gd name="T4" fmla="*/ 11 w 85"/>
                  <a:gd name="T5" fmla="*/ 135 h 241"/>
                  <a:gd name="T6" fmla="*/ 0 w 85"/>
                  <a:gd name="T7" fmla="*/ 73 h 241"/>
                  <a:gd name="T8" fmla="*/ 17 w 85"/>
                  <a:gd name="T9" fmla="*/ 0 h 241"/>
                  <a:gd name="T10" fmla="*/ 68 w 85"/>
                  <a:gd name="T11" fmla="*/ 56 h 241"/>
                  <a:gd name="T12" fmla="*/ 85 w 85"/>
                  <a:gd name="T13" fmla="*/ 118 h 241"/>
                  <a:gd name="T14" fmla="*/ 73 w 85"/>
                  <a:gd name="T1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241">
                    <a:moveTo>
                      <a:pt x="73" y="241"/>
                    </a:moveTo>
                    <a:lnTo>
                      <a:pt x="33" y="196"/>
                    </a:lnTo>
                    <a:lnTo>
                      <a:pt x="11" y="135"/>
                    </a:lnTo>
                    <a:lnTo>
                      <a:pt x="0" y="73"/>
                    </a:lnTo>
                    <a:lnTo>
                      <a:pt x="17" y="0"/>
                    </a:lnTo>
                    <a:lnTo>
                      <a:pt x="68" y="56"/>
                    </a:lnTo>
                    <a:lnTo>
                      <a:pt x="85" y="118"/>
                    </a:lnTo>
                    <a:lnTo>
                      <a:pt x="73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40" name="Freeform 1828">
                <a:extLst>
                  <a:ext uri="{FF2B5EF4-FFF2-40B4-BE49-F238E27FC236}">
                    <a16:creationId xmlns:a16="http://schemas.microsoft.com/office/drawing/2014/main" id="{2D29AD93-2863-8B4E-852C-2D46DDBB5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3522"/>
                <a:ext cx="7" cy="20"/>
              </a:xfrm>
              <a:custGeom>
                <a:avLst/>
                <a:gdLst>
                  <a:gd name="T0" fmla="*/ 61 w 78"/>
                  <a:gd name="T1" fmla="*/ 235 h 235"/>
                  <a:gd name="T2" fmla="*/ 17 w 78"/>
                  <a:gd name="T3" fmla="*/ 196 h 235"/>
                  <a:gd name="T4" fmla="*/ 0 w 78"/>
                  <a:gd name="T5" fmla="*/ 146 h 235"/>
                  <a:gd name="T6" fmla="*/ 0 w 78"/>
                  <a:gd name="T7" fmla="*/ 0 h 235"/>
                  <a:gd name="T8" fmla="*/ 67 w 78"/>
                  <a:gd name="T9" fmla="*/ 107 h 235"/>
                  <a:gd name="T10" fmla="*/ 78 w 78"/>
                  <a:gd name="T11" fmla="*/ 169 h 235"/>
                  <a:gd name="T12" fmla="*/ 78 w 78"/>
                  <a:gd name="T13" fmla="*/ 196 h 235"/>
                  <a:gd name="T14" fmla="*/ 61 w 78"/>
                  <a:gd name="T15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235">
                    <a:moveTo>
                      <a:pt x="61" y="235"/>
                    </a:moveTo>
                    <a:lnTo>
                      <a:pt x="17" y="19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67" y="107"/>
                    </a:lnTo>
                    <a:lnTo>
                      <a:pt x="78" y="169"/>
                    </a:lnTo>
                    <a:lnTo>
                      <a:pt x="78" y="196"/>
                    </a:lnTo>
                    <a:lnTo>
                      <a:pt x="61" y="23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41" name="Freeform 1829">
                <a:extLst>
                  <a:ext uri="{FF2B5EF4-FFF2-40B4-BE49-F238E27FC236}">
                    <a16:creationId xmlns:a16="http://schemas.microsoft.com/office/drawing/2014/main" id="{94A06910-7927-34B0-8728-69EE49D5F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519"/>
                <a:ext cx="9" cy="14"/>
              </a:xfrm>
              <a:custGeom>
                <a:avLst/>
                <a:gdLst>
                  <a:gd name="T0" fmla="*/ 106 w 106"/>
                  <a:gd name="T1" fmla="*/ 163 h 163"/>
                  <a:gd name="T2" fmla="*/ 0 w 106"/>
                  <a:gd name="T3" fmla="*/ 12 h 163"/>
                  <a:gd name="T4" fmla="*/ 33 w 106"/>
                  <a:gd name="T5" fmla="*/ 0 h 163"/>
                  <a:gd name="T6" fmla="*/ 56 w 106"/>
                  <a:gd name="T7" fmla="*/ 7 h 163"/>
                  <a:gd name="T8" fmla="*/ 61 w 106"/>
                  <a:gd name="T9" fmla="*/ 51 h 163"/>
                  <a:gd name="T10" fmla="*/ 61 w 106"/>
                  <a:gd name="T11" fmla="*/ 123 h 163"/>
                  <a:gd name="T12" fmla="*/ 73 w 106"/>
                  <a:gd name="T13" fmla="*/ 152 h 163"/>
                  <a:gd name="T14" fmla="*/ 106 w 106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63">
                    <a:moveTo>
                      <a:pt x="106" y="163"/>
                    </a:moveTo>
                    <a:lnTo>
                      <a:pt x="0" y="12"/>
                    </a:lnTo>
                    <a:lnTo>
                      <a:pt x="33" y="0"/>
                    </a:lnTo>
                    <a:lnTo>
                      <a:pt x="56" y="7"/>
                    </a:lnTo>
                    <a:lnTo>
                      <a:pt x="61" y="51"/>
                    </a:lnTo>
                    <a:lnTo>
                      <a:pt x="61" y="123"/>
                    </a:lnTo>
                    <a:lnTo>
                      <a:pt x="73" y="152"/>
                    </a:lnTo>
                    <a:lnTo>
                      <a:pt x="106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42" name="Freeform 1830">
                <a:extLst>
                  <a:ext uri="{FF2B5EF4-FFF2-40B4-BE49-F238E27FC236}">
                    <a16:creationId xmlns:a16="http://schemas.microsoft.com/office/drawing/2014/main" id="{096BF26F-4317-C100-167C-8E873771F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522"/>
                <a:ext cx="8" cy="23"/>
              </a:xfrm>
              <a:custGeom>
                <a:avLst/>
                <a:gdLst>
                  <a:gd name="T0" fmla="*/ 45 w 95"/>
                  <a:gd name="T1" fmla="*/ 140 h 269"/>
                  <a:gd name="T2" fmla="*/ 79 w 95"/>
                  <a:gd name="T3" fmla="*/ 151 h 269"/>
                  <a:gd name="T4" fmla="*/ 95 w 95"/>
                  <a:gd name="T5" fmla="*/ 190 h 269"/>
                  <a:gd name="T6" fmla="*/ 95 w 95"/>
                  <a:gd name="T7" fmla="*/ 229 h 269"/>
                  <a:gd name="T8" fmla="*/ 85 w 95"/>
                  <a:gd name="T9" fmla="*/ 269 h 269"/>
                  <a:gd name="T10" fmla="*/ 40 w 95"/>
                  <a:gd name="T11" fmla="*/ 251 h 269"/>
                  <a:gd name="T12" fmla="*/ 17 w 95"/>
                  <a:gd name="T13" fmla="*/ 224 h 269"/>
                  <a:gd name="T14" fmla="*/ 0 w 95"/>
                  <a:gd name="T15" fmla="*/ 151 h 269"/>
                  <a:gd name="T16" fmla="*/ 17 w 95"/>
                  <a:gd name="T17" fmla="*/ 0 h 269"/>
                  <a:gd name="T18" fmla="*/ 17 w 95"/>
                  <a:gd name="T19" fmla="*/ 17 h 269"/>
                  <a:gd name="T20" fmla="*/ 23 w 95"/>
                  <a:gd name="T21" fmla="*/ 33 h 269"/>
                  <a:gd name="T22" fmla="*/ 62 w 95"/>
                  <a:gd name="T23" fmla="*/ 67 h 269"/>
                  <a:gd name="T24" fmla="*/ 74 w 95"/>
                  <a:gd name="T25" fmla="*/ 101 h 269"/>
                  <a:gd name="T26" fmla="*/ 45 w 95"/>
                  <a:gd name="T27" fmla="*/ 14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269">
                    <a:moveTo>
                      <a:pt x="45" y="140"/>
                    </a:moveTo>
                    <a:lnTo>
                      <a:pt x="79" y="151"/>
                    </a:lnTo>
                    <a:lnTo>
                      <a:pt x="95" y="190"/>
                    </a:lnTo>
                    <a:lnTo>
                      <a:pt x="95" y="229"/>
                    </a:lnTo>
                    <a:lnTo>
                      <a:pt x="85" y="269"/>
                    </a:lnTo>
                    <a:lnTo>
                      <a:pt x="40" y="251"/>
                    </a:lnTo>
                    <a:lnTo>
                      <a:pt x="17" y="224"/>
                    </a:lnTo>
                    <a:lnTo>
                      <a:pt x="0" y="151"/>
                    </a:lnTo>
                    <a:lnTo>
                      <a:pt x="17" y="0"/>
                    </a:lnTo>
                    <a:lnTo>
                      <a:pt x="17" y="17"/>
                    </a:lnTo>
                    <a:lnTo>
                      <a:pt x="23" y="33"/>
                    </a:lnTo>
                    <a:lnTo>
                      <a:pt x="62" y="67"/>
                    </a:lnTo>
                    <a:lnTo>
                      <a:pt x="74" y="101"/>
                    </a:lnTo>
                    <a:lnTo>
                      <a:pt x="45" y="1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43" name="Freeform 1831">
                <a:extLst>
                  <a:ext uri="{FF2B5EF4-FFF2-40B4-BE49-F238E27FC236}">
                    <a16:creationId xmlns:a16="http://schemas.microsoft.com/office/drawing/2014/main" id="{835544FE-609E-7F92-E8E0-066DECBDC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3527"/>
                <a:ext cx="8" cy="23"/>
              </a:xfrm>
              <a:custGeom>
                <a:avLst/>
                <a:gdLst>
                  <a:gd name="T0" fmla="*/ 106 w 106"/>
                  <a:gd name="T1" fmla="*/ 281 h 281"/>
                  <a:gd name="T2" fmla="*/ 17 w 106"/>
                  <a:gd name="T3" fmla="*/ 151 h 281"/>
                  <a:gd name="T4" fmla="*/ 5 w 106"/>
                  <a:gd name="T5" fmla="*/ 113 h 281"/>
                  <a:gd name="T6" fmla="*/ 0 w 106"/>
                  <a:gd name="T7" fmla="*/ 78 h 281"/>
                  <a:gd name="T8" fmla="*/ 0 w 106"/>
                  <a:gd name="T9" fmla="*/ 51 h 281"/>
                  <a:gd name="T10" fmla="*/ 33 w 106"/>
                  <a:gd name="T11" fmla="*/ 0 h 281"/>
                  <a:gd name="T12" fmla="*/ 84 w 106"/>
                  <a:gd name="T13" fmla="*/ 62 h 281"/>
                  <a:gd name="T14" fmla="*/ 106 w 106"/>
                  <a:gd name="T15" fmla="*/ 129 h 281"/>
                  <a:gd name="T16" fmla="*/ 106 w 106"/>
                  <a:gd name="T17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281">
                    <a:moveTo>
                      <a:pt x="106" y="281"/>
                    </a:moveTo>
                    <a:lnTo>
                      <a:pt x="17" y="151"/>
                    </a:lnTo>
                    <a:lnTo>
                      <a:pt x="5" y="113"/>
                    </a:lnTo>
                    <a:lnTo>
                      <a:pt x="0" y="78"/>
                    </a:lnTo>
                    <a:lnTo>
                      <a:pt x="0" y="51"/>
                    </a:lnTo>
                    <a:lnTo>
                      <a:pt x="33" y="0"/>
                    </a:lnTo>
                    <a:lnTo>
                      <a:pt x="84" y="62"/>
                    </a:lnTo>
                    <a:lnTo>
                      <a:pt x="106" y="129"/>
                    </a:lnTo>
                    <a:lnTo>
                      <a:pt x="106" y="28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44" name="Freeform 1832">
                <a:extLst>
                  <a:ext uri="{FF2B5EF4-FFF2-40B4-BE49-F238E27FC236}">
                    <a16:creationId xmlns:a16="http://schemas.microsoft.com/office/drawing/2014/main" id="{1B6CC59E-7882-69A9-3AAD-1F93AED47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3527"/>
                <a:ext cx="9" cy="19"/>
              </a:xfrm>
              <a:custGeom>
                <a:avLst/>
                <a:gdLst>
                  <a:gd name="T0" fmla="*/ 90 w 112"/>
                  <a:gd name="T1" fmla="*/ 236 h 236"/>
                  <a:gd name="T2" fmla="*/ 45 w 112"/>
                  <a:gd name="T3" fmla="*/ 196 h 236"/>
                  <a:gd name="T4" fmla="*/ 11 w 112"/>
                  <a:gd name="T5" fmla="*/ 140 h 236"/>
                  <a:gd name="T6" fmla="*/ 0 w 112"/>
                  <a:gd name="T7" fmla="*/ 73 h 236"/>
                  <a:gd name="T8" fmla="*/ 5 w 112"/>
                  <a:gd name="T9" fmla="*/ 33 h 236"/>
                  <a:gd name="T10" fmla="*/ 28 w 112"/>
                  <a:gd name="T11" fmla="*/ 0 h 236"/>
                  <a:gd name="T12" fmla="*/ 90 w 112"/>
                  <a:gd name="T13" fmla="*/ 113 h 236"/>
                  <a:gd name="T14" fmla="*/ 106 w 112"/>
                  <a:gd name="T15" fmla="*/ 174 h 236"/>
                  <a:gd name="T16" fmla="*/ 112 w 112"/>
                  <a:gd name="T17" fmla="*/ 191 h 236"/>
                  <a:gd name="T18" fmla="*/ 90 w 112"/>
                  <a:gd name="T1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236">
                    <a:moveTo>
                      <a:pt x="90" y="236"/>
                    </a:moveTo>
                    <a:lnTo>
                      <a:pt x="45" y="196"/>
                    </a:lnTo>
                    <a:lnTo>
                      <a:pt x="11" y="140"/>
                    </a:lnTo>
                    <a:lnTo>
                      <a:pt x="0" y="73"/>
                    </a:lnTo>
                    <a:lnTo>
                      <a:pt x="5" y="33"/>
                    </a:lnTo>
                    <a:lnTo>
                      <a:pt x="28" y="0"/>
                    </a:lnTo>
                    <a:lnTo>
                      <a:pt x="90" y="113"/>
                    </a:lnTo>
                    <a:lnTo>
                      <a:pt x="106" y="174"/>
                    </a:lnTo>
                    <a:lnTo>
                      <a:pt x="112" y="191"/>
                    </a:lnTo>
                    <a:lnTo>
                      <a:pt x="90" y="23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45" name="Freeform 1833">
                <a:extLst>
                  <a:ext uri="{FF2B5EF4-FFF2-40B4-BE49-F238E27FC236}">
                    <a16:creationId xmlns:a16="http://schemas.microsoft.com/office/drawing/2014/main" id="{F2EE8FAA-61EF-91E4-EDD9-9CB9B756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3530"/>
                <a:ext cx="8" cy="21"/>
              </a:xfrm>
              <a:custGeom>
                <a:avLst/>
                <a:gdLst>
                  <a:gd name="T0" fmla="*/ 73 w 95"/>
                  <a:gd name="T1" fmla="*/ 251 h 251"/>
                  <a:gd name="T2" fmla="*/ 33 w 95"/>
                  <a:gd name="T3" fmla="*/ 201 h 251"/>
                  <a:gd name="T4" fmla="*/ 11 w 95"/>
                  <a:gd name="T5" fmla="*/ 134 h 251"/>
                  <a:gd name="T6" fmla="*/ 0 w 95"/>
                  <a:gd name="T7" fmla="*/ 66 h 251"/>
                  <a:gd name="T8" fmla="*/ 5 w 95"/>
                  <a:gd name="T9" fmla="*/ 0 h 251"/>
                  <a:gd name="T10" fmla="*/ 56 w 95"/>
                  <a:gd name="T11" fmla="*/ 45 h 251"/>
                  <a:gd name="T12" fmla="*/ 90 w 95"/>
                  <a:gd name="T13" fmla="*/ 111 h 251"/>
                  <a:gd name="T14" fmla="*/ 95 w 95"/>
                  <a:gd name="T15" fmla="*/ 184 h 251"/>
                  <a:gd name="T16" fmla="*/ 73 w 95"/>
                  <a:gd name="T17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51">
                    <a:moveTo>
                      <a:pt x="73" y="251"/>
                    </a:moveTo>
                    <a:lnTo>
                      <a:pt x="33" y="201"/>
                    </a:lnTo>
                    <a:lnTo>
                      <a:pt x="11" y="134"/>
                    </a:lnTo>
                    <a:lnTo>
                      <a:pt x="0" y="66"/>
                    </a:lnTo>
                    <a:lnTo>
                      <a:pt x="5" y="0"/>
                    </a:lnTo>
                    <a:lnTo>
                      <a:pt x="56" y="45"/>
                    </a:lnTo>
                    <a:lnTo>
                      <a:pt x="90" y="111"/>
                    </a:lnTo>
                    <a:lnTo>
                      <a:pt x="95" y="184"/>
                    </a:lnTo>
                    <a:lnTo>
                      <a:pt x="73" y="25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46" name="Freeform 1834">
                <a:extLst>
                  <a:ext uri="{FF2B5EF4-FFF2-40B4-BE49-F238E27FC236}">
                    <a16:creationId xmlns:a16="http://schemas.microsoft.com/office/drawing/2014/main" id="{E18108C1-E04A-0CEB-D23B-405486D77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3531"/>
                <a:ext cx="7" cy="20"/>
              </a:xfrm>
              <a:custGeom>
                <a:avLst/>
                <a:gdLst>
                  <a:gd name="T0" fmla="*/ 73 w 83"/>
                  <a:gd name="T1" fmla="*/ 246 h 246"/>
                  <a:gd name="T2" fmla="*/ 33 w 83"/>
                  <a:gd name="T3" fmla="*/ 230 h 246"/>
                  <a:gd name="T4" fmla="*/ 16 w 83"/>
                  <a:gd name="T5" fmla="*/ 207 h 246"/>
                  <a:gd name="T6" fmla="*/ 0 w 83"/>
                  <a:gd name="T7" fmla="*/ 145 h 246"/>
                  <a:gd name="T8" fmla="*/ 5 w 83"/>
                  <a:gd name="T9" fmla="*/ 0 h 246"/>
                  <a:gd name="T10" fmla="*/ 44 w 83"/>
                  <a:gd name="T11" fmla="*/ 44 h 246"/>
                  <a:gd name="T12" fmla="*/ 73 w 83"/>
                  <a:gd name="T13" fmla="*/ 107 h 246"/>
                  <a:gd name="T14" fmla="*/ 83 w 83"/>
                  <a:gd name="T15" fmla="*/ 173 h 246"/>
                  <a:gd name="T16" fmla="*/ 73 w 83"/>
                  <a:gd name="T1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246">
                    <a:moveTo>
                      <a:pt x="73" y="246"/>
                    </a:moveTo>
                    <a:lnTo>
                      <a:pt x="33" y="230"/>
                    </a:lnTo>
                    <a:lnTo>
                      <a:pt x="16" y="207"/>
                    </a:lnTo>
                    <a:lnTo>
                      <a:pt x="0" y="145"/>
                    </a:lnTo>
                    <a:lnTo>
                      <a:pt x="5" y="0"/>
                    </a:lnTo>
                    <a:lnTo>
                      <a:pt x="44" y="44"/>
                    </a:lnTo>
                    <a:lnTo>
                      <a:pt x="73" y="107"/>
                    </a:lnTo>
                    <a:lnTo>
                      <a:pt x="83" y="173"/>
                    </a:lnTo>
                    <a:lnTo>
                      <a:pt x="73" y="2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47" name="Freeform 1835">
                <a:extLst>
                  <a:ext uri="{FF2B5EF4-FFF2-40B4-BE49-F238E27FC236}">
                    <a16:creationId xmlns:a16="http://schemas.microsoft.com/office/drawing/2014/main" id="{0FC14C6B-410C-EBE9-9813-44D57031D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3528"/>
                <a:ext cx="15" cy="59"/>
              </a:xfrm>
              <a:custGeom>
                <a:avLst/>
                <a:gdLst>
                  <a:gd name="T0" fmla="*/ 173 w 185"/>
                  <a:gd name="T1" fmla="*/ 213 h 711"/>
                  <a:gd name="T2" fmla="*/ 173 w 185"/>
                  <a:gd name="T3" fmla="*/ 247 h 711"/>
                  <a:gd name="T4" fmla="*/ 89 w 185"/>
                  <a:gd name="T5" fmla="*/ 241 h 711"/>
                  <a:gd name="T6" fmla="*/ 140 w 185"/>
                  <a:gd name="T7" fmla="*/ 353 h 711"/>
                  <a:gd name="T8" fmla="*/ 151 w 185"/>
                  <a:gd name="T9" fmla="*/ 404 h 711"/>
                  <a:gd name="T10" fmla="*/ 151 w 185"/>
                  <a:gd name="T11" fmla="*/ 420 h 711"/>
                  <a:gd name="T12" fmla="*/ 128 w 185"/>
                  <a:gd name="T13" fmla="*/ 460 h 711"/>
                  <a:gd name="T14" fmla="*/ 89 w 185"/>
                  <a:gd name="T15" fmla="*/ 477 h 711"/>
                  <a:gd name="T16" fmla="*/ 78 w 185"/>
                  <a:gd name="T17" fmla="*/ 499 h 711"/>
                  <a:gd name="T18" fmla="*/ 101 w 185"/>
                  <a:gd name="T19" fmla="*/ 555 h 711"/>
                  <a:gd name="T20" fmla="*/ 128 w 185"/>
                  <a:gd name="T21" fmla="*/ 628 h 711"/>
                  <a:gd name="T22" fmla="*/ 128 w 185"/>
                  <a:gd name="T23" fmla="*/ 673 h 711"/>
                  <a:gd name="T24" fmla="*/ 111 w 185"/>
                  <a:gd name="T25" fmla="*/ 711 h 711"/>
                  <a:gd name="T26" fmla="*/ 73 w 185"/>
                  <a:gd name="T27" fmla="*/ 678 h 711"/>
                  <a:gd name="T28" fmla="*/ 33 w 185"/>
                  <a:gd name="T29" fmla="*/ 622 h 711"/>
                  <a:gd name="T30" fmla="*/ 5 w 185"/>
                  <a:gd name="T31" fmla="*/ 555 h 711"/>
                  <a:gd name="T32" fmla="*/ 0 w 185"/>
                  <a:gd name="T33" fmla="*/ 515 h 711"/>
                  <a:gd name="T34" fmla="*/ 11 w 185"/>
                  <a:gd name="T35" fmla="*/ 470 h 711"/>
                  <a:gd name="T36" fmla="*/ 89 w 185"/>
                  <a:gd name="T37" fmla="*/ 470 h 711"/>
                  <a:gd name="T38" fmla="*/ 67 w 185"/>
                  <a:gd name="T39" fmla="*/ 415 h 711"/>
                  <a:gd name="T40" fmla="*/ 56 w 185"/>
                  <a:gd name="T41" fmla="*/ 353 h 711"/>
                  <a:gd name="T42" fmla="*/ 67 w 185"/>
                  <a:gd name="T43" fmla="*/ 229 h 711"/>
                  <a:gd name="T44" fmla="*/ 89 w 185"/>
                  <a:gd name="T45" fmla="*/ 241 h 711"/>
                  <a:gd name="T46" fmla="*/ 78 w 185"/>
                  <a:gd name="T47" fmla="*/ 0 h 711"/>
                  <a:gd name="T48" fmla="*/ 156 w 185"/>
                  <a:gd name="T49" fmla="*/ 96 h 711"/>
                  <a:gd name="T50" fmla="*/ 179 w 185"/>
                  <a:gd name="T51" fmla="*/ 157 h 711"/>
                  <a:gd name="T52" fmla="*/ 185 w 185"/>
                  <a:gd name="T53" fmla="*/ 179 h 711"/>
                  <a:gd name="T54" fmla="*/ 173 w 185"/>
                  <a:gd name="T55" fmla="*/ 213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5" h="711">
                    <a:moveTo>
                      <a:pt x="173" y="213"/>
                    </a:moveTo>
                    <a:lnTo>
                      <a:pt x="173" y="247"/>
                    </a:lnTo>
                    <a:lnTo>
                      <a:pt x="89" y="241"/>
                    </a:lnTo>
                    <a:lnTo>
                      <a:pt x="140" y="353"/>
                    </a:lnTo>
                    <a:lnTo>
                      <a:pt x="151" y="404"/>
                    </a:lnTo>
                    <a:lnTo>
                      <a:pt x="151" y="420"/>
                    </a:lnTo>
                    <a:lnTo>
                      <a:pt x="128" y="460"/>
                    </a:lnTo>
                    <a:lnTo>
                      <a:pt x="89" y="477"/>
                    </a:lnTo>
                    <a:lnTo>
                      <a:pt x="78" y="499"/>
                    </a:lnTo>
                    <a:lnTo>
                      <a:pt x="101" y="555"/>
                    </a:lnTo>
                    <a:lnTo>
                      <a:pt x="128" y="628"/>
                    </a:lnTo>
                    <a:lnTo>
                      <a:pt x="128" y="673"/>
                    </a:lnTo>
                    <a:lnTo>
                      <a:pt x="111" y="711"/>
                    </a:lnTo>
                    <a:lnTo>
                      <a:pt x="73" y="678"/>
                    </a:lnTo>
                    <a:lnTo>
                      <a:pt x="33" y="622"/>
                    </a:lnTo>
                    <a:lnTo>
                      <a:pt x="5" y="555"/>
                    </a:lnTo>
                    <a:lnTo>
                      <a:pt x="0" y="515"/>
                    </a:lnTo>
                    <a:lnTo>
                      <a:pt x="11" y="470"/>
                    </a:lnTo>
                    <a:lnTo>
                      <a:pt x="89" y="470"/>
                    </a:lnTo>
                    <a:lnTo>
                      <a:pt x="67" y="415"/>
                    </a:lnTo>
                    <a:lnTo>
                      <a:pt x="56" y="353"/>
                    </a:lnTo>
                    <a:lnTo>
                      <a:pt x="67" y="229"/>
                    </a:lnTo>
                    <a:lnTo>
                      <a:pt x="89" y="241"/>
                    </a:lnTo>
                    <a:lnTo>
                      <a:pt x="78" y="0"/>
                    </a:lnTo>
                    <a:lnTo>
                      <a:pt x="156" y="96"/>
                    </a:lnTo>
                    <a:lnTo>
                      <a:pt x="179" y="157"/>
                    </a:lnTo>
                    <a:lnTo>
                      <a:pt x="185" y="179"/>
                    </a:lnTo>
                    <a:lnTo>
                      <a:pt x="173" y="21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48" name="Freeform 1836">
                <a:extLst>
                  <a:ext uri="{FF2B5EF4-FFF2-40B4-BE49-F238E27FC236}">
                    <a16:creationId xmlns:a16="http://schemas.microsoft.com/office/drawing/2014/main" id="{DEF7F1A3-6412-275F-74E8-FB21D4F4A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3535"/>
                <a:ext cx="50" cy="61"/>
              </a:xfrm>
              <a:custGeom>
                <a:avLst/>
                <a:gdLst>
                  <a:gd name="T0" fmla="*/ 459 w 611"/>
                  <a:gd name="T1" fmla="*/ 297 h 734"/>
                  <a:gd name="T2" fmla="*/ 471 w 611"/>
                  <a:gd name="T3" fmla="*/ 353 h 734"/>
                  <a:gd name="T4" fmla="*/ 493 w 611"/>
                  <a:gd name="T5" fmla="*/ 398 h 734"/>
                  <a:gd name="T6" fmla="*/ 561 w 611"/>
                  <a:gd name="T7" fmla="*/ 482 h 734"/>
                  <a:gd name="T8" fmla="*/ 594 w 611"/>
                  <a:gd name="T9" fmla="*/ 527 h 734"/>
                  <a:gd name="T10" fmla="*/ 611 w 611"/>
                  <a:gd name="T11" fmla="*/ 571 h 734"/>
                  <a:gd name="T12" fmla="*/ 599 w 611"/>
                  <a:gd name="T13" fmla="*/ 616 h 734"/>
                  <a:gd name="T14" fmla="*/ 566 w 611"/>
                  <a:gd name="T15" fmla="*/ 667 h 734"/>
                  <a:gd name="T16" fmla="*/ 471 w 611"/>
                  <a:gd name="T17" fmla="*/ 544 h 734"/>
                  <a:gd name="T18" fmla="*/ 459 w 611"/>
                  <a:gd name="T19" fmla="*/ 583 h 734"/>
                  <a:gd name="T20" fmla="*/ 426 w 611"/>
                  <a:gd name="T21" fmla="*/ 605 h 734"/>
                  <a:gd name="T22" fmla="*/ 404 w 611"/>
                  <a:gd name="T23" fmla="*/ 634 h 734"/>
                  <a:gd name="T24" fmla="*/ 426 w 611"/>
                  <a:gd name="T25" fmla="*/ 672 h 734"/>
                  <a:gd name="T26" fmla="*/ 359 w 611"/>
                  <a:gd name="T27" fmla="*/ 661 h 734"/>
                  <a:gd name="T28" fmla="*/ 275 w 611"/>
                  <a:gd name="T29" fmla="*/ 661 h 734"/>
                  <a:gd name="T30" fmla="*/ 185 w 611"/>
                  <a:gd name="T31" fmla="*/ 650 h 734"/>
                  <a:gd name="T32" fmla="*/ 106 w 611"/>
                  <a:gd name="T33" fmla="*/ 627 h 734"/>
                  <a:gd name="T34" fmla="*/ 78 w 611"/>
                  <a:gd name="T35" fmla="*/ 734 h 734"/>
                  <a:gd name="T36" fmla="*/ 33 w 611"/>
                  <a:gd name="T37" fmla="*/ 684 h 734"/>
                  <a:gd name="T38" fmla="*/ 11 w 611"/>
                  <a:gd name="T39" fmla="*/ 627 h 734"/>
                  <a:gd name="T40" fmla="*/ 0 w 611"/>
                  <a:gd name="T41" fmla="*/ 571 h 734"/>
                  <a:gd name="T42" fmla="*/ 11 w 611"/>
                  <a:gd name="T43" fmla="*/ 516 h 734"/>
                  <a:gd name="T44" fmla="*/ 40 w 611"/>
                  <a:gd name="T45" fmla="*/ 393 h 734"/>
                  <a:gd name="T46" fmla="*/ 62 w 611"/>
                  <a:gd name="T47" fmla="*/ 263 h 734"/>
                  <a:gd name="T48" fmla="*/ 90 w 611"/>
                  <a:gd name="T49" fmla="*/ 269 h 734"/>
                  <a:gd name="T50" fmla="*/ 112 w 611"/>
                  <a:gd name="T51" fmla="*/ 252 h 734"/>
                  <a:gd name="T52" fmla="*/ 157 w 611"/>
                  <a:gd name="T53" fmla="*/ 202 h 734"/>
                  <a:gd name="T54" fmla="*/ 106 w 611"/>
                  <a:gd name="T55" fmla="*/ 202 h 734"/>
                  <a:gd name="T56" fmla="*/ 78 w 611"/>
                  <a:gd name="T57" fmla="*/ 163 h 734"/>
                  <a:gd name="T58" fmla="*/ 62 w 611"/>
                  <a:gd name="T59" fmla="*/ 107 h 734"/>
                  <a:gd name="T60" fmla="*/ 67 w 611"/>
                  <a:gd name="T61" fmla="*/ 45 h 734"/>
                  <a:gd name="T62" fmla="*/ 78 w 611"/>
                  <a:gd name="T63" fmla="*/ 34 h 734"/>
                  <a:gd name="T64" fmla="*/ 140 w 611"/>
                  <a:gd name="T65" fmla="*/ 112 h 734"/>
                  <a:gd name="T66" fmla="*/ 168 w 611"/>
                  <a:gd name="T67" fmla="*/ 157 h 734"/>
                  <a:gd name="T68" fmla="*/ 208 w 611"/>
                  <a:gd name="T69" fmla="*/ 190 h 734"/>
                  <a:gd name="T70" fmla="*/ 230 w 611"/>
                  <a:gd name="T71" fmla="*/ 12 h 734"/>
                  <a:gd name="T72" fmla="*/ 269 w 611"/>
                  <a:gd name="T73" fmla="*/ 28 h 734"/>
                  <a:gd name="T74" fmla="*/ 297 w 611"/>
                  <a:gd name="T75" fmla="*/ 50 h 734"/>
                  <a:gd name="T76" fmla="*/ 308 w 611"/>
                  <a:gd name="T77" fmla="*/ 118 h 734"/>
                  <a:gd name="T78" fmla="*/ 319 w 611"/>
                  <a:gd name="T79" fmla="*/ 180 h 734"/>
                  <a:gd name="T80" fmla="*/ 348 w 611"/>
                  <a:gd name="T81" fmla="*/ 196 h 734"/>
                  <a:gd name="T82" fmla="*/ 392 w 611"/>
                  <a:gd name="T83" fmla="*/ 202 h 734"/>
                  <a:gd name="T84" fmla="*/ 392 w 611"/>
                  <a:gd name="T85" fmla="*/ 107 h 734"/>
                  <a:gd name="T86" fmla="*/ 398 w 611"/>
                  <a:gd name="T87" fmla="*/ 45 h 734"/>
                  <a:gd name="T88" fmla="*/ 404 w 611"/>
                  <a:gd name="T89" fmla="*/ 22 h 734"/>
                  <a:gd name="T90" fmla="*/ 426 w 611"/>
                  <a:gd name="T91" fmla="*/ 0 h 734"/>
                  <a:gd name="T92" fmla="*/ 471 w 611"/>
                  <a:gd name="T93" fmla="*/ 62 h 734"/>
                  <a:gd name="T94" fmla="*/ 493 w 611"/>
                  <a:gd name="T95" fmla="*/ 140 h 734"/>
                  <a:gd name="T96" fmla="*/ 487 w 611"/>
                  <a:gd name="T97" fmla="*/ 225 h 734"/>
                  <a:gd name="T98" fmla="*/ 459 w 611"/>
                  <a:gd name="T99" fmla="*/ 297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1" h="734">
                    <a:moveTo>
                      <a:pt x="459" y="297"/>
                    </a:moveTo>
                    <a:lnTo>
                      <a:pt x="471" y="353"/>
                    </a:lnTo>
                    <a:lnTo>
                      <a:pt x="493" y="398"/>
                    </a:lnTo>
                    <a:lnTo>
                      <a:pt x="561" y="482"/>
                    </a:lnTo>
                    <a:lnTo>
                      <a:pt x="594" y="527"/>
                    </a:lnTo>
                    <a:lnTo>
                      <a:pt x="611" y="571"/>
                    </a:lnTo>
                    <a:lnTo>
                      <a:pt x="599" y="616"/>
                    </a:lnTo>
                    <a:lnTo>
                      <a:pt x="566" y="667"/>
                    </a:lnTo>
                    <a:lnTo>
                      <a:pt x="471" y="544"/>
                    </a:lnTo>
                    <a:lnTo>
                      <a:pt x="459" y="583"/>
                    </a:lnTo>
                    <a:lnTo>
                      <a:pt x="426" y="605"/>
                    </a:lnTo>
                    <a:lnTo>
                      <a:pt x="404" y="634"/>
                    </a:lnTo>
                    <a:lnTo>
                      <a:pt x="426" y="672"/>
                    </a:lnTo>
                    <a:lnTo>
                      <a:pt x="359" y="661"/>
                    </a:lnTo>
                    <a:lnTo>
                      <a:pt x="275" y="661"/>
                    </a:lnTo>
                    <a:lnTo>
                      <a:pt x="185" y="650"/>
                    </a:lnTo>
                    <a:lnTo>
                      <a:pt x="106" y="627"/>
                    </a:lnTo>
                    <a:lnTo>
                      <a:pt x="78" y="734"/>
                    </a:lnTo>
                    <a:lnTo>
                      <a:pt x="33" y="684"/>
                    </a:lnTo>
                    <a:lnTo>
                      <a:pt x="11" y="627"/>
                    </a:lnTo>
                    <a:lnTo>
                      <a:pt x="0" y="571"/>
                    </a:lnTo>
                    <a:lnTo>
                      <a:pt x="11" y="516"/>
                    </a:lnTo>
                    <a:lnTo>
                      <a:pt x="40" y="393"/>
                    </a:lnTo>
                    <a:lnTo>
                      <a:pt x="62" y="263"/>
                    </a:lnTo>
                    <a:lnTo>
                      <a:pt x="90" y="269"/>
                    </a:lnTo>
                    <a:lnTo>
                      <a:pt x="112" y="252"/>
                    </a:lnTo>
                    <a:lnTo>
                      <a:pt x="157" y="202"/>
                    </a:lnTo>
                    <a:lnTo>
                      <a:pt x="106" y="202"/>
                    </a:lnTo>
                    <a:lnTo>
                      <a:pt x="78" y="163"/>
                    </a:lnTo>
                    <a:lnTo>
                      <a:pt x="62" y="107"/>
                    </a:lnTo>
                    <a:lnTo>
                      <a:pt x="67" y="45"/>
                    </a:lnTo>
                    <a:lnTo>
                      <a:pt x="78" y="34"/>
                    </a:lnTo>
                    <a:lnTo>
                      <a:pt x="140" y="112"/>
                    </a:lnTo>
                    <a:lnTo>
                      <a:pt x="168" y="157"/>
                    </a:lnTo>
                    <a:lnTo>
                      <a:pt x="208" y="190"/>
                    </a:lnTo>
                    <a:lnTo>
                      <a:pt x="230" y="12"/>
                    </a:lnTo>
                    <a:lnTo>
                      <a:pt x="269" y="28"/>
                    </a:lnTo>
                    <a:lnTo>
                      <a:pt x="297" y="50"/>
                    </a:lnTo>
                    <a:lnTo>
                      <a:pt x="308" y="118"/>
                    </a:lnTo>
                    <a:lnTo>
                      <a:pt x="319" y="180"/>
                    </a:lnTo>
                    <a:lnTo>
                      <a:pt x="348" y="196"/>
                    </a:lnTo>
                    <a:lnTo>
                      <a:pt x="392" y="202"/>
                    </a:lnTo>
                    <a:lnTo>
                      <a:pt x="392" y="107"/>
                    </a:lnTo>
                    <a:lnTo>
                      <a:pt x="398" y="45"/>
                    </a:lnTo>
                    <a:lnTo>
                      <a:pt x="404" y="22"/>
                    </a:lnTo>
                    <a:lnTo>
                      <a:pt x="426" y="0"/>
                    </a:lnTo>
                    <a:lnTo>
                      <a:pt x="471" y="62"/>
                    </a:lnTo>
                    <a:lnTo>
                      <a:pt x="493" y="140"/>
                    </a:lnTo>
                    <a:lnTo>
                      <a:pt x="487" y="225"/>
                    </a:lnTo>
                    <a:lnTo>
                      <a:pt x="459" y="29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49" name="Freeform 1837">
                <a:extLst>
                  <a:ext uri="{FF2B5EF4-FFF2-40B4-BE49-F238E27FC236}">
                    <a16:creationId xmlns:a16="http://schemas.microsoft.com/office/drawing/2014/main" id="{39A41133-E131-BAA7-72BD-9FE97BCD1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3540"/>
                <a:ext cx="8" cy="21"/>
              </a:xfrm>
              <a:custGeom>
                <a:avLst/>
                <a:gdLst>
                  <a:gd name="T0" fmla="*/ 85 w 102"/>
                  <a:gd name="T1" fmla="*/ 257 h 257"/>
                  <a:gd name="T2" fmla="*/ 40 w 102"/>
                  <a:gd name="T3" fmla="*/ 201 h 257"/>
                  <a:gd name="T4" fmla="*/ 12 w 102"/>
                  <a:gd name="T5" fmla="*/ 145 h 257"/>
                  <a:gd name="T6" fmla="*/ 0 w 102"/>
                  <a:gd name="T7" fmla="*/ 83 h 257"/>
                  <a:gd name="T8" fmla="*/ 0 w 102"/>
                  <a:gd name="T9" fmla="*/ 0 h 257"/>
                  <a:gd name="T10" fmla="*/ 85 w 102"/>
                  <a:gd name="T11" fmla="*/ 116 h 257"/>
                  <a:gd name="T12" fmla="*/ 102 w 102"/>
                  <a:gd name="T13" fmla="*/ 184 h 257"/>
                  <a:gd name="T14" fmla="*/ 102 w 102"/>
                  <a:gd name="T15" fmla="*/ 206 h 257"/>
                  <a:gd name="T16" fmla="*/ 85 w 102"/>
                  <a:gd name="T17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257">
                    <a:moveTo>
                      <a:pt x="85" y="257"/>
                    </a:moveTo>
                    <a:lnTo>
                      <a:pt x="40" y="201"/>
                    </a:lnTo>
                    <a:lnTo>
                      <a:pt x="12" y="145"/>
                    </a:lnTo>
                    <a:lnTo>
                      <a:pt x="0" y="83"/>
                    </a:lnTo>
                    <a:lnTo>
                      <a:pt x="0" y="0"/>
                    </a:lnTo>
                    <a:lnTo>
                      <a:pt x="85" y="116"/>
                    </a:lnTo>
                    <a:lnTo>
                      <a:pt x="102" y="184"/>
                    </a:lnTo>
                    <a:lnTo>
                      <a:pt x="102" y="206"/>
                    </a:lnTo>
                    <a:lnTo>
                      <a:pt x="85" y="25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0" name="Freeform 1838">
                <a:extLst>
                  <a:ext uri="{FF2B5EF4-FFF2-40B4-BE49-F238E27FC236}">
                    <a16:creationId xmlns:a16="http://schemas.microsoft.com/office/drawing/2014/main" id="{95D28FDB-92AC-F5BD-42A8-F724C390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3541"/>
                <a:ext cx="9" cy="20"/>
              </a:xfrm>
              <a:custGeom>
                <a:avLst/>
                <a:gdLst>
                  <a:gd name="T0" fmla="*/ 89 w 106"/>
                  <a:gd name="T1" fmla="*/ 241 h 241"/>
                  <a:gd name="T2" fmla="*/ 16 w 106"/>
                  <a:gd name="T3" fmla="*/ 129 h 241"/>
                  <a:gd name="T4" fmla="*/ 0 w 106"/>
                  <a:gd name="T5" fmla="*/ 72 h 241"/>
                  <a:gd name="T6" fmla="*/ 0 w 106"/>
                  <a:gd name="T7" fmla="*/ 45 h 241"/>
                  <a:gd name="T8" fmla="*/ 28 w 106"/>
                  <a:gd name="T9" fmla="*/ 0 h 241"/>
                  <a:gd name="T10" fmla="*/ 96 w 106"/>
                  <a:gd name="T11" fmla="*/ 112 h 241"/>
                  <a:gd name="T12" fmla="*/ 106 w 106"/>
                  <a:gd name="T13" fmla="*/ 173 h 241"/>
                  <a:gd name="T14" fmla="*/ 106 w 106"/>
                  <a:gd name="T15" fmla="*/ 202 h 241"/>
                  <a:gd name="T16" fmla="*/ 89 w 106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241">
                    <a:moveTo>
                      <a:pt x="89" y="241"/>
                    </a:moveTo>
                    <a:lnTo>
                      <a:pt x="16" y="129"/>
                    </a:lnTo>
                    <a:lnTo>
                      <a:pt x="0" y="72"/>
                    </a:lnTo>
                    <a:lnTo>
                      <a:pt x="0" y="45"/>
                    </a:lnTo>
                    <a:lnTo>
                      <a:pt x="28" y="0"/>
                    </a:lnTo>
                    <a:lnTo>
                      <a:pt x="96" y="112"/>
                    </a:lnTo>
                    <a:lnTo>
                      <a:pt x="106" y="173"/>
                    </a:lnTo>
                    <a:lnTo>
                      <a:pt x="106" y="202"/>
                    </a:lnTo>
                    <a:lnTo>
                      <a:pt x="89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1" name="Freeform 1839">
                <a:extLst>
                  <a:ext uri="{FF2B5EF4-FFF2-40B4-BE49-F238E27FC236}">
                    <a16:creationId xmlns:a16="http://schemas.microsoft.com/office/drawing/2014/main" id="{2940FD5B-1675-71CF-6749-FC853DAF0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3545"/>
                <a:ext cx="7" cy="20"/>
              </a:xfrm>
              <a:custGeom>
                <a:avLst/>
                <a:gdLst>
                  <a:gd name="T0" fmla="*/ 84 w 84"/>
                  <a:gd name="T1" fmla="*/ 240 h 240"/>
                  <a:gd name="T2" fmla="*/ 17 w 84"/>
                  <a:gd name="T3" fmla="*/ 134 h 240"/>
                  <a:gd name="T4" fmla="*/ 0 w 84"/>
                  <a:gd name="T5" fmla="*/ 72 h 240"/>
                  <a:gd name="T6" fmla="*/ 0 w 84"/>
                  <a:gd name="T7" fmla="*/ 45 h 240"/>
                  <a:gd name="T8" fmla="*/ 17 w 84"/>
                  <a:gd name="T9" fmla="*/ 0 h 240"/>
                  <a:gd name="T10" fmla="*/ 61 w 84"/>
                  <a:gd name="T11" fmla="*/ 39 h 240"/>
                  <a:gd name="T12" fmla="*/ 79 w 84"/>
                  <a:gd name="T13" fmla="*/ 95 h 240"/>
                  <a:gd name="T14" fmla="*/ 84 w 84"/>
                  <a:gd name="T15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240">
                    <a:moveTo>
                      <a:pt x="84" y="240"/>
                    </a:moveTo>
                    <a:lnTo>
                      <a:pt x="17" y="134"/>
                    </a:lnTo>
                    <a:lnTo>
                      <a:pt x="0" y="72"/>
                    </a:lnTo>
                    <a:lnTo>
                      <a:pt x="0" y="45"/>
                    </a:lnTo>
                    <a:lnTo>
                      <a:pt x="17" y="0"/>
                    </a:lnTo>
                    <a:lnTo>
                      <a:pt x="61" y="39"/>
                    </a:lnTo>
                    <a:lnTo>
                      <a:pt x="79" y="95"/>
                    </a:lnTo>
                    <a:lnTo>
                      <a:pt x="84" y="2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2" name="Freeform 1840">
                <a:extLst>
                  <a:ext uri="{FF2B5EF4-FFF2-40B4-BE49-F238E27FC236}">
                    <a16:creationId xmlns:a16="http://schemas.microsoft.com/office/drawing/2014/main" id="{B9FA9E42-F1E3-D072-25B4-682575643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3546"/>
                <a:ext cx="6" cy="12"/>
              </a:xfrm>
              <a:custGeom>
                <a:avLst/>
                <a:gdLst>
                  <a:gd name="T0" fmla="*/ 74 w 74"/>
                  <a:gd name="T1" fmla="*/ 128 h 134"/>
                  <a:gd name="T2" fmla="*/ 52 w 74"/>
                  <a:gd name="T3" fmla="*/ 134 h 134"/>
                  <a:gd name="T4" fmla="*/ 40 w 74"/>
                  <a:gd name="T5" fmla="*/ 134 h 134"/>
                  <a:gd name="T6" fmla="*/ 40 w 74"/>
                  <a:gd name="T7" fmla="*/ 90 h 134"/>
                  <a:gd name="T8" fmla="*/ 40 w 74"/>
                  <a:gd name="T9" fmla="*/ 33 h 134"/>
                  <a:gd name="T10" fmla="*/ 29 w 74"/>
                  <a:gd name="T11" fmla="*/ 10 h 134"/>
                  <a:gd name="T12" fmla="*/ 0 w 74"/>
                  <a:gd name="T13" fmla="*/ 0 h 134"/>
                  <a:gd name="T14" fmla="*/ 17 w 74"/>
                  <a:gd name="T15" fmla="*/ 5 h 134"/>
                  <a:gd name="T16" fmla="*/ 29 w 74"/>
                  <a:gd name="T17" fmla="*/ 17 h 134"/>
                  <a:gd name="T18" fmla="*/ 40 w 74"/>
                  <a:gd name="T19" fmla="*/ 55 h 134"/>
                  <a:gd name="T20" fmla="*/ 45 w 74"/>
                  <a:gd name="T21" fmla="*/ 100 h 134"/>
                  <a:gd name="T22" fmla="*/ 74 w 74"/>
                  <a:gd name="T23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134">
                    <a:moveTo>
                      <a:pt x="74" y="128"/>
                    </a:moveTo>
                    <a:lnTo>
                      <a:pt x="52" y="134"/>
                    </a:lnTo>
                    <a:lnTo>
                      <a:pt x="40" y="134"/>
                    </a:lnTo>
                    <a:lnTo>
                      <a:pt x="40" y="90"/>
                    </a:lnTo>
                    <a:lnTo>
                      <a:pt x="40" y="33"/>
                    </a:lnTo>
                    <a:lnTo>
                      <a:pt x="29" y="10"/>
                    </a:lnTo>
                    <a:lnTo>
                      <a:pt x="0" y="0"/>
                    </a:lnTo>
                    <a:lnTo>
                      <a:pt x="17" y="5"/>
                    </a:lnTo>
                    <a:lnTo>
                      <a:pt x="29" y="17"/>
                    </a:lnTo>
                    <a:lnTo>
                      <a:pt x="40" y="55"/>
                    </a:lnTo>
                    <a:lnTo>
                      <a:pt x="45" y="100"/>
                    </a:lnTo>
                    <a:lnTo>
                      <a:pt x="74" y="1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3" name="Freeform 1841">
                <a:extLst>
                  <a:ext uri="{FF2B5EF4-FFF2-40B4-BE49-F238E27FC236}">
                    <a16:creationId xmlns:a16="http://schemas.microsoft.com/office/drawing/2014/main" id="{6048F720-0DF7-6D50-DAB8-98DFCDA35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3541"/>
                <a:ext cx="5" cy="14"/>
              </a:xfrm>
              <a:custGeom>
                <a:avLst/>
                <a:gdLst>
                  <a:gd name="T0" fmla="*/ 29 w 62"/>
                  <a:gd name="T1" fmla="*/ 168 h 168"/>
                  <a:gd name="T2" fmla="*/ 17 w 62"/>
                  <a:gd name="T3" fmla="*/ 168 h 168"/>
                  <a:gd name="T4" fmla="*/ 0 w 62"/>
                  <a:gd name="T5" fmla="*/ 0 h 168"/>
                  <a:gd name="T6" fmla="*/ 40 w 62"/>
                  <a:gd name="T7" fmla="*/ 27 h 168"/>
                  <a:gd name="T8" fmla="*/ 62 w 62"/>
                  <a:gd name="T9" fmla="*/ 84 h 168"/>
                  <a:gd name="T10" fmla="*/ 62 w 62"/>
                  <a:gd name="T11" fmla="*/ 134 h 168"/>
                  <a:gd name="T12" fmla="*/ 29 w 62"/>
                  <a:gd name="T1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68">
                    <a:moveTo>
                      <a:pt x="29" y="168"/>
                    </a:moveTo>
                    <a:lnTo>
                      <a:pt x="17" y="168"/>
                    </a:lnTo>
                    <a:lnTo>
                      <a:pt x="0" y="0"/>
                    </a:lnTo>
                    <a:lnTo>
                      <a:pt x="40" y="27"/>
                    </a:lnTo>
                    <a:lnTo>
                      <a:pt x="62" y="84"/>
                    </a:lnTo>
                    <a:lnTo>
                      <a:pt x="62" y="134"/>
                    </a:lnTo>
                    <a:lnTo>
                      <a:pt x="29" y="1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4" name="Freeform 1842">
                <a:extLst>
                  <a:ext uri="{FF2B5EF4-FFF2-40B4-BE49-F238E27FC236}">
                    <a16:creationId xmlns:a16="http://schemas.microsoft.com/office/drawing/2014/main" id="{E549ABBC-8D8C-033D-3551-F2D8C1579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3543"/>
                <a:ext cx="9" cy="19"/>
              </a:xfrm>
              <a:custGeom>
                <a:avLst/>
                <a:gdLst>
                  <a:gd name="T0" fmla="*/ 106 w 112"/>
                  <a:gd name="T1" fmla="*/ 225 h 225"/>
                  <a:gd name="T2" fmla="*/ 72 w 112"/>
                  <a:gd name="T3" fmla="*/ 220 h 225"/>
                  <a:gd name="T4" fmla="*/ 45 w 112"/>
                  <a:gd name="T5" fmla="*/ 191 h 225"/>
                  <a:gd name="T6" fmla="*/ 0 w 112"/>
                  <a:gd name="T7" fmla="*/ 102 h 225"/>
                  <a:gd name="T8" fmla="*/ 22 w 112"/>
                  <a:gd name="T9" fmla="*/ 0 h 225"/>
                  <a:gd name="T10" fmla="*/ 95 w 112"/>
                  <a:gd name="T11" fmla="*/ 102 h 225"/>
                  <a:gd name="T12" fmla="*/ 112 w 112"/>
                  <a:gd name="T13" fmla="*/ 152 h 225"/>
                  <a:gd name="T14" fmla="*/ 112 w 112"/>
                  <a:gd name="T15" fmla="*/ 180 h 225"/>
                  <a:gd name="T16" fmla="*/ 106 w 112"/>
                  <a:gd name="T17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225">
                    <a:moveTo>
                      <a:pt x="106" y="225"/>
                    </a:moveTo>
                    <a:lnTo>
                      <a:pt x="72" y="220"/>
                    </a:lnTo>
                    <a:lnTo>
                      <a:pt x="45" y="191"/>
                    </a:lnTo>
                    <a:lnTo>
                      <a:pt x="0" y="102"/>
                    </a:lnTo>
                    <a:lnTo>
                      <a:pt x="22" y="0"/>
                    </a:lnTo>
                    <a:lnTo>
                      <a:pt x="95" y="102"/>
                    </a:lnTo>
                    <a:lnTo>
                      <a:pt x="112" y="152"/>
                    </a:lnTo>
                    <a:lnTo>
                      <a:pt x="112" y="180"/>
                    </a:lnTo>
                    <a:lnTo>
                      <a:pt x="106" y="22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5" name="Freeform 1843">
                <a:extLst>
                  <a:ext uri="{FF2B5EF4-FFF2-40B4-BE49-F238E27FC236}">
                    <a16:creationId xmlns:a16="http://schemas.microsoft.com/office/drawing/2014/main" id="{E77E88A5-5E16-FCCF-3F46-F7EFA8DD2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547"/>
                <a:ext cx="9" cy="18"/>
              </a:xfrm>
              <a:custGeom>
                <a:avLst/>
                <a:gdLst>
                  <a:gd name="T0" fmla="*/ 102 w 113"/>
                  <a:gd name="T1" fmla="*/ 174 h 218"/>
                  <a:gd name="T2" fmla="*/ 96 w 113"/>
                  <a:gd name="T3" fmla="*/ 218 h 218"/>
                  <a:gd name="T4" fmla="*/ 68 w 113"/>
                  <a:gd name="T5" fmla="*/ 213 h 218"/>
                  <a:gd name="T6" fmla="*/ 40 w 113"/>
                  <a:gd name="T7" fmla="*/ 201 h 218"/>
                  <a:gd name="T8" fmla="*/ 12 w 113"/>
                  <a:gd name="T9" fmla="*/ 151 h 218"/>
                  <a:gd name="T10" fmla="*/ 0 w 113"/>
                  <a:gd name="T11" fmla="*/ 73 h 218"/>
                  <a:gd name="T12" fmla="*/ 7 w 113"/>
                  <a:gd name="T13" fmla="*/ 0 h 218"/>
                  <a:gd name="T14" fmla="*/ 80 w 113"/>
                  <a:gd name="T15" fmla="*/ 67 h 218"/>
                  <a:gd name="T16" fmla="*/ 102 w 113"/>
                  <a:gd name="T17" fmla="*/ 118 h 218"/>
                  <a:gd name="T18" fmla="*/ 113 w 113"/>
                  <a:gd name="T19" fmla="*/ 140 h 218"/>
                  <a:gd name="T20" fmla="*/ 102 w 113"/>
                  <a:gd name="T21" fmla="*/ 17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218">
                    <a:moveTo>
                      <a:pt x="102" y="174"/>
                    </a:moveTo>
                    <a:lnTo>
                      <a:pt x="96" y="218"/>
                    </a:lnTo>
                    <a:lnTo>
                      <a:pt x="68" y="213"/>
                    </a:lnTo>
                    <a:lnTo>
                      <a:pt x="40" y="201"/>
                    </a:lnTo>
                    <a:lnTo>
                      <a:pt x="12" y="151"/>
                    </a:lnTo>
                    <a:lnTo>
                      <a:pt x="0" y="73"/>
                    </a:lnTo>
                    <a:lnTo>
                      <a:pt x="7" y="0"/>
                    </a:lnTo>
                    <a:lnTo>
                      <a:pt x="80" y="67"/>
                    </a:lnTo>
                    <a:lnTo>
                      <a:pt x="102" y="118"/>
                    </a:lnTo>
                    <a:lnTo>
                      <a:pt x="113" y="140"/>
                    </a:lnTo>
                    <a:lnTo>
                      <a:pt x="102" y="17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6" name="Freeform 1844">
                <a:extLst>
                  <a:ext uri="{FF2B5EF4-FFF2-40B4-BE49-F238E27FC236}">
                    <a16:creationId xmlns:a16="http://schemas.microsoft.com/office/drawing/2014/main" id="{60417F4F-893B-52B4-DD6F-21642CDA6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3546"/>
                <a:ext cx="9" cy="37"/>
              </a:xfrm>
              <a:custGeom>
                <a:avLst/>
                <a:gdLst>
                  <a:gd name="T0" fmla="*/ 90 w 112"/>
                  <a:gd name="T1" fmla="*/ 252 h 448"/>
                  <a:gd name="T2" fmla="*/ 67 w 112"/>
                  <a:gd name="T3" fmla="*/ 252 h 448"/>
                  <a:gd name="T4" fmla="*/ 62 w 112"/>
                  <a:gd name="T5" fmla="*/ 448 h 448"/>
                  <a:gd name="T6" fmla="*/ 17 w 112"/>
                  <a:gd name="T7" fmla="*/ 403 h 448"/>
                  <a:gd name="T8" fmla="*/ 0 w 112"/>
                  <a:gd name="T9" fmla="*/ 353 h 448"/>
                  <a:gd name="T10" fmla="*/ 0 w 112"/>
                  <a:gd name="T11" fmla="*/ 229 h 448"/>
                  <a:gd name="T12" fmla="*/ 33 w 112"/>
                  <a:gd name="T13" fmla="*/ 241 h 448"/>
                  <a:gd name="T14" fmla="*/ 56 w 112"/>
                  <a:gd name="T15" fmla="*/ 264 h 448"/>
                  <a:gd name="T16" fmla="*/ 45 w 112"/>
                  <a:gd name="T17" fmla="*/ 207 h 448"/>
                  <a:gd name="T18" fmla="*/ 17 w 112"/>
                  <a:gd name="T19" fmla="*/ 140 h 448"/>
                  <a:gd name="T20" fmla="*/ 5 w 112"/>
                  <a:gd name="T21" fmla="*/ 67 h 448"/>
                  <a:gd name="T22" fmla="*/ 33 w 112"/>
                  <a:gd name="T23" fmla="*/ 0 h 448"/>
                  <a:gd name="T24" fmla="*/ 73 w 112"/>
                  <a:gd name="T25" fmla="*/ 56 h 448"/>
                  <a:gd name="T26" fmla="*/ 101 w 112"/>
                  <a:gd name="T27" fmla="*/ 117 h 448"/>
                  <a:gd name="T28" fmla="*/ 112 w 112"/>
                  <a:gd name="T29" fmla="*/ 191 h 448"/>
                  <a:gd name="T30" fmla="*/ 90 w 112"/>
                  <a:gd name="T31" fmla="*/ 252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" h="448">
                    <a:moveTo>
                      <a:pt x="90" y="252"/>
                    </a:moveTo>
                    <a:lnTo>
                      <a:pt x="67" y="252"/>
                    </a:lnTo>
                    <a:lnTo>
                      <a:pt x="62" y="448"/>
                    </a:lnTo>
                    <a:lnTo>
                      <a:pt x="17" y="403"/>
                    </a:lnTo>
                    <a:lnTo>
                      <a:pt x="0" y="353"/>
                    </a:lnTo>
                    <a:lnTo>
                      <a:pt x="0" y="229"/>
                    </a:lnTo>
                    <a:lnTo>
                      <a:pt x="33" y="241"/>
                    </a:lnTo>
                    <a:lnTo>
                      <a:pt x="56" y="264"/>
                    </a:lnTo>
                    <a:lnTo>
                      <a:pt x="45" y="207"/>
                    </a:lnTo>
                    <a:lnTo>
                      <a:pt x="17" y="140"/>
                    </a:lnTo>
                    <a:lnTo>
                      <a:pt x="5" y="67"/>
                    </a:lnTo>
                    <a:lnTo>
                      <a:pt x="33" y="0"/>
                    </a:lnTo>
                    <a:lnTo>
                      <a:pt x="73" y="56"/>
                    </a:lnTo>
                    <a:lnTo>
                      <a:pt x="101" y="117"/>
                    </a:lnTo>
                    <a:lnTo>
                      <a:pt x="112" y="191"/>
                    </a:lnTo>
                    <a:lnTo>
                      <a:pt x="90" y="25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7" name="Freeform 1845">
                <a:extLst>
                  <a:ext uri="{FF2B5EF4-FFF2-40B4-BE49-F238E27FC236}">
                    <a16:creationId xmlns:a16="http://schemas.microsoft.com/office/drawing/2014/main" id="{F4257BAC-5655-50DE-B324-3B47CCF87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3549"/>
                <a:ext cx="8" cy="20"/>
              </a:xfrm>
              <a:custGeom>
                <a:avLst/>
                <a:gdLst>
                  <a:gd name="T0" fmla="*/ 72 w 95"/>
                  <a:gd name="T1" fmla="*/ 241 h 241"/>
                  <a:gd name="T2" fmla="*/ 38 w 95"/>
                  <a:gd name="T3" fmla="*/ 190 h 241"/>
                  <a:gd name="T4" fmla="*/ 10 w 95"/>
                  <a:gd name="T5" fmla="*/ 135 h 241"/>
                  <a:gd name="T6" fmla="*/ 0 w 95"/>
                  <a:gd name="T7" fmla="*/ 73 h 241"/>
                  <a:gd name="T8" fmla="*/ 21 w 95"/>
                  <a:gd name="T9" fmla="*/ 0 h 241"/>
                  <a:gd name="T10" fmla="*/ 66 w 95"/>
                  <a:gd name="T11" fmla="*/ 50 h 241"/>
                  <a:gd name="T12" fmla="*/ 95 w 95"/>
                  <a:gd name="T13" fmla="*/ 107 h 241"/>
                  <a:gd name="T14" fmla="*/ 95 w 95"/>
                  <a:gd name="T15" fmla="*/ 173 h 241"/>
                  <a:gd name="T16" fmla="*/ 72 w 95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41">
                    <a:moveTo>
                      <a:pt x="72" y="241"/>
                    </a:moveTo>
                    <a:lnTo>
                      <a:pt x="38" y="190"/>
                    </a:lnTo>
                    <a:lnTo>
                      <a:pt x="10" y="135"/>
                    </a:lnTo>
                    <a:lnTo>
                      <a:pt x="0" y="73"/>
                    </a:lnTo>
                    <a:lnTo>
                      <a:pt x="21" y="0"/>
                    </a:lnTo>
                    <a:lnTo>
                      <a:pt x="66" y="50"/>
                    </a:lnTo>
                    <a:lnTo>
                      <a:pt x="95" y="107"/>
                    </a:lnTo>
                    <a:lnTo>
                      <a:pt x="95" y="173"/>
                    </a:lnTo>
                    <a:lnTo>
                      <a:pt x="72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8" name="Freeform 1846">
                <a:extLst>
                  <a:ext uri="{FF2B5EF4-FFF2-40B4-BE49-F238E27FC236}">
                    <a16:creationId xmlns:a16="http://schemas.microsoft.com/office/drawing/2014/main" id="{FCD63B2C-77E1-D1B2-538C-402567E4C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527"/>
                <a:ext cx="26" cy="1"/>
              </a:xfrm>
              <a:custGeom>
                <a:avLst/>
                <a:gdLst>
                  <a:gd name="T0" fmla="*/ 0 w 314"/>
                  <a:gd name="T1" fmla="*/ 0 h 11"/>
                  <a:gd name="T2" fmla="*/ 314 w 314"/>
                  <a:gd name="T3" fmla="*/ 11 h 11"/>
                  <a:gd name="T4" fmla="*/ 0 w 314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4" h="11">
                    <a:moveTo>
                      <a:pt x="0" y="0"/>
                    </a:moveTo>
                    <a:lnTo>
                      <a:pt x="31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9" name="Freeform 1847">
                <a:extLst>
                  <a:ext uri="{FF2B5EF4-FFF2-40B4-BE49-F238E27FC236}">
                    <a16:creationId xmlns:a16="http://schemas.microsoft.com/office/drawing/2014/main" id="{9F7BD70C-D8EF-2262-C1F2-8355B0AAA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3551"/>
                <a:ext cx="8" cy="20"/>
              </a:xfrm>
              <a:custGeom>
                <a:avLst/>
                <a:gdLst>
                  <a:gd name="T0" fmla="*/ 73 w 101"/>
                  <a:gd name="T1" fmla="*/ 236 h 236"/>
                  <a:gd name="T2" fmla="*/ 28 w 101"/>
                  <a:gd name="T3" fmla="*/ 191 h 236"/>
                  <a:gd name="T4" fmla="*/ 6 w 101"/>
                  <a:gd name="T5" fmla="*/ 130 h 236"/>
                  <a:gd name="T6" fmla="*/ 0 w 101"/>
                  <a:gd name="T7" fmla="*/ 62 h 236"/>
                  <a:gd name="T8" fmla="*/ 28 w 101"/>
                  <a:gd name="T9" fmla="*/ 0 h 236"/>
                  <a:gd name="T10" fmla="*/ 90 w 101"/>
                  <a:gd name="T11" fmla="*/ 113 h 236"/>
                  <a:gd name="T12" fmla="*/ 101 w 101"/>
                  <a:gd name="T13" fmla="*/ 174 h 236"/>
                  <a:gd name="T14" fmla="*/ 101 w 101"/>
                  <a:gd name="T15" fmla="*/ 196 h 236"/>
                  <a:gd name="T16" fmla="*/ 73 w 101"/>
                  <a:gd name="T17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236">
                    <a:moveTo>
                      <a:pt x="73" y="236"/>
                    </a:moveTo>
                    <a:lnTo>
                      <a:pt x="28" y="191"/>
                    </a:lnTo>
                    <a:lnTo>
                      <a:pt x="6" y="130"/>
                    </a:lnTo>
                    <a:lnTo>
                      <a:pt x="0" y="62"/>
                    </a:lnTo>
                    <a:lnTo>
                      <a:pt x="28" y="0"/>
                    </a:lnTo>
                    <a:lnTo>
                      <a:pt x="90" y="113"/>
                    </a:lnTo>
                    <a:lnTo>
                      <a:pt x="101" y="174"/>
                    </a:lnTo>
                    <a:lnTo>
                      <a:pt x="101" y="196"/>
                    </a:lnTo>
                    <a:lnTo>
                      <a:pt x="73" y="23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0" name="Freeform 1848">
                <a:extLst>
                  <a:ext uri="{FF2B5EF4-FFF2-40B4-BE49-F238E27FC236}">
                    <a16:creationId xmlns:a16="http://schemas.microsoft.com/office/drawing/2014/main" id="{6F0BC7C1-B66A-4DCB-B2F2-6E51C7288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3549"/>
                <a:ext cx="9" cy="23"/>
              </a:xfrm>
              <a:custGeom>
                <a:avLst/>
                <a:gdLst>
                  <a:gd name="T0" fmla="*/ 73 w 106"/>
                  <a:gd name="T1" fmla="*/ 274 h 274"/>
                  <a:gd name="T2" fmla="*/ 33 w 106"/>
                  <a:gd name="T3" fmla="*/ 213 h 274"/>
                  <a:gd name="T4" fmla="*/ 11 w 106"/>
                  <a:gd name="T5" fmla="*/ 145 h 274"/>
                  <a:gd name="T6" fmla="*/ 0 w 106"/>
                  <a:gd name="T7" fmla="*/ 78 h 274"/>
                  <a:gd name="T8" fmla="*/ 16 w 106"/>
                  <a:gd name="T9" fmla="*/ 0 h 274"/>
                  <a:gd name="T10" fmla="*/ 61 w 106"/>
                  <a:gd name="T11" fmla="*/ 62 h 274"/>
                  <a:gd name="T12" fmla="*/ 96 w 106"/>
                  <a:gd name="T13" fmla="*/ 128 h 274"/>
                  <a:gd name="T14" fmla="*/ 106 w 106"/>
                  <a:gd name="T15" fmla="*/ 207 h 274"/>
                  <a:gd name="T16" fmla="*/ 73 w 106"/>
                  <a:gd name="T17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274">
                    <a:moveTo>
                      <a:pt x="73" y="274"/>
                    </a:moveTo>
                    <a:lnTo>
                      <a:pt x="33" y="213"/>
                    </a:lnTo>
                    <a:lnTo>
                      <a:pt x="11" y="145"/>
                    </a:lnTo>
                    <a:lnTo>
                      <a:pt x="0" y="78"/>
                    </a:lnTo>
                    <a:lnTo>
                      <a:pt x="16" y="0"/>
                    </a:lnTo>
                    <a:lnTo>
                      <a:pt x="61" y="62"/>
                    </a:lnTo>
                    <a:lnTo>
                      <a:pt x="96" y="128"/>
                    </a:lnTo>
                    <a:lnTo>
                      <a:pt x="106" y="207"/>
                    </a:lnTo>
                    <a:lnTo>
                      <a:pt x="73" y="27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1" name="Freeform 1849">
                <a:extLst>
                  <a:ext uri="{FF2B5EF4-FFF2-40B4-BE49-F238E27FC236}">
                    <a16:creationId xmlns:a16="http://schemas.microsoft.com/office/drawing/2014/main" id="{58A23285-6565-CE9F-8EB3-F0E367DA7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3551"/>
                <a:ext cx="18" cy="19"/>
              </a:xfrm>
              <a:custGeom>
                <a:avLst/>
                <a:gdLst>
                  <a:gd name="T0" fmla="*/ 213 w 213"/>
                  <a:gd name="T1" fmla="*/ 67 h 225"/>
                  <a:gd name="T2" fmla="*/ 0 w 213"/>
                  <a:gd name="T3" fmla="*/ 225 h 225"/>
                  <a:gd name="T4" fmla="*/ 38 w 213"/>
                  <a:gd name="T5" fmla="*/ 197 h 225"/>
                  <a:gd name="T6" fmla="*/ 45 w 213"/>
                  <a:gd name="T7" fmla="*/ 162 h 225"/>
                  <a:gd name="T8" fmla="*/ 33 w 213"/>
                  <a:gd name="T9" fmla="*/ 95 h 225"/>
                  <a:gd name="T10" fmla="*/ 22 w 213"/>
                  <a:gd name="T11" fmla="*/ 67 h 225"/>
                  <a:gd name="T12" fmla="*/ 22 w 213"/>
                  <a:gd name="T13" fmla="*/ 39 h 225"/>
                  <a:gd name="T14" fmla="*/ 45 w 213"/>
                  <a:gd name="T15" fmla="*/ 17 h 225"/>
                  <a:gd name="T16" fmla="*/ 95 w 213"/>
                  <a:gd name="T17" fmla="*/ 0 h 225"/>
                  <a:gd name="T18" fmla="*/ 140 w 213"/>
                  <a:gd name="T19" fmla="*/ 0 h 225"/>
                  <a:gd name="T20" fmla="*/ 173 w 213"/>
                  <a:gd name="T21" fmla="*/ 11 h 225"/>
                  <a:gd name="T22" fmla="*/ 201 w 213"/>
                  <a:gd name="T23" fmla="*/ 34 h 225"/>
                  <a:gd name="T24" fmla="*/ 213 w 213"/>
                  <a:gd name="T25" fmla="*/ 6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225">
                    <a:moveTo>
                      <a:pt x="213" y="67"/>
                    </a:moveTo>
                    <a:lnTo>
                      <a:pt x="0" y="225"/>
                    </a:lnTo>
                    <a:lnTo>
                      <a:pt x="38" y="197"/>
                    </a:lnTo>
                    <a:lnTo>
                      <a:pt x="45" y="162"/>
                    </a:lnTo>
                    <a:lnTo>
                      <a:pt x="33" y="95"/>
                    </a:lnTo>
                    <a:lnTo>
                      <a:pt x="22" y="67"/>
                    </a:lnTo>
                    <a:lnTo>
                      <a:pt x="22" y="39"/>
                    </a:lnTo>
                    <a:lnTo>
                      <a:pt x="45" y="17"/>
                    </a:lnTo>
                    <a:lnTo>
                      <a:pt x="95" y="0"/>
                    </a:lnTo>
                    <a:lnTo>
                      <a:pt x="140" y="0"/>
                    </a:lnTo>
                    <a:lnTo>
                      <a:pt x="173" y="11"/>
                    </a:lnTo>
                    <a:lnTo>
                      <a:pt x="201" y="34"/>
                    </a:lnTo>
                    <a:lnTo>
                      <a:pt x="213" y="6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2" name="Freeform 1850">
                <a:extLst>
                  <a:ext uri="{FF2B5EF4-FFF2-40B4-BE49-F238E27FC236}">
                    <a16:creationId xmlns:a16="http://schemas.microsoft.com/office/drawing/2014/main" id="{34CE568C-859E-48B8-3D27-A53DD7791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3549"/>
                <a:ext cx="9" cy="23"/>
              </a:xfrm>
              <a:custGeom>
                <a:avLst/>
                <a:gdLst>
                  <a:gd name="T0" fmla="*/ 83 w 106"/>
                  <a:gd name="T1" fmla="*/ 269 h 269"/>
                  <a:gd name="T2" fmla="*/ 44 w 106"/>
                  <a:gd name="T3" fmla="*/ 253 h 269"/>
                  <a:gd name="T4" fmla="*/ 17 w 106"/>
                  <a:gd name="T5" fmla="*/ 230 h 269"/>
                  <a:gd name="T6" fmla="*/ 0 w 106"/>
                  <a:gd name="T7" fmla="*/ 202 h 269"/>
                  <a:gd name="T8" fmla="*/ 0 w 106"/>
                  <a:gd name="T9" fmla="*/ 168 h 269"/>
                  <a:gd name="T10" fmla="*/ 0 w 106"/>
                  <a:gd name="T11" fmla="*/ 84 h 269"/>
                  <a:gd name="T12" fmla="*/ 17 w 106"/>
                  <a:gd name="T13" fmla="*/ 0 h 269"/>
                  <a:gd name="T14" fmla="*/ 62 w 106"/>
                  <a:gd name="T15" fmla="*/ 62 h 269"/>
                  <a:gd name="T16" fmla="*/ 95 w 106"/>
                  <a:gd name="T17" fmla="*/ 123 h 269"/>
                  <a:gd name="T18" fmla="*/ 106 w 106"/>
                  <a:gd name="T19" fmla="*/ 196 h 269"/>
                  <a:gd name="T20" fmla="*/ 83 w 106"/>
                  <a:gd name="T21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269">
                    <a:moveTo>
                      <a:pt x="83" y="269"/>
                    </a:moveTo>
                    <a:lnTo>
                      <a:pt x="44" y="253"/>
                    </a:lnTo>
                    <a:lnTo>
                      <a:pt x="17" y="230"/>
                    </a:lnTo>
                    <a:lnTo>
                      <a:pt x="0" y="202"/>
                    </a:lnTo>
                    <a:lnTo>
                      <a:pt x="0" y="168"/>
                    </a:lnTo>
                    <a:lnTo>
                      <a:pt x="0" y="84"/>
                    </a:lnTo>
                    <a:lnTo>
                      <a:pt x="17" y="0"/>
                    </a:lnTo>
                    <a:lnTo>
                      <a:pt x="62" y="62"/>
                    </a:lnTo>
                    <a:lnTo>
                      <a:pt x="95" y="123"/>
                    </a:lnTo>
                    <a:lnTo>
                      <a:pt x="106" y="196"/>
                    </a:lnTo>
                    <a:lnTo>
                      <a:pt x="83" y="26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3" name="Freeform 1851">
                <a:extLst>
                  <a:ext uri="{FF2B5EF4-FFF2-40B4-BE49-F238E27FC236}">
                    <a16:creationId xmlns:a16="http://schemas.microsoft.com/office/drawing/2014/main" id="{82EFBBEC-981B-F663-9072-7955772BA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551"/>
                <a:ext cx="34" cy="255"/>
              </a:xfrm>
              <a:custGeom>
                <a:avLst/>
                <a:gdLst>
                  <a:gd name="T0" fmla="*/ 370 w 403"/>
                  <a:gd name="T1" fmla="*/ 145 h 3059"/>
                  <a:gd name="T2" fmla="*/ 370 w 403"/>
                  <a:gd name="T3" fmla="*/ 197 h 3059"/>
                  <a:gd name="T4" fmla="*/ 386 w 403"/>
                  <a:gd name="T5" fmla="*/ 252 h 3059"/>
                  <a:gd name="T6" fmla="*/ 386 w 403"/>
                  <a:gd name="T7" fmla="*/ 303 h 3059"/>
                  <a:gd name="T8" fmla="*/ 370 w 403"/>
                  <a:gd name="T9" fmla="*/ 325 h 3059"/>
                  <a:gd name="T10" fmla="*/ 341 w 403"/>
                  <a:gd name="T11" fmla="*/ 348 h 3059"/>
                  <a:gd name="T12" fmla="*/ 364 w 403"/>
                  <a:gd name="T13" fmla="*/ 387 h 3059"/>
                  <a:gd name="T14" fmla="*/ 386 w 403"/>
                  <a:gd name="T15" fmla="*/ 375 h 3059"/>
                  <a:gd name="T16" fmla="*/ 393 w 403"/>
                  <a:gd name="T17" fmla="*/ 869 h 3059"/>
                  <a:gd name="T18" fmla="*/ 381 w 403"/>
                  <a:gd name="T19" fmla="*/ 767 h 3059"/>
                  <a:gd name="T20" fmla="*/ 393 w 403"/>
                  <a:gd name="T21" fmla="*/ 656 h 3059"/>
                  <a:gd name="T22" fmla="*/ 403 w 403"/>
                  <a:gd name="T23" fmla="*/ 544 h 3059"/>
                  <a:gd name="T24" fmla="*/ 386 w 403"/>
                  <a:gd name="T25" fmla="*/ 431 h 3059"/>
                  <a:gd name="T26" fmla="*/ 364 w 403"/>
                  <a:gd name="T27" fmla="*/ 431 h 3059"/>
                  <a:gd name="T28" fmla="*/ 353 w 403"/>
                  <a:gd name="T29" fmla="*/ 448 h 3059"/>
                  <a:gd name="T30" fmla="*/ 341 w 403"/>
                  <a:gd name="T31" fmla="*/ 488 h 3059"/>
                  <a:gd name="T32" fmla="*/ 336 w 403"/>
                  <a:gd name="T33" fmla="*/ 544 h 3059"/>
                  <a:gd name="T34" fmla="*/ 325 w 403"/>
                  <a:gd name="T35" fmla="*/ 589 h 3059"/>
                  <a:gd name="T36" fmla="*/ 336 w 403"/>
                  <a:gd name="T37" fmla="*/ 706 h 3059"/>
                  <a:gd name="T38" fmla="*/ 330 w 403"/>
                  <a:gd name="T39" fmla="*/ 819 h 3059"/>
                  <a:gd name="T40" fmla="*/ 325 w 403"/>
                  <a:gd name="T41" fmla="*/ 930 h 3059"/>
                  <a:gd name="T42" fmla="*/ 341 w 403"/>
                  <a:gd name="T43" fmla="*/ 1048 h 3059"/>
                  <a:gd name="T44" fmla="*/ 393 w 403"/>
                  <a:gd name="T45" fmla="*/ 925 h 3059"/>
                  <a:gd name="T46" fmla="*/ 325 w 403"/>
                  <a:gd name="T47" fmla="*/ 1586 h 3059"/>
                  <a:gd name="T48" fmla="*/ 319 w 403"/>
                  <a:gd name="T49" fmla="*/ 1502 h 3059"/>
                  <a:gd name="T50" fmla="*/ 336 w 403"/>
                  <a:gd name="T51" fmla="*/ 1424 h 3059"/>
                  <a:gd name="T52" fmla="*/ 353 w 403"/>
                  <a:gd name="T53" fmla="*/ 1345 h 3059"/>
                  <a:gd name="T54" fmla="*/ 336 w 403"/>
                  <a:gd name="T55" fmla="*/ 1255 h 3059"/>
                  <a:gd name="T56" fmla="*/ 297 w 403"/>
                  <a:gd name="T57" fmla="*/ 1300 h 3059"/>
                  <a:gd name="T58" fmla="*/ 275 w 403"/>
                  <a:gd name="T59" fmla="*/ 1670 h 3059"/>
                  <a:gd name="T60" fmla="*/ 223 w 403"/>
                  <a:gd name="T61" fmla="*/ 2018 h 3059"/>
                  <a:gd name="T62" fmla="*/ 100 w 403"/>
                  <a:gd name="T63" fmla="*/ 2678 h 3059"/>
                  <a:gd name="T64" fmla="*/ 117 w 403"/>
                  <a:gd name="T65" fmla="*/ 2701 h 3059"/>
                  <a:gd name="T66" fmla="*/ 140 w 403"/>
                  <a:gd name="T67" fmla="*/ 2718 h 3059"/>
                  <a:gd name="T68" fmla="*/ 151 w 403"/>
                  <a:gd name="T69" fmla="*/ 2729 h 3059"/>
                  <a:gd name="T70" fmla="*/ 135 w 403"/>
                  <a:gd name="T71" fmla="*/ 2763 h 3059"/>
                  <a:gd name="T72" fmla="*/ 135 w 403"/>
                  <a:gd name="T73" fmla="*/ 2740 h 3059"/>
                  <a:gd name="T74" fmla="*/ 123 w 403"/>
                  <a:gd name="T75" fmla="*/ 2718 h 3059"/>
                  <a:gd name="T76" fmla="*/ 123 w 403"/>
                  <a:gd name="T77" fmla="*/ 2712 h 3059"/>
                  <a:gd name="T78" fmla="*/ 100 w 403"/>
                  <a:gd name="T79" fmla="*/ 2718 h 3059"/>
                  <a:gd name="T80" fmla="*/ 90 w 403"/>
                  <a:gd name="T81" fmla="*/ 2785 h 3059"/>
                  <a:gd name="T82" fmla="*/ 67 w 403"/>
                  <a:gd name="T83" fmla="*/ 2846 h 3059"/>
                  <a:gd name="T84" fmla="*/ 55 w 403"/>
                  <a:gd name="T85" fmla="*/ 2903 h 3059"/>
                  <a:gd name="T86" fmla="*/ 67 w 403"/>
                  <a:gd name="T87" fmla="*/ 2959 h 3059"/>
                  <a:gd name="T88" fmla="*/ 123 w 403"/>
                  <a:gd name="T89" fmla="*/ 2830 h 3059"/>
                  <a:gd name="T90" fmla="*/ 100 w 403"/>
                  <a:gd name="T91" fmla="*/ 2981 h 3059"/>
                  <a:gd name="T92" fmla="*/ 33 w 403"/>
                  <a:gd name="T93" fmla="*/ 2969 h 3059"/>
                  <a:gd name="T94" fmla="*/ 0 w 403"/>
                  <a:gd name="T95" fmla="*/ 3059 h 3059"/>
                  <a:gd name="T96" fmla="*/ 117 w 403"/>
                  <a:gd name="T97" fmla="*/ 2567 h 3059"/>
                  <a:gd name="T98" fmla="*/ 213 w 403"/>
                  <a:gd name="T99" fmla="*/ 2028 h 3059"/>
                  <a:gd name="T100" fmla="*/ 280 w 403"/>
                  <a:gd name="T101" fmla="*/ 1468 h 3059"/>
                  <a:gd name="T102" fmla="*/ 325 w 403"/>
                  <a:gd name="T103" fmla="*/ 908 h 3059"/>
                  <a:gd name="T104" fmla="*/ 291 w 403"/>
                  <a:gd name="T105" fmla="*/ 874 h 3059"/>
                  <a:gd name="T106" fmla="*/ 303 w 403"/>
                  <a:gd name="T107" fmla="*/ 829 h 3059"/>
                  <a:gd name="T108" fmla="*/ 325 w 403"/>
                  <a:gd name="T109" fmla="*/ 779 h 3059"/>
                  <a:gd name="T110" fmla="*/ 319 w 403"/>
                  <a:gd name="T111" fmla="*/ 723 h 3059"/>
                  <a:gd name="T112" fmla="*/ 286 w 403"/>
                  <a:gd name="T113" fmla="*/ 0 h 3059"/>
                  <a:gd name="T114" fmla="*/ 325 w 403"/>
                  <a:gd name="T115" fmla="*/ 152 h 3059"/>
                  <a:gd name="T116" fmla="*/ 370 w 403"/>
                  <a:gd name="T117" fmla="*/ 145 h 3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3" h="3059">
                    <a:moveTo>
                      <a:pt x="370" y="145"/>
                    </a:moveTo>
                    <a:lnTo>
                      <a:pt x="370" y="197"/>
                    </a:lnTo>
                    <a:lnTo>
                      <a:pt x="386" y="252"/>
                    </a:lnTo>
                    <a:lnTo>
                      <a:pt x="386" y="303"/>
                    </a:lnTo>
                    <a:lnTo>
                      <a:pt x="370" y="325"/>
                    </a:lnTo>
                    <a:lnTo>
                      <a:pt x="341" y="348"/>
                    </a:lnTo>
                    <a:lnTo>
                      <a:pt x="364" y="387"/>
                    </a:lnTo>
                    <a:lnTo>
                      <a:pt x="386" y="375"/>
                    </a:lnTo>
                    <a:lnTo>
                      <a:pt x="393" y="869"/>
                    </a:lnTo>
                    <a:lnTo>
                      <a:pt x="381" y="767"/>
                    </a:lnTo>
                    <a:lnTo>
                      <a:pt x="393" y="656"/>
                    </a:lnTo>
                    <a:lnTo>
                      <a:pt x="403" y="544"/>
                    </a:lnTo>
                    <a:lnTo>
                      <a:pt x="386" y="431"/>
                    </a:lnTo>
                    <a:lnTo>
                      <a:pt x="364" y="431"/>
                    </a:lnTo>
                    <a:lnTo>
                      <a:pt x="353" y="448"/>
                    </a:lnTo>
                    <a:lnTo>
                      <a:pt x="341" y="488"/>
                    </a:lnTo>
                    <a:lnTo>
                      <a:pt x="336" y="544"/>
                    </a:lnTo>
                    <a:lnTo>
                      <a:pt x="325" y="589"/>
                    </a:lnTo>
                    <a:lnTo>
                      <a:pt x="336" y="706"/>
                    </a:lnTo>
                    <a:lnTo>
                      <a:pt x="330" y="819"/>
                    </a:lnTo>
                    <a:lnTo>
                      <a:pt x="325" y="930"/>
                    </a:lnTo>
                    <a:lnTo>
                      <a:pt x="341" y="1048"/>
                    </a:lnTo>
                    <a:lnTo>
                      <a:pt x="393" y="925"/>
                    </a:lnTo>
                    <a:lnTo>
                      <a:pt x="325" y="1586"/>
                    </a:lnTo>
                    <a:lnTo>
                      <a:pt x="319" y="1502"/>
                    </a:lnTo>
                    <a:lnTo>
                      <a:pt x="336" y="1424"/>
                    </a:lnTo>
                    <a:lnTo>
                      <a:pt x="353" y="1345"/>
                    </a:lnTo>
                    <a:lnTo>
                      <a:pt x="336" y="1255"/>
                    </a:lnTo>
                    <a:lnTo>
                      <a:pt x="297" y="1300"/>
                    </a:lnTo>
                    <a:lnTo>
                      <a:pt x="275" y="1670"/>
                    </a:lnTo>
                    <a:lnTo>
                      <a:pt x="223" y="2018"/>
                    </a:lnTo>
                    <a:lnTo>
                      <a:pt x="100" y="2678"/>
                    </a:lnTo>
                    <a:lnTo>
                      <a:pt x="117" y="2701"/>
                    </a:lnTo>
                    <a:lnTo>
                      <a:pt x="140" y="2718"/>
                    </a:lnTo>
                    <a:lnTo>
                      <a:pt x="151" y="2729"/>
                    </a:lnTo>
                    <a:lnTo>
                      <a:pt x="135" y="2763"/>
                    </a:lnTo>
                    <a:lnTo>
                      <a:pt x="135" y="2740"/>
                    </a:lnTo>
                    <a:lnTo>
                      <a:pt x="123" y="2718"/>
                    </a:lnTo>
                    <a:lnTo>
                      <a:pt x="123" y="2712"/>
                    </a:lnTo>
                    <a:lnTo>
                      <a:pt x="100" y="2718"/>
                    </a:lnTo>
                    <a:lnTo>
                      <a:pt x="90" y="2785"/>
                    </a:lnTo>
                    <a:lnTo>
                      <a:pt x="67" y="2846"/>
                    </a:lnTo>
                    <a:lnTo>
                      <a:pt x="55" y="2903"/>
                    </a:lnTo>
                    <a:lnTo>
                      <a:pt x="67" y="2959"/>
                    </a:lnTo>
                    <a:lnTo>
                      <a:pt x="123" y="2830"/>
                    </a:lnTo>
                    <a:lnTo>
                      <a:pt x="100" y="2981"/>
                    </a:lnTo>
                    <a:lnTo>
                      <a:pt x="33" y="2969"/>
                    </a:lnTo>
                    <a:lnTo>
                      <a:pt x="0" y="3059"/>
                    </a:lnTo>
                    <a:lnTo>
                      <a:pt x="117" y="2567"/>
                    </a:lnTo>
                    <a:lnTo>
                      <a:pt x="213" y="2028"/>
                    </a:lnTo>
                    <a:lnTo>
                      <a:pt x="280" y="1468"/>
                    </a:lnTo>
                    <a:lnTo>
                      <a:pt x="325" y="908"/>
                    </a:lnTo>
                    <a:lnTo>
                      <a:pt x="291" y="874"/>
                    </a:lnTo>
                    <a:lnTo>
                      <a:pt x="303" y="829"/>
                    </a:lnTo>
                    <a:lnTo>
                      <a:pt x="325" y="779"/>
                    </a:lnTo>
                    <a:lnTo>
                      <a:pt x="319" y="723"/>
                    </a:lnTo>
                    <a:lnTo>
                      <a:pt x="286" y="0"/>
                    </a:lnTo>
                    <a:lnTo>
                      <a:pt x="325" y="152"/>
                    </a:lnTo>
                    <a:lnTo>
                      <a:pt x="370" y="1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4" name="Freeform 1852">
                <a:extLst>
                  <a:ext uri="{FF2B5EF4-FFF2-40B4-BE49-F238E27FC236}">
                    <a16:creationId xmlns:a16="http://schemas.microsoft.com/office/drawing/2014/main" id="{C478AC94-536D-E00C-194D-03DCDDE4D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3560"/>
                <a:ext cx="9" cy="19"/>
              </a:xfrm>
              <a:custGeom>
                <a:avLst/>
                <a:gdLst>
                  <a:gd name="T0" fmla="*/ 84 w 101"/>
                  <a:gd name="T1" fmla="*/ 235 h 235"/>
                  <a:gd name="T2" fmla="*/ 45 w 101"/>
                  <a:gd name="T3" fmla="*/ 196 h 235"/>
                  <a:gd name="T4" fmla="*/ 11 w 101"/>
                  <a:gd name="T5" fmla="*/ 134 h 235"/>
                  <a:gd name="T6" fmla="*/ 0 w 101"/>
                  <a:gd name="T7" fmla="*/ 73 h 235"/>
                  <a:gd name="T8" fmla="*/ 17 w 101"/>
                  <a:gd name="T9" fmla="*/ 0 h 235"/>
                  <a:gd name="T10" fmla="*/ 73 w 101"/>
                  <a:gd name="T11" fmla="*/ 34 h 235"/>
                  <a:gd name="T12" fmla="*/ 95 w 101"/>
                  <a:gd name="T13" fmla="*/ 96 h 235"/>
                  <a:gd name="T14" fmla="*/ 101 w 101"/>
                  <a:gd name="T15" fmla="*/ 168 h 235"/>
                  <a:gd name="T16" fmla="*/ 84 w 101"/>
                  <a:gd name="T17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235">
                    <a:moveTo>
                      <a:pt x="84" y="235"/>
                    </a:moveTo>
                    <a:lnTo>
                      <a:pt x="45" y="196"/>
                    </a:lnTo>
                    <a:lnTo>
                      <a:pt x="11" y="134"/>
                    </a:lnTo>
                    <a:lnTo>
                      <a:pt x="0" y="73"/>
                    </a:lnTo>
                    <a:lnTo>
                      <a:pt x="17" y="0"/>
                    </a:lnTo>
                    <a:lnTo>
                      <a:pt x="73" y="34"/>
                    </a:lnTo>
                    <a:lnTo>
                      <a:pt x="95" y="96"/>
                    </a:lnTo>
                    <a:lnTo>
                      <a:pt x="101" y="168"/>
                    </a:lnTo>
                    <a:lnTo>
                      <a:pt x="84" y="23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5" name="Freeform 1853">
                <a:extLst>
                  <a:ext uri="{FF2B5EF4-FFF2-40B4-BE49-F238E27FC236}">
                    <a16:creationId xmlns:a16="http://schemas.microsoft.com/office/drawing/2014/main" id="{7DC3CCC4-CB60-5C61-1F78-4F0209DDD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3560"/>
                <a:ext cx="8" cy="19"/>
              </a:xfrm>
              <a:custGeom>
                <a:avLst/>
                <a:gdLst>
                  <a:gd name="T0" fmla="*/ 90 w 96"/>
                  <a:gd name="T1" fmla="*/ 224 h 229"/>
                  <a:gd name="T2" fmla="*/ 74 w 96"/>
                  <a:gd name="T3" fmla="*/ 229 h 229"/>
                  <a:gd name="T4" fmla="*/ 34 w 96"/>
                  <a:gd name="T5" fmla="*/ 185 h 229"/>
                  <a:gd name="T6" fmla="*/ 12 w 96"/>
                  <a:gd name="T7" fmla="*/ 128 h 229"/>
                  <a:gd name="T8" fmla="*/ 0 w 96"/>
                  <a:gd name="T9" fmla="*/ 67 h 229"/>
                  <a:gd name="T10" fmla="*/ 7 w 96"/>
                  <a:gd name="T11" fmla="*/ 0 h 229"/>
                  <a:gd name="T12" fmla="*/ 57 w 96"/>
                  <a:gd name="T13" fmla="*/ 38 h 229"/>
                  <a:gd name="T14" fmla="*/ 85 w 96"/>
                  <a:gd name="T15" fmla="*/ 90 h 229"/>
                  <a:gd name="T16" fmla="*/ 96 w 96"/>
                  <a:gd name="T17" fmla="*/ 156 h 229"/>
                  <a:gd name="T18" fmla="*/ 90 w 96"/>
                  <a:gd name="T19" fmla="*/ 22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6" h="229">
                    <a:moveTo>
                      <a:pt x="90" y="224"/>
                    </a:moveTo>
                    <a:lnTo>
                      <a:pt x="74" y="229"/>
                    </a:lnTo>
                    <a:lnTo>
                      <a:pt x="34" y="185"/>
                    </a:lnTo>
                    <a:lnTo>
                      <a:pt x="12" y="128"/>
                    </a:lnTo>
                    <a:lnTo>
                      <a:pt x="0" y="67"/>
                    </a:lnTo>
                    <a:lnTo>
                      <a:pt x="7" y="0"/>
                    </a:lnTo>
                    <a:lnTo>
                      <a:pt x="57" y="38"/>
                    </a:lnTo>
                    <a:lnTo>
                      <a:pt x="85" y="90"/>
                    </a:lnTo>
                    <a:lnTo>
                      <a:pt x="96" y="156"/>
                    </a:lnTo>
                    <a:lnTo>
                      <a:pt x="90" y="22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6" name="Freeform 1854">
                <a:extLst>
                  <a:ext uri="{FF2B5EF4-FFF2-40B4-BE49-F238E27FC236}">
                    <a16:creationId xmlns:a16="http://schemas.microsoft.com/office/drawing/2014/main" id="{5A156018-F8BE-24E1-C443-D912ACDE7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3562"/>
                <a:ext cx="10" cy="20"/>
              </a:xfrm>
              <a:custGeom>
                <a:avLst/>
                <a:gdLst>
                  <a:gd name="T0" fmla="*/ 107 w 113"/>
                  <a:gd name="T1" fmla="*/ 229 h 241"/>
                  <a:gd name="T2" fmla="*/ 85 w 113"/>
                  <a:gd name="T3" fmla="*/ 241 h 241"/>
                  <a:gd name="T4" fmla="*/ 57 w 113"/>
                  <a:gd name="T5" fmla="*/ 174 h 241"/>
                  <a:gd name="T6" fmla="*/ 17 w 113"/>
                  <a:gd name="T7" fmla="*/ 118 h 241"/>
                  <a:gd name="T8" fmla="*/ 0 w 113"/>
                  <a:gd name="T9" fmla="*/ 61 h 241"/>
                  <a:gd name="T10" fmla="*/ 12 w 113"/>
                  <a:gd name="T11" fmla="*/ 28 h 241"/>
                  <a:gd name="T12" fmla="*/ 34 w 113"/>
                  <a:gd name="T13" fmla="*/ 0 h 241"/>
                  <a:gd name="T14" fmla="*/ 102 w 113"/>
                  <a:gd name="T15" fmla="*/ 106 h 241"/>
                  <a:gd name="T16" fmla="*/ 113 w 113"/>
                  <a:gd name="T17" fmla="*/ 163 h 241"/>
                  <a:gd name="T18" fmla="*/ 107 w 113"/>
                  <a:gd name="T19" fmla="*/ 229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" h="241">
                    <a:moveTo>
                      <a:pt x="107" y="229"/>
                    </a:moveTo>
                    <a:lnTo>
                      <a:pt x="85" y="241"/>
                    </a:lnTo>
                    <a:lnTo>
                      <a:pt x="57" y="174"/>
                    </a:lnTo>
                    <a:lnTo>
                      <a:pt x="17" y="118"/>
                    </a:lnTo>
                    <a:lnTo>
                      <a:pt x="0" y="61"/>
                    </a:lnTo>
                    <a:lnTo>
                      <a:pt x="12" y="28"/>
                    </a:lnTo>
                    <a:lnTo>
                      <a:pt x="34" y="0"/>
                    </a:lnTo>
                    <a:lnTo>
                      <a:pt x="102" y="106"/>
                    </a:lnTo>
                    <a:lnTo>
                      <a:pt x="113" y="163"/>
                    </a:lnTo>
                    <a:lnTo>
                      <a:pt x="107" y="22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7" name="Freeform 1855">
                <a:extLst>
                  <a:ext uri="{FF2B5EF4-FFF2-40B4-BE49-F238E27FC236}">
                    <a16:creationId xmlns:a16="http://schemas.microsoft.com/office/drawing/2014/main" id="{8607D04F-B6F7-99FD-2588-5A440BA66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3563"/>
                <a:ext cx="8" cy="21"/>
              </a:xfrm>
              <a:custGeom>
                <a:avLst/>
                <a:gdLst>
                  <a:gd name="T0" fmla="*/ 73 w 95"/>
                  <a:gd name="T1" fmla="*/ 247 h 247"/>
                  <a:gd name="T2" fmla="*/ 33 w 95"/>
                  <a:gd name="T3" fmla="*/ 202 h 247"/>
                  <a:gd name="T4" fmla="*/ 6 w 95"/>
                  <a:gd name="T5" fmla="*/ 135 h 247"/>
                  <a:gd name="T6" fmla="*/ 0 w 95"/>
                  <a:gd name="T7" fmla="*/ 67 h 247"/>
                  <a:gd name="T8" fmla="*/ 17 w 95"/>
                  <a:gd name="T9" fmla="*/ 0 h 247"/>
                  <a:gd name="T10" fmla="*/ 56 w 95"/>
                  <a:gd name="T11" fmla="*/ 50 h 247"/>
                  <a:gd name="T12" fmla="*/ 90 w 95"/>
                  <a:gd name="T13" fmla="*/ 112 h 247"/>
                  <a:gd name="T14" fmla="*/ 95 w 95"/>
                  <a:gd name="T15" fmla="*/ 180 h 247"/>
                  <a:gd name="T16" fmla="*/ 73 w 95"/>
                  <a:gd name="T17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47">
                    <a:moveTo>
                      <a:pt x="73" y="247"/>
                    </a:moveTo>
                    <a:lnTo>
                      <a:pt x="33" y="202"/>
                    </a:lnTo>
                    <a:lnTo>
                      <a:pt x="6" y="135"/>
                    </a:lnTo>
                    <a:lnTo>
                      <a:pt x="0" y="67"/>
                    </a:lnTo>
                    <a:lnTo>
                      <a:pt x="17" y="0"/>
                    </a:lnTo>
                    <a:lnTo>
                      <a:pt x="56" y="50"/>
                    </a:lnTo>
                    <a:lnTo>
                      <a:pt x="90" y="112"/>
                    </a:lnTo>
                    <a:lnTo>
                      <a:pt x="95" y="180"/>
                    </a:lnTo>
                    <a:lnTo>
                      <a:pt x="73" y="24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8" name="Freeform 1856">
                <a:extLst>
                  <a:ext uri="{FF2B5EF4-FFF2-40B4-BE49-F238E27FC236}">
                    <a16:creationId xmlns:a16="http://schemas.microsoft.com/office/drawing/2014/main" id="{6BC7AA3C-117D-AEAA-2706-A2AAD9595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3561"/>
                <a:ext cx="7" cy="17"/>
              </a:xfrm>
              <a:custGeom>
                <a:avLst/>
                <a:gdLst>
                  <a:gd name="T0" fmla="*/ 62 w 84"/>
                  <a:gd name="T1" fmla="*/ 157 h 207"/>
                  <a:gd name="T2" fmla="*/ 56 w 84"/>
                  <a:gd name="T3" fmla="*/ 207 h 207"/>
                  <a:gd name="T4" fmla="*/ 17 w 84"/>
                  <a:gd name="T5" fmla="*/ 162 h 207"/>
                  <a:gd name="T6" fmla="*/ 5 w 84"/>
                  <a:gd name="T7" fmla="*/ 112 h 207"/>
                  <a:gd name="T8" fmla="*/ 0 w 84"/>
                  <a:gd name="T9" fmla="*/ 0 h 207"/>
                  <a:gd name="T10" fmla="*/ 45 w 84"/>
                  <a:gd name="T11" fmla="*/ 17 h 207"/>
                  <a:gd name="T12" fmla="*/ 79 w 84"/>
                  <a:gd name="T13" fmla="*/ 62 h 207"/>
                  <a:gd name="T14" fmla="*/ 84 w 84"/>
                  <a:gd name="T15" fmla="*/ 112 h 207"/>
                  <a:gd name="T16" fmla="*/ 62 w 84"/>
                  <a:gd name="T17" fmla="*/ 15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207">
                    <a:moveTo>
                      <a:pt x="62" y="157"/>
                    </a:moveTo>
                    <a:lnTo>
                      <a:pt x="56" y="207"/>
                    </a:lnTo>
                    <a:lnTo>
                      <a:pt x="17" y="162"/>
                    </a:lnTo>
                    <a:lnTo>
                      <a:pt x="5" y="112"/>
                    </a:lnTo>
                    <a:lnTo>
                      <a:pt x="0" y="0"/>
                    </a:lnTo>
                    <a:lnTo>
                      <a:pt x="45" y="17"/>
                    </a:lnTo>
                    <a:lnTo>
                      <a:pt x="79" y="62"/>
                    </a:lnTo>
                    <a:lnTo>
                      <a:pt x="84" y="112"/>
                    </a:lnTo>
                    <a:lnTo>
                      <a:pt x="62" y="157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9" name="Freeform 1857">
                <a:extLst>
                  <a:ext uri="{FF2B5EF4-FFF2-40B4-BE49-F238E27FC236}">
                    <a16:creationId xmlns:a16="http://schemas.microsoft.com/office/drawing/2014/main" id="{7328C40F-D5AA-3174-FA7D-8EDB7003F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562"/>
                <a:ext cx="9" cy="18"/>
              </a:xfrm>
              <a:custGeom>
                <a:avLst/>
                <a:gdLst>
                  <a:gd name="T0" fmla="*/ 78 w 100"/>
                  <a:gd name="T1" fmla="*/ 224 h 224"/>
                  <a:gd name="T2" fmla="*/ 39 w 100"/>
                  <a:gd name="T3" fmla="*/ 196 h 224"/>
                  <a:gd name="T4" fmla="*/ 17 w 100"/>
                  <a:gd name="T5" fmla="*/ 145 h 224"/>
                  <a:gd name="T6" fmla="*/ 0 w 100"/>
                  <a:gd name="T7" fmla="*/ 78 h 224"/>
                  <a:gd name="T8" fmla="*/ 5 w 100"/>
                  <a:gd name="T9" fmla="*/ 0 h 224"/>
                  <a:gd name="T10" fmla="*/ 50 w 100"/>
                  <a:gd name="T11" fmla="*/ 38 h 224"/>
                  <a:gd name="T12" fmla="*/ 89 w 100"/>
                  <a:gd name="T13" fmla="*/ 101 h 224"/>
                  <a:gd name="T14" fmla="*/ 100 w 100"/>
                  <a:gd name="T15" fmla="*/ 162 h 224"/>
                  <a:gd name="T16" fmla="*/ 78 w 100"/>
                  <a:gd name="T17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224">
                    <a:moveTo>
                      <a:pt x="78" y="224"/>
                    </a:moveTo>
                    <a:lnTo>
                      <a:pt x="39" y="196"/>
                    </a:lnTo>
                    <a:lnTo>
                      <a:pt x="17" y="145"/>
                    </a:lnTo>
                    <a:lnTo>
                      <a:pt x="0" y="78"/>
                    </a:lnTo>
                    <a:lnTo>
                      <a:pt x="5" y="0"/>
                    </a:lnTo>
                    <a:lnTo>
                      <a:pt x="50" y="38"/>
                    </a:lnTo>
                    <a:lnTo>
                      <a:pt x="89" y="101"/>
                    </a:lnTo>
                    <a:lnTo>
                      <a:pt x="100" y="162"/>
                    </a:lnTo>
                    <a:lnTo>
                      <a:pt x="78" y="22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0" name="Freeform 1858">
                <a:extLst>
                  <a:ext uri="{FF2B5EF4-FFF2-40B4-BE49-F238E27FC236}">
                    <a16:creationId xmlns:a16="http://schemas.microsoft.com/office/drawing/2014/main" id="{A9D5CECD-98F4-86D6-7D3E-407B4FBC8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566"/>
                <a:ext cx="9" cy="20"/>
              </a:xfrm>
              <a:custGeom>
                <a:avLst/>
                <a:gdLst>
                  <a:gd name="T0" fmla="*/ 90 w 113"/>
                  <a:gd name="T1" fmla="*/ 241 h 241"/>
                  <a:gd name="T2" fmla="*/ 11 w 113"/>
                  <a:gd name="T3" fmla="*/ 134 h 241"/>
                  <a:gd name="T4" fmla="*/ 0 w 113"/>
                  <a:gd name="T5" fmla="*/ 67 h 241"/>
                  <a:gd name="T6" fmla="*/ 0 w 113"/>
                  <a:gd name="T7" fmla="*/ 39 h 241"/>
                  <a:gd name="T8" fmla="*/ 28 w 113"/>
                  <a:gd name="T9" fmla="*/ 0 h 241"/>
                  <a:gd name="T10" fmla="*/ 73 w 113"/>
                  <a:gd name="T11" fmla="*/ 51 h 241"/>
                  <a:gd name="T12" fmla="*/ 101 w 113"/>
                  <a:gd name="T13" fmla="*/ 106 h 241"/>
                  <a:gd name="T14" fmla="*/ 113 w 113"/>
                  <a:gd name="T15" fmla="*/ 174 h 241"/>
                  <a:gd name="T16" fmla="*/ 90 w 113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241">
                    <a:moveTo>
                      <a:pt x="90" y="241"/>
                    </a:moveTo>
                    <a:lnTo>
                      <a:pt x="11" y="134"/>
                    </a:lnTo>
                    <a:lnTo>
                      <a:pt x="0" y="67"/>
                    </a:lnTo>
                    <a:lnTo>
                      <a:pt x="0" y="39"/>
                    </a:lnTo>
                    <a:lnTo>
                      <a:pt x="28" y="0"/>
                    </a:lnTo>
                    <a:lnTo>
                      <a:pt x="73" y="51"/>
                    </a:lnTo>
                    <a:lnTo>
                      <a:pt x="101" y="106"/>
                    </a:lnTo>
                    <a:lnTo>
                      <a:pt x="113" y="174"/>
                    </a:lnTo>
                    <a:lnTo>
                      <a:pt x="90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1" name="Freeform 1859">
                <a:extLst>
                  <a:ext uri="{FF2B5EF4-FFF2-40B4-BE49-F238E27FC236}">
                    <a16:creationId xmlns:a16="http://schemas.microsoft.com/office/drawing/2014/main" id="{2240BC5F-64A0-A4C4-88BA-07DF46946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3565"/>
                <a:ext cx="18" cy="20"/>
              </a:xfrm>
              <a:custGeom>
                <a:avLst/>
                <a:gdLst>
                  <a:gd name="T0" fmla="*/ 162 w 218"/>
                  <a:gd name="T1" fmla="*/ 197 h 230"/>
                  <a:gd name="T2" fmla="*/ 129 w 218"/>
                  <a:gd name="T3" fmla="*/ 230 h 230"/>
                  <a:gd name="T4" fmla="*/ 134 w 218"/>
                  <a:gd name="T5" fmla="*/ 197 h 230"/>
                  <a:gd name="T6" fmla="*/ 123 w 218"/>
                  <a:gd name="T7" fmla="*/ 168 h 230"/>
                  <a:gd name="T8" fmla="*/ 78 w 218"/>
                  <a:gd name="T9" fmla="*/ 145 h 230"/>
                  <a:gd name="T10" fmla="*/ 0 w 218"/>
                  <a:gd name="T11" fmla="*/ 129 h 230"/>
                  <a:gd name="T12" fmla="*/ 156 w 218"/>
                  <a:gd name="T13" fmla="*/ 0 h 230"/>
                  <a:gd name="T14" fmla="*/ 201 w 218"/>
                  <a:gd name="T15" fmla="*/ 39 h 230"/>
                  <a:gd name="T16" fmla="*/ 218 w 218"/>
                  <a:gd name="T17" fmla="*/ 95 h 230"/>
                  <a:gd name="T18" fmla="*/ 201 w 218"/>
                  <a:gd name="T19" fmla="*/ 145 h 230"/>
                  <a:gd name="T20" fmla="*/ 162 w 218"/>
                  <a:gd name="T21" fmla="*/ 19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8" h="230">
                    <a:moveTo>
                      <a:pt x="162" y="197"/>
                    </a:moveTo>
                    <a:lnTo>
                      <a:pt x="129" y="230"/>
                    </a:lnTo>
                    <a:lnTo>
                      <a:pt x="134" y="197"/>
                    </a:lnTo>
                    <a:lnTo>
                      <a:pt x="123" y="168"/>
                    </a:lnTo>
                    <a:lnTo>
                      <a:pt x="78" y="145"/>
                    </a:lnTo>
                    <a:lnTo>
                      <a:pt x="0" y="129"/>
                    </a:lnTo>
                    <a:lnTo>
                      <a:pt x="156" y="0"/>
                    </a:lnTo>
                    <a:lnTo>
                      <a:pt x="201" y="39"/>
                    </a:lnTo>
                    <a:lnTo>
                      <a:pt x="218" y="95"/>
                    </a:lnTo>
                    <a:lnTo>
                      <a:pt x="201" y="145"/>
                    </a:lnTo>
                    <a:lnTo>
                      <a:pt x="162" y="19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2" name="Freeform 1860">
                <a:extLst>
                  <a:ext uri="{FF2B5EF4-FFF2-40B4-BE49-F238E27FC236}">
                    <a16:creationId xmlns:a16="http://schemas.microsoft.com/office/drawing/2014/main" id="{45AECFA1-1076-FE2D-8BE2-7EE7E14A4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563"/>
                <a:ext cx="1" cy="23"/>
              </a:xfrm>
              <a:custGeom>
                <a:avLst/>
                <a:gdLst>
                  <a:gd name="T0" fmla="*/ 11 w 11"/>
                  <a:gd name="T1" fmla="*/ 275 h 275"/>
                  <a:gd name="T2" fmla="*/ 0 w 11"/>
                  <a:gd name="T3" fmla="*/ 0 h 275"/>
                  <a:gd name="T4" fmla="*/ 11 w 11"/>
                  <a:gd name="T5" fmla="*/ 135 h 275"/>
                  <a:gd name="T6" fmla="*/ 11 w 11"/>
                  <a:gd name="T7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75">
                    <a:moveTo>
                      <a:pt x="11" y="275"/>
                    </a:moveTo>
                    <a:lnTo>
                      <a:pt x="0" y="0"/>
                    </a:lnTo>
                    <a:lnTo>
                      <a:pt x="11" y="135"/>
                    </a:lnTo>
                    <a:lnTo>
                      <a:pt x="11" y="2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3" name="Freeform 1861">
                <a:extLst>
                  <a:ext uri="{FF2B5EF4-FFF2-40B4-BE49-F238E27FC236}">
                    <a16:creationId xmlns:a16="http://schemas.microsoft.com/office/drawing/2014/main" id="{B764779B-E003-56B3-CBA1-920453BD4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568"/>
                <a:ext cx="7" cy="21"/>
              </a:xfrm>
              <a:custGeom>
                <a:avLst/>
                <a:gdLst>
                  <a:gd name="T0" fmla="*/ 73 w 78"/>
                  <a:gd name="T1" fmla="*/ 252 h 252"/>
                  <a:gd name="T2" fmla="*/ 12 w 78"/>
                  <a:gd name="T3" fmla="*/ 196 h 252"/>
                  <a:gd name="T4" fmla="*/ 0 w 78"/>
                  <a:gd name="T5" fmla="*/ 134 h 252"/>
                  <a:gd name="T6" fmla="*/ 12 w 78"/>
                  <a:gd name="T7" fmla="*/ 0 h 252"/>
                  <a:gd name="T8" fmla="*/ 50 w 78"/>
                  <a:gd name="T9" fmla="*/ 23 h 252"/>
                  <a:gd name="T10" fmla="*/ 67 w 78"/>
                  <a:gd name="T11" fmla="*/ 50 h 252"/>
                  <a:gd name="T12" fmla="*/ 78 w 78"/>
                  <a:gd name="T13" fmla="*/ 118 h 252"/>
                  <a:gd name="T14" fmla="*/ 67 w 78"/>
                  <a:gd name="T15" fmla="*/ 185 h 252"/>
                  <a:gd name="T16" fmla="*/ 73 w 78"/>
                  <a:gd name="T17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252">
                    <a:moveTo>
                      <a:pt x="73" y="252"/>
                    </a:moveTo>
                    <a:lnTo>
                      <a:pt x="12" y="196"/>
                    </a:lnTo>
                    <a:lnTo>
                      <a:pt x="0" y="134"/>
                    </a:lnTo>
                    <a:lnTo>
                      <a:pt x="12" y="0"/>
                    </a:lnTo>
                    <a:lnTo>
                      <a:pt x="50" y="23"/>
                    </a:lnTo>
                    <a:lnTo>
                      <a:pt x="67" y="50"/>
                    </a:lnTo>
                    <a:lnTo>
                      <a:pt x="78" y="118"/>
                    </a:lnTo>
                    <a:lnTo>
                      <a:pt x="67" y="185"/>
                    </a:lnTo>
                    <a:lnTo>
                      <a:pt x="73" y="25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4" name="Freeform 1862">
                <a:extLst>
                  <a:ext uri="{FF2B5EF4-FFF2-40B4-BE49-F238E27FC236}">
                    <a16:creationId xmlns:a16="http://schemas.microsoft.com/office/drawing/2014/main" id="{0CDDE86F-F043-E93D-BAB6-439292F85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3573"/>
                <a:ext cx="26" cy="57"/>
              </a:xfrm>
              <a:custGeom>
                <a:avLst/>
                <a:gdLst>
                  <a:gd name="T0" fmla="*/ 270 w 309"/>
                  <a:gd name="T1" fmla="*/ 253 h 684"/>
                  <a:gd name="T2" fmla="*/ 236 w 309"/>
                  <a:gd name="T3" fmla="*/ 247 h 684"/>
                  <a:gd name="T4" fmla="*/ 225 w 309"/>
                  <a:gd name="T5" fmla="*/ 241 h 684"/>
                  <a:gd name="T6" fmla="*/ 213 w 309"/>
                  <a:gd name="T7" fmla="*/ 253 h 684"/>
                  <a:gd name="T8" fmla="*/ 247 w 309"/>
                  <a:gd name="T9" fmla="*/ 381 h 684"/>
                  <a:gd name="T10" fmla="*/ 247 w 309"/>
                  <a:gd name="T11" fmla="*/ 443 h 684"/>
                  <a:gd name="T12" fmla="*/ 242 w 309"/>
                  <a:gd name="T13" fmla="*/ 466 h 684"/>
                  <a:gd name="T14" fmla="*/ 220 w 309"/>
                  <a:gd name="T15" fmla="*/ 494 h 684"/>
                  <a:gd name="T16" fmla="*/ 208 w 309"/>
                  <a:gd name="T17" fmla="*/ 483 h 684"/>
                  <a:gd name="T18" fmla="*/ 202 w 309"/>
                  <a:gd name="T19" fmla="*/ 684 h 684"/>
                  <a:gd name="T20" fmla="*/ 168 w 309"/>
                  <a:gd name="T21" fmla="*/ 667 h 684"/>
                  <a:gd name="T22" fmla="*/ 152 w 309"/>
                  <a:gd name="T23" fmla="*/ 634 h 684"/>
                  <a:gd name="T24" fmla="*/ 130 w 309"/>
                  <a:gd name="T25" fmla="*/ 561 h 684"/>
                  <a:gd name="T26" fmla="*/ 113 w 309"/>
                  <a:gd name="T27" fmla="*/ 499 h 684"/>
                  <a:gd name="T28" fmla="*/ 90 w 309"/>
                  <a:gd name="T29" fmla="*/ 483 h 684"/>
                  <a:gd name="T30" fmla="*/ 57 w 309"/>
                  <a:gd name="T31" fmla="*/ 483 h 684"/>
                  <a:gd name="T32" fmla="*/ 17 w 309"/>
                  <a:gd name="T33" fmla="*/ 432 h 684"/>
                  <a:gd name="T34" fmla="*/ 0 w 309"/>
                  <a:gd name="T35" fmla="*/ 365 h 684"/>
                  <a:gd name="T36" fmla="*/ 0 w 309"/>
                  <a:gd name="T37" fmla="*/ 303 h 684"/>
                  <a:gd name="T38" fmla="*/ 17 w 309"/>
                  <a:gd name="T39" fmla="*/ 253 h 684"/>
                  <a:gd name="T40" fmla="*/ 34 w 309"/>
                  <a:gd name="T41" fmla="*/ 298 h 684"/>
                  <a:gd name="T42" fmla="*/ 79 w 309"/>
                  <a:gd name="T43" fmla="*/ 336 h 684"/>
                  <a:gd name="T44" fmla="*/ 107 w 309"/>
                  <a:gd name="T45" fmla="*/ 376 h 684"/>
                  <a:gd name="T46" fmla="*/ 107 w 309"/>
                  <a:gd name="T47" fmla="*/ 398 h 684"/>
                  <a:gd name="T48" fmla="*/ 79 w 309"/>
                  <a:gd name="T49" fmla="*/ 426 h 684"/>
                  <a:gd name="T50" fmla="*/ 107 w 309"/>
                  <a:gd name="T51" fmla="*/ 466 h 684"/>
                  <a:gd name="T52" fmla="*/ 130 w 309"/>
                  <a:gd name="T53" fmla="*/ 454 h 684"/>
                  <a:gd name="T54" fmla="*/ 147 w 309"/>
                  <a:gd name="T55" fmla="*/ 432 h 684"/>
                  <a:gd name="T56" fmla="*/ 158 w 309"/>
                  <a:gd name="T57" fmla="*/ 426 h 684"/>
                  <a:gd name="T58" fmla="*/ 168 w 309"/>
                  <a:gd name="T59" fmla="*/ 432 h 684"/>
                  <a:gd name="T60" fmla="*/ 130 w 309"/>
                  <a:gd name="T61" fmla="*/ 263 h 684"/>
                  <a:gd name="T62" fmla="*/ 95 w 309"/>
                  <a:gd name="T63" fmla="*/ 286 h 684"/>
                  <a:gd name="T64" fmla="*/ 40 w 309"/>
                  <a:gd name="T65" fmla="*/ 163 h 684"/>
                  <a:gd name="T66" fmla="*/ 17 w 309"/>
                  <a:gd name="T67" fmla="*/ 95 h 684"/>
                  <a:gd name="T68" fmla="*/ 17 w 309"/>
                  <a:gd name="T69" fmla="*/ 73 h 684"/>
                  <a:gd name="T70" fmla="*/ 29 w 309"/>
                  <a:gd name="T71" fmla="*/ 12 h 684"/>
                  <a:gd name="T72" fmla="*/ 79 w 309"/>
                  <a:gd name="T73" fmla="*/ 50 h 684"/>
                  <a:gd name="T74" fmla="*/ 107 w 309"/>
                  <a:gd name="T75" fmla="*/ 107 h 684"/>
                  <a:gd name="T76" fmla="*/ 152 w 309"/>
                  <a:gd name="T77" fmla="*/ 225 h 684"/>
                  <a:gd name="T78" fmla="*/ 168 w 309"/>
                  <a:gd name="T79" fmla="*/ 202 h 684"/>
                  <a:gd name="T80" fmla="*/ 180 w 309"/>
                  <a:gd name="T81" fmla="*/ 225 h 684"/>
                  <a:gd name="T82" fmla="*/ 202 w 309"/>
                  <a:gd name="T83" fmla="*/ 253 h 684"/>
                  <a:gd name="T84" fmla="*/ 213 w 309"/>
                  <a:gd name="T85" fmla="*/ 253 h 684"/>
                  <a:gd name="T86" fmla="*/ 191 w 309"/>
                  <a:gd name="T87" fmla="*/ 0 h 684"/>
                  <a:gd name="T88" fmla="*/ 281 w 309"/>
                  <a:gd name="T89" fmla="*/ 112 h 684"/>
                  <a:gd name="T90" fmla="*/ 303 w 309"/>
                  <a:gd name="T91" fmla="*/ 152 h 684"/>
                  <a:gd name="T92" fmla="*/ 309 w 309"/>
                  <a:gd name="T93" fmla="*/ 180 h 684"/>
                  <a:gd name="T94" fmla="*/ 309 w 309"/>
                  <a:gd name="T95" fmla="*/ 208 h 684"/>
                  <a:gd name="T96" fmla="*/ 270 w 309"/>
                  <a:gd name="T97" fmla="*/ 253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9" h="684">
                    <a:moveTo>
                      <a:pt x="270" y="253"/>
                    </a:moveTo>
                    <a:lnTo>
                      <a:pt x="236" y="247"/>
                    </a:lnTo>
                    <a:lnTo>
                      <a:pt x="225" y="241"/>
                    </a:lnTo>
                    <a:lnTo>
                      <a:pt x="213" y="253"/>
                    </a:lnTo>
                    <a:lnTo>
                      <a:pt x="247" y="381"/>
                    </a:lnTo>
                    <a:lnTo>
                      <a:pt x="247" y="443"/>
                    </a:lnTo>
                    <a:lnTo>
                      <a:pt x="242" y="466"/>
                    </a:lnTo>
                    <a:lnTo>
                      <a:pt x="220" y="494"/>
                    </a:lnTo>
                    <a:lnTo>
                      <a:pt x="208" y="483"/>
                    </a:lnTo>
                    <a:lnTo>
                      <a:pt x="202" y="684"/>
                    </a:lnTo>
                    <a:lnTo>
                      <a:pt x="168" y="667"/>
                    </a:lnTo>
                    <a:lnTo>
                      <a:pt x="152" y="634"/>
                    </a:lnTo>
                    <a:lnTo>
                      <a:pt x="130" y="561"/>
                    </a:lnTo>
                    <a:lnTo>
                      <a:pt x="113" y="499"/>
                    </a:lnTo>
                    <a:lnTo>
                      <a:pt x="90" y="483"/>
                    </a:lnTo>
                    <a:lnTo>
                      <a:pt x="57" y="483"/>
                    </a:lnTo>
                    <a:lnTo>
                      <a:pt x="17" y="432"/>
                    </a:lnTo>
                    <a:lnTo>
                      <a:pt x="0" y="365"/>
                    </a:lnTo>
                    <a:lnTo>
                      <a:pt x="0" y="303"/>
                    </a:lnTo>
                    <a:lnTo>
                      <a:pt x="17" y="253"/>
                    </a:lnTo>
                    <a:lnTo>
                      <a:pt x="34" y="298"/>
                    </a:lnTo>
                    <a:lnTo>
                      <a:pt x="79" y="336"/>
                    </a:lnTo>
                    <a:lnTo>
                      <a:pt x="107" y="376"/>
                    </a:lnTo>
                    <a:lnTo>
                      <a:pt x="107" y="398"/>
                    </a:lnTo>
                    <a:lnTo>
                      <a:pt x="79" y="426"/>
                    </a:lnTo>
                    <a:lnTo>
                      <a:pt x="107" y="466"/>
                    </a:lnTo>
                    <a:lnTo>
                      <a:pt x="130" y="454"/>
                    </a:lnTo>
                    <a:lnTo>
                      <a:pt x="147" y="432"/>
                    </a:lnTo>
                    <a:lnTo>
                      <a:pt x="158" y="426"/>
                    </a:lnTo>
                    <a:lnTo>
                      <a:pt x="168" y="432"/>
                    </a:lnTo>
                    <a:lnTo>
                      <a:pt x="130" y="263"/>
                    </a:lnTo>
                    <a:lnTo>
                      <a:pt x="95" y="286"/>
                    </a:lnTo>
                    <a:lnTo>
                      <a:pt x="40" y="163"/>
                    </a:lnTo>
                    <a:lnTo>
                      <a:pt x="17" y="95"/>
                    </a:lnTo>
                    <a:lnTo>
                      <a:pt x="17" y="73"/>
                    </a:lnTo>
                    <a:lnTo>
                      <a:pt x="29" y="12"/>
                    </a:lnTo>
                    <a:lnTo>
                      <a:pt x="79" y="50"/>
                    </a:lnTo>
                    <a:lnTo>
                      <a:pt x="107" y="107"/>
                    </a:lnTo>
                    <a:lnTo>
                      <a:pt x="152" y="225"/>
                    </a:lnTo>
                    <a:lnTo>
                      <a:pt x="168" y="202"/>
                    </a:lnTo>
                    <a:lnTo>
                      <a:pt x="180" y="225"/>
                    </a:lnTo>
                    <a:lnTo>
                      <a:pt x="202" y="253"/>
                    </a:lnTo>
                    <a:lnTo>
                      <a:pt x="213" y="253"/>
                    </a:lnTo>
                    <a:lnTo>
                      <a:pt x="191" y="0"/>
                    </a:lnTo>
                    <a:lnTo>
                      <a:pt x="281" y="112"/>
                    </a:lnTo>
                    <a:lnTo>
                      <a:pt x="303" y="152"/>
                    </a:lnTo>
                    <a:lnTo>
                      <a:pt x="309" y="180"/>
                    </a:lnTo>
                    <a:lnTo>
                      <a:pt x="309" y="208"/>
                    </a:lnTo>
                    <a:lnTo>
                      <a:pt x="270" y="25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5" name="Freeform 1863">
                <a:extLst>
                  <a:ext uri="{FF2B5EF4-FFF2-40B4-BE49-F238E27FC236}">
                    <a16:creationId xmlns:a16="http://schemas.microsoft.com/office/drawing/2014/main" id="{B15600A3-24AE-8FC4-FDFC-D77A92CE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3568"/>
                <a:ext cx="9" cy="21"/>
              </a:xfrm>
              <a:custGeom>
                <a:avLst/>
                <a:gdLst>
                  <a:gd name="T0" fmla="*/ 90 w 112"/>
                  <a:gd name="T1" fmla="*/ 251 h 251"/>
                  <a:gd name="T2" fmla="*/ 40 w 112"/>
                  <a:gd name="T3" fmla="*/ 212 h 251"/>
                  <a:gd name="T4" fmla="*/ 6 w 112"/>
                  <a:gd name="T5" fmla="*/ 151 h 251"/>
                  <a:gd name="T6" fmla="*/ 0 w 112"/>
                  <a:gd name="T7" fmla="*/ 78 h 251"/>
                  <a:gd name="T8" fmla="*/ 29 w 112"/>
                  <a:gd name="T9" fmla="*/ 0 h 251"/>
                  <a:gd name="T10" fmla="*/ 90 w 112"/>
                  <a:gd name="T11" fmla="*/ 116 h 251"/>
                  <a:gd name="T12" fmla="*/ 112 w 112"/>
                  <a:gd name="T13" fmla="*/ 178 h 251"/>
                  <a:gd name="T14" fmla="*/ 112 w 112"/>
                  <a:gd name="T15" fmla="*/ 201 h 251"/>
                  <a:gd name="T16" fmla="*/ 112 w 112"/>
                  <a:gd name="T17" fmla="*/ 206 h 251"/>
                  <a:gd name="T18" fmla="*/ 90 w 112"/>
                  <a:gd name="T1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251">
                    <a:moveTo>
                      <a:pt x="90" y="251"/>
                    </a:moveTo>
                    <a:lnTo>
                      <a:pt x="40" y="212"/>
                    </a:lnTo>
                    <a:lnTo>
                      <a:pt x="6" y="151"/>
                    </a:lnTo>
                    <a:lnTo>
                      <a:pt x="0" y="78"/>
                    </a:lnTo>
                    <a:lnTo>
                      <a:pt x="29" y="0"/>
                    </a:lnTo>
                    <a:lnTo>
                      <a:pt x="90" y="116"/>
                    </a:lnTo>
                    <a:lnTo>
                      <a:pt x="112" y="178"/>
                    </a:lnTo>
                    <a:lnTo>
                      <a:pt x="112" y="201"/>
                    </a:lnTo>
                    <a:lnTo>
                      <a:pt x="112" y="206"/>
                    </a:lnTo>
                    <a:lnTo>
                      <a:pt x="90" y="25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6" name="Freeform 1864">
                <a:extLst>
                  <a:ext uri="{FF2B5EF4-FFF2-40B4-BE49-F238E27FC236}">
                    <a16:creationId xmlns:a16="http://schemas.microsoft.com/office/drawing/2014/main" id="{34D3D714-1467-03C1-6C59-B2B3744DB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3577"/>
                <a:ext cx="9" cy="18"/>
              </a:xfrm>
              <a:custGeom>
                <a:avLst/>
                <a:gdLst>
                  <a:gd name="T0" fmla="*/ 102 w 107"/>
                  <a:gd name="T1" fmla="*/ 218 h 218"/>
                  <a:gd name="T2" fmla="*/ 67 w 107"/>
                  <a:gd name="T3" fmla="*/ 218 h 218"/>
                  <a:gd name="T4" fmla="*/ 40 w 107"/>
                  <a:gd name="T5" fmla="*/ 196 h 218"/>
                  <a:gd name="T6" fmla="*/ 0 w 107"/>
                  <a:gd name="T7" fmla="*/ 123 h 218"/>
                  <a:gd name="T8" fmla="*/ 29 w 107"/>
                  <a:gd name="T9" fmla="*/ 0 h 218"/>
                  <a:gd name="T10" fmla="*/ 95 w 107"/>
                  <a:gd name="T11" fmla="*/ 101 h 218"/>
                  <a:gd name="T12" fmla="*/ 107 w 107"/>
                  <a:gd name="T13" fmla="*/ 157 h 218"/>
                  <a:gd name="T14" fmla="*/ 107 w 107"/>
                  <a:gd name="T15" fmla="*/ 175 h 218"/>
                  <a:gd name="T16" fmla="*/ 102 w 107"/>
                  <a:gd name="T17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218">
                    <a:moveTo>
                      <a:pt x="102" y="218"/>
                    </a:moveTo>
                    <a:lnTo>
                      <a:pt x="67" y="218"/>
                    </a:lnTo>
                    <a:lnTo>
                      <a:pt x="40" y="196"/>
                    </a:lnTo>
                    <a:lnTo>
                      <a:pt x="0" y="123"/>
                    </a:lnTo>
                    <a:lnTo>
                      <a:pt x="29" y="0"/>
                    </a:lnTo>
                    <a:lnTo>
                      <a:pt x="95" y="101"/>
                    </a:lnTo>
                    <a:lnTo>
                      <a:pt x="107" y="157"/>
                    </a:lnTo>
                    <a:lnTo>
                      <a:pt x="107" y="175"/>
                    </a:lnTo>
                    <a:lnTo>
                      <a:pt x="102" y="21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7" name="Freeform 1865">
                <a:extLst>
                  <a:ext uri="{FF2B5EF4-FFF2-40B4-BE49-F238E27FC236}">
                    <a16:creationId xmlns:a16="http://schemas.microsoft.com/office/drawing/2014/main" id="{7CE387A7-3735-37D3-3909-A6724B9EF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3578"/>
                <a:ext cx="8" cy="23"/>
              </a:xfrm>
              <a:custGeom>
                <a:avLst/>
                <a:gdLst>
                  <a:gd name="T0" fmla="*/ 90 w 95"/>
                  <a:gd name="T1" fmla="*/ 269 h 269"/>
                  <a:gd name="T2" fmla="*/ 50 w 95"/>
                  <a:gd name="T3" fmla="*/ 219 h 269"/>
                  <a:gd name="T4" fmla="*/ 17 w 95"/>
                  <a:gd name="T5" fmla="*/ 151 h 269"/>
                  <a:gd name="T6" fmla="*/ 0 w 95"/>
                  <a:gd name="T7" fmla="*/ 78 h 269"/>
                  <a:gd name="T8" fmla="*/ 22 w 95"/>
                  <a:gd name="T9" fmla="*/ 0 h 269"/>
                  <a:gd name="T10" fmla="*/ 62 w 95"/>
                  <a:gd name="T11" fmla="*/ 50 h 269"/>
                  <a:gd name="T12" fmla="*/ 90 w 95"/>
                  <a:gd name="T13" fmla="*/ 118 h 269"/>
                  <a:gd name="T14" fmla="*/ 95 w 95"/>
                  <a:gd name="T15" fmla="*/ 191 h 269"/>
                  <a:gd name="T16" fmla="*/ 90 w 95"/>
                  <a:gd name="T1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69">
                    <a:moveTo>
                      <a:pt x="90" y="269"/>
                    </a:moveTo>
                    <a:lnTo>
                      <a:pt x="50" y="219"/>
                    </a:lnTo>
                    <a:lnTo>
                      <a:pt x="17" y="151"/>
                    </a:lnTo>
                    <a:lnTo>
                      <a:pt x="0" y="78"/>
                    </a:lnTo>
                    <a:lnTo>
                      <a:pt x="22" y="0"/>
                    </a:lnTo>
                    <a:lnTo>
                      <a:pt x="62" y="50"/>
                    </a:lnTo>
                    <a:lnTo>
                      <a:pt x="90" y="118"/>
                    </a:lnTo>
                    <a:lnTo>
                      <a:pt x="95" y="191"/>
                    </a:lnTo>
                    <a:lnTo>
                      <a:pt x="90" y="26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8" name="Freeform 1866">
                <a:extLst>
                  <a:ext uri="{FF2B5EF4-FFF2-40B4-BE49-F238E27FC236}">
                    <a16:creationId xmlns:a16="http://schemas.microsoft.com/office/drawing/2014/main" id="{E8F5A3BB-AD14-CAA0-5D64-6F6234047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580"/>
                <a:ext cx="19" cy="56"/>
              </a:xfrm>
              <a:custGeom>
                <a:avLst/>
                <a:gdLst>
                  <a:gd name="T0" fmla="*/ 107 w 231"/>
                  <a:gd name="T1" fmla="*/ 251 h 667"/>
                  <a:gd name="T2" fmla="*/ 79 w 231"/>
                  <a:gd name="T3" fmla="*/ 258 h 667"/>
                  <a:gd name="T4" fmla="*/ 68 w 231"/>
                  <a:gd name="T5" fmla="*/ 274 h 667"/>
                  <a:gd name="T6" fmla="*/ 90 w 231"/>
                  <a:gd name="T7" fmla="*/ 324 h 667"/>
                  <a:gd name="T8" fmla="*/ 124 w 231"/>
                  <a:gd name="T9" fmla="*/ 391 h 667"/>
                  <a:gd name="T10" fmla="*/ 129 w 231"/>
                  <a:gd name="T11" fmla="*/ 426 h 667"/>
                  <a:gd name="T12" fmla="*/ 129 w 231"/>
                  <a:gd name="T13" fmla="*/ 459 h 667"/>
                  <a:gd name="T14" fmla="*/ 151 w 231"/>
                  <a:gd name="T15" fmla="*/ 419 h 667"/>
                  <a:gd name="T16" fmla="*/ 191 w 231"/>
                  <a:gd name="T17" fmla="*/ 471 h 667"/>
                  <a:gd name="T18" fmla="*/ 219 w 231"/>
                  <a:gd name="T19" fmla="*/ 532 h 667"/>
                  <a:gd name="T20" fmla="*/ 231 w 231"/>
                  <a:gd name="T21" fmla="*/ 599 h 667"/>
                  <a:gd name="T22" fmla="*/ 219 w 231"/>
                  <a:gd name="T23" fmla="*/ 667 h 667"/>
                  <a:gd name="T24" fmla="*/ 169 w 231"/>
                  <a:gd name="T25" fmla="*/ 632 h 667"/>
                  <a:gd name="T26" fmla="*/ 141 w 231"/>
                  <a:gd name="T27" fmla="*/ 587 h 667"/>
                  <a:gd name="T28" fmla="*/ 124 w 231"/>
                  <a:gd name="T29" fmla="*/ 526 h 667"/>
                  <a:gd name="T30" fmla="*/ 129 w 231"/>
                  <a:gd name="T31" fmla="*/ 459 h 667"/>
                  <a:gd name="T32" fmla="*/ 101 w 231"/>
                  <a:gd name="T33" fmla="*/ 481 h 667"/>
                  <a:gd name="T34" fmla="*/ 85 w 231"/>
                  <a:gd name="T35" fmla="*/ 487 h 667"/>
                  <a:gd name="T36" fmla="*/ 51 w 231"/>
                  <a:gd name="T37" fmla="*/ 448 h 667"/>
                  <a:gd name="T38" fmla="*/ 0 w 231"/>
                  <a:gd name="T39" fmla="*/ 347 h 667"/>
                  <a:gd name="T40" fmla="*/ 12 w 231"/>
                  <a:gd name="T41" fmla="*/ 251 h 667"/>
                  <a:gd name="T42" fmla="*/ 28 w 231"/>
                  <a:gd name="T43" fmla="*/ 218 h 667"/>
                  <a:gd name="T44" fmla="*/ 40 w 231"/>
                  <a:gd name="T45" fmla="*/ 213 h 667"/>
                  <a:gd name="T46" fmla="*/ 79 w 231"/>
                  <a:gd name="T47" fmla="*/ 218 h 667"/>
                  <a:gd name="T48" fmla="*/ 51 w 231"/>
                  <a:gd name="T49" fmla="*/ 168 h 667"/>
                  <a:gd name="T50" fmla="*/ 45 w 231"/>
                  <a:gd name="T51" fmla="*/ 117 h 667"/>
                  <a:gd name="T52" fmla="*/ 45 w 231"/>
                  <a:gd name="T53" fmla="*/ 0 h 667"/>
                  <a:gd name="T54" fmla="*/ 90 w 231"/>
                  <a:gd name="T55" fmla="*/ 45 h 667"/>
                  <a:gd name="T56" fmla="*/ 124 w 231"/>
                  <a:gd name="T57" fmla="*/ 106 h 667"/>
                  <a:gd name="T58" fmla="*/ 129 w 231"/>
                  <a:gd name="T59" fmla="*/ 178 h 667"/>
                  <a:gd name="T60" fmla="*/ 107 w 231"/>
                  <a:gd name="T61" fmla="*/ 251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1" h="667">
                    <a:moveTo>
                      <a:pt x="107" y="251"/>
                    </a:moveTo>
                    <a:lnTo>
                      <a:pt x="79" y="258"/>
                    </a:lnTo>
                    <a:lnTo>
                      <a:pt x="68" y="274"/>
                    </a:lnTo>
                    <a:lnTo>
                      <a:pt x="90" y="324"/>
                    </a:lnTo>
                    <a:lnTo>
                      <a:pt x="124" y="391"/>
                    </a:lnTo>
                    <a:lnTo>
                      <a:pt x="129" y="426"/>
                    </a:lnTo>
                    <a:lnTo>
                      <a:pt x="129" y="459"/>
                    </a:lnTo>
                    <a:lnTo>
                      <a:pt x="151" y="419"/>
                    </a:lnTo>
                    <a:lnTo>
                      <a:pt x="191" y="471"/>
                    </a:lnTo>
                    <a:lnTo>
                      <a:pt x="219" y="532"/>
                    </a:lnTo>
                    <a:lnTo>
                      <a:pt x="231" y="599"/>
                    </a:lnTo>
                    <a:lnTo>
                      <a:pt x="219" y="667"/>
                    </a:lnTo>
                    <a:lnTo>
                      <a:pt x="169" y="632"/>
                    </a:lnTo>
                    <a:lnTo>
                      <a:pt x="141" y="587"/>
                    </a:lnTo>
                    <a:lnTo>
                      <a:pt x="124" y="526"/>
                    </a:lnTo>
                    <a:lnTo>
                      <a:pt x="129" y="459"/>
                    </a:lnTo>
                    <a:lnTo>
                      <a:pt x="101" y="481"/>
                    </a:lnTo>
                    <a:lnTo>
                      <a:pt x="85" y="487"/>
                    </a:lnTo>
                    <a:lnTo>
                      <a:pt x="51" y="448"/>
                    </a:lnTo>
                    <a:lnTo>
                      <a:pt x="0" y="347"/>
                    </a:lnTo>
                    <a:lnTo>
                      <a:pt x="12" y="251"/>
                    </a:lnTo>
                    <a:lnTo>
                      <a:pt x="28" y="218"/>
                    </a:lnTo>
                    <a:lnTo>
                      <a:pt x="40" y="213"/>
                    </a:lnTo>
                    <a:lnTo>
                      <a:pt x="79" y="218"/>
                    </a:lnTo>
                    <a:lnTo>
                      <a:pt x="51" y="168"/>
                    </a:lnTo>
                    <a:lnTo>
                      <a:pt x="45" y="117"/>
                    </a:lnTo>
                    <a:lnTo>
                      <a:pt x="45" y="0"/>
                    </a:lnTo>
                    <a:lnTo>
                      <a:pt x="90" y="45"/>
                    </a:lnTo>
                    <a:lnTo>
                      <a:pt x="124" y="106"/>
                    </a:lnTo>
                    <a:lnTo>
                      <a:pt x="129" y="178"/>
                    </a:lnTo>
                    <a:lnTo>
                      <a:pt x="107" y="25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9" name="Freeform 1867">
                <a:extLst>
                  <a:ext uri="{FF2B5EF4-FFF2-40B4-BE49-F238E27FC236}">
                    <a16:creationId xmlns:a16="http://schemas.microsoft.com/office/drawing/2014/main" id="{FBCB8452-5BBB-E3C8-A6F9-B9D7890E5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3578"/>
                <a:ext cx="8" cy="20"/>
              </a:xfrm>
              <a:custGeom>
                <a:avLst/>
                <a:gdLst>
                  <a:gd name="T0" fmla="*/ 84 w 107"/>
                  <a:gd name="T1" fmla="*/ 219 h 230"/>
                  <a:gd name="T2" fmla="*/ 84 w 107"/>
                  <a:gd name="T3" fmla="*/ 230 h 230"/>
                  <a:gd name="T4" fmla="*/ 45 w 107"/>
                  <a:gd name="T5" fmla="*/ 196 h 230"/>
                  <a:gd name="T6" fmla="*/ 17 w 107"/>
                  <a:gd name="T7" fmla="*/ 151 h 230"/>
                  <a:gd name="T8" fmla="*/ 0 w 107"/>
                  <a:gd name="T9" fmla="*/ 78 h 230"/>
                  <a:gd name="T10" fmla="*/ 11 w 107"/>
                  <a:gd name="T11" fmla="*/ 0 h 230"/>
                  <a:gd name="T12" fmla="*/ 56 w 107"/>
                  <a:gd name="T13" fmla="*/ 40 h 230"/>
                  <a:gd name="T14" fmla="*/ 90 w 107"/>
                  <a:gd name="T15" fmla="*/ 90 h 230"/>
                  <a:gd name="T16" fmla="*/ 107 w 107"/>
                  <a:gd name="T17" fmla="*/ 151 h 230"/>
                  <a:gd name="T18" fmla="*/ 84 w 107"/>
                  <a:gd name="T19" fmla="*/ 21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230">
                    <a:moveTo>
                      <a:pt x="84" y="219"/>
                    </a:moveTo>
                    <a:lnTo>
                      <a:pt x="84" y="230"/>
                    </a:lnTo>
                    <a:lnTo>
                      <a:pt x="45" y="196"/>
                    </a:lnTo>
                    <a:lnTo>
                      <a:pt x="17" y="151"/>
                    </a:lnTo>
                    <a:lnTo>
                      <a:pt x="0" y="78"/>
                    </a:lnTo>
                    <a:lnTo>
                      <a:pt x="11" y="0"/>
                    </a:lnTo>
                    <a:lnTo>
                      <a:pt x="56" y="40"/>
                    </a:lnTo>
                    <a:lnTo>
                      <a:pt x="90" y="90"/>
                    </a:lnTo>
                    <a:lnTo>
                      <a:pt x="107" y="151"/>
                    </a:lnTo>
                    <a:lnTo>
                      <a:pt x="84" y="21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80" name="Freeform 1868">
                <a:extLst>
                  <a:ext uri="{FF2B5EF4-FFF2-40B4-BE49-F238E27FC236}">
                    <a16:creationId xmlns:a16="http://schemas.microsoft.com/office/drawing/2014/main" id="{45A71817-ABFA-EB0A-7F8A-9B48D100F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581"/>
                <a:ext cx="8" cy="23"/>
              </a:xfrm>
              <a:custGeom>
                <a:avLst/>
                <a:gdLst>
                  <a:gd name="T0" fmla="*/ 85 w 95"/>
                  <a:gd name="T1" fmla="*/ 236 h 270"/>
                  <a:gd name="T2" fmla="*/ 62 w 95"/>
                  <a:gd name="T3" fmla="*/ 270 h 270"/>
                  <a:gd name="T4" fmla="*/ 12 w 95"/>
                  <a:gd name="T5" fmla="*/ 213 h 270"/>
                  <a:gd name="T6" fmla="*/ 0 w 95"/>
                  <a:gd name="T7" fmla="*/ 146 h 270"/>
                  <a:gd name="T8" fmla="*/ 0 w 95"/>
                  <a:gd name="T9" fmla="*/ 0 h 270"/>
                  <a:gd name="T10" fmla="*/ 73 w 95"/>
                  <a:gd name="T11" fmla="*/ 102 h 270"/>
                  <a:gd name="T12" fmla="*/ 90 w 95"/>
                  <a:gd name="T13" fmla="*/ 158 h 270"/>
                  <a:gd name="T14" fmla="*/ 95 w 95"/>
                  <a:gd name="T15" fmla="*/ 186 h 270"/>
                  <a:gd name="T16" fmla="*/ 85 w 95"/>
                  <a:gd name="T17" fmla="*/ 23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70">
                    <a:moveTo>
                      <a:pt x="85" y="236"/>
                    </a:moveTo>
                    <a:lnTo>
                      <a:pt x="62" y="270"/>
                    </a:lnTo>
                    <a:lnTo>
                      <a:pt x="12" y="213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73" y="102"/>
                    </a:lnTo>
                    <a:lnTo>
                      <a:pt x="90" y="158"/>
                    </a:lnTo>
                    <a:lnTo>
                      <a:pt x="95" y="186"/>
                    </a:lnTo>
                    <a:lnTo>
                      <a:pt x="85" y="23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81" name="Freeform 1869">
                <a:extLst>
                  <a:ext uri="{FF2B5EF4-FFF2-40B4-BE49-F238E27FC236}">
                    <a16:creationId xmlns:a16="http://schemas.microsoft.com/office/drawing/2014/main" id="{49833751-65BC-312C-F984-0EB21952E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3583"/>
                <a:ext cx="9" cy="18"/>
              </a:xfrm>
              <a:custGeom>
                <a:avLst/>
                <a:gdLst>
                  <a:gd name="T0" fmla="*/ 96 w 101"/>
                  <a:gd name="T1" fmla="*/ 219 h 219"/>
                  <a:gd name="T2" fmla="*/ 51 w 101"/>
                  <a:gd name="T3" fmla="*/ 180 h 219"/>
                  <a:gd name="T4" fmla="*/ 16 w 101"/>
                  <a:gd name="T5" fmla="*/ 129 h 219"/>
                  <a:gd name="T6" fmla="*/ 0 w 101"/>
                  <a:gd name="T7" fmla="*/ 63 h 219"/>
                  <a:gd name="T8" fmla="*/ 11 w 101"/>
                  <a:gd name="T9" fmla="*/ 28 h 219"/>
                  <a:gd name="T10" fmla="*/ 28 w 101"/>
                  <a:gd name="T11" fmla="*/ 0 h 219"/>
                  <a:gd name="T12" fmla="*/ 68 w 101"/>
                  <a:gd name="T13" fmla="*/ 40 h 219"/>
                  <a:gd name="T14" fmla="*/ 89 w 101"/>
                  <a:gd name="T15" fmla="*/ 90 h 219"/>
                  <a:gd name="T16" fmla="*/ 101 w 101"/>
                  <a:gd name="T17" fmla="*/ 151 h 219"/>
                  <a:gd name="T18" fmla="*/ 96 w 101"/>
                  <a:gd name="T19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219">
                    <a:moveTo>
                      <a:pt x="96" y="219"/>
                    </a:moveTo>
                    <a:lnTo>
                      <a:pt x="51" y="180"/>
                    </a:lnTo>
                    <a:lnTo>
                      <a:pt x="16" y="129"/>
                    </a:lnTo>
                    <a:lnTo>
                      <a:pt x="0" y="63"/>
                    </a:lnTo>
                    <a:lnTo>
                      <a:pt x="11" y="28"/>
                    </a:lnTo>
                    <a:lnTo>
                      <a:pt x="28" y="0"/>
                    </a:lnTo>
                    <a:lnTo>
                      <a:pt x="68" y="40"/>
                    </a:lnTo>
                    <a:lnTo>
                      <a:pt x="89" y="90"/>
                    </a:lnTo>
                    <a:lnTo>
                      <a:pt x="101" y="151"/>
                    </a:lnTo>
                    <a:lnTo>
                      <a:pt x="96" y="21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82" name="Freeform 1870">
                <a:extLst>
                  <a:ext uri="{FF2B5EF4-FFF2-40B4-BE49-F238E27FC236}">
                    <a16:creationId xmlns:a16="http://schemas.microsoft.com/office/drawing/2014/main" id="{4C484889-7A6F-CDA4-6477-75411A2F5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586"/>
                <a:ext cx="9" cy="19"/>
              </a:xfrm>
              <a:custGeom>
                <a:avLst/>
                <a:gdLst>
                  <a:gd name="T0" fmla="*/ 79 w 102"/>
                  <a:gd name="T1" fmla="*/ 235 h 235"/>
                  <a:gd name="T2" fmla="*/ 40 w 102"/>
                  <a:gd name="T3" fmla="*/ 185 h 235"/>
                  <a:gd name="T4" fmla="*/ 12 w 102"/>
                  <a:gd name="T5" fmla="*/ 129 h 235"/>
                  <a:gd name="T6" fmla="*/ 0 w 102"/>
                  <a:gd name="T7" fmla="*/ 62 h 235"/>
                  <a:gd name="T8" fmla="*/ 17 w 102"/>
                  <a:gd name="T9" fmla="*/ 0 h 235"/>
                  <a:gd name="T10" fmla="*/ 90 w 102"/>
                  <a:gd name="T11" fmla="*/ 107 h 235"/>
                  <a:gd name="T12" fmla="*/ 102 w 102"/>
                  <a:gd name="T13" fmla="*/ 168 h 235"/>
                  <a:gd name="T14" fmla="*/ 102 w 102"/>
                  <a:gd name="T15" fmla="*/ 190 h 235"/>
                  <a:gd name="T16" fmla="*/ 79 w 102"/>
                  <a:gd name="T17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235">
                    <a:moveTo>
                      <a:pt x="79" y="235"/>
                    </a:moveTo>
                    <a:lnTo>
                      <a:pt x="40" y="185"/>
                    </a:lnTo>
                    <a:lnTo>
                      <a:pt x="12" y="129"/>
                    </a:lnTo>
                    <a:lnTo>
                      <a:pt x="0" y="62"/>
                    </a:lnTo>
                    <a:lnTo>
                      <a:pt x="17" y="0"/>
                    </a:lnTo>
                    <a:lnTo>
                      <a:pt x="90" y="107"/>
                    </a:lnTo>
                    <a:lnTo>
                      <a:pt x="102" y="168"/>
                    </a:lnTo>
                    <a:lnTo>
                      <a:pt x="102" y="190"/>
                    </a:lnTo>
                    <a:lnTo>
                      <a:pt x="79" y="23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83" name="Freeform 1871">
                <a:extLst>
                  <a:ext uri="{FF2B5EF4-FFF2-40B4-BE49-F238E27FC236}">
                    <a16:creationId xmlns:a16="http://schemas.microsoft.com/office/drawing/2014/main" id="{4DCF8B09-9449-CB9F-21E0-9E9BACBBA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3583"/>
                <a:ext cx="8" cy="20"/>
              </a:xfrm>
              <a:custGeom>
                <a:avLst/>
                <a:gdLst>
                  <a:gd name="T0" fmla="*/ 90 w 90"/>
                  <a:gd name="T1" fmla="*/ 241 h 241"/>
                  <a:gd name="T2" fmla="*/ 28 w 90"/>
                  <a:gd name="T3" fmla="*/ 196 h 241"/>
                  <a:gd name="T4" fmla="*/ 0 w 90"/>
                  <a:gd name="T5" fmla="*/ 145 h 241"/>
                  <a:gd name="T6" fmla="*/ 0 w 90"/>
                  <a:gd name="T7" fmla="*/ 79 h 241"/>
                  <a:gd name="T8" fmla="*/ 0 w 90"/>
                  <a:gd name="T9" fmla="*/ 0 h 241"/>
                  <a:gd name="T10" fmla="*/ 50 w 90"/>
                  <a:gd name="T11" fmla="*/ 39 h 241"/>
                  <a:gd name="T12" fmla="*/ 78 w 90"/>
                  <a:gd name="T13" fmla="*/ 95 h 241"/>
                  <a:gd name="T14" fmla="*/ 90 w 90"/>
                  <a:gd name="T1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241">
                    <a:moveTo>
                      <a:pt x="90" y="241"/>
                    </a:moveTo>
                    <a:lnTo>
                      <a:pt x="28" y="196"/>
                    </a:lnTo>
                    <a:lnTo>
                      <a:pt x="0" y="145"/>
                    </a:lnTo>
                    <a:lnTo>
                      <a:pt x="0" y="79"/>
                    </a:lnTo>
                    <a:lnTo>
                      <a:pt x="0" y="0"/>
                    </a:lnTo>
                    <a:lnTo>
                      <a:pt x="50" y="39"/>
                    </a:lnTo>
                    <a:lnTo>
                      <a:pt x="78" y="95"/>
                    </a:lnTo>
                    <a:lnTo>
                      <a:pt x="90" y="24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84" name="Freeform 1872">
                <a:extLst>
                  <a:ext uri="{FF2B5EF4-FFF2-40B4-BE49-F238E27FC236}">
                    <a16:creationId xmlns:a16="http://schemas.microsoft.com/office/drawing/2014/main" id="{F3DDEC86-1B92-14E4-E5C8-36399C60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3586"/>
                <a:ext cx="9" cy="20"/>
              </a:xfrm>
              <a:custGeom>
                <a:avLst/>
                <a:gdLst>
                  <a:gd name="T0" fmla="*/ 83 w 100"/>
                  <a:gd name="T1" fmla="*/ 224 h 236"/>
                  <a:gd name="T2" fmla="*/ 66 w 100"/>
                  <a:gd name="T3" fmla="*/ 236 h 236"/>
                  <a:gd name="T4" fmla="*/ 16 w 100"/>
                  <a:gd name="T5" fmla="*/ 184 h 236"/>
                  <a:gd name="T6" fmla="*/ 5 w 100"/>
                  <a:gd name="T7" fmla="*/ 129 h 236"/>
                  <a:gd name="T8" fmla="*/ 0 w 100"/>
                  <a:gd name="T9" fmla="*/ 0 h 236"/>
                  <a:gd name="T10" fmla="*/ 83 w 100"/>
                  <a:gd name="T11" fmla="*/ 101 h 236"/>
                  <a:gd name="T12" fmla="*/ 100 w 100"/>
                  <a:gd name="T13" fmla="*/ 156 h 236"/>
                  <a:gd name="T14" fmla="*/ 100 w 100"/>
                  <a:gd name="T15" fmla="*/ 179 h 236"/>
                  <a:gd name="T16" fmla="*/ 83 w 100"/>
                  <a:gd name="T17" fmla="*/ 22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236">
                    <a:moveTo>
                      <a:pt x="83" y="224"/>
                    </a:moveTo>
                    <a:lnTo>
                      <a:pt x="66" y="236"/>
                    </a:lnTo>
                    <a:lnTo>
                      <a:pt x="16" y="184"/>
                    </a:lnTo>
                    <a:lnTo>
                      <a:pt x="5" y="129"/>
                    </a:lnTo>
                    <a:lnTo>
                      <a:pt x="0" y="0"/>
                    </a:lnTo>
                    <a:lnTo>
                      <a:pt x="83" y="101"/>
                    </a:lnTo>
                    <a:lnTo>
                      <a:pt x="100" y="156"/>
                    </a:lnTo>
                    <a:lnTo>
                      <a:pt x="100" y="179"/>
                    </a:lnTo>
                    <a:lnTo>
                      <a:pt x="83" y="224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85" name="Freeform 1873">
                <a:extLst>
                  <a:ext uri="{FF2B5EF4-FFF2-40B4-BE49-F238E27FC236}">
                    <a16:creationId xmlns:a16="http://schemas.microsoft.com/office/drawing/2014/main" id="{07F055E0-BCF0-4CD8-87A3-6DA1B2F35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586"/>
                <a:ext cx="8" cy="20"/>
              </a:xfrm>
              <a:custGeom>
                <a:avLst/>
                <a:gdLst>
                  <a:gd name="T0" fmla="*/ 89 w 100"/>
                  <a:gd name="T1" fmla="*/ 252 h 252"/>
                  <a:gd name="T2" fmla="*/ 50 w 100"/>
                  <a:gd name="T3" fmla="*/ 213 h 252"/>
                  <a:gd name="T4" fmla="*/ 10 w 100"/>
                  <a:gd name="T5" fmla="*/ 152 h 252"/>
                  <a:gd name="T6" fmla="*/ 0 w 100"/>
                  <a:gd name="T7" fmla="*/ 74 h 252"/>
                  <a:gd name="T8" fmla="*/ 5 w 100"/>
                  <a:gd name="T9" fmla="*/ 39 h 252"/>
                  <a:gd name="T10" fmla="*/ 27 w 100"/>
                  <a:gd name="T11" fmla="*/ 0 h 252"/>
                  <a:gd name="T12" fmla="*/ 72 w 100"/>
                  <a:gd name="T13" fmla="*/ 51 h 252"/>
                  <a:gd name="T14" fmla="*/ 100 w 100"/>
                  <a:gd name="T15" fmla="*/ 117 h 252"/>
                  <a:gd name="T16" fmla="*/ 100 w 100"/>
                  <a:gd name="T17" fmla="*/ 185 h 252"/>
                  <a:gd name="T18" fmla="*/ 89 w 100"/>
                  <a:gd name="T19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252">
                    <a:moveTo>
                      <a:pt x="89" y="252"/>
                    </a:moveTo>
                    <a:lnTo>
                      <a:pt x="50" y="213"/>
                    </a:lnTo>
                    <a:lnTo>
                      <a:pt x="10" y="152"/>
                    </a:lnTo>
                    <a:lnTo>
                      <a:pt x="0" y="74"/>
                    </a:lnTo>
                    <a:lnTo>
                      <a:pt x="5" y="39"/>
                    </a:lnTo>
                    <a:lnTo>
                      <a:pt x="27" y="0"/>
                    </a:lnTo>
                    <a:lnTo>
                      <a:pt x="72" y="51"/>
                    </a:lnTo>
                    <a:lnTo>
                      <a:pt x="100" y="117"/>
                    </a:lnTo>
                    <a:lnTo>
                      <a:pt x="100" y="185"/>
                    </a:lnTo>
                    <a:lnTo>
                      <a:pt x="89" y="25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86" name="Freeform 1874">
                <a:extLst>
                  <a:ext uri="{FF2B5EF4-FFF2-40B4-BE49-F238E27FC236}">
                    <a16:creationId xmlns:a16="http://schemas.microsoft.com/office/drawing/2014/main" id="{6EBBDBFB-E465-865E-3F8F-041BC8BFF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588"/>
                <a:ext cx="7" cy="21"/>
              </a:xfrm>
              <a:custGeom>
                <a:avLst/>
                <a:gdLst>
                  <a:gd name="T0" fmla="*/ 73 w 90"/>
                  <a:gd name="T1" fmla="*/ 246 h 246"/>
                  <a:gd name="T2" fmla="*/ 22 w 90"/>
                  <a:gd name="T3" fmla="*/ 213 h 246"/>
                  <a:gd name="T4" fmla="*/ 0 w 90"/>
                  <a:gd name="T5" fmla="*/ 156 h 246"/>
                  <a:gd name="T6" fmla="*/ 0 w 90"/>
                  <a:gd name="T7" fmla="*/ 83 h 246"/>
                  <a:gd name="T8" fmla="*/ 16 w 90"/>
                  <a:gd name="T9" fmla="*/ 0 h 246"/>
                  <a:gd name="T10" fmla="*/ 84 w 90"/>
                  <a:gd name="T11" fmla="*/ 112 h 246"/>
                  <a:gd name="T12" fmla="*/ 90 w 90"/>
                  <a:gd name="T13" fmla="*/ 179 h 246"/>
                  <a:gd name="T14" fmla="*/ 90 w 90"/>
                  <a:gd name="T15" fmla="*/ 201 h 246"/>
                  <a:gd name="T16" fmla="*/ 73 w 90"/>
                  <a:gd name="T1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246">
                    <a:moveTo>
                      <a:pt x="73" y="246"/>
                    </a:moveTo>
                    <a:lnTo>
                      <a:pt x="22" y="213"/>
                    </a:lnTo>
                    <a:lnTo>
                      <a:pt x="0" y="156"/>
                    </a:lnTo>
                    <a:lnTo>
                      <a:pt x="0" y="83"/>
                    </a:lnTo>
                    <a:lnTo>
                      <a:pt x="16" y="0"/>
                    </a:lnTo>
                    <a:lnTo>
                      <a:pt x="84" y="112"/>
                    </a:lnTo>
                    <a:lnTo>
                      <a:pt x="90" y="179"/>
                    </a:lnTo>
                    <a:lnTo>
                      <a:pt x="90" y="201"/>
                    </a:lnTo>
                    <a:lnTo>
                      <a:pt x="73" y="2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87" name="Freeform 1875">
                <a:extLst>
                  <a:ext uri="{FF2B5EF4-FFF2-40B4-BE49-F238E27FC236}">
                    <a16:creationId xmlns:a16="http://schemas.microsoft.com/office/drawing/2014/main" id="{F1482240-20EA-02D6-367D-F4F801C2A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3588"/>
                <a:ext cx="8" cy="22"/>
              </a:xfrm>
              <a:custGeom>
                <a:avLst/>
                <a:gdLst>
                  <a:gd name="T0" fmla="*/ 72 w 95"/>
                  <a:gd name="T1" fmla="*/ 263 h 263"/>
                  <a:gd name="T2" fmla="*/ 22 w 95"/>
                  <a:gd name="T3" fmla="*/ 206 h 263"/>
                  <a:gd name="T4" fmla="*/ 0 w 95"/>
                  <a:gd name="T5" fmla="*/ 133 h 263"/>
                  <a:gd name="T6" fmla="*/ 0 w 95"/>
                  <a:gd name="T7" fmla="*/ 55 h 263"/>
                  <a:gd name="T8" fmla="*/ 22 w 95"/>
                  <a:gd name="T9" fmla="*/ 0 h 263"/>
                  <a:gd name="T10" fmla="*/ 84 w 95"/>
                  <a:gd name="T11" fmla="*/ 117 h 263"/>
                  <a:gd name="T12" fmla="*/ 95 w 95"/>
                  <a:gd name="T13" fmla="*/ 184 h 263"/>
                  <a:gd name="T14" fmla="*/ 95 w 95"/>
                  <a:gd name="T15" fmla="*/ 213 h 263"/>
                  <a:gd name="T16" fmla="*/ 72 w 95"/>
                  <a:gd name="T17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63">
                    <a:moveTo>
                      <a:pt x="72" y="263"/>
                    </a:moveTo>
                    <a:lnTo>
                      <a:pt x="22" y="206"/>
                    </a:lnTo>
                    <a:lnTo>
                      <a:pt x="0" y="133"/>
                    </a:lnTo>
                    <a:lnTo>
                      <a:pt x="0" y="55"/>
                    </a:lnTo>
                    <a:lnTo>
                      <a:pt x="22" y="0"/>
                    </a:lnTo>
                    <a:lnTo>
                      <a:pt x="84" y="117"/>
                    </a:lnTo>
                    <a:lnTo>
                      <a:pt x="95" y="184"/>
                    </a:lnTo>
                    <a:lnTo>
                      <a:pt x="95" y="213"/>
                    </a:lnTo>
                    <a:lnTo>
                      <a:pt x="72" y="26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88" name="Freeform 1876">
                <a:extLst>
                  <a:ext uri="{FF2B5EF4-FFF2-40B4-BE49-F238E27FC236}">
                    <a16:creationId xmlns:a16="http://schemas.microsoft.com/office/drawing/2014/main" id="{D61FC73A-9ACD-DC69-5C6D-EB4786312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3595"/>
                <a:ext cx="9" cy="19"/>
              </a:xfrm>
              <a:custGeom>
                <a:avLst/>
                <a:gdLst>
                  <a:gd name="T0" fmla="*/ 107 w 112"/>
                  <a:gd name="T1" fmla="*/ 231 h 231"/>
                  <a:gd name="T2" fmla="*/ 73 w 112"/>
                  <a:gd name="T3" fmla="*/ 231 h 231"/>
                  <a:gd name="T4" fmla="*/ 50 w 112"/>
                  <a:gd name="T5" fmla="*/ 203 h 231"/>
                  <a:gd name="T6" fmla="*/ 33 w 112"/>
                  <a:gd name="T7" fmla="*/ 163 h 231"/>
                  <a:gd name="T8" fmla="*/ 0 w 112"/>
                  <a:gd name="T9" fmla="*/ 135 h 231"/>
                  <a:gd name="T10" fmla="*/ 28 w 112"/>
                  <a:gd name="T11" fmla="*/ 0 h 231"/>
                  <a:gd name="T12" fmla="*/ 95 w 112"/>
                  <a:gd name="T13" fmla="*/ 113 h 231"/>
                  <a:gd name="T14" fmla="*/ 112 w 112"/>
                  <a:gd name="T15" fmla="*/ 175 h 231"/>
                  <a:gd name="T16" fmla="*/ 107 w 112"/>
                  <a:gd name="T17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231">
                    <a:moveTo>
                      <a:pt x="107" y="231"/>
                    </a:moveTo>
                    <a:lnTo>
                      <a:pt x="73" y="231"/>
                    </a:lnTo>
                    <a:lnTo>
                      <a:pt x="50" y="203"/>
                    </a:lnTo>
                    <a:lnTo>
                      <a:pt x="33" y="163"/>
                    </a:lnTo>
                    <a:lnTo>
                      <a:pt x="0" y="135"/>
                    </a:lnTo>
                    <a:lnTo>
                      <a:pt x="28" y="0"/>
                    </a:lnTo>
                    <a:lnTo>
                      <a:pt x="95" y="113"/>
                    </a:lnTo>
                    <a:lnTo>
                      <a:pt x="112" y="175"/>
                    </a:lnTo>
                    <a:lnTo>
                      <a:pt x="107" y="23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89" name="Freeform 1877">
                <a:extLst>
                  <a:ext uri="{FF2B5EF4-FFF2-40B4-BE49-F238E27FC236}">
                    <a16:creationId xmlns:a16="http://schemas.microsoft.com/office/drawing/2014/main" id="{3570B55A-8624-0F1C-EB4F-DD7470A80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593"/>
                <a:ext cx="8" cy="18"/>
              </a:xfrm>
              <a:custGeom>
                <a:avLst/>
                <a:gdLst>
                  <a:gd name="T0" fmla="*/ 89 w 95"/>
                  <a:gd name="T1" fmla="*/ 213 h 213"/>
                  <a:gd name="T2" fmla="*/ 16 w 95"/>
                  <a:gd name="T3" fmla="*/ 124 h 213"/>
                  <a:gd name="T4" fmla="*/ 0 w 95"/>
                  <a:gd name="T5" fmla="*/ 62 h 213"/>
                  <a:gd name="T6" fmla="*/ 0 w 95"/>
                  <a:gd name="T7" fmla="*/ 34 h 213"/>
                  <a:gd name="T8" fmla="*/ 28 w 95"/>
                  <a:gd name="T9" fmla="*/ 0 h 213"/>
                  <a:gd name="T10" fmla="*/ 73 w 95"/>
                  <a:gd name="T11" fmla="*/ 40 h 213"/>
                  <a:gd name="T12" fmla="*/ 95 w 95"/>
                  <a:gd name="T13" fmla="*/ 90 h 213"/>
                  <a:gd name="T14" fmla="*/ 89 w 95"/>
                  <a:gd name="T15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213">
                    <a:moveTo>
                      <a:pt x="89" y="213"/>
                    </a:moveTo>
                    <a:lnTo>
                      <a:pt x="16" y="124"/>
                    </a:lnTo>
                    <a:lnTo>
                      <a:pt x="0" y="62"/>
                    </a:lnTo>
                    <a:lnTo>
                      <a:pt x="0" y="34"/>
                    </a:lnTo>
                    <a:lnTo>
                      <a:pt x="28" y="0"/>
                    </a:lnTo>
                    <a:lnTo>
                      <a:pt x="73" y="40"/>
                    </a:lnTo>
                    <a:lnTo>
                      <a:pt x="95" y="90"/>
                    </a:lnTo>
                    <a:lnTo>
                      <a:pt x="89" y="21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90" name="Freeform 1878">
                <a:extLst>
                  <a:ext uri="{FF2B5EF4-FFF2-40B4-BE49-F238E27FC236}">
                    <a16:creationId xmlns:a16="http://schemas.microsoft.com/office/drawing/2014/main" id="{347305AF-8CE9-34AD-527A-9A8762859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3595"/>
                <a:ext cx="8" cy="23"/>
              </a:xfrm>
              <a:custGeom>
                <a:avLst/>
                <a:gdLst>
                  <a:gd name="T0" fmla="*/ 95 w 100"/>
                  <a:gd name="T1" fmla="*/ 270 h 270"/>
                  <a:gd name="T2" fmla="*/ 34 w 100"/>
                  <a:gd name="T3" fmla="*/ 231 h 270"/>
                  <a:gd name="T4" fmla="*/ 5 w 100"/>
                  <a:gd name="T5" fmla="*/ 163 h 270"/>
                  <a:gd name="T6" fmla="*/ 0 w 100"/>
                  <a:gd name="T7" fmla="*/ 0 h 270"/>
                  <a:gd name="T8" fmla="*/ 50 w 100"/>
                  <a:gd name="T9" fmla="*/ 51 h 270"/>
                  <a:gd name="T10" fmla="*/ 84 w 100"/>
                  <a:gd name="T11" fmla="*/ 118 h 270"/>
                  <a:gd name="T12" fmla="*/ 100 w 100"/>
                  <a:gd name="T13" fmla="*/ 191 h 270"/>
                  <a:gd name="T14" fmla="*/ 95 w 100"/>
                  <a:gd name="T15" fmla="*/ 27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270">
                    <a:moveTo>
                      <a:pt x="95" y="270"/>
                    </a:moveTo>
                    <a:lnTo>
                      <a:pt x="34" y="231"/>
                    </a:lnTo>
                    <a:lnTo>
                      <a:pt x="5" y="163"/>
                    </a:lnTo>
                    <a:lnTo>
                      <a:pt x="0" y="0"/>
                    </a:lnTo>
                    <a:lnTo>
                      <a:pt x="50" y="51"/>
                    </a:lnTo>
                    <a:lnTo>
                      <a:pt x="84" y="118"/>
                    </a:lnTo>
                    <a:lnTo>
                      <a:pt x="100" y="191"/>
                    </a:lnTo>
                    <a:lnTo>
                      <a:pt x="95" y="27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91" name="Freeform 1879">
                <a:extLst>
                  <a:ext uri="{FF2B5EF4-FFF2-40B4-BE49-F238E27FC236}">
                    <a16:creationId xmlns:a16="http://schemas.microsoft.com/office/drawing/2014/main" id="{A9FBA0DB-173A-3F4D-0ED6-6826C8F48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3590"/>
                <a:ext cx="8" cy="17"/>
              </a:xfrm>
              <a:custGeom>
                <a:avLst/>
                <a:gdLst>
                  <a:gd name="T0" fmla="*/ 95 w 95"/>
                  <a:gd name="T1" fmla="*/ 201 h 207"/>
                  <a:gd name="T2" fmla="*/ 28 w 95"/>
                  <a:gd name="T3" fmla="*/ 129 h 207"/>
                  <a:gd name="T4" fmla="*/ 12 w 95"/>
                  <a:gd name="T5" fmla="*/ 168 h 207"/>
                  <a:gd name="T6" fmla="*/ 12 w 95"/>
                  <a:gd name="T7" fmla="*/ 207 h 207"/>
                  <a:gd name="T8" fmla="*/ 0 w 95"/>
                  <a:gd name="T9" fmla="*/ 0 h 207"/>
                  <a:gd name="T10" fmla="*/ 33 w 95"/>
                  <a:gd name="T11" fmla="*/ 66 h 207"/>
                  <a:gd name="T12" fmla="*/ 62 w 95"/>
                  <a:gd name="T13" fmla="*/ 101 h 207"/>
                  <a:gd name="T14" fmla="*/ 90 w 95"/>
                  <a:gd name="T15" fmla="*/ 134 h 207"/>
                  <a:gd name="T16" fmla="*/ 95 w 95"/>
                  <a:gd name="T17" fmla="*/ 20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07">
                    <a:moveTo>
                      <a:pt x="95" y="201"/>
                    </a:moveTo>
                    <a:lnTo>
                      <a:pt x="28" y="129"/>
                    </a:lnTo>
                    <a:lnTo>
                      <a:pt x="12" y="168"/>
                    </a:lnTo>
                    <a:lnTo>
                      <a:pt x="12" y="207"/>
                    </a:lnTo>
                    <a:lnTo>
                      <a:pt x="0" y="0"/>
                    </a:lnTo>
                    <a:lnTo>
                      <a:pt x="33" y="66"/>
                    </a:lnTo>
                    <a:lnTo>
                      <a:pt x="62" y="101"/>
                    </a:lnTo>
                    <a:lnTo>
                      <a:pt x="90" y="134"/>
                    </a:lnTo>
                    <a:lnTo>
                      <a:pt x="95" y="2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92" name="Freeform 1880">
                <a:extLst>
                  <a:ext uri="{FF2B5EF4-FFF2-40B4-BE49-F238E27FC236}">
                    <a16:creationId xmlns:a16="http://schemas.microsoft.com/office/drawing/2014/main" id="{6C828B53-D58D-B1AF-54A2-DA44D19CE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3593"/>
                <a:ext cx="6" cy="18"/>
              </a:xfrm>
              <a:custGeom>
                <a:avLst/>
                <a:gdLst>
                  <a:gd name="T0" fmla="*/ 73 w 73"/>
                  <a:gd name="T1" fmla="*/ 208 h 208"/>
                  <a:gd name="T2" fmla="*/ 39 w 73"/>
                  <a:gd name="T3" fmla="*/ 174 h 208"/>
                  <a:gd name="T4" fmla="*/ 11 w 73"/>
                  <a:gd name="T5" fmla="*/ 118 h 208"/>
                  <a:gd name="T6" fmla="*/ 0 w 73"/>
                  <a:gd name="T7" fmla="*/ 62 h 208"/>
                  <a:gd name="T8" fmla="*/ 11 w 73"/>
                  <a:gd name="T9" fmla="*/ 0 h 208"/>
                  <a:gd name="T10" fmla="*/ 51 w 73"/>
                  <a:gd name="T11" fmla="*/ 45 h 208"/>
                  <a:gd name="T12" fmla="*/ 73 w 73"/>
                  <a:gd name="T13" fmla="*/ 95 h 208"/>
                  <a:gd name="T14" fmla="*/ 73 w 73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208">
                    <a:moveTo>
                      <a:pt x="73" y="208"/>
                    </a:moveTo>
                    <a:lnTo>
                      <a:pt x="39" y="174"/>
                    </a:lnTo>
                    <a:lnTo>
                      <a:pt x="11" y="118"/>
                    </a:lnTo>
                    <a:lnTo>
                      <a:pt x="0" y="62"/>
                    </a:lnTo>
                    <a:lnTo>
                      <a:pt x="11" y="0"/>
                    </a:lnTo>
                    <a:lnTo>
                      <a:pt x="51" y="45"/>
                    </a:lnTo>
                    <a:lnTo>
                      <a:pt x="73" y="95"/>
                    </a:lnTo>
                    <a:lnTo>
                      <a:pt x="73" y="20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93" name="Freeform 1881">
                <a:extLst>
                  <a:ext uri="{FF2B5EF4-FFF2-40B4-BE49-F238E27FC236}">
                    <a16:creationId xmlns:a16="http://schemas.microsoft.com/office/drawing/2014/main" id="{8D4822EB-088C-8C2A-32BC-82312FB97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3595"/>
                <a:ext cx="6" cy="21"/>
              </a:xfrm>
              <a:custGeom>
                <a:avLst/>
                <a:gdLst>
                  <a:gd name="T0" fmla="*/ 74 w 79"/>
                  <a:gd name="T1" fmla="*/ 253 h 253"/>
                  <a:gd name="T2" fmla="*/ 29 w 79"/>
                  <a:gd name="T3" fmla="*/ 208 h 253"/>
                  <a:gd name="T4" fmla="*/ 7 w 79"/>
                  <a:gd name="T5" fmla="*/ 141 h 253"/>
                  <a:gd name="T6" fmla="*/ 0 w 79"/>
                  <a:gd name="T7" fmla="*/ 73 h 253"/>
                  <a:gd name="T8" fmla="*/ 12 w 79"/>
                  <a:gd name="T9" fmla="*/ 0 h 253"/>
                  <a:gd name="T10" fmla="*/ 57 w 79"/>
                  <a:gd name="T11" fmla="*/ 51 h 253"/>
                  <a:gd name="T12" fmla="*/ 79 w 79"/>
                  <a:gd name="T13" fmla="*/ 107 h 253"/>
                  <a:gd name="T14" fmla="*/ 74 w 79"/>
                  <a:gd name="T15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253">
                    <a:moveTo>
                      <a:pt x="74" y="253"/>
                    </a:moveTo>
                    <a:lnTo>
                      <a:pt x="29" y="208"/>
                    </a:lnTo>
                    <a:lnTo>
                      <a:pt x="7" y="141"/>
                    </a:lnTo>
                    <a:lnTo>
                      <a:pt x="0" y="73"/>
                    </a:lnTo>
                    <a:lnTo>
                      <a:pt x="12" y="0"/>
                    </a:lnTo>
                    <a:lnTo>
                      <a:pt x="57" y="51"/>
                    </a:lnTo>
                    <a:lnTo>
                      <a:pt x="79" y="107"/>
                    </a:lnTo>
                    <a:lnTo>
                      <a:pt x="74" y="25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94" name="Freeform 1882">
                <a:extLst>
                  <a:ext uri="{FF2B5EF4-FFF2-40B4-BE49-F238E27FC236}">
                    <a16:creationId xmlns:a16="http://schemas.microsoft.com/office/drawing/2014/main" id="{1DC99CB4-E698-288F-C1CE-E5D79236F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3598"/>
                <a:ext cx="8" cy="21"/>
              </a:xfrm>
              <a:custGeom>
                <a:avLst/>
                <a:gdLst>
                  <a:gd name="T0" fmla="*/ 79 w 95"/>
                  <a:gd name="T1" fmla="*/ 252 h 252"/>
                  <a:gd name="T2" fmla="*/ 17 w 95"/>
                  <a:gd name="T3" fmla="*/ 134 h 252"/>
                  <a:gd name="T4" fmla="*/ 0 w 95"/>
                  <a:gd name="T5" fmla="*/ 67 h 252"/>
                  <a:gd name="T6" fmla="*/ 0 w 95"/>
                  <a:gd name="T7" fmla="*/ 44 h 252"/>
                  <a:gd name="T8" fmla="*/ 17 w 95"/>
                  <a:gd name="T9" fmla="*/ 0 h 252"/>
                  <a:gd name="T10" fmla="*/ 68 w 95"/>
                  <a:gd name="T11" fmla="*/ 44 h 252"/>
                  <a:gd name="T12" fmla="*/ 95 w 95"/>
                  <a:gd name="T13" fmla="*/ 106 h 252"/>
                  <a:gd name="T14" fmla="*/ 95 w 95"/>
                  <a:gd name="T15" fmla="*/ 179 h 252"/>
                  <a:gd name="T16" fmla="*/ 79 w 95"/>
                  <a:gd name="T17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52">
                    <a:moveTo>
                      <a:pt x="79" y="252"/>
                    </a:moveTo>
                    <a:lnTo>
                      <a:pt x="17" y="134"/>
                    </a:lnTo>
                    <a:lnTo>
                      <a:pt x="0" y="67"/>
                    </a:lnTo>
                    <a:lnTo>
                      <a:pt x="0" y="44"/>
                    </a:lnTo>
                    <a:lnTo>
                      <a:pt x="17" y="0"/>
                    </a:lnTo>
                    <a:lnTo>
                      <a:pt x="68" y="44"/>
                    </a:lnTo>
                    <a:lnTo>
                      <a:pt x="95" y="106"/>
                    </a:lnTo>
                    <a:lnTo>
                      <a:pt x="95" y="179"/>
                    </a:lnTo>
                    <a:lnTo>
                      <a:pt x="79" y="252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95" name="Freeform 1883">
                <a:extLst>
                  <a:ext uri="{FF2B5EF4-FFF2-40B4-BE49-F238E27FC236}">
                    <a16:creationId xmlns:a16="http://schemas.microsoft.com/office/drawing/2014/main" id="{2E30504C-6D76-1F5C-F2B3-B2D212A52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3600"/>
                <a:ext cx="11" cy="21"/>
              </a:xfrm>
              <a:custGeom>
                <a:avLst/>
                <a:gdLst>
                  <a:gd name="T0" fmla="*/ 111 w 123"/>
                  <a:gd name="T1" fmla="*/ 246 h 246"/>
                  <a:gd name="T2" fmla="*/ 73 w 123"/>
                  <a:gd name="T3" fmla="*/ 235 h 246"/>
                  <a:gd name="T4" fmla="*/ 50 w 123"/>
                  <a:gd name="T5" fmla="*/ 201 h 246"/>
                  <a:gd name="T6" fmla="*/ 33 w 123"/>
                  <a:gd name="T7" fmla="*/ 162 h 246"/>
                  <a:gd name="T8" fmla="*/ 0 w 123"/>
                  <a:gd name="T9" fmla="*/ 123 h 246"/>
                  <a:gd name="T10" fmla="*/ 39 w 123"/>
                  <a:gd name="T11" fmla="*/ 0 h 246"/>
                  <a:gd name="T12" fmla="*/ 106 w 123"/>
                  <a:gd name="T13" fmla="*/ 117 h 246"/>
                  <a:gd name="T14" fmla="*/ 123 w 123"/>
                  <a:gd name="T15" fmla="*/ 173 h 246"/>
                  <a:gd name="T16" fmla="*/ 123 w 123"/>
                  <a:gd name="T17" fmla="*/ 195 h 246"/>
                  <a:gd name="T18" fmla="*/ 111 w 123"/>
                  <a:gd name="T19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246">
                    <a:moveTo>
                      <a:pt x="111" y="246"/>
                    </a:moveTo>
                    <a:lnTo>
                      <a:pt x="73" y="235"/>
                    </a:lnTo>
                    <a:lnTo>
                      <a:pt x="50" y="201"/>
                    </a:lnTo>
                    <a:lnTo>
                      <a:pt x="33" y="162"/>
                    </a:lnTo>
                    <a:lnTo>
                      <a:pt x="0" y="123"/>
                    </a:lnTo>
                    <a:lnTo>
                      <a:pt x="39" y="0"/>
                    </a:lnTo>
                    <a:lnTo>
                      <a:pt x="106" y="117"/>
                    </a:lnTo>
                    <a:lnTo>
                      <a:pt x="123" y="173"/>
                    </a:lnTo>
                    <a:lnTo>
                      <a:pt x="123" y="195"/>
                    </a:lnTo>
                    <a:lnTo>
                      <a:pt x="111" y="24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96" name="Freeform 1884">
                <a:extLst>
                  <a:ext uri="{FF2B5EF4-FFF2-40B4-BE49-F238E27FC236}">
                    <a16:creationId xmlns:a16="http://schemas.microsoft.com/office/drawing/2014/main" id="{63D297B8-85B0-74D8-FB39-1AD4C8FDD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3600"/>
                <a:ext cx="7" cy="21"/>
              </a:xfrm>
              <a:custGeom>
                <a:avLst/>
                <a:gdLst>
                  <a:gd name="T0" fmla="*/ 61 w 90"/>
                  <a:gd name="T1" fmla="*/ 258 h 258"/>
                  <a:gd name="T2" fmla="*/ 22 w 90"/>
                  <a:gd name="T3" fmla="*/ 207 h 258"/>
                  <a:gd name="T4" fmla="*/ 5 w 90"/>
                  <a:gd name="T5" fmla="*/ 140 h 258"/>
                  <a:gd name="T6" fmla="*/ 0 w 90"/>
                  <a:gd name="T7" fmla="*/ 0 h 258"/>
                  <a:gd name="T8" fmla="*/ 67 w 90"/>
                  <a:gd name="T9" fmla="*/ 51 h 258"/>
                  <a:gd name="T10" fmla="*/ 90 w 90"/>
                  <a:gd name="T11" fmla="*/ 118 h 258"/>
                  <a:gd name="T12" fmla="*/ 78 w 90"/>
                  <a:gd name="T13" fmla="*/ 190 h 258"/>
                  <a:gd name="T14" fmla="*/ 61 w 90"/>
                  <a:gd name="T15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258">
                    <a:moveTo>
                      <a:pt x="61" y="258"/>
                    </a:moveTo>
                    <a:lnTo>
                      <a:pt x="22" y="207"/>
                    </a:lnTo>
                    <a:lnTo>
                      <a:pt x="5" y="140"/>
                    </a:lnTo>
                    <a:lnTo>
                      <a:pt x="0" y="0"/>
                    </a:lnTo>
                    <a:lnTo>
                      <a:pt x="67" y="51"/>
                    </a:lnTo>
                    <a:lnTo>
                      <a:pt x="90" y="118"/>
                    </a:lnTo>
                    <a:lnTo>
                      <a:pt x="78" y="190"/>
                    </a:lnTo>
                    <a:lnTo>
                      <a:pt x="61" y="25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97" name="Freeform 1885">
                <a:extLst>
                  <a:ext uri="{FF2B5EF4-FFF2-40B4-BE49-F238E27FC236}">
                    <a16:creationId xmlns:a16="http://schemas.microsoft.com/office/drawing/2014/main" id="{F480B72E-1686-BD95-B7E4-FEF27B067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3605"/>
                <a:ext cx="8" cy="17"/>
              </a:xfrm>
              <a:custGeom>
                <a:avLst/>
                <a:gdLst>
                  <a:gd name="T0" fmla="*/ 79 w 101"/>
                  <a:gd name="T1" fmla="*/ 213 h 213"/>
                  <a:gd name="T2" fmla="*/ 22 w 101"/>
                  <a:gd name="T3" fmla="*/ 180 h 213"/>
                  <a:gd name="T4" fmla="*/ 0 w 101"/>
                  <a:gd name="T5" fmla="*/ 123 h 213"/>
                  <a:gd name="T6" fmla="*/ 0 w 101"/>
                  <a:gd name="T7" fmla="*/ 62 h 213"/>
                  <a:gd name="T8" fmla="*/ 22 w 101"/>
                  <a:gd name="T9" fmla="*/ 0 h 213"/>
                  <a:gd name="T10" fmla="*/ 79 w 101"/>
                  <a:gd name="T11" fmla="*/ 100 h 213"/>
                  <a:gd name="T12" fmla="*/ 95 w 101"/>
                  <a:gd name="T13" fmla="*/ 157 h 213"/>
                  <a:gd name="T14" fmla="*/ 101 w 101"/>
                  <a:gd name="T15" fmla="*/ 173 h 213"/>
                  <a:gd name="T16" fmla="*/ 79 w 101"/>
                  <a:gd name="T17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213">
                    <a:moveTo>
                      <a:pt x="79" y="213"/>
                    </a:moveTo>
                    <a:lnTo>
                      <a:pt x="22" y="180"/>
                    </a:lnTo>
                    <a:lnTo>
                      <a:pt x="0" y="123"/>
                    </a:lnTo>
                    <a:lnTo>
                      <a:pt x="0" y="62"/>
                    </a:lnTo>
                    <a:lnTo>
                      <a:pt x="22" y="0"/>
                    </a:lnTo>
                    <a:lnTo>
                      <a:pt x="79" y="100"/>
                    </a:lnTo>
                    <a:lnTo>
                      <a:pt x="95" y="157"/>
                    </a:lnTo>
                    <a:lnTo>
                      <a:pt x="101" y="173"/>
                    </a:lnTo>
                    <a:lnTo>
                      <a:pt x="79" y="21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98" name="Freeform 1886">
                <a:extLst>
                  <a:ext uri="{FF2B5EF4-FFF2-40B4-BE49-F238E27FC236}">
                    <a16:creationId xmlns:a16="http://schemas.microsoft.com/office/drawing/2014/main" id="{87344338-C961-125D-B4B1-9C6E2B192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3602"/>
                <a:ext cx="7" cy="21"/>
              </a:xfrm>
              <a:custGeom>
                <a:avLst/>
                <a:gdLst>
                  <a:gd name="T0" fmla="*/ 17 w 90"/>
                  <a:gd name="T1" fmla="*/ 178 h 257"/>
                  <a:gd name="T2" fmla="*/ 50 w 90"/>
                  <a:gd name="T3" fmla="*/ 184 h 257"/>
                  <a:gd name="T4" fmla="*/ 68 w 90"/>
                  <a:gd name="T5" fmla="*/ 201 h 257"/>
                  <a:gd name="T6" fmla="*/ 78 w 90"/>
                  <a:gd name="T7" fmla="*/ 229 h 257"/>
                  <a:gd name="T8" fmla="*/ 73 w 90"/>
                  <a:gd name="T9" fmla="*/ 257 h 257"/>
                  <a:gd name="T10" fmla="*/ 28 w 90"/>
                  <a:gd name="T11" fmla="*/ 206 h 257"/>
                  <a:gd name="T12" fmla="*/ 5 w 90"/>
                  <a:gd name="T13" fmla="*/ 151 h 257"/>
                  <a:gd name="T14" fmla="*/ 0 w 90"/>
                  <a:gd name="T15" fmla="*/ 83 h 257"/>
                  <a:gd name="T16" fmla="*/ 5 w 90"/>
                  <a:gd name="T17" fmla="*/ 0 h 257"/>
                  <a:gd name="T18" fmla="*/ 90 w 90"/>
                  <a:gd name="T19" fmla="*/ 106 h 257"/>
                  <a:gd name="T20" fmla="*/ 17 w 90"/>
                  <a:gd name="T21" fmla="*/ 178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257">
                    <a:moveTo>
                      <a:pt x="17" y="178"/>
                    </a:moveTo>
                    <a:lnTo>
                      <a:pt x="50" y="184"/>
                    </a:lnTo>
                    <a:lnTo>
                      <a:pt x="68" y="201"/>
                    </a:lnTo>
                    <a:lnTo>
                      <a:pt x="78" y="229"/>
                    </a:lnTo>
                    <a:lnTo>
                      <a:pt x="73" y="257"/>
                    </a:lnTo>
                    <a:lnTo>
                      <a:pt x="28" y="206"/>
                    </a:lnTo>
                    <a:lnTo>
                      <a:pt x="5" y="151"/>
                    </a:lnTo>
                    <a:lnTo>
                      <a:pt x="0" y="83"/>
                    </a:lnTo>
                    <a:lnTo>
                      <a:pt x="5" y="0"/>
                    </a:lnTo>
                    <a:lnTo>
                      <a:pt x="90" y="106"/>
                    </a:lnTo>
                    <a:lnTo>
                      <a:pt x="17" y="178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99" name="Freeform 1887">
                <a:extLst>
                  <a:ext uri="{FF2B5EF4-FFF2-40B4-BE49-F238E27FC236}">
                    <a16:creationId xmlns:a16="http://schemas.microsoft.com/office/drawing/2014/main" id="{2F807BF3-4143-FFFC-A23A-202396094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606"/>
                <a:ext cx="6" cy="21"/>
              </a:xfrm>
              <a:custGeom>
                <a:avLst/>
                <a:gdLst>
                  <a:gd name="T0" fmla="*/ 74 w 74"/>
                  <a:gd name="T1" fmla="*/ 201 h 246"/>
                  <a:gd name="T2" fmla="*/ 74 w 74"/>
                  <a:gd name="T3" fmla="*/ 246 h 246"/>
                  <a:gd name="T4" fmla="*/ 29 w 74"/>
                  <a:gd name="T5" fmla="*/ 190 h 246"/>
                  <a:gd name="T6" fmla="*/ 6 w 74"/>
                  <a:gd name="T7" fmla="*/ 128 h 246"/>
                  <a:gd name="T8" fmla="*/ 0 w 74"/>
                  <a:gd name="T9" fmla="*/ 61 h 246"/>
                  <a:gd name="T10" fmla="*/ 17 w 74"/>
                  <a:gd name="T11" fmla="*/ 0 h 246"/>
                  <a:gd name="T12" fmla="*/ 51 w 74"/>
                  <a:gd name="T13" fmla="*/ 45 h 246"/>
                  <a:gd name="T14" fmla="*/ 74 w 74"/>
                  <a:gd name="T15" fmla="*/ 101 h 246"/>
                  <a:gd name="T16" fmla="*/ 74 w 74"/>
                  <a:gd name="T17" fmla="*/ 20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246">
                    <a:moveTo>
                      <a:pt x="74" y="201"/>
                    </a:moveTo>
                    <a:lnTo>
                      <a:pt x="74" y="246"/>
                    </a:lnTo>
                    <a:lnTo>
                      <a:pt x="29" y="190"/>
                    </a:lnTo>
                    <a:lnTo>
                      <a:pt x="6" y="128"/>
                    </a:lnTo>
                    <a:lnTo>
                      <a:pt x="0" y="61"/>
                    </a:lnTo>
                    <a:lnTo>
                      <a:pt x="17" y="0"/>
                    </a:lnTo>
                    <a:lnTo>
                      <a:pt x="51" y="45"/>
                    </a:lnTo>
                    <a:lnTo>
                      <a:pt x="74" y="101"/>
                    </a:lnTo>
                    <a:lnTo>
                      <a:pt x="74" y="201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32001" name="Freeform 1889">
              <a:extLst>
                <a:ext uri="{FF2B5EF4-FFF2-40B4-BE49-F238E27FC236}">
                  <a16:creationId xmlns:a16="http://schemas.microsoft.com/office/drawing/2014/main" id="{C123F491-2C6B-11CE-F559-E3694F20A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607"/>
              <a:ext cx="8" cy="20"/>
            </a:xfrm>
            <a:custGeom>
              <a:avLst/>
              <a:gdLst>
                <a:gd name="T0" fmla="*/ 79 w 101"/>
                <a:gd name="T1" fmla="*/ 236 h 236"/>
                <a:gd name="T2" fmla="*/ 17 w 101"/>
                <a:gd name="T3" fmla="*/ 135 h 236"/>
                <a:gd name="T4" fmla="*/ 0 w 101"/>
                <a:gd name="T5" fmla="*/ 74 h 236"/>
                <a:gd name="T6" fmla="*/ 0 w 101"/>
                <a:gd name="T7" fmla="*/ 45 h 236"/>
                <a:gd name="T8" fmla="*/ 17 w 101"/>
                <a:gd name="T9" fmla="*/ 0 h 236"/>
                <a:gd name="T10" fmla="*/ 68 w 101"/>
                <a:gd name="T11" fmla="*/ 45 h 236"/>
                <a:gd name="T12" fmla="*/ 96 w 101"/>
                <a:gd name="T13" fmla="*/ 102 h 236"/>
                <a:gd name="T14" fmla="*/ 101 w 101"/>
                <a:gd name="T15" fmla="*/ 174 h 236"/>
                <a:gd name="T16" fmla="*/ 79 w 101"/>
                <a:gd name="T17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36">
                  <a:moveTo>
                    <a:pt x="79" y="236"/>
                  </a:moveTo>
                  <a:lnTo>
                    <a:pt x="17" y="135"/>
                  </a:lnTo>
                  <a:lnTo>
                    <a:pt x="0" y="74"/>
                  </a:lnTo>
                  <a:lnTo>
                    <a:pt x="0" y="45"/>
                  </a:lnTo>
                  <a:lnTo>
                    <a:pt x="17" y="0"/>
                  </a:lnTo>
                  <a:lnTo>
                    <a:pt x="68" y="45"/>
                  </a:lnTo>
                  <a:lnTo>
                    <a:pt x="96" y="102"/>
                  </a:lnTo>
                  <a:lnTo>
                    <a:pt x="101" y="174"/>
                  </a:lnTo>
                  <a:lnTo>
                    <a:pt x="79" y="23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02" name="Freeform 1890">
              <a:extLst>
                <a:ext uri="{FF2B5EF4-FFF2-40B4-BE49-F238E27FC236}">
                  <a16:creationId xmlns:a16="http://schemas.microsoft.com/office/drawing/2014/main" id="{3FDBA4CB-3555-26C5-F193-944067CF5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3606"/>
              <a:ext cx="8" cy="20"/>
            </a:xfrm>
            <a:custGeom>
              <a:avLst/>
              <a:gdLst>
                <a:gd name="T0" fmla="*/ 83 w 100"/>
                <a:gd name="T1" fmla="*/ 240 h 240"/>
                <a:gd name="T2" fmla="*/ 50 w 100"/>
                <a:gd name="T3" fmla="*/ 223 h 240"/>
                <a:gd name="T4" fmla="*/ 28 w 100"/>
                <a:gd name="T5" fmla="*/ 201 h 240"/>
                <a:gd name="T6" fmla="*/ 0 w 100"/>
                <a:gd name="T7" fmla="*/ 133 h 240"/>
                <a:gd name="T8" fmla="*/ 5 w 100"/>
                <a:gd name="T9" fmla="*/ 55 h 240"/>
                <a:gd name="T10" fmla="*/ 33 w 100"/>
                <a:gd name="T11" fmla="*/ 0 h 240"/>
                <a:gd name="T12" fmla="*/ 78 w 100"/>
                <a:gd name="T13" fmla="*/ 44 h 240"/>
                <a:gd name="T14" fmla="*/ 95 w 100"/>
                <a:gd name="T15" fmla="*/ 106 h 240"/>
                <a:gd name="T16" fmla="*/ 100 w 100"/>
                <a:gd name="T17" fmla="*/ 173 h 240"/>
                <a:gd name="T18" fmla="*/ 83 w 100"/>
                <a:gd name="T1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240">
                  <a:moveTo>
                    <a:pt x="83" y="240"/>
                  </a:moveTo>
                  <a:lnTo>
                    <a:pt x="50" y="223"/>
                  </a:lnTo>
                  <a:lnTo>
                    <a:pt x="28" y="201"/>
                  </a:lnTo>
                  <a:lnTo>
                    <a:pt x="0" y="133"/>
                  </a:lnTo>
                  <a:lnTo>
                    <a:pt x="5" y="55"/>
                  </a:lnTo>
                  <a:lnTo>
                    <a:pt x="33" y="0"/>
                  </a:lnTo>
                  <a:lnTo>
                    <a:pt x="78" y="44"/>
                  </a:lnTo>
                  <a:lnTo>
                    <a:pt x="95" y="106"/>
                  </a:lnTo>
                  <a:lnTo>
                    <a:pt x="100" y="173"/>
                  </a:lnTo>
                  <a:lnTo>
                    <a:pt x="83" y="24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03" name="Freeform 1891">
              <a:extLst>
                <a:ext uri="{FF2B5EF4-FFF2-40B4-BE49-F238E27FC236}">
                  <a16:creationId xmlns:a16="http://schemas.microsoft.com/office/drawing/2014/main" id="{59974EFE-074A-E8E2-3DCC-D5B040159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612"/>
              <a:ext cx="10" cy="20"/>
            </a:xfrm>
            <a:custGeom>
              <a:avLst/>
              <a:gdLst>
                <a:gd name="T0" fmla="*/ 95 w 118"/>
                <a:gd name="T1" fmla="*/ 219 h 241"/>
                <a:gd name="T2" fmla="*/ 95 w 118"/>
                <a:gd name="T3" fmla="*/ 241 h 241"/>
                <a:gd name="T4" fmla="*/ 45 w 118"/>
                <a:gd name="T5" fmla="*/ 212 h 241"/>
                <a:gd name="T6" fmla="*/ 11 w 118"/>
                <a:gd name="T7" fmla="*/ 157 h 241"/>
                <a:gd name="T8" fmla="*/ 0 w 118"/>
                <a:gd name="T9" fmla="*/ 84 h 241"/>
                <a:gd name="T10" fmla="*/ 0 w 118"/>
                <a:gd name="T11" fmla="*/ 0 h 241"/>
                <a:gd name="T12" fmla="*/ 95 w 118"/>
                <a:gd name="T13" fmla="*/ 96 h 241"/>
                <a:gd name="T14" fmla="*/ 112 w 118"/>
                <a:gd name="T15" fmla="*/ 157 h 241"/>
                <a:gd name="T16" fmla="*/ 118 w 118"/>
                <a:gd name="T17" fmla="*/ 179 h 241"/>
                <a:gd name="T18" fmla="*/ 95 w 118"/>
                <a:gd name="T19" fmla="*/ 21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241">
                  <a:moveTo>
                    <a:pt x="95" y="219"/>
                  </a:moveTo>
                  <a:lnTo>
                    <a:pt x="95" y="241"/>
                  </a:lnTo>
                  <a:lnTo>
                    <a:pt x="45" y="212"/>
                  </a:lnTo>
                  <a:lnTo>
                    <a:pt x="11" y="157"/>
                  </a:lnTo>
                  <a:lnTo>
                    <a:pt x="0" y="84"/>
                  </a:lnTo>
                  <a:lnTo>
                    <a:pt x="0" y="0"/>
                  </a:lnTo>
                  <a:lnTo>
                    <a:pt x="95" y="96"/>
                  </a:lnTo>
                  <a:lnTo>
                    <a:pt x="112" y="157"/>
                  </a:lnTo>
                  <a:lnTo>
                    <a:pt x="118" y="179"/>
                  </a:lnTo>
                  <a:lnTo>
                    <a:pt x="95" y="21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04" name="Freeform 1892">
              <a:extLst>
                <a:ext uri="{FF2B5EF4-FFF2-40B4-BE49-F238E27FC236}">
                  <a16:creationId xmlns:a16="http://schemas.microsoft.com/office/drawing/2014/main" id="{4EA5DBE1-2E6D-1DFB-B03B-813C4B6E7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3614"/>
              <a:ext cx="9" cy="21"/>
            </a:xfrm>
            <a:custGeom>
              <a:avLst/>
              <a:gdLst>
                <a:gd name="T0" fmla="*/ 90 w 112"/>
                <a:gd name="T1" fmla="*/ 251 h 251"/>
                <a:gd name="T2" fmla="*/ 39 w 112"/>
                <a:gd name="T3" fmla="*/ 201 h 251"/>
                <a:gd name="T4" fmla="*/ 11 w 112"/>
                <a:gd name="T5" fmla="*/ 139 h 251"/>
                <a:gd name="T6" fmla="*/ 0 w 112"/>
                <a:gd name="T7" fmla="*/ 61 h 251"/>
                <a:gd name="T8" fmla="*/ 28 w 112"/>
                <a:gd name="T9" fmla="*/ 0 h 251"/>
                <a:gd name="T10" fmla="*/ 101 w 112"/>
                <a:gd name="T11" fmla="*/ 111 h 251"/>
                <a:gd name="T12" fmla="*/ 112 w 112"/>
                <a:gd name="T13" fmla="*/ 179 h 251"/>
                <a:gd name="T14" fmla="*/ 112 w 112"/>
                <a:gd name="T15" fmla="*/ 201 h 251"/>
                <a:gd name="T16" fmla="*/ 112 w 112"/>
                <a:gd name="T17" fmla="*/ 212 h 251"/>
                <a:gd name="T18" fmla="*/ 90 w 112"/>
                <a:gd name="T19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51">
                  <a:moveTo>
                    <a:pt x="90" y="251"/>
                  </a:moveTo>
                  <a:lnTo>
                    <a:pt x="39" y="201"/>
                  </a:lnTo>
                  <a:lnTo>
                    <a:pt x="11" y="139"/>
                  </a:lnTo>
                  <a:lnTo>
                    <a:pt x="0" y="61"/>
                  </a:lnTo>
                  <a:lnTo>
                    <a:pt x="28" y="0"/>
                  </a:lnTo>
                  <a:lnTo>
                    <a:pt x="101" y="111"/>
                  </a:lnTo>
                  <a:lnTo>
                    <a:pt x="112" y="179"/>
                  </a:lnTo>
                  <a:lnTo>
                    <a:pt x="112" y="201"/>
                  </a:lnTo>
                  <a:lnTo>
                    <a:pt x="112" y="212"/>
                  </a:lnTo>
                  <a:lnTo>
                    <a:pt x="90" y="2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05" name="Freeform 1893">
              <a:extLst>
                <a:ext uri="{FF2B5EF4-FFF2-40B4-BE49-F238E27FC236}">
                  <a16:creationId xmlns:a16="http://schemas.microsoft.com/office/drawing/2014/main" id="{CEEE6662-F89D-9289-BE97-1AE10A4F5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608"/>
              <a:ext cx="12" cy="38"/>
            </a:xfrm>
            <a:custGeom>
              <a:avLst/>
              <a:gdLst>
                <a:gd name="T0" fmla="*/ 135 w 145"/>
                <a:gd name="T1" fmla="*/ 241 h 460"/>
                <a:gd name="T2" fmla="*/ 62 w 145"/>
                <a:gd name="T3" fmla="*/ 241 h 460"/>
                <a:gd name="T4" fmla="*/ 95 w 145"/>
                <a:gd name="T5" fmla="*/ 292 h 460"/>
                <a:gd name="T6" fmla="*/ 95 w 145"/>
                <a:gd name="T7" fmla="*/ 342 h 460"/>
                <a:gd name="T8" fmla="*/ 90 w 145"/>
                <a:gd name="T9" fmla="*/ 398 h 460"/>
                <a:gd name="T10" fmla="*/ 84 w 145"/>
                <a:gd name="T11" fmla="*/ 460 h 460"/>
                <a:gd name="T12" fmla="*/ 39 w 145"/>
                <a:gd name="T13" fmla="*/ 437 h 460"/>
                <a:gd name="T14" fmla="*/ 11 w 145"/>
                <a:gd name="T15" fmla="*/ 387 h 460"/>
                <a:gd name="T16" fmla="*/ 0 w 145"/>
                <a:gd name="T17" fmla="*/ 319 h 460"/>
                <a:gd name="T18" fmla="*/ 6 w 145"/>
                <a:gd name="T19" fmla="*/ 257 h 460"/>
                <a:gd name="T20" fmla="*/ 45 w 145"/>
                <a:gd name="T21" fmla="*/ 202 h 460"/>
                <a:gd name="T22" fmla="*/ 45 w 145"/>
                <a:gd name="T23" fmla="*/ 129 h 460"/>
                <a:gd name="T24" fmla="*/ 34 w 145"/>
                <a:gd name="T25" fmla="*/ 56 h 460"/>
                <a:gd name="T26" fmla="*/ 45 w 145"/>
                <a:gd name="T27" fmla="*/ 0 h 460"/>
                <a:gd name="T28" fmla="*/ 95 w 145"/>
                <a:gd name="T29" fmla="*/ 39 h 460"/>
                <a:gd name="T30" fmla="*/ 135 w 145"/>
                <a:gd name="T31" fmla="*/ 101 h 460"/>
                <a:gd name="T32" fmla="*/ 145 w 145"/>
                <a:gd name="T33" fmla="*/ 168 h 460"/>
                <a:gd name="T34" fmla="*/ 135 w 145"/>
                <a:gd name="T35" fmla="*/ 241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5" h="460">
                  <a:moveTo>
                    <a:pt x="135" y="241"/>
                  </a:moveTo>
                  <a:lnTo>
                    <a:pt x="62" y="241"/>
                  </a:lnTo>
                  <a:lnTo>
                    <a:pt x="95" y="292"/>
                  </a:lnTo>
                  <a:lnTo>
                    <a:pt x="95" y="342"/>
                  </a:lnTo>
                  <a:lnTo>
                    <a:pt x="90" y="398"/>
                  </a:lnTo>
                  <a:lnTo>
                    <a:pt x="84" y="460"/>
                  </a:lnTo>
                  <a:lnTo>
                    <a:pt x="39" y="437"/>
                  </a:lnTo>
                  <a:lnTo>
                    <a:pt x="11" y="387"/>
                  </a:lnTo>
                  <a:lnTo>
                    <a:pt x="0" y="319"/>
                  </a:lnTo>
                  <a:lnTo>
                    <a:pt x="6" y="257"/>
                  </a:lnTo>
                  <a:lnTo>
                    <a:pt x="45" y="202"/>
                  </a:lnTo>
                  <a:lnTo>
                    <a:pt x="45" y="129"/>
                  </a:lnTo>
                  <a:lnTo>
                    <a:pt x="34" y="56"/>
                  </a:lnTo>
                  <a:lnTo>
                    <a:pt x="45" y="0"/>
                  </a:lnTo>
                  <a:lnTo>
                    <a:pt x="95" y="39"/>
                  </a:lnTo>
                  <a:lnTo>
                    <a:pt x="135" y="101"/>
                  </a:lnTo>
                  <a:lnTo>
                    <a:pt x="145" y="168"/>
                  </a:lnTo>
                  <a:lnTo>
                    <a:pt x="135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06" name="Freeform 1894">
              <a:extLst>
                <a:ext uri="{FF2B5EF4-FFF2-40B4-BE49-F238E27FC236}">
                  <a16:creationId xmlns:a16="http://schemas.microsoft.com/office/drawing/2014/main" id="{13B35E0E-D9AE-92A3-5580-52FD26294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611"/>
              <a:ext cx="8" cy="17"/>
            </a:xfrm>
            <a:custGeom>
              <a:avLst/>
              <a:gdLst>
                <a:gd name="T0" fmla="*/ 84 w 96"/>
                <a:gd name="T1" fmla="*/ 179 h 202"/>
                <a:gd name="T2" fmla="*/ 84 w 96"/>
                <a:gd name="T3" fmla="*/ 202 h 202"/>
                <a:gd name="T4" fmla="*/ 28 w 96"/>
                <a:gd name="T5" fmla="*/ 173 h 202"/>
                <a:gd name="T6" fmla="*/ 0 w 96"/>
                <a:gd name="T7" fmla="*/ 128 h 202"/>
                <a:gd name="T8" fmla="*/ 0 w 96"/>
                <a:gd name="T9" fmla="*/ 0 h 202"/>
                <a:gd name="T10" fmla="*/ 45 w 96"/>
                <a:gd name="T11" fmla="*/ 34 h 202"/>
                <a:gd name="T12" fmla="*/ 84 w 96"/>
                <a:gd name="T13" fmla="*/ 72 h 202"/>
                <a:gd name="T14" fmla="*/ 96 w 96"/>
                <a:gd name="T15" fmla="*/ 123 h 202"/>
                <a:gd name="T16" fmla="*/ 84 w 96"/>
                <a:gd name="T17" fmla="*/ 17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202">
                  <a:moveTo>
                    <a:pt x="84" y="179"/>
                  </a:moveTo>
                  <a:lnTo>
                    <a:pt x="84" y="202"/>
                  </a:lnTo>
                  <a:lnTo>
                    <a:pt x="28" y="173"/>
                  </a:lnTo>
                  <a:lnTo>
                    <a:pt x="0" y="128"/>
                  </a:lnTo>
                  <a:lnTo>
                    <a:pt x="0" y="0"/>
                  </a:lnTo>
                  <a:lnTo>
                    <a:pt x="45" y="34"/>
                  </a:lnTo>
                  <a:lnTo>
                    <a:pt x="84" y="72"/>
                  </a:lnTo>
                  <a:lnTo>
                    <a:pt x="96" y="123"/>
                  </a:lnTo>
                  <a:lnTo>
                    <a:pt x="84" y="17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07" name="Freeform 1895">
              <a:extLst>
                <a:ext uri="{FF2B5EF4-FFF2-40B4-BE49-F238E27FC236}">
                  <a16:creationId xmlns:a16="http://schemas.microsoft.com/office/drawing/2014/main" id="{63565F5D-5402-9E19-56C8-5EA76A1E1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613"/>
              <a:ext cx="7" cy="17"/>
            </a:xfrm>
            <a:custGeom>
              <a:avLst/>
              <a:gdLst>
                <a:gd name="T0" fmla="*/ 78 w 83"/>
                <a:gd name="T1" fmla="*/ 208 h 208"/>
                <a:gd name="T2" fmla="*/ 39 w 83"/>
                <a:gd name="T3" fmla="*/ 180 h 208"/>
                <a:gd name="T4" fmla="*/ 10 w 83"/>
                <a:gd name="T5" fmla="*/ 123 h 208"/>
                <a:gd name="T6" fmla="*/ 0 w 83"/>
                <a:gd name="T7" fmla="*/ 62 h 208"/>
                <a:gd name="T8" fmla="*/ 0 w 83"/>
                <a:gd name="T9" fmla="*/ 0 h 208"/>
                <a:gd name="T10" fmla="*/ 45 w 83"/>
                <a:gd name="T11" fmla="*/ 33 h 208"/>
                <a:gd name="T12" fmla="*/ 73 w 83"/>
                <a:gd name="T13" fmla="*/ 85 h 208"/>
                <a:gd name="T14" fmla="*/ 83 w 83"/>
                <a:gd name="T15" fmla="*/ 146 h 208"/>
                <a:gd name="T16" fmla="*/ 78 w 83"/>
                <a:gd name="T1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208">
                  <a:moveTo>
                    <a:pt x="78" y="208"/>
                  </a:moveTo>
                  <a:lnTo>
                    <a:pt x="39" y="180"/>
                  </a:lnTo>
                  <a:lnTo>
                    <a:pt x="10" y="123"/>
                  </a:lnTo>
                  <a:lnTo>
                    <a:pt x="0" y="62"/>
                  </a:lnTo>
                  <a:lnTo>
                    <a:pt x="0" y="0"/>
                  </a:lnTo>
                  <a:lnTo>
                    <a:pt x="45" y="33"/>
                  </a:lnTo>
                  <a:lnTo>
                    <a:pt x="73" y="85"/>
                  </a:lnTo>
                  <a:lnTo>
                    <a:pt x="83" y="146"/>
                  </a:lnTo>
                  <a:lnTo>
                    <a:pt x="78" y="20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08" name="Freeform 1896">
              <a:extLst>
                <a:ext uri="{FF2B5EF4-FFF2-40B4-BE49-F238E27FC236}">
                  <a16:creationId xmlns:a16="http://schemas.microsoft.com/office/drawing/2014/main" id="{9D2E9B79-306F-D6F4-226D-208803787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3613"/>
              <a:ext cx="10" cy="40"/>
            </a:xfrm>
            <a:custGeom>
              <a:avLst/>
              <a:gdLst>
                <a:gd name="T0" fmla="*/ 113 w 125"/>
                <a:gd name="T1" fmla="*/ 253 h 482"/>
                <a:gd name="T2" fmla="*/ 102 w 125"/>
                <a:gd name="T3" fmla="*/ 258 h 482"/>
                <a:gd name="T4" fmla="*/ 90 w 125"/>
                <a:gd name="T5" fmla="*/ 246 h 482"/>
                <a:gd name="T6" fmla="*/ 73 w 125"/>
                <a:gd name="T7" fmla="*/ 224 h 482"/>
                <a:gd name="T8" fmla="*/ 62 w 125"/>
                <a:gd name="T9" fmla="*/ 219 h 482"/>
                <a:gd name="T10" fmla="*/ 62 w 125"/>
                <a:gd name="T11" fmla="*/ 286 h 482"/>
                <a:gd name="T12" fmla="*/ 80 w 125"/>
                <a:gd name="T13" fmla="*/ 342 h 482"/>
                <a:gd name="T14" fmla="*/ 102 w 125"/>
                <a:gd name="T15" fmla="*/ 404 h 482"/>
                <a:gd name="T16" fmla="*/ 96 w 125"/>
                <a:gd name="T17" fmla="*/ 482 h 482"/>
                <a:gd name="T18" fmla="*/ 52 w 125"/>
                <a:gd name="T19" fmla="*/ 471 h 482"/>
                <a:gd name="T20" fmla="*/ 29 w 125"/>
                <a:gd name="T21" fmla="*/ 432 h 482"/>
                <a:gd name="T22" fmla="*/ 18 w 125"/>
                <a:gd name="T23" fmla="*/ 387 h 482"/>
                <a:gd name="T24" fmla="*/ 0 w 125"/>
                <a:gd name="T25" fmla="*/ 348 h 482"/>
                <a:gd name="T26" fmla="*/ 12 w 125"/>
                <a:gd name="T27" fmla="*/ 263 h 482"/>
                <a:gd name="T28" fmla="*/ 23 w 125"/>
                <a:gd name="T29" fmla="*/ 230 h 482"/>
                <a:gd name="T30" fmla="*/ 35 w 125"/>
                <a:gd name="T31" fmla="*/ 219 h 482"/>
                <a:gd name="T32" fmla="*/ 62 w 125"/>
                <a:gd name="T33" fmla="*/ 219 h 482"/>
                <a:gd name="T34" fmla="*/ 35 w 125"/>
                <a:gd name="T35" fmla="*/ 168 h 482"/>
                <a:gd name="T36" fmla="*/ 29 w 125"/>
                <a:gd name="T37" fmla="*/ 112 h 482"/>
                <a:gd name="T38" fmla="*/ 35 w 125"/>
                <a:gd name="T39" fmla="*/ 50 h 482"/>
                <a:gd name="T40" fmla="*/ 62 w 125"/>
                <a:gd name="T41" fmla="*/ 0 h 482"/>
                <a:gd name="T42" fmla="*/ 102 w 125"/>
                <a:gd name="T43" fmla="*/ 62 h 482"/>
                <a:gd name="T44" fmla="*/ 125 w 125"/>
                <a:gd name="T45" fmla="*/ 118 h 482"/>
                <a:gd name="T46" fmla="*/ 125 w 125"/>
                <a:gd name="T47" fmla="*/ 180 h 482"/>
                <a:gd name="T48" fmla="*/ 113 w 125"/>
                <a:gd name="T49" fmla="*/ 25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5" h="482">
                  <a:moveTo>
                    <a:pt x="113" y="253"/>
                  </a:moveTo>
                  <a:lnTo>
                    <a:pt x="102" y="258"/>
                  </a:lnTo>
                  <a:lnTo>
                    <a:pt x="90" y="246"/>
                  </a:lnTo>
                  <a:lnTo>
                    <a:pt x="73" y="224"/>
                  </a:lnTo>
                  <a:lnTo>
                    <a:pt x="62" y="219"/>
                  </a:lnTo>
                  <a:lnTo>
                    <a:pt x="62" y="286"/>
                  </a:lnTo>
                  <a:lnTo>
                    <a:pt x="80" y="342"/>
                  </a:lnTo>
                  <a:lnTo>
                    <a:pt x="102" y="404"/>
                  </a:lnTo>
                  <a:lnTo>
                    <a:pt x="96" y="482"/>
                  </a:lnTo>
                  <a:lnTo>
                    <a:pt x="52" y="471"/>
                  </a:lnTo>
                  <a:lnTo>
                    <a:pt x="29" y="432"/>
                  </a:lnTo>
                  <a:lnTo>
                    <a:pt x="18" y="387"/>
                  </a:lnTo>
                  <a:lnTo>
                    <a:pt x="0" y="348"/>
                  </a:lnTo>
                  <a:lnTo>
                    <a:pt x="12" y="263"/>
                  </a:lnTo>
                  <a:lnTo>
                    <a:pt x="23" y="230"/>
                  </a:lnTo>
                  <a:lnTo>
                    <a:pt x="35" y="219"/>
                  </a:lnTo>
                  <a:lnTo>
                    <a:pt x="62" y="219"/>
                  </a:lnTo>
                  <a:lnTo>
                    <a:pt x="35" y="168"/>
                  </a:lnTo>
                  <a:lnTo>
                    <a:pt x="29" y="112"/>
                  </a:lnTo>
                  <a:lnTo>
                    <a:pt x="35" y="50"/>
                  </a:lnTo>
                  <a:lnTo>
                    <a:pt x="62" y="0"/>
                  </a:lnTo>
                  <a:lnTo>
                    <a:pt x="102" y="62"/>
                  </a:lnTo>
                  <a:lnTo>
                    <a:pt x="125" y="118"/>
                  </a:lnTo>
                  <a:lnTo>
                    <a:pt x="125" y="180"/>
                  </a:lnTo>
                  <a:lnTo>
                    <a:pt x="113" y="25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09" name="Freeform 1897">
              <a:extLst>
                <a:ext uri="{FF2B5EF4-FFF2-40B4-BE49-F238E27FC236}">
                  <a16:creationId xmlns:a16="http://schemas.microsoft.com/office/drawing/2014/main" id="{51DBE677-E6EF-D49D-BEC4-557934EBE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3615"/>
              <a:ext cx="12" cy="40"/>
            </a:xfrm>
            <a:custGeom>
              <a:avLst/>
              <a:gdLst>
                <a:gd name="T0" fmla="*/ 118 w 134"/>
                <a:gd name="T1" fmla="*/ 258 h 477"/>
                <a:gd name="T2" fmla="*/ 90 w 134"/>
                <a:gd name="T3" fmla="*/ 270 h 477"/>
                <a:gd name="T4" fmla="*/ 78 w 134"/>
                <a:gd name="T5" fmla="*/ 293 h 477"/>
                <a:gd name="T6" fmla="*/ 78 w 134"/>
                <a:gd name="T7" fmla="*/ 359 h 477"/>
                <a:gd name="T8" fmla="*/ 84 w 134"/>
                <a:gd name="T9" fmla="*/ 426 h 477"/>
                <a:gd name="T10" fmla="*/ 78 w 134"/>
                <a:gd name="T11" fmla="*/ 461 h 477"/>
                <a:gd name="T12" fmla="*/ 56 w 134"/>
                <a:gd name="T13" fmla="*/ 477 h 477"/>
                <a:gd name="T14" fmla="*/ 16 w 134"/>
                <a:gd name="T15" fmla="*/ 426 h 477"/>
                <a:gd name="T16" fmla="*/ 0 w 134"/>
                <a:gd name="T17" fmla="*/ 371 h 477"/>
                <a:gd name="T18" fmla="*/ 16 w 134"/>
                <a:gd name="T19" fmla="*/ 241 h 477"/>
                <a:gd name="T20" fmla="*/ 50 w 134"/>
                <a:gd name="T21" fmla="*/ 248 h 477"/>
                <a:gd name="T22" fmla="*/ 39 w 134"/>
                <a:gd name="T23" fmla="*/ 0 h 477"/>
                <a:gd name="T24" fmla="*/ 95 w 134"/>
                <a:gd name="T25" fmla="*/ 52 h 477"/>
                <a:gd name="T26" fmla="*/ 129 w 134"/>
                <a:gd name="T27" fmla="*/ 118 h 477"/>
                <a:gd name="T28" fmla="*/ 134 w 134"/>
                <a:gd name="T29" fmla="*/ 191 h 477"/>
                <a:gd name="T30" fmla="*/ 118 w 134"/>
                <a:gd name="T31" fmla="*/ 258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4" h="477">
                  <a:moveTo>
                    <a:pt x="118" y="258"/>
                  </a:moveTo>
                  <a:lnTo>
                    <a:pt x="90" y="270"/>
                  </a:lnTo>
                  <a:lnTo>
                    <a:pt x="78" y="293"/>
                  </a:lnTo>
                  <a:lnTo>
                    <a:pt x="78" y="359"/>
                  </a:lnTo>
                  <a:lnTo>
                    <a:pt x="84" y="426"/>
                  </a:lnTo>
                  <a:lnTo>
                    <a:pt x="78" y="461"/>
                  </a:lnTo>
                  <a:lnTo>
                    <a:pt x="56" y="477"/>
                  </a:lnTo>
                  <a:lnTo>
                    <a:pt x="16" y="426"/>
                  </a:lnTo>
                  <a:lnTo>
                    <a:pt x="0" y="371"/>
                  </a:lnTo>
                  <a:lnTo>
                    <a:pt x="16" y="241"/>
                  </a:lnTo>
                  <a:lnTo>
                    <a:pt x="50" y="248"/>
                  </a:lnTo>
                  <a:lnTo>
                    <a:pt x="39" y="0"/>
                  </a:lnTo>
                  <a:lnTo>
                    <a:pt x="95" y="52"/>
                  </a:lnTo>
                  <a:lnTo>
                    <a:pt x="129" y="118"/>
                  </a:lnTo>
                  <a:lnTo>
                    <a:pt x="134" y="191"/>
                  </a:lnTo>
                  <a:lnTo>
                    <a:pt x="118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10" name="Freeform 1898">
              <a:extLst>
                <a:ext uri="{FF2B5EF4-FFF2-40B4-BE49-F238E27FC236}">
                  <a16:creationId xmlns:a16="http://schemas.microsoft.com/office/drawing/2014/main" id="{FC1ACB11-033C-4FE8-5CC4-FB7FA657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3619"/>
              <a:ext cx="7" cy="20"/>
            </a:xfrm>
            <a:custGeom>
              <a:avLst/>
              <a:gdLst>
                <a:gd name="T0" fmla="*/ 90 w 90"/>
                <a:gd name="T1" fmla="*/ 190 h 241"/>
                <a:gd name="T2" fmla="*/ 78 w 90"/>
                <a:gd name="T3" fmla="*/ 218 h 241"/>
                <a:gd name="T4" fmla="*/ 78 w 90"/>
                <a:gd name="T5" fmla="*/ 241 h 241"/>
                <a:gd name="T6" fmla="*/ 34 w 90"/>
                <a:gd name="T7" fmla="*/ 208 h 241"/>
                <a:gd name="T8" fmla="*/ 12 w 90"/>
                <a:gd name="T9" fmla="*/ 146 h 241"/>
                <a:gd name="T10" fmla="*/ 0 w 90"/>
                <a:gd name="T11" fmla="*/ 78 h 241"/>
                <a:gd name="T12" fmla="*/ 22 w 90"/>
                <a:gd name="T13" fmla="*/ 0 h 241"/>
                <a:gd name="T14" fmla="*/ 67 w 90"/>
                <a:gd name="T15" fmla="*/ 39 h 241"/>
                <a:gd name="T16" fmla="*/ 90 w 90"/>
                <a:gd name="T17" fmla="*/ 90 h 241"/>
                <a:gd name="T18" fmla="*/ 90 w 90"/>
                <a:gd name="T19" fmla="*/ 1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241">
                  <a:moveTo>
                    <a:pt x="90" y="190"/>
                  </a:moveTo>
                  <a:lnTo>
                    <a:pt x="78" y="218"/>
                  </a:lnTo>
                  <a:lnTo>
                    <a:pt x="78" y="241"/>
                  </a:lnTo>
                  <a:lnTo>
                    <a:pt x="34" y="208"/>
                  </a:lnTo>
                  <a:lnTo>
                    <a:pt x="12" y="146"/>
                  </a:lnTo>
                  <a:lnTo>
                    <a:pt x="0" y="78"/>
                  </a:lnTo>
                  <a:lnTo>
                    <a:pt x="22" y="0"/>
                  </a:lnTo>
                  <a:lnTo>
                    <a:pt x="67" y="39"/>
                  </a:lnTo>
                  <a:lnTo>
                    <a:pt x="90" y="90"/>
                  </a:lnTo>
                  <a:lnTo>
                    <a:pt x="90" y="19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11" name="Freeform 1899">
              <a:extLst>
                <a:ext uri="{FF2B5EF4-FFF2-40B4-BE49-F238E27FC236}">
                  <a16:creationId xmlns:a16="http://schemas.microsoft.com/office/drawing/2014/main" id="{C1D7020E-834B-7D69-9A1E-6923A8397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621"/>
              <a:ext cx="9" cy="20"/>
            </a:xfrm>
            <a:custGeom>
              <a:avLst/>
              <a:gdLst>
                <a:gd name="T0" fmla="*/ 78 w 112"/>
                <a:gd name="T1" fmla="*/ 230 h 230"/>
                <a:gd name="T2" fmla="*/ 12 w 112"/>
                <a:gd name="T3" fmla="*/ 130 h 230"/>
                <a:gd name="T4" fmla="*/ 0 w 112"/>
                <a:gd name="T5" fmla="*/ 68 h 230"/>
                <a:gd name="T6" fmla="*/ 0 w 112"/>
                <a:gd name="T7" fmla="*/ 45 h 230"/>
                <a:gd name="T8" fmla="*/ 12 w 112"/>
                <a:gd name="T9" fmla="*/ 0 h 230"/>
                <a:gd name="T10" fmla="*/ 95 w 112"/>
                <a:gd name="T11" fmla="*/ 107 h 230"/>
                <a:gd name="T12" fmla="*/ 112 w 112"/>
                <a:gd name="T13" fmla="*/ 163 h 230"/>
                <a:gd name="T14" fmla="*/ 112 w 112"/>
                <a:gd name="T15" fmla="*/ 191 h 230"/>
                <a:gd name="T16" fmla="*/ 112 w 112"/>
                <a:gd name="T17" fmla="*/ 197 h 230"/>
                <a:gd name="T18" fmla="*/ 78 w 112"/>
                <a:gd name="T19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30">
                  <a:moveTo>
                    <a:pt x="78" y="230"/>
                  </a:moveTo>
                  <a:lnTo>
                    <a:pt x="12" y="130"/>
                  </a:lnTo>
                  <a:lnTo>
                    <a:pt x="0" y="68"/>
                  </a:lnTo>
                  <a:lnTo>
                    <a:pt x="0" y="45"/>
                  </a:lnTo>
                  <a:lnTo>
                    <a:pt x="12" y="0"/>
                  </a:lnTo>
                  <a:lnTo>
                    <a:pt x="95" y="107"/>
                  </a:lnTo>
                  <a:lnTo>
                    <a:pt x="112" y="163"/>
                  </a:lnTo>
                  <a:lnTo>
                    <a:pt x="112" y="191"/>
                  </a:lnTo>
                  <a:lnTo>
                    <a:pt x="112" y="197"/>
                  </a:lnTo>
                  <a:lnTo>
                    <a:pt x="78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12" name="Freeform 1900">
              <a:extLst>
                <a:ext uri="{FF2B5EF4-FFF2-40B4-BE49-F238E27FC236}">
                  <a16:creationId xmlns:a16="http://schemas.microsoft.com/office/drawing/2014/main" id="{BB367AE8-E824-7901-DBE6-1A31FB4B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3619"/>
              <a:ext cx="8" cy="19"/>
            </a:xfrm>
            <a:custGeom>
              <a:avLst/>
              <a:gdLst>
                <a:gd name="T0" fmla="*/ 79 w 95"/>
                <a:gd name="T1" fmla="*/ 218 h 230"/>
                <a:gd name="T2" fmla="*/ 56 w 95"/>
                <a:gd name="T3" fmla="*/ 230 h 230"/>
                <a:gd name="T4" fmla="*/ 11 w 95"/>
                <a:gd name="T5" fmla="*/ 173 h 230"/>
                <a:gd name="T6" fmla="*/ 0 w 95"/>
                <a:gd name="T7" fmla="*/ 118 h 230"/>
                <a:gd name="T8" fmla="*/ 11 w 95"/>
                <a:gd name="T9" fmla="*/ 0 h 230"/>
                <a:gd name="T10" fmla="*/ 56 w 95"/>
                <a:gd name="T11" fmla="*/ 45 h 230"/>
                <a:gd name="T12" fmla="*/ 84 w 95"/>
                <a:gd name="T13" fmla="*/ 101 h 230"/>
                <a:gd name="T14" fmla="*/ 95 w 95"/>
                <a:gd name="T15" fmla="*/ 157 h 230"/>
                <a:gd name="T16" fmla="*/ 79 w 95"/>
                <a:gd name="T17" fmla="*/ 21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30">
                  <a:moveTo>
                    <a:pt x="79" y="218"/>
                  </a:moveTo>
                  <a:lnTo>
                    <a:pt x="56" y="230"/>
                  </a:lnTo>
                  <a:lnTo>
                    <a:pt x="11" y="173"/>
                  </a:lnTo>
                  <a:lnTo>
                    <a:pt x="0" y="118"/>
                  </a:lnTo>
                  <a:lnTo>
                    <a:pt x="11" y="0"/>
                  </a:lnTo>
                  <a:lnTo>
                    <a:pt x="56" y="45"/>
                  </a:lnTo>
                  <a:lnTo>
                    <a:pt x="84" y="101"/>
                  </a:lnTo>
                  <a:lnTo>
                    <a:pt x="95" y="157"/>
                  </a:lnTo>
                  <a:lnTo>
                    <a:pt x="79" y="21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13" name="Freeform 1901">
              <a:extLst>
                <a:ext uri="{FF2B5EF4-FFF2-40B4-BE49-F238E27FC236}">
                  <a16:creationId xmlns:a16="http://schemas.microsoft.com/office/drawing/2014/main" id="{F4DF7F74-F546-4101-1F5B-5E48C8AC0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622"/>
              <a:ext cx="8" cy="22"/>
            </a:xfrm>
            <a:custGeom>
              <a:avLst/>
              <a:gdLst>
                <a:gd name="T0" fmla="*/ 73 w 96"/>
                <a:gd name="T1" fmla="*/ 264 h 264"/>
                <a:gd name="T2" fmla="*/ 45 w 96"/>
                <a:gd name="T3" fmla="*/ 247 h 264"/>
                <a:gd name="T4" fmla="*/ 23 w 96"/>
                <a:gd name="T5" fmla="*/ 219 h 264"/>
                <a:gd name="T6" fmla="*/ 0 w 96"/>
                <a:gd name="T7" fmla="*/ 141 h 264"/>
                <a:gd name="T8" fmla="*/ 0 w 96"/>
                <a:gd name="T9" fmla="*/ 62 h 264"/>
                <a:gd name="T10" fmla="*/ 17 w 96"/>
                <a:gd name="T11" fmla="*/ 0 h 264"/>
                <a:gd name="T12" fmla="*/ 84 w 96"/>
                <a:gd name="T13" fmla="*/ 129 h 264"/>
                <a:gd name="T14" fmla="*/ 96 w 96"/>
                <a:gd name="T15" fmla="*/ 191 h 264"/>
                <a:gd name="T16" fmla="*/ 96 w 96"/>
                <a:gd name="T17" fmla="*/ 219 h 264"/>
                <a:gd name="T18" fmla="*/ 73 w 96"/>
                <a:gd name="T19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264">
                  <a:moveTo>
                    <a:pt x="73" y="264"/>
                  </a:moveTo>
                  <a:lnTo>
                    <a:pt x="45" y="247"/>
                  </a:lnTo>
                  <a:lnTo>
                    <a:pt x="23" y="219"/>
                  </a:lnTo>
                  <a:lnTo>
                    <a:pt x="0" y="141"/>
                  </a:lnTo>
                  <a:lnTo>
                    <a:pt x="0" y="62"/>
                  </a:lnTo>
                  <a:lnTo>
                    <a:pt x="17" y="0"/>
                  </a:lnTo>
                  <a:lnTo>
                    <a:pt x="84" y="129"/>
                  </a:lnTo>
                  <a:lnTo>
                    <a:pt x="96" y="191"/>
                  </a:lnTo>
                  <a:lnTo>
                    <a:pt x="96" y="219"/>
                  </a:lnTo>
                  <a:lnTo>
                    <a:pt x="73" y="26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14" name="Freeform 1902">
              <a:extLst>
                <a:ext uri="{FF2B5EF4-FFF2-40B4-BE49-F238E27FC236}">
                  <a16:creationId xmlns:a16="http://schemas.microsoft.com/office/drawing/2014/main" id="{7A474D8B-0285-F9AA-C1FA-0DB5A1C23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3626"/>
              <a:ext cx="41" cy="89"/>
            </a:xfrm>
            <a:custGeom>
              <a:avLst/>
              <a:gdLst>
                <a:gd name="T0" fmla="*/ 218 w 493"/>
                <a:gd name="T1" fmla="*/ 251 h 1069"/>
                <a:gd name="T2" fmla="*/ 235 w 493"/>
                <a:gd name="T3" fmla="*/ 376 h 1069"/>
                <a:gd name="T4" fmla="*/ 369 w 493"/>
                <a:gd name="T5" fmla="*/ 509 h 1069"/>
                <a:gd name="T6" fmla="*/ 386 w 493"/>
                <a:gd name="T7" fmla="*/ 638 h 1069"/>
                <a:gd name="T8" fmla="*/ 476 w 493"/>
                <a:gd name="T9" fmla="*/ 728 h 1069"/>
                <a:gd name="T10" fmla="*/ 493 w 493"/>
                <a:gd name="T11" fmla="*/ 828 h 1069"/>
                <a:gd name="T12" fmla="*/ 409 w 493"/>
                <a:gd name="T13" fmla="*/ 790 h 1069"/>
                <a:gd name="T14" fmla="*/ 381 w 493"/>
                <a:gd name="T15" fmla="*/ 712 h 1069"/>
                <a:gd name="T16" fmla="*/ 364 w 493"/>
                <a:gd name="T17" fmla="*/ 672 h 1069"/>
                <a:gd name="T18" fmla="*/ 291 w 493"/>
                <a:gd name="T19" fmla="*/ 577 h 1069"/>
                <a:gd name="T20" fmla="*/ 224 w 493"/>
                <a:gd name="T21" fmla="*/ 482 h 1069"/>
                <a:gd name="T22" fmla="*/ 213 w 493"/>
                <a:gd name="T23" fmla="*/ 527 h 1069"/>
                <a:gd name="T24" fmla="*/ 224 w 493"/>
                <a:gd name="T25" fmla="*/ 672 h 1069"/>
                <a:gd name="T26" fmla="*/ 291 w 493"/>
                <a:gd name="T27" fmla="*/ 717 h 1069"/>
                <a:gd name="T28" fmla="*/ 403 w 493"/>
                <a:gd name="T29" fmla="*/ 857 h 1069"/>
                <a:gd name="T30" fmla="*/ 454 w 493"/>
                <a:gd name="T31" fmla="*/ 946 h 1069"/>
                <a:gd name="T32" fmla="*/ 442 w 493"/>
                <a:gd name="T33" fmla="*/ 1069 h 1069"/>
                <a:gd name="T34" fmla="*/ 381 w 493"/>
                <a:gd name="T35" fmla="*/ 1025 h 1069"/>
                <a:gd name="T36" fmla="*/ 353 w 493"/>
                <a:gd name="T37" fmla="*/ 890 h 1069"/>
                <a:gd name="T38" fmla="*/ 291 w 493"/>
                <a:gd name="T39" fmla="*/ 873 h 1069"/>
                <a:gd name="T40" fmla="*/ 213 w 493"/>
                <a:gd name="T41" fmla="*/ 700 h 1069"/>
                <a:gd name="T42" fmla="*/ 145 w 493"/>
                <a:gd name="T43" fmla="*/ 650 h 1069"/>
                <a:gd name="T44" fmla="*/ 140 w 493"/>
                <a:gd name="T45" fmla="*/ 521 h 1069"/>
                <a:gd name="T46" fmla="*/ 101 w 493"/>
                <a:gd name="T47" fmla="*/ 459 h 1069"/>
                <a:gd name="T48" fmla="*/ 11 w 493"/>
                <a:gd name="T49" fmla="*/ 409 h 1069"/>
                <a:gd name="T50" fmla="*/ 22 w 493"/>
                <a:gd name="T51" fmla="*/ 241 h 1069"/>
                <a:gd name="T52" fmla="*/ 83 w 493"/>
                <a:gd name="T53" fmla="*/ 308 h 1069"/>
                <a:gd name="T54" fmla="*/ 111 w 493"/>
                <a:gd name="T55" fmla="*/ 448 h 1069"/>
                <a:gd name="T56" fmla="*/ 185 w 493"/>
                <a:gd name="T57" fmla="*/ 442 h 1069"/>
                <a:gd name="T58" fmla="*/ 111 w 493"/>
                <a:gd name="T59" fmla="*/ 291 h 1069"/>
                <a:gd name="T60" fmla="*/ 38 w 493"/>
                <a:gd name="T61" fmla="*/ 196 h 1069"/>
                <a:gd name="T62" fmla="*/ 38 w 493"/>
                <a:gd name="T63" fmla="*/ 118 h 1069"/>
                <a:gd name="T64" fmla="*/ 33 w 493"/>
                <a:gd name="T65" fmla="*/ 83 h 1069"/>
                <a:gd name="T66" fmla="*/ 78 w 493"/>
                <a:gd name="T67" fmla="*/ 67 h 1069"/>
                <a:gd name="T68" fmla="*/ 123 w 493"/>
                <a:gd name="T69" fmla="*/ 168 h 1069"/>
                <a:gd name="T70" fmla="*/ 173 w 493"/>
                <a:gd name="T71" fmla="*/ 251 h 1069"/>
                <a:gd name="T72" fmla="*/ 201 w 493"/>
                <a:gd name="T73" fmla="*/ 196 h 1069"/>
                <a:gd name="T74" fmla="*/ 190 w 493"/>
                <a:gd name="T75" fmla="*/ 67 h 1069"/>
                <a:gd name="T76" fmla="*/ 252 w 493"/>
                <a:gd name="T77" fmla="*/ 38 h 1069"/>
                <a:gd name="T78" fmla="*/ 291 w 493"/>
                <a:gd name="T79" fmla="*/ 179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3" h="1069">
                  <a:moveTo>
                    <a:pt x="274" y="251"/>
                  </a:moveTo>
                  <a:lnTo>
                    <a:pt x="218" y="251"/>
                  </a:lnTo>
                  <a:lnTo>
                    <a:pt x="218" y="324"/>
                  </a:lnTo>
                  <a:lnTo>
                    <a:pt x="235" y="376"/>
                  </a:lnTo>
                  <a:lnTo>
                    <a:pt x="303" y="448"/>
                  </a:lnTo>
                  <a:lnTo>
                    <a:pt x="369" y="509"/>
                  </a:lnTo>
                  <a:lnTo>
                    <a:pt x="386" y="560"/>
                  </a:lnTo>
                  <a:lnTo>
                    <a:pt x="386" y="638"/>
                  </a:lnTo>
                  <a:lnTo>
                    <a:pt x="409" y="610"/>
                  </a:lnTo>
                  <a:lnTo>
                    <a:pt x="476" y="728"/>
                  </a:lnTo>
                  <a:lnTo>
                    <a:pt x="493" y="801"/>
                  </a:lnTo>
                  <a:lnTo>
                    <a:pt x="493" y="828"/>
                  </a:lnTo>
                  <a:lnTo>
                    <a:pt x="482" y="880"/>
                  </a:lnTo>
                  <a:lnTo>
                    <a:pt x="409" y="790"/>
                  </a:lnTo>
                  <a:lnTo>
                    <a:pt x="386" y="740"/>
                  </a:lnTo>
                  <a:lnTo>
                    <a:pt x="381" y="712"/>
                  </a:lnTo>
                  <a:lnTo>
                    <a:pt x="398" y="672"/>
                  </a:lnTo>
                  <a:lnTo>
                    <a:pt x="364" y="672"/>
                  </a:lnTo>
                  <a:lnTo>
                    <a:pt x="341" y="650"/>
                  </a:lnTo>
                  <a:lnTo>
                    <a:pt x="291" y="577"/>
                  </a:lnTo>
                  <a:lnTo>
                    <a:pt x="252" y="499"/>
                  </a:lnTo>
                  <a:lnTo>
                    <a:pt x="224" y="482"/>
                  </a:lnTo>
                  <a:lnTo>
                    <a:pt x="196" y="482"/>
                  </a:lnTo>
                  <a:lnTo>
                    <a:pt x="213" y="527"/>
                  </a:lnTo>
                  <a:lnTo>
                    <a:pt x="213" y="577"/>
                  </a:lnTo>
                  <a:lnTo>
                    <a:pt x="224" y="672"/>
                  </a:lnTo>
                  <a:lnTo>
                    <a:pt x="269" y="655"/>
                  </a:lnTo>
                  <a:lnTo>
                    <a:pt x="291" y="717"/>
                  </a:lnTo>
                  <a:lnTo>
                    <a:pt x="324" y="767"/>
                  </a:lnTo>
                  <a:lnTo>
                    <a:pt x="403" y="857"/>
                  </a:lnTo>
                  <a:lnTo>
                    <a:pt x="437" y="901"/>
                  </a:lnTo>
                  <a:lnTo>
                    <a:pt x="454" y="946"/>
                  </a:lnTo>
                  <a:lnTo>
                    <a:pt x="465" y="1003"/>
                  </a:lnTo>
                  <a:lnTo>
                    <a:pt x="442" y="1069"/>
                  </a:lnTo>
                  <a:lnTo>
                    <a:pt x="403" y="1053"/>
                  </a:lnTo>
                  <a:lnTo>
                    <a:pt x="381" y="1025"/>
                  </a:lnTo>
                  <a:lnTo>
                    <a:pt x="364" y="953"/>
                  </a:lnTo>
                  <a:lnTo>
                    <a:pt x="353" y="890"/>
                  </a:lnTo>
                  <a:lnTo>
                    <a:pt x="331" y="873"/>
                  </a:lnTo>
                  <a:lnTo>
                    <a:pt x="291" y="873"/>
                  </a:lnTo>
                  <a:lnTo>
                    <a:pt x="252" y="778"/>
                  </a:lnTo>
                  <a:lnTo>
                    <a:pt x="213" y="700"/>
                  </a:lnTo>
                  <a:lnTo>
                    <a:pt x="168" y="683"/>
                  </a:lnTo>
                  <a:lnTo>
                    <a:pt x="145" y="650"/>
                  </a:lnTo>
                  <a:lnTo>
                    <a:pt x="140" y="565"/>
                  </a:lnTo>
                  <a:lnTo>
                    <a:pt x="140" y="521"/>
                  </a:lnTo>
                  <a:lnTo>
                    <a:pt x="128" y="482"/>
                  </a:lnTo>
                  <a:lnTo>
                    <a:pt x="101" y="459"/>
                  </a:lnTo>
                  <a:lnTo>
                    <a:pt x="50" y="454"/>
                  </a:lnTo>
                  <a:lnTo>
                    <a:pt x="11" y="409"/>
                  </a:lnTo>
                  <a:lnTo>
                    <a:pt x="0" y="353"/>
                  </a:lnTo>
                  <a:lnTo>
                    <a:pt x="22" y="241"/>
                  </a:lnTo>
                  <a:lnTo>
                    <a:pt x="61" y="269"/>
                  </a:lnTo>
                  <a:lnTo>
                    <a:pt x="83" y="308"/>
                  </a:lnTo>
                  <a:lnTo>
                    <a:pt x="95" y="386"/>
                  </a:lnTo>
                  <a:lnTo>
                    <a:pt x="111" y="448"/>
                  </a:lnTo>
                  <a:lnTo>
                    <a:pt x="140" y="459"/>
                  </a:lnTo>
                  <a:lnTo>
                    <a:pt x="185" y="442"/>
                  </a:lnTo>
                  <a:lnTo>
                    <a:pt x="156" y="341"/>
                  </a:lnTo>
                  <a:lnTo>
                    <a:pt x="111" y="291"/>
                  </a:lnTo>
                  <a:lnTo>
                    <a:pt x="61" y="235"/>
                  </a:lnTo>
                  <a:lnTo>
                    <a:pt x="38" y="196"/>
                  </a:lnTo>
                  <a:lnTo>
                    <a:pt x="22" y="140"/>
                  </a:lnTo>
                  <a:lnTo>
                    <a:pt x="38" y="118"/>
                  </a:lnTo>
                  <a:lnTo>
                    <a:pt x="38" y="100"/>
                  </a:lnTo>
                  <a:lnTo>
                    <a:pt x="33" y="83"/>
                  </a:lnTo>
                  <a:lnTo>
                    <a:pt x="38" y="50"/>
                  </a:lnTo>
                  <a:lnTo>
                    <a:pt x="78" y="67"/>
                  </a:lnTo>
                  <a:lnTo>
                    <a:pt x="101" y="100"/>
                  </a:lnTo>
                  <a:lnTo>
                    <a:pt x="123" y="168"/>
                  </a:lnTo>
                  <a:lnTo>
                    <a:pt x="151" y="229"/>
                  </a:lnTo>
                  <a:lnTo>
                    <a:pt x="173" y="251"/>
                  </a:lnTo>
                  <a:lnTo>
                    <a:pt x="218" y="251"/>
                  </a:lnTo>
                  <a:lnTo>
                    <a:pt x="201" y="196"/>
                  </a:lnTo>
                  <a:lnTo>
                    <a:pt x="190" y="134"/>
                  </a:lnTo>
                  <a:lnTo>
                    <a:pt x="190" y="67"/>
                  </a:lnTo>
                  <a:lnTo>
                    <a:pt x="201" y="0"/>
                  </a:lnTo>
                  <a:lnTo>
                    <a:pt x="252" y="38"/>
                  </a:lnTo>
                  <a:lnTo>
                    <a:pt x="280" y="100"/>
                  </a:lnTo>
                  <a:lnTo>
                    <a:pt x="291" y="179"/>
                  </a:lnTo>
                  <a:lnTo>
                    <a:pt x="274" y="2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15" name="Freeform 1903">
              <a:extLst>
                <a:ext uri="{FF2B5EF4-FFF2-40B4-BE49-F238E27FC236}">
                  <a16:creationId xmlns:a16="http://schemas.microsoft.com/office/drawing/2014/main" id="{462B2310-A64B-3B9C-6F46-11FFF4ADA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3622"/>
              <a:ext cx="7" cy="20"/>
            </a:xfrm>
            <a:custGeom>
              <a:avLst/>
              <a:gdLst>
                <a:gd name="T0" fmla="*/ 79 w 79"/>
                <a:gd name="T1" fmla="*/ 236 h 236"/>
                <a:gd name="T2" fmla="*/ 29 w 79"/>
                <a:gd name="T3" fmla="*/ 202 h 236"/>
                <a:gd name="T4" fmla="*/ 0 w 79"/>
                <a:gd name="T5" fmla="*/ 141 h 236"/>
                <a:gd name="T6" fmla="*/ 0 w 79"/>
                <a:gd name="T7" fmla="*/ 68 h 236"/>
                <a:gd name="T8" fmla="*/ 12 w 79"/>
                <a:gd name="T9" fmla="*/ 0 h 236"/>
                <a:gd name="T10" fmla="*/ 51 w 79"/>
                <a:gd name="T11" fmla="*/ 51 h 236"/>
                <a:gd name="T12" fmla="*/ 79 w 79"/>
                <a:gd name="T13" fmla="*/ 112 h 236"/>
                <a:gd name="T14" fmla="*/ 79 w 79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236">
                  <a:moveTo>
                    <a:pt x="79" y="236"/>
                  </a:moveTo>
                  <a:lnTo>
                    <a:pt x="29" y="202"/>
                  </a:lnTo>
                  <a:lnTo>
                    <a:pt x="0" y="141"/>
                  </a:lnTo>
                  <a:lnTo>
                    <a:pt x="0" y="68"/>
                  </a:lnTo>
                  <a:lnTo>
                    <a:pt x="12" y="0"/>
                  </a:lnTo>
                  <a:lnTo>
                    <a:pt x="51" y="51"/>
                  </a:lnTo>
                  <a:lnTo>
                    <a:pt x="79" y="112"/>
                  </a:lnTo>
                  <a:lnTo>
                    <a:pt x="79" y="23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16" name="Freeform 1904">
              <a:extLst>
                <a:ext uri="{FF2B5EF4-FFF2-40B4-BE49-F238E27FC236}">
                  <a16:creationId xmlns:a16="http://schemas.microsoft.com/office/drawing/2014/main" id="{6E44652A-9F98-698F-FA32-1DF348064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626"/>
              <a:ext cx="8" cy="17"/>
            </a:xfrm>
            <a:custGeom>
              <a:avLst/>
              <a:gdLst>
                <a:gd name="T0" fmla="*/ 78 w 101"/>
                <a:gd name="T1" fmla="*/ 173 h 206"/>
                <a:gd name="T2" fmla="*/ 78 w 101"/>
                <a:gd name="T3" fmla="*/ 206 h 206"/>
                <a:gd name="T4" fmla="*/ 33 w 101"/>
                <a:gd name="T5" fmla="*/ 179 h 206"/>
                <a:gd name="T6" fmla="*/ 6 w 101"/>
                <a:gd name="T7" fmla="*/ 123 h 206"/>
                <a:gd name="T8" fmla="*/ 0 w 101"/>
                <a:gd name="T9" fmla="*/ 56 h 206"/>
                <a:gd name="T10" fmla="*/ 16 w 101"/>
                <a:gd name="T11" fmla="*/ 0 h 206"/>
                <a:gd name="T12" fmla="*/ 84 w 101"/>
                <a:gd name="T13" fmla="*/ 78 h 206"/>
                <a:gd name="T14" fmla="*/ 101 w 101"/>
                <a:gd name="T15" fmla="*/ 128 h 206"/>
                <a:gd name="T16" fmla="*/ 101 w 101"/>
                <a:gd name="T17" fmla="*/ 140 h 206"/>
                <a:gd name="T18" fmla="*/ 78 w 101"/>
                <a:gd name="T19" fmla="*/ 17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206">
                  <a:moveTo>
                    <a:pt x="78" y="173"/>
                  </a:moveTo>
                  <a:lnTo>
                    <a:pt x="78" y="206"/>
                  </a:lnTo>
                  <a:lnTo>
                    <a:pt x="33" y="179"/>
                  </a:lnTo>
                  <a:lnTo>
                    <a:pt x="6" y="123"/>
                  </a:lnTo>
                  <a:lnTo>
                    <a:pt x="0" y="56"/>
                  </a:lnTo>
                  <a:lnTo>
                    <a:pt x="16" y="0"/>
                  </a:lnTo>
                  <a:lnTo>
                    <a:pt x="84" y="78"/>
                  </a:lnTo>
                  <a:lnTo>
                    <a:pt x="101" y="128"/>
                  </a:lnTo>
                  <a:lnTo>
                    <a:pt x="101" y="140"/>
                  </a:lnTo>
                  <a:lnTo>
                    <a:pt x="78" y="17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17" name="Freeform 1905">
              <a:extLst>
                <a:ext uri="{FF2B5EF4-FFF2-40B4-BE49-F238E27FC236}">
                  <a16:creationId xmlns:a16="http://schemas.microsoft.com/office/drawing/2014/main" id="{BF10405C-7A93-34CF-E19E-F85591932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627"/>
              <a:ext cx="8" cy="18"/>
            </a:xfrm>
            <a:custGeom>
              <a:avLst/>
              <a:gdLst>
                <a:gd name="T0" fmla="*/ 85 w 96"/>
                <a:gd name="T1" fmla="*/ 224 h 224"/>
                <a:gd name="T2" fmla="*/ 52 w 96"/>
                <a:gd name="T3" fmla="*/ 213 h 224"/>
                <a:gd name="T4" fmla="*/ 29 w 96"/>
                <a:gd name="T5" fmla="*/ 196 h 224"/>
                <a:gd name="T6" fmla="*/ 7 w 96"/>
                <a:gd name="T7" fmla="*/ 135 h 224"/>
                <a:gd name="T8" fmla="*/ 0 w 96"/>
                <a:gd name="T9" fmla="*/ 56 h 224"/>
                <a:gd name="T10" fmla="*/ 23 w 96"/>
                <a:gd name="T11" fmla="*/ 0 h 224"/>
                <a:gd name="T12" fmla="*/ 85 w 96"/>
                <a:gd name="T13" fmla="*/ 106 h 224"/>
                <a:gd name="T14" fmla="*/ 96 w 96"/>
                <a:gd name="T15" fmla="*/ 163 h 224"/>
                <a:gd name="T16" fmla="*/ 96 w 96"/>
                <a:gd name="T17" fmla="*/ 185 h 224"/>
                <a:gd name="T18" fmla="*/ 85 w 96"/>
                <a:gd name="T1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224">
                  <a:moveTo>
                    <a:pt x="85" y="224"/>
                  </a:moveTo>
                  <a:lnTo>
                    <a:pt x="52" y="213"/>
                  </a:lnTo>
                  <a:lnTo>
                    <a:pt x="29" y="196"/>
                  </a:lnTo>
                  <a:lnTo>
                    <a:pt x="7" y="135"/>
                  </a:lnTo>
                  <a:lnTo>
                    <a:pt x="0" y="56"/>
                  </a:lnTo>
                  <a:lnTo>
                    <a:pt x="23" y="0"/>
                  </a:lnTo>
                  <a:lnTo>
                    <a:pt x="85" y="106"/>
                  </a:lnTo>
                  <a:lnTo>
                    <a:pt x="96" y="163"/>
                  </a:lnTo>
                  <a:lnTo>
                    <a:pt x="96" y="185"/>
                  </a:lnTo>
                  <a:lnTo>
                    <a:pt x="85" y="22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18" name="Freeform 1906">
              <a:extLst>
                <a:ext uri="{FF2B5EF4-FFF2-40B4-BE49-F238E27FC236}">
                  <a16:creationId xmlns:a16="http://schemas.microsoft.com/office/drawing/2014/main" id="{18EC474B-D14F-3936-A170-FB66803C1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3630"/>
              <a:ext cx="9" cy="21"/>
            </a:xfrm>
            <a:custGeom>
              <a:avLst/>
              <a:gdLst>
                <a:gd name="T0" fmla="*/ 83 w 100"/>
                <a:gd name="T1" fmla="*/ 251 h 251"/>
                <a:gd name="T2" fmla="*/ 33 w 100"/>
                <a:gd name="T3" fmla="*/ 218 h 251"/>
                <a:gd name="T4" fmla="*/ 5 w 100"/>
                <a:gd name="T5" fmla="*/ 151 h 251"/>
                <a:gd name="T6" fmla="*/ 0 w 100"/>
                <a:gd name="T7" fmla="*/ 73 h 251"/>
                <a:gd name="T8" fmla="*/ 16 w 100"/>
                <a:gd name="T9" fmla="*/ 0 h 251"/>
                <a:gd name="T10" fmla="*/ 61 w 100"/>
                <a:gd name="T11" fmla="*/ 55 h 251"/>
                <a:gd name="T12" fmla="*/ 95 w 100"/>
                <a:gd name="T13" fmla="*/ 123 h 251"/>
                <a:gd name="T14" fmla="*/ 100 w 100"/>
                <a:gd name="T15" fmla="*/ 184 h 251"/>
                <a:gd name="T16" fmla="*/ 83 w 100"/>
                <a:gd name="T17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251">
                  <a:moveTo>
                    <a:pt x="83" y="251"/>
                  </a:moveTo>
                  <a:lnTo>
                    <a:pt x="33" y="218"/>
                  </a:lnTo>
                  <a:lnTo>
                    <a:pt x="5" y="151"/>
                  </a:lnTo>
                  <a:lnTo>
                    <a:pt x="0" y="73"/>
                  </a:lnTo>
                  <a:lnTo>
                    <a:pt x="16" y="0"/>
                  </a:lnTo>
                  <a:lnTo>
                    <a:pt x="61" y="55"/>
                  </a:lnTo>
                  <a:lnTo>
                    <a:pt x="95" y="123"/>
                  </a:lnTo>
                  <a:lnTo>
                    <a:pt x="100" y="184"/>
                  </a:lnTo>
                  <a:lnTo>
                    <a:pt x="83" y="2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19" name="Freeform 1907">
              <a:extLst>
                <a:ext uri="{FF2B5EF4-FFF2-40B4-BE49-F238E27FC236}">
                  <a16:creationId xmlns:a16="http://schemas.microsoft.com/office/drawing/2014/main" id="{B0F1A529-162B-8E7B-F70D-E8F0CC4B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3624"/>
              <a:ext cx="10" cy="19"/>
            </a:xfrm>
            <a:custGeom>
              <a:avLst/>
              <a:gdLst>
                <a:gd name="T0" fmla="*/ 106 w 118"/>
                <a:gd name="T1" fmla="*/ 213 h 219"/>
                <a:gd name="T2" fmla="*/ 78 w 118"/>
                <a:gd name="T3" fmla="*/ 219 h 219"/>
                <a:gd name="T4" fmla="*/ 56 w 118"/>
                <a:gd name="T5" fmla="*/ 213 h 219"/>
                <a:gd name="T6" fmla="*/ 23 w 118"/>
                <a:gd name="T7" fmla="*/ 174 h 219"/>
                <a:gd name="T8" fmla="*/ 0 w 118"/>
                <a:gd name="T9" fmla="*/ 118 h 219"/>
                <a:gd name="T10" fmla="*/ 0 w 118"/>
                <a:gd name="T11" fmla="*/ 68 h 219"/>
                <a:gd name="T12" fmla="*/ 23 w 118"/>
                <a:gd name="T13" fmla="*/ 0 h 219"/>
                <a:gd name="T14" fmla="*/ 68 w 118"/>
                <a:gd name="T15" fmla="*/ 34 h 219"/>
                <a:gd name="T16" fmla="*/ 95 w 118"/>
                <a:gd name="T17" fmla="*/ 84 h 219"/>
                <a:gd name="T18" fmla="*/ 118 w 118"/>
                <a:gd name="T19" fmla="*/ 146 h 219"/>
                <a:gd name="T20" fmla="*/ 106 w 118"/>
                <a:gd name="T21" fmla="*/ 21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19">
                  <a:moveTo>
                    <a:pt x="106" y="213"/>
                  </a:moveTo>
                  <a:lnTo>
                    <a:pt x="78" y="219"/>
                  </a:lnTo>
                  <a:lnTo>
                    <a:pt x="56" y="213"/>
                  </a:lnTo>
                  <a:lnTo>
                    <a:pt x="23" y="174"/>
                  </a:lnTo>
                  <a:lnTo>
                    <a:pt x="0" y="118"/>
                  </a:lnTo>
                  <a:lnTo>
                    <a:pt x="0" y="68"/>
                  </a:lnTo>
                  <a:lnTo>
                    <a:pt x="23" y="0"/>
                  </a:lnTo>
                  <a:lnTo>
                    <a:pt x="68" y="34"/>
                  </a:lnTo>
                  <a:lnTo>
                    <a:pt x="95" y="84"/>
                  </a:lnTo>
                  <a:lnTo>
                    <a:pt x="118" y="146"/>
                  </a:lnTo>
                  <a:lnTo>
                    <a:pt x="106" y="21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20" name="Freeform 1908">
              <a:extLst>
                <a:ext uri="{FF2B5EF4-FFF2-40B4-BE49-F238E27FC236}">
                  <a16:creationId xmlns:a16="http://schemas.microsoft.com/office/drawing/2014/main" id="{AA0988BD-1BC1-1CC5-8001-11C628E18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631"/>
              <a:ext cx="8" cy="22"/>
            </a:xfrm>
            <a:custGeom>
              <a:avLst/>
              <a:gdLst>
                <a:gd name="T0" fmla="*/ 73 w 95"/>
                <a:gd name="T1" fmla="*/ 258 h 258"/>
                <a:gd name="T2" fmla="*/ 34 w 95"/>
                <a:gd name="T3" fmla="*/ 208 h 258"/>
                <a:gd name="T4" fmla="*/ 5 w 95"/>
                <a:gd name="T5" fmla="*/ 140 h 258"/>
                <a:gd name="T6" fmla="*/ 0 w 95"/>
                <a:gd name="T7" fmla="*/ 73 h 258"/>
                <a:gd name="T8" fmla="*/ 17 w 95"/>
                <a:gd name="T9" fmla="*/ 0 h 258"/>
                <a:gd name="T10" fmla="*/ 56 w 95"/>
                <a:gd name="T11" fmla="*/ 57 h 258"/>
                <a:gd name="T12" fmla="*/ 84 w 95"/>
                <a:gd name="T13" fmla="*/ 118 h 258"/>
                <a:gd name="T14" fmla="*/ 95 w 95"/>
                <a:gd name="T15" fmla="*/ 190 h 258"/>
                <a:gd name="T16" fmla="*/ 73 w 95"/>
                <a:gd name="T1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58">
                  <a:moveTo>
                    <a:pt x="73" y="258"/>
                  </a:moveTo>
                  <a:lnTo>
                    <a:pt x="34" y="208"/>
                  </a:lnTo>
                  <a:lnTo>
                    <a:pt x="5" y="140"/>
                  </a:lnTo>
                  <a:lnTo>
                    <a:pt x="0" y="73"/>
                  </a:lnTo>
                  <a:lnTo>
                    <a:pt x="17" y="0"/>
                  </a:lnTo>
                  <a:lnTo>
                    <a:pt x="56" y="57"/>
                  </a:lnTo>
                  <a:lnTo>
                    <a:pt x="84" y="118"/>
                  </a:lnTo>
                  <a:lnTo>
                    <a:pt x="95" y="190"/>
                  </a:lnTo>
                  <a:lnTo>
                    <a:pt x="73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21" name="Freeform 1909">
              <a:extLst>
                <a:ext uri="{FF2B5EF4-FFF2-40B4-BE49-F238E27FC236}">
                  <a16:creationId xmlns:a16="http://schemas.microsoft.com/office/drawing/2014/main" id="{B6AB6980-1FC7-3438-3C2E-55447337D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3630"/>
              <a:ext cx="8" cy="21"/>
            </a:xfrm>
            <a:custGeom>
              <a:avLst/>
              <a:gdLst>
                <a:gd name="T0" fmla="*/ 79 w 95"/>
                <a:gd name="T1" fmla="*/ 246 h 246"/>
                <a:gd name="T2" fmla="*/ 40 w 95"/>
                <a:gd name="T3" fmla="*/ 201 h 246"/>
                <a:gd name="T4" fmla="*/ 12 w 95"/>
                <a:gd name="T5" fmla="*/ 140 h 246"/>
                <a:gd name="T6" fmla="*/ 0 w 95"/>
                <a:gd name="T7" fmla="*/ 73 h 246"/>
                <a:gd name="T8" fmla="*/ 23 w 95"/>
                <a:gd name="T9" fmla="*/ 0 h 246"/>
                <a:gd name="T10" fmla="*/ 50 w 95"/>
                <a:gd name="T11" fmla="*/ 23 h 246"/>
                <a:gd name="T12" fmla="*/ 73 w 95"/>
                <a:gd name="T13" fmla="*/ 45 h 246"/>
                <a:gd name="T14" fmla="*/ 95 w 95"/>
                <a:gd name="T15" fmla="*/ 113 h 246"/>
                <a:gd name="T16" fmla="*/ 95 w 95"/>
                <a:gd name="T17" fmla="*/ 179 h 246"/>
                <a:gd name="T18" fmla="*/ 79 w 95"/>
                <a:gd name="T19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246">
                  <a:moveTo>
                    <a:pt x="79" y="246"/>
                  </a:moveTo>
                  <a:lnTo>
                    <a:pt x="40" y="201"/>
                  </a:lnTo>
                  <a:lnTo>
                    <a:pt x="12" y="140"/>
                  </a:lnTo>
                  <a:lnTo>
                    <a:pt x="0" y="73"/>
                  </a:lnTo>
                  <a:lnTo>
                    <a:pt x="23" y="0"/>
                  </a:lnTo>
                  <a:lnTo>
                    <a:pt x="50" y="23"/>
                  </a:lnTo>
                  <a:lnTo>
                    <a:pt x="73" y="45"/>
                  </a:lnTo>
                  <a:lnTo>
                    <a:pt x="95" y="113"/>
                  </a:lnTo>
                  <a:lnTo>
                    <a:pt x="95" y="179"/>
                  </a:lnTo>
                  <a:lnTo>
                    <a:pt x="79" y="24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22" name="Freeform 1910">
              <a:extLst>
                <a:ext uri="{FF2B5EF4-FFF2-40B4-BE49-F238E27FC236}">
                  <a16:creationId xmlns:a16="http://schemas.microsoft.com/office/drawing/2014/main" id="{C7FDBD42-C272-9C09-4BD9-0CE02546F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631"/>
              <a:ext cx="10" cy="16"/>
            </a:xfrm>
            <a:custGeom>
              <a:avLst/>
              <a:gdLst>
                <a:gd name="T0" fmla="*/ 106 w 118"/>
                <a:gd name="T1" fmla="*/ 168 h 195"/>
                <a:gd name="T2" fmla="*/ 78 w 118"/>
                <a:gd name="T3" fmla="*/ 195 h 195"/>
                <a:gd name="T4" fmla="*/ 39 w 118"/>
                <a:gd name="T5" fmla="*/ 157 h 195"/>
                <a:gd name="T6" fmla="*/ 5 w 118"/>
                <a:gd name="T7" fmla="*/ 112 h 195"/>
                <a:gd name="T8" fmla="*/ 0 w 118"/>
                <a:gd name="T9" fmla="*/ 55 h 195"/>
                <a:gd name="T10" fmla="*/ 33 w 118"/>
                <a:gd name="T11" fmla="*/ 0 h 195"/>
                <a:gd name="T12" fmla="*/ 101 w 118"/>
                <a:gd name="T13" fmla="*/ 72 h 195"/>
                <a:gd name="T14" fmla="*/ 118 w 118"/>
                <a:gd name="T15" fmla="*/ 112 h 195"/>
                <a:gd name="T16" fmla="*/ 118 w 118"/>
                <a:gd name="T17" fmla="*/ 134 h 195"/>
                <a:gd name="T18" fmla="*/ 106 w 118"/>
                <a:gd name="T19" fmla="*/ 16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95">
                  <a:moveTo>
                    <a:pt x="106" y="168"/>
                  </a:moveTo>
                  <a:lnTo>
                    <a:pt x="78" y="195"/>
                  </a:lnTo>
                  <a:lnTo>
                    <a:pt x="39" y="157"/>
                  </a:lnTo>
                  <a:lnTo>
                    <a:pt x="5" y="112"/>
                  </a:lnTo>
                  <a:lnTo>
                    <a:pt x="0" y="55"/>
                  </a:lnTo>
                  <a:lnTo>
                    <a:pt x="33" y="0"/>
                  </a:lnTo>
                  <a:lnTo>
                    <a:pt x="101" y="72"/>
                  </a:lnTo>
                  <a:lnTo>
                    <a:pt x="118" y="112"/>
                  </a:lnTo>
                  <a:lnTo>
                    <a:pt x="118" y="134"/>
                  </a:lnTo>
                  <a:lnTo>
                    <a:pt x="106" y="16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23" name="Freeform 1911">
              <a:extLst>
                <a:ext uri="{FF2B5EF4-FFF2-40B4-BE49-F238E27FC236}">
                  <a16:creationId xmlns:a16="http://schemas.microsoft.com/office/drawing/2014/main" id="{D3C91927-777C-DBB6-FDC2-AD4AC60F1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635"/>
              <a:ext cx="6" cy="21"/>
            </a:xfrm>
            <a:custGeom>
              <a:avLst/>
              <a:gdLst>
                <a:gd name="T0" fmla="*/ 73 w 73"/>
                <a:gd name="T1" fmla="*/ 258 h 258"/>
                <a:gd name="T2" fmla="*/ 23 w 73"/>
                <a:gd name="T3" fmla="*/ 231 h 258"/>
                <a:gd name="T4" fmla="*/ 0 w 73"/>
                <a:gd name="T5" fmla="*/ 0 h 258"/>
                <a:gd name="T6" fmla="*/ 33 w 73"/>
                <a:gd name="T7" fmla="*/ 51 h 258"/>
                <a:gd name="T8" fmla="*/ 62 w 73"/>
                <a:gd name="T9" fmla="*/ 118 h 258"/>
                <a:gd name="T10" fmla="*/ 73 w 73"/>
                <a:gd name="T11" fmla="*/ 180 h 258"/>
                <a:gd name="T12" fmla="*/ 73 w 73"/>
                <a:gd name="T13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258">
                  <a:moveTo>
                    <a:pt x="73" y="258"/>
                  </a:moveTo>
                  <a:lnTo>
                    <a:pt x="23" y="231"/>
                  </a:lnTo>
                  <a:lnTo>
                    <a:pt x="0" y="0"/>
                  </a:lnTo>
                  <a:lnTo>
                    <a:pt x="33" y="51"/>
                  </a:lnTo>
                  <a:lnTo>
                    <a:pt x="62" y="118"/>
                  </a:lnTo>
                  <a:lnTo>
                    <a:pt x="73" y="180"/>
                  </a:lnTo>
                  <a:lnTo>
                    <a:pt x="73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24" name="Freeform 1912">
              <a:extLst>
                <a:ext uri="{FF2B5EF4-FFF2-40B4-BE49-F238E27FC236}">
                  <a16:creationId xmlns:a16="http://schemas.microsoft.com/office/drawing/2014/main" id="{1037E4FC-FBE8-F245-9F82-157BD1AE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636"/>
              <a:ext cx="7" cy="20"/>
            </a:xfrm>
            <a:custGeom>
              <a:avLst/>
              <a:gdLst>
                <a:gd name="T0" fmla="*/ 68 w 84"/>
                <a:gd name="T1" fmla="*/ 240 h 240"/>
                <a:gd name="T2" fmla="*/ 17 w 84"/>
                <a:gd name="T3" fmla="*/ 201 h 240"/>
                <a:gd name="T4" fmla="*/ 0 w 84"/>
                <a:gd name="T5" fmla="*/ 133 h 240"/>
                <a:gd name="T6" fmla="*/ 0 w 84"/>
                <a:gd name="T7" fmla="*/ 67 h 240"/>
                <a:gd name="T8" fmla="*/ 28 w 84"/>
                <a:gd name="T9" fmla="*/ 0 h 240"/>
                <a:gd name="T10" fmla="*/ 78 w 84"/>
                <a:gd name="T11" fmla="*/ 123 h 240"/>
                <a:gd name="T12" fmla="*/ 84 w 84"/>
                <a:gd name="T13" fmla="*/ 190 h 240"/>
                <a:gd name="T14" fmla="*/ 68 w 8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240">
                  <a:moveTo>
                    <a:pt x="68" y="240"/>
                  </a:moveTo>
                  <a:lnTo>
                    <a:pt x="17" y="201"/>
                  </a:lnTo>
                  <a:lnTo>
                    <a:pt x="0" y="133"/>
                  </a:lnTo>
                  <a:lnTo>
                    <a:pt x="0" y="67"/>
                  </a:lnTo>
                  <a:lnTo>
                    <a:pt x="28" y="0"/>
                  </a:lnTo>
                  <a:lnTo>
                    <a:pt x="78" y="123"/>
                  </a:lnTo>
                  <a:lnTo>
                    <a:pt x="84" y="190"/>
                  </a:lnTo>
                  <a:lnTo>
                    <a:pt x="68" y="24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25" name="Freeform 1913">
              <a:extLst>
                <a:ext uri="{FF2B5EF4-FFF2-40B4-BE49-F238E27FC236}">
                  <a16:creationId xmlns:a16="http://schemas.microsoft.com/office/drawing/2014/main" id="{B7F0E009-C80E-EFFC-920C-78B520DAB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3640"/>
              <a:ext cx="10" cy="41"/>
            </a:xfrm>
            <a:custGeom>
              <a:avLst/>
              <a:gdLst>
                <a:gd name="T0" fmla="*/ 78 w 123"/>
                <a:gd name="T1" fmla="*/ 492 h 492"/>
                <a:gd name="T2" fmla="*/ 55 w 123"/>
                <a:gd name="T3" fmla="*/ 453 h 492"/>
                <a:gd name="T4" fmla="*/ 27 w 123"/>
                <a:gd name="T5" fmla="*/ 425 h 492"/>
                <a:gd name="T6" fmla="*/ 0 w 123"/>
                <a:gd name="T7" fmla="*/ 397 h 492"/>
                <a:gd name="T8" fmla="*/ 10 w 123"/>
                <a:gd name="T9" fmla="*/ 341 h 492"/>
                <a:gd name="T10" fmla="*/ 33 w 123"/>
                <a:gd name="T11" fmla="*/ 341 h 492"/>
                <a:gd name="T12" fmla="*/ 17 w 123"/>
                <a:gd name="T13" fmla="*/ 296 h 492"/>
                <a:gd name="T14" fmla="*/ 17 w 123"/>
                <a:gd name="T15" fmla="*/ 229 h 492"/>
                <a:gd name="T16" fmla="*/ 39 w 123"/>
                <a:gd name="T17" fmla="*/ 246 h 492"/>
                <a:gd name="T18" fmla="*/ 50 w 123"/>
                <a:gd name="T19" fmla="*/ 268 h 492"/>
                <a:gd name="T20" fmla="*/ 62 w 123"/>
                <a:gd name="T21" fmla="*/ 279 h 492"/>
                <a:gd name="T22" fmla="*/ 90 w 123"/>
                <a:gd name="T23" fmla="*/ 263 h 492"/>
                <a:gd name="T24" fmla="*/ 67 w 123"/>
                <a:gd name="T25" fmla="*/ 195 h 492"/>
                <a:gd name="T26" fmla="*/ 33 w 123"/>
                <a:gd name="T27" fmla="*/ 133 h 492"/>
                <a:gd name="T28" fmla="*/ 17 w 123"/>
                <a:gd name="T29" fmla="*/ 66 h 492"/>
                <a:gd name="T30" fmla="*/ 45 w 123"/>
                <a:gd name="T31" fmla="*/ 0 h 492"/>
                <a:gd name="T32" fmla="*/ 100 w 123"/>
                <a:gd name="T33" fmla="*/ 50 h 492"/>
                <a:gd name="T34" fmla="*/ 123 w 123"/>
                <a:gd name="T35" fmla="*/ 106 h 492"/>
                <a:gd name="T36" fmla="*/ 123 w 123"/>
                <a:gd name="T37" fmla="*/ 168 h 492"/>
                <a:gd name="T38" fmla="*/ 106 w 123"/>
                <a:gd name="T39" fmla="*/ 229 h 492"/>
                <a:gd name="T40" fmla="*/ 67 w 123"/>
                <a:gd name="T41" fmla="*/ 358 h 492"/>
                <a:gd name="T42" fmla="*/ 62 w 123"/>
                <a:gd name="T43" fmla="*/ 425 h 492"/>
                <a:gd name="T44" fmla="*/ 78 w 123"/>
                <a:gd name="T45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3" h="492">
                  <a:moveTo>
                    <a:pt x="78" y="492"/>
                  </a:moveTo>
                  <a:lnTo>
                    <a:pt x="55" y="453"/>
                  </a:lnTo>
                  <a:lnTo>
                    <a:pt x="27" y="425"/>
                  </a:lnTo>
                  <a:lnTo>
                    <a:pt x="0" y="397"/>
                  </a:lnTo>
                  <a:lnTo>
                    <a:pt x="10" y="341"/>
                  </a:lnTo>
                  <a:lnTo>
                    <a:pt x="33" y="341"/>
                  </a:lnTo>
                  <a:lnTo>
                    <a:pt x="17" y="296"/>
                  </a:lnTo>
                  <a:lnTo>
                    <a:pt x="17" y="229"/>
                  </a:lnTo>
                  <a:lnTo>
                    <a:pt x="39" y="246"/>
                  </a:lnTo>
                  <a:lnTo>
                    <a:pt x="50" y="268"/>
                  </a:lnTo>
                  <a:lnTo>
                    <a:pt x="62" y="279"/>
                  </a:lnTo>
                  <a:lnTo>
                    <a:pt x="90" y="263"/>
                  </a:lnTo>
                  <a:lnTo>
                    <a:pt x="67" y="195"/>
                  </a:lnTo>
                  <a:lnTo>
                    <a:pt x="33" y="133"/>
                  </a:lnTo>
                  <a:lnTo>
                    <a:pt x="17" y="66"/>
                  </a:lnTo>
                  <a:lnTo>
                    <a:pt x="45" y="0"/>
                  </a:lnTo>
                  <a:lnTo>
                    <a:pt x="100" y="50"/>
                  </a:lnTo>
                  <a:lnTo>
                    <a:pt x="123" y="106"/>
                  </a:lnTo>
                  <a:lnTo>
                    <a:pt x="123" y="168"/>
                  </a:lnTo>
                  <a:lnTo>
                    <a:pt x="106" y="229"/>
                  </a:lnTo>
                  <a:lnTo>
                    <a:pt x="67" y="358"/>
                  </a:lnTo>
                  <a:lnTo>
                    <a:pt x="62" y="425"/>
                  </a:lnTo>
                  <a:lnTo>
                    <a:pt x="78" y="49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26" name="Freeform 1914">
              <a:extLst>
                <a:ext uri="{FF2B5EF4-FFF2-40B4-BE49-F238E27FC236}">
                  <a16:creationId xmlns:a16="http://schemas.microsoft.com/office/drawing/2014/main" id="{A1C4BCC9-7E60-BD08-DC4F-5B327045E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3638"/>
              <a:ext cx="7" cy="20"/>
            </a:xfrm>
            <a:custGeom>
              <a:avLst/>
              <a:gdLst>
                <a:gd name="T0" fmla="*/ 79 w 79"/>
                <a:gd name="T1" fmla="*/ 241 h 241"/>
                <a:gd name="T2" fmla="*/ 34 w 79"/>
                <a:gd name="T3" fmla="*/ 196 h 241"/>
                <a:gd name="T4" fmla="*/ 6 w 79"/>
                <a:gd name="T5" fmla="*/ 140 h 241"/>
                <a:gd name="T6" fmla="*/ 0 w 79"/>
                <a:gd name="T7" fmla="*/ 73 h 241"/>
                <a:gd name="T8" fmla="*/ 17 w 79"/>
                <a:gd name="T9" fmla="*/ 0 h 241"/>
                <a:gd name="T10" fmla="*/ 51 w 79"/>
                <a:gd name="T11" fmla="*/ 50 h 241"/>
                <a:gd name="T12" fmla="*/ 73 w 79"/>
                <a:gd name="T13" fmla="*/ 111 h 241"/>
                <a:gd name="T14" fmla="*/ 79 w 79"/>
                <a:gd name="T1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241">
                  <a:moveTo>
                    <a:pt x="79" y="241"/>
                  </a:moveTo>
                  <a:lnTo>
                    <a:pt x="34" y="196"/>
                  </a:lnTo>
                  <a:lnTo>
                    <a:pt x="6" y="140"/>
                  </a:lnTo>
                  <a:lnTo>
                    <a:pt x="0" y="73"/>
                  </a:lnTo>
                  <a:lnTo>
                    <a:pt x="17" y="0"/>
                  </a:lnTo>
                  <a:lnTo>
                    <a:pt x="51" y="50"/>
                  </a:lnTo>
                  <a:lnTo>
                    <a:pt x="73" y="111"/>
                  </a:lnTo>
                  <a:lnTo>
                    <a:pt x="79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27" name="Freeform 1915">
              <a:extLst>
                <a:ext uri="{FF2B5EF4-FFF2-40B4-BE49-F238E27FC236}">
                  <a16:creationId xmlns:a16="http://schemas.microsoft.com/office/drawing/2014/main" id="{D5CD2A1F-81D7-B5C9-E9C8-12D884516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3641"/>
              <a:ext cx="7" cy="21"/>
            </a:xfrm>
            <a:custGeom>
              <a:avLst/>
              <a:gdLst>
                <a:gd name="T0" fmla="*/ 85 w 90"/>
                <a:gd name="T1" fmla="*/ 252 h 252"/>
                <a:gd name="T2" fmla="*/ 34 w 90"/>
                <a:gd name="T3" fmla="*/ 207 h 252"/>
                <a:gd name="T4" fmla="*/ 0 w 90"/>
                <a:gd name="T5" fmla="*/ 145 h 252"/>
                <a:gd name="T6" fmla="*/ 0 w 90"/>
                <a:gd name="T7" fmla="*/ 72 h 252"/>
                <a:gd name="T8" fmla="*/ 17 w 90"/>
                <a:gd name="T9" fmla="*/ 0 h 252"/>
                <a:gd name="T10" fmla="*/ 57 w 90"/>
                <a:gd name="T11" fmla="*/ 50 h 252"/>
                <a:gd name="T12" fmla="*/ 79 w 90"/>
                <a:gd name="T13" fmla="*/ 112 h 252"/>
                <a:gd name="T14" fmla="*/ 90 w 90"/>
                <a:gd name="T15" fmla="*/ 179 h 252"/>
                <a:gd name="T16" fmla="*/ 85 w 90"/>
                <a:gd name="T17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52">
                  <a:moveTo>
                    <a:pt x="85" y="252"/>
                  </a:moveTo>
                  <a:lnTo>
                    <a:pt x="34" y="207"/>
                  </a:lnTo>
                  <a:lnTo>
                    <a:pt x="0" y="145"/>
                  </a:lnTo>
                  <a:lnTo>
                    <a:pt x="0" y="72"/>
                  </a:lnTo>
                  <a:lnTo>
                    <a:pt x="17" y="0"/>
                  </a:lnTo>
                  <a:lnTo>
                    <a:pt x="57" y="50"/>
                  </a:lnTo>
                  <a:lnTo>
                    <a:pt x="79" y="112"/>
                  </a:lnTo>
                  <a:lnTo>
                    <a:pt x="90" y="179"/>
                  </a:lnTo>
                  <a:lnTo>
                    <a:pt x="85" y="25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28" name="Freeform 1916">
              <a:extLst>
                <a:ext uri="{FF2B5EF4-FFF2-40B4-BE49-F238E27FC236}">
                  <a16:creationId xmlns:a16="http://schemas.microsoft.com/office/drawing/2014/main" id="{B8C41248-E0B2-8C92-9037-6BA93FC48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3641"/>
              <a:ext cx="6" cy="22"/>
            </a:xfrm>
            <a:custGeom>
              <a:avLst/>
              <a:gdLst>
                <a:gd name="T0" fmla="*/ 68 w 78"/>
                <a:gd name="T1" fmla="*/ 258 h 258"/>
                <a:gd name="T2" fmla="*/ 28 w 78"/>
                <a:gd name="T3" fmla="*/ 213 h 258"/>
                <a:gd name="T4" fmla="*/ 6 w 78"/>
                <a:gd name="T5" fmla="*/ 145 h 258"/>
                <a:gd name="T6" fmla="*/ 0 w 78"/>
                <a:gd name="T7" fmla="*/ 72 h 258"/>
                <a:gd name="T8" fmla="*/ 17 w 78"/>
                <a:gd name="T9" fmla="*/ 0 h 258"/>
                <a:gd name="T10" fmla="*/ 56 w 78"/>
                <a:gd name="T11" fmla="*/ 50 h 258"/>
                <a:gd name="T12" fmla="*/ 78 w 78"/>
                <a:gd name="T13" fmla="*/ 107 h 258"/>
                <a:gd name="T14" fmla="*/ 78 w 78"/>
                <a:gd name="T15" fmla="*/ 179 h 258"/>
                <a:gd name="T16" fmla="*/ 68 w 78"/>
                <a:gd name="T1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258">
                  <a:moveTo>
                    <a:pt x="68" y="258"/>
                  </a:moveTo>
                  <a:lnTo>
                    <a:pt x="28" y="213"/>
                  </a:lnTo>
                  <a:lnTo>
                    <a:pt x="6" y="145"/>
                  </a:lnTo>
                  <a:lnTo>
                    <a:pt x="0" y="72"/>
                  </a:lnTo>
                  <a:lnTo>
                    <a:pt x="17" y="0"/>
                  </a:lnTo>
                  <a:lnTo>
                    <a:pt x="56" y="50"/>
                  </a:lnTo>
                  <a:lnTo>
                    <a:pt x="78" y="107"/>
                  </a:lnTo>
                  <a:lnTo>
                    <a:pt x="78" y="179"/>
                  </a:lnTo>
                  <a:lnTo>
                    <a:pt x="68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29" name="Freeform 1917">
              <a:extLst>
                <a:ext uri="{FF2B5EF4-FFF2-40B4-BE49-F238E27FC236}">
                  <a16:creationId xmlns:a16="http://schemas.microsoft.com/office/drawing/2014/main" id="{7004C82D-12EC-58AC-7068-9A3A68FEB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644"/>
              <a:ext cx="7" cy="19"/>
            </a:xfrm>
            <a:custGeom>
              <a:avLst/>
              <a:gdLst>
                <a:gd name="T0" fmla="*/ 84 w 84"/>
                <a:gd name="T1" fmla="*/ 219 h 219"/>
                <a:gd name="T2" fmla="*/ 28 w 84"/>
                <a:gd name="T3" fmla="*/ 174 h 219"/>
                <a:gd name="T4" fmla="*/ 0 w 84"/>
                <a:gd name="T5" fmla="*/ 118 h 219"/>
                <a:gd name="T6" fmla="*/ 0 w 84"/>
                <a:gd name="T7" fmla="*/ 51 h 219"/>
                <a:gd name="T8" fmla="*/ 11 w 84"/>
                <a:gd name="T9" fmla="*/ 23 h 219"/>
                <a:gd name="T10" fmla="*/ 28 w 84"/>
                <a:gd name="T11" fmla="*/ 0 h 219"/>
                <a:gd name="T12" fmla="*/ 67 w 84"/>
                <a:gd name="T13" fmla="*/ 45 h 219"/>
                <a:gd name="T14" fmla="*/ 84 w 84"/>
                <a:gd name="T15" fmla="*/ 101 h 219"/>
                <a:gd name="T16" fmla="*/ 84 w 8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9">
                  <a:moveTo>
                    <a:pt x="84" y="219"/>
                  </a:moveTo>
                  <a:lnTo>
                    <a:pt x="28" y="174"/>
                  </a:lnTo>
                  <a:lnTo>
                    <a:pt x="0" y="118"/>
                  </a:lnTo>
                  <a:lnTo>
                    <a:pt x="0" y="51"/>
                  </a:lnTo>
                  <a:lnTo>
                    <a:pt x="11" y="23"/>
                  </a:lnTo>
                  <a:lnTo>
                    <a:pt x="28" y="0"/>
                  </a:lnTo>
                  <a:lnTo>
                    <a:pt x="67" y="45"/>
                  </a:lnTo>
                  <a:lnTo>
                    <a:pt x="84" y="101"/>
                  </a:lnTo>
                  <a:lnTo>
                    <a:pt x="84" y="21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30" name="Freeform 1918">
              <a:extLst>
                <a:ext uri="{FF2B5EF4-FFF2-40B4-BE49-F238E27FC236}">
                  <a16:creationId xmlns:a16="http://schemas.microsoft.com/office/drawing/2014/main" id="{9611EDF1-0083-E0AD-E3A4-55FA150CC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3646"/>
              <a:ext cx="8" cy="20"/>
            </a:xfrm>
            <a:custGeom>
              <a:avLst/>
              <a:gdLst>
                <a:gd name="T0" fmla="*/ 72 w 95"/>
                <a:gd name="T1" fmla="*/ 241 h 241"/>
                <a:gd name="T2" fmla="*/ 33 w 95"/>
                <a:gd name="T3" fmla="*/ 202 h 241"/>
                <a:gd name="T4" fmla="*/ 10 w 95"/>
                <a:gd name="T5" fmla="*/ 146 h 241"/>
                <a:gd name="T6" fmla="*/ 0 w 95"/>
                <a:gd name="T7" fmla="*/ 73 h 241"/>
                <a:gd name="T8" fmla="*/ 16 w 95"/>
                <a:gd name="T9" fmla="*/ 0 h 241"/>
                <a:gd name="T10" fmla="*/ 83 w 95"/>
                <a:gd name="T11" fmla="*/ 106 h 241"/>
                <a:gd name="T12" fmla="*/ 95 w 95"/>
                <a:gd name="T13" fmla="*/ 174 h 241"/>
                <a:gd name="T14" fmla="*/ 95 w 95"/>
                <a:gd name="T15" fmla="*/ 196 h 241"/>
                <a:gd name="T16" fmla="*/ 95 w 95"/>
                <a:gd name="T17" fmla="*/ 207 h 241"/>
                <a:gd name="T18" fmla="*/ 72 w 95"/>
                <a:gd name="T19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241">
                  <a:moveTo>
                    <a:pt x="72" y="241"/>
                  </a:moveTo>
                  <a:lnTo>
                    <a:pt x="33" y="202"/>
                  </a:lnTo>
                  <a:lnTo>
                    <a:pt x="10" y="146"/>
                  </a:lnTo>
                  <a:lnTo>
                    <a:pt x="0" y="73"/>
                  </a:lnTo>
                  <a:lnTo>
                    <a:pt x="16" y="0"/>
                  </a:lnTo>
                  <a:lnTo>
                    <a:pt x="83" y="106"/>
                  </a:lnTo>
                  <a:lnTo>
                    <a:pt x="95" y="174"/>
                  </a:lnTo>
                  <a:lnTo>
                    <a:pt x="95" y="196"/>
                  </a:lnTo>
                  <a:lnTo>
                    <a:pt x="95" y="207"/>
                  </a:lnTo>
                  <a:lnTo>
                    <a:pt x="72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31" name="Freeform 1919">
              <a:extLst>
                <a:ext uri="{FF2B5EF4-FFF2-40B4-BE49-F238E27FC236}">
                  <a16:creationId xmlns:a16="http://schemas.microsoft.com/office/drawing/2014/main" id="{21145381-01B0-92DA-D98B-C32434659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3649"/>
              <a:ext cx="9" cy="21"/>
            </a:xfrm>
            <a:custGeom>
              <a:avLst/>
              <a:gdLst>
                <a:gd name="T0" fmla="*/ 84 w 107"/>
                <a:gd name="T1" fmla="*/ 258 h 258"/>
                <a:gd name="T2" fmla="*/ 40 w 107"/>
                <a:gd name="T3" fmla="*/ 201 h 258"/>
                <a:gd name="T4" fmla="*/ 12 w 107"/>
                <a:gd name="T5" fmla="*/ 150 h 258"/>
                <a:gd name="T6" fmla="*/ 0 w 107"/>
                <a:gd name="T7" fmla="*/ 84 h 258"/>
                <a:gd name="T8" fmla="*/ 12 w 107"/>
                <a:gd name="T9" fmla="*/ 0 h 258"/>
                <a:gd name="T10" fmla="*/ 84 w 107"/>
                <a:gd name="T11" fmla="*/ 123 h 258"/>
                <a:gd name="T12" fmla="*/ 107 w 107"/>
                <a:gd name="T13" fmla="*/ 190 h 258"/>
                <a:gd name="T14" fmla="*/ 107 w 107"/>
                <a:gd name="T15" fmla="*/ 213 h 258"/>
                <a:gd name="T16" fmla="*/ 84 w 107"/>
                <a:gd name="T1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58">
                  <a:moveTo>
                    <a:pt x="84" y="258"/>
                  </a:moveTo>
                  <a:lnTo>
                    <a:pt x="40" y="201"/>
                  </a:lnTo>
                  <a:lnTo>
                    <a:pt x="12" y="150"/>
                  </a:lnTo>
                  <a:lnTo>
                    <a:pt x="0" y="84"/>
                  </a:lnTo>
                  <a:lnTo>
                    <a:pt x="12" y="0"/>
                  </a:lnTo>
                  <a:lnTo>
                    <a:pt x="84" y="123"/>
                  </a:lnTo>
                  <a:lnTo>
                    <a:pt x="107" y="190"/>
                  </a:lnTo>
                  <a:lnTo>
                    <a:pt x="107" y="213"/>
                  </a:lnTo>
                  <a:lnTo>
                    <a:pt x="84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32" name="Freeform 1920">
              <a:extLst>
                <a:ext uri="{FF2B5EF4-FFF2-40B4-BE49-F238E27FC236}">
                  <a16:creationId xmlns:a16="http://schemas.microsoft.com/office/drawing/2014/main" id="{44239FE4-339E-5CA6-5CE8-16E21365C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644"/>
              <a:ext cx="8" cy="19"/>
            </a:xfrm>
            <a:custGeom>
              <a:avLst/>
              <a:gdLst>
                <a:gd name="T0" fmla="*/ 84 w 90"/>
                <a:gd name="T1" fmla="*/ 213 h 224"/>
                <a:gd name="T2" fmla="*/ 72 w 90"/>
                <a:gd name="T3" fmla="*/ 224 h 224"/>
                <a:gd name="T4" fmla="*/ 22 w 90"/>
                <a:gd name="T5" fmla="*/ 191 h 224"/>
                <a:gd name="T6" fmla="*/ 0 w 90"/>
                <a:gd name="T7" fmla="*/ 123 h 224"/>
                <a:gd name="T8" fmla="*/ 0 w 90"/>
                <a:gd name="T9" fmla="*/ 62 h 224"/>
                <a:gd name="T10" fmla="*/ 10 w 90"/>
                <a:gd name="T11" fmla="*/ 0 h 224"/>
                <a:gd name="T12" fmla="*/ 50 w 90"/>
                <a:gd name="T13" fmla="*/ 33 h 224"/>
                <a:gd name="T14" fmla="*/ 78 w 90"/>
                <a:gd name="T15" fmla="*/ 90 h 224"/>
                <a:gd name="T16" fmla="*/ 90 w 90"/>
                <a:gd name="T17" fmla="*/ 146 h 224"/>
                <a:gd name="T18" fmla="*/ 84 w 90"/>
                <a:gd name="T19" fmla="*/ 21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224">
                  <a:moveTo>
                    <a:pt x="84" y="213"/>
                  </a:moveTo>
                  <a:lnTo>
                    <a:pt x="72" y="224"/>
                  </a:lnTo>
                  <a:lnTo>
                    <a:pt x="22" y="191"/>
                  </a:lnTo>
                  <a:lnTo>
                    <a:pt x="0" y="123"/>
                  </a:lnTo>
                  <a:lnTo>
                    <a:pt x="0" y="62"/>
                  </a:lnTo>
                  <a:lnTo>
                    <a:pt x="10" y="0"/>
                  </a:lnTo>
                  <a:lnTo>
                    <a:pt x="50" y="33"/>
                  </a:lnTo>
                  <a:lnTo>
                    <a:pt x="78" y="90"/>
                  </a:lnTo>
                  <a:lnTo>
                    <a:pt x="90" y="146"/>
                  </a:lnTo>
                  <a:lnTo>
                    <a:pt x="84" y="21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33" name="Freeform 1921">
              <a:extLst>
                <a:ext uri="{FF2B5EF4-FFF2-40B4-BE49-F238E27FC236}">
                  <a16:creationId xmlns:a16="http://schemas.microsoft.com/office/drawing/2014/main" id="{7B2B7453-5ADA-A86C-F010-BB9A3C728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3647"/>
              <a:ext cx="7" cy="20"/>
            </a:xfrm>
            <a:custGeom>
              <a:avLst/>
              <a:gdLst>
                <a:gd name="T0" fmla="*/ 67 w 84"/>
                <a:gd name="T1" fmla="*/ 241 h 241"/>
                <a:gd name="T2" fmla="*/ 34 w 84"/>
                <a:gd name="T3" fmla="*/ 231 h 241"/>
                <a:gd name="T4" fmla="*/ 17 w 84"/>
                <a:gd name="T5" fmla="*/ 208 h 241"/>
                <a:gd name="T6" fmla="*/ 0 w 84"/>
                <a:gd name="T7" fmla="*/ 146 h 241"/>
                <a:gd name="T8" fmla="*/ 6 w 84"/>
                <a:gd name="T9" fmla="*/ 0 h 241"/>
                <a:gd name="T10" fmla="*/ 56 w 84"/>
                <a:gd name="T11" fmla="*/ 45 h 241"/>
                <a:gd name="T12" fmla="*/ 79 w 84"/>
                <a:gd name="T13" fmla="*/ 107 h 241"/>
                <a:gd name="T14" fmla="*/ 84 w 84"/>
                <a:gd name="T15" fmla="*/ 180 h 241"/>
                <a:gd name="T16" fmla="*/ 67 w 8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41">
                  <a:moveTo>
                    <a:pt x="67" y="241"/>
                  </a:moveTo>
                  <a:lnTo>
                    <a:pt x="34" y="231"/>
                  </a:lnTo>
                  <a:lnTo>
                    <a:pt x="17" y="208"/>
                  </a:lnTo>
                  <a:lnTo>
                    <a:pt x="0" y="146"/>
                  </a:lnTo>
                  <a:lnTo>
                    <a:pt x="6" y="0"/>
                  </a:lnTo>
                  <a:lnTo>
                    <a:pt x="56" y="45"/>
                  </a:lnTo>
                  <a:lnTo>
                    <a:pt x="79" y="107"/>
                  </a:lnTo>
                  <a:lnTo>
                    <a:pt x="84" y="180"/>
                  </a:lnTo>
                  <a:lnTo>
                    <a:pt x="67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34" name="Freeform 1922">
              <a:extLst>
                <a:ext uri="{FF2B5EF4-FFF2-40B4-BE49-F238E27FC236}">
                  <a16:creationId xmlns:a16="http://schemas.microsoft.com/office/drawing/2014/main" id="{085A6271-9EB0-D27D-5165-B0EF23080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648"/>
              <a:ext cx="8" cy="23"/>
            </a:xfrm>
            <a:custGeom>
              <a:avLst/>
              <a:gdLst>
                <a:gd name="T0" fmla="*/ 73 w 95"/>
                <a:gd name="T1" fmla="*/ 274 h 274"/>
                <a:gd name="T2" fmla="*/ 22 w 95"/>
                <a:gd name="T3" fmla="*/ 218 h 274"/>
                <a:gd name="T4" fmla="*/ 0 w 95"/>
                <a:gd name="T5" fmla="*/ 151 h 274"/>
                <a:gd name="T6" fmla="*/ 11 w 95"/>
                <a:gd name="T7" fmla="*/ 0 h 274"/>
                <a:gd name="T8" fmla="*/ 56 w 95"/>
                <a:gd name="T9" fmla="*/ 61 h 274"/>
                <a:gd name="T10" fmla="*/ 83 w 95"/>
                <a:gd name="T11" fmla="*/ 134 h 274"/>
                <a:gd name="T12" fmla="*/ 95 w 95"/>
                <a:gd name="T13" fmla="*/ 206 h 274"/>
                <a:gd name="T14" fmla="*/ 73 w 95"/>
                <a:gd name="T15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274">
                  <a:moveTo>
                    <a:pt x="73" y="274"/>
                  </a:moveTo>
                  <a:lnTo>
                    <a:pt x="22" y="218"/>
                  </a:lnTo>
                  <a:lnTo>
                    <a:pt x="0" y="151"/>
                  </a:lnTo>
                  <a:lnTo>
                    <a:pt x="11" y="0"/>
                  </a:lnTo>
                  <a:lnTo>
                    <a:pt x="56" y="61"/>
                  </a:lnTo>
                  <a:lnTo>
                    <a:pt x="83" y="134"/>
                  </a:lnTo>
                  <a:lnTo>
                    <a:pt x="95" y="206"/>
                  </a:lnTo>
                  <a:lnTo>
                    <a:pt x="73" y="27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35" name="Freeform 1923">
              <a:extLst>
                <a:ext uri="{FF2B5EF4-FFF2-40B4-BE49-F238E27FC236}">
                  <a16:creationId xmlns:a16="http://schemas.microsoft.com/office/drawing/2014/main" id="{C416864D-B91C-F391-91B9-CD1D3941A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653"/>
              <a:ext cx="10" cy="18"/>
            </a:xfrm>
            <a:custGeom>
              <a:avLst/>
              <a:gdLst>
                <a:gd name="T0" fmla="*/ 96 w 118"/>
                <a:gd name="T1" fmla="*/ 213 h 213"/>
                <a:gd name="T2" fmla="*/ 62 w 118"/>
                <a:gd name="T3" fmla="*/ 208 h 213"/>
                <a:gd name="T4" fmla="*/ 34 w 118"/>
                <a:gd name="T5" fmla="*/ 180 h 213"/>
                <a:gd name="T6" fmla="*/ 12 w 118"/>
                <a:gd name="T7" fmla="*/ 129 h 213"/>
                <a:gd name="T8" fmla="*/ 0 w 118"/>
                <a:gd name="T9" fmla="*/ 84 h 213"/>
                <a:gd name="T10" fmla="*/ 23 w 118"/>
                <a:gd name="T11" fmla="*/ 0 h 213"/>
                <a:gd name="T12" fmla="*/ 102 w 118"/>
                <a:gd name="T13" fmla="*/ 95 h 213"/>
                <a:gd name="T14" fmla="*/ 118 w 118"/>
                <a:gd name="T15" fmla="*/ 151 h 213"/>
                <a:gd name="T16" fmla="*/ 118 w 118"/>
                <a:gd name="T17" fmla="*/ 173 h 213"/>
                <a:gd name="T18" fmla="*/ 96 w 118"/>
                <a:gd name="T1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213">
                  <a:moveTo>
                    <a:pt x="96" y="213"/>
                  </a:moveTo>
                  <a:lnTo>
                    <a:pt x="62" y="208"/>
                  </a:lnTo>
                  <a:lnTo>
                    <a:pt x="34" y="180"/>
                  </a:lnTo>
                  <a:lnTo>
                    <a:pt x="12" y="129"/>
                  </a:lnTo>
                  <a:lnTo>
                    <a:pt x="0" y="84"/>
                  </a:lnTo>
                  <a:lnTo>
                    <a:pt x="23" y="0"/>
                  </a:lnTo>
                  <a:lnTo>
                    <a:pt x="102" y="95"/>
                  </a:lnTo>
                  <a:lnTo>
                    <a:pt x="118" y="151"/>
                  </a:lnTo>
                  <a:lnTo>
                    <a:pt x="118" y="173"/>
                  </a:lnTo>
                  <a:lnTo>
                    <a:pt x="96" y="21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36" name="Freeform 1924">
              <a:extLst>
                <a:ext uri="{FF2B5EF4-FFF2-40B4-BE49-F238E27FC236}">
                  <a16:creationId xmlns:a16="http://schemas.microsoft.com/office/drawing/2014/main" id="{8AEAD6B6-B138-225B-591B-311F8E7A8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654"/>
              <a:ext cx="8" cy="21"/>
            </a:xfrm>
            <a:custGeom>
              <a:avLst/>
              <a:gdLst>
                <a:gd name="T0" fmla="*/ 95 w 95"/>
                <a:gd name="T1" fmla="*/ 229 h 257"/>
                <a:gd name="T2" fmla="*/ 50 w 95"/>
                <a:gd name="T3" fmla="*/ 257 h 257"/>
                <a:gd name="T4" fmla="*/ 11 w 95"/>
                <a:gd name="T5" fmla="*/ 201 h 257"/>
                <a:gd name="T6" fmla="*/ 0 w 95"/>
                <a:gd name="T7" fmla="*/ 145 h 257"/>
                <a:gd name="T8" fmla="*/ 11 w 95"/>
                <a:gd name="T9" fmla="*/ 0 h 257"/>
                <a:gd name="T10" fmla="*/ 50 w 95"/>
                <a:gd name="T11" fmla="*/ 50 h 257"/>
                <a:gd name="T12" fmla="*/ 84 w 95"/>
                <a:gd name="T13" fmla="*/ 100 h 257"/>
                <a:gd name="T14" fmla="*/ 95 w 95"/>
                <a:gd name="T15" fmla="*/ 168 h 257"/>
                <a:gd name="T16" fmla="*/ 95 w 95"/>
                <a:gd name="T17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57">
                  <a:moveTo>
                    <a:pt x="95" y="229"/>
                  </a:moveTo>
                  <a:lnTo>
                    <a:pt x="50" y="257"/>
                  </a:lnTo>
                  <a:lnTo>
                    <a:pt x="11" y="201"/>
                  </a:lnTo>
                  <a:lnTo>
                    <a:pt x="0" y="145"/>
                  </a:lnTo>
                  <a:lnTo>
                    <a:pt x="11" y="0"/>
                  </a:lnTo>
                  <a:lnTo>
                    <a:pt x="50" y="50"/>
                  </a:lnTo>
                  <a:lnTo>
                    <a:pt x="84" y="100"/>
                  </a:lnTo>
                  <a:lnTo>
                    <a:pt x="95" y="168"/>
                  </a:lnTo>
                  <a:lnTo>
                    <a:pt x="95" y="22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37" name="Freeform 1925">
              <a:extLst>
                <a:ext uri="{FF2B5EF4-FFF2-40B4-BE49-F238E27FC236}">
                  <a16:creationId xmlns:a16="http://schemas.microsoft.com/office/drawing/2014/main" id="{92232268-A4A9-5462-668C-6639B174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3656"/>
              <a:ext cx="8" cy="20"/>
            </a:xfrm>
            <a:custGeom>
              <a:avLst/>
              <a:gdLst>
                <a:gd name="T0" fmla="*/ 84 w 89"/>
                <a:gd name="T1" fmla="*/ 241 h 241"/>
                <a:gd name="T2" fmla="*/ 39 w 89"/>
                <a:gd name="T3" fmla="*/ 196 h 241"/>
                <a:gd name="T4" fmla="*/ 6 w 89"/>
                <a:gd name="T5" fmla="*/ 141 h 241"/>
                <a:gd name="T6" fmla="*/ 0 w 89"/>
                <a:gd name="T7" fmla="*/ 73 h 241"/>
                <a:gd name="T8" fmla="*/ 17 w 89"/>
                <a:gd name="T9" fmla="*/ 0 h 241"/>
                <a:gd name="T10" fmla="*/ 79 w 89"/>
                <a:gd name="T11" fmla="*/ 106 h 241"/>
                <a:gd name="T12" fmla="*/ 89 w 89"/>
                <a:gd name="T13" fmla="*/ 169 h 241"/>
                <a:gd name="T14" fmla="*/ 84 w 89"/>
                <a:gd name="T1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241">
                  <a:moveTo>
                    <a:pt x="84" y="241"/>
                  </a:moveTo>
                  <a:lnTo>
                    <a:pt x="39" y="196"/>
                  </a:lnTo>
                  <a:lnTo>
                    <a:pt x="6" y="141"/>
                  </a:lnTo>
                  <a:lnTo>
                    <a:pt x="0" y="73"/>
                  </a:lnTo>
                  <a:lnTo>
                    <a:pt x="17" y="0"/>
                  </a:lnTo>
                  <a:lnTo>
                    <a:pt x="79" y="106"/>
                  </a:lnTo>
                  <a:lnTo>
                    <a:pt x="89" y="169"/>
                  </a:lnTo>
                  <a:lnTo>
                    <a:pt x="84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38" name="Freeform 1926">
              <a:extLst>
                <a:ext uri="{FF2B5EF4-FFF2-40B4-BE49-F238E27FC236}">
                  <a16:creationId xmlns:a16="http://schemas.microsoft.com/office/drawing/2014/main" id="{BA4025D9-DBFB-26E2-B74D-D139597BE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3654"/>
              <a:ext cx="7" cy="19"/>
            </a:xfrm>
            <a:custGeom>
              <a:avLst/>
              <a:gdLst>
                <a:gd name="T0" fmla="*/ 84 w 90"/>
                <a:gd name="T1" fmla="*/ 196 h 224"/>
                <a:gd name="T2" fmla="*/ 84 w 90"/>
                <a:gd name="T3" fmla="*/ 224 h 224"/>
                <a:gd name="T4" fmla="*/ 50 w 90"/>
                <a:gd name="T5" fmla="*/ 224 h 224"/>
                <a:gd name="T6" fmla="*/ 17 w 90"/>
                <a:gd name="T7" fmla="*/ 201 h 224"/>
                <a:gd name="T8" fmla="*/ 0 w 90"/>
                <a:gd name="T9" fmla="*/ 163 h 224"/>
                <a:gd name="T10" fmla="*/ 0 w 90"/>
                <a:gd name="T11" fmla="*/ 118 h 224"/>
                <a:gd name="T12" fmla="*/ 12 w 90"/>
                <a:gd name="T13" fmla="*/ 0 h 224"/>
                <a:gd name="T14" fmla="*/ 50 w 90"/>
                <a:gd name="T15" fmla="*/ 33 h 224"/>
                <a:gd name="T16" fmla="*/ 73 w 90"/>
                <a:gd name="T17" fmla="*/ 83 h 224"/>
                <a:gd name="T18" fmla="*/ 90 w 90"/>
                <a:gd name="T19" fmla="*/ 146 h 224"/>
                <a:gd name="T20" fmla="*/ 84 w 90"/>
                <a:gd name="T21" fmla="*/ 19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224">
                  <a:moveTo>
                    <a:pt x="84" y="196"/>
                  </a:moveTo>
                  <a:lnTo>
                    <a:pt x="84" y="224"/>
                  </a:lnTo>
                  <a:lnTo>
                    <a:pt x="50" y="224"/>
                  </a:lnTo>
                  <a:lnTo>
                    <a:pt x="17" y="201"/>
                  </a:lnTo>
                  <a:lnTo>
                    <a:pt x="0" y="163"/>
                  </a:lnTo>
                  <a:lnTo>
                    <a:pt x="0" y="118"/>
                  </a:lnTo>
                  <a:lnTo>
                    <a:pt x="12" y="0"/>
                  </a:lnTo>
                  <a:lnTo>
                    <a:pt x="50" y="33"/>
                  </a:lnTo>
                  <a:lnTo>
                    <a:pt x="73" y="83"/>
                  </a:lnTo>
                  <a:lnTo>
                    <a:pt x="90" y="146"/>
                  </a:lnTo>
                  <a:lnTo>
                    <a:pt x="84" y="19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39" name="Freeform 1927">
              <a:extLst>
                <a:ext uri="{FF2B5EF4-FFF2-40B4-BE49-F238E27FC236}">
                  <a16:creationId xmlns:a16="http://schemas.microsoft.com/office/drawing/2014/main" id="{B0652D1B-CE52-72AC-CA53-1FDCD8BC0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3657"/>
              <a:ext cx="9" cy="15"/>
            </a:xfrm>
            <a:custGeom>
              <a:avLst/>
              <a:gdLst>
                <a:gd name="T0" fmla="*/ 85 w 107"/>
                <a:gd name="T1" fmla="*/ 173 h 173"/>
                <a:gd name="T2" fmla="*/ 23 w 107"/>
                <a:gd name="T3" fmla="*/ 100 h 173"/>
                <a:gd name="T4" fmla="*/ 7 w 107"/>
                <a:gd name="T5" fmla="*/ 55 h 173"/>
                <a:gd name="T6" fmla="*/ 0 w 107"/>
                <a:gd name="T7" fmla="*/ 38 h 173"/>
                <a:gd name="T8" fmla="*/ 23 w 107"/>
                <a:gd name="T9" fmla="*/ 5 h 173"/>
                <a:gd name="T10" fmla="*/ 63 w 107"/>
                <a:gd name="T11" fmla="*/ 0 h 173"/>
                <a:gd name="T12" fmla="*/ 90 w 107"/>
                <a:gd name="T13" fmla="*/ 10 h 173"/>
                <a:gd name="T14" fmla="*/ 102 w 107"/>
                <a:gd name="T15" fmla="*/ 33 h 173"/>
                <a:gd name="T16" fmla="*/ 107 w 107"/>
                <a:gd name="T17" fmla="*/ 55 h 173"/>
                <a:gd name="T18" fmla="*/ 85 w 107"/>
                <a:gd name="T1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73">
                  <a:moveTo>
                    <a:pt x="85" y="173"/>
                  </a:moveTo>
                  <a:lnTo>
                    <a:pt x="23" y="100"/>
                  </a:lnTo>
                  <a:lnTo>
                    <a:pt x="7" y="55"/>
                  </a:lnTo>
                  <a:lnTo>
                    <a:pt x="0" y="38"/>
                  </a:lnTo>
                  <a:lnTo>
                    <a:pt x="23" y="5"/>
                  </a:lnTo>
                  <a:lnTo>
                    <a:pt x="63" y="0"/>
                  </a:lnTo>
                  <a:lnTo>
                    <a:pt x="90" y="10"/>
                  </a:lnTo>
                  <a:lnTo>
                    <a:pt x="102" y="33"/>
                  </a:lnTo>
                  <a:lnTo>
                    <a:pt x="107" y="55"/>
                  </a:lnTo>
                  <a:lnTo>
                    <a:pt x="85" y="17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40" name="Freeform 1928">
              <a:extLst>
                <a:ext uri="{FF2B5EF4-FFF2-40B4-BE49-F238E27FC236}">
                  <a16:creationId xmlns:a16="http://schemas.microsoft.com/office/drawing/2014/main" id="{2528965D-F8E0-FB12-746D-6090D7291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3658"/>
              <a:ext cx="6" cy="19"/>
            </a:xfrm>
            <a:custGeom>
              <a:avLst/>
              <a:gdLst>
                <a:gd name="T0" fmla="*/ 56 w 73"/>
                <a:gd name="T1" fmla="*/ 229 h 229"/>
                <a:gd name="T2" fmla="*/ 28 w 73"/>
                <a:gd name="T3" fmla="*/ 190 h 229"/>
                <a:gd name="T4" fmla="*/ 6 w 73"/>
                <a:gd name="T5" fmla="*/ 128 h 229"/>
                <a:gd name="T6" fmla="*/ 0 w 73"/>
                <a:gd name="T7" fmla="*/ 61 h 229"/>
                <a:gd name="T8" fmla="*/ 33 w 73"/>
                <a:gd name="T9" fmla="*/ 0 h 229"/>
                <a:gd name="T10" fmla="*/ 61 w 73"/>
                <a:gd name="T11" fmla="*/ 50 h 229"/>
                <a:gd name="T12" fmla="*/ 73 w 73"/>
                <a:gd name="T13" fmla="*/ 106 h 229"/>
                <a:gd name="T14" fmla="*/ 73 w 73"/>
                <a:gd name="T15" fmla="*/ 168 h 229"/>
                <a:gd name="T16" fmla="*/ 56 w 73"/>
                <a:gd name="T17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229">
                  <a:moveTo>
                    <a:pt x="56" y="229"/>
                  </a:moveTo>
                  <a:lnTo>
                    <a:pt x="28" y="190"/>
                  </a:lnTo>
                  <a:lnTo>
                    <a:pt x="6" y="128"/>
                  </a:lnTo>
                  <a:lnTo>
                    <a:pt x="0" y="61"/>
                  </a:lnTo>
                  <a:lnTo>
                    <a:pt x="33" y="0"/>
                  </a:lnTo>
                  <a:lnTo>
                    <a:pt x="61" y="50"/>
                  </a:lnTo>
                  <a:lnTo>
                    <a:pt x="73" y="106"/>
                  </a:lnTo>
                  <a:lnTo>
                    <a:pt x="73" y="168"/>
                  </a:lnTo>
                  <a:lnTo>
                    <a:pt x="56" y="22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41" name="Freeform 1929">
              <a:extLst>
                <a:ext uri="{FF2B5EF4-FFF2-40B4-BE49-F238E27FC236}">
                  <a16:creationId xmlns:a16="http://schemas.microsoft.com/office/drawing/2014/main" id="{5CF96258-ED0F-3816-D8F0-190BF7252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3661"/>
              <a:ext cx="8" cy="19"/>
            </a:xfrm>
            <a:custGeom>
              <a:avLst/>
              <a:gdLst>
                <a:gd name="T0" fmla="*/ 79 w 101"/>
                <a:gd name="T1" fmla="*/ 231 h 231"/>
                <a:gd name="T2" fmla="*/ 17 w 101"/>
                <a:gd name="T3" fmla="*/ 130 h 231"/>
                <a:gd name="T4" fmla="*/ 0 w 101"/>
                <a:gd name="T5" fmla="*/ 63 h 231"/>
                <a:gd name="T6" fmla="*/ 0 w 101"/>
                <a:gd name="T7" fmla="*/ 40 h 231"/>
                <a:gd name="T8" fmla="*/ 17 w 101"/>
                <a:gd name="T9" fmla="*/ 0 h 231"/>
                <a:gd name="T10" fmla="*/ 73 w 101"/>
                <a:gd name="T11" fmla="*/ 40 h 231"/>
                <a:gd name="T12" fmla="*/ 101 w 101"/>
                <a:gd name="T13" fmla="*/ 96 h 231"/>
                <a:gd name="T14" fmla="*/ 101 w 101"/>
                <a:gd name="T15" fmla="*/ 163 h 231"/>
                <a:gd name="T16" fmla="*/ 79 w 101"/>
                <a:gd name="T1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31">
                  <a:moveTo>
                    <a:pt x="79" y="231"/>
                  </a:moveTo>
                  <a:lnTo>
                    <a:pt x="17" y="130"/>
                  </a:lnTo>
                  <a:lnTo>
                    <a:pt x="0" y="63"/>
                  </a:lnTo>
                  <a:lnTo>
                    <a:pt x="0" y="40"/>
                  </a:lnTo>
                  <a:lnTo>
                    <a:pt x="17" y="0"/>
                  </a:lnTo>
                  <a:lnTo>
                    <a:pt x="73" y="40"/>
                  </a:lnTo>
                  <a:lnTo>
                    <a:pt x="101" y="96"/>
                  </a:lnTo>
                  <a:lnTo>
                    <a:pt x="101" y="163"/>
                  </a:lnTo>
                  <a:lnTo>
                    <a:pt x="79" y="23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42" name="Freeform 1930">
              <a:extLst>
                <a:ext uri="{FF2B5EF4-FFF2-40B4-BE49-F238E27FC236}">
                  <a16:creationId xmlns:a16="http://schemas.microsoft.com/office/drawing/2014/main" id="{3CF2554E-C464-3F31-7907-EDC8E4576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662"/>
              <a:ext cx="7" cy="20"/>
            </a:xfrm>
            <a:custGeom>
              <a:avLst/>
              <a:gdLst>
                <a:gd name="T0" fmla="*/ 68 w 85"/>
                <a:gd name="T1" fmla="*/ 246 h 246"/>
                <a:gd name="T2" fmla="*/ 34 w 85"/>
                <a:gd name="T3" fmla="*/ 196 h 246"/>
                <a:gd name="T4" fmla="*/ 12 w 85"/>
                <a:gd name="T5" fmla="*/ 134 h 246"/>
                <a:gd name="T6" fmla="*/ 0 w 85"/>
                <a:gd name="T7" fmla="*/ 66 h 246"/>
                <a:gd name="T8" fmla="*/ 6 w 85"/>
                <a:gd name="T9" fmla="*/ 0 h 246"/>
                <a:gd name="T10" fmla="*/ 45 w 85"/>
                <a:gd name="T11" fmla="*/ 50 h 246"/>
                <a:gd name="T12" fmla="*/ 78 w 85"/>
                <a:gd name="T13" fmla="*/ 111 h 246"/>
                <a:gd name="T14" fmla="*/ 85 w 85"/>
                <a:gd name="T15" fmla="*/ 184 h 246"/>
                <a:gd name="T16" fmla="*/ 68 w 85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246">
                  <a:moveTo>
                    <a:pt x="68" y="246"/>
                  </a:moveTo>
                  <a:lnTo>
                    <a:pt x="34" y="196"/>
                  </a:lnTo>
                  <a:lnTo>
                    <a:pt x="12" y="134"/>
                  </a:lnTo>
                  <a:lnTo>
                    <a:pt x="0" y="66"/>
                  </a:lnTo>
                  <a:lnTo>
                    <a:pt x="6" y="0"/>
                  </a:lnTo>
                  <a:lnTo>
                    <a:pt x="45" y="50"/>
                  </a:lnTo>
                  <a:lnTo>
                    <a:pt x="78" y="111"/>
                  </a:lnTo>
                  <a:lnTo>
                    <a:pt x="85" y="184"/>
                  </a:lnTo>
                  <a:lnTo>
                    <a:pt x="68" y="24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43" name="Freeform 1931">
              <a:extLst>
                <a:ext uri="{FF2B5EF4-FFF2-40B4-BE49-F238E27FC236}">
                  <a16:creationId xmlns:a16="http://schemas.microsoft.com/office/drawing/2014/main" id="{7E96DD1E-2CC6-D988-FCBD-099C38C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659"/>
              <a:ext cx="8" cy="22"/>
            </a:xfrm>
            <a:custGeom>
              <a:avLst/>
              <a:gdLst>
                <a:gd name="T0" fmla="*/ 73 w 90"/>
                <a:gd name="T1" fmla="*/ 268 h 268"/>
                <a:gd name="T2" fmla="*/ 34 w 90"/>
                <a:gd name="T3" fmla="*/ 213 h 268"/>
                <a:gd name="T4" fmla="*/ 12 w 90"/>
                <a:gd name="T5" fmla="*/ 145 h 268"/>
                <a:gd name="T6" fmla="*/ 0 w 90"/>
                <a:gd name="T7" fmla="*/ 78 h 268"/>
                <a:gd name="T8" fmla="*/ 17 w 90"/>
                <a:gd name="T9" fmla="*/ 0 h 268"/>
                <a:gd name="T10" fmla="*/ 62 w 90"/>
                <a:gd name="T11" fmla="*/ 56 h 268"/>
                <a:gd name="T12" fmla="*/ 85 w 90"/>
                <a:gd name="T13" fmla="*/ 129 h 268"/>
                <a:gd name="T14" fmla="*/ 90 w 90"/>
                <a:gd name="T15" fmla="*/ 196 h 268"/>
                <a:gd name="T16" fmla="*/ 73 w 90"/>
                <a:gd name="T17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68">
                  <a:moveTo>
                    <a:pt x="73" y="268"/>
                  </a:moveTo>
                  <a:lnTo>
                    <a:pt x="34" y="213"/>
                  </a:lnTo>
                  <a:lnTo>
                    <a:pt x="12" y="145"/>
                  </a:lnTo>
                  <a:lnTo>
                    <a:pt x="0" y="78"/>
                  </a:lnTo>
                  <a:lnTo>
                    <a:pt x="17" y="0"/>
                  </a:lnTo>
                  <a:lnTo>
                    <a:pt x="62" y="56"/>
                  </a:lnTo>
                  <a:lnTo>
                    <a:pt x="85" y="129"/>
                  </a:lnTo>
                  <a:lnTo>
                    <a:pt x="90" y="196"/>
                  </a:lnTo>
                  <a:lnTo>
                    <a:pt x="73" y="26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44" name="Freeform 1932">
              <a:extLst>
                <a:ext uri="{FF2B5EF4-FFF2-40B4-BE49-F238E27FC236}">
                  <a16:creationId xmlns:a16="http://schemas.microsoft.com/office/drawing/2014/main" id="{C4CD693E-1603-2ADE-9887-D5E5B1A86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663"/>
              <a:ext cx="7" cy="21"/>
            </a:xfrm>
            <a:custGeom>
              <a:avLst/>
              <a:gdLst>
                <a:gd name="T0" fmla="*/ 73 w 89"/>
                <a:gd name="T1" fmla="*/ 253 h 253"/>
                <a:gd name="T2" fmla="*/ 22 w 89"/>
                <a:gd name="T3" fmla="*/ 208 h 253"/>
                <a:gd name="T4" fmla="*/ 0 w 89"/>
                <a:gd name="T5" fmla="*/ 146 h 253"/>
                <a:gd name="T6" fmla="*/ 0 w 89"/>
                <a:gd name="T7" fmla="*/ 73 h 253"/>
                <a:gd name="T8" fmla="*/ 11 w 89"/>
                <a:gd name="T9" fmla="*/ 0 h 253"/>
                <a:gd name="T10" fmla="*/ 50 w 89"/>
                <a:gd name="T11" fmla="*/ 45 h 253"/>
                <a:gd name="T12" fmla="*/ 78 w 89"/>
                <a:gd name="T13" fmla="*/ 112 h 253"/>
                <a:gd name="T14" fmla="*/ 89 w 89"/>
                <a:gd name="T15" fmla="*/ 180 h 253"/>
                <a:gd name="T16" fmla="*/ 73 w 89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253">
                  <a:moveTo>
                    <a:pt x="73" y="253"/>
                  </a:moveTo>
                  <a:lnTo>
                    <a:pt x="22" y="208"/>
                  </a:lnTo>
                  <a:lnTo>
                    <a:pt x="0" y="146"/>
                  </a:lnTo>
                  <a:lnTo>
                    <a:pt x="0" y="73"/>
                  </a:lnTo>
                  <a:lnTo>
                    <a:pt x="11" y="0"/>
                  </a:lnTo>
                  <a:lnTo>
                    <a:pt x="50" y="45"/>
                  </a:lnTo>
                  <a:lnTo>
                    <a:pt x="78" y="112"/>
                  </a:lnTo>
                  <a:lnTo>
                    <a:pt x="89" y="180"/>
                  </a:lnTo>
                  <a:lnTo>
                    <a:pt x="73" y="25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45" name="Freeform 1933">
              <a:extLst>
                <a:ext uri="{FF2B5EF4-FFF2-40B4-BE49-F238E27FC236}">
                  <a16:creationId xmlns:a16="http://schemas.microsoft.com/office/drawing/2014/main" id="{7C26083B-FA70-DF0A-AB19-32CE49069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3669"/>
              <a:ext cx="18" cy="34"/>
            </a:xfrm>
            <a:custGeom>
              <a:avLst/>
              <a:gdLst>
                <a:gd name="T0" fmla="*/ 207 w 218"/>
                <a:gd name="T1" fmla="*/ 409 h 409"/>
                <a:gd name="T2" fmla="*/ 179 w 218"/>
                <a:gd name="T3" fmla="*/ 393 h 409"/>
                <a:gd name="T4" fmla="*/ 151 w 218"/>
                <a:gd name="T5" fmla="*/ 365 h 409"/>
                <a:gd name="T6" fmla="*/ 134 w 218"/>
                <a:gd name="T7" fmla="*/ 280 h 409"/>
                <a:gd name="T8" fmla="*/ 101 w 218"/>
                <a:gd name="T9" fmla="*/ 197 h 409"/>
                <a:gd name="T10" fmla="*/ 78 w 218"/>
                <a:gd name="T11" fmla="*/ 174 h 409"/>
                <a:gd name="T12" fmla="*/ 33 w 218"/>
                <a:gd name="T13" fmla="*/ 174 h 409"/>
                <a:gd name="T14" fmla="*/ 23 w 218"/>
                <a:gd name="T15" fmla="*/ 135 h 409"/>
                <a:gd name="T16" fmla="*/ 5 w 218"/>
                <a:gd name="T17" fmla="*/ 90 h 409"/>
                <a:gd name="T18" fmla="*/ 0 w 218"/>
                <a:gd name="T19" fmla="*/ 45 h 409"/>
                <a:gd name="T20" fmla="*/ 11 w 218"/>
                <a:gd name="T21" fmla="*/ 22 h 409"/>
                <a:gd name="T22" fmla="*/ 28 w 218"/>
                <a:gd name="T23" fmla="*/ 0 h 409"/>
                <a:gd name="T24" fmla="*/ 50 w 218"/>
                <a:gd name="T25" fmla="*/ 56 h 409"/>
                <a:gd name="T26" fmla="*/ 78 w 218"/>
                <a:gd name="T27" fmla="*/ 101 h 409"/>
                <a:gd name="T28" fmla="*/ 151 w 218"/>
                <a:gd name="T29" fmla="*/ 190 h 409"/>
                <a:gd name="T30" fmla="*/ 207 w 218"/>
                <a:gd name="T31" fmla="*/ 286 h 409"/>
                <a:gd name="T32" fmla="*/ 218 w 218"/>
                <a:gd name="T33" fmla="*/ 342 h 409"/>
                <a:gd name="T34" fmla="*/ 207 w 218"/>
                <a:gd name="T35" fmla="*/ 409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8" h="409">
                  <a:moveTo>
                    <a:pt x="207" y="409"/>
                  </a:moveTo>
                  <a:lnTo>
                    <a:pt x="179" y="393"/>
                  </a:lnTo>
                  <a:lnTo>
                    <a:pt x="151" y="365"/>
                  </a:lnTo>
                  <a:lnTo>
                    <a:pt x="134" y="280"/>
                  </a:lnTo>
                  <a:lnTo>
                    <a:pt x="101" y="197"/>
                  </a:lnTo>
                  <a:lnTo>
                    <a:pt x="78" y="174"/>
                  </a:lnTo>
                  <a:lnTo>
                    <a:pt x="33" y="174"/>
                  </a:lnTo>
                  <a:lnTo>
                    <a:pt x="23" y="135"/>
                  </a:lnTo>
                  <a:lnTo>
                    <a:pt x="5" y="90"/>
                  </a:lnTo>
                  <a:lnTo>
                    <a:pt x="0" y="45"/>
                  </a:lnTo>
                  <a:lnTo>
                    <a:pt x="11" y="22"/>
                  </a:lnTo>
                  <a:lnTo>
                    <a:pt x="28" y="0"/>
                  </a:lnTo>
                  <a:lnTo>
                    <a:pt x="50" y="56"/>
                  </a:lnTo>
                  <a:lnTo>
                    <a:pt x="78" y="101"/>
                  </a:lnTo>
                  <a:lnTo>
                    <a:pt x="151" y="190"/>
                  </a:lnTo>
                  <a:lnTo>
                    <a:pt x="207" y="286"/>
                  </a:lnTo>
                  <a:lnTo>
                    <a:pt x="218" y="342"/>
                  </a:lnTo>
                  <a:lnTo>
                    <a:pt x="207" y="40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46" name="Freeform 1934">
              <a:extLst>
                <a:ext uri="{FF2B5EF4-FFF2-40B4-BE49-F238E27FC236}">
                  <a16:creationId xmlns:a16="http://schemas.microsoft.com/office/drawing/2014/main" id="{398D7494-EA13-A3F8-190D-328099C7F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3663"/>
              <a:ext cx="9" cy="19"/>
            </a:xfrm>
            <a:custGeom>
              <a:avLst/>
              <a:gdLst>
                <a:gd name="T0" fmla="*/ 95 w 112"/>
                <a:gd name="T1" fmla="*/ 224 h 224"/>
                <a:gd name="T2" fmla="*/ 50 w 112"/>
                <a:gd name="T3" fmla="*/ 219 h 224"/>
                <a:gd name="T4" fmla="*/ 17 w 112"/>
                <a:gd name="T5" fmla="*/ 190 h 224"/>
                <a:gd name="T6" fmla="*/ 0 w 112"/>
                <a:gd name="T7" fmla="*/ 140 h 224"/>
                <a:gd name="T8" fmla="*/ 0 w 112"/>
                <a:gd name="T9" fmla="*/ 89 h 224"/>
                <a:gd name="T10" fmla="*/ 34 w 112"/>
                <a:gd name="T11" fmla="*/ 0 h 224"/>
                <a:gd name="T12" fmla="*/ 95 w 112"/>
                <a:gd name="T13" fmla="*/ 106 h 224"/>
                <a:gd name="T14" fmla="*/ 112 w 112"/>
                <a:gd name="T15" fmla="*/ 162 h 224"/>
                <a:gd name="T16" fmla="*/ 112 w 112"/>
                <a:gd name="T17" fmla="*/ 185 h 224"/>
                <a:gd name="T18" fmla="*/ 95 w 112"/>
                <a:gd name="T1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24">
                  <a:moveTo>
                    <a:pt x="95" y="224"/>
                  </a:moveTo>
                  <a:lnTo>
                    <a:pt x="50" y="219"/>
                  </a:lnTo>
                  <a:lnTo>
                    <a:pt x="17" y="190"/>
                  </a:lnTo>
                  <a:lnTo>
                    <a:pt x="0" y="140"/>
                  </a:lnTo>
                  <a:lnTo>
                    <a:pt x="0" y="89"/>
                  </a:lnTo>
                  <a:lnTo>
                    <a:pt x="34" y="0"/>
                  </a:lnTo>
                  <a:lnTo>
                    <a:pt x="95" y="106"/>
                  </a:lnTo>
                  <a:lnTo>
                    <a:pt x="112" y="162"/>
                  </a:lnTo>
                  <a:lnTo>
                    <a:pt x="112" y="185"/>
                  </a:lnTo>
                  <a:lnTo>
                    <a:pt x="95" y="22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47" name="Freeform 1935">
              <a:extLst>
                <a:ext uri="{FF2B5EF4-FFF2-40B4-BE49-F238E27FC236}">
                  <a16:creationId xmlns:a16="http://schemas.microsoft.com/office/drawing/2014/main" id="{E15D1D14-D738-4F68-73E8-9B3ECB085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666"/>
              <a:ext cx="10" cy="21"/>
            </a:xfrm>
            <a:custGeom>
              <a:avLst/>
              <a:gdLst>
                <a:gd name="T0" fmla="*/ 101 w 123"/>
                <a:gd name="T1" fmla="*/ 207 h 251"/>
                <a:gd name="T2" fmla="*/ 101 w 123"/>
                <a:gd name="T3" fmla="*/ 230 h 251"/>
                <a:gd name="T4" fmla="*/ 85 w 123"/>
                <a:gd name="T5" fmla="*/ 251 h 251"/>
                <a:gd name="T6" fmla="*/ 28 w 123"/>
                <a:gd name="T7" fmla="*/ 140 h 251"/>
                <a:gd name="T8" fmla="*/ 5 w 123"/>
                <a:gd name="T9" fmla="*/ 78 h 251"/>
                <a:gd name="T10" fmla="*/ 0 w 123"/>
                <a:gd name="T11" fmla="*/ 50 h 251"/>
                <a:gd name="T12" fmla="*/ 5 w 123"/>
                <a:gd name="T13" fmla="*/ 0 h 251"/>
                <a:gd name="T14" fmla="*/ 56 w 123"/>
                <a:gd name="T15" fmla="*/ 27 h 251"/>
                <a:gd name="T16" fmla="*/ 101 w 123"/>
                <a:gd name="T17" fmla="*/ 83 h 251"/>
                <a:gd name="T18" fmla="*/ 123 w 123"/>
                <a:gd name="T19" fmla="*/ 145 h 251"/>
                <a:gd name="T20" fmla="*/ 101 w 123"/>
                <a:gd name="T21" fmla="*/ 20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251">
                  <a:moveTo>
                    <a:pt x="101" y="207"/>
                  </a:moveTo>
                  <a:lnTo>
                    <a:pt x="101" y="230"/>
                  </a:lnTo>
                  <a:lnTo>
                    <a:pt x="85" y="251"/>
                  </a:lnTo>
                  <a:lnTo>
                    <a:pt x="28" y="140"/>
                  </a:lnTo>
                  <a:lnTo>
                    <a:pt x="5" y="78"/>
                  </a:lnTo>
                  <a:lnTo>
                    <a:pt x="0" y="50"/>
                  </a:lnTo>
                  <a:lnTo>
                    <a:pt x="5" y="0"/>
                  </a:lnTo>
                  <a:lnTo>
                    <a:pt x="56" y="27"/>
                  </a:lnTo>
                  <a:lnTo>
                    <a:pt x="101" y="83"/>
                  </a:lnTo>
                  <a:lnTo>
                    <a:pt x="123" y="145"/>
                  </a:lnTo>
                  <a:lnTo>
                    <a:pt x="101" y="20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48" name="Freeform 1936">
              <a:extLst>
                <a:ext uri="{FF2B5EF4-FFF2-40B4-BE49-F238E27FC236}">
                  <a16:creationId xmlns:a16="http://schemas.microsoft.com/office/drawing/2014/main" id="{91729F24-91A0-6E3C-BDE6-C20DD28C1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3670"/>
              <a:ext cx="9" cy="19"/>
            </a:xfrm>
            <a:custGeom>
              <a:avLst/>
              <a:gdLst>
                <a:gd name="T0" fmla="*/ 106 w 112"/>
                <a:gd name="T1" fmla="*/ 191 h 235"/>
                <a:gd name="T2" fmla="*/ 101 w 112"/>
                <a:gd name="T3" fmla="*/ 235 h 235"/>
                <a:gd name="T4" fmla="*/ 45 w 112"/>
                <a:gd name="T5" fmla="*/ 201 h 235"/>
                <a:gd name="T6" fmla="*/ 11 w 112"/>
                <a:gd name="T7" fmla="*/ 139 h 235"/>
                <a:gd name="T8" fmla="*/ 0 w 112"/>
                <a:gd name="T9" fmla="*/ 73 h 235"/>
                <a:gd name="T10" fmla="*/ 11 w 112"/>
                <a:gd name="T11" fmla="*/ 0 h 235"/>
                <a:gd name="T12" fmla="*/ 51 w 112"/>
                <a:gd name="T13" fmla="*/ 28 h 235"/>
                <a:gd name="T14" fmla="*/ 89 w 112"/>
                <a:gd name="T15" fmla="*/ 67 h 235"/>
                <a:gd name="T16" fmla="*/ 112 w 112"/>
                <a:gd name="T17" fmla="*/ 123 h 235"/>
                <a:gd name="T18" fmla="*/ 106 w 112"/>
                <a:gd name="T1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35">
                  <a:moveTo>
                    <a:pt x="106" y="191"/>
                  </a:moveTo>
                  <a:lnTo>
                    <a:pt x="101" y="235"/>
                  </a:lnTo>
                  <a:lnTo>
                    <a:pt x="45" y="201"/>
                  </a:lnTo>
                  <a:lnTo>
                    <a:pt x="11" y="139"/>
                  </a:lnTo>
                  <a:lnTo>
                    <a:pt x="0" y="73"/>
                  </a:lnTo>
                  <a:lnTo>
                    <a:pt x="11" y="0"/>
                  </a:lnTo>
                  <a:lnTo>
                    <a:pt x="51" y="28"/>
                  </a:lnTo>
                  <a:lnTo>
                    <a:pt x="89" y="67"/>
                  </a:lnTo>
                  <a:lnTo>
                    <a:pt x="112" y="123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49" name="Freeform 1937">
              <a:extLst>
                <a:ext uri="{FF2B5EF4-FFF2-40B4-BE49-F238E27FC236}">
                  <a16:creationId xmlns:a16="http://schemas.microsoft.com/office/drawing/2014/main" id="{4F3BEE83-5A15-3564-8857-84C85C88A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3670"/>
              <a:ext cx="9" cy="21"/>
            </a:xfrm>
            <a:custGeom>
              <a:avLst/>
              <a:gdLst>
                <a:gd name="T0" fmla="*/ 85 w 107"/>
                <a:gd name="T1" fmla="*/ 257 h 257"/>
                <a:gd name="T2" fmla="*/ 40 w 107"/>
                <a:gd name="T3" fmla="*/ 213 h 257"/>
                <a:gd name="T4" fmla="*/ 12 w 107"/>
                <a:gd name="T5" fmla="*/ 145 h 257"/>
                <a:gd name="T6" fmla="*/ 0 w 107"/>
                <a:gd name="T7" fmla="*/ 72 h 257"/>
                <a:gd name="T8" fmla="*/ 28 w 107"/>
                <a:gd name="T9" fmla="*/ 0 h 257"/>
                <a:gd name="T10" fmla="*/ 95 w 107"/>
                <a:gd name="T11" fmla="*/ 123 h 257"/>
                <a:gd name="T12" fmla="*/ 107 w 107"/>
                <a:gd name="T13" fmla="*/ 185 h 257"/>
                <a:gd name="T14" fmla="*/ 107 w 107"/>
                <a:gd name="T15" fmla="*/ 213 h 257"/>
                <a:gd name="T16" fmla="*/ 107 w 107"/>
                <a:gd name="T17" fmla="*/ 218 h 257"/>
                <a:gd name="T18" fmla="*/ 85 w 107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57">
                  <a:moveTo>
                    <a:pt x="85" y="257"/>
                  </a:moveTo>
                  <a:lnTo>
                    <a:pt x="40" y="213"/>
                  </a:lnTo>
                  <a:lnTo>
                    <a:pt x="12" y="145"/>
                  </a:lnTo>
                  <a:lnTo>
                    <a:pt x="0" y="72"/>
                  </a:lnTo>
                  <a:lnTo>
                    <a:pt x="28" y="0"/>
                  </a:lnTo>
                  <a:lnTo>
                    <a:pt x="95" y="123"/>
                  </a:lnTo>
                  <a:lnTo>
                    <a:pt x="107" y="185"/>
                  </a:lnTo>
                  <a:lnTo>
                    <a:pt x="107" y="213"/>
                  </a:lnTo>
                  <a:lnTo>
                    <a:pt x="107" y="218"/>
                  </a:lnTo>
                  <a:lnTo>
                    <a:pt x="85" y="25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50" name="Freeform 1938">
              <a:extLst>
                <a:ext uri="{FF2B5EF4-FFF2-40B4-BE49-F238E27FC236}">
                  <a16:creationId xmlns:a16="http://schemas.microsoft.com/office/drawing/2014/main" id="{4B07BBCE-89D4-D71A-2A0D-3DF69D63E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3668"/>
              <a:ext cx="8" cy="22"/>
            </a:xfrm>
            <a:custGeom>
              <a:avLst/>
              <a:gdLst>
                <a:gd name="T0" fmla="*/ 66 w 101"/>
                <a:gd name="T1" fmla="*/ 263 h 263"/>
                <a:gd name="T2" fmla="*/ 23 w 101"/>
                <a:gd name="T3" fmla="*/ 213 h 263"/>
                <a:gd name="T4" fmla="*/ 0 w 101"/>
                <a:gd name="T5" fmla="*/ 139 h 263"/>
                <a:gd name="T6" fmla="*/ 0 w 101"/>
                <a:gd name="T7" fmla="*/ 66 h 263"/>
                <a:gd name="T8" fmla="*/ 11 w 101"/>
                <a:gd name="T9" fmla="*/ 0 h 263"/>
                <a:gd name="T10" fmla="*/ 66 w 101"/>
                <a:gd name="T11" fmla="*/ 61 h 263"/>
                <a:gd name="T12" fmla="*/ 101 w 101"/>
                <a:gd name="T13" fmla="*/ 128 h 263"/>
                <a:gd name="T14" fmla="*/ 101 w 101"/>
                <a:gd name="T15" fmla="*/ 201 h 263"/>
                <a:gd name="T16" fmla="*/ 66 w 101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63">
                  <a:moveTo>
                    <a:pt x="66" y="263"/>
                  </a:moveTo>
                  <a:lnTo>
                    <a:pt x="23" y="213"/>
                  </a:lnTo>
                  <a:lnTo>
                    <a:pt x="0" y="139"/>
                  </a:lnTo>
                  <a:lnTo>
                    <a:pt x="0" y="66"/>
                  </a:lnTo>
                  <a:lnTo>
                    <a:pt x="11" y="0"/>
                  </a:lnTo>
                  <a:lnTo>
                    <a:pt x="66" y="61"/>
                  </a:lnTo>
                  <a:lnTo>
                    <a:pt x="101" y="128"/>
                  </a:lnTo>
                  <a:lnTo>
                    <a:pt x="101" y="201"/>
                  </a:lnTo>
                  <a:lnTo>
                    <a:pt x="66" y="26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51" name="Freeform 1939">
              <a:extLst>
                <a:ext uri="{FF2B5EF4-FFF2-40B4-BE49-F238E27FC236}">
                  <a16:creationId xmlns:a16="http://schemas.microsoft.com/office/drawing/2014/main" id="{885DF98C-535D-AE5E-E85F-A72476A2F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3673"/>
              <a:ext cx="8" cy="21"/>
            </a:xfrm>
            <a:custGeom>
              <a:avLst/>
              <a:gdLst>
                <a:gd name="T0" fmla="*/ 78 w 95"/>
                <a:gd name="T1" fmla="*/ 218 h 252"/>
                <a:gd name="T2" fmla="*/ 78 w 95"/>
                <a:gd name="T3" fmla="*/ 252 h 252"/>
                <a:gd name="T4" fmla="*/ 28 w 95"/>
                <a:gd name="T5" fmla="*/ 202 h 252"/>
                <a:gd name="T6" fmla="*/ 5 w 95"/>
                <a:gd name="T7" fmla="*/ 140 h 252"/>
                <a:gd name="T8" fmla="*/ 0 w 95"/>
                <a:gd name="T9" fmla="*/ 67 h 252"/>
                <a:gd name="T10" fmla="*/ 16 w 95"/>
                <a:gd name="T11" fmla="*/ 0 h 252"/>
                <a:gd name="T12" fmla="*/ 61 w 95"/>
                <a:gd name="T13" fmla="*/ 39 h 252"/>
                <a:gd name="T14" fmla="*/ 89 w 95"/>
                <a:gd name="T15" fmla="*/ 90 h 252"/>
                <a:gd name="T16" fmla="*/ 95 w 95"/>
                <a:gd name="T17" fmla="*/ 152 h 252"/>
                <a:gd name="T18" fmla="*/ 78 w 95"/>
                <a:gd name="T19" fmla="*/ 21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252">
                  <a:moveTo>
                    <a:pt x="78" y="218"/>
                  </a:moveTo>
                  <a:lnTo>
                    <a:pt x="78" y="252"/>
                  </a:lnTo>
                  <a:lnTo>
                    <a:pt x="28" y="202"/>
                  </a:lnTo>
                  <a:lnTo>
                    <a:pt x="5" y="140"/>
                  </a:lnTo>
                  <a:lnTo>
                    <a:pt x="0" y="67"/>
                  </a:lnTo>
                  <a:lnTo>
                    <a:pt x="16" y="0"/>
                  </a:lnTo>
                  <a:lnTo>
                    <a:pt x="61" y="39"/>
                  </a:lnTo>
                  <a:lnTo>
                    <a:pt x="89" y="90"/>
                  </a:lnTo>
                  <a:lnTo>
                    <a:pt x="95" y="152"/>
                  </a:lnTo>
                  <a:lnTo>
                    <a:pt x="78" y="21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52" name="Freeform 1940">
              <a:extLst>
                <a:ext uri="{FF2B5EF4-FFF2-40B4-BE49-F238E27FC236}">
                  <a16:creationId xmlns:a16="http://schemas.microsoft.com/office/drawing/2014/main" id="{DC523F31-CACB-F2B2-E62E-918EDD42F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3671"/>
              <a:ext cx="13" cy="40"/>
            </a:xfrm>
            <a:custGeom>
              <a:avLst/>
              <a:gdLst>
                <a:gd name="T0" fmla="*/ 129 w 151"/>
                <a:gd name="T1" fmla="*/ 253 h 482"/>
                <a:gd name="T2" fmla="*/ 61 w 151"/>
                <a:gd name="T3" fmla="*/ 264 h 482"/>
                <a:gd name="T4" fmla="*/ 95 w 151"/>
                <a:gd name="T5" fmla="*/ 309 h 482"/>
                <a:gd name="T6" fmla="*/ 101 w 151"/>
                <a:gd name="T7" fmla="*/ 364 h 482"/>
                <a:gd name="T8" fmla="*/ 78 w 151"/>
                <a:gd name="T9" fmla="*/ 482 h 482"/>
                <a:gd name="T10" fmla="*/ 45 w 151"/>
                <a:gd name="T11" fmla="*/ 454 h 482"/>
                <a:gd name="T12" fmla="*/ 16 w 151"/>
                <a:gd name="T13" fmla="*/ 398 h 482"/>
                <a:gd name="T14" fmla="*/ 0 w 151"/>
                <a:gd name="T15" fmla="*/ 336 h 482"/>
                <a:gd name="T16" fmla="*/ 5 w 151"/>
                <a:gd name="T17" fmla="*/ 303 h 482"/>
                <a:gd name="T18" fmla="*/ 16 w 151"/>
                <a:gd name="T19" fmla="*/ 270 h 482"/>
                <a:gd name="T20" fmla="*/ 61 w 151"/>
                <a:gd name="T21" fmla="*/ 253 h 482"/>
                <a:gd name="T22" fmla="*/ 73 w 151"/>
                <a:gd name="T23" fmla="*/ 236 h 482"/>
                <a:gd name="T24" fmla="*/ 61 w 151"/>
                <a:gd name="T25" fmla="*/ 168 h 482"/>
                <a:gd name="T26" fmla="*/ 33 w 151"/>
                <a:gd name="T27" fmla="*/ 85 h 482"/>
                <a:gd name="T28" fmla="*/ 45 w 151"/>
                <a:gd name="T29" fmla="*/ 45 h 482"/>
                <a:gd name="T30" fmla="*/ 73 w 151"/>
                <a:gd name="T31" fmla="*/ 0 h 482"/>
                <a:gd name="T32" fmla="*/ 95 w 151"/>
                <a:gd name="T33" fmla="*/ 62 h 482"/>
                <a:gd name="T34" fmla="*/ 134 w 151"/>
                <a:gd name="T35" fmla="*/ 123 h 482"/>
                <a:gd name="T36" fmla="*/ 151 w 151"/>
                <a:gd name="T37" fmla="*/ 180 h 482"/>
                <a:gd name="T38" fmla="*/ 129 w 151"/>
                <a:gd name="T39" fmla="*/ 25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1" h="482">
                  <a:moveTo>
                    <a:pt x="129" y="253"/>
                  </a:moveTo>
                  <a:lnTo>
                    <a:pt x="61" y="264"/>
                  </a:lnTo>
                  <a:lnTo>
                    <a:pt x="95" y="309"/>
                  </a:lnTo>
                  <a:lnTo>
                    <a:pt x="101" y="364"/>
                  </a:lnTo>
                  <a:lnTo>
                    <a:pt x="78" y="482"/>
                  </a:lnTo>
                  <a:lnTo>
                    <a:pt x="45" y="454"/>
                  </a:lnTo>
                  <a:lnTo>
                    <a:pt x="16" y="398"/>
                  </a:lnTo>
                  <a:lnTo>
                    <a:pt x="0" y="336"/>
                  </a:lnTo>
                  <a:lnTo>
                    <a:pt x="5" y="303"/>
                  </a:lnTo>
                  <a:lnTo>
                    <a:pt x="16" y="270"/>
                  </a:lnTo>
                  <a:lnTo>
                    <a:pt x="61" y="253"/>
                  </a:lnTo>
                  <a:lnTo>
                    <a:pt x="73" y="236"/>
                  </a:lnTo>
                  <a:lnTo>
                    <a:pt x="61" y="168"/>
                  </a:lnTo>
                  <a:lnTo>
                    <a:pt x="33" y="85"/>
                  </a:lnTo>
                  <a:lnTo>
                    <a:pt x="45" y="45"/>
                  </a:lnTo>
                  <a:lnTo>
                    <a:pt x="73" y="0"/>
                  </a:lnTo>
                  <a:lnTo>
                    <a:pt x="95" y="62"/>
                  </a:lnTo>
                  <a:lnTo>
                    <a:pt x="134" y="123"/>
                  </a:lnTo>
                  <a:lnTo>
                    <a:pt x="151" y="180"/>
                  </a:lnTo>
                  <a:lnTo>
                    <a:pt x="129" y="25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53" name="Freeform 1941">
              <a:extLst>
                <a:ext uri="{FF2B5EF4-FFF2-40B4-BE49-F238E27FC236}">
                  <a16:creationId xmlns:a16="http://schemas.microsoft.com/office/drawing/2014/main" id="{819DDCCE-C23F-4559-EB0B-CB092172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3675"/>
              <a:ext cx="8" cy="20"/>
            </a:xfrm>
            <a:custGeom>
              <a:avLst/>
              <a:gdLst>
                <a:gd name="T0" fmla="*/ 68 w 90"/>
                <a:gd name="T1" fmla="*/ 207 h 240"/>
                <a:gd name="T2" fmla="*/ 68 w 90"/>
                <a:gd name="T3" fmla="*/ 240 h 240"/>
                <a:gd name="T4" fmla="*/ 12 w 90"/>
                <a:gd name="T5" fmla="*/ 140 h 240"/>
                <a:gd name="T6" fmla="*/ 0 w 90"/>
                <a:gd name="T7" fmla="*/ 79 h 240"/>
                <a:gd name="T8" fmla="*/ 0 w 90"/>
                <a:gd name="T9" fmla="*/ 0 h 240"/>
                <a:gd name="T10" fmla="*/ 73 w 90"/>
                <a:gd name="T11" fmla="*/ 89 h 240"/>
                <a:gd name="T12" fmla="*/ 90 w 90"/>
                <a:gd name="T13" fmla="*/ 152 h 240"/>
                <a:gd name="T14" fmla="*/ 90 w 90"/>
                <a:gd name="T15" fmla="*/ 174 h 240"/>
                <a:gd name="T16" fmla="*/ 68 w 90"/>
                <a:gd name="T17" fmla="*/ 20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40">
                  <a:moveTo>
                    <a:pt x="68" y="207"/>
                  </a:moveTo>
                  <a:lnTo>
                    <a:pt x="68" y="240"/>
                  </a:lnTo>
                  <a:lnTo>
                    <a:pt x="12" y="140"/>
                  </a:lnTo>
                  <a:lnTo>
                    <a:pt x="0" y="79"/>
                  </a:lnTo>
                  <a:lnTo>
                    <a:pt x="0" y="0"/>
                  </a:lnTo>
                  <a:lnTo>
                    <a:pt x="73" y="89"/>
                  </a:lnTo>
                  <a:lnTo>
                    <a:pt x="90" y="152"/>
                  </a:lnTo>
                  <a:lnTo>
                    <a:pt x="90" y="174"/>
                  </a:lnTo>
                  <a:lnTo>
                    <a:pt x="68" y="20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54" name="Freeform 1942">
              <a:extLst>
                <a:ext uri="{FF2B5EF4-FFF2-40B4-BE49-F238E27FC236}">
                  <a16:creationId xmlns:a16="http://schemas.microsoft.com/office/drawing/2014/main" id="{D88E6DF1-9CA0-F55A-73E0-937DDA589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674"/>
              <a:ext cx="9" cy="19"/>
            </a:xfrm>
            <a:custGeom>
              <a:avLst/>
              <a:gdLst>
                <a:gd name="T0" fmla="*/ 84 w 112"/>
                <a:gd name="T1" fmla="*/ 218 h 230"/>
                <a:gd name="T2" fmla="*/ 62 w 112"/>
                <a:gd name="T3" fmla="*/ 230 h 230"/>
                <a:gd name="T4" fmla="*/ 11 w 112"/>
                <a:gd name="T5" fmla="*/ 118 h 230"/>
                <a:gd name="T6" fmla="*/ 0 w 112"/>
                <a:gd name="T7" fmla="*/ 56 h 230"/>
                <a:gd name="T8" fmla="*/ 0 w 112"/>
                <a:gd name="T9" fmla="*/ 33 h 230"/>
                <a:gd name="T10" fmla="*/ 22 w 112"/>
                <a:gd name="T11" fmla="*/ 0 h 230"/>
                <a:gd name="T12" fmla="*/ 62 w 112"/>
                <a:gd name="T13" fmla="*/ 45 h 230"/>
                <a:gd name="T14" fmla="*/ 100 w 112"/>
                <a:gd name="T15" fmla="*/ 95 h 230"/>
                <a:gd name="T16" fmla="*/ 112 w 112"/>
                <a:gd name="T17" fmla="*/ 156 h 230"/>
                <a:gd name="T18" fmla="*/ 84 w 112"/>
                <a:gd name="T19" fmla="*/ 21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30">
                  <a:moveTo>
                    <a:pt x="84" y="218"/>
                  </a:moveTo>
                  <a:lnTo>
                    <a:pt x="62" y="230"/>
                  </a:lnTo>
                  <a:lnTo>
                    <a:pt x="11" y="118"/>
                  </a:lnTo>
                  <a:lnTo>
                    <a:pt x="0" y="56"/>
                  </a:lnTo>
                  <a:lnTo>
                    <a:pt x="0" y="33"/>
                  </a:lnTo>
                  <a:lnTo>
                    <a:pt x="22" y="0"/>
                  </a:lnTo>
                  <a:lnTo>
                    <a:pt x="62" y="45"/>
                  </a:lnTo>
                  <a:lnTo>
                    <a:pt x="100" y="95"/>
                  </a:lnTo>
                  <a:lnTo>
                    <a:pt x="112" y="156"/>
                  </a:lnTo>
                  <a:lnTo>
                    <a:pt x="84" y="21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55" name="Freeform 1943">
              <a:extLst>
                <a:ext uri="{FF2B5EF4-FFF2-40B4-BE49-F238E27FC236}">
                  <a16:creationId xmlns:a16="http://schemas.microsoft.com/office/drawing/2014/main" id="{11C4A579-FF5E-6E20-A4B6-8C36CDB5F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677"/>
              <a:ext cx="9" cy="20"/>
            </a:xfrm>
            <a:custGeom>
              <a:avLst/>
              <a:gdLst>
                <a:gd name="T0" fmla="*/ 100 w 112"/>
                <a:gd name="T1" fmla="*/ 230 h 241"/>
                <a:gd name="T2" fmla="*/ 78 w 112"/>
                <a:gd name="T3" fmla="*/ 241 h 241"/>
                <a:gd name="T4" fmla="*/ 17 w 112"/>
                <a:gd name="T5" fmla="*/ 135 h 241"/>
                <a:gd name="T6" fmla="*/ 0 w 112"/>
                <a:gd name="T7" fmla="*/ 73 h 241"/>
                <a:gd name="T8" fmla="*/ 5 w 112"/>
                <a:gd name="T9" fmla="*/ 0 h 241"/>
                <a:gd name="T10" fmla="*/ 84 w 112"/>
                <a:gd name="T11" fmla="*/ 90 h 241"/>
                <a:gd name="T12" fmla="*/ 107 w 112"/>
                <a:gd name="T13" fmla="*/ 152 h 241"/>
                <a:gd name="T14" fmla="*/ 112 w 112"/>
                <a:gd name="T15" fmla="*/ 180 h 241"/>
                <a:gd name="T16" fmla="*/ 100 w 112"/>
                <a:gd name="T17" fmla="*/ 23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241">
                  <a:moveTo>
                    <a:pt x="100" y="230"/>
                  </a:moveTo>
                  <a:lnTo>
                    <a:pt x="78" y="241"/>
                  </a:lnTo>
                  <a:lnTo>
                    <a:pt x="17" y="135"/>
                  </a:lnTo>
                  <a:lnTo>
                    <a:pt x="0" y="73"/>
                  </a:lnTo>
                  <a:lnTo>
                    <a:pt x="5" y="0"/>
                  </a:lnTo>
                  <a:lnTo>
                    <a:pt x="84" y="90"/>
                  </a:lnTo>
                  <a:lnTo>
                    <a:pt x="107" y="152"/>
                  </a:lnTo>
                  <a:lnTo>
                    <a:pt x="112" y="180"/>
                  </a:lnTo>
                  <a:lnTo>
                    <a:pt x="100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56" name="Freeform 1944">
              <a:extLst>
                <a:ext uri="{FF2B5EF4-FFF2-40B4-BE49-F238E27FC236}">
                  <a16:creationId xmlns:a16="http://schemas.microsoft.com/office/drawing/2014/main" id="{3DB8A4B1-49BE-83FA-7B0C-A2164831A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673"/>
              <a:ext cx="6" cy="37"/>
            </a:xfrm>
            <a:custGeom>
              <a:avLst/>
              <a:gdLst>
                <a:gd name="T0" fmla="*/ 67 w 72"/>
                <a:gd name="T1" fmla="*/ 426 h 448"/>
                <a:gd name="T2" fmla="*/ 0 w 72"/>
                <a:gd name="T3" fmla="*/ 448 h 448"/>
                <a:gd name="T4" fmla="*/ 55 w 72"/>
                <a:gd name="T5" fmla="*/ 0 h 448"/>
                <a:gd name="T6" fmla="*/ 72 w 72"/>
                <a:gd name="T7" fmla="*/ 62 h 448"/>
                <a:gd name="T8" fmla="*/ 72 w 72"/>
                <a:gd name="T9" fmla="*/ 112 h 448"/>
                <a:gd name="T10" fmla="*/ 44 w 72"/>
                <a:gd name="T11" fmla="*/ 218 h 448"/>
                <a:gd name="T12" fmla="*/ 33 w 72"/>
                <a:gd name="T13" fmla="*/ 275 h 448"/>
                <a:gd name="T14" fmla="*/ 27 w 72"/>
                <a:gd name="T15" fmla="*/ 325 h 448"/>
                <a:gd name="T16" fmla="*/ 44 w 72"/>
                <a:gd name="T17" fmla="*/ 375 h 448"/>
                <a:gd name="T18" fmla="*/ 67 w 72"/>
                <a:gd name="T19" fmla="*/ 42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48">
                  <a:moveTo>
                    <a:pt x="67" y="426"/>
                  </a:moveTo>
                  <a:lnTo>
                    <a:pt x="0" y="448"/>
                  </a:lnTo>
                  <a:lnTo>
                    <a:pt x="55" y="0"/>
                  </a:lnTo>
                  <a:lnTo>
                    <a:pt x="72" y="62"/>
                  </a:lnTo>
                  <a:lnTo>
                    <a:pt x="72" y="112"/>
                  </a:lnTo>
                  <a:lnTo>
                    <a:pt x="44" y="218"/>
                  </a:lnTo>
                  <a:lnTo>
                    <a:pt x="33" y="275"/>
                  </a:lnTo>
                  <a:lnTo>
                    <a:pt x="27" y="325"/>
                  </a:lnTo>
                  <a:lnTo>
                    <a:pt x="44" y="375"/>
                  </a:lnTo>
                  <a:lnTo>
                    <a:pt x="67" y="4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57" name="Freeform 1945">
              <a:extLst>
                <a:ext uri="{FF2B5EF4-FFF2-40B4-BE49-F238E27FC236}">
                  <a16:creationId xmlns:a16="http://schemas.microsoft.com/office/drawing/2014/main" id="{E27D0B98-0C15-B327-261A-797468031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3679"/>
              <a:ext cx="10" cy="22"/>
            </a:xfrm>
            <a:custGeom>
              <a:avLst/>
              <a:gdLst>
                <a:gd name="T0" fmla="*/ 78 w 112"/>
                <a:gd name="T1" fmla="*/ 263 h 263"/>
                <a:gd name="T2" fmla="*/ 40 w 112"/>
                <a:gd name="T3" fmla="*/ 202 h 263"/>
                <a:gd name="T4" fmla="*/ 5 w 112"/>
                <a:gd name="T5" fmla="*/ 140 h 263"/>
                <a:gd name="T6" fmla="*/ 0 w 112"/>
                <a:gd name="T7" fmla="*/ 62 h 263"/>
                <a:gd name="T8" fmla="*/ 12 w 112"/>
                <a:gd name="T9" fmla="*/ 34 h 263"/>
                <a:gd name="T10" fmla="*/ 28 w 112"/>
                <a:gd name="T11" fmla="*/ 0 h 263"/>
                <a:gd name="T12" fmla="*/ 73 w 112"/>
                <a:gd name="T13" fmla="*/ 51 h 263"/>
                <a:gd name="T14" fmla="*/ 107 w 112"/>
                <a:gd name="T15" fmla="*/ 118 h 263"/>
                <a:gd name="T16" fmla="*/ 112 w 112"/>
                <a:gd name="T17" fmla="*/ 190 h 263"/>
                <a:gd name="T18" fmla="*/ 78 w 112"/>
                <a:gd name="T19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63">
                  <a:moveTo>
                    <a:pt x="78" y="263"/>
                  </a:moveTo>
                  <a:lnTo>
                    <a:pt x="40" y="202"/>
                  </a:lnTo>
                  <a:lnTo>
                    <a:pt x="5" y="140"/>
                  </a:lnTo>
                  <a:lnTo>
                    <a:pt x="0" y="62"/>
                  </a:lnTo>
                  <a:lnTo>
                    <a:pt x="12" y="34"/>
                  </a:lnTo>
                  <a:lnTo>
                    <a:pt x="28" y="0"/>
                  </a:lnTo>
                  <a:lnTo>
                    <a:pt x="73" y="51"/>
                  </a:lnTo>
                  <a:lnTo>
                    <a:pt x="107" y="118"/>
                  </a:lnTo>
                  <a:lnTo>
                    <a:pt x="112" y="190"/>
                  </a:lnTo>
                  <a:lnTo>
                    <a:pt x="78" y="26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58" name="Freeform 1946">
              <a:extLst>
                <a:ext uri="{FF2B5EF4-FFF2-40B4-BE49-F238E27FC236}">
                  <a16:creationId xmlns:a16="http://schemas.microsoft.com/office/drawing/2014/main" id="{1384FAD2-F425-5C94-0FA0-C5412003B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678"/>
              <a:ext cx="10" cy="20"/>
            </a:xfrm>
            <a:custGeom>
              <a:avLst/>
              <a:gdLst>
                <a:gd name="T0" fmla="*/ 96 w 113"/>
                <a:gd name="T1" fmla="*/ 229 h 241"/>
                <a:gd name="T2" fmla="*/ 85 w 113"/>
                <a:gd name="T3" fmla="*/ 241 h 241"/>
                <a:gd name="T4" fmla="*/ 40 w 113"/>
                <a:gd name="T5" fmla="*/ 190 h 241"/>
                <a:gd name="T6" fmla="*/ 12 w 113"/>
                <a:gd name="T7" fmla="*/ 128 h 241"/>
                <a:gd name="T8" fmla="*/ 0 w 113"/>
                <a:gd name="T9" fmla="*/ 61 h 241"/>
                <a:gd name="T10" fmla="*/ 35 w 113"/>
                <a:gd name="T11" fmla="*/ 0 h 241"/>
                <a:gd name="T12" fmla="*/ 79 w 113"/>
                <a:gd name="T13" fmla="*/ 38 h 241"/>
                <a:gd name="T14" fmla="*/ 107 w 113"/>
                <a:gd name="T15" fmla="*/ 95 h 241"/>
                <a:gd name="T16" fmla="*/ 113 w 113"/>
                <a:gd name="T17" fmla="*/ 162 h 241"/>
                <a:gd name="T18" fmla="*/ 96 w 113"/>
                <a:gd name="T19" fmla="*/ 22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241">
                  <a:moveTo>
                    <a:pt x="96" y="229"/>
                  </a:moveTo>
                  <a:lnTo>
                    <a:pt x="85" y="241"/>
                  </a:lnTo>
                  <a:lnTo>
                    <a:pt x="40" y="190"/>
                  </a:lnTo>
                  <a:lnTo>
                    <a:pt x="12" y="128"/>
                  </a:lnTo>
                  <a:lnTo>
                    <a:pt x="0" y="61"/>
                  </a:lnTo>
                  <a:lnTo>
                    <a:pt x="35" y="0"/>
                  </a:lnTo>
                  <a:lnTo>
                    <a:pt x="79" y="38"/>
                  </a:lnTo>
                  <a:lnTo>
                    <a:pt x="107" y="95"/>
                  </a:lnTo>
                  <a:lnTo>
                    <a:pt x="113" y="162"/>
                  </a:lnTo>
                  <a:lnTo>
                    <a:pt x="96" y="22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59" name="Freeform 1947">
              <a:extLst>
                <a:ext uri="{FF2B5EF4-FFF2-40B4-BE49-F238E27FC236}">
                  <a16:creationId xmlns:a16="http://schemas.microsoft.com/office/drawing/2014/main" id="{BABD903B-3957-20D6-5E75-490DB02CA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3682"/>
              <a:ext cx="8" cy="21"/>
            </a:xfrm>
            <a:custGeom>
              <a:avLst/>
              <a:gdLst>
                <a:gd name="T0" fmla="*/ 68 w 90"/>
                <a:gd name="T1" fmla="*/ 252 h 252"/>
                <a:gd name="T2" fmla="*/ 33 w 90"/>
                <a:gd name="T3" fmla="*/ 201 h 252"/>
                <a:gd name="T4" fmla="*/ 6 w 90"/>
                <a:gd name="T5" fmla="*/ 140 h 252"/>
                <a:gd name="T6" fmla="*/ 0 w 90"/>
                <a:gd name="T7" fmla="*/ 68 h 252"/>
                <a:gd name="T8" fmla="*/ 11 w 90"/>
                <a:gd name="T9" fmla="*/ 0 h 252"/>
                <a:gd name="T10" fmla="*/ 51 w 90"/>
                <a:gd name="T11" fmla="*/ 50 h 252"/>
                <a:gd name="T12" fmla="*/ 78 w 90"/>
                <a:gd name="T13" fmla="*/ 118 h 252"/>
                <a:gd name="T14" fmla="*/ 90 w 90"/>
                <a:gd name="T15" fmla="*/ 185 h 252"/>
                <a:gd name="T16" fmla="*/ 68 w 90"/>
                <a:gd name="T17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52">
                  <a:moveTo>
                    <a:pt x="68" y="252"/>
                  </a:moveTo>
                  <a:lnTo>
                    <a:pt x="33" y="201"/>
                  </a:lnTo>
                  <a:lnTo>
                    <a:pt x="6" y="140"/>
                  </a:lnTo>
                  <a:lnTo>
                    <a:pt x="0" y="68"/>
                  </a:lnTo>
                  <a:lnTo>
                    <a:pt x="11" y="0"/>
                  </a:lnTo>
                  <a:lnTo>
                    <a:pt x="51" y="50"/>
                  </a:lnTo>
                  <a:lnTo>
                    <a:pt x="78" y="118"/>
                  </a:lnTo>
                  <a:lnTo>
                    <a:pt x="90" y="185"/>
                  </a:lnTo>
                  <a:lnTo>
                    <a:pt x="68" y="25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60" name="Freeform 1948">
              <a:extLst>
                <a:ext uri="{FF2B5EF4-FFF2-40B4-BE49-F238E27FC236}">
                  <a16:creationId xmlns:a16="http://schemas.microsoft.com/office/drawing/2014/main" id="{C54F925E-53D9-220A-1AA3-14AB8C04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3682"/>
              <a:ext cx="9" cy="18"/>
            </a:xfrm>
            <a:custGeom>
              <a:avLst/>
              <a:gdLst>
                <a:gd name="T0" fmla="*/ 96 w 107"/>
                <a:gd name="T1" fmla="*/ 218 h 218"/>
                <a:gd name="T2" fmla="*/ 57 w 107"/>
                <a:gd name="T3" fmla="*/ 185 h 218"/>
                <a:gd name="T4" fmla="*/ 17 w 107"/>
                <a:gd name="T5" fmla="*/ 129 h 218"/>
                <a:gd name="T6" fmla="*/ 0 w 107"/>
                <a:gd name="T7" fmla="*/ 68 h 218"/>
                <a:gd name="T8" fmla="*/ 7 w 107"/>
                <a:gd name="T9" fmla="*/ 33 h 218"/>
                <a:gd name="T10" fmla="*/ 34 w 107"/>
                <a:gd name="T11" fmla="*/ 0 h 218"/>
                <a:gd name="T12" fmla="*/ 73 w 107"/>
                <a:gd name="T13" fmla="*/ 40 h 218"/>
                <a:gd name="T14" fmla="*/ 102 w 107"/>
                <a:gd name="T15" fmla="*/ 95 h 218"/>
                <a:gd name="T16" fmla="*/ 107 w 107"/>
                <a:gd name="T17" fmla="*/ 156 h 218"/>
                <a:gd name="T18" fmla="*/ 96 w 107"/>
                <a:gd name="T1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18">
                  <a:moveTo>
                    <a:pt x="96" y="218"/>
                  </a:moveTo>
                  <a:lnTo>
                    <a:pt x="57" y="185"/>
                  </a:lnTo>
                  <a:lnTo>
                    <a:pt x="17" y="129"/>
                  </a:lnTo>
                  <a:lnTo>
                    <a:pt x="0" y="68"/>
                  </a:lnTo>
                  <a:lnTo>
                    <a:pt x="7" y="33"/>
                  </a:lnTo>
                  <a:lnTo>
                    <a:pt x="34" y="0"/>
                  </a:lnTo>
                  <a:lnTo>
                    <a:pt x="73" y="40"/>
                  </a:lnTo>
                  <a:lnTo>
                    <a:pt x="102" y="95"/>
                  </a:lnTo>
                  <a:lnTo>
                    <a:pt x="107" y="156"/>
                  </a:lnTo>
                  <a:lnTo>
                    <a:pt x="96" y="21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61" name="Freeform 1949">
              <a:extLst>
                <a:ext uri="{FF2B5EF4-FFF2-40B4-BE49-F238E27FC236}">
                  <a16:creationId xmlns:a16="http://schemas.microsoft.com/office/drawing/2014/main" id="{855A9B5C-B331-FE98-05BF-94FCA98ED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685"/>
              <a:ext cx="8" cy="21"/>
            </a:xfrm>
            <a:custGeom>
              <a:avLst/>
              <a:gdLst>
                <a:gd name="T0" fmla="*/ 96 w 101"/>
                <a:gd name="T1" fmla="*/ 246 h 246"/>
                <a:gd name="T2" fmla="*/ 51 w 101"/>
                <a:gd name="T3" fmla="*/ 206 h 246"/>
                <a:gd name="T4" fmla="*/ 11 w 101"/>
                <a:gd name="T5" fmla="*/ 139 h 246"/>
                <a:gd name="T6" fmla="*/ 0 w 101"/>
                <a:gd name="T7" fmla="*/ 72 h 246"/>
                <a:gd name="T8" fmla="*/ 18 w 101"/>
                <a:gd name="T9" fmla="*/ 0 h 246"/>
                <a:gd name="T10" fmla="*/ 63 w 101"/>
                <a:gd name="T11" fmla="*/ 50 h 246"/>
                <a:gd name="T12" fmla="*/ 90 w 101"/>
                <a:gd name="T13" fmla="*/ 106 h 246"/>
                <a:gd name="T14" fmla="*/ 101 w 101"/>
                <a:gd name="T15" fmla="*/ 178 h 246"/>
                <a:gd name="T16" fmla="*/ 96 w 101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46">
                  <a:moveTo>
                    <a:pt x="96" y="246"/>
                  </a:moveTo>
                  <a:lnTo>
                    <a:pt x="51" y="206"/>
                  </a:lnTo>
                  <a:lnTo>
                    <a:pt x="11" y="139"/>
                  </a:lnTo>
                  <a:lnTo>
                    <a:pt x="0" y="72"/>
                  </a:lnTo>
                  <a:lnTo>
                    <a:pt x="18" y="0"/>
                  </a:lnTo>
                  <a:lnTo>
                    <a:pt x="63" y="50"/>
                  </a:lnTo>
                  <a:lnTo>
                    <a:pt x="90" y="106"/>
                  </a:lnTo>
                  <a:lnTo>
                    <a:pt x="101" y="178"/>
                  </a:lnTo>
                  <a:lnTo>
                    <a:pt x="96" y="24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62" name="Freeform 1950">
              <a:extLst>
                <a:ext uri="{FF2B5EF4-FFF2-40B4-BE49-F238E27FC236}">
                  <a16:creationId xmlns:a16="http://schemas.microsoft.com/office/drawing/2014/main" id="{197793C9-E418-D189-71C1-8B43DD65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680"/>
              <a:ext cx="8" cy="20"/>
            </a:xfrm>
            <a:custGeom>
              <a:avLst/>
              <a:gdLst>
                <a:gd name="T0" fmla="*/ 95 w 95"/>
                <a:gd name="T1" fmla="*/ 230 h 240"/>
                <a:gd name="T2" fmla="*/ 56 w 95"/>
                <a:gd name="T3" fmla="*/ 240 h 240"/>
                <a:gd name="T4" fmla="*/ 22 w 95"/>
                <a:gd name="T5" fmla="*/ 190 h 240"/>
                <a:gd name="T6" fmla="*/ 5 w 95"/>
                <a:gd name="T7" fmla="*/ 128 h 240"/>
                <a:gd name="T8" fmla="*/ 0 w 95"/>
                <a:gd name="T9" fmla="*/ 72 h 240"/>
                <a:gd name="T10" fmla="*/ 17 w 95"/>
                <a:gd name="T11" fmla="*/ 0 h 240"/>
                <a:gd name="T12" fmla="*/ 56 w 95"/>
                <a:gd name="T13" fmla="*/ 39 h 240"/>
                <a:gd name="T14" fmla="*/ 84 w 95"/>
                <a:gd name="T15" fmla="*/ 95 h 240"/>
                <a:gd name="T16" fmla="*/ 95 w 95"/>
                <a:gd name="T17" fmla="*/ 162 h 240"/>
                <a:gd name="T18" fmla="*/ 95 w 95"/>
                <a:gd name="T19" fmla="*/ 2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240">
                  <a:moveTo>
                    <a:pt x="95" y="230"/>
                  </a:moveTo>
                  <a:lnTo>
                    <a:pt x="56" y="240"/>
                  </a:lnTo>
                  <a:lnTo>
                    <a:pt x="22" y="190"/>
                  </a:lnTo>
                  <a:lnTo>
                    <a:pt x="5" y="128"/>
                  </a:lnTo>
                  <a:lnTo>
                    <a:pt x="0" y="72"/>
                  </a:lnTo>
                  <a:lnTo>
                    <a:pt x="17" y="0"/>
                  </a:lnTo>
                  <a:lnTo>
                    <a:pt x="56" y="39"/>
                  </a:lnTo>
                  <a:lnTo>
                    <a:pt x="84" y="95"/>
                  </a:lnTo>
                  <a:lnTo>
                    <a:pt x="95" y="162"/>
                  </a:lnTo>
                  <a:lnTo>
                    <a:pt x="95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63" name="Freeform 1951">
              <a:extLst>
                <a:ext uri="{FF2B5EF4-FFF2-40B4-BE49-F238E27FC236}">
                  <a16:creationId xmlns:a16="http://schemas.microsoft.com/office/drawing/2014/main" id="{77BC15B8-41FD-7CB2-B98F-B719199E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687"/>
              <a:ext cx="8" cy="23"/>
            </a:xfrm>
            <a:custGeom>
              <a:avLst/>
              <a:gdLst>
                <a:gd name="T0" fmla="*/ 79 w 96"/>
                <a:gd name="T1" fmla="*/ 280 h 280"/>
                <a:gd name="T2" fmla="*/ 11 w 96"/>
                <a:gd name="T3" fmla="*/ 152 h 280"/>
                <a:gd name="T4" fmla="*/ 0 w 96"/>
                <a:gd name="T5" fmla="*/ 73 h 280"/>
                <a:gd name="T6" fmla="*/ 0 w 96"/>
                <a:gd name="T7" fmla="*/ 50 h 280"/>
                <a:gd name="T8" fmla="*/ 17 w 96"/>
                <a:gd name="T9" fmla="*/ 0 h 280"/>
                <a:gd name="T10" fmla="*/ 73 w 96"/>
                <a:gd name="T11" fmla="*/ 62 h 280"/>
                <a:gd name="T12" fmla="*/ 96 w 96"/>
                <a:gd name="T13" fmla="*/ 129 h 280"/>
                <a:gd name="T14" fmla="*/ 89 w 96"/>
                <a:gd name="T15" fmla="*/ 202 h 280"/>
                <a:gd name="T16" fmla="*/ 79 w 96"/>
                <a:gd name="T17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280">
                  <a:moveTo>
                    <a:pt x="79" y="280"/>
                  </a:moveTo>
                  <a:lnTo>
                    <a:pt x="11" y="152"/>
                  </a:lnTo>
                  <a:lnTo>
                    <a:pt x="0" y="73"/>
                  </a:lnTo>
                  <a:lnTo>
                    <a:pt x="0" y="50"/>
                  </a:lnTo>
                  <a:lnTo>
                    <a:pt x="17" y="0"/>
                  </a:lnTo>
                  <a:lnTo>
                    <a:pt x="73" y="62"/>
                  </a:lnTo>
                  <a:lnTo>
                    <a:pt x="96" y="129"/>
                  </a:lnTo>
                  <a:lnTo>
                    <a:pt x="89" y="202"/>
                  </a:lnTo>
                  <a:lnTo>
                    <a:pt x="79" y="28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64" name="Freeform 1952">
              <a:extLst>
                <a:ext uri="{FF2B5EF4-FFF2-40B4-BE49-F238E27FC236}">
                  <a16:creationId xmlns:a16="http://schemas.microsoft.com/office/drawing/2014/main" id="{684364C8-414B-26E2-C946-C63CB164C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3682"/>
              <a:ext cx="7" cy="22"/>
            </a:xfrm>
            <a:custGeom>
              <a:avLst/>
              <a:gdLst>
                <a:gd name="T0" fmla="*/ 72 w 84"/>
                <a:gd name="T1" fmla="*/ 258 h 258"/>
                <a:gd name="T2" fmla="*/ 34 w 84"/>
                <a:gd name="T3" fmla="*/ 258 h 258"/>
                <a:gd name="T4" fmla="*/ 0 w 84"/>
                <a:gd name="T5" fmla="*/ 0 h 258"/>
                <a:gd name="T6" fmla="*/ 34 w 84"/>
                <a:gd name="T7" fmla="*/ 23 h 258"/>
                <a:gd name="T8" fmla="*/ 62 w 84"/>
                <a:gd name="T9" fmla="*/ 50 h 258"/>
                <a:gd name="T10" fmla="*/ 84 w 84"/>
                <a:gd name="T11" fmla="*/ 112 h 258"/>
                <a:gd name="T12" fmla="*/ 72 w 84"/>
                <a:gd name="T13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8">
                  <a:moveTo>
                    <a:pt x="72" y="258"/>
                  </a:moveTo>
                  <a:lnTo>
                    <a:pt x="34" y="258"/>
                  </a:lnTo>
                  <a:lnTo>
                    <a:pt x="0" y="0"/>
                  </a:lnTo>
                  <a:lnTo>
                    <a:pt x="34" y="23"/>
                  </a:lnTo>
                  <a:lnTo>
                    <a:pt x="62" y="50"/>
                  </a:lnTo>
                  <a:lnTo>
                    <a:pt x="84" y="112"/>
                  </a:lnTo>
                  <a:lnTo>
                    <a:pt x="72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65" name="Freeform 1953">
              <a:extLst>
                <a:ext uri="{FF2B5EF4-FFF2-40B4-BE49-F238E27FC236}">
                  <a16:creationId xmlns:a16="http://schemas.microsoft.com/office/drawing/2014/main" id="{2E3D9F6E-C953-4CDB-5357-C8110036E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3685"/>
              <a:ext cx="8" cy="20"/>
            </a:xfrm>
            <a:custGeom>
              <a:avLst/>
              <a:gdLst>
                <a:gd name="T0" fmla="*/ 90 w 90"/>
                <a:gd name="T1" fmla="*/ 229 h 229"/>
                <a:gd name="T2" fmla="*/ 56 w 90"/>
                <a:gd name="T3" fmla="*/ 218 h 229"/>
                <a:gd name="T4" fmla="*/ 23 w 90"/>
                <a:gd name="T5" fmla="*/ 189 h 229"/>
                <a:gd name="T6" fmla="*/ 0 w 90"/>
                <a:gd name="T7" fmla="*/ 145 h 229"/>
                <a:gd name="T8" fmla="*/ 0 w 90"/>
                <a:gd name="T9" fmla="*/ 95 h 229"/>
                <a:gd name="T10" fmla="*/ 17 w 90"/>
                <a:gd name="T11" fmla="*/ 0 h 229"/>
                <a:gd name="T12" fmla="*/ 61 w 90"/>
                <a:gd name="T13" fmla="*/ 38 h 229"/>
                <a:gd name="T14" fmla="*/ 84 w 90"/>
                <a:gd name="T15" fmla="*/ 95 h 229"/>
                <a:gd name="T16" fmla="*/ 90 w 90"/>
                <a:gd name="T17" fmla="*/ 161 h 229"/>
                <a:gd name="T18" fmla="*/ 90 w 90"/>
                <a:gd name="T1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229">
                  <a:moveTo>
                    <a:pt x="90" y="229"/>
                  </a:moveTo>
                  <a:lnTo>
                    <a:pt x="56" y="218"/>
                  </a:lnTo>
                  <a:lnTo>
                    <a:pt x="23" y="189"/>
                  </a:lnTo>
                  <a:lnTo>
                    <a:pt x="0" y="145"/>
                  </a:lnTo>
                  <a:lnTo>
                    <a:pt x="0" y="95"/>
                  </a:lnTo>
                  <a:lnTo>
                    <a:pt x="17" y="0"/>
                  </a:lnTo>
                  <a:lnTo>
                    <a:pt x="61" y="38"/>
                  </a:lnTo>
                  <a:lnTo>
                    <a:pt x="84" y="95"/>
                  </a:lnTo>
                  <a:lnTo>
                    <a:pt x="90" y="161"/>
                  </a:lnTo>
                  <a:lnTo>
                    <a:pt x="90" y="22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66" name="Freeform 1954">
              <a:extLst>
                <a:ext uri="{FF2B5EF4-FFF2-40B4-BE49-F238E27FC236}">
                  <a16:creationId xmlns:a16="http://schemas.microsoft.com/office/drawing/2014/main" id="{09F147B3-5E44-8AF7-1DAD-652EA62DC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3691"/>
              <a:ext cx="6" cy="19"/>
            </a:xfrm>
            <a:custGeom>
              <a:avLst/>
              <a:gdLst>
                <a:gd name="T0" fmla="*/ 78 w 78"/>
                <a:gd name="T1" fmla="*/ 225 h 225"/>
                <a:gd name="T2" fmla="*/ 39 w 78"/>
                <a:gd name="T3" fmla="*/ 191 h 225"/>
                <a:gd name="T4" fmla="*/ 11 w 78"/>
                <a:gd name="T5" fmla="*/ 140 h 225"/>
                <a:gd name="T6" fmla="*/ 0 w 78"/>
                <a:gd name="T7" fmla="*/ 73 h 225"/>
                <a:gd name="T8" fmla="*/ 5 w 78"/>
                <a:gd name="T9" fmla="*/ 0 h 225"/>
                <a:gd name="T10" fmla="*/ 55 w 78"/>
                <a:gd name="T11" fmla="*/ 34 h 225"/>
                <a:gd name="T12" fmla="*/ 78 w 78"/>
                <a:gd name="T13" fmla="*/ 95 h 225"/>
                <a:gd name="T14" fmla="*/ 78 w 78"/>
                <a:gd name="T15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225">
                  <a:moveTo>
                    <a:pt x="78" y="225"/>
                  </a:moveTo>
                  <a:lnTo>
                    <a:pt x="39" y="191"/>
                  </a:lnTo>
                  <a:lnTo>
                    <a:pt x="11" y="140"/>
                  </a:lnTo>
                  <a:lnTo>
                    <a:pt x="0" y="73"/>
                  </a:lnTo>
                  <a:lnTo>
                    <a:pt x="5" y="0"/>
                  </a:lnTo>
                  <a:lnTo>
                    <a:pt x="55" y="34"/>
                  </a:lnTo>
                  <a:lnTo>
                    <a:pt x="78" y="95"/>
                  </a:lnTo>
                  <a:lnTo>
                    <a:pt x="78" y="22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67" name="Freeform 1955">
              <a:extLst>
                <a:ext uri="{FF2B5EF4-FFF2-40B4-BE49-F238E27FC236}">
                  <a16:creationId xmlns:a16="http://schemas.microsoft.com/office/drawing/2014/main" id="{16EFF3F6-6123-A5DD-0001-2FB7CC678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694"/>
              <a:ext cx="9" cy="20"/>
            </a:xfrm>
            <a:custGeom>
              <a:avLst/>
              <a:gdLst>
                <a:gd name="T0" fmla="*/ 96 w 107"/>
                <a:gd name="T1" fmla="*/ 247 h 247"/>
                <a:gd name="T2" fmla="*/ 45 w 107"/>
                <a:gd name="T3" fmla="*/ 202 h 247"/>
                <a:gd name="T4" fmla="*/ 12 w 107"/>
                <a:gd name="T5" fmla="*/ 141 h 247"/>
                <a:gd name="T6" fmla="*/ 0 w 107"/>
                <a:gd name="T7" fmla="*/ 68 h 247"/>
                <a:gd name="T8" fmla="*/ 12 w 107"/>
                <a:gd name="T9" fmla="*/ 0 h 247"/>
                <a:gd name="T10" fmla="*/ 80 w 107"/>
                <a:gd name="T11" fmla="*/ 106 h 247"/>
                <a:gd name="T12" fmla="*/ 101 w 107"/>
                <a:gd name="T13" fmla="*/ 168 h 247"/>
                <a:gd name="T14" fmla="*/ 107 w 107"/>
                <a:gd name="T15" fmla="*/ 191 h 247"/>
                <a:gd name="T16" fmla="*/ 96 w 107"/>
                <a:gd name="T17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47">
                  <a:moveTo>
                    <a:pt x="96" y="247"/>
                  </a:moveTo>
                  <a:lnTo>
                    <a:pt x="45" y="202"/>
                  </a:lnTo>
                  <a:lnTo>
                    <a:pt x="12" y="141"/>
                  </a:lnTo>
                  <a:lnTo>
                    <a:pt x="0" y="68"/>
                  </a:lnTo>
                  <a:lnTo>
                    <a:pt x="12" y="0"/>
                  </a:lnTo>
                  <a:lnTo>
                    <a:pt x="80" y="106"/>
                  </a:lnTo>
                  <a:lnTo>
                    <a:pt x="101" y="168"/>
                  </a:lnTo>
                  <a:lnTo>
                    <a:pt x="107" y="191"/>
                  </a:lnTo>
                  <a:lnTo>
                    <a:pt x="96" y="24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68" name="Freeform 1956">
              <a:extLst>
                <a:ext uri="{FF2B5EF4-FFF2-40B4-BE49-F238E27FC236}">
                  <a16:creationId xmlns:a16="http://schemas.microsoft.com/office/drawing/2014/main" id="{9C3460F6-A754-A09F-D14D-257A6F4B3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689"/>
              <a:ext cx="7" cy="22"/>
            </a:xfrm>
            <a:custGeom>
              <a:avLst/>
              <a:gdLst>
                <a:gd name="T0" fmla="*/ 90 w 90"/>
                <a:gd name="T1" fmla="*/ 230 h 264"/>
                <a:gd name="T2" fmla="*/ 56 w 90"/>
                <a:gd name="T3" fmla="*/ 264 h 264"/>
                <a:gd name="T4" fmla="*/ 6 w 90"/>
                <a:gd name="T5" fmla="*/ 135 h 264"/>
                <a:gd name="T6" fmla="*/ 0 w 90"/>
                <a:gd name="T7" fmla="*/ 68 h 264"/>
                <a:gd name="T8" fmla="*/ 0 w 90"/>
                <a:gd name="T9" fmla="*/ 40 h 264"/>
                <a:gd name="T10" fmla="*/ 11 w 90"/>
                <a:gd name="T11" fmla="*/ 0 h 264"/>
                <a:gd name="T12" fmla="*/ 56 w 90"/>
                <a:gd name="T13" fmla="*/ 40 h 264"/>
                <a:gd name="T14" fmla="*/ 79 w 90"/>
                <a:gd name="T15" fmla="*/ 90 h 264"/>
                <a:gd name="T16" fmla="*/ 90 w 90"/>
                <a:gd name="T17" fmla="*/ 23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64">
                  <a:moveTo>
                    <a:pt x="90" y="230"/>
                  </a:moveTo>
                  <a:lnTo>
                    <a:pt x="56" y="264"/>
                  </a:lnTo>
                  <a:lnTo>
                    <a:pt x="6" y="135"/>
                  </a:lnTo>
                  <a:lnTo>
                    <a:pt x="0" y="68"/>
                  </a:lnTo>
                  <a:lnTo>
                    <a:pt x="0" y="40"/>
                  </a:lnTo>
                  <a:lnTo>
                    <a:pt x="11" y="0"/>
                  </a:lnTo>
                  <a:lnTo>
                    <a:pt x="56" y="40"/>
                  </a:lnTo>
                  <a:lnTo>
                    <a:pt x="79" y="90"/>
                  </a:lnTo>
                  <a:lnTo>
                    <a:pt x="90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69" name="Freeform 1957">
              <a:extLst>
                <a:ext uri="{FF2B5EF4-FFF2-40B4-BE49-F238E27FC236}">
                  <a16:creationId xmlns:a16="http://schemas.microsoft.com/office/drawing/2014/main" id="{082C4CD3-20A9-E054-8220-C08F04B70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691"/>
              <a:ext cx="9" cy="19"/>
            </a:xfrm>
            <a:custGeom>
              <a:avLst/>
              <a:gdLst>
                <a:gd name="T0" fmla="*/ 96 w 107"/>
                <a:gd name="T1" fmla="*/ 224 h 224"/>
                <a:gd name="T2" fmla="*/ 56 w 107"/>
                <a:gd name="T3" fmla="*/ 224 h 224"/>
                <a:gd name="T4" fmla="*/ 23 w 107"/>
                <a:gd name="T5" fmla="*/ 196 h 224"/>
                <a:gd name="T6" fmla="*/ 0 w 107"/>
                <a:gd name="T7" fmla="*/ 146 h 224"/>
                <a:gd name="T8" fmla="*/ 0 w 107"/>
                <a:gd name="T9" fmla="*/ 96 h 224"/>
                <a:gd name="T10" fmla="*/ 23 w 107"/>
                <a:gd name="T11" fmla="*/ 0 h 224"/>
                <a:gd name="T12" fmla="*/ 85 w 107"/>
                <a:gd name="T13" fmla="*/ 101 h 224"/>
                <a:gd name="T14" fmla="*/ 101 w 107"/>
                <a:gd name="T15" fmla="*/ 157 h 224"/>
                <a:gd name="T16" fmla="*/ 107 w 107"/>
                <a:gd name="T17" fmla="*/ 185 h 224"/>
                <a:gd name="T18" fmla="*/ 96 w 107"/>
                <a:gd name="T1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24">
                  <a:moveTo>
                    <a:pt x="96" y="224"/>
                  </a:moveTo>
                  <a:lnTo>
                    <a:pt x="56" y="224"/>
                  </a:lnTo>
                  <a:lnTo>
                    <a:pt x="23" y="196"/>
                  </a:lnTo>
                  <a:lnTo>
                    <a:pt x="0" y="146"/>
                  </a:lnTo>
                  <a:lnTo>
                    <a:pt x="0" y="96"/>
                  </a:lnTo>
                  <a:lnTo>
                    <a:pt x="23" y="0"/>
                  </a:lnTo>
                  <a:lnTo>
                    <a:pt x="85" y="101"/>
                  </a:lnTo>
                  <a:lnTo>
                    <a:pt x="101" y="157"/>
                  </a:lnTo>
                  <a:lnTo>
                    <a:pt x="107" y="185"/>
                  </a:lnTo>
                  <a:lnTo>
                    <a:pt x="96" y="22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70" name="Freeform 1958">
              <a:extLst>
                <a:ext uri="{FF2B5EF4-FFF2-40B4-BE49-F238E27FC236}">
                  <a16:creationId xmlns:a16="http://schemas.microsoft.com/office/drawing/2014/main" id="{B48CFC5F-84CD-A151-6077-CB95927B3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687"/>
              <a:ext cx="6" cy="21"/>
            </a:xfrm>
            <a:custGeom>
              <a:avLst/>
              <a:gdLst>
                <a:gd name="T0" fmla="*/ 62 w 72"/>
                <a:gd name="T1" fmla="*/ 173 h 258"/>
                <a:gd name="T2" fmla="*/ 0 w 72"/>
                <a:gd name="T3" fmla="*/ 258 h 258"/>
                <a:gd name="T4" fmla="*/ 45 w 72"/>
                <a:gd name="T5" fmla="*/ 0 h 258"/>
                <a:gd name="T6" fmla="*/ 72 w 72"/>
                <a:gd name="T7" fmla="*/ 185 h 258"/>
                <a:gd name="T8" fmla="*/ 62 w 72"/>
                <a:gd name="T9" fmla="*/ 17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58">
                  <a:moveTo>
                    <a:pt x="62" y="173"/>
                  </a:moveTo>
                  <a:lnTo>
                    <a:pt x="0" y="258"/>
                  </a:lnTo>
                  <a:lnTo>
                    <a:pt x="45" y="0"/>
                  </a:lnTo>
                  <a:lnTo>
                    <a:pt x="72" y="185"/>
                  </a:lnTo>
                  <a:lnTo>
                    <a:pt x="62" y="1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71" name="Freeform 1959">
              <a:extLst>
                <a:ext uri="{FF2B5EF4-FFF2-40B4-BE49-F238E27FC236}">
                  <a16:creationId xmlns:a16="http://schemas.microsoft.com/office/drawing/2014/main" id="{B38C88EE-51FD-D781-5840-5F7111C9A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3686"/>
              <a:ext cx="3" cy="29"/>
            </a:xfrm>
            <a:custGeom>
              <a:avLst/>
              <a:gdLst>
                <a:gd name="T0" fmla="*/ 11 w 33"/>
                <a:gd name="T1" fmla="*/ 347 h 347"/>
                <a:gd name="T2" fmla="*/ 0 w 33"/>
                <a:gd name="T3" fmla="*/ 286 h 347"/>
                <a:gd name="T4" fmla="*/ 5 w 33"/>
                <a:gd name="T5" fmla="*/ 202 h 347"/>
                <a:gd name="T6" fmla="*/ 33 w 33"/>
                <a:gd name="T7" fmla="*/ 0 h 347"/>
                <a:gd name="T8" fmla="*/ 11 w 33"/>
                <a:gd name="T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47">
                  <a:moveTo>
                    <a:pt x="11" y="347"/>
                  </a:moveTo>
                  <a:lnTo>
                    <a:pt x="0" y="286"/>
                  </a:lnTo>
                  <a:lnTo>
                    <a:pt x="5" y="202"/>
                  </a:lnTo>
                  <a:lnTo>
                    <a:pt x="33" y="0"/>
                  </a:lnTo>
                  <a:lnTo>
                    <a:pt x="11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72" name="Freeform 1960">
              <a:extLst>
                <a:ext uri="{FF2B5EF4-FFF2-40B4-BE49-F238E27FC236}">
                  <a16:creationId xmlns:a16="http://schemas.microsoft.com/office/drawing/2014/main" id="{58C792E9-8167-FDED-D97E-56BB867FE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3695"/>
              <a:ext cx="8" cy="19"/>
            </a:xfrm>
            <a:custGeom>
              <a:avLst/>
              <a:gdLst>
                <a:gd name="T0" fmla="*/ 90 w 95"/>
                <a:gd name="T1" fmla="*/ 231 h 231"/>
                <a:gd name="T2" fmla="*/ 50 w 95"/>
                <a:gd name="T3" fmla="*/ 191 h 231"/>
                <a:gd name="T4" fmla="*/ 12 w 95"/>
                <a:gd name="T5" fmla="*/ 130 h 231"/>
                <a:gd name="T6" fmla="*/ 0 w 95"/>
                <a:gd name="T7" fmla="*/ 62 h 231"/>
                <a:gd name="T8" fmla="*/ 5 w 95"/>
                <a:gd name="T9" fmla="*/ 29 h 231"/>
                <a:gd name="T10" fmla="*/ 22 w 95"/>
                <a:gd name="T11" fmla="*/ 0 h 231"/>
                <a:gd name="T12" fmla="*/ 62 w 95"/>
                <a:gd name="T13" fmla="*/ 52 h 231"/>
                <a:gd name="T14" fmla="*/ 90 w 95"/>
                <a:gd name="T15" fmla="*/ 113 h 231"/>
                <a:gd name="T16" fmla="*/ 95 w 95"/>
                <a:gd name="T17" fmla="*/ 169 h 231"/>
                <a:gd name="T18" fmla="*/ 90 w 95"/>
                <a:gd name="T1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231">
                  <a:moveTo>
                    <a:pt x="90" y="231"/>
                  </a:moveTo>
                  <a:lnTo>
                    <a:pt x="50" y="191"/>
                  </a:lnTo>
                  <a:lnTo>
                    <a:pt x="12" y="130"/>
                  </a:lnTo>
                  <a:lnTo>
                    <a:pt x="0" y="62"/>
                  </a:lnTo>
                  <a:lnTo>
                    <a:pt x="5" y="29"/>
                  </a:lnTo>
                  <a:lnTo>
                    <a:pt x="22" y="0"/>
                  </a:lnTo>
                  <a:lnTo>
                    <a:pt x="62" y="52"/>
                  </a:lnTo>
                  <a:lnTo>
                    <a:pt x="90" y="113"/>
                  </a:lnTo>
                  <a:lnTo>
                    <a:pt x="95" y="169"/>
                  </a:lnTo>
                  <a:lnTo>
                    <a:pt x="90" y="23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73" name="Freeform 1961">
              <a:extLst>
                <a:ext uri="{FF2B5EF4-FFF2-40B4-BE49-F238E27FC236}">
                  <a16:creationId xmlns:a16="http://schemas.microsoft.com/office/drawing/2014/main" id="{F5CFC81E-D6AA-7F46-CA37-7459A684E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3693"/>
              <a:ext cx="8" cy="21"/>
            </a:xfrm>
            <a:custGeom>
              <a:avLst/>
              <a:gdLst>
                <a:gd name="T0" fmla="*/ 73 w 96"/>
                <a:gd name="T1" fmla="*/ 252 h 252"/>
                <a:gd name="T2" fmla="*/ 34 w 96"/>
                <a:gd name="T3" fmla="*/ 201 h 252"/>
                <a:gd name="T4" fmla="*/ 6 w 96"/>
                <a:gd name="T5" fmla="*/ 134 h 252"/>
                <a:gd name="T6" fmla="*/ 0 w 96"/>
                <a:gd name="T7" fmla="*/ 66 h 252"/>
                <a:gd name="T8" fmla="*/ 28 w 96"/>
                <a:gd name="T9" fmla="*/ 0 h 252"/>
                <a:gd name="T10" fmla="*/ 68 w 96"/>
                <a:gd name="T11" fmla="*/ 50 h 252"/>
                <a:gd name="T12" fmla="*/ 90 w 96"/>
                <a:gd name="T13" fmla="*/ 111 h 252"/>
                <a:gd name="T14" fmla="*/ 96 w 96"/>
                <a:gd name="T15" fmla="*/ 179 h 252"/>
                <a:gd name="T16" fmla="*/ 73 w 96"/>
                <a:gd name="T17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252">
                  <a:moveTo>
                    <a:pt x="73" y="252"/>
                  </a:moveTo>
                  <a:lnTo>
                    <a:pt x="34" y="201"/>
                  </a:lnTo>
                  <a:lnTo>
                    <a:pt x="6" y="134"/>
                  </a:lnTo>
                  <a:lnTo>
                    <a:pt x="0" y="66"/>
                  </a:lnTo>
                  <a:lnTo>
                    <a:pt x="28" y="0"/>
                  </a:lnTo>
                  <a:lnTo>
                    <a:pt x="68" y="50"/>
                  </a:lnTo>
                  <a:lnTo>
                    <a:pt x="90" y="111"/>
                  </a:lnTo>
                  <a:lnTo>
                    <a:pt x="96" y="179"/>
                  </a:lnTo>
                  <a:lnTo>
                    <a:pt x="73" y="25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74" name="Freeform 1962">
              <a:extLst>
                <a:ext uri="{FF2B5EF4-FFF2-40B4-BE49-F238E27FC236}">
                  <a16:creationId xmlns:a16="http://schemas.microsoft.com/office/drawing/2014/main" id="{289D92B5-2F2E-2F88-91A0-27F503042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3697"/>
              <a:ext cx="7" cy="22"/>
            </a:xfrm>
            <a:custGeom>
              <a:avLst/>
              <a:gdLst>
                <a:gd name="T0" fmla="*/ 85 w 85"/>
                <a:gd name="T1" fmla="*/ 258 h 258"/>
                <a:gd name="T2" fmla="*/ 33 w 85"/>
                <a:gd name="T3" fmla="*/ 208 h 258"/>
                <a:gd name="T4" fmla="*/ 5 w 85"/>
                <a:gd name="T5" fmla="*/ 140 h 258"/>
                <a:gd name="T6" fmla="*/ 0 w 85"/>
                <a:gd name="T7" fmla="*/ 67 h 258"/>
                <a:gd name="T8" fmla="*/ 28 w 85"/>
                <a:gd name="T9" fmla="*/ 0 h 258"/>
                <a:gd name="T10" fmla="*/ 68 w 85"/>
                <a:gd name="T11" fmla="*/ 50 h 258"/>
                <a:gd name="T12" fmla="*/ 85 w 85"/>
                <a:gd name="T13" fmla="*/ 112 h 258"/>
                <a:gd name="T14" fmla="*/ 85 w 85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258">
                  <a:moveTo>
                    <a:pt x="85" y="258"/>
                  </a:moveTo>
                  <a:lnTo>
                    <a:pt x="33" y="208"/>
                  </a:lnTo>
                  <a:lnTo>
                    <a:pt x="5" y="140"/>
                  </a:lnTo>
                  <a:lnTo>
                    <a:pt x="0" y="67"/>
                  </a:lnTo>
                  <a:lnTo>
                    <a:pt x="28" y="0"/>
                  </a:lnTo>
                  <a:lnTo>
                    <a:pt x="68" y="50"/>
                  </a:lnTo>
                  <a:lnTo>
                    <a:pt x="85" y="112"/>
                  </a:lnTo>
                  <a:lnTo>
                    <a:pt x="85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75" name="Freeform 1963">
              <a:extLst>
                <a:ext uri="{FF2B5EF4-FFF2-40B4-BE49-F238E27FC236}">
                  <a16:creationId xmlns:a16="http://schemas.microsoft.com/office/drawing/2014/main" id="{1AAEAC49-B804-0D0D-24EA-9B9D71A24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697"/>
              <a:ext cx="8" cy="19"/>
            </a:xfrm>
            <a:custGeom>
              <a:avLst/>
              <a:gdLst>
                <a:gd name="T0" fmla="*/ 90 w 100"/>
                <a:gd name="T1" fmla="*/ 208 h 230"/>
                <a:gd name="T2" fmla="*/ 61 w 100"/>
                <a:gd name="T3" fmla="*/ 230 h 230"/>
                <a:gd name="T4" fmla="*/ 11 w 100"/>
                <a:gd name="T5" fmla="*/ 124 h 230"/>
                <a:gd name="T6" fmla="*/ 0 w 100"/>
                <a:gd name="T7" fmla="*/ 67 h 230"/>
                <a:gd name="T8" fmla="*/ 17 w 100"/>
                <a:gd name="T9" fmla="*/ 0 h 230"/>
                <a:gd name="T10" fmla="*/ 50 w 100"/>
                <a:gd name="T11" fmla="*/ 39 h 230"/>
                <a:gd name="T12" fmla="*/ 83 w 100"/>
                <a:gd name="T13" fmla="*/ 90 h 230"/>
                <a:gd name="T14" fmla="*/ 100 w 100"/>
                <a:gd name="T15" fmla="*/ 140 h 230"/>
                <a:gd name="T16" fmla="*/ 90 w 100"/>
                <a:gd name="T17" fmla="*/ 20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230">
                  <a:moveTo>
                    <a:pt x="90" y="208"/>
                  </a:moveTo>
                  <a:lnTo>
                    <a:pt x="61" y="230"/>
                  </a:lnTo>
                  <a:lnTo>
                    <a:pt x="11" y="124"/>
                  </a:lnTo>
                  <a:lnTo>
                    <a:pt x="0" y="67"/>
                  </a:lnTo>
                  <a:lnTo>
                    <a:pt x="17" y="0"/>
                  </a:lnTo>
                  <a:lnTo>
                    <a:pt x="50" y="39"/>
                  </a:lnTo>
                  <a:lnTo>
                    <a:pt x="83" y="90"/>
                  </a:lnTo>
                  <a:lnTo>
                    <a:pt x="100" y="140"/>
                  </a:lnTo>
                  <a:lnTo>
                    <a:pt x="90" y="20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76" name="Freeform 1964">
              <a:extLst>
                <a:ext uri="{FF2B5EF4-FFF2-40B4-BE49-F238E27FC236}">
                  <a16:creationId xmlns:a16="http://schemas.microsoft.com/office/drawing/2014/main" id="{A0E16386-C671-4D00-AC6F-5A376ECFF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3701"/>
              <a:ext cx="8" cy="22"/>
            </a:xfrm>
            <a:custGeom>
              <a:avLst/>
              <a:gdLst>
                <a:gd name="T0" fmla="*/ 90 w 95"/>
                <a:gd name="T1" fmla="*/ 264 h 264"/>
                <a:gd name="T2" fmla="*/ 33 w 95"/>
                <a:gd name="T3" fmla="*/ 220 h 264"/>
                <a:gd name="T4" fmla="*/ 11 w 95"/>
                <a:gd name="T5" fmla="*/ 152 h 264"/>
                <a:gd name="T6" fmla="*/ 0 w 95"/>
                <a:gd name="T7" fmla="*/ 74 h 264"/>
                <a:gd name="T8" fmla="*/ 11 w 95"/>
                <a:gd name="T9" fmla="*/ 0 h 264"/>
                <a:gd name="T10" fmla="*/ 61 w 95"/>
                <a:gd name="T11" fmla="*/ 52 h 264"/>
                <a:gd name="T12" fmla="*/ 90 w 95"/>
                <a:gd name="T13" fmla="*/ 118 h 264"/>
                <a:gd name="T14" fmla="*/ 95 w 95"/>
                <a:gd name="T15" fmla="*/ 185 h 264"/>
                <a:gd name="T16" fmla="*/ 90 w 95"/>
                <a:gd name="T17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64">
                  <a:moveTo>
                    <a:pt x="90" y="264"/>
                  </a:moveTo>
                  <a:lnTo>
                    <a:pt x="33" y="220"/>
                  </a:lnTo>
                  <a:lnTo>
                    <a:pt x="11" y="152"/>
                  </a:lnTo>
                  <a:lnTo>
                    <a:pt x="0" y="74"/>
                  </a:lnTo>
                  <a:lnTo>
                    <a:pt x="11" y="0"/>
                  </a:lnTo>
                  <a:lnTo>
                    <a:pt x="61" y="52"/>
                  </a:lnTo>
                  <a:lnTo>
                    <a:pt x="90" y="118"/>
                  </a:lnTo>
                  <a:lnTo>
                    <a:pt x="95" y="185"/>
                  </a:lnTo>
                  <a:lnTo>
                    <a:pt x="90" y="26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77" name="Freeform 1965">
              <a:extLst>
                <a:ext uri="{FF2B5EF4-FFF2-40B4-BE49-F238E27FC236}">
                  <a16:creationId xmlns:a16="http://schemas.microsoft.com/office/drawing/2014/main" id="{AAD9D020-88DE-8A7B-5289-920A4F0C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3697"/>
              <a:ext cx="9" cy="19"/>
            </a:xfrm>
            <a:custGeom>
              <a:avLst/>
              <a:gdLst>
                <a:gd name="T0" fmla="*/ 90 w 100"/>
                <a:gd name="T1" fmla="*/ 230 h 230"/>
                <a:gd name="T2" fmla="*/ 39 w 100"/>
                <a:gd name="T3" fmla="*/ 190 h 230"/>
                <a:gd name="T4" fmla="*/ 5 w 100"/>
                <a:gd name="T5" fmla="*/ 129 h 230"/>
                <a:gd name="T6" fmla="*/ 0 w 100"/>
                <a:gd name="T7" fmla="*/ 62 h 230"/>
                <a:gd name="T8" fmla="*/ 10 w 100"/>
                <a:gd name="T9" fmla="*/ 29 h 230"/>
                <a:gd name="T10" fmla="*/ 27 w 100"/>
                <a:gd name="T11" fmla="*/ 0 h 230"/>
                <a:gd name="T12" fmla="*/ 62 w 100"/>
                <a:gd name="T13" fmla="*/ 12 h 230"/>
                <a:gd name="T14" fmla="*/ 84 w 100"/>
                <a:gd name="T15" fmla="*/ 39 h 230"/>
                <a:gd name="T16" fmla="*/ 100 w 100"/>
                <a:gd name="T17" fmla="*/ 95 h 230"/>
                <a:gd name="T18" fmla="*/ 90 w 100"/>
                <a:gd name="T19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230">
                  <a:moveTo>
                    <a:pt x="90" y="230"/>
                  </a:moveTo>
                  <a:lnTo>
                    <a:pt x="39" y="190"/>
                  </a:lnTo>
                  <a:lnTo>
                    <a:pt x="5" y="129"/>
                  </a:lnTo>
                  <a:lnTo>
                    <a:pt x="0" y="62"/>
                  </a:lnTo>
                  <a:lnTo>
                    <a:pt x="10" y="29"/>
                  </a:lnTo>
                  <a:lnTo>
                    <a:pt x="27" y="0"/>
                  </a:lnTo>
                  <a:lnTo>
                    <a:pt x="62" y="12"/>
                  </a:lnTo>
                  <a:lnTo>
                    <a:pt x="84" y="39"/>
                  </a:lnTo>
                  <a:lnTo>
                    <a:pt x="100" y="95"/>
                  </a:lnTo>
                  <a:lnTo>
                    <a:pt x="90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78" name="Freeform 1966">
              <a:extLst>
                <a:ext uri="{FF2B5EF4-FFF2-40B4-BE49-F238E27FC236}">
                  <a16:creationId xmlns:a16="http://schemas.microsoft.com/office/drawing/2014/main" id="{044E429B-C85C-2097-1A7F-59D710639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3700"/>
              <a:ext cx="8" cy="20"/>
            </a:xfrm>
            <a:custGeom>
              <a:avLst/>
              <a:gdLst>
                <a:gd name="T0" fmla="*/ 89 w 95"/>
                <a:gd name="T1" fmla="*/ 241 h 241"/>
                <a:gd name="T2" fmla="*/ 50 w 95"/>
                <a:gd name="T3" fmla="*/ 202 h 241"/>
                <a:gd name="T4" fmla="*/ 16 w 95"/>
                <a:gd name="T5" fmla="*/ 141 h 241"/>
                <a:gd name="T6" fmla="*/ 0 w 95"/>
                <a:gd name="T7" fmla="*/ 68 h 241"/>
                <a:gd name="T8" fmla="*/ 10 w 95"/>
                <a:gd name="T9" fmla="*/ 28 h 241"/>
                <a:gd name="T10" fmla="*/ 27 w 95"/>
                <a:gd name="T11" fmla="*/ 0 h 241"/>
                <a:gd name="T12" fmla="*/ 78 w 95"/>
                <a:gd name="T13" fmla="*/ 51 h 241"/>
                <a:gd name="T14" fmla="*/ 95 w 95"/>
                <a:gd name="T15" fmla="*/ 107 h 241"/>
                <a:gd name="T16" fmla="*/ 89 w 95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1">
                  <a:moveTo>
                    <a:pt x="89" y="241"/>
                  </a:moveTo>
                  <a:lnTo>
                    <a:pt x="50" y="202"/>
                  </a:lnTo>
                  <a:lnTo>
                    <a:pt x="16" y="141"/>
                  </a:lnTo>
                  <a:lnTo>
                    <a:pt x="0" y="68"/>
                  </a:lnTo>
                  <a:lnTo>
                    <a:pt x="10" y="28"/>
                  </a:lnTo>
                  <a:lnTo>
                    <a:pt x="27" y="0"/>
                  </a:lnTo>
                  <a:lnTo>
                    <a:pt x="78" y="51"/>
                  </a:lnTo>
                  <a:lnTo>
                    <a:pt x="95" y="107"/>
                  </a:lnTo>
                  <a:lnTo>
                    <a:pt x="89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79" name="Freeform 1967">
              <a:extLst>
                <a:ext uri="{FF2B5EF4-FFF2-40B4-BE49-F238E27FC236}">
                  <a16:creationId xmlns:a16="http://schemas.microsoft.com/office/drawing/2014/main" id="{8AA2358C-7FA4-F56D-248C-9764145BF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705"/>
              <a:ext cx="8" cy="21"/>
            </a:xfrm>
            <a:custGeom>
              <a:avLst/>
              <a:gdLst>
                <a:gd name="T0" fmla="*/ 78 w 90"/>
                <a:gd name="T1" fmla="*/ 230 h 252"/>
                <a:gd name="T2" fmla="*/ 67 w 90"/>
                <a:gd name="T3" fmla="*/ 252 h 252"/>
                <a:gd name="T4" fmla="*/ 11 w 90"/>
                <a:gd name="T5" fmla="*/ 140 h 252"/>
                <a:gd name="T6" fmla="*/ 0 w 90"/>
                <a:gd name="T7" fmla="*/ 78 h 252"/>
                <a:gd name="T8" fmla="*/ 5 w 90"/>
                <a:gd name="T9" fmla="*/ 0 h 252"/>
                <a:gd name="T10" fmla="*/ 73 w 90"/>
                <a:gd name="T11" fmla="*/ 100 h 252"/>
                <a:gd name="T12" fmla="*/ 90 w 90"/>
                <a:gd name="T13" fmla="*/ 168 h 252"/>
                <a:gd name="T14" fmla="*/ 90 w 90"/>
                <a:gd name="T15" fmla="*/ 190 h 252"/>
                <a:gd name="T16" fmla="*/ 78 w 90"/>
                <a:gd name="T17" fmla="*/ 23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52">
                  <a:moveTo>
                    <a:pt x="78" y="230"/>
                  </a:moveTo>
                  <a:lnTo>
                    <a:pt x="67" y="252"/>
                  </a:lnTo>
                  <a:lnTo>
                    <a:pt x="11" y="140"/>
                  </a:lnTo>
                  <a:lnTo>
                    <a:pt x="0" y="78"/>
                  </a:lnTo>
                  <a:lnTo>
                    <a:pt x="5" y="0"/>
                  </a:lnTo>
                  <a:lnTo>
                    <a:pt x="73" y="100"/>
                  </a:lnTo>
                  <a:lnTo>
                    <a:pt x="90" y="168"/>
                  </a:lnTo>
                  <a:lnTo>
                    <a:pt x="90" y="190"/>
                  </a:lnTo>
                  <a:lnTo>
                    <a:pt x="78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80" name="Freeform 1968">
              <a:extLst>
                <a:ext uri="{FF2B5EF4-FFF2-40B4-BE49-F238E27FC236}">
                  <a16:creationId xmlns:a16="http://schemas.microsoft.com/office/drawing/2014/main" id="{0685D450-C9F5-1BE7-BE0B-E3C9EB37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3699"/>
              <a:ext cx="7" cy="21"/>
            </a:xfrm>
            <a:custGeom>
              <a:avLst/>
              <a:gdLst>
                <a:gd name="T0" fmla="*/ 73 w 79"/>
                <a:gd name="T1" fmla="*/ 241 h 241"/>
                <a:gd name="T2" fmla="*/ 40 w 79"/>
                <a:gd name="T3" fmla="*/ 229 h 241"/>
                <a:gd name="T4" fmla="*/ 17 w 79"/>
                <a:gd name="T5" fmla="*/ 201 h 241"/>
                <a:gd name="T6" fmla="*/ 12 w 79"/>
                <a:gd name="T7" fmla="*/ 123 h 241"/>
                <a:gd name="T8" fmla="*/ 45 w 79"/>
                <a:gd name="T9" fmla="*/ 100 h 241"/>
                <a:gd name="T10" fmla="*/ 17 w 79"/>
                <a:gd name="T11" fmla="*/ 89 h 241"/>
                <a:gd name="T12" fmla="*/ 0 w 79"/>
                <a:gd name="T13" fmla="*/ 61 h 241"/>
                <a:gd name="T14" fmla="*/ 7 w 79"/>
                <a:gd name="T15" fmla="*/ 28 h 241"/>
                <a:gd name="T16" fmla="*/ 17 w 79"/>
                <a:gd name="T17" fmla="*/ 0 h 241"/>
                <a:gd name="T18" fmla="*/ 57 w 79"/>
                <a:gd name="T19" fmla="*/ 38 h 241"/>
                <a:gd name="T20" fmla="*/ 79 w 79"/>
                <a:gd name="T21" fmla="*/ 95 h 241"/>
                <a:gd name="T22" fmla="*/ 73 w 79"/>
                <a:gd name="T23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241">
                  <a:moveTo>
                    <a:pt x="73" y="241"/>
                  </a:moveTo>
                  <a:lnTo>
                    <a:pt x="40" y="229"/>
                  </a:lnTo>
                  <a:lnTo>
                    <a:pt x="17" y="201"/>
                  </a:lnTo>
                  <a:lnTo>
                    <a:pt x="12" y="123"/>
                  </a:lnTo>
                  <a:lnTo>
                    <a:pt x="45" y="100"/>
                  </a:lnTo>
                  <a:lnTo>
                    <a:pt x="17" y="89"/>
                  </a:lnTo>
                  <a:lnTo>
                    <a:pt x="0" y="61"/>
                  </a:lnTo>
                  <a:lnTo>
                    <a:pt x="7" y="28"/>
                  </a:lnTo>
                  <a:lnTo>
                    <a:pt x="17" y="0"/>
                  </a:lnTo>
                  <a:lnTo>
                    <a:pt x="57" y="38"/>
                  </a:lnTo>
                  <a:lnTo>
                    <a:pt x="79" y="95"/>
                  </a:lnTo>
                  <a:lnTo>
                    <a:pt x="73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81" name="Freeform 1969">
              <a:extLst>
                <a:ext uri="{FF2B5EF4-FFF2-40B4-BE49-F238E27FC236}">
                  <a16:creationId xmlns:a16="http://schemas.microsoft.com/office/drawing/2014/main" id="{A9E72F02-18D0-6DB6-D982-F4362EB3D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3701"/>
              <a:ext cx="7" cy="22"/>
            </a:xfrm>
            <a:custGeom>
              <a:avLst/>
              <a:gdLst>
                <a:gd name="T0" fmla="*/ 79 w 79"/>
                <a:gd name="T1" fmla="*/ 264 h 264"/>
                <a:gd name="T2" fmla="*/ 28 w 79"/>
                <a:gd name="T3" fmla="*/ 213 h 264"/>
                <a:gd name="T4" fmla="*/ 6 w 79"/>
                <a:gd name="T5" fmla="*/ 140 h 264"/>
                <a:gd name="T6" fmla="*/ 0 w 79"/>
                <a:gd name="T7" fmla="*/ 68 h 264"/>
                <a:gd name="T8" fmla="*/ 11 w 79"/>
                <a:gd name="T9" fmla="*/ 0 h 264"/>
                <a:gd name="T10" fmla="*/ 62 w 79"/>
                <a:gd name="T11" fmla="*/ 62 h 264"/>
                <a:gd name="T12" fmla="*/ 79 w 79"/>
                <a:gd name="T13" fmla="*/ 118 h 264"/>
                <a:gd name="T14" fmla="*/ 79 w 79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264">
                  <a:moveTo>
                    <a:pt x="79" y="264"/>
                  </a:moveTo>
                  <a:lnTo>
                    <a:pt x="28" y="213"/>
                  </a:lnTo>
                  <a:lnTo>
                    <a:pt x="6" y="140"/>
                  </a:lnTo>
                  <a:lnTo>
                    <a:pt x="0" y="68"/>
                  </a:lnTo>
                  <a:lnTo>
                    <a:pt x="11" y="0"/>
                  </a:lnTo>
                  <a:lnTo>
                    <a:pt x="62" y="62"/>
                  </a:lnTo>
                  <a:lnTo>
                    <a:pt x="79" y="118"/>
                  </a:lnTo>
                  <a:lnTo>
                    <a:pt x="79" y="26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82" name="Freeform 1970">
              <a:extLst>
                <a:ext uri="{FF2B5EF4-FFF2-40B4-BE49-F238E27FC236}">
                  <a16:creationId xmlns:a16="http://schemas.microsoft.com/office/drawing/2014/main" id="{F3D2B370-39CC-808F-CF14-DF274A298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3706"/>
              <a:ext cx="8" cy="21"/>
            </a:xfrm>
            <a:custGeom>
              <a:avLst/>
              <a:gdLst>
                <a:gd name="T0" fmla="*/ 85 w 96"/>
                <a:gd name="T1" fmla="*/ 252 h 252"/>
                <a:gd name="T2" fmla="*/ 40 w 96"/>
                <a:gd name="T3" fmla="*/ 201 h 252"/>
                <a:gd name="T4" fmla="*/ 12 w 96"/>
                <a:gd name="T5" fmla="*/ 146 h 252"/>
                <a:gd name="T6" fmla="*/ 0 w 96"/>
                <a:gd name="T7" fmla="*/ 73 h 252"/>
                <a:gd name="T8" fmla="*/ 6 w 96"/>
                <a:gd name="T9" fmla="*/ 0 h 252"/>
                <a:gd name="T10" fmla="*/ 56 w 96"/>
                <a:gd name="T11" fmla="*/ 45 h 252"/>
                <a:gd name="T12" fmla="*/ 85 w 96"/>
                <a:gd name="T13" fmla="*/ 111 h 252"/>
                <a:gd name="T14" fmla="*/ 96 w 96"/>
                <a:gd name="T15" fmla="*/ 185 h 252"/>
                <a:gd name="T16" fmla="*/ 85 w 96"/>
                <a:gd name="T17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252">
                  <a:moveTo>
                    <a:pt x="85" y="252"/>
                  </a:moveTo>
                  <a:lnTo>
                    <a:pt x="40" y="201"/>
                  </a:lnTo>
                  <a:lnTo>
                    <a:pt x="12" y="146"/>
                  </a:lnTo>
                  <a:lnTo>
                    <a:pt x="0" y="73"/>
                  </a:lnTo>
                  <a:lnTo>
                    <a:pt x="6" y="0"/>
                  </a:lnTo>
                  <a:lnTo>
                    <a:pt x="56" y="45"/>
                  </a:lnTo>
                  <a:lnTo>
                    <a:pt x="85" y="111"/>
                  </a:lnTo>
                  <a:lnTo>
                    <a:pt x="96" y="185"/>
                  </a:lnTo>
                  <a:lnTo>
                    <a:pt x="85" y="25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83" name="Freeform 1971">
              <a:extLst>
                <a:ext uri="{FF2B5EF4-FFF2-40B4-BE49-F238E27FC236}">
                  <a16:creationId xmlns:a16="http://schemas.microsoft.com/office/drawing/2014/main" id="{D699FD09-4820-BC6B-F149-D11CF3D4A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701"/>
              <a:ext cx="7" cy="22"/>
            </a:xfrm>
            <a:custGeom>
              <a:avLst/>
              <a:gdLst>
                <a:gd name="T0" fmla="*/ 78 w 83"/>
                <a:gd name="T1" fmla="*/ 258 h 258"/>
                <a:gd name="T2" fmla="*/ 16 w 83"/>
                <a:gd name="T3" fmla="*/ 213 h 258"/>
                <a:gd name="T4" fmla="*/ 0 w 83"/>
                <a:gd name="T5" fmla="*/ 158 h 258"/>
                <a:gd name="T6" fmla="*/ 0 w 83"/>
                <a:gd name="T7" fmla="*/ 79 h 258"/>
                <a:gd name="T8" fmla="*/ 10 w 83"/>
                <a:gd name="T9" fmla="*/ 0 h 258"/>
                <a:gd name="T10" fmla="*/ 50 w 83"/>
                <a:gd name="T11" fmla="*/ 29 h 258"/>
                <a:gd name="T12" fmla="*/ 72 w 83"/>
                <a:gd name="T13" fmla="*/ 52 h 258"/>
                <a:gd name="T14" fmla="*/ 83 w 83"/>
                <a:gd name="T15" fmla="*/ 118 h 258"/>
                <a:gd name="T16" fmla="*/ 78 w 83"/>
                <a:gd name="T17" fmla="*/ 191 h 258"/>
                <a:gd name="T18" fmla="*/ 78 w 83"/>
                <a:gd name="T19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58">
                  <a:moveTo>
                    <a:pt x="78" y="258"/>
                  </a:moveTo>
                  <a:lnTo>
                    <a:pt x="16" y="213"/>
                  </a:lnTo>
                  <a:lnTo>
                    <a:pt x="0" y="158"/>
                  </a:lnTo>
                  <a:lnTo>
                    <a:pt x="0" y="79"/>
                  </a:lnTo>
                  <a:lnTo>
                    <a:pt x="10" y="0"/>
                  </a:lnTo>
                  <a:lnTo>
                    <a:pt x="50" y="29"/>
                  </a:lnTo>
                  <a:lnTo>
                    <a:pt x="72" y="52"/>
                  </a:lnTo>
                  <a:lnTo>
                    <a:pt x="83" y="118"/>
                  </a:lnTo>
                  <a:lnTo>
                    <a:pt x="78" y="191"/>
                  </a:lnTo>
                  <a:lnTo>
                    <a:pt x="78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84" name="Freeform 1972">
              <a:extLst>
                <a:ext uri="{FF2B5EF4-FFF2-40B4-BE49-F238E27FC236}">
                  <a16:creationId xmlns:a16="http://schemas.microsoft.com/office/drawing/2014/main" id="{E08E2936-6CA1-878F-F1FF-3BBF4C0BF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3704"/>
              <a:ext cx="7" cy="22"/>
            </a:xfrm>
            <a:custGeom>
              <a:avLst/>
              <a:gdLst>
                <a:gd name="T0" fmla="*/ 79 w 79"/>
                <a:gd name="T1" fmla="*/ 258 h 258"/>
                <a:gd name="T2" fmla="*/ 29 w 79"/>
                <a:gd name="T3" fmla="*/ 208 h 258"/>
                <a:gd name="T4" fmla="*/ 0 w 79"/>
                <a:gd name="T5" fmla="*/ 146 h 258"/>
                <a:gd name="T6" fmla="*/ 0 w 79"/>
                <a:gd name="T7" fmla="*/ 68 h 258"/>
                <a:gd name="T8" fmla="*/ 17 w 79"/>
                <a:gd name="T9" fmla="*/ 0 h 258"/>
                <a:gd name="T10" fmla="*/ 57 w 79"/>
                <a:gd name="T11" fmla="*/ 56 h 258"/>
                <a:gd name="T12" fmla="*/ 79 w 79"/>
                <a:gd name="T13" fmla="*/ 118 h 258"/>
                <a:gd name="T14" fmla="*/ 79 w 79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258">
                  <a:moveTo>
                    <a:pt x="79" y="258"/>
                  </a:moveTo>
                  <a:lnTo>
                    <a:pt x="29" y="208"/>
                  </a:lnTo>
                  <a:lnTo>
                    <a:pt x="0" y="146"/>
                  </a:lnTo>
                  <a:lnTo>
                    <a:pt x="0" y="68"/>
                  </a:lnTo>
                  <a:lnTo>
                    <a:pt x="17" y="0"/>
                  </a:lnTo>
                  <a:lnTo>
                    <a:pt x="57" y="56"/>
                  </a:lnTo>
                  <a:lnTo>
                    <a:pt x="79" y="118"/>
                  </a:lnTo>
                  <a:lnTo>
                    <a:pt x="79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85" name="Freeform 1973">
              <a:extLst>
                <a:ext uri="{FF2B5EF4-FFF2-40B4-BE49-F238E27FC236}">
                  <a16:creationId xmlns:a16="http://schemas.microsoft.com/office/drawing/2014/main" id="{5DC9ADDA-FFB5-8683-2AA9-68151AB61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3710"/>
              <a:ext cx="18" cy="39"/>
            </a:xfrm>
            <a:custGeom>
              <a:avLst/>
              <a:gdLst>
                <a:gd name="T0" fmla="*/ 202 w 207"/>
                <a:gd name="T1" fmla="*/ 471 h 471"/>
                <a:gd name="T2" fmla="*/ 140 w 207"/>
                <a:gd name="T3" fmla="*/ 354 h 471"/>
                <a:gd name="T4" fmla="*/ 95 w 207"/>
                <a:gd name="T5" fmla="*/ 291 h 471"/>
                <a:gd name="T6" fmla="*/ 79 w 207"/>
                <a:gd name="T7" fmla="*/ 274 h 471"/>
                <a:gd name="T8" fmla="*/ 51 w 207"/>
                <a:gd name="T9" fmla="*/ 258 h 471"/>
                <a:gd name="T10" fmla="*/ 6 w 207"/>
                <a:gd name="T11" fmla="*/ 140 h 471"/>
                <a:gd name="T12" fmla="*/ 0 w 207"/>
                <a:gd name="T13" fmla="*/ 73 h 471"/>
                <a:gd name="T14" fmla="*/ 0 w 207"/>
                <a:gd name="T15" fmla="*/ 45 h 471"/>
                <a:gd name="T16" fmla="*/ 17 w 207"/>
                <a:gd name="T17" fmla="*/ 0 h 471"/>
                <a:gd name="T18" fmla="*/ 146 w 207"/>
                <a:gd name="T19" fmla="*/ 236 h 471"/>
                <a:gd name="T20" fmla="*/ 190 w 207"/>
                <a:gd name="T21" fmla="*/ 354 h 471"/>
                <a:gd name="T22" fmla="*/ 207 w 207"/>
                <a:gd name="T23" fmla="*/ 392 h 471"/>
                <a:gd name="T24" fmla="*/ 202 w 207"/>
                <a:gd name="T25" fmla="*/ 47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471">
                  <a:moveTo>
                    <a:pt x="202" y="471"/>
                  </a:moveTo>
                  <a:lnTo>
                    <a:pt x="140" y="354"/>
                  </a:lnTo>
                  <a:lnTo>
                    <a:pt x="95" y="291"/>
                  </a:lnTo>
                  <a:lnTo>
                    <a:pt x="79" y="274"/>
                  </a:lnTo>
                  <a:lnTo>
                    <a:pt x="51" y="258"/>
                  </a:lnTo>
                  <a:lnTo>
                    <a:pt x="6" y="140"/>
                  </a:lnTo>
                  <a:lnTo>
                    <a:pt x="0" y="73"/>
                  </a:lnTo>
                  <a:lnTo>
                    <a:pt x="0" y="45"/>
                  </a:lnTo>
                  <a:lnTo>
                    <a:pt x="17" y="0"/>
                  </a:lnTo>
                  <a:lnTo>
                    <a:pt x="146" y="236"/>
                  </a:lnTo>
                  <a:lnTo>
                    <a:pt x="190" y="354"/>
                  </a:lnTo>
                  <a:lnTo>
                    <a:pt x="207" y="392"/>
                  </a:lnTo>
                  <a:lnTo>
                    <a:pt x="202" y="47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86" name="Freeform 1974">
              <a:extLst>
                <a:ext uri="{FF2B5EF4-FFF2-40B4-BE49-F238E27FC236}">
                  <a16:creationId xmlns:a16="http://schemas.microsoft.com/office/drawing/2014/main" id="{B333107A-0325-019D-6E68-B566157F6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710"/>
              <a:ext cx="9" cy="18"/>
            </a:xfrm>
            <a:custGeom>
              <a:avLst/>
              <a:gdLst>
                <a:gd name="T0" fmla="*/ 101 w 113"/>
                <a:gd name="T1" fmla="*/ 219 h 219"/>
                <a:gd name="T2" fmla="*/ 56 w 113"/>
                <a:gd name="T3" fmla="*/ 185 h 219"/>
                <a:gd name="T4" fmla="*/ 23 w 113"/>
                <a:gd name="T5" fmla="*/ 135 h 219"/>
                <a:gd name="T6" fmla="*/ 0 w 113"/>
                <a:gd name="T7" fmla="*/ 73 h 219"/>
                <a:gd name="T8" fmla="*/ 11 w 113"/>
                <a:gd name="T9" fmla="*/ 0 h 219"/>
                <a:gd name="T10" fmla="*/ 56 w 113"/>
                <a:gd name="T11" fmla="*/ 45 h 219"/>
                <a:gd name="T12" fmla="*/ 95 w 113"/>
                <a:gd name="T13" fmla="*/ 101 h 219"/>
                <a:gd name="T14" fmla="*/ 113 w 113"/>
                <a:gd name="T15" fmla="*/ 163 h 219"/>
                <a:gd name="T16" fmla="*/ 101 w 113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219">
                  <a:moveTo>
                    <a:pt x="101" y="219"/>
                  </a:moveTo>
                  <a:lnTo>
                    <a:pt x="56" y="185"/>
                  </a:lnTo>
                  <a:lnTo>
                    <a:pt x="23" y="135"/>
                  </a:lnTo>
                  <a:lnTo>
                    <a:pt x="0" y="73"/>
                  </a:lnTo>
                  <a:lnTo>
                    <a:pt x="11" y="0"/>
                  </a:lnTo>
                  <a:lnTo>
                    <a:pt x="56" y="45"/>
                  </a:lnTo>
                  <a:lnTo>
                    <a:pt x="95" y="101"/>
                  </a:lnTo>
                  <a:lnTo>
                    <a:pt x="113" y="163"/>
                  </a:lnTo>
                  <a:lnTo>
                    <a:pt x="101" y="21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87" name="Freeform 1975">
              <a:extLst>
                <a:ext uri="{FF2B5EF4-FFF2-40B4-BE49-F238E27FC236}">
                  <a16:creationId xmlns:a16="http://schemas.microsoft.com/office/drawing/2014/main" id="{46E78D86-1A3D-31AB-773A-C5443FCA0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707"/>
              <a:ext cx="6" cy="22"/>
            </a:xfrm>
            <a:custGeom>
              <a:avLst/>
              <a:gdLst>
                <a:gd name="T0" fmla="*/ 61 w 72"/>
                <a:gd name="T1" fmla="*/ 257 h 257"/>
                <a:gd name="T2" fmla="*/ 27 w 72"/>
                <a:gd name="T3" fmla="*/ 235 h 257"/>
                <a:gd name="T4" fmla="*/ 10 w 72"/>
                <a:gd name="T5" fmla="*/ 207 h 257"/>
                <a:gd name="T6" fmla="*/ 0 w 72"/>
                <a:gd name="T7" fmla="*/ 146 h 257"/>
                <a:gd name="T8" fmla="*/ 5 w 72"/>
                <a:gd name="T9" fmla="*/ 73 h 257"/>
                <a:gd name="T10" fmla="*/ 0 w 72"/>
                <a:gd name="T11" fmla="*/ 0 h 257"/>
                <a:gd name="T12" fmla="*/ 50 w 72"/>
                <a:gd name="T13" fmla="*/ 50 h 257"/>
                <a:gd name="T14" fmla="*/ 72 w 72"/>
                <a:gd name="T15" fmla="*/ 111 h 257"/>
                <a:gd name="T16" fmla="*/ 61 w 72"/>
                <a:gd name="T1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257">
                  <a:moveTo>
                    <a:pt x="61" y="257"/>
                  </a:moveTo>
                  <a:lnTo>
                    <a:pt x="27" y="235"/>
                  </a:lnTo>
                  <a:lnTo>
                    <a:pt x="10" y="207"/>
                  </a:lnTo>
                  <a:lnTo>
                    <a:pt x="0" y="146"/>
                  </a:lnTo>
                  <a:lnTo>
                    <a:pt x="5" y="73"/>
                  </a:lnTo>
                  <a:lnTo>
                    <a:pt x="0" y="0"/>
                  </a:lnTo>
                  <a:lnTo>
                    <a:pt x="50" y="50"/>
                  </a:lnTo>
                  <a:lnTo>
                    <a:pt x="72" y="111"/>
                  </a:lnTo>
                  <a:lnTo>
                    <a:pt x="61" y="25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88" name="Freeform 1976">
              <a:extLst>
                <a:ext uri="{FF2B5EF4-FFF2-40B4-BE49-F238E27FC236}">
                  <a16:creationId xmlns:a16="http://schemas.microsoft.com/office/drawing/2014/main" id="{198F8B82-0D34-70B0-B9C6-E34F8D27D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711"/>
              <a:ext cx="9" cy="21"/>
            </a:xfrm>
            <a:custGeom>
              <a:avLst/>
              <a:gdLst>
                <a:gd name="T0" fmla="*/ 101 w 118"/>
                <a:gd name="T1" fmla="*/ 252 h 252"/>
                <a:gd name="T2" fmla="*/ 28 w 118"/>
                <a:gd name="T3" fmla="*/ 145 h 252"/>
                <a:gd name="T4" fmla="*/ 0 w 118"/>
                <a:gd name="T5" fmla="*/ 78 h 252"/>
                <a:gd name="T6" fmla="*/ 0 w 118"/>
                <a:gd name="T7" fmla="*/ 50 h 252"/>
                <a:gd name="T8" fmla="*/ 0 w 118"/>
                <a:gd name="T9" fmla="*/ 39 h 252"/>
                <a:gd name="T10" fmla="*/ 33 w 118"/>
                <a:gd name="T11" fmla="*/ 0 h 252"/>
                <a:gd name="T12" fmla="*/ 78 w 118"/>
                <a:gd name="T13" fmla="*/ 55 h 252"/>
                <a:gd name="T14" fmla="*/ 101 w 118"/>
                <a:gd name="T15" fmla="*/ 117 h 252"/>
                <a:gd name="T16" fmla="*/ 118 w 118"/>
                <a:gd name="T17" fmla="*/ 179 h 252"/>
                <a:gd name="T18" fmla="*/ 101 w 118"/>
                <a:gd name="T1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252">
                  <a:moveTo>
                    <a:pt x="101" y="252"/>
                  </a:moveTo>
                  <a:lnTo>
                    <a:pt x="28" y="145"/>
                  </a:lnTo>
                  <a:lnTo>
                    <a:pt x="0" y="78"/>
                  </a:lnTo>
                  <a:lnTo>
                    <a:pt x="0" y="50"/>
                  </a:lnTo>
                  <a:lnTo>
                    <a:pt x="0" y="39"/>
                  </a:lnTo>
                  <a:lnTo>
                    <a:pt x="33" y="0"/>
                  </a:lnTo>
                  <a:lnTo>
                    <a:pt x="78" y="55"/>
                  </a:lnTo>
                  <a:lnTo>
                    <a:pt x="101" y="117"/>
                  </a:lnTo>
                  <a:lnTo>
                    <a:pt x="118" y="179"/>
                  </a:lnTo>
                  <a:lnTo>
                    <a:pt x="101" y="25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89" name="Freeform 1977">
              <a:extLst>
                <a:ext uri="{FF2B5EF4-FFF2-40B4-BE49-F238E27FC236}">
                  <a16:creationId xmlns:a16="http://schemas.microsoft.com/office/drawing/2014/main" id="{96722B25-383C-24E0-7FBD-C1180FA59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3710"/>
              <a:ext cx="7" cy="22"/>
            </a:xfrm>
            <a:custGeom>
              <a:avLst/>
              <a:gdLst>
                <a:gd name="T0" fmla="*/ 74 w 90"/>
                <a:gd name="T1" fmla="*/ 235 h 269"/>
                <a:gd name="T2" fmla="*/ 74 w 90"/>
                <a:gd name="T3" fmla="*/ 269 h 269"/>
                <a:gd name="T4" fmla="*/ 29 w 90"/>
                <a:gd name="T5" fmla="*/ 218 h 269"/>
                <a:gd name="T6" fmla="*/ 7 w 90"/>
                <a:gd name="T7" fmla="*/ 145 h 269"/>
                <a:gd name="T8" fmla="*/ 0 w 90"/>
                <a:gd name="T9" fmla="*/ 73 h 269"/>
                <a:gd name="T10" fmla="*/ 17 w 90"/>
                <a:gd name="T11" fmla="*/ 0 h 269"/>
                <a:gd name="T12" fmla="*/ 62 w 90"/>
                <a:gd name="T13" fmla="*/ 45 h 269"/>
                <a:gd name="T14" fmla="*/ 90 w 90"/>
                <a:gd name="T15" fmla="*/ 106 h 269"/>
                <a:gd name="T16" fmla="*/ 90 w 90"/>
                <a:gd name="T17" fmla="*/ 168 h 269"/>
                <a:gd name="T18" fmla="*/ 74 w 90"/>
                <a:gd name="T19" fmla="*/ 2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269">
                  <a:moveTo>
                    <a:pt x="74" y="235"/>
                  </a:moveTo>
                  <a:lnTo>
                    <a:pt x="74" y="269"/>
                  </a:lnTo>
                  <a:lnTo>
                    <a:pt x="29" y="218"/>
                  </a:lnTo>
                  <a:lnTo>
                    <a:pt x="7" y="145"/>
                  </a:lnTo>
                  <a:lnTo>
                    <a:pt x="0" y="73"/>
                  </a:lnTo>
                  <a:lnTo>
                    <a:pt x="17" y="0"/>
                  </a:lnTo>
                  <a:lnTo>
                    <a:pt x="62" y="45"/>
                  </a:lnTo>
                  <a:lnTo>
                    <a:pt x="90" y="106"/>
                  </a:lnTo>
                  <a:lnTo>
                    <a:pt x="90" y="168"/>
                  </a:lnTo>
                  <a:lnTo>
                    <a:pt x="74" y="23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90" name="Freeform 1978">
              <a:extLst>
                <a:ext uri="{FF2B5EF4-FFF2-40B4-BE49-F238E27FC236}">
                  <a16:creationId xmlns:a16="http://schemas.microsoft.com/office/drawing/2014/main" id="{71059283-0E1C-D658-977D-2696E2349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713"/>
              <a:ext cx="7" cy="17"/>
            </a:xfrm>
            <a:custGeom>
              <a:avLst/>
              <a:gdLst>
                <a:gd name="T0" fmla="*/ 73 w 79"/>
                <a:gd name="T1" fmla="*/ 208 h 208"/>
                <a:gd name="T2" fmla="*/ 45 w 79"/>
                <a:gd name="T3" fmla="*/ 208 h 208"/>
                <a:gd name="T4" fmla="*/ 23 w 79"/>
                <a:gd name="T5" fmla="*/ 197 h 208"/>
                <a:gd name="T6" fmla="*/ 0 w 79"/>
                <a:gd name="T7" fmla="*/ 141 h 208"/>
                <a:gd name="T8" fmla="*/ 0 w 79"/>
                <a:gd name="T9" fmla="*/ 68 h 208"/>
                <a:gd name="T10" fmla="*/ 23 w 79"/>
                <a:gd name="T11" fmla="*/ 0 h 208"/>
                <a:gd name="T12" fmla="*/ 73 w 79"/>
                <a:gd name="T13" fmla="*/ 90 h 208"/>
                <a:gd name="T14" fmla="*/ 79 w 79"/>
                <a:gd name="T15" fmla="*/ 146 h 208"/>
                <a:gd name="T16" fmla="*/ 73 w 79"/>
                <a:gd name="T1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08">
                  <a:moveTo>
                    <a:pt x="73" y="208"/>
                  </a:moveTo>
                  <a:lnTo>
                    <a:pt x="45" y="208"/>
                  </a:lnTo>
                  <a:lnTo>
                    <a:pt x="23" y="197"/>
                  </a:lnTo>
                  <a:lnTo>
                    <a:pt x="0" y="141"/>
                  </a:lnTo>
                  <a:lnTo>
                    <a:pt x="0" y="68"/>
                  </a:lnTo>
                  <a:lnTo>
                    <a:pt x="23" y="0"/>
                  </a:lnTo>
                  <a:lnTo>
                    <a:pt x="73" y="90"/>
                  </a:lnTo>
                  <a:lnTo>
                    <a:pt x="79" y="146"/>
                  </a:lnTo>
                  <a:lnTo>
                    <a:pt x="73" y="20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91" name="Freeform 1979">
              <a:extLst>
                <a:ext uri="{FF2B5EF4-FFF2-40B4-BE49-F238E27FC236}">
                  <a16:creationId xmlns:a16="http://schemas.microsoft.com/office/drawing/2014/main" id="{F2C7403D-CB1B-F4C5-037B-5C641E494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3712"/>
              <a:ext cx="8" cy="22"/>
            </a:xfrm>
            <a:custGeom>
              <a:avLst/>
              <a:gdLst>
                <a:gd name="T0" fmla="*/ 79 w 101"/>
                <a:gd name="T1" fmla="*/ 258 h 258"/>
                <a:gd name="T2" fmla="*/ 17 w 101"/>
                <a:gd name="T3" fmla="*/ 151 h 258"/>
                <a:gd name="T4" fmla="*/ 0 w 101"/>
                <a:gd name="T5" fmla="*/ 78 h 258"/>
                <a:gd name="T6" fmla="*/ 0 w 101"/>
                <a:gd name="T7" fmla="*/ 50 h 258"/>
                <a:gd name="T8" fmla="*/ 23 w 101"/>
                <a:gd name="T9" fmla="*/ 0 h 258"/>
                <a:gd name="T10" fmla="*/ 73 w 101"/>
                <a:gd name="T11" fmla="*/ 50 h 258"/>
                <a:gd name="T12" fmla="*/ 101 w 101"/>
                <a:gd name="T13" fmla="*/ 117 h 258"/>
                <a:gd name="T14" fmla="*/ 96 w 101"/>
                <a:gd name="T15" fmla="*/ 190 h 258"/>
                <a:gd name="T16" fmla="*/ 79 w 101"/>
                <a:gd name="T1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58">
                  <a:moveTo>
                    <a:pt x="79" y="258"/>
                  </a:moveTo>
                  <a:lnTo>
                    <a:pt x="17" y="151"/>
                  </a:lnTo>
                  <a:lnTo>
                    <a:pt x="0" y="78"/>
                  </a:lnTo>
                  <a:lnTo>
                    <a:pt x="0" y="50"/>
                  </a:lnTo>
                  <a:lnTo>
                    <a:pt x="23" y="0"/>
                  </a:lnTo>
                  <a:lnTo>
                    <a:pt x="73" y="50"/>
                  </a:lnTo>
                  <a:lnTo>
                    <a:pt x="101" y="117"/>
                  </a:lnTo>
                  <a:lnTo>
                    <a:pt x="96" y="190"/>
                  </a:lnTo>
                  <a:lnTo>
                    <a:pt x="79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92" name="Freeform 1980">
              <a:extLst>
                <a:ext uri="{FF2B5EF4-FFF2-40B4-BE49-F238E27FC236}">
                  <a16:creationId xmlns:a16="http://schemas.microsoft.com/office/drawing/2014/main" id="{4911F5FF-8682-CEA9-E7C0-0181BB3B8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719"/>
              <a:ext cx="9" cy="20"/>
            </a:xfrm>
            <a:custGeom>
              <a:avLst/>
              <a:gdLst>
                <a:gd name="T0" fmla="*/ 95 w 100"/>
                <a:gd name="T1" fmla="*/ 140 h 241"/>
                <a:gd name="T2" fmla="*/ 100 w 100"/>
                <a:gd name="T3" fmla="*/ 202 h 241"/>
                <a:gd name="T4" fmla="*/ 83 w 100"/>
                <a:gd name="T5" fmla="*/ 241 h 241"/>
                <a:gd name="T6" fmla="*/ 44 w 100"/>
                <a:gd name="T7" fmla="*/ 190 h 241"/>
                <a:gd name="T8" fmla="*/ 16 w 100"/>
                <a:gd name="T9" fmla="*/ 135 h 241"/>
                <a:gd name="T10" fmla="*/ 0 w 100"/>
                <a:gd name="T11" fmla="*/ 62 h 241"/>
                <a:gd name="T12" fmla="*/ 10 w 100"/>
                <a:gd name="T13" fmla="*/ 0 h 241"/>
                <a:gd name="T14" fmla="*/ 50 w 100"/>
                <a:gd name="T15" fmla="*/ 17 h 241"/>
                <a:gd name="T16" fmla="*/ 78 w 100"/>
                <a:gd name="T17" fmla="*/ 50 h 241"/>
                <a:gd name="T18" fmla="*/ 95 w 100"/>
                <a:gd name="T19" fmla="*/ 95 h 241"/>
                <a:gd name="T20" fmla="*/ 95 w 100"/>
                <a:gd name="T21" fmla="*/ 14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241">
                  <a:moveTo>
                    <a:pt x="95" y="140"/>
                  </a:moveTo>
                  <a:lnTo>
                    <a:pt x="100" y="202"/>
                  </a:lnTo>
                  <a:lnTo>
                    <a:pt x="83" y="241"/>
                  </a:lnTo>
                  <a:lnTo>
                    <a:pt x="44" y="190"/>
                  </a:lnTo>
                  <a:lnTo>
                    <a:pt x="16" y="135"/>
                  </a:lnTo>
                  <a:lnTo>
                    <a:pt x="0" y="62"/>
                  </a:lnTo>
                  <a:lnTo>
                    <a:pt x="10" y="0"/>
                  </a:lnTo>
                  <a:lnTo>
                    <a:pt x="50" y="17"/>
                  </a:lnTo>
                  <a:lnTo>
                    <a:pt x="78" y="50"/>
                  </a:lnTo>
                  <a:lnTo>
                    <a:pt x="95" y="95"/>
                  </a:lnTo>
                  <a:lnTo>
                    <a:pt x="95" y="14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93" name="Freeform 1981">
              <a:extLst>
                <a:ext uri="{FF2B5EF4-FFF2-40B4-BE49-F238E27FC236}">
                  <a16:creationId xmlns:a16="http://schemas.microsoft.com/office/drawing/2014/main" id="{AEAE7FD3-2120-348D-260E-BA0FC4B9D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717"/>
              <a:ext cx="7" cy="20"/>
            </a:xfrm>
            <a:custGeom>
              <a:avLst/>
              <a:gdLst>
                <a:gd name="T0" fmla="*/ 61 w 84"/>
                <a:gd name="T1" fmla="*/ 242 h 242"/>
                <a:gd name="T2" fmla="*/ 23 w 84"/>
                <a:gd name="T3" fmla="*/ 190 h 242"/>
                <a:gd name="T4" fmla="*/ 0 w 84"/>
                <a:gd name="T5" fmla="*/ 135 h 242"/>
                <a:gd name="T6" fmla="*/ 0 w 84"/>
                <a:gd name="T7" fmla="*/ 0 h 242"/>
                <a:gd name="T8" fmla="*/ 45 w 84"/>
                <a:gd name="T9" fmla="*/ 39 h 242"/>
                <a:gd name="T10" fmla="*/ 73 w 84"/>
                <a:gd name="T11" fmla="*/ 101 h 242"/>
                <a:gd name="T12" fmla="*/ 84 w 84"/>
                <a:gd name="T13" fmla="*/ 168 h 242"/>
                <a:gd name="T14" fmla="*/ 61 w 84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242">
                  <a:moveTo>
                    <a:pt x="61" y="242"/>
                  </a:moveTo>
                  <a:lnTo>
                    <a:pt x="23" y="190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45" y="39"/>
                  </a:lnTo>
                  <a:lnTo>
                    <a:pt x="73" y="101"/>
                  </a:lnTo>
                  <a:lnTo>
                    <a:pt x="84" y="168"/>
                  </a:lnTo>
                  <a:lnTo>
                    <a:pt x="61" y="24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94" name="Freeform 1982">
              <a:extLst>
                <a:ext uri="{FF2B5EF4-FFF2-40B4-BE49-F238E27FC236}">
                  <a16:creationId xmlns:a16="http://schemas.microsoft.com/office/drawing/2014/main" id="{33D17AB8-6059-2BD7-F4E8-1E18AC0A6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717"/>
              <a:ext cx="8" cy="19"/>
            </a:xfrm>
            <a:custGeom>
              <a:avLst/>
              <a:gdLst>
                <a:gd name="T0" fmla="*/ 85 w 95"/>
                <a:gd name="T1" fmla="*/ 207 h 230"/>
                <a:gd name="T2" fmla="*/ 85 w 95"/>
                <a:gd name="T3" fmla="*/ 230 h 230"/>
                <a:gd name="T4" fmla="*/ 17 w 95"/>
                <a:gd name="T5" fmla="*/ 129 h 230"/>
                <a:gd name="T6" fmla="*/ 0 w 95"/>
                <a:gd name="T7" fmla="*/ 67 h 230"/>
                <a:gd name="T8" fmla="*/ 0 w 95"/>
                <a:gd name="T9" fmla="*/ 45 h 230"/>
                <a:gd name="T10" fmla="*/ 23 w 95"/>
                <a:gd name="T11" fmla="*/ 0 h 230"/>
                <a:gd name="T12" fmla="*/ 68 w 95"/>
                <a:gd name="T13" fmla="*/ 34 h 230"/>
                <a:gd name="T14" fmla="*/ 90 w 95"/>
                <a:gd name="T15" fmla="*/ 84 h 230"/>
                <a:gd name="T16" fmla="*/ 95 w 95"/>
                <a:gd name="T17" fmla="*/ 146 h 230"/>
                <a:gd name="T18" fmla="*/ 85 w 95"/>
                <a:gd name="T19" fmla="*/ 20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230">
                  <a:moveTo>
                    <a:pt x="85" y="207"/>
                  </a:moveTo>
                  <a:lnTo>
                    <a:pt x="85" y="230"/>
                  </a:lnTo>
                  <a:lnTo>
                    <a:pt x="17" y="129"/>
                  </a:lnTo>
                  <a:lnTo>
                    <a:pt x="0" y="67"/>
                  </a:lnTo>
                  <a:lnTo>
                    <a:pt x="0" y="45"/>
                  </a:lnTo>
                  <a:lnTo>
                    <a:pt x="23" y="0"/>
                  </a:lnTo>
                  <a:lnTo>
                    <a:pt x="68" y="34"/>
                  </a:lnTo>
                  <a:lnTo>
                    <a:pt x="90" y="84"/>
                  </a:lnTo>
                  <a:lnTo>
                    <a:pt x="95" y="146"/>
                  </a:lnTo>
                  <a:lnTo>
                    <a:pt x="85" y="20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95" name="Freeform 1983">
              <a:extLst>
                <a:ext uri="{FF2B5EF4-FFF2-40B4-BE49-F238E27FC236}">
                  <a16:creationId xmlns:a16="http://schemas.microsoft.com/office/drawing/2014/main" id="{710B7C8E-70C0-0C60-7F33-8856BA2E4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721"/>
              <a:ext cx="8" cy="20"/>
            </a:xfrm>
            <a:custGeom>
              <a:avLst/>
              <a:gdLst>
                <a:gd name="T0" fmla="*/ 90 w 90"/>
                <a:gd name="T1" fmla="*/ 219 h 241"/>
                <a:gd name="T2" fmla="*/ 68 w 90"/>
                <a:gd name="T3" fmla="*/ 241 h 241"/>
                <a:gd name="T4" fmla="*/ 0 w 90"/>
                <a:gd name="T5" fmla="*/ 0 h 241"/>
                <a:gd name="T6" fmla="*/ 68 w 90"/>
                <a:gd name="T7" fmla="*/ 89 h 241"/>
                <a:gd name="T8" fmla="*/ 85 w 90"/>
                <a:gd name="T9" fmla="*/ 146 h 241"/>
                <a:gd name="T10" fmla="*/ 90 w 90"/>
                <a:gd name="T11" fmla="*/ 21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241">
                  <a:moveTo>
                    <a:pt x="90" y="219"/>
                  </a:moveTo>
                  <a:lnTo>
                    <a:pt x="68" y="241"/>
                  </a:lnTo>
                  <a:lnTo>
                    <a:pt x="0" y="0"/>
                  </a:lnTo>
                  <a:lnTo>
                    <a:pt x="68" y="89"/>
                  </a:lnTo>
                  <a:lnTo>
                    <a:pt x="85" y="146"/>
                  </a:lnTo>
                  <a:lnTo>
                    <a:pt x="90" y="21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96" name="Freeform 1984">
              <a:extLst>
                <a:ext uri="{FF2B5EF4-FFF2-40B4-BE49-F238E27FC236}">
                  <a16:creationId xmlns:a16="http://schemas.microsoft.com/office/drawing/2014/main" id="{40C2E182-FE52-CEDB-8B6F-F1484A648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716"/>
              <a:ext cx="6" cy="22"/>
            </a:xfrm>
            <a:custGeom>
              <a:avLst/>
              <a:gdLst>
                <a:gd name="T0" fmla="*/ 62 w 73"/>
                <a:gd name="T1" fmla="*/ 258 h 258"/>
                <a:gd name="T2" fmla="*/ 11 w 73"/>
                <a:gd name="T3" fmla="*/ 201 h 258"/>
                <a:gd name="T4" fmla="*/ 0 w 73"/>
                <a:gd name="T5" fmla="*/ 151 h 258"/>
                <a:gd name="T6" fmla="*/ 0 w 73"/>
                <a:gd name="T7" fmla="*/ 0 h 258"/>
                <a:gd name="T8" fmla="*/ 28 w 73"/>
                <a:gd name="T9" fmla="*/ 17 h 258"/>
                <a:gd name="T10" fmla="*/ 50 w 73"/>
                <a:gd name="T11" fmla="*/ 45 h 258"/>
                <a:gd name="T12" fmla="*/ 73 w 73"/>
                <a:gd name="T13" fmla="*/ 112 h 258"/>
                <a:gd name="T14" fmla="*/ 62 w 73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58">
                  <a:moveTo>
                    <a:pt x="62" y="258"/>
                  </a:moveTo>
                  <a:lnTo>
                    <a:pt x="11" y="201"/>
                  </a:lnTo>
                  <a:lnTo>
                    <a:pt x="0" y="151"/>
                  </a:lnTo>
                  <a:lnTo>
                    <a:pt x="0" y="0"/>
                  </a:lnTo>
                  <a:lnTo>
                    <a:pt x="28" y="17"/>
                  </a:lnTo>
                  <a:lnTo>
                    <a:pt x="50" y="45"/>
                  </a:lnTo>
                  <a:lnTo>
                    <a:pt x="73" y="112"/>
                  </a:lnTo>
                  <a:lnTo>
                    <a:pt x="62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97" name="Freeform 1985">
              <a:extLst>
                <a:ext uri="{FF2B5EF4-FFF2-40B4-BE49-F238E27FC236}">
                  <a16:creationId xmlns:a16="http://schemas.microsoft.com/office/drawing/2014/main" id="{72C6185E-685F-2017-9745-1B4F3DE5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3722"/>
              <a:ext cx="7" cy="18"/>
            </a:xfrm>
            <a:custGeom>
              <a:avLst/>
              <a:gdLst>
                <a:gd name="T0" fmla="*/ 73 w 89"/>
                <a:gd name="T1" fmla="*/ 208 h 208"/>
                <a:gd name="T2" fmla="*/ 39 w 89"/>
                <a:gd name="T3" fmla="*/ 180 h 208"/>
                <a:gd name="T4" fmla="*/ 11 w 89"/>
                <a:gd name="T5" fmla="*/ 123 h 208"/>
                <a:gd name="T6" fmla="*/ 0 w 89"/>
                <a:gd name="T7" fmla="*/ 56 h 208"/>
                <a:gd name="T8" fmla="*/ 6 w 89"/>
                <a:gd name="T9" fmla="*/ 0 h 208"/>
                <a:gd name="T10" fmla="*/ 39 w 89"/>
                <a:gd name="T11" fmla="*/ 5 h 208"/>
                <a:gd name="T12" fmla="*/ 61 w 89"/>
                <a:gd name="T13" fmla="*/ 17 h 208"/>
                <a:gd name="T14" fmla="*/ 89 w 89"/>
                <a:gd name="T15" fmla="*/ 73 h 208"/>
                <a:gd name="T16" fmla="*/ 89 w 89"/>
                <a:gd name="T17" fmla="*/ 140 h 208"/>
                <a:gd name="T18" fmla="*/ 73 w 89"/>
                <a:gd name="T19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208">
                  <a:moveTo>
                    <a:pt x="73" y="208"/>
                  </a:moveTo>
                  <a:lnTo>
                    <a:pt x="39" y="180"/>
                  </a:lnTo>
                  <a:lnTo>
                    <a:pt x="11" y="123"/>
                  </a:lnTo>
                  <a:lnTo>
                    <a:pt x="0" y="56"/>
                  </a:lnTo>
                  <a:lnTo>
                    <a:pt x="6" y="0"/>
                  </a:lnTo>
                  <a:lnTo>
                    <a:pt x="39" y="5"/>
                  </a:lnTo>
                  <a:lnTo>
                    <a:pt x="61" y="17"/>
                  </a:lnTo>
                  <a:lnTo>
                    <a:pt x="89" y="73"/>
                  </a:lnTo>
                  <a:lnTo>
                    <a:pt x="89" y="140"/>
                  </a:lnTo>
                  <a:lnTo>
                    <a:pt x="73" y="20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98" name="Freeform 1986">
              <a:extLst>
                <a:ext uri="{FF2B5EF4-FFF2-40B4-BE49-F238E27FC236}">
                  <a16:creationId xmlns:a16="http://schemas.microsoft.com/office/drawing/2014/main" id="{83A7D352-BCFB-F73D-B501-FF7C0D5F8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3719"/>
              <a:ext cx="8" cy="20"/>
            </a:xfrm>
            <a:custGeom>
              <a:avLst/>
              <a:gdLst>
                <a:gd name="T0" fmla="*/ 90 w 90"/>
                <a:gd name="T1" fmla="*/ 185 h 236"/>
                <a:gd name="T2" fmla="*/ 90 w 90"/>
                <a:gd name="T3" fmla="*/ 236 h 236"/>
                <a:gd name="T4" fmla="*/ 45 w 90"/>
                <a:gd name="T5" fmla="*/ 225 h 236"/>
                <a:gd name="T6" fmla="*/ 52 w 90"/>
                <a:gd name="T7" fmla="*/ 158 h 236"/>
                <a:gd name="T8" fmla="*/ 29 w 90"/>
                <a:gd name="T9" fmla="*/ 118 h 236"/>
                <a:gd name="T10" fmla="*/ 0 w 90"/>
                <a:gd name="T11" fmla="*/ 68 h 236"/>
                <a:gd name="T12" fmla="*/ 0 w 90"/>
                <a:gd name="T13" fmla="*/ 40 h 236"/>
                <a:gd name="T14" fmla="*/ 12 w 90"/>
                <a:gd name="T15" fmla="*/ 0 h 236"/>
                <a:gd name="T16" fmla="*/ 62 w 90"/>
                <a:gd name="T17" fmla="*/ 23 h 236"/>
                <a:gd name="T18" fmla="*/ 80 w 90"/>
                <a:gd name="T19" fmla="*/ 73 h 236"/>
                <a:gd name="T20" fmla="*/ 80 w 90"/>
                <a:gd name="T21" fmla="*/ 135 h 236"/>
                <a:gd name="T22" fmla="*/ 90 w 90"/>
                <a:gd name="T23" fmla="*/ 18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236">
                  <a:moveTo>
                    <a:pt x="90" y="185"/>
                  </a:moveTo>
                  <a:lnTo>
                    <a:pt x="90" y="236"/>
                  </a:lnTo>
                  <a:lnTo>
                    <a:pt x="45" y="225"/>
                  </a:lnTo>
                  <a:lnTo>
                    <a:pt x="52" y="158"/>
                  </a:lnTo>
                  <a:lnTo>
                    <a:pt x="29" y="118"/>
                  </a:lnTo>
                  <a:lnTo>
                    <a:pt x="0" y="68"/>
                  </a:lnTo>
                  <a:lnTo>
                    <a:pt x="0" y="40"/>
                  </a:lnTo>
                  <a:lnTo>
                    <a:pt x="12" y="0"/>
                  </a:lnTo>
                  <a:lnTo>
                    <a:pt x="62" y="23"/>
                  </a:lnTo>
                  <a:lnTo>
                    <a:pt x="80" y="73"/>
                  </a:lnTo>
                  <a:lnTo>
                    <a:pt x="80" y="135"/>
                  </a:lnTo>
                  <a:lnTo>
                    <a:pt x="90" y="18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099" name="Freeform 1987">
              <a:extLst>
                <a:ext uri="{FF2B5EF4-FFF2-40B4-BE49-F238E27FC236}">
                  <a16:creationId xmlns:a16="http://schemas.microsoft.com/office/drawing/2014/main" id="{53D45964-7E2A-B466-F6D2-BA984AB10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725"/>
              <a:ext cx="8" cy="18"/>
            </a:xfrm>
            <a:custGeom>
              <a:avLst/>
              <a:gdLst>
                <a:gd name="T0" fmla="*/ 85 w 101"/>
                <a:gd name="T1" fmla="*/ 185 h 219"/>
                <a:gd name="T2" fmla="*/ 68 w 101"/>
                <a:gd name="T3" fmla="*/ 219 h 219"/>
                <a:gd name="T4" fmla="*/ 17 w 101"/>
                <a:gd name="T5" fmla="*/ 175 h 219"/>
                <a:gd name="T6" fmla="*/ 0 w 101"/>
                <a:gd name="T7" fmla="*/ 124 h 219"/>
                <a:gd name="T8" fmla="*/ 23 w 101"/>
                <a:gd name="T9" fmla="*/ 0 h 219"/>
                <a:gd name="T10" fmla="*/ 85 w 101"/>
                <a:gd name="T11" fmla="*/ 85 h 219"/>
                <a:gd name="T12" fmla="*/ 101 w 101"/>
                <a:gd name="T13" fmla="*/ 135 h 219"/>
                <a:gd name="T14" fmla="*/ 101 w 101"/>
                <a:gd name="T15" fmla="*/ 147 h 219"/>
                <a:gd name="T16" fmla="*/ 85 w 101"/>
                <a:gd name="T17" fmla="*/ 18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19">
                  <a:moveTo>
                    <a:pt x="85" y="185"/>
                  </a:moveTo>
                  <a:lnTo>
                    <a:pt x="68" y="219"/>
                  </a:lnTo>
                  <a:lnTo>
                    <a:pt x="17" y="175"/>
                  </a:lnTo>
                  <a:lnTo>
                    <a:pt x="0" y="124"/>
                  </a:lnTo>
                  <a:lnTo>
                    <a:pt x="23" y="0"/>
                  </a:lnTo>
                  <a:lnTo>
                    <a:pt x="85" y="85"/>
                  </a:lnTo>
                  <a:lnTo>
                    <a:pt x="101" y="135"/>
                  </a:lnTo>
                  <a:lnTo>
                    <a:pt x="101" y="147"/>
                  </a:lnTo>
                  <a:lnTo>
                    <a:pt x="85" y="18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00" name="Freeform 1988">
              <a:extLst>
                <a:ext uri="{FF2B5EF4-FFF2-40B4-BE49-F238E27FC236}">
                  <a16:creationId xmlns:a16="http://schemas.microsoft.com/office/drawing/2014/main" id="{F68E53C8-CB0F-6492-6116-3E762C2CA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726"/>
              <a:ext cx="6" cy="19"/>
            </a:xfrm>
            <a:custGeom>
              <a:avLst/>
              <a:gdLst>
                <a:gd name="T0" fmla="*/ 61 w 78"/>
                <a:gd name="T1" fmla="*/ 230 h 230"/>
                <a:gd name="T2" fmla="*/ 23 w 78"/>
                <a:gd name="T3" fmla="*/ 169 h 230"/>
                <a:gd name="T4" fmla="*/ 0 w 78"/>
                <a:gd name="T5" fmla="*/ 118 h 230"/>
                <a:gd name="T6" fmla="*/ 0 w 78"/>
                <a:gd name="T7" fmla="*/ 61 h 230"/>
                <a:gd name="T8" fmla="*/ 11 w 78"/>
                <a:gd name="T9" fmla="*/ 0 h 230"/>
                <a:gd name="T10" fmla="*/ 68 w 78"/>
                <a:gd name="T11" fmla="*/ 106 h 230"/>
                <a:gd name="T12" fmla="*/ 78 w 78"/>
                <a:gd name="T13" fmla="*/ 169 h 230"/>
                <a:gd name="T14" fmla="*/ 78 w 78"/>
                <a:gd name="T15" fmla="*/ 196 h 230"/>
                <a:gd name="T16" fmla="*/ 61 w 78"/>
                <a:gd name="T17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230">
                  <a:moveTo>
                    <a:pt x="61" y="230"/>
                  </a:moveTo>
                  <a:lnTo>
                    <a:pt x="23" y="169"/>
                  </a:lnTo>
                  <a:lnTo>
                    <a:pt x="0" y="118"/>
                  </a:lnTo>
                  <a:lnTo>
                    <a:pt x="0" y="61"/>
                  </a:lnTo>
                  <a:lnTo>
                    <a:pt x="11" y="0"/>
                  </a:lnTo>
                  <a:lnTo>
                    <a:pt x="68" y="106"/>
                  </a:lnTo>
                  <a:lnTo>
                    <a:pt x="78" y="169"/>
                  </a:lnTo>
                  <a:lnTo>
                    <a:pt x="78" y="196"/>
                  </a:lnTo>
                  <a:lnTo>
                    <a:pt x="61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01" name="Freeform 1989">
              <a:extLst>
                <a:ext uri="{FF2B5EF4-FFF2-40B4-BE49-F238E27FC236}">
                  <a16:creationId xmlns:a16="http://schemas.microsoft.com/office/drawing/2014/main" id="{C158F83F-8D8A-9AFC-AAC9-9B9994BFD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3723"/>
              <a:ext cx="7" cy="19"/>
            </a:xfrm>
            <a:custGeom>
              <a:avLst/>
              <a:gdLst>
                <a:gd name="T0" fmla="*/ 79 w 90"/>
                <a:gd name="T1" fmla="*/ 230 h 230"/>
                <a:gd name="T2" fmla="*/ 62 w 90"/>
                <a:gd name="T3" fmla="*/ 175 h 230"/>
                <a:gd name="T4" fmla="*/ 28 w 90"/>
                <a:gd name="T5" fmla="*/ 135 h 230"/>
                <a:gd name="T6" fmla="*/ 12 w 90"/>
                <a:gd name="T7" fmla="*/ 107 h 230"/>
                <a:gd name="T8" fmla="*/ 0 w 90"/>
                <a:gd name="T9" fmla="*/ 73 h 230"/>
                <a:gd name="T10" fmla="*/ 0 w 90"/>
                <a:gd name="T11" fmla="*/ 40 h 230"/>
                <a:gd name="T12" fmla="*/ 12 w 90"/>
                <a:gd name="T13" fmla="*/ 0 h 230"/>
                <a:gd name="T14" fmla="*/ 73 w 90"/>
                <a:gd name="T15" fmla="*/ 34 h 230"/>
                <a:gd name="T16" fmla="*/ 90 w 90"/>
                <a:gd name="T17" fmla="*/ 95 h 230"/>
                <a:gd name="T18" fmla="*/ 90 w 90"/>
                <a:gd name="T19" fmla="*/ 163 h 230"/>
                <a:gd name="T20" fmla="*/ 79 w 90"/>
                <a:gd name="T21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230">
                  <a:moveTo>
                    <a:pt x="79" y="230"/>
                  </a:moveTo>
                  <a:lnTo>
                    <a:pt x="62" y="175"/>
                  </a:lnTo>
                  <a:lnTo>
                    <a:pt x="28" y="135"/>
                  </a:lnTo>
                  <a:lnTo>
                    <a:pt x="12" y="107"/>
                  </a:lnTo>
                  <a:lnTo>
                    <a:pt x="0" y="73"/>
                  </a:lnTo>
                  <a:lnTo>
                    <a:pt x="0" y="40"/>
                  </a:lnTo>
                  <a:lnTo>
                    <a:pt x="12" y="0"/>
                  </a:lnTo>
                  <a:lnTo>
                    <a:pt x="73" y="34"/>
                  </a:lnTo>
                  <a:lnTo>
                    <a:pt x="90" y="95"/>
                  </a:lnTo>
                  <a:lnTo>
                    <a:pt x="90" y="163"/>
                  </a:lnTo>
                  <a:lnTo>
                    <a:pt x="79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02" name="Freeform 1990">
              <a:extLst>
                <a:ext uri="{FF2B5EF4-FFF2-40B4-BE49-F238E27FC236}">
                  <a16:creationId xmlns:a16="http://schemas.microsoft.com/office/drawing/2014/main" id="{0CFD4F34-5B46-FB09-BE6F-4450979B5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720"/>
              <a:ext cx="8" cy="20"/>
            </a:xfrm>
            <a:custGeom>
              <a:avLst/>
              <a:gdLst>
                <a:gd name="T0" fmla="*/ 90 w 95"/>
                <a:gd name="T1" fmla="*/ 231 h 231"/>
                <a:gd name="T2" fmla="*/ 39 w 95"/>
                <a:gd name="T3" fmla="*/ 196 h 231"/>
                <a:gd name="T4" fmla="*/ 12 w 95"/>
                <a:gd name="T5" fmla="*/ 141 h 231"/>
                <a:gd name="T6" fmla="*/ 0 w 95"/>
                <a:gd name="T7" fmla="*/ 73 h 231"/>
                <a:gd name="T8" fmla="*/ 17 w 95"/>
                <a:gd name="T9" fmla="*/ 0 h 231"/>
                <a:gd name="T10" fmla="*/ 45 w 95"/>
                <a:gd name="T11" fmla="*/ 12 h 231"/>
                <a:gd name="T12" fmla="*/ 73 w 95"/>
                <a:gd name="T13" fmla="*/ 40 h 231"/>
                <a:gd name="T14" fmla="*/ 95 w 95"/>
                <a:gd name="T15" fmla="*/ 96 h 231"/>
                <a:gd name="T16" fmla="*/ 90 w 95"/>
                <a:gd name="T1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31">
                  <a:moveTo>
                    <a:pt x="90" y="231"/>
                  </a:moveTo>
                  <a:lnTo>
                    <a:pt x="39" y="196"/>
                  </a:lnTo>
                  <a:lnTo>
                    <a:pt x="12" y="141"/>
                  </a:lnTo>
                  <a:lnTo>
                    <a:pt x="0" y="73"/>
                  </a:lnTo>
                  <a:lnTo>
                    <a:pt x="17" y="0"/>
                  </a:lnTo>
                  <a:lnTo>
                    <a:pt x="45" y="12"/>
                  </a:lnTo>
                  <a:lnTo>
                    <a:pt x="73" y="40"/>
                  </a:lnTo>
                  <a:lnTo>
                    <a:pt x="95" y="96"/>
                  </a:lnTo>
                  <a:lnTo>
                    <a:pt x="90" y="23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03" name="Freeform 1991">
              <a:extLst>
                <a:ext uri="{FF2B5EF4-FFF2-40B4-BE49-F238E27FC236}">
                  <a16:creationId xmlns:a16="http://schemas.microsoft.com/office/drawing/2014/main" id="{64526203-CE06-41C0-6335-067CE2F1C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3724"/>
              <a:ext cx="6" cy="21"/>
            </a:xfrm>
            <a:custGeom>
              <a:avLst/>
              <a:gdLst>
                <a:gd name="T0" fmla="*/ 55 w 73"/>
                <a:gd name="T1" fmla="*/ 252 h 252"/>
                <a:gd name="T2" fmla="*/ 17 w 73"/>
                <a:gd name="T3" fmla="*/ 208 h 252"/>
                <a:gd name="T4" fmla="*/ 0 w 73"/>
                <a:gd name="T5" fmla="*/ 141 h 252"/>
                <a:gd name="T6" fmla="*/ 0 w 73"/>
                <a:gd name="T7" fmla="*/ 68 h 252"/>
                <a:gd name="T8" fmla="*/ 22 w 73"/>
                <a:gd name="T9" fmla="*/ 0 h 252"/>
                <a:gd name="T10" fmla="*/ 55 w 73"/>
                <a:gd name="T11" fmla="*/ 56 h 252"/>
                <a:gd name="T12" fmla="*/ 73 w 73"/>
                <a:gd name="T13" fmla="*/ 123 h 252"/>
                <a:gd name="T14" fmla="*/ 73 w 73"/>
                <a:gd name="T15" fmla="*/ 191 h 252"/>
                <a:gd name="T16" fmla="*/ 55 w 73"/>
                <a:gd name="T17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252">
                  <a:moveTo>
                    <a:pt x="55" y="252"/>
                  </a:moveTo>
                  <a:lnTo>
                    <a:pt x="17" y="208"/>
                  </a:lnTo>
                  <a:lnTo>
                    <a:pt x="0" y="141"/>
                  </a:lnTo>
                  <a:lnTo>
                    <a:pt x="0" y="68"/>
                  </a:lnTo>
                  <a:lnTo>
                    <a:pt x="22" y="0"/>
                  </a:lnTo>
                  <a:lnTo>
                    <a:pt x="55" y="56"/>
                  </a:lnTo>
                  <a:lnTo>
                    <a:pt x="73" y="123"/>
                  </a:lnTo>
                  <a:lnTo>
                    <a:pt x="73" y="191"/>
                  </a:lnTo>
                  <a:lnTo>
                    <a:pt x="55" y="25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04" name="Freeform 1992">
              <a:extLst>
                <a:ext uri="{FF2B5EF4-FFF2-40B4-BE49-F238E27FC236}">
                  <a16:creationId xmlns:a16="http://schemas.microsoft.com/office/drawing/2014/main" id="{E377EAFA-03F4-DB66-479A-BFED4FA3B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3727"/>
              <a:ext cx="8" cy="19"/>
            </a:xfrm>
            <a:custGeom>
              <a:avLst/>
              <a:gdLst>
                <a:gd name="T0" fmla="*/ 84 w 90"/>
                <a:gd name="T1" fmla="*/ 218 h 224"/>
                <a:gd name="T2" fmla="*/ 61 w 90"/>
                <a:gd name="T3" fmla="*/ 224 h 224"/>
                <a:gd name="T4" fmla="*/ 39 w 90"/>
                <a:gd name="T5" fmla="*/ 218 h 224"/>
                <a:gd name="T6" fmla="*/ 17 w 90"/>
                <a:gd name="T7" fmla="*/ 179 h 224"/>
                <a:gd name="T8" fmla="*/ 0 w 90"/>
                <a:gd name="T9" fmla="*/ 66 h 224"/>
                <a:gd name="T10" fmla="*/ 11 w 90"/>
                <a:gd name="T11" fmla="*/ 0 h 224"/>
                <a:gd name="T12" fmla="*/ 56 w 90"/>
                <a:gd name="T13" fmla="*/ 44 h 224"/>
                <a:gd name="T14" fmla="*/ 79 w 90"/>
                <a:gd name="T15" fmla="*/ 95 h 224"/>
                <a:gd name="T16" fmla="*/ 90 w 90"/>
                <a:gd name="T17" fmla="*/ 156 h 224"/>
                <a:gd name="T18" fmla="*/ 84 w 90"/>
                <a:gd name="T19" fmla="*/ 21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224">
                  <a:moveTo>
                    <a:pt x="84" y="218"/>
                  </a:moveTo>
                  <a:lnTo>
                    <a:pt x="61" y="224"/>
                  </a:lnTo>
                  <a:lnTo>
                    <a:pt x="39" y="218"/>
                  </a:lnTo>
                  <a:lnTo>
                    <a:pt x="17" y="179"/>
                  </a:lnTo>
                  <a:lnTo>
                    <a:pt x="0" y="66"/>
                  </a:lnTo>
                  <a:lnTo>
                    <a:pt x="11" y="0"/>
                  </a:lnTo>
                  <a:lnTo>
                    <a:pt x="56" y="44"/>
                  </a:lnTo>
                  <a:lnTo>
                    <a:pt x="79" y="95"/>
                  </a:lnTo>
                  <a:lnTo>
                    <a:pt x="90" y="156"/>
                  </a:lnTo>
                  <a:lnTo>
                    <a:pt x="84" y="21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05" name="Freeform 1993">
              <a:extLst>
                <a:ext uri="{FF2B5EF4-FFF2-40B4-BE49-F238E27FC236}">
                  <a16:creationId xmlns:a16="http://schemas.microsoft.com/office/drawing/2014/main" id="{4F5FBD43-0505-BC40-6832-F25449670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3723"/>
              <a:ext cx="8" cy="44"/>
            </a:xfrm>
            <a:custGeom>
              <a:avLst/>
              <a:gdLst>
                <a:gd name="T0" fmla="*/ 0 w 100"/>
                <a:gd name="T1" fmla="*/ 526 h 526"/>
                <a:gd name="T2" fmla="*/ 38 w 100"/>
                <a:gd name="T3" fmla="*/ 252 h 526"/>
                <a:gd name="T4" fmla="*/ 61 w 100"/>
                <a:gd name="T5" fmla="*/ 117 h 526"/>
                <a:gd name="T6" fmla="*/ 100 w 100"/>
                <a:gd name="T7" fmla="*/ 0 h 526"/>
                <a:gd name="T8" fmla="*/ 50 w 100"/>
                <a:gd name="T9" fmla="*/ 285 h 526"/>
                <a:gd name="T10" fmla="*/ 0 w 100"/>
                <a:gd name="T11" fmla="*/ 52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526">
                  <a:moveTo>
                    <a:pt x="0" y="526"/>
                  </a:moveTo>
                  <a:lnTo>
                    <a:pt x="38" y="252"/>
                  </a:lnTo>
                  <a:lnTo>
                    <a:pt x="61" y="117"/>
                  </a:lnTo>
                  <a:lnTo>
                    <a:pt x="100" y="0"/>
                  </a:lnTo>
                  <a:lnTo>
                    <a:pt x="50" y="285"/>
                  </a:lnTo>
                  <a:lnTo>
                    <a:pt x="0" y="5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06" name="Freeform 1994">
              <a:extLst>
                <a:ext uri="{FF2B5EF4-FFF2-40B4-BE49-F238E27FC236}">
                  <a16:creationId xmlns:a16="http://schemas.microsoft.com/office/drawing/2014/main" id="{FEA67BC8-5C3A-A4E5-EC0D-29059C546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727"/>
              <a:ext cx="8" cy="20"/>
            </a:xfrm>
            <a:custGeom>
              <a:avLst/>
              <a:gdLst>
                <a:gd name="T0" fmla="*/ 78 w 96"/>
                <a:gd name="T1" fmla="*/ 234 h 234"/>
                <a:gd name="T2" fmla="*/ 39 w 96"/>
                <a:gd name="T3" fmla="*/ 196 h 234"/>
                <a:gd name="T4" fmla="*/ 16 w 96"/>
                <a:gd name="T5" fmla="*/ 146 h 234"/>
                <a:gd name="T6" fmla="*/ 0 w 96"/>
                <a:gd name="T7" fmla="*/ 73 h 234"/>
                <a:gd name="T8" fmla="*/ 28 w 96"/>
                <a:gd name="T9" fmla="*/ 0 h 234"/>
                <a:gd name="T10" fmla="*/ 68 w 96"/>
                <a:gd name="T11" fmla="*/ 44 h 234"/>
                <a:gd name="T12" fmla="*/ 89 w 96"/>
                <a:gd name="T13" fmla="*/ 106 h 234"/>
                <a:gd name="T14" fmla="*/ 96 w 96"/>
                <a:gd name="T15" fmla="*/ 173 h 234"/>
                <a:gd name="T16" fmla="*/ 78 w 96"/>
                <a:gd name="T17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234">
                  <a:moveTo>
                    <a:pt x="78" y="234"/>
                  </a:moveTo>
                  <a:lnTo>
                    <a:pt x="39" y="196"/>
                  </a:lnTo>
                  <a:lnTo>
                    <a:pt x="16" y="146"/>
                  </a:lnTo>
                  <a:lnTo>
                    <a:pt x="0" y="73"/>
                  </a:lnTo>
                  <a:lnTo>
                    <a:pt x="28" y="0"/>
                  </a:lnTo>
                  <a:lnTo>
                    <a:pt x="68" y="44"/>
                  </a:lnTo>
                  <a:lnTo>
                    <a:pt x="89" y="106"/>
                  </a:lnTo>
                  <a:lnTo>
                    <a:pt x="96" y="173"/>
                  </a:lnTo>
                  <a:lnTo>
                    <a:pt x="78" y="23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07" name="Freeform 1995">
              <a:extLst>
                <a:ext uri="{FF2B5EF4-FFF2-40B4-BE49-F238E27FC236}">
                  <a16:creationId xmlns:a16="http://schemas.microsoft.com/office/drawing/2014/main" id="{E4E7D6D5-E359-A5BD-B53D-B5FFCB6EC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731"/>
              <a:ext cx="8" cy="20"/>
            </a:xfrm>
            <a:custGeom>
              <a:avLst/>
              <a:gdLst>
                <a:gd name="T0" fmla="*/ 67 w 89"/>
                <a:gd name="T1" fmla="*/ 241 h 241"/>
                <a:gd name="T2" fmla="*/ 33 w 89"/>
                <a:gd name="T3" fmla="*/ 196 h 241"/>
                <a:gd name="T4" fmla="*/ 11 w 89"/>
                <a:gd name="T5" fmla="*/ 141 h 241"/>
                <a:gd name="T6" fmla="*/ 0 w 89"/>
                <a:gd name="T7" fmla="*/ 73 h 241"/>
                <a:gd name="T8" fmla="*/ 5 w 89"/>
                <a:gd name="T9" fmla="*/ 0 h 241"/>
                <a:gd name="T10" fmla="*/ 45 w 89"/>
                <a:gd name="T11" fmla="*/ 63 h 241"/>
                <a:gd name="T12" fmla="*/ 78 w 89"/>
                <a:gd name="T13" fmla="*/ 130 h 241"/>
                <a:gd name="T14" fmla="*/ 89 w 89"/>
                <a:gd name="T15" fmla="*/ 191 h 241"/>
                <a:gd name="T16" fmla="*/ 67 w 89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241">
                  <a:moveTo>
                    <a:pt x="67" y="241"/>
                  </a:moveTo>
                  <a:lnTo>
                    <a:pt x="33" y="196"/>
                  </a:lnTo>
                  <a:lnTo>
                    <a:pt x="11" y="141"/>
                  </a:lnTo>
                  <a:lnTo>
                    <a:pt x="0" y="73"/>
                  </a:lnTo>
                  <a:lnTo>
                    <a:pt x="5" y="0"/>
                  </a:lnTo>
                  <a:lnTo>
                    <a:pt x="45" y="63"/>
                  </a:lnTo>
                  <a:lnTo>
                    <a:pt x="78" y="130"/>
                  </a:lnTo>
                  <a:lnTo>
                    <a:pt x="89" y="191"/>
                  </a:lnTo>
                  <a:lnTo>
                    <a:pt x="67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08" name="Freeform 1996">
              <a:extLst>
                <a:ext uri="{FF2B5EF4-FFF2-40B4-BE49-F238E27FC236}">
                  <a16:creationId xmlns:a16="http://schemas.microsoft.com/office/drawing/2014/main" id="{D2334973-94CD-4EB7-FAAD-F4AAD93A8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3734"/>
              <a:ext cx="8" cy="21"/>
            </a:xfrm>
            <a:custGeom>
              <a:avLst/>
              <a:gdLst>
                <a:gd name="T0" fmla="*/ 90 w 101"/>
                <a:gd name="T1" fmla="*/ 253 h 253"/>
                <a:gd name="T2" fmla="*/ 33 w 101"/>
                <a:gd name="T3" fmla="*/ 203 h 253"/>
                <a:gd name="T4" fmla="*/ 5 w 101"/>
                <a:gd name="T5" fmla="*/ 141 h 253"/>
                <a:gd name="T6" fmla="*/ 0 w 101"/>
                <a:gd name="T7" fmla="*/ 73 h 253"/>
                <a:gd name="T8" fmla="*/ 0 w 101"/>
                <a:gd name="T9" fmla="*/ 0 h 253"/>
                <a:gd name="T10" fmla="*/ 45 w 101"/>
                <a:gd name="T11" fmla="*/ 51 h 253"/>
                <a:gd name="T12" fmla="*/ 85 w 101"/>
                <a:gd name="T13" fmla="*/ 107 h 253"/>
                <a:gd name="T14" fmla="*/ 101 w 101"/>
                <a:gd name="T15" fmla="*/ 174 h 253"/>
                <a:gd name="T16" fmla="*/ 90 w 101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53">
                  <a:moveTo>
                    <a:pt x="90" y="253"/>
                  </a:moveTo>
                  <a:lnTo>
                    <a:pt x="33" y="203"/>
                  </a:lnTo>
                  <a:lnTo>
                    <a:pt x="5" y="141"/>
                  </a:lnTo>
                  <a:lnTo>
                    <a:pt x="0" y="73"/>
                  </a:lnTo>
                  <a:lnTo>
                    <a:pt x="0" y="0"/>
                  </a:lnTo>
                  <a:lnTo>
                    <a:pt x="45" y="51"/>
                  </a:lnTo>
                  <a:lnTo>
                    <a:pt x="85" y="107"/>
                  </a:lnTo>
                  <a:lnTo>
                    <a:pt x="101" y="174"/>
                  </a:lnTo>
                  <a:lnTo>
                    <a:pt x="90" y="25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09" name="Freeform 1997">
              <a:extLst>
                <a:ext uri="{FF2B5EF4-FFF2-40B4-BE49-F238E27FC236}">
                  <a16:creationId xmlns:a16="http://schemas.microsoft.com/office/drawing/2014/main" id="{BB918D46-C98B-D647-DE05-CAA9C8B8A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3729"/>
              <a:ext cx="6" cy="20"/>
            </a:xfrm>
            <a:custGeom>
              <a:avLst/>
              <a:gdLst>
                <a:gd name="T0" fmla="*/ 72 w 72"/>
                <a:gd name="T1" fmla="*/ 241 h 241"/>
                <a:gd name="T2" fmla="*/ 33 w 72"/>
                <a:gd name="T3" fmla="*/ 208 h 241"/>
                <a:gd name="T4" fmla="*/ 5 w 72"/>
                <a:gd name="T5" fmla="*/ 146 h 241"/>
                <a:gd name="T6" fmla="*/ 0 w 72"/>
                <a:gd name="T7" fmla="*/ 73 h 241"/>
                <a:gd name="T8" fmla="*/ 10 w 72"/>
                <a:gd name="T9" fmla="*/ 0 h 241"/>
                <a:gd name="T10" fmla="*/ 55 w 72"/>
                <a:gd name="T11" fmla="*/ 50 h 241"/>
                <a:gd name="T12" fmla="*/ 72 w 72"/>
                <a:gd name="T13" fmla="*/ 107 h 241"/>
                <a:gd name="T14" fmla="*/ 72 w 72"/>
                <a:gd name="T1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41">
                  <a:moveTo>
                    <a:pt x="72" y="241"/>
                  </a:moveTo>
                  <a:lnTo>
                    <a:pt x="33" y="208"/>
                  </a:lnTo>
                  <a:lnTo>
                    <a:pt x="5" y="146"/>
                  </a:lnTo>
                  <a:lnTo>
                    <a:pt x="0" y="73"/>
                  </a:lnTo>
                  <a:lnTo>
                    <a:pt x="10" y="0"/>
                  </a:lnTo>
                  <a:lnTo>
                    <a:pt x="55" y="50"/>
                  </a:lnTo>
                  <a:lnTo>
                    <a:pt x="72" y="107"/>
                  </a:lnTo>
                  <a:lnTo>
                    <a:pt x="72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10" name="Freeform 1998">
              <a:extLst>
                <a:ext uri="{FF2B5EF4-FFF2-40B4-BE49-F238E27FC236}">
                  <a16:creationId xmlns:a16="http://schemas.microsoft.com/office/drawing/2014/main" id="{FC926FE4-8EA5-42C1-2E29-ACCF2E1FC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3732"/>
              <a:ext cx="7" cy="18"/>
            </a:xfrm>
            <a:custGeom>
              <a:avLst/>
              <a:gdLst>
                <a:gd name="T0" fmla="*/ 61 w 83"/>
                <a:gd name="T1" fmla="*/ 218 h 218"/>
                <a:gd name="T2" fmla="*/ 10 w 83"/>
                <a:gd name="T3" fmla="*/ 128 h 218"/>
                <a:gd name="T4" fmla="*/ 0 w 83"/>
                <a:gd name="T5" fmla="*/ 67 h 218"/>
                <a:gd name="T6" fmla="*/ 0 w 83"/>
                <a:gd name="T7" fmla="*/ 0 h 218"/>
                <a:gd name="T8" fmla="*/ 45 w 83"/>
                <a:gd name="T9" fmla="*/ 39 h 218"/>
                <a:gd name="T10" fmla="*/ 73 w 83"/>
                <a:gd name="T11" fmla="*/ 95 h 218"/>
                <a:gd name="T12" fmla="*/ 83 w 83"/>
                <a:gd name="T13" fmla="*/ 162 h 218"/>
                <a:gd name="T14" fmla="*/ 61 w 83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218">
                  <a:moveTo>
                    <a:pt x="61" y="218"/>
                  </a:moveTo>
                  <a:lnTo>
                    <a:pt x="10" y="128"/>
                  </a:lnTo>
                  <a:lnTo>
                    <a:pt x="0" y="67"/>
                  </a:lnTo>
                  <a:lnTo>
                    <a:pt x="0" y="0"/>
                  </a:lnTo>
                  <a:lnTo>
                    <a:pt x="45" y="39"/>
                  </a:lnTo>
                  <a:lnTo>
                    <a:pt x="73" y="95"/>
                  </a:lnTo>
                  <a:lnTo>
                    <a:pt x="83" y="162"/>
                  </a:lnTo>
                  <a:lnTo>
                    <a:pt x="61" y="21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11" name="Freeform 1999">
              <a:extLst>
                <a:ext uri="{FF2B5EF4-FFF2-40B4-BE49-F238E27FC236}">
                  <a16:creationId xmlns:a16="http://schemas.microsoft.com/office/drawing/2014/main" id="{4ADE0831-44EF-08D6-DA3A-64678EB17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3735"/>
              <a:ext cx="6" cy="23"/>
            </a:xfrm>
            <a:custGeom>
              <a:avLst/>
              <a:gdLst>
                <a:gd name="T0" fmla="*/ 62 w 73"/>
                <a:gd name="T1" fmla="*/ 269 h 269"/>
                <a:gd name="T2" fmla="*/ 12 w 73"/>
                <a:gd name="T3" fmla="*/ 151 h 269"/>
                <a:gd name="T4" fmla="*/ 0 w 73"/>
                <a:gd name="T5" fmla="*/ 84 h 269"/>
                <a:gd name="T6" fmla="*/ 5 w 73"/>
                <a:gd name="T7" fmla="*/ 0 h 269"/>
                <a:gd name="T8" fmla="*/ 50 w 73"/>
                <a:gd name="T9" fmla="*/ 61 h 269"/>
                <a:gd name="T10" fmla="*/ 73 w 73"/>
                <a:gd name="T11" fmla="*/ 139 h 269"/>
                <a:gd name="T12" fmla="*/ 73 w 73"/>
                <a:gd name="T13" fmla="*/ 212 h 269"/>
                <a:gd name="T14" fmla="*/ 62 w 73"/>
                <a:gd name="T15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69">
                  <a:moveTo>
                    <a:pt x="62" y="269"/>
                  </a:moveTo>
                  <a:lnTo>
                    <a:pt x="12" y="151"/>
                  </a:lnTo>
                  <a:lnTo>
                    <a:pt x="0" y="84"/>
                  </a:lnTo>
                  <a:lnTo>
                    <a:pt x="5" y="0"/>
                  </a:lnTo>
                  <a:lnTo>
                    <a:pt x="50" y="61"/>
                  </a:lnTo>
                  <a:lnTo>
                    <a:pt x="73" y="139"/>
                  </a:lnTo>
                  <a:lnTo>
                    <a:pt x="73" y="212"/>
                  </a:lnTo>
                  <a:lnTo>
                    <a:pt x="62" y="26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12" name="Freeform 2000">
              <a:extLst>
                <a:ext uri="{FF2B5EF4-FFF2-40B4-BE49-F238E27FC236}">
                  <a16:creationId xmlns:a16="http://schemas.microsoft.com/office/drawing/2014/main" id="{9756A1B1-77FC-8136-6105-412125B0A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734"/>
              <a:ext cx="6" cy="21"/>
            </a:xfrm>
            <a:custGeom>
              <a:avLst/>
              <a:gdLst>
                <a:gd name="T0" fmla="*/ 67 w 78"/>
                <a:gd name="T1" fmla="*/ 241 h 241"/>
                <a:gd name="T2" fmla="*/ 16 w 78"/>
                <a:gd name="T3" fmla="*/ 191 h 241"/>
                <a:gd name="T4" fmla="*/ 0 w 78"/>
                <a:gd name="T5" fmla="*/ 129 h 241"/>
                <a:gd name="T6" fmla="*/ 5 w 78"/>
                <a:gd name="T7" fmla="*/ 63 h 241"/>
                <a:gd name="T8" fmla="*/ 16 w 78"/>
                <a:gd name="T9" fmla="*/ 0 h 241"/>
                <a:gd name="T10" fmla="*/ 61 w 78"/>
                <a:gd name="T11" fmla="*/ 56 h 241"/>
                <a:gd name="T12" fmla="*/ 78 w 78"/>
                <a:gd name="T13" fmla="*/ 118 h 241"/>
                <a:gd name="T14" fmla="*/ 67 w 78"/>
                <a:gd name="T1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241">
                  <a:moveTo>
                    <a:pt x="67" y="241"/>
                  </a:moveTo>
                  <a:lnTo>
                    <a:pt x="16" y="191"/>
                  </a:lnTo>
                  <a:lnTo>
                    <a:pt x="0" y="129"/>
                  </a:lnTo>
                  <a:lnTo>
                    <a:pt x="5" y="63"/>
                  </a:lnTo>
                  <a:lnTo>
                    <a:pt x="16" y="0"/>
                  </a:lnTo>
                  <a:lnTo>
                    <a:pt x="61" y="56"/>
                  </a:lnTo>
                  <a:lnTo>
                    <a:pt x="78" y="118"/>
                  </a:lnTo>
                  <a:lnTo>
                    <a:pt x="67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13" name="Freeform 2001">
              <a:extLst>
                <a:ext uri="{FF2B5EF4-FFF2-40B4-BE49-F238E27FC236}">
                  <a16:creationId xmlns:a16="http://schemas.microsoft.com/office/drawing/2014/main" id="{76CC974F-7911-C42A-8E8A-349224A4D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733"/>
              <a:ext cx="7" cy="19"/>
            </a:xfrm>
            <a:custGeom>
              <a:avLst/>
              <a:gdLst>
                <a:gd name="T0" fmla="*/ 67 w 83"/>
                <a:gd name="T1" fmla="*/ 230 h 230"/>
                <a:gd name="T2" fmla="*/ 27 w 83"/>
                <a:gd name="T3" fmla="*/ 191 h 230"/>
                <a:gd name="T4" fmla="*/ 0 w 83"/>
                <a:gd name="T5" fmla="*/ 130 h 230"/>
                <a:gd name="T6" fmla="*/ 0 w 83"/>
                <a:gd name="T7" fmla="*/ 68 h 230"/>
                <a:gd name="T8" fmla="*/ 16 w 83"/>
                <a:gd name="T9" fmla="*/ 0 h 230"/>
                <a:gd name="T10" fmla="*/ 67 w 83"/>
                <a:gd name="T11" fmla="*/ 52 h 230"/>
                <a:gd name="T12" fmla="*/ 83 w 83"/>
                <a:gd name="T13" fmla="*/ 107 h 230"/>
                <a:gd name="T14" fmla="*/ 67 w 8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230">
                  <a:moveTo>
                    <a:pt x="67" y="230"/>
                  </a:moveTo>
                  <a:lnTo>
                    <a:pt x="27" y="191"/>
                  </a:lnTo>
                  <a:lnTo>
                    <a:pt x="0" y="130"/>
                  </a:lnTo>
                  <a:lnTo>
                    <a:pt x="0" y="68"/>
                  </a:lnTo>
                  <a:lnTo>
                    <a:pt x="16" y="0"/>
                  </a:lnTo>
                  <a:lnTo>
                    <a:pt x="67" y="52"/>
                  </a:lnTo>
                  <a:lnTo>
                    <a:pt x="83" y="107"/>
                  </a:lnTo>
                  <a:lnTo>
                    <a:pt x="67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14" name="Freeform 2002">
              <a:extLst>
                <a:ext uri="{FF2B5EF4-FFF2-40B4-BE49-F238E27FC236}">
                  <a16:creationId xmlns:a16="http://schemas.microsoft.com/office/drawing/2014/main" id="{C953D520-E512-BD3A-6A9B-67F00261F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3736"/>
              <a:ext cx="7" cy="21"/>
            </a:xfrm>
            <a:custGeom>
              <a:avLst/>
              <a:gdLst>
                <a:gd name="T0" fmla="*/ 95 w 95"/>
                <a:gd name="T1" fmla="*/ 230 h 246"/>
                <a:gd name="T2" fmla="*/ 78 w 95"/>
                <a:gd name="T3" fmla="*/ 246 h 246"/>
                <a:gd name="T4" fmla="*/ 39 w 95"/>
                <a:gd name="T5" fmla="*/ 208 h 246"/>
                <a:gd name="T6" fmla="*/ 11 w 95"/>
                <a:gd name="T7" fmla="*/ 146 h 246"/>
                <a:gd name="T8" fmla="*/ 0 w 95"/>
                <a:gd name="T9" fmla="*/ 73 h 246"/>
                <a:gd name="T10" fmla="*/ 11 w 95"/>
                <a:gd name="T11" fmla="*/ 0 h 246"/>
                <a:gd name="T12" fmla="*/ 61 w 95"/>
                <a:gd name="T13" fmla="*/ 40 h 246"/>
                <a:gd name="T14" fmla="*/ 83 w 95"/>
                <a:gd name="T15" fmla="*/ 95 h 246"/>
                <a:gd name="T16" fmla="*/ 95 w 95"/>
                <a:gd name="T17" fmla="*/ 157 h 246"/>
                <a:gd name="T18" fmla="*/ 95 w 95"/>
                <a:gd name="T19" fmla="*/ 23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246">
                  <a:moveTo>
                    <a:pt x="95" y="230"/>
                  </a:moveTo>
                  <a:lnTo>
                    <a:pt x="78" y="246"/>
                  </a:lnTo>
                  <a:lnTo>
                    <a:pt x="39" y="208"/>
                  </a:lnTo>
                  <a:lnTo>
                    <a:pt x="11" y="146"/>
                  </a:lnTo>
                  <a:lnTo>
                    <a:pt x="0" y="73"/>
                  </a:lnTo>
                  <a:lnTo>
                    <a:pt x="11" y="0"/>
                  </a:lnTo>
                  <a:lnTo>
                    <a:pt x="61" y="40"/>
                  </a:lnTo>
                  <a:lnTo>
                    <a:pt x="83" y="95"/>
                  </a:lnTo>
                  <a:lnTo>
                    <a:pt x="95" y="157"/>
                  </a:lnTo>
                  <a:lnTo>
                    <a:pt x="95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15" name="Freeform 2003">
              <a:extLst>
                <a:ext uri="{FF2B5EF4-FFF2-40B4-BE49-F238E27FC236}">
                  <a16:creationId xmlns:a16="http://schemas.microsoft.com/office/drawing/2014/main" id="{C4E3F2E4-537D-D73C-57A7-F089A3BC6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734"/>
              <a:ext cx="9" cy="20"/>
            </a:xfrm>
            <a:custGeom>
              <a:avLst/>
              <a:gdLst>
                <a:gd name="T0" fmla="*/ 95 w 107"/>
                <a:gd name="T1" fmla="*/ 241 h 241"/>
                <a:gd name="T2" fmla="*/ 62 w 107"/>
                <a:gd name="T3" fmla="*/ 241 h 241"/>
                <a:gd name="T4" fmla="*/ 34 w 107"/>
                <a:gd name="T5" fmla="*/ 213 h 241"/>
                <a:gd name="T6" fmla="*/ 0 w 107"/>
                <a:gd name="T7" fmla="*/ 117 h 241"/>
                <a:gd name="T8" fmla="*/ 40 w 107"/>
                <a:gd name="T9" fmla="*/ 0 h 241"/>
                <a:gd name="T10" fmla="*/ 102 w 107"/>
                <a:gd name="T11" fmla="*/ 117 h 241"/>
                <a:gd name="T12" fmla="*/ 107 w 107"/>
                <a:gd name="T13" fmla="*/ 179 h 241"/>
                <a:gd name="T14" fmla="*/ 107 w 107"/>
                <a:gd name="T15" fmla="*/ 201 h 241"/>
                <a:gd name="T16" fmla="*/ 95 w 107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41">
                  <a:moveTo>
                    <a:pt x="95" y="241"/>
                  </a:moveTo>
                  <a:lnTo>
                    <a:pt x="62" y="241"/>
                  </a:lnTo>
                  <a:lnTo>
                    <a:pt x="34" y="213"/>
                  </a:lnTo>
                  <a:lnTo>
                    <a:pt x="0" y="117"/>
                  </a:lnTo>
                  <a:lnTo>
                    <a:pt x="40" y="0"/>
                  </a:lnTo>
                  <a:lnTo>
                    <a:pt x="102" y="117"/>
                  </a:lnTo>
                  <a:lnTo>
                    <a:pt x="107" y="179"/>
                  </a:lnTo>
                  <a:lnTo>
                    <a:pt x="107" y="201"/>
                  </a:lnTo>
                  <a:lnTo>
                    <a:pt x="95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16" name="Freeform 2004">
              <a:extLst>
                <a:ext uri="{FF2B5EF4-FFF2-40B4-BE49-F238E27FC236}">
                  <a16:creationId xmlns:a16="http://schemas.microsoft.com/office/drawing/2014/main" id="{E61EB7B6-8977-0E70-7B44-843176342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3740"/>
              <a:ext cx="8" cy="21"/>
            </a:xfrm>
            <a:custGeom>
              <a:avLst/>
              <a:gdLst>
                <a:gd name="T0" fmla="*/ 96 w 101"/>
                <a:gd name="T1" fmla="*/ 251 h 251"/>
                <a:gd name="T2" fmla="*/ 56 w 101"/>
                <a:gd name="T3" fmla="*/ 206 h 251"/>
                <a:gd name="T4" fmla="*/ 23 w 101"/>
                <a:gd name="T5" fmla="*/ 150 h 251"/>
                <a:gd name="T6" fmla="*/ 0 w 101"/>
                <a:gd name="T7" fmla="*/ 83 h 251"/>
                <a:gd name="T8" fmla="*/ 23 w 101"/>
                <a:gd name="T9" fmla="*/ 0 h 251"/>
                <a:gd name="T10" fmla="*/ 61 w 101"/>
                <a:gd name="T11" fmla="*/ 50 h 251"/>
                <a:gd name="T12" fmla="*/ 90 w 101"/>
                <a:gd name="T13" fmla="*/ 106 h 251"/>
                <a:gd name="T14" fmla="*/ 101 w 101"/>
                <a:gd name="T15" fmla="*/ 178 h 251"/>
                <a:gd name="T16" fmla="*/ 96 w 101"/>
                <a:gd name="T17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51">
                  <a:moveTo>
                    <a:pt x="96" y="251"/>
                  </a:moveTo>
                  <a:lnTo>
                    <a:pt x="56" y="206"/>
                  </a:lnTo>
                  <a:lnTo>
                    <a:pt x="23" y="150"/>
                  </a:lnTo>
                  <a:lnTo>
                    <a:pt x="0" y="83"/>
                  </a:lnTo>
                  <a:lnTo>
                    <a:pt x="23" y="0"/>
                  </a:lnTo>
                  <a:lnTo>
                    <a:pt x="61" y="50"/>
                  </a:lnTo>
                  <a:lnTo>
                    <a:pt x="90" y="106"/>
                  </a:lnTo>
                  <a:lnTo>
                    <a:pt x="101" y="178"/>
                  </a:lnTo>
                  <a:lnTo>
                    <a:pt x="96" y="2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17" name="Freeform 2005">
              <a:extLst>
                <a:ext uri="{FF2B5EF4-FFF2-40B4-BE49-F238E27FC236}">
                  <a16:creationId xmlns:a16="http://schemas.microsoft.com/office/drawing/2014/main" id="{6E5716AA-CEA8-4E0A-6162-FB0802493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737"/>
              <a:ext cx="7" cy="22"/>
            </a:xfrm>
            <a:custGeom>
              <a:avLst/>
              <a:gdLst>
                <a:gd name="T0" fmla="*/ 68 w 90"/>
                <a:gd name="T1" fmla="*/ 257 h 257"/>
                <a:gd name="T2" fmla="*/ 33 w 90"/>
                <a:gd name="T3" fmla="*/ 241 h 257"/>
                <a:gd name="T4" fmla="*/ 17 w 90"/>
                <a:gd name="T5" fmla="*/ 218 h 257"/>
                <a:gd name="T6" fmla="*/ 0 w 90"/>
                <a:gd name="T7" fmla="*/ 145 h 257"/>
                <a:gd name="T8" fmla="*/ 11 w 90"/>
                <a:gd name="T9" fmla="*/ 66 h 257"/>
                <a:gd name="T10" fmla="*/ 33 w 90"/>
                <a:gd name="T11" fmla="*/ 0 h 257"/>
                <a:gd name="T12" fmla="*/ 68 w 90"/>
                <a:gd name="T13" fmla="*/ 61 h 257"/>
                <a:gd name="T14" fmla="*/ 84 w 90"/>
                <a:gd name="T15" fmla="*/ 128 h 257"/>
                <a:gd name="T16" fmla="*/ 90 w 90"/>
                <a:gd name="T17" fmla="*/ 196 h 257"/>
                <a:gd name="T18" fmla="*/ 68 w 90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257">
                  <a:moveTo>
                    <a:pt x="68" y="257"/>
                  </a:moveTo>
                  <a:lnTo>
                    <a:pt x="33" y="241"/>
                  </a:lnTo>
                  <a:lnTo>
                    <a:pt x="17" y="218"/>
                  </a:lnTo>
                  <a:lnTo>
                    <a:pt x="0" y="145"/>
                  </a:lnTo>
                  <a:lnTo>
                    <a:pt x="11" y="66"/>
                  </a:lnTo>
                  <a:lnTo>
                    <a:pt x="33" y="0"/>
                  </a:lnTo>
                  <a:lnTo>
                    <a:pt x="68" y="61"/>
                  </a:lnTo>
                  <a:lnTo>
                    <a:pt x="84" y="128"/>
                  </a:lnTo>
                  <a:lnTo>
                    <a:pt x="90" y="196"/>
                  </a:lnTo>
                  <a:lnTo>
                    <a:pt x="68" y="25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18" name="Freeform 2006">
              <a:extLst>
                <a:ext uri="{FF2B5EF4-FFF2-40B4-BE49-F238E27FC236}">
                  <a16:creationId xmlns:a16="http://schemas.microsoft.com/office/drawing/2014/main" id="{DF53E0E7-676C-64B4-3EE0-CC685D350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3744"/>
              <a:ext cx="9" cy="20"/>
            </a:xfrm>
            <a:custGeom>
              <a:avLst/>
              <a:gdLst>
                <a:gd name="T0" fmla="*/ 90 w 102"/>
                <a:gd name="T1" fmla="*/ 213 h 236"/>
                <a:gd name="T2" fmla="*/ 68 w 102"/>
                <a:gd name="T3" fmla="*/ 236 h 236"/>
                <a:gd name="T4" fmla="*/ 12 w 102"/>
                <a:gd name="T5" fmla="*/ 123 h 236"/>
                <a:gd name="T6" fmla="*/ 0 w 102"/>
                <a:gd name="T7" fmla="*/ 68 h 236"/>
                <a:gd name="T8" fmla="*/ 0 w 102"/>
                <a:gd name="T9" fmla="*/ 45 h 236"/>
                <a:gd name="T10" fmla="*/ 18 w 102"/>
                <a:gd name="T11" fmla="*/ 0 h 236"/>
                <a:gd name="T12" fmla="*/ 63 w 102"/>
                <a:gd name="T13" fmla="*/ 33 h 236"/>
                <a:gd name="T14" fmla="*/ 90 w 102"/>
                <a:gd name="T15" fmla="*/ 85 h 236"/>
                <a:gd name="T16" fmla="*/ 102 w 102"/>
                <a:gd name="T17" fmla="*/ 146 h 236"/>
                <a:gd name="T18" fmla="*/ 90 w 102"/>
                <a:gd name="T19" fmla="*/ 21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36">
                  <a:moveTo>
                    <a:pt x="90" y="213"/>
                  </a:moveTo>
                  <a:lnTo>
                    <a:pt x="68" y="236"/>
                  </a:lnTo>
                  <a:lnTo>
                    <a:pt x="12" y="123"/>
                  </a:lnTo>
                  <a:lnTo>
                    <a:pt x="0" y="68"/>
                  </a:lnTo>
                  <a:lnTo>
                    <a:pt x="0" y="45"/>
                  </a:lnTo>
                  <a:lnTo>
                    <a:pt x="18" y="0"/>
                  </a:lnTo>
                  <a:lnTo>
                    <a:pt x="63" y="33"/>
                  </a:lnTo>
                  <a:lnTo>
                    <a:pt x="90" y="85"/>
                  </a:lnTo>
                  <a:lnTo>
                    <a:pt x="102" y="146"/>
                  </a:lnTo>
                  <a:lnTo>
                    <a:pt x="90" y="21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19" name="Freeform 2007">
              <a:extLst>
                <a:ext uri="{FF2B5EF4-FFF2-40B4-BE49-F238E27FC236}">
                  <a16:creationId xmlns:a16="http://schemas.microsoft.com/office/drawing/2014/main" id="{61102DFB-0E04-4161-64F7-D46EB77E3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3739"/>
              <a:ext cx="8" cy="17"/>
            </a:xfrm>
            <a:custGeom>
              <a:avLst/>
              <a:gdLst>
                <a:gd name="T0" fmla="*/ 73 w 90"/>
                <a:gd name="T1" fmla="*/ 213 h 213"/>
                <a:gd name="T2" fmla="*/ 38 w 90"/>
                <a:gd name="T3" fmla="*/ 185 h 213"/>
                <a:gd name="T4" fmla="*/ 10 w 90"/>
                <a:gd name="T5" fmla="*/ 135 h 213"/>
                <a:gd name="T6" fmla="*/ 0 w 90"/>
                <a:gd name="T7" fmla="*/ 67 h 213"/>
                <a:gd name="T8" fmla="*/ 17 w 90"/>
                <a:gd name="T9" fmla="*/ 0 h 213"/>
                <a:gd name="T10" fmla="*/ 67 w 90"/>
                <a:gd name="T11" fmla="*/ 39 h 213"/>
                <a:gd name="T12" fmla="*/ 90 w 90"/>
                <a:gd name="T13" fmla="*/ 95 h 213"/>
                <a:gd name="T14" fmla="*/ 90 w 90"/>
                <a:gd name="T15" fmla="*/ 152 h 213"/>
                <a:gd name="T16" fmla="*/ 73 w 90"/>
                <a:gd name="T17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13">
                  <a:moveTo>
                    <a:pt x="73" y="213"/>
                  </a:moveTo>
                  <a:lnTo>
                    <a:pt x="38" y="185"/>
                  </a:lnTo>
                  <a:lnTo>
                    <a:pt x="10" y="135"/>
                  </a:lnTo>
                  <a:lnTo>
                    <a:pt x="0" y="67"/>
                  </a:lnTo>
                  <a:lnTo>
                    <a:pt x="17" y="0"/>
                  </a:lnTo>
                  <a:lnTo>
                    <a:pt x="67" y="39"/>
                  </a:lnTo>
                  <a:lnTo>
                    <a:pt x="90" y="95"/>
                  </a:lnTo>
                  <a:lnTo>
                    <a:pt x="90" y="152"/>
                  </a:lnTo>
                  <a:lnTo>
                    <a:pt x="73" y="21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20" name="Freeform 2008">
              <a:extLst>
                <a:ext uri="{FF2B5EF4-FFF2-40B4-BE49-F238E27FC236}">
                  <a16:creationId xmlns:a16="http://schemas.microsoft.com/office/drawing/2014/main" id="{B04687C5-F949-CC49-58CE-E3275E108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742"/>
              <a:ext cx="9" cy="20"/>
            </a:xfrm>
            <a:custGeom>
              <a:avLst/>
              <a:gdLst>
                <a:gd name="T0" fmla="*/ 78 w 112"/>
                <a:gd name="T1" fmla="*/ 241 h 241"/>
                <a:gd name="T2" fmla="*/ 33 w 112"/>
                <a:gd name="T3" fmla="*/ 202 h 241"/>
                <a:gd name="T4" fmla="*/ 11 w 112"/>
                <a:gd name="T5" fmla="*/ 141 h 241"/>
                <a:gd name="T6" fmla="*/ 0 w 112"/>
                <a:gd name="T7" fmla="*/ 73 h 241"/>
                <a:gd name="T8" fmla="*/ 23 w 112"/>
                <a:gd name="T9" fmla="*/ 0 h 241"/>
                <a:gd name="T10" fmla="*/ 61 w 112"/>
                <a:gd name="T11" fmla="*/ 45 h 241"/>
                <a:gd name="T12" fmla="*/ 95 w 112"/>
                <a:gd name="T13" fmla="*/ 101 h 241"/>
                <a:gd name="T14" fmla="*/ 112 w 112"/>
                <a:gd name="T15" fmla="*/ 174 h 241"/>
                <a:gd name="T16" fmla="*/ 78 w 112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241">
                  <a:moveTo>
                    <a:pt x="78" y="241"/>
                  </a:moveTo>
                  <a:lnTo>
                    <a:pt x="33" y="202"/>
                  </a:lnTo>
                  <a:lnTo>
                    <a:pt x="11" y="141"/>
                  </a:lnTo>
                  <a:lnTo>
                    <a:pt x="0" y="73"/>
                  </a:lnTo>
                  <a:lnTo>
                    <a:pt x="23" y="0"/>
                  </a:lnTo>
                  <a:lnTo>
                    <a:pt x="61" y="45"/>
                  </a:lnTo>
                  <a:lnTo>
                    <a:pt x="95" y="101"/>
                  </a:lnTo>
                  <a:lnTo>
                    <a:pt x="112" y="174"/>
                  </a:lnTo>
                  <a:lnTo>
                    <a:pt x="78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21" name="Freeform 2009">
              <a:extLst>
                <a:ext uri="{FF2B5EF4-FFF2-40B4-BE49-F238E27FC236}">
                  <a16:creationId xmlns:a16="http://schemas.microsoft.com/office/drawing/2014/main" id="{95570F8B-0721-4876-1BF4-221B460B0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745"/>
              <a:ext cx="18" cy="35"/>
            </a:xfrm>
            <a:custGeom>
              <a:avLst/>
              <a:gdLst>
                <a:gd name="T0" fmla="*/ 79 w 219"/>
                <a:gd name="T1" fmla="*/ 253 h 415"/>
                <a:gd name="T2" fmla="*/ 146 w 219"/>
                <a:gd name="T3" fmla="*/ 197 h 415"/>
                <a:gd name="T4" fmla="*/ 203 w 219"/>
                <a:gd name="T5" fmla="*/ 303 h 415"/>
                <a:gd name="T6" fmla="*/ 219 w 219"/>
                <a:gd name="T7" fmla="*/ 353 h 415"/>
                <a:gd name="T8" fmla="*/ 219 w 219"/>
                <a:gd name="T9" fmla="*/ 370 h 415"/>
                <a:gd name="T10" fmla="*/ 203 w 219"/>
                <a:gd name="T11" fmla="*/ 404 h 415"/>
                <a:gd name="T12" fmla="*/ 169 w 219"/>
                <a:gd name="T13" fmla="*/ 415 h 415"/>
                <a:gd name="T14" fmla="*/ 118 w 219"/>
                <a:gd name="T15" fmla="*/ 303 h 415"/>
                <a:gd name="T16" fmla="*/ 45 w 219"/>
                <a:gd name="T17" fmla="*/ 213 h 415"/>
                <a:gd name="T18" fmla="*/ 6 w 219"/>
                <a:gd name="T19" fmla="*/ 124 h 415"/>
                <a:gd name="T20" fmla="*/ 0 w 219"/>
                <a:gd name="T21" fmla="*/ 67 h 415"/>
                <a:gd name="T22" fmla="*/ 18 w 219"/>
                <a:gd name="T23" fmla="*/ 0 h 415"/>
                <a:gd name="T24" fmla="*/ 45 w 219"/>
                <a:gd name="T25" fmla="*/ 22 h 415"/>
                <a:gd name="T26" fmla="*/ 68 w 219"/>
                <a:gd name="T27" fmla="*/ 45 h 415"/>
                <a:gd name="T28" fmla="*/ 96 w 219"/>
                <a:gd name="T29" fmla="*/ 112 h 415"/>
                <a:gd name="T30" fmla="*/ 96 w 219"/>
                <a:gd name="T31" fmla="*/ 180 h 415"/>
                <a:gd name="T32" fmla="*/ 79 w 219"/>
                <a:gd name="T33" fmla="*/ 253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9" h="415">
                  <a:moveTo>
                    <a:pt x="79" y="253"/>
                  </a:moveTo>
                  <a:lnTo>
                    <a:pt x="146" y="197"/>
                  </a:lnTo>
                  <a:lnTo>
                    <a:pt x="203" y="303"/>
                  </a:lnTo>
                  <a:lnTo>
                    <a:pt x="219" y="353"/>
                  </a:lnTo>
                  <a:lnTo>
                    <a:pt x="219" y="370"/>
                  </a:lnTo>
                  <a:lnTo>
                    <a:pt x="203" y="404"/>
                  </a:lnTo>
                  <a:lnTo>
                    <a:pt x="169" y="415"/>
                  </a:lnTo>
                  <a:lnTo>
                    <a:pt x="118" y="303"/>
                  </a:lnTo>
                  <a:lnTo>
                    <a:pt x="45" y="213"/>
                  </a:lnTo>
                  <a:lnTo>
                    <a:pt x="6" y="124"/>
                  </a:lnTo>
                  <a:lnTo>
                    <a:pt x="0" y="67"/>
                  </a:lnTo>
                  <a:lnTo>
                    <a:pt x="18" y="0"/>
                  </a:lnTo>
                  <a:lnTo>
                    <a:pt x="45" y="22"/>
                  </a:lnTo>
                  <a:lnTo>
                    <a:pt x="68" y="45"/>
                  </a:lnTo>
                  <a:lnTo>
                    <a:pt x="96" y="112"/>
                  </a:lnTo>
                  <a:lnTo>
                    <a:pt x="96" y="180"/>
                  </a:lnTo>
                  <a:lnTo>
                    <a:pt x="79" y="25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22" name="Freeform 2010">
              <a:extLst>
                <a:ext uri="{FF2B5EF4-FFF2-40B4-BE49-F238E27FC236}">
                  <a16:creationId xmlns:a16="http://schemas.microsoft.com/office/drawing/2014/main" id="{EE06A522-4086-E4EF-C584-E7743637E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3740"/>
              <a:ext cx="9" cy="21"/>
            </a:xfrm>
            <a:custGeom>
              <a:avLst/>
              <a:gdLst>
                <a:gd name="T0" fmla="*/ 73 w 101"/>
                <a:gd name="T1" fmla="*/ 251 h 251"/>
                <a:gd name="T2" fmla="*/ 33 w 101"/>
                <a:gd name="T3" fmla="*/ 201 h 251"/>
                <a:gd name="T4" fmla="*/ 5 w 101"/>
                <a:gd name="T5" fmla="*/ 140 h 251"/>
                <a:gd name="T6" fmla="*/ 0 w 101"/>
                <a:gd name="T7" fmla="*/ 72 h 251"/>
                <a:gd name="T8" fmla="*/ 28 w 101"/>
                <a:gd name="T9" fmla="*/ 0 h 251"/>
                <a:gd name="T10" fmla="*/ 73 w 101"/>
                <a:gd name="T11" fmla="*/ 61 h 251"/>
                <a:gd name="T12" fmla="*/ 101 w 101"/>
                <a:gd name="T13" fmla="*/ 128 h 251"/>
                <a:gd name="T14" fmla="*/ 101 w 101"/>
                <a:gd name="T15" fmla="*/ 190 h 251"/>
                <a:gd name="T16" fmla="*/ 73 w 101"/>
                <a:gd name="T17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51">
                  <a:moveTo>
                    <a:pt x="73" y="251"/>
                  </a:moveTo>
                  <a:lnTo>
                    <a:pt x="33" y="201"/>
                  </a:lnTo>
                  <a:lnTo>
                    <a:pt x="5" y="140"/>
                  </a:lnTo>
                  <a:lnTo>
                    <a:pt x="0" y="72"/>
                  </a:lnTo>
                  <a:lnTo>
                    <a:pt x="28" y="0"/>
                  </a:lnTo>
                  <a:lnTo>
                    <a:pt x="73" y="61"/>
                  </a:lnTo>
                  <a:lnTo>
                    <a:pt x="101" y="128"/>
                  </a:lnTo>
                  <a:lnTo>
                    <a:pt x="101" y="190"/>
                  </a:lnTo>
                  <a:lnTo>
                    <a:pt x="73" y="2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23" name="Freeform 2011">
              <a:extLst>
                <a:ext uri="{FF2B5EF4-FFF2-40B4-BE49-F238E27FC236}">
                  <a16:creationId xmlns:a16="http://schemas.microsoft.com/office/drawing/2014/main" id="{2098DA47-893F-B0C1-639F-40BCE2381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3746"/>
              <a:ext cx="10" cy="20"/>
            </a:xfrm>
            <a:custGeom>
              <a:avLst/>
              <a:gdLst>
                <a:gd name="T0" fmla="*/ 101 w 118"/>
                <a:gd name="T1" fmla="*/ 241 h 247"/>
                <a:gd name="T2" fmla="*/ 67 w 118"/>
                <a:gd name="T3" fmla="*/ 247 h 247"/>
                <a:gd name="T4" fmla="*/ 45 w 118"/>
                <a:gd name="T5" fmla="*/ 219 h 247"/>
                <a:gd name="T6" fmla="*/ 0 w 118"/>
                <a:gd name="T7" fmla="*/ 157 h 247"/>
                <a:gd name="T8" fmla="*/ 28 w 118"/>
                <a:gd name="T9" fmla="*/ 0 h 247"/>
                <a:gd name="T10" fmla="*/ 89 w 118"/>
                <a:gd name="T11" fmla="*/ 106 h 247"/>
                <a:gd name="T12" fmla="*/ 111 w 118"/>
                <a:gd name="T13" fmla="*/ 168 h 247"/>
                <a:gd name="T14" fmla="*/ 118 w 118"/>
                <a:gd name="T15" fmla="*/ 191 h 247"/>
                <a:gd name="T16" fmla="*/ 101 w 118"/>
                <a:gd name="T17" fmla="*/ 24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47">
                  <a:moveTo>
                    <a:pt x="101" y="241"/>
                  </a:moveTo>
                  <a:lnTo>
                    <a:pt x="67" y="247"/>
                  </a:lnTo>
                  <a:lnTo>
                    <a:pt x="45" y="219"/>
                  </a:lnTo>
                  <a:lnTo>
                    <a:pt x="0" y="157"/>
                  </a:lnTo>
                  <a:lnTo>
                    <a:pt x="28" y="0"/>
                  </a:lnTo>
                  <a:lnTo>
                    <a:pt x="89" y="106"/>
                  </a:lnTo>
                  <a:lnTo>
                    <a:pt x="111" y="168"/>
                  </a:lnTo>
                  <a:lnTo>
                    <a:pt x="118" y="191"/>
                  </a:lnTo>
                  <a:lnTo>
                    <a:pt x="101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24" name="Freeform 2012">
              <a:extLst>
                <a:ext uri="{FF2B5EF4-FFF2-40B4-BE49-F238E27FC236}">
                  <a16:creationId xmlns:a16="http://schemas.microsoft.com/office/drawing/2014/main" id="{C9204620-E5C1-9929-3F78-43E8E79BE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3745"/>
              <a:ext cx="8" cy="18"/>
            </a:xfrm>
            <a:custGeom>
              <a:avLst/>
              <a:gdLst>
                <a:gd name="T0" fmla="*/ 79 w 96"/>
                <a:gd name="T1" fmla="*/ 219 h 219"/>
                <a:gd name="T2" fmla="*/ 28 w 96"/>
                <a:gd name="T3" fmla="*/ 174 h 219"/>
                <a:gd name="T4" fmla="*/ 0 w 96"/>
                <a:gd name="T5" fmla="*/ 118 h 219"/>
                <a:gd name="T6" fmla="*/ 0 w 96"/>
                <a:gd name="T7" fmla="*/ 57 h 219"/>
                <a:gd name="T8" fmla="*/ 28 w 96"/>
                <a:gd name="T9" fmla="*/ 0 h 219"/>
                <a:gd name="T10" fmla="*/ 84 w 96"/>
                <a:gd name="T11" fmla="*/ 107 h 219"/>
                <a:gd name="T12" fmla="*/ 96 w 96"/>
                <a:gd name="T13" fmla="*/ 163 h 219"/>
                <a:gd name="T14" fmla="*/ 96 w 96"/>
                <a:gd name="T15" fmla="*/ 185 h 219"/>
                <a:gd name="T16" fmla="*/ 79 w 96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219">
                  <a:moveTo>
                    <a:pt x="79" y="219"/>
                  </a:moveTo>
                  <a:lnTo>
                    <a:pt x="28" y="174"/>
                  </a:lnTo>
                  <a:lnTo>
                    <a:pt x="0" y="118"/>
                  </a:lnTo>
                  <a:lnTo>
                    <a:pt x="0" y="57"/>
                  </a:lnTo>
                  <a:lnTo>
                    <a:pt x="28" y="0"/>
                  </a:lnTo>
                  <a:lnTo>
                    <a:pt x="84" y="107"/>
                  </a:lnTo>
                  <a:lnTo>
                    <a:pt x="96" y="163"/>
                  </a:lnTo>
                  <a:lnTo>
                    <a:pt x="96" y="185"/>
                  </a:lnTo>
                  <a:lnTo>
                    <a:pt x="79" y="21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25" name="Freeform 2013">
              <a:extLst>
                <a:ext uri="{FF2B5EF4-FFF2-40B4-BE49-F238E27FC236}">
                  <a16:creationId xmlns:a16="http://schemas.microsoft.com/office/drawing/2014/main" id="{76920899-FFFA-7F89-CBF7-268436E63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3748"/>
              <a:ext cx="9" cy="22"/>
            </a:xfrm>
            <a:custGeom>
              <a:avLst/>
              <a:gdLst>
                <a:gd name="T0" fmla="*/ 73 w 102"/>
                <a:gd name="T1" fmla="*/ 264 h 264"/>
                <a:gd name="T2" fmla="*/ 34 w 102"/>
                <a:gd name="T3" fmla="*/ 201 h 264"/>
                <a:gd name="T4" fmla="*/ 6 w 102"/>
                <a:gd name="T5" fmla="*/ 140 h 264"/>
                <a:gd name="T6" fmla="*/ 0 w 102"/>
                <a:gd name="T7" fmla="*/ 73 h 264"/>
                <a:gd name="T8" fmla="*/ 12 w 102"/>
                <a:gd name="T9" fmla="*/ 0 h 264"/>
                <a:gd name="T10" fmla="*/ 62 w 102"/>
                <a:gd name="T11" fmla="*/ 40 h 264"/>
                <a:gd name="T12" fmla="*/ 95 w 102"/>
                <a:gd name="T13" fmla="*/ 106 h 264"/>
                <a:gd name="T14" fmla="*/ 102 w 102"/>
                <a:gd name="T15" fmla="*/ 191 h 264"/>
                <a:gd name="T16" fmla="*/ 73 w 102"/>
                <a:gd name="T17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264">
                  <a:moveTo>
                    <a:pt x="73" y="264"/>
                  </a:moveTo>
                  <a:lnTo>
                    <a:pt x="34" y="201"/>
                  </a:lnTo>
                  <a:lnTo>
                    <a:pt x="6" y="140"/>
                  </a:lnTo>
                  <a:lnTo>
                    <a:pt x="0" y="73"/>
                  </a:lnTo>
                  <a:lnTo>
                    <a:pt x="12" y="0"/>
                  </a:lnTo>
                  <a:lnTo>
                    <a:pt x="62" y="40"/>
                  </a:lnTo>
                  <a:lnTo>
                    <a:pt x="95" y="106"/>
                  </a:lnTo>
                  <a:lnTo>
                    <a:pt x="102" y="191"/>
                  </a:lnTo>
                  <a:lnTo>
                    <a:pt x="73" y="26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26" name="Freeform 2014">
              <a:extLst>
                <a:ext uri="{FF2B5EF4-FFF2-40B4-BE49-F238E27FC236}">
                  <a16:creationId xmlns:a16="http://schemas.microsoft.com/office/drawing/2014/main" id="{96AACDD7-C94B-8ACA-FB16-81266282D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753"/>
              <a:ext cx="8" cy="18"/>
            </a:xfrm>
            <a:custGeom>
              <a:avLst/>
              <a:gdLst>
                <a:gd name="T0" fmla="*/ 96 w 96"/>
                <a:gd name="T1" fmla="*/ 196 h 218"/>
                <a:gd name="T2" fmla="*/ 96 w 96"/>
                <a:gd name="T3" fmla="*/ 218 h 218"/>
                <a:gd name="T4" fmla="*/ 73 w 96"/>
                <a:gd name="T5" fmla="*/ 208 h 218"/>
                <a:gd name="T6" fmla="*/ 45 w 96"/>
                <a:gd name="T7" fmla="*/ 163 h 218"/>
                <a:gd name="T8" fmla="*/ 0 w 96"/>
                <a:gd name="T9" fmla="*/ 62 h 218"/>
                <a:gd name="T10" fmla="*/ 23 w 96"/>
                <a:gd name="T11" fmla="*/ 0 h 218"/>
                <a:gd name="T12" fmla="*/ 73 w 96"/>
                <a:gd name="T13" fmla="*/ 28 h 218"/>
                <a:gd name="T14" fmla="*/ 96 w 96"/>
                <a:gd name="T15" fmla="*/ 78 h 218"/>
                <a:gd name="T16" fmla="*/ 96 w 96"/>
                <a:gd name="T17" fmla="*/ 19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218">
                  <a:moveTo>
                    <a:pt x="96" y="196"/>
                  </a:moveTo>
                  <a:lnTo>
                    <a:pt x="96" y="218"/>
                  </a:lnTo>
                  <a:lnTo>
                    <a:pt x="73" y="208"/>
                  </a:lnTo>
                  <a:lnTo>
                    <a:pt x="45" y="163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73" y="28"/>
                  </a:lnTo>
                  <a:lnTo>
                    <a:pt x="96" y="78"/>
                  </a:lnTo>
                  <a:lnTo>
                    <a:pt x="96" y="19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27" name="Freeform 2015">
              <a:extLst>
                <a:ext uri="{FF2B5EF4-FFF2-40B4-BE49-F238E27FC236}">
                  <a16:creationId xmlns:a16="http://schemas.microsoft.com/office/drawing/2014/main" id="{E6C594DF-2D3D-A4B7-5703-6AF9479DE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745"/>
              <a:ext cx="7" cy="15"/>
            </a:xfrm>
            <a:custGeom>
              <a:avLst/>
              <a:gdLst>
                <a:gd name="T0" fmla="*/ 78 w 78"/>
                <a:gd name="T1" fmla="*/ 179 h 179"/>
                <a:gd name="T2" fmla="*/ 10 w 78"/>
                <a:gd name="T3" fmla="*/ 168 h 179"/>
                <a:gd name="T4" fmla="*/ 0 w 78"/>
                <a:gd name="T5" fmla="*/ 152 h 179"/>
                <a:gd name="T6" fmla="*/ 10 w 78"/>
                <a:gd name="T7" fmla="*/ 117 h 179"/>
                <a:gd name="T8" fmla="*/ 33 w 78"/>
                <a:gd name="T9" fmla="*/ 0 h 179"/>
                <a:gd name="T10" fmla="*/ 27 w 78"/>
                <a:gd name="T11" fmla="*/ 107 h 179"/>
                <a:gd name="T12" fmla="*/ 38 w 78"/>
                <a:gd name="T13" fmla="*/ 145 h 179"/>
                <a:gd name="T14" fmla="*/ 45 w 78"/>
                <a:gd name="T15" fmla="*/ 162 h 179"/>
                <a:gd name="T16" fmla="*/ 78 w 78"/>
                <a:gd name="T17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179">
                  <a:moveTo>
                    <a:pt x="78" y="179"/>
                  </a:moveTo>
                  <a:lnTo>
                    <a:pt x="10" y="168"/>
                  </a:lnTo>
                  <a:lnTo>
                    <a:pt x="0" y="152"/>
                  </a:lnTo>
                  <a:lnTo>
                    <a:pt x="10" y="117"/>
                  </a:lnTo>
                  <a:lnTo>
                    <a:pt x="33" y="0"/>
                  </a:lnTo>
                  <a:lnTo>
                    <a:pt x="27" y="107"/>
                  </a:lnTo>
                  <a:lnTo>
                    <a:pt x="38" y="145"/>
                  </a:lnTo>
                  <a:lnTo>
                    <a:pt x="45" y="162"/>
                  </a:lnTo>
                  <a:lnTo>
                    <a:pt x="78" y="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28" name="Freeform 2016">
              <a:extLst>
                <a:ext uri="{FF2B5EF4-FFF2-40B4-BE49-F238E27FC236}">
                  <a16:creationId xmlns:a16="http://schemas.microsoft.com/office/drawing/2014/main" id="{627EE7AD-B4F3-B52E-119D-0D17B33F2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750"/>
              <a:ext cx="7" cy="21"/>
            </a:xfrm>
            <a:custGeom>
              <a:avLst/>
              <a:gdLst>
                <a:gd name="T0" fmla="*/ 56 w 85"/>
                <a:gd name="T1" fmla="*/ 253 h 253"/>
                <a:gd name="T2" fmla="*/ 23 w 85"/>
                <a:gd name="T3" fmla="*/ 196 h 253"/>
                <a:gd name="T4" fmla="*/ 0 w 85"/>
                <a:gd name="T5" fmla="*/ 135 h 253"/>
                <a:gd name="T6" fmla="*/ 0 w 85"/>
                <a:gd name="T7" fmla="*/ 67 h 253"/>
                <a:gd name="T8" fmla="*/ 11 w 85"/>
                <a:gd name="T9" fmla="*/ 0 h 253"/>
                <a:gd name="T10" fmla="*/ 56 w 85"/>
                <a:gd name="T11" fmla="*/ 62 h 253"/>
                <a:gd name="T12" fmla="*/ 85 w 85"/>
                <a:gd name="T13" fmla="*/ 123 h 253"/>
                <a:gd name="T14" fmla="*/ 85 w 85"/>
                <a:gd name="T15" fmla="*/ 191 h 253"/>
                <a:gd name="T16" fmla="*/ 56 w 85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253">
                  <a:moveTo>
                    <a:pt x="56" y="253"/>
                  </a:moveTo>
                  <a:lnTo>
                    <a:pt x="23" y="196"/>
                  </a:lnTo>
                  <a:lnTo>
                    <a:pt x="0" y="135"/>
                  </a:lnTo>
                  <a:lnTo>
                    <a:pt x="0" y="67"/>
                  </a:lnTo>
                  <a:lnTo>
                    <a:pt x="11" y="0"/>
                  </a:lnTo>
                  <a:lnTo>
                    <a:pt x="56" y="62"/>
                  </a:lnTo>
                  <a:lnTo>
                    <a:pt x="85" y="123"/>
                  </a:lnTo>
                  <a:lnTo>
                    <a:pt x="85" y="191"/>
                  </a:lnTo>
                  <a:lnTo>
                    <a:pt x="56" y="25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29" name="Freeform 2017">
              <a:extLst>
                <a:ext uri="{FF2B5EF4-FFF2-40B4-BE49-F238E27FC236}">
                  <a16:creationId xmlns:a16="http://schemas.microsoft.com/office/drawing/2014/main" id="{E8BB67D0-D860-64D6-A27C-A75547C13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754"/>
              <a:ext cx="8" cy="21"/>
            </a:xfrm>
            <a:custGeom>
              <a:avLst/>
              <a:gdLst>
                <a:gd name="T0" fmla="*/ 72 w 95"/>
                <a:gd name="T1" fmla="*/ 251 h 251"/>
                <a:gd name="T2" fmla="*/ 28 w 95"/>
                <a:gd name="T3" fmla="*/ 201 h 251"/>
                <a:gd name="T4" fmla="*/ 6 w 95"/>
                <a:gd name="T5" fmla="*/ 133 h 251"/>
                <a:gd name="T6" fmla="*/ 0 w 95"/>
                <a:gd name="T7" fmla="*/ 61 h 251"/>
                <a:gd name="T8" fmla="*/ 11 w 95"/>
                <a:gd name="T9" fmla="*/ 0 h 251"/>
                <a:gd name="T10" fmla="*/ 56 w 95"/>
                <a:gd name="T11" fmla="*/ 50 h 251"/>
                <a:gd name="T12" fmla="*/ 89 w 95"/>
                <a:gd name="T13" fmla="*/ 111 h 251"/>
                <a:gd name="T14" fmla="*/ 95 w 95"/>
                <a:gd name="T15" fmla="*/ 178 h 251"/>
                <a:gd name="T16" fmla="*/ 72 w 95"/>
                <a:gd name="T17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51">
                  <a:moveTo>
                    <a:pt x="72" y="251"/>
                  </a:moveTo>
                  <a:lnTo>
                    <a:pt x="28" y="201"/>
                  </a:lnTo>
                  <a:lnTo>
                    <a:pt x="6" y="133"/>
                  </a:lnTo>
                  <a:lnTo>
                    <a:pt x="0" y="61"/>
                  </a:lnTo>
                  <a:lnTo>
                    <a:pt x="11" y="0"/>
                  </a:lnTo>
                  <a:lnTo>
                    <a:pt x="56" y="50"/>
                  </a:lnTo>
                  <a:lnTo>
                    <a:pt x="89" y="111"/>
                  </a:lnTo>
                  <a:lnTo>
                    <a:pt x="95" y="178"/>
                  </a:lnTo>
                  <a:lnTo>
                    <a:pt x="72" y="2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30" name="Freeform 2018">
              <a:extLst>
                <a:ext uri="{FF2B5EF4-FFF2-40B4-BE49-F238E27FC236}">
                  <a16:creationId xmlns:a16="http://schemas.microsoft.com/office/drawing/2014/main" id="{E17B694A-8CA2-C139-D825-58A7EE71E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749"/>
              <a:ext cx="9" cy="19"/>
            </a:xfrm>
            <a:custGeom>
              <a:avLst/>
              <a:gdLst>
                <a:gd name="T0" fmla="*/ 84 w 101"/>
                <a:gd name="T1" fmla="*/ 230 h 230"/>
                <a:gd name="T2" fmla="*/ 39 w 101"/>
                <a:gd name="T3" fmla="*/ 190 h 230"/>
                <a:gd name="T4" fmla="*/ 11 w 101"/>
                <a:gd name="T5" fmla="*/ 129 h 230"/>
                <a:gd name="T6" fmla="*/ 0 w 101"/>
                <a:gd name="T7" fmla="*/ 67 h 230"/>
                <a:gd name="T8" fmla="*/ 28 w 101"/>
                <a:gd name="T9" fmla="*/ 0 h 230"/>
                <a:gd name="T10" fmla="*/ 89 w 101"/>
                <a:gd name="T11" fmla="*/ 112 h 230"/>
                <a:gd name="T12" fmla="*/ 101 w 101"/>
                <a:gd name="T13" fmla="*/ 168 h 230"/>
                <a:gd name="T14" fmla="*/ 101 w 101"/>
                <a:gd name="T15" fmla="*/ 190 h 230"/>
                <a:gd name="T16" fmla="*/ 84 w 101"/>
                <a:gd name="T17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30">
                  <a:moveTo>
                    <a:pt x="84" y="230"/>
                  </a:moveTo>
                  <a:lnTo>
                    <a:pt x="39" y="190"/>
                  </a:lnTo>
                  <a:lnTo>
                    <a:pt x="11" y="129"/>
                  </a:lnTo>
                  <a:lnTo>
                    <a:pt x="0" y="67"/>
                  </a:lnTo>
                  <a:lnTo>
                    <a:pt x="28" y="0"/>
                  </a:lnTo>
                  <a:lnTo>
                    <a:pt x="89" y="112"/>
                  </a:lnTo>
                  <a:lnTo>
                    <a:pt x="101" y="168"/>
                  </a:lnTo>
                  <a:lnTo>
                    <a:pt x="101" y="190"/>
                  </a:lnTo>
                  <a:lnTo>
                    <a:pt x="84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31" name="Freeform 2019">
              <a:extLst>
                <a:ext uri="{FF2B5EF4-FFF2-40B4-BE49-F238E27FC236}">
                  <a16:creationId xmlns:a16="http://schemas.microsoft.com/office/drawing/2014/main" id="{CB964F11-FABD-8EB7-F87F-B51FE9216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3749"/>
              <a:ext cx="5" cy="19"/>
            </a:xfrm>
            <a:custGeom>
              <a:avLst/>
              <a:gdLst>
                <a:gd name="T0" fmla="*/ 50 w 61"/>
                <a:gd name="T1" fmla="*/ 219 h 219"/>
                <a:gd name="T2" fmla="*/ 5 w 61"/>
                <a:gd name="T3" fmla="*/ 112 h 219"/>
                <a:gd name="T4" fmla="*/ 0 w 61"/>
                <a:gd name="T5" fmla="*/ 0 h 219"/>
                <a:gd name="T6" fmla="*/ 33 w 61"/>
                <a:gd name="T7" fmla="*/ 16 h 219"/>
                <a:gd name="T8" fmla="*/ 50 w 61"/>
                <a:gd name="T9" fmla="*/ 33 h 219"/>
                <a:gd name="T10" fmla="*/ 61 w 61"/>
                <a:gd name="T11" fmla="*/ 96 h 219"/>
                <a:gd name="T12" fmla="*/ 50 w 61"/>
                <a:gd name="T13" fmla="*/ 162 h 219"/>
                <a:gd name="T14" fmla="*/ 50 w 6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19">
                  <a:moveTo>
                    <a:pt x="50" y="219"/>
                  </a:moveTo>
                  <a:lnTo>
                    <a:pt x="5" y="112"/>
                  </a:lnTo>
                  <a:lnTo>
                    <a:pt x="0" y="0"/>
                  </a:lnTo>
                  <a:lnTo>
                    <a:pt x="33" y="16"/>
                  </a:lnTo>
                  <a:lnTo>
                    <a:pt x="50" y="33"/>
                  </a:lnTo>
                  <a:lnTo>
                    <a:pt x="61" y="96"/>
                  </a:lnTo>
                  <a:lnTo>
                    <a:pt x="50" y="162"/>
                  </a:lnTo>
                  <a:lnTo>
                    <a:pt x="50" y="21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32" name="Freeform 2020">
              <a:extLst>
                <a:ext uri="{FF2B5EF4-FFF2-40B4-BE49-F238E27FC236}">
                  <a16:creationId xmlns:a16="http://schemas.microsoft.com/office/drawing/2014/main" id="{F6DE3F45-F93E-D900-E200-E966E335F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753"/>
              <a:ext cx="9" cy="20"/>
            </a:xfrm>
            <a:custGeom>
              <a:avLst/>
              <a:gdLst>
                <a:gd name="T0" fmla="*/ 90 w 106"/>
                <a:gd name="T1" fmla="*/ 218 h 241"/>
                <a:gd name="T2" fmla="*/ 90 w 106"/>
                <a:gd name="T3" fmla="*/ 241 h 241"/>
                <a:gd name="T4" fmla="*/ 40 w 106"/>
                <a:gd name="T5" fmla="*/ 213 h 241"/>
                <a:gd name="T6" fmla="*/ 5 w 106"/>
                <a:gd name="T7" fmla="*/ 152 h 241"/>
                <a:gd name="T8" fmla="*/ 0 w 106"/>
                <a:gd name="T9" fmla="*/ 73 h 241"/>
                <a:gd name="T10" fmla="*/ 17 w 106"/>
                <a:gd name="T11" fmla="*/ 0 h 241"/>
                <a:gd name="T12" fmla="*/ 61 w 106"/>
                <a:gd name="T13" fmla="*/ 45 h 241"/>
                <a:gd name="T14" fmla="*/ 95 w 106"/>
                <a:gd name="T15" fmla="*/ 95 h 241"/>
                <a:gd name="T16" fmla="*/ 106 w 106"/>
                <a:gd name="T17" fmla="*/ 157 h 241"/>
                <a:gd name="T18" fmla="*/ 90 w 106"/>
                <a:gd name="T19" fmla="*/ 21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241">
                  <a:moveTo>
                    <a:pt x="90" y="218"/>
                  </a:moveTo>
                  <a:lnTo>
                    <a:pt x="90" y="241"/>
                  </a:lnTo>
                  <a:lnTo>
                    <a:pt x="40" y="213"/>
                  </a:lnTo>
                  <a:lnTo>
                    <a:pt x="5" y="152"/>
                  </a:lnTo>
                  <a:lnTo>
                    <a:pt x="0" y="73"/>
                  </a:lnTo>
                  <a:lnTo>
                    <a:pt x="17" y="0"/>
                  </a:lnTo>
                  <a:lnTo>
                    <a:pt x="61" y="45"/>
                  </a:lnTo>
                  <a:lnTo>
                    <a:pt x="95" y="95"/>
                  </a:lnTo>
                  <a:lnTo>
                    <a:pt x="106" y="157"/>
                  </a:lnTo>
                  <a:lnTo>
                    <a:pt x="90" y="21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33" name="Freeform 2021">
              <a:extLst>
                <a:ext uri="{FF2B5EF4-FFF2-40B4-BE49-F238E27FC236}">
                  <a16:creationId xmlns:a16="http://schemas.microsoft.com/office/drawing/2014/main" id="{47329545-71A8-AC2D-A93C-CB6CE6113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755"/>
              <a:ext cx="17" cy="39"/>
            </a:xfrm>
            <a:custGeom>
              <a:avLst/>
              <a:gdLst>
                <a:gd name="T0" fmla="*/ 140 w 207"/>
                <a:gd name="T1" fmla="*/ 229 h 459"/>
                <a:gd name="T2" fmla="*/ 202 w 207"/>
                <a:gd name="T3" fmla="*/ 342 h 459"/>
                <a:gd name="T4" fmla="*/ 207 w 207"/>
                <a:gd name="T5" fmla="*/ 403 h 459"/>
                <a:gd name="T6" fmla="*/ 202 w 207"/>
                <a:gd name="T7" fmla="*/ 425 h 459"/>
                <a:gd name="T8" fmla="*/ 179 w 207"/>
                <a:gd name="T9" fmla="*/ 459 h 459"/>
                <a:gd name="T10" fmla="*/ 123 w 207"/>
                <a:gd name="T11" fmla="*/ 359 h 459"/>
                <a:gd name="T12" fmla="*/ 117 w 207"/>
                <a:gd name="T13" fmla="*/ 229 h 459"/>
                <a:gd name="T14" fmla="*/ 62 w 207"/>
                <a:gd name="T15" fmla="*/ 241 h 459"/>
                <a:gd name="T16" fmla="*/ 22 w 207"/>
                <a:gd name="T17" fmla="*/ 191 h 459"/>
                <a:gd name="T18" fmla="*/ 0 w 207"/>
                <a:gd name="T19" fmla="*/ 129 h 459"/>
                <a:gd name="T20" fmla="*/ 0 w 207"/>
                <a:gd name="T21" fmla="*/ 61 h 459"/>
                <a:gd name="T22" fmla="*/ 10 w 207"/>
                <a:gd name="T23" fmla="*/ 0 h 459"/>
                <a:gd name="T24" fmla="*/ 44 w 207"/>
                <a:gd name="T25" fmla="*/ 23 h 459"/>
                <a:gd name="T26" fmla="*/ 62 w 207"/>
                <a:gd name="T27" fmla="*/ 50 h 459"/>
                <a:gd name="T28" fmla="*/ 72 w 207"/>
                <a:gd name="T29" fmla="*/ 123 h 459"/>
                <a:gd name="T30" fmla="*/ 89 w 207"/>
                <a:gd name="T31" fmla="*/ 191 h 459"/>
                <a:gd name="T32" fmla="*/ 106 w 207"/>
                <a:gd name="T33" fmla="*/ 213 h 459"/>
                <a:gd name="T34" fmla="*/ 140 w 207"/>
                <a:gd name="T35" fmla="*/ 22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7" h="459">
                  <a:moveTo>
                    <a:pt x="140" y="229"/>
                  </a:moveTo>
                  <a:lnTo>
                    <a:pt x="202" y="342"/>
                  </a:lnTo>
                  <a:lnTo>
                    <a:pt x="207" y="403"/>
                  </a:lnTo>
                  <a:lnTo>
                    <a:pt x="202" y="425"/>
                  </a:lnTo>
                  <a:lnTo>
                    <a:pt x="179" y="459"/>
                  </a:lnTo>
                  <a:lnTo>
                    <a:pt x="123" y="359"/>
                  </a:lnTo>
                  <a:lnTo>
                    <a:pt x="117" y="229"/>
                  </a:lnTo>
                  <a:lnTo>
                    <a:pt x="62" y="241"/>
                  </a:lnTo>
                  <a:lnTo>
                    <a:pt x="22" y="191"/>
                  </a:lnTo>
                  <a:lnTo>
                    <a:pt x="0" y="129"/>
                  </a:lnTo>
                  <a:lnTo>
                    <a:pt x="0" y="61"/>
                  </a:lnTo>
                  <a:lnTo>
                    <a:pt x="10" y="0"/>
                  </a:lnTo>
                  <a:lnTo>
                    <a:pt x="44" y="23"/>
                  </a:lnTo>
                  <a:lnTo>
                    <a:pt x="62" y="50"/>
                  </a:lnTo>
                  <a:lnTo>
                    <a:pt x="72" y="123"/>
                  </a:lnTo>
                  <a:lnTo>
                    <a:pt x="89" y="191"/>
                  </a:lnTo>
                  <a:lnTo>
                    <a:pt x="106" y="213"/>
                  </a:lnTo>
                  <a:lnTo>
                    <a:pt x="140" y="22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34" name="Freeform 2022">
              <a:extLst>
                <a:ext uri="{FF2B5EF4-FFF2-40B4-BE49-F238E27FC236}">
                  <a16:creationId xmlns:a16="http://schemas.microsoft.com/office/drawing/2014/main" id="{5BFBDBDC-AF8A-77D8-8AE9-1D5C1F382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3751"/>
              <a:ext cx="8" cy="21"/>
            </a:xfrm>
            <a:custGeom>
              <a:avLst/>
              <a:gdLst>
                <a:gd name="T0" fmla="*/ 67 w 95"/>
                <a:gd name="T1" fmla="*/ 251 h 251"/>
                <a:gd name="T2" fmla="*/ 33 w 95"/>
                <a:gd name="T3" fmla="*/ 201 h 251"/>
                <a:gd name="T4" fmla="*/ 5 w 95"/>
                <a:gd name="T5" fmla="*/ 134 h 251"/>
                <a:gd name="T6" fmla="*/ 0 w 95"/>
                <a:gd name="T7" fmla="*/ 61 h 251"/>
                <a:gd name="T8" fmla="*/ 33 w 95"/>
                <a:gd name="T9" fmla="*/ 0 h 251"/>
                <a:gd name="T10" fmla="*/ 72 w 95"/>
                <a:gd name="T11" fmla="*/ 55 h 251"/>
                <a:gd name="T12" fmla="*/ 95 w 95"/>
                <a:gd name="T13" fmla="*/ 116 h 251"/>
                <a:gd name="T14" fmla="*/ 95 w 95"/>
                <a:gd name="T15" fmla="*/ 189 h 251"/>
                <a:gd name="T16" fmla="*/ 67 w 95"/>
                <a:gd name="T17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51">
                  <a:moveTo>
                    <a:pt x="67" y="251"/>
                  </a:moveTo>
                  <a:lnTo>
                    <a:pt x="33" y="201"/>
                  </a:lnTo>
                  <a:lnTo>
                    <a:pt x="5" y="134"/>
                  </a:lnTo>
                  <a:lnTo>
                    <a:pt x="0" y="61"/>
                  </a:lnTo>
                  <a:lnTo>
                    <a:pt x="33" y="0"/>
                  </a:lnTo>
                  <a:lnTo>
                    <a:pt x="72" y="55"/>
                  </a:lnTo>
                  <a:lnTo>
                    <a:pt x="95" y="116"/>
                  </a:lnTo>
                  <a:lnTo>
                    <a:pt x="95" y="189"/>
                  </a:lnTo>
                  <a:lnTo>
                    <a:pt x="67" y="2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35" name="Freeform 2023">
              <a:extLst>
                <a:ext uri="{FF2B5EF4-FFF2-40B4-BE49-F238E27FC236}">
                  <a16:creationId xmlns:a16="http://schemas.microsoft.com/office/drawing/2014/main" id="{2B06A497-7BF9-DE77-3880-EFB88D2E2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3755"/>
              <a:ext cx="6" cy="21"/>
            </a:xfrm>
            <a:custGeom>
              <a:avLst/>
              <a:gdLst>
                <a:gd name="T0" fmla="*/ 57 w 74"/>
                <a:gd name="T1" fmla="*/ 246 h 246"/>
                <a:gd name="T2" fmla="*/ 23 w 74"/>
                <a:gd name="T3" fmla="*/ 191 h 246"/>
                <a:gd name="T4" fmla="*/ 6 w 74"/>
                <a:gd name="T5" fmla="*/ 129 h 246"/>
                <a:gd name="T6" fmla="*/ 0 w 74"/>
                <a:gd name="T7" fmla="*/ 61 h 246"/>
                <a:gd name="T8" fmla="*/ 12 w 74"/>
                <a:gd name="T9" fmla="*/ 0 h 246"/>
                <a:gd name="T10" fmla="*/ 40 w 74"/>
                <a:gd name="T11" fmla="*/ 28 h 246"/>
                <a:gd name="T12" fmla="*/ 62 w 74"/>
                <a:gd name="T13" fmla="*/ 56 h 246"/>
                <a:gd name="T14" fmla="*/ 74 w 74"/>
                <a:gd name="T15" fmla="*/ 123 h 246"/>
                <a:gd name="T16" fmla="*/ 57 w 74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246">
                  <a:moveTo>
                    <a:pt x="57" y="246"/>
                  </a:moveTo>
                  <a:lnTo>
                    <a:pt x="23" y="191"/>
                  </a:lnTo>
                  <a:lnTo>
                    <a:pt x="6" y="129"/>
                  </a:lnTo>
                  <a:lnTo>
                    <a:pt x="0" y="61"/>
                  </a:lnTo>
                  <a:lnTo>
                    <a:pt x="12" y="0"/>
                  </a:lnTo>
                  <a:lnTo>
                    <a:pt x="40" y="28"/>
                  </a:lnTo>
                  <a:lnTo>
                    <a:pt x="62" y="56"/>
                  </a:lnTo>
                  <a:lnTo>
                    <a:pt x="74" y="123"/>
                  </a:lnTo>
                  <a:lnTo>
                    <a:pt x="57" y="24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36" name="Freeform 2024">
              <a:extLst>
                <a:ext uri="{FF2B5EF4-FFF2-40B4-BE49-F238E27FC236}">
                  <a16:creationId xmlns:a16="http://schemas.microsoft.com/office/drawing/2014/main" id="{04501A9C-58B8-1304-C299-7232E5854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3760"/>
              <a:ext cx="8" cy="18"/>
            </a:xfrm>
            <a:custGeom>
              <a:avLst/>
              <a:gdLst>
                <a:gd name="T0" fmla="*/ 95 w 95"/>
                <a:gd name="T1" fmla="*/ 124 h 219"/>
                <a:gd name="T2" fmla="*/ 95 w 95"/>
                <a:gd name="T3" fmla="*/ 174 h 219"/>
                <a:gd name="T4" fmla="*/ 68 w 95"/>
                <a:gd name="T5" fmla="*/ 219 h 219"/>
                <a:gd name="T6" fmla="*/ 29 w 95"/>
                <a:gd name="T7" fmla="*/ 168 h 219"/>
                <a:gd name="T8" fmla="*/ 7 w 95"/>
                <a:gd name="T9" fmla="*/ 124 h 219"/>
                <a:gd name="T10" fmla="*/ 0 w 95"/>
                <a:gd name="T11" fmla="*/ 61 h 219"/>
                <a:gd name="T12" fmla="*/ 7 w 95"/>
                <a:gd name="T13" fmla="*/ 0 h 219"/>
                <a:gd name="T14" fmla="*/ 57 w 95"/>
                <a:gd name="T15" fmla="*/ 11 h 219"/>
                <a:gd name="T16" fmla="*/ 73 w 95"/>
                <a:gd name="T17" fmla="*/ 45 h 219"/>
                <a:gd name="T18" fmla="*/ 79 w 95"/>
                <a:gd name="T19" fmla="*/ 89 h 219"/>
                <a:gd name="T20" fmla="*/ 95 w 95"/>
                <a:gd name="T21" fmla="*/ 12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219">
                  <a:moveTo>
                    <a:pt x="95" y="124"/>
                  </a:moveTo>
                  <a:lnTo>
                    <a:pt x="95" y="174"/>
                  </a:lnTo>
                  <a:lnTo>
                    <a:pt x="68" y="219"/>
                  </a:lnTo>
                  <a:lnTo>
                    <a:pt x="29" y="168"/>
                  </a:lnTo>
                  <a:lnTo>
                    <a:pt x="7" y="124"/>
                  </a:lnTo>
                  <a:lnTo>
                    <a:pt x="0" y="61"/>
                  </a:lnTo>
                  <a:lnTo>
                    <a:pt x="7" y="0"/>
                  </a:lnTo>
                  <a:lnTo>
                    <a:pt x="57" y="11"/>
                  </a:lnTo>
                  <a:lnTo>
                    <a:pt x="73" y="45"/>
                  </a:lnTo>
                  <a:lnTo>
                    <a:pt x="79" y="89"/>
                  </a:lnTo>
                  <a:lnTo>
                    <a:pt x="95" y="12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37" name="Freeform 2025">
              <a:extLst>
                <a:ext uri="{FF2B5EF4-FFF2-40B4-BE49-F238E27FC236}">
                  <a16:creationId xmlns:a16="http://schemas.microsoft.com/office/drawing/2014/main" id="{8B9AA114-B4FE-9A4D-F29E-9E611E9A0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755"/>
              <a:ext cx="10" cy="20"/>
            </a:xfrm>
            <a:custGeom>
              <a:avLst/>
              <a:gdLst>
                <a:gd name="T0" fmla="*/ 95 w 112"/>
                <a:gd name="T1" fmla="*/ 230 h 241"/>
                <a:gd name="T2" fmla="*/ 78 w 112"/>
                <a:gd name="T3" fmla="*/ 241 h 241"/>
                <a:gd name="T4" fmla="*/ 16 w 112"/>
                <a:gd name="T5" fmla="*/ 135 h 241"/>
                <a:gd name="T6" fmla="*/ 0 w 112"/>
                <a:gd name="T7" fmla="*/ 73 h 241"/>
                <a:gd name="T8" fmla="*/ 0 w 112"/>
                <a:gd name="T9" fmla="*/ 51 h 241"/>
                <a:gd name="T10" fmla="*/ 22 w 112"/>
                <a:gd name="T11" fmla="*/ 0 h 241"/>
                <a:gd name="T12" fmla="*/ 61 w 112"/>
                <a:gd name="T13" fmla="*/ 45 h 241"/>
                <a:gd name="T14" fmla="*/ 95 w 112"/>
                <a:gd name="T15" fmla="*/ 101 h 241"/>
                <a:gd name="T16" fmla="*/ 112 w 112"/>
                <a:gd name="T17" fmla="*/ 163 h 241"/>
                <a:gd name="T18" fmla="*/ 95 w 112"/>
                <a:gd name="T19" fmla="*/ 23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41">
                  <a:moveTo>
                    <a:pt x="95" y="230"/>
                  </a:moveTo>
                  <a:lnTo>
                    <a:pt x="78" y="241"/>
                  </a:lnTo>
                  <a:lnTo>
                    <a:pt x="16" y="135"/>
                  </a:lnTo>
                  <a:lnTo>
                    <a:pt x="0" y="73"/>
                  </a:lnTo>
                  <a:lnTo>
                    <a:pt x="0" y="51"/>
                  </a:lnTo>
                  <a:lnTo>
                    <a:pt x="22" y="0"/>
                  </a:lnTo>
                  <a:lnTo>
                    <a:pt x="61" y="45"/>
                  </a:lnTo>
                  <a:lnTo>
                    <a:pt x="95" y="101"/>
                  </a:lnTo>
                  <a:lnTo>
                    <a:pt x="112" y="163"/>
                  </a:lnTo>
                  <a:lnTo>
                    <a:pt x="95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38" name="Freeform 2026">
              <a:extLst>
                <a:ext uri="{FF2B5EF4-FFF2-40B4-BE49-F238E27FC236}">
                  <a16:creationId xmlns:a16="http://schemas.microsoft.com/office/drawing/2014/main" id="{D0F56F1E-509A-1C71-E192-2009D0A78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3758"/>
              <a:ext cx="9" cy="20"/>
            </a:xfrm>
            <a:custGeom>
              <a:avLst/>
              <a:gdLst>
                <a:gd name="T0" fmla="*/ 84 w 106"/>
                <a:gd name="T1" fmla="*/ 241 h 241"/>
                <a:gd name="T2" fmla="*/ 33 w 106"/>
                <a:gd name="T3" fmla="*/ 201 h 241"/>
                <a:gd name="T4" fmla="*/ 6 w 106"/>
                <a:gd name="T5" fmla="*/ 146 h 241"/>
                <a:gd name="T6" fmla="*/ 0 w 106"/>
                <a:gd name="T7" fmla="*/ 73 h 241"/>
                <a:gd name="T8" fmla="*/ 23 w 106"/>
                <a:gd name="T9" fmla="*/ 0 h 241"/>
                <a:gd name="T10" fmla="*/ 90 w 106"/>
                <a:gd name="T11" fmla="*/ 111 h 241"/>
                <a:gd name="T12" fmla="*/ 106 w 106"/>
                <a:gd name="T13" fmla="*/ 173 h 241"/>
                <a:gd name="T14" fmla="*/ 106 w 106"/>
                <a:gd name="T15" fmla="*/ 201 h 241"/>
                <a:gd name="T16" fmla="*/ 84 w 106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241">
                  <a:moveTo>
                    <a:pt x="84" y="241"/>
                  </a:moveTo>
                  <a:lnTo>
                    <a:pt x="33" y="201"/>
                  </a:lnTo>
                  <a:lnTo>
                    <a:pt x="6" y="146"/>
                  </a:lnTo>
                  <a:lnTo>
                    <a:pt x="0" y="73"/>
                  </a:lnTo>
                  <a:lnTo>
                    <a:pt x="23" y="0"/>
                  </a:lnTo>
                  <a:lnTo>
                    <a:pt x="90" y="111"/>
                  </a:lnTo>
                  <a:lnTo>
                    <a:pt x="106" y="173"/>
                  </a:lnTo>
                  <a:lnTo>
                    <a:pt x="106" y="201"/>
                  </a:lnTo>
                  <a:lnTo>
                    <a:pt x="84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39" name="Freeform 2027">
              <a:extLst>
                <a:ext uri="{FF2B5EF4-FFF2-40B4-BE49-F238E27FC236}">
                  <a16:creationId xmlns:a16="http://schemas.microsoft.com/office/drawing/2014/main" id="{093383A3-9997-EA81-FC79-876C46617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3755"/>
              <a:ext cx="9" cy="22"/>
            </a:xfrm>
            <a:custGeom>
              <a:avLst/>
              <a:gdLst>
                <a:gd name="T0" fmla="*/ 89 w 112"/>
                <a:gd name="T1" fmla="*/ 257 h 257"/>
                <a:gd name="T2" fmla="*/ 45 w 112"/>
                <a:gd name="T3" fmla="*/ 218 h 257"/>
                <a:gd name="T4" fmla="*/ 6 w 112"/>
                <a:gd name="T5" fmla="*/ 151 h 257"/>
                <a:gd name="T6" fmla="*/ 0 w 112"/>
                <a:gd name="T7" fmla="*/ 73 h 257"/>
                <a:gd name="T8" fmla="*/ 6 w 112"/>
                <a:gd name="T9" fmla="*/ 33 h 257"/>
                <a:gd name="T10" fmla="*/ 28 w 112"/>
                <a:gd name="T11" fmla="*/ 0 h 257"/>
                <a:gd name="T12" fmla="*/ 79 w 112"/>
                <a:gd name="T13" fmla="*/ 50 h 257"/>
                <a:gd name="T14" fmla="*/ 101 w 112"/>
                <a:gd name="T15" fmla="*/ 118 h 257"/>
                <a:gd name="T16" fmla="*/ 112 w 112"/>
                <a:gd name="T17" fmla="*/ 191 h 257"/>
                <a:gd name="T18" fmla="*/ 89 w 112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57">
                  <a:moveTo>
                    <a:pt x="89" y="257"/>
                  </a:moveTo>
                  <a:lnTo>
                    <a:pt x="45" y="218"/>
                  </a:lnTo>
                  <a:lnTo>
                    <a:pt x="6" y="151"/>
                  </a:lnTo>
                  <a:lnTo>
                    <a:pt x="0" y="73"/>
                  </a:lnTo>
                  <a:lnTo>
                    <a:pt x="6" y="33"/>
                  </a:lnTo>
                  <a:lnTo>
                    <a:pt x="28" y="0"/>
                  </a:lnTo>
                  <a:lnTo>
                    <a:pt x="79" y="50"/>
                  </a:lnTo>
                  <a:lnTo>
                    <a:pt x="101" y="118"/>
                  </a:lnTo>
                  <a:lnTo>
                    <a:pt x="112" y="191"/>
                  </a:lnTo>
                  <a:lnTo>
                    <a:pt x="89" y="25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40" name="Freeform 2028">
              <a:extLst>
                <a:ext uri="{FF2B5EF4-FFF2-40B4-BE49-F238E27FC236}">
                  <a16:creationId xmlns:a16="http://schemas.microsoft.com/office/drawing/2014/main" id="{950A3550-ABB2-5E51-3BBC-B7388B4EC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3762"/>
              <a:ext cx="9" cy="22"/>
            </a:xfrm>
            <a:custGeom>
              <a:avLst/>
              <a:gdLst>
                <a:gd name="T0" fmla="*/ 95 w 112"/>
                <a:gd name="T1" fmla="*/ 269 h 269"/>
                <a:gd name="T2" fmla="*/ 50 w 112"/>
                <a:gd name="T3" fmla="*/ 229 h 269"/>
                <a:gd name="T4" fmla="*/ 11 w 112"/>
                <a:gd name="T5" fmla="*/ 163 h 269"/>
                <a:gd name="T6" fmla="*/ 0 w 112"/>
                <a:gd name="T7" fmla="*/ 84 h 269"/>
                <a:gd name="T8" fmla="*/ 11 w 112"/>
                <a:gd name="T9" fmla="*/ 0 h 269"/>
                <a:gd name="T10" fmla="*/ 50 w 112"/>
                <a:gd name="T11" fmla="*/ 51 h 269"/>
                <a:gd name="T12" fmla="*/ 89 w 112"/>
                <a:gd name="T13" fmla="*/ 118 h 269"/>
                <a:gd name="T14" fmla="*/ 112 w 112"/>
                <a:gd name="T15" fmla="*/ 191 h 269"/>
                <a:gd name="T16" fmla="*/ 95 w 112"/>
                <a:gd name="T17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269">
                  <a:moveTo>
                    <a:pt x="95" y="269"/>
                  </a:moveTo>
                  <a:lnTo>
                    <a:pt x="50" y="229"/>
                  </a:lnTo>
                  <a:lnTo>
                    <a:pt x="11" y="163"/>
                  </a:lnTo>
                  <a:lnTo>
                    <a:pt x="0" y="84"/>
                  </a:lnTo>
                  <a:lnTo>
                    <a:pt x="11" y="0"/>
                  </a:lnTo>
                  <a:lnTo>
                    <a:pt x="50" y="51"/>
                  </a:lnTo>
                  <a:lnTo>
                    <a:pt x="89" y="118"/>
                  </a:lnTo>
                  <a:lnTo>
                    <a:pt x="112" y="191"/>
                  </a:lnTo>
                  <a:lnTo>
                    <a:pt x="95" y="26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41" name="Freeform 2029">
              <a:extLst>
                <a:ext uri="{FF2B5EF4-FFF2-40B4-BE49-F238E27FC236}">
                  <a16:creationId xmlns:a16="http://schemas.microsoft.com/office/drawing/2014/main" id="{7518886E-C04F-9683-3F00-88B23393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760"/>
              <a:ext cx="8" cy="21"/>
            </a:xfrm>
            <a:custGeom>
              <a:avLst/>
              <a:gdLst>
                <a:gd name="T0" fmla="*/ 79 w 95"/>
                <a:gd name="T1" fmla="*/ 241 h 257"/>
                <a:gd name="T2" fmla="*/ 57 w 95"/>
                <a:gd name="T3" fmla="*/ 257 h 257"/>
                <a:gd name="T4" fmla="*/ 17 w 95"/>
                <a:gd name="T5" fmla="*/ 202 h 257"/>
                <a:gd name="T6" fmla="*/ 0 w 95"/>
                <a:gd name="T7" fmla="*/ 146 h 257"/>
                <a:gd name="T8" fmla="*/ 6 w 95"/>
                <a:gd name="T9" fmla="*/ 79 h 257"/>
                <a:gd name="T10" fmla="*/ 17 w 95"/>
                <a:gd name="T11" fmla="*/ 0 h 257"/>
                <a:gd name="T12" fmla="*/ 57 w 95"/>
                <a:gd name="T13" fmla="*/ 56 h 257"/>
                <a:gd name="T14" fmla="*/ 84 w 95"/>
                <a:gd name="T15" fmla="*/ 118 h 257"/>
                <a:gd name="T16" fmla="*/ 95 w 95"/>
                <a:gd name="T17" fmla="*/ 179 h 257"/>
                <a:gd name="T18" fmla="*/ 79 w 95"/>
                <a:gd name="T19" fmla="*/ 24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257">
                  <a:moveTo>
                    <a:pt x="79" y="241"/>
                  </a:moveTo>
                  <a:lnTo>
                    <a:pt x="57" y="257"/>
                  </a:lnTo>
                  <a:lnTo>
                    <a:pt x="17" y="202"/>
                  </a:lnTo>
                  <a:lnTo>
                    <a:pt x="0" y="146"/>
                  </a:lnTo>
                  <a:lnTo>
                    <a:pt x="6" y="79"/>
                  </a:lnTo>
                  <a:lnTo>
                    <a:pt x="17" y="0"/>
                  </a:lnTo>
                  <a:lnTo>
                    <a:pt x="57" y="56"/>
                  </a:lnTo>
                  <a:lnTo>
                    <a:pt x="84" y="118"/>
                  </a:lnTo>
                  <a:lnTo>
                    <a:pt x="95" y="179"/>
                  </a:lnTo>
                  <a:lnTo>
                    <a:pt x="79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42" name="Freeform 2030">
              <a:extLst>
                <a:ext uri="{FF2B5EF4-FFF2-40B4-BE49-F238E27FC236}">
                  <a16:creationId xmlns:a16="http://schemas.microsoft.com/office/drawing/2014/main" id="{DEBDBA88-9394-1681-79FF-CE9BEA4A2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765"/>
              <a:ext cx="9" cy="20"/>
            </a:xfrm>
            <a:custGeom>
              <a:avLst/>
              <a:gdLst>
                <a:gd name="T0" fmla="*/ 78 w 112"/>
                <a:gd name="T1" fmla="*/ 224 h 234"/>
                <a:gd name="T2" fmla="*/ 67 w 112"/>
                <a:gd name="T3" fmla="*/ 234 h 234"/>
                <a:gd name="T4" fmla="*/ 28 w 112"/>
                <a:gd name="T5" fmla="*/ 189 h 234"/>
                <a:gd name="T6" fmla="*/ 0 w 112"/>
                <a:gd name="T7" fmla="*/ 128 h 234"/>
                <a:gd name="T8" fmla="*/ 0 w 112"/>
                <a:gd name="T9" fmla="*/ 61 h 234"/>
                <a:gd name="T10" fmla="*/ 16 w 112"/>
                <a:gd name="T11" fmla="*/ 0 h 234"/>
                <a:gd name="T12" fmla="*/ 61 w 112"/>
                <a:gd name="T13" fmla="*/ 38 h 234"/>
                <a:gd name="T14" fmla="*/ 95 w 112"/>
                <a:gd name="T15" fmla="*/ 95 h 234"/>
                <a:gd name="T16" fmla="*/ 112 w 112"/>
                <a:gd name="T17" fmla="*/ 162 h 234"/>
                <a:gd name="T18" fmla="*/ 78 w 112"/>
                <a:gd name="T19" fmla="*/ 22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34">
                  <a:moveTo>
                    <a:pt x="78" y="224"/>
                  </a:moveTo>
                  <a:lnTo>
                    <a:pt x="67" y="234"/>
                  </a:lnTo>
                  <a:lnTo>
                    <a:pt x="28" y="189"/>
                  </a:lnTo>
                  <a:lnTo>
                    <a:pt x="0" y="128"/>
                  </a:lnTo>
                  <a:lnTo>
                    <a:pt x="0" y="61"/>
                  </a:lnTo>
                  <a:lnTo>
                    <a:pt x="16" y="0"/>
                  </a:lnTo>
                  <a:lnTo>
                    <a:pt x="61" y="38"/>
                  </a:lnTo>
                  <a:lnTo>
                    <a:pt x="95" y="95"/>
                  </a:lnTo>
                  <a:lnTo>
                    <a:pt x="112" y="162"/>
                  </a:lnTo>
                  <a:lnTo>
                    <a:pt x="78" y="22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43" name="Freeform 2031">
              <a:extLst>
                <a:ext uri="{FF2B5EF4-FFF2-40B4-BE49-F238E27FC236}">
                  <a16:creationId xmlns:a16="http://schemas.microsoft.com/office/drawing/2014/main" id="{554965FA-BD4E-7AFB-4323-1FBA331D5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761"/>
              <a:ext cx="10" cy="18"/>
            </a:xfrm>
            <a:custGeom>
              <a:avLst/>
              <a:gdLst>
                <a:gd name="T0" fmla="*/ 118 w 118"/>
                <a:gd name="T1" fmla="*/ 113 h 219"/>
                <a:gd name="T2" fmla="*/ 95 w 118"/>
                <a:gd name="T3" fmla="*/ 219 h 219"/>
                <a:gd name="T4" fmla="*/ 50 w 118"/>
                <a:gd name="T5" fmla="*/ 180 h 219"/>
                <a:gd name="T6" fmla="*/ 17 w 118"/>
                <a:gd name="T7" fmla="*/ 130 h 219"/>
                <a:gd name="T8" fmla="*/ 0 w 118"/>
                <a:gd name="T9" fmla="*/ 68 h 219"/>
                <a:gd name="T10" fmla="*/ 12 w 118"/>
                <a:gd name="T11" fmla="*/ 34 h 219"/>
                <a:gd name="T12" fmla="*/ 34 w 118"/>
                <a:gd name="T13" fmla="*/ 0 h 219"/>
                <a:gd name="T14" fmla="*/ 67 w 118"/>
                <a:gd name="T15" fmla="*/ 0 h 219"/>
                <a:gd name="T16" fmla="*/ 95 w 118"/>
                <a:gd name="T17" fmla="*/ 34 h 219"/>
                <a:gd name="T18" fmla="*/ 112 w 118"/>
                <a:gd name="T19" fmla="*/ 73 h 219"/>
                <a:gd name="T20" fmla="*/ 118 w 118"/>
                <a:gd name="T21" fmla="*/ 11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19">
                  <a:moveTo>
                    <a:pt x="118" y="113"/>
                  </a:moveTo>
                  <a:lnTo>
                    <a:pt x="95" y="219"/>
                  </a:lnTo>
                  <a:lnTo>
                    <a:pt x="50" y="180"/>
                  </a:lnTo>
                  <a:lnTo>
                    <a:pt x="17" y="130"/>
                  </a:lnTo>
                  <a:lnTo>
                    <a:pt x="0" y="68"/>
                  </a:lnTo>
                  <a:lnTo>
                    <a:pt x="12" y="34"/>
                  </a:lnTo>
                  <a:lnTo>
                    <a:pt x="34" y="0"/>
                  </a:lnTo>
                  <a:lnTo>
                    <a:pt x="67" y="0"/>
                  </a:lnTo>
                  <a:lnTo>
                    <a:pt x="95" y="34"/>
                  </a:lnTo>
                  <a:lnTo>
                    <a:pt x="112" y="73"/>
                  </a:lnTo>
                  <a:lnTo>
                    <a:pt x="118" y="11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44" name="Freeform 2032">
              <a:extLst>
                <a:ext uri="{FF2B5EF4-FFF2-40B4-BE49-F238E27FC236}">
                  <a16:creationId xmlns:a16="http://schemas.microsoft.com/office/drawing/2014/main" id="{AA2C0975-DB3A-AA80-2802-F9771DF70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763"/>
              <a:ext cx="9" cy="19"/>
            </a:xfrm>
            <a:custGeom>
              <a:avLst/>
              <a:gdLst>
                <a:gd name="T0" fmla="*/ 96 w 106"/>
                <a:gd name="T1" fmla="*/ 219 h 224"/>
                <a:gd name="T2" fmla="*/ 68 w 106"/>
                <a:gd name="T3" fmla="*/ 224 h 224"/>
                <a:gd name="T4" fmla="*/ 51 w 106"/>
                <a:gd name="T5" fmla="*/ 224 h 224"/>
                <a:gd name="T6" fmla="*/ 23 w 106"/>
                <a:gd name="T7" fmla="*/ 196 h 224"/>
                <a:gd name="T8" fmla="*/ 0 w 106"/>
                <a:gd name="T9" fmla="*/ 112 h 224"/>
                <a:gd name="T10" fmla="*/ 23 w 106"/>
                <a:gd name="T11" fmla="*/ 0 h 224"/>
                <a:gd name="T12" fmla="*/ 85 w 106"/>
                <a:gd name="T13" fmla="*/ 96 h 224"/>
                <a:gd name="T14" fmla="*/ 101 w 106"/>
                <a:gd name="T15" fmla="*/ 151 h 224"/>
                <a:gd name="T16" fmla="*/ 106 w 106"/>
                <a:gd name="T17" fmla="*/ 174 h 224"/>
                <a:gd name="T18" fmla="*/ 96 w 106"/>
                <a:gd name="T19" fmla="*/ 21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224">
                  <a:moveTo>
                    <a:pt x="96" y="219"/>
                  </a:moveTo>
                  <a:lnTo>
                    <a:pt x="68" y="224"/>
                  </a:lnTo>
                  <a:lnTo>
                    <a:pt x="51" y="224"/>
                  </a:lnTo>
                  <a:lnTo>
                    <a:pt x="23" y="196"/>
                  </a:lnTo>
                  <a:lnTo>
                    <a:pt x="0" y="112"/>
                  </a:lnTo>
                  <a:lnTo>
                    <a:pt x="23" y="0"/>
                  </a:lnTo>
                  <a:lnTo>
                    <a:pt x="85" y="96"/>
                  </a:lnTo>
                  <a:lnTo>
                    <a:pt x="101" y="151"/>
                  </a:lnTo>
                  <a:lnTo>
                    <a:pt x="106" y="174"/>
                  </a:lnTo>
                  <a:lnTo>
                    <a:pt x="96" y="21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45" name="Freeform 2033">
              <a:extLst>
                <a:ext uri="{FF2B5EF4-FFF2-40B4-BE49-F238E27FC236}">
                  <a16:creationId xmlns:a16="http://schemas.microsoft.com/office/drawing/2014/main" id="{7B7E5807-FC13-EB27-6477-E5BA3225E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3766"/>
              <a:ext cx="7" cy="23"/>
            </a:xfrm>
            <a:custGeom>
              <a:avLst/>
              <a:gdLst>
                <a:gd name="T0" fmla="*/ 73 w 90"/>
                <a:gd name="T1" fmla="*/ 280 h 280"/>
                <a:gd name="T2" fmla="*/ 28 w 90"/>
                <a:gd name="T3" fmla="*/ 219 h 280"/>
                <a:gd name="T4" fmla="*/ 5 w 90"/>
                <a:gd name="T5" fmla="*/ 151 h 280"/>
                <a:gd name="T6" fmla="*/ 0 w 90"/>
                <a:gd name="T7" fmla="*/ 73 h 280"/>
                <a:gd name="T8" fmla="*/ 22 w 90"/>
                <a:gd name="T9" fmla="*/ 0 h 280"/>
                <a:gd name="T10" fmla="*/ 73 w 90"/>
                <a:gd name="T11" fmla="*/ 68 h 280"/>
                <a:gd name="T12" fmla="*/ 90 w 90"/>
                <a:gd name="T13" fmla="*/ 134 h 280"/>
                <a:gd name="T14" fmla="*/ 83 w 90"/>
                <a:gd name="T15" fmla="*/ 207 h 280"/>
                <a:gd name="T16" fmla="*/ 73 w 90"/>
                <a:gd name="T17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80">
                  <a:moveTo>
                    <a:pt x="73" y="280"/>
                  </a:moveTo>
                  <a:lnTo>
                    <a:pt x="28" y="219"/>
                  </a:lnTo>
                  <a:lnTo>
                    <a:pt x="5" y="151"/>
                  </a:lnTo>
                  <a:lnTo>
                    <a:pt x="0" y="73"/>
                  </a:lnTo>
                  <a:lnTo>
                    <a:pt x="22" y="0"/>
                  </a:lnTo>
                  <a:lnTo>
                    <a:pt x="73" y="68"/>
                  </a:lnTo>
                  <a:lnTo>
                    <a:pt x="90" y="134"/>
                  </a:lnTo>
                  <a:lnTo>
                    <a:pt x="83" y="207"/>
                  </a:lnTo>
                  <a:lnTo>
                    <a:pt x="73" y="28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46" name="Freeform 2034">
              <a:extLst>
                <a:ext uri="{FF2B5EF4-FFF2-40B4-BE49-F238E27FC236}">
                  <a16:creationId xmlns:a16="http://schemas.microsoft.com/office/drawing/2014/main" id="{A970CCCA-BCB0-0E94-E9FD-08BDE1E07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771"/>
              <a:ext cx="3" cy="15"/>
            </a:xfrm>
            <a:custGeom>
              <a:avLst/>
              <a:gdLst>
                <a:gd name="T0" fmla="*/ 0 w 40"/>
                <a:gd name="T1" fmla="*/ 173 h 173"/>
                <a:gd name="T2" fmla="*/ 0 w 40"/>
                <a:gd name="T3" fmla="*/ 123 h 173"/>
                <a:gd name="T4" fmla="*/ 17 w 40"/>
                <a:gd name="T5" fmla="*/ 78 h 173"/>
                <a:gd name="T6" fmla="*/ 34 w 40"/>
                <a:gd name="T7" fmla="*/ 38 h 173"/>
                <a:gd name="T8" fmla="*/ 12 w 40"/>
                <a:gd name="T9" fmla="*/ 0 h 173"/>
                <a:gd name="T10" fmla="*/ 40 w 40"/>
                <a:gd name="T11" fmla="*/ 38 h 173"/>
                <a:gd name="T12" fmla="*/ 34 w 40"/>
                <a:gd name="T13" fmla="*/ 78 h 173"/>
                <a:gd name="T14" fmla="*/ 0 w 4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73">
                  <a:moveTo>
                    <a:pt x="0" y="173"/>
                  </a:moveTo>
                  <a:lnTo>
                    <a:pt x="0" y="123"/>
                  </a:lnTo>
                  <a:lnTo>
                    <a:pt x="17" y="78"/>
                  </a:lnTo>
                  <a:lnTo>
                    <a:pt x="34" y="38"/>
                  </a:lnTo>
                  <a:lnTo>
                    <a:pt x="12" y="0"/>
                  </a:lnTo>
                  <a:lnTo>
                    <a:pt x="40" y="38"/>
                  </a:lnTo>
                  <a:lnTo>
                    <a:pt x="34" y="78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47" name="Freeform 2035">
              <a:extLst>
                <a:ext uri="{FF2B5EF4-FFF2-40B4-BE49-F238E27FC236}">
                  <a16:creationId xmlns:a16="http://schemas.microsoft.com/office/drawing/2014/main" id="{636A1DE7-CFAC-CA6D-D567-C6DDFA361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765"/>
              <a:ext cx="8" cy="22"/>
            </a:xfrm>
            <a:custGeom>
              <a:avLst/>
              <a:gdLst>
                <a:gd name="T0" fmla="*/ 67 w 95"/>
                <a:gd name="T1" fmla="*/ 264 h 264"/>
                <a:gd name="T2" fmla="*/ 12 w 95"/>
                <a:gd name="T3" fmla="*/ 141 h 264"/>
                <a:gd name="T4" fmla="*/ 0 w 95"/>
                <a:gd name="T5" fmla="*/ 73 h 264"/>
                <a:gd name="T6" fmla="*/ 0 w 95"/>
                <a:gd name="T7" fmla="*/ 45 h 264"/>
                <a:gd name="T8" fmla="*/ 22 w 95"/>
                <a:gd name="T9" fmla="*/ 0 h 264"/>
                <a:gd name="T10" fmla="*/ 50 w 95"/>
                <a:gd name="T11" fmla="*/ 23 h 264"/>
                <a:gd name="T12" fmla="*/ 73 w 95"/>
                <a:gd name="T13" fmla="*/ 57 h 264"/>
                <a:gd name="T14" fmla="*/ 95 w 95"/>
                <a:gd name="T15" fmla="*/ 124 h 264"/>
                <a:gd name="T16" fmla="*/ 90 w 95"/>
                <a:gd name="T17" fmla="*/ 196 h 264"/>
                <a:gd name="T18" fmla="*/ 67 w 95"/>
                <a:gd name="T19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264">
                  <a:moveTo>
                    <a:pt x="67" y="264"/>
                  </a:moveTo>
                  <a:lnTo>
                    <a:pt x="12" y="141"/>
                  </a:lnTo>
                  <a:lnTo>
                    <a:pt x="0" y="73"/>
                  </a:lnTo>
                  <a:lnTo>
                    <a:pt x="0" y="45"/>
                  </a:lnTo>
                  <a:lnTo>
                    <a:pt x="22" y="0"/>
                  </a:lnTo>
                  <a:lnTo>
                    <a:pt x="50" y="23"/>
                  </a:lnTo>
                  <a:lnTo>
                    <a:pt x="73" y="57"/>
                  </a:lnTo>
                  <a:lnTo>
                    <a:pt x="95" y="124"/>
                  </a:lnTo>
                  <a:lnTo>
                    <a:pt x="90" y="196"/>
                  </a:lnTo>
                  <a:lnTo>
                    <a:pt x="67" y="26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48" name="Freeform 2036">
              <a:extLst>
                <a:ext uri="{FF2B5EF4-FFF2-40B4-BE49-F238E27FC236}">
                  <a16:creationId xmlns:a16="http://schemas.microsoft.com/office/drawing/2014/main" id="{4A4F2609-F3B3-31BF-5F82-F9F0DDC84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3771"/>
              <a:ext cx="9" cy="17"/>
            </a:xfrm>
            <a:custGeom>
              <a:avLst/>
              <a:gdLst>
                <a:gd name="T0" fmla="*/ 101 w 112"/>
                <a:gd name="T1" fmla="*/ 185 h 208"/>
                <a:gd name="T2" fmla="*/ 78 w 112"/>
                <a:gd name="T3" fmla="*/ 208 h 208"/>
                <a:gd name="T4" fmla="*/ 39 w 112"/>
                <a:gd name="T5" fmla="*/ 168 h 208"/>
                <a:gd name="T6" fmla="*/ 11 w 112"/>
                <a:gd name="T7" fmla="*/ 118 h 208"/>
                <a:gd name="T8" fmla="*/ 0 w 112"/>
                <a:gd name="T9" fmla="*/ 57 h 208"/>
                <a:gd name="T10" fmla="*/ 33 w 112"/>
                <a:gd name="T11" fmla="*/ 0 h 208"/>
                <a:gd name="T12" fmla="*/ 95 w 112"/>
                <a:gd name="T13" fmla="*/ 79 h 208"/>
                <a:gd name="T14" fmla="*/ 106 w 112"/>
                <a:gd name="T15" fmla="*/ 130 h 208"/>
                <a:gd name="T16" fmla="*/ 112 w 112"/>
                <a:gd name="T17" fmla="*/ 146 h 208"/>
                <a:gd name="T18" fmla="*/ 101 w 112"/>
                <a:gd name="T19" fmla="*/ 18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08">
                  <a:moveTo>
                    <a:pt x="101" y="185"/>
                  </a:moveTo>
                  <a:lnTo>
                    <a:pt x="78" y="208"/>
                  </a:lnTo>
                  <a:lnTo>
                    <a:pt x="39" y="168"/>
                  </a:lnTo>
                  <a:lnTo>
                    <a:pt x="11" y="118"/>
                  </a:lnTo>
                  <a:lnTo>
                    <a:pt x="0" y="57"/>
                  </a:lnTo>
                  <a:lnTo>
                    <a:pt x="33" y="0"/>
                  </a:lnTo>
                  <a:lnTo>
                    <a:pt x="95" y="79"/>
                  </a:lnTo>
                  <a:lnTo>
                    <a:pt x="106" y="130"/>
                  </a:lnTo>
                  <a:lnTo>
                    <a:pt x="112" y="146"/>
                  </a:lnTo>
                  <a:lnTo>
                    <a:pt x="101" y="18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49" name="Freeform 2037">
              <a:extLst>
                <a:ext uri="{FF2B5EF4-FFF2-40B4-BE49-F238E27FC236}">
                  <a16:creationId xmlns:a16="http://schemas.microsoft.com/office/drawing/2014/main" id="{9B108948-F96E-6088-C34B-C2B853929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3770"/>
              <a:ext cx="8" cy="21"/>
            </a:xfrm>
            <a:custGeom>
              <a:avLst/>
              <a:gdLst>
                <a:gd name="T0" fmla="*/ 79 w 95"/>
                <a:gd name="T1" fmla="*/ 235 h 246"/>
                <a:gd name="T2" fmla="*/ 56 w 95"/>
                <a:gd name="T3" fmla="*/ 246 h 246"/>
                <a:gd name="T4" fmla="*/ 17 w 95"/>
                <a:gd name="T5" fmla="*/ 201 h 246"/>
                <a:gd name="T6" fmla="*/ 0 w 95"/>
                <a:gd name="T7" fmla="*/ 133 h 246"/>
                <a:gd name="T8" fmla="*/ 0 w 95"/>
                <a:gd name="T9" fmla="*/ 67 h 246"/>
                <a:gd name="T10" fmla="*/ 17 w 95"/>
                <a:gd name="T11" fmla="*/ 0 h 246"/>
                <a:gd name="T12" fmla="*/ 79 w 95"/>
                <a:gd name="T13" fmla="*/ 106 h 246"/>
                <a:gd name="T14" fmla="*/ 89 w 95"/>
                <a:gd name="T15" fmla="*/ 168 h 246"/>
                <a:gd name="T16" fmla="*/ 95 w 95"/>
                <a:gd name="T17" fmla="*/ 195 h 246"/>
                <a:gd name="T18" fmla="*/ 79 w 95"/>
                <a:gd name="T19" fmla="*/ 23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246">
                  <a:moveTo>
                    <a:pt x="79" y="235"/>
                  </a:moveTo>
                  <a:lnTo>
                    <a:pt x="56" y="246"/>
                  </a:lnTo>
                  <a:lnTo>
                    <a:pt x="17" y="201"/>
                  </a:lnTo>
                  <a:lnTo>
                    <a:pt x="0" y="133"/>
                  </a:lnTo>
                  <a:lnTo>
                    <a:pt x="0" y="67"/>
                  </a:lnTo>
                  <a:lnTo>
                    <a:pt x="17" y="0"/>
                  </a:lnTo>
                  <a:lnTo>
                    <a:pt x="79" y="106"/>
                  </a:lnTo>
                  <a:lnTo>
                    <a:pt x="89" y="168"/>
                  </a:lnTo>
                  <a:lnTo>
                    <a:pt x="95" y="195"/>
                  </a:lnTo>
                  <a:lnTo>
                    <a:pt x="79" y="23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50" name="Freeform 2038">
              <a:extLst>
                <a:ext uri="{FF2B5EF4-FFF2-40B4-BE49-F238E27FC236}">
                  <a16:creationId xmlns:a16="http://schemas.microsoft.com/office/drawing/2014/main" id="{18CBE5DB-AB7E-601E-E3EB-B7D55F720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3769"/>
              <a:ext cx="9" cy="20"/>
            </a:xfrm>
            <a:custGeom>
              <a:avLst/>
              <a:gdLst>
                <a:gd name="T0" fmla="*/ 100 w 107"/>
                <a:gd name="T1" fmla="*/ 207 h 241"/>
                <a:gd name="T2" fmla="*/ 62 w 107"/>
                <a:gd name="T3" fmla="*/ 241 h 241"/>
                <a:gd name="T4" fmla="*/ 5 w 107"/>
                <a:gd name="T5" fmla="*/ 129 h 241"/>
                <a:gd name="T6" fmla="*/ 0 w 107"/>
                <a:gd name="T7" fmla="*/ 67 h 241"/>
                <a:gd name="T8" fmla="*/ 0 w 107"/>
                <a:gd name="T9" fmla="*/ 45 h 241"/>
                <a:gd name="T10" fmla="*/ 17 w 107"/>
                <a:gd name="T11" fmla="*/ 0 h 241"/>
                <a:gd name="T12" fmla="*/ 62 w 107"/>
                <a:gd name="T13" fmla="*/ 34 h 241"/>
                <a:gd name="T14" fmla="*/ 90 w 107"/>
                <a:gd name="T15" fmla="*/ 84 h 241"/>
                <a:gd name="T16" fmla="*/ 107 w 107"/>
                <a:gd name="T17" fmla="*/ 145 h 241"/>
                <a:gd name="T18" fmla="*/ 100 w 107"/>
                <a:gd name="T19" fmla="*/ 20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41">
                  <a:moveTo>
                    <a:pt x="100" y="207"/>
                  </a:moveTo>
                  <a:lnTo>
                    <a:pt x="62" y="241"/>
                  </a:lnTo>
                  <a:lnTo>
                    <a:pt x="5" y="129"/>
                  </a:lnTo>
                  <a:lnTo>
                    <a:pt x="0" y="67"/>
                  </a:lnTo>
                  <a:lnTo>
                    <a:pt x="0" y="45"/>
                  </a:lnTo>
                  <a:lnTo>
                    <a:pt x="17" y="0"/>
                  </a:lnTo>
                  <a:lnTo>
                    <a:pt x="62" y="34"/>
                  </a:lnTo>
                  <a:lnTo>
                    <a:pt x="90" y="84"/>
                  </a:lnTo>
                  <a:lnTo>
                    <a:pt x="107" y="145"/>
                  </a:lnTo>
                  <a:lnTo>
                    <a:pt x="100" y="20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51" name="Freeform 2039">
              <a:extLst>
                <a:ext uri="{FF2B5EF4-FFF2-40B4-BE49-F238E27FC236}">
                  <a16:creationId xmlns:a16="http://schemas.microsoft.com/office/drawing/2014/main" id="{6DAD5D29-BB7F-2E23-E61B-5BAFEC2D9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3775"/>
              <a:ext cx="19" cy="35"/>
            </a:xfrm>
            <a:custGeom>
              <a:avLst/>
              <a:gdLst>
                <a:gd name="T0" fmla="*/ 163 w 224"/>
                <a:gd name="T1" fmla="*/ 230 h 421"/>
                <a:gd name="T2" fmla="*/ 213 w 224"/>
                <a:gd name="T3" fmla="*/ 320 h 421"/>
                <a:gd name="T4" fmla="*/ 224 w 224"/>
                <a:gd name="T5" fmla="*/ 371 h 421"/>
                <a:gd name="T6" fmla="*/ 224 w 224"/>
                <a:gd name="T7" fmla="*/ 393 h 421"/>
                <a:gd name="T8" fmla="*/ 213 w 224"/>
                <a:gd name="T9" fmla="*/ 421 h 421"/>
                <a:gd name="T10" fmla="*/ 174 w 224"/>
                <a:gd name="T11" fmla="*/ 393 h 421"/>
                <a:gd name="T12" fmla="*/ 135 w 224"/>
                <a:gd name="T13" fmla="*/ 348 h 421"/>
                <a:gd name="T14" fmla="*/ 113 w 224"/>
                <a:gd name="T15" fmla="*/ 291 h 421"/>
                <a:gd name="T16" fmla="*/ 129 w 224"/>
                <a:gd name="T17" fmla="*/ 230 h 421"/>
                <a:gd name="T18" fmla="*/ 101 w 224"/>
                <a:gd name="T19" fmla="*/ 253 h 421"/>
                <a:gd name="T20" fmla="*/ 84 w 224"/>
                <a:gd name="T21" fmla="*/ 253 h 421"/>
                <a:gd name="T22" fmla="*/ 56 w 224"/>
                <a:gd name="T23" fmla="*/ 219 h 421"/>
                <a:gd name="T24" fmla="*/ 33 w 224"/>
                <a:gd name="T25" fmla="*/ 163 h 421"/>
                <a:gd name="T26" fmla="*/ 0 w 224"/>
                <a:gd name="T27" fmla="*/ 118 h 421"/>
                <a:gd name="T28" fmla="*/ 33 w 224"/>
                <a:gd name="T29" fmla="*/ 0 h 421"/>
                <a:gd name="T30" fmla="*/ 73 w 224"/>
                <a:gd name="T31" fmla="*/ 62 h 421"/>
                <a:gd name="T32" fmla="*/ 95 w 224"/>
                <a:gd name="T33" fmla="*/ 135 h 421"/>
                <a:gd name="T34" fmla="*/ 113 w 224"/>
                <a:gd name="T35" fmla="*/ 196 h 421"/>
                <a:gd name="T36" fmla="*/ 135 w 224"/>
                <a:gd name="T37" fmla="*/ 219 h 421"/>
                <a:gd name="T38" fmla="*/ 163 w 224"/>
                <a:gd name="T39" fmla="*/ 23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4" h="421">
                  <a:moveTo>
                    <a:pt x="163" y="230"/>
                  </a:moveTo>
                  <a:lnTo>
                    <a:pt x="213" y="320"/>
                  </a:lnTo>
                  <a:lnTo>
                    <a:pt x="224" y="371"/>
                  </a:lnTo>
                  <a:lnTo>
                    <a:pt x="224" y="393"/>
                  </a:lnTo>
                  <a:lnTo>
                    <a:pt x="213" y="421"/>
                  </a:lnTo>
                  <a:lnTo>
                    <a:pt x="174" y="393"/>
                  </a:lnTo>
                  <a:lnTo>
                    <a:pt x="135" y="348"/>
                  </a:lnTo>
                  <a:lnTo>
                    <a:pt x="113" y="291"/>
                  </a:lnTo>
                  <a:lnTo>
                    <a:pt x="129" y="230"/>
                  </a:lnTo>
                  <a:lnTo>
                    <a:pt x="101" y="253"/>
                  </a:lnTo>
                  <a:lnTo>
                    <a:pt x="84" y="253"/>
                  </a:lnTo>
                  <a:lnTo>
                    <a:pt x="56" y="219"/>
                  </a:lnTo>
                  <a:lnTo>
                    <a:pt x="33" y="163"/>
                  </a:lnTo>
                  <a:lnTo>
                    <a:pt x="0" y="118"/>
                  </a:lnTo>
                  <a:lnTo>
                    <a:pt x="33" y="0"/>
                  </a:lnTo>
                  <a:lnTo>
                    <a:pt x="73" y="62"/>
                  </a:lnTo>
                  <a:lnTo>
                    <a:pt x="95" y="135"/>
                  </a:lnTo>
                  <a:lnTo>
                    <a:pt x="113" y="196"/>
                  </a:lnTo>
                  <a:lnTo>
                    <a:pt x="135" y="219"/>
                  </a:lnTo>
                  <a:lnTo>
                    <a:pt x="163" y="2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52" name="Freeform 2040">
              <a:extLst>
                <a:ext uri="{FF2B5EF4-FFF2-40B4-BE49-F238E27FC236}">
                  <a16:creationId xmlns:a16="http://schemas.microsoft.com/office/drawing/2014/main" id="{8B9DCAC7-486C-6566-939B-AD1199D18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772"/>
              <a:ext cx="7" cy="21"/>
            </a:xfrm>
            <a:custGeom>
              <a:avLst/>
              <a:gdLst>
                <a:gd name="T0" fmla="*/ 80 w 90"/>
                <a:gd name="T1" fmla="*/ 247 h 247"/>
                <a:gd name="T2" fmla="*/ 35 w 90"/>
                <a:gd name="T3" fmla="*/ 196 h 247"/>
                <a:gd name="T4" fmla="*/ 6 w 90"/>
                <a:gd name="T5" fmla="*/ 141 h 247"/>
                <a:gd name="T6" fmla="*/ 0 w 90"/>
                <a:gd name="T7" fmla="*/ 79 h 247"/>
                <a:gd name="T8" fmla="*/ 12 w 90"/>
                <a:gd name="T9" fmla="*/ 0 h 247"/>
                <a:gd name="T10" fmla="*/ 57 w 90"/>
                <a:gd name="T11" fmla="*/ 45 h 247"/>
                <a:gd name="T12" fmla="*/ 85 w 90"/>
                <a:gd name="T13" fmla="*/ 106 h 247"/>
                <a:gd name="T14" fmla="*/ 90 w 90"/>
                <a:gd name="T15" fmla="*/ 174 h 247"/>
                <a:gd name="T16" fmla="*/ 80 w 90"/>
                <a:gd name="T17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47">
                  <a:moveTo>
                    <a:pt x="80" y="247"/>
                  </a:moveTo>
                  <a:lnTo>
                    <a:pt x="35" y="196"/>
                  </a:lnTo>
                  <a:lnTo>
                    <a:pt x="6" y="141"/>
                  </a:lnTo>
                  <a:lnTo>
                    <a:pt x="0" y="79"/>
                  </a:lnTo>
                  <a:lnTo>
                    <a:pt x="12" y="0"/>
                  </a:lnTo>
                  <a:lnTo>
                    <a:pt x="57" y="45"/>
                  </a:lnTo>
                  <a:lnTo>
                    <a:pt x="85" y="106"/>
                  </a:lnTo>
                  <a:lnTo>
                    <a:pt x="90" y="174"/>
                  </a:lnTo>
                  <a:lnTo>
                    <a:pt x="80" y="24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53" name="Freeform 2041">
              <a:extLst>
                <a:ext uri="{FF2B5EF4-FFF2-40B4-BE49-F238E27FC236}">
                  <a16:creationId xmlns:a16="http://schemas.microsoft.com/office/drawing/2014/main" id="{155EAB94-E2F7-387D-5081-A8BB36E8F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771"/>
              <a:ext cx="7" cy="20"/>
            </a:xfrm>
            <a:custGeom>
              <a:avLst/>
              <a:gdLst>
                <a:gd name="T0" fmla="*/ 55 w 83"/>
                <a:gd name="T1" fmla="*/ 240 h 240"/>
                <a:gd name="T2" fmla="*/ 22 w 83"/>
                <a:gd name="T3" fmla="*/ 178 h 240"/>
                <a:gd name="T4" fmla="*/ 10 w 83"/>
                <a:gd name="T5" fmla="*/ 123 h 240"/>
                <a:gd name="T6" fmla="*/ 0 w 83"/>
                <a:gd name="T7" fmla="*/ 0 h 240"/>
                <a:gd name="T8" fmla="*/ 55 w 83"/>
                <a:gd name="T9" fmla="*/ 44 h 240"/>
                <a:gd name="T10" fmla="*/ 83 w 83"/>
                <a:gd name="T11" fmla="*/ 111 h 240"/>
                <a:gd name="T12" fmla="*/ 83 w 83"/>
                <a:gd name="T13" fmla="*/ 178 h 240"/>
                <a:gd name="T14" fmla="*/ 55 w 83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240">
                  <a:moveTo>
                    <a:pt x="55" y="240"/>
                  </a:moveTo>
                  <a:lnTo>
                    <a:pt x="22" y="178"/>
                  </a:lnTo>
                  <a:lnTo>
                    <a:pt x="10" y="123"/>
                  </a:lnTo>
                  <a:lnTo>
                    <a:pt x="0" y="0"/>
                  </a:lnTo>
                  <a:lnTo>
                    <a:pt x="55" y="44"/>
                  </a:lnTo>
                  <a:lnTo>
                    <a:pt x="83" y="111"/>
                  </a:lnTo>
                  <a:lnTo>
                    <a:pt x="83" y="178"/>
                  </a:lnTo>
                  <a:lnTo>
                    <a:pt x="55" y="24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54" name="Freeform 2042">
              <a:extLst>
                <a:ext uri="{FF2B5EF4-FFF2-40B4-BE49-F238E27FC236}">
                  <a16:creationId xmlns:a16="http://schemas.microsoft.com/office/drawing/2014/main" id="{CEB04EC3-56F6-6A11-64D1-DAC5F555E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771"/>
              <a:ext cx="4" cy="12"/>
            </a:xfrm>
            <a:custGeom>
              <a:avLst/>
              <a:gdLst>
                <a:gd name="T0" fmla="*/ 0 w 45"/>
                <a:gd name="T1" fmla="*/ 152 h 152"/>
                <a:gd name="T2" fmla="*/ 39 w 45"/>
                <a:gd name="T3" fmla="*/ 0 h 152"/>
                <a:gd name="T4" fmla="*/ 34 w 45"/>
                <a:gd name="T5" fmla="*/ 23 h 152"/>
                <a:gd name="T6" fmla="*/ 34 w 45"/>
                <a:gd name="T7" fmla="*/ 45 h 152"/>
                <a:gd name="T8" fmla="*/ 45 w 45"/>
                <a:gd name="T9" fmla="*/ 90 h 152"/>
                <a:gd name="T10" fmla="*/ 45 w 45"/>
                <a:gd name="T11" fmla="*/ 123 h 152"/>
                <a:gd name="T12" fmla="*/ 0 w 45"/>
                <a:gd name="T1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52">
                  <a:moveTo>
                    <a:pt x="0" y="152"/>
                  </a:moveTo>
                  <a:lnTo>
                    <a:pt x="39" y="0"/>
                  </a:lnTo>
                  <a:lnTo>
                    <a:pt x="34" y="23"/>
                  </a:lnTo>
                  <a:lnTo>
                    <a:pt x="34" y="45"/>
                  </a:lnTo>
                  <a:lnTo>
                    <a:pt x="45" y="90"/>
                  </a:lnTo>
                  <a:lnTo>
                    <a:pt x="45" y="123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55" name="Freeform 2043">
              <a:extLst>
                <a:ext uri="{FF2B5EF4-FFF2-40B4-BE49-F238E27FC236}">
                  <a16:creationId xmlns:a16="http://schemas.microsoft.com/office/drawing/2014/main" id="{C87CFAF3-41E9-9EAF-857E-1328E0836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776"/>
              <a:ext cx="8" cy="18"/>
            </a:xfrm>
            <a:custGeom>
              <a:avLst/>
              <a:gdLst>
                <a:gd name="T0" fmla="*/ 90 w 90"/>
                <a:gd name="T1" fmla="*/ 218 h 218"/>
                <a:gd name="T2" fmla="*/ 62 w 90"/>
                <a:gd name="T3" fmla="*/ 218 h 218"/>
                <a:gd name="T4" fmla="*/ 34 w 90"/>
                <a:gd name="T5" fmla="*/ 196 h 218"/>
                <a:gd name="T6" fmla="*/ 6 w 90"/>
                <a:gd name="T7" fmla="*/ 162 h 218"/>
                <a:gd name="T8" fmla="*/ 0 w 90"/>
                <a:gd name="T9" fmla="*/ 128 h 218"/>
                <a:gd name="T10" fmla="*/ 22 w 90"/>
                <a:gd name="T11" fmla="*/ 0 h 218"/>
                <a:gd name="T12" fmla="*/ 79 w 90"/>
                <a:gd name="T13" fmla="*/ 101 h 218"/>
                <a:gd name="T14" fmla="*/ 90 w 90"/>
                <a:gd name="T15" fmla="*/ 151 h 218"/>
                <a:gd name="T16" fmla="*/ 90 w 90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18">
                  <a:moveTo>
                    <a:pt x="90" y="218"/>
                  </a:moveTo>
                  <a:lnTo>
                    <a:pt x="62" y="218"/>
                  </a:lnTo>
                  <a:lnTo>
                    <a:pt x="34" y="196"/>
                  </a:lnTo>
                  <a:lnTo>
                    <a:pt x="6" y="162"/>
                  </a:lnTo>
                  <a:lnTo>
                    <a:pt x="0" y="128"/>
                  </a:lnTo>
                  <a:lnTo>
                    <a:pt x="22" y="0"/>
                  </a:lnTo>
                  <a:lnTo>
                    <a:pt x="79" y="101"/>
                  </a:lnTo>
                  <a:lnTo>
                    <a:pt x="90" y="151"/>
                  </a:lnTo>
                  <a:lnTo>
                    <a:pt x="90" y="21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56" name="Freeform 2044">
              <a:extLst>
                <a:ext uri="{FF2B5EF4-FFF2-40B4-BE49-F238E27FC236}">
                  <a16:creationId xmlns:a16="http://schemas.microsoft.com/office/drawing/2014/main" id="{3E3E3E03-2DA0-7A06-4BD5-802865B1D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3774"/>
              <a:ext cx="8" cy="21"/>
            </a:xfrm>
            <a:custGeom>
              <a:avLst/>
              <a:gdLst>
                <a:gd name="T0" fmla="*/ 84 w 95"/>
                <a:gd name="T1" fmla="*/ 252 h 252"/>
                <a:gd name="T2" fmla="*/ 40 w 95"/>
                <a:gd name="T3" fmla="*/ 202 h 252"/>
                <a:gd name="T4" fmla="*/ 12 w 95"/>
                <a:gd name="T5" fmla="*/ 141 h 252"/>
                <a:gd name="T6" fmla="*/ 0 w 95"/>
                <a:gd name="T7" fmla="*/ 73 h 252"/>
                <a:gd name="T8" fmla="*/ 22 w 95"/>
                <a:gd name="T9" fmla="*/ 0 h 252"/>
                <a:gd name="T10" fmla="*/ 56 w 95"/>
                <a:gd name="T11" fmla="*/ 17 h 252"/>
                <a:gd name="T12" fmla="*/ 78 w 95"/>
                <a:gd name="T13" fmla="*/ 39 h 252"/>
                <a:gd name="T14" fmla="*/ 95 w 95"/>
                <a:gd name="T15" fmla="*/ 106 h 252"/>
                <a:gd name="T16" fmla="*/ 84 w 95"/>
                <a:gd name="T17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52">
                  <a:moveTo>
                    <a:pt x="84" y="252"/>
                  </a:moveTo>
                  <a:lnTo>
                    <a:pt x="40" y="202"/>
                  </a:lnTo>
                  <a:lnTo>
                    <a:pt x="12" y="141"/>
                  </a:lnTo>
                  <a:lnTo>
                    <a:pt x="0" y="73"/>
                  </a:lnTo>
                  <a:lnTo>
                    <a:pt x="22" y="0"/>
                  </a:lnTo>
                  <a:lnTo>
                    <a:pt x="56" y="17"/>
                  </a:lnTo>
                  <a:lnTo>
                    <a:pt x="78" y="39"/>
                  </a:lnTo>
                  <a:lnTo>
                    <a:pt x="95" y="106"/>
                  </a:lnTo>
                  <a:lnTo>
                    <a:pt x="84" y="25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57" name="Freeform 2045">
              <a:extLst>
                <a:ext uri="{FF2B5EF4-FFF2-40B4-BE49-F238E27FC236}">
                  <a16:creationId xmlns:a16="http://schemas.microsoft.com/office/drawing/2014/main" id="{368BBBCB-32A6-1745-F518-05FB73FF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777"/>
              <a:ext cx="7" cy="20"/>
            </a:xfrm>
            <a:custGeom>
              <a:avLst/>
              <a:gdLst>
                <a:gd name="T0" fmla="*/ 51 w 79"/>
                <a:gd name="T1" fmla="*/ 241 h 241"/>
                <a:gd name="T2" fmla="*/ 6 w 79"/>
                <a:gd name="T3" fmla="*/ 180 h 241"/>
                <a:gd name="T4" fmla="*/ 0 w 79"/>
                <a:gd name="T5" fmla="*/ 130 h 241"/>
                <a:gd name="T6" fmla="*/ 0 w 79"/>
                <a:gd name="T7" fmla="*/ 73 h 241"/>
                <a:gd name="T8" fmla="*/ 0 w 79"/>
                <a:gd name="T9" fmla="*/ 0 h 241"/>
                <a:gd name="T10" fmla="*/ 39 w 79"/>
                <a:gd name="T11" fmla="*/ 45 h 241"/>
                <a:gd name="T12" fmla="*/ 73 w 79"/>
                <a:gd name="T13" fmla="*/ 107 h 241"/>
                <a:gd name="T14" fmla="*/ 79 w 79"/>
                <a:gd name="T15" fmla="*/ 174 h 241"/>
                <a:gd name="T16" fmla="*/ 51 w 79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41">
                  <a:moveTo>
                    <a:pt x="51" y="241"/>
                  </a:moveTo>
                  <a:lnTo>
                    <a:pt x="6" y="180"/>
                  </a:lnTo>
                  <a:lnTo>
                    <a:pt x="0" y="130"/>
                  </a:lnTo>
                  <a:lnTo>
                    <a:pt x="0" y="73"/>
                  </a:lnTo>
                  <a:lnTo>
                    <a:pt x="0" y="0"/>
                  </a:lnTo>
                  <a:lnTo>
                    <a:pt x="39" y="45"/>
                  </a:lnTo>
                  <a:lnTo>
                    <a:pt x="73" y="107"/>
                  </a:lnTo>
                  <a:lnTo>
                    <a:pt x="79" y="174"/>
                  </a:lnTo>
                  <a:lnTo>
                    <a:pt x="51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58" name="Freeform 2046">
              <a:extLst>
                <a:ext uri="{FF2B5EF4-FFF2-40B4-BE49-F238E27FC236}">
                  <a16:creationId xmlns:a16="http://schemas.microsoft.com/office/drawing/2014/main" id="{8F48B2C8-9C6B-EAB9-8E90-8CABECAB9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781"/>
              <a:ext cx="7" cy="17"/>
            </a:xfrm>
            <a:custGeom>
              <a:avLst/>
              <a:gdLst>
                <a:gd name="T0" fmla="*/ 61 w 89"/>
                <a:gd name="T1" fmla="*/ 208 h 208"/>
                <a:gd name="T2" fmla="*/ 33 w 89"/>
                <a:gd name="T3" fmla="*/ 191 h 208"/>
                <a:gd name="T4" fmla="*/ 11 w 89"/>
                <a:gd name="T5" fmla="*/ 168 h 208"/>
                <a:gd name="T6" fmla="*/ 5 w 89"/>
                <a:gd name="T7" fmla="*/ 107 h 208"/>
                <a:gd name="T8" fmla="*/ 5 w 89"/>
                <a:gd name="T9" fmla="*/ 40 h 208"/>
                <a:gd name="T10" fmla="*/ 0 w 89"/>
                <a:gd name="T11" fmla="*/ 0 h 208"/>
                <a:gd name="T12" fmla="*/ 73 w 89"/>
                <a:gd name="T13" fmla="*/ 107 h 208"/>
                <a:gd name="T14" fmla="*/ 89 w 89"/>
                <a:gd name="T15" fmla="*/ 157 h 208"/>
                <a:gd name="T16" fmla="*/ 89 w 89"/>
                <a:gd name="T17" fmla="*/ 168 h 208"/>
                <a:gd name="T18" fmla="*/ 61 w 89"/>
                <a:gd name="T19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208">
                  <a:moveTo>
                    <a:pt x="61" y="208"/>
                  </a:moveTo>
                  <a:lnTo>
                    <a:pt x="33" y="191"/>
                  </a:lnTo>
                  <a:lnTo>
                    <a:pt x="11" y="168"/>
                  </a:lnTo>
                  <a:lnTo>
                    <a:pt x="5" y="107"/>
                  </a:lnTo>
                  <a:lnTo>
                    <a:pt x="5" y="40"/>
                  </a:lnTo>
                  <a:lnTo>
                    <a:pt x="0" y="0"/>
                  </a:lnTo>
                  <a:lnTo>
                    <a:pt x="73" y="107"/>
                  </a:lnTo>
                  <a:lnTo>
                    <a:pt x="89" y="157"/>
                  </a:lnTo>
                  <a:lnTo>
                    <a:pt x="89" y="168"/>
                  </a:lnTo>
                  <a:lnTo>
                    <a:pt x="61" y="20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59" name="Freeform 2047">
              <a:extLst>
                <a:ext uri="{FF2B5EF4-FFF2-40B4-BE49-F238E27FC236}">
                  <a16:creationId xmlns:a16="http://schemas.microsoft.com/office/drawing/2014/main" id="{1863C81D-5082-7590-331D-2BE54935A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3776"/>
              <a:ext cx="8" cy="19"/>
            </a:xfrm>
            <a:custGeom>
              <a:avLst/>
              <a:gdLst>
                <a:gd name="T0" fmla="*/ 90 w 107"/>
                <a:gd name="T1" fmla="*/ 229 h 229"/>
                <a:gd name="T2" fmla="*/ 50 w 107"/>
                <a:gd name="T3" fmla="*/ 213 h 229"/>
                <a:gd name="T4" fmla="*/ 28 w 107"/>
                <a:gd name="T5" fmla="*/ 179 h 229"/>
                <a:gd name="T6" fmla="*/ 0 w 107"/>
                <a:gd name="T7" fmla="*/ 101 h 229"/>
                <a:gd name="T8" fmla="*/ 28 w 107"/>
                <a:gd name="T9" fmla="*/ 0 h 229"/>
                <a:gd name="T10" fmla="*/ 73 w 107"/>
                <a:gd name="T11" fmla="*/ 45 h 229"/>
                <a:gd name="T12" fmla="*/ 95 w 107"/>
                <a:gd name="T13" fmla="*/ 106 h 229"/>
                <a:gd name="T14" fmla="*/ 107 w 107"/>
                <a:gd name="T15" fmla="*/ 163 h 229"/>
                <a:gd name="T16" fmla="*/ 90 w 107"/>
                <a:gd name="T17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29">
                  <a:moveTo>
                    <a:pt x="90" y="229"/>
                  </a:moveTo>
                  <a:lnTo>
                    <a:pt x="50" y="213"/>
                  </a:lnTo>
                  <a:lnTo>
                    <a:pt x="28" y="179"/>
                  </a:lnTo>
                  <a:lnTo>
                    <a:pt x="0" y="101"/>
                  </a:lnTo>
                  <a:lnTo>
                    <a:pt x="28" y="0"/>
                  </a:lnTo>
                  <a:lnTo>
                    <a:pt x="73" y="45"/>
                  </a:lnTo>
                  <a:lnTo>
                    <a:pt x="95" y="106"/>
                  </a:lnTo>
                  <a:lnTo>
                    <a:pt x="107" y="163"/>
                  </a:lnTo>
                  <a:lnTo>
                    <a:pt x="90" y="22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60" name="Freeform 2048">
              <a:extLst>
                <a:ext uri="{FF2B5EF4-FFF2-40B4-BE49-F238E27FC236}">
                  <a16:creationId xmlns:a16="http://schemas.microsoft.com/office/drawing/2014/main" id="{6FCCECE1-F47C-EFF9-FB3A-22DB3D61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3782"/>
              <a:ext cx="9" cy="20"/>
            </a:xfrm>
            <a:custGeom>
              <a:avLst/>
              <a:gdLst>
                <a:gd name="T0" fmla="*/ 79 w 112"/>
                <a:gd name="T1" fmla="*/ 241 h 241"/>
                <a:gd name="T2" fmla="*/ 40 w 112"/>
                <a:gd name="T3" fmla="*/ 191 h 241"/>
                <a:gd name="T4" fmla="*/ 12 w 112"/>
                <a:gd name="T5" fmla="*/ 123 h 241"/>
                <a:gd name="T6" fmla="*/ 0 w 112"/>
                <a:gd name="T7" fmla="*/ 56 h 241"/>
                <a:gd name="T8" fmla="*/ 22 w 112"/>
                <a:gd name="T9" fmla="*/ 0 h 241"/>
                <a:gd name="T10" fmla="*/ 102 w 112"/>
                <a:gd name="T11" fmla="*/ 112 h 241"/>
                <a:gd name="T12" fmla="*/ 112 w 112"/>
                <a:gd name="T13" fmla="*/ 174 h 241"/>
                <a:gd name="T14" fmla="*/ 112 w 112"/>
                <a:gd name="T15" fmla="*/ 201 h 241"/>
                <a:gd name="T16" fmla="*/ 107 w 112"/>
                <a:gd name="T17" fmla="*/ 201 h 241"/>
                <a:gd name="T18" fmla="*/ 79 w 112"/>
                <a:gd name="T19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41">
                  <a:moveTo>
                    <a:pt x="79" y="241"/>
                  </a:moveTo>
                  <a:lnTo>
                    <a:pt x="40" y="191"/>
                  </a:lnTo>
                  <a:lnTo>
                    <a:pt x="12" y="123"/>
                  </a:lnTo>
                  <a:lnTo>
                    <a:pt x="0" y="56"/>
                  </a:lnTo>
                  <a:lnTo>
                    <a:pt x="22" y="0"/>
                  </a:lnTo>
                  <a:lnTo>
                    <a:pt x="102" y="112"/>
                  </a:lnTo>
                  <a:lnTo>
                    <a:pt x="112" y="174"/>
                  </a:lnTo>
                  <a:lnTo>
                    <a:pt x="112" y="201"/>
                  </a:lnTo>
                  <a:lnTo>
                    <a:pt x="107" y="201"/>
                  </a:lnTo>
                  <a:lnTo>
                    <a:pt x="79" y="2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61" name="Freeform 2049">
              <a:extLst>
                <a:ext uri="{FF2B5EF4-FFF2-40B4-BE49-F238E27FC236}">
                  <a16:creationId xmlns:a16="http://schemas.microsoft.com/office/drawing/2014/main" id="{58532A2D-C76C-1CEA-36C2-AAB4CFAEF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3780"/>
              <a:ext cx="6" cy="22"/>
            </a:xfrm>
            <a:custGeom>
              <a:avLst/>
              <a:gdLst>
                <a:gd name="T0" fmla="*/ 50 w 73"/>
                <a:gd name="T1" fmla="*/ 269 h 269"/>
                <a:gd name="T2" fmla="*/ 23 w 73"/>
                <a:gd name="T3" fmla="*/ 241 h 269"/>
                <a:gd name="T4" fmla="*/ 5 w 73"/>
                <a:gd name="T5" fmla="*/ 219 h 269"/>
                <a:gd name="T6" fmla="*/ 0 w 73"/>
                <a:gd name="T7" fmla="*/ 157 h 269"/>
                <a:gd name="T8" fmla="*/ 5 w 73"/>
                <a:gd name="T9" fmla="*/ 84 h 269"/>
                <a:gd name="T10" fmla="*/ 5 w 73"/>
                <a:gd name="T11" fmla="*/ 0 h 269"/>
                <a:gd name="T12" fmla="*/ 45 w 73"/>
                <a:gd name="T13" fmla="*/ 56 h 269"/>
                <a:gd name="T14" fmla="*/ 73 w 73"/>
                <a:gd name="T15" fmla="*/ 129 h 269"/>
                <a:gd name="T16" fmla="*/ 73 w 73"/>
                <a:gd name="T17" fmla="*/ 196 h 269"/>
                <a:gd name="T18" fmla="*/ 50 w 73"/>
                <a:gd name="T19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269">
                  <a:moveTo>
                    <a:pt x="50" y="269"/>
                  </a:moveTo>
                  <a:lnTo>
                    <a:pt x="23" y="241"/>
                  </a:lnTo>
                  <a:lnTo>
                    <a:pt x="5" y="219"/>
                  </a:lnTo>
                  <a:lnTo>
                    <a:pt x="0" y="157"/>
                  </a:lnTo>
                  <a:lnTo>
                    <a:pt x="5" y="84"/>
                  </a:lnTo>
                  <a:lnTo>
                    <a:pt x="5" y="0"/>
                  </a:lnTo>
                  <a:lnTo>
                    <a:pt x="45" y="56"/>
                  </a:lnTo>
                  <a:lnTo>
                    <a:pt x="73" y="129"/>
                  </a:lnTo>
                  <a:lnTo>
                    <a:pt x="73" y="196"/>
                  </a:lnTo>
                  <a:lnTo>
                    <a:pt x="50" y="26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62" name="Freeform 2050">
              <a:extLst>
                <a:ext uri="{FF2B5EF4-FFF2-40B4-BE49-F238E27FC236}">
                  <a16:creationId xmlns:a16="http://schemas.microsoft.com/office/drawing/2014/main" id="{F74D8108-CFED-6D8D-A26E-B33F5FCB8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3779"/>
              <a:ext cx="7" cy="18"/>
            </a:xfrm>
            <a:custGeom>
              <a:avLst/>
              <a:gdLst>
                <a:gd name="T0" fmla="*/ 61 w 83"/>
                <a:gd name="T1" fmla="*/ 218 h 218"/>
                <a:gd name="T2" fmla="*/ 28 w 83"/>
                <a:gd name="T3" fmla="*/ 190 h 218"/>
                <a:gd name="T4" fmla="*/ 0 w 83"/>
                <a:gd name="T5" fmla="*/ 129 h 218"/>
                <a:gd name="T6" fmla="*/ 0 w 83"/>
                <a:gd name="T7" fmla="*/ 62 h 218"/>
                <a:gd name="T8" fmla="*/ 22 w 83"/>
                <a:gd name="T9" fmla="*/ 0 h 218"/>
                <a:gd name="T10" fmla="*/ 61 w 83"/>
                <a:gd name="T11" fmla="*/ 39 h 218"/>
                <a:gd name="T12" fmla="*/ 83 w 83"/>
                <a:gd name="T13" fmla="*/ 95 h 218"/>
                <a:gd name="T14" fmla="*/ 78 w 83"/>
                <a:gd name="T15" fmla="*/ 157 h 218"/>
                <a:gd name="T16" fmla="*/ 61 w 83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218">
                  <a:moveTo>
                    <a:pt x="61" y="218"/>
                  </a:moveTo>
                  <a:lnTo>
                    <a:pt x="28" y="190"/>
                  </a:lnTo>
                  <a:lnTo>
                    <a:pt x="0" y="129"/>
                  </a:lnTo>
                  <a:lnTo>
                    <a:pt x="0" y="62"/>
                  </a:lnTo>
                  <a:lnTo>
                    <a:pt x="22" y="0"/>
                  </a:lnTo>
                  <a:lnTo>
                    <a:pt x="61" y="39"/>
                  </a:lnTo>
                  <a:lnTo>
                    <a:pt x="83" y="95"/>
                  </a:lnTo>
                  <a:lnTo>
                    <a:pt x="78" y="157"/>
                  </a:lnTo>
                  <a:lnTo>
                    <a:pt x="61" y="21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63" name="Freeform 2051">
              <a:extLst>
                <a:ext uri="{FF2B5EF4-FFF2-40B4-BE49-F238E27FC236}">
                  <a16:creationId xmlns:a16="http://schemas.microsoft.com/office/drawing/2014/main" id="{80778CB1-44BE-BC3B-9E5B-0EAF3F5E4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784"/>
              <a:ext cx="9" cy="14"/>
            </a:xfrm>
            <a:custGeom>
              <a:avLst/>
              <a:gdLst>
                <a:gd name="T0" fmla="*/ 101 w 112"/>
                <a:gd name="T1" fmla="*/ 151 h 168"/>
                <a:gd name="T2" fmla="*/ 61 w 112"/>
                <a:gd name="T3" fmla="*/ 168 h 168"/>
                <a:gd name="T4" fmla="*/ 28 w 112"/>
                <a:gd name="T5" fmla="*/ 151 h 168"/>
                <a:gd name="T6" fmla="*/ 0 w 112"/>
                <a:gd name="T7" fmla="*/ 73 h 168"/>
                <a:gd name="T8" fmla="*/ 0 w 112"/>
                <a:gd name="T9" fmla="*/ 34 h 168"/>
                <a:gd name="T10" fmla="*/ 6 w 112"/>
                <a:gd name="T11" fmla="*/ 22 h 168"/>
                <a:gd name="T12" fmla="*/ 28 w 112"/>
                <a:gd name="T13" fmla="*/ 0 h 168"/>
                <a:gd name="T14" fmla="*/ 84 w 112"/>
                <a:gd name="T15" fmla="*/ 84 h 168"/>
                <a:gd name="T16" fmla="*/ 101 w 112"/>
                <a:gd name="T17" fmla="*/ 123 h 168"/>
                <a:gd name="T18" fmla="*/ 112 w 112"/>
                <a:gd name="T19" fmla="*/ 135 h 168"/>
                <a:gd name="T20" fmla="*/ 101 w 112"/>
                <a:gd name="T21" fmla="*/ 15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168">
                  <a:moveTo>
                    <a:pt x="101" y="151"/>
                  </a:moveTo>
                  <a:lnTo>
                    <a:pt x="61" y="168"/>
                  </a:lnTo>
                  <a:lnTo>
                    <a:pt x="28" y="151"/>
                  </a:lnTo>
                  <a:lnTo>
                    <a:pt x="0" y="73"/>
                  </a:lnTo>
                  <a:lnTo>
                    <a:pt x="0" y="34"/>
                  </a:lnTo>
                  <a:lnTo>
                    <a:pt x="6" y="22"/>
                  </a:lnTo>
                  <a:lnTo>
                    <a:pt x="28" y="0"/>
                  </a:lnTo>
                  <a:lnTo>
                    <a:pt x="84" y="84"/>
                  </a:lnTo>
                  <a:lnTo>
                    <a:pt x="101" y="123"/>
                  </a:lnTo>
                  <a:lnTo>
                    <a:pt x="112" y="135"/>
                  </a:lnTo>
                  <a:lnTo>
                    <a:pt x="101" y="1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64" name="Freeform 2052">
              <a:extLst>
                <a:ext uri="{FF2B5EF4-FFF2-40B4-BE49-F238E27FC236}">
                  <a16:creationId xmlns:a16="http://schemas.microsoft.com/office/drawing/2014/main" id="{EB7D2E9E-48C7-7B00-0DFB-3B8A93A65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782"/>
              <a:ext cx="7" cy="21"/>
            </a:xfrm>
            <a:custGeom>
              <a:avLst/>
              <a:gdLst>
                <a:gd name="T0" fmla="*/ 67 w 78"/>
                <a:gd name="T1" fmla="*/ 246 h 246"/>
                <a:gd name="T2" fmla="*/ 38 w 78"/>
                <a:gd name="T3" fmla="*/ 236 h 246"/>
                <a:gd name="T4" fmla="*/ 22 w 78"/>
                <a:gd name="T5" fmla="*/ 213 h 246"/>
                <a:gd name="T6" fmla="*/ 0 w 78"/>
                <a:gd name="T7" fmla="*/ 151 h 246"/>
                <a:gd name="T8" fmla="*/ 0 w 78"/>
                <a:gd name="T9" fmla="*/ 73 h 246"/>
                <a:gd name="T10" fmla="*/ 17 w 78"/>
                <a:gd name="T11" fmla="*/ 0 h 246"/>
                <a:gd name="T12" fmla="*/ 67 w 78"/>
                <a:gd name="T13" fmla="*/ 123 h 246"/>
                <a:gd name="T14" fmla="*/ 78 w 78"/>
                <a:gd name="T15" fmla="*/ 179 h 246"/>
                <a:gd name="T16" fmla="*/ 78 w 78"/>
                <a:gd name="T17" fmla="*/ 201 h 246"/>
                <a:gd name="T18" fmla="*/ 67 w 78"/>
                <a:gd name="T19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246">
                  <a:moveTo>
                    <a:pt x="67" y="246"/>
                  </a:moveTo>
                  <a:lnTo>
                    <a:pt x="38" y="236"/>
                  </a:lnTo>
                  <a:lnTo>
                    <a:pt x="22" y="213"/>
                  </a:lnTo>
                  <a:lnTo>
                    <a:pt x="0" y="151"/>
                  </a:lnTo>
                  <a:lnTo>
                    <a:pt x="0" y="73"/>
                  </a:lnTo>
                  <a:lnTo>
                    <a:pt x="17" y="0"/>
                  </a:lnTo>
                  <a:lnTo>
                    <a:pt x="67" y="123"/>
                  </a:lnTo>
                  <a:lnTo>
                    <a:pt x="78" y="179"/>
                  </a:lnTo>
                  <a:lnTo>
                    <a:pt x="78" y="201"/>
                  </a:lnTo>
                  <a:lnTo>
                    <a:pt x="67" y="24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65" name="Freeform 2053">
              <a:extLst>
                <a:ext uri="{FF2B5EF4-FFF2-40B4-BE49-F238E27FC236}">
                  <a16:creationId xmlns:a16="http://schemas.microsoft.com/office/drawing/2014/main" id="{919062F8-4EFF-F7A0-BFCE-1E25D8DB9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785"/>
              <a:ext cx="9" cy="22"/>
            </a:xfrm>
            <a:custGeom>
              <a:avLst/>
              <a:gdLst>
                <a:gd name="T0" fmla="*/ 101 w 107"/>
                <a:gd name="T1" fmla="*/ 258 h 264"/>
                <a:gd name="T2" fmla="*/ 62 w 107"/>
                <a:gd name="T3" fmla="*/ 264 h 264"/>
                <a:gd name="T4" fmla="*/ 28 w 107"/>
                <a:gd name="T5" fmla="*/ 208 h 264"/>
                <a:gd name="T6" fmla="*/ 5 w 107"/>
                <a:gd name="T7" fmla="*/ 141 h 264"/>
                <a:gd name="T8" fmla="*/ 0 w 107"/>
                <a:gd name="T9" fmla="*/ 68 h 264"/>
                <a:gd name="T10" fmla="*/ 12 w 107"/>
                <a:gd name="T11" fmla="*/ 0 h 264"/>
                <a:gd name="T12" fmla="*/ 78 w 107"/>
                <a:gd name="T13" fmla="*/ 118 h 264"/>
                <a:gd name="T14" fmla="*/ 101 w 107"/>
                <a:gd name="T15" fmla="*/ 180 h 264"/>
                <a:gd name="T16" fmla="*/ 107 w 107"/>
                <a:gd name="T17" fmla="*/ 208 h 264"/>
                <a:gd name="T18" fmla="*/ 101 w 107"/>
                <a:gd name="T19" fmla="*/ 25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64">
                  <a:moveTo>
                    <a:pt x="101" y="258"/>
                  </a:moveTo>
                  <a:lnTo>
                    <a:pt x="62" y="264"/>
                  </a:lnTo>
                  <a:lnTo>
                    <a:pt x="28" y="208"/>
                  </a:lnTo>
                  <a:lnTo>
                    <a:pt x="5" y="141"/>
                  </a:lnTo>
                  <a:lnTo>
                    <a:pt x="0" y="68"/>
                  </a:lnTo>
                  <a:lnTo>
                    <a:pt x="12" y="0"/>
                  </a:lnTo>
                  <a:lnTo>
                    <a:pt x="78" y="118"/>
                  </a:lnTo>
                  <a:lnTo>
                    <a:pt x="101" y="180"/>
                  </a:lnTo>
                  <a:lnTo>
                    <a:pt x="107" y="208"/>
                  </a:lnTo>
                  <a:lnTo>
                    <a:pt x="101" y="2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66" name="Freeform 2054">
              <a:extLst>
                <a:ext uri="{FF2B5EF4-FFF2-40B4-BE49-F238E27FC236}">
                  <a16:creationId xmlns:a16="http://schemas.microsoft.com/office/drawing/2014/main" id="{09FC6CC1-086C-2993-62C5-66294D325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788"/>
              <a:ext cx="10" cy="21"/>
            </a:xfrm>
            <a:custGeom>
              <a:avLst/>
              <a:gdLst>
                <a:gd name="T0" fmla="*/ 100 w 117"/>
                <a:gd name="T1" fmla="*/ 252 h 252"/>
                <a:gd name="T2" fmla="*/ 39 w 117"/>
                <a:gd name="T3" fmla="*/ 185 h 252"/>
                <a:gd name="T4" fmla="*/ 10 w 117"/>
                <a:gd name="T5" fmla="*/ 140 h 252"/>
                <a:gd name="T6" fmla="*/ 0 w 117"/>
                <a:gd name="T7" fmla="*/ 123 h 252"/>
                <a:gd name="T8" fmla="*/ 0 w 117"/>
                <a:gd name="T9" fmla="*/ 83 h 252"/>
                <a:gd name="T10" fmla="*/ 27 w 117"/>
                <a:gd name="T11" fmla="*/ 0 h 252"/>
                <a:gd name="T12" fmla="*/ 67 w 117"/>
                <a:gd name="T13" fmla="*/ 56 h 252"/>
                <a:gd name="T14" fmla="*/ 100 w 117"/>
                <a:gd name="T15" fmla="*/ 123 h 252"/>
                <a:gd name="T16" fmla="*/ 117 w 117"/>
                <a:gd name="T17" fmla="*/ 190 h 252"/>
                <a:gd name="T18" fmla="*/ 100 w 117"/>
                <a:gd name="T1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252">
                  <a:moveTo>
                    <a:pt x="100" y="252"/>
                  </a:moveTo>
                  <a:lnTo>
                    <a:pt x="39" y="185"/>
                  </a:lnTo>
                  <a:lnTo>
                    <a:pt x="10" y="140"/>
                  </a:lnTo>
                  <a:lnTo>
                    <a:pt x="0" y="123"/>
                  </a:lnTo>
                  <a:lnTo>
                    <a:pt x="0" y="83"/>
                  </a:lnTo>
                  <a:lnTo>
                    <a:pt x="27" y="0"/>
                  </a:lnTo>
                  <a:lnTo>
                    <a:pt x="67" y="56"/>
                  </a:lnTo>
                  <a:lnTo>
                    <a:pt x="100" y="123"/>
                  </a:lnTo>
                  <a:lnTo>
                    <a:pt x="117" y="190"/>
                  </a:lnTo>
                  <a:lnTo>
                    <a:pt x="100" y="25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67" name="Freeform 2055">
              <a:extLst>
                <a:ext uri="{FF2B5EF4-FFF2-40B4-BE49-F238E27FC236}">
                  <a16:creationId xmlns:a16="http://schemas.microsoft.com/office/drawing/2014/main" id="{BE0248CA-08AF-30FD-14F1-46048CB84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3784"/>
              <a:ext cx="7" cy="20"/>
            </a:xfrm>
            <a:custGeom>
              <a:avLst/>
              <a:gdLst>
                <a:gd name="T0" fmla="*/ 79 w 90"/>
                <a:gd name="T1" fmla="*/ 213 h 235"/>
                <a:gd name="T2" fmla="*/ 57 w 90"/>
                <a:gd name="T3" fmla="*/ 235 h 235"/>
                <a:gd name="T4" fmla="*/ 17 w 90"/>
                <a:gd name="T5" fmla="*/ 185 h 235"/>
                <a:gd name="T6" fmla="*/ 0 w 90"/>
                <a:gd name="T7" fmla="*/ 128 h 235"/>
                <a:gd name="T8" fmla="*/ 0 w 90"/>
                <a:gd name="T9" fmla="*/ 62 h 235"/>
                <a:gd name="T10" fmla="*/ 17 w 90"/>
                <a:gd name="T11" fmla="*/ 0 h 235"/>
                <a:gd name="T12" fmla="*/ 74 w 90"/>
                <a:gd name="T13" fmla="*/ 101 h 235"/>
                <a:gd name="T14" fmla="*/ 90 w 90"/>
                <a:gd name="T15" fmla="*/ 151 h 235"/>
                <a:gd name="T16" fmla="*/ 90 w 90"/>
                <a:gd name="T17" fmla="*/ 168 h 235"/>
                <a:gd name="T18" fmla="*/ 79 w 90"/>
                <a:gd name="T19" fmla="*/ 21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235">
                  <a:moveTo>
                    <a:pt x="79" y="213"/>
                  </a:moveTo>
                  <a:lnTo>
                    <a:pt x="57" y="235"/>
                  </a:lnTo>
                  <a:lnTo>
                    <a:pt x="17" y="185"/>
                  </a:lnTo>
                  <a:lnTo>
                    <a:pt x="0" y="128"/>
                  </a:lnTo>
                  <a:lnTo>
                    <a:pt x="0" y="62"/>
                  </a:lnTo>
                  <a:lnTo>
                    <a:pt x="17" y="0"/>
                  </a:lnTo>
                  <a:lnTo>
                    <a:pt x="74" y="101"/>
                  </a:lnTo>
                  <a:lnTo>
                    <a:pt x="90" y="151"/>
                  </a:lnTo>
                  <a:lnTo>
                    <a:pt x="90" y="168"/>
                  </a:lnTo>
                  <a:lnTo>
                    <a:pt x="79" y="21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68" name="Freeform 2056">
              <a:extLst>
                <a:ext uri="{FF2B5EF4-FFF2-40B4-BE49-F238E27FC236}">
                  <a16:creationId xmlns:a16="http://schemas.microsoft.com/office/drawing/2014/main" id="{1575B89E-7FCE-29A4-21A2-3D5694F86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814"/>
              <a:ext cx="374" cy="53"/>
            </a:xfrm>
            <a:custGeom>
              <a:avLst/>
              <a:gdLst>
                <a:gd name="T0" fmla="*/ 2786 w 4479"/>
                <a:gd name="T1" fmla="*/ 23 h 633"/>
                <a:gd name="T2" fmla="*/ 2612 w 4479"/>
                <a:gd name="T3" fmla="*/ 23 h 633"/>
                <a:gd name="T4" fmla="*/ 2411 w 4479"/>
                <a:gd name="T5" fmla="*/ 28 h 633"/>
                <a:gd name="T6" fmla="*/ 2153 w 4479"/>
                <a:gd name="T7" fmla="*/ 40 h 633"/>
                <a:gd name="T8" fmla="*/ 2147 w 4479"/>
                <a:gd name="T9" fmla="*/ 314 h 633"/>
                <a:gd name="T10" fmla="*/ 2221 w 4479"/>
                <a:gd name="T11" fmla="*/ 229 h 633"/>
                <a:gd name="T12" fmla="*/ 2254 w 4479"/>
                <a:gd name="T13" fmla="*/ 353 h 633"/>
                <a:gd name="T14" fmla="*/ 2316 w 4479"/>
                <a:gd name="T15" fmla="*/ 353 h 633"/>
                <a:gd name="T16" fmla="*/ 2382 w 4479"/>
                <a:gd name="T17" fmla="*/ 163 h 633"/>
                <a:gd name="T18" fmla="*/ 2467 w 4479"/>
                <a:gd name="T19" fmla="*/ 331 h 633"/>
                <a:gd name="T20" fmla="*/ 2540 w 4479"/>
                <a:gd name="T21" fmla="*/ 364 h 633"/>
                <a:gd name="T22" fmla="*/ 2647 w 4479"/>
                <a:gd name="T23" fmla="*/ 397 h 633"/>
                <a:gd name="T24" fmla="*/ 2725 w 4479"/>
                <a:gd name="T25" fmla="*/ 404 h 633"/>
                <a:gd name="T26" fmla="*/ 2803 w 4479"/>
                <a:gd name="T27" fmla="*/ 281 h 633"/>
                <a:gd name="T28" fmla="*/ 2798 w 4479"/>
                <a:gd name="T29" fmla="*/ 281 h 633"/>
                <a:gd name="T30" fmla="*/ 2831 w 4479"/>
                <a:gd name="T31" fmla="*/ 392 h 633"/>
                <a:gd name="T32" fmla="*/ 2881 w 4479"/>
                <a:gd name="T33" fmla="*/ 331 h 633"/>
                <a:gd name="T34" fmla="*/ 2954 w 4479"/>
                <a:gd name="T35" fmla="*/ 274 h 633"/>
                <a:gd name="T36" fmla="*/ 2966 w 4479"/>
                <a:gd name="T37" fmla="*/ 387 h 633"/>
                <a:gd name="T38" fmla="*/ 3033 w 4479"/>
                <a:gd name="T39" fmla="*/ 297 h 633"/>
                <a:gd name="T40" fmla="*/ 3061 w 4479"/>
                <a:gd name="T41" fmla="*/ 415 h 633"/>
                <a:gd name="T42" fmla="*/ 3117 w 4479"/>
                <a:gd name="T43" fmla="*/ 302 h 633"/>
                <a:gd name="T44" fmla="*/ 3128 w 4479"/>
                <a:gd name="T45" fmla="*/ 302 h 633"/>
                <a:gd name="T46" fmla="*/ 3162 w 4479"/>
                <a:gd name="T47" fmla="*/ 381 h 633"/>
                <a:gd name="T48" fmla="*/ 3212 w 4479"/>
                <a:gd name="T49" fmla="*/ 404 h 633"/>
                <a:gd name="T50" fmla="*/ 3252 w 4479"/>
                <a:gd name="T51" fmla="*/ 409 h 633"/>
                <a:gd name="T52" fmla="*/ 3291 w 4479"/>
                <a:gd name="T53" fmla="*/ 353 h 633"/>
                <a:gd name="T54" fmla="*/ 3330 w 4479"/>
                <a:gd name="T55" fmla="*/ 432 h 633"/>
                <a:gd name="T56" fmla="*/ 3364 w 4479"/>
                <a:gd name="T57" fmla="*/ 387 h 633"/>
                <a:gd name="T58" fmla="*/ 3386 w 4479"/>
                <a:gd name="T59" fmla="*/ 437 h 633"/>
                <a:gd name="T60" fmla="*/ 3447 w 4479"/>
                <a:gd name="T61" fmla="*/ 370 h 633"/>
                <a:gd name="T62" fmla="*/ 3527 w 4479"/>
                <a:gd name="T63" fmla="*/ 442 h 633"/>
                <a:gd name="T64" fmla="*/ 3520 w 4479"/>
                <a:gd name="T65" fmla="*/ 370 h 633"/>
                <a:gd name="T66" fmla="*/ 3537 w 4479"/>
                <a:gd name="T67" fmla="*/ 404 h 633"/>
                <a:gd name="T68" fmla="*/ 3577 w 4479"/>
                <a:gd name="T69" fmla="*/ 353 h 633"/>
                <a:gd name="T70" fmla="*/ 3655 w 4479"/>
                <a:gd name="T71" fmla="*/ 331 h 633"/>
                <a:gd name="T72" fmla="*/ 3655 w 4479"/>
                <a:gd name="T73" fmla="*/ 471 h 633"/>
                <a:gd name="T74" fmla="*/ 3784 w 4479"/>
                <a:gd name="T75" fmla="*/ 471 h 633"/>
                <a:gd name="T76" fmla="*/ 4317 w 4479"/>
                <a:gd name="T77" fmla="*/ 522 h 633"/>
                <a:gd name="T78" fmla="*/ 4479 w 4479"/>
                <a:gd name="T79" fmla="*/ 471 h 633"/>
                <a:gd name="T80" fmla="*/ 3918 w 4479"/>
                <a:gd name="T81" fmla="*/ 538 h 633"/>
                <a:gd name="T82" fmla="*/ 3128 w 4479"/>
                <a:gd name="T83" fmla="*/ 471 h 633"/>
                <a:gd name="T84" fmla="*/ 2417 w 4479"/>
                <a:gd name="T85" fmla="*/ 409 h 633"/>
                <a:gd name="T86" fmla="*/ 1861 w 4479"/>
                <a:gd name="T87" fmla="*/ 442 h 633"/>
                <a:gd name="T88" fmla="*/ 987 w 4479"/>
                <a:gd name="T89" fmla="*/ 449 h 633"/>
                <a:gd name="T90" fmla="*/ 79 w 4479"/>
                <a:gd name="T91" fmla="*/ 622 h 633"/>
                <a:gd name="T92" fmla="*/ 23 w 4479"/>
                <a:gd name="T93" fmla="*/ 600 h 633"/>
                <a:gd name="T94" fmla="*/ 752 w 4479"/>
                <a:gd name="T95" fmla="*/ 415 h 633"/>
                <a:gd name="T96" fmla="*/ 847 w 4479"/>
                <a:gd name="T97" fmla="*/ 420 h 633"/>
                <a:gd name="T98" fmla="*/ 841 w 4479"/>
                <a:gd name="T99" fmla="*/ 302 h 633"/>
                <a:gd name="T100" fmla="*/ 903 w 4479"/>
                <a:gd name="T101" fmla="*/ 409 h 633"/>
                <a:gd name="T102" fmla="*/ 936 w 4479"/>
                <a:gd name="T103" fmla="*/ 319 h 633"/>
                <a:gd name="T104" fmla="*/ 936 w 4479"/>
                <a:gd name="T105" fmla="*/ 281 h 633"/>
                <a:gd name="T106" fmla="*/ 1021 w 4479"/>
                <a:gd name="T107" fmla="*/ 353 h 633"/>
                <a:gd name="T108" fmla="*/ 1155 w 4479"/>
                <a:gd name="T109" fmla="*/ 359 h 633"/>
                <a:gd name="T110" fmla="*/ 1284 w 4479"/>
                <a:gd name="T111" fmla="*/ 241 h 633"/>
                <a:gd name="T112" fmla="*/ 1222 w 4479"/>
                <a:gd name="T113" fmla="*/ 151 h 633"/>
                <a:gd name="T114" fmla="*/ 1200 w 4479"/>
                <a:gd name="T115" fmla="*/ 168 h 633"/>
                <a:gd name="T116" fmla="*/ 1133 w 4479"/>
                <a:gd name="T117" fmla="*/ 90 h 633"/>
                <a:gd name="T118" fmla="*/ 1099 w 4479"/>
                <a:gd name="T119" fmla="*/ 319 h 633"/>
                <a:gd name="T120" fmla="*/ 2008 w 4479"/>
                <a:gd name="T121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79" h="633">
                  <a:moveTo>
                    <a:pt x="2932" y="6"/>
                  </a:moveTo>
                  <a:lnTo>
                    <a:pt x="2837" y="11"/>
                  </a:lnTo>
                  <a:lnTo>
                    <a:pt x="2786" y="23"/>
                  </a:lnTo>
                  <a:lnTo>
                    <a:pt x="2736" y="51"/>
                  </a:lnTo>
                  <a:lnTo>
                    <a:pt x="2736" y="23"/>
                  </a:lnTo>
                  <a:lnTo>
                    <a:pt x="2612" y="23"/>
                  </a:lnTo>
                  <a:lnTo>
                    <a:pt x="2550" y="28"/>
                  </a:lnTo>
                  <a:lnTo>
                    <a:pt x="2484" y="51"/>
                  </a:lnTo>
                  <a:lnTo>
                    <a:pt x="2411" y="28"/>
                  </a:lnTo>
                  <a:lnTo>
                    <a:pt x="2327" y="17"/>
                  </a:lnTo>
                  <a:lnTo>
                    <a:pt x="2237" y="23"/>
                  </a:lnTo>
                  <a:lnTo>
                    <a:pt x="2153" y="40"/>
                  </a:lnTo>
                  <a:lnTo>
                    <a:pt x="2136" y="201"/>
                  </a:lnTo>
                  <a:lnTo>
                    <a:pt x="2141" y="286"/>
                  </a:lnTo>
                  <a:lnTo>
                    <a:pt x="2147" y="314"/>
                  </a:lnTo>
                  <a:lnTo>
                    <a:pt x="2176" y="342"/>
                  </a:lnTo>
                  <a:lnTo>
                    <a:pt x="2248" y="90"/>
                  </a:lnTo>
                  <a:lnTo>
                    <a:pt x="2221" y="229"/>
                  </a:lnTo>
                  <a:lnTo>
                    <a:pt x="2226" y="297"/>
                  </a:lnTo>
                  <a:lnTo>
                    <a:pt x="2231" y="319"/>
                  </a:lnTo>
                  <a:lnTo>
                    <a:pt x="2254" y="353"/>
                  </a:lnTo>
                  <a:lnTo>
                    <a:pt x="2310" y="213"/>
                  </a:lnTo>
                  <a:lnTo>
                    <a:pt x="2304" y="281"/>
                  </a:lnTo>
                  <a:lnTo>
                    <a:pt x="2316" y="353"/>
                  </a:lnTo>
                  <a:lnTo>
                    <a:pt x="2354" y="297"/>
                  </a:lnTo>
                  <a:lnTo>
                    <a:pt x="2372" y="229"/>
                  </a:lnTo>
                  <a:lnTo>
                    <a:pt x="2382" y="163"/>
                  </a:lnTo>
                  <a:lnTo>
                    <a:pt x="2405" y="95"/>
                  </a:lnTo>
                  <a:lnTo>
                    <a:pt x="2394" y="331"/>
                  </a:lnTo>
                  <a:lnTo>
                    <a:pt x="2467" y="331"/>
                  </a:lnTo>
                  <a:lnTo>
                    <a:pt x="2472" y="381"/>
                  </a:lnTo>
                  <a:lnTo>
                    <a:pt x="2545" y="331"/>
                  </a:lnTo>
                  <a:lnTo>
                    <a:pt x="2540" y="364"/>
                  </a:lnTo>
                  <a:lnTo>
                    <a:pt x="2557" y="387"/>
                  </a:lnTo>
                  <a:lnTo>
                    <a:pt x="2612" y="342"/>
                  </a:lnTo>
                  <a:lnTo>
                    <a:pt x="2647" y="397"/>
                  </a:lnTo>
                  <a:lnTo>
                    <a:pt x="2713" y="370"/>
                  </a:lnTo>
                  <a:lnTo>
                    <a:pt x="2713" y="392"/>
                  </a:lnTo>
                  <a:lnTo>
                    <a:pt x="2725" y="404"/>
                  </a:lnTo>
                  <a:lnTo>
                    <a:pt x="2763" y="387"/>
                  </a:lnTo>
                  <a:lnTo>
                    <a:pt x="2786" y="359"/>
                  </a:lnTo>
                  <a:lnTo>
                    <a:pt x="2803" y="281"/>
                  </a:lnTo>
                  <a:lnTo>
                    <a:pt x="2803" y="196"/>
                  </a:lnTo>
                  <a:lnTo>
                    <a:pt x="2803" y="140"/>
                  </a:lnTo>
                  <a:lnTo>
                    <a:pt x="2798" y="281"/>
                  </a:lnTo>
                  <a:lnTo>
                    <a:pt x="2803" y="342"/>
                  </a:lnTo>
                  <a:lnTo>
                    <a:pt x="2808" y="359"/>
                  </a:lnTo>
                  <a:lnTo>
                    <a:pt x="2831" y="392"/>
                  </a:lnTo>
                  <a:lnTo>
                    <a:pt x="2893" y="146"/>
                  </a:lnTo>
                  <a:lnTo>
                    <a:pt x="2876" y="269"/>
                  </a:lnTo>
                  <a:lnTo>
                    <a:pt x="2881" y="331"/>
                  </a:lnTo>
                  <a:lnTo>
                    <a:pt x="2904" y="387"/>
                  </a:lnTo>
                  <a:lnTo>
                    <a:pt x="2943" y="342"/>
                  </a:lnTo>
                  <a:lnTo>
                    <a:pt x="2954" y="274"/>
                  </a:lnTo>
                  <a:lnTo>
                    <a:pt x="2954" y="201"/>
                  </a:lnTo>
                  <a:lnTo>
                    <a:pt x="2966" y="146"/>
                  </a:lnTo>
                  <a:lnTo>
                    <a:pt x="2966" y="387"/>
                  </a:lnTo>
                  <a:lnTo>
                    <a:pt x="3005" y="370"/>
                  </a:lnTo>
                  <a:lnTo>
                    <a:pt x="3021" y="353"/>
                  </a:lnTo>
                  <a:lnTo>
                    <a:pt x="3033" y="297"/>
                  </a:lnTo>
                  <a:lnTo>
                    <a:pt x="3033" y="229"/>
                  </a:lnTo>
                  <a:lnTo>
                    <a:pt x="3044" y="174"/>
                  </a:lnTo>
                  <a:lnTo>
                    <a:pt x="3061" y="415"/>
                  </a:lnTo>
                  <a:lnTo>
                    <a:pt x="3094" y="397"/>
                  </a:lnTo>
                  <a:lnTo>
                    <a:pt x="3106" y="376"/>
                  </a:lnTo>
                  <a:lnTo>
                    <a:pt x="3117" y="302"/>
                  </a:lnTo>
                  <a:lnTo>
                    <a:pt x="3117" y="236"/>
                  </a:lnTo>
                  <a:lnTo>
                    <a:pt x="3134" y="185"/>
                  </a:lnTo>
                  <a:lnTo>
                    <a:pt x="3128" y="302"/>
                  </a:lnTo>
                  <a:lnTo>
                    <a:pt x="3134" y="347"/>
                  </a:lnTo>
                  <a:lnTo>
                    <a:pt x="3134" y="364"/>
                  </a:lnTo>
                  <a:lnTo>
                    <a:pt x="3162" y="381"/>
                  </a:lnTo>
                  <a:lnTo>
                    <a:pt x="3218" y="269"/>
                  </a:lnTo>
                  <a:lnTo>
                    <a:pt x="3207" y="353"/>
                  </a:lnTo>
                  <a:lnTo>
                    <a:pt x="3212" y="404"/>
                  </a:lnTo>
                  <a:lnTo>
                    <a:pt x="3218" y="420"/>
                  </a:lnTo>
                  <a:lnTo>
                    <a:pt x="3246" y="432"/>
                  </a:lnTo>
                  <a:lnTo>
                    <a:pt x="3252" y="409"/>
                  </a:lnTo>
                  <a:lnTo>
                    <a:pt x="3274" y="397"/>
                  </a:lnTo>
                  <a:lnTo>
                    <a:pt x="3285" y="381"/>
                  </a:lnTo>
                  <a:lnTo>
                    <a:pt x="3291" y="353"/>
                  </a:lnTo>
                  <a:lnTo>
                    <a:pt x="3291" y="420"/>
                  </a:lnTo>
                  <a:lnTo>
                    <a:pt x="3307" y="437"/>
                  </a:lnTo>
                  <a:lnTo>
                    <a:pt x="3330" y="432"/>
                  </a:lnTo>
                  <a:lnTo>
                    <a:pt x="3369" y="415"/>
                  </a:lnTo>
                  <a:lnTo>
                    <a:pt x="3364" y="409"/>
                  </a:lnTo>
                  <a:lnTo>
                    <a:pt x="3364" y="387"/>
                  </a:lnTo>
                  <a:lnTo>
                    <a:pt x="3369" y="392"/>
                  </a:lnTo>
                  <a:lnTo>
                    <a:pt x="3375" y="420"/>
                  </a:lnTo>
                  <a:lnTo>
                    <a:pt x="3386" y="437"/>
                  </a:lnTo>
                  <a:lnTo>
                    <a:pt x="3402" y="437"/>
                  </a:lnTo>
                  <a:lnTo>
                    <a:pt x="3437" y="415"/>
                  </a:lnTo>
                  <a:lnTo>
                    <a:pt x="3447" y="370"/>
                  </a:lnTo>
                  <a:lnTo>
                    <a:pt x="3447" y="437"/>
                  </a:lnTo>
                  <a:lnTo>
                    <a:pt x="3487" y="454"/>
                  </a:lnTo>
                  <a:lnTo>
                    <a:pt x="3527" y="442"/>
                  </a:lnTo>
                  <a:lnTo>
                    <a:pt x="3543" y="420"/>
                  </a:lnTo>
                  <a:lnTo>
                    <a:pt x="3543" y="376"/>
                  </a:lnTo>
                  <a:lnTo>
                    <a:pt x="3520" y="370"/>
                  </a:lnTo>
                  <a:lnTo>
                    <a:pt x="3520" y="331"/>
                  </a:lnTo>
                  <a:lnTo>
                    <a:pt x="3543" y="342"/>
                  </a:lnTo>
                  <a:lnTo>
                    <a:pt x="3537" y="404"/>
                  </a:lnTo>
                  <a:lnTo>
                    <a:pt x="3554" y="465"/>
                  </a:lnTo>
                  <a:lnTo>
                    <a:pt x="3622" y="397"/>
                  </a:lnTo>
                  <a:lnTo>
                    <a:pt x="3577" y="353"/>
                  </a:lnTo>
                  <a:lnTo>
                    <a:pt x="3638" y="281"/>
                  </a:lnTo>
                  <a:lnTo>
                    <a:pt x="3655" y="302"/>
                  </a:lnTo>
                  <a:lnTo>
                    <a:pt x="3655" y="331"/>
                  </a:lnTo>
                  <a:lnTo>
                    <a:pt x="3627" y="409"/>
                  </a:lnTo>
                  <a:lnTo>
                    <a:pt x="3627" y="465"/>
                  </a:lnTo>
                  <a:lnTo>
                    <a:pt x="3655" y="471"/>
                  </a:lnTo>
                  <a:lnTo>
                    <a:pt x="3705" y="449"/>
                  </a:lnTo>
                  <a:lnTo>
                    <a:pt x="3705" y="471"/>
                  </a:lnTo>
                  <a:lnTo>
                    <a:pt x="3784" y="471"/>
                  </a:lnTo>
                  <a:lnTo>
                    <a:pt x="3812" y="510"/>
                  </a:lnTo>
                  <a:lnTo>
                    <a:pt x="4137" y="527"/>
                  </a:lnTo>
                  <a:lnTo>
                    <a:pt x="4317" y="522"/>
                  </a:lnTo>
                  <a:lnTo>
                    <a:pt x="4379" y="510"/>
                  </a:lnTo>
                  <a:lnTo>
                    <a:pt x="4400" y="510"/>
                  </a:lnTo>
                  <a:lnTo>
                    <a:pt x="4479" y="471"/>
                  </a:lnTo>
                  <a:lnTo>
                    <a:pt x="4305" y="522"/>
                  </a:lnTo>
                  <a:lnTo>
                    <a:pt x="4114" y="538"/>
                  </a:lnTo>
                  <a:lnTo>
                    <a:pt x="3918" y="538"/>
                  </a:lnTo>
                  <a:lnTo>
                    <a:pt x="3717" y="522"/>
                  </a:lnTo>
                  <a:lnTo>
                    <a:pt x="3324" y="482"/>
                  </a:lnTo>
                  <a:lnTo>
                    <a:pt x="3128" y="471"/>
                  </a:lnTo>
                  <a:lnTo>
                    <a:pt x="2943" y="477"/>
                  </a:lnTo>
                  <a:lnTo>
                    <a:pt x="2675" y="420"/>
                  </a:lnTo>
                  <a:lnTo>
                    <a:pt x="2417" y="409"/>
                  </a:lnTo>
                  <a:lnTo>
                    <a:pt x="1890" y="409"/>
                  </a:lnTo>
                  <a:lnTo>
                    <a:pt x="1838" y="471"/>
                  </a:lnTo>
                  <a:lnTo>
                    <a:pt x="1861" y="442"/>
                  </a:lnTo>
                  <a:lnTo>
                    <a:pt x="1856" y="415"/>
                  </a:lnTo>
                  <a:lnTo>
                    <a:pt x="1424" y="415"/>
                  </a:lnTo>
                  <a:lnTo>
                    <a:pt x="987" y="449"/>
                  </a:lnTo>
                  <a:lnTo>
                    <a:pt x="550" y="510"/>
                  </a:lnTo>
                  <a:lnTo>
                    <a:pt x="118" y="583"/>
                  </a:lnTo>
                  <a:lnTo>
                    <a:pt x="79" y="622"/>
                  </a:lnTo>
                  <a:lnTo>
                    <a:pt x="56" y="633"/>
                  </a:lnTo>
                  <a:lnTo>
                    <a:pt x="28" y="628"/>
                  </a:lnTo>
                  <a:lnTo>
                    <a:pt x="23" y="600"/>
                  </a:lnTo>
                  <a:lnTo>
                    <a:pt x="0" y="583"/>
                  </a:lnTo>
                  <a:lnTo>
                    <a:pt x="399" y="510"/>
                  </a:lnTo>
                  <a:lnTo>
                    <a:pt x="752" y="415"/>
                  </a:lnTo>
                  <a:lnTo>
                    <a:pt x="763" y="314"/>
                  </a:lnTo>
                  <a:lnTo>
                    <a:pt x="790" y="437"/>
                  </a:lnTo>
                  <a:lnTo>
                    <a:pt x="847" y="420"/>
                  </a:lnTo>
                  <a:lnTo>
                    <a:pt x="841" y="381"/>
                  </a:lnTo>
                  <a:lnTo>
                    <a:pt x="830" y="331"/>
                  </a:lnTo>
                  <a:lnTo>
                    <a:pt x="841" y="302"/>
                  </a:lnTo>
                  <a:lnTo>
                    <a:pt x="858" y="281"/>
                  </a:lnTo>
                  <a:lnTo>
                    <a:pt x="870" y="415"/>
                  </a:lnTo>
                  <a:lnTo>
                    <a:pt x="903" y="409"/>
                  </a:lnTo>
                  <a:lnTo>
                    <a:pt x="925" y="387"/>
                  </a:lnTo>
                  <a:lnTo>
                    <a:pt x="936" y="353"/>
                  </a:lnTo>
                  <a:lnTo>
                    <a:pt x="936" y="319"/>
                  </a:lnTo>
                  <a:lnTo>
                    <a:pt x="925" y="319"/>
                  </a:lnTo>
                  <a:lnTo>
                    <a:pt x="925" y="281"/>
                  </a:lnTo>
                  <a:lnTo>
                    <a:pt x="936" y="281"/>
                  </a:lnTo>
                  <a:lnTo>
                    <a:pt x="959" y="397"/>
                  </a:lnTo>
                  <a:lnTo>
                    <a:pt x="993" y="381"/>
                  </a:lnTo>
                  <a:lnTo>
                    <a:pt x="1021" y="353"/>
                  </a:lnTo>
                  <a:lnTo>
                    <a:pt x="1066" y="397"/>
                  </a:lnTo>
                  <a:lnTo>
                    <a:pt x="1105" y="364"/>
                  </a:lnTo>
                  <a:lnTo>
                    <a:pt x="1155" y="359"/>
                  </a:lnTo>
                  <a:lnTo>
                    <a:pt x="1211" y="370"/>
                  </a:lnTo>
                  <a:lnTo>
                    <a:pt x="1273" y="364"/>
                  </a:lnTo>
                  <a:lnTo>
                    <a:pt x="1284" y="241"/>
                  </a:lnTo>
                  <a:lnTo>
                    <a:pt x="1273" y="179"/>
                  </a:lnTo>
                  <a:lnTo>
                    <a:pt x="1251" y="123"/>
                  </a:lnTo>
                  <a:lnTo>
                    <a:pt x="1222" y="151"/>
                  </a:lnTo>
                  <a:lnTo>
                    <a:pt x="1211" y="196"/>
                  </a:lnTo>
                  <a:lnTo>
                    <a:pt x="1200" y="291"/>
                  </a:lnTo>
                  <a:lnTo>
                    <a:pt x="1200" y="168"/>
                  </a:lnTo>
                  <a:lnTo>
                    <a:pt x="1189" y="51"/>
                  </a:lnTo>
                  <a:lnTo>
                    <a:pt x="1149" y="68"/>
                  </a:lnTo>
                  <a:lnTo>
                    <a:pt x="1133" y="90"/>
                  </a:lnTo>
                  <a:lnTo>
                    <a:pt x="1116" y="163"/>
                  </a:lnTo>
                  <a:lnTo>
                    <a:pt x="1121" y="241"/>
                  </a:lnTo>
                  <a:lnTo>
                    <a:pt x="1099" y="319"/>
                  </a:lnTo>
                  <a:lnTo>
                    <a:pt x="1111" y="51"/>
                  </a:lnTo>
                  <a:lnTo>
                    <a:pt x="1553" y="6"/>
                  </a:lnTo>
                  <a:lnTo>
                    <a:pt x="2008" y="0"/>
                  </a:lnTo>
                  <a:lnTo>
                    <a:pt x="293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69" name="Freeform 2057">
              <a:extLst>
                <a:ext uri="{FF2B5EF4-FFF2-40B4-BE49-F238E27FC236}">
                  <a16:creationId xmlns:a16="http://schemas.microsoft.com/office/drawing/2014/main" id="{48ED3C67-C52E-1F25-26AA-74B957572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817"/>
              <a:ext cx="14" cy="8"/>
            </a:xfrm>
            <a:custGeom>
              <a:avLst/>
              <a:gdLst>
                <a:gd name="T0" fmla="*/ 163 w 173"/>
                <a:gd name="T1" fmla="*/ 50 h 94"/>
                <a:gd name="T2" fmla="*/ 140 w 173"/>
                <a:gd name="T3" fmla="*/ 21 h 94"/>
                <a:gd name="T4" fmla="*/ 73 w 173"/>
                <a:gd name="T5" fmla="*/ 94 h 94"/>
                <a:gd name="T6" fmla="*/ 83 w 173"/>
                <a:gd name="T7" fmla="*/ 21 h 94"/>
                <a:gd name="T8" fmla="*/ 33 w 173"/>
                <a:gd name="T9" fmla="*/ 11 h 94"/>
                <a:gd name="T10" fmla="*/ 0 w 173"/>
                <a:gd name="T11" fmla="*/ 33 h 94"/>
                <a:gd name="T12" fmla="*/ 0 w 173"/>
                <a:gd name="T13" fmla="*/ 0 h 94"/>
                <a:gd name="T14" fmla="*/ 173 w 173"/>
                <a:gd name="T15" fmla="*/ 11 h 94"/>
                <a:gd name="T16" fmla="*/ 163 w 173"/>
                <a:gd name="T17" fmla="*/ 5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94">
                  <a:moveTo>
                    <a:pt x="163" y="50"/>
                  </a:moveTo>
                  <a:lnTo>
                    <a:pt x="140" y="21"/>
                  </a:lnTo>
                  <a:lnTo>
                    <a:pt x="73" y="94"/>
                  </a:lnTo>
                  <a:lnTo>
                    <a:pt x="83" y="21"/>
                  </a:lnTo>
                  <a:lnTo>
                    <a:pt x="33" y="11"/>
                  </a:lnTo>
                  <a:lnTo>
                    <a:pt x="0" y="33"/>
                  </a:lnTo>
                  <a:lnTo>
                    <a:pt x="0" y="0"/>
                  </a:lnTo>
                  <a:lnTo>
                    <a:pt x="173" y="11"/>
                  </a:lnTo>
                  <a:lnTo>
                    <a:pt x="163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70" name="Freeform 2058">
              <a:extLst>
                <a:ext uri="{FF2B5EF4-FFF2-40B4-BE49-F238E27FC236}">
                  <a16:creationId xmlns:a16="http://schemas.microsoft.com/office/drawing/2014/main" id="{10B3B8EC-F7ED-D8D4-C92A-810912BB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816"/>
              <a:ext cx="3" cy="23"/>
            </a:xfrm>
            <a:custGeom>
              <a:avLst/>
              <a:gdLst>
                <a:gd name="T0" fmla="*/ 33 w 33"/>
                <a:gd name="T1" fmla="*/ 0 h 274"/>
                <a:gd name="T2" fmla="*/ 0 w 33"/>
                <a:gd name="T3" fmla="*/ 274 h 274"/>
                <a:gd name="T4" fmla="*/ 33 w 33"/>
                <a:gd name="T5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74">
                  <a:moveTo>
                    <a:pt x="33" y="0"/>
                  </a:moveTo>
                  <a:lnTo>
                    <a:pt x="0" y="27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71" name="Freeform 2059">
              <a:extLst>
                <a:ext uri="{FF2B5EF4-FFF2-40B4-BE49-F238E27FC236}">
                  <a16:creationId xmlns:a16="http://schemas.microsoft.com/office/drawing/2014/main" id="{14AD1E40-AE24-A7C7-87CE-CFAFD1CA1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3817"/>
              <a:ext cx="4" cy="23"/>
            </a:xfrm>
            <a:custGeom>
              <a:avLst/>
              <a:gdLst>
                <a:gd name="T0" fmla="*/ 27 w 50"/>
                <a:gd name="T1" fmla="*/ 279 h 279"/>
                <a:gd name="T2" fmla="*/ 5 w 50"/>
                <a:gd name="T3" fmla="*/ 229 h 279"/>
                <a:gd name="T4" fmla="*/ 0 w 50"/>
                <a:gd name="T5" fmla="*/ 151 h 279"/>
                <a:gd name="T6" fmla="*/ 11 w 50"/>
                <a:gd name="T7" fmla="*/ 66 h 279"/>
                <a:gd name="T8" fmla="*/ 39 w 50"/>
                <a:gd name="T9" fmla="*/ 0 h 279"/>
                <a:gd name="T10" fmla="*/ 50 w 50"/>
                <a:gd name="T11" fmla="*/ 55 h 279"/>
                <a:gd name="T12" fmla="*/ 39 w 50"/>
                <a:gd name="T13" fmla="*/ 123 h 279"/>
                <a:gd name="T14" fmla="*/ 27 w 50"/>
                <a:gd name="T15" fmla="*/ 201 h 279"/>
                <a:gd name="T16" fmla="*/ 27 w 50"/>
                <a:gd name="T17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79">
                  <a:moveTo>
                    <a:pt x="27" y="279"/>
                  </a:moveTo>
                  <a:lnTo>
                    <a:pt x="5" y="229"/>
                  </a:lnTo>
                  <a:lnTo>
                    <a:pt x="0" y="151"/>
                  </a:lnTo>
                  <a:lnTo>
                    <a:pt x="11" y="66"/>
                  </a:lnTo>
                  <a:lnTo>
                    <a:pt x="39" y="0"/>
                  </a:lnTo>
                  <a:lnTo>
                    <a:pt x="50" y="55"/>
                  </a:lnTo>
                  <a:lnTo>
                    <a:pt x="39" y="123"/>
                  </a:lnTo>
                  <a:lnTo>
                    <a:pt x="27" y="201"/>
                  </a:lnTo>
                  <a:lnTo>
                    <a:pt x="27" y="27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72" name="Freeform 2060">
              <a:extLst>
                <a:ext uri="{FF2B5EF4-FFF2-40B4-BE49-F238E27FC236}">
                  <a16:creationId xmlns:a16="http://schemas.microsoft.com/office/drawing/2014/main" id="{A85083D4-C749-2C3A-299E-7C9486C74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811"/>
              <a:ext cx="7" cy="23"/>
            </a:xfrm>
            <a:custGeom>
              <a:avLst/>
              <a:gdLst>
                <a:gd name="T0" fmla="*/ 79 w 79"/>
                <a:gd name="T1" fmla="*/ 0 h 274"/>
                <a:gd name="T2" fmla="*/ 0 w 79"/>
                <a:gd name="T3" fmla="*/ 274 h 274"/>
                <a:gd name="T4" fmla="*/ 79 w 79"/>
                <a:gd name="T5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274">
                  <a:moveTo>
                    <a:pt x="79" y="0"/>
                  </a:moveTo>
                  <a:lnTo>
                    <a:pt x="0" y="27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73" name="Freeform 2061">
              <a:extLst>
                <a:ext uri="{FF2B5EF4-FFF2-40B4-BE49-F238E27FC236}">
                  <a16:creationId xmlns:a16="http://schemas.microsoft.com/office/drawing/2014/main" id="{A56F9C48-35A9-E015-13A3-FE99AD9D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817"/>
              <a:ext cx="3" cy="25"/>
            </a:xfrm>
            <a:custGeom>
              <a:avLst/>
              <a:gdLst>
                <a:gd name="T0" fmla="*/ 28 w 39"/>
                <a:gd name="T1" fmla="*/ 302 h 302"/>
                <a:gd name="T2" fmla="*/ 5 w 39"/>
                <a:gd name="T3" fmla="*/ 246 h 302"/>
                <a:gd name="T4" fmla="*/ 0 w 39"/>
                <a:gd name="T5" fmla="*/ 161 h 302"/>
                <a:gd name="T6" fmla="*/ 12 w 39"/>
                <a:gd name="T7" fmla="*/ 73 h 302"/>
                <a:gd name="T8" fmla="*/ 39 w 39"/>
                <a:gd name="T9" fmla="*/ 0 h 302"/>
                <a:gd name="T10" fmla="*/ 28 w 39"/>
                <a:gd name="T1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02">
                  <a:moveTo>
                    <a:pt x="28" y="302"/>
                  </a:moveTo>
                  <a:lnTo>
                    <a:pt x="5" y="246"/>
                  </a:lnTo>
                  <a:lnTo>
                    <a:pt x="0" y="161"/>
                  </a:lnTo>
                  <a:lnTo>
                    <a:pt x="12" y="73"/>
                  </a:lnTo>
                  <a:lnTo>
                    <a:pt x="39" y="0"/>
                  </a:lnTo>
                  <a:lnTo>
                    <a:pt x="28" y="30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74" name="Freeform 2062">
              <a:extLst>
                <a:ext uri="{FF2B5EF4-FFF2-40B4-BE49-F238E27FC236}">
                  <a16:creationId xmlns:a16="http://schemas.microsoft.com/office/drawing/2014/main" id="{A6437524-46E1-E9D0-75CD-AAEF6540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3817"/>
              <a:ext cx="1" cy="25"/>
            </a:xfrm>
            <a:custGeom>
              <a:avLst/>
              <a:gdLst>
                <a:gd name="T0" fmla="*/ 0 w 12"/>
                <a:gd name="T1" fmla="*/ 302 h 302"/>
                <a:gd name="T2" fmla="*/ 12 w 12"/>
                <a:gd name="T3" fmla="*/ 0 h 302"/>
                <a:gd name="T4" fmla="*/ 12 w 12"/>
                <a:gd name="T5" fmla="*/ 291 h 302"/>
                <a:gd name="T6" fmla="*/ 0 w 12"/>
                <a:gd name="T7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2">
                  <a:moveTo>
                    <a:pt x="0" y="302"/>
                  </a:moveTo>
                  <a:lnTo>
                    <a:pt x="12" y="0"/>
                  </a:lnTo>
                  <a:lnTo>
                    <a:pt x="12" y="291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75" name="Freeform 2063">
              <a:extLst>
                <a:ext uri="{FF2B5EF4-FFF2-40B4-BE49-F238E27FC236}">
                  <a16:creationId xmlns:a16="http://schemas.microsoft.com/office/drawing/2014/main" id="{FD5FD238-0861-B02B-8011-BCC0A3B34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817"/>
              <a:ext cx="3" cy="26"/>
            </a:xfrm>
            <a:custGeom>
              <a:avLst/>
              <a:gdLst>
                <a:gd name="T0" fmla="*/ 22 w 34"/>
                <a:gd name="T1" fmla="*/ 313 h 313"/>
                <a:gd name="T2" fmla="*/ 5 w 34"/>
                <a:gd name="T3" fmla="*/ 251 h 313"/>
                <a:gd name="T4" fmla="*/ 0 w 34"/>
                <a:gd name="T5" fmla="*/ 179 h 313"/>
                <a:gd name="T6" fmla="*/ 22 w 34"/>
                <a:gd name="T7" fmla="*/ 0 h 313"/>
                <a:gd name="T8" fmla="*/ 34 w 34"/>
                <a:gd name="T9" fmla="*/ 61 h 313"/>
                <a:gd name="T10" fmla="*/ 34 w 34"/>
                <a:gd name="T11" fmla="*/ 139 h 313"/>
                <a:gd name="T12" fmla="*/ 22 w 34"/>
                <a:gd name="T13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3">
                  <a:moveTo>
                    <a:pt x="22" y="313"/>
                  </a:moveTo>
                  <a:lnTo>
                    <a:pt x="5" y="251"/>
                  </a:lnTo>
                  <a:lnTo>
                    <a:pt x="0" y="179"/>
                  </a:lnTo>
                  <a:lnTo>
                    <a:pt x="22" y="0"/>
                  </a:lnTo>
                  <a:lnTo>
                    <a:pt x="34" y="61"/>
                  </a:lnTo>
                  <a:lnTo>
                    <a:pt x="34" y="139"/>
                  </a:lnTo>
                  <a:lnTo>
                    <a:pt x="22" y="31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76" name="Freeform 2064">
              <a:extLst>
                <a:ext uri="{FF2B5EF4-FFF2-40B4-BE49-F238E27FC236}">
                  <a16:creationId xmlns:a16="http://schemas.microsoft.com/office/drawing/2014/main" id="{EEDA55C5-D42E-F89F-3DB2-EA9FA6ABF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3818"/>
              <a:ext cx="2" cy="25"/>
            </a:xfrm>
            <a:custGeom>
              <a:avLst/>
              <a:gdLst>
                <a:gd name="T0" fmla="*/ 0 w 34"/>
                <a:gd name="T1" fmla="*/ 302 h 302"/>
                <a:gd name="T2" fmla="*/ 0 w 34"/>
                <a:gd name="T3" fmla="*/ 162 h 302"/>
                <a:gd name="T4" fmla="*/ 12 w 34"/>
                <a:gd name="T5" fmla="*/ 72 h 302"/>
                <a:gd name="T6" fmla="*/ 34 w 34"/>
                <a:gd name="T7" fmla="*/ 0 h 302"/>
                <a:gd name="T8" fmla="*/ 34 w 34"/>
                <a:gd name="T9" fmla="*/ 157 h 302"/>
                <a:gd name="T10" fmla="*/ 28 w 34"/>
                <a:gd name="T11" fmla="*/ 240 h 302"/>
                <a:gd name="T12" fmla="*/ 23 w 34"/>
                <a:gd name="T13" fmla="*/ 268 h 302"/>
                <a:gd name="T14" fmla="*/ 0 w 34"/>
                <a:gd name="T15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02">
                  <a:moveTo>
                    <a:pt x="0" y="302"/>
                  </a:moveTo>
                  <a:lnTo>
                    <a:pt x="0" y="162"/>
                  </a:lnTo>
                  <a:lnTo>
                    <a:pt x="12" y="72"/>
                  </a:lnTo>
                  <a:lnTo>
                    <a:pt x="34" y="0"/>
                  </a:lnTo>
                  <a:lnTo>
                    <a:pt x="34" y="157"/>
                  </a:lnTo>
                  <a:lnTo>
                    <a:pt x="28" y="240"/>
                  </a:lnTo>
                  <a:lnTo>
                    <a:pt x="23" y="268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77" name="Freeform 2065">
              <a:extLst>
                <a:ext uri="{FF2B5EF4-FFF2-40B4-BE49-F238E27FC236}">
                  <a16:creationId xmlns:a16="http://schemas.microsoft.com/office/drawing/2014/main" id="{3174C13A-3303-E0AD-B5EF-749006ED5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3818"/>
              <a:ext cx="1" cy="12"/>
            </a:xfrm>
            <a:custGeom>
              <a:avLst/>
              <a:gdLst>
                <a:gd name="T0" fmla="*/ 12 w 23"/>
                <a:gd name="T1" fmla="*/ 145 h 145"/>
                <a:gd name="T2" fmla="*/ 0 w 23"/>
                <a:gd name="T3" fmla="*/ 0 h 145"/>
                <a:gd name="T4" fmla="*/ 23 w 23"/>
                <a:gd name="T5" fmla="*/ 0 h 145"/>
                <a:gd name="T6" fmla="*/ 12 w 23"/>
                <a:gd name="T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5">
                  <a:moveTo>
                    <a:pt x="12" y="145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12" y="14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78" name="Freeform 2066">
              <a:extLst>
                <a:ext uri="{FF2B5EF4-FFF2-40B4-BE49-F238E27FC236}">
                  <a16:creationId xmlns:a16="http://schemas.microsoft.com/office/drawing/2014/main" id="{5871BC1C-9FC6-6C4B-995B-0CCC67C56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818"/>
              <a:ext cx="2" cy="25"/>
            </a:xfrm>
            <a:custGeom>
              <a:avLst/>
              <a:gdLst>
                <a:gd name="T0" fmla="*/ 0 w 27"/>
                <a:gd name="T1" fmla="*/ 302 h 302"/>
                <a:gd name="T2" fmla="*/ 0 w 27"/>
                <a:gd name="T3" fmla="*/ 0 h 302"/>
                <a:gd name="T4" fmla="*/ 22 w 27"/>
                <a:gd name="T5" fmla="*/ 62 h 302"/>
                <a:gd name="T6" fmla="*/ 27 w 27"/>
                <a:gd name="T7" fmla="*/ 140 h 302"/>
                <a:gd name="T8" fmla="*/ 16 w 27"/>
                <a:gd name="T9" fmla="*/ 223 h 302"/>
                <a:gd name="T10" fmla="*/ 0 w 27"/>
                <a:gd name="T1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02">
                  <a:moveTo>
                    <a:pt x="0" y="302"/>
                  </a:moveTo>
                  <a:lnTo>
                    <a:pt x="0" y="0"/>
                  </a:lnTo>
                  <a:lnTo>
                    <a:pt x="22" y="62"/>
                  </a:lnTo>
                  <a:lnTo>
                    <a:pt x="27" y="140"/>
                  </a:lnTo>
                  <a:lnTo>
                    <a:pt x="16" y="223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79" name="Freeform 2067">
              <a:extLst>
                <a:ext uri="{FF2B5EF4-FFF2-40B4-BE49-F238E27FC236}">
                  <a16:creationId xmlns:a16="http://schemas.microsoft.com/office/drawing/2014/main" id="{D821788C-85A9-70DB-10DF-9D72CADC2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3818"/>
              <a:ext cx="2" cy="25"/>
            </a:xfrm>
            <a:custGeom>
              <a:avLst/>
              <a:gdLst>
                <a:gd name="T0" fmla="*/ 0 w 33"/>
                <a:gd name="T1" fmla="*/ 302 h 302"/>
                <a:gd name="T2" fmla="*/ 0 w 33"/>
                <a:gd name="T3" fmla="*/ 0 h 302"/>
                <a:gd name="T4" fmla="*/ 33 w 33"/>
                <a:gd name="T5" fmla="*/ 0 h 302"/>
                <a:gd name="T6" fmla="*/ 0 w 33"/>
                <a:gd name="T7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2">
                  <a:moveTo>
                    <a:pt x="0" y="302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80" name="Freeform 2068">
              <a:extLst>
                <a:ext uri="{FF2B5EF4-FFF2-40B4-BE49-F238E27FC236}">
                  <a16:creationId xmlns:a16="http://schemas.microsoft.com/office/drawing/2014/main" id="{CF9C42A3-C48F-6CC8-3054-07C66C824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3815"/>
              <a:ext cx="6" cy="19"/>
            </a:xfrm>
            <a:custGeom>
              <a:avLst/>
              <a:gdLst>
                <a:gd name="T0" fmla="*/ 0 w 62"/>
                <a:gd name="T1" fmla="*/ 235 h 235"/>
                <a:gd name="T2" fmla="*/ 62 w 62"/>
                <a:gd name="T3" fmla="*/ 0 h 235"/>
                <a:gd name="T4" fmla="*/ 33 w 62"/>
                <a:gd name="T5" fmla="*/ 218 h 235"/>
                <a:gd name="T6" fmla="*/ 0 w 62"/>
                <a:gd name="T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235">
                  <a:moveTo>
                    <a:pt x="0" y="235"/>
                  </a:moveTo>
                  <a:lnTo>
                    <a:pt x="62" y="0"/>
                  </a:lnTo>
                  <a:lnTo>
                    <a:pt x="33" y="218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81" name="Freeform 2069">
              <a:extLst>
                <a:ext uri="{FF2B5EF4-FFF2-40B4-BE49-F238E27FC236}">
                  <a16:creationId xmlns:a16="http://schemas.microsoft.com/office/drawing/2014/main" id="{79822526-C75D-290D-A0E1-B47DBCFC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3818"/>
              <a:ext cx="23" cy="18"/>
            </a:xfrm>
            <a:custGeom>
              <a:avLst/>
              <a:gdLst>
                <a:gd name="T0" fmla="*/ 229 w 274"/>
                <a:gd name="T1" fmla="*/ 218 h 218"/>
                <a:gd name="T2" fmla="*/ 229 w 274"/>
                <a:gd name="T3" fmla="*/ 10 h 218"/>
                <a:gd name="T4" fmla="*/ 179 w 274"/>
                <a:gd name="T5" fmla="*/ 39 h 218"/>
                <a:gd name="T6" fmla="*/ 123 w 274"/>
                <a:gd name="T7" fmla="*/ 33 h 218"/>
                <a:gd name="T8" fmla="*/ 78 w 274"/>
                <a:gd name="T9" fmla="*/ 39 h 218"/>
                <a:gd name="T10" fmla="*/ 73 w 274"/>
                <a:gd name="T11" fmla="*/ 55 h 218"/>
                <a:gd name="T12" fmla="*/ 73 w 274"/>
                <a:gd name="T13" fmla="*/ 89 h 218"/>
                <a:gd name="T14" fmla="*/ 84 w 274"/>
                <a:gd name="T15" fmla="*/ 78 h 218"/>
                <a:gd name="T16" fmla="*/ 84 w 274"/>
                <a:gd name="T17" fmla="*/ 67 h 218"/>
                <a:gd name="T18" fmla="*/ 51 w 274"/>
                <a:gd name="T19" fmla="*/ 39 h 218"/>
                <a:gd name="T20" fmla="*/ 16 w 274"/>
                <a:gd name="T21" fmla="*/ 22 h 218"/>
                <a:gd name="T22" fmla="*/ 0 w 274"/>
                <a:gd name="T23" fmla="*/ 22 h 218"/>
                <a:gd name="T24" fmla="*/ 274 w 274"/>
                <a:gd name="T25" fmla="*/ 0 h 218"/>
                <a:gd name="T26" fmla="*/ 258 w 274"/>
                <a:gd name="T27" fmla="*/ 27 h 218"/>
                <a:gd name="T28" fmla="*/ 252 w 274"/>
                <a:gd name="T29" fmla="*/ 50 h 218"/>
                <a:gd name="T30" fmla="*/ 258 w 274"/>
                <a:gd name="T31" fmla="*/ 112 h 218"/>
                <a:gd name="T32" fmla="*/ 264 w 274"/>
                <a:gd name="T33" fmla="*/ 173 h 218"/>
                <a:gd name="T34" fmla="*/ 229 w 274"/>
                <a:gd name="T3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4" h="218">
                  <a:moveTo>
                    <a:pt x="229" y="218"/>
                  </a:moveTo>
                  <a:lnTo>
                    <a:pt x="229" y="10"/>
                  </a:lnTo>
                  <a:lnTo>
                    <a:pt x="179" y="39"/>
                  </a:lnTo>
                  <a:lnTo>
                    <a:pt x="123" y="33"/>
                  </a:lnTo>
                  <a:lnTo>
                    <a:pt x="78" y="39"/>
                  </a:lnTo>
                  <a:lnTo>
                    <a:pt x="73" y="55"/>
                  </a:lnTo>
                  <a:lnTo>
                    <a:pt x="73" y="89"/>
                  </a:lnTo>
                  <a:lnTo>
                    <a:pt x="84" y="78"/>
                  </a:lnTo>
                  <a:lnTo>
                    <a:pt x="84" y="67"/>
                  </a:lnTo>
                  <a:lnTo>
                    <a:pt x="51" y="39"/>
                  </a:lnTo>
                  <a:lnTo>
                    <a:pt x="16" y="22"/>
                  </a:lnTo>
                  <a:lnTo>
                    <a:pt x="0" y="22"/>
                  </a:lnTo>
                  <a:lnTo>
                    <a:pt x="274" y="0"/>
                  </a:lnTo>
                  <a:lnTo>
                    <a:pt x="258" y="27"/>
                  </a:lnTo>
                  <a:lnTo>
                    <a:pt x="252" y="50"/>
                  </a:lnTo>
                  <a:lnTo>
                    <a:pt x="258" y="112"/>
                  </a:lnTo>
                  <a:lnTo>
                    <a:pt x="264" y="173"/>
                  </a:lnTo>
                  <a:lnTo>
                    <a:pt x="229" y="2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82" name="Freeform 2070">
              <a:extLst>
                <a:ext uri="{FF2B5EF4-FFF2-40B4-BE49-F238E27FC236}">
                  <a16:creationId xmlns:a16="http://schemas.microsoft.com/office/drawing/2014/main" id="{727C651D-4A7F-9F61-4F45-8A8016BAD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3822"/>
              <a:ext cx="1" cy="16"/>
            </a:xfrm>
            <a:custGeom>
              <a:avLst/>
              <a:gdLst>
                <a:gd name="T0" fmla="*/ 17 w 17"/>
                <a:gd name="T1" fmla="*/ 196 h 196"/>
                <a:gd name="T2" fmla="*/ 0 w 17"/>
                <a:gd name="T3" fmla="*/ 106 h 196"/>
                <a:gd name="T4" fmla="*/ 17 w 17"/>
                <a:gd name="T5" fmla="*/ 0 h 196"/>
                <a:gd name="T6" fmla="*/ 17 w 17"/>
                <a:gd name="T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6">
                  <a:moveTo>
                    <a:pt x="17" y="196"/>
                  </a:moveTo>
                  <a:lnTo>
                    <a:pt x="0" y="106"/>
                  </a:lnTo>
                  <a:lnTo>
                    <a:pt x="17" y="0"/>
                  </a:lnTo>
                  <a:lnTo>
                    <a:pt x="17" y="1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83" name="Freeform 2071">
              <a:extLst>
                <a:ext uri="{FF2B5EF4-FFF2-40B4-BE49-F238E27FC236}">
                  <a16:creationId xmlns:a16="http://schemas.microsoft.com/office/drawing/2014/main" id="{FFF5A32A-7BB2-2820-3734-09260A23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819"/>
              <a:ext cx="5" cy="25"/>
            </a:xfrm>
            <a:custGeom>
              <a:avLst/>
              <a:gdLst>
                <a:gd name="T0" fmla="*/ 12 w 56"/>
                <a:gd name="T1" fmla="*/ 303 h 303"/>
                <a:gd name="T2" fmla="*/ 0 w 56"/>
                <a:gd name="T3" fmla="*/ 230 h 303"/>
                <a:gd name="T4" fmla="*/ 6 w 56"/>
                <a:gd name="T5" fmla="*/ 163 h 303"/>
                <a:gd name="T6" fmla="*/ 56 w 56"/>
                <a:gd name="T7" fmla="*/ 0 h 303"/>
                <a:gd name="T8" fmla="*/ 51 w 56"/>
                <a:gd name="T9" fmla="*/ 168 h 303"/>
                <a:gd name="T10" fmla="*/ 45 w 56"/>
                <a:gd name="T11" fmla="*/ 241 h 303"/>
                <a:gd name="T12" fmla="*/ 34 w 56"/>
                <a:gd name="T13" fmla="*/ 270 h 303"/>
                <a:gd name="T14" fmla="*/ 12 w 56"/>
                <a:gd name="T15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303">
                  <a:moveTo>
                    <a:pt x="12" y="303"/>
                  </a:moveTo>
                  <a:lnTo>
                    <a:pt x="0" y="230"/>
                  </a:lnTo>
                  <a:lnTo>
                    <a:pt x="6" y="163"/>
                  </a:lnTo>
                  <a:lnTo>
                    <a:pt x="56" y="0"/>
                  </a:lnTo>
                  <a:lnTo>
                    <a:pt x="51" y="168"/>
                  </a:lnTo>
                  <a:lnTo>
                    <a:pt x="45" y="241"/>
                  </a:lnTo>
                  <a:lnTo>
                    <a:pt x="34" y="270"/>
                  </a:lnTo>
                  <a:lnTo>
                    <a:pt x="12" y="30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184" name="Freeform 2072">
              <a:extLst>
                <a:ext uri="{FF2B5EF4-FFF2-40B4-BE49-F238E27FC236}">
                  <a16:creationId xmlns:a16="http://schemas.microsoft.com/office/drawing/2014/main" id="{D0322344-E40C-3F42-2361-547D94E6A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824"/>
              <a:ext cx="12" cy="9"/>
            </a:xfrm>
            <a:custGeom>
              <a:avLst/>
              <a:gdLst>
                <a:gd name="T0" fmla="*/ 140 w 140"/>
                <a:gd name="T1" fmla="*/ 113 h 113"/>
                <a:gd name="T2" fmla="*/ 67 w 140"/>
                <a:gd name="T3" fmla="*/ 106 h 113"/>
                <a:gd name="T4" fmla="*/ 67 w 140"/>
                <a:gd name="T5" fmla="*/ 62 h 113"/>
                <a:gd name="T6" fmla="*/ 62 w 140"/>
                <a:gd name="T7" fmla="*/ 56 h 113"/>
                <a:gd name="T8" fmla="*/ 50 w 140"/>
                <a:gd name="T9" fmla="*/ 62 h 113"/>
                <a:gd name="T10" fmla="*/ 27 w 140"/>
                <a:gd name="T11" fmla="*/ 85 h 113"/>
                <a:gd name="T12" fmla="*/ 5 w 140"/>
                <a:gd name="T13" fmla="*/ 106 h 113"/>
                <a:gd name="T14" fmla="*/ 0 w 140"/>
                <a:gd name="T15" fmla="*/ 85 h 113"/>
                <a:gd name="T16" fmla="*/ 100 w 140"/>
                <a:gd name="T17" fmla="*/ 0 h 113"/>
                <a:gd name="T18" fmla="*/ 128 w 140"/>
                <a:gd name="T19" fmla="*/ 23 h 113"/>
                <a:gd name="T20" fmla="*/ 140 w 140"/>
                <a:gd name="T21" fmla="*/ 51 h 113"/>
                <a:gd name="T22" fmla="*/ 140 w 140"/>
                <a:gd name="T2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113">
                  <a:moveTo>
                    <a:pt x="140" y="113"/>
                  </a:moveTo>
                  <a:lnTo>
                    <a:pt x="67" y="106"/>
                  </a:lnTo>
                  <a:lnTo>
                    <a:pt x="67" y="62"/>
                  </a:lnTo>
                  <a:lnTo>
                    <a:pt x="62" y="56"/>
                  </a:lnTo>
                  <a:lnTo>
                    <a:pt x="50" y="62"/>
                  </a:lnTo>
                  <a:lnTo>
                    <a:pt x="27" y="85"/>
                  </a:lnTo>
                  <a:lnTo>
                    <a:pt x="5" y="106"/>
                  </a:lnTo>
                  <a:lnTo>
                    <a:pt x="0" y="85"/>
                  </a:lnTo>
                  <a:lnTo>
                    <a:pt x="100" y="0"/>
                  </a:lnTo>
                  <a:lnTo>
                    <a:pt x="128" y="23"/>
                  </a:lnTo>
                  <a:lnTo>
                    <a:pt x="140" y="51"/>
                  </a:lnTo>
                  <a:lnTo>
                    <a:pt x="140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32242" name="Picture 2130">
            <a:extLst>
              <a:ext uri="{FF2B5EF4-FFF2-40B4-BE49-F238E27FC236}">
                <a16:creationId xmlns:a16="http://schemas.microsoft.com/office/drawing/2014/main" id="{C021ED7F-2A69-D7E7-A8DF-C119267417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3962400"/>
            <a:ext cx="1658938" cy="2362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8786" name="Group 2">
            <a:extLst>
              <a:ext uri="{FF2B5EF4-FFF2-40B4-BE49-F238E27FC236}">
                <a16:creationId xmlns:a16="http://schemas.microsoft.com/office/drawing/2014/main" id="{F1D28759-4AF0-6EED-DE94-0D4DC1AEE7A7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58787" name="Rectangle 3">
              <a:extLst>
                <a:ext uri="{FF2B5EF4-FFF2-40B4-BE49-F238E27FC236}">
                  <a16:creationId xmlns:a16="http://schemas.microsoft.com/office/drawing/2014/main" id="{1A9ACF71-C451-36AD-4512-4978A3B57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88" name="Rectangle 4">
              <a:extLst>
                <a:ext uri="{FF2B5EF4-FFF2-40B4-BE49-F238E27FC236}">
                  <a16:creationId xmlns:a16="http://schemas.microsoft.com/office/drawing/2014/main" id="{B93E01B9-2B65-F376-4316-776307357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89" name="Freeform 5">
              <a:extLst>
                <a:ext uri="{FF2B5EF4-FFF2-40B4-BE49-F238E27FC236}">
                  <a16:creationId xmlns:a16="http://schemas.microsoft.com/office/drawing/2014/main" id="{AE9FC5E4-5671-2F80-3C39-578C8F055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0" name="Freeform 6">
              <a:extLst>
                <a:ext uri="{FF2B5EF4-FFF2-40B4-BE49-F238E27FC236}">
                  <a16:creationId xmlns:a16="http://schemas.microsoft.com/office/drawing/2014/main" id="{9D6726BC-B43F-5E40-E785-CAD088C5D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1" name="Freeform 7">
              <a:extLst>
                <a:ext uri="{FF2B5EF4-FFF2-40B4-BE49-F238E27FC236}">
                  <a16:creationId xmlns:a16="http://schemas.microsoft.com/office/drawing/2014/main" id="{4434C5C8-667C-7186-7190-56DA876CB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2" name="Freeform 8">
              <a:extLst>
                <a:ext uri="{FF2B5EF4-FFF2-40B4-BE49-F238E27FC236}">
                  <a16:creationId xmlns:a16="http://schemas.microsoft.com/office/drawing/2014/main" id="{1960AA07-A53B-8EF2-906A-FA47EEABE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3" name="Freeform 9">
              <a:extLst>
                <a:ext uri="{FF2B5EF4-FFF2-40B4-BE49-F238E27FC236}">
                  <a16:creationId xmlns:a16="http://schemas.microsoft.com/office/drawing/2014/main" id="{EAEF6BF0-775A-E4CA-46A7-6D50AB061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4" name="Freeform 10">
              <a:extLst>
                <a:ext uri="{FF2B5EF4-FFF2-40B4-BE49-F238E27FC236}">
                  <a16:creationId xmlns:a16="http://schemas.microsoft.com/office/drawing/2014/main" id="{60CAB37F-EECB-6F70-8870-65A23CBD3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5" name="Freeform 11">
              <a:extLst>
                <a:ext uri="{FF2B5EF4-FFF2-40B4-BE49-F238E27FC236}">
                  <a16:creationId xmlns:a16="http://schemas.microsoft.com/office/drawing/2014/main" id="{A1DE2880-25AC-720A-F6EA-FF8D72F84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6" name="Freeform 12">
              <a:extLst>
                <a:ext uri="{FF2B5EF4-FFF2-40B4-BE49-F238E27FC236}">
                  <a16:creationId xmlns:a16="http://schemas.microsoft.com/office/drawing/2014/main" id="{00A85487-635A-7185-55B1-5C707E936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8797" name="Rectangle 13">
            <a:extLst>
              <a:ext uri="{FF2B5EF4-FFF2-40B4-BE49-F238E27FC236}">
                <a16:creationId xmlns:a16="http://schemas.microsoft.com/office/drawing/2014/main" id="{4DC940E9-5D7D-EB86-3E40-ECA17C5CC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Laceración: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Signos y Síntomas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58798" name="Text Box 14">
            <a:extLst>
              <a:ext uri="{FF2B5EF4-FFF2-40B4-BE49-F238E27FC236}">
                <a16:creationId xmlns:a16="http://schemas.microsoft.com/office/drawing/2014/main" id="{EC012C79-B3ED-8B90-BB78-67C70B438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58799" name="Picture 15">
            <a:extLst>
              <a:ext uri="{FF2B5EF4-FFF2-40B4-BE49-F238E27FC236}">
                <a16:creationId xmlns:a16="http://schemas.microsoft.com/office/drawing/2014/main" id="{804D965C-A713-83E0-0916-101DDDB96D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8800" name="Picture 16">
            <a:extLst>
              <a:ext uri="{FF2B5EF4-FFF2-40B4-BE49-F238E27FC236}">
                <a16:creationId xmlns:a16="http://schemas.microsoft.com/office/drawing/2014/main" id="{6D014F91-F68F-1B63-B32E-CC5D1F54B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8801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A1EE5D5F-36C5-5E8B-FFA2-603F8EB7F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802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70CCED1-642F-5217-4687-FBD71F7CD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803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36E1E55-CB59-5A73-23A0-BD98274A7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80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5ED6A79-1BBB-54AB-67A3-5D96EEFFD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805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4F742AD9-155F-4E76-747F-1B2E6D44A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806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5E1D12C-4341-98CE-9A9B-D96C8C371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807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5E1E719-E980-0E9B-7813-AD20CA31F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808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26DB3FBF-4D8B-8C7A-6C02-5C6D71FA9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58809" name="Picture 25">
            <a:extLst>
              <a:ext uri="{FF2B5EF4-FFF2-40B4-BE49-F238E27FC236}">
                <a16:creationId xmlns:a16="http://schemas.microsoft.com/office/drawing/2014/main" id="{648C446C-EC31-9C6D-B58A-6D51C4A838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8810" name="Text Box 26">
            <a:extLst>
              <a:ext uri="{FF2B5EF4-FFF2-40B4-BE49-F238E27FC236}">
                <a16:creationId xmlns:a16="http://schemas.microsoft.com/office/drawing/2014/main" id="{1A2F7A0B-9863-5942-2715-A784BD044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9248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Bordes de herida desiguales y ásperos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8811" name="Picture 27">
            <a:extLst>
              <a:ext uri="{FF2B5EF4-FFF2-40B4-BE49-F238E27FC236}">
                <a16:creationId xmlns:a16="http://schemas.microsoft.com/office/drawing/2014/main" id="{C66A8FCD-6B6E-3824-7A6A-54B7554D2C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39725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8812" name="Text Box 28">
            <a:extLst>
              <a:ext uri="{FF2B5EF4-FFF2-40B4-BE49-F238E27FC236}">
                <a16:creationId xmlns:a16="http://schemas.microsoft.com/office/drawing/2014/main" id="{E6FD1614-7E7B-E252-09EC-F251751BA4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397250"/>
            <a:ext cx="777240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Mayor grado de destrucción de los tejidos, en comparación con una herida incisa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8814" name="Picture 30">
            <a:extLst>
              <a:ext uri="{FF2B5EF4-FFF2-40B4-BE49-F238E27FC236}">
                <a16:creationId xmlns:a16="http://schemas.microsoft.com/office/drawing/2014/main" id="{F60417C2-4C43-40F6-775E-8D674FBFB1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65906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8815" name="Text Box 31">
            <a:extLst>
              <a:ext uri="{FF2B5EF4-FFF2-40B4-BE49-F238E27FC236}">
                <a16:creationId xmlns:a16="http://schemas.microsoft.com/office/drawing/2014/main" id="{52BF34A0-4F3C-DF26-56BF-840BAD150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659063"/>
            <a:ext cx="79248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Posible sangrado abundante y rápido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9810" name="Group 2">
            <a:extLst>
              <a:ext uri="{FF2B5EF4-FFF2-40B4-BE49-F238E27FC236}">
                <a16:creationId xmlns:a16="http://schemas.microsoft.com/office/drawing/2014/main" id="{55013467-61D0-BA1F-E9B0-AC7B85F60306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59811" name="Rectangle 3">
              <a:extLst>
                <a:ext uri="{FF2B5EF4-FFF2-40B4-BE49-F238E27FC236}">
                  <a16:creationId xmlns:a16="http://schemas.microsoft.com/office/drawing/2014/main" id="{624F12D9-ED96-8827-38B1-E2A622C1A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2" name="Rectangle 4">
              <a:extLst>
                <a:ext uri="{FF2B5EF4-FFF2-40B4-BE49-F238E27FC236}">
                  <a16:creationId xmlns:a16="http://schemas.microsoft.com/office/drawing/2014/main" id="{A7B71C95-1702-3399-244F-345EFCCCE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3" name="Freeform 5">
              <a:extLst>
                <a:ext uri="{FF2B5EF4-FFF2-40B4-BE49-F238E27FC236}">
                  <a16:creationId xmlns:a16="http://schemas.microsoft.com/office/drawing/2014/main" id="{4C3C78B7-FC06-0138-6932-229098149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4" name="Freeform 6">
              <a:extLst>
                <a:ext uri="{FF2B5EF4-FFF2-40B4-BE49-F238E27FC236}">
                  <a16:creationId xmlns:a16="http://schemas.microsoft.com/office/drawing/2014/main" id="{640CB9D1-9719-17EE-C74D-597A1B2BA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5" name="Freeform 7">
              <a:extLst>
                <a:ext uri="{FF2B5EF4-FFF2-40B4-BE49-F238E27FC236}">
                  <a16:creationId xmlns:a16="http://schemas.microsoft.com/office/drawing/2014/main" id="{AE721B0F-28E5-0B9B-11C5-629DED710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6" name="Freeform 8">
              <a:extLst>
                <a:ext uri="{FF2B5EF4-FFF2-40B4-BE49-F238E27FC236}">
                  <a16:creationId xmlns:a16="http://schemas.microsoft.com/office/drawing/2014/main" id="{75FB0366-EE26-7E2A-DEE0-A9826E038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7" name="Freeform 9">
              <a:extLst>
                <a:ext uri="{FF2B5EF4-FFF2-40B4-BE49-F238E27FC236}">
                  <a16:creationId xmlns:a16="http://schemas.microsoft.com/office/drawing/2014/main" id="{46165ECB-8EE6-72BA-501B-9727BB6EC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8" name="Freeform 10">
              <a:extLst>
                <a:ext uri="{FF2B5EF4-FFF2-40B4-BE49-F238E27FC236}">
                  <a16:creationId xmlns:a16="http://schemas.microsoft.com/office/drawing/2014/main" id="{67E77079-F932-B13C-5550-A63409E7B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9" name="Freeform 11">
              <a:extLst>
                <a:ext uri="{FF2B5EF4-FFF2-40B4-BE49-F238E27FC236}">
                  <a16:creationId xmlns:a16="http://schemas.microsoft.com/office/drawing/2014/main" id="{74685579-FCBB-CF91-5BC9-4B5E8314E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20" name="Freeform 12">
              <a:extLst>
                <a:ext uri="{FF2B5EF4-FFF2-40B4-BE49-F238E27FC236}">
                  <a16:creationId xmlns:a16="http://schemas.microsoft.com/office/drawing/2014/main" id="{FA8DBC27-5706-07A1-C983-453D56CD6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9821" name="Rectangle 13">
            <a:extLst>
              <a:ext uri="{FF2B5EF4-FFF2-40B4-BE49-F238E27FC236}">
                <a16:creationId xmlns:a16="http://schemas.microsoft.com/office/drawing/2014/main" id="{C8FDE5CD-97E5-E79A-AABF-AB16BC772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Laceración: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Peligro Potencial o Complicación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59822" name="Text Box 14">
            <a:extLst>
              <a:ext uri="{FF2B5EF4-FFF2-40B4-BE49-F238E27FC236}">
                <a16:creationId xmlns:a16="http://schemas.microsoft.com/office/drawing/2014/main" id="{96CAB6E8-A587-5C93-898F-4F0FBF47F4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59823" name="Picture 15">
            <a:extLst>
              <a:ext uri="{FF2B5EF4-FFF2-40B4-BE49-F238E27FC236}">
                <a16:creationId xmlns:a16="http://schemas.microsoft.com/office/drawing/2014/main" id="{9B07AD22-0FCB-69D4-D4A1-24047631E4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9824" name="Picture 16">
            <a:extLst>
              <a:ext uri="{FF2B5EF4-FFF2-40B4-BE49-F238E27FC236}">
                <a16:creationId xmlns:a16="http://schemas.microsoft.com/office/drawing/2014/main" id="{5CCE9940-8F97-8C0C-CCB7-3571EEB1D2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9825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C90B07F-A10E-119F-9DBB-9BE5CDD70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826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4454211-A2BB-36B7-19B4-3CA843719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82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227F621-FAB4-CF54-F145-C7A0DFA46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82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73A42D1-BA02-5239-8FF4-60E02040A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829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755A75D1-5C09-2870-C820-666B03086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830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ED4FDE36-D824-E7D9-F3B4-812C9AFE4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831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4CA22785-18DC-3B68-FC9E-245A34A80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832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E4814DDA-942A-14A2-7CBA-3FCFAD7FD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59833" name="Picture 25">
            <a:extLst>
              <a:ext uri="{FF2B5EF4-FFF2-40B4-BE49-F238E27FC236}">
                <a16:creationId xmlns:a16="http://schemas.microsoft.com/office/drawing/2014/main" id="{EA5D3014-9637-6703-7EA7-4082CF32C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9834" name="Text Box 26">
            <a:extLst>
              <a:ext uri="{FF2B5EF4-FFF2-40B4-BE49-F238E27FC236}">
                <a16:creationId xmlns:a16="http://schemas.microsoft.com/office/drawing/2014/main" id="{274823C9-6D46-7AED-4CA6-E05DEECBB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9248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Riesgo de infección: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59835" name="Picture 27">
            <a:extLst>
              <a:ext uri="{FF2B5EF4-FFF2-40B4-BE49-F238E27FC236}">
                <a16:creationId xmlns:a16="http://schemas.microsoft.com/office/drawing/2014/main" id="{39B23CD0-95F0-B30A-DD03-7C54AE2EAC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4434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9836" name="Text Box 28">
            <a:extLst>
              <a:ext uri="{FF2B5EF4-FFF2-40B4-BE49-F238E27FC236}">
                <a16:creationId xmlns:a16="http://schemas.microsoft.com/office/drawing/2014/main" id="{EB9158D6-477C-2CF9-BA0A-B5C5830B1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4434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Frecuentemente deja una cicatriz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59839" name="Text Box 31">
            <a:extLst>
              <a:ext uri="{FF2B5EF4-FFF2-40B4-BE49-F238E27FC236}">
                <a16:creationId xmlns:a16="http://schemas.microsoft.com/office/drawing/2014/main" id="{9504367C-62A8-EB05-8897-5170A6CFA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267075"/>
            <a:ext cx="7467600" cy="987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 contaminación profunda de una incisión aumenta las probabilidades de una eventual infección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59840" name="Picture 32">
            <a:extLst>
              <a:ext uri="{FF2B5EF4-FFF2-40B4-BE49-F238E27FC236}">
                <a16:creationId xmlns:a16="http://schemas.microsoft.com/office/drawing/2014/main" id="{67E7A85C-332F-5FF6-595D-D0D44E5DCD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2988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9841" name="Text Box 33">
            <a:extLst>
              <a:ext uri="{FF2B5EF4-FFF2-40B4-BE49-F238E27FC236}">
                <a16:creationId xmlns:a16="http://schemas.microsoft.com/office/drawing/2014/main" id="{22F80FAD-1FE4-2497-F745-F70093923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438400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Bacterias se quedan en herida porque vasos sanguíneos no sangran con libertad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59842" name="Picture 34">
            <a:extLst>
              <a:ext uri="{FF2B5EF4-FFF2-40B4-BE49-F238E27FC236}">
                <a16:creationId xmlns:a16="http://schemas.microsoft.com/office/drawing/2014/main" id="{9740E6DD-4BC1-7BDF-EF60-344B4FB862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470150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0834" name="Group 2">
            <a:extLst>
              <a:ext uri="{FF2B5EF4-FFF2-40B4-BE49-F238E27FC236}">
                <a16:creationId xmlns:a16="http://schemas.microsoft.com/office/drawing/2014/main" id="{969E4B01-1042-EE11-BB9B-149961AE30C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60835" name="Rectangle 3">
              <a:extLst>
                <a:ext uri="{FF2B5EF4-FFF2-40B4-BE49-F238E27FC236}">
                  <a16:creationId xmlns:a16="http://schemas.microsoft.com/office/drawing/2014/main" id="{11168A87-517C-2270-E278-42F8B7961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36" name="Rectangle 4">
              <a:extLst>
                <a:ext uri="{FF2B5EF4-FFF2-40B4-BE49-F238E27FC236}">
                  <a16:creationId xmlns:a16="http://schemas.microsoft.com/office/drawing/2014/main" id="{4CE1D2A3-3217-B6EF-6EB0-41D853FF9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37" name="Freeform 5">
              <a:extLst>
                <a:ext uri="{FF2B5EF4-FFF2-40B4-BE49-F238E27FC236}">
                  <a16:creationId xmlns:a16="http://schemas.microsoft.com/office/drawing/2014/main" id="{39E199A2-FEF1-5C43-CAAC-B5A7CF2F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38" name="Freeform 6">
              <a:extLst>
                <a:ext uri="{FF2B5EF4-FFF2-40B4-BE49-F238E27FC236}">
                  <a16:creationId xmlns:a16="http://schemas.microsoft.com/office/drawing/2014/main" id="{ECE7D302-9967-452A-E36D-1082394E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39" name="Freeform 7">
              <a:extLst>
                <a:ext uri="{FF2B5EF4-FFF2-40B4-BE49-F238E27FC236}">
                  <a16:creationId xmlns:a16="http://schemas.microsoft.com/office/drawing/2014/main" id="{A734B5AA-DCD7-E39F-59B4-253CE97D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40" name="Freeform 8">
              <a:extLst>
                <a:ext uri="{FF2B5EF4-FFF2-40B4-BE49-F238E27FC236}">
                  <a16:creationId xmlns:a16="http://schemas.microsoft.com/office/drawing/2014/main" id="{DAEC0330-8FC3-C473-0B77-213A9C0A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41" name="Freeform 9">
              <a:extLst>
                <a:ext uri="{FF2B5EF4-FFF2-40B4-BE49-F238E27FC236}">
                  <a16:creationId xmlns:a16="http://schemas.microsoft.com/office/drawing/2014/main" id="{5DC31FB1-E8BA-8052-6579-2EE971BB4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42" name="Freeform 10">
              <a:extLst>
                <a:ext uri="{FF2B5EF4-FFF2-40B4-BE49-F238E27FC236}">
                  <a16:creationId xmlns:a16="http://schemas.microsoft.com/office/drawing/2014/main" id="{923F3374-4956-C754-2EC5-47C7B8B48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43" name="Freeform 11">
              <a:extLst>
                <a:ext uri="{FF2B5EF4-FFF2-40B4-BE49-F238E27FC236}">
                  <a16:creationId xmlns:a16="http://schemas.microsoft.com/office/drawing/2014/main" id="{B916A3DE-3BF5-0B36-FF5D-6E96BD55A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44" name="Freeform 12">
              <a:extLst>
                <a:ext uri="{FF2B5EF4-FFF2-40B4-BE49-F238E27FC236}">
                  <a16:creationId xmlns:a16="http://schemas.microsoft.com/office/drawing/2014/main" id="{99D88685-6151-2304-0ED7-38A07EDAF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0845" name="Rectangle 13">
            <a:extLst>
              <a:ext uri="{FF2B5EF4-FFF2-40B4-BE49-F238E27FC236}">
                <a16:creationId xmlns:a16="http://schemas.microsoft.com/office/drawing/2014/main" id="{A6CDAFBE-68CC-932F-37BA-CAD6C018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Laceración: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60846" name="Text Box 14">
            <a:extLst>
              <a:ext uri="{FF2B5EF4-FFF2-40B4-BE49-F238E27FC236}">
                <a16:creationId xmlns:a16="http://schemas.microsoft.com/office/drawing/2014/main" id="{FC205CDB-B795-990E-EF1E-A3B01EA95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60847" name="Picture 15">
            <a:extLst>
              <a:ext uri="{FF2B5EF4-FFF2-40B4-BE49-F238E27FC236}">
                <a16:creationId xmlns:a16="http://schemas.microsoft.com/office/drawing/2014/main" id="{D117C5F8-F274-FED9-E688-A64B462175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0848" name="Picture 16">
            <a:extLst>
              <a:ext uri="{FF2B5EF4-FFF2-40B4-BE49-F238E27FC236}">
                <a16:creationId xmlns:a16="http://schemas.microsoft.com/office/drawing/2014/main" id="{6D565534-BAA4-B30F-EF46-B930DC237A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084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2B34EC3-9ABD-E08F-50D0-E7D6E9199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85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B9366B17-AAAD-5DA3-D9F0-45A86D9A2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85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7C48406-A6C8-E018-6F63-E4A45E9B3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85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B070312-A64F-4D13-10C2-A6C359629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85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C40F5460-CA04-BF8E-529C-286FF2B76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85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3238D32F-6E07-21CC-2236-55A53D34D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85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C43CDF1E-D337-0136-0EB3-775A523C3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85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9880500-CC70-B401-F2A6-0655B7DF4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60857" name="Picture 25">
            <a:extLst>
              <a:ext uri="{FF2B5EF4-FFF2-40B4-BE49-F238E27FC236}">
                <a16:creationId xmlns:a16="http://schemas.microsoft.com/office/drawing/2014/main" id="{D63886E1-F22D-EF1D-8526-2091FB1548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28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0858" name="Text Box 26">
            <a:extLst>
              <a:ext uri="{FF2B5EF4-FFF2-40B4-BE49-F238E27FC236}">
                <a16:creationId xmlns:a16="http://schemas.microsoft.com/office/drawing/2014/main" id="{292027A9-4114-AECF-AC5A-FC29636D7C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28800"/>
            <a:ext cx="78486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Detener la hemorragia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0859" name="Picture 27">
            <a:extLst>
              <a:ext uri="{FF2B5EF4-FFF2-40B4-BE49-F238E27FC236}">
                <a16:creationId xmlns:a16="http://schemas.microsoft.com/office/drawing/2014/main" id="{02C945E7-F15D-F385-68DE-6BDF3AE966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4384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0860" name="Text Box 28">
            <a:extLst>
              <a:ext uri="{FF2B5EF4-FFF2-40B4-BE49-F238E27FC236}">
                <a16:creationId xmlns:a16="http://schemas.microsoft.com/office/drawing/2014/main" id="{CE66EEE6-0618-FAC9-A0B2-101C0CADC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4384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Lavar sus manos con agua y jabón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0861" name="Picture 29">
            <a:extLst>
              <a:ext uri="{FF2B5EF4-FFF2-40B4-BE49-F238E27FC236}">
                <a16:creationId xmlns:a16="http://schemas.microsoft.com/office/drawing/2014/main" id="{DD03D815-F2DE-208E-61C9-9A5AC106D9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657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0862" name="Text Box 30">
            <a:extLst>
              <a:ext uri="{FF2B5EF4-FFF2-40B4-BE49-F238E27FC236}">
                <a16:creationId xmlns:a16="http://schemas.microsoft.com/office/drawing/2014/main" id="{E434FE99-10FA-F46D-26AE-8D41A1605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6576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Remover cualquier indumentaria que obstaculice la herida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0863" name="Picture 31">
            <a:extLst>
              <a:ext uri="{FF2B5EF4-FFF2-40B4-BE49-F238E27FC236}">
                <a16:creationId xmlns:a16="http://schemas.microsoft.com/office/drawing/2014/main" id="{A2973DA5-1336-B1A2-3CAB-DAA8930149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0718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0864" name="Text Box 32">
            <a:extLst>
              <a:ext uri="{FF2B5EF4-FFF2-40B4-BE49-F238E27FC236}">
                <a16:creationId xmlns:a16="http://schemas.microsoft.com/office/drawing/2014/main" id="{E08496F0-239C-90D8-D6ED-69DFAE89E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718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Colocar los guantes de látex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0865" name="Picture 33">
            <a:extLst>
              <a:ext uri="{FF2B5EF4-FFF2-40B4-BE49-F238E27FC236}">
                <a16:creationId xmlns:a16="http://schemas.microsoft.com/office/drawing/2014/main" id="{0E362553-8708-0164-5ADB-8A9295B6ED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572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0866" name="Text Box 34">
            <a:extLst>
              <a:ext uri="{FF2B5EF4-FFF2-40B4-BE49-F238E27FC236}">
                <a16:creationId xmlns:a16="http://schemas.microsoft.com/office/drawing/2014/main" id="{6DC383D3-33EB-880C-0EA4-FA7A8CDFF3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572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Lavar con agua y jabón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60867" name="Text Box 35">
            <a:extLst>
              <a:ext uri="{FF2B5EF4-FFF2-40B4-BE49-F238E27FC236}">
                <a16:creationId xmlns:a16="http://schemas.microsoft.com/office/drawing/2014/main" id="{F1D1BA34-5421-A2F8-FF57-E50AC2FFB1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pic>
        <p:nvPicPr>
          <p:cNvPr id="760874" name="Picture 42">
            <a:extLst>
              <a:ext uri="{FF2B5EF4-FFF2-40B4-BE49-F238E27FC236}">
                <a16:creationId xmlns:a16="http://schemas.microsoft.com/office/drawing/2014/main" id="{61518362-CE14-3D29-551D-DD6D753EAF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2054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0875" name="Text Box 43">
            <a:extLst>
              <a:ext uri="{FF2B5EF4-FFF2-40B4-BE49-F238E27FC236}">
                <a16:creationId xmlns:a16="http://schemas.microsoft.com/office/drawing/2014/main" id="{E84181B1-CE43-6854-0AB3-05917E97C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2054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Irrigar con agua que corra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0876" name="Picture 44">
            <a:extLst>
              <a:ext uri="{FF2B5EF4-FFF2-40B4-BE49-F238E27FC236}">
                <a16:creationId xmlns:a16="http://schemas.microsoft.com/office/drawing/2014/main" id="{D7A1539E-0E9D-1BB7-4875-B70BD7082C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8150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0877" name="Text Box 45">
            <a:extLst>
              <a:ext uri="{FF2B5EF4-FFF2-40B4-BE49-F238E27FC236}">
                <a16:creationId xmlns:a16="http://schemas.microsoft.com/office/drawing/2014/main" id="{ABA9104A-5A41-4DDF-36A9-28BAD5AE4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8150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Secar con lienzo limpio o gasa estéril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0878" name="Picture 46">
            <a:extLst>
              <a:ext uri="{FF2B5EF4-FFF2-40B4-BE49-F238E27FC236}">
                <a16:creationId xmlns:a16="http://schemas.microsoft.com/office/drawing/2014/main" id="{742552C4-E500-8C32-E9FA-A008BF4FDD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4160838"/>
            <a:ext cx="3352800" cy="155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1858" name="Group 2">
            <a:extLst>
              <a:ext uri="{FF2B5EF4-FFF2-40B4-BE49-F238E27FC236}">
                <a16:creationId xmlns:a16="http://schemas.microsoft.com/office/drawing/2014/main" id="{F04220CE-29E3-1D8A-5C90-74EF989CBC4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61859" name="Rectangle 3">
              <a:extLst>
                <a:ext uri="{FF2B5EF4-FFF2-40B4-BE49-F238E27FC236}">
                  <a16:creationId xmlns:a16="http://schemas.microsoft.com/office/drawing/2014/main" id="{AAAE9F18-A841-CA77-4682-A16DA074F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0" name="Rectangle 4">
              <a:extLst>
                <a:ext uri="{FF2B5EF4-FFF2-40B4-BE49-F238E27FC236}">
                  <a16:creationId xmlns:a16="http://schemas.microsoft.com/office/drawing/2014/main" id="{48B8A4A6-3B31-3E16-3F7F-F19064FBB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1" name="Freeform 5">
              <a:extLst>
                <a:ext uri="{FF2B5EF4-FFF2-40B4-BE49-F238E27FC236}">
                  <a16:creationId xmlns:a16="http://schemas.microsoft.com/office/drawing/2014/main" id="{6797B131-9D2A-DD63-C071-5B8E73582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2" name="Freeform 6">
              <a:extLst>
                <a:ext uri="{FF2B5EF4-FFF2-40B4-BE49-F238E27FC236}">
                  <a16:creationId xmlns:a16="http://schemas.microsoft.com/office/drawing/2014/main" id="{A335F8C2-3FB0-01F4-9364-6549E25B2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3" name="Freeform 7">
              <a:extLst>
                <a:ext uri="{FF2B5EF4-FFF2-40B4-BE49-F238E27FC236}">
                  <a16:creationId xmlns:a16="http://schemas.microsoft.com/office/drawing/2014/main" id="{7FBBC018-048A-387B-782A-2FA187F2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4" name="Freeform 8">
              <a:extLst>
                <a:ext uri="{FF2B5EF4-FFF2-40B4-BE49-F238E27FC236}">
                  <a16:creationId xmlns:a16="http://schemas.microsoft.com/office/drawing/2014/main" id="{5B00B5CE-ACA6-6BC6-B0A3-873C604CF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5" name="Freeform 9">
              <a:extLst>
                <a:ext uri="{FF2B5EF4-FFF2-40B4-BE49-F238E27FC236}">
                  <a16:creationId xmlns:a16="http://schemas.microsoft.com/office/drawing/2014/main" id="{74CC9D48-E7B9-8D9A-D355-FD3A3030B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6" name="Freeform 10">
              <a:extLst>
                <a:ext uri="{FF2B5EF4-FFF2-40B4-BE49-F238E27FC236}">
                  <a16:creationId xmlns:a16="http://schemas.microsoft.com/office/drawing/2014/main" id="{8AA4CE28-EBC6-416C-08E0-FE18D4494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7" name="Freeform 11">
              <a:extLst>
                <a:ext uri="{FF2B5EF4-FFF2-40B4-BE49-F238E27FC236}">
                  <a16:creationId xmlns:a16="http://schemas.microsoft.com/office/drawing/2014/main" id="{B44ED18B-5647-6019-58F8-606CD319B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8" name="Freeform 12">
              <a:extLst>
                <a:ext uri="{FF2B5EF4-FFF2-40B4-BE49-F238E27FC236}">
                  <a16:creationId xmlns:a16="http://schemas.microsoft.com/office/drawing/2014/main" id="{E50568DC-0B59-B66D-2761-ED902C183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1869" name="Rectangle 13">
            <a:extLst>
              <a:ext uri="{FF2B5EF4-FFF2-40B4-BE49-F238E27FC236}">
                <a16:creationId xmlns:a16="http://schemas.microsoft.com/office/drawing/2014/main" id="{0D3FA2D1-1724-162A-3012-DB9E7BAA3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Laceración: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61870" name="Text Box 14">
            <a:extLst>
              <a:ext uri="{FF2B5EF4-FFF2-40B4-BE49-F238E27FC236}">
                <a16:creationId xmlns:a16="http://schemas.microsoft.com/office/drawing/2014/main" id="{6105DE07-4EF5-EC0F-67AF-A831EB7B3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61871" name="Picture 15">
            <a:extLst>
              <a:ext uri="{FF2B5EF4-FFF2-40B4-BE49-F238E27FC236}">
                <a16:creationId xmlns:a16="http://schemas.microsoft.com/office/drawing/2014/main" id="{8AAABDD7-BBE5-20F7-5F9F-7599FCA17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1872" name="Picture 16">
            <a:extLst>
              <a:ext uri="{FF2B5EF4-FFF2-40B4-BE49-F238E27FC236}">
                <a16:creationId xmlns:a16="http://schemas.microsoft.com/office/drawing/2014/main" id="{E4C7CD51-0AAA-9790-98F6-B9A9DA94F1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187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83E7560-BE46-4569-D86B-332F864CF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87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90E95D16-669C-054E-2846-2F264DED3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87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75B2AF6-9396-1CE4-C6B7-6E71C0724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87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1D47CF1-BA90-74CC-2271-5F24A1F56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87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338665E1-5105-CE09-1C05-B2C0027CE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87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D5BB87E-8392-7AB5-9001-48F484DBD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87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ECCE6F4-6713-8D5D-46C2-92E34C0BA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188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695F0DDA-5415-A5D4-267E-60E356EED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61881" name="Picture 25">
            <a:extLst>
              <a:ext uri="{FF2B5EF4-FFF2-40B4-BE49-F238E27FC236}">
                <a16:creationId xmlns:a16="http://schemas.microsoft.com/office/drawing/2014/main" id="{FD87A7BE-0F1E-0329-8160-AC21E917D2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1882" name="Text Box 26">
            <a:extLst>
              <a:ext uri="{FF2B5EF4-FFF2-40B4-BE49-F238E27FC236}">
                <a16:creationId xmlns:a16="http://schemas.microsoft.com/office/drawing/2014/main" id="{1694A71D-2DC8-4313-8F7A-0D53F12B0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84860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 ser necesario, cierre los márgenes de la herida con un vendaje de mariposa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1887" name="Picture 31">
            <a:extLst>
              <a:ext uri="{FF2B5EF4-FFF2-40B4-BE49-F238E27FC236}">
                <a16:creationId xmlns:a16="http://schemas.microsoft.com/office/drawing/2014/main" id="{EDDE8759-5E3B-5EA5-8054-E817F1C5A9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2908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1888" name="Text Box 32">
            <a:extLst>
              <a:ext uri="{FF2B5EF4-FFF2-40B4-BE49-F238E27FC236}">
                <a16:creationId xmlns:a16="http://schemas.microsoft.com/office/drawing/2014/main" id="{A2AA52C7-D3DF-95CC-B650-AE4E18A97F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290888"/>
            <a:ext cx="7772400" cy="1116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Cubra los vendajes de mariposa y herida con un apósito o compresa esterelizada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1889" name="Picture 33">
            <a:extLst>
              <a:ext uri="{FF2B5EF4-FFF2-40B4-BE49-F238E27FC236}">
                <a16:creationId xmlns:a16="http://schemas.microsoft.com/office/drawing/2014/main" id="{6265D918-DE83-3CBF-B27A-1D84F02A56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8641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1890" name="Text Box 34">
            <a:extLst>
              <a:ext uri="{FF2B5EF4-FFF2-40B4-BE49-F238E27FC236}">
                <a16:creationId xmlns:a16="http://schemas.microsoft.com/office/drawing/2014/main" id="{7B142B82-FB10-6DD7-A19A-63D97773B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8641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Recomiende a la víctima a que vea un médico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61891" name="Text Box 35">
            <a:extLst>
              <a:ext uri="{FF2B5EF4-FFF2-40B4-BE49-F238E27FC236}">
                <a16:creationId xmlns:a16="http://schemas.microsoft.com/office/drawing/2014/main" id="{39832AD6-D4E0-46BA-6FD7-F0FD43A64B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2882" name="Group 2">
            <a:extLst>
              <a:ext uri="{FF2B5EF4-FFF2-40B4-BE49-F238E27FC236}">
                <a16:creationId xmlns:a16="http://schemas.microsoft.com/office/drawing/2014/main" id="{D008977B-71C4-8B5B-583D-47C8E8C987C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62883" name="Rectangle 3">
              <a:extLst>
                <a:ext uri="{FF2B5EF4-FFF2-40B4-BE49-F238E27FC236}">
                  <a16:creationId xmlns:a16="http://schemas.microsoft.com/office/drawing/2014/main" id="{8D84CEB6-EFBE-AF59-1555-900F72543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84" name="Rectangle 4">
              <a:extLst>
                <a:ext uri="{FF2B5EF4-FFF2-40B4-BE49-F238E27FC236}">
                  <a16:creationId xmlns:a16="http://schemas.microsoft.com/office/drawing/2014/main" id="{FB864F22-AC3C-C092-E4AF-8C7EDBB60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85" name="Freeform 5">
              <a:extLst>
                <a:ext uri="{FF2B5EF4-FFF2-40B4-BE49-F238E27FC236}">
                  <a16:creationId xmlns:a16="http://schemas.microsoft.com/office/drawing/2014/main" id="{C7A63E6E-FB72-B6A3-C78F-E4B27BE0C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86" name="Freeform 6">
              <a:extLst>
                <a:ext uri="{FF2B5EF4-FFF2-40B4-BE49-F238E27FC236}">
                  <a16:creationId xmlns:a16="http://schemas.microsoft.com/office/drawing/2014/main" id="{3236E695-EE74-6ABC-AB84-EBA2FFF29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87" name="Freeform 7">
              <a:extLst>
                <a:ext uri="{FF2B5EF4-FFF2-40B4-BE49-F238E27FC236}">
                  <a16:creationId xmlns:a16="http://schemas.microsoft.com/office/drawing/2014/main" id="{764290ED-EF22-0405-1F28-ABFA3CB61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88" name="Freeform 8">
              <a:extLst>
                <a:ext uri="{FF2B5EF4-FFF2-40B4-BE49-F238E27FC236}">
                  <a16:creationId xmlns:a16="http://schemas.microsoft.com/office/drawing/2014/main" id="{FE505D8D-3F67-8335-9AA9-FFCF7D601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89" name="Freeform 9">
              <a:extLst>
                <a:ext uri="{FF2B5EF4-FFF2-40B4-BE49-F238E27FC236}">
                  <a16:creationId xmlns:a16="http://schemas.microsoft.com/office/drawing/2014/main" id="{3B70E651-B886-DB24-FB39-5496563CE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90" name="Freeform 10">
              <a:extLst>
                <a:ext uri="{FF2B5EF4-FFF2-40B4-BE49-F238E27FC236}">
                  <a16:creationId xmlns:a16="http://schemas.microsoft.com/office/drawing/2014/main" id="{4CF13586-3387-9BAF-BD5C-9F67CF628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91" name="Freeform 11">
              <a:extLst>
                <a:ext uri="{FF2B5EF4-FFF2-40B4-BE49-F238E27FC236}">
                  <a16:creationId xmlns:a16="http://schemas.microsoft.com/office/drawing/2014/main" id="{F2DBB7D4-7ACE-77EC-C173-DE01B7E5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92" name="Freeform 12">
              <a:extLst>
                <a:ext uri="{FF2B5EF4-FFF2-40B4-BE49-F238E27FC236}">
                  <a16:creationId xmlns:a16="http://schemas.microsoft.com/office/drawing/2014/main" id="{D946F1EC-FC16-46C9-ABDD-A90D527D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2893" name="Rectangle 13">
            <a:extLst>
              <a:ext uri="{FF2B5EF4-FFF2-40B4-BE49-F238E27FC236}">
                <a16:creationId xmlns:a16="http://schemas.microsoft.com/office/drawing/2014/main" id="{68278B07-8912-A51B-1799-AEACC0704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Laceración: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Medidas de Preventivas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62894" name="Text Box 14">
            <a:extLst>
              <a:ext uri="{FF2B5EF4-FFF2-40B4-BE49-F238E27FC236}">
                <a16:creationId xmlns:a16="http://schemas.microsoft.com/office/drawing/2014/main" id="{AA186131-36C5-1C06-ACA0-F78634CB18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62895" name="Picture 15">
            <a:extLst>
              <a:ext uri="{FF2B5EF4-FFF2-40B4-BE49-F238E27FC236}">
                <a16:creationId xmlns:a16="http://schemas.microsoft.com/office/drawing/2014/main" id="{718A923B-7A47-9AC2-8DC3-AB541602A9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2896" name="Picture 16">
            <a:extLst>
              <a:ext uri="{FF2B5EF4-FFF2-40B4-BE49-F238E27FC236}">
                <a16:creationId xmlns:a16="http://schemas.microsoft.com/office/drawing/2014/main" id="{29C5B335-BAFE-F081-A7C4-480B0076B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289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C4F8AF1-1D17-EEA4-7557-86EB89C71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89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1BE8ADF-7F35-A428-F972-B32D2BE70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89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6F0B8CC-D4CF-5143-6177-2C9D79CA9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90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0EA5B46-C5CA-A4EC-83DB-6F6A16FDF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90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0F3CE00-5D29-D779-9F79-42ACBCFF4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90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0A03DEE4-0D40-E4C1-EDD1-BEC06FBD4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90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E3A91516-8ACD-8109-D3FB-3F90E2365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290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D6F25A8E-54CD-58E4-D18A-A2A760581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62905" name="Picture 25">
            <a:extLst>
              <a:ext uri="{FF2B5EF4-FFF2-40B4-BE49-F238E27FC236}">
                <a16:creationId xmlns:a16="http://schemas.microsoft.com/office/drawing/2014/main" id="{9271F27B-4954-BAA8-2E61-541F5DD7E7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288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2906" name="Text Box 26">
            <a:extLst>
              <a:ext uri="{FF2B5EF4-FFF2-40B4-BE49-F238E27FC236}">
                <a16:creationId xmlns:a16="http://schemas.microsoft.com/office/drawing/2014/main" id="{E0B9D2B2-9DCF-7ACA-B71B-EE8F9CC75C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28813"/>
            <a:ext cx="78486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Prevenir la necesidad de suturar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2908" name="Picture 28">
            <a:extLst>
              <a:ext uri="{FF2B5EF4-FFF2-40B4-BE49-F238E27FC236}">
                <a16:creationId xmlns:a16="http://schemas.microsoft.com/office/drawing/2014/main" id="{C90C7F37-834D-C321-2357-2C204F2546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6908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2909" name="Text Box 29">
            <a:extLst>
              <a:ext uri="{FF2B5EF4-FFF2-40B4-BE49-F238E27FC236}">
                <a16:creationId xmlns:a16="http://schemas.microsoft.com/office/drawing/2014/main" id="{30CE57E1-2315-A4B1-B5FC-C588A7899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690813"/>
            <a:ext cx="78486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Prevenir infección mediante inspección cuidadosa diaria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330" name="Group 2">
            <a:extLst>
              <a:ext uri="{FF2B5EF4-FFF2-40B4-BE49-F238E27FC236}">
                <a16:creationId xmlns:a16="http://schemas.microsoft.com/office/drawing/2014/main" id="{99263423-B76B-860B-E97A-F4151DCC6BF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39331" name="Rectangle 3">
              <a:extLst>
                <a:ext uri="{FF2B5EF4-FFF2-40B4-BE49-F238E27FC236}">
                  <a16:creationId xmlns:a16="http://schemas.microsoft.com/office/drawing/2014/main" id="{8D9CC3F9-3DCD-BD61-0CE6-AFD861C39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32" name="Rectangle 4">
              <a:extLst>
                <a:ext uri="{FF2B5EF4-FFF2-40B4-BE49-F238E27FC236}">
                  <a16:creationId xmlns:a16="http://schemas.microsoft.com/office/drawing/2014/main" id="{FD12C1EF-BEB4-2B03-2ED0-ED4C7F515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33" name="Freeform 5">
              <a:extLst>
                <a:ext uri="{FF2B5EF4-FFF2-40B4-BE49-F238E27FC236}">
                  <a16:creationId xmlns:a16="http://schemas.microsoft.com/office/drawing/2014/main" id="{62017464-DAB4-96D8-32DA-F637E825F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34" name="Freeform 6">
              <a:extLst>
                <a:ext uri="{FF2B5EF4-FFF2-40B4-BE49-F238E27FC236}">
                  <a16:creationId xmlns:a16="http://schemas.microsoft.com/office/drawing/2014/main" id="{92338A63-69E4-7733-7C8B-C1D046A74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35" name="Freeform 7">
              <a:extLst>
                <a:ext uri="{FF2B5EF4-FFF2-40B4-BE49-F238E27FC236}">
                  <a16:creationId xmlns:a16="http://schemas.microsoft.com/office/drawing/2014/main" id="{52185A58-7CFC-E906-6102-03813459D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36" name="Freeform 8">
              <a:extLst>
                <a:ext uri="{FF2B5EF4-FFF2-40B4-BE49-F238E27FC236}">
                  <a16:creationId xmlns:a16="http://schemas.microsoft.com/office/drawing/2014/main" id="{BCA13023-47F8-64A7-2459-D43201B94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37" name="Freeform 9">
              <a:extLst>
                <a:ext uri="{FF2B5EF4-FFF2-40B4-BE49-F238E27FC236}">
                  <a16:creationId xmlns:a16="http://schemas.microsoft.com/office/drawing/2014/main" id="{1710F0B2-B151-0420-1742-92C5A11F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38" name="Freeform 10">
              <a:extLst>
                <a:ext uri="{FF2B5EF4-FFF2-40B4-BE49-F238E27FC236}">
                  <a16:creationId xmlns:a16="http://schemas.microsoft.com/office/drawing/2014/main" id="{8C465DD0-D027-F9CD-F5DC-4525A4E74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39" name="Freeform 11">
              <a:extLst>
                <a:ext uri="{FF2B5EF4-FFF2-40B4-BE49-F238E27FC236}">
                  <a16:creationId xmlns:a16="http://schemas.microsoft.com/office/drawing/2014/main" id="{9ECA2547-0380-0938-75EC-1D40EC7C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40" name="Freeform 12">
              <a:extLst>
                <a:ext uri="{FF2B5EF4-FFF2-40B4-BE49-F238E27FC236}">
                  <a16:creationId xmlns:a16="http://schemas.microsoft.com/office/drawing/2014/main" id="{3A338012-87FD-E5D1-483E-98DA14FA2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9341" name="Rectangle 13">
            <a:extLst>
              <a:ext uri="{FF2B5EF4-FFF2-40B4-BE49-F238E27FC236}">
                <a16:creationId xmlns:a16="http://schemas.microsoft.com/office/drawing/2014/main" id="{CEEBF77E-9ED2-9887-BAC9-E2B009A38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 (Herida Punzante):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Concepto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39342" name="Text Box 14">
            <a:extLst>
              <a:ext uri="{FF2B5EF4-FFF2-40B4-BE49-F238E27FC236}">
                <a16:creationId xmlns:a16="http://schemas.microsoft.com/office/drawing/2014/main" id="{BF8E9E6D-EE93-87E4-FA91-FD77A71D5A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39343" name="Picture 15">
            <a:extLst>
              <a:ext uri="{FF2B5EF4-FFF2-40B4-BE49-F238E27FC236}">
                <a16:creationId xmlns:a16="http://schemas.microsoft.com/office/drawing/2014/main" id="{2A76E25B-823F-7E9E-8B4E-5B151F000D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9344" name="Picture 16">
            <a:extLst>
              <a:ext uri="{FF2B5EF4-FFF2-40B4-BE49-F238E27FC236}">
                <a16:creationId xmlns:a16="http://schemas.microsoft.com/office/drawing/2014/main" id="{1045EB9E-9E99-CE89-70C2-88231F6539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9345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5FEEA944-9575-C7FA-9A06-AD6AE4C7F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346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217FABDB-75BB-12F7-52DD-C5F009F4D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34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580280C-8D46-D9F4-E67A-915E70794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34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9AEF4CC-3D67-817D-467E-397B672B6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349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40076C9-EA1F-AF18-EFAA-B2BC0A411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350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3D40103-791A-0820-0A3E-0BA34A1CD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351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2BC3C11-6D7A-7285-0430-AE3154903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352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4A716C2-EDB4-012C-73B8-158121CD5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353" name="Rectangle 25">
            <a:extLst>
              <a:ext uri="{FF2B5EF4-FFF2-40B4-BE49-F238E27FC236}">
                <a16:creationId xmlns:a16="http://schemas.microsoft.com/office/drawing/2014/main" id="{EDBED79D-7EF8-7EA1-E9A5-F74FC3726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828800"/>
            <a:ext cx="5029200" cy="434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s-PR" altLang="en-US" sz="5000">
                <a:solidFill>
                  <a:schemeClr val="tx1"/>
                </a:solidFill>
              </a:rPr>
              <a:t>Objeto punteagudo o proyectil penetra y atravieza la piel y tejidos situados debajo de ella</a:t>
            </a:r>
          </a:p>
        </p:txBody>
      </p:sp>
      <p:grpSp>
        <p:nvGrpSpPr>
          <p:cNvPr id="739356" name="Group 28">
            <a:extLst>
              <a:ext uri="{FF2B5EF4-FFF2-40B4-BE49-F238E27FC236}">
                <a16:creationId xmlns:a16="http://schemas.microsoft.com/office/drawing/2014/main" id="{73C756D8-25B9-0B7D-DFBC-F3976544015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4400" y="3429000"/>
            <a:ext cx="2009775" cy="2895600"/>
            <a:chOff x="3600" y="1200"/>
            <a:chExt cx="1313" cy="1892"/>
          </a:xfrm>
        </p:grpSpPr>
        <p:sp>
          <p:nvSpPr>
            <p:cNvPr id="739357" name="AutoShape 29">
              <a:extLst>
                <a:ext uri="{FF2B5EF4-FFF2-40B4-BE49-F238E27FC236}">
                  <a16:creationId xmlns:a16="http://schemas.microsoft.com/office/drawing/2014/main" id="{E7BD27F1-212E-1FC4-A545-8F7B1347A2D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00" y="1200"/>
              <a:ext cx="1313" cy="1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39358" name="Group 30">
              <a:extLst>
                <a:ext uri="{FF2B5EF4-FFF2-40B4-BE49-F238E27FC236}">
                  <a16:creationId xmlns:a16="http://schemas.microsoft.com/office/drawing/2014/main" id="{B96F6599-B25A-A16E-4182-D41FACB9EE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4" y="1210"/>
              <a:ext cx="1287" cy="1875"/>
              <a:chOff x="3614" y="1210"/>
              <a:chExt cx="1287" cy="1875"/>
            </a:xfrm>
          </p:grpSpPr>
          <p:sp>
            <p:nvSpPr>
              <p:cNvPr id="739359" name="Freeform 31">
                <a:extLst>
                  <a:ext uri="{FF2B5EF4-FFF2-40B4-BE49-F238E27FC236}">
                    <a16:creationId xmlns:a16="http://schemas.microsoft.com/office/drawing/2014/main" id="{D0EB5E23-95F9-EC71-0452-D2B740D52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925"/>
                <a:ext cx="709" cy="1160"/>
              </a:xfrm>
              <a:custGeom>
                <a:avLst/>
                <a:gdLst>
                  <a:gd name="T0" fmla="*/ 1418 w 1418"/>
                  <a:gd name="T1" fmla="*/ 0 h 2320"/>
                  <a:gd name="T2" fmla="*/ 1418 w 1418"/>
                  <a:gd name="T3" fmla="*/ 1610 h 2320"/>
                  <a:gd name="T4" fmla="*/ 7 w 1418"/>
                  <a:gd name="T5" fmla="*/ 2320 h 2320"/>
                  <a:gd name="T6" fmla="*/ 0 w 1418"/>
                  <a:gd name="T7" fmla="*/ 674 h 2320"/>
                  <a:gd name="T8" fmla="*/ 1418 w 1418"/>
                  <a:gd name="T9" fmla="*/ 0 h 2320"/>
                  <a:gd name="T10" fmla="*/ 1418 w 1418"/>
                  <a:gd name="T11" fmla="*/ 0 h 2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8" h="2320">
                    <a:moveTo>
                      <a:pt x="1418" y="0"/>
                    </a:moveTo>
                    <a:lnTo>
                      <a:pt x="1418" y="1610"/>
                    </a:lnTo>
                    <a:lnTo>
                      <a:pt x="7" y="2320"/>
                    </a:lnTo>
                    <a:lnTo>
                      <a:pt x="0" y="674"/>
                    </a:lnTo>
                    <a:lnTo>
                      <a:pt x="1418" y="0"/>
                    </a:lnTo>
                    <a:lnTo>
                      <a:pt x="1418" y="0"/>
                    </a:lnTo>
                    <a:close/>
                  </a:path>
                </a:pathLst>
              </a:custGeom>
              <a:solidFill>
                <a:srgbClr val="FF9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60" name="Freeform 32">
                <a:extLst>
                  <a:ext uri="{FF2B5EF4-FFF2-40B4-BE49-F238E27FC236}">
                    <a16:creationId xmlns:a16="http://schemas.microsoft.com/office/drawing/2014/main" id="{64DA8DC2-5489-F755-B980-41DE100E8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925"/>
                <a:ext cx="709" cy="1160"/>
              </a:xfrm>
              <a:custGeom>
                <a:avLst/>
                <a:gdLst>
                  <a:gd name="T0" fmla="*/ 1418 w 1418"/>
                  <a:gd name="T1" fmla="*/ 0 h 2320"/>
                  <a:gd name="T2" fmla="*/ 1418 w 1418"/>
                  <a:gd name="T3" fmla="*/ 1610 h 2320"/>
                  <a:gd name="T4" fmla="*/ 7 w 1418"/>
                  <a:gd name="T5" fmla="*/ 2320 h 2320"/>
                  <a:gd name="T6" fmla="*/ 0 w 1418"/>
                  <a:gd name="T7" fmla="*/ 674 h 2320"/>
                  <a:gd name="T8" fmla="*/ 1418 w 1418"/>
                  <a:gd name="T9" fmla="*/ 0 h 2320"/>
                  <a:gd name="T10" fmla="*/ 1418 w 1418"/>
                  <a:gd name="T11" fmla="*/ 0 h 2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8" h="2320">
                    <a:moveTo>
                      <a:pt x="1418" y="0"/>
                    </a:moveTo>
                    <a:lnTo>
                      <a:pt x="1418" y="1610"/>
                    </a:lnTo>
                    <a:lnTo>
                      <a:pt x="7" y="2320"/>
                    </a:lnTo>
                    <a:lnTo>
                      <a:pt x="0" y="674"/>
                    </a:lnTo>
                    <a:lnTo>
                      <a:pt x="1418" y="0"/>
                    </a:lnTo>
                    <a:lnTo>
                      <a:pt x="1418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61" name="Freeform 33">
                <a:extLst>
                  <a:ext uri="{FF2B5EF4-FFF2-40B4-BE49-F238E27FC236}">
                    <a16:creationId xmlns:a16="http://schemas.microsoft.com/office/drawing/2014/main" id="{2516DA0E-D5A0-11BE-DC6C-18B7E1A1B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940"/>
                <a:ext cx="507" cy="1145"/>
              </a:xfrm>
              <a:custGeom>
                <a:avLst/>
                <a:gdLst>
                  <a:gd name="T0" fmla="*/ 1014 w 1014"/>
                  <a:gd name="T1" fmla="*/ 2291 h 2291"/>
                  <a:gd name="T2" fmla="*/ 1007 w 1014"/>
                  <a:gd name="T3" fmla="*/ 645 h 2291"/>
                  <a:gd name="T4" fmla="*/ 0 w 1014"/>
                  <a:gd name="T5" fmla="*/ 0 h 2291"/>
                  <a:gd name="T6" fmla="*/ 0 w 1014"/>
                  <a:gd name="T7" fmla="*/ 1216 h 2291"/>
                  <a:gd name="T8" fmla="*/ 0 w 1014"/>
                  <a:gd name="T9" fmla="*/ 1476 h 2291"/>
                  <a:gd name="T10" fmla="*/ 1014 w 1014"/>
                  <a:gd name="T11" fmla="*/ 2291 h 2291"/>
                  <a:gd name="T12" fmla="*/ 1014 w 1014"/>
                  <a:gd name="T13" fmla="*/ 2291 h 2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4" h="2291">
                    <a:moveTo>
                      <a:pt x="1014" y="2291"/>
                    </a:moveTo>
                    <a:lnTo>
                      <a:pt x="1007" y="645"/>
                    </a:lnTo>
                    <a:lnTo>
                      <a:pt x="0" y="0"/>
                    </a:lnTo>
                    <a:lnTo>
                      <a:pt x="0" y="1216"/>
                    </a:lnTo>
                    <a:lnTo>
                      <a:pt x="0" y="1476"/>
                    </a:lnTo>
                    <a:lnTo>
                      <a:pt x="1014" y="2291"/>
                    </a:lnTo>
                    <a:lnTo>
                      <a:pt x="1014" y="2291"/>
                    </a:lnTo>
                    <a:close/>
                  </a:path>
                </a:pathLst>
              </a:custGeom>
              <a:solidFill>
                <a:srgbClr val="FFC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62" name="Freeform 34">
                <a:extLst>
                  <a:ext uri="{FF2B5EF4-FFF2-40B4-BE49-F238E27FC236}">
                    <a16:creationId xmlns:a16="http://schemas.microsoft.com/office/drawing/2014/main" id="{0F1600E2-1C62-BCC7-45BE-FC3477D9B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940"/>
                <a:ext cx="507" cy="1145"/>
              </a:xfrm>
              <a:custGeom>
                <a:avLst/>
                <a:gdLst>
                  <a:gd name="T0" fmla="*/ 1014 w 1014"/>
                  <a:gd name="T1" fmla="*/ 2291 h 2291"/>
                  <a:gd name="T2" fmla="*/ 1007 w 1014"/>
                  <a:gd name="T3" fmla="*/ 645 h 2291"/>
                  <a:gd name="T4" fmla="*/ 0 w 1014"/>
                  <a:gd name="T5" fmla="*/ 0 h 2291"/>
                  <a:gd name="T6" fmla="*/ 0 w 1014"/>
                  <a:gd name="T7" fmla="*/ 1216 h 2291"/>
                  <a:gd name="T8" fmla="*/ 0 w 1014"/>
                  <a:gd name="T9" fmla="*/ 1476 h 2291"/>
                  <a:gd name="T10" fmla="*/ 1014 w 1014"/>
                  <a:gd name="T11" fmla="*/ 2291 h 2291"/>
                  <a:gd name="T12" fmla="*/ 1014 w 1014"/>
                  <a:gd name="T13" fmla="*/ 2291 h 2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4" h="2291">
                    <a:moveTo>
                      <a:pt x="1014" y="2291"/>
                    </a:moveTo>
                    <a:lnTo>
                      <a:pt x="1007" y="645"/>
                    </a:lnTo>
                    <a:lnTo>
                      <a:pt x="0" y="0"/>
                    </a:lnTo>
                    <a:lnTo>
                      <a:pt x="0" y="1216"/>
                    </a:lnTo>
                    <a:lnTo>
                      <a:pt x="0" y="1476"/>
                    </a:lnTo>
                    <a:lnTo>
                      <a:pt x="1014" y="2291"/>
                    </a:lnTo>
                    <a:lnTo>
                      <a:pt x="1014" y="229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63" name="Freeform 35">
                <a:extLst>
                  <a:ext uri="{FF2B5EF4-FFF2-40B4-BE49-F238E27FC236}">
                    <a16:creationId xmlns:a16="http://schemas.microsoft.com/office/drawing/2014/main" id="{C7CFEDB2-9736-5671-A082-AD4F9A04E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486"/>
                <a:ext cx="509" cy="598"/>
              </a:xfrm>
              <a:custGeom>
                <a:avLst/>
                <a:gdLst>
                  <a:gd name="T0" fmla="*/ 0 w 1017"/>
                  <a:gd name="T1" fmla="*/ 123 h 1197"/>
                  <a:gd name="T2" fmla="*/ 1014 w 1017"/>
                  <a:gd name="T3" fmla="*/ 1197 h 1197"/>
                  <a:gd name="T4" fmla="*/ 1017 w 1017"/>
                  <a:gd name="T5" fmla="*/ 823 h 1197"/>
                  <a:gd name="T6" fmla="*/ 1012 w 1017"/>
                  <a:gd name="T7" fmla="*/ 819 h 1197"/>
                  <a:gd name="T8" fmla="*/ 974 w 1017"/>
                  <a:gd name="T9" fmla="*/ 793 h 1197"/>
                  <a:gd name="T10" fmla="*/ 913 w 1017"/>
                  <a:gd name="T11" fmla="*/ 753 h 1197"/>
                  <a:gd name="T12" fmla="*/ 846 w 1017"/>
                  <a:gd name="T13" fmla="*/ 707 h 1197"/>
                  <a:gd name="T14" fmla="*/ 793 w 1017"/>
                  <a:gd name="T15" fmla="*/ 669 h 1197"/>
                  <a:gd name="T16" fmla="*/ 775 w 1017"/>
                  <a:gd name="T17" fmla="*/ 657 h 1197"/>
                  <a:gd name="T18" fmla="*/ 751 w 1017"/>
                  <a:gd name="T19" fmla="*/ 634 h 1197"/>
                  <a:gd name="T20" fmla="*/ 734 w 1017"/>
                  <a:gd name="T21" fmla="*/ 610 h 1197"/>
                  <a:gd name="T22" fmla="*/ 720 w 1017"/>
                  <a:gd name="T23" fmla="*/ 581 h 1197"/>
                  <a:gd name="T24" fmla="*/ 703 w 1017"/>
                  <a:gd name="T25" fmla="*/ 551 h 1197"/>
                  <a:gd name="T26" fmla="*/ 679 w 1017"/>
                  <a:gd name="T27" fmla="*/ 522 h 1197"/>
                  <a:gd name="T28" fmla="*/ 665 w 1017"/>
                  <a:gd name="T29" fmla="*/ 508 h 1197"/>
                  <a:gd name="T30" fmla="*/ 632 w 1017"/>
                  <a:gd name="T31" fmla="*/ 494 h 1197"/>
                  <a:gd name="T32" fmla="*/ 601 w 1017"/>
                  <a:gd name="T33" fmla="*/ 489 h 1197"/>
                  <a:gd name="T34" fmla="*/ 573 w 1017"/>
                  <a:gd name="T35" fmla="*/ 491 h 1197"/>
                  <a:gd name="T36" fmla="*/ 558 w 1017"/>
                  <a:gd name="T37" fmla="*/ 492 h 1197"/>
                  <a:gd name="T38" fmla="*/ 556 w 1017"/>
                  <a:gd name="T39" fmla="*/ 494 h 1197"/>
                  <a:gd name="T40" fmla="*/ 552 w 1017"/>
                  <a:gd name="T41" fmla="*/ 489 h 1197"/>
                  <a:gd name="T42" fmla="*/ 542 w 1017"/>
                  <a:gd name="T43" fmla="*/ 477 h 1197"/>
                  <a:gd name="T44" fmla="*/ 528 w 1017"/>
                  <a:gd name="T45" fmla="*/ 458 h 1197"/>
                  <a:gd name="T46" fmla="*/ 511 w 1017"/>
                  <a:gd name="T47" fmla="*/ 432 h 1197"/>
                  <a:gd name="T48" fmla="*/ 494 w 1017"/>
                  <a:gd name="T49" fmla="*/ 404 h 1197"/>
                  <a:gd name="T50" fmla="*/ 483 w 1017"/>
                  <a:gd name="T51" fmla="*/ 389 h 1197"/>
                  <a:gd name="T52" fmla="*/ 450 w 1017"/>
                  <a:gd name="T53" fmla="*/ 359 h 1197"/>
                  <a:gd name="T54" fmla="*/ 407 w 1017"/>
                  <a:gd name="T55" fmla="*/ 332 h 1197"/>
                  <a:gd name="T56" fmla="*/ 362 w 1017"/>
                  <a:gd name="T57" fmla="*/ 306 h 1197"/>
                  <a:gd name="T58" fmla="*/ 324 w 1017"/>
                  <a:gd name="T59" fmla="*/ 283 h 1197"/>
                  <a:gd name="T60" fmla="*/ 309 w 1017"/>
                  <a:gd name="T61" fmla="*/ 275 h 1197"/>
                  <a:gd name="T62" fmla="*/ 281 w 1017"/>
                  <a:gd name="T63" fmla="*/ 261 h 1197"/>
                  <a:gd name="T64" fmla="*/ 252 w 1017"/>
                  <a:gd name="T65" fmla="*/ 249 h 1197"/>
                  <a:gd name="T66" fmla="*/ 224 w 1017"/>
                  <a:gd name="T67" fmla="*/ 235 h 1197"/>
                  <a:gd name="T68" fmla="*/ 200 w 1017"/>
                  <a:gd name="T69" fmla="*/ 216 h 1197"/>
                  <a:gd name="T70" fmla="*/ 179 w 1017"/>
                  <a:gd name="T71" fmla="*/ 185 h 1197"/>
                  <a:gd name="T72" fmla="*/ 167 w 1017"/>
                  <a:gd name="T73" fmla="*/ 164 h 1197"/>
                  <a:gd name="T74" fmla="*/ 129 w 1017"/>
                  <a:gd name="T75" fmla="*/ 118 h 1197"/>
                  <a:gd name="T76" fmla="*/ 79 w 1017"/>
                  <a:gd name="T77" fmla="*/ 69 h 1197"/>
                  <a:gd name="T78" fmla="*/ 34 w 1017"/>
                  <a:gd name="T79" fmla="*/ 28 h 1197"/>
                  <a:gd name="T80" fmla="*/ 5 w 1017"/>
                  <a:gd name="T81" fmla="*/ 4 h 1197"/>
                  <a:gd name="T82" fmla="*/ 0 w 1017"/>
                  <a:gd name="T83" fmla="*/ 2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7" h="1197">
                    <a:moveTo>
                      <a:pt x="0" y="2"/>
                    </a:moveTo>
                    <a:lnTo>
                      <a:pt x="0" y="123"/>
                    </a:lnTo>
                    <a:lnTo>
                      <a:pt x="0" y="382"/>
                    </a:lnTo>
                    <a:lnTo>
                      <a:pt x="1014" y="1197"/>
                    </a:lnTo>
                    <a:lnTo>
                      <a:pt x="1012" y="821"/>
                    </a:lnTo>
                    <a:lnTo>
                      <a:pt x="1017" y="823"/>
                    </a:lnTo>
                    <a:lnTo>
                      <a:pt x="1017" y="823"/>
                    </a:lnTo>
                    <a:lnTo>
                      <a:pt x="1012" y="819"/>
                    </a:lnTo>
                    <a:lnTo>
                      <a:pt x="996" y="809"/>
                    </a:lnTo>
                    <a:lnTo>
                      <a:pt x="974" y="793"/>
                    </a:lnTo>
                    <a:lnTo>
                      <a:pt x="945" y="774"/>
                    </a:lnTo>
                    <a:lnTo>
                      <a:pt x="913" y="753"/>
                    </a:lnTo>
                    <a:lnTo>
                      <a:pt x="879" y="729"/>
                    </a:lnTo>
                    <a:lnTo>
                      <a:pt x="846" y="707"/>
                    </a:lnTo>
                    <a:lnTo>
                      <a:pt x="817" y="688"/>
                    </a:lnTo>
                    <a:lnTo>
                      <a:pt x="793" y="669"/>
                    </a:lnTo>
                    <a:lnTo>
                      <a:pt x="775" y="657"/>
                    </a:lnTo>
                    <a:lnTo>
                      <a:pt x="775" y="657"/>
                    </a:lnTo>
                    <a:lnTo>
                      <a:pt x="761" y="646"/>
                    </a:lnTo>
                    <a:lnTo>
                      <a:pt x="751" y="634"/>
                    </a:lnTo>
                    <a:lnTo>
                      <a:pt x="742" y="622"/>
                    </a:lnTo>
                    <a:lnTo>
                      <a:pt x="734" y="610"/>
                    </a:lnTo>
                    <a:lnTo>
                      <a:pt x="727" y="596"/>
                    </a:lnTo>
                    <a:lnTo>
                      <a:pt x="720" y="581"/>
                    </a:lnTo>
                    <a:lnTo>
                      <a:pt x="711" y="567"/>
                    </a:lnTo>
                    <a:lnTo>
                      <a:pt x="703" y="551"/>
                    </a:lnTo>
                    <a:lnTo>
                      <a:pt x="692" y="537"/>
                    </a:lnTo>
                    <a:lnTo>
                      <a:pt x="679" y="522"/>
                    </a:lnTo>
                    <a:lnTo>
                      <a:pt x="679" y="522"/>
                    </a:lnTo>
                    <a:lnTo>
                      <a:pt x="665" y="508"/>
                    </a:lnTo>
                    <a:lnTo>
                      <a:pt x="649" y="499"/>
                    </a:lnTo>
                    <a:lnTo>
                      <a:pt x="632" y="494"/>
                    </a:lnTo>
                    <a:lnTo>
                      <a:pt x="616" y="491"/>
                    </a:lnTo>
                    <a:lnTo>
                      <a:pt x="601" y="489"/>
                    </a:lnTo>
                    <a:lnTo>
                      <a:pt x="587" y="489"/>
                    </a:lnTo>
                    <a:lnTo>
                      <a:pt x="573" y="491"/>
                    </a:lnTo>
                    <a:lnTo>
                      <a:pt x="564" y="492"/>
                    </a:lnTo>
                    <a:lnTo>
                      <a:pt x="558" y="492"/>
                    </a:lnTo>
                    <a:lnTo>
                      <a:pt x="556" y="494"/>
                    </a:lnTo>
                    <a:lnTo>
                      <a:pt x="556" y="494"/>
                    </a:lnTo>
                    <a:lnTo>
                      <a:pt x="554" y="492"/>
                    </a:lnTo>
                    <a:lnTo>
                      <a:pt x="552" y="489"/>
                    </a:lnTo>
                    <a:lnTo>
                      <a:pt x="547" y="484"/>
                    </a:lnTo>
                    <a:lnTo>
                      <a:pt x="542" y="477"/>
                    </a:lnTo>
                    <a:lnTo>
                      <a:pt x="535" y="468"/>
                    </a:lnTo>
                    <a:lnTo>
                      <a:pt x="528" y="458"/>
                    </a:lnTo>
                    <a:lnTo>
                      <a:pt x="520" y="446"/>
                    </a:lnTo>
                    <a:lnTo>
                      <a:pt x="511" y="432"/>
                    </a:lnTo>
                    <a:lnTo>
                      <a:pt x="502" y="418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83" y="389"/>
                    </a:lnTo>
                    <a:lnTo>
                      <a:pt x="468" y="373"/>
                    </a:lnTo>
                    <a:lnTo>
                      <a:pt x="450" y="359"/>
                    </a:lnTo>
                    <a:lnTo>
                      <a:pt x="430" y="346"/>
                    </a:lnTo>
                    <a:lnTo>
                      <a:pt x="407" y="332"/>
                    </a:lnTo>
                    <a:lnTo>
                      <a:pt x="385" y="318"/>
                    </a:lnTo>
                    <a:lnTo>
                      <a:pt x="362" y="306"/>
                    </a:lnTo>
                    <a:lnTo>
                      <a:pt x="342" y="294"/>
                    </a:lnTo>
                    <a:lnTo>
                      <a:pt x="324" y="283"/>
                    </a:lnTo>
                    <a:lnTo>
                      <a:pt x="309" y="275"/>
                    </a:lnTo>
                    <a:lnTo>
                      <a:pt x="309" y="275"/>
                    </a:lnTo>
                    <a:lnTo>
                      <a:pt x="295" y="268"/>
                    </a:lnTo>
                    <a:lnTo>
                      <a:pt x="281" y="261"/>
                    </a:lnTo>
                    <a:lnTo>
                      <a:pt x="266" y="254"/>
                    </a:lnTo>
                    <a:lnTo>
                      <a:pt x="252" y="249"/>
                    </a:lnTo>
                    <a:lnTo>
                      <a:pt x="238" y="242"/>
                    </a:lnTo>
                    <a:lnTo>
                      <a:pt x="224" y="235"/>
                    </a:lnTo>
                    <a:lnTo>
                      <a:pt x="212" y="226"/>
                    </a:lnTo>
                    <a:lnTo>
                      <a:pt x="200" y="216"/>
                    </a:lnTo>
                    <a:lnTo>
                      <a:pt x="190" y="202"/>
                    </a:lnTo>
                    <a:lnTo>
                      <a:pt x="179" y="185"/>
                    </a:lnTo>
                    <a:lnTo>
                      <a:pt x="179" y="185"/>
                    </a:lnTo>
                    <a:lnTo>
                      <a:pt x="167" y="164"/>
                    </a:lnTo>
                    <a:lnTo>
                      <a:pt x="150" y="142"/>
                    </a:lnTo>
                    <a:lnTo>
                      <a:pt x="129" y="118"/>
                    </a:lnTo>
                    <a:lnTo>
                      <a:pt x="105" y="93"/>
                    </a:lnTo>
                    <a:lnTo>
                      <a:pt x="79" y="69"/>
                    </a:lnTo>
                    <a:lnTo>
                      <a:pt x="55" y="47"/>
                    </a:lnTo>
                    <a:lnTo>
                      <a:pt x="34" y="28"/>
                    </a:lnTo>
                    <a:lnTo>
                      <a:pt x="15" y="1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8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64" name="Freeform 36">
                <a:extLst>
                  <a:ext uri="{FF2B5EF4-FFF2-40B4-BE49-F238E27FC236}">
                    <a16:creationId xmlns:a16="http://schemas.microsoft.com/office/drawing/2014/main" id="{81F1B600-1E39-F52F-857B-060A03526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486"/>
                <a:ext cx="509" cy="598"/>
              </a:xfrm>
              <a:custGeom>
                <a:avLst/>
                <a:gdLst>
                  <a:gd name="T0" fmla="*/ 0 w 1017"/>
                  <a:gd name="T1" fmla="*/ 123 h 1197"/>
                  <a:gd name="T2" fmla="*/ 1014 w 1017"/>
                  <a:gd name="T3" fmla="*/ 1197 h 1197"/>
                  <a:gd name="T4" fmla="*/ 1017 w 1017"/>
                  <a:gd name="T5" fmla="*/ 823 h 1197"/>
                  <a:gd name="T6" fmla="*/ 1012 w 1017"/>
                  <a:gd name="T7" fmla="*/ 819 h 1197"/>
                  <a:gd name="T8" fmla="*/ 974 w 1017"/>
                  <a:gd name="T9" fmla="*/ 793 h 1197"/>
                  <a:gd name="T10" fmla="*/ 913 w 1017"/>
                  <a:gd name="T11" fmla="*/ 753 h 1197"/>
                  <a:gd name="T12" fmla="*/ 846 w 1017"/>
                  <a:gd name="T13" fmla="*/ 707 h 1197"/>
                  <a:gd name="T14" fmla="*/ 793 w 1017"/>
                  <a:gd name="T15" fmla="*/ 669 h 1197"/>
                  <a:gd name="T16" fmla="*/ 775 w 1017"/>
                  <a:gd name="T17" fmla="*/ 657 h 1197"/>
                  <a:gd name="T18" fmla="*/ 751 w 1017"/>
                  <a:gd name="T19" fmla="*/ 634 h 1197"/>
                  <a:gd name="T20" fmla="*/ 734 w 1017"/>
                  <a:gd name="T21" fmla="*/ 610 h 1197"/>
                  <a:gd name="T22" fmla="*/ 720 w 1017"/>
                  <a:gd name="T23" fmla="*/ 581 h 1197"/>
                  <a:gd name="T24" fmla="*/ 703 w 1017"/>
                  <a:gd name="T25" fmla="*/ 551 h 1197"/>
                  <a:gd name="T26" fmla="*/ 679 w 1017"/>
                  <a:gd name="T27" fmla="*/ 522 h 1197"/>
                  <a:gd name="T28" fmla="*/ 665 w 1017"/>
                  <a:gd name="T29" fmla="*/ 508 h 1197"/>
                  <a:gd name="T30" fmla="*/ 632 w 1017"/>
                  <a:gd name="T31" fmla="*/ 494 h 1197"/>
                  <a:gd name="T32" fmla="*/ 601 w 1017"/>
                  <a:gd name="T33" fmla="*/ 489 h 1197"/>
                  <a:gd name="T34" fmla="*/ 573 w 1017"/>
                  <a:gd name="T35" fmla="*/ 491 h 1197"/>
                  <a:gd name="T36" fmla="*/ 558 w 1017"/>
                  <a:gd name="T37" fmla="*/ 492 h 1197"/>
                  <a:gd name="T38" fmla="*/ 556 w 1017"/>
                  <a:gd name="T39" fmla="*/ 494 h 1197"/>
                  <a:gd name="T40" fmla="*/ 552 w 1017"/>
                  <a:gd name="T41" fmla="*/ 489 h 1197"/>
                  <a:gd name="T42" fmla="*/ 542 w 1017"/>
                  <a:gd name="T43" fmla="*/ 477 h 1197"/>
                  <a:gd name="T44" fmla="*/ 528 w 1017"/>
                  <a:gd name="T45" fmla="*/ 458 h 1197"/>
                  <a:gd name="T46" fmla="*/ 511 w 1017"/>
                  <a:gd name="T47" fmla="*/ 432 h 1197"/>
                  <a:gd name="T48" fmla="*/ 494 w 1017"/>
                  <a:gd name="T49" fmla="*/ 404 h 1197"/>
                  <a:gd name="T50" fmla="*/ 483 w 1017"/>
                  <a:gd name="T51" fmla="*/ 389 h 1197"/>
                  <a:gd name="T52" fmla="*/ 450 w 1017"/>
                  <a:gd name="T53" fmla="*/ 359 h 1197"/>
                  <a:gd name="T54" fmla="*/ 407 w 1017"/>
                  <a:gd name="T55" fmla="*/ 332 h 1197"/>
                  <a:gd name="T56" fmla="*/ 362 w 1017"/>
                  <a:gd name="T57" fmla="*/ 306 h 1197"/>
                  <a:gd name="T58" fmla="*/ 324 w 1017"/>
                  <a:gd name="T59" fmla="*/ 283 h 1197"/>
                  <a:gd name="T60" fmla="*/ 309 w 1017"/>
                  <a:gd name="T61" fmla="*/ 275 h 1197"/>
                  <a:gd name="T62" fmla="*/ 281 w 1017"/>
                  <a:gd name="T63" fmla="*/ 261 h 1197"/>
                  <a:gd name="T64" fmla="*/ 252 w 1017"/>
                  <a:gd name="T65" fmla="*/ 249 h 1197"/>
                  <a:gd name="T66" fmla="*/ 224 w 1017"/>
                  <a:gd name="T67" fmla="*/ 235 h 1197"/>
                  <a:gd name="T68" fmla="*/ 200 w 1017"/>
                  <a:gd name="T69" fmla="*/ 216 h 1197"/>
                  <a:gd name="T70" fmla="*/ 179 w 1017"/>
                  <a:gd name="T71" fmla="*/ 185 h 1197"/>
                  <a:gd name="T72" fmla="*/ 167 w 1017"/>
                  <a:gd name="T73" fmla="*/ 164 h 1197"/>
                  <a:gd name="T74" fmla="*/ 129 w 1017"/>
                  <a:gd name="T75" fmla="*/ 118 h 1197"/>
                  <a:gd name="T76" fmla="*/ 79 w 1017"/>
                  <a:gd name="T77" fmla="*/ 69 h 1197"/>
                  <a:gd name="T78" fmla="*/ 34 w 1017"/>
                  <a:gd name="T79" fmla="*/ 28 h 1197"/>
                  <a:gd name="T80" fmla="*/ 5 w 1017"/>
                  <a:gd name="T81" fmla="*/ 4 h 1197"/>
                  <a:gd name="T82" fmla="*/ 0 w 1017"/>
                  <a:gd name="T83" fmla="*/ 2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7" h="1197">
                    <a:moveTo>
                      <a:pt x="0" y="2"/>
                    </a:moveTo>
                    <a:lnTo>
                      <a:pt x="0" y="123"/>
                    </a:lnTo>
                    <a:lnTo>
                      <a:pt x="0" y="382"/>
                    </a:lnTo>
                    <a:lnTo>
                      <a:pt x="1014" y="1197"/>
                    </a:lnTo>
                    <a:lnTo>
                      <a:pt x="1012" y="821"/>
                    </a:lnTo>
                    <a:lnTo>
                      <a:pt x="1017" y="823"/>
                    </a:lnTo>
                    <a:lnTo>
                      <a:pt x="1017" y="823"/>
                    </a:lnTo>
                    <a:lnTo>
                      <a:pt x="1012" y="819"/>
                    </a:lnTo>
                    <a:lnTo>
                      <a:pt x="996" y="809"/>
                    </a:lnTo>
                    <a:lnTo>
                      <a:pt x="974" y="793"/>
                    </a:lnTo>
                    <a:lnTo>
                      <a:pt x="945" y="774"/>
                    </a:lnTo>
                    <a:lnTo>
                      <a:pt x="913" y="753"/>
                    </a:lnTo>
                    <a:lnTo>
                      <a:pt x="879" y="729"/>
                    </a:lnTo>
                    <a:lnTo>
                      <a:pt x="846" y="707"/>
                    </a:lnTo>
                    <a:lnTo>
                      <a:pt x="817" y="688"/>
                    </a:lnTo>
                    <a:lnTo>
                      <a:pt x="793" y="669"/>
                    </a:lnTo>
                    <a:lnTo>
                      <a:pt x="775" y="657"/>
                    </a:lnTo>
                    <a:lnTo>
                      <a:pt x="775" y="657"/>
                    </a:lnTo>
                    <a:lnTo>
                      <a:pt x="761" y="646"/>
                    </a:lnTo>
                    <a:lnTo>
                      <a:pt x="751" y="634"/>
                    </a:lnTo>
                    <a:lnTo>
                      <a:pt x="742" y="622"/>
                    </a:lnTo>
                    <a:lnTo>
                      <a:pt x="734" y="610"/>
                    </a:lnTo>
                    <a:lnTo>
                      <a:pt x="727" y="596"/>
                    </a:lnTo>
                    <a:lnTo>
                      <a:pt x="720" y="581"/>
                    </a:lnTo>
                    <a:lnTo>
                      <a:pt x="711" y="567"/>
                    </a:lnTo>
                    <a:lnTo>
                      <a:pt x="703" y="551"/>
                    </a:lnTo>
                    <a:lnTo>
                      <a:pt x="692" y="537"/>
                    </a:lnTo>
                    <a:lnTo>
                      <a:pt x="679" y="522"/>
                    </a:lnTo>
                    <a:lnTo>
                      <a:pt x="679" y="522"/>
                    </a:lnTo>
                    <a:lnTo>
                      <a:pt x="665" y="508"/>
                    </a:lnTo>
                    <a:lnTo>
                      <a:pt x="649" y="499"/>
                    </a:lnTo>
                    <a:lnTo>
                      <a:pt x="632" y="494"/>
                    </a:lnTo>
                    <a:lnTo>
                      <a:pt x="616" y="491"/>
                    </a:lnTo>
                    <a:lnTo>
                      <a:pt x="601" y="489"/>
                    </a:lnTo>
                    <a:lnTo>
                      <a:pt x="587" y="489"/>
                    </a:lnTo>
                    <a:lnTo>
                      <a:pt x="573" y="491"/>
                    </a:lnTo>
                    <a:lnTo>
                      <a:pt x="564" y="492"/>
                    </a:lnTo>
                    <a:lnTo>
                      <a:pt x="558" y="492"/>
                    </a:lnTo>
                    <a:lnTo>
                      <a:pt x="556" y="494"/>
                    </a:lnTo>
                    <a:lnTo>
                      <a:pt x="556" y="494"/>
                    </a:lnTo>
                    <a:lnTo>
                      <a:pt x="554" y="492"/>
                    </a:lnTo>
                    <a:lnTo>
                      <a:pt x="552" y="489"/>
                    </a:lnTo>
                    <a:lnTo>
                      <a:pt x="547" y="484"/>
                    </a:lnTo>
                    <a:lnTo>
                      <a:pt x="542" y="477"/>
                    </a:lnTo>
                    <a:lnTo>
                      <a:pt x="535" y="468"/>
                    </a:lnTo>
                    <a:lnTo>
                      <a:pt x="528" y="458"/>
                    </a:lnTo>
                    <a:lnTo>
                      <a:pt x="520" y="446"/>
                    </a:lnTo>
                    <a:lnTo>
                      <a:pt x="511" y="432"/>
                    </a:lnTo>
                    <a:lnTo>
                      <a:pt x="502" y="418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83" y="389"/>
                    </a:lnTo>
                    <a:lnTo>
                      <a:pt x="468" y="373"/>
                    </a:lnTo>
                    <a:lnTo>
                      <a:pt x="450" y="359"/>
                    </a:lnTo>
                    <a:lnTo>
                      <a:pt x="430" y="346"/>
                    </a:lnTo>
                    <a:lnTo>
                      <a:pt x="407" y="332"/>
                    </a:lnTo>
                    <a:lnTo>
                      <a:pt x="385" y="318"/>
                    </a:lnTo>
                    <a:lnTo>
                      <a:pt x="362" y="306"/>
                    </a:lnTo>
                    <a:lnTo>
                      <a:pt x="342" y="294"/>
                    </a:lnTo>
                    <a:lnTo>
                      <a:pt x="324" y="283"/>
                    </a:lnTo>
                    <a:lnTo>
                      <a:pt x="309" y="275"/>
                    </a:lnTo>
                    <a:lnTo>
                      <a:pt x="309" y="275"/>
                    </a:lnTo>
                    <a:lnTo>
                      <a:pt x="295" y="268"/>
                    </a:lnTo>
                    <a:lnTo>
                      <a:pt x="281" y="261"/>
                    </a:lnTo>
                    <a:lnTo>
                      <a:pt x="266" y="254"/>
                    </a:lnTo>
                    <a:lnTo>
                      <a:pt x="252" y="249"/>
                    </a:lnTo>
                    <a:lnTo>
                      <a:pt x="238" y="242"/>
                    </a:lnTo>
                    <a:lnTo>
                      <a:pt x="224" y="235"/>
                    </a:lnTo>
                    <a:lnTo>
                      <a:pt x="212" y="226"/>
                    </a:lnTo>
                    <a:lnTo>
                      <a:pt x="200" y="216"/>
                    </a:lnTo>
                    <a:lnTo>
                      <a:pt x="190" y="202"/>
                    </a:lnTo>
                    <a:lnTo>
                      <a:pt x="179" y="185"/>
                    </a:lnTo>
                    <a:lnTo>
                      <a:pt x="179" y="185"/>
                    </a:lnTo>
                    <a:lnTo>
                      <a:pt x="167" y="164"/>
                    </a:lnTo>
                    <a:lnTo>
                      <a:pt x="150" y="142"/>
                    </a:lnTo>
                    <a:lnTo>
                      <a:pt x="129" y="118"/>
                    </a:lnTo>
                    <a:lnTo>
                      <a:pt x="105" y="93"/>
                    </a:lnTo>
                    <a:lnTo>
                      <a:pt x="79" y="69"/>
                    </a:lnTo>
                    <a:lnTo>
                      <a:pt x="55" y="47"/>
                    </a:lnTo>
                    <a:lnTo>
                      <a:pt x="34" y="28"/>
                    </a:lnTo>
                    <a:lnTo>
                      <a:pt x="15" y="1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65" name="Freeform 37">
                <a:extLst>
                  <a:ext uri="{FF2B5EF4-FFF2-40B4-BE49-F238E27FC236}">
                    <a16:creationId xmlns:a16="http://schemas.microsoft.com/office/drawing/2014/main" id="{41E070D0-5B23-A889-B439-36B5AB6E3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518"/>
                <a:ext cx="707" cy="566"/>
              </a:xfrm>
              <a:custGeom>
                <a:avLst/>
                <a:gdLst>
                  <a:gd name="T0" fmla="*/ 2 w 1414"/>
                  <a:gd name="T1" fmla="*/ 1131 h 1131"/>
                  <a:gd name="T2" fmla="*/ 0 w 1414"/>
                  <a:gd name="T3" fmla="*/ 758 h 1131"/>
                  <a:gd name="T4" fmla="*/ 9 w 1414"/>
                  <a:gd name="T5" fmla="*/ 760 h 1131"/>
                  <a:gd name="T6" fmla="*/ 51 w 1414"/>
                  <a:gd name="T7" fmla="*/ 751 h 1131"/>
                  <a:gd name="T8" fmla="*/ 118 w 1414"/>
                  <a:gd name="T9" fmla="*/ 717 h 1131"/>
                  <a:gd name="T10" fmla="*/ 171 w 1414"/>
                  <a:gd name="T11" fmla="*/ 668 h 1131"/>
                  <a:gd name="T12" fmla="*/ 227 w 1414"/>
                  <a:gd name="T13" fmla="*/ 627 h 1131"/>
                  <a:gd name="T14" fmla="*/ 266 w 1414"/>
                  <a:gd name="T15" fmla="*/ 620 h 1131"/>
                  <a:gd name="T16" fmla="*/ 304 w 1414"/>
                  <a:gd name="T17" fmla="*/ 618 h 1131"/>
                  <a:gd name="T18" fmla="*/ 323 w 1414"/>
                  <a:gd name="T19" fmla="*/ 610 h 1131"/>
                  <a:gd name="T20" fmla="*/ 346 w 1414"/>
                  <a:gd name="T21" fmla="*/ 596 h 1131"/>
                  <a:gd name="T22" fmla="*/ 372 w 1414"/>
                  <a:gd name="T23" fmla="*/ 575 h 1131"/>
                  <a:gd name="T24" fmla="*/ 396 w 1414"/>
                  <a:gd name="T25" fmla="*/ 558 h 1131"/>
                  <a:gd name="T26" fmla="*/ 393 w 1414"/>
                  <a:gd name="T27" fmla="*/ 541 h 1131"/>
                  <a:gd name="T28" fmla="*/ 403 w 1414"/>
                  <a:gd name="T29" fmla="*/ 537 h 1131"/>
                  <a:gd name="T30" fmla="*/ 427 w 1414"/>
                  <a:gd name="T31" fmla="*/ 530 h 1131"/>
                  <a:gd name="T32" fmla="*/ 458 w 1414"/>
                  <a:gd name="T33" fmla="*/ 518 h 1131"/>
                  <a:gd name="T34" fmla="*/ 481 w 1414"/>
                  <a:gd name="T35" fmla="*/ 503 h 1131"/>
                  <a:gd name="T36" fmla="*/ 510 w 1414"/>
                  <a:gd name="T37" fmla="*/ 468 h 1131"/>
                  <a:gd name="T38" fmla="*/ 541 w 1414"/>
                  <a:gd name="T39" fmla="*/ 432 h 1131"/>
                  <a:gd name="T40" fmla="*/ 600 w 1414"/>
                  <a:gd name="T41" fmla="*/ 413 h 1131"/>
                  <a:gd name="T42" fmla="*/ 619 w 1414"/>
                  <a:gd name="T43" fmla="*/ 418 h 1131"/>
                  <a:gd name="T44" fmla="*/ 659 w 1414"/>
                  <a:gd name="T45" fmla="*/ 413 h 1131"/>
                  <a:gd name="T46" fmla="*/ 709 w 1414"/>
                  <a:gd name="T47" fmla="*/ 397 h 1131"/>
                  <a:gd name="T48" fmla="*/ 740 w 1414"/>
                  <a:gd name="T49" fmla="*/ 383 h 1131"/>
                  <a:gd name="T50" fmla="*/ 776 w 1414"/>
                  <a:gd name="T51" fmla="*/ 359 h 1131"/>
                  <a:gd name="T52" fmla="*/ 799 w 1414"/>
                  <a:gd name="T53" fmla="*/ 337 h 1131"/>
                  <a:gd name="T54" fmla="*/ 809 w 1414"/>
                  <a:gd name="T55" fmla="*/ 325 h 1131"/>
                  <a:gd name="T56" fmla="*/ 811 w 1414"/>
                  <a:gd name="T57" fmla="*/ 323 h 1131"/>
                  <a:gd name="T58" fmla="*/ 819 w 1414"/>
                  <a:gd name="T59" fmla="*/ 326 h 1131"/>
                  <a:gd name="T60" fmla="*/ 850 w 1414"/>
                  <a:gd name="T61" fmla="*/ 323 h 1131"/>
                  <a:gd name="T62" fmla="*/ 911 w 1414"/>
                  <a:gd name="T63" fmla="*/ 300 h 1131"/>
                  <a:gd name="T64" fmla="*/ 958 w 1414"/>
                  <a:gd name="T65" fmla="*/ 276 h 1131"/>
                  <a:gd name="T66" fmla="*/ 999 w 1414"/>
                  <a:gd name="T67" fmla="*/ 240 h 1131"/>
                  <a:gd name="T68" fmla="*/ 1016 w 1414"/>
                  <a:gd name="T69" fmla="*/ 212 h 1131"/>
                  <a:gd name="T70" fmla="*/ 1020 w 1414"/>
                  <a:gd name="T71" fmla="*/ 207 h 1131"/>
                  <a:gd name="T72" fmla="*/ 1021 w 1414"/>
                  <a:gd name="T73" fmla="*/ 209 h 1131"/>
                  <a:gd name="T74" fmla="*/ 1039 w 1414"/>
                  <a:gd name="T75" fmla="*/ 207 h 1131"/>
                  <a:gd name="T76" fmla="*/ 1092 w 1414"/>
                  <a:gd name="T77" fmla="*/ 185 h 1131"/>
                  <a:gd name="T78" fmla="*/ 1151 w 1414"/>
                  <a:gd name="T79" fmla="*/ 152 h 1131"/>
                  <a:gd name="T80" fmla="*/ 1225 w 1414"/>
                  <a:gd name="T81" fmla="*/ 100 h 1131"/>
                  <a:gd name="T82" fmla="*/ 1268 w 1414"/>
                  <a:gd name="T83" fmla="*/ 58 h 1131"/>
                  <a:gd name="T84" fmla="*/ 1284 w 1414"/>
                  <a:gd name="T85" fmla="*/ 41 h 1131"/>
                  <a:gd name="T86" fmla="*/ 1293 w 1414"/>
                  <a:gd name="T87" fmla="*/ 39 h 1131"/>
                  <a:gd name="T88" fmla="*/ 1334 w 1414"/>
                  <a:gd name="T89" fmla="*/ 34 h 1131"/>
                  <a:gd name="T90" fmla="*/ 1384 w 1414"/>
                  <a:gd name="T91" fmla="*/ 20 h 1131"/>
                  <a:gd name="T92" fmla="*/ 1412 w 1414"/>
                  <a:gd name="T93" fmla="*/ 0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14" h="1131">
                    <a:moveTo>
                      <a:pt x="1412" y="0"/>
                    </a:moveTo>
                    <a:lnTo>
                      <a:pt x="1412" y="420"/>
                    </a:lnTo>
                    <a:lnTo>
                      <a:pt x="2" y="1131"/>
                    </a:lnTo>
                    <a:lnTo>
                      <a:pt x="0" y="757"/>
                    </a:lnTo>
                    <a:lnTo>
                      <a:pt x="0" y="746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2" y="760"/>
                    </a:lnTo>
                    <a:lnTo>
                      <a:pt x="9" y="760"/>
                    </a:lnTo>
                    <a:lnTo>
                      <a:pt x="19" y="758"/>
                    </a:lnTo>
                    <a:lnTo>
                      <a:pt x="33" y="757"/>
                    </a:lnTo>
                    <a:lnTo>
                      <a:pt x="51" y="751"/>
                    </a:lnTo>
                    <a:lnTo>
                      <a:pt x="70" y="744"/>
                    </a:lnTo>
                    <a:lnTo>
                      <a:pt x="94" y="734"/>
                    </a:lnTo>
                    <a:lnTo>
                      <a:pt x="118" y="717"/>
                    </a:lnTo>
                    <a:lnTo>
                      <a:pt x="144" y="696"/>
                    </a:lnTo>
                    <a:lnTo>
                      <a:pt x="171" y="668"/>
                    </a:lnTo>
                    <a:lnTo>
                      <a:pt x="171" y="668"/>
                    </a:lnTo>
                    <a:lnTo>
                      <a:pt x="192" y="649"/>
                    </a:lnTo>
                    <a:lnTo>
                      <a:pt x="209" y="636"/>
                    </a:lnTo>
                    <a:lnTo>
                      <a:pt x="227" y="627"/>
                    </a:lnTo>
                    <a:lnTo>
                      <a:pt x="241" y="622"/>
                    </a:lnTo>
                    <a:lnTo>
                      <a:pt x="254" y="620"/>
                    </a:lnTo>
                    <a:lnTo>
                      <a:pt x="266" y="620"/>
                    </a:lnTo>
                    <a:lnTo>
                      <a:pt x="279" y="620"/>
                    </a:lnTo>
                    <a:lnTo>
                      <a:pt x="291" y="620"/>
                    </a:lnTo>
                    <a:lnTo>
                      <a:pt x="304" y="618"/>
                    </a:lnTo>
                    <a:lnTo>
                      <a:pt x="318" y="613"/>
                    </a:lnTo>
                    <a:lnTo>
                      <a:pt x="318" y="613"/>
                    </a:lnTo>
                    <a:lnTo>
                      <a:pt x="323" y="610"/>
                    </a:lnTo>
                    <a:lnTo>
                      <a:pt x="330" y="606"/>
                    </a:lnTo>
                    <a:lnTo>
                      <a:pt x="337" y="601"/>
                    </a:lnTo>
                    <a:lnTo>
                      <a:pt x="346" y="596"/>
                    </a:lnTo>
                    <a:lnTo>
                      <a:pt x="355" y="589"/>
                    </a:lnTo>
                    <a:lnTo>
                      <a:pt x="363" y="582"/>
                    </a:lnTo>
                    <a:lnTo>
                      <a:pt x="372" y="575"/>
                    </a:lnTo>
                    <a:lnTo>
                      <a:pt x="380" y="568"/>
                    </a:lnTo>
                    <a:lnTo>
                      <a:pt x="389" y="563"/>
                    </a:lnTo>
                    <a:lnTo>
                      <a:pt x="396" y="558"/>
                    </a:lnTo>
                    <a:lnTo>
                      <a:pt x="391" y="541"/>
                    </a:lnTo>
                    <a:lnTo>
                      <a:pt x="391" y="541"/>
                    </a:lnTo>
                    <a:lnTo>
                      <a:pt x="393" y="541"/>
                    </a:lnTo>
                    <a:lnTo>
                      <a:pt x="394" y="539"/>
                    </a:lnTo>
                    <a:lnTo>
                      <a:pt x="398" y="539"/>
                    </a:lnTo>
                    <a:lnTo>
                      <a:pt x="403" y="537"/>
                    </a:lnTo>
                    <a:lnTo>
                      <a:pt x="410" y="535"/>
                    </a:lnTo>
                    <a:lnTo>
                      <a:pt x="418" y="534"/>
                    </a:lnTo>
                    <a:lnTo>
                      <a:pt x="427" y="530"/>
                    </a:lnTo>
                    <a:lnTo>
                      <a:pt x="436" y="527"/>
                    </a:lnTo>
                    <a:lnTo>
                      <a:pt x="446" y="523"/>
                    </a:lnTo>
                    <a:lnTo>
                      <a:pt x="458" y="518"/>
                    </a:lnTo>
                    <a:lnTo>
                      <a:pt x="458" y="518"/>
                    </a:lnTo>
                    <a:lnTo>
                      <a:pt x="470" y="511"/>
                    </a:lnTo>
                    <a:lnTo>
                      <a:pt x="481" y="503"/>
                    </a:lnTo>
                    <a:lnTo>
                      <a:pt x="491" y="492"/>
                    </a:lnTo>
                    <a:lnTo>
                      <a:pt x="500" y="482"/>
                    </a:lnTo>
                    <a:lnTo>
                      <a:pt x="510" y="468"/>
                    </a:lnTo>
                    <a:lnTo>
                      <a:pt x="519" y="456"/>
                    </a:lnTo>
                    <a:lnTo>
                      <a:pt x="529" y="444"/>
                    </a:lnTo>
                    <a:lnTo>
                      <a:pt x="541" y="432"/>
                    </a:lnTo>
                    <a:lnTo>
                      <a:pt x="552" y="420"/>
                    </a:lnTo>
                    <a:lnTo>
                      <a:pt x="565" y="411"/>
                    </a:lnTo>
                    <a:lnTo>
                      <a:pt x="600" y="413"/>
                    </a:lnTo>
                    <a:lnTo>
                      <a:pt x="600" y="413"/>
                    </a:lnTo>
                    <a:lnTo>
                      <a:pt x="609" y="416"/>
                    </a:lnTo>
                    <a:lnTo>
                      <a:pt x="619" y="418"/>
                    </a:lnTo>
                    <a:lnTo>
                      <a:pt x="631" y="418"/>
                    </a:lnTo>
                    <a:lnTo>
                      <a:pt x="645" y="416"/>
                    </a:lnTo>
                    <a:lnTo>
                      <a:pt x="659" y="413"/>
                    </a:lnTo>
                    <a:lnTo>
                      <a:pt x="676" y="409"/>
                    </a:lnTo>
                    <a:lnTo>
                      <a:pt x="691" y="404"/>
                    </a:lnTo>
                    <a:lnTo>
                      <a:pt x="709" y="397"/>
                    </a:lnTo>
                    <a:lnTo>
                      <a:pt x="724" y="390"/>
                    </a:lnTo>
                    <a:lnTo>
                      <a:pt x="740" y="383"/>
                    </a:lnTo>
                    <a:lnTo>
                      <a:pt x="740" y="383"/>
                    </a:lnTo>
                    <a:lnTo>
                      <a:pt x="754" y="375"/>
                    </a:lnTo>
                    <a:lnTo>
                      <a:pt x="766" y="366"/>
                    </a:lnTo>
                    <a:lnTo>
                      <a:pt x="776" y="359"/>
                    </a:lnTo>
                    <a:lnTo>
                      <a:pt x="785" y="350"/>
                    </a:lnTo>
                    <a:lnTo>
                      <a:pt x="793" y="344"/>
                    </a:lnTo>
                    <a:lnTo>
                      <a:pt x="799" y="337"/>
                    </a:lnTo>
                    <a:lnTo>
                      <a:pt x="804" y="331"/>
                    </a:lnTo>
                    <a:lnTo>
                      <a:pt x="807" y="326"/>
                    </a:lnTo>
                    <a:lnTo>
                      <a:pt x="809" y="325"/>
                    </a:lnTo>
                    <a:lnTo>
                      <a:pt x="811" y="323"/>
                    </a:lnTo>
                    <a:lnTo>
                      <a:pt x="811" y="323"/>
                    </a:lnTo>
                    <a:lnTo>
                      <a:pt x="811" y="323"/>
                    </a:lnTo>
                    <a:lnTo>
                      <a:pt x="812" y="325"/>
                    </a:lnTo>
                    <a:lnTo>
                      <a:pt x="814" y="326"/>
                    </a:lnTo>
                    <a:lnTo>
                      <a:pt x="819" y="326"/>
                    </a:lnTo>
                    <a:lnTo>
                      <a:pt x="826" y="326"/>
                    </a:lnTo>
                    <a:lnTo>
                      <a:pt x="837" y="326"/>
                    </a:lnTo>
                    <a:lnTo>
                      <a:pt x="850" y="323"/>
                    </a:lnTo>
                    <a:lnTo>
                      <a:pt x="866" y="318"/>
                    </a:lnTo>
                    <a:lnTo>
                      <a:pt x="887" y="311"/>
                    </a:lnTo>
                    <a:lnTo>
                      <a:pt x="911" y="300"/>
                    </a:lnTo>
                    <a:lnTo>
                      <a:pt x="911" y="300"/>
                    </a:lnTo>
                    <a:lnTo>
                      <a:pt x="937" y="288"/>
                    </a:lnTo>
                    <a:lnTo>
                      <a:pt x="958" y="276"/>
                    </a:lnTo>
                    <a:lnTo>
                      <a:pt x="975" y="262"/>
                    </a:lnTo>
                    <a:lnTo>
                      <a:pt x="989" y="250"/>
                    </a:lnTo>
                    <a:lnTo>
                      <a:pt x="999" y="240"/>
                    </a:lnTo>
                    <a:lnTo>
                      <a:pt x="1008" y="230"/>
                    </a:lnTo>
                    <a:lnTo>
                      <a:pt x="1013" y="219"/>
                    </a:lnTo>
                    <a:lnTo>
                      <a:pt x="1016" y="212"/>
                    </a:lnTo>
                    <a:lnTo>
                      <a:pt x="1020" y="209"/>
                    </a:lnTo>
                    <a:lnTo>
                      <a:pt x="1020" y="207"/>
                    </a:lnTo>
                    <a:lnTo>
                      <a:pt x="1020" y="207"/>
                    </a:lnTo>
                    <a:lnTo>
                      <a:pt x="1020" y="207"/>
                    </a:lnTo>
                    <a:lnTo>
                      <a:pt x="1020" y="209"/>
                    </a:lnTo>
                    <a:lnTo>
                      <a:pt x="1021" y="209"/>
                    </a:lnTo>
                    <a:lnTo>
                      <a:pt x="1023" y="211"/>
                    </a:lnTo>
                    <a:lnTo>
                      <a:pt x="1030" y="209"/>
                    </a:lnTo>
                    <a:lnTo>
                      <a:pt x="1039" y="207"/>
                    </a:lnTo>
                    <a:lnTo>
                      <a:pt x="1051" y="202"/>
                    </a:lnTo>
                    <a:lnTo>
                      <a:pt x="1068" y="195"/>
                    </a:lnTo>
                    <a:lnTo>
                      <a:pt x="1092" y="185"/>
                    </a:lnTo>
                    <a:lnTo>
                      <a:pt x="1120" y="169"/>
                    </a:lnTo>
                    <a:lnTo>
                      <a:pt x="1120" y="169"/>
                    </a:lnTo>
                    <a:lnTo>
                      <a:pt x="1151" y="152"/>
                    </a:lnTo>
                    <a:lnTo>
                      <a:pt x="1179" y="134"/>
                    </a:lnTo>
                    <a:lnTo>
                      <a:pt x="1205" y="117"/>
                    </a:lnTo>
                    <a:lnTo>
                      <a:pt x="1225" y="100"/>
                    </a:lnTo>
                    <a:lnTo>
                      <a:pt x="1243" y="84"/>
                    </a:lnTo>
                    <a:lnTo>
                      <a:pt x="1258" y="71"/>
                    </a:lnTo>
                    <a:lnTo>
                      <a:pt x="1268" y="58"/>
                    </a:lnTo>
                    <a:lnTo>
                      <a:pt x="1277" y="48"/>
                    </a:lnTo>
                    <a:lnTo>
                      <a:pt x="1282" y="43"/>
                    </a:lnTo>
                    <a:lnTo>
                      <a:pt x="1284" y="41"/>
                    </a:lnTo>
                    <a:lnTo>
                      <a:pt x="1284" y="41"/>
                    </a:lnTo>
                    <a:lnTo>
                      <a:pt x="1286" y="39"/>
                    </a:lnTo>
                    <a:lnTo>
                      <a:pt x="1293" y="39"/>
                    </a:lnTo>
                    <a:lnTo>
                      <a:pt x="1305" y="38"/>
                    </a:lnTo>
                    <a:lnTo>
                      <a:pt x="1319" y="36"/>
                    </a:lnTo>
                    <a:lnTo>
                      <a:pt x="1334" y="34"/>
                    </a:lnTo>
                    <a:lnTo>
                      <a:pt x="1350" y="31"/>
                    </a:lnTo>
                    <a:lnTo>
                      <a:pt x="1369" y="26"/>
                    </a:lnTo>
                    <a:lnTo>
                      <a:pt x="1384" y="20"/>
                    </a:lnTo>
                    <a:lnTo>
                      <a:pt x="1400" y="14"/>
                    </a:lnTo>
                    <a:lnTo>
                      <a:pt x="1414" y="5"/>
                    </a:lnTo>
                    <a:lnTo>
                      <a:pt x="1412" y="0"/>
                    </a:lnTo>
                    <a:lnTo>
                      <a:pt x="1412" y="0"/>
                    </a:lnTo>
                    <a:close/>
                  </a:path>
                </a:pathLst>
              </a:custGeom>
              <a:solidFill>
                <a:srgbClr val="CE2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66" name="Freeform 38">
                <a:extLst>
                  <a:ext uri="{FF2B5EF4-FFF2-40B4-BE49-F238E27FC236}">
                    <a16:creationId xmlns:a16="http://schemas.microsoft.com/office/drawing/2014/main" id="{F38BA426-02C3-8E45-B6AC-6A3F40F9F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518"/>
                <a:ext cx="707" cy="566"/>
              </a:xfrm>
              <a:custGeom>
                <a:avLst/>
                <a:gdLst>
                  <a:gd name="T0" fmla="*/ 2 w 1414"/>
                  <a:gd name="T1" fmla="*/ 1131 h 1131"/>
                  <a:gd name="T2" fmla="*/ 0 w 1414"/>
                  <a:gd name="T3" fmla="*/ 758 h 1131"/>
                  <a:gd name="T4" fmla="*/ 9 w 1414"/>
                  <a:gd name="T5" fmla="*/ 760 h 1131"/>
                  <a:gd name="T6" fmla="*/ 51 w 1414"/>
                  <a:gd name="T7" fmla="*/ 751 h 1131"/>
                  <a:gd name="T8" fmla="*/ 118 w 1414"/>
                  <a:gd name="T9" fmla="*/ 717 h 1131"/>
                  <a:gd name="T10" fmla="*/ 171 w 1414"/>
                  <a:gd name="T11" fmla="*/ 668 h 1131"/>
                  <a:gd name="T12" fmla="*/ 227 w 1414"/>
                  <a:gd name="T13" fmla="*/ 627 h 1131"/>
                  <a:gd name="T14" fmla="*/ 266 w 1414"/>
                  <a:gd name="T15" fmla="*/ 620 h 1131"/>
                  <a:gd name="T16" fmla="*/ 304 w 1414"/>
                  <a:gd name="T17" fmla="*/ 618 h 1131"/>
                  <a:gd name="T18" fmla="*/ 323 w 1414"/>
                  <a:gd name="T19" fmla="*/ 610 h 1131"/>
                  <a:gd name="T20" fmla="*/ 346 w 1414"/>
                  <a:gd name="T21" fmla="*/ 596 h 1131"/>
                  <a:gd name="T22" fmla="*/ 372 w 1414"/>
                  <a:gd name="T23" fmla="*/ 575 h 1131"/>
                  <a:gd name="T24" fmla="*/ 396 w 1414"/>
                  <a:gd name="T25" fmla="*/ 558 h 1131"/>
                  <a:gd name="T26" fmla="*/ 393 w 1414"/>
                  <a:gd name="T27" fmla="*/ 541 h 1131"/>
                  <a:gd name="T28" fmla="*/ 403 w 1414"/>
                  <a:gd name="T29" fmla="*/ 537 h 1131"/>
                  <a:gd name="T30" fmla="*/ 427 w 1414"/>
                  <a:gd name="T31" fmla="*/ 530 h 1131"/>
                  <a:gd name="T32" fmla="*/ 458 w 1414"/>
                  <a:gd name="T33" fmla="*/ 518 h 1131"/>
                  <a:gd name="T34" fmla="*/ 481 w 1414"/>
                  <a:gd name="T35" fmla="*/ 503 h 1131"/>
                  <a:gd name="T36" fmla="*/ 510 w 1414"/>
                  <a:gd name="T37" fmla="*/ 468 h 1131"/>
                  <a:gd name="T38" fmla="*/ 541 w 1414"/>
                  <a:gd name="T39" fmla="*/ 432 h 1131"/>
                  <a:gd name="T40" fmla="*/ 600 w 1414"/>
                  <a:gd name="T41" fmla="*/ 413 h 1131"/>
                  <a:gd name="T42" fmla="*/ 619 w 1414"/>
                  <a:gd name="T43" fmla="*/ 418 h 1131"/>
                  <a:gd name="T44" fmla="*/ 659 w 1414"/>
                  <a:gd name="T45" fmla="*/ 413 h 1131"/>
                  <a:gd name="T46" fmla="*/ 709 w 1414"/>
                  <a:gd name="T47" fmla="*/ 397 h 1131"/>
                  <a:gd name="T48" fmla="*/ 740 w 1414"/>
                  <a:gd name="T49" fmla="*/ 383 h 1131"/>
                  <a:gd name="T50" fmla="*/ 776 w 1414"/>
                  <a:gd name="T51" fmla="*/ 359 h 1131"/>
                  <a:gd name="T52" fmla="*/ 799 w 1414"/>
                  <a:gd name="T53" fmla="*/ 337 h 1131"/>
                  <a:gd name="T54" fmla="*/ 809 w 1414"/>
                  <a:gd name="T55" fmla="*/ 325 h 1131"/>
                  <a:gd name="T56" fmla="*/ 811 w 1414"/>
                  <a:gd name="T57" fmla="*/ 323 h 1131"/>
                  <a:gd name="T58" fmla="*/ 819 w 1414"/>
                  <a:gd name="T59" fmla="*/ 326 h 1131"/>
                  <a:gd name="T60" fmla="*/ 850 w 1414"/>
                  <a:gd name="T61" fmla="*/ 323 h 1131"/>
                  <a:gd name="T62" fmla="*/ 911 w 1414"/>
                  <a:gd name="T63" fmla="*/ 300 h 1131"/>
                  <a:gd name="T64" fmla="*/ 958 w 1414"/>
                  <a:gd name="T65" fmla="*/ 276 h 1131"/>
                  <a:gd name="T66" fmla="*/ 999 w 1414"/>
                  <a:gd name="T67" fmla="*/ 240 h 1131"/>
                  <a:gd name="T68" fmla="*/ 1016 w 1414"/>
                  <a:gd name="T69" fmla="*/ 212 h 1131"/>
                  <a:gd name="T70" fmla="*/ 1020 w 1414"/>
                  <a:gd name="T71" fmla="*/ 207 h 1131"/>
                  <a:gd name="T72" fmla="*/ 1021 w 1414"/>
                  <a:gd name="T73" fmla="*/ 209 h 1131"/>
                  <a:gd name="T74" fmla="*/ 1039 w 1414"/>
                  <a:gd name="T75" fmla="*/ 207 h 1131"/>
                  <a:gd name="T76" fmla="*/ 1092 w 1414"/>
                  <a:gd name="T77" fmla="*/ 185 h 1131"/>
                  <a:gd name="T78" fmla="*/ 1151 w 1414"/>
                  <a:gd name="T79" fmla="*/ 152 h 1131"/>
                  <a:gd name="T80" fmla="*/ 1225 w 1414"/>
                  <a:gd name="T81" fmla="*/ 100 h 1131"/>
                  <a:gd name="T82" fmla="*/ 1268 w 1414"/>
                  <a:gd name="T83" fmla="*/ 58 h 1131"/>
                  <a:gd name="T84" fmla="*/ 1284 w 1414"/>
                  <a:gd name="T85" fmla="*/ 41 h 1131"/>
                  <a:gd name="T86" fmla="*/ 1293 w 1414"/>
                  <a:gd name="T87" fmla="*/ 39 h 1131"/>
                  <a:gd name="T88" fmla="*/ 1334 w 1414"/>
                  <a:gd name="T89" fmla="*/ 34 h 1131"/>
                  <a:gd name="T90" fmla="*/ 1384 w 1414"/>
                  <a:gd name="T91" fmla="*/ 20 h 1131"/>
                  <a:gd name="T92" fmla="*/ 1412 w 1414"/>
                  <a:gd name="T93" fmla="*/ 0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14" h="1131">
                    <a:moveTo>
                      <a:pt x="1412" y="0"/>
                    </a:moveTo>
                    <a:lnTo>
                      <a:pt x="1412" y="420"/>
                    </a:lnTo>
                    <a:lnTo>
                      <a:pt x="2" y="1131"/>
                    </a:lnTo>
                    <a:lnTo>
                      <a:pt x="0" y="757"/>
                    </a:lnTo>
                    <a:lnTo>
                      <a:pt x="0" y="746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2" y="760"/>
                    </a:lnTo>
                    <a:lnTo>
                      <a:pt x="9" y="760"/>
                    </a:lnTo>
                    <a:lnTo>
                      <a:pt x="19" y="758"/>
                    </a:lnTo>
                    <a:lnTo>
                      <a:pt x="33" y="757"/>
                    </a:lnTo>
                    <a:lnTo>
                      <a:pt x="51" y="751"/>
                    </a:lnTo>
                    <a:lnTo>
                      <a:pt x="70" y="744"/>
                    </a:lnTo>
                    <a:lnTo>
                      <a:pt x="94" y="734"/>
                    </a:lnTo>
                    <a:lnTo>
                      <a:pt x="118" y="717"/>
                    </a:lnTo>
                    <a:lnTo>
                      <a:pt x="144" y="696"/>
                    </a:lnTo>
                    <a:lnTo>
                      <a:pt x="171" y="668"/>
                    </a:lnTo>
                    <a:lnTo>
                      <a:pt x="171" y="668"/>
                    </a:lnTo>
                    <a:lnTo>
                      <a:pt x="192" y="649"/>
                    </a:lnTo>
                    <a:lnTo>
                      <a:pt x="209" y="636"/>
                    </a:lnTo>
                    <a:lnTo>
                      <a:pt x="227" y="627"/>
                    </a:lnTo>
                    <a:lnTo>
                      <a:pt x="241" y="622"/>
                    </a:lnTo>
                    <a:lnTo>
                      <a:pt x="254" y="620"/>
                    </a:lnTo>
                    <a:lnTo>
                      <a:pt x="266" y="620"/>
                    </a:lnTo>
                    <a:lnTo>
                      <a:pt x="279" y="620"/>
                    </a:lnTo>
                    <a:lnTo>
                      <a:pt x="291" y="620"/>
                    </a:lnTo>
                    <a:lnTo>
                      <a:pt x="304" y="618"/>
                    </a:lnTo>
                    <a:lnTo>
                      <a:pt x="318" y="613"/>
                    </a:lnTo>
                    <a:lnTo>
                      <a:pt x="318" y="613"/>
                    </a:lnTo>
                    <a:lnTo>
                      <a:pt x="323" y="610"/>
                    </a:lnTo>
                    <a:lnTo>
                      <a:pt x="330" y="606"/>
                    </a:lnTo>
                    <a:lnTo>
                      <a:pt x="337" y="601"/>
                    </a:lnTo>
                    <a:lnTo>
                      <a:pt x="346" y="596"/>
                    </a:lnTo>
                    <a:lnTo>
                      <a:pt x="355" y="589"/>
                    </a:lnTo>
                    <a:lnTo>
                      <a:pt x="363" y="582"/>
                    </a:lnTo>
                    <a:lnTo>
                      <a:pt x="372" y="575"/>
                    </a:lnTo>
                    <a:lnTo>
                      <a:pt x="380" y="568"/>
                    </a:lnTo>
                    <a:lnTo>
                      <a:pt x="389" y="563"/>
                    </a:lnTo>
                    <a:lnTo>
                      <a:pt x="396" y="558"/>
                    </a:lnTo>
                    <a:lnTo>
                      <a:pt x="391" y="541"/>
                    </a:lnTo>
                    <a:lnTo>
                      <a:pt x="391" y="541"/>
                    </a:lnTo>
                    <a:lnTo>
                      <a:pt x="393" y="541"/>
                    </a:lnTo>
                    <a:lnTo>
                      <a:pt x="394" y="539"/>
                    </a:lnTo>
                    <a:lnTo>
                      <a:pt x="398" y="539"/>
                    </a:lnTo>
                    <a:lnTo>
                      <a:pt x="403" y="537"/>
                    </a:lnTo>
                    <a:lnTo>
                      <a:pt x="410" y="535"/>
                    </a:lnTo>
                    <a:lnTo>
                      <a:pt x="418" y="534"/>
                    </a:lnTo>
                    <a:lnTo>
                      <a:pt x="427" y="530"/>
                    </a:lnTo>
                    <a:lnTo>
                      <a:pt x="436" y="527"/>
                    </a:lnTo>
                    <a:lnTo>
                      <a:pt x="446" y="523"/>
                    </a:lnTo>
                    <a:lnTo>
                      <a:pt x="458" y="518"/>
                    </a:lnTo>
                    <a:lnTo>
                      <a:pt x="458" y="518"/>
                    </a:lnTo>
                    <a:lnTo>
                      <a:pt x="470" y="511"/>
                    </a:lnTo>
                    <a:lnTo>
                      <a:pt x="481" y="503"/>
                    </a:lnTo>
                    <a:lnTo>
                      <a:pt x="491" y="492"/>
                    </a:lnTo>
                    <a:lnTo>
                      <a:pt x="500" y="482"/>
                    </a:lnTo>
                    <a:lnTo>
                      <a:pt x="510" y="468"/>
                    </a:lnTo>
                    <a:lnTo>
                      <a:pt x="519" y="456"/>
                    </a:lnTo>
                    <a:lnTo>
                      <a:pt x="529" y="444"/>
                    </a:lnTo>
                    <a:lnTo>
                      <a:pt x="541" y="432"/>
                    </a:lnTo>
                    <a:lnTo>
                      <a:pt x="552" y="420"/>
                    </a:lnTo>
                    <a:lnTo>
                      <a:pt x="565" y="411"/>
                    </a:lnTo>
                    <a:lnTo>
                      <a:pt x="600" y="413"/>
                    </a:lnTo>
                    <a:lnTo>
                      <a:pt x="600" y="413"/>
                    </a:lnTo>
                    <a:lnTo>
                      <a:pt x="609" y="416"/>
                    </a:lnTo>
                    <a:lnTo>
                      <a:pt x="619" y="418"/>
                    </a:lnTo>
                    <a:lnTo>
                      <a:pt x="631" y="418"/>
                    </a:lnTo>
                    <a:lnTo>
                      <a:pt x="645" y="416"/>
                    </a:lnTo>
                    <a:lnTo>
                      <a:pt x="659" y="413"/>
                    </a:lnTo>
                    <a:lnTo>
                      <a:pt x="676" y="409"/>
                    </a:lnTo>
                    <a:lnTo>
                      <a:pt x="691" y="404"/>
                    </a:lnTo>
                    <a:lnTo>
                      <a:pt x="709" y="397"/>
                    </a:lnTo>
                    <a:lnTo>
                      <a:pt x="724" y="390"/>
                    </a:lnTo>
                    <a:lnTo>
                      <a:pt x="740" y="383"/>
                    </a:lnTo>
                    <a:lnTo>
                      <a:pt x="740" y="383"/>
                    </a:lnTo>
                    <a:lnTo>
                      <a:pt x="754" y="375"/>
                    </a:lnTo>
                    <a:lnTo>
                      <a:pt x="766" y="366"/>
                    </a:lnTo>
                    <a:lnTo>
                      <a:pt x="776" y="359"/>
                    </a:lnTo>
                    <a:lnTo>
                      <a:pt x="785" y="350"/>
                    </a:lnTo>
                    <a:lnTo>
                      <a:pt x="793" y="344"/>
                    </a:lnTo>
                    <a:lnTo>
                      <a:pt x="799" y="337"/>
                    </a:lnTo>
                    <a:lnTo>
                      <a:pt x="804" y="331"/>
                    </a:lnTo>
                    <a:lnTo>
                      <a:pt x="807" y="326"/>
                    </a:lnTo>
                    <a:lnTo>
                      <a:pt x="809" y="325"/>
                    </a:lnTo>
                    <a:lnTo>
                      <a:pt x="811" y="323"/>
                    </a:lnTo>
                    <a:lnTo>
                      <a:pt x="811" y="323"/>
                    </a:lnTo>
                    <a:lnTo>
                      <a:pt x="811" y="323"/>
                    </a:lnTo>
                    <a:lnTo>
                      <a:pt x="812" y="325"/>
                    </a:lnTo>
                    <a:lnTo>
                      <a:pt x="814" y="326"/>
                    </a:lnTo>
                    <a:lnTo>
                      <a:pt x="819" y="326"/>
                    </a:lnTo>
                    <a:lnTo>
                      <a:pt x="826" y="326"/>
                    </a:lnTo>
                    <a:lnTo>
                      <a:pt x="837" y="326"/>
                    </a:lnTo>
                    <a:lnTo>
                      <a:pt x="850" y="323"/>
                    </a:lnTo>
                    <a:lnTo>
                      <a:pt x="866" y="318"/>
                    </a:lnTo>
                    <a:lnTo>
                      <a:pt x="887" y="311"/>
                    </a:lnTo>
                    <a:lnTo>
                      <a:pt x="911" y="300"/>
                    </a:lnTo>
                    <a:lnTo>
                      <a:pt x="911" y="300"/>
                    </a:lnTo>
                    <a:lnTo>
                      <a:pt x="937" y="288"/>
                    </a:lnTo>
                    <a:lnTo>
                      <a:pt x="958" y="276"/>
                    </a:lnTo>
                    <a:lnTo>
                      <a:pt x="975" y="262"/>
                    </a:lnTo>
                    <a:lnTo>
                      <a:pt x="989" y="250"/>
                    </a:lnTo>
                    <a:lnTo>
                      <a:pt x="999" y="240"/>
                    </a:lnTo>
                    <a:lnTo>
                      <a:pt x="1008" y="230"/>
                    </a:lnTo>
                    <a:lnTo>
                      <a:pt x="1013" y="219"/>
                    </a:lnTo>
                    <a:lnTo>
                      <a:pt x="1016" y="212"/>
                    </a:lnTo>
                    <a:lnTo>
                      <a:pt x="1020" y="209"/>
                    </a:lnTo>
                    <a:lnTo>
                      <a:pt x="1020" y="207"/>
                    </a:lnTo>
                    <a:lnTo>
                      <a:pt x="1020" y="207"/>
                    </a:lnTo>
                    <a:lnTo>
                      <a:pt x="1020" y="207"/>
                    </a:lnTo>
                    <a:lnTo>
                      <a:pt x="1020" y="209"/>
                    </a:lnTo>
                    <a:lnTo>
                      <a:pt x="1021" y="209"/>
                    </a:lnTo>
                    <a:lnTo>
                      <a:pt x="1023" y="211"/>
                    </a:lnTo>
                    <a:lnTo>
                      <a:pt x="1030" y="209"/>
                    </a:lnTo>
                    <a:lnTo>
                      <a:pt x="1039" y="207"/>
                    </a:lnTo>
                    <a:lnTo>
                      <a:pt x="1051" y="202"/>
                    </a:lnTo>
                    <a:lnTo>
                      <a:pt x="1068" y="195"/>
                    </a:lnTo>
                    <a:lnTo>
                      <a:pt x="1092" y="185"/>
                    </a:lnTo>
                    <a:lnTo>
                      <a:pt x="1120" y="169"/>
                    </a:lnTo>
                    <a:lnTo>
                      <a:pt x="1120" y="169"/>
                    </a:lnTo>
                    <a:lnTo>
                      <a:pt x="1151" y="152"/>
                    </a:lnTo>
                    <a:lnTo>
                      <a:pt x="1179" y="134"/>
                    </a:lnTo>
                    <a:lnTo>
                      <a:pt x="1205" y="117"/>
                    </a:lnTo>
                    <a:lnTo>
                      <a:pt x="1225" y="100"/>
                    </a:lnTo>
                    <a:lnTo>
                      <a:pt x="1243" y="84"/>
                    </a:lnTo>
                    <a:lnTo>
                      <a:pt x="1258" y="71"/>
                    </a:lnTo>
                    <a:lnTo>
                      <a:pt x="1268" y="58"/>
                    </a:lnTo>
                    <a:lnTo>
                      <a:pt x="1277" y="48"/>
                    </a:lnTo>
                    <a:lnTo>
                      <a:pt x="1282" y="43"/>
                    </a:lnTo>
                    <a:lnTo>
                      <a:pt x="1284" y="41"/>
                    </a:lnTo>
                    <a:lnTo>
                      <a:pt x="1284" y="41"/>
                    </a:lnTo>
                    <a:lnTo>
                      <a:pt x="1286" y="39"/>
                    </a:lnTo>
                    <a:lnTo>
                      <a:pt x="1293" y="39"/>
                    </a:lnTo>
                    <a:lnTo>
                      <a:pt x="1305" y="38"/>
                    </a:lnTo>
                    <a:lnTo>
                      <a:pt x="1319" y="36"/>
                    </a:lnTo>
                    <a:lnTo>
                      <a:pt x="1334" y="34"/>
                    </a:lnTo>
                    <a:lnTo>
                      <a:pt x="1350" y="31"/>
                    </a:lnTo>
                    <a:lnTo>
                      <a:pt x="1369" y="26"/>
                    </a:lnTo>
                    <a:lnTo>
                      <a:pt x="1384" y="20"/>
                    </a:lnTo>
                    <a:lnTo>
                      <a:pt x="1400" y="14"/>
                    </a:lnTo>
                    <a:lnTo>
                      <a:pt x="1414" y="5"/>
                    </a:lnTo>
                    <a:lnTo>
                      <a:pt x="1412" y="0"/>
                    </a:lnTo>
                    <a:lnTo>
                      <a:pt x="141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67" name="Freeform 39">
                <a:extLst>
                  <a:ext uri="{FF2B5EF4-FFF2-40B4-BE49-F238E27FC236}">
                    <a16:creationId xmlns:a16="http://schemas.microsoft.com/office/drawing/2014/main" id="{A98D5EAA-FD9D-AFF0-2D74-B09CD174A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644"/>
                <a:ext cx="201" cy="255"/>
              </a:xfrm>
              <a:custGeom>
                <a:avLst/>
                <a:gdLst>
                  <a:gd name="T0" fmla="*/ 3 w 401"/>
                  <a:gd name="T1" fmla="*/ 510 h 510"/>
                  <a:gd name="T2" fmla="*/ 19 w 401"/>
                  <a:gd name="T3" fmla="*/ 508 h 510"/>
                  <a:gd name="T4" fmla="*/ 50 w 401"/>
                  <a:gd name="T5" fmla="*/ 501 h 510"/>
                  <a:gd name="T6" fmla="*/ 93 w 401"/>
                  <a:gd name="T7" fmla="*/ 484 h 510"/>
                  <a:gd name="T8" fmla="*/ 145 w 401"/>
                  <a:gd name="T9" fmla="*/ 446 h 510"/>
                  <a:gd name="T10" fmla="*/ 173 w 401"/>
                  <a:gd name="T11" fmla="*/ 420 h 510"/>
                  <a:gd name="T12" fmla="*/ 211 w 401"/>
                  <a:gd name="T13" fmla="*/ 385 h 510"/>
                  <a:gd name="T14" fmla="*/ 240 w 401"/>
                  <a:gd name="T15" fmla="*/ 373 h 510"/>
                  <a:gd name="T16" fmla="*/ 268 w 401"/>
                  <a:gd name="T17" fmla="*/ 370 h 510"/>
                  <a:gd name="T18" fmla="*/ 292 w 401"/>
                  <a:gd name="T19" fmla="*/ 370 h 510"/>
                  <a:gd name="T20" fmla="*/ 318 w 401"/>
                  <a:gd name="T21" fmla="*/ 363 h 510"/>
                  <a:gd name="T22" fmla="*/ 323 w 401"/>
                  <a:gd name="T23" fmla="*/ 361 h 510"/>
                  <a:gd name="T24" fmla="*/ 337 w 401"/>
                  <a:gd name="T25" fmla="*/ 351 h 510"/>
                  <a:gd name="T26" fmla="*/ 354 w 401"/>
                  <a:gd name="T27" fmla="*/ 339 h 510"/>
                  <a:gd name="T28" fmla="*/ 371 w 401"/>
                  <a:gd name="T29" fmla="*/ 325 h 510"/>
                  <a:gd name="T30" fmla="*/ 389 w 401"/>
                  <a:gd name="T31" fmla="*/ 313 h 510"/>
                  <a:gd name="T32" fmla="*/ 397 w 401"/>
                  <a:gd name="T33" fmla="*/ 308 h 510"/>
                  <a:gd name="T34" fmla="*/ 399 w 401"/>
                  <a:gd name="T35" fmla="*/ 292 h 510"/>
                  <a:gd name="T36" fmla="*/ 378 w 401"/>
                  <a:gd name="T37" fmla="*/ 271 h 510"/>
                  <a:gd name="T38" fmla="*/ 342 w 401"/>
                  <a:gd name="T39" fmla="*/ 251 h 510"/>
                  <a:gd name="T40" fmla="*/ 301 w 401"/>
                  <a:gd name="T41" fmla="*/ 233 h 510"/>
                  <a:gd name="T42" fmla="*/ 256 w 401"/>
                  <a:gd name="T43" fmla="*/ 225 h 510"/>
                  <a:gd name="T44" fmla="*/ 247 w 401"/>
                  <a:gd name="T45" fmla="*/ 225 h 510"/>
                  <a:gd name="T46" fmla="*/ 228 w 401"/>
                  <a:gd name="T47" fmla="*/ 225 h 510"/>
                  <a:gd name="T48" fmla="*/ 214 w 401"/>
                  <a:gd name="T49" fmla="*/ 226 h 510"/>
                  <a:gd name="T50" fmla="*/ 204 w 401"/>
                  <a:gd name="T51" fmla="*/ 226 h 510"/>
                  <a:gd name="T52" fmla="*/ 199 w 401"/>
                  <a:gd name="T53" fmla="*/ 226 h 510"/>
                  <a:gd name="T54" fmla="*/ 197 w 401"/>
                  <a:gd name="T55" fmla="*/ 226 h 510"/>
                  <a:gd name="T56" fmla="*/ 197 w 401"/>
                  <a:gd name="T57" fmla="*/ 232 h 510"/>
                  <a:gd name="T58" fmla="*/ 197 w 401"/>
                  <a:gd name="T59" fmla="*/ 238 h 510"/>
                  <a:gd name="T60" fmla="*/ 195 w 401"/>
                  <a:gd name="T61" fmla="*/ 240 h 510"/>
                  <a:gd name="T62" fmla="*/ 193 w 401"/>
                  <a:gd name="T63" fmla="*/ 225 h 510"/>
                  <a:gd name="T64" fmla="*/ 190 w 401"/>
                  <a:gd name="T65" fmla="*/ 181 h 510"/>
                  <a:gd name="T66" fmla="*/ 185 w 401"/>
                  <a:gd name="T67" fmla="*/ 155 h 510"/>
                  <a:gd name="T68" fmla="*/ 171 w 401"/>
                  <a:gd name="T69" fmla="*/ 119 h 510"/>
                  <a:gd name="T70" fmla="*/ 152 w 401"/>
                  <a:gd name="T71" fmla="*/ 102 h 510"/>
                  <a:gd name="T72" fmla="*/ 133 w 401"/>
                  <a:gd name="T73" fmla="*/ 95 h 510"/>
                  <a:gd name="T74" fmla="*/ 123 w 401"/>
                  <a:gd name="T75" fmla="*/ 93 h 510"/>
                  <a:gd name="T76" fmla="*/ 121 w 401"/>
                  <a:gd name="T77" fmla="*/ 93 h 510"/>
                  <a:gd name="T78" fmla="*/ 119 w 401"/>
                  <a:gd name="T79" fmla="*/ 86 h 510"/>
                  <a:gd name="T80" fmla="*/ 117 w 401"/>
                  <a:gd name="T81" fmla="*/ 69 h 510"/>
                  <a:gd name="T82" fmla="*/ 109 w 401"/>
                  <a:gd name="T83" fmla="*/ 45 h 510"/>
                  <a:gd name="T84" fmla="*/ 92 w 401"/>
                  <a:gd name="T85" fmla="*/ 22 h 510"/>
                  <a:gd name="T86" fmla="*/ 66 w 401"/>
                  <a:gd name="T87" fmla="*/ 9 h 510"/>
                  <a:gd name="T88" fmla="*/ 50 w 401"/>
                  <a:gd name="T89" fmla="*/ 3 h 510"/>
                  <a:gd name="T90" fmla="*/ 28 w 401"/>
                  <a:gd name="T91" fmla="*/ 0 h 510"/>
                  <a:gd name="T92" fmla="*/ 12 w 401"/>
                  <a:gd name="T93" fmla="*/ 2 h 510"/>
                  <a:gd name="T94" fmla="*/ 3 w 401"/>
                  <a:gd name="T95" fmla="*/ 5 h 510"/>
                  <a:gd name="T96" fmla="*/ 0 w 401"/>
                  <a:gd name="T97" fmla="*/ 7 h 510"/>
                  <a:gd name="T98" fmla="*/ 0 w 401"/>
                  <a:gd name="T99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1" h="510">
                    <a:moveTo>
                      <a:pt x="0" y="510"/>
                    </a:moveTo>
                    <a:lnTo>
                      <a:pt x="3" y="510"/>
                    </a:lnTo>
                    <a:lnTo>
                      <a:pt x="9" y="510"/>
                    </a:lnTo>
                    <a:lnTo>
                      <a:pt x="19" y="508"/>
                    </a:lnTo>
                    <a:lnTo>
                      <a:pt x="33" y="506"/>
                    </a:lnTo>
                    <a:lnTo>
                      <a:pt x="50" y="501"/>
                    </a:lnTo>
                    <a:lnTo>
                      <a:pt x="71" y="494"/>
                    </a:lnTo>
                    <a:lnTo>
                      <a:pt x="93" y="484"/>
                    </a:lnTo>
                    <a:lnTo>
                      <a:pt x="117" y="466"/>
                    </a:lnTo>
                    <a:lnTo>
                      <a:pt x="145" y="446"/>
                    </a:lnTo>
                    <a:lnTo>
                      <a:pt x="173" y="420"/>
                    </a:lnTo>
                    <a:lnTo>
                      <a:pt x="173" y="420"/>
                    </a:lnTo>
                    <a:lnTo>
                      <a:pt x="192" y="399"/>
                    </a:lnTo>
                    <a:lnTo>
                      <a:pt x="211" y="385"/>
                    </a:lnTo>
                    <a:lnTo>
                      <a:pt x="226" y="377"/>
                    </a:lnTo>
                    <a:lnTo>
                      <a:pt x="240" y="373"/>
                    </a:lnTo>
                    <a:lnTo>
                      <a:pt x="254" y="370"/>
                    </a:lnTo>
                    <a:lnTo>
                      <a:pt x="268" y="370"/>
                    </a:lnTo>
                    <a:lnTo>
                      <a:pt x="280" y="370"/>
                    </a:lnTo>
                    <a:lnTo>
                      <a:pt x="292" y="370"/>
                    </a:lnTo>
                    <a:lnTo>
                      <a:pt x="304" y="368"/>
                    </a:lnTo>
                    <a:lnTo>
                      <a:pt x="318" y="363"/>
                    </a:lnTo>
                    <a:lnTo>
                      <a:pt x="318" y="363"/>
                    </a:lnTo>
                    <a:lnTo>
                      <a:pt x="323" y="361"/>
                    </a:lnTo>
                    <a:lnTo>
                      <a:pt x="330" y="356"/>
                    </a:lnTo>
                    <a:lnTo>
                      <a:pt x="337" y="351"/>
                    </a:lnTo>
                    <a:lnTo>
                      <a:pt x="345" y="346"/>
                    </a:lnTo>
                    <a:lnTo>
                      <a:pt x="354" y="339"/>
                    </a:lnTo>
                    <a:lnTo>
                      <a:pt x="363" y="332"/>
                    </a:lnTo>
                    <a:lnTo>
                      <a:pt x="371" y="325"/>
                    </a:lnTo>
                    <a:lnTo>
                      <a:pt x="380" y="320"/>
                    </a:lnTo>
                    <a:lnTo>
                      <a:pt x="389" y="313"/>
                    </a:lnTo>
                    <a:lnTo>
                      <a:pt x="397" y="308"/>
                    </a:lnTo>
                    <a:lnTo>
                      <a:pt x="397" y="308"/>
                    </a:lnTo>
                    <a:lnTo>
                      <a:pt x="401" y="301"/>
                    </a:lnTo>
                    <a:lnTo>
                      <a:pt x="399" y="292"/>
                    </a:lnTo>
                    <a:lnTo>
                      <a:pt x="390" y="282"/>
                    </a:lnTo>
                    <a:lnTo>
                      <a:pt x="378" y="271"/>
                    </a:lnTo>
                    <a:lnTo>
                      <a:pt x="361" y="261"/>
                    </a:lnTo>
                    <a:lnTo>
                      <a:pt x="342" y="251"/>
                    </a:lnTo>
                    <a:lnTo>
                      <a:pt x="321" y="240"/>
                    </a:lnTo>
                    <a:lnTo>
                      <a:pt x="301" y="233"/>
                    </a:lnTo>
                    <a:lnTo>
                      <a:pt x="278" y="228"/>
                    </a:lnTo>
                    <a:lnTo>
                      <a:pt x="256" y="225"/>
                    </a:lnTo>
                    <a:lnTo>
                      <a:pt x="256" y="225"/>
                    </a:lnTo>
                    <a:lnTo>
                      <a:pt x="247" y="225"/>
                    </a:lnTo>
                    <a:lnTo>
                      <a:pt x="237" y="225"/>
                    </a:lnTo>
                    <a:lnTo>
                      <a:pt x="228" y="225"/>
                    </a:lnTo>
                    <a:lnTo>
                      <a:pt x="221" y="225"/>
                    </a:lnTo>
                    <a:lnTo>
                      <a:pt x="214" y="226"/>
                    </a:lnTo>
                    <a:lnTo>
                      <a:pt x="209" y="226"/>
                    </a:lnTo>
                    <a:lnTo>
                      <a:pt x="204" y="226"/>
                    </a:lnTo>
                    <a:lnTo>
                      <a:pt x="200" y="226"/>
                    </a:lnTo>
                    <a:lnTo>
                      <a:pt x="199" y="226"/>
                    </a:lnTo>
                    <a:lnTo>
                      <a:pt x="197" y="226"/>
                    </a:lnTo>
                    <a:lnTo>
                      <a:pt x="197" y="226"/>
                    </a:lnTo>
                    <a:lnTo>
                      <a:pt x="197" y="228"/>
                    </a:lnTo>
                    <a:lnTo>
                      <a:pt x="197" y="232"/>
                    </a:lnTo>
                    <a:lnTo>
                      <a:pt x="197" y="235"/>
                    </a:lnTo>
                    <a:lnTo>
                      <a:pt x="197" y="238"/>
                    </a:lnTo>
                    <a:lnTo>
                      <a:pt x="197" y="240"/>
                    </a:lnTo>
                    <a:lnTo>
                      <a:pt x="195" y="240"/>
                    </a:lnTo>
                    <a:lnTo>
                      <a:pt x="193" y="235"/>
                    </a:lnTo>
                    <a:lnTo>
                      <a:pt x="193" y="225"/>
                    </a:lnTo>
                    <a:lnTo>
                      <a:pt x="192" y="207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85" y="155"/>
                    </a:lnTo>
                    <a:lnTo>
                      <a:pt x="180" y="135"/>
                    </a:lnTo>
                    <a:lnTo>
                      <a:pt x="171" y="119"/>
                    </a:lnTo>
                    <a:lnTo>
                      <a:pt x="162" y="109"/>
                    </a:lnTo>
                    <a:lnTo>
                      <a:pt x="152" y="102"/>
                    </a:lnTo>
                    <a:lnTo>
                      <a:pt x="142" y="97"/>
                    </a:lnTo>
                    <a:lnTo>
                      <a:pt x="133" y="95"/>
                    </a:lnTo>
                    <a:lnTo>
                      <a:pt x="126" y="93"/>
                    </a:lnTo>
                    <a:lnTo>
                      <a:pt x="123" y="93"/>
                    </a:lnTo>
                    <a:lnTo>
                      <a:pt x="121" y="93"/>
                    </a:lnTo>
                    <a:lnTo>
                      <a:pt x="121" y="93"/>
                    </a:lnTo>
                    <a:lnTo>
                      <a:pt x="121" y="92"/>
                    </a:lnTo>
                    <a:lnTo>
                      <a:pt x="119" y="86"/>
                    </a:lnTo>
                    <a:lnTo>
                      <a:pt x="119" y="78"/>
                    </a:lnTo>
                    <a:lnTo>
                      <a:pt x="117" y="69"/>
                    </a:lnTo>
                    <a:lnTo>
                      <a:pt x="114" y="57"/>
                    </a:lnTo>
                    <a:lnTo>
                      <a:pt x="109" y="45"/>
                    </a:lnTo>
                    <a:lnTo>
                      <a:pt x="102" y="35"/>
                    </a:lnTo>
                    <a:lnTo>
                      <a:pt x="92" y="22"/>
                    </a:lnTo>
                    <a:lnTo>
                      <a:pt x="81" y="1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50" y="3"/>
                    </a:lnTo>
                    <a:lnTo>
                      <a:pt x="38" y="2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510"/>
                    </a:lnTo>
                    <a:lnTo>
                      <a:pt x="0" y="510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68" name="Freeform 40">
                <a:extLst>
                  <a:ext uri="{FF2B5EF4-FFF2-40B4-BE49-F238E27FC236}">
                    <a16:creationId xmlns:a16="http://schemas.microsoft.com/office/drawing/2014/main" id="{8053F866-7192-A93C-8C06-264CBEF7C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644"/>
                <a:ext cx="201" cy="255"/>
              </a:xfrm>
              <a:custGeom>
                <a:avLst/>
                <a:gdLst>
                  <a:gd name="T0" fmla="*/ 3 w 401"/>
                  <a:gd name="T1" fmla="*/ 510 h 510"/>
                  <a:gd name="T2" fmla="*/ 19 w 401"/>
                  <a:gd name="T3" fmla="*/ 508 h 510"/>
                  <a:gd name="T4" fmla="*/ 50 w 401"/>
                  <a:gd name="T5" fmla="*/ 501 h 510"/>
                  <a:gd name="T6" fmla="*/ 93 w 401"/>
                  <a:gd name="T7" fmla="*/ 484 h 510"/>
                  <a:gd name="T8" fmla="*/ 145 w 401"/>
                  <a:gd name="T9" fmla="*/ 446 h 510"/>
                  <a:gd name="T10" fmla="*/ 173 w 401"/>
                  <a:gd name="T11" fmla="*/ 420 h 510"/>
                  <a:gd name="T12" fmla="*/ 211 w 401"/>
                  <a:gd name="T13" fmla="*/ 385 h 510"/>
                  <a:gd name="T14" fmla="*/ 240 w 401"/>
                  <a:gd name="T15" fmla="*/ 373 h 510"/>
                  <a:gd name="T16" fmla="*/ 268 w 401"/>
                  <a:gd name="T17" fmla="*/ 370 h 510"/>
                  <a:gd name="T18" fmla="*/ 292 w 401"/>
                  <a:gd name="T19" fmla="*/ 370 h 510"/>
                  <a:gd name="T20" fmla="*/ 318 w 401"/>
                  <a:gd name="T21" fmla="*/ 363 h 510"/>
                  <a:gd name="T22" fmla="*/ 323 w 401"/>
                  <a:gd name="T23" fmla="*/ 361 h 510"/>
                  <a:gd name="T24" fmla="*/ 337 w 401"/>
                  <a:gd name="T25" fmla="*/ 351 h 510"/>
                  <a:gd name="T26" fmla="*/ 354 w 401"/>
                  <a:gd name="T27" fmla="*/ 339 h 510"/>
                  <a:gd name="T28" fmla="*/ 371 w 401"/>
                  <a:gd name="T29" fmla="*/ 325 h 510"/>
                  <a:gd name="T30" fmla="*/ 389 w 401"/>
                  <a:gd name="T31" fmla="*/ 313 h 510"/>
                  <a:gd name="T32" fmla="*/ 397 w 401"/>
                  <a:gd name="T33" fmla="*/ 308 h 510"/>
                  <a:gd name="T34" fmla="*/ 399 w 401"/>
                  <a:gd name="T35" fmla="*/ 292 h 510"/>
                  <a:gd name="T36" fmla="*/ 378 w 401"/>
                  <a:gd name="T37" fmla="*/ 271 h 510"/>
                  <a:gd name="T38" fmla="*/ 342 w 401"/>
                  <a:gd name="T39" fmla="*/ 251 h 510"/>
                  <a:gd name="T40" fmla="*/ 301 w 401"/>
                  <a:gd name="T41" fmla="*/ 233 h 510"/>
                  <a:gd name="T42" fmla="*/ 256 w 401"/>
                  <a:gd name="T43" fmla="*/ 225 h 510"/>
                  <a:gd name="T44" fmla="*/ 247 w 401"/>
                  <a:gd name="T45" fmla="*/ 225 h 510"/>
                  <a:gd name="T46" fmla="*/ 228 w 401"/>
                  <a:gd name="T47" fmla="*/ 225 h 510"/>
                  <a:gd name="T48" fmla="*/ 214 w 401"/>
                  <a:gd name="T49" fmla="*/ 226 h 510"/>
                  <a:gd name="T50" fmla="*/ 204 w 401"/>
                  <a:gd name="T51" fmla="*/ 226 h 510"/>
                  <a:gd name="T52" fmla="*/ 199 w 401"/>
                  <a:gd name="T53" fmla="*/ 226 h 510"/>
                  <a:gd name="T54" fmla="*/ 197 w 401"/>
                  <a:gd name="T55" fmla="*/ 226 h 510"/>
                  <a:gd name="T56" fmla="*/ 197 w 401"/>
                  <a:gd name="T57" fmla="*/ 232 h 510"/>
                  <a:gd name="T58" fmla="*/ 197 w 401"/>
                  <a:gd name="T59" fmla="*/ 238 h 510"/>
                  <a:gd name="T60" fmla="*/ 195 w 401"/>
                  <a:gd name="T61" fmla="*/ 240 h 510"/>
                  <a:gd name="T62" fmla="*/ 193 w 401"/>
                  <a:gd name="T63" fmla="*/ 225 h 510"/>
                  <a:gd name="T64" fmla="*/ 190 w 401"/>
                  <a:gd name="T65" fmla="*/ 181 h 510"/>
                  <a:gd name="T66" fmla="*/ 185 w 401"/>
                  <a:gd name="T67" fmla="*/ 155 h 510"/>
                  <a:gd name="T68" fmla="*/ 171 w 401"/>
                  <a:gd name="T69" fmla="*/ 119 h 510"/>
                  <a:gd name="T70" fmla="*/ 152 w 401"/>
                  <a:gd name="T71" fmla="*/ 102 h 510"/>
                  <a:gd name="T72" fmla="*/ 133 w 401"/>
                  <a:gd name="T73" fmla="*/ 95 h 510"/>
                  <a:gd name="T74" fmla="*/ 123 w 401"/>
                  <a:gd name="T75" fmla="*/ 93 h 510"/>
                  <a:gd name="T76" fmla="*/ 121 w 401"/>
                  <a:gd name="T77" fmla="*/ 93 h 510"/>
                  <a:gd name="T78" fmla="*/ 119 w 401"/>
                  <a:gd name="T79" fmla="*/ 86 h 510"/>
                  <a:gd name="T80" fmla="*/ 117 w 401"/>
                  <a:gd name="T81" fmla="*/ 69 h 510"/>
                  <a:gd name="T82" fmla="*/ 109 w 401"/>
                  <a:gd name="T83" fmla="*/ 45 h 510"/>
                  <a:gd name="T84" fmla="*/ 92 w 401"/>
                  <a:gd name="T85" fmla="*/ 22 h 510"/>
                  <a:gd name="T86" fmla="*/ 66 w 401"/>
                  <a:gd name="T87" fmla="*/ 9 h 510"/>
                  <a:gd name="T88" fmla="*/ 50 w 401"/>
                  <a:gd name="T89" fmla="*/ 3 h 510"/>
                  <a:gd name="T90" fmla="*/ 28 w 401"/>
                  <a:gd name="T91" fmla="*/ 0 h 510"/>
                  <a:gd name="T92" fmla="*/ 12 w 401"/>
                  <a:gd name="T93" fmla="*/ 2 h 510"/>
                  <a:gd name="T94" fmla="*/ 3 w 401"/>
                  <a:gd name="T95" fmla="*/ 5 h 510"/>
                  <a:gd name="T96" fmla="*/ 0 w 401"/>
                  <a:gd name="T97" fmla="*/ 7 h 510"/>
                  <a:gd name="T98" fmla="*/ 0 w 401"/>
                  <a:gd name="T99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1" h="510">
                    <a:moveTo>
                      <a:pt x="0" y="510"/>
                    </a:moveTo>
                    <a:lnTo>
                      <a:pt x="3" y="510"/>
                    </a:lnTo>
                    <a:lnTo>
                      <a:pt x="9" y="510"/>
                    </a:lnTo>
                    <a:lnTo>
                      <a:pt x="19" y="508"/>
                    </a:lnTo>
                    <a:lnTo>
                      <a:pt x="33" y="506"/>
                    </a:lnTo>
                    <a:lnTo>
                      <a:pt x="50" y="501"/>
                    </a:lnTo>
                    <a:lnTo>
                      <a:pt x="71" y="494"/>
                    </a:lnTo>
                    <a:lnTo>
                      <a:pt x="93" y="484"/>
                    </a:lnTo>
                    <a:lnTo>
                      <a:pt x="117" y="466"/>
                    </a:lnTo>
                    <a:lnTo>
                      <a:pt x="145" y="446"/>
                    </a:lnTo>
                    <a:lnTo>
                      <a:pt x="173" y="420"/>
                    </a:lnTo>
                    <a:lnTo>
                      <a:pt x="173" y="420"/>
                    </a:lnTo>
                    <a:lnTo>
                      <a:pt x="192" y="399"/>
                    </a:lnTo>
                    <a:lnTo>
                      <a:pt x="211" y="385"/>
                    </a:lnTo>
                    <a:lnTo>
                      <a:pt x="226" y="377"/>
                    </a:lnTo>
                    <a:lnTo>
                      <a:pt x="240" y="373"/>
                    </a:lnTo>
                    <a:lnTo>
                      <a:pt x="254" y="370"/>
                    </a:lnTo>
                    <a:lnTo>
                      <a:pt x="268" y="370"/>
                    </a:lnTo>
                    <a:lnTo>
                      <a:pt x="280" y="370"/>
                    </a:lnTo>
                    <a:lnTo>
                      <a:pt x="292" y="370"/>
                    </a:lnTo>
                    <a:lnTo>
                      <a:pt x="304" y="368"/>
                    </a:lnTo>
                    <a:lnTo>
                      <a:pt x="318" y="363"/>
                    </a:lnTo>
                    <a:lnTo>
                      <a:pt x="318" y="363"/>
                    </a:lnTo>
                    <a:lnTo>
                      <a:pt x="323" y="361"/>
                    </a:lnTo>
                    <a:lnTo>
                      <a:pt x="330" y="356"/>
                    </a:lnTo>
                    <a:lnTo>
                      <a:pt x="337" y="351"/>
                    </a:lnTo>
                    <a:lnTo>
                      <a:pt x="345" y="346"/>
                    </a:lnTo>
                    <a:lnTo>
                      <a:pt x="354" y="339"/>
                    </a:lnTo>
                    <a:lnTo>
                      <a:pt x="363" y="332"/>
                    </a:lnTo>
                    <a:lnTo>
                      <a:pt x="371" y="325"/>
                    </a:lnTo>
                    <a:lnTo>
                      <a:pt x="380" y="320"/>
                    </a:lnTo>
                    <a:lnTo>
                      <a:pt x="389" y="313"/>
                    </a:lnTo>
                    <a:lnTo>
                      <a:pt x="397" y="308"/>
                    </a:lnTo>
                    <a:lnTo>
                      <a:pt x="397" y="308"/>
                    </a:lnTo>
                    <a:lnTo>
                      <a:pt x="401" y="301"/>
                    </a:lnTo>
                    <a:lnTo>
                      <a:pt x="399" y="292"/>
                    </a:lnTo>
                    <a:lnTo>
                      <a:pt x="390" y="282"/>
                    </a:lnTo>
                    <a:lnTo>
                      <a:pt x="378" y="271"/>
                    </a:lnTo>
                    <a:lnTo>
                      <a:pt x="361" y="261"/>
                    </a:lnTo>
                    <a:lnTo>
                      <a:pt x="342" y="251"/>
                    </a:lnTo>
                    <a:lnTo>
                      <a:pt x="321" y="240"/>
                    </a:lnTo>
                    <a:lnTo>
                      <a:pt x="301" y="233"/>
                    </a:lnTo>
                    <a:lnTo>
                      <a:pt x="278" y="228"/>
                    </a:lnTo>
                    <a:lnTo>
                      <a:pt x="256" y="225"/>
                    </a:lnTo>
                    <a:lnTo>
                      <a:pt x="256" y="225"/>
                    </a:lnTo>
                    <a:lnTo>
                      <a:pt x="247" y="225"/>
                    </a:lnTo>
                    <a:lnTo>
                      <a:pt x="237" y="225"/>
                    </a:lnTo>
                    <a:lnTo>
                      <a:pt x="228" y="225"/>
                    </a:lnTo>
                    <a:lnTo>
                      <a:pt x="221" y="225"/>
                    </a:lnTo>
                    <a:lnTo>
                      <a:pt x="214" y="226"/>
                    </a:lnTo>
                    <a:lnTo>
                      <a:pt x="209" y="226"/>
                    </a:lnTo>
                    <a:lnTo>
                      <a:pt x="204" y="226"/>
                    </a:lnTo>
                    <a:lnTo>
                      <a:pt x="200" y="226"/>
                    </a:lnTo>
                    <a:lnTo>
                      <a:pt x="199" y="226"/>
                    </a:lnTo>
                    <a:lnTo>
                      <a:pt x="197" y="226"/>
                    </a:lnTo>
                    <a:lnTo>
                      <a:pt x="197" y="226"/>
                    </a:lnTo>
                    <a:lnTo>
                      <a:pt x="197" y="228"/>
                    </a:lnTo>
                    <a:lnTo>
                      <a:pt x="197" y="232"/>
                    </a:lnTo>
                    <a:lnTo>
                      <a:pt x="197" y="235"/>
                    </a:lnTo>
                    <a:lnTo>
                      <a:pt x="197" y="238"/>
                    </a:lnTo>
                    <a:lnTo>
                      <a:pt x="197" y="240"/>
                    </a:lnTo>
                    <a:lnTo>
                      <a:pt x="195" y="240"/>
                    </a:lnTo>
                    <a:lnTo>
                      <a:pt x="193" y="235"/>
                    </a:lnTo>
                    <a:lnTo>
                      <a:pt x="193" y="225"/>
                    </a:lnTo>
                    <a:lnTo>
                      <a:pt x="192" y="207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85" y="155"/>
                    </a:lnTo>
                    <a:lnTo>
                      <a:pt x="180" y="135"/>
                    </a:lnTo>
                    <a:lnTo>
                      <a:pt x="171" y="119"/>
                    </a:lnTo>
                    <a:lnTo>
                      <a:pt x="162" y="109"/>
                    </a:lnTo>
                    <a:lnTo>
                      <a:pt x="152" y="102"/>
                    </a:lnTo>
                    <a:lnTo>
                      <a:pt x="142" y="97"/>
                    </a:lnTo>
                    <a:lnTo>
                      <a:pt x="133" y="95"/>
                    </a:lnTo>
                    <a:lnTo>
                      <a:pt x="126" y="93"/>
                    </a:lnTo>
                    <a:lnTo>
                      <a:pt x="123" y="93"/>
                    </a:lnTo>
                    <a:lnTo>
                      <a:pt x="121" y="93"/>
                    </a:lnTo>
                    <a:lnTo>
                      <a:pt x="121" y="93"/>
                    </a:lnTo>
                    <a:lnTo>
                      <a:pt x="121" y="92"/>
                    </a:lnTo>
                    <a:lnTo>
                      <a:pt x="119" y="86"/>
                    </a:lnTo>
                    <a:lnTo>
                      <a:pt x="119" y="78"/>
                    </a:lnTo>
                    <a:lnTo>
                      <a:pt x="117" y="69"/>
                    </a:lnTo>
                    <a:lnTo>
                      <a:pt x="114" y="57"/>
                    </a:lnTo>
                    <a:lnTo>
                      <a:pt x="109" y="45"/>
                    </a:lnTo>
                    <a:lnTo>
                      <a:pt x="102" y="35"/>
                    </a:lnTo>
                    <a:lnTo>
                      <a:pt x="92" y="22"/>
                    </a:lnTo>
                    <a:lnTo>
                      <a:pt x="81" y="1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50" y="3"/>
                    </a:lnTo>
                    <a:lnTo>
                      <a:pt x="38" y="2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510"/>
                    </a:lnTo>
                    <a:lnTo>
                      <a:pt x="0" y="51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69" name="Freeform 41">
                <a:extLst>
                  <a:ext uri="{FF2B5EF4-FFF2-40B4-BE49-F238E27FC236}">
                    <a16:creationId xmlns:a16="http://schemas.microsoft.com/office/drawing/2014/main" id="{36DE1210-21BC-27C7-35D1-2C62DA6CD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515"/>
                <a:ext cx="1256" cy="646"/>
              </a:xfrm>
              <a:custGeom>
                <a:avLst/>
                <a:gdLst>
                  <a:gd name="T0" fmla="*/ 2392 w 2512"/>
                  <a:gd name="T1" fmla="*/ 623 h 1290"/>
                  <a:gd name="T2" fmla="*/ 2202 w 2512"/>
                  <a:gd name="T3" fmla="*/ 756 h 1290"/>
                  <a:gd name="T4" fmla="*/ 2121 w 2512"/>
                  <a:gd name="T5" fmla="*/ 819 h 1290"/>
                  <a:gd name="T6" fmla="*/ 2018 w 2512"/>
                  <a:gd name="T7" fmla="*/ 851 h 1290"/>
                  <a:gd name="T8" fmla="*/ 1853 w 2512"/>
                  <a:gd name="T9" fmla="*/ 896 h 1290"/>
                  <a:gd name="T10" fmla="*/ 1750 w 2512"/>
                  <a:gd name="T11" fmla="*/ 947 h 1290"/>
                  <a:gd name="T12" fmla="*/ 1625 w 2512"/>
                  <a:gd name="T13" fmla="*/ 1035 h 1290"/>
                  <a:gd name="T14" fmla="*/ 1530 w 2512"/>
                  <a:gd name="T15" fmla="*/ 1114 h 1290"/>
                  <a:gd name="T16" fmla="*/ 1451 w 2512"/>
                  <a:gd name="T17" fmla="*/ 1157 h 1290"/>
                  <a:gd name="T18" fmla="*/ 1200 w 2512"/>
                  <a:gd name="T19" fmla="*/ 1249 h 1290"/>
                  <a:gd name="T20" fmla="*/ 1036 w 2512"/>
                  <a:gd name="T21" fmla="*/ 1290 h 1290"/>
                  <a:gd name="T22" fmla="*/ 972 w 2512"/>
                  <a:gd name="T23" fmla="*/ 1254 h 1290"/>
                  <a:gd name="T24" fmla="*/ 791 w 2512"/>
                  <a:gd name="T25" fmla="*/ 1154 h 1290"/>
                  <a:gd name="T26" fmla="*/ 654 w 2512"/>
                  <a:gd name="T27" fmla="*/ 1066 h 1290"/>
                  <a:gd name="T28" fmla="*/ 542 w 2512"/>
                  <a:gd name="T29" fmla="*/ 1002 h 1290"/>
                  <a:gd name="T30" fmla="*/ 444 w 2512"/>
                  <a:gd name="T31" fmla="*/ 948 h 1290"/>
                  <a:gd name="T32" fmla="*/ 338 w 2512"/>
                  <a:gd name="T33" fmla="*/ 853 h 1290"/>
                  <a:gd name="T34" fmla="*/ 223 w 2512"/>
                  <a:gd name="T35" fmla="*/ 779 h 1290"/>
                  <a:gd name="T36" fmla="*/ 121 w 2512"/>
                  <a:gd name="T37" fmla="*/ 736 h 1290"/>
                  <a:gd name="T38" fmla="*/ 76 w 2512"/>
                  <a:gd name="T39" fmla="*/ 713 h 1290"/>
                  <a:gd name="T40" fmla="*/ 32 w 2512"/>
                  <a:gd name="T41" fmla="*/ 682 h 1290"/>
                  <a:gd name="T42" fmla="*/ 0 w 2512"/>
                  <a:gd name="T43" fmla="*/ 661 h 1290"/>
                  <a:gd name="T44" fmla="*/ 41 w 2512"/>
                  <a:gd name="T45" fmla="*/ 630 h 1290"/>
                  <a:gd name="T46" fmla="*/ 134 w 2512"/>
                  <a:gd name="T47" fmla="*/ 573 h 1290"/>
                  <a:gd name="T48" fmla="*/ 245 w 2512"/>
                  <a:gd name="T49" fmla="*/ 521 h 1290"/>
                  <a:gd name="T50" fmla="*/ 340 w 2512"/>
                  <a:gd name="T51" fmla="*/ 487 h 1290"/>
                  <a:gd name="T52" fmla="*/ 463 w 2512"/>
                  <a:gd name="T53" fmla="*/ 447 h 1290"/>
                  <a:gd name="T54" fmla="*/ 539 w 2512"/>
                  <a:gd name="T55" fmla="*/ 420 h 1290"/>
                  <a:gd name="T56" fmla="*/ 646 w 2512"/>
                  <a:gd name="T57" fmla="*/ 350 h 1290"/>
                  <a:gd name="T58" fmla="*/ 777 w 2512"/>
                  <a:gd name="T59" fmla="*/ 266 h 1290"/>
                  <a:gd name="T60" fmla="*/ 881 w 2512"/>
                  <a:gd name="T61" fmla="*/ 243 h 1290"/>
                  <a:gd name="T62" fmla="*/ 971 w 2512"/>
                  <a:gd name="T63" fmla="*/ 229 h 1290"/>
                  <a:gd name="T64" fmla="*/ 1047 w 2512"/>
                  <a:gd name="T65" fmla="*/ 209 h 1290"/>
                  <a:gd name="T66" fmla="*/ 1145 w 2512"/>
                  <a:gd name="T67" fmla="*/ 171 h 1290"/>
                  <a:gd name="T68" fmla="*/ 1349 w 2512"/>
                  <a:gd name="T69" fmla="*/ 65 h 1290"/>
                  <a:gd name="T70" fmla="*/ 1492 w 2512"/>
                  <a:gd name="T71" fmla="*/ 0 h 1290"/>
                  <a:gd name="T72" fmla="*/ 1536 w 2512"/>
                  <a:gd name="T73" fmla="*/ 12 h 1290"/>
                  <a:gd name="T74" fmla="*/ 1589 w 2512"/>
                  <a:gd name="T75" fmla="*/ 57 h 1290"/>
                  <a:gd name="T76" fmla="*/ 1639 w 2512"/>
                  <a:gd name="T77" fmla="*/ 84 h 1290"/>
                  <a:gd name="T78" fmla="*/ 1712 w 2512"/>
                  <a:gd name="T79" fmla="*/ 109 h 1290"/>
                  <a:gd name="T80" fmla="*/ 1795 w 2512"/>
                  <a:gd name="T81" fmla="*/ 147 h 1290"/>
                  <a:gd name="T82" fmla="*/ 1871 w 2512"/>
                  <a:gd name="T83" fmla="*/ 188 h 1290"/>
                  <a:gd name="T84" fmla="*/ 1914 w 2512"/>
                  <a:gd name="T85" fmla="*/ 233 h 1290"/>
                  <a:gd name="T86" fmla="*/ 1947 w 2512"/>
                  <a:gd name="T87" fmla="*/ 266 h 1290"/>
                  <a:gd name="T88" fmla="*/ 2014 w 2512"/>
                  <a:gd name="T89" fmla="*/ 293 h 1290"/>
                  <a:gd name="T90" fmla="*/ 2135 w 2512"/>
                  <a:gd name="T91" fmla="*/ 344 h 1290"/>
                  <a:gd name="T92" fmla="*/ 2240 w 2512"/>
                  <a:gd name="T93" fmla="*/ 404 h 1290"/>
                  <a:gd name="T94" fmla="*/ 2316 w 2512"/>
                  <a:gd name="T95" fmla="*/ 461 h 1290"/>
                  <a:gd name="T96" fmla="*/ 2437 w 2512"/>
                  <a:gd name="T97" fmla="*/ 546 h 1290"/>
                  <a:gd name="T98" fmla="*/ 2512 w 2512"/>
                  <a:gd name="T99" fmla="*/ 58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12" h="1290">
                    <a:moveTo>
                      <a:pt x="2512" y="580"/>
                    </a:moveTo>
                    <a:lnTo>
                      <a:pt x="2479" y="584"/>
                    </a:lnTo>
                    <a:lnTo>
                      <a:pt x="2439" y="599"/>
                    </a:lnTo>
                    <a:lnTo>
                      <a:pt x="2392" y="623"/>
                    </a:lnTo>
                    <a:lnTo>
                      <a:pt x="2344" y="655"/>
                    </a:lnTo>
                    <a:lnTo>
                      <a:pt x="2294" y="687"/>
                    </a:lnTo>
                    <a:lnTo>
                      <a:pt x="2246" y="724"/>
                    </a:lnTo>
                    <a:lnTo>
                      <a:pt x="2202" y="756"/>
                    </a:lnTo>
                    <a:lnTo>
                      <a:pt x="2164" y="784"/>
                    </a:lnTo>
                    <a:lnTo>
                      <a:pt x="2137" y="807"/>
                    </a:lnTo>
                    <a:lnTo>
                      <a:pt x="2121" y="819"/>
                    </a:lnTo>
                    <a:lnTo>
                      <a:pt x="2121" y="819"/>
                    </a:lnTo>
                    <a:lnTo>
                      <a:pt x="2107" y="826"/>
                    </a:lnTo>
                    <a:lnTo>
                      <a:pt x="2085" y="834"/>
                    </a:lnTo>
                    <a:lnTo>
                      <a:pt x="2054" y="841"/>
                    </a:lnTo>
                    <a:lnTo>
                      <a:pt x="2018" y="851"/>
                    </a:lnTo>
                    <a:lnTo>
                      <a:pt x="1978" y="860"/>
                    </a:lnTo>
                    <a:lnTo>
                      <a:pt x="1936" y="872"/>
                    </a:lnTo>
                    <a:lnTo>
                      <a:pt x="1893" y="884"/>
                    </a:lnTo>
                    <a:lnTo>
                      <a:pt x="1853" y="896"/>
                    </a:lnTo>
                    <a:lnTo>
                      <a:pt x="1815" y="912"/>
                    </a:lnTo>
                    <a:lnTo>
                      <a:pt x="1781" y="928"/>
                    </a:lnTo>
                    <a:lnTo>
                      <a:pt x="1781" y="928"/>
                    </a:lnTo>
                    <a:lnTo>
                      <a:pt x="1750" y="947"/>
                    </a:lnTo>
                    <a:lnTo>
                      <a:pt x="1719" y="967"/>
                    </a:lnTo>
                    <a:lnTo>
                      <a:pt x="1688" y="988"/>
                    </a:lnTo>
                    <a:lnTo>
                      <a:pt x="1656" y="1012"/>
                    </a:lnTo>
                    <a:lnTo>
                      <a:pt x="1625" y="1035"/>
                    </a:lnTo>
                    <a:lnTo>
                      <a:pt x="1598" y="1057"/>
                    </a:lnTo>
                    <a:lnTo>
                      <a:pt x="1572" y="1080"/>
                    </a:lnTo>
                    <a:lnTo>
                      <a:pt x="1549" y="1097"/>
                    </a:lnTo>
                    <a:lnTo>
                      <a:pt x="1530" y="1114"/>
                    </a:lnTo>
                    <a:lnTo>
                      <a:pt x="1515" y="1126"/>
                    </a:lnTo>
                    <a:lnTo>
                      <a:pt x="1515" y="1126"/>
                    </a:lnTo>
                    <a:lnTo>
                      <a:pt x="1492" y="1138"/>
                    </a:lnTo>
                    <a:lnTo>
                      <a:pt x="1451" y="1157"/>
                    </a:lnTo>
                    <a:lnTo>
                      <a:pt x="1397" y="1180"/>
                    </a:lnTo>
                    <a:lnTo>
                      <a:pt x="1333" y="1202"/>
                    </a:lnTo>
                    <a:lnTo>
                      <a:pt x="1266" y="1226"/>
                    </a:lnTo>
                    <a:lnTo>
                      <a:pt x="1200" y="1249"/>
                    </a:lnTo>
                    <a:lnTo>
                      <a:pt x="1138" y="1268"/>
                    </a:lnTo>
                    <a:lnTo>
                      <a:pt x="1088" y="1282"/>
                    </a:lnTo>
                    <a:lnTo>
                      <a:pt x="1052" y="1290"/>
                    </a:lnTo>
                    <a:lnTo>
                      <a:pt x="1036" y="1290"/>
                    </a:lnTo>
                    <a:lnTo>
                      <a:pt x="1036" y="1290"/>
                    </a:lnTo>
                    <a:lnTo>
                      <a:pt x="1026" y="1283"/>
                    </a:lnTo>
                    <a:lnTo>
                      <a:pt x="1003" y="1271"/>
                    </a:lnTo>
                    <a:lnTo>
                      <a:pt x="972" y="1254"/>
                    </a:lnTo>
                    <a:lnTo>
                      <a:pt x="933" y="1233"/>
                    </a:lnTo>
                    <a:lnTo>
                      <a:pt x="888" y="1209"/>
                    </a:lnTo>
                    <a:lnTo>
                      <a:pt x="839" y="1183"/>
                    </a:lnTo>
                    <a:lnTo>
                      <a:pt x="791" y="1154"/>
                    </a:lnTo>
                    <a:lnTo>
                      <a:pt x="743" y="1124"/>
                    </a:lnTo>
                    <a:lnTo>
                      <a:pt x="696" y="1095"/>
                    </a:lnTo>
                    <a:lnTo>
                      <a:pt x="654" y="1066"/>
                    </a:lnTo>
                    <a:lnTo>
                      <a:pt x="654" y="1066"/>
                    </a:lnTo>
                    <a:lnTo>
                      <a:pt x="620" y="1042"/>
                    </a:lnTo>
                    <a:lnTo>
                      <a:pt x="590" y="1024"/>
                    </a:lnTo>
                    <a:lnTo>
                      <a:pt x="566" y="1010"/>
                    </a:lnTo>
                    <a:lnTo>
                      <a:pt x="542" y="1002"/>
                    </a:lnTo>
                    <a:lnTo>
                      <a:pt x="521" y="993"/>
                    </a:lnTo>
                    <a:lnTo>
                      <a:pt x="497" y="981"/>
                    </a:lnTo>
                    <a:lnTo>
                      <a:pt x="473" y="967"/>
                    </a:lnTo>
                    <a:lnTo>
                      <a:pt x="444" y="948"/>
                    </a:lnTo>
                    <a:lnTo>
                      <a:pt x="409" y="919"/>
                    </a:lnTo>
                    <a:lnTo>
                      <a:pt x="368" y="881"/>
                    </a:lnTo>
                    <a:lnTo>
                      <a:pt x="368" y="881"/>
                    </a:lnTo>
                    <a:lnTo>
                      <a:pt x="338" y="853"/>
                    </a:lnTo>
                    <a:lnTo>
                      <a:pt x="309" y="831"/>
                    </a:lnTo>
                    <a:lnTo>
                      <a:pt x="280" y="810"/>
                    </a:lnTo>
                    <a:lnTo>
                      <a:pt x="250" y="793"/>
                    </a:lnTo>
                    <a:lnTo>
                      <a:pt x="223" y="779"/>
                    </a:lnTo>
                    <a:lnTo>
                      <a:pt x="197" y="767"/>
                    </a:lnTo>
                    <a:lnTo>
                      <a:pt x="171" y="755"/>
                    </a:lnTo>
                    <a:lnTo>
                      <a:pt x="145" y="746"/>
                    </a:lnTo>
                    <a:lnTo>
                      <a:pt x="121" y="736"/>
                    </a:lnTo>
                    <a:lnTo>
                      <a:pt x="98" y="727"/>
                    </a:lnTo>
                    <a:lnTo>
                      <a:pt x="98" y="727"/>
                    </a:lnTo>
                    <a:lnTo>
                      <a:pt x="86" y="720"/>
                    </a:lnTo>
                    <a:lnTo>
                      <a:pt x="76" y="713"/>
                    </a:lnTo>
                    <a:lnTo>
                      <a:pt x="64" y="706"/>
                    </a:lnTo>
                    <a:lnTo>
                      <a:pt x="53" y="698"/>
                    </a:lnTo>
                    <a:lnTo>
                      <a:pt x="43" y="689"/>
                    </a:lnTo>
                    <a:lnTo>
                      <a:pt x="32" y="682"/>
                    </a:lnTo>
                    <a:lnTo>
                      <a:pt x="22" y="675"/>
                    </a:lnTo>
                    <a:lnTo>
                      <a:pt x="15" y="668"/>
                    </a:lnTo>
                    <a:lnTo>
                      <a:pt x="7" y="665"/>
                    </a:lnTo>
                    <a:lnTo>
                      <a:pt x="0" y="661"/>
                    </a:lnTo>
                    <a:lnTo>
                      <a:pt x="17" y="651"/>
                    </a:lnTo>
                    <a:lnTo>
                      <a:pt x="17" y="651"/>
                    </a:lnTo>
                    <a:lnTo>
                      <a:pt x="27" y="641"/>
                    </a:lnTo>
                    <a:lnTo>
                      <a:pt x="41" y="630"/>
                    </a:lnTo>
                    <a:lnTo>
                      <a:pt x="60" y="617"/>
                    </a:lnTo>
                    <a:lnTo>
                      <a:pt x="83" y="603"/>
                    </a:lnTo>
                    <a:lnTo>
                      <a:pt x="107" y="589"/>
                    </a:lnTo>
                    <a:lnTo>
                      <a:pt x="134" y="573"/>
                    </a:lnTo>
                    <a:lnTo>
                      <a:pt x="162" y="559"/>
                    </a:lnTo>
                    <a:lnTo>
                      <a:pt x="190" y="546"/>
                    </a:lnTo>
                    <a:lnTo>
                      <a:pt x="217" y="532"/>
                    </a:lnTo>
                    <a:lnTo>
                      <a:pt x="245" y="521"/>
                    </a:lnTo>
                    <a:lnTo>
                      <a:pt x="245" y="521"/>
                    </a:lnTo>
                    <a:lnTo>
                      <a:pt x="276" y="509"/>
                    </a:lnTo>
                    <a:lnTo>
                      <a:pt x="307" y="497"/>
                    </a:lnTo>
                    <a:lnTo>
                      <a:pt x="340" y="487"/>
                    </a:lnTo>
                    <a:lnTo>
                      <a:pt x="373" y="477"/>
                    </a:lnTo>
                    <a:lnTo>
                      <a:pt x="404" y="466"/>
                    </a:lnTo>
                    <a:lnTo>
                      <a:pt x="433" y="456"/>
                    </a:lnTo>
                    <a:lnTo>
                      <a:pt x="463" y="447"/>
                    </a:lnTo>
                    <a:lnTo>
                      <a:pt x="490" y="437"/>
                    </a:lnTo>
                    <a:lnTo>
                      <a:pt x="516" y="428"/>
                    </a:lnTo>
                    <a:lnTo>
                      <a:pt x="539" y="420"/>
                    </a:lnTo>
                    <a:lnTo>
                      <a:pt x="539" y="420"/>
                    </a:lnTo>
                    <a:lnTo>
                      <a:pt x="563" y="409"/>
                    </a:lnTo>
                    <a:lnTo>
                      <a:pt x="587" y="392"/>
                    </a:lnTo>
                    <a:lnTo>
                      <a:pt x="615" y="373"/>
                    </a:lnTo>
                    <a:lnTo>
                      <a:pt x="646" y="350"/>
                    </a:lnTo>
                    <a:lnTo>
                      <a:pt x="677" y="326"/>
                    </a:lnTo>
                    <a:lnTo>
                      <a:pt x="710" y="304"/>
                    </a:lnTo>
                    <a:lnTo>
                      <a:pt x="743" y="283"/>
                    </a:lnTo>
                    <a:lnTo>
                      <a:pt x="777" y="266"/>
                    </a:lnTo>
                    <a:lnTo>
                      <a:pt x="812" y="254"/>
                    </a:lnTo>
                    <a:lnTo>
                      <a:pt x="848" y="247"/>
                    </a:lnTo>
                    <a:lnTo>
                      <a:pt x="848" y="247"/>
                    </a:lnTo>
                    <a:lnTo>
                      <a:pt x="881" y="243"/>
                    </a:lnTo>
                    <a:lnTo>
                      <a:pt x="908" y="240"/>
                    </a:lnTo>
                    <a:lnTo>
                      <a:pt x="931" y="236"/>
                    </a:lnTo>
                    <a:lnTo>
                      <a:pt x="952" y="233"/>
                    </a:lnTo>
                    <a:lnTo>
                      <a:pt x="971" y="229"/>
                    </a:lnTo>
                    <a:lnTo>
                      <a:pt x="988" y="226"/>
                    </a:lnTo>
                    <a:lnTo>
                      <a:pt x="1007" y="221"/>
                    </a:lnTo>
                    <a:lnTo>
                      <a:pt x="1026" y="216"/>
                    </a:lnTo>
                    <a:lnTo>
                      <a:pt x="1047" y="209"/>
                    </a:lnTo>
                    <a:lnTo>
                      <a:pt x="1073" y="202"/>
                    </a:lnTo>
                    <a:lnTo>
                      <a:pt x="1073" y="202"/>
                    </a:lnTo>
                    <a:lnTo>
                      <a:pt x="1104" y="190"/>
                    </a:lnTo>
                    <a:lnTo>
                      <a:pt x="1145" y="171"/>
                    </a:lnTo>
                    <a:lnTo>
                      <a:pt x="1193" y="147"/>
                    </a:lnTo>
                    <a:lnTo>
                      <a:pt x="1245" y="121"/>
                    </a:lnTo>
                    <a:lnTo>
                      <a:pt x="1297" y="91"/>
                    </a:lnTo>
                    <a:lnTo>
                      <a:pt x="1349" y="65"/>
                    </a:lnTo>
                    <a:lnTo>
                      <a:pt x="1397" y="39"/>
                    </a:lnTo>
                    <a:lnTo>
                      <a:pt x="1439" y="20"/>
                    </a:lnTo>
                    <a:lnTo>
                      <a:pt x="1472" y="5"/>
                    </a:lnTo>
                    <a:lnTo>
                      <a:pt x="1492" y="0"/>
                    </a:lnTo>
                    <a:lnTo>
                      <a:pt x="1492" y="0"/>
                    </a:lnTo>
                    <a:lnTo>
                      <a:pt x="1508" y="0"/>
                    </a:lnTo>
                    <a:lnTo>
                      <a:pt x="1522" y="5"/>
                    </a:lnTo>
                    <a:lnTo>
                      <a:pt x="1536" y="12"/>
                    </a:lnTo>
                    <a:lnTo>
                      <a:pt x="1549" y="22"/>
                    </a:lnTo>
                    <a:lnTo>
                      <a:pt x="1561" y="32"/>
                    </a:lnTo>
                    <a:lnTo>
                      <a:pt x="1575" y="45"/>
                    </a:lnTo>
                    <a:lnTo>
                      <a:pt x="1589" y="57"/>
                    </a:lnTo>
                    <a:lnTo>
                      <a:pt x="1605" y="67"/>
                    </a:lnTo>
                    <a:lnTo>
                      <a:pt x="1622" y="77"/>
                    </a:lnTo>
                    <a:lnTo>
                      <a:pt x="1639" y="84"/>
                    </a:lnTo>
                    <a:lnTo>
                      <a:pt x="1639" y="84"/>
                    </a:lnTo>
                    <a:lnTo>
                      <a:pt x="1656" y="90"/>
                    </a:lnTo>
                    <a:lnTo>
                      <a:pt x="1675" y="95"/>
                    </a:lnTo>
                    <a:lnTo>
                      <a:pt x="1693" y="102"/>
                    </a:lnTo>
                    <a:lnTo>
                      <a:pt x="1712" y="109"/>
                    </a:lnTo>
                    <a:lnTo>
                      <a:pt x="1731" y="115"/>
                    </a:lnTo>
                    <a:lnTo>
                      <a:pt x="1750" y="124"/>
                    </a:lnTo>
                    <a:lnTo>
                      <a:pt x="1772" y="134"/>
                    </a:lnTo>
                    <a:lnTo>
                      <a:pt x="1795" y="147"/>
                    </a:lnTo>
                    <a:lnTo>
                      <a:pt x="1819" y="159"/>
                    </a:lnTo>
                    <a:lnTo>
                      <a:pt x="1846" y="174"/>
                    </a:lnTo>
                    <a:lnTo>
                      <a:pt x="1846" y="174"/>
                    </a:lnTo>
                    <a:lnTo>
                      <a:pt x="1871" y="188"/>
                    </a:lnTo>
                    <a:lnTo>
                      <a:pt x="1888" y="200"/>
                    </a:lnTo>
                    <a:lnTo>
                      <a:pt x="1900" y="212"/>
                    </a:lnTo>
                    <a:lnTo>
                      <a:pt x="1909" y="223"/>
                    </a:lnTo>
                    <a:lnTo>
                      <a:pt x="1914" y="233"/>
                    </a:lnTo>
                    <a:lnTo>
                      <a:pt x="1919" y="242"/>
                    </a:lnTo>
                    <a:lnTo>
                      <a:pt x="1924" y="250"/>
                    </a:lnTo>
                    <a:lnTo>
                      <a:pt x="1933" y="259"/>
                    </a:lnTo>
                    <a:lnTo>
                      <a:pt x="1947" y="266"/>
                    </a:lnTo>
                    <a:lnTo>
                      <a:pt x="1964" y="274"/>
                    </a:lnTo>
                    <a:lnTo>
                      <a:pt x="1964" y="274"/>
                    </a:lnTo>
                    <a:lnTo>
                      <a:pt x="1988" y="283"/>
                    </a:lnTo>
                    <a:lnTo>
                      <a:pt x="2014" y="293"/>
                    </a:lnTo>
                    <a:lnTo>
                      <a:pt x="2043" y="305"/>
                    </a:lnTo>
                    <a:lnTo>
                      <a:pt x="2073" y="318"/>
                    </a:lnTo>
                    <a:lnTo>
                      <a:pt x="2104" y="331"/>
                    </a:lnTo>
                    <a:lnTo>
                      <a:pt x="2135" y="344"/>
                    </a:lnTo>
                    <a:lnTo>
                      <a:pt x="2164" y="359"/>
                    </a:lnTo>
                    <a:lnTo>
                      <a:pt x="2192" y="373"/>
                    </a:lnTo>
                    <a:lnTo>
                      <a:pt x="2218" y="388"/>
                    </a:lnTo>
                    <a:lnTo>
                      <a:pt x="2240" y="404"/>
                    </a:lnTo>
                    <a:lnTo>
                      <a:pt x="2240" y="404"/>
                    </a:lnTo>
                    <a:lnTo>
                      <a:pt x="2261" y="421"/>
                    </a:lnTo>
                    <a:lnTo>
                      <a:pt x="2287" y="440"/>
                    </a:lnTo>
                    <a:lnTo>
                      <a:pt x="2316" y="461"/>
                    </a:lnTo>
                    <a:lnTo>
                      <a:pt x="2346" y="483"/>
                    </a:lnTo>
                    <a:lnTo>
                      <a:pt x="2377" y="506"/>
                    </a:lnTo>
                    <a:lnTo>
                      <a:pt x="2408" y="527"/>
                    </a:lnTo>
                    <a:lnTo>
                      <a:pt x="2437" y="546"/>
                    </a:lnTo>
                    <a:lnTo>
                      <a:pt x="2465" y="561"/>
                    </a:lnTo>
                    <a:lnTo>
                      <a:pt x="2491" y="573"/>
                    </a:lnTo>
                    <a:lnTo>
                      <a:pt x="2512" y="580"/>
                    </a:lnTo>
                    <a:lnTo>
                      <a:pt x="2512" y="580"/>
                    </a:lnTo>
                    <a:close/>
                  </a:path>
                </a:pathLst>
              </a:custGeom>
              <a:solidFill>
                <a:srgbClr val="FF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70" name="Freeform 42">
                <a:extLst>
                  <a:ext uri="{FF2B5EF4-FFF2-40B4-BE49-F238E27FC236}">
                    <a16:creationId xmlns:a16="http://schemas.microsoft.com/office/drawing/2014/main" id="{DF39A3F2-4F3C-E6BE-80AB-436CF02D3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515"/>
                <a:ext cx="1256" cy="646"/>
              </a:xfrm>
              <a:custGeom>
                <a:avLst/>
                <a:gdLst>
                  <a:gd name="T0" fmla="*/ 2392 w 2512"/>
                  <a:gd name="T1" fmla="*/ 623 h 1290"/>
                  <a:gd name="T2" fmla="*/ 2202 w 2512"/>
                  <a:gd name="T3" fmla="*/ 756 h 1290"/>
                  <a:gd name="T4" fmla="*/ 2121 w 2512"/>
                  <a:gd name="T5" fmla="*/ 819 h 1290"/>
                  <a:gd name="T6" fmla="*/ 2018 w 2512"/>
                  <a:gd name="T7" fmla="*/ 851 h 1290"/>
                  <a:gd name="T8" fmla="*/ 1853 w 2512"/>
                  <a:gd name="T9" fmla="*/ 896 h 1290"/>
                  <a:gd name="T10" fmla="*/ 1750 w 2512"/>
                  <a:gd name="T11" fmla="*/ 947 h 1290"/>
                  <a:gd name="T12" fmla="*/ 1625 w 2512"/>
                  <a:gd name="T13" fmla="*/ 1035 h 1290"/>
                  <a:gd name="T14" fmla="*/ 1530 w 2512"/>
                  <a:gd name="T15" fmla="*/ 1114 h 1290"/>
                  <a:gd name="T16" fmla="*/ 1451 w 2512"/>
                  <a:gd name="T17" fmla="*/ 1157 h 1290"/>
                  <a:gd name="T18" fmla="*/ 1200 w 2512"/>
                  <a:gd name="T19" fmla="*/ 1249 h 1290"/>
                  <a:gd name="T20" fmla="*/ 1036 w 2512"/>
                  <a:gd name="T21" fmla="*/ 1290 h 1290"/>
                  <a:gd name="T22" fmla="*/ 972 w 2512"/>
                  <a:gd name="T23" fmla="*/ 1254 h 1290"/>
                  <a:gd name="T24" fmla="*/ 791 w 2512"/>
                  <a:gd name="T25" fmla="*/ 1154 h 1290"/>
                  <a:gd name="T26" fmla="*/ 654 w 2512"/>
                  <a:gd name="T27" fmla="*/ 1066 h 1290"/>
                  <a:gd name="T28" fmla="*/ 542 w 2512"/>
                  <a:gd name="T29" fmla="*/ 1002 h 1290"/>
                  <a:gd name="T30" fmla="*/ 444 w 2512"/>
                  <a:gd name="T31" fmla="*/ 948 h 1290"/>
                  <a:gd name="T32" fmla="*/ 338 w 2512"/>
                  <a:gd name="T33" fmla="*/ 853 h 1290"/>
                  <a:gd name="T34" fmla="*/ 223 w 2512"/>
                  <a:gd name="T35" fmla="*/ 779 h 1290"/>
                  <a:gd name="T36" fmla="*/ 121 w 2512"/>
                  <a:gd name="T37" fmla="*/ 736 h 1290"/>
                  <a:gd name="T38" fmla="*/ 76 w 2512"/>
                  <a:gd name="T39" fmla="*/ 713 h 1290"/>
                  <a:gd name="T40" fmla="*/ 32 w 2512"/>
                  <a:gd name="T41" fmla="*/ 682 h 1290"/>
                  <a:gd name="T42" fmla="*/ 0 w 2512"/>
                  <a:gd name="T43" fmla="*/ 661 h 1290"/>
                  <a:gd name="T44" fmla="*/ 41 w 2512"/>
                  <a:gd name="T45" fmla="*/ 630 h 1290"/>
                  <a:gd name="T46" fmla="*/ 134 w 2512"/>
                  <a:gd name="T47" fmla="*/ 573 h 1290"/>
                  <a:gd name="T48" fmla="*/ 245 w 2512"/>
                  <a:gd name="T49" fmla="*/ 521 h 1290"/>
                  <a:gd name="T50" fmla="*/ 340 w 2512"/>
                  <a:gd name="T51" fmla="*/ 487 h 1290"/>
                  <a:gd name="T52" fmla="*/ 463 w 2512"/>
                  <a:gd name="T53" fmla="*/ 447 h 1290"/>
                  <a:gd name="T54" fmla="*/ 539 w 2512"/>
                  <a:gd name="T55" fmla="*/ 420 h 1290"/>
                  <a:gd name="T56" fmla="*/ 646 w 2512"/>
                  <a:gd name="T57" fmla="*/ 350 h 1290"/>
                  <a:gd name="T58" fmla="*/ 777 w 2512"/>
                  <a:gd name="T59" fmla="*/ 266 h 1290"/>
                  <a:gd name="T60" fmla="*/ 881 w 2512"/>
                  <a:gd name="T61" fmla="*/ 243 h 1290"/>
                  <a:gd name="T62" fmla="*/ 971 w 2512"/>
                  <a:gd name="T63" fmla="*/ 229 h 1290"/>
                  <a:gd name="T64" fmla="*/ 1047 w 2512"/>
                  <a:gd name="T65" fmla="*/ 209 h 1290"/>
                  <a:gd name="T66" fmla="*/ 1145 w 2512"/>
                  <a:gd name="T67" fmla="*/ 171 h 1290"/>
                  <a:gd name="T68" fmla="*/ 1349 w 2512"/>
                  <a:gd name="T69" fmla="*/ 65 h 1290"/>
                  <a:gd name="T70" fmla="*/ 1492 w 2512"/>
                  <a:gd name="T71" fmla="*/ 0 h 1290"/>
                  <a:gd name="T72" fmla="*/ 1536 w 2512"/>
                  <a:gd name="T73" fmla="*/ 12 h 1290"/>
                  <a:gd name="T74" fmla="*/ 1589 w 2512"/>
                  <a:gd name="T75" fmla="*/ 57 h 1290"/>
                  <a:gd name="T76" fmla="*/ 1639 w 2512"/>
                  <a:gd name="T77" fmla="*/ 84 h 1290"/>
                  <a:gd name="T78" fmla="*/ 1712 w 2512"/>
                  <a:gd name="T79" fmla="*/ 109 h 1290"/>
                  <a:gd name="T80" fmla="*/ 1795 w 2512"/>
                  <a:gd name="T81" fmla="*/ 147 h 1290"/>
                  <a:gd name="T82" fmla="*/ 1871 w 2512"/>
                  <a:gd name="T83" fmla="*/ 188 h 1290"/>
                  <a:gd name="T84" fmla="*/ 1914 w 2512"/>
                  <a:gd name="T85" fmla="*/ 233 h 1290"/>
                  <a:gd name="T86" fmla="*/ 1947 w 2512"/>
                  <a:gd name="T87" fmla="*/ 266 h 1290"/>
                  <a:gd name="T88" fmla="*/ 2014 w 2512"/>
                  <a:gd name="T89" fmla="*/ 293 h 1290"/>
                  <a:gd name="T90" fmla="*/ 2135 w 2512"/>
                  <a:gd name="T91" fmla="*/ 344 h 1290"/>
                  <a:gd name="T92" fmla="*/ 2240 w 2512"/>
                  <a:gd name="T93" fmla="*/ 404 h 1290"/>
                  <a:gd name="T94" fmla="*/ 2316 w 2512"/>
                  <a:gd name="T95" fmla="*/ 461 h 1290"/>
                  <a:gd name="T96" fmla="*/ 2437 w 2512"/>
                  <a:gd name="T97" fmla="*/ 546 h 1290"/>
                  <a:gd name="T98" fmla="*/ 2512 w 2512"/>
                  <a:gd name="T99" fmla="*/ 58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12" h="1290">
                    <a:moveTo>
                      <a:pt x="2512" y="580"/>
                    </a:moveTo>
                    <a:lnTo>
                      <a:pt x="2479" y="584"/>
                    </a:lnTo>
                    <a:lnTo>
                      <a:pt x="2439" y="599"/>
                    </a:lnTo>
                    <a:lnTo>
                      <a:pt x="2392" y="623"/>
                    </a:lnTo>
                    <a:lnTo>
                      <a:pt x="2344" y="655"/>
                    </a:lnTo>
                    <a:lnTo>
                      <a:pt x="2294" y="687"/>
                    </a:lnTo>
                    <a:lnTo>
                      <a:pt x="2246" y="724"/>
                    </a:lnTo>
                    <a:lnTo>
                      <a:pt x="2202" y="756"/>
                    </a:lnTo>
                    <a:lnTo>
                      <a:pt x="2164" y="784"/>
                    </a:lnTo>
                    <a:lnTo>
                      <a:pt x="2137" y="807"/>
                    </a:lnTo>
                    <a:lnTo>
                      <a:pt x="2121" y="819"/>
                    </a:lnTo>
                    <a:lnTo>
                      <a:pt x="2121" y="819"/>
                    </a:lnTo>
                    <a:lnTo>
                      <a:pt x="2107" y="826"/>
                    </a:lnTo>
                    <a:lnTo>
                      <a:pt x="2085" y="834"/>
                    </a:lnTo>
                    <a:lnTo>
                      <a:pt x="2054" y="841"/>
                    </a:lnTo>
                    <a:lnTo>
                      <a:pt x="2018" y="851"/>
                    </a:lnTo>
                    <a:lnTo>
                      <a:pt x="1978" y="860"/>
                    </a:lnTo>
                    <a:lnTo>
                      <a:pt x="1936" y="872"/>
                    </a:lnTo>
                    <a:lnTo>
                      <a:pt x="1893" y="884"/>
                    </a:lnTo>
                    <a:lnTo>
                      <a:pt x="1853" y="896"/>
                    </a:lnTo>
                    <a:lnTo>
                      <a:pt x="1815" y="912"/>
                    </a:lnTo>
                    <a:lnTo>
                      <a:pt x="1781" y="928"/>
                    </a:lnTo>
                    <a:lnTo>
                      <a:pt x="1781" y="928"/>
                    </a:lnTo>
                    <a:lnTo>
                      <a:pt x="1750" y="947"/>
                    </a:lnTo>
                    <a:lnTo>
                      <a:pt x="1719" y="967"/>
                    </a:lnTo>
                    <a:lnTo>
                      <a:pt x="1688" y="988"/>
                    </a:lnTo>
                    <a:lnTo>
                      <a:pt x="1656" y="1012"/>
                    </a:lnTo>
                    <a:lnTo>
                      <a:pt x="1625" y="1035"/>
                    </a:lnTo>
                    <a:lnTo>
                      <a:pt x="1598" y="1057"/>
                    </a:lnTo>
                    <a:lnTo>
                      <a:pt x="1572" y="1080"/>
                    </a:lnTo>
                    <a:lnTo>
                      <a:pt x="1549" y="1097"/>
                    </a:lnTo>
                    <a:lnTo>
                      <a:pt x="1530" y="1114"/>
                    </a:lnTo>
                    <a:lnTo>
                      <a:pt x="1515" y="1126"/>
                    </a:lnTo>
                    <a:lnTo>
                      <a:pt x="1515" y="1126"/>
                    </a:lnTo>
                    <a:lnTo>
                      <a:pt x="1492" y="1138"/>
                    </a:lnTo>
                    <a:lnTo>
                      <a:pt x="1451" y="1157"/>
                    </a:lnTo>
                    <a:lnTo>
                      <a:pt x="1397" y="1180"/>
                    </a:lnTo>
                    <a:lnTo>
                      <a:pt x="1333" y="1202"/>
                    </a:lnTo>
                    <a:lnTo>
                      <a:pt x="1266" y="1226"/>
                    </a:lnTo>
                    <a:lnTo>
                      <a:pt x="1200" y="1249"/>
                    </a:lnTo>
                    <a:lnTo>
                      <a:pt x="1138" y="1268"/>
                    </a:lnTo>
                    <a:lnTo>
                      <a:pt x="1088" y="1282"/>
                    </a:lnTo>
                    <a:lnTo>
                      <a:pt x="1052" y="1290"/>
                    </a:lnTo>
                    <a:lnTo>
                      <a:pt x="1036" y="1290"/>
                    </a:lnTo>
                    <a:lnTo>
                      <a:pt x="1036" y="1290"/>
                    </a:lnTo>
                    <a:lnTo>
                      <a:pt x="1026" y="1283"/>
                    </a:lnTo>
                    <a:lnTo>
                      <a:pt x="1003" y="1271"/>
                    </a:lnTo>
                    <a:lnTo>
                      <a:pt x="972" y="1254"/>
                    </a:lnTo>
                    <a:lnTo>
                      <a:pt x="933" y="1233"/>
                    </a:lnTo>
                    <a:lnTo>
                      <a:pt x="888" y="1209"/>
                    </a:lnTo>
                    <a:lnTo>
                      <a:pt x="839" y="1183"/>
                    </a:lnTo>
                    <a:lnTo>
                      <a:pt x="791" y="1154"/>
                    </a:lnTo>
                    <a:lnTo>
                      <a:pt x="743" y="1124"/>
                    </a:lnTo>
                    <a:lnTo>
                      <a:pt x="696" y="1095"/>
                    </a:lnTo>
                    <a:lnTo>
                      <a:pt x="654" y="1066"/>
                    </a:lnTo>
                    <a:lnTo>
                      <a:pt x="654" y="1066"/>
                    </a:lnTo>
                    <a:lnTo>
                      <a:pt x="620" y="1042"/>
                    </a:lnTo>
                    <a:lnTo>
                      <a:pt x="590" y="1024"/>
                    </a:lnTo>
                    <a:lnTo>
                      <a:pt x="566" y="1010"/>
                    </a:lnTo>
                    <a:lnTo>
                      <a:pt x="542" y="1002"/>
                    </a:lnTo>
                    <a:lnTo>
                      <a:pt x="521" y="993"/>
                    </a:lnTo>
                    <a:lnTo>
                      <a:pt x="497" y="981"/>
                    </a:lnTo>
                    <a:lnTo>
                      <a:pt x="473" y="967"/>
                    </a:lnTo>
                    <a:lnTo>
                      <a:pt x="444" y="948"/>
                    </a:lnTo>
                    <a:lnTo>
                      <a:pt x="409" y="919"/>
                    </a:lnTo>
                    <a:lnTo>
                      <a:pt x="368" y="881"/>
                    </a:lnTo>
                    <a:lnTo>
                      <a:pt x="368" y="881"/>
                    </a:lnTo>
                    <a:lnTo>
                      <a:pt x="338" y="853"/>
                    </a:lnTo>
                    <a:lnTo>
                      <a:pt x="309" y="831"/>
                    </a:lnTo>
                    <a:lnTo>
                      <a:pt x="280" y="810"/>
                    </a:lnTo>
                    <a:lnTo>
                      <a:pt x="250" y="793"/>
                    </a:lnTo>
                    <a:lnTo>
                      <a:pt x="223" y="779"/>
                    </a:lnTo>
                    <a:lnTo>
                      <a:pt x="197" y="767"/>
                    </a:lnTo>
                    <a:lnTo>
                      <a:pt x="171" y="755"/>
                    </a:lnTo>
                    <a:lnTo>
                      <a:pt x="145" y="746"/>
                    </a:lnTo>
                    <a:lnTo>
                      <a:pt x="121" y="736"/>
                    </a:lnTo>
                    <a:lnTo>
                      <a:pt x="98" y="727"/>
                    </a:lnTo>
                    <a:lnTo>
                      <a:pt x="98" y="727"/>
                    </a:lnTo>
                    <a:lnTo>
                      <a:pt x="86" y="720"/>
                    </a:lnTo>
                    <a:lnTo>
                      <a:pt x="76" y="713"/>
                    </a:lnTo>
                    <a:lnTo>
                      <a:pt x="64" y="706"/>
                    </a:lnTo>
                    <a:lnTo>
                      <a:pt x="53" y="698"/>
                    </a:lnTo>
                    <a:lnTo>
                      <a:pt x="43" y="689"/>
                    </a:lnTo>
                    <a:lnTo>
                      <a:pt x="32" y="682"/>
                    </a:lnTo>
                    <a:lnTo>
                      <a:pt x="22" y="675"/>
                    </a:lnTo>
                    <a:lnTo>
                      <a:pt x="15" y="668"/>
                    </a:lnTo>
                    <a:lnTo>
                      <a:pt x="7" y="665"/>
                    </a:lnTo>
                    <a:lnTo>
                      <a:pt x="0" y="661"/>
                    </a:lnTo>
                    <a:lnTo>
                      <a:pt x="17" y="651"/>
                    </a:lnTo>
                    <a:lnTo>
                      <a:pt x="17" y="651"/>
                    </a:lnTo>
                    <a:lnTo>
                      <a:pt x="27" y="641"/>
                    </a:lnTo>
                    <a:lnTo>
                      <a:pt x="41" y="630"/>
                    </a:lnTo>
                    <a:lnTo>
                      <a:pt x="60" y="617"/>
                    </a:lnTo>
                    <a:lnTo>
                      <a:pt x="83" y="603"/>
                    </a:lnTo>
                    <a:lnTo>
                      <a:pt x="107" y="589"/>
                    </a:lnTo>
                    <a:lnTo>
                      <a:pt x="134" y="573"/>
                    </a:lnTo>
                    <a:lnTo>
                      <a:pt x="162" y="559"/>
                    </a:lnTo>
                    <a:lnTo>
                      <a:pt x="190" y="546"/>
                    </a:lnTo>
                    <a:lnTo>
                      <a:pt x="217" y="532"/>
                    </a:lnTo>
                    <a:lnTo>
                      <a:pt x="245" y="521"/>
                    </a:lnTo>
                    <a:lnTo>
                      <a:pt x="245" y="521"/>
                    </a:lnTo>
                    <a:lnTo>
                      <a:pt x="276" y="509"/>
                    </a:lnTo>
                    <a:lnTo>
                      <a:pt x="307" y="497"/>
                    </a:lnTo>
                    <a:lnTo>
                      <a:pt x="340" y="487"/>
                    </a:lnTo>
                    <a:lnTo>
                      <a:pt x="373" y="477"/>
                    </a:lnTo>
                    <a:lnTo>
                      <a:pt x="404" y="466"/>
                    </a:lnTo>
                    <a:lnTo>
                      <a:pt x="433" y="456"/>
                    </a:lnTo>
                    <a:lnTo>
                      <a:pt x="463" y="447"/>
                    </a:lnTo>
                    <a:lnTo>
                      <a:pt x="490" y="437"/>
                    </a:lnTo>
                    <a:lnTo>
                      <a:pt x="516" y="428"/>
                    </a:lnTo>
                    <a:lnTo>
                      <a:pt x="539" y="420"/>
                    </a:lnTo>
                    <a:lnTo>
                      <a:pt x="539" y="420"/>
                    </a:lnTo>
                    <a:lnTo>
                      <a:pt x="563" y="409"/>
                    </a:lnTo>
                    <a:lnTo>
                      <a:pt x="587" y="392"/>
                    </a:lnTo>
                    <a:lnTo>
                      <a:pt x="615" y="373"/>
                    </a:lnTo>
                    <a:lnTo>
                      <a:pt x="646" y="350"/>
                    </a:lnTo>
                    <a:lnTo>
                      <a:pt x="677" y="326"/>
                    </a:lnTo>
                    <a:lnTo>
                      <a:pt x="710" y="304"/>
                    </a:lnTo>
                    <a:lnTo>
                      <a:pt x="743" y="283"/>
                    </a:lnTo>
                    <a:lnTo>
                      <a:pt x="777" y="266"/>
                    </a:lnTo>
                    <a:lnTo>
                      <a:pt x="812" y="254"/>
                    </a:lnTo>
                    <a:lnTo>
                      <a:pt x="848" y="247"/>
                    </a:lnTo>
                    <a:lnTo>
                      <a:pt x="848" y="247"/>
                    </a:lnTo>
                    <a:lnTo>
                      <a:pt x="881" y="243"/>
                    </a:lnTo>
                    <a:lnTo>
                      <a:pt x="908" y="240"/>
                    </a:lnTo>
                    <a:lnTo>
                      <a:pt x="931" y="236"/>
                    </a:lnTo>
                    <a:lnTo>
                      <a:pt x="952" y="233"/>
                    </a:lnTo>
                    <a:lnTo>
                      <a:pt x="971" y="229"/>
                    </a:lnTo>
                    <a:lnTo>
                      <a:pt x="988" y="226"/>
                    </a:lnTo>
                    <a:lnTo>
                      <a:pt x="1007" y="221"/>
                    </a:lnTo>
                    <a:lnTo>
                      <a:pt x="1026" y="216"/>
                    </a:lnTo>
                    <a:lnTo>
                      <a:pt x="1047" y="209"/>
                    </a:lnTo>
                    <a:lnTo>
                      <a:pt x="1073" y="202"/>
                    </a:lnTo>
                    <a:lnTo>
                      <a:pt x="1073" y="202"/>
                    </a:lnTo>
                    <a:lnTo>
                      <a:pt x="1104" y="190"/>
                    </a:lnTo>
                    <a:lnTo>
                      <a:pt x="1145" y="171"/>
                    </a:lnTo>
                    <a:lnTo>
                      <a:pt x="1193" y="147"/>
                    </a:lnTo>
                    <a:lnTo>
                      <a:pt x="1245" y="121"/>
                    </a:lnTo>
                    <a:lnTo>
                      <a:pt x="1297" y="91"/>
                    </a:lnTo>
                    <a:lnTo>
                      <a:pt x="1349" y="65"/>
                    </a:lnTo>
                    <a:lnTo>
                      <a:pt x="1397" y="39"/>
                    </a:lnTo>
                    <a:lnTo>
                      <a:pt x="1439" y="20"/>
                    </a:lnTo>
                    <a:lnTo>
                      <a:pt x="1472" y="5"/>
                    </a:lnTo>
                    <a:lnTo>
                      <a:pt x="1492" y="0"/>
                    </a:lnTo>
                    <a:lnTo>
                      <a:pt x="1492" y="0"/>
                    </a:lnTo>
                    <a:lnTo>
                      <a:pt x="1508" y="0"/>
                    </a:lnTo>
                    <a:lnTo>
                      <a:pt x="1522" y="5"/>
                    </a:lnTo>
                    <a:lnTo>
                      <a:pt x="1536" y="12"/>
                    </a:lnTo>
                    <a:lnTo>
                      <a:pt x="1549" y="22"/>
                    </a:lnTo>
                    <a:lnTo>
                      <a:pt x="1561" y="32"/>
                    </a:lnTo>
                    <a:lnTo>
                      <a:pt x="1575" y="45"/>
                    </a:lnTo>
                    <a:lnTo>
                      <a:pt x="1589" y="57"/>
                    </a:lnTo>
                    <a:lnTo>
                      <a:pt x="1605" y="67"/>
                    </a:lnTo>
                    <a:lnTo>
                      <a:pt x="1622" y="77"/>
                    </a:lnTo>
                    <a:lnTo>
                      <a:pt x="1639" y="84"/>
                    </a:lnTo>
                    <a:lnTo>
                      <a:pt x="1639" y="84"/>
                    </a:lnTo>
                    <a:lnTo>
                      <a:pt x="1656" y="90"/>
                    </a:lnTo>
                    <a:lnTo>
                      <a:pt x="1675" y="95"/>
                    </a:lnTo>
                    <a:lnTo>
                      <a:pt x="1693" y="102"/>
                    </a:lnTo>
                    <a:lnTo>
                      <a:pt x="1712" y="109"/>
                    </a:lnTo>
                    <a:lnTo>
                      <a:pt x="1731" y="115"/>
                    </a:lnTo>
                    <a:lnTo>
                      <a:pt x="1750" y="124"/>
                    </a:lnTo>
                    <a:lnTo>
                      <a:pt x="1772" y="134"/>
                    </a:lnTo>
                    <a:lnTo>
                      <a:pt x="1795" y="147"/>
                    </a:lnTo>
                    <a:lnTo>
                      <a:pt x="1819" y="159"/>
                    </a:lnTo>
                    <a:lnTo>
                      <a:pt x="1846" y="174"/>
                    </a:lnTo>
                    <a:lnTo>
                      <a:pt x="1846" y="174"/>
                    </a:lnTo>
                    <a:lnTo>
                      <a:pt x="1871" y="188"/>
                    </a:lnTo>
                    <a:lnTo>
                      <a:pt x="1888" y="200"/>
                    </a:lnTo>
                    <a:lnTo>
                      <a:pt x="1900" y="212"/>
                    </a:lnTo>
                    <a:lnTo>
                      <a:pt x="1909" y="223"/>
                    </a:lnTo>
                    <a:lnTo>
                      <a:pt x="1914" y="233"/>
                    </a:lnTo>
                    <a:lnTo>
                      <a:pt x="1919" y="242"/>
                    </a:lnTo>
                    <a:lnTo>
                      <a:pt x="1924" y="250"/>
                    </a:lnTo>
                    <a:lnTo>
                      <a:pt x="1933" y="259"/>
                    </a:lnTo>
                    <a:lnTo>
                      <a:pt x="1947" y="266"/>
                    </a:lnTo>
                    <a:lnTo>
                      <a:pt x="1964" y="274"/>
                    </a:lnTo>
                    <a:lnTo>
                      <a:pt x="1964" y="274"/>
                    </a:lnTo>
                    <a:lnTo>
                      <a:pt x="1988" y="283"/>
                    </a:lnTo>
                    <a:lnTo>
                      <a:pt x="2014" y="293"/>
                    </a:lnTo>
                    <a:lnTo>
                      <a:pt x="2043" y="305"/>
                    </a:lnTo>
                    <a:lnTo>
                      <a:pt x="2073" y="318"/>
                    </a:lnTo>
                    <a:lnTo>
                      <a:pt x="2104" y="331"/>
                    </a:lnTo>
                    <a:lnTo>
                      <a:pt x="2135" y="344"/>
                    </a:lnTo>
                    <a:lnTo>
                      <a:pt x="2164" y="359"/>
                    </a:lnTo>
                    <a:lnTo>
                      <a:pt x="2192" y="373"/>
                    </a:lnTo>
                    <a:lnTo>
                      <a:pt x="2218" y="388"/>
                    </a:lnTo>
                    <a:lnTo>
                      <a:pt x="2240" y="404"/>
                    </a:lnTo>
                    <a:lnTo>
                      <a:pt x="2240" y="404"/>
                    </a:lnTo>
                    <a:lnTo>
                      <a:pt x="2261" y="421"/>
                    </a:lnTo>
                    <a:lnTo>
                      <a:pt x="2287" y="440"/>
                    </a:lnTo>
                    <a:lnTo>
                      <a:pt x="2316" y="461"/>
                    </a:lnTo>
                    <a:lnTo>
                      <a:pt x="2346" y="483"/>
                    </a:lnTo>
                    <a:lnTo>
                      <a:pt x="2377" y="506"/>
                    </a:lnTo>
                    <a:lnTo>
                      <a:pt x="2408" y="527"/>
                    </a:lnTo>
                    <a:lnTo>
                      <a:pt x="2437" y="546"/>
                    </a:lnTo>
                    <a:lnTo>
                      <a:pt x="2465" y="561"/>
                    </a:lnTo>
                    <a:lnTo>
                      <a:pt x="2491" y="573"/>
                    </a:lnTo>
                    <a:lnTo>
                      <a:pt x="2512" y="580"/>
                    </a:lnTo>
                    <a:lnTo>
                      <a:pt x="2512" y="58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71" name="Freeform 43">
                <a:extLst>
                  <a:ext uri="{FF2B5EF4-FFF2-40B4-BE49-F238E27FC236}">
                    <a16:creationId xmlns:a16="http://schemas.microsoft.com/office/drawing/2014/main" id="{A4479292-F98F-8C48-1AAD-47852A43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806"/>
                <a:ext cx="1256" cy="456"/>
              </a:xfrm>
              <a:custGeom>
                <a:avLst/>
                <a:gdLst>
                  <a:gd name="T0" fmla="*/ 2470 w 2512"/>
                  <a:gd name="T1" fmla="*/ 239 h 913"/>
                  <a:gd name="T2" fmla="*/ 2467 w 2512"/>
                  <a:gd name="T3" fmla="*/ 201 h 913"/>
                  <a:gd name="T4" fmla="*/ 2472 w 2512"/>
                  <a:gd name="T5" fmla="*/ 132 h 913"/>
                  <a:gd name="T6" fmla="*/ 2484 w 2512"/>
                  <a:gd name="T7" fmla="*/ 71 h 913"/>
                  <a:gd name="T8" fmla="*/ 2500 w 2512"/>
                  <a:gd name="T9" fmla="*/ 28 h 913"/>
                  <a:gd name="T10" fmla="*/ 2510 w 2512"/>
                  <a:gd name="T11" fmla="*/ 2 h 913"/>
                  <a:gd name="T12" fmla="*/ 2512 w 2512"/>
                  <a:gd name="T13" fmla="*/ 0 h 913"/>
                  <a:gd name="T14" fmla="*/ 2439 w 2512"/>
                  <a:gd name="T15" fmla="*/ 19 h 913"/>
                  <a:gd name="T16" fmla="*/ 2344 w 2512"/>
                  <a:gd name="T17" fmla="*/ 75 h 913"/>
                  <a:gd name="T18" fmla="*/ 2246 w 2512"/>
                  <a:gd name="T19" fmla="*/ 144 h 913"/>
                  <a:gd name="T20" fmla="*/ 2164 w 2512"/>
                  <a:gd name="T21" fmla="*/ 204 h 913"/>
                  <a:gd name="T22" fmla="*/ 2121 w 2512"/>
                  <a:gd name="T23" fmla="*/ 239 h 913"/>
                  <a:gd name="T24" fmla="*/ 2107 w 2512"/>
                  <a:gd name="T25" fmla="*/ 246 h 913"/>
                  <a:gd name="T26" fmla="*/ 2054 w 2512"/>
                  <a:gd name="T27" fmla="*/ 261 h 913"/>
                  <a:gd name="T28" fmla="*/ 1978 w 2512"/>
                  <a:gd name="T29" fmla="*/ 280 h 913"/>
                  <a:gd name="T30" fmla="*/ 1893 w 2512"/>
                  <a:gd name="T31" fmla="*/ 304 h 913"/>
                  <a:gd name="T32" fmla="*/ 1815 w 2512"/>
                  <a:gd name="T33" fmla="*/ 332 h 913"/>
                  <a:gd name="T34" fmla="*/ 1781 w 2512"/>
                  <a:gd name="T35" fmla="*/ 348 h 913"/>
                  <a:gd name="T36" fmla="*/ 1719 w 2512"/>
                  <a:gd name="T37" fmla="*/ 387 h 913"/>
                  <a:gd name="T38" fmla="*/ 1656 w 2512"/>
                  <a:gd name="T39" fmla="*/ 432 h 913"/>
                  <a:gd name="T40" fmla="*/ 1598 w 2512"/>
                  <a:gd name="T41" fmla="*/ 477 h 913"/>
                  <a:gd name="T42" fmla="*/ 1549 w 2512"/>
                  <a:gd name="T43" fmla="*/ 517 h 913"/>
                  <a:gd name="T44" fmla="*/ 1515 w 2512"/>
                  <a:gd name="T45" fmla="*/ 546 h 913"/>
                  <a:gd name="T46" fmla="*/ 1492 w 2512"/>
                  <a:gd name="T47" fmla="*/ 558 h 913"/>
                  <a:gd name="T48" fmla="*/ 1397 w 2512"/>
                  <a:gd name="T49" fmla="*/ 600 h 913"/>
                  <a:gd name="T50" fmla="*/ 1266 w 2512"/>
                  <a:gd name="T51" fmla="*/ 646 h 913"/>
                  <a:gd name="T52" fmla="*/ 1138 w 2512"/>
                  <a:gd name="T53" fmla="*/ 688 h 913"/>
                  <a:gd name="T54" fmla="*/ 1052 w 2512"/>
                  <a:gd name="T55" fmla="*/ 710 h 913"/>
                  <a:gd name="T56" fmla="*/ 1036 w 2512"/>
                  <a:gd name="T57" fmla="*/ 710 h 913"/>
                  <a:gd name="T58" fmla="*/ 1003 w 2512"/>
                  <a:gd name="T59" fmla="*/ 691 h 913"/>
                  <a:gd name="T60" fmla="*/ 933 w 2512"/>
                  <a:gd name="T61" fmla="*/ 653 h 913"/>
                  <a:gd name="T62" fmla="*/ 839 w 2512"/>
                  <a:gd name="T63" fmla="*/ 603 h 913"/>
                  <a:gd name="T64" fmla="*/ 743 w 2512"/>
                  <a:gd name="T65" fmla="*/ 544 h 913"/>
                  <a:gd name="T66" fmla="*/ 654 w 2512"/>
                  <a:gd name="T67" fmla="*/ 486 h 913"/>
                  <a:gd name="T68" fmla="*/ 620 w 2512"/>
                  <a:gd name="T69" fmla="*/ 462 h 913"/>
                  <a:gd name="T70" fmla="*/ 566 w 2512"/>
                  <a:gd name="T71" fmla="*/ 430 h 913"/>
                  <a:gd name="T72" fmla="*/ 521 w 2512"/>
                  <a:gd name="T73" fmla="*/ 413 h 913"/>
                  <a:gd name="T74" fmla="*/ 473 w 2512"/>
                  <a:gd name="T75" fmla="*/ 387 h 913"/>
                  <a:gd name="T76" fmla="*/ 409 w 2512"/>
                  <a:gd name="T77" fmla="*/ 339 h 913"/>
                  <a:gd name="T78" fmla="*/ 368 w 2512"/>
                  <a:gd name="T79" fmla="*/ 301 h 913"/>
                  <a:gd name="T80" fmla="*/ 309 w 2512"/>
                  <a:gd name="T81" fmla="*/ 251 h 913"/>
                  <a:gd name="T82" fmla="*/ 250 w 2512"/>
                  <a:gd name="T83" fmla="*/ 213 h 913"/>
                  <a:gd name="T84" fmla="*/ 197 w 2512"/>
                  <a:gd name="T85" fmla="*/ 187 h 913"/>
                  <a:gd name="T86" fmla="*/ 145 w 2512"/>
                  <a:gd name="T87" fmla="*/ 166 h 913"/>
                  <a:gd name="T88" fmla="*/ 98 w 2512"/>
                  <a:gd name="T89" fmla="*/ 147 h 913"/>
                  <a:gd name="T90" fmla="*/ 86 w 2512"/>
                  <a:gd name="T91" fmla="*/ 140 h 913"/>
                  <a:gd name="T92" fmla="*/ 64 w 2512"/>
                  <a:gd name="T93" fmla="*/ 126 h 913"/>
                  <a:gd name="T94" fmla="*/ 43 w 2512"/>
                  <a:gd name="T95" fmla="*/ 109 h 913"/>
                  <a:gd name="T96" fmla="*/ 22 w 2512"/>
                  <a:gd name="T97" fmla="*/ 95 h 913"/>
                  <a:gd name="T98" fmla="*/ 7 w 2512"/>
                  <a:gd name="T99" fmla="*/ 85 h 913"/>
                  <a:gd name="T100" fmla="*/ 8 w 2512"/>
                  <a:gd name="T101" fmla="*/ 85 h 913"/>
                  <a:gd name="T102" fmla="*/ 17 w 2512"/>
                  <a:gd name="T103" fmla="*/ 95 h 913"/>
                  <a:gd name="T104" fmla="*/ 29 w 2512"/>
                  <a:gd name="T105" fmla="*/ 135 h 913"/>
                  <a:gd name="T106" fmla="*/ 38 w 2512"/>
                  <a:gd name="T107" fmla="*/ 185 h 913"/>
                  <a:gd name="T108" fmla="*/ 43 w 2512"/>
                  <a:gd name="T109" fmla="*/ 233 h 913"/>
                  <a:gd name="T110" fmla="*/ 45 w 2512"/>
                  <a:gd name="T111" fmla="*/ 265 h 913"/>
                  <a:gd name="T112" fmla="*/ 1052 w 2512"/>
                  <a:gd name="T113" fmla="*/ 913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12" h="913">
                    <a:moveTo>
                      <a:pt x="1052" y="913"/>
                    </a:moveTo>
                    <a:lnTo>
                      <a:pt x="2470" y="239"/>
                    </a:lnTo>
                    <a:lnTo>
                      <a:pt x="2470" y="239"/>
                    </a:lnTo>
                    <a:lnTo>
                      <a:pt x="2467" y="201"/>
                    </a:lnTo>
                    <a:lnTo>
                      <a:pt x="2468" y="164"/>
                    </a:lnTo>
                    <a:lnTo>
                      <a:pt x="2472" y="132"/>
                    </a:lnTo>
                    <a:lnTo>
                      <a:pt x="2477" y="100"/>
                    </a:lnTo>
                    <a:lnTo>
                      <a:pt x="2484" y="71"/>
                    </a:lnTo>
                    <a:lnTo>
                      <a:pt x="2493" y="47"/>
                    </a:lnTo>
                    <a:lnTo>
                      <a:pt x="2500" y="28"/>
                    </a:lnTo>
                    <a:lnTo>
                      <a:pt x="2505" y="12"/>
                    </a:lnTo>
                    <a:lnTo>
                      <a:pt x="2510" y="2"/>
                    </a:lnTo>
                    <a:lnTo>
                      <a:pt x="2512" y="0"/>
                    </a:lnTo>
                    <a:lnTo>
                      <a:pt x="2512" y="0"/>
                    </a:lnTo>
                    <a:lnTo>
                      <a:pt x="2479" y="4"/>
                    </a:lnTo>
                    <a:lnTo>
                      <a:pt x="2439" y="19"/>
                    </a:lnTo>
                    <a:lnTo>
                      <a:pt x="2392" y="43"/>
                    </a:lnTo>
                    <a:lnTo>
                      <a:pt x="2344" y="75"/>
                    </a:lnTo>
                    <a:lnTo>
                      <a:pt x="2294" y="107"/>
                    </a:lnTo>
                    <a:lnTo>
                      <a:pt x="2246" y="144"/>
                    </a:lnTo>
                    <a:lnTo>
                      <a:pt x="2202" y="176"/>
                    </a:lnTo>
                    <a:lnTo>
                      <a:pt x="2164" y="204"/>
                    </a:lnTo>
                    <a:lnTo>
                      <a:pt x="2137" y="227"/>
                    </a:lnTo>
                    <a:lnTo>
                      <a:pt x="2121" y="239"/>
                    </a:lnTo>
                    <a:lnTo>
                      <a:pt x="2121" y="239"/>
                    </a:lnTo>
                    <a:lnTo>
                      <a:pt x="2107" y="246"/>
                    </a:lnTo>
                    <a:lnTo>
                      <a:pt x="2085" y="254"/>
                    </a:lnTo>
                    <a:lnTo>
                      <a:pt x="2054" y="261"/>
                    </a:lnTo>
                    <a:lnTo>
                      <a:pt x="2018" y="271"/>
                    </a:lnTo>
                    <a:lnTo>
                      <a:pt x="1978" y="280"/>
                    </a:lnTo>
                    <a:lnTo>
                      <a:pt x="1936" y="292"/>
                    </a:lnTo>
                    <a:lnTo>
                      <a:pt x="1893" y="304"/>
                    </a:lnTo>
                    <a:lnTo>
                      <a:pt x="1853" y="316"/>
                    </a:lnTo>
                    <a:lnTo>
                      <a:pt x="1815" y="332"/>
                    </a:lnTo>
                    <a:lnTo>
                      <a:pt x="1781" y="348"/>
                    </a:lnTo>
                    <a:lnTo>
                      <a:pt x="1781" y="348"/>
                    </a:lnTo>
                    <a:lnTo>
                      <a:pt x="1750" y="367"/>
                    </a:lnTo>
                    <a:lnTo>
                      <a:pt x="1719" y="387"/>
                    </a:lnTo>
                    <a:lnTo>
                      <a:pt x="1688" y="408"/>
                    </a:lnTo>
                    <a:lnTo>
                      <a:pt x="1656" y="432"/>
                    </a:lnTo>
                    <a:lnTo>
                      <a:pt x="1625" y="455"/>
                    </a:lnTo>
                    <a:lnTo>
                      <a:pt x="1598" y="477"/>
                    </a:lnTo>
                    <a:lnTo>
                      <a:pt x="1572" y="500"/>
                    </a:lnTo>
                    <a:lnTo>
                      <a:pt x="1549" y="517"/>
                    </a:lnTo>
                    <a:lnTo>
                      <a:pt x="1530" y="534"/>
                    </a:lnTo>
                    <a:lnTo>
                      <a:pt x="1515" y="546"/>
                    </a:lnTo>
                    <a:lnTo>
                      <a:pt x="1515" y="546"/>
                    </a:lnTo>
                    <a:lnTo>
                      <a:pt x="1492" y="558"/>
                    </a:lnTo>
                    <a:lnTo>
                      <a:pt x="1451" y="577"/>
                    </a:lnTo>
                    <a:lnTo>
                      <a:pt x="1397" y="600"/>
                    </a:lnTo>
                    <a:lnTo>
                      <a:pt x="1333" y="622"/>
                    </a:lnTo>
                    <a:lnTo>
                      <a:pt x="1266" y="646"/>
                    </a:lnTo>
                    <a:lnTo>
                      <a:pt x="1200" y="669"/>
                    </a:lnTo>
                    <a:lnTo>
                      <a:pt x="1138" y="688"/>
                    </a:lnTo>
                    <a:lnTo>
                      <a:pt x="1088" y="702"/>
                    </a:lnTo>
                    <a:lnTo>
                      <a:pt x="1052" y="710"/>
                    </a:lnTo>
                    <a:lnTo>
                      <a:pt x="1036" y="710"/>
                    </a:lnTo>
                    <a:lnTo>
                      <a:pt x="1036" y="710"/>
                    </a:lnTo>
                    <a:lnTo>
                      <a:pt x="1026" y="703"/>
                    </a:lnTo>
                    <a:lnTo>
                      <a:pt x="1003" y="691"/>
                    </a:lnTo>
                    <a:lnTo>
                      <a:pt x="972" y="674"/>
                    </a:lnTo>
                    <a:lnTo>
                      <a:pt x="933" y="653"/>
                    </a:lnTo>
                    <a:lnTo>
                      <a:pt x="888" y="629"/>
                    </a:lnTo>
                    <a:lnTo>
                      <a:pt x="839" y="603"/>
                    </a:lnTo>
                    <a:lnTo>
                      <a:pt x="791" y="574"/>
                    </a:lnTo>
                    <a:lnTo>
                      <a:pt x="743" y="544"/>
                    </a:lnTo>
                    <a:lnTo>
                      <a:pt x="696" y="515"/>
                    </a:lnTo>
                    <a:lnTo>
                      <a:pt x="654" y="486"/>
                    </a:lnTo>
                    <a:lnTo>
                      <a:pt x="654" y="486"/>
                    </a:lnTo>
                    <a:lnTo>
                      <a:pt x="620" y="462"/>
                    </a:lnTo>
                    <a:lnTo>
                      <a:pt x="590" y="444"/>
                    </a:lnTo>
                    <a:lnTo>
                      <a:pt x="566" y="430"/>
                    </a:lnTo>
                    <a:lnTo>
                      <a:pt x="542" y="422"/>
                    </a:lnTo>
                    <a:lnTo>
                      <a:pt x="521" y="413"/>
                    </a:lnTo>
                    <a:lnTo>
                      <a:pt x="497" y="401"/>
                    </a:lnTo>
                    <a:lnTo>
                      <a:pt x="473" y="387"/>
                    </a:lnTo>
                    <a:lnTo>
                      <a:pt x="444" y="368"/>
                    </a:lnTo>
                    <a:lnTo>
                      <a:pt x="409" y="339"/>
                    </a:lnTo>
                    <a:lnTo>
                      <a:pt x="368" y="301"/>
                    </a:lnTo>
                    <a:lnTo>
                      <a:pt x="368" y="301"/>
                    </a:lnTo>
                    <a:lnTo>
                      <a:pt x="338" y="273"/>
                    </a:lnTo>
                    <a:lnTo>
                      <a:pt x="309" y="251"/>
                    </a:lnTo>
                    <a:lnTo>
                      <a:pt x="280" y="230"/>
                    </a:lnTo>
                    <a:lnTo>
                      <a:pt x="250" y="213"/>
                    </a:lnTo>
                    <a:lnTo>
                      <a:pt x="223" y="199"/>
                    </a:lnTo>
                    <a:lnTo>
                      <a:pt x="197" y="187"/>
                    </a:lnTo>
                    <a:lnTo>
                      <a:pt x="171" y="175"/>
                    </a:lnTo>
                    <a:lnTo>
                      <a:pt x="145" y="166"/>
                    </a:lnTo>
                    <a:lnTo>
                      <a:pt x="121" y="156"/>
                    </a:lnTo>
                    <a:lnTo>
                      <a:pt x="98" y="147"/>
                    </a:lnTo>
                    <a:lnTo>
                      <a:pt x="98" y="147"/>
                    </a:lnTo>
                    <a:lnTo>
                      <a:pt x="86" y="140"/>
                    </a:lnTo>
                    <a:lnTo>
                      <a:pt x="76" y="133"/>
                    </a:lnTo>
                    <a:lnTo>
                      <a:pt x="64" y="126"/>
                    </a:lnTo>
                    <a:lnTo>
                      <a:pt x="53" y="118"/>
                    </a:lnTo>
                    <a:lnTo>
                      <a:pt x="43" y="109"/>
                    </a:lnTo>
                    <a:lnTo>
                      <a:pt x="32" y="102"/>
                    </a:lnTo>
                    <a:lnTo>
                      <a:pt x="22" y="95"/>
                    </a:lnTo>
                    <a:lnTo>
                      <a:pt x="15" y="88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17" y="95"/>
                    </a:lnTo>
                    <a:lnTo>
                      <a:pt x="24" y="113"/>
                    </a:lnTo>
                    <a:lnTo>
                      <a:pt x="29" y="135"/>
                    </a:lnTo>
                    <a:lnTo>
                      <a:pt x="34" y="159"/>
                    </a:lnTo>
                    <a:lnTo>
                      <a:pt x="38" y="185"/>
                    </a:lnTo>
                    <a:lnTo>
                      <a:pt x="39" y="211"/>
                    </a:lnTo>
                    <a:lnTo>
                      <a:pt x="43" y="233"/>
                    </a:lnTo>
                    <a:lnTo>
                      <a:pt x="45" y="252"/>
                    </a:lnTo>
                    <a:lnTo>
                      <a:pt x="45" y="265"/>
                    </a:lnTo>
                    <a:lnTo>
                      <a:pt x="45" y="268"/>
                    </a:lnTo>
                    <a:lnTo>
                      <a:pt x="1052" y="913"/>
                    </a:lnTo>
                    <a:close/>
                  </a:path>
                </a:pathLst>
              </a:custGeom>
              <a:solidFill>
                <a:srgbClr val="E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72" name="Freeform 44">
                <a:extLst>
                  <a:ext uri="{FF2B5EF4-FFF2-40B4-BE49-F238E27FC236}">
                    <a16:creationId xmlns:a16="http://schemas.microsoft.com/office/drawing/2014/main" id="{F1F639FD-2959-31DB-6E1C-9AAA0E5A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846"/>
                <a:ext cx="526" cy="416"/>
              </a:xfrm>
              <a:custGeom>
                <a:avLst/>
                <a:gdLst>
                  <a:gd name="T0" fmla="*/ 1036 w 1052"/>
                  <a:gd name="T1" fmla="*/ 629 h 832"/>
                  <a:gd name="T2" fmla="*/ 1026 w 1052"/>
                  <a:gd name="T3" fmla="*/ 622 h 832"/>
                  <a:gd name="T4" fmla="*/ 1003 w 1052"/>
                  <a:gd name="T5" fmla="*/ 610 h 832"/>
                  <a:gd name="T6" fmla="*/ 972 w 1052"/>
                  <a:gd name="T7" fmla="*/ 593 h 832"/>
                  <a:gd name="T8" fmla="*/ 933 w 1052"/>
                  <a:gd name="T9" fmla="*/ 572 h 832"/>
                  <a:gd name="T10" fmla="*/ 888 w 1052"/>
                  <a:gd name="T11" fmla="*/ 548 h 832"/>
                  <a:gd name="T12" fmla="*/ 839 w 1052"/>
                  <a:gd name="T13" fmla="*/ 522 h 832"/>
                  <a:gd name="T14" fmla="*/ 791 w 1052"/>
                  <a:gd name="T15" fmla="*/ 493 h 832"/>
                  <a:gd name="T16" fmla="*/ 743 w 1052"/>
                  <a:gd name="T17" fmla="*/ 463 h 832"/>
                  <a:gd name="T18" fmla="*/ 696 w 1052"/>
                  <a:gd name="T19" fmla="*/ 434 h 832"/>
                  <a:gd name="T20" fmla="*/ 654 w 1052"/>
                  <a:gd name="T21" fmla="*/ 405 h 832"/>
                  <a:gd name="T22" fmla="*/ 654 w 1052"/>
                  <a:gd name="T23" fmla="*/ 405 h 832"/>
                  <a:gd name="T24" fmla="*/ 620 w 1052"/>
                  <a:gd name="T25" fmla="*/ 381 h 832"/>
                  <a:gd name="T26" fmla="*/ 590 w 1052"/>
                  <a:gd name="T27" fmla="*/ 363 h 832"/>
                  <a:gd name="T28" fmla="*/ 566 w 1052"/>
                  <a:gd name="T29" fmla="*/ 349 h 832"/>
                  <a:gd name="T30" fmla="*/ 542 w 1052"/>
                  <a:gd name="T31" fmla="*/ 341 h 832"/>
                  <a:gd name="T32" fmla="*/ 521 w 1052"/>
                  <a:gd name="T33" fmla="*/ 332 h 832"/>
                  <a:gd name="T34" fmla="*/ 497 w 1052"/>
                  <a:gd name="T35" fmla="*/ 320 h 832"/>
                  <a:gd name="T36" fmla="*/ 473 w 1052"/>
                  <a:gd name="T37" fmla="*/ 306 h 832"/>
                  <a:gd name="T38" fmla="*/ 444 w 1052"/>
                  <a:gd name="T39" fmla="*/ 287 h 832"/>
                  <a:gd name="T40" fmla="*/ 409 w 1052"/>
                  <a:gd name="T41" fmla="*/ 258 h 832"/>
                  <a:gd name="T42" fmla="*/ 368 w 1052"/>
                  <a:gd name="T43" fmla="*/ 220 h 832"/>
                  <a:gd name="T44" fmla="*/ 368 w 1052"/>
                  <a:gd name="T45" fmla="*/ 220 h 832"/>
                  <a:gd name="T46" fmla="*/ 338 w 1052"/>
                  <a:gd name="T47" fmla="*/ 192 h 832"/>
                  <a:gd name="T48" fmla="*/ 309 w 1052"/>
                  <a:gd name="T49" fmla="*/ 170 h 832"/>
                  <a:gd name="T50" fmla="*/ 280 w 1052"/>
                  <a:gd name="T51" fmla="*/ 149 h 832"/>
                  <a:gd name="T52" fmla="*/ 250 w 1052"/>
                  <a:gd name="T53" fmla="*/ 132 h 832"/>
                  <a:gd name="T54" fmla="*/ 223 w 1052"/>
                  <a:gd name="T55" fmla="*/ 118 h 832"/>
                  <a:gd name="T56" fmla="*/ 197 w 1052"/>
                  <a:gd name="T57" fmla="*/ 106 h 832"/>
                  <a:gd name="T58" fmla="*/ 171 w 1052"/>
                  <a:gd name="T59" fmla="*/ 94 h 832"/>
                  <a:gd name="T60" fmla="*/ 145 w 1052"/>
                  <a:gd name="T61" fmla="*/ 85 h 832"/>
                  <a:gd name="T62" fmla="*/ 121 w 1052"/>
                  <a:gd name="T63" fmla="*/ 75 h 832"/>
                  <a:gd name="T64" fmla="*/ 98 w 1052"/>
                  <a:gd name="T65" fmla="*/ 66 h 832"/>
                  <a:gd name="T66" fmla="*/ 98 w 1052"/>
                  <a:gd name="T67" fmla="*/ 66 h 832"/>
                  <a:gd name="T68" fmla="*/ 86 w 1052"/>
                  <a:gd name="T69" fmla="*/ 59 h 832"/>
                  <a:gd name="T70" fmla="*/ 76 w 1052"/>
                  <a:gd name="T71" fmla="*/ 52 h 832"/>
                  <a:gd name="T72" fmla="*/ 64 w 1052"/>
                  <a:gd name="T73" fmla="*/ 45 h 832"/>
                  <a:gd name="T74" fmla="*/ 53 w 1052"/>
                  <a:gd name="T75" fmla="*/ 37 h 832"/>
                  <a:gd name="T76" fmla="*/ 43 w 1052"/>
                  <a:gd name="T77" fmla="*/ 28 h 832"/>
                  <a:gd name="T78" fmla="*/ 32 w 1052"/>
                  <a:gd name="T79" fmla="*/ 21 h 832"/>
                  <a:gd name="T80" fmla="*/ 22 w 1052"/>
                  <a:gd name="T81" fmla="*/ 14 h 832"/>
                  <a:gd name="T82" fmla="*/ 15 w 1052"/>
                  <a:gd name="T83" fmla="*/ 7 h 832"/>
                  <a:gd name="T84" fmla="*/ 7 w 1052"/>
                  <a:gd name="T85" fmla="*/ 4 h 832"/>
                  <a:gd name="T86" fmla="*/ 0 w 1052"/>
                  <a:gd name="T87" fmla="*/ 0 h 832"/>
                  <a:gd name="T88" fmla="*/ 8 w 1052"/>
                  <a:gd name="T89" fmla="*/ 4 h 832"/>
                  <a:gd name="T90" fmla="*/ 8 w 1052"/>
                  <a:gd name="T91" fmla="*/ 4 h 832"/>
                  <a:gd name="T92" fmla="*/ 17 w 1052"/>
                  <a:gd name="T93" fmla="*/ 14 h 832"/>
                  <a:gd name="T94" fmla="*/ 24 w 1052"/>
                  <a:gd name="T95" fmla="*/ 32 h 832"/>
                  <a:gd name="T96" fmla="*/ 29 w 1052"/>
                  <a:gd name="T97" fmla="*/ 54 h 832"/>
                  <a:gd name="T98" fmla="*/ 34 w 1052"/>
                  <a:gd name="T99" fmla="*/ 78 h 832"/>
                  <a:gd name="T100" fmla="*/ 38 w 1052"/>
                  <a:gd name="T101" fmla="*/ 104 h 832"/>
                  <a:gd name="T102" fmla="*/ 39 w 1052"/>
                  <a:gd name="T103" fmla="*/ 130 h 832"/>
                  <a:gd name="T104" fmla="*/ 43 w 1052"/>
                  <a:gd name="T105" fmla="*/ 152 h 832"/>
                  <a:gd name="T106" fmla="*/ 45 w 1052"/>
                  <a:gd name="T107" fmla="*/ 171 h 832"/>
                  <a:gd name="T108" fmla="*/ 45 w 1052"/>
                  <a:gd name="T109" fmla="*/ 184 h 832"/>
                  <a:gd name="T110" fmla="*/ 45 w 1052"/>
                  <a:gd name="T111" fmla="*/ 187 h 832"/>
                  <a:gd name="T112" fmla="*/ 1052 w 1052"/>
                  <a:gd name="T113" fmla="*/ 832 h 832"/>
                  <a:gd name="T114" fmla="*/ 1036 w 1052"/>
                  <a:gd name="T115" fmla="*/ 629 h 832"/>
                  <a:gd name="T116" fmla="*/ 1036 w 1052"/>
                  <a:gd name="T117" fmla="*/ 629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52" h="832">
                    <a:moveTo>
                      <a:pt x="1036" y="629"/>
                    </a:moveTo>
                    <a:lnTo>
                      <a:pt x="1026" y="622"/>
                    </a:lnTo>
                    <a:lnTo>
                      <a:pt x="1003" y="610"/>
                    </a:lnTo>
                    <a:lnTo>
                      <a:pt x="972" y="593"/>
                    </a:lnTo>
                    <a:lnTo>
                      <a:pt x="933" y="572"/>
                    </a:lnTo>
                    <a:lnTo>
                      <a:pt x="888" y="548"/>
                    </a:lnTo>
                    <a:lnTo>
                      <a:pt x="839" y="522"/>
                    </a:lnTo>
                    <a:lnTo>
                      <a:pt x="791" y="493"/>
                    </a:lnTo>
                    <a:lnTo>
                      <a:pt x="743" y="463"/>
                    </a:lnTo>
                    <a:lnTo>
                      <a:pt x="696" y="434"/>
                    </a:lnTo>
                    <a:lnTo>
                      <a:pt x="654" y="405"/>
                    </a:lnTo>
                    <a:lnTo>
                      <a:pt x="654" y="405"/>
                    </a:lnTo>
                    <a:lnTo>
                      <a:pt x="620" y="381"/>
                    </a:lnTo>
                    <a:lnTo>
                      <a:pt x="590" y="363"/>
                    </a:lnTo>
                    <a:lnTo>
                      <a:pt x="566" y="349"/>
                    </a:lnTo>
                    <a:lnTo>
                      <a:pt x="542" y="341"/>
                    </a:lnTo>
                    <a:lnTo>
                      <a:pt x="521" y="332"/>
                    </a:lnTo>
                    <a:lnTo>
                      <a:pt x="497" y="320"/>
                    </a:lnTo>
                    <a:lnTo>
                      <a:pt x="473" y="306"/>
                    </a:lnTo>
                    <a:lnTo>
                      <a:pt x="444" y="287"/>
                    </a:lnTo>
                    <a:lnTo>
                      <a:pt x="409" y="258"/>
                    </a:lnTo>
                    <a:lnTo>
                      <a:pt x="368" y="220"/>
                    </a:lnTo>
                    <a:lnTo>
                      <a:pt x="368" y="220"/>
                    </a:lnTo>
                    <a:lnTo>
                      <a:pt x="338" y="192"/>
                    </a:lnTo>
                    <a:lnTo>
                      <a:pt x="309" y="170"/>
                    </a:lnTo>
                    <a:lnTo>
                      <a:pt x="280" y="149"/>
                    </a:lnTo>
                    <a:lnTo>
                      <a:pt x="250" y="132"/>
                    </a:lnTo>
                    <a:lnTo>
                      <a:pt x="223" y="118"/>
                    </a:lnTo>
                    <a:lnTo>
                      <a:pt x="197" y="106"/>
                    </a:lnTo>
                    <a:lnTo>
                      <a:pt x="171" y="94"/>
                    </a:lnTo>
                    <a:lnTo>
                      <a:pt x="145" y="85"/>
                    </a:lnTo>
                    <a:lnTo>
                      <a:pt x="121" y="75"/>
                    </a:lnTo>
                    <a:lnTo>
                      <a:pt x="98" y="66"/>
                    </a:lnTo>
                    <a:lnTo>
                      <a:pt x="98" y="66"/>
                    </a:lnTo>
                    <a:lnTo>
                      <a:pt x="86" y="59"/>
                    </a:lnTo>
                    <a:lnTo>
                      <a:pt x="76" y="52"/>
                    </a:lnTo>
                    <a:lnTo>
                      <a:pt x="64" y="45"/>
                    </a:lnTo>
                    <a:lnTo>
                      <a:pt x="53" y="37"/>
                    </a:lnTo>
                    <a:lnTo>
                      <a:pt x="43" y="28"/>
                    </a:lnTo>
                    <a:lnTo>
                      <a:pt x="32" y="21"/>
                    </a:lnTo>
                    <a:lnTo>
                      <a:pt x="22" y="14"/>
                    </a:lnTo>
                    <a:lnTo>
                      <a:pt x="15" y="7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7" y="14"/>
                    </a:lnTo>
                    <a:lnTo>
                      <a:pt x="24" y="32"/>
                    </a:lnTo>
                    <a:lnTo>
                      <a:pt x="29" y="54"/>
                    </a:lnTo>
                    <a:lnTo>
                      <a:pt x="34" y="78"/>
                    </a:lnTo>
                    <a:lnTo>
                      <a:pt x="38" y="104"/>
                    </a:lnTo>
                    <a:lnTo>
                      <a:pt x="39" y="130"/>
                    </a:lnTo>
                    <a:lnTo>
                      <a:pt x="43" y="152"/>
                    </a:lnTo>
                    <a:lnTo>
                      <a:pt x="45" y="171"/>
                    </a:lnTo>
                    <a:lnTo>
                      <a:pt x="45" y="184"/>
                    </a:lnTo>
                    <a:lnTo>
                      <a:pt x="45" y="187"/>
                    </a:lnTo>
                    <a:lnTo>
                      <a:pt x="1052" y="832"/>
                    </a:lnTo>
                    <a:lnTo>
                      <a:pt x="1036" y="629"/>
                    </a:lnTo>
                    <a:lnTo>
                      <a:pt x="1036" y="629"/>
                    </a:lnTo>
                    <a:close/>
                  </a:path>
                </a:pathLst>
              </a:cu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73" name="Freeform 45">
                <a:extLst>
                  <a:ext uri="{FF2B5EF4-FFF2-40B4-BE49-F238E27FC236}">
                    <a16:creationId xmlns:a16="http://schemas.microsoft.com/office/drawing/2014/main" id="{1B1BD81D-B02A-4CCB-530D-786DE699A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846"/>
                <a:ext cx="526" cy="416"/>
              </a:xfrm>
              <a:custGeom>
                <a:avLst/>
                <a:gdLst>
                  <a:gd name="T0" fmla="*/ 1036 w 1052"/>
                  <a:gd name="T1" fmla="*/ 629 h 832"/>
                  <a:gd name="T2" fmla="*/ 1026 w 1052"/>
                  <a:gd name="T3" fmla="*/ 622 h 832"/>
                  <a:gd name="T4" fmla="*/ 1003 w 1052"/>
                  <a:gd name="T5" fmla="*/ 610 h 832"/>
                  <a:gd name="T6" fmla="*/ 972 w 1052"/>
                  <a:gd name="T7" fmla="*/ 593 h 832"/>
                  <a:gd name="T8" fmla="*/ 933 w 1052"/>
                  <a:gd name="T9" fmla="*/ 572 h 832"/>
                  <a:gd name="T10" fmla="*/ 888 w 1052"/>
                  <a:gd name="T11" fmla="*/ 548 h 832"/>
                  <a:gd name="T12" fmla="*/ 839 w 1052"/>
                  <a:gd name="T13" fmla="*/ 522 h 832"/>
                  <a:gd name="T14" fmla="*/ 791 w 1052"/>
                  <a:gd name="T15" fmla="*/ 493 h 832"/>
                  <a:gd name="T16" fmla="*/ 743 w 1052"/>
                  <a:gd name="T17" fmla="*/ 463 h 832"/>
                  <a:gd name="T18" fmla="*/ 696 w 1052"/>
                  <a:gd name="T19" fmla="*/ 434 h 832"/>
                  <a:gd name="T20" fmla="*/ 654 w 1052"/>
                  <a:gd name="T21" fmla="*/ 405 h 832"/>
                  <a:gd name="T22" fmla="*/ 654 w 1052"/>
                  <a:gd name="T23" fmla="*/ 405 h 832"/>
                  <a:gd name="T24" fmla="*/ 620 w 1052"/>
                  <a:gd name="T25" fmla="*/ 381 h 832"/>
                  <a:gd name="T26" fmla="*/ 590 w 1052"/>
                  <a:gd name="T27" fmla="*/ 363 h 832"/>
                  <a:gd name="T28" fmla="*/ 566 w 1052"/>
                  <a:gd name="T29" fmla="*/ 349 h 832"/>
                  <a:gd name="T30" fmla="*/ 542 w 1052"/>
                  <a:gd name="T31" fmla="*/ 341 h 832"/>
                  <a:gd name="T32" fmla="*/ 521 w 1052"/>
                  <a:gd name="T33" fmla="*/ 332 h 832"/>
                  <a:gd name="T34" fmla="*/ 497 w 1052"/>
                  <a:gd name="T35" fmla="*/ 320 h 832"/>
                  <a:gd name="T36" fmla="*/ 473 w 1052"/>
                  <a:gd name="T37" fmla="*/ 306 h 832"/>
                  <a:gd name="T38" fmla="*/ 444 w 1052"/>
                  <a:gd name="T39" fmla="*/ 287 h 832"/>
                  <a:gd name="T40" fmla="*/ 409 w 1052"/>
                  <a:gd name="T41" fmla="*/ 258 h 832"/>
                  <a:gd name="T42" fmla="*/ 368 w 1052"/>
                  <a:gd name="T43" fmla="*/ 220 h 832"/>
                  <a:gd name="T44" fmla="*/ 368 w 1052"/>
                  <a:gd name="T45" fmla="*/ 220 h 832"/>
                  <a:gd name="T46" fmla="*/ 338 w 1052"/>
                  <a:gd name="T47" fmla="*/ 192 h 832"/>
                  <a:gd name="T48" fmla="*/ 309 w 1052"/>
                  <a:gd name="T49" fmla="*/ 170 h 832"/>
                  <a:gd name="T50" fmla="*/ 280 w 1052"/>
                  <a:gd name="T51" fmla="*/ 149 h 832"/>
                  <a:gd name="T52" fmla="*/ 250 w 1052"/>
                  <a:gd name="T53" fmla="*/ 132 h 832"/>
                  <a:gd name="T54" fmla="*/ 223 w 1052"/>
                  <a:gd name="T55" fmla="*/ 118 h 832"/>
                  <a:gd name="T56" fmla="*/ 197 w 1052"/>
                  <a:gd name="T57" fmla="*/ 106 h 832"/>
                  <a:gd name="T58" fmla="*/ 171 w 1052"/>
                  <a:gd name="T59" fmla="*/ 94 h 832"/>
                  <a:gd name="T60" fmla="*/ 145 w 1052"/>
                  <a:gd name="T61" fmla="*/ 85 h 832"/>
                  <a:gd name="T62" fmla="*/ 121 w 1052"/>
                  <a:gd name="T63" fmla="*/ 75 h 832"/>
                  <a:gd name="T64" fmla="*/ 98 w 1052"/>
                  <a:gd name="T65" fmla="*/ 66 h 832"/>
                  <a:gd name="T66" fmla="*/ 98 w 1052"/>
                  <a:gd name="T67" fmla="*/ 66 h 832"/>
                  <a:gd name="T68" fmla="*/ 86 w 1052"/>
                  <a:gd name="T69" fmla="*/ 59 h 832"/>
                  <a:gd name="T70" fmla="*/ 76 w 1052"/>
                  <a:gd name="T71" fmla="*/ 52 h 832"/>
                  <a:gd name="T72" fmla="*/ 64 w 1052"/>
                  <a:gd name="T73" fmla="*/ 45 h 832"/>
                  <a:gd name="T74" fmla="*/ 53 w 1052"/>
                  <a:gd name="T75" fmla="*/ 37 h 832"/>
                  <a:gd name="T76" fmla="*/ 43 w 1052"/>
                  <a:gd name="T77" fmla="*/ 28 h 832"/>
                  <a:gd name="T78" fmla="*/ 32 w 1052"/>
                  <a:gd name="T79" fmla="*/ 21 h 832"/>
                  <a:gd name="T80" fmla="*/ 22 w 1052"/>
                  <a:gd name="T81" fmla="*/ 14 h 832"/>
                  <a:gd name="T82" fmla="*/ 15 w 1052"/>
                  <a:gd name="T83" fmla="*/ 7 h 832"/>
                  <a:gd name="T84" fmla="*/ 7 w 1052"/>
                  <a:gd name="T85" fmla="*/ 4 h 832"/>
                  <a:gd name="T86" fmla="*/ 0 w 1052"/>
                  <a:gd name="T87" fmla="*/ 0 h 832"/>
                  <a:gd name="T88" fmla="*/ 8 w 1052"/>
                  <a:gd name="T89" fmla="*/ 4 h 832"/>
                  <a:gd name="T90" fmla="*/ 8 w 1052"/>
                  <a:gd name="T91" fmla="*/ 4 h 832"/>
                  <a:gd name="T92" fmla="*/ 17 w 1052"/>
                  <a:gd name="T93" fmla="*/ 14 h 832"/>
                  <a:gd name="T94" fmla="*/ 24 w 1052"/>
                  <a:gd name="T95" fmla="*/ 32 h 832"/>
                  <a:gd name="T96" fmla="*/ 29 w 1052"/>
                  <a:gd name="T97" fmla="*/ 54 h 832"/>
                  <a:gd name="T98" fmla="*/ 34 w 1052"/>
                  <a:gd name="T99" fmla="*/ 78 h 832"/>
                  <a:gd name="T100" fmla="*/ 38 w 1052"/>
                  <a:gd name="T101" fmla="*/ 104 h 832"/>
                  <a:gd name="T102" fmla="*/ 39 w 1052"/>
                  <a:gd name="T103" fmla="*/ 130 h 832"/>
                  <a:gd name="T104" fmla="*/ 43 w 1052"/>
                  <a:gd name="T105" fmla="*/ 152 h 832"/>
                  <a:gd name="T106" fmla="*/ 45 w 1052"/>
                  <a:gd name="T107" fmla="*/ 171 h 832"/>
                  <a:gd name="T108" fmla="*/ 45 w 1052"/>
                  <a:gd name="T109" fmla="*/ 184 h 832"/>
                  <a:gd name="T110" fmla="*/ 45 w 1052"/>
                  <a:gd name="T111" fmla="*/ 187 h 832"/>
                  <a:gd name="T112" fmla="*/ 1052 w 1052"/>
                  <a:gd name="T113" fmla="*/ 832 h 832"/>
                  <a:gd name="T114" fmla="*/ 1036 w 1052"/>
                  <a:gd name="T115" fmla="*/ 629 h 832"/>
                  <a:gd name="T116" fmla="*/ 1036 w 1052"/>
                  <a:gd name="T117" fmla="*/ 629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52" h="832">
                    <a:moveTo>
                      <a:pt x="1036" y="629"/>
                    </a:moveTo>
                    <a:lnTo>
                      <a:pt x="1026" y="622"/>
                    </a:lnTo>
                    <a:lnTo>
                      <a:pt x="1003" y="610"/>
                    </a:lnTo>
                    <a:lnTo>
                      <a:pt x="972" y="593"/>
                    </a:lnTo>
                    <a:lnTo>
                      <a:pt x="933" y="572"/>
                    </a:lnTo>
                    <a:lnTo>
                      <a:pt x="888" y="548"/>
                    </a:lnTo>
                    <a:lnTo>
                      <a:pt x="839" y="522"/>
                    </a:lnTo>
                    <a:lnTo>
                      <a:pt x="791" y="493"/>
                    </a:lnTo>
                    <a:lnTo>
                      <a:pt x="743" y="463"/>
                    </a:lnTo>
                    <a:lnTo>
                      <a:pt x="696" y="434"/>
                    </a:lnTo>
                    <a:lnTo>
                      <a:pt x="654" y="405"/>
                    </a:lnTo>
                    <a:lnTo>
                      <a:pt x="654" y="405"/>
                    </a:lnTo>
                    <a:lnTo>
                      <a:pt x="620" y="381"/>
                    </a:lnTo>
                    <a:lnTo>
                      <a:pt x="590" y="363"/>
                    </a:lnTo>
                    <a:lnTo>
                      <a:pt x="566" y="349"/>
                    </a:lnTo>
                    <a:lnTo>
                      <a:pt x="542" y="341"/>
                    </a:lnTo>
                    <a:lnTo>
                      <a:pt x="521" y="332"/>
                    </a:lnTo>
                    <a:lnTo>
                      <a:pt x="497" y="320"/>
                    </a:lnTo>
                    <a:lnTo>
                      <a:pt x="473" y="306"/>
                    </a:lnTo>
                    <a:lnTo>
                      <a:pt x="444" y="287"/>
                    </a:lnTo>
                    <a:lnTo>
                      <a:pt x="409" y="258"/>
                    </a:lnTo>
                    <a:lnTo>
                      <a:pt x="368" y="220"/>
                    </a:lnTo>
                    <a:lnTo>
                      <a:pt x="368" y="220"/>
                    </a:lnTo>
                    <a:lnTo>
                      <a:pt x="338" y="192"/>
                    </a:lnTo>
                    <a:lnTo>
                      <a:pt x="309" y="170"/>
                    </a:lnTo>
                    <a:lnTo>
                      <a:pt x="280" y="149"/>
                    </a:lnTo>
                    <a:lnTo>
                      <a:pt x="250" y="132"/>
                    </a:lnTo>
                    <a:lnTo>
                      <a:pt x="223" y="118"/>
                    </a:lnTo>
                    <a:lnTo>
                      <a:pt x="197" y="106"/>
                    </a:lnTo>
                    <a:lnTo>
                      <a:pt x="171" y="94"/>
                    </a:lnTo>
                    <a:lnTo>
                      <a:pt x="145" y="85"/>
                    </a:lnTo>
                    <a:lnTo>
                      <a:pt x="121" y="75"/>
                    </a:lnTo>
                    <a:lnTo>
                      <a:pt x="98" y="66"/>
                    </a:lnTo>
                    <a:lnTo>
                      <a:pt x="98" y="66"/>
                    </a:lnTo>
                    <a:lnTo>
                      <a:pt x="86" y="59"/>
                    </a:lnTo>
                    <a:lnTo>
                      <a:pt x="76" y="52"/>
                    </a:lnTo>
                    <a:lnTo>
                      <a:pt x="64" y="45"/>
                    </a:lnTo>
                    <a:lnTo>
                      <a:pt x="53" y="37"/>
                    </a:lnTo>
                    <a:lnTo>
                      <a:pt x="43" y="28"/>
                    </a:lnTo>
                    <a:lnTo>
                      <a:pt x="32" y="21"/>
                    </a:lnTo>
                    <a:lnTo>
                      <a:pt x="22" y="14"/>
                    </a:lnTo>
                    <a:lnTo>
                      <a:pt x="15" y="7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7" y="14"/>
                    </a:lnTo>
                    <a:lnTo>
                      <a:pt x="24" y="32"/>
                    </a:lnTo>
                    <a:lnTo>
                      <a:pt x="29" y="54"/>
                    </a:lnTo>
                    <a:lnTo>
                      <a:pt x="34" y="78"/>
                    </a:lnTo>
                    <a:lnTo>
                      <a:pt x="38" y="104"/>
                    </a:lnTo>
                    <a:lnTo>
                      <a:pt x="39" y="130"/>
                    </a:lnTo>
                    <a:lnTo>
                      <a:pt x="43" y="152"/>
                    </a:lnTo>
                    <a:lnTo>
                      <a:pt x="45" y="171"/>
                    </a:lnTo>
                    <a:lnTo>
                      <a:pt x="45" y="184"/>
                    </a:lnTo>
                    <a:lnTo>
                      <a:pt x="45" y="187"/>
                    </a:lnTo>
                    <a:lnTo>
                      <a:pt x="1052" y="832"/>
                    </a:lnTo>
                    <a:lnTo>
                      <a:pt x="1036" y="629"/>
                    </a:lnTo>
                    <a:lnTo>
                      <a:pt x="1036" y="62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74" name="Freeform 46">
                <a:extLst>
                  <a:ext uri="{FF2B5EF4-FFF2-40B4-BE49-F238E27FC236}">
                    <a16:creationId xmlns:a16="http://schemas.microsoft.com/office/drawing/2014/main" id="{4CB9EC70-49E3-7D10-5384-90C22A472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806"/>
                <a:ext cx="1256" cy="456"/>
              </a:xfrm>
              <a:custGeom>
                <a:avLst/>
                <a:gdLst>
                  <a:gd name="T0" fmla="*/ 2470 w 2512"/>
                  <a:gd name="T1" fmla="*/ 239 h 913"/>
                  <a:gd name="T2" fmla="*/ 2467 w 2512"/>
                  <a:gd name="T3" fmla="*/ 201 h 913"/>
                  <a:gd name="T4" fmla="*/ 2472 w 2512"/>
                  <a:gd name="T5" fmla="*/ 132 h 913"/>
                  <a:gd name="T6" fmla="*/ 2484 w 2512"/>
                  <a:gd name="T7" fmla="*/ 71 h 913"/>
                  <a:gd name="T8" fmla="*/ 2500 w 2512"/>
                  <a:gd name="T9" fmla="*/ 28 h 913"/>
                  <a:gd name="T10" fmla="*/ 2510 w 2512"/>
                  <a:gd name="T11" fmla="*/ 2 h 913"/>
                  <a:gd name="T12" fmla="*/ 2512 w 2512"/>
                  <a:gd name="T13" fmla="*/ 0 h 913"/>
                  <a:gd name="T14" fmla="*/ 2439 w 2512"/>
                  <a:gd name="T15" fmla="*/ 19 h 913"/>
                  <a:gd name="T16" fmla="*/ 2344 w 2512"/>
                  <a:gd name="T17" fmla="*/ 75 h 913"/>
                  <a:gd name="T18" fmla="*/ 2246 w 2512"/>
                  <a:gd name="T19" fmla="*/ 144 h 913"/>
                  <a:gd name="T20" fmla="*/ 2164 w 2512"/>
                  <a:gd name="T21" fmla="*/ 204 h 913"/>
                  <a:gd name="T22" fmla="*/ 2121 w 2512"/>
                  <a:gd name="T23" fmla="*/ 239 h 913"/>
                  <a:gd name="T24" fmla="*/ 2107 w 2512"/>
                  <a:gd name="T25" fmla="*/ 246 h 913"/>
                  <a:gd name="T26" fmla="*/ 2054 w 2512"/>
                  <a:gd name="T27" fmla="*/ 261 h 913"/>
                  <a:gd name="T28" fmla="*/ 1978 w 2512"/>
                  <a:gd name="T29" fmla="*/ 280 h 913"/>
                  <a:gd name="T30" fmla="*/ 1893 w 2512"/>
                  <a:gd name="T31" fmla="*/ 304 h 913"/>
                  <a:gd name="T32" fmla="*/ 1815 w 2512"/>
                  <a:gd name="T33" fmla="*/ 332 h 913"/>
                  <a:gd name="T34" fmla="*/ 1781 w 2512"/>
                  <a:gd name="T35" fmla="*/ 348 h 913"/>
                  <a:gd name="T36" fmla="*/ 1719 w 2512"/>
                  <a:gd name="T37" fmla="*/ 387 h 913"/>
                  <a:gd name="T38" fmla="*/ 1656 w 2512"/>
                  <a:gd name="T39" fmla="*/ 432 h 913"/>
                  <a:gd name="T40" fmla="*/ 1598 w 2512"/>
                  <a:gd name="T41" fmla="*/ 477 h 913"/>
                  <a:gd name="T42" fmla="*/ 1549 w 2512"/>
                  <a:gd name="T43" fmla="*/ 517 h 913"/>
                  <a:gd name="T44" fmla="*/ 1515 w 2512"/>
                  <a:gd name="T45" fmla="*/ 546 h 913"/>
                  <a:gd name="T46" fmla="*/ 1492 w 2512"/>
                  <a:gd name="T47" fmla="*/ 558 h 913"/>
                  <a:gd name="T48" fmla="*/ 1397 w 2512"/>
                  <a:gd name="T49" fmla="*/ 600 h 913"/>
                  <a:gd name="T50" fmla="*/ 1266 w 2512"/>
                  <a:gd name="T51" fmla="*/ 646 h 913"/>
                  <a:gd name="T52" fmla="*/ 1138 w 2512"/>
                  <a:gd name="T53" fmla="*/ 688 h 913"/>
                  <a:gd name="T54" fmla="*/ 1052 w 2512"/>
                  <a:gd name="T55" fmla="*/ 710 h 913"/>
                  <a:gd name="T56" fmla="*/ 1036 w 2512"/>
                  <a:gd name="T57" fmla="*/ 710 h 913"/>
                  <a:gd name="T58" fmla="*/ 1003 w 2512"/>
                  <a:gd name="T59" fmla="*/ 691 h 913"/>
                  <a:gd name="T60" fmla="*/ 933 w 2512"/>
                  <a:gd name="T61" fmla="*/ 653 h 913"/>
                  <a:gd name="T62" fmla="*/ 839 w 2512"/>
                  <a:gd name="T63" fmla="*/ 603 h 913"/>
                  <a:gd name="T64" fmla="*/ 743 w 2512"/>
                  <a:gd name="T65" fmla="*/ 544 h 913"/>
                  <a:gd name="T66" fmla="*/ 654 w 2512"/>
                  <a:gd name="T67" fmla="*/ 486 h 913"/>
                  <a:gd name="T68" fmla="*/ 620 w 2512"/>
                  <a:gd name="T69" fmla="*/ 462 h 913"/>
                  <a:gd name="T70" fmla="*/ 566 w 2512"/>
                  <a:gd name="T71" fmla="*/ 430 h 913"/>
                  <a:gd name="T72" fmla="*/ 521 w 2512"/>
                  <a:gd name="T73" fmla="*/ 413 h 913"/>
                  <a:gd name="T74" fmla="*/ 473 w 2512"/>
                  <a:gd name="T75" fmla="*/ 387 h 913"/>
                  <a:gd name="T76" fmla="*/ 409 w 2512"/>
                  <a:gd name="T77" fmla="*/ 339 h 913"/>
                  <a:gd name="T78" fmla="*/ 368 w 2512"/>
                  <a:gd name="T79" fmla="*/ 301 h 913"/>
                  <a:gd name="T80" fmla="*/ 309 w 2512"/>
                  <a:gd name="T81" fmla="*/ 251 h 913"/>
                  <a:gd name="T82" fmla="*/ 250 w 2512"/>
                  <a:gd name="T83" fmla="*/ 213 h 913"/>
                  <a:gd name="T84" fmla="*/ 197 w 2512"/>
                  <a:gd name="T85" fmla="*/ 187 h 913"/>
                  <a:gd name="T86" fmla="*/ 145 w 2512"/>
                  <a:gd name="T87" fmla="*/ 166 h 913"/>
                  <a:gd name="T88" fmla="*/ 98 w 2512"/>
                  <a:gd name="T89" fmla="*/ 147 h 913"/>
                  <a:gd name="T90" fmla="*/ 86 w 2512"/>
                  <a:gd name="T91" fmla="*/ 140 h 913"/>
                  <a:gd name="T92" fmla="*/ 64 w 2512"/>
                  <a:gd name="T93" fmla="*/ 126 h 913"/>
                  <a:gd name="T94" fmla="*/ 43 w 2512"/>
                  <a:gd name="T95" fmla="*/ 109 h 913"/>
                  <a:gd name="T96" fmla="*/ 22 w 2512"/>
                  <a:gd name="T97" fmla="*/ 95 h 913"/>
                  <a:gd name="T98" fmla="*/ 7 w 2512"/>
                  <a:gd name="T99" fmla="*/ 85 h 913"/>
                  <a:gd name="T100" fmla="*/ 8 w 2512"/>
                  <a:gd name="T101" fmla="*/ 85 h 913"/>
                  <a:gd name="T102" fmla="*/ 17 w 2512"/>
                  <a:gd name="T103" fmla="*/ 95 h 913"/>
                  <a:gd name="T104" fmla="*/ 29 w 2512"/>
                  <a:gd name="T105" fmla="*/ 135 h 913"/>
                  <a:gd name="T106" fmla="*/ 38 w 2512"/>
                  <a:gd name="T107" fmla="*/ 185 h 913"/>
                  <a:gd name="T108" fmla="*/ 43 w 2512"/>
                  <a:gd name="T109" fmla="*/ 233 h 913"/>
                  <a:gd name="T110" fmla="*/ 45 w 2512"/>
                  <a:gd name="T111" fmla="*/ 265 h 913"/>
                  <a:gd name="T112" fmla="*/ 1052 w 2512"/>
                  <a:gd name="T113" fmla="*/ 913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12" h="913">
                    <a:moveTo>
                      <a:pt x="1052" y="913"/>
                    </a:moveTo>
                    <a:lnTo>
                      <a:pt x="2470" y="239"/>
                    </a:lnTo>
                    <a:lnTo>
                      <a:pt x="2470" y="239"/>
                    </a:lnTo>
                    <a:lnTo>
                      <a:pt x="2467" y="201"/>
                    </a:lnTo>
                    <a:lnTo>
                      <a:pt x="2468" y="164"/>
                    </a:lnTo>
                    <a:lnTo>
                      <a:pt x="2472" y="132"/>
                    </a:lnTo>
                    <a:lnTo>
                      <a:pt x="2477" y="100"/>
                    </a:lnTo>
                    <a:lnTo>
                      <a:pt x="2484" y="71"/>
                    </a:lnTo>
                    <a:lnTo>
                      <a:pt x="2493" y="47"/>
                    </a:lnTo>
                    <a:lnTo>
                      <a:pt x="2500" y="28"/>
                    </a:lnTo>
                    <a:lnTo>
                      <a:pt x="2505" y="12"/>
                    </a:lnTo>
                    <a:lnTo>
                      <a:pt x="2510" y="2"/>
                    </a:lnTo>
                    <a:lnTo>
                      <a:pt x="2512" y="0"/>
                    </a:lnTo>
                    <a:lnTo>
                      <a:pt x="2512" y="0"/>
                    </a:lnTo>
                    <a:lnTo>
                      <a:pt x="2479" y="4"/>
                    </a:lnTo>
                    <a:lnTo>
                      <a:pt x="2439" y="19"/>
                    </a:lnTo>
                    <a:lnTo>
                      <a:pt x="2392" y="43"/>
                    </a:lnTo>
                    <a:lnTo>
                      <a:pt x="2344" y="75"/>
                    </a:lnTo>
                    <a:lnTo>
                      <a:pt x="2294" y="107"/>
                    </a:lnTo>
                    <a:lnTo>
                      <a:pt x="2246" y="144"/>
                    </a:lnTo>
                    <a:lnTo>
                      <a:pt x="2202" y="176"/>
                    </a:lnTo>
                    <a:lnTo>
                      <a:pt x="2164" y="204"/>
                    </a:lnTo>
                    <a:lnTo>
                      <a:pt x="2137" y="227"/>
                    </a:lnTo>
                    <a:lnTo>
                      <a:pt x="2121" y="239"/>
                    </a:lnTo>
                    <a:lnTo>
                      <a:pt x="2121" y="239"/>
                    </a:lnTo>
                    <a:lnTo>
                      <a:pt x="2107" y="246"/>
                    </a:lnTo>
                    <a:lnTo>
                      <a:pt x="2085" y="254"/>
                    </a:lnTo>
                    <a:lnTo>
                      <a:pt x="2054" y="261"/>
                    </a:lnTo>
                    <a:lnTo>
                      <a:pt x="2018" y="271"/>
                    </a:lnTo>
                    <a:lnTo>
                      <a:pt x="1978" y="280"/>
                    </a:lnTo>
                    <a:lnTo>
                      <a:pt x="1936" y="292"/>
                    </a:lnTo>
                    <a:lnTo>
                      <a:pt x="1893" y="304"/>
                    </a:lnTo>
                    <a:lnTo>
                      <a:pt x="1853" y="316"/>
                    </a:lnTo>
                    <a:lnTo>
                      <a:pt x="1815" y="332"/>
                    </a:lnTo>
                    <a:lnTo>
                      <a:pt x="1781" y="348"/>
                    </a:lnTo>
                    <a:lnTo>
                      <a:pt x="1781" y="348"/>
                    </a:lnTo>
                    <a:lnTo>
                      <a:pt x="1750" y="367"/>
                    </a:lnTo>
                    <a:lnTo>
                      <a:pt x="1719" y="387"/>
                    </a:lnTo>
                    <a:lnTo>
                      <a:pt x="1688" y="408"/>
                    </a:lnTo>
                    <a:lnTo>
                      <a:pt x="1656" y="432"/>
                    </a:lnTo>
                    <a:lnTo>
                      <a:pt x="1625" y="455"/>
                    </a:lnTo>
                    <a:lnTo>
                      <a:pt x="1598" y="477"/>
                    </a:lnTo>
                    <a:lnTo>
                      <a:pt x="1572" y="500"/>
                    </a:lnTo>
                    <a:lnTo>
                      <a:pt x="1549" y="517"/>
                    </a:lnTo>
                    <a:lnTo>
                      <a:pt x="1530" y="534"/>
                    </a:lnTo>
                    <a:lnTo>
                      <a:pt x="1515" y="546"/>
                    </a:lnTo>
                    <a:lnTo>
                      <a:pt x="1515" y="546"/>
                    </a:lnTo>
                    <a:lnTo>
                      <a:pt x="1492" y="558"/>
                    </a:lnTo>
                    <a:lnTo>
                      <a:pt x="1451" y="577"/>
                    </a:lnTo>
                    <a:lnTo>
                      <a:pt x="1397" y="600"/>
                    </a:lnTo>
                    <a:lnTo>
                      <a:pt x="1333" y="622"/>
                    </a:lnTo>
                    <a:lnTo>
                      <a:pt x="1266" y="646"/>
                    </a:lnTo>
                    <a:lnTo>
                      <a:pt x="1200" y="669"/>
                    </a:lnTo>
                    <a:lnTo>
                      <a:pt x="1138" y="688"/>
                    </a:lnTo>
                    <a:lnTo>
                      <a:pt x="1088" y="702"/>
                    </a:lnTo>
                    <a:lnTo>
                      <a:pt x="1052" y="710"/>
                    </a:lnTo>
                    <a:lnTo>
                      <a:pt x="1036" y="710"/>
                    </a:lnTo>
                    <a:lnTo>
                      <a:pt x="1036" y="710"/>
                    </a:lnTo>
                    <a:lnTo>
                      <a:pt x="1026" y="703"/>
                    </a:lnTo>
                    <a:lnTo>
                      <a:pt x="1003" y="691"/>
                    </a:lnTo>
                    <a:lnTo>
                      <a:pt x="972" y="674"/>
                    </a:lnTo>
                    <a:lnTo>
                      <a:pt x="933" y="653"/>
                    </a:lnTo>
                    <a:lnTo>
                      <a:pt x="888" y="629"/>
                    </a:lnTo>
                    <a:lnTo>
                      <a:pt x="839" y="603"/>
                    </a:lnTo>
                    <a:lnTo>
                      <a:pt x="791" y="574"/>
                    </a:lnTo>
                    <a:lnTo>
                      <a:pt x="743" y="544"/>
                    </a:lnTo>
                    <a:lnTo>
                      <a:pt x="696" y="515"/>
                    </a:lnTo>
                    <a:lnTo>
                      <a:pt x="654" y="486"/>
                    </a:lnTo>
                    <a:lnTo>
                      <a:pt x="654" y="486"/>
                    </a:lnTo>
                    <a:lnTo>
                      <a:pt x="620" y="462"/>
                    </a:lnTo>
                    <a:lnTo>
                      <a:pt x="590" y="444"/>
                    </a:lnTo>
                    <a:lnTo>
                      <a:pt x="566" y="430"/>
                    </a:lnTo>
                    <a:lnTo>
                      <a:pt x="542" y="422"/>
                    </a:lnTo>
                    <a:lnTo>
                      <a:pt x="521" y="413"/>
                    </a:lnTo>
                    <a:lnTo>
                      <a:pt x="497" y="401"/>
                    </a:lnTo>
                    <a:lnTo>
                      <a:pt x="473" y="387"/>
                    </a:lnTo>
                    <a:lnTo>
                      <a:pt x="444" y="368"/>
                    </a:lnTo>
                    <a:lnTo>
                      <a:pt x="409" y="339"/>
                    </a:lnTo>
                    <a:lnTo>
                      <a:pt x="368" y="301"/>
                    </a:lnTo>
                    <a:lnTo>
                      <a:pt x="368" y="301"/>
                    </a:lnTo>
                    <a:lnTo>
                      <a:pt x="338" y="273"/>
                    </a:lnTo>
                    <a:lnTo>
                      <a:pt x="309" y="251"/>
                    </a:lnTo>
                    <a:lnTo>
                      <a:pt x="280" y="230"/>
                    </a:lnTo>
                    <a:lnTo>
                      <a:pt x="250" y="213"/>
                    </a:lnTo>
                    <a:lnTo>
                      <a:pt x="223" y="199"/>
                    </a:lnTo>
                    <a:lnTo>
                      <a:pt x="197" y="187"/>
                    </a:lnTo>
                    <a:lnTo>
                      <a:pt x="171" y="175"/>
                    </a:lnTo>
                    <a:lnTo>
                      <a:pt x="145" y="166"/>
                    </a:lnTo>
                    <a:lnTo>
                      <a:pt x="121" y="156"/>
                    </a:lnTo>
                    <a:lnTo>
                      <a:pt x="98" y="147"/>
                    </a:lnTo>
                    <a:lnTo>
                      <a:pt x="98" y="147"/>
                    </a:lnTo>
                    <a:lnTo>
                      <a:pt x="86" y="140"/>
                    </a:lnTo>
                    <a:lnTo>
                      <a:pt x="76" y="133"/>
                    </a:lnTo>
                    <a:lnTo>
                      <a:pt x="64" y="126"/>
                    </a:lnTo>
                    <a:lnTo>
                      <a:pt x="53" y="118"/>
                    </a:lnTo>
                    <a:lnTo>
                      <a:pt x="43" y="109"/>
                    </a:lnTo>
                    <a:lnTo>
                      <a:pt x="32" y="102"/>
                    </a:lnTo>
                    <a:lnTo>
                      <a:pt x="22" y="95"/>
                    </a:lnTo>
                    <a:lnTo>
                      <a:pt x="15" y="88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17" y="95"/>
                    </a:lnTo>
                    <a:lnTo>
                      <a:pt x="24" y="113"/>
                    </a:lnTo>
                    <a:lnTo>
                      <a:pt x="29" y="135"/>
                    </a:lnTo>
                    <a:lnTo>
                      <a:pt x="34" y="159"/>
                    </a:lnTo>
                    <a:lnTo>
                      <a:pt x="38" y="185"/>
                    </a:lnTo>
                    <a:lnTo>
                      <a:pt x="39" y="211"/>
                    </a:lnTo>
                    <a:lnTo>
                      <a:pt x="43" y="233"/>
                    </a:lnTo>
                    <a:lnTo>
                      <a:pt x="45" y="252"/>
                    </a:lnTo>
                    <a:lnTo>
                      <a:pt x="45" y="265"/>
                    </a:lnTo>
                    <a:lnTo>
                      <a:pt x="45" y="268"/>
                    </a:lnTo>
                    <a:lnTo>
                      <a:pt x="1052" y="91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75" name="Freeform 47">
                <a:extLst>
                  <a:ext uri="{FF2B5EF4-FFF2-40B4-BE49-F238E27FC236}">
                    <a16:creationId xmlns:a16="http://schemas.microsoft.com/office/drawing/2014/main" id="{C862DFF2-18EA-7BD6-7E9F-C1414CCC2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671"/>
                <a:ext cx="704" cy="354"/>
              </a:xfrm>
              <a:custGeom>
                <a:avLst/>
                <a:gdLst>
                  <a:gd name="T0" fmla="*/ 1408 w 1408"/>
                  <a:gd name="T1" fmla="*/ 0 h 708"/>
                  <a:gd name="T2" fmla="*/ 1391 w 1408"/>
                  <a:gd name="T3" fmla="*/ 8 h 708"/>
                  <a:gd name="T4" fmla="*/ 1365 w 1408"/>
                  <a:gd name="T5" fmla="*/ 22 h 708"/>
                  <a:gd name="T6" fmla="*/ 1332 w 1408"/>
                  <a:gd name="T7" fmla="*/ 44 h 708"/>
                  <a:gd name="T8" fmla="*/ 1298 w 1408"/>
                  <a:gd name="T9" fmla="*/ 70 h 708"/>
                  <a:gd name="T10" fmla="*/ 1260 w 1408"/>
                  <a:gd name="T11" fmla="*/ 98 h 708"/>
                  <a:gd name="T12" fmla="*/ 1224 w 1408"/>
                  <a:gd name="T13" fmla="*/ 127 h 708"/>
                  <a:gd name="T14" fmla="*/ 1187 w 1408"/>
                  <a:gd name="T15" fmla="*/ 155 h 708"/>
                  <a:gd name="T16" fmla="*/ 1156 w 1408"/>
                  <a:gd name="T17" fmla="*/ 179 h 708"/>
                  <a:gd name="T18" fmla="*/ 1130 w 1408"/>
                  <a:gd name="T19" fmla="*/ 200 h 708"/>
                  <a:gd name="T20" fmla="*/ 1113 w 1408"/>
                  <a:gd name="T21" fmla="*/ 214 h 708"/>
                  <a:gd name="T22" fmla="*/ 1113 w 1408"/>
                  <a:gd name="T23" fmla="*/ 214 h 708"/>
                  <a:gd name="T24" fmla="*/ 1094 w 1408"/>
                  <a:gd name="T25" fmla="*/ 226 h 708"/>
                  <a:gd name="T26" fmla="*/ 1068 w 1408"/>
                  <a:gd name="T27" fmla="*/ 240 h 708"/>
                  <a:gd name="T28" fmla="*/ 1035 w 1408"/>
                  <a:gd name="T29" fmla="*/ 257 h 708"/>
                  <a:gd name="T30" fmla="*/ 996 w 1408"/>
                  <a:gd name="T31" fmla="*/ 276 h 708"/>
                  <a:gd name="T32" fmla="*/ 949 w 1408"/>
                  <a:gd name="T33" fmla="*/ 293 h 708"/>
                  <a:gd name="T34" fmla="*/ 899 w 1408"/>
                  <a:gd name="T35" fmla="*/ 309 h 708"/>
                  <a:gd name="T36" fmla="*/ 845 w 1408"/>
                  <a:gd name="T37" fmla="*/ 324 h 708"/>
                  <a:gd name="T38" fmla="*/ 788 w 1408"/>
                  <a:gd name="T39" fmla="*/ 335 h 708"/>
                  <a:gd name="T40" fmla="*/ 729 w 1408"/>
                  <a:gd name="T41" fmla="*/ 342 h 708"/>
                  <a:gd name="T42" fmla="*/ 669 w 1408"/>
                  <a:gd name="T43" fmla="*/ 343 h 708"/>
                  <a:gd name="T44" fmla="*/ 669 w 1408"/>
                  <a:gd name="T45" fmla="*/ 343 h 708"/>
                  <a:gd name="T46" fmla="*/ 602 w 1408"/>
                  <a:gd name="T47" fmla="*/ 347 h 708"/>
                  <a:gd name="T48" fmla="*/ 538 w 1408"/>
                  <a:gd name="T49" fmla="*/ 364 h 708"/>
                  <a:gd name="T50" fmla="*/ 476 w 1408"/>
                  <a:gd name="T51" fmla="*/ 390 h 708"/>
                  <a:gd name="T52" fmla="*/ 418 w 1408"/>
                  <a:gd name="T53" fmla="*/ 423 h 708"/>
                  <a:gd name="T54" fmla="*/ 363 w 1408"/>
                  <a:gd name="T55" fmla="*/ 459 h 708"/>
                  <a:gd name="T56" fmla="*/ 315 w 1408"/>
                  <a:gd name="T57" fmla="*/ 499 h 708"/>
                  <a:gd name="T58" fmla="*/ 272 w 1408"/>
                  <a:gd name="T59" fmla="*/ 537 h 708"/>
                  <a:gd name="T60" fmla="*/ 234 w 1408"/>
                  <a:gd name="T61" fmla="*/ 571 h 708"/>
                  <a:gd name="T62" fmla="*/ 203 w 1408"/>
                  <a:gd name="T63" fmla="*/ 601 h 708"/>
                  <a:gd name="T64" fmla="*/ 180 w 1408"/>
                  <a:gd name="T65" fmla="*/ 623 h 708"/>
                  <a:gd name="T66" fmla="*/ 180 w 1408"/>
                  <a:gd name="T67" fmla="*/ 623 h 708"/>
                  <a:gd name="T68" fmla="*/ 161 w 1408"/>
                  <a:gd name="T69" fmla="*/ 639 h 708"/>
                  <a:gd name="T70" fmla="*/ 139 w 1408"/>
                  <a:gd name="T71" fmla="*/ 654 h 708"/>
                  <a:gd name="T72" fmla="*/ 114 w 1408"/>
                  <a:gd name="T73" fmla="*/ 666 h 708"/>
                  <a:gd name="T74" fmla="*/ 90 w 1408"/>
                  <a:gd name="T75" fmla="*/ 677 h 708"/>
                  <a:gd name="T76" fmla="*/ 68 w 1408"/>
                  <a:gd name="T77" fmla="*/ 687 h 708"/>
                  <a:gd name="T78" fmla="*/ 47 w 1408"/>
                  <a:gd name="T79" fmla="*/ 694 h 708"/>
                  <a:gd name="T80" fmla="*/ 28 w 1408"/>
                  <a:gd name="T81" fmla="*/ 699 h 708"/>
                  <a:gd name="T82" fmla="*/ 14 w 1408"/>
                  <a:gd name="T83" fmla="*/ 704 h 708"/>
                  <a:gd name="T84" fmla="*/ 4 w 1408"/>
                  <a:gd name="T85" fmla="*/ 706 h 708"/>
                  <a:gd name="T86" fmla="*/ 0 w 1408"/>
                  <a:gd name="T87" fmla="*/ 708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08" h="708">
                    <a:moveTo>
                      <a:pt x="1408" y="0"/>
                    </a:moveTo>
                    <a:lnTo>
                      <a:pt x="1391" y="8"/>
                    </a:lnTo>
                    <a:lnTo>
                      <a:pt x="1365" y="22"/>
                    </a:lnTo>
                    <a:lnTo>
                      <a:pt x="1332" y="44"/>
                    </a:lnTo>
                    <a:lnTo>
                      <a:pt x="1298" y="70"/>
                    </a:lnTo>
                    <a:lnTo>
                      <a:pt x="1260" y="98"/>
                    </a:lnTo>
                    <a:lnTo>
                      <a:pt x="1224" y="127"/>
                    </a:lnTo>
                    <a:lnTo>
                      <a:pt x="1187" y="155"/>
                    </a:lnTo>
                    <a:lnTo>
                      <a:pt x="1156" y="179"/>
                    </a:lnTo>
                    <a:lnTo>
                      <a:pt x="1130" y="200"/>
                    </a:lnTo>
                    <a:lnTo>
                      <a:pt x="1113" y="214"/>
                    </a:lnTo>
                    <a:lnTo>
                      <a:pt x="1113" y="214"/>
                    </a:lnTo>
                    <a:lnTo>
                      <a:pt x="1094" y="226"/>
                    </a:lnTo>
                    <a:lnTo>
                      <a:pt x="1068" y="240"/>
                    </a:lnTo>
                    <a:lnTo>
                      <a:pt x="1035" y="257"/>
                    </a:lnTo>
                    <a:lnTo>
                      <a:pt x="996" y="276"/>
                    </a:lnTo>
                    <a:lnTo>
                      <a:pt x="949" y="293"/>
                    </a:lnTo>
                    <a:lnTo>
                      <a:pt x="899" y="309"/>
                    </a:lnTo>
                    <a:lnTo>
                      <a:pt x="845" y="324"/>
                    </a:lnTo>
                    <a:lnTo>
                      <a:pt x="788" y="335"/>
                    </a:lnTo>
                    <a:lnTo>
                      <a:pt x="729" y="342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02" y="347"/>
                    </a:lnTo>
                    <a:lnTo>
                      <a:pt x="538" y="364"/>
                    </a:lnTo>
                    <a:lnTo>
                      <a:pt x="476" y="390"/>
                    </a:lnTo>
                    <a:lnTo>
                      <a:pt x="418" y="423"/>
                    </a:lnTo>
                    <a:lnTo>
                      <a:pt x="363" y="459"/>
                    </a:lnTo>
                    <a:lnTo>
                      <a:pt x="315" y="499"/>
                    </a:lnTo>
                    <a:lnTo>
                      <a:pt x="272" y="537"/>
                    </a:lnTo>
                    <a:lnTo>
                      <a:pt x="234" y="571"/>
                    </a:lnTo>
                    <a:lnTo>
                      <a:pt x="203" y="601"/>
                    </a:lnTo>
                    <a:lnTo>
                      <a:pt x="180" y="623"/>
                    </a:lnTo>
                    <a:lnTo>
                      <a:pt x="180" y="623"/>
                    </a:lnTo>
                    <a:lnTo>
                      <a:pt x="161" y="639"/>
                    </a:lnTo>
                    <a:lnTo>
                      <a:pt x="139" y="654"/>
                    </a:lnTo>
                    <a:lnTo>
                      <a:pt x="114" y="666"/>
                    </a:lnTo>
                    <a:lnTo>
                      <a:pt x="90" y="677"/>
                    </a:lnTo>
                    <a:lnTo>
                      <a:pt x="68" y="687"/>
                    </a:lnTo>
                    <a:lnTo>
                      <a:pt x="47" y="694"/>
                    </a:lnTo>
                    <a:lnTo>
                      <a:pt x="28" y="699"/>
                    </a:lnTo>
                    <a:lnTo>
                      <a:pt x="14" y="704"/>
                    </a:lnTo>
                    <a:lnTo>
                      <a:pt x="4" y="706"/>
                    </a:lnTo>
                    <a:lnTo>
                      <a:pt x="0" y="7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76" name="Freeform 48">
                <a:extLst>
                  <a:ext uri="{FF2B5EF4-FFF2-40B4-BE49-F238E27FC236}">
                    <a16:creationId xmlns:a16="http://schemas.microsoft.com/office/drawing/2014/main" id="{E68D1088-CFBE-F61A-AE47-447F53339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539"/>
                <a:ext cx="64" cy="83"/>
              </a:xfrm>
              <a:custGeom>
                <a:avLst/>
                <a:gdLst>
                  <a:gd name="T0" fmla="*/ 0 w 128"/>
                  <a:gd name="T1" fmla="*/ 166 h 166"/>
                  <a:gd name="T2" fmla="*/ 4 w 128"/>
                  <a:gd name="T3" fmla="*/ 163 h 166"/>
                  <a:gd name="T4" fmla="*/ 9 w 128"/>
                  <a:gd name="T5" fmla="*/ 150 h 166"/>
                  <a:gd name="T6" fmla="*/ 19 w 128"/>
                  <a:gd name="T7" fmla="*/ 133 h 166"/>
                  <a:gd name="T8" fmla="*/ 31 w 128"/>
                  <a:gd name="T9" fmla="*/ 112 h 166"/>
                  <a:gd name="T10" fmla="*/ 45 w 128"/>
                  <a:gd name="T11" fmla="*/ 90 h 166"/>
                  <a:gd name="T12" fmla="*/ 61 w 128"/>
                  <a:gd name="T13" fmla="*/ 66 h 166"/>
                  <a:gd name="T14" fmla="*/ 78 w 128"/>
                  <a:gd name="T15" fmla="*/ 43 h 166"/>
                  <a:gd name="T16" fmla="*/ 95 w 128"/>
                  <a:gd name="T17" fmla="*/ 24 h 166"/>
                  <a:gd name="T18" fmla="*/ 113 w 128"/>
                  <a:gd name="T19" fmla="*/ 9 h 166"/>
                  <a:gd name="T20" fmla="*/ 128 w 128"/>
                  <a:gd name="T2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" h="166">
                    <a:moveTo>
                      <a:pt x="0" y="166"/>
                    </a:moveTo>
                    <a:lnTo>
                      <a:pt x="4" y="163"/>
                    </a:lnTo>
                    <a:lnTo>
                      <a:pt x="9" y="150"/>
                    </a:lnTo>
                    <a:lnTo>
                      <a:pt x="19" y="133"/>
                    </a:lnTo>
                    <a:lnTo>
                      <a:pt x="31" y="112"/>
                    </a:lnTo>
                    <a:lnTo>
                      <a:pt x="45" y="90"/>
                    </a:lnTo>
                    <a:lnTo>
                      <a:pt x="61" y="66"/>
                    </a:lnTo>
                    <a:lnTo>
                      <a:pt x="78" y="43"/>
                    </a:lnTo>
                    <a:lnTo>
                      <a:pt x="95" y="24"/>
                    </a:lnTo>
                    <a:lnTo>
                      <a:pt x="113" y="9"/>
                    </a:lnTo>
                    <a:lnTo>
                      <a:pt x="128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77" name="Freeform 49">
                <a:extLst>
                  <a:ext uri="{FF2B5EF4-FFF2-40B4-BE49-F238E27FC236}">
                    <a16:creationId xmlns:a16="http://schemas.microsoft.com/office/drawing/2014/main" id="{1C34F95A-2D6D-9D0E-AF39-D8068C4AD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810"/>
                <a:ext cx="182" cy="151"/>
              </a:xfrm>
              <a:custGeom>
                <a:avLst/>
                <a:gdLst>
                  <a:gd name="T0" fmla="*/ 365 w 365"/>
                  <a:gd name="T1" fmla="*/ 0 h 300"/>
                  <a:gd name="T2" fmla="*/ 360 w 365"/>
                  <a:gd name="T3" fmla="*/ 8 h 300"/>
                  <a:gd name="T4" fmla="*/ 344 w 365"/>
                  <a:gd name="T5" fmla="*/ 29 h 300"/>
                  <a:gd name="T6" fmla="*/ 320 w 365"/>
                  <a:gd name="T7" fmla="*/ 60 h 300"/>
                  <a:gd name="T8" fmla="*/ 287 w 365"/>
                  <a:gd name="T9" fmla="*/ 100 h 300"/>
                  <a:gd name="T10" fmla="*/ 247 w 365"/>
                  <a:gd name="T11" fmla="*/ 141 h 300"/>
                  <a:gd name="T12" fmla="*/ 204 w 365"/>
                  <a:gd name="T13" fmla="*/ 185 h 300"/>
                  <a:gd name="T14" fmla="*/ 156 w 365"/>
                  <a:gd name="T15" fmla="*/ 226 h 300"/>
                  <a:gd name="T16" fmla="*/ 106 w 365"/>
                  <a:gd name="T17" fmla="*/ 261 h 300"/>
                  <a:gd name="T18" fmla="*/ 52 w 365"/>
                  <a:gd name="T19" fmla="*/ 287 h 300"/>
                  <a:gd name="T20" fmla="*/ 0 w 365"/>
                  <a:gd name="T21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5" h="300">
                    <a:moveTo>
                      <a:pt x="365" y="0"/>
                    </a:moveTo>
                    <a:lnTo>
                      <a:pt x="360" y="8"/>
                    </a:lnTo>
                    <a:lnTo>
                      <a:pt x="344" y="29"/>
                    </a:lnTo>
                    <a:lnTo>
                      <a:pt x="320" y="60"/>
                    </a:lnTo>
                    <a:lnTo>
                      <a:pt x="287" y="100"/>
                    </a:lnTo>
                    <a:lnTo>
                      <a:pt x="247" y="141"/>
                    </a:lnTo>
                    <a:lnTo>
                      <a:pt x="204" y="185"/>
                    </a:lnTo>
                    <a:lnTo>
                      <a:pt x="156" y="226"/>
                    </a:lnTo>
                    <a:lnTo>
                      <a:pt x="106" y="261"/>
                    </a:lnTo>
                    <a:lnTo>
                      <a:pt x="52" y="287"/>
                    </a:lnTo>
                    <a:lnTo>
                      <a:pt x="0" y="30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78" name="Freeform 50">
                <a:extLst>
                  <a:ext uri="{FF2B5EF4-FFF2-40B4-BE49-F238E27FC236}">
                    <a16:creationId xmlns:a16="http://schemas.microsoft.com/office/drawing/2014/main" id="{D5F91701-C03A-28F4-A4C0-3C34EDA1F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913"/>
                <a:ext cx="129" cy="31"/>
              </a:xfrm>
              <a:custGeom>
                <a:avLst/>
                <a:gdLst>
                  <a:gd name="T0" fmla="*/ 0 w 257"/>
                  <a:gd name="T1" fmla="*/ 63 h 63"/>
                  <a:gd name="T2" fmla="*/ 3 w 257"/>
                  <a:gd name="T3" fmla="*/ 63 h 63"/>
                  <a:gd name="T4" fmla="*/ 17 w 257"/>
                  <a:gd name="T5" fmla="*/ 63 h 63"/>
                  <a:gd name="T6" fmla="*/ 36 w 257"/>
                  <a:gd name="T7" fmla="*/ 63 h 63"/>
                  <a:gd name="T8" fmla="*/ 60 w 257"/>
                  <a:gd name="T9" fmla="*/ 63 h 63"/>
                  <a:gd name="T10" fmla="*/ 88 w 257"/>
                  <a:gd name="T11" fmla="*/ 61 h 63"/>
                  <a:gd name="T12" fmla="*/ 119 w 257"/>
                  <a:gd name="T13" fmla="*/ 57 h 63"/>
                  <a:gd name="T14" fmla="*/ 150 w 257"/>
                  <a:gd name="T15" fmla="*/ 50 h 63"/>
                  <a:gd name="T16" fmla="*/ 181 w 257"/>
                  <a:gd name="T17" fmla="*/ 44 h 63"/>
                  <a:gd name="T18" fmla="*/ 209 w 257"/>
                  <a:gd name="T19" fmla="*/ 31 h 63"/>
                  <a:gd name="T20" fmla="*/ 235 w 257"/>
                  <a:gd name="T21" fmla="*/ 18 h 63"/>
                  <a:gd name="T22" fmla="*/ 235 w 257"/>
                  <a:gd name="T23" fmla="*/ 18 h 63"/>
                  <a:gd name="T24" fmla="*/ 240 w 257"/>
                  <a:gd name="T25" fmla="*/ 14 h 63"/>
                  <a:gd name="T26" fmla="*/ 243 w 257"/>
                  <a:gd name="T27" fmla="*/ 11 h 63"/>
                  <a:gd name="T28" fmla="*/ 247 w 257"/>
                  <a:gd name="T29" fmla="*/ 9 h 63"/>
                  <a:gd name="T30" fmla="*/ 249 w 257"/>
                  <a:gd name="T31" fmla="*/ 7 h 63"/>
                  <a:gd name="T32" fmla="*/ 252 w 257"/>
                  <a:gd name="T33" fmla="*/ 4 h 63"/>
                  <a:gd name="T34" fmla="*/ 254 w 257"/>
                  <a:gd name="T35" fmla="*/ 4 h 63"/>
                  <a:gd name="T36" fmla="*/ 256 w 257"/>
                  <a:gd name="T37" fmla="*/ 2 h 63"/>
                  <a:gd name="T38" fmla="*/ 257 w 257"/>
                  <a:gd name="T39" fmla="*/ 0 h 63"/>
                  <a:gd name="T40" fmla="*/ 257 w 257"/>
                  <a:gd name="T41" fmla="*/ 0 h 63"/>
                  <a:gd name="T42" fmla="*/ 257 w 257"/>
                  <a:gd name="T4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7" h="63">
                    <a:moveTo>
                      <a:pt x="0" y="63"/>
                    </a:moveTo>
                    <a:lnTo>
                      <a:pt x="3" y="63"/>
                    </a:lnTo>
                    <a:lnTo>
                      <a:pt x="17" y="63"/>
                    </a:lnTo>
                    <a:lnTo>
                      <a:pt x="36" y="63"/>
                    </a:lnTo>
                    <a:lnTo>
                      <a:pt x="60" y="63"/>
                    </a:lnTo>
                    <a:lnTo>
                      <a:pt x="88" y="61"/>
                    </a:lnTo>
                    <a:lnTo>
                      <a:pt x="119" y="57"/>
                    </a:lnTo>
                    <a:lnTo>
                      <a:pt x="150" y="50"/>
                    </a:lnTo>
                    <a:lnTo>
                      <a:pt x="181" y="44"/>
                    </a:lnTo>
                    <a:lnTo>
                      <a:pt x="209" y="31"/>
                    </a:lnTo>
                    <a:lnTo>
                      <a:pt x="235" y="18"/>
                    </a:lnTo>
                    <a:lnTo>
                      <a:pt x="235" y="18"/>
                    </a:lnTo>
                    <a:lnTo>
                      <a:pt x="240" y="14"/>
                    </a:lnTo>
                    <a:lnTo>
                      <a:pt x="243" y="11"/>
                    </a:lnTo>
                    <a:lnTo>
                      <a:pt x="247" y="9"/>
                    </a:lnTo>
                    <a:lnTo>
                      <a:pt x="249" y="7"/>
                    </a:lnTo>
                    <a:lnTo>
                      <a:pt x="252" y="4"/>
                    </a:lnTo>
                    <a:lnTo>
                      <a:pt x="254" y="4"/>
                    </a:lnTo>
                    <a:lnTo>
                      <a:pt x="256" y="2"/>
                    </a:lnTo>
                    <a:lnTo>
                      <a:pt x="257" y="0"/>
                    </a:lnTo>
                    <a:lnTo>
                      <a:pt x="257" y="0"/>
                    </a:lnTo>
                    <a:lnTo>
                      <a:pt x="257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79" name="Freeform 51">
                <a:extLst>
                  <a:ext uri="{FF2B5EF4-FFF2-40B4-BE49-F238E27FC236}">
                    <a16:creationId xmlns:a16="http://schemas.microsoft.com/office/drawing/2014/main" id="{DE25F6E5-710C-B3D0-C00B-D34A928D8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797"/>
                <a:ext cx="176" cy="74"/>
              </a:xfrm>
              <a:custGeom>
                <a:avLst/>
                <a:gdLst>
                  <a:gd name="T0" fmla="*/ 0 w 352"/>
                  <a:gd name="T1" fmla="*/ 147 h 147"/>
                  <a:gd name="T2" fmla="*/ 8 w 352"/>
                  <a:gd name="T3" fmla="*/ 143 h 147"/>
                  <a:gd name="T4" fmla="*/ 31 w 352"/>
                  <a:gd name="T5" fmla="*/ 135 h 147"/>
                  <a:gd name="T6" fmla="*/ 63 w 352"/>
                  <a:gd name="T7" fmla="*/ 122 h 147"/>
                  <a:gd name="T8" fmla="*/ 105 w 352"/>
                  <a:gd name="T9" fmla="*/ 107 h 147"/>
                  <a:gd name="T10" fmla="*/ 153 w 352"/>
                  <a:gd name="T11" fmla="*/ 88 h 147"/>
                  <a:gd name="T12" fmla="*/ 202 w 352"/>
                  <a:gd name="T13" fmla="*/ 69 h 147"/>
                  <a:gd name="T14" fmla="*/ 248 w 352"/>
                  <a:gd name="T15" fmla="*/ 48 h 147"/>
                  <a:gd name="T16" fmla="*/ 292 w 352"/>
                  <a:gd name="T17" fmla="*/ 31 h 147"/>
                  <a:gd name="T18" fmla="*/ 328 w 352"/>
                  <a:gd name="T19" fmla="*/ 14 h 147"/>
                  <a:gd name="T20" fmla="*/ 352 w 352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2" h="147">
                    <a:moveTo>
                      <a:pt x="0" y="147"/>
                    </a:moveTo>
                    <a:lnTo>
                      <a:pt x="8" y="143"/>
                    </a:lnTo>
                    <a:lnTo>
                      <a:pt x="31" y="135"/>
                    </a:lnTo>
                    <a:lnTo>
                      <a:pt x="63" y="122"/>
                    </a:lnTo>
                    <a:lnTo>
                      <a:pt x="105" y="107"/>
                    </a:lnTo>
                    <a:lnTo>
                      <a:pt x="153" y="88"/>
                    </a:lnTo>
                    <a:lnTo>
                      <a:pt x="202" y="69"/>
                    </a:lnTo>
                    <a:lnTo>
                      <a:pt x="248" y="48"/>
                    </a:lnTo>
                    <a:lnTo>
                      <a:pt x="292" y="31"/>
                    </a:lnTo>
                    <a:lnTo>
                      <a:pt x="328" y="14"/>
                    </a:lnTo>
                    <a:lnTo>
                      <a:pt x="35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80" name="Freeform 52">
                <a:extLst>
                  <a:ext uri="{FF2B5EF4-FFF2-40B4-BE49-F238E27FC236}">
                    <a16:creationId xmlns:a16="http://schemas.microsoft.com/office/drawing/2014/main" id="{8FB5F8DE-DE40-B4C9-7232-17A6F2B1E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722"/>
                <a:ext cx="97" cy="48"/>
              </a:xfrm>
              <a:custGeom>
                <a:avLst/>
                <a:gdLst>
                  <a:gd name="T0" fmla="*/ 0 w 193"/>
                  <a:gd name="T1" fmla="*/ 96 h 96"/>
                  <a:gd name="T2" fmla="*/ 5 w 193"/>
                  <a:gd name="T3" fmla="*/ 94 h 96"/>
                  <a:gd name="T4" fmla="*/ 17 w 193"/>
                  <a:gd name="T5" fmla="*/ 85 h 96"/>
                  <a:gd name="T6" fmla="*/ 36 w 193"/>
                  <a:gd name="T7" fmla="*/ 75 h 96"/>
                  <a:gd name="T8" fmla="*/ 58 w 193"/>
                  <a:gd name="T9" fmla="*/ 63 h 96"/>
                  <a:gd name="T10" fmla="*/ 84 w 193"/>
                  <a:gd name="T11" fmla="*/ 47 h 96"/>
                  <a:gd name="T12" fmla="*/ 110 w 193"/>
                  <a:gd name="T13" fmla="*/ 33 h 96"/>
                  <a:gd name="T14" fmla="*/ 136 w 193"/>
                  <a:gd name="T15" fmla="*/ 21 h 96"/>
                  <a:gd name="T16" fmla="*/ 160 w 193"/>
                  <a:gd name="T17" fmla="*/ 11 h 96"/>
                  <a:gd name="T18" fmla="*/ 179 w 193"/>
                  <a:gd name="T19" fmla="*/ 2 h 96"/>
                  <a:gd name="T20" fmla="*/ 193 w 193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3" h="96">
                    <a:moveTo>
                      <a:pt x="0" y="96"/>
                    </a:moveTo>
                    <a:lnTo>
                      <a:pt x="5" y="94"/>
                    </a:lnTo>
                    <a:lnTo>
                      <a:pt x="17" y="85"/>
                    </a:lnTo>
                    <a:lnTo>
                      <a:pt x="36" y="75"/>
                    </a:lnTo>
                    <a:lnTo>
                      <a:pt x="58" y="63"/>
                    </a:lnTo>
                    <a:lnTo>
                      <a:pt x="84" y="47"/>
                    </a:lnTo>
                    <a:lnTo>
                      <a:pt x="110" y="33"/>
                    </a:lnTo>
                    <a:lnTo>
                      <a:pt x="136" y="21"/>
                    </a:lnTo>
                    <a:lnTo>
                      <a:pt x="160" y="11"/>
                    </a:lnTo>
                    <a:lnTo>
                      <a:pt x="179" y="2"/>
                    </a:lnTo>
                    <a:lnTo>
                      <a:pt x="193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81" name="Freeform 53">
                <a:extLst>
                  <a:ext uri="{FF2B5EF4-FFF2-40B4-BE49-F238E27FC236}">
                    <a16:creationId xmlns:a16="http://schemas.microsoft.com/office/drawing/2014/main" id="{468F78FE-0E62-0605-2114-7493772CD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2790"/>
                <a:ext cx="269" cy="137"/>
              </a:xfrm>
              <a:custGeom>
                <a:avLst/>
                <a:gdLst>
                  <a:gd name="T0" fmla="*/ 539 w 539"/>
                  <a:gd name="T1" fmla="*/ 0 h 275"/>
                  <a:gd name="T2" fmla="*/ 529 w 539"/>
                  <a:gd name="T3" fmla="*/ 7 h 275"/>
                  <a:gd name="T4" fmla="*/ 501 w 539"/>
                  <a:gd name="T5" fmla="*/ 30 h 275"/>
                  <a:gd name="T6" fmla="*/ 457 w 539"/>
                  <a:gd name="T7" fmla="*/ 61 h 275"/>
                  <a:gd name="T8" fmla="*/ 401 w 539"/>
                  <a:gd name="T9" fmla="*/ 100 h 275"/>
                  <a:gd name="T10" fmla="*/ 337 w 539"/>
                  <a:gd name="T11" fmla="*/ 142 h 275"/>
                  <a:gd name="T12" fmla="*/ 268 w 539"/>
                  <a:gd name="T13" fmla="*/ 183 h 275"/>
                  <a:gd name="T14" fmla="*/ 196 w 539"/>
                  <a:gd name="T15" fmla="*/ 221 h 275"/>
                  <a:gd name="T16" fmla="*/ 127 w 539"/>
                  <a:gd name="T17" fmla="*/ 251 h 275"/>
                  <a:gd name="T18" fmla="*/ 59 w 539"/>
                  <a:gd name="T19" fmla="*/ 270 h 275"/>
                  <a:gd name="T20" fmla="*/ 0 w 539"/>
                  <a:gd name="T21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9" h="275">
                    <a:moveTo>
                      <a:pt x="539" y="0"/>
                    </a:moveTo>
                    <a:lnTo>
                      <a:pt x="529" y="7"/>
                    </a:lnTo>
                    <a:lnTo>
                      <a:pt x="501" y="30"/>
                    </a:lnTo>
                    <a:lnTo>
                      <a:pt x="457" y="61"/>
                    </a:lnTo>
                    <a:lnTo>
                      <a:pt x="401" y="100"/>
                    </a:lnTo>
                    <a:lnTo>
                      <a:pt x="337" y="142"/>
                    </a:lnTo>
                    <a:lnTo>
                      <a:pt x="268" y="183"/>
                    </a:lnTo>
                    <a:lnTo>
                      <a:pt x="196" y="221"/>
                    </a:lnTo>
                    <a:lnTo>
                      <a:pt x="127" y="251"/>
                    </a:lnTo>
                    <a:lnTo>
                      <a:pt x="59" y="270"/>
                    </a:lnTo>
                    <a:lnTo>
                      <a:pt x="0" y="27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82" name="Freeform 54">
                <a:extLst>
                  <a:ext uri="{FF2B5EF4-FFF2-40B4-BE49-F238E27FC236}">
                    <a16:creationId xmlns:a16="http://schemas.microsoft.com/office/drawing/2014/main" id="{DD37DBE6-C852-5164-278C-567FA0195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725"/>
                <a:ext cx="87" cy="65"/>
              </a:xfrm>
              <a:custGeom>
                <a:avLst/>
                <a:gdLst>
                  <a:gd name="T0" fmla="*/ 0 w 175"/>
                  <a:gd name="T1" fmla="*/ 129 h 129"/>
                  <a:gd name="T2" fmla="*/ 2 w 175"/>
                  <a:gd name="T3" fmla="*/ 129 h 129"/>
                  <a:gd name="T4" fmla="*/ 4 w 175"/>
                  <a:gd name="T5" fmla="*/ 128 h 129"/>
                  <a:gd name="T6" fmla="*/ 9 w 175"/>
                  <a:gd name="T7" fmla="*/ 128 h 129"/>
                  <a:gd name="T8" fmla="*/ 14 w 175"/>
                  <a:gd name="T9" fmla="*/ 126 h 129"/>
                  <a:gd name="T10" fmla="*/ 19 w 175"/>
                  <a:gd name="T11" fmla="*/ 124 h 129"/>
                  <a:gd name="T12" fmla="*/ 28 w 175"/>
                  <a:gd name="T13" fmla="*/ 122 h 129"/>
                  <a:gd name="T14" fmla="*/ 37 w 175"/>
                  <a:gd name="T15" fmla="*/ 119 h 129"/>
                  <a:gd name="T16" fmla="*/ 47 w 175"/>
                  <a:gd name="T17" fmla="*/ 115 h 129"/>
                  <a:gd name="T18" fmla="*/ 57 w 175"/>
                  <a:gd name="T19" fmla="*/ 112 h 129"/>
                  <a:gd name="T20" fmla="*/ 68 w 175"/>
                  <a:gd name="T21" fmla="*/ 107 h 129"/>
                  <a:gd name="T22" fmla="*/ 68 w 175"/>
                  <a:gd name="T23" fmla="*/ 107 h 129"/>
                  <a:gd name="T24" fmla="*/ 80 w 175"/>
                  <a:gd name="T25" fmla="*/ 100 h 129"/>
                  <a:gd name="T26" fmla="*/ 90 w 175"/>
                  <a:gd name="T27" fmla="*/ 91 h 129"/>
                  <a:gd name="T28" fmla="*/ 101 w 175"/>
                  <a:gd name="T29" fmla="*/ 81 h 129"/>
                  <a:gd name="T30" fmla="*/ 111 w 175"/>
                  <a:gd name="T31" fmla="*/ 71 h 129"/>
                  <a:gd name="T32" fmla="*/ 120 w 175"/>
                  <a:gd name="T33" fmla="*/ 57 h 129"/>
                  <a:gd name="T34" fmla="*/ 130 w 175"/>
                  <a:gd name="T35" fmla="*/ 45 h 129"/>
                  <a:gd name="T36" fmla="*/ 140 w 175"/>
                  <a:gd name="T37" fmla="*/ 32 h 129"/>
                  <a:gd name="T38" fmla="*/ 151 w 175"/>
                  <a:gd name="T39" fmla="*/ 20 h 129"/>
                  <a:gd name="T40" fmla="*/ 163 w 175"/>
                  <a:gd name="T41" fmla="*/ 10 h 129"/>
                  <a:gd name="T42" fmla="*/ 175 w 175"/>
                  <a:gd name="T4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5" h="129">
                    <a:moveTo>
                      <a:pt x="0" y="129"/>
                    </a:moveTo>
                    <a:lnTo>
                      <a:pt x="2" y="129"/>
                    </a:lnTo>
                    <a:lnTo>
                      <a:pt x="4" y="128"/>
                    </a:lnTo>
                    <a:lnTo>
                      <a:pt x="9" y="128"/>
                    </a:lnTo>
                    <a:lnTo>
                      <a:pt x="14" y="126"/>
                    </a:lnTo>
                    <a:lnTo>
                      <a:pt x="19" y="124"/>
                    </a:lnTo>
                    <a:lnTo>
                      <a:pt x="28" y="122"/>
                    </a:lnTo>
                    <a:lnTo>
                      <a:pt x="37" y="119"/>
                    </a:lnTo>
                    <a:lnTo>
                      <a:pt x="47" y="115"/>
                    </a:lnTo>
                    <a:lnTo>
                      <a:pt x="57" y="112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80" y="100"/>
                    </a:lnTo>
                    <a:lnTo>
                      <a:pt x="90" y="91"/>
                    </a:lnTo>
                    <a:lnTo>
                      <a:pt x="101" y="81"/>
                    </a:lnTo>
                    <a:lnTo>
                      <a:pt x="111" y="71"/>
                    </a:lnTo>
                    <a:lnTo>
                      <a:pt x="120" y="57"/>
                    </a:lnTo>
                    <a:lnTo>
                      <a:pt x="130" y="45"/>
                    </a:lnTo>
                    <a:lnTo>
                      <a:pt x="140" y="32"/>
                    </a:lnTo>
                    <a:lnTo>
                      <a:pt x="151" y="20"/>
                    </a:lnTo>
                    <a:lnTo>
                      <a:pt x="163" y="10"/>
                    </a:lnTo>
                    <a:lnTo>
                      <a:pt x="175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83" name="Freeform 55">
                <a:extLst>
                  <a:ext uri="{FF2B5EF4-FFF2-40B4-BE49-F238E27FC236}">
                    <a16:creationId xmlns:a16="http://schemas.microsoft.com/office/drawing/2014/main" id="{675B0F52-57D1-43DC-0454-C047F06B9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667"/>
                <a:ext cx="11" cy="13"/>
              </a:xfrm>
              <a:custGeom>
                <a:avLst/>
                <a:gdLst>
                  <a:gd name="T0" fmla="*/ 23 w 23"/>
                  <a:gd name="T1" fmla="*/ 0 h 26"/>
                  <a:gd name="T2" fmla="*/ 17 w 23"/>
                  <a:gd name="T3" fmla="*/ 2 h 26"/>
                  <a:gd name="T4" fmla="*/ 14 w 23"/>
                  <a:gd name="T5" fmla="*/ 3 h 26"/>
                  <a:gd name="T6" fmla="*/ 11 w 23"/>
                  <a:gd name="T7" fmla="*/ 7 h 26"/>
                  <a:gd name="T8" fmla="*/ 9 w 23"/>
                  <a:gd name="T9" fmla="*/ 10 h 26"/>
                  <a:gd name="T10" fmla="*/ 5 w 23"/>
                  <a:gd name="T11" fmla="*/ 14 h 26"/>
                  <a:gd name="T12" fmla="*/ 4 w 23"/>
                  <a:gd name="T13" fmla="*/ 17 h 26"/>
                  <a:gd name="T14" fmla="*/ 2 w 23"/>
                  <a:gd name="T15" fmla="*/ 21 h 26"/>
                  <a:gd name="T16" fmla="*/ 2 w 23"/>
                  <a:gd name="T17" fmla="*/ 22 h 26"/>
                  <a:gd name="T18" fmla="*/ 0 w 23"/>
                  <a:gd name="T19" fmla="*/ 24 h 26"/>
                  <a:gd name="T20" fmla="*/ 0 w 23"/>
                  <a:gd name="T21" fmla="*/ 26 h 26"/>
                  <a:gd name="T22" fmla="*/ 23 w 23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6">
                    <a:moveTo>
                      <a:pt x="23" y="0"/>
                    </a:moveTo>
                    <a:lnTo>
                      <a:pt x="17" y="2"/>
                    </a:lnTo>
                    <a:lnTo>
                      <a:pt x="14" y="3"/>
                    </a:lnTo>
                    <a:lnTo>
                      <a:pt x="11" y="7"/>
                    </a:lnTo>
                    <a:lnTo>
                      <a:pt x="9" y="10"/>
                    </a:lnTo>
                    <a:lnTo>
                      <a:pt x="5" y="14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84" name="Freeform 56">
                <a:extLst>
                  <a:ext uri="{FF2B5EF4-FFF2-40B4-BE49-F238E27FC236}">
                    <a16:creationId xmlns:a16="http://schemas.microsoft.com/office/drawing/2014/main" id="{B3D5691C-66D4-6C07-20E2-9D76911E9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667"/>
                <a:ext cx="11" cy="13"/>
              </a:xfrm>
              <a:custGeom>
                <a:avLst/>
                <a:gdLst>
                  <a:gd name="T0" fmla="*/ 23 w 23"/>
                  <a:gd name="T1" fmla="*/ 0 h 26"/>
                  <a:gd name="T2" fmla="*/ 17 w 23"/>
                  <a:gd name="T3" fmla="*/ 2 h 26"/>
                  <a:gd name="T4" fmla="*/ 14 w 23"/>
                  <a:gd name="T5" fmla="*/ 3 h 26"/>
                  <a:gd name="T6" fmla="*/ 11 w 23"/>
                  <a:gd name="T7" fmla="*/ 7 h 26"/>
                  <a:gd name="T8" fmla="*/ 9 w 23"/>
                  <a:gd name="T9" fmla="*/ 10 h 26"/>
                  <a:gd name="T10" fmla="*/ 5 w 23"/>
                  <a:gd name="T11" fmla="*/ 14 h 26"/>
                  <a:gd name="T12" fmla="*/ 4 w 23"/>
                  <a:gd name="T13" fmla="*/ 17 h 26"/>
                  <a:gd name="T14" fmla="*/ 2 w 23"/>
                  <a:gd name="T15" fmla="*/ 21 h 26"/>
                  <a:gd name="T16" fmla="*/ 2 w 23"/>
                  <a:gd name="T17" fmla="*/ 22 h 26"/>
                  <a:gd name="T18" fmla="*/ 0 w 23"/>
                  <a:gd name="T19" fmla="*/ 24 h 26"/>
                  <a:gd name="T20" fmla="*/ 0 w 23"/>
                  <a:gd name="T2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6">
                    <a:moveTo>
                      <a:pt x="23" y="0"/>
                    </a:moveTo>
                    <a:lnTo>
                      <a:pt x="17" y="2"/>
                    </a:lnTo>
                    <a:lnTo>
                      <a:pt x="14" y="3"/>
                    </a:lnTo>
                    <a:lnTo>
                      <a:pt x="11" y="7"/>
                    </a:lnTo>
                    <a:lnTo>
                      <a:pt x="9" y="10"/>
                    </a:lnTo>
                    <a:lnTo>
                      <a:pt x="5" y="14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85" name="Freeform 57">
                <a:extLst>
                  <a:ext uri="{FF2B5EF4-FFF2-40B4-BE49-F238E27FC236}">
                    <a16:creationId xmlns:a16="http://schemas.microsoft.com/office/drawing/2014/main" id="{76264E95-8769-4779-EEA9-1199947CE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765"/>
                <a:ext cx="14" cy="64"/>
              </a:xfrm>
              <a:custGeom>
                <a:avLst/>
                <a:gdLst>
                  <a:gd name="T0" fmla="*/ 29 w 29"/>
                  <a:gd name="T1" fmla="*/ 0 h 126"/>
                  <a:gd name="T2" fmla="*/ 28 w 29"/>
                  <a:gd name="T3" fmla="*/ 2 h 126"/>
                  <a:gd name="T4" fmla="*/ 23 w 29"/>
                  <a:gd name="T5" fmla="*/ 5 h 126"/>
                  <a:gd name="T6" fmla="*/ 17 w 29"/>
                  <a:gd name="T7" fmla="*/ 12 h 126"/>
                  <a:gd name="T8" fmla="*/ 10 w 29"/>
                  <a:gd name="T9" fmla="*/ 22 h 126"/>
                  <a:gd name="T10" fmla="*/ 5 w 29"/>
                  <a:gd name="T11" fmla="*/ 33 h 126"/>
                  <a:gd name="T12" fmla="*/ 0 w 29"/>
                  <a:gd name="T13" fmla="*/ 48 h 126"/>
                  <a:gd name="T14" fmla="*/ 0 w 29"/>
                  <a:gd name="T15" fmla="*/ 64 h 126"/>
                  <a:gd name="T16" fmla="*/ 2 w 29"/>
                  <a:gd name="T17" fmla="*/ 83 h 126"/>
                  <a:gd name="T18" fmla="*/ 10 w 29"/>
                  <a:gd name="T19" fmla="*/ 104 h 126"/>
                  <a:gd name="T20" fmla="*/ 26 w 29"/>
                  <a:gd name="T21" fmla="*/ 126 h 126"/>
                  <a:gd name="T22" fmla="*/ 29 w 29"/>
                  <a:gd name="T2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26">
                    <a:moveTo>
                      <a:pt x="29" y="0"/>
                    </a:moveTo>
                    <a:lnTo>
                      <a:pt x="28" y="2"/>
                    </a:lnTo>
                    <a:lnTo>
                      <a:pt x="23" y="5"/>
                    </a:lnTo>
                    <a:lnTo>
                      <a:pt x="17" y="12"/>
                    </a:lnTo>
                    <a:lnTo>
                      <a:pt x="10" y="22"/>
                    </a:lnTo>
                    <a:lnTo>
                      <a:pt x="5" y="33"/>
                    </a:lnTo>
                    <a:lnTo>
                      <a:pt x="0" y="48"/>
                    </a:lnTo>
                    <a:lnTo>
                      <a:pt x="0" y="64"/>
                    </a:lnTo>
                    <a:lnTo>
                      <a:pt x="2" y="83"/>
                    </a:lnTo>
                    <a:lnTo>
                      <a:pt x="10" y="104"/>
                    </a:lnTo>
                    <a:lnTo>
                      <a:pt x="26" y="1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86" name="Freeform 58">
                <a:extLst>
                  <a:ext uri="{FF2B5EF4-FFF2-40B4-BE49-F238E27FC236}">
                    <a16:creationId xmlns:a16="http://schemas.microsoft.com/office/drawing/2014/main" id="{DA18B2FC-7B77-D2A9-39CC-7A90319F8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765"/>
                <a:ext cx="14" cy="64"/>
              </a:xfrm>
              <a:custGeom>
                <a:avLst/>
                <a:gdLst>
                  <a:gd name="T0" fmla="*/ 29 w 29"/>
                  <a:gd name="T1" fmla="*/ 0 h 126"/>
                  <a:gd name="T2" fmla="*/ 28 w 29"/>
                  <a:gd name="T3" fmla="*/ 2 h 126"/>
                  <a:gd name="T4" fmla="*/ 23 w 29"/>
                  <a:gd name="T5" fmla="*/ 5 h 126"/>
                  <a:gd name="T6" fmla="*/ 17 w 29"/>
                  <a:gd name="T7" fmla="*/ 12 h 126"/>
                  <a:gd name="T8" fmla="*/ 10 w 29"/>
                  <a:gd name="T9" fmla="*/ 22 h 126"/>
                  <a:gd name="T10" fmla="*/ 5 w 29"/>
                  <a:gd name="T11" fmla="*/ 33 h 126"/>
                  <a:gd name="T12" fmla="*/ 0 w 29"/>
                  <a:gd name="T13" fmla="*/ 48 h 126"/>
                  <a:gd name="T14" fmla="*/ 0 w 29"/>
                  <a:gd name="T15" fmla="*/ 64 h 126"/>
                  <a:gd name="T16" fmla="*/ 2 w 29"/>
                  <a:gd name="T17" fmla="*/ 83 h 126"/>
                  <a:gd name="T18" fmla="*/ 10 w 29"/>
                  <a:gd name="T19" fmla="*/ 104 h 126"/>
                  <a:gd name="T20" fmla="*/ 26 w 29"/>
                  <a:gd name="T21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26">
                    <a:moveTo>
                      <a:pt x="29" y="0"/>
                    </a:moveTo>
                    <a:lnTo>
                      <a:pt x="28" y="2"/>
                    </a:lnTo>
                    <a:lnTo>
                      <a:pt x="23" y="5"/>
                    </a:lnTo>
                    <a:lnTo>
                      <a:pt x="17" y="12"/>
                    </a:lnTo>
                    <a:lnTo>
                      <a:pt x="10" y="22"/>
                    </a:lnTo>
                    <a:lnTo>
                      <a:pt x="5" y="33"/>
                    </a:lnTo>
                    <a:lnTo>
                      <a:pt x="0" y="48"/>
                    </a:lnTo>
                    <a:lnTo>
                      <a:pt x="0" y="64"/>
                    </a:lnTo>
                    <a:lnTo>
                      <a:pt x="2" y="83"/>
                    </a:lnTo>
                    <a:lnTo>
                      <a:pt x="10" y="104"/>
                    </a:lnTo>
                    <a:lnTo>
                      <a:pt x="26" y="12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87" name="Freeform 59">
                <a:extLst>
                  <a:ext uri="{FF2B5EF4-FFF2-40B4-BE49-F238E27FC236}">
                    <a16:creationId xmlns:a16="http://schemas.microsoft.com/office/drawing/2014/main" id="{1482B205-DF27-77BA-1748-FE04D8F06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791"/>
                <a:ext cx="28" cy="26"/>
              </a:xfrm>
              <a:custGeom>
                <a:avLst/>
                <a:gdLst>
                  <a:gd name="T0" fmla="*/ 55 w 55"/>
                  <a:gd name="T1" fmla="*/ 0 h 52"/>
                  <a:gd name="T2" fmla="*/ 55 w 55"/>
                  <a:gd name="T3" fmla="*/ 1 h 52"/>
                  <a:gd name="T4" fmla="*/ 52 w 55"/>
                  <a:gd name="T5" fmla="*/ 5 h 52"/>
                  <a:gd name="T6" fmla="*/ 47 w 55"/>
                  <a:gd name="T7" fmla="*/ 10 h 52"/>
                  <a:gd name="T8" fmla="*/ 42 w 55"/>
                  <a:gd name="T9" fmla="*/ 15 h 52"/>
                  <a:gd name="T10" fmla="*/ 35 w 55"/>
                  <a:gd name="T11" fmla="*/ 24 h 52"/>
                  <a:gd name="T12" fmla="*/ 28 w 55"/>
                  <a:gd name="T13" fmla="*/ 31 h 52"/>
                  <a:gd name="T14" fmla="*/ 21 w 55"/>
                  <a:gd name="T15" fmla="*/ 38 h 52"/>
                  <a:gd name="T16" fmla="*/ 12 w 55"/>
                  <a:gd name="T17" fmla="*/ 45 h 52"/>
                  <a:gd name="T18" fmla="*/ 5 w 55"/>
                  <a:gd name="T19" fmla="*/ 48 h 52"/>
                  <a:gd name="T20" fmla="*/ 0 w 55"/>
                  <a:gd name="T21" fmla="*/ 52 h 52"/>
                  <a:gd name="T22" fmla="*/ 55 w 55"/>
                  <a:gd name="T2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52">
                    <a:moveTo>
                      <a:pt x="55" y="0"/>
                    </a:moveTo>
                    <a:lnTo>
                      <a:pt x="55" y="1"/>
                    </a:lnTo>
                    <a:lnTo>
                      <a:pt x="52" y="5"/>
                    </a:lnTo>
                    <a:lnTo>
                      <a:pt x="47" y="10"/>
                    </a:lnTo>
                    <a:lnTo>
                      <a:pt x="42" y="15"/>
                    </a:lnTo>
                    <a:lnTo>
                      <a:pt x="35" y="24"/>
                    </a:lnTo>
                    <a:lnTo>
                      <a:pt x="28" y="31"/>
                    </a:lnTo>
                    <a:lnTo>
                      <a:pt x="21" y="38"/>
                    </a:lnTo>
                    <a:lnTo>
                      <a:pt x="12" y="45"/>
                    </a:lnTo>
                    <a:lnTo>
                      <a:pt x="5" y="48"/>
                    </a:lnTo>
                    <a:lnTo>
                      <a:pt x="0" y="5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88" name="Freeform 60">
                <a:extLst>
                  <a:ext uri="{FF2B5EF4-FFF2-40B4-BE49-F238E27FC236}">
                    <a16:creationId xmlns:a16="http://schemas.microsoft.com/office/drawing/2014/main" id="{7093E59D-D390-ED1D-D1AF-EFC3B7083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791"/>
                <a:ext cx="28" cy="26"/>
              </a:xfrm>
              <a:custGeom>
                <a:avLst/>
                <a:gdLst>
                  <a:gd name="T0" fmla="*/ 55 w 55"/>
                  <a:gd name="T1" fmla="*/ 0 h 52"/>
                  <a:gd name="T2" fmla="*/ 55 w 55"/>
                  <a:gd name="T3" fmla="*/ 1 h 52"/>
                  <a:gd name="T4" fmla="*/ 52 w 55"/>
                  <a:gd name="T5" fmla="*/ 5 h 52"/>
                  <a:gd name="T6" fmla="*/ 47 w 55"/>
                  <a:gd name="T7" fmla="*/ 10 h 52"/>
                  <a:gd name="T8" fmla="*/ 42 w 55"/>
                  <a:gd name="T9" fmla="*/ 15 h 52"/>
                  <a:gd name="T10" fmla="*/ 35 w 55"/>
                  <a:gd name="T11" fmla="*/ 24 h 52"/>
                  <a:gd name="T12" fmla="*/ 28 w 55"/>
                  <a:gd name="T13" fmla="*/ 31 h 52"/>
                  <a:gd name="T14" fmla="*/ 21 w 55"/>
                  <a:gd name="T15" fmla="*/ 38 h 52"/>
                  <a:gd name="T16" fmla="*/ 12 w 55"/>
                  <a:gd name="T17" fmla="*/ 45 h 52"/>
                  <a:gd name="T18" fmla="*/ 5 w 55"/>
                  <a:gd name="T19" fmla="*/ 48 h 52"/>
                  <a:gd name="T20" fmla="*/ 0 w 55"/>
                  <a:gd name="T2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52">
                    <a:moveTo>
                      <a:pt x="55" y="0"/>
                    </a:moveTo>
                    <a:lnTo>
                      <a:pt x="55" y="1"/>
                    </a:lnTo>
                    <a:lnTo>
                      <a:pt x="52" y="5"/>
                    </a:lnTo>
                    <a:lnTo>
                      <a:pt x="47" y="10"/>
                    </a:lnTo>
                    <a:lnTo>
                      <a:pt x="42" y="15"/>
                    </a:lnTo>
                    <a:lnTo>
                      <a:pt x="35" y="24"/>
                    </a:lnTo>
                    <a:lnTo>
                      <a:pt x="28" y="31"/>
                    </a:lnTo>
                    <a:lnTo>
                      <a:pt x="21" y="38"/>
                    </a:lnTo>
                    <a:lnTo>
                      <a:pt x="12" y="45"/>
                    </a:lnTo>
                    <a:lnTo>
                      <a:pt x="5" y="48"/>
                    </a:lnTo>
                    <a:lnTo>
                      <a:pt x="0" y="5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89" name="Freeform 61">
                <a:extLst>
                  <a:ext uri="{FF2B5EF4-FFF2-40B4-BE49-F238E27FC236}">
                    <a16:creationId xmlns:a16="http://schemas.microsoft.com/office/drawing/2014/main" id="{7F3BAABC-22FD-061C-ECCA-1FD2BAB3A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691"/>
                <a:ext cx="37" cy="39"/>
              </a:xfrm>
              <a:custGeom>
                <a:avLst/>
                <a:gdLst>
                  <a:gd name="T0" fmla="*/ 74 w 74"/>
                  <a:gd name="T1" fmla="*/ 0 h 78"/>
                  <a:gd name="T2" fmla="*/ 72 w 74"/>
                  <a:gd name="T3" fmla="*/ 2 h 78"/>
                  <a:gd name="T4" fmla="*/ 69 w 74"/>
                  <a:gd name="T5" fmla="*/ 7 h 78"/>
                  <a:gd name="T6" fmla="*/ 64 w 74"/>
                  <a:gd name="T7" fmla="*/ 16 h 78"/>
                  <a:gd name="T8" fmla="*/ 57 w 74"/>
                  <a:gd name="T9" fmla="*/ 26 h 78"/>
                  <a:gd name="T10" fmla="*/ 50 w 74"/>
                  <a:gd name="T11" fmla="*/ 37 h 78"/>
                  <a:gd name="T12" fmla="*/ 41 w 74"/>
                  <a:gd name="T13" fmla="*/ 47 h 78"/>
                  <a:gd name="T14" fmla="*/ 31 w 74"/>
                  <a:gd name="T15" fmla="*/ 57 h 78"/>
                  <a:gd name="T16" fmla="*/ 20 w 74"/>
                  <a:gd name="T17" fmla="*/ 66 h 78"/>
                  <a:gd name="T18" fmla="*/ 10 w 74"/>
                  <a:gd name="T19" fmla="*/ 73 h 78"/>
                  <a:gd name="T20" fmla="*/ 0 w 74"/>
                  <a:gd name="T21" fmla="*/ 78 h 78"/>
                  <a:gd name="T22" fmla="*/ 74 w 74"/>
                  <a:gd name="T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78">
                    <a:moveTo>
                      <a:pt x="74" y="0"/>
                    </a:moveTo>
                    <a:lnTo>
                      <a:pt x="72" y="2"/>
                    </a:lnTo>
                    <a:lnTo>
                      <a:pt x="69" y="7"/>
                    </a:lnTo>
                    <a:lnTo>
                      <a:pt x="64" y="16"/>
                    </a:lnTo>
                    <a:lnTo>
                      <a:pt x="57" y="26"/>
                    </a:lnTo>
                    <a:lnTo>
                      <a:pt x="50" y="37"/>
                    </a:lnTo>
                    <a:lnTo>
                      <a:pt x="41" y="47"/>
                    </a:lnTo>
                    <a:lnTo>
                      <a:pt x="31" y="57"/>
                    </a:lnTo>
                    <a:lnTo>
                      <a:pt x="20" y="66"/>
                    </a:lnTo>
                    <a:lnTo>
                      <a:pt x="10" y="73"/>
                    </a:lnTo>
                    <a:lnTo>
                      <a:pt x="0" y="7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0" name="Freeform 62">
                <a:extLst>
                  <a:ext uri="{FF2B5EF4-FFF2-40B4-BE49-F238E27FC236}">
                    <a16:creationId xmlns:a16="http://schemas.microsoft.com/office/drawing/2014/main" id="{78B92368-23AA-726F-FF1A-C8DD5054A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691"/>
                <a:ext cx="37" cy="39"/>
              </a:xfrm>
              <a:custGeom>
                <a:avLst/>
                <a:gdLst>
                  <a:gd name="T0" fmla="*/ 74 w 74"/>
                  <a:gd name="T1" fmla="*/ 0 h 78"/>
                  <a:gd name="T2" fmla="*/ 72 w 74"/>
                  <a:gd name="T3" fmla="*/ 2 h 78"/>
                  <a:gd name="T4" fmla="*/ 69 w 74"/>
                  <a:gd name="T5" fmla="*/ 7 h 78"/>
                  <a:gd name="T6" fmla="*/ 64 w 74"/>
                  <a:gd name="T7" fmla="*/ 16 h 78"/>
                  <a:gd name="T8" fmla="*/ 57 w 74"/>
                  <a:gd name="T9" fmla="*/ 26 h 78"/>
                  <a:gd name="T10" fmla="*/ 50 w 74"/>
                  <a:gd name="T11" fmla="*/ 37 h 78"/>
                  <a:gd name="T12" fmla="*/ 41 w 74"/>
                  <a:gd name="T13" fmla="*/ 47 h 78"/>
                  <a:gd name="T14" fmla="*/ 31 w 74"/>
                  <a:gd name="T15" fmla="*/ 57 h 78"/>
                  <a:gd name="T16" fmla="*/ 20 w 74"/>
                  <a:gd name="T17" fmla="*/ 66 h 78"/>
                  <a:gd name="T18" fmla="*/ 10 w 74"/>
                  <a:gd name="T19" fmla="*/ 73 h 78"/>
                  <a:gd name="T20" fmla="*/ 0 w 74"/>
                  <a:gd name="T21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78">
                    <a:moveTo>
                      <a:pt x="74" y="0"/>
                    </a:moveTo>
                    <a:lnTo>
                      <a:pt x="72" y="2"/>
                    </a:lnTo>
                    <a:lnTo>
                      <a:pt x="69" y="7"/>
                    </a:lnTo>
                    <a:lnTo>
                      <a:pt x="64" y="16"/>
                    </a:lnTo>
                    <a:lnTo>
                      <a:pt x="57" y="26"/>
                    </a:lnTo>
                    <a:lnTo>
                      <a:pt x="50" y="37"/>
                    </a:lnTo>
                    <a:lnTo>
                      <a:pt x="41" y="47"/>
                    </a:lnTo>
                    <a:lnTo>
                      <a:pt x="31" y="57"/>
                    </a:lnTo>
                    <a:lnTo>
                      <a:pt x="20" y="66"/>
                    </a:lnTo>
                    <a:lnTo>
                      <a:pt x="10" y="73"/>
                    </a:lnTo>
                    <a:lnTo>
                      <a:pt x="0" y="7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1" name="Freeform 63">
                <a:extLst>
                  <a:ext uri="{FF2B5EF4-FFF2-40B4-BE49-F238E27FC236}">
                    <a16:creationId xmlns:a16="http://schemas.microsoft.com/office/drawing/2014/main" id="{FB72015D-2F2B-A99D-10DA-25707B292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197"/>
                <a:ext cx="449" cy="531"/>
              </a:xfrm>
              <a:custGeom>
                <a:avLst/>
                <a:gdLst>
                  <a:gd name="T0" fmla="*/ 825 w 897"/>
                  <a:gd name="T1" fmla="*/ 83 h 1063"/>
                  <a:gd name="T2" fmla="*/ 773 w 897"/>
                  <a:gd name="T3" fmla="*/ 111 h 1063"/>
                  <a:gd name="T4" fmla="*/ 745 w 897"/>
                  <a:gd name="T5" fmla="*/ 135 h 1063"/>
                  <a:gd name="T6" fmla="*/ 681 w 897"/>
                  <a:gd name="T7" fmla="*/ 164 h 1063"/>
                  <a:gd name="T8" fmla="*/ 645 w 897"/>
                  <a:gd name="T9" fmla="*/ 221 h 1063"/>
                  <a:gd name="T10" fmla="*/ 640 w 897"/>
                  <a:gd name="T11" fmla="*/ 273 h 1063"/>
                  <a:gd name="T12" fmla="*/ 641 w 897"/>
                  <a:gd name="T13" fmla="*/ 283 h 1063"/>
                  <a:gd name="T14" fmla="*/ 621 w 897"/>
                  <a:gd name="T15" fmla="*/ 302 h 1063"/>
                  <a:gd name="T16" fmla="*/ 605 w 897"/>
                  <a:gd name="T17" fmla="*/ 333 h 1063"/>
                  <a:gd name="T18" fmla="*/ 602 w 897"/>
                  <a:gd name="T19" fmla="*/ 375 h 1063"/>
                  <a:gd name="T20" fmla="*/ 602 w 897"/>
                  <a:gd name="T21" fmla="*/ 399 h 1063"/>
                  <a:gd name="T22" fmla="*/ 565 w 897"/>
                  <a:gd name="T23" fmla="*/ 425 h 1063"/>
                  <a:gd name="T24" fmla="*/ 515 w 897"/>
                  <a:gd name="T25" fmla="*/ 513 h 1063"/>
                  <a:gd name="T26" fmla="*/ 514 w 897"/>
                  <a:gd name="T27" fmla="*/ 584 h 1063"/>
                  <a:gd name="T28" fmla="*/ 439 w 897"/>
                  <a:gd name="T29" fmla="*/ 639 h 1063"/>
                  <a:gd name="T30" fmla="*/ 382 w 897"/>
                  <a:gd name="T31" fmla="*/ 679 h 1063"/>
                  <a:gd name="T32" fmla="*/ 336 w 897"/>
                  <a:gd name="T33" fmla="*/ 748 h 1063"/>
                  <a:gd name="T34" fmla="*/ 330 w 897"/>
                  <a:gd name="T35" fmla="*/ 769 h 1063"/>
                  <a:gd name="T36" fmla="*/ 294 w 897"/>
                  <a:gd name="T37" fmla="*/ 758 h 1063"/>
                  <a:gd name="T38" fmla="*/ 234 w 897"/>
                  <a:gd name="T39" fmla="*/ 769 h 1063"/>
                  <a:gd name="T40" fmla="*/ 140 w 897"/>
                  <a:gd name="T41" fmla="*/ 843 h 1063"/>
                  <a:gd name="T42" fmla="*/ 128 w 897"/>
                  <a:gd name="T43" fmla="*/ 881 h 1063"/>
                  <a:gd name="T44" fmla="*/ 89 w 897"/>
                  <a:gd name="T45" fmla="*/ 898 h 1063"/>
                  <a:gd name="T46" fmla="*/ 13 w 897"/>
                  <a:gd name="T47" fmla="*/ 976 h 1063"/>
                  <a:gd name="T48" fmla="*/ 0 w 897"/>
                  <a:gd name="T49" fmla="*/ 1044 h 1063"/>
                  <a:gd name="T50" fmla="*/ 26 w 897"/>
                  <a:gd name="T51" fmla="*/ 1054 h 1063"/>
                  <a:gd name="T52" fmla="*/ 57 w 897"/>
                  <a:gd name="T53" fmla="*/ 1063 h 1063"/>
                  <a:gd name="T54" fmla="*/ 130 w 897"/>
                  <a:gd name="T55" fmla="*/ 1049 h 1063"/>
                  <a:gd name="T56" fmla="*/ 192 w 897"/>
                  <a:gd name="T57" fmla="*/ 1019 h 1063"/>
                  <a:gd name="T58" fmla="*/ 239 w 897"/>
                  <a:gd name="T59" fmla="*/ 981 h 1063"/>
                  <a:gd name="T60" fmla="*/ 249 w 897"/>
                  <a:gd name="T61" fmla="*/ 968 h 1063"/>
                  <a:gd name="T62" fmla="*/ 266 w 897"/>
                  <a:gd name="T63" fmla="*/ 971 h 1063"/>
                  <a:gd name="T64" fmla="*/ 351 w 897"/>
                  <a:gd name="T65" fmla="*/ 945 h 1063"/>
                  <a:gd name="T66" fmla="*/ 427 w 897"/>
                  <a:gd name="T67" fmla="*/ 895 h 1063"/>
                  <a:gd name="T68" fmla="*/ 458 w 897"/>
                  <a:gd name="T69" fmla="*/ 854 h 1063"/>
                  <a:gd name="T70" fmla="*/ 460 w 897"/>
                  <a:gd name="T71" fmla="*/ 855 h 1063"/>
                  <a:gd name="T72" fmla="*/ 508 w 897"/>
                  <a:gd name="T73" fmla="*/ 840 h 1063"/>
                  <a:gd name="T74" fmla="*/ 619 w 897"/>
                  <a:gd name="T75" fmla="*/ 779 h 1063"/>
                  <a:gd name="T76" fmla="*/ 709 w 897"/>
                  <a:gd name="T77" fmla="*/ 703 h 1063"/>
                  <a:gd name="T78" fmla="*/ 726 w 897"/>
                  <a:gd name="T79" fmla="*/ 684 h 1063"/>
                  <a:gd name="T80" fmla="*/ 800 w 897"/>
                  <a:gd name="T81" fmla="*/ 669 h 1063"/>
                  <a:gd name="T82" fmla="*/ 857 w 897"/>
                  <a:gd name="T83" fmla="*/ 631 h 1063"/>
                  <a:gd name="T84" fmla="*/ 866 w 897"/>
                  <a:gd name="T85" fmla="*/ 579 h 1063"/>
                  <a:gd name="T86" fmla="*/ 857 w 897"/>
                  <a:gd name="T87" fmla="*/ 558 h 1063"/>
                  <a:gd name="T88" fmla="*/ 873 w 897"/>
                  <a:gd name="T89" fmla="*/ 530 h 1063"/>
                  <a:gd name="T90" fmla="*/ 897 w 897"/>
                  <a:gd name="T91" fmla="*/ 447 h 1063"/>
                  <a:gd name="T92" fmla="*/ 888 w 897"/>
                  <a:gd name="T93" fmla="*/ 375 h 1063"/>
                  <a:gd name="T94" fmla="*/ 869 w 897"/>
                  <a:gd name="T95" fmla="*/ 313 h 1063"/>
                  <a:gd name="T96" fmla="*/ 869 w 897"/>
                  <a:gd name="T97" fmla="*/ 302 h 1063"/>
                  <a:gd name="T98" fmla="*/ 890 w 897"/>
                  <a:gd name="T99" fmla="*/ 257 h 1063"/>
                  <a:gd name="T100" fmla="*/ 897 w 897"/>
                  <a:gd name="T101" fmla="*/ 166 h 1063"/>
                  <a:gd name="T102" fmla="*/ 892 w 897"/>
                  <a:gd name="T103" fmla="*/ 47 h 1063"/>
                  <a:gd name="T104" fmla="*/ 852 w 897"/>
                  <a:gd name="T105" fmla="*/ 76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7" h="1063">
                    <a:moveTo>
                      <a:pt x="852" y="76"/>
                    </a:moveTo>
                    <a:lnTo>
                      <a:pt x="850" y="76"/>
                    </a:lnTo>
                    <a:lnTo>
                      <a:pt x="844" y="78"/>
                    </a:lnTo>
                    <a:lnTo>
                      <a:pt x="835" y="79"/>
                    </a:lnTo>
                    <a:lnTo>
                      <a:pt x="825" y="83"/>
                    </a:lnTo>
                    <a:lnTo>
                      <a:pt x="814" y="86"/>
                    </a:lnTo>
                    <a:lnTo>
                      <a:pt x="802" y="92"/>
                    </a:lnTo>
                    <a:lnTo>
                      <a:pt x="790" y="97"/>
                    </a:lnTo>
                    <a:lnTo>
                      <a:pt x="781" y="104"/>
                    </a:lnTo>
                    <a:lnTo>
                      <a:pt x="773" y="111"/>
                    </a:lnTo>
                    <a:lnTo>
                      <a:pt x="768" y="119"/>
                    </a:lnTo>
                    <a:lnTo>
                      <a:pt x="768" y="119"/>
                    </a:lnTo>
                    <a:lnTo>
                      <a:pt x="762" y="126"/>
                    </a:lnTo>
                    <a:lnTo>
                      <a:pt x="755" y="131"/>
                    </a:lnTo>
                    <a:lnTo>
                      <a:pt x="745" y="135"/>
                    </a:lnTo>
                    <a:lnTo>
                      <a:pt x="733" y="138"/>
                    </a:lnTo>
                    <a:lnTo>
                      <a:pt x="721" y="143"/>
                    </a:lnTo>
                    <a:lnTo>
                      <a:pt x="707" y="149"/>
                    </a:lnTo>
                    <a:lnTo>
                      <a:pt x="693" y="155"/>
                    </a:lnTo>
                    <a:lnTo>
                      <a:pt x="681" y="164"/>
                    </a:lnTo>
                    <a:lnTo>
                      <a:pt x="667" y="176"/>
                    </a:lnTo>
                    <a:lnTo>
                      <a:pt x="657" y="193"/>
                    </a:lnTo>
                    <a:lnTo>
                      <a:pt x="657" y="193"/>
                    </a:lnTo>
                    <a:lnTo>
                      <a:pt x="650" y="207"/>
                    </a:lnTo>
                    <a:lnTo>
                      <a:pt x="645" y="221"/>
                    </a:lnTo>
                    <a:lnTo>
                      <a:pt x="643" y="235"/>
                    </a:lnTo>
                    <a:lnTo>
                      <a:pt x="641" y="245"/>
                    </a:lnTo>
                    <a:lnTo>
                      <a:pt x="640" y="256"/>
                    </a:lnTo>
                    <a:lnTo>
                      <a:pt x="640" y="266"/>
                    </a:lnTo>
                    <a:lnTo>
                      <a:pt x="640" y="273"/>
                    </a:lnTo>
                    <a:lnTo>
                      <a:pt x="641" y="278"/>
                    </a:lnTo>
                    <a:lnTo>
                      <a:pt x="641" y="282"/>
                    </a:lnTo>
                    <a:lnTo>
                      <a:pt x="641" y="283"/>
                    </a:lnTo>
                    <a:lnTo>
                      <a:pt x="641" y="283"/>
                    </a:lnTo>
                    <a:lnTo>
                      <a:pt x="641" y="283"/>
                    </a:lnTo>
                    <a:lnTo>
                      <a:pt x="640" y="285"/>
                    </a:lnTo>
                    <a:lnTo>
                      <a:pt x="636" y="288"/>
                    </a:lnTo>
                    <a:lnTo>
                      <a:pt x="631" y="292"/>
                    </a:lnTo>
                    <a:lnTo>
                      <a:pt x="626" y="297"/>
                    </a:lnTo>
                    <a:lnTo>
                      <a:pt x="621" y="302"/>
                    </a:lnTo>
                    <a:lnTo>
                      <a:pt x="615" y="309"/>
                    </a:lnTo>
                    <a:lnTo>
                      <a:pt x="612" y="316"/>
                    </a:lnTo>
                    <a:lnTo>
                      <a:pt x="607" y="325"/>
                    </a:lnTo>
                    <a:lnTo>
                      <a:pt x="605" y="333"/>
                    </a:lnTo>
                    <a:lnTo>
                      <a:pt x="605" y="333"/>
                    </a:lnTo>
                    <a:lnTo>
                      <a:pt x="603" y="340"/>
                    </a:lnTo>
                    <a:lnTo>
                      <a:pt x="602" y="349"/>
                    </a:lnTo>
                    <a:lnTo>
                      <a:pt x="602" y="358"/>
                    </a:lnTo>
                    <a:lnTo>
                      <a:pt x="602" y="366"/>
                    </a:lnTo>
                    <a:lnTo>
                      <a:pt x="602" y="375"/>
                    </a:lnTo>
                    <a:lnTo>
                      <a:pt x="600" y="384"/>
                    </a:lnTo>
                    <a:lnTo>
                      <a:pt x="602" y="389"/>
                    </a:lnTo>
                    <a:lnTo>
                      <a:pt x="602" y="394"/>
                    </a:lnTo>
                    <a:lnTo>
                      <a:pt x="602" y="397"/>
                    </a:lnTo>
                    <a:lnTo>
                      <a:pt x="602" y="399"/>
                    </a:lnTo>
                    <a:lnTo>
                      <a:pt x="602" y="399"/>
                    </a:lnTo>
                    <a:lnTo>
                      <a:pt x="598" y="401"/>
                    </a:lnTo>
                    <a:lnTo>
                      <a:pt x="590" y="406"/>
                    </a:lnTo>
                    <a:lnTo>
                      <a:pt x="579" y="415"/>
                    </a:lnTo>
                    <a:lnTo>
                      <a:pt x="565" y="425"/>
                    </a:lnTo>
                    <a:lnTo>
                      <a:pt x="550" y="439"/>
                    </a:lnTo>
                    <a:lnTo>
                      <a:pt x="536" y="454"/>
                    </a:lnTo>
                    <a:lnTo>
                      <a:pt x="526" y="472"/>
                    </a:lnTo>
                    <a:lnTo>
                      <a:pt x="519" y="492"/>
                    </a:lnTo>
                    <a:lnTo>
                      <a:pt x="515" y="513"/>
                    </a:lnTo>
                    <a:lnTo>
                      <a:pt x="520" y="534"/>
                    </a:lnTo>
                    <a:lnTo>
                      <a:pt x="520" y="534"/>
                    </a:lnTo>
                    <a:lnTo>
                      <a:pt x="526" y="555"/>
                    </a:lnTo>
                    <a:lnTo>
                      <a:pt x="522" y="570"/>
                    </a:lnTo>
                    <a:lnTo>
                      <a:pt x="514" y="584"/>
                    </a:lnTo>
                    <a:lnTo>
                      <a:pt x="501" y="596"/>
                    </a:lnTo>
                    <a:lnTo>
                      <a:pt x="486" y="608"/>
                    </a:lnTo>
                    <a:lnTo>
                      <a:pt x="469" y="619"/>
                    </a:lnTo>
                    <a:lnTo>
                      <a:pt x="453" y="629"/>
                    </a:lnTo>
                    <a:lnTo>
                      <a:pt x="439" y="639"/>
                    </a:lnTo>
                    <a:lnTo>
                      <a:pt x="431" y="653"/>
                    </a:lnTo>
                    <a:lnTo>
                      <a:pt x="425" y="669"/>
                    </a:lnTo>
                    <a:lnTo>
                      <a:pt x="425" y="669"/>
                    </a:lnTo>
                    <a:lnTo>
                      <a:pt x="401" y="672"/>
                    </a:lnTo>
                    <a:lnTo>
                      <a:pt x="382" y="679"/>
                    </a:lnTo>
                    <a:lnTo>
                      <a:pt x="367" y="691"/>
                    </a:lnTo>
                    <a:lnTo>
                      <a:pt x="355" y="705"/>
                    </a:lnTo>
                    <a:lnTo>
                      <a:pt x="346" y="720"/>
                    </a:lnTo>
                    <a:lnTo>
                      <a:pt x="339" y="734"/>
                    </a:lnTo>
                    <a:lnTo>
                      <a:pt x="336" y="748"/>
                    </a:lnTo>
                    <a:lnTo>
                      <a:pt x="334" y="758"/>
                    </a:lnTo>
                    <a:lnTo>
                      <a:pt x="332" y="767"/>
                    </a:lnTo>
                    <a:lnTo>
                      <a:pt x="332" y="769"/>
                    </a:lnTo>
                    <a:lnTo>
                      <a:pt x="332" y="769"/>
                    </a:lnTo>
                    <a:lnTo>
                      <a:pt x="330" y="769"/>
                    </a:lnTo>
                    <a:lnTo>
                      <a:pt x="327" y="767"/>
                    </a:lnTo>
                    <a:lnTo>
                      <a:pt x="322" y="765"/>
                    </a:lnTo>
                    <a:lnTo>
                      <a:pt x="315" y="762"/>
                    </a:lnTo>
                    <a:lnTo>
                      <a:pt x="304" y="760"/>
                    </a:lnTo>
                    <a:lnTo>
                      <a:pt x="294" y="758"/>
                    </a:lnTo>
                    <a:lnTo>
                      <a:pt x="282" y="758"/>
                    </a:lnTo>
                    <a:lnTo>
                      <a:pt x="266" y="760"/>
                    </a:lnTo>
                    <a:lnTo>
                      <a:pt x="251" y="764"/>
                    </a:lnTo>
                    <a:lnTo>
                      <a:pt x="234" y="769"/>
                    </a:lnTo>
                    <a:lnTo>
                      <a:pt x="234" y="769"/>
                    </a:lnTo>
                    <a:lnTo>
                      <a:pt x="206" y="784"/>
                    </a:lnTo>
                    <a:lnTo>
                      <a:pt x="182" y="798"/>
                    </a:lnTo>
                    <a:lnTo>
                      <a:pt x="165" y="814"/>
                    </a:lnTo>
                    <a:lnTo>
                      <a:pt x="151" y="829"/>
                    </a:lnTo>
                    <a:lnTo>
                      <a:pt x="140" y="843"/>
                    </a:lnTo>
                    <a:lnTo>
                      <a:pt x="135" y="855"/>
                    </a:lnTo>
                    <a:lnTo>
                      <a:pt x="130" y="866"/>
                    </a:lnTo>
                    <a:lnTo>
                      <a:pt x="128" y="874"/>
                    </a:lnTo>
                    <a:lnTo>
                      <a:pt x="128" y="879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5" y="883"/>
                    </a:lnTo>
                    <a:lnTo>
                      <a:pt x="116" y="886"/>
                    </a:lnTo>
                    <a:lnTo>
                      <a:pt x="104" y="892"/>
                    </a:lnTo>
                    <a:lnTo>
                      <a:pt x="89" y="898"/>
                    </a:lnTo>
                    <a:lnTo>
                      <a:pt x="73" y="909"/>
                    </a:lnTo>
                    <a:lnTo>
                      <a:pt x="56" y="923"/>
                    </a:lnTo>
                    <a:lnTo>
                      <a:pt x="38" y="936"/>
                    </a:lnTo>
                    <a:lnTo>
                      <a:pt x="23" y="955"/>
                    </a:lnTo>
                    <a:lnTo>
                      <a:pt x="13" y="976"/>
                    </a:lnTo>
                    <a:lnTo>
                      <a:pt x="4" y="1000"/>
                    </a:lnTo>
                    <a:lnTo>
                      <a:pt x="4" y="1000"/>
                    </a:lnTo>
                    <a:lnTo>
                      <a:pt x="0" y="1019"/>
                    </a:lnTo>
                    <a:lnTo>
                      <a:pt x="0" y="1035"/>
                    </a:lnTo>
                    <a:lnTo>
                      <a:pt x="0" y="1044"/>
                    </a:lnTo>
                    <a:lnTo>
                      <a:pt x="4" y="1050"/>
                    </a:lnTo>
                    <a:lnTo>
                      <a:pt x="9" y="1052"/>
                    </a:lnTo>
                    <a:lnTo>
                      <a:pt x="14" y="1054"/>
                    </a:lnTo>
                    <a:lnTo>
                      <a:pt x="19" y="1054"/>
                    </a:lnTo>
                    <a:lnTo>
                      <a:pt x="26" y="1054"/>
                    </a:lnTo>
                    <a:lnTo>
                      <a:pt x="33" y="1054"/>
                    </a:lnTo>
                    <a:lnTo>
                      <a:pt x="40" y="1057"/>
                    </a:lnTo>
                    <a:lnTo>
                      <a:pt x="40" y="1057"/>
                    </a:lnTo>
                    <a:lnTo>
                      <a:pt x="47" y="1061"/>
                    </a:lnTo>
                    <a:lnTo>
                      <a:pt x="57" y="1063"/>
                    </a:lnTo>
                    <a:lnTo>
                      <a:pt x="70" y="1063"/>
                    </a:lnTo>
                    <a:lnTo>
                      <a:pt x="83" y="1061"/>
                    </a:lnTo>
                    <a:lnTo>
                      <a:pt x="99" y="1057"/>
                    </a:lnTo>
                    <a:lnTo>
                      <a:pt x="114" y="1054"/>
                    </a:lnTo>
                    <a:lnTo>
                      <a:pt x="130" y="1049"/>
                    </a:lnTo>
                    <a:lnTo>
                      <a:pt x="147" y="1042"/>
                    </a:lnTo>
                    <a:lnTo>
                      <a:pt x="163" y="1035"/>
                    </a:lnTo>
                    <a:lnTo>
                      <a:pt x="178" y="1028"/>
                    </a:lnTo>
                    <a:lnTo>
                      <a:pt x="178" y="1028"/>
                    </a:lnTo>
                    <a:lnTo>
                      <a:pt x="192" y="1019"/>
                    </a:lnTo>
                    <a:lnTo>
                      <a:pt x="204" y="1011"/>
                    </a:lnTo>
                    <a:lnTo>
                      <a:pt x="215" y="1004"/>
                    </a:lnTo>
                    <a:lnTo>
                      <a:pt x="225" y="995"/>
                    </a:lnTo>
                    <a:lnTo>
                      <a:pt x="232" y="988"/>
                    </a:lnTo>
                    <a:lnTo>
                      <a:pt x="239" y="981"/>
                    </a:lnTo>
                    <a:lnTo>
                      <a:pt x="242" y="976"/>
                    </a:lnTo>
                    <a:lnTo>
                      <a:pt x="246" y="971"/>
                    </a:lnTo>
                    <a:lnTo>
                      <a:pt x="249" y="969"/>
                    </a:lnTo>
                    <a:lnTo>
                      <a:pt x="249" y="968"/>
                    </a:lnTo>
                    <a:lnTo>
                      <a:pt x="249" y="968"/>
                    </a:lnTo>
                    <a:lnTo>
                      <a:pt x="249" y="968"/>
                    </a:lnTo>
                    <a:lnTo>
                      <a:pt x="251" y="969"/>
                    </a:lnTo>
                    <a:lnTo>
                      <a:pt x="254" y="971"/>
                    </a:lnTo>
                    <a:lnTo>
                      <a:pt x="260" y="971"/>
                    </a:lnTo>
                    <a:lnTo>
                      <a:pt x="266" y="971"/>
                    </a:lnTo>
                    <a:lnTo>
                      <a:pt x="275" y="971"/>
                    </a:lnTo>
                    <a:lnTo>
                      <a:pt x="289" y="968"/>
                    </a:lnTo>
                    <a:lnTo>
                      <a:pt x="304" y="962"/>
                    </a:lnTo>
                    <a:lnTo>
                      <a:pt x="325" y="955"/>
                    </a:lnTo>
                    <a:lnTo>
                      <a:pt x="351" y="945"/>
                    </a:lnTo>
                    <a:lnTo>
                      <a:pt x="351" y="945"/>
                    </a:lnTo>
                    <a:lnTo>
                      <a:pt x="375" y="933"/>
                    </a:lnTo>
                    <a:lnTo>
                      <a:pt x="396" y="921"/>
                    </a:lnTo>
                    <a:lnTo>
                      <a:pt x="413" y="909"/>
                    </a:lnTo>
                    <a:lnTo>
                      <a:pt x="427" y="895"/>
                    </a:lnTo>
                    <a:lnTo>
                      <a:pt x="438" y="885"/>
                    </a:lnTo>
                    <a:lnTo>
                      <a:pt x="446" y="874"/>
                    </a:lnTo>
                    <a:lnTo>
                      <a:pt x="453" y="864"/>
                    </a:lnTo>
                    <a:lnTo>
                      <a:pt x="457" y="859"/>
                    </a:lnTo>
                    <a:lnTo>
                      <a:pt x="458" y="854"/>
                    </a:lnTo>
                    <a:lnTo>
                      <a:pt x="458" y="852"/>
                    </a:lnTo>
                    <a:lnTo>
                      <a:pt x="458" y="852"/>
                    </a:lnTo>
                    <a:lnTo>
                      <a:pt x="458" y="852"/>
                    </a:lnTo>
                    <a:lnTo>
                      <a:pt x="458" y="854"/>
                    </a:lnTo>
                    <a:lnTo>
                      <a:pt x="460" y="855"/>
                    </a:lnTo>
                    <a:lnTo>
                      <a:pt x="463" y="855"/>
                    </a:lnTo>
                    <a:lnTo>
                      <a:pt x="469" y="854"/>
                    </a:lnTo>
                    <a:lnTo>
                      <a:pt x="477" y="852"/>
                    </a:lnTo>
                    <a:lnTo>
                      <a:pt x="491" y="847"/>
                    </a:lnTo>
                    <a:lnTo>
                      <a:pt x="508" y="840"/>
                    </a:lnTo>
                    <a:lnTo>
                      <a:pt x="531" y="829"/>
                    </a:lnTo>
                    <a:lnTo>
                      <a:pt x="560" y="814"/>
                    </a:lnTo>
                    <a:lnTo>
                      <a:pt x="560" y="814"/>
                    </a:lnTo>
                    <a:lnTo>
                      <a:pt x="591" y="796"/>
                    </a:lnTo>
                    <a:lnTo>
                      <a:pt x="619" y="779"/>
                    </a:lnTo>
                    <a:lnTo>
                      <a:pt x="643" y="762"/>
                    </a:lnTo>
                    <a:lnTo>
                      <a:pt x="664" y="745"/>
                    </a:lnTo>
                    <a:lnTo>
                      <a:pt x="681" y="729"/>
                    </a:lnTo>
                    <a:lnTo>
                      <a:pt x="697" y="715"/>
                    </a:lnTo>
                    <a:lnTo>
                      <a:pt x="709" y="703"/>
                    </a:lnTo>
                    <a:lnTo>
                      <a:pt x="716" y="693"/>
                    </a:lnTo>
                    <a:lnTo>
                      <a:pt x="721" y="688"/>
                    </a:lnTo>
                    <a:lnTo>
                      <a:pt x="723" y="686"/>
                    </a:lnTo>
                    <a:lnTo>
                      <a:pt x="723" y="686"/>
                    </a:lnTo>
                    <a:lnTo>
                      <a:pt x="726" y="684"/>
                    </a:lnTo>
                    <a:lnTo>
                      <a:pt x="735" y="684"/>
                    </a:lnTo>
                    <a:lnTo>
                      <a:pt x="747" y="681"/>
                    </a:lnTo>
                    <a:lnTo>
                      <a:pt x="762" y="677"/>
                    </a:lnTo>
                    <a:lnTo>
                      <a:pt x="781" y="674"/>
                    </a:lnTo>
                    <a:lnTo>
                      <a:pt x="800" y="669"/>
                    </a:lnTo>
                    <a:lnTo>
                      <a:pt x="818" y="662"/>
                    </a:lnTo>
                    <a:lnTo>
                      <a:pt x="835" y="653"/>
                    </a:lnTo>
                    <a:lnTo>
                      <a:pt x="847" y="643"/>
                    </a:lnTo>
                    <a:lnTo>
                      <a:pt x="857" y="631"/>
                    </a:lnTo>
                    <a:lnTo>
                      <a:pt x="857" y="631"/>
                    </a:lnTo>
                    <a:lnTo>
                      <a:pt x="863" y="619"/>
                    </a:lnTo>
                    <a:lnTo>
                      <a:pt x="866" y="608"/>
                    </a:lnTo>
                    <a:lnTo>
                      <a:pt x="868" y="598"/>
                    </a:lnTo>
                    <a:lnTo>
                      <a:pt x="868" y="587"/>
                    </a:lnTo>
                    <a:lnTo>
                      <a:pt x="866" y="579"/>
                    </a:lnTo>
                    <a:lnTo>
                      <a:pt x="864" y="572"/>
                    </a:lnTo>
                    <a:lnTo>
                      <a:pt x="863" y="567"/>
                    </a:lnTo>
                    <a:lnTo>
                      <a:pt x="859" y="561"/>
                    </a:lnTo>
                    <a:lnTo>
                      <a:pt x="857" y="560"/>
                    </a:lnTo>
                    <a:lnTo>
                      <a:pt x="857" y="558"/>
                    </a:lnTo>
                    <a:lnTo>
                      <a:pt x="857" y="558"/>
                    </a:lnTo>
                    <a:lnTo>
                      <a:pt x="859" y="556"/>
                    </a:lnTo>
                    <a:lnTo>
                      <a:pt x="863" y="551"/>
                    </a:lnTo>
                    <a:lnTo>
                      <a:pt x="866" y="542"/>
                    </a:lnTo>
                    <a:lnTo>
                      <a:pt x="873" y="530"/>
                    </a:lnTo>
                    <a:lnTo>
                      <a:pt x="878" y="517"/>
                    </a:lnTo>
                    <a:lnTo>
                      <a:pt x="885" y="503"/>
                    </a:lnTo>
                    <a:lnTo>
                      <a:pt x="890" y="485"/>
                    </a:lnTo>
                    <a:lnTo>
                      <a:pt x="894" y="466"/>
                    </a:lnTo>
                    <a:lnTo>
                      <a:pt x="897" y="447"/>
                    </a:lnTo>
                    <a:lnTo>
                      <a:pt x="897" y="428"/>
                    </a:lnTo>
                    <a:lnTo>
                      <a:pt x="897" y="428"/>
                    </a:lnTo>
                    <a:lnTo>
                      <a:pt x="895" y="409"/>
                    </a:lnTo>
                    <a:lnTo>
                      <a:pt x="892" y="392"/>
                    </a:lnTo>
                    <a:lnTo>
                      <a:pt x="888" y="375"/>
                    </a:lnTo>
                    <a:lnTo>
                      <a:pt x="885" y="358"/>
                    </a:lnTo>
                    <a:lnTo>
                      <a:pt x="880" y="344"/>
                    </a:lnTo>
                    <a:lnTo>
                      <a:pt x="876" y="330"/>
                    </a:lnTo>
                    <a:lnTo>
                      <a:pt x="873" y="320"/>
                    </a:lnTo>
                    <a:lnTo>
                      <a:pt x="869" y="313"/>
                    </a:lnTo>
                    <a:lnTo>
                      <a:pt x="868" y="308"/>
                    </a:lnTo>
                    <a:lnTo>
                      <a:pt x="866" y="306"/>
                    </a:lnTo>
                    <a:lnTo>
                      <a:pt x="866" y="306"/>
                    </a:lnTo>
                    <a:lnTo>
                      <a:pt x="868" y="304"/>
                    </a:lnTo>
                    <a:lnTo>
                      <a:pt x="869" y="302"/>
                    </a:lnTo>
                    <a:lnTo>
                      <a:pt x="873" y="299"/>
                    </a:lnTo>
                    <a:lnTo>
                      <a:pt x="878" y="292"/>
                    </a:lnTo>
                    <a:lnTo>
                      <a:pt x="882" y="283"/>
                    </a:lnTo>
                    <a:lnTo>
                      <a:pt x="887" y="271"/>
                    </a:lnTo>
                    <a:lnTo>
                      <a:pt x="890" y="257"/>
                    </a:lnTo>
                    <a:lnTo>
                      <a:pt x="894" y="240"/>
                    </a:lnTo>
                    <a:lnTo>
                      <a:pt x="895" y="218"/>
                    </a:lnTo>
                    <a:lnTo>
                      <a:pt x="897" y="193"/>
                    </a:lnTo>
                    <a:lnTo>
                      <a:pt x="897" y="193"/>
                    </a:lnTo>
                    <a:lnTo>
                      <a:pt x="897" y="166"/>
                    </a:lnTo>
                    <a:lnTo>
                      <a:pt x="897" y="140"/>
                    </a:lnTo>
                    <a:lnTo>
                      <a:pt x="897" y="114"/>
                    </a:lnTo>
                    <a:lnTo>
                      <a:pt x="897" y="90"/>
                    </a:lnTo>
                    <a:lnTo>
                      <a:pt x="895" y="67"/>
                    </a:lnTo>
                    <a:lnTo>
                      <a:pt x="892" y="47"/>
                    </a:lnTo>
                    <a:lnTo>
                      <a:pt x="887" y="29"/>
                    </a:lnTo>
                    <a:lnTo>
                      <a:pt x="878" y="15"/>
                    </a:lnTo>
                    <a:lnTo>
                      <a:pt x="866" y="7"/>
                    </a:lnTo>
                    <a:lnTo>
                      <a:pt x="852" y="0"/>
                    </a:lnTo>
                    <a:lnTo>
                      <a:pt x="852" y="76"/>
                    </a:lnTo>
                    <a:lnTo>
                      <a:pt x="852" y="76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2" name="Freeform 64">
                <a:extLst>
                  <a:ext uri="{FF2B5EF4-FFF2-40B4-BE49-F238E27FC236}">
                    <a16:creationId xmlns:a16="http://schemas.microsoft.com/office/drawing/2014/main" id="{47356A9D-2279-12A8-8399-6F2654875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197"/>
                <a:ext cx="449" cy="531"/>
              </a:xfrm>
              <a:custGeom>
                <a:avLst/>
                <a:gdLst>
                  <a:gd name="T0" fmla="*/ 825 w 897"/>
                  <a:gd name="T1" fmla="*/ 83 h 1063"/>
                  <a:gd name="T2" fmla="*/ 773 w 897"/>
                  <a:gd name="T3" fmla="*/ 111 h 1063"/>
                  <a:gd name="T4" fmla="*/ 745 w 897"/>
                  <a:gd name="T5" fmla="*/ 135 h 1063"/>
                  <a:gd name="T6" fmla="*/ 681 w 897"/>
                  <a:gd name="T7" fmla="*/ 164 h 1063"/>
                  <a:gd name="T8" fmla="*/ 645 w 897"/>
                  <a:gd name="T9" fmla="*/ 221 h 1063"/>
                  <a:gd name="T10" fmla="*/ 640 w 897"/>
                  <a:gd name="T11" fmla="*/ 273 h 1063"/>
                  <a:gd name="T12" fmla="*/ 641 w 897"/>
                  <a:gd name="T13" fmla="*/ 283 h 1063"/>
                  <a:gd name="T14" fmla="*/ 621 w 897"/>
                  <a:gd name="T15" fmla="*/ 302 h 1063"/>
                  <a:gd name="T16" fmla="*/ 605 w 897"/>
                  <a:gd name="T17" fmla="*/ 333 h 1063"/>
                  <a:gd name="T18" fmla="*/ 602 w 897"/>
                  <a:gd name="T19" fmla="*/ 375 h 1063"/>
                  <a:gd name="T20" fmla="*/ 602 w 897"/>
                  <a:gd name="T21" fmla="*/ 399 h 1063"/>
                  <a:gd name="T22" fmla="*/ 565 w 897"/>
                  <a:gd name="T23" fmla="*/ 425 h 1063"/>
                  <a:gd name="T24" fmla="*/ 515 w 897"/>
                  <a:gd name="T25" fmla="*/ 513 h 1063"/>
                  <a:gd name="T26" fmla="*/ 514 w 897"/>
                  <a:gd name="T27" fmla="*/ 584 h 1063"/>
                  <a:gd name="T28" fmla="*/ 439 w 897"/>
                  <a:gd name="T29" fmla="*/ 639 h 1063"/>
                  <a:gd name="T30" fmla="*/ 382 w 897"/>
                  <a:gd name="T31" fmla="*/ 679 h 1063"/>
                  <a:gd name="T32" fmla="*/ 336 w 897"/>
                  <a:gd name="T33" fmla="*/ 748 h 1063"/>
                  <a:gd name="T34" fmla="*/ 330 w 897"/>
                  <a:gd name="T35" fmla="*/ 769 h 1063"/>
                  <a:gd name="T36" fmla="*/ 294 w 897"/>
                  <a:gd name="T37" fmla="*/ 758 h 1063"/>
                  <a:gd name="T38" fmla="*/ 234 w 897"/>
                  <a:gd name="T39" fmla="*/ 769 h 1063"/>
                  <a:gd name="T40" fmla="*/ 140 w 897"/>
                  <a:gd name="T41" fmla="*/ 843 h 1063"/>
                  <a:gd name="T42" fmla="*/ 128 w 897"/>
                  <a:gd name="T43" fmla="*/ 881 h 1063"/>
                  <a:gd name="T44" fmla="*/ 89 w 897"/>
                  <a:gd name="T45" fmla="*/ 898 h 1063"/>
                  <a:gd name="T46" fmla="*/ 13 w 897"/>
                  <a:gd name="T47" fmla="*/ 976 h 1063"/>
                  <a:gd name="T48" fmla="*/ 0 w 897"/>
                  <a:gd name="T49" fmla="*/ 1044 h 1063"/>
                  <a:gd name="T50" fmla="*/ 26 w 897"/>
                  <a:gd name="T51" fmla="*/ 1054 h 1063"/>
                  <a:gd name="T52" fmla="*/ 57 w 897"/>
                  <a:gd name="T53" fmla="*/ 1063 h 1063"/>
                  <a:gd name="T54" fmla="*/ 130 w 897"/>
                  <a:gd name="T55" fmla="*/ 1049 h 1063"/>
                  <a:gd name="T56" fmla="*/ 192 w 897"/>
                  <a:gd name="T57" fmla="*/ 1019 h 1063"/>
                  <a:gd name="T58" fmla="*/ 239 w 897"/>
                  <a:gd name="T59" fmla="*/ 981 h 1063"/>
                  <a:gd name="T60" fmla="*/ 249 w 897"/>
                  <a:gd name="T61" fmla="*/ 968 h 1063"/>
                  <a:gd name="T62" fmla="*/ 266 w 897"/>
                  <a:gd name="T63" fmla="*/ 971 h 1063"/>
                  <a:gd name="T64" fmla="*/ 351 w 897"/>
                  <a:gd name="T65" fmla="*/ 945 h 1063"/>
                  <a:gd name="T66" fmla="*/ 427 w 897"/>
                  <a:gd name="T67" fmla="*/ 895 h 1063"/>
                  <a:gd name="T68" fmla="*/ 458 w 897"/>
                  <a:gd name="T69" fmla="*/ 854 h 1063"/>
                  <a:gd name="T70" fmla="*/ 460 w 897"/>
                  <a:gd name="T71" fmla="*/ 855 h 1063"/>
                  <a:gd name="T72" fmla="*/ 508 w 897"/>
                  <a:gd name="T73" fmla="*/ 840 h 1063"/>
                  <a:gd name="T74" fmla="*/ 619 w 897"/>
                  <a:gd name="T75" fmla="*/ 779 h 1063"/>
                  <a:gd name="T76" fmla="*/ 709 w 897"/>
                  <a:gd name="T77" fmla="*/ 703 h 1063"/>
                  <a:gd name="T78" fmla="*/ 726 w 897"/>
                  <a:gd name="T79" fmla="*/ 684 h 1063"/>
                  <a:gd name="T80" fmla="*/ 800 w 897"/>
                  <a:gd name="T81" fmla="*/ 669 h 1063"/>
                  <a:gd name="T82" fmla="*/ 857 w 897"/>
                  <a:gd name="T83" fmla="*/ 631 h 1063"/>
                  <a:gd name="T84" fmla="*/ 866 w 897"/>
                  <a:gd name="T85" fmla="*/ 579 h 1063"/>
                  <a:gd name="T86" fmla="*/ 857 w 897"/>
                  <a:gd name="T87" fmla="*/ 558 h 1063"/>
                  <a:gd name="T88" fmla="*/ 873 w 897"/>
                  <a:gd name="T89" fmla="*/ 530 h 1063"/>
                  <a:gd name="T90" fmla="*/ 897 w 897"/>
                  <a:gd name="T91" fmla="*/ 447 h 1063"/>
                  <a:gd name="T92" fmla="*/ 888 w 897"/>
                  <a:gd name="T93" fmla="*/ 375 h 1063"/>
                  <a:gd name="T94" fmla="*/ 869 w 897"/>
                  <a:gd name="T95" fmla="*/ 313 h 1063"/>
                  <a:gd name="T96" fmla="*/ 869 w 897"/>
                  <a:gd name="T97" fmla="*/ 302 h 1063"/>
                  <a:gd name="T98" fmla="*/ 890 w 897"/>
                  <a:gd name="T99" fmla="*/ 257 h 1063"/>
                  <a:gd name="T100" fmla="*/ 897 w 897"/>
                  <a:gd name="T101" fmla="*/ 166 h 1063"/>
                  <a:gd name="T102" fmla="*/ 892 w 897"/>
                  <a:gd name="T103" fmla="*/ 47 h 1063"/>
                  <a:gd name="T104" fmla="*/ 852 w 897"/>
                  <a:gd name="T105" fmla="*/ 76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7" h="1063">
                    <a:moveTo>
                      <a:pt x="852" y="76"/>
                    </a:moveTo>
                    <a:lnTo>
                      <a:pt x="850" y="76"/>
                    </a:lnTo>
                    <a:lnTo>
                      <a:pt x="844" y="78"/>
                    </a:lnTo>
                    <a:lnTo>
                      <a:pt x="835" y="79"/>
                    </a:lnTo>
                    <a:lnTo>
                      <a:pt x="825" y="83"/>
                    </a:lnTo>
                    <a:lnTo>
                      <a:pt x="814" y="86"/>
                    </a:lnTo>
                    <a:lnTo>
                      <a:pt x="802" y="92"/>
                    </a:lnTo>
                    <a:lnTo>
                      <a:pt x="790" y="97"/>
                    </a:lnTo>
                    <a:lnTo>
                      <a:pt x="781" y="104"/>
                    </a:lnTo>
                    <a:lnTo>
                      <a:pt x="773" y="111"/>
                    </a:lnTo>
                    <a:lnTo>
                      <a:pt x="768" y="119"/>
                    </a:lnTo>
                    <a:lnTo>
                      <a:pt x="768" y="119"/>
                    </a:lnTo>
                    <a:lnTo>
                      <a:pt x="762" y="126"/>
                    </a:lnTo>
                    <a:lnTo>
                      <a:pt x="755" y="131"/>
                    </a:lnTo>
                    <a:lnTo>
                      <a:pt x="745" y="135"/>
                    </a:lnTo>
                    <a:lnTo>
                      <a:pt x="733" y="138"/>
                    </a:lnTo>
                    <a:lnTo>
                      <a:pt x="721" y="143"/>
                    </a:lnTo>
                    <a:lnTo>
                      <a:pt x="707" y="149"/>
                    </a:lnTo>
                    <a:lnTo>
                      <a:pt x="693" y="155"/>
                    </a:lnTo>
                    <a:lnTo>
                      <a:pt x="681" y="164"/>
                    </a:lnTo>
                    <a:lnTo>
                      <a:pt x="667" y="176"/>
                    </a:lnTo>
                    <a:lnTo>
                      <a:pt x="657" y="193"/>
                    </a:lnTo>
                    <a:lnTo>
                      <a:pt x="657" y="193"/>
                    </a:lnTo>
                    <a:lnTo>
                      <a:pt x="650" y="207"/>
                    </a:lnTo>
                    <a:lnTo>
                      <a:pt x="645" y="221"/>
                    </a:lnTo>
                    <a:lnTo>
                      <a:pt x="643" y="235"/>
                    </a:lnTo>
                    <a:lnTo>
                      <a:pt x="641" y="245"/>
                    </a:lnTo>
                    <a:lnTo>
                      <a:pt x="640" y="256"/>
                    </a:lnTo>
                    <a:lnTo>
                      <a:pt x="640" y="266"/>
                    </a:lnTo>
                    <a:lnTo>
                      <a:pt x="640" y="273"/>
                    </a:lnTo>
                    <a:lnTo>
                      <a:pt x="641" y="278"/>
                    </a:lnTo>
                    <a:lnTo>
                      <a:pt x="641" y="282"/>
                    </a:lnTo>
                    <a:lnTo>
                      <a:pt x="641" y="283"/>
                    </a:lnTo>
                    <a:lnTo>
                      <a:pt x="641" y="283"/>
                    </a:lnTo>
                    <a:lnTo>
                      <a:pt x="641" y="283"/>
                    </a:lnTo>
                    <a:lnTo>
                      <a:pt x="640" y="285"/>
                    </a:lnTo>
                    <a:lnTo>
                      <a:pt x="636" y="288"/>
                    </a:lnTo>
                    <a:lnTo>
                      <a:pt x="631" y="292"/>
                    </a:lnTo>
                    <a:lnTo>
                      <a:pt x="626" y="297"/>
                    </a:lnTo>
                    <a:lnTo>
                      <a:pt x="621" y="302"/>
                    </a:lnTo>
                    <a:lnTo>
                      <a:pt x="615" y="309"/>
                    </a:lnTo>
                    <a:lnTo>
                      <a:pt x="612" y="316"/>
                    </a:lnTo>
                    <a:lnTo>
                      <a:pt x="607" y="325"/>
                    </a:lnTo>
                    <a:lnTo>
                      <a:pt x="605" y="333"/>
                    </a:lnTo>
                    <a:lnTo>
                      <a:pt x="605" y="333"/>
                    </a:lnTo>
                    <a:lnTo>
                      <a:pt x="603" y="340"/>
                    </a:lnTo>
                    <a:lnTo>
                      <a:pt x="602" y="349"/>
                    </a:lnTo>
                    <a:lnTo>
                      <a:pt x="602" y="358"/>
                    </a:lnTo>
                    <a:lnTo>
                      <a:pt x="602" y="366"/>
                    </a:lnTo>
                    <a:lnTo>
                      <a:pt x="602" y="375"/>
                    </a:lnTo>
                    <a:lnTo>
                      <a:pt x="600" y="384"/>
                    </a:lnTo>
                    <a:lnTo>
                      <a:pt x="602" y="389"/>
                    </a:lnTo>
                    <a:lnTo>
                      <a:pt x="602" y="394"/>
                    </a:lnTo>
                    <a:lnTo>
                      <a:pt x="602" y="397"/>
                    </a:lnTo>
                    <a:lnTo>
                      <a:pt x="602" y="399"/>
                    </a:lnTo>
                    <a:lnTo>
                      <a:pt x="602" y="399"/>
                    </a:lnTo>
                    <a:lnTo>
                      <a:pt x="598" y="401"/>
                    </a:lnTo>
                    <a:lnTo>
                      <a:pt x="590" y="406"/>
                    </a:lnTo>
                    <a:lnTo>
                      <a:pt x="579" y="415"/>
                    </a:lnTo>
                    <a:lnTo>
                      <a:pt x="565" y="425"/>
                    </a:lnTo>
                    <a:lnTo>
                      <a:pt x="550" y="439"/>
                    </a:lnTo>
                    <a:lnTo>
                      <a:pt x="536" y="454"/>
                    </a:lnTo>
                    <a:lnTo>
                      <a:pt x="526" y="472"/>
                    </a:lnTo>
                    <a:lnTo>
                      <a:pt x="519" y="492"/>
                    </a:lnTo>
                    <a:lnTo>
                      <a:pt x="515" y="513"/>
                    </a:lnTo>
                    <a:lnTo>
                      <a:pt x="520" y="534"/>
                    </a:lnTo>
                    <a:lnTo>
                      <a:pt x="520" y="534"/>
                    </a:lnTo>
                    <a:lnTo>
                      <a:pt x="526" y="555"/>
                    </a:lnTo>
                    <a:lnTo>
                      <a:pt x="522" y="570"/>
                    </a:lnTo>
                    <a:lnTo>
                      <a:pt x="514" y="584"/>
                    </a:lnTo>
                    <a:lnTo>
                      <a:pt x="501" y="596"/>
                    </a:lnTo>
                    <a:lnTo>
                      <a:pt x="486" y="608"/>
                    </a:lnTo>
                    <a:lnTo>
                      <a:pt x="469" y="619"/>
                    </a:lnTo>
                    <a:lnTo>
                      <a:pt x="453" y="629"/>
                    </a:lnTo>
                    <a:lnTo>
                      <a:pt x="439" y="639"/>
                    </a:lnTo>
                    <a:lnTo>
                      <a:pt x="431" y="653"/>
                    </a:lnTo>
                    <a:lnTo>
                      <a:pt x="425" y="669"/>
                    </a:lnTo>
                    <a:lnTo>
                      <a:pt x="425" y="669"/>
                    </a:lnTo>
                    <a:lnTo>
                      <a:pt x="401" y="672"/>
                    </a:lnTo>
                    <a:lnTo>
                      <a:pt x="382" y="679"/>
                    </a:lnTo>
                    <a:lnTo>
                      <a:pt x="367" y="691"/>
                    </a:lnTo>
                    <a:lnTo>
                      <a:pt x="355" y="705"/>
                    </a:lnTo>
                    <a:lnTo>
                      <a:pt x="346" y="720"/>
                    </a:lnTo>
                    <a:lnTo>
                      <a:pt x="339" y="734"/>
                    </a:lnTo>
                    <a:lnTo>
                      <a:pt x="336" y="748"/>
                    </a:lnTo>
                    <a:lnTo>
                      <a:pt x="334" y="758"/>
                    </a:lnTo>
                    <a:lnTo>
                      <a:pt x="332" y="767"/>
                    </a:lnTo>
                    <a:lnTo>
                      <a:pt x="332" y="769"/>
                    </a:lnTo>
                    <a:lnTo>
                      <a:pt x="332" y="769"/>
                    </a:lnTo>
                    <a:lnTo>
                      <a:pt x="330" y="769"/>
                    </a:lnTo>
                    <a:lnTo>
                      <a:pt x="327" y="767"/>
                    </a:lnTo>
                    <a:lnTo>
                      <a:pt x="322" y="765"/>
                    </a:lnTo>
                    <a:lnTo>
                      <a:pt x="315" y="762"/>
                    </a:lnTo>
                    <a:lnTo>
                      <a:pt x="304" y="760"/>
                    </a:lnTo>
                    <a:lnTo>
                      <a:pt x="294" y="758"/>
                    </a:lnTo>
                    <a:lnTo>
                      <a:pt x="282" y="758"/>
                    </a:lnTo>
                    <a:lnTo>
                      <a:pt x="266" y="760"/>
                    </a:lnTo>
                    <a:lnTo>
                      <a:pt x="251" y="764"/>
                    </a:lnTo>
                    <a:lnTo>
                      <a:pt x="234" y="769"/>
                    </a:lnTo>
                    <a:lnTo>
                      <a:pt x="234" y="769"/>
                    </a:lnTo>
                    <a:lnTo>
                      <a:pt x="206" y="784"/>
                    </a:lnTo>
                    <a:lnTo>
                      <a:pt x="182" y="798"/>
                    </a:lnTo>
                    <a:lnTo>
                      <a:pt x="165" y="814"/>
                    </a:lnTo>
                    <a:lnTo>
                      <a:pt x="151" y="829"/>
                    </a:lnTo>
                    <a:lnTo>
                      <a:pt x="140" y="843"/>
                    </a:lnTo>
                    <a:lnTo>
                      <a:pt x="135" y="855"/>
                    </a:lnTo>
                    <a:lnTo>
                      <a:pt x="130" y="866"/>
                    </a:lnTo>
                    <a:lnTo>
                      <a:pt x="128" y="874"/>
                    </a:lnTo>
                    <a:lnTo>
                      <a:pt x="128" y="879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5" y="883"/>
                    </a:lnTo>
                    <a:lnTo>
                      <a:pt x="116" y="886"/>
                    </a:lnTo>
                    <a:lnTo>
                      <a:pt x="104" y="892"/>
                    </a:lnTo>
                    <a:lnTo>
                      <a:pt x="89" y="898"/>
                    </a:lnTo>
                    <a:lnTo>
                      <a:pt x="73" y="909"/>
                    </a:lnTo>
                    <a:lnTo>
                      <a:pt x="56" y="923"/>
                    </a:lnTo>
                    <a:lnTo>
                      <a:pt x="38" y="936"/>
                    </a:lnTo>
                    <a:lnTo>
                      <a:pt x="23" y="955"/>
                    </a:lnTo>
                    <a:lnTo>
                      <a:pt x="13" y="976"/>
                    </a:lnTo>
                    <a:lnTo>
                      <a:pt x="4" y="1000"/>
                    </a:lnTo>
                    <a:lnTo>
                      <a:pt x="4" y="1000"/>
                    </a:lnTo>
                    <a:lnTo>
                      <a:pt x="0" y="1019"/>
                    </a:lnTo>
                    <a:lnTo>
                      <a:pt x="0" y="1035"/>
                    </a:lnTo>
                    <a:lnTo>
                      <a:pt x="0" y="1044"/>
                    </a:lnTo>
                    <a:lnTo>
                      <a:pt x="4" y="1050"/>
                    </a:lnTo>
                    <a:lnTo>
                      <a:pt x="9" y="1052"/>
                    </a:lnTo>
                    <a:lnTo>
                      <a:pt x="14" y="1054"/>
                    </a:lnTo>
                    <a:lnTo>
                      <a:pt x="19" y="1054"/>
                    </a:lnTo>
                    <a:lnTo>
                      <a:pt x="26" y="1054"/>
                    </a:lnTo>
                    <a:lnTo>
                      <a:pt x="33" y="1054"/>
                    </a:lnTo>
                    <a:lnTo>
                      <a:pt x="40" y="1057"/>
                    </a:lnTo>
                    <a:lnTo>
                      <a:pt x="40" y="1057"/>
                    </a:lnTo>
                    <a:lnTo>
                      <a:pt x="47" y="1061"/>
                    </a:lnTo>
                    <a:lnTo>
                      <a:pt x="57" y="1063"/>
                    </a:lnTo>
                    <a:lnTo>
                      <a:pt x="70" y="1063"/>
                    </a:lnTo>
                    <a:lnTo>
                      <a:pt x="83" y="1061"/>
                    </a:lnTo>
                    <a:lnTo>
                      <a:pt x="99" y="1057"/>
                    </a:lnTo>
                    <a:lnTo>
                      <a:pt x="114" y="1054"/>
                    </a:lnTo>
                    <a:lnTo>
                      <a:pt x="130" y="1049"/>
                    </a:lnTo>
                    <a:lnTo>
                      <a:pt x="147" y="1042"/>
                    </a:lnTo>
                    <a:lnTo>
                      <a:pt x="163" y="1035"/>
                    </a:lnTo>
                    <a:lnTo>
                      <a:pt x="178" y="1028"/>
                    </a:lnTo>
                    <a:lnTo>
                      <a:pt x="178" y="1028"/>
                    </a:lnTo>
                    <a:lnTo>
                      <a:pt x="192" y="1019"/>
                    </a:lnTo>
                    <a:lnTo>
                      <a:pt x="204" y="1011"/>
                    </a:lnTo>
                    <a:lnTo>
                      <a:pt x="215" y="1004"/>
                    </a:lnTo>
                    <a:lnTo>
                      <a:pt x="225" y="995"/>
                    </a:lnTo>
                    <a:lnTo>
                      <a:pt x="232" y="988"/>
                    </a:lnTo>
                    <a:lnTo>
                      <a:pt x="239" y="981"/>
                    </a:lnTo>
                    <a:lnTo>
                      <a:pt x="242" y="976"/>
                    </a:lnTo>
                    <a:lnTo>
                      <a:pt x="246" y="971"/>
                    </a:lnTo>
                    <a:lnTo>
                      <a:pt x="249" y="969"/>
                    </a:lnTo>
                    <a:lnTo>
                      <a:pt x="249" y="968"/>
                    </a:lnTo>
                    <a:lnTo>
                      <a:pt x="249" y="968"/>
                    </a:lnTo>
                    <a:lnTo>
                      <a:pt x="249" y="968"/>
                    </a:lnTo>
                    <a:lnTo>
                      <a:pt x="251" y="969"/>
                    </a:lnTo>
                    <a:lnTo>
                      <a:pt x="254" y="971"/>
                    </a:lnTo>
                    <a:lnTo>
                      <a:pt x="260" y="971"/>
                    </a:lnTo>
                    <a:lnTo>
                      <a:pt x="266" y="971"/>
                    </a:lnTo>
                    <a:lnTo>
                      <a:pt x="275" y="971"/>
                    </a:lnTo>
                    <a:lnTo>
                      <a:pt x="289" y="968"/>
                    </a:lnTo>
                    <a:lnTo>
                      <a:pt x="304" y="962"/>
                    </a:lnTo>
                    <a:lnTo>
                      <a:pt x="325" y="955"/>
                    </a:lnTo>
                    <a:lnTo>
                      <a:pt x="351" y="945"/>
                    </a:lnTo>
                    <a:lnTo>
                      <a:pt x="351" y="945"/>
                    </a:lnTo>
                    <a:lnTo>
                      <a:pt x="375" y="933"/>
                    </a:lnTo>
                    <a:lnTo>
                      <a:pt x="396" y="921"/>
                    </a:lnTo>
                    <a:lnTo>
                      <a:pt x="413" y="909"/>
                    </a:lnTo>
                    <a:lnTo>
                      <a:pt x="427" y="895"/>
                    </a:lnTo>
                    <a:lnTo>
                      <a:pt x="438" y="885"/>
                    </a:lnTo>
                    <a:lnTo>
                      <a:pt x="446" y="874"/>
                    </a:lnTo>
                    <a:lnTo>
                      <a:pt x="453" y="864"/>
                    </a:lnTo>
                    <a:lnTo>
                      <a:pt x="457" y="859"/>
                    </a:lnTo>
                    <a:lnTo>
                      <a:pt x="458" y="854"/>
                    </a:lnTo>
                    <a:lnTo>
                      <a:pt x="458" y="852"/>
                    </a:lnTo>
                    <a:lnTo>
                      <a:pt x="458" y="852"/>
                    </a:lnTo>
                    <a:lnTo>
                      <a:pt x="458" y="852"/>
                    </a:lnTo>
                    <a:lnTo>
                      <a:pt x="458" y="854"/>
                    </a:lnTo>
                    <a:lnTo>
                      <a:pt x="460" y="855"/>
                    </a:lnTo>
                    <a:lnTo>
                      <a:pt x="463" y="855"/>
                    </a:lnTo>
                    <a:lnTo>
                      <a:pt x="469" y="854"/>
                    </a:lnTo>
                    <a:lnTo>
                      <a:pt x="477" y="852"/>
                    </a:lnTo>
                    <a:lnTo>
                      <a:pt x="491" y="847"/>
                    </a:lnTo>
                    <a:lnTo>
                      <a:pt x="508" y="840"/>
                    </a:lnTo>
                    <a:lnTo>
                      <a:pt x="531" y="829"/>
                    </a:lnTo>
                    <a:lnTo>
                      <a:pt x="560" y="814"/>
                    </a:lnTo>
                    <a:lnTo>
                      <a:pt x="560" y="814"/>
                    </a:lnTo>
                    <a:lnTo>
                      <a:pt x="591" y="796"/>
                    </a:lnTo>
                    <a:lnTo>
                      <a:pt x="619" y="779"/>
                    </a:lnTo>
                    <a:lnTo>
                      <a:pt x="643" y="762"/>
                    </a:lnTo>
                    <a:lnTo>
                      <a:pt x="664" y="745"/>
                    </a:lnTo>
                    <a:lnTo>
                      <a:pt x="681" y="729"/>
                    </a:lnTo>
                    <a:lnTo>
                      <a:pt x="697" y="715"/>
                    </a:lnTo>
                    <a:lnTo>
                      <a:pt x="709" y="703"/>
                    </a:lnTo>
                    <a:lnTo>
                      <a:pt x="716" y="693"/>
                    </a:lnTo>
                    <a:lnTo>
                      <a:pt x="721" y="688"/>
                    </a:lnTo>
                    <a:lnTo>
                      <a:pt x="723" y="686"/>
                    </a:lnTo>
                    <a:lnTo>
                      <a:pt x="723" y="686"/>
                    </a:lnTo>
                    <a:lnTo>
                      <a:pt x="726" y="684"/>
                    </a:lnTo>
                    <a:lnTo>
                      <a:pt x="735" y="684"/>
                    </a:lnTo>
                    <a:lnTo>
                      <a:pt x="747" y="681"/>
                    </a:lnTo>
                    <a:lnTo>
                      <a:pt x="762" y="677"/>
                    </a:lnTo>
                    <a:lnTo>
                      <a:pt x="781" y="674"/>
                    </a:lnTo>
                    <a:lnTo>
                      <a:pt x="800" y="669"/>
                    </a:lnTo>
                    <a:lnTo>
                      <a:pt x="818" y="662"/>
                    </a:lnTo>
                    <a:lnTo>
                      <a:pt x="835" y="653"/>
                    </a:lnTo>
                    <a:lnTo>
                      <a:pt x="847" y="643"/>
                    </a:lnTo>
                    <a:lnTo>
                      <a:pt x="857" y="631"/>
                    </a:lnTo>
                    <a:lnTo>
                      <a:pt x="857" y="631"/>
                    </a:lnTo>
                    <a:lnTo>
                      <a:pt x="863" y="619"/>
                    </a:lnTo>
                    <a:lnTo>
                      <a:pt x="866" y="608"/>
                    </a:lnTo>
                    <a:lnTo>
                      <a:pt x="868" y="598"/>
                    </a:lnTo>
                    <a:lnTo>
                      <a:pt x="868" y="587"/>
                    </a:lnTo>
                    <a:lnTo>
                      <a:pt x="866" y="579"/>
                    </a:lnTo>
                    <a:lnTo>
                      <a:pt x="864" y="572"/>
                    </a:lnTo>
                    <a:lnTo>
                      <a:pt x="863" y="567"/>
                    </a:lnTo>
                    <a:lnTo>
                      <a:pt x="859" y="561"/>
                    </a:lnTo>
                    <a:lnTo>
                      <a:pt x="857" y="560"/>
                    </a:lnTo>
                    <a:lnTo>
                      <a:pt x="857" y="558"/>
                    </a:lnTo>
                    <a:lnTo>
                      <a:pt x="857" y="558"/>
                    </a:lnTo>
                    <a:lnTo>
                      <a:pt x="859" y="556"/>
                    </a:lnTo>
                    <a:lnTo>
                      <a:pt x="863" y="551"/>
                    </a:lnTo>
                    <a:lnTo>
                      <a:pt x="866" y="542"/>
                    </a:lnTo>
                    <a:lnTo>
                      <a:pt x="873" y="530"/>
                    </a:lnTo>
                    <a:lnTo>
                      <a:pt x="878" y="517"/>
                    </a:lnTo>
                    <a:lnTo>
                      <a:pt x="885" y="503"/>
                    </a:lnTo>
                    <a:lnTo>
                      <a:pt x="890" y="485"/>
                    </a:lnTo>
                    <a:lnTo>
                      <a:pt x="894" y="466"/>
                    </a:lnTo>
                    <a:lnTo>
                      <a:pt x="897" y="447"/>
                    </a:lnTo>
                    <a:lnTo>
                      <a:pt x="897" y="428"/>
                    </a:lnTo>
                    <a:lnTo>
                      <a:pt x="897" y="428"/>
                    </a:lnTo>
                    <a:lnTo>
                      <a:pt x="895" y="409"/>
                    </a:lnTo>
                    <a:lnTo>
                      <a:pt x="892" y="392"/>
                    </a:lnTo>
                    <a:lnTo>
                      <a:pt x="888" y="375"/>
                    </a:lnTo>
                    <a:lnTo>
                      <a:pt x="885" y="358"/>
                    </a:lnTo>
                    <a:lnTo>
                      <a:pt x="880" y="344"/>
                    </a:lnTo>
                    <a:lnTo>
                      <a:pt x="876" y="330"/>
                    </a:lnTo>
                    <a:lnTo>
                      <a:pt x="873" y="320"/>
                    </a:lnTo>
                    <a:lnTo>
                      <a:pt x="869" y="313"/>
                    </a:lnTo>
                    <a:lnTo>
                      <a:pt x="868" y="308"/>
                    </a:lnTo>
                    <a:lnTo>
                      <a:pt x="866" y="306"/>
                    </a:lnTo>
                    <a:lnTo>
                      <a:pt x="866" y="306"/>
                    </a:lnTo>
                    <a:lnTo>
                      <a:pt x="868" y="304"/>
                    </a:lnTo>
                    <a:lnTo>
                      <a:pt x="869" y="302"/>
                    </a:lnTo>
                    <a:lnTo>
                      <a:pt x="873" y="299"/>
                    </a:lnTo>
                    <a:lnTo>
                      <a:pt x="878" y="292"/>
                    </a:lnTo>
                    <a:lnTo>
                      <a:pt x="882" y="283"/>
                    </a:lnTo>
                    <a:lnTo>
                      <a:pt x="887" y="271"/>
                    </a:lnTo>
                    <a:lnTo>
                      <a:pt x="890" y="257"/>
                    </a:lnTo>
                    <a:lnTo>
                      <a:pt x="894" y="240"/>
                    </a:lnTo>
                    <a:lnTo>
                      <a:pt x="895" y="218"/>
                    </a:lnTo>
                    <a:lnTo>
                      <a:pt x="897" y="193"/>
                    </a:lnTo>
                    <a:lnTo>
                      <a:pt x="897" y="193"/>
                    </a:lnTo>
                    <a:lnTo>
                      <a:pt x="897" y="166"/>
                    </a:lnTo>
                    <a:lnTo>
                      <a:pt x="897" y="140"/>
                    </a:lnTo>
                    <a:lnTo>
                      <a:pt x="897" y="114"/>
                    </a:lnTo>
                    <a:lnTo>
                      <a:pt x="897" y="90"/>
                    </a:lnTo>
                    <a:lnTo>
                      <a:pt x="895" y="67"/>
                    </a:lnTo>
                    <a:lnTo>
                      <a:pt x="892" y="47"/>
                    </a:lnTo>
                    <a:lnTo>
                      <a:pt x="887" y="29"/>
                    </a:lnTo>
                    <a:lnTo>
                      <a:pt x="878" y="15"/>
                    </a:lnTo>
                    <a:lnTo>
                      <a:pt x="866" y="7"/>
                    </a:lnTo>
                    <a:lnTo>
                      <a:pt x="852" y="0"/>
                    </a:lnTo>
                    <a:lnTo>
                      <a:pt x="852" y="76"/>
                    </a:lnTo>
                    <a:lnTo>
                      <a:pt x="852" y="7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3" name="Freeform 65">
                <a:extLst>
                  <a:ext uri="{FF2B5EF4-FFF2-40B4-BE49-F238E27FC236}">
                    <a16:creationId xmlns:a16="http://schemas.microsoft.com/office/drawing/2014/main" id="{AA36A420-2B4E-7F06-B6C7-6EA440F3E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348"/>
                <a:ext cx="45" cy="9"/>
              </a:xfrm>
              <a:custGeom>
                <a:avLst/>
                <a:gdLst>
                  <a:gd name="T0" fmla="*/ 90 w 90"/>
                  <a:gd name="T1" fmla="*/ 4 h 18"/>
                  <a:gd name="T2" fmla="*/ 90 w 90"/>
                  <a:gd name="T3" fmla="*/ 4 h 18"/>
                  <a:gd name="T4" fmla="*/ 85 w 90"/>
                  <a:gd name="T5" fmla="*/ 7 h 18"/>
                  <a:gd name="T6" fmla="*/ 80 w 90"/>
                  <a:gd name="T7" fmla="*/ 9 h 18"/>
                  <a:gd name="T8" fmla="*/ 71 w 90"/>
                  <a:gd name="T9" fmla="*/ 12 h 18"/>
                  <a:gd name="T10" fmla="*/ 61 w 90"/>
                  <a:gd name="T11" fmla="*/ 16 h 18"/>
                  <a:gd name="T12" fmla="*/ 50 w 90"/>
                  <a:gd name="T13" fmla="*/ 18 h 18"/>
                  <a:gd name="T14" fmla="*/ 38 w 90"/>
                  <a:gd name="T15" fmla="*/ 18 h 18"/>
                  <a:gd name="T16" fmla="*/ 26 w 90"/>
                  <a:gd name="T17" fmla="*/ 14 h 18"/>
                  <a:gd name="T18" fmla="*/ 14 w 90"/>
                  <a:gd name="T19" fmla="*/ 9 h 18"/>
                  <a:gd name="T20" fmla="*/ 0 w 90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18">
                    <a:moveTo>
                      <a:pt x="90" y="4"/>
                    </a:moveTo>
                    <a:lnTo>
                      <a:pt x="90" y="4"/>
                    </a:lnTo>
                    <a:lnTo>
                      <a:pt x="85" y="7"/>
                    </a:lnTo>
                    <a:lnTo>
                      <a:pt x="80" y="9"/>
                    </a:lnTo>
                    <a:lnTo>
                      <a:pt x="71" y="12"/>
                    </a:lnTo>
                    <a:lnTo>
                      <a:pt x="61" y="16"/>
                    </a:lnTo>
                    <a:lnTo>
                      <a:pt x="50" y="18"/>
                    </a:lnTo>
                    <a:lnTo>
                      <a:pt x="38" y="18"/>
                    </a:lnTo>
                    <a:lnTo>
                      <a:pt x="26" y="14"/>
                    </a:lnTo>
                    <a:lnTo>
                      <a:pt x="14" y="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4" name="Freeform 66">
                <a:extLst>
                  <a:ext uri="{FF2B5EF4-FFF2-40B4-BE49-F238E27FC236}">
                    <a16:creationId xmlns:a16="http://schemas.microsoft.com/office/drawing/2014/main" id="{E56344D4-5CFB-C625-1DB5-DE9F56E37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2552"/>
                <a:ext cx="20" cy="71"/>
              </a:xfrm>
              <a:custGeom>
                <a:avLst/>
                <a:gdLst>
                  <a:gd name="T0" fmla="*/ 39 w 39"/>
                  <a:gd name="T1" fmla="*/ 142 h 142"/>
                  <a:gd name="T2" fmla="*/ 38 w 39"/>
                  <a:gd name="T3" fmla="*/ 140 h 142"/>
                  <a:gd name="T4" fmla="*/ 32 w 39"/>
                  <a:gd name="T5" fmla="*/ 137 h 142"/>
                  <a:gd name="T6" fmla="*/ 25 w 39"/>
                  <a:gd name="T7" fmla="*/ 130 h 142"/>
                  <a:gd name="T8" fmla="*/ 17 w 39"/>
                  <a:gd name="T9" fmla="*/ 121 h 142"/>
                  <a:gd name="T10" fmla="*/ 8 w 39"/>
                  <a:gd name="T11" fmla="*/ 109 h 142"/>
                  <a:gd name="T12" fmla="*/ 3 w 39"/>
                  <a:gd name="T13" fmla="*/ 93 h 142"/>
                  <a:gd name="T14" fmla="*/ 0 w 39"/>
                  <a:gd name="T15" fmla="*/ 74 h 142"/>
                  <a:gd name="T16" fmla="*/ 0 w 39"/>
                  <a:gd name="T17" fmla="*/ 54 h 142"/>
                  <a:gd name="T18" fmla="*/ 5 w 39"/>
                  <a:gd name="T19" fmla="*/ 28 h 142"/>
                  <a:gd name="T20" fmla="*/ 17 w 39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142">
                    <a:moveTo>
                      <a:pt x="39" y="142"/>
                    </a:moveTo>
                    <a:lnTo>
                      <a:pt x="38" y="140"/>
                    </a:lnTo>
                    <a:lnTo>
                      <a:pt x="32" y="137"/>
                    </a:lnTo>
                    <a:lnTo>
                      <a:pt x="25" y="130"/>
                    </a:lnTo>
                    <a:lnTo>
                      <a:pt x="17" y="121"/>
                    </a:lnTo>
                    <a:lnTo>
                      <a:pt x="8" y="109"/>
                    </a:lnTo>
                    <a:lnTo>
                      <a:pt x="3" y="93"/>
                    </a:lnTo>
                    <a:lnTo>
                      <a:pt x="0" y="74"/>
                    </a:lnTo>
                    <a:lnTo>
                      <a:pt x="0" y="54"/>
                    </a:lnTo>
                    <a:lnTo>
                      <a:pt x="5" y="28"/>
                    </a:lnTo>
                    <a:lnTo>
                      <a:pt x="17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5" name="Freeform 67">
                <a:extLst>
                  <a:ext uri="{FF2B5EF4-FFF2-40B4-BE49-F238E27FC236}">
                    <a16:creationId xmlns:a16="http://schemas.microsoft.com/office/drawing/2014/main" id="{B11CBABA-1283-597B-50F6-3AFFE52C9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2580"/>
                <a:ext cx="34" cy="19"/>
              </a:xfrm>
              <a:custGeom>
                <a:avLst/>
                <a:gdLst>
                  <a:gd name="T0" fmla="*/ 69 w 69"/>
                  <a:gd name="T1" fmla="*/ 38 h 38"/>
                  <a:gd name="T2" fmla="*/ 68 w 69"/>
                  <a:gd name="T3" fmla="*/ 37 h 38"/>
                  <a:gd name="T4" fmla="*/ 64 w 69"/>
                  <a:gd name="T5" fmla="*/ 33 h 38"/>
                  <a:gd name="T6" fmla="*/ 61 w 69"/>
                  <a:gd name="T7" fmla="*/ 28 h 38"/>
                  <a:gd name="T8" fmla="*/ 54 w 69"/>
                  <a:gd name="T9" fmla="*/ 21 h 38"/>
                  <a:gd name="T10" fmla="*/ 47 w 69"/>
                  <a:gd name="T11" fmla="*/ 14 h 38"/>
                  <a:gd name="T12" fmla="*/ 38 w 69"/>
                  <a:gd name="T13" fmla="*/ 9 h 38"/>
                  <a:gd name="T14" fmla="*/ 30 w 69"/>
                  <a:gd name="T15" fmla="*/ 4 h 38"/>
                  <a:gd name="T16" fmla="*/ 19 w 69"/>
                  <a:gd name="T17" fmla="*/ 0 h 38"/>
                  <a:gd name="T18" fmla="*/ 9 w 69"/>
                  <a:gd name="T19" fmla="*/ 0 h 38"/>
                  <a:gd name="T20" fmla="*/ 0 w 69"/>
                  <a:gd name="T21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38">
                    <a:moveTo>
                      <a:pt x="69" y="38"/>
                    </a:moveTo>
                    <a:lnTo>
                      <a:pt x="68" y="37"/>
                    </a:lnTo>
                    <a:lnTo>
                      <a:pt x="64" y="33"/>
                    </a:lnTo>
                    <a:lnTo>
                      <a:pt x="61" y="28"/>
                    </a:lnTo>
                    <a:lnTo>
                      <a:pt x="54" y="21"/>
                    </a:lnTo>
                    <a:lnTo>
                      <a:pt x="47" y="14"/>
                    </a:lnTo>
                    <a:lnTo>
                      <a:pt x="38" y="9"/>
                    </a:lnTo>
                    <a:lnTo>
                      <a:pt x="30" y="4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0" y="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6" name="Freeform 68">
                <a:extLst>
                  <a:ext uri="{FF2B5EF4-FFF2-40B4-BE49-F238E27FC236}">
                    <a16:creationId xmlns:a16="http://schemas.microsoft.com/office/drawing/2014/main" id="{B18077A6-B9CB-A95F-D7F8-05065A794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637"/>
                <a:ext cx="41" cy="37"/>
              </a:xfrm>
              <a:custGeom>
                <a:avLst/>
                <a:gdLst>
                  <a:gd name="T0" fmla="*/ 0 w 81"/>
                  <a:gd name="T1" fmla="*/ 2 h 75"/>
                  <a:gd name="T2" fmla="*/ 4 w 81"/>
                  <a:gd name="T3" fmla="*/ 2 h 75"/>
                  <a:gd name="T4" fmla="*/ 12 w 81"/>
                  <a:gd name="T5" fmla="*/ 2 h 75"/>
                  <a:gd name="T6" fmla="*/ 26 w 81"/>
                  <a:gd name="T7" fmla="*/ 0 h 75"/>
                  <a:gd name="T8" fmla="*/ 42 w 81"/>
                  <a:gd name="T9" fmla="*/ 2 h 75"/>
                  <a:gd name="T10" fmla="*/ 57 w 81"/>
                  <a:gd name="T11" fmla="*/ 4 h 75"/>
                  <a:gd name="T12" fmla="*/ 71 w 81"/>
                  <a:gd name="T13" fmla="*/ 11 h 75"/>
                  <a:gd name="T14" fmla="*/ 80 w 81"/>
                  <a:gd name="T15" fmla="*/ 19 h 75"/>
                  <a:gd name="T16" fmla="*/ 81 w 81"/>
                  <a:gd name="T17" fmla="*/ 32 h 75"/>
                  <a:gd name="T18" fmla="*/ 76 w 81"/>
                  <a:gd name="T19" fmla="*/ 51 h 75"/>
                  <a:gd name="T20" fmla="*/ 61 w 81"/>
                  <a:gd name="T21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75">
                    <a:moveTo>
                      <a:pt x="0" y="2"/>
                    </a:moveTo>
                    <a:lnTo>
                      <a:pt x="4" y="2"/>
                    </a:lnTo>
                    <a:lnTo>
                      <a:pt x="12" y="2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7" y="4"/>
                    </a:lnTo>
                    <a:lnTo>
                      <a:pt x="71" y="11"/>
                    </a:lnTo>
                    <a:lnTo>
                      <a:pt x="80" y="19"/>
                    </a:lnTo>
                    <a:lnTo>
                      <a:pt x="81" y="32"/>
                    </a:lnTo>
                    <a:lnTo>
                      <a:pt x="76" y="51"/>
                    </a:lnTo>
                    <a:lnTo>
                      <a:pt x="61" y="7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7" name="Freeform 69">
                <a:extLst>
                  <a:ext uri="{FF2B5EF4-FFF2-40B4-BE49-F238E27FC236}">
                    <a16:creationId xmlns:a16="http://schemas.microsoft.com/office/drawing/2014/main" id="{D66A928E-2BE0-3DDD-8ACA-529446879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408"/>
                <a:ext cx="36" cy="86"/>
              </a:xfrm>
              <a:custGeom>
                <a:avLst/>
                <a:gdLst>
                  <a:gd name="T0" fmla="*/ 26 w 73"/>
                  <a:gd name="T1" fmla="*/ 0 h 172"/>
                  <a:gd name="T2" fmla="*/ 28 w 73"/>
                  <a:gd name="T3" fmla="*/ 1 h 172"/>
                  <a:gd name="T4" fmla="*/ 33 w 73"/>
                  <a:gd name="T5" fmla="*/ 5 h 172"/>
                  <a:gd name="T6" fmla="*/ 38 w 73"/>
                  <a:gd name="T7" fmla="*/ 12 h 172"/>
                  <a:gd name="T8" fmla="*/ 45 w 73"/>
                  <a:gd name="T9" fmla="*/ 20 h 172"/>
                  <a:gd name="T10" fmla="*/ 54 w 73"/>
                  <a:gd name="T11" fmla="*/ 32 h 172"/>
                  <a:gd name="T12" fmla="*/ 61 w 73"/>
                  <a:gd name="T13" fmla="*/ 46 h 172"/>
                  <a:gd name="T14" fmla="*/ 68 w 73"/>
                  <a:gd name="T15" fmla="*/ 62 h 172"/>
                  <a:gd name="T16" fmla="*/ 71 w 73"/>
                  <a:gd name="T17" fmla="*/ 81 h 172"/>
                  <a:gd name="T18" fmla="*/ 73 w 73"/>
                  <a:gd name="T19" fmla="*/ 103 h 172"/>
                  <a:gd name="T20" fmla="*/ 71 w 73"/>
                  <a:gd name="T21" fmla="*/ 127 h 172"/>
                  <a:gd name="T22" fmla="*/ 71 w 73"/>
                  <a:gd name="T23" fmla="*/ 127 h 172"/>
                  <a:gd name="T24" fmla="*/ 68 w 73"/>
                  <a:gd name="T25" fmla="*/ 141 h 172"/>
                  <a:gd name="T26" fmla="*/ 61 w 73"/>
                  <a:gd name="T27" fmla="*/ 152 h 172"/>
                  <a:gd name="T28" fmla="*/ 52 w 73"/>
                  <a:gd name="T29" fmla="*/ 160 h 172"/>
                  <a:gd name="T30" fmla="*/ 44 w 73"/>
                  <a:gd name="T31" fmla="*/ 165 h 172"/>
                  <a:gd name="T32" fmla="*/ 33 w 73"/>
                  <a:gd name="T33" fmla="*/ 169 h 172"/>
                  <a:gd name="T34" fmla="*/ 23 w 73"/>
                  <a:gd name="T35" fmla="*/ 171 h 172"/>
                  <a:gd name="T36" fmla="*/ 14 w 73"/>
                  <a:gd name="T37" fmla="*/ 172 h 172"/>
                  <a:gd name="T38" fmla="*/ 7 w 73"/>
                  <a:gd name="T39" fmla="*/ 172 h 172"/>
                  <a:gd name="T40" fmla="*/ 2 w 73"/>
                  <a:gd name="T41" fmla="*/ 172 h 172"/>
                  <a:gd name="T42" fmla="*/ 0 w 73"/>
                  <a:gd name="T4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172">
                    <a:moveTo>
                      <a:pt x="26" y="0"/>
                    </a:moveTo>
                    <a:lnTo>
                      <a:pt x="28" y="1"/>
                    </a:lnTo>
                    <a:lnTo>
                      <a:pt x="33" y="5"/>
                    </a:lnTo>
                    <a:lnTo>
                      <a:pt x="38" y="12"/>
                    </a:lnTo>
                    <a:lnTo>
                      <a:pt x="45" y="20"/>
                    </a:lnTo>
                    <a:lnTo>
                      <a:pt x="54" y="32"/>
                    </a:lnTo>
                    <a:lnTo>
                      <a:pt x="61" y="46"/>
                    </a:lnTo>
                    <a:lnTo>
                      <a:pt x="68" y="62"/>
                    </a:lnTo>
                    <a:lnTo>
                      <a:pt x="71" y="81"/>
                    </a:lnTo>
                    <a:lnTo>
                      <a:pt x="73" y="103"/>
                    </a:lnTo>
                    <a:lnTo>
                      <a:pt x="71" y="127"/>
                    </a:lnTo>
                    <a:lnTo>
                      <a:pt x="71" y="127"/>
                    </a:lnTo>
                    <a:lnTo>
                      <a:pt x="68" y="141"/>
                    </a:lnTo>
                    <a:lnTo>
                      <a:pt x="61" y="152"/>
                    </a:lnTo>
                    <a:lnTo>
                      <a:pt x="52" y="160"/>
                    </a:lnTo>
                    <a:lnTo>
                      <a:pt x="44" y="165"/>
                    </a:lnTo>
                    <a:lnTo>
                      <a:pt x="33" y="169"/>
                    </a:lnTo>
                    <a:lnTo>
                      <a:pt x="23" y="171"/>
                    </a:lnTo>
                    <a:lnTo>
                      <a:pt x="14" y="172"/>
                    </a:lnTo>
                    <a:lnTo>
                      <a:pt x="7" y="172"/>
                    </a:lnTo>
                    <a:lnTo>
                      <a:pt x="2" y="172"/>
                    </a:lnTo>
                    <a:lnTo>
                      <a:pt x="0" y="17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8" name="Freeform 70">
                <a:extLst>
                  <a:ext uri="{FF2B5EF4-FFF2-40B4-BE49-F238E27FC236}">
                    <a16:creationId xmlns:a16="http://schemas.microsoft.com/office/drawing/2014/main" id="{13D92C0E-C147-0535-F6A2-32A848F53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2400"/>
                <a:ext cx="26" cy="40"/>
              </a:xfrm>
              <a:custGeom>
                <a:avLst/>
                <a:gdLst>
                  <a:gd name="T0" fmla="*/ 0 w 52"/>
                  <a:gd name="T1" fmla="*/ 79 h 79"/>
                  <a:gd name="T2" fmla="*/ 0 w 52"/>
                  <a:gd name="T3" fmla="*/ 78 h 79"/>
                  <a:gd name="T4" fmla="*/ 2 w 52"/>
                  <a:gd name="T5" fmla="*/ 71 h 79"/>
                  <a:gd name="T6" fmla="*/ 5 w 52"/>
                  <a:gd name="T7" fmla="*/ 62 h 79"/>
                  <a:gd name="T8" fmla="*/ 8 w 52"/>
                  <a:gd name="T9" fmla="*/ 52 h 79"/>
                  <a:gd name="T10" fmla="*/ 14 w 52"/>
                  <a:gd name="T11" fmla="*/ 41 h 79"/>
                  <a:gd name="T12" fmla="*/ 19 w 52"/>
                  <a:gd name="T13" fmla="*/ 29 h 79"/>
                  <a:gd name="T14" fmla="*/ 26 w 52"/>
                  <a:gd name="T15" fmla="*/ 19 h 79"/>
                  <a:gd name="T16" fmla="*/ 34 w 52"/>
                  <a:gd name="T17" fmla="*/ 10 h 79"/>
                  <a:gd name="T18" fmla="*/ 43 w 52"/>
                  <a:gd name="T19" fmla="*/ 3 h 79"/>
                  <a:gd name="T20" fmla="*/ 52 w 52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9">
                    <a:moveTo>
                      <a:pt x="0" y="79"/>
                    </a:moveTo>
                    <a:lnTo>
                      <a:pt x="0" y="78"/>
                    </a:lnTo>
                    <a:lnTo>
                      <a:pt x="2" y="71"/>
                    </a:lnTo>
                    <a:lnTo>
                      <a:pt x="5" y="62"/>
                    </a:lnTo>
                    <a:lnTo>
                      <a:pt x="8" y="52"/>
                    </a:lnTo>
                    <a:lnTo>
                      <a:pt x="14" y="41"/>
                    </a:lnTo>
                    <a:lnTo>
                      <a:pt x="19" y="29"/>
                    </a:lnTo>
                    <a:lnTo>
                      <a:pt x="26" y="19"/>
                    </a:lnTo>
                    <a:lnTo>
                      <a:pt x="34" y="10"/>
                    </a:lnTo>
                    <a:lnTo>
                      <a:pt x="43" y="3"/>
                    </a:lnTo>
                    <a:lnTo>
                      <a:pt x="5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9" name="Freeform 71">
                <a:extLst>
                  <a:ext uri="{FF2B5EF4-FFF2-40B4-BE49-F238E27FC236}">
                    <a16:creationId xmlns:a16="http://schemas.microsoft.com/office/drawing/2014/main" id="{D5B6D071-B87B-E071-F517-4C106AE88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472"/>
                <a:ext cx="67" cy="20"/>
              </a:xfrm>
              <a:custGeom>
                <a:avLst/>
                <a:gdLst>
                  <a:gd name="T0" fmla="*/ 0 w 133"/>
                  <a:gd name="T1" fmla="*/ 0 h 42"/>
                  <a:gd name="T2" fmla="*/ 2 w 133"/>
                  <a:gd name="T3" fmla="*/ 2 h 42"/>
                  <a:gd name="T4" fmla="*/ 5 w 133"/>
                  <a:gd name="T5" fmla="*/ 9 h 42"/>
                  <a:gd name="T6" fmla="*/ 12 w 133"/>
                  <a:gd name="T7" fmla="*/ 18 h 42"/>
                  <a:gd name="T8" fmla="*/ 23 w 133"/>
                  <a:gd name="T9" fmla="*/ 26 h 42"/>
                  <a:gd name="T10" fmla="*/ 33 w 133"/>
                  <a:gd name="T11" fmla="*/ 35 h 42"/>
                  <a:gd name="T12" fmla="*/ 49 w 133"/>
                  <a:gd name="T13" fmla="*/ 40 h 42"/>
                  <a:gd name="T14" fmla="*/ 66 w 133"/>
                  <a:gd name="T15" fmla="*/ 42 h 42"/>
                  <a:gd name="T16" fmla="*/ 85 w 133"/>
                  <a:gd name="T17" fmla="*/ 38 h 42"/>
                  <a:gd name="T18" fmla="*/ 109 w 133"/>
                  <a:gd name="T19" fmla="*/ 28 h 42"/>
                  <a:gd name="T20" fmla="*/ 133 w 133"/>
                  <a:gd name="T21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42">
                    <a:moveTo>
                      <a:pt x="0" y="0"/>
                    </a:moveTo>
                    <a:lnTo>
                      <a:pt x="2" y="2"/>
                    </a:lnTo>
                    <a:lnTo>
                      <a:pt x="5" y="9"/>
                    </a:lnTo>
                    <a:lnTo>
                      <a:pt x="12" y="18"/>
                    </a:lnTo>
                    <a:lnTo>
                      <a:pt x="23" y="26"/>
                    </a:lnTo>
                    <a:lnTo>
                      <a:pt x="33" y="35"/>
                    </a:lnTo>
                    <a:lnTo>
                      <a:pt x="49" y="40"/>
                    </a:lnTo>
                    <a:lnTo>
                      <a:pt x="66" y="42"/>
                    </a:lnTo>
                    <a:lnTo>
                      <a:pt x="85" y="38"/>
                    </a:lnTo>
                    <a:lnTo>
                      <a:pt x="109" y="28"/>
                    </a:lnTo>
                    <a:lnTo>
                      <a:pt x="133" y="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0" name="Freeform 72">
                <a:extLst>
                  <a:ext uri="{FF2B5EF4-FFF2-40B4-BE49-F238E27FC236}">
                    <a16:creationId xmlns:a16="http://schemas.microsoft.com/office/drawing/2014/main" id="{354BB7BF-0ED4-B627-9A89-49F0287EA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2339"/>
                <a:ext cx="14" cy="5"/>
              </a:xfrm>
              <a:custGeom>
                <a:avLst/>
                <a:gdLst>
                  <a:gd name="T0" fmla="*/ 0 w 28"/>
                  <a:gd name="T1" fmla="*/ 0 h 11"/>
                  <a:gd name="T2" fmla="*/ 0 w 28"/>
                  <a:gd name="T3" fmla="*/ 0 h 11"/>
                  <a:gd name="T4" fmla="*/ 2 w 28"/>
                  <a:gd name="T5" fmla="*/ 2 h 11"/>
                  <a:gd name="T6" fmla="*/ 2 w 28"/>
                  <a:gd name="T7" fmla="*/ 4 h 11"/>
                  <a:gd name="T8" fmla="*/ 2 w 28"/>
                  <a:gd name="T9" fmla="*/ 5 h 11"/>
                  <a:gd name="T10" fmla="*/ 4 w 28"/>
                  <a:gd name="T11" fmla="*/ 7 h 11"/>
                  <a:gd name="T12" fmla="*/ 7 w 28"/>
                  <a:gd name="T13" fmla="*/ 9 h 11"/>
                  <a:gd name="T14" fmla="*/ 11 w 28"/>
                  <a:gd name="T15" fmla="*/ 9 h 11"/>
                  <a:gd name="T16" fmla="*/ 14 w 28"/>
                  <a:gd name="T17" fmla="*/ 11 h 11"/>
                  <a:gd name="T18" fmla="*/ 21 w 28"/>
                  <a:gd name="T19" fmla="*/ 9 h 11"/>
                  <a:gd name="T20" fmla="*/ 28 w 28"/>
                  <a:gd name="T2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1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11" y="9"/>
                    </a:lnTo>
                    <a:lnTo>
                      <a:pt x="14" y="11"/>
                    </a:lnTo>
                    <a:lnTo>
                      <a:pt x="21" y="9"/>
                    </a:lnTo>
                    <a:lnTo>
                      <a:pt x="28" y="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1" name="Freeform 73">
                <a:extLst>
                  <a:ext uri="{FF2B5EF4-FFF2-40B4-BE49-F238E27FC236}">
                    <a16:creationId xmlns:a16="http://schemas.microsoft.com/office/drawing/2014/main" id="{14833C51-FA93-C456-D71D-59167C01E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397"/>
                <a:ext cx="14" cy="1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0 h 2"/>
                  <a:gd name="T4" fmla="*/ 1 w 27"/>
                  <a:gd name="T5" fmla="*/ 0 h 2"/>
                  <a:gd name="T6" fmla="*/ 3 w 27"/>
                  <a:gd name="T7" fmla="*/ 0 h 2"/>
                  <a:gd name="T8" fmla="*/ 7 w 27"/>
                  <a:gd name="T9" fmla="*/ 0 h 2"/>
                  <a:gd name="T10" fmla="*/ 10 w 27"/>
                  <a:gd name="T11" fmla="*/ 0 h 2"/>
                  <a:gd name="T12" fmla="*/ 13 w 27"/>
                  <a:gd name="T13" fmla="*/ 0 h 2"/>
                  <a:gd name="T14" fmla="*/ 17 w 27"/>
                  <a:gd name="T15" fmla="*/ 0 h 2"/>
                  <a:gd name="T16" fmla="*/ 20 w 27"/>
                  <a:gd name="T17" fmla="*/ 0 h 2"/>
                  <a:gd name="T18" fmla="*/ 24 w 27"/>
                  <a:gd name="T19" fmla="*/ 0 h 2"/>
                  <a:gd name="T20" fmla="*/ 27 w 27"/>
                  <a:gd name="T21" fmla="*/ 2 h 2"/>
                  <a:gd name="T22" fmla="*/ 0 w 27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2" name="Freeform 74">
                <a:extLst>
                  <a:ext uri="{FF2B5EF4-FFF2-40B4-BE49-F238E27FC236}">
                    <a16:creationId xmlns:a16="http://schemas.microsoft.com/office/drawing/2014/main" id="{216CB51D-7A8A-A59A-2D69-E8B5238E4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397"/>
                <a:ext cx="14" cy="1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0 h 2"/>
                  <a:gd name="T4" fmla="*/ 1 w 27"/>
                  <a:gd name="T5" fmla="*/ 0 h 2"/>
                  <a:gd name="T6" fmla="*/ 3 w 27"/>
                  <a:gd name="T7" fmla="*/ 0 h 2"/>
                  <a:gd name="T8" fmla="*/ 7 w 27"/>
                  <a:gd name="T9" fmla="*/ 0 h 2"/>
                  <a:gd name="T10" fmla="*/ 10 w 27"/>
                  <a:gd name="T11" fmla="*/ 0 h 2"/>
                  <a:gd name="T12" fmla="*/ 13 w 27"/>
                  <a:gd name="T13" fmla="*/ 0 h 2"/>
                  <a:gd name="T14" fmla="*/ 17 w 27"/>
                  <a:gd name="T15" fmla="*/ 0 h 2"/>
                  <a:gd name="T16" fmla="*/ 20 w 27"/>
                  <a:gd name="T17" fmla="*/ 0 h 2"/>
                  <a:gd name="T18" fmla="*/ 24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3" name="Freeform 75">
                <a:extLst>
                  <a:ext uri="{FF2B5EF4-FFF2-40B4-BE49-F238E27FC236}">
                    <a16:creationId xmlns:a16="http://schemas.microsoft.com/office/drawing/2014/main" id="{EEE7AD0A-6FCC-CC40-3DBD-2CE1E334E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634"/>
                <a:ext cx="15" cy="6"/>
              </a:xfrm>
              <a:custGeom>
                <a:avLst/>
                <a:gdLst>
                  <a:gd name="T0" fmla="*/ 0 w 31"/>
                  <a:gd name="T1" fmla="*/ 12 h 12"/>
                  <a:gd name="T2" fmla="*/ 2 w 31"/>
                  <a:gd name="T3" fmla="*/ 12 h 12"/>
                  <a:gd name="T4" fmla="*/ 4 w 31"/>
                  <a:gd name="T5" fmla="*/ 12 h 12"/>
                  <a:gd name="T6" fmla="*/ 5 w 31"/>
                  <a:gd name="T7" fmla="*/ 12 h 12"/>
                  <a:gd name="T8" fmla="*/ 9 w 31"/>
                  <a:gd name="T9" fmla="*/ 11 h 12"/>
                  <a:gd name="T10" fmla="*/ 12 w 31"/>
                  <a:gd name="T11" fmla="*/ 9 h 12"/>
                  <a:gd name="T12" fmla="*/ 17 w 31"/>
                  <a:gd name="T13" fmla="*/ 9 h 12"/>
                  <a:gd name="T14" fmla="*/ 21 w 31"/>
                  <a:gd name="T15" fmla="*/ 7 h 12"/>
                  <a:gd name="T16" fmla="*/ 24 w 31"/>
                  <a:gd name="T17" fmla="*/ 5 h 12"/>
                  <a:gd name="T18" fmla="*/ 28 w 31"/>
                  <a:gd name="T19" fmla="*/ 4 h 12"/>
                  <a:gd name="T20" fmla="*/ 31 w 31"/>
                  <a:gd name="T21" fmla="*/ 0 h 12"/>
                  <a:gd name="T22" fmla="*/ 0 w 31"/>
                  <a:gd name="T2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lnTo>
                      <a:pt x="2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9" y="11"/>
                    </a:lnTo>
                    <a:lnTo>
                      <a:pt x="12" y="9"/>
                    </a:lnTo>
                    <a:lnTo>
                      <a:pt x="17" y="9"/>
                    </a:lnTo>
                    <a:lnTo>
                      <a:pt x="21" y="7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1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4" name="Freeform 76">
                <a:extLst>
                  <a:ext uri="{FF2B5EF4-FFF2-40B4-BE49-F238E27FC236}">
                    <a16:creationId xmlns:a16="http://schemas.microsoft.com/office/drawing/2014/main" id="{393B8619-11C9-A444-EFF5-FC9C0F811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634"/>
                <a:ext cx="15" cy="6"/>
              </a:xfrm>
              <a:custGeom>
                <a:avLst/>
                <a:gdLst>
                  <a:gd name="T0" fmla="*/ 0 w 31"/>
                  <a:gd name="T1" fmla="*/ 12 h 12"/>
                  <a:gd name="T2" fmla="*/ 2 w 31"/>
                  <a:gd name="T3" fmla="*/ 12 h 12"/>
                  <a:gd name="T4" fmla="*/ 4 w 31"/>
                  <a:gd name="T5" fmla="*/ 12 h 12"/>
                  <a:gd name="T6" fmla="*/ 5 w 31"/>
                  <a:gd name="T7" fmla="*/ 12 h 12"/>
                  <a:gd name="T8" fmla="*/ 9 w 31"/>
                  <a:gd name="T9" fmla="*/ 11 h 12"/>
                  <a:gd name="T10" fmla="*/ 12 w 31"/>
                  <a:gd name="T11" fmla="*/ 9 h 12"/>
                  <a:gd name="T12" fmla="*/ 17 w 31"/>
                  <a:gd name="T13" fmla="*/ 9 h 12"/>
                  <a:gd name="T14" fmla="*/ 21 w 31"/>
                  <a:gd name="T15" fmla="*/ 7 h 12"/>
                  <a:gd name="T16" fmla="*/ 24 w 31"/>
                  <a:gd name="T17" fmla="*/ 5 h 12"/>
                  <a:gd name="T18" fmla="*/ 28 w 31"/>
                  <a:gd name="T19" fmla="*/ 4 h 12"/>
                  <a:gd name="T20" fmla="*/ 31 w 31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lnTo>
                      <a:pt x="2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9" y="11"/>
                    </a:lnTo>
                    <a:lnTo>
                      <a:pt x="12" y="9"/>
                    </a:lnTo>
                    <a:lnTo>
                      <a:pt x="17" y="9"/>
                    </a:lnTo>
                    <a:lnTo>
                      <a:pt x="21" y="7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1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5" name="Freeform 77">
                <a:extLst>
                  <a:ext uri="{FF2B5EF4-FFF2-40B4-BE49-F238E27FC236}">
                    <a16:creationId xmlns:a16="http://schemas.microsoft.com/office/drawing/2014/main" id="{AAB5AE68-B03B-4650-1072-A4A775AA0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486"/>
                <a:ext cx="509" cy="412"/>
              </a:xfrm>
              <a:custGeom>
                <a:avLst/>
                <a:gdLst>
                  <a:gd name="T0" fmla="*/ 5 w 1017"/>
                  <a:gd name="T1" fmla="*/ 3 h 822"/>
                  <a:gd name="T2" fmla="*/ 34 w 1017"/>
                  <a:gd name="T3" fmla="*/ 27 h 822"/>
                  <a:gd name="T4" fmla="*/ 79 w 1017"/>
                  <a:gd name="T5" fmla="*/ 69 h 822"/>
                  <a:gd name="T6" fmla="*/ 129 w 1017"/>
                  <a:gd name="T7" fmla="*/ 117 h 822"/>
                  <a:gd name="T8" fmla="*/ 167 w 1017"/>
                  <a:gd name="T9" fmla="*/ 164 h 822"/>
                  <a:gd name="T10" fmla="*/ 179 w 1017"/>
                  <a:gd name="T11" fmla="*/ 185 h 822"/>
                  <a:gd name="T12" fmla="*/ 200 w 1017"/>
                  <a:gd name="T13" fmla="*/ 216 h 822"/>
                  <a:gd name="T14" fmla="*/ 224 w 1017"/>
                  <a:gd name="T15" fmla="*/ 235 h 822"/>
                  <a:gd name="T16" fmla="*/ 252 w 1017"/>
                  <a:gd name="T17" fmla="*/ 249 h 822"/>
                  <a:gd name="T18" fmla="*/ 281 w 1017"/>
                  <a:gd name="T19" fmla="*/ 261 h 822"/>
                  <a:gd name="T20" fmla="*/ 309 w 1017"/>
                  <a:gd name="T21" fmla="*/ 275 h 822"/>
                  <a:gd name="T22" fmla="*/ 324 w 1017"/>
                  <a:gd name="T23" fmla="*/ 283 h 822"/>
                  <a:gd name="T24" fmla="*/ 362 w 1017"/>
                  <a:gd name="T25" fmla="*/ 306 h 822"/>
                  <a:gd name="T26" fmla="*/ 407 w 1017"/>
                  <a:gd name="T27" fmla="*/ 332 h 822"/>
                  <a:gd name="T28" fmla="*/ 450 w 1017"/>
                  <a:gd name="T29" fmla="*/ 359 h 822"/>
                  <a:gd name="T30" fmla="*/ 483 w 1017"/>
                  <a:gd name="T31" fmla="*/ 389 h 822"/>
                  <a:gd name="T32" fmla="*/ 494 w 1017"/>
                  <a:gd name="T33" fmla="*/ 404 h 822"/>
                  <a:gd name="T34" fmla="*/ 511 w 1017"/>
                  <a:gd name="T35" fmla="*/ 433 h 822"/>
                  <a:gd name="T36" fmla="*/ 528 w 1017"/>
                  <a:gd name="T37" fmla="*/ 458 h 822"/>
                  <a:gd name="T38" fmla="*/ 542 w 1017"/>
                  <a:gd name="T39" fmla="*/ 477 h 822"/>
                  <a:gd name="T40" fmla="*/ 552 w 1017"/>
                  <a:gd name="T41" fmla="*/ 489 h 822"/>
                  <a:gd name="T42" fmla="*/ 556 w 1017"/>
                  <a:gd name="T43" fmla="*/ 494 h 822"/>
                  <a:gd name="T44" fmla="*/ 558 w 1017"/>
                  <a:gd name="T45" fmla="*/ 494 h 822"/>
                  <a:gd name="T46" fmla="*/ 573 w 1017"/>
                  <a:gd name="T47" fmla="*/ 490 h 822"/>
                  <a:gd name="T48" fmla="*/ 601 w 1017"/>
                  <a:gd name="T49" fmla="*/ 489 h 822"/>
                  <a:gd name="T50" fmla="*/ 632 w 1017"/>
                  <a:gd name="T51" fmla="*/ 494 h 822"/>
                  <a:gd name="T52" fmla="*/ 665 w 1017"/>
                  <a:gd name="T53" fmla="*/ 509 h 822"/>
                  <a:gd name="T54" fmla="*/ 679 w 1017"/>
                  <a:gd name="T55" fmla="*/ 522 h 822"/>
                  <a:gd name="T56" fmla="*/ 703 w 1017"/>
                  <a:gd name="T57" fmla="*/ 553 h 822"/>
                  <a:gd name="T58" fmla="*/ 720 w 1017"/>
                  <a:gd name="T59" fmla="*/ 582 h 822"/>
                  <a:gd name="T60" fmla="*/ 734 w 1017"/>
                  <a:gd name="T61" fmla="*/ 610 h 822"/>
                  <a:gd name="T62" fmla="*/ 751 w 1017"/>
                  <a:gd name="T63" fmla="*/ 634 h 822"/>
                  <a:gd name="T64" fmla="*/ 775 w 1017"/>
                  <a:gd name="T65" fmla="*/ 656 h 822"/>
                  <a:gd name="T66" fmla="*/ 793 w 1017"/>
                  <a:gd name="T67" fmla="*/ 670 h 822"/>
                  <a:gd name="T68" fmla="*/ 846 w 1017"/>
                  <a:gd name="T69" fmla="*/ 708 h 822"/>
                  <a:gd name="T70" fmla="*/ 913 w 1017"/>
                  <a:gd name="T71" fmla="*/ 753 h 822"/>
                  <a:gd name="T72" fmla="*/ 974 w 1017"/>
                  <a:gd name="T73" fmla="*/ 793 h 822"/>
                  <a:gd name="T74" fmla="*/ 1012 w 1017"/>
                  <a:gd name="T75" fmla="*/ 819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17" h="822">
                    <a:moveTo>
                      <a:pt x="0" y="0"/>
                    </a:moveTo>
                    <a:lnTo>
                      <a:pt x="5" y="3"/>
                    </a:lnTo>
                    <a:lnTo>
                      <a:pt x="15" y="14"/>
                    </a:lnTo>
                    <a:lnTo>
                      <a:pt x="34" y="27"/>
                    </a:lnTo>
                    <a:lnTo>
                      <a:pt x="55" y="46"/>
                    </a:lnTo>
                    <a:lnTo>
                      <a:pt x="79" y="69"/>
                    </a:lnTo>
                    <a:lnTo>
                      <a:pt x="105" y="93"/>
                    </a:lnTo>
                    <a:lnTo>
                      <a:pt x="129" y="117"/>
                    </a:lnTo>
                    <a:lnTo>
                      <a:pt x="150" y="141"/>
                    </a:lnTo>
                    <a:lnTo>
                      <a:pt x="167" y="164"/>
                    </a:lnTo>
                    <a:lnTo>
                      <a:pt x="179" y="185"/>
                    </a:lnTo>
                    <a:lnTo>
                      <a:pt x="179" y="185"/>
                    </a:lnTo>
                    <a:lnTo>
                      <a:pt x="190" y="202"/>
                    </a:lnTo>
                    <a:lnTo>
                      <a:pt x="200" y="216"/>
                    </a:lnTo>
                    <a:lnTo>
                      <a:pt x="212" y="226"/>
                    </a:lnTo>
                    <a:lnTo>
                      <a:pt x="224" y="235"/>
                    </a:lnTo>
                    <a:lnTo>
                      <a:pt x="238" y="242"/>
                    </a:lnTo>
                    <a:lnTo>
                      <a:pt x="252" y="249"/>
                    </a:lnTo>
                    <a:lnTo>
                      <a:pt x="266" y="255"/>
                    </a:lnTo>
                    <a:lnTo>
                      <a:pt x="281" y="261"/>
                    </a:lnTo>
                    <a:lnTo>
                      <a:pt x="295" y="268"/>
                    </a:lnTo>
                    <a:lnTo>
                      <a:pt x="309" y="275"/>
                    </a:lnTo>
                    <a:lnTo>
                      <a:pt x="309" y="275"/>
                    </a:lnTo>
                    <a:lnTo>
                      <a:pt x="324" y="283"/>
                    </a:lnTo>
                    <a:lnTo>
                      <a:pt x="342" y="294"/>
                    </a:lnTo>
                    <a:lnTo>
                      <a:pt x="362" y="306"/>
                    </a:lnTo>
                    <a:lnTo>
                      <a:pt x="385" y="318"/>
                    </a:lnTo>
                    <a:lnTo>
                      <a:pt x="407" y="332"/>
                    </a:lnTo>
                    <a:lnTo>
                      <a:pt x="430" y="345"/>
                    </a:lnTo>
                    <a:lnTo>
                      <a:pt x="450" y="359"/>
                    </a:lnTo>
                    <a:lnTo>
                      <a:pt x="468" y="373"/>
                    </a:lnTo>
                    <a:lnTo>
                      <a:pt x="483" y="389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502" y="418"/>
                    </a:lnTo>
                    <a:lnTo>
                      <a:pt x="511" y="433"/>
                    </a:lnTo>
                    <a:lnTo>
                      <a:pt x="520" y="446"/>
                    </a:lnTo>
                    <a:lnTo>
                      <a:pt x="528" y="458"/>
                    </a:lnTo>
                    <a:lnTo>
                      <a:pt x="535" y="468"/>
                    </a:lnTo>
                    <a:lnTo>
                      <a:pt x="542" y="477"/>
                    </a:lnTo>
                    <a:lnTo>
                      <a:pt x="547" y="484"/>
                    </a:lnTo>
                    <a:lnTo>
                      <a:pt x="552" y="489"/>
                    </a:lnTo>
                    <a:lnTo>
                      <a:pt x="554" y="492"/>
                    </a:lnTo>
                    <a:lnTo>
                      <a:pt x="556" y="494"/>
                    </a:lnTo>
                    <a:lnTo>
                      <a:pt x="556" y="494"/>
                    </a:lnTo>
                    <a:lnTo>
                      <a:pt x="558" y="494"/>
                    </a:lnTo>
                    <a:lnTo>
                      <a:pt x="564" y="492"/>
                    </a:lnTo>
                    <a:lnTo>
                      <a:pt x="573" y="490"/>
                    </a:lnTo>
                    <a:lnTo>
                      <a:pt x="587" y="489"/>
                    </a:lnTo>
                    <a:lnTo>
                      <a:pt x="601" y="489"/>
                    </a:lnTo>
                    <a:lnTo>
                      <a:pt x="616" y="490"/>
                    </a:lnTo>
                    <a:lnTo>
                      <a:pt x="632" y="494"/>
                    </a:lnTo>
                    <a:lnTo>
                      <a:pt x="649" y="499"/>
                    </a:lnTo>
                    <a:lnTo>
                      <a:pt x="665" y="509"/>
                    </a:lnTo>
                    <a:lnTo>
                      <a:pt x="679" y="522"/>
                    </a:lnTo>
                    <a:lnTo>
                      <a:pt x="679" y="522"/>
                    </a:lnTo>
                    <a:lnTo>
                      <a:pt x="692" y="537"/>
                    </a:lnTo>
                    <a:lnTo>
                      <a:pt x="703" y="553"/>
                    </a:lnTo>
                    <a:lnTo>
                      <a:pt x="711" y="567"/>
                    </a:lnTo>
                    <a:lnTo>
                      <a:pt x="720" y="582"/>
                    </a:lnTo>
                    <a:lnTo>
                      <a:pt x="727" y="596"/>
                    </a:lnTo>
                    <a:lnTo>
                      <a:pt x="734" y="610"/>
                    </a:lnTo>
                    <a:lnTo>
                      <a:pt x="742" y="622"/>
                    </a:lnTo>
                    <a:lnTo>
                      <a:pt x="751" y="634"/>
                    </a:lnTo>
                    <a:lnTo>
                      <a:pt x="761" y="646"/>
                    </a:lnTo>
                    <a:lnTo>
                      <a:pt x="775" y="656"/>
                    </a:lnTo>
                    <a:lnTo>
                      <a:pt x="775" y="656"/>
                    </a:lnTo>
                    <a:lnTo>
                      <a:pt x="793" y="670"/>
                    </a:lnTo>
                    <a:lnTo>
                      <a:pt x="817" y="687"/>
                    </a:lnTo>
                    <a:lnTo>
                      <a:pt x="846" y="708"/>
                    </a:lnTo>
                    <a:lnTo>
                      <a:pt x="879" y="729"/>
                    </a:lnTo>
                    <a:lnTo>
                      <a:pt x="913" y="753"/>
                    </a:lnTo>
                    <a:lnTo>
                      <a:pt x="945" y="774"/>
                    </a:lnTo>
                    <a:lnTo>
                      <a:pt x="974" y="793"/>
                    </a:lnTo>
                    <a:lnTo>
                      <a:pt x="996" y="808"/>
                    </a:lnTo>
                    <a:lnTo>
                      <a:pt x="1012" y="819"/>
                    </a:lnTo>
                    <a:lnTo>
                      <a:pt x="1017" y="82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6" name="Freeform 78">
                <a:extLst>
                  <a:ext uri="{FF2B5EF4-FFF2-40B4-BE49-F238E27FC236}">
                    <a16:creationId xmlns:a16="http://schemas.microsoft.com/office/drawing/2014/main" id="{AECFEFAC-AD20-D8D9-6C01-51F733049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952"/>
                <a:ext cx="167" cy="71"/>
              </a:xfrm>
              <a:custGeom>
                <a:avLst/>
                <a:gdLst>
                  <a:gd name="T0" fmla="*/ 335 w 335"/>
                  <a:gd name="T1" fmla="*/ 142 h 142"/>
                  <a:gd name="T2" fmla="*/ 335 w 335"/>
                  <a:gd name="T3" fmla="*/ 140 h 142"/>
                  <a:gd name="T4" fmla="*/ 334 w 335"/>
                  <a:gd name="T5" fmla="*/ 137 h 142"/>
                  <a:gd name="T6" fmla="*/ 330 w 335"/>
                  <a:gd name="T7" fmla="*/ 133 h 142"/>
                  <a:gd name="T8" fmla="*/ 323 w 335"/>
                  <a:gd name="T9" fmla="*/ 126 h 142"/>
                  <a:gd name="T10" fmla="*/ 313 w 335"/>
                  <a:gd name="T11" fmla="*/ 118 h 142"/>
                  <a:gd name="T12" fmla="*/ 297 w 335"/>
                  <a:gd name="T13" fmla="*/ 107 h 142"/>
                  <a:gd name="T14" fmla="*/ 277 w 335"/>
                  <a:gd name="T15" fmla="*/ 95 h 142"/>
                  <a:gd name="T16" fmla="*/ 249 w 335"/>
                  <a:gd name="T17" fmla="*/ 80 h 142"/>
                  <a:gd name="T18" fmla="*/ 216 w 335"/>
                  <a:gd name="T19" fmla="*/ 64 h 142"/>
                  <a:gd name="T20" fmla="*/ 173 w 335"/>
                  <a:gd name="T21" fmla="*/ 45 h 142"/>
                  <a:gd name="T22" fmla="*/ 173 w 335"/>
                  <a:gd name="T23" fmla="*/ 45 h 142"/>
                  <a:gd name="T24" fmla="*/ 159 w 335"/>
                  <a:gd name="T25" fmla="*/ 40 h 142"/>
                  <a:gd name="T26" fmla="*/ 145 w 335"/>
                  <a:gd name="T27" fmla="*/ 36 h 142"/>
                  <a:gd name="T28" fmla="*/ 128 w 335"/>
                  <a:gd name="T29" fmla="*/ 31 h 142"/>
                  <a:gd name="T30" fmla="*/ 109 w 335"/>
                  <a:gd name="T31" fmla="*/ 28 h 142"/>
                  <a:gd name="T32" fmla="*/ 92 w 335"/>
                  <a:gd name="T33" fmla="*/ 23 h 142"/>
                  <a:gd name="T34" fmla="*/ 71 w 335"/>
                  <a:gd name="T35" fmla="*/ 19 h 142"/>
                  <a:gd name="T36" fmla="*/ 52 w 335"/>
                  <a:gd name="T37" fmla="*/ 14 h 142"/>
                  <a:gd name="T38" fmla="*/ 35 w 335"/>
                  <a:gd name="T39" fmla="*/ 10 h 142"/>
                  <a:gd name="T40" fmla="*/ 18 w 335"/>
                  <a:gd name="T41" fmla="*/ 5 h 142"/>
                  <a:gd name="T42" fmla="*/ 0 w 335"/>
                  <a:gd name="T4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5" h="142">
                    <a:moveTo>
                      <a:pt x="335" y="142"/>
                    </a:moveTo>
                    <a:lnTo>
                      <a:pt x="335" y="140"/>
                    </a:lnTo>
                    <a:lnTo>
                      <a:pt x="334" y="137"/>
                    </a:lnTo>
                    <a:lnTo>
                      <a:pt x="330" y="133"/>
                    </a:lnTo>
                    <a:lnTo>
                      <a:pt x="323" y="126"/>
                    </a:lnTo>
                    <a:lnTo>
                      <a:pt x="313" y="118"/>
                    </a:lnTo>
                    <a:lnTo>
                      <a:pt x="297" y="107"/>
                    </a:lnTo>
                    <a:lnTo>
                      <a:pt x="277" y="95"/>
                    </a:lnTo>
                    <a:lnTo>
                      <a:pt x="249" y="80"/>
                    </a:lnTo>
                    <a:lnTo>
                      <a:pt x="216" y="64"/>
                    </a:lnTo>
                    <a:lnTo>
                      <a:pt x="173" y="45"/>
                    </a:lnTo>
                    <a:lnTo>
                      <a:pt x="173" y="45"/>
                    </a:lnTo>
                    <a:lnTo>
                      <a:pt x="159" y="40"/>
                    </a:lnTo>
                    <a:lnTo>
                      <a:pt x="145" y="36"/>
                    </a:lnTo>
                    <a:lnTo>
                      <a:pt x="128" y="31"/>
                    </a:lnTo>
                    <a:lnTo>
                      <a:pt x="109" y="28"/>
                    </a:lnTo>
                    <a:lnTo>
                      <a:pt x="92" y="23"/>
                    </a:lnTo>
                    <a:lnTo>
                      <a:pt x="71" y="19"/>
                    </a:lnTo>
                    <a:lnTo>
                      <a:pt x="52" y="14"/>
                    </a:lnTo>
                    <a:lnTo>
                      <a:pt x="35" y="10"/>
                    </a:lnTo>
                    <a:lnTo>
                      <a:pt x="18" y="5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7" name="Freeform 79">
                <a:extLst>
                  <a:ext uri="{FF2B5EF4-FFF2-40B4-BE49-F238E27FC236}">
                    <a16:creationId xmlns:a16="http://schemas.microsoft.com/office/drawing/2014/main" id="{A8DBC68A-B829-49D7-E85F-88CBBD52A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677"/>
                <a:ext cx="508" cy="272"/>
              </a:xfrm>
              <a:custGeom>
                <a:avLst/>
                <a:gdLst>
                  <a:gd name="T0" fmla="*/ 1015 w 1015"/>
                  <a:gd name="T1" fmla="*/ 544 h 544"/>
                  <a:gd name="T2" fmla="*/ 1005 w 1015"/>
                  <a:gd name="T3" fmla="*/ 530 h 544"/>
                  <a:gd name="T4" fmla="*/ 989 w 1015"/>
                  <a:gd name="T5" fmla="*/ 515 h 544"/>
                  <a:gd name="T6" fmla="*/ 970 w 1015"/>
                  <a:gd name="T7" fmla="*/ 499 h 544"/>
                  <a:gd name="T8" fmla="*/ 950 w 1015"/>
                  <a:gd name="T9" fmla="*/ 482 h 544"/>
                  <a:gd name="T10" fmla="*/ 927 w 1015"/>
                  <a:gd name="T11" fmla="*/ 466 h 544"/>
                  <a:gd name="T12" fmla="*/ 905 w 1015"/>
                  <a:gd name="T13" fmla="*/ 449 h 544"/>
                  <a:gd name="T14" fmla="*/ 884 w 1015"/>
                  <a:gd name="T15" fmla="*/ 433 h 544"/>
                  <a:gd name="T16" fmla="*/ 863 w 1015"/>
                  <a:gd name="T17" fmla="*/ 418 h 544"/>
                  <a:gd name="T18" fmla="*/ 848 w 1015"/>
                  <a:gd name="T19" fmla="*/ 404 h 544"/>
                  <a:gd name="T20" fmla="*/ 836 w 1015"/>
                  <a:gd name="T21" fmla="*/ 392 h 544"/>
                  <a:gd name="T22" fmla="*/ 836 w 1015"/>
                  <a:gd name="T23" fmla="*/ 392 h 544"/>
                  <a:gd name="T24" fmla="*/ 774 w 1015"/>
                  <a:gd name="T25" fmla="*/ 323 h 544"/>
                  <a:gd name="T26" fmla="*/ 711 w 1015"/>
                  <a:gd name="T27" fmla="*/ 262 h 544"/>
                  <a:gd name="T28" fmla="*/ 651 w 1015"/>
                  <a:gd name="T29" fmla="*/ 212 h 544"/>
                  <a:gd name="T30" fmla="*/ 594 w 1015"/>
                  <a:gd name="T31" fmla="*/ 171 h 544"/>
                  <a:gd name="T32" fmla="*/ 539 w 1015"/>
                  <a:gd name="T33" fmla="*/ 136 h 544"/>
                  <a:gd name="T34" fmla="*/ 485 w 1015"/>
                  <a:gd name="T35" fmla="*/ 108 h 544"/>
                  <a:gd name="T36" fmla="*/ 437 w 1015"/>
                  <a:gd name="T37" fmla="*/ 86 h 544"/>
                  <a:gd name="T38" fmla="*/ 392 w 1015"/>
                  <a:gd name="T39" fmla="*/ 70 h 544"/>
                  <a:gd name="T40" fmla="*/ 352 w 1015"/>
                  <a:gd name="T41" fmla="*/ 60 h 544"/>
                  <a:gd name="T42" fmla="*/ 319 w 1015"/>
                  <a:gd name="T43" fmla="*/ 51 h 544"/>
                  <a:gd name="T44" fmla="*/ 319 w 1015"/>
                  <a:gd name="T45" fmla="*/ 51 h 544"/>
                  <a:gd name="T46" fmla="*/ 305 w 1015"/>
                  <a:gd name="T47" fmla="*/ 50 h 544"/>
                  <a:gd name="T48" fmla="*/ 293 w 1015"/>
                  <a:gd name="T49" fmla="*/ 48 h 544"/>
                  <a:gd name="T50" fmla="*/ 283 w 1015"/>
                  <a:gd name="T51" fmla="*/ 46 h 544"/>
                  <a:gd name="T52" fmla="*/ 274 w 1015"/>
                  <a:gd name="T53" fmla="*/ 46 h 544"/>
                  <a:gd name="T54" fmla="*/ 266 w 1015"/>
                  <a:gd name="T55" fmla="*/ 45 h 544"/>
                  <a:gd name="T56" fmla="*/ 259 w 1015"/>
                  <a:gd name="T57" fmla="*/ 45 h 544"/>
                  <a:gd name="T58" fmla="*/ 254 w 1015"/>
                  <a:gd name="T59" fmla="*/ 45 h 544"/>
                  <a:gd name="T60" fmla="*/ 250 w 1015"/>
                  <a:gd name="T61" fmla="*/ 45 h 544"/>
                  <a:gd name="T62" fmla="*/ 248 w 1015"/>
                  <a:gd name="T63" fmla="*/ 45 h 544"/>
                  <a:gd name="T64" fmla="*/ 247 w 1015"/>
                  <a:gd name="T65" fmla="*/ 45 h 544"/>
                  <a:gd name="T66" fmla="*/ 247 w 1015"/>
                  <a:gd name="T67" fmla="*/ 45 h 544"/>
                  <a:gd name="T68" fmla="*/ 243 w 1015"/>
                  <a:gd name="T69" fmla="*/ 45 h 544"/>
                  <a:gd name="T70" fmla="*/ 233 w 1015"/>
                  <a:gd name="T71" fmla="*/ 45 h 544"/>
                  <a:gd name="T72" fmla="*/ 217 w 1015"/>
                  <a:gd name="T73" fmla="*/ 45 h 544"/>
                  <a:gd name="T74" fmla="*/ 197 w 1015"/>
                  <a:gd name="T75" fmla="*/ 43 h 544"/>
                  <a:gd name="T76" fmla="*/ 172 w 1015"/>
                  <a:gd name="T77" fmla="*/ 41 h 544"/>
                  <a:gd name="T78" fmla="*/ 143 w 1015"/>
                  <a:gd name="T79" fmla="*/ 38 h 544"/>
                  <a:gd name="T80" fmla="*/ 110 w 1015"/>
                  <a:gd name="T81" fmla="*/ 31 h 544"/>
                  <a:gd name="T82" fmla="*/ 76 w 1015"/>
                  <a:gd name="T83" fmla="*/ 24 h 544"/>
                  <a:gd name="T84" fmla="*/ 38 w 1015"/>
                  <a:gd name="T85" fmla="*/ 13 h 544"/>
                  <a:gd name="T86" fmla="*/ 0 w 1015"/>
                  <a:gd name="T87" fmla="*/ 0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5" h="544">
                    <a:moveTo>
                      <a:pt x="1015" y="544"/>
                    </a:moveTo>
                    <a:lnTo>
                      <a:pt x="1005" y="530"/>
                    </a:lnTo>
                    <a:lnTo>
                      <a:pt x="989" y="515"/>
                    </a:lnTo>
                    <a:lnTo>
                      <a:pt x="970" y="499"/>
                    </a:lnTo>
                    <a:lnTo>
                      <a:pt x="950" y="482"/>
                    </a:lnTo>
                    <a:lnTo>
                      <a:pt x="927" y="466"/>
                    </a:lnTo>
                    <a:lnTo>
                      <a:pt x="905" y="449"/>
                    </a:lnTo>
                    <a:lnTo>
                      <a:pt x="884" y="433"/>
                    </a:lnTo>
                    <a:lnTo>
                      <a:pt x="863" y="418"/>
                    </a:lnTo>
                    <a:lnTo>
                      <a:pt x="848" y="404"/>
                    </a:lnTo>
                    <a:lnTo>
                      <a:pt x="836" y="392"/>
                    </a:lnTo>
                    <a:lnTo>
                      <a:pt x="836" y="392"/>
                    </a:lnTo>
                    <a:lnTo>
                      <a:pt x="774" y="323"/>
                    </a:lnTo>
                    <a:lnTo>
                      <a:pt x="711" y="262"/>
                    </a:lnTo>
                    <a:lnTo>
                      <a:pt x="651" y="212"/>
                    </a:lnTo>
                    <a:lnTo>
                      <a:pt x="594" y="171"/>
                    </a:lnTo>
                    <a:lnTo>
                      <a:pt x="539" y="136"/>
                    </a:lnTo>
                    <a:lnTo>
                      <a:pt x="485" y="108"/>
                    </a:lnTo>
                    <a:lnTo>
                      <a:pt x="437" y="86"/>
                    </a:lnTo>
                    <a:lnTo>
                      <a:pt x="392" y="70"/>
                    </a:lnTo>
                    <a:lnTo>
                      <a:pt x="352" y="60"/>
                    </a:lnTo>
                    <a:lnTo>
                      <a:pt x="319" y="51"/>
                    </a:lnTo>
                    <a:lnTo>
                      <a:pt x="319" y="51"/>
                    </a:lnTo>
                    <a:lnTo>
                      <a:pt x="305" y="50"/>
                    </a:lnTo>
                    <a:lnTo>
                      <a:pt x="293" y="48"/>
                    </a:lnTo>
                    <a:lnTo>
                      <a:pt x="283" y="46"/>
                    </a:lnTo>
                    <a:lnTo>
                      <a:pt x="274" y="46"/>
                    </a:lnTo>
                    <a:lnTo>
                      <a:pt x="266" y="45"/>
                    </a:lnTo>
                    <a:lnTo>
                      <a:pt x="259" y="45"/>
                    </a:lnTo>
                    <a:lnTo>
                      <a:pt x="254" y="45"/>
                    </a:lnTo>
                    <a:lnTo>
                      <a:pt x="250" y="45"/>
                    </a:lnTo>
                    <a:lnTo>
                      <a:pt x="248" y="45"/>
                    </a:lnTo>
                    <a:lnTo>
                      <a:pt x="247" y="45"/>
                    </a:lnTo>
                    <a:lnTo>
                      <a:pt x="247" y="45"/>
                    </a:lnTo>
                    <a:lnTo>
                      <a:pt x="243" y="45"/>
                    </a:lnTo>
                    <a:lnTo>
                      <a:pt x="233" y="45"/>
                    </a:lnTo>
                    <a:lnTo>
                      <a:pt x="217" y="45"/>
                    </a:lnTo>
                    <a:lnTo>
                      <a:pt x="197" y="43"/>
                    </a:lnTo>
                    <a:lnTo>
                      <a:pt x="172" y="41"/>
                    </a:lnTo>
                    <a:lnTo>
                      <a:pt x="143" y="38"/>
                    </a:lnTo>
                    <a:lnTo>
                      <a:pt x="110" y="31"/>
                    </a:lnTo>
                    <a:lnTo>
                      <a:pt x="76" y="24"/>
                    </a:lnTo>
                    <a:lnTo>
                      <a:pt x="38" y="13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8" name="Freeform 80">
                <a:extLst>
                  <a:ext uri="{FF2B5EF4-FFF2-40B4-BE49-F238E27FC236}">
                    <a16:creationId xmlns:a16="http://schemas.microsoft.com/office/drawing/2014/main" id="{064EE6F5-E6F3-47EF-A908-8DBD1490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772"/>
                <a:ext cx="343" cy="141"/>
              </a:xfrm>
              <a:custGeom>
                <a:avLst/>
                <a:gdLst>
                  <a:gd name="T0" fmla="*/ 0 w 686"/>
                  <a:gd name="T1" fmla="*/ 0 h 281"/>
                  <a:gd name="T2" fmla="*/ 7 w 686"/>
                  <a:gd name="T3" fmla="*/ 3 h 281"/>
                  <a:gd name="T4" fmla="*/ 24 w 686"/>
                  <a:gd name="T5" fmla="*/ 10 h 281"/>
                  <a:gd name="T6" fmla="*/ 53 w 686"/>
                  <a:gd name="T7" fmla="*/ 20 h 281"/>
                  <a:gd name="T8" fmla="*/ 88 w 686"/>
                  <a:gd name="T9" fmla="*/ 33 h 281"/>
                  <a:gd name="T10" fmla="*/ 128 w 686"/>
                  <a:gd name="T11" fmla="*/ 48 h 281"/>
                  <a:gd name="T12" fmla="*/ 169 w 686"/>
                  <a:gd name="T13" fmla="*/ 62 h 281"/>
                  <a:gd name="T14" fmla="*/ 210 w 686"/>
                  <a:gd name="T15" fmla="*/ 76 h 281"/>
                  <a:gd name="T16" fmla="*/ 250 w 686"/>
                  <a:gd name="T17" fmla="*/ 90 h 281"/>
                  <a:gd name="T18" fmla="*/ 283 w 686"/>
                  <a:gd name="T19" fmla="*/ 100 h 281"/>
                  <a:gd name="T20" fmla="*/ 311 w 686"/>
                  <a:gd name="T21" fmla="*/ 107 h 281"/>
                  <a:gd name="T22" fmla="*/ 311 w 686"/>
                  <a:gd name="T23" fmla="*/ 107 h 281"/>
                  <a:gd name="T24" fmla="*/ 338 w 686"/>
                  <a:gd name="T25" fmla="*/ 115 h 281"/>
                  <a:gd name="T26" fmla="*/ 373 w 686"/>
                  <a:gd name="T27" fmla="*/ 129 h 281"/>
                  <a:gd name="T28" fmla="*/ 411 w 686"/>
                  <a:gd name="T29" fmla="*/ 148 h 281"/>
                  <a:gd name="T30" fmla="*/ 451 w 686"/>
                  <a:gd name="T31" fmla="*/ 169 h 281"/>
                  <a:gd name="T32" fmla="*/ 494 w 686"/>
                  <a:gd name="T33" fmla="*/ 191 h 281"/>
                  <a:gd name="T34" fmla="*/ 537 w 686"/>
                  <a:gd name="T35" fmla="*/ 214 h 281"/>
                  <a:gd name="T36" fmla="*/ 578 w 686"/>
                  <a:gd name="T37" fmla="*/ 235 h 281"/>
                  <a:gd name="T38" fmla="*/ 618 w 686"/>
                  <a:gd name="T39" fmla="*/ 254 h 281"/>
                  <a:gd name="T40" fmla="*/ 654 w 686"/>
                  <a:gd name="T41" fmla="*/ 269 h 281"/>
                  <a:gd name="T42" fmla="*/ 686 w 686"/>
                  <a:gd name="T43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86" h="281">
                    <a:moveTo>
                      <a:pt x="0" y="0"/>
                    </a:moveTo>
                    <a:lnTo>
                      <a:pt x="7" y="3"/>
                    </a:lnTo>
                    <a:lnTo>
                      <a:pt x="24" y="10"/>
                    </a:lnTo>
                    <a:lnTo>
                      <a:pt x="53" y="20"/>
                    </a:lnTo>
                    <a:lnTo>
                      <a:pt x="88" y="33"/>
                    </a:lnTo>
                    <a:lnTo>
                      <a:pt x="128" y="48"/>
                    </a:lnTo>
                    <a:lnTo>
                      <a:pt x="169" y="62"/>
                    </a:lnTo>
                    <a:lnTo>
                      <a:pt x="210" y="76"/>
                    </a:lnTo>
                    <a:lnTo>
                      <a:pt x="250" y="90"/>
                    </a:lnTo>
                    <a:lnTo>
                      <a:pt x="283" y="100"/>
                    </a:lnTo>
                    <a:lnTo>
                      <a:pt x="311" y="107"/>
                    </a:lnTo>
                    <a:lnTo>
                      <a:pt x="311" y="107"/>
                    </a:lnTo>
                    <a:lnTo>
                      <a:pt x="338" y="115"/>
                    </a:lnTo>
                    <a:lnTo>
                      <a:pt x="373" y="129"/>
                    </a:lnTo>
                    <a:lnTo>
                      <a:pt x="411" y="148"/>
                    </a:lnTo>
                    <a:lnTo>
                      <a:pt x="451" y="169"/>
                    </a:lnTo>
                    <a:lnTo>
                      <a:pt x="494" y="191"/>
                    </a:lnTo>
                    <a:lnTo>
                      <a:pt x="537" y="214"/>
                    </a:lnTo>
                    <a:lnTo>
                      <a:pt x="578" y="235"/>
                    </a:lnTo>
                    <a:lnTo>
                      <a:pt x="618" y="254"/>
                    </a:lnTo>
                    <a:lnTo>
                      <a:pt x="654" y="269"/>
                    </a:lnTo>
                    <a:lnTo>
                      <a:pt x="686" y="28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9" name="Freeform 81">
                <a:extLst>
                  <a:ext uri="{FF2B5EF4-FFF2-40B4-BE49-F238E27FC236}">
                    <a16:creationId xmlns:a16="http://schemas.microsoft.com/office/drawing/2014/main" id="{BD960F85-7C20-F2F4-9484-8BBE42057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733"/>
                <a:ext cx="48" cy="49"/>
              </a:xfrm>
              <a:custGeom>
                <a:avLst/>
                <a:gdLst>
                  <a:gd name="T0" fmla="*/ 0 w 95"/>
                  <a:gd name="T1" fmla="*/ 0 h 97"/>
                  <a:gd name="T2" fmla="*/ 2 w 95"/>
                  <a:gd name="T3" fmla="*/ 2 h 97"/>
                  <a:gd name="T4" fmla="*/ 5 w 95"/>
                  <a:gd name="T5" fmla="*/ 7 h 97"/>
                  <a:gd name="T6" fmla="*/ 12 w 95"/>
                  <a:gd name="T7" fmla="*/ 15 h 97"/>
                  <a:gd name="T8" fmla="*/ 21 w 95"/>
                  <a:gd name="T9" fmla="*/ 26 h 97"/>
                  <a:gd name="T10" fmla="*/ 33 w 95"/>
                  <a:gd name="T11" fmla="*/ 38 h 97"/>
                  <a:gd name="T12" fmla="*/ 43 w 95"/>
                  <a:gd name="T13" fmla="*/ 52 h 97"/>
                  <a:gd name="T14" fmla="*/ 57 w 95"/>
                  <a:gd name="T15" fmla="*/ 64 h 97"/>
                  <a:gd name="T16" fmla="*/ 69 w 95"/>
                  <a:gd name="T17" fmla="*/ 78 h 97"/>
                  <a:gd name="T18" fmla="*/ 83 w 95"/>
                  <a:gd name="T19" fmla="*/ 88 h 97"/>
                  <a:gd name="T20" fmla="*/ 95 w 95"/>
                  <a:gd name="T21" fmla="*/ 97 h 97"/>
                  <a:gd name="T22" fmla="*/ 0 w 95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97">
                    <a:moveTo>
                      <a:pt x="0" y="0"/>
                    </a:moveTo>
                    <a:lnTo>
                      <a:pt x="2" y="2"/>
                    </a:lnTo>
                    <a:lnTo>
                      <a:pt x="5" y="7"/>
                    </a:lnTo>
                    <a:lnTo>
                      <a:pt x="12" y="15"/>
                    </a:lnTo>
                    <a:lnTo>
                      <a:pt x="21" y="26"/>
                    </a:lnTo>
                    <a:lnTo>
                      <a:pt x="33" y="38"/>
                    </a:lnTo>
                    <a:lnTo>
                      <a:pt x="43" y="52"/>
                    </a:lnTo>
                    <a:lnTo>
                      <a:pt x="57" y="64"/>
                    </a:lnTo>
                    <a:lnTo>
                      <a:pt x="69" y="78"/>
                    </a:lnTo>
                    <a:lnTo>
                      <a:pt x="83" y="88"/>
                    </a:lnTo>
                    <a:lnTo>
                      <a:pt x="95" y="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0" name="Freeform 82">
                <a:extLst>
                  <a:ext uri="{FF2B5EF4-FFF2-40B4-BE49-F238E27FC236}">
                    <a16:creationId xmlns:a16="http://schemas.microsoft.com/office/drawing/2014/main" id="{44A33727-EEB0-8B2B-FB10-D2A2735C3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733"/>
                <a:ext cx="48" cy="49"/>
              </a:xfrm>
              <a:custGeom>
                <a:avLst/>
                <a:gdLst>
                  <a:gd name="T0" fmla="*/ 0 w 95"/>
                  <a:gd name="T1" fmla="*/ 0 h 97"/>
                  <a:gd name="T2" fmla="*/ 2 w 95"/>
                  <a:gd name="T3" fmla="*/ 2 h 97"/>
                  <a:gd name="T4" fmla="*/ 5 w 95"/>
                  <a:gd name="T5" fmla="*/ 7 h 97"/>
                  <a:gd name="T6" fmla="*/ 12 w 95"/>
                  <a:gd name="T7" fmla="*/ 15 h 97"/>
                  <a:gd name="T8" fmla="*/ 21 w 95"/>
                  <a:gd name="T9" fmla="*/ 26 h 97"/>
                  <a:gd name="T10" fmla="*/ 33 w 95"/>
                  <a:gd name="T11" fmla="*/ 38 h 97"/>
                  <a:gd name="T12" fmla="*/ 43 w 95"/>
                  <a:gd name="T13" fmla="*/ 52 h 97"/>
                  <a:gd name="T14" fmla="*/ 57 w 95"/>
                  <a:gd name="T15" fmla="*/ 64 h 97"/>
                  <a:gd name="T16" fmla="*/ 69 w 95"/>
                  <a:gd name="T17" fmla="*/ 78 h 97"/>
                  <a:gd name="T18" fmla="*/ 83 w 95"/>
                  <a:gd name="T19" fmla="*/ 88 h 97"/>
                  <a:gd name="T20" fmla="*/ 95 w 95"/>
                  <a:gd name="T21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" h="97">
                    <a:moveTo>
                      <a:pt x="0" y="0"/>
                    </a:moveTo>
                    <a:lnTo>
                      <a:pt x="2" y="2"/>
                    </a:lnTo>
                    <a:lnTo>
                      <a:pt x="5" y="7"/>
                    </a:lnTo>
                    <a:lnTo>
                      <a:pt x="12" y="15"/>
                    </a:lnTo>
                    <a:lnTo>
                      <a:pt x="21" y="26"/>
                    </a:lnTo>
                    <a:lnTo>
                      <a:pt x="33" y="38"/>
                    </a:lnTo>
                    <a:lnTo>
                      <a:pt x="43" y="52"/>
                    </a:lnTo>
                    <a:lnTo>
                      <a:pt x="57" y="64"/>
                    </a:lnTo>
                    <a:lnTo>
                      <a:pt x="69" y="78"/>
                    </a:lnTo>
                    <a:lnTo>
                      <a:pt x="83" y="88"/>
                    </a:lnTo>
                    <a:lnTo>
                      <a:pt x="95" y="9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1" name="Freeform 83">
                <a:extLst>
                  <a:ext uri="{FF2B5EF4-FFF2-40B4-BE49-F238E27FC236}">
                    <a16:creationId xmlns:a16="http://schemas.microsoft.com/office/drawing/2014/main" id="{5693C32E-D1D5-9926-7DF0-2CA5BAB42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838"/>
                <a:ext cx="172" cy="161"/>
              </a:xfrm>
              <a:custGeom>
                <a:avLst/>
                <a:gdLst>
                  <a:gd name="T0" fmla="*/ 0 w 343"/>
                  <a:gd name="T1" fmla="*/ 0 h 321"/>
                  <a:gd name="T2" fmla="*/ 6 w 343"/>
                  <a:gd name="T3" fmla="*/ 9 h 321"/>
                  <a:gd name="T4" fmla="*/ 25 w 343"/>
                  <a:gd name="T5" fmla="*/ 29 h 321"/>
                  <a:gd name="T6" fmla="*/ 57 w 343"/>
                  <a:gd name="T7" fmla="*/ 60 h 321"/>
                  <a:gd name="T8" fmla="*/ 93 w 343"/>
                  <a:gd name="T9" fmla="*/ 100 h 321"/>
                  <a:gd name="T10" fmla="*/ 136 w 343"/>
                  <a:gd name="T11" fmla="*/ 143 h 321"/>
                  <a:gd name="T12" fmla="*/ 183 w 343"/>
                  <a:gd name="T13" fmla="*/ 188 h 321"/>
                  <a:gd name="T14" fmla="*/ 228 w 343"/>
                  <a:gd name="T15" fmla="*/ 232 h 321"/>
                  <a:gd name="T16" fmla="*/ 272 w 343"/>
                  <a:gd name="T17" fmla="*/ 270 h 321"/>
                  <a:gd name="T18" fmla="*/ 310 w 343"/>
                  <a:gd name="T19" fmla="*/ 301 h 321"/>
                  <a:gd name="T20" fmla="*/ 343 w 343"/>
                  <a:gd name="T21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3" h="321">
                    <a:moveTo>
                      <a:pt x="0" y="0"/>
                    </a:moveTo>
                    <a:lnTo>
                      <a:pt x="6" y="9"/>
                    </a:lnTo>
                    <a:lnTo>
                      <a:pt x="25" y="29"/>
                    </a:lnTo>
                    <a:lnTo>
                      <a:pt x="57" y="60"/>
                    </a:lnTo>
                    <a:lnTo>
                      <a:pt x="93" y="100"/>
                    </a:lnTo>
                    <a:lnTo>
                      <a:pt x="136" y="143"/>
                    </a:lnTo>
                    <a:lnTo>
                      <a:pt x="183" y="188"/>
                    </a:lnTo>
                    <a:lnTo>
                      <a:pt x="228" y="232"/>
                    </a:lnTo>
                    <a:lnTo>
                      <a:pt x="272" y="270"/>
                    </a:lnTo>
                    <a:lnTo>
                      <a:pt x="310" y="301"/>
                    </a:lnTo>
                    <a:lnTo>
                      <a:pt x="343" y="32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2" name="Freeform 84">
                <a:extLst>
                  <a:ext uri="{FF2B5EF4-FFF2-40B4-BE49-F238E27FC236}">
                    <a16:creationId xmlns:a16="http://schemas.microsoft.com/office/drawing/2014/main" id="{0B9B3D0B-C574-7446-E814-9F989CF51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700"/>
                <a:ext cx="186" cy="126"/>
              </a:xfrm>
              <a:custGeom>
                <a:avLst/>
                <a:gdLst>
                  <a:gd name="T0" fmla="*/ 372 w 372"/>
                  <a:gd name="T1" fmla="*/ 252 h 252"/>
                  <a:gd name="T2" fmla="*/ 365 w 372"/>
                  <a:gd name="T3" fmla="*/ 247 h 252"/>
                  <a:gd name="T4" fmla="*/ 349 w 372"/>
                  <a:gd name="T5" fmla="*/ 231 h 252"/>
                  <a:gd name="T6" fmla="*/ 323 w 372"/>
                  <a:gd name="T7" fmla="*/ 207 h 252"/>
                  <a:gd name="T8" fmla="*/ 289 w 372"/>
                  <a:gd name="T9" fmla="*/ 178 h 252"/>
                  <a:gd name="T10" fmla="*/ 249 w 372"/>
                  <a:gd name="T11" fmla="*/ 145 h 252"/>
                  <a:gd name="T12" fmla="*/ 204 w 372"/>
                  <a:gd name="T13" fmla="*/ 110 h 252"/>
                  <a:gd name="T14" fmla="*/ 154 w 372"/>
                  <a:gd name="T15" fmla="*/ 76 h 252"/>
                  <a:gd name="T16" fmla="*/ 104 w 372"/>
                  <a:gd name="T17" fmla="*/ 44 h 252"/>
                  <a:gd name="T18" fmla="*/ 52 w 372"/>
                  <a:gd name="T19" fmla="*/ 19 h 252"/>
                  <a:gd name="T20" fmla="*/ 0 w 372"/>
                  <a:gd name="T2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2" h="252">
                    <a:moveTo>
                      <a:pt x="372" y="252"/>
                    </a:moveTo>
                    <a:lnTo>
                      <a:pt x="365" y="247"/>
                    </a:lnTo>
                    <a:lnTo>
                      <a:pt x="349" y="231"/>
                    </a:lnTo>
                    <a:lnTo>
                      <a:pt x="323" y="207"/>
                    </a:lnTo>
                    <a:lnTo>
                      <a:pt x="289" y="178"/>
                    </a:lnTo>
                    <a:lnTo>
                      <a:pt x="249" y="145"/>
                    </a:lnTo>
                    <a:lnTo>
                      <a:pt x="204" y="110"/>
                    </a:lnTo>
                    <a:lnTo>
                      <a:pt x="154" y="76"/>
                    </a:lnTo>
                    <a:lnTo>
                      <a:pt x="104" y="44"/>
                    </a:lnTo>
                    <a:lnTo>
                      <a:pt x="52" y="1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3" name="Freeform 85">
                <a:extLst>
                  <a:ext uri="{FF2B5EF4-FFF2-40B4-BE49-F238E27FC236}">
                    <a16:creationId xmlns:a16="http://schemas.microsoft.com/office/drawing/2014/main" id="{FBB62448-B3A3-D23E-5F31-34C53DE24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548"/>
                <a:ext cx="135" cy="150"/>
              </a:xfrm>
              <a:custGeom>
                <a:avLst/>
                <a:gdLst>
                  <a:gd name="T0" fmla="*/ 0 w 269"/>
                  <a:gd name="T1" fmla="*/ 0 h 301"/>
                  <a:gd name="T2" fmla="*/ 3 w 269"/>
                  <a:gd name="T3" fmla="*/ 7 h 301"/>
                  <a:gd name="T4" fmla="*/ 13 w 269"/>
                  <a:gd name="T5" fmla="*/ 23 h 301"/>
                  <a:gd name="T6" fmla="*/ 27 w 269"/>
                  <a:gd name="T7" fmla="*/ 45 h 301"/>
                  <a:gd name="T8" fmla="*/ 48 w 269"/>
                  <a:gd name="T9" fmla="*/ 76 h 301"/>
                  <a:gd name="T10" fmla="*/ 74 w 269"/>
                  <a:gd name="T11" fmla="*/ 111 h 301"/>
                  <a:gd name="T12" fmla="*/ 105 w 269"/>
                  <a:gd name="T13" fmla="*/ 151 h 301"/>
                  <a:gd name="T14" fmla="*/ 139 w 269"/>
                  <a:gd name="T15" fmla="*/ 191 h 301"/>
                  <a:gd name="T16" fmla="*/ 179 w 269"/>
                  <a:gd name="T17" fmla="*/ 229 h 301"/>
                  <a:gd name="T18" fmla="*/ 222 w 269"/>
                  <a:gd name="T19" fmla="*/ 267 h 301"/>
                  <a:gd name="T20" fmla="*/ 269 w 269"/>
                  <a:gd name="T21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9" h="301">
                    <a:moveTo>
                      <a:pt x="0" y="0"/>
                    </a:moveTo>
                    <a:lnTo>
                      <a:pt x="3" y="7"/>
                    </a:lnTo>
                    <a:lnTo>
                      <a:pt x="13" y="23"/>
                    </a:lnTo>
                    <a:lnTo>
                      <a:pt x="27" y="45"/>
                    </a:lnTo>
                    <a:lnTo>
                      <a:pt x="48" y="76"/>
                    </a:lnTo>
                    <a:lnTo>
                      <a:pt x="74" y="111"/>
                    </a:lnTo>
                    <a:lnTo>
                      <a:pt x="105" y="151"/>
                    </a:lnTo>
                    <a:lnTo>
                      <a:pt x="139" y="191"/>
                    </a:lnTo>
                    <a:lnTo>
                      <a:pt x="179" y="229"/>
                    </a:lnTo>
                    <a:lnTo>
                      <a:pt x="222" y="267"/>
                    </a:lnTo>
                    <a:lnTo>
                      <a:pt x="269" y="30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4" name="Freeform 86">
                <a:extLst>
                  <a:ext uri="{FF2B5EF4-FFF2-40B4-BE49-F238E27FC236}">
                    <a16:creationId xmlns:a16="http://schemas.microsoft.com/office/drawing/2014/main" id="{9AEB93E0-4C4E-408E-A74C-E6EBF0566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583"/>
                <a:ext cx="22" cy="94"/>
              </a:xfrm>
              <a:custGeom>
                <a:avLst/>
                <a:gdLst>
                  <a:gd name="T0" fmla="*/ 0 w 43"/>
                  <a:gd name="T1" fmla="*/ 0 h 189"/>
                  <a:gd name="T2" fmla="*/ 0 w 43"/>
                  <a:gd name="T3" fmla="*/ 4 h 189"/>
                  <a:gd name="T4" fmla="*/ 5 w 43"/>
                  <a:gd name="T5" fmla="*/ 16 h 189"/>
                  <a:gd name="T6" fmla="*/ 10 w 43"/>
                  <a:gd name="T7" fmla="*/ 35 h 189"/>
                  <a:gd name="T8" fmla="*/ 17 w 43"/>
                  <a:gd name="T9" fmla="*/ 57 h 189"/>
                  <a:gd name="T10" fmla="*/ 26 w 43"/>
                  <a:gd name="T11" fmla="*/ 83 h 189"/>
                  <a:gd name="T12" fmla="*/ 33 w 43"/>
                  <a:gd name="T13" fmla="*/ 109 h 189"/>
                  <a:gd name="T14" fmla="*/ 38 w 43"/>
                  <a:gd name="T15" fmla="*/ 135 h 189"/>
                  <a:gd name="T16" fmla="*/ 41 w 43"/>
                  <a:gd name="T17" fmla="*/ 158 h 189"/>
                  <a:gd name="T18" fmla="*/ 43 w 43"/>
                  <a:gd name="T19" fmla="*/ 177 h 189"/>
                  <a:gd name="T20" fmla="*/ 40 w 43"/>
                  <a:gd name="T21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189">
                    <a:moveTo>
                      <a:pt x="0" y="0"/>
                    </a:moveTo>
                    <a:lnTo>
                      <a:pt x="0" y="4"/>
                    </a:lnTo>
                    <a:lnTo>
                      <a:pt x="5" y="16"/>
                    </a:lnTo>
                    <a:lnTo>
                      <a:pt x="10" y="35"/>
                    </a:lnTo>
                    <a:lnTo>
                      <a:pt x="17" y="57"/>
                    </a:lnTo>
                    <a:lnTo>
                      <a:pt x="26" y="83"/>
                    </a:lnTo>
                    <a:lnTo>
                      <a:pt x="33" y="109"/>
                    </a:lnTo>
                    <a:lnTo>
                      <a:pt x="38" y="135"/>
                    </a:lnTo>
                    <a:lnTo>
                      <a:pt x="41" y="158"/>
                    </a:lnTo>
                    <a:lnTo>
                      <a:pt x="43" y="177"/>
                    </a:lnTo>
                    <a:lnTo>
                      <a:pt x="40" y="18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5" name="Freeform 87">
                <a:extLst>
                  <a:ext uri="{FF2B5EF4-FFF2-40B4-BE49-F238E27FC236}">
                    <a16:creationId xmlns:a16="http://schemas.microsoft.com/office/drawing/2014/main" id="{61CB93AC-9A28-A29E-D284-F674475E7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622"/>
                <a:ext cx="66" cy="18"/>
              </a:xfrm>
              <a:custGeom>
                <a:avLst/>
                <a:gdLst>
                  <a:gd name="T0" fmla="*/ 131 w 131"/>
                  <a:gd name="T1" fmla="*/ 36 h 36"/>
                  <a:gd name="T2" fmla="*/ 129 w 131"/>
                  <a:gd name="T3" fmla="*/ 35 h 36"/>
                  <a:gd name="T4" fmla="*/ 122 w 131"/>
                  <a:gd name="T5" fmla="*/ 31 h 36"/>
                  <a:gd name="T6" fmla="*/ 112 w 131"/>
                  <a:gd name="T7" fmla="*/ 28 h 36"/>
                  <a:gd name="T8" fmla="*/ 100 w 131"/>
                  <a:gd name="T9" fmla="*/ 23 h 36"/>
                  <a:gd name="T10" fmla="*/ 86 w 131"/>
                  <a:gd name="T11" fmla="*/ 17 h 36"/>
                  <a:gd name="T12" fmla="*/ 69 w 131"/>
                  <a:gd name="T13" fmla="*/ 12 h 36"/>
                  <a:gd name="T14" fmla="*/ 51 w 131"/>
                  <a:gd name="T15" fmla="*/ 7 h 36"/>
                  <a:gd name="T16" fmla="*/ 34 w 131"/>
                  <a:gd name="T17" fmla="*/ 4 h 36"/>
                  <a:gd name="T18" fmla="*/ 17 w 131"/>
                  <a:gd name="T19" fmla="*/ 0 h 36"/>
                  <a:gd name="T20" fmla="*/ 0 w 131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1" h="36">
                    <a:moveTo>
                      <a:pt x="131" y="36"/>
                    </a:moveTo>
                    <a:lnTo>
                      <a:pt x="129" y="35"/>
                    </a:lnTo>
                    <a:lnTo>
                      <a:pt x="122" y="31"/>
                    </a:lnTo>
                    <a:lnTo>
                      <a:pt x="112" y="28"/>
                    </a:lnTo>
                    <a:lnTo>
                      <a:pt x="100" y="23"/>
                    </a:lnTo>
                    <a:lnTo>
                      <a:pt x="86" y="17"/>
                    </a:lnTo>
                    <a:lnTo>
                      <a:pt x="69" y="12"/>
                    </a:lnTo>
                    <a:lnTo>
                      <a:pt x="51" y="7"/>
                    </a:lnTo>
                    <a:lnTo>
                      <a:pt x="34" y="4"/>
                    </a:lnTo>
                    <a:lnTo>
                      <a:pt x="17" y="0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6" name="Freeform 88">
                <a:extLst>
                  <a:ext uri="{FF2B5EF4-FFF2-40B4-BE49-F238E27FC236}">
                    <a16:creationId xmlns:a16="http://schemas.microsoft.com/office/drawing/2014/main" id="{2FAE460C-4919-9C89-E5DF-D41A4249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778"/>
                <a:ext cx="28" cy="62"/>
              </a:xfrm>
              <a:custGeom>
                <a:avLst/>
                <a:gdLst>
                  <a:gd name="T0" fmla="*/ 0 w 57"/>
                  <a:gd name="T1" fmla="*/ 0 h 122"/>
                  <a:gd name="T2" fmla="*/ 57 w 57"/>
                  <a:gd name="T3" fmla="*/ 122 h 122"/>
                  <a:gd name="T4" fmla="*/ 0 w 57"/>
                  <a:gd name="T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122">
                    <a:moveTo>
                      <a:pt x="0" y="0"/>
                    </a:moveTo>
                    <a:lnTo>
                      <a:pt x="57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7" name="Line 89">
                <a:extLst>
                  <a:ext uri="{FF2B5EF4-FFF2-40B4-BE49-F238E27FC236}">
                    <a16:creationId xmlns:a16="http://schemas.microsoft.com/office/drawing/2014/main" id="{7BCCFD19-70E6-7CEE-9648-582EE4BD1B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96" y="2778"/>
                <a:ext cx="28" cy="62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8" name="Freeform 90">
                <a:extLst>
                  <a:ext uri="{FF2B5EF4-FFF2-40B4-BE49-F238E27FC236}">
                    <a16:creationId xmlns:a16="http://schemas.microsoft.com/office/drawing/2014/main" id="{9D9131FF-307F-B31E-4491-0ECA838A1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282"/>
                <a:ext cx="240" cy="386"/>
              </a:xfrm>
              <a:custGeom>
                <a:avLst/>
                <a:gdLst>
                  <a:gd name="T0" fmla="*/ 59 w 481"/>
                  <a:gd name="T1" fmla="*/ 437 h 773"/>
                  <a:gd name="T2" fmla="*/ 154 w 481"/>
                  <a:gd name="T3" fmla="*/ 527 h 773"/>
                  <a:gd name="T4" fmla="*/ 204 w 481"/>
                  <a:gd name="T5" fmla="*/ 595 h 773"/>
                  <a:gd name="T6" fmla="*/ 249 w 481"/>
                  <a:gd name="T7" fmla="*/ 645 h 773"/>
                  <a:gd name="T8" fmla="*/ 306 w 481"/>
                  <a:gd name="T9" fmla="*/ 671 h 773"/>
                  <a:gd name="T10" fmla="*/ 344 w 481"/>
                  <a:gd name="T11" fmla="*/ 691 h 773"/>
                  <a:gd name="T12" fmla="*/ 401 w 481"/>
                  <a:gd name="T13" fmla="*/ 723 h 773"/>
                  <a:gd name="T14" fmla="*/ 465 w 481"/>
                  <a:gd name="T15" fmla="*/ 762 h 773"/>
                  <a:gd name="T16" fmla="*/ 481 w 481"/>
                  <a:gd name="T17" fmla="*/ 767 h 773"/>
                  <a:gd name="T18" fmla="*/ 481 w 481"/>
                  <a:gd name="T19" fmla="*/ 728 h 773"/>
                  <a:gd name="T20" fmla="*/ 463 w 481"/>
                  <a:gd name="T21" fmla="*/ 662 h 773"/>
                  <a:gd name="T22" fmla="*/ 434 w 481"/>
                  <a:gd name="T23" fmla="*/ 617 h 773"/>
                  <a:gd name="T24" fmla="*/ 389 w 481"/>
                  <a:gd name="T25" fmla="*/ 586 h 773"/>
                  <a:gd name="T26" fmla="*/ 367 w 481"/>
                  <a:gd name="T27" fmla="*/ 577 h 773"/>
                  <a:gd name="T28" fmla="*/ 367 w 481"/>
                  <a:gd name="T29" fmla="*/ 562 h 773"/>
                  <a:gd name="T30" fmla="*/ 351 w 481"/>
                  <a:gd name="T31" fmla="*/ 507 h 773"/>
                  <a:gd name="T32" fmla="*/ 317 w 481"/>
                  <a:gd name="T33" fmla="*/ 458 h 773"/>
                  <a:gd name="T34" fmla="*/ 266 w 481"/>
                  <a:gd name="T35" fmla="*/ 418 h 773"/>
                  <a:gd name="T36" fmla="*/ 241 w 481"/>
                  <a:gd name="T37" fmla="*/ 408 h 773"/>
                  <a:gd name="T38" fmla="*/ 239 w 481"/>
                  <a:gd name="T39" fmla="*/ 405 h 773"/>
                  <a:gd name="T40" fmla="*/ 244 w 481"/>
                  <a:gd name="T41" fmla="*/ 367 h 773"/>
                  <a:gd name="T42" fmla="*/ 235 w 481"/>
                  <a:gd name="T43" fmla="*/ 303 h 773"/>
                  <a:gd name="T44" fmla="*/ 208 w 481"/>
                  <a:gd name="T45" fmla="*/ 261 h 773"/>
                  <a:gd name="T46" fmla="*/ 168 w 481"/>
                  <a:gd name="T47" fmla="*/ 239 h 773"/>
                  <a:gd name="T48" fmla="*/ 149 w 481"/>
                  <a:gd name="T49" fmla="*/ 235 h 773"/>
                  <a:gd name="T50" fmla="*/ 151 w 481"/>
                  <a:gd name="T51" fmla="*/ 227 h 773"/>
                  <a:gd name="T52" fmla="*/ 145 w 481"/>
                  <a:gd name="T53" fmla="*/ 192 h 773"/>
                  <a:gd name="T54" fmla="*/ 126 w 481"/>
                  <a:gd name="T55" fmla="*/ 147 h 773"/>
                  <a:gd name="T56" fmla="*/ 94 w 481"/>
                  <a:gd name="T57" fmla="*/ 113 h 773"/>
                  <a:gd name="T58" fmla="*/ 80 w 481"/>
                  <a:gd name="T59" fmla="*/ 113 h 773"/>
                  <a:gd name="T60" fmla="*/ 80 w 481"/>
                  <a:gd name="T61" fmla="*/ 87 h 773"/>
                  <a:gd name="T62" fmla="*/ 56 w 481"/>
                  <a:gd name="T63" fmla="*/ 23 h 773"/>
                  <a:gd name="T64" fmla="*/ 26 w 481"/>
                  <a:gd name="T65" fmla="*/ 0 h 773"/>
                  <a:gd name="T66" fmla="*/ 21 w 481"/>
                  <a:gd name="T67" fmla="*/ 0 h 773"/>
                  <a:gd name="T68" fmla="*/ 6 w 481"/>
                  <a:gd name="T69" fmla="*/ 23 h 773"/>
                  <a:gd name="T70" fmla="*/ 2 w 481"/>
                  <a:gd name="T71" fmla="*/ 114 h 773"/>
                  <a:gd name="T72" fmla="*/ 4 w 481"/>
                  <a:gd name="T73" fmla="*/ 151 h 773"/>
                  <a:gd name="T74" fmla="*/ 7 w 481"/>
                  <a:gd name="T75" fmla="*/ 187 h 773"/>
                  <a:gd name="T76" fmla="*/ 12 w 481"/>
                  <a:gd name="T77" fmla="*/ 202 h 773"/>
                  <a:gd name="T78" fmla="*/ 23 w 481"/>
                  <a:gd name="T79" fmla="*/ 223 h 773"/>
                  <a:gd name="T80" fmla="*/ 18 w 481"/>
                  <a:gd name="T81" fmla="*/ 246 h 773"/>
                  <a:gd name="T82" fmla="*/ 12 w 481"/>
                  <a:gd name="T83" fmla="*/ 266 h 773"/>
                  <a:gd name="T84" fmla="*/ 9 w 481"/>
                  <a:gd name="T85" fmla="*/ 292 h 773"/>
                  <a:gd name="T86" fmla="*/ 14 w 481"/>
                  <a:gd name="T87" fmla="*/ 318 h 773"/>
                  <a:gd name="T88" fmla="*/ 18 w 481"/>
                  <a:gd name="T89" fmla="*/ 329 h 773"/>
                  <a:gd name="T90" fmla="*/ 16 w 481"/>
                  <a:gd name="T91" fmla="*/ 354 h 773"/>
                  <a:gd name="T92" fmla="*/ 16 w 481"/>
                  <a:gd name="T93" fmla="*/ 379 h 773"/>
                  <a:gd name="T94" fmla="*/ 21 w 481"/>
                  <a:gd name="T95" fmla="*/ 394 h 773"/>
                  <a:gd name="T96" fmla="*/ 25 w 481"/>
                  <a:gd name="T97" fmla="*/ 403 h 773"/>
                  <a:gd name="T98" fmla="*/ 25 w 481"/>
                  <a:gd name="T99" fmla="*/ 41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1" h="773">
                    <a:moveTo>
                      <a:pt x="25" y="410"/>
                    </a:moveTo>
                    <a:lnTo>
                      <a:pt x="30" y="413"/>
                    </a:lnTo>
                    <a:lnTo>
                      <a:pt x="40" y="424"/>
                    </a:lnTo>
                    <a:lnTo>
                      <a:pt x="59" y="437"/>
                    </a:lnTo>
                    <a:lnTo>
                      <a:pt x="80" y="456"/>
                    </a:lnTo>
                    <a:lnTo>
                      <a:pt x="104" y="479"/>
                    </a:lnTo>
                    <a:lnTo>
                      <a:pt x="130" y="503"/>
                    </a:lnTo>
                    <a:lnTo>
                      <a:pt x="154" y="527"/>
                    </a:lnTo>
                    <a:lnTo>
                      <a:pt x="175" y="551"/>
                    </a:lnTo>
                    <a:lnTo>
                      <a:pt x="192" y="574"/>
                    </a:lnTo>
                    <a:lnTo>
                      <a:pt x="204" y="595"/>
                    </a:lnTo>
                    <a:lnTo>
                      <a:pt x="204" y="595"/>
                    </a:lnTo>
                    <a:lnTo>
                      <a:pt x="215" y="612"/>
                    </a:lnTo>
                    <a:lnTo>
                      <a:pt x="225" y="626"/>
                    </a:lnTo>
                    <a:lnTo>
                      <a:pt x="237" y="636"/>
                    </a:lnTo>
                    <a:lnTo>
                      <a:pt x="249" y="645"/>
                    </a:lnTo>
                    <a:lnTo>
                      <a:pt x="263" y="652"/>
                    </a:lnTo>
                    <a:lnTo>
                      <a:pt x="277" y="659"/>
                    </a:lnTo>
                    <a:lnTo>
                      <a:pt x="291" y="665"/>
                    </a:lnTo>
                    <a:lnTo>
                      <a:pt x="306" y="671"/>
                    </a:lnTo>
                    <a:lnTo>
                      <a:pt x="320" y="678"/>
                    </a:lnTo>
                    <a:lnTo>
                      <a:pt x="334" y="685"/>
                    </a:lnTo>
                    <a:lnTo>
                      <a:pt x="334" y="685"/>
                    </a:lnTo>
                    <a:lnTo>
                      <a:pt x="344" y="691"/>
                    </a:lnTo>
                    <a:lnTo>
                      <a:pt x="356" y="698"/>
                    </a:lnTo>
                    <a:lnTo>
                      <a:pt x="372" y="705"/>
                    </a:lnTo>
                    <a:lnTo>
                      <a:pt x="386" y="714"/>
                    </a:lnTo>
                    <a:lnTo>
                      <a:pt x="401" y="723"/>
                    </a:lnTo>
                    <a:lnTo>
                      <a:pt x="418" y="733"/>
                    </a:lnTo>
                    <a:lnTo>
                      <a:pt x="434" y="742"/>
                    </a:lnTo>
                    <a:lnTo>
                      <a:pt x="450" y="752"/>
                    </a:lnTo>
                    <a:lnTo>
                      <a:pt x="465" y="762"/>
                    </a:lnTo>
                    <a:lnTo>
                      <a:pt x="481" y="773"/>
                    </a:lnTo>
                    <a:lnTo>
                      <a:pt x="479" y="769"/>
                    </a:lnTo>
                    <a:lnTo>
                      <a:pt x="479" y="769"/>
                    </a:lnTo>
                    <a:lnTo>
                      <a:pt x="481" y="767"/>
                    </a:lnTo>
                    <a:lnTo>
                      <a:pt x="481" y="762"/>
                    </a:lnTo>
                    <a:lnTo>
                      <a:pt x="481" y="754"/>
                    </a:lnTo>
                    <a:lnTo>
                      <a:pt x="481" y="742"/>
                    </a:lnTo>
                    <a:lnTo>
                      <a:pt x="481" y="728"/>
                    </a:lnTo>
                    <a:lnTo>
                      <a:pt x="479" y="714"/>
                    </a:lnTo>
                    <a:lnTo>
                      <a:pt x="475" y="697"/>
                    </a:lnTo>
                    <a:lnTo>
                      <a:pt x="470" y="679"/>
                    </a:lnTo>
                    <a:lnTo>
                      <a:pt x="463" y="662"/>
                    </a:lnTo>
                    <a:lnTo>
                      <a:pt x="455" y="645"/>
                    </a:lnTo>
                    <a:lnTo>
                      <a:pt x="455" y="645"/>
                    </a:lnTo>
                    <a:lnTo>
                      <a:pt x="444" y="629"/>
                    </a:lnTo>
                    <a:lnTo>
                      <a:pt x="434" y="617"/>
                    </a:lnTo>
                    <a:lnTo>
                      <a:pt x="422" y="607"/>
                    </a:lnTo>
                    <a:lnTo>
                      <a:pt x="410" y="598"/>
                    </a:lnTo>
                    <a:lnTo>
                      <a:pt x="399" y="591"/>
                    </a:lnTo>
                    <a:lnTo>
                      <a:pt x="389" y="586"/>
                    </a:lnTo>
                    <a:lnTo>
                      <a:pt x="380" y="583"/>
                    </a:lnTo>
                    <a:lnTo>
                      <a:pt x="374" y="579"/>
                    </a:lnTo>
                    <a:lnTo>
                      <a:pt x="368" y="579"/>
                    </a:lnTo>
                    <a:lnTo>
                      <a:pt x="367" y="577"/>
                    </a:lnTo>
                    <a:lnTo>
                      <a:pt x="367" y="577"/>
                    </a:lnTo>
                    <a:lnTo>
                      <a:pt x="367" y="576"/>
                    </a:lnTo>
                    <a:lnTo>
                      <a:pt x="367" y="570"/>
                    </a:lnTo>
                    <a:lnTo>
                      <a:pt x="367" y="562"/>
                    </a:lnTo>
                    <a:lnTo>
                      <a:pt x="365" y="551"/>
                    </a:lnTo>
                    <a:lnTo>
                      <a:pt x="363" y="538"/>
                    </a:lnTo>
                    <a:lnTo>
                      <a:pt x="358" y="524"/>
                    </a:lnTo>
                    <a:lnTo>
                      <a:pt x="351" y="507"/>
                    </a:lnTo>
                    <a:lnTo>
                      <a:pt x="342" y="491"/>
                    </a:lnTo>
                    <a:lnTo>
                      <a:pt x="332" y="474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01" y="444"/>
                    </a:lnTo>
                    <a:lnTo>
                      <a:pt x="287" y="432"/>
                    </a:lnTo>
                    <a:lnTo>
                      <a:pt x="275" y="424"/>
                    </a:lnTo>
                    <a:lnTo>
                      <a:pt x="266" y="418"/>
                    </a:lnTo>
                    <a:lnTo>
                      <a:pt x="258" y="413"/>
                    </a:lnTo>
                    <a:lnTo>
                      <a:pt x="251" y="410"/>
                    </a:lnTo>
                    <a:lnTo>
                      <a:pt x="246" y="408"/>
                    </a:lnTo>
                    <a:lnTo>
                      <a:pt x="241" y="408"/>
                    </a:lnTo>
                    <a:lnTo>
                      <a:pt x="239" y="406"/>
                    </a:lnTo>
                    <a:lnTo>
                      <a:pt x="239" y="406"/>
                    </a:lnTo>
                    <a:lnTo>
                      <a:pt x="239" y="406"/>
                    </a:lnTo>
                    <a:lnTo>
                      <a:pt x="239" y="405"/>
                    </a:lnTo>
                    <a:lnTo>
                      <a:pt x="241" y="399"/>
                    </a:lnTo>
                    <a:lnTo>
                      <a:pt x="242" y="391"/>
                    </a:lnTo>
                    <a:lnTo>
                      <a:pt x="242" y="379"/>
                    </a:lnTo>
                    <a:lnTo>
                      <a:pt x="244" y="367"/>
                    </a:lnTo>
                    <a:lnTo>
                      <a:pt x="244" y="351"/>
                    </a:lnTo>
                    <a:lnTo>
                      <a:pt x="242" y="335"/>
                    </a:lnTo>
                    <a:lnTo>
                      <a:pt x="241" y="318"/>
                    </a:lnTo>
                    <a:lnTo>
                      <a:pt x="235" y="303"/>
                    </a:lnTo>
                    <a:lnTo>
                      <a:pt x="227" y="285"/>
                    </a:lnTo>
                    <a:lnTo>
                      <a:pt x="227" y="285"/>
                    </a:lnTo>
                    <a:lnTo>
                      <a:pt x="218" y="272"/>
                    </a:lnTo>
                    <a:lnTo>
                      <a:pt x="208" y="261"/>
                    </a:lnTo>
                    <a:lnTo>
                      <a:pt x="197" y="253"/>
                    </a:lnTo>
                    <a:lnTo>
                      <a:pt x="187" y="246"/>
                    </a:lnTo>
                    <a:lnTo>
                      <a:pt x="177" y="240"/>
                    </a:lnTo>
                    <a:lnTo>
                      <a:pt x="168" y="239"/>
                    </a:lnTo>
                    <a:lnTo>
                      <a:pt x="159" y="237"/>
                    </a:lnTo>
                    <a:lnTo>
                      <a:pt x="154" y="235"/>
                    </a:lnTo>
                    <a:lnTo>
                      <a:pt x="151" y="235"/>
                    </a:lnTo>
                    <a:lnTo>
                      <a:pt x="149" y="235"/>
                    </a:lnTo>
                    <a:lnTo>
                      <a:pt x="149" y="235"/>
                    </a:lnTo>
                    <a:lnTo>
                      <a:pt x="149" y="235"/>
                    </a:lnTo>
                    <a:lnTo>
                      <a:pt x="149" y="232"/>
                    </a:lnTo>
                    <a:lnTo>
                      <a:pt x="151" y="227"/>
                    </a:lnTo>
                    <a:lnTo>
                      <a:pt x="151" y="221"/>
                    </a:lnTo>
                    <a:lnTo>
                      <a:pt x="151" y="213"/>
                    </a:lnTo>
                    <a:lnTo>
                      <a:pt x="149" y="202"/>
                    </a:lnTo>
                    <a:lnTo>
                      <a:pt x="145" y="192"/>
                    </a:lnTo>
                    <a:lnTo>
                      <a:pt x="142" y="178"/>
                    </a:lnTo>
                    <a:lnTo>
                      <a:pt x="135" y="164"/>
                    </a:lnTo>
                    <a:lnTo>
                      <a:pt x="126" y="147"/>
                    </a:lnTo>
                    <a:lnTo>
                      <a:pt x="126" y="147"/>
                    </a:lnTo>
                    <a:lnTo>
                      <a:pt x="116" y="133"/>
                    </a:lnTo>
                    <a:lnTo>
                      <a:pt x="107" y="123"/>
                    </a:lnTo>
                    <a:lnTo>
                      <a:pt x="101" y="116"/>
                    </a:lnTo>
                    <a:lnTo>
                      <a:pt x="94" y="113"/>
                    </a:lnTo>
                    <a:lnTo>
                      <a:pt x="88" y="111"/>
                    </a:lnTo>
                    <a:lnTo>
                      <a:pt x="85" y="111"/>
                    </a:lnTo>
                    <a:lnTo>
                      <a:pt x="82" y="111"/>
                    </a:lnTo>
                    <a:lnTo>
                      <a:pt x="80" y="113"/>
                    </a:lnTo>
                    <a:lnTo>
                      <a:pt x="78" y="111"/>
                    </a:lnTo>
                    <a:lnTo>
                      <a:pt x="78" y="109"/>
                    </a:lnTo>
                    <a:lnTo>
                      <a:pt x="78" y="109"/>
                    </a:lnTo>
                    <a:lnTo>
                      <a:pt x="80" y="87"/>
                    </a:lnTo>
                    <a:lnTo>
                      <a:pt x="76" y="66"/>
                    </a:lnTo>
                    <a:lnTo>
                      <a:pt x="71" y="49"/>
                    </a:lnTo>
                    <a:lnTo>
                      <a:pt x="64" y="35"/>
                    </a:lnTo>
                    <a:lnTo>
                      <a:pt x="56" y="23"/>
                    </a:lnTo>
                    <a:lnTo>
                      <a:pt x="47" y="14"/>
                    </a:lnTo>
                    <a:lnTo>
                      <a:pt x="38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4" y="5"/>
                    </a:lnTo>
                    <a:lnTo>
                      <a:pt x="9" y="12"/>
                    </a:lnTo>
                    <a:lnTo>
                      <a:pt x="6" y="23"/>
                    </a:lnTo>
                    <a:lnTo>
                      <a:pt x="2" y="37"/>
                    </a:lnTo>
                    <a:lnTo>
                      <a:pt x="0" y="57"/>
                    </a:lnTo>
                    <a:lnTo>
                      <a:pt x="0" y="83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4" y="128"/>
                    </a:lnTo>
                    <a:lnTo>
                      <a:pt x="4" y="140"/>
                    </a:lnTo>
                    <a:lnTo>
                      <a:pt x="4" y="151"/>
                    </a:lnTo>
                    <a:lnTo>
                      <a:pt x="6" y="161"/>
                    </a:lnTo>
                    <a:lnTo>
                      <a:pt x="6" y="171"/>
                    </a:lnTo>
                    <a:lnTo>
                      <a:pt x="6" y="178"/>
                    </a:lnTo>
                    <a:lnTo>
                      <a:pt x="7" y="187"/>
                    </a:lnTo>
                    <a:lnTo>
                      <a:pt x="9" y="192"/>
                    </a:lnTo>
                    <a:lnTo>
                      <a:pt x="11" y="197"/>
                    </a:lnTo>
                    <a:lnTo>
                      <a:pt x="12" y="202"/>
                    </a:lnTo>
                    <a:lnTo>
                      <a:pt x="12" y="202"/>
                    </a:lnTo>
                    <a:lnTo>
                      <a:pt x="18" y="208"/>
                    </a:lnTo>
                    <a:lnTo>
                      <a:pt x="21" y="213"/>
                    </a:lnTo>
                    <a:lnTo>
                      <a:pt x="21" y="218"/>
                    </a:lnTo>
                    <a:lnTo>
                      <a:pt x="23" y="223"/>
                    </a:lnTo>
                    <a:lnTo>
                      <a:pt x="21" y="228"/>
                    </a:lnTo>
                    <a:lnTo>
                      <a:pt x="21" y="234"/>
                    </a:lnTo>
                    <a:lnTo>
                      <a:pt x="19" y="239"/>
                    </a:lnTo>
                    <a:lnTo>
                      <a:pt x="18" y="246"/>
                    </a:lnTo>
                    <a:lnTo>
                      <a:pt x="16" y="253"/>
                    </a:lnTo>
                    <a:lnTo>
                      <a:pt x="14" y="261"/>
                    </a:lnTo>
                    <a:lnTo>
                      <a:pt x="14" y="261"/>
                    </a:lnTo>
                    <a:lnTo>
                      <a:pt x="12" y="266"/>
                    </a:lnTo>
                    <a:lnTo>
                      <a:pt x="12" y="273"/>
                    </a:lnTo>
                    <a:lnTo>
                      <a:pt x="11" y="278"/>
                    </a:lnTo>
                    <a:lnTo>
                      <a:pt x="11" y="285"/>
                    </a:lnTo>
                    <a:lnTo>
                      <a:pt x="9" y="292"/>
                    </a:lnTo>
                    <a:lnTo>
                      <a:pt x="9" y="299"/>
                    </a:lnTo>
                    <a:lnTo>
                      <a:pt x="11" y="306"/>
                    </a:lnTo>
                    <a:lnTo>
                      <a:pt x="12" y="313"/>
                    </a:lnTo>
                    <a:lnTo>
                      <a:pt x="14" y="318"/>
                    </a:lnTo>
                    <a:lnTo>
                      <a:pt x="16" y="323"/>
                    </a:lnTo>
                    <a:lnTo>
                      <a:pt x="16" y="323"/>
                    </a:lnTo>
                    <a:lnTo>
                      <a:pt x="18" y="325"/>
                    </a:lnTo>
                    <a:lnTo>
                      <a:pt x="18" y="329"/>
                    </a:lnTo>
                    <a:lnTo>
                      <a:pt x="18" y="334"/>
                    </a:lnTo>
                    <a:lnTo>
                      <a:pt x="18" y="341"/>
                    </a:lnTo>
                    <a:lnTo>
                      <a:pt x="16" y="348"/>
                    </a:lnTo>
                    <a:lnTo>
                      <a:pt x="16" y="354"/>
                    </a:lnTo>
                    <a:lnTo>
                      <a:pt x="16" y="361"/>
                    </a:lnTo>
                    <a:lnTo>
                      <a:pt x="16" y="368"/>
                    </a:lnTo>
                    <a:lnTo>
                      <a:pt x="16" y="373"/>
                    </a:lnTo>
                    <a:lnTo>
                      <a:pt x="16" y="379"/>
                    </a:lnTo>
                    <a:lnTo>
                      <a:pt x="16" y="379"/>
                    </a:lnTo>
                    <a:lnTo>
                      <a:pt x="18" y="386"/>
                    </a:lnTo>
                    <a:lnTo>
                      <a:pt x="19" y="391"/>
                    </a:lnTo>
                    <a:lnTo>
                      <a:pt x="21" y="394"/>
                    </a:lnTo>
                    <a:lnTo>
                      <a:pt x="23" y="398"/>
                    </a:lnTo>
                    <a:lnTo>
                      <a:pt x="23" y="399"/>
                    </a:lnTo>
                    <a:lnTo>
                      <a:pt x="23" y="401"/>
                    </a:lnTo>
                    <a:lnTo>
                      <a:pt x="25" y="403"/>
                    </a:lnTo>
                    <a:lnTo>
                      <a:pt x="25" y="405"/>
                    </a:lnTo>
                    <a:lnTo>
                      <a:pt x="25" y="406"/>
                    </a:lnTo>
                    <a:lnTo>
                      <a:pt x="25" y="410"/>
                    </a:lnTo>
                    <a:lnTo>
                      <a:pt x="25" y="410"/>
                    </a:lnTo>
                    <a:close/>
                  </a:path>
                </a:pathLst>
              </a:custGeom>
              <a:solidFill>
                <a:srgbClr val="FAE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9" name="Freeform 91">
                <a:extLst>
                  <a:ext uri="{FF2B5EF4-FFF2-40B4-BE49-F238E27FC236}">
                    <a16:creationId xmlns:a16="http://schemas.microsoft.com/office/drawing/2014/main" id="{CFD7C840-03D2-2645-9904-0F9A564E0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282"/>
                <a:ext cx="240" cy="386"/>
              </a:xfrm>
              <a:custGeom>
                <a:avLst/>
                <a:gdLst>
                  <a:gd name="T0" fmla="*/ 59 w 481"/>
                  <a:gd name="T1" fmla="*/ 437 h 773"/>
                  <a:gd name="T2" fmla="*/ 154 w 481"/>
                  <a:gd name="T3" fmla="*/ 527 h 773"/>
                  <a:gd name="T4" fmla="*/ 204 w 481"/>
                  <a:gd name="T5" fmla="*/ 595 h 773"/>
                  <a:gd name="T6" fmla="*/ 249 w 481"/>
                  <a:gd name="T7" fmla="*/ 645 h 773"/>
                  <a:gd name="T8" fmla="*/ 306 w 481"/>
                  <a:gd name="T9" fmla="*/ 671 h 773"/>
                  <a:gd name="T10" fmla="*/ 344 w 481"/>
                  <a:gd name="T11" fmla="*/ 691 h 773"/>
                  <a:gd name="T12" fmla="*/ 401 w 481"/>
                  <a:gd name="T13" fmla="*/ 723 h 773"/>
                  <a:gd name="T14" fmla="*/ 465 w 481"/>
                  <a:gd name="T15" fmla="*/ 762 h 773"/>
                  <a:gd name="T16" fmla="*/ 481 w 481"/>
                  <a:gd name="T17" fmla="*/ 767 h 773"/>
                  <a:gd name="T18" fmla="*/ 481 w 481"/>
                  <a:gd name="T19" fmla="*/ 728 h 773"/>
                  <a:gd name="T20" fmla="*/ 463 w 481"/>
                  <a:gd name="T21" fmla="*/ 662 h 773"/>
                  <a:gd name="T22" fmla="*/ 434 w 481"/>
                  <a:gd name="T23" fmla="*/ 617 h 773"/>
                  <a:gd name="T24" fmla="*/ 389 w 481"/>
                  <a:gd name="T25" fmla="*/ 586 h 773"/>
                  <a:gd name="T26" fmla="*/ 367 w 481"/>
                  <a:gd name="T27" fmla="*/ 577 h 773"/>
                  <a:gd name="T28" fmla="*/ 367 w 481"/>
                  <a:gd name="T29" fmla="*/ 562 h 773"/>
                  <a:gd name="T30" fmla="*/ 351 w 481"/>
                  <a:gd name="T31" fmla="*/ 507 h 773"/>
                  <a:gd name="T32" fmla="*/ 317 w 481"/>
                  <a:gd name="T33" fmla="*/ 458 h 773"/>
                  <a:gd name="T34" fmla="*/ 266 w 481"/>
                  <a:gd name="T35" fmla="*/ 418 h 773"/>
                  <a:gd name="T36" fmla="*/ 241 w 481"/>
                  <a:gd name="T37" fmla="*/ 408 h 773"/>
                  <a:gd name="T38" fmla="*/ 239 w 481"/>
                  <a:gd name="T39" fmla="*/ 405 h 773"/>
                  <a:gd name="T40" fmla="*/ 244 w 481"/>
                  <a:gd name="T41" fmla="*/ 367 h 773"/>
                  <a:gd name="T42" fmla="*/ 235 w 481"/>
                  <a:gd name="T43" fmla="*/ 303 h 773"/>
                  <a:gd name="T44" fmla="*/ 208 w 481"/>
                  <a:gd name="T45" fmla="*/ 261 h 773"/>
                  <a:gd name="T46" fmla="*/ 168 w 481"/>
                  <a:gd name="T47" fmla="*/ 239 h 773"/>
                  <a:gd name="T48" fmla="*/ 149 w 481"/>
                  <a:gd name="T49" fmla="*/ 235 h 773"/>
                  <a:gd name="T50" fmla="*/ 151 w 481"/>
                  <a:gd name="T51" fmla="*/ 227 h 773"/>
                  <a:gd name="T52" fmla="*/ 145 w 481"/>
                  <a:gd name="T53" fmla="*/ 192 h 773"/>
                  <a:gd name="T54" fmla="*/ 126 w 481"/>
                  <a:gd name="T55" fmla="*/ 147 h 773"/>
                  <a:gd name="T56" fmla="*/ 94 w 481"/>
                  <a:gd name="T57" fmla="*/ 113 h 773"/>
                  <a:gd name="T58" fmla="*/ 80 w 481"/>
                  <a:gd name="T59" fmla="*/ 113 h 773"/>
                  <a:gd name="T60" fmla="*/ 80 w 481"/>
                  <a:gd name="T61" fmla="*/ 87 h 773"/>
                  <a:gd name="T62" fmla="*/ 56 w 481"/>
                  <a:gd name="T63" fmla="*/ 23 h 773"/>
                  <a:gd name="T64" fmla="*/ 26 w 481"/>
                  <a:gd name="T65" fmla="*/ 0 h 773"/>
                  <a:gd name="T66" fmla="*/ 21 w 481"/>
                  <a:gd name="T67" fmla="*/ 0 h 773"/>
                  <a:gd name="T68" fmla="*/ 6 w 481"/>
                  <a:gd name="T69" fmla="*/ 23 h 773"/>
                  <a:gd name="T70" fmla="*/ 2 w 481"/>
                  <a:gd name="T71" fmla="*/ 114 h 773"/>
                  <a:gd name="T72" fmla="*/ 4 w 481"/>
                  <a:gd name="T73" fmla="*/ 151 h 773"/>
                  <a:gd name="T74" fmla="*/ 7 w 481"/>
                  <a:gd name="T75" fmla="*/ 187 h 773"/>
                  <a:gd name="T76" fmla="*/ 12 w 481"/>
                  <a:gd name="T77" fmla="*/ 202 h 773"/>
                  <a:gd name="T78" fmla="*/ 23 w 481"/>
                  <a:gd name="T79" fmla="*/ 223 h 773"/>
                  <a:gd name="T80" fmla="*/ 18 w 481"/>
                  <a:gd name="T81" fmla="*/ 246 h 773"/>
                  <a:gd name="T82" fmla="*/ 12 w 481"/>
                  <a:gd name="T83" fmla="*/ 266 h 773"/>
                  <a:gd name="T84" fmla="*/ 9 w 481"/>
                  <a:gd name="T85" fmla="*/ 292 h 773"/>
                  <a:gd name="T86" fmla="*/ 14 w 481"/>
                  <a:gd name="T87" fmla="*/ 318 h 773"/>
                  <a:gd name="T88" fmla="*/ 18 w 481"/>
                  <a:gd name="T89" fmla="*/ 329 h 773"/>
                  <a:gd name="T90" fmla="*/ 16 w 481"/>
                  <a:gd name="T91" fmla="*/ 354 h 773"/>
                  <a:gd name="T92" fmla="*/ 16 w 481"/>
                  <a:gd name="T93" fmla="*/ 379 h 773"/>
                  <a:gd name="T94" fmla="*/ 21 w 481"/>
                  <a:gd name="T95" fmla="*/ 394 h 773"/>
                  <a:gd name="T96" fmla="*/ 25 w 481"/>
                  <a:gd name="T97" fmla="*/ 403 h 773"/>
                  <a:gd name="T98" fmla="*/ 25 w 481"/>
                  <a:gd name="T99" fmla="*/ 41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1" h="773">
                    <a:moveTo>
                      <a:pt x="25" y="410"/>
                    </a:moveTo>
                    <a:lnTo>
                      <a:pt x="30" y="413"/>
                    </a:lnTo>
                    <a:lnTo>
                      <a:pt x="40" y="424"/>
                    </a:lnTo>
                    <a:lnTo>
                      <a:pt x="59" y="437"/>
                    </a:lnTo>
                    <a:lnTo>
                      <a:pt x="80" y="456"/>
                    </a:lnTo>
                    <a:lnTo>
                      <a:pt x="104" y="479"/>
                    </a:lnTo>
                    <a:lnTo>
                      <a:pt x="130" y="503"/>
                    </a:lnTo>
                    <a:lnTo>
                      <a:pt x="154" y="527"/>
                    </a:lnTo>
                    <a:lnTo>
                      <a:pt x="175" y="551"/>
                    </a:lnTo>
                    <a:lnTo>
                      <a:pt x="192" y="574"/>
                    </a:lnTo>
                    <a:lnTo>
                      <a:pt x="204" y="595"/>
                    </a:lnTo>
                    <a:lnTo>
                      <a:pt x="204" y="595"/>
                    </a:lnTo>
                    <a:lnTo>
                      <a:pt x="215" y="612"/>
                    </a:lnTo>
                    <a:lnTo>
                      <a:pt x="225" y="626"/>
                    </a:lnTo>
                    <a:lnTo>
                      <a:pt x="237" y="636"/>
                    </a:lnTo>
                    <a:lnTo>
                      <a:pt x="249" y="645"/>
                    </a:lnTo>
                    <a:lnTo>
                      <a:pt x="263" y="652"/>
                    </a:lnTo>
                    <a:lnTo>
                      <a:pt x="277" y="659"/>
                    </a:lnTo>
                    <a:lnTo>
                      <a:pt x="291" y="665"/>
                    </a:lnTo>
                    <a:lnTo>
                      <a:pt x="306" y="671"/>
                    </a:lnTo>
                    <a:lnTo>
                      <a:pt x="320" y="678"/>
                    </a:lnTo>
                    <a:lnTo>
                      <a:pt x="334" y="685"/>
                    </a:lnTo>
                    <a:lnTo>
                      <a:pt x="334" y="685"/>
                    </a:lnTo>
                    <a:lnTo>
                      <a:pt x="344" y="691"/>
                    </a:lnTo>
                    <a:lnTo>
                      <a:pt x="356" y="698"/>
                    </a:lnTo>
                    <a:lnTo>
                      <a:pt x="372" y="705"/>
                    </a:lnTo>
                    <a:lnTo>
                      <a:pt x="386" y="714"/>
                    </a:lnTo>
                    <a:lnTo>
                      <a:pt x="401" y="723"/>
                    </a:lnTo>
                    <a:lnTo>
                      <a:pt x="418" y="733"/>
                    </a:lnTo>
                    <a:lnTo>
                      <a:pt x="434" y="742"/>
                    </a:lnTo>
                    <a:lnTo>
                      <a:pt x="450" y="752"/>
                    </a:lnTo>
                    <a:lnTo>
                      <a:pt x="465" y="762"/>
                    </a:lnTo>
                    <a:lnTo>
                      <a:pt x="481" y="773"/>
                    </a:lnTo>
                    <a:lnTo>
                      <a:pt x="479" y="769"/>
                    </a:lnTo>
                    <a:lnTo>
                      <a:pt x="479" y="769"/>
                    </a:lnTo>
                    <a:lnTo>
                      <a:pt x="481" y="767"/>
                    </a:lnTo>
                    <a:lnTo>
                      <a:pt x="481" y="762"/>
                    </a:lnTo>
                    <a:lnTo>
                      <a:pt x="481" y="754"/>
                    </a:lnTo>
                    <a:lnTo>
                      <a:pt x="481" y="742"/>
                    </a:lnTo>
                    <a:lnTo>
                      <a:pt x="481" y="728"/>
                    </a:lnTo>
                    <a:lnTo>
                      <a:pt x="479" y="714"/>
                    </a:lnTo>
                    <a:lnTo>
                      <a:pt x="475" y="697"/>
                    </a:lnTo>
                    <a:lnTo>
                      <a:pt x="470" y="679"/>
                    </a:lnTo>
                    <a:lnTo>
                      <a:pt x="463" y="662"/>
                    </a:lnTo>
                    <a:lnTo>
                      <a:pt x="455" y="645"/>
                    </a:lnTo>
                    <a:lnTo>
                      <a:pt x="455" y="645"/>
                    </a:lnTo>
                    <a:lnTo>
                      <a:pt x="444" y="629"/>
                    </a:lnTo>
                    <a:lnTo>
                      <a:pt x="434" y="617"/>
                    </a:lnTo>
                    <a:lnTo>
                      <a:pt x="422" y="607"/>
                    </a:lnTo>
                    <a:lnTo>
                      <a:pt x="410" y="598"/>
                    </a:lnTo>
                    <a:lnTo>
                      <a:pt x="399" y="591"/>
                    </a:lnTo>
                    <a:lnTo>
                      <a:pt x="389" y="586"/>
                    </a:lnTo>
                    <a:lnTo>
                      <a:pt x="380" y="583"/>
                    </a:lnTo>
                    <a:lnTo>
                      <a:pt x="374" y="579"/>
                    </a:lnTo>
                    <a:lnTo>
                      <a:pt x="368" y="579"/>
                    </a:lnTo>
                    <a:lnTo>
                      <a:pt x="367" y="577"/>
                    </a:lnTo>
                    <a:lnTo>
                      <a:pt x="367" y="577"/>
                    </a:lnTo>
                    <a:lnTo>
                      <a:pt x="367" y="576"/>
                    </a:lnTo>
                    <a:lnTo>
                      <a:pt x="367" y="570"/>
                    </a:lnTo>
                    <a:lnTo>
                      <a:pt x="367" y="562"/>
                    </a:lnTo>
                    <a:lnTo>
                      <a:pt x="365" y="551"/>
                    </a:lnTo>
                    <a:lnTo>
                      <a:pt x="363" y="538"/>
                    </a:lnTo>
                    <a:lnTo>
                      <a:pt x="358" y="524"/>
                    </a:lnTo>
                    <a:lnTo>
                      <a:pt x="351" y="507"/>
                    </a:lnTo>
                    <a:lnTo>
                      <a:pt x="342" y="491"/>
                    </a:lnTo>
                    <a:lnTo>
                      <a:pt x="332" y="474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01" y="444"/>
                    </a:lnTo>
                    <a:lnTo>
                      <a:pt x="287" y="432"/>
                    </a:lnTo>
                    <a:lnTo>
                      <a:pt x="275" y="424"/>
                    </a:lnTo>
                    <a:lnTo>
                      <a:pt x="266" y="418"/>
                    </a:lnTo>
                    <a:lnTo>
                      <a:pt x="258" y="413"/>
                    </a:lnTo>
                    <a:lnTo>
                      <a:pt x="251" y="410"/>
                    </a:lnTo>
                    <a:lnTo>
                      <a:pt x="246" y="408"/>
                    </a:lnTo>
                    <a:lnTo>
                      <a:pt x="241" y="408"/>
                    </a:lnTo>
                    <a:lnTo>
                      <a:pt x="239" y="406"/>
                    </a:lnTo>
                    <a:lnTo>
                      <a:pt x="239" y="406"/>
                    </a:lnTo>
                    <a:lnTo>
                      <a:pt x="239" y="406"/>
                    </a:lnTo>
                    <a:lnTo>
                      <a:pt x="239" y="405"/>
                    </a:lnTo>
                    <a:lnTo>
                      <a:pt x="241" y="399"/>
                    </a:lnTo>
                    <a:lnTo>
                      <a:pt x="242" y="391"/>
                    </a:lnTo>
                    <a:lnTo>
                      <a:pt x="242" y="379"/>
                    </a:lnTo>
                    <a:lnTo>
                      <a:pt x="244" y="367"/>
                    </a:lnTo>
                    <a:lnTo>
                      <a:pt x="244" y="351"/>
                    </a:lnTo>
                    <a:lnTo>
                      <a:pt x="242" y="335"/>
                    </a:lnTo>
                    <a:lnTo>
                      <a:pt x="241" y="318"/>
                    </a:lnTo>
                    <a:lnTo>
                      <a:pt x="235" y="303"/>
                    </a:lnTo>
                    <a:lnTo>
                      <a:pt x="227" y="285"/>
                    </a:lnTo>
                    <a:lnTo>
                      <a:pt x="227" y="285"/>
                    </a:lnTo>
                    <a:lnTo>
                      <a:pt x="218" y="272"/>
                    </a:lnTo>
                    <a:lnTo>
                      <a:pt x="208" y="261"/>
                    </a:lnTo>
                    <a:lnTo>
                      <a:pt x="197" y="253"/>
                    </a:lnTo>
                    <a:lnTo>
                      <a:pt x="187" y="246"/>
                    </a:lnTo>
                    <a:lnTo>
                      <a:pt x="177" y="240"/>
                    </a:lnTo>
                    <a:lnTo>
                      <a:pt x="168" y="239"/>
                    </a:lnTo>
                    <a:lnTo>
                      <a:pt x="159" y="237"/>
                    </a:lnTo>
                    <a:lnTo>
                      <a:pt x="154" y="235"/>
                    </a:lnTo>
                    <a:lnTo>
                      <a:pt x="151" y="235"/>
                    </a:lnTo>
                    <a:lnTo>
                      <a:pt x="149" y="235"/>
                    </a:lnTo>
                    <a:lnTo>
                      <a:pt x="149" y="235"/>
                    </a:lnTo>
                    <a:lnTo>
                      <a:pt x="149" y="235"/>
                    </a:lnTo>
                    <a:lnTo>
                      <a:pt x="149" y="232"/>
                    </a:lnTo>
                    <a:lnTo>
                      <a:pt x="151" y="227"/>
                    </a:lnTo>
                    <a:lnTo>
                      <a:pt x="151" y="221"/>
                    </a:lnTo>
                    <a:lnTo>
                      <a:pt x="151" y="213"/>
                    </a:lnTo>
                    <a:lnTo>
                      <a:pt x="149" y="202"/>
                    </a:lnTo>
                    <a:lnTo>
                      <a:pt x="145" y="192"/>
                    </a:lnTo>
                    <a:lnTo>
                      <a:pt x="142" y="178"/>
                    </a:lnTo>
                    <a:lnTo>
                      <a:pt x="135" y="164"/>
                    </a:lnTo>
                    <a:lnTo>
                      <a:pt x="126" y="147"/>
                    </a:lnTo>
                    <a:lnTo>
                      <a:pt x="126" y="147"/>
                    </a:lnTo>
                    <a:lnTo>
                      <a:pt x="116" y="133"/>
                    </a:lnTo>
                    <a:lnTo>
                      <a:pt x="107" y="123"/>
                    </a:lnTo>
                    <a:lnTo>
                      <a:pt x="101" y="116"/>
                    </a:lnTo>
                    <a:lnTo>
                      <a:pt x="94" y="113"/>
                    </a:lnTo>
                    <a:lnTo>
                      <a:pt x="88" y="111"/>
                    </a:lnTo>
                    <a:lnTo>
                      <a:pt x="85" y="111"/>
                    </a:lnTo>
                    <a:lnTo>
                      <a:pt x="82" y="111"/>
                    </a:lnTo>
                    <a:lnTo>
                      <a:pt x="80" y="113"/>
                    </a:lnTo>
                    <a:lnTo>
                      <a:pt x="78" y="111"/>
                    </a:lnTo>
                    <a:lnTo>
                      <a:pt x="78" y="109"/>
                    </a:lnTo>
                    <a:lnTo>
                      <a:pt x="78" y="109"/>
                    </a:lnTo>
                    <a:lnTo>
                      <a:pt x="80" y="87"/>
                    </a:lnTo>
                    <a:lnTo>
                      <a:pt x="76" y="66"/>
                    </a:lnTo>
                    <a:lnTo>
                      <a:pt x="71" y="49"/>
                    </a:lnTo>
                    <a:lnTo>
                      <a:pt x="64" y="35"/>
                    </a:lnTo>
                    <a:lnTo>
                      <a:pt x="56" y="23"/>
                    </a:lnTo>
                    <a:lnTo>
                      <a:pt x="47" y="14"/>
                    </a:lnTo>
                    <a:lnTo>
                      <a:pt x="38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4" y="5"/>
                    </a:lnTo>
                    <a:lnTo>
                      <a:pt x="9" y="12"/>
                    </a:lnTo>
                    <a:lnTo>
                      <a:pt x="6" y="23"/>
                    </a:lnTo>
                    <a:lnTo>
                      <a:pt x="2" y="37"/>
                    </a:lnTo>
                    <a:lnTo>
                      <a:pt x="0" y="57"/>
                    </a:lnTo>
                    <a:lnTo>
                      <a:pt x="0" y="83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4" y="128"/>
                    </a:lnTo>
                    <a:lnTo>
                      <a:pt x="4" y="140"/>
                    </a:lnTo>
                    <a:lnTo>
                      <a:pt x="4" y="151"/>
                    </a:lnTo>
                    <a:lnTo>
                      <a:pt x="6" y="161"/>
                    </a:lnTo>
                    <a:lnTo>
                      <a:pt x="6" y="171"/>
                    </a:lnTo>
                    <a:lnTo>
                      <a:pt x="6" y="178"/>
                    </a:lnTo>
                    <a:lnTo>
                      <a:pt x="7" y="187"/>
                    </a:lnTo>
                    <a:lnTo>
                      <a:pt x="9" y="192"/>
                    </a:lnTo>
                    <a:lnTo>
                      <a:pt x="11" y="197"/>
                    </a:lnTo>
                    <a:lnTo>
                      <a:pt x="12" y="202"/>
                    </a:lnTo>
                    <a:lnTo>
                      <a:pt x="12" y="202"/>
                    </a:lnTo>
                    <a:lnTo>
                      <a:pt x="18" y="208"/>
                    </a:lnTo>
                    <a:lnTo>
                      <a:pt x="21" y="213"/>
                    </a:lnTo>
                    <a:lnTo>
                      <a:pt x="21" y="218"/>
                    </a:lnTo>
                    <a:lnTo>
                      <a:pt x="23" y="223"/>
                    </a:lnTo>
                    <a:lnTo>
                      <a:pt x="21" y="228"/>
                    </a:lnTo>
                    <a:lnTo>
                      <a:pt x="21" y="234"/>
                    </a:lnTo>
                    <a:lnTo>
                      <a:pt x="19" y="239"/>
                    </a:lnTo>
                    <a:lnTo>
                      <a:pt x="18" y="246"/>
                    </a:lnTo>
                    <a:lnTo>
                      <a:pt x="16" y="253"/>
                    </a:lnTo>
                    <a:lnTo>
                      <a:pt x="14" y="261"/>
                    </a:lnTo>
                    <a:lnTo>
                      <a:pt x="14" y="261"/>
                    </a:lnTo>
                    <a:lnTo>
                      <a:pt x="12" y="266"/>
                    </a:lnTo>
                    <a:lnTo>
                      <a:pt x="12" y="273"/>
                    </a:lnTo>
                    <a:lnTo>
                      <a:pt x="11" y="278"/>
                    </a:lnTo>
                    <a:lnTo>
                      <a:pt x="11" y="285"/>
                    </a:lnTo>
                    <a:lnTo>
                      <a:pt x="9" y="292"/>
                    </a:lnTo>
                    <a:lnTo>
                      <a:pt x="9" y="299"/>
                    </a:lnTo>
                    <a:lnTo>
                      <a:pt x="11" y="306"/>
                    </a:lnTo>
                    <a:lnTo>
                      <a:pt x="12" y="313"/>
                    </a:lnTo>
                    <a:lnTo>
                      <a:pt x="14" y="318"/>
                    </a:lnTo>
                    <a:lnTo>
                      <a:pt x="16" y="323"/>
                    </a:lnTo>
                    <a:lnTo>
                      <a:pt x="16" y="323"/>
                    </a:lnTo>
                    <a:lnTo>
                      <a:pt x="18" y="325"/>
                    </a:lnTo>
                    <a:lnTo>
                      <a:pt x="18" y="329"/>
                    </a:lnTo>
                    <a:lnTo>
                      <a:pt x="18" y="334"/>
                    </a:lnTo>
                    <a:lnTo>
                      <a:pt x="18" y="341"/>
                    </a:lnTo>
                    <a:lnTo>
                      <a:pt x="16" y="348"/>
                    </a:lnTo>
                    <a:lnTo>
                      <a:pt x="16" y="354"/>
                    </a:lnTo>
                    <a:lnTo>
                      <a:pt x="16" y="361"/>
                    </a:lnTo>
                    <a:lnTo>
                      <a:pt x="16" y="368"/>
                    </a:lnTo>
                    <a:lnTo>
                      <a:pt x="16" y="373"/>
                    </a:lnTo>
                    <a:lnTo>
                      <a:pt x="16" y="379"/>
                    </a:lnTo>
                    <a:lnTo>
                      <a:pt x="16" y="379"/>
                    </a:lnTo>
                    <a:lnTo>
                      <a:pt x="18" y="386"/>
                    </a:lnTo>
                    <a:lnTo>
                      <a:pt x="19" y="391"/>
                    </a:lnTo>
                    <a:lnTo>
                      <a:pt x="21" y="394"/>
                    </a:lnTo>
                    <a:lnTo>
                      <a:pt x="23" y="398"/>
                    </a:lnTo>
                    <a:lnTo>
                      <a:pt x="23" y="399"/>
                    </a:lnTo>
                    <a:lnTo>
                      <a:pt x="23" y="401"/>
                    </a:lnTo>
                    <a:lnTo>
                      <a:pt x="25" y="403"/>
                    </a:lnTo>
                    <a:lnTo>
                      <a:pt x="25" y="405"/>
                    </a:lnTo>
                    <a:lnTo>
                      <a:pt x="25" y="406"/>
                    </a:lnTo>
                    <a:lnTo>
                      <a:pt x="25" y="410"/>
                    </a:lnTo>
                    <a:lnTo>
                      <a:pt x="25" y="41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20" name="Freeform 92">
                <a:extLst>
                  <a:ext uri="{FF2B5EF4-FFF2-40B4-BE49-F238E27FC236}">
                    <a16:creationId xmlns:a16="http://schemas.microsoft.com/office/drawing/2014/main" id="{E627A9F9-0EF8-C541-C7F1-C71EDF4FC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649"/>
                <a:ext cx="159" cy="249"/>
              </a:xfrm>
              <a:custGeom>
                <a:avLst/>
                <a:gdLst>
                  <a:gd name="T0" fmla="*/ 7 w 318"/>
                  <a:gd name="T1" fmla="*/ 235 h 497"/>
                  <a:gd name="T2" fmla="*/ 21 w 318"/>
                  <a:gd name="T3" fmla="*/ 259 h 497"/>
                  <a:gd name="T4" fmla="*/ 35 w 318"/>
                  <a:gd name="T5" fmla="*/ 281 h 497"/>
                  <a:gd name="T6" fmla="*/ 49 w 318"/>
                  <a:gd name="T7" fmla="*/ 304 h 497"/>
                  <a:gd name="T8" fmla="*/ 66 w 318"/>
                  <a:gd name="T9" fmla="*/ 323 h 497"/>
                  <a:gd name="T10" fmla="*/ 76 w 318"/>
                  <a:gd name="T11" fmla="*/ 331 h 497"/>
                  <a:gd name="T12" fmla="*/ 118 w 318"/>
                  <a:gd name="T13" fmla="*/ 362 h 497"/>
                  <a:gd name="T14" fmla="*/ 180 w 318"/>
                  <a:gd name="T15" fmla="*/ 404 h 497"/>
                  <a:gd name="T16" fmla="*/ 246 w 318"/>
                  <a:gd name="T17" fmla="*/ 449 h 497"/>
                  <a:gd name="T18" fmla="*/ 297 w 318"/>
                  <a:gd name="T19" fmla="*/ 483 h 497"/>
                  <a:gd name="T20" fmla="*/ 318 w 318"/>
                  <a:gd name="T21" fmla="*/ 497 h 497"/>
                  <a:gd name="T22" fmla="*/ 311 w 318"/>
                  <a:gd name="T23" fmla="*/ 5 h 497"/>
                  <a:gd name="T24" fmla="*/ 313 w 318"/>
                  <a:gd name="T25" fmla="*/ 0 h 497"/>
                  <a:gd name="T26" fmla="*/ 308 w 318"/>
                  <a:gd name="T27" fmla="*/ 1 h 497"/>
                  <a:gd name="T28" fmla="*/ 294 w 318"/>
                  <a:gd name="T29" fmla="*/ 10 h 497"/>
                  <a:gd name="T30" fmla="*/ 275 w 318"/>
                  <a:gd name="T31" fmla="*/ 26 h 497"/>
                  <a:gd name="T32" fmla="*/ 259 w 318"/>
                  <a:gd name="T33" fmla="*/ 53 h 497"/>
                  <a:gd name="T34" fmla="*/ 249 w 318"/>
                  <a:gd name="T35" fmla="*/ 93 h 497"/>
                  <a:gd name="T36" fmla="*/ 249 w 318"/>
                  <a:gd name="T37" fmla="*/ 103 h 497"/>
                  <a:gd name="T38" fmla="*/ 251 w 318"/>
                  <a:gd name="T39" fmla="*/ 126 h 497"/>
                  <a:gd name="T40" fmla="*/ 254 w 318"/>
                  <a:gd name="T41" fmla="*/ 145 h 497"/>
                  <a:gd name="T42" fmla="*/ 258 w 318"/>
                  <a:gd name="T43" fmla="*/ 159 h 497"/>
                  <a:gd name="T44" fmla="*/ 261 w 318"/>
                  <a:gd name="T45" fmla="*/ 167 h 497"/>
                  <a:gd name="T46" fmla="*/ 261 w 318"/>
                  <a:gd name="T47" fmla="*/ 169 h 497"/>
                  <a:gd name="T48" fmla="*/ 258 w 318"/>
                  <a:gd name="T49" fmla="*/ 165 h 497"/>
                  <a:gd name="T50" fmla="*/ 247 w 318"/>
                  <a:gd name="T51" fmla="*/ 160 h 497"/>
                  <a:gd name="T52" fmla="*/ 233 w 318"/>
                  <a:gd name="T53" fmla="*/ 157 h 497"/>
                  <a:gd name="T54" fmla="*/ 213 w 318"/>
                  <a:gd name="T55" fmla="*/ 159 h 497"/>
                  <a:gd name="T56" fmla="*/ 189 w 318"/>
                  <a:gd name="T57" fmla="*/ 169 h 497"/>
                  <a:gd name="T58" fmla="*/ 176 w 318"/>
                  <a:gd name="T59" fmla="*/ 178 h 497"/>
                  <a:gd name="T60" fmla="*/ 159 w 318"/>
                  <a:gd name="T61" fmla="*/ 195 h 497"/>
                  <a:gd name="T62" fmla="*/ 151 w 318"/>
                  <a:gd name="T63" fmla="*/ 212 h 497"/>
                  <a:gd name="T64" fmla="*/ 147 w 318"/>
                  <a:gd name="T65" fmla="*/ 224 h 497"/>
                  <a:gd name="T66" fmla="*/ 145 w 318"/>
                  <a:gd name="T67" fmla="*/ 233 h 497"/>
                  <a:gd name="T68" fmla="*/ 104 w 318"/>
                  <a:gd name="T69" fmla="*/ 210 h 497"/>
                  <a:gd name="T70" fmla="*/ 102 w 318"/>
                  <a:gd name="T71" fmla="*/ 210 h 497"/>
                  <a:gd name="T72" fmla="*/ 92 w 318"/>
                  <a:gd name="T73" fmla="*/ 205 h 497"/>
                  <a:gd name="T74" fmla="*/ 75 w 318"/>
                  <a:gd name="T75" fmla="*/ 202 h 497"/>
                  <a:gd name="T76" fmla="*/ 50 w 318"/>
                  <a:gd name="T77" fmla="*/ 203 h 497"/>
                  <a:gd name="T78" fmla="*/ 23 w 318"/>
                  <a:gd name="T79" fmla="*/ 214 h 497"/>
                  <a:gd name="T80" fmla="*/ 0 w 318"/>
                  <a:gd name="T81" fmla="*/ 223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8" h="497">
                    <a:moveTo>
                      <a:pt x="0" y="223"/>
                    </a:moveTo>
                    <a:lnTo>
                      <a:pt x="7" y="235"/>
                    </a:lnTo>
                    <a:lnTo>
                      <a:pt x="14" y="247"/>
                    </a:lnTo>
                    <a:lnTo>
                      <a:pt x="21" y="259"/>
                    </a:lnTo>
                    <a:lnTo>
                      <a:pt x="28" y="271"/>
                    </a:lnTo>
                    <a:lnTo>
                      <a:pt x="35" y="281"/>
                    </a:lnTo>
                    <a:lnTo>
                      <a:pt x="40" y="293"/>
                    </a:lnTo>
                    <a:lnTo>
                      <a:pt x="49" y="304"/>
                    </a:lnTo>
                    <a:lnTo>
                      <a:pt x="56" y="314"/>
                    </a:lnTo>
                    <a:lnTo>
                      <a:pt x="66" y="323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94" y="345"/>
                    </a:lnTo>
                    <a:lnTo>
                      <a:pt x="118" y="362"/>
                    </a:lnTo>
                    <a:lnTo>
                      <a:pt x="147" y="383"/>
                    </a:lnTo>
                    <a:lnTo>
                      <a:pt x="180" y="404"/>
                    </a:lnTo>
                    <a:lnTo>
                      <a:pt x="214" y="428"/>
                    </a:lnTo>
                    <a:lnTo>
                      <a:pt x="246" y="449"/>
                    </a:lnTo>
                    <a:lnTo>
                      <a:pt x="275" y="468"/>
                    </a:lnTo>
                    <a:lnTo>
                      <a:pt x="297" y="483"/>
                    </a:lnTo>
                    <a:lnTo>
                      <a:pt x="313" y="494"/>
                    </a:lnTo>
                    <a:lnTo>
                      <a:pt x="318" y="497"/>
                    </a:lnTo>
                    <a:lnTo>
                      <a:pt x="313" y="483"/>
                    </a:lnTo>
                    <a:lnTo>
                      <a:pt x="311" y="5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11" y="0"/>
                    </a:lnTo>
                    <a:lnTo>
                      <a:pt x="308" y="1"/>
                    </a:lnTo>
                    <a:lnTo>
                      <a:pt x="301" y="5"/>
                    </a:lnTo>
                    <a:lnTo>
                      <a:pt x="294" y="10"/>
                    </a:lnTo>
                    <a:lnTo>
                      <a:pt x="285" y="17"/>
                    </a:lnTo>
                    <a:lnTo>
                      <a:pt x="275" y="26"/>
                    </a:lnTo>
                    <a:lnTo>
                      <a:pt x="266" y="38"/>
                    </a:lnTo>
                    <a:lnTo>
                      <a:pt x="259" y="53"/>
                    </a:lnTo>
                    <a:lnTo>
                      <a:pt x="254" y="70"/>
                    </a:lnTo>
                    <a:lnTo>
                      <a:pt x="249" y="93"/>
                    </a:lnTo>
                    <a:lnTo>
                      <a:pt x="249" y="93"/>
                    </a:lnTo>
                    <a:lnTo>
                      <a:pt x="249" y="103"/>
                    </a:lnTo>
                    <a:lnTo>
                      <a:pt x="249" y="115"/>
                    </a:lnTo>
                    <a:lnTo>
                      <a:pt x="251" y="126"/>
                    </a:lnTo>
                    <a:lnTo>
                      <a:pt x="252" y="136"/>
                    </a:lnTo>
                    <a:lnTo>
                      <a:pt x="254" y="145"/>
                    </a:lnTo>
                    <a:lnTo>
                      <a:pt x="256" y="152"/>
                    </a:lnTo>
                    <a:lnTo>
                      <a:pt x="258" y="159"/>
                    </a:lnTo>
                    <a:lnTo>
                      <a:pt x="259" y="164"/>
                    </a:lnTo>
                    <a:lnTo>
                      <a:pt x="261" y="167"/>
                    </a:lnTo>
                    <a:lnTo>
                      <a:pt x="261" y="169"/>
                    </a:lnTo>
                    <a:lnTo>
                      <a:pt x="261" y="169"/>
                    </a:lnTo>
                    <a:lnTo>
                      <a:pt x="259" y="167"/>
                    </a:lnTo>
                    <a:lnTo>
                      <a:pt x="258" y="165"/>
                    </a:lnTo>
                    <a:lnTo>
                      <a:pt x="254" y="164"/>
                    </a:lnTo>
                    <a:lnTo>
                      <a:pt x="247" y="160"/>
                    </a:lnTo>
                    <a:lnTo>
                      <a:pt x="240" y="159"/>
                    </a:lnTo>
                    <a:lnTo>
                      <a:pt x="233" y="157"/>
                    </a:lnTo>
                    <a:lnTo>
                      <a:pt x="223" y="157"/>
                    </a:lnTo>
                    <a:lnTo>
                      <a:pt x="213" y="159"/>
                    </a:lnTo>
                    <a:lnTo>
                      <a:pt x="201" y="162"/>
                    </a:lnTo>
                    <a:lnTo>
                      <a:pt x="189" y="169"/>
                    </a:lnTo>
                    <a:lnTo>
                      <a:pt x="189" y="169"/>
                    </a:lnTo>
                    <a:lnTo>
                      <a:pt x="176" y="178"/>
                    </a:lnTo>
                    <a:lnTo>
                      <a:pt x="166" y="186"/>
                    </a:lnTo>
                    <a:lnTo>
                      <a:pt x="159" y="195"/>
                    </a:lnTo>
                    <a:lnTo>
                      <a:pt x="154" y="203"/>
                    </a:lnTo>
                    <a:lnTo>
                      <a:pt x="151" y="212"/>
                    </a:lnTo>
                    <a:lnTo>
                      <a:pt x="147" y="219"/>
                    </a:lnTo>
                    <a:lnTo>
                      <a:pt x="147" y="224"/>
                    </a:lnTo>
                    <a:lnTo>
                      <a:pt x="145" y="229"/>
                    </a:lnTo>
                    <a:lnTo>
                      <a:pt x="145" y="233"/>
                    </a:lnTo>
                    <a:lnTo>
                      <a:pt x="145" y="233"/>
                    </a:lnTo>
                    <a:lnTo>
                      <a:pt x="104" y="210"/>
                    </a:lnTo>
                    <a:lnTo>
                      <a:pt x="104" y="210"/>
                    </a:lnTo>
                    <a:lnTo>
                      <a:pt x="102" y="210"/>
                    </a:lnTo>
                    <a:lnTo>
                      <a:pt x="99" y="209"/>
                    </a:lnTo>
                    <a:lnTo>
                      <a:pt x="92" y="205"/>
                    </a:lnTo>
                    <a:lnTo>
                      <a:pt x="85" y="203"/>
                    </a:lnTo>
                    <a:lnTo>
                      <a:pt x="75" y="202"/>
                    </a:lnTo>
                    <a:lnTo>
                      <a:pt x="64" y="202"/>
                    </a:lnTo>
                    <a:lnTo>
                      <a:pt x="50" y="203"/>
                    </a:lnTo>
                    <a:lnTo>
                      <a:pt x="38" y="207"/>
                    </a:lnTo>
                    <a:lnTo>
                      <a:pt x="23" y="214"/>
                    </a:lnTo>
                    <a:lnTo>
                      <a:pt x="9" y="224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FAE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21" name="Freeform 93">
                <a:extLst>
                  <a:ext uri="{FF2B5EF4-FFF2-40B4-BE49-F238E27FC236}">
                    <a16:creationId xmlns:a16="http://schemas.microsoft.com/office/drawing/2014/main" id="{0FEBDF40-65C8-3867-CEAE-981287FA2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649"/>
                <a:ext cx="159" cy="249"/>
              </a:xfrm>
              <a:custGeom>
                <a:avLst/>
                <a:gdLst>
                  <a:gd name="T0" fmla="*/ 7 w 318"/>
                  <a:gd name="T1" fmla="*/ 235 h 497"/>
                  <a:gd name="T2" fmla="*/ 21 w 318"/>
                  <a:gd name="T3" fmla="*/ 259 h 497"/>
                  <a:gd name="T4" fmla="*/ 35 w 318"/>
                  <a:gd name="T5" fmla="*/ 281 h 497"/>
                  <a:gd name="T6" fmla="*/ 49 w 318"/>
                  <a:gd name="T7" fmla="*/ 304 h 497"/>
                  <a:gd name="T8" fmla="*/ 66 w 318"/>
                  <a:gd name="T9" fmla="*/ 323 h 497"/>
                  <a:gd name="T10" fmla="*/ 76 w 318"/>
                  <a:gd name="T11" fmla="*/ 331 h 497"/>
                  <a:gd name="T12" fmla="*/ 118 w 318"/>
                  <a:gd name="T13" fmla="*/ 362 h 497"/>
                  <a:gd name="T14" fmla="*/ 180 w 318"/>
                  <a:gd name="T15" fmla="*/ 404 h 497"/>
                  <a:gd name="T16" fmla="*/ 246 w 318"/>
                  <a:gd name="T17" fmla="*/ 449 h 497"/>
                  <a:gd name="T18" fmla="*/ 297 w 318"/>
                  <a:gd name="T19" fmla="*/ 483 h 497"/>
                  <a:gd name="T20" fmla="*/ 318 w 318"/>
                  <a:gd name="T21" fmla="*/ 497 h 497"/>
                  <a:gd name="T22" fmla="*/ 311 w 318"/>
                  <a:gd name="T23" fmla="*/ 5 h 497"/>
                  <a:gd name="T24" fmla="*/ 313 w 318"/>
                  <a:gd name="T25" fmla="*/ 0 h 497"/>
                  <a:gd name="T26" fmla="*/ 308 w 318"/>
                  <a:gd name="T27" fmla="*/ 1 h 497"/>
                  <a:gd name="T28" fmla="*/ 294 w 318"/>
                  <a:gd name="T29" fmla="*/ 10 h 497"/>
                  <a:gd name="T30" fmla="*/ 275 w 318"/>
                  <a:gd name="T31" fmla="*/ 26 h 497"/>
                  <a:gd name="T32" fmla="*/ 259 w 318"/>
                  <a:gd name="T33" fmla="*/ 53 h 497"/>
                  <a:gd name="T34" fmla="*/ 249 w 318"/>
                  <a:gd name="T35" fmla="*/ 93 h 497"/>
                  <a:gd name="T36" fmla="*/ 249 w 318"/>
                  <a:gd name="T37" fmla="*/ 103 h 497"/>
                  <a:gd name="T38" fmla="*/ 251 w 318"/>
                  <a:gd name="T39" fmla="*/ 126 h 497"/>
                  <a:gd name="T40" fmla="*/ 254 w 318"/>
                  <a:gd name="T41" fmla="*/ 145 h 497"/>
                  <a:gd name="T42" fmla="*/ 258 w 318"/>
                  <a:gd name="T43" fmla="*/ 159 h 497"/>
                  <a:gd name="T44" fmla="*/ 261 w 318"/>
                  <a:gd name="T45" fmla="*/ 167 h 497"/>
                  <a:gd name="T46" fmla="*/ 261 w 318"/>
                  <a:gd name="T47" fmla="*/ 169 h 497"/>
                  <a:gd name="T48" fmla="*/ 258 w 318"/>
                  <a:gd name="T49" fmla="*/ 165 h 497"/>
                  <a:gd name="T50" fmla="*/ 247 w 318"/>
                  <a:gd name="T51" fmla="*/ 160 h 497"/>
                  <a:gd name="T52" fmla="*/ 233 w 318"/>
                  <a:gd name="T53" fmla="*/ 157 h 497"/>
                  <a:gd name="T54" fmla="*/ 213 w 318"/>
                  <a:gd name="T55" fmla="*/ 159 h 497"/>
                  <a:gd name="T56" fmla="*/ 189 w 318"/>
                  <a:gd name="T57" fmla="*/ 169 h 497"/>
                  <a:gd name="T58" fmla="*/ 176 w 318"/>
                  <a:gd name="T59" fmla="*/ 178 h 497"/>
                  <a:gd name="T60" fmla="*/ 159 w 318"/>
                  <a:gd name="T61" fmla="*/ 195 h 497"/>
                  <a:gd name="T62" fmla="*/ 151 w 318"/>
                  <a:gd name="T63" fmla="*/ 212 h 497"/>
                  <a:gd name="T64" fmla="*/ 147 w 318"/>
                  <a:gd name="T65" fmla="*/ 224 h 497"/>
                  <a:gd name="T66" fmla="*/ 145 w 318"/>
                  <a:gd name="T67" fmla="*/ 233 h 497"/>
                  <a:gd name="T68" fmla="*/ 104 w 318"/>
                  <a:gd name="T69" fmla="*/ 210 h 497"/>
                  <a:gd name="T70" fmla="*/ 102 w 318"/>
                  <a:gd name="T71" fmla="*/ 210 h 497"/>
                  <a:gd name="T72" fmla="*/ 92 w 318"/>
                  <a:gd name="T73" fmla="*/ 205 h 497"/>
                  <a:gd name="T74" fmla="*/ 75 w 318"/>
                  <a:gd name="T75" fmla="*/ 202 h 497"/>
                  <a:gd name="T76" fmla="*/ 50 w 318"/>
                  <a:gd name="T77" fmla="*/ 203 h 497"/>
                  <a:gd name="T78" fmla="*/ 23 w 318"/>
                  <a:gd name="T79" fmla="*/ 214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8" h="497">
                    <a:moveTo>
                      <a:pt x="0" y="223"/>
                    </a:moveTo>
                    <a:lnTo>
                      <a:pt x="7" y="235"/>
                    </a:lnTo>
                    <a:lnTo>
                      <a:pt x="14" y="247"/>
                    </a:lnTo>
                    <a:lnTo>
                      <a:pt x="21" y="259"/>
                    </a:lnTo>
                    <a:lnTo>
                      <a:pt x="28" y="271"/>
                    </a:lnTo>
                    <a:lnTo>
                      <a:pt x="35" y="281"/>
                    </a:lnTo>
                    <a:lnTo>
                      <a:pt x="40" y="293"/>
                    </a:lnTo>
                    <a:lnTo>
                      <a:pt x="49" y="304"/>
                    </a:lnTo>
                    <a:lnTo>
                      <a:pt x="56" y="314"/>
                    </a:lnTo>
                    <a:lnTo>
                      <a:pt x="66" y="323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94" y="345"/>
                    </a:lnTo>
                    <a:lnTo>
                      <a:pt x="118" y="362"/>
                    </a:lnTo>
                    <a:lnTo>
                      <a:pt x="147" y="383"/>
                    </a:lnTo>
                    <a:lnTo>
                      <a:pt x="180" y="404"/>
                    </a:lnTo>
                    <a:lnTo>
                      <a:pt x="214" y="428"/>
                    </a:lnTo>
                    <a:lnTo>
                      <a:pt x="246" y="449"/>
                    </a:lnTo>
                    <a:lnTo>
                      <a:pt x="275" y="468"/>
                    </a:lnTo>
                    <a:lnTo>
                      <a:pt x="297" y="483"/>
                    </a:lnTo>
                    <a:lnTo>
                      <a:pt x="313" y="494"/>
                    </a:lnTo>
                    <a:lnTo>
                      <a:pt x="318" y="497"/>
                    </a:lnTo>
                    <a:lnTo>
                      <a:pt x="313" y="483"/>
                    </a:lnTo>
                    <a:lnTo>
                      <a:pt x="311" y="5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11" y="0"/>
                    </a:lnTo>
                    <a:lnTo>
                      <a:pt x="308" y="1"/>
                    </a:lnTo>
                    <a:lnTo>
                      <a:pt x="301" y="5"/>
                    </a:lnTo>
                    <a:lnTo>
                      <a:pt x="294" y="10"/>
                    </a:lnTo>
                    <a:lnTo>
                      <a:pt x="285" y="17"/>
                    </a:lnTo>
                    <a:lnTo>
                      <a:pt x="275" y="26"/>
                    </a:lnTo>
                    <a:lnTo>
                      <a:pt x="266" y="38"/>
                    </a:lnTo>
                    <a:lnTo>
                      <a:pt x="259" y="53"/>
                    </a:lnTo>
                    <a:lnTo>
                      <a:pt x="254" y="70"/>
                    </a:lnTo>
                    <a:lnTo>
                      <a:pt x="249" y="93"/>
                    </a:lnTo>
                    <a:lnTo>
                      <a:pt x="249" y="93"/>
                    </a:lnTo>
                    <a:lnTo>
                      <a:pt x="249" y="103"/>
                    </a:lnTo>
                    <a:lnTo>
                      <a:pt x="249" y="115"/>
                    </a:lnTo>
                    <a:lnTo>
                      <a:pt x="251" y="126"/>
                    </a:lnTo>
                    <a:lnTo>
                      <a:pt x="252" y="136"/>
                    </a:lnTo>
                    <a:lnTo>
                      <a:pt x="254" y="145"/>
                    </a:lnTo>
                    <a:lnTo>
                      <a:pt x="256" y="152"/>
                    </a:lnTo>
                    <a:lnTo>
                      <a:pt x="258" y="159"/>
                    </a:lnTo>
                    <a:lnTo>
                      <a:pt x="259" y="164"/>
                    </a:lnTo>
                    <a:lnTo>
                      <a:pt x="261" y="167"/>
                    </a:lnTo>
                    <a:lnTo>
                      <a:pt x="261" y="169"/>
                    </a:lnTo>
                    <a:lnTo>
                      <a:pt x="261" y="169"/>
                    </a:lnTo>
                    <a:lnTo>
                      <a:pt x="259" y="167"/>
                    </a:lnTo>
                    <a:lnTo>
                      <a:pt x="258" y="165"/>
                    </a:lnTo>
                    <a:lnTo>
                      <a:pt x="254" y="164"/>
                    </a:lnTo>
                    <a:lnTo>
                      <a:pt x="247" y="160"/>
                    </a:lnTo>
                    <a:lnTo>
                      <a:pt x="240" y="159"/>
                    </a:lnTo>
                    <a:lnTo>
                      <a:pt x="233" y="157"/>
                    </a:lnTo>
                    <a:lnTo>
                      <a:pt x="223" y="157"/>
                    </a:lnTo>
                    <a:lnTo>
                      <a:pt x="213" y="159"/>
                    </a:lnTo>
                    <a:lnTo>
                      <a:pt x="201" y="162"/>
                    </a:lnTo>
                    <a:lnTo>
                      <a:pt x="189" y="169"/>
                    </a:lnTo>
                    <a:lnTo>
                      <a:pt x="189" y="169"/>
                    </a:lnTo>
                    <a:lnTo>
                      <a:pt x="176" y="178"/>
                    </a:lnTo>
                    <a:lnTo>
                      <a:pt x="166" y="186"/>
                    </a:lnTo>
                    <a:lnTo>
                      <a:pt x="159" y="195"/>
                    </a:lnTo>
                    <a:lnTo>
                      <a:pt x="154" y="203"/>
                    </a:lnTo>
                    <a:lnTo>
                      <a:pt x="151" y="212"/>
                    </a:lnTo>
                    <a:lnTo>
                      <a:pt x="147" y="219"/>
                    </a:lnTo>
                    <a:lnTo>
                      <a:pt x="147" y="224"/>
                    </a:lnTo>
                    <a:lnTo>
                      <a:pt x="145" y="229"/>
                    </a:lnTo>
                    <a:lnTo>
                      <a:pt x="145" y="233"/>
                    </a:lnTo>
                    <a:lnTo>
                      <a:pt x="145" y="233"/>
                    </a:lnTo>
                    <a:lnTo>
                      <a:pt x="104" y="210"/>
                    </a:lnTo>
                    <a:lnTo>
                      <a:pt x="104" y="210"/>
                    </a:lnTo>
                    <a:lnTo>
                      <a:pt x="102" y="210"/>
                    </a:lnTo>
                    <a:lnTo>
                      <a:pt x="99" y="209"/>
                    </a:lnTo>
                    <a:lnTo>
                      <a:pt x="92" y="205"/>
                    </a:lnTo>
                    <a:lnTo>
                      <a:pt x="85" y="203"/>
                    </a:lnTo>
                    <a:lnTo>
                      <a:pt x="75" y="202"/>
                    </a:lnTo>
                    <a:lnTo>
                      <a:pt x="64" y="202"/>
                    </a:lnTo>
                    <a:lnTo>
                      <a:pt x="50" y="203"/>
                    </a:lnTo>
                    <a:lnTo>
                      <a:pt x="38" y="207"/>
                    </a:lnTo>
                    <a:lnTo>
                      <a:pt x="23" y="214"/>
                    </a:lnTo>
                    <a:lnTo>
                      <a:pt x="9" y="22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22" name="Freeform 94">
                <a:extLst>
                  <a:ext uri="{FF2B5EF4-FFF2-40B4-BE49-F238E27FC236}">
                    <a16:creationId xmlns:a16="http://schemas.microsoft.com/office/drawing/2014/main" id="{8AC13E12-3EDB-389B-E388-A0E0FFED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765"/>
                <a:ext cx="7" cy="50"/>
              </a:xfrm>
              <a:custGeom>
                <a:avLst/>
                <a:gdLst>
                  <a:gd name="T0" fmla="*/ 13 w 13"/>
                  <a:gd name="T1" fmla="*/ 0 h 98"/>
                  <a:gd name="T2" fmla="*/ 13 w 13"/>
                  <a:gd name="T3" fmla="*/ 2 h 98"/>
                  <a:gd name="T4" fmla="*/ 10 w 13"/>
                  <a:gd name="T5" fmla="*/ 5 h 98"/>
                  <a:gd name="T6" fmla="*/ 8 w 13"/>
                  <a:gd name="T7" fmla="*/ 12 h 98"/>
                  <a:gd name="T8" fmla="*/ 5 w 13"/>
                  <a:gd name="T9" fmla="*/ 21 h 98"/>
                  <a:gd name="T10" fmla="*/ 1 w 13"/>
                  <a:gd name="T11" fmla="*/ 31 h 98"/>
                  <a:gd name="T12" fmla="*/ 0 w 13"/>
                  <a:gd name="T13" fmla="*/ 41 h 98"/>
                  <a:gd name="T14" fmla="*/ 0 w 13"/>
                  <a:gd name="T15" fmla="*/ 55 h 98"/>
                  <a:gd name="T16" fmla="*/ 1 w 13"/>
                  <a:gd name="T17" fmla="*/ 69 h 98"/>
                  <a:gd name="T18" fmla="*/ 5 w 13"/>
                  <a:gd name="T19" fmla="*/ 83 h 98"/>
                  <a:gd name="T20" fmla="*/ 12 w 13"/>
                  <a:gd name="T21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8">
                    <a:moveTo>
                      <a:pt x="13" y="0"/>
                    </a:moveTo>
                    <a:lnTo>
                      <a:pt x="13" y="2"/>
                    </a:lnTo>
                    <a:lnTo>
                      <a:pt x="10" y="5"/>
                    </a:lnTo>
                    <a:lnTo>
                      <a:pt x="8" y="12"/>
                    </a:lnTo>
                    <a:lnTo>
                      <a:pt x="5" y="21"/>
                    </a:lnTo>
                    <a:lnTo>
                      <a:pt x="1" y="31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1" y="69"/>
                    </a:lnTo>
                    <a:lnTo>
                      <a:pt x="5" y="83"/>
                    </a:lnTo>
                    <a:lnTo>
                      <a:pt x="12" y="9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23" name="Line 95">
                <a:extLst>
                  <a:ext uri="{FF2B5EF4-FFF2-40B4-BE49-F238E27FC236}">
                    <a16:creationId xmlns:a16="http://schemas.microsoft.com/office/drawing/2014/main" id="{BF5764CF-B2D8-F628-BDB1-67B6A0F443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7" y="2733"/>
                <a:ext cx="11" cy="2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24" name="Freeform 96">
                <a:extLst>
                  <a:ext uri="{FF2B5EF4-FFF2-40B4-BE49-F238E27FC236}">
                    <a16:creationId xmlns:a16="http://schemas.microsoft.com/office/drawing/2014/main" id="{54A5753F-7DB3-E89E-538E-2199D7200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562"/>
                <a:ext cx="36" cy="12"/>
              </a:xfrm>
              <a:custGeom>
                <a:avLst/>
                <a:gdLst>
                  <a:gd name="T0" fmla="*/ 73 w 73"/>
                  <a:gd name="T1" fmla="*/ 15 h 22"/>
                  <a:gd name="T2" fmla="*/ 71 w 73"/>
                  <a:gd name="T3" fmla="*/ 15 h 22"/>
                  <a:gd name="T4" fmla="*/ 66 w 73"/>
                  <a:gd name="T5" fmla="*/ 12 h 22"/>
                  <a:gd name="T6" fmla="*/ 59 w 73"/>
                  <a:gd name="T7" fmla="*/ 8 h 22"/>
                  <a:gd name="T8" fmla="*/ 48 w 73"/>
                  <a:gd name="T9" fmla="*/ 5 h 22"/>
                  <a:gd name="T10" fmla="*/ 40 w 73"/>
                  <a:gd name="T11" fmla="*/ 2 h 22"/>
                  <a:gd name="T12" fmla="*/ 28 w 73"/>
                  <a:gd name="T13" fmla="*/ 0 h 22"/>
                  <a:gd name="T14" fmla="*/ 19 w 73"/>
                  <a:gd name="T15" fmla="*/ 2 h 22"/>
                  <a:gd name="T16" fmla="*/ 10 w 73"/>
                  <a:gd name="T17" fmla="*/ 3 h 22"/>
                  <a:gd name="T18" fmla="*/ 4 w 73"/>
                  <a:gd name="T19" fmla="*/ 10 h 22"/>
                  <a:gd name="T20" fmla="*/ 0 w 7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22">
                    <a:moveTo>
                      <a:pt x="73" y="15"/>
                    </a:moveTo>
                    <a:lnTo>
                      <a:pt x="71" y="15"/>
                    </a:lnTo>
                    <a:lnTo>
                      <a:pt x="66" y="12"/>
                    </a:lnTo>
                    <a:lnTo>
                      <a:pt x="59" y="8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0" y="3"/>
                    </a:lnTo>
                    <a:lnTo>
                      <a:pt x="4" y="10"/>
                    </a:lnTo>
                    <a:lnTo>
                      <a:pt x="0" y="2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25" name="Freeform 97">
                <a:extLst>
                  <a:ext uri="{FF2B5EF4-FFF2-40B4-BE49-F238E27FC236}">
                    <a16:creationId xmlns:a16="http://schemas.microsoft.com/office/drawing/2014/main" id="{A35661F4-BA13-F40B-4A1E-5B7E08A1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399"/>
                <a:ext cx="17" cy="23"/>
              </a:xfrm>
              <a:custGeom>
                <a:avLst/>
                <a:gdLst>
                  <a:gd name="T0" fmla="*/ 35 w 35"/>
                  <a:gd name="T1" fmla="*/ 0 h 45"/>
                  <a:gd name="T2" fmla="*/ 35 w 35"/>
                  <a:gd name="T3" fmla="*/ 2 h 45"/>
                  <a:gd name="T4" fmla="*/ 33 w 35"/>
                  <a:gd name="T5" fmla="*/ 4 h 45"/>
                  <a:gd name="T6" fmla="*/ 31 w 35"/>
                  <a:gd name="T7" fmla="*/ 9 h 45"/>
                  <a:gd name="T8" fmla="*/ 30 w 35"/>
                  <a:gd name="T9" fmla="*/ 14 h 45"/>
                  <a:gd name="T10" fmla="*/ 26 w 35"/>
                  <a:gd name="T11" fmla="*/ 19 h 45"/>
                  <a:gd name="T12" fmla="*/ 23 w 35"/>
                  <a:gd name="T13" fmla="*/ 24 h 45"/>
                  <a:gd name="T14" fmla="*/ 18 w 35"/>
                  <a:gd name="T15" fmla="*/ 31 h 45"/>
                  <a:gd name="T16" fmla="*/ 12 w 35"/>
                  <a:gd name="T17" fmla="*/ 37 h 45"/>
                  <a:gd name="T18" fmla="*/ 7 w 35"/>
                  <a:gd name="T19" fmla="*/ 42 h 45"/>
                  <a:gd name="T20" fmla="*/ 0 w 35"/>
                  <a:gd name="T2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45">
                    <a:moveTo>
                      <a:pt x="35" y="0"/>
                    </a:moveTo>
                    <a:lnTo>
                      <a:pt x="35" y="2"/>
                    </a:lnTo>
                    <a:lnTo>
                      <a:pt x="33" y="4"/>
                    </a:lnTo>
                    <a:lnTo>
                      <a:pt x="31" y="9"/>
                    </a:lnTo>
                    <a:lnTo>
                      <a:pt x="30" y="14"/>
                    </a:lnTo>
                    <a:lnTo>
                      <a:pt x="26" y="19"/>
                    </a:lnTo>
                    <a:lnTo>
                      <a:pt x="23" y="24"/>
                    </a:lnTo>
                    <a:lnTo>
                      <a:pt x="18" y="31"/>
                    </a:lnTo>
                    <a:lnTo>
                      <a:pt x="12" y="37"/>
                    </a:lnTo>
                    <a:lnTo>
                      <a:pt x="7" y="42"/>
                    </a:lnTo>
                    <a:lnTo>
                      <a:pt x="0" y="4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26" name="Freeform 98">
                <a:extLst>
                  <a:ext uri="{FF2B5EF4-FFF2-40B4-BE49-F238E27FC236}">
                    <a16:creationId xmlns:a16="http://schemas.microsoft.com/office/drawing/2014/main" id="{55D2373D-C3B1-7C71-A985-6116D46B8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485"/>
                <a:ext cx="39" cy="17"/>
              </a:xfrm>
              <a:custGeom>
                <a:avLst/>
                <a:gdLst>
                  <a:gd name="T0" fmla="*/ 80 w 80"/>
                  <a:gd name="T1" fmla="*/ 0 h 35"/>
                  <a:gd name="T2" fmla="*/ 78 w 80"/>
                  <a:gd name="T3" fmla="*/ 2 h 35"/>
                  <a:gd name="T4" fmla="*/ 76 w 80"/>
                  <a:gd name="T5" fmla="*/ 4 h 35"/>
                  <a:gd name="T6" fmla="*/ 73 w 80"/>
                  <a:gd name="T7" fmla="*/ 7 h 35"/>
                  <a:gd name="T8" fmla="*/ 68 w 80"/>
                  <a:gd name="T9" fmla="*/ 11 h 35"/>
                  <a:gd name="T10" fmla="*/ 61 w 80"/>
                  <a:gd name="T11" fmla="*/ 16 h 35"/>
                  <a:gd name="T12" fmla="*/ 52 w 80"/>
                  <a:gd name="T13" fmla="*/ 19 h 35"/>
                  <a:gd name="T14" fmla="*/ 42 w 80"/>
                  <a:gd name="T15" fmla="*/ 25 h 35"/>
                  <a:gd name="T16" fmla="*/ 30 w 80"/>
                  <a:gd name="T17" fmla="*/ 30 h 35"/>
                  <a:gd name="T18" fmla="*/ 16 w 80"/>
                  <a:gd name="T19" fmla="*/ 33 h 35"/>
                  <a:gd name="T20" fmla="*/ 0 w 80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35">
                    <a:moveTo>
                      <a:pt x="80" y="0"/>
                    </a:moveTo>
                    <a:lnTo>
                      <a:pt x="78" y="2"/>
                    </a:lnTo>
                    <a:lnTo>
                      <a:pt x="76" y="4"/>
                    </a:lnTo>
                    <a:lnTo>
                      <a:pt x="73" y="7"/>
                    </a:lnTo>
                    <a:lnTo>
                      <a:pt x="68" y="11"/>
                    </a:lnTo>
                    <a:lnTo>
                      <a:pt x="61" y="16"/>
                    </a:lnTo>
                    <a:lnTo>
                      <a:pt x="52" y="19"/>
                    </a:lnTo>
                    <a:lnTo>
                      <a:pt x="42" y="25"/>
                    </a:lnTo>
                    <a:lnTo>
                      <a:pt x="30" y="30"/>
                    </a:lnTo>
                    <a:lnTo>
                      <a:pt x="16" y="33"/>
                    </a:lnTo>
                    <a:lnTo>
                      <a:pt x="0" y="3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27" name="Freeform 99">
                <a:extLst>
                  <a:ext uri="{FF2B5EF4-FFF2-40B4-BE49-F238E27FC236}">
                    <a16:creationId xmlns:a16="http://schemas.microsoft.com/office/drawing/2014/main" id="{1CFFE920-3026-193A-57E4-BE795AB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494"/>
                <a:ext cx="15" cy="26"/>
              </a:xfrm>
              <a:custGeom>
                <a:avLst/>
                <a:gdLst>
                  <a:gd name="T0" fmla="*/ 31 w 31"/>
                  <a:gd name="T1" fmla="*/ 0 h 52"/>
                  <a:gd name="T2" fmla="*/ 29 w 31"/>
                  <a:gd name="T3" fmla="*/ 0 h 52"/>
                  <a:gd name="T4" fmla="*/ 27 w 31"/>
                  <a:gd name="T5" fmla="*/ 0 h 52"/>
                  <a:gd name="T6" fmla="*/ 22 w 31"/>
                  <a:gd name="T7" fmla="*/ 4 h 52"/>
                  <a:gd name="T8" fmla="*/ 19 w 31"/>
                  <a:gd name="T9" fmla="*/ 6 h 52"/>
                  <a:gd name="T10" fmla="*/ 14 w 31"/>
                  <a:gd name="T11" fmla="*/ 11 h 52"/>
                  <a:gd name="T12" fmla="*/ 8 w 31"/>
                  <a:gd name="T13" fmla="*/ 16 h 52"/>
                  <a:gd name="T14" fmla="*/ 5 w 31"/>
                  <a:gd name="T15" fmla="*/ 23 h 52"/>
                  <a:gd name="T16" fmla="*/ 2 w 31"/>
                  <a:gd name="T17" fmla="*/ 31 h 52"/>
                  <a:gd name="T18" fmla="*/ 0 w 31"/>
                  <a:gd name="T19" fmla="*/ 40 h 52"/>
                  <a:gd name="T20" fmla="*/ 0 w 31"/>
                  <a:gd name="T2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52">
                    <a:moveTo>
                      <a:pt x="31" y="0"/>
                    </a:moveTo>
                    <a:lnTo>
                      <a:pt x="29" y="0"/>
                    </a:lnTo>
                    <a:lnTo>
                      <a:pt x="27" y="0"/>
                    </a:lnTo>
                    <a:lnTo>
                      <a:pt x="22" y="4"/>
                    </a:lnTo>
                    <a:lnTo>
                      <a:pt x="19" y="6"/>
                    </a:lnTo>
                    <a:lnTo>
                      <a:pt x="14" y="11"/>
                    </a:lnTo>
                    <a:lnTo>
                      <a:pt x="8" y="16"/>
                    </a:lnTo>
                    <a:lnTo>
                      <a:pt x="5" y="23"/>
                    </a:lnTo>
                    <a:lnTo>
                      <a:pt x="2" y="31"/>
                    </a:lnTo>
                    <a:lnTo>
                      <a:pt x="0" y="40"/>
                    </a:lnTo>
                    <a:lnTo>
                      <a:pt x="0" y="5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28" name="Freeform 100">
                <a:extLst>
                  <a:ext uri="{FF2B5EF4-FFF2-40B4-BE49-F238E27FC236}">
                    <a16:creationId xmlns:a16="http://schemas.microsoft.com/office/drawing/2014/main" id="{63E28FD5-A160-41EB-D643-A739667CF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655"/>
                <a:ext cx="259" cy="110"/>
              </a:xfrm>
              <a:custGeom>
                <a:avLst/>
                <a:gdLst>
                  <a:gd name="T0" fmla="*/ 516 w 516"/>
                  <a:gd name="T1" fmla="*/ 0 h 219"/>
                  <a:gd name="T2" fmla="*/ 508 w 516"/>
                  <a:gd name="T3" fmla="*/ 1 h 219"/>
                  <a:gd name="T4" fmla="*/ 483 w 516"/>
                  <a:gd name="T5" fmla="*/ 6 h 219"/>
                  <a:gd name="T6" fmla="*/ 449 w 516"/>
                  <a:gd name="T7" fmla="*/ 13 h 219"/>
                  <a:gd name="T8" fmla="*/ 404 w 516"/>
                  <a:gd name="T9" fmla="*/ 24 h 219"/>
                  <a:gd name="T10" fmla="*/ 354 w 516"/>
                  <a:gd name="T11" fmla="*/ 36 h 219"/>
                  <a:gd name="T12" fmla="*/ 304 w 516"/>
                  <a:gd name="T13" fmla="*/ 48 h 219"/>
                  <a:gd name="T14" fmla="*/ 254 w 516"/>
                  <a:gd name="T15" fmla="*/ 64 h 219"/>
                  <a:gd name="T16" fmla="*/ 209 w 516"/>
                  <a:gd name="T17" fmla="*/ 79 h 219"/>
                  <a:gd name="T18" fmla="*/ 171 w 516"/>
                  <a:gd name="T19" fmla="*/ 96 h 219"/>
                  <a:gd name="T20" fmla="*/ 147 w 516"/>
                  <a:gd name="T21" fmla="*/ 112 h 219"/>
                  <a:gd name="T22" fmla="*/ 147 w 516"/>
                  <a:gd name="T23" fmla="*/ 112 h 219"/>
                  <a:gd name="T24" fmla="*/ 128 w 516"/>
                  <a:gd name="T25" fmla="*/ 129 h 219"/>
                  <a:gd name="T26" fmla="*/ 109 w 516"/>
                  <a:gd name="T27" fmla="*/ 145 h 219"/>
                  <a:gd name="T28" fmla="*/ 91 w 516"/>
                  <a:gd name="T29" fmla="*/ 159 h 219"/>
                  <a:gd name="T30" fmla="*/ 74 w 516"/>
                  <a:gd name="T31" fmla="*/ 171 h 219"/>
                  <a:gd name="T32" fmla="*/ 58 w 516"/>
                  <a:gd name="T33" fmla="*/ 183 h 219"/>
                  <a:gd name="T34" fmla="*/ 43 w 516"/>
                  <a:gd name="T35" fmla="*/ 193 h 219"/>
                  <a:gd name="T36" fmla="*/ 29 w 516"/>
                  <a:gd name="T37" fmla="*/ 202 h 219"/>
                  <a:gd name="T38" fmla="*/ 19 w 516"/>
                  <a:gd name="T39" fmla="*/ 209 h 219"/>
                  <a:gd name="T40" fmla="*/ 8 w 516"/>
                  <a:gd name="T41" fmla="*/ 216 h 219"/>
                  <a:gd name="T42" fmla="*/ 0 w 516"/>
                  <a:gd name="T4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6" h="219">
                    <a:moveTo>
                      <a:pt x="516" y="0"/>
                    </a:moveTo>
                    <a:lnTo>
                      <a:pt x="508" y="1"/>
                    </a:lnTo>
                    <a:lnTo>
                      <a:pt x="483" y="6"/>
                    </a:lnTo>
                    <a:lnTo>
                      <a:pt x="449" y="13"/>
                    </a:lnTo>
                    <a:lnTo>
                      <a:pt x="404" y="24"/>
                    </a:lnTo>
                    <a:lnTo>
                      <a:pt x="354" y="36"/>
                    </a:lnTo>
                    <a:lnTo>
                      <a:pt x="304" y="48"/>
                    </a:lnTo>
                    <a:lnTo>
                      <a:pt x="254" y="64"/>
                    </a:lnTo>
                    <a:lnTo>
                      <a:pt x="209" y="79"/>
                    </a:lnTo>
                    <a:lnTo>
                      <a:pt x="171" y="96"/>
                    </a:lnTo>
                    <a:lnTo>
                      <a:pt x="147" y="112"/>
                    </a:lnTo>
                    <a:lnTo>
                      <a:pt x="147" y="112"/>
                    </a:lnTo>
                    <a:lnTo>
                      <a:pt x="128" y="129"/>
                    </a:lnTo>
                    <a:lnTo>
                      <a:pt x="109" y="145"/>
                    </a:lnTo>
                    <a:lnTo>
                      <a:pt x="91" y="159"/>
                    </a:lnTo>
                    <a:lnTo>
                      <a:pt x="74" y="171"/>
                    </a:lnTo>
                    <a:lnTo>
                      <a:pt x="58" y="183"/>
                    </a:lnTo>
                    <a:lnTo>
                      <a:pt x="43" y="193"/>
                    </a:lnTo>
                    <a:lnTo>
                      <a:pt x="29" y="202"/>
                    </a:lnTo>
                    <a:lnTo>
                      <a:pt x="19" y="209"/>
                    </a:lnTo>
                    <a:lnTo>
                      <a:pt x="8" y="216"/>
                    </a:lnTo>
                    <a:lnTo>
                      <a:pt x="0" y="219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29" name="Line 101">
                <a:extLst>
                  <a:ext uri="{FF2B5EF4-FFF2-40B4-BE49-F238E27FC236}">
                    <a16:creationId xmlns:a16="http://schemas.microsoft.com/office/drawing/2014/main" id="{A3B4CFF4-7350-1DB1-DC2E-B7B667A1A9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70" y="1712"/>
                <a:ext cx="35" cy="53"/>
              </a:xfrm>
              <a:prstGeom prst="line">
                <a:avLst/>
              </a:prstGeom>
              <a:noFill/>
              <a:ln w="7938">
                <a:solidFill>
                  <a:srgbClr val="9872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30" name="Freeform 102">
                <a:extLst>
                  <a:ext uri="{FF2B5EF4-FFF2-40B4-BE49-F238E27FC236}">
                    <a16:creationId xmlns:a16="http://schemas.microsoft.com/office/drawing/2014/main" id="{C5C4B01F-8475-4D1E-801E-E135D7706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062"/>
                <a:ext cx="36" cy="45"/>
              </a:xfrm>
              <a:custGeom>
                <a:avLst/>
                <a:gdLst>
                  <a:gd name="T0" fmla="*/ 73 w 73"/>
                  <a:gd name="T1" fmla="*/ 0 h 90"/>
                  <a:gd name="T2" fmla="*/ 73 w 73"/>
                  <a:gd name="T3" fmla="*/ 4 h 90"/>
                  <a:gd name="T4" fmla="*/ 69 w 73"/>
                  <a:gd name="T5" fmla="*/ 9 h 90"/>
                  <a:gd name="T6" fmla="*/ 64 w 73"/>
                  <a:gd name="T7" fmla="*/ 18 h 90"/>
                  <a:gd name="T8" fmla="*/ 59 w 73"/>
                  <a:gd name="T9" fmla="*/ 28 h 90"/>
                  <a:gd name="T10" fmla="*/ 52 w 73"/>
                  <a:gd name="T11" fmla="*/ 40 h 90"/>
                  <a:gd name="T12" fmla="*/ 43 w 73"/>
                  <a:gd name="T13" fmla="*/ 52 h 90"/>
                  <a:gd name="T14" fmla="*/ 33 w 73"/>
                  <a:gd name="T15" fmla="*/ 64 h 90"/>
                  <a:gd name="T16" fmla="*/ 22 w 73"/>
                  <a:gd name="T17" fmla="*/ 75 h 90"/>
                  <a:gd name="T18" fmla="*/ 12 w 73"/>
                  <a:gd name="T19" fmla="*/ 85 h 90"/>
                  <a:gd name="T20" fmla="*/ 0 w 73"/>
                  <a:gd name="T21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90">
                    <a:moveTo>
                      <a:pt x="73" y="0"/>
                    </a:moveTo>
                    <a:lnTo>
                      <a:pt x="73" y="4"/>
                    </a:lnTo>
                    <a:lnTo>
                      <a:pt x="69" y="9"/>
                    </a:lnTo>
                    <a:lnTo>
                      <a:pt x="64" y="18"/>
                    </a:lnTo>
                    <a:lnTo>
                      <a:pt x="59" y="28"/>
                    </a:lnTo>
                    <a:lnTo>
                      <a:pt x="52" y="40"/>
                    </a:lnTo>
                    <a:lnTo>
                      <a:pt x="43" y="52"/>
                    </a:lnTo>
                    <a:lnTo>
                      <a:pt x="33" y="64"/>
                    </a:lnTo>
                    <a:lnTo>
                      <a:pt x="22" y="75"/>
                    </a:lnTo>
                    <a:lnTo>
                      <a:pt x="12" y="85"/>
                    </a:lnTo>
                    <a:lnTo>
                      <a:pt x="0" y="9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31" name="Freeform 103">
                <a:extLst>
                  <a:ext uri="{FF2B5EF4-FFF2-40B4-BE49-F238E27FC236}">
                    <a16:creationId xmlns:a16="http://schemas.microsoft.com/office/drawing/2014/main" id="{A32EB80D-DAF4-C49B-69B0-47E4DF78B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925"/>
                <a:ext cx="23" cy="34"/>
              </a:xfrm>
              <a:custGeom>
                <a:avLst/>
                <a:gdLst>
                  <a:gd name="T0" fmla="*/ 45 w 45"/>
                  <a:gd name="T1" fmla="*/ 0 h 67"/>
                  <a:gd name="T2" fmla="*/ 45 w 45"/>
                  <a:gd name="T3" fmla="*/ 1 h 67"/>
                  <a:gd name="T4" fmla="*/ 43 w 45"/>
                  <a:gd name="T5" fmla="*/ 5 h 67"/>
                  <a:gd name="T6" fmla="*/ 40 w 45"/>
                  <a:gd name="T7" fmla="*/ 12 h 67"/>
                  <a:gd name="T8" fmla="*/ 35 w 45"/>
                  <a:gd name="T9" fmla="*/ 19 h 67"/>
                  <a:gd name="T10" fmla="*/ 30 w 45"/>
                  <a:gd name="T11" fmla="*/ 27 h 67"/>
                  <a:gd name="T12" fmla="*/ 24 w 45"/>
                  <a:gd name="T13" fmla="*/ 36 h 67"/>
                  <a:gd name="T14" fmla="*/ 18 w 45"/>
                  <a:gd name="T15" fmla="*/ 45 h 67"/>
                  <a:gd name="T16" fmla="*/ 12 w 45"/>
                  <a:gd name="T17" fmla="*/ 53 h 67"/>
                  <a:gd name="T18" fmla="*/ 5 w 45"/>
                  <a:gd name="T19" fmla="*/ 62 h 67"/>
                  <a:gd name="T20" fmla="*/ 0 w 45"/>
                  <a:gd name="T2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67">
                    <a:moveTo>
                      <a:pt x="45" y="0"/>
                    </a:moveTo>
                    <a:lnTo>
                      <a:pt x="45" y="1"/>
                    </a:lnTo>
                    <a:lnTo>
                      <a:pt x="43" y="5"/>
                    </a:lnTo>
                    <a:lnTo>
                      <a:pt x="40" y="12"/>
                    </a:lnTo>
                    <a:lnTo>
                      <a:pt x="35" y="19"/>
                    </a:lnTo>
                    <a:lnTo>
                      <a:pt x="30" y="27"/>
                    </a:lnTo>
                    <a:lnTo>
                      <a:pt x="24" y="36"/>
                    </a:lnTo>
                    <a:lnTo>
                      <a:pt x="18" y="45"/>
                    </a:lnTo>
                    <a:lnTo>
                      <a:pt x="12" y="53"/>
                    </a:lnTo>
                    <a:lnTo>
                      <a:pt x="5" y="62"/>
                    </a:lnTo>
                    <a:lnTo>
                      <a:pt x="0" y="6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32" name="Freeform 104">
                <a:extLst>
                  <a:ext uri="{FF2B5EF4-FFF2-40B4-BE49-F238E27FC236}">
                    <a16:creationId xmlns:a16="http://schemas.microsoft.com/office/drawing/2014/main" id="{BC0664C6-158F-6197-09C1-3DB153C93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644"/>
                <a:ext cx="70" cy="32"/>
              </a:xfrm>
              <a:custGeom>
                <a:avLst/>
                <a:gdLst>
                  <a:gd name="T0" fmla="*/ 138 w 140"/>
                  <a:gd name="T1" fmla="*/ 7 h 64"/>
                  <a:gd name="T2" fmla="*/ 135 w 140"/>
                  <a:gd name="T3" fmla="*/ 4 h 64"/>
                  <a:gd name="T4" fmla="*/ 131 w 140"/>
                  <a:gd name="T5" fmla="*/ 2 h 64"/>
                  <a:gd name="T6" fmla="*/ 128 w 140"/>
                  <a:gd name="T7" fmla="*/ 2 h 64"/>
                  <a:gd name="T8" fmla="*/ 116 w 140"/>
                  <a:gd name="T9" fmla="*/ 0 h 64"/>
                  <a:gd name="T10" fmla="*/ 102 w 140"/>
                  <a:gd name="T11" fmla="*/ 0 h 64"/>
                  <a:gd name="T12" fmla="*/ 90 w 140"/>
                  <a:gd name="T13" fmla="*/ 4 h 64"/>
                  <a:gd name="T14" fmla="*/ 81 w 140"/>
                  <a:gd name="T15" fmla="*/ 5 h 64"/>
                  <a:gd name="T16" fmla="*/ 69 w 140"/>
                  <a:gd name="T17" fmla="*/ 11 h 64"/>
                  <a:gd name="T18" fmla="*/ 55 w 140"/>
                  <a:gd name="T19" fmla="*/ 14 h 64"/>
                  <a:gd name="T20" fmla="*/ 43 w 140"/>
                  <a:gd name="T21" fmla="*/ 21 h 64"/>
                  <a:gd name="T22" fmla="*/ 41 w 140"/>
                  <a:gd name="T23" fmla="*/ 23 h 64"/>
                  <a:gd name="T24" fmla="*/ 36 w 140"/>
                  <a:gd name="T25" fmla="*/ 24 h 64"/>
                  <a:gd name="T26" fmla="*/ 33 w 140"/>
                  <a:gd name="T27" fmla="*/ 28 h 64"/>
                  <a:gd name="T28" fmla="*/ 29 w 140"/>
                  <a:gd name="T29" fmla="*/ 30 h 64"/>
                  <a:gd name="T30" fmla="*/ 22 w 140"/>
                  <a:gd name="T31" fmla="*/ 35 h 64"/>
                  <a:gd name="T32" fmla="*/ 17 w 140"/>
                  <a:gd name="T33" fmla="*/ 42 h 64"/>
                  <a:gd name="T34" fmla="*/ 10 w 140"/>
                  <a:gd name="T35" fmla="*/ 49 h 64"/>
                  <a:gd name="T36" fmla="*/ 7 w 140"/>
                  <a:gd name="T37" fmla="*/ 50 h 64"/>
                  <a:gd name="T38" fmla="*/ 5 w 140"/>
                  <a:gd name="T39" fmla="*/ 52 h 64"/>
                  <a:gd name="T40" fmla="*/ 3 w 140"/>
                  <a:gd name="T41" fmla="*/ 56 h 64"/>
                  <a:gd name="T42" fmla="*/ 2 w 140"/>
                  <a:gd name="T43" fmla="*/ 57 h 64"/>
                  <a:gd name="T44" fmla="*/ 2 w 140"/>
                  <a:gd name="T45" fmla="*/ 57 h 64"/>
                  <a:gd name="T46" fmla="*/ 2 w 140"/>
                  <a:gd name="T47" fmla="*/ 57 h 64"/>
                  <a:gd name="T48" fmla="*/ 2 w 140"/>
                  <a:gd name="T49" fmla="*/ 56 h 64"/>
                  <a:gd name="T50" fmla="*/ 3 w 140"/>
                  <a:gd name="T51" fmla="*/ 56 h 64"/>
                  <a:gd name="T52" fmla="*/ 2 w 140"/>
                  <a:gd name="T53" fmla="*/ 57 h 64"/>
                  <a:gd name="T54" fmla="*/ 0 w 140"/>
                  <a:gd name="T55" fmla="*/ 59 h 64"/>
                  <a:gd name="T56" fmla="*/ 0 w 140"/>
                  <a:gd name="T57" fmla="*/ 61 h 64"/>
                  <a:gd name="T58" fmla="*/ 0 w 140"/>
                  <a:gd name="T59" fmla="*/ 62 h 64"/>
                  <a:gd name="T60" fmla="*/ 2 w 140"/>
                  <a:gd name="T61" fmla="*/ 64 h 64"/>
                  <a:gd name="T62" fmla="*/ 3 w 140"/>
                  <a:gd name="T63" fmla="*/ 64 h 64"/>
                  <a:gd name="T64" fmla="*/ 5 w 140"/>
                  <a:gd name="T65" fmla="*/ 64 h 64"/>
                  <a:gd name="T66" fmla="*/ 5 w 140"/>
                  <a:gd name="T67" fmla="*/ 64 h 64"/>
                  <a:gd name="T68" fmla="*/ 7 w 140"/>
                  <a:gd name="T69" fmla="*/ 64 h 64"/>
                  <a:gd name="T70" fmla="*/ 7 w 140"/>
                  <a:gd name="T71" fmla="*/ 64 h 64"/>
                  <a:gd name="T72" fmla="*/ 7 w 140"/>
                  <a:gd name="T73" fmla="*/ 64 h 64"/>
                  <a:gd name="T74" fmla="*/ 15 w 140"/>
                  <a:gd name="T75" fmla="*/ 56 h 64"/>
                  <a:gd name="T76" fmla="*/ 24 w 140"/>
                  <a:gd name="T77" fmla="*/ 47 h 64"/>
                  <a:gd name="T78" fmla="*/ 31 w 140"/>
                  <a:gd name="T79" fmla="*/ 40 h 64"/>
                  <a:gd name="T80" fmla="*/ 38 w 140"/>
                  <a:gd name="T81" fmla="*/ 35 h 64"/>
                  <a:gd name="T82" fmla="*/ 45 w 140"/>
                  <a:gd name="T83" fmla="*/ 30 h 64"/>
                  <a:gd name="T84" fmla="*/ 53 w 140"/>
                  <a:gd name="T85" fmla="*/ 26 h 64"/>
                  <a:gd name="T86" fmla="*/ 62 w 140"/>
                  <a:gd name="T87" fmla="*/ 23 h 64"/>
                  <a:gd name="T88" fmla="*/ 67 w 140"/>
                  <a:gd name="T89" fmla="*/ 19 h 64"/>
                  <a:gd name="T90" fmla="*/ 76 w 140"/>
                  <a:gd name="T91" fmla="*/ 18 h 64"/>
                  <a:gd name="T92" fmla="*/ 85 w 140"/>
                  <a:gd name="T93" fmla="*/ 14 h 64"/>
                  <a:gd name="T94" fmla="*/ 90 w 140"/>
                  <a:gd name="T95" fmla="*/ 12 h 64"/>
                  <a:gd name="T96" fmla="*/ 100 w 140"/>
                  <a:gd name="T97" fmla="*/ 11 h 64"/>
                  <a:gd name="T98" fmla="*/ 110 w 140"/>
                  <a:gd name="T99" fmla="*/ 9 h 64"/>
                  <a:gd name="T100" fmla="*/ 121 w 140"/>
                  <a:gd name="T101" fmla="*/ 9 h 64"/>
                  <a:gd name="T102" fmla="*/ 124 w 140"/>
                  <a:gd name="T103" fmla="*/ 11 h 64"/>
                  <a:gd name="T104" fmla="*/ 128 w 140"/>
                  <a:gd name="T105" fmla="*/ 11 h 64"/>
                  <a:gd name="T106" fmla="*/ 129 w 140"/>
                  <a:gd name="T107" fmla="*/ 11 h 64"/>
                  <a:gd name="T108" fmla="*/ 131 w 140"/>
                  <a:gd name="T109" fmla="*/ 14 h 64"/>
                  <a:gd name="T110" fmla="*/ 133 w 140"/>
                  <a:gd name="T111" fmla="*/ 14 h 64"/>
                  <a:gd name="T112" fmla="*/ 135 w 140"/>
                  <a:gd name="T113" fmla="*/ 16 h 64"/>
                  <a:gd name="T114" fmla="*/ 136 w 140"/>
                  <a:gd name="T115" fmla="*/ 16 h 64"/>
                  <a:gd name="T116" fmla="*/ 138 w 140"/>
                  <a:gd name="T117" fmla="*/ 16 h 64"/>
                  <a:gd name="T118" fmla="*/ 138 w 140"/>
                  <a:gd name="T119" fmla="*/ 14 h 64"/>
                  <a:gd name="T120" fmla="*/ 140 w 140"/>
                  <a:gd name="T121" fmla="*/ 12 h 64"/>
                  <a:gd name="T122" fmla="*/ 140 w 140"/>
                  <a:gd name="T123" fmla="*/ 9 h 64"/>
                  <a:gd name="T124" fmla="*/ 140 w 140"/>
                  <a:gd name="T125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0" h="64">
                    <a:moveTo>
                      <a:pt x="140" y="9"/>
                    </a:moveTo>
                    <a:lnTo>
                      <a:pt x="138" y="7"/>
                    </a:lnTo>
                    <a:lnTo>
                      <a:pt x="138" y="7"/>
                    </a:lnTo>
                    <a:lnTo>
                      <a:pt x="136" y="5"/>
                    </a:lnTo>
                    <a:lnTo>
                      <a:pt x="136" y="5"/>
                    </a:lnTo>
                    <a:lnTo>
                      <a:pt x="135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29" y="2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4" y="0"/>
                    </a:lnTo>
                    <a:lnTo>
                      <a:pt x="119" y="0"/>
                    </a:lnTo>
                    <a:lnTo>
                      <a:pt x="116" y="0"/>
                    </a:lnTo>
                    <a:lnTo>
                      <a:pt x="110" y="0"/>
                    </a:lnTo>
                    <a:lnTo>
                      <a:pt x="107" y="0"/>
                    </a:lnTo>
                    <a:lnTo>
                      <a:pt x="102" y="0"/>
                    </a:lnTo>
                    <a:lnTo>
                      <a:pt x="98" y="2"/>
                    </a:lnTo>
                    <a:lnTo>
                      <a:pt x="93" y="2"/>
                    </a:lnTo>
                    <a:lnTo>
                      <a:pt x="90" y="4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1" y="5"/>
                    </a:lnTo>
                    <a:lnTo>
                      <a:pt x="78" y="7"/>
                    </a:lnTo>
                    <a:lnTo>
                      <a:pt x="72" y="9"/>
                    </a:lnTo>
                    <a:lnTo>
                      <a:pt x="69" y="11"/>
                    </a:lnTo>
                    <a:lnTo>
                      <a:pt x="64" y="11"/>
                    </a:lnTo>
                    <a:lnTo>
                      <a:pt x="60" y="12"/>
                    </a:lnTo>
                    <a:lnTo>
                      <a:pt x="55" y="14"/>
                    </a:lnTo>
                    <a:lnTo>
                      <a:pt x="52" y="16"/>
                    </a:lnTo>
                    <a:lnTo>
                      <a:pt x="48" y="18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1" y="21"/>
                    </a:lnTo>
                    <a:lnTo>
                      <a:pt x="41" y="23"/>
                    </a:lnTo>
                    <a:lnTo>
                      <a:pt x="40" y="23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8" y="31"/>
                    </a:lnTo>
                    <a:lnTo>
                      <a:pt x="24" y="33"/>
                    </a:lnTo>
                    <a:lnTo>
                      <a:pt x="22" y="35"/>
                    </a:lnTo>
                    <a:lnTo>
                      <a:pt x="21" y="38"/>
                    </a:lnTo>
                    <a:lnTo>
                      <a:pt x="19" y="40"/>
                    </a:lnTo>
                    <a:lnTo>
                      <a:pt x="17" y="42"/>
                    </a:lnTo>
                    <a:lnTo>
                      <a:pt x="15" y="43"/>
                    </a:lnTo>
                    <a:lnTo>
                      <a:pt x="12" y="45"/>
                    </a:lnTo>
                    <a:lnTo>
                      <a:pt x="10" y="49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2" y="56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10" y="61"/>
                    </a:lnTo>
                    <a:lnTo>
                      <a:pt x="12" y="59"/>
                    </a:lnTo>
                    <a:lnTo>
                      <a:pt x="15" y="56"/>
                    </a:lnTo>
                    <a:lnTo>
                      <a:pt x="17" y="54"/>
                    </a:lnTo>
                    <a:lnTo>
                      <a:pt x="21" y="50"/>
                    </a:lnTo>
                    <a:lnTo>
                      <a:pt x="24" y="47"/>
                    </a:lnTo>
                    <a:lnTo>
                      <a:pt x="26" y="45"/>
                    </a:lnTo>
                    <a:lnTo>
                      <a:pt x="29" y="42"/>
                    </a:lnTo>
                    <a:lnTo>
                      <a:pt x="31" y="40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8" y="35"/>
                    </a:lnTo>
                    <a:lnTo>
                      <a:pt x="40" y="33"/>
                    </a:lnTo>
                    <a:lnTo>
                      <a:pt x="43" y="31"/>
                    </a:lnTo>
                    <a:lnTo>
                      <a:pt x="45" y="30"/>
                    </a:lnTo>
                    <a:lnTo>
                      <a:pt x="48" y="28"/>
                    </a:lnTo>
                    <a:lnTo>
                      <a:pt x="50" y="28"/>
                    </a:lnTo>
                    <a:lnTo>
                      <a:pt x="53" y="26"/>
                    </a:lnTo>
                    <a:lnTo>
                      <a:pt x="55" y="24"/>
                    </a:lnTo>
                    <a:lnTo>
                      <a:pt x="59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4" y="21"/>
                    </a:lnTo>
                    <a:lnTo>
                      <a:pt x="67" y="19"/>
                    </a:lnTo>
                    <a:lnTo>
                      <a:pt x="71" y="19"/>
                    </a:lnTo>
                    <a:lnTo>
                      <a:pt x="72" y="18"/>
                    </a:lnTo>
                    <a:lnTo>
                      <a:pt x="76" y="18"/>
                    </a:lnTo>
                    <a:lnTo>
                      <a:pt x="78" y="16"/>
                    </a:lnTo>
                    <a:lnTo>
                      <a:pt x="81" y="16"/>
                    </a:lnTo>
                    <a:lnTo>
                      <a:pt x="85" y="14"/>
                    </a:lnTo>
                    <a:lnTo>
                      <a:pt x="86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3" y="11"/>
                    </a:lnTo>
                    <a:lnTo>
                      <a:pt x="97" y="11"/>
                    </a:lnTo>
                    <a:lnTo>
                      <a:pt x="100" y="11"/>
                    </a:lnTo>
                    <a:lnTo>
                      <a:pt x="104" y="9"/>
                    </a:lnTo>
                    <a:lnTo>
                      <a:pt x="107" y="9"/>
                    </a:lnTo>
                    <a:lnTo>
                      <a:pt x="110" y="9"/>
                    </a:lnTo>
                    <a:lnTo>
                      <a:pt x="114" y="9"/>
                    </a:lnTo>
                    <a:lnTo>
                      <a:pt x="117" y="9"/>
                    </a:lnTo>
                    <a:lnTo>
                      <a:pt x="121" y="9"/>
                    </a:lnTo>
                    <a:lnTo>
                      <a:pt x="124" y="11"/>
                    </a:lnTo>
                    <a:lnTo>
                      <a:pt x="124" y="11"/>
                    </a:lnTo>
                    <a:lnTo>
                      <a:pt x="124" y="11"/>
                    </a:lnTo>
                    <a:lnTo>
                      <a:pt x="126" y="11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28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31" y="12"/>
                    </a:lnTo>
                    <a:lnTo>
                      <a:pt x="131" y="14"/>
                    </a:lnTo>
                    <a:lnTo>
                      <a:pt x="131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3" y="16"/>
                    </a:lnTo>
                    <a:lnTo>
                      <a:pt x="133" y="16"/>
                    </a:lnTo>
                    <a:lnTo>
                      <a:pt x="135" y="16"/>
                    </a:lnTo>
                    <a:lnTo>
                      <a:pt x="135" y="16"/>
                    </a:lnTo>
                    <a:lnTo>
                      <a:pt x="135" y="16"/>
                    </a:lnTo>
                    <a:lnTo>
                      <a:pt x="136" y="16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38" y="14"/>
                    </a:lnTo>
                    <a:lnTo>
                      <a:pt x="138" y="14"/>
                    </a:lnTo>
                    <a:lnTo>
                      <a:pt x="138" y="14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40" y="9"/>
                    </a:lnTo>
                    <a:lnTo>
                      <a:pt x="140" y="9"/>
                    </a:lnTo>
                    <a:lnTo>
                      <a:pt x="140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33" name="Freeform 105">
                <a:extLst>
                  <a:ext uri="{FF2B5EF4-FFF2-40B4-BE49-F238E27FC236}">
                    <a16:creationId xmlns:a16="http://schemas.microsoft.com/office/drawing/2014/main" id="{FE27ABAB-4CDC-D015-DA35-77714EDC1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601"/>
                <a:ext cx="26" cy="26"/>
              </a:xfrm>
              <a:custGeom>
                <a:avLst/>
                <a:gdLst>
                  <a:gd name="T0" fmla="*/ 43 w 51"/>
                  <a:gd name="T1" fmla="*/ 1 h 51"/>
                  <a:gd name="T2" fmla="*/ 38 w 51"/>
                  <a:gd name="T3" fmla="*/ 1 h 51"/>
                  <a:gd name="T4" fmla="*/ 32 w 51"/>
                  <a:gd name="T5" fmla="*/ 3 h 51"/>
                  <a:gd name="T6" fmla="*/ 29 w 51"/>
                  <a:gd name="T7" fmla="*/ 3 h 51"/>
                  <a:gd name="T8" fmla="*/ 20 w 51"/>
                  <a:gd name="T9" fmla="*/ 8 h 51"/>
                  <a:gd name="T10" fmla="*/ 12 w 51"/>
                  <a:gd name="T11" fmla="*/ 15 h 51"/>
                  <a:gd name="T12" fmla="*/ 5 w 51"/>
                  <a:gd name="T13" fmla="*/ 22 h 51"/>
                  <a:gd name="T14" fmla="*/ 3 w 51"/>
                  <a:gd name="T15" fmla="*/ 27 h 51"/>
                  <a:gd name="T16" fmla="*/ 1 w 51"/>
                  <a:gd name="T17" fmla="*/ 34 h 51"/>
                  <a:gd name="T18" fmla="*/ 0 w 51"/>
                  <a:gd name="T19" fmla="*/ 39 h 51"/>
                  <a:gd name="T20" fmla="*/ 1 w 51"/>
                  <a:gd name="T21" fmla="*/ 46 h 51"/>
                  <a:gd name="T22" fmla="*/ 10 w 51"/>
                  <a:gd name="T23" fmla="*/ 43 h 51"/>
                  <a:gd name="T24" fmla="*/ 10 w 51"/>
                  <a:gd name="T25" fmla="*/ 43 h 51"/>
                  <a:gd name="T26" fmla="*/ 8 w 51"/>
                  <a:gd name="T27" fmla="*/ 43 h 51"/>
                  <a:gd name="T28" fmla="*/ 8 w 51"/>
                  <a:gd name="T29" fmla="*/ 41 h 51"/>
                  <a:gd name="T30" fmla="*/ 8 w 51"/>
                  <a:gd name="T31" fmla="*/ 41 h 51"/>
                  <a:gd name="T32" fmla="*/ 8 w 51"/>
                  <a:gd name="T33" fmla="*/ 41 h 51"/>
                  <a:gd name="T34" fmla="*/ 10 w 51"/>
                  <a:gd name="T35" fmla="*/ 43 h 51"/>
                  <a:gd name="T36" fmla="*/ 10 w 51"/>
                  <a:gd name="T37" fmla="*/ 43 h 51"/>
                  <a:gd name="T38" fmla="*/ 10 w 51"/>
                  <a:gd name="T39" fmla="*/ 43 h 51"/>
                  <a:gd name="T40" fmla="*/ 8 w 51"/>
                  <a:gd name="T41" fmla="*/ 41 h 51"/>
                  <a:gd name="T42" fmla="*/ 6 w 51"/>
                  <a:gd name="T43" fmla="*/ 39 h 51"/>
                  <a:gd name="T44" fmla="*/ 5 w 51"/>
                  <a:gd name="T45" fmla="*/ 39 h 51"/>
                  <a:gd name="T46" fmla="*/ 3 w 51"/>
                  <a:gd name="T47" fmla="*/ 41 h 51"/>
                  <a:gd name="T48" fmla="*/ 1 w 51"/>
                  <a:gd name="T49" fmla="*/ 41 h 51"/>
                  <a:gd name="T50" fmla="*/ 1 w 51"/>
                  <a:gd name="T51" fmla="*/ 45 h 51"/>
                  <a:gd name="T52" fmla="*/ 1 w 51"/>
                  <a:gd name="T53" fmla="*/ 45 h 51"/>
                  <a:gd name="T54" fmla="*/ 1 w 51"/>
                  <a:gd name="T55" fmla="*/ 46 h 51"/>
                  <a:gd name="T56" fmla="*/ 3 w 51"/>
                  <a:gd name="T57" fmla="*/ 48 h 51"/>
                  <a:gd name="T58" fmla="*/ 3 w 51"/>
                  <a:gd name="T59" fmla="*/ 48 h 51"/>
                  <a:gd name="T60" fmla="*/ 6 w 51"/>
                  <a:gd name="T61" fmla="*/ 51 h 51"/>
                  <a:gd name="T62" fmla="*/ 8 w 51"/>
                  <a:gd name="T63" fmla="*/ 51 h 51"/>
                  <a:gd name="T64" fmla="*/ 8 w 51"/>
                  <a:gd name="T65" fmla="*/ 50 h 51"/>
                  <a:gd name="T66" fmla="*/ 10 w 51"/>
                  <a:gd name="T67" fmla="*/ 50 h 51"/>
                  <a:gd name="T68" fmla="*/ 12 w 51"/>
                  <a:gd name="T69" fmla="*/ 48 h 51"/>
                  <a:gd name="T70" fmla="*/ 12 w 51"/>
                  <a:gd name="T71" fmla="*/ 46 h 51"/>
                  <a:gd name="T72" fmla="*/ 12 w 51"/>
                  <a:gd name="T73" fmla="*/ 45 h 51"/>
                  <a:gd name="T74" fmla="*/ 10 w 51"/>
                  <a:gd name="T75" fmla="*/ 43 h 51"/>
                  <a:gd name="T76" fmla="*/ 10 w 51"/>
                  <a:gd name="T77" fmla="*/ 38 h 51"/>
                  <a:gd name="T78" fmla="*/ 13 w 51"/>
                  <a:gd name="T79" fmla="*/ 27 h 51"/>
                  <a:gd name="T80" fmla="*/ 22 w 51"/>
                  <a:gd name="T81" fmla="*/ 19 h 51"/>
                  <a:gd name="T82" fmla="*/ 32 w 51"/>
                  <a:gd name="T83" fmla="*/ 12 h 51"/>
                  <a:gd name="T84" fmla="*/ 36 w 51"/>
                  <a:gd name="T85" fmla="*/ 10 h 51"/>
                  <a:gd name="T86" fmla="*/ 41 w 51"/>
                  <a:gd name="T87" fmla="*/ 10 h 51"/>
                  <a:gd name="T88" fmla="*/ 46 w 51"/>
                  <a:gd name="T89" fmla="*/ 10 h 51"/>
                  <a:gd name="T90" fmla="*/ 48 w 51"/>
                  <a:gd name="T91" fmla="*/ 8 h 51"/>
                  <a:gd name="T92" fmla="*/ 51 w 51"/>
                  <a:gd name="T93" fmla="*/ 8 h 51"/>
                  <a:gd name="T94" fmla="*/ 51 w 51"/>
                  <a:gd name="T95" fmla="*/ 6 h 51"/>
                  <a:gd name="T96" fmla="*/ 51 w 51"/>
                  <a:gd name="T97" fmla="*/ 5 h 51"/>
                  <a:gd name="T98" fmla="*/ 51 w 51"/>
                  <a:gd name="T99" fmla="*/ 3 h 51"/>
                  <a:gd name="T100" fmla="*/ 51 w 51"/>
                  <a:gd name="T101" fmla="*/ 1 h 51"/>
                  <a:gd name="T102" fmla="*/ 48 w 51"/>
                  <a:gd name="T103" fmla="*/ 0 h 51"/>
                  <a:gd name="T104" fmla="*/ 46 w 51"/>
                  <a:gd name="T10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1" h="51">
                    <a:moveTo>
                      <a:pt x="46" y="0"/>
                    </a:moveTo>
                    <a:lnTo>
                      <a:pt x="44" y="0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7" y="10"/>
                    </a:lnTo>
                    <a:lnTo>
                      <a:pt x="15" y="13"/>
                    </a:lnTo>
                    <a:lnTo>
                      <a:pt x="12" y="15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5" y="22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43"/>
                    </a:lnTo>
                    <a:lnTo>
                      <a:pt x="1" y="45"/>
                    </a:lnTo>
                    <a:lnTo>
                      <a:pt x="1" y="46"/>
                    </a:lnTo>
                    <a:lnTo>
                      <a:pt x="3" y="48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1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38"/>
                    </a:lnTo>
                    <a:lnTo>
                      <a:pt x="10" y="34"/>
                    </a:lnTo>
                    <a:lnTo>
                      <a:pt x="12" y="31"/>
                    </a:lnTo>
                    <a:lnTo>
                      <a:pt x="13" y="27"/>
                    </a:lnTo>
                    <a:lnTo>
                      <a:pt x="15" y="24"/>
                    </a:lnTo>
                    <a:lnTo>
                      <a:pt x="19" y="20"/>
                    </a:lnTo>
                    <a:lnTo>
                      <a:pt x="22" y="19"/>
                    </a:lnTo>
                    <a:lnTo>
                      <a:pt x="25" y="17"/>
                    </a:lnTo>
                    <a:lnTo>
                      <a:pt x="29" y="13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34" name="Freeform 106">
                <a:extLst>
                  <a:ext uri="{FF2B5EF4-FFF2-40B4-BE49-F238E27FC236}">
                    <a16:creationId xmlns:a16="http://schemas.microsoft.com/office/drawing/2014/main" id="{C5DCC030-0F21-87C7-8013-37FBF8A2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442"/>
                <a:ext cx="13" cy="42"/>
              </a:xfrm>
              <a:custGeom>
                <a:avLst/>
                <a:gdLst>
                  <a:gd name="T0" fmla="*/ 4 w 26"/>
                  <a:gd name="T1" fmla="*/ 10 h 83"/>
                  <a:gd name="T2" fmla="*/ 0 w 26"/>
                  <a:gd name="T3" fmla="*/ 26 h 83"/>
                  <a:gd name="T4" fmla="*/ 0 w 26"/>
                  <a:gd name="T5" fmla="*/ 43 h 83"/>
                  <a:gd name="T6" fmla="*/ 6 w 26"/>
                  <a:gd name="T7" fmla="*/ 58 h 83"/>
                  <a:gd name="T8" fmla="*/ 13 w 26"/>
                  <a:gd name="T9" fmla="*/ 74 h 83"/>
                  <a:gd name="T10" fmla="*/ 18 w 26"/>
                  <a:gd name="T11" fmla="*/ 79 h 83"/>
                  <a:gd name="T12" fmla="*/ 18 w 26"/>
                  <a:gd name="T13" fmla="*/ 81 h 83"/>
                  <a:gd name="T14" fmla="*/ 19 w 26"/>
                  <a:gd name="T15" fmla="*/ 83 h 83"/>
                  <a:gd name="T16" fmla="*/ 19 w 26"/>
                  <a:gd name="T17" fmla="*/ 83 h 83"/>
                  <a:gd name="T18" fmla="*/ 21 w 26"/>
                  <a:gd name="T19" fmla="*/ 83 h 83"/>
                  <a:gd name="T20" fmla="*/ 23 w 26"/>
                  <a:gd name="T21" fmla="*/ 83 h 83"/>
                  <a:gd name="T22" fmla="*/ 23 w 26"/>
                  <a:gd name="T23" fmla="*/ 81 h 83"/>
                  <a:gd name="T24" fmla="*/ 25 w 26"/>
                  <a:gd name="T25" fmla="*/ 81 h 83"/>
                  <a:gd name="T26" fmla="*/ 25 w 26"/>
                  <a:gd name="T27" fmla="*/ 79 h 83"/>
                  <a:gd name="T28" fmla="*/ 26 w 26"/>
                  <a:gd name="T29" fmla="*/ 77 h 83"/>
                  <a:gd name="T30" fmla="*/ 25 w 26"/>
                  <a:gd name="T31" fmla="*/ 77 h 83"/>
                  <a:gd name="T32" fmla="*/ 25 w 26"/>
                  <a:gd name="T33" fmla="*/ 76 h 83"/>
                  <a:gd name="T34" fmla="*/ 18 w 26"/>
                  <a:gd name="T35" fmla="*/ 64 h 83"/>
                  <a:gd name="T36" fmla="*/ 13 w 26"/>
                  <a:gd name="T37" fmla="*/ 50 h 83"/>
                  <a:gd name="T38" fmla="*/ 9 w 26"/>
                  <a:gd name="T39" fmla="*/ 34 h 83"/>
                  <a:gd name="T40" fmla="*/ 11 w 26"/>
                  <a:gd name="T41" fmla="*/ 20 h 83"/>
                  <a:gd name="T42" fmla="*/ 14 w 26"/>
                  <a:gd name="T43" fmla="*/ 5 h 83"/>
                  <a:gd name="T44" fmla="*/ 14 w 26"/>
                  <a:gd name="T45" fmla="*/ 5 h 83"/>
                  <a:gd name="T46" fmla="*/ 14 w 26"/>
                  <a:gd name="T47" fmla="*/ 3 h 83"/>
                  <a:gd name="T48" fmla="*/ 14 w 26"/>
                  <a:gd name="T49" fmla="*/ 3 h 83"/>
                  <a:gd name="T50" fmla="*/ 14 w 26"/>
                  <a:gd name="T51" fmla="*/ 1 h 83"/>
                  <a:gd name="T52" fmla="*/ 13 w 26"/>
                  <a:gd name="T53" fmla="*/ 0 h 83"/>
                  <a:gd name="T54" fmla="*/ 13 w 26"/>
                  <a:gd name="T55" fmla="*/ 0 h 83"/>
                  <a:gd name="T56" fmla="*/ 11 w 26"/>
                  <a:gd name="T57" fmla="*/ 0 h 83"/>
                  <a:gd name="T58" fmla="*/ 9 w 26"/>
                  <a:gd name="T59" fmla="*/ 0 h 83"/>
                  <a:gd name="T60" fmla="*/ 7 w 26"/>
                  <a:gd name="T61" fmla="*/ 0 h 83"/>
                  <a:gd name="T62" fmla="*/ 7 w 26"/>
                  <a:gd name="T63" fmla="*/ 1 h 83"/>
                  <a:gd name="T64" fmla="*/ 6 w 26"/>
                  <a:gd name="T65" fmla="*/ 3 h 83"/>
                  <a:gd name="T66" fmla="*/ 6 w 26"/>
                  <a:gd name="T67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83">
                    <a:moveTo>
                      <a:pt x="6" y="3"/>
                    </a:moveTo>
                    <a:lnTo>
                      <a:pt x="4" y="10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6" y="58"/>
                    </a:lnTo>
                    <a:lnTo>
                      <a:pt x="9" y="65"/>
                    </a:lnTo>
                    <a:lnTo>
                      <a:pt x="13" y="74"/>
                    </a:lnTo>
                    <a:lnTo>
                      <a:pt x="18" y="79"/>
                    </a:lnTo>
                    <a:lnTo>
                      <a:pt x="18" y="79"/>
                    </a:lnTo>
                    <a:lnTo>
                      <a:pt x="18" y="81"/>
                    </a:lnTo>
                    <a:lnTo>
                      <a:pt x="18" y="81"/>
                    </a:lnTo>
                    <a:lnTo>
                      <a:pt x="18" y="81"/>
                    </a:lnTo>
                    <a:lnTo>
                      <a:pt x="19" y="83"/>
                    </a:lnTo>
                    <a:lnTo>
                      <a:pt x="19" y="83"/>
                    </a:lnTo>
                    <a:lnTo>
                      <a:pt x="19" y="83"/>
                    </a:lnTo>
                    <a:lnTo>
                      <a:pt x="21" y="83"/>
                    </a:lnTo>
                    <a:lnTo>
                      <a:pt x="21" y="83"/>
                    </a:lnTo>
                    <a:lnTo>
                      <a:pt x="23" y="83"/>
                    </a:lnTo>
                    <a:lnTo>
                      <a:pt x="23" y="83"/>
                    </a:lnTo>
                    <a:lnTo>
                      <a:pt x="23" y="83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5" y="81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5" y="79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5" y="77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1" y="70"/>
                    </a:lnTo>
                    <a:lnTo>
                      <a:pt x="18" y="64"/>
                    </a:lnTo>
                    <a:lnTo>
                      <a:pt x="14" y="57"/>
                    </a:lnTo>
                    <a:lnTo>
                      <a:pt x="13" y="50"/>
                    </a:lnTo>
                    <a:lnTo>
                      <a:pt x="11" y="43"/>
                    </a:lnTo>
                    <a:lnTo>
                      <a:pt x="9" y="34"/>
                    </a:lnTo>
                    <a:lnTo>
                      <a:pt x="9" y="27"/>
                    </a:lnTo>
                    <a:lnTo>
                      <a:pt x="11" y="20"/>
                    </a:lnTo>
                    <a:lnTo>
                      <a:pt x="13" y="1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35" name="Freeform 107">
                <a:extLst>
                  <a:ext uri="{FF2B5EF4-FFF2-40B4-BE49-F238E27FC236}">
                    <a16:creationId xmlns:a16="http://schemas.microsoft.com/office/drawing/2014/main" id="{3311C76E-D8D4-4366-2D4D-597D3E97C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358"/>
                <a:ext cx="10" cy="26"/>
              </a:xfrm>
              <a:custGeom>
                <a:avLst/>
                <a:gdLst>
                  <a:gd name="T0" fmla="*/ 9 w 19"/>
                  <a:gd name="T1" fmla="*/ 7 h 54"/>
                  <a:gd name="T2" fmla="*/ 3 w 19"/>
                  <a:gd name="T3" fmla="*/ 16 h 54"/>
                  <a:gd name="T4" fmla="*/ 2 w 19"/>
                  <a:gd name="T5" fmla="*/ 26 h 54"/>
                  <a:gd name="T6" fmla="*/ 0 w 19"/>
                  <a:gd name="T7" fmla="*/ 37 h 54"/>
                  <a:gd name="T8" fmla="*/ 2 w 19"/>
                  <a:gd name="T9" fmla="*/ 47 h 54"/>
                  <a:gd name="T10" fmla="*/ 3 w 19"/>
                  <a:gd name="T11" fmla="*/ 52 h 54"/>
                  <a:gd name="T12" fmla="*/ 3 w 19"/>
                  <a:gd name="T13" fmla="*/ 52 h 54"/>
                  <a:gd name="T14" fmla="*/ 5 w 19"/>
                  <a:gd name="T15" fmla="*/ 54 h 54"/>
                  <a:gd name="T16" fmla="*/ 7 w 19"/>
                  <a:gd name="T17" fmla="*/ 54 h 54"/>
                  <a:gd name="T18" fmla="*/ 7 w 19"/>
                  <a:gd name="T19" fmla="*/ 54 h 54"/>
                  <a:gd name="T20" fmla="*/ 9 w 19"/>
                  <a:gd name="T21" fmla="*/ 54 h 54"/>
                  <a:gd name="T22" fmla="*/ 9 w 19"/>
                  <a:gd name="T23" fmla="*/ 54 h 54"/>
                  <a:gd name="T24" fmla="*/ 10 w 19"/>
                  <a:gd name="T25" fmla="*/ 52 h 54"/>
                  <a:gd name="T26" fmla="*/ 10 w 19"/>
                  <a:gd name="T27" fmla="*/ 50 h 54"/>
                  <a:gd name="T28" fmla="*/ 12 w 19"/>
                  <a:gd name="T29" fmla="*/ 50 h 54"/>
                  <a:gd name="T30" fmla="*/ 10 w 19"/>
                  <a:gd name="T31" fmla="*/ 49 h 54"/>
                  <a:gd name="T32" fmla="*/ 10 w 19"/>
                  <a:gd name="T33" fmla="*/ 47 h 54"/>
                  <a:gd name="T34" fmla="*/ 10 w 19"/>
                  <a:gd name="T35" fmla="*/ 38 h 54"/>
                  <a:gd name="T36" fmla="*/ 10 w 19"/>
                  <a:gd name="T37" fmla="*/ 31 h 54"/>
                  <a:gd name="T38" fmla="*/ 12 w 19"/>
                  <a:gd name="T39" fmla="*/ 23 h 54"/>
                  <a:gd name="T40" fmla="*/ 15 w 19"/>
                  <a:gd name="T41" fmla="*/ 14 h 54"/>
                  <a:gd name="T42" fmla="*/ 19 w 19"/>
                  <a:gd name="T43" fmla="*/ 7 h 54"/>
                  <a:gd name="T44" fmla="*/ 19 w 19"/>
                  <a:gd name="T45" fmla="*/ 7 h 54"/>
                  <a:gd name="T46" fmla="*/ 19 w 19"/>
                  <a:gd name="T47" fmla="*/ 6 h 54"/>
                  <a:gd name="T48" fmla="*/ 19 w 19"/>
                  <a:gd name="T49" fmla="*/ 4 h 54"/>
                  <a:gd name="T50" fmla="*/ 19 w 19"/>
                  <a:gd name="T51" fmla="*/ 2 h 54"/>
                  <a:gd name="T52" fmla="*/ 17 w 19"/>
                  <a:gd name="T53" fmla="*/ 2 h 54"/>
                  <a:gd name="T54" fmla="*/ 17 w 19"/>
                  <a:gd name="T55" fmla="*/ 0 h 54"/>
                  <a:gd name="T56" fmla="*/ 15 w 19"/>
                  <a:gd name="T57" fmla="*/ 0 h 54"/>
                  <a:gd name="T58" fmla="*/ 15 w 19"/>
                  <a:gd name="T59" fmla="*/ 0 h 54"/>
                  <a:gd name="T60" fmla="*/ 14 w 19"/>
                  <a:gd name="T61" fmla="*/ 0 h 54"/>
                  <a:gd name="T62" fmla="*/ 12 w 19"/>
                  <a:gd name="T63" fmla="*/ 2 h 54"/>
                  <a:gd name="T64" fmla="*/ 12 w 19"/>
                  <a:gd name="T65" fmla="*/ 4 h 54"/>
                  <a:gd name="T66" fmla="*/ 12 w 19"/>
                  <a:gd name="T67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54">
                    <a:moveTo>
                      <a:pt x="12" y="4"/>
                    </a:moveTo>
                    <a:lnTo>
                      <a:pt x="9" y="7"/>
                    </a:lnTo>
                    <a:lnTo>
                      <a:pt x="7" y="12"/>
                    </a:lnTo>
                    <a:lnTo>
                      <a:pt x="3" y="16"/>
                    </a:lnTo>
                    <a:lnTo>
                      <a:pt x="3" y="21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0" y="37"/>
                    </a:lnTo>
                    <a:lnTo>
                      <a:pt x="2" y="42"/>
                    </a:lnTo>
                    <a:lnTo>
                      <a:pt x="2" y="47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0" y="35"/>
                    </a:lnTo>
                    <a:lnTo>
                      <a:pt x="10" y="31"/>
                    </a:lnTo>
                    <a:lnTo>
                      <a:pt x="10" y="26"/>
                    </a:lnTo>
                    <a:lnTo>
                      <a:pt x="12" y="23"/>
                    </a:lnTo>
                    <a:lnTo>
                      <a:pt x="14" y="18"/>
                    </a:lnTo>
                    <a:lnTo>
                      <a:pt x="15" y="14"/>
                    </a:lnTo>
                    <a:lnTo>
                      <a:pt x="17" y="11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36" name="Freeform 108">
                <a:extLst>
                  <a:ext uri="{FF2B5EF4-FFF2-40B4-BE49-F238E27FC236}">
                    <a16:creationId xmlns:a16="http://schemas.microsoft.com/office/drawing/2014/main" id="{389B54B4-47F3-11D5-F097-9383E7560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256"/>
                <a:ext cx="62" cy="48"/>
              </a:xfrm>
              <a:custGeom>
                <a:avLst/>
                <a:gdLst>
                  <a:gd name="T0" fmla="*/ 115 w 125"/>
                  <a:gd name="T1" fmla="*/ 6 h 97"/>
                  <a:gd name="T2" fmla="*/ 111 w 125"/>
                  <a:gd name="T3" fmla="*/ 11 h 97"/>
                  <a:gd name="T4" fmla="*/ 108 w 125"/>
                  <a:gd name="T5" fmla="*/ 16 h 97"/>
                  <a:gd name="T6" fmla="*/ 102 w 125"/>
                  <a:gd name="T7" fmla="*/ 19 h 97"/>
                  <a:gd name="T8" fmla="*/ 99 w 125"/>
                  <a:gd name="T9" fmla="*/ 25 h 97"/>
                  <a:gd name="T10" fmla="*/ 97 w 125"/>
                  <a:gd name="T11" fmla="*/ 26 h 97"/>
                  <a:gd name="T12" fmla="*/ 76 w 125"/>
                  <a:gd name="T13" fmla="*/ 38 h 97"/>
                  <a:gd name="T14" fmla="*/ 54 w 125"/>
                  <a:gd name="T15" fmla="*/ 49 h 97"/>
                  <a:gd name="T16" fmla="*/ 33 w 125"/>
                  <a:gd name="T17" fmla="*/ 57 h 97"/>
                  <a:gd name="T18" fmla="*/ 14 w 125"/>
                  <a:gd name="T19" fmla="*/ 71 h 97"/>
                  <a:gd name="T20" fmla="*/ 0 w 125"/>
                  <a:gd name="T21" fmla="*/ 90 h 97"/>
                  <a:gd name="T22" fmla="*/ 0 w 125"/>
                  <a:gd name="T23" fmla="*/ 92 h 97"/>
                  <a:gd name="T24" fmla="*/ 0 w 125"/>
                  <a:gd name="T25" fmla="*/ 92 h 97"/>
                  <a:gd name="T26" fmla="*/ 0 w 125"/>
                  <a:gd name="T27" fmla="*/ 94 h 97"/>
                  <a:gd name="T28" fmla="*/ 0 w 125"/>
                  <a:gd name="T29" fmla="*/ 95 h 97"/>
                  <a:gd name="T30" fmla="*/ 2 w 125"/>
                  <a:gd name="T31" fmla="*/ 97 h 97"/>
                  <a:gd name="T32" fmla="*/ 2 w 125"/>
                  <a:gd name="T33" fmla="*/ 97 h 97"/>
                  <a:gd name="T34" fmla="*/ 4 w 125"/>
                  <a:gd name="T35" fmla="*/ 97 h 97"/>
                  <a:gd name="T36" fmla="*/ 6 w 125"/>
                  <a:gd name="T37" fmla="*/ 97 h 97"/>
                  <a:gd name="T38" fmla="*/ 6 w 125"/>
                  <a:gd name="T39" fmla="*/ 97 h 97"/>
                  <a:gd name="T40" fmla="*/ 7 w 125"/>
                  <a:gd name="T41" fmla="*/ 97 h 97"/>
                  <a:gd name="T42" fmla="*/ 9 w 125"/>
                  <a:gd name="T43" fmla="*/ 95 h 97"/>
                  <a:gd name="T44" fmla="*/ 11 w 125"/>
                  <a:gd name="T45" fmla="*/ 94 h 97"/>
                  <a:gd name="T46" fmla="*/ 14 w 125"/>
                  <a:gd name="T47" fmla="*/ 87 h 97"/>
                  <a:gd name="T48" fmla="*/ 18 w 125"/>
                  <a:gd name="T49" fmla="*/ 82 h 97"/>
                  <a:gd name="T50" fmla="*/ 21 w 125"/>
                  <a:gd name="T51" fmla="*/ 76 h 97"/>
                  <a:gd name="T52" fmla="*/ 26 w 125"/>
                  <a:gd name="T53" fmla="*/ 71 h 97"/>
                  <a:gd name="T54" fmla="*/ 30 w 125"/>
                  <a:gd name="T55" fmla="*/ 70 h 97"/>
                  <a:gd name="T56" fmla="*/ 51 w 125"/>
                  <a:gd name="T57" fmla="*/ 59 h 97"/>
                  <a:gd name="T58" fmla="*/ 71 w 125"/>
                  <a:gd name="T59" fmla="*/ 51 h 97"/>
                  <a:gd name="T60" fmla="*/ 92 w 125"/>
                  <a:gd name="T61" fmla="*/ 40 h 97"/>
                  <a:gd name="T62" fmla="*/ 109 w 125"/>
                  <a:gd name="T63" fmla="*/ 26 h 97"/>
                  <a:gd name="T64" fmla="*/ 123 w 125"/>
                  <a:gd name="T65" fmla="*/ 7 h 97"/>
                  <a:gd name="T66" fmla="*/ 125 w 125"/>
                  <a:gd name="T67" fmla="*/ 7 h 97"/>
                  <a:gd name="T68" fmla="*/ 125 w 125"/>
                  <a:gd name="T69" fmla="*/ 6 h 97"/>
                  <a:gd name="T70" fmla="*/ 125 w 125"/>
                  <a:gd name="T71" fmla="*/ 4 h 97"/>
                  <a:gd name="T72" fmla="*/ 123 w 125"/>
                  <a:gd name="T73" fmla="*/ 4 h 97"/>
                  <a:gd name="T74" fmla="*/ 123 w 125"/>
                  <a:gd name="T75" fmla="*/ 2 h 97"/>
                  <a:gd name="T76" fmla="*/ 123 w 125"/>
                  <a:gd name="T77" fmla="*/ 2 h 97"/>
                  <a:gd name="T78" fmla="*/ 121 w 125"/>
                  <a:gd name="T79" fmla="*/ 0 h 97"/>
                  <a:gd name="T80" fmla="*/ 120 w 125"/>
                  <a:gd name="T81" fmla="*/ 0 h 97"/>
                  <a:gd name="T82" fmla="*/ 118 w 125"/>
                  <a:gd name="T83" fmla="*/ 0 h 97"/>
                  <a:gd name="T84" fmla="*/ 118 w 125"/>
                  <a:gd name="T85" fmla="*/ 2 h 97"/>
                  <a:gd name="T86" fmla="*/ 116 w 125"/>
                  <a:gd name="T87" fmla="*/ 2 h 97"/>
                  <a:gd name="T88" fmla="*/ 116 w 125"/>
                  <a:gd name="T89" fmla="*/ 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5" h="97">
                    <a:moveTo>
                      <a:pt x="116" y="2"/>
                    </a:moveTo>
                    <a:lnTo>
                      <a:pt x="115" y="6"/>
                    </a:lnTo>
                    <a:lnTo>
                      <a:pt x="113" y="7"/>
                    </a:lnTo>
                    <a:lnTo>
                      <a:pt x="111" y="11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6" y="18"/>
                    </a:lnTo>
                    <a:lnTo>
                      <a:pt x="102" y="19"/>
                    </a:lnTo>
                    <a:lnTo>
                      <a:pt x="101" y="23"/>
                    </a:lnTo>
                    <a:lnTo>
                      <a:pt x="99" y="25"/>
                    </a:lnTo>
                    <a:lnTo>
                      <a:pt x="97" y="26"/>
                    </a:lnTo>
                    <a:lnTo>
                      <a:pt x="97" y="26"/>
                    </a:lnTo>
                    <a:lnTo>
                      <a:pt x="87" y="33"/>
                    </a:lnTo>
                    <a:lnTo>
                      <a:pt x="76" y="38"/>
                    </a:lnTo>
                    <a:lnTo>
                      <a:pt x="66" y="44"/>
                    </a:lnTo>
                    <a:lnTo>
                      <a:pt x="54" y="49"/>
                    </a:lnTo>
                    <a:lnTo>
                      <a:pt x="44" y="52"/>
                    </a:lnTo>
                    <a:lnTo>
                      <a:pt x="33" y="57"/>
                    </a:lnTo>
                    <a:lnTo>
                      <a:pt x="23" y="64"/>
                    </a:lnTo>
                    <a:lnTo>
                      <a:pt x="14" y="71"/>
                    </a:lnTo>
                    <a:lnTo>
                      <a:pt x="7" y="8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2" y="97"/>
                    </a:lnTo>
                    <a:lnTo>
                      <a:pt x="2" y="97"/>
                    </a:lnTo>
                    <a:lnTo>
                      <a:pt x="2" y="97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7" y="97"/>
                    </a:lnTo>
                    <a:lnTo>
                      <a:pt x="7" y="97"/>
                    </a:lnTo>
                    <a:lnTo>
                      <a:pt x="7" y="97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11" y="94"/>
                    </a:lnTo>
                    <a:lnTo>
                      <a:pt x="13" y="90"/>
                    </a:lnTo>
                    <a:lnTo>
                      <a:pt x="14" y="87"/>
                    </a:lnTo>
                    <a:lnTo>
                      <a:pt x="16" y="85"/>
                    </a:lnTo>
                    <a:lnTo>
                      <a:pt x="18" y="82"/>
                    </a:lnTo>
                    <a:lnTo>
                      <a:pt x="19" y="78"/>
                    </a:lnTo>
                    <a:lnTo>
                      <a:pt x="21" y="76"/>
                    </a:lnTo>
                    <a:lnTo>
                      <a:pt x="25" y="73"/>
                    </a:lnTo>
                    <a:lnTo>
                      <a:pt x="26" y="71"/>
                    </a:lnTo>
                    <a:lnTo>
                      <a:pt x="30" y="70"/>
                    </a:lnTo>
                    <a:lnTo>
                      <a:pt x="30" y="70"/>
                    </a:lnTo>
                    <a:lnTo>
                      <a:pt x="40" y="64"/>
                    </a:lnTo>
                    <a:lnTo>
                      <a:pt x="51" y="59"/>
                    </a:lnTo>
                    <a:lnTo>
                      <a:pt x="61" y="54"/>
                    </a:lnTo>
                    <a:lnTo>
                      <a:pt x="71" y="51"/>
                    </a:lnTo>
                    <a:lnTo>
                      <a:pt x="82" y="45"/>
                    </a:lnTo>
                    <a:lnTo>
                      <a:pt x="92" y="40"/>
                    </a:lnTo>
                    <a:lnTo>
                      <a:pt x="101" y="33"/>
                    </a:lnTo>
                    <a:lnTo>
                      <a:pt x="109" y="26"/>
                    </a:lnTo>
                    <a:lnTo>
                      <a:pt x="118" y="18"/>
                    </a:lnTo>
                    <a:lnTo>
                      <a:pt x="123" y="7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6"/>
                    </a:lnTo>
                    <a:lnTo>
                      <a:pt x="125" y="6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2"/>
                    </a:lnTo>
                    <a:lnTo>
                      <a:pt x="123" y="2"/>
                    </a:lnTo>
                    <a:lnTo>
                      <a:pt x="123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18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37" name="Freeform 109">
                <a:extLst>
                  <a:ext uri="{FF2B5EF4-FFF2-40B4-BE49-F238E27FC236}">
                    <a16:creationId xmlns:a16="http://schemas.microsoft.com/office/drawing/2014/main" id="{6CEFA56D-364A-40B3-319D-3F2A4905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699"/>
                <a:ext cx="7" cy="20"/>
              </a:xfrm>
              <a:custGeom>
                <a:avLst/>
                <a:gdLst>
                  <a:gd name="T0" fmla="*/ 2 w 16"/>
                  <a:gd name="T1" fmla="*/ 7 h 40"/>
                  <a:gd name="T2" fmla="*/ 0 w 16"/>
                  <a:gd name="T3" fmla="*/ 14 h 40"/>
                  <a:gd name="T4" fmla="*/ 0 w 16"/>
                  <a:gd name="T5" fmla="*/ 21 h 40"/>
                  <a:gd name="T6" fmla="*/ 2 w 16"/>
                  <a:gd name="T7" fmla="*/ 27 h 40"/>
                  <a:gd name="T8" fmla="*/ 5 w 16"/>
                  <a:gd name="T9" fmla="*/ 34 h 40"/>
                  <a:gd name="T10" fmla="*/ 7 w 16"/>
                  <a:gd name="T11" fmla="*/ 36 h 40"/>
                  <a:gd name="T12" fmla="*/ 9 w 16"/>
                  <a:gd name="T13" fmla="*/ 38 h 40"/>
                  <a:gd name="T14" fmla="*/ 10 w 16"/>
                  <a:gd name="T15" fmla="*/ 38 h 40"/>
                  <a:gd name="T16" fmla="*/ 10 w 16"/>
                  <a:gd name="T17" fmla="*/ 40 h 40"/>
                  <a:gd name="T18" fmla="*/ 12 w 16"/>
                  <a:gd name="T19" fmla="*/ 40 h 40"/>
                  <a:gd name="T20" fmla="*/ 14 w 16"/>
                  <a:gd name="T21" fmla="*/ 38 h 40"/>
                  <a:gd name="T22" fmla="*/ 14 w 16"/>
                  <a:gd name="T23" fmla="*/ 38 h 40"/>
                  <a:gd name="T24" fmla="*/ 16 w 16"/>
                  <a:gd name="T25" fmla="*/ 38 h 40"/>
                  <a:gd name="T26" fmla="*/ 16 w 16"/>
                  <a:gd name="T27" fmla="*/ 36 h 40"/>
                  <a:gd name="T28" fmla="*/ 16 w 16"/>
                  <a:gd name="T29" fmla="*/ 34 h 40"/>
                  <a:gd name="T30" fmla="*/ 16 w 16"/>
                  <a:gd name="T31" fmla="*/ 33 h 40"/>
                  <a:gd name="T32" fmla="*/ 16 w 16"/>
                  <a:gd name="T33" fmla="*/ 33 h 40"/>
                  <a:gd name="T34" fmla="*/ 14 w 16"/>
                  <a:gd name="T35" fmla="*/ 27 h 40"/>
                  <a:gd name="T36" fmla="*/ 12 w 16"/>
                  <a:gd name="T37" fmla="*/ 24 h 40"/>
                  <a:gd name="T38" fmla="*/ 9 w 16"/>
                  <a:gd name="T39" fmla="*/ 19 h 40"/>
                  <a:gd name="T40" fmla="*/ 10 w 16"/>
                  <a:gd name="T41" fmla="*/ 14 h 40"/>
                  <a:gd name="T42" fmla="*/ 12 w 16"/>
                  <a:gd name="T43" fmla="*/ 7 h 40"/>
                  <a:gd name="T44" fmla="*/ 12 w 16"/>
                  <a:gd name="T45" fmla="*/ 7 h 40"/>
                  <a:gd name="T46" fmla="*/ 12 w 16"/>
                  <a:gd name="T47" fmla="*/ 5 h 40"/>
                  <a:gd name="T48" fmla="*/ 12 w 16"/>
                  <a:gd name="T49" fmla="*/ 3 h 40"/>
                  <a:gd name="T50" fmla="*/ 12 w 16"/>
                  <a:gd name="T51" fmla="*/ 2 h 40"/>
                  <a:gd name="T52" fmla="*/ 10 w 16"/>
                  <a:gd name="T53" fmla="*/ 2 h 40"/>
                  <a:gd name="T54" fmla="*/ 10 w 16"/>
                  <a:gd name="T55" fmla="*/ 2 h 40"/>
                  <a:gd name="T56" fmla="*/ 9 w 16"/>
                  <a:gd name="T57" fmla="*/ 0 h 40"/>
                  <a:gd name="T58" fmla="*/ 7 w 16"/>
                  <a:gd name="T59" fmla="*/ 2 h 40"/>
                  <a:gd name="T60" fmla="*/ 5 w 16"/>
                  <a:gd name="T61" fmla="*/ 2 h 40"/>
                  <a:gd name="T62" fmla="*/ 5 w 16"/>
                  <a:gd name="T63" fmla="*/ 2 h 40"/>
                  <a:gd name="T64" fmla="*/ 4 w 16"/>
                  <a:gd name="T65" fmla="*/ 3 h 40"/>
                  <a:gd name="T66" fmla="*/ 4 w 16"/>
                  <a:gd name="T67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40">
                    <a:moveTo>
                      <a:pt x="4" y="3"/>
                    </a:moveTo>
                    <a:lnTo>
                      <a:pt x="2" y="7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4" y="27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0" y="21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38" name="Freeform 110">
                <a:extLst>
                  <a:ext uri="{FF2B5EF4-FFF2-40B4-BE49-F238E27FC236}">
                    <a16:creationId xmlns:a16="http://schemas.microsoft.com/office/drawing/2014/main" id="{3340AF84-A637-FE71-619B-3E69E65CC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490"/>
                <a:ext cx="42" cy="21"/>
              </a:xfrm>
              <a:custGeom>
                <a:avLst/>
                <a:gdLst>
                  <a:gd name="T0" fmla="*/ 73 w 85"/>
                  <a:gd name="T1" fmla="*/ 8 h 43"/>
                  <a:gd name="T2" fmla="*/ 61 w 85"/>
                  <a:gd name="T3" fmla="*/ 20 h 43"/>
                  <a:gd name="T4" fmla="*/ 45 w 85"/>
                  <a:gd name="T5" fmla="*/ 29 h 43"/>
                  <a:gd name="T6" fmla="*/ 30 w 85"/>
                  <a:gd name="T7" fmla="*/ 33 h 43"/>
                  <a:gd name="T8" fmla="*/ 12 w 85"/>
                  <a:gd name="T9" fmla="*/ 34 h 43"/>
                  <a:gd name="T10" fmla="*/ 4 w 85"/>
                  <a:gd name="T11" fmla="*/ 33 h 43"/>
                  <a:gd name="T12" fmla="*/ 2 w 85"/>
                  <a:gd name="T13" fmla="*/ 34 h 43"/>
                  <a:gd name="T14" fmla="*/ 2 w 85"/>
                  <a:gd name="T15" fmla="*/ 34 h 43"/>
                  <a:gd name="T16" fmla="*/ 0 w 85"/>
                  <a:gd name="T17" fmla="*/ 34 h 43"/>
                  <a:gd name="T18" fmla="*/ 0 w 85"/>
                  <a:gd name="T19" fmla="*/ 36 h 43"/>
                  <a:gd name="T20" fmla="*/ 0 w 85"/>
                  <a:gd name="T21" fmla="*/ 38 h 43"/>
                  <a:gd name="T22" fmla="*/ 0 w 85"/>
                  <a:gd name="T23" fmla="*/ 38 h 43"/>
                  <a:gd name="T24" fmla="*/ 0 w 85"/>
                  <a:gd name="T25" fmla="*/ 39 h 43"/>
                  <a:gd name="T26" fmla="*/ 0 w 85"/>
                  <a:gd name="T27" fmla="*/ 41 h 43"/>
                  <a:gd name="T28" fmla="*/ 2 w 85"/>
                  <a:gd name="T29" fmla="*/ 41 h 43"/>
                  <a:gd name="T30" fmla="*/ 4 w 85"/>
                  <a:gd name="T31" fmla="*/ 41 h 43"/>
                  <a:gd name="T32" fmla="*/ 4 w 85"/>
                  <a:gd name="T33" fmla="*/ 43 h 43"/>
                  <a:gd name="T34" fmla="*/ 23 w 85"/>
                  <a:gd name="T35" fmla="*/ 43 h 43"/>
                  <a:gd name="T36" fmla="*/ 42 w 85"/>
                  <a:gd name="T37" fmla="*/ 39 h 43"/>
                  <a:gd name="T38" fmla="*/ 59 w 85"/>
                  <a:gd name="T39" fmla="*/ 33 h 43"/>
                  <a:gd name="T40" fmla="*/ 73 w 85"/>
                  <a:gd name="T41" fmla="*/ 22 h 43"/>
                  <a:gd name="T42" fmla="*/ 85 w 85"/>
                  <a:gd name="T43" fmla="*/ 7 h 43"/>
                  <a:gd name="T44" fmla="*/ 85 w 85"/>
                  <a:gd name="T45" fmla="*/ 7 h 43"/>
                  <a:gd name="T46" fmla="*/ 85 w 85"/>
                  <a:gd name="T47" fmla="*/ 5 h 43"/>
                  <a:gd name="T48" fmla="*/ 85 w 85"/>
                  <a:gd name="T49" fmla="*/ 3 h 43"/>
                  <a:gd name="T50" fmla="*/ 85 w 85"/>
                  <a:gd name="T51" fmla="*/ 1 h 43"/>
                  <a:gd name="T52" fmla="*/ 85 w 85"/>
                  <a:gd name="T53" fmla="*/ 1 h 43"/>
                  <a:gd name="T54" fmla="*/ 83 w 85"/>
                  <a:gd name="T55" fmla="*/ 0 h 43"/>
                  <a:gd name="T56" fmla="*/ 83 w 85"/>
                  <a:gd name="T57" fmla="*/ 0 h 43"/>
                  <a:gd name="T58" fmla="*/ 81 w 85"/>
                  <a:gd name="T59" fmla="*/ 0 h 43"/>
                  <a:gd name="T60" fmla="*/ 80 w 85"/>
                  <a:gd name="T61" fmla="*/ 0 h 43"/>
                  <a:gd name="T62" fmla="*/ 78 w 85"/>
                  <a:gd name="T63" fmla="*/ 0 h 43"/>
                  <a:gd name="T64" fmla="*/ 78 w 85"/>
                  <a:gd name="T65" fmla="*/ 1 h 43"/>
                  <a:gd name="T66" fmla="*/ 78 w 85"/>
                  <a:gd name="T6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" h="43">
                    <a:moveTo>
                      <a:pt x="78" y="1"/>
                    </a:moveTo>
                    <a:lnTo>
                      <a:pt x="73" y="8"/>
                    </a:lnTo>
                    <a:lnTo>
                      <a:pt x="68" y="15"/>
                    </a:lnTo>
                    <a:lnTo>
                      <a:pt x="61" y="20"/>
                    </a:lnTo>
                    <a:lnTo>
                      <a:pt x="54" y="26"/>
                    </a:lnTo>
                    <a:lnTo>
                      <a:pt x="45" y="29"/>
                    </a:lnTo>
                    <a:lnTo>
                      <a:pt x="38" y="31"/>
                    </a:lnTo>
                    <a:lnTo>
                      <a:pt x="30" y="33"/>
                    </a:lnTo>
                    <a:lnTo>
                      <a:pt x="21" y="34"/>
                    </a:lnTo>
                    <a:lnTo>
                      <a:pt x="12" y="34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14" y="43"/>
                    </a:lnTo>
                    <a:lnTo>
                      <a:pt x="23" y="43"/>
                    </a:lnTo>
                    <a:lnTo>
                      <a:pt x="31" y="41"/>
                    </a:lnTo>
                    <a:lnTo>
                      <a:pt x="42" y="39"/>
                    </a:lnTo>
                    <a:lnTo>
                      <a:pt x="50" y="36"/>
                    </a:lnTo>
                    <a:lnTo>
                      <a:pt x="59" y="33"/>
                    </a:lnTo>
                    <a:lnTo>
                      <a:pt x="66" y="27"/>
                    </a:lnTo>
                    <a:lnTo>
                      <a:pt x="73" y="22"/>
                    </a:lnTo>
                    <a:lnTo>
                      <a:pt x="80" y="15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39" name="Freeform 111">
                <a:extLst>
                  <a:ext uri="{FF2B5EF4-FFF2-40B4-BE49-F238E27FC236}">
                    <a16:creationId xmlns:a16="http://schemas.microsoft.com/office/drawing/2014/main" id="{95DCBB1A-2EB9-4CC9-3EB4-F03F1DE72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2495"/>
                <a:ext cx="26" cy="14"/>
              </a:xfrm>
              <a:custGeom>
                <a:avLst/>
                <a:gdLst>
                  <a:gd name="T0" fmla="*/ 5 w 52"/>
                  <a:gd name="T1" fmla="*/ 12 h 28"/>
                  <a:gd name="T2" fmla="*/ 14 w 52"/>
                  <a:gd name="T3" fmla="*/ 17 h 28"/>
                  <a:gd name="T4" fmla="*/ 23 w 52"/>
                  <a:gd name="T5" fmla="*/ 21 h 28"/>
                  <a:gd name="T6" fmla="*/ 31 w 52"/>
                  <a:gd name="T7" fmla="*/ 23 h 28"/>
                  <a:gd name="T8" fmla="*/ 42 w 52"/>
                  <a:gd name="T9" fmla="*/ 26 h 28"/>
                  <a:gd name="T10" fmla="*/ 45 w 52"/>
                  <a:gd name="T11" fmla="*/ 28 h 28"/>
                  <a:gd name="T12" fmla="*/ 47 w 52"/>
                  <a:gd name="T13" fmla="*/ 28 h 28"/>
                  <a:gd name="T14" fmla="*/ 49 w 52"/>
                  <a:gd name="T15" fmla="*/ 26 h 28"/>
                  <a:gd name="T16" fmla="*/ 50 w 52"/>
                  <a:gd name="T17" fmla="*/ 26 h 28"/>
                  <a:gd name="T18" fmla="*/ 50 w 52"/>
                  <a:gd name="T19" fmla="*/ 26 h 28"/>
                  <a:gd name="T20" fmla="*/ 52 w 52"/>
                  <a:gd name="T21" fmla="*/ 24 h 28"/>
                  <a:gd name="T22" fmla="*/ 52 w 52"/>
                  <a:gd name="T23" fmla="*/ 23 h 28"/>
                  <a:gd name="T24" fmla="*/ 52 w 52"/>
                  <a:gd name="T25" fmla="*/ 23 h 28"/>
                  <a:gd name="T26" fmla="*/ 50 w 52"/>
                  <a:gd name="T27" fmla="*/ 21 h 28"/>
                  <a:gd name="T28" fmla="*/ 50 w 52"/>
                  <a:gd name="T29" fmla="*/ 19 h 28"/>
                  <a:gd name="T30" fmla="*/ 49 w 52"/>
                  <a:gd name="T31" fmla="*/ 19 h 28"/>
                  <a:gd name="T32" fmla="*/ 49 w 52"/>
                  <a:gd name="T33" fmla="*/ 19 h 28"/>
                  <a:gd name="T34" fmla="*/ 40 w 52"/>
                  <a:gd name="T35" fmla="*/ 16 h 28"/>
                  <a:gd name="T36" fmla="*/ 31 w 52"/>
                  <a:gd name="T37" fmla="*/ 14 h 28"/>
                  <a:gd name="T38" fmla="*/ 23 w 52"/>
                  <a:gd name="T39" fmla="*/ 10 h 28"/>
                  <a:gd name="T40" fmla="*/ 14 w 52"/>
                  <a:gd name="T41" fmla="*/ 7 h 28"/>
                  <a:gd name="T42" fmla="*/ 7 w 52"/>
                  <a:gd name="T43" fmla="*/ 2 h 28"/>
                  <a:gd name="T44" fmla="*/ 7 w 52"/>
                  <a:gd name="T45" fmla="*/ 2 h 28"/>
                  <a:gd name="T46" fmla="*/ 5 w 52"/>
                  <a:gd name="T47" fmla="*/ 0 h 28"/>
                  <a:gd name="T48" fmla="*/ 4 w 52"/>
                  <a:gd name="T49" fmla="*/ 0 h 28"/>
                  <a:gd name="T50" fmla="*/ 2 w 52"/>
                  <a:gd name="T51" fmla="*/ 2 h 28"/>
                  <a:gd name="T52" fmla="*/ 2 w 52"/>
                  <a:gd name="T53" fmla="*/ 2 h 28"/>
                  <a:gd name="T54" fmla="*/ 0 w 52"/>
                  <a:gd name="T55" fmla="*/ 2 h 28"/>
                  <a:gd name="T56" fmla="*/ 0 w 52"/>
                  <a:gd name="T57" fmla="*/ 4 h 28"/>
                  <a:gd name="T58" fmla="*/ 0 w 52"/>
                  <a:gd name="T59" fmla="*/ 5 h 28"/>
                  <a:gd name="T60" fmla="*/ 0 w 52"/>
                  <a:gd name="T61" fmla="*/ 7 h 28"/>
                  <a:gd name="T62" fmla="*/ 0 w 52"/>
                  <a:gd name="T63" fmla="*/ 7 h 28"/>
                  <a:gd name="T64" fmla="*/ 2 w 52"/>
                  <a:gd name="T65" fmla="*/ 9 h 28"/>
                  <a:gd name="T66" fmla="*/ 2 w 52"/>
                  <a:gd name="T67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28">
                    <a:moveTo>
                      <a:pt x="2" y="9"/>
                    </a:moveTo>
                    <a:lnTo>
                      <a:pt x="5" y="12"/>
                    </a:lnTo>
                    <a:lnTo>
                      <a:pt x="9" y="16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23" y="21"/>
                    </a:lnTo>
                    <a:lnTo>
                      <a:pt x="28" y="23"/>
                    </a:lnTo>
                    <a:lnTo>
                      <a:pt x="31" y="23"/>
                    </a:lnTo>
                    <a:lnTo>
                      <a:pt x="37" y="24"/>
                    </a:lnTo>
                    <a:lnTo>
                      <a:pt x="42" y="26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9" y="28"/>
                    </a:lnTo>
                    <a:lnTo>
                      <a:pt x="49" y="26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43" y="17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31" y="14"/>
                    </a:lnTo>
                    <a:lnTo>
                      <a:pt x="26" y="12"/>
                    </a:lnTo>
                    <a:lnTo>
                      <a:pt x="23" y="10"/>
                    </a:lnTo>
                    <a:lnTo>
                      <a:pt x="18" y="9"/>
                    </a:lnTo>
                    <a:lnTo>
                      <a:pt x="14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40" name="Freeform 112">
                <a:extLst>
                  <a:ext uri="{FF2B5EF4-FFF2-40B4-BE49-F238E27FC236}">
                    <a16:creationId xmlns:a16="http://schemas.microsoft.com/office/drawing/2014/main" id="{C36402AB-91DC-F0C0-28CD-C9E4ABBBD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473"/>
                <a:ext cx="15" cy="28"/>
              </a:xfrm>
              <a:custGeom>
                <a:avLst/>
                <a:gdLst>
                  <a:gd name="T0" fmla="*/ 22 w 31"/>
                  <a:gd name="T1" fmla="*/ 10 h 57"/>
                  <a:gd name="T2" fmla="*/ 20 w 31"/>
                  <a:gd name="T3" fmla="*/ 19 h 57"/>
                  <a:gd name="T4" fmla="*/ 17 w 31"/>
                  <a:gd name="T5" fmla="*/ 30 h 57"/>
                  <a:gd name="T6" fmla="*/ 12 w 31"/>
                  <a:gd name="T7" fmla="*/ 38 h 57"/>
                  <a:gd name="T8" fmla="*/ 5 w 31"/>
                  <a:gd name="T9" fmla="*/ 45 h 57"/>
                  <a:gd name="T10" fmla="*/ 1 w 31"/>
                  <a:gd name="T11" fmla="*/ 49 h 57"/>
                  <a:gd name="T12" fmla="*/ 1 w 31"/>
                  <a:gd name="T13" fmla="*/ 50 h 57"/>
                  <a:gd name="T14" fmla="*/ 0 w 31"/>
                  <a:gd name="T15" fmla="*/ 52 h 57"/>
                  <a:gd name="T16" fmla="*/ 0 w 31"/>
                  <a:gd name="T17" fmla="*/ 54 h 57"/>
                  <a:gd name="T18" fmla="*/ 1 w 31"/>
                  <a:gd name="T19" fmla="*/ 54 h 57"/>
                  <a:gd name="T20" fmla="*/ 1 w 31"/>
                  <a:gd name="T21" fmla="*/ 55 h 57"/>
                  <a:gd name="T22" fmla="*/ 1 w 31"/>
                  <a:gd name="T23" fmla="*/ 55 h 57"/>
                  <a:gd name="T24" fmla="*/ 3 w 31"/>
                  <a:gd name="T25" fmla="*/ 57 h 57"/>
                  <a:gd name="T26" fmla="*/ 5 w 31"/>
                  <a:gd name="T27" fmla="*/ 57 h 57"/>
                  <a:gd name="T28" fmla="*/ 7 w 31"/>
                  <a:gd name="T29" fmla="*/ 57 h 57"/>
                  <a:gd name="T30" fmla="*/ 7 w 31"/>
                  <a:gd name="T31" fmla="*/ 57 h 57"/>
                  <a:gd name="T32" fmla="*/ 8 w 31"/>
                  <a:gd name="T33" fmla="*/ 55 h 57"/>
                  <a:gd name="T34" fmla="*/ 15 w 31"/>
                  <a:gd name="T35" fmla="*/ 47 h 57"/>
                  <a:gd name="T36" fmla="*/ 22 w 31"/>
                  <a:gd name="T37" fmla="*/ 38 h 57"/>
                  <a:gd name="T38" fmla="*/ 27 w 31"/>
                  <a:gd name="T39" fmla="*/ 28 h 57"/>
                  <a:gd name="T40" fmla="*/ 31 w 31"/>
                  <a:gd name="T41" fmla="*/ 17 h 57"/>
                  <a:gd name="T42" fmla="*/ 31 w 31"/>
                  <a:gd name="T43" fmla="*/ 5 h 57"/>
                  <a:gd name="T44" fmla="*/ 31 w 31"/>
                  <a:gd name="T45" fmla="*/ 5 h 57"/>
                  <a:gd name="T46" fmla="*/ 31 w 31"/>
                  <a:gd name="T47" fmla="*/ 4 h 57"/>
                  <a:gd name="T48" fmla="*/ 29 w 31"/>
                  <a:gd name="T49" fmla="*/ 2 h 57"/>
                  <a:gd name="T50" fmla="*/ 29 w 31"/>
                  <a:gd name="T51" fmla="*/ 2 h 57"/>
                  <a:gd name="T52" fmla="*/ 27 w 31"/>
                  <a:gd name="T53" fmla="*/ 0 h 57"/>
                  <a:gd name="T54" fmla="*/ 27 w 31"/>
                  <a:gd name="T55" fmla="*/ 0 h 57"/>
                  <a:gd name="T56" fmla="*/ 26 w 31"/>
                  <a:gd name="T57" fmla="*/ 2 h 57"/>
                  <a:gd name="T58" fmla="*/ 24 w 31"/>
                  <a:gd name="T59" fmla="*/ 2 h 57"/>
                  <a:gd name="T60" fmla="*/ 22 w 31"/>
                  <a:gd name="T61" fmla="*/ 2 h 57"/>
                  <a:gd name="T62" fmla="*/ 22 w 31"/>
                  <a:gd name="T63" fmla="*/ 4 h 57"/>
                  <a:gd name="T64" fmla="*/ 22 w 31"/>
                  <a:gd name="T65" fmla="*/ 5 h 57"/>
                  <a:gd name="T66" fmla="*/ 22 w 31"/>
                  <a:gd name="T6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57">
                    <a:moveTo>
                      <a:pt x="22" y="5"/>
                    </a:moveTo>
                    <a:lnTo>
                      <a:pt x="22" y="10"/>
                    </a:lnTo>
                    <a:lnTo>
                      <a:pt x="22" y="16"/>
                    </a:lnTo>
                    <a:lnTo>
                      <a:pt x="20" y="19"/>
                    </a:lnTo>
                    <a:lnTo>
                      <a:pt x="19" y="24"/>
                    </a:lnTo>
                    <a:lnTo>
                      <a:pt x="17" y="30"/>
                    </a:lnTo>
                    <a:lnTo>
                      <a:pt x="13" y="33"/>
                    </a:lnTo>
                    <a:lnTo>
                      <a:pt x="12" y="38"/>
                    </a:lnTo>
                    <a:lnTo>
                      <a:pt x="8" y="42"/>
                    </a:lnTo>
                    <a:lnTo>
                      <a:pt x="5" y="45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1" y="54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12" y="52"/>
                    </a:lnTo>
                    <a:lnTo>
                      <a:pt x="15" y="47"/>
                    </a:lnTo>
                    <a:lnTo>
                      <a:pt x="19" y="43"/>
                    </a:lnTo>
                    <a:lnTo>
                      <a:pt x="22" y="38"/>
                    </a:lnTo>
                    <a:lnTo>
                      <a:pt x="24" y="33"/>
                    </a:lnTo>
                    <a:lnTo>
                      <a:pt x="27" y="28"/>
                    </a:lnTo>
                    <a:lnTo>
                      <a:pt x="29" y="23"/>
                    </a:lnTo>
                    <a:lnTo>
                      <a:pt x="31" y="17"/>
                    </a:lnTo>
                    <a:lnTo>
                      <a:pt x="31" y="10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41" name="Freeform 113">
                <a:extLst>
                  <a:ext uri="{FF2B5EF4-FFF2-40B4-BE49-F238E27FC236}">
                    <a16:creationId xmlns:a16="http://schemas.microsoft.com/office/drawing/2014/main" id="{1FE5EA52-C4F1-DDDC-26AF-F724A1FEE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652"/>
                <a:ext cx="38" cy="30"/>
              </a:xfrm>
              <a:custGeom>
                <a:avLst/>
                <a:gdLst>
                  <a:gd name="T0" fmla="*/ 12 w 76"/>
                  <a:gd name="T1" fmla="*/ 10 h 60"/>
                  <a:gd name="T2" fmla="*/ 29 w 76"/>
                  <a:gd name="T3" fmla="*/ 15 h 60"/>
                  <a:gd name="T4" fmla="*/ 45 w 76"/>
                  <a:gd name="T5" fmla="*/ 22 h 60"/>
                  <a:gd name="T6" fmla="*/ 57 w 76"/>
                  <a:gd name="T7" fmla="*/ 32 h 60"/>
                  <a:gd name="T8" fmla="*/ 65 w 76"/>
                  <a:gd name="T9" fmla="*/ 46 h 60"/>
                  <a:gd name="T10" fmla="*/ 67 w 76"/>
                  <a:gd name="T11" fmla="*/ 55 h 60"/>
                  <a:gd name="T12" fmla="*/ 67 w 76"/>
                  <a:gd name="T13" fmla="*/ 57 h 60"/>
                  <a:gd name="T14" fmla="*/ 69 w 76"/>
                  <a:gd name="T15" fmla="*/ 58 h 60"/>
                  <a:gd name="T16" fmla="*/ 69 w 76"/>
                  <a:gd name="T17" fmla="*/ 58 h 60"/>
                  <a:gd name="T18" fmla="*/ 70 w 76"/>
                  <a:gd name="T19" fmla="*/ 60 h 60"/>
                  <a:gd name="T20" fmla="*/ 72 w 76"/>
                  <a:gd name="T21" fmla="*/ 60 h 60"/>
                  <a:gd name="T22" fmla="*/ 72 w 76"/>
                  <a:gd name="T23" fmla="*/ 60 h 60"/>
                  <a:gd name="T24" fmla="*/ 74 w 76"/>
                  <a:gd name="T25" fmla="*/ 60 h 60"/>
                  <a:gd name="T26" fmla="*/ 76 w 76"/>
                  <a:gd name="T27" fmla="*/ 58 h 60"/>
                  <a:gd name="T28" fmla="*/ 76 w 76"/>
                  <a:gd name="T29" fmla="*/ 58 h 60"/>
                  <a:gd name="T30" fmla="*/ 76 w 76"/>
                  <a:gd name="T31" fmla="*/ 57 h 60"/>
                  <a:gd name="T32" fmla="*/ 76 w 76"/>
                  <a:gd name="T33" fmla="*/ 55 h 60"/>
                  <a:gd name="T34" fmla="*/ 70 w 76"/>
                  <a:gd name="T35" fmla="*/ 38 h 60"/>
                  <a:gd name="T36" fmla="*/ 58 w 76"/>
                  <a:gd name="T37" fmla="*/ 22 h 60"/>
                  <a:gd name="T38" fmla="*/ 43 w 76"/>
                  <a:gd name="T39" fmla="*/ 10 h 60"/>
                  <a:gd name="T40" fmla="*/ 24 w 76"/>
                  <a:gd name="T41" fmla="*/ 3 h 60"/>
                  <a:gd name="T42" fmla="*/ 5 w 76"/>
                  <a:gd name="T43" fmla="*/ 0 h 60"/>
                  <a:gd name="T44" fmla="*/ 3 w 76"/>
                  <a:gd name="T45" fmla="*/ 0 h 60"/>
                  <a:gd name="T46" fmla="*/ 1 w 76"/>
                  <a:gd name="T47" fmla="*/ 1 h 60"/>
                  <a:gd name="T48" fmla="*/ 1 w 76"/>
                  <a:gd name="T49" fmla="*/ 1 h 60"/>
                  <a:gd name="T50" fmla="*/ 0 w 76"/>
                  <a:gd name="T51" fmla="*/ 3 h 60"/>
                  <a:gd name="T52" fmla="*/ 0 w 76"/>
                  <a:gd name="T53" fmla="*/ 3 h 60"/>
                  <a:gd name="T54" fmla="*/ 0 w 76"/>
                  <a:gd name="T55" fmla="*/ 5 h 60"/>
                  <a:gd name="T56" fmla="*/ 0 w 76"/>
                  <a:gd name="T57" fmla="*/ 6 h 60"/>
                  <a:gd name="T58" fmla="*/ 1 w 76"/>
                  <a:gd name="T59" fmla="*/ 6 h 60"/>
                  <a:gd name="T60" fmla="*/ 1 w 76"/>
                  <a:gd name="T61" fmla="*/ 8 h 60"/>
                  <a:gd name="T62" fmla="*/ 3 w 76"/>
                  <a:gd name="T63" fmla="*/ 8 h 60"/>
                  <a:gd name="T64" fmla="*/ 5 w 76"/>
                  <a:gd name="T65" fmla="*/ 8 h 60"/>
                  <a:gd name="T66" fmla="*/ 5 w 76"/>
                  <a:gd name="T67" fmla="*/ 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60">
                    <a:moveTo>
                      <a:pt x="5" y="8"/>
                    </a:moveTo>
                    <a:lnTo>
                      <a:pt x="12" y="10"/>
                    </a:lnTo>
                    <a:lnTo>
                      <a:pt x="20" y="12"/>
                    </a:lnTo>
                    <a:lnTo>
                      <a:pt x="29" y="15"/>
                    </a:lnTo>
                    <a:lnTo>
                      <a:pt x="36" y="17"/>
                    </a:lnTo>
                    <a:lnTo>
                      <a:pt x="45" y="22"/>
                    </a:lnTo>
                    <a:lnTo>
                      <a:pt x="51" y="25"/>
                    </a:lnTo>
                    <a:lnTo>
                      <a:pt x="57" y="32"/>
                    </a:lnTo>
                    <a:lnTo>
                      <a:pt x="62" y="39"/>
                    </a:lnTo>
                    <a:lnTo>
                      <a:pt x="65" y="46"/>
                    </a:lnTo>
                    <a:lnTo>
                      <a:pt x="67" y="55"/>
                    </a:lnTo>
                    <a:lnTo>
                      <a:pt x="67" y="55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7" y="58"/>
                    </a:lnTo>
                    <a:lnTo>
                      <a:pt x="69" y="58"/>
                    </a:lnTo>
                    <a:lnTo>
                      <a:pt x="69" y="58"/>
                    </a:lnTo>
                    <a:lnTo>
                      <a:pt x="69" y="58"/>
                    </a:lnTo>
                    <a:lnTo>
                      <a:pt x="69" y="60"/>
                    </a:lnTo>
                    <a:lnTo>
                      <a:pt x="70" y="60"/>
                    </a:lnTo>
                    <a:lnTo>
                      <a:pt x="70" y="60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4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6" y="55"/>
                    </a:lnTo>
                    <a:lnTo>
                      <a:pt x="76" y="55"/>
                    </a:lnTo>
                    <a:lnTo>
                      <a:pt x="74" y="46"/>
                    </a:lnTo>
                    <a:lnTo>
                      <a:pt x="70" y="38"/>
                    </a:lnTo>
                    <a:lnTo>
                      <a:pt x="65" y="29"/>
                    </a:lnTo>
                    <a:lnTo>
                      <a:pt x="58" y="22"/>
                    </a:lnTo>
                    <a:lnTo>
                      <a:pt x="51" y="15"/>
                    </a:lnTo>
                    <a:lnTo>
                      <a:pt x="43" y="10"/>
                    </a:lnTo>
                    <a:lnTo>
                      <a:pt x="32" y="6"/>
                    </a:lnTo>
                    <a:lnTo>
                      <a:pt x="24" y="3"/>
                    </a:lnTo>
                    <a:lnTo>
                      <a:pt x="13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42" name="Freeform 114">
                <a:extLst>
                  <a:ext uri="{FF2B5EF4-FFF2-40B4-BE49-F238E27FC236}">
                    <a16:creationId xmlns:a16="http://schemas.microsoft.com/office/drawing/2014/main" id="{FB3C42BE-062F-227A-ACA0-9BDCE86F0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707"/>
                <a:ext cx="29" cy="19"/>
              </a:xfrm>
              <a:custGeom>
                <a:avLst/>
                <a:gdLst>
                  <a:gd name="T0" fmla="*/ 54 w 59"/>
                  <a:gd name="T1" fmla="*/ 0 h 38"/>
                  <a:gd name="T2" fmla="*/ 52 w 59"/>
                  <a:gd name="T3" fmla="*/ 0 h 38"/>
                  <a:gd name="T4" fmla="*/ 50 w 59"/>
                  <a:gd name="T5" fmla="*/ 0 h 38"/>
                  <a:gd name="T6" fmla="*/ 47 w 59"/>
                  <a:gd name="T7" fmla="*/ 0 h 38"/>
                  <a:gd name="T8" fmla="*/ 45 w 59"/>
                  <a:gd name="T9" fmla="*/ 0 h 38"/>
                  <a:gd name="T10" fmla="*/ 42 w 59"/>
                  <a:gd name="T11" fmla="*/ 0 h 38"/>
                  <a:gd name="T12" fmla="*/ 42 w 59"/>
                  <a:gd name="T13" fmla="*/ 0 h 38"/>
                  <a:gd name="T14" fmla="*/ 42 w 59"/>
                  <a:gd name="T15" fmla="*/ 0 h 38"/>
                  <a:gd name="T16" fmla="*/ 40 w 59"/>
                  <a:gd name="T17" fmla="*/ 0 h 38"/>
                  <a:gd name="T18" fmla="*/ 40 w 59"/>
                  <a:gd name="T19" fmla="*/ 0 h 38"/>
                  <a:gd name="T20" fmla="*/ 40 w 59"/>
                  <a:gd name="T21" fmla="*/ 2 h 38"/>
                  <a:gd name="T22" fmla="*/ 37 w 59"/>
                  <a:gd name="T23" fmla="*/ 6 h 38"/>
                  <a:gd name="T24" fmla="*/ 33 w 59"/>
                  <a:gd name="T25" fmla="*/ 7 h 38"/>
                  <a:gd name="T26" fmla="*/ 24 w 59"/>
                  <a:gd name="T27" fmla="*/ 12 h 38"/>
                  <a:gd name="T28" fmla="*/ 18 w 59"/>
                  <a:gd name="T29" fmla="*/ 18 h 38"/>
                  <a:gd name="T30" fmla="*/ 11 w 59"/>
                  <a:gd name="T31" fmla="*/ 23 h 38"/>
                  <a:gd name="T32" fmla="*/ 4 w 59"/>
                  <a:gd name="T33" fmla="*/ 28 h 38"/>
                  <a:gd name="T34" fmla="*/ 0 w 59"/>
                  <a:gd name="T35" fmla="*/ 31 h 38"/>
                  <a:gd name="T36" fmla="*/ 0 w 59"/>
                  <a:gd name="T37" fmla="*/ 33 h 38"/>
                  <a:gd name="T38" fmla="*/ 0 w 59"/>
                  <a:gd name="T39" fmla="*/ 33 h 38"/>
                  <a:gd name="T40" fmla="*/ 0 w 59"/>
                  <a:gd name="T41" fmla="*/ 35 h 38"/>
                  <a:gd name="T42" fmla="*/ 0 w 59"/>
                  <a:gd name="T43" fmla="*/ 37 h 38"/>
                  <a:gd name="T44" fmla="*/ 0 w 59"/>
                  <a:gd name="T45" fmla="*/ 38 h 38"/>
                  <a:gd name="T46" fmla="*/ 0 w 59"/>
                  <a:gd name="T47" fmla="*/ 38 h 38"/>
                  <a:gd name="T48" fmla="*/ 2 w 59"/>
                  <a:gd name="T49" fmla="*/ 38 h 38"/>
                  <a:gd name="T50" fmla="*/ 4 w 59"/>
                  <a:gd name="T51" fmla="*/ 38 h 38"/>
                  <a:gd name="T52" fmla="*/ 5 w 59"/>
                  <a:gd name="T53" fmla="*/ 38 h 38"/>
                  <a:gd name="T54" fmla="*/ 5 w 59"/>
                  <a:gd name="T55" fmla="*/ 38 h 38"/>
                  <a:gd name="T56" fmla="*/ 7 w 59"/>
                  <a:gd name="T57" fmla="*/ 38 h 38"/>
                  <a:gd name="T58" fmla="*/ 12 w 59"/>
                  <a:gd name="T59" fmla="*/ 33 h 38"/>
                  <a:gd name="T60" fmla="*/ 16 w 59"/>
                  <a:gd name="T61" fmla="*/ 30 h 38"/>
                  <a:gd name="T62" fmla="*/ 21 w 59"/>
                  <a:gd name="T63" fmla="*/ 26 h 38"/>
                  <a:gd name="T64" fmla="*/ 26 w 59"/>
                  <a:gd name="T65" fmla="*/ 23 h 38"/>
                  <a:gd name="T66" fmla="*/ 31 w 59"/>
                  <a:gd name="T67" fmla="*/ 19 h 38"/>
                  <a:gd name="T68" fmla="*/ 42 w 59"/>
                  <a:gd name="T69" fmla="*/ 9 h 38"/>
                  <a:gd name="T70" fmla="*/ 56 w 59"/>
                  <a:gd name="T71" fmla="*/ 14 h 38"/>
                  <a:gd name="T72" fmla="*/ 56 w 59"/>
                  <a:gd name="T73" fmla="*/ 12 h 38"/>
                  <a:gd name="T74" fmla="*/ 56 w 59"/>
                  <a:gd name="T75" fmla="*/ 12 h 38"/>
                  <a:gd name="T76" fmla="*/ 56 w 59"/>
                  <a:gd name="T77" fmla="*/ 11 h 38"/>
                  <a:gd name="T78" fmla="*/ 56 w 59"/>
                  <a:gd name="T79" fmla="*/ 11 h 38"/>
                  <a:gd name="T80" fmla="*/ 56 w 59"/>
                  <a:gd name="T81" fmla="*/ 9 h 38"/>
                  <a:gd name="T82" fmla="*/ 56 w 59"/>
                  <a:gd name="T83" fmla="*/ 9 h 38"/>
                  <a:gd name="T84" fmla="*/ 57 w 59"/>
                  <a:gd name="T85" fmla="*/ 9 h 38"/>
                  <a:gd name="T86" fmla="*/ 59 w 59"/>
                  <a:gd name="T87" fmla="*/ 9 h 38"/>
                  <a:gd name="T88" fmla="*/ 59 w 59"/>
                  <a:gd name="T89" fmla="*/ 7 h 38"/>
                  <a:gd name="T90" fmla="*/ 59 w 59"/>
                  <a:gd name="T91" fmla="*/ 6 h 38"/>
                  <a:gd name="T92" fmla="*/ 59 w 59"/>
                  <a:gd name="T93" fmla="*/ 6 h 38"/>
                  <a:gd name="T94" fmla="*/ 59 w 59"/>
                  <a:gd name="T95" fmla="*/ 4 h 38"/>
                  <a:gd name="T96" fmla="*/ 59 w 59"/>
                  <a:gd name="T97" fmla="*/ 2 h 38"/>
                  <a:gd name="T98" fmla="*/ 57 w 59"/>
                  <a:gd name="T99" fmla="*/ 2 h 38"/>
                  <a:gd name="T100" fmla="*/ 57 w 59"/>
                  <a:gd name="T101" fmla="*/ 0 h 38"/>
                  <a:gd name="T102" fmla="*/ 56 w 59"/>
                  <a:gd name="T103" fmla="*/ 0 h 38"/>
                  <a:gd name="T104" fmla="*/ 56 w 59"/>
                  <a:gd name="T10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9" h="38">
                    <a:moveTo>
                      <a:pt x="56" y="0"/>
                    </a:move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3" y="7"/>
                    </a:lnTo>
                    <a:lnTo>
                      <a:pt x="30" y="11"/>
                    </a:lnTo>
                    <a:lnTo>
                      <a:pt x="24" y="12"/>
                    </a:lnTo>
                    <a:lnTo>
                      <a:pt x="21" y="16"/>
                    </a:lnTo>
                    <a:lnTo>
                      <a:pt x="18" y="18"/>
                    </a:lnTo>
                    <a:lnTo>
                      <a:pt x="14" y="19"/>
                    </a:lnTo>
                    <a:lnTo>
                      <a:pt x="11" y="23"/>
                    </a:lnTo>
                    <a:lnTo>
                      <a:pt x="7" y="26"/>
                    </a:lnTo>
                    <a:lnTo>
                      <a:pt x="4" y="2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9" y="37"/>
                    </a:lnTo>
                    <a:lnTo>
                      <a:pt x="12" y="33"/>
                    </a:lnTo>
                    <a:lnTo>
                      <a:pt x="14" y="31"/>
                    </a:lnTo>
                    <a:lnTo>
                      <a:pt x="16" y="30"/>
                    </a:lnTo>
                    <a:lnTo>
                      <a:pt x="19" y="28"/>
                    </a:lnTo>
                    <a:lnTo>
                      <a:pt x="21" y="26"/>
                    </a:lnTo>
                    <a:lnTo>
                      <a:pt x="24" y="25"/>
                    </a:lnTo>
                    <a:lnTo>
                      <a:pt x="26" y="23"/>
                    </a:lnTo>
                    <a:lnTo>
                      <a:pt x="30" y="21"/>
                    </a:lnTo>
                    <a:lnTo>
                      <a:pt x="31" y="19"/>
                    </a:lnTo>
                    <a:lnTo>
                      <a:pt x="45" y="9"/>
                    </a:lnTo>
                    <a:lnTo>
                      <a:pt x="42" y="9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43" name="Freeform 115">
                <a:extLst>
                  <a:ext uri="{FF2B5EF4-FFF2-40B4-BE49-F238E27FC236}">
                    <a16:creationId xmlns:a16="http://schemas.microsoft.com/office/drawing/2014/main" id="{B8C4980C-02F2-5AE1-A0C1-D1CA02C63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816"/>
                <a:ext cx="25" cy="14"/>
              </a:xfrm>
              <a:custGeom>
                <a:avLst/>
                <a:gdLst>
                  <a:gd name="T0" fmla="*/ 5 w 50"/>
                  <a:gd name="T1" fmla="*/ 9 h 29"/>
                  <a:gd name="T2" fmla="*/ 7 w 50"/>
                  <a:gd name="T3" fmla="*/ 9 h 29"/>
                  <a:gd name="T4" fmla="*/ 9 w 50"/>
                  <a:gd name="T5" fmla="*/ 9 h 29"/>
                  <a:gd name="T6" fmla="*/ 10 w 50"/>
                  <a:gd name="T7" fmla="*/ 9 h 29"/>
                  <a:gd name="T8" fmla="*/ 12 w 50"/>
                  <a:gd name="T9" fmla="*/ 9 h 29"/>
                  <a:gd name="T10" fmla="*/ 22 w 50"/>
                  <a:gd name="T11" fmla="*/ 9 h 29"/>
                  <a:gd name="T12" fmla="*/ 24 w 50"/>
                  <a:gd name="T13" fmla="*/ 12 h 29"/>
                  <a:gd name="T14" fmla="*/ 26 w 50"/>
                  <a:gd name="T15" fmla="*/ 12 h 29"/>
                  <a:gd name="T16" fmla="*/ 29 w 50"/>
                  <a:gd name="T17" fmla="*/ 16 h 29"/>
                  <a:gd name="T18" fmla="*/ 33 w 50"/>
                  <a:gd name="T19" fmla="*/ 19 h 29"/>
                  <a:gd name="T20" fmla="*/ 36 w 50"/>
                  <a:gd name="T21" fmla="*/ 23 h 29"/>
                  <a:gd name="T22" fmla="*/ 40 w 50"/>
                  <a:gd name="T23" fmla="*/ 26 h 29"/>
                  <a:gd name="T24" fmla="*/ 41 w 50"/>
                  <a:gd name="T25" fmla="*/ 28 h 29"/>
                  <a:gd name="T26" fmla="*/ 43 w 50"/>
                  <a:gd name="T27" fmla="*/ 28 h 29"/>
                  <a:gd name="T28" fmla="*/ 45 w 50"/>
                  <a:gd name="T29" fmla="*/ 29 h 29"/>
                  <a:gd name="T30" fmla="*/ 45 w 50"/>
                  <a:gd name="T31" fmla="*/ 29 h 29"/>
                  <a:gd name="T32" fmla="*/ 47 w 50"/>
                  <a:gd name="T33" fmla="*/ 28 h 29"/>
                  <a:gd name="T34" fmla="*/ 48 w 50"/>
                  <a:gd name="T35" fmla="*/ 28 h 29"/>
                  <a:gd name="T36" fmla="*/ 48 w 50"/>
                  <a:gd name="T37" fmla="*/ 28 h 29"/>
                  <a:gd name="T38" fmla="*/ 50 w 50"/>
                  <a:gd name="T39" fmla="*/ 26 h 29"/>
                  <a:gd name="T40" fmla="*/ 50 w 50"/>
                  <a:gd name="T41" fmla="*/ 24 h 29"/>
                  <a:gd name="T42" fmla="*/ 50 w 50"/>
                  <a:gd name="T43" fmla="*/ 23 h 29"/>
                  <a:gd name="T44" fmla="*/ 48 w 50"/>
                  <a:gd name="T45" fmla="*/ 23 h 29"/>
                  <a:gd name="T46" fmla="*/ 48 w 50"/>
                  <a:gd name="T47" fmla="*/ 21 h 29"/>
                  <a:gd name="T48" fmla="*/ 47 w 50"/>
                  <a:gd name="T49" fmla="*/ 17 h 29"/>
                  <a:gd name="T50" fmla="*/ 43 w 50"/>
                  <a:gd name="T51" fmla="*/ 14 h 29"/>
                  <a:gd name="T52" fmla="*/ 40 w 50"/>
                  <a:gd name="T53" fmla="*/ 12 h 29"/>
                  <a:gd name="T54" fmla="*/ 36 w 50"/>
                  <a:gd name="T55" fmla="*/ 9 h 29"/>
                  <a:gd name="T56" fmla="*/ 33 w 50"/>
                  <a:gd name="T57" fmla="*/ 5 h 29"/>
                  <a:gd name="T58" fmla="*/ 24 w 50"/>
                  <a:gd name="T59" fmla="*/ 0 h 29"/>
                  <a:gd name="T60" fmla="*/ 24 w 50"/>
                  <a:gd name="T61" fmla="*/ 0 h 29"/>
                  <a:gd name="T62" fmla="*/ 24 w 50"/>
                  <a:gd name="T63" fmla="*/ 0 h 29"/>
                  <a:gd name="T64" fmla="*/ 22 w 50"/>
                  <a:gd name="T65" fmla="*/ 0 h 29"/>
                  <a:gd name="T66" fmla="*/ 22 w 50"/>
                  <a:gd name="T67" fmla="*/ 0 h 29"/>
                  <a:gd name="T68" fmla="*/ 22 w 50"/>
                  <a:gd name="T69" fmla="*/ 0 h 29"/>
                  <a:gd name="T70" fmla="*/ 14 w 50"/>
                  <a:gd name="T71" fmla="*/ 0 h 29"/>
                  <a:gd name="T72" fmla="*/ 12 w 50"/>
                  <a:gd name="T73" fmla="*/ 0 h 29"/>
                  <a:gd name="T74" fmla="*/ 10 w 50"/>
                  <a:gd name="T75" fmla="*/ 0 h 29"/>
                  <a:gd name="T76" fmla="*/ 9 w 50"/>
                  <a:gd name="T77" fmla="*/ 0 h 29"/>
                  <a:gd name="T78" fmla="*/ 7 w 50"/>
                  <a:gd name="T79" fmla="*/ 0 h 29"/>
                  <a:gd name="T80" fmla="*/ 5 w 50"/>
                  <a:gd name="T81" fmla="*/ 0 h 29"/>
                  <a:gd name="T82" fmla="*/ 3 w 50"/>
                  <a:gd name="T83" fmla="*/ 0 h 29"/>
                  <a:gd name="T84" fmla="*/ 2 w 50"/>
                  <a:gd name="T85" fmla="*/ 0 h 29"/>
                  <a:gd name="T86" fmla="*/ 2 w 50"/>
                  <a:gd name="T87" fmla="*/ 0 h 29"/>
                  <a:gd name="T88" fmla="*/ 0 w 50"/>
                  <a:gd name="T89" fmla="*/ 2 h 29"/>
                  <a:gd name="T90" fmla="*/ 0 w 50"/>
                  <a:gd name="T91" fmla="*/ 4 h 29"/>
                  <a:gd name="T92" fmla="*/ 0 w 50"/>
                  <a:gd name="T93" fmla="*/ 4 h 29"/>
                  <a:gd name="T94" fmla="*/ 0 w 50"/>
                  <a:gd name="T95" fmla="*/ 5 h 29"/>
                  <a:gd name="T96" fmla="*/ 2 w 50"/>
                  <a:gd name="T97" fmla="*/ 7 h 29"/>
                  <a:gd name="T98" fmla="*/ 2 w 50"/>
                  <a:gd name="T99" fmla="*/ 7 h 29"/>
                  <a:gd name="T100" fmla="*/ 3 w 50"/>
                  <a:gd name="T101" fmla="*/ 9 h 29"/>
                  <a:gd name="T102" fmla="*/ 5 w 50"/>
                  <a:gd name="T103" fmla="*/ 9 h 29"/>
                  <a:gd name="T104" fmla="*/ 5 w 50"/>
                  <a:gd name="T10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" h="29">
                    <a:moveTo>
                      <a:pt x="5" y="9"/>
                    </a:move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22" y="9"/>
                    </a:lnTo>
                    <a:lnTo>
                      <a:pt x="19" y="7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6" y="12"/>
                    </a:lnTo>
                    <a:lnTo>
                      <a:pt x="28" y="14"/>
                    </a:lnTo>
                    <a:lnTo>
                      <a:pt x="29" y="16"/>
                    </a:lnTo>
                    <a:lnTo>
                      <a:pt x="31" y="17"/>
                    </a:lnTo>
                    <a:lnTo>
                      <a:pt x="33" y="19"/>
                    </a:lnTo>
                    <a:lnTo>
                      <a:pt x="34" y="21"/>
                    </a:lnTo>
                    <a:lnTo>
                      <a:pt x="36" y="23"/>
                    </a:lnTo>
                    <a:lnTo>
                      <a:pt x="38" y="24"/>
                    </a:lnTo>
                    <a:lnTo>
                      <a:pt x="40" y="26"/>
                    </a:lnTo>
                    <a:lnTo>
                      <a:pt x="41" y="28"/>
                    </a:lnTo>
                    <a:lnTo>
                      <a:pt x="41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1"/>
                    </a:lnTo>
                    <a:lnTo>
                      <a:pt x="48" y="21"/>
                    </a:lnTo>
                    <a:lnTo>
                      <a:pt x="47" y="19"/>
                    </a:lnTo>
                    <a:lnTo>
                      <a:pt x="47" y="17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8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44" name="Freeform 116">
                <a:extLst>
                  <a:ext uri="{FF2B5EF4-FFF2-40B4-BE49-F238E27FC236}">
                    <a16:creationId xmlns:a16="http://schemas.microsoft.com/office/drawing/2014/main" id="{9C8052CA-4A79-A851-83AA-694B32965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765"/>
                <a:ext cx="31" cy="39"/>
              </a:xfrm>
              <a:custGeom>
                <a:avLst/>
                <a:gdLst>
                  <a:gd name="T0" fmla="*/ 45 w 60"/>
                  <a:gd name="T1" fmla="*/ 4 h 80"/>
                  <a:gd name="T2" fmla="*/ 29 w 60"/>
                  <a:gd name="T3" fmla="*/ 14 h 80"/>
                  <a:gd name="T4" fmla="*/ 15 w 60"/>
                  <a:gd name="T5" fmla="*/ 30 h 80"/>
                  <a:gd name="T6" fmla="*/ 7 w 60"/>
                  <a:gd name="T7" fmla="*/ 45 h 80"/>
                  <a:gd name="T8" fmla="*/ 2 w 60"/>
                  <a:gd name="T9" fmla="*/ 64 h 80"/>
                  <a:gd name="T10" fmla="*/ 0 w 60"/>
                  <a:gd name="T11" fmla="*/ 74 h 80"/>
                  <a:gd name="T12" fmla="*/ 0 w 60"/>
                  <a:gd name="T13" fmla="*/ 76 h 80"/>
                  <a:gd name="T14" fmla="*/ 0 w 60"/>
                  <a:gd name="T15" fmla="*/ 76 h 80"/>
                  <a:gd name="T16" fmla="*/ 2 w 60"/>
                  <a:gd name="T17" fmla="*/ 78 h 80"/>
                  <a:gd name="T18" fmla="*/ 2 w 60"/>
                  <a:gd name="T19" fmla="*/ 80 h 80"/>
                  <a:gd name="T20" fmla="*/ 3 w 60"/>
                  <a:gd name="T21" fmla="*/ 80 h 80"/>
                  <a:gd name="T22" fmla="*/ 5 w 60"/>
                  <a:gd name="T23" fmla="*/ 80 h 80"/>
                  <a:gd name="T24" fmla="*/ 5 w 60"/>
                  <a:gd name="T25" fmla="*/ 80 h 80"/>
                  <a:gd name="T26" fmla="*/ 7 w 60"/>
                  <a:gd name="T27" fmla="*/ 80 h 80"/>
                  <a:gd name="T28" fmla="*/ 9 w 60"/>
                  <a:gd name="T29" fmla="*/ 78 h 80"/>
                  <a:gd name="T30" fmla="*/ 9 w 60"/>
                  <a:gd name="T31" fmla="*/ 78 h 80"/>
                  <a:gd name="T32" fmla="*/ 9 w 60"/>
                  <a:gd name="T33" fmla="*/ 76 h 80"/>
                  <a:gd name="T34" fmla="*/ 12 w 60"/>
                  <a:gd name="T35" fmla="*/ 59 h 80"/>
                  <a:gd name="T36" fmla="*/ 19 w 60"/>
                  <a:gd name="T37" fmla="*/ 43 h 80"/>
                  <a:gd name="T38" fmla="*/ 28 w 60"/>
                  <a:gd name="T39" fmla="*/ 28 h 80"/>
                  <a:gd name="T40" fmla="*/ 41 w 60"/>
                  <a:gd name="T41" fmla="*/ 16 h 80"/>
                  <a:gd name="T42" fmla="*/ 57 w 60"/>
                  <a:gd name="T43" fmla="*/ 9 h 80"/>
                  <a:gd name="T44" fmla="*/ 59 w 60"/>
                  <a:gd name="T45" fmla="*/ 9 h 80"/>
                  <a:gd name="T46" fmla="*/ 59 w 60"/>
                  <a:gd name="T47" fmla="*/ 9 h 80"/>
                  <a:gd name="T48" fmla="*/ 60 w 60"/>
                  <a:gd name="T49" fmla="*/ 7 h 80"/>
                  <a:gd name="T50" fmla="*/ 60 w 60"/>
                  <a:gd name="T51" fmla="*/ 5 h 80"/>
                  <a:gd name="T52" fmla="*/ 60 w 60"/>
                  <a:gd name="T53" fmla="*/ 4 h 80"/>
                  <a:gd name="T54" fmla="*/ 60 w 60"/>
                  <a:gd name="T55" fmla="*/ 4 h 80"/>
                  <a:gd name="T56" fmla="*/ 60 w 60"/>
                  <a:gd name="T57" fmla="*/ 2 h 80"/>
                  <a:gd name="T58" fmla="*/ 59 w 60"/>
                  <a:gd name="T59" fmla="*/ 2 h 80"/>
                  <a:gd name="T60" fmla="*/ 57 w 60"/>
                  <a:gd name="T61" fmla="*/ 0 h 80"/>
                  <a:gd name="T62" fmla="*/ 57 w 60"/>
                  <a:gd name="T63" fmla="*/ 0 h 80"/>
                  <a:gd name="T64" fmla="*/ 55 w 60"/>
                  <a:gd name="T65" fmla="*/ 0 h 80"/>
                  <a:gd name="T66" fmla="*/ 55 w 60"/>
                  <a:gd name="T6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80">
                    <a:moveTo>
                      <a:pt x="55" y="0"/>
                    </a:moveTo>
                    <a:lnTo>
                      <a:pt x="45" y="4"/>
                    </a:lnTo>
                    <a:lnTo>
                      <a:pt x="36" y="9"/>
                    </a:lnTo>
                    <a:lnTo>
                      <a:pt x="29" y="14"/>
                    </a:lnTo>
                    <a:lnTo>
                      <a:pt x="22" y="21"/>
                    </a:lnTo>
                    <a:lnTo>
                      <a:pt x="15" y="30"/>
                    </a:lnTo>
                    <a:lnTo>
                      <a:pt x="10" y="36"/>
                    </a:lnTo>
                    <a:lnTo>
                      <a:pt x="7" y="45"/>
                    </a:lnTo>
                    <a:lnTo>
                      <a:pt x="3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0" y="68"/>
                    </a:lnTo>
                    <a:lnTo>
                      <a:pt x="12" y="59"/>
                    </a:lnTo>
                    <a:lnTo>
                      <a:pt x="15" y="50"/>
                    </a:lnTo>
                    <a:lnTo>
                      <a:pt x="19" y="43"/>
                    </a:lnTo>
                    <a:lnTo>
                      <a:pt x="22" y="35"/>
                    </a:lnTo>
                    <a:lnTo>
                      <a:pt x="28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48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45" name="Freeform 117">
                <a:extLst>
                  <a:ext uri="{FF2B5EF4-FFF2-40B4-BE49-F238E27FC236}">
                    <a16:creationId xmlns:a16="http://schemas.microsoft.com/office/drawing/2014/main" id="{523EF411-20DC-7B93-DA0B-6D25C2826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509"/>
                <a:ext cx="112" cy="51"/>
              </a:xfrm>
              <a:custGeom>
                <a:avLst/>
                <a:gdLst>
                  <a:gd name="T0" fmla="*/ 205 w 223"/>
                  <a:gd name="T1" fmla="*/ 62 h 102"/>
                  <a:gd name="T2" fmla="*/ 193 w 223"/>
                  <a:gd name="T3" fmla="*/ 64 h 102"/>
                  <a:gd name="T4" fmla="*/ 181 w 223"/>
                  <a:gd name="T5" fmla="*/ 64 h 102"/>
                  <a:gd name="T6" fmla="*/ 169 w 223"/>
                  <a:gd name="T7" fmla="*/ 64 h 102"/>
                  <a:gd name="T8" fmla="*/ 162 w 223"/>
                  <a:gd name="T9" fmla="*/ 64 h 102"/>
                  <a:gd name="T10" fmla="*/ 160 w 223"/>
                  <a:gd name="T11" fmla="*/ 64 h 102"/>
                  <a:gd name="T12" fmla="*/ 136 w 223"/>
                  <a:gd name="T13" fmla="*/ 65 h 102"/>
                  <a:gd name="T14" fmla="*/ 119 w 223"/>
                  <a:gd name="T15" fmla="*/ 72 h 102"/>
                  <a:gd name="T16" fmla="*/ 103 w 223"/>
                  <a:gd name="T17" fmla="*/ 81 h 102"/>
                  <a:gd name="T18" fmla="*/ 86 w 223"/>
                  <a:gd name="T19" fmla="*/ 90 h 102"/>
                  <a:gd name="T20" fmla="*/ 64 w 223"/>
                  <a:gd name="T21" fmla="*/ 96 h 102"/>
                  <a:gd name="T22" fmla="*/ 50 w 223"/>
                  <a:gd name="T23" fmla="*/ 100 h 102"/>
                  <a:gd name="T24" fmla="*/ 27 w 223"/>
                  <a:gd name="T25" fmla="*/ 102 h 102"/>
                  <a:gd name="T26" fmla="*/ 10 w 223"/>
                  <a:gd name="T27" fmla="*/ 98 h 102"/>
                  <a:gd name="T28" fmla="*/ 1 w 223"/>
                  <a:gd name="T29" fmla="*/ 86 h 102"/>
                  <a:gd name="T30" fmla="*/ 3 w 223"/>
                  <a:gd name="T31" fmla="*/ 69 h 102"/>
                  <a:gd name="T32" fmla="*/ 7 w 223"/>
                  <a:gd name="T33" fmla="*/ 55 h 102"/>
                  <a:gd name="T34" fmla="*/ 26 w 223"/>
                  <a:gd name="T35" fmla="*/ 38 h 102"/>
                  <a:gd name="T36" fmla="*/ 51 w 223"/>
                  <a:gd name="T37" fmla="*/ 22 h 102"/>
                  <a:gd name="T38" fmla="*/ 83 w 223"/>
                  <a:gd name="T39" fmla="*/ 10 h 102"/>
                  <a:gd name="T40" fmla="*/ 114 w 223"/>
                  <a:gd name="T41" fmla="*/ 1 h 102"/>
                  <a:gd name="T42" fmla="*/ 141 w 223"/>
                  <a:gd name="T43" fmla="*/ 0 h 102"/>
                  <a:gd name="T44" fmla="*/ 152 w 223"/>
                  <a:gd name="T45" fmla="*/ 0 h 102"/>
                  <a:gd name="T46" fmla="*/ 172 w 223"/>
                  <a:gd name="T47" fmla="*/ 1 h 102"/>
                  <a:gd name="T48" fmla="*/ 195 w 223"/>
                  <a:gd name="T49" fmla="*/ 7 h 102"/>
                  <a:gd name="T50" fmla="*/ 212 w 223"/>
                  <a:gd name="T51" fmla="*/ 17 h 102"/>
                  <a:gd name="T52" fmla="*/ 221 w 223"/>
                  <a:gd name="T53" fmla="*/ 33 h 102"/>
                  <a:gd name="T54" fmla="*/ 223 w 223"/>
                  <a:gd name="T55" fmla="*/ 45 h 102"/>
                  <a:gd name="T56" fmla="*/ 221 w 223"/>
                  <a:gd name="T57" fmla="*/ 50 h 102"/>
                  <a:gd name="T58" fmla="*/ 219 w 223"/>
                  <a:gd name="T59" fmla="*/ 53 h 102"/>
                  <a:gd name="T60" fmla="*/ 217 w 223"/>
                  <a:gd name="T61" fmla="*/ 55 h 102"/>
                  <a:gd name="T62" fmla="*/ 214 w 223"/>
                  <a:gd name="T63" fmla="*/ 58 h 102"/>
                  <a:gd name="T64" fmla="*/ 209 w 223"/>
                  <a:gd name="T65" fmla="*/ 6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3" h="102">
                    <a:moveTo>
                      <a:pt x="209" y="60"/>
                    </a:moveTo>
                    <a:lnTo>
                      <a:pt x="205" y="62"/>
                    </a:lnTo>
                    <a:lnTo>
                      <a:pt x="200" y="64"/>
                    </a:lnTo>
                    <a:lnTo>
                      <a:pt x="193" y="64"/>
                    </a:lnTo>
                    <a:lnTo>
                      <a:pt x="186" y="64"/>
                    </a:lnTo>
                    <a:lnTo>
                      <a:pt x="181" y="64"/>
                    </a:lnTo>
                    <a:lnTo>
                      <a:pt x="174" y="64"/>
                    </a:lnTo>
                    <a:lnTo>
                      <a:pt x="169" y="64"/>
                    </a:lnTo>
                    <a:lnTo>
                      <a:pt x="166" y="64"/>
                    </a:lnTo>
                    <a:lnTo>
                      <a:pt x="162" y="64"/>
                    </a:lnTo>
                    <a:lnTo>
                      <a:pt x="160" y="64"/>
                    </a:lnTo>
                    <a:lnTo>
                      <a:pt x="160" y="64"/>
                    </a:lnTo>
                    <a:lnTo>
                      <a:pt x="148" y="64"/>
                    </a:lnTo>
                    <a:lnTo>
                      <a:pt x="136" y="65"/>
                    </a:lnTo>
                    <a:lnTo>
                      <a:pt x="127" y="67"/>
                    </a:lnTo>
                    <a:lnTo>
                      <a:pt x="119" y="72"/>
                    </a:lnTo>
                    <a:lnTo>
                      <a:pt x="110" y="76"/>
                    </a:lnTo>
                    <a:lnTo>
                      <a:pt x="103" y="81"/>
                    </a:lnTo>
                    <a:lnTo>
                      <a:pt x="95" y="84"/>
                    </a:lnTo>
                    <a:lnTo>
                      <a:pt x="86" y="90"/>
                    </a:lnTo>
                    <a:lnTo>
                      <a:pt x="76" y="93"/>
                    </a:lnTo>
                    <a:lnTo>
                      <a:pt x="64" y="96"/>
                    </a:lnTo>
                    <a:lnTo>
                      <a:pt x="64" y="96"/>
                    </a:lnTo>
                    <a:lnTo>
                      <a:pt x="50" y="100"/>
                    </a:lnTo>
                    <a:lnTo>
                      <a:pt x="38" y="102"/>
                    </a:lnTo>
                    <a:lnTo>
                      <a:pt x="27" y="102"/>
                    </a:lnTo>
                    <a:lnTo>
                      <a:pt x="19" y="100"/>
                    </a:lnTo>
                    <a:lnTo>
                      <a:pt x="10" y="98"/>
                    </a:lnTo>
                    <a:lnTo>
                      <a:pt x="5" y="93"/>
                    </a:lnTo>
                    <a:lnTo>
                      <a:pt x="1" y="86"/>
                    </a:lnTo>
                    <a:lnTo>
                      <a:pt x="0" y="79"/>
                    </a:lnTo>
                    <a:lnTo>
                      <a:pt x="3" y="69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15" y="46"/>
                    </a:lnTo>
                    <a:lnTo>
                      <a:pt x="26" y="38"/>
                    </a:lnTo>
                    <a:lnTo>
                      <a:pt x="38" y="29"/>
                    </a:lnTo>
                    <a:lnTo>
                      <a:pt x="51" y="22"/>
                    </a:lnTo>
                    <a:lnTo>
                      <a:pt x="67" y="15"/>
                    </a:lnTo>
                    <a:lnTo>
                      <a:pt x="83" y="10"/>
                    </a:lnTo>
                    <a:lnTo>
                      <a:pt x="98" y="5"/>
                    </a:lnTo>
                    <a:lnTo>
                      <a:pt x="114" y="1"/>
                    </a:lnTo>
                    <a:lnTo>
                      <a:pt x="127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1"/>
                    </a:lnTo>
                    <a:lnTo>
                      <a:pt x="185" y="3"/>
                    </a:lnTo>
                    <a:lnTo>
                      <a:pt x="195" y="7"/>
                    </a:lnTo>
                    <a:lnTo>
                      <a:pt x="204" y="10"/>
                    </a:lnTo>
                    <a:lnTo>
                      <a:pt x="212" y="17"/>
                    </a:lnTo>
                    <a:lnTo>
                      <a:pt x="217" y="24"/>
                    </a:lnTo>
                    <a:lnTo>
                      <a:pt x="221" y="33"/>
                    </a:lnTo>
                    <a:lnTo>
                      <a:pt x="223" y="45"/>
                    </a:lnTo>
                    <a:lnTo>
                      <a:pt x="223" y="45"/>
                    </a:lnTo>
                    <a:lnTo>
                      <a:pt x="223" y="46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19" y="53"/>
                    </a:lnTo>
                    <a:lnTo>
                      <a:pt x="217" y="55"/>
                    </a:lnTo>
                    <a:lnTo>
                      <a:pt x="217" y="55"/>
                    </a:lnTo>
                    <a:lnTo>
                      <a:pt x="216" y="57"/>
                    </a:lnTo>
                    <a:lnTo>
                      <a:pt x="214" y="58"/>
                    </a:lnTo>
                    <a:lnTo>
                      <a:pt x="210" y="60"/>
                    </a:lnTo>
                    <a:lnTo>
                      <a:pt x="209" y="60"/>
                    </a:lnTo>
                    <a:lnTo>
                      <a:pt x="209" y="60"/>
                    </a:lnTo>
                    <a:close/>
                  </a:path>
                </a:pathLst>
              </a:custGeom>
              <a:solidFill>
                <a:srgbClr val="FF0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46" name="Freeform 118">
                <a:extLst>
                  <a:ext uri="{FF2B5EF4-FFF2-40B4-BE49-F238E27FC236}">
                    <a16:creationId xmlns:a16="http://schemas.microsoft.com/office/drawing/2014/main" id="{BDD5A38B-60D1-299C-2CF5-A5C2685EF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509"/>
                <a:ext cx="112" cy="51"/>
              </a:xfrm>
              <a:custGeom>
                <a:avLst/>
                <a:gdLst>
                  <a:gd name="T0" fmla="*/ 205 w 223"/>
                  <a:gd name="T1" fmla="*/ 62 h 102"/>
                  <a:gd name="T2" fmla="*/ 193 w 223"/>
                  <a:gd name="T3" fmla="*/ 64 h 102"/>
                  <a:gd name="T4" fmla="*/ 181 w 223"/>
                  <a:gd name="T5" fmla="*/ 64 h 102"/>
                  <a:gd name="T6" fmla="*/ 169 w 223"/>
                  <a:gd name="T7" fmla="*/ 64 h 102"/>
                  <a:gd name="T8" fmla="*/ 162 w 223"/>
                  <a:gd name="T9" fmla="*/ 64 h 102"/>
                  <a:gd name="T10" fmla="*/ 160 w 223"/>
                  <a:gd name="T11" fmla="*/ 64 h 102"/>
                  <a:gd name="T12" fmla="*/ 136 w 223"/>
                  <a:gd name="T13" fmla="*/ 65 h 102"/>
                  <a:gd name="T14" fmla="*/ 119 w 223"/>
                  <a:gd name="T15" fmla="*/ 72 h 102"/>
                  <a:gd name="T16" fmla="*/ 103 w 223"/>
                  <a:gd name="T17" fmla="*/ 81 h 102"/>
                  <a:gd name="T18" fmla="*/ 86 w 223"/>
                  <a:gd name="T19" fmla="*/ 90 h 102"/>
                  <a:gd name="T20" fmla="*/ 64 w 223"/>
                  <a:gd name="T21" fmla="*/ 96 h 102"/>
                  <a:gd name="T22" fmla="*/ 50 w 223"/>
                  <a:gd name="T23" fmla="*/ 100 h 102"/>
                  <a:gd name="T24" fmla="*/ 27 w 223"/>
                  <a:gd name="T25" fmla="*/ 102 h 102"/>
                  <a:gd name="T26" fmla="*/ 10 w 223"/>
                  <a:gd name="T27" fmla="*/ 98 h 102"/>
                  <a:gd name="T28" fmla="*/ 1 w 223"/>
                  <a:gd name="T29" fmla="*/ 86 h 102"/>
                  <a:gd name="T30" fmla="*/ 3 w 223"/>
                  <a:gd name="T31" fmla="*/ 69 h 102"/>
                  <a:gd name="T32" fmla="*/ 7 w 223"/>
                  <a:gd name="T33" fmla="*/ 55 h 102"/>
                  <a:gd name="T34" fmla="*/ 26 w 223"/>
                  <a:gd name="T35" fmla="*/ 38 h 102"/>
                  <a:gd name="T36" fmla="*/ 51 w 223"/>
                  <a:gd name="T37" fmla="*/ 22 h 102"/>
                  <a:gd name="T38" fmla="*/ 83 w 223"/>
                  <a:gd name="T39" fmla="*/ 10 h 102"/>
                  <a:gd name="T40" fmla="*/ 114 w 223"/>
                  <a:gd name="T41" fmla="*/ 1 h 102"/>
                  <a:gd name="T42" fmla="*/ 141 w 223"/>
                  <a:gd name="T43" fmla="*/ 0 h 102"/>
                  <a:gd name="T44" fmla="*/ 152 w 223"/>
                  <a:gd name="T45" fmla="*/ 0 h 102"/>
                  <a:gd name="T46" fmla="*/ 172 w 223"/>
                  <a:gd name="T47" fmla="*/ 1 h 102"/>
                  <a:gd name="T48" fmla="*/ 195 w 223"/>
                  <a:gd name="T49" fmla="*/ 7 h 102"/>
                  <a:gd name="T50" fmla="*/ 212 w 223"/>
                  <a:gd name="T51" fmla="*/ 17 h 102"/>
                  <a:gd name="T52" fmla="*/ 221 w 223"/>
                  <a:gd name="T53" fmla="*/ 33 h 102"/>
                  <a:gd name="T54" fmla="*/ 223 w 223"/>
                  <a:gd name="T55" fmla="*/ 45 h 102"/>
                  <a:gd name="T56" fmla="*/ 221 w 223"/>
                  <a:gd name="T57" fmla="*/ 50 h 102"/>
                  <a:gd name="T58" fmla="*/ 219 w 223"/>
                  <a:gd name="T59" fmla="*/ 53 h 102"/>
                  <a:gd name="T60" fmla="*/ 217 w 223"/>
                  <a:gd name="T61" fmla="*/ 55 h 102"/>
                  <a:gd name="T62" fmla="*/ 214 w 223"/>
                  <a:gd name="T63" fmla="*/ 58 h 102"/>
                  <a:gd name="T64" fmla="*/ 209 w 223"/>
                  <a:gd name="T65" fmla="*/ 6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3" h="102">
                    <a:moveTo>
                      <a:pt x="209" y="60"/>
                    </a:moveTo>
                    <a:lnTo>
                      <a:pt x="205" y="62"/>
                    </a:lnTo>
                    <a:lnTo>
                      <a:pt x="200" y="64"/>
                    </a:lnTo>
                    <a:lnTo>
                      <a:pt x="193" y="64"/>
                    </a:lnTo>
                    <a:lnTo>
                      <a:pt x="186" y="64"/>
                    </a:lnTo>
                    <a:lnTo>
                      <a:pt x="181" y="64"/>
                    </a:lnTo>
                    <a:lnTo>
                      <a:pt x="174" y="64"/>
                    </a:lnTo>
                    <a:lnTo>
                      <a:pt x="169" y="64"/>
                    </a:lnTo>
                    <a:lnTo>
                      <a:pt x="166" y="64"/>
                    </a:lnTo>
                    <a:lnTo>
                      <a:pt x="162" y="64"/>
                    </a:lnTo>
                    <a:lnTo>
                      <a:pt x="160" y="64"/>
                    </a:lnTo>
                    <a:lnTo>
                      <a:pt x="160" y="64"/>
                    </a:lnTo>
                    <a:lnTo>
                      <a:pt x="148" y="64"/>
                    </a:lnTo>
                    <a:lnTo>
                      <a:pt x="136" y="65"/>
                    </a:lnTo>
                    <a:lnTo>
                      <a:pt x="127" y="67"/>
                    </a:lnTo>
                    <a:lnTo>
                      <a:pt x="119" y="72"/>
                    </a:lnTo>
                    <a:lnTo>
                      <a:pt x="110" y="76"/>
                    </a:lnTo>
                    <a:lnTo>
                      <a:pt x="103" y="81"/>
                    </a:lnTo>
                    <a:lnTo>
                      <a:pt x="95" y="84"/>
                    </a:lnTo>
                    <a:lnTo>
                      <a:pt x="86" y="90"/>
                    </a:lnTo>
                    <a:lnTo>
                      <a:pt x="76" y="93"/>
                    </a:lnTo>
                    <a:lnTo>
                      <a:pt x="64" y="96"/>
                    </a:lnTo>
                    <a:lnTo>
                      <a:pt x="64" y="96"/>
                    </a:lnTo>
                    <a:lnTo>
                      <a:pt x="50" y="100"/>
                    </a:lnTo>
                    <a:lnTo>
                      <a:pt x="38" y="102"/>
                    </a:lnTo>
                    <a:lnTo>
                      <a:pt x="27" y="102"/>
                    </a:lnTo>
                    <a:lnTo>
                      <a:pt x="19" y="100"/>
                    </a:lnTo>
                    <a:lnTo>
                      <a:pt x="10" y="98"/>
                    </a:lnTo>
                    <a:lnTo>
                      <a:pt x="5" y="93"/>
                    </a:lnTo>
                    <a:lnTo>
                      <a:pt x="1" y="86"/>
                    </a:lnTo>
                    <a:lnTo>
                      <a:pt x="0" y="79"/>
                    </a:lnTo>
                    <a:lnTo>
                      <a:pt x="3" y="69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15" y="46"/>
                    </a:lnTo>
                    <a:lnTo>
                      <a:pt x="26" y="38"/>
                    </a:lnTo>
                    <a:lnTo>
                      <a:pt x="38" y="29"/>
                    </a:lnTo>
                    <a:lnTo>
                      <a:pt x="51" y="22"/>
                    </a:lnTo>
                    <a:lnTo>
                      <a:pt x="67" y="15"/>
                    </a:lnTo>
                    <a:lnTo>
                      <a:pt x="83" y="10"/>
                    </a:lnTo>
                    <a:lnTo>
                      <a:pt x="98" y="5"/>
                    </a:lnTo>
                    <a:lnTo>
                      <a:pt x="114" y="1"/>
                    </a:lnTo>
                    <a:lnTo>
                      <a:pt x="127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1"/>
                    </a:lnTo>
                    <a:lnTo>
                      <a:pt x="185" y="3"/>
                    </a:lnTo>
                    <a:lnTo>
                      <a:pt x="195" y="7"/>
                    </a:lnTo>
                    <a:lnTo>
                      <a:pt x="204" y="10"/>
                    </a:lnTo>
                    <a:lnTo>
                      <a:pt x="212" y="17"/>
                    </a:lnTo>
                    <a:lnTo>
                      <a:pt x="217" y="24"/>
                    </a:lnTo>
                    <a:lnTo>
                      <a:pt x="221" y="33"/>
                    </a:lnTo>
                    <a:lnTo>
                      <a:pt x="223" y="45"/>
                    </a:lnTo>
                    <a:lnTo>
                      <a:pt x="223" y="45"/>
                    </a:lnTo>
                    <a:lnTo>
                      <a:pt x="223" y="46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19" y="53"/>
                    </a:lnTo>
                    <a:lnTo>
                      <a:pt x="217" y="55"/>
                    </a:lnTo>
                    <a:lnTo>
                      <a:pt x="217" y="55"/>
                    </a:lnTo>
                    <a:lnTo>
                      <a:pt x="216" y="57"/>
                    </a:lnTo>
                    <a:lnTo>
                      <a:pt x="214" y="58"/>
                    </a:lnTo>
                    <a:lnTo>
                      <a:pt x="210" y="60"/>
                    </a:lnTo>
                    <a:lnTo>
                      <a:pt x="209" y="60"/>
                    </a:lnTo>
                    <a:lnTo>
                      <a:pt x="209" y="6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47" name="Freeform 119">
                <a:extLst>
                  <a:ext uri="{FF2B5EF4-FFF2-40B4-BE49-F238E27FC236}">
                    <a16:creationId xmlns:a16="http://schemas.microsoft.com/office/drawing/2014/main" id="{B3D6CA11-4920-2DA5-8D46-188DEFD75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538"/>
                <a:ext cx="96" cy="42"/>
              </a:xfrm>
              <a:custGeom>
                <a:avLst/>
                <a:gdLst>
                  <a:gd name="T0" fmla="*/ 47 w 192"/>
                  <a:gd name="T1" fmla="*/ 9 h 83"/>
                  <a:gd name="T2" fmla="*/ 54 w 192"/>
                  <a:gd name="T3" fmla="*/ 7 h 83"/>
                  <a:gd name="T4" fmla="*/ 66 w 192"/>
                  <a:gd name="T5" fmla="*/ 6 h 83"/>
                  <a:gd name="T6" fmla="*/ 80 w 192"/>
                  <a:gd name="T7" fmla="*/ 4 h 83"/>
                  <a:gd name="T8" fmla="*/ 97 w 192"/>
                  <a:gd name="T9" fmla="*/ 2 h 83"/>
                  <a:gd name="T10" fmla="*/ 116 w 192"/>
                  <a:gd name="T11" fmla="*/ 0 h 83"/>
                  <a:gd name="T12" fmla="*/ 133 w 192"/>
                  <a:gd name="T13" fmla="*/ 0 h 83"/>
                  <a:gd name="T14" fmla="*/ 151 w 192"/>
                  <a:gd name="T15" fmla="*/ 2 h 83"/>
                  <a:gd name="T16" fmla="*/ 168 w 192"/>
                  <a:gd name="T17" fmla="*/ 6 h 83"/>
                  <a:gd name="T18" fmla="*/ 180 w 192"/>
                  <a:gd name="T19" fmla="*/ 11 h 83"/>
                  <a:gd name="T20" fmla="*/ 189 w 192"/>
                  <a:gd name="T21" fmla="*/ 19 h 83"/>
                  <a:gd name="T22" fmla="*/ 189 w 192"/>
                  <a:gd name="T23" fmla="*/ 19 h 83"/>
                  <a:gd name="T24" fmla="*/ 192 w 192"/>
                  <a:gd name="T25" fmla="*/ 30 h 83"/>
                  <a:gd name="T26" fmla="*/ 192 w 192"/>
                  <a:gd name="T27" fmla="*/ 38 h 83"/>
                  <a:gd name="T28" fmla="*/ 190 w 192"/>
                  <a:gd name="T29" fmla="*/ 45 h 83"/>
                  <a:gd name="T30" fmla="*/ 183 w 192"/>
                  <a:gd name="T31" fmla="*/ 52 h 83"/>
                  <a:gd name="T32" fmla="*/ 175 w 192"/>
                  <a:gd name="T33" fmla="*/ 57 h 83"/>
                  <a:gd name="T34" fmla="*/ 164 w 192"/>
                  <a:gd name="T35" fmla="*/ 61 h 83"/>
                  <a:gd name="T36" fmla="*/ 151 w 192"/>
                  <a:gd name="T37" fmla="*/ 63 h 83"/>
                  <a:gd name="T38" fmla="*/ 135 w 192"/>
                  <a:gd name="T39" fmla="*/ 64 h 83"/>
                  <a:gd name="T40" fmla="*/ 118 w 192"/>
                  <a:gd name="T41" fmla="*/ 64 h 83"/>
                  <a:gd name="T42" fmla="*/ 99 w 192"/>
                  <a:gd name="T43" fmla="*/ 64 h 83"/>
                  <a:gd name="T44" fmla="*/ 99 w 192"/>
                  <a:gd name="T45" fmla="*/ 64 h 83"/>
                  <a:gd name="T46" fmla="*/ 88 w 192"/>
                  <a:gd name="T47" fmla="*/ 64 h 83"/>
                  <a:gd name="T48" fmla="*/ 78 w 192"/>
                  <a:gd name="T49" fmla="*/ 64 h 83"/>
                  <a:gd name="T50" fmla="*/ 71 w 192"/>
                  <a:gd name="T51" fmla="*/ 66 h 83"/>
                  <a:gd name="T52" fmla="*/ 64 w 192"/>
                  <a:gd name="T53" fmla="*/ 70 h 83"/>
                  <a:gd name="T54" fmla="*/ 59 w 192"/>
                  <a:gd name="T55" fmla="*/ 73 h 83"/>
                  <a:gd name="T56" fmla="*/ 54 w 192"/>
                  <a:gd name="T57" fmla="*/ 76 h 83"/>
                  <a:gd name="T58" fmla="*/ 49 w 192"/>
                  <a:gd name="T59" fmla="*/ 78 h 83"/>
                  <a:gd name="T60" fmla="*/ 42 w 192"/>
                  <a:gd name="T61" fmla="*/ 82 h 83"/>
                  <a:gd name="T62" fmla="*/ 37 w 192"/>
                  <a:gd name="T63" fmla="*/ 83 h 83"/>
                  <a:gd name="T64" fmla="*/ 28 w 192"/>
                  <a:gd name="T65" fmla="*/ 83 h 83"/>
                  <a:gd name="T66" fmla="*/ 28 w 192"/>
                  <a:gd name="T67" fmla="*/ 83 h 83"/>
                  <a:gd name="T68" fmla="*/ 19 w 192"/>
                  <a:gd name="T69" fmla="*/ 82 h 83"/>
                  <a:gd name="T70" fmla="*/ 12 w 192"/>
                  <a:gd name="T71" fmla="*/ 80 h 83"/>
                  <a:gd name="T72" fmla="*/ 7 w 192"/>
                  <a:gd name="T73" fmla="*/ 76 h 83"/>
                  <a:gd name="T74" fmla="*/ 4 w 192"/>
                  <a:gd name="T75" fmla="*/ 71 h 83"/>
                  <a:gd name="T76" fmla="*/ 0 w 192"/>
                  <a:gd name="T77" fmla="*/ 66 h 83"/>
                  <a:gd name="T78" fmla="*/ 0 w 192"/>
                  <a:gd name="T79" fmla="*/ 59 h 83"/>
                  <a:gd name="T80" fmla="*/ 0 w 192"/>
                  <a:gd name="T81" fmla="*/ 52 h 83"/>
                  <a:gd name="T82" fmla="*/ 2 w 192"/>
                  <a:gd name="T83" fmla="*/ 45 h 83"/>
                  <a:gd name="T84" fmla="*/ 7 w 192"/>
                  <a:gd name="T85" fmla="*/ 38 h 83"/>
                  <a:gd name="T86" fmla="*/ 12 w 192"/>
                  <a:gd name="T87" fmla="*/ 32 h 83"/>
                  <a:gd name="T88" fmla="*/ 12 w 192"/>
                  <a:gd name="T89" fmla="*/ 32 h 83"/>
                  <a:gd name="T90" fmla="*/ 12 w 192"/>
                  <a:gd name="T91" fmla="*/ 30 h 83"/>
                  <a:gd name="T92" fmla="*/ 14 w 192"/>
                  <a:gd name="T93" fmla="*/ 28 h 83"/>
                  <a:gd name="T94" fmla="*/ 16 w 192"/>
                  <a:gd name="T95" fmla="*/ 26 h 83"/>
                  <a:gd name="T96" fmla="*/ 19 w 192"/>
                  <a:gd name="T97" fmla="*/ 25 h 83"/>
                  <a:gd name="T98" fmla="*/ 23 w 192"/>
                  <a:gd name="T99" fmla="*/ 21 h 83"/>
                  <a:gd name="T100" fmla="*/ 28 w 192"/>
                  <a:gd name="T101" fmla="*/ 18 h 83"/>
                  <a:gd name="T102" fmla="*/ 31 w 192"/>
                  <a:gd name="T103" fmla="*/ 16 h 83"/>
                  <a:gd name="T104" fmla="*/ 37 w 192"/>
                  <a:gd name="T105" fmla="*/ 13 h 83"/>
                  <a:gd name="T106" fmla="*/ 42 w 192"/>
                  <a:gd name="T107" fmla="*/ 11 h 83"/>
                  <a:gd name="T108" fmla="*/ 47 w 192"/>
                  <a:gd name="T109" fmla="*/ 9 h 83"/>
                  <a:gd name="T110" fmla="*/ 47 w 192"/>
                  <a:gd name="T111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2" h="83">
                    <a:moveTo>
                      <a:pt x="47" y="9"/>
                    </a:moveTo>
                    <a:lnTo>
                      <a:pt x="54" y="7"/>
                    </a:lnTo>
                    <a:lnTo>
                      <a:pt x="66" y="6"/>
                    </a:lnTo>
                    <a:lnTo>
                      <a:pt x="80" y="4"/>
                    </a:lnTo>
                    <a:lnTo>
                      <a:pt x="97" y="2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51" y="2"/>
                    </a:lnTo>
                    <a:lnTo>
                      <a:pt x="168" y="6"/>
                    </a:lnTo>
                    <a:lnTo>
                      <a:pt x="180" y="11"/>
                    </a:lnTo>
                    <a:lnTo>
                      <a:pt x="189" y="19"/>
                    </a:lnTo>
                    <a:lnTo>
                      <a:pt x="189" y="19"/>
                    </a:lnTo>
                    <a:lnTo>
                      <a:pt x="192" y="30"/>
                    </a:lnTo>
                    <a:lnTo>
                      <a:pt x="192" y="38"/>
                    </a:lnTo>
                    <a:lnTo>
                      <a:pt x="190" y="45"/>
                    </a:lnTo>
                    <a:lnTo>
                      <a:pt x="183" y="52"/>
                    </a:lnTo>
                    <a:lnTo>
                      <a:pt x="175" y="57"/>
                    </a:lnTo>
                    <a:lnTo>
                      <a:pt x="164" y="61"/>
                    </a:lnTo>
                    <a:lnTo>
                      <a:pt x="151" y="63"/>
                    </a:lnTo>
                    <a:lnTo>
                      <a:pt x="135" y="64"/>
                    </a:lnTo>
                    <a:lnTo>
                      <a:pt x="118" y="64"/>
                    </a:lnTo>
                    <a:lnTo>
                      <a:pt x="99" y="64"/>
                    </a:lnTo>
                    <a:lnTo>
                      <a:pt x="99" y="64"/>
                    </a:lnTo>
                    <a:lnTo>
                      <a:pt x="88" y="64"/>
                    </a:lnTo>
                    <a:lnTo>
                      <a:pt x="78" y="64"/>
                    </a:lnTo>
                    <a:lnTo>
                      <a:pt x="71" y="66"/>
                    </a:lnTo>
                    <a:lnTo>
                      <a:pt x="64" y="70"/>
                    </a:lnTo>
                    <a:lnTo>
                      <a:pt x="59" y="73"/>
                    </a:lnTo>
                    <a:lnTo>
                      <a:pt x="54" y="76"/>
                    </a:lnTo>
                    <a:lnTo>
                      <a:pt x="49" y="78"/>
                    </a:lnTo>
                    <a:lnTo>
                      <a:pt x="42" y="82"/>
                    </a:lnTo>
                    <a:lnTo>
                      <a:pt x="37" y="83"/>
                    </a:lnTo>
                    <a:lnTo>
                      <a:pt x="28" y="83"/>
                    </a:lnTo>
                    <a:lnTo>
                      <a:pt x="28" y="83"/>
                    </a:lnTo>
                    <a:lnTo>
                      <a:pt x="19" y="82"/>
                    </a:lnTo>
                    <a:lnTo>
                      <a:pt x="12" y="80"/>
                    </a:lnTo>
                    <a:lnTo>
                      <a:pt x="7" y="76"/>
                    </a:lnTo>
                    <a:lnTo>
                      <a:pt x="4" y="71"/>
                    </a:lnTo>
                    <a:lnTo>
                      <a:pt x="0" y="66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2" y="45"/>
                    </a:lnTo>
                    <a:lnTo>
                      <a:pt x="7" y="38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6" y="26"/>
                    </a:lnTo>
                    <a:lnTo>
                      <a:pt x="19" y="25"/>
                    </a:lnTo>
                    <a:lnTo>
                      <a:pt x="23" y="21"/>
                    </a:lnTo>
                    <a:lnTo>
                      <a:pt x="28" y="18"/>
                    </a:lnTo>
                    <a:lnTo>
                      <a:pt x="31" y="16"/>
                    </a:lnTo>
                    <a:lnTo>
                      <a:pt x="37" y="13"/>
                    </a:lnTo>
                    <a:lnTo>
                      <a:pt x="42" y="11"/>
                    </a:lnTo>
                    <a:lnTo>
                      <a:pt x="47" y="9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48" name="Freeform 120">
                <a:extLst>
                  <a:ext uri="{FF2B5EF4-FFF2-40B4-BE49-F238E27FC236}">
                    <a16:creationId xmlns:a16="http://schemas.microsoft.com/office/drawing/2014/main" id="{35A1FDA1-5AA0-C3B7-9885-C471C066C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538"/>
                <a:ext cx="96" cy="42"/>
              </a:xfrm>
              <a:custGeom>
                <a:avLst/>
                <a:gdLst>
                  <a:gd name="T0" fmla="*/ 47 w 192"/>
                  <a:gd name="T1" fmla="*/ 9 h 83"/>
                  <a:gd name="T2" fmla="*/ 54 w 192"/>
                  <a:gd name="T3" fmla="*/ 7 h 83"/>
                  <a:gd name="T4" fmla="*/ 66 w 192"/>
                  <a:gd name="T5" fmla="*/ 6 h 83"/>
                  <a:gd name="T6" fmla="*/ 80 w 192"/>
                  <a:gd name="T7" fmla="*/ 4 h 83"/>
                  <a:gd name="T8" fmla="*/ 97 w 192"/>
                  <a:gd name="T9" fmla="*/ 2 h 83"/>
                  <a:gd name="T10" fmla="*/ 116 w 192"/>
                  <a:gd name="T11" fmla="*/ 0 h 83"/>
                  <a:gd name="T12" fmla="*/ 133 w 192"/>
                  <a:gd name="T13" fmla="*/ 0 h 83"/>
                  <a:gd name="T14" fmla="*/ 151 w 192"/>
                  <a:gd name="T15" fmla="*/ 2 h 83"/>
                  <a:gd name="T16" fmla="*/ 168 w 192"/>
                  <a:gd name="T17" fmla="*/ 6 h 83"/>
                  <a:gd name="T18" fmla="*/ 180 w 192"/>
                  <a:gd name="T19" fmla="*/ 11 h 83"/>
                  <a:gd name="T20" fmla="*/ 189 w 192"/>
                  <a:gd name="T21" fmla="*/ 19 h 83"/>
                  <a:gd name="T22" fmla="*/ 189 w 192"/>
                  <a:gd name="T23" fmla="*/ 19 h 83"/>
                  <a:gd name="T24" fmla="*/ 192 w 192"/>
                  <a:gd name="T25" fmla="*/ 30 h 83"/>
                  <a:gd name="T26" fmla="*/ 192 w 192"/>
                  <a:gd name="T27" fmla="*/ 38 h 83"/>
                  <a:gd name="T28" fmla="*/ 190 w 192"/>
                  <a:gd name="T29" fmla="*/ 45 h 83"/>
                  <a:gd name="T30" fmla="*/ 183 w 192"/>
                  <a:gd name="T31" fmla="*/ 52 h 83"/>
                  <a:gd name="T32" fmla="*/ 175 w 192"/>
                  <a:gd name="T33" fmla="*/ 57 h 83"/>
                  <a:gd name="T34" fmla="*/ 164 w 192"/>
                  <a:gd name="T35" fmla="*/ 61 h 83"/>
                  <a:gd name="T36" fmla="*/ 151 w 192"/>
                  <a:gd name="T37" fmla="*/ 63 h 83"/>
                  <a:gd name="T38" fmla="*/ 135 w 192"/>
                  <a:gd name="T39" fmla="*/ 64 h 83"/>
                  <a:gd name="T40" fmla="*/ 118 w 192"/>
                  <a:gd name="T41" fmla="*/ 64 h 83"/>
                  <a:gd name="T42" fmla="*/ 99 w 192"/>
                  <a:gd name="T43" fmla="*/ 64 h 83"/>
                  <a:gd name="T44" fmla="*/ 99 w 192"/>
                  <a:gd name="T45" fmla="*/ 64 h 83"/>
                  <a:gd name="T46" fmla="*/ 88 w 192"/>
                  <a:gd name="T47" fmla="*/ 64 h 83"/>
                  <a:gd name="T48" fmla="*/ 78 w 192"/>
                  <a:gd name="T49" fmla="*/ 64 h 83"/>
                  <a:gd name="T50" fmla="*/ 71 w 192"/>
                  <a:gd name="T51" fmla="*/ 66 h 83"/>
                  <a:gd name="T52" fmla="*/ 64 w 192"/>
                  <a:gd name="T53" fmla="*/ 70 h 83"/>
                  <a:gd name="T54" fmla="*/ 59 w 192"/>
                  <a:gd name="T55" fmla="*/ 73 h 83"/>
                  <a:gd name="T56" fmla="*/ 54 w 192"/>
                  <a:gd name="T57" fmla="*/ 76 h 83"/>
                  <a:gd name="T58" fmla="*/ 49 w 192"/>
                  <a:gd name="T59" fmla="*/ 78 h 83"/>
                  <a:gd name="T60" fmla="*/ 42 w 192"/>
                  <a:gd name="T61" fmla="*/ 82 h 83"/>
                  <a:gd name="T62" fmla="*/ 37 w 192"/>
                  <a:gd name="T63" fmla="*/ 83 h 83"/>
                  <a:gd name="T64" fmla="*/ 28 w 192"/>
                  <a:gd name="T65" fmla="*/ 83 h 83"/>
                  <a:gd name="T66" fmla="*/ 28 w 192"/>
                  <a:gd name="T67" fmla="*/ 83 h 83"/>
                  <a:gd name="T68" fmla="*/ 19 w 192"/>
                  <a:gd name="T69" fmla="*/ 82 h 83"/>
                  <a:gd name="T70" fmla="*/ 12 w 192"/>
                  <a:gd name="T71" fmla="*/ 80 h 83"/>
                  <a:gd name="T72" fmla="*/ 7 w 192"/>
                  <a:gd name="T73" fmla="*/ 76 h 83"/>
                  <a:gd name="T74" fmla="*/ 4 w 192"/>
                  <a:gd name="T75" fmla="*/ 71 h 83"/>
                  <a:gd name="T76" fmla="*/ 0 w 192"/>
                  <a:gd name="T77" fmla="*/ 66 h 83"/>
                  <a:gd name="T78" fmla="*/ 0 w 192"/>
                  <a:gd name="T79" fmla="*/ 59 h 83"/>
                  <a:gd name="T80" fmla="*/ 0 w 192"/>
                  <a:gd name="T81" fmla="*/ 52 h 83"/>
                  <a:gd name="T82" fmla="*/ 2 w 192"/>
                  <a:gd name="T83" fmla="*/ 45 h 83"/>
                  <a:gd name="T84" fmla="*/ 7 w 192"/>
                  <a:gd name="T85" fmla="*/ 38 h 83"/>
                  <a:gd name="T86" fmla="*/ 12 w 192"/>
                  <a:gd name="T87" fmla="*/ 32 h 83"/>
                  <a:gd name="T88" fmla="*/ 12 w 192"/>
                  <a:gd name="T89" fmla="*/ 32 h 83"/>
                  <a:gd name="T90" fmla="*/ 12 w 192"/>
                  <a:gd name="T91" fmla="*/ 30 h 83"/>
                  <a:gd name="T92" fmla="*/ 14 w 192"/>
                  <a:gd name="T93" fmla="*/ 28 h 83"/>
                  <a:gd name="T94" fmla="*/ 16 w 192"/>
                  <a:gd name="T95" fmla="*/ 26 h 83"/>
                  <a:gd name="T96" fmla="*/ 19 w 192"/>
                  <a:gd name="T97" fmla="*/ 25 h 83"/>
                  <a:gd name="T98" fmla="*/ 23 w 192"/>
                  <a:gd name="T99" fmla="*/ 21 h 83"/>
                  <a:gd name="T100" fmla="*/ 28 w 192"/>
                  <a:gd name="T101" fmla="*/ 18 h 83"/>
                  <a:gd name="T102" fmla="*/ 31 w 192"/>
                  <a:gd name="T103" fmla="*/ 16 h 83"/>
                  <a:gd name="T104" fmla="*/ 37 w 192"/>
                  <a:gd name="T105" fmla="*/ 13 h 83"/>
                  <a:gd name="T106" fmla="*/ 42 w 192"/>
                  <a:gd name="T107" fmla="*/ 11 h 83"/>
                  <a:gd name="T108" fmla="*/ 47 w 192"/>
                  <a:gd name="T109" fmla="*/ 9 h 83"/>
                  <a:gd name="T110" fmla="*/ 47 w 192"/>
                  <a:gd name="T111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2" h="83">
                    <a:moveTo>
                      <a:pt x="47" y="9"/>
                    </a:moveTo>
                    <a:lnTo>
                      <a:pt x="54" y="7"/>
                    </a:lnTo>
                    <a:lnTo>
                      <a:pt x="66" y="6"/>
                    </a:lnTo>
                    <a:lnTo>
                      <a:pt x="80" y="4"/>
                    </a:lnTo>
                    <a:lnTo>
                      <a:pt x="97" y="2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51" y="2"/>
                    </a:lnTo>
                    <a:lnTo>
                      <a:pt x="168" y="6"/>
                    </a:lnTo>
                    <a:lnTo>
                      <a:pt x="180" y="11"/>
                    </a:lnTo>
                    <a:lnTo>
                      <a:pt x="189" y="19"/>
                    </a:lnTo>
                    <a:lnTo>
                      <a:pt x="189" y="19"/>
                    </a:lnTo>
                    <a:lnTo>
                      <a:pt x="192" y="30"/>
                    </a:lnTo>
                    <a:lnTo>
                      <a:pt x="192" y="38"/>
                    </a:lnTo>
                    <a:lnTo>
                      <a:pt x="190" y="45"/>
                    </a:lnTo>
                    <a:lnTo>
                      <a:pt x="183" y="52"/>
                    </a:lnTo>
                    <a:lnTo>
                      <a:pt x="175" y="57"/>
                    </a:lnTo>
                    <a:lnTo>
                      <a:pt x="164" y="61"/>
                    </a:lnTo>
                    <a:lnTo>
                      <a:pt x="151" y="63"/>
                    </a:lnTo>
                    <a:lnTo>
                      <a:pt x="135" y="64"/>
                    </a:lnTo>
                    <a:lnTo>
                      <a:pt x="118" y="64"/>
                    </a:lnTo>
                    <a:lnTo>
                      <a:pt x="99" y="64"/>
                    </a:lnTo>
                    <a:lnTo>
                      <a:pt x="99" y="64"/>
                    </a:lnTo>
                    <a:lnTo>
                      <a:pt x="88" y="64"/>
                    </a:lnTo>
                    <a:lnTo>
                      <a:pt x="78" y="64"/>
                    </a:lnTo>
                    <a:lnTo>
                      <a:pt x="71" y="66"/>
                    </a:lnTo>
                    <a:lnTo>
                      <a:pt x="64" y="70"/>
                    </a:lnTo>
                    <a:lnTo>
                      <a:pt x="59" y="73"/>
                    </a:lnTo>
                    <a:lnTo>
                      <a:pt x="54" y="76"/>
                    </a:lnTo>
                    <a:lnTo>
                      <a:pt x="49" y="78"/>
                    </a:lnTo>
                    <a:lnTo>
                      <a:pt x="42" y="82"/>
                    </a:lnTo>
                    <a:lnTo>
                      <a:pt x="37" y="83"/>
                    </a:lnTo>
                    <a:lnTo>
                      <a:pt x="28" y="83"/>
                    </a:lnTo>
                    <a:lnTo>
                      <a:pt x="28" y="83"/>
                    </a:lnTo>
                    <a:lnTo>
                      <a:pt x="19" y="82"/>
                    </a:lnTo>
                    <a:lnTo>
                      <a:pt x="12" y="80"/>
                    </a:lnTo>
                    <a:lnTo>
                      <a:pt x="7" y="76"/>
                    </a:lnTo>
                    <a:lnTo>
                      <a:pt x="4" y="71"/>
                    </a:lnTo>
                    <a:lnTo>
                      <a:pt x="0" y="66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2" y="45"/>
                    </a:lnTo>
                    <a:lnTo>
                      <a:pt x="7" y="38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6" y="26"/>
                    </a:lnTo>
                    <a:lnTo>
                      <a:pt x="19" y="25"/>
                    </a:lnTo>
                    <a:lnTo>
                      <a:pt x="23" y="21"/>
                    </a:lnTo>
                    <a:lnTo>
                      <a:pt x="28" y="18"/>
                    </a:lnTo>
                    <a:lnTo>
                      <a:pt x="31" y="16"/>
                    </a:lnTo>
                    <a:lnTo>
                      <a:pt x="37" y="13"/>
                    </a:lnTo>
                    <a:lnTo>
                      <a:pt x="42" y="11"/>
                    </a:lnTo>
                    <a:lnTo>
                      <a:pt x="47" y="9"/>
                    </a:lnTo>
                    <a:lnTo>
                      <a:pt x="47" y="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49" name="Freeform 121">
                <a:extLst>
                  <a:ext uri="{FF2B5EF4-FFF2-40B4-BE49-F238E27FC236}">
                    <a16:creationId xmlns:a16="http://schemas.microsoft.com/office/drawing/2014/main" id="{561011C4-0AC8-1FB9-077C-11DA1F939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2548"/>
                <a:ext cx="73" cy="17"/>
              </a:xfrm>
              <a:custGeom>
                <a:avLst/>
                <a:gdLst>
                  <a:gd name="T0" fmla="*/ 132 w 147"/>
                  <a:gd name="T1" fmla="*/ 6 h 35"/>
                  <a:gd name="T2" fmla="*/ 111 w 147"/>
                  <a:gd name="T3" fmla="*/ 2 h 35"/>
                  <a:gd name="T4" fmla="*/ 92 w 147"/>
                  <a:gd name="T5" fmla="*/ 0 h 35"/>
                  <a:gd name="T6" fmla="*/ 73 w 147"/>
                  <a:gd name="T7" fmla="*/ 0 h 35"/>
                  <a:gd name="T8" fmla="*/ 57 w 147"/>
                  <a:gd name="T9" fmla="*/ 4 h 35"/>
                  <a:gd name="T10" fmla="*/ 44 w 147"/>
                  <a:gd name="T11" fmla="*/ 7 h 35"/>
                  <a:gd name="T12" fmla="*/ 32 w 147"/>
                  <a:gd name="T13" fmla="*/ 11 h 35"/>
                  <a:gd name="T14" fmla="*/ 21 w 147"/>
                  <a:gd name="T15" fmla="*/ 16 h 35"/>
                  <a:gd name="T16" fmla="*/ 14 w 147"/>
                  <a:gd name="T17" fmla="*/ 19 h 35"/>
                  <a:gd name="T18" fmla="*/ 9 w 147"/>
                  <a:gd name="T19" fmla="*/ 23 h 35"/>
                  <a:gd name="T20" fmla="*/ 7 w 147"/>
                  <a:gd name="T21" fmla="*/ 23 h 35"/>
                  <a:gd name="T22" fmla="*/ 7 w 147"/>
                  <a:gd name="T23" fmla="*/ 23 h 35"/>
                  <a:gd name="T24" fmla="*/ 7 w 147"/>
                  <a:gd name="T25" fmla="*/ 23 h 35"/>
                  <a:gd name="T26" fmla="*/ 6 w 147"/>
                  <a:gd name="T27" fmla="*/ 25 h 35"/>
                  <a:gd name="T28" fmla="*/ 6 w 147"/>
                  <a:gd name="T29" fmla="*/ 26 h 35"/>
                  <a:gd name="T30" fmla="*/ 4 w 147"/>
                  <a:gd name="T31" fmla="*/ 28 h 35"/>
                  <a:gd name="T32" fmla="*/ 2 w 147"/>
                  <a:gd name="T33" fmla="*/ 30 h 35"/>
                  <a:gd name="T34" fmla="*/ 0 w 147"/>
                  <a:gd name="T35" fmla="*/ 32 h 35"/>
                  <a:gd name="T36" fmla="*/ 0 w 147"/>
                  <a:gd name="T37" fmla="*/ 33 h 35"/>
                  <a:gd name="T38" fmla="*/ 2 w 147"/>
                  <a:gd name="T39" fmla="*/ 33 h 35"/>
                  <a:gd name="T40" fmla="*/ 4 w 147"/>
                  <a:gd name="T41" fmla="*/ 35 h 35"/>
                  <a:gd name="T42" fmla="*/ 9 w 147"/>
                  <a:gd name="T43" fmla="*/ 35 h 35"/>
                  <a:gd name="T44" fmla="*/ 9 w 147"/>
                  <a:gd name="T45" fmla="*/ 35 h 35"/>
                  <a:gd name="T46" fmla="*/ 11 w 147"/>
                  <a:gd name="T47" fmla="*/ 33 h 35"/>
                  <a:gd name="T48" fmla="*/ 14 w 147"/>
                  <a:gd name="T49" fmla="*/ 32 h 35"/>
                  <a:gd name="T50" fmla="*/ 19 w 147"/>
                  <a:gd name="T51" fmla="*/ 28 h 35"/>
                  <a:gd name="T52" fmla="*/ 28 w 147"/>
                  <a:gd name="T53" fmla="*/ 23 h 35"/>
                  <a:gd name="T54" fmla="*/ 37 w 147"/>
                  <a:gd name="T55" fmla="*/ 18 h 35"/>
                  <a:gd name="T56" fmla="*/ 51 w 147"/>
                  <a:gd name="T57" fmla="*/ 14 h 35"/>
                  <a:gd name="T58" fmla="*/ 66 w 147"/>
                  <a:gd name="T59" fmla="*/ 13 h 35"/>
                  <a:gd name="T60" fmla="*/ 83 w 147"/>
                  <a:gd name="T61" fmla="*/ 13 h 35"/>
                  <a:gd name="T62" fmla="*/ 104 w 147"/>
                  <a:gd name="T63" fmla="*/ 14 h 35"/>
                  <a:gd name="T64" fmla="*/ 128 w 147"/>
                  <a:gd name="T65" fmla="*/ 18 h 35"/>
                  <a:gd name="T66" fmla="*/ 128 w 147"/>
                  <a:gd name="T67" fmla="*/ 18 h 35"/>
                  <a:gd name="T68" fmla="*/ 132 w 147"/>
                  <a:gd name="T69" fmla="*/ 19 h 35"/>
                  <a:gd name="T70" fmla="*/ 135 w 147"/>
                  <a:gd name="T71" fmla="*/ 19 h 35"/>
                  <a:gd name="T72" fmla="*/ 140 w 147"/>
                  <a:gd name="T73" fmla="*/ 19 h 35"/>
                  <a:gd name="T74" fmla="*/ 144 w 147"/>
                  <a:gd name="T75" fmla="*/ 18 h 35"/>
                  <a:gd name="T76" fmla="*/ 146 w 147"/>
                  <a:gd name="T77" fmla="*/ 16 h 35"/>
                  <a:gd name="T78" fmla="*/ 147 w 147"/>
                  <a:gd name="T79" fmla="*/ 14 h 35"/>
                  <a:gd name="T80" fmla="*/ 147 w 147"/>
                  <a:gd name="T81" fmla="*/ 13 h 35"/>
                  <a:gd name="T82" fmla="*/ 144 w 147"/>
                  <a:gd name="T83" fmla="*/ 11 h 35"/>
                  <a:gd name="T84" fmla="*/ 139 w 147"/>
                  <a:gd name="T85" fmla="*/ 9 h 35"/>
                  <a:gd name="T86" fmla="*/ 132 w 147"/>
                  <a:gd name="T87" fmla="*/ 6 h 35"/>
                  <a:gd name="T88" fmla="*/ 132 w 147"/>
                  <a:gd name="T89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7" h="35">
                    <a:moveTo>
                      <a:pt x="132" y="6"/>
                    </a:moveTo>
                    <a:lnTo>
                      <a:pt x="111" y="2"/>
                    </a:lnTo>
                    <a:lnTo>
                      <a:pt x="92" y="0"/>
                    </a:lnTo>
                    <a:lnTo>
                      <a:pt x="73" y="0"/>
                    </a:lnTo>
                    <a:lnTo>
                      <a:pt x="57" y="4"/>
                    </a:lnTo>
                    <a:lnTo>
                      <a:pt x="44" y="7"/>
                    </a:lnTo>
                    <a:lnTo>
                      <a:pt x="32" y="11"/>
                    </a:lnTo>
                    <a:lnTo>
                      <a:pt x="21" y="16"/>
                    </a:lnTo>
                    <a:lnTo>
                      <a:pt x="14" y="19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11" y="33"/>
                    </a:lnTo>
                    <a:lnTo>
                      <a:pt x="14" y="32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8"/>
                    </a:lnTo>
                    <a:lnTo>
                      <a:pt x="51" y="14"/>
                    </a:lnTo>
                    <a:lnTo>
                      <a:pt x="66" y="13"/>
                    </a:lnTo>
                    <a:lnTo>
                      <a:pt x="83" y="13"/>
                    </a:lnTo>
                    <a:lnTo>
                      <a:pt x="104" y="14"/>
                    </a:lnTo>
                    <a:lnTo>
                      <a:pt x="128" y="18"/>
                    </a:lnTo>
                    <a:lnTo>
                      <a:pt x="128" y="18"/>
                    </a:lnTo>
                    <a:lnTo>
                      <a:pt x="132" y="19"/>
                    </a:lnTo>
                    <a:lnTo>
                      <a:pt x="135" y="19"/>
                    </a:lnTo>
                    <a:lnTo>
                      <a:pt x="140" y="19"/>
                    </a:lnTo>
                    <a:lnTo>
                      <a:pt x="144" y="18"/>
                    </a:lnTo>
                    <a:lnTo>
                      <a:pt x="146" y="16"/>
                    </a:lnTo>
                    <a:lnTo>
                      <a:pt x="147" y="14"/>
                    </a:lnTo>
                    <a:lnTo>
                      <a:pt x="147" y="13"/>
                    </a:lnTo>
                    <a:lnTo>
                      <a:pt x="144" y="11"/>
                    </a:lnTo>
                    <a:lnTo>
                      <a:pt x="139" y="9"/>
                    </a:lnTo>
                    <a:lnTo>
                      <a:pt x="132" y="6"/>
                    </a:lnTo>
                    <a:lnTo>
                      <a:pt x="13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0" name="Freeform 122">
                <a:extLst>
                  <a:ext uri="{FF2B5EF4-FFF2-40B4-BE49-F238E27FC236}">
                    <a16:creationId xmlns:a16="http://schemas.microsoft.com/office/drawing/2014/main" id="{8F380A0A-CF8D-5248-89A8-71F842872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2548"/>
                <a:ext cx="73" cy="17"/>
              </a:xfrm>
              <a:custGeom>
                <a:avLst/>
                <a:gdLst>
                  <a:gd name="T0" fmla="*/ 132 w 147"/>
                  <a:gd name="T1" fmla="*/ 6 h 35"/>
                  <a:gd name="T2" fmla="*/ 111 w 147"/>
                  <a:gd name="T3" fmla="*/ 2 h 35"/>
                  <a:gd name="T4" fmla="*/ 92 w 147"/>
                  <a:gd name="T5" fmla="*/ 0 h 35"/>
                  <a:gd name="T6" fmla="*/ 73 w 147"/>
                  <a:gd name="T7" fmla="*/ 0 h 35"/>
                  <a:gd name="T8" fmla="*/ 57 w 147"/>
                  <a:gd name="T9" fmla="*/ 4 h 35"/>
                  <a:gd name="T10" fmla="*/ 44 w 147"/>
                  <a:gd name="T11" fmla="*/ 7 h 35"/>
                  <a:gd name="T12" fmla="*/ 32 w 147"/>
                  <a:gd name="T13" fmla="*/ 11 h 35"/>
                  <a:gd name="T14" fmla="*/ 21 w 147"/>
                  <a:gd name="T15" fmla="*/ 16 h 35"/>
                  <a:gd name="T16" fmla="*/ 14 w 147"/>
                  <a:gd name="T17" fmla="*/ 19 h 35"/>
                  <a:gd name="T18" fmla="*/ 9 w 147"/>
                  <a:gd name="T19" fmla="*/ 23 h 35"/>
                  <a:gd name="T20" fmla="*/ 7 w 147"/>
                  <a:gd name="T21" fmla="*/ 23 h 35"/>
                  <a:gd name="T22" fmla="*/ 7 w 147"/>
                  <a:gd name="T23" fmla="*/ 23 h 35"/>
                  <a:gd name="T24" fmla="*/ 7 w 147"/>
                  <a:gd name="T25" fmla="*/ 23 h 35"/>
                  <a:gd name="T26" fmla="*/ 6 w 147"/>
                  <a:gd name="T27" fmla="*/ 25 h 35"/>
                  <a:gd name="T28" fmla="*/ 6 w 147"/>
                  <a:gd name="T29" fmla="*/ 26 h 35"/>
                  <a:gd name="T30" fmla="*/ 4 w 147"/>
                  <a:gd name="T31" fmla="*/ 28 h 35"/>
                  <a:gd name="T32" fmla="*/ 2 w 147"/>
                  <a:gd name="T33" fmla="*/ 30 h 35"/>
                  <a:gd name="T34" fmla="*/ 0 w 147"/>
                  <a:gd name="T35" fmla="*/ 32 h 35"/>
                  <a:gd name="T36" fmla="*/ 0 w 147"/>
                  <a:gd name="T37" fmla="*/ 33 h 35"/>
                  <a:gd name="T38" fmla="*/ 2 w 147"/>
                  <a:gd name="T39" fmla="*/ 33 h 35"/>
                  <a:gd name="T40" fmla="*/ 4 w 147"/>
                  <a:gd name="T41" fmla="*/ 35 h 35"/>
                  <a:gd name="T42" fmla="*/ 9 w 147"/>
                  <a:gd name="T43" fmla="*/ 35 h 35"/>
                  <a:gd name="T44" fmla="*/ 9 w 147"/>
                  <a:gd name="T45" fmla="*/ 35 h 35"/>
                  <a:gd name="T46" fmla="*/ 11 w 147"/>
                  <a:gd name="T47" fmla="*/ 33 h 35"/>
                  <a:gd name="T48" fmla="*/ 14 w 147"/>
                  <a:gd name="T49" fmla="*/ 32 h 35"/>
                  <a:gd name="T50" fmla="*/ 19 w 147"/>
                  <a:gd name="T51" fmla="*/ 28 h 35"/>
                  <a:gd name="T52" fmla="*/ 28 w 147"/>
                  <a:gd name="T53" fmla="*/ 23 h 35"/>
                  <a:gd name="T54" fmla="*/ 37 w 147"/>
                  <a:gd name="T55" fmla="*/ 18 h 35"/>
                  <a:gd name="T56" fmla="*/ 51 w 147"/>
                  <a:gd name="T57" fmla="*/ 14 h 35"/>
                  <a:gd name="T58" fmla="*/ 66 w 147"/>
                  <a:gd name="T59" fmla="*/ 13 h 35"/>
                  <a:gd name="T60" fmla="*/ 83 w 147"/>
                  <a:gd name="T61" fmla="*/ 13 h 35"/>
                  <a:gd name="T62" fmla="*/ 104 w 147"/>
                  <a:gd name="T63" fmla="*/ 14 h 35"/>
                  <a:gd name="T64" fmla="*/ 128 w 147"/>
                  <a:gd name="T65" fmla="*/ 18 h 35"/>
                  <a:gd name="T66" fmla="*/ 128 w 147"/>
                  <a:gd name="T67" fmla="*/ 18 h 35"/>
                  <a:gd name="T68" fmla="*/ 132 w 147"/>
                  <a:gd name="T69" fmla="*/ 19 h 35"/>
                  <a:gd name="T70" fmla="*/ 135 w 147"/>
                  <a:gd name="T71" fmla="*/ 19 h 35"/>
                  <a:gd name="T72" fmla="*/ 140 w 147"/>
                  <a:gd name="T73" fmla="*/ 19 h 35"/>
                  <a:gd name="T74" fmla="*/ 144 w 147"/>
                  <a:gd name="T75" fmla="*/ 18 h 35"/>
                  <a:gd name="T76" fmla="*/ 146 w 147"/>
                  <a:gd name="T77" fmla="*/ 16 h 35"/>
                  <a:gd name="T78" fmla="*/ 147 w 147"/>
                  <a:gd name="T79" fmla="*/ 14 h 35"/>
                  <a:gd name="T80" fmla="*/ 147 w 147"/>
                  <a:gd name="T81" fmla="*/ 13 h 35"/>
                  <a:gd name="T82" fmla="*/ 144 w 147"/>
                  <a:gd name="T83" fmla="*/ 11 h 35"/>
                  <a:gd name="T84" fmla="*/ 139 w 147"/>
                  <a:gd name="T85" fmla="*/ 9 h 35"/>
                  <a:gd name="T86" fmla="*/ 132 w 147"/>
                  <a:gd name="T87" fmla="*/ 6 h 35"/>
                  <a:gd name="T88" fmla="*/ 132 w 147"/>
                  <a:gd name="T89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7" h="35">
                    <a:moveTo>
                      <a:pt x="132" y="6"/>
                    </a:moveTo>
                    <a:lnTo>
                      <a:pt x="111" y="2"/>
                    </a:lnTo>
                    <a:lnTo>
                      <a:pt x="92" y="0"/>
                    </a:lnTo>
                    <a:lnTo>
                      <a:pt x="73" y="0"/>
                    </a:lnTo>
                    <a:lnTo>
                      <a:pt x="57" y="4"/>
                    </a:lnTo>
                    <a:lnTo>
                      <a:pt x="44" y="7"/>
                    </a:lnTo>
                    <a:lnTo>
                      <a:pt x="32" y="11"/>
                    </a:lnTo>
                    <a:lnTo>
                      <a:pt x="21" y="16"/>
                    </a:lnTo>
                    <a:lnTo>
                      <a:pt x="14" y="19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11" y="33"/>
                    </a:lnTo>
                    <a:lnTo>
                      <a:pt x="14" y="32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8"/>
                    </a:lnTo>
                    <a:lnTo>
                      <a:pt x="51" y="14"/>
                    </a:lnTo>
                    <a:lnTo>
                      <a:pt x="66" y="13"/>
                    </a:lnTo>
                    <a:lnTo>
                      <a:pt x="83" y="13"/>
                    </a:lnTo>
                    <a:lnTo>
                      <a:pt x="104" y="14"/>
                    </a:lnTo>
                    <a:lnTo>
                      <a:pt x="128" y="18"/>
                    </a:lnTo>
                    <a:lnTo>
                      <a:pt x="128" y="18"/>
                    </a:lnTo>
                    <a:lnTo>
                      <a:pt x="132" y="19"/>
                    </a:lnTo>
                    <a:lnTo>
                      <a:pt x="135" y="19"/>
                    </a:lnTo>
                    <a:lnTo>
                      <a:pt x="140" y="19"/>
                    </a:lnTo>
                    <a:lnTo>
                      <a:pt x="144" y="18"/>
                    </a:lnTo>
                    <a:lnTo>
                      <a:pt x="146" y="16"/>
                    </a:lnTo>
                    <a:lnTo>
                      <a:pt x="147" y="14"/>
                    </a:lnTo>
                    <a:lnTo>
                      <a:pt x="147" y="13"/>
                    </a:lnTo>
                    <a:lnTo>
                      <a:pt x="144" y="11"/>
                    </a:lnTo>
                    <a:lnTo>
                      <a:pt x="139" y="9"/>
                    </a:lnTo>
                    <a:lnTo>
                      <a:pt x="132" y="6"/>
                    </a:lnTo>
                    <a:lnTo>
                      <a:pt x="132" y="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1" name="Freeform 123">
                <a:extLst>
                  <a:ext uri="{FF2B5EF4-FFF2-40B4-BE49-F238E27FC236}">
                    <a16:creationId xmlns:a16="http://schemas.microsoft.com/office/drawing/2014/main" id="{4A7A3686-73F5-195E-2EC4-28D560196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522"/>
                <a:ext cx="88" cy="26"/>
              </a:xfrm>
              <a:custGeom>
                <a:avLst/>
                <a:gdLst>
                  <a:gd name="T0" fmla="*/ 157 w 174"/>
                  <a:gd name="T1" fmla="*/ 3 h 51"/>
                  <a:gd name="T2" fmla="*/ 133 w 174"/>
                  <a:gd name="T3" fmla="*/ 0 h 51"/>
                  <a:gd name="T4" fmla="*/ 109 w 174"/>
                  <a:gd name="T5" fmla="*/ 0 h 51"/>
                  <a:gd name="T6" fmla="*/ 88 w 174"/>
                  <a:gd name="T7" fmla="*/ 3 h 51"/>
                  <a:gd name="T8" fmla="*/ 67 w 174"/>
                  <a:gd name="T9" fmla="*/ 8 h 51"/>
                  <a:gd name="T10" fmla="*/ 50 w 174"/>
                  <a:gd name="T11" fmla="*/ 15 h 51"/>
                  <a:gd name="T12" fmla="*/ 36 w 174"/>
                  <a:gd name="T13" fmla="*/ 22 h 51"/>
                  <a:gd name="T14" fmla="*/ 24 w 174"/>
                  <a:gd name="T15" fmla="*/ 29 h 51"/>
                  <a:gd name="T16" fmla="*/ 14 w 174"/>
                  <a:gd name="T17" fmla="*/ 36 h 51"/>
                  <a:gd name="T18" fmla="*/ 8 w 174"/>
                  <a:gd name="T19" fmla="*/ 39 h 51"/>
                  <a:gd name="T20" fmla="*/ 7 w 174"/>
                  <a:gd name="T21" fmla="*/ 41 h 51"/>
                  <a:gd name="T22" fmla="*/ 7 w 174"/>
                  <a:gd name="T23" fmla="*/ 41 h 51"/>
                  <a:gd name="T24" fmla="*/ 7 w 174"/>
                  <a:gd name="T25" fmla="*/ 41 h 51"/>
                  <a:gd name="T26" fmla="*/ 5 w 174"/>
                  <a:gd name="T27" fmla="*/ 43 h 51"/>
                  <a:gd name="T28" fmla="*/ 3 w 174"/>
                  <a:gd name="T29" fmla="*/ 43 h 51"/>
                  <a:gd name="T30" fmla="*/ 2 w 174"/>
                  <a:gd name="T31" fmla="*/ 45 h 51"/>
                  <a:gd name="T32" fmla="*/ 0 w 174"/>
                  <a:gd name="T33" fmla="*/ 46 h 51"/>
                  <a:gd name="T34" fmla="*/ 0 w 174"/>
                  <a:gd name="T35" fmla="*/ 48 h 51"/>
                  <a:gd name="T36" fmla="*/ 0 w 174"/>
                  <a:gd name="T37" fmla="*/ 50 h 51"/>
                  <a:gd name="T38" fmla="*/ 0 w 174"/>
                  <a:gd name="T39" fmla="*/ 51 h 51"/>
                  <a:gd name="T40" fmla="*/ 3 w 174"/>
                  <a:gd name="T41" fmla="*/ 51 h 51"/>
                  <a:gd name="T42" fmla="*/ 7 w 174"/>
                  <a:gd name="T43" fmla="*/ 51 h 51"/>
                  <a:gd name="T44" fmla="*/ 7 w 174"/>
                  <a:gd name="T45" fmla="*/ 51 h 51"/>
                  <a:gd name="T46" fmla="*/ 10 w 174"/>
                  <a:gd name="T47" fmla="*/ 51 h 51"/>
                  <a:gd name="T48" fmla="*/ 17 w 174"/>
                  <a:gd name="T49" fmla="*/ 46 h 51"/>
                  <a:gd name="T50" fmla="*/ 26 w 174"/>
                  <a:gd name="T51" fmla="*/ 41 h 51"/>
                  <a:gd name="T52" fmla="*/ 38 w 174"/>
                  <a:gd name="T53" fmla="*/ 34 h 51"/>
                  <a:gd name="T54" fmla="*/ 52 w 174"/>
                  <a:gd name="T55" fmla="*/ 27 h 51"/>
                  <a:gd name="T56" fmla="*/ 69 w 174"/>
                  <a:gd name="T57" fmla="*/ 20 h 51"/>
                  <a:gd name="T58" fmla="*/ 88 w 174"/>
                  <a:gd name="T59" fmla="*/ 15 h 51"/>
                  <a:gd name="T60" fmla="*/ 109 w 174"/>
                  <a:gd name="T61" fmla="*/ 13 h 51"/>
                  <a:gd name="T62" fmla="*/ 131 w 174"/>
                  <a:gd name="T63" fmla="*/ 12 h 51"/>
                  <a:gd name="T64" fmla="*/ 154 w 174"/>
                  <a:gd name="T65" fmla="*/ 15 h 51"/>
                  <a:gd name="T66" fmla="*/ 154 w 174"/>
                  <a:gd name="T67" fmla="*/ 15 h 51"/>
                  <a:gd name="T68" fmla="*/ 161 w 174"/>
                  <a:gd name="T69" fmla="*/ 17 h 51"/>
                  <a:gd name="T70" fmla="*/ 164 w 174"/>
                  <a:gd name="T71" fmla="*/ 17 h 51"/>
                  <a:gd name="T72" fmla="*/ 169 w 174"/>
                  <a:gd name="T73" fmla="*/ 17 h 51"/>
                  <a:gd name="T74" fmla="*/ 173 w 174"/>
                  <a:gd name="T75" fmla="*/ 15 h 51"/>
                  <a:gd name="T76" fmla="*/ 174 w 174"/>
                  <a:gd name="T77" fmla="*/ 13 h 51"/>
                  <a:gd name="T78" fmla="*/ 174 w 174"/>
                  <a:gd name="T79" fmla="*/ 12 h 51"/>
                  <a:gd name="T80" fmla="*/ 174 w 174"/>
                  <a:gd name="T81" fmla="*/ 10 h 51"/>
                  <a:gd name="T82" fmla="*/ 171 w 174"/>
                  <a:gd name="T83" fmla="*/ 8 h 51"/>
                  <a:gd name="T84" fmla="*/ 164 w 174"/>
                  <a:gd name="T85" fmla="*/ 5 h 51"/>
                  <a:gd name="T86" fmla="*/ 157 w 174"/>
                  <a:gd name="T87" fmla="*/ 3 h 51"/>
                  <a:gd name="T88" fmla="*/ 157 w 174"/>
                  <a:gd name="T89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4" h="51">
                    <a:moveTo>
                      <a:pt x="157" y="3"/>
                    </a:moveTo>
                    <a:lnTo>
                      <a:pt x="133" y="0"/>
                    </a:lnTo>
                    <a:lnTo>
                      <a:pt x="109" y="0"/>
                    </a:lnTo>
                    <a:lnTo>
                      <a:pt x="88" y="3"/>
                    </a:lnTo>
                    <a:lnTo>
                      <a:pt x="67" y="8"/>
                    </a:lnTo>
                    <a:lnTo>
                      <a:pt x="50" y="15"/>
                    </a:lnTo>
                    <a:lnTo>
                      <a:pt x="36" y="22"/>
                    </a:lnTo>
                    <a:lnTo>
                      <a:pt x="24" y="29"/>
                    </a:lnTo>
                    <a:lnTo>
                      <a:pt x="14" y="36"/>
                    </a:lnTo>
                    <a:lnTo>
                      <a:pt x="8" y="39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5" y="43"/>
                    </a:lnTo>
                    <a:lnTo>
                      <a:pt x="3" y="43"/>
                    </a:lnTo>
                    <a:lnTo>
                      <a:pt x="2" y="45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7" y="46"/>
                    </a:lnTo>
                    <a:lnTo>
                      <a:pt x="26" y="41"/>
                    </a:lnTo>
                    <a:lnTo>
                      <a:pt x="38" y="34"/>
                    </a:lnTo>
                    <a:lnTo>
                      <a:pt x="52" y="27"/>
                    </a:lnTo>
                    <a:lnTo>
                      <a:pt x="69" y="20"/>
                    </a:lnTo>
                    <a:lnTo>
                      <a:pt x="88" y="15"/>
                    </a:lnTo>
                    <a:lnTo>
                      <a:pt x="109" y="13"/>
                    </a:lnTo>
                    <a:lnTo>
                      <a:pt x="131" y="12"/>
                    </a:lnTo>
                    <a:lnTo>
                      <a:pt x="154" y="15"/>
                    </a:lnTo>
                    <a:lnTo>
                      <a:pt x="154" y="15"/>
                    </a:lnTo>
                    <a:lnTo>
                      <a:pt x="161" y="17"/>
                    </a:lnTo>
                    <a:lnTo>
                      <a:pt x="164" y="17"/>
                    </a:lnTo>
                    <a:lnTo>
                      <a:pt x="169" y="17"/>
                    </a:lnTo>
                    <a:lnTo>
                      <a:pt x="173" y="15"/>
                    </a:lnTo>
                    <a:lnTo>
                      <a:pt x="174" y="13"/>
                    </a:lnTo>
                    <a:lnTo>
                      <a:pt x="174" y="12"/>
                    </a:lnTo>
                    <a:lnTo>
                      <a:pt x="174" y="10"/>
                    </a:lnTo>
                    <a:lnTo>
                      <a:pt x="171" y="8"/>
                    </a:lnTo>
                    <a:lnTo>
                      <a:pt x="164" y="5"/>
                    </a:lnTo>
                    <a:lnTo>
                      <a:pt x="157" y="3"/>
                    </a:lnTo>
                    <a:lnTo>
                      <a:pt x="15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2" name="Freeform 124">
                <a:extLst>
                  <a:ext uri="{FF2B5EF4-FFF2-40B4-BE49-F238E27FC236}">
                    <a16:creationId xmlns:a16="http://schemas.microsoft.com/office/drawing/2014/main" id="{CF748EF0-7BD7-5DF7-6D21-13F85CD49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522"/>
                <a:ext cx="88" cy="26"/>
              </a:xfrm>
              <a:custGeom>
                <a:avLst/>
                <a:gdLst>
                  <a:gd name="T0" fmla="*/ 157 w 174"/>
                  <a:gd name="T1" fmla="*/ 3 h 51"/>
                  <a:gd name="T2" fmla="*/ 133 w 174"/>
                  <a:gd name="T3" fmla="*/ 0 h 51"/>
                  <a:gd name="T4" fmla="*/ 109 w 174"/>
                  <a:gd name="T5" fmla="*/ 0 h 51"/>
                  <a:gd name="T6" fmla="*/ 88 w 174"/>
                  <a:gd name="T7" fmla="*/ 3 h 51"/>
                  <a:gd name="T8" fmla="*/ 67 w 174"/>
                  <a:gd name="T9" fmla="*/ 8 h 51"/>
                  <a:gd name="T10" fmla="*/ 50 w 174"/>
                  <a:gd name="T11" fmla="*/ 15 h 51"/>
                  <a:gd name="T12" fmla="*/ 36 w 174"/>
                  <a:gd name="T13" fmla="*/ 22 h 51"/>
                  <a:gd name="T14" fmla="*/ 24 w 174"/>
                  <a:gd name="T15" fmla="*/ 29 h 51"/>
                  <a:gd name="T16" fmla="*/ 14 w 174"/>
                  <a:gd name="T17" fmla="*/ 36 h 51"/>
                  <a:gd name="T18" fmla="*/ 8 w 174"/>
                  <a:gd name="T19" fmla="*/ 39 h 51"/>
                  <a:gd name="T20" fmla="*/ 7 w 174"/>
                  <a:gd name="T21" fmla="*/ 41 h 51"/>
                  <a:gd name="T22" fmla="*/ 7 w 174"/>
                  <a:gd name="T23" fmla="*/ 41 h 51"/>
                  <a:gd name="T24" fmla="*/ 7 w 174"/>
                  <a:gd name="T25" fmla="*/ 41 h 51"/>
                  <a:gd name="T26" fmla="*/ 5 w 174"/>
                  <a:gd name="T27" fmla="*/ 43 h 51"/>
                  <a:gd name="T28" fmla="*/ 3 w 174"/>
                  <a:gd name="T29" fmla="*/ 43 h 51"/>
                  <a:gd name="T30" fmla="*/ 2 w 174"/>
                  <a:gd name="T31" fmla="*/ 45 h 51"/>
                  <a:gd name="T32" fmla="*/ 0 w 174"/>
                  <a:gd name="T33" fmla="*/ 46 h 51"/>
                  <a:gd name="T34" fmla="*/ 0 w 174"/>
                  <a:gd name="T35" fmla="*/ 48 h 51"/>
                  <a:gd name="T36" fmla="*/ 0 w 174"/>
                  <a:gd name="T37" fmla="*/ 50 h 51"/>
                  <a:gd name="T38" fmla="*/ 0 w 174"/>
                  <a:gd name="T39" fmla="*/ 51 h 51"/>
                  <a:gd name="T40" fmla="*/ 3 w 174"/>
                  <a:gd name="T41" fmla="*/ 51 h 51"/>
                  <a:gd name="T42" fmla="*/ 7 w 174"/>
                  <a:gd name="T43" fmla="*/ 51 h 51"/>
                  <a:gd name="T44" fmla="*/ 7 w 174"/>
                  <a:gd name="T45" fmla="*/ 51 h 51"/>
                  <a:gd name="T46" fmla="*/ 10 w 174"/>
                  <a:gd name="T47" fmla="*/ 51 h 51"/>
                  <a:gd name="T48" fmla="*/ 17 w 174"/>
                  <a:gd name="T49" fmla="*/ 46 h 51"/>
                  <a:gd name="T50" fmla="*/ 26 w 174"/>
                  <a:gd name="T51" fmla="*/ 41 h 51"/>
                  <a:gd name="T52" fmla="*/ 38 w 174"/>
                  <a:gd name="T53" fmla="*/ 34 h 51"/>
                  <a:gd name="T54" fmla="*/ 52 w 174"/>
                  <a:gd name="T55" fmla="*/ 27 h 51"/>
                  <a:gd name="T56" fmla="*/ 69 w 174"/>
                  <a:gd name="T57" fmla="*/ 20 h 51"/>
                  <a:gd name="T58" fmla="*/ 88 w 174"/>
                  <a:gd name="T59" fmla="*/ 15 h 51"/>
                  <a:gd name="T60" fmla="*/ 109 w 174"/>
                  <a:gd name="T61" fmla="*/ 13 h 51"/>
                  <a:gd name="T62" fmla="*/ 131 w 174"/>
                  <a:gd name="T63" fmla="*/ 12 h 51"/>
                  <a:gd name="T64" fmla="*/ 154 w 174"/>
                  <a:gd name="T65" fmla="*/ 15 h 51"/>
                  <a:gd name="T66" fmla="*/ 154 w 174"/>
                  <a:gd name="T67" fmla="*/ 15 h 51"/>
                  <a:gd name="T68" fmla="*/ 161 w 174"/>
                  <a:gd name="T69" fmla="*/ 17 h 51"/>
                  <a:gd name="T70" fmla="*/ 164 w 174"/>
                  <a:gd name="T71" fmla="*/ 17 h 51"/>
                  <a:gd name="T72" fmla="*/ 169 w 174"/>
                  <a:gd name="T73" fmla="*/ 17 h 51"/>
                  <a:gd name="T74" fmla="*/ 173 w 174"/>
                  <a:gd name="T75" fmla="*/ 15 h 51"/>
                  <a:gd name="T76" fmla="*/ 174 w 174"/>
                  <a:gd name="T77" fmla="*/ 13 h 51"/>
                  <a:gd name="T78" fmla="*/ 174 w 174"/>
                  <a:gd name="T79" fmla="*/ 12 h 51"/>
                  <a:gd name="T80" fmla="*/ 174 w 174"/>
                  <a:gd name="T81" fmla="*/ 10 h 51"/>
                  <a:gd name="T82" fmla="*/ 171 w 174"/>
                  <a:gd name="T83" fmla="*/ 8 h 51"/>
                  <a:gd name="T84" fmla="*/ 164 w 174"/>
                  <a:gd name="T85" fmla="*/ 5 h 51"/>
                  <a:gd name="T86" fmla="*/ 157 w 174"/>
                  <a:gd name="T87" fmla="*/ 3 h 51"/>
                  <a:gd name="T88" fmla="*/ 157 w 174"/>
                  <a:gd name="T89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4" h="51">
                    <a:moveTo>
                      <a:pt x="157" y="3"/>
                    </a:moveTo>
                    <a:lnTo>
                      <a:pt x="133" y="0"/>
                    </a:lnTo>
                    <a:lnTo>
                      <a:pt x="109" y="0"/>
                    </a:lnTo>
                    <a:lnTo>
                      <a:pt x="88" y="3"/>
                    </a:lnTo>
                    <a:lnTo>
                      <a:pt x="67" y="8"/>
                    </a:lnTo>
                    <a:lnTo>
                      <a:pt x="50" y="15"/>
                    </a:lnTo>
                    <a:lnTo>
                      <a:pt x="36" y="22"/>
                    </a:lnTo>
                    <a:lnTo>
                      <a:pt x="24" y="29"/>
                    </a:lnTo>
                    <a:lnTo>
                      <a:pt x="14" y="36"/>
                    </a:lnTo>
                    <a:lnTo>
                      <a:pt x="8" y="39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5" y="43"/>
                    </a:lnTo>
                    <a:lnTo>
                      <a:pt x="3" y="43"/>
                    </a:lnTo>
                    <a:lnTo>
                      <a:pt x="2" y="45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7" y="46"/>
                    </a:lnTo>
                    <a:lnTo>
                      <a:pt x="26" y="41"/>
                    </a:lnTo>
                    <a:lnTo>
                      <a:pt x="38" y="34"/>
                    </a:lnTo>
                    <a:lnTo>
                      <a:pt x="52" y="27"/>
                    </a:lnTo>
                    <a:lnTo>
                      <a:pt x="69" y="20"/>
                    </a:lnTo>
                    <a:lnTo>
                      <a:pt x="88" y="15"/>
                    </a:lnTo>
                    <a:lnTo>
                      <a:pt x="109" y="13"/>
                    </a:lnTo>
                    <a:lnTo>
                      <a:pt x="131" y="12"/>
                    </a:lnTo>
                    <a:lnTo>
                      <a:pt x="154" y="15"/>
                    </a:lnTo>
                    <a:lnTo>
                      <a:pt x="154" y="15"/>
                    </a:lnTo>
                    <a:lnTo>
                      <a:pt x="161" y="17"/>
                    </a:lnTo>
                    <a:lnTo>
                      <a:pt x="164" y="17"/>
                    </a:lnTo>
                    <a:lnTo>
                      <a:pt x="169" y="17"/>
                    </a:lnTo>
                    <a:lnTo>
                      <a:pt x="173" y="15"/>
                    </a:lnTo>
                    <a:lnTo>
                      <a:pt x="174" y="13"/>
                    </a:lnTo>
                    <a:lnTo>
                      <a:pt x="174" y="12"/>
                    </a:lnTo>
                    <a:lnTo>
                      <a:pt x="174" y="10"/>
                    </a:lnTo>
                    <a:lnTo>
                      <a:pt x="171" y="8"/>
                    </a:lnTo>
                    <a:lnTo>
                      <a:pt x="164" y="5"/>
                    </a:lnTo>
                    <a:lnTo>
                      <a:pt x="157" y="3"/>
                    </a:lnTo>
                    <a:lnTo>
                      <a:pt x="157" y="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3" name="Freeform 125">
                <a:extLst>
                  <a:ext uri="{FF2B5EF4-FFF2-40B4-BE49-F238E27FC236}">
                    <a16:creationId xmlns:a16="http://schemas.microsoft.com/office/drawing/2014/main" id="{3CCFA647-92AE-FB45-1FFA-52E930987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2232"/>
                <a:ext cx="72" cy="51"/>
              </a:xfrm>
              <a:custGeom>
                <a:avLst/>
                <a:gdLst>
                  <a:gd name="T0" fmla="*/ 117 w 143"/>
                  <a:gd name="T1" fmla="*/ 100 h 102"/>
                  <a:gd name="T2" fmla="*/ 110 w 143"/>
                  <a:gd name="T3" fmla="*/ 95 h 102"/>
                  <a:gd name="T4" fmla="*/ 103 w 143"/>
                  <a:gd name="T5" fmla="*/ 88 h 102"/>
                  <a:gd name="T6" fmla="*/ 98 w 143"/>
                  <a:gd name="T7" fmla="*/ 83 h 102"/>
                  <a:gd name="T8" fmla="*/ 95 w 143"/>
                  <a:gd name="T9" fmla="*/ 79 h 102"/>
                  <a:gd name="T10" fmla="*/ 95 w 143"/>
                  <a:gd name="T11" fmla="*/ 79 h 102"/>
                  <a:gd name="T12" fmla="*/ 81 w 143"/>
                  <a:gd name="T13" fmla="*/ 69 h 102"/>
                  <a:gd name="T14" fmla="*/ 69 w 143"/>
                  <a:gd name="T15" fmla="*/ 62 h 102"/>
                  <a:gd name="T16" fmla="*/ 57 w 143"/>
                  <a:gd name="T17" fmla="*/ 60 h 102"/>
                  <a:gd name="T18" fmla="*/ 43 w 143"/>
                  <a:gd name="T19" fmla="*/ 57 h 102"/>
                  <a:gd name="T20" fmla="*/ 27 w 143"/>
                  <a:gd name="T21" fmla="*/ 50 h 102"/>
                  <a:gd name="T22" fmla="*/ 20 w 143"/>
                  <a:gd name="T23" fmla="*/ 45 h 102"/>
                  <a:gd name="T24" fmla="*/ 7 w 143"/>
                  <a:gd name="T25" fmla="*/ 34 h 102"/>
                  <a:gd name="T26" fmla="*/ 0 w 143"/>
                  <a:gd name="T27" fmla="*/ 24 h 102"/>
                  <a:gd name="T28" fmla="*/ 1 w 143"/>
                  <a:gd name="T29" fmla="*/ 15 h 102"/>
                  <a:gd name="T30" fmla="*/ 10 w 143"/>
                  <a:gd name="T31" fmla="*/ 5 h 102"/>
                  <a:gd name="T32" fmla="*/ 19 w 143"/>
                  <a:gd name="T33" fmla="*/ 2 h 102"/>
                  <a:gd name="T34" fmla="*/ 38 w 143"/>
                  <a:gd name="T35" fmla="*/ 2 h 102"/>
                  <a:gd name="T36" fmla="*/ 58 w 143"/>
                  <a:gd name="T37" fmla="*/ 5 h 102"/>
                  <a:gd name="T38" fmla="*/ 79 w 143"/>
                  <a:gd name="T39" fmla="*/ 14 h 102"/>
                  <a:gd name="T40" fmla="*/ 98 w 143"/>
                  <a:gd name="T41" fmla="*/ 24 h 102"/>
                  <a:gd name="T42" fmla="*/ 115 w 143"/>
                  <a:gd name="T43" fmla="*/ 38 h 102"/>
                  <a:gd name="T44" fmla="*/ 119 w 143"/>
                  <a:gd name="T45" fmla="*/ 41 h 102"/>
                  <a:gd name="T46" fmla="*/ 129 w 143"/>
                  <a:gd name="T47" fmla="*/ 53 h 102"/>
                  <a:gd name="T48" fmla="*/ 138 w 143"/>
                  <a:gd name="T49" fmla="*/ 65 h 102"/>
                  <a:gd name="T50" fmla="*/ 143 w 143"/>
                  <a:gd name="T51" fmla="*/ 79 h 102"/>
                  <a:gd name="T52" fmla="*/ 140 w 143"/>
                  <a:gd name="T53" fmla="*/ 91 h 102"/>
                  <a:gd name="T54" fmla="*/ 134 w 143"/>
                  <a:gd name="T55" fmla="*/ 98 h 102"/>
                  <a:gd name="T56" fmla="*/ 131 w 143"/>
                  <a:gd name="T57" fmla="*/ 100 h 102"/>
                  <a:gd name="T58" fmla="*/ 129 w 143"/>
                  <a:gd name="T59" fmla="*/ 102 h 102"/>
                  <a:gd name="T60" fmla="*/ 126 w 143"/>
                  <a:gd name="T61" fmla="*/ 102 h 102"/>
                  <a:gd name="T62" fmla="*/ 122 w 143"/>
                  <a:gd name="T63" fmla="*/ 102 h 102"/>
                  <a:gd name="T64" fmla="*/ 119 w 143"/>
                  <a:gd name="T65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02">
                    <a:moveTo>
                      <a:pt x="119" y="100"/>
                    </a:moveTo>
                    <a:lnTo>
                      <a:pt x="117" y="100"/>
                    </a:lnTo>
                    <a:lnTo>
                      <a:pt x="114" y="97"/>
                    </a:lnTo>
                    <a:lnTo>
                      <a:pt x="110" y="95"/>
                    </a:lnTo>
                    <a:lnTo>
                      <a:pt x="107" y="91"/>
                    </a:lnTo>
                    <a:lnTo>
                      <a:pt x="103" y="88"/>
                    </a:lnTo>
                    <a:lnTo>
                      <a:pt x="100" y="86"/>
                    </a:lnTo>
                    <a:lnTo>
                      <a:pt x="98" y="83"/>
                    </a:lnTo>
                    <a:lnTo>
                      <a:pt x="96" y="81"/>
                    </a:lnTo>
                    <a:lnTo>
                      <a:pt x="95" y="79"/>
                    </a:lnTo>
                    <a:lnTo>
                      <a:pt x="95" y="79"/>
                    </a:lnTo>
                    <a:lnTo>
                      <a:pt x="95" y="79"/>
                    </a:lnTo>
                    <a:lnTo>
                      <a:pt x="88" y="72"/>
                    </a:lnTo>
                    <a:lnTo>
                      <a:pt x="81" y="69"/>
                    </a:lnTo>
                    <a:lnTo>
                      <a:pt x="74" y="65"/>
                    </a:lnTo>
                    <a:lnTo>
                      <a:pt x="69" y="62"/>
                    </a:lnTo>
                    <a:lnTo>
                      <a:pt x="62" y="60"/>
                    </a:lnTo>
                    <a:lnTo>
                      <a:pt x="57" y="60"/>
                    </a:lnTo>
                    <a:lnTo>
                      <a:pt x="50" y="59"/>
                    </a:lnTo>
                    <a:lnTo>
                      <a:pt x="43" y="57"/>
                    </a:lnTo>
                    <a:lnTo>
                      <a:pt x="36" y="53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0" y="45"/>
                    </a:lnTo>
                    <a:lnTo>
                      <a:pt x="14" y="40"/>
                    </a:lnTo>
                    <a:lnTo>
                      <a:pt x="7" y="34"/>
                    </a:lnTo>
                    <a:lnTo>
                      <a:pt x="3" y="2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7" y="0"/>
                    </a:lnTo>
                    <a:lnTo>
                      <a:pt x="38" y="2"/>
                    </a:lnTo>
                    <a:lnTo>
                      <a:pt x="48" y="3"/>
                    </a:lnTo>
                    <a:lnTo>
                      <a:pt x="58" y="5"/>
                    </a:lnTo>
                    <a:lnTo>
                      <a:pt x="69" y="8"/>
                    </a:lnTo>
                    <a:lnTo>
                      <a:pt x="79" y="14"/>
                    </a:lnTo>
                    <a:lnTo>
                      <a:pt x="90" y="19"/>
                    </a:lnTo>
                    <a:lnTo>
                      <a:pt x="98" y="24"/>
                    </a:lnTo>
                    <a:lnTo>
                      <a:pt x="107" y="31"/>
                    </a:lnTo>
                    <a:lnTo>
                      <a:pt x="115" y="38"/>
                    </a:lnTo>
                    <a:lnTo>
                      <a:pt x="115" y="38"/>
                    </a:lnTo>
                    <a:lnTo>
                      <a:pt x="119" y="41"/>
                    </a:lnTo>
                    <a:lnTo>
                      <a:pt x="124" y="46"/>
                    </a:lnTo>
                    <a:lnTo>
                      <a:pt x="129" y="53"/>
                    </a:lnTo>
                    <a:lnTo>
                      <a:pt x="134" y="59"/>
                    </a:lnTo>
                    <a:lnTo>
                      <a:pt x="138" y="65"/>
                    </a:lnTo>
                    <a:lnTo>
                      <a:pt x="141" y="72"/>
                    </a:lnTo>
                    <a:lnTo>
                      <a:pt x="143" y="79"/>
                    </a:lnTo>
                    <a:lnTo>
                      <a:pt x="141" y="86"/>
                    </a:lnTo>
                    <a:lnTo>
                      <a:pt x="140" y="91"/>
                    </a:lnTo>
                    <a:lnTo>
                      <a:pt x="134" y="98"/>
                    </a:lnTo>
                    <a:lnTo>
                      <a:pt x="134" y="98"/>
                    </a:lnTo>
                    <a:lnTo>
                      <a:pt x="133" y="100"/>
                    </a:lnTo>
                    <a:lnTo>
                      <a:pt x="131" y="100"/>
                    </a:lnTo>
                    <a:lnTo>
                      <a:pt x="131" y="102"/>
                    </a:lnTo>
                    <a:lnTo>
                      <a:pt x="129" y="102"/>
                    </a:lnTo>
                    <a:lnTo>
                      <a:pt x="128" y="102"/>
                    </a:lnTo>
                    <a:lnTo>
                      <a:pt x="126" y="102"/>
                    </a:lnTo>
                    <a:lnTo>
                      <a:pt x="124" y="102"/>
                    </a:lnTo>
                    <a:lnTo>
                      <a:pt x="122" y="102"/>
                    </a:lnTo>
                    <a:lnTo>
                      <a:pt x="122" y="100"/>
                    </a:lnTo>
                    <a:lnTo>
                      <a:pt x="119" y="100"/>
                    </a:lnTo>
                    <a:lnTo>
                      <a:pt x="119" y="100"/>
                    </a:lnTo>
                    <a:close/>
                  </a:path>
                </a:pathLst>
              </a:custGeom>
              <a:solidFill>
                <a:srgbClr val="FF0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4" name="Freeform 126">
                <a:extLst>
                  <a:ext uri="{FF2B5EF4-FFF2-40B4-BE49-F238E27FC236}">
                    <a16:creationId xmlns:a16="http://schemas.microsoft.com/office/drawing/2014/main" id="{402DA7D2-3243-8A47-B16D-EB98A528B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2232"/>
                <a:ext cx="72" cy="51"/>
              </a:xfrm>
              <a:custGeom>
                <a:avLst/>
                <a:gdLst>
                  <a:gd name="T0" fmla="*/ 117 w 143"/>
                  <a:gd name="T1" fmla="*/ 100 h 102"/>
                  <a:gd name="T2" fmla="*/ 110 w 143"/>
                  <a:gd name="T3" fmla="*/ 95 h 102"/>
                  <a:gd name="T4" fmla="*/ 103 w 143"/>
                  <a:gd name="T5" fmla="*/ 88 h 102"/>
                  <a:gd name="T6" fmla="*/ 98 w 143"/>
                  <a:gd name="T7" fmla="*/ 83 h 102"/>
                  <a:gd name="T8" fmla="*/ 95 w 143"/>
                  <a:gd name="T9" fmla="*/ 79 h 102"/>
                  <a:gd name="T10" fmla="*/ 95 w 143"/>
                  <a:gd name="T11" fmla="*/ 79 h 102"/>
                  <a:gd name="T12" fmla="*/ 81 w 143"/>
                  <a:gd name="T13" fmla="*/ 69 h 102"/>
                  <a:gd name="T14" fmla="*/ 69 w 143"/>
                  <a:gd name="T15" fmla="*/ 62 h 102"/>
                  <a:gd name="T16" fmla="*/ 57 w 143"/>
                  <a:gd name="T17" fmla="*/ 60 h 102"/>
                  <a:gd name="T18" fmla="*/ 43 w 143"/>
                  <a:gd name="T19" fmla="*/ 57 h 102"/>
                  <a:gd name="T20" fmla="*/ 27 w 143"/>
                  <a:gd name="T21" fmla="*/ 50 h 102"/>
                  <a:gd name="T22" fmla="*/ 20 w 143"/>
                  <a:gd name="T23" fmla="*/ 45 h 102"/>
                  <a:gd name="T24" fmla="*/ 7 w 143"/>
                  <a:gd name="T25" fmla="*/ 34 h 102"/>
                  <a:gd name="T26" fmla="*/ 0 w 143"/>
                  <a:gd name="T27" fmla="*/ 24 h 102"/>
                  <a:gd name="T28" fmla="*/ 1 w 143"/>
                  <a:gd name="T29" fmla="*/ 15 h 102"/>
                  <a:gd name="T30" fmla="*/ 10 w 143"/>
                  <a:gd name="T31" fmla="*/ 5 h 102"/>
                  <a:gd name="T32" fmla="*/ 19 w 143"/>
                  <a:gd name="T33" fmla="*/ 2 h 102"/>
                  <a:gd name="T34" fmla="*/ 38 w 143"/>
                  <a:gd name="T35" fmla="*/ 2 h 102"/>
                  <a:gd name="T36" fmla="*/ 58 w 143"/>
                  <a:gd name="T37" fmla="*/ 5 h 102"/>
                  <a:gd name="T38" fmla="*/ 79 w 143"/>
                  <a:gd name="T39" fmla="*/ 14 h 102"/>
                  <a:gd name="T40" fmla="*/ 98 w 143"/>
                  <a:gd name="T41" fmla="*/ 24 h 102"/>
                  <a:gd name="T42" fmla="*/ 115 w 143"/>
                  <a:gd name="T43" fmla="*/ 38 h 102"/>
                  <a:gd name="T44" fmla="*/ 119 w 143"/>
                  <a:gd name="T45" fmla="*/ 41 h 102"/>
                  <a:gd name="T46" fmla="*/ 129 w 143"/>
                  <a:gd name="T47" fmla="*/ 53 h 102"/>
                  <a:gd name="T48" fmla="*/ 138 w 143"/>
                  <a:gd name="T49" fmla="*/ 65 h 102"/>
                  <a:gd name="T50" fmla="*/ 143 w 143"/>
                  <a:gd name="T51" fmla="*/ 79 h 102"/>
                  <a:gd name="T52" fmla="*/ 140 w 143"/>
                  <a:gd name="T53" fmla="*/ 91 h 102"/>
                  <a:gd name="T54" fmla="*/ 134 w 143"/>
                  <a:gd name="T55" fmla="*/ 98 h 102"/>
                  <a:gd name="T56" fmla="*/ 131 w 143"/>
                  <a:gd name="T57" fmla="*/ 100 h 102"/>
                  <a:gd name="T58" fmla="*/ 129 w 143"/>
                  <a:gd name="T59" fmla="*/ 102 h 102"/>
                  <a:gd name="T60" fmla="*/ 126 w 143"/>
                  <a:gd name="T61" fmla="*/ 102 h 102"/>
                  <a:gd name="T62" fmla="*/ 122 w 143"/>
                  <a:gd name="T63" fmla="*/ 102 h 102"/>
                  <a:gd name="T64" fmla="*/ 119 w 143"/>
                  <a:gd name="T65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02">
                    <a:moveTo>
                      <a:pt x="119" y="100"/>
                    </a:moveTo>
                    <a:lnTo>
                      <a:pt x="117" y="100"/>
                    </a:lnTo>
                    <a:lnTo>
                      <a:pt x="114" y="97"/>
                    </a:lnTo>
                    <a:lnTo>
                      <a:pt x="110" y="95"/>
                    </a:lnTo>
                    <a:lnTo>
                      <a:pt x="107" y="91"/>
                    </a:lnTo>
                    <a:lnTo>
                      <a:pt x="103" y="88"/>
                    </a:lnTo>
                    <a:lnTo>
                      <a:pt x="100" y="86"/>
                    </a:lnTo>
                    <a:lnTo>
                      <a:pt x="98" y="83"/>
                    </a:lnTo>
                    <a:lnTo>
                      <a:pt x="96" y="81"/>
                    </a:lnTo>
                    <a:lnTo>
                      <a:pt x="95" y="79"/>
                    </a:lnTo>
                    <a:lnTo>
                      <a:pt x="95" y="79"/>
                    </a:lnTo>
                    <a:lnTo>
                      <a:pt x="95" y="79"/>
                    </a:lnTo>
                    <a:lnTo>
                      <a:pt x="88" y="72"/>
                    </a:lnTo>
                    <a:lnTo>
                      <a:pt x="81" y="69"/>
                    </a:lnTo>
                    <a:lnTo>
                      <a:pt x="74" y="65"/>
                    </a:lnTo>
                    <a:lnTo>
                      <a:pt x="69" y="62"/>
                    </a:lnTo>
                    <a:lnTo>
                      <a:pt x="62" y="60"/>
                    </a:lnTo>
                    <a:lnTo>
                      <a:pt x="57" y="60"/>
                    </a:lnTo>
                    <a:lnTo>
                      <a:pt x="50" y="59"/>
                    </a:lnTo>
                    <a:lnTo>
                      <a:pt x="43" y="57"/>
                    </a:lnTo>
                    <a:lnTo>
                      <a:pt x="36" y="53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0" y="45"/>
                    </a:lnTo>
                    <a:lnTo>
                      <a:pt x="14" y="40"/>
                    </a:lnTo>
                    <a:lnTo>
                      <a:pt x="7" y="34"/>
                    </a:lnTo>
                    <a:lnTo>
                      <a:pt x="3" y="2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7" y="0"/>
                    </a:lnTo>
                    <a:lnTo>
                      <a:pt x="38" y="2"/>
                    </a:lnTo>
                    <a:lnTo>
                      <a:pt x="48" y="3"/>
                    </a:lnTo>
                    <a:lnTo>
                      <a:pt x="58" y="5"/>
                    </a:lnTo>
                    <a:lnTo>
                      <a:pt x="69" y="8"/>
                    </a:lnTo>
                    <a:lnTo>
                      <a:pt x="79" y="14"/>
                    </a:lnTo>
                    <a:lnTo>
                      <a:pt x="90" y="19"/>
                    </a:lnTo>
                    <a:lnTo>
                      <a:pt x="98" y="24"/>
                    </a:lnTo>
                    <a:lnTo>
                      <a:pt x="107" y="31"/>
                    </a:lnTo>
                    <a:lnTo>
                      <a:pt x="115" y="38"/>
                    </a:lnTo>
                    <a:lnTo>
                      <a:pt x="115" y="38"/>
                    </a:lnTo>
                    <a:lnTo>
                      <a:pt x="119" y="41"/>
                    </a:lnTo>
                    <a:lnTo>
                      <a:pt x="124" y="46"/>
                    </a:lnTo>
                    <a:lnTo>
                      <a:pt x="129" y="53"/>
                    </a:lnTo>
                    <a:lnTo>
                      <a:pt x="134" y="59"/>
                    </a:lnTo>
                    <a:lnTo>
                      <a:pt x="138" y="65"/>
                    </a:lnTo>
                    <a:lnTo>
                      <a:pt x="141" y="72"/>
                    </a:lnTo>
                    <a:lnTo>
                      <a:pt x="143" y="79"/>
                    </a:lnTo>
                    <a:lnTo>
                      <a:pt x="141" y="86"/>
                    </a:lnTo>
                    <a:lnTo>
                      <a:pt x="140" y="91"/>
                    </a:lnTo>
                    <a:lnTo>
                      <a:pt x="134" y="98"/>
                    </a:lnTo>
                    <a:lnTo>
                      <a:pt x="134" y="98"/>
                    </a:lnTo>
                    <a:lnTo>
                      <a:pt x="133" y="100"/>
                    </a:lnTo>
                    <a:lnTo>
                      <a:pt x="131" y="100"/>
                    </a:lnTo>
                    <a:lnTo>
                      <a:pt x="131" y="102"/>
                    </a:lnTo>
                    <a:lnTo>
                      <a:pt x="129" y="102"/>
                    </a:lnTo>
                    <a:lnTo>
                      <a:pt x="128" y="102"/>
                    </a:lnTo>
                    <a:lnTo>
                      <a:pt x="126" y="102"/>
                    </a:lnTo>
                    <a:lnTo>
                      <a:pt x="124" y="102"/>
                    </a:lnTo>
                    <a:lnTo>
                      <a:pt x="122" y="102"/>
                    </a:lnTo>
                    <a:lnTo>
                      <a:pt x="122" y="100"/>
                    </a:lnTo>
                    <a:lnTo>
                      <a:pt x="119" y="100"/>
                    </a:lnTo>
                    <a:lnTo>
                      <a:pt x="119" y="10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5" name="Freeform 127">
                <a:extLst>
                  <a:ext uri="{FF2B5EF4-FFF2-40B4-BE49-F238E27FC236}">
                    <a16:creationId xmlns:a16="http://schemas.microsoft.com/office/drawing/2014/main" id="{736E0AC1-C4D9-7B0C-9F26-604E0E815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287"/>
                <a:ext cx="60" cy="46"/>
              </a:xfrm>
              <a:custGeom>
                <a:avLst/>
                <a:gdLst>
                  <a:gd name="T0" fmla="*/ 53 w 121"/>
                  <a:gd name="T1" fmla="*/ 7 h 93"/>
                  <a:gd name="T2" fmla="*/ 57 w 121"/>
                  <a:gd name="T3" fmla="*/ 8 h 93"/>
                  <a:gd name="T4" fmla="*/ 64 w 121"/>
                  <a:gd name="T5" fmla="*/ 13 h 93"/>
                  <a:gd name="T6" fmla="*/ 72 w 121"/>
                  <a:gd name="T7" fmla="*/ 19 h 93"/>
                  <a:gd name="T8" fmla="*/ 83 w 121"/>
                  <a:gd name="T9" fmla="*/ 26 h 93"/>
                  <a:gd name="T10" fmla="*/ 91 w 121"/>
                  <a:gd name="T11" fmla="*/ 34 h 93"/>
                  <a:gd name="T12" fmla="*/ 102 w 121"/>
                  <a:gd name="T13" fmla="*/ 43 h 93"/>
                  <a:gd name="T14" fmla="*/ 110 w 121"/>
                  <a:gd name="T15" fmla="*/ 53 h 93"/>
                  <a:gd name="T16" fmla="*/ 115 w 121"/>
                  <a:gd name="T17" fmla="*/ 62 h 93"/>
                  <a:gd name="T18" fmla="*/ 121 w 121"/>
                  <a:gd name="T19" fmla="*/ 70 h 93"/>
                  <a:gd name="T20" fmla="*/ 121 w 121"/>
                  <a:gd name="T21" fmla="*/ 79 h 93"/>
                  <a:gd name="T22" fmla="*/ 121 w 121"/>
                  <a:gd name="T23" fmla="*/ 79 h 93"/>
                  <a:gd name="T24" fmla="*/ 117 w 121"/>
                  <a:gd name="T25" fmla="*/ 86 h 93"/>
                  <a:gd name="T26" fmla="*/ 114 w 121"/>
                  <a:gd name="T27" fmla="*/ 91 h 93"/>
                  <a:gd name="T28" fmla="*/ 109 w 121"/>
                  <a:gd name="T29" fmla="*/ 93 h 93"/>
                  <a:gd name="T30" fmla="*/ 103 w 121"/>
                  <a:gd name="T31" fmla="*/ 93 h 93"/>
                  <a:gd name="T32" fmla="*/ 96 w 121"/>
                  <a:gd name="T33" fmla="*/ 91 h 93"/>
                  <a:gd name="T34" fmla="*/ 88 w 121"/>
                  <a:gd name="T35" fmla="*/ 88 h 93"/>
                  <a:gd name="T36" fmla="*/ 81 w 121"/>
                  <a:gd name="T37" fmla="*/ 83 h 93"/>
                  <a:gd name="T38" fmla="*/ 72 w 121"/>
                  <a:gd name="T39" fmla="*/ 76 h 93"/>
                  <a:gd name="T40" fmla="*/ 64 w 121"/>
                  <a:gd name="T41" fmla="*/ 69 h 93"/>
                  <a:gd name="T42" fmla="*/ 53 w 121"/>
                  <a:gd name="T43" fmla="*/ 58 h 93"/>
                  <a:gd name="T44" fmla="*/ 53 w 121"/>
                  <a:gd name="T45" fmla="*/ 58 h 93"/>
                  <a:gd name="T46" fmla="*/ 48 w 121"/>
                  <a:gd name="T47" fmla="*/ 53 h 93"/>
                  <a:gd name="T48" fmla="*/ 43 w 121"/>
                  <a:gd name="T49" fmla="*/ 50 h 93"/>
                  <a:gd name="T50" fmla="*/ 38 w 121"/>
                  <a:gd name="T51" fmla="*/ 46 h 93"/>
                  <a:gd name="T52" fmla="*/ 33 w 121"/>
                  <a:gd name="T53" fmla="*/ 45 h 93"/>
                  <a:gd name="T54" fmla="*/ 29 w 121"/>
                  <a:gd name="T55" fmla="*/ 45 h 93"/>
                  <a:gd name="T56" fmla="*/ 24 w 121"/>
                  <a:gd name="T57" fmla="*/ 43 h 93"/>
                  <a:gd name="T58" fmla="*/ 20 w 121"/>
                  <a:gd name="T59" fmla="*/ 43 h 93"/>
                  <a:gd name="T60" fmla="*/ 17 w 121"/>
                  <a:gd name="T61" fmla="*/ 41 h 93"/>
                  <a:gd name="T62" fmla="*/ 12 w 121"/>
                  <a:gd name="T63" fmla="*/ 38 h 93"/>
                  <a:gd name="T64" fmla="*/ 8 w 121"/>
                  <a:gd name="T65" fmla="*/ 34 h 93"/>
                  <a:gd name="T66" fmla="*/ 8 w 121"/>
                  <a:gd name="T67" fmla="*/ 34 h 93"/>
                  <a:gd name="T68" fmla="*/ 3 w 121"/>
                  <a:gd name="T69" fmla="*/ 31 h 93"/>
                  <a:gd name="T70" fmla="*/ 1 w 121"/>
                  <a:gd name="T71" fmla="*/ 26 h 93"/>
                  <a:gd name="T72" fmla="*/ 0 w 121"/>
                  <a:gd name="T73" fmla="*/ 22 h 93"/>
                  <a:gd name="T74" fmla="*/ 1 w 121"/>
                  <a:gd name="T75" fmla="*/ 17 h 93"/>
                  <a:gd name="T76" fmla="*/ 1 w 121"/>
                  <a:gd name="T77" fmla="*/ 13 h 93"/>
                  <a:gd name="T78" fmla="*/ 5 w 121"/>
                  <a:gd name="T79" fmla="*/ 10 h 93"/>
                  <a:gd name="T80" fmla="*/ 8 w 121"/>
                  <a:gd name="T81" fmla="*/ 7 h 93"/>
                  <a:gd name="T82" fmla="*/ 14 w 121"/>
                  <a:gd name="T83" fmla="*/ 3 h 93"/>
                  <a:gd name="T84" fmla="*/ 19 w 121"/>
                  <a:gd name="T85" fmla="*/ 1 h 93"/>
                  <a:gd name="T86" fmla="*/ 24 w 121"/>
                  <a:gd name="T87" fmla="*/ 1 h 93"/>
                  <a:gd name="T88" fmla="*/ 24 w 121"/>
                  <a:gd name="T89" fmla="*/ 1 h 93"/>
                  <a:gd name="T90" fmla="*/ 26 w 121"/>
                  <a:gd name="T91" fmla="*/ 0 h 93"/>
                  <a:gd name="T92" fmla="*/ 26 w 121"/>
                  <a:gd name="T93" fmla="*/ 0 h 93"/>
                  <a:gd name="T94" fmla="*/ 29 w 121"/>
                  <a:gd name="T95" fmla="*/ 0 h 93"/>
                  <a:gd name="T96" fmla="*/ 31 w 121"/>
                  <a:gd name="T97" fmla="*/ 0 h 93"/>
                  <a:gd name="T98" fmla="*/ 34 w 121"/>
                  <a:gd name="T99" fmla="*/ 1 h 93"/>
                  <a:gd name="T100" fmla="*/ 38 w 121"/>
                  <a:gd name="T101" fmla="*/ 1 h 93"/>
                  <a:gd name="T102" fmla="*/ 43 w 121"/>
                  <a:gd name="T103" fmla="*/ 3 h 93"/>
                  <a:gd name="T104" fmla="*/ 46 w 121"/>
                  <a:gd name="T105" fmla="*/ 3 h 93"/>
                  <a:gd name="T106" fmla="*/ 50 w 121"/>
                  <a:gd name="T107" fmla="*/ 5 h 93"/>
                  <a:gd name="T108" fmla="*/ 53 w 121"/>
                  <a:gd name="T109" fmla="*/ 7 h 93"/>
                  <a:gd name="T110" fmla="*/ 53 w 121"/>
                  <a:gd name="T111" fmla="*/ 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1" h="93">
                    <a:moveTo>
                      <a:pt x="53" y="7"/>
                    </a:moveTo>
                    <a:lnTo>
                      <a:pt x="57" y="8"/>
                    </a:lnTo>
                    <a:lnTo>
                      <a:pt x="64" y="13"/>
                    </a:lnTo>
                    <a:lnTo>
                      <a:pt x="72" y="19"/>
                    </a:lnTo>
                    <a:lnTo>
                      <a:pt x="83" y="26"/>
                    </a:lnTo>
                    <a:lnTo>
                      <a:pt x="91" y="34"/>
                    </a:lnTo>
                    <a:lnTo>
                      <a:pt x="102" y="43"/>
                    </a:lnTo>
                    <a:lnTo>
                      <a:pt x="110" y="53"/>
                    </a:lnTo>
                    <a:lnTo>
                      <a:pt x="115" y="62"/>
                    </a:lnTo>
                    <a:lnTo>
                      <a:pt x="121" y="70"/>
                    </a:lnTo>
                    <a:lnTo>
                      <a:pt x="121" y="79"/>
                    </a:lnTo>
                    <a:lnTo>
                      <a:pt x="121" y="79"/>
                    </a:lnTo>
                    <a:lnTo>
                      <a:pt x="117" y="86"/>
                    </a:lnTo>
                    <a:lnTo>
                      <a:pt x="114" y="91"/>
                    </a:lnTo>
                    <a:lnTo>
                      <a:pt x="109" y="93"/>
                    </a:lnTo>
                    <a:lnTo>
                      <a:pt x="103" y="93"/>
                    </a:lnTo>
                    <a:lnTo>
                      <a:pt x="96" y="91"/>
                    </a:lnTo>
                    <a:lnTo>
                      <a:pt x="88" y="88"/>
                    </a:lnTo>
                    <a:lnTo>
                      <a:pt x="81" y="83"/>
                    </a:lnTo>
                    <a:lnTo>
                      <a:pt x="72" y="76"/>
                    </a:lnTo>
                    <a:lnTo>
                      <a:pt x="64" y="69"/>
                    </a:lnTo>
                    <a:lnTo>
                      <a:pt x="53" y="58"/>
                    </a:lnTo>
                    <a:lnTo>
                      <a:pt x="53" y="58"/>
                    </a:lnTo>
                    <a:lnTo>
                      <a:pt x="48" y="53"/>
                    </a:lnTo>
                    <a:lnTo>
                      <a:pt x="43" y="50"/>
                    </a:lnTo>
                    <a:lnTo>
                      <a:pt x="38" y="46"/>
                    </a:lnTo>
                    <a:lnTo>
                      <a:pt x="33" y="45"/>
                    </a:lnTo>
                    <a:lnTo>
                      <a:pt x="29" y="45"/>
                    </a:lnTo>
                    <a:lnTo>
                      <a:pt x="24" y="43"/>
                    </a:lnTo>
                    <a:lnTo>
                      <a:pt x="20" y="43"/>
                    </a:lnTo>
                    <a:lnTo>
                      <a:pt x="17" y="41"/>
                    </a:lnTo>
                    <a:lnTo>
                      <a:pt x="12" y="38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3" y="31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1" y="13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19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50" y="5"/>
                    </a:lnTo>
                    <a:lnTo>
                      <a:pt x="53" y="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6" name="Freeform 128">
                <a:extLst>
                  <a:ext uri="{FF2B5EF4-FFF2-40B4-BE49-F238E27FC236}">
                    <a16:creationId xmlns:a16="http://schemas.microsoft.com/office/drawing/2014/main" id="{6E5E9979-7641-7E74-7857-68CDD4630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287"/>
                <a:ext cx="60" cy="46"/>
              </a:xfrm>
              <a:custGeom>
                <a:avLst/>
                <a:gdLst>
                  <a:gd name="T0" fmla="*/ 53 w 121"/>
                  <a:gd name="T1" fmla="*/ 7 h 93"/>
                  <a:gd name="T2" fmla="*/ 57 w 121"/>
                  <a:gd name="T3" fmla="*/ 8 h 93"/>
                  <a:gd name="T4" fmla="*/ 64 w 121"/>
                  <a:gd name="T5" fmla="*/ 13 h 93"/>
                  <a:gd name="T6" fmla="*/ 72 w 121"/>
                  <a:gd name="T7" fmla="*/ 19 h 93"/>
                  <a:gd name="T8" fmla="*/ 83 w 121"/>
                  <a:gd name="T9" fmla="*/ 26 h 93"/>
                  <a:gd name="T10" fmla="*/ 91 w 121"/>
                  <a:gd name="T11" fmla="*/ 34 h 93"/>
                  <a:gd name="T12" fmla="*/ 102 w 121"/>
                  <a:gd name="T13" fmla="*/ 43 h 93"/>
                  <a:gd name="T14" fmla="*/ 110 w 121"/>
                  <a:gd name="T15" fmla="*/ 53 h 93"/>
                  <a:gd name="T16" fmla="*/ 115 w 121"/>
                  <a:gd name="T17" fmla="*/ 62 h 93"/>
                  <a:gd name="T18" fmla="*/ 121 w 121"/>
                  <a:gd name="T19" fmla="*/ 70 h 93"/>
                  <a:gd name="T20" fmla="*/ 121 w 121"/>
                  <a:gd name="T21" fmla="*/ 79 h 93"/>
                  <a:gd name="T22" fmla="*/ 121 w 121"/>
                  <a:gd name="T23" fmla="*/ 79 h 93"/>
                  <a:gd name="T24" fmla="*/ 117 w 121"/>
                  <a:gd name="T25" fmla="*/ 86 h 93"/>
                  <a:gd name="T26" fmla="*/ 114 w 121"/>
                  <a:gd name="T27" fmla="*/ 91 h 93"/>
                  <a:gd name="T28" fmla="*/ 109 w 121"/>
                  <a:gd name="T29" fmla="*/ 93 h 93"/>
                  <a:gd name="T30" fmla="*/ 103 w 121"/>
                  <a:gd name="T31" fmla="*/ 93 h 93"/>
                  <a:gd name="T32" fmla="*/ 96 w 121"/>
                  <a:gd name="T33" fmla="*/ 91 h 93"/>
                  <a:gd name="T34" fmla="*/ 88 w 121"/>
                  <a:gd name="T35" fmla="*/ 88 h 93"/>
                  <a:gd name="T36" fmla="*/ 81 w 121"/>
                  <a:gd name="T37" fmla="*/ 83 h 93"/>
                  <a:gd name="T38" fmla="*/ 72 w 121"/>
                  <a:gd name="T39" fmla="*/ 76 h 93"/>
                  <a:gd name="T40" fmla="*/ 64 w 121"/>
                  <a:gd name="T41" fmla="*/ 69 h 93"/>
                  <a:gd name="T42" fmla="*/ 53 w 121"/>
                  <a:gd name="T43" fmla="*/ 58 h 93"/>
                  <a:gd name="T44" fmla="*/ 53 w 121"/>
                  <a:gd name="T45" fmla="*/ 58 h 93"/>
                  <a:gd name="T46" fmla="*/ 48 w 121"/>
                  <a:gd name="T47" fmla="*/ 53 h 93"/>
                  <a:gd name="T48" fmla="*/ 43 w 121"/>
                  <a:gd name="T49" fmla="*/ 50 h 93"/>
                  <a:gd name="T50" fmla="*/ 38 w 121"/>
                  <a:gd name="T51" fmla="*/ 46 h 93"/>
                  <a:gd name="T52" fmla="*/ 33 w 121"/>
                  <a:gd name="T53" fmla="*/ 45 h 93"/>
                  <a:gd name="T54" fmla="*/ 29 w 121"/>
                  <a:gd name="T55" fmla="*/ 45 h 93"/>
                  <a:gd name="T56" fmla="*/ 24 w 121"/>
                  <a:gd name="T57" fmla="*/ 43 h 93"/>
                  <a:gd name="T58" fmla="*/ 20 w 121"/>
                  <a:gd name="T59" fmla="*/ 43 h 93"/>
                  <a:gd name="T60" fmla="*/ 17 w 121"/>
                  <a:gd name="T61" fmla="*/ 41 h 93"/>
                  <a:gd name="T62" fmla="*/ 12 w 121"/>
                  <a:gd name="T63" fmla="*/ 38 h 93"/>
                  <a:gd name="T64" fmla="*/ 8 w 121"/>
                  <a:gd name="T65" fmla="*/ 34 h 93"/>
                  <a:gd name="T66" fmla="*/ 8 w 121"/>
                  <a:gd name="T67" fmla="*/ 34 h 93"/>
                  <a:gd name="T68" fmla="*/ 3 w 121"/>
                  <a:gd name="T69" fmla="*/ 31 h 93"/>
                  <a:gd name="T70" fmla="*/ 1 w 121"/>
                  <a:gd name="T71" fmla="*/ 26 h 93"/>
                  <a:gd name="T72" fmla="*/ 0 w 121"/>
                  <a:gd name="T73" fmla="*/ 22 h 93"/>
                  <a:gd name="T74" fmla="*/ 1 w 121"/>
                  <a:gd name="T75" fmla="*/ 17 h 93"/>
                  <a:gd name="T76" fmla="*/ 1 w 121"/>
                  <a:gd name="T77" fmla="*/ 13 h 93"/>
                  <a:gd name="T78" fmla="*/ 5 w 121"/>
                  <a:gd name="T79" fmla="*/ 10 h 93"/>
                  <a:gd name="T80" fmla="*/ 8 w 121"/>
                  <a:gd name="T81" fmla="*/ 7 h 93"/>
                  <a:gd name="T82" fmla="*/ 14 w 121"/>
                  <a:gd name="T83" fmla="*/ 3 h 93"/>
                  <a:gd name="T84" fmla="*/ 19 w 121"/>
                  <a:gd name="T85" fmla="*/ 1 h 93"/>
                  <a:gd name="T86" fmla="*/ 24 w 121"/>
                  <a:gd name="T87" fmla="*/ 1 h 93"/>
                  <a:gd name="T88" fmla="*/ 24 w 121"/>
                  <a:gd name="T89" fmla="*/ 1 h 93"/>
                  <a:gd name="T90" fmla="*/ 26 w 121"/>
                  <a:gd name="T91" fmla="*/ 0 h 93"/>
                  <a:gd name="T92" fmla="*/ 26 w 121"/>
                  <a:gd name="T93" fmla="*/ 0 h 93"/>
                  <a:gd name="T94" fmla="*/ 29 w 121"/>
                  <a:gd name="T95" fmla="*/ 0 h 93"/>
                  <a:gd name="T96" fmla="*/ 31 w 121"/>
                  <a:gd name="T97" fmla="*/ 0 h 93"/>
                  <a:gd name="T98" fmla="*/ 34 w 121"/>
                  <a:gd name="T99" fmla="*/ 1 h 93"/>
                  <a:gd name="T100" fmla="*/ 38 w 121"/>
                  <a:gd name="T101" fmla="*/ 1 h 93"/>
                  <a:gd name="T102" fmla="*/ 43 w 121"/>
                  <a:gd name="T103" fmla="*/ 3 h 93"/>
                  <a:gd name="T104" fmla="*/ 46 w 121"/>
                  <a:gd name="T105" fmla="*/ 3 h 93"/>
                  <a:gd name="T106" fmla="*/ 50 w 121"/>
                  <a:gd name="T107" fmla="*/ 5 h 93"/>
                  <a:gd name="T108" fmla="*/ 53 w 121"/>
                  <a:gd name="T109" fmla="*/ 7 h 93"/>
                  <a:gd name="T110" fmla="*/ 53 w 121"/>
                  <a:gd name="T111" fmla="*/ 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1" h="93">
                    <a:moveTo>
                      <a:pt x="53" y="7"/>
                    </a:moveTo>
                    <a:lnTo>
                      <a:pt x="57" y="8"/>
                    </a:lnTo>
                    <a:lnTo>
                      <a:pt x="64" y="13"/>
                    </a:lnTo>
                    <a:lnTo>
                      <a:pt x="72" y="19"/>
                    </a:lnTo>
                    <a:lnTo>
                      <a:pt x="83" y="26"/>
                    </a:lnTo>
                    <a:lnTo>
                      <a:pt x="91" y="34"/>
                    </a:lnTo>
                    <a:lnTo>
                      <a:pt x="102" y="43"/>
                    </a:lnTo>
                    <a:lnTo>
                      <a:pt x="110" y="53"/>
                    </a:lnTo>
                    <a:lnTo>
                      <a:pt x="115" y="62"/>
                    </a:lnTo>
                    <a:lnTo>
                      <a:pt x="121" y="70"/>
                    </a:lnTo>
                    <a:lnTo>
                      <a:pt x="121" y="79"/>
                    </a:lnTo>
                    <a:lnTo>
                      <a:pt x="121" y="79"/>
                    </a:lnTo>
                    <a:lnTo>
                      <a:pt x="117" y="86"/>
                    </a:lnTo>
                    <a:lnTo>
                      <a:pt x="114" y="91"/>
                    </a:lnTo>
                    <a:lnTo>
                      <a:pt x="109" y="93"/>
                    </a:lnTo>
                    <a:lnTo>
                      <a:pt x="103" y="93"/>
                    </a:lnTo>
                    <a:lnTo>
                      <a:pt x="96" y="91"/>
                    </a:lnTo>
                    <a:lnTo>
                      <a:pt x="88" y="88"/>
                    </a:lnTo>
                    <a:lnTo>
                      <a:pt x="81" y="83"/>
                    </a:lnTo>
                    <a:lnTo>
                      <a:pt x="72" y="76"/>
                    </a:lnTo>
                    <a:lnTo>
                      <a:pt x="64" y="69"/>
                    </a:lnTo>
                    <a:lnTo>
                      <a:pt x="53" y="58"/>
                    </a:lnTo>
                    <a:lnTo>
                      <a:pt x="53" y="58"/>
                    </a:lnTo>
                    <a:lnTo>
                      <a:pt x="48" y="53"/>
                    </a:lnTo>
                    <a:lnTo>
                      <a:pt x="43" y="50"/>
                    </a:lnTo>
                    <a:lnTo>
                      <a:pt x="38" y="46"/>
                    </a:lnTo>
                    <a:lnTo>
                      <a:pt x="33" y="45"/>
                    </a:lnTo>
                    <a:lnTo>
                      <a:pt x="29" y="45"/>
                    </a:lnTo>
                    <a:lnTo>
                      <a:pt x="24" y="43"/>
                    </a:lnTo>
                    <a:lnTo>
                      <a:pt x="20" y="43"/>
                    </a:lnTo>
                    <a:lnTo>
                      <a:pt x="17" y="41"/>
                    </a:lnTo>
                    <a:lnTo>
                      <a:pt x="12" y="38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3" y="31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1" y="13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19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50" y="5"/>
                    </a:lnTo>
                    <a:lnTo>
                      <a:pt x="53" y="7"/>
                    </a:lnTo>
                    <a:lnTo>
                      <a:pt x="53" y="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7" name="Freeform 129">
                <a:extLst>
                  <a:ext uri="{FF2B5EF4-FFF2-40B4-BE49-F238E27FC236}">
                    <a16:creationId xmlns:a16="http://schemas.microsoft.com/office/drawing/2014/main" id="{1DE10A08-03EB-A486-63CB-B7A37731E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295"/>
                <a:ext cx="43" cy="32"/>
              </a:xfrm>
              <a:custGeom>
                <a:avLst/>
                <a:gdLst>
                  <a:gd name="T0" fmla="*/ 82 w 85"/>
                  <a:gd name="T1" fmla="*/ 50 h 64"/>
                  <a:gd name="T2" fmla="*/ 73 w 85"/>
                  <a:gd name="T3" fmla="*/ 38 h 64"/>
                  <a:gd name="T4" fmla="*/ 63 w 85"/>
                  <a:gd name="T5" fmla="*/ 30 h 64"/>
                  <a:gd name="T6" fmla="*/ 54 w 85"/>
                  <a:gd name="T7" fmla="*/ 21 h 64"/>
                  <a:gd name="T8" fmla="*/ 44 w 85"/>
                  <a:gd name="T9" fmla="*/ 14 h 64"/>
                  <a:gd name="T10" fmla="*/ 35 w 85"/>
                  <a:gd name="T11" fmla="*/ 9 h 64"/>
                  <a:gd name="T12" fmla="*/ 26 w 85"/>
                  <a:gd name="T13" fmla="*/ 5 h 64"/>
                  <a:gd name="T14" fmla="*/ 19 w 85"/>
                  <a:gd name="T15" fmla="*/ 4 h 64"/>
                  <a:gd name="T16" fmla="*/ 14 w 85"/>
                  <a:gd name="T17" fmla="*/ 2 h 64"/>
                  <a:gd name="T18" fmla="*/ 11 w 85"/>
                  <a:gd name="T19" fmla="*/ 2 h 64"/>
                  <a:gd name="T20" fmla="*/ 9 w 85"/>
                  <a:gd name="T21" fmla="*/ 2 h 64"/>
                  <a:gd name="T22" fmla="*/ 9 w 85"/>
                  <a:gd name="T23" fmla="*/ 2 h 64"/>
                  <a:gd name="T24" fmla="*/ 9 w 85"/>
                  <a:gd name="T25" fmla="*/ 2 h 64"/>
                  <a:gd name="T26" fmla="*/ 7 w 85"/>
                  <a:gd name="T27" fmla="*/ 0 h 64"/>
                  <a:gd name="T28" fmla="*/ 7 w 85"/>
                  <a:gd name="T29" fmla="*/ 0 h 64"/>
                  <a:gd name="T30" fmla="*/ 6 w 85"/>
                  <a:gd name="T31" fmla="*/ 0 h 64"/>
                  <a:gd name="T32" fmla="*/ 4 w 85"/>
                  <a:gd name="T33" fmla="*/ 0 h 64"/>
                  <a:gd name="T34" fmla="*/ 2 w 85"/>
                  <a:gd name="T35" fmla="*/ 2 h 64"/>
                  <a:gd name="T36" fmla="*/ 0 w 85"/>
                  <a:gd name="T37" fmla="*/ 2 h 64"/>
                  <a:gd name="T38" fmla="*/ 0 w 85"/>
                  <a:gd name="T39" fmla="*/ 4 h 64"/>
                  <a:gd name="T40" fmla="*/ 2 w 85"/>
                  <a:gd name="T41" fmla="*/ 5 h 64"/>
                  <a:gd name="T42" fmla="*/ 4 w 85"/>
                  <a:gd name="T43" fmla="*/ 7 h 64"/>
                  <a:gd name="T44" fmla="*/ 4 w 85"/>
                  <a:gd name="T45" fmla="*/ 7 h 64"/>
                  <a:gd name="T46" fmla="*/ 6 w 85"/>
                  <a:gd name="T47" fmla="*/ 7 h 64"/>
                  <a:gd name="T48" fmla="*/ 9 w 85"/>
                  <a:gd name="T49" fmla="*/ 7 h 64"/>
                  <a:gd name="T50" fmla="*/ 14 w 85"/>
                  <a:gd name="T51" fmla="*/ 9 h 64"/>
                  <a:gd name="T52" fmla="*/ 19 w 85"/>
                  <a:gd name="T53" fmla="*/ 11 h 64"/>
                  <a:gd name="T54" fmla="*/ 26 w 85"/>
                  <a:gd name="T55" fmla="*/ 12 h 64"/>
                  <a:gd name="T56" fmla="*/ 35 w 85"/>
                  <a:gd name="T57" fmla="*/ 17 h 64"/>
                  <a:gd name="T58" fmla="*/ 44 w 85"/>
                  <a:gd name="T59" fmla="*/ 23 h 64"/>
                  <a:gd name="T60" fmla="*/ 54 w 85"/>
                  <a:gd name="T61" fmla="*/ 31 h 64"/>
                  <a:gd name="T62" fmla="*/ 63 w 85"/>
                  <a:gd name="T63" fmla="*/ 42 h 64"/>
                  <a:gd name="T64" fmla="*/ 73 w 85"/>
                  <a:gd name="T65" fmla="*/ 55 h 64"/>
                  <a:gd name="T66" fmla="*/ 73 w 85"/>
                  <a:gd name="T67" fmla="*/ 55 h 64"/>
                  <a:gd name="T68" fmla="*/ 75 w 85"/>
                  <a:gd name="T69" fmla="*/ 57 h 64"/>
                  <a:gd name="T70" fmla="*/ 76 w 85"/>
                  <a:gd name="T71" fmla="*/ 61 h 64"/>
                  <a:gd name="T72" fmla="*/ 80 w 85"/>
                  <a:gd name="T73" fmla="*/ 61 h 64"/>
                  <a:gd name="T74" fmla="*/ 82 w 85"/>
                  <a:gd name="T75" fmla="*/ 62 h 64"/>
                  <a:gd name="T76" fmla="*/ 83 w 85"/>
                  <a:gd name="T77" fmla="*/ 64 h 64"/>
                  <a:gd name="T78" fmla="*/ 85 w 85"/>
                  <a:gd name="T79" fmla="*/ 62 h 64"/>
                  <a:gd name="T80" fmla="*/ 85 w 85"/>
                  <a:gd name="T81" fmla="*/ 62 h 64"/>
                  <a:gd name="T82" fmla="*/ 85 w 85"/>
                  <a:gd name="T83" fmla="*/ 59 h 64"/>
                  <a:gd name="T84" fmla="*/ 83 w 85"/>
                  <a:gd name="T85" fmla="*/ 55 h 64"/>
                  <a:gd name="T86" fmla="*/ 82 w 85"/>
                  <a:gd name="T87" fmla="*/ 50 h 64"/>
                  <a:gd name="T88" fmla="*/ 82 w 85"/>
                  <a:gd name="T89" fmla="*/ 5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5" h="64">
                    <a:moveTo>
                      <a:pt x="82" y="50"/>
                    </a:moveTo>
                    <a:lnTo>
                      <a:pt x="73" y="38"/>
                    </a:lnTo>
                    <a:lnTo>
                      <a:pt x="63" y="30"/>
                    </a:lnTo>
                    <a:lnTo>
                      <a:pt x="54" y="21"/>
                    </a:lnTo>
                    <a:lnTo>
                      <a:pt x="44" y="14"/>
                    </a:lnTo>
                    <a:lnTo>
                      <a:pt x="35" y="9"/>
                    </a:lnTo>
                    <a:lnTo>
                      <a:pt x="26" y="5"/>
                    </a:lnTo>
                    <a:lnTo>
                      <a:pt x="19" y="4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4" y="9"/>
                    </a:lnTo>
                    <a:lnTo>
                      <a:pt x="19" y="11"/>
                    </a:lnTo>
                    <a:lnTo>
                      <a:pt x="26" y="12"/>
                    </a:lnTo>
                    <a:lnTo>
                      <a:pt x="35" y="17"/>
                    </a:lnTo>
                    <a:lnTo>
                      <a:pt x="44" y="23"/>
                    </a:lnTo>
                    <a:lnTo>
                      <a:pt x="54" y="31"/>
                    </a:lnTo>
                    <a:lnTo>
                      <a:pt x="63" y="42"/>
                    </a:lnTo>
                    <a:lnTo>
                      <a:pt x="73" y="55"/>
                    </a:lnTo>
                    <a:lnTo>
                      <a:pt x="73" y="55"/>
                    </a:lnTo>
                    <a:lnTo>
                      <a:pt x="75" y="57"/>
                    </a:lnTo>
                    <a:lnTo>
                      <a:pt x="76" y="61"/>
                    </a:lnTo>
                    <a:lnTo>
                      <a:pt x="80" y="61"/>
                    </a:lnTo>
                    <a:lnTo>
                      <a:pt x="82" y="62"/>
                    </a:lnTo>
                    <a:lnTo>
                      <a:pt x="83" y="64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5" y="59"/>
                    </a:lnTo>
                    <a:lnTo>
                      <a:pt x="83" y="55"/>
                    </a:lnTo>
                    <a:lnTo>
                      <a:pt x="82" y="50"/>
                    </a:lnTo>
                    <a:lnTo>
                      <a:pt x="8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8" name="Freeform 130">
                <a:extLst>
                  <a:ext uri="{FF2B5EF4-FFF2-40B4-BE49-F238E27FC236}">
                    <a16:creationId xmlns:a16="http://schemas.microsoft.com/office/drawing/2014/main" id="{F639F643-7399-83CA-D441-670722E0D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295"/>
                <a:ext cx="43" cy="32"/>
              </a:xfrm>
              <a:custGeom>
                <a:avLst/>
                <a:gdLst>
                  <a:gd name="T0" fmla="*/ 82 w 85"/>
                  <a:gd name="T1" fmla="*/ 50 h 64"/>
                  <a:gd name="T2" fmla="*/ 73 w 85"/>
                  <a:gd name="T3" fmla="*/ 38 h 64"/>
                  <a:gd name="T4" fmla="*/ 63 w 85"/>
                  <a:gd name="T5" fmla="*/ 30 h 64"/>
                  <a:gd name="T6" fmla="*/ 54 w 85"/>
                  <a:gd name="T7" fmla="*/ 21 h 64"/>
                  <a:gd name="T8" fmla="*/ 44 w 85"/>
                  <a:gd name="T9" fmla="*/ 14 h 64"/>
                  <a:gd name="T10" fmla="*/ 35 w 85"/>
                  <a:gd name="T11" fmla="*/ 9 h 64"/>
                  <a:gd name="T12" fmla="*/ 26 w 85"/>
                  <a:gd name="T13" fmla="*/ 5 h 64"/>
                  <a:gd name="T14" fmla="*/ 19 w 85"/>
                  <a:gd name="T15" fmla="*/ 4 h 64"/>
                  <a:gd name="T16" fmla="*/ 14 w 85"/>
                  <a:gd name="T17" fmla="*/ 2 h 64"/>
                  <a:gd name="T18" fmla="*/ 11 w 85"/>
                  <a:gd name="T19" fmla="*/ 2 h 64"/>
                  <a:gd name="T20" fmla="*/ 9 w 85"/>
                  <a:gd name="T21" fmla="*/ 2 h 64"/>
                  <a:gd name="T22" fmla="*/ 9 w 85"/>
                  <a:gd name="T23" fmla="*/ 2 h 64"/>
                  <a:gd name="T24" fmla="*/ 9 w 85"/>
                  <a:gd name="T25" fmla="*/ 2 h 64"/>
                  <a:gd name="T26" fmla="*/ 7 w 85"/>
                  <a:gd name="T27" fmla="*/ 0 h 64"/>
                  <a:gd name="T28" fmla="*/ 7 w 85"/>
                  <a:gd name="T29" fmla="*/ 0 h 64"/>
                  <a:gd name="T30" fmla="*/ 6 w 85"/>
                  <a:gd name="T31" fmla="*/ 0 h 64"/>
                  <a:gd name="T32" fmla="*/ 4 w 85"/>
                  <a:gd name="T33" fmla="*/ 0 h 64"/>
                  <a:gd name="T34" fmla="*/ 2 w 85"/>
                  <a:gd name="T35" fmla="*/ 2 h 64"/>
                  <a:gd name="T36" fmla="*/ 0 w 85"/>
                  <a:gd name="T37" fmla="*/ 2 h 64"/>
                  <a:gd name="T38" fmla="*/ 0 w 85"/>
                  <a:gd name="T39" fmla="*/ 4 h 64"/>
                  <a:gd name="T40" fmla="*/ 2 w 85"/>
                  <a:gd name="T41" fmla="*/ 5 h 64"/>
                  <a:gd name="T42" fmla="*/ 4 w 85"/>
                  <a:gd name="T43" fmla="*/ 7 h 64"/>
                  <a:gd name="T44" fmla="*/ 4 w 85"/>
                  <a:gd name="T45" fmla="*/ 7 h 64"/>
                  <a:gd name="T46" fmla="*/ 6 w 85"/>
                  <a:gd name="T47" fmla="*/ 7 h 64"/>
                  <a:gd name="T48" fmla="*/ 9 w 85"/>
                  <a:gd name="T49" fmla="*/ 7 h 64"/>
                  <a:gd name="T50" fmla="*/ 14 w 85"/>
                  <a:gd name="T51" fmla="*/ 9 h 64"/>
                  <a:gd name="T52" fmla="*/ 19 w 85"/>
                  <a:gd name="T53" fmla="*/ 11 h 64"/>
                  <a:gd name="T54" fmla="*/ 26 w 85"/>
                  <a:gd name="T55" fmla="*/ 12 h 64"/>
                  <a:gd name="T56" fmla="*/ 35 w 85"/>
                  <a:gd name="T57" fmla="*/ 17 h 64"/>
                  <a:gd name="T58" fmla="*/ 44 w 85"/>
                  <a:gd name="T59" fmla="*/ 23 h 64"/>
                  <a:gd name="T60" fmla="*/ 54 w 85"/>
                  <a:gd name="T61" fmla="*/ 31 h 64"/>
                  <a:gd name="T62" fmla="*/ 63 w 85"/>
                  <a:gd name="T63" fmla="*/ 42 h 64"/>
                  <a:gd name="T64" fmla="*/ 73 w 85"/>
                  <a:gd name="T65" fmla="*/ 55 h 64"/>
                  <a:gd name="T66" fmla="*/ 73 w 85"/>
                  <a:gd name="T67" fmla="*/ 55 h 64"/>
                  <a:gd name="T68" fmla="*/ 75 w 85"/>
                  <a:gd name="T69" fmla="*/ 57 h 64"/>
                  <a:gd name="T70" fmla="*/ 76 w 85"/>
                  <a:gd name="T71" fmla="*/ 61 h 64"/>
                  <a:gd name="T72" fmla="*/ 80 w 85"/>
                  <a:gd name="T73" fmla="*/ 61 h 64"/>
                  <a:gd name="T74" fmla="*/ 82 w 85"/>
                  <a:gd name="T75" fmla="*/ 62 h 64"/>
                  <a:gd name="T76" fmla="*/ 83 w 85"/>
                  <a:gd name="T77" fmla="*/ 64 h 64"/>
                  <a:gd name="T78" fmla="*/ 85 w 85"/>
                  <a:gd name="T79" fmla="*/ 62 h 64"/>
                  <a:gd name="T80" fmla="*/ 85 w 85"/>
                  <a:gd name="T81" fmla="*/ 62 h 64"/>
                  <a:gd name="T82" fmla="*/ 85 w 85"/>
                  <a:gd name="T83" fmla="*/ 59 h 64"/>
                  <a:gd name="T84" fmla="*/ 83 w 85"/>
                  <a:gd name="T85" fmla="*/ 55 h 64"/>
                  <a:gd name="T86" fmla="*/ 82 w 85"/>
                  <a:gd name="T87" fmla="*/ 50 h 64"/>
                  <a:gd name="T88" fmla="*/ 82 w 85"/>
                  <a:gd name="T89" fmla="*/ 5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5" h="64">
                    <a:moveTo>
                      <a:pt x="82" y="50"/>
                    </a:moveTo>
                    <a:lnTo>
                      <a:pt x="73" y="38"/>
                    </a:lnTo>
                    <a:lnTo>
                      <a:pt x="63" y="30"/>
                    </a:lnTo>
                    <a:lnTo>
                      <a:pt x="54" y="21"/>
                    </a:lnTo>
                    <a:lnTo>
                      <a:pt x="44" y="14"/>
                    </a:lnTo>
                    <a:lnTo>
                      <a:pt x="35" y="9"/>
                    </a:lnTo>
                    <a:lnTo>
                      <a:pt x="26" y="5"/>
                    </a:lnTo>
                    <a:lnTo>
                      <a:pt x="19" y="4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4" y="9"/>
                    </a:lnTo>
                    <a:lnTo>
                      <a:pt x="19" y="11"/>
                    </a:lnTo>
                    <a:lnTo>
                      <a:pt x="26" y="12"/>
                    </a:lnTo>
                    <a:lnTo>
                      <a:pt x="35" y="17"/>
                    </a:lnTo>
                    <a:lnTo>
                      <a:pt x="44" y="23"/>
                    </a:lnTo>
                    <a:lnTo>
                      <a:pt x="54" y="31"/>
                    </a:lnTo>
                    <a:lnTo>
                      <a:pt x="63" y="42"/>
                    </a:lnTo>
                    <a:lnTo>
                      <a:pt x="73" y="55"/>
                    </a:lnTo>
                    <a:lnTo>
                      <a:pt x="73" y="55"/>
                    </a:lnTo>
                    <a:lnTo>
                      <a:pt x="75" y="57"/>
                    </a:lnTo>
                    <a:lnTo>
                      <a:pt x="76" y="61"/>
                    </a:lnTo>
                    <a:lnTo>
                      <a:pt x="80" y="61"/>
                    </a:lnTo>
                    <a:lnTo>
                      <a:pt x="82" y="62"/>
                    </a:lnTo>
                    <a:lnTo>
                      <a:pt x="83" y="64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5" y="59"/>
                    </a:lnTo>
                    <a:lnTo>
                      <a:pt x="83" y="55"/>
                    </a:lnTo>
                    <a:lnTo>
                      <a:pt x="82" y="50"/>
                    </a:lnTo>
                    <a:lnTo>
                      <a:pt x="82" y="5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9" name="Freeform 131">
                <a:extLst>
                  <a:ext uri="{FF2B5EF4-FFF2-40B4-BE49-F238E27FC236}">
                    <a16:creationId xmlns:a16="http://schemas.microsoft.com/office/drawing/2014/main" id="{5FC5F1DF-0BF1-3FA4-453A-BFAB80315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242"/>
                <a:ext cx="55" cy="33"/>
              </a:xfrm>
              <a:custGeom>
                <a:avLst/>
                <a:gdLst>
                  <a:gd name="T0" fmla="*/ 104 w 109"/>
                  <a:gd name="T1" fmla="*/ 52 h 65"/>
                  <a:gd name="T2" fmla="*/ 92 w 109"/>
                  <a:gd name="T3" fmla="*/ 38 h 65"/>
                  <a:gd name="T4" fmla="*/ 79 w 109"/>
                  <a:gd name="T5" fmla="*/ 27 h 65"/>
                  <a:gd name="T6" fmla="*/ 67 w 109"/>
                  <a:gd name="T7" fmla="*/ 19 h 65"/>
                  <a:gd name="T8" fmla="*/ 55 w 109"/>
                  <a:gd name="T9" fmla="*/ 12 h 65"/>
                  <a:gd name="T10" fmla="*/ 43 w 109"/>
                  <a:gd name="T11" fmla="*/ 7 h 65"/>
                  <a:gd name="T12" fmla="*/ 33 w 109"/>
                  <a:gd name="T13" fmla="*/ 3 h 65"/>
                  <a:gd name="T14" fmla="*/ 22 w 109"/>
                  <a:gd name="T15" fmla="*/ 2 h 65"/>
                  <a:gd name="T16" fmla="*/ 16 w 109"/>
                  <a:gd name="T17" fmla="*/ 0 h 65"/>
                  <a:gd name="T18" fmla="*/ 10 w 109"/>
                  <a:gd name="T19" fmla="*/ 0 h 65"/>
                  <a:gd name="T20" fmla="*/ 9 w 109"/>
                  <a:gd name="T21" fmla="*/ 0 h 65"/>
                  <a:gd name="T22" fmla="*/ 9 w 109"/>
                  <a:gd name="T23" fmla="*/ 0 h 65"/>
                  <a:gd name="T24" fmla="*/ 9 w 109"/>
                  <a:gd name="T25" fmla="*/ 0 h 65"/>
                  <a:gd name="T26" fmla="*/ 7 w 109"/>
                  <a:gd name="T27" fmla="*/ 0 h 65"/>
                  <a:gd name="T28" fmla="*/ 5 w 109"/>
                  <a:gd name="T29" fmla="*/ 0 h 65"/>
                  <a:gd name="T30" fmla="*/ 3 w 109"/>
                  <a:gd name="T31" fmla="*/ 0 h 65"/>
                  <a:gd name="T32" fmla="*/ 2 w 109"/>
                  <a:gd name="T33" fmla="*/ 0 h 65"/>
                  <a:gd name="T34" fmla="*/ 2 w 109"/>
                  <a:gd name="T35" fmla="*/ 0 h 65"/>
                  <a:gd name="T36" fmla="*/ 0 w 109"/>
                  <a:gd name="T37" fmla="*/ 2 h 65"/>
                  <a:gd name="T38" fmla="*/ 0 w 109"/>
                  <a:gd name="T39" fmla="*/ 2 h 65"/>
                  <a:gd name="T40" fmla="*/ 2 w 109"/>
                  <a:gd name="T41" fmla="*/ 3 h 65"/>
                  <a:gd name="T42" fmla="*/ 3 w 109"/>
                  <a:gd name="T43" fmla="*/ 5 h 65"/>
                  <a:gd name="T44" fmla="*/ 3 w 109"/>
                  <a:gd name="T45" fmla="*/ 5 h 65"/>
                  <a:gd name="T46" fmla="*/ 5 w 109"/>
                  <a:gd name="T47" fmla="*/ 7 h 65"/>
                  <a:gd name="T48" fmla="*/ 10 w 109"/>
                  <a:gd name="T49" fmla="*/ 7 h 65"/>
                  <a:gd name="T50" fmla="*/ 19 w 109"/>
                  <a:gd name="T51" fmla="*/ 8 h 65"/>
                  <a:gd name="T52" fmla="*/ 28 w 109"/>
                  <a:gd name="T53" fmla="*/ 10 h 65"/>
                  <a:gd name="T54" fmla="*/ 38 w 109"/>
                  <a:gd name="T55" fmla="*/ 14 h 65"/>
                  <a:gd name="T56" fmla="*/ 50 w 109"/>
                  <a:gd name="T57" fmla="*/ 19 h 65"/>
                  <a:gd name="T58" fmla="*/ 62 w 109"/>
                  <a:gd name="T59" fmla="*/ 26 h 65"/>
                  <a:gd name="T60" fmla="*/ 74 w 109"/>
                  <a:gd name="T61" fmla="*/ 34 h 65"/>
                  <a:gd name="T62" fmla="*/ 86 w 109"/>
                  <a:gd name="T63" fmla="*/ 45 h 65"/>
                  <a:gd name="T64" fmla="*/ 97 w 109"/>
                  <a:gd name="T65" fmla="*/ 57 h 65"/>
                  <a:gd name="T66" fmla="*/ 97 w 109"/>
                  <a:gd name="T67" fmla="*/ 57 h 65"/>
                  <a:gd name="T68" fmla="*/ 98 w 109"/>
                  <a:gd name="T69" fmla="*/ 60 h 65"/>
                  <a:gd name="T70" fmla="*/ 100 w 109"/>
                  <a:gd name="T71" fmla="*/ 62 h 65"/>
                  <a:gd name="T72" fmla="*/ 104 w 109"/>
                  <a:gd name="T73" fmla="*/ 64 h 65"/>
                  <a:gd name="T74" fmla="*/ 105 w 109"/>
                  <a:gd name="T75" fmla="*/ 65 h 65"/>
                  <a:gd name="T76" fmla="*/ 107 w 109"/>
                  <a:gd name="T77" fmla="*/ 65 h 65"/>
                  <a:gd name="T78" fmla="*/ 109 w 109"/>
                  <a:gd name="T79" fmla="*/ 65 h 65"/>
                  <a:gd name="T80" fmla="*/ 109 w 109"/>
                  <a:gd name="T81" fmla="*/ 64 h 65"/>
                  <a:gd name="T82" fmla="*/ 109 w 109"/>
                  <a:gd name="T83" fmla="*/ 60 h 65"/>
                  <a:gd name="T84" fmla="*/ 107 w 109"/>
                  <a:gd name="T85" fmla="*/ 57 h 65"/>
                  <a:gd name="T86" fmla="*/ 104 w 109"/>
                  <a:gd name="T87" fmla="*/ 52 h 65"/>
                  <a:gd name="T88" fmla="*/ 104 w 109"/>
                  <a:gd name="T89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9" h="65">
                    <a:moveTo>
                      <a:pt x="104" y="52"/>
                    </a:moveTo>
                    <a:lnTo>
                      <a:pt x="92" y="38"/>
                    </a:lnTo>
                    <a:lnTo>
                      <a:pt x="79" y="27"/>
                    </a:lnTo>
                    <a:lnTo>
                      <a:pt x="67" y="19"/>
                    </a:lnTo>
                    <a:lnTo>
                      <a:pt x="55" y="12"/>
                    </a:lnTo>
                    <a:lnTo>
                      <a:pt x="43" y="7"/>
                    </a:lnTo>
                    <a:lnTo>
                      <a:pt x="33" y="3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10" y="7"/>
                    </a:lnTo>
                    <a:lnTo>
                      <a:pt x="19" y="8"/>
                    </a:lnTo>
                    <a:lnTo>
                      <a:pt x="28" y="10"/>
                    </a:lnTo>
                    <a:lnTo>
                      <a:pt x="38" y="14"/>
                    </a:lnTo>
                    <a:lnTo>
                      <a:pt x="50" y="19"/>
                    </a:lnTo>
                    <a:lnTo>
                      <a:pt x="62" y="26"/>
                    </a:lnTo>
                    <a:lnTo>
                      <a:pt x="74" y="34"/>
                    </a:lnTo>
                    <a:lnTo>
                      <a:pt x="86" y="45"/>
                    </a:lnTo>
                    <a:lnTo>
                      <a:pt x="97" y="57"/>
                    </a:lnTo>
                    <a:lnTo>
                      <a:pt x="97" y="57"/>
                    </a:lnTo>
                    <a:lnTo>
                      <a:pt x="98" y="60"/>
                    </a:lnTo>
                    <a:lnTo>
                      <a:pt x="100" y="62"/>
                    </a:lnTo>
                    <a:lnTo>
                      <a:pt x="104" y="64"/>
                    </a:lnTo>
                    <a:lnTo>
                      <a:pt x="105" y="65"/>
                    </a:lnTo>
                    <a:lnTo>
                      <a:pt x="107" y="65"/>
                    </a:lnTo>
                    <a:lnTo>
                      <a:pt x="109" y="65"/>
                    </a:lnTo>
                    <a:lnTo>
                      <a:pt x="109" y="64"/>
                    </a:lnTo>
                    <a:lnTo>
                      <a:pt x="109" y="60"/>
                    </a:lnTo>
                    <a:lnTo>
                      <a:pt x="107" y="57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0" name="Freeform 132">
                <a:extLst>
                  <a:ext uri="{FF2B5EF4-FFF2-40B4-BE49-F238E27FC236}">
                    <a16:creationId xmlns:a16="http://schemas.microsoft.com/office/drawing/2014/main" id="{0C8AC053-2B02-4B71-0F17-2A91B1C8D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242"/>
                <a:ext cx="55" cy="33"/>
              </a:xfrm>
              <a:custGeom>
                <a:avLst/>
                <a:gdLst>
                  <a:gd name="T0" fmla="*/ 104 w 109"/>
                  <a:gd name="T1" fmla="*/ 52 h 65"/>
                  <a:gd name="T2" fmla="*/ 92 w 109"/>
                  <a:gd name="T3" fmla="*/ 38 h 65"/>
                  <a:gd name="T4" fmla="*/ 79 w 109"/>
                  <a:gd name="T5" fmla="*/ 27 h 65"/>
                  <a:gd name="T6" fmla="*/ 67 w 109"/>
                  <a:gd name="T7" fmla="*/ 19 h 65"/>
                  <a:gd name="T8" fmla="*/ 55 w 109"/>
                  <a:gd name="T9" fmla="*/ 12 h 65"/>
                  <a:gd name="T10" fmla="*/ 43 w 109"/>
                  <a:gd name="T11" fmla="*/ 7 h 65"/>
                  <a:gd name="T12" fmla="*/ 33 w 109"/>
                  <a:gd name="T13" fmla="*/ 3 h 65"/>
                  <a:gd name="T14" fmla="*/ 22 w 109"/>
                  <a:gd name="T15" fmla="*/ 2 h 65"/>
                  <a:gd name="T16" fmla="*/ 16 w 109"/>
                  <a:gd name="T17" fmla="*/ 0 h 65"/>
                  <a:gd name="T18" fmla="*/ 10 w 109"/>
                  <a:gd name="T19" fmla="*/ 0 h 65"/>
                  <a:gd name="T20" fmla="*/ 9 w 109"/>
                  <a:gd name="T21" fmla="*/ 0 h 65"/>
                  <a:gd name="T22" fmla="*/ 9 w 109"/>
                  <a:gd name="T23" fmla="*/ 0 h 65"/>
                  <a:gd name="T24" fmla="*/ 9 w 109"/>
                  <a:gd name="T25" fmla="*/ 0 h 65"/>
                  <a:gd name="T26" fmla="*/ 7 w 109"/>
                  <a:gd name="T27" fmla="*/ 0 h 65"/>
                  <a:gd name="T28" fmla="*/ 5 w 109"/>
                  <a:gd name="T29" fmla="*/ 0 h 65"/>
                  <a:gd name="T30" fmla="*/ 3 w 109"/>
                  <a:gd name="T31" fmla="*/ 0 h 65"/>
                  <a:gd name="T32" fmla="*/ 2 w 109"/>
                  <a:gd name="T33" fmla="*/ 0 h 65"/>
                  <a:gd name="T34" fmla="*/ 2 w 109"/>
                  <a:gd name="T35" fmla="*/ 0 h 65"/>
                  <a:gd name="T36" fmla="*/ 0 w 109"/>
                  <a:gd name="T37" fmla="*/ 2 h 65"/>
                  <a:gd name="T38" fmla="*/ 0 w 109"/>
                  <a:gd name="T39" fmla="*/ 2 h 65"/>
                  <a:gd name="T40" fmla="*/ 2 w 109"/>
                  <a:gd name="T41" fmla="*/ 3 h 65"/>
                  <a:gd name="T42" fmla="*/ 3 w 109"/>
                  <a:gd name="T43" fmla="*/ 5 h 65"/>
                  <a:gd name="T44" fmla="*/ 3 w 109"/>
                  <a:gd name="T45" fmla="*/ 5 h 65"/>
                  <a:gd name="T46" fmla="*/ 5 w 109"/>
                  <a:gd name="T47" fmla="*/ 7 h 65"/>
                  <a:gd name="T48" fmla="*/ 10 w 109"/>
                  <a:gd name="T49" fmla="*/ 7 h 65"/>
                  <a:gd name="T50" fmla="*/ 19 w 109"/>
                  <a:gd name="T51" fmla="*/ 8 h 65"/>
                  <a:gd name="T52" fmla="*/ 28 w 109"/>
                  <a:gd name="T53" fmla="*/ 10 h 65"/>
                  <a:gd name="T54" fmla="*/ 38 w 109"/>
                  <a:gd name="T55" fmla="*/ 14 h 65"/>
                  <a:gd name="T56" fmla="*/ 50 w 109"/>
                  <a:gd name="T57" fmla="*/ 19 h 65"/>
                  <a:gd name="T58" fmla="*/ 62 w 109"/>
                  <a:gd name="T59" fmla="*/ 26 h 65"/>
                  <a:gd name="T60" fmla="*/ 74 w 109"/>
                  <a:gd name="T61" fmla="*/ 34 h 65"/>
                  <a:gd name="T62" fmla="*/ 86 w 109"/>
                  <a:gd name="T63" fmla="*/ 45 h 65"/>
                  <a:gd name="T64" fmla="*/ 97 w 109"/>
                  <a:gd name="T65" fmla="*/ 57 h 65"/>
                  <a:gd name="T66" fmla="*/ 97 w 109"/>
                  <a:gd name="T67" fmla="*/ 57 h 65"/>
                  <a:gd name="T68" fmla="*/ 98 w 109"/>
                  <a:gd name="T69" fmla="*/ 60 h 65"/>
                  <a:gd name="T70" fmla="*/ 100 w 109"/>
                  <a:gd name="T71" fmla="*/ 62 h 65"/>
                  <a:gd name="T72" fmla="*/ 104 w 109"/>
                  <a:gd name="T73" fmla="*/ 64 h 65"/>
                  <a:gd name="T74" fmla="*/ 105 w 109"/>
                  <a:gd name="T75" fmla="*/ 65 h 65"/>
                  <a:gd name="T76" fmla="*/ 107 w 109"/>
                  <a:gd name="T77" fmla="*/ 65 h 65"/>
                  <a:gd name="T78" fmla="*/ 109 w 109"/>
                  <a:gd name="T79" fmla="*/ 65 h 65"/>
                  <a:gd name="T80" fmla="*/ 109 w 109"/>
                  <a:gd name="T81" fmla="*/ 64 h 65"/>
                  <a:gd name="T82" fmla="*/ 109 w 109"/>
                  <a:gd name="T83" fmla="*/ 60 h 65"/>
                  <a:gd name="T84" fmla="*/ 107 w 109"/>
                  <a:gd name="T85" fmla="*/ 57 h 65"/>
                  <a:gd name="T86" fmla="*/ 104 w 109"/>
                  <a:gd name="T87" fmla="*/ 52 h 65"/>
                  <a:gd name="T88" fmla="*/ 104 w 109"/>
                  <a:gd name="T89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9" h="65">
                    <a:moveTo>
                      <a:pt x="104" y="52"/>
                    </a:moveTo>
                    <a:lnTo>
                      <a:pt x="92" y="38"/>
                    </a:lnTo>
                    <a:lnTo>
                      <a:pt x="79" y="27"/>
                    </a:lnTo>
                    <a:lnTo>
                      <a:pt x="67" y="19"/>
                    </a:lnTo>
                    <a:lnTo>
                      <a:pt x="55" y="12"/>
                    </a:lnTo>
                    <a:lnTo>
                      <a:pt x="43" y="7"/>
                    </a:lnTo>
                    <a:lnTo>
                      <a:pt x="33" y="3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10" y="7"/>
                    </a:lnTo>
                    <a:lnTo>
                      <a:pt x="19" y="8"/>
                    </a:lnTo>
                    <a:lnTo>
                      <a:pt x="28" y="10"/>
                    </a:lnTo>
                    <a:lnTo>
                      <a:pt x="38" y="14"/>
                    </a:lnTo>
                    <a:lnTo>
                      <a:pt x="50" y="19"/>
                    </a:lnTo>
                    <a:lnTo>
                      <a:pt x="62" y="26"/>
                    </a:lnTo>
                    <a:lnTo>
                      <a:pt x="74" y="34"/>
                    </a:lnTo>
                    <a:lnTo>
                      <a:pt x="86" y="45"/>
                    </a:lnTo>
                    <a:lnTo>
                      <a:pt x="97" y="57"/>
                    </a:lnTo>
                    <a:lnTo>
                      <a:pt x="97" y="57"/>
                    </a:lnTo>
                    <a:lnTo>
                      <a:pt x="98" y="60"/>
                    </a:lnTo>
                    <a:lnTo>
                      <a:pt x="100" y="62"/>
                    </a:lnTo>
                    <a:lnTo>
                      <a:pt x="104" y="64"/>
                    </a:lnTo>
                    <a:lnTo>
                      <a:pt x="105" y="65"/>
                    </a:lnTo>
                    <a:lnTo>
                      <a:pt x="107" y="65"/>
                    </a:lnTo>
                    <a:lnTo>
                      <a:pt x="109" y="65"/>
                    </a:lnTo>
                    <a:lnTo>
                      <a:pt x="109" y="64"/>
                    </a:lnTo>
                    <a:lnTo>
                      <a:pt x="109" y="60"/>
                    </a:lnTo>
                    <a:lnTo>
                      <a:pt x="107" y="57"/>
                    </a:lnTo>
                    <a:lnTo>
                      <a:pt x="104" y="52"/>
                    </a:lnTo>
                    <a:lnTo>
                      <a:pt x="104" y="5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1" name="Freeform 133">
                <a:extLst>
                  <a:ext uri="{FF2B5EF4-FFF2-40B4-BE49-F238E27FC236}">
                    <a16:creationId xmlns:a16="http://schemas.microsoft.com/office/drawing/2014/main" id="{D317111A-4E78-126C-E77F-C241EEE9E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589"/>
                <a:ext cx="136" cy="100"/>
              </a:xfrm>
              <a:custGeom>
                <a:avLst/>
                <a:gdLst>
                  <a:gd name="T0" fmla="*/ 231 w 271"/>
                  <a:gd name="T1" fmla="*/ 35 h 199"/>
                  <a:gd name="T2" fmla="*/ 226 w 271"/>
                  <a:gd name="T3" fmla="*/ 26 h 199"/>
                  <a:gd name="T4" fmla="*/ 214 w 271"/>
                  <a:gd name="T5" fmla="*/ 16 h 199"/>
                  <a:gd name="T6" fmla="*/ 195 w 271"/>
                  <a:gd name="T7" fmla="*/ 6 h 199"/>
                  <a:gd name="T8" fmla="*/ 166 w 271"/>
                  <a:gd name="T9" fmla="*/ 0 h 199"/>
                  <a:gd name="T10" fmla="*/ 147 w 271"/>
                  <a:gd name="T11" fmla="*/ 2 h 199"/>
                  <a:gd name="T12" fmla="*/ 128 w 271"/>
                  <a:gd name="T13" fmla="*/ 9 h 199"/>
                  <a:gd name="T14" fmla="*/ 119 w 271"/>
                  <a:gd name="T15" fmla="*/ 19 h 199"/>
                  <a:gd name="T16" fmla="*/ 119 w 271"/>
                  <a:gd name="T17" fmla="*/ 30 h 199"/>
                  <a:gd name="T18" fmla="*/ 122 w 271"/>
                  <a:gd name="T19" fmla="*/ 38 h 199"/>
                  <a:gd name="T20" fmla="*/ 124 w 271"/>
                  <a:gd name="T21" fmla="*/ 42 h 199"/>
                  <a:gd name="T22" fmla="*/ 124 w 271"/>
                  <a:gd name="T23" fmla="*/ 42 h 199"/>
                  <a:gd name="T24" fmla="*/ 115 w 271"/>
                  <a:gd name="T25" fmla="*/ 40 h 199"/>
                  <a:gd name="T26" fmla="*/ 102 w 271"/>
                  <a:gd name="T27" fmla="*/ 40 h 199"/>
                  <a:gd name="T28" fmla="*/ 86 w 271"/>
                  <a:gd name="T29" fmla="*/ 44 h 199"/>
                  <a:gd name="T30" fmla="*/ 71 w 271"/>
                  <a:gd name="T31" fmla="*/ 50 h 199"/>
                  <a:gd name="T32" fmla="*/ 62 w 271"/>
                  <a:gd name="T33" fmla="*/ 56 h 199"/>
                  <a:gd name="T34" fmla="*/ 53 w 271"/>
                  <a:gd name="T35" fmla="*/ 71 h 199"/>
                  <a:gd name="T36" fmla="*/ 52 w 271"/>
                  <a:gd name="T37" fmla="*/ 89 h 199"/>
                  <a:gd name="T38" fmla="*/ 53 w 271"/>
                  <a:gd name="T39" fmla="*/ 104 h 199"/>
                  <a:gd name="T40" fmla="*/ 55 w 271"/>
                  <a:gd name="T41" fmla="*/ 116 h 199"/>
                  <a:gd name="T42" fmla="*/ 57 w 271"/>
                  <a:gd name="T43" fmla="*/ 120 h 199"/>
                  <a:gd name="T44" fmla="*/ 57 w 271"/>
                  <a:gd name="T45" fmla="*/ 120 h 199"/>
                  <a:gd name="T46" fmla="*/ 50 w 271"/>
                  <a:gd name="T47" fmla="*/ 120 h 199"/>
                  <a:gd name="T48" fmla="*/ 39 w 271"/>
                  <a:gd name="T49" fmla="*/ 121 h 199"/>
                  <a:gd name="T50" fmla="*/ 27 w 271"/>
                  <a:gd name="T51" fmla="*/ 123 h 199"/>
                  <a:gd name="T52" fmla="*/ 17 w 271"/>
                  <a:gd name="T53" fmla="*/ 127 h 199"/>
                  <a:gd name="T54" fmla="*/ 12 w 271"/>
                  <a:gd name="T55" fmla="*/ 128 h 199"/>
                  <a:gd name="T56" fmla="*/ 5 w 271"/>
                  <a:gd name="T57" fmla="*/ 139 h 199"/>
                  <a:gd name="T58" fmla="*/ 0 w 271"/>
                  <a:gd name="T59" fmla="*/ 152 h 199"/>
                  <a:gd name="T60" fmla="*/ 1 w 271"/>
                  <a:gd name="T61" fmla="*/ 168 h 199"/>
                  <a:gd name="T62" fmla="*/ 14 w 271"/>
                  <a:gd name="T63" fmla="*/ 182 h 199"/>
                  <a:gd name="T64" fmla="*/ 38 w 271"/>
                  <a:gd name="T65" fmla="*/ 190 h 199"/>
                  <a:gd name="T66" fmla="*/ 53 w 271"/>
                  <a:gd name="T67" fmla="*/ 192 h 199"/>
                  <a:gd name="T68" fmla="*/ 83 w 271"/>
                  <a:gd name="T69" fmla="*/ 197 h 199"/>
                  <a:gd name="T70" fmla="*/ 107 w 271"/>
                  <a:gd name="T71" fmla="*/ 199 h 199"/>
                  <a:gd name="T72" fmla="*/ 129 w 271"/>
                  <a:gd name="T73" fmla="*/ 199 h 199"/>
                  <a:gd name="T74" fmla="*/ 150 w 271"/>
                  <a:gd name="T75" fmla="*/ 192 h 199"/>
                  <a:gd name="T76" fmla="*/ 159 w 271"/>
                  <a:gd name="T77" fmla="*/ 187 h 199"/>
                  <a:gd name="T78" fmla="*/ 171 w 271"/>
                  <a:gd name="T79" fmla="*/ 177 h 199"/>
                  <a:gd name="T80" fmla="*/ 178 w 271"/>
                  <a:gd name="T81" fmla="*/ 166 h 199"/>
                  <a:gd name="T82" fmla="*/ 179 w 271"/>
                  <a:gd name="T83" fmla="*/ 159 h 199"/>
                  <a:gd name="T84" fmla="*/ 179 w 271"/>
                  <a:gd name="T85" fmla="*/ 154 h 199"/>
                  <a:gd name="T86" fmla="*/ 179 w 271"/>
                  <a:gd name="T87" fmla="*/ 152 h 199"/>
                  <a:gd name="T88" fmla="*/ 181 w 271"/>
                  <a:gd name="T89" fmla="*/ 152 h 199"/>
                  <a:gd name="T90" fmla="*/ 190 w 271"/>
                  <a:gd name="T91" fmla="*/ 156 h 199"/>
                  <a:gd name="T92" fmla="*/ 204 w 271"/>
                  <a:gd name="T93" fmla="*/ 159 h 199"/>
                  <a:gd name="T94" fmla="*/ 223 w 271"/>
                  <a:gd name="T95" fmla="*/ 161 h 199"/>
                  <a:gd name="T96" fmla="*/ 245 w 271"/>
                  <a:gd name="T97" fmla="*/ 154 h 199"/>
                  <a:gd name="T98" fmla="*/ 257 w 271"/>
                  <a:gd name="T99" fmla="*/ 149 h 199"/>
                  <a:gd name="T100" fmla="*/ 267 w 271"/>
                  <a:gd name="T101" fmla="*/ 135 h 199"/>
                  <a:gd name="T102" fmla="*/ 271 w 271"/>
                  <a:gd name="T103" fmla="*/ 120 h 199"/>
                  <a:gd name="T104" fmla="*/ 269 w 271"/>
                  <a:gd name="T105" fmla="*/ 102 h 199"/>
                  <a:gd name="T106" fmla="*/ 266 w 271"/>
                  <a:gd name="T107" fmla="*/ 87 h 199"/>
                  <a:gd name="T108" fmla="*/ 262 w 271"/>
                  <a:gd name="T109" fmla="*/ 73 h 199"/>
                  <a:gd name="T110" fmla="*/ 231 w 271"/>
                  <a:gd name="T111" fmla="*/ 3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1" h="199">
                    <a:moveTo>
                      <a:pt x="231" y="37"/>
                    </a:moveTo>
                    <a:lnTo>
                      <a:pt x="231" y="35"/>
                    </a:lnTo>
                    <a:lnTo>
                      <a:pt x="229" y="31"/>
                    </a:lnTo>
                    <a:lnTo>
                      <a:pt x="226" y="26"/>
                    </a:lnTo>
                    <a:lnTo>
                      <a:pt x="221" y="21"/>
                    </a:lnTo>
                    <a:lnTo>
                      <a:pt x="214" y="16"/>
                    </a:lnTo>
                    <a:lnTo>
                      <a:pt x="205" y="9"/>
                    </a:lnTo>
                    <a:lnTo>
                      <a:pt x="195" y="6"/>
                    </a:lnTo>
                    <a:lnTo>
                      <a:pt x="181" y="2"/>
                    </a:lnTo>
                    <a:lnTo>
                      <a:pt x="166" y="0"/>
                    </a:lnTo>
                    <a:lnTo>
                      <a:pt x="147" y="2"/>
                    </a:lnTo>
                    <a:lnTo>
                      <a:pt x="147" y="2"/>
                    </a:lnTo>
                    <a:lnTo>
                      <a:pt x="134" y="6"/>
                    </a:lnTo>
                    <a:lnTo>
                      <a:pt x="128" y="9"/>
                    </a:lnTo>
                    <a:lnTo>
                      <a:pt x="122" y="14"/>
                    </a:lnTo>
                    <a:lnTo>
                      <a:pt x="119" y="19"/>
                    </a:lnTo>
                    <a:lnTo>
                      <a:pt x="119" y="25"/>
                    </a:lnTo>
                    <a:lnTo>
                      <a:pt x="119" y="30"/>
                    </a:lnTo>
                    <a:lnTo>
                      <a:pt x="121" y="35"/>
                    </a:lnTo>
                    <a:lnTo>
                      <a:pt x="122" y="38"/>
                    </a:lnTo>
                    <a:lnTo>
                      <a:pt x="124" y="40"/>
                    </a:lnTo>
                    <a:lnTo>
                      <a:pt x="124" y="42"/>
                    </a:lnTo>
                    <a:lnTo>
                      <a:pt x="124" y="42"/>
                    </a:lnTo>
                    <a:lnTo>
                      <a:pt x="124" y="42"/>
                    </a:lnTo>
                    <a:lnTo>
                      <a:pt x="121" y="42"/>
                    </a:lnTo>
                    <a:lnTo>
                      <a:pt x="115" y="40"/>
                    </a:lnTo>
                    <a:lnTo>
                      <a:pt x="109" y="40"/>
                    </a:lnTo>
                    <a:lnTo>
                      <a:pt x="102" y="40"/>
                    </a:lnTo>
                    <a:lnTo>
                      <a:pt x="93" y="42"/>
                    </a:lnTo>
                    <a:lnTo>
                      <a:pt x="86" y="44"/>
                    </a:lnTo>
                    <a:lnTo>
                      <a:pt x="77" y="45"/>
                    </a:lnTo>
                    <a:lnTo>
                      <a:pt x="71" y="50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57" y="63"/>
                    </a:lnTo>
                    <a:lnTo>
                      <a:pt x="53" y="71"/>
                    </a:lnTo>
                    <a:lnTo>
                      <a:pt x="52" y="80"/>
                    </a:lnTo>
                    <a:lnTo>
                      <a:pt x="52" y="89"/>
                    </a:lnTo>
                    <a:lnTo>
                      <a:pt x="52" y="95"/>
                    </a:lnTo>
                    <a:lnTo>
                      <a:pt x="53" y="104"/>
                    </a:lnTo>
                    <a:lnTo>
                      <a:pt x="55" y="111"/>
                    </a:lnTo>
                    <a:lnTo>
                      <a:pt x="55" y="116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3" y="120"/>
                    </a:lnTo>
                    <a:lnTo>
                      <a:pt x="50" y="120"/>
                    </a:lnTo>
                    <a:lnTo>
                      <a:pt x="45" y="120"/>
                    </a:lnTo>
                    <a:lnTo>
                      <a:pt x="39" y="121"/>
                    </a:lnTo>
                    <a:lnTo>
                      <a:pt x="33" y="121"/>
                    </a:lnTo>
                    <a:lnTo>
                      <a:pt x="27" y="123"/>
                    </a:lnTo>
                    <a:lnTo>
                      <a:pt x="22" y="123"/>
                    </a:lnTo>
                    <a:lnTo>
                      <a:pt x="17" y="127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8" y="133"/>
                    </a:lnTo>
                    <a:lnTo>
                      <a:pt x="5" y="139"/>
                    </a:lnTo>
                    <a:lnTo>
                      <a:pt x="1" y="146"/>
                    </a:lnTo>
                    <a:lnTo>
                      <a:pt x="0" y="152"/>
                    </a:lnTo>
                    <a:lnTo>
                      <a:pt x="0" y="161"/>
                    </a:lnTo>
                    <a:lnTo>
                      <a:pt x="1" y="168"/>
                    </a:lnTo>
                    <a:lnTo>
                      <a:pt x="7" y="175"/>
                    </a:lnTo>
                    <a:lnTo>
                      <a:pt x="14" y="182"/>
                    </a:lnTo>
                    <a:lnTo>
                      <a:pt x="24" y="187"/>
                    </a:lnTo>
                    <a:lnTo>
                      <a:pt x="38" y="190"/>
                    </a:lnTo>
                    <a:lnTo>
                      <a:pt x="38" y="190"/>
                    </a:lnTo>
                    <a:lnTo>
                      <a:pt x="53" y="192"/>
                    </a:lnTo>
                    <a:lnTo>
                      <a:pt x="69" y="196"/>
                    </a:lnTo>
                    <a:lnTo>
                      <a:pt x="83" y="197"/>
                    </a:lnTo>
                    <a:lnTo>
                      <a:pt x="95" y="199"/>
                    </a:lnTo>
                    <a:lnTo>
                      <a:pt x="107" y="199"/>
                    </a:lnTo>
                    <a:lnTo>
                      <a:pt x="119" y="199"/>
                    </a:lnTo>
                    <a:lnTo>
                      <a:pt x="129" y="199"/>
                    </a:lnTo>
                    <a:lnTo>
                      <a:pt x="140" y="196"/>
                    </a:lnTo>
                    <a:lnTo>
                      <a:pt x="150" y="192"/>
                    </a:lnTo>
                    <a:lnTo>
                      <a:pt x="159" y="187"/>
                    </a:lnTo>
                    <a:lnTo>
                      <a:pt x="159" y="187"/>
                    </a:lnTo>
                    <a:lnTo>
                      <a:pt x="166" y="182"/>
                    </a:lnTo>
                    <a:lnTo>
                      <a:pt x="171" y="177"/>
                    </a:lnTo>
                    <a:lnTo>
                      <a:pt x="176" y="171"/>
                    </a:lnTo>
                    <a:lnTo>
                      <a:pt x="178" y="166"/>
                    </a:lnTo>
                    <a:lnTo>
                      <a:pt x="179" y="163"/>
                    </a:lnTo>
                    <a:lnTo>
                      <a:pt x="179" y="159"/>
                    </a:lnTo>
                    <a:lnTo>
                      <a:pt x="181" y="156"/>
                    </a:lnTo>
                    <a:lnTo>
                      <a:pt x="179" y="154"/>
                    </a:lnTo>
                    <a:lnTo>
                      <a:pt x="179" y="152"/>
                    </a:lnTo>
                    <a:lnTo>
                      <a:pt x="179" y="152"/>
                    </a:lnTo>
                    <a:lnTo>
                      <a:pt x="179" y="152"/>
                    </a:lnTo>
                    <a:lnTo>
                      <a:pt x="181" y="152"/>
                    </a:lnTo>
                    <a:lnTo>
                      <a:pt x="185" y="154"/>
                    </a:lnTo>
                    <a:lnTo>
                      <a:pt x="190" y="156"/>
                    </a:lnTo>
                    <a:lnTo>
                      <a:pt x="197" y="158"/>
                    </a:lnTo>
                    <a:lnTo>
                      <a:pt x="204" y="159"/>
                    </a:lnTo>
                    <a:lnTo>
                      <a:pt x="214" y="161"/>
                    </a:lnTo>
                    <a:lnTo>
                      <a:pt x="223" y="161"/>
                    </a:lnTo>
                    <a:lnTo>
                      <a:pt x="235" y="159"/>
                    </a:lnTo>
                    <a:lnTo>
                      <a:pt x="245" y="154"/>
                    </a:lnTo>
                    <a:lnTo>
                      <a:pt x="257" y="149"/>
                    </a:lnTo>
                    <a:lnTo>
                      <a:pt x="257" y="149"/>
                    </a:lnTo>
                    <a:lnTo>
                      <a:pt x="262" y="142"/>
                    </a:lnTo>
                    <a:lnTo>
                      <a:pt x="267" y="135"/>
                    </a:lnTo>
                    <a:lnTo>
                      <a:pt x="269" y="128"/>
                    </a:lnTo>
                    <a:lnTo>
                      <a:pt x="271" y="120"/>
                    </a:lnTo>
                    <a:lnTo>
                      <a:pt x="271" y="111"/>
                    </a:lnTo>
                    <a:lnTo>
                      <a:pt x="269" y="102"/>
                    </a:lnTo>
                    <a:lnTo>
                      <a:pt x="267" y="94"/>
                    </a:lnTo>
                    <a:lnTo>
                      <a:pt x="266" y="87"/>
                    </a:lnTo>
                    <a:lnTo>
                      <a:pt x="264" y="80"/>
                    </a:lnTo>
                    <a:lnTo>
                      <a:pt x="262" y="73"/>
                    </a:lnTo>
                    <a:lnTo>
                      <a:pt x="231" y="37"/>
                    </a:lnTo>
                    <a:lnTo>
                      <a:pt x="231" y="37"/>
                    </a:lnTo>
                    <a:close/>
                  </a:path>
                </a:pathLst>
              </a:custGeom>
              <a:solidFill>
                <a:srgbClr val="FAE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2" name="Freeform 134">
                <a:extLst>
                  <a:ext uri="{FF2B5EF4-FFF2-40B4-BE49-F238E27FC236}">
                    <a16:creationId xmlns:a16="http://schemas.microsoft.com/office/drawing/2014/main" id="{150FB37B-6E34-9A28-63C9-DA7EBCD53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589"/>
                <a:ext cx="136" cy="100"/>
              </a:xfrm>
              <a:custGeom>
                <a:avLst/>
                <a:gdLst>
                  <a:gd name="T0" fmla="*/ 231 w 271"/>
                  <a:gd name="T1" fmla="*/ 35 h 199"/>
                  <a:gd name="T2" fmla="*/ 226 w 271"/>
                  <a:gd name="T3" fmla="*/ 26 h 199"/>
                  <a:gd name="T4" fmla="*/ 214 w 271"/>
                  <a:gd name="T5" fmla="*/ 16 h 199"/>
                  <a:gd name="T6" fmla="*/ 195 w 271"/>
                  <a:gd name="T7" fmla="*/ 6 h 199"/>
                  <a:gd name="T8" fmla="*/ 166 w 271"/>
                  <a:gd name="T9" fmla="*/ 0 h 199"/>
                  <a:gd name="T10" fmla="*/ 147 w 271"/>
                  <a:gd name="T11" fmla="*/ 2 h 199"/>
                  <a:gd name="T12" fmla="*/ 128 w 271"/>
                  <a:gd name="T13" fmla="*/ 9 h 199"/>
                  <a:gd name="T14" fmla="*/ 119 w 271"/>
                  <a:gd name="T15" fmla="*/ 19 h 199"/>
                  <a:gd name="T16" fmla="*/ 119 w 271"/>
                  <a:gd name="T17" fmla="*/ 30 h 199"/>
                  <a:gd name="T18" fmla="*/ 122 w 271"/>
                  <a:gd name="T19" fmla="*/ 38 h 199"/>
                  <a:gd name="T20" fmla="*/ 124 w 271"/>
                  <a:gd name="T21" fmla="*/ 42 h 199"/>
                  <a:gd name="T22" fmla="*/ 124 w 271"/>
                  <a:gd name="T23" fmla="*/ 42 h 199"/>
                  <a:gd name="T24" fmla="*/ 115 w 271"/>
                  <a:gd name="T25" fmla="*/ 40 h 199"/>
                  <a:gd name="T26" fmla="*/ 102 w 271"/>
                  <a:gd name="T27" fmla="*/ 40 h 199"/>
                  <a:gd name="T28" fmla="*/ 86 w 271"/>
                  <a:gd name="T29" fmla="*/ 44 h 199"/>
                  <a:gd name="T30" fmla="*/ 71 w 271"/>
                  <a:gd name="T31" fmla="*/ 50 h 199"/>
                  <a:gd name="T32" fmla="*/ 62 w 271"/>
                  <a:gd name="T33" fmla="*/ 56 h 199"/>
                  <a:gd name="T34" fmla="*/ 53 w 271"/>
                  <a:gd name="T35" fmla="*/ 71 h 199"/>
                  <a:gd name="T36" fmla="*/ 52 w 271"/>
                  <a:gd name="T37" fmla="*/ 89 h 199"/>
                  <a:gd name="T38" fmla="*/ 53 w 271"/>
                  <a:gd name="T39" fmla="*/ 104 h 199"/>
                  <a:gd name="T40" fmla="*/ 55 w 271"/>
                  <a:gd name="T41" fmla="*/ 116 h 199"/>
                  <a:gd name="T42" fmla="*/ 57 w 271"/>
                  <a:gd name="T43" fmla="*/ 120 h 199"/>
                  <a:gd name="T44" fmla="*/ 57 w 271"/>
                  <a:gd name="T45" fmla="*/ 120 h 199"/>
                  <a:gd name="T46" fmla="*/ 50 w 271"/>
                  <a:gd name="T47" fmla="*/ 120 h 199"/>
                  <a:gd name="T48" fmla="*/ 39 w 271"/>
                  <a:gd name="T49" fmla="*/ 121 h 199"/>
                  <a:gd name="T50" fmla="*/ 27 w 271"/>
                  <a:gd name="T51" fmla="*/ 123 h 199"/>
                  <a:gd name="T52" fmla="*/ 17 w 271"/>
                  <a:gd name="T53" fmla="*/ 127 h 199"/>
                  <a:gd name="T54" fmla="*/ 12 w 271"/>
                  <a:gd name="T55" fmla="*/ 128 h 199"/>
                  <a:gd name="T56" fmla="*/ 5 w 271"/>
                  <a:gd name="T57" fmla="*/ 139 h 199"/>
                  <a:gd name="T58" fmla="*/ 0 w 271"/>
                  <a:gd name="T59" fmla="*/ 152 h 199"/>
                  <a:gd name="T60" fmla="*/ 1 w 271"/>
                  <a:gd name="T61" fmla="*/ 168 h 199"/>
                  <a:gd name="T62" fmla="*/ 14 w 271"/>
                  <a:gd name="T63" fmla="*/ 182 h 199"/>
                  <a:gd name="T64" fmla="*/ 38 w 271"/>
                  <a:gd name="T65" fmla="*/ 190 h 199"/>
                  <a:gd name="T66" fmla="*/ 53 w 271"/>
                  <a:gd name="T67" fmla="*/ 192 h 199"/>
                  <a:gd name="T68" fmla="*/ 83 w 271"/>
                  <a:gd name="T69" fmla="*/ 197 h 199"/>
                  <a:gd name="T70" fmla="*/ 107 w 271"/>
                  <a:gd name="T71" fmla="*/ 199 h 199"/>
                  <a:gd name="T72" fmla="*/ 129 w 271"/>
                  <a:gd name="T73" fmla="*/ 199 h 199"/>
                  <a:gd name="T74" fmla="*/ 150 w 271"/>
                  <a:gd name="T75" fmla="*/ 192 h 199"/>
                  <a:gd name="T76" fmla="*/ 159 w 271"/>
                  <a:gd name="T77" fmla="*/ 187 h 199"/>
                  <a:gd name="T78" fmla="*/ 171 w 271"/>
                  <a:gd name="T79" fmla="*/ 177 h 199"/>
                  <a:gd name="T80" fmla="*/ 178 w 271"/>
                  <a:gd name="T81" fmla="*/ 166 h 199"/>
                  <a:gd name="T82" fmla="*/ 179 w 271"/>
                  <a:gd name="T83" fmla="*/ 159 h 199"/>
                  <a:gd name="T84" fmla="*/ 179 w 271"/>
                  <a:gd name="T85" fmla="*/ 154 h 199"/>
                  <a:gd name="T86" fmla="*/ 179 w 271"/>
                  <a:gd name="T87" fmla="*/ 152 h 199"/>
                  <a:gd name="T88" fmla="*/ 181 w 271"/>
                  <a:gd name="T89" fmla="*/ 152 h 199"/>
                  <a:gd name="T90" fmla="*/ 190 w 271"/>
                  <a:gd name="T91" fmla="*/ 156 h 199"/>
                  <a:gd name="T92" fmla="*/ 204 w 271"/>
                  <a:gd name="T93" fmla="*/ 159 h 199"/>
                  <a:gd name="T94" fmla="*/ 223 w 271"/>
                  <a:gd name="T95" fmla="*/ 161 h 199"/>
                  <a:gd name="T96" fmla="*/ 245 w 271"/>
                  <a:gd name="T97" fmla="*/ 154 h 199"/>
                  <a:gd name="T98" fmla="*/ 257 w 271"/>
                  <a:gd name="T99" fmla="*/ 149 h 199"/>
                  <a:gd name="T100" fmla="*/ 267 w 271"/>
                  <a:gd name="T101" fmla="*/ 135 h 199"/>
                  <a:gd name="T102" fmla="*/ 271 w 271"/>
                  <a:gd name="T103" fmla="*/ 120 h 199"/>
                  <a:gd name="T104" fmla="*/ 269 w 271"/>
                  <a:gd name="T105" fmla="*/ 102 h 199"/>
                  <a:gd name="T106" fmla="*/ 266 w 271"/>
                  <a:gd name="T107" fmla="*/ 87 h 199"/>
                  <a:gd name="T108" fmla="*/ 262 w 271"/>
                  <a:gd name="T109" fmla="*/ 73 h 199"/>
                  <a:gd name="T110" fmla="*/ 231 w 271"/>
                  <a:gd name="T111" fmla="*/ 3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1" h="199">
                    <a:moveTo>
                      <a:pt x="231" y="37"/>
                    </a:moveTo>
                    <a:lnTo>
                      <a:pt x="231" y="35"/>
                    </a:lnTo>
                    <a:lnTo>
                      <a:pt x="229" y="31"/>
                    </a:lnTo>
                    <a:lnTo>
                      <a:pt x="226" y="26"/>
                    </a:lnTo>
                    <a:lnTo>
                      <a:pt x="221" y="21"/>
                    </a:lnTo>
                    <a:lnTo>
                      <a:pt x="214" y="16"/>
                    </a:lnTo>
                    <a:lnTo>
                      <a:pt x="205" y="9"/>
                    </a:lnTo>
                    <a:lnTo>
                      <a:pt x="195" y="6"/>
                    </a:lnTo>
                    <a:lnTo>
                      <a:pt x="181" y="2"/>
                    </a:lnTo>
                    <a:lnTo>
                      <a:pt x="166" y="0"/>
                    </a:lnTo>
                    <a:lnTo>
                      <a:pt x="147" y="2"/>
                    </a:lnTo>
                    <a:lnTo>
                      <a:pt x="147" y="2"/>
                    </a:lnTo>
                    <a:lnTo>
                      <a:pt x="134" y="6"/>
                    </a:lnTo>
                    <a:lnTo>
                      <a:pt x="128" y="9"/>
                    </a:lnTo>
                    <a:lnTo>
                      <a:pt x="122" y="14"/>
                    </a:lnTo>
                    <a:lnTo>
                      <a:pt x="119" y="19"/>
                    </a:lnTo>
                    <a:lnTo>
                      <a:pt x="119" y="25"/>
                    </a:lnTo>
                    <a:lnTo>
                      <a:pt x="119" y="30"/>
                    </a:lnTo>
                    <a:lnTo>
                      <a:pt x="121" y="35"/>
                    </a:lnTo>
                    <a:lnTo>
                      <a:pt x="122" y="38"/>
                    </a:lnTo>
                    <a:lnTo>
                      <a:pt x="124" y="40"/>
                    </a:lnTo>
                    <a:lnTo>
                      <a:pt x="124" y="42"/>
                    </a:lnTo>
                    <a:lnTo>
                      <a:pt x="124" y="42"/>
                    </a:lnTo>
                    <a:lnTo>
                      <a:pt x="124" y="42"/>
                    </a:lnTo>
                    <a:lnTo>
                      <a:pt x="121" y="42"/>
                    </a:lnTo>
                    <a:lnTo>
                      <a:pt x="115" y="40"/>
                    </a:lnTo>
                    <a:lnTo>
                      <a:pt x="109" y="40"/>
                    </a:lnTo>
                    <a:lnTo>
                      <a:pt x="102" y="40"/>
                    </a:lnTo>
                    <a:lnTo>
                      <a:pt x="93" y="42"/>
                    </a:lnTo>
                    <a:lnTo>
                      <a:pt x="86" y="44"/>
                    </a:lnTo>
                    <a:lnTo>
                      <a:pt x="77" y="45"/>
                    </a:lnTo>
                    <a:lnTo>
                      <a:pt x="71" y="50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57" y="63"/>
                    </a:lnTo>
                    <a:lnTo>
                      <a:pt x="53" y="71"/>
                    </a:lnTo>
                    <a:lnTo>
                      <a:pt x="52" y="80"/>
                    </a:lnTo>
                    <a:lnTo>
                      <a:pt x="52" y="89"/>
                    </a:lnTo>
                    <a:lnTo>
                      <a:pt x="52" y="95"/>
                    </a:lnTo>
                    <a:lnTo>
                      <a:pt x="53" y="104"/>
                    </a:lnTo>
                    <a:lnTo>
                      <a:pt x="55" y="111"/>
                    </a:lnTo>
                    <a:lnTo>
                      <a:pt x="55" y="116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3" y="120"/>
                    </a:lnTo>
                    <a:lnTo>
                      <a:pt x="50" y="120"/>
                    </a:lnTo>
                    <a:lnTo>
                      <a:pt x="45" y="120"/>
                    </a:lnTo>
                    <a:lnTo>
                      <a:pt x="39" y="121"/>
                    </a:lnTo>
                    <a:lnTo>
                      <a:pt x="33" y="121"/>
                    </a:lnTo>
                    <a:lnTo>
                      <a:pt x="27" y="123"/>
                    </a:lnTo>
                    <a:lnTo>
                      <a:pt x="22" y="123"/>
                    </a:lnTo>
                    <a:lnTo>
                      <a:pt x="17" y="127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8" y="133"/>
                    </a:lnTo>
                    <a:lnTo>
                      <a:pt x="5" y="139"/>
                    </a:lnTo>
                    <a:lnTo>
                      <a:pt x="1" y="146"/>
                    </a:lnTo>
                    <a:lnTo>
                      <a:pt x="0" y="152"/>
                    </a:lnTo>
                    <a:lnTo>
                      <a:pt x="0" y="161"/>
                    </a:lnTo>
                    <a:lnTo>
                      <a:pt x="1" y="168"/>
                    </a:lnTo>
                    <a:lnTo>
                      <a:pt x="7" y="175"/>
                    </a:lnTo>
                    <a:lnTo>
                      <a:pt x="14" y="182"/>
                    </a:lnTo>
                    <a:lnTo>
                      <a:pt x="24" y="187"/>
                    </a:lnTo>
                    <a:lnTo>
                      <a:pt x="38" y="190"/>
                    </a:lnTo>
                    <a:lnTo>
                      <a:pt x="38" y="190"/>
                    </a:lnTo>
                    <a:lnTo>
                      <a:pt x="53" y="192"/>
                    </a:lnTo>
                    <a:lnTo>
                      <a:pt x="69" y="196"/>
                    </a:lnTo>
                    <a:lnTo>
                      <a:pt x="83" y="197"/>
                    </a:lnTo>
                    <a:lnTo>
                      <a:pt x="95" y="199"/>
                    </a:lnTo>
                    <a:lnTo>
                      <a:pt x="107" y="199"/>
                    </a:lnTo>
                    <a:lnTo>
                      <a:pt x="119" y="199"/>
                    </a:lnTo>
                    <a:lnTo>
                      <a:pt x="129" y="199"/>
                    </a:lnTo>
                    <a:lnTo>
                      <a:pt x="140" y="196"/>
                    </a:lnTo>
                    <a:lnTo>
                      <a:pt x="150" y="192"/>
                    </a:lnTo>
                    <a:lnTo>
                      <a:pt x="159" y="187"/>
                    </a:lnTo>
                    <a:lnTo>
                      <a:pt x="159" y="187"/>
                    </a:lnTo>
                    <a:lnTo>
                      <a:pt x="166" y="182"/>
                    </a:lnTo>
                    <a:lnTo>
                      <a:pt x="171" y="177"/>
                    </a:lnTo>
                    <a:lnTo>
                      <a:pt x="176" y="171"/>
                    </a:lnTo>
                    <a:lnTo>
                      <a:pt x="178" y="166"/>
                    </a:lnTo>
                    <a:lnTo>
                      <a:pt x="179" y="163"/>
                    </a:lnTo>
                    <a:lnTo>
                      <a:pt x="179" y="159"/>
                    </a:lnTo>
                    <a:lnTo>
                      <a:pt x="181" y="156"/>
                    </a:lnTo>
                    <a:lnTo>
                      <a:pt x="179" y="154"/>
                    </a:lnTo>
                    <a:lnTo>
                      <a:pt x="179" y="152"/>
                    </a:lnTo>
                    <a:lnTo>
                      <a:pt x="179" y="152"/>
                    </a:lnTo>
                    <a:lnTo>
                      <a:pt x="179" y="152"/>
                    </a:lnTo>
                    <a:lnTo>
                      <a:pt x="181" y="152"/>
                    </a:lnTo>
                    <a:lnTo>
                      <a:pt x="185" y="154"/>
                    </a:lnTo>
                    <a:lnTo>
                      <a:pt x="190" y="156"/>
                    </a:lnTo>
                    <a:lnTo>
                      <a:pt x="197" y="158"/>
                    </a:lnTo>
                    <a:lnTo>
                      <a:pt x="204" y="159"/>
                    </a:lnTo>
                    <a:lnTo>
                      <a:pt x="214" y="161"/>
                    </a:lnTo>
                    <a:lnTo>
                      <a:pt x="223" y="161"/>
                    </a:lnTo>
                    <a:lnTo>
                      <a:pt x="235" y="159"/>
                    </a:lnTo>
                    <a:lnTo>
                      <a:pt x="245" y="154"/>
                    </a:lnTo>
                    <a:lnTo>
                      <a:pt x="257" y="149"/>
                    </a:lnTo>
                    <a:lnTo>
                      <a:pt x="257" y="149"/>
                    </a:lnTo>
                    <a:lnTo>
                      <a:pt x="262" y="142"/>
                    </a:lnTo>
                    <a:lnTo>
                      <a:pt x="267" y="135"/>
                    </a:lnTo>
                    <a:lnTo>
                      <a:pt x="269" y="128"/>
                    </a:lnTo>
                    <a:lnTo>
                      <a:pt x="271" y="120"/>
                    </a:lnTo>
                    <a:lnTo>
                      <a:pt x="271" y="111"/>
                    </a:lnTo>
                    <a:lnTo>
                      <a:pt x="269" y="102"/>
                    </a:lnTo>
                    <a:lnTo>
                      <a:pt x="267" y="94"/>
                    </a:lnTo>
                    <a:lnTo>
                      <a:pt x="266" y="87"/>
                    </a:lnTo>
                    <a:lnTo>
                      <a:pt x="264" y="80"/>
                    </a:lnTo>
                    <a:lnTo>
                      <a:pt x="262" y="73"/>
                    </a:lnTo>
                    <a:lnTo>
                      <a:pt x="231" y="37"/>
                    </a:lnTo>
                    <a:lnTo>
                      <a:pt x="231" y="3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3" name="Freeform 135">
                <a:extLst>
                  <a:ext uri="{FF2B5EF4-FFF2-40B4-BE49-F238E27FC236}">
                    <a16:creationId xmlns:a16="http://schemas.microsoft.com/office/drawing/2014/main" id="{922BDCED-56DF-F80D-ED9E-041737BA0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168"/>
                <a:ext cx="82" cy="54"/>
              </a:xfrm>
              <a:custGeom>
                <a:avLst/>
                <a:gdLst>
                  <a:gd name="T0" fmla="*/ 154 w 164"/>
                  <a:gd name="T1" fmla="*/ 42 h 109"/>
                  <a:gd name="T2" fmla="*/ 147 w 164"/>
                  <a:gd name="T3" fmla="*/ 45 h 109"/>
                  <a:gd name="T4" fmla="*/ 137 w 164"/>
                  <a:gd name="T5" fmla="*/ 47 h 109"/>
                  <a:gd name="T6" fmla="*/ 128 w 164"/>
                  <a:gd name="T7" fmla="*/ 49 h 109"/>
                  <a:gd name="T8" fmla="*/ 121 w 164"/>
                  <a:gd name="T9" fmla="*/ 50 h 109"/>
                  <a:gd name="T10" fmla="*/ 121 w 164"/>
                  <a:gd name="T11" fmla="*/ 50 h 109"/>
                  <a:gd name="T12" fmla="*/ 102 w 164"/>
                  <a:gd name="T13" fmla="*/ 57 h 109"/>
                  <a:gd name="T14" fmla="*/ 90 w 164"/>
                  <a:gd name="T15" fmla="*/ 66 h 109"/>
                  <a:gd name="T16" fmla="*/ 80 w 164"/>
                  <a:gd name="T17" fmla="*/ 76 h 109"/>
                  <a:gd name="T18" fmla="*/ 68 w 164"/>
                  <a:gd name="T19" fmla="*/ 87 h 109"/>
                  <a:gd name="T20" fmla="*/ 52 w 164"/>
                  <a:gd name="T21" fmla="*/ 97 h 109"/>
                  <a:gd name="T22" fmla="*/ 43 w 164"/>
                  <a:gd name="T23" fmla="*/ 102 h 109"/>
                  <a:gd name="T24" fmla="*/ 26 w 164"/>
                  <a:gd name="T25" fmla="*/ 107 h 109"/>
                  <a:gd name="T26" fmla="*/ 12 w 164"/>
                  <a:gd name="T27" fmla="*/ 107 h 109"/>
                  <a:gd name="T28" fmla="*/ 2 w 164"/>
                  <a:gd name="T29" fmla="*/ 102 h 109"/>
                  <a:gd name="T30" fmla="*/ 0 w 164"/>
                  <a:gd name="T31" fmla="*/ 87 h 109"/>
                  <a:gd name="T32" fmla="*/ 0 w 164"/>
                  <a:gd name="T33" fmla="*/ 76 h 109"/>
                  <a:gd name="T34" fmla="*/ 11 w 164"/>
                  <a:gd name="T35" fmla="*/ 59 h 109"/>
                  <a:gd name="T36" fmla="*/ 28 w 164"/>
                  <a:gd name="T37" fmla="*/ 40 h 109"/>
                  <a:gd name="T38" fmla="*/ 49 w 164"/>
                  <a:gd name="T39" fmla="*/ 26 h 109"/>
                  <a:gd name="T40" fmla="*/ 71 w 164"/>
                  <a:gd name="T41" fmla="*/ 14 h 109"/>
                  <a:gd name="T42" fmla="*/ 94 w 164"/>
                  <a:gd name="T43" fmla="*/ 5 h 109"/>
                  <a:gd name="T44" fmla="*/ 100 w 164"/>
                  <a:gd name="T45" fmla="*/ 4 h 109"/>
                  <a:gd name="T46" fmla="*/ 118 w 164"/>
                  <a:gd name="T47" fmla="*/ 0 h 109"/>
                  <a:gd name="T48" fmla="*/ 135 w 164"/>
                  <a:gd name="T49" fmla="*/ 0 h 109"/>
                  <a:gd name="T50" fmla="*/ 151 w 164"/>
                  <a:gd name="T51" fmla="*/ 4 h 109"/>
                  <a:gd name="T52" fmla="*/ 161 w 164"/>
                  <a:gd name="T53" fmla="*/ 14 h 109"/>
                  <a:gd name="T54" fmla="*/ 164 w 164"/>
                  <a:gd name="T55" fmla="*/ 23 h 109"/>
                  <a:gd name="T56" fmla="*/ 164 w 164"/>
                  <a:gd name="T57" fmla="*/ 28 h 109"/>
                  <a:gd name="T58" fmla="*/ 164 w 164"/>
                  <a:gd name="T59" fmla="*/ 31 h 109"/>
                  <a:gd name="T60" fmla="*/ 163 w 164"/>
                  <a:gd name="T61" fmla="*/ 33 h 109"/>
                  <a:gd name="T62" fmla="*/ 161 w 164"/>
                  <a:gd name="T63" fmla="*/ 36 h 109"/>
                  <a:gd name="T64" fmla="*/ 158 w 164"/>
                  <a:gd name="T65" fmla="*/ 3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09">
                    <a:moveTo>
                      <a:pt x="158" y="38"/>
                    </a:moveTo>
                    <a:lnTo>
                      <a:pt x="154" y="42"/>
                    </a:lnTo>
                    <a:lnTo>
                      <a:pt x="151" y="43"/>
                    </a:lnTo>
                    <a:lnTo>
                      <a:pt x="147" y="45"/>
                    </a:lnTo>
                    <a:lnTo>
                      <a:pt x="142" y="47"/>
                    </a:lnTo>
                    <a:lnTo>
                      <a:pt x="137" y="47"/>
                    </a:lnTo>
                    <a:lnTo>
                      <a:pt x="132" y="49"/>
                    </a:lnTo>
                    <a:lnTo>
                      <a:pt x="128" y="49"/>
                    </a:lnTo>
                    <a:lnTo>
                      <a:pt x="125" y="50"/>
                    </a:lnTo>
                    <a:lnTo>
                      <a:pt x="121" y="50"/>
                    </a:lnTo>
                    <a:lnTo>
                      <a:pt x="121" y="50"/>
                    </a:lnTo>
                    <a:lnTo>
                      <a:pt x="121" y="50"/>
                    </a:lnTo>
                    <a:lnTo>
                      <a:pt x="111" y="54"/>
                    </a:lnTo>
                    <a:lnTo>
                      <a:pt x="102" y="57"/>
                    </a:lnTo>
                    <a:lnTo>
                      <a:pt x="95" y="61"/>
                    </a:lnTo>
                    <a:lnTo>
                      <a:pt x="90" y="66"/>
                    </a:lnTo>
                    <a:lnTo>
                      <a:pt x="85" y="71"/>
                    </a:lnTo>
                    <a:lnTo>
                      <a:pt x="80" y="76"/>
                    </a:lnTo>
                    <a:lnTo>
                      <a:pt x="75" y="81"/>
                    </a:lnTo>
                    <a:lnTo>
                      <a:pt x="68" y="87"/>
                    </a:lnTo>
                    <a:lnTo>
                      <a:pt x="61" y="92"/>
                    </a:lnTo>
                    <a:lnTo>
                      <a:pt x="52" y="97"/>
                    </a:lnTo>
                    <a:lnTo>
                      <a:pt x="52" y="97"/>
                    </a:lnTo>
                    <a:lnTo>
                      <a:pt x="43" y="102"/>
                    </a:lnTo>
                    <a:lnTo>
                      <a:pt x="35" y="106"/>
                    </a:lnTo>
                    <a:lnTo>
                      <a:pt x="26" y="107"/>
                    </a:lnTo>
                    <a:lnTo>
                      <a:pt x="18" y="109"/>
                    </a:lnTo>
                    <a:lnTo>
                      <a:pt x="12" y="107"/>
                    </a:lnTo>
                    <a:lnTo>
                      <a:pt x="7" y="106"/>
                    </a:lnTo>
                    <a:lnTo>
                      <a:pt x="2" y="102"/>
                    </a:lnTo>
                    <a:lnTo>
                      <a:pt x="0" y="95"/>
                    </a:lnTo>
                    <a:lnTo>
                      <a:pt x="0" y="8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5" y="68"/>
                    </a:lnTo>
                    <a:lnTo>
                      <a:pt x="11" y="59"/>
                    </a:lnTo>
                    <a:lnTo>
                      <a:pt x="19" y="49"/>
                    </a:lnTo>
                    <a:lnTo>
                      <a:pt x="28" y="40"/>
                    </a:lnTo>
                    <a:lnTo>
                      <a:pt x="38" y="33"/>
                    </a:lnTo>
                    <a:lnTo>
                      <a:pt x="49" y="26"/>
                    </a:lnTo>
                    <a:lnTo>
                      <a:pt x="61" y="19"/>
                    </a:lnTo>
                    <a:lnTo>
                      <a:pt x="71" y="14"/>
                    </a:lnTo>
                    <a:lnTo>
                      <a:pt x="83" y="9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100" y="4"/>
                    </a:lnTo>
                    <a:lnTo>
                      <a:pt x="109" y="2"/>
                    </a:lnTo>
                    <a:lnTo>
                      <a:pt x="118" y="0"/>
                    </a:lnTo>
                    <a:lnTo>
                      <a:pt x="126" y="0"/>
                    </a:lnTo>
                    <a:lnTo>
                      <a:pt x="135" y="0"/>
                    </a:lnTo>
                    <a:lnTo>
                      <a:pt x="144" y="0"/>
                    </a:lnTo>
                    <a:lnTo>
                      <a:pt x="151" y="4"/>
                    </a:lnTo>
                    <a:lnTo>
                      <a:pt x="158" y="9"/>
                    </a:lnTo>
                    <a:lnTo>
                      <a:pt x="161" y="14"/>
                    </a:lnTo>
                    <a:lnTo>
                      <a:pt x="164" y="23"/>
                    </a:lnTo>
                    <a:lnTo>
                      <a:pt x="164" y="23"/>
                    </a:lnTo>
                    <a:lnTo>
                      <a:pt x="164" y="26"/>
                    </a:lnTo>
                    <a:lnTo>
                      <a:pt x="164" y="28"/>
                    </a:lnTo>
                    <a:lnTo>
                      <a:pt x="164" y="30"/>
                    </a:lnTo>
                    <a:lnTo>
                      <a:pt x="164" y="31"/>
                    </a:lnTo>
                    <a:lnTo>
                      <a:pt x="163" y="31"/>
                    </a:lnTo>
                    <a:lnTo>
                      <a:pt x="163" y="33"/>
                    </a:lnTo>
                    <a:lnTo>
                      <a:pt x="161" y="35"/>
                    </a:lnTo>
                    <a:lnTo>
                      <a:pt x="161" y="36"/>
                    </a:lnTo>
                    <a:lnTo>
                      <a:pt x="159" y="36"/>
                    </a:lnTo>
                    <a:lnTo>
                      <a:pt x="158" y="38"/>
                    </a:lnTo>
                    <a:lnTo>
                      <a:pt x="158" y="38"/>
                    </a:lnTo>
                    <a:close/>
                  </a:path>
                </a:pathLst>
              </a:custGeom>
              <a:solidFill>
                <a:srgbClr val="FF0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4" name="Freeform 136">
                <a:extLst>
                  <a:ext uri="{FF2B5EF4-FFF2-40B4-BE49-F238E27FC236}">
                    <a16:creationId xmlns:a16="http://schemas.microsoft.com/office/drawing/2014/main" id="{0AB88238-ABCD-25D7-DE87-CEF652AD0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168"/>
                <a:ext cx="82" cy="54"/>
              </a:xfrm>
              <a:custGeom>
                <a:avLst/>
                <a:gdLst>
                  <a:gd name="T0" fmla="*/ 154 w 164"/>
                  <a:gd name="T1" fmla="*/ 42 h 109"/>
                  <a:gd name="T2" fmla="*/ 147 w 164"/>
                  <a:gd name="T3" fmla="*/ 45 h 109"/>
                  <a:gd name="T4" fmla="*/ 137 w 164"/>
                  <a:gd name="T5" fmla="*/ 47 h 109"/>
                  <a:gd name="T6" fmla="*/ 128 w 164"/>
                  <a:gd name="T7" fmla="*/ 49 h 109"/>
                  <a:gd name="T8" fmla="*/ 121 w 164"/>
                  <a:gd name="T9" fmla="*/ 50 h 109"/>
                  <a:gd name="T10" fmla="*/ 121 w 164"/>
                  <a:gd name="T11" fmla="*/ 50 h 109"/>
                  <a:gd name="T12" fmla="*/ 102 w 164"/>
                  <a:gd name="T13" fmla="*/ 57 h 109"/>
                  <a:gd name="T14" fmla="*/ 90 w 164"/>
                  <a:gd name="T15" fmla="*/ 66 h 109"/>
                  <a:gd name="T16" fmla="*/ 80 w 164"/>
                  <a:gd name="T17" fmla="*/ 76 h 109"/>
                  <a:gd name="T18" fmla="*/ 68 w 164"/>
                  <a:gd name="T19" fmla="*/ 87 h 109"/>
                  <a:gd name="T20" fmla="*/ 52 w 164"/>
                  <a:gd name="T21" fmla="*/ 97 h 109"/>
                  <a:gd name="T22" fmla="*/ 43 w 164"/>
                  <a:gd name="T23" fmla="*/ 102 h 109"/>
                  <a:gd name="T24" fmla="*/ 26 w 164"/>
                  <a:gd name="T25" fmla="*/ 107 h 109"/>
                  <a:gd name="T26" fmla="*/ 12 w 164"/>
                  <a:gd name="T27" fmla="*/ 107 h 109"/>
                  <a:gd name="T28" fmla="*/ 2 w 164"/>
                  <a:gd name="T29" fmla="*/ 102 h 109"/>
                  <a:gd name="T30" fmla="*/ 0 w 164"/>
                  <a:gd name="T31" fmla="*/ 87 h 109"/>
                  <a:gd name="T32" fmla="*/ 0 w 164"/>
                  <a:gd name="T33" fmla="*/ 76 h 109"/>
                  <a:gd name="T34" fmla="*/ 11 w 164"/>
                  <a:gd name="T35" fmla="*/ 59 h 109"/>
                  <a:gd name="T36" fmla="*/ 28 w 164"/>
                  <a:gd name="T37" fmla="*/ 40 h 109"/>
                  <a:gd name="T38" fmla="*/ 49 w 164"/>
                  <a:gd name="T39" fmla="*/ 26 h 109"/>
                  <a:gd name="T40" fmla="*/ 71 w 164"/>
                  <a:gd name="T41" fmla="*/ 14 h 109"/>
                  <a:gd name="T42" fmla="*/ 94 w 164"/>
                  <a:gd name="T43" fmla="*/ 5 h 109"/>
                  <a:gd name="T44" fmla="*/ 100 w 164"/>
                  <a:gd name="T45" fmla="*/ 4 h 109"/>
                  <a:gd name="T46" fmla="*/ 118 w 164"/>
                  <a:gd name="T47" fmla="*/ 0 h 109"/>
                  <a:gd name="T48" fmla="*/ 135 w 164"/>
                  <a:gd name="T49" fmla="*/ 0 h 109"/>
                  <a:gd name="T50" fmla="*/ 151 w 164"/>
                  <a:gd name="T51" fmla="*/ 4 h 109"/>
                  <a:gd name="T52" fmla="*/ 161 w 164"/>
                  <a:gd name="T53" fmla="*/ 14 h 109"/>
                  <a:gd name="T54" fmla="*/ 164 w 164"/>
                  <a:gd name="T55" fmla="*/ 23 h 109"/>
                  <a:gd name="T56" fmla="*/ 164 w 164"/>
                  <a:gd name="T57" fmla="*/ 28 h 109"/>
                  <a:gd name="T58" fmla="*/ 164 w 164"/>
                  <a:gd name="T59" fmla="*/ 31 h 109"/>
                  <a:gd name="T60" fmla="*/ 163 w 164"/>
                  <a:gd name="T61" fmla="*/ 33 h 109"/>
                  <a:gd name="T62" fmla="*/ 161 w 164"/>
                  <a:gd name="T63" fmla="*/ 36 h 109"/>
                  <a:gd name="T64" fmla="*/ 158 w 164"/>
                  <a:gd name="T65" fmla="*/ 3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09">
                    <a:moveTo>
                      <a:pt x="158" y="38"/>
                    </a:moveTo>
                    <a:lnTo>
                      <a:pt x="154" y="42"/>
                    </a:lnTo>
                    <a:lnTo>
                      <a:pt x="151" y="43"/>
                    </a:lnTo>
                    <a:lnTo>
                      <a:pt x="147" y="45"/>
                    </a:lnTo>
                    <a:lnTo>
                      <a:pt x="142" y="47"/>
                    </a:lnTo>
                    <a:lnTo>
                      <a:pt x="137" y="47"/>
                    </a:lnTo>
                    <a:lnTo>
                      <a:pt x="132" y="49"/>
                    </a:lnTo>
                    <a:lnTo>
                      <a:pt x="128" y="49"/>
                    </a:lnTo>
                    <a:lnTo>
                      <a:pt x="125" y="50"/>
                    </a:lnTo>
                    <a:lnTo>
                      <a:pt x="121" y="50"/>
                    </a:lnTo>
                    <a:lnTo>
                      <a:pt x="121" y="50"/>
                    </a:lnTo>
                    <a:lnTo>
                      <a:pt x="121" y="50"/>
                    </a:lnTo>
                    <a:lnTo>
                      <a:pt x="111" y="54"/>
                    </a:lnTo>
                    <a:lnTo>
                      <a:pt x="102" y="57"/>
                    </a:lnTo>
                    <a:lnTo>
                      <a:pt x="95" y="61"/>
                    </a:lnTo>
                    <a:lnTo>
                      <a:pt x="90" y="66"/>
                    </a:lnTo>
                    <a:lnTo>
                      <a:pt x="85" y="71"/>
                    </a:lnTo>
                    <a:lnTo>
                      <a:pt x="80" y="76"/>
                    </a:lnTo>
                    <a:lnTo>
                      <a:pt x="75" y="81"/>
                    </a:lnTo>
                    <a:lnTo>
                      <a:pt x="68" y="87"/>
                    </a:lnTo>
                    <a:lnTo>
                      <a:pt x="61" y="92"/>
                    </a:lnTo>
                    <a:lnTo>
                      <a:pt x="52" y="97"/>
                    </a:lnTo>
                    <a:lnTo>
                      <a:pt x="52" y="97"/>
                    </a:lnTo>
                    <a:lnTo>
                      <a:pt x="43" y="102"/>
                    </a:lnTo>
                    <a:lnTo>
                      <a:pt x="35" y="106"/>
                    </a:lnTo>
                    <a:lnTo>
                      <a:pt x="26" y="107"/>
                    </a:lnTo>
                    <a:lnTo>
                      <a:pt x="18" y="109"/>
                    </a:lnTo>
                    <a:lnTo>
                      <a:pt x="12" y="107"/>
                    </a:lnTo>
                    <a:lnTo>
                      <a:pt x="7" y="106"/>
                    </a:lnTo>
                    <a:lnTo>
                      <a:pt x="2" y="102"/>
                    </a:lnTo>
                    <a:lnTo>
                      <a:pt x="0" y="95"/>
                    </a:lnTo>
                    <a:lnTo>
                      <a:pt x="0" y="8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5" y="68"/>
                    </a:lnTo>
                    <a:lnTo>
                      <a:pt x="11" y="59"/>
                    </a:lnTo>
                    <a:lnTo>
                      <a:pt x="19" y="49"/>
                    </a:lnTo>
                    <a:lnTo>
                      <a:pt x="28" y="40"/>
                    </a:lnTo>
                    <a:lnTo>
                      <a:pt x="38" y="33"/>
                    </a:lnTo>
                    <a:lnTo>
                      <a:pt x="49" y="26"/>
                    </a:lnTo>
                    <a:lnTo>
                      <a:pt x="61" y="19"/>
                    </a:lnTo>
                    <a:lnTo>
                      <a:pt x="71" y="14"/>
                    </a:lnTo>
                    <a:lnTo>
                      <a:pt x="83" y="9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100" y="4"/>
                    </a:lnTo>
                    <a:lnTo>
                      <a:pt x="109" y="2"/>
                    </a:lnTo>
                    <a:lnTo>
                      <a:pt x="118" y="0"/>
                    </a:lnTo>
                    <a:lnTo>
                      <a:pt x="126" y="0"/>
                    </a:lnTo>
                    <a:lnTo>
                      <a:pt x="135" y="0"/>
                    </a:lnTo>
                    <a:lnTo>
                      <a:pt x="144" y="0"/>
                    </a:lnTo>
                    <a:lnTo>
                      <a:pt x="151" y="4"/>
                    </a:lnTo>
                    <a:lnTo>
                      <a:pt x="158" y="9"/>
                    </a:lnTo>
                    <a:lnTo>
                      <a:pt x="161" y="14"/>
                    </a:lnTo>
                    <a:lnTo>
                      <a:pt x="164" y="23"/>
                    </a:lnTo>
                    <a:lnTo>
                      <a:pt x="164" y="23"/>
                    </a:lnTo>
                    <a:lnTo>
                      <a:pt x="164" y="26"/>
                    </a:lnTo>
                    <a:lnTo>
                      <a:pt x="164" y="28"/>
                    </a:lnTo>
                    <a:lnTo>
                      <a:pt x="164" y="30"/>
                    </a:lnTo>
                    <a:lnTo>
                      <a:pt x="164" y="31"/>
                    </a:lnTo>
                    <a:lnTo>
                      <a:pt x="163" y="31"/>
                    </a:lnTo>
                    <a:lnTo>
                      <a:pt x="163" y="33"/>
                    </a:lnTo>
                    <a:lnTo>
                      <a:pt x="161" y="35"/>
                    </a:lnTo>
                    <a:lnTo>
                      <a:pt x="161" y="36"/>
                    </a:lnTo>
                    <a:lnTo>
                      <a:pt x="159" y="36"/>
                    </a:lnTo>
                    <a:lnTo>
                      <a:pt x="158" y="38"/>
                    </a:lnTo>
                    <a:lnTo>
                      <a:pt x="158" y="3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5" name="Freeform 137">
                <a:extLst>
                  <a:ext uri="{FF2B5EF4-FFF2-40B4-BE49-F238E27FC236}">
                    <a16:creationId xmlns:a16="http://schemas.microsoft.com/office/drawing/2014/main" id="{3AD6F6A4-DD0A-99B6-717D-DC023CCED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178"/>
                <a:ext cx="64" cy="35"/>
              </a:xfrm>
              <a:custGeom>
                <a:avLst/>
                <a:gdLst>
                  <a:gd name="T0" fmla="*/ 112 w 127"/>
                  <a:gd name="T1" fmla="*/ 0 h 69"/>
                  <a:gd name="T2" fmla="*/ 91 w 127"/>
                  <a:gd name="T3" fmla="*/ 2 h 69"/>
                  <a:gd name="T4" fmla="*/ 74 w 127"/>
                  <a:gd name="T5" fmla="*/ 7 h 69"/>
                  <a:gd name="T6" fmla="*/ 58 w 127"/>
                  <a:gd name="T7" fmla="*/ 14 h 69"/>
                  <a:gd name="T8" fmla="*/ 44 w 127"/>
                  <a:gd name="T9" fmla="*/ 22 h 69"/>
                  <a:gd name="T10" fmla="*/ 32 w 127"/>
                  <a:gd name="T11" fmla="*/ 31 h 69"/>
                  <a:gd name="T12" fmla="*/ 22 w 127"/>
                  <a:gd name="T13" fmla="*/ 40 h 69"/>
                  <a:gd name="T14" fmla="*/ 13 w 127"/>
                  <a:gd name="T15" fmla="*/ 47 h 69"/>
                  <a:gd name="T16" fmla="*/ 8 w 127"/>
                  <a:gd name="T17" fmla="*/ 53 h 69"/>
                  <a:gd name="T18" fmla="*/ 5 w 127"/>
                  <a:gd name="T19" fmla="*/ 57 h 69"/>
                  <a:gd name="T20" fmla="*/ 3 w 127"/>
                  <a:gd name="T21" fmla="*/ 59 h 69"/>
                  <a:gd name="T22" fmla="*/ 3 w 127"/>
                  <a:gd name="T23" fmla="*/ 59 h 69"/>
                  <a:gd name="T24" fmla="*/ 3 w 127"/>
                  <a:gd name="T25" fmla="*/ 59 h 69"/>
                  <a:gd name="T26" fmla="*/ 1 w 127"/>
                  <a:gd name="T27" fmla="*/ 60 h 69"/>
                  <a:gd name="T28" fmla="*/ 1 w 127"/>
                  <a:gd name="T29" fmla="*/ 62 h 69"/>
                  <a:gd name="T30" fmla="*/ 0 w 127"/>
                  <a:gd name="T31" fmla="*/ 64 h 69"/>
                  <a:gd name="T32" fmla="*/ 0 w 127"/>
                  <a:gd name="T33" fmla="*/ 66 h 69"/>
                  <a:gd name="T34" fmla="*/ 0 w 127"/>
                  <a:gd name="T35" fmla="*/ 67 h 69"/>
                  <a:gd name="T36" fmla="*/ 0 w 127"/>
                  <a:gd name="T37" fmla="*/ 67 h 69"/>
                  <a:gd name="T38" fmla="*/ 1 w 127"/>
                  <a:gd name="T39" fmla="*/ 69 h 69"/>
                  <a:gd name="T40" fmla="*/ 3 w 127"/>
                  <a:gd name="T41" fmla="*/ 69 h 69"/>
                  <a:gd name="T42" fmla="*/ 6 w 127"/>
                  <a:gd name="T43" fmla="*/ 67 h 69"/>
                  <a:gd name="T44" fmla="*/ 6 w 127"/>
                  <a:gd name="T45" fmla="*/ 67 h 69"/>
                  <a:gd name="T46" fmla="*/ 8 w 127"/>
                  <a:gd name="T47" fmla="*/ 66 h 69"/>
                  <a:gd name="T48" fmla="*/ 12 w 127"/>
                  <a:gd name="T49" fmla="*/ 62 h 69"/>
                  <a:gd name="T50" fmla="*/ 19 w 127"/>
                  <a:gd name="T51" fmla="*/ 55 h 69"/>
                  <a:gd name="T52" fmla="*/ 25 w 127"/>
                  <a:gd name="T53" fmla="*/ 48 h 69"/>
                  <a:gd name="T54" fmla="*/ 36 w 127"/>
                  <a:gd name="T55" fmla="*/ 40 h 69"/>
                  <a:gd name="T56" fmla="*/ 48 w 127"/>
                  <a:gd name="T57" fmla="*/ 31 h 69"/>
                  <a:gd name="T58" fmla="*/ 60 w 127"/>
                  <a:gd name="T59" fmla="*/ 22 h 69"/>
                  <a:gd name="T60" fmla="*/ 76 w 127"/>
                  <a:gd name="T61" fmla="*/ 17 h 69"/>
                  <a:gd name="T62" fmla="*/ 93 w 127"/>
                  <a:gd name="T63" fmla="*/ 12 h 69"/>
                  <a:gd name="T64" fmla="*/ 112 w 127"/>
                  <a:gd name="T65" fmla="*/ 9 h 69"/>
                  <a:gd name="T66" fmla="*/ 112 w 127"/>
                  <a:gd name="T67" fmla="*/ 9 h 69"/>
                  <a:gd name="T68" fmla="*/ 117 w 127"/>
                  <a:gd name="T69" fmla="*/ 9 h 69"/>
                  <a:gd name="T70" fmla="*/ 121 w 127"/>
                  <a:gd name="T71" fmla="*/ 9 h 69"/>
                  <a:gd name="T72" fmla="*/ 124 w 127"/>
                  <a:gd name="T73" fmla="*/ 7 h 69"/>
                  <a:gd name="T74" fmla="*/ 126 w 127"/>
                  <a:gd name="T75" fmla="*/ 5 h 69"/>
                  <a:gd name="T76" fmla="*/ 127 w 127"/>
                  <a:gd name="T77" fmla="*/ 3 h 69"/>
                  <a:gd name="T78" fmla="*/ 127 w 127"/>
                  <a:gd name="T79" fmla="*/ 2 h 69"/>
                  <a:gd name="T80" fmla="*/ 126 w 127"/>
                  <a:gd name="T81" fmla="*/ 0 h 69"/>
                  <a:gd name="T82" fmla="*/ 122 w 127"/>
                  <a:gd name="T83" fmla="*/ 0 h 69"/>
                  <a:gd name="T84" fmla="*/ 119 w 127"/>
                  <a:gd name="T85" fmla="*/ 0 h 69"/>
                  <a:gd name="T86" fmla="*/ 112 w 127"/>
                  <a:gd name="T87" fmla="*/ 0 h 69"/>
                  <a:gd name="T88" fmla="*/ 112 w 127"/>
                  <a:gd name="T8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" h="69">
                    <a:moveTo>
                      <a:pt x="112" y="0"/>
                    </a:moveTo>
                    <a:lnTo>
                      <a:pt x="91" y="2"/>
                    </a:lnTo>
                    <a:lnTo>
                      <a:pt x="74" y="7"/>
                    </a:lnTo>
                    <a:lnTo>
                      <a:pt x="58" y="14"/>
                    </a:lnTo>
                    <a:lnTo>
                      <a:pt x="44" y="22"/>
                    </a:lnTo>
                    <a:lnTo>
                      <a:pt x="32" y="31"/>
                    </a:lnTo>
                    <a:lnTo>
                      <a:pt x="22" y="40"/>
                    </a:lnTo>
                    <a:lnTo>
                      <a:pt x="13" y="47"/>
                    </a:lnTo>
                    <a:lnTo>
                      <a:pt x="8" y="53"/>
                    </a:lnTo>
                    <a:lnTo>
                      <a:pt x="5" y="57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1" y="60"/>
                    </a:lnTo>
                    <a:lnTo>
                      <a:pt x="1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8" y="66"/>
                    </a:lnTo>
                    <a:lnTo>
                      <a:pt x="12" y="62"/>
                    </a:lnTo>
                    <a:lnTo>
                      <a:pt x="19" y="55"/>
                    </a:lnTo>
                    <a:lnTo>
                      <a:pt x="25" y="48"/>
                    </a:lnTo>
                    <a:lnTo>
                      <a:pt x="36" y="40"/>
                    </a:lnTo>
                    <a:lnTo>
                      <a:pt x="48" y="31"/>
                    </a:lnTo>
                    <a:lnTo>
                      <a:pt x="60" y="22"/>
                    </a:lnTo>
                    <a:lnTo>
                      <a:pt x="76" y="17"/>
                    </a:lnTo>
                    <a:lnTo>
                      <a:pt x="93" y="12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17" y="9"/>
                    </a:lnTo>
                    <a:lnTo>
                      <a:pt x="121" y="9"/>
                    </a:lnTo>
                    <a:lnTo>
                      <a:pt x="124" y="7"/>
                    </a:lnTo>
                    <a:lnTo>
                      <a:pt x="126" y="5"/>
                    </a:lnTo>
                    <a:lnTo>
                      <a:pt x="127" y="3"/>
                    </a:lnTo>
                    <a:lnTo>
                      <a:pt x="127" y="2"/>
                    </a:lnTo>
                    <a:lnTo>
                      <a:pt x="126" y="0"/>
                    </a:lnTo>
                    <a:lnTo>
                      <a:pt x="122" y="0"/>
                    </a:lnTo>
                    <a:lnTo>
                      <a:pt x="119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6" name="Freeform 138">
                <a:extLst>
                  <a:ext uri="{FF2B5EF4-FFF2-40B4-BE49-F238E27FC236}">
                    <a16:creationId xmlns:a16="http://schemas.microsoft.com/office/drawing/2014/main" id="{9A3A5203-E83A-7997-A985-B9B9C7E3A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178"/>
                <a:ext cx="64" cy="35"/>
              </a:xfrm>
              <a:custGeom>
                <a:avLst/>
                <a:gdLst>
                  <a:gd name="T0" fmla="*/ 112 w 127"/>
                  <a:gd name="T1" fmla="*/ 0 h 69"/>
                  <a:gd name="T2" fmla="*/ 91 w 127"/>
                  <a:gd name="T3" fmla="*/ 2 h 69"/>
                  <a:gd name="T4" fmla="*/ 74 w 127"/>
                  <a:gd name="T5" fmla="*/ 7 h 69"/>
                  <a:gd name="T6" fmla="*/ 58 w 127"/>
                  <a:gd name="T7" fmla="*/ 14 h 69"/>
                  <a:gd name="T8" fmla="*/ 44 w 127"/>
                  <a:gd name="T9" fmla="*/ 22 h 69"/>
                  <a:gd name="T10" fmla="*/ 32 w 127"/>
                  <a:gd name="T11" fmla="*/ 31 h 69"/>
                  <a:gd name="T12" fmla="*/ 22 w 127"/>
                  <a:gd name="T13" fmla="*/ 40 h 69"/>
                  <a:gd name="T14" fmla="*/ 13 w 127"/>
                  <a:gd name="T15" fmla="*/ 47 h 69"/>
                  <a:gd name="T16" fmla="*/ 8 w 127"/>
                  <a:gd name="T17" fmla="*/ 53 h 69"/>
                  <a:gd name="T18" fmla="*/ 5 w 127"/>
                  <a:gd name="T19" fmla="*/ 57 h 69"/>
                  <a:gd name="T20" fmla="*/ 3 w 127"/>
                  <a:gd name="T21" fmla="*/ 59 h 69"/>
                  <a:gd name="T22" fmla="*/ 3 w 127"/>
                  <a:gd name="T23" fmla="*/ 59 h 69"/>
                  <a:gd name="T24" fmla="*/ 3 w 127"/>
                  <a:gd name="T25" fmla="*/ 59 h 69"/>
                  <a:gd name="T26" fmla="*/ 1 w 127"/>
                  <a:gd name="T27" fmla="*/ 60 h 69"/>
                  <a:gd name="T28" fmla="*/ 1 w 127"/>
                  <a:gd name="T29" fmla="*/ 62 h 69"/>
                  <a:gd name="T30" fmla="*/ 0 w 127"/>
                  <a:gd name="T31" fmla="*/ 64 h 69"/>
                  <a:gd name="T32" fmla="*/ 0 w 127"/>
                  <a:gd name="T33" fmla="*/ 66 h 69"/>
                  <a:gd name="T34" fmla="*/ 0 w 127"/>
                  <a:gd name="T35" fmla="*/ 67 h 69"/>
                  <a:gd name="T36" fmla="*/ 0 w 127"/>
                  <a:gd name="T37" fmla="*/ 67 h 69"/>
                  <a:gd name="T38" fmla="*/ 1 w 127"/>
                  <a:gd name="T39" fmla="*/ 69 h 69"/>
                  <a:gd name="T40" fmla="*/ 3 w 127"/>
                  <a:gd name="T41" fmla="*/ 69 h 69"/>
                  <a:gd name="T42" fmla="*/ 6 w 127"/>
                  <a:gd name="T43" fmla="*/ 67 h 69"/>
                  <a:gd name="T44" fmla="*/ 6 w 127"/>
                  <a:gd name="T45" fmla="*/ 67 h 69"/>
                  <a:gd name="T46" fmla="*/ 8 w 127"/>
                  <a:gd name="T47" fmla="*/ 66 h 69"/>
                  <a:gd name="T48" fmla="*/ 12 w 127"/>
                  <a:gd name="T49" fmla="*/ 62 h 69"/>
                  <a:gd name="T50" fmla="*/ 19 w 127"/>
                  <a:gd name="T51" fmla="*/ 55 h 69"/>
                  <a:gd name="T52" fmla="*/ 25 w 127"/>
                  <a:gd name="T53" fmla="*/ 48 h 69"/>
                  <a:gd name="T54" fmla="*/ 36 w 127"/>
                  <a:gd name="T55" fmla="*/ 40 h 69"/>
                  <a:gd name="T56" fmla="*/ 48 w 127"/>
                  <a:gd name="T57" fmla="*/ 31 h 69"/>
                  <a:gd name="T58" fmla="*/ 60 w 127"/>
                  <a:gd name="T59" fmla="*/ 22 h 69"/>
                  <a:gd name="T60" fmla="*/ 76 w 127"/>
                  <a:gd name="T61" fmla="*/ 17 h 69"/>
                  <a:gd name="T62" fmla="*/ 93 w 127"/>
                  <a:gd name="T63" fmla="*/ 12 h 69"/>
                  <a:gd name="T64" fmla="*/ 112 w 127"/>
                  <a:gd name="T65" fmla="*/ 9 h 69"/>
                  <a:gd name="T66" fmla="*/ 112 w 127"/>
                  <a:gd name="T67" fmla="*/ 9 h 69"/>
                  <a:gd name="T68" fmla="*/ 117 w 127"/>
                  <a:gd name="T69" fmla="*/ 9 h 69"/>
                  <a:gd name="T70" fmla="*/ 121 w 127"/>
                  <a:gd name="T71" fmla="*/ 9 h 69"/>
                  <a:gd name="T72" fmla="*/ 124 w 127"/>
                  <a:gd name="T73" fmla="*/ 7 h 69"/>
                  <a:gd name="T74" fmla="*/ 126 w 127"/>
                  <a:gd name="T75" fmla="*/ 5 h 69"/>
                  <a:gd name="T76" fmla="*/ 127 w 127"/>
                  <a:gd name="T77" fmla="*/ 3 h 69"/>
                  <a:gd name="T78" fmla="*/ 127 w 127"/>
                  <a:gd name="T79" fmla="*/ 2 h 69"/>
                  <a:gd name="T80" fmla="*/ 126 w 127"/>
                  <a:gd name="T81" fmla="*/ 0 h 69"/>
                  <a:gd name="T82" fmla="*/ 122 w 127"/>
                  <a:gd name="T83" fmla="*/ 0 h 69"/>
                  <a:gd name="T84" fmla="*/ 119 w 127"/>
                  <a:gd name="T85" fmla="*/ 0 h 69"/>
                  <a:gd name="T86" fmla="*/ 112 w 127"/>
                  <a:gd name="T87" fmla="*/ 0 h 69"/>
                  <a:gd name="T88" fmla="*/ 112 w 127"/>
                  <a:gd name="T8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" h="69">
                    <a:moveTo>
                      <a:pt x="112" y="0"/>
                    </a:moveTo>
                    <a:lnTo>
                      <a:pt x="91" y="2"/>
                    </a:lnTo>
                    <a:lnTo>
                      <a:pt x="74" y="7"/>
                    </a:lnTo>
                    <a:lnTo>
                      <a:pt x="58" y="14"/>
                    </a:lnTo>
                    <a:lnTo>
                      <a:pt x="44" y="22"/>
                    </a:lnTo>
                    <a:lnTo>
                      <a:pt x="32" y="31"/>
                    </a:lnTo>
                    <a:lnTo>
                      <a:pt x="22" y="40"/>
                    </a:lnTo>
                    <a:lnTo>
                      <a:pt x="13" y="47"/>
                    </a:lnTo>
                    <a:lnTo>
                      <a:pt x="8" y="53"/>
                    </a:lnTo>
                    <a:lnTo>
                      <a:pt x="5" y="57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1" y="60"/>
                    </a:lnTo>
                    <a:lnTo>
                      <a:pt x="1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8" y="66"/>
                    </a:lnTo>
                    <a:lnTo>
                      <a:pt x="12" y="62"/>
                    </a:lnTo>
                    <a:lnTo>
                      <a:pt x="19" y="55"/>
                    </a:lnTo>
                    <a:lnTo>
                      <a:pt x="25" y="48"/>
                    </a:lnTo>
                    <a:lnTo>
                      <a:pt x="36" y="40"/>
                    </a:lnTo>
                    <a:lnTo>
                      <a:pt x="48" y="31"/>
                    </a:lnTo>
                    <a:lnTo>
                      <a:pt x="60" y="22"/>
                    </a:lnTo>
                    <a:lnTo>
                      <a:pt x="76" y="17"/>
                    </a:lnTo>
                    <a:lnTo>
                      <a:pt x="93" y="12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17" y="9"/>
                    </a:lnTo>
                    <a:lnTo>
                      <a:pt x="121" y="9"/>
                    </a:lnTo>
                    <a:lnTo>
                      <a:pt x="124" y="7"/>
                    </a:lnTo>
                    <a:lnTo>
                      <a:pt x="126" y="5"/>
                    </a:lnTo>
                    <a:lnTo>
                      <a:pt x="127" y="3"/>
                    </a:lnTo>
                    <a:lnTo>
                      <a:pt x="127" y="2"/>
                    </a:lnTo>
                    <a:lnTo>
                      <a:pt x="126" y="0"/>
                    </a:lnTo>
                    <a:lnTo>
                      <a:pt x="122" y="0"/>
                    </a:lnTo>
                    <a:lnTo>
                      <a:pt x="119" y="0"/>
                    </a:lnTo>
                    <a:lnTo>
                      <a:pt x="112" y="0"/>
                    </a:lnTo>
                    <a:lnTo>
                      <a:pt x="11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7" name="Freeform 139">
                <a:extLst>
                  <a:ext uri="{FF2B5EF4-FFF2-40B4-BE49-F238E27FC236}">
                    <a16:creationId xmlns:a16="http://schemas.microsoft.com/office/drawing/2014/main" id="{9D98ACA0-A1E9-DC93-0F16-9CE368F5E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673"/>
                <a:ext cx="430" cy="190"/>
              </a:xfrm>
              <a:custGeom>
                <a:avLst/>
                <a:gdLst>
                  <a:gd name="T0" fmla="*/ 21 w 860"/>
                  <a:gd name="T1" fmla="*/ 315 h 382"/>
                  <a:gd name="T2" fmla="*/ 74 w 860"/>
                  <a:gd name="T3" fmla="*/ 247 h 382"/>
                  <a:gd name="T4" fmla="*/ 171 w 860"/>
                  <a:gd name="T5" fmla="*/ 163 h 382"/>
                  <a:gd name="T6" fmla="*/ 318 w 860"/>
                  <a:gd name="T7" fmla="*/ 80 h 382"/>
                  <a:gd name="T8" fmla="*/ 518 w 860"/>
                  <a:gd name="T9" fmla="*/ 24 h 382"/>
                  <a:gd name="T10" fmla="*/ 641 w 860"/>
                  <a:gd name="T11" fmla="*/ 12 h 382"/>
                  <a:gd name="T12" fmla="*/ 681 w 860"/>
                  <a:gd name="T13" fmla="*/ 9 h 382"/>
                  <a:gd name="T14" fmla="*/ 724 w 860"/>
                  <a:gd name="T15" fmla="*/ 5 h 382"/>
                  <a:gd name="T16" fmla="*/ 769 w 860"/>
                  <a:gd name="T17" fmla="*/ 2 h 382"/>
                  <a:gd name="T18" fmla="*/ 815 w 860"/>
                  <a:gd name="T19" fmla="*/ 0 h 382"/>
                  <a:gd name="T20" fmla="*/ 860 w 860"/>
                  <a:gd name="T21" fmla="*/ 4 h 382"/>
                  <a:gd name="T22" fmla="*/ 850 w 860"/>
                  <a:gd name="T23" fmla="*/ 4 h 382"/>
                  <a:gd name="T24" fmla="*/ 776 w 860"/>
                  <a:gd name="T25" fmla="*/ 9 h 382"/>
                  <a:gd name="T26" fmla="*/ 651 w 860"/>
                  <a:gd name="T27" fmla="*/ 21 h 382"/>
                  <a:gd name="T28" fmla="*/ 503 w 860"/>
                  <a:gd name="T29" fmla="*/ 47 h 382"/>
                  <a:gd name="T30" fmla="*/ 356 w 860"/>
                  <a:gd name="T31" fmla="*/ 92 h 382"/>
                  <a:gd name="T32" fmla="*/ 290 w 860"/>
                  <a:gd name="T33" fmla="*/ 121 h 382"/>
                  <a:gd name="T34" fmla="*/ 190 w 860"/>
                  <a:gd name="T35" fmla="*/ 183 h 382"/>
                  <a:gd name="T36" fmla="*/ 124 w 860"/>
                  <a:gd name="T37" fmla="*/ 242 h 382"/>
                  <a:gd name="T38" fmla="*/ 85 w 860"/>
                  <a:gd name="T39" fmla="*/ 296 h 382"/>
                  <a:gd name="T40" fmla="*/ 60 w 860"/>
                  <a:gd name="T41" fmla="*/ 342 h 382"/>
                  <a:gd name="T42" fmla="*/ 38 w 860"/>
                  <a:gd name="T43" fmla="*/ 382 h 382"/>
                  <a:gd name="T44" fmla="*/ 38 w 860"/>
                  <a:gd name="T45" fmla="*/ 382 h 382"/>
                  <a:gd name="T46" fmla="*/ 29 w 860"/>
                  <a:gd name="T47" fmla="*/ 377 h 382"/>
                  <a:gd name="T48" fmla="*/ 22 w 860"/>
                  <a:gd name="T49" fmla="*/ 372 h 382"/>
                  <a:gd name="T50" fmla="*/ 14 w 860"/>
                  <a:gd name="T51" fmla="*/ 366 h 382"/>
                  <a:gd name="T52" fmla="*/ 7 w 860"/>
                  <a:gd name="T53" fmla="*/ 363 h 382"/>
                  <a:gd name="T54" fmla="*/ 0 w 860"/>
                  <a:gd name="T55" fmla="*/ 360 h 382"/>
                  <a:gd name="T56" fmla="*/ 2 w 860"/>
                  <a:gd name="T57" fmla="*/ 356 h 382"/>
                  <a:gd name="T58" fmla="*/ 2 w 860"/>
                  <a:gd name="T59" fmla="*/ 354 h 382"/>
                  <a:gd name="T60" fmla="*/ 3 w 860"/>
                  <a:gd name="T61" fmla="*/ 353 h 382"/>
                  <a:gd name="T62" fmla="*/ 5 w 860"/>
                  <a:gd name="T63" fmla="*/ 347 h 382"/>
                  <a:gd name="T64" fmla="*/ 7 w 860"/>
                  <a:gd name="T65" fmla="*/ 342 h 382"/>
                  <a:gd name="T66" fmla="*/ 7 w 860"/>
                  <a:gd name="T67" fmla="*/ 335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60" h="382">
                    <a:moveTo>
                      <a:pt x="7" y="335"/>
                    </a:moveTo>
                    <a:lnTo>
                      <a:pt x="21" y="315"/>
                    </a:lnTo>
                    <a:lnTo>
                      <a:pt x="41" y="285"/>
                    </a:lnTo>
                    <a:lnTo>
                      <a:pt x="74" y="247"/>
                    </a:lnTo>
                    <a:lnTo>
                      <a:pt x="117" y="206"/>
                    </a:lnTo>
                    <a:lnTo>
                      <a:pt x="171" y="163"/>
                    </a:lnTo>
                    <a:lnTo>
                      <a:pt x="238" y="119"/>
                    </a:lnTo>
                    <a:lnTo>
                      <a:pt x="318" y="80"/>
                    </a:lnTo>
                    <a:lnTo>
                      <a:pt x="411" y="47"/>
                    </a:lnTo>
                    <a:lnTo>
                      <a:pt x="518" y="24"/>
                    </a:lnTo>
                    <a:lnTo>
                      <a:pt x="641" y="12"/>
                    </a:lnTo>
                    <a:lnTo>
                      <a:pt x="641" y="12"/>
                    </a:lnTo>
                    <a:lnTo>
                      <a:pt x="660" y="11"/>
                    </a:lnTo>
                    <a:lnTo>
                      <a:pt x="681" y="9"/>
                    </a:lnTo>
                    <a:lnTo>
                      <a:pt x="701" y="7"/>
                    </a:lnTo>
                    <a:lnTo>
                      <a:pt x="724" y="5"/>
                    </a:lnTo>
                    <a:lnTo>
                      <a:pt x="746" y="4"/>
                    </a:lnTo>
                    <a:lnTo>
                      <a:pt x="769" y="2"/>
                    </a:lnTo>
                    <a:lnTo>
                      <a:pt x="793" y="0"/>
                    </a:lnTo>
                    <a:lnTo>
                      <a:pt x="815" y="0"/>
                    </a:lnTo>
                    <a:lnTo>
                      <a:pt x="838" y="2"/>
                    </a:lnTo>
                    <a:lnTo>
                      <a:pt x="860" y="4"/>
                    </a:lnTo>
                    <a:lnTo>
                      <a:pt x="860" y="4"/>
                    </a:lnTo>
                    <a:lnTo>
                      <a:pt x="850" y="4"/>
                    </a:lnTo>
                    <a:lnTo>
                      <a:pt x="821" y="5"/>
                    </a:lnTo>
                    <a:lnTo>
                      <a:pt x="776" y="9"/>
                    </a:lnTo>
                    <a:lnTo>
                      <a:pt x="719" y="14"/>
                    </a:lnTo>
                    <a:lnTo>
                      <a:pt x="651" y="21"/>
                    </a:lnTo>
                    <a:lnTo>
                      <a:pt x="579" y="33"/>
                    </a:lnTo>
                    <a:lnTo>
                      <a:pt x="503" y="47"/>
                    </a:lnTo>
                    <a:lnTo>
                      <a:pt x="428" y="66"/>
                    </a:lnTo>
                    <a:lnTo>
                      <a:pt x="356" y="92"/>
                    </a:lnTo>
                    <a:lnTo>
                      <a:pt x="290" y="121"/>
                    </a:lnTo>
                    <a:lnTo>
                      <a:pt x="290" y="121"/>
                    </a:lnTo>
                    <a:lnTo>
                      <a:pt x="235" y="152"/>
                    </a:lnTo>
                    <a:lnTo>
                      <a:pt x="190" y="183"/>
                    </a:lnTo>
                    <a:lnTo>
                      <a:pt x="154" y="214"/>
                    </a:lnTo>
                    <a:lnTo>
                      <a:pt x="124" y="242"/>
                    </a:lnTo>
                    <a:lnTo>
                      <a:pt x="102" y="270"/>
                    </a:lnTo>
                    <a:lnTo>
                      <a:pt x="85" y="296"/>
                    </a:lnTo>
                    <a:lnTo>
                      <a:pt x="71" y="320"/>
                    </a:lnTo>
                    <a:lnTo>
                      <a:pt x="60" y="342"/>
                    </a:lnTo>
                    <a:lnTo>
                      <a:pt x="50" y="363"/>
                    </a:lnTo>
                    <a:lnTo>
                      <a:pt x="38" y="382"/>
                    </a:lnTo>
                    <a:lnTo>
                      <a:pt x="38" y="382"/>
                    </a:lnTo>
                    <a:lnTo>
                      <a:pt x="38" y="382"/>
                    </a:lnTo>
                    <a:lnTo>
                      <a:pt x="33" y="379"/>
                    </a:lnTo>
                    <a:lnTo>
                      <a:pt x="29" y="377"/>
                    </a:lnTo>
                    <a:lnTo>
                      <a:pt x="26" y="373"/>
                    </a:lnTo>
                    <a:lnTo>
                      <a:pt x="22" y="372"/>
                    </a:lnTo>
                    <a:lnTo>
                      <a:pt x="19" y="370"/>
                    </a:lnTo>
                    <a:lnTo>
                      <a:pt x="14" y="366"/>
                    </a:lnTo>
                    <a:lnTo>
                      <a:pt x="10" y="365"/>
                    </a:lnTo>
                    <a:lnTo>
                      <a:pt x="7" y="363"/>
                    </a:lnTo>
                    <a:lnTo>
                      <a:pt x="3" y="361"/>
                    </a:lnTo>
                    <a:lnTo>
                      <a:pt x="0" y="360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2" y="354"/>
                    </a:lnTo>
                    <a:lnTo>
                      <a:pt x="3" y="354"/>
                    </a:lnTo>
                    <a:lnTo>
                      <a:pt x="3" y="353"/>
                    </a:lnTo>
                    <a:lnTo>
                      <a:pt x="5" y="351"/>
                    </a:lnTo>
                    <a:lnTo>
                      <a:pt x="5" y="347"/>
                    </a:lnTo>
                    <a:lnTo>
                      <a:pt x="5" y="346"/>
                    </a:lnTo>
                    <a:lnTo>
                      <a:pt x="7" y="342"/>
                    </a:lnTo>
                    <a:lnTo>
                      <a:pt x="7" y="339"/>
                    </a:lnTo>
                    <a:lnTo>
                      <a:pt x="7" y="335"/>
                    </a:lnTo>
                    <a:close/>
                  </a:path>
                </a:pathLst>
              </a:custGeom>
              <a:solidFill>
                <a:srgbClr val="E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8" name="Freeform 140">
                <a:extLst>
                  <a:ext uri="{FF2B5EF4-FFF2-40B4-BE49-F238E27FC236}">
                    <a16:creationId xmlns:a16="http://schemas.microsoft.com/office/drawing/2014/main" id="{E540D561-01FE-41EC-E408-49832923B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1857"/>
                <a:ext cx="79" cy="13"/>
              </a:xfrm>
              <a:custGeom>
                <a:avLst/>
                <a:gdLst>
                  <a:gd name="T0" fmla="*/ 0 w 159"/>
                  <a:gd name="T1" fmla="*/ 28 h 28"/>
                  <a:gd name="T2" fmla="*/ 1 w 159"/>
                  <a:gd name="T3" fmla="*/ 26 h 28"/>
                  <a:gd name="T4" fmla="*/ 10 w 159"/>
                  <a:gd name="T5" fmla="*/ 23 h 28"/>
                  <a:gd name="T6" fmla="*/ 22 w 159"/>
                  <a:gd name="T7" fmla="*/ 19 h 28"/>
                  <a:gd name="T8" fmla="*/ 38 w 159"/>
                  <a:gd name="T9" fmla="*/ 14 h 28"/>
                  <a:gd name="T10" fmla="*/ 55 w 159"/>
                  <a:gd name="T11" fmla="*/ 9 h 28"/>
                  <a:gd name="T12" fmla="*/ 76 w 159"/>
                  <a:gd name="T13" fmla="*/ 4 h 28"/>
                  <a:gd name="T14" fmla="*/ 96 w 159"/>
                  <a:gd name="T15" fmla="*/ 0 h 28"/>
                  <a:gd name="T16" fmla="*/ 117 w 159"/>
                  <a:gd name="T17" fmla="*/ 0 h 28"/>
                  <a:gd name="T18" fmla="*/ 140 w 159"/>
                  <a:gd name="T19" fmla="*/ 0 h 28"/>
                  <a:gd name="T20" fmla="*/ 159 w 159"/>
                  <a:gd name="T21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9" h="28">
                    <a:moveTo>
                      <a:pt x="0" y="28"/>
                    </a:moveTo>
                    <a:lnTo>
                      <a:pt x="1" y="26"/>
                    </a:lnTo>
                    <a:lnTo>
                      <a:pt x="10" y="23"/>
                    </a:lnTo>
                    <a:lnTo>
                      <a:pt x="22" y="19"/>
                    </a:lnTo>
                    <a:lnTo>
                      <a:pt x="38" y="14"/>
                    </a:lnTo>
                    <a:lnTo>
                      <a:pt x="55" y="9"/>
                    </a:lnTo>
                    <a:lnTo>
                      <a:pt x="76" y="4"/>
                    </a:lnTo>
                    <a:lnTo>
                      <a:pt x="96" y="0"/>
                    </a:lnTo>
                    <a:lnTo>
                      <a:pt x="117" y="0"/>
                    </a:lnTo>
                    <a:lnTo>
                      <a:pt x="140" y="0"/>
                    </a:lnTo>
                    <a:lnTo>
                      <a:pt x="159" y="5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9" name="Freeform 141">
                <a:extLst>
                  <a:ext uri="{FF2B5EF4-FFF2-40B4-BE49-F238E27FC236}">
                    <a16:creationId xmlns:a16="http://schemas.microsoft.com/office/drawing/2014/main" id="{67EB1D15-B164-023C-2330-1430E78F2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842"/>
                <a:ext cx="20" cy="17"/>
              </a:xfrm>
              <a:custGeom>
                <a:avLst/>
                <a:gdLst>
                  <a:gd name="T0" fmla="*/ 40 w 40"/>
                  <a:gd name="T1" fmla="*/ 34 h 34"/>
                  <a:gd name="T2" fmla="*/ 38 w 40"/>
                  <a:gd name="T3" fmla="*/ 34 h 34"/>
                  <a:gd name="T4" fmla="*/ 38 w 40"/>
                  <a:gd name="T5" fmla="*/ 31 h 34"/>
                  <a:gd name="T6" fmla="*/ 36 w 40"/>
                  <a:gd name="T7" fmla="*/ 27 h 34"/>
                  <a:gd name="T8" fmla="*/ 34 w 40"/>
                  <a:gd name="T9" fmla="*/ 24 h 34"/>
                  <a:gd name="T10" fmla="*/ 31 w 40"/>
                  <a:gd name="T11" fmla="*/ 19 h 34"/>
                  <a:gd name="T12" fmla="*/ 26 w 40"/>
                  <a:gd name="T13" fmla="*/ 14 h 34"/>
                  <a:gd name="T14" fmla="*/ 21 w 40"/>
                  <a:gd name="T15" fmla="*/ 8 h 34"/>
                  <a:gd name="T16" fmla="*/ 15 w 40"/>
                  <a:gd name="T17" fmla="*/ 5 h 34"/>
                  <a:gd name="T18" fmla="*/ 8 w 40"/>
                  <a:gd name="T19" fmla="*/ 2 h 34"/>
                  <a:gd name="T20" fmla="*/ 0 w 40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4">
                    <a:moveTo>
                      <a:pt x="40" y="34"/>
                    </a:moveTo>
                    <a:lnTo>
                      <a:pt x="38" y="34"/>
                    </a:lnTo>
                    <a:lnTo>
                      <a:pt x="38" y="31"/>
                    </a:lnTo>
                    <a:lnTo>
                      <a:pt x="36" y="27"/>
                    </a:lnTo>
                    <a:lnTo>
                      <a:pt x="34" y="24"/>
                    </a:lnTo>
                    <a:lnTo>
                      <a:pt x="31" y="19"/>
                    </a:lnTo>
                    <a:lnTo>
                      <a:pt x="26" y="14"/>
                    </a:lnTo>
                    <a:lnTo>
                      <a:pt x="21" y="8"/>
                    </a:lnTo>
                    <a:lnTo>
                      <a:pt x="15" y="5"/>
                    </a:lnTo>
                    <a:lnTo>
                      <a:pt x="8" y="2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0" name="Freeform 142">
                <a:extLst>
                  <a:ext uri="{FF2B5EF4-FFF2-40B4-BE49-F238E27FC236}">
                    <a16:creationId xmlns:a16="http://schemas.microsoft.com/office/drawing/2014/main" id="{CB64CBA6-317D-DAD7-6997-9123AFFF2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439"/>
                <a:ext cx="207" cy="422"/>
              </a:xfrm>
              <a:custGeom>
                <a:avLst/>
                <a:gdLst>
                  <a:gd name="T0" fmla="*/ 5 w 413"/>
                  <a:gd name="T1" fmla="*/ 798 h 843"/>
                  <a:gd name="T2" fmla="*/ 0 w 413"/>
                  <a:gd name="T3" fmla="*/ 711 h 843"/>
                  <a:gd name="T4" fmla="*/ 14 w 413"/>
                  <a:gd name="T5" fmla="*/ 582 h 843"/>
                  <a:gd name="T6" fmla="*/ 65 w 413"/>
                  <a:gd name="T7" fmla="*/ 423 h 843"/>
                  <a:gd name="T8" fmla="*/ 174 w 413"/>
                  <a:gd name="T9" fmla="*/ 247 h 843"/>
                  <a:gd name="T10" fmla="*/ 257 w 413"/>
                  <a:gd name="T11" fmla="*/ 155 h 843"/>
                  <a:gd name="T12" fmla="*/ 285 w 413"/>
                  <a:gd name="T13" fmla="*/ 126 h 843"/>
                  <a:gd name="T14" fmla="*/ 314 w 413"/>
                  <a:gd name="T15" fmla="*/ 93 h 843"/>
                  <a:gd name="T16" fmla="*/ 345 w 413"/>
                  <a:gd name="T17" fmla="*/ 60 h 843"/>
                  <a:gd name="T18" fmla="*/ 378 w 413"/>
                  <a:gd name="T19" fmla="*/ 27 h 843"/>
                  <a:gd name="T20" fmla="*/ 413 w 413"/>
                  <a:gd name="T21" fmla="*/ 0 h 843"/>
                  <a:gd name="T22" fmla="*/ 406 w 413"/>
                  <a:gd name="T23" fmla="*/ 7 h 843"/>
                  <a:gd name="T24" fmla="*/ 354 w 413"/>
                  <a:gd name="T25" fmla="*/ 60 h 843"/>
                  <a:gd name="T26" fmla="*/ 271 w 413"/>
                  <a:gd name="T27" fmla="*/ 153 h 843"/>
                  <a:gd name="T28" fmla="*/ 179 w 413"/>
                  <a:gd name="T29" fmla="*/ 273 h 843"/>
                  <a:gd name="T30" fmla="*/ 102 w 413"/>
                  <a:gd name="T31" fmla="*/ 406 h 843"/>
                  <a:gd name="T32" fmla="*/ 72 w 413"/>
                  <a:gd name="T33" fmla="*/ 471 h 843"/>
                  <a:gd name="T34" fmla="*/ 41 w 413"/>
                  <a:gd name="T35" fmla="*/ 585 h 843"/>
                  <a:gd name="T36" fmla="*/ 33 w 413"/>
                  <a:gd name="T37" fmla="*/ 672 h 843"/>
                  <a:gd name="T38" fmla="*/ 40 w 413"/>
                  <a:gd name="T39" fmla="*/ 737 h 843"/>
                  <a:gd name="T40" fmla="*/ 53 w 413"/>
                  <a:gd name="T41" fmla="*/ 789 h 843"/>
                  <a:gd name="T42" fmla="*/ 64 w 413"/>
                  <a:gd name="T43" fmla="*/ 834 h 843"/>
                  <a:gd name="T44" fmla="*/ 64 w 413"/>
                  <a:gd name="T45" fmla="*/ 834 h 843"/>
                  <a:gd name="T46" fmla="*/ 53 w 413"/>
                  <a:gd name="T47" fmla="*/ 836 h 843"/>
                  <a:gd name="T48" fmla="*/ 45 w 413"/>
                  <a:gd name="T49" fmla="*/ 838 h 843"/>
                  <a:gd name="T50" fmla="*/ 36 w 413"/>
                  <a:gd name="T51" fmla="*/ 839 h 843"/>
                  <a:gd name="T52" fmla="*/ 27 w 413"/>
                  <a:gd name="T53" fmla="*/ 841 h 843"/>
                  <a:gd name="T54" fmla="*/ 21 w 413"/>
                  <a:gd name="T55" fmla="*/ 843 h 843"/>
                  <a:gd name="T56" fmla="*/ 19 w 413"/>
                  <a:gd name="T57" fmla="*/ 839 h 843"/>
                  <a:gd name="T58" fmla="*/ 19 w 413"/>
                  <a:gd name="T59" fmla="*/ 838 h 843"/>
                  <a:gd name="T60" fmla="*/ 19 w 413"/>
                  <a:gd name="T61" fmla="*/ 836 h 843"/>
                  <a:gd name="T62" fmla="*/ 17 w 413"/>
                  <a:gd name="T63" fmla="*/ 831 h 843"/>
                  <a:gd name="T64" fmla="*/ 14 w 413"/>
                  <a:gd name="T65" fmla="*/ 826 h 843"/>
                  <a:gd name="T66" fmla="*/ 10 w 413"/>
                  <a:gd name="T67" fmla="*/ 820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3" h="843">
                    <a:moveTo>
                      <a:pt x="10" y="820"/>
                    </a:moveTo>
                    <a:lnTo>
                      <a:pt x="5" y="798"/>
                    </a:lnTo>
                    <a:lnTo>
                      <a:pt x="2" y="760"/>
                    </a:lnTo>
                    <a:lnTo>
                      <a:pt x="0" y="711"/>
                    </a:lnTo>
                    <a:lnTo>
                      <a:pt x="3" y="651"/>
                    </a:lnTo>
                    <a:lnTo>
                      <a:pt x="14" y="582"/>
                    </a:lnTo>
                    <a:lnTo>
                      <a:pt x="33" y="506"/>
                    </a:lnTo>
                    <a:lnTo>
                      <a:pt x="65" y="423"/>
                    </a:lnTo>
                    <a:lnTo>
                      <a:pt x="112" y="337"/>
                    </a:lnTo>
                    <a:lnTo>
                      <a:pt x="174" y="247"/>
                    </a:lnTo>
                    <a:lnTo>
                      <a:pt x="257" y="155"/>
                    </a:lnTo>
                    <a:lnTo>
                      <a:pt x="257" y="155"/>
                    </a:lnTo>
                    <a:lnTo>
                      <a:pt x="271" y="141"/>
                    </a:lnTo>
                    <a:lnTo>
                      <a:pt x="285" y="126"/>
                    </a:lnTo>
                    <a:lnTo>
                      <a:pt x="299" y="110"/>
                    </a:lnTo>
                    <a:lnTo>
                      <a:pt x="314" y="93"/>
                    </a:lnTo>
                    <a:lnTo>
                      <a:pt x="330" y="76"/>
                    </a:lnTo>
                    <a:lnTo>
                      <a:pt x="345" y="60"/>
                    </a:lnTo>
                    <a:lnTo>
                      <a:pt x="361" y="43"/>
                    </a:lnTo>
                    <a:lnTo>
                      <a:pt x="378" y="27"/>
                    </a:lnTo>
                    <a:lnTo>
                      <a:pt x="395" y="13"/>
                    </a:lnTo>
                    <a:lnTo>
                      <a:pt x="413" y="0"/>
                    </a:lnTo>
                    <a:lnTo>
                      <a:pt x="413" y="0"/>
                    </a:lnTo>
                    <a:lnTo>
                      <a:pt x="406" y="7"/>
                    </a:lnTo>
                    <a:lnTo>
                      <a:pt x="385" y="27"/>
                    </a:lnTo>
                    <a:lnTo>
                      <a:pt x="354" y="60"/>
                    </a:lnTo>
                    <a:lnTo>
                      <a:pt x="316" y="103"/>
                    </a:lnTo>
                    <a:lnTo>
                      <a:pt x="271" y="153"/>
                    </a:lnTo>
                    <a:lnTo>
                      <a:pt x="226" y="210"/>
                    </a:lnTo>
                    <a:lnTo>
                      <a:pt x="179" y="273"/>
                    </a:lnTo>
                    <a:lnTo>
                      <a:pt x="138" y="338"/>
                    </a:lnTo>
                    <a:lnTo>
                      <a:pt x="102" y="406"/>
                    </a:lnTo>
                    <a:lnTo>
                      <a:pt x="72" y="471"/>
                    </a:lnTo>
                    <a:lnTo>
                      <a:pt x="72" y="471"/>
                    </a:lnTo>
                    <a:lnTo>
                      <a:pt x="53" y="532"/>
                    </a:lnTo>
                    <a:lnTo>
                      <a:pt x="41" y="585"/>
                    </a:lnTo>
                    <a:lnTo>
                      <a:pt x="34" y="632"/>
                    </a:lnTo>
                    <a:lnTo>
                      <a:pt x="33" y="672"/>
                    </a:lnTo>
                    <a:lnTo>
                      <a:pt x="34" y="708"/>
                    </a:lnTo>
                    <a:lnTo>
                      <a:pt x="40" y="737"/>
                    </a:lnTo>
                    <a:lnTo>
                      <a:pt x="46" y="765"/>
                    </a:lnTo>
                    <a:lnTo>
                      <a:pt x="53" y="789"/>
                    </a:lnTo>
                    <a:lnTo>
                      <a:pt x="59" y="812"/>
                    </a:lnTo>
                    <a:lnTo>
                      <a:pt x="64" y="834"/>
                    </a:lnTo>
                    <a:lnTo>
                      <a:pt x="64" y="834"/>
                    </a:lnTo>
                    <a:lnTo>
                      <a:pt x="64" y="834"/>
                    </a:lnTo>
                    <a:lnTo>
                      <a:pt x="59" y="836"/>
                    </a:lnTo>
                    <a:lnTo>
                      <a:pt x="53" y="836"/>
                    </a:lnTo>
                    <a:lnTo>
                      <a:pt x="50" y="836"/>
                    </a:lnTo>
                    <a:lnTo>
                      <a:pt x="45" y="838"/>
                    </a:lnTo>
                    <a:lnTo>
                      <a:pt x="41" y="838"/>
                    </a:lnTo>
                    <a:lnTo>
                      <a:pt x="36" y="839"/>
                    </a:lnTo>
                    <a:lnTo>
                      <a:pt x="33" y="839"/>
                    </a:lnTo>
                    <a:lnTo>
                      <a:pt x="27" y="841"/>
                    </a:lnTo>
                    <a:lnTo>
                      <a:pt x="24" y="843"/>
                    </a:lnTo>
                    <a:lnTo>
                      <a:pt x="21" y="843"/>
                    </a:lnTo>
                    <a:lnTo>
                      <a:pt x="19" y="839"/>
                    </a:lnTo>
                    <a:lnTo>
                      <a:pt x="19" y="839"/>
                    </a:lnTo>
                    <a:lnTo>
                      <a:pt x="19" y="839"/>
                    </a:lnTo>
                    <a:lnTo>
                      <a:pt x="19" y="838"/>
                    </a:lnTo>
                    <a:lnTo>
                      <a:pt x="19" y="838"/>
                    </a:lnTo>
                    <a:lnTo>
                      <a:pt x="19" y="836"/>
                    </a:lnTo>
                    <a:lnTo>
                      <a:pt x="17" y="834"/>
                    </a:lnTo>
                    <a:lnTo>
                      <a:pt x="17" y="831"/>
                    </a:lnTo>
                    <a:lnTo>
                      <a:pt x="15" y="829"/>
                    </a:lnTo>
                    <a:lnTo>
                      <a:pt x="14" y="826"/>
                    </a:lnTo>
                    <a:lnTo>
                      <a:pt x="12" y="824"/>
                    </a:lnTo>
                    <a:lnTo>
                      <a:pt x="10" y="8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1" name="Freeform 143">
                <a:extLst>
                  <a:ext uri="{FF2B5EF4-FFF2-40B4-BE49-F238E27FC236}">
                    <a16:creationId xmlns:a16="http://schemas.microsoft.com/office/drawing/2014/main" id="{68F58377-2017-D335-14BF-A8913E98D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439"/>
                <a:ext cx="207" cy="422"/>
              </a:xfrm>
              <a:custGeom>
                <a:avLst/>
                <a:gdLst>
                  <a:gd name="T0" fmla="*/ 5 w 413"/>
                  <a:gd name="T1" fmla="*/ 798 h 843"/>
                  <a:gd name="T2" fmla="*/ 0 w 413"/>
                  <a:gd name="T3" fmla="*/ 711 h 843"/>
                  <a:gd name="T4" fmla="*/ 14 w 413"/>
                  <a:gd name="T5" fmla="*/ 582 h 843"/>
                  <a:gd name="T6" fmla="*/ 65 w 413"/>
                  <a:gd name="T7" fmla="*/ 423 h 843"/>
                  <a:gd name="T8" fmla="*/ 174 w 413"/>
                  <a:gd name="T9" fmla="*/ 247 h 843"/>
                  <a:gd name="T10" fmla="*/ 257 w 413"/>
                  <a:gd name="T11" fmla="*/ 155 h 843"/>
                  <a:gd name="T12" fmla="*/ 285 w 413"/>
                  <a:gd name="T13" fmla="*/ 126 h 843"/>
                  <a:gd name="T14" fmla="*/ 314 w 413"/>
                  <a:gd name="T15" fmla="*/ 93 h 843"/>
                  <a:gd name="T16" fmla="*/ 345 w 413"/>
                  <a:gd name="T17" fmla="*/ 60 h 843"/>
                  <a:gd name="T18" fmla="*/ 378 w 413"/>
                  <a:gd name="T19" fmla="*/ 27 h 843"/>
                  <a:gd name="T20" fmla="*/ 413 w 413"/>
                  <a:gd name="T21" fmla="*/ 0 h 843"/>
                  <a:gd name="T22" fmla="*/ 406 w 413"/>
                  <a:gd name="T23" fmla="*/ 7 h 843"/>
                  <a:gd name="T24" fmla="*/ 354 w 413"/>
                  <a:gd name="T25" fmla="*/ 60 h 843"/>
                  <a:gd name="T26" fmla="*/ 271 w 413"/>
                  <a:gd name="T27" fmla="*/ 153 h 843"/>
                  <a:gd name="T28" fmla="*/ 179 w 413"/>
                  <a:gd name="T29" fmla="*/ 273 h 843"/>
                  <a:gd name="T30" fmla="*/ 102 w 413"/>
                  <a:gd name="T31" fmla="*/ 406 h 843"/>
                  <a:gd name="T32" fmla="*/ 72 w 413"/>
                  <a:gd name="T33" fmla="*/ 471 h 843"/>
                  <a:gd name="T34" fmla="*/ 41 w 413"/>
                  <a:gd name="T35" fmla="*/ 585 h 843"/>
                  <a:gd name="T36" fmla="*/ 33 w 413"/>
                  <a:gd name="T37" fmla="*/ 672 h 843"/>
                  <a:gd name="T38" fmla="*/ 40 w 413"/>
                  <a:gd name="T39" fmla="*/ 737 h 843"/>
                  <a:gd name="T40" fmla="*/ 53 w 413"/>
                  <a:gd name="T41" fmla="*/ 789 h 843"/>
                  <a:gd name="T42" fmla="*/ 64 w 413"/>
                  <a:gd name="T43" fmla="*/ 834 h 843"/>
                  <a:gd name="T44" fmla="*/ 64 w 413"/>
                  <a:gd name="T45" fmla="*/ 834 h 843"/>
                  <a:gd name="T46" fmla="*/ 53 w 413"/>
                  <a:gd name="T47" fmla="*/ 836 h 843"/>
                  <a:gd name="T48" fmla="*/ 45 w 413"/>
                  <a:gd name="T49" fmla="*/ 838 h 843"/>
                  <a:gd name="T50" fmla="*/ 36 w 413"/>
                  <a:gd name="T51" fmla="*/ 839 h 843"/>
                  <a:gd name="T52" fmla="*/ 27 w 413"/>
                  <a:gd name="T53" fmla="*/ 841 h 843"/>
                  <a:gd name="T54" fmla="*/ 21 w 413"/>
                  <a:gd name="T55" fmla="*/ 843 h 843"/>
                  <a:gd name="T56" fmla="*/ 19 w 413"/>
                  <a:gd name="T57" fmla="*/ 839 h 843"/>
                  <a:gd name="T58" fmla="*/ 19 w 413"/>
                  <a:gd name="T59" fmla="*/ 838 h 843"/>
                  <a:gd name="T60" fmla="*/ 19 w 413"/>
                  <a:gd name="T61" fmla="*/ 836 h 843"/>
                  <a:gd name="T62" fmla="*/ 17 w 413"/>
                  <a:gd name="T63" fmla="*/ 831 h 843"/>
                  <a:gd name="T64" fmla="*/ 14 w 413"/>
                  <a:gd name="T65" fmla="*/ 826 h 843"/>
                  <a:gd name="T66" fmla="*/ 10 w 413"/>
                  <a:gd name="T67" fmla="*/ 820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3" h="843">
                    <a:moveTo>
                      <a:pt x="10" y="820"/>
                    </a:moveTo>
                    <a:lnTo>
                      <a:pt x="5" y="798"/>
                    </a:lnTo>
                    <a:lnTo>
                      <a:pt x="2" y="760"/>
                    </a:lnTo>
                    <a:lnTo>
                      <a:pt x="0" y="711"/>
                    </a:lnTo>
                    <a:lnTo>
                      <a:pt x="3" y="651"/>
                    </a:lnTo>
                    <a:lnTo>
                      <a:pt x="14" y="582"/>
                    </a:lnTo>
                    <a:lnTo>
                      <a:pt x="33" y="506"/>
                    </a:lnTo>
                    <a:lnTo>
                      <a:pt x="65" y="423"/>
                    </a:lnTo>
                    <a:lnTo>
                      <a:pt x="112" y="337"/>
                    </a:lnTo>
                    <a:lnTo>
                      <a:pt x="174" y="247"/>
                    </a:lnTo>
                    <a:lnTo>
                      <a:pt x="257" y="155"/>
                    </a:lnTo>
                    <a:lnTo>
                      <a:pt x="257" y="155"/>
                    </a:lnTo>
                    <a:lnTo>
                      <a:pt x="271" y="141"/>
                    </a:lnTo>
                    <a:lnTo>
                      <a:pt x="285" y="126"/>
                    </a:lnTo>
                    <a:lnTo>
                      <a:pt x="299" y="110"/>
                    </a:lnTo>
                    <a:lnTo>
                      <a:pt x="314" y="93"/>
                    </a:lnTo>
                    <a:lnTo>
                      <a:pt x="330" y="76"/>
                    </a:lnTo>
                    <a:lnTo>
                      <a:pt x="345" y="60"/>
                    </a:lnTo>
                    <a:lnTo>
                      <a:pt x="361" y="43"/>
                    </a:lnTo>
                    <a:lnTo>
                      <a:pt x="378" y="27"/>
                    </a:lnTo>
                    <a:lnTo>
                      <a:pt x="395" y="13"/>
                    </a:lnTo>
                    <a:lnTo>
                      <a:pt x="413" y="0"/>
                    </a:lnTo>
                    <a:lnTo>
                      <a:pt x="413" y="0"/>
                    </a:lnTo>
                    <a:lnTo>
                      <a:pt x="406" y="7"/>
                    </a:lnTo>
                    <a:lnTo>
                      <a:pt x="385" y="27"/>
                    </a:lnTo>
                    <a:lnTo>
                      <a:pt x="354" y="60"/>
                    </a:lnTo>
                    <a:lnTo>
                      <a:pt x="316" y="103"/>
                    </a:lnTo>
                    <a:lnTo>
                      <a:pt x="271" y="153"/>
                    </a:lnTo>
                    <a:lnTo>
                      <a:pt x="226" y="210"/>
                    </a:lnTo>
                    <a:lnTo>
                      <a:pt x="179" y="273"/>
                    </a:lnTo>
                    <a:lnTo>
                      <a:pt x="138" y="338"/>
                    </a:lnTo>
                    <a:lnTo>
                      <a:pt x="102" y="406"/>
                    </a:lnTo>
                    <a:lnTo>
                      <a:pt x="72" y="471"/>
                    </a:lnTo>
                    <a:lnTo>
                      <a:pt x="72" y="471"/>
                    </a:lnTo>
                    <a:lnTo>
                      <a:pt x="53" y="532"/>
                    </a:lnTo>
                    <a:lnTo>
                      <a:pt x="41" y="585"/>
                    </a:lnTo>
                    <a:lnTo>
                      <a:pt x="34" y="632"/>
                    </a:lnTo>
                    <a:lnTo>
                      <a:pt x="33" y="672"/>
                    </a:lnTo>
                    <a:lnTo>
                      <a:pt x="34" y="708"/>
                    </a:lnTo>
                    <a:lnTo>
                      <a:pt x="40" y="737"/>
                    </a:lnTo>
                    <a:lnTo>
                      <a:pt x="46" y="765"/>
                    </a:lnTo>
                    <a:lnTo>
                      <a:pt x="53" y="789"/>
                    </a:lnTo>
                    <a:lnTo>
                      <a:pt x="59" y="812"/>
                    </a:lnTo>
                    <a:lnTo>
                      <a:pt x="64" y="834"/>
                    </a:lnTo>
                    <a:lnTo>
                      <a:pt x="64" y="834"/>
                    </a:lnTo>
                    <a:lnTo>
                      <a:pt x="64" y="834"/>
                    </a:lnTo>
                    <a:lnTo>
                      <a:pt x="59" y="836"/>
                    </a:lnTo>
                    <a:lnTo>
                      <a:pt x="53" y="836"/>
                    </a:lnTo>
                    <a:lnTo>
                      <a:pt x="50" y="836"/>
                    </a:lnTo>
                    <a:lnTo>
                      <a:pt x="45" y="838"/>
                    </a:lnTo>
                    <a:lnTo>
                      <a:pt x="41" y="838"/>
                    </a:lnTo>
                    <a:lnTo>
                      <a:pt x="36" y="839"/>
                    </a:lnTo>
                    <a:lnTo>
                      <a:pt x="33" y="839"/>
                    </a:lnTo>
                    <a:lnTo>
                      <a:pt x="27" y="841"/>
                    </a:lnTo>
                    <a:lnTo>
                      <a:pt x="24" y="843"/>
                    </a:lnTo>
                    <a:lnTo>
                      <a:pt x="21" y="843"/>
                    </a:lnTo>
                    <a:lnTo>
                      <a:pt x="19" y="839"/>
                    </a:lnTo>
                    <a:lnTo>
                      <a:pt x="19" y="839"/>
                    </a:lnTo>
                    <a:lnTo>
                      <a:pt x="19" y="839"/>
                    </a:lnTo>
                    <a:lnTo>
                      <a:pt x="19" y="838"/>
                    </a:lnTo>
                    <a:lnTo>
                      <a:pt x="19" y="838"/>
                    </a:lnTo>
                    <a:lnTo>
                      <a:pt x="19" y="836"/>
                    </a:lnTo>
                    <a:lnTo>
                      <a:pt x="17" y="834"/>
                    </a:lnTo>
                    <a:lnTo>
                      <a:pt x="17" y="831"/>
                    </a:lnTo>
                    <a:lnTo>
                      <a:pt x="15" y="829"/>
                    </a:lnTo>
                    <a:lnTo>
                      <a:pt x="14" y="826"/>
                    </a:lnTo>
                    <a:lnTo>
                      <a:pt x="12" y="824"/>
                    </a:lnTo>
                    <a:lnTo>
                      <a:pt x="10" y="82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2" name="Freeform 144">
                <a:extLst>
                  <a:ext uri="{FF2B5EF4-FFF2-40B4-BE49-F238E27FC236}">
                    <a16:creationId xmlns:a16="http://schemas.microsoft.com/office/drawing/2014/main" id="{8B5089AF-0FE8-DFB3-B814-82215851D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535"/>
                <a:ext cx="123" cy="84"/>
              </a:xfrm>
              <a:custGeom>
                <a:avLst/>
                <a:gdLst>
                  <a:gd name="T0" fmla="*/ 14 w 247"/>
                  <a:gd name="T1" fmla="*/ 114 h 168"/>
                  <a:gd name="T2" fmla="*/ 21 w 247"/>
                  <a:gd name="T3" fmla="*/ 109 h 168"/>
                  <a:gd name="T4" fmla="*/ 31 w 247"/>
                  <a:gd name="T5" fmla="*/ 101 h 168"/>
                  <a:gd name="T6" fmla="*/ 45 w 247"/>
                  <a:gd name="T7" fmla="*/ 90 h 168"/>
                  <a:gd name="T8" fmla="*/ 61 w 247"/>
                  <a:gd name="T9" fmla="*/ 78 h 168"/>
                  <a:gd name="T10" fmla="*/ 80 w 247"/>
                  <a:gd name="T11" fmla="*/ 66 h 168"/>
                  <a:gd name="T12" fmla="*/ 102 w 247"/>
                  <a:gd name="T13" fmla="*/ 52 h 168"/>
                  <a:gd name="T14" fmla="*/ 126 w 247"/>
                  <a:gd name="T15" fmla="*/ 38 h 168"/>
                  <a:gd name="T16" fmla="*/ 154 w 247"/>
                  <a:gd name="T17" fmla="*/ 25 h 168"/>
                  <a:gd name="T18" fmla="*/ 185 w 247"/>
                  <a:gd name="T19" fmla="*/ 13 h 168"/>
                  <a:gd name="T20" fmla="*/ 218 w 247"/>
                  <a:gd name="T21" fmla="*/ 0 h 168"/>
                  <a:gd name="T22" fmla="*/ 221 w 247"/>
                  <a:gd name="T23" fmla="*/ 0 h 168"/>
                  <a:gd name="T24" fmla="*/ 221 w 247"/>
                  <a:gd name="T25" fmla="*/ 0 h 168"/>
                  <a:gd name="T26" fmla="*/ 225 w 247"/>
                  <a:gd name="T27" fmla="*/ 2 h 168"/>
                  <a:gd name="T28" fmla="*/ 227 w 247"/>
                  <a:gd name="T29" fmla="*/ 4 h 168"/>
                  <a:gd name="T30" fmla="*/ 230 w 247"/>
                  <a:gd name="T31" fmla="*/ 7 h 168"/>
                  <a:gd name="T32" fmla="*/ 232 w 247"/>
                  <a:gd name="T33" fmla="*/ 9 h 168"/>
                  <a:gd name="T34" fmla="*/ 233 w 247"/>
                  <a:gd name="T35" fmla="*/ 11 h 168"/>
                  <a:gd name="T36" fmla="*/ 237 w 247"/>
                  <a:gd name="T37" fmla="*/ 13 h 168"/>
                  <a:gd name="T38" fmla="*/ 239 w 247"/>
                  <a:gd name="T39" fmla="*/ 14 h 168"/>
                  <a:gd name="T40" fmla="*/ 242 w 247"/>
                  <a:gd name="T41" fmla="*/ 16 h 168"/>
                  <a:gd name="T42" fmla="*/ 244 w 247"/>
                  <a:gd name="T43" fmla="*/ 19 h 168"/>
                  <a:gd name="T44" fmla="*/ 247 w 247"/>
                  <a:gd name="T45" fmla="*/ 21 h 168"/>
                  <a:gd name="T46" fmla="*/ 244 w 247"/>
                  <a:gd name="T47" fmla="*/ 21 h 168"/>
                  <a:gd name="T48" fmla="*/ 244 w 247"/>
                  <a:gd name="T49" fmla="*/ 21 h 168"/>
                  <a:gd name="T50" fmla="*/ 206 w 247"/>
                  <a:gd name="T51" fmla="*/ 35 h 168"/>
                  <a:gd name="T52" fmla="*/ 175 w 247"/>
                  <a:gd name="T53" fmla="*/ 51 h 168"/>
                  <a:gd name="T54" fmla="*/ 147 w 247"/>
                  <a:gd name="T55" fmla="*/ 66 h 168"/>
                  <a:gd name="T56" fmla="*/ 123 w 247"/>
                  <a:gd name="T57" fmla="*/ 82 h 168"/>
                  <a:gd name="T58" fmla="*/ 102 w 247"/>
                  <a:gd name="T59" fmla="*/ 97 h 168"/>
                  <a:gd name="T60" fmla="*/ 85 w 247"/>
                  <a:gd name="T61" fmla="*/ 113 h 168"/>
                  <a:gd name="T62" fmla="*/ 71 w 247"/>
                  <a:gd name="T63" fmla="*/ 128 h 168"/>
                  <a:gd name="T64" fmla="*/ 57 w 247"/>
                  <a:gd name="T65" fmla="*/ 142 h 168"/>
                  <a:gd name="T66" fmla="*/ 43 w 247"/>
                  <a:gd name="T67" fmla="*/ 156 h 168"/>
                  <a:gd name="T68" fmla="*/ 30 w 247"/>
                  <a:gd name="T69" fmla="*/ 168 h 168"/>
                  <a:gd name="T70" fmla="*/ 28 w 247"/>
                  <a:gd name="T71" fmla="*/ 168 h 168"/>
                  <a:gd name="T72" fmla="*/ 28 w 247"/>
                  <a:gd name="T73" fmla="*/ 168 h 168"/>
                  <a:gd name="T74" fmla="*/ 26 w 247"/>
                  <a:gd name="T75" fmla="*/ 165 h 168"/>
                  <a:gd name="T76" fmla="*/ 23 w 247"/>
                  <a:gd name="T77" fmla="*/ 161 h 168"/>
                  <a:gd name="T78" fmla="*/ 21 w 247"/>
                  <a:gd name="T79" fmla="*/ 158 h 168"/>
                  <a:gd name="T80" fmla="*/ 17 w 247"/>
                  <a:gd name="T81" fmla="*/ 154 h 168"/>
                  <a:gd name="T82" fmla="*/ 14 w 247"/>
                  <a:gd name="T83" fmla="*/ 151 h 168"/>
                  <a:gd name="T84" fmla="*/ 11 w 247"/>
                  <a:gd name="T85" fmla="*/ 147 h 168"/>
                  <a:gd name="T86" fmla="*/ 9 w 247"/>
                  <a:gd name="T87" fmla="*/ 144 h 168"/>
                  <a:gd name="T88" fmla="*/ 5 w 247"/>
                  <a:gd name="T89" fmla="*/ 140 h 168"/>
                  <a:gd name="T90" fmla="*/ 2 w 247"/>
                  <a:gd name="T91" fmla="*/ 139 h 168"/>
                  <a:gd name="T92" fmla="*/ 0 w 247"/>
                  <a:gd name="T93" fmla="*/ 135 h 168"/>
                  <a:gd name="T94" fmla="*/ 2 w 247"/>
                  <a:gd name="T95" fmla="*/ 133 h 168"/>
                  <a:gd name="T96" fmla="*/ 2 w 247"/>
                  <a:gd name="T97" fmla="*/ 133 h 168"/>
                  <a:gd name="T98" fmla="*/ 4 w 247"/>
                  <a:gd name="T99" fmla="*/ 133 h 168"/>
                  <a:gd name="T100" fmla="*/ 4 w 247"/>
                  <a:gd name="T101" fmla="*/ 132 h 168"/>
                  <a:gd name="T102" fmla="*/ 4 w 247"/>
                  <a:gd name="T103" fmla="*/ 132 h 168"/>
                  <a:gd name="T104" fmla="*/ 5 w 247"/>
                  <a:gd name="T105" fmla="*/ 130 h 168"/>
                  <a:gd name="T106" fmla="*/ 7 w 247"/>
                  <a:gd name="T107" fmla="*/ 128 h 168"/>
                  <a:gd name="T108" fmla="*/ 9 w 247"/>
                  <a:gd name="T109" fmla="*/ 127 h 168"/>
                  <a:gd name="T110" fmla="*/ 9 w 247"/>
                  <a:gd name="T111" fmla="*/ 123 h 168"/>
                  <a:gd name="T112" fmla="*/ 11 w 247"/>
                  <a:gd name="T113" fmla="*/ 121 h 168"/>
                  <a:gd name="T114" fmla="*/ 12 w 247"/>
                  <a:gd name="T115" fmla="*/ 118 h 168"/>
                  <a:gd name="T116" fmla="*/ 14 w 247"/>
                  <a:gd name="T117" fmla="*/ 11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7" h="168">
                    <a:moveTo>
                      <a:pt x="14" y="114"/>
                    </a:moveTo>
                    <a:lnTo>
                      <a:pt x="21" y="109"/>
                    </a:lnTo>
                    <a:lnTo>
                      <a:pt x="31" y="101"/>
                    </a:lnTo>
                    <a:lnTo>
                      <a:pt x="45" y="90"/>
                    </a:lnTo>
                    <a:lnTo>
                      <a:pt x="61" y="78"/>
                    </a:lnTo>
                    <a:lnTo>
                      <a:pt x="80" y="66"/>
                    </a:lnTo>
                    <a:lnTo>
                      <a:pt x="102" y="52"/>
                    </a:lnTo>
                    <a:lnTo>
                      <a:pt x="126" y="38"/>
                    </a:lnTo>
                    <a:lnTo>
                      <a:pt x="154" y="25"/>
                    </a:lnTo>
                    <a:lnTo>
                      <a:pt x="185" y="13"/>
                    </a:lnTo>
                    <a:lnTo>
                      <a:pt x="218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25" y="2"/>
                    </a:lnTo>
                    <a:lnTo>
                      <a:pt x="227" y="4"/>
                    </a:lnTo>
                    <a:lnTo>
                      <a:pt x="230" y="7"/>
                    </a:lnTo>
                    <a:lnTo>
                      <a:pt x="232" y="9"/>
                    </a:lnTo>
                    <a:lnTo>
                      <a:pt x="233" y="11"/>
                    </a:lnTo>
                    <a:lnTo>
                      <a:pt x="237" y="13"/>
                    </a:lnTo>
                    <a:lnTo>
                      <a:pt x="239" y="14"/>
                    </a:lnTo>
                    <a:lnTo>
                      <a:pt x="242" y="16"/>
                    </a:lnTo>
                    <a:lnTo>
                      <a:pt x="244" y="19"/>
                    </a:lnTo>
                    <a:lnTo>
                      <a:pt x="247" y="21"/>
                    </a:lnTo>
                    <a:lnTo>
                      <a:pt x="244" y="21"/>
                    </a:lnTo>
                    <a:lnTo>
                      <a:pt x="244" y="21"/>
                    </a:lnTo>
                    <a:lnTo>
                      <a:pt x="206" y="35"/>
                    </a:lnTo>
                    <a:lnTo>
                      <a:pt x="175" y="51"/>
                    </a:lnTo>
                    <a:lnTo>
                      <a:pt x="147" y="66"/>
                    </a:lnTo>
                    <a:lnTo>
                      <a:pt x="123" y="82"/>
                    </a:lnTo>
                    <a:lnTo>
                      <a:pt x="102" y="97"/>
                    </a:lnTo>
                    <a:lnTo>
                      <a:pt x="85" y="113"/>
                    </a:lnTo>
                    <a:lnTo>
                      <a:pt x="71" y="128"/>
                    </a:lnTo>
                    <a:lnTo>
                      <a:pt x="57" y="142"/>
                    </a:lnTo>
                    <a:lnTo>
                      <a:pt x="43" y="156"/>
                    </a:lnTo>
                    <a:lnTo>
                      <a:pt x="30" y="168"/>
                    </a:lnTo>
                    <a:lnTo>
                      <a:pt x="28" y="168"/>
                    </a:lnTo>
                    <a:lnTo>
                      <a:pt x="28" y="168"/>
                    </a:lnTo>
                    <a:lnTo>
                      <a:pt x="26" y="165"/>
                    </a:lnTo>
                    <a:lnTo>
                      <a:pt x="23" y="161"/>
                    </a:lnTo>
                    <a:lnTo>
                      <a:pt x="21" y="158"/>
                    </a:lnTo>
                    <a:lnTo>
                      <a:pt x="17" y="154"/>
                    </a:lnTo>
                    <a:lnTo>
                      <a:pt x="14" y="151"/>
                    </a:lnTo>
                    <a:lnTo>
                      <a:pt x="11" y="147"/>
                    </a:lnTo>
                    <a:lnTo>
                      <a:pt x="9" y="144"/>
                    </a:lnTo>
                    <a:lnTo>
                      <a:pt x="5" y="140"/>
                    </a:lnTo>
                    <a:lnTo>
                      <a:pt x="2" y="139"/>
                    </a:lnTo>
                    <a:lnTo>
                      <a:pt x="0" y="135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4" y="133"/>
                    </a:lnTo>
                    <a:lnTo>
                      <a:pt x="4" y="132"/>
                    </a:lnTo>
                    <a:lnTo>
                      <a:pt x="4" y="132"/>
                    </a:lnTo>
                    <a:lnTo>
                      <a:pt x="5" y="130"/>
                    </a:lnTo>
                    <a:lnTo>
                      <a:pt x="7" y="128"/>
                    </a:lnTo>
                    <a:lnTo>
                      <a:pt x="9" y="127"/>
                    </a:lnTo>
                    <a:lnTo>
                      <a:pt x="9" y="123"/>
                    </a:lnTo>
                    <a:lnTo>
                      <a:pt x="11" y="121"/>
                    </a:lnTo>
                    <a:lnTo>
                      <a:pt x="12" y="118"/>
                    </a:lnTo>
                    <a:lnTo>
                      <a:pt x="14" y="114"/>
                    </a:lnTo>
                    <a:close/>
                  </a:path>
                </a:pathLst>
              </a:custGeom>
              <a:solidFill>
                <a:srgbClr val="EA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3" name="Freeform 145">
                <a:extLst>
                  <a:ext uri="{FF2B5EF4-FFF2-40B4-BE49-F238E27FC236}">
                    <a16:creationId xmlns:a16="http://schemas.microsoft.com/office/drawing/2014/main" id="{31040345-6214-8410-080D-57B54D6A2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535"/>
                <a:ext cx="15" cy="11"/>
              </a:xfrm>
              <a:custGeom>
                <a:avLst/>
                <a:gdLst>
                  <a:gd name="T0" fmla="*/ 0 w 29"/>
                  <a:gd name="T1" fmla="*/ 0 h 21"/>
                  <a:gd name="T2" fmla="*/ 3 w 29"/>
                  <a:gd name="T3" fmla="*/ 0 h 21"/>
                  <a:gd name="T4" fmla="*/ 3 w 29"/>
                  <a:gd name="T5" fmla="*/ 0 h 21"/>
                  <a:gd name="T6" fmla="*/ 7 w 29"/>
                  <a:gd name="T7" fmla="*/ 2 h 21"/>
                  <a:gd name="T8" fmla="*/ 9 w 29"/>
                  <a:gd name="T9" fmla="*/ 4 h 21"/>
                  <a:gd name="T10" fmla="*/ 12 w 29"/>
                  <a:gd name="T11" fmla="*/ 7 h 21"/>
                  <a:gd name="T12" fmla="*/ 14 w 29"/>
                  <a:gd name="T13" fmla="*/ 9 h 21"/>
                  <a:gd name="T14" fmla="*/ 15 w 29"/>
                  <a:gd name="T15" fmla="*/ 11 h 21"/>
                  <a:gd name="T16" fmla="*/ 19 w 29"/>
                  <a:gd name="T17" fmla="*/ 13 h 21"/>
                  <a:gd name="T18" fmla="*/ 21 w 29"/>
                  <a:gd name="T19" fmla="*/ 14 h 21"/>
                  <a:gd name="T20" fmla="*/ 24 w 29"/>
                  <a:gd name="T21" fmla="*/ 16 h 21"/>
                  <a:gd name="T22" fmla="*/ 26 w 29"/>
                  <a:gd name="T23" fmla="*/ 19 h 21"/>
                  <a:gd name="T24" fmla="*/ 29 w 29"/>
                  <a:gd name="T25" fmla="*/ 21 h 21"/>
                  <a:gd name="T26" fmla="*/ 26 w 29"/>
                  <a:gd name="T2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1">
                    <a:moveTo>
                      <a:pt x="0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4" y="9"/>
                    </a:lnTo>
                    <a:lnTo>
                      <a:pt x="15" y="11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4" y="16"/>
                    </a:lnTo>
                    <a:lnTo>
                      <a:pt x="26" y="19"/>
                    </a:lnTo>
                    <a:lnTo>
                      <a:pt x="29" y="21"/>
                    </a:lnTo>
                    <a:lnTo>
                      <a:pt x="26" y="2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4" name="Freeform 146">
                <a:extLst>
                  <a:ext uri="{FF2B5EF4-FFF2-40B4-BE49-F238E27FC236}">
                    <a16:creationId xmlns:a16="http://schemas.microsoft.com/office/drawing/2014/main" id="{8ADA9F5E-E2E0-8196-79B4-EEB529A5A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618"/>
                <a:ext cx="81" cy="11"/>
              </a:xfrm>
              <a:custGeom>
                <a:avLst/>
                <a:gdLst>
                  <a:gd name="T0" fmla="*/ 0 w 160"/>
                  <a:gd name="T1" fmla="*/ 23 h 23"/>
                  <a:gd name="T2" fmla="*/ 2 w 160"/>
                  <a:gd name="T3" fmla="*/ 21 h 23"/>
                  <a:gd name="T4" fmla="*/ 10 w 160"/>
                  <a:gd name="T5" fmla="*/ 19 h 23"/>
                  <a:gd name="T6" fmla="*/ 22 w 160"/>
                  <a:gd name="T7" fmla="*/ 16 h 23"/>
                  <a:gd name="T8" fmla="*/ 38 w 160"/>
                  <a:gd name="T9" fmla="*/ 11 h 23"/>
                  <a:gd name="T10" fmla="*/ 57 w 160"/>
                  <a:gd name="T11" fmla="*/ 7 h 23"/>
                  <a:gd name="T12" fmla="*/ 76 w 160"/>
                  <a:gd name="T13" fmla="*/ 4 h 23"/>
                  <a:gd name="T14" fmla="*/ 98 w 160"/>
                  <a:gd name="T15" fmla="*/ 0 h 23"/>
                  <a:gd name="T16" fmla="*/ 119 w 160"/>
                  <a:gd name="T17" fmla="*/ 0 h 23"/>
                  <a:gd name="T18" fmla="*/ 140 w 160"/>
                  <a:gd name="T19" fmla="*/ 2 h 23"/>
                  <a:gd name="T20" fmla="*/ 160 w 160"/>
                  <a:gd name="T21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3">
                    <a:moveTo>
                      <a:pt x="0" y="23"/>
                    </a:moveTo>
                    <a:lnTo>
                      <a:pt x="2" y="21"/>
                    </a:lnTo>
                    <a:lnTo>
                      <a:pt x="10" y="19"/>
                    </a:lnTo>
                    <a:lnTo>
                      <a:pt x="22" y="16"/>
                    </a:lnTo>
                    <a:lnTo>
                      <a:pt x="38" y="11"/>
                    </a:lnTo>
                    <a:lnTo>
                      <a:pt x="57" y="7"/>
                    </a:lnTo>
                    <a:lnTo>
                      <a:pt x="76" y="4"/>
                    </a:lnTo>
                    <a:lnTo>
                      <a:pt x="98" y="0"/>
                    </a:lnTo>
                    <a:lnTo>
                      <a:pt x="119" y="0"/>
                    </a:lnTo>
                    <a:lnTo>
                      <a:pt x="140" y="2"/>
                    </a:lnTo>
                    <a:lnTo>
                      <a:pt x="160" y="7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5" name="Freeform 147">
                <a:extLst>
                  <a:ext uri="{FF2B5EF4-FFF2-40B4-BE49-F238E27FC236}">
                    <a16:creationId xmlns:a16="http://schemas.microsoft.com/office/drawing/2014/main" id="{7A678CC2-9411-5263-E805-23935EA2A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601"/>
                <a:ext cx="19" cy="19"/>
              </a:xfrm>
              <a:custGeom>
                <a:avLst/>
                <a:gdLst>
                  <a:gd name="T0" fmla="*/ 38 w 38"/>
                  <a:gd name="T1" fmla="*/ 38 h 38"/>
                  <a:gd name="T2" fmla="*/ 38 w 38"/>
                  <a:gd name="T3" fmla="*/ 38 h 38"/>
                  <a:gd name="T4" fmla="*/ 38 w 38"/>
                  <a:gd name="T5" fmla="*/ 34 h 38"/>
                  <a:gd name="T6" fmla="*/ 36 w 38"/>
                  <a:gd name="T7" fmla="*/ 31 h 38"/>
                  <a:gd name="T8" fmla="*/ 34 w 38"/>
                  <a:gd name="T9" fmla="*/ 26 h 38"/>
                  <a:gd name="T10" fmla="*/ 31 w 38"/>
                  <a:gd name="T11" fmla="*/ 20 h 38"/>
                  <a:gd name="T12" fmla="*/ 27 w 38"/>
                  <a:gd name="T13" fmla="*/ 15 h 38"/>
                  <a:gd name="T14" fmla="*/ 22 w 38"/>
                  <a:gd name="T15" fmla="*/ 10 h 38"/>
                  <a:gd name="T16" fmla="*/ 15 w 38"/>
                  <a:gd name="T17" fmla="*/ 7 h 38"/>
                  <a:gd name="T18" fmla="*/ 8 w 38"/>
                  <a:gd name="T19" fmla="*/ 3 h 38"/>
                  <a:gd name="T20" fmla="*/ 0 w 38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8">
                    <a:moveTo>
                      <a:pt x="38" y="38"/>
                    </a:moveTo>
                    <a:lnTo>
                      <a:pt x="38" y="38"/>
                    </a:lnTo>
                    <a:lnTo>
                      <a:pt x="38" y="34"/>
                    </a:lnTo>
                    <a:lnTo>
                      <a:pt x="36" y="31"/>
                    </a:lnTo>
                    <a:lnTo>
                      <a:pt x="34" y="26"/>
                    </a:lnTo>
                    <a:lnTo>
                      <a:pt x="31" y="20"/>
                    </a:lnTo>
                    <a:lnTo>
                      <a:pt x="27" y="15"/>
                    </a:lnTo>
                    <a:lnTo>
                      <a:pt x="22" y="10"/>
                    </a:lnTo>
                    <a:lnTo>
                      <a:pt x="15" y="7"/>
                    </a:lnTo>
                    <a:lnTo>
                      <a:pt x="8" y="3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6" name="Freeform 148">
                <a:extLst>
                  <a:ext uri="{FF2B5EF4-FFF2-40B4-BE49-F238E27FC236}">
                    <a16:creationId xmlns:a16="http://schemas.microsoft.com/office/drawing/2014/main" id="{C03BB178-5309-C714-665B-C0AF80591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210"/>
                <a:ext cx="224" cy="412"/>
              </a:xfrm>
              <a:custGeom>
                <a:avLst/>
                <a:gdLst>
                  <a:gd name="T0" fmla="*/ 2 w 447"/>
                  <a:gd name="T1" fmla="*/ 778 h 824"/>
                  <a:gd name="T2" fmla="*/ 0 w 447"/>
                  <a:gd name="T3" fmla="*/ 691 h 824"/>
                  <a:gd name="T4" fmla="*/ 21 w 447"/>
                  <a:gd name="T5" fmla="*/ 563 h 824"/>
                  <a:gd name="T6" fmla="*/ 79 w 447"/>
                  <a:gd name="T7" fmla="*/ 406 h 824"/>
                  <a:gd name="T8" fmla="*/ 199 w 447"/>
                  <a:gd name="T9" fmla="*/ 235 h 824"/>
                  <a:gd name="T10" fmla="*/ 285 w 447"/>
                  <a:gd name="T11" fmla="*/ 147 h 824"/>
                  <a:gd name="T12" fmla="*/ 313 w 447"/>
                  <a:gd name="T13" fmla="*/ 119 h 824"/>
                  <a:gd name="T14" fmla="*/ 344 w 447"/>
                  <a:gd name="T15" fmla="*/ 88 h 824"/>
                  <a:gd name="T16" fmla="*/ 376 w 447"/>
                  <a:gd name="T17" fmla="*/ 57 h 824"/>
                  <a:gd name="T18" fmla="*/ 411 w 447"/>
                  <a:gd name="T19" fmla="*/ 26 h 824"/>
                  <a:gd name="T20" fmla="*/ 447 w 447"/>
                  <a:gd name="T21" fmla="*/ 0 h 824"/>
                  <a:gd name="T22" fmla="*/ 440 w 447"/>
                  <a:gd name="T23" fmla="*/ 7 h 824"/>
                  <a:gd name="T24" fmla="*/ 383 w 447"/>
                  <a:gd name="T25" fmla="*/ 59 h 824"/>
                  <a:gd name="T26" fmla="*/ 292 w 447"/>
                  <a:gd name="T27" fmla="*/ 149 h 824"/>
                  <a:gd name="T28" fmla="*/ 192 w 447"/>
                  <a:gd name="T29" fmla="*/ 266 h 824"/>
                  <a:gd name="T30" fmla="*/ 103 w 447"/>
                  <a:gd name="T31" fmla="*/ 394 h 824"/>
                  <a:gd name="T32" fmla="*/ 72 w 447"/>
                  <a:gd name="T33" fmla="*/ 460 h 824"/>
                  <a:gd name="T34" fmla="*/ 36 w 447"/>
                  <a:gd name="T35" fmla="*/ 575 h 824"/>
                  <a:gd name="T36" fmla="*/ 26 w 447"/>
                  <a:gd name="T37" fmla="*/ 667 h 824"/>
                  <a:gd name="T38" fmla="*/ 33 w 447"/>
                  <a:gd name="T39" fmla="*/ 736 h 824"/>
                  <a:gd name="T40" fmla="*/ 46 w 447"/>
                  <a:gd name="T41" fmla="*/ 786 h 824"/>
                  <a:gd name="T42" fmla="*/ 59 w 447"/>
                  <a:gd name="T43" fmla="*/ 817 h 824"/>
                  <a:gd name="T44" fmla="*/ 57 w 447"/>
                  <a:gd name="T45" fmla="*/ 817 h 824"/>
                  <a:gd name="T46" fmla="*/ 48 w 447"/>
                  <a:gd name="T47" fmla="*/ 819 h 824"/>
                  <a:gd name="T48" fmla="*/ 40 w 447"/>
                  <a:gd name="T49" fmla="*/ 819 h 824"/>
                  <a:gd name="T50" fmla="*/ 31 w 447"/>
                  <a:gd name="T51" fmla="*/ 821 h 824"/>
                  <a:gd name="T52" fmla="*/ 22 w 447"/>
                  <a:gd name="T53" fmla="*/ 822 h 824"/>
                  <a:gd name="T54" fmla="*/ 14 w 447"/>
                  <a:gd name="T55" fmla="*/ 824 h 824"/>
                  <a:gd name="T56" fmla="*/ 14 w 447"/>
                  <a:gd name="T57" fmla="*/ 821 h 824"/>
                  <a:gd name="T58" fmla="*/ 14 w 447"/>
                  <a:gd name="T59" fmla="*/ 819 h 824"/>
                  <a:gd name="T60" fmla="*/ 12 w 447"/>
                  <a:gd name="T61" fmla="*/ 816 h 824"/>
                  <a:gd name="T62" fmla="*/ 10 w 447"/>
                  <a:gd name="T63" fmla="*/ 812 h 824"/>
                  <a:gd name="T64" fmla="*/ 8 w 447"/>
                  <a:gd name="T65" fmla="*/ 807 h 824"/>
                  <a:gd name="T66" fmla="*/ 5 w 447"/>
                  <a:gd name="T67" fmla="*/ 802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7" h="824">
                    <a:moveTo>
                      <a:pt x="5" y="802"/>
                    </a:moveTo>
                    <a:lnTo>
                      <a:pt x="2" y="778"/>
                    </a:lnTo>
                    <a:lnTo>
                      <a:pt x="0" y="741"/>
                    </a:lnTo>
                    <a:lnTo>
                      <a:pt x="0" y="691"/>
                    </a:lnTo>
                    <a:lnTo>
                      <a:pt x="7" y="631"/>
                    </a:lnTo>
                    <a:lnTo>
                      <a:pt x="21" y="563"/>
                    </a:lnTo>
                    <a:lnTo>
                      <a:pt x="43" y="487"/>
                    </a:lnTo>
                    <a:lnTo>
                      <a:pt x="79" y="406"/>
                    </a:lnTo>
                    <a:lnTo>
                      <a:pt x="129" y="321"/>
                    </a:lnTo>
                    <a:lnTo>
                      <a:pt x="199" y="235"/>
                    </a:lnTo>
                    <a:lnTo>
                      <a:pt x="285" y="147"/>
                    </a:lnTo>
                    <a:lnTo>
                      <a:pt x="285" y="147"/>
                    </a:lnTo>
                    <a:lnTo>
                      <a:pt x="299" y="135"/>
                    </a:lnTo>
                    <a:lnTo>
                      <a:pt x="313" y="119"/>
                    </a:lnTo>
                    <a:lnTo>
                      <a:pt x="328" y="105"/>
                    </a:lnTo>
                    <a:lnTo>
                      <a:pt x="344" y="88"/>
                    </a:lnTo>
                    <a:lnTo>
                      <a:pt x="361" y="73"/>
                    </a:lnTo>
                    <a:lnTo>
                      <a:pt x="376" y="57"/>
                    </a:lnTo>
                    <a:lnTo>
                      <a:pt x="394" y="41"/>
                    </a:lnTo>
                    <a:lnTo>
                      <a:pt x="411" y="26"/>
                    </a:lnTo>
                    <a:lnTo>
                      <a:pt x="430" y="1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40" y="7"/>
                    </a:lnTo>
                    <a:lnTo>
                      <a:pt x="418" y="28"/>
                    </a:lnTo>
                    <a:lnTo>
                      <a:pt x="383" y="59"/>
                    </a:lnTo>
                    <a:lnTo>
                      <a:pt x="340" y="100"/>
                    </a:lnTo>
                    <a:lnTo>
                      <a:pt x="292" y="149"/>
                    </a:lnTo>
                    <a:lnTo>
                      <a:pt x="242" y="206"/>
                    </a:lnTo>
                    <a:lnTo>
                      <a:pt x="192" y="266"/>
                    </a:lnTo>
                    <a:lnTo>
                      <a:pt x="145" y="330"/>
                    </a:lnTo>
                    <a:lnTo>
                      <a:pt x="103" y="394"/>
                    </a:lnTo>
                    <a:lnTo>
                      <a:pt x="72" y="460"/>
                    </a:lnTo>
                    <a:lnTo>
                      <a:pt x="72" y="460"/>
                    </a:lnTo>
                    <a:lnTo>
                      <a:pt x="50" y="520"/>
                    </a:lnTo>
                    <a:lnTo>
                      <a:pt x="36" y="575"/>
                    </a:lnTo>
                    <a:lnTo>
                      <a:pt x="27" y="624"/>
                    </a:lnTo>
                    <a:lnTo>
                      <a:pt x="26" y="667"/>
                    </a:lnTo>
                    <a:lnTo>
                      <a:pt x="27" y="705"/>
                    </a:lnTo>
                    <a:lnTo>
                      <a:pt x="33" y="736"/>
                    </a:lnTo>
                    <a:lnTo>
                      <a:pt x="40" y="764"/>
                    </a:lnTo>
                    <a:lnTo>
                      <a:pt x="46" y="786"/>
                    </a:lnTo>
                    <a:lnTo>
                      <a:pt x="53" y="803"/>
                    </a:lnTo>
                    <a:lnTo>
                      <a:pt x="59" y="817"/>
                    </a:lnTo>
                    <a:lnTo>
                      <a:pt x="57" y="817"/>
                    </a:lnTo>
                    <a:lnTo>
                      <a:pt x="57" y="817"/>
                    </a:lnTo>
                    <a:lnTo>
                      <a:pt x="53" y="817"/>
                    </a:lnTo>
                    <a:lnTo>
                      <a:pt x="48" y="819"/>
                    </a:lnTo>
                    <a:lnTo>
                      <a:pt x="43" y="819"/>
                    </a:lnTo>
                    <a:lnTo>
                      <a:pt x="40" y="819"/>
                    </a:lnTo>
                    <a:lnTo>
                      <a:pt x="34" y="821"/>
                    </a:lnTo>
                    <a:lnTo>
                      <a:pt x="31" y="821"/>
                    </a:lnTo>
                    <a:lnTo>
                      <a:pt x="26" y="821"/>
                    </a:lnTo>
                    <a:lnTo>
                      <a:pt x="22" y="822"/>
                    </a:lnTo>
                    <a:lnTo>
                      <a:pt x="17" y="822"/>
                    </a:lnTo>
                    <a:lnTo>
                      <a:pt x="14" y="824"/>
                    </a:lnTo>
                    <a:lnTo>
                      <a:pt x="14" y="821"/>
                    </a:lnTo>
                    <a:lnTo>
                      <a:pt x="14" y="821"/>
                    </a:lnTo>
                    <a:lnTo>
                      <a:pt x="14" y="821"/>
                    </a:lnTo>
                    <a:lnTo>
                      <a:pt x="14" y="819"/>
                    </a:lnTo>
                    <a:lnTo>
                      <a:pt x="14" y="817"/>
                    </a:lnTo>
                    <a:lnTo>
                      <a:pt x="12" y="816"/>
                    </a:lnTo>
                    <a:lnTo>
                      <a:pt x="12" y="814"/>
                    </a:lnTo>
                    <a:lnTo>
                      <a:pt x="10" y="812"/>
                    </a:lnTo>
                    <a:lnTo>
                      <a:pt x="10" y="809"/>
                    </a:lnTo>
                    <a:lnTo>
                      <a:pt x="8" y="807"/>
                    </a:lnTo>
                    <a:lnTo>
                      <a:pt x="7" y="803"/>
                    </a:lnTo>
                    <a:lnTo>
                      <a:pt x="5" y="8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7" name="Freeform 149">
                <a:extLst>
                  <a:ext uri="{FF2B5EF4-FFF2-40B4-BE49-F238E27FC236}">
                    <a16:creationId xmlns:a16="http://schemas.microsoft.com/office/drawing/2014/main" id="{D2D4C09F-7C80-9504-D44C-D2B506A92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210"/>
                <a:ext cx="224" cy="412"/>
              </a:xfrm>
              <a:custGeom>
                <a:avLst/>
                <a:gdLst>
                  <a:gd name="T0" fmla="*/ 2 w 447"/>
                  <a:gd name="T1" fmla="*/ 778 h 824"/>
                  <a:gd name="T2" fmla="*/ 0 w 447"/>
                  <a:gd name="T3" fmla="*/ 691 h 824"/>
                  <a:gd name="T4" fmla="*/ 21 w 447"/>
                  <a:gd name="T5" fmla="*/ 563 h 824"/>
                  <a:gd name="T6" fmla="*/ 79 w 447"/>
                  <a:gd name="T7" fmla="*/ 406 h 824"/>
                  <a:gd name="T8" fmla="*/ 199 w 447"/>
                  <a:gd name="T9" fmla="*/ 235 h 824"/>
                  <a:gd name="T10" fmla="*/ 285 w 447"/>
                  <a:gd name="T11" fmla="*/ 147 h 824"/>
                  <a:gd name="T12" fmla="*/ 313 w 447"/>
                  <a:gd name="T13" fmla="*/ 119 h 824"/>
                  <a:gd name="T14" fmla="*/ 344 w 447"/>
                  <a:gd name="T15" fmla="*/ 88 h 824"/>
                  <a:gd name="T16" fmla="*/ 376 w 447"/>
                  <a:gd name="T17" fmla="*/ 57 h 824"/>
                  <a:gd name="T18" fmla="*/ 411 w 447"/>
                  <a:gd name="T19" fmla="*/ 26 h 824"/>
                  <a:gd name="T20" fmla="*/ 447 w 447"/>
                  <a:gd name="T21" fmla="*/ 0 h 824"/>
                  <a:gd name="T22" fmla="*/ 440 w 447"/>
                  <a:gd name="T23" fmla="*/ 7 h 824"/>
                  <a:gd name="T24" fmla="*/ 383 w 447"/>
                  <a:gd name="T25" fmla="*/ 59 h 824"/>
                  <a:gd name="T26" fmla="*/ 292 w 447"/>
                  <a:gd name="T27" fmla="*/ 149 h 824"/>
                  <a:gd name="T28" fmla="*/ 192 w 447"/>
                  <a:gd name="T29" fmla="*/ 266 h 824"/>
                  <a:gd name="T30" fmla="*/ 103 w 447"/>
                  <a:gd name="T31" fmla="*/ 394 h 824"/>
                  <a:gd name="T32" fmla="*/ 72 w 447"/>
                  <a:gd name="T33" fmla="*/ 460 h 824"/>
                  <a:gd name="T34" fmla="*/ 36 w 447"/>
                  <a:gd name="T35" fmla="*/ 575 h 824"/>
                  <a:gd name="T36" fmla="*/ 26 w 447"/>
                  <a:gd name="T37" fmla="*/ 667 h 824"/>
                  <a:gd name="T38" fmla="*/ 33 w 447"/>
                  <a:gd name="T39" fmla="*/ 736 h 824"/>
                  <a:gd name="T40" fmla="*/ 46 w 447"/>
                  <a:gd name="T41" fmla="*/ 786 h 824"/>
                  <a:gd name="T42" fmla="*/ 59 w 447"/>
                  <a:gd name="T43" fmla="*/ 817 h 824"/>
                  <a:gd name="T44" fmla="*/ 57 w 447"/>
                  <a:gd name="T45" fmla="*/ 817 h 824"/>
                  <a:gd name="T46" fmla="*/ 48 w 447"/>
                  <a:gd name="T47" fmla="*/ 819 h 824"/>
                  <a:gd name="T48" fmla="*/ 40 w 447"/>
                  <a:gd name="T49" fmla="*/ 819 h 824"/>
                  <a:gd name="T50" fmla="*/ 31 w 447"/>
                  <a:gd name="T51" fmla="*/ 821 h 824"/>
                  <a:gd name="T52" fmla="*/ 22 w 447"/>
                  <a:gd name="T53" fmla="*/ 822 h 824"/>
                  <a:gd name="T54" fmla="*/ 14 w 447"/>
                  <a:gd name="T55" fmla="*/ 824 h 824"/>
                  <a:gd name="T56" fmla="*/ 14 w 447"/>
                  <a:gd name="T57" fmla="*/ 821 h 824"/>
                  <a:gd name="T58" fmla="*/ 14 w 447"/>
                  <a:gd name="T59" fmla="*/ 819 h 824"/>
                  <a:gd name="T60" fmla="*/ 12 w 447"/>
                  <a:gd name="T61" fmla="*/ 816 h 824"/>
                  <a:gd name="T62" fmla="*/ 10 w 447"/>
                  <a:gd name="T63" fmla="*/ 812 h 824"/>
                  <a:gd name="T64" fmla="*/ 8 w 447"/>
                  <a:gd name="T65" fmla="*/ 807 h 824"/>
                  <a:gd name="T66" fmla="*/ 5 w 447"/>
                  <a:gd name="T67" fmla="*/ 802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7" h="824">
                    <a:moveTo>
                      <a:pt x="5" y="802"/>
                    </a:moveTo>
                    <a:lnTo>
                      <a:pt x="2" y="778"/>
                    </a:lnTo>
                    <a:lnTo>
                      <a:pt x="0" y="741"/>
                    </a:lnTo>
                    <a:lnTo>
                      <a:pt x="0" y="691"/>
                    </a:lnTo>
                    <a:lnTo>
                      <a:pt x="7" y="631"/>
                    </a:lnTo>
                    <a:lnTo>
                      <a:pt x="21" y="563"/>
                    </a:lnTo>
                    <a:lnTo>
                      <a:pt x="43" y="487"/>
                    </a:lnTo>
                    <a:lnTo>
                      <a:pt x="79" y="406"/>
                    </a:lnTo>
                    <a:lnTo>
                      <a:pt x="129" y="321"/>
                    </a:lnTo>
                    <a:lnTo>
                      <a:pt x="199" y="235"/>
                    </a:lnTo>
                    <a:lnTo>
                      <a:pt x="285" y="147"/>
                    </a:lnTo>
                    <a:lnTo>
                      <a:pt x="285" y="147"/>
                    </a:lnTo>
                    <a:lnTo>
                      <a:pt x="299" y="135"/>
                    </a:lnTo>
                    <a:lnTo>
                      <a:pt x="313" y="119"/>
                    </a:lnTo>
                    <a:lnTo>
                      <a:pt x="328" y="105"/>
                    </a:lnTo>
                    <a:lnTo>
                      <a:pt x="344" y="88"/>
                    </a:lnTo>
                    <a:lnTo>
                      <a:pt x="361" y="73"/>
                    </a:lnTo>
                    <a:lnTo>
                      <a:pt x="376" y="57"/>
                    </a:lnTo>
                    <a:lnTo>
                      <a:pt x="394" y="41"/>
                    </a:lnTo>
                    <a:lnTo>
                      <a:pt x="411" y="26"/>
                    </a:lnTo>
                    <a:lnTo>
                      <a:pt x="430" y="1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40" y="7"/>
                    </a:lnTo>
                    <a:lnTo>
                      <a:pt x="418" y="28"/>
                    </a:lnTo>
                    <a:lnTo>
                      <a:pt x="383" y="59"/>
                    </a:lnTo>
                    <a:lnTo>
                      <a:pt x="340" y="100"/>
                    </a:lnTo>
                    <a:lnTo>
                      <a:pt x="292" y="149"/>
                    </a:lnTo>
                    <a:lnTo>
                      <a:pt x="242" y="206"/>
                    </a:lnTo>
                    <a:lnTo>
                      <a:pt x="192" y="266"/>
                    </a:lnTo>
                    <a:lnTo>
                      <a:pt x="145" y="330"/>
                    </a:lnTo>
                    <a:lnTo>
                      <a:pt x="103" y="394"/>
                    </a:lnTo>
                    <a:lnTo>
                      <a:pt x="72" y="460"/>
                    </a:lnTo>
                    <a:lnTo>
                      <a:pt x="72" y="460"/>
                    </a:lnTo>
                    <a:lnTo>
                      <a:pt x="50" y="520"/>
                    </a:lnTo>
                    <a:lnTo>
                      <a:pt x="36" y="575"/>
                    </a:lnTo>
                    <a:lnTo>
                      <a:pt x="27" y="624"/>
                    </a:lnTo>
                    <a:lnTo>
                      <a:pt x="26" y="667"/>
                    </a:lnTo>
                    <a:lnTo>
                      <a:pt x="27" y="705"/>
                    </a:lnTo>
                    <a:lnTo>
                      <a:pt x="33" y="736"/>
                    </a:lnTo>
                    <a:lnTo>
                      <a:pt x="40" y="764"/>
                    </a:lnTo>
                    <a:lnTo>
                      <a:pt x="46" y="786"/>
                    </a:lnTo>
                    <a:lnTo>
                      <a:pt x="53" y="803"/>
                    </a:lnTo>
                    <a:lnTo>
                      <a:pt x="59" y="817"/>
                    </a:lnTo>
                    <a:lnTo>
                      <a:pt x="57" y="817"/>
                    </a:lnTo>
                    <a:lnTo>
                      <a:pt x="57" y="817"/>
                    </a:lnTo>
                    <a:lnTo>
                      <a:pt x="53" y="817"/>
                    </a:lnTo>
                    <a:lnTo>
                      <a:pt x="48" y="819"/>
                    </a:lnTo>
                    <a:lnTo>
                      <a:pt x="43" y="819"/>
                    </a:lnTo>
                    <a:lnTo>
                      <a:pt x="40" y="819"/>
                    </a:lnTo>
                    <a:lnTo>
                      <a:pt x="34" y="821"/>
                    </a:lnTo>
                    <a:lnTo>
                      <a:pt x="31" y="821"/>
                    </a:lnTo>
                    <a:lnTo>
                      <a:pt x="26" y="821"/>
                    </a:lnTo>
                    <a:lnTo>
                      <a:pt x="22" y="822"/>
                    </a:lnTo>
                    <a:lnTo>
                      <a:pt x="17" y="822"/>
                    </a:lnTo>
                    <a:lnTo>
                      <a:pt x="14" y="824"/>
                    </a:lnTo>
                    <a:lnTo>
                      <a:pt x="14" y="821"/>
                    </a:lnTo>
                    <a:lnTo>
                      <a:pt x="14" y="821"/>
                    </a:lnTo>
                    <a:lnTo>
                      <a:pt x="14" y="821"/>
                    </a:lnTo>
                    <a:lnTo>
                      <a:pt x="14" y="819"/>
                    </a:lnTo>
                    <a:lnTo>
                      <a:pt x="14" y="817"/>
                    </a:lnTo>
                    <a:lnTo>
                      <a:pt x="12" y="816"/>
                    </a:lnTo>
                    <a:lnTo>
                      <a:pt x="12" y="814"/>
                    </a:lnTo>
                    <a:lnTo>
                      <a:pt x="10" y="812"/>
                    </a:lnTo>
                    <a:lnTo>
                      <a:pt x="10" y="809"/>
                    </a:lnTo>
                    <a:lnTo>
                      <a:pt x="8" y="807"/>
                    </a:lnTo>
                    <a:lnTo>
                      <a:pt x="7" y="803"/>
                    </a:lnTo>
                    <a:lnTo>
                      <a:pt x="5" y="8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8" name="Freeform 150">
                <a:extLst>
                  <a:ext uri="{FF2B5EF4-FFF2-40B4-BE49-F238E27FC236}">
                    <a16:creationId xmlns:a16="http://schemas.microsoft.com/office/drawing/2014/main" id="{38BDA9C3-5222-44A6-2D75-4234CFD48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768"/>
                <a:ext cx="270" cy="181"/>
              </a:xfrm>
              <a:custGeom>
                <a:avLst/>
                <a:gdLst>
                  <a:gd name="T0" fmla="*/ 9 w 541"/>
                  <a:gd name="T1" fmla="*/ 318 h 363"/>
                  <a:gd name="T2" fmla="*/ 7 w 541"/>
                  <a:gd name="T3" fmla="*/ 323 h 363"/>
                  <a:gd name="T4" fmla="*/ 6 w 541"/>
                  <a:gd name="T5" fmla="*/ 328 h 363"/>
                  <a:gd name="T6" fmla="*/ 4 w 541"/>
                  <a:gd name="T7" fmla="*/ 332 h 363"/>
                  <a:gd name="T8" fmla="*/ 4 w 541"/>
                  <a:gd name="T9" fmla="*/ 334 h 363"/>
                  <a:gd name="T10" fmla="*/ 0 w 541"/>
                  <a:gd name="T11" fmla="*/ 337 h 363"/>
                  <a:gd name="T12" fmla="*/ 4 w 541"/>
                  <a:gd name="T13" fmla="*/ 339 h 363"/>
                  <a:gd name="T14" fmla="*/ 7 w 541"/>
                  <a:gd name="T15" fmla="*/ 344 h 363"/>
                  <a:gd name="T16" fmla="*/ 7 w 541"/>
                  <a:gd name="T17" fmla="*/ 349 h 363"/>
                  <a:gd name="T18" fmla="*/ 9 w 541"/>
                  <a:gd name="T19" fmla="*/ 354 h 363"/>
                  <a:gd name="T20" fmla="*/ 11 w 541"/>
                  <a:gd name="T21" fmla="*/ 361 h 363"/>
                  <a:gd name="T22" fmla="*/ 40 w 541"/>
                  <a:gd name="T23" fmla="*/ 360 h 363"/>
                  <a:gd name="T24" fmla="*/ 49 w 541"/>
                  <a:gd name="T25" fmla="*/ 349 h 363"/>
                  <a:gd name="T26" fmla="*/ 76 w 541"/>
                  <a:gd name="T27" fmla="*/ 327 h 363"/>
                  <a:gd name="T28" fmla="*/ 113 w 541"/>
                  <a:gd name="T29" fmla="*/ 304 h 363"/>
                  <a:gd name="T30" fmla="*/ 154 w 541"/>
                  <a:gd name="T31" fmla="*/ 280 h 363"/>
                  <a:gd name="T32" fmla="*/ 197 w 541"/>
                  <a:gd name="T33" fmla="*/ 251 h 363"/>
                  <a:gd name="T34" fmla="*/ 216 w 541"/>
                  <a:gd name="T35" fmla="*/ 233 h 363"/>
                  <a:gd name="T36" fmla="*/ 230 w 541"/>
                  <a:gd name="T37" fmla="*/ 209 h 363"/>
                  <a:gd name="T38" fmla="*/ 237 w 541"/>
                  <a:gd name="T39" fmla="*/ 180 h 363"/>
                  <a:gd name="T40" fmla="*/ 246 w 541"/>
                  <a:gd name="T41" fmla="*/ 147 h 363"/>
                  <a:gd name="T42" fmla="*/ 261 w 541"/>
                  <a:gd name="T43" fmla="*/ 116 h 363"/>
                  <a:gd name="T44" fmla="*/ 292 w 541"/>
                  <a:gd name="T45" fmla="*/ 90 h 363"/>
                  <a:gd name="T46" fmla="*/ 315 w 541"/>
                  <a:gd name="T47" fmla="*/ 80 h 363"/>
                  <a:gd name="T48" fmla="*/ 361 w 541"/>
                  <a:gd name="T49" fmla="*/ 61 h 363"/>
                  <a:gd name="T50" fmla="*/ 410 w 541"/>
                  <a:gd name="T51" fmla="*/ 43 h 363"/>
                  <a:gd name="T52" fmla="*/ 462 w 541"/>
                  <a:gd name="T53" fmla="*/ 30 h 363"/>
                  <a:gd name="T54" fmla="*/ 513 w 541"/>
                  <a:gd name="T55" fmla="*/ 17 h 363"/>
                  <a:gd name="T56" fmla="*/ 539 w 541"/>
                  <a:gd name="T57" fmla="*/ 12 h 363"/>
                  <a:gd name="T58" fmla="*/ 538 w 541"/>
                  <a:gd name="T59" fmla="*/ 11 h 363"/>
                  <a:gd name="T60" fmla="*/ 534 w 541"/>
                  <a:gd name="T61" fmla="*/ 9 h 363"/>
                  <a:gd name="T62" fmla="*/ 531 w 541"/>
                  <a:gd name="T63" fmla="*/ 5 h 363"/>
                  <a:gd name="T64" fmla="*/ 527 w 541"/>
                  <a:gd name="T65" fmla="*/ 4 h 363"/>
                  <a:gd name="T66" fmla="*/ 524 w 541"/>
                  <a:gd name="T67" fmla="*/ 2 h 363"/>
                  <a:gd name="T68" fmla="*/ 524 w 541"/>
                  <a:gd name="T69" fmla="*/ 0 h 363"/>
                  <a:gd name="T70" fmla="*/ 494 w 541"/>
                  <a:gd name="T71" fmla="*/ 5 h 363"/>
                  <a:gd name="T72" fmla="*/ 437 w 541"/>
                  <a:gd name="T73" fmla="*/ 16 h 363"/>
                  <a:gd name="T74" fmla="*/ 386 w 541"/>
                  <a:gd name="T75" fmla="*/ 30 h 363"/>
                  <a:gd name="T76" fmla="*/ 337 w 541"/>
                  <a:gd name="T77" fmla="*/ 47 h 363"/>
                  <a:gd name="T78" fmla="*/ 296 w 541"/>
                  <a:gd name="T79" fmla="*/ 64 h 363"/>
                  <a:gd name="T80" fmla="*/ 277 w 541"/>
                  <a:gd name="T81" fmla="*/ 74 h 363"/>
                  <a:gd name="T82" fmla="*/ 234 w 541"/>
                  <a:gd name="T83" fmla="*/ 104 h 363"/>
                  <a:gd name="T84" fmla="*/ 211 w 541"/>
                  <a:gd name="T85" fmla="*/ 137 h 363"/>
                  <a:gd name="T86" fmla="*/ 201 w 541"/>
                  <a:gd name="T87" fmla="*/ 168 h 363"/>
                  <a:gd name="T88" fmla="*/ 192 w 541"/>
                  <a:gd name="T89" fmla="*/ 195 h 363"/>
                  <a:gd name="T90" fmla="*/ 175 w 541"/>
                  <a:gd name="T91" fmla="*/ 220 h 363"/>
                  <a:gd name="T92" fmla="*/ 154 w 541"/>
                  <a:gd name="T93" fmla="*/ 235 h 363"/>
                  <a:gd name="T94" fmla="*/ 113 w 541"/>
                  <a:gd name="T95" fmla="*/ 261 h 363"/>
                  <a:gd name="T96" fmla="*/ 71 w 541"/>
                  <a:gd name="T97" fmla="*/ 282 h 363"/>
                  <a:gd name="T98" fmla="*/ 37 w 541"/>
                  <a:gd name="T99" fmla="*/ 296 h 363"/>
                  <a:gd name="T100" fmla="*/ 14 w 541"/>
                  <a:gd name="T101" fmla="*/ 308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1" h="363">
                    <a:moveTo>
                      <a:pt x="9" y="315"/>
                    </a:moveTo>
                    <a:lnTo>
                      <a:pt x="9" y="318"/>
                    </a:lnTo>
                    <a:lnTo>
                      <a:pt x="7" y="320"/>
                    </a:lnTo>
                    <a:lnTo>
                      <a:pt x="7" y="323"/>
                    </a:lnTo>
                    <a:lnTo>
                      <a:pt x="7" y="327"/>
                    </a:lnTo>
                    <a:lnTo>
                      <a:pt x="6" y="328"/>
                    </a:lnTo>
                    <a:lnTo>
                      <a:pt x="6" y="330"/>
                    </a:lnTo>
                    <a:lnTo>
                      <a:pt x="4" y="332"/>
                    </a:lnTo>
                    <a:lnTo>
                      <a:pt x="4" y="334"/>
                    </a:lnTo>
                    <a:lnTo>
                      <a:pt x="4" y="334"/>
                    </a:lnTo>
                    <a:lnTo>
                      <a:pt x="4" y="334"/>
                    </a:lnTo>
                    <a:lnTo>
                      <a:pt x="0" y="337"/>
                    </a:lnTo>
                    <a:lnTo>
                      <a:pt x="0" y="337"/>
                    </a:lnTo>
                    <a:lnTo>
                      <a:pt x="4" y="339"/>
                    </a:lnTo>
                    <a:lnTo>
                      <a:pt x="6" y="342"/>
                    </a:lnTo>
                    <a:lnTo>
                      <a:pt x="7" y="344"/>
                    </a:lnTo>
                    <a:lnTo>
                      <a:pt x="7" y="347"/>
                    </a:lnTo>
                    <a:lnTo>
                      <a:pt x="7" y="349"/>
                    </a:lnTo>
                    <a:lnTo>
                      <a:pt x="7" y="353"/>
                    </a:lnTo>
                    <a:lnTo>
                      <a:pt x="9" y="354"/>
                    </a:lnTo>
                    <a:lnTo>
                      <a:pt x="9" y="358"/>
                    </a:lnTo>
                    <a:lnTo>
                      <a:pt x="11" y="361"/>
                    </a:lnTo>
                    <a:lnTo>
                      <a:pt x="14" y="363"/>
                    </a:lnTo>
                    <a:lnTo>
                      <a:pt x="40" y="360"/>
                    </a:lnTo>
                    <a:lnTo>
                      <a:pt x="40" y="360"/>
                    </a:lnTo>
                    <a:lnTo>
                      <a:pt x="49" y="349"/>
                    </a:lnTo>
                    <a:lnTo>
                      <a:pt x="63" y="337"/>
                    </a:lnTo>
                    <a:lnTo>
                      <a:pt x="76" y="327"/>
                    </a:lnTo>
                    <a:lnTo>
                      <a:pt x="94" y="316"/>
                    </a:lnTo>
                    <a:lnTo>
                      <a:pt x="113" y="304"/>
                    </a:lnTo>
                    <a:lnTo>
                      <a:pt x="133" y="294"/>
                    </a:lnTo>
                    <a:lnTo>
                      <a:pt x="154" y="280"/>
                    </a:lnTo>
                    <a:lnTo>
                      <a:pt x="177" y="266"/>
                    </a:lnTo>
                    <a:lnTo>
                      <a:pt x="197" y="251"/>
                    </a:lnTo>
                    <a:lnTo>
                      <a:pt x="216" y="233"/>
                    </a:lnTo>
                    <a:lnTo>
                      <a:pt x="216" y="233"/>
                    </a:lnTo>
                    <a:lnTo>
                      <a:pt x="225" y="221"/>
                    </a:lnTo>
                    <a:lnTo>
                      <a:pt x="230" y="209"/>
                    </a:lnTo>
                    <a:lnTo>
                      <a:pt x="235" y="195"/>
                    </a:lnTo>
                    <a:lnTo>
                      <a:pt x="237" y="180"/>
                    </a:lnTo>
                    <a:lnTo>
                      <a:pt x="241" y="164"/>
                    </a:lnTo>
                    <a:lnTo>
                      <a:pt x="246" y="147"/>
                    </a:lnTo>
                    <a:lnTo>
                      <a:pt x="253" y="132"/>
                    </a:lnTo>
                    <a:lnTo>
                      <a:pt x="261" y="116"/>
                    </a:lnTo>
                    <a:lnTo>
                      <a:pt x="275" y="102"/>
                    </a:lnTo>
                    <a:lnTo>
                      <a:pt x="292" y="90"/>
                    </a:lnTo>
                    <a:lnTo>
                      <a:pt x="292" y="90"/>
                    </a:lnTo>
                    <a:lnTo>
                      <a:pt x="315" y="80"/>
                    </a:lnTo>
                    <a:lnTo>
                      <a:pt x="337" y="69"/>
                    </a:lnTo>
                    <a:lnTo>
                      <a:pt x="361" y="61"/>
                    </a:lnTo>
                    <a:lnTo>
                      <a:pt x="386" y="50"/>
                    </a:lnTo>
                    <a:lnTo>
                      <a:pt x="410" y="43"/>
                    </a:lnTo>
                    <a:lnTo>
                      <a:pt x="436" y="35"/>
                    </a:lnTo>
                    <a:lnTo>
                      <a:pt x="462" y="30"/>
                    </a:lnTo>
                    <a:lnTo>
                      <a:pt x="488" y="23"/>
                    </a:lnTo>
                    <a:lnTo>
                      <a:pt x="513" y="17"/>
                    </a:lnTo>
                    <a:lnTo>
                      <a:pt x="541" y="12"/>
                    </a:lnTo>
                    <a:lnTo>
                      <a:pt x="539" y="12"/>
                    </a:lnTo>
                    <a:lnTo>
                      <a:pt x="539" y="12"/>
                    </a:lnTo>
                    <a:lnTo>
                      <a:pt x="538" y="11"/>
                    </a:lnTo>
                    <a:lnTo>
                      <a:pt x="536" y="9"/>
                    </a:lnTo>
                    <a:lnTo>
                      <a:pt x="534" y="9"/>
                    </a:lnTo>
                    <a:lnTo>
                      <a:pt x="533" y="7"/>
                    </a:lnTo>
                    <a:lnTo>
                      <a:pt x="531" y="5"/>
                    </a:lnTo>
                    <a:lnTo>
                      <a:pt x="529" y="5"/>
                    </a:lnTo>
                    <a:lnTo>
                      <a:pt x="527" y="4"/>
                    </a:lnTo>
                    <a:lnTo>
                      <a:pt x="526" y="2"/>
                    </a:lnTo>
                    <a:lnTo>
                      <a:pt x="524" y="2"/>
                    </a:lnTo>
                    <a:lnTo>
                      <a:pt x="522" y="0"/>
                    </a:lnTo>
                    <a:lnTo>
                      <a:pt x="524" y="0"/>
                    </a:lnTo>
                    <a:lnTo>
                      <a:pt x="524" y="0"/>
                    </a:lnTo>
                    <a:lnTo>
                      <a:pt x="494" y="5"/>
                    </a:lnTo>
                    <a:lnTo>
                      <a:pt x="465" y="11"/>
                    </a:lnTo>
                    <a:lnTo>
                      <a:pt x="437" y="16"/>
                    </a:lnTo>
                    <a:lnTo>
                      <a:pt x="412" y="23"/>
                    </a:lnTo>
                    <a:lnTo>
                      <a:pt x="386" y="30"/>
                    </a:lnTo>
                    <a:lnTo>
                      <a:pt x="361" y="38"/>
                    </a:lnTo>
                    <a:lnTo>
                      <a:pt x="337" y="47"/>
                    </a:lnTo>
                    <a:lnTo>
                      <a:pt x="317" y="55"/>
                    </a:lnTo>
                    <a:lnTo>
                      <a:pt x="296" y="64"/>
                    </a:lnTo>
                    <a:lnTo>
                      <a:pt x="277" y="74"/>
                    </a:lnTo>
                    <a:lnTo>
                      <a:pt x="277" y="74"/>
                    </a:lnTo>
                    <a:lnTo>
                      <a:pt x="251" y="88"/>
                    </a:lnTo>
                    <a:lnTo>
                      <a:pt x="234" y="104"/>
                    </a:lnTo>
                    <a:lnTo>
                      <a:pt x="220" y="121"/>
                    </a:lnTo>
                    <a:lnTo>
                      <a:pt x="211" y="137"/>
                    </a:lnTo>
                    <a:lnTo>
                      <a:pt x="204" y="152"/>
                    </a:lnTo>
                    <a:lnTo>
                      <a:pt x="201" y="168"/>
                    </a:lnTo>
                    <a:lnTo>
                      <a:pt x="197" y="182"/>
                    </a:lnTo>
                    <a:lnTo>
                      <a:pt x="192" y="195"/>
                    </a:lnTo>
                    <a:lnTo>
                      <a:pt x="185" y="208"/>
                    </a:lnTo>
                    <a:lnTo>
                      <a:pt x="175" y="220"/>
                    </a:lnTo>
                    <a:lnTo>
                      <a:pt x="175" y="220"/>
                    </a:lnTo>
                    <a:lnTo>
                      <a:pt x="154" y="235"/>
                    </a:lnTo>
                    <a:lnTo>
                      <a:pt x="133" y="249"/>
                    </a:lnTo>
                    <a:lnTo>
                      <a:pt x="113" y="261"/>
                    </a:lnTo>
                    <a:lnTo>
                      <a:pt x="92" y="273"/>
                    </a:lnTo>
                    <a:lnTo>
                      <a:pt x="71" y="282"/>
                    </a:lnTo>
                    <a:lnTo>
                      <a:pt x="54" y="289"/>
                    </a:lnTo>
                    <a:lnTo>
                      <a:pt x="37" y="296"/>
                    </a:lnTo>
                    <a:lnTo>
                      <a:pt x="25" y="303"/>
                    </a:lnTo>
                    <a:lnTo>
                      <a:pt x="14" y="308"/>
                    </a:lnTo>
                    <a:lnTo>
                      <a:pt x="9" y="315"/>
                    </a:lnTo>
                    <a:close/>
                  </a:path>
                </a:pathLst>
              </a:custGeom>
              <a:solidFill>
                <a:srgbClr val="E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9" name="Freeform 151">
                <a:extLst>
                  <a:ext uri="{FF2B5EF4-FFF2-40B4-BE49-F238E27FC236}">
                    <a16:creationId xmlns:a16="http://schemas.microsoft.com/office/drawing/2014/main" id="{5ABA828C-3C22-5070-8143-DBA7A0910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1768"/>
                <a:ext cx="8" cy="6"/>
              </a:xfrm>
              <a:custGeom>
                <a:avLst/>
                <a:gdLst>
                  <a:gd name="T0" fmla="*/ 17 w 17"/>
                  <a:gd name="T1" fmla="*/ 12 h 12"/>
                  <a:gd name="T2" fmla="*/ 17 w 17"/>
                  <a:gd name="T3" fmla="*/ 12 h 12"/>
                  <a:gd name="T4" fmla="*/ 17 w 17"/>
                  <a:gd name="T5" fmla="*/ 12 h 12"/>
                  <a:gd name="T6" fmla="*/ 16 w 17"/>
                  <a:gd name="T7" fmla="*/ 11 h 12"/>
                  <a:gd name="T8" fmla="*/ 14 w 17"/>
                  <a:gd name="T9" fmla="*/ 9 h 12"/>
                  <a:gd name="T10" fmla="*/ 12 w 17"/>
                  <a:gd name="T11" fmla="*/ 9 h 12"/>
                  <a:gd name="T12" fmla="*/ 11 w 17"/>
                  <a:gd name="T13" fmla="*/ 7 h 12"/>
                  <a:gd name="T14" fmla="*/ 9 w 17"/>
                  <a:gd name="T15" fmla="*/ 5 h 12"/>
                  <a:gd name="T16" fmla="*/ 7 w 17"/>
                  <a:gd name="T17" fmla="*/ 5 h 12"/>
                  <a:gd name="T18" fmla="*/ 5 w 17"/>
                  <a:gd name="T19" fmla="*/ 4 h 12"/>
                  <a:gd name="T20" fmla="*/ 4 w 17"/>
                  <a:gd name="T21" fmla="*/ 2 h 12"/>
                  <a:gd name="T22" fmla="*/ 2 w 17"/>
                  <a:gd name="T23" fmla="*/ 2 h 12"/>
                  <a:gd name="T24" fmla="*/ 0 w 17"/>
                  <a:gd name="T25" fmla="*/ 0 h 12"/>
                  <a:gd name="T26" fmla="*/ 2 w 17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2">
                    <a:moveTo>
                      <a:pt x="17" y="12"/>
                    </a:moveTo>
                    <a:lnTo>
                      <a:pt x="17" y="12"/>
                    </a:lnTo>
                    <a:lnTo>
                      <a:pt x="17" y="12"/>
                    </a:lnTo>
                    <a:lnTo>
                      <a:pt x="16" y="11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80" name="Freeform 152">
                <a:extLst>
                  <a:ext uri="{FF2B5EF4-FFF2-40B4-BE49-F238E27FC236}">
                    <a16:creationId xmlns:a16="http://schemas.microsoft.com/office/drawing/2014/main" id="{518015DA-DEE8-E848-3110-A4471FCA1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738"/>
                <a:ext cx="27" cy="24"/>
              </a:xfrm>
              <a:custGeom>
                <a:avLst/>
                <a:gdLst>
                  <a:gd name="T0" fmla="*/ 51 w 53"/>
                  <a:gd name="T1" fmla="*/ 6 h 48"/>
                  <a:gd name="T2" fmla="*/ 51 w 53"/>
                  <a:gd name="T3" fmla="*/ 6 h 48"/>
                  <a:gd name="T4" fmla="*/ 53 w 53"/>
                  <a:gd name="T5" fmla="*/ 6 h 48"/>
                  <a:gd name="T6" fmla="*/ 53 w 53"/>
                  <a:gd name="T7" fmla="*/ 5 h 48"/>
                  <a:gd name="T8" fmla="*/ 53 w 53"/>
                  <a:gd name="T9" fmla="*/ 5 h 48"/>
                  <a:gd name="T10" fmla="*/ 53 w 53"/>
                  <a:gd name="T11" fmla="*/ 5 h 48"/>
                  <a:gd name="T12" fmla="*/ 53 w 53"/>
                  <a:gd name="T13" fmla="*/ 3 h 48"/>
                  <a:gd name="T14" fmla="*/ 51 w 53"/>
                  <a:gd name="T15" fmla="*/ 1 h 48"/>
                  <a:gd name="T16" fmla="*/ 51 w 53"/>
                  <a:gd name="T17" fmla="*/ 1 h 48"/>
                  <a:gd name="T18" fmla="*/ 50 w 53"/>
                  <a:gd name="T19" fmla="*/ 0 h 48"/>
                  <a:gd name="T20" fmla="*/ 48 w 53"/>
                  <a:gd name="T21" fmla="*/ 0 h 48"/>
                  <a:gd name="T22" fmla="*/ 31 w 53"/>
                  <a:gd name="T23" fmla="*/ 0 h 48"/>
                  <a:gd name="T24" fmla="*/ 31 w 53"/>
                  <a:gd name="T25" fmla="*/ 0 h 48"/>
                  <a:gd name="T26" fmla="*/ 29 w 53"/>
                  <a:gd name="T27" fmla="*/ 0 h 48"/>
                  <a:gd name="T28" fmla="*/ 29 w 53"/>
                  <a:gd name="T29" fmla="*/ 0 h 48"/>
                  <a:gd name="T30" fmla="*/ 27 w 53"/>
                  <a:gd name="T31" fmla="*/ 1 h 48"/>
                  <a:gd name="T32" fmla="*/ 27 w 53"/>
                  <a:gd name="T33" fmla="*/ 1 h 48"/>
                  <a:gd name="T34" fmla="*/ 19 w 53"/>
                  <a:gd name="T35" fmla="*/ 8 h 48"/>
                  <a:gd name="T36" fmla="*/ 13 w 53"/>
                  <a:gd name="T37" fmla="*/ 15 h 48"/>
                  <a:gd name="T38" fmla="*/ 10 w 53"/>
                  <a:gd name="T39" fmla="*/ 20 h 48"/>
                  <a:gd name="T40" fmla="*/ 5 w 53"/>
                  <a:gd name="T41" fmla="*/ 27 h 48"/>
                  <a:gd name="T42" fmla="*/ 1 w 53"/>
                  <a:gd name="T43" fmla="*/ 36 h 48"/>
                  <a:gd name="T44" fmla="*/ 0 w 53"/>
                  <a:gd name="T45" fmla="*/ 43 h 48"/>
                  <a:gd name="T46" fmla="*/ 0 w 53"/>
                  <a:gd name="T47" fmla="*/ 43 h 48"/>
                  <a:gd name="T48" fmla="*/ 0 w 53"/>
                  <a:gd name="T49" fmla="*/ 45 h 48"/>
                  <a:gd name="T50" fmla="*/ 0 w 53"/>
                  <a:gd name="T51" fmla="*/ 46 h 48"/>
                  <a:gd name="T52" fmla="*/ 0 w 53"/>
                  <a:gd name="T53" fmla="*/ 46 h 48"/>
                  <a:gd name="T54" fmla="*/ 1 w 53"/>
                  <a:gd name="T55" fmla="*/ 48 h 48"/>
                  <a:gd name="T56" fmla="*/ 1 w 53"/>
                  <a:gd name="T57" fmla="*/ 48 h 48"/>
                  <a:gd name="T58" fmla="*/ 3 w 53"/>
                  <a:gd name="T59" fmla="*/ 48 h 48"/>
                  <a:gd name="T60" fmla="*/ 5 w 53"/>
                  <a:gd name="T61" fmla="*/ 48 h 48"/>
                  <a:gd name="T62" fmla="*/ 6 w 53"/>
                  <a:gd name="T63" fmla="*/ 48 h 48"/>
                  <a:gd name="T64" fmla="*/ 6 w 53"/>
                  <a:gd name="T65" fmla="*/ 48 h 48"/>
                  <a:gd name="T66" fmla="*/ 8 w 53"/>
                  <a:gd name="T67" fmla="*/ 46 h 48"/>
                  <a:gd name="T68" fmla="*/ 8 w 53"/>
                  <a:gd name="T69" fmla="*/ 45 h 48"/>
                  <a:gd name="T70" fmla="*/ 10 w 53"/>
                  <a:gd name="T71" fmla="*/ 41 h 48"/>
                  <a:gd name="T72" fmla="*/ 12 w 53"/>
                  <a:gd name="T73" fmla="*/ 38 h 48"/>
                  <a:gd name="T74" fmla="*/ 13 w 53"/>
                  <a:gd name="T75" fmla="*/ 32 h 48"/>
                  <a:gd name="T76" fmla="*/ 15 w 53"/>
                  <a:gd name="T77" fmla="*/ 29 h 48"/>
                  <a:gd name="T78" fmla="*/ 32 w 53"/>
                  <a:gd name="T79" fmla="*/ 8 h 48"/>
                  <a:gd name="T80" fmla="*/ 48 w 53"/>
                  <a:gd name="T81" fmla="*/ 13 h 48"/>
                  <a:gd name="T82" fmla="*/ 48 w 53"/>
                  <a:gd name="T83" fmla="*/ 13 h 48"/>
                  <a:gd name="T84" fmla="*/ 48 w 53"/>
                  <a:gd name="T85" fmla="*/ 12 h 48"/>
                  <a:gd name="T86" fmla="*/ 48 w 53"/>
                  <a:gd name="T87" fmla="*/ 12 h 48"/>
                  <a:gd name="T88" fmla="*/ 48 w 53"/>
                  <a:gd name="T89" fmla="*/ 10 h 48"/>
                  <a:gd name="T90" fmla="*/ 48 w 53"/>
                  <a:gd name="T91" fmla="*/ 10 h 48"/>
                  <a:gd name="T92" fmla="*/ 48 w 53"/>
                  <a:gd name="T93" fmla="*/ 8 h 48"/>
                  <a:gd name="T94" fmla="*/ 50 w 53"/>
                  <a:gd name="T95" fmla="*/ 8 h 48"/>
                  <a:gd name="T96" fmla="*/ 51 w 53"/>
                  <a:gd name="T97" fmla="*/ 8 h 48"/>
                  <a:gd name="T98" fmla="*/ 51 w 53"/>
                  <a:gd name="T99" fmla="*/ 6 h 48"/>
                  <a:gd name="T100" fmla="*/ 53 w 53"/>
                  <a:gd name="T101" fmla="*/ 6 h 48"/>
                  <a:gd name="T102" fmla="*/ 53 w 53"/>
                  <a:gd name="T103" fmla="*/ 5 h 48"/>
                  <a:gd name="T104" fmla="*/ 53 w 53"/>
                  <a:gd name="T105" fmla="*/ 3 h 48"/>
                  <a:gd name="T106" fmla="*/ 53 w 53"/>
                  <a:gd name="T107" fmla="*/ 3 h 48"/>
                  <a:gd name="T108" fmla="*/ 51 w 53"/>
                  <a:gd name="T109" fmla="*/ 1 h 48"/>
                  <a:gd name="T110" fmla="*/ 50 w 53"/>
                  <a:gd name="T111" fmla="*/ 0 h 48"/>
                  <a:gd name="T112" fmla="*/ 50 w 53"/>
                  <a:gd name="T113" fmla="*/ 0 h 48"/>
                  <a:gd name="T114" fmla="*/ 51 w 53"/>
                  <a:gd name="T115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" h="48">
                    <a:moveTo>
                      <a:pt x="51" y="8"/>
                    </a:move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7" y="12"/>
                    </a:lnTo>
                    <a:lnTo>
                      <a:pt x="13" y="15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6" y="24"/>
                    </a:lnTo>
                    <a:lnTo>
                      <a:pt x="5" y="27"/>
                    </a:lnTo>
                    <a:lnTo>
                      <a:pt x="3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10" y="39"/>
                    </a:lnTo>
                    <a:lnTo>
                      <a:pt x="12" y="38"/>
                    </a:lnTo>
                    <a:lnTo>
                      <a:pt x="12" y="34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32" y="8"/>
                    </a:lnTo>
                    <a:lnTo>
                      <a:pt x="31" y="8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51" y="8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81" name="Freeform 153">
                <a:extLst>
                  <a:ext uri="{FF2B5EF4-FFF2-40B4-BE49-F238E27FC236}">
                    <a16:creationId xmlns:a16="http://schemas.microsoft.com/office/drawing/2014/main" id="{5B7EE044-AB9E-FE39-2AF0-DF7A67FF8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759"/>
                <a:ext cx="43" cy="19"/>
              </a:xfrm>
              <a:custGeom>
                <a:avLst/>
                <a:gdLst>
                  <a:gd name="T0" fmla="*/ 74 w 84"/>
                  <a:gd name="T1" fmla="*/ 24 h 36"/>
                  <a:gd name="T2" fmla="*/ 60 w 84"/>
                  <a:gd name="T3" fmla="*/ 14 h 36"/>
                  <a:gd name="T4" fmla="*/ 45 w 84"/>
                  <a:gd name="T5" fmla="*/ 5 h 36"/>
                  <a:gd name="T6" fmla="*/ 29 w 84"/>
                  <a:gd name="T7" fmla="*/ 0 h 36"/>
                  <a:gd name="T8" fmla="*/ 12 w 84"/>
                  <a:gd name="T9" fmla="*/ 0 h 36"/>
                  <a:gd name="T10" fmla="*/ 3 w 84"/>
                  <a:gd name="T11" fmla="*/ 3 h 36"/>
                  <a:gd name="T12" fmla="*/ 2 w 84"/>
                  <a:gd name="T13" fmla="*/ 3 h 36"/>
                  <a:gd name="T14" fmla="*/ 2 w 84"/>
                  <a:gd name="T15" fmla="*/ 5 h 36"/>
                  <a:gd name="T16" fmla="*/ 0 w 84"/>
                  <a:gd name="T17" fmla="*/ 7 h 36"/>
                  <a:gd name="T18" fmla="*/ 0 w 84"/>
                  <a:gd name="T19" fmla="*/ 7 h 36"/>
                  <a:gd name="T20" fmla="*/ 0 w 84"/>
                  <a:gd name="T21" fmla="*/ 8 h 36"/>
                  <a:gd name="T22" fmla="*/ 0 w 84"/>
                  <a:gd name="T23" fmla="*/ 8 h 36"/>
                  <a:gd name="T24" fmla="*/ 2 w 84"/>
                  <a:gd name="T25" fmla="*/ 10 h 36"/>
                  <a:gd name="T26" fmla="*/ 2 w 84"/>
                  <a:gd name="T27" fmla="*/ 12 h 36"/>
                  <a:gd name="T28" fmla="*/ 3 w 84"/>
                  <a:gd name="T29" fmla="*/ 12 h 36"/>
                  <a:gd name="T30" fmla="*/ 5 w 84"/>
                  <a:gd name="T31" fmla="*/ 12 h 36"/>
                  <a:gd name="T32" fmla="*/ 5 w 84"/>
                  <a:gd name="T33" fmla="*/ 12 h 36"/>
                  <a:gd name="T34" fmla="*/ 22 w 84"/>
                  <a:gd name="T35" fmla="*/ 8 h 36"/>
                  <a:gd name="T36" fmla="*/ 36 w 84"/>
                  <a:gd name="T37" fmla="*/ 10 h 36"/>
                  <a:gd name="T38" fmla="*/ 50 w 84"/>
                  <a:gd name="T39" fmla="*/ 19 h 36"/>
                  <a:gd name="T40" fmla="*/ 64 w 84"/>
                  <a:gd name="T41" fmla="*/ 27 h 36"/>
                  <a:gd name="T42" fmla="*/ 78 w 84"/>
                  <a:gd name="T43" fmla="*/ 36 h 36"/>
                  <a:gd name="T44" fmla="*/ 78 w 84"/>
                  <a:gd name="T45" fmla="*/ 36 h 36"/>
                  <a:gd name="T46" fmla="*/ 79 w 84"/>
                  <a:gd name="T47" fmla="*/ 36 h 36"/>
                  <a:gd name="T48" fmla="*/ 81 w 84"/>
                  <a:gd name="T49" fmla="*/ 36 h 36"/>
                  <a:gd name="T50" fmla="*/ 83 w 84"/>
                  <a:gd name="T51" fmla="*/ 36 h 36"/>
                  <a:gd name="T52" fmla="*/ 83 w 84"/>
                  <a:gd name="T53" fmla="*/ 34 h 36"/>
                  <a:gd name="T54" fmla="*/ 84 w 84"/>
                  <a:gd name="T55" fmla="*/ 34 h 36"/>
                  <a:gd name="T56" fmla="*/ 84 w 84"/>
                  <a:gd name="T57" fmla="*/ 33 h 36"/>
                  <a:gd name="T58" fmla="*/ 84 w 84"/>
                  <a:gd name="T59" fmla="*/ 31 h 36"/>
                  <a:gd name="T60" fmla="*/ 84 w 84"/>
                  <a:gd name="T61" fmla="*/ 29 h 36"/>
                  <a:gd name="T62" fmla="*/ 83 w 84"/>
                  <a:gd name="T63" fmla="*/ 29 h 36"/>
                  <a:gd name="T64" fmla="*/ 83 w 84"/>
                  <a:gd name="T65" fmla="*/ 27 h 36"/>
                  <a:gd name="T66" fmla="*/ 83 w 84"/>
                  <a:gd name="T67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36">
                    <a:moveTo>
                      <a:pt x="83" y="27"/>
                    </a:moveTo>
                    <a:lnTo>
                      <a:pt x="74" y="24"/>
                    </a:lnTo>
                    <a:lnTo>
                      <a:pt x="67" y="19"/>
                    </a:lnTo>
                    <a:lnTo>
                      <a:pt x="60" y="14"/>
                    </a:lnTo>
                    <a:lnTo>
                      <a:pt x="53" y="10"/>
                    </a:lnTo>
                    <a:lnTo>
                      <a:pt x="45" y="5"/>
                    </a:lnTo>
                    <a:lnTo>
                      <a:pt x="38" y="2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14" y="8"/>
                    </a:lnTo>
                    <a:lnTo>
                      <a:pt x="22" y="8"/>
                    </a:lnTo>
                    <a:lnTo>
                      <a:pt x="29" y="8"/>
                    </a:lnTo>
                    <a:lnTo>
                      <a:pt x="36" y="10"/>
                    </a:lnTo>
                    <a:lnTo>
                      <a:pt x="43" y="14"/>
                    </a:lnTo>
                    <a:lnTo>
                      <a:pt x="50" y="19"/>
                    </a:lnTo>
                    <a:lnTo>
                      <a:pt x="57" y="24"/>
                    </a:lnTo>
                    <a:lnTo>
                      <a:pt x="64" y="27"/>
                    </a:lnTo>
                    <a:lnTo>
                      <a:pt x="71" y="33"/>
                    </a:lnTo>
                    <a:lnTo>
                      <a:pt x="78" y="36"/>
                    </a:lnTo>
                    <a:lnTo>
                      <a:pt x="78" y="36"/>
                    </a:lnTo>
                    <a:lnTo>
                      <a:pt x="78" y="36"/>
                    </a:lnTo>
                    <a:lnTo>
                      <a:pt x="79" y="36"/>
                    </a:lnTo>
                    <a:lnTo>
                      <a:pt x="79" y="36"/>
                    </a:lnTo>
                    <a:lnTo>
                      <a:pt x="81" y="36"/>
                    </a:lnTo>
                    <a:lnTo>
                      <a:pt x="81" y="36"/>
                    </a:lnTo>
                    <a:lnTo>
                      <a:pt x="81" y="36"/>
                    </a:lnTo>
                    <a:lnTo>
                      <a:pt x="83" y="36"/>
                    </a:lnTo>
                    <a:lnTo>
                      <a:pt x="83" y="34"/>
                    </a:lnTo>
                    <a:lnTo>
                      <a:pt x="83" y="34"/>
                    </a:lnTo>
                    <a:lnTo>
                      <a:pt x="84" y="34"/>
                    </a:lnTo>
                    <a:lnTo>
                      <a:pt x="84" y="34"/>
                    </a:lnTo>
                    <a:lnTo>
                      <a:pt x="84" y="33"/>
                    </a:lnTo>
                    <a:lnTo>
                      <a:pt x="84" y="33"/>
                    </a:lnTo>
                    <a:lnTo>
                      <a:pt x="84" y="33"/>
                    </a:lnTo>
                    <a:lnTo>
                      <a:pt x="84" y="31"/>
                    </a:lnTo>
                    <a:lnTo>
                      <a:pt x="84" y="31"/>
                    </a:lnTo>
                    <a:lnTo>
                      <a:pt x="84" y="29"/>
                    </a:lnTo>
                    <a:lnTo>
                      <a:pt x="83" y="29"/>
                    </a:lnTo>
                    <a:lnTo>
                      <a:pt x="83" y="29"/>
                    </a:lnTo>
                    <a:lnTo>
                      <a:pt x="83" y="29"/>
                    </a:lnTo>
                    <a:lnTo>
                      <a:pt x="83" y="27"/>
                    </a:lnTo>
                    <a:lnTo>
                      <a:pt x="83" y="27"/>
                    </a:lnTo>
                    <a:lnTo>
                      <a:pt x="83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82" name="Freeform 154">
                <a:extLst>
                  <a:ext uri="{FF2B5EF4-FFF2-40B4-BE49-F238E27FC236}">
                    <a16:creationId xmlns:a16="http://schemas.microsoft.com/office/drawing/2014/main" id="{4948A290-4C9E-E152-2CE7-81E3C2112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692"/>
                <a:ext cx="7" cy="36"/>
              </a:xfrm>
              <a:custGeom>
                <a:avLst/>
                <a:gdLst>
                  <a:gd name="T0" fmla="*/ 2 w 16"/>
                  <a:gd name="T1" fmla="*/ 10 h 73"/>
                  <a:gd name="T2" fmla="*/ 0 w 16"/>
                  <a:gd name="T3" fmla="*/ 24 h 73"/>
                  <a:gd name="T4" fmla="*/ 0 w 16"/>
                  <a:gd name="T5" fmla="*/ 38 h 73"/>
                  <a:gd name="T6" fmla="*/ 2 w 16"/>
                  <a:gd name="T7" fmla="*/ 50 h 73"/>
                  <a:gd name="T8" fmla="*/ 4 w 16"/>
                  <a:gd name="T9" fmla="*/ 64 h 73"/>
                  <a:gd name="T10" fmla="*/ 7 w 16"/>
                  <a:gd name="T11" fmla="*/ 69 h 73"/>
                  <a:gd name="T12" fmla="*/ 7 w 16"/>
                  <a:gd name="T13" fmla="*/ 71 h 73"/>
                  <a:gd name="T14" fmla="*/ 9 w 16"/>
                  <a:gd name="T15" fmla="*/ 73 h 73"/>
                  <a:gd name="T16" fmla="*/ 10 w 16"/>
                  <a:gd name="T17" fmla="*/ 73 h 73"/>
                  <a:gd name="T18" fmla="*/ 10 w 16"/>
                  <a:gd name="T19" fmla="*/ 73 h 73"/>
                  <a:gd name="T20" fmla="*/ 12 w 16"/>
                  <a:gd name="T21" fmla="*/ 73 h 73"/>
                  <a:gd name="T22" fmla="*/ 14 w 16"/>
                  <a:gd name="T23" fmla="*/ 73 h 73"/>
                  <a:gd name="T24" fmla="*/ 14 w 16"/>
                  <a:gd name="T25" fmla="*/ 71 h 73"/>
                  <a:gd name="T26" fmla="*/ 16 w 16"/>
                  <a:gd name="T27" fmla="*/ 69 h 73"/>
                  <a:gd name="T28" fmla="*/ 16 w 16"/>
                  <a:gd name="T29" fmla="*/ 69 h 73"/>
                  <a:gd name="T30" fmla="*/ 16 w 16"/>
                  <a:gd name="T31" fmla="*/ 67 h 73"/>
                  <a:gd name="T32" fmla="*/ 16 w 16"/>
                  <a:gd name="T33" fmla="*/ 66 h 73"/>
                  <a:gd name="T34" fmla="*/ 10 w 16"/>
                  <a:gd name="T35" fmla="*/ 54 h 73"/>
                  <a:gd name="T36" fmla="*/ 9 w 16"/>
                  <a:gd name="T37" fmla="*/ 41 h 73"/>
                  <a:gd name="T38" fmla="*/ 10 w 16"/>
                  <a:gd name="T39" fmla="*/ 29 h 73"/>
                  <a:gd name="T40" fmla="*/ 10 w 16"/>
                  <a:gd name="T41" fmla="*/ 17 h 73"/>
                  <a:gd name="T42" fmla="*/ 10 w 16"/>
                  <a:gd name="T43" fmla="*/ 3 h 73"/>
                  <a:gd name="T44" fmla="*/ 10 w 16"/>
                  <a:gd name="T45" fmla="*/ 3 h 73"/>
                  <a:gd name="T46" fmla="*/ 9 w 16"/>
                  <a:gd name="T47" fmla="*/ 2 h 73"/>
                  <a:gd name="T48" fmla="*/ 9 w 16"/>
                  <a:gd name="T49" fmla="*/ 2 h 73"/>
                  <a:gd name="T50" fmla="*/ 7 w 16"/>
                  <a:gd name="T51" fmla="*/ 0 h 73"/>
                  <a:gd name="T52" fmla="*/ 5 w 16"/>
                  <a:gd name="T53" fmla="*/ 0 h 73"/>
                  <a:gd name="T54" fmla="*/ 5 w 16"/>
                  <a:gd name="T55" fmla="*/ 0 h 73"/>
                  <a:gd name="T56" fmla="*/ 4 w 16"/>
                  <a:gd name="T57" fmla="*/ 0 h 73"/>
                  <a:gd name="T58" fmla="*/ 4 w 16"/>
                  <a:gd name="T59" fmla="*/ 0 h 73"/>
                  <a:gd name="T60" fmla="*/ 2 w 16"/>
                  <a:gd name="T61" fmla="*/ 2 h 73"/>
                  <a:gd name="T62" fmla="*/ 2 w 16"/>
                  <a:gd name="T63" fmla="*/ 3 h 73"/>
                  <a:gd name="T64" fmla="*/ 0 w 16"/>
                  <a:gd name="T65" fmla="*/ 3 h 73"/>
                  <a:gd name="T66" fmla="*/ 0 w 16"/>
                  <a:gd name="T67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73">
                    <a:moveTo>
                      <a:pt x="0" y="3"/>
                    </a:moveTo>
                    <a:lnTo>
                      <a:pt x="2" y="10"/>
                    </a:lnTo>
                    <a:lnTo>
                      <a:pt x="2" y="17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9" y="71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4" y="71"/>
                    </a:lnTo>
                    <a:lnTo>
                      <a:pt x="14" y="71"/>
                    </a:lnTo>
                    <a:lnTo>
                      <a:pt x="16" y="69"/>
                    </a:lnTo>
                    <a:lnTo>
                      <a:pt x="16" y="69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6" y="67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2" y="60"/>
                    </a:lnTo>
                    <a:lnTo>
                      <a:pt x="10" y="54"/>
                    </a:lnTo>
                    <a:lnTo>
                      <a:pt x="10" y="48"/>
                    </a:lnTo>
                    <a:lnTo>
                      <a:pt x="9" y="41"/>
                    </a:lnTo>
                    <a:lnTo>
                      <a:pt x="9" y="36"/>
                    </a:lnTo>
                    <a:lnTo>
                      <a:pt x="10" y="29"/>
                    </a:lnTo>
                    <a:lnTo>
                      <a:pt x="10" y="22"/>
                    </a:lnTo>
                    <a:lnTo>
                      <a:pt x="10" y="17"/>
                    </a:lnTo>
                    <a:lnTo>
                      <a:pt x="10" y="10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83" name="Freeform 155">
                <a:extLst>
                  <a:ext uri="{FF2B5EF4-FFF2-40B4-BE49-F238E27FC236}">
                    <a16:creationId xmlns:a16="http://schemas.microsoft.com/office/drawing/2014/main" id="{E05EF8AB-FE08-8F0C-4172-5898EBF9C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644"/>
                <a:ext cx="19" cy="38"/>
              </a:xfrm>
              <a:custGeom>
                <a:avLst/>
                <a:gdLst>
                  <a:gd name="T0" fmla="*/ 30 w 38"/>
                  <a:gd name="T1" fmla="*/ 10 h 76"/>
                  <a:gd name="T2" fmla="*/ 28 w 38"/>
                  <a:gd name="T3" fmla="*/ 26 h 76"/>
                  <a:gd name="T4" fmla="*/ 25 w 38"/>
                  <a:gd name="T5" fmla="*/ 40 h 76"/>
                  <a:gd name="T6" fmla="*/ 18 w 38"/>
                  <a:gd name="T7" fmla="*/ 52 h 76"/>
                  <a:gd name="T8" fmla="*/ 7 w 38"/>
                  <a:gd name="T9" fmla="*/ 62 h 76"/>
                  <a:gd name="T10" fmla="*/ 2 w 38"/>
                  <a:gd name="T11" fmla="*/ 67 h 76"/>
                  <a:gd name="T12" fmla="*/ 2 w 38"/>
                  <a:gd name="T13" fmla="*/ 69 h 76"/>
                  <a:gd name="T14" fmla="*/ 0 w 38"/>
                  <a:gd name="T15" fmla="*/ 71 h 76"/>
                  <a:gd name="T16" fmla="*/ 0 w 38"/>
                  <a:gd name="T17" fmla="*/ 71 h 76"/>
                  <a:gd name="T18" fmla="*/ 2 w 38"/>
                  <a:gd name="T19" fmla="*/ 73 h 76"/>
                  <a:gd name="T20" fmla="*/ 2 w 38"/>
                  <a:gd name="T21" fmla="*/ 74 h 76"/>
                  <a:gd name="T22" fmla="*/ 2 w 38"/>
                  <a:gd name="T23" fmla="*/ 74 h 76"/>
                  <a:gd name="T24" fmla="*/ 4 w 38"/>
                  <a:gd name="T25" fmla="*/ 74 h 76"/>
                  <a:gd name="T26" fmla="*/ 6 w 38"/>
                  <a:gd name="T27" fmla="*/ 76 h 76"/>
                  <a:gd name="T28" fmla="*/ 7 w 38"/>
                  <a:gd name="T29" fmla="*/ 74 h 76"/>
                  <a:gd name="T30" fmla="*/ 7 w 38"/>
                  <a:gd name="T31" fmla="*/ 74 h 76"/>
                  <a:gd name="T32" fmla="*/ 9 w 38"/>
                  <a:gd name="T33" fmla="*/ 74 h 76"/>
                  <a:gd name="T34" fmla="*/ 19 w 38"/>
                  <a:gd name="T35" fmla="*/ 62 h 76"/>
                  <a:gd name="T36" fmla="*/ 28 w 38"/>
                  <a:gd name="T37" fmla="*/ 50 h 76"/>
                  <a:gd name="T38" fmla="*/ 35 w 38"/>
                  <a:gd name="T39" fmla="*/ 35 h 76"/>
                  <a:gd name="T40" fmla="*/ 38 w 38"/>
                  <a:gd name="T41" fmla="*/ 19 h 76"/>
                  <a:gd name="T42" fmla="*/ 38 w 38"/>
                  <a:gd name="T43" fmla="*/ 3 h 76"/>
                  <a:gd name="T44" fmla="*/ 38 w 38"/>
                  <a:gd name="T45" fmla="*/ 3 h 76"/>
                  <a:gd name="T46" fmla="*/ 37 w 38"/>
                  <a:gd name="T47" fmla="*/ 2 h 76"/>
                  <a:gd name="T48" fmla="*/ 37 w 38"/>
                  <a:gd name="T49" fmla="*/ 0 h 76"/>
                  <a:gd name="T50" fmla="*/ 35 w 38"/>
                  <a:gd name="T51" fmla="*/ 0 h 76"/>
                  <a:gd name="T52" fmla="*/ 35 w 38"/>
                  <a:gd name="T53" fmla="*/ 0 h 76"/>
                  <a:gd name="T54" fmla="*/ 33 w 38"/>
                  <a:gd name="T55" fmla="*/ 0 h 76"/>
                  <a:gd name="T56" fmla="*/ 31 w 38"/>
                  <a:gd name="T57" fmla="*/ 0 h 76"/>
                  <a:gd name="T58" fmla="*/ 31 w 38"/>
                  <a:gd name="T59" fmla="*/ 0 h 76"/>
                  <a:gd name="T60" fmla="*/ 30 w 38"/>
                  <a:gd name="T61" fmla="*/ 2 h 76"/>
                  <a:gd name="T62" fmla="*/ 30 w 38"/>
                  <a:gd name="T63" fmla="*/ 2 h 76"/>
                  <a:gd name="T64" fmla="*/ 28 w 38"/>
                  <a:gd name="T65" fmla="*/ 3 h 76"/>
                  <a:gd name="T66" fmla="*/ 28 w 38"/>
                  <a:gd name="T6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" h="76">
                    <a:moveTo>
                      <a:pt x="28" y="3"/>
                    </a:moveTo>
                    <a:lnTo>
                      <a:pt x="30" y="10"/>
                    </a:lnTo>
                    <a:lnTo>
                      <a:pt x="30" y="19"/>
                    </a:lnTo>
                    <a:lnTo>
                      <a:pt x="28" y="26"/>
                    </a:lnTo>
                    <a:lnTo>
                      <a:pt x="26" y="33"/>
                    </a:lnTo>
                    <a:lnTo>
                      <a:pt x="25" y="40"/>
                    </a:lnTo>
                    <a:lnTo>
                      <a:pt x="21" y="45"/>
                    </a:lnTo>
                    <a:lnTo>
                      <a:pt x="18" y="52"/>
                    </a:lnTo>
                    <a:lnTo>
                      <a:pt x="12" y="57"/>
                    </a:lnTo>
                    <a:lnTo>
                      <a:pt x="7" y="62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14" y="69"/>
                    </a:lnTo>
                    <a:lnTo>
                      <a:pt x="19" y="62"/>
                    </a:lnTo>
                    <a:lnTo>
                      <a:pt x="25" y="55"/>
                    </a:lnTo>
                    <a:lnTo>
                      <a:pt x="28" y="50"/>
                    </a:lnTo>
                    <a:lnTo>
                      <a:pt x="33" y="43"/>
                    </a:lnTo>
                    <a:lnTo>
                      <a:pt x="35" y="35"/>
                    </a:lnTo>
                    <a:lnTo>
                      <a:pt x="37" y="28"/>
                    </a:lnTo>
                    <a:lnTo>
                      <a:pt x="38" y="19"/>
                    </a:lnTo>
                    <a:lnTo>
                      <a:pt x="38" y="1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84" name="Freeform 156">
                <a:extLst>
                  <a:ext uri="{FF2B5EF4-FFF2-40B4-BE49-F238E27FC236}">
                    <a16:creationId xmlns:a16="http://schemas.microsoft.com/office/drawing/2014/main" id="{3EFD36B6-3C34-1A17-AF0E-A94A2CF1E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600"/>
                <a:ext cx="13" cy="4"/>
              </a:xfrm>
              <a:custGeom>
                <a:avLst/>
                <a:gdLst>
                  <a:gd name="T0" fmla="*/ 23 w 28"/>
                  <a:gd name="T1" fmla="*/ 0 h 9"/>
                  <a:gd name="T2" fmla="*/ 19 w 28"/>
                  <a:gd name="T3" fmla="*/ 0 h 9"/>
                  <a:gd name="T4" fmla="*/ 14 w 28"/>
                  <a:gd name="T5" fmla="*/ 0 h 9"/>
                  <a:gd name="T6" fmla="*/ 11 w 28"/>
                  <a:gd name="T7" fmla="*/ 0 h 9"/>
                  <a:gd name="T8" fmla="*/ 7 w 28"/>
                  <a:gd name="T9" fmla="*/ 0 h 9"/>
                  <a:gd name="T10" fmla="*/ 5 w 28"/>
                  <a:gd name="T11" fmla="*/ 0 h 9"/>
                  <a:gd name="T12" fmla="*/ 4 w 28"/>
                  <a:gd name="T13" fmla="*/ 0 h 9"/>
                  <a:gd name="T14" fmla="*/ 2 w 28"/>
                  <a:gd name="T15" fmla="*/ 0 h 9"/>
                  <a:gd name="T16" fmla="*/ 2 w 28"/>
                  <a:gd name="T17" fmla="*/ 2 h 9"/>
                  <a:gd name="T18" fmla="*/ 0 w 28"/>
                  <a:gd name="T19" fmla="*/ 2 h 9"/>
                  <a:gd name="T20" fmla="*/ 0 w 28"/>
                  <a:gd name="T21" fmla="*/ 4 h 9"/>
                  <a:gd name="T22" fmla="*/ 0 w 28"/>
                  <a:gd name="T23" fmla="*/ 5 h 9"/>
                  <a:gd name="T24" fmla="*/ 2 w 28"/>
                  <a:gd name="T25" fmla="*/ 5 h 9"/>
                  <a:gd name="T26" fmla="*/ 2 w 28"/>
                  <a:gd name="T27" fmla="*/ 7 h 9"/>
                  <a:gd name="T28" fmla="*/ 4 w 28"/>
                  <a:gd name="T29" fmla="*/ 9 h 9"/>
                  <a:gd name="T30" fmla="*/ 4 w 28"/>
                  <a:gd name="T31" fmla="*/ 9 h 9"/>
                  <a:gd name="T32" fmla="*/ 5 w 28"/>
                  <a:gd name="T33" fmla="*/ 9 h 9"/>
                  <a:gd name="T34" fmla="*/ 9 w 28"/>
                  <a:gd name="T35" fmla="*/ 9 h 9"/>
                  <a:gd name="T36" fmla="*/ 12 w 28"/>
                  <a:gd name="T37" fmla="*/ 9 h 9"/>
                  <a:gd name="T38" fmla="*/ 16 w 28"/>
                  <a:gd name="T39" fmla="*/ 9 h 9"/>
                  <a:gd name="T40" fmla="*/ 21 w 28"/>
                  <a:gd name="T41" fmla="*/ 9 h 9"/>
                  <a:gd name="T42" fmla="*/ 24 w 28"/>
                  <a:gd name="T43" fmla="*/ 9 h 9"/>
                  <a:gd name="T44" fmla="*/ 24 w 28"/>
                  <a:gd name="T45" fmla="*/ 9 h 9"/>
                  <a:gd name="T46" fmla="*/ 26 w 28"/>
                  <a:gd name="T47" fmla="*/ 9 h 9"/>
                  <a:gd name="T48" fmla="*/ 28 w 28"/>
                  <a:gd name="T49" fmla="*/ 7 h 9"/>
                  <a:gd name="T50" fmla="*/ 28 w 28"/>
                  <a:gd name="T51" fmla="*/ 5 h 9"/>
                  <a:gd name="T52" fmla="*/ 28 w 28"/>
                  <a:gd name="T53" fmla="*/ 5 h 9"/>
                  <a:gd name="T54" fmla="*/ 28 w 28"/>
                  <a:gd name="T55" fmla="*/ 4 h 9"/>
                  <a:gd name="T56" fmla="*/ 28 w 28"/>
                  <a:gd name="T57" fmla="*/ 2 h 9"/>
                  <a:gd name="T58" fmla="*/ 28 w 28"/>
                  <a:gd name="T59" fmla="*/ 2 h 9"/>
                  <a:gd name="T60" fmla="*/ 26 w 28"/>
                  <a:gd name="T61" fmla="*/ 0 h 9"/>
                  <a:gd name="T62" fmla="*/ 26 w 28"/>
                  <a:gd name="T63" fmla="*/ 0 h 9"/>
                  <a:gd name="T64" fmla="*/ 24 w 28"/>
                  <a:gd name="T65" fmla="*/ 0 h 9"/>
                  <a:gd name="T66" fmla="*/ 24 w 28"/>
                  <a:gd name="T6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9">
                    <a:moveTo>
                      <a:pt x="24" y="0"/>
                    </a:move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85" name="Freeform 157">
                <a:extLst>
                  <a:ext uri="{FF2B5EF4-FFF2-40B4-BE49-F238E27FC236}">
                    <a16:creationId xmlns:a16="http://schemas.microsoft.com/office/drawing/2014/main" id="{6FEE166D-7DA4-9B9C-D7C2-B2D8E2FB4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295"/>
                <a:ext cx="23" cy="13"/>
              </a:xfrm>
              <a:custGeom>
                <a:avLst/>
                <a:gdLst>
                  <a:gd name="T0" fmla="*/ 9 w 47"/>
                  <a:gd name="T1" fmla="*/ 17 h 28"/>
                  <a:gd name="T2" fmla="*/ 10 w 47"/>
                  <a:gd name="T3" fmla="*/ 14 h 28"/>
                  <a:gd name="T4" fmla="*/ 22 w 47"/>
                  <a:gd name="T5" fmla="*/ 5 h 28"/>
                  <a:gd name="T6" fmla="*/ 28 w 47"/>
                  <a:gd name="T7" fmla="*/ 9 h 28"/>
                  <a:gd name="T8" fmla="*/ 36 w 47"/>
                  <a:gd name="T9" fmla="*/ 17 h 28"/>
                  <a:gd name="T10" fmla="*/ 38 w 47"/>
                  <a:gd name="T11" fmla="*/ 21 h 28"/>
                  <a:gd name="T12" fmla="*/ 40 w 47"/>
                  <a:gd name="T13" fmla="*/ 24 h 28"/>
                  <a:gd name="T14" fmla="*/ 40 w 47"/>
                  <a:gd name="T15" fmla="*/ 26 h 28"/>
                  <a:gd name="T16" fmla="*/ 41 w 47"/>
                  <a:gd name="T17" fmla="*/ 28 h 28"/>
                  <a:gd name="T18" fmla="*/ 43 w 47"/>
                  <a:gd name="T19" fmla="*/ 28 h 28"/>
                  <a:gd name="T20" fmla="*/ 45 w 47"/>
                  <a:gd name="T21" fmla="*/ 28 h 28"/>
                  <a:gd name="T22" fmla="*/ 47 w 47"/>
                  <a:gd name="T23" fmla="*/ 26 h 28"/>
                  <a:gd name="T24" fmla="*/ 47 w 47"/>
                  <a:gd name="T25" fmla="*/ 24 h 28"/>
                  <a:gd name="T26" fmla="*/ 47 w 47"/>
                  <a:gd name="T27" fmla="*/ 24 h 28"/>
                  <a:gd name="T28" fmla="*/ 45 w 47"/>
                  <a:gd name="T29" fmla="*/ 21 h 28"/>
                  <a:gd name="T30" fmla="*/ 41 w 47"/>
                  <a:gd name="T31" fmla="*/ 11 h 28"/>
                  <a:gd name="T32" fmla="*/ 41 w 47"/>
                  <a:gd name="T33" fmla="*/ 11 h 28"/>
                  <a:gd name="T34" fmla="*/ 41 w 47"/>
                  <a:gd name="T35" fmla="*/ 9 h 28"/>
                  <a:gd name="T36" fmla="*/ 40 w 47"/>
                  <a:gd name="T37" fmla="*/ 9 h 28"/>
                  <a:gd name="T38" fmla="*/ 38 w 47"/>
                  <a:gd name="T39" fmla="*/ 7 h 28"/>
                  <a:gd name="T40" fmla="*/ 35 w 47"/>
                  <a:gd name="T41" fmla="*/ 5 h 28"/>
                  <a:gd name="T42" fmla="*/ 31 w 47"/>
                  <a:gd name="T43" fmla="*/ 4 h 28"/>
                  <a:gd name="T44" fmla="*/ 31 w 47"/>
                  <a:gd name="T45" fmla="*/ 4 h 28"/>
                  <a:gd name="T46" fmla="*/ 31 w 47"/>
                  <a:gd name="T47" fmla="*/ 4 h 28"/>
                  <a:gd name="T48" fmla="*/ 31 w 47"/>
                  <a:gd name="T49" fmla="*/ 4 h 28"/>
                  <a:gd name="T50" fmla="*/ 31 w 47"/>
                  <a:gd name="T51" fmla="*/ 4 h 28"/>
                  <a:gd name="T52" fmla="*/ 28 w 47"/>
                  <a:gd name="T53" fmla="*/ 0 h 28"/>
                  <a:gd name="T54" fmla="*/ 26 w 47"/>
                  <a:gd name="T55" fmla="*/ 0 h 28"/>
                  <a:gd name="T56" fmla="*/ 26 w 47"/>
                  <a:gd name="T57" fmla="*/ 0 h 28"/>
                  <a:gd name="T58" fmla="*/ 26 w 47"/>
                  <a:gd name="T59" fmla="*/ 0 h 28"/>
                  <a:gd name="T60" fmla="*/ 24 w 47"/>
                  <a:gd name="T61" fmla="*/ 0 h 28"/>
                  <a:gd name="T62" fmla="*/ 22 w 47"/>
                  <a:gd name="T63" fmla="*/ 0 h 28"/>
                  <a:gd name="T64" fmla="*/ 21 w 47"/>
                  <a:gd name="T65" fmla="*/ 0 h 28"/>
                  <a:gd name="T66" fmla="*/ 21 w 47"/>
                  <a:gd name="T67" fmla="*/ 0 h 28"/>
                  <a:gd name="T68" fmla="*/ 19 w 47"/>
                  <a:gd name="T69" fmla="*/ 0 h 28"/>
                  <a:gd name="T70" fmla="*/ 19 w 47"/>
                  <a:gd name="T71" fmla="*/ 0 h 28"/>
                  <a:gd name="T72" fmla="*/ 17 w 47"/>
                  <a:gd name="T73" fmla="*/ 2 h 28"/>
                  <a:gd name="T74" fmla="*/ 14 w 47"/>
                  <a:gd name="T75" fmla="*/ 4 h 28"/>
                  <a:gd name="T76" fmla="*/ 14 w 47"/>
                  <a:gd name="T77" fmla="*/ 4 h 28"/>
                  <a:gd name="T78" fmla="*/ 14 w 47"/>
                  <a:gd name="T79" fmla="*/ 4 h 28"/>
                  <a:gd name="T80" fmla="*/ 14 w 47"/>
                  <a:gd name="T81" fmla="*/ 4 h 28"/>
                  <a:gd name="T82" fmla="*/ 12 w 47"/>
                  <a:gd name="T83" fmla="*/ 5 h 28"/>
                  <a:gd name="T84" fmla="*/ 7 w 47"/>
                  <a:gd name="T85" fmla="*/ 9 h 28"/>
                  <a:gd name="T86" fmla="*/ 3 w 47"/>
                  <a:gd name="T87" fmla="*/ 12 h 28"/>
                  <a:gd name="T88" fmla="*/ 2 w 47"/>
                  <a:gd name="T89" fmla="*/ 17 h 28"/>
                  <a:gd name="T90" fmla="*/ 0 w 47"/>
                  <a:gd name="T91" fmla="*/ 19 h 28"/>
                  <a:gd name="T92" fmla="*/ 2 w 47"/>
                  <a:gd name="T93" fmla="*/ 21 h 28"/>
                  <a:gd name="T94" fmla="*/ 3 w 47"/>
                  <a:gd name="T95" fmla="*/ 21 h 28"/>
                  <a:gd name="T96" fmla="*/ 5 w 47"/>
                  <a:gd name="T97" fmla="*/ 23 h 28"/>
                  <a:gd name="T98" fmla="*/ 5 w 47"/>
                  <a:gd name="T99" fmla="*/ 21 h 28"/>
                  <a:gd name="T100" fmla="*/ 7 w 47"/>
                  <a:gd name="T101" fmla="*/ 21 h 28"/>
                  <a:gd name="T102" fmla="*/ 7 w 47"/>
                  <a:gd name="T103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" h="28">
                    <a:moveTo>
                      <a:pt x="7" y="21"/>
                    </a:moveTo>
                    <a:lnTo>
                      <a:pt x="7" y="19"/>
                    </a:lnTo>
                    <a:lnTo>
                      <a:pt x="7" y="19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6" y="5"/>
                    </a:lnTo>
                    <a:lnTo>
                      <a:pt x="22" y="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8"/>
                    </a:lnTo>
                    <a:lnTo>
                      <a:pt x="41" y="28"/>
                    </a:lnTo>
                    <a:lnTo>
                      <a:pt x="41" y="28"/>
                    </a:lnTo>
                    <a:lnTo>
                      <a:pt x="41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5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1"/>
                    </a:lnTo>
                    <a:lnTo>
                      <a:pt x="45" y="19"/>
                    </a:lnTo>
                    <a:lnTo>
                      <a:pt x="43" y="17"/>
                    </a:lnTo>
                    <a:lnTo>
                      <a:pt x="43" y="14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5" y="5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86" name="Freeform 158">
                <a:extLst>
                  <a:ext uri="{FF2B5EF4-FFF2-40B4-BE49-F238E27FC236}">
                    <a16:creationId xmlns:a16="http://schemas.microsoft.com/office/drawing/2014/main" id="{641E0600-F15B-92D4-28ED-D6E4D5208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349"/>
                <a:ext cx="39" cy="92"/>
              </a:xfrm>
              <a:custGeom>
                <a:avLst/>
                <a:gdLst>
                  <a:gd name="T0" fmla="*/ 38 w 77"/>
                  <a:gd name="T1" fmla="*/ 12 h 183"/>
                  <a:gd name="T2" fmla="*/ 53 w 77"/>
                  <a:gd name="T3" fmla="*/ 23 h 183"/>
                  <a:gd name="T4" fmla="*/ 62 w 77"/>
                  <a:gd name="T5" fmla="*/ 38 h 183"/>
                  <a:gd name="T6" fmla="*/ 67 w 77"/>
                  <a:gd name="T7" fmla="*/ 59 h 183"/>
                  <a:gd name="T8" fmla="*/ 67 w 77"/>
                  <a:gd name="T9" fmla="*/ 80 h 183"/>
                  <a:gd name="T10" fmla="*/ 67 w 77"/>
                  <a:gd name="T11" fmla="*/ 88 h 183"/>
                  <a:gd name="T12" fmla="*/ 60 w 77"/>
                  <a:gd name="T13" fmla="*/ 111 h 183"/>
                  <a:gd name="T14" fmla="*/ 48 w 77"/>
                  <a:gd name="T15" fmla="*/ 128 h 183"/>
                  <a:gd name="T16" fmla="*/ 34 w 77"/>
                  <a:gd name="T17" fmla="*/ 145 h 183"/>
                  <a:gd name="T18" fmla="*/ 17 w 77"/>
                  <a:gd name="T19" fmla="*/ 161 h 183"/>
                  <a:gd name="T20" fmla="*/ 1 w 77"/>
                  <a:gd name="T21" fmla="*/ 176 h 183"/>
                  <a:gd name="T22" fmla="*/ 1 w 77"/>
                  <a:gd name="T23" fmla="*/ 178 h 183"/>
                  <a:gd name="T24" fmla="*/ 0 w 77"/>
                  <a:gd name="T25" fmla="*/ 178 h 183"/>
                  <a:gd name="T26" fmla="*/ 0 w 77"/>
                  <a:gd name="T27" fmla="*/ 180 h 183"/>
                  <a:gd name="T28" fmla="*/ 1 w 77"/>
                  <a:gd name="T29" fmla="*/ 181 h 183"/>
                  <a:gd name="T30" fmla="*/ 1 w 77"/>
                  <a:gd name="T31" fmla="*/ 183 h 183"/>
                  <a:gd name="T32" fmla="*/ 3 w 77"/>
                  <a:gd name="T33" fmla="*/ 183 h 183"/>
                  <a:gd name="T34" fmla="*/ 3 w 77"/>
                  <a:gd name="T35" fmla="*/ 183 h 183"/>
                  <a:gd name="T36" fmla="*/ 5 w 77"/>
                  <a:gd name="T37" fmla="*/ 183 h 183"/>
                  <a:gd name="T38" fmla="*/ 7 w 77"/>
                  <a:gd name="T39" fmla="*/ 183 h 183"/>
                  <a:gd name="T40" fmla="*/ 8 w 77"/>
                  <a:gd name="T41" fmla="*/ 183 h 183"/>
                  <a:gd name="T42" fmla="*/ 8 w 77"/>
                  <a:gd name="T43" fmla="*/ 181 h 183"/>
                  <a:gd name="T44" fmla="*/ 17 w 77"/>
                  <a:gd name="T45" fmla="*/ 173 h 183"/>
                  <a:gd name="T46" fmla="*/ 34 w 77"/>
                  <a:gd name="T47" fmla="*/ 157 h 183"/>
                  <a:gd name="T48" fmla="*/ 50 w 77"/>
                  <a:gd name="T49" fmla="*/ 140 h 183"/>
                  <a:gd name="T50" fmla="*/ 64 w 77"/>
                  <a:gd name="T51" fmla="*/ 121 h 183"/>
                  <a:gd name="T52" fmla="*/ 74 w 77"/>
                  <a:gd name="T53" fmla="*/ 100 h 183"/>
                  <a:gd name="T54" fmla="*/ 76 w 77"/>
                  <a:gd name="T55" fmla="*/ 88 h 183"/>
                  <a:gd name="T56" fmla="*/ 76 w 77"/>
                  <a:gd name="T57" fmla="*/ 66 h 183"/>
                  <a:gd name="T58" fmla="*/ 72 w 77"/>
                  <a:gd name="T59" fmla="*/ 43 h 183"/>
                  <a:gd name="T60" fmla="*/ 64 w 77"/>
                  <a:gd name="T61" fmla="*/ 23 h 183"/>
                  <a:gd name="T62" fmla="*/ 50 w 77"/>
                  <a:gd name="T63" fmla="*/ 7 h 183"/>
                  <a:gd name="T64" fmla="*/ 27 w 77"/>
                  <a:gd name="T65" fmla="*/ 0 h 183"/>
                  <a:gd name="T66" fmla="*/ 27 w 77"/>
                  <a:gd name="T67" fmla="*/ 0 h 183"/>
                  <a:gd name="T68" fmla="*/ 26 w 77"/>
                  <a:gd name="T69" fmla="*/ 2 h 183"/>
                  <a:gd name="T70" fmla="*/ 24 w 77"/>
                  <a:gd name="T71" fmla="*/ 2 h 183"/>
                  <a:gd name="T72" fmla="*/ 24 w 77"/>
                  <a:gd name="T73" fmla="*/ 4 h 183"/>
                  <a:gd name="T74" fmla="*/ 22 w 77"/>
                  <a:gd name="T75" fmla="*/ 5 h 183"/>
                  <a:gd name="T76" fmla="*/ 22 w 77"/>
                  <a:gd name="T77" fmla="*/ 5 h 183"/>
                  <a:gd name="T78" fmla="*/ 22 w 77"/>
                  <a:gd name="T79" fmla="*/ 7 h 183"/>
                  <a:gd name="T80" fmla="*/ 24 w 77"/>
                  <a:gd name="T81" fmla="*/ 9 h 183"/>
                  <a:gd name="T82" fmla="*/ 24 w 77"/>
                  <a:gd name="T83" fmla="*/ 9 h 183"/>
                  <a:gd name="T84" fmla="*/ 26 w 77"/>
                  <a:gd name="T85" fmla="*/ 10 h 183"/>
                  <a:gd name="T86" fmla="*/ 27 w 77"/>
                  <a:gd name="T87" fmla="*/ 10 h 183"/>
                  <a:gd name="T88" fmla="*/ 27 w 77"/>
                  <a:gd name="T89" fmla="*/ 1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7" h="183">
                    <a:moveTo>
                      <a:pt x="27" y="10"/>
                    </a:moveTo>
                    <a:lnTo>
                      <a:pt x="38" y="12"/>
                    </a:lnTo>
                    <a:lnTo>
                      <a:pt x="46" y="16"/>
                    </a:lnTo>
                    <a:lnTo>
                      <a:pt x="53" y="23"/>
                    </a:lnTo>
                    <a:lnTo>
                      <a:pt x="58" y="29"/>
                    </a:lnTo>
                    <a:lnTo>
                      <a:pt x="62" y="38"/>
                    </a:lnTo>
                    <a:lnTo>
                      <a:pt x="65" y="48"/>
                    </a:lnTo>
                    <a:lnTo>
                      <a:pt x="67" y="59"/>
                    </a:lnTo>
                    <a:lnTo>
                      <a:pt x="67" y="69"/>
                    </a:lnTo>
                    <a:lnTo>
                      <a:pt x="67" y="80"/>
                    </a:lnTo>
                    <a:lnTo>
                      <a:pt x="67" y="88"/>
                    </a:lnTo>
                    <a:lnTo>
                      <a:pt x="67" y="88"/>
                    </a:lnTo>
                    <a:lnTo>
                      <a:pt x="64" y="100"/>
                    </a:lnTo>
                    <a:lnTo>
                      <a:pt x="60" y="111"/>
                    </a:lnTo>
                    <a:lnTo>
                      <a:pt x="55" y="119"/>
                    </a:lnTo>
                    <a:lnTo>
                      <a:pt x="48" y="128"/>
                    </a:lnTo>
                    <a:lnTo>
                      <a:pt x="41" y="137"/>
                    </a:lnTo>
                    <a:lnTo>
                      <a:pt x="34" y="145"/>
                    </a:lnTo>
                    <a:lnTo>
                      <a:pt x="26" y="154"/>
                    </a:lnTo>
                    <a:lnTo>
                      <a:pt x="17" y="161"/>
                    </a:lnTo>
                    <a:lnTo>
                      <a:pt x="8" y="169"/>
                    </a:lnTo>
                    <a:lnTo>
                      <a:pt x="1" y="176"/>
                    </a:lnTo>
                    <a:lnTo>
                      <a:pt x="1" y="176"/>
                    </a:lnTo>
                    <a:lnTo>
                      <a:pt x="1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1" y="181"/>
                    </a:lnTo>
                    <a:lnTo>
                      <a:pt x="1" y="181"/>
                    </a:lnTo>
                    <a:lnTo>
                      <a:pt x="1" y="181"/>
                    </a:lnTo>
                    <a:lnTo>
                      <a:pt x="1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5" y="183"/>
                    </a:lnTo>
                    <a:lnTo>
                      <a:pt x="5" y="183"/>
                    </a:lnTo>
                    <a:lnTo>
                      <a:pt x="7" y="183"/>
                    </a:lnTo>
                    <a:lnTo>
                      <a:pt x="7" y="183"/>
                    </a:lnTo>
                    <a:lnTo>
                      <a:pt x="7" y="183"/>
                    </a:lnTo>
                    <a:lnTo>
                      <a:pt x="8" y="183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17" y="173"/>
                    </a:lnTo>
                    <a:lnTo>
                      <a:pt x="26" y="166"/>
                    </a:lnTo>
                    <a:lnTo>
                      <a:pt x="34" y="157"/>
                    </a:lnTo>
                    <a:lnTo>
                      <a:pt x="43" y="149"/>
                    </a:lnTo>
                    <a:lnTo>
                      <a:pt x="50" y="140"/>
                    </a:lnTo>
                    <a:lnTo>
                      <a:pt x="58" y="131"/>
                    </a:lnTo>
                    <a:lnTo>
                      <a:pt x="64" y="121"/>
                    </a:lnTo>
                    <a:lnTo>
                      <a:pt x="69" y="111"/>
                    </a:lnTo>
                    <a:lnTo>
                      <a:pt x="74" y="100"/>
                    </a:lnTo>
                    <a:lnTo>
                      <a:pt x="76" y="88"/>
                    </a:lnTo>
                    <a:lnTo>
                      <a:pt x="76" y="88"/>
                    </a:lnTo>
                    <a:lnTo>
                      <a:pt x="77" y="78"/>
                    </a:lnTo>
                    <a:lnTo>
                      <a:pt x="76" y="66"/>
                    </a:lnTo>
                    <a:lnTo>
                      <a:pt x="76" y="54"/>
                    </a:lnTo>
                    <a:lnTo>
                      <a:pt x="72" y="43"/>
                    </a:lnTo>
                    <a:lnTo>
                      <a:pt x="69" y="31"/>
                    </a:lnTo>
                    <a:lnTo>
                      <a:pt x="64" y="23"/>
                    </a:lnTo>
                    <a:lnTo>
                      <a:pt x="58" y="14"/>
                    </a:lnTo>
                    <a:lnTo>
                      <a:pt x="50" y="7"/>
                    </a:lnTo>
                    <a:lnTo>
                      <a:pt x="39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87" name="Freeform 159">
                <a:extLst>
                  <a:ext uri="{FF2B5EF4-FFF2-40B4-BE49-F238E27FC236}">
                    <a16:creationId xmlns:a16="http://schemas.microsoft.com/office/drawing/2014/main" id="{EC7638AE-C513-82E6-E128-850CBE947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422"/>
                <a:ext cx="21" cy="7"/>
              </a:xfrm>
              <a:custGeom>
                <a:avLst/>
                <a:gdLst>
                  <a:gd name="T0" fmla="*/ 9 w 43"/>
                  <a:gd name="T1" fmla="*/ 9 h 14"/>
                  <a:gd name="T2" fmla="*/ 16 w 43"/>
                  <a:gd name="T3" fmla="*/ 9 h 14"/>
                  <a:gd name="T4" fmla="*/ 23 w 43"/>
                  <a:gd name="T5" fmla="*/ 10 h 14"/>
                  <a:gd name="T6" fmla="*/ 28 w 43"/>
                  <a:gd name="T7" fmla="*/ 14 h 14"/>
                  <a:gd name="T8" fmla="*/ 35 w 43"/>
                  <a:gd name="T9" fmla="*/ 14 h 14"/>
                  <a:gd name="T10" fmla="*/ 38 w 43"/>
                  <a:gd name="T11" fmla="*/ 14 h 14"/>
                  <a:gd name="T12" fmla="*/ 40 w 43"/>
                  <a:gd name="T13" fmla="*/ 14 h 14"/>
                  <a:gd name="T14" fmla="*/ 42 w 43"/>
                  <a:gd name="T15" fmla="*/ 14 h 14"/>
                  <a:gd name="T16" fmla="*/ 42 w 43"/>
                  <a:gd name="T17" fmla="*/ 12 h 14"/>
                  <a:gd name="T18" fmla="*/ 43 w 43"/>
                  <a:gd name="T19" fmla="*/ 12 h 14"/>
                  <a:gd name="T20" fmla="*/ 43 w 43"/>
                  <a:gd name="T21" fmla="*/ 10 h 14"/>
                  <a:gd name="T22" fmla="*/ 43 w 43"/>
                  <a:gd name="T23" fmla="*/ 9 h 14"/>
                  <a:gd name="T24" fmla="*/ 42 w 43"/>
                  <a:gd name="T25" fmla="*/ 9 h 14"/>
                  <a:gd name="T26" fmla="*/ 42 w 43"/>
                  <a:gd name="T27" fmla="*/ 7 h 14"/>
                  <a:gd name="T28" fmla="*/ 40 w 43"/>
                  <a:gd name="T29" fmla="*/ 5 h 14"/>
                  <a:gd name="T30" fmla="*/ 38 w 43"/>
                  <a:gd name="T31" fmla="*/ 5 h 14"/>
                  <a:gd name="T32" fmla="*/ 38 w 43"/>
                  <a:gd name="T33" fmla="*/ 5 h 14"/>
                  <a:gd name="T34" fmla="*/ 31 w 43"/>
                  <a:gd name="T35" fmla="*/ 7 h 14"/>
                  <a:gd name="T36" fmla="*/ 24 w 43"/>
                  <a:gd name="T37" fmla="*/ 5 h 14"/>
                  <a:gd name="T38" fmla="*/ 19 w 43"/>
                  <a:gd name="T39" fmla="*/ 2 h 14"/>
                  <a:gd name="T40" fmla="*/ 12 w 43"/>
                  <a:gd name="T41" fmla="*/ 0 h 14"/>
                  <a:gd name="T42" fmla="*/ 5 w 43"/>
                  <a:gd name="T43" fmla="*/ 0 h 14"/>
                  <a:gd name="T44" fmla="*/ 5 w 43"/>
                  <a:gd name="T45" fmla="*/ 0 h 14"/>
                  <a:gd name="T46" fmla="*/ 4 w 43"/>
                  <a:gd name="T47" fmla="*/ 0 h 14"/>
                  <a:gd name="T48" fmla="*/ 2 w 43"/>
                  <a:gd name="T49" fmla="*/ 2 h 14"/>
                  <a:gd name="T50" fmla="*/ 2 w 43"/>
                  <a:gd name="T51" fmla="*/ 2 h 14"/>
                  <a:gd name="T52" fmla="*/ 0 w 43"/>
                  <a:gd name="T53" fmla="*/ 3 h 14"/>
                  <a:gd name="T54" fmla="*/ 0 w 43"/>
                  <a:gd name="T55" fmla="*/ 3 h 14"/>
                  <a:gd name="T56" fmla="*/ 0 w 43"/>
                  <a:gd name="T57" fmla="*/ 5 h 14"/>
                  <a:gd name="T58" fmla="*/ 2 w 43"/>
                  <a:gd name="T59" fmla="*/ 7 h 14"/>
                  <a:gd name="T60" fmla="*/ 2 w 43"/>
                  <a:gd name="T61" fmla="*/ 9 h 14"/>
                  <a:gd name="T62" fmla="*/ 4 w 43"/>
                  <a:gd name="T63" fmla="*/ 9 h 14"/>
                  <a:gd name="T64" fmla="*/ 5 w 43"/>
                  <a:gd name="T65" fmla="*/ 9 h 14"/>
                  <a:gd name="T66" fmla="*/ 5 w 43"/>
                  <a:gd name="T6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" h="14">
                    <a:moveTo>
                      <a:pt x="5" y="9"/>
                    </a:moveTo>
                    <a:lnTo>
                      <a:pt x="9" y="9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19" y="9"/>
                    </a:lnTo>
                    <a:lnTo>
                      <a:pt x="23" y="10"/>
                    </a:lnTo>
                    <a:lnTo>
                      <a:pt x="24" y="12"/>
                    </a:lnTo>
                    <a:lnTo>
                      <a:pt x="28" y="14"/>
                    </a:lnTo>
                    <a:lnTo>
                      <a:pt x="31" y="14"/>
                    </a:lnTo>
                    <a:lnTo>
                      <a:pt x="35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2" y="9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7"/>
                    </a:lnTo>
                    <a:lnTo>
                      <a:pt x="31" y="7"/>
                    </a:lnTo>
                    <a:lnTo>
                      <a:pt x="28" y="5"/>
                    </a:lnTo>
                    <a:lnTo>
                      <a:pt x="24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88" name="Freeform 160">
                <a:extLst>
                  <a:ext uri="{FF2B5EF4-FFF2-40B4-BE49-F238E27FC236}">
                    <a16:creationId xmlns:a16="http://schemas.microsoft.com/office/drawing/2014/main" id="{F1FB8CA8-89FC-86F7-BF03-EBF4A434B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454"/>
                <a:ext cx="20" cy="38"/>
              </a:xfrm>
              <a:custGeom>
                <a:avLst/>
                <a:gdLst>
                  <a:gd name="T0" fmla="*/ 31 w 40"/>
                  <a:gd name="T1" fmla="*/ 12 h 76"/>
                  <a:gd name="T2" fmla="*/ 31 w 40"/>
                  <a:gd name="T3" fmla="*/ 24 h 76"/>
                  <a:gd name="T4" fmla="*/ 29 w 40"/>
                  <a:gd name="T5" fmla="*/ 36 h 76"/>
                  <a:gd name="T6" fmla="*/ 21 w 40"/>
                  <a:gd name="T7" fmla="*/ 57 h 76"/>
                  <a:gd name="T8" fmla="*/ 15 w 40"/>
                  <a:gd name="T9" fmla="*/ 61 h 76"/>
                  <a:gd name="T10" fmla="*/ 12 w 40"/>
                  <a:gd name="T11" fmla="*/ 62 h 76"/>
                  <a:gd name="T12" fmla="*/ 7 w 40"/>
                  <a:gd name="T13" fmla="*/ 64 h 76"/>
                  <a:gd name="T14" fmla="*/ 3 w 40"/>
                  <a:gd name="T15" fmla="*/ 66 h 76"/>
                  <a:gd name="T16" fmla="*/ 2 w 40"/>
                  <a:gd name="T17" fmla="*/ 68 h 76"/>
                  <a:gd name="T18" fmla="*/ 2 w 40"/>
                  <a:gd name="T19" fmla="*/ 69 h 76"/>
                  <a:gd name="T20" fmla="*/ 0 w 40"/>
                  <a:gd name="T21" fmla="*/ 71 h 76"/>
                  <a:gd name="T22" fmla="*/ 2 w 40"/>
                  <a:gd name="T23" fmla="*/ 73 h 76"/>
                  <a:gd name="T24" fmla="*/ 2 w 40"/>
                  <a:gd name="T25" fmla="*/ 74 h 76"/>
                  <a:gd name="T26" fmla="*/ 3 w 40"/>
                  <a:gd name="T27" fmla="*/ 76 h 76"/>
                  <a:gd name="T28" fmla="*/ 5 w 40"/>
                  <a:gd name="T29" fmla="*/ 76 h 76"/>
                  <a:gd name="T30" fmla="*/ 7 w 40"/>
                  <a:gd name="T31" fmla="*/ 74 h 76"/>
                  <a:gd name="T32" fmla="*/ 9 w 40"/>
                  <a:gd name="T33" fmla="*/ 74 h 76"/>
                  <a:gd name="T34" fmla="*/ 12 w 40"/>
                  <a:gd name="T35" fmla="*/ 73 h 76"/>
                  <a:gd name="T36" fmla="*/ 21 w 40"/>
                  <a:gd name="T37" fmla="*/ 66 h 76"/>
                  <a:gd name="T38" fmla="*/ 28 w 40"/>
                  <a:gd name="T39" fmla="*/ 62 h 76"/>
                  <a:gd name="T40" fmla="*/ 28 w 40"/>
                  <a:gd name="T41" fmla="*/ 62 h 76"/>
                  <a:gd name="T42" fmla="*/ 28 w 40"/>
                  <a:gd name="T43" fmla="*/ 62 h 76"/>
                  <a:gd name="T44" fmla="*/ 28 w 40"/>
                  <a:gd name="T45" fmla="*/ 61 h 76"/>
                  <a:gd name="T46" fmla="*/ 28 w 40"/>
                  <a:gd name="T47" fmla="*/ 61 h 76"/>
                  <a:gd name="T48" fmla="*/ 29 w 40"/>
                  <a:gd name="T49" fmla="*/ 59 h 76"/>
                  <a:gd name="T50" fmla="*/ 31 w 40"/>
                  <a:gd name="T51" fmla="*/ 54 h 76"/>
                  <a:gd name="T52" fmla="*/ 34 w 40"/>
                  <a:gd name="T53" fmla="*/ 48 h 76"/>
                  <a:gd name="T54" fmla="*/ 34 w 40"/>
                  <a:gd name="T55" fmla="*/ 48 h 76"/>
                  <a:gd name="T56" fmla="*/ 34 w 40"/>
                  <a:gd name="T57" fmla="*/ 48 h 76"/>
                  <a:gd name="T58" fmla="*/ 34 w 40"/>
                  <a:gd name="T59" fmla="*/ 48 h 76"/>
                  <a:gd name="T60" fmla="*/ 34 w 40"/>
                  <a:gd name="T61" fmla="*/ 48 h 76"/>
                  <a:gd name="T62" fmla="*/ 36 w 40"/>
                  <a:gd name="T63" fmla="*/ 43 h 76"/>
                  <a:gd name="T64" fmla="*/ 40 w 40"/>
                  <a:gd name="T65" fmla="*/ 33 h 76"/>
                  <a:gd name="T66" fmla="*/ 38 w 40"/>
                  <a:gd name="T67" fmla="*/ 19 h 76"/>
                  <a:gd name="T68" fmla="*/ 40 w 40"/>
                  <a:gd name="T69" fmla="*/ 12 h 76"/>
                  <a:gd name="T70" fmla="*/ 40 w 40"/>
                  <a:gd name="T71" fmla="*/ 4 h 76"/>
                  <a:gd name="T72" fmla="*/ 38 w 40"/>
                  <a:gd name="T73" fmla="*/ 0 h 76"/>
                  <a:gd name="T74" fmla="*/ 38 w 40"/>
                  <a:gd name="T75" fmla="*/ 0 h 76"/>
                  <a:gd name="T76" fmla="*/ 36 w 40"/>
                  <a:gd name="T77" fmla="*/ 0 h 76"/>
                  <a:gd name="T78" fmla="*/ 33 w 40"/>
                  <a:gd name="T79" fmla="*/ 0 h 76"/>
                  <a:gd name="T80" fmla="*/ 31 w 40"/>
                  <a:gd name="T81" fmla="*/ 0 h 76"/>
                  <a:gd name="T82" fmla="*/ 31 w 40"/>
                  <a:gd name="T83" fmla="*/ 2 h 76"/>
                  <a:gd name="T84" fmla="*/ 31 w 40"/>
                  <a:gd name="T85" fmla="*/ 4 h 76"/>
                  <a:gd name="T86" fmla="*/ 31 w 40"/>
                  <a:gd name="T87" fmla="*/ 4 h 76"/>
                  <a:gd name="T88" fmla="*/ 31 w 40"/>
                  <a:gd name="T8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76">
                    <a:moveTo>
                      <a:pt x="31" y="4"/>
                    </a:moveTo>
                    <a:lnTo>
                      <a:pt x="31" y="9"/>
                    </a:lnTo>
                    <a:lnTo>
                      <a:pt x="31" y="12"/>
                    </a:lnTo>
                    <a:lnTo>
                      <a:pt x="31" y="16"/>
                    </a:lnTo>
                    <a:lnTo>
                      <a:pt x="31" y="21"/>
                    </a:lnTo>
                    <a:lnTo>
                      <a:pt x="31" y="24"/>
                    </a:lnTo>
                    <a:lnTo>
                      <a:pt x="31" y="29"/>
                    </a:lnTo>
                    <a:lnTo>
                      <a:pt x="31" y="33"/>
                    </a:lnTo>
                    <a:lnTo>
                      <a:pt x="29" y="36"/>
                    </a:lnTo>
                    <a:lnTo>
                      <a:pt x="28" y="42"/>
                    </a:lnTo>
                    <a:lnTo>
                      <a:pt x="26" y="45"/>
                    </a:lnTo>
                    <a:lnTo>
                      <a:pt x="21" y="57"/>
                    </a:lnTo>
                    <a:lnTo>
                      <a:pt x="22" y="55"/>
                    </a:lnTo>
                    <a:lnTo>
                      <a:pt x="15" y="61"/>
                    </a:lnTo>
                    <a:lnTo>
                      <a:pt x="15" y="61"/>
                    </a:lnTo>
                    <a:lnTo>
                      <a:pt x="14" y="61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0" y="62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6"/>
                    </a:lnTo>
                    <a:lnTo>
                      <a:pt x="5" y="66"/>
                    </a:lnTo>
                    <a:lnTo>
                      <a:pt x="3" y="66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3" y="74"/>
                    </a:lnTo>
                    <a:lnTo>
                      <a:pt x="3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2" y="73"/>
                    </a:lnTo>
                    <a:lnTo>
                      <a:pt x="14" y="71"/>
                    </a:lnTo>
                    <a:lnTo>
                      <a:pt x="17" y="69"/>
                    </a:lnTo>
                    <a:lnTo>
                      <a:pt x="21" y="66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1"/>
                    </a:lnTo>
                    <a:lnTo>
                      <a:pt x="28" y="61"/>
                    </a:lnTo>
                    <a:lnTo>
                      <a:pt x="28" y="61"/>
                    </a:lnTo>
                    <a:lnTo>
                      <a:pt x="28" y="61"/>
                    </a:lnTo>
                    <a:lnTo>
                      <a:pt x="28" y="61"/>
                    </a:lnTo>
                    <a:lnTo>
                      <a:pt x="28" y="61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29" y="57"/>
                    </a:lnTo>
                    <a:lnTo>
                      <a:pt x="31" y="55"/>
                    </a:lnTo>
                    <a:lnTo>
                      <a:pt x="31" y="54"/>
                    </a:lnTo>
                    <a:lnTo>
                      <a:pt x="33" y="52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6" y="45"/>
                    </a:lnTo>
                    <a:lnTo>
                      <a:pt x="36" y="43"/>
                    </a:lnTo>
                    <a:lnTo>
                      <a:pt x="38" y="40"/>
                    </a:lnTo>
                    <a:lnTo>
                      <a:pt x="40" y="36"/>
                    </a:lnTo>
                    <a:lnTo>
                      <a:pt x="40" y="33"/>
                    </a:lnTo>
                    <a:lnTo>
                      <a:pt x="40" y="28"/>
                    </a:lnTo>
                    <a:lnTo>
                      <a:pt x="40" y="24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89" name="Freeform 161">
                <a:extLst>
                  <a:ext uri="{FF2B5EF4-FFF2-40B4-BE49-F238E27FC236}">
                    <a16:creationId xmlns:a16="http://schemas.microsoft.com/office/drawing/2014/main" id="{384F7CB0-8B0E-9FEB-DB24-8EB0AF5E6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571"/>
                <a:ext cx="22" cy="48"/>
              </a:xfrm>
              <a:custGeom>
                <a:avLst/>
                <a:gdLst>
                  <a:gd name="T0" fmla="*/ 2 w 43"/>
                  <a:gd name="T1" fmla="*/ 14 h 97"/>
                  <a:gd name="T2" fmla="*/ 0 w 43"/>
                  <a:gd name="T3" fmla="*/ 35 h 97"/>
                  <a:gd name="T4" fmla="*/ 3 w 43"/>
                  <a:gd name="T5" fmla="*/ 54 h 97"/>
                  <a:gd name="T6" fmla="*/ 14 w 43"/>
                  <a:gd name="T7" fmla="*/ 73 h 97"/>
                  <a:gd name="T8" fmla="*/ 28 w 43"/>
                  <a:gd name="T9" fmla="*/ 90 h 97"/>
                  <a:gd name="T10" fmla="*/ 36 w 43"/>
                  <a:gd name="T11" fmla="*/ 95 h 97"/>
                  <a:gd name="T12" fmla="*/ 38 w 43"/>
                  <a:gd name="T13" fmla="*/ 97 h 97"/>
                  <a:gd name="T14" fmla="*/ 38 w 43"/>
                  <a:gd name="T15" fmla="*/ 97 h 97"/>
                  <a:gd name="T16" fmla="*/ 40 w 43"/>
                  <a:gd name="T17" fmla="*/ 97 h 97"/>
                  <a:gd name="T18" fmla="*/ 41 w 43"/>
                  <a:gd name="T19" fmla="*/ 97 h 97"/>
                  <a:gd name="T20" fmla="*/ 43 w 43"/>
                  <a:gd name="T21" fmla="*/ 95 h 97"/>
                  <a:gd name="T22" fmla="*/ 43 w 43"/>
                  <a:gd name="T23" fmla="*/ 95 h 97"/>
                  <a:gd name="T24" fmla="*/ 43 w 43"/>
                  <a:gd name="T25" fmla="*/ 93 h 97"/>
                  <a:gd name="T26" fmla="*/ 43 w 43"/>
                  <a:gd name="T27" fmla="*/ 92 h 97"/>
                  <a:gd name="T28" fmla="*/ 43 w 43"/>
                  <a:gd name="T29" fmla="*/ 90 h 97"/>
                  <a:gd name="T30" fmla="*/ 43 w 43"/>
                  <a:gd name="T31" fmla="*/ 90 h 97"/>
                  <a:gd name="T32" fmla="*/ 41 w 43"/>
                  <a:gd name="T33" fmla="*/ 88 h 97"/>
                  <a:gd name="T34" fmla="*/ 28 w 43"/>
                  <a:gd name="T35" fmla="*/ 76 h 97"/>
                  <a:gd name="T36" fmla="*/ 17 w 43"/>
                  <a:gd name="T37" fmla="*/ 61 h 97"/>
                  <a:gd name="T38" fmla="*/ 10 w 43"/>
                  <a:gd name="T39" fmla="*/ 43 h 97"/>
                  <a:gd name="T40" fmla="*/ 9 w 43"/>
                  <a:gd name="T41" fmla="*/ 24 h 97"/>
                  <a:gd name="T42" fmla="*/ 14 w 43"/>
                  <a:gd name="T43" fmla="*/ 7 h 97"/>
                  <a:gd name="T44" fmla="*/ 14 w 43"/>
                  <a:gd name="T45" fmla="*/ 5 h 97"/>
                  <a:gd name="T46" fmla="*/ 14 w 43"/>
                  <a:gd name="T47" fmla="*/ 4 h 97"/>
                  <a:gd name="T48" fmla="*/ 14 w 43"/>
                  <a:gd name="T49" fmla="*/ 4 h 97"/>
                  <a:gd name="T50" fmla="*/ 12 w 43"/>
                  <a:gd name="T51" fmla="*/ 2 h 97"/>
                  <a:gd name="T52" fmla="*/ 12 w 43"/>
                  <a:gd name="T53" fmla="*/ 0 h 97"/>
                  <a:gd name="T54" fmla="*/ 10 w 43"/>
                  <a:gd name="T55" fmla="*/ 0 h 97"/>
                  <a:gd name="T56" fmla="*/ 9 w 43"/>
                  <a:gd name="T57" fmla="*/ 0 h 97"/>
                  <a:gd name="T58" fmla="*/ 9 w 43"/>
                  <a:gd name="T59" fmla="*/ 0 h 97"/>
                  <a:gd name="T60" fmla="*/ 7 w 43"/>
                  <a:gd name="T61" fmla="*/ 2 h 97"/>
                  <a:gd name="T62" fmla="*/ 5 w 43"/>
                  <a:gd name="T63" fmla="*/ 2 h 97"/>
                  <a:gd name="T64" fmla="*/ 5 w 43"/>
                  <a:gd name="T65" fmla="*/ 4 h 97"/>
                  <a:gd name="T66" fmla="*/ 5 w 43"/>
                  <a:gd name="T67" fmla="*/ 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" h="97">
                    <a:moveTo>
                      <a:pt x="5" y="4"/>
                    </a:moveTo>
                    <a:lnTo>
                      <a:pt x="2" y="14"/>
                    </a:lnTo>
                    <a:lnTo>
                      <a:pt x="0" y="24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3" y="54"/>
                    </a:lnTo>
                    <a:lnTo>
                      <a:pt x="9" y="64"/>
                    </a:lnTo>
                    <a:lnTo>
                      <a:pt x="14" y="73"/>
                    </a:lnTo>
                    <a:lnTo>
                      <a:pt x="21" y="81"/>
                    </a:lnTo>
                    <a:lnTo>
                      <a:pt x="28" y="90"/>
                    </a:lnTo>
                    <a:lnTo>
                      <a:pt x="36" y="95"/>
                    </a:lnTo>
                    <a:lnTo>
                      <a:pt x="36" y="95"/>
                    </a:lnTo>
                    <a:lnTo>
                      <a:pt x="36" y="97"/>
                    </a:lnTo>
                    <a:lnTo>
                      <a:pt x="38" y="97"/>
                    </a:lnTo>
                    <a:lnTo>
                      <a:pt x="38" y="97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1" y="97"/>
                    </a:lnTo>
                    <a:lnTo>
                      <a:pt x="41" y="97"/>
                    </a:lnTo>
                    <a:lnTo>
                      <a:pt x="41" y="95"/>
                    </a:lnTo>
                    <a:lnTo>
                      <a:pt x="43" y="95"/>
                    </a:lnTo>
                    <a:lnTo>
                      <a:pt x="43" y="95"/>
                    </a:lnTo>
                    <a:lnTo>
                      <a:pt x="43" y="95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2"/>
                    </a:lnTo>
                    <a:lnTo>
                      <a:pt x="43" y="92"/>
                    </a:lnTo>
                    <a:lnTo>
                      <a:pt x="43" y="92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1" y="88"/>
                    </a:lnTo>
                    <a:lnTo>
                      <a:pt x="41" y="88"/>
                    </a:lnTo>
                    <a:lnTo>
                      <a:pt x="34" y="83"/>
                    </a:lnTo>
                    <a:lnTo>
                      <a:pt x="28" y="76"/>
                    </a:lnTo>
                    <a:lnTo>
                      <a:pt x="21" y="69"/>
                    </a:lnTo>
                    <a:lnTo>
                      <a:pt x="17" y="61"/>
                    </a:lnTo>
                    <a:lnTo>
                      <a:pt x="12" y="52"/>
                    </a:lnTo>
                    <a:lnTo>
                      <a:pt x="10" y="43"/>
                    </a:lnTo>
                    <a:lnTo>
                      <a:pt x="9" y="35"/>
                    </a:lnTo>
                    <a:lnTo>
                      <a:pt x="9" y="24"/>
                    </a:lnTo>
                    <a:lnTo>
                      <a:pt x="10" y="16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90" name="Freeform 162">
                <a:extLst>
                  <a:ext uri="{FF2B5EF4-FFF2-40B4-BE49-F238E27FC236}">
                    <a16:creationId xmlns:a16="http://schemas.microsoft.com/office/drawing/2014/main" id="{4D242976-6928-69A1-A9D8-2EA0FB7BA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468"/>
                <a:ext cx="36" cy="33"/>
              </a:xfrm>
              <a:custGeom>
                <a:avLst/>
                <a:gdLst>
                  <a:gd name="T0" fmla="*/ 4 w 71"/>
                  <a:gd name="T1" fmla="*/ 16 h 66"/>
                  <a:gd name="T2" fmla="*/ 14 w 71"/>
                  <a:gd name="T3" fmla="*/ 32 h 66"/>
                  <a:gd name="T4" fmla="*/ 28 w 71"/>
                  <a:gd name="T5" fmla="*/ 42 h 66"/>
                  <a:gd name="T6" fmla="*/ 42 w 71"/>
                  <a:gd name="T7" fmla="*/ 51 h 66"/>
                  <a:gd name="T8" fmla="*/ 57 w 71"/>
                  <a:gd name="T9" fmla="*/ 59 h 66"/>
                  <a:gd name="T10" fmla="*/ 62 w 71"/>
                  <a:gd name="T11" fmla="*/ 64 h 66"/>
                  <a:gd name="T12" fmla="*/ 64 w 71"/>
                  <a:gd name="T13" fmla="*/ 66 h 66"/>
                  <a:gd name="T14" fmla="*/ 66 w 71"/>
                  <a:gd name="T15" fmla="*/ 66 h 66"/>
                  <a:gd name="T16" fmla="*/ 68 w 71"/>
                  <a:gd name="T17" fmla="*/ 66 h 66"/>
                  <a:gd name="T18" fmla="*/ 68 w 71"/>
                  <a:gd name="T19" fmla="*/ 66 h 66"/>
                  <a:gd name="T20" fmla="*/ 69 w 71"/>
                  <a:gd name="T21" fmla="*/ 64 h 66"/>
                  <a:gd name="T22" fmla="*/ 69 w 71"/>
                  <a:gd name="T23" fmla="*/ 64 h 66"/>
                  <a:gd name="T24" fmla="*/ 71 w 71"/>
                  <a:gd name="T25" fmla="*/ 63 h 66"/>
                  <a:gd name="T26" fmla="*/ 71 w 71"/>
                  <a:gd name="T27" fmla="*/ 63 h 66"/>
                  <a:gd name="T28" fmla="*/ 71 w 71"/>
                  <a:gd name="T29" fmla="*/ 61 h 66"/>
                  <a:gd name="T30" fmla="*/ 69 w 71"/>
                  <a:gd name="T31" fmla="*/ 59 h 66"/>
                  <a:gd name="T32" fmla="*/ 69 w 71"/>
                  <a:gd name="T33" fmla="*/ 59 h 66"/>
                  <a:gd name="T34" fmla="*/ 56 w 71"/>
                  <a:gd name="T35" fmla="*/ 49 h 66"/>
                  <a:gd name="T36" fmla="*/ 42 w 71"/>
                  <a:gd name="T37" fmla="*/ 40 h 66"/>
                  <a:gd name="T38" fmla="*/ 28 w 71"/>
                  <a:gd name="T39" fmla="*/ 32 h 66"/>
                  <a:gd name="T40" fmla="*/ 18 w 71"/>
                  <a:gd name="T41" fmla="*/ 19 h 66"/>
                  <a:gd name="T42" fmla="*/ 9 w 71"/>
                  <a:gd name="T43" fmla="*/ 4 h 66"/>
                  <a:gd name="T44" fmla="*/ 9 w 71"/>
                  <a:gd name="T45" fmla="*/ 4 h 66"/>
                  <a:gd name="T46" fmla="*/ 9 w 71"/>
                  <a:gd name="T47" fmla="*/ 2 h 66"/>
                  <a:gd name="T48" fmla="*/ 7 w 71"/>
                  <a:gd name="T49" fmla="*/ 2 h 66"/>
                  <a:gd name="T50" fmla="*/ 5 w 71"/>
                  <a:gd name="T51" fmla="*/ 0 h 66"/>
                  <a:gd name="T52" fmla="*/ 4 w 71"/>
                  <a:gd name="T53" fmla="*/ 2 h 66"/>
                  <a:gd name="T54" fmla="*/ 4 w 71"/>
                  <a:gd name="T55" fmla="*/ 2 h 66"/>
                  <a:gd name="T56" fmla="*/ 2 w 71"/>
                  <a:gd name="T57" fmla="*/ 2 h 66"/>
                  <a:gd name="T58" fmla="*/ 2 w 71"/>
                  <a:gd name="T59" fmla="*/ 4 h 66"/>
                  <a:gd name="T60" fmla="*/ 0 w 71"/>
                  <a:gd name="T61" fmla="*/ 4 h 66"/>
                  <a:gd name="T62" fmla="*/ 0 w 71"/>
                  <a:gd name="T63" fmla="*/ 6 h 66"/>
                  <a:gd name="T64" fmla="*/ 0 w 71"/>
                  <a:gd name="T65" fmla="*/ 7 h 66"/>
                  <a:gd name="T66" fmla="*/ 0 w 71"/>
                  <a:gd name="T67" fmla="*/ 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66">
                    <a:moveTo>
                      <a:pt x="0" y="7"/>
                    </a:moveTo>
                    <a:lnTo>
                      <a:pt x="4" y="16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19" y="37"/>
                    </a:lnTo>
                    <a:lnTo>
                      <a:pt x="28" y="42"/>
                    </a:lnTo>
                    <a:lnTo>
                      <a:pt x="35" y="45"/>
                    </a:lnTo>
                    <a:lnTo>
                      <a:pt x="42" y="51"/>
                    </a:lnTo>
                    <a:lnTo>
                      <a:pt x="49" y="54"/>
                    </a:lnTo>
                    <a:lnTo>
                      <a:pt x="57" y="59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68" y="66"/>
                    </a:lnTo>
                    <a:lnTo>
                      <a:pt x="68" y="66"/>
                    </a:lnTo>
                    <a:lnTo>
                      <a:pt x="69" y="66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71" y="64"/>
                    </a:lnTo>
                    <a:lnTo>
                      <a:pt x="71" y="63"/>
                    </a:lnTo>
                    <a:lnTo>
                      <a:pt x="71" y="63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1"/>
                    </a:lnTo>
                    <a:lnTo>
                      <a:pt x="71" y="59"/>
                    </a:lnTo>
                    <a:lnTo>
                      <a:pt x="69" y="59"/>
                    </a:lnTo>
                    <a:lnTo>
                      <a:pt x="69" y="59"/>
                    </a:lnTo>
                    <a:lnTo>
                      <a:pt x="69" y="59"/>
                    </a:lnTo>
                    <a:lnTo>
                      <a:pt x="62" y="54"/>
                    </a:lnTo>
                    <a:lnTo>
                      <a:pt x="56" y="49"/>
                    </a:lnTo>
                    <a:lnTo>
                      <a:pt x="49" y="44"/>
                    </a:lnTo>
                    <a:lnTo>
                      <a:pt x="42" y="40"/>
                    </a:lnTo>
                    <a:lnTo>
                      <a:pt x="35" y="35"/>
                    </a:lnTo>
                    <a:lnTo>
                      <a:pt x="28" y="32"/>
                    </a:lnTo>
                    <a:lnTo>
                      <a:pt x="23" y="26"/>
                    </a:lnTo>
                    <a:lnTo>
                      <a:pt x="18" y="19"/>
                    </a:lnTo>
                    <a:lnTo>
                      <a:pt x="12" y="1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91" name="Freeform 163">
                <a:extLst>
                  <a:ext uri="{FF2B5EF4-FFF2-40B4-BE49-F238E27FC236}">
                    <a16:creationId xmlns:a16="http://schemas.microsoft.com/office/drawing/2014/main" id="{969938A3-8A76-27D1-0747-551E50393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035"/>
                <a:ext cx="120" cy="244"/>
              </a:xfrm>
              <a:custGeom>
                <a:avLst/>
                <a:gdLst>
                  <a:gd name="T0" fmla="*/ 236 w 238"/>
                  <a:gd name="T1" fmla="*/ 0 h 489"/>
                  <a:gd name="T2" fmla="*/ 229 w 238"/>
                  <a:gd name="T3" fmla="*/ 5 h 489"/>
                  <a:gd name="T4" fmla="*/ 216 w 238"/>
                  <a:gd name="T5" fmla="*/ 17 h 489"/>
                  <a:gd name="T6" fmla="*/ 198 w 238"/>
                  <a:gd name="T7" fmla="*/ 40 h 489"/>
                  <a:gd name="T8" fmla="*/ 184 w 238"/>
                  <a:gd name="T9" fmla="*/ 74 h 489"/>
                  <a:gd name="T10" fmla="*/ 178 w 238"/>
                  <a:gd name="T11" fmla="*/ 97 h 489"/>
                  <a:gd name="T12" fmla="*/ 176 w 238"/>
                  <a:gd name="T13" fmla="*/ 116 h 489"/>
                  <a:gd name="T14" fmla="*/ 174 w 238"/>
                  <a:gd name="T15" fmla="*/ 142 h 489"/>
                  <a:gd name="T16" fmla="*/ 174 w 238"/>
                  <a:gd name="T17" fmla="*/ 173 h 489"/>
                  <a:gd name="T18" fmla="*/ 174 w 238"/>
                  <a:gd name="T19" fmla="*/ 202 h 489"/>
                  <a:gd name="T20" fmla="*/ 171 w 238"/>
                  <a:gd name="T21" fmla="*/ 226 h 489"/>
                  <a:gd name="T22" fmla="*/ 169 w 238"/>
                  <a:gd name="T23" fmla="*/ 239 h 489"/>
                  <a:gd name="T24" fmla="*/ 159 w 238"/>
                  <a:gd name="T25" fmla="*/ 268 h 489"/>
                  <a:gd name="T26" fmla="*/ 143 w 238"/>
                  <a:gd name="T27" fmla="*/ 299 h 489"/>
                  <a:gd name="T28" fmla="*/ 124 w 238"/>
                  <a:gd name="T29" fmla="*/ 328 h 489"/>
                  <a:gd name="T30" fmla="*/ 105 w 238"/>
                  <a:gd name="T31" fmla="*/ 353 h 489"/>
                  <a:gd name="T32" fmla="*/ 95 w 238"/>
                  <a:gd name="T33" fmla="*/ 361 h 489"/>
                  <a:gd name="T34" fmla="*/ 76 w 238"/>
                  <a:gd name="T35" fmla="*/ 382 h 489"/>
                  <a:gd name="T36" fmla="*/ 57 w 238"/>
                  <a:gd name="T37" fmla="*/ 408 h 489"/>
                  <a:gd name="T38" fmla="*/ 39 w 238"/>
                  <a:gd name="T39" fmla="*/ 437 h 489"/>
                  <a:gd name="T40" fmla="*/ 27 w 238"/>
                  <a:gd name="T41" fmla="*/ 465 h 489"/>
                  <a:gd name="T42" fmla="*/ 19 w 238"/>
                  <a:gd name="T43" fmla="*/ 489 h 489"/>
                  <a:gd name="T44" fmla="*/ 0 w 238"/>
                  <a:gd name="T45" fmla="*/ 427 h 489"/>
                  <a:gd name="T46" fmla="*/ 10 w 238"/>
                  <a:gd name="T47" fmla="*/ 417 h 489"/>
                  <a:gd name="T48" fmla="*/ 19 w 238"/>
                  <a:gd name="T49" fmla="*/ 404 h 489"/>
                  <a:gd name="T50" fmla="*/ 29 w 238"/>
                  <a:gd name="T51" fmla="*/ 391 h 489"/>
                  <a:gd name="T52" fmla="*/ 36 w 238"/>
                  <a:gd name="T53" fmla="*/ 372 h 489"/>
                  <a:gd name="T54" fmla="*/ 41 w 238"/>
                  <a:gd name="T55" fmla="*/ 351 h 489"/>
                  <a:gd name="T56" fmla="*/ 45 w 238"/>
                  <a:gd name="T57" fmla="*/ 339 h 489"/>
                  <a:gd name="T58" fmla="*/ 48 w 238"/>
                  <a:gd name="T59" fmla="*/ 309 h 489"/>
                  <a:gd name="T60" fmla="*/ 53 w 238"/>
                  <a:gd name="T61" fmla="*/ 280 h 489"/>
                  <a:gd name="T62" fmla="*/ 58 w 238"/>
                  <a:gd name="T63" fmla="*/ 249 h 489"/>
                  <a:gd name="T64" fmla="*/ 65 w 238"/>
                  <a:gd name="T65" fmla="*/ 220 h 489"/>
                  <a:gd name="T66" fmla="*/ 70 w 238"/>
                  <a:gd name="T67" fmla="*/ 207 h 489"/>
                  <a:gd name="T68" fmla="*/ 81 w 238"/>
                  <a:gd name="T69" fmla="*/ 188 h 489"/>
                  <a:gd name="T70" fmla="*/ 96 w 238"/>
                  <a:gd name="T71" fmla="*/ 166 h 489"/>
                  <a:gd name="T72" fmla="*/ 115 w 238"/>
                  <a:gd name="T73" fmla="*/ 142 h 489"/>
                  <a:gd name="T74" fmla="*/ 133 w 238"/>
                  <a:gd name="T75" fmla="*/ 118 h 489"/>
                  <a:gd name="T76" fmla="*/ 148 w 238"/>
                  <a:gd name="T77" fmla="*/ 95 h 489"/>
                  <a:gd name="T78" fmla="*/ 153 w 238"/>
                  <a:gd name="T79" fmla="*/ 85 h 489"/>
                  <a:gd name="T80" fmla="*/ 159 w 238"/>
                  <a:gd name="T81" fmla="*/ 66 h 489"/>
                  <a:gd name="T82" fmla="*/ 162 w 238"/>
                  <a:gd name="T83" fmla="*/ 47 h 489"/>
                  <a:gd name="T84" fmla="*/ 164 w 238"/>
                  <a:gd name="T85" fmla="*/ 31 h 489"/>
                  <a:gd name="T86" fmla="*/ 162 w 238"/>
                  <a:gd name="T87" fmla="*/ 24 h 489"/>
                  <a:gd name="T88" fmla="*/ 238 w 238"/>
                  <a:gd name="T89" fmla="*/ 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8" h="489">
                    <a:moveTo>
                      <a:pt x="238" y="0"/>
                    </a:moveTo>
                    <a:lnTo>
                      <a:pt x="236" y="0"/>
                    </a:lnTo>
                    <a:lnTo>
                      <a:pt x="235" y="2"/>
                    </a:lnTo>
                    <a:lnTo>
                      <a:pt x="229" y="5"/>
                    </a:lnTo>
                    <a:lnTo>
                      <a:pt x="222" y="10"/>
                    </a:lnTo>
                    <a:lnTo>
                      <a:pt x="216" y="17"/>
                    </a:lnTo>
                    <a:lnTo>
                      <a:pt x="207" y="28"/>
                    </a:lnTo>
                    <a:lnTo>
                      <a:pt x="198" y="40"/>
                    </a:lnTo>
                    <a:lnTo>
                      <a:pt x="191" y="55"/>
                    </a:lnTo>
                    <a:lnTo>
                      <a:pt x="184" y="74"/>
                    </a:lnTo>
                    <a:lnTo>
                      <a:pt x="178" y="97"/>
                    </a:lnTo>
                    <a:lnTo>
                      <a:pt x="178" y="97"/>
                    </a:lnTo>
                    <a:lnTo>
                      <a:pt x="176" y="106"/>
                    </a:lnTo>
                    <a:lnTo>
                      <a:pt x="176" y="116"/>
                    </a:lnTo>
                    <a:lnTo>
                      <a:pt x="174" y="128"/>
                    </a:lnTo>
                    <a:lnTo>
                      <a:pt x="174" y="142"/>
                    </a:lnTo>
                    <a:lnTo>
                      <a:pt x="174" y="157"/>
                    </a:lnTo>
                    <a:lnTo>
                      <a:pt x="174" y="173"/>
                    </a:lnTo>
                    <a:lnTo>
                      <a:pt x="174" y="187"/>
                    </a:lnTo>
                    <a:lnTo>
                      <a:pt x="174" y="202"/>
                    </a:lnTo>
                    <a:lnTo>
                      <a:pt x="172" y="216"/>
                    </a:lnTo>
                    <a:lnTo>
                      <a:pt x="171" y="226"/>
                    </a:lnTo>
                    <a:lnTo>
                      <a:pt x="171" y="226"/>
                    </a:lnTo>
                    <a:lnTo>
                      <a:pt x="169" y="239"/>
                    </a:lnTo>
                    <a:lnTo>
                      <a:pt x="164" y="252"/>
                    </a:lnTo>
                    <a:lnTo>
                      <a:pt x="159" y="268"/>
                    </a:lnTo>
                    <a:lnTo>
                      <a:pt x="152" y="283"/>
                    </a:lnTo>
                    <a:lnTo>
                      <a:pt x="143" y="299"/>
                    </a:lnTo>
                    <a:lnTo>
                      <a:pt x="134" y="315"/>
                    </a:lnTo>
                    <a:lnTo>
                      <a:pt x="124" y="328"/>
                    </a:lnTo>
                    <a:lnTo>
                      <a:pt x="114" y="342"/>
                    </a:lnTo>
                    <a:lnTo>
                      <a:pt x="105" y="353"/>
                    </a:lnTo>
                    <a:lnTo>
                      <a:pt x="95" y="361"/>
                    </a:lnTo>
                    <a:lnTo>
                      <a:pt x="95" y="361"/>
                    </a:lnTo>
                    <a:lnTo>
                      <a:pt x="86" y="372"/>
                    </a:lnTo>
                    <a:lnTo>
                      <a:pt x="76" y="382"/>
                    </a:lnTo>
                    <a:lnTo>
                      <a:pt x="67" y="394"/>
                    </a:lnTo>
                    <a:lnTo>
                      <a:pt x="57" y="408"/>
                    </a:lnTo>
                    <a:lnTo>
                      <a:pt x="48" y="423"/>
                    </a:lnTo>
                    <a:lnTo>
                      <a:pt x="39" y="437"/>
                    </a:lnTo>
                    <a:lnTo>
                      <a:pt x="32" y="453"/>
                    </a:lnTo>
                    <a:lnTo>
                      <a:pt x="27" y="465"/>
                    </a:lnTo>
                    <a:lnTo>
                      <a:pt x="22" y="479"/>
                    </a:lnTo>
                    <a:lnTo>
                      <a:pt x="19" y="489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5" y="422"/>
                    </a:lnTo>
                    <a:lnTo>
                      <a:pt x="10" y="417"/>
                    </a:lnTo>
                    <a:lnTo>
                      <a:pt x="15" y="411"/>
                    </a:lnTo>
                    <a:lnTo>
                      <a:pt x="19" y="404"/>
                    </a:lnTo>
                    <a:lnTo>
                      <a:pt x="24" y="398"/>
                    </a:lnTo>
                    <a:lnTo>
                      <a:pt x="29" y="391"/>
                    </a:lnTo>
                    <a:lnTo>
                      <a:pt x="32" y="382"/>
                    </a:lnTo>
                    <a:lnTo>
                      <a:pt x="36" y="372"/>
                    </a:lnTo>
                    <a:lnTo>
                      <a:pt x="39" y="361"/>
                    </a:lnTo>
                    <a:lnTo>
                      <a:pt x="41" y="351"/>
                    </a:lnTo>
                    <a:lnTo>
                      <a:pt x="41" y="351"/>
                    </a:lnTo>
                    <a:lnTo>
                      <a:pt x="45" y="339"/>
                    </a:lnTo>
                    <a:lnTo>
                      <a:pt x="46" y="325"/>
                    </a:lnTo>
                    <a:lnTo>
                      <a:pt x="48" y="309"/>
                    </a:lnTo>
                    <a:lnTo>
                      <a:pt x="50" y="296"/>
                    </a:lnTo>
                    <a:lnTo>
                      <a:pt x="53" y="280"/>
                    </a:lnTo>
                    <a:lnTo>
                      <a:pt x="55" y="264"/>
                    </a:lnTo>
                    <a:lnTo>
                      <a:pt x="58" y="249"/>
                    </a:lnTo>
                    <a:lnTo>
                      <a:pt x="62" y="233"/>
                    </a:lnTo>
                    <a:lnTo>
                      <a:pt x="65" y="220"/>
                    </a:lnTo>
                    <a:lnTo>
                      <a:pt x="70" y="207"/>
                    </a:lnTo>
                    <a:lnTo>
                      <a:pt x="70" y="207"/>
                    </a:lnTo>
                    <a:lnTo>
                      <a:pt x="74" y="199"/>
                    </a:lnTo>
                    <a:lnTo>
                      <a:pt x="81" y="188"/>
                    </a:lnTo>
                    <a:lnTo>
                      <a:pt x="88" y="178"/>
                    </a:lnTo>
                    <a:lnTo>
                      <a:pt x="96" y="166"/>
                    </a:lnTo>
                    <a:lnTo>
                      <a:pt x="107" y="154"/>
                    </a:lnTo>
                    <a:lnTo>
                      <a:pt x="115" y="142"/>
                    </a:lnTo>
                    <a:lnTo>
                      <a:pt x="124" y="130"/>
                    </a:lnTo>
                    <a:lnTo>
                      <a:pt x="133" y="118"/>
                    </a:lnTo>
                    <a:lnTo>
                      <a:pt x="141" y="106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53" y="85"/>
                    </a:lnTo>
                    <a:lnTo>
                      <a:pt x="157" y="74"/>
                    </a:lnTo>
                    <a:lnTo>
                      <a:pt x="159" y="66"/>
                    </a:lnTo>
                    <a:lnTo>
                      <a:pt x="160" y="55"/>
                    </a:lnTo>
                    <a:lnTo>
                      <a:pt x="162" y="47"/>
                    </a:lnTo>
                    <a:lnTo>
                      <a:pt x="162" y="38"/>
                    </a:lnTo>
                    <a:lnTo>
                      <a:pt x="164" y="31"/>
                    </a:lnTo>
                    <a:lnTo>
                      <a:pt x="162" y="26"/>
                    </a:lnTo>
                    <a:lnTo>
                      <a:pt x="162" y="24"/>
                    </a:lnTo>
                    <a:lnTo>
                      <a:pt x="162" y="23"/>
                    </a:lnTo>
                    <a:lnTo>
                      <a:pt x="238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F4C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92" name="Freeform 164">
                <a:extLst>
                  <a:ext uri="{FF2B5EF4-FFF2-40B4-BE49-F238E27FC236}">
                    <a16:creationId xmlns:a16="http://schemas.microsoft.com/office/drawing/2014/main" id="{27BA5FF7-BC5C-BEED-CB88-EECBECD86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035"/>
                <a:ext cx="120" cy="244"/>
              </a:xfrm>
              <a:custGeom>
                <a:avLst/>
                <a:gdLst>
                  <a:gd name="T0" fmla="*/ 236 w 238"/>
                  <a:gd name="T1" fmla="*/ 0 h 489"/>
                  <a:gd name="T2" fmla="*/ 229 w 238"/>
                  <a:gd name="T3" fmla="*/ 5 h 489"/>
                  <a:gd name="T4" fmla="*/ 216 w 238"/>
                  <a:gd name="T5" fmla="*/ 17 h 489"/>
                  <a:gd name="T6" fmla="*/ 198 w 238"/>
                  <a:gd name="T7" fmla="*/ 40 h 489"/>
                  <a:gd name="T8" fmla="*/ 184 w 238"/>
                  <a:gd name="T9" fmla="*/ 74 h 489"/>
                  <a:gd name="T10" fmla="*/ 178 w 238"/>
                  <a:gd name="T11" fmla="*/ 97 h 489"/>
                  <a:gd name="T12" fmla="*/ 176 w 238"/>
                  <a:gd name="T13" fmla="*/ 116 h 489"/>
                  <a:gd name="T14" fmla="*/ 174 w 238"/>
                  <a:gd name="T15" fmla="*/ 142 h 489"/>
                  <a:gd name="T16" fmla="*/ 174 w 238"/>
                  <a:gd name="T17" fmla="*/ 173 h 489"/>
                  <a:gd name="T18" fmla="*/ 174 w 238"/>
                  <a:gd name="T19" fmla="*/ 202 h 489"/>
                  <a:gd name="T20" fmla="*/ 171 w 238"/>
                  <a:gd name="T21" fmla="*/ 226 h 489"/>
                  <a:gd name="T22" fmla="*/ 169 w 238"/>
                  <a:gd name="T23" fmla="*/ 239 h 489"/>
                  <a:gd name="T24" fmla="*/ 159 w 238"/>
                  <a:gd name="T25" fmla="*/ 268 h 489"/>
                  <a:gd name="T26" fmla="*/ 143 w 238"/>
                  <a:gd name="T27" fmla="*/ 299 h 489"/>
                  <a:gd name="T28" fmla="*/ 124 w 238"/>
                  <a:gd name="T29" fmla="*/ 328 h 489"/>
                  <a:gd name="T30" fmla="*/ 105 w 238"/>
                  <a:gd name="T31" fmla="*/ 353 h 489"/>
                  <a:gd name="T32" fmla="*/ 95 w 238"/>
                  <a:gd name="T33" fmla="*/ 361 h 489"/>
                  <a:gd name="T34" fmla="*/ 76 w 238"/>
                  <a:gd name="T35" fmla="*/ 382 h 489"/>
                  <a:gd name="T36" fmla="*/ 57 w 238"/>
                  <a:gd name="T37" fmla="*/ 408 h 489"/>
                  <a:gd name="T38" fmla="*/ 39 w 238"/>
                  <a:gd name="T39" fmla="*/ 437 h 489"/>
                  <a:gd name="T40" fmla="*/ 27 w 238"/>
                  <a:gd name="T41" fmla="*/ 465 h 489"/>
                  <a:gd name="T42" fmla="*/ 19 w 238"/>
                  <a:gd name="T43" fmla="*/ 489 h 489"/>
                  <a:gd name="T44" fmla="*/ 0 w 238"/>
                  <a:gd name="T45" fmla="*/ 427 h 489"/>
                  <a:gd name="T46" fmla="*/ 10 w 238"/>
                  <a:gd name="T47" fmla="*/ 417 h 489"/>
                  <a:gd name="T48" fmla="*/ 19 w 238"/>
                  <a:gd name="T49" fmla="*/ 404 h 489"/>
                  <a:gd name="T50" fmla="*/ 29 w 238"/>
                  <a:gd name="T51" fmla="*/ 391 h 489"/>
                  <a:gd name="T52" fmla="*/ 36 w 238"/>
                  <a:gd name="T53" fmla="*/ 372 h 489"/>
                  <a:gd name="T54" fmla="*/ 41 w 238"/>
                  <a:gd name="T55" fmla="*/ 351 h 489"/>
                  <a:gd name="T56" fmla="*/ 45 w 238"/>
                  <a:gd name="T57" fmla="*/ 339 h 489"/>
                  <a:gd name="T58" fmla="*/ 48 w 238"/>
                  <a:gd name="T59" fmla="*/ 309 h 489"/>
                  <a:gd name="T60" fmla="*/ 53 w 238"/>
                  <a:gd name="T61" fmla="*/ 280 h 489"/>
                  <a:gd name="T62" fmla="*/ 58 w 238"/>
                  <a:gd name="T63" fmla="*/ 249 h 489"/>
                  <a:gd name="T64" fmla="*/ 65 w 238"/>
                  <a:gd name="T65" fmla="*/ 220 h 489"/>
                  <a:gd name="T66" fmla="*/ 70 w 238"/>
                  <a:gd name="T67" fmla="*/ 207 h 489"/>
                  <a:gd name="T68" fmla="*/ 81 w 238"/>
                  <a:gd name="T69" fmla="*/ 188 h 489"/>
                  <a:gd name="T70" fmla="*/ 96 w 238"/>
                  <a:gd name="T71" fmla="*/ 166 h 489"/>
                  <a:gd name="T72" fmla="*/ 115 w 238"/>
                  <a:gd name="T73" fmla="*/ 142 h 489"/>
                  <a:gd name="T74" fmla="*/ 133 w 238"/>
                  <a:gd name="T75" fmla="*/ 118 h 489"/>
                  <a:gd name="T76" fmla="*/ 148 w 238"/>
                  <a:gd name="T77" fmla="*/ 95 h 489"/>
                  <a:gd name="T78" fmla="*/ 153 w 238"/>
                  <a:gd name="T79" fmla="*/ 85 h 489"/>
                  <a:gd name="T80" fmla="*/ 159 w 238"/>
                  <a:gd name="T81" fmla="*/ 66 h 489"/>
                  <a:gd name="T82" fmla="*/ 162 w 238"/>
                  <a:gd name="T83" fmla="*/ 47 h 489"/>
                  <a:gd name="T84" fmla="*/ 164 w 238"/>
                  <a:gd name="T85" fmla="*/ 31 h 489"/>
                  <a:gd name="T86" fmla="*/ 162 w 238"/>
                  <a:gd name="T87" fmla="*/ 24 h 489"/>
                  <a:gd name="T88" fmla="*/ 238 w 238"/>
                  <a:gd name="T89" fmla="*/ 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8" h="489">
                    <a:moveTo>
                      <a:pt x="238" y="0"/>
                    </a:moveTo>
                    <a:lnTo>
                      <a:pt x="236" y="0"/>
                    </a:lnTo>
                    <a:lnTo>
                      <a:pt x="235" y="2"/>
                    </a:lnTo>
                    <a:lnTo>
                      <a:pt x="229" y="5"/>
                    </a:lnTo>
                    <a:lnTo>
                      <a:pt x="222" y="10"/>
                    </a:lnTo>
                    <a:lnTo>
                      <a:pt x="216" y="17"/>
                    </a:lnTo>
                    <a:lnTo>
                      <a:pt x="207" y="28"/>
                    </a:lnTo>
                    <a:lnTo>
                      <a:pt x="198" y="40"/>
                    </a:lnTo>
                    <a:lnTo>
                      <a:pt x="191" y="55"/>
                    </a:lnTo>
                    <a:lnTo>
                      <a:pt x="184" y="74"/>
                    </a:lnTo>
                    <a:lnTo>
                      <a:pt x="178" y="97"/>
                    </a:lnTo>
                    <a:lnTo>
                      <a:pt x="178" y="97"/>
                    </a:lnTo>
                    <a:lnTo>
                      <a:pt x="176" y="106"/>
                    </a:lnTo>
                    <a:lnTo>
                      <a:pt x="176" y="116"/>
                    </a:lnTo>
                    <a:lnTo>
                      <a:pt x="174" y="128"/>
                    </a:lnTo>
                    <a:lnTo>
                      <a:pt x="174" y="142"/>
                    </a:lnTo>
                    <a:lnTo>
                      <a:pt x="174" y="157"/>
                    </a:lnTo>
                    <a:lnTo>
                      <a:pt x="174" y="173"/>
                    </a:lnTo>
                    <a:lnTo>
                      <a:pt x="174" y="187"/>
                    </a:lnTo>
                    <a:lnTo>
                      <a:pt x="174" y="202"/>
                    </a:lnTo>
                    <a:lnTo>
                      <a:pt x="172" y="216"/>
                    </a:lnTo>
                    <a:lnTo>
                      <a:pt x="171" y="226"/>
                    </a:lnTo>
                    <a:lnTo>
                      <a:pt x="171" y="226"/>
                    </a:lnTo>
                    <a:lnTo>
                      <a:pt x="169" y="239"/>
                    </a:lnTo>
                    <a:lnTo>
                      <a:pt x="164" y="252"/>
                    </a:lnTo>
                    <a:lnTo>
                      <a:pt x="159" y="268"/>
                    </a:lnTo>
                    <a:lnTo>
                      <a:pt x="152" y="283"/>
                    </a:lnTo>
                    <a:lnTo>
                      <a:pt x="143" y="299"/>
                    </a:lnTo>
                    <a:lnTo>
                      <a:pt x="134" y="315"/>
                    </a:lnTo>
                    <a:lnTo>
                      <a:pt x="124" y="328"/>
                    </a:lnTo>
                    <a:lnTo>
                      <a:pt x="114" y="342"/>
                    </a:lnTo>
                    <a:lnTo>
                      <a:pt x="105" y="353"/>
                    </a:lnTo>
                    <a:lnTo>
                      <a:pt x="95" y="361"/>
                    </a:lnTo>
                    <a:lnTo>
                      <a:pt x="95" y="361"/>
                    </a:lnTo>
                    <a:lnTo>
                      <a:pt x="86" y="372"/>
                    </a:lnTo>
                    <a:lnTo>
                      <a:pt x="76" y="382"/>
                    </a:lnTo>
                    <a:lnTo>
                      <a:pt x="67" y="394"/>
                    </a:lnTo>
                    <a:lnTo>
                      <a:pt x="57" y="408"/>
                    </a:lnTo>
                    <a:lnTo>
                      <a:pt x="48" y="423"/>
                    </a:lnTo>
                    <a:lnTo>
                      <a:pt x="39" y="437"/>
                    </a:lnTo>
                    <a:lnTo>
                      <a:pt x="32" y="453"/>
                    </a:lnTo>
                    <a:lnTo>
                      <a:pt x="27" y="465"/>
                    </a:lnTo>
                    <a:lnTo>
                      <a:pt x="22" y="479"/>
                    </a:lnTo>
                    <a:lnTo>
                      <a:pt x="19" y="489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5" y="422"/>
                    </a:lnTo>
                    <a:lnTo>
                      <a:pt x="10" y="417"/>
                    </a:lnTo>
                    <a:lnTo>
                      <a:pt x="15" y="411"/>
                    </a:lnTo>
                    <a:lnTo>
                      <a:pt x="19" y="404"/>
                    </a:lnTo>
                    <a:lnTo>
                      <a:pt x="24" y="398"/>
                    </a:lnTo>
                    <a:lnTo>
                      <a:pt x="29" y="391"/>
                    </a:lnTo>
                    <a:lnTo>
                      <a:pt x="32" y="382"/>
                    </a:lnTo>
                    <a:lnTo>
                      <a:pt x="36" y="372"/>
                    </a:lnTo>
                    <a:lnTo>
                      <a:pt x="39" y="361"/>
                    </a:lnTo>
                    <a:lnTo>
                      <a:pt x="41" y="351"/>
                    </a:lnTo>
                    <a:lnTo>
                      <a:pt x="41" y="351"/>
                    </a:lnTo>
                    <a:lnTo>
                      <a:pt x="45" y="339"/>
                    </a:lnTo>
                    <a:lnTo>
                      <a:pt x="46" y="325"/>
                    </a:lnTo>
                    <a:lnTo>
                      <a:pt x="48" y="309"/>
                    </a:lnTo>
                    <a:lnTo>
                      <a:pt x="50" y="296"/>
                    </a:lnTo>
                    <a:lnTo>
                      <a:pt x="53" y="280"/>
                    </a:lnTo>
                    <a:lnTo>
                      <a:pt x="55" y="264"/>
                    </a:lnTo>
                    <a:lnTo>
                      <a:pt x="58" y="249"/>
                    </a:lnTo>
                    <a:lnTo>
                      <a:pt x="62" y="233"/>
                    </a:lnTo>
                    <a:lnTo>
                      <a:pt x="65" y="220"/>
                    </a:lnTo>
                    <a:lnTo>
                      <a:pt x="70" y="207"/>
                    </a:lnTo>
                    <a:lnTo>
                      <a:pt x="70" y="207"/>
                    </a:lnTo>
                    <a:lnTo>
                      <a:pt x="74" y="199"/>
                    </a:lnTo>
                    <a:lnTo>
                      <a:pt x="81" y="188"/>
                    </a:lnTo>
                    <a:lnTo>
                      <a:pt x="88" y="178"/>
                    </a:lnTo>
                    <a:lnTo>
                      <a:pt x="96" y="166"/>
                    </a:lnTo>
                    <a:lnTo>
                      <a:pt x="107" y="154"/>
                    </a:lnTo>
                    <a:lnTo>
                      <a:pt x="115" y="142"/>
                    </a:lnTo>
                    <a:lnTo>
                      <a:pt x="124" y="130"/>
                    </a:lnTo>
                    <a:lnTo>
                      <a:pt x="133" y="118"/>
                    </a:lnTo>
                    <a:lnTo>
                      <a:pt x="141" y="106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53" y="85"/>
                    </a:lnTo>
                    <a:lnTo>
                      <a:pt x="157" y="74"/>
                    </a:lnTo>
                    <a:lnTo>
                      <a:pt x="159" y="66"/>
                    </a:lnTo>
                    <a:lnTo>
                      <a:pt x="160" y="55"/>
                    </a:lnTo>
                    <a:lnTo>
                      <a:pt x="162" y="47"/>
                    </a:lnTo>
                    <a:lnTo>
                      <a:pt x="162" y="38"/>
                    </a:lnTo>
                    <a:lnTo>
                      <a:pt x="164" y="31"/>
                    </a:lnTo>
                    <a:lnTo>
                      <a:pt x="162" y="26"/>
                    </a:lnTo>
                    <a:lnTo>
                      <a:pt x="162" y="24"/>
                    </a:lnTo>
                    <a:lnTo>
                      <a:pt x="162" y="23"/>
                    </a:lnTo>
                    <a:lnTo>
                      <a:pt x="238" y="0"/>
                    </a:lnTo>
                    <a:lnTo>
                      <a:pt x="238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93" name="Freeform 165">
                <a:extLst>
                  <a:ext uri="{FF2B5EF4-FFF2-40B4-BE49-F238E27FC236}">
                    <a16:creationId xmlns:a16="http://schemas.microsoft.com/office/drawing/2014/main" id="{DC8D816A-E0A3-3F18-D4BF-6CB590496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925"/>
                <a:ext cx="709" cy="447"/>
              </a:xfrm>
              <a:custGeom>
                <a:avLst/>
                <a:gdLst>
                  <a:gd name="T0" fmla="*/ 1418 w 1418"/>
                  <a:gd name="T1" fmla="*/ 115 h 895"/>
                  <a:gd name="T2" fmla="*/ 1394 w 1418"/>
                  <a:gd name="T3" fmla="*/ 145 h 895"/>
                  <a:gd name="T4" fmla="*/ 1356 w 1418"/>
                  <a:gd name="T5" fmla="*/ 167 h 895"/>
                  <a:gd name="T6" fmla="*/ 1290 w 1418"/>
                  <a:gd name="T7" fmla="*/ 172 h 895"/>
                  <a:gd name="T8" fmla="*/ 1283 w 1418"/>
                  <a:gd name="T9" fmla="*/ 186 h 895"/>
                  <a:gd name="T10" fmla="*/ 1263 w 1418"/>
                  <a:gd name="T11" fmla="*/ 210 h 895"/>
                  <a:gd name="T12" fmla="*/ 1195 w 1418"/>
                  <a:gd name="T13" fmla="*/ 235 h 895"/>
                  <a:gd name="T14" fmla="*/ 1138 w 1418"/>
                  <a:gd name="T15" fmla="*/ 243 h 895"/>
                  <a:gd name="T16" fmla="*/ 1114 w 1418"/>
                  <a:gd name="T17" fmla="*/ 266 h 895"/>
                  <a:gd name="T18" fmla="*/ 1104 w 1418"/>
                  <a:gd name="T19" fmla="*/ 297 h 895"/>
                  <a:gd name="T20" fmla="*/ 1076 w 1418"/>
                  <a:gd name="T21" fmla="*/ 316 h 895"/>
                  <a:gd name="T22" fmla="*/ 1029 w 1418"/>
                  <a:gd name="T23" fmla="*/ 281 h 895"/>
                  <a:gd name="T24" fmla="*/ 988 w 1418"/>
                  <a:gd name="T25" fmla="*/ 257 h 895"/>
                  <a:gd name="T26" fmla="*/ 959 w 1418"/>
                  <a:gd name="T27" fmla="*/ 271 h 895"/>
                  <a:gd name="T28" fmla="*/ 964 w 1418"/>
                  <a:gd name="T29" fmla="*/ 304 h 895"/>
                  <a:gd name="T30" fmla="*/ 1050 w 1418"/>
                  <a:gd name="T31" fmla="*/ 359 h 895"/>
                  <a:gd name="T32" fmla="*/ 1050 w 1418"/>
                  <a:gd name="T33" fmla="*/ 382 h 895"/>
                  <a:gd name="T34" fmla="*/ 1036 w 1418"/>
                  <a:gd name="T35" fmla="*/ 390 h 895"/>
                  <a:gd name="T36" fmla="*/ 1028 w 1418"/>
                  <a:gd name="T37" fmla="*/ 395 h 895"/>
                  <a:gd name="T38" fmla="*/ 1029 w 1418"/>
                  <a:gd name="T39" fmla="*/ 418 h 895"/>
                  <a:gd name="T40" fmla="*/ 1029 w 1418"/>
                  <a:gd name="T41" fmla="*/ 445 h 895"/>
                  <a:gd name="T42" fmla="*/ 1014 w 1418"/>
                  <a:gd name="T43" fmla="*/ 454 h 895"/>
                  <a:gd name="T44" fmla="*/ 997 w 1418"/>
                  <a:gd name="T45" fmla="*/ 461 h 895"/>
                  <a:gd name="T46" fmla="*/ 985 w 1418"/>
                  <a:gd name="T47" fmla="*/ 480 h 895"/>
                  <a:gd name="T48" fmla="*/ 962 w 1418"/>
                  <a:gd name="T49" fmla="*/ 483 h 895"/>
                  <a:gd name="T50" fmla="*/ 928 w 1418"/>
                  <a:gd name="T51" fmla="*/ 442 h 895"/>
                  <a:gd name="T52" fmla="*/ 907 w 1418"/>
                  <a:gd name="T53" fmla="*/ 364 h 895"/>
                  <a:gd name="T54" fmla="*/ 872 w 1418"/>
                  <a:gd name="T55" fmla="*/ 354 h 895"/>
                  <a:gd name="T56" fmla="*/ 841 w 1418"/>
                  <a:gd name="T57" fmla="*/ 426 h 895"/>
                  <a:gd name="T58" fmla="*/ 800 w 1418"/>
                  <a:gd name="T59" fmla="*/ 459 h 895"/>
                  <a:gd name="T60" fmla="*/ 767 w 1418"/>
                  <a:gd name="T61" fmla="*/ 461 h 895"/>
                  <a:gd name="T62" fmla="*/ 734 w 1418"/>
                  <a:gd name="T63" fmla="*/ 463 h 895"/>
                  <a:gd name="T64" fmla="*/ 729 w 1418"/>
                  <a:gd name="T65" fmla="*/ 463 h 895"/>
                  <a:gd name="T66" fmla="*/ 725 w 1418"/>
                  <a:gd name="T67" fmla="*/ 464 h 895"/>
                  <a:gd name="T68" fmla="*/ 665 w 1418"/>
                  <a:gd name="T69" fmla="*/ 482 h 895"/>
                  <a:gd name="T70" fmla="*/ 656 w 1418"/>
                  <a:gd name="T71" fmla="*/ 511 h 895"/>
                  <a:gd name="T72" fmla="*/ 636 w 1418"/>
                  <a:gd name="T73" fmla="*/ 534 h 895"/>
                  <a:gd name="T74" fmla="*/ 598 w 1418"/>
                  <a:gd name="T75" fmla="*/ 544 h 895"/>
                  <a:gd name="T76" fmla="*/ 558 w 1418"/>
                  <a:gd name="T77" fmla="*/ 556 h 895"/>
                  <a:gd name="T78" fmla="*/ 544 w 1418"/>
                  <a:gd name="T79" fmla="*/ 618 h 895"/>
                  <a:gd name="T80" fmla="*/ 508 w 1418"/>
                  <a:gd name="T81" fmla="*/ 646 h 895"/>
                  <a:gd name="T82" fmla="*/ 485 w 1418"/>
                  <a:gd name="T83" fmla="*/ 622 h 895"/>
                  <a:gd name="T84" fmla="*/ 440 w 1418"/>
                  <a:gd name="T85" fmla="*/ 596 h 895"/>
                  <a:gd name="T86" fmla="*/ 399 w 1418"/>
                  <a:gd name="T87" fmla="*/ 656 h 895"/>
                  <a:gd name="T88" fmla="*/ 366 w 1418"/>
                  <a:gd name="T89" fmla="*/ 741 h 895"/>
                  <a:gd name="T90" fmla="*/ 338 w 1418"/>
                  <a:gd name="T91" fmla="*/ 729 h 895"/>
                  <a:gd name="T92" fmla="*/ 337 w 1418"/>
                  <a:gd name="T93" fmla="*/ 677 h 895"/>
                  <a:gd name="T94" fmla="*/ 309 w 1418"/>
                  <a:gd name="T95" fmla="*/ 674 h 895"/>
                  <a:gd name="T96" fmla="*/ 292 w 1418"/>
                  <a:gd name="T97" fmla="*/ 724 h 895"/>
                  <a:gd name="T98" fmla="*/ 257 w 1418"/>
                  <a:gd name="T99" fmla="*/ 734 h 895"/>
                  <a:gd name="T100" fmla="*/ 228 w 1418"/>
                  <a:gd name="T101" fmla="*/ 715 h 895"/>
                  <a:gd name="T102" fmla="*/ 198 w 1418"/>
                  <a:gd name="T103" fmla="*/ 724 h 895"/>
                  <a:gd name="T104" fmla="*/ 209 w 1418"/>
                  <a:gd name="T105" fmla="*/ 769 h 895"/>
                  <a:gd name="T106" fmla="*/ 176 w 1418"/>
                  <a:gd name="T107" fmla="*/ 801 h 895"/>
                  <a:gd name="T108" fmla="*/ 131 w 1418"/>
                  <a:gd name="T109" fmla="*/ 786 h 895"/>
                  <a:gd name="T110" fmla="*/ 112 w 1418"/>
                  <a:gd name="T111" fmla="*/ 750 h 895"/>
                  <a:gd name="T112" fmla="*/ 83 w 1418"/>
                  <a:gd name="T113" fmla="*/ 769 h 895"/>
                  <a:gd name="T114" fmla="*/ 65 w 1418"/>
                  <a:gd name="T115" fmla="*/ 838 h 895"/>
                  <a:gd name="T116" fmla="*/ 36 w 1418"/>
                  <a:gd name="T117" fmla="*/ 876 h 895"/>
                  <a:gd name="T118" fmla="*/ 5 w 1418"/>
                  <a:gd name="T119" fmla="*/ 89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18" h="895">
                    <a:moveTo>
                      <a:pt x="0" y="895"/>
                    </a:moveTo>
                    <a:lnTo>
                      <a:pt x="0" y="674"/>
                    </a:lnTo>
                    <a:lnTo>
                      <a:pt x="1418" y="0"/>
                    </a:lnTo>
                    <a:lnTo>
                      <a:pt x="1418" y="109"/>
                    </a:lnTo>
                    <a:lnTo>
                      <a:pt x="1418" y="115"/>
                    </a:lnTo>
                    <a:lnTo>
                      <a:pt x="1418" y="115"/>
                    </a:lnTo>
                    <a:lnTo>
                      <a:pt x="1410" y="122"/>
                    </a:lnTo>
                    <a:lnTo>
                      <a:pt x="1403" y="131"/>
                    </a:lnTo>
                    <a:lnTo>
                      <a:pt x="1397" y="138"/>
                    </a:lnTo>
                    <a:lnTo>
                      <a:pt x="1394" y="145"/>
                    </a:lnTo>
                    <a:lnTo>
                      <a:pt x="1391" y="152"/>
                    </a:lnTo>
                    <a:lnTo>
                      <a:pt x="1385" y="157"/>
                    </a:lnTo>
                    <a:lnTo>
                      <a:pt x="1378" y="162"/>
                    </a:lnTo>
                    <a:lnTo>
                      <a:pt x="1368" y="166"/>
                    </a:lnTo>
                    <a:lnTo>
                      <a:pt x="1356" y="167"/>
                    </a:lnTo>
                    <a:lnTo>
                      <a:pt x="1339" y="169"/>
                    </a:lnTo>
                    <a:lnTo>
                      <a:pt x="1339" y="169"/>
                    </a:lnTo>
                    <a:lnTo>
                      <a:pt x="1318" y="169"/>
                    </a:lnTo>
                    <a:lnTo>
                      <a:pt x="1301" y="171"/>
                    </a:lnTo>
                    <a:lnTo>
                      <a:pt x="1290" y="172"/>
                    </a:lnTo>
                    <a:lnTo>
                      <a:pt x="1283" y="176"/>
                    </a:lnTo>
                    <a:lnTo>
                      <a:pt x="1282" y="179"/>
                    </a:lnTo>
                    <a:lnTo>
                      <a:pt x="1280" y="181"/>
                    </a:lnTo>
                    <a:lnTo>
                      <a:pt x="1282" y="185"/>
                    </a:lnTo>
                    <a:lnTo>
                      <a:pt x="1283" y="186"/>
                    </a:lnTo>
                    <a:lnTo>
                      <a:pt x="1285" y="186"/>
                    </a:lnTo>
                    <a:lnTo>
                      <a:pt x="1287" y="186"/>
                    </a:lnTo>
                    <a:lnTo>
                      <a:pt x="1287" y="186"/>
                    </a:lnTo>
                    <a:lnTo>
                      <a:pt x="1275" y="200"/>
                    </a:lnTo>
                    <a:lnTo>
                      <a:pt x="1263" y="210"/>
                    </a:lnTo>
                    <a:lnTo>
                      <a:pt x="1249" y="217"/>
                    </a:lnTo>
                    <a:lnTo>
                      <a:pt x="1237" y="224"/>
                    </a:lnTo>
                    <a:lnTo>
                      <a:pt x="1223" y="228"/>
                    </a:lnTo>
                    <a:lnTo>
                      <a:pt x="1209" y="233"/>
                    </a:lnTo>
                    <a:lnTo>
                      <a:pt x="1195" y="235"/>
                    </a:lnTo>
                    <a:lnTo>
                      <a:pt x="1181" y="236"/>
                    </a:lnTo>
                    <a:lnTo>
                      <a:pt x="1166" y="240"/>
                    </a:lnTo>
                    <a:lnTo>
                      <a:pt x="1150" y="242"/>
                    </a:lnTo>
                    <a:lnTo>
                      <a:pt x="1150" y="242"/>
                    </a:lnTo>
                    <a:lnTo>
                      <a:pt x="1138" y="243"/>
                    </a:lnTo>
                    <a:lnTo>
                      <a:pt x="1128" y="247"/>
                    </a:lnTo>
                    <a:lnTo>
                      <a:pt x="1123" y="250"/>
                    </a:lnTo>
                    <a:lnTo>
                      <a:pt x="1118" y="255"/>
                    </a:lnTo>
                    <a:lnTo>
                      <a:pt x="1116" y="259"/>
                    </a:lnTo>
                    <a:lnTo>
                      <a:pt x="1114" y="266"/>
                    </a:lnTo>
                    <a:lnTo>
                      <a:pt x="1114" y="273"/>
                    </a:lnTo>
                    <a:lnTo>
                      <a:pt x="1112" y="280"/>
                    </a:lnTo>
                    <a:lnTo>
                      <a:pt x="1109" y="288"/>
                    </a:lnTo>
                    <a:lnTo>
                      <a:pt x="1104" y="297"/>
                    </a:lnTo>
                    <a:lnTo>
                      <a:pt x="1104" y="297"/>
                    </a:lnTo>
                    <a:lnTo>
                      <a:pt x="1097" y="305"/>
                    </a:lnTo>
                    <a:lnTo>
                      <a:pt x="1092" y="312"/>
                    </a:lnTo>
                    <a:lnTo>
                      <a:pt x="1086" y="316"/>
                    </a:lnTo>
                    <a:lnTo>
                      <a:pt x="1081" y="318"/>
                    </a:lnTo>
                    <a:lnTo>
                      <a:pt x="1076" y="316"/>
                    </a:lnTo>
                    <a:lnTo>
                      <a:pt x="1069" y="312"/>
                    </a:lnTo>
                    <a:lnTo>
                      <a:pt x="1062" y="307"/>
                    </a:lnTo>
                    <a:lnTo>
                      <a:pt x="1054" y="300"/>
                    </a:lnTo>
                    <a:lnTo>
                      <a:pt x="1042" y="292"/>
                    </a:lnTo>
                    <a:lnTo>
                      <a:pt x="1029" y="281"/>
                    </a:lnTo>
                    <a:lnTo>
                      <a:pt x="1029" y="281"/>
                    </a:lnTo>
                    <a:lnTo>
                      <a:pt x="1016" y="271"/>
                    </a:lnTo>
                    <a:lnTo>
                      <a:pt x="1005" y="264"/>
                    </a:lnTo>
                    <a:lnTo>
                      <a:pt x="997" y="259"/>
                    </a:lnTo>
                    <a:lnTo>
                      <a:pt x="988" y="257"/>
                    </a:lnTo>
                    <a:lnTo>
                      <a:pt x="983" y="257"/>
                    </a:lnTo>
                    <a:lnTo>
                      <a:pt x="976" y="257"/>
                    </a:lnTo>
                    <a:lnTo>
                      <a:pt x="971" y="261"/>
                    </a:lnTo>
                    <a:lnTo>
                      <a:pt x="966" y="266"/>
                    </a:lnTo>
                    <a:lnTo>
                      <a:pt x="959" y="271"/>
                    </a:lnTo>
                    <a:lnTo>
                      <a:pt x="950" y="276"/>
                    </a:lnTo>
                    <a:lnTo>
                      <a:pt x="950" y="276"/>
                    </a:lnTo>
                    <a:lnTo>
                      <a:pt x="947" y="285"/>
                    </a:lnTo>
                    <a:lnTo>
                      <a:pt x="952" y="293"/>
                    </a:lnTo>
                    <a:lnTo>
                      <a:pt x="964" y="304"/>
                    </a:lnTo>
                    <a:lnTo>
                      <a:pt x="981" y="314"/>
                    </a:lnTo>
                    <a:lnTo>
                      <a:pt x="1000" y="326"/>
                    </a:lnTo>
                    <a:lnTo>
                      <a:pt x="1019" y="338"/>
                    </a:lnTo>
                    <a:lnTo>
                      <a:pt x="1036" y="349"/>
                    </a:lnTo>
                    <a:lnTo>
                      <a:pt x="1050" y="359"/>
                    </a:lnTo>
                    <a:lnTo>
                      <a:pt x="1057" y="369"/>
                    </a:lnTo>
                    <a:lnTo>
                      <a:pt x="1055" y="378"/>
                    </a:lnTo>
                    <a:lnTo>
                      <a:pt x="1055" y="378"/>
                    </a:lnTo>
                    <a:lnTo>
                      <a:pt x="1054" y="380"/>
                    </a:lnTo>
                    <a:lnTo>
                      <a:pt x="1050" y="382"/>
                    </a:lnTo>
                    <a:lnTo>
                      <a:pt x="1048" y="383"/>
                    </a:lnTo>
                    <a:lnTo>
                      <a:pt x="1045" y="385"/>
                    </a:lnTo>
                    <a:lnTo>
                      <a:pt x="1042" y="387"/>
                    </a:lnTo>
                    <a:lnTo>
                      <a:pt x="1040" y="388"/>
                    </a:lnTo>
                    <a:lnTo>
                      <a:pt x="1036" y="390"/>
                    </a:lnTo>
                    <a:lnTo>
                      <a:pt x="1035" y="390"/>
                    </a:lnTo>
                    <a:lnTo>
                      <a:pt x="1031" y="392"/>
                    </a:lnTo>
                    <a:lnTo>
                      <a:pt x="1031" y="394"/>
                    </a:lnTo>
                    <a:lnTo>
                      <a:pt x="1031" y="394"/>
                    </a:lnTo>
                    <a:lnTo>
                      <a:pt x="1028" y="395"/>
                    </a:lnTo>
                    <a:lnTo>
                      <a:pt x="1026" y="399"/>
                    </a:lnTo>
                    <a:lnTo>
                      <a:pt x="1026" y="404"/>
                    </a:lnTo>
                    <a:lnTo>
                      <a:pt x="1028" y="407"/>
                    </a:lnTo>
                    <a:lnTo>
                      <a:pt x="1028" y="413"/>
                    </a:lnTo>
                    <a:lnTo>
                      <a:pt x="1029" y="418"/>
                    </a:lnTo>
                    <a:lnTo>
                      <a:pt x="1031" y="423"/>
                    </a:lnTo>
                    <a:lnTo>
                      <a:pt x="1031" y="430"/>
                    </a:lnTo>
                    <a:lnTo>
                      <a:pt x="1031" y="437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8" y="449"/>
                    </a:lnTo>
                    <a:lnTo>
                      <a:pt x="1024" y="451"/>
                    </a:lnTo>
                    <a:lnTo>
                      <a:pt x="1021" y="452"/>
                    </a:lnTo>
                    <a:lnTo>
                      <a:pt x="1017" y="454"/>
                    </a:lnTo>
                    <a:lnTo>
                      <a:pt x="1014" y="454"/>
                    </a:lnTo>
                    <a:lnTo>
                      <a:pt x="1009" y="456"/>
                    </a:lnTo>
                    <a:lnTo>
                      <a:pt x="1005" y="456"/>
                    </a:lnTo>
                    <a:lnTo>
                      <a:pt x="1002" y="458"/>
                    </a:lnTo>
                    <a:lnTo>
                      <a:pt x="998" y="459"/>
                    </a:lnTo>
                    <a:lnTo>
                      <a:pt x="997" y="461"/>
                    </a:lnTo>
                    <a:lnTo>
                      <a:pt x="997" y="461"/>
                    </a:lnTo>
                    <a:lnTo>
                      <a:pt x="993" y="466"/>
                    </a:lnTo>
                    <a:lnTo>
                      <a:pt x="991" y="471"/>
                    </a:lnTo>
                    <a:lnTo>
                      <a:pt x="988" y="477"/>
                    </a:lnTo>
                    <a:lnTo>
                      <a:pt x="985" y="480"/>
                    </a:lnTo>
                    <a:lnTo>
                      <a:pt x="983" y="483"/>
                    </a:lnTo>
                    <a:lnTo>
                      <a:pt x="979" y="485"/>
                    </a:lnTo>
                    <a:lnTo>
                      <a:pt x="974" y="487"/>
                    </a:lnTo>
                    <a:lnTo>
                      <a:pt x="969" y="485"/>
                    </a:lnTo>
                    <a:lnTo>
                      <a:pt x="962" y="483"/>
                    </a:lnTo>
                    <a:lnTo>
                      <a:pt x="953" y="478"/>
                    </a:lnTo>
                    <a:lnTo>
                      <a:pt x="953" y="478"/>
                    </a:lnTo>
                    <a:lnTo>
                      <a:pt x="941" y="470"/>
                    </a:lnTo>
                    <a:lnTo>
                      <a:pt x="933" y="456"/>
                    </a:lnTo>
                    <a:lnTo>
                      <a:pt x="928" y="442"/>
                    </a:lnTo>
                    <a:lnTo>
                      <a:pt x="922" y="425"/>
                    </a:lnTo>
                    <a:lnTo>
                      <a:pt x="919" y="407"/>
                    </a:lnTo>
                    <a:lnTo>
                      <a:pt x="915" y="392"/>
                    </a:lnTo>
                    <a:lnTo>
                      <a:pt x="912" y="376"/>
                    </a:lnTo>
                    <a:lnTo>
                      <a:pt x="907" y="364"/>
                    </a:lnTo>
                    <a:lnTo>
                      <a:pt x="900" y="354"/>
                    </a:lnTo>
                    <a:lnTo>
                      <a:pt x="890" y="349"/>
                    </a:lnTo>
                    <a:lnTo>
                      <a:pt x="890" y="349"/>
                    </a:lnTo>
                    <a:lnTo>
                      <a:pt x="881" y="349"/>
                    </a:lnTo>
                    <a:lnTo>
                      <a:pt x="872" y="354"/>
                    </a:lnTo>
                    <a:lnTo>
                      <a:pt x="865" y="364"/>
                    </a:lnTo>
                    <a:lnTo>
                      <a:pt x="858" y="378"/>
                    </a:lnTo>
                    <a:lnTo>
                      <a:pt x="853" y="394"/>
                    </a:lnTo>
                    <a:lnTo>
                      <a:pt x="848" y="411"/>
                    </a:lnTo>
                    <a:lnTo>
                      <a:pt x="841" y="426"/>
                    </a:lnTo>
                    <a:lnTo>
                      <a:pt x="834" y="440"/>
                    </a:lnTo>
                    <a:lnTo>
                      <a:pt x="824" y="451"/>
                    </a:lnTo>
                    <a:lnTo>
                      <a:pt x="812" y="456"/>
                    </a:lnTo>
                    <a:lnTo>
                      <a:pt x="812" y="456"/>
                    </a:lnTo>
                    <a:lnTo>
                      <a:pt x="800" y="459"/>
                    </a:lnTo>
                    <a:lnTo>
                      <a:pt x="791" y="461"/>
                    </a:lnTo>
                    <a:lnTo>
                      <a:pt x="784" y="461"/>
                    </a:lnTo>
                    <a:lnTo>
                      <a:pt x="777" y="463"/>
                    </a:lnTo>
                    <a:lnTo>
                      <a:pt x="772" y="461"/>
                    </a:lnTo>
                    <a:lnTo>
                      <a:pt x="767" y="461"/>
                    </a:lnTo>
                    <a:lnTo>
                      <a:pt x="760" y="461"/>
                    </a:lnTo>
                    <a:lnTo>
                      <a:pt x="753" y="461"/>
                    </a:lnTo>
                    <a:lnTo>
                      <a:pt x="744" y="461"/>
                    </a:lnTo>
                    <a:lnTo>
                      <a:pt x="734" y="463"/>
                    </a:lnTo>
                    <a:lnTo>
                      <a:pt x="734" y="463"/>
                    </a:lnTo>
                    <a:lnTo>
                      <a:pt x="732" y="463"/>
                    </a:lnTo>
                    <a:lnTo>
                      <a:pt x="732" y="463"/>
                    </a:lnTo>
                    <a:lnTo>
                      <a:pt x="731" y="463"/>
                    </a:lnTo>
                    <a:lnTo>
                      <a:pt x="731" y="463"/>
                    </a:lnTo>
                    <a:lnTo>
                      <a:pt x="729" y="463"/>
                    </a:lnTo>
                    <a:lnTo>
                      <a:pt x="729" y="463"/>
                    </a:lnTo>
                    <a:lnTo>
                      <a:pt x="727" y="464"/>
                    </a:lnTo>
                    <a:lnTo>
                      <a:pt x="727" y="464"/>
                    </a:lnTo>
                    <a:lnTo>
                      <a:pt x="727" y="464"/>
                    </a:lnTo>
                    <a:lnTo>
                      <a:pt x="725" y="464"/>
                    </a:lnTo>
                    <a:lnTo>
                      <a:pt x="725" y="464"/>
                    </a:lnTo>
                    <a:lnTo>
                      <a:pt x="701" y="468"/>
                    </a:lnTo>
                    <a:lnTo>
                      <a:pt x="684" y="473"/>
                    </a:lnTo>
                    <a:lnTo>
                      <a:pt x="672" y="477"/>
                    </a:lnTo>
                    <a:lnTo>
                      <a:pt x="665" y="482"/>
                    </a:lnTo>
                    <a:lnTo>
                      <a:pt x="661" y="487"/>
                    </a:lnTo>
                    <a:lnTo>
                      <a:pt x="660" y="492"/>
                    </a:lnTo>
                    <a:lnTo>
                      <a:pt x="660" y="497"/>
                    </a:lnTo>
                    <a:lnTo>
                      <a:pt x="658" y="504"/>
                    </a:lnTo>
                    <a:lnTo>
                      <a:pt x="656" y="511"/>
                    </a:lnTo>
                    <a:lnTo>
                      <a:pt x="651" y="520"/>
                    </a:lnTo>
                    <a:lnTo>
                      <a:pt x="651" y="520"/>
                    </a:lnTo>
                    <a:lnTo>
                      <a:pt x="646" y="525"/>
                    </a:lnTo>
                    <a:lnTo>
                      <a:pt x="641" y="530"/>
                    </a:lnTo>
                    <a:lnTo>
                      <a:pt x="636" y="534"/>
                    </a:lnTo>
                    <a:lnTo>
                      <a:pt x="629" y="537"/>
                    </a:lnTo>
                    <a:lnTo>
                      <a:pt x="622" y="540"/>
                    </a:lnTo>
                    <a:lnTo>
                      <a:pt x="615" y="542"/>
                    </a:lnTo>
                    <a:lnTo>
                      <a:pt x="606" y="544"/>
                    </a:lnTo>
                    <a:lnTo>
                      <a:pt x="598" y="544"/>
                    </a:lnTo>
                    <a:lnTo>
                      <a:pt x="587" y="546"/>
                    </a:lnTo>
                    <a:lnTo>
                      <a:pt x="575" y="546"/>
                    </a:lnTo>
                    <a:lnTo>
                      <a:pt x="575" y="546"/>
                    </a:lnTo>
                    <a:lnTo>
                      <a:pt x="565" y="549"/>
                    </a:lnTo>
                    <a:lnTo>
                      <a:pt x="558" y="556"/>
                    </a:lnTo>
                    <a:lnTo>
                      <a:pt x="554" y="566"/>
                    </a:lnTo>
                    <a:lnTo>
                      <a:pt x="551" y="579"/>
                    </a:lnTo>
                    <a:lnTo>
                      <a:pt x="549" y="592"/>
                    </a:lnTo>
                    <a:lnTo>
                      <a:pt x="547" y="606"/>
                    </a:lnTo>
                    <a:lnTo>
                      <a:pt x="544" y="618"/>
                    </a:lnTo>
                    <a:lnTo>
                      <a:pt x="539" y="630"/>
                    </a:lnTo>
                    <a:lnTo>
                      <a:pt x="532" y="639"/>
                    </a:lnTo>
                    <a:lnTo>
                      <a:pt x="520" y="644"/>
                    </a:lnTo>
                    <a:lnTo>
                      <a:pt x="520" y="644"/>
                    </a:lnTo>
                    <a:lnTo>
                      <a:pt x="508" y="646"/>
                    </a:lnTo>
                    <a:lnTo>
                      <a:pt x="501" y="644"/>
                    </a:lnTo>
                    <a:lnTo>
                      <a:pt x="496" y="641"/>
                    </a:lnTo>
                    <a:lnTo>
                      <a:pt x="492" y="636"/>
                    </a:lnTo>
                    <a:lnTo>
                      <a:pt x="489" y="629"/>
                    </a:lnTo>
                    <a:lnTo>
                      <a:pt x="485" y="622"/>
                    </a:lnTo>
                    <a:lnTo>
                      <a:pt x="480" y="615"/>
                    </a:lnTo>
                    <a:lnTo>
                      <a:pt x="471" y="606"/>
                    </a:lnTo>
                    <a:lnTo>
                      <a:pt x="459" y="601"/>
                    </a:lnTo>
                    <a:lnTo>
                      <a:pt x="440" y="596"/>
                    </a:lnTo>
                    <a:lnTo>
                      <a:pt x="440" y="596"/>
                    </a:lnTo>
                    <a:lnTo>
                      <a:pt x="425" y="596"/>
                    </a:lnTo>
                    <a:lnTo>
                      <a:pt x="413" y="603"/>
                    </a:lnTo>
                    <a:lnTo>
                      <a:pt x="406" y="617"/>
                    </a:lnTo>
                    <a:lnTo>
                      <a:pt x="402" y="636"/>
                    </a:lnTo>
                    <a:lnTo>
                      <a:pt x="399" y="656"/>
                    </a:lnTo>
                    <a:lnTo>
                      <a:pt x="397" y="679"/>
                    </a:lnTo>
                    <a:lnTo>
                      <a:pt x="394" y="699"/>
                    </a:lnTo>
                    <a:lnTo>
                      <a:pt x="388" y="718"/>
                    </a:lnTo>
                    <a:lnTo>
                      <a:pt x="380" y="732"/>
                    </a:lnTo>
                    <a:lnTo>
                      <a:pt x="366" y="741"/>
                    </a:lnTo>
                    <a:lnTo>
                      <a:pt x="366" y="741"/>
                    </a:lnTo>
                    <a:lnTo>
                      <a:pt x="352" y="743"/>
                    </a:lnTo>
                    <a:lnTo>
                      <a:pt x="344" y="741"/>
                    </a:lnTo>
                    <a:lnTo>
                      <a:pt x="340" y="736"/>
                    </a:lnTo>
                    <a:lnTo>
                      <a:pt x="338" y="729"/>
                    </a:lnTo>
                    <a:lnTo>
                      <a:pt x="338" y="720"/>
                    </a:lnTo>
                    <a:lnTo>
                      <a:pt x="340" y="708"/>
                    </a:lnTo>
                    <a:lnTo>
                      <a:pt x="342" y="698"/>
                    </a:lnTo>
                    <a:lnTo>
                      <a:pt x="340" y="687"/>
                    </a:lnTo>
                    <a:lnTo>
                      <a:pt x="337" y="677"/>
                    </a:lnTo>
                    <a:lnTo>
                      <a:pt x="328" y="670"/>
                    </a:lnTo>
                    <a:lnTo>
                      <a:pt x="328" y="670"/>
                    </a:lnTo>
                    <a:lnTo>
                      <a:pt x="319" y="667"/>
                    </a:lnTo>
                    <a:lnTo>
                      <a:pt x="314" y="668"/>
                    </a:lnTo>
                    <a:lnTo>
                      <a:pt x="309" y="674"/>
                    </a:lnTo>
                    <a:lnTo>
                      <a:pt x="306" y="682"/>
                    </a:lnTo>
                    <a:lnTo>
                      <a:pt x="304" y="693"/>
                    </a:lnTo>
                    <a:lnTo>
                      <a:pt x="300" y="703"/>
                    </a:lnTo>
                    <a:lnTo>
                      <a:pt x="297" y="715"/>
                    </a:lnTo>
                    <a:lnTo>
                      <a:pt x="292" y="724"/>
                    </a:lnTo>
                    <a:lnTo>
                      <a:pt x="285" y="732"/>
                    </a:lnTo>
                    <a:lnTo>
                      <a:pt x="276" y="736"/>
                    </a:lnTo>
                    <a:lnTo>
                      <a:pt x="276" y="736"/>
                    </a:lnTo>
                    <a:lnTo>
                      <a:pt x="266" y="736"/>
                    </a:lnTo>
                    <a:lnTo>
                      <a:pt x="257" y="734"/>
                    </a:lnTo>
                    <a:lnTo>
                      <a:pt x="250" y="731"/>
                    </a:lnTo>
                    <a:lnTo>
                      <a:pt x="245" y="727"/>
                    </a:lnTo>
                    <a:lnTo>
                      <a:pt x="240" y="722"/>
                    </a:lnTo>
                    <a:lnTo>
                      <a:pt x="235" y="718"/>
                    </a:lnTo>
                    <a:lnTo>
                      <a:pt x="228" y="715"/>
                    </a:lnTo>
                    <a:lnTo>
                      <a:pt x="223" y="715"/>
                    </a:lnTo>
                    <a:lnTo>
                      <a:pt x="214" y="715"/>
                    </a:lnTo>
                    <a:lnTo>
                      <a:pt x="205" y="718"/>
                    </a:lnTo>
                    <a:lnTo>
                      <a:pt x="205" y="718"/>
                    </a:lnTo>
                    <a:lnTo>
                      <a:pt x="198" y="724"/>
                    </a:lnTo>
                    <a:lnTo>
                      <a:pt x="197" y="732"/>
                    </a:lnTo>
                    <a:lnTo>
                      <a:pt x="198" y="741"/>
                    </a:lnTo>
                    <a:lnTo>
                      <a:pt x="202" y="750"/>
                    </a:lnTo>
                    <a:lnTo>
                      <a:pt x="205" y="758"/>
                    </a:lnTo>
                    <a:lnTo>
                      <a:pt x="209" y="769"/>
                    </a:lnTo>
                    <a:lnTo>
                      <a:pt x="209" y="777"/>
                    </a:lnTo>
                    <a:lnTo>
                      <a:pt x="204" y="788"/>
                    </a:lnTo>
                    <a:lnTo>
                      <a:pt x="193" y="794"/>
                    </a:lnTo>
                    <a:lnTo>
                      <a:pt x="176" y="801"/>
                    </a:lnTo>
                    <a:lnTo>
                      <a:pt x="176" y="801"/>
                    </a:lnTo>
                    <a:lnTo>
                      <a:pt x="157" y="805"/>
                    </a:lnTo>
                    <a:lnTo>
                      <a:pt x="145" y="803"/>
                    </a:lnTo>
                    <a:lnTo>
                      <a:pt x="136" y="800"/>
                    </a:lnTo>
                    <a:lnTo>
                      <a:pt x="133" y="794"/>
                    </a:lnTo>
                    <a:lnTo>
                      <a:pt x="131" y="786"/>
                    </a:lnTo>
                    <a:lnTo>
                      <a:pt x="131" y="777"/>
                    </a:lnTo>
                    <a:lnTo>
                      <a:pt x="131" y="769"/>
                    </a:lnTo>
                    <a:lnTo>
                      <a:pt x="128" y="762"/>
                    </a:lnTo>
                    <a:lnTo>
                      <a:pt x="122" y="755"/>
                    </a:lnTo>
                    <a:lnTo>
                      <a:pt x="112" y="750"/>
                    </a:lnTo>
                    <a:lnTo>
                      <a:pt x="112" y="750"/>
                    </a:lnTo>
                    <a:lnTo>
                      <a:pt x="102" y="748"/>
                    </a:lnTo>
                    <a:lnTo>
                      <a:pt x="93" y="751"/>
                    </a:lnTo>
                    <a:lnTo>
                      <a:pt x="88" y="758"/>
                    </a:lnTo>
                    <a:lnTo>
                      <a:pt x="83" y="769"/>
                    </a:lnTo>
                    <a:lnTo>
                      <a:pt x="79" y="781"/>
                    </a:lnTo>
                    <a:lnTo>
                      <a:pt x="76" y="794"/>
                    </a:lnTo>
                    <a:lnTo>
                      <a:pt x="72" y="810"/>
                    </a:lnTo>
                    <a:lnTo>
                      <a:pt x="69" y="824"/>
                    </a:lnTo>
                    <a:lnTo>
                      <a:pt x="65" y="838"/>
                    </a:lnTo>
                    <a:lnTo>
                      <a:pt x="60" y="850"/>
                    </a:lnTo>
                    <a:lnTo>
                      <a:pt x="60" y="850"/>
                    </a:lnTo>
                    <a:lnTo>
                      <a:pt x="52" y="860"/>
                    </a:lnTo>
                    <a:lnTo>
                      <a:pt x="45" y="869"/>
                    </a:lnTo>
                    <a:lnTo>
                      <a:pt x="36" y="876"/>
                    </a:lnTo>
                    <a:lnTo>
                      <a:pt x="29" y="883"/>
                    </a:lnTo>
                    <a:lnTo>
                      <a:pt x="22" y="886"/>
                    </a:lnTo>
                    <a:lnTo>
                      <a:pt x="15" y="890"/>
                    </a:lnTo>
                    <a:lnTo>
                      <a:pt x="8" y="893"/>
                    </a:lnTo>
                    <a:lnTo>
                      <a:pt x="5" y="895"/>
                    </a:lnTo>
                    <a:lnTo>
                      <a:pt x="1" y="895"/>
                    </a:lnTo>
                    <a:lnTo>
                      <a:pt x="0" y="895"/>
                    </a:lnTo>
                    <a:lnTo>
                      <a:pt x="0" y="895"/>
                    </a:lnTo>
                    <a:lnTo>
                      <a:pt x="0" y="895"/>
                    </a:lnTo>
                    <a:close/>
                  </a:path>
                </a:pathLst>
              </a:custGeom>
              <a:solidFill>
                <a:srgbClr val="FF5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94" name="Freeform 166">
                <a:extLst>
                  <a:ext uri="{FF2B5EF4-FFF2-40B4-BE49-F238E27FC236}">
                    <a16:creationId xmlns:a16="http://schemas.microsoft.com/office/drawing/2014/main" id="{02E787E7-30C9-F769-C275-EF270F73D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925"/>
                <a:ext cx="709" cy="447"/>
              </a:xfrm>
              <a:custGeom>
                <a:avLst/>
                <a:gdLst>
                  <a:gd name="T0" fmla="*/ 1418 w 1418"/>
                  <a:gd name="T1" fmla="*/ 115 h 895"/>
                  <a:gd name="T2" fmla="*/ 1394 w 1418"/>
                  <a:gd name="T3" fmla="*/ 145 h 895"/>
                  <a:gd name="T4" fmla="*/ 1356 w 1418"/>
                  <a:gd name="T5" fmla="*/ 167 h 895"/>
                  <a:gd name="T6" fmla="*/ 1290 w 1418"/>
                  <a:gd name="T7" fmla="*/ 172 h 895"/>
                  <a:gd name="T8" fmla="*/ 1283 w 1418"/>
                  <a:gd name="T9" fmla="*/ 186 h 895"/>
                  <a:gd name="T10" fmla="*/ 1263 w 1418"/>
                  <a:gd name="T11" fmla="*/ 210 h 895"/>
                  <a:gd name="T12" fmla="*/ 1195 w 1418"/>
                  <a:gd name="T13" fmla="*/ 235 h 895"/>
                  <a:gd name="T14" fmla="*/ 1138 w 1418"/>
                  <a:gd name="T15" fmla="*/ 243 h 895"/>
                  <a:gd name="T16" fmla="*/ 1114 w 1418"/>
                  <a:gd name="T17" fmla="*/ 266 h 895"/>
                  <a:gd name="T18" fmla="*/ 1104 w 1418"/>
                  <a:gd name="T19" fmla="*/ 297 h 895"/>
                  <a:gd name="T20" fmla="*/ 1076 w 1418"/>
                  <a:gd name="T21" fmla="*/ 316 h 895"/>
                  <a:gd name="T22" fmla="*/ 1029 w 1418"/>
                  <a:gd name="T23" fmla="*/ 281 h 895"/>
                  <a:gd name="T24" fmla="*/ 988 w 1418"/>
                  <a:gd name="T25" fmla="*/ 257 h 895"/>
                  <a:gd name="T26" fmla="*/ 959 w 1418"/>
                  <a:gd name="T27" fmla="*/ 271 h 895"/>
                  <a:gd name="T28" fmla="*/ 964 w 1418"/>
                  <a:gd name="T29" fmla="*/ 304 h 895"/>
                  <a:gd name="T30" fmla="*/ 1050 w 1418"/>
                  <a:gd name="T31" fmla="*/ 359 h 895"/>
                  <a:gd name="T32" fmla="*/ 1050 w 1418"/>
                  <a:gd name="T33" fmla="*/ 382 h 895"/>
                  <a:gd name="T34" fmla="*/ 1036 w 1418"/>
                  <a:gd name="T35" fmla="*/ 390 h 895"/>
                  <a:gd name="T36" fmla="*/ 1028 w 1418"/>
                  <a:gd name="T37" fmla="*/ 395 h 895"/>
                  <a:gd name="T38" fmla="*/ 1029 w 1418"/>
                  <a:gd name="T39" fmla="*/ 418 h 895"/>
                  <a:gd name="T40" fmla="*/ 1029 w 1418"/>
                  <a:gd name="T41" fmla="*/ 445 h 895"/>
                  <a:gd name="T42" fmla="*/ 1014 w 1418"/>
                  <a:gd name="T43" fmla="*/ 454 h 895"/>
                  <a:gd name="T44" fmla="*/ 997 w 1418"/>
                  <a:gd name="T45" fmla="*/ 461 h 895"/>
                  <a:gd name="T46" fmla="*/ 985 w 1418"/>
                  <a:gd name="T47" fmla="*/ 480 h 895"/>
                  <a:gd name="T48" fmla="*/ 962 w 1418"/>
                  <a:gd name="T49" fmla="*/ 483 h 895"/>
                  <a:gd name="T50" fmla="*/ 928 w 1418"/>
                  <a:gd name="T51" fmla="*/ 442 h 895"/>
                  <a:gd name="T52" fmla="*/ 907 w 1418"/>
                  <a:gd name="T53" fmla="*/ 364 h 895"/>
                  <a:gd name="T54" fmla="*/ 872 w 1418"/>
                  <a:gd name="T55" fmla="*/ 354 h 895"/>
                  <a:gd name="T56" fmla="*/ 841 w 1418"/>
                  <a:gd name="T57" fmla="*/ 426 h 895"/>
                  <a:gd name="T58" fmla="*/ 800 w 1418"/>
                  <a:gd name="T59" fmla="*/ 459 h 895"/>
                  <a:gd name="T60" fmla="*/ 767 w 1418"/>
                  <a:gd name="T61" fmla="*/ 461 h 895"/>
                  <a:gd name="T62" fmla="*/ 734 w 1418"/>
                  <a:gd name="T63" fmla="*/ 463 h 895"/>
                  <a:gd name="T64" fmla="*/ 729 w 1418"/>
                  <a:gd name="T65" fmla="*/ 463 h 895"/>
                  <a:gd name="T66" fmla="*/ 725 w 1418"/>
                  <a:gd name="T67" fmla="*/ 464 h 895"/>
                  <a:gd name="T68" fmla="*/ 665 w 1418"/>
                  <a:gd name="T69" fmla="*/ 482 h 895"/>
                  <a:gd name="T70" fmla="*/ 656 w 1418"/>
                  <a:gd name="T71" fmla="*/ 511 h 895"/>
                  <a:gd name="T72" fmla="*/ 636 w 1418"/>
                  <a:gd name="T73" fmla="*/ 534 h 895"/>
                  <a:gd name="T74" fmla="*/ 598 w 1418"/>
                  <a:gd name="T75" fmla="*/ 544 h 895"/>
                  <a:gd name="T76" fmla="*/ 558 w 1418"/>
                  <a:gd name="T77" fmla="*/ 556 h 895"/>
                  <a:gd name="T78" fmla="*/ 544 w 1418"/>
                  <a:gd name="T79" fmla="*/ 618 h 895"/>
                  <a:gd name="T80" fmla="*/ 508 w 1418"/>
                  <a:gd name="T81" fmla="*/ 646 h 895"/>
                  <a:gd name="T82" fmla="*/ 485 w 1418"/>
                  <a:gd name="T83" fmla="*/ 622 h 895"/>
                  <a:gd name="T84" fmla="*/ 440 w 1418"/>
                  <a:gd name="T85" fmla="*/ 596 h 895"/>
                  <a:gd name="T86" fmla="*/ 399 w 1418"/>
                  <a:gd name="T87" fmla="*/ 656 h 895"/>
                  <a:gd name="T88" fmla="*/ 366 w 1418"/>
                  <a:gd name="T89" fmla="*/ 741 h 895"/>
                  <a:gd name="T90" fmla="*/ 338 w 1418"/>
                  <a:gd name="T91" fmla="*/ 729 h 895"/>
                  <a:gd name="T92" fmla="*/ 337 w 1418"/>
                  <a:gd name="T93" fmla="*/ 677 h 895"/>
                  <a:gd name="T94" fmla="*/ 309 w 1418"/>
                  <a:gd name="T95" fmla="*/ 674 h 895"/>
                  <a:gd name="T96" fmla="*/ 292 w 1418"/>
                  <a:gd name="T97" fmla="*/ 724 h 895"/>
                  <a:gd name="T98" fmla="*/ 257 w 1418"/>
                  <a:gd name="T99" fmla="*/ 734 h 895"/>
                  <a:gd name="T100" fmla="*/ 228 w 1418"/>
                  <a:gd name="T101" fmla="*/ 715 h 895"/>
                  <a:gd name="T102" fmla="*/ 198 w 1418"/>
                  <a:gd name="T103" fmla="*/ 724 h 895"/>
                  <a:gd name="T104" fmla="*/ 209 w 1418"/>
                  <a:gd name="T105" fmla="*/ 769 h 895"/>
                  <a:gd name="T106" fmla="*/ 176 w 1418"/>
                  <a:gd name="T107" fmla="*/ 801 h 895"/>
                  <a:gd name="T108" fmla="*/ 131 w 1418"/>
                  <a:gd name="T109" fmla="*/ 786 h 895"/>
                  <a:gd name="T110" fmla="*/ 112 w 1418"/>
                  <a:gd name="T111" fmla="*/ 750 h 895"/>
                  <a:gd name="T112" fmla="*/ 83 w 1418"/>
                  <a:gd name="T113" fmla="*/ 769 h 895"/>
                  <a:gd name="T114" fmla="*/ 65 w 1418"/>
                  <a:gd name="T115" fmla="*/ 838 h 895"/>
                  <a:gd name="T116" fmla="*/ 36 w 1418"/>
                  <a:gd name="T117" fmla="*/ 876 h 895"/>
                  <a:gd name="T118" fmla="*/ 5 w 1418"/>
                  <a:gd name="T119" fmla="*/ 89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18" h="895">
                    <a:moveTo>
                      <a:pt x="0" y="895"/>
                    </a:moveTo>
                    <a:lnTo>
                      <a:pt x="0" y="674"/>
                    </a:lnTo>
                    <a:lnTo>
                      <a:pt x="1418" y="0"/>
                    </a:lnTo>
                    <a:lnTo>
                      <a:pt x="1418" y="109"/>
                    </a:lnTo>
                    <a:lnTo>
                      <a:pt x="1418" y="115"/>
                    </a:lnTo>
                    <a:lnTo>
                      <a:pt x="1418" y="115"/>
                    </a:lnTo>
                    <a:lnTo>
                      <a:pt x="1410" y="122"/>
                    </a:lnTo>
                    <a:lnTo>
                      <a:pt x="1403" y="131"/>
                    </a:lnTo>
                    <a:lnTo>
                      <a:pt x="1397" y="138"/>
                    </a:lnTo>
                    <a:lnTo>
                      <a:pt x="1394" y="145"/>
                    </a:lnTo>
                    <a:lnTo>
                      <a:pt x="1391" y="152"/>
                    </a:lnTo>
                    <a:lnTo>
                      <a:pt x="1385" y="157"/>
                    </a:lnTo>
                    <a:lnTo>
                      <a:pt x="1378" y="162"/>
                    </a:lnTo>
                    <a:lnTo>
                      <a:pt x="1368" y="166"/>
                    </a:lnTo>
                    <a:lnTo>
                      <a:pt x="1356" y="167"/>
                    </a:lnTo>
                    <a:lnTo>
                      <a:pt x="1339" y="169"/>
                    </a:lnTo>
                    <a:lnTo>
                      <a:pt x="1339" y="169"/>
                    </a:lnTo>
                    <a:lnTo>
                      <a:pt x="1318" y="169"/>
                    </a:lnTo>
                    <a:lnTo>
                      <a:pt x="1301" y="171"/>
                    </a:lnTo>
                    <a:lnTo>
                      <a:pt x="1290" y="172"/>
                    </a:lnTo>
                    <a:lnTo>
                      <a:pt x="1283" y="176"/>
                    </a:lnTo>
                    <a:lnTo>
                      <a:pt x="1282" y="179"/>
                    </a:lnTo>
                    <a:lnTo>
                      <a:pt x="1280" y="181"/>
                    </a:lnTo>
                    <a:lnTo>
                      <a:pt x="1282" y="185"/>
                    </a:lnTo>
                    <a:lnTo>
                      <a:pt x="1283" y="186"/>
                    </a:lnTo>
                    <a:lnTo>
                      <a:pt x="1285" y="186"/>
                    </a:lnTo>
                    <a:lnTo>
                      <a:pt x="1287" y="186"/>
                    </a:lnTo>
                    <a:lnTo>
                      <a:pt x="1287" y="186"/>
                    </a:lnTo>
                    <a:lnTo>
                      <a:pt x="1275" y="200"/>
                    </a:lnTo>
                    <a:lnTo>
                      <a:pt x="1263" y="210"/>
                    </a:lnTo>
                    <a:lnTo>
                      <a:pt x="1249" y="217"/>
                    </a:lnTo>
                    <a:lnTo>
                      <a:pt x="1237" y="224"/>
                    </a:lnTo>
                    <a:lnTo>
                      <a:pt x="1223" y="228"/>
                    </a:lnTo>
                    <a:lnTo>
                      <a:pt x="1209" y="233"/>
                    </a:lnTo>
                    <a:lnTo>
                      <a:pt x="1195" y="235"/>
                    </a:lnTo>
                    <a:lnTo>
                      <a:pt x="1181" y="236"/>
                    </a:lnTo>
                    <a:lnTo>
                      <a:pt x="1166" y="240"/>
                    </a:lnTo>
                    <a:lnTo>
                      <a:pt x="1150" y="242"/>
                    </a:lnTo>
                    <a:lnTo>
                      <a:pt x="1150" y="242"/>
                    </a:lnTo>
                    <a:lnTo>
                      <a:pt x="1138" y="243"/>
                    </a:lnTo>
                    <a:lnTo>
                      <a:pt x="1128" y="247"/>
                    </a:lnTo>
                    <a:lnTo>
                      <a:pt x="1123" y="250"/>
                    </a:lnTo>
                    <a:lnTo>
                      <a:pt x="1118" y="255"/>
                    </a:lnTo>
                    <a:lnTo>
                      <a:pt x="1116" y="259"/>
                    </a:lnTo>
                    <a:lnTo>
                      <a:pt x="1114" y="266"/>
                    </a:lnTo>
                    <a:lnTo>
                      <a:pt x="1114" y="273"/>
                    </a:lnTo>
                    <a:lnTo>
                      <a:pt x="1112" y="280"/>
                    </a:lnTo>
                    <a:lnTo>
                      <a:pt x="1109" y="288"/>
                    </a:lnTo>
                    <a:lnTo>
                      <a:pt x="1104" y="297"/>
                    </a:lnTo>
                    <a:lnTo>
                      <a:pt x="1104" y="297"/>
                    </a:lnTo>
                    <a:lnTo>
                      <a:pt x="1097" y="305"/>
                    </a:lnTo>
                    <a:lnTo>
                      <a:pt x="1092" y="312"/>
                    </a:lnTo>
                    <a:lnTo>
                      <a:pt x="1086" y="316"/>
                    </a:lnTo>
                    <a:lnTo>
                      <a:pt x="1081" y="318"/>
                    </a:lnTo>
                    <a:lnTo>
                      <a:pt x="1076" y="316"/>
                    </a:lnTo>
                    <a:lnTo>
                      <a:pt x="1069" y="312"/>
                    </a:lnTo>
                    <a:lnTo>
                      <a:pt x="1062" y="307"/>
                    </a:lnTo>
                    <a:lnTo>
                      <a:pt x="1054" y="300"/>
                    </a:lnTo>
                    <a:lnTo>
                      <a:pt x="1042" y="292"/>
                    </a:lnTo>
                    <a:lnTo>
                      <a:pt x="1029" y="281"/>
                    </a:lnTo>
                    <a:lnTo>
                      <a:pt x="1029" y="281"/>
                    </a:lnTo>
                    <a:lnTo>
                      <a:pt x="1016" y="271"/>
                    </a:lnTo>
                    <a:lnTo>
                      <a:pt x="1005" y="264"/>
                    </a:lnTo>
                    <a:lnTo>
                      <a:pt x="997" y="259"/>
                    </a:lnTo>
                    <a:lnTo>
                      <a:pt x="988" y="257"/>
                    </a:lnTo>
                    <a:lnTo>
                      <a:pt x="983" y="257"/>
                    </a:lnTo>
                    <a:lnTo>
                      <a:pt x="976" y="257"/>
                    </a:lnTo>
                    <a:lnTo>
                      <a:pt x="971" y="261"/>
                    </a:lnTo>
                    <a:lnTo>
                      <a:pt x="966" y="266"/>
                    </a:lnTo>
                    <a:lnTo>
                      <a:pt x="959" y="271"/>
                    </a:lnTo>
                    <a:lnTo>
                      <a:pt x="950" y="276"/>
                    </a:lnTo>
                    <a:lnTo>
                      <a:pt x="950" y="276"/>
                    </a:lnTo>
                    <a:lnTo>
                      <a:pt x="947" y="285"/>
                    </a:lnTo>
                    <a:lnTo>
                      <a:pt x="952" y="293"/>
                    </a:lnTo>
                    <a:lnTo>
                      <a:pt x="964" y="304"/>
                    </a:lnTo>
                    <a:lnTo>
                      <a:pt x="981" y="314"/>
                    </a:lnTo>
                    <a:lnTo>
                      <a:pt x="1000" y="326"/>
                    </a:lnTo>
                    <a:lnTo>
                      <a:pt x="1019" y="338"/>
                    </a:lnTo>
                    <a:lnTo>
                      <a:pt x="1036" y="349"/>
                    </a:lnTo>
                    <a:lnTo>
                      <a:pt x="1050" y="359"/>
                    </a:lnTo>
                    <a:lnTo>
                      <a:pt x="1057" y="369"/>
                    </a:lnTo>
                    <a:lnTo>
                      <a:pt x="1055" y="378"/>
                    </a:lnTo>
                    <a:lnTo>
                      <a:pt x="1055" y="378"/>
                    </a:lnTo>
                    <a:lnTo>
                      <a:pt x="1054" y="380"/>
                    </a:lnTo>
                    <a:lnTo>
                      <a:pt x="1050" y="382"/>
                    </a:lnTo>
                    <a:lnTo>
                      <a:pt x="1048" y="383"/>
                    </a:lnTo>
                    <a:lnTo>
                      <a:pt x="1045" y="385"/>
                    </a:lnTo>
                    <a:lnTo>
                      <a:pt x="1042" y="387"/>
                    </a:lnTo>
                    <a:lnTo>
                      <a:pt x="1040" y="388"/>
                    </a:lnTo>
                    <a:lnTo>
                      <a:pt x="1036" y="390"/>
                    </a:lnTo>
                    <a:lnTo>
                      <a:pt x="1035" y="390"/>
                    </a:lnTo>
                    <a:lnTo>
                      <a:pt x="1031" y="392"/>
                    </a:lnTo>
                    <a:lnTo>
                      <a:pt x="1031" y="394"/>
                    </a:lnTo>
                    <a:lnTo>
                      <a:pt x="1031" y="394"/>
                    </a:lnTo>
                    <a:lnTo>
                      <a:pt x="1028" y="395"/>
                    </a:lnTo>
                    <a:lnTo>
                      <a:pt x="1026" y="399"/>
                    </a:lnTo>
                    <a:lnTo>
                      <a:pt x="1026" y="404"/>
                    </a:lnTo>
                    <a:lnTo>
                      <a:pt x="1028" y="407"/>
                    </a:lnTo>
                    <a:lnTo>
                      <a:pt x="1028" y="413"/>
                    </a:lnTo>
                    <a:lnTo>
                      <a:pt x="1029" y="418"/>
                    </a:lnTo>
                    <a:lnTo>
                      <a:pt x="1031" y="423"/>
                    </a:lnTo>
                    <a:lnTo>
                      <a:pt x="1031" y="430"/>
                    </a:lnTo>
                    <a:lnTo>
                      <a:pt x="1031" y="437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8" y="449"/>
                    </a:lnTo>
                    <a:lnTo>
                      <a:pt x="1024" y="451"/>
                    </a:lnTo>
                    <a:lnTo>
                      <a:pt x="1021" y="452"/>
                    </a:lnTo>
                    <a:lnTo>
                      <a:pt x="1017" y="454"/>
                    </a:lnTo>
                    <a:lnTo>
                      <a:pt x="1014" y="454"/>
                    </a:lnTo>
                    <a:lnTo>
                      <a:pt x="1009" y="456"/>
                    </a:lnTo>
                    <a:lnTo>
                      <a:pt x="1005" y="456"/>
                    </a:lnTo>
                    <a:lnTo>
                      <a:pt x="1002" y="458"/>
                    </a:lnTo>
                    <a:lnTo>
                      <a:pt x="998" y="459"/>
                    </a:lnTo>
                    <a:lnTo>
                      <a:pt x="997" y="461"/>
                    </a:lnTo>
                    <a:lnTo>
                      <a:pt x="997" y="461"/>
                    </a:lnTo>
                    <a:lnTo>
                      <a:pt x="993" y="466"/>
                    </a:lnTo>
                    <a:lnTo>
                      <a:pt x="991" y="471"/>
                    </a:lnTo>
                    <a:lnTo>
                      <a:pt x="988" y="477"/>
                    </a:lnTo>
                    <a:lnTo>
                      <a:pt x="985" y="480"/>
                    </a:lnTo>
                    <a:lnTo>
                      <a:pt x="983" y="483"/>
                    </a:lnTo>
                    <a:lnTo>
                      <a:pt x="979" y="485"/>
                    </a:lnTo>
                    <a:lnTo>
                      <a:pt x="974" y="487"/>
                    </a:lnTo>
                    <a:lnTo>
                      <a:pt x="969" y="485"/>
                    </a:lnTo>
                    <a:lnTo>
                      <a:pt x="962" y="483"/>
                    </a:lnTo>
                    <a:lnTo>
                      <a:pt x="953" y="478"/>
                    </a:lnTo>
                    <a:lnTo>
                      <a:pt x="953" y="478"/>
                    </a:lnTo>
                    <a:lnTo>
                      <a:pt x="941" y="470"/>
                    </a:lnTo>
                    <a:lnTo>
                      <a:pt x="933" y="456"/>
                    </a:lnTo>
                    <a:lnTo>
                      <a:pt x="928" y="442"/>
                    </a:lnTo>
                    <a:lnTo>
                      <a:pt x="922" y="425"/>
                    </a:lnTo>
                    <a:lnTo>
                      <a:pt x="919" y="407"/>
                    </a:lnTo>
                    <a:lnTo>
                      <a:pt x="915" y="392"/>
                    </a:lnTo>
                    <a:lnTo>
                      <a:pt x="912" y="376"/>
                    </a:lnTo>
                    <a:lnTo>
                      <a:pt x="907" y="364"/>
                    </a:lnTo>
                    <a:lnTo>
                      <a:pt x="900" y="354"/>
                    </a:lnTo>
                    <a:lnTo>
                      <a:pt x="890" y="349"/>
                    </a:lnTo>
                    <a:lnTo>
                      <a:pt x="890" y="349"/>
                    </a:lnTo>
                    <a:lnTo>
                      <a:pt x="881" y="349"/>
                    </a:lnTo>
                    <a:lnTo>
                      <a:pt x="872" y="354"/>
                    </a:lnTo>
                    <a:lnTo>
                      <a:pt x="865" y="364"/>
                    </a:lnTo>
                    <a:lnTo>
                      <a:pt x="858" y="378"/>
                    </a:lnTo>
                    <a:lnTo>
                      <a:pt x="853" y="394"/>
                    </a:lnTo>
                    <a:lnTo>
                      <a:pt x="848" y="411"/>
                    </a:lnTo>
                    <a:lnTo>
                      <a:pt x="841" y="426"/>
                    </a:lnTo>
                    <a:lnTo>
                      <a:pt x="834" y="440"/>
                    </a:lnTo>
                    <a:lnTo>
                      <a:pt x="824" y="451"/>
                    </a:lnTo>
                    <a:lnTo>
                      <a:pt x="812" y="456"/>
                    </a:lnTo>
                    <a:lnTo>
                      <a:pt x="812" y="456"/>
                    </a:lnTo>
                    <a:lnTo>
                      <a:pt x="800" y="459"/>
                    </a:lnTo>
                    <a:lnTo>
                      <a:pt x="791" y="461"/>
                    </a:lnTo>
                    <a:lnTo>
                      <a:pt x="784" y="461"/>
                    </a:lnTo>
                    <a:lnTo>
                      <a:pt x="777" y="463"/>
                    </a:lnTo>
                    <a:lnTo>
                      <a:pt x="772" y="461"/>
                    </a:lnTo>
                    <a:lnTo>
                      <a:pt x="767" y="461"/>
                    </a:lnTo>
                    <a:lnTo>
                      <a:pt x="760" y="461"/>
                    </a:lnTo>
                    <a:lnTo>
                      <a:pt x="753" y="461"/>
                    </a:lnTo>
                    <a:lnTo>
                      <a:pt x="744" y="461"/>
                    </a:lnTo>
                    <a:lnTo>
                      <a:pt x="734" y="463"/>
                    </a:lnTo>
                    <a:lnTo>
                      <a:pt x="734" y="463"/>
                    </a:lnTo>
                    <a:lnTo>
                      <a:pt x="732" y="463"/>
                    </a:lnTo>
                    <a:lnTo>
                      <a:pt x="732" y="463"/>
                    </a:lnTo>
                    <a:lnTo>
                      <a:pt x="731" y="463"/>
                    </a:lnTo>
                    <a:lnTo>
                      <a:pt x="731" y="463"/>
                    </a:lnTo>
                    <a:lnTo>
                      <a:pt x="729" y="463"/>
                    </a:lnTo>
                    <a:lnTo>
                      <a:pt x="729" y="463"/>
                    </a:lnTo>
                    <a:lnTo>
                      <a:pt x="727" y="464"/>
                    </a:lnTo>
                    <a:lnTo>
                      <a:pt x="727" y="464"/>
                    </a:lnTo>
                    <a:lnTo>
                      <a:pt x="727" y="464"/>
                    </a:lnTo>
                    <a:lnTo>
                      <a:pt x="725" y="464"/>
                    </a:lnTo>
                    <a:lnTo>
                      <a:pt x="725" y="464"/>
                    </a:lnTo>
                    <a:lnTo>
                      <a:pt x="701" y="468"/>
                    </a:lnTo>
                    <a:lnTo>
                      <a:pt x="684" y="473"/>
                    </a:lnTo>
                    <a:lnTo>
                      <a:pt x="672" y="477"/>
                    </a:lnTo>
                    <a:lnTo>
                      <a:pt x="665" y="482"/>
                    </a:lnTo>
                    <a:lnTo>
                      <a:pt x="661" y="487"/>
                    </a:lnTo>
                    <a:lnTo>
                      <a:pt x="660" y="492"/>
                    </a:lnTo>
                    <a:lnTo>
                      <a:pt x="660" y="497"/>
                    </a:lnTo>
                    <a:lnTo>
                      <a:pt x="658" y="504"/>
                    </a:lnTo>
                    <a:lnTo>
                      <a:pt x="656" y="511"/>
                    </a:lnTo>
                    <a:lnTo>
                      <a:pt x="651" y="520"/>
                    </a:lnTo>
                    <a:lnTo>
                      <a:pt x="651" y="520"/>
                    </a:lnTo>
                    <a:lnTo>
                      <a:pt x="646" y="525"/>
                    </a:lnTo>
                    <a:lnTo>
                      <a:pt x="641" y="530"/>
                    </a:lnTo>
                    <a:lnTo>
                      <a:pt x="636" y="534"/>
                    </a:lnTo>
                    <a:lnTo>
                      <a:pt x="629" y="537"/>
                    </a:lnTo>
                    <a:lnTo>
                      <a:pt x="622" y="540"/>
                    </a:lnTo>
                    <a:lnTo>
                      <a:pt x="615" y="542"/>
                    </a:lnTo>
                    <a:lnTo>
                      <a:pt x="606" y="544"/>
                    </a:lnTo>
                    <a:lnTo>
                      <a:pt x="598" y="544"/>
                    </a:lnTo>
                    <a:lnTo>
                      <a:pt x="587" y="546"/>
                    </a:lnTo>
                    <a:lnTo>
                      <a:pt x="575" y="546"/>
                    </a:lnTo>
                    <a:lnTo>
                      <a:pt x="575" y="546"/>
                    </a:lnTo>
                    <a:lnTo>
                      <a:pt x="565" y="549"/>
                    </a:lnTo>
                    <a:lnTo>
                      <a:pt x="558" y="556"/>
                    </a:lnTo>
                    <a:lnTo>
                      <a:pt x="554" y="566"/>
                    </a:lnTo>
                    <a:lnTo>
                      <a:pt x="551" y="579"/>
                    </a:lnTo>
                    <a:lnTo>
                      <a:pt x="549" y="592"/>
                    </a:lnTo>
                    <a:lnTo>
                      <a:pt x="547" y="606"/>
                    </a:lnTo>
                    <a:lnTo>
                      <a:pt x="544" y="618"/>
                    </a:lnTo>
                    <a:lnTo>
                      <a:pt x="539" y="630"/>
                    </a:lnTo>
                    <a:lnTo>
                      <a:pt x="532" y="639"/>
                    </a:lnTo>
                    <a:lnTo>
                      <a:pt x="520" y="644"/>
                    </a:lnTo>
                    <a:lnTo>
                      <a:pt x="520" y="644"/>
                    </a:lnTo>
                    <a:lnTo>
                      <a:pt x="508" y="646"/>
                    </a:lnTo>
                    <a:lnTo>
                      <a:pt x="501" y="644"/>
                    </a:lnTo>
                    <a:lnTo>
                      <a:pt x="496" y="641"/>
                    </a:lnTo>
                    <a:lnTo>
                      <a:pt x="492" y="636"/>
                    </a:lnTo>
                    <a:lnTo>
                      <a:pt x="489" y="629"/>
                    </a:lnTo>
                    <a:lnTo>
                      <a:pt x="485" y="622"/>
                    </a:lnTo>
                    <a:lnTo>
                      <a:pt x="480" y="615"/>
                    </a:lnTo>
                    <a:lnTo>
                      <a:pt x="471" y="606"/>
                    </a:lnTo>
                    <a:lnTo>
                      <a:pt x="459" y="601"/>
                    </a:lnTo>
                    <a:lnTo>
                      <a:pt x="440" y="596"/>
                    </a:lnTo>
                    <a:lnTo>
                      <a:pt x="440" y="596"/>
                    </a:lnTo>
                    <a:lnTo>
                      <a:pt x="425" y="596"/>
                    </a:lnTo>
                    <a:lnTo>
                      <a:pt x="413" y="603"/>
                    </a:lnTo>
                    <a:lnTo>
                      <a:pt x="406" y="617"/>
                    </a:lnTo>
                    <a:lnTo>
                      <a:pt x="402" y="636"/>
                    </a:lnTo>
                    <a:lnTo>
                      <a:pt x="399" y="656"/>
                    </a:lnTo>
                    <a:lnTo>
                      <a:pt x="397" y="679"/>
                    </a:lnTo>
                    <a:lnTo>
                      <a:pt x="394" y="699"/>
                    </a:lnTo>
                    <a:lnTo>
                      <a:pt x="388" y="718"/>
                    </a:lnTo>
                    <a:lnTo>
                      <a:pt x="380" y="732"/>
                    </a:lnTo>
                    <a:lnTo>
                      <a:pt x="366" y="741"/>
                    </a:lnTo>
                    <a:lnTo>
                      <a:pt x="366" y="741"/>
                    </a:lnTo>
                    <a:lnTo>
                      <a:pt x="352" y="743"/>
                    </a:lnTo>
                    <a:lnTo>
                      <a:pt x="344" y="741"/>
                    </a:lnTo>
                    <a:lnTo>
                      <a:pt x="340" y="736"/>
                    </a:lnTo>
                    <a:lnTo>
                      <a:pt x="338" y="729"/>
                    </a:lnTo>
                    <a:lnTo>
                      <a:pt x="338" y="720"/>
                    </a:lnTo>
                    <a:lnTo>
                      <a:pt x="340" y="708"/>
                    </a:lnTo>
                    <a:lnTo>
                      <a:pt x="342" y="698"/>
                    </a:lnTo>
                    <a:lnTo>
                      <a:pt x="340" y="687"/>
                    </a:lnTo>
                    <a:lnTo>
                      <a:pt x="337" y="677"/>
                    </a:lnTo>
                    <a:lnTo>
                      <a:pt x="328" y="670"/>
                    </a:lnTo>
                    <a:lnTo>
                      <a:pt x="328" y="670"/>
                    </a:lnTo>
                    <a:lnTo>
                      <a:pt x="319" y="667"/>
                    </a:lnTo>
                    <a:lnTo>
                      <a:pt x="314" y="668"/>
                    </a:lnTo>
                    <a:lnTo>
                      <a:pt x="309" y="674"/>
                    </a:lnTo>
                    <a:lnTo>
                      <a:pt x="306" y="682"/>
                    </a:lnTo>
                    <a:lnTo>
                      <a:pt x="304" y="693"/>
                    </a:lnTo>
                    <a:lnTo>
                      <a:pt x="300" y="703"/>
                    </a:lnTo>
                    <a:lnTo>
                      <a:pt x="297" y="715"/>
                    </a:lnTo>
                    <a:lnTo>
                      <a:pt x="292" y="724"/>
                    </a:lnTo>
                    <a:lnTo>
                      <a:pt x="285" y="732"/>
                    </a:lnTo>
                    <a:lnTo>
                      <a:pt x="276" y="736"/>
                    </a:lnTo>
                    <a:lnTo>
                      <a:pt x="276" y="736"/>
                    </a:lnTo>
                    <a:lnTo>
                      <a:pt x="266" y="736"/>
                    </a:lnTo>
                    <a:lnTo>
                      <a:pt x="257" y="734"/>
                    </a:lnTo>
                    <a:lnTo>
                      <a:pt x="250" y="731"/>
                    </a:lnTo>
                    <a:lnTo>
                      <a:pt x="245" y="727"/>
                    </a:lnTo>
                    <a:lnTo>
                      <a:pt x="240" y="722"/>
                    </a:lnTo>
                    <a:lnTo>
                      <a:pt x="235" y="718"/>
                    </a:lnTo>
                    <a:lnTo>
                      <a:pt x="228" y="715"/>
                    </a:lnTo>
                    <a:lnTo>
                      <a:pt x="223" y="715"/>
                    </a:lnTo>
                    <a:lnTo>
                      <a:pt x="214" y="715"/>
                    </a:lnTo>
                    <a:lnTo>
                      <a:pt x="205" y="718"/>
                    </a:lnTo>
                    <a:lnTo>
                      <a:pt x="205" y="718"/>
                    </a:lnTo>
                    <a:lnTo>
                      <a:pt x="198" y="724"/>
                    </a:lnTo>
                    <a:lnTo>
                      <a:pt x="197" y="732"/>
                    </a:lnTo>
                    <a:lnTo>
                      <a:pt x="198" y="741"/>
                    </a:lnTo>
                    <a:lnTo>
                      <a:pt x="202" y="750"/>
                    </a:lnTo>
                    <a:lnTo>
                      <a:pt x="205" y="758"/>
                    </a:lnTo>
                    <a:lnTo>
                      <a:pt x="209" y="769"/>
                    </a:lnTo>
                    <a:lnTo>
                      <a:pt x="209" y="777"/>
                    </a:lnTo>
                    <a:lnTo>
                      <a:pt x="204" y="788"/>
                    </a:lnTo>
                    <a:lnTo>
                      <a:pt x="193" y="794"/>
                    </a:lnTo>
                    <a:lnTo>
                      <a:pt x="176" y="801"/>
                    </a:lnTo>
                    <a:lnTo>
                      <a:pt x="176" y="801"/>
                    </a:lnTo>
                    <a:lnTo>
                      <a:pt x="157" y="805"/>
                    </a:lnTo>
                    <a:lnTo>
                      <a:pt x="145" y="803"/>
                    </a:lnTo>
                    <a:lnTo>
                      <a:pt x="136" y="800"/>
                    </a:lnTo>
                    <a:lnTo>
                      <a:pt x="133" y="794"/>
                    </a:lnTo>
                    <a:lnTo>
                      <a:pt x="131" y="786"/>
                    </a:lnTo>
                    <a:lnTo>
                      <a:pt x="131" y="777"/>
                    </a:lnTo>
                    <a:lnTo>
                      <a:pt x="131" y="769"/>
                    </a:lnTo>
                    <a:lnTo>
                      <a:pt x="128" y="762"/>
                    </a:lnTo>
                    <a:lnTo>
                      <a:pt x="122" y="755"/>
                    </a:lnTo>
                    <a:lnTo>
                      <a:pt x="112" y="750"/>
                    </a:lnTo>
                    <a:lnTo>
                      <a:pt x="112" y="750"/>
                    </a:lnTo>
                    <a:lnTo>
                      <a:pt x="102" y="748"/>
                    </a:lnTo>
                    <a:lnTo>
                      <a:pt x="93" y="751"/>
                    </a:lnTo>
                    <a:lnTo>
                      <a:pt x="88" y="758"/>
                    </a:lnTo>
                    <a:lnTo>
                      <a:pt x="83" y="769"/>
                    </a:lnTo>
                    <a:lnTo>
                      <a:pt x="79" y="781"/>
                    </a:lnTo>
                    <a:lnTo>
                      <a:pt x="76" y="794"/>
                    </a:lnTo>
                    <a:lnTo>
                      <a:pt x="72" y="810"/>
                    </a:lnTo>
                    <a:lnTo>
                      <a:pt x="69" y="824"/>
                    </a:lnTo>
                    <a:lnTo>
                      <a:pt x="65" y="838"/>
                    </a:lnTo>
                    <a:lnTo>
                      <a:pt x="60" y="850"/>
                    </a:lnTo>
                    <a:lnTo>
                      <a:pt x="60" y="850"/>
                    </a:lnTo>
                    <a:lnTo>
                      <a:pt x="52" y="860"/>
                    </a:lnTo>
                    <a:lnTo>
                      <a:pt x="45" y="869"/>
                    </a:lnTo>
                    <a:lnTo>
                      <a:pt x="36" y="876"/>
                    </a:lnTo>
                    <a:lnTo>
                      <a:pt x="29" y="883"/>
                    </a:lnTo>
                    <a:lnTo>
                      <a:pt x="22" y="886"/>
                    </a:lnTo>
                    <a:lnTo>
                      <a:pt x="15" y="890"/>
                    </a:lnTo>
                    <a:lnTo>
                      <a:pt x="8" y="893"/>
                    </a:lnTo>
                    <a:lnTo>
                      <a:pt x="5" y="895"/>
                    </a:lnTo>
                    <a:lnTo>
                      <a:pt x="1" y="895"/>
                    </a:lnTo>
                    <a:lnTo>
                      <a:pt x="0" y="895"/>
                    </a:lnTo>
                    <a:lnTo>
                      <a:pt x="0" y="895"/>
                    </a:lnTo>
                    <a:lnTo>
                      <a:pt x="0" y="89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95" name="Freeform 167">
                <a:extLst>
                  <a:ext uri="{FF2B5EF4-FFF2-40B4-BE49-F238E27FC236}">
                    <a16:creationId xmlns:a16="http://schemas.microsoft.com/office/drawing/2014/main" id="{13CFBE9A-9E49-A358-E75E-964FE9BA6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940"/>
                <a:ext cx="504" cy="437"/>
              </a:xfrm>
              <a:custGeom>
                <a:avLst/>
                <a:gdLst>
                  <a:gd name="T0" fmla="*/ 983 w 1007"/>
                  <a:gd name="T1" fmla="*/ 845 h 874"/>
                  <a:gd name="T2" fmla="*/ 969 w 1007"/>
                  <a:gd name="T3" fmla="*/ 802 h 874"/>
                  <a:gd name="T4" fmla="*/ 950 w 1007"/>
                  <a:gd name="T5" fmla="*/ 776 h 874"/>
                  <a:gd name="T6" fmla="*/ 926 w 1007"/>
                  <a:gd name="T7" fmla="*/ 769 h 874"/>
                  <a:gd name="T8" fmla="*/ 905 w 1007"/>
                  <a:gd name="T9" fmla="*/ 776 h 874"/>
                  <a:gd name="T10" fmla="*/ 882 w 1007"/>
                  <a:gd name="T11" fmla="*/ 774 h 874"/>
                  <a:gd name="T12" fmla="*/ 867 w 1007"/>
                  <a:gd name="T13" fmla="*/ 755 h 874"/>
                  <a:gd name="T14" fmla="*/ 865 w 1007"/>
                  <a:gd name="T15" fmla="*/ 736 h 874"/>
                  <a:gd name="T16" fmla="*/ 843 w 1007"/>
                  <a:gd name="T17" fmla="*/ 729 h 874"/>
                  <a:gd name="T18" fmla="*/ 799 w 1007"/>
                  <a:gd name="T19" fmla="*/ 729 h 874"/>
                  <a:gd name="T20" fmla="*/ 763 w 1007"/>
                  <a:gd name="T21" fmla="*/ 712 h 874"/>
                  <a:gd name="T22" fmla="*/ 756 w 1007"/>
                  <a:gd name="T23" fmla="*/ 693 h 874"/>
                  <a:gd name="T24" fmla="*/ 758 w 1007"/>
                  <a:gd name="T25" fmla="*/ 664 h 874"/>
                  <a:gd name="T26" fmla="*/ 753 w 1007"/>
                  <a:gd name="T27" fmla="*/ 645 h 874"/>
                  <a:gd name="T28" fmla="*/ 711 w 1007"/>
                  <a:gd name="T29" fmla="*/ 626 h 874"/>
                  <a:gd name="T30" fmla="*/ 666 w 1007"/>
                  <a:gd name="T31" fmla="*/ 626 h 874"/>
                  <a:gd name="T32" fmla="*/ 646 w 1007"/>
                  <a:gd name="T33" fmla="*/ 619 h 874"/>
                  <a:gd name="T34" fmla="*/ 635 w 1007"/>
                  <a:gd name="T35" fmla="*/ 589 h 874"/>
                  <a:gd name="T36" fmla="*/ 623 w 1007"/>
                  <a:gd name="T37" fmla="*/ 560 h 874"/>
                  <a:gd name="T38" fmla="*/ 599 w 1007"/>
                  <a:gd name="T39" fmla="*/ 550 h 874"/>
                  <a:gd name="T40" fmla="*/ 563 w 1007"/>
                  <a:gd name="T41" fmla="*/ 550 h 874"/>
                  <a:gd name="T42" fmla="*/ 533 w 1007"/>
                  <a:gd name="T43" fmla="*/ 529 h 874"/>
                  <a:gd name="T44" fmla="*/ 528 w 1007"/>
                  <a:gd name="T45" fmla="*/ 508 h 874"/>
                  <a:gd name="T46" fmla="*/ 526 w 1007"/>
                  <a:gd name="T47" fmla="*/ 489 h 874"/>
                  <a:gd name="T48" fmla="*/ 513 w 1007"/>
                  <a:gd name="T49" fmla="*/ 486 h 874"/>
                  <a:gd name="T50" fmla="*/ 466 w 1007"/>
                  <a:gd name="T51" fmla="*/ 477 h 874"/>
                  <a:gd name="T52" fmla="*/ 468 w 1007"/>
                  <a:gd name="T53" fmla="*/ 449 h 874"/>
                  <a:gd name="T54" fmla="*/ 447 w 1007"/>
                  <a:gd name="T55" fmla="*/ 430 h 874"/>
                  <a:gd name="T56" fmla="*/ 406 w 1007"/>
                  <a:gd name="T57" fmla="*/ 429 h 874"/>
                  <a:gd name="T58" fmla="*/ 385 w 1007"/>
                  <a:gd name="T59" fmla="*/ 432 h 874"/>
                  <a:gd name="T60" fmla="*/ 355 w 1007"/>
                  <a:gd name="T61" fmla="*/ 392 h 874"/>
                  <a:gd name="T62" fmla="*/ 317 w 1007"/>
                  <a:gd name="T63" fmla="*/ 394 h 874"/>
                  <a:gd name="T64" fmla="*/ 271 w 1007"/>
                  <a:gd name="T65" fmla="*/ 394 h 874"/>
                  <a:gd name="T66" fmla="*/ 257 w 1007"/>
                  <a:gd name="T67" fmla="*/ 380 h 874"/>
                  <a:gd name="T68" fmla="*/ 248 w 1007"/>
                  <a:gd name="T69" fmla="*/ 356 h 874"/>
                  <a:gd name="T70" fmla="*/ 252 w 1007"/>
                  <a:gd name="T71" fmla="*/ 335 h 874"/>
                  <a:gd name="T72" fmla="*/ 248 w 1007"/>
                  <a:gd name="T73" fmla="*/ 316 h 874"/>
                  <a:gd name="T74" fmla="*/ 238 w 1007"/>
                  <a:gd name="T75" fmla="*/ 296 h 874"/>
                  <a:gd name="T76" fmla="*/ 212 w 1007"/>
                  <a:gd name="T77" fmla="*/ 290 h 874"/>
                  <a:gd name="T78" fmla="*/ 155 w 1007"/>
                  <a:gd name="T79" fmla="*/ 304 h 874"/>
                  <a:gd name="T80" fmla="*/ 114 w 1007"/>
                  <a:gd name="T81" fmla="*/ 275 h 874"/>
                  <a:gd name="T82" fmla="*/ 103 w 1007"/>
                  <a:gd name="T83" fmla="*/ 242 h 874"/>
                  <a:gd name="T84" fmla="*/ 96 w 1007"/>
                  <a:gd name="T85" fmla="*/ 226 h 874"/>
                  <a:gd name="T86" fmla="*/ 86 w 1007"/>
                  <a:gd name="T87" fmla="*/ 216 h 874"/>
                  <a:gd name="T88" fmla="*/ 69 w 1007"/>
                  <a:gd name="T89" fmla="*/ 218 h 874"/>
                  <a:gd name="T90" fmla="*/ 32 w 1007"/>
                  <a:gd name="T91" fmla="*/ 228 h 874"/>
                  <a:gd name="T92" fmla="*/ 0 w 1007"/>
                  <a:gd name="T93" fmla="*/ 218 h 874"/>
                  <a:gd name="T94" fmla="*/ 1005 w 1007"/>
                  <a:gd name="T95" fmla="*/ 874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7" h="874">
                    <a:moveTo>
                      <a:pt x="1005" y="874"/>
                    </a:moveTo>
                    <a:lnTo>
                      <a:pt x="995" y="866"/>
                    </a:lnTo>
                    <a:lnTo>
                      <a:pt x="988" y="855"/>
                    </a:lnTo>
                    <a:lnTo>
                      <a:pt x="983" y="845"/>
                    </a:lnTo>
                    <a:lnTo>
                      <a:pt x="979" y="835"/>
                    </a:lnTo>
                    <a:lnTo>
                      <a:pt x="976" y="823"/>
                    </a:lnTo>
                    <a:lnTo>
                      <a:pt x="972" y="812"/>
                    </a:lnTo>
                    <a:lnTo>
                      <a:pt x="969" y="802"/>
                    </a:lnTo>
                    <a:lnTo>
                      <a:pt x="965" y="791"/>
                    </a:lnTo>
                    <a:lnTo>
                      <a:pt x="958" y="783"/>
                    </a:lnTo>
                    <a:lnTo>
                      <a:pt x="950" y="776"/>
                    </a:lnTo>
                    <a:lnTo>
                      <a:pt x="950" y="776"/>
                    </a:lnTo>
                    <a:lnTo>
                      <a:pt x="943" y="772"/>
                    </a:lnTo>
                    <a:lnTo>
                      <a:pt x="936" y="769"/>
                    </a:lnTo>
                    <a:lnTo>
                      <a:pt x="931" y="769"/>
                    </a:lnTo>
                    <a:lnTo>
                      <a:pt x="926" y="769"/>
                    </a:lnTo>
                    <a:lnTo>
                      <a:pt x="920" y="771"/>
                    </a:lnTo>
                    <a:lnTo>
                      <a:pt x="917" y="772"/>
                    </a:lnTo>
                    <a:lnTo>
                      <a:pt x="912" y="774"/>
                    </a:lnTo>
                    <a:lnTo>
                      <a:pt x="905" y="776"/>
                    </a:lnTo>
                    <a:lnTo>
                      <a:pt x="898" y="776"/>
                    </a:lnTo>
                    <a:lnTo>
                      <a:pt x="891" y="776"/>
                    </a:lnTo>
                    <a:lnTo>
                      <a:pt x="891" y="776"/>
                    </a:lnTo>
                    <a:lnTo>
                      <a:pt x="882" y="774"/>
                    </a:lnTo>
                    <a:lnTo>
                      <a:pt x="875" y="771"/>
                    </a:lnTo>
                    <a:lnTo>
                      <a:pt x="872" y="765"/>
                    </a:lnTo>
                    <a:lnTo>
                      <a:pt x="869" y="760"/>
                    </a:lnTo>
                    <a:lnTo>
                      <a:pt x="867" y="755"/>
                    </a:lnTo>
                    <a:lnTo>
                      <a:pt x="865" y="750"/>
                    </a:lnTo>
                    <a:lnTo>
                      <a:pt x="865" y="745"/>
                    </a:lnTo>
                    <a:lnTo>
                      <a:pt x="863" y="741"/>
                    </a:lnTo>
                    <a:lnTo>
                      <a:pt x="865" y="736"/>
                    </a:lnTo>
                    <a:lnTo>
                      <a:pt x="865" y="734"/>
                    </a:lnTo>
                    <a:lnTo>
                      <a:pt x="865" y="734"/>
                    </a:lnTo>
                    <a:lnTo>
                      <a:pt x="855" y="731"/>
                    </a:lnTo>
                    <a:lnTo>
                      <a:pt x="843" y="729"/>
                    </a:lnTo>
                    <a:lnTo>
                      <a:pt x="832" y="729"/>
                    </a:lnTo>
                    <a:lnTo>
                      <a:pt x="820" y="729"/>
                    </a:lnTo>
                    <a:lnTo>
                      <a:pt x="810" y="729"/>
                    </a:lnTo>
                    <a:lnTo>
                      <a:pt x="799" y="729"/>
                    </a:lnTo>
                    <a:lnTo>
                      <a:pt x="789" y="729"/>
                    </a:lnTo>
                    <a:lnTo>
                      <a:pt x="779" y="726"/>
                    </a:lnTo>
                    <a:lnTo>
                      <a:pt x="770" y="721"/>
                    </a:lnTo>
                    <a:lnTo>
                      <a:pt x="763" y="712"/>
                    </a:lnTo>
                    <a:lnTo>
                      <a:pt x="763" y="712"/>
                    </a:lnTo>
                    <a:lnTo>
                      <a:pt x="760" y="707"/>
                    </a:lnTo>
                    <a:lnTo>
                      <a:pt x="758" y="700"/>
                    </a:lnTo>
                    <a:lnTo>
                      <a:pt x="756" y="693"/>
                    </a:lnTo>
                    <a:lnTo>
                      <a:pt x="756" y="686"/>
                    </a:lnTo>
                    <a:lnTo>
                      <a:pt x="758" y="679"/>
                    </a:lnTo>
                    <a:lnTo>
                      <a:pt x="758" y="670"/>
                    </a:lnTo>
                    <a:lnTo>
                      <a:pt x="758" y="664"/>
                    </a:lnTo>
                    <a:lnTo>
                      <a:pt x="758" y="657"/>
                    </a:lnTo>
                    <a:lnTo>
                      <a:pt x="756" y="650"/>
                    </a:lnTo>
                    <a:lnTo>
                      <a:pt x="753" y="645"/>
                    </a:lnTo>
                    <a:lnTo>
                      <a:pt x="753" y="645"/>
                    </a:lnTo>
                    <a:lnTo>
                      <a:pt x="744" y="636"/>
                    </a:lnTo>
                    <a:lnTo>
                      <a:pt x="734" y="631"/>
                    </a:lnTo>
                    <a:lnTo>
                      <a:pt x="723" y="627"/>
                    </a:lnTo>
                    <a:lnTo>
                      <a:pt x="711" y="626"/>
                    </a:lnTo>
                    <a:lnTo>
                      <a:pt x="699" y="624"/>
                    </a:lnTo>
                    <a:lnTo>
                      <a:pt x="687" y="624"/>
                    </a:lnTo>
                    <a:lnTo>
                      <a:pt x="677" y="626"/>
                    </a:lnTo>
                    <a:lnTo>
                      <a:pt x="666" y="626"/>
                    </a:lnTo>
                    <a:lnTo>
                      <a:pt x="658" y="624"/>
                    </a:lnTo>
                    <a:lnTo>
                      <a:pt x="651" y="622"/>
                    </a:lnTo>
                    <a:lnTo>
                      <a:pt x="651" y="622"/>
                    </a:lnTo>
                    <a:lnTo>
                      <a:pt x="646" y="619"/>
                    </a:lnTo>
                    <a:lnTo>
                      <a:pt x="642" y="613"/>
                    </a:lnTo>
                    <a:lnTo>
                      <a:pt x="641" y="605"/>
                    </a:lnTo>
                    <a:lnTo>
                      <a:pt x="637" y="598"/>
                    </a:lnTo>
                    <a:lnTo>
                      <a:pt x="635" y="589"/>
                    </a:lnTo>
                    <a:lnTo>
                      <a:pt x="634" y="581"/>
                    </a:lnTo>
                    <a:lnTo>
                      <a:pt x="630" y="572"/>
                    </a:lnTo>
                    <a:lnTo>
                      <a:pt x="627" y="565"/>
                    </a:lnTo>
                    <a:lnTo>
                      <a:pt x="623" y="560"/>
                    </a:lnTo>
                    <a:lnTo>
                      <a:pt x="620" y="555"/>
                    </a:lnTo>
                    <a:lnTo>
                      <a:pt x="620" y="555"/>
                    </a:lnTo>
                    <a:lnTo>
                      <a:pt x="609" y="551"/>
                    </a:lnTo>
                    <a:lnTo>
                      <a:pt x="599" y="550"/>
                    </a:lnTo>
                    <a:lnTo>
                      <a:pt x="590" y="550"/>
                    </a:lnTo>
                    <a:lnTo>
                      <a:pt x="580" y="550"/>
                    </a:lnTo>
                    <a:lnTo>
                      <a:pt x="571" y="550"/>
                    </a:lnTo>
                    <a:lnTo>
                      <a:pt x="563" y="550"/>
                    </a:lnTo>
                    <a:lnTo>
                      <a:pt x="556" y="548"/>
                    </a:lnTo>
                    <a:lnTo>
                      <a:pt x="547" y="544"/>
                    </a:lnTo>
                    <a:lnTo>
                      <a:pt x="540" y="539"/>
                    </a:lnTo>
                    <a:lnTo>
                      <a:pt x="533" y="529"/>
                    </a:lnTo>
                    <a:lnTo>
                      <a:pt x="533" y="529"/>
                    </a:lnTo>
                    <a:lnTo>
                      <a:pt x="530" y="522"/>
                    </a:lnTo>
                    <a:lnTo>
                      <a:pt x="530" y="515"/>
                    </a:lnTo>
                    <a:lnTo>
                      <a:pt x="528" y="508"/>
                    </a:lnTo>
                    <a:lnTo>
                      <a:pt x="528" y="503"/>
                    </a:lnTo>
                    <a:lnTo>
                      <a:pt x="528" y="498"/>
                    </a:lnTo>
                    <a:lnTo>
                      <a:pt x="528" y="492"/>
                    </a:lnTo>
                    <a:lnTo>
                      <a:pt x="526" y="489"/>
                    </a:lnTo>
                    <a:lnTo>
                      <a:pt x="523" y="487"/>
                    </a:lnTo>
                    <a:lnTo>
                      <a:pt x="520" y="486"/>
                    </a:lnTo>
                    <a:lnTo>
                      <a:pt x="513" y="486"/>
                    </a:lnTo>
                    <a:lnTo>
                      <a:pt x="513" y="486"/>
                    </a:lnTo>
                    <a:lnTo>
                      <a:pt x="492" y="487"/>
                    </a:lnTo>
                    <a:lnTo>
                      <a:pt x="478" y="487"/>
                    </a:lnTo>
                    <a:lnTo>
                      <a:pt x="469" y="484"/>
                    </a:lnTo>
                    <a:lnTo>
                      <a:pt x="466" y="477"/>
                    </a:lnTo>
                    <a:lnTo>
                      <a:pt x="464" y="472"/>
                    </a:lnTo>
                    <a:lnTo>
                      <a:pt x="466" y="463"/>
                    </a:lnTo>
                    <a:lnTo>
                      <a:pt x="468" y="456"/>
                    </a:lnTo>
                    <a:lnTo>
                      <a:pt x="468" y="449"/>
                    </a:lnTo>
                    <a:lnTo>
                      <a:pt x="468" y="444"/>
                    </a:lnTo>
                    <a:lnTo>
                      <a:pt x="464" y="439"/>
                    </a:lnTo>
                    <a:lnTo>
                      <a:pt x="464" y="439"/>
                    </a:lnTo>
                    <a:lnTo>
                      <a:pt x="447" y="430"/>
                    </a:lnTo>
                    <a:lnTo>
                      <a:pt x="433" y="425"/>
                    </a:lnTo>
                    <a:lnTo>
                      <a:pt x="423" y="425"/>
                    </a:lnTo>
                    <a:lnTo>
                      <a:pt x="412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93" y="434"/>
                    </a:lnTo>
                    <a:lnTo>
                      <a:pt x="388" y="434"/>
                    </a:lnTo>
                    <a:lnTo>
                      <a:pt x="385" y="432"/>
                    </a:lnTo>
                    <a:lnTo>
                      <a:pt x="380" y="425"/>
                    </a:lnTo>
                    <a:lnTo>
                      <a:pt x="380" y="425"/>
                    </a:lnTo>
                    <a:lnTo>
                      <a:pt x="368" y="404"/>
                    </a:lnTo>
                    <a:lnTo>
                      <a:pt x="355" y="392"/>
                    </a:lnTo>
                    <a:lnTo>
                      <a:pt x="345" y="387"/>
                    </a:lnTo>
                    <a:lnTo>
                      <a:pt x="336" y="387"/>
                    </a:lnTo>
                    <a:lnTo>
                      <a:pt x="326" y="391"/>
                    </a:lnTo>
                    <a:lnTo>
                      <a:pt x="317" y="394"/>
                    </a:lnTo>
                    <a:lnTo>
                      <a:pt x="307" y="399"/>
                    </a:lnTo>
                    <a:lnTo>
                      <a:pt x="297" y="401"/>
                    </a:lnTo>
                    <a:lnTo>
                      <a:pt x="285" y="401"/>
                    </a:lnTo>
                    <a:lnTo>
                      <a:pt x="271" y="394"/>
                    </a:lnTo>
                    <a:lnTo>
                      <a:pt x="271" y="394"/>
                    </a:lnTo>
                    <a:lnTo>
                      <a:pt x="266" y="391"/>
                    </a:lnTo>
                    <a:lnTo>
                      <a:pt x="262" y="385"/>
                    </a:lnTo>
                    <a:lnTo>
                      <a:pt x="257" y="380"/>
                    </a:lnTo>
                    <a:lnTo>
                      <a:pt x="254" y="375"/>
                    </a:lnTo>
                    <a:lnTo>
                      <a:pt x="252" y="370"/>
                    </a:lnTo>
                    <a:lnTo>
                      <a:pt x="250" y="363"/>
                    </a:lnTo>
                    <a:lnTo>
                      <a:pt x="248" y="356"/>
                    </a:lnTo>
                    <a:lnTo>
                      <a:pt x="248" y="349"/>
                    </a:lnTo>
                    <a:lnTo>
                      <a:pt x="250" y="342"/>
                    </a:lnTo>
                    <a:lnTo>
                      <a:pt x="252" y="335"/>
                    </a:lnTo>
                    <a:lnTo>
                      <a:pt x="252" y="335"/>
                    </a:lnTo>
                    <a:lnTo>
                      <a:pt x="252" y="332"/>
                    </a:lnTo>
                    <a:lnTo>
                      <a:pt x="252" y="327"/>
                    </a:lnTo>
                    <a:lnTo>
                      <a:pt x="250" y="321"/>
                    </a:lnTo>
                    <a:lnTo>
                      <a:pt x="248" y="316"/>
                    </a:lnTo>
                    <a:lnTo>
                      <a:pt x="247" y="309"/>
                    </a:lnTo>
                    <a:lnTo>
                      <a:pt x="245" y="304"/>
                    </a:lnTo>
                    <a:lnTo>
                      <a:pt x="241" y="299"/>
                    </a:lnTo>
                    <a:lnTo>
                      <a:pt x="238" y="296"/>
                    </a:lnTo>
                    <a:lnTo>
                      <a:pt x="233" y="292"/>
                    </a:lnTo>
                    <a:lnTo>
                      <a:pt x="228" y="290"/>
                    </a:lnTo>
                    <a:lnTo>
                      <a:pt x="228" y="290"/>
                    </a:lnTo>
                    <a:lnTo>
                      <a:pt x="212" y="290"/>
                    </a:lnTo>
                    <a:lnTo>
                      <a:pt x="197" y="294"/>
                    </a:lnTo>
                    <a:lnTo>
                      <a:pt x="183" y="297"/>
                    </a:lnTo>
                    <a:lnTo>
                      <a:pt x="169" y="301"/>
                    </a:lnTo>
                    <a:lnTo>
                      <a:pt x="155" y="304"/>
                    </a:lnTo>
                    <a:lnTo>
                      <a:pt x="143" y="304"/>
                    </a:lnTo>
                    <a:lnTo>
                      <a:pt x="133" y="301"/>
                    </a:lnTo>
                    <a:lnTo>
                      <a:pt x="122" y="290"/>
                    </a:lnTo>
                    <a:lnTo>
                      <a:pt x="114" y="275"/>
                    </a:lnTo>
                    <a:lnTo>
                      <a:pt x="107" y="252"/>
                    </a:lnTo>
                    <a:lnTo>
                      <a:pt x="107" y="252"/>
                    </a:lnTo>
                    <a:lnTo>
                      <a:pt x="105" y="247"/>
                    </a:lnTo>
                    <a:lnTo>
                      <a:pt x="103" y="242"/>
                    </a:lnTo>
                    <a:lnTo>
                      <a:pt x="103" y="237"/>
                    </a:lnTo>
                    <a:lnTo>
                      <a:pt x="101" y="233"/>
                    </a:lnTo>
                    <a:lnTo>
                      <a:pt x="100" y="230"/>
                    </a:lnTo>
                    <a:lnTo>
                      <a:pt x="96" y="226"/>
                    </a:lnTo>
                    <a:lnTo>
                      <a:pt x="95" y="223"/>
                    </a:lnTo>
                    <a:lnTo>
                      <a:pt x="93" y="219"/>
                    </a:lnTo>
                    <a:lnTo>
                      <a:pt x="89" y="218"/>
                    </a:lnTo>
                    <a:lnTo>
                      <a:pt x="86" y="216"/>
                    </a:lnTo>
                    <a:lnTo>
                      <a:pt x="86" y="216"/>
                    </a:lnTo>
                    <a:lnTo>
                      <a:pt x="81" y="214"/>
                    </a:lnTo>
                    <a:lnTo>
                      <a:pt x="76" y="216"/>
                    </a:lnTo>
                    <a:lnTo>
                      <a:pt x="69" y="218"/>
                    </a:lnTo>
                    <a:lnTo>
                      <a:pt x="60" y="221"/>
                    </a:lnTo>
                    <a:lnTo>
                      <a:pt x="51" y="225"/>
                    </a:lnTo>
                    <a:lnTo>
                      <a:pt x="41" y="226"/>
                    </a:lnTo>
                    <a:lnTo>
                      <a:pt x="32" y="228"/>
                    </a:lnTo>
                    <a:lnTo>
                      <a:pt x="20" y="226"/>
                    </a:lnTo>
                    <a:lnTo>
                      <a:pt x="10" y="223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1007" y="645"/>
                    </a:lnTo>
                    <a:lnTo>
                      <a:pt x="1007" y="866"/>
                    </a:lnTo>
                    <a:lnTo>
                      <a:pt x="1005" y="874"/>
                    </a:lnTo>
                    <a:lnTo>
                      <a:pt x="1005" y="874"/>
                    </a:lnTo>
                    <a:close/>
                  </a:path>
                </a:pathLst>
              </a:custGeom>
              <a:solidFill>
                <a:srgbClr val="FF8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96" name="Freeform 168">
                <a:extLst>
                  <a:ext uri="{FF2B5EF4-FFF2-40B4-BE49-F238E27FC236}">
                    <a16:creationId xmlns:a16="http://schemas.microsoft.com/office/drawing/2014/main" id="{0D09F3B1-0EAA-4BF4-0927-72CB747AD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940"/>
                <a:ext cx="504" cy="437"/>
              </a:xfrm>
              <a:custGeom>
                <a:avLst/>
                <a:gdLst>
                  <a:gd name="T0" fmla="*/ 983 w 1007"/>
                  <a:gd name="T1" fmla="*/ 845 h 874"/>
                  <a:gd name="T2" fmla="*/ 969 w 1007"/>
                  <a:gd name="T3" fmla="*/ 802 h 874"/>
                  <a:gd name="T4" fmla="*/ 950 w 1007"/>
                  <a:gd name="T5" fmla="*/ 776 h 874"/>
                  <a:gd name="T6" fmla="*/ 926 w 1007"/>
                  <a:gd name="T7" fmla="*/ 769 h 874"/>
                  <a:gd name="T8" fmla="*/ 905 w 1007"/>
                  <a:gd name="T9" fmla="*/ 776 h 874"/>
                  <a:gd name="T10" fmla="*/ 882 w 1007"/>
                  <a:gd name="T11" fmla="*/ 774 h 874"/>
                  <a:gd name="T12" fmla="*/ 867 w 1007"/>
                  <a:gd name="T13" fmla="*/ 755 h 874"/>
                  <a:gd name="T14" fmla="*/ 865 w 1007"/>
                  <a:gd name="T15" fmla="*/ 736 h 874"/>
                  <a:gd name="T16" fmla="*/ 843 w 1007"/>
                  <a:gd name="T17" fmla="*/ 729 h 874"/>
                  <a:gd name="T18" fmla="*/ 799 w 1007"/>
                  <a:gd name="T19" fmla="*/ 729 h 874"/>
                  <a:gd name="T20" fmla="*/ 763 w 1007"/>
                  <a:gd name="T21" fmla="*/ 712 h 874"/>
                  <a:gd name="T22" fmla="*/ 756 w 1007"/>
                  <a:gd name="T23" fmla="*/ 693 h 874"/>
                  <a:gd name="T24" fmla="*/ 758 w 1007"/>
                  <a:gd name="T25" fmla="*/ 664 h 874"/>
                  <a:gd name="T26" fmla="*/ 753 w 1007"/>
                  <a:gd name="T27" fmla="*/ 645 h 874"/>
                  <a:gd name="T28" fmla="*/ 711 w 1007"/>
                  <a:gd name="T29" fmla="*/ 626 h 874"/>
                  <a:gd name="T30" fmla="*/ 666 w 1007"/>
                  <a:gd name="T31" fmla="*/ 626 h 874"/>
                  <a:gd name="T32" fmla="*/ 646 w 1007"/>
                  <a:gd name="T33" fmla="*/ 619 h 874"/>
                  <a:gd name="T34" fmla="*/ 635 w 1007"/>
                  <a:gd name="T35" fmla="*/ 589 h 874"/>
                  <a:gd name="T36" fmla="*/ 623 w 1007"/>
                  <a:gd name="T37" fmla="*/ 560 h 874"/>
                  <a:gd name="T38" fmla="*/ 599 w 1007"/>
                  <a:gd name="T39" fmla="*/ 550 h 874"/>
                  <a:gd name="T40" fmla="*/ 563 w 1007"/>
                  <a:gd name="T41" fmla="*/ 550 h 874"/>
                  <a:gd name="T42" fmla="*/ 533 w 1007"/>
                  <a:gd name="T43" fmla="*/ 529 h 874"/>
                  <a:gd name="T44" fmla="*/ 528 w 1007"/>
                  <a:gd name="T45" fmla="*/ 508 h 874"/>
                  <a:gd name="T46" fmla="*/ 526 w 1007"/>
                  <a:gd name="T47" fmla="*/ 489 h 874"/>
                  <a:gd name="T48" fmla="*/ 513 w 1007"/>
                  <a:gd name="T49" fmla="*/ 486 h 874"/>
                  <a:gd name="T50" fmla="*/ 466 w 1007"/>
                  <a:gd name="T51" fmla="*/ 477 h 874"/>
                  <a:gd name="T52" fmla="*/ 468 w 1007"/>
                  <a:gd name="T53" fmla="*/ 449 h 874"/>
                  <a:gd name="T54" fmla="*/ 447 w 1007"/>
                  <a:gd name="T55" fmla="*/ 430 h 874"/>
                  <a:gd name="T56" fmla="*/ 406 w 1007"/>
                  <a:gd name="T57" fmla="*/ 429 h 874"/>
                  <a:gd name="T58" fmla="*/ 385 w 1007"/>
                  <a:gd name="T59" fmla="*/ 432 h 874"/>
                  <a:gd name="T60" fmla="*/ 355 w 1007"/>
                  <a:gd name="T61" fmla="*/ 392 h 874"/>
                  <a:gd name="T62" fmla="*/ 317 w 1007"/>
                  <a:gd name="T63" fmla="*/ 394 h 874"/>
                  <a:gd name="T64" fmla="*/ 271 w 1007"/>
                  <a:gd name="T65" fmla="*/ 394 h 874"/>
                  <a:gd name="T66" fmla="*/ 257 w 1007"/>
                  <a:gd name="T67" fmla="*/ 380 h 874"/>
                  <a:gd name="T68" fmla="*/ 248 w 1007"/>
                  <a:gd name="T69" fmla="*/ 356 h 874"/>
                  <a:gd name="T70" fmla="*/ 252 w 1007"/>
                  <a:gd name="T71" fmla="*/ 335 h 874"/>
                  <a:gd name="T72" fmla="*/ 248 w 1007"/>
                  <a:gd name="T73" fmla="*/ 316 h 874"/>
                  <a:gd name="T74" fmla="*/ 238 w 1007"/>
                  <a:gd name="T75" fmla="*/ 296 h 874"/>
                  <a:gd name="T76" fmla="*/ 212 w 1007"/>
                  <a:gd name="T77" fmla="*/ 290 h 874"/>
                  <a:gd name="T78" fmla="*/ 155 w 1007"/>
                  <a:gd name="T79" fmla="*/ 304 h 874"/>
                  <a:gd name="T80" fmla="*/ 114 w 1007"/>
                  <a:gd name="T81" fmla="*/ 275 h 874"/>
                  <a:gd name="T82" fmla="*/ 103 w 1007"/>
                  <a:gd name="T83" fmla="*/ 242 h 874"/>
                  <a:gd name="T84" fmla="*/ 96 w 1007"/>
                  <a:gd name="T85" fmla="*/ 226 h 874"/>
                  <a:gd name="T86" fmla="*/ 86 w 1007"/>
                  <a:gd name="T87" fmla="*/ 216 h 874"/>
                  <a:gd name="T88" fmla="*/ 69 w 1007"/>
                  <a:gd name="T89" fmla="*/ 218 h 874"/>
                  <a:gd name="T90" fmla="*/ 32 w 1007"/>
                  <a:gd name="T91" fmla="*/ 228 h 874"/>
                  <a:gd name="T92" fmla="*/ 0 w 1007"/>
                  <a:gd name="T93" fmla="*/ 218 h 874"/>
                  <a:gd name="T94" fmla="*/ 1005 w 1007"/>
                  <a:gd name="T95" fmla="*/ 874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7" h="874">
                    <a:moveTo>
                      <a:pt x="1005" y="874"/>
                    </a:moveTo>
                    <a:lnTo>
                      <a:pt x="995" y="866"/>
                    </a:lnTo>
                    <a:lnTo>
                      <a:pt x="988" y="855"/>
                    </a:lnTo>
                    <a:lnTo>
                      <a:pt x="983" y="845"/>
                    </a:lnTo>
                    <a:lnTo>
                      <a:pt x="979" y="835"/>
                    </a:lnTo>
                    <a:lnTo>
                      <a:pt x="976" y="823"/>
                    </a:lnTo>
                    <a:lnTo>
                      <a:pt x="972" y="812"/>
                    </a:lnTo>
                    <a:lnTo>
                      <a:pt x="969" y="802"/>
                    </a:lnTo>
                    <a:lnTo>
                      <a:pt x="965" y="791"/>
                    </a:lnTo>
                    <a:lnTo>
                      <a:pt x="958" y="783"/>
                    </a:lnTo>
                    <a:lnTo>
                      <a:pt x="950" y="776"/>
                    </a:lnTo>
                    <a:lnTo>
                      <a:pt x="950" y="776"/>
                    </a:lnTo>
                    <a:lnTo>
                      <a:pt x="943" y="772"/>
                    </a:lnTo>
                    <a:lnTo>
                      <a:pt x="936" y="769"/>
                    </a:lnTo>
                    <a:lnTo>
                      <a:pt x="931" y="769"/>
                    </a:lnTo>
                    <a:lnTo>
                      <a:pt x="926" y="769"/>
                    </a:lnTo>
                    <a:lnTo>
                      <a:pt x="920" y="771"/>
                    </a:lnTo>
                    <a:lnTo>
                      <a:pt x="917" y="772"/>
                    </a:lnTo>
                    <a:lnTo>
                      <a:pt x="912" y="774"/>
                    </a:lnTo>
                    <a:lnTo>
                      <a:pt x="905" y="776"/>
                    </a:lnTo>
                    <a:lnTo>
                      <a:pt x="898" y="776"/>
                    </a:lnTo>
                    <a:lnTo>
                      <a:pt x="891" y="776"/>
                    </a:lnTo>
                    <a:lnTo>
                      <a:pt x="891" y="776"/>
                    </a:lnTo>
                    <a:lnTo>
                      <a:pt x="882" y="774"/>
                    </a:lnTo>
                    <a:lnTo>
                      <a:pt x="875" y="771"/>
                    </a:lnTo>
                    <a:lnTo>
                      <a:pt x="872" y="765"/>
                    </a:lnTo>
                    <a:lnTo>
                      <a:pt x="869" y="760"/>
                    </a:lnTo>
                    <a:lnTo>
                      <a:pt x="867" y="755"/>
                    </a:lnTo>
                    <a:lnTo>
                      <a:pt x="865" y="750"/>
                    </a:lnTo>
                    <a:lnTo>
                      <a:pt x="865" y="745"/>
                    </a:lnTo>
                    <a:lnTo>
                      <a:pt x="863" y="741"/>
                    </a:lnTo>
                    <a:lnTo>
                      <a:pt x="865" y="736"/>
                    </a:lnTo>
                    <a:lnTo>
                      <a:pt x="865" y="734"/>
                    </a:lnTo>
                    <a:lnTo>
                      <a:pt x="865" y="734"/>
                    </a:lnTo>
                    <a:lnTo>
                      <a:pt x="855" y="731"/>
                    </a:lnTo>
                    <a:lnTo>
                      <a:pt x="843" y="729"/>
                    </a:lnTo>
                    <a:lnTo>
                      <a:pt x="832" y="729"/>
                    </a:lnTo>
                    <a:lnTo>
                      <a:pt x="820" y="729"/>
                    </a:lnTo>
                    <a:lnTo>
                      <a:pt x="810" y="729"/>
                    </a:lnTo>
                    <a:lnTo>
                      <a:pt x="799" y="729"/>
                    </a:lnTo>
                    <a:lnTo>
                      <a:pt x="789" y="729"/>
                    </a:lnTo>
                    <a:lnTo>
                      <a:pt x="779" y="726"/>
                    </a:lnTo>
                    <a:lnTo>
                      <a:pt x="770" y="721"/>
                    </a:lnTo>
                    <a:lnTo>
                      <a:pt x="763" y="712"/>
                    </a:lnTo>
                    <a:lnTo>
                      <a:pt x="763" y="712"/>
                    </a:lnTo>
                    <a:lnTo>
                      <a:pt x="760" y="707"/>
                    </a:lnTo>
                    <a:lnTo>
                      <a:pt x="758" y="700"/>
                    </a:lnTo>
                    <a:lnTo>
                      <a:pt x="756" y="693"/>
                    </a:lnTo>
                    <a:lnTo>
                      <a:pt x="756" y="686"/>
                    </a:lnTo>
                    <a:lnTo>
                      <a:pt x="758" y="679"/>
                    </a:lnTo>
                    <a:lnTo>
                      <a:pt x="758" y="670"/>
                    </a:lnTo>
                    <a:lnTo>
                      <a:pt x="758" y="664"/>
                    </a:lnTo>
                    <a:lnTo>
                      <a:pt x="758" y="657"/>
                    </a:lnTo>
                    <a:lnTo>
                      <a:pt x="756" y="650"/>
                    </a:lnTo>
                    <a:lnTo>
                      <a:pt x="753" y="645"/>
                    </a:lnTo>
                    <a:lnTo>
                      <a:pt x="753" y="645"/>
                    </a:lnTo>
                    <a:lnTo>
                      <a:pt x="744" y="636"/>
                    </a:lnTo>
                    <a:lnTo>
                      <a:pt x="734" y="631"/>
                    </a:lnTo>
                    <a:lnTo>
                      <a:pt x="723" y="627"/>
                    </a:lnTo>
                    <a:lnTo>
                      <a:pt x="711" y="626"/>
                    </a:lnTo>
                    <a:lnTo>
                      <a:pt x="699" y="624"/>
                    </a:lnTo>
                    <a:lnTo>
                      <a:pt x="687" y="624"/>
                    </a:lnTo>
                    <a:lnTo>
                      <a:pt x="677" y="626"/>
                    </a:lnTo>
                    <a:lnTo>
                      <a:pt x="666" y="626"/>
                    </a:lnTo>
                    <a:lnTo>
                      <a:pt x="658" y="624"/>
                    </a:lnTo>
                    <a:lnTo>
                      <a:pt x="651" y="622"/>
                    </a:lnTo>
                    <a:lnTo>
                      <a:pt x="651" y="622"/>
                    </a:lnTo>
                    <a:lnTo>
                      <a:pt x="646" y="619"/>
                    </a:lnTo>
                    <a:lnTo>
                      <a:pt x="642" y="613"/>
                    </a:lnTo>
                    <a:lnTo>
                      <a:pt x="641" y="605"/>
                    </a:lnTo>
                    <a:lnTo>
                      <a:pt x="637" y="598"/>
                    </a:lnTo>
                    <a:lnTo>
                      <a:pt x="635" y="589"/>
                    </a:lnTo>
                    <a:lnTo>
                      <a:pt x="634" y="581"/>
                    </a:lnTo>
                    <a:lnTo>
                      <a:pt x="630" y="572"/>
                    </a:lnTo>
                    <a:lnTo>
                      <a:pt x="627" y="565"/>
                    </a:lnTo>
                    <a:lnTo>
                      <a:pt x="623" y="560"/>
                    </a:lnTo>
                    <a:lnTo>
                      <a:pt x="620" y="555"/>
                    </a:lnTo>
                    <a:lnTo>
                      <a:pt x="620" y="555"/>
                    </a:lnTo>
                    <a:lnTo>
                      <a:pt x="609" y="551"/>
                    </a:lnTo>
                    <a:lnTo>
                      <a:pt x="599" y="550"/>
                    </a:lnTo>
                    <a:lnTo>
                      <a:pt x="590" y="550"/>
                    </a:lnTo>
                    <a:lnTo>
                      <a:pt x="580" y="550"/>
                    </a:lnTo>
                    <a:lnTo>
                      <a:pt x="571" y="550"/>
                    </a:lnTo>
                    <a:lnTo>
                      <a:pt x="563" y="550"/>
                    </a:lnTo>
                    <a:lnTo>
                      <a:pt x="556" y="548"/>
                    </a:lnTo>
                    <a:lnTo>
                      <a:pt x="547" y="544"/>
                    </a:lnTo>
                    <a:lnTo>
                      <a:pt x="540" y="539"/>
                    </a:lnTo>
                    <a:lnTo>
                      <a:pt x="533" y="529"/>
                    </a:lnTo>
                    <a:lnTo>
                      <a:pt x="533" y="529"/>
                    </a:lnTo>
                    <a:lnTo>
                      <a:pt x="530" y="522"/>
                    </a:lnTo>
                    <a:lnTo>
                      <a:pt x="530" y="515"/>
                    </a:lnTo>
                    <a:lnTo>
                      <a:pt x="528" y="508"/>
                    </a:lnTo>
                    <a:lnTo>
                      <a:pt x="528" y="503"/>
                    </a:lnTo>
                    <a:lnTo>
                      <a:pt x="528" y="498"/>
                    </a:lnTo>
                    <a:lnTo>
                      <a:pt x="528" y="492"/>
                    </a:lnTo>
                    <a:lnTo>
                      <a:pt x="526" y="489"/>
                    </a:lnTo>
                    <a:lnTo>
                      <a:pt x="523" y="487"/>
                    </a:lnTo>
                    <a:lnTo>
                      <a:pt x="520" y="486"/>
                    </a:lnTo>
                    <a:lnTo>
                      <a:pt x="513" y="486"/>
                    </a:lnTo>
                    <a:lnTo>
                      <a:pt x="513" y="486"/>
                    </a:lnTo>
                    <a:lnTo>
                      <a:pt x="492" y="487"/>
                    </a:lnTo>
                    <a:lnTo>
                      <a:pt x="478" y="487"/>
                    </a:lnTo>
                    <a:lnTo>
                      <a:pt x="469" y="484"/>
                    </a:lnTo>
                    <a:lnTo>
                      <a:pt x="466" y="477"/>
                    </a:lnTo>
                    <a:lnTo>
                      <a:pt x="464" y="472"/>
                    </a:lnTo>
                    <a:lnTo>
                      <a:pt x="466" y="463"/>
                    </a:lnTo>
                    <a:lnTo>
                      <a:pt x="468" y="456"/>
                    </a:lnTo>
                    <a:lnTo>
                      <a:pt x="468" y="449"/>
                    </a:lnTo>
                    <a:lnTo>
                      <a:pt x="468" y="444"/>
                    </a:lnTo>
                    <a:lnTo>
                      <a:pt x="464" y="439"/>
                    </a:lnTo>
                    <a:lnTo>
                      <a:pt x="464" y="439"/>
                    </a:lnTo>
                    <a:lnTo>
                      <a:pt x="447" y="430"/>
                    </a:lnTo>
                    <a:lnTo>
                      <a:pt x="433" y="425"/>
                    </a:lnTo>
                    <a:lnTo>
                      <a:pt x="423" y="425"/>
                    </a:lnTo>
                    <a:lnTo>
                      <a:pt x="412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93" y="434"/>
                    </a:lnTo>
                    <a:lnTo>
                      <a:pt x="388" y="434"/>
                    </a:lnTo>
                    <a:lnTo>
                      <a:pt x="385" y="432"/>
                    </a:lnTo>
                    <a:lnTo>
                      <a:pt x="380" y="425"/>
                    </a:lnTo>
                    <a:lnTo>
                      <a:pt x="380" y="425"/>
                    </a:lnTo>
                    <a:lnTo>
                      <a:pt x="368" y="404"/>
                    </a:lnTo>
                    <a:lnTo>
                      <a:pt x="355" y="392"/>
                    </a:lnTo>
                    <a:lnTo>
                      <a:pt x="345" y="387"/>
                    </a:lnTo>
                    <a:lnTo>
                      <a:pt x="336" y="387"/>
                    </a:lnTo>
                    <a:lnTo>
                      <a:pt x="326" y="391"/>
                    </a:lnTo>
                    <a:lnTo>
                      <a:pt x="317" y="394"/>
                    </a:lnTo>
                    <a:lnTo>
                      <a:pt x="307" y="399"/>
                    </a:lnTo>
                    <a:lnTo>
                      <a:pt x="297" y="401"/>
                    </a:lnTo>
                    <a:lnTo>
                      <a:pt x="285" y="401"/>
                    </a:lnTo>
                    <a:lnTo>
                      <a:pt x="271" y="394"/>
                    </a:lnTo>
                    <a:lnTo>
                      <a:pt x="271" y="394"/>
                    </a:lnTo>
                    <a:lnTo>
                      <a:pt x="266" y="391"/>
                    </a:lnTo>
                    <a:lnTo>
                      <a:pt x="262" y="385"/>
                    </a:lnTo>
                    <a:lnTo>
                      <a:pt x="257" y="380"/>
                    </a:lnTo>
                    <a:lnTo>
                      <a:pt x="254" y="375"/>
                    </a:lnTo>
                    <a:lnTo>
                      <a:pt x="252" y="370"/>
                    </a:lnTo>
                    <a:lnTo>
                      <a:pt x="250" y="363"/>
                    </a:lnTo>
                    <a:lnTo>
                      <a:pt x="248" y="356"/>
                    </a:lnTo>
                    <a:lnTo>
                      <a:pt x="248" y="349"/>
                    </a:lnTo>
                    <a:lnTo>
                      <a:pt x="250" y="342"/>
                    </a:lnTo>
                    <a:lnTo>
                      <a:pt x="252" y="335"/>
                    </a:lnTo>
                    <a:lnTo>
                      <a:pt x="252" y="335"/>
                    </a:lnTo>
                    <a:lnTo>
                      <a:pt x="252" y="332"/>
                    </a:lnTo>
                    <a:lnTo>
                      <a:pt x="252" y="327"/>
                    </a:lnTo>
                    <a:lnTo>
                      <a:pt x="250" y="321"/>
                    </a:lnTo>
                    <a:lnTo>
                      <a:pt x="248" y="316"/>
                    </a:lnTo>
                    <a:lnTo>
                      <a:pt x="247" y="309"/>
                    </a:lnTo>
                    <a:lnTo>
                      <a:pt x="245" y="304"/>
                    </a:lnTo>
                    <a:lnTo>
                      <a:pt x="241" y="299"/>
                    </a:lnTo>
                    <a:lnTo>
                      <a:pt x="238" y="296"/>
                    </a:lnTo>
                    <a:lnTo>
                      <a:pt x="233" y="292"/>
                    </a:lnTo>
                    <a:lnTo>
                      <a:pt x="228" y="290"/>
                    </a:lnTo>
                    <a:lnTo>
                      <a:pt x="228" y="290"/>
                    </a:lnTo>
                    <a:lnTo>
                      <a:pt x="212" y="290"/>
                    </a:lnTo>
                    <a:lnTo>
                      <a:pt x="197" y="294"/>
                    </a:lnTo>
                    <a:lnTo>
                      <a:pt x="183" y="297"/>
                    </a:lnTo>
                    <a:lnTo>
                      <a:pt x="169" y="301"/>
                    </a:lnTo>
                    <a:lnTo>
                      <a:pt x="155" y="304"/>
                    </a:lnTo>
                    <a:lnTo>
                      <a:pt x="143" y="304"/>
                    </a:lnTo>
                    <a:lnTo>
                      <a:pt x="133" y="301"/>
                    </a:lnTo>
                    <a:lnTo>
                      <a:pt x="122" y="290"/>
                    </a:lnTo>
                    <a:lnTo>
                      <a:pt x="114" y="275"/>
                    </a:lnTo>
                    <a:lnTo>
                      <a:pt x="107" y="252"/>
                    </a:lnTo>
                    <a:lnTo>
                      <a:pt x="107" y="252"/>
                    </a:lnTo>
                    <a:lnTo>
                      <a:pt x="105" y="247"/>
                    </a:lnTo>
                    <a:lnTo>
                      <a:pt x="103" y="242"/>
                    </a:lnTo>
                    <a:lnTo>
                      <a:pt x="103" y="237"/>
                    </a:lnTo>
                    <a:lnTo>
                      <a:pt x="101" y="233"/>
                    </a:lnTo>
                    <a:lnTo>
                      <a:pt x="100" y="230"/>
                    </a:lnTo>
                    <a:lnTo>
                      <a:pt x="96" y="226"/>
                    </a:lnTo>
                    <a:lnTo>
                      <a:pt x="95" y="223"/>
                    </a:lnTo>
                    <a:lnTo>
                      <a:pt x="93" y="219"/>
                    </a:lnTo>
                    <a:lnTo>
                      <a:pt x="89" y="218"/>
                    </a:lnTo>
                    <a:lnTo>
                      <a:pt x="86" y="216"/>
                    </a:lnTo>
                    <a:lnTo>
                      <a:pt x="86" y="216"/>
                    </a:lnTo>
                    <a:lnTo>
                      <a:pt x="81" y="214"/>
                    </a:lnTo>
                    <a:lnTo>
                      <a:pt x="76" y="216"/>
                    </a:lnTo>
                    <a:lnTo>
                      <a:pt x="69" y="218"/>
                    </a:lnTo>
                    <a:lnTo>
                      <a:pt x="60" y="221"/>
                    </a:lnTo>
                    <a:lnTo>
                      <a:pt x="51" y="225"/>
                    </a:lnTo>
                    <a:lnTo>
                      <a:pt x="41" y="226"/>
                    </a:lnTo>
                    <a:lnTo>
                      <a:pt x="32" y="228"/>
                    </a:lnTo>
                    <a:lnTo>
                      <a:pt x="20" y="226"/>
                    </a:lnTo>
                    <a:lnTo>
                      <a:pt x="10" y="223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1007" y="645"/>
                    </a:lnTo>
                    <a:lnTo>
                      <a:pt x="1007" y="866"/>
                    </a:lnTo>
                    <a:lnTo>
                      <a:pt x="1005" y="874"/>
                    </a:lnTo>
                    <a:lnTo>
                      <a:pt x="1005" y="87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97" name="Freeform 169">
                <a:extLst>
                  <a:ext uri="{FF2B5EF4-FFF2-40B4-BE49-F238E27FC236}">
                    <a16:creationId xmlns:a16="http://schemas.microsoft.com/office/drawing/2014/main" id="{13C495F6-22DD-E1EF-EBF6-762BCF15D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370"/>
                <a:ext cx="374" cy="1022"/>
              </a:xfrm>
              <a:custGeom>
                <a:avLst/>
                <a:gdLst>
                  <a:gd name="T0" fmla="*/ 138 w 748"/>
                  <a:gd name="T1" fmla="*/ 1573 h 2044"/>
                  <a:gd name="T2" fmla="*/ 100 w 748"/>
                  <a:gd name="T3" fmla="*/ 1421 h 2044"/>
                  <a:gd name="T4" fmla="*/ 58 w 748"/>
                  <a:gd name="T5" fmla="*/ 1203 h 2044"/>
                  <a:gd name="T6" fmla="*/ 38 w 748"/>
                  <a:gd name="T7" fmla="*/ 961 h 2044"/>
                  <a:gd name="T8" fmla="*/ 62 w 748"/>
                  <a:gd name="T9" fmla="*/ 736 h 2044"/>
                  <a:gd name="T10" fmla="*/ 100 w 748"/>
                  <a:gd name="T11" fmla="*/ 645 h 2044"/>
                  <a:gd name="T12" fmla="*/ 179 w 748"/>
                  <a:gd name="T13" fmla="*/ 508 h 2044"/>
                  <a:gd name="T14" fmla="*/ 271 w 748"/>
                  <a:gd name="T15" fmla="*/ 384 h 2044"/>
                  <a:gd name="T16" fmla="*/ 388 w 748"/>
                  <a:gd name="T17" fmla="*/ 261 h 2044"/>
                  <a:gd name="T18" fmla="*/ 542 w 748"/>
                  <a:gd name="T19" fmla="*/ 137 h 2044"/>
                  <a:gd name="T20" fmla="*/ 748 w 748"/>
                  <a:gd name="T21" fmla="*/ 0 h 2044"/>
                  <a:gd name="T22" fmla="*/ 748 w 748"/>
                  <a:gd name="T23" fmla="*/ 0 h 2044"/>
                  <a:gd name="T24" fmla="*/ 736 w 748"/>
                  <a:gd name="T25" fmla="*/ 7 h 2044"/>
                  <a:gd name="T26" fmla="*/ 724 w 748"/>
                  <a:gd name="T27" fmla="*/ 14 h 2044"/>
                  <a:gd name="T28" fmla="*/ 708 w 748"/>
                  <a:gd name="T29" fmla="*/ 19 h 2044"/>
                  <a:gd name="T30" fmla="*/ 693 w 748"/>
                  <a:gd name="T31" fmla="*/ 26 h 2044"/>
                  <a:gd name="T32" fmla="*/ 677 w 748"/>
                  <a:gd name="T33" fmla="*/ 37 h 2044"/>
                  <a:gd name="T34" fmla="*/ 568 w 748"/>
                  <a:gd name="T35" fmla="*/ 106 h 2044"/>
                  <a:gd name="T36" fmla="*/ 392 w 748"/>
                  <a:gd name="T37" fmla="*/ 234 h 2044"/>
                  <a:gd name="T38" fmla="*/ 262 w 748"/>
                  <a:gd name="T39" fmla="*/ 355 h 2044"/>
                  <a:gd name="T40" fmla="*/ 166 w 748"/>
                  <a:gd name="T41" fmla="*/ 476 h 2044"/>
                  <a:gd name="T42" fmla="*/ 88 w 748"/>
                  <a:gd name="T43" fmla="*/ 605 h 2044"/>
                  <a:gd name="T44" fmla="*/ 53 w 748"/>
                  <a:gd name="T45" fmla="*/ 676 h 2044"/>
                  <a:gd name="T46" fmla="*/ 7 w 748"/>
                  <a:gd name="T47" fmla="*/ 842 h 2044"/>
                  <a:gd name="T48" fmla="*/ 1 w 748"/>
                  <a:gd name="T49" fmla="*/ 1039 h 2044"/>
                  <a:gd name="T50" fmla="*/ 19 w 748"/>
                  <a:gd name="T51" fmla="*/ 1232 h 2044"/>
                  <a:gd name="T52" fmla="*/ 46 w 748"/>
                  <a:gd name="T53" fmla="*/ 1391 h 2044"/>
                  <a:gd name="T54" fmla="*/ 67 w 748"/>
                  <a:gd name="T55" fmla="*/ 1481 h 2044"/>
                  <a:gd name="T56" fmla="*/ 74 w 748"/>
                  <a:gd name="T57" fmla="*/ 1505 h 2044"/>
                  <a:gd name="T58" fmla="*/ 81 w 748"/>
                  <a:gd name="T59" fmla="*/ 1569 h 2044"/>
                  <a:gd name="T60" fmla="*/ 84 w 748"/>
                  <a:gd name="T61" fmla="*/ 1644 h 2044"/>
                  <a:gd name="T62" fmla="*/ 81 w 748"/>
                  <a:gd name="T63" fmla="*/ 1720 h 2044"/>
                  <a:gd name="T64" fmla="*/ 71 w 748"/>
                  <a:gd name="T65" fmla="*/ 1789 h 2044"/>
                  <a:gd name="T66" fmla="*/ 64 w 748"/>
                  <a:gd name="T67" fmla="*/ 1818 h 2044"/>
                  <a:gd name="T68" fmla="*/ 60 w 748"/>
                  <a:gd name="T69" fmla="*/ 1858 h 2044"/>
                  <a:gd name="T70" fmla="*/ 65 w 748"/>
                  <a:gd name="T71" fmla="*/ 1908 h 2044"/>
                  <a:gd name="T72" fmla="*/ 79 w 748"/>
                  <a:gd name="T73" fmla="*/ 1962 h 2044"/>
                  <a:gd name="T74" fmla="*/ 98 w 748"/>
                  <a:gd name="T75" fmla="*/ 2008 h 2044"/>
                  <a:gd name="T76" fmla="*/ 121 w 748"/>
                  <a:gd name="T77" fmla="*/ 2038 h 2044"/>
                  <a:gd name="T78" fmla="*/ 131 w 748"/>
                  <a:gd name="T79" fmla="*/ 2044 h 2044"/>
                  <a:gd name="T80" fmla="*/ 150 w 748"/>
                  <a:gd name="T81" fmla="*/ 2039 h 2044"/>
                  <a:gd name="T82" fmla="*/ 164 w 748"/>
                  <a:gd name="T83" fmla="*/ 2024 h 2044"/>
                  <a:gd name="T84" fmla="*/ 174 w 748"/>
                  <a:gd name="T85" fmla="*/ 2003 h 2044"/>
                  <a:gd name="T86" fmla="*/ 179 w 748"/>
                  <a:gd name="T87" fmla="*/ 1987 h 2044"/>
                  <a:gd name="T88" fmla="*/ 179 w 748"/>
                  <a:gd name="T89" fmla="*/ 1986 h 2044"/>
                  <a:gd name="T90" fmla="*/ 185 w 748"/>
                  <a:gd name="T91" fmla="*/ 1991 h 2044"/>
                  <a:gd name="T92" fmla="*/ 197 w 748"/>
                  <a:gd name="T93" fmla="*/ 2001 h 2044"/>
                  <a:gd name="T94" fmla="*/ 214 w 748"/>
                  <a:gd name="T95" fmla="*/ 2008 h 2044"/>
                  <a:gd name="T96" fmla="*/ 231 w 748"/>
                  <a:gd name="T97" fmla="*/ 2003 h 2044"/>
                  <a:gd name="T98" fmla="*/ 247 w 748"/>
                  <a:gd name="T99" fmla="*/ 1979 h 2044"/>
                  <a:gd name="T100" fmla="*/ 257 w 748"/>
                  <a:gd name="T101" fmla="*/ 1939 h 2044"/>
                  <a:gd name="T102" fmla="*/ 255 w 748"/>
                  <a:gd name="T103" fmla="*/ 1861 h 2044"/>
                  <a:gd name="T104" fmla="*/ 235 w 748"/>
                  <a:gd name="T105" fmla="*/ 1784 h 2044"/>
                  <a:gd name="T106" fmla="*/ 202 w 748"/>
                  <a:gd name="T107" fmla="*/ 1711 h 2044"/>
                  <a:gd name="T108" fmla="*/ 167 w 748"/>
                  <a:gd name="T109" fmla="*/ 1642 h 2044"/>
                  <a:gd name="T110" fmla="*/ 150 w 748"/>
                  <a:gd name="T111" fmla="*/ 1609 h 20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48" h="2044">
                    <a:moveTo>
                      <a:pt x="150" y="1609"/>
                    </a:moveTo>
                    <a:lnTo>
                      <a:pt x="138" y="1573"/>
                    </a:lnTo>
                    <a:lnTo>
                      <a:pt x="121" y="1507"/>
                    </a:lnTo>
                    <a:lnTo>
                      <a:pt x="100" y="1421"/>
                    </a:lnTo>
                    <a:lnTo>
                      <a:pt x="77" y="1317"/>
                    </a:lnTo>
                    <a:lnTo>
                      <a:pt x="58" y="1203"/>
                    </a:lnTo>
                    <a:lnTo>
                      <a:pt x="43" y="1084"/>
                    </a:lnTo>
                    <a:lnTo>
                      <a:pt x="38" y="961"/>
                    </a:lnTo>
                    <a:lnTo>
                      <a:pt x="43" y="845"/>
                    </a:lnTo>
                    <a:lnTo>
                      <a:pt x="62" y="736"/>
                    </a:lnTo>
                    <a:lnTo>
                      <a:pt x="100" y="645"/>
                    </a:lnTo>
                    <a:lnTo>
                      <a:pt x="100" y="645"/>
                    </a:lnTo>
                    <a:lnTo>
                      <a:pt x="140" y="574"/>
                    </a:lnTo>
                    <a:lnTo>
                      <a:pt x="179" y="508"/>
                    </a:lnTo>
                    <a:lnTo>
                      <a:pt x="223" y="446"/>
                    </a:lnTo>
                    <a:lnTo>
                      <a:pt x="271" y="384"/>
                    </a:lnTo>
                    <a:lnTo>
                      <a:pt x="326" y="323"/>
                    </a:lnTo>
                    <a:lnTo>
                      <a:pt x="388" y="261"/>
                    </a:lnTo>
                    <a:lnTo>
                      <a:pt x="459" y="199"/>
                    </a:lnTo>
                    <a:lnTo>
                      <a:pt x="542" y="137"/>
                    </a:lnTo>
                    <a:lnTo>
                      <a:pt x="639" y="70"/>
                    </a:lnTo>
                    <a:lnTo>
                      <a:pt x="748" y="0"/>
                    </a:lnTo>
                    <a:lnTo>
                      <a:pt x="748" y="0"/>
                    </a:lnTo>
                    <a:lnTo>
                      <a:pt x="748" y="0"/>
                    </a:lnTo>
                    <a:lnTo>
                      <a:pt x="743" y="4"/>
                    </a:lnTo>
                    <a:lnTo>
                      <a:pt x="736" y="7"/>
                    </a:lnTo>
                    <a:lnTo>
                      <a:pt x="731" y="11"/>
                    </a:lnTo>
                    <a:lnTo>
                      <a:pt x="724" y="14"/>
                    </a:lnTo>
                    <a:lnTo>
                      <a:pt x="715" y="16"/>
                    </a:lnTo>
                    <a:lnTo>
                      <a:pt x="708" y="19"/>
                    </a:lnTo>
                    <a:lnTo>
                      <a:pt x="701" y="23"/>
                    </a:lnTo>
                    <a:lnTo>
                      <a:pt x="693" y="26"/>
                    </a:lnTo>
                    <a:lnTo>
                      <a:pt x="686" y="31"/>
                    </a:lnTo>
                    <a:lnTo>
                      <a:pt x="677" y="37"/>
                    </a:lnTo>
                    <a:lnTo>
                      <a:pt x="677" y="37"/>
                    </a:lnTo>
                    <a:lnTo>
                      <a:pt x="568" y="106"/>
                    </a:lnTo>
                    <a:lnTo>
                      <a:pt x="473" y="170"/>
                    </a:lnTo>
                    <a:lnTo>
                      <a:pt x="392" y="234"/>
                    </a:lnTo>
                    <a:lnTo>
                      <a:pt x="323" y="294"/>
                    </a:lnTo>
                    <a:lnTo>
                      <a:pt x="262" y="355"/>
                    </a:lnTo>
                    <a:lnTo>
                      <a:pt x="211" y="413"/>
                    </a:lnTo>
                    <a:lnTo>
                      <a:pt x="166" y="476"/>
                    </a:lnTo>
                    <a:lnTo>
                      <a:pt x="126" y="539"/>
                    </a:lnTo>
                    <a:lnTo>
                      <a:pt x="88" y="605"/>
                    </a:lnTo>
                    <a:lnTo>
                      <a:pt x="53" y="676"/>
                    </a:lnTo>
                    <a:lnTo>
                      <a:pt x="53" y="676"/>
                    </a:lnTo>
                    <a:lnTo>
                      <a:pt x="24" y="754"/>
                    </a:lnTo>
                    <a:lnTo>
                      <a:pt x="7" y="842"/>
                    </a:lnTo>
                    <a:lnTo>
                      <a:pt x="0" y="939"/>
                    </a:lnTo>
                    <a:lnTo>
                      <a:pt x="1" y="1039"/>
                    </a:lnTo>
                    <a:lnTo>
                      <a:pt x="8" y="1139"/>
                    </a:lnTo>
                    <a:lnTo>
                      <a:pt x="19" y="1232"/>
                    </a:lnTo>
                    <a:lnTo>
                      <a:pt x="33" y="1319"/>
                    </a:lnTo>
                    <a:lnTo>
                      <a:pt x="46" y="1391"/>
                    </a:lnTo>
                    <a:lnTo>
                      <a:pt x="58" y="1447"/>
                    </a:lnTo>
                    <a:lnTo>
                      <a:pt x="67" y="1481"/>
                    </a:lnTo>
                    <a:lnTo>
                      <a:pt x="67" y="1481"/>
                    </a:lnTo>
                    <a:lnTo>
                      <a:pt x="74" y="1505"/>
                    </a:lnTo>
                    <a:lnTo>
                      <a:pt x="77" y="1536"/>
                    </a:lnTo>
                    <a:lnTo>
                      <a:pt x="81" y="1569"/>
                    </a:lnTo>
                    <a:lnTo>
                      <a:pt x="83" y="1606"/>
                    </a:lnTo>
                    <a:lnTo>
                      <a:pt x="84" y="1644"/>
                    </a:lnTo>
                    <a:lnTo>
                      <a:pt x="83" y="1682"/>
                    </a:lnTo>
                    <a:lnTo>
                      <a:pt x="81" y="1720"/>
                    </a:lnTo>
                    <a:lnTo>
                      <a:pt x="76" y="1754"/>
                    </a:lnTo>
                    <a:lnTo>
                      <a:pt x="71" y="1789"/>
                    </a:lnTo>
                    <a:lnTo>
                      <a:pt x="64" y="1818"/>
                    </a:lnTo>
                    <a:lnTo>
                      <a:pt x="64" y="1818"/>
                    </a:lnTo>
                    <a:lnTo>
                      <a:pt x="60" y="1835"/>
                    </a:lnTo>
                    <a:lnTo>
                      <a:pt x="60" y="1858"/>
                    </a:lnTo>
                    <a:lnTo>
                      <a:pt x="62" y="1882"/>
                    </a:lnTo>
                    <a:lnTo>
                      <a:pt x="65" y="1908"/>
                    </a:lnTo>
                    <a:lnTo>
                      <a:pt x="72" y="1936"/>
                    </a:lnTo>
                    <a:lnTo>
                      <a:pt x="79" y="1962"/>
                    </a:lnTo>
                    <a:lnTo>
                      <a:pt x="88" y="1987"/>
                    </a:lnTo>
                    <a:lnTo>
                      <a:pt x="98" y="2008"/>
                    </a:lnTo>
                    <a:lnTo>
                      <a:pt x="109" y="2025"/>
                    </a:lnTo>
                    <a:lnTo>
                      <a:pt x="121" y="2038"/>
                    </a:lnTo>
                    <a:lnTo>
                      <a:pt x="121" y="2038"/>
                    </a:lnTo>
                    <a:lnTo>
                      <a:pt x="131" y="2044"/>
                    </a:lnTo>
                    <a:lnTo>
                      <a:pt x="140" y="2044"/>
                    </a:lnTo>
                    <a:lnTo>
                      <a:pt x="150" y="2039"/>
                    </a:lnTo>
                    <a:lnTo>
                      <a:pt x="157" y="2032"/>
                    </a:lnTo>
                    <a:lnTo>
                      <a:pt x="164" y="2024"/>
                    </a:lnTo>
                    <a:lnTo>
                      <a:pt x="169" y="2013"/>
                    </a:lnTo>
                    <a:lnTo>
                      <a:pt x="174" y="2003"/>
                    </a:lnTo>
                    <a:lnTo>
                      <a:pt x="178" y="1994"/>
                    </a:lnTo>
                    <a:lnTo>
                      <a:pt x="179" y="1987"/>
                    </a:lnTo>
                    <a:lnTo>
                      <a:pt x="179" y="1986"/>
                    </a:lnTo>
                    <a:lnTo>
                      <a:pt x="179" y="1986"/>
                    </a:lnTo>
                    <a:lnTo>
                      <a:pt x="181" y="1987"/>
                    </a:lnTo>
                    <a:lnTo>
                      <a:pt x="185" y="1991"/>
                    </a:lnTo>
                    <a:lnTo>
                      <a:pt x="190" y="1996"/>
                    </a:lnTo>
                    <a:lnTo>
                      <a:pt x="197" y="2001"/>
                    </a:lnTo>
                    <a:lnTo>
                      <a:pt x="205" y="2006"/>
                    </a:lnTo>
                    <a:lnTo>
                      <a:pt x="214" y="2008"/>
                    </a:lnTo>
                    <a:lnTo>
                      <a:pt x="223" y="2008"/>
                    </a:lnTo>
                    <a:lnTo>
                      <a:pt x="231" y="2003"/>
                    </a:lnTo>
                    <a:lnTo>
                      <a:pt x="240" y="1994"/>
                    </a:lnTo>
                    <a:lnTo>
                      <a:pt x="247" y="1979"/>
                    </a:lnTo>
                    <a:lnTo>
                      <a:pt x="247" y="1979"/>
                    </a:lnTo>
                    <a:lnTo>
                      <a:pt x="257" y="1939"/>
                    </a:lnTo>
                    <a:lnTo>
                      <a:pt x="259" y="1899"/>
                    </a:lnTo>
                    <a:lnTo>
                      <a:pt x="255" y="1861"/>
                    </a:lnTo>
                    <a:lnTo>
                      <a:pt x="247" y="1822"/>
                    </a:lnTo>
                    <a:lnTo>
                      <a:pt x="235" y="1784"/>
                    </a:lnTo>
                    <a:lnTo>
                      <a:pt x="219" y="1747"/>
                    </a:lnTo>
                    <a:lnTo>
                      <a:pt x="202" y="1711"/>
                    </a:lnTo>
                    <a:lnTo>
                      <a:pt x="185" y="1676"/>
                    </a:lnTo>
                    <a:lnTo>
                      <a:pt x="167" y="1642"/>
                    </a:lnTo>
                    <a:lnTo>
                      <a:pt x="150" y="1609"/>
                    </a:lnTo>
                    <a:lnTo>
                      <a:pt x="150" y="16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98" name="Freeform 170">
                <a:extLst>
                  <a:ext uri="{FF2B5EF4-FFF2-40B4-BE49-F238E27FC236}">
                    <a16:creationId xmlns:a16="http://schemas.microsoft.com/office/drawing/2014/main" id="{2D4E8511-062A-BD7E-193D-154FE0682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370"/>
                <a:ext cx="374" cy="1022"/>
              </a:xfrm>
              <a:custGeom>
                <a:avLst/>
                <a:gdLst>
                  <a:gd name="T0" fmla="*/ 138 w 748"/>
                  <a:gd name="T1" fmla="*/ 1573 h 2044"/>
                  <a:gd name="T2" fmla="*/ 100 w 748"/>
                  <a:gd name="T3" fmla="*/ 1421 h 2044"/>
                  <a:gd name="T4" fmla="*/ 58 w 748"/>
                  <a:gd name="T5" fmla="*/ 1203 h 2044"/>
                  <a:gd name="T6" fmla="*/ 38 w 748"/>
                  <a:gd name="T7" fmla="*/ 961 h 2044"/>
                  <a:gd name="T8" fmla="*/ 62 w 748"/>
                  <a:gd name="T9" fmla="*/ 736 h 2044"/>
                  <a:gd name="T10" fmla="*/ 100 w 748"/>
                  <a:gd name="T11" fmla="*/ 645 h 2044"/>
                  <a:gd name="T12" fmla="*/ 179 w 748"/>
                  <a:gd name="T13" fmla="*/ 508 h 2044"/>
                  <a:gd name="T14" fmla="*/ 271 w 748"/>
                  <a:gd name="T15" fmla="*/ 384 h 2044"/>
                  <a:gd name="T16" fmla="*/ 388 w 748"/>
                  <a:gd name="T17" fmla="*/ 261 h 2044"/>
                  <a:gd name="T18" fmla="*/ 542 w 748"/>
                  <a:gd name="T19" fmla="*/ 137 h 2044"/>
                  <a:gd name="T20" fmla="*/ 748 w 748"/>
                  <a:gd name="T21" fmla="*/ 0 h 2044"/>
                  <a:gd name="T22" fmla="*/ 748 w 748"/>
                  <a:gd name="T23" fmla="*/ 0 h 2044"/>
                  <a:gd name="T24" fmla="*/ 736 w 748"/>
                  <a:gd name="T25" fmla="*/ 7 h 2044"/>
                  <a:gd name="T26" fmla="*/ 724 w 748"/>
                  <a:gd name="T27" fmla="*/ 14 h 2044"/>
                  <a:gd name="T28" fmla="*/ 708 w 748"/>
                  <a:gd name="T29" fmla="*/ 19 h 2044"/>
                  <a:gd name="T30" fmla="*/ 693 w 748"/>
                  <a:gd name="T31" fmla="*/ 26 h 2044"/>
                  <a:gd name="T32" fmla="*/ 677 w 748"/>
                  <a:gd name="T33" fmla="*/ 37 h 2044"/>
                  <a:gd name="T34" fmla="*/ 568 w 748"/>
                  <a:gd name="T35" fmla="*/ 106 h 2044"/>
                  <a:gd name="T36" fmla="*/ 392 w 748"/>
                  <a:gd name="T37" fmla="*/ 234 h 2044"/>
                  <a:gd name="T38" fmla="*/ 262 w 748"/>
                  <a:gd name="T39" fmla="*/ 355 h 2044"/>
                  <a:gd name="T40" fmla="*/ 166 w 748"/>
                  <a:gd name="T41" fmla="*/ 476 h 2044"/>
                  <a:gd name="T42" fmla="*/ 88 w 748"/>
                  <a:gd name="T43" fmla="*/ 605 h 2044"/>
                  <a:gd name="T44" fmla="*/ 53 w 748"/>
                  <a:gd name="T45" fmla="*/ 676 h 2044"/>
                  <a:gd name="T46" fmla="*/ 7 w 748"/>
                  <a:gd name="T47" fmla="*/ 842 h 2044"/>
                  <a:gd name="T48" fmla="*/ 1 w 748"/>
                  <a:gd name="T49" fmla="*/ 1039 h 2044"/>
                  <a:gd name="T50" fmla="*/ 19 w 748"/>
                  <a:gd name="T51" fmla="*/ 1232 h 2044"/>
                  <a:gd name="T52" fmla="*/ 46 w 748"/>
                  <a:gd name="T53" fmla="*/ 1391 h 2044"/>
                  <a:gd name="T54" fmla="*/ 67 w 748"/>
                  <a:gd name="T55" fmla="*/ 1481 h 2044"/>
                  <a:gd name="T56" fmla="*/ 74 w 748"/>
                  <a:gd name="T57" fmla="*/ 1505 h 2044"/>
                  <a:gd name="T58" fmla="*/ 81 w 748"/>
                  <a:gd name="T59" fmla="*/ 1569 h 2044"/>
                  <a:gd name="T60" fmla="*/ 84 w 748"/>
                  <a:gd name="T61" fmla="*/ 1644 h 2044"/>
                  <a:gd name="T62" fmla="*/ 81 w 748"/>
                  <a:gd name="T63" fmla="*/ 1720 h 2044"/>
                  <a:gd name="T64" fmla="*/ 71 w 748"/>
                  <a:gd name="T65" fmla="*/ 1789 h 2044"/>
                  <a:gd name="T66" fmla="*/ 64 w 748"/>
                  <a:gd name="T67" fmla="*/ 1818 h 2044"/>
                  <a:gd name="T68" fmla="*/ 60 w 748"/>
                  <a:gd name="T69" fmla="*/ 1858 h 2044"/>
                  <a:gd name="T70" fmla="*/ 65 w 748"/>
                  <a:gd name="T71" fmla="*/ 1908 h 2044"/>
                  <a:gd name="T72" fmla="*/ 79 w 748"/>
                  <a:gd name="T73" fmla="*/ 1962 h 2044"/>
                  <a:gd name="T74" fmla="*/ 98 w 748"/>
                  <a:gd name="T75" fmla="*/ 2008 h 2044"/>
                  <a:gd name="T76" fmla="*/ 121 w 748"/>
                  <a:gd name="T77" fmla="*/ 2038 h 2044"/>
                  <a:gd name="T78" fmla="*/ 131 w 748"/>
                  <a:gd name="T79" fmla="*/ 2044 h 2044"/>
                  <a:gd name="T80" fmla="*/ 150 w 748"/>
                  <a:gd name="T81" fmla="*/ 2039 h 2044"/>
                  <a:gd name="T82" fmla="*/ 164 w 748"/>
                  <a:gd name="T83" fmla="*/ 2024 h 2044"/>
                  <a:gd name="T84" fmla="*/ 174 w 748"/>
                  <a:gd name="T85" fmla="*/ 2003 h 2044"/>
                  <a:gd name="T86" fmla="*/ 179 w 748"/>
                  <a:gd name="T87" fmla="*/ 1987 h 2044"/>
                  <a:gd name="T88" fmla="*/ 179 w 748"/>
                  <a:gd name="T89" fmla="*/ 1986 h 2044"/>
                  <a:gd name="T90" fmla="*/ 185 w 748"/>
                  <a:gd name="T91" fmla="*/ 1991 h 2044"/>
                  <a:gd name="T92" fmla="*/ 197 w 748"/>
                  <a:gd name="T93" fmla="*/ 2001 h 2044"/>
                  <a:gd name="T94" fmla="*/ 214 w 748"/>
                  <a:gd name="T95" fmla="*/ 2008 h 2044"/>
                  <a:gd name="T96" fmla="*/ 231 w 748"/>
                  <a:gd name="T97" fmla="*/ 2003 h 2044"/>
                  <a:gd name="T98" fmla="*/ 247 w 748"/>
                  <a:gd name="T99" fmla="*/ 1979 h 2044"/>
                  <a:gd name="T100" fmla="*/ 257 w 748"/>
                  <a:gd name="T101" fmla="*/ 1939 h 2044"/>
                  <a:gd name="T102" fmla="*/ 255 w 748"/>
                  <a:gd name="T103" fmla="*/ 1861 h 2044"/>
                  <a:gd name="T104" fmla="*/ 235 w 748"/>
                  <a:gd name="T105" fmla="*/ 1784 h 2044"/>
                  <a:gd name="T106" fmla="*/ 202 w 748"/>
                  <a:gd name="T107" fmla="*/ 1711 h 2044"/>
                  <a:gd name="T108" fmla="*/ 167 w 748"/>
                  <a:gd name="T109" fmla="*/ 1642 h 2044"/>
                  <a:gd name="T110" fmla="*/ 150 w 748"/>
                  <a:gd name="T111" fmla="*/ 1609 h 20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48" h="2044">
                    <a:moveTo>
                      <a:pt x="150" y="1609"/>
                    </a:moveTo>
                    <a:lnTo>
                      <a:pt x="138" y="1573"/>
                    </a:lnTo>
                    <a:lnTo>
                      <a:pt x="121" y="1507"/>
                    </a:lnTo>
                    <a:lnTo>
                      <a:pt x="100" y="1421"/>
                    </a:lnTo>
                    <a:lnTo>
                      <a:pt x="77" y="1317"/>
                    </a:lnTo>
                    <a:lnTo>
                      <a:pt x="58" y="1203"/>
                    </a:lnTo>
                    <a:lnTo>
                      <a:pt x="43" y="1084"/>
                    </a:lnTo>
                    <a:lnTo>
                      <a:pt x="38" y="961"/>
                    </a:lnTo>
                    <a:lnTo>
                      <a:pt x="43" y="845"/>
                    </a:lnTo>
                    <a:lnTo>
                      <a:pt x="62" y="736"/>
                    </a:lnTo>
                    <a:lnTo>
                      <a:pt x="100" y="645"/>
                    </a:lnTo>
                    <a:lnTo>
                      <a:pt x="100" y="645"/>
                    </a:lnTo>
                    <a:lnTo>
                      <a:pt x="140" y="574"/>
                    </a:lnTo>
                    <a:lnTo>
                      <a:pt x="179" y="508"/>
                    </a:lnTo>
                    <a:lnTo>
                      <a:pt x="223" y="446"/>
                    </a:lnTo>
                    <a:lnTo>
                      <a:pt x="271" y="384"/>
                    </a:lnTo>
                    <a:lnTo>
                      <a:pt x="326" y="323"/>
                    </a:lnTo>
                    <a:lnTo>
                      <a:pt x="388" y="261"/>
                    </a:lnTo>
                    <a:lnTo>
                      <a:pt x="459" y="199"/>
                    </a:lnTo>
                    <a:lnTo>
                      <a:pt x="542" y="137"/>
                    </a:lnTo>
                    <a:lnTo>
                      <a:pt x="639" y="70"/>
                    </a:lnTo>
                    <a:lnTo>
                      <a:pt x="748" y="0"/>
                    </a:lnTo>
                    <a:lnTo>
                      <a:pt x="748" y="0"/>
                    </a:lnTo>
                    <a:lnTo>
                      <a:pt x="748" y="0"/>
                    </a:lnTo>
                    <a:lnTo>
                      <a:pt x="743" y="4"/>
                    </a:lnTo>
                    <a:lnTo>
                      <a:pt x="736" y="7"/>
                    </a:lnTo>
                    <a:lnTo>
                      <a:pt x="731" y="11"/>
                    </a:lnTo>
                    <a:lnTo>
                      <a:pt x="724" y="14"/>
                    </a:lnTo>
                    <a:lnTo>
                      <a:pt x="715" y="16"/>
                    </a:lnTo>
                    <a:lnTo>
                      <a:pt x="708" y="19"/>
                    </a:lnTo>
                    <a:lnTo>
                      <a:pt x="701" y="23"/>
                    </a:lnTo>
                    <a:lnTo>
                      <a:pt x="693" y="26"/>
                    </a:lnTo>
                    <a:lnTo>
                      <a:pt x="686" y="31"/>
                    </a:lnTo>
                    <a:lnTo>
                      <a:pt x="677" y="37"/>
                    </a:lnTo>
                    <a:lnTo>
                      <a:pt x="677" y="37"/>
                    </a:lnTo>
                    <a:lnTo>
                      <a:pt x="568" y="106"/>
                    </a:lnTo>
                    <a:lnTo>
                      <a:pt x="473" y="170"/>
                    </a:lnTo>
                    <a:lnTo>
                      <a:pt x="392" y="234"/>
                    </a:lnTo>
                    <a:lnTo>
                      <a:pt x="323" y="294"/>
                    </a:lnTo>
                    <a:lnTo>
                      <a:pt x="262" y="355"/>
                    </a:lnTo>
                    <a:lnTo>
                      <a:pt x="211" y="413"/>
                    </a:lnTo>
                    <a:lnTo>
                      <a:pt x="166" y="476"/>
                    </a:lnTo>
                    <a:lnTo>
                      <a:pt x="126" y="539"/>
                    </a:lnTo>
                    <a:lnTo>
                      <a:pt x="88" y="605"/>
                    </a:lnTo>
                    <a:lnTo>
                      <a:pt x="53" y="676"/>
                    </a:lnTo>
                    <a:lnTo>
                      <a:pt x="53" y="676"/>
                    </a:lnTo>
                    <a:lnTo>
                      <a:pt x="24" y="754"/>
                    </a:lnTo>
                    <a:lnTo>
                      <a:pt x="7" y="842"/>
                    </a:lnTo>
                    <a:lnTo>
                      <a:pt x="0" y="939"/>
                    </a:lnTo>
                    <a:lnTo>
                      <a:pt x="1" y="1039"/>
                    </a:lnTo>
                    <a:lnTo>
                      <a:pt x="8" y="1139"/>
                    </a:lnTo>
                    <a:lnTo>
                      <a:pt x="19" y="1232"/>
                    </a:lnTo>
                    <a:lnTo>
                      <a:pt x="33" y="1319"/>
                    </a:lnTo>
                    <a:lnTo>
                      <a:pt x="46" y="1391"/>
                    </a:lnTo>
                    <a:lnTo>
                      <a:pt x="58" y="1447"/>
                    </a:lnTo>
                    <a:lnTo>
                      <a:pt x="67" y="1481"/>
                    </a:lnTo>
                    <a:lnTo>
                      <a:pt x="67" y="1481"/>
                    </a:lnTo>
                    <a:lnTo>
                      <a:pt x="74" y="1505"/>
                    </a:lnTo>
                    <a:lnTo>
                      <a:pt x="77" y="1536"/>
                    </a:lnTo>
                    <a:lnTo>
                      <a:pt x="81" y="1569"/>
                    </a:lnTo>
                    <a:lnTo>
                      <a:pt x="83" y="1606"/>
                    </a:lnTo>
                    <a:lnTo>
                      <a:pt x="84" y="1644"/>
                    </a:lnTo>
                    <a:lnTo>
                      <a:pt x="83" y="1682"/>
                    </a:lnTo>
                    <a:lnTo>
                      <a:pt x="81" y="1720"/>
                    </a:lnTo>
                    <a:lnTo>
                      <a:pt x="76" y="1754"/>
                    </a:lnTo>
                    <a:lnTo>
                      <a:pt x="71" y="1789"/>
                    </a:lnTo>
                    <a:lnTo>
                      <a:pt x="64" y="1818"/>
                    </a:lnTo>
                    <a:lnTo>
                      <a:pt x="64" y="1818"/>
                    </a:lnTo>
                    <a:lnTo>
                      <a:pt x="60" y="1835"/>
                    </a:lnTo>
                    <a:lnTo>
                      <a:pt x="60" y="1858"/>
                    </a:lnTo>
                    <a:lnTo>
                      <a:pt x="62" y="1882"/>
                    </a:lnTo>
                    <a:lnTo>
                      <a:pt x="65" y="1908"/>
                    </a:lnTo>
                    <a:lnTo>
                      <a:pt x="72" y="1936"/>
                    </a:lnTo>
                    <a:lnTo>
                      <a:pt x="79" y="1962"/>
                    </a:lnTo>
                    <a:lnTo>
                      <a:pt x="88" y="1987"/>
                    </a:lnTo>
                    <a:lnTo>
                      <a:pt x="98" y="2008"/>
                    </a:lnTo>
                    <a:lnTo>
                      <a:pt x="109" y="2025"/>
                    </a:lnTo>
                    <a:lnTo>
                      <a:pt x="121" y="2038"/>
                    </a:lnTo>
                    <a:lnTo>
                      <a:pt x="121" y="2038"/>
                    </a:lnTo>
                    <a:lnTo>
                      <a:pt x="131" y="2044"/>
                    </a:lnTo>
                    <a:lnTo>
                      <a:pt x="140" y="2044"/>
                    </a:lnTo>
                    <a:lnTo>
                      <a:pt x="150" y="2039"/>
                    </a:lnTo>
                    <a:lnTo>
                      <a:pt x="157" y="2032"/>
                    </a:lnTo>
                    <a:lnTo>
                      <a:pt x="164" y="2024"/>
                    </a:lnTo>
                    <a:lnTo>
                      <a:pt x="169" y="2013"/>
                    </a:lnTo>
                    <a:lnTo>
                      <a:pt x="174" y="2003"/>
                    </a:lnTo>
                    <a:lnTo>
                      <a:pt x="178" y="1994"/>
                    </a:lnTo>
                    <a:lnTo>
                      <a:pt x="179" y="1987"/>
                    </a:lnTo>
                    <a:lnTo>
                      <a:pt x="179" y="1986"/>
                    </a:lnTo>
                    <a:lnTo>
                      <a:pt x="179" y="1986"/>
                    </a:lnTo>
                    <a:lnTo>
                      <a:pt x="181" y="1987"/>
                    </a:lnTo>
                    <a:lnTo>
                      <a:pt x="185" y="1991"/>
                    </a:lnTo>
                    <a:lnTo>
                      <a:pt x="190" y="1996"/>
                    </a:lnTo>
                    <a:lnTo>
                      <a:pt x="197" y="2001"/>
                    </a:lnTo>
                    <a:lnTo>
                      <a:pt x="205" y="2006"/>
                    </a:lnTo>
                    <a:lnTo>
                      <a:pt x="214" y="2008"/>
                    </a:lnTo>
                    <a:lnTo>
                      <a:pt x="223" y="2008"/>
                    </a:lnTo>
                    <a:lnTo>
                      <a:pt x="231" y="2003"/>
                    </a:lnTo>
                    <a:lnTo>
                      <a:pt x="240" y="1994"/>
                    </a:lnTo>
                    <a:lnTo>
                      <a:pt x="247" y="1979"/>
                    </a:lnTo>
                    <a:lnTo>
                      <a:pt x="247" y="1979"/>
                    </a:lnTo>
                    <a:lnTo>
                      <a:pt x="257" y="1939"/>
                    </a:lnTo>
                    <a:lnTo>
                      <a:pt x="259" y="1899"/>
                    </a:lnTo>
                    <a:lnTo>
                      <a:pt x="255" y="1861"/>
                    </a:lnTo>
                    <a:lnTo>
                      <a:pt x="247" y="1822"/>
                    </a:lnTo>
                    <a:lnTo>
                      <a:pt x="235" y="1784"/>
                    </a:lnTo>
                    <a:lnTo>
                      <a:pt x="219" y="1747"/>
                    </a:lnTo>
                    <a:lnTo>
                      <a:pt x="202" y="1711"/>
                    </a:lnTo>
                    <a:lnTo>
                      <a:pt x="185" y="1676"/>
                    </a:lnTo>
                    <a:lnTo>
                      <a:pt x="167" y="1642"/>
                    </a:lnTo>
                    <a:lnTo>
                      <a:pt x="150" y="1609"/>
                    </a:lnTo>
                    <a:lnTo>
                      <a:pt x="150" y="16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99" name="Freeform 171">
                <a:extLst>
                  <a:ext uri="{FF2B5EF4-FFF2-40B4-BE49-F238E27FC236}">
                    <a16:creationId xmlns:a16="http://schemas.microsoft.com/office/drawing/2014/main" id="{3E7C03FE-E263-4966-8EB1-3FE56B7C0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911"/>
                <a:ext cx="99" cy="450"/>
              </a:xfrm>
              <a:custGeom>
                <a:avLst/>
                <a:gdLst>
                  <a:gd name="T0" fmla="*/ 126 w 198"/>
                  <a:gd name="T1" fmla="*/ 612 h 900"/>
                  <a:gd name="T2" fmla="*/ 112 w 198"/>
                  <a:gd name="T3" fmla="*/ 563 h 900"/>
                  <a:gd name="T4" fmla="*/ 95 w 198"/>
                  <a:gd name="T5" fmla="*/ 492 h 900"/>
                  <a:gd name="T6" fmla="*/ 74 w 198"/>
                  <a:gd name="T7" fmla="*/ 406 h 900"/>
                  <a:gd name="T8" fmla="*/ 51 w 198"/>
                  <a:gd name="T9" fmla="*/ 311 h 900"/>
                  <a:gd name="T10" fmla="*/ 43 w 198"/>
                  <a:gd name="T11" fmla="*/ 264 h 900"/>
                  <a:gd name="T12" fmla="*/ 27 w 198"/>
                  <a:gd name="T13" fmla="*/ 180 h 900"/>
                  <a:gd name="T14" fmla="*/ 15 w 198"/>
                  <a:gd name="T15" fmla="*/ 105 h 900"/>
                  <a:gd name="T16" fmla="*/ 7 w 198"/>
                  <a:gd name="T17" fmla="*/ 47 h 900"/>
                  <a:gd name="T18" fmla="*/ 1 w 198"/>
                  <a:gd name="T19" fmla="*/ 10 h 900"/>
                  <a:gd name="T20" fmla="*/ 0 w 198"/>
                  <a:gd name="T21" fmla="*/ 0 h 900"/>
                  <a:gd name="T22" fmla="*/ 1 w 198"/>
                  <a:gd name="T23" fmla="*/ 10 h 900"/>
                  <a:gd name="T24" fmla="*/ 5 w 198"/>
                  <a:gd name="T25" fmla="*/ 47 h 900"/>
                  <a:gd name="T26" fmla="*/ 10 w 198"/>
                  <a:gd name="T27" fmla="*/ 97 h 900"/>
                  <a:gd name="T28" fmla="*/ 17 w 198"/>
                  <a:gd name="T29" fmla="*/ 157 h 900"/>
                  <a:gd name="T30" fmla="*/ 26 w 198"/>
                  <a:gd name="T31" fmla="*/ 221 h 900"/>
                  <a:gd name="T32" fmla="*/ 31 w 198"/>
                  <a:gd name="T33" fmla="*/ 252 h 900"/>
                  <a:gd name="T34" fmla="*/ 45 w 198"/>
                  <a:gd name="T35" fmla="*/ 325 h 900"/>
                  <a:gd name="T36" fmla="*/ 57 w 198"/>
                  <a:gd name="T37" fmla="*/ 389 h 900"/>
                  <a:gd name="T38" fmla="*/ 69 w 198"/>
                  <a:gd name="T39" fmla="*/ 444 h 900"/>
                  <a:gd name="T40" fmla="*/ 79 w 198"/>
                  <a:gd name="T41" fmla="*/ 492 h 900"/>
                  <a:gd name="T42" fmla="*/ 88 w 198"/>
                  <a:gd name="T43" fmla="*/ 534 h 900"/>
                  <a:gd name="T44" fmla="*/ 90 w 198"/>
                  <a:gd name="T45" fmla="*/ 549 h 900"/>
                  <a:gd name="T46" fmla="*/ 93 w 198"/>
                  <a:gd name="T47" fmla="*/ 593 h 900"/>
                  <a:gd name="T48" fmla="*/ 91 w 198"/>
                  <a:gd name="T49" fmla="*/ 641 h 900"/>
                  <a:gd name="T50" fmla="*/ 86 w 198"/>
                  <a:gd name="T51" fmla="*/ 691 h 900"/>
                  <a:gd name="T52" fmla="*/ 79 w 198"/>
                  <a:gd name="T53" fmla="*/ 736 h 900"/>
                  <a:gd name="T54" fmla="*/ 74 w 198"/>
                  <a:gd name="T55" fmla="*/ 755 h 900"/>
                  <a:gd name="T56" fmla="*/ 72 w 198"/>
                  <a:gd name="T57" fmla="*/ 781 h 900"/>
                  <a:gd name="T58" fmla="*/ 76 w 198"/>
                  <a:gd name="T59" fmla="*/ 814 h 900"/>
                  <a:gd name="T60" fmla="*/ 84 w 198"/>
                  <a:gd name="T61" fmla="*/ 848 h 900"/>
                  <a:gd name="T62" fmla="*/ 96 w 198"/>
                  <a:gd name="T63" fmla="*/ 878 h 900"/>
                  <a:gd name="T64" fmla="*/ 110 w 198"/>
                  <a:gd name="T65" fmla="*/ 897 h 900"/>
                  <a:gd name="T66" fmla="*/ 117 w 198"/>
                  <a:gd name="T67" fmla="*/ 900 h 900"/>
                  <a:gd name="T68" fmla="*/ 129 w 198"/>
                  <a:gd name="T69" fmla="*/ 899 h 900"/>
                  <a:gd name="T70" fmla="*/ 138 w 198"/>
                  <a:gd name="T71" fmla="*/ 888 h 900"/>
                  <a:gd name="T72" fmla="*/ 145 w 198"/>
                  <a:gd name="T73" fmla="*/ 874 h 900"/>
                  <a:gd name="T74" fmla="*/ 148 w 198"/>
                  <a:gd name="T75" fmla="*/ 866 h 900"/>
                  <a:gd name="T76" fmla="*/ 148 w 198"/>
                  <a:gd name="T77" fmla="*/ 864 h 900"/>
                  <a:gd name="T78" fmla="*/ 152 w 198"/>
                  <a:gd name="T79" fmla="*/ 867 h 900"/>
                  <a:gd name="T80" fmla="*/ 159 w 198"/>
                  <a:gd name="T81" fmla="*/ 874 h 900"/>
                  <a:gd name="T82" fmla="*/ 171 w 198"/>
                  <a:gd name="T83" fmla="*/ 878 h 900"/>
                  <a:gd name="T84" fmla="*/ 181 w 198"/>
                  <a:gd name="T85" fmla="*/ 874 h 900"/>
                  <a:gd name="T86" fmla="*/ 191 w 198"/>
                  <a:gd name="T87" fmla="*/ 859 h 900"/>
                  <a:gd name="T88" fmla="*/ 197 w 198"/>
                  <a:gd name="T89" fmla="*/ 833 h 900"/>
                  <a:gd name="T90" fmla="*/ 197 w 198"/>
                  <a:gd name="T91" fmla="*/ 783 h 900"/>
                  <a:gd name="T92" fmla="*/ 183 w 198"/>
                  <a:gd name="T93" fmla="*/ 734 h 900"/>
                  <a:gd name="T94" fmla="*/ 162 w 198"/>
                  <a:gd name="T95" fmla="*/ 688 h 900"/>
                  <a:gd name="T96" fmla="*/ 140 w 198"/>
                  <a:gd name="T97" fmla="*/ 643 h 900"/>
                  <a:gd name="T98" fmla="*/ 129 w 198"/>
                  <a:gd name="T99" fmla="*/ 622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8" h="900">
                    <a:moveTo>
                      <a:pt x="129" y="622"/>
                    </a:moveTo>
                    <a:lnTo>
                      <a:pt x="126" y="612"/>
                    </a:lnTo>
                    <a:lnTo>
                      <a:pt x="121" y="591"/>
                    </a:lnTo>
                    <a:lnTo>
                      <a:pt x="112" y="563"/>
                    </a:lnTo>
                    <a:lnTo>
                      <a:pt x="103" y="530"/>
                    </a:lnTo>
                    <a:lnTo>
                      <a:pt x="95" y="492"/>
                    </a:lnTo>
                    <a:lnTo>
                      <a:pt x="84" y="451"/>
                    </a:lnTo>
                    <a:lnTo>
                      <a:pt x="74" y="406"/>
                    </a:lnTo>
                    <a:lnTo>
                      <a:pt x="62" y="359"/>
                    </a:lnTo>
                    <a:lnTo>
                      <a:pt x="51" y="311"/>
                    </a:lnTo>
                    <a:lnTo>
                      <a:pt x="43" y="264"/>
                    </a:lnTo>
                    <a:lnTo>
                      <a:pt x="43" y="264"/>
                    </a:lnTo>
                    <a:lnTo>
                      <a:pt x="34" y="221"/>
                    </a:lnTo>
                    <a:lnTo>
                      <a:pt x="27" y="180"/>
                    </a:lnTo>
                    <a:lnTo>
                      <a:pt x="20" y="142"/>
                    </a:lnTo>
                    <a:lnTo>
                      <a:pt x="15" y="105"/>
                    </a:lnTo>
                    <a:lnTo>
                      <a:pt x="10" y="74"/>
                    </a:lnTo>
                    <a:lnTo>
                      <a:pt x="7" y="47"/>
                    </a:lnTo>
                    <a:lnTo>
                      <a:pt x="3" y="26"/>
                    </a:lnTo>
                    <a:lnTo>
                      <a:pt x="1" y="1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0"/>
                    </a:lnTo>
                    <a:lnTo>
                      <a:pt x="3" y="26"/>
                    </a:lnTo>
                    <a:lnTo>
                      <a:pt x="5" y="47"/>
                    </a:lnTo>
                    <a:lnTo>
                      <a:pt x="8" y="71"/>
                    </a:lnTo>
                    <a:lnTo>
                      <a:pt x="10" y="97"/>
                    </a:lnTo>
                    <a:lnTo>
                      <a:pt x="13" y="126"/>
                    </a:lnTo>
                    <a:lnTo>
                      <a:pt x="17" y="157"/>
                    </a:lnTo>
                    <a:lnTo>
                      <a:pt x="20" y="188"/>
                    </a:lnTo>
                    <a:lnTo>
                      <a:pt x="26" y="221"/>
                    </a:lnTo>
                    <a:lnTo>
                      <a:pt x="31" y="252"/>
                    </a:lnTo>
                    <a:lnTo>
                      <a:pt x="31" y="252"/>
                    </a:lnTo>
                    <a:lnTo>
                      <a:pt x="38" y="290"/>
                    </a:lnTo>
                    <a:lnTo>
                      <a:pt x="45" y="325"/>
                    </a:lnTo>
                    <a:lnTo>
                      <a:pt x="51" y="358"/>
                    </a:lnTo>
                    <a:lnTo>
                      <a:pt x="57" y="389"/>
                    </a:lnTo>
                    <a:lnTo>
                      <a:pt x="64" y="416"/>
                    </a:lnTo>
                    <a:lnTo>
                      <a:pt x="69" y="444"/>
                    </a:lnTo>
                    <a:lnTo>
                      <a:pt x="74" y="468"/>
                    </a:lnTo>
                    <a:lnTo>
                      <a:pt x="79" y="492"/>
                    </a:lnTo>
                    <a:lnTo>
                      <a:pt x="83" y="513"/>
                    </a:lnTo>
                    <a:lnTo>
                      <a:pt x="88" y="534"/>
                    </a:lnTo>
                    <a:lnTo>
                      <a:pt x="88" y="534"/>
                    </a:lnTo>
                    <a:lnTo>
                      <a:pt x="90" y="549"/>
                    </a:lnTo>
                    <a:lnTo>
                      <a:pt x="91" y="570"/>
                    </a:lnTo>
                    <a:lnTo>
                      <a:pt x="93" y="593"/>
                    </a:lnTo>
                    <a:lnTo>
                      <a:pt x="93" y="617"/>
                    </a:lnTo>
                    <a:lnTo>
                      <a:pt x="91" y="641"/>
                    </a:lnTo>
                    <a:lnTo>
                      <a:pt x="90" y="667"/>
                    </a:lnTo>
                    <a:lnTo>
                      <a:pt x="86" y="691"/>
                    </a:lnTo>
                    <a:lnTo>
                      <a:pt x="83" y="715"/>
                    </a:lnTo>
                    <a:lnTo>
                      <a:pt x="79" y="736"/>
                    </a:lnTo>
                    <a:lnTo>
                      <a:pt x="74" y="755"/>
                    </a:lnTo>
                    <a:lnTo>
                      <a:pt x="74" y="755"/>
                    </a:lnTo>
                    <a:lnTo>
                      <a:pt x="72" y="767"/>
                    </a:lnTo>
                    <a:lnTo>
                      <a:pt x="72" y="781"/>
                    </a:lnTo>
                    <a:lnTo>
                      <a:pt x="72" y="797"/>
                    </a:lnTo>
                    <a:lnTo>
                      <a:pt x="76" y="814"/>
                    </a:lnTo>
                    <a:lnTo>
                      <a:pt x="79" y="831"/>
                    </a:lnTo>
                    <a:lnTo>
                      <a:pt x="84" y="848"/>
                    </a:lnTo>
                    <a:lnTo>
                      <a:pt x="90" y="864"/>
                    </a:lnTo>
                    <a:lnTo>
                      <a:pt x="96" y="878"/>
                    </a:lnTo>
                    <a:lnTo>
                      <a:pt x="103" y="890"/>
                    </a:lnTo>
                    <a:lnTo>
                      <a:pt x="110" y="897"/>
                    </a:lnTo>
                    <a:lnTo>
                      <a:pt x="110" y="897"/>
                    </a:lnTo>
                    <a:lnTo>
                      <a:pt x="117" y="900"/>
                    </a:lnTo>
                    <a:lnTo>
                      <a:pt x="122" y="900"/>
                    </a:lnTo>
                    <a:lnTo>
                      <a:pt x="129" y="899"/>
                    </a:lnTo>
                    <a:lnTo>
                      <a:pt x="134" y="893"/>
                    </a:lnTo>
                    <a:lnTo>
                      <a:pt x="138" y="888"/>
                    </a:lnTo>
                    <a:lnTo>
                      <a:pt x="141" y="881"/>
                    </a:lnTo>
                    <a:lnTo>
                      <a:pt x="145" y="874"/>
                    </a:lnTo>
                    <a:lnTo>
                      <a:pt x="147" y="869"/>
                    </a:lnTo>
                    <a:lnTo>
                      <a:pt x="148" y="866"/>
                    </a:lnTo>
                    <a:lnTo>
                      <a:pt x="148" y="864"/>
                    </a:lnTo>
                    <a:lnTo>
                      <a:pt x="148" y="864"/>
                    </a:lnTo>
                    <a:lnTo>
                      <a:pt x="148" y="864"/>
                    </a:lnTo>
                    <a:lnTo>
                      <a:pt x="152" y="867"/>
                    </a:lnTo>
                    <a:lnTo>
                      <a:pt x="155" y="871"/>
                    </a:lnTo>
                    <a:lnTo>
                      <a:pt x="159" y="874"/>
                    </a:lnTo>
                    <a:lnTo>
                      <a:pt x="164" y="876"/>
                    </a:lnTo>
                    <a:lnTo>
                      <a:pt x="171" y="878"/>
                    </a:lnTo>
                    <a:lnTo>
                      <a:pt x="176" y="878"/>
                    </a:lnTo>
                    <a:lnTo>
                      <a:pt x="181" y="874"/>
                    </a:lnTo>
                    <a:lnTo>
                      <a:pt x="186" y="869"/>
                    </a:lnTo>
                    <a:lnTo>
                      <a:pt x="191" y="859"/>
                    </a:lnTo>
                    <a:lnTo>
                      <a:pt x="191" y="859"/>
                    </a:lnTo>
                    <a:lnTo>
                      <a:pt x="197" y="833"/>
                    </a:lnTo>
                    <a:lnTo>
                      <a:pt x="198" y="809"/>
                    </a:lnTo>
                    <a:lnTo>
                      <a:pt x="197" y="783"/>
                    </a:lnTo>
                    <a:lnTo>
                      <a:pt x="191" y="759"/>
                    </a:lnTo>
                    <a:lnTo>
                      <a:pt x="183" y="734"/>
                    </a:lnTo>
                    <a:lnTo>
                      <a:pt x="174" y="710"/>
                    </a:lnTo>
                    <a:lnTo>
                      <a:pt x="162" y="688"/>
                    </a:lnTo>
                    <a:lnTo>
                      <a:pt x="152" y="665"/>
                    </a:lnTo>
                    <a:lnTo>
                      <a:pt x="140" y="643"/>
                    </a:lnTo>
                    <a:lnTo>
                      <a:pt x="129" y="622"/>
                    </a:lnTo>
                    <a:lnTo>
                      <a:pt x="129" y="622"/>
                    </a:ln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00" name="Freeform 172">
                <a:extLst>
                  <a:ext uri="{FF2B5EF4-FFF2-40B4-BE49-F238E27FC236}">
                    <a16:creationId xmlns:a16="http://schemas.microsoft.com/office/drawing/2014/main" id="{6B1B4AB1-5B4E-E3A1-9E5D-695E97B15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911"/>
                <a:ext cx="99" cy="450"/>
              </a:xfrm>
              <a:custGeom>
                <a:avLst/>
                <a:gdLst>
                  <a:gd name="T0" fmla="*/ 126 w 198"/>
                  <a:gd name="T1" fmla="*/ 612 h 900"/>
                  <a:gd name="T2" fmla="*/ 112 w 198"/>
                  <a:gd name="T3" fmla="*/ 563 h 900"/>
                  <a:gd name="T4" fmla="*/ 95 w 198"/>
                  <a:gd name="T5" fmla="*/ 492 h 900"/>
                  <a:gd name="T6" fmla="*/ 74 w 198"/>
                  <a:gd name="T7" fmla="*/ 406 h 900"/>
                  <a:gd name="T8" fmla="*/ 51 w 198"/>
                  <a:gd name="T9" fmla="*/ 311 h 900"/>
                  <a:gd name="T10" fmla="*/ 43 w 198"/>
                  <a:gd name="T11" fmla="*/ 264 h 900"/>
                  <a:gd name="T12" fmla="*/ 27 w 198"/>
                  <a:gd name="T13" fmla="*/ 180 h 900"/>
                  <a:gd name="T14" fmla="*/ 15 w 198"/>
                  <a:gd name="T15" fmla="*/ 105 h 900"/>
                  <a:gd name="T16" fmla="*/ 7 w 198"/>
                  <a:gd name="T17" fmla="*/ 47 h 900"/>
                  <a:gd name="T18" fmla="*/ 1 w 198"/>
                  <a:gd name="T19" fmla="*/ 10 h 900"/>
                  <a:gd name="T20" fmla="*/ 0 w 198"/>
                  <a:gd name="T21" fmla="*/ 0 h 900"/>
                  <a:gd name="T22" fmla="*/ 1 w 198"/>
                  <a:gd name="T23" fmla="*/ 10 h 900"/>
                  <a:gd name="T24" fmla="*/ 5 w 198"/>
                  <a:gd name="T25" fmla="*/ 47 h 900"/>
                  <a:gd name="T26" fmla="*/ 10 w 198"/>
                  <a:gd name="T27" fmla="*/ 97 h 900"/>
                  <a:gd name="T28" fmla="*/ 17 w 198"/>
                  <a:gd name="T29" fmla="*/ 157 h 900"/>
                  <a:gd name="T30" fmla="*/ 26 w 198"/>
                  <a:gd name="T31" fmla="*/ 221 h 900"/>
                  <a:gd name="T32" fmla="*/ 31 w 198"/>
                  <a:gd name="T33" fmla="*/ 252 h 900"/>
                  <a:gd name="T34" fmla="*/ 45 w 198"/>
                  <a:gd name="T35" fmla="*/ 325 h 900"/>
                  <a:gd name="T36" fmla="*/ 57 w 198"/>
                  <a:gd name="T37" fmla="*/ 389 h 900"/>
                  <a:gd name="T38" fmla="*/ 69 w 198"/>
                  <a:gd name="T39" fmla="*/ 444 h 900"/>
                  <a:gd name="T40" fmla="*/ 79 w 198"/>
                  <a:gd name="T41" fmla="*/ 492 h 900"/>
                  <a:gd name="T42" fmla="*/ 88 w 198"/>
                  <a:gd name="T43" fmla="*/ 534 h 900"/>
                  <a:gd name="T44" fmla="*/ 90 w 198"/>
                  <a:gd name="T45" fmla="*/ 549 h 900"/>
                  <a:gd name="T46" fmla="*/ 93 w 198"/>
                  <a:gd name="T47" fmla="*/ 593 h 900"/>
                  <a:gd name="T48" fmla="*/ 91 w 198"/>
                  <a:gd name="T49" fmla="*/ 641 h 900"/>
                  <a:gd name="T50" fmla="*/ 86 w 198"/>
                  <a:gd name="T51" fmla="*/ 691 h 900"/>
                  <a:gd name="T52" fmla="*/ 79 w 198"/>
                  <a:gd name="T53" fmla="*/ 736 h 900"/>
                  <a:gd name="T54" fmla="*/ 74 w 198"/>
                  <a:gd name="T55" fmla="*/ 755 h 900"/>
                  <a:gd name="T56" fmla="*/ 72 w 198"/>
                  <a:gd name="T57" fmla="*/ 781 h 900"/>
                  <a:gd name="T58" fmla="*/ 76 w 198"/>
                  <a:gd name="T59" fmla="*/ 814 h 900"/>
                  <a:gd name="T60" fmla="*/ 84 w 198"/>
                  <a:gd name="T61" fmla="*/ 848 h 900"/>
                  <a:gd name="T62" fmla="*/ 96 w 198"/>
                  <a:gd name="T63" fmla="*/ 878 h 900"/>
                  <a:gd name="T64" fmla="*/ 110 w 198"/>
                  <a:gd name="T65" fmla="*/ 897 h 900"/>
                  <a:gd name="T66" fmla="*/ 117 w 198"/>
                  <a:gd name="T67" fmla="*/ 900 h 900"/>
                  <a:gd name="T68" fmla="*/ 129 w 198"/>
                  <a:gd name="T69" fmla="*/ 899 h 900"/>
                  <a:gd name="T70" fmla="*/ 138 w 198"/>
                  <a:gd name="T71" fmla="*/ 888 h 900"/>
                  <a:gd name="T72" fmla="*/ 145 w 198"/>
                  <a:gd name="T73" fmla="*/ 874 h 900"/>
                  <a:gd name="T74" fmla="*/ 148 w 198"/>
                  <a:gd name="T75" fmla="*/ 866 h 900"/>
                  <a:gd name="T76" fmla="*/ 148 w 198"/>
                  <a:gd name="T77" fmla="*/ 864 h 900"/>
                  <a:gd name="T78" fmla="*/ 152 w 198"/>
                  <a:gd name="T79" fmla="*/ 867 h 900"/>
                  <a:gd name="T80" fmla="*/ 159 w 198"/>
                  <a:gd name="T81" fmla="*/ 874 h 900"/>
                  <a:gd name="T82" fmla="*/ 171 w 198"/>
                  <a:gd name="T83" fmla="*/ 878 h 900"/>
                  <a:gd name="T84" fmla="*/ 181 w 198"/>
                  <a:gd name="T85" fmla="*/ 874 h 900"/>
                  <a:gd name="T86" fmla="*/ 191 w 198"/>
                  <a:gd name="T87" fmla="*/ 859 h 900"/>
                  <a:gd name="T88" fmla="*/ 197 w 198"/>
                  <a:gd name="T89" fmla="*/ 833 h 900"/>
                  <a:gd name="T90" fmla="*/ 197 w 198"/>
                  <a:gd name="T91" fmla="*/ 783 h 900"/>
                  <a:gd name="T92" fmla="*/ 183 w 198"/>
                  <a:gd name="T93" fmla="*/ 734 h 900"/>
                  <a:gd name="T94" fmla="*/ 162 w 198"/>
                  <a:gd name="T95" fmla="*/ 688 h 900"/>
                  <a:gd name="T96" fmla="*/ 140 w 198"/>
                  <a:gd name="T97" fmla="*/ 643 h 900"/>
                  <a:gd name="T98" fmla="*/ 129 w 198"/>
                  <a:gd name="T99" fmla="*/ 622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8" h="900">
                    <a:moveTo>
                      <a:pt x="129" y="622"/>
                    </a:moveTo>
                    <a:lnTo>
                      <a:pt x="126" y="612"/>
                    </a:lnTo>
                    <a:lnTo>
                      <a:pt x="121" y="591"/>
                    </a:lnTo>
                    <a:lnTo>
                      <a:pt x="112" y="563"/>
                    </a:lnTo>
                    <a:lnTo>
                      <a:pt x="103" y="530"/>
                    </a:lnTo>
                    <a:lnTo>
                      <a:pt x="95" y="492"/>
                    </a:lnTo>
                    <a:lnTo>
                      <a:pt x="84" y="451"/>
                    </a:lnTo>
                    <a:lnTo>
                      <a:pt x="74" y="406"/>
                    </a:lnTo>
                    <a:lnTo>
                      <a:pt x="62" y="359"/>
                    </a:lnTo>
                    <a:lnTo>
                      <a:pt x="51" y="311"/>
                    </a:lnTo>
                    <a:lnTo>
                      <a:pt x="43" y="264"/>
                    </a:lnTo>
                    <a:lnTo>
                      <a:pt x="43" y="264"/>
                    </a:lnTo>
                    <a:lnTo>
                      <a:pt x="34" y="221"/>
                    </a:lnTo>
                    <a:lnTo>
                      <a:pt x="27" y="180"/>
                    </a:lnTo>
                    <a:lnTo>
                      <a:pt x="20" y="142"/>
                    </a:lnTo>
                    <a:lnTo>
                      <a:pt x="15" y="105"/>
                    </a:lnTo>
                    <a:lnTo>
                      <a:pt x="10" y="74"/>
                    </a:lnTo>
                    <a:lnTo>
                      <a:pt x="7" y="47"/>
                    </a:lnTo>
                    <a:lnTo>
                      <a:pt x="3" y="26"/>
                    </a:lnTo>
                    <a:lnTo>
                      <a:pt x="1" y="1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0"/>
                    </a:lnTo>
                    <a:lnTo>
                      <a:pt x="3" y="26"/>
                    </a:lnTo>
                    <a:lnTo>
                      <a:pt x="5" y="47"/>
                    </a:lnTo>
                    <a:lnTo>
                      <a:pt x="8" y="71"/>
                    </a:lnTo>
                    <a:lnTo>
                      <a:pt x="10" y="97"/>
                    </a:lnTo>
                    <a:lnTo>
                      <a:pt x="13" y="126"/>
                    </a:lnTo>
                    <a:lnTo>
                      <a:pt x="17" y="157"/>
                    </a:lnTo>
                    <a:lnTo>
                      <a:pt x="20" y="188"/>
                    </a:lnTo>
                    <a:lnTo>
                      <a:pt x="26" y="221"/>
                    </a:lnTo>
                    <a:lnTo>
                      <a:pt x="31" y="252"/>
                    </a:lnTo>
                    <a:lnTo>
                      <a:pt x="31" y="252"/>
                    </a:lnTo>
                    <a:lnTo>
                      <a:pt x="38" y="290"/>
                    </a:lnTo>
                    <a:lnTo>
                      <a:pt x="45" y="325"/>
                    </a:lnTo>
                    <a:lnTo>
                      <a:pt x="51" y="358"/>
                    </a:lnTo>
                    <a:lnTo>
                      <a:pt x="57" y="389"/>
                    </a:lnTo>
                    <a:lnTo>
                      <a:pt x="64" y="416"/>
                    </a:lnTo>
                    <a:lnTo>
                      <a:pt x="69" y="444"/>
                    </a:lnTo>
                    <a:lnTo>
                      <a:pt x="74" y="468"/>
                    </a:lnTo>
                    <a:lnTo>
                      <a:pt x="79" y="492"/>
                    </a:lnTo>
                    <a:lnTo>
                      <a:pt x="83" y="513"/>
                    </a:lnTo>
                    <a:lnTo>
                      <a:pt x="88" y="534"/>
                    </a:lnTo>
                    <a:lnTo>
                      <a:pt x="88" y="534"/>
                    </a:lnTo>
                    <a:lnTo>
                      <a:pt x="90" y="549"/>
                    </a:lnTo>
                    <a:lnTo>
                      <a:pt x="91" y="570"/>
                    </a:lnTo>
                    <a:lnTo>
                      <a:pt x="93" y="593"/>
                    </a:lnTo>
                    <a:lnTo>
                      <a:pt x="93" y="617"/>
                    </a:lnTo>
                    <a:lnTo>
                      <a:pt x="91" y="641"/>
                    </a:lnTo>
                    <a:lnTo>
                      <a:pt x="90" y="667"/>
                    </a:lnTo>
                    <a:lnTo>
                      <a:pt x="86" y="691"/>
                    </a:lnTo>
                    <a:lnTo>
                      <a:pt x="83" y="715"/>
                    </a:lnTo>
                    <a:lnTo>
                      <a:pt x="79" y="736"/>
                    </a:lnTo>
                    <a:lnTo>
                      <a:pt x="74" y="755"/>
                    </a:lnTo>
                    <a:lnTo>
                      <a:pt x="74" y="755"/>
                    </a:lnTo>
                    <a:lnTo>
                      <a:pt x="72" y="767"/>
                    </a:lnTo>
                    <a:lnTo>
                      <a:pt x="72" y="781"/>
                    </a:lnTo>
                    <a:lnTo>
                      <a:pt x="72" y="797"/>
                    </a:lnTo>
                    <a:lnTo>
                      <a:pt x="76" y="814"/>
                    </a:lnTo>
                    <a:lnTo>
                      <a:pt x="79" y="831"/>
                    </a:lnTo>
                    <a:lnTo>
                      <a:pt x="84" y="848"/>
                    </a:lnTo>
                    <a:lnTo>
                      <a:pt x="90" y="864"/>
                    </a:lnTo>
                    <a:lnTo>
                      <a:pt x="96" y="878"/>
                    </a:lnTo>
                    <a:lnTo>
                      <a:pt x="103" y="890"/>
                    </a:lnTo>
                    <a:lnTo>
                      <a:pt x="110" y="897"/>
                    </a:lnTo>
                    <a:lnTo>
                      <a:pt x="110" y="897"/>
                    </a:lnTo>
                    <a:lnTo>
                      <a:pt x="117" y="900"/>
                    </a:lnTo>
                    <a:lnTo>
                      <a:pt x="122" y="900"/>
                    </a:lnTo>
                    <a:lnTo>
                      <a:pt x="129" y="899"/>
                    </a:lnTo>
                    <a:lnTo>
                      <a:pt x="134" y="893"/>
                    </a:lnTo>
                    <a:lnTo>
                      <a:pt x="138" y="888"/>
                    </a:lnTo>
                    <a:lnTo>
                      <a:pt x="141" y="881"/>
                    </a:lnTo>
                    <a:lnTo>
                      <a:pt x="145" y="874"/>
                    </a:lnTo>
                    <a:lnTo>
                      <a:pt x="147" y="869"/>
                    </a:lnTo>
                    <a:lnTo>
                      <a:pt x="148" y="866"/>
                    </a:lnTo>
                    <a:lnTo>
                      <a:pt x="148" y="864"/>
                    </a:lnTo>
                    <a:lnTo>
                      <a:pt x="148" y="864"/>
                    </a:lnTo>
                    <a:lnTo>
                      <a:pt x="148" y="864"/>
                    </a:lnTo>
                    <a:lnTo>
                      <a:pt x="152" y="867"/>
                    </a:lnTo>
                    <a:lnTo>
                      <a:pt x="155" y="871"/>
                    </a:lnTo>
                    <a:lnTo>
                      <a:pt x="159" y="874"/>
                    </a:lnTo>
                    <a:lnTo>
                      <a:pt x="164" y="876"/>
                    </a:lnTo>
                    <a:lnTo>
                      <a:pt x="171" y="878"/>
                    </a:lnTo>
                    <a:lnTo>
                      <a:pt x="176" y="878"/>
                    </a:lnTo>
                    <a:lnTo>
                      <a:pt x="181" y="874"/>
                    </a:lnTo>
                    <a:lnTo>
                      <a:pt x="186" y="869"/>
                    </a:lnTo>
                    <a:lnTo>
                      <a:pt x="191" y="859"/>
                    </a:lnTo>
                    <a:lnTo>
                      <a:pt x="191" y="859"/>
                    </a:lnTo>
                    <a:lnTo>
                      <a:pt x="197" y="833"/>
                    </a:lnTo>
                    <a:lnTo>
                      <a:pt x="198" y="809"/>
                    </a:lnTo>
                    <a:lnTo>
                      <a:pt x="197" y="783"/>
                    </a:lnTo>
                    <a:lnTo>
                      <a:pt x="191" y="759"/>
                    </a:lnTo>
                    <a:lnTo>
                      <a:pt x="183" y="734"/>
                    </a:lnTo>
                    <a:lnTo>
                      <a:pt x="174" y="710"/>
                    </a:lnTo>
                    <a:lnTo>
                      <a:pt x="162" y="688"/>
                    </a:lnTo>
                    <a:lnTo>
                      <a:pt x="152" y="665"/>
                    </a:lnTo>
                    <a:lnTo>
                      <a:pt x="140" y="643"/>
                    </a:lnTo>
                    <a:lnTo>
                      <a:pt x="129" y="622"/>
                    </a:lnTo>
                    <a:lnTo>
                      <a:pt x="129" y="622"/>
                    </a:lnTo>
                  </a:path>
                </a:pathLst>
              </a:custGeom>
              <a:noFill/>
              <a:ln w="7938">
                <a:solidFill>
                  <a:srgbClr val="8989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01" name="Freeform 173">
                <a:extLst>
                  <a:ext uri="{FF2B5EF4-FFF2-40B4-BE49-F238E27FC236}">
                    <a16:creationId xmlns:a16="http://schemas.microsoft.com/office/drawing/2014/main" id="{680F6A38-D12B-18E4-2CC8-9701D26FE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058"/>
                <a:ext cx="151" cy="548"/>
              </a:xfrm>
              <a:custGeom>
                <a:avLst/>
                <a:gdLst>
                  <a:gd name="T0" fmla="*/ 171 w 302"/>
                  <a:gd name="T1" fmla="*/ 12 h 1097"/>
                  <a:gd name="T2" fmla="*/ 154 w 302"/>
                  <a:gd name="T3" fmla="*/ 55 h 1097"/>
                  <a:gd name="T4" fmla="*/ 147 w 302"/>
                  <a:gd name="T5" fmla="*/ 102 h 1097"/>
                  <a:gd name="T6" fmla="*/ 159 w 302"/>
                  <a:gd name="T7" fmla="*/ 200 h 1097"/>
                  <a:gd name="T8" fmla="*/ 180 w 302"/>
                  <a:gd name="T9" fmla="*/ 313 h 1097"/>
                  <a:gd name="T10" fmla="*/ 181 w 302"/>
                  <a:gd name="T11" fmla="*/ 359 h 1097"/>
                  <a:gd name="T12" fmla="*/ 171 w 302"/>
                  <a:gd name="T13" fmla="*/ 414 h 1097"/>
                  <a:gd name="T14" fmla="*/ 161 w 302"/>
                  <a:gd name="T15" fmla="*/ 482 h 1097"/>
                  <a:gd name="T16" fmla="*/ 161 w 302"/>
                  <a:gd name="T17" fmla="*/ 539 h 1097"/>
                  <a:gd name="T18" fmla="*/ 166 w 302"/>
                  <a:gd name="T19" fmla="*/ 608 h 1097"/>
                  <a:gd name="T20" fmla="*/ 152 w 302"/>
                  <a:gd name="T21" fmla="*/ 646 h 1097"/>
                  <a:gd name="T22" fmla="*/ 117 w 302"/>
                  <a:gd name="T23" fmla="*/ 665 h 1097"/>
                  <a:gd name="T24" fmla="*/ 55 w 302"/>
                  <a:gd name="T25" fmla="*/ 719 h 1097"/>
                  <a:gd name="T26" fmla="*/ 41 w 302"/>
                  <a:gd name="T27" fmla="*/ 770 h 1097"/>
                  <a:gd name="T28" fmla="*/ 60 w 302"/>
                  <a:gd name="T29" fmla="*/ 812 h 1097"/>
                  <a:gd name="T30" fmla="*/ 76 w 302"/>
                  <a:gd name="T31" fmla="*/ 819 h 1097"/>
                  <a:gd name="T32" fmla="*/ 76 w 302"/>
                  <a:gd name="T33" fmla="*/ 819 h 1097"/>
                  <a:gd name="T34" fmla="*/ 33 w 302"/>
                  <a:gd name="T35" fmla="*/ 843 h 1097"/>
                  <a:gd name="T36" fmla="*/ 0 w 302"/>
                  <a:gd name="T37" fmla="*/ 895 h 1097"/>
                  <a:gd name="T38" fmla="*/ 14 w 302"/>
                  <a:gd name="T39" fmla="*/ 943 h 1097"/>
                  <a:gd name="T40" fmla="*/ 40 w 302"/>
                  <a:gd name="T41" fmla="*/ 973 h 1097"/>
                  <a:gd name="T42" fmla="*/ 52 w 302"/>
                  <a:gd name="T43" fmla="*/ 978 h 1097"/>
                  <a:gd name="T44" fmla="*/ 43 w 302"/>
                  <a:gd name="T45" fmla="*/ 985 h 1097"/>
                  <a:gd name="T46" fmla="*/ 31 w 302"/>
                  <a:gd name="T47" fmla="*/ 1005 h 1097"/>
                  <a:gd name="T48" fmla="*/ 45 w 302"/>
                  <a:gd name="T49" fmla="*/ 1031 h 1097"/>
                  <a:gd name="T50" fmla="*/ 71 w 302"/>
                  <a:gd name="T51" fmla="*/ 1050 h 1097"/>
                  <a:gd name="T52" fmla="*/ 78 w 302"/>
                  <a:gd name="T53" fmla="*/ 1050 h 1097"/>
                  <a:gd name="T54" fmla="*/ 78 w 302"/>
                  <a:gd name="T55" fmla="*/ 1050 h 1097"/>
                  <a:gd name="T56" fmla="*/ 67 w 302"/>
                  <a:gd name="T57" fmla="*/ 1061 h 1097"/>
                  <a:gd name="T58" fmla="*/ 72 w 302"/>
                  <a:gd name="T59" fmla="*/ 1081 h 1097"/>
                  <a:gd name="T60" fmla="*/ 100 w 302"/>
                  <a:gd name="T61" fmla="*/ 1095 h 1097"/>
                  <a:gd name="T62" fmla="*/ 133 w 302"/>
                  <a:gd name="T63" fmla="*/ 1092 h 1097"/>
                  <a:gd name="T64" fmla="*/ 171 w 302"/>
                  <a:gd name="T65" fmla="*/ 1054 h 1097"/>
                  <a:gd name="T66" fmla="*/ 193 w 302"/>
                  <a:gd name="T67" fmla="*/ 1030 h 1097"/>
                  <a:gd name="T68" fmla="*/ 207 w 302"/>
                  <a:gd name="T69" fmla="*/ 1031 h 1097"/>
                  <a:gd name="T70" fmla="*/ 224 w 302"/>
                  <a:gd name="T71" fmla="*/ 1019 h 1097"/>
                  <a:gd name="T72" fmla="*/ 242 w 302"/>
                  <a:gd name="T73" fmla="*/ 988 h 1097"/>
                  <a:gd name="T74" fmla="*/ 240 w 302"/>
                  <a:gd name="T75" fmla="*/ 969 h 1097"/>
                  <a:gd name="T76" fmla="*/ 240 w 302"/>
                  <a:gd name="T77" fmla="*/ 967 h 1097"/>
                  <a:gd name="T78" fmla="*/ 252 w 302"/>
                  <a:gd name="T79" fmla="*/ 957 h 1097"/>
                  <a:gd name="T80" fmla="*/ 271 w 302"/>
                  <a:gd name="T81" fmla="*/ 935 h 1097"/>
                  <a:gd name="T82" fmla="*/ 280 w 302"/>
                  <a:gd name="T83" fmla="*/ 909 h 1097"/>
                  <a:gd name="T84" fmla="*/ 266 w 302"/>
                  <a:gd name="T85" fmla="*/ 881 h 1097"/>
                  <a:gd name="T86" fmla="*/ 247 w 302"/>
                  <a:gd name="T87" fmla="*/ 871 h 1097"/>
                  <a:gd name="T88" fmla="*/ 252 w 302"/>
                  <a:gd name="T89" fmla="*/ 865 h 1097"/>
                  <a:gd name="T90" fmla="*/ 287 w 302"/>
                  <a:gd name="T91" fmla="*/ 834 h 1097"/>
                  <a:gd name="T92" fmla="*/ 302 w 302"/>
                  <a:gd name="T93" fmla="*/ 781 h 1097"/>
                  <a:gd name="T94" fmla="*/ 252 w 302"/>
                  <a:gd name="T95" fmla="*/ 722 h 1097"/>
                  <a:gd name="T96" fmla="*/ 173 w 302"/>
                  <a:gd name="T97" fmla="*/ 706 h 1097"/>
                  <a:gd name="T98" fmla="*/ 157 w 302"/>
                  <a:gd name="T99" fmla="*/ 705 h 1097"/>
                  <a:gd name="T100" fmla="*/ 157 w 302"/>
                  <a:gd name="T101" fmla="*/ 708 h 1097"/>
                  <a:gd name="T102" fmla="*/ 176 w 302"/>
                  <a:gd name="T103" fmla="*/ 696 h 1097"/>
                  <a:gd name="T104" fmla="*/ 197 w 302"/>
                  <a:gd name="T105" fmla="*/ 662 h 1097"/>
                  <a:gd name="T106" fmla="*/ 195 w 302"/>
                  <a:gd name="T107" fmla="*/ 582 h 1097"/>
                  <a:gd name="T108" fmla="*/ 188 w 302"/>
                  <a:gd name="T109" fmla="*/ 511 h 1097"/>
                  <a:gd name="T110" fmla="*/ 193 w 302"/>
                  <a:gd name="T111" fmla="*/ 447 h 1097"/>
                  <a:gd name="T112" fmla="*/ 197 w 302"/>
                  <a:gd name="T113" fmla="*/ 389 h 1097"/>
                  <a:gd name="T114" fmla="*/ 202 w 302"/>
                  <a:gd name="T115" fmla="*/ 354 h 1097"/>
                  <a:gd name="T116" fmla="*/ 195 w 302"/>
                  <a:gd name="T117" fmla="*/ 276 h 1097"/>
                  <a:gd name="T118" fmla="*/ 174 w 302"/>
                  <a:gd name="T119" fmla="*/ 176 h 1097"/>
                  <a:gd name="T120" fmla="*/ 171 w 302"/>
                  <a:gd name="T121" fmla="*/ 105 h 1097"/>
                  <a:gd name="T122" fmla="*/ 185 w 302"/>
                  <a:gd name="T123" fmla="*/ 43 h 1097"/>
                  <a:gd name="T124" fmla="*/ 197 w 302"/>
                  <a:gd name="T125" fmla="*/ 15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" h="1097">
                    <a:moveTo>
                      <a:pt x="176" y="0"/>
                    </a:moveTo>
                    <a:lnTo>
                      <a:pt x="176" y="1"/>
                    </a:lnTo>
                    <a:lnTo>
                      <a:pt x="174" y="5"/>
                    </a:lnTo>
                    <a:lnTo>
                      <a:pt x="171" y="12"/>
                    </a:lnTo>
                    <a:lnTo>
                      <a:pt x="167" y="20"/>
                    </a:lnTo>
                    <a:lnTo>
                      <a:pt x="162" y="31"/>
                    </a:lnTo>
                    <a:lnTo>
                      <a:pt x="159" y="43"/>
                    </a:lnTo>
                    <a:lnTo>
                      <a:pt x="154" y="55"/>
                    </a:lnTo>
                    <a:lnTo>
                      <a:pt x="150" y="71"/>
                    </a:lnTo>
                    <a:lnTo>
                      <a:pt x="148" y="86"/>
                    </a:lnTo>
                    <a:lnTo>
                      <a:pt x="147" y="102"/>
                    </a:lnTo>
                    <a:lnTo>
                      <a:pt x="147" y="102"/>
                    </a:lnTo>
                    <a:lnTo>
                      <a:pt x="147" y="121"/>
                    </a:lnTo>
                    <a:lnTo>
                      <a:pt x="150" y="143"/>
                    </a:lnTo>
                    <a:lnTo>
                      <a:pt x="154" y="171"/>
                    </a:lnTo>
                    <a:lnTo>
                      <a:pt x="159" y="200"/>
                    </a:lnTo>
                    <a:lnTo>
                      <a:pt x="166" y="230"/>
                    </a:lnTo>
                    <a:lnTo>
                      <a:pt x="171" y="261"/>
                    </a:lnTo>
                    <a:lnTo>
                      <a:pt x="176" y="288"/>
                    </a:lnTo>
                    <a:lnTo>
                      <a:pt x="180" y="313"/>
                    </a:lnTo>
                    <a:lnTo>
                      <a:pt x="183" y="333"/>
                    </a:lnTo>
                    <a:lnTo>
                      <a:pt x="183" y="347"/>
                    </a:lnTo>
                    <a:lnTo>
                      <a:pt x="183" y="347"/>
                    </a:lnTo>
                    <a:lnTo>
                      <a:pt x="181" y="359"/>
                    </a:lnTo>
                    <a:lnTo>
                      <a:pt x="180" y="373"/>
                    </a:lnTo>
                    <a:lnTo>
                      <a:pt x="178" y="385"/>
                    </a:lnTo>
                    <a:lnTo>
                      <a:pt x="174" y="401"/>
                    </a:lnTo>
                    <a:lnTo>
                      <a:pt x="171" y="414"/>
                    </a:lnTo>
                    <a:lnTo>
                      <a:pt x="167" y="430"/>
                    </a:lnTo>
                    <a:lnTo>
                      <a:pt x="166" y="446"/>
                    </a:lnTo>
                    <a:lnTo>
                      <a:pt x="162" y="463"/>
                    </a:lnTo>
                    <a:lnTo>
                      <a:pt x="161" y="482"/>
                    </a:lnTo>
                    <a:lnTo>
                      <a:pt x="159" y="501"/>
                    </a:lnTo>
                    <a:lnTo>
                      <a:pt x="159" y="501"/>
                    </a:lnTo>
                    <a:lnTo>
                      <a:pt x="159" y="520"/>
                    </a:lnTo>
                    <a:lnTo>
                      <a:pt x="161" y="539"/>
                    </a:lnTo>
                    <a:lnTo>
                      <a:pt x="162" y="558"/>
                    </a:lnTo>
                    <a:lnTo>
                      <a:pt x="164" y="575"/>
                    </a:lnTo>
                    <a:lnTo>
                      <a:pt x="164" y="592"/>
                    </a:lnTo>
                    <a:lnTo>
                      <a:pt x="166" y="608"/>
                    </a:lnTo>
                    <a:lnTo>
                      <a:pt x="166" y="620"/>
                    </a:lnTo>
                    <a:lnTo>
                      <a:pt x="164" y="632"/>
                    </a:lnTo>
                    <a:lnTo>
                      <a:pt x="159" y="639"/>
                    </a:lnTo>
                    <a:lnTo>
                      <a:pt x="152" y="646"/>
                    </a:lnTo>
                    <a:lnTo>
                      <a:pt x="152" y="646"/>
                    </a:lnTo>
                    <a:lnTo>
                      <a:pt x="145" y="649"/>
                    </a:lnTo>
                    <a:lnTo>
                      <a:pt x="133" y="656"/>
                    </a:lnTo>
                    <a:lnTo>
                      <a:pt x="117" y="665"/>
                    </a:lnTo>
                    <a:lnTo>
                      <a:pt x="100" y="675"/>
                    </a:lnTo>
                    <a:lnTo>
                      <a:pt x="84" y="689"/>
                    </a:lnTo>
                    <a:lnTo>
                      <a:pt x="69" y="703"/>
                    </a:lnTo>
                    <a:lnTo>
                      <a:pt x="55" y="719"/>
                    </a:lnTo>
                    <a:lnTo>
                      <a:pt x="45" y="734"/>
                    </a:lnTo>
                    <a:lnTo>
                      <a:pt x="40" y="751"/>
                    </a:lnTo>
                    <a:lnTo>
                      <a:pt x="41" y="770"/>
                    </a:lnTo>
                    <a:lnTo>
                      <a:pt x="41" y="770"/>
                    </a:lnTo>
                    <a:lnTo>
                      <a:pt x="46" y="786"/>
                    </a:lnTo>
                    <a:lnTo>
                      <a:pt x="52" y="798"/>
                    </a:lnTo>
                    <a:lnTo>
                      <a:pt x="55" y="807"/>
                    </a:lnTo>
                    <a:lnTo>
                      <a:pt x="60" y="812"/>
                    </a:lnTo>
                    <a:lnTo>
                      <a:pt x="65" y="815"/>
                    </a:lnTo>
                    <a:lnTo>
                      <a:pt x="69" y="817"/>
                    </a:lnTo>
                    <a:lnTo>
                      <a:pt x="72" y="819"/>
                    </a:lnTo>
                    <a:lnTo>
                      <a:pt x="76" y="819"/>
                    </a:lnTo>
                    <a:lnTo>
                      <a:pt x="78" y="817"/>
                    </a:lnTo>
                    <a:lnTo>
                      <a:pt x="78" y="817"/>
                    </a:lnTo>
                    <a:lnTo>
                      <a:pt x="78" y="817"/>
                    </a:lnTo>
                    <a:lnTo>
                      <a:pt x="76" y="819"/>
                    </a:lnTo>
                    <a:lnTo>
                      <a:pt x="69" y="822"/>
                    </a:lnTo>
                    <a:lnTo>
                      <a:pt x="59" y="827"/>
                    </a:lnTo>
                    <a:lnTo>
                      <a:pt x="46" y="834"/>
                    </a:lnTo>
                    <a:lnTo>
                      <a:pt x="33" y="843"/>
                    </a:lnTo>
                    <a:lnTo>
                      <a:pt x="21" y="853"/>
                    </a:lnTo>
                    <a:lnTo>
                      <a:pt x="10" y="865"/>
                    </a:lnTo>
                    <a:lnTo>
                      <a:pt x="3" y="879"/>
                    </a:lnTo>
                    <a:lnTo>
                      <a:pt x="0" y="895"/>
                    </a:lnTo>
                    <a:lnTo>
                      <a:pt x="2" y="912"/>
                    </a:lnTo>
                    <a:lnTo>
                      <a:pt x="2" y="912"/>
                    </a:lnTo>
                    <a:lnTo>
                      <a:pt x="8" y="929"/>
                    </a:lnTo>
                    <a:lnTo>
                      <a:pt x="14" y="943"/>
                    </a:lnTo>
                    <a:lnTo>
                      <a:pt x="21" y="954"/>
                    </a:lnTo>
                    <a:lnTo>
                      <a:pt x="27" y="962"/>
                    </a:lnTo>
                    <a:lnTo>
                      <a:pt x="34" y="967"/>
                    </a:lnTo>
                    <a:lnTo>
                      <a:pt x="40" y="973"/>
                    </a:lnTo>
                    <a:lnTo>
                      <a:pt x="45" y="976"/>
                    </a:lnTo>
                    <a:lnTo>
                      <a:pt x="48" y="978"/>
                    </a:lnTo>
                    <a:lnTo>
                      <a:pt x="50" y="978"/>
                    </a:lnTo>
                    <a:lnTo>
                      <a:pt x="52" y="978"/>
                    </a:lnTo>
                    <a:lnTo>
                      <a:pt x="52" y="978"/>
                    </a:lnTo>
                    <a:lnTo>
                      <a:pt x="50" y="979"/>
                    </a:lnTo>
                    <a:lnTo>
                      <a:pt x="48" y="981"/>
                    </a:lnTo>
                    <a:lnTo>
                      <a:pt x="43" y="985"/>
                    </a:lnTo>
                    <a:lnTo>
                      <a:pt x="40" y="988"/>
                    </a:lnTo>
                    <a:lnTo>
                      <a:pt x="34" y="993"/>
                    </a:lnTo>
                    <a:lnTo>
                      <a:pt x="33" y="1000"/>
                    </a:lnTo>
                    <a:lnTo>
                      <a:pt x="31" y="1005"/>
                    </a:lnTo>
                    <a:lnTo>
                      <a:pt x="33" y="1014"/>
                    </a:lnTo>
                    <a:lnTo>
                      <a:pt x="36" y="1023"/>
                    </a:lnTo>
                    <a:lnTo>
                      <a:pt x="45" y="1031"/>
                    </a:lnTo>
                    <a:lnTo>
                      <a:pt x="45" y="1031"/>
                    </a:lnTo>
                    <a:lnTo>
                      <a:pt x="53" y="1038"/>
                    </a:lnTo>
                    <a:lnTo>
                      <a:pt x="60" y="1043"/>
                    </a:lnTo>
                    <a:lnTo>
                      <a:pt x="65" y="1049"/>
                    </a:lnTo>
                    <a:lnTo>
                      <a:pt x="71" y="1050"/>
                    </a:lnTo>
                    <a:lnTo>
                      <a:pt x="74" y="1052"/>
                    </a:lnTo>
                    <a:lnTo>
                      <a:pt x="76" y="1052"/>
                    </a:lnTo>
                    <a:lnTo>
                      <a:pt x="78" y="1050"/>
                    </a:lnTo>
                    <a:lnTo>
                      <a:pt x="78" y="1050"/>
                    </a:lnTo>
                    <a:lnTo>
                      <a:pt x="78" y="1050"/>
                    </a:lnTo>
                    <a:lnTo>
                      <a:pt x="78" y="1050"/>
                    </a:lnTo>
                    <a:lnTo>
                      <a:pt x="78" y="1050"/>
                    </a:lnTo>
                    <a:lnTo>
                      <a:pt x="78" y="1050"/>
                    </a:lnTo>
                    <a:lnTo>
                      <a:pt x="74" y="1052"/>
                    </a:lnTo>
                    <a:lnTo>
                      <a:pt x="72" y="1054"/>
                    </a:lnTo>
                    <a:lnTo>
                      <a:pt x="69" y="1057"/>
                    </a:lnTo>
                    <a:lnTo>
                      <a:pt x="67" y="1061"/>
                    </a:lnTo>
                    <a:lnTo>
                      <a:pt x="65" y="1066"/>
                    </a:lnTo>
                    <a:lnTo>
                      <a:pt x="65" y="1071"/>
                    </a:lnTo>
                    <a:lnTo>
                      <a:pt x="69" y="1076"/>
                    </a:lnTo>
                    <a:lnTo>
                      <a:pt x="72" y="1081"/>
                    </a:lnTo>
                    <a:lnTo>
                      <a:pt x="81" y="1087"/>
                    </a:lnTo>
                    <a:lnTo>
                      <a:pt x="81" y="1087"/>
                    </a:lnTo>
                    <a:lnTo>
                      <a:pt x="91" y="1092"/>
                    </a:lnTo>
                    <a:lnTo>
                      <a:pt x="100" y="1095"/>
                    </a:lnTo>
                    <a:lnTo>
                      <a:pt x="109" y="1097"/>
                    </a:lnTo>
                    <a:lnTo>
                      <a:pt x="117" y="1097"/>
                    </a:lnTo>
                    <a:lnTo>
                      <a:pt x="124" y="1095"/>
                    </a:lnTo>
                    <a:lnTo>
                      <a:pt x="133" y="1092"/>
                    </a:lnTo>
                    <a:lnTo>
                      <a:pt x="142" y="1085"/>
                    </a:lnTo>
                    <a:lnTo>
                      <a:pt x="150" y="1078"/>
                    </a:lnTo>
                    <a:lnTo>
                      <a:pt x="161" y="1066"/>
                    </a:lnTo>
                    <a:lnTo>
                      <a:pt x="171" y="1054"/>
                    </a:lnTo>
                    <a:lnTo>
                      <a:pt x="171" y="1054"/>
                    </a:lnTo>
                    <a:lnTo>
                      <a:pt x="181" y="1042"/>
                    </a:lnTo>
                    <a:lnTo>
                      <a:pt x="188" y="1033"/>
                    </a:lnTo>
                    <a:lnTo>
                      <a:pt x="193" y="1030"/>
                    </a:lnTo>
                    <a:lnTo>
                      <a:pt x="197" y="1030"/>
                    </a:lnTo>
                    <a:lnTo>
                      <a:pt x="200" y="1030"/>
                    </a:lnTo>
                    <a:lnTo>
                      <a:pt x="204" y="1030"/>
                    </a:lnTo>
                    <a:lnTo>
                      <a:pt x="207" y="1031"/>
                    </a:lnTo>
                    <a:lnTo>
                      <a:pt x="211" y="1030"/>
                    </a:lnTo>
                    <a:lnTo>
                      <a:pt x="216" y="1026"/>
                    </a:lnTo>
                    <a:lnTo>
                      <a:pt x="224" y="1019"/>
                    </a:lnTo>
                    <a:lnTo>
                      <a:pt x="224" y="1019"/>
                    </a:lnTo>
                    <a:lnTo>
                      <a:pt x="231" y="1011"/>
                    </a:lnTo>
                    <a:lnTo>
                      <a:pt x="237" y="1002"/>
                    </a:lnTo>
                    <a:lnTo>
                      <a:pt x="240" y="995"/>
                    </a:lnTo>
                    <a:lnTo>
                      <a:pt x="242" y="988"/>
                    </a:lnTo>
                    <a:lnTo>
                      <a:pt x="242" y="983"/>
                    </a:lnTo>
                    <a:lnTo>
                      <a:pt x="242" y="978"/>
                    </a:lnTo>
                    <a:lnTo>
                      <a:pt x="242" y="973"/>
                    </a:lnTo>
                    <a:lnTo>
                      <a:pt x="240" y="969"/>
                    </a:lnTo>
                    <a:lnTo>
                      <a:pt x="238" y="967"/>
                    </a:lnTo>
                    <a:lnTo>
                      <a:pt x="238" y="967"/>
                    </a:lnTo>
                    <a:lnTo>
                      <a:pt x="238" y="967"/>
                    </a:lnTo>
                    <a:lnTo>
                      <a:pt x="240" y="967"/>
                    </a:lnTo>
                    <a:lnTo>
                      <a:pt x="242" y="966"/>
                    </a:lnTo>
                    <a:lnTo>
                      <a:pt x="243" y="964"/>
                    </a:lnTo>
                    <a:lnTo>
                      <a:pt x="247" y="960"/>
                    </a:lnTo>
                    <a:lnTo>
                      <a:pt x="252" y="957"/>
                    </a:lnTo>
                    <a:lnTo>
                      <a:pt x="257" y="954"/>
                    </a:lnTo>
                    <a:lnTo>
                      <a:pt x="261" y="948"/>
                    </a:lnTo>
                    <a:lnTo>
                      <a:pt x="266" y="941"/>
                    </a:lnTo>
                    <a:lnTo>
                      <a:pt x="271" y="935"/>
                    </a:lnTo>
                    <a:lnTo>
                      <a:pt x="276" y="926"/>
                    </a:lnTo>
                    <a:lnTo>
                      <a:pt x="276" y="926"/>
                    </a:lnTo>
                    <a:lnTo>
                      <a:pt x="280" y="917"/>
                    </a:lnTo>
                    <a:lnTo>
                      <a:pt x="280" y="909"/>
                    </a:lnTo>
                    <a:lnTo>
                      <a:pt x="278" y="900"/>
                    </a:lnTo>
                    <a:lnTo>
                      <a:pt x="275" y="893"/>
                    </a:lnTo>
                    <a:lnTo>
                      <a:pt x="271" y="886"/>
                    </a:lnTo>
                    <a:lnTo>
                      <a:pt x="266" y="881"/>
                    </a:lnTo>
                    <a:lnTo>
                      <a:pt x="261" y="876"/>
                    </a:lnTo>
                    <a:lnTo>
                      <a:pt x="256" y="872"/>
                    </a:lnTo>
                    <a:lnTo>
                      <a:pt x="250" y="871"/>
                    </a:lnTo>
                    <a:lnTo>
                      <a:pt x="247" y="871"/>
                    </a:lnTo>
                    <a:lnTo>
                      <a:pt x="247" y="871"/>
                    </a:lnTo>
                    <a:lnTo>
                      <a:pt x="245" y="869"/>
                    </a:lnTo>
                    <a:lnTo>
                      <a:pt x="247" y="867"/>
                    </a:lnTo>
                    <a:lnTo>
                      <a:pt x="252" y="865"/>
                    </a:lnTo>
                    <a:lnTo>
                      <a:pt x="261" y="860"/>
                    </a:lnTo>
                    <a:lnTo>
                      <a:pt x="269" y="853"/>
                    </a:lnTo>
                    <a:lnTo>
                      <a:pt x="278" y="845"/>
                    </a:lnTo>
                    <a:lnTo>
                      <a:pt x="287" y="834"/>
                    </a:lnTo>
                    <a:lnTo>
                      <a:pt x="294" y="819"/>
                    </a:lnTo>
                    <a:lnTo>
                      <a:pt x="300" y="801"/>
                    </a:lnTo>
                    <a:lnTo>
                      <a:pt x="302" y="781"/>
                    </a:lnTo>
                    <a:lnTo>
                      <a:pt x="302" y="781"/>
                    </a:lnTo>
                    <a:lnTo>
                      <a:pt x="299" y="760"/>
                    </a:lnTo>
                    <a:lnTo>
                      <a:pt x="288" y="744"/>
                    </a:lnTo>
                    <a:lnTo>
                      <a:pt x="273" y="731"/>
                    </a:lnTo>
                    <a:lnTo>
                      <a:pt x="252" y="722"/>
                    </a:lnTo>
                    <a:lnTo>
                      <a:pt x="230" y="715"/>
                    </a:lnTo>
                    <a:lnTo>
                      <a:pt x="209" y="710"/>
                    </a:lnTo>
                    <a:lnTo>
                      <a:pt x="188" y="706"/>
                    </a:lnTo>
                    <a:lnTo>
                      <a:pt x="173" y="706"/>
                    </a:lnTo>
                    <a:lnTo>
                      <a:pt x="161" y="705"/>
                    </a:lnTo>
                    <a:lnTo>
                      <a:pt x="157" y="705"/>
                    </a:lnTo>
                    <a:lnTo>
                      <a:pt x="157" y="705"/>
                    </a:lnTo>
                    <a:lnTo>
                      <a:pt x="157" y="705"/>
                    </a:lnTo>
                    <a:lnTo>
                      <a:pt x="155" y="706"/>
                    </a:lnTo>
                    <a:lnTo>
                      <a:pt x="155" y="706"/>
                    </a:lnTo>
                    <a:lnTo>
                      <a:pt x="157" y="708"/>
                    </a:lnTo>
                    <a:lnTo>
                      <a:pt x="157" y="708"/>
                    </a:lnTo>
                    <a:lnTo>
                      <a:pt x="161" y="708"/>
                    </a:lnTo>
                    <a:lnTo>
                      <a:pt x="164" y="705"/>
                    </a:lnTo>
                    <a:lnTo>
                      <a:pt x="169" y="701"/>
                    </a:lnTo>
                    <a:lnTo>
                      <a:pt x="176" y="696"/>
                    </a:lnTo>
                    <a:lnTo>
                      <a:pt x="185" y="687"/>
                    </a:lnTo>
                    <a:lnTo>
                      <a:pt x="185" y="687"/>
                    </a:lnTo>
                    <a:lnTo>
                      <a:pt x="193" y="677"/>
                    </a:lnTo>
                    <a:lnTo>
                      <a:pt x="197" y="662"/>
                    </a:lnTo>
                    <a:lnTo>
                      <a:pt x="199" y="644"/>
                    </a:lnTo>
                    <a:lnTo>
                      <a:pt x="199" y="624"/>
                    </a:lnTo>
                    <a:lnTo>
                      <a:pt x="197" y="603"/>
                    </a:lnTo>
                    <a:lnTo>
                      <a:pt x="195" y="582"/>
                    </a:lnTo>
                    <a:lnTo>
                      <a:pt x="192" y="561"/>
                    </a:lnTo>
                    <a:lnTo>
                      <a:pt x="190" y="542"/>
                    </a:lnTo>
                    <a:lnTo>
                      <a:pt x="188" y="525"/>
                    </a:lnTo>
                    <a:lnTo>
                      <a:pt x="188" y="511"/>
                    </a:lnTo>
                    <a:lnTo>
                      <a:pt x="188" y="511"/>
                    </a:lnTo>
                    <a:lnTo>
                      <a:pt x="190" y="487"/>
                    </a:lnTo>
                    <a:lnTo>
                      <a:pt x="192" y="466"/>
                    </a:lnTo>
                    <a:lnTo>
                      <a:pt x="193" y="447"/>
                    </a:lnTo>
                    <a:lnTo>
                      <a:pt x="193" y="430"/>
                    </a:lnTo>
                    <a:lnTo>
                      <a:pt x="195" y="414"/>
                    </a:lnTo>
                    <a:lnTo>
                      <a:pt x="195" y="401"/>
                    </a:lnTo>
                    <a:lnTo>
                      <a:pt x="197" y="389"/>
                    </a:lnTo>
                    <a:lnTo>
                      <a:pt x="197" y="376"/>
                    </a:lnTo>
                    <a:lnTo>
                      <a:pt x="199" y="364"/>
                    </a:lnTo>
                    <a:lnTo>
                      <a:pt x="202" y="354"/>
                    </a:lnTo>
                    <a:lnTo>
                      <a:pt x="202" y="354"/>
                    </a:lnTo>
                    <a:lnTo>
                      <a:pt x="204" y="337"/>
                    </a:lnTo>
                    <a:lnTo>
                      <a:pt x="202" y="319"/>
                    </a:lnTo>
                    <a:lnTo>
                      <a:pt x="199" y="299"/>
                    </a:lnTo>
                    <a:lnTo>
                      <a:pt x="195" y="276"/>
                    </a:lnTo>
                    <a:lnTo>
                      <a:pt x="190" y="252"/>
                    </a:lnTo>
                    <a:lnTo>
                      <a:pt x="183" y="228"/>
                    </a:lnTo>
                    <a:lnTo>
                      <a:pt x="178" y="202"/>
                    </a:lnTo>
                    <a:lnTo>
                      <a:pt x="174" y="176"/>
                    </a:lnTo>
                    <a:lnTo>
                      <a:pt x="171" y="150"/>
                    </a:lnTo>
                    <a:lnTo>
                      <a:pt x="171" y="124"/>
                    </a:lnTo>
                    <a:lnTo>
                      <a:pt x="171" y="124"/>
                    </a:lnTo>
                    <a:lnTo>
                      <a:pt x="171" y="105"/>
                    </a:lnTo>
                    <a:lnTo>
                      <a:pt x="174" y="86"/>
                    </a:lnTo>
                    <a:lnTo>
                      <a:pt x="178" y="71"/>
                    </a:lnTo>
                    <a:lnTo>
                      <a:pt x="181" y="55"/>
                    </a:lnTo>
                    <a:lnTo>
                      <a:pt x="185" y="43"/>
                    </a:lnTo>
                    <a:lnTo>
                      <a:pt x="188" y="33"/>
                    </a:lnTo>
                    <a:lnTo>
                      <a:pt x="192" y="26"/>
                    </a:lnTo>
                    <a:lnTo>
                      <a:pt x="195" y="19"/>
                    </a:lnTo>
                    <a:lnTo>
                      <a:pt x="197" y="15"/>
                    </a:lnTo>
                    <a:lnTo>
                      <a:pt x="197" y="15"/>
                    </a:lnTo>
                    <a:lnTo>
                      <a:pt x="176" y="0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02" name="Freeform 174">
                <a:extLst>
                  <a:ext uri="{FF2B5EF4-FFF2-40B4-BE49-F238E27FC236}">
                    <a16:creationId xmlns:a16="http://schemas.microsoft.com/office/drawing/2014/main" id="{4F9B0B47-D4B5-3038-D9BF-5E54AD8ED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058"/>
                <a:ext cx="151" cy="548"/>
              </a:xfrm>
              <a:custGeom>
                <a:avLst/>
                <a:gdLst>
                  <a:gd name="T0" fmla="*/ 171 w 302"/>
                  <a:gd name="T1" fmla="*/ 12 h 1097"/>
                  <a:gd name="T2" fmla="*/ 154 w 302"/>
                  <a:gd name="T3" fmla="*/ 55 h 1097"/>
                  <a:gd name="T4" fmla="*/ 147 w 302"/>
                  <a:gd name="T5" fmla="*/ 102 h 1097"/>
                  <a:gd name="T6" fmla="*/ 159 w 302"/>
                  <a:gd name="T7" fmla="*/ 200 h 1097"/>
                  <a:gd name="T8" fmla="*/ 180 w 302"/>
                  <a:gd name="T9" fmla="*/ 313 h 1097"/>
                  <a:gd name="T10" fmla="*/ 181 w 302"/>
                  <a:gd name="T11" fmla="*/ 359 h 1097"/>
                  <a:gd name="T12" fmla="*/ 171 w 302"/>
                  <a:gd name="T13" fmla="*/ 414 h 1097"/>
                  <a:gd name="T14" fmla="*/ 161 w 302"/>
                  <a:gd name="T15" fmla="*/ 482 h 1097"/>
                  <a:gd name="T16" fmla="*/ 161 w 302"/>
                  <a:gd name="T17" fmla="*/ 539 h 1097"/>
                  <a:gd name="T18" fmla="*/ 166 w 302"/>
                  <a:gd name="T19" fmla="*/ 608 h 1097"/>
                  <a:gd name="T20" fmla="*/ 152 w 302"/>
                  <a:gd name="T21" fmla="*/ 646 h 1097"/>
                  <a:gd name="T22" fmla="*/ 117 w 302"/>
                  <a:gd name="T23" fmla="*/ 665 h 1097"/>
                  <a:gd name="T24" fmla="*/ 55 w 302"/>
                  <a:gd name="T25" fmla="*/ 719 h 1097"/>
                  <a:gd name="T26" fmla="*/ 41 w 302"/>
                  <a:gd name="T27" fmla="*/ 770 h 1097"/>
                  <a:gd name="T28" fmla="*/ 60 w 302"/>
                  <a:gd name="T29" fmla="*/ 812 h 1097"/>
                  <a:gd name="T30" fmla="*/ 76 w 302"/>
                  <a:gd name="T31" fmla="*/ 819 h 1097"/>
                  <a:gd name="T32" fmla="*/ 76 w 302"/>
                  <a:gd name="T33" fmla="*/ 819 h 1097"/>
                  <a:gd name="T34" fmla="*/ 33 w 302"/>
                  <a:gd name="T35" fmla="*/ 843 h 1097"/>
                  <a:gd name="T36" fmla="*/ 0 w 302"/>
                  <a:gd name="T37" fmla="*/ 895 h 1097"/>
                  <a:gd name="T38" fmla="*/ 14 w 302"/>
                  <a:gd name="T39" fmla="*/ 943 h 1097"/>
                  <a:gd name="T40" fmla="*/ 40 w 302"/>
                  <a:gd name="T41" fmla="*/ 973 h 1097"/>
                  <a:gd name="T42" fmla="*/ 52 w 302"/>
                  <a:gd name="T43" fmla="*/ 978 h 1097"/>
                  <a:gd name="T44" fmla="*/ 43 w 302"/>
                  <a:gd name="T45" fmla="*/ 985 h 1097"/>
                  <a:gd name="T46" fmla="*/ 31 w 302"/>
                  <a:gd name="T47" fmla="*/ 1005 h 1097"/>
                  <a:gd name="T48" fmla="*/ 45 w 302"/>
                  <a:gd name="T49" fmla="*/ 1031 h 1097"/>
                  <a:gd name="T50" fmla="*/ 71 w 302"/>
                  <a:gd name="T51" fmla="*/ 1050 h 1097"/>
                  <a:gd name="T52" fmla="*/ 78 w 302"/>
                  <a:gd name="T53" fmla="*/ 1050 h 1097"/>
                  <a:gd name="T54" fmla="*/ 78 w 302"/>
                  <a:gd name="T55" fmla="*/ 1050 h 1097"/>
                  <a:gd name="T56" fmla="*/ 67 w 302"/>
                  <a:gd name="T57" fmla="*/ 1061 h 1097"/>
                  <a:gd name="T58" fmla="*/ 72 w 302"/>
                  <a:gd name="T59" fmla="*/ 1081 h 1097"/>
                  <a:gd name="T60" fmla="*/ 100 w 302"/>
                  <a:gd name="T61" fmla="*/ 1095 h 1097"/>
                  <a:gd name="T62" fmla="*/ 133 w 302"/>
                  <a:gd name="T63" fmla="*/ 1092 h 1097"/>
                  <a:gd name="T64" fmla="*/ 171 w 302"/>
                  <a:gd name="T65" fmla="*/ 1054 h 1097"/>
                  <a:gd name="T66" fmla="*/ 193 w 302"/>
                  <a:gd name="T67" fmla="*/ 1030 h 1097"/>
                  <a:gd name="T68" fmla="*/ 207 w 302"/>
                  <a:gd name="T69" fmla="*/ 1031 h 1097"/>
                  <a:gd name="T70" fmla="*/ 224 w 302"/>
                  <a:gd name="T71" fmla="*/ 1019 h 1097"/>
                  <a:gd name="T72" fmla="*/ 242 w 302"/>
                  <a:gd name="T73" fmla="*/ 988 h 1097"/>
                  <a:gd name="T74" fmla="*/ 240 w 302"/>
                  <a:gd name="T75" fmla="*/ 969 h 1097"/>
                  <a:gd name="T76" fmla="*/ 240 w 302"/>
                  <a:gd name="T77" fmla="*/ 967 h 1097"/>
                  <a:gd name="T78" fmla="*/ 252 w 302"/>
                  <a:gd name="T79" fmla="*/ 957 h 1097"/>
                  <a:gd name="T80" fmla="*/ 271 w 302"/>
                  <a:gd name="T81" fmla="*/ 935 h 1097"/>
                  <a:gd name="T82" fmla="*/ 280 w 302"/>
                  <a:gd name="T83" fmla="*/ 909 h 1097"/>
                  <a:gd name="T84" fmla="*/ 266 w 302"/>
                  <a:gd name="T85" fmla="*/ 881 h 1097"/>
                  <a:gd name="T86" fmla="*/ 247 w 302"/>
                  <a:gd name="T87" fmla="*/ 871 h 1097"/>
                  <a:gd name="T88" fmla="*/ 252 w 302"/>
                  <a:gd name="T89" fmla="*/ 865 h 1097"/>
                  <a:gd name="T90" fmla="*/ 287 w 302"/>
                  <a:gd name="T91" fmla="*/ 834 h 1097"/>
                  <a:gd name="T92" fmla="*/ 302 w 302"/>
                  <a:gd name="T93" fmla="*/ 781 h 1097"/>
                  <a:gd name="T94" fmla="*/ 252 w 302"/>
                  <a:gd name="T95" fmla="*/ 722 h 1097"/>
                  <a:gd name="T96" fmla="*/ 173 w 302"/>
                  <a:gd name="T97" fmla="*/ 706 h 1097"/>
                  <a:gd name="T98" fmla="*/ 157 w 302"/>
                  <a:gd name="T99" fmla="*/ 705 h 1097"/>
                  <a:gd name="T100" fmla="*/ 157 w 302"/>
                  <a:gd name="T101" fmla="*/ 708 h 1097"/>
                  <a:gd name="T102" fmla="*/ 176 w 302"/>
                  <a:gd name="T103" fmla="*/ 696 h 1097"/>
                  <a:gd name="T104" fmla="*/ 197 w 302"/>
                  <a:gd name="T105" fmla="*/ 662 h 1097"/>
                  <a:gd name="T106" fmla="*/ 195 w 302"/>
                  <a:gd name="T107" fmla="*/ 582 h 1097"/>
                  <a:gd name="T108" fmla="*/ 188 w 302"/>
                  <a:gd name="T109" fmla="*/ 511 h 1097"/>
                  <a:gd name="T110" fmla="*/ 193 w 302"/>
                  <a:gd name="T111" fmla="*/ 447 h 1097"/>
                  <a:gd name="T112" fmla="*/ 197 w 302"/>
                  <a:gd name="T113" fmla="*/ 389 h 1097"/>
                  <a:gd name="T114" fmla="*/ 202 w 302"/>
                  <a:gd name="T115" fmla="*/ 354 h 1097"/>
                  <a:gd name="T116" fmla="*/ 195 w 302"/>
                  <a:gd name="T117" fmla="*/ 276 h 1097"/>
                  <a:gd name="T118" fmla="*/ 174 w 302"/>
                  <a:gd name="T119" fmla="*/ 176 h 1097"/>
                  <a:gd name="T120" fmla="*/ 171 w 302"/>
                  <a:gd name="T121" fmla="*/ 105 h 1097"/>
                  <a:gd name="T122" fmla="*/ 185 w 302"/>
                  <a:gd name="T123" fmla="*/ 43 h 1097"/>
                  <a:gd name="T124" fmla="*/ 197 w 302"/>
                  <a:gd name="T125" fmla="*/ 15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" h="1097">
                    <a:moveTo>
                      <a:pt x="176" y="0"/>
                    </a:moveTo>
                    <a:lnTo>
                      <a:pt x="176" y="1"/>
                    </a:lnTo>
                    <a:lnTo>
                      <a:pt x="174" y="5"/>
                    </a:lnTo>
                    <a:lnTo>
                      <a:pt x="171" y="12"/>
                    </a:lnTo>
                    <a:lnTo>
                      <a:pt x="167" y="20"/>
                    </a:lnTo>
                    <a:lnTo>
                      <a:pt x="162" y="31"/>
                    </a:lnTo>
                    <a:lnTo>
                      <a:pt x="159" y="43"/>
                    </a:lnTo>
                    <a:lnTo>
                      <a:pt x="154" y="55"/>
                    </a:lnTo>
                    <a:lnTo>
                      <a:pt x="150" y="71"/>
                    </a:lnTo>
                    <a:lnTo>
                      <a:pt x="148" y="86"/>
                    </a:lnTo>
                    <a:lnTo>
                      <a:pt x="147" y="102"/>
                    </a:lnTo>
                    <a:lnTo>
                      <a:pt x="147" y="102"/>
                    </a:lnTo>
                    <a:lnTo>
                      <a:pt x="147" y="121"/>
                    </a:lnTo>
                    <a:lnTo>
                      <a:pt x="150" y="143"/>
                    </a:lnTo>
                    <a:lnTo>
                      <a:pt x="154" y="171"/>
                    </a:lnTo>
                    <a:lnTo>
                      <a:pt x="159" y="200"/>
                    </a:lnTo>
                    <a:lnTo>
                      <a:pt x="166" y="230"/>
                    </a:lnTo>
                    <a:lnTo>
                      <a:pt x="171" y="261"/>
                    </a:lnTo>
                    <a:lnTo>
                      <a:pt x="176" y="288"/>
                    </a:lnTo>
                    <a:lnTo>
                      <a:pt x="180" y="313"/>
                    </a:lnTo>
                    <a:lnTo>
                      <a:pt x="183" y="333"/>
                    </a:lnTo>
                    <a:lnTo>
                      <a:pt x="183" y="347"/>
                    </a:lnTo>
                    <a:lnTo>
                      <a:pt x="183" y="347"/>
                    </a:lnTo>
                    <a:lnTo>
                      <a:pt x="181" y="359"/>
                    </a:lnTo>
                    <a:lnTo>
                      <a:pt x="180" y="373"/>
                    </a:lnTo>
                    <a:lnTo>
                      <a:pt x="178" y="385"/>
                    </a:lnTo>
                    <a:lnTo>
                      <a:pt x="174" y="401"/>
                    </a:lnTo>
                    <a:lnTo>
                      <a:pt x="171" y="414"/>
                    </a:lnTo>
                    <a:lnTo>
                      <a:pt x="167" y="430"/>
                    </a:lnTo>
                    <a:lnTo>
                      <a:pt x="166" y="446"/>
                    </a:lnTo>
                    <a:lnTo>
                      <a:pt x="162" y="463"/>
                    </a:lnTo>
                    <a:lnTo>
                      <a:pt x="161" y="482"/>
                    </a:lnTo>
                    <a:lnTo>
                      <a:pt x="159" y="501"/>
                    </a:lnTo>
                    <a:lnTo>
                      <a:pt x="159" y="501"/>
                    </a:lnTo>
                    <a:lnTo>
                      <a:pt x="159" y="520"/>
                    </a:lnTo>
                    <a:lnTo>
                      <a:pt x="161" y="539"/>
                    </a:lnTo>
                    <a:lnTo>
                      <a:pt x="162" y="558"/>
                    </a:lnTo>
                    <a:lnTo>
                      <a:pt x="164" y="575"/>
                    </a:lnTo>
                    <a:lnTo>
                      <a:pt x="164" y="592"/>
                    </a:lnTo>
                    <a:lnTo>
                      <a:pt x="166" y="608"/>
                    </a:lnTo>
                    <a:lnTo>
                      <a:pt x="166" y="620"/>
                    </a:lnTo>
                    <a:lnTo>
                      <a:pt x="164" y="632"/>
                    </a:lnTo>
                    <a:lnTo>
                      <a:pt x="159" y="639"/>
                    </a:lnTo>
                    <a:lnTo>
                      <a:pt x="152" y="646"/>
                    </a:lnTo>
                    <a:lnTo>
                      <a:pt x="152" y="646"/>
                    </a:lnTo>
                    <a:lnTo>
                      <a:pt x="145" y="649"/>
                    </a:lnTo>
                    <a:lnTo>
                      <a:pt x="133" y="656"/>
                    </a:lnTo>
                    <a:lnTo>
                      <a:pt x="117" y="665"/>
                    </a:lnTo>
                    <a:lnTo>
                      <a:pt x="100" y="675"/>
                    </a:lnTo>
                    <a:lnTo>
                      <a:pt x="84" y="689"/>
                    </a:lnTo>
                    <a:lnTo>
                      <a:pt x="69" y="703"/>
                    </a:lnTo>
                    <a:lnTo>
                      <a:pt x="55" y="719"/>
                    </a:lnTo>
                    <a:lnTo>
                      <a:pt x="45" y="734"/>
                    </a:lnTo>
                    <a:lnTo>
                      <a:pt x="40" y="751"/>
                    </a:lnTo>
                    <a:lnTo>
                      <a:pt x="41" y="770"/>
                    </a:lnTo>
                    <a:lnTo>
                      <a:pt x="41" y="770"/>
                    </a:lnTo>
                    <a:lnTo>
                      <a:pt x="46" y="786"/>
                    </a:lnTo>
                    <a:lnTo>
                      <a:pt x="52" y="798"/>
                    </a:lnTo>
                    <a:lnTo>
                      <a:pt x="55" y="807"/>
                    </a:lnTo>
                    <a:lnTo>
                      <a:pt x="60" y="812"/>
                    </a:lnTo>
                    <a:lnTo>
                      <a:pt x="65" y="815"/>
                    </a:lnTo>
                    <a:lnTo>
                      <a:pt x="69" y="817"/>
                    </a:lnTo>
                    <a:lnTo>
                      <a:pt x="72" y="819"/>
                    </a:lnTo>
                    <a:lnTo>
                      <a:pt x="76" y="819"/>
                    </a:lnTo>
                    <a:lnTo>
                      <a:pt x="78" y="817"/>
                    </a:lnTo>
                    <a:lnTo>
                      <a:pt x="78" y="817"/>
                    </a:lnTo>
                    <a:lnTo>
                      <a:pt x="78" y="817"/>
                    </a:lnTo>
                    <a:lnTo>
                      <a:pt x="76" y="819"/>
                    </a:lnTo>
                    <a:lnTo>
                      <a:pt x="69" y="822"/>
                    </a:lnTo>
                    <a:lnTo>
                      <a:pt x="59" y="827"/>
                    </a:lnTo>
                    <a:lnTo>
                      <a:pt x="46" y="834"/>
                    </a:lnTo>
                    <a:lnTo>
                      <a:pt x="33" y="843"/>
                    </a:lnTo>
                    <a:lnTo>
                      <a:pt x="21" y="853"/>
                    </a:lnTo>
                    <a:lnTo>
                      <a:pt x="10" y="865"/>
                    </a:lnTo>
                    <a:lnTo>
                      <a:pt x="3" y="879"/>
                    </a:lnTo>
                    <a:lnTo>
                      <a:pt x="0" y="895"/>
                    </a:lnTo>
                    <a:lnTo>
                      <a:pt x="2" y="912"/>
                    </a:lnTo>
                    <a:lnTo>
                      <a:pt x="2" y="912"/>
                    </a:lnTo>
                    <a:lnTo>
                      <a:pt x="8" y="929"/>
                    </a:lnTo>
                    <a:lnTo>
                      <a:pt x="14" y="943"/>
                    </a:lnTo>
                    <a:lnTo>
                      <a:pt x="21" y="954"/>
                    </a:lnTo>
                    <a:lnTo>
                      <a:pt x="27" y="962"/>
                    </a:lnTo>
                    <a:lnTo>
                      <a:pt x="34" y="967"/>
                    </a:lnTo>
                    <a:lnTo>
                      <a:pt x="40" y="973"/>
                    </a:lnTo>
                    <a:lnTo>
                      <a:pt x="45" y="976"/>
                    </a:lnTo>
                    <a:lnTo>
                      <a:pt x="48" y="978"/>
                    </a:lnTo>
                    <a:lnTo>
                      <a:pt x="50" y="978"/>
                    </a:lnTo>
                    <a:lnTo>
                      <a:pt x="52" y="978"/>
                    </a:lnTo>
                    <a:lnTo>
                      <a:pt x="52" y="978"/>
                    </a:lnTo>
                    <a:lnTo>
                      <a:pt x="50" y="979"/>
                    </a:lnTo>
                    <a:lnTo>
                      <a:pt x="48" y="981"/>
                    </a:lnTo>
                    <a:lnTo>
                      <a:pt x="43" y="985"/>
                    </a:lnTo>
                    <a:lnTo>
                      <a:pt x="40" y="988"/>
                    </a:lnTo>
                    <a:lnTo>
                      <a:pt x="34" y="993"/>
                    </a:lnTo>
                    <a:lnTo>
                      <a:pt x="33" y="1000"/>
                    </a:lnTo>
                    <a:lnTo>
                      <a:pt x="31" y="1005"/>
                    </a:lnTo>
                    <a:lnTo>
                      <a:pt x="33" y="1014"/>
                    </a:lnTo>
                    <a:lnTo>
                      <a:pt x="36" y="1023"/>
                    </a:lnTo>
                    <a:lnTo>
                      <a:pt x="45" y="1031"/>
                    </a:lnTo>
                    <a:lnTo>
                      <a:pt x="45" y="1031"/>
                    </a:lnTo>
                    <a:lnTo>
                      <a:pt x="53" y="1038"/>
                    </a:lnTo>
                    <a:lnTo>
                      <a:pt x="60" y="1043"/>
                    </a:lnTo>
                    <a:lnTo>
                      <a:pt x="65" y="1049"/>
                    </a:lnTo>
                    <a:lnTo>
                      <a:pt x="71" y="1050"/>
                    </a:lnTo>
                    <a:lnTo>
                      <a:pt x="74" y="1052"/>
                    </a:lnTo>
                    <a:lnTo>
                      <a:pt x="76" y="1052"/>
                    </a:lnTo>
                    <a:lnTo>
                      <a:pt x="78" y="1050"/>
                    </a:lnTo>
                    <a:lnTo>
                      <a:pt x="78" y="1050"/>
                    </a:lnTo>
                    <a:lnTo>
                      <a:pt x="78" y="1050"/>
                    </a:lnTo>
                    <a:lnTo>
                      <a:pt x="78" y="1050"/>
                    </a:lnTo>
                    <a:lnTo>
                      <a:pt x="78" y="1050"/>
                    </a:lnTo>
                    <a:lnTo>
                      <a:pt x="78" y="1050"/>
                    </a:lnTo>
                    <a:lnTo>
                      <a:pt x="74" y="1052"/>
                    </a:lnTo>
                    <a:lnTo>
                      <a:pt x="72" y="1054"/>
                    </a:lnTo>
                    <a:lnTo>
                      <a:pt x="69" y="1057"/>
                    </a:lnTo>
                    <a:lnTo>
                      <a:pt x="67" y="1061"/>
                    </a:lnTo>
                    <a:lnTo>
                      <a:pt x="65" y="1066"/>
                    </a:lnTo>
                    <a:lnTo>
                      <a:pt x="65" y="1071"/>
                    </a:lnTo>
                    <a:lnTo>
                      <a:pt x="69" y="1076"/>
                    </a:lnTo>
                    <a:lnTo>
                      <a:pt x="72" y="1081"/>
                    </a:lnTo>
                    <a:lnTo>
                      <a:pt x="81" y="1087"/>
                    </a:lnTo>
                    <a:lnTo>
                      <a:pt x="81" y="1087"/>
                    </a:lnTo>
                    <a:lnTo>
                      <a:pt x="91" y="1092"/>
                    </a:lnTo>
                    <a:lnTo>
                      <a:pt x="100" y="1095"/>
                    </a:lnTo>
                    <a:lnTo>
                      <a:pt x="109" y="1097"/>
                    </a:lnTo>
                    <a:lnTo>
                      <a:pt x="117" y="1097"/>
                    </a:lnTo>
                    <a:lnTo>
                      <a:pt x="124" y="1095"/>
                    </a:lnTo>
                    <a:lnTo>
                      <a:pt x="133" y="1092"/>
                    </a:lnTo>
                    <a:lnTo>
                      <a:pt x="142" y="1085"/>
                    </a:lnTo>
                    <a:lnTo>
                      <a:pt x="150" y="1078"/>
                    </a:lnTo>
                    <a:lnTo>
                      <a:pt x="161" y="1066"/>
                    </a:lnTo>
                    <a:lnTo>
                      <a:pt x="171" y="1054"/>
                    </a:lnTo>
                    <a:lnTo>
                      <a:pt x="171" y="1054"/>
                    </a:lnTo>
                    <a:lnTo>
                      <a:pt x="181" y="1042"/>
                    </a:lnTo>
                    <a:lnTo>
                      <a:pt x="188" y="1033"/>
                    </a:lnTo>
                    <a:lnTo>
                      <a:pt x="193" y="1030"/>
                    </a:lnTo>
                    <a:lnTo>
                      <a:pt x="197" y="1030"/>
                    </a:lnTo>
                    <a:lnTo>
                      <a:pt x="200" y="1030"/>
                    </a:lnTo>
                    <a:lnTo>
                      <a:pt x="204" y="1030"/>
                    </a:lnTo>
                    <a:lnTo>
                      <a:pt x="207" y="1031"/>
                    </a:lnTo>
                    <a:lnTo>
                      <a:pt x="211" y="1030"/>
                    </a:lnTo>
                    <a:lnTo>
                      <a:pt x="216" y="1026"/>
                    </a:lnTo>
                    <a:lnTo>
                      <a:pt x="224" y="1019"/>
                    </a:lnTo>
                    <a:lnTo>
                      <a:pt x="224" y="1019"/>
                    </a:lnTo>
                    <a:lnTo>
                      <a:pt x="231" y="1011"/>
                    </a:lnTo>
                    <a:lnTo>
                      <a:pt x="237" y="1002"/>
                    </a:lnTo>
                    <a:lnTo>
                      <a:pt x="240" y="995"/>
                    </a:lnTo>
                    <a:lnTo>
                      <a:pt x="242" y="988"/>
                    </a:lnTo>
                    <a:lnTo>
                      <a:pt x="242" y="983"/>
                    </a:lnTo>
                    <a:lnTo>
                      <a:pt x="242" y="978"/>
                    </a:lnTo>
                    <a:lnTo>
                      <a:pt x="242" y="973"/>
                    </a:lnTo>
                    <a:lnTo>
                      <a:pt x="240" y="969"/>
                    </a:lnTo>
                    <a:lnTo>
                      <a:pt x="238" y="967"/>
                    </a:lnTo>
                    <a:lnTo>
                      <a:pt x="238" y="967"/>
                    </a:lnTo>
                    <a:lnTo>
                      <a:pt x="238" y="967"/>
                    </a:lnTo>
                    <a:lnTo>
                      <a:pt x="240" y="967"/>
                    </a:lnTo>
                    <a:lnTo>
                      <a:pt x="242" y="966"/>
                    </a:lnTo>
                    <a:lnTo>
                      <a:pt x="243" y="964"/>
                    </a:lnTo>
                    <a:lnTo>
                      <a:pt x="247" y="960"/>
                    </a:lnTo>
                    <a:lnTo>
                      <a:pt x="252" y="957"/>
                    </a:lnTo>
                    <a:lnTo>
                      <a:pt x="257" y="954"/>
                    </a:lnTo>
                    <a:lnTo>
                      <a:pt x="261" y="948"/>
                    </a:lnTo>
                    <a:lnTo>
                      <a:pt x="266" y="941"/>
                    </a:lnTo>
                    <a:lnTo>
                      <a:pt x="271" y="935"/>
                    </a:lnTo>
                    <a:lnTo>
                      <a:pt x="276" y="926"/>
                    </a:lnTo>
                    <a:lnTo>
                      <a:pt x="276" y="926"/>
                    </a:lnTo>
                    <a:lnTo>
                      <a:pt x="280" y="917"/>
                    </a:lnTo>
                    <a:lnTo>
                      <a:pt x="280" y="909"/>
                    </a:lnTo>
                    <a:lnTo>
                      <a:pt x="278" y="900"/>
                    </a:lnTo>
                    <a:lnTo>
                      <a:pt x="275" y="893"/>
                    </a:lnTo>
                    <a:lnTo>
                      <a:pt x="271" y="886"/>
                    </a:lnTo>
                    <a:lnTo>
                      <a:pt x="266" y="881"/>
                    </a:lnTo>
                    <a:lnTo>
                      <a:pt x="261" y="876"/>
                    </a:lnTo>
                    <a:lnTo>
                      <a:pt x="256" y="872"/>
                    </a:lnTo>
                    <a:lnTo>
                      <a:pt x="250" y="871"/>
                    </a:lnTo>
                    <a:lnTo>
                      <a:pt x="247" y="871"/>
                    </a:lnTo>
                    <a:lnTo>
                      <a:pt x="247" y="871"/>
                    </a:lnTo>
                    <a:lnTo>
                      <a:pt x="245" y="869"/>
                    </a:lnTo>
                    <a:lnTo>
                      <a:pt x="247" y="867"/>
                    </a:lnTo>
                    <a:lnTo>
                      <a:pt x="252" y="865"/>
                    </a:lnTo>
                    <a:lnTo>
                      <a:pt x="261" y="860"/>
                    </a:lnTo>
                    <a:lnTo>
                      <a:pt x="269" y="853"/>
                    </a:lnTo>
                    <a:lnTo>
                      <a:pt x="278" y="845"/>
                    </a:lnTo>
                    <a:lnTo>
                      <a:pt x="287" y="834"/>
                    </a:lnTo>
                    <a:lnTo>
                      <a:pt x="294" y="819"/>
                    </a:lnTo>
                    <a:lnTo>
                      <a:pt x="300" y="801"/>
                    </a:lnTo>
                    <a:lnTo>
                      <a:pt x="302" y="781"/>
                    </a:lnTo>
                    <a:lnTo>
                      <a:pt x="302" y="781"/>
                    </a:lnTo>
                    <a:lnTo>
                      <a:pt x="299" y="760"/>
                    </a:lnTo>
                    <a:lnTo>
                      <a:pt x="288" y="744"/>
                    </a:lnTo>
                    <a:lnTo>
                      <a:pt x="273" y="731"/>
                    </a:lnTo>
                    <a:lnTo>
                      <a:pt x="252" y="722"/>
                    </a:lnTo>
                    <a:lnTo>
                      <a:pt x="230" y="715"/>
                    </a:lnTo>
                    <a:lnTo>
                      <a:pt x="209" y="710"/>
                    </a:lnTo>
                    <a:lnTo>
                      <a:pt x="188" y="706"/>
                    </a:lnTo>
                    <a:lnTo>
                      <a:pt x="173" y="706"/>
                    </a:lnTo>
                    <a:lnTo>
                      <a:pt x="161" y="705"/>
                    </a:lnTo>
                    <a:lnTo>
                      <a:pt x="157" y="705"/>
                    </a:lnTo>
                    <a:lnTo>
                      <a:pt x="157" y="705"/>
                    </a:lnTo>
                    <a:lnTo>
                      <a:pt x="157" y="705"/>
                    </a:lnTo>
                    <a:lnTo>
                      <a:pt x="155" y="706"/>
                    </a:lnTo>
                    <a:lnTo>
                      <a:pt x="155" y="706"/>
                    </a:lnTo>
                    <a:lnTo>
                      <a:pt x="157" y="708"/>
                    </a:lnTo>
                    <a:lnTo>
                      <a:pt x="157" y="708"/>
                    </a:lnTo>
                    <a:lnTo>
                      <a:pt x="161" y="708"/>
                    </a:lnTo>
                    <a:lnTo>
                      <a:pt x="164" y="705"/>
                    </a:lnTo>
                    <a:lnTo>
                      <a:pt x="169" y="701"/>
                    </a:lnTo>
                    <a:lnTo>
                      <a:pt x="176" y="696"/>
                    </a:lnTo>
                    <a:lnTo>
                      <a:pt x="185" y="687"/>
                    </a:lnTo>
                    <a:lnTo>
                      <a:pt x="185" y="687"/>
                    </a:lnTo>
                    <a:lnTo>
                      <a:pt x="193" y="677"/>
                    </a:lnTo>
                    <a:lnTo>
                      <a:pt x="197" y="662"/>
                    </a:lnTo>
                    <a:lnTo>
                      <a:pt x="199" y="644"/>
                    </a:lnTo>
                    <a:lnTo>
                      <a:pt x="199" y="624"/>
                    </a:lnTo>
                    <a:lnTo>
                      <a:pt x="197" y="603"/>
                    </a:lnTo>
                    <a:lnTo>
                      <a:pt x="195" y="582"/>
                    </a:lnTo>
                    <a:lnTo>
                      <a:pt x="192" y="561"/>
                    </a:lnTo>
                    <a:lnTo>
                      <a:pt x="190" y="542"/>
                    </a:lnTo>
                    <a:lnTo>
                      <a:pt x="188" y="525"/>
                    </a:lnTo>
                    <a:lnTo>
                      <a:pt x="188" y="511"/>
                    </a:lnTo>
                    <a:lnTo>
                      <a:pt x="188" y="511"/>
                    </a:lnTo>
                    <a:lnTo>
                      <a:pt x="190" y="487"/>
                    </a:lnTo>
                    <a:lnTo>
                      <a:pt x="192" y="466"/>
                    </a:lnTo>
                    <a:lnTo>
                      <a:pt x="193" y="447"/>
                    </a:lnTo>
                    <a:lnTo>
                      <a:pt x="193" y="430"/>
                    </a:lnTo>
                    <a:lnTo>
                      <a:pt x="195" y="414"/>
                    </a:lnTo>
                    <a:lnTo>
                      <a:pt x="195" y="401"/>
                    </a:lnTo>
                    <a:lnTo>
                      <a:pt x="197" y="389"/>
                    </a:lnTo>
                    <a:lnTo>
                      <a:pt x="197" y="376"/>
                    </a:lnTo>
                    <a:lnTo>
                      <a:pt x="199" y="364"/>
                    </a:lnTo>
                    <a:lnTo>
                      <a:pt x="202" y="354"/>
                    </a:lnTo>
                    <a:lnTo>
                      <a:pt x="202" y="354"/>
                    </a:lnTo>
                    <a:lnTo>
                      <a:pt x="204" y="337"/>
                    </a:lnTo>
                    <a:lnTo>
                      <a:pt x="202" y="319"/>
                    </a:lnTo>
                    <a:lnTo>
                      <a:pt x="199" y="299"/>
                    </a:lnTo>
                    <a:lnTo>
                      <a:pt x="195" y="276"/>
                    </a:lnTo>
                    <a:lnTo>
                      <a:pt x="190" y="252"/>
                    </a:lnTo>
                    <a:lnTo>
                      <a:pt x="183" y="228"/>
                    </a:lnTo>
                    <a:lnTo>
                      <a:pt x="178" y="202"/>
                    </a:lnTo>
                    <a:lnTo>
                      <a:pt x="174" y="176"/>
                    </a:lnTo>
                    <a:lnTo>
                      <a:pt x="171" y="150"/>
                    </a:lnTo>
                    <a:lnTo>
                      <a:pt x="171" y="124"/>
                    </a:lnTo>
                    <a:lnTo>
                      <a:pt x="171" y="124"/>
                    </a:lnTo>
                    <a:lnTo>
                      <a:pt x="171" y="105"/>
                    </a:lnTo>
                    <a:lnTo>
                      <a:pt x="174" y="86"/>
                    </a:lnTo>
                    <a:lnTo>
                      <a:pt x="178" y="71"/>
                    </a:lnTo>
                    <a:lnTo>
                      <a:pt x="181" y="55"/>
                    </a:lnTo>
                    <a:lnTo>
                      <a:pt x="185" y="43"/>
                    </a:lnTo>
                    <a:lnTo>
                      <a:pt x="188" y="33"/>
                    </a:lnTo>
                    <a:lnTo>
                      <a:pt x="192" y="26"/>
                    </a:lnTo>
                    <a:lnTo>
                      <a:pt x="195" y="19"/>
                    </a:lnTo>
                    <a:lnTo>
                      <a:pt x="197" y="15"/>
                    </a:lnTo>
                    <a:lnTo>
                      <a:pt x="197" y="15"/>
                    </a:lnTo>
                    <a:lnTo>
                      <a:pt x="176" y="0"/>
                    </a:lnTo>
                    <a:lnTo>
                      <a:pt x="176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03" name="Freeform 175">
                <a:extLst>
                  <a:ext uri="{FF2B5EF4-FFF2-40B4-BE49-F238E27FC236}">
                    <a16:creationId xmlns:a16="http://schemas.microsoft.com/office/drawing/2014/main" id="{471CC025-35ED-1D6D-C0A5-EC0E7A6F9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453"/>
                <a:ext cx="54" cy="14"/>
              </a:xfrm>
              <a:custGeom>
                <a:avLst/>
                <a:gdLst>
                  <a:gd name="T0" fmla="*/ 0 w 108"/>
                  <a:gd name="T1" fmla="*/ 28 h 28"/>
                  <a:gd name="T2" fmla="*/ 1 w 108"/>
                  <a:gd name="T3" fmla="*/ 28 h 28"/>
                  <a:gd name="T4" fmla="*/ 8 w 108"/>
                  <a:gd name="T5" fmla="*/ 28 h 28"/>
                  <a:gd name="T6" fmla="*/ 19 w 108"/>
                  <a:gd name="T7" fmla="*/ 26 h 28"/>
                  <a:gd name="T8" fmla="*/ 31 w 108"/>
                  <a:gd name="T9" fmla="*/ 25 h 28"/>
                  <a:gd name="T10" fmla="*/ 45 w 108"/>
                  <a:gd name="T11" fmla="*/ 23 h 28"/>
                  <a:gd name="T12" fmla="*/ 58 w 108"/>
                  <a:gd name="T13" fmla="*/ 19 h 28"/>
                  <a:gd name="T14" fmla="*/ 74 w 108"/>
                  <a:gd name="T15" fmla="*/ 16 h 28"/>
                  <a:gd name="T16" fmla="*/ 88 w 108"/>
                  <a:gd name="T17" fmla="*/ 12 h 28"/>
                  <a:gd name="T18" fmla="*/ 98 w 108"/>
                  <a:gd name="T19" fmla="*/ 7 h 28"/>
                  <a:gd name="T20" fmla="*/ 108 w 108"/>
                  <a:gd name="T21" fmla="*/ 0 h 28"/>
                  <a:gd name="T22" fmla="*/ 0 w 108"/>
                  <a:gd name="T2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8" h="28">
                    <a:moveTo>
                      <a:pt x="0" y="28"/>
                    </a:moveTo>
                    <a:lnTo>
                      <a:pt x="1" y="28"/>
                    </a:lnTo>
                    <a:lnTo>
                      <a:pt x="8" y="28"/>
                    </a:lnTo>
                    <a:lnTo>
                      <a:pt x="19" y="26"/>
                    </a:lnTo>
                    <a:lnTo>
                      <a:pt x="31" y="25"/>
                    </a:lnTo>
                    <a:lnTo>
                      <a:pt x="45" y="23"/>
                    </a:lnTo>
                    <a:lnTo>
                      <a:pt x="58" y="19"/>
                    </a:lnTo>
                    <a:lnTo>
                      <a:pt x="74" y="16"/>
                    </a:lnTo>
                    <a:lnTo>
                      <a:pt x="88" y="12"/>
                    </a:lnTo>
                    <a:lnTo>
                      <a:pt x="98" y="7"/>
                    </a:lnTo>
                    <a:lnTo>
                      <a:pt x="108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04" name="Freeform 176">
                <a:extLst>
                  <a:ext uri="{FF2B5EF4-FFF2-40B4-BE49-F238E27FC236}">
                    <a16:creationId xmlns:a16="http://schemas.microsoft.com/office/drawing/2014/main" id="{0B2460AE-D18F-1A62-C133-E66278622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453"/>
                <a:ext cx="54" cy="14"/>
              </a:xfrm>
              <a:custGeom>
                <a:avLst/>
                <a:gdLst>
                  <a:gd name="T0" fmla="*/ 0 w 108"/>
                  <a:gd name="T1" fmla="*/ 28 h 28"/>
                  <a:gd name="T2" fmla="*/ 1 w 108"/>
                  <a:gd name="T3" fmla="*/ 28 h 28"/>
                  <a:gd name="T4" fmla="*/ 8 w 108"/>
                  <a:gd name="T5" fmla="*/ 28 h 28"/>
                  <a:gd name="T6" fmla="*/ 19 w 108"/>
                  <a:gd name="T7" fmla="*/ 26 h 28"/>
                  <a:gd name="T8" fmla="*/ 31 w 108"/>
                  <a:gd name="T9" fmla="*/ 25 h 28"/>
                  <a:gd name="T10" fmla="*/ 45 w 108"/>
                  <a:gd name="T11" fmla="*/ 23 h 28"/>
                  <a:gd name="T12" fmla="*/ 58 w 108"/>
                  <a:gd name="T13" fmla="*/ 19 h 28"/>
                  <a:gd name="T14" fmla="*/ 74 w 108"/>
                  <a:gd name="T15" fmla="*/ 16 h 28"/>
                  <a:gd name="T16" fmla="*/ 88 w 108"/>
                  <a:gd name="T17" fmla="*/ 12 h 28"/>
                  <a:gd name="T18" fmla="*/ 98 w 108"/>
                  <a:gd name="T19" fmla="*/ 7 h 28"/>
                  <a:gd name="T20" fmla="*/ 108 w 10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28">
                    <a:moveTo>
                      <a:pt x="0" y="28"/>
                    </a:moveTo>
                    <a:lnTo>
                      <a:pt x="1" y="28"/>
                    </a:lnTo>
                    <a:lnTo>
                      <a:pt x="8" y="28"/>
                    </a:lnTo>
                    <a:lnTo>
                      <a:pt x="19" y="26"/>
                    </a:lnTo>
                    <a:lnTo>
                      <a:pt x="31" y="25"/>
                    </a:lnTo>
                    <a:lnTo>
                      <a:pt x="45" y="23"/>
                    </a:lnTo>
                    <a:lnTo>
                      <a:pt x="58" y="19"/>
                    </a:lnTo>
                    <a:lnTo>
                      <a:pt x="74" y="16"/>
                    </a:lnTo>
                    <a:lnTo>
                      <a:pt x="88" y="12"/>
                    </a:lnTo>
                    <a:lnTo>
                      <a:pt x="98" y="7"/>
                    </a:lnTo>
                    <a:lnTo>
                      <a:pt x="108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05" name="Freeform 177">
                <a:extLst>
                  <a:ext uri="{FF2B5EF4-FFF2-40B4-BE49-F238E27FC236}">
                    <a16:creationId xmlns:a16="http://schemas.microsoft.com/office/drawing/2014/main" id="{BB9441D0-CFB6-1672-43C2-4B5953432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493"/>
                <a:ext cx="84" cy="8"/>
              </a:xfrm>
              <a:custGeom>
                <a:avLst/>
                <a:gdLst>
                  <a:gd name="T0" fmla="*/ 169 w 169"/>
                  <a:gd name="T1" fmla="*/ 0 h 15"/>
                  <a:gd name="T2" fmla="*/ 165 w 169"/>
                  <a:gd name="T3" fmla="*/ 0 h 15"/>
                  <a:gd name="T4" fmla="*/ 155 w 169"/>
                  <a:gd name="T5" fmla="*/ 1 h 15"/>
                  <a:gd name="T6" fmla="*/ 140 w 169"/>
                  <a:gd name="T7" fmla="*/ 5 h 15"/>
                  <a:gd name="T8" fmla="*/ 122 w 169"/>
                  <a:gd name="T9" fmla="*/ 8 h 15"/>
                  <a:gd name="T10" fmla="*/ 102 w 169"/>
                  <a:gd name="T11" fmla="*/ 10 h 15"/>
                  <a:gd name="T12" fmla="*/ 79 w 169"/>
                  <a:gd name="T13" fmla="*/ 13 h 15"/>
                  <a:gd name="T14" fmla="*/ 57 w 169"/>
                  <a:gd name="T15" fmla="*/ 15 h 15"/>
                  <a:gd name="T16" fmla="*/ 34 w 169"/>
                  <a:gd name="T17" fmla="*/ 15 h 15"/>
                  <a:gd name="T18" fmla="*/ 15 w 169"/>
                  <a:gd name="T19" fmla="*/ 12 h 15"/>
                  <a:gd name="T20" fmla="*/ 0 w 169"/>
                  <a:gd name="T21" fmla="*/ 8 h 15"/>
                  <a:gd name="T22" fmla="*/ 169 w 169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9" h="15">
                    <a:moveTo>
                      <a:pt x="169" y="0"/>
                    </a:moveTo>
                    <a:lnTo>
                      <a:pt x="165" y="0"/>
                    </a:lnTo>
                    <a:lnTo>
                      <a:pt x="155" y="1"/>
                    </a:lnTo>
                    <a:lnTo>
                      <a:pt x="140" y="5"/>
                    </a:lnTo>
                    <a:lnTo>
                      <a:pt x="122" y="8"/>
                    </a:lnTo>
                    <a:lnTo>
                      <a:pt x="102" y="10"/>
                    </a:lnTo>
                    <a:lnTo>
                      <a:pt x="79" y="13"/>
                    </a:lnTo>
                    <a:lnTo>
                      <a:pt x="57" y="15"/>
                    </a:lnTo>
                    <a:lnTo>
                      <a:pt x="34" y="15"/>
                    </a:lnTo>
                    <a:lnTo>
                      <a:pt x="15" y="12"/>
                    </a:lnTo>
                    <a:lnTo>
                      <a:pt x="0" y="8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06" name="Freeform 178">
                <a:extLst>
                  <a:ext uri="{FF2B5EF4-FFF2-40B4-BE49-F238E27FC236}">
                    <a16:creationId xmlns:a16="http://schemas.microsoft.com/office/drawing/2014/main" id="{8A51CF78-155D-C801-BF02-0CD197414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493"/>
                <a:ext cx="84" cy="8"/>
              </a:xfrm>
              <a:custGeom>
                <a:avLst/>
                <a:gdLst>
                  <a:gd name="T0" fmla="*/ 169 w 169"/>
                  <a:gd name="T1" fmla="*/ 0 h 15"/>
                  <a:gd name="T2" fmla="*/ 165 w 169"/>
                  <a:gd name="T3" fmla="*/ 0 h 15"/>
                  <a:gd name="T4" fmla="*/ 155 w 169"/>
                  <a:gd name="T5" fmla="*/ 1 h 15"/>
                  <a:gd name="T6" fmla="*/ 140 w 169"/>
                  <a:gd name="T7" fmla="*/ 5 h 15"/>
                  <a:gd name="T8" fmla="*/ 122 w 169"/>
                  <a:gd name="T9" fmla="*/ 8 h 15"/>
                  <a:gd name="T10" fmla="*/ 102 w 169"/>
                  <a:gd name="T11" fmla="*/ 10 h 15"/>
                  <a:gd name="T12" fmla="*/ 79 w 169"/>
                  <a:gd name="T13" fmla="*/ 13 h 15"/>
                  <a:gd name="T14" fmla="*/ 57 w 169"/>
                  <a:gd name="T15" fmla="*/ 15 h 15"/>
                  <a:gd name="T16" fmla="*/ 34 w 169"/>
                  <a:gd name="T17" fmla="*/ 15 h 15"/>
                  <a:gd name="T18" fmla="*/ 15 w 169"/>
                  <a:gd name="T19" fmla="*/ 12 h 15"/>
                  <a:gd name="T20" fmla="*/ 0 w 169"/>
                  <a:gd name="T2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" h="15">
                    <a:moveTo>
                      <a:pt x="169" y="0"/>
                    </a:moveTo>
                    <a:lnTo>
                      <a:pt x="165" y="0"/>
                    </a:lnTo>
                    <a:lnTo>
                      <a:pt x="155" y="1"/>
                    </a:lnTo>
                    <a:lnTo>
                      <a:pt x="140" y="5"/>
                    </a:lnTo>
                    <a:lnTo>
                      <a:pt x="122" y="8"/>
                    </a:lnTo>
                    <a:lnTo>
                      <a:pt x="102" y="10"/>
                    </a:lnTo>
                    <a:lnTo>
                      <a:pt x="79" y="13"/>
                    </a:lnTo>
                    <a:lnTo>
                      <a:pt x="57" y="15"/>
                    </a:lnTo>
                    <a:lnTo>
                      <a:pt x="34" y="15"/>
                    </a:lnTo>
                    <a:lnTo>
                      <a:pt x="15" y="12"/>
                    </a:lnTo>
                    <a:lnTo>
                      <a:pt x="0" y="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07" name="Freeform 179">
                <a:extLst>
                  <a:ext uri="{FF2B5EF4-FFF2-40B4-BE49-F238E27FC236}">
                    <a16:creationId xmlns:a16="http://schemas.microsoft.com/office/drawing/2014/main" id="{C07FC792-8167-672B-BD02-16F42445A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409"/>
                <a:ext cx="21" cy="2"/>
              </a:xfrm>
              <a:custGeom>
                <a:avLst/>
                <a:gdLst>
                  <a:gd name="T0" fmla="*/ 41 w 41"/>
                  <a:gd name="T1" fmla="*/ 2 h 3"/>
                  <a:gd name="T2" fmla="*/ 39 w 41"/>
                  <a:gd name="T3" fmla="*/ 2 h 3"/>
                  <a:gd name="T4" fmla="*/ 38 w 41"/>
                  <a:gd name="T5" fmla="*/ 2 h 3"/>
                  <a:gd name="T6" fmla="*/ 34 w 41"/>
                  <a:gd name="T7" fmla="*/ 2 h 3"/>
                  <a:gd name="T8" fmla="*/ 29 w 41"/>
                  <a:gd name="T9" fmla="*/ 0 h 3"/>
                  <a:gd name="T10" fmla="*/ 24 w 41"/>
                  <a:gd name="T11" fmla="*/ 0 h 3"/>
                  <a:gd name="T12" fmla="*/ 19 w 41"/>
                  <a:gd name="T13" fmla="*/ 0 h 3"/>
                  <a:gd name="T14" fmla="*/ 13 w 41"/>
                  <a:gd name="T15" fmla="*/ 0 h 3"/>
                  <a:gd name="T16" fmla="*/ 8 w 41"/>
                  <a:gd name="T17" fmla="*/ 2 h 3"/>
                  <a:gd name="T18" fmla="*/ 3 w 41"/>
                  <a:gd name="T19" fmla="*/ 2 h 3"/>
                  <a:gd name="T20" fmla="*/ 0 w 41"/>
                  <a:gd name="T21" fmla="*/ 3 h 3"/>
                  <a:gd name="T22" fmla="*/ 41 w 4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3">
                    <a:moveTo>
                      <a:pt x="41" y="2"/>
                    </a:moveTo>
                    <a:lnTo>
                      <a:pt x="39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08" name="Freeform 180">
                <a:extLst>
                  <a:ext uri="{FF2B5EF4-FFF2-40B4-BE49-F238E27FC236}">
                    <a16:creationId xmlns:a16="http://schemas.microsoft.com/office/drawing/2014/main" id="{4A79516B-8422-E904-1642-2BE299AA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409"/>
                <a:ext cx="21" cy="2"/>
              </a:xfrm>
              <a:custGeom>
                <a:avLst/>
                <a:gdLst>
                  <a:gd name="T0" fmla="*/ 41 w 41"/>
                  <a:gd name="T1" fmla="*/ 2 h 3"/>
                  <a:gd name="T2" fmla="*/ 39 w 41"/>
                  <a:gd name="T3" fmla="*/ 2 h 3"/>
                  <a:gd name="T4" fmla="*/ 38 w 41"/>
                  <a:gd name="T5" fmla="*/ 2 h 3"/>
                  <a:gd name="T6" fmla="*/ 34 w 41"/>
                  <a:gd name="T7" fmla="*/ 2 h 3"/>
                  <a:gd name="T8" fmla="*/ 29 w 41"/>
                  <a:gd name="T9" fmla="*/ 0 h 3"/>
                  <a:gd name="T10" fmla="*/ 24 w 41"/>
                  <a:gd name="T11" fmla="*/ 0 h 3"/>
                  <a:gd name="T12" fmla="*/ 19 w 41"/>
                  <a:gd name="T13" fmla="*/ 0 h 3"/>
                  <a:gd name="T14" fmla="*/ 13 w 41"/>
                  <a:gd name="T15" fmla="*/ 0 h 3"/>
                  <a:gd name="T16" fmla="*/ 8 w 41"/>
                  <a:gd name="T17" fmla="*/ 2 h 3"/>
                  <a:gd name="T18" fmla="*/ 3 w 41"/>
                  <a:gd name="T19" fmla="*/ 2 h 3"/>
                  <a:gd name="T20" fmla="*/ 0 w 41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">
                    <a:moveTo>
                      <a:pt x="41" y="2"/>
                    </a:moveTo>
                    <a:lnTo>
                      <a:pt x="39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3" y="2"/>
                    </a:lnTo>
                    <a:lnTo>
                      <a:pt x="0" y="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09" name="Freeform 181">
                <a:extLst>
                  <a:ext uri="{FF2B5EF4-FFF2-40B4-BE49-F238E27FC236}">
                    <a16:creationId xmlns:a16="http://schemas.microsoft.com/office/drawing/2014/main" id="{C7BEBA9D-13F8-1CC8-220B-E65E2CF71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42"/>
                <a:ext cx="93" cy="8"/>
              </a:xfrm>
              <a:custGeom>
                <a:avLst/>
                <a:gdLst>
                  <a:gd name="T0" fmla="*/ 0 w 186"/>
                  <a:gd name="T1" fmla="*/ 11 h 18"/>
                  <a:gd name="T2" fmla="*/ 3 w 186"/>
                  <a:gd name="T3" fmla="*/ 12 h 18"/>
                  <a:gd name="T4" fmla="*/ 13 w 186"/>
                  <a:gd name="T5" fmla="*/ 12 h 18"/>
                  <a:gd name="T6" fmla="*/ 29 w 186"/>
                  <a:gd name="T7" fmla="*/ 14 h 18"/>
                  <a:gd name="T8" fmla="*/ 50 w 186"/>
                  <a:gd name="T9" fmla="*/ 16 h 18"/>
                  <a:gd name="T10" fmla="*/ 72 w 186"/>
                  <a:gd name="T11" fmla="*/ 18 h 18"/>
                  <a:gd name="T12" fmla="*/ 96 w 186"/>
                  <a:gd name="T13" fmla="*/ 18 h 18"/>
                  <a:gd name="T14" fmla="*/ 122 w 186"/>
                  <a:gd name="T15" fmla="*/ 16 h 18"/>
                  <a:gd name="T16" fmla="*/ 147 w 186"/>
                  <a:gd name="T17" fmla="*/ 14 h 18"/>
                  <a:gd name="T18" fmla="*/ 167 w 186"/>
                  <a:gd name="T19" fmla="*/ 9 h 18"/>
                  <a:gd name="T20" fmla="*/ 186 w 186"/>
                  <a:gd name="T21" fmla="*/ 0 h 18"/>
                  <a:gd name="T22" fmla="*/ 0 w 186"/>
                  <a:gd name="T23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6" h="18">
                    <a:moveTo>
                      <a:pt x="0" y="11"/>
                    </a:moveTo>
                    <a:lnTo>
                      <a:pt x="3" y="12"/>
                    </a:lnTo>
                    <a:lnTo>
                      <a:pt x="13" y="12"/>
                    </a:lnTo>
                    <a:lnTo>
                      <a:pt x="29" y="14"/>
                    </a:lnTo>
                    <a:lnTo>
                      <a:pt x="50" y="16"/>
                    </a:lnTo>
                    <a:lnTo>
                      <a:pt x="72" y="18"/>
                    </a:lnTo>
                    <a:lnTo>
                      <a:pt x="96" y="18"/>
                    </a:lnTo>
                    <a:lnTo>
                      <a:pt x="122" y="16"/>
                    </a:lnTo>
                    <a:lnTo>
                      <a:pt x="147" y="14"/>
                    </a:lnTo>
                    <a:lnTo>
                      <a:pt x="167" y="9"/>
                    </a:lnTo>
                    <a:lnTo>
                      <a:pt x="18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0" name="Freeform 182">
                <a:extLst>
                  <a:ext uri="{FF2B5EF4-FFF2-40B4-BE49-F238E27FC236}">
                    <a16:creationId xmlns:a16="http://schemas.microsoft.com/office/drawing/2014/main" id="{DA2BE222-92A9-DD4E-2FBA-F663645B9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42"/>
                <a:ext cx="93" cy="8"/>
              </a:xfrm>
              <a:custGeom>
                <a:avLst/>
                <a:gdLst>
                  <a:gd name="T0" fmla="*/ 0 w 186"/>
                  <a:gd name="T1" fmla="*/ 11 h 18"/>
                  <a:gd name="T2" fmla="*/ 3 w 186"/>
                  <a:gd name="T3" fmla="*/ 12 h 18"/>
                  <a:gd name="T4" fmla="*/ 13 w 186"/>
                  <a:gd name="T5" fmla="*/ 12 h 18"/>
                  <a:gd name="T6" fmla="*/ 29 w 186"/>
                  <a:gd name="T7" fmla="*/ 14 h 18"/>
                  <a:gd name="T8" fmla="*/ 50 w 186"/>
                  <a:gd name="T9" fmla="*/ 16 h 18"/>
                  <a:gd name="T10" fmla="*/ 72 w 186"/>
                  <a:gd name="T11" fmla="*/ 18 h 18"/>
                  <a:gd name="T12" fmla="*/ 96 w 186"/>
                  <a:gd name="T13" fmla="*/ 18 h 18"/>
                  <a:gd name="T14" fmla="*/ 122 w 186"/>
                  <a:gd name="T15" fmla="*/ 16 h 18"/>
                  <a:gd name="T16" fmla="*/ 147 w 186"/>
                  <a:gd name="T17" fmla="*/ 14 h 18"/>
                  <a:gd name="T18" fmla="*/ 167 w 186"/>
                  <a:gd name="T19" fmla="*/ 9 h 18"/>
                  <a:gd name="T20" fmla="*/ 186 w 186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18">
                    <a:moveTo>
                      <a:pt x="0" y="11"/>
                    </a:moveTo>
                    <a:lnTo>
                      <a:pt x="3" y="12"/>
                    </a:lnTo>
                    <a:lnTo>
                      <a:pt x="13" y="12"/>
                    </a:lnTo>
                    <a:lnTo>
                      <a:pt x="29" y="14"/>
                    </a:lnTo>
                    <a:lnTo>
                      <a:pt x="50" y="16"/>
                    </a:lnTo>
                    <a:lnTo>
                      <a:pt x="72" y="18"/>
                    </a:lnTo>
                    <a:lnTo>
                      <a:pt x="96" y="18"/>
                    </a:lnTo>
                    <a:lnTo>
                      <a:pt x="122" y="16"/>
                    </a:lnTo>
                    <a:lnTo>
                      <a:pt x="147" y="14"/>
                    </a:lnTo>
                    <a:lnTo>
                      <a:pt x="167" y="9"/>
                    </a:lnTo>
                    <a:lnTo>
                      <a:pt x="186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1" name="Freeform 183">
                <a:extLst>
                  <a:ext uri="{FF2B5EF4-FFF2-40B4-BE49-F238E27FC236}">
                    <a16:creationId xmlns:a16="http://schemas.microsoft.com/office/drawing/2014/main" id="{889A76A1-7F0D-9FF7-F41A-29AEE6433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573"/>
                <a:ext cx="62" cy="11"/>
              </a:xfrm>
              <a:custGeom>
                <a:avLst/>
                <a:gdLst>
                  <a:gd name="T0" fmla="*/ 0 w 124"/>
                  <a:gd name="T1" fmla="*/ 20 h 22"/>
                  <a:gd name="T2" fmla="*/ 1 w 124"/>
                  <a:gd name="T3" fmla="*/ 20 h 22"/>
                  <a:gd name="T4" fmla="*/ 8 w 124"/>
                  <a:gd name="T5" fmla="*/ 20 h 22"/>
                  <a:gd name="T6" fmla="*/ 19 w 124"/>
                  <a:gd name="T7" fmla="*/ 22 h 22"/>
                  <a:gd name="T8" fmla="*/ 31 w 124"/>
                  <a:gd name="T9" fmla="*/ 22 h 22"/>
                  <a:gd name="T10" fmla="*/ 46 w 124"/>
                  <a:gd name="T11" fmla="*/ 22 h 22"/>
                  <a:gd name="T12" fmla="*/ 62 w 124"/>
                  <a:gd name="T13" fmla="*/ 20 h 22"/>
                  <a:gd name="T14" fmla="*/ 79 w 124"/>
                  <a:gd name="T15" fmla="*/ 19 h 22"/>
                  <a:gd name="T16" fmla="*/ 95 w 124"/>
                  <a:gd name="T17" fmla="*/ 13 h 22"/>
                  <a:gd name="T18" fmla="*/ 110 w 124"/>
                  <a:gd name="T19" fmla="*/ 8 h 22"/>
                  <a:gd name="T20" fmla="*/ 124 w 124"/>
                  <a:gd name="T21" fmla="*/ 0 h 22"/>
                  <a:gd name="T22" fmla="*/ 0 w 124"/>
                  <a:gd name="T2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4" h="22">
                    <a:moveTo>
                      <a:pt x="0" y="20"/>
                    </a:moveTo>
                    <a:lnTo>
                      <a:pt x="1" y="20"/>
                    </a:lnTo>
                    <a:lnTo>
                      <a:pt x="8" y="20"/>
                    </a:lnTo>
                    <a:lnTo>
                      <a:pt x="19" y="22"/>
                    </a:lnTo>
                    <a:lnTo>
                      <a:pt x="31" y="22"/>
                    </a:lnTo>
                    <a:lnTo>
                      <a:pt x="46" y="22"/>
                    </a:lnTo>
                    <a:lnTo>
                      <a:pt x="62" y="20"/>
                    </a:lnTo>
                    <a:lnTo>
                      <a:pt x="79" y="19"/>
                    </a:lnTo>
                    <a:lnTo>
                      <a:pt x="95" y="13"/>
                    </a:lnTo>
                    <a:lnTo>
                      <a:pt x="110" y="8"/>
                    </a:lnTo>
                    <a:lnTo>
                      <a:pt x="124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2" name="Freeform 184">
                <a:extLst>
                  <a:ext uri="{FF2B5EF4-FFF2-40B4-BE49-F238E27FC236}">
                    <a16:creationId xmlns:a16="http://schemas.microsoft.com/office/drawing/2014/main" id="{2539BCCC-4477-5DB8-641A-74A116352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573"/>
                <a:ext cx="62" cy="11"/>
              </a:xfrm>
              <a:custGeom>
                <a:avLst/>
                <a:gdLst>
                  <a:gd name="T0" fmla="*/ 0 w 124"/>
                  <a:gd name="T1" fmla="*/ 20 h 22"/>
                  <a:gd name="T2" fmla="*/ 1 w 124"/>
                  <a:gd name="T3" fmla="*/ 20 h 22"/>
                  <a:gd name="T4" fmla="*/ 8 w 124"/>
                  <a:gd name="T5" fmla="*/ 20 h 22"/>
                  <a:gd name="T6" fmla="*/ 19 w 124"/>
                  <a:gd name="T7" fmla="*/ 22 h 22"/>
                  <a:gd name="T8" fmla="*/ 31 w 124"/>
                  <a:gd name="T9" fmla="*/ 22 h 22"/>
                  <a:gd name="T10" fmla="*/ 46 w 124"/>
                  <a:gd name="T11" fmla="*/ 22 h 22"/>
                  <a:gd name="T12" fmla="*/ 62 w 124"/>
                  <a:gd name="T13" fmla="*/ 20 h 22"/>
                  <a:gd name="T14" fmla="*/ 79 w 124"/>
                  <a:gd name="T15" fmla="*/ 19 h 22"/>
                  <a:gd name="T16" fmla="*/ 95 w 124"/>
                  <a:gd name="T17" fmla="*/ 13 h 22"/>
                  <a:gd name="T18" fmla="*/ 110 w 124"/>
                  <a:gd name="T19" fmla="*/ 8 h 22"/>
                  <a:gd name="T20" fmla="*/ 124 w 12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22">
                    <a:moveTo>
                      <a:pt x="0" y="20"/>
                    </a:moveTo>
                    <a:lnTo>
                      <a:pt x="1" y="20"/>
                    </a:lnTo>
                    <a:lnTo>
                      <a:pt x="8" y="20"/>
                    </a:lnTo>
                    <a:lnTo>
                      <a:pt x="19" y="22"/>
                    </a:lnTo>
                    <a:lnTo>
                      <a:pt x="31" y="22"/>
                    </a:lnTo>
                    <a:lnTo>
                      <a:pt x="46" y="22"/>
                    </a:lnTo>
                    <a:lnTo>
                      <a:pt x="62" y="20"/>
                    </a:lnTo>
                    <a:lnTo>
                      <a:pt x="79" y="19"/>
                    </a:lnTo>
                    <a:lnTo>
                      <a:pt x="95" y="13"/>
                    </a:lnTo>
                    <a:lnTo>
                      <a:pt x="110" y="8"/>
                    </a:lnTo>
                    <a:lnTo>
                      <a:pt x="12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3" name="Freeform 185">
                <a:extLst>
                  <a:ext uri="{FF2B5EF4-FFF2-40B4-BE49-F238E27FC236}">
                    <a16:creationId xmlns:a16="http://schemas.microsoft.com/office/drawing/2014/main" id="{E8D833A1-E220-8FBA-9509-CBC8C68CA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439"/>
                <a:ext cx="72" cy="19"/>
              </a:xfrm>
              <a:custGeom>
                <a:avLst/>
                <a:gdLst>
                  <a:gd name="T0" fmla="*/ 0 w 143"/>
                  <a:gd name="T1" fmla="*/ 8 h 38"/>
                  <a:gd name="T2" fmla="*/ 2 w 143"/>
                  <a:gd name="T3" fmla="*/ 10 h 38"/>
                  <a:gd name="T4" fmla="*/ 3 w 143"/>
                  <a:gd name="T5" fmla="*/ 14 h 38"/>
                  <a:gd name="T6" fmla="*/ 3 w 143"/>
                  <a:gd name="T7" fmla="*/ 17 h 38"/>
                  <a:gd name="T8" fmla="*/ 5 w 143"/>
                  <a:gd name="T9" fmla="*/ 20 h 38"/>
                  <a:gd name="T10" fmla="*/ 5 w 143"/>
                  <a:gd name="T11" fmla="*/ 26 h 38"/>
                  <a:gd name="T12" fmla="*/ 5 w 143"/>
                  <a:gd name="T13" fmla="*/ 26 h 38"/>
                  <a:gd name="T14" fmla="*/ 7 w 143"/>
                  <a:gd name="T15" fmla="*/ 27 h 38"/>
                  <a:gd name="T16" fmla="*/ 7 w 143"/>
                  <a:gd name="T17" fmla="*/ 29 h 38"/>
                  <a:gd name="T18" fmla="*/ 7 w 143"/>
                  <a:gd name="T19" fmla="*/ 29 h 38"/>
                  <a:gd name="T20" fmla="*/ 9 w 143"/>
                  <a:gd name="T21" fmla="*/ 29 h 38"/>
                  <a:gd name="T22" fmla="*/ 16 w 143"/>
                  <a:gd name="T23" fmla="*/ 31 h 38"/>
                  <a:gd name="T24" fmla="*/ 17 w 143"/>
                  <a:gd name="T25" fmla="*/ 33 h 38"/>
                  <a:gd name="T26" fmla="*/ 22 w 143"/>
                  <a:gd name="T27" fmla="*/ 34 h 38"/>
                  <a:gd name="T28" fmla="*/ 28 w 143"/>
                  <a:gd name="T29" fmla="*/ 38 h 38"/>
                  <a:gd name="T30" fmla="*/ 33 w 143"/>
                  <a:gd name="T31" fmla="*/ 38 h 38"/>
                  <a:gd name="T32" fmla="*/ 38 w 143"/>
                  <a:gd name="T33" fmla="*/ 38 h 38"/>
                  <a:gd name="T34" fmla="*/ 41 w 143"/>
                  <a:gd name="T35" fmla="*/ 36 h 38"/>
                  <a:gd name="T36" fmla="*/ 59 w 143"/>
                  <a:gd name="T37" fmla="*/ 29 h 38"/>
                  <a:gd name="T38" fmla="*/ 78 w 143"/>
                  <a:gd name="T39" fmla="*/ 20 h 38"/>
                  <a:gd name="T40" fmla="*/ 97 w 143"/>
                  <a:gd name="T41" fmla="*/ 15 h 38"/>
                  <a:gd name="T42" fmla="*/ 118 w 143"/>
                  <a:gd name="T43" fmla="*/ 14 h 38"/>
                  <a:gd name="T44" fmla="*/ 137 w 143"/>
                  <a:gd name="T45" fmla="*/ 19 h 38"/>
                  <a:gd name="T46" fmla="*/ 138 w 143"/>
                  <a:gd name="T47" fmla="*/ 19 h 38"/>
                  <a:gd name="T48" fmla="*/ 138 w 143"/>
                  <a:gd name="T49" fmla="*/ 19 h 38"/>
                  <a:gd name="T50" fmla="*/ 140 w 143"/>
                  <a:gd name="T51" fmla="*/ 19 h 38"/>
                  <a:gd name="T52" fmla="*/ 142 w 143"/>
                  <a:gd name="T53" fmla="*/ 19 h 38"/>
                  <a:gd name="T54" fmla="*/ 142 w 143"/>
                  <a:gd name="T55" fmla="*/ 17 h 38"/>
                  <a:gd name="T56" fmla="*/ 143 w 143"/>
                  <a:gd name="T57" fmla="*/ 17 h 38"/>
                  <a:gd name="T58" fmla="*/ 143 w 143"/>
                  <a:gd name="T59" fmla="*/ 15 h 38"/>
                  <a:gd name="T60" fmla="*/ 143 w 143"/>
                  <a:gd name="T61" fmla="*/ 14 h 38"/>
                  <a:gd name="T62" fmla="*/ 142 w 143"/>
                  <a:gd name="T63" fmla="*/ 12 h 38"/>
                  <a:gd name="T64" fmla="*/ 142 w 143"/>
                  <a:gd name="T65" fmla="*/ 12 h 38"/>
                  <a:gd name="T66" fmla="*/ 140 w 143"/>
                  <a:gd name="T67" fmla="*/ 10 h 38"/>
                  <a:gd name="T68" fmla="*/ 128 w 143"/>
                  <a:gd name="T69" fmla="*/ 7 h 38"/>
                  <a:gd name="T70" fmla="*/ 105 w 143"/>
                  <a:gd name="T71" fmla="*/ 5 h 38"/>
                  <a:gd name="T72" fmla="*/ 85 w 143"/>
                  <a:gd name="T73" fmla="*/ 10 h 38"/>
                  <a:gd name="T74" fmla="*/ 62 w 143"/>
                  <a:gd name="T75" fmla="*/ 19 h 38"/>
                  <a:gd name="T76" fmla="*/ 41 w 143"/>
                  <a:gd name="T77" fmla="*/ 26 h 38"/>
                  <a:gd name="T78" fmla="*/ 10 w 143"/>
                  <a:gd name="T79" fmla="*/ 20 h 38"/>
                  <a:gd name="T80" fmla="*/ 5 w 143"/>
                  <a:gd name="T81" fmla="*/ 14 h 38"/>
                  <a:gd name="T82" fmla="*/ 5 w 143"/>
                  <a:gd name="T83" fmla="*/ 14 h 38"/>
                  <a:gd name="T84" fmla="*/ 5 w 143"/>
                  <a:gd name="T85" fmla="*/ 10 h 38"/>
                  <a:gd name="T86" fmla="*/ 7 w 143"/>
                  <a:gd name="T87" fmla="*/ 8 h 38"/>
                  <a:gd name="T88" fmla="*/ 7 w 143"/>
                  <a:gd name="T89" fmla="*/ 7 h 38"/>
                  <a:gd name="T90" fmla="*/ 9 w 143"/>
                  <a:gd name="T91" fmla="*/ 5 h 38"/>
                  <a:gd name="T92" fmla="*/ 9 w 143"/>
                  <a:gd name="T93" fmla="*/ 3 h 38"/>
                  <a:gd name="T94" fmla="*/ 9 w 143"/>
                  <a:gd name="T95" fmla="*/ 1 h 38"/>
                  <a:gd name="T96" fmla="*/ 7 w 143"/>
                  <a:gd name="T97" fmla="*/ 1 h 38"/>
                  <a:gd name="T98" fmla="*/ 5 w 143"/>
                  <a:gd name="T99" fmla="*/ 1 h 38"/>
                  <a:gd name="T100" fmla="*/ 5 w 143"/>
                  <a:gd name="T101" fmla="*/ 0 h 38"/>
                  <a:gd name="T102" fmla="*/ 3 w 143"/>
                  <a:gd name="T103" fmla="*/ 1 h 38"/>
                  <a:gd name="T104" fmla="*/ 2 w 143"/>
                  <a:gd name="T105" fmla="*/ 1 h 38"/>
                  <a:gd name="T106" fmla="*/ 2 w 143"/>
                  <a:gd name="T107" fmla="*/ 1 h 38"/>
                  <a:gd name="T108" fmla="*/ 0 w 143"/>
                  <a:gd name="T109" fmla="*/ 3 h 38"/>
                  <a:gd name="T110" fmla="*/ 0 w 143"/>
                  <a:gd name="T111" fmla="*/ 5 h 38"/>
                  <a:gd name="T112" fmla="*/ 0 w 143"/>
                  <a:gd name="T113" fmla="*/ 5 h 38"/>
                  <a:gd name="T114" fmla="*/ 0 w 143"/>
                  <a:gd name="T11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38">
                    <a:moveTo>
                      <a:pt x="0" y="7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3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50" y="33"/>
                    </a:lnTo>
                    <a:lnTo>
                      <a:pt x="59" y="29"/>
                    </a:lnTo>
                    <a:lnTo>
                      <a:pt x="69" y="26"/>
                    </a:lnTo>
                    <a:lnTo>
                      <a:pt x="78" y="20"/>
                    </a:lnTo>
                    <a:lnTo>
                      <a:pt x="88" y="19"/>
                    </a:lnTo>
                    <a:lnTo>
                      <a:pt x="97" y="15"/>
                    </a:lnTo>
                    <a:lnTo>
                      <a:pt x="107" y="14"/>
                    </a:lnTo>
                    <a:lnTo>
                      <a:pt x="118" y="14"/>
                    </a:lnTo>
                    <a:lnTo>
                      <a:pt x="126" y="15"/>
                    </a:lnTo>
                    <a:lnTo>
                      <a:pt x="137" y="19"/>
                    </a:lnTo>
                    <a:lnTo>
                      <a:pt x="137" y="19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40" y="19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7"/>
                    </a:lnTo>
                    <a:lnTo>
                      <a:pt x="142" y="17"/>
                    </a:lnTo>
                    <a:lnTo>
                      <a:pt x="143" y="17"/>
                    </a:lnTo>
                    <a:lnTo>
                      <a:pt x="143" y="17"/>
                    </a:lnTo>
                    <a:lnTo>
                      <a:pt x="143" y="15"/>
                    </a:lnTo>
                    <a:lnTo>
                      <a:pt x="143" y="15"/>
                    </a:lnTo>
                    <a:lnTo>
                      <a:pt x="143" y="14"/>
                    </a:lnTo>
                    <a:lnTo>
                      <a:pt x="143" y="14"/>
                    </a:lnTo>
                    <a:lnTo>
                      <a:pt x="143" y="14"/>
                    </a:lnTo>
                    <a:lnTo>
                      <a:pt x="142" y="12"/>
                    </a:lnTo>
                    <a:lnTo>
                      <a:pt x="142" y="12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40" y="10"/>
                    </a:lnTo>
                    <a:lnTo>
                      <a:pt x="140" y="10"/>
                    </a:lnTo>
                    <a:lnTo>
                      <a:pt x="128" y="7"/>
                    </a:lnTo>
                    <a:lnTo>
                      <a:pt x="118" y="5"/>
                    </a:lnTo>
                    <a:lnTo>
                      <a:pt x="105" y="5"/>
                    </a:lnTo>
                    <a:lnTo>
                      <a:pt x="95" y="7"/>
                    </a:lnTo>
                    <a:lnTo>
                      <a:pt x="85" y="10"/>
                    </a:lnTo>
                    <a:lnTo>
                      <a:pt x="73" y="14"/>
                    </a:lnTo>
                    <a:lnTo>
                      <a:pt x="62" y="19"/>
                    </a:lnTo>
                    <a:lnTo>
                      <a:pt x="52" y="22"/>
                    </a:lnTo>
                    <a:lnTo>
                      <a:pt x="41" y="26"/>
                    </a:lnTo>
                    <a:lnTo>
                      <a:pt x="29" y="29"/>
                    </a:lnTo>
                    <a:lnTo>
                      <a:pt x="10" y="20"/>
                    </a:lnTo>
                    <a:lnTo>
                      <a:pt x="16" y="2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4" name="Freeform 186">
                <a:extLst>
                  <a:ext uri="{FF2B5EF4-FFF2-40B4-BE49-F238E27FC236}">
                    <a16:creationId xmlns:a16="http://schemas.microsoft.com/office/drawing/2014/main" id="{79AE1A60-44FC-3F6A-EA27-21A5708DB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476"/>
                <a:ext cx="44" cy="16"/>
              </a:xfrm>
              <a:custGeom>
                <a:avLst/>
                <a:gdLst>
                  <a:gd name="T0" fmla="*/ 72 w 86"/>
                  <a:gd name="T1" fmla="*/ 7 h 31"/>
                  <a:gd name="T2" fmla="*/ 60 w 86"/>
                  <a:gd name="T3" fmla="*/ 16 h 31"/>
                  <a:gd name="T4" fmla="*/ 45 w 86"/>
                  <a:gd name="T5" fmla="*/ 21 h 31"/>
                  <a:gd name="T6" fmla="*/ 29 w 86"/>
                  <a:gd name="T7" fmla="*/ 23 h 31"/>
                  <a:gd name="T8" fmla="*/ 14 w 86"/>
                  <a:gd name="T9" fmla="*/ 23 h 31"/>
                  <a:gd name="T10" fmla="*/ 5 w 86"/>
                  <a:gd name="T11" fmla="*/ 23 h 31"/>
                  <a:gd name="T12" fmla="*/ 3 w 86"/>
                  <a:gd name="T13" fmla="*/ 23 h 31"/>
                  <a:gd name="T14" fmla="*/ 3 w 86"/>
                  <a:gd name="T15" fmla="*/ 23 h 31"/>
                  <a:gd name="T16" fmla="*/ 2 w 86"/>
                  <a:gd name="T17" fmla="*/ 24 h 31"/>
                  <a:gd name="T18" fmla="*/ 2 w 86"/>
                  <a:gd name="T19" fmla="*/ 24 h 31"/>
                  <a:gd name="T20" fmla="*/ 0 w 86"/>
                  <a:gd name="T21" fmla="*/ 26 h 31"/>
                  <a:gd name="T22" fmla="*/ 0 w 86"/>
                  <a:gd name="T23" fmla="*/ 28 h 31"/>
                  <a:gd name="T24" fmla="*/ 2 w 86"/>
                  <a:gd name="T25" fmla="*/ 28 h 31"/>
                  <a:gd name="T26" fmla="*/ 2 w 86"/>
                  <a:gd name="T27" fmla="*/ 29 h 31"/>
                  <a:gd name="T28" fmla="*/ 3 w 86"/>
                  <a:gd name="T29" fmla="*/ 31 h 31"/>
                  <a:gd name="T30" fmla="*/ 5 w 86"/>
                  <a:gd name="T31" fmla="*/ 31 h 31"/>
                  <a:gd name="T32" fmla="*/ 5 w 86"/>
                  <a:gd name="T33" fmla="*/ 31 h 31"/>
                  <a:gd name="T34" fmla="*/ 22 w 86"/>
                  <a:gd name="T35" fmla="*/ 31 h 31"/>
                  <a:gd name="T36" fmla="*/ 40 w 86"/>
                  <a:gd name="T37" fmla="*/ 31 h 31"/>
                  <a:gd name="T38" fmla="*/ 57 w 86"/>
                  <a:gd name="T39" fmla="*/ 28 h 31"/>
                  <a:gd name="T40" fmla="*/ 71 w 86"/>
                  <a:gd name="T41" fmla="*/ 19 h 31"/>
                  <a:gd name="T42" fmla="*/ 84 w 86"/>
                  <a:gd name="T43" fmla="*/ 7 h 31"/>
                  <a:gd name="T44" fmla="*/ 84 w 86"/>
                  <a:gd name="T45" fmla="*/ 7 h 31"/>
                  <a:gd name="T46" fmla="*/ 86 w 86"/>
                  <a:gd name="T47" fmla="*/ 5 h 31"/>
                  <a:gd name="T48" fmla="*/ 86 w 86"/>
                  <a:gd name="T49" fmla="*/ 3 h 31"/>
                  <a:gd name="T50" fmla="*/ 86 w 86"/>
                  <a:gd name="T51" fmla="*/ 3 h 31"/>
                  <a:gd name="T52" fmla="*/ 86 w 86"/>
                  <a:gd name="T53" fmla="*/ 2 h 31"/>
                  <a:gd name="T54" fmla="*/ 84 w 86"/>
                  <a:gd name="T55" fmla="*/ 2 h 31"/>
                  <a:gd name="T56" fmla="*/ 84 w 86"/>
                  <a:gd name="T57" fmla="*/ 0 h 31"/>
                  <a:gd name="T58" fmla="*/ 83 w 86"/>
                  <a:gd name="T59" fmla="*/ 0 h 31"/>
                  <a:gd name="T60" fmla="*/ 81 w 86"/>
                  <a:gd name="T61" fmla="*/ 0 h 31"/>
                  <a:gd name="T62" fmla="*/ 79 w 86"/>
                  <a:gd name="T63" fmla="*/ 0 h 31"/>
                  <a:gd name="T64" fmla="*/ 79 w 86"/>
                  <a:gd name="T65" fmla="*/ 0 h 31"/>
                  <a:gd name="T66" fmla="*/ 79 w 86"/>
                  <a:gd name="T6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6" h="31">
                    <a:moveTo>
                      <a:pt x="79" y="0"/>
                    </a:moveTo>
                    <a:lnTo>
                      <a:pt x="72" y="7"/>
                    </a:lnTo>
                    <a:lnTo>
                      <a:pt x="67" y="12"/>
                    </a:lnTo>
                    <a:lnTo>
                      <a:pt x="60" y="16"/>
                    </a:lnTo>
                    <a:lnTo>
                      <a:pt x="53" y="19"/>
                    </a:lnTo>
                    <a:lnTo>
                      <a:pt x="45" y="21"/>
                    </a:lnTo>
                    <a:lnTo>
                      <a:pt x="38" y="23"/>
                    </a:lnTo>
                    <a:lnTo>
                      <a:pt x="29" y="23"/>
                    </a:lnTo>
                    <a:lnTo>
                      <a:pt x="22" y="23"/>
                    </a:lnTo>
                    <a:lnTo>
                      <a:pt x="14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14" y="31"/>
                    </a:lnTo>
                    <a:lnTo>
                      <a:pt x="22" y="31"/>
                    </a:lnTo>
                    <a:lnTo>
                      <a:pt x="31" y="31"/>
                    </a:lnTo>
                    <a:lnTo>
                      <a:pt x="40" y="31"/>
                    </a:lnTo>
                    <a:lnTo>
                      <a:pt x="48" y="29"/>
                    </a:lnTo>
                    <a:lnTo>
                      <a:pt x="57" y="28"/>
                    </a:lnTo>
                    <a:lnTo>
                      <a:pt x="64" y="24"/>
                    </a:lnTo>
                    <a:lnTo>
                      <a:pt x="71" y="19"/>
                    </a:lnTo>
                    <a:lnTo>
                      <a:pt x="78" y="14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5" name="Freeform 187">
                <a:extLst>
                  <a:ext uri="{FF2B5EF4-FFF2-40B4-BE49-F238E27FC236}">
                    <a16:creationId xmlns:a16="http://schemas.microsoft.com/office/drawing/2014/main" id="{BBCF3F81-60EA-6663-74A0-ECFD3DB2F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487"/>
                <a:ext cx="13" cy="46"/>
              </a:xfrm>
              <a:custGeom>
                <a:avLst/>
                <a:gdLst>
                  <a:gd name="T0" fmla="*/ 12 w 26"/>
                  <a:gd name="T1" fmla="*/ 8 h 91"/>
                  <a:gd name="T2" fmla="*/ 4 w 26"/>
                  <a:gd name="T3" fmla="*/ 25 h 91"/>
                  <a:gd name="T4" fmla="*/ 0 w 26"/>
                  <a:gd name="T5" fmla="*/ 46 h 91"/>
                  <a:gd name="T6" fmla="*/ 4 w 26"/>
                  <a:gd name="T7" fmla="*/ 65 h 91"/>
                  <a:gd name="T8" fmla="*/ 12 w 26"/>
                  <a:gd name="T9" fmla="*/ 82 h 91"/>
                  <a:gd name="T10" fmla="*/ 19 w 26"/>
                  <a:gd name="T11" fmla="*/ 89 h 91"/>
                  <a:gd name="T12" fmla="*/ 19 w 26"/>
                  <a:gd name="T13" fmla="*/ 91 h 91"/>
                  <a:gd name="T14" fmla="*/ 21 w 26"/>
                  <a:gd name="T15" fmla="*/ 91 h 91"/>
                  <a:gd name="T16" fmla="*/ 23 w 26"/>
                  <a:gd name="T17" fmla="*/ 91 h 91"/>
                  <a:gd name="T18" fmla="*/ 23 w 26"/>
                  <a:gd name="T19" fmla="*/ 91 h 91"/>
                  <a:gd name="T20" fmla="*/ 24 w 26"/>
                  <a:gd name="T21" fmla="*/ 91 h 91"/>
                  <a:gd name="T22" fmla="*/ 26 w 26"/>
                  <a:gd name="T23" fmla="*/ 91 h 91"/>
                  <a:gd name="T24" fmla="*/ 26 w 26"/>
                  <a:gd name="T25" fmla="*/ 89 h 91"/>
                  <a:gd name="T26" fmla="*/ 26 w 26"/>
                  <a:gd name="T27" fmla="*/ 88 h 91"/>
                  <a:gd name="T28" fmla="*/ 26 w 26"/>
                  <a:gd name="T29" fmla="*/ 86 h 91"/>
                  <a:gd name="T30" fmla="*/ 26 w 26"/>
                  <a:gd name="T31" fmla="*/ 84 h 91"/>
                  <a:gd name="T32" fmla="*/ 26 w 26"/>
                  <a:gd name="T33" fmla="*/ 84 h 91"/>
                  <a:gd name="T34" fmla="*/ 14 w 26"/>
                  <a:gd name="T35" fmla="*/ 70 h 91"/>
                  <a:gd name="T36" fmla="*/ 11 w 26"/>
                  <a:gd name="T37" fmla="*/ 55 h 91"/>
                  <a:gd name="T38" fmla="*/ 11 w 26"/>
                  <a:gd name="T39" fmla="*/ 38 h 91"/>
                  <a:gd name="T40" fmla="*/ 16 w 26"/>
                  <a:gd name="T41" fmla="*/ 20 h 91"/>
                  <a:gd name="T42" fmla="*/ 26 w 26"/>
                  <a:gd name="T43" fmla="*/ 6 h 91"/>
                  <a:gd name="T44" fmla="*/ 26 w 26"/>
                  <a:gd name="T45" fmla="*/ 5 h 91"/>
                  <a:gd name="T46" fmla="*/ 26 w 26"/>
                  <a:gd name="T47" fmla="*/ 5 h 91"/>
                  <a:gd name="T48" fmla="*/ 26 w 26"/>
                  <a:gd name="T49" fmla="*/ 3 h 91"/>
                  <a:gd name="T50" fmla="*/ 26 w 26"/>
                  <a:gd name="T51" fmla="*/ 1 h 91"/>
                  <a:gd name="T52" fmla="*/ 26 w 26"/>
                  <a:gd name="T53" fmla="*/ 0 h 91"/>
                  <a:gd name="T54" fmla="*/ 24 w 26"/>
                  <a:gd name="T55" fmla="*/ 0 h 91"/>
                  <a:gd name="T56" fmla="*/ 23 w 26"/>
                  <a:gd name="T57" fmla="*/ 0 h 91"/>
                  <a:gd name="T58" fmla="*/ 23 w 26"/>
                  <a:gd name="T59" fmla="*/ 0 h 91"/>
                  <a:gd name="T60" fmla="*/ 21 w 26"/>
                  <a:gd name="T61" fmla="*/ 0 h 91"/>
                  <a:gd name="T62" fmla="*/ 19 w 26"/>
                  <a:gd name="T63" fmla="*/ 0 h 91"/>
                  <a:gd name="T64" fmla="*/ 19 w 26"/>
                  <a:gd name="T65" fmla="*/ 1 h 91"/>
                  <a:gd name="T66" fmla="*/ 19 w 26"/>
                  <a:gd name="T67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91">
                    <a:moveTo>
                      <a:pt x="19" y="1"/>
                    </a:moveTo>
                    <a:lnTo>
                      <a:pt x="12" y="8"/>
                    </a:lnTo>
                    <a:lnTo>
                      <a:pt x="7" y="17"/>
                    </a:lnTo>
                    <a:lnTo>
                      <a:pt x="4" y="25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5"/>
                    </a:lnTo>
                    <a:lnTo>
                      <a:pt x="7" y="74"/>
                    </a:lnTo>
                    <a:lnTo>
                      <a:pt x="12" y="82"/>
                    </a:lnTo>
                    <a:lnTo>
                      <a:pt x="19" y="89"/>
                    </a:lnTo>
                    <a:lnTo>
                      <a:pt x="19" y="89"/>
                    </a:lnTo>
                    <a:lnTo>
                      <a:pt x="19" y="91"/>
                    </a:lnTo>
                    <a:lnTo>
                      <a:pt x="19" y="91"/>
                    </a:lnTo>
                    <a:lnTo>
                      <a:pt x="21" y="91"/>
                    </a:lnTo>
                    <a:lnTo>
                      <a:pt x="21" y="91"/>
                    </a:lnTo>
                    <a:lnTo>
                      <a:pt x="21" y="91"/>
                    </a:lnTo>
                    <a:lnTo>
                      <a:pt x="23" y="91"/>
                    </a:lnTo>
                    <a:lnTo>
                      <a:pt x="23" y="91"/>
                    </a:lnTo>
                    <a:lnTo>
                      <a:pt x="23" y="9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6" y="91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6" y="84"/>
                    </a:lnTo>
                    <a:lnTo>
                      <a:pt x="26" y="84"/>
                    </a:lnTo>
                    <a:lnTo>
                      <a:pt x="19" y="77"/>
                    </a:lnTo>
                    <a:lnTo>
                      <a:pt x="14" y="70"/>
                    </a:lnTo>
                    <a:lnTo>
                      <a:pt x="12" y="63"/>
                    </a:lnTo>
                    <a:lnTo>
                      <a:pt x="11" y="55"/>
                    </a:lnTo>
                    <a:lnTo>
                      <a:pt x="11" y="46"/>
                    </a:lnTo>
                    <a:lnTo>
                      <a:pt x="11" y="38"/>
                    </a:lnTo>
                    <a:lnTo>
                      <a:pt x="12" y="29"/>
                    </a:lnTo>
                    <a:lnTo>
                      <a:pt x="16" y="20"/>
                    </a:lnTo>
                    <a:lnTo>
                      <a:pt x="21" y="13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6" name="Freeform 188">
                <a:extLst>
                  <a:ext uri="{FF2B5EF4-FFF2-40B4-BE49-F238E27FC236}">
                    <a16:creationId xmlns:a16="http://schemas.microsoft.com/office/drawing/2014/main" id="{C07CEEF9-19DE-3962-1969-77E08CC54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2551"/>
                <a:ext cx="40" cy="8"/>
              </a:xfrm>
              <a:custGeom>
                <a:avLst/>
                <a:gdLst>
                  <a:gd name="T0" fmla="*/ 10 w 79"/>
                  <a:gd name="T1" fmla="*/ 12 h 16"/>
                  <a:gd name="T2" fmla="*/ 24 w 79"/>
                  <a:gd name="T3" fmla="*/ 14 h 16"/>
                  <a:gd name="T4" fmla="*/ 38 w 79"/>
                  <a:gd name="T5" fmla="*/ 16 h 16"/>
                  <a:gd name="T6" fmla="*/ 53 w 79"/>
                  <a:gd name="T7" fmla="*/ 16 h 16"/>
                  <a:gd name="T8" fmla="*/ 67 w 79"/>
                  <a:gd name="T9" fmla="*/ 16 h 16"/>
                  <a:gd name="T10" fmla="*/ 74 w 79"/>
                  <a:gd name="T11" fmla="*/ 16 h 16"/>
                  <a:gd name="T12" fmla="*/ 76 w 79"/>
                  <a:gd name="T13" fmla="*/ 16 h 16"/>
                  <a:gd name="T14" fmla="*/ 78 w 79"/>
                  <a:gd name="T15" fmla="*/ 14 h 16"/>
                  <a:gd name="T16" fmla="*/ 79 w 79"/>
                  <a:gd name="T17" fmla="*/ 14 h 16"/>
                  <a:gd name="T18" fmla="*/ 79 w 79"/>
                  <a:gd name="T19" fmla="*/ 12 h 16"/>
                  <a:gd name="T20" fmla="*/ 79 w 79"/>
                  <a:gd name="T21" fmla="*/ 11 h 16"/>
                  <a:gd name="T22" fmla="*/ 79 w 79"/>
                  <a:gd name="T23" fmla="*/ 11 h 16"/>
                  <a:gd name="T24" fmla="*/ 79 w 79"/>
                  <a:gd name="T25" fmla="*/ 9 h 16"/>
                  <a:gd name="T26" fmla="*/ 78 w 79"/>
                  <a:gd name="T27" fmla="*/ 7 h 16"/>
                  <a:gd name="T28" fmla="*/ 78 w 79"/>
                  <a:gd name="T29" fmla="*/ 7 h 16"/>
                  <a:gd name="T30" fmla="*/ 76 w 79"/>
                  <a:gd name="T31" fmla="*/ 7 h 16"/>
                  <a:gd name="T32" fmla="*/ 74 w 79"/>
                  <a:gd name="T33" fmla="*/ 7 h 16"/>
                  <a:gd name="T34" fmla="*/ 60 w 79"/>
                  <a:gd name="T35" fmla="*/ 7 h 16"/>
                  <a:gd name="T36" fmla="*/ 46 w 79"/>
                  <a:gd name="T37" fmla="*/ 7 h 16"/>
                  <a:gd name="T38" fmla="*/ 33 w 79"/>
                  <a:gd name="T39" fmla="*/ 6 h 16"/>
                  <a:gd name="T40" fmla="*/ 19 w 79"/>
                  <a:gd name="T41" fmla="*/ 4 h 16"/>
                  <a:gd name="T42" fmla="*/ 5 w 79"/>
                  <a:gd name="T43" fmla="*/ 0 h 16"/>
                  <a:gd name="T44" fmla="*/ 5 w 79"/>
                  <a:gd name="T45" fmla="*/ 0 h 16"/>
                  <a:gd name="T46" fmla="*/ 3 w 79"/>
                  <a:gd name="T47" fmla="*/ 0 h 16"/>
                  <a:gd name="T48" fmla="*/ 2 w 79"/>
                  <a:gd name="T49" fmla="*/ 2 h 16"/>
                  <a:gd name="T50" fmla="*/ 2 w 79"/>
                  <a:gd name="T51" fmla="*/ 2 h 16"/>
                  <a:gd name="T52" fmla="*/ 0 w 79"/>
                  <a:gd name="T53" fmla="*/ 4 h 16"/>
                  <a:gd name="T54" fmla="*/ 0 w 79"/>
                  <a:gd name="T55" fmla="*/ 4 h 16"/>
                  <a:gd name="T56" fmla="*/ 0 w 79"/>
                  <a:gd name="T57" fmla="*/ 6 h 16"/>
                  <a:gd name="T58" fmla="*/ 0 w 79"/>
                  <a:gd name="T59" fmla="*/ 7 h 16"/>
                  <a:gd name="T60" fmla="*/ 0 w 79"/>
                  <a:gd name="T61" fmla="*/ 7 h 16"/>
                  <a:gd name="T62" fmla="*/ 2 w 79"/>
                  <a:gd name="T63" fmla="*/ 9 h 16"/>
                  <a:gd name="T64" fmla="*/ 3 w 79"/>
                  <a:gd name="T65" fmla="*/ 9 h 16"/>
                  <a:gd name="T66" fmla="*/ 3 w 79"/>
                  <a:gd name="T6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9" h="16">
                    <a:moveTo>
                      <a:pt x="3" y="9"/>
                    </a:moveTo>
                    <a:lnTo>
                      <a:pt x="10" y="12"/>
                    </a:lnTo>
                    <a:lnTo>
                      <a:pt x="17" y="14"/>
                    </a:lnTo>
                    <a:lnTo>
                      <a:pt x="24" y="14"/>
                    </a:lnTo>
                    <a:lnTo>
                      <a:pt x="31" y="16"/>
                    </a:lnTo>
                    <a:lnTo>
                      <a:pt x="38" y="16"/>
                    </a:lnTo>
                    <a:lnTo>
                      <a:pt x="46" y="16"/>
                    </a:lnTo>
                    <a:lnTo>
                      <a:pt x="53" y="16"/>
                    </a:lnTo>
                    <a:lnTo>
                      <a:pt x="60" y="16"/>
                    </a:lnTo>
                    <a:lnTo>
                      <a:pt x="67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9" y="14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78" y="7"/>
                    </a:lnTo>
                    <a:lnTo>
                      <a:pt x="78" y="7"/>
                    </a:lnTo>
                    <a:lnTo>
                      <a:pt x="78" y="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67" y="7"/>
                    </a:lnTo>
                    <a:lnTo>
                      <a:pt x="60" y="7"/>
                    </a:lnTo>
                    <a:lnTo>
                      <a:pt x="53" y="7"/>
                    </a:lnTo>
                    <a:lnTo>
                      <a:pt x="46" y="7"/>
                    </a:lnTo>
                    <a:lnTo>
                      <a:pt x="40" y="7"/>
                    </a:lnTo>
                    <a:lnTo>
                      <a:pt x="33" y="6"/>
                    </a:lnTo>
                    <a:lnTo>
                      <a:pt x="26" y="6"/>
                    </a:lnTo>
                    <a:lnTo>
                      <a:pt x="19" y="4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7" name="Freeform 189">
                <a:extLst>
                  <a:ext uri="{FF2B5EF4-FFF2-40B4-BE49-F238E27FC236}">
                    <a16:creationId xmlns:a16="http://schemas.microsoft.com/office/drawing/2014/main" id="{BBB3A996-5854-F604-DD2E-9A3569A77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614"/>
                <a:ext cx="20" cy="20"/>
              </a:xfrm>
              <a:custGeom>
                <a:avLst/>
                <a:gdLst>
                  <a:gd name="T0" fmla="*/ 33 w 40"/>
                  <a:gd name="T1" fmla="*/ 0 h 40"/>
                  <a:gd name="T2" fmla="*/ 31 w 40"/>
                  <a:gd name="T3" fmla="*/ 0 h 40"/>
                  <a:gd name="T4" fmla="*/ 28 w 40"/>
                  <a:gd name="T5" fmla="*/ 0 h 40"/>
                  <a:gd name="T6" fmla="*/ 24 w 40"/>
                  <a:gd name="T7" fmla="*/ 0 h 40"/>
                  <a:gd name="T8" fmla="*/ 23 w 40"/>
                  <a:gd name="T9" fmla="*/ 2 h 40"/>
                  <a:gd name="T10" fmla="*/ 19 w 40"/>
                  <a:gd name="T11" fmla="*/ 0 h 40"/>
                  <a:gd name="T12" fmla="*/ 19 w 40"/>
                  <a:gd name="T13" fmla="*/ 0 h 40"/>
                  <a:gd name="T14" fmla="*/ 19 w 40"/>
                  <a:gd name="T15" fmla="*/ 0 h 40"/>
                  <a:gd name="T16" fmla="*/ 17 w 40"/>
                  <a:gd name="T17" fmla="*/ 2 h 40"/>
                  <a:gd name="T18" fmla="*/ 17 w 40"/>
                  <a:gd name="T19" fmla="*/ 2 h 40"/>
                  <a:gd name="T20" fmla="*/ 17 w 40"/>
                  <a:gd name="T21" fmla="*/ 2 h 40"/>
                  <a:gd name="T22" fmla="*/ 14 w 40"/>
                  <a:gd name="T23" fmla="*/ 6 h 40"/>
                  <a:gd name="T24" fmla="*/ 10 w 40"/>
                  <a:gd name="T25" fmla="*/ 7 h 40"/>
                  <a:gd name="T26" fmla="*/ 7 w 40"/>
                  <a:gd name="T27" fmla="*/ 13 h 40"/>
                  <a:gd name="T28" fmla="*/ 4 w 40"/>
                  <a:gd name="T29" fmla="*/ 20 h 40"/>
                  <a:gd name="T30" fmla="*/ 0 w 40"/>
                  <a:gd name="T31" fmla="*/ 26 h 40"/>
                  <a:gd name="T32" fmla="*/ 0 w 40"/>
                  <a:gd name="T33" fmla="*/ 33 h 40"/>
                  <a:gd name="T34" fmla="*/ 0 w 40"/>
                  <a:gd name="T35" fmla="*/ 37 h 40"/>
                  <a:gd name="T36" fmla="*/ 0 w 40"/>
                  <a:gd name="T37" fmla="*/ 39 h 40"/>
                  <a:gd name="T38" fmla="*/ 0 w 40"/>
                  <a:gd name="T39" fmla="*/ 39 h 40"/>
                  <a:gd name="T40" fmla="*/ 2 w 40"/>
                  <a:gd name="T41" fmla="*/ 40 h 40"/>
                  <a:gd name="T42" fmla="*/ 4 w 40"/>
                  <a:gd name="T43" fmla="*/ 40 h 40"/>
                  <a:gd name="T44" fmla="*/ 4 w 40"/>
                  <a:gd name="T45" fmla="*/ 40 h 40"/>
                  <a:gd name="T46" fmla="*/ 5 w 40"/>
                  <a:gd name="T47" fmla="*/ 40 h 40"/>
                  <a:gd name="T48" fmla="*/ 7 w 40"/>
                  <a:gd name="T49" fmla="*/ 40 h 40"/>
                  <a:gd name="T50" fmla="*/ 7 w 40"/>
                  <a:gd name="T51" fmla="*/ 40 h 40"/>
                  <a:gd name="T52" fmla="*/ 9 w 40"/>
                  <a:gd name="T53" fmla="*/ 39 h 40"/>
                  <a:gd name="T54" fmla="*/ 9 w 40"/>
                  <a:gd name="T55" fmla="*/ 37 h 40"/>
                  <a:gd name="T56" fmla="*/ 9 w 40"/>
                  <a:gd name="T57" fmla="*/ 37 h 40"/>
                  <a:gd name="T58" fmla="*/ 9 w 40"/>
                  <a:gd name="T59" fmla="*/ 32 h 40"/>
                  <a:gd name="T60" fmla="*/ 9 w 40"/>
                  <a:gd name="T61" fmla="*/ 28 h 40"/>
                  <a:gd name="T62" fmla="*/ 10 w 40"/>
                  <a:gd name="T63" fmla="*/ 25 h 40"/>
                  <a:gd name="T64" fmla="*/ 12 w 40"/>
                  <a:gd name="T65" fmla="*/ 21 h 40"/>
                  <a:gd name="T66" fmla="*/ 14 w 40"/>
                  <a:gd name="T67" fmla="*/ 18 h 40"/>
                  <a:gd name="T68" fmla="*/ 19 w 40"/>
                  <a:gd name="T69" fmla="*/ 11 h 40"/>
                  <a:gd name="T70" fmla="*/ 31 w 40"/>
                  <a:gd name="T71" fmla="*/ 11 h 40"/>
                  <a:gd name="T72" fmla="*/ 33 w 40"/>
                  <a:gd name="T73" fmla="*/ 11 h 40"/>
                  <a:gd name="T74" fmla="*/ 33 w 40"/>
                  <a:gd name="T75" fmla="*/ 11 h 40"/>
                  <a:gd name="T76" fmla="*/ 33 w 40"/>
                  <a:gd name="T77" fmla="*/ 11 h 40"/>
                  <a:gd name="T78" fmla="*/ 35 w 40"/>
                  <a:gd name="T79" fmla="*/ 11 h 40"/>
                  <a:gd name="T80" fmla="*/ 35 w 40"/>
                  <a:gd name="T81" fmla="*/ 11 h 40"/>
                  <a:gd name="T82" fmla="*/ 36 w 40"/>
                  <a:gd name="T83" fmla="*/ 11 h 40"/>
                  <a:gd name="T84" fmla="*/ 36 w 40"/>
                  <a:gd name="T85" fmla="*/ 9 h 40"/>
                  <a:gd name="T86" fmla="*/ 38 w 40"/>
                  <a:gd name="T87" fmla="*/ 9 h 40"/>
                  <a:gd name="T88" fmla="*/ 40 w 40"/>
                  <a:gd name="T89" fmla="*/ 7 h 40"/>
                  <a:gd name="T90" fmla="*/ 40 w 40"/>
                  <a:gd name="T91" fmla="*/ 6 h 40"/>
                  <a:gd name="T92" fmla="*/ 40 w 40"/>
                  <a:gd name="T93" fmla="*/ 6 h 40"/>
                  <a:gd name="T94" fmla="*/ 40 w 40"/>
                  <a:gd name="T95" fmla="*/ 4 h 40"/>
                  <a:gd name="T96" fmla="*/ 38 w 40"/>
                  <a:gd name="T97" fmla="*/ 2 h 40"/>
                  <a:gd name="T98" fmla="*/ 38 w 40"/>
                  <a:gd name="T99" fmla="*/ 2 h 40"/>
                  <a:gd name="T100" fmla="*/ 36 w 40"/>
                  <a:gd name="T101" fmla="*/ 2 h 40"/>
                  <a:gd name="T102" fmla="*/ 35 w 40"/>
                  <a:gd name="T103" fmla="*/ 0 h 40"/>
                  <a:gd name="T104" fmla="*/ 35 w 40"/>
                  <a:gd name="T10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0" h="40">
                    <a:moveTo>
                      <a:pt x="35" y="0"/>
                    </a:move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0" y="7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6"/>
                    </a:lnTo>
                    <a:lnTo>
                      <a:pt x="4" y="20"/>
                    </a:lnTo>
                    <a:lnTo>
                      <a:pt x="2" y="23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9" y="39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1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23" y="9"/>
                    </a:lnTo>
                    <a:lnTo>
                      <a:pt x="19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8" name="Freeform 190">
                <a:extLst>
                  <a:ext uri="{FF2B5EF4-FFF2-40B4-BE49-F238E27FC236}">
                    <a16:creationId xmlns:a16="http://schemas.microsoft.com/office/drawing/2014/main" id="{3E88CB40-6729-F421-C02C-FF180D7FD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757"/>
                <a:ext cx="300" cy="136"/>
              </a:xfrm>
              <a:custGeom>
                <a:avLst/>
                <a:gdLst>
                  <a:gd name="T0" fmla="*/ 601 w 601"/>
                  <a:gd name="T1" fmla="*/ 3 h 273"/>
                  <a:gd name="T2" fmla="*/ 594 w 601"/>
                  <a:gd name="T3" fmla="*/ 3 h 273"/>
                  <a:gd name="T4" fmla="*/ 579 w 601"/>
                  <a:gd name="T5" fmla="*/ 1 h 273"/>
                  <a:gd name="T6" fmla="*/ 555 w 601"/>
                  <a:gd name="T7" fmla="*/ 0 h 273"/>
                  <a:gd name="T8" fmla="*/ 522 w 601"/>
                  <a:gd name="T9" fmla="*/ 0 h 273"/>
                  <a:gd name="T10" fmla="*/ 482 w 601"/>
                  <a:gd name="T11" fmla="*/ 3 h 273"/>
                  <a:gd name="T12" fmla="*/ 439 w 601"/>
                  <a:gd name="T13" fmla="*/ 8 h 273"/>
                  <a:gd name="T14" fmla="*/ 390 w 601"/>
                  <a:gd name="T15" fmla="*/ 17 h 273"/>
                  <a:gd name="T16" fmla="*/ 340 w 601"/>
                  <a:gd name="T17" fmla="*/ 32 h 273"/>
                  <a:gd name="T18" fmla="*/ 289 w 601"/>
                  <a:gd name="T19" fmla="*/ 53 h 273"/>
                  <a:gd name="T20" fmla="*/ 235 w 601"/>
                  <a:gd name="T21" fmla="*/ 81 h 273"/>
                  <a:gd name="T22" fmla="*/ 235 w 601"/>
                  <a:gd name="T23" fmla="*/ 81 h 273"/>
                  <a:gd name="T24" fmla="*/ 187 w 601"/>
                  <a:gd name="T25" fmla="*/ 110 h 273"/>
                  <a:gd name="T26" fmla="*/ 145 w 601"/>
                  <a:gd name="T27" fmla="*/ 140 h 273"/>
                  <a:gd name="T28" fmla="*/ 109 w 601"/>
                  <a:gd name="T29" fmla="*/ 167 h 273"/>
                  <a:gd name="T30" fmla="*/ 78 w 601"/>
                  <a:gd name="T31" fmla="*/ 193 h 273"/>
                  <a:gd name="T32" fmla="*/ 54 w 601"/>
                  <a:gd name="T33" fmla="*/ 216 h 273"/>
                  <a:gd name="T34" fmla="*/ 33 w 601"/>
                  <a:gd name="T35" fmla="*/ 235 h 273"/>
                  <a:gd name="T36" fmla="*/ 19 w 601"/>
                  <a:gd name="T37" fmla="*/ 250 h 273"/>
                  <a:gd name="T38" fmla="*/ 9 w 601"/>
                  <a:gd name="T39" fmla="*/ 262 h 273"/>
                  <a:gd name="T40" fmla="*/ 2 w 601"/>
                  <a:gd name="T41" fmla="*/ 271 h 273"/>
                  <a:gd name="T42" fmla="*/ 0 w 601"/>
                  <a:gd name="T43" fmla="*/ 273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1" h="273">
                    <a:moveTo>
                      <a:pt x="601" y="3"/>
                    </a:moveTo>
                    <a:lnTo>
                      <a:pt x="594" y="3"/>
                    </a:lnTo>
                    <a:lnTo>
                      <a:pt x="579" y="1"/>
                    </a:lnTo>
                    <a:lnTo>
                      <a:pt x="555" y="0"/>
                    </a:lnTo>
                    <a:lnTo>
                      <a:pt x="522" y="0"/>
                    </a:lnTo>
                    <a:lnTo>
                      <a:pt x="482" y="3"/>
                    </a:lnTo>
                    <a:lnTo>
                      <a:pt x="439" y="8"/>
                    </a:lnTo>
                    <a:lnTo>
                      <a:pt x="390" y="17"/>
                    </a:lnTo>
                    <a:lnTo>
                      <a:pt x="340" y="32"/>
                    </a:lnTo>
                    <a:lnTo>
                      <a:pt x="289" y="53"/>
                    </a:lnTo>
                    <a:lnTo>
                      <a:pt x="235" y="81"/>
                    </a:lnTo>
                    <a:lnTo>
                      <a:pt x="235" y="81"/>
                    </a:lnTo>
                    <a:lnTo>
                      <a:pt x="187" y="110"/>
                    </a:lnTo>
                    <a:lnTo>
                      <a:pt x="145" y="140"/>
                    </a:lnTo>
                    <a:lnTo>
                      <a:pt x="109" y="167"/>
                    </a:lnTo>
                    <a:lnTo>
                      <a:pt x="78" y="193"/>
                    </a:lnTo>
                    <a:lnTo>
                      <a:pt x="54" y="216"/>
                    </a:lnTo>
                    <a:lnTo>
                      <a:pt x="33" y="235"/>
                    </a:lnTo>
                    <a:lnTo>
                      <a:pt x="19" y="250"/>
                    </a:lnTo>
                    <a:lnTo>
                      <a:pt x="9" y="262"/>
                    </a:lnTo>
                    <a:lnTo>
                      <a:pt x="2" y="271"/>
                    </a:lnTo>
                    <a:lnTo>
                      <a:pt x="0" y="27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9" name="Freeform 191">
                <a:extLst>
                  <a:ext uri="{FF2B5EF4-FFF2-40B4-BE49-F238E27FC236}">
                    <a16:creationId xmlns:a16="http://schemas.microsoft.com/office/drawing/2014/main" id="{482FF200-94C1-6E5F-9824-50328F334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679"/>
                <a:ext cx="50" cy="43"/>
              </a:xfrm>
              <a:custGeom>
                <a:avLst/>
                <a:gdLst>
                  <a:gd name="T0" fmla="*/ 0 w 98"/>
                  <a:gd name="T1" fmla="*/ 86 h 86"/>
                  <a:gd name="T2" fmla="*/ 2 w 98"/>
                  <a:gd name="T3" fmla="*/ 85 h 86"/>
                  <a:gd name="T4" fmla="*/ 7 w 98"/>
                  <a:gd name="T5" fmla="*/ 81 h 86"/>
                  <a:gd name="T6" fmla="*/ 15 w 98"/>
                  <a:gd name="T7" fmla="*/ 76 h 86"/>
                  <a:gd name="T8" fmla="*/ 24 w 98"/>
                  <a:gd name="T9" fmla="*/ 69 h 86"/>
                  <a:gd name="T10" fmla="*/ 36 w 98"/>
                  <a:gd name="T11" fmla="*/ 61 h 86"/>
                  <a:gd name="T12" fmla="*/ 50 w 98"/>
                  <a:gd name="T13" fmla="*/ 50 h 86"/>
                  <a:gd name="T14" fmla="*/ 62 w 98"/>
                  <a:gd name="T15" fmla="*/ 38 h 86"/>
                  <a:gd name="T16" fmla="*/ 76 w 98"/>
                  <a:gd name="T17" fmla="*/ 26 h 86"/>
                  <a:gd name="T18" fmla="*/ 88 w 98"/>
                  <a:gd name="T19" fmla="*/ 14 h 86"/>
                  <a:gd name="T20" fmla="*/ 98 w 98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86">
                    <a:moveTo>
                      <a:pt x="0" y="86"/>
                    </a:moveTo>
                    <a:lnTo>
                      <a:pt x="2" y="85"/>
                    </a:lnTo>
                    <a:lnTo>
                      <a:pt x="7" y="81"/>
                    </a:lnTo>
                    <a:lnTo>
                      <a:pt x="15" y="76"/>
                    </a:lnTo>
                    <a:lnTo>
                      <a:pt x="24" y="69"/>
                    </a:lnTo>
                    <a:lnTo>
                      <a:pt x="36" y="61"/>
                    </a:lnTo>
                    <a:lnTo>
                      <a:pt x="50" y="50"/>
                    </a:lnTo>
                    <a:lnTo>
                      <a:pt x="62" y="38"/>
                    </a:lnTo>
                    <a:lnTo>
                      <a:pt x="76" y="26"/>
                    </a:lnTo>
                    <a:lnTo>
                      <a:pt x="88" y="14"/>
                    </a:lnTo>
                    <a:lnTo>
                      <a:pt x="98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0" name="Freeform 192">
                <a:extLst>
                  <a:ext uri="{FF2B5EF4-FFF2-40B4-BE49-F238E27FC236}">
                    <a16:creationId xmlns:a16="http://schemas.microsoft.com/office/drawing/2014/main" id="{4D624FCB-3D0D-BA38-A6CB-90E1B7292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197"/>
                <a:ext cx="449" cy="531"/>
              </a:xfrm>
              <a:custGeom>
                <a:avLst/>
                <a:gdLst>
                  <a:gd name="T0" fmla="*/ 825 w 897"/>
                  <a:gd name="T1" fmla="*/ 83 h 1063"/>
                  <a:gd name="T2" fmla="*/ 773 w 897"/>
                  <a:gd name="T3" fmla="*/ 111 h 1063"/>
                  <a:gd name="T4" fmla="*/ 745 w 897"/>
                  <a:gd name="T5" fmla="*/ 135 h 1063"/>
                  <a:gd name="T6" fmla="*/ 681 w 897"/>
                  <a:gd name="T7" fmla="*/ 164 h 1063"/>
                  <a:gd name="T8" fmla="*/ 645 w 897"/>
                  <a:gd name="T9" fmla="*/ 221 h 1063"/>
                  <a:gd name="T10" fmla="*/ 640 w 897"/>
                  <a:gd name="T11" fmla="*/ 273 h 1063"/>
                  <a:gd name="T12" fmla="*/ 641 w 897"/>
                  <a:gd name="T13" fmla="*/ 283 h 1063"/>
                  <a:gd name="T14" fmla="*/ 621 w 897"/>
                  <a:gd name="T15" fmla="*/ 302 h 1063"/>
                  <a:gd name="T16" fmla="*/ 605 w 897"/>
                  <a:gd name="T17" fmla="*/ 333 h 1063"/>
                  <a:gd name="T18" fmla="*/ 602 w 897"/>
                  <a:gd name="T19" fmla="*/ 375 h 1063"/>
                  <a:gd name="T20" fmla="*/ 602 w 897"/>
                  <a:gd name="T21" fmla="*/ 399 h 1063"/>
                  <a:gd name="T22" fmla="*/ 565 w 897"/>
                  <a:gd name="T23" fmla="*/ 425 h 1063"/>
                  <a:gd name="T24" fmla="*/ 515 w 897"/>
                  <a:gd name="T25" fmla="*/ 513 h 1063"/>
                  <a:gd name="T26" fmla="*/ 514 w 897"/>
                  <a:gd name="T27" fmla="*/ 584 h 1063"/>
                  <a:gd name="T28" fmla="*/ 439 w 897"/>
                  <a:gd name="T29" fmla="*/ 639 h 1063"/>
                  <a:gd name="T30" fmla="*/ 382 w 897"/>
                  <a:gd name="T31" fmla="*/ 679 h 1063"/>
                  <a:gd name="T32" fmla="*/ 336 w 897"/>
                  <a:gd name="T33" fmla="*/ 748 h 1063"/>
                  <a:gd name="T34" fmla="*/ 330 w 897"/>
                  <a:gd name="T35" fmla="*/ 769 h 1063"/>
                  <a:gd name="T36" fmla="*/ 294 w 897"/>
                  <a:gd name="T37" fmla="*/ 758 h 1063"/>
                  <a:gd name="T38" fmla="*/ 234 w 897"/>
                  <a:gd name="T39" fmla="*/ 769 h 1063"/>
                  <a:gd name="T40" fmla="*/ 140 w 897"/>
                  <a:gd name="T41" fmla="*/ 843 h 1063"/>
                  <a:gd name="T42" fmla="*/ 128 w 897"/>
                  <a:gd name="T43" fmla="*/ 881 h 1063"/>
                  <a:gd name="T44" fmla="*/ 89 w 897"/>
                  <a:gd name="T45" fmla="*/ 898 h 1063"/>
                  <a:gd name="T46" fmla="*/ 13 w 897"/>
                  <a:gd name="T47" fmla="*/ 976 h 1063"/>
                  <a:gd name="T48" fmla="*/ 0 w 897"/>
                  <a:gd name="T49" fmla="*/ 1044 h 1063"/>
                  <a:gd name="T50" fmla="*/ 26 w 897"/>
                  <a:gd name="T51" fmla="*/ 1054 h 1063"/>
                  <a:gd name="T52" fmla="*/ 57 w 897"/>
                  <a:gd name="T53" fmla="*/ 1063 h 1063"/>
                  <a:gd name="T54" fmla="*/ 130 w 897"/>
                  <a:gd name="T55" fmla="*/ 1049 h 1063"/>
                  <a:gd name="T56" fmla="*/ 192 w 897"/>
                  <a:gd name="T57" fmla="*/ 1019 h 1063"/>
                  <a:gd name="T58" fmla="*/ 239 w 897"/>
                  <a:gd name="T59" fmla="*/ 981 h 1063"/>
                  <a:gd name="T60" fmla="*/ 249 w 897"/>
                  <a:gd name="T61" fmla="*/ 968 h 1063"/>
                  <a:gd name="T62" fmla="*/ 266 w 897"/>
                  <a:gd name="T63" fmla="*/ 971 h 1063"/>
                  <a:gd name="T64" fmla="*/ 351 w 897"/>
                  <a:gd name="T65" fmla="*/ 945 h 1063"/>
                  <a:gd name="T66" fmla="*/ 427 w 897"/>
                  <a:gd name="T67" fmla="*/ 895 h 1063"/>
                  <a:gd name="T68" fmla="*/ 458 w 897"/>
                  <a:gd name="T69" fmla="*/ 854 h 1063"/>
                  <a:gd name="T70" fmla="*/ 460 w 897"/>
                  <a:gd name="T71" fmla="*/ 855 h 1063"/>
                  <a:gd name="T72" fmla="*/ 508 w 897"/>
                  <a:gd name="T73" fmla="*/ 840 h 1063"/>
                  <a:gd name="T74" fmla="*/ 619 w 897"/>
                  <a:gd name="T75" fmla="*/ 779 h 1063"/>
                  <a:gd name="T76" fmla="*/ 709 w 897"/>
                  <a:gd name="T77" fmla="*/ 703 h 1063"/>
                  <a:gd name="T78" fmla="*/ 726 w 897"/>
                  <a:gd name="T79" fmla="*/ 684 h 1063"/>
                  <a:gd name="T80" fmla="*/ 800 w 897"/>
                  <a:gd name="T81" fmla="*/ 669 h 1063"/>
                  <a:gd name="T82" fmla="*/ 857 w 897"/>
                  <a:gd name="T83" fmla="*/ 631 h 1063"/>
                  <a:gd name="T84" fmla="*/ 866 w 897"/>
                  <a:gd name="T85" fmla="*/ 579 h 1063"/>
                  <a:gd name="T86" fmla="*/ 857 w 897"/>
                  <a:gd name="T87" fmla="*/ 558 h 1063"/>
                  <a:gd name="T88" fmla="*/ 873 w 897"/>
                  <a:gd name="T89" fmla="*/ 530 h 1063"/>
                  <a:gd name="T90" fmla="*/ 897 w 897"/>
                  <a:gd name="T91" fmla="*/ 447 h 1063"/>
                  <a:gd name="T92" fmla="*/ 888 w 897"/>
                  <a:gd name="T93" fmla="*/ 375 h 1063"/>
                  <a:gd name="T94" fmla="*/ 869 w 897"/>
                  <a:gd name="T95" fmla="*/ 313 h 1063"/>
                  <a:gd name="T96" fmla="*/ 869 w 897"/>
                  <a:gd name="T97" fmla="*/ 302 h 1063"/>
                  <a:gd name="T98" fmla="*/ 890 w 897"/>
                  <a:gd name="T99" fmla="*/ 257 h 1063"/>
                  <a:gd name="T100" fmla="*/ 897 w 897"/>
                  <a:gd name="T101" fmla="*/ 166 h 1063"/>
                  <a:gd name="T102" fmla="*/ 892 w 897"/>
                  <a:gd name="T103" fmla="*/ 47 h 1063"/>
                  <a:gd name="T104" fmla="*/ 852 w 897"/>
                  <a:gd name="T105" fmla="*/ 76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7" h="1063">
                    <a:moveTo>
                      <a:pt x="852" y="76"/>
                    </a:moveTo>
                    <a:lnTo>
                      <a:pt x="850" y="76"/>
                    </a:lnTo>
                    <a:lnTo>
                      <a:pt x="844" y="78"/>
                    </a:lnTo>
                    <a:lnTo>
                      <a:pt x="835" y="79"/>
                    </a:lnTo>
                    <a:lnTo>
                      <a:pt x="825" y="83"/>
                    </a:lnTo>
                    <a:lnTo>
                      <a:pt x="814" y="86"/>
                    </a:lnTo>
                    <a:lnTo>
                      <a:pt x="802" y="92"/>
                    </a:lnTo>
                    <a:lnTo>
                      <a:pt x="790" y="97"/>
                    </a:lnTo>
                    <a:lnTo>
                      <a:pt x="781" y="104"/>
                    </a:lnTo>
                    <a:lnTo>
                      <a:pt x="773" y="111"/>
                    </a:lnTo>
                    <a:lnTo>
                      <a:pt x="768" y="119"/>
                    </a:lnTo>
                    <a:lnTo>
                      <a:pt x="768" y="119"/>
                    </a:lnTo>
                    <a:lnTo>
                      <a:pt x="762" y="126"/>
                    </a:lnTo>
                    <a:lnTo>
                      <a:pt x="755" y="131"/>
                    </a:lnTo>
                    <a:lnTo>
                      <a:pt x="745" y="135"/>
                    </a:lnTo>
                    <a:lnTo>
                      <a:pt x="733" y="138"/>
                    </a:lnTo>
                    <a:lnTo>
                      <a:pt x="721" y="143"/>
                    </a:lnTo>
                    <a:lnTo>
                      <a:pt x="707" y="149"/>
                    </a:lnTo>
                    <a:lnTo>
                      <a:pt x="693" y="155"/>
                    </a:lnTo>
                    <a:lnTo>
                      <a:pt x="681" y="164"/>
                    </a:lnTo>
                    <a:lnTo>
                      <a:pt x="667" y="176"/>
                    </a:lnTo>
                    <a:lnTo>
                      <a:pt x="657" y="193"/>
                    </a:lnTo>
                    <a:lnTo>
                      <a:pt x="657" y="193"/>
                    </a:lnTo>
                    <a:lnTo>
                      <a:pt x="650" y="207"/>
                    </a:lnTo>
                    <a:lnTo>
                      <a:pt x="645" y="221"/>
                    </a:lnTo>
                    <a:lnTo>
                      <a:pt x="643" y="235"/>
                    </a:lnTo>
                    <a:lnTo>
                      <a:pt x="641" y="245"/>
                    </a:lnTo>
                    <a:lnTo>
                      <a:pt x="640" y="256"/>
                    </a:lnTo>
                    <a:lnTo>
                      <a:pt x="640" y="266"/>
                    </a:lnTo>
                    <a:lnTo>
                      <a:pt x="640" y="273"/>
                    </a:lnTo>
                    <a:lnTo>
                      <a:pt x="641" y="278"/>
                    </a:lnTo>
                    <a:lnTo>
                      <a:pt x="641" y="282"/>
                    </a:lnTo>
                    <a:lnTo>
                      <a:pt x="641" y="283"/>
                    </a:lnTo>
                    <a:lnTo>
                      <a:pt x="641" y="283"/>
                    </a:lnTo>
                    <a:lnTo>
                      <a:pt x="641" y="283"/>
                    </a:lnTo>
                    <a:lnTo>
                      <a:pt x="640" y="285"/>
                    </a:lnTo>
                    <a:lnTo>
                      <a:pt x="636" y="288"/>
                    </a:lnTo>
                    <a:lnTo>
                      <a:pt x="631" y="292"/>
                    </a:lnTo>
                    <a:lnTo>
                      <a:pt x="626" y="297"/>
                    </a:lnTo>
                    <a:lnTo>
                      <a:pt x="621" y="302"/>
                    </a:lnTo>
                    <a:lnTo>
                      <a:pt x="615" y="309"/>
                    </a:lnTo>
                    <a:lnTo>
                      <a:pt x="612" y="316"/>
                    </a:lnTo>
                    <a:lnTo>
                      <a:pt x="607" y="325"/>
                    </a:lnTo>
                    <a:lnTo>
                      <a:pt x="605" y="333"/>
                    </a:lnTo>
                    <a:lnTo>
                      <a:pt x="605" y="333"/>
                    </a:lnTo>
                    <a:lnTo>
                      <a:pt x="603" y="340"/>
                    </a:lnTo>
                    <a:lnTo>
                      <a:pt x="602" y="349"/>
                    </a:lnTo>
                    <a:lnTo>
                      <a:pt x="602" y="358"/>
                    </a:lnTo>
                    <a:lnTo>
                      <a:pt x="602" y="366"/>
                    </a:lnTo>
                    <a:lnTo>
                      <a:pt x="602" y="375"/>
                    </a:lnTo>
                    <a:lnTo>
                      <a:pt x="600" y="384"/>
                    </a:lnTo>
                    <a:lnTo>
                      <a:pt x="602" y="389"/>
                    </a:lnTo>
                    <a:lnTo>
                      <a:pt x="602" y="394"/>
                    </a:lnTo>
                    <a:lnTo>
                      <a:pt x="602" y="397"/>
                    </a:lnTo>
                    <a:lnTo>
                      <a:pt x="602" y="399"/>
                    </a:lnTo>
                    <a:lnTo>
                      <a:pt x="602" y="399"/>
                    </a:lnTo>
                    <a:lnTo>
                      <a:pt x="598" y="401"/>
                    </a:lnTo>
                    <a:lnTo>
                      <a:pt x="590" y="406"/>
                    </a:lnTo>
                    <a:lnTo>
                      <a:pt x="579" y="415"/>
                    </a:lnTo>
                    <a:lnTo>
                      <a:pt x="565" y="425"/>
                    </a:lnTo>
                    <a:lnTo>
                      <a:pt x="550" y="439"/>
                    </a:lnTo>
                    <a:lnTo>
                      <a:pt x="536" y="454"/>
                    </a:lnTo>
                    <a:lnTo>
                      <a:pt x="526" y="472"/>
                    </a:lnTo>
                    <a:lnTo>
                      <a:pt x="519" y="492"/>
                    </a:lnTo>
                    <a:lnTo>
                      <a:pt x="515" y="513"/>
                    </a:lnTo>
                    <a:lnTo>
                      <a:pt x="520" y="534"/>
                    </a:lnTo>
                    <a:lnTo>
                      <a:pt x="520" y="534"/>
                    </a:lnTo>
                    <a:lnTo>
                      <a:pt x="526" y="555"/>
                    </a:lnTo>
                    <a:lnTo>
                      <a:pt x="522" y="570"/>
                    </a:lnTo>
                    <a:lnTo>
                      <a:pt x="514" y="584"/>
                    </a:lnTo>
                    <a:lnTo>
                      <a:pt x="501" y="596"/>
                    </a:lnTo>
                    <a:lnTo>
                      <a:pt x="486" y="608"/>
                    </a:lnTo>
                    <a:lnTo>
                      <a:pt x="469" y="619"/>
                    </a:lnTo>
                    <a:lnTo>
                      <a:pt x="453" y="629"/>
                    </a:lnTo>
                    <a:lnTo>
                      <a:pt x="439" y="639"/>
                    </a:lnTo>
                    <a:lnTo>
                      <a:pt x="431" y="653"/>
                    </a:lnTo>
                    <a:lnTo>
                      <a:pt x="425" y="669"/>
                    </a:lnTo>
                    <a:lnTo>
                      <a:pt x="425" y="669"/>
                    </a:lnTo>
                    <a:lnTo>
                      <a:pt x="401" y="672"/>
                    </a:lnTo>
                    <a:lnTo>
                      <a:pt x="382" y="679"/>
                    </a:lnTo>
                    <a:lnTo>
                      <a:pt x="367" y="691"/>
                    </a:lnTo>
                    <a:lnTo>
                      <a:pt x="355" y="705"/>
                    </a:lnTo>
                    <a:lnTo>
                      <a:pt x="346" y="720"/>
                    </a:lnTo>
                    <a:lnTo>
                      <a:pt x="339" y="734"/>
                    </a:lnTo>
                    <a:lnTo>
                      <a:pt x="336" y="748"/>
                    </a:lnTo>
                    <a:lnTo>
                      <a:pt x="334" y="758"/>
                    </a:lnTo>
                    <a:lnTo>
                      <a:pt x="332" y="767"/>
                    </a:lnTo>
                    <a:lnTo>
                      <a:pt x="332" y="769"/>
                    </a:lnTo>
                    <a:lnTo>
                      <a:pt x="332" y="769"/>
                    </a:lnTo>
                    <a:lnTo>
                      <a:pt x="330" y="769"/>
                    </a:lnTo>
                    <a:lnTo>
                      <a:pt x="327" y="767"/>
                    </a:lnTo>
                    <a:lnTo>
                      <a:pt x="322" y="765"/>
                    </a:lnTo>
                    <a:lnTo>
                      <a:pt x="315" y="762"/>
                    </a:lnTo>
                    <a:lnTo>
                      <a:pt x="304" y="760"/>
                    </a:lnTo>
                    <a:lnTo>
                      <a:pt x="294" y="758"/>
                    </a:lnTo>
                    <a:lnTo>
                      <a:pt x="282" y="758"/>
                    </a:lnTo>
                    <a:lnTo>
                      <a:pt x="266" y="760"/>
                    </a:lnTo>
                    <a:lnTo>
                      <a:pt x="251" y="764"/>
                    </a:lnTo>
                    <a:lnTo>
                      <a:pt x="234" y="769"/>
                    </a:lnTo>
                    <a:lnTo>
                      <a:pt x="234" y="769"/>
                    </a:lnTo>
                    <a:lnTo>
                      <a:pt x="206" y="784"/>
                    </a:lnTo>
                    <a:lnTo>
                      <a:pt x="182" y="798"/>
                    </a:lnTo>
                    <a:lnTo>
                      <a:pt x="165" y="814"/>
                    </a:lnTo>
                    <a:lnTo>
                      <a:pt x="151" y="829"/>
                    </a:lnTo>
                    <a:lnTo>
                      <a:pt x="140" y="843"/>
                    </a:lnTo>
                    <a:lnTo>
                      <a:pt x="135" y="855"/>
                    </a:lnTo>
                    <a:lnTo>
                      <a:pt x="130" y="866"/>
                    </a:lnTo>
                    <a:lnTo>
                      <a:pt x="128" y="874"/>
                    </a:lnTo>
                    <a:lnTo>
                      <a:pt x="128" y="879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5" y="883"/>
                    </a:lnTo>
                    <a:lnTo>
                      <a:pt x="116" y="886"/>
                    </a:lnTo>
                    <a:lnTo>
                      <a:pt x="104" y="892"/>
                    </a:lnTo>
                    <a:lnTo>
                      <a:pt x="89" y="898"/>
                    </a:lnTo>
                    <a:lnTo>
                      <a:pt x="73" y="909"/>
                    </a:lnTo>
                    <a:lnTo>
                      <a:pt x="56" y="923"/>
                    </a:lnTo>
                    <a:lnTo>
                      <a:pt x="38" y="936"/>
                    </a:lnTo>
                    <a:lnTo>
                      <a:pt x="23" y="955"/>
                    </a:lnTo>
                    <a:lnTo>
                      <a:pt x="13" y="976"/>
                    </a:lnTo>
                    <a:lnTo>
                      <a:pt x="4" y="1000"/>
                    </a:lnTo>
                    <a:lnTo>
                      <a:pt x="4" y="1000"/>
                    </a:lnTo>
                    <a:lnTo>
                      <a:pt x="0" y="1019"/>
                    </a:lnTo>
                    <a:lnTo>
                      <a:pt x="0" y="1035"/>
                    </a:lnTo>
                    <a:lnTo>
                      <a:pt x="0" y="1044"/>
                    </a:lnTo>
                    <a:lnTo>
                      <a:pt x="4" y="1050"/>
                    </a:lnTo>
                    <a:lnTo>
                      <a:pt x="9" y="1052"/>
                    </a:lnTo>
                    <a:lnTo>
                      <a:pt x="14" y="1054"/>
                    </a:lnTo>
                    <a:lnTo>
                      <a:pt x="19" y="1054"/>
                    </a:lnTo>
                    <a:lnTo>
                      <a:pt x="26" y="1054"/>
                    </a:lnTo>
                    <a:lnTo>
                      <a:pt x="33" y="1054"/>
                    </a:lnTo>
                    <a:lnTo>
                      <a:pt x="40" y="1057"/>
                    </a:lnTo>
                    <a:lnTo>
                      <a:pt x="40" y="1057"/>
                    </a:lnTo>
                    <a:lnTo>
                      <a:pt x="47" y="1061"/>
                    </a:lnTo>
                    <a:lnTo>
                      <a:pt x="57" y="1063"/>
                    </a:lnTo>
                    <a:lnTo>
                      <a:pt x="70" y="1063"/>
                    </a:lnTo>
                    <a:lnTo>
                      <a:pt x="83" y="1061"/>
                    </a:lnTo>
                    <a:lnTo>
                      <a:pt x="99" y="1057"/>
                    </a:lnTo>
                    <a:lnTo>
                      <a:pt x="114" y="1054"/>
                    </a:lnTo>
                    <a:lnTo>
                      <a:pt x="130" y="1049"/>
                    </a:lnTo>
                    <a:lnTo>
                      <a:pt x="147" y="1042"/>
                    </a:lnTo>
                    <a:lnTo>
                      <a:pt x="163" y="1035"/>
                    </a:lnTo>
                    <a:lnTo>
                      <a:pt x="178" y="1028"/>
                    </a:lnTo>
                    <a:lnTo>
                      <a:pt x="178" y="1028"/>
                    </a:lnTo>
                    <a:lnTo>
                      <a:pt x="192" y="1019"/>
                    </a:lnTo>
                    <a:lnTo>
                      <a:pt x="204" y="1011"/>
                    </a:lnTo>
                    <a:lnTo>
                      <a:pt x="215" y="1004"/>
                    </a:lnTo>
                    <a:lnTo>
                      <a:pt x="225" y="995"/>
                    </a:lnTo>
                    <a:lnTo>
                      <a:pt x="232" y="988"/>
                    </a:lnTo>
                    <a:lnTo>
                      <a:pt x="239" y="981"/>
                    </a:lnTo>
                    <a:lnTo>
                      <a:pt x="242" y="976"/>
                    </a:lnTo>
                    <a:lnTo>
                      <a:pt x="246" y="971"/>
                    </a:lnTo>
                    <a:lnTo>
                      <a:pt x="249" y="969"/>
                    </a:lnTo>
                    <a:lnTo>
                      <a:pt x="249" y="968"/>
                    </a:lnTo>
                    <a:lnTo>
                      <a:pt x="249" y="968"/>
                    </a:lnTo>
                    <a:lnTo>
                      <a:pt x="249" y="968"/>
                    </a:lnTo>
                    <a:lnTo>
                      <a:pt x="251" y="969"/>
                    </a:lnTo>
                    <a:lnTo>
                      <a:pt x="254" y="971"/>
                    </a:lnTo>
                    <a:lnTo>
                      <a:pt x="260" y="971"/>
                    </a:lnTo>
                    <a:lnTo>
                      <a:pt x="266" y="971"/>
                    </a:lnTo>
                    <a:lnTo>
                      <a:pt x="275" y="971"/>
                    </a:lnTo>
                    <a:lnTo>
                      <a:pt x="289" y="968"/>
                    </a:lnTo>
                    <a:lnTo>
                      <a:pt x="304" y="962"/>
                    </a:lnTo>
                    <a:lnTo>
                      <a:pt x="325" y="955"/>
                    </a:lnTo>
                    <a:lnTo>
                      <a:pt x="351" y="945"/>
                    </a:lnTo>
                    <a:lnTo>
                      <a:pt x="351" y="945"/>
                    </a:lnTo>
                    <a:lnTo>
                      <a:pt x="375" y="933"/>
                    </a:lnTo>
                    <a:lnTo>
                      <a:pt x="396" y="921"/>
                    </a:lnTo>
                    <a:lnTo>
                      <a:pt x="413" y="909"/>
                    </a:lnTo>
                    <a:lnTo>
                      <a:pt x="427" y="895"/>
                    </a:lnTo>
                    <a:lnTo>
                      <a:pt x="438" y="885"/>
                    </a:lnTo>
                    <a:lnTo>
                      <a:pt x="446" y="874"/>
                    </a:lnTo>
                    <a:lnTo>
                      <a:pt x="453" y="864"/>
                    </a:lnTo>
                    <a:lnTo>
                      <a:pt x="457" y="859"/>
                    </a:lnTo>
                    <a:lnTo>
                      <a:pt x="458" y="854"/>
                    </a:lnTo>
                    <a:lnTo>
                      <a:pt x="458" y="852"/>
                    </a:lnTo>
                    <a:lnTo>
                      <a:pt x="458" y="852"/>
                    </a:lnTo>
                    <a:lnTo>
                      <a:pt x="458" y="852"/>
                    </a:lnTo>
                    <a:lnTo>
                      <a:pt x="458" y="854"/>
                    </a:lnTo>
                    <a:lnTo>
                      <a:pt x="460" y="855"/>
                    </a:lnTo>
                    <a:lnTo>
                      <a:pt x="463" y="855"/>
                    </a:lnTo>
                    <a:lnTo>
                      <a:pt x="469" y="854"/>
                    </a:lnTo>
                    <a:lnTo>
                      <a:pt x="477" y="852"/>
                    </a:lnTo>
                    <a:lnTo>
                      <a:pt x="491" y="847"/>
                    </a:lnTo>
                    <a:lnTo>
                      <a:pt x="508" y="840"/>
                    </a:lnTo>
                    <a:lnTo>
                      <a:pt x="531" y="829"/>
                    </a:lnTo>
                    <a:lnTo>
                      <a:pt x="560" y="814"/>
                    </a:lnTo>
                    <a:lnTo>
                      <a:pt x="560" y="814"/>
                    </a:lnTo>
                    <a:lnTo>
                      <a:pt x="591" y="796"/>
                    </a:lnTo>
                    <a:lnTo>
                      <a:pt x="619" y="779"/>
                    </a:lnTo>
                    <a:lnTo>
                      <a:pt x="643" y="762"/>
                    </a:lnTo>
                    <a:lnTo>
                      <a:pt x="664" y="745"/>
                    </a:lnTo>
                    <a:lnTo>
                      <a:pt x="681" y="729"/>
                    </a:lnTo>
                    <a:lnTo>
                      <a:pt x="697" y="715"/>
                    </a:lnTo>
                    <a:lnTo>
                      <a:pt x="709" y="703"/>
                    </a:lnTo>
                    <a:lnTo>
                      <a:pt x="716" y="693"/>
                    </a:lnTo>
                    <a:lnTo>
                      <a:pt x="721" y="688"/>
                    </a:lnTo>
                    <a:lnTo>
                      <a:pt x="723" y="686"/>
                    </a:lnTo>
                    <a:lnTo>
                      <a:pt x="723" y="686"/>
                    </a:lnTo>
                    <a:lnTo>
                      <a:pt x="726" y="684"/>
                    </a:lnTo>
                    <a:lnTo>
                      <a:pt x="735" y="684"/>
                    </a:lnTo>
                    <a:lnTo>
                      <a:pt x="747" y="681"/>
                    </a:lnTo>
                    <a:lnTo>
                      <a:pt x="762" y="677"/>
                    </a:lnTo>
                    <a:lnTo>
                      <a:pt x="781" y="674"/>
                    </a:lnTo>
                    <a:lnTo>
                      <a:pt x="800" y="669"/>
                    </a:lnTo>
                    <a:lnTo>
                      <a:pt x="818" y="662"/>
                    </a:lnTo>
                    <a:lnTo>
                      <a:pt x="835" y="653"/>
                    </a:lnTo>
                    <a:lnTo>
                      <a:pt x="847" y="643"/>
                    </a:lnTo>
                    <a:lnTo>
                      <a:pt x="857" y="631"/>
                    </a:lnTo>
                    <a:lnTo>
                      <a:pt x="857" y="631"/>
                    </a:lnTo>
                    <a:lnTo>
                      <a:pt x="863" y="619"/>
                    </a:lnTo>
                    <a:lnTo>
                      <a:pt x="866" y="608"/>
                    </a:lnTo>
                    <a:lnTo>
                      <a:pt x="868" y="598"/>
                    </a:lnTo>
                    <a:lnTo>
                      <a:pt x="868" y="587"/>
                    </a:lnTo>
                    <a:lnTo>
                      <a:pt x="866" y="579"/>
                    </a:lnTo>
                    <a:lnTo>
                      <a:pt x="864" y="572"/>
                    </a:lnTo>
                    <a:lnTo>
                      <a:pt x="863" y="567"/>
                    </a:lnTo>
                    <a:lnTo>
                      <a:pt x="859" y="561"/>
                    </a:lnTo>
                    <a:lnTo>
                      <a:pt x="857" y="560"/>
                    </a:lnTo>
                    <a:lnTo>
                      <a:pt x="857" y="558"/>
                    </a:lnTo>
                    <a:lnTo>
                      <a:pt x="857" y="558"/>
                    </a:lnTo>
                    <a:lnTo>
                      <a:pt x="859" y="556"/>
                    </a:lnTo>
                    <a:lnTo>
                      <a:pt x="863" y="551"/>
                    </a:lnTo>
                    <a:lnTo>
                      <a:pt x="866" y="542"/>
                    </a:lnTo>
                    <a:lnTo>
                      <a:pt x="873" y="530"/>
                    </a:lnTo>
                    <a:lnTo>
                      <a:pt x="878" y="517"/>
                    </a:lnTo>
                    <a:lnTo>
                      <a:pt x="885" y="503"/>
                    </a:lnTo>
                    <a:lnTo>
                      <a:pt x="890" y="485"/>
                    </a:lnTo>
                    <a:lnTo>
                      <a:pt x="894" y="466"/>
                    </a:lnTo>
                    <a:lnTo>
                      <a:pt x="897" y="447"/>
                    </a:lnTo>
                    <a:lnTo>
                      <a:pt x="897" y="428"/>
                    </a:lnTo>
                    <a:lnTo>
                      <a:pt x="897" y="428"/>
                    </a:lnTo>
                    <a:lnTo>
                      <a:pt x="895" y="409"/>
                    </a:lnTo>
                    <a:lnTo>
                      <a:pt x="892" y="392"/>
                    </a:lnTo>
                    <a:lnTo>
                      <a:pt x="888" y="375"/>
                    </a:lnTo>
                    <a:lnTo>
                      <a:pt x="885" y="358"/>
                    </a:lnTo>
                    <a:lnTo>
                      <a:pt x="880" y="344"/>
                    </a:lnTo>
                    <a:lnTo>
                      <a:pt x="876" y="330"/>
                    </a:lnTo>
                    <a:lnTo>
                      <a:pt x="873" y="320"/>
                    </a:lnTo>
                    <a:lnTo>
                      <a:pt x="869" y="313"/>
                    </a:lnTo>
                    <a:lnTo>
                      <a:pt x="868" y="308"/>
                    </a:lnTo>
                    <a:lnTo>
                      <a:pt x="866" y="306"/>
                    </a:lnTo>
                    <a:lnTo>
                      <a:pt x="866" y="306"/>
                    </a:lnTo>
                    <a:lnTo>
                      <a:pt x="868" y="304"/>
                    </a:lnTo>
                    <a:lnTo>
                      <a:pt x="869" y="302"/>
                    </a:lnTo>
                    <a:lnTo>
                      <a:pt x="873" y="299"/>
                    </a:lnTo>
                    <a:lnTo>
                      <a:pt x="878" y="292"/>
                    </a:lnTo>
                    <a:lnTo>
                      <a:pt x="882" y="283"/>
                    </a:lnTo>
                    <a:lnTo>
                      <a:pt x="887" y="271"/>
                    </a:lnTo>
                    <a:lnTo>
                      <a:pt x="890" y="257"/>
                    </a:lnTo>
                    <a:lnTo>
                      <a:pt x="894" y="240"/>
                    </a:lnTo>
                    <a:lnTo>
                      <a:pt x="895" y="218"/>
                    </a:lnTo>
                    <a:lnTo>
                      <a:pt x="897" y="193"/>
                    </a:lnTo>
                    <a:lnTo>
                      <a:pt x="897" y="193"/>
                    </a:lnTo>
                    <a:lnTo>
                      <a:pt x="897" y="166"/>
                    </a:lnTo>
                    <a:lnTo>
                      <a:pt x="897" y="140"/>
                    </a:lnTo>
                    <a:lnTo>
                      <a:pt x="897" y="114"/>
                    </a:lnTo>
                    <a:lnTo>
                      <a:pt x="897" y="90"/>
                    </a:lnTo>
                    <a:lnTo>
                      <a:pt x="895" y="67"/>
                    </a:lnTo>
                    <a:lnTo>
                      <a:pt x="892" y="47"/>
                    </a:lnTo>
                    <a:lnTo>
                      <a:pt x="887" y="29"/>
                    </a:lnTo>
                    <a:lnTo>
                      <a:pt x="878" y="15"/>
                    </a:lnTo>
                    <a:lnTo>
                      <a:pt x="866" y="7"/>
                    </a:lnTo>
                    <a:lnTo>
                      <a:pt x="852" y="0"/>
                    </a:lnTo>
                    <a:lnTo>
                      <a:pt x="852" y="76"/>
                    </a:lnTo>
                    <a:lnTo>
                      <a:pt x="852" y="7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1" name="Freeform 193">
                <a:extLst>
                  <a:ext uri="{FF2B5EF4-FFF2-40B4-BE49-F238E27FC236}">
                    <a16:creationId xmlns:a16="http://schemas.microsoft.com/office/drawing/2014/main" id="{74FF5CF1-BE6F-674F-C253-B10404716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711"/>
                <a:ext cx="232" cy="111"/>
              </a:xfrm>
              <a:custGeom>
                <a:avLst/>
                <a:gdLst>
                  <a:gd name="T0" fmla="*/ 53 w 464"/>
                  <a:gd name="T1" fmla="*/ 190 h 223"/>
                  <a:gd name="T2" fmla="*/ 31 w 464"/>
                  <a:gd name="T3" fmla="*/ 206 h 223"/>
                  <a:gd name="T4" fmla="*/ 15 w 464"/>
                  <a:gd name="T5" fmla="*/ 216 h 223"/>
                  <a:gd name="T6" fmla="*/ 5 w 464"/>
                  <a:gd name="T7" fmla="*/ 221 h 223"/>
                  <a:gd name="T8" fmla="*/ 0 w 464"/>
                  <a:gd name="T9" fmla="*/ 223 h 223"/>
                  <a:gd name="T10" fmla="*/ 0 w 464"/>
                  <a:gd name="T11" fmla="*/ 221 h 223"/>
                  <a:gd name="T12" fmla="*/ 0 w 464"/>
                  <a:gd name="T13" fmla="*/ 220 h 223"/>
                  <a:gd name="T14" fmla="*/ 3 w 464"/>
                  <a:gd name="T15" fmla="*/ 214 h 223"/>
                  <a:gd name="T16" fmla="*/ 7 w 464"/>
                  <a:gd name="T17" fmla="*/ 211 h 223"/>
                  <a:gd name="T18" fmla="*/ 10 w 464"/>
                  <a:gd name="T19" fmla="*/ 208 h 223"/>
                  <a:gd name="T20" fmla="*/ 12 w 464"/>
                  <a:gd name="T21" fmla="*/ 206 h 223"/>
                  <a:gd name="T22" fmla="*/ 12 w 464"/>
                  <a:gd name="T23" fmla="*/ 206 h 223"/>
                  <a:gd name="T24" fmla="*/ 12 w 464"/>
                  <a:gd name="T25" fmla="*/ 202 h 223"/>
                  <a:gd name="T26" fmla="*/ 17 w 464"/>
                  <a:gd name="T27" fmla="*/ 190 h 223"/>
                  <a:gd name="T28" fmla="*/ 26 w 464"/>
                  <a:gd name="T29" fmla="*/ 173 h 223"/>
                  <a:gd name="T30" fmla="*/ 38 w 464"/>
                  <a:gd name="T31" fmla="*/ 152 h 223"/>
                  <a:gd name="T32" fmla="*/ 53 w 464"/>
                  <a:gd name="T33" fmla="*/ 128 h 223"/>
                  <a:gd name="T34" fmla="*/ 72 w 464"/>
                  <a:gd name="T35" fmla="*/ 104 h 223"/>
                  <a:gd name="T36" fmla="*/ 95 w 464"/>
                  <a:gd name="T37" fmla="*/ 80 h 223"/>
                  <a:gd name="T38" fmla="*/ 124 w 464"/>
                  <a:gd name="T39" fmla="*/ 57 h 223"/>
                  <a:gd name="T40" fmla="*/ 155 w 464"/>
                  <a:gd name="T41" fmla="*/ 40 h 223"/>
                  <a:gd name="T42" fmla="*/ 193 w 464"/>
                  <a:gd name="T43" fmla="*/ 28 h 223"/>
                  <a:gd name="T44" fmla="*/ 193 w 464"/>
                  <a:gd name="T45" fmla="*/ 28 h 223"/>
                  <a:gd name="T46" fmla="*/ 233 w 464"/>
                  <a:gd name="T47" fmla="*/ 19 h 223"/>
                  <a:gd name="T48" fmla="*/ 271 w 464"/>
                  <a:gd name="T49" fmla="*/ 12 h 223"/>
                  <a:gd name="T50" fmla="*/ 309 w 464"/>
                  <a:gd name="T51" fmla="*/ 9 h 223"/>
                  <a:gd name="T52" fmla="*/ 345 w 464"/>
                  <a:gd name="T53" fmla="*/ 5 h 223"/>
                  <a:gd name="T54" fmla="*/ 378 w 464"/>
                  <a:gd name="T55" fmla="*/ 2 h 223"/>
                  <a:gd name="T56" fmla="*/ 407 w 464"/>
                  <a:gd name="T57" fmla="*/ 2 h 223"/>
                  <a:gd name="T58" fmla="*/ 430 w 464"/>
                  <a:gd name="T59" fmla="*/ 0 h 223"/>
                  <a:gd name="T60" fmla="*/ 449 w 464"/>
                  <a:gd name="T61" fmla="*/ 0 h 223"/>
                  <a:gd name="T62" fmla="*/ 461 w 464"/>
                  <a:gd name="T63" fmla="*/ 0 h 223"/>
                  <a:gd name="T64" fmla="*/ 464 w 464"/>
                  <a:gd name="T65" fmla="*/ 0 h 223"/>
                  <a:gd name="T66" fmla="*/ 464 w 464"/>
                  <a:gd name="T67" fmla="*/ 0 h 223"/>
                  <a:gd name="T68" fmla="*/ 461 w 464"/>
                  <a:gd name="T69" fmla="*/ 2 h 223"/>
                  <a:gd name="T70" fmla="*/ 449 w 464"/>
                  <a:gd name="T71" fmla="*/ 4 h 223"/>
                  <a:gd name="T72" fmla="*/ 432 w 464"/>
                  <a:gd name="T73" fmla="*/ 7 h 223"/>
                  <a:gd name="T74" fmla="*/ 409 w 464"/>
                  <a:gd name="T75" fmla="*/ 12 h 223"/>
                  <a:gd name="T76" fmla="*/ 383 w 464"/>
                  <a:gd name="T77" fmla="*/ 17 h 223"/>
                  <a:gd name="T78" fmla="*/ 354 w 464"/>
                  <a:gd name="T79" fmla="*/ 24 h 223"/>
                  <a:gd name="T80" fmla="*/ 324 w 464"/>
                  <a:gd name="T81" fmla="*/ 31 h 223"/>
                  <a:gd name="T82" fmla="*/ 295 w 464"/>
                  <a:gd name="T83" fmla="*/ 38 h 223"/>
                  <a:gd name="T84" fmla="*/ 267 w 464"/>
                  <a:gd name="T85" fmla="*/ 45 h 223"/>
                  <a:gd name="T86" fmla="*/ 243 w 464"/>
                  <a:gd name="T87" fmla="*/ 54 h 223"/>
                  <a:gd name="T88" fmla="*/ 243 w 464"/>
                  <a:gd name="T89" fmla="*/ 54 h 223"/>
                  <a:gd name="T90" fmla="*/ 229 w 464"/>
                  <a:gd name="T91" fmla="*/ 59 h 223"/>
                  <a:gd name="T92" fmla="*/ 212 w 464"/>
                  <a:gd name="T93" fmla="*/ 71 h 223"/>
                  <a:gd name="T94" fmla="*/ 191 w 464"/>
                  <a:gd name="T95" fmla="*/ 83 h 223"/>
                  <a:gd name="T96" fmla="*/ 171 w 464"/>
                  <a:gd name="T97" fmla="*/ 99 h 223"/>
                  <a:gd name="T98" fmla="*/ 148 w 464"/>
                  <a:gd name="T99" fmla="*/ 116 h 223"/>
                  <a:gd name="T100" fmla="*/ 126 w 464"/>
                  <a:gd name="T101" fmla="*/ 133 h 223"/>
                  <a:gd name="T102" fmla="*/ 105 w 464"/>
                  <a:gd name="T103" fmla="*/ 150 h 223"/>
                  <a:gd name="T104" fmla="*/ 84 w 464"/>
                  <a:gd name="T105" fmla="*/ 166 h 223"/>
                  <a:gd name="T106" fmla="*/ 69 w 464"/>
                  <a:gd name="T107" fmla="*/ 180 h 223"/>
                  <a:gd name="T108" fmla="*/ 53 w 464"/>
                  <a:gd name="T109" fmla="*/ 190 h 223"/>
                  <a:gd name="T110" fmla="*/ 53 w 464"/>
                  <a:gd name="T111" fmla="*/ 19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64" h="223">
                    <a:moveTo>
                      <a:pt x="53" y="190"/>
                    </a:moveTo>
                    <a:lnTo>
                      <a:pt x="31" y="206"/>
                    </a:lnTo>
                    <a:lnTo>
                      <a:pt x="15" y="216"/>
                    </a:lnTo>
                    <a:lnTo>
                      <a:pt x="5" y="221"/>
                    </a:lnTo>
                    <a:lnTo>
                      <a:pt x="0" y="223"/>
                    </a:lnTo>
                    <a:lnTo>
                      <a:pt x="0" y="221"/>
                    </a:lnTo>
                    <a:lnTo>
                      <a:pt x="0" y="220"/>
                    </a:lnTo>
                    <a:lnTo>
                      <a:pt x="3" y="214"/>
                    </a:lnTo>
                    <a:lnTo>
                      <a:pt x="7" y="211"/>
                    </a:lnTo>
                    <a:lnTo>
                      <a:pt x="10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12" y="202"/>
                    </a:lnTo>
                    <a:lnTo>
                      <a:pt x="17" y="190"/>
                    </a:lnTo>
                    <a:lnTo>
                      <a:pt x="26" y="173"/>
                    </a:lnTo>
                    <a:lnTo>
                      <a:pt x="38" y="152"/>
                    </a:lnTo>
                    <a:lnTo>
                      <a:pt x="53" y="128"/>
                    </a:lnTo>
                    <a:lnTo>
                      <a:pt x="72" y="104"/>
                    </a:lnTo>
                    <a:lnTo>
                      <a:pt x="95" y="80"/>
                    </a:lnTo>
                    <a:lnTo>
                      <a:pt x="124" y="57"/>
                    </a:lnTo>
                    <a:lnTo>
                      <a:pt x="155" y="40"/>
                    </a:lnTo>
                    <a:lnTo>
                      <a:pt x="193" y="28"/>
                    </a:lnTo>
                    <a:lnTo>
                      <a:pt x="193" y="28"/>
                    </a:lnTo>
                    <a:lnTo>
                      <a:pt x="233" y="19"/>
                    </a:lnTo>
                    <a:lnTo>
                      <a:pt x="271" y="12"/>
                    </a:lnTo>
                    <a:lnTo>
                      <a:pt x="309" y="9"/>
                    </a:lnTo>
                    <a:lnTo>
                      <a:pt x="345" y="5"/>
                    </a:lnTo>
                    <a:lnTo>
                      <a:pt x="378" y="2"/>
                    </a:lnTo>
                    <a:lnTo>
                      <a:pt x="407" y="2"/>
                    </a:lnTo>
                    <a:lnTo>
                      <a:pt x="430" y="0"/>
                    </a:lnTo>
                    <a:lnTo>
                      <a:pt x="449" y="0"/>
                    </a:lnTo>
                    <a:lnTo>
                      <a:pt x="461" y="0"/>
                    </a:lnTo>
                    <a:lnTo>
                      <a:pt x="464" y="0"/>
                    </a:lnTo>
                    <a:lnTo>
                      <a:pt x="464" y="0"/>
                    </a:lnTo>
                    <a:lnTo>
                      <a:pt x="461" y="2"/>
                    </a:lnTo>
                    <a:lnTo>
                      <a:pt x="449" y="4"/>
                    </a:lnTo>
                    <a:lnTo>
                      <a:pt x="432" y="7"/>
                    </a:lnTo>
                    <a:lnTo>
                      <a:pt x="409" y="12"/>
                    </a:lnTo>
                    <a:lnTo>
                      <a:pt x="383" y="17"/>
                    </a:lnTo>
                    <a:lnTo>
                      <a:pt x="354" y="24"/>
                    </a:lnTo>
                    <a:lnTo>
                      <a:pt x="324" y="31"/>
                    </a:lnTo>
                    <a:lnTo>
                      <a:pt x="295" y="38"/>
                    </a:lnTo>
                    <a:lnTo>
                      <a:pt x="267" y="45"/>
                    </a:lnTo>
                    <a:lnTo>
                      <a:pt x="243" y="54"/>
                    </a:lnTo>
                    <a:lnTo>
                      <a:pt x="243" y="54"/>
                    </a:lnTo>
                    <a:lnTo>
                      <a:pt x="229" y="59"/>
                    </a:lnTo>
                    <a:lnTo>
                      <a:pt x="212" y="71"/>
                    </a:lnTo>
                    <a:lnTo>
                      <a:pt x="191" y="83"/>
                    </a:lnTo>
                    <a:lnTo>
                      <a:pt x="171" y="99"/>
                    </a:lnTo>
                    <a:lnTo>
                      <a:pt x="148" y="116"/>
                    </a:lnTo>
                    <a:lnTo>
                      <a:pt x="126" y="133"/>
                    </a:lnTo>
                    <a:lnTo>
                      <a:pt x="105" y="150"/>
                    </a:lnTo>
                    <a:lnTo>
                      <a:pt x="84" y="166"/>
                    </a:lnTo>
                    <a:lnTo>
                      <a:pt x="69" y="180"/>
                    </a:lnTo>
                    <a:lnTo>
                      <a:pt x="53" y="190"/>
                    </a:lnTo>
                    <a:lnTo>
                      <a:pt x="53" y="190"/>
                    </a:lnTo>
                    <a:close/>
                  </a:path>
                </a:pathLst>
              </a:custGeom>
              <a:solidFill>
                <a:srgbClr val="E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2" name="Freeform 194">
                <a:extLst>
                  <a:ext uri="{FF2B5EF4-FFF2-40B4-BE49-F238E27FC236}">
                    <a16:creationId xmlns:a16="http://schemas.microsoft.com/office/drawing/2014/main" id="{8E164FAD-ACB5-7258-BBFC-ED0243750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692"/>
                <a:ext cx="76" cy="6"/>
              </a:xfrm>
              <a:custGeom>
                <a:avLst/>
                <a:gdLst>
                  <a:gd name="T0" fmla="*/ 152 w 152"/>
                  <a:gd name="T1" fmla="*/ 0 h 10"/>
                  <a:gd name="T2" fmla="*/ 148 w 152"/>
                  <a:gd name="T3" fmla="*/ 0 h 10"/>
                  <a:gd name="T4" fmla="*/ 138 w 152"/>
                  <a:gd name="T5" fmla="*/ 2 h 10"/>
                  <a:gd name="T6" fmla="*/ 123 w 152"/>
                  <a:gd name="T7" fmla="*/ 3 h 10"/>
                  <a:gd name="T8" fmla="*/ 105 w 152"/>
                  <a:gd name="T9" fmla="*/ 5 h 10"/>
                  <a:gd name="T10" fmla="*/ 85 w 152"/>
                  <a:gd name="T11" fmla="*/ 9 h 10"/>
                  <a:gd name="T12" fmla="*/ 62 w 152"/>
                  <a:gd name="T13" fmla="*/ 10 h 10"/>
                  <a:gd name="T14" fmla="*/ 43 w 152"/>
                  <a:gd name="T15" fmla="*/ 10 h 10"/>
                  <a:gd name="T16" fmla="*/ 24 w 152"/>
                  <a:gd name="T17" fmla="*/ 10 h 10"/>
                  <a:gd name="T18" fmla="*/ 10 w 152"/>
                  <a:gd name="T19" fmla="*/ 9 h 10"/>
                  <a:gd name="T20" fmla="*/ 0 w 152"/>
                  <a:gd name="T2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0">
                    <a:moveTo>
                      <a:pt x="152" y="0"/>
                    </a:moveTo>
                    <a:lnTo>
                      <a:pt x="148" y="0"/>
                    </a:lnTo>
                    <a:lnTo>
                      <a:pt x="138" y="2"/>
                    </a:lnTo>
                    <a:lnTo>
                      <a:pt x="123" y="3"/>
                    </a:lnTo>
                    <a:lnTo>
                      <a:pt x="105" y="5"/>
                    </a:lnTo>
                    <a:lnTo>
                      <a:pt x="85" y="9"/>
                    </a:lnTo>
                    <a:lnTo>
                      <a:pt x="62" y="10"/>
                    </a:lnTo>
                    <a:lnTo>
                      <a:pt x="43" y="10"/>
                    </a:lnTo>
                    <a:lnTo>
                      <a:pt x="24" y="10"/>
                    </a:lnTo>
                    <a:lnTo>
                      <a:pt x="10" y="9"/>
                    </a:lnTo>
                    <a:lnTo>
                      <a:pt x="0" y="5"/>
                    </a:lnTo>
                  </a:path>
                </a:pathLst>
              </a:custGeom>
              <a:noFill/>
              <a:ln w="7938">
                <a:solidFill>
                  <a:srgbClr val="9872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3" name="Freeform 195">
                <a:extLst>
                  <a:ext uri="{FF2B5EF4-FFF2-40B4-BE49-F238E27FC236}">
                    <a16:creationId xmlns:a16="http://schemas.microsoft.com/office/drawing/2014/main" id="{B70B2B88-A4CE-EAD2-51F5-4D5520B8F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770"/>
                <a:ext cx="218" cy="140"/>
              </a:xfrm>
              <a:custGeom>
                <a:avLst/>
                <a:gdLst>
                  <a:gd name="T0" fmla="*/ 138 w 435"/>
                  <a:gd name="T1" fmla="*/ 85 h 280"/>
                  <a:gd name="T2" fmla="*/ 135 w 435"/>
                  <a:gd name="T3" fmla="*/ 85 h 280"/>
                  <a:gd name="T4" fmla="*/ 128 w 435"/>
                  <a:gd name="T5" fmla="*/ 87 h 280"/>
                  <a:gd name="T6" fmla="*/ 116 w 435"/>
                  <a:gd name="T7" fmla="*/ 89 h 280"/>
                  <a:gd name="T8" fmla="*/ 100 w 435"/>
                  <a:gd name="T9" fmla="*/ 94 h 280"/>
                  <a:gd name="T10" fmla="*/ 85 w 435"/>
                  <a:gd name="T11" fmla="*/ 99 h 280"/>
                  <a:gd name="T12" fmla="*/ 66 w 435"/>
                  <a:gd name="T13" fmla="*/ 106 h 280"/>
                  <a:gd name="T14" fmla="*/ 50 w 435"/>
                  <a:gd name="T15" fmla="*/ 114 h 280"/>
                  <a:gd name="T16" fmla="*/ 34 w 435"/>
                  <a:gd name="T17" fmla="*/ 127 h 280"/>
                  <a:gd name="T18" fmla="*/ 21 w 435"/>
                  <a:gd name="T19" fmla="*/ 139 h 280"/>
                  <a:gd name="T20" fmla="*/ 12 w 435"/>
                  <a:gd name="T21" fmla="*/ 154 h 280"/>
                  <a:gd name="T22" fmla="*/ 12 w 435"/>
                  <a:gd name="T23" fmla="*/ 154 h 280"/>
                  <a:gd name="T24" fmla="*/ 5 w 435"/>
                  <a:gd name="T25" fmla="*/ 171 h 280"/>
                  <a:gd name="T26" fmla="*/ 2 w 435"/>
                  <a:gd name="T27" fmla="*/ 185 h 280"/>
                  <a:gd name="T28" fmla="*/ 0 w 435"/>
                  <a:gd name="T29" fmla="*/ 199 h 280"/>
                  <a:gd name="T30" fmla="*/ 0 w 435"/>
                  <a:gd name="T31" fmla="*/ 209 h 280"/>
                  <a:gd name="T32" fmla="*/ 5 w 435"/>
                  <a:gd name="T33" fmla="*/ 222 h 280"/>
                  <a:gd name="T34" fmla="*/ 12 w 435"/>
                  <a:gd name="T35" fmla="*/ 232 h 280"/>
                  <a:gd name="T36" fmla="*/ 24 w 435"/>
                  <a:gd name="T37" fmla="*/ 241 h 280"/>
                  <a:gd name="T38" fmla="*/ 41 w 435"/>
                  <a:gd name="T39" fmla="*/ 249 h 280"/>
                  <a:gd name="T40" fmla="*/ 64 w 435"/>
                  <a:gd name="T41" fmla="*/ 258 h 280"/>
                  <a:gd name="T42" fmla="*/ 91 w 435"/>
                  <a:gd name="T43" fmla="*/ 266 h 280"/>
                  <a:gd name="T44" fmla="*/ 91 w 435"/>
                  <a:gd name="T45" fmla="*/ 266 h 280"/>
                  <a:gd name="T46" fmla="*/ 121 w 435"/>
                  <a:gd name="T47" fmla="*/ 273 h 280"/>
                  <a:gd name="T48" fmla="*/ 147 w 435"/>
                  <a:gd name="T49" fmla="*/ 279 h 280"/>
                  <a:gd name="T50" fmla="*/ 171 w 435"/>
                  <a:gd name="T51" fmla="*/ 280 h 280"/>
                  <a:gd name="T52" fmla="*/ 193 w 435"/>
                  <a:gd name="T53" fmla="*/ 280 h 280"/>
                  <a:gd name="T54" fmla="*/ 216 w 435"/>
                  <a:gd name="T55" fmla="*/ 279 h 280"/>
                  <a:gd name="T56" fmla="*/ 238 w 435"/>
                  <a:gd name="T57" fmla="*/ 273 h 280"/>
                  <a:gd name="T58" fmla="*/ 263 w 435"/>
                  <a:gd name="T59" fmla="*/ 268 h 280"/>
                  <a:gd name="T60" fmla="*/ 288 w 435"/>
                  <a:gd name="T61" fmla="*/ 261 h 280"/>
                  <a:gd name="T62" fmla="*/ 316 w 435"/>
                  <a:gd name="T63" fmla="*/ 253 h 280"/>
                  <a:gd name="T64" fmla="*/ 349 w 435"/>
                  <a:gd name="T65" fmla="*/ 244 h 280"/>
                  <a:gd name="T66" fmla="*/ 349 w 435"/>
                  <a:gd name="T67" fmla="*/ 244 h 280"/>
                  <a:gd name="T68" fmla="*/ 378 w 435"/>
                  <a:gd name="T69" fmla="*/ 230 h 280"/>
                  <a:gd name="T70" fmla="*/ 402 w 435"/>
                  <a:gd name="T71" fmla="*/ 209 h 280"/>
                  <a:gd name="T72" fmla="*/ 420 w 435"/>
                  <a:gd name="T73" fmla="*/ 184 h 280"/>
                  <a:gd name="T74" fmla="*/ 430 w 435"/>
                  <a:gd name="T75" fmla="*/ 154 h 280"/>
                  <a:gd name="T76" fmla="*/ 435 w 435"/>
                  <a:gd name="T77" fmla="*/ 125 h 280"/>
                  <a:gd name="T78" fmla="*/ 435 w 435"/>
                  <a:gd name="T79" fmla="*/ 94 h 280"/>
                  <a:gd name="T80" fmla="*/ 428 w 435"/>
                  <a:gd name="T81" fmla="*/ 64 h 280"/>
                  <a:gd name="T82" fmla="*/ 416 w 435"/>
                  <a:gd name="T83" fmla="*/ 40 h 280"/>
                  <a:gd name="T84" fmla="*/ 399 w 435"/>
                  <a:gd name="T85" fmla="*/ 19 h 280"/>
                  <a:gd name="T86" fmla="*/ 377 w 435"/>
                  <a:gd name="T87" fmla="*/ 6 h 280"/>
                  <a:gd name="T88" fmla="*/ 377 w 435"/>
                  <a:gd name="T89" fmla="*/ 6 h 280"/>
                  <a:gd name="T90" fmla="*/ 349 w 435"/>
                  <a:gd name="T91" fmla="*/ 0 h 280"/>
                  <a:gd name="T92" fmla="*/ 320 w 435"/>
                  <a:gd name="T93" fmla="*/ 0 h 280"/>
                  <a:gd name="T94" fmla="*/ 288 w 435"/>
                  <a:gd name="T95" fmla="*/ 7 h 280"/>
                  <a:gd name="T96" fmla="*/ 256 w 435"/>
                  <a:gd name="T97" fmla="*/ 19 h 280"/>
                  <a:gd name="T98" fmla="*/ 226 w 435"/>
                  <a:gd name="T99" fmla="*/ 33 h 280"/>
                  <a:gd name="T100" fmla="*/ 197 w 435"/>
                  <a:gd name="T101" fmla="*/ 47 h 280"/>
                  <a:gd name="T102" fmla="*/ 174 w 435"/>
                  <a:gd name="T103" fmla="*/ 61 h 280"/>
                  <a:gd name="T104" fmla="*/ 155 w 435"/>
                  <a:gd name="T105" fmla="*/ 73 h 280"/>
                  <a:gd name="T106" fmla="*/ 142 w 435"/>
                  <a:gd name="T107" fmla="*/ 82 h 280"/>
                  <a:gd name="T108" fmla="*/ 138 w 435"/>
                  <a:gd name="T109" fmla="*/ 85 h 280"/>
                  <a:gd name="T110" fmla="*/ 138 w 435"/>
                  <a:gd name="T111" fmla="*/ 8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5" h="280">
                    <a:moveTo>
                      <a:pt x="138" y="85"/>
                    </a:moveTo>
                    <a:lnTo>
                      <a:pt x="135" y="85"/>
                    </a:lnTo>
                    <a:lnTo>
                      <a:pt x="128" y="87"/>
                    </a:lnTo>
                    <a:lnTo>
                      <a:pt x="116" y="89"/>
                    </a:lnTo>
                    <a:lnTo>
                      <a:pt x="100" y="94"/>
                    </a:lnTo>
                    <a:lnTo>
                      <a:pt x="85" y="99"/>
                    </a:lnTo>
                    <a:lnTo>
                      <a:pt x="66" y="106"/>
                    </a:lnTo>
                    <a:lnTo>
                      <a:pt x="50" y="114"/>
                    </a:lnTo>
                    <a:lnTo>
                      <a:pt x="34" y="127"/>
                    </a:lnTo>
                    <a:lnTo>
                      <a:pt x="21" y="139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5" y="171"/>
                    </a:lnTo>
                    <a:lnTo>
                      <a:pt x="2" y="185"/>
                    </a:lnTo>
                    <a:lnTo>
                      <a:pt x="0" y="199"/>
                    </a:lnTo>
                    <a:lnTo>
                      <a:pt x="0" y="209"/>
                    </a:lnTo>
                    <a:lnTo>
                      <a:pt x="5" y="222"/>
                    </a:lnTo>
                    <a:lnTo>
                      <a:pt x="12" y="232"/>
                    </a:lnTo>
                    <a:lnTo>
                      <a:pt x="24" y="241"/>
                    </a:lnTo>
                    <a:lnTo>
                      <a:pt x="41" y="249"/>
                    </a:lnTo>
                    <a:lnTo>
                      <a:pt x="64" y="258"/>
                    </a:lnTo>
                    <a:lnTo>
                      <a:pt x="91" y="266"/>
                    </a:lnTo>
                    <a:lnTo>
                      <a:pt x="91" y="266"/>
                    </a:lnTo>
                    <a:lnTo>
                      <a:pt x="121" y="273"/>
                    </a:lnTo>
                    <a:lnTo>
                      <a:pt x="147" y="279"/>
                    </a:lnTo>
                    <a:lnTo>
                      <a:pt x="171" y="280"/>
                    </a:lnTo>
                    <a:lnTo>
                      <a:pt x="193" y="280"/>
                    </a:lnTo>
                    <a:lnTo>
                      <a:pt x="216" y="279"/>
                    </a:lnTo>
                    <a:lnTo>
                      <a:pt x="238" y="273"/>
                    </a:lnTo>
                    <a:lnTo>
                      <a:pt x="263" y="268"/>
                    </a:lnTo>
                    <a:lnTo>
                      <a:pt x="288" y="261"/>
                    </a:lnTo>
                    <a:lnTo>
                      <a:pt x="316" y="253"/>
                    </a:lnTo>
                    <a:lnTo>
                      <a:pt x="349" y="244"/>
                    </a:lnTo>
                    <a:lnTo>
                      <a:pt x="349" y="244"/>
                    </a:lnTo>
                    <a:lnTo>
                      <a:pt x="378" y="230"/>
                    </a:lnTo>
                    <a:lnTo>
                      <a:pt x="402" y="209"/>
                    </a:lnTo>
                    <a:lnTo>
                      <a:pt x="420" y="184"/>
                    </a:lnTo>
                    <a:lnTo>
                      <a:pt x="430" y="154"/>
                    </a:lnTo>
                    <a:lnTo>
                      <a:pt x="435" y="125"/>
                    </a:lnTo>
                    <a:lnTo>
                      <a:pt x="435" y="94"/>
                    </a:lnTo>
                    <a:lnTo>
                      <a:pt x="428" y="64"/>
                    </a:lnTo>
                    <a:lnTo>
                      <a:pt x="416" y="40"/>
                    </a:lnTo>
                    <a:lnTo>
                      <a:pt x="399" y="19"/>
                    </a:lnTo>
                    <a:lnTo>
                      <a:pt x="377" y="6"/>
                    </a:lnTo>
                    <a:lnTo>
                      <a:pt x="377" y="6"/>
                    </a:lnTo>
                    <a:lnTo>
                      <a:pt x="349" y="0"/>
                    </a:lnTo>
                    <a:lnTo>
                      <a:pt x="320" y="0"/>
                    </a:lnTo>
                    <a:lnTo>
                      <a:pt x="288" y="7"/>
                    </a:lnTo>
                    <a:lnTo>
                      <a:pt x="256" y="19"/>
                    </a:lnTo>
                    <a:lnTo>
                      <a:pt x="226" y="33"/>
                    </a:lnTo>
                    <a:lnTo>
                      <a:pt x="197" y="47"/>
                    </a:lnTo>
                    <a:lnTo>
                      <a:pt x="174" y="61"/>
                    </a:lnTo>
                    <a:lnTo>
                      <a:pt x="155" y="73"/>
                    </a:lnTo>
                    <a:lnTo>
                      <a:pt x="142" y="82"/>
                    </a:lnTo>
                    <a:lnTo>
                      <a:pt x="138" y="85"/>
                    </a:lnTo>
                    <a:lnTo>
                      <a:pt x="138" y="85"/>
                    </a:lnTo>
                    <a:close/>
                  </a:path>
                </a:pathLst>
              </a:custGeom>
              <a:solidFill>
                <a:srgbClr val="FF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4" name="Freeform 196">
                <a:extLst>
                  <a:ext uri="{FF2B5EF4-FFF2-40B4-BE49-F238E27FC236}">
                    <a16:creationId xmlns:a16="http://schemas.microsoft.com/office/drawing/2014/main" id="{5FAB1098-E169-FB0D-515A-81FFBB5AD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773"/>
                <a:ext cx="210" cy="135"/>
              </a:xfrm>
              <a:custGeom>
                <a:avLst/>
                <a:gdLst>
                  <a:gd name="T0" fmla="*/ 335 w 419"/>
                  <a:gd name="T1" fmla="*/ 235 h 271"/>
                  <a:gd name="T2" fmla="*/ 364 w 419"/>
                  <a:gd name="T3" fmla="*/ 222 h 271"/>
                  <a:gd name="T4" fmla="*/ 387 w 419"/>
                  <a:gd name="T5" fmla="*/ 202 h 271"/>
                  <a:gd name="T6" fmla="*/ 404 w 419"/>
                  <a:gd name="T7" fmla="*/ 178 h 271"/>
                  <a:gd name="T8" fmla="*/ 414 w 419"/>
                  <a:gd name="T9" fmla="*/ 150 h 271"/>
                  <a:gd name="T10" fmla="*/ 419 w 419"/>
                  <a:gd name="T11" fmla="*/ 121 h 271"/>
                  <a:gd name="T12" fmla="*/ 419 w 419"/>
                  <a:gd name="T13" fmla="*/ 91 h 271"/>
                  <a:gd name="T14" fmla="*/ 412 w 419"/>
                  <a:gd name="T15" fmla="*/ 63 h 271"/>
                  <a:gd name="T16" fmla="*/ 400 w 419"/>
                  <a:gd name="T17" fmla="*/ 38 h 271"/>
                  <a:gd name="T18" fmla="*/ 385 w 419"/>
                  <a:gd name="T19" fmla="*/ 19 h 271"/>
                  <a:gd name="T20" fmla="*/ 362 w 419"/>
                  <a:gd name="T21" fmla="*/ 5 h 271"/>
                  <a:gd name="T22" fmla="*/ 362 w 419"/>
                  <a:gd name="T23" fmla="*/ 5 h 271"/>
                  <a:gd name="T24" fmla="*/ 336 w 419"/>
                  <a:gd name="T25" fmla="*/ 0 h 271"/>
                  <a:gd name="T26" fmla="*/ 307 w 419"/>
                  <a:gd name="T27" fmla="*/ 1 h 271"/>
                  <a:gd name="T28" fmla="*/ 276 w 419"/>
                  <a:gd name="T29" fmla="*/ 8 h 271"/>
                  <a:gd name="T30" fmla="*/ 247 w 419"/>
                  <a:gd name="T31" fmla="*/ 19 h 271"/>
                  <a:gd name="T32" fmla="*/ 217 w 419"/>
                  <a:gd name="T33" fmla="*/ 32 h 271"/>
                  <a:gd name="T34" fmla="*/ 190 w 419"/>
                  <a:gd name="T35" fmla="*/ 46 h 271"/>
                  <a:gd name="T36" fmla="*/ 167 w 419"/>
                  <a:gd name="T37" fmla="*/ 60 h 271"/>
                  <a:gd name="T38" fmla="*/ 148 w 419"/>
                  <a:gd name="T39" fmla="*/ 70 h 271"/>
                  <a:gd name="T40" fmla="*/ 136 w 419"/>
                  <a:gd name="T41" fmla="*/ 79 h 271"/>
                  <a:gd name="T42" fmla="*/ 133 w 419"/>
                  <a:gd name="T43" fmla="*/ 83 h 271"/>
                  <a:gd name="T44" fmla="*/ 133 w 419"/>
                  <a:gd name="T45" fmla="*/ 83 h 271"/>
                  <a:gd name="T46" fmla="*/ 129 w 419"/>
                  <a:gd name="T47" fmla="*/ 83 h 271"/>
                  <a:gd name="T48" fmla="*/ 122 w 419"/>
                  <a:gd name="T49" fmla="*/ 84 h 271"/>
                  <a:gd name="T50" fmla="*/ 110 w 419"/>
                  <a:gd name="T51" fmla="*/ 86 h 271"/>
                  <a:gd name="T52" fmla="*/ 96 w 419"/>
                  <a:gd name="T53" fmla="*/ 89 h 271"/>
                  <a:gd name="T54" fmla="*/ 81 w 419"/>
                  <a:gd name="T55" fmla="*/ 95 h 271"/>
                  <a:gd name="T56" fmla="*/ 63 w 419"/>
                  <a:gd name="T57" fmla="*/ 102 h 271"/>
                  <a:gd name="T58" fmla="*/ 48 w 419"/>
                  <a:gd name="T59" fmla="*/ 112 h 271"/>
                  <a:gd name="T60" fmla="*/ 32 w 419"/>
                  <a:gd name="T61" fmla="*/ 122 h 271"/>
                  <a:gd name="T62" fmla="*/ 20 w 419"/>
                  <a:gd name="T63" fmla="*/ 134 h 271"/>
                  <a:gd name="T64" fmla="*/ 12 w 419"/>
                  <a:gd name="T65" fmla="*/ 150 h 271"/>
                  <a:gd name="T66" fmla="*/ 12 w 419"/>
                  <a:gd name="T67" fmla="*/ 150 h 271"/>
                  <a:gd name="T68" fmla="*/ 5 w 419"/>
                  <a:gd name="T69" fmla="*/ 165 h 271"/>
                  <a:gd name="T70" fmla="*/ 1 w 419"/>
                  <a:gd name="T71" fmla="*/ 179 h 271"/>
                  <a:gd name="T72" fmla="*/ 0 w 419"/>
                  <a:gd name="T73" fmla="*/ 191 h 271"/>
                  <a:gd name="T74" fmla="*/ 0 w 419"/>
                  <a:gd name="T75" fmla="*/ 203 h 271"/>
                  <a:gd name="T76" fmla="*/ 3 w 419"/>
                  <a:gd name="T77" fmla="*/ 214 h 271"/>
                  <a:gd name="T78" fmla="*/ 12 w 419"/>
                  <a:gd name="T79" fmla="*/ 224 h 271"/>
                  <a:gd name="T80" fmla="*/ 24 w 419"/>
                  <a:gd name="T81" fmla="*/ 233 h 271"/>
                  <a:gd name="T82" fmla="*/ 39 w 419"/>
                  <a:gd name="T83" fmla="*/ 241 h 271"/>
                  <a:gd name="T84" fmla="*/ 60 w 419"/>
                  <a:gd name="T85" fmla="*/ 250 h 271"/>
                  <a:gd name="T86" fmla="*/ 88 w 419"/>
                  <a:gd name="T87" fmla="*/ 257 h 271"/>
                  <a:gd name="T88" fmla="*/ 88 w 419"/>
                  <a:gd name="T89" fmla="*/ 257 h 271"/>
                  <a:gd name="T90" fmla="*/ 115 w 419"/>
                  <a:gd name="T91" fmla="*/ 264 h 271"/>
                  <a:gd name="T92" fmla="*/ 141 w 419"/>
                  <a:gd name="T93" fmla="*/ 269 h 271"/>
                  <a:gd name="T94" fmla="*/ 164 w 419"/>
                  <a:gd name="T95" fmla="*/ 271 h 271"/>
                  <a:gd name="T96" fmla="*/ 186 w 419"/>
                  <a:gd name="T97" fmla="*/ 271 h 271"/>
                  <a:gd name="T98" fmla="*/ 209 w 419"/>
                  <a:gd name="T99" fmla="*/ 267 h 271"/>
                  <a:gd name="T100" fmla="*/ 229 w 419"/>
                  <a:gd name="T101" fmla="*/ 264 h 271"/>
                  <a:gd name="T102" fmla="*/ 254 w 419"/>
                  <a:gd name="T103" fmla="*/ 259 h 271"/>
                  <a:gd name="T104" fmla="*/ 278 w 419"/>
                  <a:gd name="T105" fmla="*/ 252 h 271"/>
                  <a:gd name="T106" fmla="*/ 305 w 419"/>
                  <a:gd name="T107" fmla="*/ 243 h 271"/>
                  <a:gd name="T108" fmla="*/ 335 w 419"/>
                  <a:gd name="T109" fmla="*/ 235 h 271"/>
                  <a:gd name="T110" fmla="*/ 335 w 419"/>
                  <a:gd name="T111" fmla="*/ 23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19" h="271">
                    <a:moveTo>
                      <a:pt x="335" y="235"/>
                    </a:moveTo>
                    <a:lnTo>
                      <a:pt x="364" y="222"/>
                    </a:lnTo>
                    <a:lnTo>
                      <a:pt x="387" y="202"/>
                    </a:lnTo>
                    <a:lnTo>
                      <a:pt x="404" y="178"/>
                    </a:lnTo>
                    <a:lnTo>
                      <a:pt x="414" y="150"/>
                    </a:lnTo>
                    <a:lnTo>
                      <a:pt x="419" y="121"/>
                    </a:lnTo>
                    <a:lnTo>
                      <a:pt x="419" y="91"/>
                    </a:lnTo>
                    <a:lnTo>
                      <a:pt x="412" y="63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2" y="5"/>
                    </a:lnTo>
                    <a:lnTo>
                      <a:pt x="362" y="5"/>
                    </a:lnTo>
                    <a:lnTo>
                      <a:pt x="336" y="0"/>
                    </a:lnTo>
                    <a:lnTo>
                      <a:pt x="307" y="1"/>
                    </a:lnTo>
                    <a:lnTo>
                      <a:pt x="276" y="8"/>
                    </a:lnTo>
                    <a:lnTo>
                      <a:pt x="247" y="19"/>
                    </a:lnTo>
                    <a:lnTo>
                      <a:pt x="217" y="32"/>
                    </a:lnTo>
                    <a:lnTo>
                      <a:pt x="190" y="46"/>
                    </a:lnTo>
                    <a:lnTo>
                      <a:pt x="167" y="60"/>
                    </a:lnTo>
                    <a:lnTo>
                      <a:pt x="148" y="70"/>
                    </a:lnTo>
                    <a:lnTo>
                      <a:pt x="136" y="79"/>
                    </a:lnTo>
                    <a:lnTo>
                      <a:pt x="133" y="83"/>
                    </a:lnTo>
                    <a:lnTo>
                      <a:pt x="133" y="83"/>
                    </a:lnTo>
                    <a:lnTo>
                      <a:pt x="129" y="83"/>
                    </a:lnTo>
                    <a:lnTo>
                      <a:pt x="122" y="84"/>
                    </a:lnTo>
                    <a:lnTo>
                      <a:pt x="110" y="86"/>
                    </a:lnTo>
                    <a:lnTo>
                      <a:pt x="96" y="89"/>
                    </a:lnTo>
                    <a:lnTo>
                      <a:pt x="81" y="95"/>
                    </a:lnTo>
                    <a:lnTo>
                      <a:pt x="63" y="102"/>
                    </a:lnTo>
                    <a:lnTo>
                      <a:pt x="48" y="112"/>
                    </a:lnTo>
                    <a:lnTo>
                      <a:pt x="32" y="122"/>
                    </a:lnTo>
                    <a:lnTo>
                      <a:pt x="20" y="134"/>
                    </a:lnTo>
                    <a:lnTo>
                      <a:pt x="12" y="150"/>
                    </a:lnTo>
                    <a:lnTo>
                      <a:pt x="12" y="150"/>
                    </a:lnTo>
                    <a:lnTo>
                      <a:pt x="5" y="165"/>
                    </a:lnTo>
                    <a:lnTo>
                      <a:pt x="1" y="179"/>
                    </a:lnTo>
                    <a:lnTo>
                      <a:pt x="0" y="191"/>
                    </a:lnTo>
                    <a:lnTo>
                      <a:pt x="0" y="203"/>
                    </a:lnTo>
                    <a:lnTo>
                      <a:pt x="3" y="214"/>
                    </a:lnTo>
                    <a:lnTo>
                      <a:pt x="12" y="224"/>
                    </a:lnTo>
                    <a:lnTo>
                      <a:pt x="24" y="233"/>
                    </a:lnTo>
                    <a:lnTo>
                      <a:pt x="39" y="241"/>
                    </a:lnTo>
                    <a:lnTo>
                      <a:pt x="60" y="250"/>
                    </a:lnTo>
                    <a:lnTo>
                      <a:pt x="88" y="257"/>
                    </a:lnTo>
                    <a:lnTo>
                      <a:pt x="88" y="257"/>
                    </a:lnTo>
                    <a:lnTo>
                      <a:pt x="115" y="264"/>
                    </a:lnTo>
                    <a:lnTo>
                      <a:pt x="141" y="269"/>
                    </a:lnTo>
                    <a:lnTo>
                      <a:pt x="164" y="271"/>
                    </a:lnTo>
                    <a:lnTo>
                      <a:pt x="186" y="271"/>
                    </a:lnTo>
                    <a:lnTo>
                      <a:pt x="209" y="267"/>
                    </a:lnTo>
                    <a:lnTo>
                      <a:pt x="229" y="264"/>
                    </a:lnTo>
                    <a:lnTo>
                      <a:pt x="254" y="259"/>
                    </a:lnTo>
                    <a:lnTo>
                      <a:pt x="278" y="252"/>
                    </a:lnTo>
                    <a:lnTo>
                      <a:pt x="305" y="243"/>
                    </a:lnTo>
                    <a:lnTo>
                      <a:pt x="335" y="235"/>
                    </a:lnTo>
                    <a:lnTo>
                      <a:pt x="335" y="235"/>
                    </a:lnTo>
                    <a:close/>
                  </a:path>
                </a:pathLst>
              </a:custGeom>
              <a:solidFill>
                <a:srgbClr val="FFCF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5" name="Freeform 197">
                <a:extLst>
                  <a:ext uri="{FF2B5EF4-FFF2-40B4-BE49-F238E27FC236}">
                    <a16:creationId xmlns:a16="http://schemas.microsoft.com/office/drawing/2014/main" id="{3898938D-911F-FACC-B4BD-C2CC99D4E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776"/>
                <a:ext cx="202" cy="131"/>
              </a:xfrm>
              <a:custGeom>
                <a:avLst/>
                <a:gdLst>
                  <a:gd name="T0" fmla="*/ 323 w 404"/>
                  <a:gd name="T1" fmla="*/ 227 h 261"/>
                  <a:gd name="T2" fmla="*/ 351 w 404"/>
                  <a:gd name="T3" fmla="*/ 213 h 261"/>
                  <a:gd name="T4" fmla="*/ 373 w 404"/>
                  <a:gd name="T5" fmla="*/ 194 h 261"/>
                  <a:gd name="T6" fmla="*/ 389 w 404"/>
                  <a:gd name="T7" fmla="*/ 172 h 261"/>
                  <a:gd name="T8" fmla="*/ 399 w 404"/>
                  <a:gd name="T9" fmla="*/ 144 h 261"/>
                  <a:gd name="T10" fmla="*/ 404 w 404"/>
                  <a:gd name="T11" fmla="*/ 116 h 261"/>
                  <a:gd name="T12" fmla="*/ 403 w 404"/>
                  <a:gd name="T13" fmla="*/ 87 h 261"/>
                  <a:gd name="T14" fmla="*/ 398 w 404"/>
                  <a:gd name="T15" fmla="*/ 61 h 261"/>
                  <a:gd name="T16" fmla="*/ 385 w 404"/>
                  <a:gd name="T17" fmla="*/ 37 h 261"/>
                  <a:gd name="T18" fmla="*/ 370 w 404"/>
                  <a:gd name="T19" fmla="*/ 18 h 261"/>
                  <a:gd name="T20" fmla="*/ 349 w 404"/>
                  <a:gd name="T21" fmla="*/ 6 h 261"/>
                  <a:gd name="T22" fmla="*/ 349 w 404"/>
                  <a:gd name="T23" fmla="*/ 6 h 261"/>
                  <a:gd name="T24" fmla="*/ 323 w 404"/>
                  <a:gd name="T25" fmla="*/ 0 h 261"/>
                  <a:gd name="T26" fmla="*/ 296 w 404"/>
                  <a:gd name="T27" fmla="*/ 2 h 261"/>
                  <a:gd name="T28" fmla="*/ 266 w 404"/>
                  <a:gd name="T29" fmla="*/ 7 h 261"/>
                  <a:gd name="T30" fmla="*/ 237 w 404"/>
                  <a:gd name="T31" fmla="*/ 18 h 261"/>
                  <a:gd name="T32" fmla="*/ 209 w 404"/>
                  <a:gd name="T33" fmla="*/ 32 h 261"/>
                  <a:gd name="T34" fmla="*/ 183 w 404"/>
                  <a:gd name="T35" fmla="*/ 44 h 261"/>
                  <a:gd name="T36" fmla="*/ 161 w 404"/>
                  <a:gd name="T37" fmla="*/ 57 h 261"/>
                  <a:gd name="T38" fmla="*/ 144 w 404"/>
                  <a:gd name="T39" fmla="*/ 68 h 261"/>
                  <a:gd name="T40" fmla="*/ 132 w 404"/>
                  <a:gd name="T41" fmla="*/ 77 h 261"/>
                  <a:gd name="T42" fmla="*/ 128 w 404"/>
                  <a:gd name="T43" fmla="*/ 80 h 261"/>
                  <a:gd name="T44" fmla="*/ 128 w 404"/>
                  <a:gd name="T45" fmla="*/ 80 h 261"/>
                  <a:gd name="T46" fmla="*/ 125 w 404"/>
                  <a:gd name="T47" fmla="*/ 80 h 261"/>
                  <a:gd name="T48" fmla="*/ 118 w 404"/>
                  <a:gd name="T49" fmla="*/ 82 h 261"/>
                  <a:gd name="T50" fmla="*/ 107 w 404"/>
                  <a:gd name="T51" fmla="*/ 83 h 261"/>
                  <a:gd name="T52" fmla="*/ 93 w 404"/>
                  <a:gd name="T53" fmla="*/ 87 h 261"/>
                  <a:gd name="T54" fmla="*/ 78 w 404"/>
                  <a:gd name="T55" fmla="*/ 92 h 261"/>
                  <a:gd name="T56" fmla="*/ 62 w 404"/>
                  <a:gd name="T57" fmla="*/ 99 h 261"/>
                  <a:gd name="T58" fmla="*/ 45 w 404"/>
                  <a:gd name="T59" fmla="*/ 108 h 261"/>
                  <a:gd name="T60" fmla="*/ 31 w 404"/>
                  <a:gd name="T61" fmla="*/ 118 h 261"/>
                  <a:gd name="T62" fmla="*/ 19 w 404"/>
                  <a:gd name="T63" fmla="*/ 130 h 261"/>
                  <a:gd name="T64" fmla="*/ 11 w 404"/>
                  <a:gd name="T65" fmla="*/ 144 h 261"/>
                  <a:gd name="T66" fmla="*/ 11 w 404"/>
                  <a:gd name="T67" fmla="*/ 144 h 261"/>
                  <a:gd name="T68" fmla="*/ 5 w 404"/>
                  <a:gd name="T69" fmla="*/ 159 h 261"/>
                  <a:gd name="T70" fmla="*/ 2 w 404"/>
                  <a:gd name="T71" fmla="*/ 173 h 261"/>
                  <a:gd name="T72" fmla="*/ 0 w 404"/>
                  <a:gd name="T73" fmla="*/ 185 h 261"/>
                  <a:gd name="T74" fmla="*/ 0 w 404"/>
                  <a:gd name="T75" fmla="*/ 196 h 261"/>
                  <a:gd name="T76" fmla="*/ 4 w 404"/>
                  <a:gd name="T77" fmla="*/ 206 h 261"/>
                  <a:gd name="T78" fmla="*/ 11 w 404"/>
                  <a:gd name="T79" fmla="*/ 215 h 261"/>
                  <a:gd name="T80" fmla="*/ 23 w 404"/>
                  <a:gd name="T81" fmla="*/ 223 h 261"/>
                  <a:gd name="T82" fmla="*/ 38 w 404"/>
                  <a:gd name="T83" fmla="*/ 232 h 261"/>
                  <a:gd name="T84" fmla="*/ 59 w 404"/>
                  <a:gd name="T85" fmla="*/ 241 h 261"/>
                  <a:gd name="T86" fmla="*/ 85 w 404"/>
                  <a:gd name="T87" fmla="*/ 248 h 261"/>
                  <a:gd name="T88" fmla="*/ 85 w 404"/>
                  <a:gd name="T89" fmla="*/ 248 h 261"/>
                  <a:gd name="T90" fmla="*/ 112 w 404"/>
                  <a:gd name="T91" fmla="*/ 254 h 261"/>
                  <a:gd name="T92" fmla="*/ 137 w 404"/>
                  <a:gd name="T93" fmla="*/ 260 h 261"/>
                  <a:gd name="T94" fmla="*/ 159 w 404"/>
                  <a:gd name="T95" fmla="*/ 261 h 261"/>
                  <a:gd name="T96" fmla="*/ 180 w 404"/>
                  <a:gd name="T97" fmla="*/ 261 h 261"/>
                  <a:gd name="T98" fmla="*/ 201 w 404"/>
                  <a:gd name="T99" fmla="*/ 258 h 261"/>
                  <a:gd name="T100" fmla="*/ 221 w 404"/>
                  <a:gd name="T101" fmla="*/ 254 h 261"/>
                  <a:gd name="T102" fmla="*/ 244 w 404"/>
                  <a:gd name="T103" fmla="*/ 249 h 261"/>
                  <a:gd name="T104" fmla="*/ 268 w 404"/>
                  <a:gd name="T105" fmla="*/ 242 h 261"/>
                  <a:gd name="T106" fmla="*/ 294 w 404"/>
                  <a:gd name="T107" fmla="*/ 235 h 261"/>
                  <a:gd name="T108" fmla="*/ 323 w 404"/>
                  <a:gd name="T109" fmla="*/ 227 h 261"/>
                  <a:gd name="T110" fmla="*/ 323 w 404"/>
                  <a:gd name="T111" fmla="*/ 227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4" h="261">
                    <a:moveTo>
                      <a:pt x="323" y="227"/>
                    </a:moveTo>
                    <a:lnTo>
                      <a:pt x="351" y="213"/>
                    </a:lnTo>
                    <a:lnTo>
                      <a:pt x="373" y="194"/>
                    </a:lnTo>
                    <a:lnTo>
                      <a:pt x="389" y="172"/>
                    </a:lnTo>
                    <a:lnTo>
                      <a:pt x="399" y="144"/>
                    </a:lnTo>
                    <a:lnTo>
                      <a:pt x="404" y="116"/>
                    </a:lnTo>
                    <a:lnTo>
                      <a:pt x="403" y="87"/>
                    </a:lnTo>
                    <a:lnTo>
                      <a:pt x="398" y="61"/>
                    </a:lnTo>
                    <a:lnTo>
                      <a:pt x="385" y="37"/>
                    </a:lnTo>
                    <a:lnTo>
                      <a:pt x="370" y="18"/>
                    </a:lnTo>
                    <a:lnTo>
                      <a:pt x="349" y="6"/>
                    </a:lnTo>
                    <a:lnTo>
                      <a:pt x="349" y="6"/>
                    </a:lnTo>
                    <a:lnTo>
                      <a:pt x="323" y="0"/>
                    </a:lnTo>
                    <a:lnTo>
                      <a:pt x="296" y="2"/>
                    </a:lnTo>
                    <a:lnTo>
                      <a:pt x="266" y="7"/>
                    </a:lnTo>
                    <a:lnTo>
                      <a:pt x="237" y="18"/>
                    </a:lnTo>
                    <a:lnTo>
                      <a:pt x="209" y="32"/>
                    </a:lnTo>
                    <a:lnTo>
                      <a:pt x="183" y="44"/>
                    </a:lnTo>
                    <a:lnTo>
                      <a:pt x="161" y="57"/>
                    </a:lnTo>
                    <a:lnTo>
                      <a:pt x="144" y="68"/>
                    </a:lnTo>
                    <a:lnTo>
                      <a:pt x="132" y="77"/>
                    </a:lnTo>
                    <a:lnTo>
                      <a:pt x="128" y="80"/>
                    </a:lnTo>
                    <a:lnTo>
                      <a:pt x="128" y="80"/>
                    </a:lnTo>
                    <a:lnTo>
                      <a:pt x="125" y="80"/>
                    </a:lnTo>
                    <a:lnTo>
                      <a:pt x="118" y="82"/>
                    </a:lnTo>
                    <a:lnTo>
                      <a:pt x="107" y="83"/>
                    </a:lnTo>
                    <a:lnTo>
                      <a:pt x="93" y="87"/>
                    </a:lnTo>
                    <a:lnTo>
                      <a:pt x="78" y="92"/>
                    </a:lnTo>
                    <a:lnTo>
                      <a:pt x="62" y="99"/>
                    </a:lnTo>
                    <a:lnTo>
                      <a:pt x="45" y="108"/>
                    </a:lnTo>
                    <a:lnTo>
                      <a:pt x="31" y="118"/>
                    </a:lnTo>
                    <a:lnTo>
                      <a:pt x="19" y="130"/>
                    </a:lnTo>
                    <a:lnTo>
                      <a:pt x="11" y="144"/>
                    </a:lnTo>
                    <a:lnTo>
                      <a:pt x="11" y="144"/>
                    </a:lnTo>
                    <a:lnTo>
                      <a:pt x="5" y="159"/>
                    </a:lnTo>
                    <a:lnTo>
                      <a:pt x="2" y="173"/>
                    </a:lnTo>
                    <a:lnTo>
                      <a:pt x="0" y="185"/>
                    </a:lnTo>
                    <a:lnTo>
                      <a:pt x="0" y="196"/>
                    </a:lnTo>
                    <a:lnTo>
                      <a:pt x="4" y="206"/>
                    </a:lnTo>
                    <a:lnTo>
                      <a:pt x="11" y="215"/>
                    </a:lnTo>
                    <a:lnTo>
                      <a:pt x="23" y="223"/>
                    </a:lnTo>
                    <a:lnTo>
                      <a:pt x="38" y="232"/>
                    </a:lnTo>
                    <a:lnTo>
                      <a:pt x="59" y="241"/>
                    </a:lnTo>
                    <a:lnTo>
                      <a:pt x="85" y="248"/>
                    </a:lnTo>
                    <a:lnTo>
                      <a:pt x="85" y="248"/>
                    </a:lnTo>
                    <a:lnTo>
                      <a:pt x="112" y="254"/>
                    </a:lnTo>
                    <a:lnTo>
                      <a:pt x="137" y="260"/>
                    </a:lnTo>
                    <a:lnTo>
                      <a:pt x="159" y="261"/>
                    </a:lnTo>
                    <a:lnTo>
                      <a:pt x="180" y="261"/>
                    </a:lnTo>
                    <a:lnTo>
                      <a:pt x="201" y="258"/>
                    </a:lnTo>
                    <a:lnTo>
                      <a:pt x="221" y="254"/>
                    </a:lnTo>
                    <a:lnTo>
                      <a:pt x="244" y="249"/>
                    </a:lnTo>
                    <a:lnTo>
                      <a:pt x="268" y="242"/>
                    </a:lnTo>
                    <a:lnTo>
                      <a:pt x="294" y="235"/>
                    </a:lnTo>
                    <a:lnTo>
                      <a:pt x="323" y="227"/>
                    </a:lnTo>
                    <a:lnTo>
                      <a:pt x="323" y="227"/>
                    </a:lnTo>
                    <a:close/>
                  </a:path>
                </a:pathLst>
              </a:custGeom>
              <a:solidFill>
                <a:srgbClr val="FFB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6" name="Freeform 198">
                <a:extLst>
                  <a:ext uri="{FF2B5EF4-FFF2-40B4-BE49-F238E27FC236}">
                    <a16:creationId xmlns:a16="http://schemas.microsoft.com/office/drawing/2014/main" id="{B315EF36-0EFD-23A4-2828-7BE4C7B21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779"/>
                <a:ext cx="195" cy="125"/>
              </a:xfrm>
              <a:custGeom>
                <a:avLst/>
                <a:gdLst>
                  <a:gd name="T0" fmla="*/ 313 w 391"/>
                  <a:gd name="T1" fmla="*/ 217 h 250"/>
                  <a:gd name="T2" fmla="*/ 339 w 391"/>
                  <a:gd name="T3" fmla="*/ 205 h 250"/>
                  <a:gd name="T4" fmla="*/ 359 w 391"/>
                  <a:gd name="T5" fmla="*/ 188 h 250"/>
                  <a:gd name="T6" fmla="*/ 375 w 391"/>
                  <a:gd name="T7" fmla="*/ 166 h 250"/>
                  <a:gd name="T8" fmla="*/ 385 w 391"/>
                  <a:gd name="T9" fmla="*/ 140 h 250"/>
                  <a:gd name="T10" fmla="*/ 391 w 391"/>
                  <a:gd name="T11" fmla="*/ 112 h 250"/>
                  <a:gd name="T12" fmla="*/ 389 w 391"/>
                  <a:gd name="T13" fmla="*/ 84 h 250"/>
                  <a:gd name="T14" fmla="*/ 384 w 391"/>
                  <a:gd name="T15" fmla="*/ 58 h 250"/>
                  <a:gd name="T16" fmla="*/ 373 w 391"/>
                  <a:gd name="T17" fmla="*/ 36 h 250"/>
                  <a:gd name="T18" fmla="*/ 358 w 391"/>
                  <a:gd name="T19" fmla="*/ 19 h 250"/>
                  <a:gd name="T20" fmla="*/ 337 w 391"/>
                  <a:gd name="T21" fmla="*/ 5 h 250"/>
                  <a:gd name="T22" fmla="*/ 337 w 391"/>
                  <a:gd name="T23" fmla="*/ 5 h 250"/>
                  <a:gd name="T24" fmla="*/ 313 w 391"/>
                  <a:gd name="T25" fmla="*/ 0 h 250"/>
                  <a:gd name="T26" fmla="*/ 287 w 391"/>
                  <a:gd name="T27" fmla="*/ 1 h 250"/>
                  <a:gd name="T28" fmla="*/ 258 w 391"/>
                  <a:gd name="T29" fmla="*/ 8 h 250"/>
                  <a:gd name="T30" fmla="*/ 230 w 391"/>
                  <a:gd name="T31" fmla="*/ 19 h 250"/>
                  <a:gd name="T32" fmla="*/ 202 w 391"/>
                  <a:gd name="T33" fmla="*/ 31 h 250"/>
                  <a:gd name="T34" fmla="*/ 178 w 391"/>
                  <a:gd name="T35" fmla="*/ 43 h 250"/>
                  <a:gd name="T36" fmla="*/ 156 w 391"/>
                  <a:gd name="T37" fmla="*/ 55 h 250"/>
                  <a:gd name="T38" fmla="*/ 140 w 391"/>
                  <a:gd name="T39" fmla="*/ 67 h 250"/>
                  <a:gd name="T40" fmla="*/ 128 w 391"/>
                  <a:gd name="T41" fmla="*/ 74 h 250"/>
                  <a:gd name="T42" fmla="*/ 125 w 391"/>
                  <a:gd name="T43" fmla="*/ 76 h 250"/>
                  <a:gd name="T44" fmla="*/ 125 w 391"/>
                  <a:gd name="T45" fmla="*/ 76 h 250"/>
                  <a:gd name="T46" fmla="*/ 123 w 391"/>
                  <a:gd name="T47" fmla="*/ 77 h 250"/>
                  <a:gd name="T48" fmla="*/ 114 w 391"/>
                  <a:gd name="T49" fmla="*/ 77 h 250"/>
                  <a:gd name="T50" fmla="*/ 104 w 391"/>
                  <a:gd name="T51" fmla="*/ 81 h 250"/>
                  <a:gd name="T52" fmla="*/ 92 w 391"/>
                  <a:gd name="T53" fmla="*/ 84 h 250"/>
                  <a:gd name="T54" fmla="*/ 76 w 391"/>
                  <a:gd name="T55" fmla="*/ 90 h 250"/>
                  <a:gd name="T56" fmla="*/ 61 w 391"/>
                  <a:gd name="T57" fmla="*/ 95 h 250"/>
                  <a:gd name="T58" fmla="*/ 45 w 391"/>
                  <a:gd name="T59" fmla="*/ 103 h 250"/>
                  <a:gd name="T60" fmla="*/ 31 w 391"/>
                  <a:gd name="T61" fmla="*/ 114 h 250"/>
                  <a:gd name="T62" fmla="*/ 21 w 391"/>
                  <a:gd name="T63" fmla="*/ 126 h 250"/>
                  <a:gd name="T64" fmla="*/ 12 w 391"/>
                  <a:gd name="T65" fmla="*/ 140 h 250"/>
                  <a:gd name="T66" fmla="*/ 12 w 391"/>
                  <a:gd name="T67" fmla="*/ 140 h 250"/>
                  <a:gd name="T68" fmla="*/ 7 w 391"/>
                  <a:gd name="T69" fmla="*/ 153 h 250"/>
                  <a:gd name="T70" fmla="*/ 4 w 391"/>
                  <a:gd name="T71" fmla="*/ 166 h 250"/>
                  <a:gd name="T72" fmla="*/ 0 w 391"/>
                  <a:gd name="T73" fmla="*/ 178 h 250"/>
                  <a:gd name="T74" fmla="*/ 2 w 391"/>
                  <a:gd name="T75" fmla="*/ 188 h 250"/>
                  <a:gd name="T76" fmla="*/ 5 w 391"/>
                  <a:gd name="T77" fmla="*/ 198 h 250"/>
                  <a:gd name="T78" fmla="*/ 12 w 391"/>
                  <a:gd name="T79" fmla="*/ 207 h 250"/>
                  <a:gd name="T80" fmla="*/ 23 w 391"/>
                  <a:gd name="T81" fmla="*/ 216 h 250"/>
                  <a:gd name="T82" fmla="*/ 38 w 391"/>
                  <a:gd name="T83" fmla="*/ 224 h 250"/>
                  <a:gd name="T84" fmla="*/ 59 w 391"/>
                  <a:gd name="T85" fmla="*/ 231 h 250"/>
                  <a:gd name="T86" fmla="*/ 83 w 391"/>
                  <a:gd name="T87" fmla="*/ 238 h 250"/>
                  <a:gd name="T88" fmla="*/ 83 w 391"/>
                  <a:gd name="T89" fmla="*/ 238 h 250"/>
                  <a:gd name="T90" fmla="*/ 109 w 391"/>
                  <a:gd name="T91" fmla="*/ 245 h 250"/>
                  <a:gd name="T92" fmla="*/ 133 w 391"/>
                  <a:gd name="T93" fmla="*/ 248 h 250"/>
                  <a:gd name="T94" fmla="*/ 154 w 391"/>
                  <a:gd name="T95" fmla="*/ 250 h 250"/>
                  <a:gd name="T96" fmla="*/ 175 w 391"/>
                  <a:gd name="T97" fmla="*/ 250 h 250"/>
                  <a:gd name="T98" fmla="*/ 194 w 391"/>
                  <a:gd name="T99" fmla="*/ 248 h 250"/>
                  <a:gd name="T100" fmla="*/ 214 w 391"/>
                  <a:gd name="T101" fmla="*/ 245 h 250"/>
                  <a:gd name="T102" fmla="*/ 235 w 391"/>
                  <a:gd name="T103" fmla="*/ 240 h 250"/>
                  <a:gd name="T104" fmla="*/ 259 w 391"/>
                  <a:gd name="T105" fmla="*/ 235 h 250"/>
                  <a:gd name="T106" fmla="*/ 283 w 391"/>
                  <a:gd name="T107" fmla="*/ 226 h 250"/>
                  <a:gd name="T108" fmla="*/ 313 w 391"/>
                  <a:gd name="T109" fmla="*/ 217 h 250"/>
                  <a:gd name="T110" fmla="*/ 313 w 391"/>
                  <a:gd name="T111" fmla="*/ 21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91" h="250">
                    <a:moveTo>
                      <a:pt x="313" y="217"/>
                    </a:moveTo>
                    <a:lnTo>
                      <a:pt x="339" y="205"/>
                    </a:lnTo>
                    <a:lnTo>
                      <a:pt x="359" y="188"/>
                    </a:lnTo>
                    <a:lnTo>
                      <a:pt x="375" y="166"/>
                    </a:lnTo>
                    <a:lnTo>
                      <a:pt x="385" y="140"/>
                    </a:lnTo>
                    <a:lnTo>
                      <a:pt x="391" y="112"/>
                    </a:lnTo>
                    <a:lnTo>
                      <a:pt x="389" y="84"/>
                    </a:lnTo>
                    <a:lnTo>
                      <a:pt x="384" y="58"/>
                    </a:lnTo>
                    <a:lnTo>
                      <a:pt x="373" y="36"/>
                    </a:lnTo>
                    <a:lnTo>
                      <a:pt x="358" y="19"/>
                    </a:lnTo>
                    <a:lnTo>
                      <a:pt x="337" y="5"/>
                    </a:lnTo>
                    <a:lnTo>
                      <a:pt x="337" y="5"/>
                    </a:lnTo>
                    <a:lnTo>
                      <a:pt x="313" y="0"/>
                    </a:lnTo>
                    <a:lnTo>
                      <a:pt x="287" y="1"/>
                    </a:lnTo>
                    <a:lnTo>
                      <a:pt x="258" y="8"/>
                    </a:lnTo>
                    <a:lnTo>
                      <a:pt x="230" y="19"/>
                    </a:lnTo>
                    <a:lnTo>
                      <a:pt x="202" y="31"/>
                    </a:lnTo>
                    <a:lnTo>
                      <a:pt x="178" y="43"/>
                    </a:lnTo>
                    <a:lnTo>
                      <a:pt x="156" y="55"/>
                    </a:lnTo>
                    <a:lnTo>
                      <a:pt x="140" y="67"/>
                    </a:lnTo>
                    <a:lnTo>
                      <a:pt x="128" y="74"/>
                    </a:lnTo>
                    <a:lnTo>
                      <a:pt x="125" y="76"/>
                    </a:lnTo>
                    <a:lnTo>
                      <a:pt x="125" y="76"/>
                    </a:lnTo>
                    <a:lnTo>
                      <a:pt x="123" y="77"/>
                    </a:lnTo>
                    <a:lnTo>
                      <a:pt x="114" y="77"/>
                    </a:lnTo>
                    <a:lnTo>
                      <a:pt x="104" y="81"/>
                    </a:lnTo>
                    <a:lnTo>
                      <a:pt x="92" y="84"/>
                    </a:lnTo>
                    <a:lnTo>
                      <a:pt x="76" y="90"/>
                    </a:lnTo>
                    <a:lnTo>
                      <a:pt x="61" y="95"/>
                    </a:lnTo>
                    <a:lnTo>
                      <a:pt x="45" y="103"/>
                    </a:lnTo>
                    <a:lnTo>
                      <a:pt x="31" y="114"/>
                    </a:lnTo>
                    <a:lnTo>
                      <a:pt x="21" y="126"/>
                    </a:lnTo>
                    <a:lnTo>
                      <a:pt x="12" y="140"/>
                    </a:lnTo>
                    <a:lnTo>
                      <a:pt x="12" y="140"/>
                    </a:lnTo>
                    <a:lnTo>
                      <a:pt x="7" y="153"/>
                    </a:lnTo>
                    <a:lnTo>
                      <a:pt x="4" y="166"/>
                    </a:lnTo>
                    <a:lnTo>
                      <a:pt x="0" y="178"/>
                    </a:lnTo>
                    <a:lnTo>
                      <a:pt x="2" y="188"/>
                    </a:lnTo>
                    <a:lnTo>
                      <a:pt x="5" y="198"/>
                    </a:lnTo>
                    <a:lnTo>
                      <a:pt x="12" y="207"/>
                    </a:lnTo>
                    <a:lnTo>
                      <a:pt x="23" y="216"/>
                    </a:lnTo>
                    <a:lnTo>
                      <a:pt x="38" y="224"/>
                    </a:lnTo>
                    <a:lnTo>
                      <a:pt x="59" y="231"/>
                    </a:lnTo>
                    <a:lnTo>
                      <a:pt x="83" y="238"/>
                    </a:lnTo>
                    <a:lnTo>
                      <a:pt x="83" y="238"/>
                    </a:lnTo>
                    <a:lnTo>
                      <a:pt x="109" y="245"/>
                    </a:lnTo>
                    <a:lnTo>
                      <a:pt x="133" y="248"/>
                    </a:lnTo>
                    <a:lnTo>
                      <a:pt x="154" y="250"/>
                    </a:lnTo>
                    <a:lnTo>
                      <a:pt x="175" y="250"/>
                    </a:lnTo>
                    <a:lnTo>
                      <a:pt x="194" y="248"/>
                    </a:lnTo>
                    <a:lnTo>
                      <a:pt x="214" y="245"/>
                    </a:lnTo>
                    <a:lnTo>
                      <a:pt x="235" y="240"/>
                    </a:lnTo>
                    <a:lnTo>
                      <a:pt x="259" y="235"/>
                    </a:lnTo>
                    <a:lnTo>
                      <a:pt x="283" y="226"/>
                    </a:lnTo>
                    <a:lnTo>
                      <a:pt x="313" y="217"/>
                    </a:lnTo>
                    <a:lnTo>
                      <a:pt x="313" y="217"/>
                    </a:lnTo>
                    <a:close/>
                  </a:path>
                </a:pathLst>
              </a:custGeom>
              <a:solidFill>
                <a:srgbClr val="FFA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7" name="Freeform 199">
                <a:extLst>
                  <a:ext uri="{FF2B5EF4-FFF2-40B4-BE49-F238E27FC236}">
                    <a16:creationId xmlns:a16="http://schemas.microsoft.com/office/drawing/2014/main" id="{A40E034D-25A2-9936-C840-F54ABD93E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782"/>
                <a:ext cx="188" cy="120"/>
              </a:xfrm>
              <a:custGeom>
                <a:avLst/>
                <a:gdLst>
                  <a:gd name="T0" fmla="*/ 299 w 375"/>
                  <a:gd name="T1" fmla="*/ 209 h 240"/>
                  <a:gd name="T2" fmla="*/ 325 w 375"/>
                  <a:gd name="T3" fmla="*/ 197 h 240"/>
                  <a:gd name="T4" fmla="*/ 345 w 375"/>
                  <a:gd name="T5" fmla="*/ 179 h 240"/>
                  <a:gd name="T6" fmla="*/ 361 w 375"/>
                  <a:gd name="T7" fmla="*/ 157 h 240"/>
                  <a:gd name="T8" fmla="*/ 369 w 375"/>
                  <a:gd name="T9" fmla="*/ 133 h 240"/>
                  <a:gd name="T10" fmla="*/ 375 w 375"/>
                  <a:gd name="T11" fmla="*/ 107 h 240"/>
                  <a:gd name="T12" fmla="*/ 373 w 375"/>
                  <a:gd name="T13" fmla="*/ 81 h 240"/>
                  <a:gd name="T14" fmla="*/ 368 w 375"/>
                  <a:gd name="T15" fmla="*/ 57 h 240"/>
                  <a:gd name="T16" fmla="*/ 357 w 375"/>
                  <a:gd name="T17" fmla="*/ 34 h 240"/>
                  <a:gd name="T18" fmla="*/ 342 w 375"/>
                  <a:gd name="T19" fmla="*/ 17 h 240"/>
                  <a:gd name="T20" fmla="*/ 323 w 375"/>
                  <a:gd name="T21" fmla="*/ 5 h 240"/>
                  <a:gd name="T22" fmla="*/ 323 w 375"/>
                  <a:gd name="T23" fmla="*/ 5 h 240"/>
                  <a:gd name="T24" fmla="*/ 300 w 375"/>
                  <a:gd name="T25" fmla="*/ 0 h 240"/>
                  <a:gd name="T26" fmla="*/ 274 w 375"/>
                  <a:gd name="T27" fmla="*/ 1 h 240"/>
                  <a:gd name="T28" fmla="*/ 247 w 375"/>
                  <a:gd name="T29" fmla="*/ 6 h 240"/>
                  <a:gd name="T30" fmla="*/ 221 w 375"/>
                  <a:gd name="T31" fmla="*/ 17 h 240"/>
                  <a:gd name="T32" fmla="*/ 195 w 375"/>
                  <a:gd name="T33" fmla="*/ 29 h 240"/>
                  <a:gd name="T34" fmla="*/ 171 w 375"/>
                  <a:gd name="T35" fmla="*/ 41 h 240"/>
                  <a:gd name="T36" fmla="*/ 150 w 375"/>
                  <a:gd name="T37" fmla="*/ 53 h 240"/>
                  <a:gd name="T38" fmla="*/ 133 w 375"/>
                  <a:gd name="T39" fmla="*/ 64 h 240"/>
                  <a:gd name="T40" fmla="*/ 122 w 375"/>
                  <a:gd name="T41" fmla="*/ 70 h 240"/>
                  <a:gd name="T42" fmla="*/ 119 w 375"/>
                  <a:gd name="T43" fmla="*/ 72 h 240"/>
                  <a:gd name="T44" fmla="*/ 119 w 375"/>
                  <a:gd name="T45" fmla="*/ 72 h 240"/>
                  <a:gd name="T46" fmla="*/ 117 w 375"/>
                  <a:gd name="T47" fmla="*/ 74 h 240"/>
                  <a:gd name="T48" fmla="*/ 110 w 375"/>
                  <a:gd name="T49" fmla="*/ 74 h 240"/>
                  <a:gd name="T50" fmla="*/ 100 w 375"/>
                  <a:gd name="T51" fmla="*/ 77 h 240"/>
                  <a:gd name="T52" fmla="*/ 86 w 375"/>
                  <a:gd name="T53" fmla="*/ 81 h 240"/>
                  <a:gd name="T54" fmla="*/ 72 w 375"/>
                  <a:gd name="T55" fmla="*/ 84 h 240"/>
                  <a:gd name="T56" fmla="*/ 58 w 375"/>
                  <a:gd name="T57" fmla="*/ 91 h 240"/>
                  <a:gd name="T58" fmla="*/ 43 w 375"/>
                  <a:gd name="T59" fmla="*/ 98 h 240"/>
                  <a:gd name="T60" fmla="*/ 31 w 375"/>
                  <a:gd name="T61" fmla="*/ 108 h 240"/>
                  <a:gd name="T62" fmla="*/ 19 w 375"/>
                  <a:gd name="T63" fmla="*/ 119 h 240"/>
                  <a:gd name="T64" fmla="*/ 12 w 375"/>
                  <a:gd name="T65" fmla="*/ 133 h 240"/>
                  <a:gd name="T66" fmla="*/ 12 w 375"/>
                  <a:gd name="T67" fmla="*/ 133 h 240"/>
                  <a:gd name="T68" fmla="*/ 7 w 375"/>
                  <a:gd name="T69" fmla="*/ 146 h 240"/>
                  <a:gd name="T70" fmla="*/ 1 w 375"/>
                  <a:gd name="T71" fmla="*/ 159 h 240"/>
                  <a:gd name="T72" fmla="*/ 0 w 375"/>
                  <a:gd name="T73" fmla="*/ 171 h 240"/>
                  <a:gd name="T74" fmla="*/ 1 w 375"/>
                  <a:gd name="T75" fmla="*/ 181 h 240"/>
                  <a:gd name="T76" fmla="*/ 5 w 375"/>
                  <a:gd name="T77" fmla="*/ 190 h 240"/>
                  <a:gd name="T78" fmla="*/ 12 w 375"/>
                  <a:gd name="T79" fmla="*/ 198 h 240"/>
                  <a:gd name="T80" fmla="*/ 22 w 375"/>
                  <a:gd name="T81" fmla="*/ 207 h 240"/>
                  <a:gd name="T82" fmla="*/ 36 w 375"/>
                  <a:gd name="T83" fmla="*/ 214 h 240"/>
                  <a:gd name="T84" fmla="*/ 55 w 375"/>
                  <a:gd name="T85" fmla="*/ 221 h 240"/>
                  <a:gd name="T86" fmla="*/ 79 w 375"/>
                  <a:gd name="T87" fmla="*/ 229 h 240"/>
                  <a:gd name="T88" fmla="*/ 79 w 375"/>
                  <a:gd name="T89" fmla="*/ 229 h 240"/>
                  <a:gd name="T90" fmla="*/ 103 w 375"/>
                  <a:gd name="T91" fmla="*/ 235 h 240"/>
                  <a:gd name="T92" fmla="*/ 126 w 375"/>
                  <a:gd name="T93" fmla="*/ 238 h 240"/>
                  <a:gd name="T94" fmla="*/ 147 w 375"/>
                  <a:gd name="T95" fmla="*/ 240 h 240"/>
                  <a:gd name="T96" fmla="*/ 167 w 375"/>
                  <a:gd name="T97" fmla="*/ 240 h 240"/>
                  <a:gd name="T98" fmla="*/ 186 w 375"/>
                  <a:gd name="T99" fmla="*/ 238 h 240"/>
                  <a:gd name="T100" fmla="*/ 205 w 375"/>
                  <a:gd name="T101" fmla="*/ 235 h 240"/>
                  <a:gd name="T102" fmla="*/ 226 w 375"/>
                  <a:gd name="T103" fmla="*/ 229 h 240"/>
                  <a:gd name="T104" fmla="*/ 249 w 375"/>
                  <a:gd name="T105" fmla="*/ 224 h 240"/>
                  <a:gd name="T106" fmla="*/ 273 w 375"/>
                  <a:gd name="T107" fmla="*/ 217 h 240"/>
                  <a:gd name="T108" fmla="*/ 299 w 375"/>
                  <a:gd name="T109" fmla="*/ 209 h 240"/>
                  <a:gd name="T110" fmla="*/ 299 w 375"/>
                  <a:gd name="T111" fmla="*/ 20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5" h="240">
                    <a:moveTo>
                      <a:pt x="299" y="209"/>
                    </a:moveTo>
                    <a:lnTo>
                      <a:pt x="325" y="197"/>
                    </a:lnTo>
                    <a:lnTo>
                      <a:pt x="345" y="179"/>
                    </a:lnTo>
                    <a:lnTo>
                      <a:pt x="361" y="157"/>
                    </a:lnTo>
                    <a:lnTo>
                      <a:pt x="369" y="133"/>
                    </a:lnTo>
                    <a:lnTo>
                      <a:pt x="375" y="107"/>
                    </a:lnTo>
                    <a:lnTo>
                      <a:pt x="373" y="81"/>
                    </a:lnTo>
                    <a:lnTo>
                      <a:pt x="368" y="57"/>
                    </a:lnTo>
                    <a:lnTo>
                      <a:pt x="357" y="34"/>
                    </a:lnTo>
                    <a:lnTo>
                      <a:pt x="342" y="17"/>
                    </a:lnTo>
                    <a:lnTo>
                      <a:pt x="323" y="5"/>
                    </a:lnTo>
                    <a:lnTo>
                      <a:pt x="323" y="5"/>
                    </a:lnTo>
                    <a:lnTo>
                      <a:pt x="300" y="0"/>
                    </a:lnTo>
                    <a:lnTo>
                      <a:pt x="274" y="1"/>
                    </a:lnTo>
                    <a:lnTo>
                      <a:pt x="247" y="6"/>
                    </a:lnTo>
                    <a:lnTo>
                      <a:pt x="221" y="17"/>
                    </a:lnTo>
                    <a:lnTo>
                      <a:pt x="195" y="29"/>
                    </a:lnTo>
                    <a:lnTo>
                      <a:pt x="171" y="41"/>
                    </a:lnTo>
                    <a:lnTo>
                      <a:pt x="150" y="53"/>
                    </a:lnTo>
                    <a:lnTo>
                      <a:pt x="133" y="64"/>
                    </a:lnTo>
                    <a:lnTo>
                      <a:pt x="122" y="70"/>
                    </a:lnTo>
                    <a:lnTo>
                      <a:pt x="119" y="72"/>
                    </a:lnTo>
                    <a:lnTo>
                      <a:pt x="119" y="72"/>
                    </a:lnTo>
                    <a:lnTo>
                      <a:pt x="117" y="74"/>
                    </a:lnTo>
                    <a:lnTo>
                      <a:pt x="110" y="74"/>
                    </a:lnTo>
                    <a:lnTo>
                      <a:pt x="100" y="77"/>
                    </a:lnTo>
                    <a:lnTo>
                      <a:pt x="86" y="81"/>
                    </a:lnTo>
                    <a:lnTo>
                      <a:pt x="72" y="84"/>
                    </a:lnTo>
                    <a:lnTo>
                      <a:pt x="58" y="91"/>
                    </a:lnTo>
                    <a:lnTo>
                      <a:pt x="43" y="98"/>
                    </a:lnTo>
                    <a:lnTo>
                      <a:pt x="31" y="108"/>
                    </a:lnTo>
                    <a:lnTo>
                      <a:pt x="19" y="119"/>
                    </a:lnTo>
                    <a:lnTo>
                      <a:pt x="12" y="133"/>
                    </a:lnTo>
                    <a:lnTo>
                      <a:pt x="12" y="133"/>
                    </a:lnTo>
                    <a:lnTo>
                      <a:pt x="7" y="146"/>
                    </a:lnTo>
                    <a:lnTo>
                      <a:pt x="1" y="159"/>
                    </a:lnTo>
                    <a:lnTo>
                      <a:pt x="0" y="171"/>
                    </a:lnTo>
                    <a:lnTo>
                      <a:pt x="1" y="181"/>
                    </a:lnTo>
                    <a:lnTo>
                      <a:pt x="5" y="190"/>
                    </a:lnTo>
                    <a:lnTo>
                      <a:pt x="12" y="198"/>
                    </a:lnTo>
                    <a:lnTo>
                      <a:pt x="22" y="207"/>
                    </a:lnTo>
                    <a:lnTo>
                      <a:pt x="36" y="214"/>
                    </a:lnTo>
                    <a:lnTo>
                      <a:pt x="55" y="221"/>
                    </a:lnTo>
                    <a:lnTo>
                      <a:pt x="79" y="229"/>
                    </a:lnTo>
                    <a:lnTo>
                      <a:pt x="79" y="229"/>
                    </a:lnTo>
                    <a:lnTo>
                      <a:pt x="103" y="235"/>
                    </a:lnTo>
                    <a:lnTo>
                      <a:pt x="126" y="238"/>
                    </a:lnTo>
                    <a:lnTo>
                      <a:pt x="147" y="240"/>
                    </a:lnTo>
                    <a:lnTo>
                      <a:pt x="167" y="240"/>
                    </a:lnTo>
                    <a:lnTo>
                      <a:pt x="186" y="238"/>
                    </a:lnTo>
                    <a:lnTo>
                      <a:pt x="205" y="235"/>
                    </a:lnTo>
                    <a:lnTo>
                      <a:pt x="226" y="229"/>
                    </a:lnTo>
                    <a:lnTo>
                      <a:pt x="249" y="224"/>
                    </a:lnTo>
                    <a:lnTo>
                      <a:pt x="273" y="217"/>
                    </a:lnTo>
                    <a:lnTo>
                      <a:pt x="299" y="209"/>
                    </a:lnTo>
                    <a:lnTo>
                      <a:pt x="299" y="209"/>
                    </a:lnTo>
                    <a:close/>
                  </a:path>
                </a:pathLst>
              </a:custGeom>
              <a:solidFill>
                <a:srgbClr val="FF9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8" name="Freeform 200">
                <a:extLst>
                  <a:ext uri="{FF2B5EF4-FFF2-40B4-BE49-F238E27FC236}">
                    <a16:creationId xmlns:a16="http://schemas.microsoft.com/office/drawing/2014/main" id="{6DFB18D8-2131-2289-07D3-10A291A6C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786"/>
                <a:ext cx="179" cy="115"/>
              </a:xfrm>
              <a:custGeom>
                <a:avLst/>
                <a:gdLst>
                  <a:gd name="T0" fmla="*/ 287 w 358"/>
                  <a:gd name="T1" fmla="*/ 201 h 230"/>
                  <a:gd name="T2" fmla="*/ 311 w 358"/>
                  <a:gd name="T3" fmla="*/ 189 h 230"/>
                  <a:gd name="T4" fmla="*/ 332 w 358"/>
                  <a:gd name="T5" fmla="*/ 172 h 230"/>
                  <a:gd name="T6" fmla="*/ 346 w 358"/>
                  <a:gd name="T7" fmla="*/ 151 h 230"/>
                  <a:gd name="T8" fmla="*/ 355 w 358"/>
                  <a:gd name="T9" fmla="*/ 128 h 230"/>
                  <a:gd name="T10" fmla="*/ 358 w 358"/>
                  <a:gd name="T11" fmla="*/ 102 h 230"/>
                  <a:gd name="T12" fmla="*/ 358 w 358"/>
                  <a:gd name="T13" fmla="*/ 78 h 230"/>
                  <a:gd name="T14" fmla="*/ 353 w 358"/>
                  <a:gd name="T15" fmla="*/ 54 h 230"/>
                  <a:gd name="T16" fmla="*/ 342 w 358"/>
                  <a:gd name="T17" fmla="*/ 33 h 230"/>
                  <a:gd name="T18" fmla="*/ 329 w 358"/>
                  <a:gd name="T19" fmla="*/ 16 h 230"/>
                  <a:gd name="T20" fmla="*/ 310 w 358"/>
                  <a:gd name="T21" fmla="*/ 6 h 230"/>
                  <a:gd name="T22" fmla="*/ 310 w 358"/>
                  <a:gd name="T23" fmla="*/ 6 h 230"/>
                  <a:gd name="T24" fmla="*/ 287 w 358"/>
                  <a:gd name="T25" fmla="*/ 0 h 230"/>
                  <a:gd name="T26" fmla="*/ 263 w 358"/>
                  <a:gd name="T27" fmla="*/ 0 h 230"/>
                  <a:gd name="T28" fmla="*/ 237 w 358"/>
                  <a:gd name="T29" fmla="*/ 7 h 230"/>
                  <a:gd name="T30" fmla="*/ 211 w 358"/>
                  <a:gd name="T31" fmla="*/ 16 h 230"/>
                  <a:gd name="T32" fmla="*/ 187 w 358"/>
                  <a:gd name="T33" fmla="*/ 28 h 230"/>
                  <a:gd name="T34" fmla="*/ 163 w 358"/>
                  <a:gd name="T35" fmla="*/ 38 h 230"/>
                  <a:gd name="T36" fmla="*/ 144 w 358"/>
                  <a:gd name="T37" fmla="*/ 51 h 230"/>
                  <a:gd name="T38" fmla="*/ 128 w 358"/>
                  <a:gd name="T39" fmla="*/ 61 h 230"/>
                  <a:gd name="T40" fmla="*/ 118 w 358"/>
                  <a:gd name="T41" fmla="*/ 68 h 230"/>
                  <a:gd name="T42" fmla="*/ 114 w 358"/>
                  <a:gd name="T43" fmla="*/ 70 h 230"/>
                  <a:gd name="T44" fmla="*/ 114 w 358"/>
                  <a:gd name="T45" fmla="*/ 70 h 230"/>
                  <a:gd name="T46" fmla="*/ 113 w 358"/>
                  <a:gd name="T47" fmla="*/ 70 h 230"/>
                  <a:gd name="T48" fmla="*/ 106 w 358"/>
                  <a:gd name="T49" fmla="*/ 71 h 230"/>
                  <a:gd name="T50" fmla="*/ 95 w 358"/>
                  <a:gd name="T51" fmla="*/ 73 h 230"/>
                  <a:gd name="T52" fmla="*/ 83 w 358"/>
                  <a:gd name="T53" fmla="*/ 77 h 230"/>
                  <a:gd name="T54" fmla="*/ 69 w 358"/>
                  <a:gd name="T55" fmla="*/ 82 h 230"/>
                  <a:gd name="T56" fmla="*/ 56 w 358"/>
                  <a:gd name="T57" fmla="*/ 87 h 230"/>
                  <a:gd name="T58" fmla="*/ 42 w 358"/>
                  <a:gd name="T59" fmla="*/ 96 h 230"/>
                  <a:gd name="T60" fmla="*/ 30 w 358"/>
                  <a:gd name="T61" fmla="*/ 104 h 230"/>
                  <a:gd name="T62" fmla="*/ 19 w 358"/>
                  <a:gd name="T63" fmla="*/ 115 h 230"/>
                  <a:gd name="T64" fmla="*/ 11 w 358"/>
                  <a:gd name="T65" fmla="*/ 127 h 230"/>
                  <a:gd name="T66" fmla="*/ 11 w 358"/>
                  <a:gd name="T67" fmla="*/ 127 h 230"/>
                  <a:gd name="T68" fmla="*/ 6 w 358"/>
                  <a:gd name="T69" fmla="*/ 140 h 230"/>
                  <a:gd name="T70" fmla="*/ 2 w 358"/>
                  <a:gd name="T71" fmla="*/ 153 h 230"/>
                  <a:gd name="T72" fmla="*/ 0 w 358"/>
                  <a:gd name="T73" fmla="*/ 163 h 230"/>
                  <a:gd name="T74" fmla="*/ 2 w 358"/>
                  <a:gd name="T75" fmla="*/ 173 h 230"/>
                  <a:gd name="T76" fmla="*/ 6 w 358"/>
                  <a:gd name="T77" fmla="*/ 182 h 230"/>
                  <a:gd name="T78" fmla="*/ 11 w 358"/>
                  <a:gd name="T79" fmla="*/ 191 h 230"/>
                  <a:gd name="T80" fmla="*/ 21 w 358"/>
                  <a:gd name="T81" fmla="*/ 197 h 230"/>
                  <a:gd name="T82" fmla="*/ 35 w 358"/>
                  <a:gd name="T83" fmla="*/ 206 h 230"/>
                  <a:gd name="T84" fmla="*/ 54 w 358"/>
                  <a:gd name="T85" fmla="*/ 213 h 230"/>
                  <a:gd name="T86" fmla="*/ 76 w 358"/>
                  <a:gd name="T87" fmla="*/ 220 h 230"/>
                  <a:gd name="T88" fmla="*/ 76 w 358"/>
                  <a:gd name="T89" fmla="*/ 220 h 230"/>
                  <a:gd name="T90" fmla="*/ 101 w 358"/>
                  <a:gd name="T91" fmla="*/ 225 h 230"/>
                  <a:gd name="T92" fmla="*/ 121 w 358"/>
                  <a:gd name="T93" fmla="*/ 229 h 230"/>
                  <a:gd name="T94" fmla="*/ 142 w 358"/>
                  <a:gd name="T95" fmla="*/ 230 h 230"/>
                  <a:gd name="T96" fmla="*/ 161 w 358"/>
                  <a:gd name="T97" fmla="*/ 230 h 230"/>
                  <a:gd name="T98" fmla="*/ 178 w 358"/>
                  <a:gd name="T99" fmla="*/ 229 h 230"/>
                  <a:gd name="T100" fmla="*/ 197 w 358"/>
                  <a:gd name="T101" fmla="*/ 225 h 230"/>
                  <a:gd name="T102" fmla="*/ 216 w 358"/>
                  <a:gd name="T103" fmla="*/ 220 h 230"/>
                  <a:gd name="T104" fmla="*/ 237 w 358"/>
                  <a:gd name="T105" fmla="*/ 215 h 230"/>
                  <a:gd name="T106" fmla="*/ 261 w 358"/>
                  <a:gd name="T107" fmla="*/ 208 h 230"/>
                  <a:gd name="T108" fmla="*/ 287 w 358"/>
                  <a:gd name="T109" fmla="*/ 201 h 230"/>
                  <a:gd name="T110" fmla="*/ 287 w 358"/>
                  <a:gd name="T111" fmla="*/ 20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8" h="230">
                    <a:moveTo>
                      <a:pt x="287" y="201"/>
                    </a:moveTo>
                    <a:lnTo>
                      <a:pt x="311" y="189"/>
                    </a:lnTo>
                    <a:lnTo>
                      <a:pt x="332" y="172"/>
                    </a:lnTo>
                    <a:lnTo>
                      <a:pt x="346" y="151"/>
                    </a:lnTo>
                    <a:lnTo>
                      <a:pt x="355" y="128"/>
                    </a:lnTo>
                    <a:lnTo>
                      <a:pt x="358" y="102"/>
                    </a:lnTo>
                    <a:lnTo>
                      <a:pt x="358" y="78"/>
                    </a:lnTo>
                    <a:lnTo>
                      <a:pt x="353" y="54"/>
                    </a:lnTo>
                    <a:lnTo>
                      <a:pt x="342" y="33"/>
                    </a:lnTo>
                    <a:lnTo>
                      <a:pt x="329" y="16"/>
                    </a:lnTo>
                    <a:lnTo>
                      <a:pt x="310" y="6"/>
                    </a:lnTo>
                    <a:lnTo>
                      <a:pt x="310" y="6"/>
                    </a:lnTo>
                    <a:lnTo>
                      <a:pt x="287" y="0"/>
                    </a:lnTo>
                    <a:lnTo>
                      <a:pt x="263" y="0"/>
                    </a:lnTo>
                    <a:lnTo>
                      <a:pt x="237" y="7"/>
                    </a:lnTo>
                    <a:lnTo>
                      <a:pt x="211" y="16"/>
                    </a:lnTo>
                    <a:lnTo>
                      <a:pt x="187" y="28"/>
                    </a:lnTo>
                    <a:lnTo>
                      <a:pt x="163" y="38"/>
                    </a:lnTo>
                    <a:lnTo>
                      <a:pt x="144" y="51"/>
                    </a:lnTo>
                    <a:lnTo>
                      <a:pt x="128" y="61"/>
                    </a:lnTo>
                    <a:lnTo>
                      <a:pt x="118" y="68"/>
                    </a:lnTo>
                    <a:lnTo>
                      <a:pt x="114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6" y="71"/>
                    </a:lnTo>
                    <a:lnTo>
                      <a:pt x="95" y="73"/>
                    </a:lnTo>
                    <a:lnTo>
                      <a:pt x="83" y="77"/>
                    </a:lnTo>
                    <a:lnTo>
                      <a:pt x="69" y="82"/>
                    </a:lnTo>
                    <a:lnTo>
                      <a:pt x="56" y="87"/>
                    </a:lnTo>
                    <a:lnTo>
                      <a:pt x="42" y="96"/>
                    </a:lnTo>
                    <a:lnTo>
                      <a:pt x="30" y="104"/>
                    </a:lnTo>
                    <a:lnTo>
                      <a:pt x="19" y="115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6" y="140"/>
                    </a:lnTo>
                    <a:lnTo>
                      <a:pt x="2" y="153"/>
                    </a:lnTo>
                    <a:lnTo>
                      <a:pt x="0" y="163"/>
                    </a:lnTo>
                    <a:lnTo>
                      <a:pt x="2" y="173"/>
                    </a:lnTo>
                    <a:lnTo>
                      <a:pt x="6" y="182"/>
                    </a:lnTo>
                    <a:lnTo>
                      <a:pt x="11" y="191"/>
                    </a:lnTo>
                    <a:lnTo>
                      <a:pt x="21" y="197"/>
                    </a:lnTo>
                    <a:lnTo>
                      <a:pt x="35" y="206"/>
                    </a:lnTo>
                    <a:lnTo>
                      <a:pt x="54" y="213"/>
                    </a:lnTo>
                    <a:lnTo>
                      <a:pt x="76" y="220"/>
                    </a:lnTo>
                    <a:lnTo>
                      <a:pt x="76" y="220"/>
                    </a:lnTo>
                    <a:lnTo>
                      <a:pt x="101" y="225"/>
                    </a:lnTo>
                    <a:lnTo>
                      <a:pt x="121" y="229"/>
                    </a:lnTo>
                    <a:lnTo>
                      <a:pt x="142" y="230"/>
                    </a:lnTo>
                    <a:lnTo>
                      <a:pt x="161" y="230"/>
                    </a:lnTo>
                    <a:lnTo>
                      <a:pt x="178" y="229"/>
                    </a:lnTo>
                    <a:lnTo>
                      <a:pt x="197" y="225"/>
                    </a:lnTo>
                    <a:lnTo>
                      <a:pt x="216" y="220"/>
                    </a:lnTo>
                    <a:lnTo>
                      <a:pt x="237" y="215"/>
                    </a:lnTo>
                    <a:lnTo>
                      <a:pt x="261" y="208"/>
                    </a:lnTo>
                    <a:lnTo>
                      <a:pt x="287" y="201"/>
                    </a:lnTo>
                    <a:lnTo>
                      <a:pt x="287" y="201"/>
                    </a:lnTo>
                    <a:close/>
                  </a:path>
                </a:pathLst>
              </a:custGeom>
              <a:solidFill>
                <a:srgbClr val="FF8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9" name="Freeform 201">
                <a:extLst>
                  <a:ext uri="{FF2B5EF4-FFF2-40B4-BE49-F238E27FC236}">
                    <a16:creationId xmlns:a16="http://schemas.microsoft.com/office/drawing/2014/main" id="{6F77C594-99DF-3CE1-E14C-ED2D6AB4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788"/>
                <a:ext cx="171" cy="111"/>
              </a:xfrm>
              <a:custGeom>
                <a:avLst/>
                <a:gdLst>
                  <a:gd name="T0" fmla="*/ 275 w 342"/>
                  <a:gd name="T1" fmla="*/ 191 h 221"/>
                  <a:gd name="T2" fmla="*/ 297 w 342"/>
                  <a:gd name="T3" fmla="*/ 181 h 221"/>
                  <a:gd name="T4" fmla="*/ 316 w 342"/>
                  <a:gd name="T5" fmla="*/ 166 h 221"/>
                  <a:gd name="T6" fmla="*/ 330 w 342"/>
                  <a:gd name="T7" fmla="*/ 145 h 221"/>
                  <a:gd name="T8" fmla="*/ 339 w 342"/>
                  <a:gd name="T9" fmla="*/ 122 h 221"/>
                  <a:gd name="T10" fmla="*/ 342 w 342"/>
                  <a:gd name="T11" fmla="*/ 98 h 221"/>
                  <a:gd name="T12" fmla="*/ 342 w 342"/>
                  <a:gd name="T13" fmla="*/ 74 h 221"/>
                  <a:gd name="T14" fmla="*/ 337 w 342"/>
                  <a:gd name="T15" fmla="*/ 52 h 221"/>
                  <a:gd name="T16" fmla="*/ 328 w 342"/>
                  <a:gd name="T17" fmla="*/ 32 h 221"/>
                  <a:gd name="T18" fmla="*/ 314 w 342"/>
                  <a:gd name="T19" fmla="*/ 15 h 221"/>
                  <a:gd name="T20" fmla="*/ 295 w 342"/>
                  <a:gd name="T21" fmla="*/ 5 h 221"/>
                  <a:gd name="T22" fmla="*/ 295 w 342"/>
                  <a:gd name="T23" fmla="*/ 5 h 221"/>
                  <a:gd name="T24" fmla="*/ 275 w 342"/>
                  <a:gd name="T25" fmla="*/ 0 h 221"/>
                  <a:gd name="T26" fmla="*/ 251 w 342"/>
                  <a:gd name="T27" fmla="*/ 1 h 221"/>
                  <a:gd name="T28" fmla="*/ 226 w 342"/>
                  <a:gd name="T29" fmla="*/ 7 h 221"/>
                  <a:gd name="T30" fmla="*/ 202 w 342"/>
                  <a:gd name="T31" fmla="*/ 15 h 221"/>
                  <a:gd name="T32" fmla="*/ 178 w 342"/>
                  <a:gd name="T33" fmla="*/ 26 h 221"/>
                  <a:gd name="T34" fmla="*/ 156 w 342"/>
                  <a:gd name="T35" fmla="*/ 38 h 221"/>
                  <a:gd name="T36" fmla="*/ 137 w 342"/>
                  <a:gd name="T37" fmla="*/ 48 h 221"/>
                  <a:gd name="T38" fmla="*/ 123 w 342"/>
                  <a:gd name="T39" fmla="*/ 58 h 221"/>
                  <a:gd name="T40" fmla="*/ 112 w 342"/>
                  <a:gd name="T41" fmla="*/ 65 h 221"/>
                  <a:gd name="T42" fmla="*/ 109 w 342"/>
                  <a:gd name="T43" fmla="*/ 67 h 221"/>
                  <a:gd name="T44" fmla="*/ 109 w 342"/>
                  <a:gd name="T45" fmla="*/ 67 h 221"/>
                  <a:gd name="T46" fmla="*/ 107 w 342"/>
                  <a:gd name="T47" fmla="*/ 67 h 221"/>
                  <a:gd name="T48" fmla="*/ 100 w 342"/>
                  <a:gd name="T49" fmla="*/ 69 h 221"/>
                  <a:gd name="T50" fmla="*/ 92 w 342"/>
                  <a:gd name="T51" fmla="*/ 71 h 221"/>
                  <a:gd name="T52" fmla="*/ 79 w 342"/>
                  <a:gd name="T53" fmla="*/ 74 h 221"/>
                  <a:gd name="T54" fmla="*/ 67 w 342"/>
                  <a:gd name="T55" fmla="*/ 77 h 221"/>
                  <a:gd name="T56" fmla="*/ 54 w 342"/>
                  <a:gd name="T57" fmla="*/ 84 h 221"/>
                  <a:gd name="T58" fmla="*/ 40 w 342"/>
                  <a:gd name="T59" fmla="*/ 91 h 221"/>
                  <a:gd name="T60" fmla="*/ 28 w 342"/>
                  <a:gd name="T61" fmla="*/ 100 h 221"/>
                  <a:gd name="T62" fmla="*/ 17 w 342"/>
                  <a:gd name="T63" fmla="*/ 110 h 221"/>
                  <a:gd name="T64" fmla="*/ 10 w 342"/>
                  <a:gd name="T65" fmla="*/ 122 h 221"/>
                  <a:gd name="T66" fmla="*/ 10 w 342"/>
                  <a:gd name="T67" fmla="*/ 122 h 221"/>
                  <a:gd name="T68" fmla="*/ 5 w 342"/>
                  <a:gd name="T69" fmla="*/ 134 h 221"/>
                  <a:gd name="T70" fmla="*/ 2 w 342"/>
                  <a:gd name="T71" fmla="*/ 147 h 221"/>
                  <a:gd name="T72" fmla="*/ 0 w 342"/>
                  <a:gd name="T73" fmla="*/ 157 h 221"/>
                  <a:gd name="T74" fmla="*/ 2 w 342"/>
                  <a:gd name="T75" fmla="*/ 166 h 221"/>
                  <a:gd name="T76" fmla="*/ 5 w 342"/>
                  <a:gd name="T77" fmla="*/ 174 h 221"/>
                  <a:gd name="T78" fmla="*/ 10 w 342"/>
                  <a:gd name="T79" fmla="*/ 183 h 221"/>
                  <a:gd name="T80" fmla="*/ 21 w 342"/>
                  <a:gd name="T81" fmla="*/ 190 h 221"/>
                  <a:gd name="T82" fmla="*/ 33 w 342"/>
                  <a:gd name="T83" fmla="*/ 197 h 221"/>
                  <a:gd name="T84" fmla="*/ 50 w 342"/>
                  <a:gd name="T85" fmla="*/ 204 h 221"/>
                  <a:gd name="T86" fmla="*/ 73 w 342"/>
                  <a:gd name="T87" fmla="*/ 210 h 221"/>
                  <a:gd name="T88" fmla="*/ 73 w 342"/>
                  <a:gd name="T89" fmla="*/ 210 h 221"/>
                  <a:gd name="T90" fmla="*/ 95 w 342"/>
                  <a:gd name="T91" fmla="*/ 216 h 221"/>
                  <a:gd name="T92" fmla="*/ 116 w 342"/>
                  <a:gd name="T93" fmla="*/ 219 h 221"/>
                  <a:gd name="T94" fmla="*/ 135 w 342"/>
                  <a:gd name="T95" fmla="*/ 221 h 221"/>
                  <a:gd name="T96" fmla="*/ 154 w 342"/>
                  <a:gd name="T97" fmla="*/ 221 h 221"/>
                  <a:gd name="T98" fmla="*/ 171 w 342"/>
                  <a:gd name="T99" fmla="*/ 219 h 221"/>
                  <a:gd name="T100" fmla="*/ 188 w 342"/>
                  <a:gd name="T101" fmla="*/ 216 h 221"/>
                  <a:gd name="T102" fmla="*/ 207 w 342"/>
                  <a:gd name="T103" fmla="*/ 210 h 221"/>
                  <a:gd name="T104" fmla="*/ 226 w 342"/>
                  <a:gd name="T105" fmla="*/ 205 h 221"/>
                  <a:gd name="T106" fmla="*/ 249 w 342"/>
                  <a:gd name="T107" fmla="*/ 198 h 221"/>
                  <a:gd name="T108" fmla="*/ 275 w 342"/>
                  <a:gd name="T109" fmla="*/ 191 h 221"/>
                  <a:gd name="T110" fmla="*/ 275 w 342"/>
                  <a:gd name="T111" fmla="*/ 19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2" h="221">
                    <a:moveTo>
                      <a:pt x="275" y="191"/>
                    </a:moveTo>
                    <a:lnTo>
                      <a:pt x="297" y="181"/>
                    </a:lnTo>
                    <a:lnTo>
                      <a:pt x="316" y="166"/>
                    </a:lnTo>
                    <a:lnTo>
                      <a:pt x="330" y="145"/>
                    </a:lnTo>
                    <a:lnTo>
                      <a:pt x="339" y="122"/>
                    </a:lnTo>
                    <a:lnTo>
                      <a:pt x="342" y="98"/>
                    </a:lnTo>
                    <a:lnTo>
                      <a:pt x="342" y="74"/>
                    </a:lnTo>
                    <a:lnTo>
                      <a:pt x="337" y="52"/>
                    </a:lnTo>
                    <a:lnTo>
                      <a:pt x="328" y="32"/>
                    </a:lnTo>
                    <a:lnTo>
                      <a:pt x="314" y="15"/>
                    </a:lnTo>
                    <a:lnTo>
                      <a:pt x="295" y="5"/>
                    </a:lnTo>
                    <a:lnTo>
                      <a:pt x="295" y="5"/>
                    </a:lnTo>
                    <a:lnTo>
                      <a:pt x="275" y="0"/>
                    </a:lnTo>
                    <a:lnTo>
                      <a:pt x="251" y="1"/>
                    </a:lnTo>
                    <a:lnTo>
                      <a:pt x="226" y="7"/>
                    </a:lnTo>
                    <a:lnTo>
                      <a:pt x="202" y="15"/>
                    </a:lnTo>
                    <a:lnTo>
                      <a:pt x="178" y="26"/>
                    </a:lnTo>
                    <a:lnTo>
                      <a:pt x="156" y="38"/>
                    </a:lnTo>
                    <a:lnTo>
                      <a:pt x="137" y="48"/>
                    </a:lnTo>
                    <a:lnTo>
                      <a:pt x="123" y="58"/>
                    </a:lnTo>
                    <a:lnTo>
                      <a:pt x="112" y="65"/>
                    </a:lnTo>
                    <a:lnTo>
                      <a:pt x="109" y="67"/>
                    </a:lnTo>
                    <a:lnTo>
                      <a:pt x="109" y="67"/>
                    </a:lnTo>
                    <a:lnTo>
                      <a:pt x="107" y="67"/>
                    </a:lnTo>
                    <a:lnTo>
                      <a:pt x="100" y="69"/>
                    </a:lnTo>
                    <a:lnTo>
                      <a:pt x="92" y="71"/>
                    </a:lnTo>
                    <a:lnTo>
                      <a:pt x="79" y="74"/>
                    </a:lnTo>
                    <a:lnTo>
                      <a:pt x="67" y="77"/>
                    </a:lnTo>
                    <a:lnTo>
                      <a:pt x="54" y="84"/>
                    </a:lnTo>
                    <a:lnTo>
                      <a:pt x="40" y="91"/>
                    </a:lnTo>
                    <a:lnTo>
                      <a:pt x="28" y="100"/>
                    </a:lnTo>
                    <a:lnTo>
                      <a:pt x="17" y="110"/>
                    </a:lnTo>
                    <a:lnTo>
                      <a:pt x="10" y="122"/>
                    </a:lnTo>
                    <a:lnTo>
                      <a:pt x="10" y="122"/>
                    </a:lnTo>
                    <a:lnTo>
                      <a:pt x="5" y="134"/>
                    </a:lnTo>
                    <a:lnTo>
                      <a:pt x="2" y="147"/>
                    </a:lnTo>
                    <a:lnTo>
                      <a:pt x="0" y="157"/>
                    </a:lnTo>
                    <a:lnTo>
                      <a:pt x="2" y="166"/>
                    </a:lnTo>
                    <a:lnTo>
                      <a:pt x="5" y="174"/>
                    </a:lnTo>
                    <a:lnTo>
                      <a:pt x="10" y="183"/>
                    </a:lnTo>
                    <a:lnTo>
                      <a:pt x="21" y="190"/>
                    </a:lnTo>
                    <a:lnTo>
                      <a:pt x="33" y="197"/>
                    </a:lnTo>
                    <a:lnTo>
                      <a:pt x="50" y="204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95" y="216"/>
                    </a:lnTo>
                    <a:lnTo>
                      <a:pt x="116" y="219"/>
                    </a:lnTo>
                    <a:lnTo>
                      <a:pt x="135" y="221"/>
                    </a:lnTo>
                    <a:lnTo>
                      <a:pt x="154" y="221"/>
                    </a:lnTo>
                    <a:lnTo>
                      <a:pt x="171" y="219"/>
                    </a:lnTo>
                    <a:lnTo>
                      <a:pt x="188" y="216"/>
                    </a:lnTo>
                    <a:lnTo>
                      <a:pt x="207" y="210"/>
                    </a:lnTo>
                    <a:lnTo>
                      <a:pt x="226" y="205"/>
                    </a:lnTo>
                    <a:lnTo>
                      <a:pt x="249" y="198"/>
                    </a:lnTo>
                    <a:lnTo>
                      <a:pt x="275" y="191"/>
                    </a:lnTo>
                    <a:lnTo>
                      <a:pt x="275" y="191"/>
                    </a:lnTo>
                    <a:close/>
                  </a:path>
                </a:pathLst>
              </a:custGeom>
              <a:solidFill>
                <a:srgbClr val="FF7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0" name="Freeform 202">
                <a:extLst>
                  <a:ext uri="{FF2B5EF4-FFF2-40B4-BE49-F238E27FC236}">
                    <a16:creationId xmlns:a16="http://schemas.microsoft.com/office/drawing/2014/main" id="{BB868A68-734F-0A0F-6B50-AE5297849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792"/>
                <a:ext cx="164" cy="105"/>
              </a:xfrm>
              <a:custGeom>
                <a:avLst/>
                <a:gdLst>
                  <a:gd name="T0" fmla="*/ 261 w 326"/>
                  <a:gd name="T1" fmla="*/ 183 h 210"/>
                  <a:gd name="T2" fmla="*/ 283 w 326"/>
                  <a:gd name="T3" fmla="*/ 172 h 210"/>
                  <a:gd name="T4" fmla="*/ 302 w 326"/>
                  <a:gd name="T5" fmla="*/ 157 h 210"/>
                  <a:gd name="T6" fmla="*/ 314 w 326"/>
                  <a:gd name="T7" fmla="*/ 138 h 210"/>
                  <a:gd name="T8" fmla="*/ 323 w 326"/>
                  <a:gd name="T9" fmla="*/ 115 h 210"/>
                  <a:gd name="T10" fmla="*/ 326 w 326"/>
                  <a:gd name="T11" fmla="*/ 93 h 210"/>
                  <a:gd name="T12" fmla="*/ 326 w 326"/>
                  <a:gd name="T13" fmla="*/ 70 h 210"/>
                  <a:gd name="T14" fmla="*/ 321 w 326"/>
                  <a:gd name="T15" fmla="*/ 48 h 210"/>
                  <a:gd name="T16" fmla="*/ 312 w 326"/>
                  <a:gd name="T17" fmla="*/ 29 h 210"/>
                  <a:gd name="T18" fmla="*/ 299 w 326"/>
                  <a:gd name="T19" fmla="*/ 15 h 210"/>
                  <a:gd name="T20" fmla="*/ 281 w 326"/>
                  <a:gd name="T21" fmla="*/ 5 h 210"/>
                  <a:gd name="T22" fmla="*/ 281 w 326"/>
                  <a:gd name="T23" fmla="*/ 5 h 210"/>
                  <a:gd name="T24" fmla="*/ 262 w 326"/>
                  <a:gd name="T25" fmla="*/ 0 h 210"/>
                  <a:gd name="T26" fmla="*/ 240 w 326"/>
                  <a:gd name="T27" fmla="*/ 1 h 210"/>
                  <a:gd name="T28" fmla="*/ 216 w 326"/>
                  <a:gd name="T29" fmla="*/ 6 h 210"/>
                  <a:gd name="T30" fmla="*/ 191 w 326"/>
                  <a:gd name="T31" fmla="*/ 15 h 210"/>
                  <a:gd name="T32" fmla="*/ 169 w 326"/>
                  <a:gd name="T33" fmla="*/ 24 h 210"/>
                  <a:gd name="T34" fmla="*/ 148 w 326"/>
                  <a:gd name="T35" fmla="*/ 36 h 210"/>
                  <a:gd name="T36" fmla="*/ 131 w 326"/>
                  <a:gd name="T37" fmla="*/ 46 h 210"/>
                  <a:gd name="T38" fmla="*/ 117 w 326"/>
                  <a:gd name="T39" fmla="*/ 55 h 210"/>
                  <a:gd name="T40" fmla="*/ 107 w 326"/>
                  <a:gd name="T41" fmla="*/ 62 h 210"/>
                  <a:gd name="T42" fmla="*/ 103 w 326"/>
                  <a:gd name="T43" fmla="*/ 64 h 210"/>
                  <a:gd name="T44" fmla="*/ 103 w 326"/>
                  <a:gd name="T45" fmla="*/ 64 h 210"/>
                  <a:gd name="T46" fmla="*/ 102 w 326"/>
                  <a:gd name="T47" fmla="*/ 64 h 210"/>
                  <a:gd name="T48" fmla="*/ 96 w 326"/>
                  <a:gd name="T49" fmla="*/ 65 h 210"/>
                  <a:gd name="T50" fmla="*/ 86 w 326"/>
                  <a:gd name="T51" fmla="*/ 67 h 210"/>
                  <a:gd name="T52" fmla="*/ 76 w 326"/>
                  <a:gd name="T53" fmla="*/ 70 h 210"/>
                  <a:gd name="T54" fmla="*/ 64 w 326"/>
                  <a:gd name="T55" fmla="*/ 74 h 210"/>
                  <a:gd name="T56" fmla="*/ 50 w 326"/>
                  <a:gd name="T57" fmla="*/ 79 h 210"/>
                  <a:gd name="T58" fmla="*/ 38 w 326"/>
                  <a:gd name="T59" fmla="*/ 86 h 210"/>
                  <a:gd name="T60" fmla="*/ 26 w 326"/>
                  <a:gd name="T61" fmla="*/ 95 h 210"/>
                  <a:gd name="T62" fmla="*/ 17 w 326"/>
                  <a:gd name="T63" fmla="*/ 105 h 210"/>
                  <a:gd name="T64" fmla="*/ 10 w 326"/>
                  <a:gd name="T65" fmla="*/ 115 h 210"/>
                  <a:gd name="T66" fmla="*/ 10 w 326"/>
                  <a:gd name="T67" fmla="*/ 115 h 210"/>
                  <a:gd name="T68" fmla="*/ 5 w 326"/>
                  <a:gd name="T69" fmla="*/ 127 h 210"/>
                  <a:gd name="T70" fmla="*/ 1 w 326"/>
                  <a:gd name="T71" fmla="*/ 138 h 210"/>
                  <a:gd name="T72" fmla="*/ 0 w 326"/>
                  <a:gd name="T73" fmla="*/ 148 h 210"/>
                  <a:gd name="T74" fmla="*/ 1 w 326"/>
                  <a:gd name="T75" fmla="*/ 157 h 210"/>
                  <a:gd name="T76" fmla="*/ 3 w 326"/>
                  <a:gd name="T77" fmla="*/ 165 h 210"/>
                  <a:gd name="T78" fmla="*/ 10 w 326"/>
                  <a:gd name="T79" fmla="*/ 172 h 210"/>
                  <a:gd name="T80" fmla="*/ 19 w 326"/>
                  <a:gd name="T81" fmla="*/ 181 h 210"/>
                  <a:gd name="T82" fmla="*/ 31 w 326"/>
                  <a:gd name="T83" fmla="*/ 186 h 210"/>
                  <a:gd name="T84" fmla="*/ 48 w 326"/>
                  <a:gd name="T85" fmla="*/ 193 h 210"/>
                  <a:gd name="T86" fmla="*/ 69 w 326"/>
                  <a:gd name="T87" fmla="*/ 200 h 210"/>
                  <a:gd name="T88" fmla="*/ 69 w 326"/>
                  <a:gd name="T89" fmla="*/ 200 h 210"/>
                  <a:gd name="T90" fmla="*/ 91 w 326"/>
                  <a:gd name="T91" fmla="*/ 205 h 210"/>
                  <a:gd name="T92" fmla="*/ 110 w 326"/>
                  <a:gd name="T93" fmla="*/ 209 h 210"/>
                  <a:gd name="T94" fmla="*/ 129 w 326"/>
                  <a:gd name="T95" fmla="*/ 210 h 210"/>
                  <a:gd name="T96" fmla="*/ 145 w 326"/>
                  <a:gd name="T97" fmla="*/ 210 h 210"/>
                  <a:gd name="T98" fmla="*/ 162 w 326"/>
                  <a:gd name="T99" fmla="*/ 209 h 210"/>
                  <a:gd name="T100" fmla="*/ 179 w 326"/>
                  <a:gd name="T101" fmla="*/ 205 h 210"/>
                  <a:gd name="T102" fmla="*/ 197 w 326"/>
                  <a:gd name="T103" fmla="*/ 200 h 210"/>
                  <a:gd name="T104" fmla="*/ 216 w 326"/>
                  <a:gd name="T105" fmla="*/ 195 h 210"/>
                  <a:gd name="T106" fmla="*/ 238 w 326"/>
                  <a:gd name="T107" fmla="*/ 190 h 210"/>
                  <a:gd name="T108" fmla="*/ 261 w 326"/>
                  <a:gd name="T109" fmla="*/ 183 h 210"/>
                  <a:gd name="T110" fmla="*/ 261 w 326"/>
                  <a:gd name="T111" fmla="*/ 18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6" h="210">
                    <a:moveTo>
                      <a:pt x="261" y="183"/>
                    </a:moveTo>
                    <a:lnTo>
                      <a:pt x="283" y="172"/>
                    </a:lnTo>
                    <a:lnTo>
                      <a:pt x="302" y="157"/>
                    </a:lnTo>
                    <a:lnTo>
                      <a:pt x="314" y="138"/>
                    </a:lnTo>
                    <a:lnTo>
                      <a:pt x="323" y="115"/>
                    </a:lnTo>
                    <a:lnTo>
                      <a:pt x="326" y="93"/>
                    </a:lnTo>
                    <a:lnTo>
                      <a:pt x="326" y="70"/>
                    </a:lnTo>
                    <a:lnTo>
                      <a:pt x="321" y="48"/>
                    </a:lnTo>
                    <a:lnTo>
                      <a:pt x="312" y="29"/>
                    </a:lnTo>
                    <a:lnTo>
                      <a:pt x="299" y="15"/>
                    </a:lnTo>
                    <a:lnTo>
                      <a:pt x="281" y="5"/>
                    </a:lnTo>
                    <a:lnTo>
                      <a:pt x="281" y="5"/>
                    </a:lnTo>
                    <a:lnTo>
                      <a:pt x="262" y="0"/>
                    </a:lnTo>
                    <a:lnTo>
                      <a:pt x="240" y="1"/>
                    </a:lnTo>
                    <a:lnTo>
                      <a:pt x="216" y="6"/>
                    </a:lnTo>
                    <a:lnTo>
                      <a:pt x="191" y="15"/>
                    </a:lnTo>
                    <a:lnTo>
                      <a:pt x="169" y="24"/>
                    </a:lnTo>
                    <a:lnTo>
                      <a:pt x="148" y="36"/>
                    </a:lnTo>
                    <a:lnTo>
                      <a:pt x="131" y="46"/>
                    </a:lnTo>
                    <a:lnTo>
                      <a:pt x="117" y="55"/>
                    </a:lnTo>
                    <a:lnTo>
                      <a:pt x="107" y="62"/>
                    </a:lnTo>
                    <a:lnTo>
                      <a:pt x="103" y="64"/>
                    </a:lnTo>
                    <a:lnTo>
                      <a:pt x="103" y="64"/>
                    </a:lnTo>
                    <a:lnTo>
                      <a:pt x="102" y="64"/>
                    </a:lnTo>
                    <a:lnTo>
                      <a:pt x="96" y="65"/>
                    </a:lnTo>
                    <a:lnTo>
                      <a:pt x="86" y="67"/>
                    </a:lnTo>
                    <a:lnTo>
                      <a:pt x="76" y="70"/>
                    </a:lnTo>
                    <a:lnTo>
                      <a:pt x="64" y="74"/>
                    </a:lnTo>
                    <a:lnTo>
                      <a:pt x="50" y="79"/>
                    </a:lnTo>
                    <a:lnTo>
                      <a:pt x="38" y="86"/>
                    </a:lnTo>
                    <a:lnTo>
                      <a:pt x="26" y="95"/>
                    </a:lnTo>
                    <a:lnTo>
                      <a:pt x="17" y="105"/>
                    </a:lnTo>
                    <a:lnTo>
                      <a:pt x="10" y="115"/>
                    </a:lnTo>
                    <a:lnTo>
                      <a:pt x="10" y="115"/>
                    </a:lnTo>
                    <a:lnTo>
                      <a:pt x="5" y="127"/>
                    </a:lnTo>
                    <a:lnTo>
                      <a:pt x="1" y="138"/>
                    </a:lnTo>
                    <a:lnTo>
                      <a:pt x="0" y="148"/>
                    </a:lnTo>
                    <a:lnTo>
                      <a:pt x="1" y="157"/>
                    </a:lnTo>
                    <a:lnTo>
                      <a:pt x="3" y="165"/>
                    </a:lnTo>
                    <a:lnTo>
                      <a:pt x="10" y="172"/>
                    </a:lnTo>
                    <a:lnTo>
                      <a:pt x="19" y="181"/>
                    </a:lnTo>
                    <a:lnTo>
                      <a:pt x="31" y="186"/>
                    </a:lnTo>
                    <a:lnTo>
                      <a:pt x="48" y="193"/>
                    </a:lnTo>
                    <a:lnTo>
                      <a:pt x="69" y="200"/>
                    </a:lnTo>
                    <a:lnTo>
                      <a:pt x="69" y="200"/>
                    </a:lnTo>
                    <a:lnTo>
                      <a:pt x="91" y="205"/>
                    </a:lnTo>
                    <a:lnTo>
                      <a:pt x="110" y="209"/>
                    </a:lnTo>
                    <a:lnTo>
                      <a:pt x="129" y="210"/>
                    </a:lnTo>
                    <a:lnTo>
                      <a:pt x="145" y="210"/>
                    </a:lnTo>
                    <a:lnTo>
                      <a:pt x="162" y="209"/>
                    </a:lnTo>
                    <a:lnTo>
                      <a:pt x="179" y="205"/>
                    </a:lnTo>
                    <a:lnTo>
                      <a:pt x="197" y="200"/>
                    </a:lnTo>
                    <a:lnTo>
                      <a:pt x="216" y="195"/>
                    </a:lnTo>
                    <a:lnTo>
                      <a:pt x="238" y="190"/>
                    </a:lnTo>
                    <a:lnTo>
                      <a:pt x="261" y="183"/>
                    </a:lnTo>
                    <a:lnTo>
                      <a:pt x="261" y="183"/>
                    </a:lnTo>
                    <a:close/>
                  </a:path>
                </a:pathLst>
              </a:custGeom>
              <a:solidFill>
                <a:srgbClr val="FF6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1" name="Freeform 203">
                <a:extLst>
                  <a:ext uri="{FF2B5EF4-FFF2-40B4-BE49-F238E27FC236}">
                    <a16:creationId xmlns:a16="http://schemas.microsoft.com/office/drawing/2014/main" id="{13FF8346-1B08-6F0A-99B8-F7DF4930A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795"/>
                <a:ext cx="155" cy="100"/>
              </a:xfrm>
              <a:custGeom>
                <a:avLst/>
                <a:gdLst>
                  <a:gd name="T0" fmla="*/ 249 w 311"/>
                  <a:gd name="T1" fmla="*/ 173 h 199"/>
                  <a:gd name="T2" fmla="*/ 270 w 311"/>
                  <a:gd name="T3" fmla="*/ 165 h 199"/>
                  <a:gd name="T4" fmla="*/ 287 w 311"/>
                  <a:gd name="T5" fmla="*/ 149 h 199"/>
                  <a:gd name="T6" fmla="*/ 299 w 311"/>
                  <a:gd name="T7" fmla="*/ 132 h 199"/>
                  <a:gd name="T8" fmla="*/ 308 w 311"/>
                  <a:gd name="T9" fmla="*/ 111 h 199"/>
                  <a:gd name="T10" fmla="*/ 311 w 311"/>
                  <a:gd name="T11" fmla="*/ 89 h 199"/>
                  <a:gd name="T12" fmla="*/ 311 w 311"/>
                  <a:gd name="T13" fmla="*/ 68 h 199"/>
                  <a:gd name="T14" fmla="*/ 306 w 311"/>
                  <a:gd name="T15" fmla="*/ 47 h 199"/>
                  <a:gd name="T16" fmla="*/ 297 w 311"/>
                  <a:gd name="T17" fmla="*/ 28 h 199"/>
                  <a:gd name="T18" fmla="*/ 285 w 311"/>
                  <a:gd name="T19" fmla="*/ 14 h 199"/>
                  <a:gd name="T20" fmla="*/ 268 w 311"/>
                  <a:gd name="T21" fmla="*/ 4 h 199"/>
                  <a:gd name="T22" fmla="*/ 268 w 311"/>
                  <a:gd name="T23" fmla="*/ 4 h 199"/>
                  <a:gd name="T24" fmla="*/ 249 w 311"/>
                  <a:gd name="T25" fmla="*/ 0 h 199"/>
                  <a:gd name="T26" fmla="*/ 228 w 311"/>
                  <a:gd name="T27" fmla="*/ 0 h 199"/>
                  <a:gd name="T28" fmla="*/ 206 w 311"/>
                  <a:gd name="T29" fmla="*/ 6 h 199"/>
                  <a:gd name="T30" fmla="*/ 183 w 311"/>
                  <a:gd name="T31" fmla="*/ 14 h 199"/>
                  <a:gd name="T32" fmla="*/ 161 w 311"/>
                  <a:gd name="T33" fmla="*/ 23 h 199"/>
                  <a:gd name="T34" fmla="*/ 142 w 311"/>
                  <a:gd name="T35" fmla="*/ 33 h 199"/>
                  <a:gd name="T36" fmla="*/ 125 w 311"/>
                  <a:gd name="T37" fmla="*/ 44 h 199"/>
                  <a:gd name="T38" fmla="*/ 111 w 311"/>
                  <a:gd name="T39" fmla="*/ 52 h 199"/>
                  <a:gd name="T40" fmla="*/ 102 w 311"/>
                  <a:gd name="T41" fmla="*/ 59 h 199"/>
                  <a:gd name="T42" fmla="*/ 99 w 311"/>
                  <a:gd name="T43" fmla="*/ 61 h 199"/>
                  <a:gd name="T44" fmla="*/ 99 w 311"/>
                  <a:gd name="T45" fmla="*/ 61 h 199"/>
                  <a:gd name="T46" fmla="*/ 97 w 311"/>
                  <a:gd name="T47" fmla="*/ 61 h 199"/>
                  <a:gd name="T48" fmla="*/ 92 w 311"/>
                  <a:gd name="T49" fmla="*/ 63 h 199"/>
                  <a:gd name="T50" fmla="*/ 83 w 311"/>
                  <a:gd name="T51" fmla="*/ 64 h 199"/>
                  <a:gd name="T52" fmla="*/ 73 w 311"/>
                  <a:gd name="T53" fmla="*/ 66 h 199"/>
                  <a:gd name="T54" fmla="*/ 61 w 311"/>
                  <a:gd name="T55" fmla="*/ 71 h 199"/>
                  <a:gd name="T56" fmla="*/ 49 w 311"/>
                  <a:gd name="T57" fmla="*/ 77 h 199"/>
                  <a:gd name="T58" fmla="*/ 37 w 311"/>
                  <a:gd name="T59" fmla="*/ 82 h 199"/>
                  <a:gd name="T60" fmla="*/ 24 w 311"/>
                  <a:gd name="T61" fmla="*/ 90 h 199"/>
                  <a:gd name="T62" fmla="*/ 16 w 311"/>
                  <a:gd name="T63" fmla="*/ 99 h 199"/>
                  <a:gd name="T64" fmla="*/ 9 w 311"/>
                  <a:gd name="T65" fmla="*/ 111 h 199"/>
                  <a:gd name="T66" fmla="*/ 9 w 311"/>
                  <a:gd name="T67" fmla="*/ 111 h 199"/>
                  <a:gd name="T68" fmla="*/ 5 w 311"/>
                  <a:gd name="T69" fmla="*/ 121 h 199"/>
                  <a:gd name="T70" fmla="*/ 2 w 311"/>
                  <a:gd name="T71" fmla="*/ 132 h 199"/>
                  <a:gd name="T72" fmla="*/ 0 w 311"/>
                  <a:gd name="T73" fmla="*/ 142 h 199"/>
                  <a:gd name="T74" fmla="*/ 2 w 311"/>
                  <a:gd name="T75" fmla="*/ 151 h 199"/>
                  <a:gd name="T76" fmla="*/ 4 w 311"/>
                  <a:gd name="T77" fmla="*/ 158 h 199"/>
                  <a:gd name="T78" fmla="*/ 9 w 311"/>
                  <a:gd name="T79" fmla="*/ 165 h 199"/>
                  <a:gd name="T80" fmla="*/ 19 w 311"/>
                  <a:gd name="T81" fmla="*/ 172 h 199"/>
                  <a:gd name="T82" fmla="*/ 30 w 311"/>
                  <a:gd name="T83" fmla="*/ 178 h 199"/>
                  <a:gd name="T84" fmla="*/ 47 w 311"/>
                  <a:gd name="T85" fmla="*/ 184 h 199"/>
                  <a:gd name="T86" fmla="*/ 66 w 311"/>
                  <a:gd name="T87" fmla="*/ 191 h 199"/>
                  <a:gd name="T88" fmla="*/ 66 w 311"/>
                  <a:gd name="T89" fmla="*/ 191 h 199"/>
                  <a:gd name="T90" fmla="*/ 87 w 311"/>
                  <a:gd name="T91" fmla="*/ 196 h 199"/>
                  <a:gd name="T92" fmla="*/ 106 w 311"/>
                  <a:gd name="T93" fmla="*/ 199 h 199"/>
                  <a:gd name="T94" fmla="*/ 123 w 311"/>
                  <a:gd name="T95" fmla="*/ 199 h 199"/>
                  <a:gd name="T96" fmla="*/ 139 w 311"/>
                  <a:gd name="T97" fmla="*/ 199 h 199"/>
                  <a:gd name="T98" fmla="*/ 156 w 311"/>
                  <a:gd name="T99" fmla="*/ 197 h 199"/>
                  <a:gd name="T100" fmla="*/ 171 w 311"/>
                  <a:gd name="T101" fmla="*/ 196 h 199"/>
                  <a:gd name="T102" fmla="*/ 189 w 311"/>
                  <a:gd name="T103" fmla="*/ 191 h 199"/>
                  <a:gd name="T104" fmla="*/ 206 w 311"/>
                  <a:gd name="T105" fmla="*/ 187 h 199"/>
                  <a:gd name="T106" fmla="*/ 227 w 311"/>
                  <a:gd name="T107" fmla="*/ 180 h 199"/>
                  <a:gd name="T108" fmla="*/ 249 w 311"/>
                  <a:gd name="T109" fmla="*/ 173 h 199"/>
                  <a:gd name="T110" fmla="*/ 249 w 311"/>
                  <a:gd name="T111" fmla="*/ 173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1" h="199">
                    <a:moveTo>
                      <a:pt x="249" y="173"/>
                    </a:moveTo>
                    <a:lnTo>
                      <a:pt x="270" y="165"/>
                    </a:lnTo>
                    <a:lnTo>
                      <a:pt x="287" y="149"/>
                    </a:lnTo>
                    <a:lnTo>
                      <a:pt x="299" y="132"/>
                    </a:lnTo>
                    <a:lnTo>
                      <a:pt x="308" y="111"/>
                    </a:lnTo>
                    <a:lnTo>
                      <a:pt x="311" y="89"/>
                    </a:lnTo>
                    <a:lnTo>
                      <a:pt x="311" y="68"/>
                    </a:lnTo>
                    <a:lnTo>
                      <a:pt x="306" y="47"/>
                    </a:lnTo>
                    <a:lnTo>
                      <a:pt x="297" y="28"/>
                    </a:lnTo>
                    <a:lnTo>
                      <a:pt x="285" y="14"/>
                    </a:lnTo>
                    <a:lnTo>
                      <a:pt x="268" y="4"/>
                    </a:lnTo>
                    <a:lnTo>
                      <a:pt x="268" y="4"/>
                    </a:lnTo>
                    <a:lnTo>
                      <a:pt x="249" y="0"/>
                    </a:lnTo>
                    <a:lnTo>
                      <a:pt x="228" y="0"/>
                    </a:lnTo>
                    <a:lnTo>
                      <a:pt x="206" y="6"/>
                    </a:lnTo>
                    <a:lnTo>
                      <a:pt x="183" y="14"/>
                    </a:lnTo>
                    <a:lnTo>
                      <a:pt x="161" y="23"/>
                    </a:lnTo>
                    <a:lnTo>
                      <a:pt x="142" y="33"/>
                    </a:lnTo>
                    <a:lnTo>
                      <a:pt x="125" y="44"/>
                    </a:lnTo>
                    <a:lnTo>
                      <a:pt x="111" y="52"/>
                    </a:lnTo>
                    <a:lnTo>
                      <a:pt x="102" y="59"/>
                    </a:lnTo>
                    <a:lnTo>
                      <a:pt x="99" y="61"/>
                    </a:lnTo>
                    <a:lnTo>
                      <a:pt x="99" y="61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83" y="64"/>
                    </a:lnTo>
                    <a:lnTo>
                      <a:pt x="73" y="66"/>
                    </a:lnTo>
                    <a:lnTo>
                      <a:pt x="61" y="71"/>
                    </a:lnTo>
                    <a:lnTo>
                      <a:pt x="49" y="77"/>
                    </a:lnTo>
                    <a:lnTo>
                      <a:pt x="37" y="82"/>
                    </a:lnTo>
                    <a:lnTo>
                      <a:pt x="24" y="90"/>
                    </a:lnTo>
                    <a:lnTo>
                      <a:pt x="16" y="99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5" y="121"/>
                    </a:lnTo>
                    <a:lnTo>
                      <a:pt x="2" y="132"/>
                    </a:lnTo>
                    <a:lnTo>
                      <a:pt x="0" y="142"/>
                    </a:lnTo>
                    <a:lnTo>
                      <a:pt x="2" y="151"/>
                    </a:lnTo>
                    <a:lnTo>
                      <a:pt x="4" y="158"/>
                    </a:lnTo>
                    <a:lnTo>
                      <a:pt x="9" y="165"/>
                    </a:lnTo>
                    <a:lnTo>
                      <a:pt x="19" y="172"/>
                    </a:lnTo>
                    <a:lnTo>
                      <a:pt x="30" y="178"/>
                    </a:lnTo>
                    <a:lnTo>
                      <a:pt x="47" y="184"/>
                    </a:lnTo>
                    <a:lnTo>
                      <a:pt x="66" y="191"/>
                    </a:lnTo>
                    <a:lnTo>
                      <a:pt x="66" y="191"/>
                    </a:lnTo>
                    <a:lnTo>
                      <a:pt x="87" y="196"/>
                    </a:lnTo>
                    <a:lnTo>
                      <a:pt x="106" y="199"/>
                    </a:lnTo>
                    <a:lnTo>
                      <a:pt x="123" y="199"/>
                    </a:lnTo>
                    <a:lnTo>
                      <a:pt x="139" y="199"/>
                    </a:lnTo>
                    <a:lnTo>
                      <a:pt x="156" y="197"/>
                    </a:lnTo>
                    <a:lnTo>
                      <a:pt x="171" y="196"/>
                    </a:lnTo>
                    <a:lnTo>
                      <a:pt x="189" y="191"/>
                    </a:lnTo>
                    <a:lnTo>
                      <a:pt x="206" y="187"/>
                    </a:lnTo>
                    <a:lnTo>
                      <a:pt x="227" y="180"/>
                    </a:lnTo>
                    <a:lnTo>
                      <a:pt x="249" y="173"/>
                    </a:lnTo>
                    <a:lnTo>
                      <a:pt x="249" y="173"/>
                    </a:lnTo>
                    <a:close/>
                  </a:path>
                </a:pathLst>
              </a:custGeom>
              <a:solidFill>
                <a:srgbClr val="FF5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2" name="Freeform 204">
                <a:extLst>
                  <a:ext uri="{FF2B5EF4-FFF2-40B4-BE49-F238E27FC236}">
                    <a16:creationId xmlns:a16="http://schemas.microsoft.com/office/drawing/2014/main" id="{6F990600-A821-0311-F66C-A91F3B660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1798"/>
                <a:ext cx="148" cy="95"/>
              </a:xfrm>
              <a:custGeom>
                <a:avLst/>
                <a:gdLst>
                  <a:gd name="T0" fmla="*/ 93 w 295"/>
                  <a:gd name="T1" fmla="*/ 58 h 190"/>
                  <a:gd name="T2" fmla="*/ 92 w 295"/>
                  <a:gd name="T3" fmla="*/ 58 h 190"/>
                  <a:gd name="T4" fmla="*/ 86 w 295"/>
                  <a:gd name="T5" fmla="*/ 58 h 190"/>
                  <a:gd name="T6" fmla="*/ 78 w 295"/>
                  <a:gd name="T7" fmla="*/ 62 h 190"/>
                  <a:gd name="T8" fmla="*/ 69 w 295"/>
                  <a:gd name="T9" fmla="*/ 64 h 190"/>
                  <a:gd name="T10" fmla="*/ 57 w 295"/>
                  <a:gd name="T11" fmla="*/ 67 h 190"/>
                  <a:gd name="T12" fmla="*/ 45 w 295"/>
                  <a:gd name="T13" fmla="*/ 72 h 190"/>
                  <a:gd name="T14" fmla="*/ 34 w 295"/>
                  <a:gd name="T15" fmla="*/ 79 h 190"/>
                  <a:gd name="T16" fmla="*/ 24 w 295"/>
                  <a:gd name="T17" fmla="*/ 86 h 190"/>
                  <a:gd name="T18" fmla="*/ 15 w 295"/>
                  <a:gd name="T19" fmla="*/ 95 h 190"/>
                  <a:gd name="T20" fmla="*/ 9 w 295"/>
                  <a:gd name="T21" fmla="*/ 105 h 190"/>
                  <a:gd name="T22" fmla="*/ 9 w 295"/>
                  <a:gd name="T23" fmla="*/ 105 h 190"/>
                  <a:gd name="T24" fmla="*/ 5 w 295"/>
                  <a:gd name="T25" fmla="*/ 115 h 190"/>
                  <a:gd name="T26" fmla="*/ 2 w 295"/>
                  <a:gd name="T27" fmla="*/ 126 h 190"/>
                  <a:gd name="T28" fmla="*/ 0 w 295"/>
                  <a:gd name="T29" fmla="*/ 134 h 190"/>
                  <a:gd name="T30" fmla="*/ 0 w 295"/>
                  <a:gd name="T31" fmla="*/ 143 h 190"/>
                  <a:gd name="T32" fmla="*/ 3 w 295"/>
                  <a:gd name="T33" fmla="*/ 150 h 190"/>
                  <a:gd name="T34" fmla="*/ 9 w 295"/>
                  <a:gd name="T35" fmla="*/ 157 h 190"/>
                  <a:gd name="T36" fmla="*/ 17 w 295"/>
                  <a:gd name="T37" fmla="*/ 164 h 190"/>
                  <a:gd name="T38" fmla="*/ 29 w 295"/>
                  <a:gd name="T39" fmla="*/ 169 h 190"/>
                  <a:gd name="T40" fmla="*/ 43 w 295"/>
                  <a:gd name="T41" fmla="*/ 176 h 190"/>
                  <a:gd name="T42" fmla="*/ 62 w 295"/>
                  <a:gd name="T43" fmla="*/ 181 h 190"/>
                  <a:gd name="T44" fmla="*/ 62 w 295"/>
                  <a:gd name="T45" fmla="*/ 181 h 190"/>
                  <a:gd name="T46" fmla="*/ 83 w 295"/>
                  <a:gd name="T47" fmla="*/ 186 h 190"/>
                  <a:gd name="T48" fmla="*/ 100 w 295"/>
                  <a:gd name="T49" fmla="*/ 188 h 190"/>
                  <a:gd name="T50" fmla="*/ 116 w 295"/>
                  <a:gd name="T51" fmla="*/ 190 h 190"/>
                  <a:gd name="T52" fmla="*/ 131 w 295"/>
                  <a:gd name="T53" fmla="*/ 190 h 190"/>
                  <a:gd name="T54" fmla="*/ 147 w 295"/>
                  <a:gd name="T55" fmla="*/ 188 h 190"/>
                  <a:gd name="T56" fmla="*/ 162 w 295"/>
                  <a:gd name="T57" fmla="*/ 186 h 190"/>
                  <a:gd name="T58" fmla="*/ 178 w 295"/>
                  <a:gd name="T59" fmla="*/ 183 h 190"/>
                  <a:gd name="T60" fmla="*/ 195 w 295"/>
                  <a:gd name="T61" fmla="*/ 178 h 190"/>
                  <a:gd name="T62" fmla="*/ 214 w 295"/>
                  <a:gd name="T63" fmla="*/ 172 h 190"/>
                  <a:gd name="T64" fmla="*/ 237 w 295"/>
                  <a:gd name="T65" fmla="*/ 166 h 190"/>
                  <a:gd name="T66" fmla="*/ 237 w 295"/>
                  <a:gd name="T67" fmla="*/ 166 h 190"/>
                  <a:gd name="T68" fmla="*/ 256 w 295"/>
                  <a:gd name="T69" fmla="*/ 155 h 190"/>
                  <a:gd name="T70" fmla="*/ 273 w 295"/>
                  <a:gd name="T71" fmla="*/ 141 h 190"/>
                  <a:gd name="T72" fmla="*/ 285 w 295"/>
                  <a:gd name="T73" fmla="*/ 126 h 190"/>
                  <a:gd name="T74" fmla="*/ 292 w 295"/>
                  <a:gd name="T75" fmla="*/ 105 h 190"/>
                  <a:gd name="T76" fmla="*/ 295 w 295"/>
                  <a:gd name="T77" fmla="*/ 84 h 190"/>
                  <a:gd name="T78" fmla="*/ 295 w 295"/>
                  <a:gd name="T79" fmla="*/ 64 h 190"/>
                  <a:gd name="T80" fmla="*/ 290 w 295"/>
                  <a:gd name="T81" fmla="*/ 45 h 190"/>
                  <a:gd name="T82" fmla="*/ 282 w 295"/>
                  <a:gd name="T83" fmla="*/ 27 h 190"/>
                  <a:gd name="T84" fmla="*/ 269 w 295"/>
                  <a:gd name="T85" fmla="*/ 13 h 190"/>
                  <a:gd name="T86" fmla="*/ 256 w 295"/>
                  <a:gd name="T87" fmla="*/ 5 h 190"/>
                  <a:gd name="T88" fmla="*/ 256 w 295"/>
                  <a:gd name="T89" fmla="*/ 5 h 190"/>
                  <a:gd name="T90" fmla="*/ 237 w 295"/>
                  <a:gd name="T91" fmla="*/ 0 h 190"/>
                  <a:gd name="T92" fmla="*/ 216 w 295"/>
                  <a:gd name="T93" fmla="*/ 1 h 190"/>
                  <a:gd name="T94" fmla="*/ 195 w 295"/>
                  <a:gd name="T95" fmla="*/ 7 h 190"/>
                  <a:gd name="T96" fmla="*/ 174 w 295"/>
                  <a:gd name="T97" fmla="*/ 13 h 190"/>
                  <a:gd name="T98" fmla="*/ 154 w 295"/>
                  <a:gd name="T99" fmla="*/ 22 h 190"/>
                  <a:gd name="T100" fmla="*/ 135 w 295"/>
                  <a:gd name="T101" fmla="*/ 33 h 190"/>
                  <a:gd name="T102" fmla="*/ 117 w 295"/>
                  <a:gd name="T103" fmla="*/ 43 h 190"/>
                  <a:gd name="T104" fmla="*/ 105 w 295"/>
                  <a:gd name="T105" fmla="*/ 50 h 190"/>
                  <a:gd name="T106" fmla="*/ 97 w 295"/>
                  <a:gd name="T107" fmla="*/ 57 h 190"/>
                  <a:gd name="T108" fmla="*/ 93 w 295"/>
                  <a:gd name="T109" fmla="*/ 58 h 190"/>
                  <a:gd name="T110" fmla="*/ 93 w 295"/>
                  <a:gd name="T111" fmla="*/ 5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5" h="190">
                    <a:moveTo>
                      <a:pt x="93" y="58"/>
                    </a:moveTo>
                    <a:lnTo>
                      <a:pt x="92" y="58"/>
                    </a:lnTo>
                    <a:lnTo>
                      <a:pt x="86" y="58"/>
                    </a:lnTo>
                    <a:lnTo>
                      <a:pt x="78" y="62"/>
                    </a:lnTo>
                    <a:lnTo>
                      <a:pt x="69" y="64"/>
                    </a:lnTo>
                    <a:lnTo>
                      <a:pt x="57" y="67"/>
                    </a:lnTo>
                    <a:lnTo>
                      <a:pt x="45" y="72"/>
                    </a:lnTo>
                    <a:lnTo>
                      <a:pt x="34" y="79"/>
                    </a:lnTo>
                    <a:lnTo>
                      <a:pt x="24" y="86"/>
                    </a:lnTo>
                    <a:lnTo>
                      <a:pt x="15" y="95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5" y="115"/>
                    </a:lnTo>
                    <a:lnTo>
                      <a:pt x="2" y="126"/>
                    </a:lnTo>
                    <a:lnTo>
                      <a:pt x="0" y="134"/>
                    </a:lnTo>
                    <a:lnTo>
                      <a:pt x="0" y="143"/>
                    </a:lnTo>
                    <a:lnTo>
                      <a:pt x="3" y="150"/>
                    </a:lnTo>
                    <a:lnTo>
                      <a:pt x="9" y="157"/>
                    </a:lnTo>
                    <a:lnTo>
                      <a:pt x="17" y="164"/>
                    </a:lnTo>
                    <a:lnTo>
                      <a:pt x="29" y="169"/>
                    </a:lnTo>
                    <a:lnTo>
                      <a:pt x="43" y="176"/>
                    </a:lnTo>
                    <a:lnTo>
                      <a:pt x="62" y="181"/>
                    </a:lnTo>
                    <a:lnTo>
                      <a:pt x="62" y="181"/>
                    </a:lnTo>
                    <a:lnTo>
                      <a:pt x="83" y="186"/>
                    </a:lnTo>
                    <a:lnTo>
                      <a:pt x="100" y="188"/>
                    </a:lnTo>
                    <a:lnTo>
                      <a:pt x="116" y="190"/>
                    </a:lnTo>
                    <a:lnTo>
                      <a:pt x="131" y="190"/>
                    </a:lnTo>
                    <a:lnTo>
                      <a:pt x="147" y="188"/>
                    </a:lnTo>
                    <a:lnTo>
                      <a:pt x="162" y="186"/>
                    </a:lnTo>
                    <a:lnTo>
                      <a:pt x="178" y="183"/>
                    </a:lnTo>
                    <a:lnTo>
                      <a:pt x="195" y="178"/>
                    </a:lnTo>
                    <a:lnTo>
                      <a:pt x="214" y="172"/>
                    </a:lnTo>
                    <a:lnTo>
                      <a:pt x="237" y="166"/>
                    </a:lnTo>
                    <a:lnTo>
                      <a:pt x="237" y="166"/>
                    </a:lnTo>
                    <a:lnTo>
                      <a:pt x="256" y="155"/>
                    </a:lnTo>
                    <a:lnTo>
                      <a:pt x="273" y="141"/>
                    </a:lnTo>
                    <a:lnTo>
                      <a:pt x="285" y="126"/>
                    </a:lnTo>
                    <a:lnTo>
                      <a:pt x="292" y="105"/>
                    </a:lnTo>
                    <a:lnTo>
                      <a:pt x="295" y="84"/>
                    </a:lnTo>
                    <a:lnTo>
                      <a:pt x="295" y="64"/>
                    </a:lnTo>
                    <a:lnTo>
                      <a:pt x="290" y="45"/>
                    </a:lnTo>
                    <a:lnTo>
                      <a:pt x="282" y="27"/>
                    </a:lnTo>
                    <a:lnTo>
                      <a:pt x="269" y="13"/>
                    </a:lnTo>
                    <a:lnTo>
                      <a:pt x="256" y="5"/>
                    </a:lnTo>
                    <a:lnTo>
                      <a:pt x="256" y="5"/>
                    </a:lnTo>
                    <a:lnTo>
                      <a:pt x="237" y="0"/>
                    </a:lnTo>
                    <a:lnTo>
                      <a:pt x="216" y="1"/>
                    </a:lnTo>
                    <a:lnTo>
                      <a:pt x="195" y="7"/>
                    </a:lnTo>
                    <a:lnTo>
                      <a:pt x="174" y="13"/>
                    </a:lnTo>
                    <a:lnTo>
                      <a:pt x="154" y="22"/>
                    </a:lnTo>
                    <a:lnTo>
                      <a:pt x="135" y="33"/>
                    </a:lnTo>
                    <a:lnTo>
                      <a:pt x="117" y="43"/>
                    </a:lnTo>
                    <a:lnTo>
                      <a:pt x="105" y="50"/>
                    </a:lnTo>
                    <a:lnTo>
                      <a:pt x="97" y="57"/>
                    </a:lnTo>
                    <a:lnTo>
                      <a:pt x="93" y="58"/>
                    </a:lnTo>
                    <a:lnTo>
                      <a:pt x="93" y="58"/>
                    </a:lnTo>
                    <a:close/>
                  </a:path>
                </a:pathLst>
              </a:custGeom>
              <a:solidFill>
                <a:srgbClr val="FF4F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3" name="Freeform 205">
                <a:extLst>
                  <a:ext uri="{FF2B5EF4-FFF2-40B4-BE49-F238E27FC236}">
                    <a16:creationId xmlns:a16="http://schemas.microsoft.com/office/drawing/2014/main" id="{CDDDBEB3-F100-F715-1CD7-7BB1095D4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317"/>
                <a:ext cx="271" cy="528"/>
              </a:xfrm>
              <a:custGeom>
                <a:avLst/>
                <a:gdLst>
                  <a:gd name="T0" fmla="*/ 542 w 542"/>
                  <a:gd name="T1" fmla="*/ 1013 h 1056"/>
                  <a:gd name="T2" fmla="*/ 84 w 542"/>
                  <a:gd name="T3" fmla="*/ 0 h 1056"/>
                  <a:gd name="T4" fmla="*/ 0 w 542"/>
                  <a:gd name="T5" fmla="*/ 40 h 1056"/>
                  <a:gd name="T6" fmla="*/ 451 w 542"/>
                  <a:gd name="T7" fmla="*/ 1045 h 1056"/>
                  <a:gd name="T8" fmla="*/ 451 w 542"/>
                  <a:gd name="T9" fmla="*/ 1047 h 1056"/>
                  <a:gd name="T10" fmla="*/ 451 w 542"/>
                  <a:gd name="T11" fmla="*/ 1047 h 1056"/>
                  <a:gd name="T12" fmla="*/ 452 w 542"/>
                  <a:gd name="T13" fmla="*/ 1047 h 1056"/>
                  <a:gd name="T14" fmla="*/ 458 w 542"/>
                  <a:gd name="T15" fmla="*/ 1049 h 1056"/>
                  <a:gd name="T16" fmla="*/ 464 w 542"/>
                  <a:gd name="T17" fmla="*/ 1052 h 1056"/>
                  <a:gd name="T18" fmla="*/ 475 w 542"/>
                  <a:gd name="T19" fmla="*/ 1054 h 1056"/>
                  <a:gd name="T20" fmla="*/ 485 w 542"/>
                  <a:gd name="T21" fmla="*/ 1056 h 1056"/>
                  <a:gd name="T22" fmla="*/ 497 w 542"/>
                  <a:gd name="T23" fmla="*/ 1054 h 1056"/>
                  <a:gd name="T24" fmla="*/ 511 w 542"/>
                  <a:gd name="T25" fmla="*/ 1051 h 1056"/>
                  <a:gd name="T26" fmla="*/ 521 w 542"/>
                  <a:gd name="T27" fmla="*/ 1042 h 1056"/>
                  <a:gd name="T28" fmla="*/ 534 w 542"/>
                  <a:gd name="T29" fmla="*/ 1032 h 1056"/>
                  <a:gd name="T30" fmla="*/ 542 w 542"/>
                  <a:gd name="T31" fmla="*/ 1014 h 1056"/>
                  <a:gd name="T32" fmla="*/ 542 w 542"/>
                  <a:gd name="T33" fmla="*/ 1013 h 1056"/>
                  <a:gd name="T34" fmla="*/ 542 w 542"/>
                  <a:gd name="T35" fmla="*/ 10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2" h="1056">
                    <a:moveTo>
                      <a:pt x="542" y="1013"/>
                    </a:moveTo>
                    <a:lnTo>
                      <a:pt x="84" y="0"/>
                    </a:lnTo>
                    <a:lnTo>
                      <a:pt x="0" y="40"/>
                    </a:lnTo>
                    <a:lnTo>
                      <a:pt x="451" y="1045"/>
                    </a:lnTo>
                    <a:lnTo>
                      <a:pt x="451" y="1047"/>
                    </a:lnTo>
                    <a:lnTo>
                      <a:pt x="451" y="1047"/>
                    </a:lnTo>
                    <a:lnTo>
                      <a:pt x="452" y="1047"/>
                    </a:lnTo>
                    <a:lnTo>
                      <a:pt x="458" y="1049"/>
                    </a:lnTo>
                    <a:lnTo>
                      <a:pt x="464" y="1052"/>
                    </a:lnTo>
                    <a:lnTo>
                      <a:pt x="475" y="1054"/>
                    </a:lnTo>
                    <a:lnTo>
                      <a:pt x="485" y="1056"/>
                    </a:lnTo>
                    <a:lnTo>
                      <a:pt x="497" y="1054"/>
                    </a:lnTo>
                    <a:lnTo>
                      <a:pt x="511" y="1051"/>
                    </a:lnTo>
                    <a:lnTo>
                      <a:pt x="521" y="1042"/>
                    </a:lnTo>
                    <a:lnTo>
                      <a:pt x="534" y="1032"/>
                    </a:lnTo>
                    <a:lnTo>
                      <a:pt x="542" y="1014"/>
                    </a:lnTo>
                    <a:lnTo>
                      <a:pt x="542" y="1013"/>
                    </a:lnTo>
                    <a:lnTo>
                      <a:pt x="542" y="1013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4" name="Freeform 206">
                <a:extLst>
                  <a:ext uri="{FF2B5EF4-FFF2-40B4-BE49-F238E27FC236}">
                    <a16:creationId xmlns:a16="http://schemas.microsoft.com/office/drawing/2014/main" id="{861931AE-9B4C-E7D8-AFD8-BBE7117FD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317"/>
                <a:ext cx="271" cy="528"/>
              </a:xfrm>
              <a:custGeom>
                <a:avLst/>
                <a:gdLst>
                  <a:gd name="T0" fmla="*/ 542 w 542"/>
                  <a:gd name="T1" fmla="*/ 1014 h 1056"/>
                  <a:gd name="T2" fmla="*/ 84 w 542"/>
                  <a:gd name="T3" fmla="*/ 0 h 1056"/>
                  <a:gd name="T4" fmla="*/ 0 w 542"/>
                  <a:gd name="T5" fmla="*/ 40 h 1056"/>
                  <a:gd name="T6" fmla="*/ 451 w 542"/>
                  <a:gd name="T7" fmla="*/ 1045 h 1056"/>
                  <a:gd name="T8" fmla="*/ 451 w 542"/>
                  <a:gd name="T9" fmla="*/ 1047 h 1056"/>
                  <a:gd name="T10" fmla="*/ 451 w 542"/>
                  <a:gd name="T11" fmla="*/ 1047 h 1056"/>
                  <a:gd name="T12" fmla="*/ 452 w 542"/>
                  <a:gd name="T13" fmla="*/ 1047 h 1056"/>
                  <a:gd name="T14" fmla="*/ 458 w 542"/>
                  <a:gd name="T15" fmla="*/ 1049 h 1056"/>
                  <a:gd name="T16" fmla="*/ 464 w 542"/>
                  <a:gd name="T17" fmla="*/ 1052 h 1056"/>
                  <a:gd name="T18" fmla="*/ 475 w 542"/>
                  <a:gd name="T19" fmla="*/ 1054 h 1056"/>
                  <a:gd name="T20" fmla="*/ 485 w 542"/>
                  <a:gd name="T21" fmla="*/ 1056 h 1056"/>
                  <a:gd name="T22" fmla="*/ 497 w 542"/>
                  <a:gd name="T23" fmla="*/ 1054 h 1056"/>
                  <a:gd name="T24" fmla="*/ 511 w 542"/>
                  <a:gd name="T25" fmla="*/ 1051 h 1056"/>
                  <a:gd name="T26" fmla="*/ 521 w 542"/>
                  <a:gd name="T27" fmla="*/ 1042 h 1056"/>
                  <a:gd name="T28" fmla="*/ 534 w 542"/>
                  <a:gd name="T29" fmla="*/ 1032 h 1056"/>
                  <a:gd name="T30" fmla="*/ 542 w 542"/>
                  <a:gd name="T31" fmla="*/ 1014 h 1056"/>
                  <a:gd name="T32" fmla="*/ 542 w 542"/>
                  <a:gd name="T33" fmla="*/ 1014 h 1056"/>
                  <a:gd name="T34" fmla="*/ 542 w 542"/>
                  <a:gd name="T35" fmla="*/ 1014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2" h="1056">
                    <a:moveTo>
                      <a:pt x="542" y="1014"/>
                    </a:moveTo>
                    <a:lnTo>
                      <a:pt x="84" y="0"/>
                    </a:lnTo>
                    <a:lnTo>
                      <a:pt x="0" y="40"/>
                    </a:lnTo>
                    <a:lnTo>
                      <a:pt x="451" y="1045"/>
                    </a:lnTo>
                    <a:lnTo>
                      <a:pt x="451" y="1047"/>
                    </a:lnTo>
                    <a:lnTo>
                      <a:pt x="451" y="1047"/>
                    </a:lnTo>
                    <a:lnTo>
                      <a:pt x="452" y="1047"/>
                    </a:lnTo>
                    <a:lnTo>
                      <a:pt x="458" y="1049"/>
                    </a:lnTo>
                    <a:lnTo>
                      <a:pt x="464" y="1052"/>
                    </a:lnTo>
                    <a:lnTo>
                      <a:pt x="475" y="1054"/>
                    </a:lnTo>
                    <a:lnTo>
                      <a:pt x="485" y="1056"/>
                    </a:lnTo>
                    <a:lnTo>
                      <a:pt x="497" y="1054"/>
                    </a:lnTo>
                    <a:lnTo>
                      <a:pt x="511" y="1051"/>
                    </a:lnTo>
                    <a:lnTo>
                      <a:pt x="521" y="1042"/>
                    </a:lnTo>
                    <a:lnTo>
                      <a:pt x="534" y="1032"/>
                    </a:lnTo>
                    <a:lnTo>
                      <a:pt x="542" y="1014"/>
                    </a:lnTo>
                    <a:lnTo>
                      <a:pt x="542" y="1014"/>
                    </a:lnTo>
                    <a:lnTo>
                      <a:pt x="542" y="101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5" name="Freeform 207">
                <a:extLst>
                  <a:ext uri="{FF2B5EF4-FFF2-40B4-BE49-F238E27FC236}">
                    <a16:creationId xmlns:a16="http://schemas.microsoft.com/office/drawing/2014/main" id="{4E03D4F1-46A4-4CF9-A71F-65905F8E0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1854"/>
                <a:ext cx="79" cy="31"/>
              </a:xfrm>
              <a:custGeom>
                <a:avLst/>
                <a:gdLst>
                  <a:gd name="T0" fmla="*/ 157 w 157"/>
                  <a:gd name="T1" fmla="*/ 0 h 62"/>
                  <a:gd name="T2" fmla="*/ 154 w 157"/>
                  <a:gd name="T3" fmla="*/ 2 h 62"/>
                  <a:gd name="T4" fmla="*/ 147 w 157"/>
                  <a:gd name="T5" fmla="*/ 7 h 62"/>
                  <a:gd name="T6" fmla="*/ 137 w 157"/>
                  <a:gd name="T7" fmla="*/ 16 h 62"/>
                  <a:gd name="T8" fmla="*/ 123 w 157"/>
                  <a:gd name="T9" fmla="*/ 26 h 62"/>
                  <a:gd name="T10" fmla="*/ 106 w 157"/>
                  <a:gd name="T11" fmla="*/ 35 h 62"/>
                  <a:gd name="T12" fmla="*/ 87 w 157"/>
                  <a:gd name="T13" fmla="*/ 45 h 62"/>
                  <a:gd name="T14" fmla="*/ 66 w 157"/>
                  <a:gd name="T15" fmla="*/ 54 h 62"/>
                  <a:gd name="T16" fmla="*/ 45 w 157"/>
                  <a:gd name="T17" fmla="*/ 59 h 62"/>
                  <a:gd name="T18" fmla="*/ 23 w 157"/>
                  <a:gd name="T19" fmla="*/ 62 h 62"/>
                  <a:gd name="T20" fmla="*/ 0 w 157"/>
                  <a:gd name="T21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7" h="62">
                    <a:moveTo>
                      <a:pt x="157" y="0"/>
                    </a:moveTo>
                    <a:lnTo>
                      <a:pt x="154" y="2"/>
                    </a:lnTo>
                    <a:lnTo>
                      <a:pt x="147" y="7"/>
                    </a:lnTo>
                    <a:lnTo>
                      <a:pt x="137" y="16"/>
                    </a:lnTo>
                    <a:lnTo>
                      <a:pt x="123" y="26"/>
                    </a:lnTo>
                    <a:lnTo>
                      <a:pt x="106" y="35"/>
                    </a:lnTo>
                    <a:lnTo>
                      <a:pt x="87" y="45"/>
                    </a:lnTo>
                    <a:lnTo>
                      <a:pt x="66" y="54"/>
                    </a:lnTo>
                    <a:lnTo>
                      <a:pt x="45" y="59"/>
                    </a:lnTo>
                    <a:lnTo>
                      <a:pt x="23" y="62"/>
                    </a:lnTo>
                    <a:lnTo>
                      <a:pt x="0" y="6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6" name="Freeform 208">
                <a:extLst>
                  <a:ext uri="{FF2B5EF4-FFF2-40B4-BE49-F238E27FC236}">
                    <a16:creationId xmlns:a16="http://schemas.microsoft.com/office/drawing/2014/main" id="{7228E7A0-EA2C-D276-4B62-624487573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840"/>
                <a:ext cx="39" cy="14"/>
              </a:xfrm>
              <a:custGeom>
                <a:avLst/>
                <a:gdLst>
                  <a:gd name="T0" fmla="*/ 78 w 78"/>
                  <a:gd name="T1" fmla="*/ 0 h 28"/>
                  <a:gd name="T2" fmla="*/ 76 w 78"/>
                  <a:gd name="T3" fmla="*/ 0 h 28"/>
                  <a:gd name="T4" fmla="*/ 72 w 78"/>
                  <a:gd name="T5" fmla="*/ 0 h 28"/>
                  <a:gd name="T6" fmla="*/ 67 w 78"/>
                  <a:gd name="T7" fmla="*/ 2 h 28"/>
                  <a:gd name="T8" fmla="*/ 60 w 78"/>
                  <a:gd name="T9" fmla="*/ 4 h 28"/>
                  <a:gd name="T10" fmla="*/ 52 w 78"/>
                  <a:gd name="T11" fmla="*/ 6 h 28"/>
                  <a:gd name="T12" fmla="*/ 43 w 78"/>
                  <a:gd name="T13" fmla="*/ 9 h 28"/>
                  <a:gd name="T14" fmla="*/ 33 w 78"/>
                  <a:gd name="T15" fmla="*/ 12 h 28"/>
                  <a:gd name="T16" fmla="*/ 22 w 78"/>
                  <a:gd name="T17" fmla="*/ 16 h 28"/>
                  <a:gd name="T18" fmla="*/ 10 w 78"/>
                  <a:gd name="T19" fmla="*/ 21 h 28"/>
                  <a:gd name="T20" fmla="*/ 0 w 78"/>
                  <a:gd name="T2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28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7" y="2"/>
                    </a:lnTo>
                    <a:lnTo>
                      <a:pt x="60" y="4"/>
                    </a:lnTo>
                    <a:lnTo>
                      <a:pt x="52" y="6"/>
                    </a:lnTo>
                    <a:lnTo>
                      <a:pt x="43" y="9"/>
                    </a:lnTo>
                    <a:lnTo>
                      <a:pt x="33" y="12"/>
                    </a:lnTo>
                    <a:lnTo>
                      <a:pt x="22" y="16"/>
                    </a:lnTo>
                    <a:lnTo>
                      <a:pt x="10" y="21"/>
                    </a:lnTo>
                    <a:lnTo>
                      <a:pt x="0" y="2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7" name="Freeform 209">
                <a:extLst>
                  <a:ext uri="{FF2B5EF4-FFF2-40B4-BE49-F238E27FC236}">
                    <a16:creationId xmlns:a16="http://schemas.microsoft.com/office/drawing/2014/main" id="{BA925D8E-DC0A-2E5B-3A85-51208680B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804"/>
                <a:ext cx="50" cy="21"/>
              </a:xfrm>
              <a:custGeom>
                <a:avLst/>
                <a:gdLst>
                  <a:gd name="T0" fmla="*/ 0 w 100"/>
                  <a:gd name="T1" fmla="*/ 41 h 41"/>
                  <a:gd name="T2" fmla="*/ 2 w 100"/>
                  <a:gd name="T3" fmla="*/ 40 h 41"/>
                  <a:gd name="T4" fmla="*/ 5 w 100"/>
                  <a:gd name="T5" fmla="*/ 36 h 41"/>
                  <a:gd name="T6" fmla="*/ 12 w 100"/>
                  <a:gd name="T7" fmla="*/ 29 h 41"/>
                  <a:gd name="T8" fmla="*/ 23 w 100"/>
                  <a:gd name="T9" fmla="*/ 22 h 41"/>
                  <a:gd name="T10" fmla="*/ 33 w 100"/>
                  <a:gd name="T11" fmla="*/ 15 h 41"/>
                  <a:gd name="T12" fmla="*/ 45 w 100"/>
                  <a:gd name="T13" fmla="*/ 10 h 41"/>
                  <a:gd name="T14" fmla="*/ 59 w 100"/>
                  <a:gd name="T15" fmla="*/ 5 h 41"/>
                  <a:gd name="T16" fmla="*/ 73 w 100"/>
                  <a:gd name="T17" fmla="*/ 1 h 41"/>
                  <a:gd name="T18" fmla="*/ 87 w 100"/>
                  <a:gd name="T19" fmla="*/ 0 h 41"/>
                  <a:gd name="T20" fmla="*/ 100 w 100"/>
                  <a:gd name="T21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41">
                    <a:moveTo>
                      <a:pt x="0" y="41"/>
                    </a:moveTo>
                    <a:lnTo>
                      <a:pt x="2" y="40"/>
                    </a:lnTo>
                    <a:lnTo>
                      <a:pt x="5" y="36"/>
                    </a:lnTo>
                    <a:lnTo>
                      <a:pt x="12" y="29"/>
                    </a:lnTo>
                    <a:lnTo>
                      <a:pt x="23" y="22"/>
                    </a:lnTo>
                    <a:lnTo>
                      <a:pt x="33" y="15"/>
                    </a:lnTo>
                    <a:lnTo>
                      <a:pt x="45" y="10"/>
                    </a:lnTo>
                    <a:lnTo>
                      <a:pt x="59" y="5"/>
                    </a:lnTo>
                    <a:lnTo>
                      <a:pt x="73" y="1"/>
                    </a:lnTo>
                    <a:lnTo>
                      <a:pt x="87" y="0"/>
                    </a:lnTo>
                    <a:lnTo>
                      <a:pt x="100" y="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8" name="Freeform 210">
                <a:extLst>
                  <a:ext uri="{FF2B5EF4-FFF2-40B4-BE49-F238E27FC236}">
                    <a16:creationId xmlns:a16="http://schemas.microsoft.com/office/drawing/2014/main" id="{DBCD4472-D88B-12D8-2902-093BAB823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378"/>
                <a:ext cx="224" cy="132"/>
              </a:xfrm>
              <a:custGeom>
                <a:avLst/>
                <a:gdLst>
                  <a:gd name="T0" fmla="*/ 185 w 447"/>
                  <a:gd name="T1" fmla="*/ 245 h 264"/>
                  <a:gd name="T2" fmla="*/ 181 w 447"/>
                  <a:gd name="T3" fmla="*/ 247 h 264"/>
                  <a:gd name="T4" fmla="*/ 174 w 447"/>
                  <a:gd name="T5" fmla="*/ 251 h 264"/>
                  <a:gd name="T6" fmla="*/ 162 w 447"/>
                  <a:gd name="T7" fmla="*/ 254 h 264"/>
                  <a:gd name="T8" fmla="*/ 147 w 447"/>
                  <a:gd name="T9" fmla="*/ 258 h 264"/>
                  <a:gd name="T10" fmla="*/ 129 w 447"/>
                  <a:gd name="T11" fmla="*/ 261 h 264"/>
                  <a:gd name="T12" fmla="*/ 112 w 447"/>
                  <a:gd name="T13" fmla="*/ 264 h 264"/>
                  <a:gd name="T14" fmla="*/ 91 w 447"/>
                  <a:gd name="T15" fmla="*/ 264 h 264"/>
                  <a:gd name="T16" fmla="*/ 74 w 447"/>
                  <a:gd name="T17" fmla="*/ 263 h 264"/>
                  <a:gd name="T18" fmla="*/ 55 w 447"/>
                  <a:gd name="T19" fmla="*/ 258 h 264"/>
                  <a:gd name="T20" fmla="*/ 40 w 447"/>
                  <a:gd name="T21" fmla="*/ 249 h 264"/>
                  <a:gd name="T22" fmla="*/ 40 w 447"/>
                  <a:gd name="T23" fmla="*/ 249 h 264"/>
                  <a:gd name="T24" fmla="*/ 26 w 447"/>
                  <a:gd name="T25" fmla="*/ 239 h 264"/>
                  <a:gd name="T26" fmla="*/ 15 w 447"/>
                  <a:gd name="T27" fmla="*/ 228 h 264"/>
                  <a:gd name="T28" fmla="*/ 7 w 447"/>
                  <a:gd name="T29" fmla="*/ 218 h 264"/>
                  <a:gd name="T30" fmla="*/ 1 w 447"/>
                  <a:gd name="T31" fmla="*/ 207 h 264"/>
                  <a:gd name="T32" fmla="*/ 0 w 447"/>
                  <a:gd name="T33" fmla="*/ 195 h 264"/>
                  <a:gd name="T34" fmla="*/ 1 w 447"/>
                  <a:gd name="T35" fmla="*/ 183 h 264"/>
                  <a:gd name="T36" fmla="*/ 7 w 447"/>
                  <a:gd name="T37" fmla="*/ 168 h 264"/>
                  <a:gd name="T38" fmla="*/ 17 w 447"/>
                  <a:gd name="T39" fmla="*/ 152 h 264"/>
                  <a:gd name="T40" fmla="*/ 33 w 447"/>
                  <a:gd name="T41" fmla="*/ 133 h 264"/>
                  <a:gd name="T42" fmla="*/ 52 w 447"/>
                  <a:gd name="T43" fmla="*/ 112 h 264"/>
                  <a:gd name="T44" fmla="*/ 52 w 447"/>
                  <a:gd name="T45" fmla="*/ 112 h 264"/>
                  <a:gd name="T46" fmla="*/ 74 w 447"/>
                  <a:gd name="T47" fmla="*/ 92 h 264"/>
                  <a:gd name="T48" fmla="*/ 95 w 447"/>
                  <a:gd name="T49" fmla="*/ 74 h 264"/>
                  <a:gd name="T50" fmla="*/ 114 w 447"/>
                  <a:gd name="T51" fmla="*/ 61 h 264"/>
                  <a:gd name="T52" fmla="*/ 135 w 447"/>
                  <a:gd name="T53" fmla="*/ 48 h 264"/>
                  <a:gd name="T54" fmla="*/ 155 w 447"/>
                  <a:gd name="T55" fmla="*/ 40 h 264"/>
                  <a:gd name="T56" fmla="*/ 176 w 447"/>
                  <a:gd name="T57" fmla="*/ 31 h 264"/>
                  <a:gd name="T58" fmla="*/ 200 w 447"/>
                  <a:gd name="T59" fmla="*/ 24 h 264"/>
                  <a:gd name="T60" fmla="*/ 226 w 447"/>
                  <a:gd name="T61" fmla="*/ 17 h 264"/>
                  <a:gd name="T62" fmla="*/ 254 w 447"/>
                  <a:gd name="T63" fmla="*/ 10 h 264"/>
                  <a:gd name="T64" fmla="*/ 287 w 447"/>
                  <a:gd name="T65" fmla="*/ 4 h 264"/>
                  <a:gd name="T66" fmla="*/ 287 w 447"/>
                  <a:gd name="T67" fmla="*/ 4 h 264"/>
                  <a:gd name="T68" fmla="*/ 319 w 447"/>
                  <a:gd name="T69" fmla="*/ 0 h 264"/>
                  <a:gd name="T70" fmla="*/ 350 w 447"/>
                  <a:gd name="T71" fmla="*/ 5 h 264"/>
                  <a:gd name="T72" fmla="*/ 378 w 447"/>
                  <a:gd name="T73" fmla="*/ 19 h 264"/>
                  <a:gd name="T74" fmla="*/ 402 w 447"/>
                  <a:gd name="T75" fmla="*/ 38 h 264"/>
                  <a:gd name="T76" fmla="*/ 421 w 447"/>
                  <a:gd name="T77" fmla="*/ 62 h 264"/>
                  <a:gd name="T78" fmla="*/ 437 w 447"/>
                  <a:gd name="T79" fmla="*/ 90 h 264"/>
                  <a:gd name="T80" fmla="*/ 446 w 447"/>
                  <a:gd name="T81" fmla="*/ 118 h 264"/>
                  <a:gd name="T82" fmla="*/ 447 w 447"/>
                  <a:gd name="T83" fmla="*/ 145 h 264"/>
                  <a:gd name="T84" fmla="*/ 442 w 447"/>
                  <a:gd name="T85" fmla="*/ 173 h 264"/>
                  <a:gd name="T86" fmla="*/ 430 w 447"/>
                  <a:gd name="T87" fmla="*/ 195 h 264"/>
                  <a:gd name="T88" fmla="*/ 430 w 447"/>
                  <a:gd name="T89" fmla="*/ 195 h 264"/>
                  <a:gd name="T90" fmla="*/ 409 w 447"/>
                  <a:gd name="T91" fmla="*/ 214 h 264"/>
                  <a:gd name="T92" fmla="*/ 383 w 447"/>
                  <a:gd name="T93" fmla="*/ 228 h 264"/>
                  <a:gd name="T94" fmla="*/ 352 w 447"/>
                  <a:gd name="T95" fmla="*/ 237 h 264"/>
                  <a:gd name="T96" fmla="*/ 319 w 447"/>
                  <a:gd name="T97" fmla="*/ 244 h 264"/>
                  <a:gd name="T98" fmla="*/ 285 w 447"/>
                  <a:gd name="T99" fmla="*/ 247 h 264"/>
                  <a:gd name="T100" fmla="*/ 254 w 447"/>
                  <a:gd name="T101" fmla="*/ 249 h 264"/>
                  <a:gd name="T102" fmla="*/ 226 w 447"/>
                  <a:gd name="T103" fmla="*/ 249 h 264"/>
                  <a:gd name="T104" fmla="*/ 204 w 447"/>
                  <a:gd name="T105" fmla="*/ 247 h 264"/>
                  <a:gd name="T106" fmla="*/ 190 w 447"/>
                  <a:gd name="T107" fmla="*/ 247 h 264"/>
                  <a:gd name="T108" fmla="*/ 185 w 447"/>
                  <a:gd name="T109" fmla="*/ 245 h 264"/>
                  <a:gd name="T110" fmla="*/ 185 w 447"/>
                  <a:gd name="T111" fmla="*/ 245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7" h="264">
                    <a:moveTo>
                      <a:pt x="185" y="245"/>
                    </a:moveTo>
                    <a:lnTo>
                      <a:pt x="181" y="247"/>
                    </a:lnTo>
                    <a:lnTo>
                      <a:pt x="174" y="251"/>
                    </a:lnTo>
                    <a:lnTo>
                      <a:pt x="162" y="254"/>
                    </a:lnTo>
                    <a:lnTo>
                      <a:pt x="147" y="258"/>
                    </a:lnTo>
                    <a:lnTo>
                      <a:pt x="129" y="261"/>
                    </a:lnTo>
                    <a:lnTo>
                      <a:pt x="112" y="264"/>
                    </a:lnTo>
                    <a:lnTo>
                      <a:pt x="91" y="264"/>
                    </a:lnTo>
                    <a:lnTo>
                      <a:pt x="74" y="263"/>
                    </a:lnTo>
                    <a:lnTo>
                      <a:pt x="55" y="258"/>
                    </a:lnTo>
                    <a:lnTo>
                      <a:pt x="40" y="249"/>
                    </a:lnTo>
                    <a:lnTo>
                      <a:pt x="40" y="249"/>
                    </a:lnTo>
                    <a:lnTo>
                      <a:pt x="26" y="239"/>
                    </a:lnTo>
                    <a:lnTo>
                      <a:pt x="15" y="228"/>
                    </a:lnTo>
                    <a:lnTo>
                      <a:pt x="7" y="218"/>
                    </a:lnTo>
                    <a:lnTo>
                      <a:pt x="1" y="207"/>
                    </a:lnTo>
                    <a:lnTo>
                      <a:pt x="0" y="195"/>
                    </a:lnTo>
                    <a:lnTo>
                      <a:pt x="1" y="183"/>
                    </a:lnTo>
                    <a:lnTo>
                      <a:pt x="7" y="168"/>
                    </a:lnTo>
                    <a:lnTo>
                      <a:pt x="17" y="152"/>
                    </a:lnTo>
                    <a:lnTo>
                      <a:pt x="33" y="133"/>
                    </a:lnTo>
                    <a:lnTo>
                      <a:pt x="52" y="112"/>
                    </a:lnTo>
                    <a:lnTo>
                      <a:pt x="52" y="112"/>
                    </a:lnTo>
                    <a:lnTo>
                      <a:pt x="74" y="92"/>
                    </a:lnTo>
                    <a:lnTo>
                      <a:pt x="95" y="74"/>
                    </a:lnTo>
                    <a:lnTo>
                      <a:pt x="114" y="61"/>
                    </a:lnTo>
                    <a:lnTo>
                      <a:pt x="135" y="48"/>
                    </a:lnTo>
                    <a:lnTo>
                      <a:pt x="155" y="40"/>
                    </a:lnTo>
                    <a:lnTo>
                      <a:pt x="176" y="31"/>
                    </a:lnTo>
                    <a:lnTo>
                      <a:pt x="200" y="24"/>
                    </a:lnTo>
                    <a:lnTo>
                      <a:pt x="226" y="17"/>
                    </a:lnTo>
                    <a:lnTo>
                      <a:pt x="254" y="10"/>
                    </a:lnTo>
                    <a:lnTo>
                      <a:pt x="287" y="4"/>
                    </a:lnTo>
                    <a:lnTo>
                      <a:pt x="287" y="4"/>
                    </a:lnTo>
                    <a:lnTo>
                      <a:pt x="319" y="0"/>
                    </a:lnTo>
                    <a:lnTo>
                      <a:pt x="350" y="5"/>
                    </a:lnTo>
                    <a:lnTo>
                      <a:pt x="378" y="19"/>
                    </a:lnTo>
                    <a:lnTo>
                      <a:pt x="402" y="38"/>
                    </a:lnTo>
                    <a:lnTo>
                      <a:pt x="421" y="62"/>
                    </a:lnTo>
                    <a:lnTo>
                      <a:pt x="437" y="90"/>
                    </a:lnTo>
                    <a:lnTo>
                      <a:pt x="446" y="118"/>
                    </a:lnTo>
                    <a:lnTo>
                      <a:pt x="447" y="145"/>
                    </a:lnTo>
                    <a:lnTo>
                      <a:pt x="442" y="173"/>
                    </a:lnTo>
                    <a:lnTo>
                      <a:pt x="430" y="195"/>
                    </a:lnTo>
                    <a:lnTo>
                      <a:pt x="430" y="195"/>
                    </a:lnTo>
                    <a:lnTo>
                      <a:pt x="409" y="214"/>
                    </a:lnTo>
                    <a:lnTo>
                      <a:pt x="383" y="228"/>
                    </a:lnTo>
                    <a:lnTo>
                      <a:pt x="352" y="237"/>
                    </a:lnTo>
                    <a:lnTo>
                      <a:pt x="319" y="244"/>
                    </a:lnTo>
                    <a:lnTo>
                      <a:pt x="285" y="247"/>
                    </a:lnTo>
                    <a:lnTo>
                      <a:pt x="254" y="249"/>
                    </a:lnTo>
                    <a:lnTo>
                      <a:pt x="226" y="249"/>
                    </a:lnTo>
                    <a:lnTo>
                      <a:pt x="204" y="247"/>
                    </a:lnTo>
                    <a:lnTo>
                      <a:pt x="190" y="247"/>
                    </a:lnTo>
                    <a:lnTo>
                      <a:pt x="185" y="245"/>
                    </a:lnTo>
                    <a:lnTo>
                      <a:pt x="185" y="245"/>
                    </a:lnTo>
                    <a:close/>
                  </a:path>
                </a:pathLst>
              </a:custGeom>
              <a:solidFill>
                <a:srgbClr val="FF9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9" name="Freeform 211">
                <a:extLst>
                  <a:ext uri="{FF2B5EF4-FFF2-40B4-BE49-F238E27FC236}">
                    <a16:creationId xmlns:a16="http://schemas.microsoft.com/office/drawing/2014/main" id="{E76A7480-B611-6E17-7E9D-70F2685CF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381"/>
                <a:ext cx="210" cy="124"/>
              </a:xfrm>
              <a:custGeom>
                <a:avLst/>
                <a:gdLst>
                  <a:gd name="T0" fmla="*/ 267 w 419"/>
                  <a:gd name="T1" fmla="*/ 3 h 249"/>
                  <a:gd name="T2" fmla="*/ 298 w 419"/>
                  <a:gd name="T3" fmla="*/ 0 h 249"/>
                  <a:gd name="T4" fmla="*/ 328 w 419"/>
                  <a:gd name="T5" fmla="*/ 7 h 249"/>
                  <a:gd name="T6" fmla="*/ 354 w 419"/>
                  <a:gd name="T7" fmla="*/ 19 h 249"/>
                  <a:gd name="T8" fmla="*/ 376 w 419"/>
                  <a:gd name="T9" fmla="*/ 36 h 249"/>
                  <a:gd name="T10" fmla="*/ 395 w 419"/>
                  <a:gd name="T11" fmla="*/ 59 h 249"/>
                  <a:gd name="T12" fmla="*/ 409 w 419"/>
                  <a:gd name="T13" fmla="*/ 85 h 249"/>
                  <a:gd name="T14" fmla="*/ 416 w 419"/>
                  <a:gd name="T15" fmla="*/ 111 h 249"/>
                  <a:gd name="T16" fmla="*/ 419 w 419"/>
                  <a:gd name="T17" fmla="*/ 136 h 249"/>
                  <a:gd name="T18" fmla="*/ 414 w 419"/>
                  <a:gd name="T19" fmla="*/ 162 h 249"/>
                  <a:gd name="T20" fmla="*/ 402 w 419"/>
                  <a:gd name="T21" fmla="*/ 183 h 249"/>
                  <a:gd name="T22" fmla="*/ 402 w 419"/>
                  <a:gd name="T23" fmla="*/ 183 h 249"/>
                  <a:gd name="T24" fmla="*/ 383 w 419"/>
                  <a:gd name="T25" fmla="*/ 200 h 249"/>
                  <a:gd name="T26" fmla="*/ 359 w 419"/>
                  <a:gd name="T27" fmla="*/ 214 h 249"/>
                  <a:gd name="T28" fmla="*/ 330 w 419"/>
                  <a:gd name="T29" fmla="*/ 223 h 249"/>
                  <a:gd name="T30" fmla="*/ 298 w 419"/>
                  <a:gd name="T31" fmla="*/ 228 h 249"/>
                  <a:gd name="T32" fmla="*/ 267 w 419"/>
                  <a:gd name="T33" fmla="*/ 232 h 249"/>
                  <a:gd name="T34" fmla="*/ 238 w 419"/>
                  <a:gd name="T35" fmla="*/ 233 h 249"/>
                  <a:gd name="T36" fmla="*/ 212 w 419"/>
                  <a:gd name="T37" fmla="*/ 233 h 249"/>
                  <a:gd name="T38" fmla="*/ 191 w 419"/>
                  <a:gd name="T39" fmla="*/ 232 h 249"/>
                  <a:gd name="T40" fmla="*/ 178 w 419"/>
                  <a:gd name="T41" fmla="*/ 232 h 249"/>
                  <a:gd name="T42" fmla="*/ 172 w 419"/>
                  <a:gd name="T43" fmla="*/ 232 h 249"/>
                  <a:gd name="T44" fmla="*/ 172 w 419"/>
                  <a:gd name="T45" fmla="*/ 232 h 249"/>
                  <a:gd name="T46" fmla="*/ 171 w 419"/>
                  <a:gd name="T47" fmla="*/ 232 h 249"/>
                  <a:gd name="T48" fmla="*/ 162 w 419"/>
                  <a:gd name="T49" fmla="*/ 235 h 249"/>
                  <a:gd name="T50" fmla="*/ 152 w 419"/>
                  <a:gd name="T51" fmla="*/ 238 h 249"/>
                  <a:gd name="T52" fmla="*/ 138 w 419"/>
                  <a:gd name="T53" fmla="*/ 242 h 249"/>
                  <a:gd name="T54" fmla="*/ 122 w 419"/>
                  <a:gd name="T55" fmla="*/ 245 h 249"/>
                  <a:gd name="T56" fmla="*/ 105 w 419"/>
                  <a:gd name="T57" fmla="*/ 247 h 249"/>
                  <a:gd name="T58" fmla="*/ 86 w 419"/>
                  <a:gd name="T59" fmla="*/ 249 h 249"/>
                  <a:gd name="T60" fmla="*/ 69 w 419"/>
                  <a:gd name="T61" fmla="*/ 247 h 249"/>
                  <a:gd name="T62" fmla="*/ 53 w 419"/>
                  <a:gd name="T63" fmla="*/ 242 h 249"/>
                  <a:gd name="T64" fmla="*/ 38 w 419"/>
                  <a:gd name="T65" fmla="*/ 233 h 249"/>
                  <a:gd name="T66" fmla="*/ 38 w 419"/>
                  <a:gd name="T67" fmla="*/ 233 h 249"/>
                  <a:gd name="T68" fmla="*/ 26 w 419"/>
                  <a:gd name="T69" fmla="*/ 223 h 249"/>
                  <a:gd name="T70" fmla="*/ 15 w 419"/>
                  <a:gd name="T71" fmla="*/ 214 h 249"/>
                  <a:gd name="T72" fmla="*/ 7 w 419"/>
                  <a:gd name="T73" fmla="*/ 204 h 249"/>
                  <a:gd name="T74" fmla="*/ 1 w 419"/>
                  <a:gd name="T75" fmla="*/ 193 h 249"/>
                  <a:gd name="T76" fmla="*/ 0 w 419"/>
                  <a:gd name="T77" fmla="*/ 183 h 249"/>
                  <a:gd name="T78" fmla="*/ 1 w 419"/>
                  <a:gd name="T79" fmla="*/ 171 h 249"/>
                  <a:gd name="T80" fmla="*/ 7 w 419"/>
                  <a:gd name="T81" fmla="*/ 157 h 249"/>
                  <a:gd name="T82" fmla="*/ 17 w 419"/>
                  <a:gd name="T83" fmla="*/ 143 h 249"/>
                  <a:gd name="T84" fmla="*/ 31 w 419"/>
                  <a:gd name="T85" fmla="*/ 126 h 249"/>
                  <a:gd name="T86" fmla="*/ 50 w 419"/>
                  <a:gd name="T87" fmla="*/ 105 h 249"/>
                  <a:gd name="T88" fmla="*/ 50 w 419"/>
                  <a:gd name="T89" fmla="*/ 105 h 249"/>
                  <a:gd name="T90" fmla="*/ 69 w 419"/>
                  <a:gd name="T91" fmla="*/ 86 h 249"/>
                  <a:gd name="T92" fmla="*/ 89 w 419"/>
                  <a:gd name="T93" fmla="*/ 71 h 249"/>
                  <a:gd name="T94" fmla="*/ 107 w 419"/>
                  <a:gd name="T95" fmla="*/ 57 h 249"/>
                  <a:gd name="T96" fmla="*/ 126 w 419"/>
                  <a:gd name="T97" fmla="*/ 47 h 249"/>
                  <a:gd name="T98" fmla="*/ 145 w 419"/>
                  <a:gd name="T99" fmla="*/ 38 h 249"/>
                  <a:gd name="T100" fmla="*/ 165 w 419"/>
                  <a:gd name="T101" fmla="*/ 31 h 249"/>
                  <a:gd name="T102" fmla="*/ 188 w 419"/>
                  <a:gd name="T103" fmla="*/ 24 h 249"/>
                  <a:gd name="T104" fmla="*/ 210 w 419"/>
                  <a:gd name="T105" fmla="*/ 17 h 249"/>
                  <a:gd name="T106" fmla="*/ 238 w 419"/>
                  <a:gd name="T107" fmla="*/ 10 h 249"/>
                  <a:gd name="T108" fmla="*/ 267 w 419"/>
                  <a:gd name="T109" fmla="*/ 3 h 249"/>
                  <a:gd name="T110" fmla="*/ 267 w 419"/>
                  <a:gd name="T111" fmla="*/ 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19" h="249">
                    <a:moveTo>
                      <a:pt x="267" y="3"/>
                    </a:moveTo>
                    <a:lnTo>
                      <a:pt x="298" y="0"/>
                    </a:lnTo>
                    <a:lnTo>
                      <a:pt x="328" y="7"/>
                    </a:lnTo>
                    <a:lnTo>
                      <a:pt x="354" y="19"/>
                    </a:lnTo>
                    <a:lnTo>
                      <a:pt x="376" y="36"/>
                    </a:lnTo>
                    <a:lnTo>
                      <a:pt x="395" y="59"/>
                    </a:lnTo>
                    <a:lnTo>
                      <a:pt x="409" y="85"/>
                    </a:lnTo>
                    <a:lnTo>
                      <a:pt x="416" y="111"/>
                    </a:lnTo>
                    <a:lnTo>
                      <a:pt x="419" y="136"/>
                    </a:lnTo>
                    <a:lnTo>
                      <a:pt x="414" y="162"/>
                    </a:lnTo>
                    <a:lnTo>
                      <a:pt x="402" y="183"/>
                    </a:lnTo>
                    <a:lnTo>
                      <a:pt x="402" y="183"/>
                    </a:lnTo>
                    <a:lnTo>
                      <a:pt x="383" y="200"/>
                    </a:lnTo>
                    <a:lnTo>
                      <a:pt x="359" y="214"/>
                    </a:lnTo>
                    <a:lnTo>
                      <a:pt x="330" y="223"/>
                    </a:lnTo>
                    <a:lnTo>
                      <a:pt x="298" y="228"/>
                    </a:lnTo>
                    <a:lnTo>
                      <a:pt x="267" y="232"/>
                    </a:lnTo>
                    <a:lnTo>
                      <a:pt x="238" y="233"/>
                    </a:lnTo>
                    <a:lnTo>
                      <a:pt x="212" y="233"/>
                    </a:lnTo>
                    <a:lnTo>
                      <a:pt x="191" y="232"/>
                    </a:lnTo>
                    <a:lnTo>
                      <a:pt x="178" y="232"/>
                    </a:lnTo>
                    <a:lnTo>
                      <a:pt x="172" y="232"/>
                    </a:lnTo>
                    <a:lnTo>
                      <a:pt x="172" y="232"/>
                    </a:lnTo>
                    <a:lnTo>
                      <a:pt x="171" y="232"/>
                    </a:lnTo>
                    <a:lnTo>
                      <a:pt x="162" y="235"/>
                    </a:lnTo>
                    <a:lnTo>
                      <a:pt x="152" y="238"/>
                    </a:lnTo>
                    <a:lnTo>
                      <a:pt x="138" y="242"/>
                    </a:lnTo>
                    <a:lnTo>
                      <a:pt x="122" y="245"/>
                    </a:lnTo>
                    <a:lnTo>
                      <a:pt x="105" y="247"/>
                    </a:lnTo>
                    <a:lnTo>
                      <a:pt x="86" y="249"/>
                    </a:lnTo>
                    <a:lnTo>
                      <a:pt x="69" y="247"/>
                    </a:lnTo>
                    <a:lnTo>
                      <a:pt x="53" y="242"/>
                    </a:lnTo>
                    <a:lnTo>
                      <a:pt x="38" y="233"/>
                    </a:lnTo>
                    <a:lnTo>
                      <a:pt x="38" y="233"/>
                    </a:lnTo>
                    <a:lnTo>
                      <a:pt x="26" y="223"/>
                    </a:lnTo>
                    <a:lnTo>
                      <a:pt x="15" y="214"/>
                    </a:lnTo>
                    <a:lnTo>
                      <a:pt x="7" y="204"/>
                    </a:lnTo>
                    <a:lnTo>
                      <a:pt x="1" y="193"/>
                    </a:lnTo>
                    <a:lnTo>
                      <a:pt x="0" y="183"/>
                    </a:lnTo>
                    <a:lnTo>
                      <a:pt x="1" y="171"/>
                    </a:lnTo>
                    <a:lnTo>
                      <a:pt x="7" y="157"/>
                    </a:lnTo>
                    <a:lnTo>
                      <a:pt x="17" y="143"/>
                    </a:lnTo>
                    <a:lnTo>
                      <a:pt x="31" y="126"/>
                    </a:lnTo>
                    <a:lnTo>
                      <a:pt x="50" y="105"/>
                    </a:lnTo>
                    <a:lnTo>
                      <a:pt x="50" y="105"/>
                    </a:lnTo>
                    <a:lnTo>
                      <a:pt x="69" y="86"/>
                    </a:lnTo>
                    <a:lnTo>
                      <a:pt x="89" y="71"/>
                    </a:lnTo>
                    <a:lnTo>
                      <a:pt x="107" y="57"/>
                    </a:lnTo>
                    <a:lnTo>
                      <a:pt x="126" y="47"/>
                    </a:lnTo>
                    <a:lnTo>
                      <a:pt x="145" y="38"/>
                    </a:lnTo>
                    <a:lnTo>
                      <a:pt x="165" y="31"/>
                    </a:lnTo>
                    <a:lnTo>
                      <a:pt x="188" y="24"/>
                    </a:lnTo>
                    <a:lnTo>
                      <a:pt x="210" y="17"/>
                    </a:lnTo>
                    <a:lnTo>
                      <a:pt x="238" y="10"/>
                    </a:lnTo>
                    <a:lnTo>
                      <a:pt x="267" y="3"/>
                    </a:lnTo>
                    <a:lnTo>
                      <a:pt x="267" y="3"/>
                    </a:lnTo>
                    <a:close/>
                  </a:path>
                </a:pathLst>
              </a:custGeom>
              <a:solidFill>
                <a:srgbClr val="FF7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40" name="Freeform 212">
                <a:extLst>
                  <a:ext uri="{FF2B5EF4-FFF2-40B4-BE49-F238E27FC236}">
                    <a16:creationId xmlns:a16="http://schemas.microsoft.com/office/drawing/2014/main" id="{E51AE42E-8C46-F696-EA11-163D5592B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385"/>
                <a:ext cx="194" cy="115"/>
              </a:xfrm>
              <a:custGeom>
                <a:avLst/>
                <a:gdLst>
                  <a:gd name="T0" fmla="*/ 249 w 389"/>
                  <a:gd name="T1" fmla="*/ 3 h 229"/>
                  <a:gd name="T2" fmla="*/ 278 w 389"/>
                  <a:gd name="T3" fmla="*/ 0 h 229"/>
                  <a:gd name="T4" fmla="*/ 304 w 389"/>
                  <a:gd name="T5" fmla="*/ 5 h 229"/>
                  <a:gd name="T6" fmla="*/ 328 w 389"/>
                  <a:gd name="T7" fmla="*/ 17 h 229"/>
                  <a:gd name="T8" fmla="*/ 349 w 389"/>
                  <a:gd name="T9" fmla="*/ 32 h 229"/>
                  <a:gd name="T10" fmla="*/ 366 w 389"/>
                  <a:gd name="T11" fmla="*/ 53 h 229"/>
                  <a:gd name="T12" fmla="*/ 380 w 389"/>
                  <a:gd name="T13" fmla="*/ 77 h 229"/>
                  <a:gd name="T14" fmla="*/ 387 w 389"/>
                  <a:gd name="T15" fmla="*/ 102 h 229"/>
                  <a:gd name="T16" fmla="*/ 389 w 389"/>
                  <a:gd name="T17" fmla="*/ 126 h 229"/>
                  <a:gd name="T18" fmla="*/ 385 w 389"/>
                  <a:gd name="T19" fmla="*/ 150 h 229"/>
                  <a:gd name="T20" fmla="*/ 373 w 389"/>
                  <a:gd name="T21" fmla="*/ 169 h 229"/>
                  <a:gd name="T22" fmla="*/ 373 w 389"/>
                  <a:gd name="T23" fmla="*/ 169 h 229"/>
                  <a:gd name="T24" fmla="*/ 356 w 389"/>
                  <a:gd name="T25" fmla="*/ 186 h 229"/>
                  <a:gd name="T26" fmla="*/ 334 w 389"/>
                  <a:gd name="T27" fmla="*/ 198 h 229"/>
                  <a:gd name="T28" fmla="*/ 306 w 389"/>
                  <a:gd name="T29" fmla="*/ 205 h 229"/>
                  <a:gd name="T30" fmla="*/ 278 w 389"/>
                  <a:gd name="T31" fmla="*/ 212 h 229"/>
                  <a:gd name="T32" fmla="*/ 249 w 389"/>
                  <a:gd name="T33" fmla="*/ 214 h 229"/>
                  <a:gd name="T34" fmla="*/ 221 w 389"/>
                  <a:gd name="T35" fmla="*/ 216 h 229"/>
                  <a:gd name="T36" fmla="*/ 197 w 389"/>
                  <a:gd name="T37" fmla="*/ 216 h 229"/>
                  <a:gd name="T38" fmla="*/ 178 w 389"/>
                  <a:gd name="T39" fmla="*/ 216 h 229"/>
                  <a:gd name="T40" fmla="*/ 164 w 389"/>
                  <a:gd name="T41" fmla="*/ 214 h 229"/>
                  <a:gd name="T42" fmla="*/ 161 w 389"/>
                  <a:gd name="T43" fmla="*/ 214 h 229"/>
                  <a:gd name="T44" fmla="*/ 161 w 389"/>
                  <a:gd name="T45" fmla="*/ 214 h 229"/>
                  <a:gd name="T46" fmla="*/ 157 w 389"/>
                  <a:gd name="T47" fmla="*/ 214 h 229"/>
                  <a:gd name="T48" fmla="*/ 150 w 389"/>
                  <a:gd name="T49" fmla="*/ 217 h 229"/>
                  <a:gd name="T50" fmla="*/ 140 w 389"/>
                  <a:gd name="T51" fmla="*/ 221 h 229"/>
                  <a:gd name="T52" fmla="*/ 128 w 389"/>
                  <a:gd name="T53" fmla="*/ 224 h 229"/>
                  <a:gd name="T54" fmla="*/ 112 w 389"/>
                  <a:gd name="T55" fmla="*/ 228 h 229"/>
                  <a:gd name="T56" fmla="*/ 97 w 389"/>
                  <a:gd name="T57" fmla="*/ 229 h 229"/>
                  <a:gd name="T58" fmla="*/ 80 w 389"/>
                  <a:gd name="T59" fmla="*/ 229 h 229"/>
                  <a:gd name="T60" fmla="*/ 64 w 389"/>
                  <a:gd name="T61" fmla="*/ 228 h 229"/>
                  <a:gd name="T62" fmla="*/ 49 w 389"/>
                  <a:gd name="T63" fmla="*/ 224 h 229"/>
                  <a:gd name="T64" fmla="*/ 35 w 389"/>
                  <a:gd name="T65" fmla="*/ 216 h 229"/>
                  <a:gd name="T66" fmla="*/ 35 w 389"/>
                  <a:gd name="T67" fmla="*/ 216 h 229"/>
                  <a:gd name="T68" fmla="*/ 23 w 389"/>
                  <a:gd name="T69" fmla="*/ 207 h 229"/>
                  <a:gd name="T70" fmla="*/ 14 w 389"/>
                  <a:gd name="T71" fmla="*/ 198 h 229"/>
                  <a:gd name="T72" fmla="*/ 5 w 389"/>
                  <a:gd name="T73" fmla="*/ 188 h 229"/>
                  <a:gd name="T74" fmla="*/ 2 w 389"/>
                  <a:gd name="T75" fmla="*/ 179 h 229"/>
                  <a:gd name="T76" fmla="*/ 0 w 389"/>
                  <a:gd name="T77" fmla="*/ 169 h 229"/>
                  <a:gd name="T78" fmla="*/ 2 w 389"/>
                  <a:gd name="T79" fmla="*/ 159 h 229"/>
                  <a:gd name="T80" fmla="*/ 7 w 389"/>
                  <a:gd name="T81" fmla="*/ 146 h 229"/>
                  <a:gd name="T82" fmla="*/ 16 w 389"/>
                  <a:gd name="T83" fmla="*/ 131 h 229"/>
                  <a:gd name="T84" fmla="*/ 28 w 389"/>
                  <a:gd name="T85" fmla="*/ 115 h 229"/>
                  <a:gd name="T86" fmla="*/ 45 w 389"/>
                  <a:gd name="T87" fmla="*/ 96 h 229"/>
                  <a:gd name="T88" fmla="*/ 45 w 389"/>
                  <a:gd name="T89" fmla="*/ 96 h 229"/>
                  <a:gd name="T90" fmla="*/ 64 w 389"/>
                  <a:gd name="T91" fmla="*/ 79 h 229"/>
                  <a:gd name="T92" fmla="*/ 81 w 389"/>
                  <a:gd name="T93" fmla="*/ 64 h 229"/>
                  <a:gd name="T94" fmla="*/ 99 w 389"/>
                  <a:gd name="T95" fmla="*/ 51 h 229"/>
                  <a:gd name="T96" fmla="*/ 116 w 389"/>
                  <a:gd name="T97" fmla="*/ 43 h 229"/>
                  <a:gd name="T98" fmla="*/ 135 w 389"/>
                  <a:gd name="T99" fmla="*/ 34 h 229"/>
                  <a:gd name="T100" fmla="*/ 154 w 389"/>
                  <a:gd name="T101" fmla="*/ 27 h 229"/>
                  <a:gd name="T102" fmla="*/ 173 w 389"/>
                  <a:gd name="T103" fmla="*/ 20 h 229"/>
                  <a:gd name="T104" fmla="*/ 195 w 389"/>
                  <a:gd name="T105" fmla="*/ 15 h 229"/>
                  <a:gd name="T106" fmla="*/ 221 w 389"/>
                  <a:gd name="T107" fmla="*/ 10 h 229"/>
                  <a:gd name="T108" fmla="*/ 249 w 389"/>
                  <a:gd name="T109" fmla="*/ 3 h 229"/>
                  <a:gd name="T110" fmla="*/ 249 w 389"/>
                  <a:gd name="T111" fmla="*/ 3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9" h="229">
                    <a:moveTo>
                      <a:pt x="249" y="3"/>
                    </a:moveTo>
                    <a:lnTo>
                      <a:pt x="278" y="0"/>
                    </a:lnTo>
                    <a:lnTo>
                      <a:pt x="304" y="5"/>
                    </a:lnTo>
                    <a:lnTo>
                      <a:pt x="328" y="17"/>
                    </a:lnTo>
                    <a:lnTo>
                      <a:pt x="349" y="32"/>
                    </a:lnTo>
                    <a:lnTo>
                      <a:pt x="366" y="53"/>
                    </a:lnTo>
                    <a:lnTo>
                      <a:pt x="380" y="77"/>
                    </a:lnTo>
                    <a:lnTo>
                      <a:pt x="387" y="102"/>
                    </a:lnTo>
                    <a:lnTo>
                      <a:pt x="389" y="126"/>
                    </a:lnTo>
                    <a:lnTo>
                      <a:pt x="385" y="150"/>
                    </a:lnTo>
                    <a:lnTo>
                      <a:pt x="373" y="169"/>
                    </a:lnTo>
                    <a:lnTo>
                      <a:pt x="373" y="169"/>
                    </a:lnTo>
                    <a:lnTo>
                      <a:pt x="356" y="186"/>
                    </a:lnTo>
                    <a:lnTo>
                      <a:pt x="334" y="198"/>
                    </a:lnTo>
                    <a:lnTo>
                      <a:pt x="306" y="205"/>
                    </a:lnTo>
                    <a:lnTo>
                      <a:pt x="278" y="212"/>
                    </a:lnTo>
                    <a:lnTo>
                      <a:pt x="249" y="214"/>
                    </a:lnTo>
                    <a:lnTo>
                      <a:pt x="221" y="216"/>
                    </a:lnTo>
                    <a:lnTo>
                      <a:pt x="197" y="216"/>
                    </a:lnTo>
                    <a:lnTo>
                      <a:pt x="178" y="216"/>
                    </a:lnTo>
                    <a:lnTo>
                      <a:pt x="164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57" y="214"/>
                    </a:lnTo>
                    <a:lnTo>
                      <a:pt x="150" y="217"/>
                    </a:lnTo>
                    <a:lnTo>
                      <a:pt x="140" y="221"/>
                    </a:lnTo>
                    <a:lnTo>
                      <a:pt x="128" y="224"/>
                    </a:lnTo>
                    <a:lnTo>
                      <a:pt x="112" y="228"/>
                    </a:lnTo>
                    <a:lnTo>
                      <a:pt x="97" y="229"/>
                    </a:lnTo>
                    <a:lnTo>
                      <a:pt x="80" y="229"/>
                    </a:lnTo>
                    <a:lnTo>
                      <a:pt x="64" y="228"/>
                    </a:lnTo>
                    <a:lnTo>
                      <a:pt x="49" y="224"/>
                    </a:lnTo>
                    <a:lnTo>
                      <a:pt x="35" y="216"/>
                    </a:lnTo>
                    <a:lnTo>
                      <a:pt x="35" y="216"/>
                    </a:lnTo>
                    <a:lnTo>
                      <a:pt x="23" y="207"/>
                    </a:lnTo>
                    <a:lnTo>
                      <a:pt x="14" y="198"/>
                    </a:lnTo>
                    <a:lnTo>
                      <a:pt x="5" y="188"/>
                    </a:lnTo>
                    <a:lnTo>
                      <a:pt x="2" y="179"/>
                    </a:lnTo>
                    <a:lnTo>
                      <a:pt x="0" y="169"/>
                    </a:lnTo>
                    <a:lnTo>
                      <a:pt x="2" y="159"/>
                    </a:lnTo>
                    <a:lnTo>
                      <a:pt x="7" y="146"/>
                    </a:lnTo>
                    <a:lnTo>
                      <a:pt x="16" y="131"/>
                    </a:lnTo>
                    <a:lnTo>
                      <a:pt x="28" y="115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64" y="79"/>
                    </a:lnTo>
                    <a:lnTo>
                      <a:pt x="81" y="64"/>
                    </a:lnTo>
                    <a:lnTo>
                      <a:pt x="99" y="51"/>
                    </a:lnTo>
                    <a:lnTo>
                      <a:pt x="116" y="43"/>
                    </a:lnTo>
                    <a:lnTo>
                      <a:pt x="135" y="34"/>
                    </a:lnTo>
                    <a:lnTo>
                      <a:pt x="154" y="27"/>
                    </a:lnTo>
                    <a:lnTo>
                      <a:pt x="173" y="20"/>
                    </a:lnTo>
                    <a:lnTo>
                      <a:pt x="195" y="15"/>
                    </a:lnTo>
                    <a:lnTo>
                      <a:pt x="221" y="10"/>
                    </a:lnTo>
                    <a:lnTo>
                      <a:pt x="249" y="3"/>
                    </a:lnTo>
                    <a:lnTo>
                      <a:pt x="249" y="3"/>
                    </a:lnTo>
                    <a:close/>
                  </a:path>
                </a:pathLst>
              </a:custGeom>
              <a:solidFill>
                <a:srgbClr val="FF66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41" name="Freeform 213">
                <a:extLst>
                  <a:ext uri="{FF2B5EF4-FFF2-40B4-BE49-F238E27FC236}">
                    <a16:creationId xmlns:a16="http://schemas.microsoft.com/office/drawing/2014/main" id="{5CD7A73F-05D9-8E7E-DAFB-CDD82B1D6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389"/>
                <a:ext cx="181" cy="107"/>
              </a:xfrm>
              <a:custGeom>
                <a:avLst/>
                <a:gdLst>
                  <a:gd name="T0" fmla="*/ 231 w 361"/>
                  <a:gd name="T1" fmla="*/ 3 h 214"/>
                  <a:gd name="T2" fmla="*/ 257 w 361"/>
                  <a:gd name="T3" fmla="*/ 0 h 214"/>
                  <a:gd name="T4" fmla="*/ 282 w 361"/>
                  <a:gd name="T5" fmla="*/ 5 h 214"/>
                  <a:gd name="T6" fmla="*/ 304 w 361"/>
                  <a:gd name="T7" fmla="*/ 15 h 214"/>
                  <a:gd name="T8" fmla="*/ 325 w 361"/>
                  <a:gd name="T9" fmla="*/ 31 h 214"/>
                  <a:gd name="T10" fmla="*/ 340 w 361"/>
                  <a:gd name="T11" fmla="*/ 50 h 214"/>
                  <a:gd name="T12" fmla="*/ 352 w 361"/>
                  <a:gd name="T13" fmla="*/ 72 h 214"/>
                  <a:gd name="T14" fmla="*/ 359 w 361"/>
                  <a:gd name="T15" fmla="*/ 95 h 214"/>
                  <a:gd name="T16" fmla="*/ 361 w 361"/>
                  <a:gd name="T17" fmla="*/ 117 h 214"/>
                  <a:gd name="T18" fmla="*/ 358 w 361"/>
                  <a:gd name="T19" fmla="*/ 139 h 214"/>
                  <a:gd name="T20" fmla="*/ 347 w 361"/>
                  <a:gd name="T21" fmla="*/ 157 h 214"/>
                  <a:gd name="T22" fmla="*/ 347 w 361"/>
                  <a:gd name="T23" fmla="*/ 157 h 214"/>
                  <a:gd name="T24" fmla="*/ 330 w 361"/>
                  <a:gd name="T25" fmla="*/ 172 h 214"/>
                  <a:gd name="T26" fmla="*/ 309 w 361"/>
                  <a:gd name="T27" fmla="*/ 183 h 214"/>
                  <a:gd name="T28" fmla="*/ 283 w 361"/>
                  <a:gd name="T29" fmla="*/ 191 h 214"/>
                  <a:gd name="T30" fmla="*/ 257 w 361"/>
                  <a:gd name="T31" fmla="*/ 197 h 214"/>
                  <a:gd name="T32" fmla="*/ 231 w 361"/>
                  <a:gd name="T33" fmla="*/ 200 h 214"/>
                  <a:gd name="T34" fmla="*/ 206 w 361"/>
                  <a:gd name="T35" fmla="*/ 200 h 214"/>
                  <a:gd name="T36" fmla="*/ 183 w 361"/>
                  <a:gd name="T37" fmla="*/ 200 h 214"/>
                  <a:gd name="T38" fmla="*/ 164 w 361"/>
                  <a:gd name="T39" fmla="*/ 200 h 214"/>
                  <a:gd name="T40" fmla="*/ 154 w 361"/>
                  <a:gd name="T41" fmla="*/ 198 h 214"/>
                  <a:gd name="T42" fmla="*/ 149 w 361"/>
                  <a:gd name="T43" fmla="*/ 198 h 214"/>
                  <a:gd name="T44" fmla="*/ 149 w 361"/>
                  <a:gd name="T45" fmla="*/ 198 h 214"/>
                  <a:gd name="T46" fmla="*/ 147 w 361"/>
                  <a:gd name="T47" fmla="*/ 200 h 214"/>
                  <a:gd name="T48" fmla="*/ 140 w 361"/>
                  <a:gd name="T49" fmla="*/ 202 h 214"/>
                  <a:gd name="T50" fmla="*/ 131 w 361"/>
                  <a:gd name="T51" fmla="*/ 205 h 214"/>
                  <a:gd name="T52" fmla="*/ 119 w 361"/>
                  <a:gd name="T53" fmla="*/ 207 h 214"/>
                  <a:gd name="T54" fmla="*/ 105 w 361"/>
                  <a:gd name="T55" fmla="*/ 210 h 214"/>
                  <a:gd name="T56" fmla="*/ 90 w 361"/>
                  <a:gd name="T57" fmla="*/ 212 h 214"/>
                  <a:gd name="T58" fmla="*/ 74 w 361"/>
                  <a:gd name="T59" fmla="*/ 214 h 214"/>
                  <a:gd name="T60" fmla="*/ 59 w 361"/>
                  <a:gd name="T61" fmla="*/ 212 h 214"/>
                  <a:gd name="T62" fmla="*/ 45 w 361"/>
                  <a:gd name="T63" fmla="*/ 207 h 214"/>
                  <a:gd name="T64" fmla="*/ 33 w 361"/>
                  <a:gd name="T65" fmla="*/ 200 h 214"/>
                  <a:gd name="T66" fmla="*/ 33 w 361"/>
                  <a:gd name="T67" fmla="*/ 200 h 214"/>
                  <a:gd name="T68" fmla="*/ 22 w 361"/>
                  <a:gd name="T69" fmla="*/ 191 h 214"/>
                  <a:gd name="T70" fmla="*/ 12 w 361"/>
                  <a:gd name="T71" fmla="*/ 184 h 214"/>
                  <a:gd name="T72" fmla="*/ 7 w 361"/>
                  <a:gd name="T73" fmla="*/ 176 h 214"/>
                  <a:gd name="T74" fmla="*/ 2 w 361"/>
                  <a:gd name="T75" fmla="*/ 167 h 214"/>
                  <a:gd name="T76" fmla="*/ 0 w 361"/>
                  <a:gd name="T77" fmla="*/ 157 h 214"/>
                  <a:gd name="T78" fmla="*/ 2 w 361"/>
                  <a:gd name="T79" fmla="*/ 146 h 214"/>
                  <a:gd name="T80" fmla="*/ 7 w 361"/>
                  <a:gd name="T81" fmla="*/ 136 h 214"/>
                  <a:gd name="T82" fmla="*/ 14 w 361"/>
                  <a:gd name="T83" fmla="*/ 122 h 214"/>
                  <a:gd name="T84" fmla="*/ 26 w 361"/>
                  <a:gd name="T85" fmla="*/ 107 h 214"/>
                  <a:gd name="T86" fmla="*/ 43 w 361"/>
                  <a:gd name="T87" fmla="*/ 91 h 214"/>
                  <a:gd name="T88" fmla="*/ 43 w 361"/>
                  <a:gd name="T89" fmla="*/ 91 h 214"/>
                  <a:gd name="T90" fmla="*/ 60 w 361"/>
                  <a:gd name="T91" fmla="*/ 74 h 214"/>
                  <a:gd name="T92" fmla="*/ 76 w 361"/>
                  <a:gd name="T93" fmla="*/ 60 h 214"/>
                  <a:gd name="T94" fmla="*/ 93 w 361"/>
                  <a:gd name="T95" fmla="*/ 50 h 214"/>
                  <a:gd name="T96" fmla="*/ 109 w 361"/>
                  <a:gd name="T97" fmla="*/ 39 h 214"/>
                  <a:gd name="T98" fmla="*/ 124 w 361"/>
                  <a:gd name="T99" fmla="*/ 32 h 214"/>
                  <a:gd name="T100" fmla="*/ 142 w 361"/>
                  <a:gd name="T101" fmla="*/ 25 h 214"/>
                  <a:gd name="T102" fmla="*/ 161 w 361"/>
                  <a:gd name="T103" fmla="*/ 20 h 214"/>
                  <a:gd name="T104" fmla="*/ 181 w 361"/>
                  <a:gd name="T105" fmla="*/ 15 h 214"/>
                  <a:gd name="T106" fmla="*/ 206 w 361"/>
                  <a:gd name="T107" fmla="*/ 10 h 214"/>
                  <a:gd name="T108" fmla="*/ 231 w 361"/>
                  <a:gd name="T109" fmla="*/ 3 h 214"/>
                  <a:gd name="T110" fmla="*/ 231 w 361"/>
                  <a:gd name="T111" fmla="*/ 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1" h="214">
                    <a:moveTo>
                      <a:pt x="231" y="3"/>
                    </a:moveTo>
                    <a:lnTo>
                      <a:pt x="257" y="0"/>
                    </a:lnTo>
                    <a:lnTo>
                      <a:pt x="282" y="5"/>
                    </a:lnTo>
                    <a:lnTo>
                      <a:pt x="304" y="15"/>
                    </a:lnTo>
                    <a:lnTo>
                      <a:pt x="325" y="31"/>
                    </a:lnTo>
                    <a:lnTo>
                      <a:pt x="340" y="50"/>
                    </a:lnTo>
                    <a:lnTo>
                      <a:pt x="352" y="72"/>
                    </a:lnTo>
                    <a:lnTo>
                      <a:pt x="359" y="95"/>
                    </a:lnTo>
                    <a:lnTo>
                      <a:pt x="361" y="117"/>
                    </a:lnTo>
                    <a:lnTo>
                      <a:pt x="358" y="139"/>
                    </a:lnTo>
                    <a:lnTo>
                      <a:pt x="347" y="157"/>
                    </a:lnTo>
                    <a:lnTo>
                      <a:pt x="347" y="157"/>
                    </a:lnTo>
                    <a:lnTo>
                      <a:pt x="330" y="172"/>
                    </a:lnTo>
                    <a:lnTo>
                      <a:pt x="309" y="183"/>
                    </a:lnTo>
                    <a:lnTo>
                      <a:pt x="283" y="191"/>
                    </a:lnTo>
                    <a:lnTo>
                      <a:pt x="257" y="197"/>
                    </a:lnTo>
                    <a:lnTo>
                      <a:pt x="231" y="200"/>
                    </a:lnTo>
                    <a:lnTo>
                      <a:pt x="206" y="200"/>
                    </a:lnTo>
                    <a:lnTo>
                      <a:pt x="183" y="200"/>
                    </a:lnTo>
                    <a:lnTo>
                      <a:pt x="164" y="200"/>
                    </a:lnTo>
                    <a:lnTo>
                      <a:pt x="154" y="198"/>
                    </a:lnTo>
                    <a:lnTo>
                      <a:pt x="149" y="198"/>
                    </a:lnTo>
                    <a:lnTo>
                      <a:pt x="149" y="198"/>
                    </a:lnTo>
                    <a:lnTo>
                      <a:pt x="147" y="200"/>
                    </a:lnTo>
                    <a:lnTo>
                      <a:pt x="140" y="202"/>
                    </a:lnTo>
                    <a:lnTo>
                      <a:pt x="131" y="205"/>
                    </a:lnTo>
                    <a:lnTo>
                      <a:pt x="119" y="207"/>
                    </a:lnTo>
                    <a:lnTo>
                      <a:pt x="105" y="210"/>
                    </a:lnTo>
                    <a:lnTo>
                      <a:pt x="90" y="212"/>
                    </a:lnTo>
                    <a:lnTo>
                      <a:pt x="74" y="214"/>
                    </a:lnTo>
                    <a:lnTo>
                      <a:pt x="59" y="212"/>
                    </a:lnTo>
                    <a:lnTo>
                      <a:pt x="45" y="207"/>
                    </a:lnTo>
                    <a:lnTo>
                      <a:pt x="33" y="200"/>
                    </a:lnTo>
                    <a:lnTo>
                      <a:pt x="33" y="200"/>
                    </a:lnTo>
                    <a:lnTo>
                      <a:pt x="22" y="191"/>
                    </a:lnTo>
                    <a:lnTo>
                      <a:pt x="12" y="184"/>
                    </a:lnTo>
                    <a:lnTo>
                      <a:pt x="7" y="176"/>
                    </a:lnTo>
                    <a:lnTo>
                      <a:pt x="2" y="167"/>
                    </a:lnTo>
                    <a:lnTo>
                      <a:pt x="0" y="157"/>
                    </a:lnTo>
                    <a:lnTo>
                      <a:pt x="2" y="146"/>
                    </a:lnTo>
                    <a:lnTo>
                      <a:pt x="7" y="136"/>
                    </a:lnTo>
                    <a:lnTo>
                      <a:pt x="14" y="122"/>
                    </a:lnTo>
                    <a:lnTo>
                      <a:pt x="26" y="107"/>
                    </a:lnTo>
                    <a:lnTo>
                      <a:pt x="43" y="91"/>
                    </a:lnTo>
                    <a:lnTo>
                      <a:pt x="43" y="91"/>
                    </a:lnTo>
                    <a:lnTo>
                      <a:pt x="60" y="74"/>
                    </a:lnTo>
                    <a:lnTo>
                      <a:pt x="76" y="60"/>
                    </a:lnTo>
                    <a:lnTo>
                      <a:pt x="93" y="50"/>
                    </a:lnTo>
                    <a:lnTo>
                      <a:pt x="109" y="39"/>
                    </a:lnTo>
                    <a:lnTo>
                      <a:pt x="124" y="32"/>
                    </a:lnTo>
                    <a:lnTo>
                      <a:pt x="142" y="25"/>
                    </a:lnTo>
                    <a:lnTo>
                      <a:pt x="161" y="20"/>
                    </a:lnTo>
                    <a:lnTo>
                      <a:pt x="181" y="15"/>
                    </a:lnTo>
                    <a:lnTo>
                      <a:pt x="206" y="10"/>
                    </a:lnTo>
                    <a:lnTo>
                      <a:pt x="231" y="3"/>
                    </a:lnTo>
                    <a:lnTo>
                      <a:pt x="231" y="3"/>
                    </a:lnTo>
                    <a:close/>
                  </a:path>
                </a:pathLst>
              </a:custGeom>
              <a:solidFill>
                <a:srgbClr val="FF5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42" name="Freeform 214">
                <a:extLst>
                  <a:ext uri="{FF2B5EF4-FFF2-40B4-BE49-F238E27FC236}">
                    <a16:creationId xmlns:a16="http://schemas.microsoft.com/office/drawing/2014/main" id="{BB940D7A-11B5-11DC-E713-1ACEC09E9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393"/>
                <a:ext cx="165" cy="98"/>
              </a:xfrm>
              <a:custGeom>
                <a:avLst/>
                <a:gdLst>
                  <a:gd name="T0" fmla="*/ 210 w 329"/>
                  <a:gd name="T1" fmla="*/ 2 h 195"/>
                  <a:gd name="T2" fmla="*/ 236 w 329"/>
                  <a:gd name="T3" fmla="*/ 0 h 195"/>
                  <a:gd name="T4" fmla="*/ 259 w 329"/>
                  <a:gd name="T5" fmla="*/ 4 h 195"/>
                  <a:gd name="T6" fmla="*/ 279 w 329"/>
                  <a:gd name="T7" fmla="*/ 14 h 195"/>
                  <a:gd name="T8" fmla="*/ 297 w 329"/>
                  <a:gd name="T9" fmla="*/ 28 h 195"/>
                  <a:gd name="T10" fmla="*/ 310 w 329"/>
                  <a:gd name="T11" fmla="*/ 47 h 195"/>
                  <a:gd name="T12" fmla="*/ 323 w 329"/>
                  <a:gd name="T13" fmla="*/ 66 h 195"/>
                  <a:gd name="T14" fmla="*/ 328 w 329"/>
                  <a:gd name="T15" fmla="*/ 87 h 195"/>
                  <a:gd name="T16" fmla="*/ 329 w 329"/>
                  <a:gd name="T17" fmla="*/ 107 h 195"/>
                  <a:gd name="T18" fmla="*/ 326 w 329"/>
                  <a:gd name="T19" fmla="*/ 128 h 195"/>
                  <a:gd name="T20" fmla="*/ 317 w 329"/>
                  <a:gd name="T21" fmla="*/ 145 h 195"/>
                  <a:gd name="T22" fmla="*/ 317 w 329"/>
                  <a:gd name="T23" fmla="*/ 145 h 195"/>
                  <a:gd name="T24" fmla="*/ 302 w 329"/>
                  <a:gd name="T25" fmla="*/ 157 h 195"/>
                  <a:gd name="T26" fmla="*/ 283 w 329"/>
                  <a:gd name="T27" fmla="*/ 168 h 195"/>
                  <a:gd name="T28" fmla="*/ 260 w 329"/>
                  <a:gd name="T29" fmla="*/ 176 h 195"/>
                  <a:gd name="T30" fmla="*/ 234 w 329"/>
                  <a:gd name="T31" fmla="*/ 180 h 195"/>
                  <a:gd name="T32" fmla="*/ 210 w 329"/>
                  <a:gd name="T33" fmla="*/ 183 h 195"/>
                  <a:gd name="T34" fmla="*/ 188 w 329"/>
                  <a:gd name="T35" fmla="*/ 183 h 195"/>
                  <a:gd name="T36" fmla="*/ 167 w 329"/>
                  <a:gd name="T37" fmla="*/ 183 h 195"/>
                  <a:gd name="T38" fmla="*/ 150 w 329"/>
                  <a:gd name="T39" fmla="*/ 183 h 195"/>
                  <a:gd name="T40" fmla="*/ 139 w 329"/>
                  <a:gd name="T41" fmla="*/ 183 h 195"/>
                  <a:gd name="T42" fmla="*/ 136 w 329"/>
                  <a:gd name="T43" fmla="*/ 182 h 195"/>
                  <a:gd name="T44" fmla="*/ 136 w 329"/>
                  <a:gd name="T45" fmla="*/ 182 h 195"/>
                  <a:gd name="T46" fmla="*/ 133 w 329"/>
                  <a:gd name="T47" fmla="*/ 183 h 195"/>
                  <a:gd name="T48" fmla="*/ 127 w 329"/>
                  <a:gd name="T49" fmla="*/ 185 h 195"/>
                  <a:gd name="T50" fmla="*/ 119 w 329"/>
                  <a:gd name="T51" fmla="*/ 189 h 195"/>
                  <a:gd name="T52" fmla="*/ 108 w 329"/>
                  <a:gd name="T53" fmla="*/ 190 h 195"/>
                  <a:gd name="T54" fmla="*/ 95 w 329"/>
                  <a:gd name="T55" fmla="*/ 194 h 195"/>
                  <a:gd name="T56" fmla="*/ 81 w 329"/>
                  <a:gd name="T57" fmla="*/ 195 h 195"/>
                  <a:gd name="T58" fmla="*/ 67 w 329"/>
                  <a:gd name="T59" fmla="*/ 195 h 195"/>
                  <a:gd name="T60" fmla="*/ 53 w 329"/>
                  <a:gd name="T61" fmla="*/ 194 h 195"/>
                  <a:gd name="T62" fmla="*/ 39 w 329"/>
                  <a:gd name="T63" fmla="*/ 190 h 195"/>
                  <a:gd name="T64" fmla="*/ 29 w 329"/>
                  <a:gd name="T65" fmla="*/ 183 h 195"/>
                  <a:gd name="T66" fmla="*/ 29 w 329"/>
                  <a:gd name="T67" fmla="*/ 183 h 195"/>
                  <a:gd name="T68" fmla="*/ 19 w 329"/>
                  <a:gd name="T69" fmla="*/ 176 h 195"/>
                  <a:gd name="T70" fmla="*/ 10 w 329"/>
                  <a:gd name="T71" fmla="*/ 168 h 195"/>
                  <a:gd name="T72" fmla="*/ 5 w 329"/>
                  <a:gd name="T73" fmla="*/ 161 h 195"/>
                  <a:gd name="T74" fmla="*/ 0 w 329"/>
                  <a:gd name="T75" fmla="*/ 152 h 195"/>
                  <a:gd name="T76" fmla="*/ 0 w 329"/>
                  <a:gd name="T77" fmla="*/ 144 h 195"/>
                  <a:gd name="T78" fmla="*/ 0 w 329"/>
                  <a:gd name="T79" fmla="*/ 135 h 195"/>
                  <a:gd name="T80" fmla="*/ 5 w 329"/>
                  <a:gd name="T81" fmla="*/ 125 h 195"/>
                  <a:gd name="T82" fmla="*/ 12 w 329"/>
                  <a:gd name="T83" fmla="*/ 112 h 195"/>
                  <a:gd name="T84" fmla="*/ 24 w 329"/>
                  <a:gd name="T85" fmla="*/ 99 h 195"/>
                  <a:gd name="T86" fmla="*/ 38 w 329"/>
                  <a:gd name="T87" fmla="*/ 83 h 195"/>
                  <a:gd name="T88" fmla="*/ 38 w 329"/>
                  <a:gd name="T89" fmla="*/ 83 h 195"/>
                  <a:gd name="T90" fmla="*/ 53 w 329"/>
                  <a:gd name="T91" fmla="*/ 68 h 195"/>
                  <a:gd name="T92" fmla="*/ 69 w 329"/>
                  <a:gd name="T93" fmla="*/ 55 h 195"/>
                  <a:gd name="T94" fmla="*/ 84 w 329"/>
                  <a:gd name="T95" fmla="*/ 45 h 195"/>
                  <a:gd name="T96" fmla="*/ 98 w 329"/>
                  <a:gd name="T97" fmla="*/ 36 h 195"/>
                  <a:gd name="T98" fmla="*/ 114 w 329"/>
                  <a:gd name="T99" fmla="*/ 30 h 195"/>
                  <a:gd name="T100" fmla="*/ 129 w 329"/>
                  <a:gd name="T101" fmla="*/ 23 h 195"/>
                  <a:gd name="T102" fmla="*/ 146 w 329"/>
                  <a:gd name="T103" fmla="*/ 17 h 195"/>
                  <a:gd name="T104" fmla="*/ 165 w 329"/>
                  <a:gd name="T105" fmla="*/ 14 h 195"/>
                  <a:gd name="T106" fmla="*/ 188 w 329"/>
                  <a:gd name="T107" fmla="*/ 9 h 195"/>
                  <a:gd name="T108" fmla="*/ 210 w 329"/>
                  <a:gd name="T109" fmla="*/ 2 h 195"/>
                  <a:gd name="T110" fmla="*/ 210 w 329"/>
                  <a:gd name="T111" fmla="*/ 2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9" h="195">
                    <a:moveTo>
                      <a:pt x="210" y="2"/>
                    </a:moveTo>
                    <a:lnTo>
                      <a:pt x="236" y="0"/>
                    </a:lnTo>
                    <a:lnTo>
                      <a:pt x="259" y="4"/>
                    </a:lnTo>
                    <a:lnTo>
                      <a:pt x="279" y="14"/>
                    </a:lnTo>
                    <a:lnTo>
                      <a:pt x="297" y="28"/>
                    </a:lnTo>
                    <a:lnTo>
                      <a:pt x="310" y="47"/>
                    </a:lnTo>
                    <a:lnTo>
                      <a:pt x="323" y="66"/>
                    </a:lnTo>
                    <a:lnTo>
                      <a:pt x="328" y="87"/>
                    </a:lnTo>
                    <a:lnTo>
                      <a:pt x="329" y="107"/>
                    </a:lnTo>
                    <a:lnTo>
                      <a:pt x="326" y="128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02" y="157"/>
                    </a:lnTo>
                    <a:lnTo>
                      <a:pt x="283" y="168"/>
                    </a:lnTo>
                    <a:lnTo>
                      <a:pt x="260" y="176"/>
                    </a:lnTo>
                    <a:lnTo>
                      <a:pt x="234" y="180"/>
                    </a:lnTo>
                    <a:lnTo>
                      <a:pt x="210" y="183"/>
                    </a:lnTo>
                    <a:lnTo>
                      <a:pt x="188" y="183"/>
                    </a:lnTo>
                    <a:lnTo>
                      <a:pt x="167" y="183"/>
                    </a:lnTo>
                    <a:lnTo>
                      <a:pt x="150" y="183"/>
                    </a:lnTo>
                    <a:lnTo>
                      <a:pt x="139" y="183"/>
                    </a:lnTo>
                    <a:lnTo>
                      <a:pt x="136" y="182"/>
                    </a:lnTo>
                    <a:lnTo>
                      <a:pt x="136" y="182"/>
                    </a:lnTo>
                    <a:lnTo>
                      <a:pt x="133" y="183"/>
                    </a:lnTo>
                    <a:lnTo>
                      <a:pt x="127" y="185"/>
                    </a:lnTo>
                    <a:lnTo>
                      <a:pt x="119" y="189"/>
                    </a:lnTo>
                    <a:lnTo>
                      <a:pt x="108" y="190"/>
                    </a:lnTo>
                    <a:lnTo>
                      <a:pt x="95" y="194"/>
                    </a:lnTo>
                    <a:lnTo>
                      <a:pt x="81" y="195"/>
                    </a:lnTo>
                    <a:lnTo>
                      <a:pt x="67" y="195"/>
                    </a:lnTo>
                    <a:lnTo>
                      <a:pt x="53" y="194"/>
                    </a:lnTo>
                    <a:lnTo>
                      <a:pt x="39" y="190"/>
                    </a:lnTo>
                    <a:lnTo>
                      <a:pt x="29" y="183"/>
                    </a:lnTo>
                    <a:lnTo>
                      <a:pt x="29" y="183"/>
                    </a:lnTo>
                    <a:lnTo>
                      <a:pt x="19" y="176"/>
                    </a:lnTo>
                    <a:lnTo>
                      <a:pt x="10" y="168"/>
                    </a:lnTo>
                    <a:lnTo>
                      <a:pt x="5" y="161"/>
                    </a:lnTo>
                    <a:lnTo>
                      <a:pt x="0" y="152"/>
                    </a:lnTo>
                    <a:lnTo>
                      <a:pt x="0" y="144"/>
                    </a:lnTo>
                    <a:lnTo>
                      <a:pt x="0" y="135"/>
                    </a:lnTo>
                    <a:lnTo>
                      <a:pt x="5" y="125"/>
                    </a:lnTo>
                    <a:lnTo>
                      <a:pt x="12" y="112"/>
                    </a:lnTo>
                    <a:lnTo>
                      <a:pt x="24" y="99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53" y="68"/>
                    </a:lnTo>
                    <a:lnTo>
                      <a:pt x="69" y="55"/>
                    </a:lnTo>
                    <a:lnTo>
                      <a:pt x="84" y="45"/>
                    </a:lnTo>
                    <a:lnTo>
                      <a:pt x="98" y="36"/>
                    </a:lnTo>
                    <a:lnTo>
                      <a:pt x="114" y="30"/>
                    </a:lnTo>
                    <a:lnTo>
                      <a:pt x="129" y="23"/>
                    </a:lnTo>
                    <a:lnTo>
                      <a:pt x="146" y="17"/>
                    </a:lnTo>
                    <a:lnTo>
                      <a:pt x="165" y="14"/>
                    </a:lnTo>
                    <a:lnTo>
                      <a:pt x="188" y="9"/>
                    </a:lnTo>
                    <a:lnTo>
                      <a:pt x="210" y="2"/>
                    </a:lnTo>
                    <a:lnTo>
                      <a:pt x="210" y="2"/>
                    </a:lnTo>
                    <a:close/>
                  </a:path>
                </a:pathLst>
              </a:custGeom>
              <a:solidFill>
                <a:srgbClr val="FF3B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43" name="Freeform 215">
                <a:extLst>
                  <a:ext uri="{FF2B5EF4-FFF2-40B4-BE49-F238E27FC236}">
                    <a16:creationId xmlns:a16="http://schemas.microsoft.com/office/drawing/2014/main" id="{2650544C-A37D-98E7-A579-D04A0CE81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397"/>
                <a:ext cx="151" cy="89"/>
              </a:xfrm>
              <a:custGeom>
                <a:avLst/>
                <a:gdLst>
                  <a:gd name="T0" fmla="*/ 125 w 303"/>
                  <a:gd name="T1" fmla="*/ 168 h 180"/>
                  <a:gd name="T2" fmla="*/ 123 w 303"/>
                  <a:gd name="T3" fmla="*/ 168 h 180"/>
                  <a:gd name="T4" fmla="*/ 118 w 303"/>
                  <a:gd name="T5" fmla="*/ 169 h 180"/>
                  <a:gd name="T6" fmla="*/ 109 w 303"/>
                  <a:gd name="T7" fmla="*/ 171 h 180"/>
                  <a:gd name="T8" fmla="*/ 101 w 303"/>
                  <a:gd name="T9" fmla="*/ 175 h 180"/>
                  <a:gd name="T10" fmla="*/ 88 w 303"/>
                  <a:gd name="T11" fmla="*/ 176 h 180"/>
                  <a:gd name="T12" fmla="*/ 76 w 303"/>
                  <a:gd name="T13" fmla="*/ 178 h 180"/>
                  <a:gd name="T14" fmla="*/ 63 w 303"/>
                  <a:gd name="T15" fmla="*/ 180 h 180"/>
                  <a:gd name="T16" fmla="*/ 50 w 303"/>
                  <a:gd name="T17" fmla="*/ 178 h 180"/>
                  <a:gd name="T18" fmla="*/ 38 w 303"/>
                  <a:gd name="T19" fmla="*/ 175 h 180"/>
                  <a:gd name="T20" fmla="*/ 28 w 303"/>
                  <a:gd name="T21" fmla="*/ 169 h 180"/>
                  <a:gd name="T22" fmla="*/ 28 w 303"/>
                  <a:gd name="T23" fmla="*/ 169 h 180"/>
                  <a:gd name="T24" fmla="*/ 18 w 303"/>
                  <a:gd name="T25" fmla="*/ 161 h 180"/>
                  <a:gd name="T26" fmla="*/ 11 w 303"/>
                  <a:gd name="T27" fmla="*/ 154 h 180"/>
                  <a:gd name="T28" fmla="*/ 6 w 303"/>
                  <a:gd name="T29" fmla="*/ 147 h 180"/>
                  <a:gd name="T30" fmla="*/ 2 w 303"/>
                  <a:gd name="T31" fmla="*/ 140 h 180"/>
                  <a:gd name="T32" fmla="*/ 0 w 303"/>
                  <a:gd name="T33" fmla="*/ 133 h 180"/>
                  <a:gd name="T34" fmla="*/ 2 w 303"/>
                  <a:gd name="T35" fmla="*/ 124 h 180"/>
                  <a:gd name="T36" fmla="*/ 6 w 303"/>
                  <a:gd name="T37" fmla="*/ 114 h 180"/>
                  <a:gd name="T38" fmla="*/ 12 w 303"/>
                  <a:gd name="T39" fmla="*/ 104 h 180"/>
                  <a:gd name="T40" fmla="*/ 23 w 303"/>
                  <a:gd name="T41" fmla="*/ 90 h 180"/>
                  <a:gd name="T42" fmla="*/ 35 w 303"/>
                  <a:gd name="T43" fmla="*/ 76 h 180"/>
                  <a:gd name="T44" fmla="*/ 35 w 303"/>
                  <a:gd name="T45" fmla="*/ 76 h 180"/>
                  <a:gd name="T46" fmla="*/ 50 w 303"/>
                  <a:gd name="T47" fmla="*/ 62 h 180"/>
                  <a:gd name="T48" fmla="*/ 64 w 303"/>
                  <a:gd name="T49" fmla="*/ 50 h 180"/>
                  <a:gd name="T50" fmla="*/ 78 w 303"/>
                  <a:gd name="T51" fmla="*/ 42 h 180"/>
                  <a:gd name="T52" fmla="*/ 92 w 303"/>
                  <a:gd name="T53" fmla="*/ 33 h 180"/>
                  <a:gd name="T54" fmla="*/ 106 w 303"/>
                  <a:gd name="T55" fmla="*/ 28 h 180"/>
                  <a:gd name="T56" fmla="*/ 120 w 303"/>
                  <a:gd name="T57" fmla="*/ 23 h 180"/>
                  <a:gd name="T58" fmla="*/ 135 w 303"/>
                  <a:gd name="T59" fmla="*/ 17 h 180"/>
                  <a:gd name="T60" fmla="*/ 152 w 303"/>
                  <a:gd name="T61" fmla="*/ 12 h 180"/>
                  <a:gd name="T62" fmla="*/ 171 w 303"/>
                  <a:gd name="T63" fmla="*/ 9 h 180"/>
                  <a:gd name="T64" fmla="*/ 194 w 303"/>
                  <a:gd name="T65" fmla="*/ 4 h 180"/>
                  <a:gd name="T66" fmla="*/ 194 w 303"/>
                  <a:gd name="T67" fmla="*/ 4 h 180"/>
                  <a:gd name="T68" fmla="*/ 216 w 303"/>
                  <a:gd name="T69" fmla="*/ 0 h 180"/>
                  <a:gd name="T70" fmla="*/ 237 w 303"/>
                  <a:gd name="T71" fmla="*/ 4 h 180"/>
                  <a:gd name="T72" fmla="*/ 256 w 303"/>
                  <a:gd name="T73" fmla="*/ 14 h 180"/>
                  <a:gd name="T74" fmla="*/ 272 w 303"/>
                  <a:gd name="T75" fmla="*/ 26 h 180"/>
                  <a:gd name="T76" fmla="*/ 285 w 303"/>
                  <a:gd name="T77" fmla="*/ 43 h 180"/>
                  <a:gd name="T78" fmla="*/ 296 w 303"/>
                  <a:gd name="T79" fmla="*/ 61 h 180"/>
                  <a:gd name="T80" fmla="*/ 301 w 303"/>
                  <a:gd name="T81" fmla="*/ 80 h 180"/>
                  <a:gd name="T82" fmla="*/ 303 w 303"/>
                  <a:gd name="T83" fmla="*/ 99 h 180"/>
                  <a:gd name="T84" fmla="*/ 299 w 303"/>
                  <a:gd name="T85" fmla="*/ 118 h 180"/>
                  <a:gd name="T86" fmla="*/ 291 w 303"/>
                  <a:gd name="T87" fmla="*/ 133 h 180"/>
                  <a:gd name="T88" fmla="*/ 291 w 303"/>
                  <a:gd name="T89" fmla="*/ 133 h 180"/>
                  <a:gd name="T90" fmla="*/ 277 w 303"/>
                  <a:gd name="T91" fmla="*/ 145 h 180"/>
                  <a:gd name="T92" fmla="*/ 259 w 303"/>
                  <a:gd name="T93" fmla="*/ 154 h 180"/>
                  <a:gd name="T94" fmla="*/ 239 w 303"/>
                  <a:gd name="T95" fmla="*/ 161 h 180"/>
                  <a:gd name="T96" fmla="*/ 216 w 303"/>
                  <a:gd name="T97" fmla="*/ 166 h 180"/>
                  <a:gd name="T98" fmla="*/ 194 w 303"/>
                  <a:gd name="T99" fmla="*/ 168 h 180"/>
                  <a:gd name="T100" fmla="*/ 173 w 303"/>
                  <a:gd name="T101" fmla="*/ 168 h 180"/>
                  <a:gd name="T102" fmla="*/ 154 w 303"/>
                  <a:gd name="T103" fmla="*/ 168 h 180"/>
                  <a:gd name="T104" fmla="*/ 139 w 303"/>
                  <a:gd name="T105" fmla="*/ 168 h 180"/>
                  <a:gd name="T106" fmla="*/ 128 w 303"/>
                  <a:gd name="T107" fmla="*/ 168 h 180"/>
                  <a:gd name="T108" fmla="*/ 125 w 303"/>
                  <a:gd name="T109" fmla="*/ 168 h 180"/>
                  <a:gd name="T110" fmla="*/ 125 w 303"/>
                  <a:gd name="T111" fmla="*/ 16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3" h="180">
                    <a:moveTo>
                      <a:pt x="125" y="168"/>
                    </a:moveTo>
                    <a:lnTo>
                      <a:pt x="123" y="168"/>
                    </a:lnTo>
                    <a:lnTo>
                      <a:pt x="118" y="169"/>
                    </a:lnTo>
                    <a:lnTo>
                      <a:pt x="109" y="171"/>
                    </a:lnTo>
                    <a:lnTo>
                      <a:pt x="101" y="175"/>
                    </a:lnTo>
                    <a:lnTo>
                      <a:pt x="88" y="176"/>
                    </a:lnTo>
                    <a:lnTo>
                      <a:pt x="76" y="178"/>
                    </a:lnTo>
                    <a:lnTo>
                      <a:pt x="63" y="180"/>
                    </a:lnTo>
                    <a:lnTo>
                      <a:pt x="50" y="178"/>
                    </a:lnTo>
                    <a:lnTo>
                      <a:pt x="38" y="175"/>
                    </a:lnTo>
                    <a:lnTo>
                      <a:pt x="28" y="169"/>
                    </a:lnTo>
                    <a:lnTo>
                      <a:pt x="28" y="169"/>
                    </a:lnTo>
                    <a:lnTo>
                      <a:pt x="18" y="161"/>
                    </a:lnTo>
                    <a:lnTo>
                      <a:pt x="11" y="154"/>
                    </a:lnTo>
                    <a:lnTo>
                      <a:pt x="6" y="147"/>
                    </a:lnTo>
                    <a:lnTo>
                      <a:pt x="2" y="140"/>
                    </a:lnTo>
                    <a:lnTo>
                      <a:pt x="0" y="133"/>
                    </a:lnTo>
                    <a:lnTo>
                      <a:pt x="2" y="124"/>
                    </a:lnTo>
                    <a:lnTo>
                      <a:pt x="6" y="114"/>
                    </a:lnTo>
                    <a:lnTo>
                      <a:pt x="12" y="104"/>
                    </a:lnTo>
                    <a:lnTo>
                      <a:pt x="23" y="90"/>
                    </a:lnTo>
                    <a:lnTo>
                      <a:pt x="35" y="76"/>
                    </a:lnTo>
                    <a:lnTo>
                      <a:pt x="35" y="76"/>
                    </a:lnTo>
                    <a:lnTo>
                      <a:pt x="50" y="62"/>
                    </a:lnTo>
                    <a:lnTo>
                      <a:pt x="64" y="50"/>
                    </a:lnTo>
                    <a:lnTo>
                      <a:pt x="78" y="42"/>
                    </a:lnTo>
                    <a:lnTo>
                      <a:pt x="92" y="33"/>
                    </a:lnTo>
                    <a:lnTo>
                      <a:pt x="106" y="28"/>
                    </a:lnTo>
                    <a:lnTo>
                      <a:pt x="120" y="23"/>
                    </a:lnTo>
                    <a:lnTo>
                      <a:pt x="135" y="17"/>
                    </a:lnTo>
                    <a:lnTo>
                      <a:pt x="152" y="12"/>
                    </a:lnTo>
                    <a:lnTo>
                      <a:pt x="171" y="9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16" y="0"/>
                    </a:lnTo>
                    <a:lnTo>
                      <a:pt x="237" y="4"/>
                    </a:lnTo>
                    <a:lnTo>
                      <a:pt x="256" y="14"/>
                    </a:lnTo>
                    <a:lnTo>
                      <a:pt x="272" y="26"/>
                    </a:lnTo>
                    <a:lnTo>
                      <a:pt x="285" y="43"/>
                    </a:lnTo>
                    <a:lnTo>
                      <a:pt x="296" y="61"/>
                    </a:lnTo>
                    <a:lnTo>
                      <a:pt x="301" y="80"/>
                    </a:lnTo>
                    <a:lnTo>
                      <a:pt x="303" y="99"/>
                    </a:lnTo>
                    <a:lnTo>
                      <a:pt x="299" y="118"/>
                    </a:lnTo>
                    <a:lnTo>
                      <a:pt x="291" y="133"/>
                    </a:lnTo>
                    <a:lnTo>
                      <a:pt x="291" y="133"/>
                    </a:lnTo>
                    <a:lnTo>
                      <a:pt x="277" y="145"/>
                    </a:lnTo>
                    <a:lnTo>
                      <a:pt x="259" y="154"/>
                    </a:lnTo>
                    <a:lnTo>
                      <a:pt x="239" y="161"/>
                    </a:lnTo>
                    <a:lnTo>
                      <a:pt x="216" y="166"/>
                    </a:lnTo>
                    <a:lnTo>
                      <a:pt x="194" y="168"/>
                    </a:lnTo>
                    <a:lnTo>
                      <a:pt x="173" y="168"/>
                    </a:lnTo>
                    <a:lnTo>
                      <a:pt x="154" y="168"/>
                    </a:lnTo>
                    <a:lnTo>
                      <a:pt x="139" y="168"/>
                    </a:lnTo>
                    <a:lnTo>
                      <a:pt x="128" y="168"/>
                    </a:lnTo>
                    <a:lnTo>
                      <a:pt x="125" y="168"/>
                    </a:lnTo>
                    <a:lnTo>
                      <a:pt x="125" y="168"/>
                    </a:lnTo>
                    <a:close/>
                  </a:path>
                </a:pathLst>
              </a:custGeom>
              <a:solidFill>
                <a:srgbClr val="FF26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44" name="Freeform 216">
                <a:extLst>
                  <a:ext uri="{FF2B5EF4-FFF2-40B4-BE49-F238E27FC236}">
                    <a16:creationId xmlns:a16="http://schemas.microsoft.com/office/drawing/2014/main" id="{49558281-5EBE-421A-499A-65385546C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428"/>
                <a:ext cx="193" cy="362"/>
              </a:xfrm>
              <a:custGeom>
                <a:avLst/>
                <a:gdLst>
                  <a:gd name="T0" fmla="*/ 6 w 385"/>
                  <a:gd name="T1" fmla="*/ 85 h 724"/>
                  <a:gd name="T2" fmla="*/ 176 w 385"/>
                  <a:gd name="T3" fmla="*/ 429 h 724"/>
                  <a:gd name="T4" fmla="*/ 385 w 385"/>
                  <a:gd name="T5" fmla="*/ 724 h 724"/>
                  <a:gd name="T6" fmla="*/ 274 w 385"/>
                  <a:gd name="T7" fmla="*/ 386 h 724"/>
                  <a:gd name="T8" fmla="*/ 274 w 385"/>
                  <a:gd name="T9" fmla="*/ 386 h 724"/>
                  <a:gd name="T10" fmla="*/ 271 w 385"/>
                  <a:gd name="T11" fmla="*/ 377 h 724"/>
                  <a:gd name="T12" fmla="*/ 259 w 385"/>
                  <a:gd name="T13" fmla="*/ 351 h 724"/>
                  <a:gd name="T14" fmla="*/ 243 w 385"/>
                  <a:gd name="T15" fmla="*/ 313 h 724"/>
                  <a:gd name="T16" fmla="*/ 222 w 385"/>
                  <a:gd name="T17" fmla="*/ 266 h 724"/>
                  <a:gd name="T18" fmla="*/ 200 w 385"/>
                  <a:gd name="T19" fmla="*/ 216 h 724"/>
                  <a:gd name="T20" fmla="*/ 177 w 385"/>
                  <a:gd name="T21" fmla="*/ 166 h 724"/>
                  <a:gd name="T22" fmla="*/ 157 w 385"/>
                  <a:gd name="T23" fmla="*/ 118 h 724"/>
                  <a:gd name="T24" fmla="*/ 138 w 385"/>
                  <a:gd name="T25" fmla="*/ 78 h 724"/>
                  <a:gd name="T26" fmla="*/ 124 w 385"/>
                  <a:gd name="T27" fmla="*/ 50 h 724"/>
                  <a:gd name="T28" fmla="*/ 117 w 385"/>
                  <a:gd name="T29" fmla="*/ 37 h 724"/>
                  <a:gd name="T30" fmla="*/ 117 w 385"/>
                  <a:gd name="T31" fmla="*/ 37 h 724"/>
                  <a:gd name="T32" fmla="*/ 112 w 385"/>
                  <a:gd name="T33" fmla="*/ 30 h 724"/>
                  <a:gd name="T34" fmla="*/ 105 w 385"/>
                  <a:gd name="T35" fmla="*/ 24 h 724"/>
                  <a:gd name="T36" fmla="*/ 98 w 385"/>
                  <a:gd name="T37" fmla="*/ 19 h 724"/>
                  <a:gd name="T38" fmla="*/ 91 w 385"/>
                  <a:gd name="T39" fmla="*/ 16 h 724"/>
                  <a:gd name="T40" fmla="*/ 84 w 385"/>
                  <a:gd name="T41" fmla="*/ 12 h 724"/>
                  <a:gd name="T42" fmla="*/ 79 w 385"/>
                  <a:gd name="T43" fmla="*/ 9 h 724"/>
                  <a:gd name="T44" fmla="*/ 74 w 385"/>
                  <a:gd name="T45" fmla="*/ 7 h 724"/>
                  <a:gd name="T46" fmla="*/ 69 w 385"/>
                  <a:gd name="T47" fmla="*/ 7 h 724"/>
                  <a:gd name="T48" fmla="*/ 67 w 385"/>
                  <a:gd name="T49" fmla="*/ 5 h 724"/>
                  <a:gd name="T50" fmla="*/ 65 w 385"/>
                  <a:gd name="T51" fmla="*/ 5 h 724"/>
                  <a:gd name="T52" fmla="*/ 65 w 385"/>
                  <a:gd name="T53" fmla="*/ 5 h 724"/>
                  <a:gd name="T54" fmla="*/ 41 w 385"/>
                  <a:gd name="T55" fmla="*/ 0 h 724"/>
                  <a:gd name="T56" fmla="*/ 22 w 385"/>
                  <a:gd name="T57" fmla="*/ 2 h 724"/>
                  <a:gd name="T58" fmla="*/ 10 w 385"/>
                  <a:gd name="T59" fmla="*/ 11 h 724"/>
                  <a:gd name="T60" fmla="*/ 3 w 385"/>
                  <a:gd name="T61" fmla="*/ 21 h 724"/>
                  <a:gd name="T62" fmla="*/ 0 w 385"/>
                  <a:gd name="T63" fmla="*/ 35 h 724"/>
                  <a:gd name="T64" fmla="*/ 0 w 385"/>
                  <a:gd name="T65" fmla="*/ 49 h 724"/>
                  <a:gd name="T66" fmla="*/ 1 w 385"/>
                  <a:gd name="T67" fmla="*/ 61 h 724"/>
                  <a:gd name="T68" fmla="*/ 3 w 385"/>
                  <a:gd name="T69" fmla="*/ 73 h 724"/>
                  <a:gd name="T70" fmla="*/ 5 w 385"/>
                  <a:gd name="T71" fmla="*/ 81 h 724"/>
                  <a:gd name="T72" fmla="*/ 6 w 385"/>
                  <a:gd name="T73" fmla="*/ 83 h 724"/>
                  <a:gd name="T74" fmla="*/ 6 w 385"/>
                  <a:gd name="T75" fmla="*/ 85 h 724"/>
                  <a:gd name="T76" fmla="*/ 6 w 385"/>
                  <a:gd name="T77" fmla="*/ 8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85" h="724">
                    <a:moveTo>
                      <a:pt x="6" y="85"/>
                    </a:moveTo>
                    <a:lnTo>
                      <a:pt x="176" y="429"/>
                    </a:lnTo>
                    <a:lnTo>
                      <a:pt x="385" y="724"/>
                    </a:lnTo>
                    <a:lnTo>
                      <a:pt x="274" y="386"/>
                    </a:lnTo>
                    <a:lnTo>
                      <a:pt x="274" y="386"/>
                    </a:lnTo>
                    <a:lnTo>
                      <a:pt x="271" y="377"/>
                    </a:lnTo>
                    <a:lnTo>
                      <a:pt x="259" y="351"/>
                    </a:lnTo>
                    <a:lnTo>
                      <a:pt x="243" y="313"/>
                    </a:lnTo>
                    <a:lnTo>
                      <a:pt x="222" y="266"/>
                    </a:lnTo>
                    <a:lnTo>
                      <a:pt x="200" y="216"/>
                    </a:lnTo>
                    <a:lnTo>
                      <a:pt x="177" y="166"/>
                    </a:lnTo>
                    <a:lnTo>
                      <a:pt x="157" y="118"/>
                    </a:lnTo>
                    <a:lnTo>
                      <a:pt x="138" y="78"/>
                    </a:lnTo>
                    <a:lnTo>
                      <a:pt x="124" y="50"/>
                    </a:lnTo>
                    <a:lnTo>
                      <a:pt x="117" y="37"/>
                    </a:lnTo>
                    <a:lnTo>
                      <a:pt x="117" y="37"/>
                    </a:lnTo>
                    <a:lnTo>
                      <a:pt x="112" y="30"/>
                    </a:lnTo>
                    <a:lnTo>
                      <a:pt x="105" y="24"/>
                    </a:lnTo>
                    <a:lnTo>
                      <a:pt x="98" y="19"/>
                    </a:lnTo>
                    <a:lnTo>
                      <a:pt x="91" y="16"/>
                    </a:lnTo>
                    <a:lnTo>
                      <a:pt x="84" y="12"/>
                    </a:lnTo>
                    <a:lnTo>
                      <a:pt x="79" y="9"/>
                    </a:lnTo>
                    <a:lnTo>
                      <a:pt x="74" y="7"/>
                    </a:lnTo>
                    <a:lnTo>
                      <a:pt x="69" y="7"/>
                    </a:lnTo>
                    <a:lnTo>
                      <a:pt x="67" y="5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41" y="0"/>
                    </a:lnTo>
                    <a:lnTo>
                      <a:pt x="22" y="2"/>
                    </a:lnTo>
                    <a:lnTo>
                      <a:pt x="10" y="11"/>
                    </a:lnTo>
                    <a:lnTo>
                      <a:pt x="3" y="21"/>
                    </a:lnTo>
                    <a:lnTo>
                      <a:pt x="0" y="35"/>
                    </a:lnTo>
                    <a:lnTo>
                      <a:pt x="0" y="49"/>
                    </a:lnTo>
                    <a:lnTo>
                      <a:pt x="1" y="61"/>
                    </a:lnTo>
                    <a:lnTo>
                      <a:pt x="3" y="73"/>
                    </a:lnTo>
                    <a:lnTo>
                      <a:pt x="5" y="81"/>
                    </a:lnTo>
                    <a:lnTo>
                      <a:pt x="6" y="83"/>
                    </a:lnTo>
                    <a:lnTo>
                      <a:pt x="6" y="85"/>
                    </a:lnTo>
                    <a:lnTo>
                      <a:pt x="6" y="85"/>
                    </a:lnTo>
                    <a:close/>
                  </a:path>
                </a:pathLst>
              </a:custGeom>
              <a:solidFill>
                <a:srgbClr val="FF26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45" name="Freeform 217">
                <a:extLst>
                  <a:ext uri="{FF2B5EF4-FFF2-40B4-BE49-F238E27FC236}">
                    <a16:creationId xmlns:a16="http://schemas.microsoft.com/office/drawing/2014/main" id="{AB8143B6-A1D1-F3BE-8BD0-387B3C99A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2576"/>
                <a:ext cx="88" cy="106"/>
              </a:xfrm>
              <a:custGeom>
                <a:avLst/>
                <a:gdLst>
                  <a:gd name="T0" fmla="*/ 85 w 176"/>
                  <a:gd name="T1" fmla="*/ 213 h 213"/>
                  <a:gd name="T2" fmla="*/ 43 w 176"/>
                  <a:gd name="T3" fmla="*/ 134 h 213"/>
                  <a:gd name="T4" fmla="*/ 0 w 176"/>
                  <a:gd name="T5" fmla="*/ 44 h 213"/>
                  <a:gd name="T6" fmla="*/ 5 w 176"/>
                  <a:gd name="T7" fmla="*/ 42 h 213"/>
                  <a:gd name="T8" fmla="*/ 5 w 176"/>
                  <a:gd name="T9" fmla="*/ 42 h 213"/>
                  <a:gd name="T10" fmla="*/ 9 w 176"/>
                  <a:gd name="T11" fmla="*/ 38 h 213"/>
                  <a:gd name="T12" fmla="*/ 14 w 176"/>
                  <a:gd name="T13" fmla="*/ 35 h 213"/>
                  <a:gd name="T14" fmla="*/ 17 w 176"/>
                  <a:gd name="T15" fmla="*/ 32 h 213"/>
                  <a:gd name="T16" fmla="*/ 21 w 176"/>
                  <a:gd name="T17" fmla="*/ 28 h 213"/>
                  <a:gd name="T18" fmla="*/ 24 w 176"/>
                  <a:gd name="T19" fmla="*/ 26 h 213"/>
                  <a:gd name="T20" fmla="*/ 28 w 176"/>
                  <a:gd name="T21" fmla="*/ 23 h 213"/>
                  <a:gd name="T22" fmla="*/ 33 w 176"/>
                  <a:gd name="T23" fmla="*/ 21 h 213"/>
                  <a:gd name="T24" fmla="*/ 40 w 176"/>
                  <a:gd name="T25" fmla="*/ 18 h 213"/>
                  <a:gd name="T26" fmla="*/ 47 w 176"/>
                  <a:gd name="T27" fmla="*/ 14 h 213"/>
                  <a:gd name="T28" fmla="*/ 54 w 176"/>
                  <a:gd name="T29" fmla="*/ 11 h 213"/>
                  <a:gd name="T30" fmla="*/ 54 w 176"/>
                  <a:gd name="T31" fmla="*/ 11 h 213"/>
                  <a:gd name="T32" fmla="*/ 61 w 176"/>
                  <a:gd name="T33" fmla="*/ 9 h 213"/>
                  <a:gd name="T34" fmla="*/ 66 w 176"/>
                  <a:gd name="T35" fmla="*/ 7 h 213"/>
                  <a:gd name="T36" fmla="*/ 73 w 176"/>
                  <a:gd name="T37" fmla="*/ 6 h 213"/>
                  <a:gd name="T38" fmla="*/ 78 w 176"/>
                  <a:gd name="T39" fmla="*/ 4 h 213"/>
                  <a:gd name="T40" fmla="*/ 83 w 176"/>
                  <a:gd name="T41" fmla="*/ 2 h 213"/>
                  <a:gd name="T42" fmla="*/ 88 w 176"/>
                  <a:gd name="T43" fmla="*/ 2 h 213"/>
                  <a:gd name="T44" fmla="*/ 93 w 176"/>
                  <a:gd name="T45" fmla="*/ 0 h 213"/>
                  <a:gd name="T46" fmla="*/ 99 w 176"/>
                  <a:gd name="T47" fmla="*/ 0 h 213"/>
                  <a:gd name="T48" fmla="*/ 104 w 176"/>
                  <a:gd name="T49" fmla="*/ 0 h 213"/>
                  <a:gd name="T50" fmla="*/ 109 w 176"/>
                  <a:gd name="T51" fmla="*/ 0 h 213"/>
                  <a:gd name="T52" fmla="*/ 107 w 176"/>
                  <a:gd name="T53" fmla="*/ 0 h 213"/>
                  <a:gd name="T54" fmla="*/ 145 w 176"/>
                  <a:gd name="T55" fmla="*/ 89 h 213"/>
                  <a:gd name="T56" fmla="*/ 176 w 176"/>
                  <a:gd name="T57" fmla="*/ 184 h 213"/>
                  <a:gd name="T58" fmla="*/ 171 w 176"/>
                  <a:gd name="T59" fmla="*/ 187 h 213"/>
                  <a:gd name="T60" fmla="*/ 171 w 176"/>
                  <a:gd name="T61" fmla="*/ 187 h 213"/>
                  <a:gd name="T62" fmla="*/ 157 w 176"/>
                  <a:gd name="T63" fmla="*/ 194 h 213"/>
                  <a:gd name="T64" fmla="*/ 145 w 176"/>
                  <a:gd name="T65" fmla="*/ 197 h 213"/>
                  <a:gd name="T66" fmla="*/ 133 w 176"/>
                  <a:gd name="T67" fmla="*/ 203 h 213"/>
                  <a:gd name="T68" fmla="*/ 123 w 176"/>
                  <a:gd name="T69" fmla="*/ 206 h 213"/>
                  <a:gd name="T70" fmla="*/ 114 w 176"/>
                  <a:gd name="T71" fmla="*/ 208 h 213"/>
                  <a:gd name="T72" fmla="*/ 107 w 176"/>
                  <a:gd name="T73" fmla="*/ 210 h 213"/>
                  <a:gd name="T74" fmla="*/ 100 w 176"/>
                  <a:gd name="T75" fmla="*/ 211 h 213"/>
                  <a:gd name="T76" fmla="*/ 93 w 176"/>
                  <a:gd name="T77" fmla="*/ 213 h 213"/>
                  <a:gd name="T78" fmla="*/ 88 w 176"/>
                  <a:gd name="T79" fmla="*/ 213 h 213"/>
                  <a:gd name="T80" fmla="*/ 85 w 176"/>
                  <a:gd name="T81" fmla="*/ 213 h 213"/>
                  <a:gd name="T82" fmla="*/ 85 w 176"/>
                  <a:gd name="T83" fmla="*/ 213 h 213"/>
                  <a:gd name="T84" fmla="*/ 85 w 176"/>
                  <a:gd name="T85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6" h="213">
                    <a:moveTo>
                      <a:pt x="85" y="213"/>
                    </a:moveTo>
                    <a:lnTo>
                      <a:pt x="43" y="134"/>
                    </a:lnTo>
                    <a:lnTo>
                      <a:pt x="0" y="44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9" y="38"/>
                    </a:lnTo>
                    <a:lnTo>
                      <a:pt x="14" y="35"/>
                    </a:lnTo>
                    <a:lnTo>
                      <a:pt x="17" y="32"/>
                    </a:lnTo>
                    <a:lnTo>
                      <a:pt x="21" y="28"/>
                    </a:lnTo>
                    <a:lnTo>
                      <a:pt x="24" y="26"/>
                    </a:lnTo>
                    <a:lnTo>
                      <a:pt x="28" y="23"/>
                    </a:lnTo>
                    <a:lnTo>
                      <a:pt x="33" y="21"/>
                    </a:lnTo>
                    <a:lnTo>
                      <a:pt x="40" y="18"/>
                    </a:lnTo>
                    <a:lnTo>
                      <a:pt x="47" y="14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61" y="9"/>
                    </a:lnTo>
                    <a:lnTo>
                      <a:pt x="66" y="7"/>
                    </a:lnTo>
                    <a:lnTo>
                      <a:pt x="73" y="6"/>
                    </a:lnTo>
                    <a:lnTo>
                      <a:pt x="78" y="4"/>
                    </a:lnTo>
                    <a:lnTo>
                      <a:pt x="83" y="2"/>
                    </a:lnTo>
                    <a:lnTo>
                      <a:pt x="88" y="2"/>
                    </a:lnTo>
                    <a:lnTo>
                      <a:pt x="93" y="0"/>
                    </a:lnTo>
                    <a:lnTo>
                      <a:pt x="99" y="0"/>
                    </a:lnTo>
                    <a:lnTo>
                      <a:pt x="104" y="0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45" y="89"/>
                    </a:lnTo>
                    <a:lnTo>
                      <a:pt x="176" y="184"/>
                    </a:lnTo>
                    <a:lnTo>
                      <a:pt x="171" y="187"/>
                    </a:lnTo>
                    <a:lnTo>
                      <a:pt x="171" y="187"/>
                    </a:lnTo>
                    <a:lnTo>
                      <a:pt x="157" y="194"/>
                    </a:lnTo>
                    <a:lnTo>
                      <a:pt x="145" y="197"/>
                    </a:lnTo>
                    <a:lnTo>
                      <a:pt x="133" y="203"/>
                    </a:lnTo>
                    <a:lnTo>
                      <a:pt x="123" y="206"/>
                    </a:lnTo>
                    <a:lnTo>
                      <a:pt x="114" y="208"/>
                    </a:lnTo>
                    <a:lnTo>
                      <a:pt x="107" y="210"/>
                    </a:lnTo>
                    <a:lnTo>
                      <a:pt x="100" y="211"/>
                    </a:lnTo>
                    <a:lnTo>
                      <a:pt x="93" y="213"/>
                    </a:lnTo>
                    <a:lnTo>
                      <a:pt x="88" y="213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5" y="213"/>
                    </a:lnTo>
                    <a:close/>
                  </a:path>
                </a:pathLst>
              </a:custGeom>
              <a:solidFill>
                <a:srgbClr val="E5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46" name="Freeform 218">
                <a:extLst>
                  <a:ext uri="{FF2B5EF4-FFF2-40B4-BE49-F238E27FC236}">
                    <a16:creationId xmlns:a16="http://schemas.microsoft.com/office/drawing/2014/main" id="{823A5447-A471-F06A-E82C-890985EF1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668"/>
                <a:ext cx="86" cy="122"/>
              </a:xfrm>
              <a:custGeom>
                <a:avLst/>
                <a:gdLst>
                  <a:gd name="T0" fmla="*/ 91 w 171"/>
                  <a:gd name="T1" fmla="*/ 0 h 243"/>
                  <a:gd name="T2" fmla="*/ 171 w 171"/>
                  <a:gd name="T3" fmla="*/ 243 h 243"/>
                  <a:gd name="T4" fmla="*/ 0 w 171"/>
                  <a:gd name="T5" fmla="*/ 29 h 243"/>
                  <a:gd name="T6" fmla="*/ 0 w 171"/>
                  <a:gd name="T7" fmla="*/ 29 h 243"/>
                  <a:gd name="T8" fmla="*/ 0 w 171"/>
                  <a:gd name="T9" fmla="*/ 29 h 243"/>
                  <a:gd name="T10" fmla="*/ 3 w 171"/>
                  <a:gd name="T11" fmla="*/ 29 h 243"/>
                  <a:gd name="T12" fmla="*/ 8 w 171"/>
                  <a:gd name="T13" fmla="*/ 29 h 243"/>
                  <a:gd name="T14" fmla="*/ 15 w 171"/>
                  <a:gd name="T15" fmla="*/ 27 h 243"/>
                  <a:gd name="T16" fmla="*/ 22 w 171"/>
                  <a:gd name="T17" fmla="*/ 26 h 243"/>
                  <a:gd name="T18" fmla="*/ 29 w 171"/>
                  <a:gd name="T19" fmla="*/ 24 h 243"/>
                  <a:gd name="T20" fmla="*/ 38 w 171"/>
                  <a:gd name="T21" fmla="*/ 22 h 243"/>
                  <a:gd name="T22" fmla="*/ 48 w 171"/>
                  <a:gd name="T23" fmla="*/ 19 h 243"/>
                  <a:gd name="T24" fmla="*/ 60 w 171"/>
                  <a:gd name="T25" fmla="*/ 13 h 243"/>
                  <a:gd name="T26" fmla="*/ 72 w 171"/>
                  <a:gd name="T27" fmla="*/ 10 h 243"/>
                  <a:gd name="T28" fmla="*/ 86 w 171"/>
                  <a:gd name="T29" fmla="*/ 3 h 243"/>
                  <a:gd name="T30" fmla="*/ 91 w 171"/>
                  <a:gd name="T31" fmla="*/ 0 h 243"/>
                  <a:gd name="T32" fmla="*/ 91 w 171"/>
                  <a:gd name="T33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1" h="243">
                    <a:moveTo>
                      <a:pt x="91" y="0"/>
                    </a:moveTo>
                    <a:lnTo>
                      <a:pt x="171" y="24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3" y="29"/>
                    </a:lnTo>
                    <a:lnTo>
                      <a:pt x="8" y="29"/>
                    </a:lnTo>
                    <a:lnTo>
                      <a:pt x="15" y="27"/>
                    </a:lnTo>
                    <a:lnTo>
                      <a:pt x="22" y="26"/>
                    </a:lnTo>
                    <a:lnTo>
                      <a:pt x="29" y="24"/>
                    </a:lnTo>
                    <a:lnTo>
                      <a:pt x="38" y="22"/>
                    </a:lnTo>
                    <a:lnTo>
                      <a:pt x="48" y="19"/>
                    </a:lnTo>
                    <a:lnTo>
                      <a:pt x="60" y="13"/>
                    </a:lnTo>
                    <a:lnTo>
                      <a:pt x="72" y="10"/>
                    </a:lnTo>
                    <a:lnTo>
                      <a:pt x="86" y="3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980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47" name="Freeform 219">
                <a:extLst>
                  <a:ext uri="{FF2B5EF4-FFF2-40B4-BE49-F238E27FC236}">
                    <a16:creationId xmlns:a16="http://schemas.microsoft.com/office/drawing/2014/main" id="{4D4CA654-3ADE-D32A-49B2-16314265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652"/>
                <a:ext cx="306" cy="154"/>
              </a:xfrm>
              <a:custGeom>
                <a:avLst/>
                <a:gdLst>
                  <a:gd name="T0" fmla="*/ 612 w 612"/>
                  <a:gd name="T1" fmla="*/ 0 h 307"/>
                  <a:gd name="T2" fmla="*/ 600 w 612"/>
                  <a:gd name="T3" fmla="*/ 1 h 307"/>
                  <a:gd name="T4" fmla="*/ 564 w 612"/>
                  <a:gd name="T5" fmla="*/ 6 h 307"/>
                  <a:gd name="T6" fmla="*/ 508 w 612"/>
                  <a:gd name="T7" fmla="*/ 17 h 307"/>
                  <a:gd name="T8" fmla="*/ 441 w 612"/>
                  <a:gd name="T9" fmla="*/ 32 h 307"/>
                  <a:gd name="T10" fmla="*/ 363 w 612"/>
                  <a:gd name="T11" fmla="*/ 55 h 307"/>
                  <a:gd name="T12" fmla="*/ 280 w 612"/>
                  <a:gd name="T13" fmla="*/ 86 h 307"/>
                  <a:gd name="T14" fmla="*/ 199 w 612"/>
                  <a:gd name="T15" fmla="*/ 126 h 307"/>
                  <a:gd name="T16" fmla="*/ 121 w 612"/>
                  <a:gd name="T17" fmla="*/ 176 h 307"/>
                  <a:gd name="T18" fmla="*/ 54 w 612"/>
                  <a:gd name="T19" fmla="*/ 235 h 307"/>
                  <a:gd name="T20" fmla="*/ 0 w 612"/>
                  <a:gd name="T21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2" h="307">
                    <a:moveTo>
                      <a:pt x="612" y="0"/>
                    </a:moveTo>
                    <a:lnTo>
                      <a:pt x="600" y="1"/>
                    </a:lnTo>
                    <a:lnTo>
                      <a:pt x="564" y="6"/>
                    </a:lnTo>
                    <a:lnTo>
                      <a:pt x="508" y="17"/>
                    </a:lnTo>
                    <a:lnTo>
                      <a:pt x="441" y="32"/>
                    </a:lnTo>
                    <a:lnTo>
                      <a:pt x="363" y="55"/>
                    </a:lnTo>
                    <a:lnTo>
                      <a:pt x="280" y="86"/>
                    </a:lnTo>
                    <a:lnTo>
                      <a:pt x="199" y="126"/>
                    </a:lnTo>
                    <a:lnTo>
                      <a:pt x="121" y="176"/>
                    </a:lnTo>
                    <a:lnTo>
                      <a:pt x="54" y="235"/>
                    </a:lnTo>
                    <a:lnTo>
                      <a:pt x="0" y="30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48" name="Freeform 220">
                <a:extLst>
                  <a:ext uri="{FF2B5EF4-FFF2-40B4-BE49-F238E27FC236}">
                    <a16:creationId xmlns:a16="http://schemas.microsoft.com/office/drawing/2014/main" id="{FF2E5CCA-1962-7AF7-00DD-23409FE3B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590"/>
                <a:ext cx="231" cy="166"/>
              </a:xfrm>
              <a:custGeom>
                <a:avLst/>
                <a:gdLst>
                  <a:gd name="T0" fmla="*/ 0 w 461"/>
                  <a:gd name="T1" fmla="*/ 332 h 332"/>
                  <a:gd name="T2" fmla="*/ 10 w 461"/>
                  <a:gd name="T3" fmla="*/ 323 h 332"/>
                  <a:gd name="T4" fmla="*/ 40 w 461"/>
                  <a:gd name="T5" fmla="*/ 297 h 332"/>
                  <a:gd name="T6" fmla="*/ 81 w 461"/>
                  <a:gd name="T7" fmla="*/ 261 h 332"/>
                  <a:gd name="T8" fmla="*/ 135 w 461"/>
                  <a:gd name="T9" fmla="*/ 218 h 332"/>
                  <a:gd name="T10" fmla="*/ 193 w 461"/>
                  <a:gd name="T11" fmla="*/ 169 h 332"/>
                  <a:gd name="T12" fmla="*/ 257 w 461"/>
                  <a:gd name="T13" fmla="*/ 121 h 332"/>
                  <a:gd name="T14" fmla="*/ 318 w 461"/>
                  <a:gd name="T15" fmla="*/ 74 h 332"/>
                  <a:gd name="T16" fmla="*/ 375 w 461"/>
                  <a:gd name="T17" fmla="*/ 38 h 332"/>
                  <a:gd name="T18" fmla="*/ 425 w 461"/>
                  <a:gd name="T19" fmla="*/ 12 h 332"/>
                  <a:gd name="T20" fmla="*/ 461 w 461"/>
                  <a:gd name="T21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1" h="332">
                    <a:moveTo>
                      <a:pt x="0" y="332"/>
                    </a:moveTo>
                    <a:lnTo>
                      <a:pt x="10" y="323"/>
                    </a:lnTo>
                    <a:lnTo>
                      <a:pt x="40" y="297"/>
                    </a:lnTo>
                    <a:lnTo>
                      <a:pt x="81" y="261"/>
                    </a:lnTo>
                    <a:lnTo>
                      <a:pt x="135" y="218"/>
                    </a:lnTo>
                    <a:lnTo>
                      <a:pt x="193" y="169"/>
                    </a:lnTo>
                    <a:lnTo>
                      <a:pt x="257" y="121"/>
                    </a:lnTo>
                    <a:lnTo>
                      <a:pt x="318" y="74"/>
                    </a:lnTo>
                    <a:lnTo>
                      <a:pt x="375" y="38"/>
                    </a:lnTo>
                    <a:lnTo>
                      <a:pt x="425" y="12"/>
                    </a:lnTo>
                    <a:lnTo>
                      <a:pt x="461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49" name="Freeform 221">
                <a:extLst>
                  <a:ext uri="{FF2B5EF4-FFF2-40B4-BE49-F238E27FC236}">
                    <a16:creationId xmlns:a16="http://schemas.microsoft.com/office/drawing/2014/main" id="{7FE0E6AD-B337-9193-5674-99A9DBF56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689"/>
                <a:ext cx="634" cy="326"/>
              </a:xfrm>
              <a:custGeom>
                <a:avLst/>
                <a:gdLst>
                  <a:gd name="T0" fmla="*/ 1268 w 1268"/>
                  <a:gd name="T1" fmla="*/ 0 h 653"/>
                  <a:gd name="T2" fmla="*/ 1259 w 1268"/>
                  <a:gd name="T3" fmla="*/ 2 h 653"/>
                  <a:gd name="T4" fmla="*/ 1233 w 1268"/>
                  <a:gd name="T5" fmla="*/ 10 h 653"/>
                  <a:gd name="T6" fmla="*/ 1195 w 1268"/>
                  <a:gd name="T7" fmla="*/ 23 h 653"/>
                  <a:gd name="T8" fmla="*/ 1149 w 1268"/>
                  <a:gd name="T9" fmla="*/ 36 h 653"/>
                  <a:gd name="T10" fmla="*/ 1097 w 1268"/>
                  <a:gd name="T11" fmla="*/ 54 h 653"/>
                  <a:gd name="T12" fmla="*/ 1045 w 1268"/>
                  <a:gd name="T13" fmla="*/ 71 h 653"/>
                  <a:gd name="T14" fmla="*/ 995 w 1268"/>
                  <a:gd name="T15" fmla="*/ 90 h 653"/>
                  <a:gd name="T16" fmla="*/ 952 w 1268"/>
                  <a:gd name="T17" fmla="*/ 109 h 653"/>
                  <a:gd name="T18" fmla="*/ 917 w 1268"/>
                  <a:gd name="T19" fmla="*/ 126 h 653"/>
                  <a:gd name="T20" fmla="*/ 898 w 1268"/>
                  <a:gd name="T21" fmla="*/ 140 h 653"/>
                  <a:gd name="T22" fmla="*/ 898 w 1268"/>
                  <a:gd name="T23" fmla="*/ 140 h 653"/>
                  <a:gd name="T24" fmla="*/ 879 w 1268"/>
                  <a:gd name="T25" fmla="*/ 156 h 653"/>
                  <a:gd name="T26" fmla="*/ 852 w 1268"/>
                  <a:gd name="T27" fmla="*/ 173 h 653"/>
                  <a:gd name="T28" fmla="*/ 815 w 1268"/>
                  <a:gd name="T29" fmla="*/ 192 h 653"/>
                  <a:gd name="T30" fmla="*/ 774 w 1268"/>
                  <a:gd name="T31" fmla="*/ 214 h 653"/>
                  <a:gd name="T32" fmla="*/ 727 w 1268"/>
                  <a:gd name="T33" fmla="*/ 240 h 653"/>
                  <a:gd name="T34" fmla="*/ 677 w 1268"/>
                  <a:gd name="T35" fmla="*/ 270 h 653"/>
                  <a:gd name="T36" fmla="*/ 629 w 1268"/>
                  <a:gd name="T37" fmla="*/ 302 h 653"/>
                  <a:gd name="T38" fmla="*/ 582 w 1268"/>
                  <a:gd name="T39" fmla="*/ 337 h 653"/>
                  <a:gd name="T40" fmla="*/ 541 w 1268"/>
                  <a:gd name="T41" fmla="*/ 377 h 653"/>
                  <a:gd name="T42" fmla="*/ 504 w 1268"/>
                  <a:gd name="T43" fmla="*/ 422 h 653"/>
                  <a:gd name="T44" fmla="*/ 504 w 1268"/>
                  <a:gd name="T45" fmla="*/ 422 h 653"/>
                  <a:gd name="T46" fmla="*/ 468 w 1268"/>
                  <a:gd name="T47" fmla="*/ 465 h 653"/>
                  <a:gd name="T48" fmla="*/ 423 w 1268"/>
                  <a:gd name="T49" fmla="*/ 505 h 653"/>
                  <a:gd name="T50" fmla="*/ 371 w 1268"/>
                  <a:gd name="T51" fmla="*/ 541 h 653"/>
                  <a:gd name="T52" fmla="*/ 316 w 1268"/>
                  <a:gd name="T53" fmla="*/ 572 h 653"/>
                  <a:gd name="T54" fmla="*/ 259 w 1268"/>
                  <a:gd name="T55" fmla="*/ 600 h 653"/>
                  <a:gd name="T56" fmla="*/ 200 w 1268"/>
                  <a:gd name="T57" fmla="*/ 620 h 653"/>
                  <a:gd name="T58" fmla="*/ 143 w 1268"/>
                  <a:gd name="T59" fmla="*/ 638 h 653"/>
                  <a:gd name="T60" fmla="*/ 90 w 1268"/>
                  <a:gd name="T61" fmla="*/ 648 h 653"/>
                  <a:gd name="T62" fmla="*/ 41 w 1268"/>
                  <a:gd name="T63" fmla="*/ 653 h 653"/>
                  <a:gd name="T64" fmla="*/ 0 w 1268"/>
                  <a:gd name="T65" fmla="*/ 651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8" h="653">
                    <a:moveTo>
                      <a:pt x="1268" y="0"/>
                    </a:moveTo>
                    <a:lnTo>
                      <a:pt x="1259" y="2"/>
                    </a:lnTo>
                    <a:lnTo>
                      <a:pt x="1233" y="10"/>
                    </a:lnTo>
                    <a:lnTo>
                      <a:pt x="1195" y="23"/>
                    </a:lnTo>
                    <a:lnTo>
                      <a:pt x="1149" y="36"/>
                    </a:lnTo>
                    <a:lnTo>
                      <a:pt x="1097" y="54"/>
                    </a:lnTo>
                    <a:lnTo>
                      <a:pt x="1045" y="71"/>
                    </a:lnTo>
                    <a:lnTo>
                      <a:pt x="995" y="90"/>
                    </a:lnTo>
                    <a:lnTo>
                      <a:pt x="952" y="109"/>
                    </a:lnTo>
                    <a:lnTo>
                      <a:pt x="917" y="126"/>
                    </a:lnTo>
                    <a:lnTo>
                      <a:pt x="898" y="140"/>
                    </a:lnTo>
                    <a:lnTo>
                      <a:pt x="898" y="140"/>
                    </a:lnTo>
                    <a:lnTo>
                      <a:pt x="879" y="156"/>
                    </a:lnTo>
                    <a:lnTo>
                      <a:pt x="852" y="173"/>
                    </a:lnTo>
                    <a:lnTo>
                      <a:pt x="815" y="192"/>
                    </a:lnTo>
                    <a:lnTo>
                      <a:pt x="774" y="214"/>
                    </a:lnTo>
                    <a:lnTo>
                      <a:pt x="727" y="240"/>
                    </a:lnTo>
                    <a:lnTo>
                      <a:pt x="677" y="270"/>
                    </a:lnTo>
                    <a:lnTo>
                      <a:pt x="629" y="302"/>
                    </a:lnTo>
                    <a:lnTo>
                      <a:pt x="582" y="337"/>
                    </a:lnTo>
                    <a:lnTo>
                      <a:pt x="541" y="377"/>
                    </a:lnTo>
                    <a:lnTo>
                      <a:pt x="504" y="422"/>
                    </a:lnTo>
                    <a:lnTo>
                      <a:pt x="504" y="422"/>
                    </a:lnTo>
                    <a:lnTo>
                      <a:pt x="468" y="465"/>
                    </a:lnTo>
                    <a:lnTo>
                      <a:pt x="423" y="505"/>
                    </a:lnTo>
                    <a:lnTo>
                      <a:pt x="371" y="541"/>
                    </a:lnTo>
                    <a:lnTo>
                      <a:pt x="316" y="572"/>
                    </a:lnTo>
                    <a:lnTo>
                      <a:pt x="259" y="600"/>
                    </a:lnTo>
                    <a:lnTo>
                      <a:pt x="200" y="620"/>
                    </a:lnTo>
                    <a:lnTo>
                      <a:pt x="143" y="638"/>
                    </a:lnTo>
                    <a:lnTo>
                      <a:pt x="90" y="648"/>
                    </a:lnTo>
                    <a:lnTo>
                      <a:pt x="41" y="653"/>
                    </a:lnTo>
                    <a:lnTo>
                      <a:pt x="0" y="65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50" name="Freeform 222">
                <a:extLst>
                  <a:ext uri="{FF2B5EF4-FFF2-40B4-BE49-F238E27FC236}">
                    <a16:creationId xmlns:a16="http://schemas.microsoft.com/office/drawing/2014/main" id="{F05FC489-EDD6-8159-F9CF-A8DA93479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424"/>
                <a:ext cx="48" cy="35"/>
              </a:xfrm>
              <a:custGeom>
                <a:avLst/>
                <a:gdLst>
                  <a:gd name="T0" fmla="*/ 0 w 97"/>
                  <a:gd name="T1" fmla="*/ 69 h 69"/>
                  <a:gd name="T2" fmla="*/ 0 w 97"/>
                  <a:gd name="T3" fmla="*/ 66 h 69"/>
                  <a:gd name="T4" fmla="*/ 0 w 97"/>
                  <a:gd name="T5" fmla="*/ 61 h 69"/>
                  <a:gd name="T6" fmla="*/ 2 w 97"/>
                  <a:gd name="T7" fmla="*/ 50 h 69"/>
                  <a:gd name="T8" fmla="*/ 4 w 97"/>
                  <a:gd name="T9" fmla="*/ 40 h 69"/>
                  <a:gd name="T10" fmla="*/ 9 w 97"/>
                  <a:gd name="T11" fmla="*/ 28 h 69"/>
                  <a:gd name="T12" fmla="*/ 17 w 97"/>
                  <a:gd name="T13" fmla="*/ 18 h 69"/>
                  <a:gd name="T14" fmla="*/ 30 w 97"/>
                  <a:gd name="T15" fmla="*/ 9 h 69"/>
                  <a:gd name="T16" fmla="*/ 47 w 97"/>
                  <a:gd name="T17" fmla="*/ 2 h 69"/>
                  <a:gd name="T18" fmla="*/ 69 w 97"/>
                  <a:gd name="T19" fmla="*/ 0 h 69"/>
                  <a:gd name="T20" fmla="*/ 97 w 97"/>
                  <a:gd name="T21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" h="69">
                    <a:moveTo>
                      <a:pt x="0" y="69"/>
                    </a:moveTo>
                    <a:lnTo>
                      <a:pt x="0" y="66"/>
                    </a:lnTo>
                    <a:lnTo>
                      <a:pt x="0" y="61"/>
                    </a:lnTo>
                    <a:lnTo>
                      <a:pt x="2" y="50"/>
                    </a:lnTo>
                    <a:lnTo>
                      <a:pt x="4" y="40"/>
                    </a:lnTo>
                    <a:lnTo>
                      <a:pt x="9" y="28"/>
                    </a:lnTo>
                    <a:lnTo>
                      <a:pt x="17" y="18"/>
                    </a:lnTo>
                    <a:lnTo>
                      <a:pt x="30" y="9"/>
                    </a:lnTo>
                    <a:lnTo>
                      <a:pt x="47" y="2"/>
                    </a:lnTo>
                    <a:lnTo>
                      <a:pt x="69" y="0"/>
                    </a:lnTo>
                    <a:lnTo>
                      <a:pt x="97" y="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51" name="Freeform 223">
                <a:extLst>
                  <a:ext uri="{FF2B5EF4-FFF2-40B4-BE49-F238E27FC236}">
                    <a16:creationId xmlns:a16="http://schemas.microsoft.com/office/drawing/2014/main" id="{C0CE7984-6EB7-6496-CF6F-5E18DC583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387"/>
                <a:ext cx="64" cy="59"/>
              </a:xfrm>
              <a:custGeom>
                <a:avLst/>
                <a:gdLst>
                  <a:gd name="T0" fmla="*/ 130 w 130"/>
                  <a:gd name="T1" fmla="*/ 2 h 118"/>
                  <a:gd name="T2" fmla="*/ 126 w 130"/>
                  <a:gd name="T3" fmla="*/ 2 h 118"/>
                  <a:gd name="T4" fmla="*/ 116 w 130"/>
                  <a:gd name="T5" fmla="*/ 0 h 118"/>
                  <a:gd name="T6" fmla="*/ 102 w 130"/>
                  <a:gd name="T7" fmla="*/ 2 h 118"/>
                  <a:gd name="T8" fmla="*/ 85 w 130"/>
                  <a:gd name="T9" fmla="*/ 5 h 118"/>
                  <a:gd name="T10" fmla="*/ 66 w 130"/>
                  <a:gd name="T11" fmla="*/ 10 h 118"/>
                  <a:gd name="T12" fmla="*/ 47 w 130"/>
                  <a:gd name="T13" fmla="*/ 21 h 118"/>
                  <a:gd name="T14" fmla="*/ 30 w 130"/>
                  <a:gd name="T15" fmla="*/ 35 h 118"/>
                  <a:gd name="T16" fmla="*/ 16 w 130"/>
                  <a:gd name="T17" fmla="*/ 55 h 118"/>
                  <a:gd name="T18" fmla="*/ 5 w 130"/>
                  <a:gd name="T19" fmla="*/ 83 h 118"/>
                  <a:gd name="T20" fmla="*/ 0 w 130"/>
                  <a:gd name="T21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0" h="118">
                    <a:moveTo>
                      <a:pt x="130" y="2"/>
                    </a:moveTo>
                    <a:lnTo>
                      <a:pt x="126" y="2"/>
                    </a:lnTo>
                    <a:lnTo>
                      <a:pt x="116" y="0"/>
                    </a:lnTo>
                    <a:lnTo>
                      <a:pt x="102" y="2"/>
                    </a:lnTo>
                    <a:lnTo>
                      <a:pt x="85" y="5"/>
                    </a:lnTo>
                    <a:lnTo>
                      <a:pt x="66" y="10"/>
                    </a:lnTo>
                    <a:lnTo>
                      <a:pt x="47" y="21"/>
                    </a:lnTo>
                    <a:lnTo>
                      <a:pt x="30" y="35"/>
                    </a:lnTo>
                    <a:lnTo>
                      <a:pt x="16" y="55"/>
                    </a:lnTo>
                    <a:lnTo>
                      <a:pt x="5" y="83"/>
                    </a:lnTo>
                    <a:lnTo>
                      <a:pt x="0" y="11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52" name="Line 224">
                <a:extLst>
                  <a:ext uri="{FF2B5EF4-FFF2-40B4-BE49-F238E27FC236}">
                    <a16:creationId xmlns:a16="http://schemas.microsoft.com/office/drawing/2014/main" id="{502DBAC4-F7F0-66C3-AF99-A310AF46A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47" y="1348"/>
                <a:ext cx="219" cy="490"/>
              </a:xfrm>
              <a:prstGeom prst="line">
                <a:avLst/>
              </a:prstGeom>
              <a:noFill/>
              <a:ln w="142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53" name="Freeform 225">
                <a:extLst>
                  <a:ext uri="{FF2B5EF4-FFF2-40B4-BE49-F238E27FC236}">
                    <a16:creationId xmlns:a16="http://schemas.microsoft.com/office/drawing/2014/main" id="{DCEFA7F6-9613-FCAD-7A3B-A86031FBD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427"/>
                <a:ext cx="178" cy="355"/>
              </a:xfrm>
              <a:custGeom>
                <a:avLst/>
                <a:gdLst>
                  <a:gd name="T0" fmla="*/ 2 w 358"/>
                  <a:gd name="T1" fmla="*/ 58 h 710"/>
                  <a:gd name="T2" fmla="*/ 154 w 358"/>
                  <a:gd name="T3" fmla="*/ 400 h 710"/>
                  <a:gd name="T4" fmla="*/ 358 w 358"/>
                  <a:gd name="T5" fmla="*/ 710 h 710"/>
                  <a:gd name="T6" fmla="*/ 245 w 358"/>
                  <a:gd name="T7" fmla="*/ 373 h 710"/>
                  <a:gd name="T8" fmla="*/ 80 w 358"/>
                  <a:gd name="T9" fmla="*/ 6 h 710"/>
                  <a:gd name="T10" fmla="*/ 78 w 358"/>
                  <a:gd name="T11" fmla="*/ 6 h 710"/>
                  <a:gd name="T12" fmla="*/ 78 w 358"/>
                  <a:gd name="T13" fmla="*/ 6 h 710"/>
                  <a:gd name="T14" fmla="*/ 52 w 358"/>
                  <a:gd name="T15" fmla="*/ 0 h 710"/>
                  <a:gd name="T16" fmla="*/ 33 w 358"/>
                  <a:gd name="T17" fmla="*/ 0 h 710"/>
                  <a:gd name="T18" fmla="*/ 19 w 358"/>
                  <a:gd name="T19" fmla="*/ 3 h 710"/>
                  <a:gd name="T20" fmla="*/ 9 w 358"/>
                  <a:gd name="T21" fmla="*/ 10 h 710"/>
                  <a:gd name="T22" fmla="*/ 4 w 358"/>
                  <a:gd name="T23" fmla="*/ 19 h 710"/>
                  <a:gd name="T24" fmla="*/ 0 w 358"/>
                  <a:gd name="T25" fmla="*/ 29 h 710"/>
                  <a:gd name="T26" fmla="*/ 0 w 358"/>
                  <a:gd name="T27" fmla="*/ 39 h 710"/>
                  <a:gd name="T28" fmla="*/ 0 w 358"/>
                  <a:gd name="T29" fmla="*/ 48 h 710"/>
                  <a:gd name="T30" fmla="*/ 2 w 358"/>
                  <a:gd name="T31" fmla="*/ 55 h 710"/>
                  <a:gd name="T32" fmla="*/ 2 w 358"/>
                  <a:gd name="T33" fmla="*/ 57 h 710"/>
                  <a:gd name="T34" fmla="*/ 2 w 358"/>
                  <a:gd name="T35" fmla="*/ 58 h 710"/>
                  <a:gd name="T36" fmla="*/ 2 w 358"/>
                  <a:gd name="T37" fmla="*/ 58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8" h="710">
                    <a:moveTo>
                      <a:pt x="2" y="58"/>
                    </a:moveTo>
                    <a:lnTo>
                      <a:pt x="154" y="400"/>
                    </a:lnTo>
                    <a:lnTo>
                      <a:pt x="358" y="710"/>
                    </a:lnTo>
                    <a:lnTo>
                      <a:pt x="245" y="373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52" y="0"/>
                    </a:lnTo>
                    <a:lnTo>
                      <a:pt x="33" y="0"/>
                    </a:lnTo>
                    <a:lnTo>
                      <a:pt x="19" y="3"/>
                    </a:lnTo>
                    <a:lnTo>
                      <a:pt x="9" y="10"/>
                    </a:lnTo>
                    <a:lnTo>
                      <a:pt x="4" y="19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2" y="58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B2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54" name="Freeform 226">
                <a:extLst>
                  <a:ext uri="{FF2B5EF4-FFF2-40B4-BE49-F238E27FC236}">
                    <a16:creationId xmlns:a16="http://schemas.microsoft.com/office/drawing/2014/main" id="{66071AB0-2949-3912-BDAF-7E157655C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427"/>
                <a:ext cx="178" cy="355"/>
              </a:xfrm>
              <a:custGeom>
                <a:avLst/>
                <a:gdLst>
                  <a:gd name="T0" fmla="*/ 2 w 358"/>
                  <a:gd name="T1" fmla="*/ 58 h 710"/>
                  <a:gd name="T2" fmla="*/ 154 w 358"/>
                  <a:gd name="T3" fmla="*/ 400 h 710"/>
                  <a:gd name="T4" fmla="*/ 358 w 358"/>
                  <a:gd name="T5" fmla="*/ 710 h 710"/>
                  <a:gd name="T6" fmla="*/ 245 w 358"/>
                  <a:gd name="T7" fmla="*/ 373 h 710"/>
                  <a:gd name="T8" fmla="*/ 80 w 358"/>
                  <a:gd name="T9" fmla="*/ 6 h 710"/>
                  <a:gd name="T10" fmla="*/ 78 w 358"/>
                  <a:gd name="T11" fmla="*/ 6 h 710"/>
                  <a:gd name="T12" fmla="*/ 78 w 358"/>
                  <a:gd name="T13" fmla="*/ 6 h 710"/>
                  <a:gd name="T14" fmla="*/ 52 w 358"/>
                  <a:gd name="T15" fmla="*/ 0 h 710"/>
                  <a:gd name="T16" fmla="*/ 33 w 358"/>
                  <a:gd name="T17" fmla="*/ 0 h 710"/>
                  <a:gd name="T18" fmla="*/ 19 w 358"/>
                  <a:gd name="T19" fmla="*/ 3 h 710"/>
                  <a:gd name="T20" fmla="*/ 9 w 358"/>
                  <a:gd name="T21" fmla="*/ 10 h 710"/>
                  <a:gd name="T22" fmla="*/ 4 w 358"/>
                  <a:gd name="T23" fmla="*/ 19 h 710"/>
                  <a:gd name="T24" fmla="*/ 0 w 358"/>
                  <a:gd name="T25" fmla="*/ 29 h 710"/>
                  <a:gd name="T26" fmla="*/ 0 w 358"/>
                  <a:gd name="T27" fmla="*/ 39 h 710"/>
                  <a:gd name="T28" fmla="*/ 0 w 358"/>
                  <a:gd name="T29" fmla="*/ 48 h 710"/>
                  <a:gd name="T30" fmla="*/ 2 w 358"/>
                  <a:gd name="T31" fmla="*/ 55 h 710"/>
                  <a:gd name="T32" fmla="*/ 2 w 358"/>
                  <a:gd name="T33" fmla="*/ 57 h 710"/>
                  <a:gd name="T34" fmla="*/ 2 w 358"/>
                  <a:gd name="T35" fmla="*/ 58 h 710"/>
                  <a:gd name="T36" fmla="*/ 2 w 358"/>
                  <a:gd name="T37" fmla="*/ 58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8" h="710">
                    <a:moveTo>
                      <a:pt x="2" y="58"/>
                    </a:moveTo>
                    <a:lnTo>
                      <a:pt x="154" y="400"/>
                    </a:lnTo>
                    <a:lnTo>
                      <a:pt x="358" y="710"/>
                    </a:lnTo>
                    <a:lnTo>
                      <a:pt x="245" y="373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52" y="0"/>
                    </a:lnTo>
                    <a:lnTo>
                      <a:pt x="33" y="0"/>
                    </a:lnTo>
                    <a:lnTo>
                      <a:pt x="19" y="3"/>
                    </a:lnTo>
                    <a:lnTo>
                      <a:pt x="9" y="10"/>
                    </a:lnTo>
                    <a:lnTo>
                      <a:pt x="4" y="19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2" y="58"/>
                    </a:lnTo>
                    <a:lnTo>
                      <a:pt x="2" y="5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55" name="Line 227">
                <a:extLst>
                  <a:ext uri="{FF2B5EF4-FFF2-40B4-BE49-F238E27FC236}">
                    <a16:creationId xmlns:a16="http://schemas.microsoft.com/office/drawing/2014/main" id="{0B0EFA65-DF11-2674-98B7-F123FF64FB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5" y="2439"/>
                <a:ext cx="78" cy="174"/>
              </a:xfrm>
              <a:prstGeom prst="line">
                <a:avLst/>
              </a:prstGeom>
              <a:noFill/>
              <a:ln w="142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56" name="Freeform 228">
                <a:extLst>
                  <a:ext uri="{FF2B5EF4-FFF2-40B4-BE49-F238E27FC236}">
                    <a16:creationId xmlns:a16="http://schemas.microsoft.com/office/drawing/2014/main" id="{760F62B1-D100-02BA-27A5-0498531AE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612"/>
                <a:ext cx="103" cy="170"/>
              </a:xfrm>
              <a:custGeom>
                <a:avLst/>
                <a:gdLst>
                  <a:gd name="T0" fmla="*/ 104 w 208"/>
                  <a:gd name="T1" fmla="*/ 37 h 341"/>
                  <a:gd name="T2" fmla="*/ 208 w 208"/>
                  <a:gd name="T3" fmla="*/ 341 h 341"/>
                  <a:gd name="T4" fmla="*/ 4 w 208"/>
                  <a:gd name="T5" fmla="*/ 31 h 341"/>
                  <a:gd name="T6" fmla="*/ 0 w 208"/>
                  <a:gd name="T7" fmla="*/ 23 h 341"/>
                  <a:gd name="T8" fmla="*/ 4 w 208"/>
                  <a:gd name="T9" fmla="*/ 18 h 341"/>
                  <a:gd name="T10" fmla="*/ 4 w 208"/>
                  <a:gd name="T11" fmla="*/ 18 h 341"/>
                  <a:gd name="T12" fmla="*/ 6 w 208"/>
                  <a:gd name="T13" fmla="*/ 18 h 341"/>
                  <a:gd name="T14" fmla="*/ 6 w 208"/>
                  <a:gd name="T15" fmla="*/ 16 h 341"/>
                  <a:gd name="T16" fmla="*/ 9 w 208"/>
                  <a:gd name="T17" fmla="*/ 14 h 341"/>
                  <a:gd name="T18" fmla="*/ 11 w 208"/>
                  <a:gd name="T19" fmla="*/ 11 h 341"/>
                  <a:gd name="T20" fmla="*/ 14 w 208"/>
                  <a:gd name="T21" fmla="*/ 7 h 341"/>
                  <a:gd name="T22" fmla="*/ 19 w 208"/>
                  <a:gd name="T23" fmla="*/ 4 h 341"/>
                  <a:gd name="T24" fmla="*/ 25 w 208"/>
                  <a:gd name="T25" fmla="*/ 2 h 341"/>
                  <a:gd name="T26" fmla="*/ 31 w 208"/>
                  <a:gd name="T27" fmla="*/ 0 h 341"/>
                  <a:gd name="T28" fmla="*/ 38 w 208"/>
                  <a:gd name="T29" fmla="*/ 0 h 341"/>
                  <a:gd name="T30" fmla="*/ 45 w 208"/>
                  <a:gd name="T31" fmla="*/ 2 h 341"/>
                  <a:gd name="T32" fmla="*/ 45 w 208"/>
                  <a:gd name="T33" fmla="*/ 2 h 341"/>
                  <a:gd name="T34" fmla="*/ 54 w 208"/>
                  <a:gd name="T35" fmla="*/ 4 h 341"/>
                  <a:gd name="T36" fmla="*/ 63 w 208"/>
                  <a:gd name="T37" fmla="*/ 7 h 341"/>
                  <a:gd name="T38" fmla="*/ 71 w 208"/>
                  <a:gd name="T39" fmla="*/ 12 h 341"/>
                  <a:gd name="T40" fmla="*/ 78 w 208"/>
                  <a:gd name="T41" fmla="*/ 18 h 341"/>
                  <a:gd name="T42" fmla="*/ 85 w 208"/>
                  <a:gd name="T43" fmla="*/ 23 h 341"/>
                  <a:gd name="T44" fmla="*/ 90 w 208"/>
                  <a:gd name="T45" fmla="*/ 28 h 341"/>
                  <a:gd name="T46" fmla="*/ 95 w 208"/>
                  <a:gd name="T47" fmla="*/ 31 h 341"/>
                  <a:gd name="T48" fmla="*/ 99 w 208"/>
                  <a:gd name="T49" fmla="*/ 35 h 341"/>
                  <a:gd name="T50" fmla="*/ 102 w 208"/>
                  <a:gd name="T51" fmla="*/ 37 h 341"/>
                  <a:gd name="T52" fmla="*/ 102 w 208"/>
                  <a:gd name="T53" fmla="*/ 38 h 341"/>
                  <a:gd name="T54" fmla="*/ 104 w 208"/>
                  <a:gd name="T55" fmla="*/ 37 h 341"/>
                  <a:gd name="T56" fmla="*/ 104 w 208"/>
                  <a:gd name="T57" fmla="*/ 3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8" h="341">
                    <a:moveTo>
                      <a:pt x="104" y="37"/>
                    </a:moveTo>
                    <a:lnTo>
                      <a:pt x="208" y="341"/>
                    </a:lnTo>
                    <a:lnTo>
                      <a:pt x="4" y="31"/>
                    </a:lnTo>
                    <a:lnTo>
                      <a:pt x="0" y="23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4" y="7"/>
                    </a:lnTo>
                    <a:lnTo>
                      <a:pt x="19" y="4"/>
                    </a:lnTo>
                    <a:lnTo>
                      <a:pt x="25" y="2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54" y="4"/>
                    </a:lnTo>
                    <a:lnTo>
                      <a:pt x="63" y="7"/>
                    </a:lnTo>
                    <a:lnTo>
                      <a:pt x="71" y="12"/>
                    </a:lnTo>
                    <a:lnTo>
                      <a:pt x="78" y="18"/>
                    </a:lnTo>
                    <a:lnTo>
                      <a:pt x="85" y="23"/>
                    </a:lnTo>
                    <a:lnTo>
                      <a:pt x="90" y="28"/>
                    </a:lnTo>
                    <a:lnTo>
                      <a:pt x="95" y="31"/>
                    </a:lnTo>
                    <a:lnTo>
                      <a:pt x="99" y="35"/>
                    </a:lnTo>
                    <a:lnTo>
                      <a:pt x="102" y="37"/>
                    </a:lnTo>
                    <a:lnTo>
                      <a:pt x="102" y="38"/>
                    </a:lnTo>
                    <a:lnTo>
                      <a:pt x="104" y="37"/>
                    </a:lnTo>
                    <a:lnTo>
                      <a:pt x="104" y="37"/>
                    </a:lnTo>
                    <a:close/>
                  </a:path>
                </a:pathLst>
              </a:custGeom>
              <a:solidFill>
                <a:srgbClr val="B2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57" name="Freeform 229">
                <a:extLst>
                  <a:ext uri="{FF2B5EF4-FFF2-40B4-BE49-F238E27FC236}">
                    <a16:creationId xmlns:a16="http://schemas.microsoft.com/office/drawing/2014/main" id="{1B823638-E0A0-9F38-3EC7-AFC53E7D7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612"/>
                <a:ext cx="103" cy="170"/>
              </a:xfrm>
              <a:custGeom>
                <a:avLst/>
                <a:gdLst>
                  <a:gd name="T0" fmla="*/ 104 w 208"/>
                  <a:gd name="T1" fmla="*/ 37 h 341"/>
                  <a:gd name="T2" fmla="*/ 208 w 208"/>
                  <a:gd name="T3" fmla="*/ 341 h 341"/>
                  <a:gd name="T4" fmla="*/ 4 w 208"/>
                  <a:gd name="T5" fmla="*/ 31 h 341"/>
                  <a:gd name="T6" fmla="*/ 0 w 208"/>
                  <a:gd name="T7" fmla="*/ 23 h 341"/>
                  <a:gd name="T8" fmla="*/ 4 w 208"/>
                  <a:gd name="T9" fmla="*/ 18 h 341"/>
                  <a:gd name="T10" fmla="*/ 4 w 208"/>
                  <a:gd name="T11" fmla="*/ 18 h 341"/>
                  <a:gd name="T12" fmla="*/ 6 w 208"/>
                  <a:gd name="T13" fmla="*/ 18 h 341"/>
                  <a:gd name="T14" fmla="*/ 6 w 208"/>
                  <a:gd name="T15" fmla="*/ 16 h 341"/>
                  <a:gd name="T16" fmla="*/ 9 w 208"/>
                  <a:gd name="T17" fmla="*/ 14 h 341"/>
                  <a:gd name="T18" fmla="*/ 11 w 208"/>
                  <a:gd name="T19" fmla="*/ 11 h 341"/>
                  <a:gd name="T20" fmla="*/ 14 w 208"/>
                  <a:gd name="T21" fmla="*/ 7 h 341"/>
                  <a:gd name="T22" fmla="*/ 19 w 208"/>
                  <a:gd name="T23" fmla="*/ 4 h 341"/>
                  <a:gd name="T24" fmla="*/ 25 w 208"/>
                  <a:gd name="T25" fmla="*/ 2 h 341"/>
                  <a:gd name="T26" fmla="*/ 31 w 208"/>
                  <a:gd name="T27" fmla="*/ 0 h 341"/>
                  <a:gd name="T28" fmla="*/ 38 w 208"/>
                  <a:gd name="T29" fmla="*/ 0 h 341"/>
                  <a:gd name="T30" fmla="*/ 45 w 208"/>
                  <a:gd name="T31" fmla="*/ 2 h 341"/>
                  <a:gd name="T32" fmla="*/ 45 w 208"/>
                  <a:gd name="T33" fmla="*/ 2 h 341"/>
                  <a:gd name="T34" fmla="*/ 54 w 208"/>
                  <a:gd name="T35" fmla="*/ 4 h 341"/>
                  <a:gd name="T36" fmla="*/ 63 w 208"/>
                  <a:gd name="T37" fmla="*/ 7 h 341"/>
                  <a:gd name="T38" fmla="*/ 71 w 208"/>
                  <a:gd name="T39" fmla="*/ 12 h 341"/>
                  <a:gd name="T40" fmla="*/ 78 w 208"/>
                  <a:gd name="T41" fmla="*/ 18 h 341"/>
                  <a:gd name="T42" fmla="*/ 85 w 208"/>
                  <a:gd name="T43" fmla="*/ 23 h 341"/>
                  <a:gd name="T44" fmla="*/ 90 w 208"/>
                  <a:gd name="T45" fmla="*/ 28 h 341"/>
                  <a:gd name="T46" fmla="*/ 95 w 208"/>
                  <a:gd name="T47" fmla="*/ 31 h 341"/>
                  <a:gd name="T48" fmla="*/ 99 w 208"/>
                  <a:gd name="T49" fmla="*/ 35 h 341"/>
                  <a:gd name="T50" fmla="*/ 102 w 208"/>
                  <a:gd name="T51" fmla="*/ 37 h 341"/>
                  <a:gd name="T52" fmla="*/ 102 w 208"/>
                  <a:gd name="T53" fmla="*/ 38 h 341"/>
                  <a:gd name="T54" fmla="*/ 104 w 208"/>
                  <a:gd name="T55" fmla="*/ 37 h 341"/>
                  <a:gd name="T56" fmla="*/ 104 w 208"/>
                  <a:gd name="T57" fmla="*/ 3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8" h="341">
                    <a:moveTo>
                      <a:pt x="104" y="37"/>
                    </a:moveTo>
                    <a:lnTo>
                      <a:pt x="208" y="341"/>
                    </a:lnTo>
                    <a:lnTo>
                      <a:pt x="4" y="31"/>
                    </a:lnTo>
                    <a:lnTo>
                      <a:pt x="0" y="23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4" y="7"/>
                    </a:lnTo>
                    <a:lnTo>
                      <a:pt x="19" y="4"/>
                    </a:lnTo>
                    <a:lnTo>
                      <a:pt x="25" y="2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54" y="4"/>
                    </a:lnTo>
                    <a:lnTo>
                      <a:pt x="63" y="7"/>
                    </a:lnTo>
                    <a:lnTo>
                      <a:pt x="71" y="12"/>
                    </a:lnTo>
                    <a:lnTo>
                      <a:pt x="78" y="18"/>
                    </a:lnTo>
                    <a:lnTo>
                      <a:pt x="85" y="23"/>
                    </a:lnTo>
                    <a:lnTo>
                      <a:pt x="90" y="28"/>
                    </a:lnTo>
                    <a:lnTo>
                      <a:pt x="95" y="31"/>
                    </a:lnTo>
                    <a:lnTo>
                      <a:pt x="99" y="35"/>
                    </a:lnTo>
                    <a:lnTo>
                      <a:pt x="102" y="37"/>
                    </a:lnTo>
                    <a:lnTo>
                      <a:pt x="102" y="38"/>
                    </a:lnTo>
                    <a:lnTo>
                      <a:pt x="104" y="37"/>
                    </a:lnTo>
                    <a:lnTo>
                      <a:pt x="104" y="3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58" name="Freeform 230">
                <a:extLst>
                  <a:ext uri="{FF2B5EF4-FFF2-40B4-BE49-F238E27FC236}">
                    <a16:creationId xmlns:a16="http://schemas.microsoft.com/office/drawing/2014/main" id="{81D4F276-70E3-F28C-4007-5E1C11EFA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613"/>
                <a:ext cx="81" cy="169"/>
              </a:xfrm>
              <a:custGeom>
                <a:avLst/>
                <a:gdLst>
                  <a:gd name="T0" fmla="*/ 59 w 163"/>
                  <a:gd name="T1" fmla="*/ 35 h 339"/>
                  <a:gd name="T2" fmla="*/ 163 w 163"/>
                  <a:gd name="T3" fmla="*/ 339 h 339"/>
                  <a:gd name="T4" fmla="*/ 0 w 163"/>
                  <a:gd name="T5" fmla="*/ 0 h 339"/>
                  <a:gd name="T6" fmla="*/ 0 w 163"/>
                  <a:gd name="T7" fmla="*/ 0 h 339"/>
                  <a:gd name="T8" fmla="*/ 9 w 163"/>
                  <a:gd name="T9" fmla="*/ 2 h 339"/>
                  <a:gd name="T10" fmla="*/ 18 w 163"/>
                  <a:gd name="T11" fmla="*/ 5 h 339"/>
                  <a:gd name="T12" fmla="*/ 26 w 163"/>
                  <a:gd name="T13" fmla="*/ 10 h 339"/>
                  <a:gd name="T14" fmla="*/ 33 w 163"/>
                  <a:gd name="T15" fmla="*/ 16 h 339"/>
                  <a:gd name="T16" fmla="*/ 40 w 163"/>
                  <a:gd name="T17" fmla="*/ 21 h 339"/>
                  <a:gd name="T18" fmla="*/ 45 w 163"/>
                  <a:gd name="T19" fmla="*/ 26 h 339"/>
                  <a:gd name="T20" fmla="*/ 50 w 163"/>
                  <a:gd name="T21" fmla="*/ 29 h 339"/>
                  <a:gd name="T22" fmla="*/ 54 w 163"/>
                  <a:gd name="T23" fmla="*/ 33 h 339"/>
                  <a:gd name="T24" fmla="*/ 57 w 163"/>
                  <a:gd name="T25" fmla="*/ 35 h 339"/>
                  <a:gd name="T26" fmla="*/ 57 w 163"/>
                  <a:gd name="T27" fmla="*/ 36 h 339"/>
                  <a:gd name="T28" fmla="*/ 59 w 163"/>
                  <a:gd name="T29" fmla="*/ 35 h 339"/>
                  <a:gd name="T30" fmla="*/ 59 w 163"/>
                  <a:gd name="T31" fmla="*/ 35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339">
                    <a:moveTo>
                      <a:pt x="59" y="35"/>
                    </a:moveTo>
                    <a:lnTo>
                      <a:pt x="163" y="33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8" y="5"/>
                    </a:lnTo>
                    <a:lnTo>
                      <a:pt x="26" y="10"/>
                    </a:lnTo>
                    <a:lnTo>
                      <a:pt x="33" y="16"/>
                    </a:lnTo>
                    <a:lnTo>
                      <a:pt x="40" y="21"/>
                    </a:lnTo>
                    <a:lnTo>
                      <a:pt x="45" y="26"/>
                    </a:lnTo>
                    <a:lnTo>
                      <a:pt x="50" y="29"/>
                    </a:lnTo>
                    <a:lnTo>
                      <a:pt x="54" y="33"/>
                    </a:lnTo>
                    <a:lnTo>
                      <a:pt x="57" y="35"/>
                    </a:lnTo>
                    <a:lnTo>
                      <a:pt x="57" y="36"/>
                    </a:lnTo>
                    <a:lnTo>
                      <a:pt x="59" y="35"/>
                    </a:lnTo>
                    <a:lnTo>
                      <a:pt x="59" y="35"/>
                    </a:lnTo>
                    <a:close/>
                  </a:path>
                </a:pathLst>
              </a:custGeom>
              <a:solidFill>
                <a:srgbClr val="7F8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39559" name="Freeform 231">
              <a:extLst>
                <a:ext uri="{FF2B5EF4-FFF2-40B4-BE49-F238E27FC236}">
                  <a16:creationId xmlns:a16="http://schemas.microsoft.com/office/drawing/2014/main" id="{132436D4-0978-3E32-47FB-139E7E8D1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613"/>
              <a:ext cx="81" cy="169"/>
            </a:xfrm>
            <a:custGeom>
              <a:avLst/>
              <a:gdLst>
                <a:gd name="T0" fmla="*/ 59 w 163"/>
                <a:gd name="T1" fmla="*/ 35 h 339"/>
                <a:gd name="T2" fmla="*/ 163 w 163"/>
                <a:gd name="T3" fmla="*/ 339 h 339"/>
                <a:gd name="T4" fmla="*/ 0 w 163"/>
                <a:gd name="T5" fmla="*/ 0 h 339"/>
                <a:gd name="T6" fmla="*/ 0 w 163"/>
                <a:gd name="T7" fmla="*/ 0 h 339"/>
                <a:gd name="T8" fmla="*/ 9 w 163"/>
                <a:gd name="T9" fmla="*/ 2 h 339"/>
                <a:gd name="T10" fmla="*/ 18 w 163"/>
                <a:gd name="T11" fmla="*/ 5 h 339"/>
                <a:gd name="T12" fmla="*/ 26 w 163"/>
                <a:gd name="T13" fmla="*/ 10 h 339"/>
                <a:gd name="T14" fmla="*/ 33 w 163"/>
                <a:gd name="T15" fmla="*/ 16 h 339"/>
                <a:gd name="T16" fmla="*/ 40 w 163"/>
                <a:gd name="T17" fmla="*/ 21 h 339"/>
                <a:gd name="T18" fmla="*/ 45 w 163"/>
                <a:gd name="T19" fmla="*/ 26 h 339"/>
                <a:gd name="T20" fmla="*/ 50 w 163"/>
                <a:gd name="T21" fmla="*/ 29 h 339"/>
                <a:gd name="T22" fmla="*/ 54 w 163"/>
                <a:gd name="T23" fmla="*/ 33 h 339"/>
                <a:gd name="T24" fmla="*/ 57 w 163"/>
                <a:gd name="T25" fmla="*/ 35 h 339"/>
                <a:gd name="T26" fmla="*/ 57 w 163"/>
                <a:gd name="T27" fmla="*/ 36 h 339"/>
                <a:gd name="T28" fmla="*/ 59 w 163"/>
                <a:gd name="T29" fmla="*/ 35 h 339"/>
                <a:gd name="T30" fmla="*/ 59 w 163"/>
                <a:gd name="T31" fmla="*/ 35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3" h="339">
                  <a:moveTo>
                    <a:pt x="59" y="35"/>
                  </a:moveTo>
                  <a:lnTo>
                    <a:pt x="163" y="339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2"/>
                  </a:lnTo>
                  <a:lnTo>
                    <a:pt x="18" y="5"/>
                  </a:lnTo>
                  <a:lnTo>
                    <a:pt x="26" y="10"/>
                  </a:lnTo>
                  <a:lnTo>
                    <a:pt x="33" y="16"/>
                  </a:lnTo>
                  <a:lnTo>
                    <a:pt x="40" y="21"/>
                  </a:lnTo>
                  <a:lnTo>
                    <a:pt x="45" y="26"/>
                  </a:lnTo>
                  <a:lnTo>
                    <a:pt x="50" y="29"/>
                  </a:lnTo>
                  <a:lnTo>
                    <a:pt x="54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9" y="35"/>
                  </a:lnTo>
                  <a:lnTo>
                    <a:pt x="59" y="3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60" name="Freeform 232">
              <a:extLst>
                <a:ext uri="{FF2B5EF4-FFF2-40B4-BE49-F238E27FC236}">
                  <a16:creationId xmlns:a16="http://schemas.microsoft.com/office/drawing/2014/main" id="{BBE81741-2FF1-BA24-CA7C-4FE34DD5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575"/>
              <a:ext cx="15" cy="1"/>
            </a:xfrm>
            <a:custGeom>
              <a:avLst/>
              <a:gdLst>
                <a:gd name="T0" fmla="*/ 0 w 31"/>
                <a:gd name="T1" fmla="*/ 1 h 1"/>
                <a:gd name="T2" fmla="*/ 0 w 31"/>
                <a:gd name="T3" fmla="*/ 1 h 1"/>
                <a:gd name="T4" fmla="*/ 2 w 31"/>
                <a:gd name="T5" fmla="*/ 1 h 1"/>
                <a:gd name="T6" fmla="*/ 5 w 31"/>
                <a:gd name="T7" fmla="*/ 1 h 1"/>
                <a:gd name="T8" fmla="*/ 9 w 31"/>
                <a:gd name="T9" fmla="*/ 1 h 1"/>
                <a:gd name="T10" fmla="*/ 14 w 31"/>
                <a:gd name="T11" fmla="*/ 1 h 1"/>
                <a:gd name="T12" fmla="*/ 17 w 31"/>
                <a:gd name="T13" fmla="*/ 0 h 1"/>
                <a:gd name="T14" fmla="*/ 22 w 31"/>
                <a:gd name="T15" fmla="*/ 0 h 1"/>
                <a:gd name="T16" fmla="*/ 26 w 31"/>
                <a:gd name="T17" fmla="*/ 0 h 1"/>
                <a:gd name="T18" fmla="*/ 29 w 31"/>
                <a:gd name="T19" fmla="*/ 0 h 1"/>
                <a:gd name="T20" fmla="*/ 31 w 3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">
                  <a:moveTo>
                    <a:pt x="0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1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61" name="Line 233">
              <a:extLst>
                <a:ext uri="{FF2B5EF4-FFF2-40B4-BE49-F238E27FC236}">
                  <a16:creationId xmlns:a16="http://schemas.microsoft.com/office/drawing/2014/main" id="{13CB6281-AD74-8B0D-CFEB-154276C0B3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9" y="2668"/>
              <a:ext cx="12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62" name="Freeform 234">
              <a:extLst>
                <a:ext uri="{FF2B5EF4-FFF2-40B4-BE49-F238E27FC236}">
                  <a16:creationId xmlns:a16="http://schemas.microsoft.com/office/drawing/2014/main" id="{6A79ED30-94CD-FCD4-3A68-FAFCFFD18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680"/>
              <a:ext cx="10" cy="2"/>
            </a:xfrm>
            <a:custGeom>
              <a:avLst/>
              <a:gdLst>
                <a:gd name="T0" fmla="*/ 19 w 19"/>
                <a:gd name="T1" fmla="*/ 3 h 3"/>
                <a:gd name="T2" fmla="*/ 17 w 19"/>
                <a:gd name="T3" fmla="*/ 3 h 3"/>
                <a:gd name="T4" fmla="*/ 17 w 19"/>
                <a:gd name="T5" fmla="*/ 3 h 3"/>
                <a:gd name="T6" fmla="*/ 15 w 19"/>
                <a:gd name="T7" fmla="*/ 3 h 3"/>
                <a:gd name="T8" fmla="*/ 12 w 19"/>
                <a:gd name="T9" fmla="*/ 3 h 3"/>
                <a:gd name="T10" fmla="*/ 10 w 19"/>
                <a:gd name="T11" fmla="*/ 3 h 3"/>
                <a:gd name="T12" fmla="*/ 7 w 19"/>
                <a:gd name="T13" fmla="*/ 2 h 3"/>
                <a:gd name="T14" fmla="*/ 5 w 19"/>
                <a:gd name="T15" fmla="*/ 2 h 3"/>
                <a:gd name="T16" fmla="*/ 1 w 19"/>
                <a:gd name="T17" fmla="*/ 2 h 3"/>
                <a:gd name="T18" fmla="*/ 0 w 19"/>
                <a:gd name="T19" fmla="*/ 2 h 3"/>
                <a:gd name="T20" fmla="*/ 0 w 19"/>
                <a:gd name="T21" fmla="*/ 0 h 3"/>
                <a:gd name="T22" fmla="*/ 19 w 19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3">
                  <a:moveTo>
                    <a:pt x="19" y="3"/>
                  </a:move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63" name="Freeform 235">
              <a:extLst>
                <a:ext uri="{FF2B5EF4-FFF2-40B4-BE49-F238E27FC236}">
                  <a16:creationId xmlns:a16="http://schemas.microsoft.com/office/drawing/2014/main" id="{920E33B2-413B-2FA8-AACD-40D7223A2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680"/>
              <a:ext cx="10" cy="2"/>
            </a:xfrm>
            <a:custGeom>
              <a:avLst/>
              <a:gdLst>
                <a:gd name="T0" fmla="*/ 19 w 19"/>
                <a:gd name="T1" fmla="*/ 3 h 3"/>
                <a:gd name="T2" fmla="*/ 17 w 19"/>
                <a:gd name="T3" fmla="*/ 3 h 3"/>
                <a:gd name="T4" fmla="*/ 17 w 19"/>
                <a:gd name="T5" fmla="*/ 3 h 3"/>
                <a:gd name="T6" fmla="*/ 15 w 19"/>
                <a:gd name="T7" fmla="*/ 3 h 3"/>
                <a:gd name="T8" fmla="*/ 12 w 19"/>
                <a:gd name="T9" fmla="*/ 3 h 3"/>
                <a:gd name="T10" fmla="*/ 10 w 19"/>
                <a:gd name="T11" fmla="*/ 3 h 3"/>
                <a:gd name="T12" fmla="*/ 7 w 19"/>
                <a:gd name="T13" fmla="*/ 2 h 3"/>
                <a:gd name="T14" fmla="*/ 5 w 19"/>
                <a:gd name="T15" fmla="*/ 2 h 3"/>
                <a:gd name="T16" fmla="*/ 1 w 19"/>
                <a:gd name="T17" fmla="*/ 2 h 3"/>
                <a:gd name="T18" fmla="*/ 0 w 19"/>
                <a:gd name="T19" fmla="*/ 2 h 3"/>
                <a:gd name="T20" fmla="*/ 0 w 19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">
                  <a:moveTo>
                    <a:pt x="19" y="3"/>
                  </a:move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64" name="Freeform 236">
              <a:extLst>
                <a:ext uri="{FF2B5EF4-FFF2-40B4-BE49-F238E27FC236}">
                  <a16:creationId xmlns:a16="http://schemas.microsoft.com/office/drawing/2014/main" id="{0D325B5D-A4F6-3046-76FA-010924129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1262"/>
              <a:ext cx="156" cy="81"/>
            </a:xfrm>
            <a:custGeom>
              <a:avLst/>
              <a:gdLst>
                <a:gd name="T0" fmla="*/ 175 w 313"/>
                <a:gd name="T1" fmla="*/ 121 h 161"/>
                <a:gd name="T2" fmla="*/ 199 w 313"/>
                <a:gd name="T3" fmla="*/ 109 h 161"/>
                <a:gd name="T4" fmla="*/ 223 w 313"/>
                <a:gd name="T5" fmla="*/ 97 h 161"/>
                <a:gd name="T6" fmla="*/ 244 w 313"/>
                <a:gd name="T7" fmla="*/ 83 h 161"/>
                <a:gd name="T8" fmla="*/ 263 w 313"/>
                <a:gd name="T9" fmla="*/ 71 h 161"/>
                <a:gd name="T10" fmla="*/ 278 w 313"/>
                <a:gd name="T11" fmla="*/ 59 h 161"/>
                <a:gd name="T12" fmla="*/ 292 w 313"/>
                <a:gd name="T13" fmla="*/ 47 h 161"/>
                <a:gd name="T14" fmla="*/ 303 w 313"/>
                <a:gd name="T15" fmla="*/ 37 h 161"/>
                <a:gd name="T16" fmla="*/ 310 w 313"/>
                <a:gd name="T17" fmla="*/ 26 h 161"/>
                <a:gd name="T18" fmla="*/ 313 w 313"/>
                <a:gd name="T19" fmla="*/ 18 h 161"/>
                <a:gd name="T20" fmla="*/ 311 w 313"/>
                <a:gd name="T21" fmla="*/ 11 h 161"/>
                <a:gd name="T22" fmla="*/ 311 w 313"/>
                <a:gd name="T23" fmla="*/ 11 h 161"/>
                <a:gd name="T24" fmla="*/ 306 w 313"/>
                <a:gd name="T25" fmla="*/ 6 h 161"/>
                <a:gd name="T26" fmla="*/ 297 w 313"/>
                <a:gd name="T27" fmla="*/ 2 h 161"/>
                <a:gd name="T28" fmla="*/ 287 w 313"/>
                <a:gd name="T29" fmla="*/ 0 h 161"/>
                <a:gd name="T30" fmla="*/ 272 w 313"/>
                <a:gd name="T31" fmla="*/ 0 h 161"/>
                <a:gd name="T32" fmla="*/ 254 w 313"/>
                <a:gd name="T33" fmla="*/ 2 h 161"/>
                <a:gd name="T34" fmla="*/ 234 w 313"/>
                <a:gd name="T35" fmla="*/ 7 h 161"/>
                <a:gd name="T36" fmla="*/ 213 w 313"/>
                <a:gd name="T37" fmla="*/ 13 h 161"/>
                <a:gd name="T38" fmla="*/ 189 w 313"/>
                <a:gd name="T39" fmla="*/ 21 h 161"/>
                <a:gd name="T40" fmla="*/ 164 w 313"/>
                <a:gd name="T41" fmla="*/ 30 h 161"/>
                <a:gd name="T42" fmla="*/ 139 w 313"/>
                <a:gd name="T43" fmla="*/ 40 h 161"/>
                <a:gd name="T44" fmla="*/ 139 w 313"/>
                <a:gd name="T45" fmla="*/ 40 h 161"/>
                <a:gd name="T46" fmla="*/ 114 w 313"/>
                <a:gd name="T47" fmla="*/ 52 h 161"/>
                <a:gd name="T48" fmla="*/ 90 w 313"/>
                <a:gd name="T49" fmla="*/ 66 h 161"/>
                <a:gd name="T50" fmla="*/ 69 w 313"/>
                <a:gd name="T51" fmla="*/ 78 h 161"/>
                <a:gd name="T52" fmla="*/ 50 w 313"/>
                <a:gd name="T53" fmla="*/ 90 h 161"/>
                <a:gd name="T54" fmla="*/ 35 w 313"/>
                <a:gd name="T55" fmla="*/ 102 h 161"/>
                <a:gd name="T56" fmla="*/ 21 w 313"/>
                <a:gd name="T57" fmla="*/ 114 h 161"/>
                <a:gd name="T58" fmla="*/ 11 w 313"/>
                <a:gd name="T59" fmla="*/ 125 h 161"/>
                <a:gd name="T60" fmla="*/ 4 w 313"/>
                <a:gd name="T61" fmla="*/ 135 h 161"/>
                <a:gd name="T62" fmla="*/ 0 w 313"/>
                <a:gd name="T63" fmla="*/ 144 h 161"/>
                <a:gd name="T64" fmla="*/ 2 w 313"/>
                <a:gd name="T65" fmla="*/ 151 h 161"/>
                <a:gd name="T66" fmla="*/ 2 w 313"/>
                <a:gd name="T67" fmla="*/ 151 h 161"/>
                <a:gd name="T68" fmla="*/ 7 w 313"/>
                <a:gd name="T69" fmla="*/ 156 h 161"/>
                <a:gd name="T70" fmla="*/ 16 w 313"/>
                <a:gd name="T71" fmla="*/ 159 h 161"/>
                <a:gd name="T72" fmla="*/ 28 w 313"/>
                <a:gd name="T73" fmla="*/ 161 h 161"/>
                <a:gd name="T74" fmla="*/ 42 w 313"/>
                <a:gd name="T75" fmla="*/ 161 h 161"/>
                <a:gd name="T76" fmla="*/ 59 w 313"/>
                <a:gd name="T77" fmla="*/ 159 h 161"/>
                <a:gd name="T78" fmla="*/ 80 w 313"/>
                <a:gd name="T79" fmla="*/ 154 h 161"/>
                <a:gd name="T80" fmla="*/ 102 w 313"/>
                <a:gd name="T81" fmla="*/ 149 h 161"/>
                <a:gd name="T82" fmla="*/ 125 w 313"/>
                <a:gd name="T83" fmla="*/ 140 h 161"/>
                <a:gd name="T84" fmla="*/ 149 w 313"/>
                <a:gd name="T85" fmla="*/ 132 h 161"/>
                <a:gd name="T86" fmla="*/ 175 w 313"/>
                <a:gd name="T87" fmla="*/ 121 h 161"/>
                <a:gd name="T88" fmla="*/ 175 w 313"/>
                <a:gd name="T89" fmla="*/ 12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3" h="161">
                  <a:moveTo>
                    <a:pt x="175" y="121"/>
                  </a:moveTo>
                  <a:lnTo>
                    <a:pt x="199" y="109"/>
                  </a:lnTo>
                  <a:lnTo>
                    <a:pt x="223" y="97"/>
                  </a:lnTo>
                  <a:lnTo>
                    <a:pt x="244" y="83"/>
                  </a:lnTo>
                  <a:lnTo>
                    <a:pt x="263" y="71"/>
                  </a:lnTo>
                  <a:lnTo>
                    <a:pt x="278" y="59"/>
                  </a:lnTo>
                  <a:lnTo>
                    <a:pt x="292" y="47"/>
                  </a:lnTo>
                  <a:lnTo>
                    <a:pt x="303" y="37"/>
                  </a:lnTo>
                  <a:lnTo>
                    <a:pt x="310" y="26"/>
                  </a:lnTo>
                  <a:lnTo>
                    <a:pt x="313" y="18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06" y="6"/>
                  </a:lnTo>
                  <a:lnTo>
                    <a:pt x="297" y="2"/>
                  </a:lnTo>
                  <a:lnTo>
                    <a:pt x="287" y="0"/>
                  </a:lnTo>
                  <a:lnTo>
                    <a:pt x="272" y="0"/>
                  </a:lnTo>
                  <a:lnTo>
                    <a:pt x="254" y="2"/>
                  </a:lnTo>
                  <a:lnTo>
                    <a:pt x="234" y="7"/>
                  </a:lnTo>
                  <a:lnTo>
                    <a:pt x="213" y="13"/>
                  </a:lnTo>
                  <a:lnTo>
                    <a:pt x="189" y="21"/>
                  </a:lnTo>
                  <a:lnTo>
                    <a:pt x="164" y="30"/>
                  </a:lnTo>
                  <a:lnTo>
                    <a:pt x="139" y="40"/>
                  </a:lnTo>
                  <a:lnTo>
                    <a:pt x="139" y="40"/>
                  </a:lnTo>
                  <a:lnTo>
                    <a:pt x="114" y="52"/>
                  </a:lnTo>
                  <a:lnTo>
                    <a:pt x="90" y="66"/>
                  </a:lnTo>
                  <a:lnTo>
                    <a:pt x="69" y="78"/>
                  </a:lnTo>
                  <a:lnTo>
                    <a:pt x="50" y="90"/>
                  </a:lnTo>
                  <a:lnTo>
                    <a:pt x="35" y="102"/>
                  </a:lnTo>
                  <a:lnTo>
                    <a:pt x="21" y="114"/>
                  </a:lnTo>
                  <a:lnTo>
                    <a:pt x="11" y="125"/>
                  </a:lnTo>
                  <a:lnTo>
                    <a:pt x="4" y="135"/>
                  </a:lnTo>
                  <a:lnTo>
                    <a:pt x="0" y="144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7" y="156"/>
                  </a:lnTo>
                  <a:lnTo>
                    <a:pt x="16" y="159"/>
                  </a:lnTo>
                  <a:lnTo>
                    <a:pt x="28" y="161"/>
                  </a:lnTo>
                  <a:lnTo>
                    <a:pt x="42" y="161"/>
                  </a:lnTo>
                  <a:lnTo>
                    <a:pt x="59" y="159"/>
                  </a:lnTo>
                  <a:lnTo>
                    <a:pt x="80" y="154"/>
                  </a:lnTo>
                  <a:lnTo>
                    <a:pt x="102" y="149"/>
                  </a:lnTo>
                  <a:lnTo>
                    <a:pt x="125" y="140"/>
                  </a:lnTo>
                  <a:lnTo>
                    <a:pt x="149" y="132"/>
                  </a:lnTo>
                  <a:lnTo>
                    <a:pt x="175" y="121"/>
                  </a:lnTo>
                  <a:lnTo>
                    <a:pt x="175" y="121"/>
                  </a:lnTo>
                  <a:close/>
                </a:path>
              </a:pathLst>
            </a:custGeom>
            <a:solidFill>
              <a:srgbClr val="E7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65" name="Freeform 237">
              <a:extLst>
                <a:ext uri="{FF2B5EF4-FFF2-40B4-BE49-F238E27FC236}">
                  <a16:creationId xmlns:a16="http://schemas.microsoft.com/office/drawing/2014/main" id="{BFD33124-5C57-9826-5DD5-3A23CE288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1262"/>
              <a:ext cx="156" cy="81"/>
            </a:xfrm>
            <a:custGeom>
              <a:avLst/>
              <a:gdLst>
                <a:gd name="T0" fmla="*/ 175 w 313"/>
                <a:gd name="T1" fmla="*/ 121 h 161"/>
                <a:gd name="T2" fmla="*/ 199 w 313"/>
                <a:gd name="T3" fmla="*/ 109 h 161"/>
                <a:gd name="T4" fmla="*/ 223 w 313"/>
                <a:gd name="T5" fmla="*/ 97 h 161"/>
                <a:gd name="T6" fmla="*/ 244 w 313"/>
                <a:gd name="T7" fmla="*/ 83 h 161"/>
                <a:gd name="T8" fmla="*/ 263 w 313"/>
                <a:gd name="T9" fmla="*/ 71 h 161"/>
                <a:gd name="T10" fmla="*/ 278 w 313"/>
                <a:gd name="T11" fmla="*/ 59 h 161"/>
                <a:gd name="T12" fmla="*/ 292 w 313"/>
                <a:gd name="T13" fmla="*/ 47 h 161"/>
                <a:gd name="T14" fmla="*/ 303 w 313"/>
                <a:gd name="T15" fmla="*/ 37 h 161"/>
                <a:gd name="T16" fmla="*/ 310 w 313"/>
                <a:gd name="T17" fmla="*/ 26 h 161"/>
                <a:gd name="T18" fmla="*/ 313 w 313"/>
                <a:gd name="T19" fmla="*/ 18 h 161"/>
                <a:gd name="T20" fmla="*/ 311 w 313"/>
                <a:gd name="T21" fmla="*/ 11 h 161"/>
                <a:gd name="T22" fmla="*/ 311 w 313"/>
                <a:gd name="T23" fmla="*/ 11 h 161"/>
                <a:gd name="T24" fmla="*/ 306 w 313"/>
                <a:gd name="T25" fmla="*/ 6 h 161"/>
                <a:gd name="T26" fmla="*/ 297 w 313"/>
                <a:gd name="T27" fmla="*/ 2 h 161"/>
                <a:gd name="T28" fmla="*/ 287 w 313"/>
                <a:gd name="T29" fmla="*/ 0 h 161"/>
                <a:gd name="T30" fmla="*/ 272 w 313"/>
                <a:gd name="T31" fmla="*/ 0 h 161"/>
                <a:gd name="T32" fmla="*/ 254 w 313"/>
                <a:gd name="T33" fmla="*/ 2 h 161"/>
                <a:gd name="T34" fmla="*/ 234 w 313"/>
                <a:gd name="T35" fmla="*/ 7 h 161"/>
                <a:gd name="T36" fmla="*/ 213 w 313"/>
                <a:gd name="T37" fmla="*/ 13 h 161"/>
                <a:gd name="T38" fmla="*/ 189 w 313"/>
                <a:gd name="T39" fmla="*/ 21 h 161"/>
                <a:gd name="T40" fmla="*/ 164 w 313"/>
                <a:gd name="T41" fmla="*/ 30 h 161"/>
                <a:gd name="T42" fmla="*/ 139 w 313"/>
                <a:gd name="T43" fmla="*/ 40 h 161"/>
                <a:gd name="T44" fmla="*/ 139 w 313"/>
                <a:gd name="T45" fmla="*/ 40 h 161"/>
                <a:gd name="T46" fmla="*/ 114 w 313"/>
                <a:gd name="T47" fmla="*/ 52 h 161"/>
                <a:gd name="T48" fmla="*/ 90 w 313"/>
                <a:gd name="T49" fmla="*/ 66 h 161"/>
                <a:gd name="T50" fmla="*/ 69 w 313"/>
                <a:gd name="T51" fmla="*/ 78 h 161"/>
                <a:gd name="T52" fmla="*/ 50 w 313"/>
                <a:gd name="T53" fmla="*/ 90 h 161"/>
                <a:gd name="T54" fmla="*/ 35 w 313"/>
                <a:gd name="T55" fmla="*/ 102 h 161"/>
                <a:gd name="T56" fmla="*/ 21 w 313"/>
                <a:gd name="T57" fmla="*/ 114 h 161"/>
                <a:gd name="T58" fmla="*/ 11 w 313"/>
                <a:gd name="T59" fmla="*/ 125 h 161"/>
                <a:gd name="T60" fmla="*/ 4 w 313"/>
                <a:gd name="T61" fmla="*/ 135 h 161"/>
                <a:gd name="T62" fmla="*/ 0 w 313"/>
                <a:gd name="T63" fmla="*/ 144 h 161"/>
                <a:gd name="T64" fmla="*/ 2 w 313"/>
                <a:gd name="T65" fmla="*/ 151 h 161"/>
                <a:gd name="T66" fmla="*/ 2 w 313"/>
                <a:gd name="T67" fmla="*/ 151 h 161"/>
                <a:gd name="T68" fmla="*/ 7 w 313"/>
                <a:gd name="T69" fmla="*/ 156 h 161"/>
                <a:gd name="T70" fmla="*/ 16 w 313"/>
                <a:gd name="T71" fmla="*/ 159 h 161"/>
                <a:gd name="T72" fmla="*/ 28 w 313"/>
                <a:gd name="T73" fmla="*/ 161 h 161"/>
                <a:gd name="T74" fmla="*/ 42 w 313"/>
                <a:gd name="T75" fmla="*/ 161 h 161"/>
                <a:gd name="T76" fmla="*/ 59 w 313"/>
                <a:gd name="T77" fmla="*/ 159 h 161"/>
                <a:gd name="T78" fmla="*/ 80 w 313"/>
                <a:gd name="T79" fmla="*/ 154 h 161"/>
                <a:gd name="T80" fmla="*/ 102 w 313"/>
                <a:gd name="T81" fmla="*/ 149 h 161"/>
                <a:gd name="T82" fmla="*/ 125 w 313"/>
                <a:gd name="T83" fmla="*/ 140 h 161"/>
                <a:gd name="T84" fmla="*/ 149 w 313"/>
                <a:gd name="T85" fmla="*/ 132 h 161"/>
                <a:gd name="T86" fmla="*/ 175 w 313"/>
                <a:gd name="T87" fmla="*/ 121 h 161"/>
                <a:gd name="T88" fmla="*/ 175 w 313"/>
                <a:gd name="T89" fmla="*/ 12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3" h="161">
                  <a:moveTo>
                    <a:pt x="175" y="121"/>
                  </a:moveTo>
                  <a:lnTo>
                    <a:pt x="199" y="109"/>
                  </a:lnTo>
                  <a:lnTo>
                    <a:pt x="223" y="97"/>
                  </a:lnTo>
                  <a:lnTo>
                    <a:pt x="244" y="83"/>
                  </a:lnTo>
                  <a:lnTo>
                    <a:pt x="263" y="71"/>
                  </a:lnTo>
                  <a:lnTo>
                    <a:pt x="278" y="59"/>
                  </a:lnTo>
                  <a:lnTo>
                    <a:pt x="292" y="47"/>
                  </a:lnTo>
                  <a:lnTo>
                    <a:pt x="303" y="37"/>
                  </a:lnTo>
                  <a:lnTo>
                    <a:pt x="310" y="26"/>
                  </a:lnTo>
                  <a:lnTo>
                    <a:pt x="313" y="18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06" y="6"/>
                  </a:lnTo>
                  <a:lnTo>
                    <a:pt x="297" y="2"/>
                  </a:lnTo>
                  <a:lnTo>
                    <a:pt x="287" y="0"/>
                  </a:lnTo>
                  <a:lnTo>
                    <a:pt x="272" y="0"/>
                  </a:lnTo>
                  <a:lnTo>
                    <a:pt x="254" y="2"/>
                  </a:lnTo>
                  <a:lnTo>
                    <a:pt x="234" y="7"/>
                  </a:lnTo>
                  <a:lnTo>
                    <a:pt x="213" y="13"/>
                  </a:lnTo>
                  <a:lnTo>
                    <a:pt x="189" y="21"/>
                  </a:lnTo>
                  <a:lnTo>
                    <a:pt x="164" y="30"/>
                  </a:lnTo>
                  <a:lnTo>
                    <a:pt x="139" y="40"/>
                  </a:lnTo>
                  <a:lnTo>
                    <a:pt x="139" y="40"/>
                  </a:lnTo>
                  <a:lnTo>
                    <a:pt x="114" y="52"/>
                  </a:lnTo>
                  <a:lnTo>
                    <a:pt x="90" y="66"/>
                  </a:lnTo>
                  <a:lnTo>
                    <a:pt x="69" y="78"/>
                  </a:lnTo>
                  <a:lnTo>
                    <a:pt x="50" y="90"/>
                  </a:lnTo>
                  <a:lnTo>
                    <a:pt x="35" y="102"/>
                  </a:lnTo>
                  <a:lnTo>
                    <a:pt x="21" y="114"/>
                  </a:lnTo>
                  <a:lnTo>
                    <a:pt x="11" y="125"/>
                  </a:lnTo>
                  <a:lnTo>
                    <a:pt x="4" y="135"/>
                  </a:lnTo>
                  <a:lnTo>
                    <a:pt x="0" y="144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7" y="156"/>
                  </a:lnTo>
                  <a:lnTo>
                    <a:pt x="16" y="159"/>
                  </a:lnTo>
                  <a:lnTo>
                    <a:pt x="28" y="161"/>
                  </a:lnTo>
                  <a:lnTo>
                    <a:pt x="42" y="161"/>
                  </a:lnTo>
                  <a:lnTo>
                    <a:pt x="59" y="159"/>
                  </a:lnTo>
                  <a:lnTo>
                    <a:pt x="80" y="154"/>
                  </a:lnTo>
                  <a:lnTo>
                    <a:pt x="102" y="149"/>
                  </a:lnTo>
                  <a:lnTo>
                    <a:pt x="125" y="140"/>
                  </a:lnTo>
                  <a:lnTo>
                    <a:pt x="149" y="132"/>
                  </a:lnTo>
                  <a:lnTo>
                    <a:pt x="175" y="121"/>
                  </a:lnTo>
                  <a:lnTo>
                    <a:pt x="175" y="12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66" name="Freeform 238">
              <a:extLst>
                <a:ext uri="{FF2B5EF4-FFF2-40B4-BE49-F238E27FC236}">
                  <a16:creationId xmlns:a16="http://schemas.microsoft.com/office/drawing/2014/main" id="{86B920BB-F001-EBF2-DCDD-F40AA8DE8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267"/>
              <a:ext cx="164" cy="95"/>
            </a:xfrm>
            <a:custGeom>
              <a:avLst/>
              <a:gdLst>
                <a:gd name="T0" fmla="*/ 17 w 328"/>
                <a:gd name="T1" fmla="*/ 178 h 188"/>
                <a:gd name="T2" fmla="*/ 22 w 328"/>
                <a:gd name="T3" fmla="*/ 183 h 188"/>
                <a:gd name="T4" fmla="*/ 31 w 328"/>
                <a:gd name="T5" fmla="*/ 186 h 188"/>
                <a:gd name="T6" fmla="*/ 43 w 328"/>
                <a:gd name="T7" fmla="*/ 188 h 188"/>
                <a:gd name="T8" fmla="*/ 57 w 328"/>
                <a:gd name="T9" fmla="*/ 188 h 188"/>
                <a:gd name="T10" fmla="*/ 74 w 328"/>
                <a:gd name="T11" fmla="*/ 185 h 188"/>
                <a:gd name="T12" fmla="*/ 95 w 328"/>
                <a:gd name="T13" fmla="*/ 181 h 188"/>
                <a:gd name="T14" fmla="*/ 116 w 328"/>
                <a:gd name="T15" fmla="*/ 174 h 188"/>
                <a:gd name="T16" fmla="*/ 140 w 328"/>
                <a:gd name="T17" fmla="*/ 167 h 188"/>
                <a:gd name="T18" fmla="*/ 164 w 328"/>
                <a:gd name="T19" fmla="*/ 159 h 188"/>
                <a:gd name="T20" fmla="*/ 190 w 328"/>
                <a:gd name="T21" fmla="*/ 147 h 188"/>
                <a:gd name="T22" fmla="*/ 190 w 328"/>
                <a:gd name="T23" fmla="*/ 147 h 188"/>
                <a:gd name="T24" fmla="*/ 214 w 328"/>
                <a:gd name="T25" fmla="*/ 135 h 188"/>
                <a:gd name="T26" fmla="*/ 238 w 328"/>
                <a:gd name="T27" fmla="*/ 122 h 188"/>
                <a:gd name="T28" fmla="*/ 259 w 328"/>
                <a:gd name="T29" fmla="*/ 110 h 188"/>
                <a:gd name="T30" fmla="*/ 278 w 328"/>
                <a:gd name="T31" fmla="*/ 98 h 188"/>
                <a:gd name="T32" fmla="*/ 294 w 328"/>
                <a:gd name="T33" fmla="*/ 86 h 188"/>
                <a:gd name="T34" fmla="*/ 308 w 328"/>
                <a:gd name="T35" fmla="*/ 74 h 188"/>
                <a:gd name="T36" fmla="*/ 318 w 328"/>
                <a:gd name="T37" fmla="*/ 64 h 188"/>
                <a:gd name="T38" fmla="*/ 325 w 328"/>
                <a:gd name="T39" fmla="*/ 53 h 188"/>
                <a:gd name="T40" fmla="*/ 328 w 328"/>
                <a:gd name="T41" fmla="*/ 45 h 188"/>
                <a:gd name="T42" fmla="*/ 327 w 328"/>
                <a:gd name="T43" fmla="*/ 38 h 188"/>
                <a:gd name="T44" fmla="*/ 309 w 328"/>
                <a:gd name="T45" fmla="*/ 0 h 188"/>
                <a:gd name="T46" fmla="*/ 309 w 328"/>
                <a:gd name="T47" fmla="*/ 0 h 188"/>
                <a:gd name="T48" fmla="*/ 311 w 328"/>
                <a:gd name="T49" fmla="*/ 7 h 188"/>
                <a:gd name="T50" fmla="*/ 308 w 328"/>
                <a:gd name="T51" fmla="*/ 15 h 188"/>
                <a:gd name="T52" fmla="*/ 301 w 328"/>
                <a:gd name="T53" fmla="*/ 26 h 188"/>
                <a:gd name="T54" fmla="*/ 290 w 328"/>
                <a:gd name="T55" fmla="*/ 36 h 188"/>
                <a:gd name="T56" fmla="*/ 276 w 328"/>
                <a:gd name="T57" fmla="*/ 48 h 188"/>
                <a:gd name="T58" fmla="*/ 261 w 328"/>
                <a:gd name="T59" fmla="*/ 60 h 188"/>
                <a:gd name="T60" fmla="*/ 242 w 328"/>
                <a:gd name="T61" fmla="*/ 72 h 188"/>
                <a:gd name="T62" fmla="*/ 221 w 328"/>
                <a:gd name="T63" fmla="*/ 86 h 188"/>
                <a:gd name="T64" fmla="*/ 197 w 328"/>
                <a:gd name="T65" fmla="*/ 98 h 188"/>
                <a:gd name="T66" fmla="*/ 173 w 328"/>
                <a:gd name="T67" fmla="*/ 110 h 188"/>
                <a:gd name="T68" fmla="*/ 173 w 328"/>
                <a:gd name="T69" fmla="*/ 110 h 188"/>
                <a:gd name="T70" fmla="*/ 147 w 328"/>
                <a:gd name="T71" fmla="*/ 121 h 188"/>
                <a:gd name="T72" fmla="*/ 123 w 328"/>
                <a:gd name="T73" fmla="*/ 129 h 188"/>
                <a:gd name="T74" fmla="*/ 100 w 328"/>
                <a:gd name="T75" fmla="*/ 138 h 188"/>
                <a:gd name="T76" fmla="*/ 78 w 328"/>
                <a:gd name="T77" fmla="*/ 143 h 188"/>
                <a:gd name="T78" fmla="*/ 57 w 328"/>
                <a:gd name="T79" fmla="*/ 148 h 188"/>
                <a:gd name="T80" fmla="*/ 40 w 328"/>
                <a:gd name="T81" fmla="*/ 150 h 188"/>
                <a:gd name="T82" fmla="*/ 26 w 328"/>
                <a:gd name="T83" fmla="*/ 150 h 188"/>
                <a:gd name="T84" fmla="*/ 14 w 328"/>
                <a:gd name="T85" fmla="*/ 148 h 188"/>
                <a:gd name="T86" fmla="*/ 5 w 328"/>
                <a:gd name="T87" fmla="*/ 145 h 188"/>
                <a:gd name="T88" fmla="*/ 0 w 328"/>
                <a:gd name="T89" fmla="*/ 140 h 188"/>
                <a:gd name="T90" fmla="*/ 17 w 328"/>
                <a:gd name="T91" fmla="*/ 178 h 188"/>
                <a:gd name="T92" fmla="*/ 17 w 328"/>
                <a:gd name="T93" fmla="*/ 17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188">
                  <a:moveTo>
                    <a:pt x="17" y="178"/>
                  </a:moveTo>
                  <a:lnTo>
                    <a:pt x="22" y="183"/>
                  </a:lnTo>
                  <a:lnTo>
                    <a:pt x="31" y="186"/>
                  </a:lnTo>
                  <a:lnTo>
                    <a:pt x="43" y="188"/>
                  </a:lnTo>
                  <a:lnTo>
                    <a:pt x="57" y="188"/>
                  </a:lnTo>
                  <a:lnTo>
                    <a:pt x="74" y="185"/>
                  </a:lnTo>
                  <a:lnTo>
                    <a:pt x="95" y="181"/>
                  </a:lnTo>
                  <a:lnTo>
                    <a:pt x="116" y="174"/>
                  </a:lnTo>
                  <a:lnTo>
                    <a:pt x="140" y="167"/>
                  </a:lnTo>
                  <a:lnTo>
                    <a:pt x="164" y="159"/>
                  </a:lnTo>
                  <a:lnTo>
                    <a:pt x="190" y="147"/>
                  </a:lnTo>
                  <a:lnTo>
                    <a:pt x="190" y="147"/>
                  </a:lnTo>
                  <a:lnTo>
                    <a:pt x="214" y="135"/>
                  </a:lnTo>
                  <a:lnTo>
                    <a:pt x="238" y="122"/>
                  </a:lnTo>
                  <a:lnTo>
                    <a:pt x="259" y="110"/>
                  </a:lnTo>
                  <a:lnTo>
                    <a:pt x="278" y="98"/>
                  </a:lnTo>
                  <a:lnTo>
                    <a:pt x="294" y="86"/>
                  </a:lnTo>
                  <a:lnTo>
                    <a:pt x="308" y="74"/>
                  </a:lnTo>
                  <a:lnTo>
                    <a:pt x="318" y="64"/>
                  </a:lnTo>
                  <a:lnTo>
                    <a:pt x="325" y="53"/>
                  </a:lnTo>
                  <a:lnTo>
                    <a:pt x="328" y="45"/>
                  </a:lnTo>
                  <a:lnTo>
                    <a:pt x="327" y="38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311" y="7"/>
                  </a:lnTo>
                  <a:lnTo>
                    <a:pt x="308" y="15"/>
                  </a:lnTo>
                  <a:lnTo>
                    <a:pt x="301" y="26"/>
                  </a:lnTo>
                  <a:lnTo>
                    <a:pt x="290" y="36"/>
                  </a:lnTo>
                  <a:lnTo>
                    <a:pt x="276" y="48"/>
                  </a:lnTo>
                  <a:lnTo>
                    <a:pt x="261" y="60"/>
                  </a:lnTo>
                  <a:lnTo>
                    <a:pt x="242" y="72"/>
                  </a:lnTo>
                  <a:lnTo>
                    <a:pt x="221" y="86"/>
                  </a:lnTo>
                  <a:lnTo>
                    <a:pt x="197" y="98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47" y="121"/>
                  </a:lnTo>
                  <a:lnTo>
                    <a:pt x="123" y="129"/>
                  </a:lnTo>
                  <a:lnTo>
                    <a:pt x="100" y="138"/>
                  </a:lnTo>
                  <a:lnTo>
                    <a:pt x="78" y="143"/>
                  </a:lnTo>
                  <a:lnTo>
                    <a:pt x="57" y="148"/>
                  </a:lnTo>
                  <a:lnTo>
                    <a:pt x="40" y="150"/>
                  </a:lnTo>
                  <a:lnTo>
                    <a:pt x="26" y="150"/>
                  </a:lnTo>
                  <a:lnTo>
                    <a:pt x="14" y="148"/>
                  </a:lnTo>
                  <a:lnTo>
                    <a:pt x="5" y="145"/>
                  </a:lnTo>
                  <a:lnTo>
                    <a:pt x="0" y="140"/>
                  </a:lnTo>
                  <a:lnTo>
                    <a:pt x="17" y="178"/>
                  </a:lnTo>
                  <a:lnTo>
                    <a:pt x="17" y="178"/>
                  </a:lnTo>
                  <a:close/>
                </a:path>
              </a:pathLst>
            </a:custGeom>
            <a:solidFill>
              <a:srgbClr val="959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67" name="Freeform 239">
              <a:extLst>
                <a:ext uri="{FF2B5EF4-FFF2-40B4-BE49-F238E27FC236}">
                  <a16:creationId xmlns:a16="http://schemas.microsoft.com/office/drawing/2014/main" id="{1DD93640-76A9-9E26-2495-6F8FEFB31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267"/>
              <a:ext cx="164" cy="95"/>
            </a:xfrm>
            <a:custGeom>
              <a:avLst/>
              <a:gdLst>
                <a:gd name="T0" fmla="*/ 17 w 328"/>
                <a:gd name="T1" fmla="*/ 178 h 188"/>
                <a:gd name="T2" fmla="*/ 22 w 328"/>
                <a:gd name="T3" fmla="*/ 183 h 188"/>
                <a:gd name="T4" fmla="*/ 31 w 328"/>
                <a:gd name="T5" fmla="*/ 186 h 188"/>
                <a:gd name="T6" fmla="*/ 43 w 328"/>
                <a:gd name="T7" fmla="*/ 188 h 188"/>
                <a:gd name="T8" fmla="*/ 57 w 328"/>
                <a:gd name="T9" fmla="*/ 188 h 188"/>
                <a:gd name="T10" fmla="*/ 74 w 328"/>
                <a:gd name="T11" fmla="*/ 185 h 188"/>
                <a:gd name="T12" fmla="*/ 95 w 328"/>
                <a:gd name="T13" fmla="*/ 181 h 188"/>
                <a:gd name="T14" fmla="*/ 116 w 328"/>
                <a:gd name="T15" fmla="*/ 174 h 188"/>
                <a:gd name="T16" fmla="*/ 140 w 328"/>
                <a:gd name="T17" fmla="*/ 167 h 188"/>
                <a:gd name="T18" fmla="*/ 164 w 328"/>
                <a:gd name="T19" fmla="*/ 159 h 188"/>
                <a:gd name="T20" fmla="*/ 190 w 328"/>
                <a:gd name="T21" fmla="*/ 147 h 188"/>
                <a:gd name="T22" fmla="*/ 190 w 328"/>
                <a:gd name="T23" fmla="*/ 147 h 188"/>
                <a:gd name="T24" fmla="*/ 214 w 328"/>
                <a:gd name="T25" fmla="*/ 135 h 188"/>
                <a:gd name="T26" fmla="*/ 238 w 328"/>
                <a:gd name="T27" fmla="*/ 122 h 188"/>
                <a:gd name="T28" fmla="*/ 259 w 328"/>
                <a:gd name="T29" fmla="*/ 110 h 188"/>
                <a:gd name="T30" fmla="*/ 278 w 328"/>
                <a:gd name="T31" fmla="*/ 98 h 188"/>
                <a:gd name="T32" fmla="*/ 294 w 328"/>
                <a:gd name="T33" fmla="*/ 86 h 188"/>
                <a:gd name="T34" fmla="*/ 308 w 328"/>
                <a:gd name="T35" fmla="*/ 74 h 188"/>
                <a:gd name="T36" fmla="*/ 318 w 328"/>
                <a:gd name="T37" fmla="*/ 64 h 188"/>
                <a:gd name="T38" fmla="*/ 325 w 328"/>
                <a:gd name="T39" fmla="*/ 53 h 188"/>
                <a:gd name="T40" fmla="*/ 328 w 328"/>
                <a:gd name="T41" fmla="*/ 45 h 188"/>
                <a:gd name="T42" fmla="*/ 327 w 328"/>
                <a:gd name="T43" fmla="*/ 38 h 188"/>
                <a:gd name="T44" fmla="*/ 309 w 328"/>
                <a:gd name="T45" fmla="*/ 0 h 188"/>
                <a:gd name="T46" fmla="*/ 309 w 328"/>
                <a:gd name="T47" fmla="*/ 0 h 188"/>
                <a:gd name="T48" fmla="*/ 311 w 328"/>
                <a:gd name="T49" fmla="*/ 7 h 188"/>
                <a:gd name="T50" fmla="*/ 308 w 328"/>
                <a:gd name="T51" fmla="*/ 15 h 188"/>
                <a:gd name="T52" fmla="*/ 301 w 328"/>
                <a:gd name="T53" fmla="*/ 26 h 188"/>
                <a:gd name="T54" fmla="*/ 290 w 328"/>
                <a:gd name="T55" fmla="*/ 36 h 188"/>
                <a:gd name="T56" fmla="*/ 276 w 328"/>
                <a:gd name="T57" fmla="*/ 48 h 188"/>
                <a:gd name="T58" fmla="*/ 261 w 328"/>
                <a:gd name="T59" fmla="*/ 60 h 188"/>
                <a:gd name="T60" fmla="*/ 242 w 328"/>
                <a:gd name="T61" fmla="*/ 72 h 188"/>
                <a:gd name="T62" fmla="*/ 221 w 328"/>
                <a:gd name="T63" fmla="*/ 86 h 188"/>
                <a:gd name="T64" fmla="*/ 197 w 328"/>
                <a:gd name="T65" fmla="*/ 98 h 188"/>
                <a:gd name="T66" fmla="*/ 173 w 328"/>
                <a:gd name="T67" fmla="*/ 110 h 188"/>
                <a:gd name="T68" fmla="*/ 173 w 328"/>
                <a:gd name="T69" fmla="*/ 110 h 188"/>
                <a:gd name="T70" fmla="*/ 147 w 328"/>
                <a:gd name="T71" fmla="*/ 121 h 188"/>
                <a:gd name="T72" fmla="*/ 123 w 328"/>
                <a:gd name="T73" fmla="*/ 129 h 188"/>
                <a:gd name="T74" fmla="*/ 100 w 328"/>
                <a:gd name="T75" fmla="*/ 138 h 188"/>
                <a:gd name="T76" fmla="*/ 78 w 328"/>
                <a:gd name="T77" fmla="*/ 143 h 188"/>
                <a:gd name="T78" fmla="*/ 57 w 328"/>
                <a:gd name="T79" fmla="*/ 148 h 188"/>
                <a:gd name="T80" fmla="*/ 40 w 328"/>
                <a:gd name="T81" fmla="*/ 150 h 188"/>
                <a:gd name="T82" fmla="*/ 26 w 328"/>
                <a:gd name="T83" fmla="*/ 150 h 188"/>
                <a:gd name="T84" fmla="*/ 14 w 328"/>
                <a:gd name="T85" fmla="*/ 148 h 188"/>
                <a:gd name="T86" fmla="*/ 5 w 328"/>
                <a:gd name="T87" fmla="*/ 145 h 188"/>
                <a:gd name="T88" fmla="*/ 0 w 328"/>
                <a:gd name="T89" fmla="*/ 140 h 188"/>
                <a:gd name="T90" fmla="*/ 17 w 328"/>
                <a:gd name="T91" fmla="*/ 178 h 188"/>
                <a:gd name="T92" fmla="*/ 17 w 328"/>
                <a:gd name="T93" fmla="*/ 17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188">
                  <a:moveTo>
                    <a:pt x="17" y="178"/>
                  </a:moveTo>
                  <a:lnTo>
                    <a:pt x="22" y="183"/>
                  </a:lnTo>
                  <a:lnTo>
                    <a:pt x="31" y="186"/>
                  </a:lnTo>
                  <a:lnTo>
                    <a:pt x="43" y="188"/>
                  </a:lnTo>
                  <a:lnTo>
                    <a:pt x="57" y="188"/>
                  </a:lnTo>
                  <a:lnTo>
                    <a:pt x="74" y="185"/>
                  </a:lnTo>
                  <a:lnTo>
                    <a:pt x="95" y="181"/>
                  </a:lnTo>
                  <a:lnTo>
                    <a:pt x="116" y="174"/>
                  </a:lnTo>
                  <a:lnTo>
                    <a:pt x="140" y="167"/>
                  </a:lnTo>
                  <a:lnTo>
                    <a:pt x="164" y="159"/>
                  </a:lnTo>
                  <a:lnTo>
                    <a:pt x="190" y="147"/>
                  </a:lnTo>
                  <a:lnTo>
                    <a:pt x="190" y="147"/>
                  </a:lnTo>
                  <a:lnTo>
                    <a:pt x="214" y="135"/>
                  </a:lnTo>
                  <a:lnTo>
                    <a:pt x="238" y="122"/>
                  </a:lnTo>
                  <a:lnTo>
                    <a:pt x="259" y="110"/>
                  </a:lnTo>
                  <a:lnTo>
                    <a:pt x="278" y="98"/>
                  </a:lnTo>
                  <a:lnTo>
                    <a:pt x="294" y="86"/>
                  </a:lnTo>
                  <a:lnTo>
                    <a:pt x="308" y="74"/>
                  </a:lnTo>
                  <a:lnTo>
                    <a:pt x="318" y="64"/>
                  </a:lnTo>
                  <a:lnTo>
                    <a:pt x="325" y="53"/>
                  </a:lnTo>
                  <a:lnTo>
                    <a:pt x="328" y="45"/>
                  </a:lnTo>
                  <a:lnTo>
                    <a:pt x="327" y="38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311" y="7"/>
                  </a:lnTo>
                  <a:lnTo>
                    <a:pt x="308" y="15"/>
                  </a:lnTo>
                  <a:lnTo>
                    <a:pt x="301" y="26"/>
                  </a:lnTo>
                  <a:lnTo>
                    <a:pt x="290" y="36"/>
                  </a:lnTo>
                  <a:lnTo>
                    <a:pt x="276" y="48"/>
                  </a:lnTo>
                  <a:lnTo>
                    <a:pt x="261" y="60"/>
                  </a:lnTo>
                  <a:lnTo>
                    <a:pt x="242" y="72"/>
                  </a:lnTo>
                  <a:lnTo>
                    <a:pt x="221" y="86"/>
                  </a:lnTo>
                  <a:lnTo>
                    <a:pt x="197" y="98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47" y="121"/>
                  </a:lnTo>
                  <a:lnTo>
                    <a:pt x="123" y="129"/>
                  </a:lnTo>
                  <a:lnTo>
                    <a:pt x="100" y="138"/>
                  </a:lnTo>
                  <a:lnTo>
                    <a:pt x="78" y="143"/>
                  </a:lnTo>
                  <a:lnTo>
                    <a:pt x="57" y="148"/>
                  </a:lnTo>
                  <a:lnTo>
                    <a:pt x="40" y="150"/>
                  </a:lnTo>
                  <a:lnTo>
                    <a:pt x="26" y="150"/>
                  </a:lnTo>
                  <a:lnTo>
                    <a:pt x="14" y="148"/>
                  </a:lnTo>
                  <a:lnTo>
                    <a:pt x="5" y="145"/>
                  </a:lnTo>
                  <a:lnTo>
                    <a:pt x="0" y="140"/>
                  </a:lnTo>
                  <a:lnTo>
                    <a:pt x="17" y="178"/>
                  </a:lnTo>
                  <a:lnTo>
                    <a:pt x="17" y="17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39568" name="Picture 240">
            <a:extLst>
              <a:ext uri="{FF2B5EF4-FFF2-40B4-BE49-F238E27FC236}">
                <a16:creationId xmlns:a16="http://schemas.microsoft.com/office/drawing/2014/main" id="{6C4D0A3D-95C6-77B1-09E2-A90F4F08D0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812925"/>
            <a:ext cx="2819400" cy="2073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3906" name="Group 2">
            <a:extLst>
              <a:ext uri="{FF2B5EF4-FFF2-40B4-BE49-F238E27FC236}">
                <a16:creationId xmlns:a16="http://schemas.microsoft.com/office/drawing/2014/main" id="{0A2EE1BB-6594-C0EA-9292-2A5D36CF0D1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63907" name="Rectangle 3">
              <a:extLst>
                <a:ext uri="{FF2B5EF4-FFF2-40B4-BE49-F238E27FC236}">
                  <a16:creationId xmlns:a16="http://schemas.microsoft.com/office/drawing/2014/main" id="{416CB7A6-CFD2-3F0B-9621-6B0B60EF3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08" name="Rectangle 4">
              <a:extLst>
                <a:ext uri="{FF2B5EF4-FFF2-40B4-BE49-F238E27FC236}">
                  <a16:creationId xmlns:a16="http://schemas.microsoft.com/office/drawing/2014/main" id="{1AEDF996-4922-3E58-0D28-C2623F00F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09" name="Freeform 5">
              <a:extLst>
                <a:ext uri="{FF2B5EF4-FFF2-40B4-BE49-F238E27FC236}">
                  <a16:creationId xmlns:a16="http://schemas.microsoft.com/office/drawing/2014/main" id="{37665A4E-2B9A-CB0F-B2C8-E574B96F6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10" name="Freeform 6">
              <a:extLst>
                <a:ext uri="{FF2B5EF4-FFF2-40B4-BE49-F238E27FC236}">
                  <a16:creationId xmlns:a16="http://schemas.microsoft.com/office/drawing/2014/main" id="{2279434B-B444-7FCC-83FD-36F95D6ED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11" name="Freeform 7">
              <a:extLst>
                <a:ext uri="{FF2B5EF4-FFF2-40B4-BE49-F238E27FC236}">
                  <a16:creationId xmlns:a16="http://schemas.microsoft.com/office/drawing/2014/main" id="{53B5B259-F8F0-F965-2584-BF0F9CB49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12" name="Freeform 8">
              <a:extLst>
                <a:ext uri="{FF2B5EF4-FFF2-40B4-BE49-F238E27FC236}">
                  <a16:creationId xmlns:a16="http://schemas.microsoft.com/office/drawing/2014/main" id="{C82AC87B-8FB4-0088-2901-1CF3517AD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13" name="Freeform 9">
              <a:extLst>
                <a:ext uri="{FF2B5EF4-FFF2-40B4-BE49-F238E27FC236}">
                  <a16:creationId xmlns:a16="http://schemas.microsoft.com/office/drawing/2014/main" id="{69B941B9-78D7-CD4D-74D6-38EE0807C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14" name="Freeform 10">
              <a:extLst>
                <a:ext uri="{FF2B5EF4-FFF2-40B4-BE49-F238E27FC236}">
                  <a16:creationId xmlns:a16="http://schemas.microsoft.com/office/drawing/2014/main" id="{33FA4A82-9515-6A3F-1FBF-0A636A11D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15" name="Freeform 11">
              <a:extLst>
                <a:ext uri="{FF2B5EF4-FFF2-40B4-BE49-F238E27FC236}">
                  <a16:creationId xmlns:a16="http://schemas.microsoft.com/office/drawing/2014/main" id="{C7102B66-4BD2-7648-6620-70B5DA805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16" name="Freeform 12">
              <a:extLst>
                <a:ext uri="{FF2B5EF4-FFF2-40B4-BE49-F238E27FC236}">
                  <a16:creationId xmlns:a16="http://schemas.microsoft.com/office/drawing/2014/main" id="{35033BE2-A6B3-CE8D-0388-0DBF07160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3918" name="Rectangle 14">
            <a:extLst>
              <a:ext uri="{FF2B5EF4-FFF2-40B4-BE49-F238E27FC236}">
                <a16:creationId xmlns:a16="http://schemas.microsoft.com/office/drawing/2014/main" id="{A0F5D2C1-C62D-442C-C5A3-C17AD5B8D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 (Herida Punzante):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Ilustración/Ejemplo</a:t>
            </a:r>
          </a:p>
        </p:txBody>
      </p:sp>
      <p:sp>
        <p:nvSpPr>
          <p:cNvPr id="763919" name="Text Box 15">
            <a:extLst>
              <a:ext uri="{FF2B5EF4-FFF2-40B4-BE49-F238E27FC236}">
                <a16:creationId xmlns:a16="http://schemas.microsoft.com/office/drawing/2014/main" id="{333535F8-7D29-F626-46D3-B66AA1CAC8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63920" name="Picture 16">
            <a:extLst>
              <a:ext uri="{FF2B5EF4-FFF2-40B4-BE49-F238E27FC236}">
                <a16:creationId xmlns:a16="http://schemas.microsoft.com/office/drawing/2014/main" id="{464B06F6-8835-8445-67A5-70380BFA7F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8600" y="1752600"/>
            <a:ext cx="6121400" cy="45926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954" name="Group 2">
            <a:extLst>
              <a:ext uri="{FF2B5EF4-FFF2-40B4-BE49-F238E27FC236}">
                <a16:creationId xmlns:a16="http://schemas.microsoft.com/office/drawing/2014/main" id="{B2566D53-12BE-213A-178E-39FFBEC957B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65955" name="Rectangle 3">
              <a:extLst>
                <a:ext uri="{FF2B5EF4-FFF2-40B4-BE49-F238E27FC236}">
                  <a16:creationId xmlns:a16="http://schemas.microsoft.com/office/drawing/2014/main" id="{DE3482C7-0D88-EC28-EB84-CE1A89333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56" name="Rectangle 4">
              <a:extLst>
                <a:ext uri="{FF2B5EF4-FFF2-40B4-BE49-F238E27FC236}">
                  <a16:creationId xmlns:a16="http://schemas.microsoft.com/office/drawing/2014/main" id="{A3CAE760-A347-66FD-B814-F7F74A137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57" name="Freeform 5">
              <a:extLst>
                <a:ext uri="{FF2B5EF4-FFF2-40B4-BE49-F238E27FC236}">
                  <a16:creationId xmlns:a16="http://schemas.microsoft.com/office/drawing/2014/main" id="{0B81E42D-F22B-F16E-5093-62C9647E7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58" name="Freeform 6">
              <a:extLst>
                <a:ext uri="{FF2B5EF4-FFF2-40B4-BE49-F238E27FC236}">
                  <a16:creationId xmlns:a16="http://schemas.microsoft.com/office/drawing/2014/main" id="{E7D98A66-8BA0-807B-F063-D2A5DB433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59" name="Freeform 7">
              <a:extLst>
                <a:ext uri="{FF2B5EF4-FFF2-40B4-BE49-F238E27FC236}">
                  <a16:creationId xmlns:a16="http://schemas.microsoft.com/office/drawing/2014/main" id="{0CF9BD8C-3BCE-1B3E-08B4-436BAD006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60" name="Freeform 8">
              <a:extLst>
                <a:ext uri="{FF2B5EF4-FFF2-40B4-BE49-F238E27FC236}">
                  <a16:creationId xmlns:a16="http://schemas.microsoft.com/office/drawing/2014/main" id="{3FDE72E6-41F4-26D3-1F53-3D5933068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61" name="Freeform 9">
              <a:extLst>
                <a:ext uri="{FF2B5EF4-FFF2-40B4-BE49-F238E27FC236}">
                  <a16:creationId xmlns:a16="http://schemas.microsoft.com/office/drawing/2014/main" id="{47FBF8A8-2F55-E239-CDE5-3B8D76A52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62" name="Freeform 10">
              <a:extLst>
                <a:ext uri="{FF2B5EF4-FFF2-40B4-BE49-F238E27FC236}">
                  <a16:creationId xmlns:a16="http://schemas.microsoft.com/office/drawing/2014/main" id="{4B0A3103-B79F-AD8A-6F1E-8C9F94D5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63" name="Freeform 11">
              <a:extLst>
                <a:ext uri="{FF2B5EF4-FFF2-40B4-BE49-F238E27FC236}">
                  <a16:creationId xmlns:a16="http://schemas.microsoft.com/office/drawing/2014/main" id="{AE4CA1E5-680E-1DEC-CBF9-DB42C9D20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64" name="Freeform 12">
              <a:extLst>
                <a:ext uri="{FF2B5EF4-FFF2-40B4-BE49-F238E27FC236}">
                  <a16:creationId xmlns:a16="http://schemas.microsoft.com/office/drawing/2014/main" id="{EA55674A-84F8-73EF-C6B5-FFA55E013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5966" name="Text Box 14">
            <a:extLst>
              <a:ext uri="{FF2B5EF4-FFF2-40B4-BE49-F238E27FC236}">
                <a16:creationId xmlns:a16="http://schemas.microsoft.com/office/drawing/2014/main" id="{7802B906-8C86-EBA4-E4AB-229ACAC4B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65967" name="Picture 15">
            <a:extLst>
              <a:ext uri="{FF2B5EF4-FFF2-40B4-BE49-F238E27FC236}">
                <a16:creationId xmlns:a16="http://schemas.microsoft.com/office/drawing/2014/main" id="{72B72CC8-A071-FA5A-A33B-8165DBEED8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5968" name="Picture 16">
            <a:extLst>
              <a:ext uri="{FF2B5EF4-FFF2-40B4-BE49-F238E27FC236}">
                <a16:creationId xmlns:a16="http://schemas.microsoft.com/office/drawing/2014/main" id="{DBFB2512-EE0E-B18B-FE3A-1008BC547A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596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5F9A4BA9-AF8D-DE66-7292-D09BF84CA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97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7DEDCD15-D519-8B87-6DB7-B1A724FB8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97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225B37F-72AC-D8DD-CB2E-7FC2623D5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97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4E2A4D2-7486-82F2-64F1-26993ECFC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97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3DC79B7-DFDB-C95B-D291-F8BD8928A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97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914BE88B-5A75-A83F-266C-412EE5E17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97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F91B9CF-8793-9CF7-30DB-5DF80B569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97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C082273E-85D7-FA0C-2A88-EB69003F8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65980" name="Picture 28">
            <a:extLst>
              <a:ext uri="{FF2B5EF4-FFF2-40B4-BE49-F238E27FC236}">
                <a16:creationId xmlns:a16="http://schemas.microsoft.com/office/drawing/2014/main" id="{2FC566D4-3346-D1B6-BCEF-F8195C8556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58150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5981" name="Text Box 29">
            <a:extLst>
              <a:ext uri="{FF2B5EF4-FFF2-40B4-BE49-F238E27FC236}">
                <a16:creationId xmlns:a16="http://schemas.microsoft.com/office/drawing/2014/main" id="{FB570187-3E6D-C27C-5C41-0C80B69DAC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5815013"/>
            <a:ext cx="40386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Picadas de insectos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65982" name="Picture 30">
            <a:extLst>
              <a:ext uri="{FF2B5EF4-FFF2-40B4-BE49-F238E27FC236}">
                <a16:creationId xmlns:a16="http://schemas.microsoft.com/office/drawing/2014/main" id="{6DC17B38-381C-532F-FE84-CFD01CBD78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5983" name="Text Box 31">
            <a:extLst>
              <a:ext uri="{FF2B5EF4-FFF2-40B4-BE49-F238E27FC236}">
                <a16:creationId xmlns:a16="http://schemas.microsoft.com/office/drawing/2014/main" id="{4AA6EC4C-D46D-9BCB-9D5D-11440FF2D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1905000"/>
            <a:ext cx="40386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Perforaciones de objetos punzantes: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65984" name="Text Box 32">
            <a:extLst>
              <a:ext uri="{FF2B5EF4-FFF2-40B4-BE49-F238E27FC236}">
                <a16:creationId xmlns:a16="http://schemas.microsoft.com/office/drawing/2014/main" id="{CEDD963A-8F24-C077-EB58-9E726FC334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2809875"/>
            <a:ext cx="35814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Clavos, astillas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65985" name="Picture 33">
            <a:extLst>
              <a:ext uri="{FF2B5EF4-FFF2-40B4-BE49-F238E27FC236}">
                <a16:creationId xmlns:a16="http://schemas.microsoft.com/office/drawing/2014/main" id="{ABCAA226-D707-93CB-C47E-D64B5494E9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876800" y="28416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65990" name="Picture 38">
            <a:extLst>
              <a:ext uri="{FF2B5EF4-FFF2-40B4-BE49-F238E27FC236}">
                <a16:creationId xmlns:a16="http://schemas.microsoft.com/office/drawing/2014/main" id="{48DB69CE-97B1-6778-2894-4AF4C927F2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752725"/>
            <a:ext cx="3810000" cy="2800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5991" name="Rectangle 39">
            <a:extLst>
              <a:ext uri="{FF2B5EF4-FFF2-40B4-BE49-F238E27FC236}">
                <a16:creationId xmlns:a16="http://schemas.microsoft.com/office/drawing/2014/main" id="{B634161D-3AFF-1F51-4124-723597BD0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 (Herida Punzante):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Causas</a:t>
            </a:r>
          </a:p>
        </p:txBody>
      </p:sp>
      <p:pic>
        <p:nvPicPr>
          <p:cNvPr id="765994" name="Picture 42">
            <a:extLst>
              <a:ext uri="{FF2B5EF4-FFF2-40B4-BE49-F238E27FC236}">
                <a16:creationId xmlns:a16="http://schemas.microsoft.com/office/drawing/2014/main" id="{3D656307-87E7-51E2-1DD5-7F442B0FF9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487203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5995" name="Text Box 43">
            <a:extLst>
              <a:ext uri="{FF2B5EF4-FFF2-40B4-BE49-F238E27FC236}">
                <a16:creationId xmlns:a16="http://schemas.microsoft.com/office/drawing/2014/main" id="{719AEFF8-66BD-5E16-D21F-97AE4397D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4872038"/>
            <a:ext cx="40386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Mordeduras de animales y reptiles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65996" name="Text Box 44">
            <a:extLst>
              <a:ext uri="{FF2B5EF4-FFF2-40B4-BE49-F238E27FC236}">
                <a16:creationId xmlns:a16="http://schemas.microsoft.com/office/drawing/2014/main" id="{C3B71B7E-F050-84D5-8DAF-B468A3A595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3267075"/>
            <a:ext cx="35814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Puñales/dagas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65997" name="Picture 45">
            <a:extLst>
              <a:ext uri="{FF2B5EF4-FFF2-40B4-BE49-F238E27FC236}">
                <a16:creationId xmlns:a16="http://schemas.microsoft.com/office/drawing/2014/main" id="{7DD83B64-FD82-DFBA-B4EC-91BFE109C0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876800" y="32988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65998" name="Picture 46">
            <a:extLst>
              <a:ext uri="{FF2B5EF4-FFF2-40B4-BE49-F238E27FC236}">
                <a16:creationId xmlns:a16="http://schemas.microsoft.com/office/drawing/2014/main" id="{E5128283-9C07-FAE2-6B72-FBE6011ED4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38735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5999" name="Text Box 47">
            <a:extLst>
              <a:ext uri="{FF2B5EF4-FFF2-40B4-BE49-F238E27FC236}">
                <a16:creationId xmlns:a16="http://schemas.microsoft.com/office/drawing/2014/main" id="{2CF6435B-7E01-42F1-83BE-F44F2E574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873500"/>
            <a:ext cx="40386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Balas (proyectil de arma de fuego)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6978" name="Group 2">
            <a:extLst>
              <a:ext uri="{FF2B5EF4-FFF2-40B4-BE49-F238E27FC236}">
                <a16:creationId xmlns:a16="http://schemas.microsoft.com/office/drawing/2014/main" id="{41AAF3F9-A84B-BECE-F402-EDFF2857B5A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66979" name="Rectangle 3">
              <a:extLst>
                <a:ext uri="{FF2B5EF4-FFF2-40B4-BE49-F238E27FC236}">
                  <a16:creationId xmlns:a16="http://schemas.microsoft.com/office/drawing/2014/main" id="{29B1D5AF-0BB5-A33A-F37A-514B8010C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80" name="Rectangle 4">
              <a:extLst>
                <a:ext uri="{FF2B5EF4-FFF2-40B4-BE49-F238E27FC236}">
                  <a16:creationId xmlns:a16="http://schemas.microsoft.com/office/drawing/2014/main" id="{E7E4542E-E584-5EDE-02D3-B35B1E33E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81" name="Freeform 5">
              <a:extLst>
                <a:ext uri="{FF2B5EF4-FFF2-40B4-BE49-F238E27FC236}">
                  <a16:creationId xmlns:a16="http://schemas.microsoft.com/office/drawing/2014/main" id="{BB38AFC2-A626-B50C-86EB-22B08F490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82" name="Freeform 6">
              <a:extLst>
                <a:ext uri="{FF2B5EF4-FFF2-40B4-BE49-F238E27FC236}">
                  <a16:creationId xmlns:a16="http://schemas.microsoft.com/office/drawing/2014/main" id="{94BAB055-3E6A-D6C5-56C3-5BF4466FA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83" name="Freeform 7">
              <a:extLst>
                <a:ext uri="{FF2B5EF4-FFF2-40B4-BE49-F238E27FC236}">
                  <a16:creationId xmlns:a16="http://schemas.microsoft.com/office/drawing/2014/main" id="{858BE4BF-89C9-4014-3276-046B3E42C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84" name="Freeform 8">
              <a:extLst>
                <a:ext uri="{FF2B5EF4-FFF2-40B4-BE49-F238E27FC236}">
                  <a16:creationId xmlns:a16="http://schemas.microsoft.com/office/drawing/2014/main" id="{0F911420-96D4-147B-364C-5E2E35BE6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85" name="Freeform 9">
              <a:extLst>
                <a:ext uri="{FF2B5EF4-FFF2-40B4-BE49-F238E27FC236}">
                  <a16:creationId xmlns:a16="http://schemas.microsoft.com/office/drawing/2014/main" id="{8BA84A8C-55D9-E031-B8EA-28FDA0B10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86" name="Freeform 10">
              <a:extLst>
                <a:ext uri="{FF2B5EF4-FFF2-40B4-BE49-F238E27FC236}">
                  <a16:creationId xmlns:a16="http://schemas.microsoft.com/office/drawing/2014/main" id="{F5B65F65-3690-3305-664F-7FE458C4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87" name="Freeform 11">
              <a:extLst>
                <a:ext uri="{FF2B5EF4-FFF2-40B4-BE49-F238E27FC236}">
                  <a16:creationId xmlns:a16="http://schemas.microsoft.com/office/drawing/2014/main" id="{48027589-6FCF-96E8-A8A5-B8B2F457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88" name="Freeform 12">
              <a:extLst>
                <a:ext uri="{FF2B5EF4-FFF2-40B4-BE49-F238E27FC236}">
                  <a16:creationId xmlns:a16="http://schemas.microsoft.com/office/drawing/2014/main" id="{141E4F7E-F3D4-B323-6B7F-FB8B667AF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6989" name="Rectangle 13">
            <a:extLst>
              <a:ext uri="{FF2B5EF4-FFF2-40B4-BE49-F238E27FC236}">
                <a16:creationId xmlns:a16="http://schemas.microsoft.com/office/drawing/2014/main" id="{0A6B24CD-9D22-D853-5555-48A75B3A4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 (Herida Punzante):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Signos y Síntomas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66990" name="Text Box 14">
            <a:extLst>
              <a:ext uri="{FF2B5EF4-FFF2-40B4-BE49-F238E27FC236}">
                <a16:creationId xmlns:a16="http://schemas.microsoft.com/office/drawing/2014/main" id="{6F1E6F66-B771-19CA-CA06-007E6446E0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66991" name="Picture 15">
            <a:extLst>
              <a:ext uri="{FF2B5EF4-FFF2-40B4-BE49-F238E27FC236}">
                <a16:creationId xmlns:a16="http://schemas.microsoft.com/office/drawing/2014/main" id="{3F68BF0F-9CF1-6FDF-3508-C3A477ADD0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6992" name="Picture 16">
            <a:extLst>
              <a:ext uri="{FF2B5EF4-FFF2-40B4-BE49-F238E27FC236}">
                <a16:creationId xmlns:a16="http://schemas.microsoft.com/office/drawing/2014/main" id="{B71EA131-9821-ED9D-DE62-4D13ACC514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699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8B6D443-D9B9-3A3A-B7E6-DBF6BA2BB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99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521F886-F6AB-885B-7C83-D39B5D509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99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DE01868-1F8E-166A-DAEA-93FE7D652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99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DDDC391-829F-BF38-A7C2-207367C4A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99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877B763E-0451-392A-28D3-332BED4A2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99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FDEB008F-F96E-D04D-F0F8-47AE1405E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699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644962E-A82B-9C09-AEE9-848D76B99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700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1A9E2075-2922-7780-D3CB-DBA9C4FBE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67001" name="Picture 25">
            <a:extLst>
              <a:ext uri="{FF2B5EF4-FFF2-40B4-BE49-F238E27FC236}">
                <a16:creationId xmlns:a16="http://schemas.microsoft.com/office/drawing/2014/main" id="{8A3AD85F-1E06-5078-821C-E5CF11914B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1878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7002" name="Text Box 26">
            <a:extLst>
              <a:ext uri="{FF2B5EF4-FFF2-40B4-BE49-F238E27FC236}">
                <a16:creationId xmlns:a16="http://schemas.microsoft.com/office/drawing/2014/main" id="{935FEA7B-EB3A-D128-F02A-59B8A05FB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187825"/>
            <a:ext cx="79248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Limitado sangrado externo: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7003" name="Picture 27">
            <a:extLst>
              <a:ext uri="{FF2B5EF4-FFF2-40B4-BE49-F238E27FC236}">
                <a16:creationId xmlns:a16="http://schemas.microsoft.com/office/drawing/2014/main" id="{884E2C4E-DD02-F429-233C-04037AE016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7004" name="Text Box 28">
            <a:extLst>
              <a:ext uri="{FF2B5EF4-FFF2-40B4-BE49-F238E27FC236}">
                <a16:creationId xmlns:a16="http://schemas.microsoft.com/office/drawing/2014/main" id="{79E52ECD-5CD8-205D-C87C-7A624D4F7A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Márgenes de la herida próximos (pequeña abertura en la piel)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67005" name="Text Box 29">
            <a:extLst>
              <a:ext uri="{FF2B5EF4-FFF2-40B4-BE49-F238E27FC236}">
                <a16:creationId xmlns:a16="http://schemas.microsoft.com/office/drawing/2014/main" id="{930809A4-F6E0-C064-B638-2229769B9F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254625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Punzaduras de gran magnitud pueden causar hemorragias intensas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67006" name="Picture 30">
            <a:extLst>
              <a:ext uri="{FF2B5EF4-FFF2-40B4-BE49-F238E27FC236}">
                <a16:creationId xmlns:a16="http://schemas.microsoft.com/office/drawing/2014/main" id="{C4760BF9-F6D6-693E-27E2-C46AF6952D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52863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7007" name="Text Box 31">
            <a:extLst>
              <a:ext uri="{FF2B5EF4-FFF2-40B4-BE49-F238E27FC236}">
                <a16:creationId xmlns:a16="http://schemas.microsoft.com/office/drawing/2014/main" id="{B9B100C2-34F3-8796-536E-AFE53C8712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72122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presenta hemorragias graves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67008" name="Picture 32">
            <a:extLst>
              <a:ext uri="{FF2B5EF4-FFF2-40B4-BE49-F238E27FC236}">
                <a16:creationId xmlns:a16="http://schemas.microsoft.com/office/drawing/2014/main" id="{34D85261-6D39-7C81-9A8F-F391EA4FA8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7529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67009" name="Picture 33">
            <a:extLst>
              <a:ext uri="{FF2B5EF4-FFF2-40B4-BE49-F238E27FC236}">
                <a16:creationId xmlns:a16="http://schemas.microsoft.com/office/drawing/2014/main" id="{1BF8EC25-1410-722E-297A-C3D6C91178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895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7010" name="Text Box 34">
            <a:extLst>
              <a:ext uri="{FF2B5EF4-FFF2-40B4-BE49-F238E27FC236}">
                <a16:creationId xmlns:a16="http://schemas.microsoft.com/office/drawing/2014/main" id="{AFA70D32-B099-DCA7-7ADD-B924F99F7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895600"/>
            <a:ext cx="777240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Existen dos orificios (entrada y salida) en heridas punzantes ocasionadas por balas de armas de fuego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02" name="Group 2">
            <a:extLst>
              <a:ext uri="{FF2B5EF4-FFF2-40B4-BE49-F238E27FC236}">
                <a16:creationId xmlns:a16="http://schemas.microsoft.com/office/drawing/2014/main" id="{8C585217-7841-1B93-3CD3-202BC966B016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68003" name="Rectangle 3">
              <a:extLst>
                <a:ext uri="{FF2B5EF4-FFF2-40B4-BE49-F238E27FC236}">
                  <a16:creationId xmlns:a16="http://schemas.microsoft.com/office/drawing/2014/main" id="{99541D75-8D61-95F8-5015-25B987615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04" name="Rectangle 4">
              <a:extLst>
                <a:ext uri="{FF2B5EF4-FFF2-40B4-BE49-F238E27FC236}">
                  <a16:creationId xmlns:a16="http://schemas.microsoft.com/office/drawing/2014/main" id="{3A02E2A1-CCD1-4A13-BF9E-DA538E974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05" name="Freeform 5">
              <a:extLst>
                <a:ext uri="{FF2B5EF4-FFF2-40B4-BE49-F238E27FC236}">
                  <a16:creationId xmlns:a16="http://schemas.microsoft.com/office/drawing/2014/main" id="{F2A13119-C912-654E-0F81-8D0739EB0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06" name="Freeform 6">
              <a:extLst>
                <a:ext uri="{FF2B5EF4-FFF2-40B4-BE49-F238E27FC236}">
                  <a16:creationId xmlns:a16="http://schemas.microsoft.com/office/drawing/2014/main" id="{2CB9DAED-433A-300D-3C21-16C6D84C7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07" name="Freeform 7">
              <a:extLst>
                <a:ext uri="{FF2B5EF4-FFF2-40B4-BE49-F238E27FC236}">
                  <a16:creationId xmlns:a16="http://schemas.microsoft.com/office/drawing/2014/main" id="{303BC5E7-1341-DAD3-47ED-0CAC71C90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08" name="Freeform 8">
              <a:extLst>
                <a:ext uri="{FF2B5EF4-FFF2-40B4-BE49-F238E27FC236}">
                  <a16:creationId xmlns:a16="http://schemas.microsoft.com/office/drawing/2014/main" id="{14243E6E-0BB2-F2AC-6DCB-8C9607D20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09" name="Freeform 9">
              <a:extLst>
                <a:ext uri="{FF2B5EF4-FFF2-40B4-BE49-F238E27FC236}">
                  <a16:creationId xmlns:a16="http://schemas.microsoft.com/office/drawing/2014/main" id="{5D1CE402-96DD-A696-0153-314962D78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10" name="Freeform 10">
              <a:extLst>
                <a:ext uri="{FF2B5EF4-FFF2-40B4-BE49-F238E27FC236}">
                  <a16:creationId xmlns:a16="http://schemas.microsoft.com/office/drawing/2014/main" id="{71D7A5F2-7CDC-64E9-F72A-329490228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11" name="Freeform 11">
              <a:extLst>
                <a:ext uri="{FF2B5EF4-FFF2-40B4-BE49-F238E27FC236}">
                  <a16:creationId xmlns:a16="http://schemas.microsoft.com/office/drawing/2014/main" id="{52B8F7D1-796A-346A-5630-79EE8F41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12" name="Freeform 12">
              <a:extLst>
                <a:ext uri="{FF2B5EF4-FFF2-40B4-BE49-F238E27FC236}">
                  <a16:creationId xmlns:a16="http://schemas.microsoft.com/office/drawing/2014/main" id="{3DD84FE1-42CD-3A4D-E80D-F772E768B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13" name="Rectangle 13">
            <a:extLst>
              <a:ext uri="{FF2B5EF4-FFF2-40B4-BE49-F238E27FC236}">
                <a16:creationId xmlns:a16="http://schemas.microsoft.com/office/drawing/2014/main" id="{87F5F7DB-4CE6-DA19-2AB1-6038ADB5B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Peligro Potencial o Complicación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68014" name="Text Box 14">
            <a:extLst>
              <a:ext uri="{FF2B5EF4-FFF2-40B4-BE49-F238E27FC236}">
                <a16:creationId xmlns:a16="http://schemas.microsoft.com/office/drawing/2014/main" id="{BE174479-23E0-7BE4-BF77-BFF6C882D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68015" name="Picture 15">
            <a:extLst>
              <a:ext uri="{FF2B5EF4-FFF2-40B4-BE49-F238E27FC236}">
                <a16:creationId xmlns:a16="http://schemas.microsoft.com/office/drawing/2014/main" id="{AF1FFE56-23BB-7E84-0E8C-A20594BEAE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8016" name="Picture 16">
            <a:extLst>
              <a:ext uri="{FF2B5EF4-FFF2-40B4-BE49-F238E27FC236}">
                <a16:creationId xmlns:a16="http://schemas.microsoft.com/office/drawing/2014/main" id="{54C345FA-9B25-87CB-464B-9861523F23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801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CEB46CA1-FAB1-A86D-95F7-5B94E8D0A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1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57DC98B7-31C5-CC16-3F8D-1E2B6F978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1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98B7B6D-B9AA-ED0B-D0DE-64C0FDB82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2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A92DAFF-D7F1-DD6C-3197-E1E922A08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2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C78F1E31-38B7-F0AA-20E4-90BCDAE32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2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14E78E1-74DF-E11B-EBD6-A580ACDB5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2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6B50D5C8-91AF-B9F3-0402-24F26E6BE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2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16A70D59-86F9-D7D2-7057-7CC59C56F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68025" name="Picture 25">
            <a:extLst>
              <a:ext uri="{FF2B5EF4-FFF2-40B4-BE49-F238E27FC236}">
                <a16:creationId xmlns:a16="http://schemas.microsoft.com/office/drawing/2014/main" id="{853DEF77-3A71-965F-C7FF-5B26A5460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5052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8026" name="Text Box 26">
            <a:extLst>
              <a:ext uri="{FF2B5EF4-FFF2-40B4-BE49-F238E27FC236}">
                <a16:creationId xmlns:a16="http://schemas.microsoft.com/office/drawing/2014/main" id="{E206914F-7A65-DD25-5EA1-F9EB4A799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05200"/>
            <a:ext cx="79248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Infección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8027" name="Picture 27">
            <a:extLst>
              <a:ext uri="{FF2B5EF4-FFF2-40B4-BE49-F238E27FC236}">
                <a16:creationId xmlns:a16="http://schemas.microsoft.com/office/drawing/2014/main" id="{ADE0BB76-9731-B255-5B4E-F502906B74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8028" name="Text Box 28">
            <a:extLst>
              <a:ext uri="{FF2B5EF4-FFF2-40B4-BE49-F238E27FC236}">
                <a16:creationId xmlns:a16="http://schemas.microsoft.com/office/drawing/2014/main" id="{E728BDC7-7AB1-1D6E-CEE4-B822C24A04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Daño interno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8033" name="Picture 33">
            <a:extLst>
              <a:ext uri="{FF2B5EF4-FFF2-40B4-BE49-F238E27FC236}">
                <a16:creationId xmlns:a16="http://schemas.microsoft.com/office/drawing/2014/main" id="{201CC7CA-22F6-979D-A55B-AC2835294D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667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8034" name="Text Box 34">
            <a:extLst>
              <a:ext uri="{FF2B5EF4-FFF2-40B4-BE49-F238E27FC236}">
                <a16:creationId xmlns:a16="http://schemas.microsoft.com/office/drawing/2014/main" id="{051FDA63-762D-F830-55FE-54245D3A25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667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Hemorragia interna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8035" name="Picture 35">
            <a:extLst>
              <a:ext uri="{FF2B5EF4-FFF2-40B4-BE49-F238E27FC236}">
                <a16:creationId xmlns:a16="http://schemas.microsoft.com/office/drawing/2014/main" id="{365740B6-7564-7DE1-6CB9-B7A0BB9B38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419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8036" name="Text Box 36">
            <a:extLst>
              <a:ext uri="{FF2B5EF4-FFF2-40B4-BE49-F238E27FC236}">
                <a16:creationId xmlns:a16="http://schemas.microsoft.com/office/drawing/2014/main" id="{01B28F2B-C507-7399-1F6B-FE127312BC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419600"/>
            <a:ext cx="79248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Desarrollo de tétano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610" name="Group 2">
            <a:extLst>
              <a:ext uri="{FF2B5EF4-FFF2-40B4-BE49-F238E27FC236}">
                <a16:creationId xmlns:a16="http://schemas.microsoft.com/office/drawing/2014/main" id="{E3E885D1-A5EA-03FA-9C5A-7A0A36AE9632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8611" name="Rectangle 3">
              <a:extLst>
                <a:ext uri="{FF2B5EF4-FFF2-40B4-BE49-F238E27FC236}">
                  <a16:creationId xmlns:a16="http://schemas.microsoft.com/office/drawing/2014/main" id="{54D9D540-0E2B-CA9D-D2EB-6B1A019D3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12" name="Rectangle 4">
              <a:extLst>
                <a:ext uri="{FF2B5EF4-FFF2-40B4-BE49-F238E27FC236}">
                  <a16:creationId xmlns:a16="http://schemas.microsoft.com/office/drawing/2014/main" id="{6C4E3001-8484-C4A7-BB09-585E930E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13" name="Freeform 5">
              <a:extLst>
                <a:ext uri="{FF2B5EF4-FFF2-40B4-BE49-F238E27FC236}">
                  <a16:creationId xmlns:a16="http://schemas.microsoft.com/office/drawing/2014/main" id="{691BE820-5757-F6BF-CC9C-A01BF2456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14" name="Freeform 6">
              <a:extLst>
                <a:ext uri="{FF2B5EF4-FFF2-40B4-BE49-F238E27FC236}">
                  <a16:creationId xmlns:a16="http://schemas.microsoft.com/office/drawing/2014/main" id="{779C9142-114F-1E0B-B326-61226EE55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15" name="Freeform 7">
              <a:extLst>
                <a:ext uri="{FF2B5EF4-FFF2-40B4-BE49-F238E27FC236}">
                  <a16:creationId xmlns:a16="http://schemas.microsoft.com/office/drawing/2014/main" id="{94A82D01-3285-3B17-C6DC-D4CD11BE7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16" name="Freeform 8">
              <a:extLst>
                <a:ext uri="{FF2B5EF4-FFF2-40B4-BE49-F238E27FC236}">
                  <a16:creationId xmlns:a16="http://schemas.microsoft.com/office/drawing/2014/main" id="{31B1F9A4-91EC-14A5-0D48-52CE478D5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17" name="Freeform 9">
              <a:extLst>
                <a:ext uri="{FF2B5EF4-FFF2-40B4-BE49-F238E27FC236}">
                  <a16:creationId xmlns:a16="http://schemas.microsoft.com/office/drawing/2014/main" id="{BDF5C38E-D1FA-21DC-3F53-70C4D7EF2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18" name="Freeform 10">
              <a:extLst>
                <a:ext uri="{FF2B5EF4-FFF2-40B4-BE49-F238E27FC236}">
                  <a16:creationId xmlns:a16="http://schemas.microsoft.com/office/drawing/2014/main" id="{F367B1BF-7599-CBDA-48C2-4C1A4D49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19" name="Freeform 11">
              <a:extLst>
                <a:ext uri="{FF2B5EF4-FFF2-40B4-BE49-F238E27FC236}">
                  <a16:creationId xmlns:a16="http://schemas.microsoft.com/office/drawing/2014/main" id="{CB3E18FD-81A2-46CD-C87A-79760237B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20" name="Freeform 12">
              <a:extLst>
                <a:ext uri="{FF2B5EF4-FFF2-40B4-BE49-F238E27FC236}">
                  <a16:creationId xmlns:a16="http://schemas.microsoft.com/office/drawing/2014/main" id="{E284995C-DF9E-AE4F-31A5-814C4294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8621" name="Rectangle 13">
            <a:extLst>
              <a:ext uri="{FF2B5EF4-FFF2-40B4-BE49-F238E27FC236}">
                <a16:creationId xmlns:a16="http://schemas.microsoft.com/office/drawing/2014/main" id="{DEBF9EBD-C006-12AE-EF8D-AE15C1EF3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317625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Factores Determinantes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08622" name="Text Box 14">
            <a:extLst>
              <a:ext uri="{FF2B5EF4-FFF2-40B4-BE49-F238E27FC236}">
                <a16:creationId xmlns:a16="http://schemas.microsoft.com/office/drawing/2014/main" id="{F90DDB5F-17BB-DB89-19F5-642850F3B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INFECCONES: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Gravedad de la Herida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08623" name="Picture 15">
            <a:extLst>
              <a:ext uri="{FF2B5EF4-FFF2-40B4-BE49-F238E27FC236}">
                <a16:creationId xmlns:a16="http://schemas.microsoft.com/office/drawing/2014/main" id="{B485B08A-53A1-4405-B120-C8CC093F92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510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8624" name="Text Box 16">
            <a:extLst>
              <a:ext uri="{FF2B5EF4-FFF2-40B4-BE49-F238E27FC236}">
                <a16:creationId xmlns:a16="http://schemas.microsoft.com/office/drawing/2014/main" id="{E3E41D55-0237-44C2-64B4-EC5EC0C753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51025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La extensión de la herida.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08625" name="Picture 17">
            <a:extLst>
              <a:ext uri="{FF2B5EF4-FFF2-40B4-BE49-F238E27FC236}">
                <a16:creationId xmlns:a16="http://schemas.microsoft.com/office/drawing/2014/main" id="{CBAA8623-0A49-AF9C-BD86-7658E36D91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4622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8626" name="Text Box 18">
            <a:extLst>
              <a:ext uri="{FF2B5EF4-FFF2-40B4-BE49-F238E27FC236}">
                <a16:creationId xmlns:a16="http://schemas.microsoft.com/office/drawing/2014/main" id="{32D98F1D-23CB-6F20-C965-74950398DE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4622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La profundidad de la herida.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08627" name="Picture 19">
            <a:extLst>
              <a:ext uri="{FF2B5EF4-FFF2-40B4-BE49-F238E27FC236}">
                <a16:creationId xmlns:a16="http://schemas.microsoft.com/office/drawing/2014/main" id="{53DB15DB-6A82-5261-DD0F-C15CCD2D97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0718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8628" name="Text Box 20">
            <a:extLst>
              <a:ext uri="{FF2B5EF4-FFF2-40B4-BE49-F238E27FC236}">
                <a16:creationId xmlns:a16="http://schemas.microsoft.com/office/drawing/2014/main" id="{2B358428-4407-4C1E-C8D4-298DB5E51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718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Los órganos que pueda alcanzar.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08629" name="Picture 21">
            <a:extLst>
              <a:ext uri="{FF2B5EF4-FFF2-40B4-BE49-F238E27FC236}">
                <a16:creationId xmlns:a16="http://schemas.microsoft.com/office/drawing/2014/main" id="{E9ACADB0-76C5-AC77-A6E3-EDC36AFA57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6845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8630" name="Text Box 22">
            <a:extLst>
              <a:ext uri="{FF2B5EF4-FFF2-40B4-BE49-F238E27FC236}">
                <a16:creationId xmlns:a16="http://schemas.microsoft.com/office/drawing/2014/main" id="{7944959A-8167-4DAF-C04B-04C05CF0E1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684588"/>
            <a:ext cx="7772400" cy="1116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El área anatómica afectada (Ej: fosas nasales, cavidades oculares, dedos, entre otras).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08631" name="Picture 23">
            <a:hlinkClick r:id="rId3" action="ppaction://hlinksldjump"/>
            <a:extLst>
              <a:ext uri="{FF2B5EF4-FFF2-40B4-BE49-F238E27FC236}">
                <a16:creationId xmlns:a16="http://schemas.microsoft.com/office/drawing/2014/main" id="{841BBD2C-2FE7-4BC1-88FB-368161B82D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8632" name="Picture 24">
            <a:extLst>
              <a:ext uri="{FF2B5EF4-FFF2-40B4-BE49-F238E27FC236}">
                <a16:creationId xmlns:a16="http://schemas.microsoft.com/office/drawing/2014/main" id="{450B1C27-F206-8B31-3DF2-6B737871A0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8633" name="AutoShape 2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BAD1982-308B-7CE6-D13A-D0E9896CB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34" name="AutoShape 2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3C21855-BD05-BE95-26A6-5B535E1D6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35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DDE0677-A8E2-38A8-5699-C547943CB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36" name="AutoShape 2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B7626D6-2256-B5BE-82BF-8FBCB3CEC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37" name="AutoShape 2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6D53E79-6176-E3A0-1EE9-751B5BF75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38" name="AutoShape 3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F4926E6-A1B3-E80C-2E77-34F5A79D2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39" name="AutoShape 3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D6A30B6-D725-B850-3B4C-A00E7DAA0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40" name="AutoShape 3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3702BB37-F98B-A3CE-51CD-3645DDAE0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08641" name="Picture 33">
            <a:extLst>
              <a:ext uri="{FF2B5EF4-FFF2-40B4-BE49-F238E27FC236}">
                <a16:creationId xmlns:a16="http://schemas.microsoft.com/office/drawing/2014/main" id="{38E52639-54B1-75B8-972C-4640E1CE4A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900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8642" name="Text Box 34">
            <a:extLst>
              <a:ext uri="{FF2B5EF4-FFF2-40B4-BE49-F238E27FC236}">
                <a16:creationId xmlns:a16="http://schemas.microsoft.com/office/drawing/2014/main" id="{D47D6F6F-E8F0-1994-E214-150ABCC94D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9006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El grado de limpieza.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08643" name="Picture 35">
            <a:extLst>
              <a:ext uri="{FF2B5EF4-FFF2-40B4-BE49-F238E27FC236}">
                <a16:creationId xmlns:a16="http://schemas.microsoft.com/office/drawing/2014/main" id="{8D425393-2D7D-4B88-F581-BD410CD905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562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8644" name="Text Box 36">
            <a:extLst>
              <a:ext uri="{FF2B5EF4-FFF2-40B4-BE49-F238E27FC236}">
                <a16:creationId xmlns:a16="http://schemas.microsoft.com/office/drawing/2014/main" id="{24DBF010-9C27-7D6A-7757-6D63B503FD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5626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La presencia de cuerpos extraños, hemoragias o fracturas asociadas.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026" name="Group 2">
            <a:extLst>
              <a:ext uri="{FF2B5EF4-FFF2-40B4-BE49-F238E27FC236}">
                <a16:creationId xmlns:a16="http://schemas.microsoft.com/office/drawing/2014/main" id="{83404BE7-13A4-42D9-19BA-3A25A15DAD97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69027" name="Rectangle 3">
              <a:extLst>
                <a:ext uri="{FF2B5EF4-FFF2-40B4-BE49-F238E27FC236}">
                  <a16:creationId xmlns:a16="http://schemas.microsoft.com/office/drawing/2014/main" id="{48F011FF-BEA7-F9D2-3626-C182DD030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28" name="Rectangle 4">
              <a:extLst>
                <a:ext uri="{FF2B5EF4-FFF2-40B4-BE49-F238E27FC236}">
                  <a16:creationId xmlns:a16="http://schemas.microsoft.com/office/drawing/2014/main" id="{EF7956B7-4AAC-6B08-A5A5-8BDC65226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29" name="Freeform 5">
              <a:extLst>
                <a:ext uri="{FF2B5EF4-FFF2-40B4-BE49-F238E27FC236}">
                  <a16:creationId xmlns:a16="http://schemas.microsoft.com/office/drawing/2014/main" id="{474B9703-5BB1-6D6D-88A8-99D940B92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30" name="Freeform 6">
              <a:extLst>
                <a:ext uri="{FF2B5EF4-FFF2-40B4-BE49-F238E27FC236}">
                  <a16:creationId xmlns:a16="http://schemas.microsoft.com/office/drawing/2014/main" id="{DAF524DE-43C9-0E4A-96C1-53CBEE6AB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31" name="Freeform 7">
              <a:extLst>
                <a:ext uri="{FF2B5EF4-FFF2-40B4-BE49-F238E27FC236}">
                  <a16:creationId xmlns:a16="http://schemas.microsoft.com/office/drawing/2014/main" id="{FFDB36DE-2F43-8653-EE98-11115F196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32" name="Freeform 8">
              <a:extLst>
                <a:ext uri="{FF2B5EF4-FFF2-40B4-BE49-F238E27FC236}">
                  <a16:creationId xmlns:a16="http://schemas.microsoft.com/office/drawing/2014/main" id="{1B4DD4E0-E866-39D4-FFE3-9C4DCE3E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33" name="Freeform 9">
              <a:extLst>
                <a:ext uri="{FF2B5EF4-FFF2-40B4-BE49-F238E27FC236}">
                  <a16:creationId xmlns:a16="http://schemas.microsoft.com/office/drawing/2014/main" id="{077BD969-95AD-D43C-1E96-20AC4A3AD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34" name="Freeform 10">
              <a:extLst>
                <a:ext uri="{FF2B5EF4-FFF2-40B4-BE49-F238E27FC236}">
                  <a16:creationId xmlns:a16="http://schemas.microsoft.com/office/drawing/2014/main" id="{1749D842-0B6D-2854-A16F-2E340F3B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35" name="Freeform 11">
              <a:extLst>
                <a:ext uri="{FF2B5EF4-FFF2-40B4-BE49-F238E27FC236}">
                  <a16:creationId xmlns:a16="http://schemas.microsoft.com/office/drawing/2014/main" id="{D1687824-5F43-4A69-7F4F-28AF36FAF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36" name="Freeform 12">
              <a:extLst>
                <a:ext uri="{FF2B5EF4-FFF2-40B4-BE49-F238E27FC236}">
                  <a16:creationId xmlns:a16="http://schemas.microsoft.com/office/drawing/2014/main" id="{BBF402EE-B9D8-828B-1555-502405C66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9037" name="Rectangle 13">
            <a:extLst>
              <a:ext uri="{FF2B5EF4-FFF2-40B4-BE49-F238E27FC236}">
                <a16:creationId xmlns:a16="http://schemas.microsoft.com/office/drawing/2014/main" id="{BC7515D5-9B65-6F4B-8D45-750CC548E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69038" name="Text Box 14">
            <a:extLst>
              <a:ext uri="{FF2B5EF4-FFF2-40B4-BE49-F238E27FC236}">
                <a16:creationId xmlns:a16="http://schemas.microsoft.com/office/drawing/2014/main" id="{44EA819B-1866-F3ED-3A09-C515FBC8CF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69039" name="Picture 15">
            <a:extLst>
              <a:ext uri="{FF2B5EF4-FFF2-40B4-BE49-F238E27FC236}">
                <a16:creationId xmlns:a16="http://schemas.microsoft.com/office/drawing/2014/main" id="{6A0EA1AB-4DE3-B436-BF67-9108694F31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9040" name="Picture 16">
            <a:extLst>
              <a:ext uri="{FF2B5EF4-FFF2-40B4-BE49-F238E27FC236}">
                <a16:creationId xmlns:a16="http://schemas.microsoft.com/office/drawing/2014/main" id="{89762E1D-BF01-D030-EC1E-C8D9D847B6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9041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7552D219-00EC-9CB4-1BD1-A16E71750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042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89E9366-D33E-E49B-B52A-A2F698F27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043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39E10BB-7682-5028-A5DE-54800ECEA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04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4D22134-D98F-114C-A030-7808C9E59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045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1D661B2A-7B81-3B96-4FB6-30A1EF0A0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046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F44935B6-D2A0-4665-5F85-388421B95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047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D29FFF1-1570-9459-F852-2B99B1487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048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32F3B162-E157-D3D2-4020-B63D4E62E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69051" name="Picture 27">
            <a:extLst>
              <a:ext uri="{FF2B5EF4-FFF2-40B4-BE49-F238E27FC236}">
                <a16:creationId xmlns:a16="http://schemas.microsoft.com/office/drawing/2014/main" id="{D907478F-C670-0383-4ADC-1D0346D1B6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9052" name="Text Box 28">
            <a:extLst>
              <a:ext uri="{FF2B5EF4-FFF2-40B4-BE49-F238E27FC236}">
                <a16:creationId xmlns:a16="http://schemas.microsoft.com/office/drawing/2014/main" id="{7BEC69AA-496E-BE18-A21F-3DBEA5FC08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Lavar sus manos con agua y jabón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9053" name="Picture 29">
            <a:extLst>
              <a:ext uri="{FF2B5EF4-FFF2-40B4-BE49-F238E27FC236}">
                <a16:creationId xmlns:a16="http://schemas.microsoft.com/office/drawing/2014/main" id="{6625A4E2-DCC1-2FBA-A9CC-5F436957AF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20357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9054" name="Text Box 30">
            <a:extLst>
              <a:ext uri="{FF2B5EF4-FFF2-40B4-BE49-F238E27FC236}">
                <a16:creationId xmlns:a16="http://schemas.microsoft.com/office/drawing/2014/main" id="{BB0B91FF-9D69-49AF-3716-B88B07437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203575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Quitar, cortar o desgarrar cualquier indumentaria que obstaculice la herida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9055" name="Picture 31">
            <a:extLst>
              <a:ext uri="{FF2B5EF4-FFF2-40B4-BE49-F238E27FC236}">
                <a16:creationId xmlns:a16="http://schemas.microsoft.com/office/drawing/2014/main" id="{3DE73DE5-9734-69CB-EE67-BEE7A98388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5415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9056" name="Text Box 32">
            <a:extLst>
              <a:ext uri="{FF2B5EF4-FFF2-40B4-BE49-F238E27FC236}">
                <a16:creationId xmlns:a16="http://schemas.microsoft.com/office/drawing/2014/main" id="{C0B46286-8A1D-AF2B-A1D5-B59F73C04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541588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Colocar los guantes de látex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69057" name="Picture 33">
            <a:extLst>
              <a:ext uri="{FF2B5EF4-FFF2-40B4-BE49-F238E27FC236}">
                <a16:creationId xmlns:a16="http://schemas.microsoft.com/office/drawing/2014/main" id="{4C5BB1D0-8DCF-3B08-017F-67DE1A1713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1417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9058" name="Text Box 34">
            <a:extLst>
              <a:ext uri="{FF2B5EF4-FFF2-40B4-BE49-F238E27FC236}">
                <a16:creationId xmlns:a16="http://schemas.microsoft.com/office/drawing/2014/main" id="{4CF985AB-A81D-729D-6E8F-DAEC4F527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141788"/>
            <a:ext cx="7772400" cy="1116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Comprobar si algun trozo del objeto causante de la herida permanece alojado dentro de ésta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69059" name="Text Box 35">
            <a:extLst>
              <a:ext uri="{FF2B5EF4-FFF2-40B4-BE49-F238E27FC236}">
                <a16:creationId xmlns:a16="http://schemas.microsoft.com/office/drawing/2014/main" id="{AFEC42BB-089E-8077-6CFF-45E90B533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pic>
        <p:nvPicPr>
          <p:cNvPr id="769060" name="Picture 36">
            <a:extLst>
              <a:ext uri="{FF2B5EF4-FFF2-40B4-BE49-F238E27FC236}">
                <a16:creationId xmlns:a16="http://schemas.microsoft.com/office/drawing/2014/main" id="{D45CC852-2589-22DA-2DFF-A3E737C73A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3975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9061" name="Text Box 37">
            <a:extLst>
              <a:ext uri="{FF2B5EF4-FFF2-40B4-BE49-F238E27FC236}">
                <a16:creationId xmlns:a16="http://schemas.microsoft.com/office/drawing/2014/main" id="{36F74B34-A77B-47E5-6A03-5D67F6723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3975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Limpiar la herida desde sus bordes hacia el exterior y alrededor de ésta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050" name="Group 2">
            <a:extLst>
              <a:ext uri="{FF2B5EF4-FFF2-40B4-BE49-F238E27FC236}">
                <a16:creationId xmlns:a16="http://schemas.microsoft.com/office/drawing/2014/main" id="{E687420E-6769-1AEA-1EEB-DD7E0546C3E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70051" name="Rectangle 3">
              <a:extLst>
                <a:ext uri="{FF2B5EF4-FFF2-40B4-BE49-F238E27FC236}">
                  <a16:creationId xmlns:a16="http://schemas.microsoft.com/office/drawing/2014/main" id="{58EF5862-4917-7B30-54F8-BA92414F8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0052" name="Rectangle 4">
              <a:extLst>
                <a:ext uri="{FF2B5EF4-FFF2-40B4-BE49-F238E27FC236}">
                  <a16:creationId xmlns:a16="http://schemas.microsoft.com/office/drawing/2014/main" id="{A51CB61F-4017-ADCF-9508-6CA80E384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0053" name="Freeform 5">
              <a:extLst>
                <a:ext uri="{FF2B5EF4-FFF2-40B4-BE49-F238E27FC236}">
                  <a16:creationId xmlns:a16="http://schemas.microsoft.com/office/drawing/2014/main" id="{F3093A5A-2907-6FF8-059E-C1827E575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0054" name="Freeform 6">
              <a:extLst>
                <a:ext uri="{FF2B5EF4-FFF2-40B4-BE49-F238E27FC236}">
                  <a16:creationId xmlns:a16="http://schemas.microsoft.com/office/drawing/2014/main" id="{7540F9F3-6E32-CF9C-112A-4D04F5F66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0055" name="Freeform 7">
              <a:extLst>
                <a:ext uri="{FF2B5EF4-FFF2-40B4-BE49-F238E27FC236}">
                  <a16:creationId xmlns:a16="http://schemas.microsoft.com/office/drawing/2014/main" id="{A5988A3F-0E17-4537-BF95-502344E2A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0056" name="Freeform 8">
              <a:extLst>
                <a:ext uri="{FF2B5EF4-FFF2-40B4-BE49-F238E27FC236}">
                  <a16:creationId xmlns:a16="http://schemas.microsoft.com/office/drawing/2014/main" id="{782E244A-EDFE-B6B6-5292-5BAFA70E1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0057" name="Freeform 9">
              <a:extLst>
                <a:ext uri="{FF2B5EF4-FFF2-40B4-BE49-F238E27FC236}">
                  <a16:creationId xmlns:a16="http://schemas.microsoft.com/office/drawing/2014/main" id="{FFFC1979-F608-3FFF-7DE6-DEE2BA0F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0058" name="Freeform 10">
              <a:extLst>
                <a:ext uri="{FF2B5EF4-FFF2-40B4-BE49-F238E27FC236}">
                  <a16:creationId xmlns:a16="http://schemas.microsoft.com/office/drawing/2014/main" id="{B3D6060D-29BC-86F9-8E7D-F557D0486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0059" name="Freeform 11">
              <a:extLst>
                <a:ext uri="{FF2B5EF4-FFF2-40B4-BE49-F238E27FC236}">
                  <a16:creationId xmlns:a16="http://schemas.microsoft.com/office/drawing/2014/main" id="{58F1E0B7-10B4-BF00-71C5-823707C03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0060" name="Freeform 12">
              <a:extLst>
                <a:ext uri="{FF2B5EF4-FFF2-40B4-BE49-F238E27FC236}">
                  <a16:creationId xmlns:a16="http://schemas.microsoft.com/office/drawing/2014/main" id="{2C287431-01C4-6007-98E7-B574D71CF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0061" name="Rectangle 13">
            <a:extLst>
              <a:ext uri="{FF2B5EF4-FFF2-40B4-BE49-F238E27FC236}">
                <a16:creationId xmlns:a16="http://schemas.microsoft.com/office/drawing/2014/main" id="{076960D5-8F88-0E8B-D61B-835EB3EA7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70062" name="Text Box 14">
            <a:extLst>
              <a:ext uri="{FF2B5EF4-FFF2-40B4-BE49-F238E27FC236}">
                <a16:creationId xmlns:a16="http://schemas.microsoft.com/office/drawing/2014/main" id="{28FA6D71-C46E-EB9A-36F7-49158CD5AE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70063" name="Picture 15">
            <a:extLst>
              <a:ext uri="{FF2B5EF4-FFF2-40B4-BE49-F238E27FC236}">
                <a16:creationId xmlns:a16="http://schemas.microsoft.com/office/drawing/2014/main" id="{1B76B247-0365-9F55-9E3B-EF5C91EA05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0064" name="Picture 16">
            <a:extLst>
              <a:ext uri="{FF2B5EF4-FFF2-40B4-BE49-F238E27FC236}">
                <a16:creationId xmlns:a16="http://schemas.microsoft.com/office/drawing/2014/main" id="{D2E37230-49E0-76B0-CC60-1AA24FA895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0065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B5D9933A-A610-A2AB-8A3A-3C4F01FB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066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F298858-6B7D-CEF0-F562-C5AC57791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06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BDB0BBB-ECAD-601E-CA6E-1F11F2975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06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4CFCB7C-576E-762F-43E3-9EACF000F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069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907B51F7-686A-9F76-E706-15E77521F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070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88AD10D-38E1-43CA-387D-CEBCC4001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071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52C1589-A8A9-C5C8-AF66-CFD661ADD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0072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D4F14425-DFE3-FA54-6AA0-A83EE0A1A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70073" name="Picture 25">
            <a:extLst>
              <a:ext uri="{FF2B5EF4-FFF2-40B4-BE49-F238E27FC236}">
                <a16:creationId xmlns:a16="http://schemas.microsoft.com/office/drawing/2014/main" id="{186A0E7D-F235-4984-BC25-490DF44962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7748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0074" name="Text Box 26">
            <a:extLst>
              <a:ext uri="{FF2B5EF4-FFF2-40B4-BE49-F238E27FC236}">
                <a16:creationId xmlns:a16="http://schemas.microsoft.com/office/drawing/2014/main" id="{E19B550A-8805-4983-5546-BFE5071A2F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774825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Remover el objeto solo si: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70081" name="Text Box 33">
            <a:extLst>
              <a:ext uri="{FF2B5EF4-FFF2-40B4-BE49-F238E27FC236}">
                <a16:creationId xmlns:a16="http://schemas.microsoft.com/office/drawing/2014/main" id="{EED12646-03AB-FF88-5DDB-DE7093F69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sp>
        <p:nvSpPr>
          <p:cNvPr id="770084" name="Text Box 36">
            <a:extLst>
              <a:ext uri="{FF2B5EF4-FFF2-40B4-BE49-F238E27FC236}">
                <a16:creationId xmlns:a16="http://schemas.microsoft.com/office/drawing/2014/main" id="{6ABCE2A9-022A-7248-57B7-F313B1101D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752725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Es un alfiler, aguja, astilla, uñas, entre otros, que solo están en la superficie 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0085" name="Picture 37">
            <a:extLst>
              <a:ext uri="{FF2B5EF4-FFF2-40B4-BE49-F238E27FC236}">
                <a16:creationId xmlns:a16="http://schemas.microsoft.com/office/drawing/2014/main" id="{77732F9C-CD7D-A092-687D-25D25471AC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7844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0086" name="Text Box 38">
            <a:extLst>
              <a:ext uri="{FF2B5EF4-FFF2-40B4-BE49-F238E27FC236}">
                <a16:creationId xmlns:a16="http://schemas.microsoft.com/office/drawing/2014/main" id="{E8ACEBC1-908E-1EAF-F4E3-548C72F6B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21932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se encuentra profundamente clavado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0087" name="Picture 39">
            <a:extLst>
              <a:ext uri="{FF2B5EF4-FFF2-40B4-BE49-F238E27FC236}">
                <a16:creationId xmlns:a16="http://schemas.microsoft.com/office/drawing/2014/main" id="{25C260E0-EC69-32F4-3BED-B68D21A73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2510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0088" name="Text Box 40">
            <a:extLst>
              <a:ext uri="{FF2B5EF4-FFF2-40B4-BE49-F238E27FC236}">
                <a16:creationId xmlns:a16="http://schemas.microsoft.com/office/drawing/2014/main" id="{64F9D9B5-7BC1-A642-AA48-07D8D4DF94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590925"/>
            <a:ext cx="7467600" cy="1285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En caso de punzaduras con erizos, aplicar primero cebo de flande o esperma de vela sobre la herida y luego proceder a quitar la espina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0089" name="Picture 41">
            <a:extLst>
              <a:ext uri="{FF2B5EF4-FFF2-40B4-BE49-F238E27FC236}">
                <a16:creationId xmlns:a16="http://schemas.microsoft.com/office/drawing/2014/main" id="{02732C6A-DCC7-4DD1-00AE-4294BB7450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6226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0090" name="Text Box 42">
            <a:extLst>
              <a:ext uri="{FF2B5EF4-FFF2-40B4-BE49-F238E27FC236}">
                <a16:creationId xmlns:a16="http://schemas.microsoft.com/office/drawing/2014/main" id="{0B84DB4D-4A54-D9C1-E069-8DC5D7AE6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953000"/>
            <a:ext cx="8001000" cy="1362075"/>
          </a:xfrm>
          <a:prstGeom prst="rect">
            <a:avLst/>
          </a:prstGeom>
          <a:noFill/>
          <a:ln w="50800" algn="ctr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r>
              <a:rPr lang="en-US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NOTA: Evitar extraer objetos pentrantes muy profundos o los residuos.  Comúnmente no se deben remover cuchillos, balas de armas de fuego, floretes de esgrima, flechas, picahielos, clavos muy profundos, entre otros.</a:t>
            </a:r>
            <a:endParaRPr lang="en-US" altLang="en-US" sz="2000" i="1">
              <a:effectLst/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1074" name="Group 2">
            <a:extLst>
              <a:ext uri="{FF2B5EF4-FFF2-40B4-BE49-F238E27FC236}">
                <a16:creationId xmlns:a16="http://schemas.microsoft.com/office/drawing/2014/main" id="{94DC798F-0826-789A-DC6F-7CAC9A36E18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71075" name="Rectangle 3">
              <a:extLst>
                <a:ext uri="{FF2B5EF4-FFF2-40B4-BE49-F238E27FC236}">
                  <a16:creationId xmlns:a16="http://schemas.microsoft.com/office/drawing/2014/main" id="{ED216D36-B259-95CC-439D-B22D444EB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1076" name="Rectangle 4">
              <a:extLst>
                <a:ext uri="{FF2B5EF4-FFF2-40B4-BE49-F238E27FC236}">
                  <a16:creationId xmlns:a16="http://schemas.microsoft.com/office/drawing/2014/main" id="{8EFCCA32-06B0-56BB-430B-7C6DF5C06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1077" name="Freeform 5">
              <a:extLst>
                <a:ext uri="{FF2B5EF4-FFF2-40B4-BE49-F238E27FC236}">
                  <a16:creationId xmlns:a16="http://schemas.microsoft.com/office/drawing/2014/main" id="{4EAB8FE6-7F9A-B63A-3633-EAFE47020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1078" name="Freeform 6">
              <a:extLst>
                <a:ext uri="{FF2B5EF4-FFF2-40B4-BE49-F238E27FC236}">
                  <a16:creationId xmlns:a16="http://schemas.microsoft.com/office/drawing/2014/main" id="{5BD06A4A-42FC-740F-06D4-414B8253B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1079" name="Freeform 7">
              <a:extLst>
                <a:ext uri="{FF2B5EF4-FFF2-40B4-BE49-F238E27FC236}">
                  <a16:creationId xmlns:a16="http://schemas.microsoft.com/office/drawing/2014/main" id="{750CCCC6-9DB8-2920-AA9D-376B90635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1080" name="Freeform 8">
              <a:extLst>
                <a:ext uri="{FF2B5EF4-FFF2-40B4-BE49-F238E27FC236}">
                  <a16:creationId xmlns:a16="http://schemas.microsoft.com/office/drawing/2014/main" id="{DCCC0087-AADA-6603-6579-2D7CF3B67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1081" name="Freeform 9">
              <a:extLst>
                <a:ext uri="{FF2B5EF4-FFF2-40B4-BE49-F238E27FC236}">
                  <a16:creationId xmlns:a16="http://schemas.microsoft.com/office/drawing/2014/main" id="{010E405B-109F-FDF8-7A73-C1A50F305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1082" name="Freeform 10">
              <a:extLst>
                <a:ext uri="{FF2B5EF4-FFF2-40B4-BE49-F238E27FC236}">
                  <a16:creationId xmlns:a16="http://schemas.microsoft.com/office/drawing/2014/main" id="{6075F122-B7F2-C949-6631-B220A15CA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1083" name="Freeform 11">
              <a:extLst>
                <a:ext uri="{FF2B5EF4-FFF2-40B4-BE49-F238E27FC236}">
                  <a16:creationId xmlns:a16="http://schemas.microsoft.com/office/drawing/2014/main" id="{EA4FFAD9-F32A-63B4-64AB-D43566200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1084" name="Freeform 12">
              <a:extLst>
                <a:ext uri="{FF2B5EF4-FFF2-40B4-BE49-F238E27FC236}">
                  <a16:creationId xmlns:a16="http://schemas.microsoft.com/office/drawing/2014/main" id="{68AC1A23-CDB3-8110-DC15-5CD8F2BB1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1085" name="Rectangle 13">
            <a:extLst>
              <a:ext uri="{FF2B5EF4-FFF2-40B4-BE49-F238E27FC236}">
                <a16:creationId xmlns:a16="http://schemas.microsoft.com/office/drawing/2014/main" id="{A7FD135D-4BFA-0FD6-E54C-2A7C3F658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71086" name="Text Box 14">
            <a:extLst>
              <a:ext uri="{FF2B5EF4-FFF2-40B4-BE49-F238E27FC236}">
                <a16:creationId xmlns:a16="http://schemas.microsoft.com/office/drawing/2014/main" id="{66D56AEC-3EBC-F326-FC15-C7FBA8CBD5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71087" name="Picture 15">
            <a:extLst>
              <a:ext uri="{FF2B5EF4-FFF2-40B4-BE49-F238E27FC236}">
                <a16:creationId xmlns:a16="http://schemas.microsoft.com/office/drawing/2014/main" id="{DD3D5C15-9CE8-11FF-D8AD-8ECCD55D6F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1088" name="Picture 16">
            <a:extLst>
              <a:ext uri="{FF2B5EF4-FFF2-40B4-BE49-F238E27FC236}">
                <a16:creationId xmlns:a16="http://schemas.microsoft.com/office/drawing/2014/main" id="{D212D8EA-8A9D-2C59-909F-7DD681A7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108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B3FB9C1-5216-02F0-E4DA-4117C05FE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09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8E6CECBE-0471-EC3C-C4D2-D5F2E17E5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09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28E635C-5A2F-2D24-0F87-643EA2716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09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ECB11F6-0C05-4BA5-0C03-7135CE813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09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C09086E3-6411-631E-02D7-DB55614DA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09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610F98F-60E8-C610-9598-180124050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09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3D25528-B0BB-3B22-67EB-821EA4A5F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109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5E43D6F-B585-E0B6-FA2A-C30B1A7B6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71097" name="Picture 25">
            <a:extLst>
              <a:ext uri="{FF2B5EF4-FFF2-40B4-BE49-F238E27FC236}">
                <a16:creationId xmlns:a16="http://schemas.microsoft.com/office/drawing/2014/main" id="{0BFE5FB2-6F48-A8A1-0844-F42558265D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28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1098" name="Text Box 26">
            <a:extLst>
              <a:ext uri="{FF2B5EF4-FFF2-40B4-BE49-F238E27FC236}">
                <a16:creationId xmlns:a16="http://schemas.microsoft.com/office/drawing/2014/main" id="{8C7C0F15-389F-1F3C-DD56-E8DE2BC7B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288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En punzaduras removidas: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71099" name="Text Box 27">
            <a:extLst>
              <a:ext uri="{FF2B5EF4-FFF2-40B4-BE49-F238E27FC236}">
                <a16:creationId xmlns:a16="http://schemas.microsoft.com/office/drawing/2014/main" id="{2D553586-DFA1-B941-1C38-1E55871081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sp>
        <p:nvSpPr>
          <p:cNvPr id="771107" name="Text Box 35">
            <a:extLst>
              <a:ext uri="{FF2B5EF4-FFF2-40B4-BE49-F238E27FC236}">
                <a16:creationId xmlns:a16="http://schemas.microsoft.com/office/drawing/2014/main" id="{4F6B1108-22DD-8AB6-24B5-47BDED1AE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7148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vertir medicamentos dentro de herida 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1108" name="Picture 36">
            <a:extLst>
              <a:ext uri="{FF2B5EF4-FFF2-40B4-BE49-F238E27FC236}">
                <a16:creationId xmlns:a16="http://schemas.microsoft.com/office/drawing/2014/main" id="{C610E7EC-0220-F30C-91B7-3562ED7333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47466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1109" name="Text Box 37">
            <a:extLst>
              <a:ext uri="{FF2B5EF4-FFF2-40B4-BE49-F238E27FC236}">
                <a16:creationId xmlns:a16="http://schemas.microsoft.com/office/drawing/2014/main" id="{7B0C989A-EED8-C1F5-6E3D-155E844FC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262188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Lavar con agua y jabón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1110" name="Picture 38">
            <a:extLst>
              <a:ext uri="{FF2B5EF4-FFF2-40B4-BE49-F238E27FC236}">
                <a16:creationId xmlns:a16="http://schemas.microsoft.com/office/drawing/2014/main" id="{E46A9044-665F-694D-A6D2-E2523C246E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293938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1111" name="Text Box 39">
            <a:extLst>
              <a:ext uri="{FF2B5EF4-FFF2-40B4-BE49-F238E27FC236}">
                <a16:creationId xmlns:a16="http://schemas.microsoft.com/office/drawing/2014/main" id="{1C12F6E7-D47F-757C-FB17-96976940F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184775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Cubrir la herida con un apósito esterelizado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1112" name="Picture 40">
            <a:extLst>
              <a:ext uri="{FF2B5EF4-FFF2-40B4-BE49-F238E27FC236}">
                <a16:creationId xmlns:a16="http://schemas.microsoft.com/office/drawing/2014/main" id="{3C5BBB4B-DF8E-BCF2-3F05-2E1E587482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52165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1113" name="Text Box 41">
            <a:extLst>
              <a:ext uri="{FF2B5EF4-FFF2-40B4-BE49-F238E27FC236}">
                <a16:creationId xmlns:a16="http://schemas.microsoft.com/office/drawing/2014/main" id="{39480A69-AD42-6E54-E441-97B40B1D3A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9340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Fijar con un vendaje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1114" name="Picture 42">
            <a:extLst>
              <a:ext uri="{FF2B5EF4-FFF2-40B4-BE49-F238E27FC236}">
                <a16:creationId xmlns:a16="http://schemas.microsoft.com/office/drawing/2014/main" id="{EE87BBE1-250B-8967-1B34-394B4E4A5F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59658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1115" name="Text Box 43">
            <a:extLst>
              <a:ext uri="{FF2B5EF4-FFF2-40B4-BE49-F238E27FC236}">
                <a16:creationId xmlns:a16="http://schemas.microsoft.com/office/drawing/2014/main" id="{25C77720-16DB-8F75-B6F0-1B99A722BF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709863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Irrigar con agua el área afectada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1116" name="Picture 44">
            <a:extLst>
              <a:ext uri="{FF2B5EF4-FFF2-40B4-BE49-F238E27FC236}">
                <a16:creationId xmlns:a16="http://schemas.microsoft.com/office/drawing/2014/main" id="{8FF52343-EE5A-1E24-4481-DED18F8BE8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741613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71117" name="Picture 45">
            <a:extLst>
              <a:ext uri="{FF2B5EF4-FFF2-40B4-BE49-F238E27FC236}">
                <a16:creationId xmlns:a16="http://schemas.microsoft.com/office/drawing/2014/main" id="{9684FFC0-87FF-C1E7-3A57-18C85ADD7078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72" b="25000"/>
          <a:stretch>
            <a:fillRect/>
          </a:stretch>
        </p:blipFill>
        <p:spPr bwMode="auto">
          <a:xfrm>
            <a:off x="2743200" y="3124200"/>
            <a:ext cx="2933700" cy="152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2098" name="Group 2">
            <a:extLst>
              <a:ext uri="{FF2B5EF4-FFF2-40B4-BE49-F238E27FC236}">
                <a16:creationId xmlns:a16="http://schemas.microsoft.com/office/drawing/2014/main" id="{0D162629-1432-154F-F7A6-9E636DAEAF0C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72099" name="Rectangle 3">
              <a:extLst>
                <a:ext uri="{FF2B5EF4-FFF2-40B4-BE49-F238E27FC236}">
                  <a16:creationId xmlns:a16="http://schemas.microsoft.com/office/drawing/2014/main" id="{5211B5AA-8E19-1AC9-C328-CBA88C99D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2100" name="Rectangle 4">
              <a:extLst>
                <a:ext uri="{FF2B5EF4-FFF2-40B4-BE49-F238E27FC236}">
                  <a16:creationId xmlns:a16="http://schemas.microsoft.com/office/drawing/2014/main" id="{79AC4415-B84D-4922-44E8-35DCC7F50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2101" name="Freeform 5">
              <a:extLst>
                <a:ext uri="{FF2B5EF4-FFF2-40B4-BE49-F238E27FC236}">
                  <a16:creationId xmlns:a16="http://schemas.microsoft.com/office/drawing/2014/main" id="{F4550EEC-C410-A0F6-3699-80E32B14A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2102" name="Freeform 6">
              <a:extLst>
                <a:ext uri="{FF2B5EF4-FFF2-40B4-BE49-F238E27FC236}">
                  <a16:creationId xmlns:a16="http://schemas.microsoft.com/office/drawing/2014/main" id="{6DAC82E8-6B17-F59A-598A-1E2C6604B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2103" name="Freeform 7">
              <a:extLst>
                <a:ext uri="{FF2B5EF4-FFF2-40B4-BE49-F238E27FC236}">
                  <a16:creationId xmlns:a16="http://schemas.microsoft.com/office/drawing/2014/main" id="{3D392BC7-1840-A30A-7421-DD9DF56F5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2104" name="Freeform 8">
              <a:extLst>
                <a:ext uri="{FF2B5EF4-FFF2-40B4-BE49-F238E27FC236}">
                  <a16:creationId xmlns:a16="http://schemas.microsoft.com/office/drawing/2014/main" id="{53F0F305-EBF0-74D3-421D-8329116D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2105" name="Freeform 9">
              <a:extLst>
                <a:ext uri="{FF2B5EF4-FFF2-40B4-BE49-F238E27FC236}">
                  <a16:creationId xmlns:a16="http://schemas.microsoft.com/office/drawing/2014/main" id="{096F8297-A6C7-AA65-FBB5-3B8CD18FF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2106" name="Freeform 10">
              <a:extLst>
                <a:ext uri="{FF2B5EF4-FFF2-40B4-BE49-F238E27FC236}">
                  <a16:creationId xmlns:a16="http://schemas.microsoft.com/office/drawing/2014/main" id="{E29BE6FD-169B-A02F-7B84-A5F162E29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2107" name="Freeform 11">
              <a:extLst>
                <a:ext uri="{FF2B5EF4-FFF2-40B4-BE49-F238E27FC236}">
                  <a16:creationId xmlns:a16="http://schemas.microsoft.com/office/drawing/2014/main" id="{1FD7F8F2-7050-1870-C9C7-8F5BD0875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2108" name="Freeform 12">
              <a:extLst>
                <a:ext uri="{FF2B5EF4-FFF2-40B4-BE49-F238E27FC236}">
                  <a16:creationId xmlns:a16="http://schemas.microsoft.com/office/drawing/2014/main" id="{31E5B40D-7E96-ADFB-AD4F-377FB5F46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2109" name="Rectangle 13">
            <a:extLst>
              <a:ext uri="{FF2B5EF4-FFF2-40B4-BE49-F238E27FC236}">
                <a16:creationId xmlns:a16="http://schemas.microsoft.com/office/drawing/2014/main" id="{A275DF60-2F30-16AF-7978-CD3AA96C1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72110" name="Text Box 14">
            <a:extLst>
              <a:ext uri="{FF2B5EF4-FFF2-40B4-BE49-F238E27FC236}">
                <a16:creationId xmlns:a16="http://schemas.microsoft.com/office/drawing/2014/main" id="{DC4591DF-F784-192A-ADB3-D7AD5E1C1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72111" name="Picture 15">
            <a:extLst>
              <a:ext uri="{FF2B5EF4-FFF2-40B4-BE49-F238E27FC236}">
                <a16:creationId xmlns:a16="http://schemas.microsoft.com/office/drawing/2014/main" id="{E4D1FF5F-0E4B-ED03-944E-12083EA3C3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2112" name="Picture 16">
            <a:extLst>
              <a:ext uri="{FF2B5EF4-FFF2-40B4-BE49-F238E27FC236}">
                <a16:creationId xmlns:a16="http://schemas.microsoft.com/office/drawing/2014/main" id="{B7589C92-A0BB-02C1-E00C-EB9A943F2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211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F2857C9-7EA1-997D-3F52-E9EC6CAEF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11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CD5C735B-E30A-DC35-F034-39F4FC7AF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11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596D21C-9FDC-AF9E-E0EC-D3B26C67B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11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4CFAFDB-6737-69BF-1B46-E83ADC9EE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11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E59079C3-D868-73FE-5FD2-32CF85A24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11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7844873-9496-AC41-BC32-0D626400D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11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2CBD278D-D4D8-C7B3-DC8B-6F793C833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212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27F6D3D-277A-32AE-DD7C-444227EA2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72121" name="Picture 25">
            <a:extLst>
              <a:ext uri="{FF2B5EF4-FFF2-40B4-BE49-F238E27FC236}">
                <a16:creationId xmlns:a16="http://schemas.microsoft.com/office/drawing/2014/main" id="{668B6EDB-48A9-EDBA-D868-49CC879D87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52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2122" name="Text Box 26">
            <a:extLst>
              <a:ext uri="{FF2B5EF4-FFF2-40B4-BE49-F238E27FC236}">
                <a16:creationId xmlns:a16="http://schemas.microsoft.com/office/drawing/2014/main" id="{26BE3344-C823-A0ED-4BE1-6524F5856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526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En punzaduras profundas: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72123" name="Text Box 27">
            <a:extLst>
              <a:ext uri="{FF2B5EF4-FFF2-40B4-BE49-F238E27FC236}">
                <a16:creationId xmlns:a16="http://schemas.microsoft.com/office/drawing/2014/main" id="{4C910C13-B916-356B-5FDA-283E38913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sp>
        <p:nvSpPr>
          <p:cNvPr id="772124" name="Text Box 28">
            <a:extLst>
              <a:ext uri="{FF2B5EF4-FFF2-40B4-BE49-F238E27FC236}">
                <a16:creationId xmlns:a16="http://schemas.microsoft.com/office/drawing/2014/main" id="{9E96AF45-75B0-4482-0816-FFE720B65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5845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Inmovilizar/fijar el objeto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2125" name="Picture 29">
            <a:extLst>
              <a:ext uri="{FF2B5EF4-FFF2-40B4-BE49-F238E27FC236}">
                <a16:creationId xmlns:a16="http://schemas.microsoft.com/office/drawing/2014/main" id="{568E29FC-7E41-9E2B-B307-8CDE41906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6163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2126" name="Text Box 30">
            <a:extLst>
              <a:ext uri="{FF2B5EF4-FFF2-40B4-BE49-F238E27FC236}">
                <a16:creationId xmlns:a16="http://schemas.microsoft.com/office/drawing/2014/main" id="{0F23D15F-F098-F407-E1D7-5CD29F5B8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37172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Limpiar la superficie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2127" name="Picture 31">
            <a:extLst>
              <a:ext uri="{FF2B5EF4-FFF2-40B4-BE49-F238E27FC236}">
                <a16:creationId xmlns:a16="http://schemas.microsoft.com/office/drawing/2014/main" id="{1C8C2327-F581-3766-EBC4-0256C87736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4034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2132" name="Text Box 36">
            <a:extLst>
              <a:ext uri="{FF2B5EF4-FFF2-40B4-BE49-F238E27FC236}">
                <a16:creationId xmlns:a16="http://schemas.microsoft.com/office/drawing/2014/main" id="{17C22491-867D-2699-5E52-C62DB3488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9622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extraer el objeto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2133" name="Picture 37">
            <a:extLst>
              <a:ext uri="{FF2B5EF4-FFF2-40B4-BE49-F238E27FC236}">
                <a16:creationId xmlns:a16="http://schemas.microsoft.com/office/drawing/2014/main" id="{F4F4AB68-504E-F81C-CFC9-DBC7599384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9940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3122" name="Group 2">
            <a:extLst>
              <a:ext uri="{FF2B5EF4-FFF2-40B4-BE49-F238E27FC236}">
                <a16:creationId xmlns:a16="http://schemas.microsoft.com/office/drawing/2014/main" id="{789AD9BD-961E-77D0-D397-380BCC314E8E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73123" name="Rectangle 3">
              <a:extLst>
                <a:ext uri="{FF2B5EF4-FFF2-40B4-BE49-F238E27FC236}">
                  <a16:creationId xmlns:a16="http://schemas.microsoft.com/office/drawing/2014/main" id="{2ADA7A98-BE94-AE4D-721E-200ECCF5A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3124" name="Rectangle 4">
              <a:extLst>
                <a:ext uri="{FF2B5EF4-FFF2-40B4-BE49-F238E27FC236}">
                  <a16:creationId xmlns:a16="http://schemas.microsoft.com/office/drawing/2014/main" id="{5DB22742-D11B-27E3-ACEC-2BA89D674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3125" name="Freeform 5">
              <a:extLst>
                <a:ext uri="{FF2B5EF4-FFF2-40B4-BE49-F238E27FC236}">
                  <a16:creationId xmlns:a16="http://schemas.microsoft.com/office/drawing/2014/main" id="{4E007909-DE85-6389-33B3-420325FF3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3126" name="Freeform 6">
              <a:extLst>
                <a:ext uri="{FF2B5EF4-FFF2-40B4-BE49-F238E27FC236}">
                  <a16:creationId xmlns:a16="http://schemas.microsoft.com/office/drawing/2014/main" id="{971B28B9-B5EF-06C5-A7A8-45D365C96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3127" name="Freeform 7">
              <a:extLst>
                <a:ext uri="{FF2B5EF4-FFF2-40B4-BE49-F238E27FC236}">
                  <a16:creationId xmlns:a16="http://schemas.microsoft.com/office/drawing/2014/main" id="{050C0A47-A62F-7536-8B98-5363744BF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3128" name="Freeform 8">
              <a:extLst>
                <a:ext uri="{FF2B5EF4-FFF2-40B4-BE49-F238E27FC236}">
                  <a16:creationId xmlns:a16="http://schemas.microsoft.com/office/drawing/2014/main" id="{88D502CD-1B14-E989-E7AE-D69AE1BDC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3129" name="Freeform 9">
              <a:extLst>
                <a:ext uri="{FF2B5EF4-FFF2-40B4-BE49-F238E27FC236}">
                  <a16:creationId xmlns:a16="http://schemas.microsoft.com/office/drawing/2014/main" id="{527972F0-79AE-DD2B-AA61-E01CA8415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3130" name="Freeform 10">
              <a:extLst>
                <a:ext uri="{FF2B5EF4-FFF2-40B4-BE49-F238E27FC236}">
                  <a16:creationId xmlns:a16="http://schemas.microsoft.com/office/drawing/2014/main" id="{497E3C21-76D5-853B-9DD1-FA54C3AEB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3131" name="Freeform 11">
              <a:extLst>
                <a:ext uri="{FF2B5EF4-FFF2-40B4-BE49-F238E27FC236}">
                  <a16:creationId xmlns:a16="http://schemas.microsoft.com/office/drawing/2014/main" id="{A477DB20-DA9C-D905-46A5-7A6E0C50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3132" name="Freeform 12">
              <a:extLst>
                <a:ext uri="{FF2B5EF4-FFF2-40B4-BE49-F238E27FC236}">
                  <a16:creationId xmlns:a16="http://schemas.microsoft.com/office/drawing/2014/main" id="{F6BA6A61-2B7B-E4C8-A386-4A651F68F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3133" name="Rectangle 13">
            <a:extLst>
              <a:ext uri="{FF2B5EF4-FFF2-40B4-BE49-F238E27FC236}">
                <a16:creationId xmlns:a16="http://schemas.microsoft.com/office/drawing/2014/main" id="{4FE3F800-1B12-E154-1E2F-750C2078B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Punzaduras Profundas - Tratamiento: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Fijar el Objeto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73134" name="Text Box 14">
            <a:extLst>
              <a:ext uri="{FF2B5EF4-FFF2-40B4-BE49-F238E27FC236}">
                <a16:creationId xmlns:a16="http://schemas.microsoft.com/office/drawing/2014/main" id="{5D860BF2-3173-92E2-FD5F-A42751C18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73135" name="Picture 15">
            <a:extLst>
              <a:ext uri="{FF2B5EF4-FFF2-40B4-BE49-F238E27FC236}">
                <a16:creationId xmlns:a16="http://schemas.microsoft.com/office/drawing/2014/main" id="{3DDB6E55-9D3C-883E-2B5B-7FC12EC6E4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3136" name="Picture 16">
            <a:extLst>
              <a:ext uri="{FF2B5EF4-FFF2-40B4-BE49-F238E27FC236}">
                <a16:creationId xmlns:a16="http://schemas.microsoft.com/office/drawing/2014/main" id="{92D05E44-1BC5-17AC-34D5-FC0700DEE5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313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8528E3B-98D0-2277-1252-7217A33D7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13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6358C7A-F781-A2B6-E9AC-CC5A583585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13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9087509-4047-80F7-2E5F-CD65C4EB8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14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5A1FD10-C678-5459-274B-5B7D1789A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14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76863D40-971F-95FF-ADD3-A5E430DCC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14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74CBC85-C666-D67C-DF11-40CD6B9A5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14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6D9F344D-E12B-DFFB-F4B8-8FC348529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14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228E74DD-6B32-F9CF-C20E-D06D2C2EC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3147" name="Text Box 27">
            <a:extLst>
              <a:ext uri="{FF2B5EF4-FFF2-40B4-BE49-F238E27FC236}">
                <a16:creationId xmlns:a16="http://schemas.microsoft.com/office/drawing/2014/main" id="{2B0299BC-EDCF-DB06-347F-E88226537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pic>
        <p:nvPicPr>
          <p:cNvPr id="773154" name="Picture 34">
            <a:extLst>
              <a:ext uri="{FF2B5EF4-FFF2-40B4-BE49-F238E27FC236}">
                <a16:creationId xmlns:a16="http://schemas.microsoft.com/office/drawing/2014/main" id="{5DB711E7-B7CC-A25E-A7C6-78F914C86B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770063"/>
            <a:ext cx="6172200" cy="46307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4146" name="Group 2">
            <a:extLst>
              <a:ext uri="{FF2B5EF4-FFF2-40B4-BE49-F238E27FC236}">
                <a16:creationId xmlns:a16="http://schemas.microsoft.com/office/drawing/2014/main" id="{9EFB5372-643A-6918-EF80-EAA775AC9C4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74147" name="Rectangle 3">
              <a:extLst>
                <a:ext uri="{FF2B5EF4-FFF2-40B4-BE49-F238E27FC236}">
                  <a16:creationId xmlns:a16="http://schemas.microsoft.com/office/drawing/2014/main" id="{E0BD6C3C-CB92-1B44-D7F4-8EB6FC704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4148" name="Rectangle 4">
              <a:extLst>
                <a:ext uri="{FF2B5EF4-FFF2-40B4-BE49-F238E27FC236}">
                  <a16:creationId xmlns:a16="http://schemas.microsoft.com/office/drawing/2014/main" id="{D56D4E79-0DEE-014F-A330-65151255A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4149" name="Freeform 5">
              <a:extLst>
                <a:ext uri="{FF2B5EF4-FFF2-40B4-BE49-F238E27FC236}">
                  <a16:creationId xmlns:a16="http://schemas.microsoft.com/office/drawing/2014/main" id="{5225B3BC-CF1B-69D1-9475-977E343C3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4150" name="Freeform 6">
              <a:extLst>
                <a:ext uri="{FF2B5EF4-FFF2-40B4-BE49-F238E27FC236}">
                  <a16:creationId xmlns:a16="http://schemas.microsoft.com/office/drawing/2014/main" id="{5AD18A3A-7520-3510-3799-73FD9CCD8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4151" name="Freeform 7">
              <a:extLst>
                <a:ext uri="{FF2B5EF4-FFF2-40B4-BE49-F238E27FC236}">
                  <a16:creationId xmlns:a16="http://schemas.microsoft.com/office/drawing/2014/main" id="{7F41F0A2-9B47-E15F-9B0C-722546A2E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4152" name="Freeform 8">
              <a:extLst>
                <a:ext uri="{FF2B5EF4-FFF2-40B4-BE49-F238E27FC236}">
                  <a16:creationId xmlns:a16="http://schemas.microsoft.com/office/drawing/2014/main" id="{B724967F-C6AA-3388-FB33-486C8D6C7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4153" name="Freeform 9">
              <a:extLst>
                <a:ext uri="{FF2B5EF4-FFF2-40B4-BE49-F238E27FC236}">
                  <a16:creationId xmlns:a16="http://schemas.microsoft.com/office/drawing/2014/main" id="{55DD6544-0CC5-0F33-E1AA-D9D45AE1B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4154" name="Freeform 10">
              <a:extLst>
                <a:ext uri="{FF2B5EF4-FFF2-40B4-BE49-F238E27FC236}">
                  <a16:creationId xmlns:a16="http://schemas.microsoft.com/office/drawing/2014/main" id="{B5EA8C12-C9D5-EBE7-8B8A-E9E437A1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4155" name="Freeform 11">
              <a:extLst>
                <a:ext uri="{FF2B5EF4-FFF2-40B4-BE49-F238E27FC236}">
                  <a16:creationId xmlns:a16="http://schemas.microsoft.com/office/drawing/2014/main" id="{4953EC78-1712-E99A-815F-E00C7FDFF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4156" name="Freeform 12">
              <a:extLst>
                <a:ext uri="{FF2B5EF4-FFF2-40B4-BE49-F238E27FC236}">
                  <a16:creationId xmlns:a16="http://schemas.microsoft.com/office/drawing/2014/main" id="{3CA5A46D-DE91-8056-5B69-FFDE9A80F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4157" name="Rectangle 13">
            <a:extLst>
              <a:ext uri="{FF2B5EF4-FFF2-40B4-BE49-F238E27FC236}">
                <a16:creationId xmlns:a16="http://schemas.microsoft.com/office/drawing/2014/main" id="{CA0AAD06-E000-C5AF-8C37-F1B3BD159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Punzaduras Profundas - Tratamiento: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Vendaje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74158" name="Text Box 14">
            <a:extLst>
              <a:ext uri="{FF2B5EF4-FFF2-40B4-BE49-F238E27FC236}">
                <a16:creationId xmlns:a16="http://schemas.microsoft.com/office/drawing/2014/main" id="{680B679F-5C87-2A4D-A60C-2224EEDB3B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74159" name="Picture 15">
            <a:extLst>
              <a:ext uri="{FF2B5EF4-FFF2-40B4-BE49-F238E27FC236}">
                <a16:creationId xmlns:a16="http://schemas.microsoft.com/office/drawing/2014/main" id="{11A63996-5E60-CC4C-B9E2-22345FD0A1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4160" name="Picture 16">
            <a:extLst>
              <a:ext uri="{FF2B5EF4-FFF2-40B4-BE49-F238E27FC236}">
                <a16:creationId xmlns:a16="http://schemas.microsoft.com/office/drawing/2014/main" id="{F9E8C318-FDAC-4B92-0C08-C22FD462A9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4161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82C9D18-BE3D-282E-98EE-E4F976ABD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162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03D2269E-5511-0C0A-15C5-F28FC2D20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163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D85438D-8DF1-8477-0760-736872160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16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DC528D8-0C94-D3AD-1023-DD3B27F59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165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FB153CB-F03C-1111-1C9E-C88C4553E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166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FB03DEF-9950-1CFB-A044-8026ABD0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167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6533387C-6010-3DE8-0ADC-93E9D7379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168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5EEDE18-BE32-E465-884E-73291ECB1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4169" name="Text Box 25">
            <a:extLst>
              <a:ext uri="{FF2B5EF4-FFF2-40B4-BE49-F238E27FC236}">
                <a16:creationId xmlns:a16="http://schemas.microsoft.com/office/drawing/2014/main" id="{386C8D40-BC74-9842-8C8E-559C120454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pic>
        <p:nvPicPr>
          <p:cNvPr id="774171" name="Picture 27">
            <a:extLst>
              <a:ext uri="{FF2B5EF4-FFF2-40B4-BE49-F238E27FC236}">
                <a16:creationId xmlns:a16="http://schemas.microsoft.com/office/drawing/2014/main" id="{0C545A56-530F-722A-963F-2E6E3ED15D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771650"/>
            <a:ext cx="6172200" cy="46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170" name="Group 2">
            <a:extLst>
              <a:ext uri="{FF2B5EF4-FFF2-40B4-BE49-F238E27FC236}">
                <a16:creationId xmlns:a16="http://schemas.microsoft.com/office/drawing/2014/main" id="{FD9D61BC-CCCC-A48A-AD01-72657996182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75171" name="Rectangle 3">
              <a:extLst>
                <a:ext uri="{FF2B5EF4-FFF2-40B4-BE49-F238E27FC236}">
                  <a16:creationId xmlns:a16="http://schemas.microsoft.com/office/drawing/2014/main" id="{787C91F1-D290-5D16-B8B6-C5BE1B4CB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5172" name="Rectangle 4">
              <a:extLst>
                <a:ext uri="{FF2B5EF4-FFF2-40B4-BE49-F238E27FC236}">
                  <a16:creationId xmlns:a16="http://schemas.microsoft.com/office/drawing/2014/main" id="{8D7807A1-E930-840E-C096-089340F51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5173" name="Freeform 5">
              <a:extLst>
                <a:ext uri="{FF2B5EF4-FFF2-40B4-BE49-F238E27FC236}">
                  <a16:creationId xmlns:a16="http://schemas.microsoft.com/office/drawing/2014/main" id="{46AD421F-90A9-A4CE-CE35-A35050BBC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5174" name="Freeform 6">
              <a:extLst>
                <a:ext uri="{FF2B5EF4-FFF2-40B4-BE49-F238E27FC236}">
                  <a16:creationId xmlns:a16="http://schemas.microsoft.com/office/drawing/2014/main" id="{F1EFFCBE-3821-81E2-011C-31A5F9178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5175" name="Freeform 7">
              <a:extLst>
                <a:ext uri="{FF2B5EF4-FFF2-40B4-BE49-F238E27FC236}">
                  <a16:creationId xmlns:a16="http://schemas.microsoft.com/office/drawing/2014/main" id="{B402A945-B742-CE27-E59D-F6B088366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5176" name="Freeform 8">
              <a:extLst>
                <a:ext uri="{FF2B5EF4-FFF2-40B4-BE49-F238E27FC236}">
                  <a16:creationId xmlns:a16="http://schemas.microsoft.com/office/drawing/2014/main" id="{8041F2C9-1CE0-A36D-2157-E6689D111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5177" name="Freeform 9">
              <a:extLst>
                <a:ext uri="{FF2B5EF4-FFF2-40B4-BE49-F238E27FC236}">
                  <a16:creationId xmlns:a16="http://schemas.microsoft.com/office/drawing/2014/main" id="{442F934C-ED3A-B121-A2F8-90FBC502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5178" name="Freeform 10">
              <a:extLst>
                <a:ext uri="{FF2B5EF4-FFF2-40B4-BE49-F238E27FC236}">
                  <a16:creationId xmlns:a16="http://schemas.microsoft.com/office/drawing/2014/main" id="{B4336F48-1BCD-40DA-F5D8-6BC013978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5179" name="Freeform 11">
              <a:extLst>
                <a:ext uri="{FF2B5EF4-FFF2-40B4-BE49-F238E27FC236}">
                  <a16:creationId xmlns:a16="http://schemas.microsoft.com/office/drawing/2014/main" id="{98861B6E-547B-7A6B-C1C2-C1CB8F1FA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5180" name="Freeform 12">
              <a:extLst>
                <a:ext uri="{FF2B5EF4-FFF2-40B4-BE49-F238E27FC236}">
                  <a16:creationId xmlns:a16="http://schemas.microsoft.com/office/drawing/2014/main" id="{EB29376B-4BCF-4885-DC12-A10A04517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5181" name="Rectangle 13">
            <a:extLst>
              <a:ext uri="{FF2B5EF4-FFF2-40B4-BE49-F238E27FC236}">
                <a16:creationId xmlns:a16="http://schemas.microsoft.com/office/drawing/2014/main" id="{6F2C1CF7-C69B-8244-22E7-A6FA04B13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75182" name="Text Box 14">
            <a:extLst>
              <a:ext uri="{FF2B5EF4-FFF2-40B4-BE49-F238E27FC236}">
                <a16:creationId xmlns:a16="http://schemas.microsoft.com/office/drawing/2014/main" id="{D2C7B813-34BB-DDA1-BDE9-8695C948C2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75183" name="Picture 15">
            <a:extLst>
              <a:ext uri="{FF2B5EF4-FFF2-40B4-BE49-F238E27FC236}">
                <a16:creationId xmlns:a16="http://schemas.microsoft.com/office/drawing/2014/main" id="{A7386CEC-2F00-0B3B-44A7-47F322E764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5184" name="Picture 16">
            <a:extLst>
              <a:ext uri="{FF2B5EF4-FFF2-40B4-BE49-F238E27FC236}">
                <a16:creationId xmlns:a16="http://schemas.microsoft.com/office/drawing/2014/main" id="{EF059692-7975-3317-401B-830B57F0FF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5185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2300EA8-883E-A3A5-6273-9325C7405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186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5946F4F1-8108-3584-3EB0-C7578829C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18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8393782-9024-46E3-C540-F81EE1C70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18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B6301A7-96F0-4395-145E-0210E6EE7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189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58D9A0AE-CF11-4940-6460-8F13856DF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190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CD194ACA-46E3-8505-0C94-E02C18B4A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191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176F6A8-FA69-3637-478B-21C8BF347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5192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56571F60-37C3-0564-7836-2581426E4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75193" name="Picture 25">
            <a:extLst>
              <a:ext uri="{FF2B5EF4-FFF2-40B4-BE49-F238E27FC236}">
                <a16:creationId xmlns:a16="http://schemas.microsoft.com/office/drawing/2014/main" id="{598AB6F1-F0EE-DB46-C966-1C9874857F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52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5194" name="Text Box 26">
            <a:extLst>
              <a:ext uri="{FF2B5EF4-FFF2-40B4-BE49-F238E27FC236}">
                <a16:creationId xmlns:a16="http://schemas.microsoft.com/office/drawing/2014/main" id="{D71F86CC-93C0-EF85-0FEF-985AC5117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52613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Si fuera necesario, aplique tratamiento para shock: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75195" name="Text Box 27">
            <a:extLst>
              <a:ext uri="{FF2B5EF4-FFF2-40B4-BE49-F238E27FC236}">
                <a16:creationId xmlns:a16="http://schemas.microsoft.com/office/drawing/2014/main" id="{6A824BD9-E22B-BF00-13D9-E1B9DC98E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pic>
        <p:nvPicPr>
          <p:cNvPr id="775202" name="Picture 34">
            <a:extLst>
              <a:ext uri="{FF2B5EF4-FFF2-40B4-BE49-F238E27FC236}">
                <a16:creationId xmlns:a16="http://schemas.microsoft.com/office/drawing/2014/main" id="{FF9299FC-8621-9927-9A7A-9560B12A06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6413" y="2667000"/>
            <a:ext cx="5591175" cy="1193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5203" name="Picture 35">
            <a:extLst>
              <a:ext uri="{FF2B5EF4-FFF2-40B4-BE49-F238E27FC236}">
                <a16:creationId xmlns:a16="http://schemas.microsoft.com/office/drawing/2014/main" id="{A74E96B0-EFBF-4A76-5552-C84AF2A6E9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4419600"/>
            <a:ext cx="5713413" cy="1336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5204" name="Text Box 36">
            <a:extLst>
              <a:ext uri="{FF2B5EF4-FFF2-40B4-BE49-F238E27FC236}">
                <a16:creationId xmlns:a16="http://schemas.microsoft.com/office/drawing/2014/main" id="{55025EFD-8852-1231-C8F6-3B407CC604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3925" y="3886200"/>
            <a:ext cx="4740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Elevar Piernas: 8 – 12 pulgadas</a:t>
            </a:r>
          </a:p>
        </p:txBody>
      </p:sp>
      <p:sp>
        <p:nvSpPr>
          <p:cNvPr id="775205" name="Text Box 37">
            <a:extLst>
              <a:ext uri="{FF2B5EF4-FFF2-40B4-BE49-F238E27FC236}">
                <a16:creationId xmlns:a16="http://schemas.microsoft.com/office/drawing/2014/main" id="{0C2245EF-98B8-C84B-D87C-ED3560298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9925" y="5867400"/>
            <a:ext cx="5146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Mantener Temperatura del Cuerpo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6194" name="Group 2">
            <a:extLst>
              <a:ext uri="{FF2B5EF4-FFF2-40B4-BE49-F238E27FC236}">
                <a16:creationId xmlns:a16="http://schemas.microsoft.com/office/drawing/2014/main" id="{CF678DEC-8542-7A72-7CA7-58687C46E67C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76195" name="Rectangle 3">
              <a:extLst>
                <a:ext uri="{FF2B5EF4-FFF2-40B4-BE49-F238E27FC236}">
                  <a16:creationId xmlns:a16="http://schemas.microsoft.com/office/drawing/2014/main" id="{A2E9842D-07F6-C006-549A-B351184D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6196" name="Rectangle 4">
              <a:extLst>
                <a:ext uri="{FF2B5EF4-FFF2-40B4-BE49-F238E27FC236}">
                  <a16:creationId xmlns:a16="http://schemas.microsoft.com/office/drawing/2014/main" id="{BB26AD38-B625-C18E-2722-90B11177E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6197" name="Freeform 5">
              <a:extLst>
                <a:ext uri="{FF2B5EF4-FFF2-40B4-BE49-F238E27FC236}">
                  <a16:creationId xmlns:a16="http://schemas.microsoft.com/office/drawing/2014/main" id="{E2D87E16-31C6-1D0C-AFF8-1EEFA6ADF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6198" name="Freeform 6">
              <a:extLst>
                <a:ext uri="{FF2B5EF4-FFF2-40B4-BE49-F238E27FC236}">
                  <a16:creationId xmlns:a16="http://schemas.microsoft.com/office/drawing/2014/main" id="{716115D8-4FD2-9666-4518-48612C93B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6199" name="Freeform 7">
              <a:extLst>
                <a:ext uri="{FF2B5EF4-FFF2-40B4-BE49-F238E27FC236}">
                  <a16:creationId xmlns:a16="http://schemas.microsoft.com/office/drawing/2014/main" id="{7787A088-5F3E-CDA7-F396-2D46E3B4A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6200" name="Freeform 8">
              <a:extLst>
                <a:ext uri="{FF2B5EF4-FFF2-40B4-BE49-F238E27FC236}">
                  <a16:creationId xmlns:a16="http://schemas.microsoft.com/office/drawing/2014/main" id="{738D4C75-341E-9E0F-E04F-22A845BBD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6201" name="Freeform 9">
              <a:extLst>
                <a:ext uri="{FF2B5EF4-FFF2-40B4-BE49-F238E27FC236}">
                  <a16:creationId xmlns:a16="http://schemas.microsoft.com/office/drawing/2014/main" id="{A463BFCB-E8B0-8631-F0D2-4538224E4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6202" name="Freeform 10">
              <a:extLst>
                <a:ext uri="{FF2B5EF4-FFF2-40B4-BE49-F238E27FC236}">
                  <a16:creationId xmlns:a16="http://schemas.microsoft.com/office/drawing/2014/main" id="{888C82E3-B8F4-9A2C-CF48-1BD711369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6203" name="Freeform 11">
              <a:extLst>
                <a:ext uri="{FF2B5EF4-FFF2-40B4-BE49-F238E27FC236}">
                  <a16:creationId xmlns:a16="http://schemas.microsoft.com/office/drawing/2014/main" id="{C0079DFD-A25D-29A2-EF96-E231CB7FD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6204" name="Freeform 12">
              <a:extLst>
                <a:ext uri="{FF2B5EF4-FFF2-40B4-BE49-F238E27FC236}">
                  <a16:creationId xmlns:a16="http://schemas.microsoft.com/office/drawing/2014/main" id="{3D75B162-6BBD-7C3E-73E8-BFDAD8E15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6205" name="Rectangle 13">
            <a:extLst>
              <a:ext uri="{FF2B5EF4-FFF2-40B4-BE49-F238E27FC236}">
                <a16:creationId xmlns:a16="http://schemas.microsoft.com/office/drawing/2014/main" id="{E70702B0-BAF1-9F32-87F5-2AB3CDF4A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76206" name="Text Box 14">
            <a:extLst>
              <a:ext uri="{FF2B5EF4-FFF2-40B4-BE49-F238E27FC236}">
                <a16:creationId xmlns:a16="http://schemas.microsoft.com/office/drawing/2014/main" id="{02BD5C19-1CA5-C42C-EC9B-CC88C1F8FB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76207" name="Picture 15">
            <a:extLst>
              <a:ext uri="{FF2B5EF4-FFF2-40B4-BE49-F238E27FC236}">
                <a16:creationId xmlns:a16="http://schemas.microsoft.com/office/drawing/2014/main" id="{C21CA7C7-2988-2329-0FBB-5946A6EBF4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6208" name="Picture 16">
            <a:extLst>
              <a:ext uri="{FF2B5EF4-FFF2-40B4-BE49-F238E27FC236}">
                <a16:creationId xmlns:a16="http://schemas.microsoft.com/office/drawing/2014/main" id="{BCD3C26B-DFBE-77A6-1EF2-55760A8E84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620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26EC4D3-8DF0-D69D-CA96-DE2FC3B62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21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58FABDDC-1F88-5F76-1FF6-43533D45A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21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5CAE5BF-5AD3-2DFB-6330-4B44DF77C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21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3033F93-179C-E9CF-89C9-59EA04400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21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C6AEAF1C-4BC5-8901-2919-6A286B508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21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70CC92B-D54E-B301-73DB-7AE865B31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21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A8FFC67-402B-BB3D-FD88-BF5D73EA4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621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2ADA24A-2129-DDC7-892E-EC5D53911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76217" name="Picture 25">
            <a:extLst>
              <a:ext uri="{FF2B5EF4-FFF2-40B4-BE49-F238E27FC236}">
                <a16:creationId xmlns:a16="http://schemas.microsoft.com/office/drawing/2014/main" id="{24DCEFA5-0B0D-2427-56BF-7A4DAE2D30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7166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6218" name="Text Box 26">
            <a:extLst>
              <a:ext uri="{FF2B5EF4-FFF2-40B4-BE49-F238E27FC236}">
                <a16:creationId xmlns:a16="http://schemas.microsoft.com/office/drawing/2014/main" id="{E32B21D3-B9D8-ABF2-BEEE-365EE172B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7166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Buscar asistencia médica para: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76219" name="Text Box 27">
            <a:extLst>
              <a:ext uri="{FF2B5EF4-FFF2-40B4-BE49-F238E27FC236}">
                <a16:creationId xmlns:a16="http://schemas.microsoft.com/office/drawing/2014/main" id="{9549E87D-FB32-B98F-E01D-B18E1F836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sp>
        <p:nvSpPr>
          <p:cNvPr id="776222" name="Text Box 30">
            <a:extLst>
              <a:ext uri="{FF2B5EF4-FFF2-40B4-BE49-F238E27FC236}">
                <a16:creationId xmlns:a16="http://schemas.microsoft.com/office/drawing/2014/main" id="{959B2D87-7F11-20A6-D26A-52DA70F47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454275"/>
            <a:ext cx="7467600" cy="39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Aplicar una inyección antitetánica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6223" name="Picture 31">
            <a:extLst>
              <a:ext uri="{FF2B5EF4-FFF2-40B4-BE49-F238E27FC236}">
                <a16:creationId xmlns:a16="http://schemas.microsoft.com/office/drawing/2014/main" id="{E998BB1C-5F46-B35D-12FC-0B65093C45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248602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6224" name="Text Box 32">
            <a:extLst>
              <a:ext uri="{FF2B5EF4-FFF2-40B4-BE49-F238E27FC236}">
                <a16:creationId xmlns:a16="http://schemas.microsoft.com/office/drawing/2014/main" id="{096FE6CE-C0D7-CF93-5DBE-6A8D33BC6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3044825"/>
            <a:ext cx="7467600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Verificar si el accidentado haya sido vacunado recientemente contra el tétano</a:t>
            </a:r>
            <a:endParaRPr kumimoji="0" lang="en-US" altLang="en-US" sz="28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76225" name="Picture 33">
            <a:extLst>
              <a:ext uri="{FF2B5EF4-FFF2-40B4-BE49-F238E27FC236}">
                <a16:creationId xmlns:a16="http://schemas.microsoft.com/office/drawing/2014/main" id="{FDFDB68D-B2A8-BF2E-6169-1597AC73F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90600" y="3076575"/>
            <a:ext cx="295275" cy="29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76226" name="Picture 34">
            <a:extLst>
              <a:ext uri="{FF2B5EF4-FFF2-40B4-BE49-F238E27FC236}">
                <a16:creationId xmlns:a16="http://schemas.microsoft.com/office/drawing/2014/main" id="{9FD03F81-2936-799C-57F7-9FC6FE890C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886200"/>
            <a:ext cx="6248400" cy="2212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7218" name="Group 2">
            <a:extLst>
              <a:ext uri="{FF2B5EF4-FFF2-40B4-BE49-F238E27FC236}">
                <a16:creationId xmlns:a16="http://schemas.microsoft.com/office/drawing/2014/main" id="{7866ACF6-AEEB-B461-F56C-037C44F2AF5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77219" name="Rectangle 3">
              <a:extLst>
                <a:ext uri="{FF2B5EF4-FFF2-40B4-BE49-F238E27FC236}">
                  <a16:creationId xmlns:a16="http://schemas.microsoft.com/office/drawing/2014/main" id="{765AB707-B047-63F4-7E5B-C596D5BD6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7220" name="Rectangle 4">
              <a:extLst>
                <a:ext uri="{FF2B5EF4-FFF2-40B4-BE49-F238E27FC236}">
                  <a16:creationId xmlns:a16="http://schemas.microsoft.com/office/drawing/2014/main" id="{2EDCA3B4-5C0A-50D6-284C-82FBE0D8B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7221" name="Freeform 5">
              <a:extLst>
                <a:ext uri="{FF2B5EF4-FFF2-40B4-BE49-F238E27FC236}">
                  <a16:creationId xmlns:a16="http://schemas.microsoft.com/office/drawing/2014/main" id="{93E6C7E6-4DC3-8B95-F10C-8A2638B01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7222" name="Freeform 6">
              <a:extLst>
                <a:ext uri="{FF2B5EF4-FFF2-40B4-BE49-F238E27FC236}">
                  <a16:creationId xmlns:a16="http://schemas.microsoft.com/office/drawing/2014/main" id="{CA7CA8FA-86C7-CD7A-E463-C6848C72D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7223" name="Freeform 7">
              <a:extLst>
                <a:ext uri="{FF2B5EF4-FFF2-40B4-BE49-F238E27FC236}">
                  <a16:creationId xmlns:a16="http://schemas.microsoft.com/office/drawing/2014/main" id="{C0D40ACF-4631-4C29-ABAD-AAEB652DB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7224" name="Freeform 8">
              <a:extLst>
                <a:ext uri="{FF2B5EF4-FFF2-40B4-BE49-F238E27FC236}">
                  <a16:creationId xmlns:a16="http://schemas.microsoft.com/office/drawing/2014/main" id="{D8BE43DC-CBF6-EA39-4844-8569A3D66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7225" name="Freeform 9">
              <a:extLst>
                <a:ext uri="{FF2B5EF4-FFF2-40B4-BE49-F238E27FC236}">
                  <a16:creationId xmlns:a16="http://schemas.microsoft.com/office/drawing/2014/main" id="{D15F2930-EBDB-FD27-7F2D-44EB3905C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7226" name="Freeform 10">
              <a:extLst>
                <a:ext uri="{FF2B5EF4-FFF2-40B4-BE49-F238E27FC236}">
                  <a16:creationId xmlns:a16="http://schemas.microsoft.com/office/drawing/2014/main" id="{F025CD2E-336C-DE3A-1CFC-8928DD43B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7227" name="Freeform 11">
              <a:extLst>
                <a:ext uri="{FF2B5EF4-FFF2-40B4-BE49-F238E27FC236}">
                  <a16:creationId xmlns:a16="http://schemas.microsoft.com/office/drawing/2014/main" id="{0A5F19C2-701C-9247-8297-50D4E7CF2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7228" name="Freeform 12">
              <a:extLst>
                <a:ext uri="{FF2B5EF4-FFF2-40B4-BE49-F238E27FC236}">
                  <a16:creationId xmlns:a16="http://schemas.microsoft.com/office/drawing/2014/main" id="{93573E21-8D1C-954B-4A73-E141EA47B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7229" name="Rectangle 13">
            <a:extLst>
              <a:ext uri="{FF2B5EF4-FFF2-40B4-BE49-F238E27FC236}">
                <a16:creationId xmlns:a16="http://schemas.microsoft.com/office/drawing/2014/main" id="{ADDBA4CC-094A-1AB0-6E44-2EF112203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Punzaduras: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Medidas de Preventivas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77230" name="Text Box 14">
            <a:extLst>
              <a:ext uri="{FF2B5EF4-FFF2-40B4-BE49-F238E27FC236}">
                <a16:creationId xmlns:a16="http://schemas.microsoft.com/office/drawing/2014/main" id="{17FC674C-7792-3179-9464-DA27D5A5A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77231" name="Picture 15">
            <a:extLst>
              <a:ext uri="{FF2B5EF4-FFF2-40B4-BE49-F238E27FC236}">
                <a16:creationId xmlns:a16="http://schemas.microsoft.com/office/drawing/2014/main" id="{5AF7BF55-56EE-41D5-5C34-4DE754EF7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7232" name="Picture 16">
            <a:extLst>
              <a:ext uri="{FF2B5EF4-FFF2-40B4-BE49-F238E27FC236}">
                <a16:creationId xmlns:a16="http://schemas.microsoft.com/office/drawing/2014/main" id="{F9E355A7-B08E-5022-AB41-E266FCDC8F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723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57DA7A97-1EE7-FB39-FF9D-03510108C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23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D8D04DD-BE1A-627A-0778-F6F1E6E42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23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7C18F6C-4AA6-62DD-DF8E-C4DDD06EE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23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5CA1708-8E03-270E-6EBA-18B70BE04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23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C344E8EA-DB5F-9E7D-B138-7FB609BAF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23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574D8E32-EB9C-4DFB-EF99-4518CE482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23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4331B844-36DE-AEC0-F1AF-04F8CDDFB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724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6FF9348-D9C7-CF4E-9E67-D61C92B5D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77241" name="Picture 25">
            <a:extLst>
              <a:ext uri="{FF2B5EF4-FFF2-40B4-BE49-F238E27FC236}">
                <a16:creationId xmlns:a16="http://schemas.microsoft.com/office/drawing/2014/main" id="{6CAD87C3-14AC-C3DD-3284-16C213753E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288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7242" name="Text Box 26">
            <a:extLst>
              <a:ext uri="{FF2B5EF4-FFF2-40B4-BE49-F238E27FC236}">
                <a16:creationId xmlns:a16="http://schemas.microsoft.com/office/drawing/2014/main" id="{77ACFDEC-CF44-B6A3-6BC3-103CE9018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28813"/>
            <a:ext cx="78486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Prevenir el tétano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354" name="Group 2">
            <a:extLst>
              <a:ext uri="{FF2B5EF4-FFF2-40B4-BE49-F238E27FC236}">
                <a16:creationId xmlns:a16="http://schemas.microsoft.com/office/drawing/2014/main" id="{305B8BD7-49C5-19E5-A6FF-F0796FAD0AF3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40355" name="Rectangle 3">
              <a:extLst>
                <a:ext uri="{FF2B5EF4-FFF2-40B4-BE49-F238E27FC236}">
                  <a16:creationId xmlns:a16="http://schemas.microsoft.com/office/drawing/2014/main" id="{C07EA34D-FAC1-DFB2-1348-9B2C6E434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56" name="Rectangle 4">
              <a:extLst>
                <a:ext uri="{FF2B5EF4-FFF2-40B4-BE49-F238E27FC236}">
                  <a16:creationId xmlns:a16="http://schemas.microsoft.com/office/drawing/2014/main" id="{AACCB583-99F8-E365-3B4D-C794FDBCD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57" name="Freeform 5">
              <a:extLst>
                <a:ext uri="{FF2B5EF4-FFF2-40B4-BE49-F238E27FC236}">
                  <a16:creationId xmlns:a16="http://schemas.microsoft.com/office/drawing/2014/main" id="{4D82412E-8A22-A554-2372-A88296E1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58" name="Freeform 6">
              <a:extLst>
                <a:ext uri="{FF2B5EF4-FFF2-40B4-BE49-F238E27FC236}">
                  <a16:creationId xmlns:a16="http://schemas.microsoft.com/office/drawing/2014/main" id="{85A30D1E-1FC0-9113-DD5D-81CE61670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59" name="Freeform 7">
              <a:extLst>
                <a:ext uri="{FF2B5EF4-FFF2-40B4-BE49-F238E27FC236}">
                  <a16:creationId xmlns:a16="http://schemas.microsoft.com/office/drawing/2014/main" id="{892216B1-3BD2-2F11-C4C3-36F948AC8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60" name="Freeform 8">
              <a:extLst>
                <a:ext uri="{FF2B5EF4-FFF2-40B4-BE49-F238E27FC236}">
                  <a16:creationId xmlns:a16="http://schemas.microsoft.com/office/drawing/2014/main" id="{C685D736-5BCB-9425-13A4-5D52921D5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61" name="Freeform 9">
              <a:extLst>
                <a:ext uri="{FF2B5EF4-FFF2-40B4-BE49-F238E27FC236}">
                  <a16:creationId xmlns:a16="http://schemas.microsoft.com/office/drawing/2014/main" id="{FFC220EF-18AC-670D-47D0-F64F269BB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62" name="Freeform 10">
              <a:extLst>
                <a:ext uri="{FF2B5EF4-FFF2-40B4-BE49-F238E27FC236}">
                  <a16:creationId xmlns:a16="http://schemas.microsoft.com/office/drawing/2014/main" id="{D9EA9A80-8C66-3B62-BF64-61601DECB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63" name="Freeform 11">
              <a:extLst>
                <a:ext uri="{FF2B5EF4-FFF2-40B4-BE49-F238E27FC236}">
                  <a16:creationId xmlns:a16="http://schemas.microsoft.com/office/drawing/2014/main" id="{D0CDB8DD-0398-0B20-0611-E76F65199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64" name="Freeform 12">
              <a:extLst>
                <a:ext uri="{FF2B5EF4-FFF2-40B4-BE49-F238E27FC236}">
                  <a16:creationId xmlns:a16="http://schemas.microsoft.com/office/drawing/2014/main" id="{C01117BA-DF9B-B673-C647-700AC359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0365" name="Rectangle 13">
            <a:extLst>
              <a:ext uri="{FF2B5EF4-FFF2-40B4-BE49-F238E27FC236}">
                <a16:creationId xmlns:a16="http://schemas.microsoft.com/office/drawing/2014/main" id="{768AF1BF-D3EE-BD74-65A3-27965B704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Avulsión (Amputación):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Concepto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40366" name="Text Box 14">
            <a:extLst>
              <a:ext uri="{FF2B5EF4-FFF2-40B4-BE49-F238E27FC236}">
                <a16:creationId xmlns:a16="http://schemas.microsoft.com/office/drawing/2014/main" id="{C4BD1E3A-C1DD-308D-57FC-ACFF77606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40367" name="Picture 15">
            <a:extLst>
              <a:ext uri="{FF2B5EF4-FFF2-40B4-BE49-F238E27FC236}">
                <a16:creationId xmlns:a16="http://schemas.microsoft.com/office/drawing/2014/main" id="{9C6A7E24-1C93-D68D-1548-1C41FE6EC1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0368" name="Picture 16">
            <a:extLst>
              <a:ext uri="{FF2B5EF4-FFF2-40B4-BE49-F238E27FC236}">
                <a16:creationId xmlns:a16="http://schemas.microsoft.com/office/drawing/2014/main" id="{A624D9E7-C6EA-FEFA-3D77-0D11476613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036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B1809282-8A6B-9EB7-1959-4B0F63BB3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37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C1F18A80-7BE7-17ED-79E7-303E6E79B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37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F5C1E87-42DF-A13B-23C9-49171E0D3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37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30814E5-ECD9-2867-6596-6220B3DF1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37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84768B78-D43B-85FC-8706-F94C26EAC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37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B94440A9-7711-0C84-4378-B1D08327C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37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32B61C7-B2DC-1326-8385-32EFB293C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37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1E65B9F-FC07-68AD-CCCD-DDA9786FA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377" name="Rectangle 25">
            <a:extLst>
              <a:ext uri="{FF2B5EF4-FFF2-40B4-BE49-F238E27FC236}">
                <a16:creationId xmlns:a16="http://schemas.microsoft.com/office/drawing/2014/main" id="{C392E91B-7E17-363B-8EB1-4D9F323A5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828800"/>
            <a:ext cx="5029200" cy="434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s-PR" altLang="en-US" sz="5300">
                <a:solidFill>
                  <a:schemeClr val="tx1"/>
                </a:solidFill>
              </a:rPr>
              <a:t>Tejido de piel  extremidad violentamente separado o rasgado </a:t>
            </a:r>
            <a:br>
              <a:rPr lang="es-PR" altLang="en-US" sz="5300">
                <a:solidFill>
                  <a:schemeClr val="tx1"/>
                </a:solidFill>
              </a:rPr>
            </a:br>
            <a:r>
              <a:rPr lang="es-PR" altLang="en-US" sz="5300">
                <a:solidFill>
                  <a:schemeClr val="tx1"/>
                </a:solidFill>
              </a:rPr>
              <a:t>del cuerpo</a:t>
            </a:r>
          </a:p>
        </p:txBody>
      </p:sp>
      <p:pic>
        <p:nvPicPr>
          <p:cNvPr id="740591" name="Picture 239">
            <a:extLst>
              <a:ext uri="{FF2B5EF4-FFF2-40B4-BE49-F238E27FC236}">
                <a16:creationId xmlns:a16="http://schemas.microsoft.com/office/drawing/2014/main" id="{C0EBFC00-85AD-D3CF-F6B4-E997D0B3DE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828800"/>
            <a:ext cx="2895600" cy="144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0592" name="Picture 240">
            <a:extLst>
              <a:ext uri="{FF2B5EF4-FFF2-40B4-BE49-F238E27FC236}">
                <a16:creationId xmlns:a16="http://schemas.microsoft.com/office/drawing/2014/main" id="{FDDAA490-03B6-C023-701B-8E46A7EA66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124200"/>
            <a:ext cx="2171700" cy="3162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586" name="Group 2">
            <a:extLst>
              <a:ext uri="{FF2B5EF4-FFF2-40B4-BE49-F238E27FC236}">
                <a16:creationId xmlns:a16="http://schemas.microsoft.com/office/drawing/2014/main" id="{C193E8D6-F016-32B9-D132-F584B7539E2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7587" name="Rectangle 3">
              <a:extLst>
                <a:ext uri="{FF2B5EF4-FFF2-40B4-BE49-F238E27FC236}">
                  <a16:creationId xmlns:a16="http://schemas.microsoft.com/office/drawing/2014/main" id="{8D612354-99B8-8E8D-4720-EC49C9E18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88" name="Rectangle 4">
              <a:extLst>
                <a:ext uri="{FF2B5EF4-FFF2-40B4-BE49-F238E27FC236}">
                  <a16:creationId xmlns:a16="http://schemas.microsoft.com/office/drawing/2014/main" id="{6FF21E52-A7BC-3A0A-F4A3-6ACE4BE8E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89" name="Freeform 5">
              <a:extLst>
                <a:ext uri="{FF2B5EF4-FFF2-40B4-BE49-F238E27FC236}">
                  <a16:creationId xmlns:a16="http://schemas.microsoft.com/office/drawing/2014/main" id="{5C0ECDE3-8959-2BDE-483E-233444867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0" name="Freeform 6">
              <a:extLst>
                <a:ext uri="{FF2B5EF4-FFF2-40B4-BE49-F238E27FC236}">
                  <a16:creationId xmlns:a16="http://schemas.microsoft.com/office/drawing/2014/main" id="{C9785219-C512-AFCB-5C86-95992B122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1" name="Freeform 7">
              <a:extLst>
                <a:ext uri="{FF2B5EF4-FFF2-40B4-BE49-F238E27FC236}">
                  <a16:creationId xmlns:a16="http://schemas.microsoft.com/office/drawing/2014/main" id="{D7402DA6-30C1-81B0-FB42-2C80050EB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2" name="Freeform 8">
              <a:extLst>
                <a:ext uri="{FF2B5EF4-FFF2-40B4-BE49-F238E27FC236}">
                  <a16:creationId xmlns:a16="http://schemas.microsoft.com/office/drawing/2014/main" id="{DEE86BE3-3D15-AE99-5800-FEC55DE4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3" name="Freeform 9">
              <a:extLst>
                <a:ext uri="{FF2B5EF4-FFF2-40B4-BE49-F238E27FC236}">
                  <a16:creationId xmlns:a16="http://schemas.microsoft.com/office/drawing/2014/main" id="{FF883D71-E9D5-48D6-0605-11B9EA38A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4" name="Freeform 10">
              <a:extLst>
                <a:ext uri="{FF2B5EF4-FFF2-40B4-BE49-F238E27FC236}">
                  <a16:creationId xmlns:a16="http://schemas.microsoft.com/office/drawing/2014/main" id="{5008ED24-2EFD-CAC4-AEE0-7DF94D4D1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5" name="Freeform 11">
              <a:extLst>
                <a:ext uri="{FF2B5EF4-FFF2-40B4-BE49-F238E27FC236}">
                  <a16:creationId xmlns:a16="http://schemas.microsoft.com/office/drawing/2014/main" id="{E348B5FD-44A1-C2F0-0EDE-A35B634F8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6" name="Freeform 12">
              <a:extLst>
                <a:ext uri="{FF2B5EF4-FFF2-40B4-BE49-F238E27FC236}">
                  <a16:creationId xmlns:a16="http://schemas.microsoft.com/office/drawing/2014/main" id="{D234C508-8698-2462-1E26-12AEEF7A5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7597" name="Rectangle 13">
            <a:extLst>
              <a:ext uri="{FF2B5EF4-FFF2-40B4-BE49-F238E27FC236}">
                <a16:creationId xmlns:a16="http://schemas.microsoft.com/office/drawing/2014/main" id="{61FCDEA6-7C11-F241-A4A4-4B028F524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317625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Posibles Complicaciones/Riesgos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07598" name="Text Box 14">
            <a:extLst>
              <a:ext uri="{FF2B5EF4-FFF2-40B4-BE49-F238E27FC236}">
                <a16:creationId xmlns:a16="http://schemas.microsoft.com/office/drawing/2014/main" id="{F89C4ECC-0986-AE0A-D671-941AA2A0E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INFECCONES: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Gravedad de la Herida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07599" name="Picture 15">
            <a:extLst>
              <a:ext uri="{FF2B5EF4-FFF2-40B4-BE49-F238E27FC236}">
                <a16:creationId xmlns:a16="http://schemas.microsoft.com/office/drawing/2014/main" id="{903D675F-D383-E0BE-942E-E784B078AB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272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7600" name="Text Box 16">
            <a:extLst>
              <a:ext uri="{FF2B5EF4-FFF2-40B4-BE49-F238E27FC236}">
                <a16:creationId xmlns:a16="http://schemas.microsoft.com/office/drawing/2014/main" id="{C7851111-077D-7B63-6992-F156BCA358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27225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Hemorragia intensa.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07601" name="Picture 17">
            <a:extLst>
              <a:ext uri="{FF2B5EF4-FFF2-40B4-BE49-F238E27FC236}">
                <a16:creationId xmlns:a16="http://schemas.microsoft.com/office/drawing/2014/main" id="{69CF49B7-DD08-32F0-6B91-5396D1FDD7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6543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7602" name="Text Box 18">
            <a:extLst>
              <a:ext uri="{FF2B5EF4-FFF2-40B4-BE49-F238E27FC236}">
                <a16:creationId xmlns:a16="http://schemas.microsoft.com/office/drawing/2014/main" id="{3916DF21-CA6B-36C1-C602-3B17105882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6543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Infección, tétano.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07603" name="Picture 19">
            <a:extLst>
              <a:ext uri="{FF2B5EF4-FFF2-40B4-BE49-F238E27FC236}">
                <a16:creationId xmlns:a16="http://schemas.microsoft.com/office/drawing/2014/main" id="{E3BB72DA-903C-1B5F-722D-F052145029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4163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7604" name="Text Box 20">
            <a:extLst>
              <a:ext uri="{FF2B5EF4-FFF2-40B4-BE49-F238E27FC236}">
                <a16:creationId xmlns:a16="http://schemas.microsoft.com/office/drawing/2014/main" id="{D538F616-2934-83EC-B4F2-E9938F16D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4163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Gangrena (ocasionada por la necrosis de los tejidos profundos).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07607" name="Picture 23">
            <a:hlinkClick r:id="rId3" action="ppaction://hlinksldjump"/>
            <a:extLst>
              <a:ext uri="{FF2B5EF4-FFF2-40B4-BE49-F238E27FC236}">
                <a16:creationId xmlns:a16="http://schemas.microsoft.com/office/drawing/2014/main" id="{880881AE-AC71-58AA-8845-3100E7F3C8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7608" name="Picture 24">
            <a:extLst>
              <a:ext uri="{FF2B5EF4-FFF2-40B4-BE49-F238E27FC236}">
                <a16:creationId xmlns:a16="http://schemas.microsoft.com/office/drawing/2014/main" id="{5889E281-2D33-02E3-FBFA-66F231AF19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7609" name="AutoShape 2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A68CEFD4-C4FB-3DD1-5F9F-CA6F78752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610" name="AutoShape 2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4F35FCB-D3C9-3F77-4C28-C45A90408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611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29ED00F-7DA0-4564-DA6F-3ECC12CE4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612" name="AutoShape 2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8426F19-0FA9-42D0-50DF-44A51E015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613" name="AutoShape 2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4D1A97E-B825-835B-F15C-616CB85B0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614" name="AutoShape 3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EA0DA16F-D1FA-2115-8C44-A38F038E6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615" name="AutoShape 3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A99EA62-7B0B-DCA9-7EE8-FDD177D34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616" name="AutoShape 3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74DCEAE-BB6A-FEB0-3834-635BD9A80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07617" name="Picture 33">
            <a:extLst>
              <a:ext uri="{FF2B5EF4-FFF2-40B4-BE49-F238E27FC236}">
                <a16:creationId xmlns:a16="http://schemas.microsoft.com/office/drawing/2014/main" id="{D2DE4AEC-CDF9-A06E-7498-1AA5D8FEEA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4434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7618" name="Text Box 34">
            <a:extLst>
              <a:ext uri="{FF2B5EF4-FFF2-40B4-BE49-F238E27FC236}">
                <a16:creationId xmlns:a16="http://schemas.microsoft.com/office/drawing/2014/main" id="{0E900CE8-6244-832A-501E-19D2E1E83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4434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Amputación de una extremidad.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grpSp>
        <p:nvGrpSpPr>
          <p:cNvPr id="707624" name="Group 40">
            <a:extLst>
              <a:ext uri="{FF2B5EF4-FFF2-40B4-BE49-F238E27FC236}">
                <a16:creationId xmlns:a16="http://schemas.microsoft.com/office/drawing/2014/main" id="{64947B28-BE37-A086-0D5D-2CD2789F44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516688" y="3810000"/>
            <a:ext cx="2093912" cy="2514600"/>
            <a:chOff x="4105" y="2400"/>
            <a:chExt cx="1319" cy="1584"/>
          </a:xfrm>
        </p:grpSpPr>
        <p:sp>
          <p:nvSpPr>
            <p:cNvPr id="707623" name="AutoShape 39">
              <a:extLst>
                <a:ext uri="{FF2B5EF4-FFF2-40B4-BE49-F238E27FC236}">
                  <a16:creationId xmlns:a16="http://schemas.microsoft.com/office/drawing/2014/main" id="{3DC75261-1390-1E81-97EB-2A30505E1DF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105" y="2400"/>
              <a:ext cx="1319" cy="15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25" name="Freeform 41">
              <a:extLst>
                <a:ext uri="{FF2B5EF4-FFF2-40B4-BE49-F238E27FC236}">
                  <a16:creationId xmlns:a16="http://schemas.microsoft.com/office/drawing/2014/main" id="{4BE84A8E-C3D9-480A-CC3F-6C329C1F0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403"/>
              <a:ext cx="1292" cy="1574"/>
            </a:xfrm>
            <a:custGeom>
              <a:avLst/>
              <a:gdLst>
                <a:gd name="T0" fmla="*/ 1413 w 3876"/>
                <a:gd name="T1" fmla="*/ 729 h 4721"/>
                <a:gd name="T2" fmla="*/ 1572 w 3876"/>
                <a:gd name="T3" fmla="*/ 936 h 4721"/>
                <a:gd name="T4" fmla="*/ 1670 w 3876"/>
                <a:gd name="T5" fmla="*/ 1023 h 4721"/>
                <a:gd name="T6" fmla="*/ 1667 w 3876"/>
                <a:gd name="T7" fmla="*/ 1068 h 4721"/>
                <a:gd name="T8" fmla="*/ 362 w 3876"/>
                <a:gd name="T9" fmla="*/ 443 h 4721"/>
                <a:gd name="T10" fmla="*/ 254 w 3876"/>
                <a:gd name="T11" fmla="*/ 443 h 4721"/>
                <a:gd name="T12" fmla="*/ 101 w 3876"/>
                <a:gd name="T13" fmla="*/ 502 h 4721"/>
                <a:gd name="T14" fmla="*/ 0 w 3876"/>
                <a:gd name="T15" fmla="*/ 671 h 4721"/>
                <a:gd name="T16" fmla="*/ 37 w 3876"/>
                <a:gd name="T17" fmla="*/ 851 h 4721"/>
                <a:gd name="T18" fmla="*/ 95 w 3876"/>
                <a:gd name="T19" fmla="*/ 930 h 4721"/>
                <a:gd name="T20" fmla="*/ 553 w 3876"/>
                <a:gd name="T21" fmla="*/ 1223 h 4721"/>
                <a:gd name="T22" fmla="*/ 1012 w 3876"/>
                <a:gd name="T23" fmla="*/ 1540 h 4721"/>
                <a:gd name="T24" fmla="*/ 1129 w 3876"/>
                <a:gd name="T25" fmla="*/ 1640 h 4721"/>
                <a:gd name="T26" fmla="*/ 1165 w 3876"/>
                <a:gd name="T27" fmla="*/ 1695 h 4721"/>
                <a:gd name="T28" fmla="*/ 1115 w 3876"/>
                <a:gd name="T29" fmla="*/ 1818 h 4721"/>
                <a:gd name="T30" fmla="*/ 1068 w 3876"/>
                <a:gd name="T31" fmla="*/ 2058 h 4721"/>
                <a:gd name="T32" fmla="*/ 1098 w 3876"/>
                <a:gd name="T33" fmla="*/ 2468 h 4721"/>
                <a:gd name="T34" fmla="*/ 1255 w 3876"/>
                <a:gd name="T35" fmla="*/ 2824 h 4721"/>
                <a:gd name="T36" fmla="*/ 637 w 3876"/>
                <a:gd name="T37" fmla="*/ 4454 h 4721"/>
                <a:gd name="T38" fmla="*/ 726 w 3876"/>
                <a:gd name="T39" fmla="*/ 4577 h 4721"/>
                <a:gd name="T40" fmla="*/ 868 w 3876"/>
                <a:gd name="T41" fmla="*/ 4630 h 4721"/>
                <a:gd name="T42" fmla="*/ 1233 w 3876"/>
                <a:gd name="T43" fmla="*/ 4694 h 4721"/>
                <a:gd name="T44" fmla="*/ 1325 w 3876"/>
                <a:gd name="T45" fmla="*/ 4556 h 4721"/>
                <a:gd name="T46" fmla="*/ 1923 w 3876"/>
                <a:gd name="T47" fmla="*/ 3162 h 4721"/>
                <a:gd name="T48" fmla="*/ 2535 w 3876"/>
                <a:gd name="T49" fmla="*/ 4512 h 4721"/>
                <a:gd name="T50" fmla="*/ 2604 w 3876"/>
                <a:gd name="T51" fmla="*/ 4643 h 4721"/>
                <a:gd name="T52" fmla="*/ 2701 w 3876"/>
                <a:gd name="T53" fmla="*/ 4721 h 4721"/>
                <a:gd name="T54" fmla="*/ 3086 w 3876"/>
                <a:gd name="T55" fmla="*/ 4604 h 4721"/>
                <a:gd name="T56" fmla="*/ 3228 w 3876"/>
                <a:gd name="T57" fmla="*/ 4514 h 4721"/>
                <a:gd name="T58" fmla="*/ 2597 w 3876"/>
                <a:gd name="T59" fmla="*/ 2860 h 4721"/>
                <a:gd name="T60" fmla="*/ 2716 w 3876"/>
                <a:gd name="T61" fmla="*/ 2650 h 4721"/>
                <a:gd name="T62" fmla="*/ 2814 w 3876"/>
                <a:gd name="T63" fmla="*/ 2119 h 4721"/>
                <a:gd name="T64" fmla="*/ 2784 w 3876"/>
                <a:gd name="T65" fmla="*/ 1901 h 4721"/>
                <a:gd name="T66" fmla="*/ 2726 w 3876"/>
                <a:gd name="T67" fmla="*/ 1721 h 4721"/>
                <a:gd name="T68" fmla="*/ 2723 w 3876"/>
                <a:gd name="T69" fmla="*/ 1667 h 4721"/>
                <a:gd name="T70" fmla="*/ 2811 w 3876"/>
                <a:gd name="T71" fmla="*/ 1583 h 4721"/>
                <a:gd name="T72" fmla="*/ 3078 w 3876"/>
                <a:gd name="T73" fmla="*/ 1387 h 4721"/>
                <a:gd name="T74" fmla="*/ 3655 w 3876"/>
                <a:gd name="T75" fmla="*/ 1010 h 4721"/>
                <a:gd name="T76" fmla="*/ 3814 w 3876"/>
                <a:gd name="T77" fmla="*/ 905 h 4721"/>
                <a:gd name="T78" fmla="*/ 3871 w 3876"/>
                <a:gd name="T79" fmla="*/ 740 h 4721"/>
                <a:gd name="T80" fmla="*/ 3791 w 3876"/>
                <a:gd name="T81" fmla="*/ 515 h 4721"/>
                <a:gd name="T82" fmla="*/ 3693 w 3876"/>
                <a:gd name="T83" fmla="*/ 461 h 4721"/>
                <a:gd name="T84" fmla="*/ 3533 w 3876"/>
                <a:gd name="T85" fmla="*/ 435 h 4721"/>
                <a:gd name="T86" fmla="*/ 2211 w 3876"/>
                <a:gd name="T87" fmla="*/ 1078 h 4721"/>
                <a:gd name="T88" fmla="*/ 2210 w 3876"/>
                <a:gd name="T89" fmla="*/ 1040 h 4721"/>
                <a:gd name="T90" fmla="*/ 2255 w 3876"/>
                <a:gd name="T91" fmla="*/ 960 h 4721"/>
                <a:gd name="T92" fmla="*/ 2418 w 3876"/>
                <a:gd name="T93" fmla="*/ 826 h 4721"/>
                <a:gd name="T94" fmla="*/ 2498 w 3876"/>
                <a:gd name="T95" fmla="*/ 562 h 4721"/>
                <a:gd name="T96" fmla="*/ 2444 w 3876"/>
                <a:gd name="T97" fmla="*/ 281 h 4721"/>
                <a:gd name="T98" fmla="*/ 2133 w 3876"/>
                <a:gd name="T99" fmla="*/ 27 h 4721"/>
                <a:gd name="T100" fmla="*/ 1755 w 3876"/>
                <a:gd name="T101" fmla="*/ 28 h 4721"/>
                <a:gd name="T102" fmla="*/ 1436 w 3876"/>
                <a:gd name="T103" fmla="*/ 282 h 4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76" h="4721">
                  <a:moveTo>
                    <a:pt x="1377" y="503"/>
                  </a:moveTo>
                  <a:lnTo>
                    <a:pt x="1380" y="562"/>
                  </a:lnTo>
                  <a:lnTo>
                    <a:pt x="1386" y="618"/>
                  </a:lnTo>
                  <a:lnTo>
                    <a:pt x="1397" y="675"/>
                  </a:lnTo>
                  <a:lnTo>
                    <a:pt x="1413" y="729"/>
                  </a:lnTo>
                  <a:lnTo>
                    <a:pt x="1433" y="780"/>
                  </a:lnTo>
                  <a:lnTo>
                    <a:pt x="1458" y="827"/>
                  </a:lnTo>
                  <a:lnTo>
                    <a:pt x="1491" y="868"/>
                  </a:lnTo>
                  <a:lnTo>
                    <a:pt x="1528" y="906"/>
                  </a:lnTo>
                  <a:lnTo>
                    <a:pt x="1572" y="936"/>
                  </a:lnTo>
                  <a:lnTo>
                    <a:pt x="1623" y="960"/>
                  </a:lnTo>
                  <a:lnTo>
                    <a:pt x="1671" y="1011"/>
                  </a:lnTo>
                  <a:lnTo>
                    <a:pt x="1671" y="1011"/>
                  </a:lnTo>
                  <a:lnTo>
                    <a:pt x="1670" y="1016"/>
                  </a:lnTo>
                  <a:lnTo>
                    <a:pt x="1670" y="1023"/>
                  </a:lnTo>
                  <a:lnTo>
                    <a:pt x="1668" y="1031"/>
                  </a:lnTo>
                  <a:lnTo>
                    <a:pt x="1668" y="1041"/>
                  </a:lnTo>
                  <a:lnTo>
                    <a:pt x="1667" y="1050"/>
                  </a:lnTo>
                  <a:lnTo>
                    <a:pt x="1667" y="1060"/>
                  </a:lnTo>
                  <a:lnTo>
                    <a:pt x="1667" y="1068"/>
                  </a:lnTo>
                  <a:lnTo>
                    <a:pt x="1667" y="1074"/>
                  </a:lnTo>
                  <a:lnTo>
                    <a:pt x="1667" y="1079"/>
                  </a:lnTo>
                  <a:lnTo>
                    <a:pt x="1667" y="1081"/>
                  </a:lnTo>
                  <a:lnTo>
                    <a:pt x="1616" y="1108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45" y="437"/>
                  </a:lnTo>
                  <a:lnTo>
                    <a:pt x="319" y="434"/>
                  </a:lnTo>
                  <a:lnTo>
                    <a:pt x="288" y="437"/>
                  </a:lnTo>
                  <a:lnTo>
                    <a:pt x="254" y="443"/>
                  </a:lnTo>
                  <a:lnTo>
                    <a:pt x="219" y="451"/>
                  </a:lnTo>
                  <a:lnTo>
                    <a:pt x="185" y="461"/>
                  </a:lnTo>
                  <a:lnTo>
                    <a:pt x="151" y="474"/>
                  </a:lnTo>
                  <a:lnTo>
                    <a:pt x="122" y="488"/>
                  </a:lnTo>
                  <a:lnTo>
                    <a:pt x="101" y="502"/>
                  </a:lnTo>
                  <a:lnTo>
                    <a:pt x="87" y="516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3" y="645"/>
                  </a:lnTo>
                  <a:lnTo>
                    <a:pt x="0" y="671"/>
                  </a:lnTo>
                  <a:lnTo>
                    <a:pt x="2" y="704"/>
                  </a:lnTo>
                  <a:lnTo>
                    <a:pt x="7" y="740"/>
                  </a:lnTo>
                  <a:lnTo>
                    <a:pt x="14" y="779"/>
                  </a:lnTo>
                  <a:lnTo>
                    <a:pt x="24" y="816"/>
                  </a:lnTo>
                  <a:lnTo>
                    <a:pt x="37" y="851"/>
                  </a:lnTo>
                  <a:lnTo>
                    <a:pt x="50" y="882"/>
                  </a:lnTo>
                  <a:lnTo>
                    <a:pt x="64" y="905"/>
                  </a:lnTo>
                  <a:lnTo>
                    <a:pt x="77" y="919"/>
                  </a:lnTo>
                  <a:lnTo>
                    <a:pt x="77" y="919"/>
                  </a:lnTo>
                  <a:lnTo>
                    <a:pt x="95" y="930"/>
                  </a:lnTo>
                  <a:lnTo>
                    <a:pt x="145" y="962"/>
                  </a:lnTo>
                  <a:lnTo>
                    <a:pt x="223" y="1010"/>
                  </a:lnTo>
                  <a:lnTo>
                    <a:pt x="319" y="1072"/>
                  </a:lnTo>
                  <a:lnTo>
                    <a:pt x="431" y="1143"/>
                  </a:lnTo>
                  <a:lnTo>
                    <a:pt x="553" y="1223"/>
                  </a:lnTo>
                  <a:lnTo>
                    <a:pt x="677" y="1305"/>
                  </a:lnTo>
                  <a:lnTo>
                    <a:pt x="799" y="1387"/>
                  </a:lnTo>
                  <a:lnTo>
                    <a:pt x="912" y="1467"/>
                  </a:lnTo>
                  <a:lnTo>
                    <a:pt x="1012" y="1540"/>
                  </a:lnTo>
                  <a:lnTo>
                    <a:pt x="1012" y="1540"/>
                  </a:lnTo>
                  <a:lnTo>
                    <a:pt x="1040" y="1563"/>
                  </a:lnTo>
                  <a:lnTo>
                    <a:pt x="1067" y="1584"/>
                  </a:lnTo>
                  <a:lnTo>
                    <a:pt x="1091" y="1604"/>
                  </a:lnTo>
                  <a:lnTo>
                    <a:pt x="1111" y="1623"/>
                  </a:lnTo>
                  <a:lnTo>
                    <a:pt x="1129" y="1640"/>
                  </a:lnTo>
                  <a:lnTo>
                    <a:pt x="1143" y="1654"/>
                  </a:lnTo>
                  <a:lnTo>
                    <a:pt x="1155" y="1668"/>
                  </a:lnTo>
                  <a:lnTo>
                    <a:pt x="1162" y="1679"/>
                  </a:lnTo>
                  <a:lnTo>
                    <a:pt x="1165" y="1688"/>
                  </a:lnTo>
                  <a:lnTo>
                    <a:pt x="1165" y="1695"/>
                  </a:lnTo>
                  <a:lnTo>
                    <a:pt x="1165" y="1695"/>
                  </a:lnTo>
                  <a:lnTo>
                    <a:pt x="1152" y="1722"/>
                  </a:lnTo>
                  <a:lnTo>
                    <a:pt x="1139" y="1750"/>
                  </a:lnTo>
                  <a:lnTo>
                    <a:pt x="1128" y="1783"/>
                  </a:lnTo>
                  <a:lnTo>
                    <a:pt x="1115" y="1818"/>
                  </a:lnTo>
                  <a:lnTo>
                    <a:pt x="1104" y="1858"/>
                  </a:lnTo>
                  <a:lnTo>
                    <a:pt x="1094" y="1902"/>
                  </a:lnTo>
                  <a:lnTo>
                    <a:pt x="1084" y="1949"/>
                  </a:lnTo>
                  <a:lnTo>
                    <a:pt x="1075" y="2001"/>
                  </a:lnTo>
                  <a:lnTo>
                    <a:pt x="1068" y="2058"/>
                  </a:lnTo>
                  <a:lnTo>
                    <a:pt x="1063" y="2121"/>
                  </a:lnTo>
                  <a:lnTo>
                    <a:pt x="1063" y="2121"/>
                  </a:lnTo>
                  <a:lnTo>
                    <a:pt x="1063" y="2244"/>
                  </a:lnTo>
                  <a:lnTo>
                    <a:pt x="1075" y="2360"/>
                  </a:lnTo>
                  <a:lnTo>
                    <a:pt x="1098" y="2468"/>
                  </a:lnTo>
                  <a:lnTo>
                    <a:pt x="1128" y="2565"/>
                  </a:lnTo>
                  <a:lnTo>
                    <a:pt x="1162" y="2650"/>
                  </a:lnTo>
                  <a:lnTo>
                    <a:pt x="1196" y="2722"/>
                  </a:lnTo>
                  <a:lnTo>
                    <a:pt x="1229" y="2780"/>
                  </a:lnTo>
                  <a:lnTo>
                    <a:pt x="1255" y="2824"/>
                  </a:lnTo>
                  <a:lnTo>
                    <a:pt x="1274" y="2851"/>
                  </a:lnTo>
                  <a:lnTo>
                    <a:pt x="1280" y="2860"/>
                  </a:lnTo>
                  <a:lnTo>
                    <a:pt x="1230" y="3001"/>
                  </a:lnTo>
                  <a:lnTo>
                    <a:pt x="637" y="4454"/>
                  </a:lnTo>
                  <a:lnTo>
                    <a:pt x="637" y="4454"/>
                  </a:lnTo>
                  <a:lnTo>
                    <a:pt x="637" y="4485"/>
                  </a:lnTo>
                  <a:lnTo>
                    <a:pt x="648" y="4514"/>
                  </a:lnTo>
                  <a:lnTo>
                    <a:pt x="668" y="4538"/>
                  </a:lnTo>
                  <a:lnTo>
                    <a:pt x="695" y="4559"/>
                  </a:lnTo>
                  <a:lnTo>
                    <a:pt x="726" y="4577"/>
                  </a:lnTo>
                  <a:lnTo>
                    <a:pt x="759" y="4593"/>
                  </a:lnTo>
                  <a:lnTo>
                    <a:pt x="792" y="4606"/>
                  </a:lnTo>
                  <a:lnTo>
                    <a:pt x="821" y="4616"/>
                  </a:lnTo>
                  <a:lnTo>
                    <a:pt x="848" y="4624"/>
                  </a:lnTo>
                  <a:lnTo>
                    <a:pt x="868" y="4630"/>
                  </a:lnTo>
                  <a:lnTo>
                    <a:pt x="1177" y="4721"/>
                  </a:lnTo>
                  <a:lnTo>
                    <a:pt x="1177" y="4721"/>
                  </a:lnTo>
                  <a:lnTo>
                    <a:pt x="1194" y="4721"/>
                  </a:lnTo>
                  <a:lnTo>
                    <a:pt x="1213" y="4711"/>
                  </a:lnTo>
                  <a:lnTo>
                    <a:pt x="1233" y="4694"/>
                  </a:lnTo>
                  <a:lnTo>
                    <a:pt x="1254" y="4671"/>
                  </a:lnTo>
                  <a:lnTo>
                    <a:pt x="1274" y="4643"/>
                  </a:lnTo>
                  <a:lnTo>
                    <a:pt x="1292" y="4613"/>
                  </a:lnTo>
                  <a:lnTo>
                    <a:pt x="1309" y="4585"/>
                  </a:lnTo>
                  <a:lnTo>
                    <a:pt x="1325" y="4556"/>
                  </a:lnTo>
                  <a:lnTo>
                    <a:pt x="1336" y="4531"/>
                  </a:lnTo>
                  <a:lnTo>
                    <a:pt x="1343" y="4512"/>
                  </a:lnTo>
                  <a:lnTo>
                    <a:pt x="1813" y="3413"/>
                  </a:lnTo>
                  <a:lnTo>
                    <a:pt x="1901" y="3209"/>
                  </a:lnTo>
                  <a:lnTo>
                    <a:pt x="1923" y="3162"/>
                  </a:lnTo>
                  <a:lnTo>
                    <a:pt x="1953" y="3162"/>
                  </a:lnTo>
                  <a:lnTo>
                    <a:pt x="1977" y="3209"/>
                  </a:lnTo>
                  <a:lnTo>
                    <a:pt x="2072" y="3430"/>
                  </a:lnTo>
                  <a:lnTo>
                    <a:pt x="2535" y="4512"/>
                  </a:lnTo>
                  <a:lnTo>
                    <a:pt x="2535" y="4512"/>
                  </a:lnTo>
                  <a:lnTo>
                    <a:pt x="2542" y="4531"/>
                  </a:lnTo>
                  <a:lnTo>
                    <a:pt x="2553" y="4555"/>
                  </a:lnTo>
                  <a:lnTo>
                    <a:pt x="2567" y="4583"/>
                  </a:lnTo>
                  <a:lnTo>
                    <a:pt x="2584" y="4613"/>
                  </a:lnTo>
                  <a:lnTo>
                    <a:pt x="2604" y="4643"/>
                  </a:lnTo>
                  <a:lnTo>
                    <a:pt x="2624" y="4670"/>
                  </a:lnTo>
                  <a:lnTo>
                    <a:pt x="2644" y="4694"/>
                  </a:lnTo>
                  <a:lnTo>
                    <a:pt x="2664" y="4711"/>
                  </a:lnTo>
                  <a:lnTo>
                    <a:pt x="2684" y="4721"/>
                  </a:lnTo>
                  <a:lnTo>
                    <a:pt x="2701" y="4721"/>
                  </a:lnTo>
                  <a:lnTo>
                    <a:pt x="3010" y="4630"/>
                  </a:lnTo>
                  <a:lnTo>
                    <a:pt x="3010" y="4630"/>
                  </a:lnTo>
                  <a:lnTo>
                    <a:pt x="3030" y="4623"/>
                  </a:lnTo>
                  <a:lnTo>
                    <a:pt x="3055" y="4616"/>
                  </a:lnTo>
                  <a:lnTo>
                    <a:pt x="3086" y="4604"/>
                  </a:lnTo>
                  <a:lnTo>
                    <a:pt x="3119" y="4592"/>
                  </a:lnTo>
                  <a:lnTo>
                    <a:pt x="3152" y="4577"/>
                  </a:lnTo>
                  <a:lnTo>
                    <a:pt x="3183" y="4559"/>
                  </a:lnTo>
                  <a:lnTo>
                    <a:pt x="3208" y="4538"/>
                  </a:lnTo>
                  <a:lnTo>
                    <a:pt x="3228" y="4514"/>
                  </a:lnTo>
                  <a:lnTo>
                    <a:pt x="3240" y="4485"/>
                  </a:lnTo>
                  <a:lnTo>
                    <a:pt x="3241" y="4454"/>
                  </a:lnTo>
                  <a:lnTo>
                    <a:pt x="2647" y="3001"/>
                  </a:lnTo>
                  <a:lnTo>
                    <a:pt x="2597" y="2860"/>
                  </a:lnTo>
                  <a:lnTo>
                    <a:pt x="2597" y="2860"/>
                  </a:lnTo>
                  <a:lnTo>
                    <a:pt x="2604" y="2850"/>
                  </a:lnTo>
                  <a:lnTo>
                    <a:pt x="2623" y="2823"/>
                  </a:lnTo>
                  <a:lnTo>
                    <a:pt x="2650" y="2780"/>
                  </a:lnTo>
                  <a:lnTo>
                    <a:pt x="2682" y="2722"/>
                  </a:lnTo>
                  <a:lnTo>
                    <a:pt x="2716" y="2650"/>
                  </a:lnTo>
                  <a:lnTo>
                    <a:pt x="2750" y="2565"/>
                  </a:lnTo>
                  <a:lnTo>
                    <a:pt x="2780" y="2467"/>
                  </a:lnTo>
                  <a:lnTo>
                    <a:pt x="2803" y="2360"/>
                  </a:lnTo>
                  <a:lnTo>
                    <a:pt x="2816" y="2244"/>
                  </a:lnTo>
                  <a:lnTo>
                    <a:pt x="2814" y="2119"/>
                  </a:lnTo>
                  <a:lnTo>
                    <a:pt x="2814" y="2119"/>
                  </a:lnTo>
                  <a:lnTo>
                    <a:pt x="2808" y="2058"/>
                  </a:lnTo>
                  <a:lnTo>
                    <a:pt x="2803" y="2001"/>
                  </a:lnTo>
                  <a:lnTo>
                    <a:pt x="2794" y="1949"/>
                  </a:lnTo>
                  <a:lnTo>
                    <a:pt x="2784" y="1901"/>
                  </a:lnTo>
                  <a:lnTo>
                    <a:pt x="2774" y="1858"/>
                  </a:lnTo>
                  <a:lnTo>
                    <a:pt x="2762" y="1818"/>
                  </a:lnTo>
                  <a:lnTo>
                    <a:pt x="2750" y="1782"/>
                  </a:lnTo>
                  <a:lnTo>
                    <a:pt x="2738" y="1750"/>
                  </a:lnTo>
                  <a:lnTo>
                    <a:pt x="2726" y="1721"/>
                  </a:lnTo>
                  <a:lnTo>
                    <a:pt x="2713" y="1695"/>
                  </a:lnTo>
                  <a:lnTo>
                    <a:pt x="2713" y="1695"/>
                  </a:lnTo>
                  <a:lnTo>
                    <a:pt x="2712" y="1688"/>
                  </a:lnTo>
                  <a:lnTo>
                    <a:pt x="2716" y="1678"/>
                  </a:lnTo>
                  <a:lnTo>
                    <a:pt x="2723" y="1667"/>
                  </a:lnTo>
                  <a:lnTo>
                    <a:pt x="2733" y="1654"/>
                  </a:lnTo>
                  <a:lnTo>
                    <a:pt x="2749" y="1638"/>
                  </a:lnTo>
                  <a:lnTo>
                    <a:pt x="2766" y="1621"/>
                  </a:lnTo>
                  <a:lnTo>
                    <a:pt x="2787" y="1603"/>
                  </a:lnTo>
                  <a:lnTo>
                    <a:pt x="2811" y="1583"/>
                  </a:lnTo>
                  <a:lnTo>
                    <a:pt x="2837" y="1562"/>
                  </a:lnTo>
                  <a:lnTo>
                    <a:pt x="2867" y="1540"/>
                  </a:lnTo>
                  <a:lnTo>
                    <a:pt x="2867" y="1540"/>
                  </a:lnTo>
                  <a:lnTo>
                    <a:pt x="2964" y="1467"/>
                  </a:lnTo>
                  <a:lnTo>
                    <a:pt x="3078" y="1387"/>
                  </a:lnTo>
                  <a:lnTo>
                    <a:pt x="3200" y="1305"/>
                  </a:lnTo>
                  <a:lnTo>
                    <a:pt x="3325" y="1223"/>
                  </a:lnTo>
                  <a:lnTo>
                    <a:pt x="3445" y="1143"/>
                  </a:lnTo>
                  <a:lnTo>
                    <a:pt x="3557" y="1072"/>
                  </a:lnTo>
                  <a:lnTo>
                    <a:pt x="3655" y="1010"/>
                  </a:lnTo>
                  <a:lnTo>
                    <a:pt x="3732" y="962"/>
                  </a:lnTo>
                  <a:lnTo>
                    <a:pt x="3783" y="930"/>
                  </a:lnTo>
                  <a:lnTo>
                    <a:pt x="3800" y="919"/>
                  </a:lnTo>
                  <a:lnTo>
                    <a:pt x="3800" y="919"/>
                  </a:lnTo>
                  <a:lnTo>
                    <a:pt x="3814" y="905"/>
                  </a:lnTo>
                  <a:lnTo>
                    <a:pt x="3828" y="881"/>
                  </a:lnTo>
                  <a:lnTo>
                    <a:pt x="3841" y="851"/>
                  </a:lnTo>
                  <a:lnTo>
                    <a:pt x="3852" y="816"/>
                  </a:lnTo>
                  <a:lnTo>
                    <a:pt x="3862" y="779"/>
                  </a:lnTo>
                  <a:lnTo>
                    <a:pt x="3871" y="740"/>
                  </a:lnTo>
                  <a:lnTo>
                    <a:pt x="3875" y="704"/>
                  </a:lnTo>
                  <a:lnTo>
                    <a:pt x="3876" y="671"/>
                  </a:lnTo>
                  <a:lnTo>
                    <a:pt x="3875" y="644"/>
                  </a:lnTo>
                  <a:lnTo>
                    <a:pt x="3868" y="625"/>
                  </a:lnTo>
                  <a:lnTo>
                    <a:pt x="3791" y="515"/>
                  </a:lnTo>
                  <a:lnTo>
                    <a:pt x="3791" y="515"/>
                  </a:lnTo>
                  <a:lnTo>
                    <a:pt x="3777" y="502"/>
                  </a:lnTo>
                  <a:lnTo>
                    <a:pt x="3754" y="488"/>
                  </a:lnTo>
                  <a:lnTo>
                    <a:pt x="3726" y="474"/>
                  </a:lnTo>
                  <a:lnTo>
                    <a:pt x="3693" y="461"/>
                  </a:lnTo>
                  <a:lnTo>
                    <a:pt x="3658" y="450"/>
                  </a:lnTo>
                  <a:lnTo>
                    <a:pt x="3623" y="441"/>
                  </a:lnTo>
                  <a:lnTo>
                    <a:pt x="3589" y="435"/>
                  </a:lnTo>
                  <a:lnTo>
                    <a:pt x="3559" y="434"/>
                  </a:lnTo>
                  <a:lnTo>
                    <a:pt x="3533" y="435"/>
                  </a:lnTo>
                  <a:lnTo>
                    <a:pt x="3515" y="443"/>
                  </a:lnTo>
                  <a:lnTo>
                    <a:pt x="2262" y="1108"/>
                  </a:lnTo>
                  <a:lnTo>
                    <a:pt x="2211" y="1079"/>
                  </a:lnTo>
                  <a:lnTo>
                    <a:pt x="2211" y="1079"/>
                  </a:lnTo>
                  <a:lnTo>
                    <a:pt x="2211" y="1078"/>
                  </a:lnTo>
                  <a:lnTo>
                    <a:pt x="2211" y="1074"/>
                  </a:lnTo>
                  <a:lnTo>
                    <a:pt x="2211" y="1067"/>
                  </a:lnTo>
                  <a:lnTo>
                    <a:pt x="2211" y="1060"/>
                  </a:lnTo>
                  <a:lnTo>
                    <a:pt x="2210" y="1050"/>
                  </a:lnTo>
                  <a:lnTo>
                    <a:pt x="2210" y="1040"/>
                  </a:lnTo>
                  <a:lnTo>
                    <a:pt x="2210" y="1031"/>
                  </a:lnTo>
                  <a:lnTo>
                    <a:pt x="2209" y="1023"/>
                  </a:lnTo>
                  <a:lnTo>
                    <a:pt x="2207" y="1016"/>
                  </a:lnTo>
                  <a:lnTo>
                    <a:pt x="2206" y="1011"/>
                  </a:lnTo>
                  <a:lnTo>
                    <a:pt x="2255" y="960"/>
                  </a:lnTo>
                  <a:lnTo>
                    <a:pt x="2255" y="960"/>
                  </a:lnTo>
                  <a:lnTo>
                    <a:pt x="2305" y="936"/>
                  </a:lnTo>
                  <a:lnTo>
                    <a:pt x="2349" y="905"/>
                  </a:lnTo>
                  <a:lnTo>
                    <a:pt x="2387" y="868"/>
                  </a:lnTo>
                  <a:lnTo>
                    <a:pt x="2418" y="826"/>
                  </a:lnTo>
                  <a:lnTo>
                    <a:pt x="2444" y="779"/>
                  </a:lnTo>
                  <a:lnTo>
                    <a:pt x="2465" y="729"/>
                  </a:lnTo>
                  <a:lnTo>
                    <a:pt x="2481" y="675"/>
                  </a:lnTo>
                  <a:lnTo>
                    <a:pt x="2491" y="618"/>
                  </a:lnTo>
                  <a:lnTo>
                    <a:pt x="2498" y="562"/>
                  </a:lnTo>
                  <a:lnTo>
                    <a:pt x="2499" y="502"/>
                  </a:lnTo>
                  <a:lnTo>
                    <a:pt x="2499" y="502"/>
                  </a:lnTo>
                  <a:lnTo>
                    <a:pt x="2494" y="427"/>
                  </a:lnTo>
                  <a:lnTo>
                    <a:pt x="2475" y="352"/>
                  </a:lnTo>
                  <a:lnTo>
                    <a:pt x="2444" y="281"/>
                  </a:lnTo>
                  <a:lnTo>
                    <a:pt x="2403" y="216"/>
                  </a:lnTo>
                  <a:lnTo>
                    <a:pt x="2350" y="155"/>
                  </a:lnTo>
                  <a:lnTo>
                    <a:pt x="2287" y="102"/>
                  </a:lnTo>
                  <a:lnTo>
                    <a:pt x="2214" y="60"/>
                  </a:lnTo>
                  <a:lnTo>
                    <a:pt x="2133" y="27"/>
                  </a:lnTo>
                  <a:lnTo>
                    <a:pt x="2043" y="7"/>
                  </a:lnTo>
                  <a:lnTo>
                    <a:pt x="1943" y="0"/>
                  </a:lnTo>
                  <a:lnTo>
                    <a:pt x="1943" y="0"/>
                  </a:lnTo>
                  <a:lnTo>
                    <a:pt x="1845" y="7"/>
                  </a:lnTo>
                  <a:lnTo>
                    <a:pt x="1755" y="28"/>
                  </a:lnTo>
                  <a:lnTo>
                    <a:pt x="1671" y="61"/>
                  </a:lnTo>
                  <a:lnTo>
                    <a:pt x="1597" y="103"/>
                  </a:lnTo>
                  <a:lnTo>
                    <a:pt x="1533" y="156"/>
                  </a:lnTo>
                  <a:lnTo>
                    <a:pt x="1480" y="216"/>
                  </a:lnTo>
                  <a:lnTo>
                    <a:pt x="1436" y="282"/>
                  </a:lnTo>
                  <a:lnTo>
                    <a:pt x="1404" y="353"/>
                  </a:lnTo>
                  <a:lnTo>
                    <a:pt x="1385" y="427"/>
                  </a:lnTo>
                  <a:lnTo>
                    <a:pt x="1377" y="503"/>
                  </a:lnTo>
                  <a:lnTo>
                    <a:pt x="1377" y="503"/>
                  </a:lnTo>
                  <a:close/>
                </a:path>
              </a:pathLst>
            </a:custGeom>
            <a:solidFill>
              <a:srgbClr val="193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26" name="Freeform 42">
              <a:extLst>
                <a:ext uri="{FF2B5EF4-FFF2-40B4-BE49-F238E27FC236}">
                  <a16:creationId xmlns:a16="http://schemas.microsoft.com/office/drawing/2014/main" id="{EC669E5A-7AB9-74C9-6FB6-4E1EEF555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403"/>
              <a:ext cx="1292" cy="1574"/>
            </a:xfrm>
            <a:custGeom>
              <a:avLst/>
              <a:gdLst>
                <a:gd name="T0" fmla="*/ 1413 w 3876"/>
                <a:gd name="T1" fmla="*/ 729 h 4721"/>
                <a:gd name="T2" fmla="*/ 1572 w 3876"/>
                <a:gd name="T3" fmla="*/ 936 h 4721"/>
                <a:gd name="T4" fmla="*/ 1670 w 3876"/>
                <a:gd name="T5" fmla="*/ 1023 h 4721"/>
                <a:gd name="T6" fmla="*/ 1667 w 3876"/>
                <a:gd name="T7" fmla="*/ 1068 h 4721"/>
                <a:gd name="T8" fmla="*/ 362 w 3876"/>
                <a:gd name="T9" fmla="*/ 443 h 4721"/>
                <a:gd name="T10" fmla="*/ 254 w 3876"/>
                <a:gd name="T11" fmla="*/ 443 h 4721"/>
                <a:gd name="T12" fmla="*/ 101 w 3876"/>
                <a:gd name="T13" fmla="*/ 502 h 4721"/>
                <a:gd name="T14" fmla="*/ 0 w 3876"/>
                <a:gd name="T15" fmla="*/ 671 h 4721"/>
                <a:gd name="T16" fmla="*/ 37 w 3876"/>
                <a:gd name="T17" fmla="*/ 851 h 4721"/>
                <a:gd name="T18" fmla="*/ 95 w 3876"/>
                <a:gd name="T19" fmla="*/ 930 h 4721"/>
                <a:gd name="T20" fmla="*/ 553 w 3876"/>
                <a:gd name="T21" fmla="*/ 1223 h 4721"/>
                <a:gd name="T22" fmla="*/ 1012 w 3876"/>
                <a:gd name="T23" fmla="*/ 1540 h 4721"/>
                <a:gd name="T24" fmla="*/ 1129 w 3876"/>
                <a:gd name="T25" fmla="*/ 1640 h 4721"/>
                <a:gd name="T26" fmla="*/ 1165 w 3876"/>
                <a:gd name="T27" fmla="*/ 1695 h 4721"/>
                <a:gd name="T28" fmla="*/ 1115 w 3876"/>
                <a:gd name="T29" fmla="*/ 1818 h 4721"/>
                <a:gd name="T30" fmla="*/ 1068 w 3876"/>
                <a:gd name="T31" fmla="*/ 2058 h 4721"/>
                <a:gd name="T32" fmla="*/ 1098 w 3876"/>
                <a:gd name="T33" fmla="*/ 2468 h 4721"/>
                <a:gd name="T34" fmla="*/ 1255 w 3876"/>
                <a:gd name="T35" fmla="*/ 2824 h 4721"/>
                <a:gd name="T36" fmla="*/ 637 w 3876"/>
                <a:gd name="T37" fmla="*/ 4454 h 4721"/>
                <a:gd name="T38" fmla="*/ 726 w 3876"/>
                <a:gd name="T39" fmla="*/ 4577 h 4721"/>
                <a:gd name="T40" fmla="*/ 868 w 3876"/>
                <a:gd name="T41" fmla="*/ 4630 h 4721"/>
                <a:gd name="T42" fmla="*/ 1233 w 3876"/>
                <a:gd name="T43" fmla="*/ 4694 h 4721"/>
                <a:gd name="T44" fmla="*/ 1325 w 3876"/>
                <a:gd name="T45" fmla="*/ 4556 h 4721"/>
                <a:gd name="T46" fmla="*/ 1923 w 3876"/>
                <a:gd name="T47" fmla="*/ 3162 h 4721"/>
                <a:gd name="T48" fmla="*/ 2535 w 3876"/>
                <a:gd name="T49" fmla="*/ 4512 h 4721"/>
                <a:gd name="T50" fmla="*/ 2604 w 3876"/>
                <a:gd name="T51" fmla="*/ 4643 h 4721"/>
                <a:gd name="T52" fmla="*/ 2701 w 3876"/>
                <a:gd name="T53" fmla="*/ 4721 h 4721"/>
                <a:gd name="T54" fmla="*/ 3086 w 3876"/>
                <a:gd name="T55" fmla="*/ 4604 h 4721"/>
                <a:gd name="T56" fmla="*/ 3228 w 3876"/>
                <a:gd name="T57" fmla="*/ 4514 h 4721"/>
                <a:gd name="T58" fmla="*/ 2597 w 3876"/>
                <a:gd name="T59" fmla="*/ 2860 h 4721"/>
                <a:gd name="T60" fmla="*/ 2716 w 3876"/>
                <a:gd name="T61" fmla="*/ 2650 h 4721"/>
                <a:gd name="T62" fmla="*/ 2814 w 3876"/>
                <a:gd name="T63" fmla="*/ 2119 h 4721"/>
                <a:gd name="T64" fmla="*/ 2784 w 3876"/>
                <a:gd name="T65" fmla="*/ 1901 h 4721"/>
                <a:gd name="T66" fmla="*/ 2726 w 3876"/>
                <a:gd name="T67" fmla="*/ 1721 h 4721"/>
                <a:gd name="T68" fmla="*/ 2723 w 3876"/>
                <a:gd name="T69" fmla="*/ 1667 h 4721"/>
                <a:gd name="T70" fmla="*/ 2811 w 3876"/>
                <a:gd name="T71" fmla="*/ 1583 h 4721"/>
                <a:gd name="T72" fmla="*/ 3078 w 3876"/>
                <a:gd name="T73" fmla="*/ 1387 h 4721"/>
                <a:gd name="T74" fmla="*/ 3655 w 3876"/>
                <a:gd name="T75" fmla="*/ 1010 h 4721"/>
                <a:gd name="T76" fmla="*/ 3814 w 3876"/>
                <a:gd name="T77" fmla="*/ 905 h 4721"/>
                <a:gd name="T78" fmla="*/ 3871 w 3876"/>
                <a:gd name="T79" fmla="*/ 740 h 4721"/>
                <a:gd name="T80" fmla="*/ 3791 w 3876"/>
                <a:gd name="T81" fmla="*/ 515 h 4721"/>
                <a:gd name="T82" fmla="*/ 3693 w 3876"/>
                <a:gd name="T83" fmla="*/ 461 h 4721"/>
                <a:gd name="T84" fmla="*/ 3533 w 3876"/>
                <a:gd name="T85" fmla="*/ 435 h 4721"/>
                <a:gd name="T86" fmla="*/ 2211 w 3876"/>
                <a:gd name="T87" fmla="*/ 1078 h 4721"/>
                <a:gd name="T88" fmla="*/ 2210 w 3876"/>
                <a:gd name="T89" fmla="*/ 1040 h 4721"/>
                <a:gd name="T90" fmla="*/ 2255 w 3876"/>
                <a:gd name="T91" fmla="*/ 960 h 4721"/>
                <a:gd name="T92" fmla="*/ 2418 w 3876"/>
                <a:gd name="T93" fmla="*/ 826 h 4721"/>
                <a:gd name="T94" fmla="*/ 2498 w 3876"/>
                <a:gd name="T95" fmla="*/ 562 h 4721"/>
                <a:gd name="T96" fmla="*/ 2444 w 3876"/>
                <a:gd name="T97" fmla="*/ 281 h 4721"/>
                <a:gd name="T98" fmla="*/ 2133 w 3876"/>
                <a:gd name="T99" fmla="*/ 27 h 4721"/>
                <a:gd name="T100" fmla="*/ 1755 w 3876"/>
                <a:gd name="T101" fmla="*/ 28 h 4721"/>
                <a:gd name="T102" fmla="*/ 1436 w 3876"/>
                <a:gd name="T103" fmla="*/ 282 h 4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76" h="4721">
                  <a:moveTo>
                    <a:pt x="1377" y="503"/>
                  </a:moveTo>
                  <a:lnTo>
                    <a:pt x="1380" y="562"/>
                  </a:lnTo>
                  <a:lnTo>
                    <a:pt x="1386" y="618"/>
                  </a:lnTo>
                  <a:lnTo>
                    <a:pt x="1397" y="675"/>
                  </a:lnTo>
                  <a:lnTo>
                    <a:pt x="1413" y="729"/>
                  </a:lnTo>
                  <a:lnTo>
                    <a:pt x="1433" y="780"/>
                  </a:lnTo>
                  <a:lnTo>
                    <a:pt x="1458" y="827"/>
                  </a:lnTo>
                  <a:lnTo>
                    <a:pt x="1491" y="868"/>
                  </a:lnTo>
                  <a:lnTo>
                    <a:pt x="1528" y="906"/>
                  </a:lnTo>
                  <a:lnTo>
                    <a:pt x="1572" y="936"/>
                  </a:lnTo>
                  <a:lnTo>
                    <a:pt x="1623" y="960"/>
                  </a:lnTo>
                  <a:lnTo>
                    <a:pt x="1671" y="1011"/>
                  </a:lnTo>
                  <a:lnTo>
                    <a:pt x="1671" y="1011"/>
                  </a:lnTo>
                  <a:lnTo>
                    <a:pt x="1670" y="1016"/>
                  </a:lnTo>
                  <a:lnTo>
                    <a:pt x="1670" y="1023"/>
                  </a:lnTo>
                  <a:lnTo>
                    <a:pt x="1668" y="1031"/>
                  </a:lnTo>
                  <a:lnTo>
                    <a:pt x="1668" y="1041"/>
                  </a:lnTo>
                  <a:lnTo>
                    <a:pt x="1667" y="1050"/>
                  </a:lnTo>
                  <a:lnTo>
                    <a:pt x="1667" y="1060"/>
                  </a:lnTo>
                  <a:lnTo>
                    <a:pt x="1667" y="1068"/>
                  </a:lnTo>
                  <a:lnTo>
                    <a:pt x="1667" y="1074"/>
                  </a:lnTo>
                  <a:lnTo>
                    <a:pt x="1667" y="1079"/>
                  </a:lnTo>
                  <a:lnTo>
                    <a:pt x="1667" y="1081"/>
                  </a:lnTo>
                  <a:lnTo>
                    <a:pt x="1616" y="1108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45" y="437"/>
                  </a:lnTo>
                  <a:lnTo>
                    <a:pt x="319" y="434"/>
                  </a:lnTo>
                  <a:lnTo>
                    <a:pt x="288" y="437"/>
                  </a:lnTo>
                  <a:lnTo>
                    <a:pt x="254" y="443"/>
                  </a:lnTo>
                  <a:lnTo>
                    <a:pt x="219" y="451"/>
                  </a:lnTo>
                  <a:lnTo>
                    <a:pt x="185" y="461"/>
                  </a:lnTo>
                  <a:lnTo>
                    <a:pt x="151" y="474"/>
                  </a:lnTo>
                  <a:lnTo>
                    <a:pt x="122" y="488"/>
                  </a:lnTo>
                  <a:lnTo>
                    <a:pt x="101" y="502"/>
                  </a:lnTo>
                  <a:lnTo>
                    <a:pt x="87" y="516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3" y="645"/>
                  </a:lnTo>
                  <a:lnTo>
                    <a:pt x="0" y="671"/>
                  </a:lnTo>
                  <a:lnTo>
                    <a:pt x="2" y="704"/>
                  </a:lnTo>
                  <a:lnTo>
                    <a:pt x="7" y="740"/>
                  </a:lnTo>
                  <a:lnTo>
                    <a:pt x="14" y="779"/>
                  </a:lnTo>
                  <a:lnTo>
                    <a:pt x="24" y="816"/>
                  </a:lnTo>
                  <a:lnTo>
                    <a:pt x="37" y="851"/>
                  </a:lnTo>
                  <a:lnTo>
                    <a:pt x="50" y="882"/>
                  </a:lnTo>
                  <a:lnTo>
                    <a:pt x="64" y="905"/>
                  </a:lnTo>
                  <a:lnTo>
                    <a:pt x="77" y="919"/>
                  </a:lnTo>
                  <a:lnTo>
                    <a:pt x="77" y="919"/>
                  </a:lnTo>
                  <a:lnTo>
                    <a:pt x="95" y="930"/>
                  </a:lnTo>
                  <a:lnTo>
                    <a:pt x="145" y="962"/>
                  </a:lnTo>
                  <a:lnTo>
                    <a:pt x="223" y="1010"/>
                  </a:lnTo>
                  <a:lnTo>
                    <a:pt x="319" y="1072"/>
                  </a:lnTo>
                  <a:lnTo>
                    <a:pt x="431" y="1143"/>
                  </a:lnTo>
                  <a:lnTo>
                    <a:pt x="553" y="1223"/>
                  </a:lnTo>
                  <a:lnTo>
                    <a:pt x="677" y="1305"/>
                  </a:lnTo>
                  <a:lnTo>
                    <a:pt x="799" y="1387"/>
                  </a:lnTo>
                  <a:lnTo>
                    <a:pt x="912" y="1467"/>
                  </a:lnTo>
                  <a:lnTo>
                    <a:pt x="1012" y="1540"/>
                  </a:lnTo>
                  <a:lnTo>
                    <a:pt x="1012" y="1540"/>
                  </a:lnTo>
                  <a:lnTo>
                    <a:pt x="1040" y="1563"/>
                  </a:lnTo>
                  <a:lnTo>
                    <a:pt x="1067" y="1584"/>
                  </a:lnTo>
                  <a:lnTo>
                    <a:pt x="1091" y="1604"/>
                  </a:lnTo>
                  <a:lnTo>
                    <a:pt x="1111" y="1623"/>
                  </a:lnTo>
                  <a:lnTo>
                    <a:pt x="1129" y="1640"/>
                  </a:lnTo>
                  <a:lnTo>
                    <a:pt x="1143" y="1654"/>
                  </a:lnTo>
                  <a:lnTo>
                    <a:pt x="1155" y="1668"/>
                  </a:lnTo>
                  <a:lnTo>
                    <a:pt x="1162" y="1679"/>
                  </a:lnTo>
                  <a:lnTo>
                    <a:pt x="1165" y="1688"/>
                  </a:lnTo>
                  <a:lnTo>
                    <a:pt x="1165" y="1695"/>
                  </a:lnTo>
                  <a:lnTo>
                    <a:pt x="1165" y="1695"/>
                  </a:lnTo>
                  <a:lnTo>
                    <a:pt x="1152" y="1722"/>
                  </a:lnTo>
                  <a:lnTo>
                    <a:pt x="1139" y="1750"/>
                  </a:lnTo>
                  <a:lnTo>
                    <a:pt x="1128" y="1783"/>
                  </a:lnTo>
                  <a:lnTo>
                    <a:pt x="1115" y="1818"/>
                  </a:lnTo>
                  <a:lnTo>
                    <a:pt x="1104" y="1858"/>
                  </a:lnTo>
                  <a:lnTo>
                    <a:pt x="1094" y="1902"/>
                  </a:lnTo>
                  <a:lnTo>
                    <a:pt x="1084" y="1949"/>
                  </a:lnTo>
                  <a:lnTo>
                    <a:pt x="1075" y="2001"/>
                  </a:lnTo>
                  <a:lnTo>
                    <a:pt x="1068" y="2058"/>
                  </a:lnTo>
                  <a:lnTo>
                    <a:pt x="1063" y="2121"/>
                  </a:lnTo>
                  <a:lnTo>
                    <a:pt x="1063" y="2121"/>
                  </a:lnTo>
                  <a:lnTo>
                    <a:pt x="1063" y="2244"/>
                  </a:lnTo>
                  <a:lnTo>
                    <a:pt x="1075" y="2360"/>
                  </a:lnTo>
                  <a:lnTo>
                    <a:pt x="1098" y="2468"/>
                  </a:lnTo>
                  <a:lnTo>
                    <a:pt x="1128" y="2565"/>
                  </a:lnTo>
                  <a:lnTo>
                    <a:pt x="1162" y="2650"/>
                  </a:lnTo>
                  <a:lnTo>
                    <a:pt x="1196" y="2722"/>
                  </a:lnTo>
                  <a:lnTo>
                    <a:pt x="1229" y="2780"/>
                  </a:lnTo>
                  <a:lnTo>
                    <a:pt x="1255" y="2824"/>
                  </a:lnTo>
                  <a:lnTo>
                    <a:pt x="1274" y="2851"/>
                  </a:lnTo>
                  <a:lnTo>
                    <a:pt x="1280" y="2860"/>
                  </a:lnTo>
                  <a:lnTo>
                    <a:pt x="1230" y="3001"/>
                  </a:lnTo>
                  <a:lnTo>
                    <a:pt x="637" y="4454"/>
                  </a:lnTo>
                  <a:lnTo>
                    <a:pt x="637" y="4454"/>
                  </a:lnTo>
                  <a:lnTo>
                    <a:pt x="637" y="4485"/>
                  </a:lnTo>
                  <a:lnTo>
                    <a:pt x="648" y="4514"/>
                  </a:lnTo>
                  <a:lnTo>
                    <a:pt x="668" y="4538"/>
                  </a:lnTo>
                  <a:lnTo>
                    <a:pt x="695" y="4559"/>
                  </a:lnTo>
                  <a:lnTo>
                    <a:pt x="726" y="4577"/>
                  </a:lnTo>
                  <a:lnTo>
                    <a:pt x="759" y="4593"/>
                  </a:lnTo>
                  <a:lnTo>
                    <a:pt x="792" y="4606"/>
                  </a:lnTo>
                  <a:lnTo>
                    <a:pt x="821" y="4616"/>
                  </a:lnTo>
                  <a:lnTo>
                    <a:pt x="848" y="4624"/>
                  </a:lnTo>
                  <a:lnTo>
                    <a:pt x="868" y="4630"/>
                  </a:lnTo>
                  <a:lnTo>
                    <a:pt x="1177" y="4721"/>
                  </a:lnTo>
                  <a:lnTo>
                    <a:pt x="1177" y="4721"/>
                  </a:lnTo>
                  <a:lnTo>
                    <a:pt x="1194" y="4721"/>
                  </a:lnTo>
                  <a:lnTo>
                    <a:pt x="1213" y="4711"/>
                  </a:lnTo>
                  <a:lnTo>
                    <a:pt x="1233" y="4694"/>
                  </a:lnTo>
                  <a:lnTo>
                    <a:pt x="1254" y="4671"/>
                  </a:lnTo>
                  <a:lnTo>
                    <a:pt x="1274" y="4643"/>
                  </a:lnTo>
                  <a:lnTo>
                    <a:pt x="1292" y="4613"/>
                  </a:lnTo>
                  <a:lnTo>
                    <a:pt x="1309" y="4585"/>
                  </a:lnTo>
                  <a:lnTo>
                    <a:pt x="1325" y="4556"/>
                  </a:lnTo>
                  <a:lnTo>
                    <a:pt x="1336" y="4531"/>
                  </a:lnTo>
                  <a:lnTo>
                    <a:pt x="1343" y="4512"/>
                  </a:lnTo>
                  <a:lnTo>
                    <a:pt x="1813" y="3413"/>
                  </a:lnTo>
                  <a:lnTo>
                    <a:pt x="1901" y="3209"/>
                  </a:lnTo>
                  <a:lnTo>
                    <a:pt x="1923" y="3162"/>
                  </a:lnTo>
                  <a:lnTo>
                    <a:pt x="1953" y="3162"/>
                  </a:lnTo>
                  <a:lnTo>
                    <a:pt x="1977" y="3209"/>
                  </a:lnTo>
                  <a:lnTo>
                    <a:pt x="2072" y="3430"/>
                  </a:lnTo>
                  <a:lnTo>
                    <a:pt x="2535" y="4512"/>
                  </a:lnTo>
                  <a:lnTo>
                    <a:pt x="2535" y="4512"/>
                  </a:lnTo>
                  <a:lnTo>
                    <a:pt x="2542" y="4531"/>
                  </a:lnTo>
                  <a:lnTo>
                    <a:pt x="2553" y="4555"/>
                  </a:lnTo>
                  <a:lnTo>
                    <a:pt x="2567" y="4583"/>
                  </a:lnTo>
                  <a:lnTo>
                    <a:pt x="2584" y="4613"/>
                  </a:lnTo>
                  <a:lnTo>
                    <a:pt x="2604" y="4643"/>
                  </a:lnTo>
                  <a:lnTo>
                    <a:pt x="2624" y="4670"/>
                  </a:lnTo>
                  <a:lnTo>
                    <a:pt x="2644" y="4694"/>
                  </a:lnTo>
                  <a:lnTo>
                    <a:pt x="2664" y="4711"/>
                  </a:lnTo>
                  <a:lnTo>
                    <a:pt x="2684" y="4721"/>
                  </a:lnTo>
                  <a:lnTo>
                    <a:pt x="2701" y="4721"/>
                  </a:lnTo>
                  <a:lnTo>
                    <a:pt x="3010" y="4630"/>
                  </a:lnTo>
                  <a:lnTo>
                    <a:pt x="3010" y="4630"/>
                  </a:lnTo>
                  <a:lnTo>
                    <a:pt x="3030" y="4623"/>
                  </a:lnTo>
                  <a:lnTo>
                    <a:pt x="3055" y="4616"/>
                  </a:lnTo>
                  <a:lnTo>
                    <a:pt x="3086" y="4604"/>
                  </a:lnTo>
                  <a:lnTo>
                    <a:pt x="3119" y="4592"/>
                  </a:lnTo>
                  <a:lnTo>
                    <a:pt x="3152" y="4577"/>
                  </a:lnTo>
                  <a:lnTo>
                    <a:pt x="3183" y="4559"/>
                  </a:lnTo>
                  <a:lnTo>
                    <a:pt x="3208" y="4538"/>
                  </a:lnTo>
                  <a:lnTo>
                    <a:pt x="3228" y="4514"/>
                  </a:lnTo>
                  <a:lnTo>
                    <a:pt x="3240" y="4485"/>
                  </a:lnTo>
                  <a:lnTo>
                    <a:pt x="3241" y="4454"/>
                  </a:lnTo>
                  <a:lnTo>
                    <a:pt x="2647" y="3001"/>
                  </a:lnTo>
                  <a:lnTo>
                    <a:pt x="2597" y="2860"/>
                  </a:lnTo>
                  <a:lnTo>
                    <a:pt x="2597" y="2860"/>
                  </a:lnTo>
                  <a:lnTo>
                    <a:pt x="2604" y="2850"/>
                  </a:lnTo>
                  <a:lnTo>
                    <a:pt x="2623" y="2823"/>
                  </a:lnTo>
                  <a:lnTo>
                    <a:pt x="2650" y="2780"/>
                  </a:lnTo>
                  <a:lnTo>
                    <a:pt x="2682" y="2722"/>
                  </a:lnTo>
                  <a:lnTo>
                    <a:pt x="2716" y="2650"/>
                  </a:lnTo>
                  <a:lnTo>
                    <a:pt x="2750" y="2565"/>
                  </a:lnTo>
                  <a:lnTo>
                    <a:pt x="2780" y="2467"/>
                  </a:lnTo>
                  <a:lnTo>
                    <a:pt x="2803" y="2360"/>
                  </a:lnTo>
                  <a:lnTo>
                    <a:pt x="2816" y="2244"/>
                  </a:lnTo>
                  <a:lnTo>
                    <a:pt x="2814" y="2119"/>
                  </a:lnTo>
                  <a:lnTo>
                    <a:pt x="2814" y="2119"/>
                  </a:lnTo>
                  <a:lnTo>
                    <a:pt x="2808" y="2058"/>
                  </a:lnTo>
                  <a:lnTo>
                    <a:pt x="2803" y="2001"/>
                  </a:lnTo>
                  <a:lnTo>
                    <a:pt x="2794" y="1949"/>
                  </a:lnTo>
                  <a:lnTo>
                    <a:pt x="2784" y="1901"/>
                  </a:lnTo>
                  <a:lnTo>
                    <a:pt x="2774" y="1858"/>
                  </a:lnTo>
                  <a:lnTo>
                    <a:pt x="2762" y="1818"/>
                  </a:lnTo>
                  <a:lnTo>
                    <a:pt x="2750" y="1782"/>
                  </a:lnTo>
                  <a:lnTo>
                    <a:pt x="2738" y="1750"/>
                  </a:lnTo>
                  <a:lnTo>
                    <a:pt x="2726" y="1721"/>
                  </a:lnTo>
                  <a:lnTo>
                    <a:pt x="2713" y="1695"/>
                  </a:lnTo>
                  <a:lnTo>
                    <a:pt x="2713" y="1695"/>
                  </a:lnTo>
                  <a:lnTo>
                    <a:pt x="2712" y="1688"/>
                  </a:lnTo>
                  <a:lnTo>
                    <a:pt x="2716" y="1678"/>
                  </a:lnTo>
                  <a:lnTo>
                    <a:pt x="2723" y="1667"/>
                  </a:lnTo>
                  <a:lnTo>
                    <a:pt x="2733" y="1654"/>
                  </a:lnTo>
                  <a:lnTo>
                    <a:pt x="2749" y="1638"/>
                  </a:lnTo>
                  <a:lnTo>
                    <a:pt x="2766" y="1621"/>
                  </a:lnTo>
                  <a:lnTo>
                    <a:pt x="2787" y="1603"/>
                  </a:lnTo>
                  <a:lnTo>
                    <a:pt x="2811" y="1583"/>
                  </a:lnTo>
                  <a:lnTo>
                    <a:pt x="2837" y="1562"/>
                  </a:lnTo>
                  <a:lnTo>
                    <a:pt x="2867" y="1540"/>
                  </a:lnTo>
                  <a:lnTo>
                    <a:pt x="2867" y="1540"/>
                  </a:lnTo>
                  <a:lnTo>
                    <a:pt x="2964" y="1467"/>
                  </a:lnTo>
                  <a:lnTo>
                    <a:pt x="3078" y="1387"/>
                  </a:lnTo>
                  <a:lnTo>
                    <a:pt x="3200" y="1305"/>
                  </a:lnTo>
                  <a:lnTo>
                    <a:pt x="3325" y="1223"/>
                  </a:lnTo>
                  <a:lnTo>
                    <a:pt x="3445" y="1143"/>
                  </a:lnTo>
                  <a:lnTo>
                    <a:pt x="3557" y="1072"/>
                  </a:lnTo>
                  <a:lnTo>
                    <a:pt x="3655" y="1010"/>
                  </a:lnTo>
                  <a:lnTo>
                    <a:pt x="3732" y="962"/>
                  </a:lnTo>
                  <a:lnTo>
                    <a:pt x="3783" y="930"/>
                  </a:lnTo>
                  <a:lnTo>
                    <a:pt x="3800" y="919"/>
                  </a:lnTo>
                  <a:lnTo>
                    <a:pt x="3800" y="919"/>
                  </a:lnTo>
                  <a:lnTo>
                    <a:pt x="3814" y="905"/>
                  </a:lnTo>
                  <a:lnTo>
                    <a:pt x="3828" y="881"/>
                  </a:lnTo>
                  <a:lnTo>
                    <a:pt x="3841" y="851"/>
                  </a:lnTo>
                  <a:lnTo>
                    <a:pt x="3852" y="816"/>
                  </a:lnTo>
                  <a:lnTo>
                    <a:pt x="3862" y="779"/>
                  </a:lnTo>
                  <a:lnTo>
                    <a:pt x="3871" y="740"/>
                  </a:lnTo>
                  <a:lnTo>
                    <a:pt x="3875" y="704"/>
                  </a:lnTo>
                  <a:lnTo>
                    <a:pt x="3876" y="671"/>
                  </a:lnTo>
                  <a:lnTo>
                    <a:pt x="3875" y="644"/>
                  </a:lnTo>
                  <a:lnTo>
                    <a:pt x="3868" y="625"/>
                  </a:lnTo>
                  <a:lnTo>
                    <a:pt x="3791" y="515"/>
                  </a:lnTo>
                  <a:lnTo>
                    <a:pt x="3791" y="515"/>
                  </a:lnTo>
                  <a:lnTo>
                    <a:pt x="3777" y="502"/>
                  </a:lnTo>
                  <a:lnTo>
                    <a:pt x="3754" y="488"/>
                  </a:lnTo>
                  <a:lnTo>
                    <a:pt x="3726" y="474"/>
                  </a:lnTo>
                  <a:lnTo>
                    <a:pt x="3693" y="461"/>
                  </a:lnTo>
                  <a:lnTo>
                    <a:pt x="3658" y="450"/>
                  </a:lnTo>
                  <a:lnTo>
                    <a:pt x="3623" y="441"/>
                  </a:lnTo>
                  <a:lnTo>
                    <a:pt x="3589" y="435"/>
                  </a:lnTo>
                  <a:lnTo>
                    <a:pt x="3559" y="434"/>
                  </a:lnTo>
                  <a:lnTo>
                    <a:pt x="3533" y="435"/>
                  </a:lnTo>
                  <a:lnTo>
                    <a:pt x="3515" y="443"/>
                  </a:lnTo>
                  <a:lnTo>
                    <a:pt x="2262" y="1108"/>
                  </a:lnTo>
                  <a:lnTo>
                    <a:pt x="2211" y="1079"/>
                  </a:lnTo>
                  <a:lnTo>
                    <a:pt x="2211" y="1079"/>
                  </a:lnTo>
                  <a:lnTo>
                    <a:pt x="2211" y="1078"/>
                  </a:lnTo>
                  <a:lnTo>
                    <a:pt x="2211" y="1074"/>
                  </a:lnTo>
                  <a:lnTo>
                    <a:pt x="2211" y="1067"/>
                  </a:lnTo>
                  <a:lnTo>
                    <a:pt x="2211" y="1060"/>
                  </a:lnTo>
                  <a:lnTo>
                    <a:pt x="2210" y="1050"/>
                  </a:lnTo>
                  <a:lnTo>
                    <a:pt x="2210" y="1040"/>
                  </a:lnTo>
                  <a:lnTo>
                    <a:pt x="2210" y="1031"/>
                  </a:lnTo>
                  <a:lnTo>
                    <a:pt x="2209" y="1023"/>
                  </a:lnTo>
                  <a:lnTo>
                    <a:pt x="2207" y="1016"/>
                  </a:lnTo>
                  <a:lnTo>
                    <a:pt x="2206" y="1011"/>
                  </a:lnTo>
                  <a:lnTo>
                    <a:pt x="2255" y="960"/>
                  </a:lnTo>
                  <a:lnTo>
                    <a:pt x="2255" y="960"/>
                  </a:lnTo>
                  <a:lnTo>
                    <a:pt x="2305" y="936"/>
                  </a:lnTo>
                  <a:lnTo>
                    <a:pt x="2349" y="905"/>
                  </a:lnTo>
                  <a:lnTo>
                    <a:pt x="2387" y="868"/>
                  </a:lnTo>
                  <a:lnTo>
                    <a:pt x="2418" y="826"/>
                  </a:lnTo>
                  <a:lnTo>
                    <a:pt x="2444" y="779"/>
                  </a:lnTo>
                  <a:lnTo>
                    <a:pt x="2465" y="729"/>
                  </a:lnTo>
                  <a:lnTo>
                    <a:pt x="2481" y="675"/>
                  </a:lnTo>
                  <a:lnTo>
                    <a:pt x="2491" y="618"/>
                  </a:lnTo>
                  <a:lnTo>
                    <a:pt x="2498" y="562"/>
                  </a:lnTo>
                  <a:lnTo>
                    <a:pt x="2499" y="502"/>
                  </a:lnTo>
                  <a:lnTo>
                    <a:pt x="2499" y="502"/>
                  </a:lnTo>
                  <a:lnTo>
                    <a:pt x="2494" y="427"/>
                  </a:lnTo>
                  <a:lnTo>
                    <a:pt x="2475" y="352"/>
                  </a:lnTo>
                  <a:lnTo>
                    <a:pt x="2444" y="281"/>
                  </a:lnTo>
                  <a:lnTo>
                    <a:pt x="2403" y="216"/>
                  </a:lnTo>
                  <a:lnTo>
                    <a:pt x="2350" y="155"/>
                  </a:lnTo>
                  <a:lnTo>
                    <a:pt x="2287" y="102"/>
                  </a:lnTo>
                  <a:lnTo>
                    <a:pt x="2214" y="60"/>
                  </a:lnTo>
                  <a:lnTo>
                    <a:pt x="2133" y="27"/>
                  </a:lnTo>
                  <a:lnTo>
                    <a:pt x="2043" y="7"/>
                  </a:lnTo>
                  <a:lnTo>
                    <a:pt x="1943" y="0"/>
                  </a:lnTo>
                  <a:lnTo>
                    <a:pt x="1943" y="0"/>
                  </a:lnTo>
                  <a:lnTo>
                    <a:pt x="1845" y="7"/>
                  </a:lnTo>
                  <a:lnTo>
                    <a:pt x="1755" y="28"/>
                  </a:lnTo>
                  <a:lnTo>
                    <a:pt x="1671" y="61"/>
                  </a:lnTo>
                  <a:lnTo>
                    <a:pt x="1597" y="103"/>
                  </a:lnTo>
                  <a:lnTo>
                    <a:pt x="1533" y="156"/>
                  </a:lnTo>
                  <a:lnTo>
                    <a:pt x="1480" y="216"/>
                  </a:lnTo>
                  <a:lnTo>
                    <a:pt x="1436" y="282"/>
                  </a:lnTo>
                  <a:lnTo>
                    <a:pt x="1404" y="353"/>
                  </a:lnTo>
                  <a:lnTo>
                    <a:pt x="1385" y="427"/>
                  </a:lnTo>
                  <a:lnTo>
                    <a:pt x="1377" y="503"/>
                  </a:lnTo>
                  <a:lnTo>
                    <a:pt x="1377" y="503"/>
                  </a:lnTo>
                </a:path>
              </a:pathLst>
            </a:custGeom>
            <a:noFill/>
            <a:ln w="9525">
              <a:solidFill>
                <a:srgbClr val="1932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27" name="Freeform 43">
              <a:extLst>
                <a:ext uri="{FF2B5EF4-FFF2-40B4-BE49-F238E27FC236}">
                  <a16:creationId xmlns:a16="http://schemas.microsoft.com/office/drawing/2014/main" id="{F97E13AD-F1AE-5B86-1481-BA34E609C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419"/>
              <a:ext cx="1250" cy="1527"/>
            </a:xfrm>
            <a:custGeom>
              <a:avLst/>
              <a:gdLst>
                <a:gd name="T0" fmla="*/ 2607 w 3749"/>
                <a:gd name="T1" fmla="*/ 2453 h 4579"/>
                <a:gd name="T2" fmla="*/ 2485 w 3749"/>
                <a:gd name="T3" fmla="*/ 2748 h 4579"/>
                <a:gd name="T4" fmla="*/ 3108 w 3749"/>
                <a:gd name="T5" fmla="*/ 4366 h 4579"/>
                <a:gd name="T6" fmla="*/ 3008 w 3749"/>
                <a:gd name="T7" fmla="*/ 4466 h 4579"/>
                <a:gd name="T8" fmla="*/ 2640 w 3749"/>
                <a:gd name="T9" fmla="*/ 4579 h 4579"/>
                <a:gd name="T10" fmla="*/ 2570 w 3749"/>
                <a:gd name="T11" fmla="*/ 4537 h 4579"/>
                <a:gd name="T12" fmla="*/ 2499 w 3749"/>
                <a:gd name="T13" fmla="*/ 4415 h 4579"/>
                <a:gd name="T14" fmla="*/ 1915 w 3749"/>
                <a:gd name="T15" fmla="*/ 3077 h 4579"/>
                <a:gd name="T16" fmla="*/ 1899 w 3749"/>
                <a:gd name="T17" fmla="*/ 3046 h 4579"/>
                <a:gd name="T18" fmla="*/ 1889 w 3749"/>
                <a:gd name="T19" fmla="*/ 3026 h 4579"/>
                <a:gd name="T20" fmla="*/ 1875 w 3749"/>
                <a:gd name="T21" fmla="*/ 3026 h 4579"/>
                <a:gd name="T22" fmla="*/ 1862 w 3749"/>
                <a:gd name="T23" fmla="*/ 3026 h 4579"/>
                <a:gd name="T24" fmla="*/ 1852 w 3749"/>
                <a:gd name="T25" fmla="*/ 3044 h 4579"/>
                <a:gd name="T26" fmla="*/ 1835 w 3749"/>
                <a:gd name="T27" fmla="*/ 3077 h 4579"/>
                <a:gd name="T28" fmla="*/ 1251 w 3749"/>
                <a:gd name="T29" fmla="*/ 4415 h 4579"/>
                <a:gd name="T30" fmla="*/ 1180 w 3749"/>
                <a:gd name="T31" fmla="*/ 4537 h 4579"/>
                <a:gd name="T32" fmla="*/ 837 w 3749"/>
                <a:gd name="T33" fmla="*/ 4501 h 4579"/>
                <a:gd name="T34" fmla="*/ 742 w 3749"/>
                <a:gd name="T35" fmla="*/ 4464 h 4579"/>
                <a:gd name="T36" fmla="*/ 641 w 3749"/>
                <a:gd name="T37" fmla="*/ 4366 h 4579"/>
                <a:gd name="T38" fmla="*/ 1265 w 3749"/>
                <a:gd name="T39" fmla="*/ 2748 h 4579"/>
                <a:gd name="T40" fmla="*/ 1143 w 3749"/>
                <a:gd name="T41" fmla="*/ 2451 h 4579"/>
                <a:gd name="T42" fmla="*/ 1088 w 3749"/>
                <a:gd name="T43" fmla="*/ 2058 h 4579"/>
                <a:gd name="T44" fmla="*/ 1112 w 3749"/>
                <a:gd name="T45" fmla="*/ 1799 h 4579"/>
                <a:gd name="T46" fmla="*/ 1152 w 3749"/>
                <a:gd name="T47" fmla="*/ 1617 h 4579"/>
                <a:gd name="T48" fmla="*/ 1126 w 3749"/>
                <a:gd name="T49" fmla="*/ 1576 h 4579"/>
                <a:gd name="T50" fmla="*/ 1027 w 3749"/>
                <a:gd name="T51" fmla="*/ 1488 h 4579"/>
                <a:gd name="T52" fmla="*/ 696 w 3749"/>
                <a:gd name="T53" fmla="*/ 1257 h 4579"/>
                <a:gd name="T54" fmla="*/ 146 w 3749"/>
                <a:gd name="T55" fmla="*/ 905 h 4579"/>
                <a:gd name="T56" fmla="*/ 46 w 3749"/>
                <a:gd name="T57" fmla="*/ 826 h 4579"/>
                <a:gd name="T58" fmla="*/ 2 w 3749"/>
                <a:gd name="T59" fmla="*/ 674 h 4579"/>
                <a:gd name="T60" fmla="*/ 84 w 3749"/>
                <a:gd name="T61" fmla="*/ 498 h 4579"/>
                <a:gd name="T62" fmla="*/ 199 w 3749"/>
                <a:gd name="T63" fmla="*/ 440 h 4579"/>
                <a:gd name="T64" fmla="*/ 323 w 3749"/>
                <a:gd name="T65" fmla="*/ 438 h 4579"/>
                <a:gd name="T66" fmla="*/ 1631 w 3749"/>
                <a:gd name="T67" fmla="*/ 1039 h 4579"/>
                <a:gd name="T68" fmla="*/ 1633 w 3749"/>
                <a:gd name="T69" fmla="*/ 993 h 4579"/>
                <a:gd name="T70" fmla="*/ 1597 w 3749"/>
                <a:gd name="T71" fmla="*/ 922 h 4579"/>
                <a:gd name="T72" fmla="*/ 1413 w 3749"/>
                <a:gd name="T73" fmla="*/ 751 h 4579"/>
                <a:gd name="T74" fmla="*/ 1359 w 3749"/>
                <a:gd name="T75" fmla="*/ 487 h 4579"/>
                <a:gd name="T76" fmla="*/ 1450 w 3749"/>
                <a:gd name="T77" fmla="*/ 209 h 4579"/>
                <a:gd name="T78" fmla="*/ 1786 w 3749"/>
                <a:gd name="T79" fmla="*/ 6 h 4579"/>
                <a:gd name="T80" fmla="*/ 2130 w 3749"/>
                <a:gd name="T81" fmla="*/ 58 h 4579"/>
                <a:gd name="T82" fmla="*/ 2369 w 3749"/>
                <a:gd name="T83" fmla="*/ 342 h 4579"/>
                <a:gd name="T84" fmla="*/ 2383 w 3749"/>
                <a:gd name="T85" fmla="*/ 599 h 4579"/>
                <a:gd name="T86" fmla="*/ 2282 w 3749"/>
                <a:gd name="T87" fmla="*/ 836 h 4579"/>
                <a:gd name="T88" fmla="*/ 2115 w 3749"/>
                <a:gd name="T89" fmla="*/ 973 h 4579"/>
                <a:gd name="T90" fmla="*/ 2118 w 3749"/>
                <a:gd name="T91" fmla="*/ 1014 h 4579"/>
                <a:gd name="T92" fmla="*/ 2119 w 3749"/>
                <a:gd name="T93" fmla="*/ 1046 h 4579"/>
                <a:gd name="T94" fmla="*/ 3466 w 3749"/>
                <a:gd name="T95" fmla="*/ 430 h 4579"/>
                <a:gd name="T96" fmla="*/ 3610 w 3749"/>
                <a:gd name="T97" fmla="*/ 460 h 4579"/>
                <a:gd name="T98" fmla="*/ 3740 w 3749"/>
                <a:gd name="T99" fmla="*/ 606 h 4579"/>
                <a:gd name="T100" fmla="*/ 3737 w 3749"/>
                <a:gd name="T101" fmla="*/ 738 h 4579"/>
                <a:gd name="T102" fmla="*/ 3678 w 3749"/>
                <a:gd name="T103" fmla="*/ 860 h 4579"/>
                <a:gd name="T104" fmla="*/ 3420 w 3749"/>
                <a:gd name="T105" fmla="*/ 1021 h 4579"/>
                <a:gd name="T106" fmla="*/ 2831 w 3749"/>
                <a:gd name="T107" fmla="*/ 1409 h 4579"/>
                <a:gd name="T108" fmla="*/ 2678 w 3749"/>
                <a:gd name="T109" fmla="*/ 1526 h 4579"/>
                <a:gd name="T110" fmla="*/ 2603 w 3749"/>
                <a:gd name="T111" fmla="*/ 1603 h 4579"/>
                <a:gd name="T112" fmla="*/ 2615 w 3749"/>
                <a:gd name="T113" fmla="*/ 1673 h 4579"/>
                <a:gd name="T114" fmla="*/ 2649 w 3749"/>
                <a:gd name="T115" fmla="*/ 1901 h 4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49" h="4579">
                  <a:moveTo>
                    <a:pt x="2662" y="2060"/>
                  </a:moveTo>
                  <a:lnTo>
                    <a:pt x="2662" y="2162"/>
                  </a:lnTo>
                  <a:lnTo>
                    <a:pt x="2651" y="2263"/>
                  </a:lnTo>
                  <a:lnTo>
                    <a:pt x="2632" y="2361"/>
                  </a:lnTo>
                  <a:lnTo>
                    <a:pt x="2607" y="2453"/>
                  </a:lnTo>
                  <a:lnTo>
                    <a:pt x="2579" y="2536"/>
                  </a:lnTo>
                  <a:lnTo>
                    <a:pt x="2550" y="2610"/>
                  </a:lnTo>
                  <a:lnTo>
                    <a:pt x="2523" y="2671"/>
                  </a:lnTo>
                  <a:lnTo>
                    <a:pt x="2501" y="2718"/>
                  </a:lnTo>
                  <a:lnTo>
                    <a:pt x="2485" y="2748"/>
                  </a:lnTo>
                  <a:lnTo>
                    <a:pt x="2479" y="2758"/>
                  </a:lnTo>
                  <a:lnTo>
                    <a:pt x="2526" y="2908"/>
                  </a:lnTo>
                  <a:lnTo>
                    <a:pt x="3108" y="4338"/>
                  </a:lnTo>
                  <a:lnTo>
                    <a:pt x="3108" y="4338"/>
                  </a:lnTo>
                  <a:lnTo>
                    <a:pt x="3108" y="4366"/>
                  </a:lnTo>
                  <a:lnTo>
                    <a:pt x="3099" y="4392"/>
                  </a:lnTo>
                  <a:lnTo>
                    <a:pt x="3083" y="4415"/>
                  </a:lnTo>
                  <a:lnTo>
                    <a:pt x="3062" y="4433"/>
                  </a:lnTo>
                  <a:lnTo>
                    <a:pt x="3037" y="4450"/>
                  </a:lnTo>
                  <a:lnTo>
                    <a:pt x="3008" y="4466"/>
                  </a:lnTo>
                  <a:lnTo>
                    <a:pt x="2981" y="4477"/>
                  </a:lnTo>
                  <a:lnTo>
                    <a:pt x="2954" y="4487"/>
                  </a:lnTo>
                  <a:lnTo>
                    <a:pt x="2932" y="4495"/>
                  </a:lnTo>
                  <a:lnTo>
                    <a:pt x="2913" y="4501"/>
                  </a:lnTo>
                  <a:lnTo>
                    <a:pt x="2640" y="4579"/>
                  </a:lnTo>
                  <a:lnTo>
                    <a:pt x="2640" y="4579"/>
                  </a:lnTo>
                  <a:lnTo>
                    <a:pt x="2624" y="4579"/>
                  </a:lnTo>
                  <a:lnTo>
                    <a:pt x="2607" y="4572"/>
                  </a:lnTo>
                  <a:lnTo>
                    <a:pt x="2588" y="4556"/>
                  </a:lnTo>
                  <a:lnTo>
                    <a:pt x="2570" y="4537"/>
                  </a:lnTo>
                  <a:lnTo>
                    <a:pt x="2553" y="4514"/>
                  </a:lnTo>
                  <a:lnTo>
                    <a:pt x="2536" y="4488"/>
                  </a:lnTo>
                  <a:lnTo>
                    <a:pt x="2522" y="4463"/>
                  </a:lnTo>
                  <a:lnTo>
                    <a:pt x="2509" y="4437"/>
                  </a:lnTo>
                  <a:lnTo>
                    <a:pt x="2499" y="4415"/>
                  </a:lnTo>
                  <a:lnTo>
                    <a:pt x="2492" y="4398"/>
                  </a:lnTo>
                  <a:lnTo>
                    <a:pt x="2011" y="3293"/>
                  </a:lnTo>
                  <a:lnTo>
                    <a:pt x="1915" y="3078"/>
                  </a:lnTo>
                  <a:lnTo>
                    <a:pt x="1915" y="3078"/>
                  </a:lnTo>
                  <a:lnTo>
                    <a:pt x="1915" y="3077"/>
                  </a:lnTo>
                  <a:lnTo>
                    <a:pt x="1913" y="3073"/>
                  </a:lnTo>
                  <a:lnTo>
                    <a:pt x="1911" y="3067"/>
                  </a:lnTo>
                  <a:lnTo>
                    <a:pt x="1906" y="3061"/>
                  </a:lnTo>
                  <a:lnTo>
                    <a:pt x="1903" y="3053"/>
                  </a:lnTo>
                  <a:lnTo>
                    <a:pt x="1899" y="3046"/>
                  </a:lnTo>
                  <a:lnTo>
                    <a:pt x="1896" y="3039"/>
                  </a:lnTo>
                  <a:lnTo>
                    <a:pt x="1892" y="3033"/>
                  </a:lnTo>
                  <a:lnTo>
                    <a:pt x="1891" y="3029"/>
                  </a:lnTo>
                  <a:lnTo>
                    <a:pt x="1889" y="3026"/>
                  </a:lnTo>
                  <a:lnTo>
                    <a:pt x="1889" y="3026"/>
                  </a:lnTo>
                  <a:lnTo>
                    <a:pt x="1888" y="3026"/>
                  </a:lnTo>
                  <a:lnTo>
                    <a:pt x="1885" y="3026"/>
                  </a:lnTo>
                  <a:lnTo>
                    <a:pt x="1882" y="3026"/>
                  </a:lnTo>
                  <a:lnTo>
                    <a:pt x="1878" y="3026"/>
                  </a:lnTo>
                  <a:lnTo>
                    <a:pt x="1875" y="3026"/>
                  </a:lnTo>
                  <a:lnTo>
                    <a:pt x="1871" y="3026"/>
                  </a:lnTo>
                  <a:lnTo>
                    <a:pt x="1868" y="3026"/>
                  </a:lnTo>
                  <a:lnTo>
                    <a:pt x="1865" y="3026"/>
                  </a:lnTo>
                  <a:lnTo>
                    <a:pt x="1862" y="3026"/>
                  </a:lnTo>
                  <a:lnTo>
                    <a:pt x="1862" y="3026"/>
                  </a:lnTo>
                  <a:lnTo>
                    <a:pt x="1862" y="3026"/>
                  </a:lnTo>
                  <a:lnTo>
                    <a:pt x="1861" y="3027"/>
                  </a:lnTo>
                  <a:lnTo>
                    <a:pt x="1859" y="3032"/>
                  </a:lnTo>
                  <a:lnTo>
                    <a:pt x="1855" y="3037"/>
                  </a:lnTo>
                  <a:lnTo>
                    <a:pt x="1852" y="3044"/>
                  </a:lnTo>
                  <a:lnTo>
                    <a:pt x="1848" y="3051"/>
                  </a:lnTo>
                  <a:lnTo>
                    <a:pt x="1844" y="3060"/>
                  </a:lnTo>
                  <a:lnTo>
                    <a:pt x="1841" y="3067"/>
                  </a:lnTo>
                  <a:lnTo>
                    <a:pt x="1837" y="3073"/>
                  </a:lnTo>
                  <a:lnTo>
                    <a:pt x="1835" y="3077"/>
                  </a:lnTo>
                  <a:lnTo>
                    <a:pt x="1834" y="3078"/>
                  </a:lnTo>
                  <a:lnTo>
                    <a:pt x="1746" y="3277"/>
                  </a:lnTo>
                  <a:lnTo>
                    <a:pt x="1258" y="4396"/>
                  </a:lnTo>
                  <a:lnTo>
                    <a:pt x="1258" y="4396"/>
                  </a:lnTo>
                  <a:lnTo>
                    <a:pt x="1251" y="4415"/>
                  </a:lnTo>
                  <a:lnTo>
                    <a:pt x="1241" y="4437"/>
                  </a:lnTo>
                  <a:lnTo>
                    <a:pt x="1228" y="4461"/>
                  </a:lnTo>
                  <a:lnTo>
                    <a:pt x="1213" y="4487"/>
                  </a:lnTo>
                  <a:lnTo>
                    <a:pt x="1197" y="4512"/>
                  </a:lnTo>
                  <a:lnTo>
                    <a:pt x="1180" y="4537"/>
                  </a:lnTo>
                  <a:lnTo>
                    <a:pt x="1162" y="4556"/>
                  </a:lnTo>
                  <a:lnTo>
                    <a:pt x="1143" y="4571"/>
                  </a:lnTo>
                  <a:lnTo>
                    <a:pt x="1126" y="4579"/>
                  </a:lnTo>
                  <a:lnTo>
                    <a:pt x="1111" y="4578"/>
                  </a:lnTo>
                  <a:lnTo>
                    <a:pt x="837" y="4501"/>
                  </a:lnTo>
                  <a:lnTo>
                    <a:pt x="837" y="4501"/>
                  </a:lnTo>
                  <a:lnTo>
                    <a:pt x="818" y="4494"/>
                  </a:lnTo>
                  <a:lnTo>
                    <a:pt x="796" y="4487"/>
                  </a:lnTo>
                  <a:lnTo>
                    <a:pt x="769" y="4477"/>
                  </a:lnTo>
                  <a:lnTo>
                    <a:pt x="742" y="4464"/>
                  </a:lnTo>
                  <a:lnTo>
                    <a:pt x="714" y="4450"/>
                  </a:lnTo>
                  <a:lnTo>
                    <a:pt x="688" y="4433"/>
                  </a:lnTo>
                  <a:lnTo>
                    <a:pt x="667" y="4413"/>
                  </a:lnTo>
                  <a:lnTo>
                    <a:pt x="651" y="4392"/>
                  </a:lnTo>
                  <a:lnTo>
                    <a:pt x="641" y="4366"/>
                  </a:lnTo>
                  <a:lnTo>
                    <a:pt x="643" y="4338"/>
                  </a:lnTo>
                  <a:lnTo>
                    <a:pt x="1224" y="2907"/>
                  </a:lnTo>
                  <a:lnTo>
                    <a:pt x="1271" y="2758"/>
                  </a:lnTo>
                  <a:lnTo>
                    <a:pt x="1271" y="2758"/>
                  </a:lnTo>
                  <a:lnTo>
                    <a:pt x="1265" y="2748"/>
                  </a:lnTo>
                  <a:lnTo>
                    <a:pt x="1250" y="2718"/>
                  </a:lnTo>
                  <a:lnTo>
                    <a:pt x="1227" y="2671"/>
                  </a:lnTo>
                  <a:lnTo>
                    <a:pt x="1200" y="2610"/>
                  </a:lnTo>
                  <a:lnTo>
                    <a:pt x="1172" y="2536"/>
                  </a:lnTo>
                  <a:lnTo>
                    <a:pt x="1143" y="2451"/>
                  </a:lnTo>
                  <a:lnTo>
                    <a:pt x="1118" y="2361"/>
                  </a:lnTo>
                  <a:lnTo>
                    <a:pt x="1098" y="2263"/>
                  </a:lnTo>
                  <a:lnTo>
                    <a:pt x="1088" y="2161"/>
                  </a:lnTo>
                  <a:lnTo>
                    <a:pt x="1088" y="2058"/>
                  </a:lnTo>
                  <a:lnTo>
                    <a:pt x="1088" y="2058"/>
                  </a:lnTo>
                  <a:lnTo>
                    <a:pt x="1092" y="2007"/>
                  </a:lnTo>
                  <a:lnTo>
                    <a:pt x="1096" y="1953"/>
                  </a:lnTo>
                  <a:lnTo>
                    <a:pt x="1101" y="1901"/>
                  </a:lnTo>
                  <a:lnTo>
                    <a:pt x="1106" y="1848"/>
                  </a:lnTo>
                  <a:lnTo>
                    <a:pt x="1112" y="1799"/>
                  </a:lnTo>
                  <a:lnTo>
                    <a:pt x="1119" y="1752"/>
                  </a:lnTo>
                  <a:lnTo>
                    <a:pt x="1126" y="1709"/>
                  </a:lnTo>
                  <a:lnTo>
                    <a:pt x="1135" y="1671"/>
                  </a:lnTo>
                  <a:lnTo>
                    <a:pt x="1143" y="1641"/>
                  </a:lnTo>
                  <a:lnTo>
                    <a:pt x="1152" y="1617"/>
                  </a:lnTo>
                  <a:lnTo>
                    <a:pt x="1152" y="1617"/>
                  </a:lnTo>
                  <a:lnTo>
                    <a:pt x="1152" y="1612"/>
                  </a:lnTo>
                  <a:lnTo>
                    <a:pt x="1148" y="1602"/>
                  </a:lnTo>
                  <a:lnTo>
                    <a:pt x="1139" y="1590"/>
                  </a:lnTo>
                  <a:lnTo>
                    <a:pt x="1126" y="1576"/>
                  </a:lnTo>
                  <a:lnTo>
                    <a:pt x="1111" y="1561"/>
                  </a:lnTo>
                  <a:lnTo>
                    <a:pt x="1092" y="1543"/>
                  </a:lnTo>
                  <a:lnTo>
                    <a:pt x="1072" y="1526"/>
                  </a:lnTo>
                  <a:lnTo>
                    <a:pt x="1050" y="1508"/>
                  </a:lnTo>
                  <a:lnTo>
                    <a:pt x="1027" y="1488"/>
                  </a:lnTo>
                  <a:lnTo>
                    <a:pt x="1003" y="1470"/>
                  </a:lnTo>
                  <a:lnTo>
                    <a:pt x="1003" y="1470"/>
                  </a:lnTo>
                  <a:lnTo>
                    <a:pt x="919" y="1409"/>
                  </a:lnTo>
                  <a:lnTo>
                    <a:pt x="814" y="1336"/>
                  </a:lnTo>
                  <a:lnTo>
                    <a:pt x="696" y="1257"/>
                  </a:lnTo>
                  <a:lnTo>
                    <a:pt x="572" y="1176"/>
                  </a:lnTo>
                  <a:lnTo>
                    <a:pt x="447" y="1095"/>
                  </a:lnTo>
                  <a:lnTo>
                    <a:pt x="331" y="1021"/>
                  </a:lnTo>
                  <a:lnTo>
                    <a:pt x="227" y="956"/>
                  </a:lnTo>
                  <a:lnTo>
                    <a:pt x="146" y="905"/>
                  </a:lnTo>
                  <a:lnTo>
                    <a:pt x="91" y="871"/>
                  </a:lnTo>
                  <a:lnTo>
                    <a:pt x="72" y="860"/>
                  </a:lnTo>
                  <a:lnTo>
                    <a:pt x="72" y="860"/>
                  </a:lnTo>
                  <a:lnTo>
                    <a:pt x="58" y="846"/>
                  </a:lnTo>
                  <a:lnTo>
                    <a:pt x="46" y="826"/>
                  </a:lnTo>
                  <a:lnTo>
                    <a:pt x="33" y="800"/>
                  </a:lnTo>
                  <a:lnTo>
                    <a:pt x="23" y="769"/>
                  </a:lnTo>
                  <a:lnTo>
                    <a:pt x="13" y="738"/>
                  </a:lnTo>
                  <a:lnTo>
                    <a:pt x="6" y="705"/>
                  </a:lnTo>
                  <a:lnTo>
                    <a:pt x="2" y="674"/>
                  </a:lnTo>
                  <a:lnTo>
                    <a:pt x="0" y="646"/>
                  </a:lnTo>
                  <a:lnTo>
                    <a:pt x="3" y="623"/>
                  </a:lnTo>
                  <a:lnTo>
                    <a:pt x="10" y="606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98" y="485"/>
                  </a:lnTo>
                  <a:lnTo>
                    <a:pt x="116" y="471"/>
                  </a:lnTo>
                  <a:lnTo>
                    <a:pt x="141" y="460"/>
                  </a:lnTo>
                  <a:lnTo>
                    <a:pt x="169" y="448"/>
                  </a:lnTo>
                  <a:lnTo>
                    <a:pt x="199" y="440"/>
                  </a:lnTo>
                  <a:lnTo>
                    <a:pt x="228" y="433"/>
                  </a:lnTo>
                  <a:lnTo>
                    <a:pt x="257" y="430"/>
                  </a:lnTo>
                  <a:lnTo>
                    <a:pt x="284" y="429"/>
                  </a:lnTo>
                  <a:lnTo>
                    <a:pt x="306" y="431"/>
                  </a:lnTo>
                  <a:lnTo>
                    <a:pt x="323" y="438"/>
                  </a:lnTo>
                  <a:lnTo>
                    <a:pt x="1549" y="1098"/>
                  </a:lnTo>
                  <a:lnTo>
                    <a:pt x="1631" y="1046"/>
                  </a:lnTo>
                  <a:lnTo>
                    <a:pt x="1631" y="1046"/>
                  </a:lnTo>
                  <a:lnTo>
                    <a:pt x="1631" y="1044"/>
                  </a:lnTo>
                  <a:lnTo>
                    <a:pt x="1631" y="1039"/>
                  </a:lnTo>
                  <a:lnTo>
                    <a:pt x="1631" y="1031"/>
                  </a:lnTo>
                  <a:lnTo>
                    <a:pt x="1631" y="1023"/>
                  </a:lnTo>
                  <a:lnTo>
                    <a:pt x="1633" y="1013"/>
                  </a:lnTo>
                  <a:lnTo>
                    <a:pt x="1633" y="1003"/>
                  </a:lnTo>
                  <a:lnTo>
                    <a:pt x="1633" y="993"/>
                  </a:lnTo>
                  <a:lnTo>
                    <a:pt x="1634" y="985"/>
                  </a:lnTo>
                  <a:lnTo>
                    <a:pt x="1634" y="978"/>
                  </a:lnTo>
                  <a:lnTo>
                    <a:pt x="1635" y="973"/>
                  </a:lnTo>
                  <a:lnTo>
                    <a:pt x="1597" y="922"/>
                  </a:lnTo>
                  <a:lnTo>
                    <a:pt x="1597" y="922"/>
                  </a:lnTo>
                  <a:lnTo>
                    <a:pt x="1547" y="898"/>
                  </a:lnTo>
                  <a:lnTo>
                    <a:pt x="1505" y="870"/>
                  </a:lnTo>
                  <a:lnTo>
                    <a:pt x="1468" y="834"/>
                  </a:lnTo>
                  <a:lnTo>
                    <a:pt x="1438" y="795"/>
                  </a:lnTo>
                  <a:lnTo>
                    <a:pt x="1413" y="751"/>
                  </a:lnTo>
                  <a:lnTo>
                    <a:pt x="1393" y="702"/>
                  </a:lnTo>
                  <a:lnTo>
                    <a:pt x="1377" y="653"/>
                  </a:lnTo>
                  <a:lnTo>
                    <a:pt x="1367" y="599"/>
                  </a:lnTo>
                  <a:lnTo>
                    <a:pt x="1362" y="543"/>
                  </a:lnTo>
                  <a:lnTo>
                    <a:pt x="1359" y="487"/>
                  </a:lnTo>
                  <a:lnTo>
                    <a:pt x="1359" y="487"/>
                  </a:lnTo>
                  <a:lnTo>
                    <a:pt x="1366" y="413"/>
                  </a:lnTo>
                  <a:lnTo>
                    <a:pt x="1383" y="341"/>
                  </a:lnTo>
                  <a:lnTo>
                    <a:pt x="1411" y="273"/>
                  </a:lnTo>
                  <a:lnTo>
                    <a:pt x="1450" y="209"/>
                  </a:lnTo>
                  <a:lnTo>
                    <a:pt x="1499" y="151"/>
                  </a:lnTo>
                  <a:lnTo>
                    <a:pt x="1557" y="99"/>
                  </a:lnTo>
                  <a:lnTo>
                    <a:pt x="1625" y="58"/>
                  </a:lnTo>
                  <a:lnTo>
                    <a:pt x="1702" y="27"/>
                  </a:lnTo>
                  <a:lnTo>
                    <a:pt x="1786" y="6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970" y="6"/>
                  </a:lnTo>
                  <a:lnTo>
                    <a:pt x="2054" y="26"/>
                  </a:lnTo>
                  <a:lnTo>
                    <a:pt x="2130" y="58"/>
                  </a:lnTo>
                  <a:lnTo>
                    <a:pt x="2197" y="99"/>
                  </a:lnTo>
                  <a:lnTo>
                    <a:pt x="2254" y="151"/>
                  </a:lnTo>
                  <a:lnTo>
                    <a:pt x="2302" y="209"/>
                  </a:lnTo>
                  <a:lnTo>
                    <a:pt x="2340" y="273"/>
                  </a:lnTo>
                  <a:lnTo>
                    <a:pt x="2369" y="342"/>
                  </a:lnTo>
                  <a:lnTo>
                    <a:pt x="2386" y="413"/>
                  </a:lnTo>
                  <a:lnTo>
                    <a:pt x="2391" y="488"/>
                  </a:lnTo>
                  <a:lnTo>
                    <a:pt x="2391" y="488"/>
                  </a:lnTo>
                  <a:lnTo>
                    <a:pt x="2388" y="545"/>
                  </a:lnTo>
                  <a:lnTo>
                    <a:pt x="2383" y="599"/>
                  </a:lnTo>
                  <a:lnTo>
                    <a:pt x="2373" y="653"/>
                  </a:lnTo>
                  <a:lnTo>
                    <a:pt x="2357" y="704"/>
                  </a:lnTo>
                  <a:lnTo>
                    <a:pt x="2337" y="752"/>
                  </a:lnTo>
                  <a:lnTo>
                    <a:pt x="2312" y="796"/>
                  </a:lnTo>
                  <a:lnTo>
                    <a:pt x="2282" y="836"/>
                  </a:lnTo>
                  <a:lnTo>
                    <a:pt x="2245" y="870"/>
                  </a:lnTo>
                  <a:lnTo>
                    <a:pt x="2203" y="899"/>
                  </a:lnTo>
                  <a:lnTo>
                    <a:pt x="2153" y="922"/>
                  </a:lnTo>
                  <a:lnTo>
                    <a:pt x="2115" y="973"/>
                  </a:lnTo>
                  <a:lnTo>
                    <a:pt x="2115" y="973"/>
                  </a:lnTo>
                  <a:lnTo>
                    <a:pt x="2115" y="979"/>
                  </a:lnTo>
                  <a:lnTo>
                    <a:pt x="2116" y="986"/>
                  </a:lnTo>
                  <a:lnTo>
                    <a:pt x="2118" y="995"/>
                  </a:lnTo>
                  <a:lnTo>
                    <a:pt x="2118" y="1004"/>
                  </a:lnTo>
                  <a:lnTo>
                    <a:pt x="2118" y="1014"/>
                  </a:lnTo>
                  <a:lnTo>
                    <a:pt x="2119" y="1024"/>
                  </a:lnTo>
                  <a:lnTo>
                    <a:pt x="2119" y="1033"/>
                  </a:lnTo>
                  <a:lnTo>
                    <a:pt x="2119" y="1040"/>
                  </a:lnTo>
                  <a:lnTo>
                    <a:pt x="2119" y="1044"/>
                  </a:lnTo>
                  <a:lnTo>
                    <a:pt x="2119" y="1046"/>
                  </a:lnTo>
                  <a:lnTo>
                    <a:pt x="2201" y="1100"/>
                  </a:lnTo>
                  <a:lnTo>
                    <a:pt x="3427" y="438"/>
                  </a:lnTo>
                  <a:lnTo>
                    <a:pt x="3427" y="438"/>
                  </a:lnTo>
                  <a:lnTo>
                    <a:pt x="3444" y="433"/>
                  </a:lnTo>
                  <a:lnTo>
                    <a:pt x="3466" y="430"/>
                  </a:lnTo>
                  <a:lnTo>
                    <a:pt x="3492" y="430"/>
                  </a:lnTo>
                  <a:lnTo>
                    <a:pt x="3522" y="434"/>
                  </a:lnTo>
                  <a:lnTo>
                    <a:pt x="3551" y="441"/>
                  </a:lnTo>
                  <a:lnTo>
                    <a:pt x="3581" y="450"/>
                  </a:lnTo>
                  <a:lnTo>
                    <a:pt x="3610" y="460"/>
                  </a:lnTo>
                  <a:lnTo>
                    <a:pt x="3634" y="473"/>
                  </a:lnTo>
                  <a:lnTo>
                    <a:pt x="3652" y="485"/>
                  </a:lnTo>
                  <a:lnTo>
                    <a:pt x="3665" y="498"/>
                  </a:lnTo>
                  <a:lnTo>
                    <a:pt x="3740" y="606"/>
                  </a:lnTo>
                  <a:lnTo>
                    <a:pt x="3740" y="606"/>
                  </a:lnTo>
                  <a:lnTo>
                    <a:pt x="3747" y="623"/>
                  </a:lnTo>
                  <a:lnTo>
                    <a:pt x="3749" y="647"/>
                  </a:lnTo>
                  <a:lnTo>
                    <a:pt x="3749" y="675"/>
                  </a:lnTo>
                  <a:lnTo>
                    <a:pt x="3744" y="707"/>
                  </a:lnTo>
                  <a:lnTo>
                    <a:pt x="3737" y="738"/>
                  </a:lnTo>
                  <a:lnTo>
                    <a:pt x="3727" y="770"/>
                  </a:lnTo>
                  <a:lnTo>
                    <a:pt x="3717" y="800"/>
                  </a:lnTo>
                  <a:lnTo>
                    <a:pt x="3705" y="826"/>
                  </a:lnTo>
                  <a:lnTo>
                    <a:pt x="3692" y="847"/>
                  </a:lnTo>
                  <a:lnTo>
                    <a:pt x="3678" y="860"/>
                  </a:lnTo>
                  <a:lnTo>
                    <a:pt x="3678" y="860"/>
                  </a:lnTo>
                  <a:lnTo>
                    <a:pt x="3659" y="873"/>
                  </a:lnTo>
                  <a:lnTo>
                    <a:pt x="3604" y="907"/>
                  </a:lnTo>
                  <a:lnTo>
                    <a:pt x="3522" y="958"/>
                  </a:lnTo>
                  <a:lnTo>
                    <a:pt x="3420" y="1021"/>
                  </a:lnTo>
                  <a:lnTo>
                    <a:pt x="3302" y="1097"/>
                  </a:lnTo>
                  <a:lnTo>
                    <a:pt x="3178" y="1176"/>
                  </a:lnTo>
                  <a:lnTo>
                    <a:pt x="3054" y="1258"/>
                  </a:lnTo>
                  <a:lnTo>
                    <a:pt x="2936" y="1336"/>
                  </a:lnTo>
                  <a:lnTo>
                    <a:pt x="2831" y="1409"/>
                  </a:lnTo>
                  <a:lnTo>
                    <a:pt x="2747" y="1471"/>
                  </a:lnTo>
                  <a:lnTo>
                    <a:pt x="2747" y="1471"/>
                  </a:lnTo>
                  <a:lnTo>
                    <a:pt x="2723" y="1490"/>
                  </a:lnTo>
                  <a:lnTo>
                    <a:pt x="2701" y="1508"/>
                  </a:lnTo>
                  <a:lnTo>
                    <a:pt x="2678" y="1526"/>
                  </a:lnTo>
                  <a:lnTo>
                    <a:pt x="2658" y="1545"/>
                  </a:lnTo>
                  <a:lnTo>
                    <a:pt x="2640" y="1562"/>
                  </a:lnTo>
                  <a:lnTo>
                    <a:pt x="2624" y="1578"/>
                  </a:lnTo>
                  <a:lnTo>
                    <a:pt x="2611" y="1590"/>
                  </a:lnTo>
                  <a:lnTo>
                    <a:pt x="2603" y="1603"/>
                  </a:lnTo>
                  <a:lnTo>
                    <a:pt x="2598" y="1612"/>
                  </a:lnTo>
                  <a:lnTo>
                    <a:pt x="2598" y="1619"/>
                  </a:lnTo>
                  <a:lnTo>
                    <a:pt x="2598" y="1619"/>
                  </a:lnTo>
                  <a:lnTo>
                    <a:pt x="2607" y="1641"/>
                  </a:lnTo>
                  <a:lnTo>
                    <a:pt x="2615" y="1673"/>
                  </a:lnTo>
                  <a:lnTo>
                    <a:pt x="2624" y="1709"/>
                  </a:lnTo>
                  <a:lnTo>
                    <a:pt x="2631" y="1752"/>
                  </a:lnTo>
                  <a:lnTo>
                    <a:pt x="2638" y="1799"/>
                  </a:lnTo>
                  <a:lnTo>
                    <a:pt x="2644" y="1848"/>
                  </a:lnTo>
                  <a:lnTo>
                    <a:pt x="2649" y="1901"/>
                  </a:lnTo>
                  <a:lnTo>
                    <a:pt x="2654" y="1955"/>
                  </a:lnTo>
                  <a:lnTo>
                    <a:pt x="2658" y="2007"/>
                  </a:lnTo>
                  <a:lnTo>
                    <a:pt x="2662" y="2060"/>
                  </a:lnTo>
                  <a:lnTo>
                    <a:pt x="2662" y="2060"/>
                  </a:lnTo>
                  <a:close/>
                </a:path>
              </a:pathLst>
            </a:custGeom>
            <a:solidFill>
              <a:srgbClr val="47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28" name="Freeform 44">
              <a:extLst>
                <a:ext uri="{FF2B5EF4-FFF2-40B4-BE49-F238E27FC236}">
                  <a16:creationId xmlns:a16="http://schemas.microsoft.com/office/drawing/2014/main" id="{60D53FC2-0292-D93C-13CC-EC4E9ECA4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419"/>
              <a:ext cx="1250" cy="1527"/>
            </a:xfrm>
            <a:custGeom>
              <a:avLst/>
              <a:gdLst>
                <a:gd name="T0" fmla="*/ 2607 w 3749"/>
                <a:gd name="T1" fmla="*/ 2453 h 4579"/>
                <a:gd name="T2" fmla="*/ 2485 w 3749"/>
                <a:gd name="T3" fmla="*/ 2748 h 4579"/>
                <a:gd name="T4" fmla="*/ 3108 w 3749"/>
                <a:gd name="T5" fmla="*/ 4366 h 4579"/>
                <a:gd name="T6" fmla="*/ 3008 w 3749"/>
                <a:gd name="T7" fmla="*/ 4466 h 4579"/>
                <a:gd name="T8" fmla="*/ 2640 w 3749"/>
                <a:gd name="T9" fmla="*/ 4579 h 4579"/>
                <a:gd name="T10" fmla="*/ 2570 w 3749"/>
                <a:gd name="T11" fmla="*/ 4537 h 4579"/>
                <a:gd name="T12" fmla="*/ 2499 w 3749"/>
                <a:gd name="T13" fmla="*/ 4415 h 4579"/>
                <a:gd name="T14" fmla="*/ 1915 w 3749"/>
                <a:gd name="T15" fmla="*/ 3077 h 4579"/>
                <a:gd name="T16" fmla="*/ 1899 w 3749"/>
                <a:gd name="T17" fmla="*/ 3046 h 4579"/>
                <a:gd name="T18" fmla="*/ 1889 w 3749"/>
                <a:gd name="T19" fmla="*/ 3026 h 4579"/>
                <a:gd name="T20" fmla="*/ 1875 w 3749"/>
                <a:gd name="T21" fmla="*/ 3026 h 4579"/>
                <a:gd name="T22" fmla="*/ 1862 w 3749"/>
                <a:gd name="T23" fmla="*/ 3026 h 4579"/>
                <a:gd name="T24" fmla="*/ 1852 w 3749"/>
                <a:gd name="T25" fmla="*/ 3044 h 4579"/>
                <a:gd name="T26" fmla="*/ 1835 w 3749"/>
                <a:gd name="T27" fmla="*/ 3077 h 4579"/>
                <a:gd name="T28" fmla="*/ 1251 w 3749"/>
                <a:gd name="T29" fmla="*/ 4415 h 4579"/>
                <a:gd name="T30" fmla="*/ 1180 w 3749"/>
                <a:gd name="T31" fmla="*/ 4537 h 4579"/>
                <a:gd name="T32" fmla="*/ 837 w 3749"/>
                <a:gd name="T33" fmla="*/ 4501 h 4579"/>
                <a:gd name="T34" fmla="*/ 742 w 3749"/>
                <a:gd name="T35" fmla="*/ 4464 h 4579"/>
                <a:gd name="T36" fmla="*/ 641 w 3749"/>
                <a:gd name="T37" fmla="*/ 4366 h 4579"/>
                <a:gd name="T38" fmla="*/ 1265 w 3749"/>
                <a:gd name="T39" fmla="*/ 2748 h 4579"/>
                <a:gd name="T40" fmla="*/ 1143 w 3749"/>
                <a:gd name="T41" fmla="*/ 2451 h 4579"/>
                <a:gd name="T42" fmla="*/ 1088 w 3749"/>
                <a:gd name="T43" fmla="*/ 2058 h 4579"/>
                <a:gd name="T44" fmla="*/ 1112 w 3749"/>
                <a:gd name="T45" fmla="*/ 1799 h 4579"/>
                <a:gd name="T46" fmla="*/ 1152 w 3749"/>
                <a:gd name="T47" fmla="*/ 1617 h 4579"/>
                <a:gd name="T48" fmla="*/ 1126 w 3749"/>
                <a:gd name="T49" fmla="*/ 1576 h 4579"/>
                <a:gd name="T50" fmla="*/ 1027 w 3749"/>
                <a:gd name="T51" fmla="*/ 1488 h 4579"/>
                <a:gd name="T52" fmla="*/ 696 w 3749"/>
                <a:gd name="T53" fmla="*/ 1257 h 4579"/>
                <a:gd name="T54" fmla="*/ 146 w 3749"/>
                <a:gd name="T55" fmla="*/ 905 h 4579"/>
                <a:gd name="T56" fmla="*/ 46 w 3749"/>
                <a:gd name="T57" fmla="*/ 826 h 4579"/>
                <a:gd name="T58" fmla="*/ 2 w 3749"/>
                <a:gd name="T59" fmla="*/ 674 h 4579"/>
                <a:gd name="T60" fmla="*/ 84 w 3749"/>
                <a:gd name="T61" fmla="*/ 498 h 4579"/>
                <a:gd name="T62" fmla="*/ 199 w 3749"/>
                <a:gd name="T63" fmla="*/ 440 h 4579"/>
                <a:gd name="T64" fmla="*/ 323 w 3749"/>
                <a:gd name="T65" fmla="*/ 438 h 4579"/>
                <a:gd name="T66" fmla="*/ 1631 w 3749"/>
                <a:gd name="T67" fmla="*/ 1039 h 4579"/>
                <a:gd name="T68" fmla="*/ 1633 w 3749"/>
                <a:gd name="T69" fmla="*/ 993 h 4579"/>
                <a:gd name="T70" fmla="*/ 1597 w 3749"/>
                <a:gd name="T71" fmla="*/ 922 h 4579"/>
                <a:gd name="T72" fmla="*/ 1413 w 3749"/>
                <a:gd name="T73" fmla="*/ 751 h 4579"/>
                <a:gd name="T74" fmla="*/ 1359 w 3749"/>
                <a:gd name="T75" fmla="*/ 487 h 4579"/>
                <a:gd name="T76" fmla="*/ 1450 w 3749"/>
                <a:gd name="T77" fmla="*/ 209 h 4579"/>
                <a:gd name="T78" fmla="*/ 1786 w 3749"/>
                <a:gd name="T79" fmla="*/ 6 h 4579"/>
                <a:gd name="T80" fmla="*/ 2130 w 3749"/>
                <a:gd name="T81" fmla="*/ 58 h 4579"/>
                <a:gd name="T82" fmla="*/ 2369 w 3749"/>
                <a:gd name="T83" fmla="*/ 342 h 4579"/>
                <a:gd name="T84" fmla="*/ 2383 w 3749"/>
                <a:gd name="T85" fmla="*/ 599 h 4579"/>
                <a:gd name="T86" fmla="*/ 2282 w 3749"/>
                <a:gd name="T87" fmla="*/ 836 h 4579"/>
                <a:gd name="T88" fmla="*/ 2115 w 3749"/>
                <a:gd name="T89" fmla="*/ 973 h 4579"/>
                <a:gd name="T90" fmla="*/ 2118 w 3749"/>
                <a:gd name="T91" fmla="*/ 1014 h 4579"/>
                <a:gd name="T92" fmla="*/ 2119 w 3749"/>
                <a:gd name="T93" fmla="*/ 1046 h 4579"/>
                <a:gd name="T94" fmla="*/ 3466 w 3749"/>
                <a:gd name="T95" fmla="*/ 430 h 4579"/>
                <a:gd name="T96" fmla="*/ 3610 w 3749"/>
                <a:gd name="T97" fmla="*/ 460 h 4579"/>
                <a:gd name="T98" fmla="*/ 3740 w 3749"/>
                <a:gd name="T99" fmla="*/ 606 h 4579"/>
                <a:gd name="T100" fmla="*/ 3737 w 3749"/>
                <a:gd name="T101" fmla="*/ 738 h 4579"/>
                <a:gd name="T102" fmla="*/ 3678 w 3749"/>
                <a:gd name="T103" fmla="*/ 860 h 4579"/>
                <a:gd name="T104" fmla="*/ 3420 w 3749"/>
                <a:gd name="T105" fmla="*/ 1021 h 4579"/>
                <a:gd name="T106" fmla="*/ 2831 w 3749"/>
                <a:gd name="T107" fmla="*/ 1409 h 4579"/>
                <a:gd name="T108" fmla="*/ 2678 w 3749"/>
                <a:gd name="T109" fmla="*/ 1526 h 4579"/>
                <a:gd name="T110" fmla="*/ 2603 w 3749"/>
                <a:gd name="T111" fmla="*/ 1603 h 4579"/>
                <a:gd name="T112" fmla="*/ 2615 w 3749"/>
                <a:gd name="T113" fmla="*/ 1673 h 4579"/>
                <a:gd name="T114" fmla="*/ 2649 w 3749"/>
                <a:gd name="T115" fmla="*/ 1901 h 4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49" h="4579">
                  <a:moveTo>
                    <a:pt x="2662" y="2060"/>
                  </a:moveTo>
                  <a:lnTo>
                    <a:pt x="2662" y="2162"/>
                  </a:lnTo>
                  <a:lnTo>
                    <a:pt x="2651" y="2263"/>
                  </a:lnTo>
                  <a:lnTo>
                    <a:pt x="2632" y="2361"/>
                  </a:lnTo>
                  <a:lnTo>
                    <a:pt x="2607" y="2453"/>
                  </a:lnTo>
                  <a:lnTo>
                    <a:pt x="2579" y="2536"/>
                  </a:lnTo>
                  <a:lnTo>
                    <a:pt x="2550" y="2610"/>
                  </a:lnTo>
                  <a:lnTo>
                    <a:pt x="2523" y="2671"/>
                  </a:lnTo>
                  <a:lnTo>
                    <a:pt x="2501" y="2718"/>
                  </a:lnTo>
                  <a:lnTo>
                    <a:pt x="2485" y="2748"/>
                  </a:lnTo>
                  <a:lnTo>
                    <a:pt x="2479" y="2758"/>
                  </a:lnTo>
                  <a:lnTo>
                    <a:pt x="2526" y="2908"/>
                  </a:lnTo>
                  <a:lnTo>
                    <a:pt x="3108" y="4338"/>
                  </a:lnTo>
                  <a:lnTo>
                    <a:pt x="3108" y="4338"/>
                  </a:lnTo>
                  <a:lnTo>
                    <a:pt x="3108" y="4366"/>
                  </a:lnTo>
                  <a:lnTo>
                    <a:pt x="3099" y="4392"/>
                  </a:lnTo>
                  <a:lnTo>
                    <a:pt x="3083" y="4415"/>
                  </a:lnTo>
                  <a:lnTo>
                    <a:pt x="3062" y="4433"/>
                  </a:lnTo>
                  <a:lnTo>
                    <a:pt x="3037" y="4450"/>
                  </a:lnTo>
                  <a:lnTo>
                    <a:pt x="3008" y="4466"/>
                  </a:lnTo>
                  <a:lnTo>
                    <a:pt x="2981" y="4477"/>
                  </a:lnTo>
                  <a:lnTo>
                    <a:pt x="2954" y="4487"/>
                  </a:lnTo>
                  <a:lnTo>
                    <a:pt x="2932" y="4495"/>
                  </a:lnTo>
                  <a:lnTo>
                    <a:pt x="2913" y="4501"/>
                  </a:lnTo>
                  <a:lnTo>
                    <a:pt x="2640" y="4579"/>
                  </a:lnTo>
                  <a:lnTo>
                    <a:pt x="2640" y="4579"/>
                  </a:lnTo>
                  <a:lnTo>
                    <a:pt x="2624" y="4579"/>
                  </a:lnTo>
                  <a:lnTo>
                    <a:pt x="2607" y="4572"/>
                  </a:lnTo>
                  <a:lnTo>
                    <a:pt x="2588" y="4556"/>
                  </a:lnTo>
                  <a:lnTo>
                    <a:pt x="2570" y="4537"/>
                  </a:lnTo>
                  <a:lnTo>
                    <a:pt x="2553" y="4514"/>
                  </a:lnTo>
                  <a:lnTo>
                    <a:pt x="2536" y="4488"/>
                  </a:lnTo>
                  <a:lnTo>
                    <a:pt x="2522" y="4463"/>
                  </a:lnTo>
                  <a:lnTo>
                    <a:pt x="2509" y="4437"/>
                  </a:lnTo>
                  <a:lnTo>
                    <a:pt x="2499" y="4415"/>
                  </a:lnTo>
                  <a:lnTo>
                    <a:pt x="2492" y="4398"/>
                  </a:lnTo>
                  <a:lnTo>
                    <a:pt x="2011" y="3293"/>
                  </a:lnTo>
                  <a:lnTo>
                    <a:pt x="1915" y="3078"/>
                  </a:lnTo>
                  <a:lnTo>
                    <a:pt x="1915" y="3078"/>
                  </a:lnTo>
                  <a:lnTo>
                    <a:pt x="1915" y="3077"/>
                  </a:lnTo>
                  <a:lnTo>
                    <a:pt x="1913" y="3073"/>
                  </a:lnTo>
                  <a:lnTo>
                    <a:pt x="1911" y="3067"/>
                  </a:lnTo>
                  <a:lnTo>
                    <a:pt x="1906" y="3061"/>
                  </a:lnTo>
                  <a:lnTo>
                    <a:pt x="1903" y="3053"/>
                  </a:lnTo>
                  <a:lnTo>
                    <a:pt x="1899" y="3046"/>
                  </a:lnTo>
                  <a:lnTo>
                    <a:pt x="1896" y="3039"/>
                  </a:lnTo>
                  <a:lnTo>
                    <a:pt x="1892" y="3033"/>
                  </a:lnTo>
                  <a:lnTo>
                    <a:pt x="1891" y="3029"/>
                  </a:lnTo>
                  <a:lnTo>
                    <a:pt x="1889" y="3026"/>
                  </a:lnTo>
                  <a:lnTo>
                    <a:pt x="1889" y="3026"/>
                  </a:lnTo>
                  <a:lnTo>
                    <a:pt x="1888" y="3026"/>
                  </a:lnTo>
                  <a:lnTo>
                    <a:pt x="1885" y="3026"/>
                  </a:lnTo>
                  <a:lnTo>
                    <a:pt x="1882" y="3026"/>
                  </a:lnTo>
                  <a:lnTo>
                    <a:pt x="1878" y="3026"/>
                  </a:lnTo>
                  <a:lnTo>
                    <a:pt x="1875" y="3026"/>
                  </a:lnTo>
                  <a:lnTo>
                    <a:pt x="1871" y="3026"/>
                  </a:lnTo>
                  <a:lnTo>
                    <a:pt x="1868" y="3026"/>
                  </a:lnTo>
                  <a:lnTo>
                    <a:pt x="1865" y="3026"/>
                  </a:lnTo>
                  <a:lnTo>
                    <a:pt x="1862" y="3026"/>
                  </a:lnTo>
                  <a:lnTo>
                    <a:pt x="1862" y="3026"/>
                  </a:lnTo>
                  <a:lnTo>
                    <a:pt x="1862" y="3026"/>
                  </a:lnTo>
                  <a:lnTo>
                    <a:pt x="1861" y="3027"/>
                  </a:lnTo>
                  <a:lnTo>
                    <a:pt x="1859" y="3032"/>
                  </a:lnTo>
                  <a:lnTo>
                    <a:pt x="1855" y="3037"/>
                  </a:lnTo>
                  <a:lnTo>
                    <a:pt x="1852" y="3044"/>
                  </a:lnTo>
                  <a:lnTo>
                    <a:pt x="1848" y="3051"/>
                  </a:lnTo>
                  <a:lnTo>
                    <a:pt x="1844" y="3060"/>
                  </a:lnTo>
                  <a:lnTo>
                    <a:pt x="1841" y="3067"/>
                  </a:lnTo>
                  <a:lnTo>
                    <a:pt x="1837" y="3073"/>
                  </a:lnTo>
                  <a:lnTo>
                    <a:pt x="1835" y="3077"/>
                  </a:lnTo>
                  <a:lnTo>
                    <a:pt x="1834" y="3078"/>
                  </a:lnTo>
                  <a:lnTo>
                    <a:pt x="1746" y="3277"/>
                  </a:lnTo>
                  <a:lnTo>
                    <a:pt x="1258" y="4396"/>
                  </a:lnTo>
                  <a:lnTo>
                    <a:pt x="1258" y="4396"/>
                  </a:lnTo>
                  <a:lnTo>
                    <a:pt x="1251" y="4415"/>
                  </a:lnTo>
                  <a:lnTo>
                    <a:pt x="1241" y="4437"/>
                  </a:lnTo>
                  <a:lnTo>
                    <a:pt x="1228" y="4461"/>
                  </a:lnTo>
                  <a:lnTo>
                    <a:pt x="1213" y="4487"/>
                  </a:lnTo>
                  <a:lnTo>
                    <a:pt x="1197" y="4512"/>
                  </a:lnTo>
                  <a:lnTo>
                    <a:pt x="1180" y="4537"/>
                  </a:lnTo>
                  <a:lnTo>
                    <a:pt x="1162" y="4556"/>
                  </a:lnTo>
                  <a:lnTo>
                    <a:pt x="1143" y="4571"/>
                  </a:lnTo>
                  <a:lnTo>
                    <a:pt x="1126" y="4579"/>
                  </a:lnTo>
                  <a:lnTo>
                    <a:pt x="1111" y="4578"/>
                  </a:lnTo>
                  <a:lnTo>
                    <a:pt x="837" y="4501"/>
                  </a:lnTo>
                  <a:lnTo>
                    <a:pt x="837" y="4501"/>
                  </a:lnTo>
                  <a:lnTo>
                    <a:pt x="818" y="4494"/>
                  </a:lnTo>
                  <a:lnTo>
                    <a:pt x="796" y="4487"/>
                  </a:lnTo>
                  <a:lnTo>
                    <a:pt x="769" y="4477"/>
                  </a:lnTo>
                  <a:lnTo>
                    <a:pt x="742" y="4464"/>
                  </a:lnTo>
                  <a:lnTo>
                    <a:pt x="714" y="4450"/>
                  </a:lnTo>
                  <a:lnTo>
                    <a:pt x="688" y="4433"/>
                  </a:lnTo>
                  <a:lnTo>
                    <a:pt x="667" y="4413"/>
                  </a:lnTo>
                  <a:lnTo>
                    <a:pt x="651" y="4392"/>
                  </a:lnTo>
                  <a:lnTo>
                    <a:pt x="641" y="4366"/>
                  </a:lnTo>
                  <a:lnTo>
                    <a:pt x="643" y="4338"/>
                  </a:lnTo>
                  <a:lnTo>
                    <a:pt x="1224" y="2907"/>
                  </a:lnTo>
                  <a:lnTo>
                    <a:pt x="1271" y="2758"/>
                  </a:lnTo>
                  <a:lnTo>
                    <a:pt x="1271" y="2758"/>
                  </a:lnTo>
                  <a:lnTo>
                    <a:pt x="1265" y="2748"/>
                  </a:lnTo>
                  <a:lnTo>
                    <a:pt x="1250" y="2718"/>
                  </a:lnTo>
                  <a:lnTo>
                    <a:pt x="1227" y="2671"/>
                  </a:lnTo>
                  <a:lnTo>
                    <a:pt x="1200" y="2610"/>
                  </a:lnTo>
                  <a:lnTo>
                    <a:pt x="1172" y="2536"/>
                  </a:lnTo>
                  <a:lnTo>
                    <a:pt x="1143" y="2451"/>
                  </a:lnTo>
                  <a:lnTo>
                    <a:pt x="1118" y="2361"/>
                  </a:lnTo>
                  <a:lnTo>
                    <a:pt x="1098" y="2263"/>
                  </a:lnTo>
                  <a:lnTo>
                    <a:pt x="1088" y="2161"/>
                  </a:lnTo>
                  <a:lnTo>
                    <a:pt x="1088" y="2058"/>
                  </a:lnTo>
                  <a:lnTo>
                    <a:pt x="1088" y="2058"/>
                  </a:lnTo>
                  <a:lnTo>
                    <a:pt x="1092" y="2007"/>
                  </a:lnTo>
                  <a:lnTo>
                    <a:pt x="1096" y="1953"/>
                  </a:lnTo>
                  <a:lnTo>
                    <a:pt x="1101" y="1901"/>
                  </a:lnTo>
                  <a:lnTo>
                    <a:pt x="1106" y="1848"/>
                  </a:lnTo>
                  <a:lnTo>
                    <a:pt x="1112" y="1799"/>
                  </a:lnTo>
                  <a:lnTo>
                    <a:pt x="1119" y="1752"/>
                  </a:lnTo>
                  <a:lnTo>
                    <a:pt x="1126" y="1709"/>
                  </a:lnTo>
                  <a:lnTo>
                    <a:pt x="1135" y="1671"/>
                  </a:lnTo>
                  <a:lnTo>
                    <a:pt x="1143" y="1641"/>
                  </a:lnTo>
                  <a:lnTo>
                    <a:pt x="1152" y="1617"/>
                  </a:lnTo>
                  <a:lnTo>
                    <a:pt x="1152" y="1617"/>
                  </a:lnTo>
                  <a:lnTo>
                    <a:pt x="1152" y="1612"/>
                  </a:lnTo>
                  <a:lnTo>
                    <a:pt x="1148" y="1602"/>
                  </a:lnTo>
                  <a:lnTo>
                    <a:pt x="1139" y="1590"/>
                  </a:lnTo>
                  <a:lnTo>
                    <a:pt x="1126" y="1576"/>
                  </a:lnTo>
                  <a:lnTo>
                    <a:pt x="1111" y="1561"/>
                  </a:lnTo>
                  <a:lnTo>
                    <a:pt x="1092" y="1543"/>
                  </a:lnTo>
                  <a:lnTo>
                    <a:pt x="1072" y="1526"/>
                  </a:lnTo>
                  <a:lnTo>
                    <a:pt x="1050" y="1508"/>
                  </a:lnTo>
                  <a:lnTo>
                    <a:pt x="1027" y="1488"/>
                  </a:lnTo>
                  <a:lnTo>
                    <a:pt x="1003" y="1470"/>
                  </a:lnTo>
                  <a:lnTo>
                    <a:pt x="1003" y="1470"/>
                  </a:lnTo>
                  <a:lnTo>
                    <a:pt x="919" y="1409"/>
                  </a:lnTo>
                  <a:lnTo>
                    <a:pt x="814" y="1336"/>
                  </a:lnTo>
                  <a:lnTo>
                    <a:pt x="696" y="1257"/>
                  </a:lnTo>
                  <a:lnTo>
                    <a:pt x="572" y="1176"/>
                  </a:lnTo>
                  <a:lnTo>
                    <a:pt x="447" y="1095"/>
                  </a:lnTo>
                  <a:lnTo>
                    <a:pt x="331" y="1021"/>
                  </a:lnTo>
                  <a:lnTo>
                    <a:pt x="227" y="956"/>
                  </a:lnTo>
                  <a:lnTo>
                    <a:pt x="146" y="905"/>
                  </a:lnTo>
                  <a:lnTo>
                    <a:pt x="91" y="871"/>
                  </a:lnTo>
                  <a:lnTo>
                    <a:pt x="72" y="860"/>
                  </a:lnTo>
                  <a:lnTo>
                    <a:pt x="72" y="860"/>
                  </a:lnTo>
                  <a:lnTo>
                    <a:pt x="58" y="846"/>
                  </a:lnTo>
                  <a:lnTo>
                    <a:pt x="46" y="826"/>
                  </a:lnTo>
                  <a:lnTo>
                    <a:pt x="33" y="800"/>
                  </a:lnTo>
                  <a:lnTo>
                    <a:pt x="23" y="769"/>
                  </a:lnTo>
                  <a:lnTo>
                    <a:pt x="13" y="738"/>
                  </a:lnTo>
                  <a:lnTo>
                    <a:pt x="6" y="705"/>
                  </a:lnTo>
                  <a:lnTo>
                    <a:pt x="2" y="674"/>
                  </a:lnTo>
                  <a:lnTo>
                    <a:pt x="0" y="646"/>
                  </a:lnTo>
                  <a:lnTo>
                    <a:pt x="3" y="623"/>
                  </a:lnTo>
                  <a:lnTo>
                    <a:pt x="10" y="606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98" y="485"/>
                  </a:lnTo>
                  <a:lnTo>
                    <a:pt x="116" y="471"/>
                  </a:lnTo>
                  <a:lnTo>
                    <a:pt x="141" y="460"/>
                  </a:lnTo>
                  <a:lnTo>
                    <a:pt x="169" y="448"/>
                  </a:lnTo>
                  <a:lnTo>
                    <a:pt x="199" y="440"/>
                  </a:lnTo>
                  <a:lnTo>
                    <a:pt x="228" y="433"/>
                  </a:lnTo>
                  <a:lnTo>
                    <a:pt x="257" y="430"/>
                  </a:lnTo>
                  <a:lnTo>
                    <a:pt x="284" y="429"/>
                  </a:lnTo>
                  <a:lnTo>
                    <a:pt x="306" y="431"/>
                  </a:lnTo>
                  <a:lnTo>
                    <a:pt x="323" y="438"/>
                  </a:lnTo>
                  <a:lnTo>
                    <a:pt x="1549" y="1098"/>
                  </a:lnTo>
                  <a:lnTo>
                    <a:pt x="1631" y="1046"/>
                  </a:lnTo>
                  <a:lnTo>
                    <a:pt x="1631" y="1046"/>
                  </a:lnTo>
                  <a:lnTo>
                    <a:pt x="1631" y="1044"/>
                  </a:lnTo>
                  <a:lnTo>
                    <a:pt x="1631" y="1039"/>
                  </a:lnTo>
                  <a:lnTo>
                    <a:pt x="1631" y="1031"/>
                  </a:lnTo>
                  <a:lnTo>
                    <a:pt x="1631" y="1023"/>
                  </a:lnTo>
                  <a:lnTo>
                    <a:pt x="1633" y="1013"/>
                  </a:lnTo>
                  <a:lnTo>
                    <a:pt x="1633" y="1003"/>
                  </a:lnTo>
                  <a:lnTo>
                    <a:pt x="1633" y="993"/>
                  </a:lnTo>
                  <a:lnTo>
                    <a:pt x="1634" y="985"/>
                  </a:lnTo>
                  <a:lnTo>
                    <a:pt x="1634" y="978"/>
                  </a:lnTo>
                  <a:lnTo>
                    <a:pt x="1635" y="973"/>
                  </a:lnTo>
                  <a:lnTo>
                    <a:pt x="1597" y="922"/>
                  </a:lnTo>
                  <a:lnTo>
                    <a:pt x="1597" y="922"/>
                  </a:lnTo>
                  <a:lnTo>
                    <a:pt x="1547" y="898"/>
                  </a:lnTo>
                  <a:lnTo>
                    <a:pt x="1505" y="870"/>
                  </a:lnTo>
                  <a:lnTo>
                    <a:pt x="1468" y="834"/>
                  </a:lnTo>
                  <a:lnTo>
                    <a:pt x="1438" y="795"/>
                  </a:lnTo>
                  <a:lnTo>
                    <a:pt x="1413" y="751"/>
                  </a:lnTo>
                  <a:lnTo>
                    <a:pt x="1393" y="702"/>
                  </a:lnTo>
                  <a:lnTo>
                    <a:pt x="1377" y="653"/>
                  </a:lnTo>
                  <a:lnTo>
                    <a:pt x="1367" y="599"/>
                  </a:lnTo>
                  <a:lnTo>
                    <a:pt x="1362" y="543"/>
                  </a:lnTo>
                  <a:lnTo>
                    <a:pt x="1359" y="487"/>
                  </a:lnTo>
                  <a:lnTo>
                    <a:pt x="1359" y="487"/>
                  </a:lnTo>
                  <a:lnTo>
                    <a:pt x="1366" y="413"/>
                  </a:lnTo>
                  <a:lnTo>
                    <a:pt x="1383" y="341"/>
                  </a:lnTo>
                  <a:lnTo>
                    <a:pt x="1411" y="273"/>
                  </a:lnTo>
                  <a:lnTo>
                    <a:pt x="1450" y="209"/>
                  </a:lnTo>
                  <a:lnTo>
                    <a:pt x="1499" y="151"/>
                  </a:lnTo>
                  <a:lnTo>
                    <a:pt x="1557" y="99"/>
                  </a:lnTo>
                  <a:lnTo>
                    <a:pt x="1625" y="58"/>
                  </a:lnTo>
                  <a:lnTo>
                    <a:pt x="1702" y="27"/>
                  </a:lnTo>
                  <a:lnTo>
                    <a:pt x="1786" y="6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970" y="6"/>
                  </a:lnTo>
                  <a:lnTo>
                    <a:pt x="2054" y="26"/>
                  </a:lnTo>
                  <a:lnTo>
                    <a:pt x="2130" y="58"/>
                  </a:lnTo>
                  <a:lnTo>
                    <a:pt x="2197" y="99"/>
                  </a:lnTo>
                  <a:lnTo>
                    <a:pt x="2254" y="151"/>
                  </a:lnTo>
                  <a:lnTo>
                    <a:pt x="2302" y="209"/>
                  </a:lnTo>
                  <a:lnTo>
                    <a:pt x="2340" y="273"/>
                  </a:lnTo>
                  <a:lnTo>
                    <a:pt x="2369" y="342"/>
                  </a:lnTo>
                  <a:lnTo>
                    <a:pt x="2386" y="413"/>
                  </a:lnTo>
                  <a:lnTo>
                    <a:pt x="2391" y="488"/>
                  </a:lnTo>
                  <a:lnTo>
                    <a:pt x="2391" y="488"/>
                  </a:lnTo>
                  <a:lnTo>
                    <a:pt x="2388" y="545"/>
                  </a:lnTo>
                  <a:lnTo>
                    <a:pt x="2383" y="599"/>
                  </a:lnTo>
                  <a:lnTo>
                    <a:pt x="2373" y="653"/>
                  </a:lnTo>
                  <a:lnTo>
                    <a:pt x="2357" y="704"/>
                  </a:lnTo>
                  <a:lnTo>
                    <a:pt x="2337" y="752"/>
                  </a:lnTo>
                  <a:lnTo>
                    <a:pt x="2312" y="796"/>
                  </a:lnTo>
                  <a:lnTo>
                    <a:pt x="2282" y="836"/>
                  </a:lnTo>
                  <a:lnTo>
                    <a:pt x="2245" y="870"/>
                  </a:lnTo>
                  <a:lnTo>
                    <a:pt x="2203" y="899"/>
                  </a:lnTo>
                  <a:lnTo>
                    <a:pt x="2153" y="922"/>
                  </a:lnTo>
                  <a:lnTo>
                    <a:pt x="2115" y="973"/>
                  </a:lnTo>
                  <a:lnTo>
                    <a:pt x="2115" y="973"/>
                  </a:lnTo>
                  <a:lnTo>
                    <a:pt x="2115" y="979"/>
                  </a:lnTo>
                  <a:lnTo>
                    <a:pt x="2116" y="986"/>
                  </a:lnTo>
                  <a:lnTo>
                    <a:pt x="2118" y="995"/>
                  </a:lnTo>
                  <a:lnTo>
                    <a:pt x="2118" y="1004"/>
                  </a:lnTo>
                  <a:lnTo>
                    <a:pt x="2118" y="1014"/>
                  </a:lnTo>
                  <a:lnTo>
                    <a:pt x="2119" y="1024"/>
                  </a:lnTo>
                  <a:lnTo>
                    <a:pt x="2119" y="1033"/>
                  </a:lnTo>
                  <a:lnTo>
                    <a:pt x="2119" y="1040"/>
                  </a:lnTo>
                  <a:lnTo>
                    <a:pt x="2119" y="1044"/>
                  </a:lnTo>
                  <a:lnTo>
                    <a:pt x="2119" y="1046"/>
                  </a:lnTo>
                  <a:lnTo>
                    <a:pt x="2201" y="1100"/>
                  </a:lnTo>
                  <a:lnTo>
                    <a:pt x="3427" y="438"/>
                  </a:lnTo>
                  <a:lnTo>
                    <a:pt x="3427" y="438"/>
                  </a:lnTo>
                  <a:lnTo>
                    <a:pt x="3444" y="433"/>
                  </a:lnTo>
                  <a:lnTo>
                    <a:pt x="3466" y="430"/>
                  </a:lnTo>
                  <a:lnTo>
                    <a:pt x="3492" y="430"/>
                  </a:lnTo>
                  <a:lnTo>
                    <a:pt x="3522" y="434"/>
                  </a:lnTo>
                  <a:lnTo>
                    <a:pt x="3551" y="441"/>
                  </a:lnTo>
                  <a:lnTo>
                    <a:pt x="3581" y="450"/>
                  </a:lnTo>
                  <a:lnTo>
                    <a:pt x="3610" y="460"/>
                  </a:lnTo>
                  <a:lnTo>
                    <a:pt x="3634" y="473"/>
                  </a:lnTo>
                  <a:lnTo>
                    <a:pt x="3652" y="485"/>
                  </a:lnTo>
                  <a:lnTo>
                    <a:pt x="3665" y="498"/>
                  </a:lnTo>
                  <a:lnTo>
                    <a:pt x="3740" y="606"/>
                  </a:lnTo>
                  <a:lnTo>
                    <a:pt x="3740" y="606"/>
                  </a:lnTo>
                  <a:lnTo>
                    <a:pt x="3747" y="623"/>
                  </a:lnTo>
                  <a:lnTo>
                    <a:pt x="3749" y="647"/>
                  </a:lnTo>
                  <a:lnTo>
                    <a:pt x="3749" y="675"/>
                  </a:lnTo>
                  <a:lnTo>
                    <a:pt x="3744" y="707"/>
                  </a:lnTo>
                  <a:lnTo>
                    <a:pt x="3737" y="738"/>
                  </a:lnTo>
                  <a:lnTo>
                    <a:pt x="3727" y="770"/>
                  </a:lnTo>
                  <a:lnTo>
                    <a:pt x="3717" y="800"/>
                  </a:lnTo>
                  <a:lnTo>
                    <a:pt x="3705" y="826"/>
                  </a:lnTo>
                  <a:lnTo>
                    <a:pt x="3692" y="847"/>
                  </a:lnTo>
                  <a:lnTo>
                    <a:pt x="3678" y="860"/>
                  </a:lnTo>
                  <a:lnTo>
                    <a:pt x="3678" y="860"/>
                  </a:lnTo>
                  <a:lnTo>
                    <a:pt x="3659" y="873"/>
                  </a:lnTo>
                  <a:lnTo>
                    <a:pt x="3604" y="907"/>
                  </a:lnTo>
                  <a:lnTo>
                    <a:pt x="3522" y="958"/>
                  </a:lnTo>
                  <a:lnTo>
                    <a:pt x="3420" y="1021"/>
                  </a:lnTo>
                  <a:lnTo>
                    <a:pt x="3302" y="1097"/>
                  </a:lnTo>
                  <a:lnTo>
                    <a:pt x="3178" y="1176"/>
                  </a:lnTo>
                  <a:lnTo>
                    <a:pt x="3054" y="1258"/>
                  </a:lnTo>
                  <a:lnTo>
                    <a:pt x="2936" y="1336"/>
                  </a:lnTo>
                  <a:lnTo>
                    <a:pt x="2831" y="1409"/>
                  </a:lnTo>
                  <a:lnTo>
                    <a:pt x="2747" y="1471"/>
                  </a:lnTo>
                  <a:lnTo>
                    <a:pt x="2747" y="1471"/>
                  </a:lnTo>
                  <a:lnTo>
                    <a:pt x="2723" y="1490"/>
                  </a:lnTo>
                  <a:lnTo>
                    <a:pt x="2701" y="1508"/>
                  </a:lnTo>
                  <a:lnTo>
                    <a:pt x="2678" y="1526"/>
                  </a:lnTo>
                  <a:lnTo>
                    <a:pt x="2658" y="1545"/>
                  </a:lnTo>
                  <a:lnTo>
                    <a:pt x="2640" y="1562"/>
                  </a:lnTo>
                  <a:lnTo>
                    <a:pt x="2624" y="1578"/>
                  </a:lnTo>
                  <a:lnTo>
                    <a:pt x="2611" y="1590"/>
                  </a:lnTo>
                  <a:lnTo>
                    <a:pt x="2603" y="1603"/>
                  </a:lnTo>
                  <a:lnTo>
                    <a:pt x="2598" y="1612"/>
                  </a:lnTo>
                  <a:lnTo>
                    <a:pt x="2598" y="1619"/>
                  </a:lnTo>
                  <a:lnTo>
                    <a:pt x="2598" y="1619"/>
                  </a:lnTo>
                  <a:lnTo>
                    <a:pt x="2607" y="1641"/>
                  </a:lnTo>
                  <a:lnTo>
                    <a:pt x="2615" y="1673"/>
                  </a:lnTo>
                  <a:lnTo>
                    <a:pt x="2624" y="1709"/>
                  </a:lnTo>
                  <a:lnTo>
                    <a:pt x="2631" y="1752"/>
                  </a:lnTo>
                  <a:lnTo>
                    <a:pt x="2638" y="1799"/>
                  </a:lnTo>
                  <a:lnTo>
                    <a:pt x="2644" y="1848"/>
                  </a:lnTo>
                  <a:lnTo>
                    <a:pt x="2649" y="1901"/>
                  </a:lnTo>
                  <a:lnTo>
                    <a:pt x="2654" y="1955"/>
                  </a:lnTo>
                  <a:lnTo>
                    <a:pt x="2658" y="2007"/>
                  </a:lnTo>
                  <a:lnTo>
                    <a:pt x="2662" y="2060"/>
                  </a:lnTo>
                  <a:lnTo>
                    <a:pt x="2662" y="2060"/>
                  </a:lnTo>
                </a:path>
              </a:pathLst>
            </a:custGeom>
            <a:noFill/>
            <a:ln w="9525">
              <a:solidFill>
                <a:srgbClr val="475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29" name="Freeform 45">
              <a:extLst>
                <a:ext uri="{FF2B5EF4-FFF2-40B4-BE49-F238E27FC236}">
                  <a16:creationId xmlns:a16="http://schemas.microsoft.com/office/drawing/2014/main" id="{5919B9D8-87CD-1F7C-7447-9F9F2BD85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435"/>
              <a:ext cx="1207" cy="1479"/>
            </a:xfrm>
            <a:custGeom>
              <a:avLst/>
              <a:gdLst>
                <a:gd name="T0" fmla="*/ 2464 w 3621"/>
                <a:gd name="T1" fmla="*/ 2342 h 4438"/>
                <a:gd name="T2" fmla="*/ 2365 w 3621"/>
                <a:gd name="T3" fmla="*/ 2647 h 4438"/>
                <a:gd name="T4" fmla="*/ 2976 w 3621"/>
                <a:gd name="T5" fmla="*/ 4250 h 4438"/>
                <a:gd name="T6" fmla="*/ 2898 w 3621"/>
                <a:gd name="T7" fmla="*/ 4339 h 4438"/>
                <a:gd name="T8" fmla="*/ 2579 w 3621"/>
                <a:gd name="T9" fmla="*/ 4437 h 4438"/>
                <a:gd name="T10" fmla="*/ 2516 w 3621"/>
                <a:gd name="T11" fmla="*/ 4404 h 4438"/>
                <a:gd name="T12" fmla="*/ 2455 w 3621"/>
                <a:gd name="T13" fmla="*/ 4299 h 4438"/>
                <a:gd name="T14" fmla="*/ 1851 w 3621"/>
                <a:gd name="T15" fmla="*/ 2946 h 4438"/>
                <a:gd name="T16" fmla="*/ 1836 w 3621"/>
                <a:gd name="T17" fmla="*/ 2915 h 4438"/>
                <a:gd name="T18" fmla="*/ 1823 w 3621"/>
                <a:gd name="T19" fmla="*/ 2891 h 4438"/>
                <a:gd name="T20" fmla="*/ 1809 w 3621"/>
                <a:gd name="T21" fmla="*/ 2891 h 4438"/>
                <a:gd name="T22" fmla="*/ 1799 w 3621"/>
                <a:gd name="T23" fmla="*/ 2891 h 4438"/>
                <a:gd name="T24" fmla="*/ 1787 w 3621"/>
                <a:gd name="T25" fmla="*/ 2911 h 4438"/>
                <a:gd name="T26" fmla="*/ 1768 w 3621"/>
                <a:gd name="T27" fmla="*/ 2946 h 4438"/>
                <a:gd name="T28" fmla="*/ 1166 w 3621"/>
                <a:gd name="T29" fmla="*/ 4298 h 4438"/>
                <a:gd name="T30" fmla="*/ 1104 w 3621"/>
                <a:gd name="T31" fmla="*/ 4403 h 4438"/>
                <a:gd name="T32" fmla="*/ 806 w 3621"/>
                <a:gd name="T33" fmla="*/ 4373 h 4438"/>
                <a:gd name="T34" fmla="*/ 724 w 3621"/>
                <a:gd name="T35" fmla="*/ 4338 h 4438"/>
                <a:gd name="T36" fmla="*/ 644 w 3621"/>
                <a:gd name="T37" fmla="*/ 4247 h 4438"/>
                <a:gd name="T38" fmla="*/ 1256 w 3621"/>
                <a:gd name="T39" fmla="*/ 2645 h 4438"/>
                <a:gd name="T40" fmla="*/ 1156 w 3621"/>
                <a:gd name="T41" fmla="*/ 2341 h 4438"/>
                <a:gd name="T42" fmla="*/ 1112 w 3621"/>
                <a:gd name="T43" fmla="*/ 1999 h 4438"/>
                <a:gd name="T44" fmla="*/ 1119 w 3621"/>
                <a:gd name="T45" fmla="*/ 1739 h 4438"/>
                <a:gd name="T46" fmla="*/ 1139 w 3621"/>
                <a:gd name="T47" fmla="*/ 1540 h 4438"/>
                <a:gd name="T48" fmla="*/ 1108 w 3621"/>
                <a:gd name="T49" fmla="*/ 1499 h 4438"/>
                <a:gd name="T50" fmla="*/ 1013 w 3621"/>
                <a:gd name="T51" fmla="*/ 1416 h 4438"/>
                <a:gd name="T52" fmla="*/ 714 w 3621"/>
                <a:gd name="T53" fmla="*/ 1210 h 4438"/>
                <a:gd name="T54" fmla="*/ 145 w 3621"/>
                <a:gd name="T55" fmla="*/ 850 h 4438"/>
                <a:gd name="T56" fmla="*/ 40 w 3621"/>
                <a:gd name="T57" fmla="*/ 770 h 4438"/>
                <a:gd name="T58" fmla="*/ 0 w 3621"/>
                <a:gd name="T59" fmla="*/ 645 h 4438"/>
                <a:gd name="T60" fmla="*/ 81 w 3621"/>
                <a:gd name="T61" fmla="*/ 481 h 4438"/>
                <a:gd name="T62" fmla="*/ 176 w 3621"/>
                <a:gd name="T63" fmla="*/ 431 h 4438"/>
                <a:gd name="T64" fmla="*/ 283 w 3621"/>
                <a:gd name="T65" fmla="*/ 435 h 4438"/>
                <a:gd name="T66" fmla="*/ 1596 w 3621"/>
                <a:gd name="T67" fmla="*/ 1004 h 4438"/>
                <a:gd name="T68" fmla="*/ 1596 w 3621"/>
                <a:gd name="T69" fmla="*/ 956 h 4438"/>
                <a:gd name="T70" fmla="*/ 1570 w 3621"/>
                <a:gd name="T71" fmla="*/ 884 h 4438"/>
                <a:gd name="T72" fmla="*/ 1392 w 3621"/>
                <a:gd name="T73" fmla="*/ 723 h 4438"/>
                <a:gd name="T74" fmla="*/ 1339 w 3621"/>
                <a:gd name="T75" fmla="*/ 472 h 4438"/>
                <a:gd name="T76" fmla="*/ 1420 w 3621"/>
                <a:gd name="T77" fmla="*/ 201 h 4438"/>
                <a:gd name="T78" fmla="*/ 1726 w 3621"/>
                <a:gd name="T79" fmla="*/ 7 h 4438"/>
                <a:gd name="T80" fmla="*/ 2044 w 3621"/>
                <a:gd name="T81" fmla="*/ 57 h 4438"/>
                <a:gd name="T82" fmla="*/ 2261 w 3621"/>
                <a:gd name="T83" fmla="*/ 332 h 4438"/>
                <a:gd name="T84" fmla="*/ 2272 w 3621"/>
                <a:gd name="T85" fmla="*/ 582 h 4438"/>
                <a:gd name="T86" fmla="*/ 2175 w 3621"/>
                <a:gd name="T87" fmla="*/ 803 h 4438"/>
                <a:gd name="T88" fmla="*/ 2021 w 3621"/>
                <a:gd name="T89" fmla="*/ 938 h 4438"/>
                <a:gd name="T90" fmla="*/ 2024 w 3621"/>
                <a:gd name="T91" fmla="*/ 979 h 4438"/>
                <a:gd name="T92" fmla="*/ 2026 w 3621"/>
                <a:gd name="T93" fmla="*/ 1013 h 4438"/>
                <a:gd name="T94" fmla="*/ 3373 w 3621"/>
                <a:gd name="T95" fmla="*/ 426 h 4438"/>
                <a:gd name="T96" fmla="*/ 3491 w 3621"/>
                <a:gd name="T97" fmla="*/ 448 h 4438"/>
                <a:gd name="T98" fmla="*/ 3611 w 3621"/>
                <a:gd name="T99" fmla="*/ 587 h 4438"/>
                <a:gd name="T100" fmla="*/ 3610 w 3621"/>
                <a:gd name="T101" fmla="*/ 699 h 4438"/>
                <a:gd name="T102" fmla="*/ 3555 w 3621"/>
                <a:gd name="T103" fmla="*/ 801 h 4438"/>
                <a:gd name="T104" fmla="*/ 3279 w 3621"/>
                <a:gd name="T105" fmla="*/ 973 h 4438"/>
                <a:gd name="T106" fmla="*/ 2697 w 3621"/>
                <a:gd name="T107" fmla="*/ 1352 h 4438"/>
                <a:gd name="T108" fmla="*/ 2567 w 3621"/>
                <a:gd name="T109" fmla="*/ 1451 h 4438"/>
                <a:gd name="T110" fmla="*/ 2488 w 3621"/>
                <a:gd name="T111" fmla="*/ 1528 h 4438"/>
                <a:gd name="T112" fmla="*/ 2492 w 3621"/>
                <a:gd name="T113" fmla="*/ 1596 h 4438"/>
                <a:gd name="T114" fmla="*/ 2504 w 3621"/>
                <a:gd name="T115" fmla="*/ 1854 h 4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1" h="4438">
                  <a:moveTo>
                    <a:pt x="2508" y="2000"/>
                  </a:moveTo>
                  <a:lnTo>
                    <a:pt x="2508" y="2081"/>
                  </a:lnTo>
                  <a:lnTo>
                    <a:pt x="2499" y="2167"/>
                  </a:lnTo>
                  <a:lnTo>
                    <a:pt x="2484" y="2255"/>
                  </a:lnTo>
                  <a:lnTo>
                    <a:pt x="2464" y="2342"/>
                  </a:lnTo>
                  <a:lnTo>
                    <a:pt x="2441" y="2426"/>
                  </a:lnTo>
                  <a:lnTo>
                    <a:pt x="2417" y="2501"/>
                  </a:lnTo>
                  <a:lnTo>
                    <a:pt x="2396" y="2565"/>
                  </a:lnTo>
                  <a:lnTo>
                    <a:pt x="2377" y="2614"/>
                  </a:lnTo>
                  <a:lnTo>
                    <a:pt x="2365" y="2647"/>
                  </a:lnTo>
                  <a:lnTo>
                    <a:pt x="2360" y="2658"/>
                  </a:lnTo>
                  <a:lnTo>
                    <a:pt x="2403" y="2814"/>
                  </a:lnTo>
                  <a:lnTo>
                    <a:pt x="2974" y="4224"/>
                  </a:lnTo>
                  <a:lnTo>
                    <a:pt x="2974" y="4224"/>
                  </a:lnTo>
                  <a:lnTo>
                    <a:pt x="2976" y="4250"/>
                  </a:lnTo>
                  <a:lnTo>
                    <a:pt x="2969" y="4271"/>
                  </a:lnTo>
                  <a:lnTo>
                    <a:pt x="2957" y="4291"/>
                  </a:lnTo>
                  <a:lnTo>
                    <a:pt x="2940" y="4309"/>
                  </a:lnTo>
                  <a:lnTo>
                    <a:pt x="2919" y="4325"/>
                  </a:lnTo>
                  <a:lnTo>
                    <a:pt x="2898" y="4339"/>
                  </a:lnTo>
                  <a:lnTo>
                    <a:pt x="2874" y="4351"/>
                  </a:lnTo>
                  <a:lnTo>
                    <a:pt x="2853" y="4360"/>
                  </a:lnTo>
                  <a:lnTo>
                    <a:pt x="2831" y="4369"/>
                  </a:lnTo>
                  <a:lnTo>
                    <a:pt x="2814" y="4375"/>
                  </a:lnTo>
                  <a:lnTo>
                    <a:pt x="2579" y="4437"/>
                  </a:lnTo>
                  <a:lnTo>
                    <a:pt x="2579" y="4437"/>
                  </a:lnTo>
                  <a:lnTo>
                    <a:pt x="2563" y="4438"/>
                  </a:lnTo>
                  <a:lnTo>
                    <a:pt x="2548" y="4433"/>
                  </a:lnTo>
                  <a:lnTo>
                    <a:pt x="2532" y="4421"/>
                  </a:lnTo>
                  <a:lnTo>
                    <a:pt x="2516" y="4404"/>
                  </a:lnTo>
                  <a:lnTo>
                    <a:pt x="2501" y="4386"/>
                  </a:lnTo>
                  <a:lnTo>
                    <a:pt x="2487" y="4363"/>
                  </a:lnTo>
                  <a:lnTo>
                    <a:pt x="2474" y="4342"/>
                  </a:lnTo>
                  <a:lnTo>
                    <a:pt x="2464" y="4321"/>
                  </a:lnTo>
                  <a:lnTo>
                    <a:pt x="2455" y="4299"/>
                  </a:lnTo>
                  <a:lnTo>
                    <a:pt x="2448" y="4284"/>
                  </a:lnTo>
                  <a:lnTo>
                    <a:pt x="1948" y="3155"/>
                  </a:lnTo>
                  <a:lnTo>
                    <a:pt x="1853" y="2948"/>
                  </a:lnTo>
                  <a:lnTo>
                    <a:pt x="1853" y="2948"/>
                  </a:lnTo>
                  <a:lnTo>
                    <a:pt x="1851" y="2946"/>
                  </a:lnTo>
                  <a:lnTo>
                    <a:pt x="1850" y="2943"/>
                  </a:lnTo>
                  <a:lnTo>
                    <a:pt x="1847" y="2938"/>
                  </a:lnTo>
                  <a:lnTo>
                    <a:pt x="1844" y="2931"/>
                  </a:lnTo>
                  <a:lnTo>
                    <a:pt x="1840" y="2922"/>
                  </a:lnTo>
                  <a:lnTo>
                    <a:pt x="1836" y="2915"/>
                  </a:lnTo>
                  <a:lnTo>
                    <a:pt x="1831" y="2906"/>
                  </a:lnTo>
                  <a:lnTo>
                    <a:pt x="1829" y="2901"/>
                  </a:lnTo>
                  <a:lnTo>
                    <a:pt x="1826" y="2895"/>
                  </a:lnTo>
                  <a:lnTo>
                    <a:pt x="1823" y="2891"/>
                  </a:lnTo>
                  <a:lnTo>
                    <a:pt x="1823" y="2891"/>
                  </a:lnTo>
                  <a:lnTo>
                    <a:pt x="1820" y="2891"/>
                  </a:lnTo>
                  <a:lnTo>
                    <a:pt x="1819" y="2891"/>
                  </a:lnTo>
                  <a:lnTo>
                    <a:pt x="1816" y="2891"/>
                  </a:lnTo>
                  <a:lnTo>
                    <a:pt x="1812" y="2891"/>
                  </a:lnTo>
                  <a:lnTo>
                    <a:pt x="1809" y="2891"/>
                  </a:lnTo>
                  <a:lnTo>
                    <a:pt x="1806" y="2891"/>
                  </a:lnTo>
                  <a:lnTo>
                    <a:pt x="1803" y="2891"/>
                  </a:lnTo>
                  <a:lnTo>
                    <a:pt x="1802" y="2891"/>
                  </a:lnTo>
                  <a:lnTo>
                    <a:pt x="1800" y="2891"/>
                  </a:lnTo>
                  <a:lnTo>
                    <a:pt x="1799" y="2891"/>
                  </a:lnTo>
                  <a:lnTo>
                    <a:pt x="1799" y="2891"/>
                  </a:lnTo>
                  <a:lnTo>
                    <a:pt x="1797" y="2892"/>
                  </a:lnTo>
                  <a:lnTo>
                    <a:pt x="1796" y="2897"/>
                  </a:lnTo>
                  <a:lnTo>
                    <a:pt x="1792" y="2904"/>
                  </a:lnTo>
                  <a:lnTo>
                    <a:pt x="1787" y="2911"/>
                  </a:lnTo>
                  <a:lnTo>
                    <a:pt x="1783" y="2919"/>
                  </a:lnTo>
                  <a:lnTo>
                    <a:pt x="1779" y="2928"/>
                  </a:lnTo>
                  <a:lnTo>
                    <a:pt x="1775" y="2936"/>
                  </a:lnTo>
                  <a:lnTo>
                    <a:pt x="1770" y="2942"/>
                  </a:lnTo>
                  <a:lnTo>
                    <a:pt x="1768" y="2946"/>
                  </a:lnTo>
                  <a:lnTo>
                    <a:pt x="1768" y="2948"/>
                  </a:lnTo>
                  <a:lnTo>
                    <a:pt x="1677" y="3142"/>
                  </a:lnTo>
                  <a:lnTo>
                    <a:pt x="1172" y="4282"/>
                  </a:lnTo>
                  <a:lnTo>
                    <a:pt x="1172" y="4282"/>
                  </a:lnTo>
                  <a:lnTo>
                    <a:pt x="1166" y="4298"/>
                  </a:lnTo>
                  <a:lnTo>
                    <a:pt x="1156" y="4318"/>
                  </a:lnTo>
                  <a:lnTo>
                    <a:pt x="1146" y="4341"/>
                  </a:lnTo>
                  <a:lnTo>
                    <a:pt x="1134" y="4362"/>
                  </a:lnTo>
                  <a:lnTo>
                    <a:pt x="1119" y="4383"/>
                  </a:lnTo>
                  <a:lnTo>
                    <a:pt x="1104" y="4403"/>
                  </a:lnTo>
                  <a:lnTo>
                    <a:pt x="1088" y="4420"/>
                  </a:lnTo>
                  <a:lnTo>
                    <a:pt x="1073" y="4431"/>
                  </a:lnTo>
                  <a:lnTo>
                    <a:pt x="1057" y="4437"/>
                  </a:lnTo>
                  <a:lnTo>
                    <a:pt x="1041" y="4436"/>
                  </a:lnTo>
                  <a:lnTo>
                    <a:pt x="806" y="4373"/>
                  </a:lnTo>
                  <a:lnTo>
                    <a:pt x="806" y="4373"/>
                  </a:lnTo>
                  <a:lnTo>
                    <a:pt x="789" y="4366"/>
                  </a:lnTo>
                  <a:lnTo>
                    <a:pt x="769" y="4359"/>
                  </a:lnTo>
                  <a:lnTo>
                    <a:pt x="746" y="4349"/>
                  </a:lnTo>
                  <a:lnTo>
                    <a:pt x="724" y="4338"/>
                  </a:lnTo>
                  <a:lnTo>
                    <a:pt x="701" y="4324"/>
                  </a:lnTo>
                  <a:lnTo>
                    <a:pt x="681" y="4308"/>
                  </a:lnTo>
                  <a:lnTo>
                    <a:pt x="664" y="4290"/>
                  </a:lnTo>
                  <a:lnTo>
                    <a:pt x="651" y="4270"/>
                  </a:lnTo>
                  <a:lnTo>
                    <a:pt x="644" y="4247"/>
                  </a:lnTo>
                  <a:lnTo>
                    <a:pt x="646" y="4223"/>
                  </a:lnTo>
                  <a:lnTo>
                    <a:pt x="1217" y="2813"/>
                  </a:lnTo>
                  <a:lnTo>
                    <a:pt x="1260" y="2657"/>
                  </a:lnTo>
                  <a:lnTo>
                    <a:pt x="1260" y="2657"/>
                  </a:lnTo>
                  <a:lnTo>
                    <a:pt x="1256" y="2645"/>
                  </a:lnTo>
                  <a:lnTo>
                    <a:pt x="1243" y="2613"/>
                  </a:lnTo>
                  <a:lnTo>
                    <a:pt x="1226" y="2563"/>
                  </a:lnTo>
                  <a:lnTo>
                    <a:pt x="1203" y="2498"/>
                  </a:lnTo>
                  <a:lnTo>
                    <a:pt x="1180" y="2423"/>
                  </a:lnTo>
                  <a:lnTo>
                    <a:pt x="1156" y="2341"/>
                  </a:lnTo>
                  <a:lnTo>
                    <a:pt x="1136" y="2254"/>
                  </a:lnTo>
                  <a:lnTo>
                    <a:pt x="1121" y="2165"/>
                  </a:lnTo>
                  <a:lnTo>
                    <a:pt x="1112" y="2080"/>
                  </a:lnTo>
                  <a:lnTo>
                    <a:pt x="1112" y="1999"/>
                  </a:lnTo>
                  <a:lnTo>
                    <a:pt x="1112" y="1999"/>
                  </a:lnTo>
                  <a:lnTo>
                    <a:pt x="1114" y="1956"/>
                  </a:lnTo>
                  <a:lnTo>
                    <a:pt x="1115" y="1906"/>
                  </a:lnTo>
                  <a:lnTo>
                    <a:pt x="1117" y="1853"/>
                  </a:lnTo>
                  <a:lnTo>
                    <a:pt x="1118" y="1796"/>
                  </a:lnTo>
                  <a:lnTo>
                    <a:pt x="1119" y="1739"/>
                  </a:lnTo>
                  <a:lnTo>
                    <a:pt x="1121" y="1685"/>
                  </a:lnTo>
                  <a:lnTo>
                    <a:pt x="1124" y="1637"/>
                  </a:lnTo>
                  <a:lnTo>
                    <a:pt x="1128" y="1594"/>
                  </a:lnTo>
                  <a:lnTo>
                    <a:pt x="1132" y="1562"/>
                  </a:lnTo>
                  <a:lnTo>
                    <a:pt x="1139" y="1540"/>
                  </a:lnTo>
                  <a:lnTo>
                    <a:pt x="1139" y="1540"/>
                  </a:lnTo>
                  <a:lnTo>
                    <a:pt x="1138" y="1535"/>
                  </a:lnTo>
                  <a:lnTo>
                    <a:pt x="1132" y="1526"/>
                  </a:lnTo>
                  <a:lnTo>
                    <a:pt x="1122" y="1514"/>
                  </a:lnTo>
                  <a:lnTo>
                    <a:pt x="1108" y="1499"/>
                  </a:lnTo>
                  <a:lnTo>
                    <a:pt x="1091" y="1484"/>
                  </a:lnTo>
                  <a:lnTo>
                    <a:pt x="1073" y="1467"/>
                  </a:lnTo>
                  <a:lnTo>
                    <a:pt x="1053" y="1450"/>
                  </a:lnTo>
                  <a:lnTo>
                    <a:pt x="1033" y="1433"/>
                  </a:lnTo>
                  <a:lnTo>
                    <a:pt x="1013" y="1416"/>
                  </a:lnTo>
                  <a:lnTo>
                    <a:pt x="995" y="1401"/>
                  </a:lnTo>
                  <a:lnTo>
                    <a:pt x="995" y="1401"/>
                  </a:lnTo>
                  <a:lnTo>
                    <a:pt x="924" y="1350"/>
                  </a:lnTo>
                  <a:lnTo>
                    <a:pt x="829" y="1285"/>
                  </a:lnTo>
                  <a:lnTo>
                    <a:pt x="714" y="1210"/>
                  </a:lnTo>
                  <a:lnTo>
                    <a:pt x="589" y="1131"/>
                  </a:lnTo>
                  <a:lnTo>
                    <a:pt x="463" y="1048"/>
                  </a:lnTo>
                  <a:lnTo>
                    <a:pt x="341" y="972"/>
                  </a:lnTo>
                  <a:lnTo>
                    <a:pt x="232" y="904"/>
                  </a:lnTo>
                  <a:lnTo>
                    <a:pt x="145" y="850"/>
                  </a:lnTo>
                  <a:lnTo>
                    <a:pt x="87" y="813"/>
                  </a:lnTo>
                  <a:lnTo>
                    <a:pt x="66" y="800"/>
                  </a:lnTo>
                  <a:lnTo>
                    <a:pt x="66" y="800"/>
                  </a:lnTo>
                  <a:lnTo>
                    <a:pt x="53" y="789"/>
                  </a:lnTo>
                  <a:lnTo>
                    <a:pt x="40" y="770"/>
                  </a:lnTo>
                  <a:lnTo>
                    <a:pt x="29" y="749"/>
                  </a:lnTo>
                  <a:lnTo>
                    <a:pt x="19" y="725"/>
                  </a:lnTo>
                  <a:lnTo>
                    <a:pt x="10" y="698"/>
                  </a:lnTo>
                  <a:lnTo>
                    <a:pt x="3" y="671"/>
                  </a:lnTo>
                  <a:lnTo>
                    <a:pt x="0" y="645"/>
                  </a:lnTo>
                  <a:lnTo>
                    <a:pt x="0" y="621"/>
                  </a:lnTo>
                  <a:lnTo>
                    <a:pt x="3" y="601"/>
                  </a:lnTo>
                  <a:lnTo>
                    <a:pt x="9" y="586"/>
                  </a:lnTo>
                  <a:lnTo>
                    <a:pt x="81" y="481"/>
                  </a:lnTo>
                  <a:lnTo>
                    <a:pt x="81" y="481"/>
                  </a:lnTo>
                  <a:lnTo>
                    <a:pt x="93" y="468"/>
                  </a:lnTo>
                  <a:lnTo>
                    <a:pt x="110" y="457"/>
                  </a:lnTo>
                  <a:lnTo>
                    <a:pt x="129" y="447"/>
                  </a:lnTo>
                  <a:lnTo>
                    <a:pt x="152" y="438"/>
                  </a:lnTo>
                  <a:lnTo>
                    <a:pt x="176" y="431"/>
                  </a:lnTo>
                  <a:lnTo>
                    <a:pt x="202" y="426"/>
                  </a:lnTo>
                  <a:lnTo>
                    <a:pt x="226" y="424"/>
                  </a:lnTo>
                  <a:lnTo>
                    <a:pt x="247" y="424"/>
                  </a:lnTo>
                  <a:lnTo>
                    <a:pt x="267" y="428"/>
                  </a:lnTo>
                  <a:lnTo>
                    <a:pt x="283" y="435"/>
                  </a:lnTo>
                  <a:lnTo>
                    <a:pt x="1482" y="1089"/>
                  </a:lnTo>
                  <a:lnTo>
                    <a:pt x="1596" y="1011"/>
                  </a:lnTo>
                  <a:lnTo>
                    <a:pt x="1596" y="1011"/>
                  </a:lnTo>
                  <a:lnTo>
                    <a:pt x="1596" y="1010"/>
                  </a:lnTo>
                  <a:lnTo>
                    <a:pt x="1596" y="1004"/>
                  </a:lnTo>
                  <a:lnTo>
                    <a:pt x="1596" y="997"/>
                  </a:lnTo>
                  <a:lnTo>
                    <a:pt x="1596" y="989"/>
                  </a:lnTo>
                  <a:lnTo>
                    <a:pt x="1596" y="977"/>
                  </a:lnTo>
                  <a:lnTo>
                    <a:pt x="1596" y="967"/>
                  </a:lnTo>
                  <a:lnTo>
                    <a:pt x="1596" y="956"/>
                  </a:lnTo>
                  <a:lnTo>
                    <a:pt x="1597" y="948"/>
                  </a:lnTo>
                  <a:lnTo>
                    <a:pt x="1599" y="940"/>
                  </a:lnTo>
                  <a:lnTo>
                    <a:pt x="1599" y="935"/>
                  </a:lnTo>
                  <a:lnTo>
                    <a:pt x="1570" y="884"/>
                  </a:lnTo>
                  <a:lnTo>
                    <a:pt x="1570" y="884"/>
                  </a:lnTo>
                  <a:lnTo>
                    <a:pt x="1522" y="861"/>
                  </a:lnTo>
                  <a:lnTo>
                    <a:pt x="1481" y="834"/>
                  </a:lnTo>
                  <a:lnTo>
                    <a:pt x="1446" y="801"/>
                  </a:lnTo>
                  <a:lnTo>
                    <a:pt x="1416" y="765"/>
                  </a:lnTo>
                  <a:lnTo>
                    <a:pt x="1392" y="723"/>
                  </a:lnTo>
                  <a:lnTo>
                    <a:pt x="1372" y="678"/>
                  </a:lnTo>
                  <a:lnTo>
                    <a:pt x="1358" y="630"/>
                  </a:lnTo>
                  <a:lnTo>
                    <a:pt x="1348" y="580"/>
                  </a:lnTo>
                  <a:lnTo>
                    <a:pt x="1342" y="526"/>
                  </a:lnTo>
                  <a:lnTo>
                    <a:pt x="1339" y="472"/>
                  </a:lnTo>
                  <a:lnTo>
                    <a:pt x="1339" y="472"/>
                  </a:lnTo>
                  <a:lnTo>
                    <a:pt x="1345" y="400"/>
                  </a:lnTo>
                  <a:lnTo>
                    <a:pt x="1360" y="330"/>
                  </a:lnTo>
                  <a:lnTo>
                    <a:pt x="1386" y="264"/>
                  </a:lnTo>
                  <a:lnTo>
                    <a:pt x="1420" y="201"/>
                  </a:lnTo>
                  <a:lnTo>
                    <a:pt x="1464" y="146"/>
                  </a:lnTo>
                  <a:lnTo>
                    <a:pt x="1518" y="96"/>
                  </a:lnTo>
                  <a:lnTo>
                    <a:pt x="1579" y="57"/>
                  </a:lnTo>
                  <a:lnTo>
                    <a:pt x="1648" y="27"/>
                  </a:lnTo>
                  <a:lnTo>
                    <a:pt x="1726" y="7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98" y="7"/>
                  </a:lnTo>
                  <a:lnTo>
                    <a:pt x="1975" y="27"/>
                  </a:lnTo>
                  <a:lnTo>
                    <a:pt x="2044" y="57"/>
                  </a:lnTo>
                  <a:lnTo>
                    <a:pt x="2105" y="98"/>
                  </a:lnTo>
                  <a:lnTo>
                    <a:pt x="2158" y="146"/>
                  </a:lnTo>
                  <a:lnTo>
                    <a:pt x="2202" y="203"/>
                  </a:lnTo>
                  <a:lnTo>
                    <a:pt x="2236" y="265"/>
                  </a:lnTo>
                  <a:lnTo>
                    <a:pt x="2261" y="332"/>
                  </a:lnTo>
                  <a:lnTo>
                    <a:pt x="2275" y="401"/>
                  </a:lnTo>
                  <a:lnTo>
                    <a:pt x="2281" y="474"/>
                  </a:lnTo>
                  <a:lnTo>
                    <a:pt x="2281" y="474"/>
                  </a:lnTo>
                  <a:lnTo>
                    <a:pt x="2280" y="528"/>
                  </a:lnTo>
                  <a:lnTo>
                    <a:pt x="2272" y="582"/>
                  </a:lnTo>
                  <a:lnTo>
                    <a:pt x="2263" y="631"/>
                  </a:lnTo>
                  <a:lnTo>
                    <a:pt x="2248" y="679"/>
                  </a:lnTo>
                  <a:lnTo>
                    <a:pt x="2230" y="725"/>
                  </a:lnTo>
                  <a:lnTo>
                    <a:pt x="2204" y="766"/>
                  </a:lnTo>
                  <a:lnTo>
                    <a:pt x="2175" y="803"/>
                  </a:lnTo>
                  <a:lnTo>
                    <a:pt x="2139" y="835"/>
                  </a:lnTo>
                  <a:lnTo>
                    <a:pt x="2098" y="862"/>
                  </a:lnTo>
                  <a:lnTo>
                    <a:pt x="2050" y="885"/>
                  </a:lnTo>
                  <a:lnTo>
                    <a:pt x="2021" y="938"/>
                  </a:lnTo>
                  <a:lnTo>
                    <a:pt x="2021" y="938"/>
                  </a:lnTo>
                  <a:lnTo>
                    <a:pt x="2023" y="942"/>
                  </a:lnTo>
                  <a:lnTo>
                    <a:pt x="2023" y="949"/>
                  </a:lnTo>
                  <a:lnTo>
                    <a:pt x="2024" y="959"/>
                  </a:lnTo>
                  <a:lnTo>
                    <a:pt x="2024" y="969"/>
                  </a:lnTo>
                  <a:lnTo>
                    <a:pt x="2024" y="979"/>
                  </a:lnTo>
                  <a:lnTo>
                    <a:pt x="2026" y="990"/>
                  </a:lnTo>
                  <a:lnTo>
                    <a:pt x="2026" y="999"/>
                  </a:lnTo>
                  <a:lnTo>
                    <a:pt x="2026" y="1006"/>
                  </a:lnTo>
                  <a:lnTo>
                    <a:pt x="2026" y="1011"/>
                  </a:lnTo>
                  <a:lnTo>
                    <a:pt x="2026" y="1013"/>
                  </a:lnTo>
                  <a:lnTo>
                    <a:pt x="2139" y="1091"/>
                  </a:lnTo>
                  <a:lnTo>
                    <a:pt x="3339" y="437"/>
                  </a:lnTo>
                  <a:lnTo>
                    <a:pt x="3339" y="437"/>
                  </a:lnTo>
                  <a:lnTo>
                    <a:pt x="3353" y="430"/>
                  </a:lnTo>
                  <a:lnTo>
                    <a:pt x="3373" y="426"/>
                  </a:lnTo>
                  <a:lnTo>
                    <a:pt x="3396" y="426"/>
                  </a:lnTo>
                  <a:lnTo>
                    <a:pt x="3418" y="427"/>
                  </a:lnTo>
                  <a:lnTo>
                    <a:pt x="3444" y="433"/>
                  </a:lnTo>
                  <a:lnTo>
                    <a:pt x="3468" y="440"/>
                  </a:lnTo>
                  <a:lnTo>
                    <a:pt x="3491" y="448"/>
                  </a:lnTo>
                  <a:lnTo>
                    <a:pt x="3511" y="458"/>
                  </a:lnTo>
                  <a:lnTo>
                    <a:pt x="3528" y="469"/>
                  </a:lnTo>
                  <a:lnTo>
                    <a:pt x="3539" y="482"/>
                  </a:lnTo>
                  <a:lnTo>
                    <a:pt x="3611" y="587"/>
                  </a:lnTo>
                  <a:lnTo>
                    <a:pt x="3611" y="587"/>
                  </a:lnTo>
                  <a:lnTo>
                    <a:pt x="3618" y="603"/>
                  </a:lnTo>
                  <a:lnTo>
                    <a:pt x="3621" y="623"/>
                  </a:lnTo>
                  <a:lnTo>
                    <a:pt x="3620" y="647"/>
                  </a:lnTo>
                  <a:lnTo>
                    <a:pt x="3617" y="672"/>
                  </a:lnTo>
                  <a:lnTo>
                    <a:pt x="3610" y="699"/>
                  </a:lnTo>
                  <a:lnTo>
                    <a:pt x="3601" y="726"/>
                  </a:lnTo>
                  <a:lnTo>
                    <a:pt x="3591" y="750"/>
                  </a:lnTo>
                  <a:lnTo>
                    <a:pt x="3580" y="772"/>
                  </a:lnTo>
                  <a:lnTo>
                    <a:pt x="3567" y="790"/>
                  </a:lnTo>
                  <a:lnTo>
                    <a:pt x="3555" y="801"/>
                  </a:lnTo>
                  <a:lnTo>
                    <a:pt x="3555" y="801"/>
                  </a:lnTo>
                  <a:lnTo>
                    <a:pt x="3533" y="814"/>
                  </a:lnTo>
                  <a:lnTo>
                    <a:pt x="3475" y="851"/>
                  </a:lnTo>
                  <a:lnTo>
                    <a:pt x="3389" y="905"/>
                  </a:lnTo>
                  <a:lnTo>
                    <a:pt x="3279" y="973"/>
                  </a:lnTo>
                  <a:lnTo>
                    <a:pt x="3159" y="1051"/>
                  </a:lnTo>
                  <a:lnTo>
                    <a:pt x="3031" y="1132"/>
                  </a:lnTo>
                  <a:lnTo>
                    <a:pt x="2906" y="1211"/>
                  </a:lnTo>
                  <a:lnTo>
                    <a:pt x="2792" y="1287"/>
                  </a:lnTo>
                  <a:lnTo>
                    <a:pt x="2697" y="1352"/>
                  </a:lnTo>
                  <a:lnTo>
                    <a:pt x="2627" y="1403"/>
                  </a:lnTo>
                  <a:lnTo>
                    <a:pt x="2627" y="1403"/>
                  </a:lnTo>
                  <a:lnTo>
                    <a:pt x="2607" y="1417"/>
                  </a:lnTo>
                  <a:lnTo>
                    <a:pt x="2587" y="1434"/>
                  </a:lnTo>
                  <a:lnTo>
                    <a:pt x="2567" y="1451"/>
                  </a:lnTo>
                  <a:lnTo>
                    <a:pt x="2548" y="1468"/>
                  </a:lnTo>
                  <a:lnTo>
                    <a:pt x="2529" y="1485"/>
                  </a:lnTo>
                  <a:lnTo>
                    <a:pt x="2512" y="1501"/>
                  </a:lnTo>
                  <a:lnTo>
                    <a:pt x="2499" y="1515"/>
                  </a:lnTo>
                  <a:lnTo>
                    <a:pt x="2488" y="1528"/>
                  </a:lnTo>
                  <a:lnTo>
                    <a:pt x="2482" y="1536"/>
                  </a:lnTo>
                  <a:lnTo>
                    <a:pt x="2481" y="1542"/>
                  </a:lnTo>
                  <a:lnTo>
                    <a:pt x="2481" y="1542"/>
                  </a:lnTo>
                  <a:lnTo>
                    <a:pt x="2488" y="1563"/>
                  </a:lnTo>
                  <a:lnTo>
                    <a:pt x="2492" y="1596"/>
                  </a:lnTo>
                  <a:lnTo>
                    <a:pt x="2497" y="1638"/>
                  </a:lnTo>
                  <a:lnTo>
                    <a:pt x="2499" y="1687"/>
                  </a:lnTo>
                  <a:lnTo>
                    <a:pt x="2501" y="1742"/>
                  </a:lnTo>
                  <a:lnTo>
                    <a:pt x="2502" y="1797"/>
                  </a:lnTo>
                  <a:lnTo>
                    <a:pt x="2504" y="1854"/>
                  </a:lnTo>
                  <a:lnTo>
                    <a:pt x="2505" y="1908"/>
                  </a:lnTo>
                  <a:lnTo>
                    <a:pt x="2506" y="1958"/>
                  </a:lnTo>
                  <a:lnTo>
                    <a:pt x="2508" y="2000"/>
                  </a:lnTo>
                  <a:lnTo>
                    <a:pt x="2508" y="2000"/>
                  </a:lnTo>
                  <a:close/>
                </a:path>
              </a:pathLst>
            </a:custGeom>
            <a:solidFill>
              <a:srgbClr val="75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0" name="Freeform 46">
              <a:extLst>
                <a:ext uri="{FF2B5EF4-FFF2-40B4-BE49-F238E27FC236}">
                  <a16:creationId xmlns:a16="http://schemas.microsoft.com/office/drawing/2014/main" id="{993C3FC0-A1A8-B5EF-7B95-6EA9025B5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435"/>
              <a:ext cx="1207" cy="1479"/>
            </a:xfrm>
            <a:custGeom>
              <a:avLst/>
              <a:gdLst>
                <a:gd name="T0" fmla="*/ 2464 w 3621"/>
                <a:gd name="T1" fmla="*/ 2342 h 4438"/>
                <a:gd name="T2" fmla="*/ 2365 w 3621"/>
                <a:gd name="T3" fmla="*/ 2647 h 4438"/>
                <a:gd name="T4" fmla="*/ 2976 w 3621"/>
                <a:gd name="T5" fmla="*/ 4250 h 4438"/>
                <a:gd name="T6" fmla="*/ 2898 w 3621"/>
                <a:gd name="T7" fmla="*/ 4339 h 4438"/>
                <a:gd name="T8" fmla="*/ 2579 w 3621"/>
                <a:gd name="T9" fmla="*/ 4437 h 4438"/>
                <a:gd name="T10" fmla="*/ 2516 w 3621"/>
                <a:gd name="T11" fmla="*/ 4404 h 4438"/>
                <a:gd name="T12" fmla="*/ 2455 w 3621"/>
                <a:gd name="T13" fmla="*/ 4299 h 4438"/>
                <a:gd name="T14" fmla="*/ 1851 w 3621"/>
                <a:gd name="T15" fmla="*/ 2946 h 4438"/>
                <a:gd name="T16" fmla="*/ 1836 w 3621"/>
                <a:gd name="T17" fmla="*/ 2915 h 4438"/>
                <a:gd name="T18" fmla="*/ 1823 w 3621"/>
                <a:gd name="T19" fmla="*/ 2891 h 4438"/>
                <a:gd name="T20" fmla="*/ 1809 w 3621"/>
                <a:gd name="T21" fmla="*/ 2891 h 4438"/>
                <a:gd name="T22" fmla="*/ 1799 w 3621"/>
                <a:gd name="T23" fmla="*/ 2891 h 4438"/>
                <a:gd name="T24" fmla="*/ 1787 w 3621"/>
                <a:gd name="T25" fmla="*/ 2911 h 4438"/>
                <a:gd name="T26" fmla="*/ 1768 w 3621"/>
                <a:gd name="T27" fmla="*/ 2946 h 4438"/>
                <a:gd name="T28" fmla="*/ 1166 w 3621"/>
                <a:gd name="T29" fmla="*/ 4298 h 4438"/>
                <a:gd name="T30" fmla="*/ 1104 w 3621"/>
                <a:gd name="T31" fmla="*/ 4403 h 4438"/>
                <a:gd name="T32" fmla="*/ 806 w 3621"/>
                <a:gd name="T33" fmla="*/ 4373 h 4438"/>
                <a:gd name="T34" fmla="*/ 724 w 3621"/>
                <a:gd name="T35" fmla="*/ 4338 h 4438"/>
                <a:gd name="T36" fmla="*/ 644 w 3621"/>
                <a:gd name="T37" fmla="*/ 4247 h 4438"/>
                <a:gd name="T38" fmla="*/ 1256 w 3621"/>
                <a:gd name="T39" fmla="*/ 2645 h 4438"/>
                <a:gd name="T40" fmla="*/ 1156 w 3621"/>
                <a:gd name="T41" fmla="*/ 2341 h 4438"/>
                <a:gd name="T42" fmla="*/ 1112 w 3621"/>
                <a:gd name="T43" fmla="*/ 1999 h 4438"/>
                <a:gd name="T44" fmla="*/ 1119 w 3621"/>
                <a:gd name="T45" fmla="*/ 1739 h 4438"/>
                <a:gd name="T46" fmla="*/ 1139 w 3621"/>
                <a:gd name="T47" fmla="*/ 1540 h 4438"/>
                <a:gd name="T48" fmla="*/ 1108 w 3621"/>
                <a:gd name="T49" fmla="*/ 1499 h 4438"/>
                <a:gd name="T50" fmla="*/ 1013 w 3621"/>
                <a:gd name="T51" fmla="*/ 1416 h 4438"/>
                <a:gd name="T52" fmla="*/ 714 w 3621"/>
                <a:gd name="T53" fmla="*/ 1210 h 4438"/>
                <a:gd name="T54" fmla="*/ 145 w 3621"/>
                <a:gd name="T55" fmla="*/ 850 h 4438"/>
                <a:gd name="T56" fmla="*/ 40 w 3621"/>
                <a:gd name="T57" fmla="*/ 770 h 4438"/>
                <a:gd name="T58" fmla="*/ 0 w 3621"/>
                <a:gd name="T59" fmla="*/ 645 h 4438"/>
                <a:gd name="T60" fmla="*/ 81 w 3621"/>
                <a:gd name="T61" fmla="*/ 481 h 4438"/>
                <a:gd name="T62" fmla="*/ 176 w 3621"/>
                <a:gd name="T63" fmla="*/ 431 h 4438"/>
                <a:gd name="T64" fmla="*/ 283 w 3621"/>
                <a:gd name="T65" fmla="*/ 435 h 4438"/>
                <a:gd name="T66" fmla="*/ 1596 w 3621"/>
                <a:gd name="T67" fmla="*/ 1004 h 4438"/>
                <a:gd name="T68" fmla="*/ 1596 w 3621"/>
                <a:gd name="T69" fmla="*/ 956 h 4438"/>
                <a:gd name="T70" fmla="*/ 1570 w 3621"/>
                <a:gd name="T71" fmla="*/ 884 h 4438"/>
                <a:gd name="T72" fmla="*/ 1392 w 3621"/>
                <a:gd name="T73" fmla="*/ 723 h 4438"/>
                <a:gd name="T74" fmla="*/ 1339 w 3621"/>
                <a:gd name="T75" fmla="*/ 472 h 4438"/>
                <a:gd name="T76" fmla="*/ 1420 w 3621"/>
                <a:gd name="T77" fmla="*/ 201 h 4438"/>
                <a:gd name="T78" fmla="*/ 1726 w 3621"/>
                <a:gd name="T79" fmla="*/ 7 h 4438"/>
                <a:gd name="T80" fmla="*/ 2044 w 3621"/>
                <a:gd name="T81" fmla="*/ 57 h 4438"/>
                <a:gd name="T82" fmla="*/ 2261 w 3621"/>
                <a:gd name="T83" fmla="*/ 332 h 4438"/>
                <a:gd name="T84" fmla="*/ 2272 w 3621"/>
                <a:gd name="T85" fmla="*/ 582 h 4438"/>
                <a:gd name="T86" fmla="*/ 2175 w 3621"/>
                <a:gd name="T87" fmla="*/ 803 h 4438"/>
                <a:gd name="T88" fmla="*/ 2021 w 3621"/>
                <a:gd name="T89" fmla="*/ 938 h 4438"/>
                <a:gd name="T90" fmla="*/ 2024 w 3621"/>
                <a:gd name="T91" fmla="*/ 979 h 4438"/>
                <a:gd name="T92" fmla="*/ 2026 w 3621"/>
                <a:gd name="T93" fmla="*/ 1013 h 4438"/>
                <a:gd name="T94" fmla="*/ 3373 w 3621"/>
                <a:gd name="T95" fmla="*/ 426 h 4438"/>
                <a:gd name="T96" fmla="*/ 3491 w 3621"/>
                <a:gd name="T97" fmla="*/ 448 h 4438"/>
                <a:gd name="T98" fmla="*/ 3611 w 3621"/>
                <a:gd name="T99" fmla="*/ 587 h 4438"/>
                <a:gd name="T100" fmla="*/ 3610 w 3621"/>
                <a:gd name="T101" fmla="*/ 699 h 4438"/>
                <a:gd name="T102" fmla="*/ 3555 w 3621"/>
                <a:gd name="T103" fmla="*/ 801 h 4438"/>
                <a:gd name="T104" fmla="*/ 3279 w 3621"/>
                <a:gd name="T105" fmla="*/ 973 h 4438"/>
                <a:gd name="T106" fmla="*/ 2697 w 3621"/>
                <a:gd name="T107" fmla="*/ 1352 h 4438"/>
                <a:gd name="T108" fmla="*/ 2567 w 3621"/>
                <a:gd name="T109" fmla="*/ 1451 h 4438"/>
                <a:gd name="T110" fmla="*/ 2488 w 3621"/>
                <a:gd name="T111" fmla="*/ 1528 h 4438"/>
                <a:gd name="T112" fmla="*/ 2492 w 3621"/>
                <a:gd name="T113" fmla="*/ 1596 h 4438"/>
                <a:gd name="T114" fmla="*/ 2504 w 3621"/>
                <a:gd name="T115" fmla="*/ 1854 h 4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1" h="4438">
                  <a:moveTo>
                    <a:pt x="2508" y="2000"/>
                  </a:moveTo>
                  <a:lnTo>
                    <a:pt x="2508" y="2081"/>
                  </a:lnTo>
                  <a:lnTo>
                    <a:pt x="2499" y="2167"/>
                  </a:lnTo>
                  <a:lnTo>
                    <a:pt x="2484" y="2255"/>
                  </a:lnTo>
                  <a:lnTo>
                    <a:pt x="2464" y="2342"/>
                  </a:lnTo>
                  <a:lnTo>
                    <a:pt x="2441" y="2426"/>
                  </a:lnTo>
                  <a:lnTo>
                    <a:pt x="2417" y="2501"/>
                  </a:lnTo>
                  <a:lnTo>
                    <a:pt x="2396" y="2565"/>
                  </a:lnTo>
                  <a:lnTo>
                    <a:pt x="2377" y="2614"/>
                  </a:lnTo>
                  <a:lnTo>
                    <a:pt x="2365" y="2647"/>
                  </a:lnTo>
                  <a:lnTo>
                    <a:pt x="2360" y="2658"/>
                  </a:lnTo>
                  <a:lnTo>
                    <a:pt x="2403" y="2814"/>
                  </a:lnTo>
                  <a:lnTo>
                    <a:pt x="2974" y="4224"/>
                  </a:lnTo>
                  <a:lnTo>
                    <a:pt x="2974" y="4224"/>
                  </a:lnTo>
                  <a:lnTo>
                    <a:pt x="2976" y="4250"/>
                  </a:lnTo>
                  <a:lnTo>
                    <a:pt x="2969" y="4271"/>
                  </a:lnTo>
                  <a:lnTo>
                    <a:pt x="2957" y="4291"/>
                  </a:lnTo>
                  <a:lnTo>
                    <a:pt x="2940" y="4309"/>
                  </a:lnTo>
                  <a:lnTo>
                    <a:pt x="2919" y="4325"/>
                  </a:lnTo>
                  <a:lnTo>
                    <a:pt x="2898" y="4339"/>
                  </a:lnTo>
                  <a:lnTo>
                    <a:pt x="2874" y="4351"/>
                  </a:lnTo>
                  <a:lnTo>
                    <a:pt x="2853" y="4360"/>
                  </a:lnTo>
                  <a:lnTo>
                    <a:pt x="2831" y="4369"/>
                  </a:lnTo>
                  <a:lnTo>
                    <a:pt x="2814" y="4375"/>
                  </a:lnTo>
                  <a:lnTo>
                    <a:pt x="2579" y="4437"/>
                  </a:lnTo>
                  <a:lnTo>
                    <a:pt x="2579" y="4437"/>
                  </a:lnTo>
                  <a:lnTo>
                    <a:pt x="2563" y="4438"/>
                  </a:lnTo>
                  <a:lnTo>
                    <a:pt x="2548" y="4433"/>
                  </a:lnTo>
                  <a:lnTo>
                    <a:pt x="2532" y="4421"/>
                  </a:lnTo>
                  <a:lnTo>
                    <a:pt x="2516" y="4404"/>
                  </a:lnTo>
                  <a:lnTo>
                    <a:pt x="2501" y="4386"/>
                  </a:lnTo>
                  <a:lnTo>
                    <a:pt x="2487" y="4363"/>
                  </a:lnTo>
                  <a:lnTo>
                    <a:pt x="2474" y="4342"/>
                  </a:lnTo>
                  <a:lnTo>
                    <a:pt x="2464" y="4321"/>
                  </a:lnTo>
                  <a:lnTo>
                    <a:pt x="2455" y="4299"/>
                  </a:lnTo>
                  <a:lnTo>
                    <a:pt x="2448" y="4284"/>
                  </a:lnTo>
                  <a:lnTo>
                    <a:pt x="1948" y="3155"/>
                  </a:lnTo>
                  <a:lnTo>
                    <a:pt x="1853" y="2948"/>
                  </a:lnTo>
                  <a:lnTo>
                    <a:pt x="1853" y="2948"/>
                  </a:lnTo>
                  <a:lnTo>
                    <a:pt x="1851" y="2946"/>
                  </a:lnTo>
                  <a:lnTo>
                    <a:pt x="1850" y="2943"/>
                  </a:lnTo>
                  <a:lnTo>
                    <a:pt x="1847" y="2938"/>
                  </a:lnTo>
                  <a:lnTo>
                    <a:pt x="1844" y="2931"/>
                  </a:lnTo>
                  <a:lnTo>
                    <a:pt x="1840" y="2922"/>
                  </a:lnTo>
                  <a:lnTo>
                    <a:pt x="1836" y="2915"/>
                  </a:lnTo>
                  <a:lnTo>
                    <a:pt x="1831" y="2906"/>
                  </a:lnTo>
                  <a:lnTo>
                    <a:pt x="1829" y="2901"/>
                  </a:lnTo>
                  <a:lnTo>
                    <a:pt x="1826" y="2895"/>
                  </a:lnTo>
                  <a:lnTo>
                    <a:pt x="1823" y="2891"/>
                  </a:lnTo>
                  <a:lnTo>
                    <a:pt x="1823" y="2891"/>
                  </a:lnTo>
                  <a:lnTo>
                    <a:pt x="1820" y="2891"/>
                  </a:lnTo>
                  <a:lnTo>
                    <a:pt x="1819" y="2891"/>
                  </a:lnTo>
                  <a:lnTo>
                    <a:pt x="1816" y="2891"/>
                  </a:lnTo>
                  <a:lnTo>
                    <a:pt x="1812" y="2891"/>
                  </a:lnTo>
                  <a:lnTo>
                    <a:pt x="1809" y="2891"/>
                  </a:lnTo>
                  <a:lnTo>
                    <a:pt x="1806" y="2891"/>
                  </a:lnTo>
                  <a:lnTo>
                    <a:pt x="1803" y="2891"/>
                  </a:lnTo>
                  <a:lnTo>
                    <a:pt x="1802" y="2891"/>
                  </a:lnTo>
                  <a:lnTo>
                    <a:pt x="1800" y="2891"/>
                  </a:lnTo>
                  <a:lnTo>
                    <a:pt x="1799" y="2891"/>
                  </a:lnTo>
                  <a:lnTo>
                    <a:pt x="1799" y="2891"/>
                  </a:lnTo>
                  <a:lnTo>
                    <a:pt x="1797" y="2892"/>
                  </a:lnTo>
                  <a:lnTo>
                    <a:pt x="1796" y="2897"/>
                  </a:lnTo>
                  <a:lnTo>
                    <a:pt x="1792" y="2904"/>
                  </a:lnTo>
                  <a:lnTo>
                    <a:pt x="1787" y="2911"/>
                  </a:lnTo>
                  <a:lnTo>
                    <a:pt x="1783" y="2919"/>
                  </a:lnTo>
                  <a:lnTo>
                    <a:pt x="1779" y="2928"/>
                  </a:lnTo>
                  <a:lnTo>
                    <a:pt x="1775" y="2936"/>
                  </a:lnTo>
                  <a:lnTo>
                    <a:pt x="1770" y="2942"/>
                  </a:lnTo>
                  <a:lnTo>
                    <a:pt x="1768" y="2946"/>
                  </a:lnTo>
                  <a:lnTo>
                    <a:pt x="1768" y="2948"/>
                  </a:lnTo>
                  <a:lnTo>
                    <a:pt x="1677" y="3142"/>
                  </a:lnTo>
                  <a:lnTo>
                    <a:pt x="1172" y="4282"/>
                  </a:lnTo>
                  <a:lnTo>
                    <a:pt x="1172" y="4282"/>
                  </a:lnTo>
                  <a:lnTo>
                    <a:pt x="1166" y="4298"/>
                  </a:lnTo>
                  <a:lnTo>
                    <a:pt x="1156" y="4318"/>
                  </a:lnTo>
                  <a:lnTo>
                    <a:pt x="1146" y="4341"/>
                  </a:lnTo>
                  <a:lnTo>
                    <a:pt x="1134" y="4362"/>
                  </a:lnTo>
                  <a:lnTo>
                    <a:pt x="1119" y="4383"/>
                  </a:lnTo>
                  <a:lnTo>
                    <a:pt x="1104" y="4403"/>
                  </a:lnTo>
                  <a:lnTo>
                    <a:pt x="1088" y="4420"/>
                  </a:lnTo>
                  <a:lnTo>
                    <a:pt x="1073" y="4431"/>
                  </a:lnTo>
                  <a:lnTo>
                    <a:pt x="1057" y="4437"/>
                  </a:lnTo>
                  <a:lnTo>
                    <a:pt x="1041" y="4436"/>
                  </a:lnTo>
                  <a:lnTo>
                    <a:pt x="806" y="4373"/>
                  </a:lnTo>
                  <a:lnTo>
                    <a:pt x="806" y="4373"/>
                  </a:lnTo>
                  <a:lnTo>
                    <a:pt x="789" y="4366"/>
                  </a:lnTo>
                  <a:lnTo>
                    <a:pt x="769" y="4359"/>
                  </a:lnTo>
                  <a:lnTo>
                    <a:pt x="746" y="4349"/>
                  </a:lnTo>
                  <a:lnTo>
                    <a:pt x="724" y="4338"/>
                  </a:lnTo>
                  <a:lnTo>
                    <a:pt x="701" y="4324"/>
                  </a:lnTo>
                  <a:lnTo>
                    <a:pt x="681" y="4308"/>
                  </a:lnTo>
                  <a:lnTo>
                    <a:pt x="664" y="4290"/>
                  </a:lnTo>
                  <a:lnTo>
                    <a:pt x="651" y="4270"/>
                  </a:lnTo>
                  <a:lnTo>
                    <a:pt x="644" y="4247"/>
                  </a:lnTo>
                  <a:lnTo>
                    <a:pt x="646" y="4223"/>
                  </a:lnTo>
                  <a:lnTo>
                    <a:pt x="1217" y="2813"/>
                  </a:lnTo>
                  <a:lnTo>
                    <a:pt x="1260" y="2657"/>
                  </a:lnTo>
                  <a:lnTo>
                    <a:pt x="1260" y="2657"/>
                  </a:lnTo>
                  <a:lnTo>
                    <a:pt x="1256" y="2645"/>
                  </a:lnTo>
                  <a:lnTo>
                    <a:pt x="1243" y="2613"/>
                  </a:lnTo>
                  <a:lnTo>
                    <a:pt x="1226" y="2563"/>
                  </a:lnTo>
                  <a:lnTo>
                    <a:pt x="1203" y="2498"/>
                  </a:lnTo>
                  <a:lnTo>
                    <a:pt x="1180" y="2423"/>
                  </a:lnTo>
                  <a:lnTo>
                    <a:pt x="1156" y="2341"/>
                  </a:lnTo>
                  <a:lnTo>
                    <a:pt x="1136" y="2254"/>
                  </a:lnTo>
                  <a:lnTo>
                    <a:pt x="1121" y="2165"/>
                  </a:lnTo>
                  <a:lnTo>
                    <a:pt x="1112" y="2080"/>
                  </a:lnTo>
                  <a:lnTo>
                    <a:pt x="1112" y="1999"/>
                  </a:lnTo>
                  <a:lnTo>
                    <a:pt x="1112" y="1999"/>
                  </a:lnTo>
                  <a:lnTo>
                    <a:pt x="1114" y="1956"/>
                  </a:lnTo>
                  <a:lnTo>
                    <a:pt x="1115" y="1906"/>
                  </a:lnTo>
                  <a:lnTo>
                    <a:pt x="1117" y="1853"/>
                  </a:lnTo>
                  <a:lnTo>
                    <a:pt x="1118" y="1796"/>
                  </a:lnTo>
                  <a:lnTo>
                    <a:pt x="1119" y="1739"/>
                  </a:lnTo>
                  <a:lnTo>
                    <a:pt x="1121" y="1685"/>
                  </a:lnTo>
                  <a:lnTo>
                    <a:pt x="1124" y="1637"/>
                  </a:lnTo>
                  <a:lnTo>
                    <a:pt x="1128" y="1594"/>
                  </a:lnTo>
                  <a:lnTo>
                    <a:pt x="1132" y="1562"/>
                  </a:lnTo>
                  <a:lnTo>
                    <a:pt x="1139" y="1540"/>
                  </a:lnTo>
                  <a:lnTo>
                    <a:pt x="1139" y="1540"/>
                  </a:lnTo>
                  <a:lnTo>
                    <a:pt x="1138" y="1535"/>
                  </a:lnTo>
                  <a:lnTo>
                    <a:pt x="1132" y="1526"/>
                  </a:lnTo>
                  <a:lnTo>
                    <a:pt x="1122" y="1514"/>
                  </a:lnTo>
                  <a:lnTo>
                    <a:pt x="1108" y="1499"/>
                  </a:lnTo>
                  <a:lnTo>
                    <a:pt x="1091" y="1484"/>
                  </a:lnTo>
                  <a:lnTo>
                    <a:pt x="1073" y="1467"/>
                  </a:lnTo>
                  <a:lnTo>
                    <a:pt x="1053" y="1450"/>
                  </a:lnTo>
                  <a:lnTo>
                    <a:pt x="1033" y="1433"/>
                  </a:lnTo>
                  <a:lnTo>
                    <a:pt x="1013" y="1416"/>
                  </a:lnTo>
                  <a:lnTo>
                    <a:pt x="995" y="1401"/>
                  </a:lnTo>
                  <a:lnTo>
                    <a:pt x="995" y="1401"/>
                  </a:lnTo>
                  <a:lnTo>
                    <a:pt x="924" y="1350"/>
                  </a:lnTo>
                  <a:lnTo>
                    <a:pt x="829" y="1285"/>
                  </a:lnTo>
                  <a:lnTo>
                    <a:pt x="714" y="1210"/>
                  </a:lnTo>
                  <a:lnTo>
                    <a:pt x="589" y="1131"/>
                  </a:lnTo>
                  <a:lnTo>
                    <a:pt x="463" y="1048"/>
                  </a:lnTo>
                  <a:lnTo>
                    <a:pt x="341" y="972"/>
                  </a:lnTo>
                  <a:lnTo>
                    <a:pt x="232" y="904"/>
                  </a:lnTo>
                  <a:lnTo>
                    <a:pt x="145" y="850"/>
                  </a:lnTo>
                  <a:lnTo>
                    <a:pt x="87" y="813"/>
                  </a:lnTo>
                  <a:lnTo>
                    <a:pt x="66" y="800"/>
                  </a:lnTo>
                  <a:lnTo>
                    <a:pt x="66" y="800"/>
                  </a:lnTo>
                  <a:lnTo>
                    <a:pt x="53" y="789"/>
                  </a:lnTo>
                  <a:lnTo>
                    <a:pt x="40" y="770"/>
                  </a:lnTo>
                  <a:lnTo>
                    <a:pt x="29" y="749"/>
                  </a:lnTo>
                  <a:lnTo>
                    <a:pt x="19" y="725"/>
                  </a:lnTo>
                  <a:lnTo>
                    <a:pt x="10" y="698"/>
                  </a:lnTo>
                  <a:lnTo>
                    <a:pt x="3" y="671"/>
                  </a:lnTo>
                  <a:lnTo>
                    <a:pt x="0" y="645"/>
                  </a:lnTo>
                  <a:lnTo>
                    <a:pt x="0" y="621"/>
                  </a:lnTo>
                  <a:lnTo>
                    <a:pt x="3" y="601"/>
                  </a:lnTo>
                  <a:lnTo>
                    <a:pt x="9" y="586"/>
                  </a:lnTo>
                  <a:lnTo>
                    <a:pt x="81" y="481"/>
                  </a:lnTo>
                  <a:lnTo>
                    <a:pt x="81" y="481"/>
                  </a:lnTo>
                  <a:lnTo>
                    <a:pt x="93" y="468"/>
                  </a:lnTo>
                  <a:lnTo>
                    <a:pt x="110" y="457"/>
                  </a:lnTo>
                  <a:lnTo>
                    <a:pt x="129" y="447"/>
                  </a:lnTo>
                  <a:lnTo>
                    <a:pt x="152" y="438"/>
                  </a:lnTo>
                  <a:lnTo>
                    <a:pt x="176" y="431"/>
                  </a:lnTo>
                  <a:lnTo>
                    <a:pt x="202" y="426"/>
                  </a:lnTo>
                  <a:lnTo>
                    <a:pt x="226" y="424"/>
                  </a:lnTo>
                  <a:lnTo>
                    <a:pt x="247" y="424"/>
                  </a:lnTo>
                  <a:lnTo>
                    <a:pt x="267" y="428"/>
                  </a:lnTo>
                  <a:lnTo>
                    <a:pt x="283" y="435"/>
                  </a:lnTo>
                  <a:lnTo>
                    <a:pt x="1482" y="1089"/>
                  </a:lnTo>
                  <a:lnTo>
                    <a:pt x="1596" y="1011"/>
                  </a:lnTo>
                  <a:lnTo>
                    <a:pt x="1596" y="1011"/>
                  </a:lnTo>
                  <a:lnTo>
                    <a:pt x="1596" y="1010"/>
                  </a:lnTo>
                  <a:lnTo>
                    <a:pt x="1596" y="1004"/>
                  </a:lnTo>
                  <a:lnTo>
                    <a:pt x="1596" y="997"/>
                  </a:lnTo>
                  <a:lnTo>
                    <a:pt x="1596" y="989"/>
                  </a:lnTo>
                  <a:lnTo>
                    <a:pt x="1596" y="977"/>
                  </a:lnTo>
                  <a:lnTo>
                    <a:pt x="1596" y="967"/>
                  </a:lnTo>
                  <a:lnTo>
                    <a:pt x="1596" y="956"/>
                  </a:lnTo>
                  <a:lnTo>
                    <a:pt x="1597" y="948"/>
                  </a:lnTo>
                  <a:lnTo>
                    <a:pt x="1599" y="940"/>
                  </a:lnTo>
                  <a:lnTo>
                    <a:pt x="1599" y="935"/>
                  </a:lnTo>
                  <a:lnTo>
                    <a:pt x="1570" y="884"/>
                  </a:lnTo>
                  <a:lnTo>
                    <a:pt x="1570" y="884"/>
                  </a:lnTo>
                  <a:lnTo>
                    <a:pt x="1522" y="861"/>
                  </a:lnTo>
                  <a:lnTo>
                    <a:pt x="1481" y="834"/>
                  </a:lnTo>
                  <a:lnTo>
                    <a:pt x="1446" y="801"/>
                  </a:lnTo>
                  <a:lnTo>
                    <a:pt x="1416" y="765"/>
                  </a:lnTo>
                  <a:lnTo>
                    <a:pt x="1392" y="723"/>
                  </a:lnTo>
                  <a:lnTo>
                    <a:pt x="1372" y="678"/>
                  </a:lnTo>
                  <a:lnTo>
                    <a:pt x="1358" y="630"/>
                  </a:lnTo>
                  <a:lnTo>
                    <a:pt x="1348" y="580"/>
                  </a:lnTo>
                  <a:lnTo>
                    <a:pt x="1342" y="526"/>
                  </a:lnTo>
                  <a:lnTo>
                    <a:pt x="1339" y="472"/>
                  </a:lnTo>
                  <a:lnTo>
                    <a:pt x="1339" y="472"/>
                  </a:lnTo>
                  <a:lnTo>
                    <a:pt x="1345" y="400"/>
                  </a:lnTo>
                  <a:lnTo>
                    <a:pt x="1360" y="330"/>
                  </a:lnTo>
                  <a:lnTo>
                    <a:pt x="1386" y="264"/>
                  </a:lnTo>
                  <a:lnTo>
                    <a:pt x="1420" y="201"/>
                  </a:lnTo>
                  <a:lnTo>
                    <a:pt x="1464" y="146"/>
                  </a:lnTo>
                  <a:lnTo>
                    <a:pt x="1518" y="96"/>
                  </a:lnTo>
                  <a:lnTo>
                    <a:pt x="1579" y="57"/>
                  </a:lnTo>
                  <a:lnTo>
                    <a:pt x="1648" y="27"/>
                  </a:lnTo>
                  <a:lnTo>
                    <a:pt x="1726" y="7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98" y="7"/>
                  </a:lnTo>
                  <a:lnTo>
                    <a:pt x="1975" y="27"/>
                  </a:lnTo>
                  <a:lnTo>
                    <a:pt x="2044" y="57"/>
                  </a:lnTo>
                  <a:lnTo>
                    <a:pt x="2105" y="98"/>
                  </a:lnTo>
                  <a:lnTo>
                    <a:pt x="2158" y="146"/>
                  </a:lnTo>
                  <a:lnTo>
                    <a:pt x="2202" y="203"/>
                  </a:lnTo>
                  <a:lnTo>
                    <a:pt x="2236" y="265"/>
                  </a:lnTo>
                  <a:lnTo>
                    <a:pt x="2261" y="332"/>
                  </a:lnTo>
                  <a:lnTo>
                    <a:pt x="2275" y="401"/>
                  </a:lnTo>
                  <a:lnTo>
                    <a:pt x="2281" y="474"/>
                  </a:lnTo>
                  <a:lnTo>
                    <a:pt x="2281" y="474"/>
                  </a:lnTo>
                  <a:lnTo>
                    <a:pt x="2280" y="528"/>
                  </a:lnTo>
                  <a:lnTo>
                    <a:pt x="2272" y="582"/>
                  </a:lnTo>
                  <a:lnTo>
                    <a:pt x="2263" y="631"/>
                  </a:lnTo>
                  <a:lnTo>
                    <a:pt x="2248" y="679"/>
                  </a:lnTo>
                  <a:lnTo>
                    <a:pt x="2230" y="725"/>
                  </a:lnTo>
                  <a:lnTo>
                    <a:pt x="2204" y="766"/>
                  </a:lnTo>
                  <a:lnTo>
                    <a:pt x="2175" y="803"/>
                  </a:lnTo>
                  <a:lnTo>
                    <a:pt x="2139" y="835"/>
                  </a:lnTo>
                  <a:lnTo>
                    <a:pt x="2098" y="862"/>
                  </a:lnTo>
                  <a:lnTo>
                    <a:pt x="2050" y="885"/>
                  </a:lnTo>
                  <a:lnTo>
                    <a:pt x="2021" y="938"/>
                  </a:lnTo>
                  <a:lnTo>
                    <a:pt x="2021" y="938"/>
                  </a:lnTo>
                  <a:lnTo>
                    <a:pt x="2023" y="942"/>
                  </a:lnTo>
                  <a:lnTo>
                    <a:pt x="2023" y="949"/>
                  </a:lnTo>
                  <a:lnTo>
                    <a:pt x="2024" y="959"/>
                  </a:lnTo>
                  <a:lnTo>
                    <a:pt x="2024" y="969"/>
                  </a:lnTo>
                  <a:lnTo>
                    <a:pt x="2024" y="979"/>
                  </a:lnTo>
                  <a:lnTo>
                    <a:pt x="2026" y="990"/>
                  </a:lnTo>
                  <a:lnTo>
                    <a:pt x="2026" y="999"/>
                  </a:lnTo>
                  <a:lnTo>
                    <a:pt x="2026" y="1006"/>
                  </a:lnTo>
                  <a:lnTo>
                    <a:pt x="2026" y="1011"/>
                  </a:lnTo>
                  <a:lnTo>
                    <a:pt x="2026" y="1013"/>
                  </a:lnTo>
                  <a:lnTo>
                    <a:pt x="2139" y="1091"/>
                  </a:lnTo>
                  <a:lnTo>
                    <a:pt x="3339" y="437"/>
                  </a:lnTo>
                  <a:lnTo>
                    <a:pt x="3339" y="437"/>
                  </a:lnTo>
                  <a:lnTo>
                    <a:pt x="3353" y="430"/>
                  </a:lnTo>
                  <a:lnTo>
                    <a:pt x="3373" y="426"/>
                  </a:lnTo>
                  <a:lnTo>
                    <a:pt x="3396" y="426"/>
                  </a:lnTo>
                  <a:lnTo>
                    <a:pt x="3418" y="427"/>
                  </a:lnTo>
                  <a:lnTo>
                    <a:pt x="3444" y="433"/>
                  </a:lnTo>
                  <a:lnTo>
                    <a:pt x="3468" y="440"/>
                  </a:lnTo>
                  <a:lnTo>
                    <a:pt x="3491" y="448"/>
                  </a:lnTo>
                  <a:lnTo>
                    <a:pt x="3511" y="458"/>
                  </a:lnTo>
                  <a:lnTo>
                    <a:pt x="3528" y="469"/>
                  </a:lnTo>
                  <a:lnTo>
                    <a:pt x="3539" y="482"/>
                  </a:lnTo>
                  <a:lnTo>
                    <a:pt x="3611" y="587"/>
                  </a:lnTo>
                  <a:lnTo>
                    <a:pt x="3611" y="587"/>
                  </a:lnTo>
                  <a:lnTo>
                    <a:pt x="3618" y="603"/>
                  </a:lnTo>
                  <a:lnTo>
                    <a:pt x="3621" y="623"/>
                  </a:lnTo>
                  <a:lnTo>
                    <a:pt x="3620" y="647"/>
                  </a:lnTo>
                  <a:lnTo>
                    <a:pt x="3617" y="672"/>
                  </a:lnTo>
                  <a:lnTo>
                    <a:pt x="3610" y="699"/>
                  </a:lnTo>
                  <a:lnTo>
                    <a:pt x="3601" y="726"/>
                  </a:lnTo>
                  <a:lnTo>
                    <a:pt x="3591" y="750"/>
                  </a:lnTo>
                  <a:lnTo>
                    <a:pt x="3580" y="772"/>
                  </a:lnTo>
                  <a:lnTo>
                    <a:pt x="3567" y="790"/>
                  </a:lnTo>
                  <a:lnTo>
                    <a:pt x="3555" y="801"/>
                  </a:lnTo>
                  <a:lnTo>
                    <a:pt x="3555" y="801"/>
                  </a:lnTo>
                  <a:lnTo>
                    <a:pt x="3533" y="814"/>
                  </a:lnTo>
                  <a:lnTo>
                    <a:pt x="3475" y="851"/>
                  </a:lnTo>
                  <a:lnTo>
                    <a:pt x="3389" y="905"/>
                  </a:lnTo>
                  <a:lnTo>
                    <a:pt x="3279" y="973"/>
                  </a:lnTo>
                  <a:lnTo>
                    <a:pt x="3159" y="1051"/>
                  </a:lnTo>
                  <a:lnTo>
                    <a:pt x="3031" y="1132"/>
                  </a:lnTo>
                  <a:lnTo>
                    <a:pt x="2906" y="1211"/>
                  </a:lnTo>
                  <a:lnTo>
                    <a:pt x="2792" y="1287"/>
                  </a:lnTo>
                  <a:lnTo>
                    <a:pt x="2697" y="1352"/>
                  </a:lnTo>
                  <a:lnTo>
                    <a:pt x="2627" y="1403"/>
                  </a:lnTo>
                  <a:lnTo>
                    <a:pt x="2627" y="1403"/>
                  </a:lnTo>
                  <a:lnTo>
                    <a:pt x="2607" y="1417"/>
                  </a:lnTo>
                  <a:lnTo>
                    <a:pt x="2587" y="1434"/>
                  </a:lnTo>
                  <a:lnTo>
                    <a:pt x="2567" y="1451"/>
                  </a:lnTo>
                  <a:lnTo>
                    <a:pt x="2548" y="1468"/>
                  </a:lnTo>
                  <a:lnTo>
                    <a:pt x="2529" y="1485"/>
                  </a:lnTo>
                  <a:lnTo>
                    <a:pt x="2512" y="1501"/>
                  </a:lnTo>
                  <a:lnTo>
                    <a:pt x="2499" y="1515"/>
                  </a:lnTo>
                  <a:lnTo>
                    <a:pt x="2488" y="1528"/>
                  </a:lnTo>
                  <a:lnTo>
                    <a:pt x="2482" y="1536"/>
                  </a:lnTo>
                  <a:lnTo>
                    <a:pt x="2481" y="1542"/>
                  </a:lnTo>
                  <a:lnTo>
                    <a:pt x="2481" y="1542"/>
                  </a:lnTo>
                  <a:lnTo>
                    <a:pt x="2488" y="1563"/>
                  </a:lnTo>
                  <a:lnTo>
                    <a:pt x="2492" y="1596"/>
                  </a:lnTo>
                  <a:lnTo>
                    <a:pt x="2497" y="1638"/>
                  </a:lnTo>
                  <a:lnTo>
                    <a:pt x="2499" y="1687"/>
                  </a:lnTo>
                  <a:lnTo>
                    <a:pt x="2501" y="1742"/>
                  </a:lnTo>
                  <a:lnTo>
                    <a:pt x="2502" y="1797"/>
                  </a:lnTo>
                  <a:lnTo>
                    <a:pt x="2504" y="1854"/>
                  </a:lnTo>
                  <a:lnTo>
                    <a:pt x="2505" y="1908"/>
                  </a:lnTo>
                  <a:lnTo>
                    <a:pt x="2506" y="1958"/>
                  </a:lnTo>
                  <a:lnTo>
                    <a:pt x="2508" y="2000"/>
                  </a:lnTo>
                  <a:lnTo>
                    <a:pt x="2508" y="2000"/>
                  </a:lnTo>
                </a:path>
              </a:pathLst>
            </a:custGeom>
            <a:noFill/>
            <a:ln w="9525">
              <a:solidFill>
                <a:srgbClr val="7584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1" name="Freeform 47">
              <a:extLst>
                <a:ext uri="{FF2B5EF4-FFF2-40B4-BE49-F238E27FC236}">
                  <a16:creationId xmlns:a16="http://schemas.microsoft.com/office/drawing/2014/main" id="{69C9B4C2-9012-593F-D962-20C1145EE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451"/>
              <a:ext cx="1164" cy="1432"/>
            </a:xfrm>
            <a:custGeom>
              <a:avLst/>
              <a:gdLst>
                <a:gd name="T0" fmla="*/ 2320 w 3493"/>
                <a:gd name="T1" fmla="*/ 2230 h 4297"/>
                <a:gd name="T2" fmla="*/ 2245 w 3493"/>
                <a:gd name="T3" fmla="*/ 2545 h 4297"/>
                <a:gd name="T4" fmla="*/ 2844 w 3493"/>
                <a:gd name="T5" fmla="*/ 4131 h 4297"/>
                <a:gd name="T6" fmla="*/ 2787 w 3493"/>
                <a:gd name="T7" fmla="*/ 4212 h 4297"/>
                <a:gd name="T8" fmla="*/ 2519 w 3493"/>
                <a:gd name="T9" fmla="*/ 4295 h 4297"/>
                <a:gd name="T10" fmla="*/ 2462 w 3493"/>
                <a:gd name="T11" fmla="*/ 4271 h 4297"/>
                <a:gd name="T12" fmla="*/ 2411 w 3493"/>
                <a:gd name="T13" fmla="*/ 4185 h 4297"/>
                <a:gd name="T14" fmla="*/ 1790 w 3493"/>
                <a:gd name="T15" fmla="*/ 2816 h 4297"/>
                <a:gd name="T16" fmla="*/ 1773 w 3493"/>
                <a:gd name="T17" fmla="*/ 2783 h 4297"/>
                <a:gd name="T18" fmla="*/ 1757 w 3493"/>
                <a:gd name="T19" fmla="*/ 2755 h 4297"/>
                <a:gd name="T20" fmla="*/ 1745 w 3493"/>
                <a:gd name="T21" fmla="*/ 2755 h 4297"/>
                <a:gd name="T22" fmla="*/ 1738 w 3493"/>
                <a:gd name="T23" fmla="*/ 2755 h 4297"/>
                <a:gd name="T24" fmla="*/ 1723 w 3493"/>
                <a:gd name="T25" fmla="*/ 2778 h 4297"/>
                <a:gd name="T26" fmla="*/ 1702 w 3493"/>
                <a:gd name="T27" fmla="*/ 2816 h 4297"/>
                <a:gd name="T28" fmla="*/ 1081 w 3493"/>
                <a:gd name="T29" fmla="*/ 4182 h 4297"/>
                <a:gd name="T30" fmla="*/ 1030 w 3493"/>
                <a:gd name="T31" fmla="*/ 4268 h 4297"/>
                <a:gd name="T32" fmla="*/ 776 w 3493"/>
                <a:gd name="T33" fmla="*/ 4244 h 4297"/>
                <a:gd name="T34" fmla="*/ 706 w 3493"/>
                <a:gd name="T35" fmla="*/ 4209 h 4297"/>
                <a:gd name="T36" fmla="*/ 648 w 3493"/>
                <a:gd name="T37" fmla="*/ 4128 h 4297"/>
                <a:gd name="T38" fmla="*/ 1247 w 3493"/>
                <a:gd name="T39" fmla="*/ 2542 h 4297"/>
                <a:gd name="T40" fmla="*/ 1172 w 3493"/>
                <a:gd name="T41" fmla="*/ 2229 h 4297"/>
                <a:gd name="T42" fmla="*/ 1136 w 3493"/>
                <a:gd name="T43" fmla="*/ 1938 h 4297"/>
                <a:gd name="T44" fmla="*/ 1128 w 3493"/>
                <a:gd name="T45" fmla="*/ 1680 h 4297"/>
                <a:gd name="T46" fmla="*/ 1126 w 3493"/>
                <a:gd name="T47" fmla="*/ 1463 h 4297"/>
                <a:gd name="T48" fmla="*/ 1091 w 3493"/>
                <a:gd name="T49" fmla="*/ 1422 h 4297"/>
                <a:gd name="T50" fmla="*/ 999 w 3493"/>
                <a:gd name="T51" fmla="*/ 1342 h 4297"/>
                <a:gd name="T52" fmla="*/ 732 w 3493"/>
                <a:gd name="T53" fmla="*/ 1163 h 4297"/>
                <a:gd name="T54" fmla="*/ 145 w 3493"/>
                <a:gd name="T55" fmla="*/ 792 h 4297"/>
                <a:gd name="T56" fmla="*/ 36 w 3493"/>
                <a:gd name="T57" fmla="*/ 715 h 4297"/>
                <a:gd name="T58" fmla="*/ 0 w 3493"/>
                <a:gd name="T59" fmla="*/ 616 h 4297"/>
                <a:gd name="T60" fmla="*/ 80 w 3493"/>
                <a:gd name="T61" fmla="*/ 463 h 4297"/>
                <a:gd name="T62" fmla="*/ 156 w 3493"/>
                <a:gd name="T63" fmla="*/ 420 h 4297"/>
                <a:gd name="T64" fmla="*/ 243 w 3493"/>
                <a:gd name="T65" fmla="*/ 431 h 4297"/>
                <a:gd name="T66" fmla="*/ 1560 w 3493"/>
                <a:gd name="T67" fmla="*/ 969 h 4297"/>
                <a:gd name="T68" fmla="*/ 1562 w 3493"/>
                <a:gd name="T69" fmla="*/ 919 h 4297"/>
                <a:gd name="T70" fmla="*/ 1545 w 3493"/>
                <a:gd name="T71" fmla="*/ 844 h 4297"/>
                <a:gd name="T72" fmla="*/ 1370 w 3493"/>
                <a:gd name="T73" fmla="*/ 694 h 4297"/>
                <a:gd name="T74" fmla="*/ 1321 w 3493"/>
                <a:gd name="T75" fmla="*/ 457 h 4297"/>
                <a:gd name="T76" fmla="*/ 1392 w 3493"/>
                <a:gd name="T77" fmla="*/ 195 h 4297"/>
                <a:gd name="T78" fmla="*/ 1668 w 3493"/>
                <a:gd name="T79" fmla="*/ 7 h 4297"/>
                <a:gd name="T80" fmla="*/ 1960 w 3493"/>
                <a:gd name="T81" fmla="*/ 56 h 4297"/>
                <a:gd name="T82" fmla="*/ 2155 w 3493"/>
                <a:gd name="T83" fmla="*/ 321 h 4297"/>
                <a:gd name="T84" fmla="*/ 2164 w 3493"/>
                <a:gd name="T85" fmla="*/ 562 h 4297"/>
                <a:gd name="T86" fmla="*/ 2069 w 3493"/>
                <a:gd name="T87" fmla="*/ 769 h 4297"/>
                <a:gd name="T88" fmla="*/ 1929 w 3493"/>
                <a:gd name="T89" fmla="*/ 900 h 4297"/>
                <a:gd name="T90" fmla="*/ 1932 w 3493"/>
                <a:gd name="T91" fmla="*/ 944 h 4297"/>
                <a:gd name="T92" fmla="*/ 1932 w 3493"/>
                <a:gd name="T93" fmla="*/ 979 h 4297"/>
                <a:gd name="T94" fmla="*/ 3281 w 3493"/>
                <a:gd name="T95" fmla="*/ 421 h 4297"/>
                <a:gd name="T96" fmla="*/ 3373 w 3493"/>
                <a:gd name="T97" fmla="*/ 434 h 4297"/>
                <a:gd name="T98" fmla="*/ 3483 w 3493"/>
                <a:gd name="T99" fmla="*/ 568 h 4297"/>
                <a:gd name="T100" fmla="*/ 3485 w 3493"/>
                <a:gd name="T101" fmla="*/ 660 h 4297"/>
                <a:gd name="T102" fmla="*/ 3432 w 3493"/>
                <a:gd name="T103" fmla="*/ 742 h 4297"/>
                <a:gd name="T104" fmla="*/ 3142 w 3493"/>
                <a:gd name="T105" fmla="*/ 924 h 4297"/>
                <a:gd name="T106" fmla="*/ 2563 w 3493"/>
                <a:gd name="T107" fmla="*/ 1295 h 4297"/>
                <a:gd name="T108" fmla="*/ 2458 w 3493"/>
                <a:gd name="T109" fmla="*/ 1373 h 4297"/>
                <a:gd name="T110" fmla="*/ 2376 w 3493"/>
                <a:gd name="T111" fmla="*/ 1451 h 4297"/>
                <a:gd name="T112" fmla="*/ 2370 w 3493"/>
                <a:gd name="T113" fmla="*/ 1518 h 4297"/>
                <a:gd name="T114" fmla="*/ 2359 w 3493"/>
                <a:gd name="T115" fmla="*/ 1806 h 4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93" h="4297">
                  <a:moveTo>
                    <a:pt x="2356" y="1939"/>
                  </a:moveTo>
                  <a:lnTo>
                    <a:pt x="2356" y="1999"/>
                  </a:lnTo>
                  <a:lnTo>
                    <a:pt x="2349" y="2070"/>
                  </a:lnTo>
                  <a:lnTo>
                    <a:pt x="2336" y="2148"/>
                  </a:lnTo>
                  <a:lnTo>
                    <a:pt x="2320" y="2230"/>
                  </a:lnTo>
                  <a:lnTo>
                    <a:pt x="2303" y="2312"/>
                  </a:lnTo>
                  <a:lnTo>
                    <a:pt x="2285" y="2389"/>
                  </a:lnTo>
                  <a:lnTo>
                    <a:pt x="2268" y="2456"/>
                  </a:lnTo>
                  <a:lnTo>
                    <a:pt x="2255" y="2510"/>
                  </a:lnTo>
                  <a:lnTo>
                    <a:pt x="2245" y="2545"/>
                  </a:lnTo>
                  <a:lnTo>
                    <a:pt x="2242" y="2556"/>
                  </a:lnTo>
                  <a:lnTo>
                    <a:pt x="2282" y="2721"/>
                  </a:lnTo>
                  <a:lnTo>
                    <a:pt x="2842" y="4110"/>
                  </a:lnTo>
                  <a:lnTo>
                    <a:pt x="2842" y="4110"/>
                  </a:lnTo>
                  <a:lnTo>
                    <a:pt x="2844" y="4131"/>
                  </a:lnTo>
                  <a:lnTo>
                    <a:pt x="2840" y="4149"/>
                  </a:lnTo>
                  <a:lnTo>
                    <a:pt x="2831" y="4168"/>
                  </a:lnTo>
                  <a:lnTo>
                    <a:pt x="2820" y="4185"/>
                  </a:lnTo>
                  <a:lnTo>
                    <a:pt x="2804" y="4199"/>
                  </a:lnTo>
                  <a:lnTo>
                    <a:pt x="2787" y="4212"/>
                  </a:lnTo>
                  <a:lnTo>
                    <a:pt x="2769" y="4223"/>
                  </a:lnTo>
                  <a:lnTo>
                    <a:pt x="2750" y="4233"/>
                  </a:lnTo>
                  <a:lnTo>
                    <a:pt x="2733" y="4240"/>
                  </a:lnTo>
                  <a:lnTo>
                    <a:pt x="2718" y="4246"/>
                  </a:lnTo>
                  <a:lnTo>
                    <a:pt x="2519" y="4295"/>
                  </a:lnTo>
                  <a:lnTo>
                    <a:pt x="2519" y="4295"/>
                  </a:lnTo>
                  <a:lnTo>
                    <a:pt x="2503" y="4297"/>
                  </a:lnTo>
                  <a:lnTo>
                    <a:pt x="2489" y="4293"/>
                  </a:lnTo>
                  <a:lnTo>
                    <a:pt x="2476" y="4284"/>
                  </a:lnTo>
                  <a:lnTo>
                    <a:pt x="2462" y="4271"/>
                  </a:lnTo>
                  <a:lnTo>
                    <a:pt x="2450" y="4256"/>
                  </a:lnTo>
                  <a:lnTo>
                    <a:pt x="2438" y="4239"/>
                  </a:lnTo>
                  <a:lnTo>
                    <a:pt x="2428" y="4220"/>
                  </a:lnTo>
                  <a:lnTo>
                    <a:pt x="2420" y="4202"/>
                  </a:lnTo>
                  <a:lnTo>
                    <a:pt x="2411" y="4185"/>
                  </a:lnTo>
                  <a:lnTo>
                    <a:pt x="2406" y="4169"/>
                  </a:lnTo>
                  <a:lnTo>
                    <a:pt x="1886" y="3016"/>
                  </a:lnTo>
                  <a:lnTo>
                    <a:pt x="1790" y="2817"/>
                  </a:lnTo>
                  <a:lnTo>
                    <a:pt x="1790" y="2817"/>
                  </a:lnTo>
                  <a:lnTo>
                    <a:pt x="1790" y="2816"/>
                  </a:lnTo>
                  <a:lnTo>
                    <a:pt x="1789" y="2812"/>
                  </a:lnTo>
                  <a:lnTo>
                    <a:pt x="1786" y="2806"/>
                  </a:lnTo>
                  <a:lnTo>
                    <a:pt x="1782" y="2799"/>
                  </a:lnTo>
                  <a:lnTo>
                    <a:pt x="1777" y="2792"/>
                  </a:lnTo>
                  <a:lnTo>
                    <a:pt x="1773" y="2783"/>
                  </a:lnTo>
                  <a:lnTo>
                    <a:pt x="1769" y="2775"/>
                  </a:lnTo>
                  <a:lnTo>
                    <a:pt x="1765" y="2766"/>
                  </a:lnTo>
                  <a:lnTo>
                    <a:pt x="1760" y="2761"/>
                  </a:lnTo>
                  <a:lnTo>
                    <a:pt x="1757" y="2755"/>
                  </a:lnTo>
                  <a:lnTo>
                    <a:pt x="1757" y="2755"/>
                  </a:lnTo>
                  <a:lnTo>
                    <a:pt x="1755" y="2755"/>
                  </a:lnTo>
                  <a:lnTo>
                    <a:pt x="1752" y="2755"/>
                  </a:lnTo>
                  <a:lnTo>
                    <a:pt x="1749" y="2755"/>
                  </a:lnTo>
                  <a:lnTo>
                    <a:pt x="1748" y="2755"/>
                  </a:lnTo>
                  <a:lnTo>
                    <a:pt x="1745" y="2755"/>
                  </a:lnTo>
                  <a:lnTo>
                    <a:pt x="1742" y="2755"/>
                  </a:lnTo>
                  <a:lnTo>
                    <a:pt x="1740" y="2755"/>
                  </a:lnTo>
                  <a:lnTo>
                    <a:pt x="1739" y="2755"/>
                  </a:lnTo>
                  <a:lnTo>
                    <a:pt x="1738" y="2755"/>
                  </a:lnTo>
                  <a:lnTo>
                    <a:pt x="1738" y="2755"/>
                  </a:lnTo>
                  <a:lnTo>
                    <a:pt x="1738" y="2755"/>
                  </a:lnTo>
                  <a:lnTo>
                    <a:pt x="1736" y="2756"/>
                  </a:lnTo>
                  <a:lnTo>
                    <a:pt x="1733" y="2762"/>
                  </a:lnTo>
                  <a:lnTo>
                    <a:pt x="1729" y="2769"/>
                  </a:lnTo>
                  <a:lnTo>
                    <a:pt x="1723" y="2778"/>
                  </a:lnTo>
                  <a:lnTo>
                    <a:pt x="1719" y="2786"/>
                  </a:lnTo>
                  <a:lnTo>
                    <a:pt x="1713" y="2796"/>
                  </a:lnTo>
                  <a:lnTo>
                    <a:pt x="1709" y="2805"/>
                  </a:lnTo>
                  <a:lnTo>
                    <a:pt x="1705" y="2812"/>
                  </a:lnTo>
                  <a:lnTo>
                    <a:pt x="1702" y="2816"/>
                  </a:lnTo>
                  <a:lnTo>
                    <a:pt x="1701" y="2817"/>
                  </a:lnTo>
                  <a:lnTo>
                    <a:pt x="1609" y="3006"/>
                  </a:lnTo>
                  <a:lnTo>
                    <a:pt x="1087" y="4166"/>
                  </a:lnTo>
                  <a:lnTo>
                    <a:pt x="1087" y="4166"/>
                  </a:lnTo>
                  <a:lnTo>
                    <a:pt x="1081" y="4182"/>
                  </a:lnTo>
                  <a:lnTo>
                    <a:pt x="1074" y="4199"/>
                  </a:lnTo>
                  <a:lnTo>
                    <a:pt x="1064" y="4217"/>
                  </a:lnTo>
                  <a:lnTo>
                    <a:pt x="1054" y="4236"/>
                  </a:lnTo>
                  <a:lnTo>
                    <a:pt x="1043" y="4253"/>
                  </a:lnTo>
                  <a:lnTo>
                    <a:pt x="1030" y="4268"/>
                  </a:lnTo>
                  <a:lnTo>
                    <a:pt x="1017" y="4281"/>
                  </a:lnTo>
                  <a:lnTo>
                    <a:pt x="1003" y="4290"/>
                  </a:lnTo>
                  <a:lnTo>
                    <a:pt x="989" y="4294"/>
                  </a:lnTo>
                  <a:lnTo>
                    <a:pt x="975" y="4293"/>
                  </a:lnTo>
                  <a:lnTo>
                    <a:pt x="776" y="4244"/>
                  </a:lnTo>
                  <a:lnTo>
                    <a:pt x="776" y="4244"/>
                  </a:lnTo>
                  <a:lnTo>
                    <a:pt x="760" y="4237"/>
                  </a:lnTo>
                  <a:lnTo>
                    <a:pt x="742" y="4230"/>
                  </a:lnTo>
                  <a:lnTo>
                    <a:pt x="725" y="4220"/>
                  </a:lnTo>
                  <a:lnTo>
                    <a:pt x="706" y="4209"/>
                  </a:lnTo>
                  <a:lnTo>
                    <a:pt x="689" y="4196"/>
                  </a:lnTo>
                  <a:lnTo>
                    <a:pt x="674" y="4182"/>
                  </a:lnTo>
                  <a:lnTo>
                    <a:pt x="661" y="4165"/>
                  </a:lnTo>
                  <a:lnTo>
                    <a:pt x="653" y="4148"/>
                  </a:lnTo>
                  <a:lnTo>
                    <a:pt x="648" y="4128"/>
                  </a:lnTo>
                  <a:lnTo>
                    <a:pt x="651" y="4107"/>
                  </a:lnTo>
                  <a:lnTo>
                    <a:pt x="1210" y="2718"/>
                  </a:lnTo>
                  <a:lnTo>
                    <a:pt x="1251" y="2555"/>
                  </a:lnTo>
                  <a:lnTo>
                    <a:pt x="1251" y="2555"/>
                  </a:lnTo>
                  <a:lnTo>
                    <a:pt x="1247" y="2542"/>
                  </a:lnTo>
                  <a:lnTo>
                    <a:pt x="1238" y="2507"/>
                  </a:lnTo>
                  <a:lnTo>
                    <a:pt x="1224" y="2453"/>
                  </a:lnTo>
                  <a:lnTo>
                    <a:pt x="1207" y="2386"/>
                  </a:lnTo>
                  <a:lnTo>
                    <a:pt x="1190" y="2310"/>
                  </a:lnTo>
                  <a:lnTo>
                    <a:pt x="1172" y="2229"/>
                  </a:lnTo>
                  <a:lnTo>
                    <a:pt x="1156" y="2146"/>
                  </a:lnTo>
                  <a:lnTo>
                    <a:pt x="1145" y="2067"/>
                  </a:lnTo>
                  <a:lnTo>
                    <a:pt x="1138" y="1996"/>
                  </a:lnTo>
                  <a:lnTo>
                    <a:pt x="1136" y="1938"/>
                  </a:lnTo>
                  <a:lnTo>
                    <a:pt x="1136" y="1938"/>
                  </a:lnTo>
                  <a:lnTo>
                    <a:pt x="1138" y="1904"/>
                  </a:lnTo>
                  <a:lnTo>
                    <a:pt x="1136" y="1858"/>
                  </a:lnTo>
                  <a:lnTo>
                    <a:pt x="1133" y="1803"/>
                  </a:lnTo>
                  <a:lnTo>
                    <a:pt x="1131" y="1742"/>
                  </a:lnTo>
                  <a:lnTo>
                    <a:pt x="1128" y="1680"/>
                  </a:lnTo>
                  <a:lnTo>
                    <a:pt x="1125" y="1619"/>
                  </a:lnTo>
                  <a:lnTo>
                    <a:pt x="1123" y="1563"/>
                  </a:lnTo>
                  <a:lnTo>
                    <a:pt x="1122" y="1515"/>
                  </a:lnTo>
                  <a:lnTo>
                    <a:pt x="1123" y="1481"/>
                  </a:lnTo>
                  <a:lnTo>
                    <a:pt x="1126" y="1463"/>
                  </a:lnTo>
                  <a:lnTo>
                    <a:pt x="1126" y="1463"/>
                  </a:lnTo>
                  <a:lnTo>
                    <a:pt x="1125" y="1457"/>
                  </a:lnTo>
                  <a:lnTo>
                    <a:pt x="1118" y="1448"/>
                  </a:lnTo>
                  <a:lnTo>
                    <a:pt x="1105" y="1436"/>
                  </a:lnTo>
                  <a:lnTo>
                    <a:pt x="1091" y="1422"/>
                  </a:lnTo>
                  <a:lnTo>
                    <a:pt x="1072" y="1405"/>
                  </a:lnTo>
                  <a:lnTo>
                    <a:pt x="1054" y="1387"/>
                  </a:lnTo>
                  <a:lnTo>
                    <a:pt x="1034" y="1372"/>
                  </a:lnTo>
                  <a:lnTo>
                    <a:pt x="1016" y="1356"/>
                  </a:lnTo>
                  <a:lnTo>
                    <a:pt x="999" y="1342"/>
                  </a:lnTo>
                  <a:lnTo>
                    <a:pt x="986" y="1331"/>
                  </a:lnTo>
                  <a:lnTo>
                    <a:pt x="986" y="1331"/>
                  </a:lnTo>
                  <a:lnTo>
                    <a:pt x="931" y="1292"/>
                  </a:lnTo>
                  <a:lnTo>
                    <a:pt x="843" y="1234"/>
                  </a:lnTo>
                  <a:lnTo>
                    <a:pt x="732" y="1163"/>
                  </a:lnTo>
                  <a:lnTo>
                    <a:pt x="607" y="1083"/>
                  </a:lnTo>
                  <a:lnTo>
                    <a:pt x="478" y="1000"/>
                  </a:lnTo>
                  <a:lnTo>
                    <a:pt x="350" y="921"/>
                  </a:lnTo>
                  <a:lnTo>
                    <a:pt x="237" y="850"/>
                  </a:lnTo>
                  <a:lnTo>
                    <a:pt x="145" y="792"/>
                  </a:lnTo>
                  <a:lnTo>
                    <a:pt x="82" y="753"/>
                  </a:lnTo>
                  <a:lnTo>
                    <a:pt x="60" y="739"/>
                  </a:lnTo>
                  <a:lnTo>
                    <a:pt x="60" y="739"/>
                  </a:lnTo>
                  <a:lnTo>
                    <a:pt x="47" y="729"/>
                  </a:lnTo>
                  <a:lnTo>
                    <a:pt x="36" y="715"/>
                  </a:lnTo>
                  <a:lnTo>
                    <a:pt x="24" y="697"/>
                  </a:lnTo>
                  <a:lnTo>
                    <a:pt x="16" y="678"/>
                  </a:lnTo>
                  <a:lnTo>
                    <a:pt x="9" y="657"/>
                  </a:lnTo>
                  <a:lnTo>
                    <a:pt x="3" y="636"/>
                  </a:lnTo>
                  <a:lnTo>
                    <a:pt x="0" y="616"/>
                  </a:lnTo>
                  <a:lnTo>
                    <a:pt x="0" y="596"/>
                  </a:lnTo>
                  <a:lnTo>
                    <a:pt x="3" y="579"/>
                  </a:lnTo>
                  <a:lnTo>
                    <a:pt x="10" y="565"/>
                  </a:lnTo>
                  <a:lnTo>
                    <a:pt x="80" y="463"/>
                  </a:lnTo>
                  <a:lnTo>
                    <a:pt x="80" y="463"/>
                  </a:lnTo>
                  <a:lnTo>
                    <a:pt x="90" y="451"/>
                  </a:lnTo>
                  <a:lnTo>
                    <a:pt x="104" y="441"/>
                  </a:lnTo>
                  <a:lnTo>
                    <a:pt x="119" y="433"/>
                  </a:lnTo>
                  <a:lnTo>
                    <a:pt x="138" y="426"/>
                  </a:lnTo>
                  <a:lnTo>
                    <a:pt x="156" y="420"/>
                  </a:lnTo>
                  <a:lnTo>
                    <a:pt x="175" y="417"/>
                  </a:lnTo>
                  <a:lnTo>
                    <a:pt x="194" y="417"/>
                  </a:lnTo>
                  <a:lnTo>
                    <a:pt x="212" y="419"/>
                  </a:lnTo>
                  <a:lnTo>
                    <a:pt x="229" y="423"/>
                  </a:lnTo>
                  <a:lnTo>
                    <a:pt x="243" y="431"/>
                  </a:lnTo>
                  <a:lnTo>
                    <a:pt x="1416" y="1080"/>
                  </a:lnTo>
                  <a:lnTo>
                    <a:pt x="1560" y="976"/>
                  </a:lnTo>
                  <a:lnTo>
                    <a:pt x="1560" y="976"/>
                  </a:lnTo>
                  <a:lnTo>
                    <a:pt x="1560" y="975"/>
                  </a:lnTo>
                  <a:lnTo>
                    <a:pt x="1560" y="969"/>
                  </a:lnTo>
                  <a:lnTo>
                    <a:pt x="1560" y="962"/>
                  </a:lnTo>
                  <a:lnTo>
                    <a:pt x="1560" y="952"/>
                  </a:lnTo>
                  <a:lnTo>
                    <a:pt x="1560" y="941"/>
                  </a:lnTo>
                  <a:lnTo>
                    <a:pt x="1560" y="929"/>
                  </a:lnTo>
                  <a:lnTo>
                    <a:pt x="1562" y="919"/>
                  </a:lnTo>
                  <a:lnTo>
                    <a:pt x="1562" y="909"/>
                  </a:lnTo>
                  <a:lnTo>
                    <a:pt x="1563" y="902"/>
                  </a:lnTo>
                  <a:lnTo>
                    <a:pt x="1565" y="897"/>
                  </a:lnTo>
                  <a:lnTo>
                    <a:pt x="1545" y="844"/>
                  </a:lnTo>
                  <a:lnTo>
                    <a:pt x="1545" y="844"/>
                  </a:lnTo>
                  <a:lnTo>
                    <a:pt x="1498" y="823"/>
                  </a:lnTo>
                  <a:lnTo>
                    <a:pt x="1458" y="797"/>
                  </a:lnTo>
                  <a:lnTo>
                    <a:pt x="1423" y="766"/>
                  </a:lnTo>
                  <a:lnTo>
                    <a:pt x="1394" y="732"/>
                  </a:lnTo>
                  <a:lnTo>
                    <a:pt x="1370" y="694"/>
                  </a:lnTo>
                  <a:lnTo>
                    <a:pt x="1352" y="653"/>
                  </a:lnTo>
                  <a:lnTo>
                    <a:pt x="1338" y="607"/>
                  </a:lnTo>
                  <a:lnTo>
                    <a:pt x="1328" y="559"/>
                  </a:lnTo>
                  <a:lnTo>
                    <a:pt x="1323" y="509"/>
                  </a:lnTo>
                  <a:lnTo>
                    <a:pt x="1321" y="457"/>
                  </a:lnTo>
                  <a:lnTo>
                    <a:pt x="1321" y="457"/>
                  </a:lnTo>
                  <a:lnTo>
                    <a:pt x="1325" y="386"/>
                  </a:lnTo>
                  <a:lnTo>
                    <a:pt x="1339" y="319"/>
                  </a:lnTo>
                  <a:lnTo>
                    <a:pt x="1360" y="254"/>
                  </a:lnTo>
                  <a:lnTo>
                    <a:pt x="1392" y="195"/>
                  </a:lnTo>
                  <a:lnTo>
                    <a:pt x="1431" y="141"/>
                  </a:lnTo>
                  <a:lnTo>
                    <a:pt x="1478" y="92"/>
                  </a:lnTo>
                  <a:lnTo>
                    <a:pt x="1533" y="54"/>
                  </a:lnTo>
                  <a:lnTo>
                    <a:pt x="1597" y="24"/>
                  </a:lnTo>
                  <a:lnTo>
                    <a:pt x="1668" y="7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826" y="7"/>
                  </a:lnTo>
                  <a:lnTo>
                    <a:pt x="1896" y="26"/>
                  </a:lnTo>
                  <a:lnTo>
                    <a:pt x="1960" y="56"/>
                  </a:lnTo>
                  <a:lnTo>
                    <a:pt x="2016" y="94"/>
                  </a:lnTo>
                  <a:lnTo>
                    <a:pt x="2062" y="142"/>
                  </a:lnTo>
                  <a:lnTo>
                    <a:pt x="2102" y="196"/>
                  </a:lnTo>
                  <a:lnTo>
                    <a:pt x="2132" y="257"/>
                  </a:lnTo>
                  <a:lnTo>
                    <a:pt x="2155" y="321"/>
                  </a:lnTo>
                  <a:lnTo>
                    <a:pt x="2167" y="389"/>
                  </a:lnTo>
                  <a:lnTo>
                    <a:pt x="2172" y="458"/>
                  </a:lnTo>
                  <a:lnTo>
                    <a:pt x="2172" y="458"/>
                  </a:lnTo>
                  <a:lnTo>
                    <a:pt x="2170" y="511"/>
                  </a:lnTo>
                  <a:lnTo>
                    <a:pt x="2164" y="562"/>
                  </a:lnTo>
                  <a:lnTo>
                    <a:pt x="2155" y="610"/>
                  </a:lnTo>
                  <a:lnTo>
                    <a:pt x="2140" y="654"/>
                  </a:lnTo>
                  <a:lnTo>
                    <a:pt x="2122" y="697"/>
                  </a:lnTo>
                  <a:lnTo>
                    <a:pt x="2098" y="735"/>
                  </a:lnTo>
                  <a:lnTo>
                    <a:pt x="2069" y="769"/>
                  </a:lnTo>
                  <a:lnTo>
                    <a:pt x="2035" y="800"/>
                  </a:lnTo>
                  <a:lnTo>
                    <a:pt x="1994" y="826"/>
                  </a:lnTo>
                  <a:lnTo>
                    <a:pt x="1949" y="847"/>
                  </a:lnTo>
                  <a:lnTo>
                    <a:pt x="1929" y="900"/>
                  </a:lnTo>
                  <a:lnTo>
                    <a:pt x="1929" y="900"/>
                  </a:lnTo>
                  <a:lnTo>
                    <a:pt x="1930" y="904"/>
                  </a:lnTo>
                  <a:lnTo>
                    <a:pt x="1930" y="912"/>
                  </a:lnTo>
                  <a:lnTo>
                    <a:pt x="1932" y="921"/>
                  </a:lnTo>
                  <a:lnTo>
                    <a:pt x="1932" y="932"/>
                  </a:lnTo>
                  <a:lnTo>
                    <a:pt x="1932" y="944"/>
                  </a:lnTo>
                  <a:lnTo>
                    <a:pt x="1932" y="955"/>
                  </a:lnTo>
                  <a:lnTo>
                    <a:pt x="1932" y="963"/>
                  </a:lnTo>
                  <a:lnTo>
                    <a:pt x="1932" y="972"/>
                  </a:lnTo>
                  <a:lnTo>
                    <a:pt x="1932" y="978"/>
                  </a:lnTo>
                  <a:lnTo>
                    <a:pt x="1932" y="979"/>
                  </a:lnTo>
                  <a:lnTo>
                    <a:pt x="2077" y="1083"/>
                  </a:lnTo>
                  <a:lnTo>
                    <a:pt x="3251" y="433"/>
                  </a:lnTo>
                  <a:lnTo>
                    <a:pt x="3251" y="433"/>
                  </a:lnTo>
                  <a:lnTo>
                    <a:pt x="3265" y="426"/>
                  </a:lnTo>
                  <a:lnTo>
                    <a:pt x="3281" y="421"/>
                  </a:lnTo>
                  <a:lnTo>
                    <a:pt x="3299" y="420"/>
                  </a:lnTo>
                  <a:lnTo>
                    <a:pt x="3318" y="420"/>
                  </a:lnTo>
                  <a:lnTo>
                    <a:pt x="3337" y="423"/>
                  </a:lnTo>
                  <a:lnTo>
                    <a:pt x="3356" y="427"/>
                  </a:lnTo>
                  <a:lnTo>
                    <a:pt x="3373" y="434"/>
                  </a:lnTo>
                  <a:lnTo>
                    <a:pt x="3390" y="443"/>
                  </a:lnTo>
                  <a:lnTo>
                    <a:pt x="3403" y="454"/>
                  </a:lnTo>
                  <a:lnTo>
                    <a:pt x="3414" y="465"/>
                  </a:lnTo>
                  <a:lnTo>
                    <a:pt x="3483" y="568"/>
                  </a:lnTo>
                  <a:lnTo>
                    <a:pt x="3483" y="568"/>
                  </a:lnTo>
                  <a:lnTo>
                    <a:pt x="3491" y="582"/>
                  </a:lnTo>
                  <a:lnTo>
                    <a:pt x="3493" y="599"/>
                  </a:lnTo>
                  <a:lnTo>
                    <a:pt x="3493" y="619"/>
                  </a:lnTo>
                  <a:lnTo>
                    <a:pt x="3491" y="639"/>
                  </a:lnTo>
                  <a:lnTo>
                    <a:pt x="3485" y="660"/>
                  </a:lnTo>
                  <a:lnTo>
                    <a:pt x="3478" y="680"/>
                  </a:lnTo>
                  <a:lnTo>
                    <a:pt x="3468" y="700"/>
                  </a:lnTo>
                  <a:lnTo>
                    <a:pt x="3457" y="717"/>
                  </a:lnTo>
                  <a:lnTo>
                    <a:pt x="3445" y="731"/>
                  </a:lnTo>
                  <a:lnTo>
                    <a:pt x="3432" y="742"/>
                  </a:lnTo>
                  <a:lnTo>
                    <a:pt x="3432" y="742"/>
                  </a:lnTo>
                  <a:lnTo>
                    <a:pt x="3410" y="756"/>
                  </a:lnTo>
                  <a:lnTo>
                    <a:pt x="3349" y="795"/>
                  </a:lnTo>
                  <a:lnTo>
                    <a:pt x="3255" y="853"/>
                  </a:lnTo>
                  <a:lnTo>
                    <a:pt x="3142" y="924"/>
                  </a:lnTo>
                  <a:lnTo>
                    <a:pt x="3015" y="1003"/>
                  </a:lnTo>
                  <a:lnTo>
                    <a:pt x="2885" y="1085"/>
                  </a:lnTo>
                  <a:lnTo>
                    <a:pt x="2760" y="1165"/>
                  </a:lnTo>
                  <a:lnTo>
                    <a:pt x="2650" y="1237"/>
                  </a:lnTo>
                  <a:lnTo>
                    <a:pt x="2563" y="1295"/>
                  </a:lnTo>
                  <a:lnTo>
                    <a:pt x="2508" y="1334"/>
                  </a:lnTo>
                  <a:lnTo>
                    <a:pt x="2508" y="1334"/>
                  </a:lnTo>
                  <a:lnTo>
                    <a:pt x="2494" y="1345"/>
                  </a:lnTo>
                  <a:lnTo>
                    <a:pt x="2476" y="1358"/>
                  </a:lnTo>
                  <a:lnTo>
                    <a:pt x="2458" y="1373"/>
                  </a:lnTo>
                  <a:lnTo>
                    <a:pt x="2440" y="1390"/>
                  </a:lnTo>
                  <a:lnTo>
                    <a:pt x="2420" y="1407"/>
                  </a:lnTo>
                  <a:lnTo>
                    <a:pt x="2403" y="1424"/>
                  </a:lnTo>
                  <a:lnTo>
                    <a:pt x="2387" y="1439"/>
                  </a:lnTo>
                  <a:lnTo>
                    <a:pt x="2376" y="1451"/>
                  </a:lnTo>
                  <a:lnTo>
                    <a:pt x="2369" y="1460"/>
                  </a:lnTo>
                  <a:lnTo>
                    <a:pt x="2366" y="1464"/>
                  </a:lnTo>
                  <a:lnTo>
                    <a:pt x="2366" y="1464"/>
                  </a:lnTo>
                  <a:lnTo>
                    <a:pt x="2370" y="1484"/>
                  </a:lnTo>
                  <a:lnTo>
                    <a:pt x="2370" y="1518"/>
                  </a:lnTo>
                  <a:lnTo>
                    <a:pt x="2370" y="1565"/>
                  </a:lnTo>
                  <a:lnTo>
                    <a:pt x="2367" y="1622"/>
                  </a:lnTo>
                  <a:lnTo>
                    <a:pt x="2364" y="1683"/>
                  </a:lnTo>
                  <a:lnTo>
                    <a:pt x="2362" y="1745"/>
                  </a:lnTo>
                  <a:lnTo>
                    <a:pt x="2359" y="1806"/>
                  </a:lnTo>
                  <a:lnTo>
                    <a:pt x="2356" y="1861"/>
                  </a:lnTo>
                  <a:lnTo>
                    <a:pt x="2356" y="1907"/>
                  </a:lnTo>
                  <a:lnTo>
                    <a:pt x="2356" y="1939"/>
                  </a:lnTo>
                  <a:lnTo>
                    <a:pt x="2356" y="1939"/>
                  </a:lnTo>
                  <a:close/>
                </a:path>
              </a:pathLst>
            </a:custGeom>
            <a:solidFill>
              <a:srgbClr val="A3A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2" name="Freeform 48">
              <a:extLst>
                <a:ext uri="{FF2B5EF4-FFF2-40B4-BE49-F238E27FC236}">
                  <a16:creationId xmlns:a16="http://schemas.microsoft.com/office/drawing/2014/main" id="{E6DAADD3-6B2B-8DD2-FB3A-7C90400F9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451"/>
              <a:ext cx="1164" cy="1432"/>
            </a:xfrm>
            <a:custGeom>
              <a:avLst/>
              <a:gdLst>
                <a:gd name="T0" fmla="*/ 2320 w 3493"/>
                <a:gd name="T1" fmla="*/ 2230 h 4297"/>
                <a:gd name="T2" fmla="*/ 2245 w 3493"/>
                <a:gd name="T3" fmla="*/ 2545 h 4297"/>
                <a:gd name="T4" fmla="*/ 2844 w 3493"/>
                <a:gd name="T5" fmla="*/ 4131 h 4297"/>
                <a:gd name="T6" fmla="*/ 2787 w 3493"/>
                <a:gd name="T7" fmla="*/ 4212 h 4297"/>
                <a:gd name="T8" fmla="*/ 2519 w 3493"/>
                <a:gd name="T9" fmla="*/ 4295 h 4297"/>
                <a:gd name="T10" fmla="*/ 2462 w 3493"/>
                <a:gd name="T11" fmla="*/ 4271 h 4297"/>
                <a:gd name="T12" fmla="*/ 2411 w 3493"/>
                <a:gd name="T13" fmla="*/ 4185 h 4297"/>
                <a:gd name="T14" fmla="*/ 1790 w 3493"/>
                <a:gd name="T15" fmla="*/ 2816 h 4297"/>
                <a:gd name="T16" fmla="*/ 1773 w 3493"/>
                <a:gd name="T17" fmla="*/ 2783 h 4297"/>
                <a:gd name="T18" fmla="*/ 1757 w 3493"/>
                <a:gd name="T19" fmla="*/ 2755 h 4297"/>
                <a:gd name="T20" fmla="*/ 1745 w 3493"/>
                <a:gd name="T21" fmla="*/ 2755 h 4297"/>
                <a:gd name="T22" fmla="*/ 1738 w 3493"/>
                <a:gd name="T23" fmla="*/ 2755 h 4297"/>
                <a:gd name="T24" fmla="*/ 1723 w 3493"/>
                <a:gd name="T25" fmla="*/ 2778 h 4297"/>
                <a:gd name="T26" fmla="*/ 1702 w 3493"/>
                <a:gd name="T27" fmla="*/ 2816 h 4297"/>
                <a:gd name="T28" fmla="*/ 1081 w 3493"/>
                <a:gd name="T29" fmla="*/ 4182 h 4297"/>
                <a:gd name="T30" fmla="*/ 1030 w 3493"/>
                <a:gd name="T31" fmla="*/ 4268 h 4297"/>
                <a:gd name="T32" fmla="*/ 776 w 3493"/>
                <a:gd name="T33" fmla="*/ 4244 h 4297"/>
                <a:gd name="T34" fmla="*/ 706 w 3493"/>
                <a:gd name="T35" fmla="*/ 4209 h 4297"/>
                <a:gd name="T36" fmla="*/ 648 w 3493"/>
                <a:gd name="T37" fmla="*/ 4128 h 4297"/>
                <a:gd name="T38" fmla="*/ 1247 w 3493"/>
                <a:gd name="T39" fmla="*/ 2542 h 4297"/>
                <a:gd name="T40" fmla="*/ 1172 w 3493"/>
                <a:gd name="T41" fmla="*/ 2229 h 4297"/>
                <a:gd name="T42" fmla="*/ 1136 w 3493"/>
                <a:gd name="T43" fmla="*/ 1938 h 4297"/>
                <a:gd name="T44" fmla="*/ 1128 w 3493"/>
                <a:gd name="T45" fmla="*/ 1680 h 4297"/>
                <a:gd name="T46" fmla="*/ 1126 w 3493"/>
                <a:gd name="T47" fmla="*/ 1463 h 4297"/>
                <a:gd name="T48" fmla="*/ 1091 w 3493"/>
                <a:gd name="T49" fmla="*/ 1422 h 4297"/>
                <a:gd name="T50" fmla="*/ 999 w 3493"/>
                <a:gd name="T51" fmla="*/ 1342 h 4297"/>
                <a:gd name="T52" fmla="*/ 732 w 3493"/>
                <a:gd name="T53" fmla="*/ 1163 h 4297"/>
                <a:gd name="T54" fmla="*/ 145 w 3493"/>
                <a:gd name="T55" fmla="*/ 792 h 4297"/>
                <a:gd name="T56" fmla="*/ 36 w 3493"/>
                <a:gd name="T57" fmla="*/ 715 h 4297"/>
                <a:gd name="T58" fmla="*/ 0 w 3493"/>
                <a:gd name="T59" fmla="*/ 616 h 4297"/>
                <a:gd name="T60" fmla="*/ 80 w 3493"/>
                <a:gd name="T61" fmla="*/ 463 h 4297"/>
                <a:gd name="T62" fmla="*/ 156 w 3493"/>
                <a:gd name="T63" fmla="*/ 420 h 4297"/>
                <a:gd name="T64" fmla="*/ 243 w 3493"/>
                <a:gd name="T65" fmla="*/ 431 h 4297"/>
                <a:gd name="T66" fmla="*/ 1560 w 3493"/>
                <a:gd name="T67" fmla="*/ 969 h 4297"/>
                <a:gd name="T68" fmla="*/ 1562 w 3493"/>
                <a:gd name="T69" fmla="*/ 919 h 4297"/>
                <a:gd name="T70" fmla="*/ 1545 w 3493"/>
                <a:gd name="T71" fmla="*/ 844 h 4297"/>
                <a:gd name="T72" fmla="*/ 1370 w 3493"/>
                <a:gd name="T73" fmla="*/ 694 h 4297"/>
                <a:gd name="T74" fmla="*/ 1321 w 3493"/>
                <a:gd name="T75" fmla="*/ 457 h 4297"/>
                <a:gd name="T76" fmla="*/ 1392 w 3493"/>
                <a:gd name="T77" fmla="*/ 195 h 4297"/>
                <a:gd name="T78" fmla="*/ 1668 w 3493"/>
                <a:gd name="T79" fmla="*/ 7 h 4297"/>
                <a:gd name="T80" fmla="*/ 1960 w 3493"/>
                <a:gd name="T81" fmla="*/ 56 h 4297"/>
                <a:gd name="T82" fmla="*/ 2155 w 3493"/>
                <a:gd name="T83" fmla="*/ 321 h 4297"/>
                <a:gd name="T84" fmla="*/ 2164 w 3493"/>
                <a:gd name="T85" fmla="*/ 562 h 4297"/>
                <a:gd name="T86" fmla="*/ 2069 w 3493"/>
                <a:gd name="T87" fmla="*/ 769 h 4297"/>
                <a:gd name="T88" fmla="*/ 1929 w 3493"/>
                <a:gd name="T89" fmla="*/ 900 h 4297"/>
                <a:gd name="T90" fmla="*/ 1932 w 3493"/>
                <a:gd name="T91" fmla="*/ 944 h 4297"/>
                <a:gd name="T92" fmla="*/ 1932 w 3493"/>
                <a:gd name="T93" fmla="*/ 979 h 4297"/>
                <a:gd name="T94" fmla="*/ 3281 w 3493"/>
                <a:gd name="T95" fmla="*/ 421 h 4297"/>
                <a:gd name="T96" fmla="*/ 3373 w 3493"/>
                <a:gd name="T97" fmla="*/ 434 h 4297"/>
                <a:gd name="T98" fmla="*/ 3483 w 3493"/>
                <a:gd name="T99" fmla="*/ 568 h 4297"/>
                <a:gd name="T100" fmla="*/ 3485 w 3493"/>
                <a:gd name="T101" fmla="*/ 660 h 4297"/>
                <a:gd name="T102" fmla="*/ 3432 w 3493"/>
                <a:gd name="T103" fmla="*/ 742 h 4297"/>
                <a:gd name="T104" fmla="*/ 3142 w 3493"/>
                <a:gd name="T105" fmla="*/ 924 h 4297"/>
                <a:gd name="T106" fmla="*/ 2563 w 3493"/>
                <a:gd name="T107" fmla="*/ 1295 h 4297"/>
                <a:gd name="T108" fmla="*/ 2458 w 3493"/>
                <a:gd name="T109" fmla="*/ 1373 h 4297"/>
                <a:gd name="T110" fmla="*/ 2376 w 3493"/>
                <a:gd name="T111" fmla="*/ 1451 h 4297"/>
                <a:gd name="T112" fmla="*/ 2370 w 3493"/>
                <a:gd name="T113" fmla="*/ 1518 h 4297"/>
                <a:gd name="T114" fmla="*/ 2359 w 3493"/>
                <a:gd name="T115" fmla="*/ 1806 h 4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93" h="4297">
                  <a:moveTo>
                    <a:pt x="2356" y="1939"/>
                  </a:moveTo>
                  <a:lnTo>
                    <a:pt x="2356" y="1999"/>
                  </a:lnTo>
                  <a:lnTo>
                    <a:pt x="2349" y="2070"/>
                  </a:lnTo>
                  <a:lnTo>
                    <a:pt x="2336" y="2148"/>
                  </a:lnTo>
                  <a:lnTo>
                    <a:pt x="2320" y="2230"/>
                  </a:lnTo>
                  <a:lnTo>
                    <a:pt x="2303" y="2312"/>
                  </a:lnTo>
                  <a:lnTo>
                    <a:pt x="2285" y="2389"/>
                  </a:lnTo>
                  <a:lnTo>
                    <a:pt x="2268" y="2456"/>
                  </a:lnTo>
                  <a:lnTo>
                    <a:pt x="2255" y="2510"/>
                  </a:lnTo>
                  <a:lnTo>
                    <a:pt x="2245" y="2545"/>
                  </a:lnTo>
                  <a:lnTo>
                    <a:pt x="2242" y="2556"/>
                  </a:lnTo>
                  <a:lnTo>
                    <a:pt x="2282" y="2721"/>
                  </a:lnTo>
                  <a:lnTo>
                    <a:pt x="2842" y="4110"/>
                  </a:lnTo>
                  <a:lnTo>
                    <a:pt x="2842" y="4110"/>
                  </a:lnTo>
                  <a:lnTo>
                    <a:pt x="2844" y="4131"/>
                  </a:lnTo>
                  <a:lnTo>
                    <a:pt x="2840" y="4149"/>
                  </a:lnTo>
                  <a:lnTo>
                    <a:pt x="2831" y="4168"/>
                  </a:lnTo>
                  <a:lnTo>
                    <a:pt x="2820" y="4185"/>
                  </a:lnTo>
                  <a:lnTo>
                    <a:pt x="2804" y="4199"/>
                  </a:lnTo>
                  <a:lnTo>
                    <a:pt x="2787" y="4212"/>
                  </a:lnTo>
                  <a:lnTo>
                    <a:pt x="2769" y="4223"/>
                  </a:lnTo>
                  <a:lnTo>
                    <a:pt x="2750" y="4233"/>
                  </a:lnTo>
                  <a:lnTo>
                    <a:pt x="2733" y="4240"/>
                  </a:lnTo>
                  <a:lnTo>
                    <a:pt x="2718" y="4246"/>
                  </a:lnTo>
                  <a:lnTo>
                    <a:pt x="2519" y="4295"/>
                  </a:lnTo>
                  <a:lnTo>
                    <a:pt x="2519" y="4295"/>
                  </a:lnTo>
                  <a:lnTo>
                    <a:pt x="2503" y="4297"/>
                  </a:lnTo>
                  <a:lnTo>
                    <a:pt x="2489" y="4293"/>
                  </a:lnTo>
                  <a:lnTo>
                    <a:pt x="2476" y="4284"/>
                  </a:lnTo>
                  <a:lnTo>
                    <a:pt x="2462" y="4271"/>
                  </a:lnTo>
                  <a:lnTo>
                    <a:pt x="2450" y="4256"/>
                  </a:lnTo>
                  <a:lnTo>
                    <a:pt x="2438" y="4239"/>
                  </a:lnTo>
                  <a:lnTo>
                    <a:pt x="2428" y="4220"/>
                  </a:lnTo>
                  <a:lnTo>
                    <a:pt x="2420" y="4202"/>
                  </a:lnTo>
                  <a:lnTo>
                    <a:pt x="2411" y="4185"/>
                  </a:lnTo>
                  <a:lnTo>
                    <a:pt x="2406" y="4169"/>
                  </a:lnTo>
                  <a:lnTo>
                    <a:pt x="1886" y="3016"/>
                  </a:lnTo>
                  <a:lnTo>
                    <a:pt x="1790" y="2817"/>
                  </a:lnTo>
                  <a:lnTo>
                    <a:pt x="1790" y="2817"/>
                  </a:lnTo>
                  <a:lnTo>
                    <a:pt x="1790" y="2816"/>
                  </a:lnTo>
                  <a:lnTo>
                    <a:pt x="1789" y="2812"/>
                  </a:lnTo>
                  <a:lnTo>
                    <a:pt x="1786" y="2806"/>
                  </a:lnTo>
                  <a:lnTo>
                    <a:pt x="1782" y="2799"/>
                  </a:lnTo>
                  <a:lnTo>
                    <a:pt x="1777" y="2792"/>
                  </a:lnTo>
                  <a:lnTo>
                    <a:pt x="1773" y="2783"/>
                  </a:lnTo>
                  <a:lnTo>
                    <a:pt x="1769" y="2775"/>
                  </a:lnTo>
                  <a:lnTo>
                    <a:pt x="1765" y="2766"/>
                  </a:lnTo>
                  <a:lnTo>
                    <a:pt x="1760" y="2761"/>
                  </a:lnTo>
                  <a:lnTo>
                    <a:pt x="1757" y="2755"/>
                  </a:lnTo>
                  <a:lnTo>
                    <a:pt x="1757" y="2755"/>
                  </a:lnTo>
                  <a:lnTo>
                    <a:pt x="1755" y="2755"/>
                  </a:lnTo>
                  <a:lnTo>
                    <a:pt x="1752" y="2755"/>
                  </a:lnTo>
                  <a:lnTo>
                    <a:pt x="1749" y="2755"/>
                  </a:lnTo>
                  <a:lnTo>
                    <a:pt x="1748" y="2755"/>
                  </a:lnTo>
                  <a:lnTo>
                    <a:pt x="1745" y="2755"/>
                  </a:lnTo>
                  <a:lnTo>
                    <a:pt x="1742" y="2755"/>
                  </a:lnTo>
                  <a:lnTo>
                    <a:pt x="1740" y="2755"/>
                  </a:lnTo>
                  <a:lnTo>
                    <a:pt x="1739" y="2755"/>
                  </a:lnTo>
                  <a:lnTo>
                    <a:pt x="1738" y="2755"/>
                  </a:lnTo>
                  <a:lnTo>
                    <a:pt x="1738" y="2755"/>
                  </a:lnTo>
                  <a:lnTo>
                    <a:pt x="1738" y="2755"/>
                  </a:lnTo>
                  <a:lnTo>
                    <a:pt x="1736" y="2756"/>
                  </a:lnTo>
                  <a:lnTo>
                    <a:pt x="1733" y="2762"/>
                  </a:lnTo>
                  <a:lnTo>
                    <a:pt x="1729" y="2769"/>
                  </a:lnTo>
                  <a:lnTo>
                    <a:pt x="1723" y="2778"/>
                  </a:lnTo>
                  <a:lnTo>
                    <a:pt x="1719" y="2786"/>
                  </a:lnTo>
                  <a:lnTo>
                    <a:pt x="1713" y="2796"/>
                  </a:lnTo>
                  <a:lnTo>
                    <a:pt x="1709" y="2805"/>
                  </a:lnTo>
                  <a:lnTo>
                    <a:pt x="1705" y="2812"/>
                  </a:lnTo>
                  <a:lnTo>
                    <a:pt x="1702" y="2816"/>
                  </a:lnTo>
                  <a:lnTo>
                    <a:pt x="1701" y="2817"/>
                  </a:lnTo>
                  <a:lnTo>
                    <a:pt x="1609" y="3006"/>
                  </a:lnTo>
                  <a:lnTo>
                    <a:pt x="1087" y="4166"/>
                  </a:lnTo>
                  <a:lnTo>
                    <a:pt x="1087" y="4166"/>
                  </a:lnTo>
                  <a:lnTo>
                    <a:pt x="1081" y="4182"/>
                  </a:lnTo>
                  <a:lnTo>
                    <a:pt x="1074" y="4199"/>
                  </a:lnTo>
                  <a:lnTo>
                    <a:pt x="1064" y="4217"/>
                  </a:lnTo>
                  <a:lnTo>
                    <a:pt x="1054" y="4236"/>
                  </a:lnTo>
                  <a:lnTo>
                    <a:pt x="1043" y="4253"/>
                  </a:lnTo>
                  <a:lnTo>
                    <a:pt x="1030" y="4268"/>
                  </a:lnTo>
                  <a:lnTo>
                    <a:pt x="1017" y="4281"/>
                  </a:lnTo>
                  <a:lnTo>
                    <a:pt x="1003" y="4290"/>
                  </a:lnTo>
                  <a:lnTo>
                    <a:pt x="989" y="4294"/>
                  </a:lnTo>
                  <a:lnTo>
                    <a:pt x="975" y="4293"/>
                  </a:lnTo>
                  <a:lnTo>
                    <a:pt x="776" y="4244"/>
                  </a:lnTo>
                  <a:lnTo>
                    <a:pt x="776" y="4244"/>
                  </a:lnTo>
                  <a:lnTo>
                    <a:pt x="760" y="4237"/>
                  </a:lnTo>
                  <a:lnTo>
                    <a:pt x="742" y="4230"/>
                  </a:lnTo>
                  <a:lnTo>
                    <a:pt x="725" y="4220"/>
                  </a:lnTo>
                  <a:lnTo>
                    <a:pt x="706" y="4209"/>
                  </a:lnTo>
                  <a:lnTo>
                    <a:pt x="689" y="4196"/>
                  </a:lnTo>
                  <a:lnTo>
                    <a:pt x="674" y="4182"/>
                  </a:lnTo>
                  <a:lnTo>
                    <a:pt x="661" y="4165"/>
                  </a:lnTo>
                  <a:lnTo>
                    <a:pt x="653" y="4148"/>
                  </a:lnTo>
                  <a:lnTo>
                    <a:pt x="648" y="4128"/>
                  </a:lnTo>
                  <a:lnTo>
                    <a:pt x="651" y="4107"/>
                  </a:lnTo>
                  <a:lnTo>
                    <a:pt x="1210" y="2718"/>
                  </a:lnTo>
                  <a:lnTo>
                    <a:pt x="1251" y="2555"/>
                  </a:lnTo>
                  <a:lnTo>
                    <a:pt x="1251" y="2555"/>
                  </a:lnTo>
                  <a:lnTo>
                    <a:pt x="1247" y="2542"/>
                  </a:lnTo>
                  <a:lnTo>
                    <a:pt x="1238" y="2507"/>
                  </a:lnTo>
                  <a:lnTo>
                    <a:pt x="1224" y="2453"/>
                  </a:lnTo>
                  <a:lnTo>
                    <a:pt x="1207" y="2386"/>
                  </a:lnTo>
                  <a:lnTo>
                    <a:pt x="1190" y="2310"/>
                  </a:lnTo>
                  <a:lnTo>
                    <a:pt x="1172" y="2229"/>
                  </a:lnTo>
                  <a:lnTo>
                    <a:pt x="1156" y="2146"/>
                  </a:lnTo>
                  <a:lnTo>
                    <a:pt x="1145" y="2067"/>
                  </a:lnTo>
                  <a:lnTo>
                    <a:pt x="1138" y="1996"/>
                  </a:lnTo>
                  <a:lnTo>
                    <a:pt x="1136" y="1938"/>
                  </a:lnTo>
                  <a:lnTo>
                    <a:pt x="1136" y="1938"/>
                  </a:lnTo>
                  <a:lnTo>
                    <a:pt x="1138" y="1904"/>
                  </a:lnTo>
                  <a:lnTo>
                    <a:pt x="1136" y="1858"/>
                  </a:lnTo>
                  <a:lnTo>
                    <a:pt x="1133" y="1803"/>
                  </a:lnTo>
                  <a:lnTo>
                    <a:pt x="1131" y="1742"/>
                  </a:lnTo>
                  <a:lnTo>
                    <a:pt x="1128" y="1680"/>
                  </a:lnTo>
                  <a:lnTo>
                    <a:pt x="1125" y="1619"/>
                  </a:lnTo>
                  <a:lnTo>
                    <a:pt x="1123" y="1563"/>
                  </a:lnTo>
                  <a:lnTo>
                    <a:pt x="1122" y="1515"/>
                  </a:lnTo>
                  <a:lnTo>
                    <a:pt x="1123" y="1481"/>
                  </a:lnTo>
                  <a:lnTo>
                    <a:pt x="1126" y="1463"/>
                  </a:lnTo>
                  <a:lnTo>
                    <a:pt x="1126" y="1463"/>
                  </a:lnTo>
                  <a:lnTo>
                    <a:pt x="1125" y="1457"/>
                  </a:lnTo>
                  <a:lnTo>
                    <a:pt x="1118" y="1448"/>
                  </a:lnTo>
                  <a:lnTo>
                    <a:pt x="1105" y="1436"/>
                  </a:lnTo>
                  <a:lnTo>
                    <a:pt x="1091" y="1422"/>
                  </a:lnTo>
                  <a:lnTo>
                    <a:pt x="1072" y="1405"/>
                  </a:lnTo>
                  <a:lnTo>
                    <a:pt x="1054" y="1387"/>
                  </a:lnTo>
                  <a:lnTo>
                    <a:pt x="1034" y="1372"/>
                  </a:lnTo>
                  <a:lnTo>
                    <a:pt x="1016" y="1356"/>
                  </a:lnTo>
                  <a:lnTo>
                    <a:pt x="999" y="1342"/>
                  </a:lnTo>
                  <a:lnTo>
                    <a:pt x="986" y="1331"/>
                  </a:lnTo>
                  <a:lnTo>
                    <a:pt x="986" y="1331"/>
                  </a:lnTo>
                  <a:lnTo>
                    <a:pt x="931" y="1292"/>
                  </a:lnTo>
                  <a:lnTo>
                    <a:pt x="843" y="1234"/>
                  </a:lnTo>
                  <a:lnTo>
                    <a:pt x="732" y="1163"/>
                  </a:lnTo>
                  <a:lnTo>
                    <a:pt x="607" y="1083"/>
                  </a:lnTo>
                  <a:lnTo>
                    <a:pt x="478" y="1000"/>
                  </a:lnTo>
                  <a:lnTo>
                    <a:pt x="350" y="921"/>
                  </a:lnTo>
                  <a:lnTo>
                    <a:pt x="237" y="850"/>
                  </a:lnTo>
                  <a:lnTo>
                    <a:pt x="145" y="792"/>
                  </a:lnTo>
                  <a:lnTo>
                    <a:pt x="82" y="753"/>
                  </a:lnTo>
                  <a:lnTo>
                    <a:pt x="60" y="739"/>
                  </a:lnTo>
                  <a:lnTo>
                    <a:pt x="60" y="739"/>
                  </a:lnTo>
                  <a:lnTo>
                    <a:pt x="47" y="729"/>
                  </a:lnTo>
                  <a:lnTo>
                    <a:pt x="36" y="715"/>
                  </a:lnTo>
                  <a:lnTo>
                    <a:pt x="24" y="697"/>
                  </a:lnTo>
                  <a:lnTo>
                    <a:pt x="16" y="678"/>
                  </a:lnTo>
                  <a:lnTo>
                    <a:pt x="9" y="657"/>
                  </a:lnTo>
                  <a:lnTo>
                    <a:pt x="3" y="636"/>
                  </a:lnTo>
                  <a:lnTo>
                    <a:pt x="0" y="616"/>
                  </a:lnTo>
                  <a:lnTo>
                    <a:pt x="0" y="596"/>
                  </a:lnTo>
                  <a:lnTo>
                    <a:pt x="3" y="579"/>
                  </a:lnTo>
                  <a:lnTo>
                    <a:pt x="10" y="565"/>
                  </a:lnTo>
                  <a:lnTo>
                    <a:pt x="80" y="463"/>
                  </a:lnTo>
                  <a:lnTo>
                    <a:pt x="80" y="463"/>
                  </a:lnTo>
                  <a:lnTo>
                    <a:pt x="90" y="451"/>
                  </a:lnTo>
                  <a:lnTo>
                    <a:pt x="104" y="441"/>
                  </a:lnTo>
                  <a:lnTo>
                    <a:pt x="119" y="433"/>
                  </a:lnTo>
                  <a:lnTo>
                    <a:pt x="138" y="426"/>
                  </a:lnTo>
                  <a:lnTo>
                    <a:pt x="156" y="420"/>
                  </a:lnTo>
                  <a:lnTo>
                    <a:pt x="175" y="417"/>
                  </a:lnTo>
                  <a:lnTo>
                    <a:pt x="194" y="417"/>
                  </a:lnTo>
                  <a:lnTo>
                    <a:pt x="212" y="419"/>
                  </a:lnTo>
                  <a:lnTo>
                    <a:pt x="229" y="423"/>
                  </a:lnTo>
                  <a:lnTo>
                    <a:pt x="243" y="431"/>
                  </a:lnTo>
                  <a:lnTo>
                    <a:pt x="1416" y="1080"/>
                  </a:lnTo>
                  <a:lnTo>
                    <a:pt x="1560" y="976"/>
                  </a:lnTo>
                  <a:lnTo>
                    <a:pt x="1560" y="976"/>
                  </a:lnTo>
                  <a:lnTo>
                    <a:pt x="1560" y="975"/>
                  </a:lnTo>
                  <a:lnTo>
                    <a:pt x="1560" y="969"/>
                  </a:lnTo>
                  <a:lnTo>
                    <a:pt x="1560" y="962"/>
                  </a:lnTo>
                  <a:lnTo>
                    <a:pt x="1560" y="952"/>
                  </a:lnTo>
                  <a:lnTo>
                    <a:pt x="1560" y="941"/>
                  </a:lnTo>
                  <a:lnTo>
                    <a:pt x="1560" y="929"/>
                  </a:lnTo>
                  <a:lnTo>
                    <a:pt x="1562" y="919"/>
                  </a:lnTo>
                  <a:lnTo>
                    <a:pt x="1562" y="909"/>
                  </a:lnTo>
                  <a:lnTo>
                    <a:pt x="1563" y="902"/>
                  </a:lnTo>
                  <a:lnTo>
                    <a:pt x="1565" y="897"/>
                  </a:lnTo>
                  <a:lnTo>
                    <a:pt x="1545" y="844"/>
                  </a:lnTo>
                  <a:lnTo>
                    <a:pt x="1545" y="844"/>
                  </a:lnTo>
                  <a:lnTo>
                    <a:pt x="1498" y="823"/>
                  </a:lnTo>
                  <a:lnTo>
                    <a:pt x="1458" y="797"/>
                  </a:lnTo>
                  <a:lnTo>
                    <a:pt x="1423" y="766"/>
                  </a:lnTo>
                  <a:lnTo>
                    <a:pt x="1394" y="732"/>
                  </a:lnTo>
                  <a:lnTo>
                    <a:pt x="1370" y="694"/>
                  </a:lnTo>
                  <a:lnTo>
                    <a:pt x="1352" y="653"/>
                  </a:lnTo>
                  <a:lnTo>
                    <a:pt x="1338" y="607"/>
                  </a:lnTo>
                  <a:lnTo>
                    <a:pt x="1328" y="559"/>
                  </a:lnTo>
                  <a:lnTo>
                    <a:pt x="1323" y="509"/>
                  </a:lnTo>
                  <a:lnTo>
                    <a:pt x="1321" y="457"/>
                  </a:lnTo>
                  <a:lnTo>
                    <a:pt x="1321" y="457"/>
                  </a:lnTo>
                  <a:lnTo>
                    <a:pt x="1325" y="386"/>
                  </a:lnTo>
                  <a:lnTo>
                    <a:pt x="1339" y="319"/>
                  </a:lnTo>
                  <a:lnTo>
                    <a:pt x="1360" y="254"/>
                  </a:lnTo>
                  <a:lnTo>
                    <a:pt x="1392" y="195"/>
                  </a:lnTo>
                  <a:lnTo>
                    <a:pt x="1431" y="141"/>
                  </a:lnTo>
                  <a:lnTo>
                    <a:pt x="1478" y="92"/>
                  </a:lnTo>
                  <a:lnTo>
                    <a:pt x="1533" y="54"/>
                  </a:lnTo>
                  <a:lnTo>
                    <a:pt x="1597" y="24"/>
                  </a:lnTo>
                  <a:lnTo>
                    <a:pt x="1668" y="7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826" y="7"/>
                  </a:lnTo>
                  <a:lnTo>
                    <a:pt x="1896" y="26"/>
                  </a:lnTo>
                  <a:lnTo>
                    <a:pt x="1960" y="56"/>
                  </a:lnTo>
                  <a:lnTo>
                    <a:pt x="2016" y="94"/>
                  </a:lnTo>
                  <a:lnTo>
                    <a:pt x="2062" y="142"/>
                  </a:lnTo>
                  <a:lnTo>
                    <a:pt x="2102" y="196"/>
                  </a:lnTo>
                  <a:lnTo>
                    <a:pt x="2132" y="257"/>
                  </a:lnTo>
                  <a:lnTo>
                    <a:pt x="2155" y="321"/>
                  </a:lnTo>
                  <a:lnTo>
                    <a:pt x="2167" y="389"/>
                  </a:lnTo>
                  <a:lnTo>
                    <a:pt x="2172" y="458"/>
                  </a:lnTo>
                  <a:lnTo>
                    <a:pt x="2172" y="458"/>
                  </a:lnTo>
                  <a:lnTo>
                    <a:pt x="2170" y="511"/>
                  </a:lnTo>
                  <a:lnTo>
                    <a:pt x="2164" y="562"/>
                  </a:lnTo>
                  <a:lnTo>
                    <a:pt x="2155" y="610"/>
                  </a:lnTo>
                  <a:lnTo>
                    <a:pt x="2140" y="654"/>
                  </a:lnTo>
                  <a:lnTo>
                    <a:pt x="2122" y="697"/>
                  </a:lnTo>
                  <a:lnTo>
                    <a:pt x="2098" y="735"/>
                  </a:lnTo>
                  <a:lnTo>
                    <a:pt x="2069" y="769"/>
                  </a:lnTo>
                  <a:lnTo>
                    <a:pt x="2035" y="800"/>
                  </a:lnTo>
                  <a:lnTo>
                    <a:pt x="1994" y="826"/>
                  </a:lnTo>
                  <a:lnTo>
                    <a:pt x="1949" y="847"/>
                  </a:lnTo>
                  <a:lnTo>
                    <a:pt x="1929" y="900"/>
                  </a:lnTo>
                  <a:lnTo>
                    <a:pt x="1929" y="900"/>
                  </a:lnTo>
                  <a:lnTo>
                    <a:pt x="1930" y="904"/>
                  </a:lnTo>
                  <a:lnTo>
                    <a:pt x="1930" y="912"/>
                  </a:lnTo>
                  <a:lnTo>
                    <a:pt x="1932" y="921"/>
                  </a:lnTo>
                  <a:lnTo>
                    <a:pt x="1932" y="932"/>
                  </a:lnTo>
                  <a:lnTo>
                    <a:pt x="1932" y="944"/>
                  </a:lnTo>
                  <a:lnTo>
                    <a:pt x="1932" y="955"/>
                  </a:lnTo>
                  <a:lnTo>
                    <a:pt x="1932" y="963"/>
                  </a:lnTo>
                  <a:lnTo>
                    <a:pt x="1932" y="972"/>
                  </a:lnTo>
                  <a:lnTo>
                    <a:pt x="1932" y="978"/>
                  </a:lnTo>
                  <a:lnTo>
                    <a:pt x="1932" y="979"/>
                  </a:lnTo>
                  <a:lnTo>
                    <a:pt x="2077" y="1083"/>
                  </a:lnTo>
                  <a:lnTo>
                    <a:pt x="3251" y="433"/>
                  </a:lnTo>
                  <a:lnTo>
                    <a:pt x="3251" y="433"/>
                  </a:lnTo>
                  <a:lnTo>
                    <a:pt x="3265" y="426"/>
                  </a:lnTo>
                  <a:lnTo>
                    <a:pt x="3281" y="421"/>
                  </a:lnTo>
                  <a:lnTo>
                    <a:pt x="3299" y="420"/>
                  </a:lnTo>
                  <a:lnTo>
                    <a:pt x="3318" y="420"/>
                  </a:lnTo>
                  <a:lnTo>
                    <a:pt x="3337" y="423"/>
                  </a:lnTo>
                  <a:lnTo>
                    <a:pt x="3356" y="427"/>
                  </a:lnTo>
                  <a:lnTo>
                    <a:pt x="3373" y="434"/>
                  </a:lnTo>
                  <a:lnTo>
                    <a:pt x="3390" y="443"/>
                  </a:lnTo>
                  <a:lnTo>
                    <a:pt x="3403" y="454"/>
                  </a:lnTo>
                  <a:lnTo>
                    <a:pt x="3414" y="465"/>
                  </a:lnTo>
                  <a:lnTo>
                    <a:pt x="3483" y="568"/>
                  </a:lnTo>
                  <a:lnTo>
                    <a:pt x="3483" y="568"/>
                  </a:lnTo>
                  <a:lnTo>
                    <a:pt x="3491" y="582"/>
                  </a:lnTo>
                  <a:lnTo>
                    <a:pt x="3493" y="599"/>
                  </a:lnTo>
                  <a:lnTo>
                    <a:pt x="3493" y="619"/>
                  </a:lnTo>
                  <a:lnTo>
                    <a:pt x="3491" y="639"/>
                  </a:lnTo>
                  <a:lnTo>
                    <a:pt x="3485" y="660"/>
                  </a:lnTo>
                  <a:lnTo>
                    <a:pt x="3478" y="680"/>
                  </a:lnTo>
                  <a:lnTo>
                    <a:pt x="3468" y="700"/>
                  </a:lnTo>
                  <a:lnTo>
                    <a:pt x="3457" y="717"/>
                  </a:lnTo>
                  <a:lnTo>
                    <a:pt x="3445" y="731"/>
                  </a:lnTo>
                  <a:lnTo>
                    <a:pt x="3432" y="742"/>
                  </a:lnTo>
                  <a:lnTo>
                    <a:pt x="3432" y="742"/>
                  </a:lnTo>
                  <a:lnTo>
                    <a:pt x="3410" y="756"/>
                  </a:lnTo>
                  <a:lnTo>
                    <a:pt x="3349" y="795"/>
                  </a:lnTo>
                  <a:lnTo>
                    <a:pt x="3255" y="853"/>
                  </a:lnTo>
                  <a:lnTo>
                    <a:pt x="3142" y="924"/>
                  </a:lnTo>
                  <a:lnTo>
                    <a:pt x="3015" y="1003"/>
                  </a:lnTo>
                  <a:lnTo>
                    <a:pt x="2885" y="1085"/>
                  </a:lnTo>
                  <a:lnTo>
                    <a:pt x="2760" y="1165"/>
                  </a:lnTo>
                  <a:lnTo>
                    <a:pt x="2650" y="1237"/>
                  </a:lnTo>
                  <a:lnTo>
                    <a:pt x="2563" y="1295"/>
                  </a:lnTo>
                  <a:lnTo>
                    <a:pt x="2508" y="1334"/>
                  </a:lnTo>
                  <a:lnTo>
                    <a:pt x="2508" y="1334"/>
                  </a:lnTo>
                  <a:lnTo>
                    <a:pt x="2494" y="1345"/>
                  </a:lnTo>
                  <a:lnTo>
                    <a:pt x="2476" y="1358"/>
                  </a:lnTo>
                  <a:lnTo>
                    <a:pt x="2458" y="1373"/>
                  </a:lnTo>
                  <a:lnTo>
                    <a:pt x="2440" y="1390"/>
                  </a:lnTo>
                  <a:lnTo>
                    <a:pt x="2420" y="1407"/>
                  </a:lnTo>
                  <a:lnTo>
                    <a:pt x="2403" y="1424"/>
                  </a:lnTo>
                  <a:lnTo>
                    <a:pt x="2387" y="1439"/>
                  </a:lnTo>
                  <a:lnTo>
                    <a:pt x="2376" y="1451"/>
                  </a:lnTo>
                  <a:lnTo>
                    <a:pt x="2369" y="1460"/>
                  </a:lnTo>
                  <a:lnTo>
                    <a:pt x="2366" y="1464"/>
                  </a:lnTo>
                  <a:lnTo>
                    <a:pt x="2366" y="1464"/>
                  </a:lnTo>
                  <a:lnTo>
                    <a:pt x="2370" y="1484"/>
                  </a:lnTo>
                  <a:lnTo>
                    <a:pt x="2370" y="1518"/>
                  </a:lnTo>
                  <a:lnTo>
                    <a:pt x="2370" y="1565"/>
                  </a:lnTo>
                  <a:lnTo>
                    <a:pt x="2367" y="1622"/>
                  </a:lnTo>
                  <a:lnTo>
                    <a:pt x="2364" y="1683"/>
                  </a:lnTo>
                  <a:lnTo>
                    <a:pt x="2362" y="1745"/>
                  </a:lnTo>
                  <a:lnTo>
                    <a:pt x="2359" y="1806"/>
                  </a:lnTo>
                  <a:lnTo>
                    <a:pt x="2356" y="1861"/>
                  </a:lnTo>
                  <a:lnTo>
                    <a:pt x="2356" y="1907"/>
                  </a:lnTo>
                  <a:lnTo>
                    <a:pt x="2356" y="1939"/>
                  </a:lnTo>
                  <a:lnTo>
                    <a:pt x="2356" y="1939"/>
                  </a:lnTo>
                </a:path>
              </a:pathLst>
            </a:custGeom>
            <a:noFill/>
            <a:ln w="9525">
              <a:solidFill>
                <a:srgbClr val="A3AD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3" name="Freeform 49">
              <a:extLst>
                <a:ext uri="{FF2B5EF4-FFF2-40B4-BE49-F238E27FC236}">
                  <a16:creationId xmlns:a16="http://schemas.microsoft.com/office/drawing/2014/main" id="{7A952FF8-708D-1886-5E91-7024A581A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2467"/>
              <a:ext cx="1122" cy="1385"/>
            </a:xfrm>
            <a:custGeom>
              <a:avLst/>
              <a:gdLst>
                <a:gd name="T0" fmla="*/ 2179 w 3367"/>
                <a:gd name="T1" fmla="*/ 2120 h 4155"/>
                <a:gd name="T2" fmla="*/ 2127 w 3367"/>
                <a:gd name="T3" fmla="*/ 2442 h 4155"/>
                <a:gd name="T4" fmla="*/ 2713 w 3367"/>
                <a:gd name="T5" fmla="*/ 4012 h 4155"/>
                <a:gd name="T6" fmla="*/ 2677 w 3367"/>
                <a:gd name="T7" fmla="*/ 4084 h 4155"/>
                <a:gd name="T8" fmla="*/ 2459 w 3367"/>
                <a:gd name="T9" fmla="*/ 4152 h 4155"/>
                <a:gd name="T10" fmla="*/ 2411 w 3367"/>
                <a:gd name="T11" fmla="*/ 4138 h 4155"/>
                <a:gd name="T12" fmla="*/ 2370 w 3367"/>
                <a:gd name="T13" fmla="*/ 4069 h 4155"/>
                <a:gd name="T14" fmla="*/ 1730 w 3367"/>
                <a:gd name="T15" fmla="*/ 2686 h 4155"/>
                <a:gd name="T16" fmla="*/ 1711 w 3367"/>
                <a:gd name="T17" fmla="*/ 2650 h 4155"/>
                <a:gd name="T18" fmla="*/ 1693 w 3367"/>
                <a:gd name="T19" fmla="*/ 2619 h 4155"/>
                <a:gd name="T20" fmla="*/ 1682 w 3367"/>
                <a:gd name="T21" fmla="*/ 2619 h 4155"/>
                <a:gd name="T22" fmla="*/ 1676 w 3367"/>
                <a:gd name="T23" fmla="*/ 2619 h 4155"/>
                <a:gd name="T24" fmla="*/ 1662 w 3367"/>
                <a:gd name="T25" fmla="*/ 2643 h 4155"/>
                <a:gd name="T26" fmla="*/ 1636 w 3367"/>
                <a:gd name="T27" fmla="*/ 2684 h 4155"/>
                <a:gd name="T28" fmla="*/ 998 w 3367"/>
                <a:gd name="T29" fmla="*/ 4064 h 4155"/>
                <a:gd name="T30" fmla="*/ 957 w 3367"/>
                <a:gd name="T31" fmla="*/ 4135 h 4155"/>
                <a:gd name="T32" fmla="*/ 747 w 3367"/>
                <a:gd name="T33" fmla="*/ 4114 h 4155"/>
                <a:gd name="T34" fmla="*/ 690 w 3367"/>
                <a:gd name="T35" fmla="*/ 4081 h 4155"/>
                <a:gd name="T36" fmla="*/ 653 w 3367"/>
                <a:gd name="T37" fmla="*/ 4009 h 4155"/>
                <a:gd name="T38" fmla="*/ 1241 w 3367"/>
                <a:gd name="T39" fmla="*/ 2439 h 4155"/>
                <a:gd name="T40" fmla="*/ 1188 w 3367"/>
                <a:gd name="T41" fmla="*/ 2115 h 4155"/>
                <a:gd name="T42" fmla="*/ 1163 w 3367"/>
                <a:gd name="T43" fmla="*/ 1876 h 4155"/>
                <a:gd name="T44" fmla="*/ 1137 w 3367"/>
                <a:gd name="T45" fmla="*/ 1620 h 4155"/>
                <a:gd name="T46" fmla="*/ 1116 w 3367"/>
                <a:gd name="T47" fmla="*/ 1383 h 4155"/>
                <a:gd name="T48" fmla="*/ 1073 w 3367"/>
                <a:gd name="T49" fmla="*/ 1344 h 4155"/>
                <a:gd name="T50" fmla="*/ 987 w 3367"/>
                <a:gd name="T51" fmla="*/ 1269 h 4155"/>
                <a:gd name="T52" fmla="*/ 753 w 3367"/>
                <a:gd name="T53" fmla="*/ 1115 h 4155"/>
                <a:gd name="T54" fmla="*/ 146 w 3367"/>
                <a:gd name="T55" fmla="*/ 735 h 4155"/>
                <a:gd name="T56" fmla="*/ 32 w 3367"/>
                <a:gd name="T57" fmla="*/ 659 h 4155"/>
                <a:gd name="T58" fmla="*/ 0 w 3367"/>
                <a:gd name="T59" fmla="*/ 586 h 4155"/>
                <a:gd name="T60" fmla="*/ 79 w 3367"/>
                <a:gd name="T61" fmla="*/ 446 h 4155"/>
                <a:gd name="T62" fmla="*/ 136 w 3367"/>
                <a:gd name="T63" fmla="*/ 410 h 4155"/>
                <a:gd name="T64" fmla="*/ 204 w 3367"/>
                <a:gd name="T65" fmla="*/ 426 h 4155"/>
                <a:gd name="T66" fmla="*/ 1526 w 3367"/>
                <a:gd name="T67" fmla="*/ 934 h 4155"/>
                <a:gd name="T68" fmla="*/ 1527 w 3367"/>
                <a:gd name="T69" fmla="*/ 881 h 4155"/>
                <a:gd name="T70" fmla="*/ 1520 w 3367"/>
                <a:gd name="T71" fmla="*/ 805 h 4155"/>
                <a:gd name="T72" fmla="*/ 1351 w 3367"/>
                <a:gd name="T73" fmla="*/ 666 h 4155"/>
                <a:gd name="T74" fmla="*/ 1303 w 3367"/>
                <a:gd name="T75" fmla="*/ 440 h 4155"/>
                <a:gd name="T76" fmla="*/ 1364 w 3367"/>
                <a:gd name="T77" fmla="*/ 186 h 4155"/>
                <a:gd name="T78" fmla="*/ 1611 w 3367"/>
                <a:gd name="T79" fmla="*/ 6 h 4155"/>
                <a:gd name="T80" fmla="*/ 1876 w 3367"/>
                <a:gd name="T81" fmla="*/ 53 h 4155"/>
                <a:gd name="T82" fmla="*/ 2049 w 3367"/>
                <a:gd name="T83" fmla="*/ 310 h 4155"/>
                <a:gd name="T84" fmla="*/ 2058 w 3367"/>
                <a:gd name="T85" fmla="*/ 542 h 4155"/>
                <a:gd name="T86" fmla="*/ 1965 w 3367"/>
                <a:gd name="T87" fmla="*/ 735 h 4155"/>
                <a:gd name="T88" fmla="*/ 1838 w 3367"/>
                <a:gd name="T89" fmla="*/ 861 h 4155"/>
                <a:gd name="T90" fmla="*/ 1841 w 3367"/>
                <a:gd name="T91" fmla="*/ 907 h 4155"/>
                <a:gd name="T92" fmla="*/ 1841 w 3367"/>
                <a:gd name="T93" fmla="*/ 945 h 4155"/>
                <a:gd name="T94" fmla="*/ 3189 w 3367"/>
                <a:gd name="T95" fmla="*/ 417 h 4155"/>
                <a:gd name="T96" fmla="*/ 3257 w 3367"/>
                <a:gd name="T97" fmla="*/ 422 h 4155"/>
                <a:gd name="T98" fmla="*/ 3357 w 3367"/>
                <a:gd name="T99" fmla="*/ 548 h 4155"/>
                <a:gd name="T100" fmla="*/ 3359 w 3367"/>
                <a:gd name="T101" fmla="*/ 620 h 4155"/>
                <a:gd name="T102" fmla="*/ 3311 w 3367"/>
                <a:gd name="T103" fmla="*/ 683 h 4155"/>
                <a:gd name="T104" fmla="*/ 3005 w 3367"/>
                <a:gd name="T105" fmla="*/ 874 h 4155"/>
                <a:gd name="T106" fmla="*/ 2429 w 3367"/>
                <a:gd name="T107" fmla="*/ 1237 h 4155"/>
                <a:gd name="T108" fmla="*/ 2350 w 3367"/>
                <a:gd name="T109" fmla="*/ 1297 h 4155"/>
                <a:gd name="T110" fmla="*/ 2263 w 3367"/>
                <a:gd name="T111" fmla="*/ 1375 h 4155"/>
                <a:gd name="T112" fmla="*/ 2249 w 3367"/>
                <a:gd name="T113" fmla="*/ 1440 h 4155"/>
                <a:gd name="T114" fmla="*/ 2215 w 3367"/>
                <a:gd name="T115" fmla="*/ 1758 h 4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67" h="4155">
                  <a:moveTo>
                    <a:pt x="2205" y="1880"/>
                  </a:moveTo>
                  <a:lnTo>
                    <a:pt x="2204" y="1917"/>
                  </a:lnTo>
                  <a:lnTo>
                    <a:pt x="2198" y="1972"/>
                  </a:lnTo>
                  <a:lnTo>
                    <a:pt x="2189" y="2042"/>
                  </a:lnTo>
                  <a:lnTo>
                    <a:pt x="2179" y="2120"/>
                  </a:lnTo>
                  <a:lnTo>
                    <a:pt x="2167" y="2199"/>
                  </a:lnTo>
                  <a:lnTo>
                    <a:pt x="2154" y="2277"/>
                  </a:lnTo>
                  <a:lnTo>
                    <a:pt x="2143" y="2348"/>
                  </a:lnTo>
                  <a:lnTo>
                    <a:pt x="2134" y="2405"/>
                  </a:lnTo>
                  <a:lnTo>
                    <a:pt x="2127" y="2442"/>
                  </a:lnTo>
                  <a:lnTo>
                    <a:pt x="2124" y="2456"/>
                  </a:lnTo>
                  <a:lnTo>
                    <a:pt x="2162" y="2628"/>
                  </a:lnTo>
                  <a:lnTo>
                    <a:pt x="2710" y="3995"/>
                  </a:lnTo>
                  <a:lnTo>
                    <a:pt x="2710" y="3995"/>
                  </a:lnTo>
                  <a:lnTo>
                    <a:pt x="2713" y="4012"/>
                  </a:lnTo>
                  <a:lnTo>
                    <a:pt x="2711" y="4029"/>
                  </a:lnTo>
                  <a:lnTo>
                    <a:pt x="2707" y="4045"/>
                  </a:lnTo>
                  <a:lnTo>
                    <a:pt x="2700" y="4059"/>
                  </a:lnTo>
                  <a:lnTo>
                    <a:pt x="2689" y="4073"/>
                  </a:lnTo>
                  <a:lnTo>
                    <a:pt x="2677" y="4084"/>
                  </a:lnTo>
                  <a:lnTo>
                    <a:pt x="2665" y="4096"/>
                  </a:lnTo>
                  <a:lnTo>
                    <a:pt x="2650" y="4104"/>
                  </a:lnTo>
                  <a:lnTo>
                    <a:pt x="2635" y="4113"/>
                  </a:lnTo>
                  <a:lnTo>
                    <a:pt x="2621" y="4118"/>
                  </a:lnTo>
                  <a:lnTo>
                    <a:pt x="2459" y="4152"/>
                  </a:lnTo>
                  <a:lnTo>
                    <a:pt x="2459" y="4152"/>
                  </a:lnTo>
                  <a:lnTo>
                    <a:pt x="2446" y="4155"/>
                  </a:lnTo>
                  <a:lnTo>
                    <a:pt x="2433" y="4152"/>
                  </a:lnTo>
                  <a:lnTo>
                    <a:pt x="2421" y="4147"/>
                  </a:lnTo>
                  <a:lnTo>
                    <a:pt x="2411" y="4138"/>
                  </a:lnTo>
                  <a:lnTo>
                    <a:pt x="2401" y="4127"/>
                  </a:lnTo>
                  <a:lnTo>
                    <a:pt x="2391" y="4114"/>
                  </a:lnTo>
                  <a:lnTo>
                    <a:pt x="2384" y="4098"/>
                  </a:lnTo>
                  <a:lnTo>
                    <a:pt x="2377" y="4084"/>
                  </a:lnTo>
                  <a:lnTo>
                    <a:pt x="2370" y="4069"/>
                  </a:lnTo>
                  <a:lnTo>
                    <a:pt x="2364" y="4053"/>
                  </a:lnTo>
                  <a:lnTo>
                    <a:pt x="1826" y="2877"/>
                  </a:lnTo>
                  <a:lnTo>
                    <a:pt x="1730" y="2687"/>
                  </a:lnTo>
                  <a:lnTo>
                    <a:pt x="1730" y="2687"/>
                  </a:lnTo>
                  <a:lnTo>
                    <a:pt x="1730" y="2686"/>
                  </a:lnTo>
                  <a:lnTo>
                    <a:pt x="1727" y="2681"/>
                  </a:lnTo>
                  <a:lnTo>
                    <a:pt x="1724" y="2676"/>
                  </a:lnTo>
                  <a:lnTo>
                    <a:pt x="1721" y="2669"/>
                  </a:lnTo>
                  <a:lnTo>
                    <a:pt x="1717" y="2660"/>
                  </a:lnTo>
                  <a:lnTo>
                    <a:pt x="1711" y="2650"/>
                  </a:lnTo>
                  <a:lnTo>
                    <a:pt x="1707" y="2642"/>
                  </a:lnTo>
                  <a:lnTo>
                    <a:pt x="1702" y="2633"/>
                  </a:lnTo>
                  <a:lnTo>
                    <a:pt x="1697" y="2626"/>
                  </a:lnTo>
                  <a:lnTo>
                    <a:pt x="1693" y="2619"/>
                  </a:lnTo>
                  <a:lnTo>
                    <a:pt x="1693" y="2619"/>
                  </a:lnTo>
                  <a:lnTo>
                    <a:pt x="1690" y="2619"/>
                  </a:lnTo>
                  <a:lnTo>
                    <a:pt x="1687" y="2619"/>
                  </a:lnTo>
                  <a:lnTo>
                    <a:pt x="1685" y="2619"/>
                  </a:lnTo>
                  <a:lnTo>
                    <a:pt x="1683" y="2619"/>
                  </a:lnTo>
                  <a:lnTo>
                    <a:pt x="1682" y="2619"/>
                  </a:lnTo>
                  <a:lnTo>
                    <a:pt x="1680" y="2619"/>
                  </a:lnTo>
                  <a:lnTo>
                    <a:pt x="1679" y="2619"/>
                  </a:lnTo>
                  <a:lnTo>
                    <a:pt x="1677" y="2619"/>
                  </a:lnTo>
                  <a:lnTo>
                    <a:pt x="1676" y="2619"/>
                  </a:lnTo>
                  <a:lnTo>
                    <a:pt x="1676" y="2619"/>
                  </a:lnTo>
                  <a:lnTo>
                    <a:pt x="1676" y="2619"/>
                  </a:lnTo>
                  <a:lnTo>
                    <a:pt x="1675" y="2622"/>
                  </a:lnTo>
                  <a:lnTo>
                    <a:pt x="1672" y="2626"/>
                  </a:lnTo>
                  <a:lnTo>
                    <a:pt x="1667" y="2635"/>
                  </a:lnTo>
                  <a:lnTo>
                    <a:pt x="1662" y="2643"/>
                  </a:lnTo>
                  <a:lnTo>
                    <a:pt x="1656" y="2653"/>
                  </a:lnTo>
                  <a:lnTo>
                    <a:pt x="1649" y="2663"/>
                  </a:lnTo>
                  <a:lnTo>
                    <a:pt x="1645" y="2673"/>
                  </a:lnTo>
                  <a:lnTo>
                    <a:pt x="1641" y="2680"/>
                  </a:lnTo>
                  <a:lnTo>
                    <a:pt x="1636" y="2684"/>
                  </a:lnTo>
                  <a:lnTo>
                    <a:pt x="1636" y="2687"/>
                  </a:lnTo>
                  <a:lnTo>
                    <a:pt x="1543" y="2870"/>
                  </a:lnTo>
                  <a:lnTo>
                    <a:pt x="1002" y="4050"/>
                  </a:lnTo>
                  <a:lnTo>
                    <a:pt x="1002" y="4050"/>
                  </a:lnTo>
                  <a:lnTo>
                    <a:pt x="998" y="4064"/>
                  </a:lnTo>
                  <a:lnTo>
                    <a:pt x="991" y="4080"/>
                  </a:lnTo>
                  <a:lnTo>
                    <a:pt x="984" y="4096"/>
                  </a:lnTo>
                  <a:lnTo>
                    <a:pt x="975" y="4110"/>
                  </a:lnTo>
                  <a:lnTo>
                    <a:pt x="967" y="4124"/>
                  </a:lnTo>
                  <a:lnTo>
                    <a:pt x="957" y="4135"/>
                  </a:lnTo>
                  <a:lnTo>
                    <a:pt x="946" y="4144"/>
                  </a:lnTo>
                  <a:lnTo>
                    <a:pt x="934" y="4150"/>
                  </a:lnTo>
                  <a:lnTo>
                    <a:pt x="921" y="4151"/>
                  </a:lnTo>
                  <a:lnTo>
                    <a:pt x="909" y="4150"/>
                  </a:lnTo>
                  <a:lnTo>
                    <a:pt x="747" y="4114"/>
                  </a:lnTo>
                  <a:lnTo>
                    <a:pt x="747" y="4114"/>
                  </a:lnTo>
                  <a:lnTo>
                    <a:pt x="731" y="4108"/>
                  </a:lnTo>
                  <a:lnTo>
                    <a:pt x="717" y="4101"/>
                  </a:lnTo>
                  <a:lnTo>
                    <a:pt x="703" y="4091"/>
                  </a:lnTo>
                  <a:lnTo>
                    <a:pt x="690" y="4081"/>
                  </a:lnTo>
                  <a:lnTo>
                    <a:pt x="678" y="4069"/>
                  </a:lnTo>
                  <a:lnTo>
                    <a:pt x="668" y="4056"/>
                  </a:lnTo>
                  <a:lnTo>
                    <a:pt x="661" y="4040"/>
                  </a:lnTo>
                  <a:lnTo>
                    <a:pt x="655" y="4025"/>
                  </a:lnTo>
                  <a:lnTo>
                    <a:pt x="653" y="4009"/>
                  </a:lnTo>
                  <a:lnTo>
                    <a:pt x="656" y="3991"/>
                  </a:lnTo>
                  <a:lnTo>
                    <a:pt x="1205" y="2623"/>
                  </a:lnTo>
                  <a:lnTo>
                    <a:pt x="1242" y="2453"/>
                  </a:lnTo>
                  <a:lnTo>
                    <a:pt x="1242" y="2453"/>
                  </a:lnTo>
                  <a:lnTo>
                    <a:pt x="1241" y="2439"/>
                  </a:lnTo>
                  <a:lnTo>
                    <a:pt x="1233" y="2401"/>
                  </a:lnTo>
                  <a:lnTo>
                    <a:pt x="1224" y="2344"/>
                  </a:lnTo>
                  <a:lnTo>
                    <a:pt x="1212" y="2274"/>
                  </a:lnTo>
                  <a:lnTo>
                    <a:pt x="1201" y="2196"/>
                  </a:lnTo>
                  <a:lnTo>
                    <a:pt x="1188" y="2115"/>
                  </a:lnTo>
                  <a:lnTo>
                    <a:pt x="1177" y="2039"/>
                  </a:lnTo>
                  <a:lnTo>
                    <a:pt x="1168" y="1969"/>
                  </a:lnTo>
                  <a:lnTo>
                    <a:pt x="1164" y="1913"/>
                  </a:lnTo>
                  <a:lnTo>
                    <a:pt x="1163" y="1876"/>
                  </a:lnTo>
                  <a:lnTo>
                    <a:pt x="1163" y="1876"/>
                  </a:lnTo>
                  <a:lnTo>
                    <a:pt x="1161" y="1853"/>
                  </a:lnTo>
                  <a:lnTo>
                    <a:pt x="1158" y="1810"/>
                  </a:lnTo>
                  <a:lnTo>
                    <a:pt x="1153" y="1754"/>
                  </a:lnTo>
                  <a:lnTo>
                    <a:pt x="1146" y="1690"/>
                  </a:lnTo>
                  <a:lnTo>
                    <a:pt x="1137" y="1620"/>
                  </a:lnTo>
                  <a:lnTo>
                    <a:pt x="1130" y="1552"/>
                  </a:lnTo>
                  <a:lnTo>
                    <a:pt x="1123" y="1490"/>
                  </a:lnTo>
                  <a:lnTo>
                    <a:pt x="1117" y="1437"/>
                  </a:lnTo>
                  <a:lnTo>
                    <a:pt x="1114" y="1400"/>
                  </a:lnTo>
                  <a:lnTo>
                    <a:pt x="1116" y="1383"/>
                  </a:lnTo>
                  <a:lnTo>
                    <a:pt x="1116" y="1383"/>
                  </a:lnTo>
                  <a:lnTo>
                    <a:pt x="1113" y="1381"/>
                  </a:lnTo>
                  <a:lnTo>
                    <a:pt x="1104" y="1371"/>
                  </a:lnTo>
                  <a:lnTo>
                    <a:pt x="1090" y="1358"/>
                  </a:lnTo>
                  <a:lnTo>
                    <a:pt x="1073" y="1344"/>
                  </a:lnTo>
                  <a:lnTo>
                    <a:pt x="1055" y="1327"/>
                  </a:lnTo>
                  <a:lnTo>
                    <a:pt x="1036" y="1310"/>
                  </a:lnTo>
                  <a:lnTo>
                    <a:pt x="1016" y="1294"/>
                  </a:lnTo>
                  <a:lnTo>
                    <a:pt x="1001" y="1279"/>
                  </a:lnTo>
                  <a:lnTo>
                    <a:pt x="987" y="1269"/>
                  </a:lnTo>
                  <a:lnTo>
                    <a:pt x="978" y="1261"/>
                  </a:lnTo>
                  <a:lnTo>
                    <a:pt x="978" y="1261"/>
                  </a:lnTo>
                  <a:lnTo>
                    <a:pt x="938" y="1233"/>
                  </a:lnTo>
                  <a:lnTo>
                    <a:pt x="859" y="1183"/>
                  </a:lnTo>
                  <a:lnTo>
                    <a:pt x="753" y="1115"/>
                  </a:lnTo>
                  <a:lnTo>
                    <a:pt x="628" y="1036"/>
                  </a:lnTo>
                  <a:lnTo>
                    <a:pt x="495" y="952"/>
                  </a:lnTo>
                  <a:lnTo>
                    <a:pt x="363" y="871"/>
                  </a:lnTo>
                  <a:lnTo>
                    <a:pt x="244" y="796"/>
                  </a:lnTo>
                  <a:lnTo>
                    <a:pt x="146" y="735"/>
                  </a:lnTo>
                  <a:lnTo>
                    <a:pt x="79" y="694"/>
                  </a:lnTo>
                  <a:lnTo>
                    <a:pt x="55" y="680"/>
                  </a:lnTo>
                  <a:lnTo>
                    <a:pt x="55" y="680"/>
                  </a:lnTo>
                  <a:lnTo>
                    <a:pt x="44" y="670"/>
                  </a:lnTo>
                  <a:lnTo>
                    <a:pt x="32" y="659"/>
                  </a:lnTo>
                  <a:lnTo>
                    <a:pt x="22" y="646"/>
                  </a:lnTo>
                  <a:lnTo>
                    <a:pt x="14" y="632"/>
                  </a:lnTo>
                  <a:lnTo>
                    <a:pt x="7" y="616"/>
                  </a:lnTo>
                  <a:lnTo>
                    <a:pt x="2" y="602"/>
                  </a:lnTo>
                  <a:lnTo>
                    <a:pt x="0" y="586"/>
                  </a:lnTo>
                  <a:lnTo>
                    <a:pt x="1" y="571"/>
                  </a:lnTo>
                  <a:lnTo>
                    <a:pt x="4" y="556"/>
                  </a:lnTo>
                  <a:lnTo>
                    <a:pt x="11" y="544"/>
                  </a:lnTo>
                  <a:lnTo>
                    <a:pt x="79" y="446"/>
                  </a:lnTo>
                  <a:lnTo>
                    <a:pt x="79" y="446"/>
                  </a:lnTo>
                  <a:lnTo>
                    <a:pt x="88" y="434"/>
                  </a:lnTo>
                  <a:lnTo>
                    <a:pt x="99" y="425"/>
                  </a:lnTo>
                  <a:lnTo>
                    <a:pt x="110" y="417"/>
                  </a:lnTo>
                  <a:lnTo>
                    <a:pt x="123" y="413"/>
                  </a:lnTo>
                  <a:lnTo>
                    <a:pt x="136" y="410"/>
                  </a:lnTo>
                  <a:lnTo>
                    <a:pt x="150" y="409"/>
                  </a:lnTo>
                  <a:lnTo>
                    <a:pt x="164" y="410"/>
                  </a:lnTo>
                  <a:lnTo>
                    <a:pt x="178" y="413"/>
                  </a:lnTo>
                  <a:lnTo>
                    <a:pt x="191" y="419"/>
                  </a:lnTo>
                  <a:lnTo>
                    <a:pt x="204" y="426"/>
                  </a:lnTo>
                  <a:lnTo>
                    <a:pt x="1350" y="1070"/>
                  </a:lnTo>
                  <a:lnTo>
                    <a:pt x="1526" y="942"/>
                  </a:lnTo>
                  <a:lnTo>
                    <a:pt x="1526" y="942"/>
                  </a:lnTo>
                  <a:lnTo>
                    <a:pt x="1526" y="939"/>
                  </a:lnTo>
                  <a:lnTo>
                    <a:pt x="1526" y="934"/>
                  </a:lnTo>
                  <a:lnTo>
                    <a:pt x="1526" y="925"/>
                  </a:lnTo>
                  <a:lnTo>
                    <a:pt x="1526" y="915"/>
                  </a:lnTo>
                  <a:lnTo>
                    <a:pt x="1526" y="904"/>
                  </a:lnTo>
                  <a:lnTo>
                    <a:pt x="1527" y="893"/>
                  </a:lnTo>
                  <a:lnTo>
                    <a:pt x="1527" y="881"/>
                  </a:lnTo>
                  <a:lnTo>
                    <a:pt x="1527" y="871"/>
                  </a:lnTo>
                  <a:lnTo>
                    <a:pt x="1528" y="863"/>
                  </a:lnTo>
                  <a:lnTo>
                    <a:pt x="1530" y="859"/>
                  </a:lnTo>
                  <a:lnTo>
                    <a:pt x="1520" y="805"/>
                  </a:lnTo>
                  <a:lnTo>
                    <a:pt x="1520" y="805"/>
                  </a:lnTo>
                  <a:lnTo>
                    <a:pt x="1475" y="785"/>
                  </a:lnTo>
                  <a:lnTo>
                    <a:pt x="1436" y="761"/>
                  </a:lnTo>
                  <a:lnTo>
                    <a:pt x="1402" y="732"/>
                  </a:lnTo>
                  <a:lnTo>
                    <a:pt x="1374" y="701"/>
                  </a:lnTo>
                  <a:lnTo>
                    <a:pt x="1351" y="666"/>
                  </a:lnTo>
                  <a:lnTo>
                    <a:pt x="1333" y="626"/>
                  </a:lnTo>
                  <a:lnTo>
                    <a:pt x="1320" y="585"/>
                  </a:lnTo>
                  <a:lnTo>
                    <a:pt x="1310" y="539"/>
                  </a:lnTo>
                  <a:lnTo>
                    <a:pt x="1304" y="491"/>
                  </a:lnTo>
                  <a:lnTo>
                    <a:pt x="1303" y="440"/>
                  </a:lnTo>
                  <a:lnTo>
                    <a:pt x="1303" y="440"/>
                  </a:lnTo>
                  <a:lnTo>
                    <a:pt x="1307" y="372"/>
                  </a:lnTo>
                  <a:lnTo>
                    <a:pt x="1319" y="307"/>
                  </a:lnTo>
                  <a:lnTo>
                    <a:pt x="1337" y="244"/>
                  </a:lnTo>
                  <a:lnTo>
                    <a:pt x="1364" y="186"/>
                  </a:lnTo>
                  <a:lnTo>
                    <a:pt x="1398" y="135"/>
                  </a:lnTo>
                  <a:lnTo>
                    <a:pt x="1439" y="90"/>
                  </a:lnTo>
                  <a:lnTo>
                    <a:pt x="1489" y="51"/>
                  </a:lnTo>
                  <a:lnTo>
                    <a:pt x="1546" y="23"/>
                  </a:lnTo>
                  <a:lnTo>
                    <a:pt x="1611" y="6"/>
                  </a:lnTo>
                  <a:lnTo>
                    <a:pt x="1682" y="0"/>
                  </a:lnTo>
                  <a:lnTo>
                    <a:pt x="1682" y="0"/>
                  </a:lnTo>
                  <a:lnTo>
                    <a:pt x="1754" y="6"/>
                  </a:lnTo>
                  <a:lnTo>
                    <a:pt x="1819" y="25"/>
                  </a:lnTo>
                  <a:lnTo>
                    <a:pt x="1876" y="53"/>
                  </a:lnTo>
                  <a:lnTo>
                    <a:pt x="1926" y="91"/>
                  </a:lnTo>
                  <a:lnTo>
                    <a:pt x="1968" y="137"/>
                  </a:lnTo>
                  <a:lnTo>
                    <a:pt x="2002" y="189"/>
                  </a:lnTo>
                  <a:lnTo>
                    <a:pt x="2029" y="247"/>
                  </a:lnTo>
                  <a:lnTo>
                    <a:pt x="2049" y="310"/>
                  </a:lnTo>
                  <a:lnTo>
                    <a:pt x="2060" y="376"/>
                  </a:lnTo>
                  <a:lnTo>
                    <a:pt x="2065" y="444"/>
                  </a:lnTo>
                  <a:lnTo>
                    <a:pt x="2065" y="444"/>
                  </a:lnTo>
                  <a:lnTo>
                    <a:pt x="2062" y="494"/>
                  </a:lnTo>
                  <a:lnTo>
                    <a:pt x="2058" y="542"/>
                  </a:lnTo>
                  <a:lnTo>
                    <a:pt x="2048" y="588"/>
                  </a:lnTo>
                  <a:lnTo>
                    <a:pt x="2033" y="630"/>
                  </a:lnTo>
                  <a:lnTo>
                    <a:pt x="2016" y="669"/>
                  </a:lnTo>
                  <a:lnTo>
                    <a:pt x="1992" y="704"/>
                  </a:lnTo>
                  <a:lnTo>
                    <a:pt x="1965" y="735"/>
                  </a:lnTo>
                  <a:lnTo>
                    <a:pt x="1931" y="764"/>
                  </a:lnTo>
                  <a:lnTo>
                    <a:pt x="1893" y="788"/>
                  </a:lnTo>
                  <a:lnTo>
                    <a:pt x="1848" y="809"/>
                  </a:lnTo>
                  <a:lnTo>
                    <a:pt x="1838" y="861"/>
                  </a:lnTo>
                  <a:lnTo>
                    <a:pt x="1838" y="861"/>
                  </a:lnTo>
                  <a:lnTo>
                    <a:pt x="1839" y="867"/>
                  </a:lnTo>
                  <a:lnTo>
                    <a:pt x="1839" y="874"/>
                  </a:lnTo>
                  <a:lnTo>
                    <a:pt x="1841" y="884"/>
                  </a:lnTo>
                  <a:lnTo>
                    <a:pt x="1841" y="896"/>
                  </a:lnTo>
                  <a:lnTo>
                    <a:pt x="1841" y="907"/>
                  </a:lnTo>
                  <a:lnTo>
                    <a:pt x="1841" y="920"/>
                  </a:lnTo>
                  <a:lnTo>
                    <a:pt x="1841" y="930"/>
                  </a:lnTo>
                  <a:lnTo>
                    <a:pt x="1841" y="938"/>
                  </a:lnTo>
                  <a:lnTo>
                    <a:pt x="1841" y="944"/>
                  </a:lnTo>
                  <a:lnTo>
                    <a:pt x="1841" y="945"/>
                  </a:lnTo>
                  <a:lnTo>
                    <a:pt x="2016" y="1073"/>
                  </a:lnTo>
                  <a:lnTo>
                    <a:pt x="3164" y="430"/>
                  </a:lnTo>
                  <a:lnTo>
                    <a:pt x="3164" y="430"/>
                  </a:lnTo>
                  <a:lnTo>
                    <a:pt x="3177" y="422"/>
                  </a:lnTo>
                  <a:lnTo>
                    <a:pt x="3189" y="417"/>
                  </a:lnTo>
                  <a:lnTo>
                    <a:pt x="3203" y="413"/>
                  </a:lnTo>
                  <a:lnTo>
                    <a:pt x="3218" y="413"/>
                  </a:lnTo>
                  <a:lnTo>
                    <a:pt x="3230" y="413"/>
                  </a:lnTo>
                  <a:lnTo>
                    <a:pt x="3245" y="416"/>
                  </a:lnTo>
                  <a:lnTo>
                    <a:pt x="3257" y="422"/>
                  </a:lnTo>
                  <a:lnTo>
                    <a:pt x="3269" y="429"/>
                  </a:lnTo>
                  <a:lnTo>
                    <a:pt x="3280" y="437"/>
                  </a:lnTo>
                  <a:lnTo>
                    <a:pt x="3289" y="449"/>
                  </a:lnTo>
                  <a:lnTo>
                    <a:pt x="3357" y="548"/>
                  </a:lnTo>
                  <a:lnTo>
                    <a:pt x="3357" y="548"/>
                  </a:lnTo>
                  <a:lnTo>
                    <a:pt x="3364" y="561"/>
                  </a:lnTo>
                  <a:lnTo>
                    <a:pt x="3367" y="575"/>
                  </a:lnTo>
                  <a:lnTo>
                    <a:pt x="3367" y="589"/>
                  </a:lnTo>
                  <a:lnTo>
                    <a:pt x="3365" y="605"/>
                  </a:lnTo>
                  <a:lnTo>
                    <a:pt x="3359" y="620"/>
                  </a:lnTo>
                  <a:lnTo>
                    <a:pt x="3354" y="635"/>
                  </a:lnTo>
                  <a:lnTo>
                    <a:pt x="3345" y="649"/>
                  </a:lnTo>
                  <a:lnTo>
                    <a:pt x="3335" y="661"/>
                  </a:lnTo>
                  <a:lnTo>
                    <a:pt x="3324" y="673"/>
                  </a:lnTo>
                  <a:lnTo>
                    <a:pt x="3311" y="683"/>
                  </a:lnTo>
                  <a:lnTo>
                    <a:pt x="3311" y="683"/>
                  </a:lnTo>
                  <a:lnTo>
                    <a:pt x="3287" y="698"/>
                  </a:lnTo>
                  <a:lnTo>
                    <a:pt x="3222" y="739"/>
                  </a:lnTo>
                  <a:lnTo>
                    <a:pt x="3124" y="799"/>
                  </a:lnTo>
                  <a:lnTo>
                    <a:pt x="3005" y="874"/>
                  </a:lnTo>
                  <a:lnTo>
                    <a:pt x="2873" y="957"/>
                  </a:lnTo>
                  <a:lnTo>
                    <a:pt x="2740" y="1040"/>
                  </a:lnTo>
                  <a:lnTo>
                    <a:pt x="2615" y="1118"/>
                  </a:lnTo>
                  <a:lnTo>
                    <a:pt x="2509" y="1186"/>
                  </a:lnTo>
                  <a:lnTo>
                    <a:pt x="2429" y="1237"/>
                  </a:lnTo>
                  <a:lnTo>
                    <a:pt x="2389" y="1264"/>
                  </a:lnTo>
                  <a:lnTo>
                    <a:pt x="2389" y="1264"/>
                  </a:lnTo>
                  <a:lnTo>
                    <a:pt x="2381" y="1271"/>
                  </a:lnTo>
                  <a:lnTo>
                    <a:pt x="2367" y="1283"/>
                  </a:lnTo>
                  <a:lnTo>
                    <a:pt x="2350" y="1297"/>
                  </a:lnTo>
                  <a:lnTo>
                    <a:pt x="2331" y="1313"/>
                  </a:lnTo>
                  <a:lnTo>
                    <a:pt x="2311" y="1330"/>
                  </a:lnTo>
                  <a:lnTo>
                    <a:pt x="2293" y="1347"/>
                  </a:lnTo>
                  <a:lnTo>
                    <a:pt x="2277" y="1362"/>
                  </a:lnTo>
                  <a:lnTo>
                    <a:pt x="2263" y="1375"/>
                  </a:lnTo>
                  <a:lnTo>
                    <a:pt x="2255" y="1383"/>
                  </a:lnTo>
                  <a:lnTo>
                    <a:pt x="2252" y="1388"/>
                  </a:lnTo>
                  <a:lnTo>
                    <a:pt x="2252" y="1388"/>
                  </a:lnTo>
                  <a:lnTo>
                    <a:pt x="2252" y="1403"/>
                  </a:lnTo>
                  <a:lnTo>
                    <a:pt x="2249" y="1440"/>
                  </a:lnTo>
                  <a:lnTo>
                    <a:pt x="2245" y="1493"/>
                  </a:lnTo>
                  <a:lnTo>
                    <a:pt x="2238" y="1555"/>
                  </a:lnTo>
                  <a:lnTo>
                    <a:pt x="2231" y="1623"/>
                  </a:lnTo>
                  <a:lnTo>
                    <a:pt x="2222" y="1693"/>
                  </a:lnTo>
                  <a:lnTo>
                    <a:pt x="2215" y="1758"/>
                  </a:lnTo>
                  <a:lnTo>
                    <a:pt x="2209" y="1813"/>
                  </a:lnTo>
                  <a:lnTo>
                    <a:pt x="2205" y="1856"/>
                  </a:lnTo>
                  <a:lnTo>
                    <a:pt x="2205" y="1880"/>
                  </a:lnTo>
                  <a:lnTo>
                    <a:pt x="2205" y="1880"/>
                  </a:lnTo>
                  <a:close/>
                </a:path>
              </a:pathLst>
            </a:custGeom>
            <a:solidFill>
              <a:srgbClr val="D1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4" name="Freeform 50">
              <a:extLst>
                <a:ext uri="{FF2B5EF4-FFF2-40B4-BE49-F238E27FC236}">
                  <a16:creationId xmlns:a16="http://schemas.microsoft.com/office/drawing/2014/main" id="{F1E17836-8F81-6A3B-FA57-823CAA26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2467"/>
              <a:ext cx="1122" cy="1385"/>
            </a:xfrm>
            <a:custGeom>
              <a:avLst/>
              <a:gdLst>
                <a:gd name="T0" fmla="*/ 2179 w 3367"/>
                <a:gd name="T1" fmla="*/ 2120 h 4155"/>
                <a:gd name="T2" fmla="*/ 2127 w 3367"/>
                <a:gd name="T3" fmla="*/ 2442 h 4155"/>
                <a:gd name="T4" fmla="*/ 2713 w 3367"/>
                <a:gd name="T5" fmla="*/ 4012 h 4155"/>
                <a:gd name="T6" fmla="*/ 2677 w 3367"/>
                <a:gd name="T7" fmla="*/ 4084 h 4155"/>
                <a:gd name="T8" fmla="*/ 2459 w 3367"/>
                <a:gd name="T9" fmla="*/ 4152 h 4155"/>
                <a:gd name="T10" fmla="*/ 2411 w 3367"/>
                <a:gd name="T11" fmla="*/ 4138 h 4155"/>
                <a:gd name="T12" fmla="*/ 2370 w 3367"/>
                <a:gd name="T13" fmla="*/ 4069 h 4155"/>
                <a:gd name="T14" fmla="*/ 1730 w 3367"/>
                <a:gd name="T15" fmla="*/ 2686 h 4155"/>
                <a:gd name="T16" fmla="*/ 1711 w 3367"/>
                <a:gd name="T17" fmla="*/ 2650 h 4155"/>
                <a:gd name="T18" fmla="*/ 1693 w 3367"/>
                <a:gd name="T19" fmla="*/ 2619 h 4155"/>
                <a:gd name="T20" fmla="*/ 1682 w 3367"/>
                <a:gd name="T21" fmla="*/ 2619 h 4155"/>
                <a:gd name="T22" fmla="*/ 1676 w 3367"/>
                <a:gd name="T23" fmla="*/ 2619 h 4155"/>
                <a:gd name="T24" fmla="*/ 1662 w 3367"/>
                <a:gd name="T25" fmla="*/ 2643 h 4155"/>
                <a:gd name="T26" fmla="*/ 1636 w 3367"/>
                <a:gd name="T27" fmla="*/ 2684 h 4155"/>
                <a:gd name="T28" fmla="*/ 998 w 3367"/>
                <a:gd name="T29" fmla="*/ 4064 h 4155"/>
                <a:gd name="T30" fmla="*/ 957 w 3367"/>
                <a:gd name="T31" fmla="*/ 4135 h 4155"/>
                <a:gd name="T32" fmla="*/ 747 w 3367"/>
                <a:gd name="T33" fmla="*/ 4114 h 4155"/>
                <a:gd name="T34" fmla="*/ 690 w 3367"/>
                <a:gd name="T35" fmla="*/ 4081 h 4155"/>
                <a:gd name="T36" fmla="*/ 653 w 3367"/>
                <a:gd name="T37" fmla="*/ 4009 h 4155"/>
                <a:gd name="T38" fmla="*/ 1241 w 3367"/>
                <a:gd name="T39" fmla="*/ 2439 h 4155"/>
                <a:gd name="T40" fmla="*/ 1188 w 3367"/>
                <a:gd name="T41" fmla="*/ 2115 h 4155"/>
                <a:gd name="T42" fmla="*/ 1163 w 3367"/>
                <a:gd name="T43" fmla="*/ 1876 h 4155"/>
                <a:gd name="T44" fmla="*/ 1137 w 3367"/>
                <a:gd name="T45" fmla="*/ 1620 h 4155"/>
                <a:gd name="T46" fmla="*/ 1116 w 3367"/>
                <a:gd name="T47" fmla="*/ 1383 h 4155"/>
                <a:gd name="T48" fmla="*/ 1073 w 3367"/>
                <a:gd name="T49" fmla="*/ 1344 h 4155"/>
                <a:gd name="T50" fmla="*/ 987 w 3367"/>
                <a:gd name="T51" fmla="*/ 1269 h 4155"/>
                <a:gd name="T52" fmla="*/ 753 w 3367"/>
                <a:gd name="T53" fmla="*/ 1115 h 4155"/>
                <a:gd name="T54" fmla="*/ 146 w 3367"/>
                <a:gd name="T55" fmla="*/ 735 h 4155"/>
                <a:gd name="T56" fmla="*/ 32 w 3367"/>
                <a:gd name="T57" fmla="*/ 659 h 4155"/>
                <a:gd name="T58" fmla="*/ 0 w 3367"/>
                <a:gd name="T59" fmla="*/ 586 h 4155"/>
                <a:gd name="T60" fmla="*/ 79 w 3367"/>
                <a:gd name="T61" fmla="*/ 446 h 4155"/>
                <a:gd name="T62" fmla="*/ 136 w 3367"/>
                <a:gd name="T63" fmla="*/ 410 h 4155"/>
                <a:gd name="T64" fmla="*/ 204 w 3367"/>
                <a:gd name="T65" fmla="*/ 426 h 4155"/>
                <a:gd name="T66" fmla="*/ 1526 w 3367"/>
                <a:gd name="T67" fmla="*/ 934 h 4155"/>
                <a:gd name="T68" fmla="*/ 1527 w 3367"/>
                <a:gd name="T69" fmla="*/ 881 h 4155"/>
                <a:gd name="T70" fmla="*/ 1520 w 3367"/>
                <a:gd name="T71" fmla="*/ 805 h 4155"/>
                <a:gd name="T72" fmla="*/ 1351 w 3367"/>
                <a:gd name="T73" fmla="*/ 666 h 4155"/>
                <a:gd name="T74" fmla="*/ 1303 w 3367"/>
                <a:gd name="T75" fmla="*/ 440 h 4155"/>
                <a:gd name="T76" fmla="*/ 1364 w 3367"/>
                <a:gd name="T77" fmla="*/ 186 h 4155"/>
                <a:gd name="T78" fmla="*/ 1611 w 3367"/>
                <a:gd name="T79" fmla="*/ 6 h 4155"/>
                <a:gd name="T80" fmla="*/ 1876 w 3367"/>
                <a:gd name="T81" fmla="*/ 53 h 4155"/>
                <a:gd name="T82" fmla="*/ 2049 w 3367"/>
                <a:gd name="T83" fmla="*/ 310 h 4155"/>
                <a:gd name="T84" fmla="*/ 2058 w 3367"/>
                <a:gd name="T85" fmla="*/ 542 h 4155"/>
                <a:gd name="T86" fmla="*/ 1965 w 3367"/>
                <a:gd name="T87" fmla="*/ 735 h 4155"/>
                <a:gd name="T88" fmla="*/ 1838 w 3367"/>
                <a:gd name="T89" fmla="*/ 861 h 4155"/>
                <a:gd name="T90" fmla="*/ 1841 w 3367"/>
                <a:gd name="T91" fmla="*/ 907 h 4155"/>
                <a:gd name="T92" fmla="*/ 1841 w 3367"/>
                <a:gd name="T93" fmla="*/ 945 h 4155"/>
                <a:gd name="T94" fmla="*/ 3189 w 3367"/>
                <a:gd name="T95" fmla="*/ 417 h 4155"/>
                <a:gd name="T96" fmla="*/ 3257 w 3367"/>
                <a:gd name="T97" fmla="*/ 422 h 4155"/>
                <a:gd name="T98" fmla="*/ 3357 w 3367"/>
                <a:gd name="T99" fmla="*/ 548 h 4155"/>
                <a:gd name="T100" fmla="*/ 3359 w 3367"/>
                <a:gd name="T101" fmla="*/ 620 h 4155"/>
                <a:gd name="T102" fmla="*/ 3311 w 3367"/>
                <a:gd name="T103" fmla="*/ 683 h 4155"/>
                <a:gd name="T104" fmla="*/ 3005 w 3367"/>
                <a:gd name="T105" fmla="*/ 874 h 4155"/>
                <a:gd name="T106" fmla="*/ 2429 w 3367"/>
                <a:gd name="T107" fmla="*/ 1237 h 4155"/>
                <a:gd name="T108" fmla="*/ 2350 w 3367"/>
                <a:gd name="T109" fmla="*/ 1297 h 4155"/>
                <a:gd name="T110" fmla="*/ 2263 w 3367"/>
                <a:gd name="T111" fmla="*/ 1375 h 4155"/>
                <a:gd name="T112" fmla="*/ 2249 w 3367"/>
                <a:gd name="T113" fmla="*/ 1440 h 4155"/>
                <a:gd name="T114" fmla="*/ 2215 w 3367"/>
                <a:gd name="T115" fmla="*/ 1758 h 4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67" h="4155">
                  <a:moveTo>
                    <a:pt x="2205" y="1880"/>
                  </a:moveTo>
                  <a:lnTo>
                    <a:pt x="2204" y="1917"/>
                  </a:lnTo>
                  <a:lnTo>
                    <a:pt x="2198" y="1972"/>
                  </a:lnTo>
                  <a:lnTo>
                    <a:pt x="2189" y="2042"/>
                  </a:lnTo>
                  <a:lnTo>
                    <a:pt x="2179" y="2120"/>
                  </a:lnTo>
                  <a:lnTo>
                    <a:pt x="2167" y="2199"/>
                  </a:lnTo>
                  <a:lnTo>
                    <a:pt x="2154" y="2277"/>
                  </a:lnTo>
                  <a:lnTo>
                    <a:pt x="2143" y="2348"/>
                  </a:lnTo>
                  <a:lnTo>
                    <a:pt x="2134" y="2405"/>
                  </a:lnTo>
                  <a:lnTo>
                    <a:pt x="2127" y="2442"/>
                  </a:lnTo>
                  <a:lnTo>
                    <a:pt x="2124" y="2456"/>
                  </a:lnTo>
                  <a:lnTo>
                    <a:pt x="2162" y="2628"/>
                  </a:lnTo>
                  <a:lnTo>
                    <a:pt x="2710" y="3995"/>
                  </a:lnTo>
                  <a:lnTo>
                    <a:pt x="2710" y="3995"/>
                  </a:lnTo>
                  <a:lnTo>
                    <a:pt x="2713" y="4012"/>
                  </a:lnTo>
                  <a:lnTo>
                    <a:pt x="2711" y="4029"/>
                  </a:lnTo>
                  <a:lnTo>
                    <a:pt x="2707" y="4045"/>
                  </a:lnTo>
                  <a:lnTo>
                    <a:pt x="2700" y="4059"/>
                  </a:lnTo>
                  <a:lnTo>
                    <a:pt x="2689" y="4073"/>
                  </a:lnTo>
                  <a:lnTo>
                    <a:pt x="2677" y="4084"/>
                  </a:lnTo>
                  <a:lnTo>
                    <a:pt x="2665" y="4096"/>
                  </a:lnTo>
                  <a:lnTo>
                    <a:pt x="2650" y="4104"/>
                  </a:lnTo>
                  <a:lnTo>
                    <a:pt x="2635" y="4113"/>
                  </a:lnTo>
                  <a:lnTo>
                    <a:pt x="2621" y="4118"/>
                  </a:lnTo>
                  <a:lnTo>
                    <a:pt x="2459" y="4152"/>
                  </a:lnTo>
                  <a:lnTo>
                    <a:pt x="2459" y="4152"/>
                  </a:lnTo>
                  <a:lnTo>
                    <a:pt x="2446" y="4155"/>
                  </a:lnTo>
                  <a:lnTo>
                    <a:pt x="2433" y="4152"/>
                  </a:lnTo>
                  <a:lnTo>
                    <a:pt x="2421" y="4147"/>
                  </a:lnTo>
                  <a:lnTo>
                    <a:pt x="2411" y="4138"/>
                  </a:lnTo>
                  <a:lnTo>
                    <a:pt x="2401" y="4127"/>
                  </a:lnTo>
                  <a:lnTo>
                    <a:pt x="2391" y="4114"/>
                  </a:lnTo>
                  <a:lnTo>
                    <a:pt x="2384" y="4098"/>
                  </a:lnTo>
                  <a:lnTo>
                    <a:pt x="2377" y="4084"/>
                  </a:lnTo>
                  <a:lnTo>
                    <a:pt x="2370" y="4069"/>
                  </a:lnTo>
                  <a:lnTo>
                    <a:pt x="2364" y="4053"/>
                  </a:lnTo>
                  <a:lnTo>
                    <a:pt x="1826" y="2877"/>
                  </a:lnTo>
                  <a:lnTo>
                    <a:pt x="1730" y="2687"/>
                  </a:lnTo>
                  <a:lnTo>
                    <a:pt x="1730" y="2687"/>
                  </a:lnTo>
                  <a:lnTo>
                    <a:pt x="1730" y="2686"/>
                  </a:lnTo>
                  <a:lnTo>
                    <a:pt x="1727" y="2681"/>
                  </a:lnTo>
                  <a:lnTo>
                    <a:pt x="1724" y="2676"/>
                  </a:lnTo>
                  <a:lnTo>
                    <a:pt x="1721" y="2669"/>
                  </a:lnTo>
                  <a:lnTo>
                    <a:pt x="1717" y="2660"/>
                  </a:lnTo>
                  <a:lnTo>
                    <a:pt x="1711" y="2650"/>
                  </a:lnTo>
                  <a:lnTo>
                    <a:pt x="1707" y="2642"/>
                  </a:lnTo>
                  <a:lnTo>
                    <a:pt x="1702" y="2633"/>
                  </a:lnTo>
                  <a:lnTo>
                    <a:pt x="1697" y="2626"/>
                  </a:lnTo>
                  <a:lnTo>
                    <a:pt x="1693" y="2619"/>
                  </a:lnTo>
                  <a:lnTo>
                    <a:pt x="1693" y="2619"/>
                  </a:lnTo>
                  <a:lnTo>
                    <a:pt x="1690" y="2619"/>
                  </a:lnTo>
                  <a:lnTo>
                    <a:pt x="1687" y="2619"/>
                  </a:lnTo>
                  <a:lnTo>
                    <a:pt x="1685" y="2619"/>
                  </a:lnTo>
                  <a:lnTo>
                    <a:pt x="1683" y="2619"/>
                  </a:lnTo>
                  <a:lnTo>
                    <a:pt x="1682" y="2619"/>
                  </a:lnTo>
                  <a:lnTo>
                    <a:pt x="1680" y="2619"/>
                  </a:lnTo>
                  <a:lnTo>
                    <a:pt x="1679" y="2619"/>
                  </a:lnTo>
                  <a:lnTo>
                    <a:pt x="1677" y="2619"/>
                  </a:lnTo>
                  <a:lnTo>
                    <a:pt x="1676" y="2619"/>
                  </a:lnTo>
                  <a:lnTo>
                    <a:pt x="1676" y="2619"/>
                  </a:lnTo>
                  <a:lnTo>
                    <a:pt x="1676" y="2619"/>
                  </a:lnTo>
                  <a:lnTo>
                    <a:pt x="1675" y="2622"/>
                  </a:lnTo>
                  <a:lnTo>
                    <a:pt x="1672" y="2626"/>
                  </a:lnTo>
                  <a:lnTo>
                    <a:pt x="1667" y="2635"/>
                  </a:lnTo>
                  <a:lnTo>
                    <a:pt x="1662" y="2643"/>
                  </a:lnTo>
                  <a:lnTo>
                    <a:pt x="1656" y="2653"/>
                  </a:lnTo>
                  <a:lnTo>
                    <a:pt x="1649" y="2663"/>
                  </a:lnTo>
                  <a:lnTo>
                    <a:pt x="1645" y="2673"/>
                  </a:lnTo>
                  <a:lnTo>
                    <a:pt x="1641" y="2680"/>
                  </a:lnTo>
                  <a:lnTo>
                    <a:pt x="1636" y="2684"/>
                  </a:lnTo>
                  <a:lnTo>
                    <a:pt x="1636" y="2687"/>
                  </a:lnTo>
                  <a:lnTo>
                    <a:pt x="1543" y="2870"/>
                  </a:lnTo>
                  <a:lnTo>
                    <a:pt x="1002" y="4050"/>
                  </a:lnTo>
                  <a:lnTo>
                    <a:pt x="1002" y="4050"/>
                  </a:lnTo>
                  <a:lnTo>
                    <a:pt x="998" y="4064"/>
                  </a:lnTo>
                  <a:lnTo>
                    <a:pt x="991" y="4080"/>
                  </a:lnTo>
                  <a:lnTo>
                    <a:pt x="984" y="4096"/>
                  </a:lnTo>
                  <a:lnTo>
                    <a:pt x="975" y="4110"/>
                  </a:lnTo>
                  <a:lnTo>
                    <a:pt x="967" y="4124"/>
                  </a:lnTo>
                  <a:lnTo>
                    <a:pt x="957" y="4135"/>
                  </a:lnTo>
                  <a:lnTo>
                    <a:pt x="946" y="4144"/>
                  </a:lnTo>
                  <a:lnTo>
                    <a:pt x="934" y="4150"/>
                  </a:lnTo>
                  <a:lnTo>
                    <a:pt x="921" y="4151"/>
                  </a:lnTo>
                  <a:lnTo>
                    <a:pt x="909" y="4150"/>
                  </a:lnTo>
                  <a:lnTo>
                    <a:pt x="747" y="4114"/>
                  </a:lnTo>
                  <a:lnTo>
                    <a:pt x="747" y="4114"/>
                  </a:lnTo>
                  <a:lnTo>
                    <a:pt x="731" y="4108"/>
                  </a:lnTo>
                  <a:lnTo>
                    <a:pt x="717" y="4101"/>
                  </a:lnTo>
                  <a:lnTo>
                    <a:pt x="703" y="4091"/>
                  </a:lnTo>
                  <a:lnTo>
                    <a:pt x="690" y="4081"/>
                  </a:lnTo>
                  <a:lnTo>
                    <a:pt x="678" y="4069"/>
                  </a:lnTo>
                  <a:lnTo>
                    <a:pt x="668" y="4056"/>
                  </a:lnTo>
                  <a:lnTo>
                    <a:pt x="661" y="4040"/>
                  </a:lnTo>
                  <a:lnTo>
                    <a:pt x="655" y="4025"/>
                  </a:lnTo>
                  <a:lnTo>
                    <a:pt x="653" y="4009"/>
                  </a:lnTo>
                  <a:lnTo>
                    <a:pt x="656" y="3991"/>
                  </a:lnTo>
                  <a:lnTo>
                    <a:pt x="1205" y="2623"/>
                  </a:lnTo>
                  <a:lnTo>
                    <a:pt x="1242" y="2453"/>
                  </a:lnTo>
                  <a:lnTo>
                    <a:pt x="1242" y="2453"/>
                  </a:lnTo>
                  <a:lnTo>
                    <a:pt x="1241" y="2439"/>
                  </a:lnTo>
                  <a:lnTo>
                    <a:pt x="1233" y="2401"/>
                  </a:lnTo>
                  <a:lnTo>
                    <a:pt x="1224" y="2344"/>
                  </a:lnTo>
                  <a:lnTo>
                    <a:pt x="1212" y="2274"/>
                  </a:lnTo>
                  <a:lnTo>
                    <a:pt x="1201" y="2196"/>
                  </a:lnTo>
                  <a:lnTo>
                    <a:pt x="1188" y="2115"/>
                  </a:lnTo>
                  <a:lnTo>
                    <a:pt x="1177" y="2039"/>
                  </a:lnTo>
                  <a:lnTo>
                    <a:pt x="1168" y="1969"/>
                  </a:lnTo>
                  <a:lnTo>
                    <a:pt x="1164" y="1913"/>
                  </a:lnTo>
                  <a:lnTo>
                    <a:pt x="1163" y="1876"/>
                  </a:lnTo>
                  <a:lnTo>
                    <a:pt x="1163" y="1876"/>
                  </a:lnTo>
                  <a:lnTo>
                    <a:pt x="1161" y="1853"/>
                  </a:lnTo>
                  <a:lnTo>
                    <a:pt x="1158" y="1810"/>
                  </a:lnTo>
                  <a:lnTo>
                    <a:pt x="1153" y="1754"/>
                  </a:lnTo>
                  <a:lnTo>
                    <a:pt x="1146" y="1690"/>
                  </a:lnTo>
                  <a:lnTo>
                    <a:pt x="1137" y="1620"/>
                  </a:lnTo>
                  <a:lnTo>
                    <a:pt x="1130" y="1552"/>
                  </a:lnTo>
                  <a:lnTo>
                    <a:pt x="1123" y="1490"/>
                  </a:lnTo>
                  <a:lnTo>
                    <a:pt x="1117" y="1437"/>
                  </a:lnTo>
                  <a:lnTo>
                    <a:pt x="1114" y="1400"/>
                  </a:lnTo>
                  <a:lnTo>
                    <a:pt x="1116" y="1383"/>
                  </a:lnTo>
                  <a:lnTo>
                    <a:pt x="1116" y="1383"/>
                  </a:lnTo>
                  <a:lnTo>
                    <a:pt x="1113" y="1381"/>
                  </a:lnTo>
                  <a:lnTo>
                    <a:pt x="1104" y="1371"/>
                  </a:lnTo>
                  <a:lnTo>
                    <a:pt x="1090" y="1358"/>
                  </a:lnTo>
                  <a:lnTo>
                    <a:pt x="1073" y="1344"/>
                  </a:lnTo>
                  <a:lnTo>
                    <a:pt x="1055" y="1327"/>
                  </a:lnTo>
                  <a:lnTo>
                    <a:pt x="1036" y="1310"/>
                  </a:lnTo>
                  <a:lnTo>
                    <a:pt x="1016" y="1294"/>
                  </a:lnTo>
                  <a:lnTo>
                    <a:pt x="1001" y="1279"/>
                  </a:lnTo>
                  <a:lnTo>
                    <a:pt x="987" y="1269"/>
                  </a:lnTo>
                  <a:lnTo>
                    <a:pt x="978" y="1261"/>
                  </a:lnTo>
                  <a:lnTo>
                    <a:pt x="978" y="1261"/>
                  </a:lnTo>
                  <a:lnTo>
                    <a:pt x="938" y="1233"/>
                  </a:lnTo>
                  <a:lnTo>
                    <a:pt x="859" y="1183"/>
                  </a:lnTo>
                  <a:lnTo>
                    <a:pt x="753" y="1115"/>
                  </a:lnTo>
                  <a:lnTo>
                    <a:pt x="628" y="1036"/>
                  </a:lnTo>
                  <a:lnTo>
                    <a:pt x="495" y="952"/>
                  </a:lnTo>
                  <a:lnTo>
                    <a:pt x="363" y="871"/>
                  </a:lnTo>
                  <a:lnTo>
                    <a:pt x="244" y="796"/>
                  </a:lnTo>
                  <a:lnTo>
                    <a:pt x="146" y="735"/>
                  </a:lnTo>
                  <a:lnTo>
                    <a:pt x="79" y="694"/>
                  </a:lnTo>
                  <a:lnTo>
                    <a:pt x="55" y="680"/>
                  </a:lnTo>
                  <a:lnTo>
                    <a:pt x="55" y="680"/>
                  </a:lnTo>
                  <a:lnTo>
                    <a:pt x="44" y="670"/>
                  </a:lnTo>
                  <a:lnTo>
                    <a:pt x="32" y="659"/>
                  </a:lnTo>
                  <a:lnTo>
                    <a:pt x="22" y="646"/>
                  </a:lnTo>
                  <a:lnTo>
                    <a:pt x="14" y="632"/>
                  </a:lnTo>
                  <a:lnTo>
                    <a:pt x="7" y="616"/>
                  </a:lnTo>
                  <a:lnTo>
                    <a:pt x="2" y="602"/>
                  </a:lnTo>
                  <a:lnTo>
                    <a:pt x="0" y="586"/>
                  </a:lnTo>
                  <a:lnTo>
                    <a:pt x="1" y="571"/>
                  </a:lnTo>
                  <a:lnTo>
                    <a:pt x="4" y="556"/>
                  </a:lnTo>
                  <a:lnTo>
                    <a:pt x="11" y="544"/>
                  </a:lnTo>
                  <a:lnTo>
                    <a:pt x="79" y="446"/>
                  </a:lnTo>
                  <a:lnTo>
                    <a:pt x="79" y="446"/>
                  </a:lnTo>
                  <a:lnTo>
                    <a:pt x="88" y="434"/>
                  </a:lnTo>
                  <a:lnTo>
                    <a:pt x="99" y="425"/>
                  </a:lnTo>
                  <a:lnTo>
                    <a:pt x="110" y="417"/>
                  </a:lnTo>
                  <a:lnTo>
                    <a:pt x="123" y="413"/>
                  </a:lnTo>
                  <a:lnTo>
                    <a:pt x="136" y="410"/>
                  </a:lnTo>
                  <a:lnTo>
                    <a:pt x="150" y="409"/>
                  </a:lnTo>
                  <a:lnTo>
                    <a:pt x="164" y="410"/>
                  </a:lnTo>
                  <a:lnTo>
                    <a:pt x="178" y="413"/>
                  </a:lnTo>
                  <a:lnTo>
                    <a:pt x="191" y="419"/>
                  </a:lnTo>
                  <a:lnTo>
                    <a:pt x="204" y="426"/>
                  </a:lnTo>
                  <a:lnTo>
                    <a:pt x="1350" y="1070"/>
                  </a:lnTo>
                  <a:lnTo>
                    <a:pt x="1526" y="942"/>
                  </a:lnTo>
                  <a:lnTo>
                    <a:pt x="1526" y="942"/>
                  </a:lnTo>
                  <a:lnTo>
                    <a:pt x="1526" y="939"/>
                  </a:lnTo>
                  <a:lnTo>
                    <a:pt x="1526" y="934"/>
                  </a:lnTo>
                  <a:lnTo>
                    <a:pt x="1526" y="925"/>
                  </a:lnTo>
                  <a:lnTo>
                    <a:pt x="1526" y="915"/>
                  </a:lnTo>
                  <a:lnTo>
                    <a:pt x="1526" y="904"/>
                  </a:lnTo>
                  <a:lnTo>
                    <a:pt x="1527" y="893"/>
                  </a:lnTo>
                  <a:lnTo>
                    <a:pt x="1527" y="881"/>
                  </a:lnTo>
                  <a:lnTo>
                    <a:pt x="1527" y="871"/>
                  </a:lnTo>
                  <a:lnTo>
                    <a:pt x="1528" y="863"/>
                  </a:lnTo>
                  <a:lnTo>
                    <a:pt x="1530" y="859"/>
                  </a:lnTo>
                  <a:lnTo>
                    <a:pt x="1520" y="805"/>
                  </a:lnTo>
                  <a:lnTo>
                    <a:pt x="1520" y="805"/>
                  </a:lnTo>
                  <a:lnTo>
                    <a:pt x="1475" y="785"/>
                  </a:lnTo>
                  <a:lnTo>
                    <a:pt x="1436" y="761"/>
                  </a:lnTo>
                  <a:lnTo>
                    <a:pt x="1402" y="732"/>
                  </a:lnTo>
                  <a:lnTo>
                    <a:pt x="1374" y="701"/>
                  </a:lnTo>
                  <a:lnTo>
                    <a:pt x="1351" y="666"/>
                  </a:lnTo>
                  <a:lnTo>
                    <a:pt x="1333" y="626"/>
                  </a:lnTo>
                  <a:lnTo>
                    <a:pt x="1320" y="585"/>
                  </a:lnTo>
                  <a:lnTo>
                    <a:pt x="1310" y="539"/>
                  </a:lnTo>
                  <a:lnTo>
                    <a:pt x="1304" y="491"/>
                  </a:lnTo>
                  <a:lnTo>
                    <a:pt x="1303" y="440"/>
                  </a:lnTo>
                  <a:lnTo>
                    <a:pt x="1303" y="440"/>
                  </a:lnTo>
                  <a:lnTo>
                    <a:pt x="1307" y="372"/>
                  </a:lnTo>
                  <a:lnTo>
                    <a:pt x="1319" y="307"/>
                  </a:lnTo>
                  <a:lnTo>
                    <a:pt x="1337" y="244"/>
                  </a:lnTo>
                  <a:lnTo>
                    <a:pt x="1364" y="186"/>
                  </a:lnTo>
                  <a:lnTo>
                    <a:pt x="1398" y="135"/>
                  </a:lnTo>
                  <a:lnTo>
                    <a:pt x="1439" y="90"/>
                  </a:lnTo>
                  <a:lnTo>
                    <a:pt x="1489" y="51"/>
                  </a:lnTo>
                  <a:lnTo>
                    <a:pt x="1546" y="23"/>
                  </a:lnTo>
                  <a:lnTo>
                    <a:pt x="1611" y="6"/>
                  </a:lnTo>
                  <a:lnTo>
                    <a:pt x="1682" y="0"/>
                  </a:lnTo>
                  <a:lnTo>
                    <a:pt x="1682" y="0"/>
                  </a:lnTo>
                  <a:lnTo>
                    <a:pt x="1754" y="6"/>
                  </a:lnTo>
                  <a:lnTo>
                    <a:pt x="1819" y="25"/>
                  </a:lnTo>
                  <a:lnTo>
                    <a:pt x="1876" y="53"/>
                  </a:lnTo>
                  <a:lnTo>
                    <a:pt x="1926" y="91"/>
                  </a:lnTo>
                  <a:lnTo>
                    <a:pt x="1968" y="137"/>
                  </a:lnTo>
                  <a:lnTo>
                    <a:pt x="2002" y="189"/>
                  </a:lnTo>
                  <a:lnTo>
                    <a:pt x="2029" y="247"/>
                  </a:lnTo>
                  <a:lnTo>
                    <a:pt x="2049" y="310"/>
                  </a:lnTo>
                  <a:lnTo>
                    <a:pt x="2060" y="376"/>
                  </a:lnTo>
                  <a:lnTo>
                    <a:pt x="2065" y="444"/>
                  </a:lnTo>
                  <a:lnTo>
                    <a:pt x="2065" y="444"/>
                  </a:lnTo>
                  <a:lnTo>
                    <a:pt x="2062" y="494"/>
                  </a:lnTo>
                  <a:lnTo>
                    <a:pt x="2058" y="542"/>
                  </a:lnTo>
                  <a:lnTo>
                    <a:pt x="2048" y="588"/>
                  </a:lnTo>
                  <a:lnTo>
                    <a:pt x="2033" y="630"/>
                  </a:lnTo>
                  <a:lnTo>
                    <a:pt x="2016" y="669"/>
                  </a:lnTo>
                  <a:lnTo>
                    <a:pt x="1992" y="704"/>
                  </a:lnTo>
                  <a:lnTo>
                    <a:pt x="1965" y="735"/>
                  </a:lnTo>
                  <a:lnTo>
                    <a:pt x="1931" y="764"/>
                  </a:lnTo>
                  <a:lnTo>
                    <a:pt x="1893" y="788"/>
                  </a:lnTo>
                  <a:lnTo>
                    <a:pt x="1848" y="809"/>
                  </a:lnTo>
                  <a:lnTo>
                    <a:pt x="1838" y="861"/>
                  </a:lnTo>
                  <a:lnTo>
                    <a:pt x="1838" y="861"/>
                  </a:lnTo>
                  <a:lnTo>
                    <a:pt x="1839" y="867"/>
                  </a:lnTo>
                  <a:lnTo>
                    <a:pt x="1839" y="874"/>
                  </a:lnTo>
                  <a:lnTo>
                    <a:pt x="1841" y="884"/>
                  </a:lnTo>
                  <a:lnTo>
                    <a:pt x="1841" y="896"/>
                  </a:lnTo>
                  <a:lnTo>
                    <a:pt x="1841" y="907"/>
                  </a:lnTo>
                  <a:lnTo>
                    <a:pt x="1841" y="920"/>
                  </a:lnTo>
                  <a:lnTo>
                    <a:pt x="1841" y="930"/>
                  </a:lnTo>
                  <a:lnTo>
                    <a:pt x="1841" y="938"/>
                  </a:lnTo>
                  <a:lnTo>
                    <a:pt x="1841" y="944"/>
                  </a:lnTo>
                  <a:lnTo>
                    <a:pt x="1841" y="945"/>
                  </a:lnTo>
                  <a:lnTo>
                    <a:pt x="2016" y="1073"/>
                  </a:lnTo>
                  <a:lnTo>
                    <a:pt x="3164" y="430"/>
                  </a:lnTo>
                  <a:lnTo>
                    <a:pt x="3164" y="430"/>
                  </a:lnTo>
                  <a:lnTo>
                    <a:pt x="3177" y="422"/>
                  </a:lnTo>
                  <a:lnTo>
                    <a:pt x="3189" y="417"/>
                  </a:lnTo>
                  <a:lnTo>
                    <a:pt x="3203" y="413"/>
                  </a:lnTo>
                  <a:lnTo>
                    <a:pt x="3218" y="413"/>
                  </a:lnTo>
                  <a:lnTo>
                    <a:pt x="3230" y="413"/>
                  </a:lnTo>
                  <a:lnTo>
                    <a:pt x="3245" y="416"/>
                  </a:lnTo>
                  <a:lnTo>
                    <a:pt x="3257" y="422"/>
                  </a:lnTo>
                  <a:lnTo>
                    <a:pt x="3269" y="429"/>
                  </a:lnTo>
                  <a:lnTo>
                    <a:pt x="3280" y="437"/>
                  </a:lnTo>
                  <a:lnTo>
                    <a:pt x="3289" y="449"/>
                  </a:lnTo>
                  <a:lnTo>
                    <a:pt x="3357" y="548"/>
                  </a:lnTo>
                  <a:lnTo>
                    <a:pt x="3357" y="548"/>
                  </a:lnTo>
                  <a:lnTo>
                    <a:pt x="3364" y="561"/>
                  </a:lnTo>
                  <a:lnTo>
                    <a:pt x="3367" y="575"/>
                  </a:lnTo>
                  <a:lnTo>
                    <a:pt x="3367" y="589"/>
                  </a:lnTo>
                  <a:lnTo>
                    <a:pt x="3365" y="605"/>
                  </a:lnTo>
                  <a:lnTo>
                    <a:pt x="3359" y="620"/>
                  </a:lnTo>
                  <a:lnTo>
                    <a:pt x="3354" y="635"/>
                  </a:lnTo>
                  <a:lnTo>
                    <a:pt x="3345" y="649"/>
                  </a:lnTo>
                  <a:lnTo>
                    <a:pt x="3335" y="661"/>
                  </a:lnTo>
                  <a:lnTo>
                    <a:pt x="3324" y="673"/>
                  </a:lnTo>
                  <a:lnTo>
                    <a:pt x="3311" y="683"/>
                  </a:lnTo>
                  <a:lnTo>
                    <a:pt x="3311" y="683"/>
                  </a:lnTo>
                  <a:lnTo>
                    <a:pt x="3287" y="698"/>
                  </a:lnTo>
                  <a:lnTo>
                    <a:pt x="3222" y="739"/>
                  </a:lnTo>
                  <a:lnTo>
                    <a:pt x="3124" y="799"/>
                  </a:lnTo>
                  <a:lnTo>
                    <a:pt x="3005" y="874"/>
                  </a:lnTo>
                  <a:lnTo>
                    <a:pt x="2873" y="957"/>
                  </a:lnTo>
                  <a:lnTo>
                    <a:pt x="2740" y="1040"/>
                  </a:lnTo>
                  <a:lnTo>
                    <a:pt x="2615" y="1118"/>
                  </a:lnTo>
                  <a:lnTo>
                    <a:pt x="2509" y="1186"/>
                  </a:lnTo>
                  <a:lnTo>
                    <a:pt x="2429" y="1237"/>
                  </a:lnTo>
                  <a:lnTo>
                    <a:pt x="2389" y="1264"/>
                  </a:lnTo>
                  <a:lnTo>
                    <a:pt x="2389" y="1264"/>
                  </a:lnTo>
                  <a:lnTo>
                    <a:pt x="2381" y="1271"/>
                  </a:lnTo>
                  <a:lnTo>
                    <a:pt x="2367" y="1283"/>
                  </a:lnTo>
                  <a:lnTo>
                    <a:pt x="2350" y="1297"/>
                  </a:lnTo>
                  <a:lnTo>
                    <a:pt x="2331" y="1313"/>
                  </a:lnTo>
                  <a:lnTo>
                    <a:pt x="2311" y="1330"/>
                  </a:lnTo>
                  <a:lnTo>
                    <a:pt x="2293" y="1347"/>
                  </a:lnTo>
                  <a:lnTo>
                    <a:pt x="2277" y="1362"/>
                  </a:lnTo>
                  <a:lnTo>
                    <a:pt x="2263" y="1375"/>
                  </a:lnTo>
                  <a:lnTo>
                    <a:pt x="2255" y="1383"/>
                  </a:lnTo>
                  <a:lnTo>
                    <a:pt x="2252" y="1388"/>
                  </a:lnTo>
                  <a:lnTo>
                    <a:pt x="2252" y="1388"/>
                  </a:lnTo>
                  <a:lnTo>
                    <a:pt x="2252" y="1403"/>
                  </a:lnTo>
                  <a:lnTo>
                    <a:pt x="2249" y="1440"/>
                  </a:lnTo>
                  <a:lnTo>
                    <a:pt x="2245" y="1493"/>
                  </a:lnTo>
                  <a:lnTo>
                    <a:pt x="2238" y="1555"/>
                  </a:lnTo>
                  <a:lnTo>
                    <a:pt x="2231" y="1623"/>
                  </a:lnTo>
                  <a:lnTo>
                    <a:pt x="2222" y="1693"/>
                  </a:lnTo>
                  <a:lnTo>
                    <a:pt x="2215" y="1758"/>
                  </a:lnTo>
                  <a:lnTo>
                    <a:pt x="2209" y="1813"/>
                  </a:lnTo>
                  <a:lnTo>
                    <a:pt x="2205" y="1856"/>
                  </a:lnTo>
                  <a:lnTo>
                    <a:pt x="2205" y="1880"/>
                  </a:lnTo>
                  <a:lnTo>
                    <a:pt x="2205" y="1880"/>
                  </a:lnTo>
                </a:path>
              </a:pathLst>
            </a:custGeom>
            <a:noFill/>
            <a:ln w="9525">
              <a:solidFill>
                <a:srgbClr val="D1D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5" name="Freeform 51">
              <a:extLst>
                <a:ext uri="{FF2B5EF4-FFF2-40B4-BE49-F238E27FC236}">
                  <a16:creationId xmlns:a16="http://schemas.microsoft.com/office/drawing/2014/main" id="{F8829E26-3F3D-8A3B-38AF-D211C64FB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483"/>
              <a:ext cx="1080" cy="1338"/>
            </a:xfrm>
            <a:custGeom>
              <a:avLst/>
              <a:gdLst>
                <a:gd name="T0" fmla="*/ 1617 w 3241"/>
                <a:gd name="T1" fmla="*/ 2483 h 4013"/>
                <a:gd name="T2" fmla="*/ 1620 w 3241"/>
                <a:gd name="T3" fmla="*/ 2483 h 4013"/>
                <a:gd name="T4" fmla="*/ 1630 w 3241"/>
                <a:gd name="T5" fmla="*/ 2483 h 4013"/>
                <a:gd name="T6" fmla="*/ 1650 w 3241"/>
                <a:gd name="T7" fmla="*/ 2518 h 4013"/>
                <a:gd name="T8" fmla="*/ 1667 w 3241"/>
                <a:gd name="T9" fmla="*/ 2550 h 4013"/>
                <a:gd name="T10" fmla="*/ 2324 w 3241"/>
                <a:gd name="T11" fmla="*/ 3937 h 4013"/>
                <a:gd name="T12" fmla="*/ 2338 w 3241"/>
                <a:gd name="T13" fmla="*/ 3977 h 4013"/>
                <a:gd name="T14" fmla="*/ 2366 w 3241"/>
                <a:gd name="T15" fmla="*/ 4010 h 4013"/>
                <a:gd name="T16" fmla="*/ 2525 w 3241"/>
                <a:gd name="T17" fmla="*/ 3989 h 4013"/>
                <a:gd name="T18" fmla="*/ 2559 w 3241"/>
                <a:gd name="T19" fmla="*/ 3967 h 4013"/>
                <a:gd name="T20" fmla="*/ 2583 w 3241"/>
                <a:gd name="T21" fmla="*/ 3919 h 4013"/>
                <a:gd name="T22" fmla="*/ 2041 w 3241"/>
                <a:gd name="T23" fmla="*/ 2532 h 4013"/>
                <a:gd name="T24" fmla="*/ 2271 w 3241"/>
                <a:gd name="T25" fmla="*/ 1194 h 4013"/>
                <a:gd name="T26" fmla="*/ 3213 w 3241"/>
                <a:gd name="T27" fmla="*/ 605 h 4013"/>
                <a:gd name="T28" fmla="*/ 3240 w 3241"/>
                <a:gd name="T29" fmla="*/ 570 h 4013"/>
                <a:gd name="T30" fmla="*/ 3230 w 3241"/>
                <a:gd name="T31" fmla="*/ 526 h 4013"/>
                <a:gd name="T32" fmla="*/ 3149 w 3241"/>
                <a:gd name="T33" fmla="*/ 412 h 4013"/>
                <a:gd name="T34" fmla="*/ 3116 w 3241"/>
                <a:gd name="T35" fmla="*/ 404 h 4013"/>
                <a:gd name="T36" fmla="*/ 3077 w 3241"/>
                <a:gd name="T37" fmla="*/ 425 h 4013"/>
                <a:gd name="T38" fmla="*/ 1749 w 3241"/>
                <a:gd name="T39" fmla="*/ 908 h 4013"/>
                <a:gd name="T40" fmla="*/ 1749 w 3241"/>
                <a:gd name="T41" fmla="*/ 871 h 4013"/>
                <a:gd name="T42" fmla="*/ 1748 w 3241"/>
                <a:gd name="T43" fmla="*/ 828 h 4013"/>
                <a:gd name="T44" fmla="*/ 1790 w 3241"/>
                <a:gd name="T45" fmla="*/ 750 h 4013"/>
                <a:gd name="T46" fmla="*/ 1909 w 3241"/>
                <a:gd name="T47" fmla="*/ 639 h 4013"/>
                <a:gd name="T48" fmla="*/ 1955 w 3241"/>
                <a:gd name="T49" fmla="*/ 476 h 4013"/>
                <a:gd name="T50" fmla="*/ 1943 w 3241"/>
                <a:gd name="T51" fmla="*/ 299 h 4013"/>
                <a:gd name="T52" fmla="*/ 1837 w 3241"/>
                <a:gd name="T53" fmla="*/ 86 h 4013"/>
                <a:gd name="T54" fmla="*/ 1617 w 3241"/>
                <a:gd name="T55" fmla="*/ 0 h 4013"/>
                <a:gd name="T56" fmla="*/ 1444 w 3241"/>
                <a:gd name="T57" fmla="*/ 48 h 4013"/>
                <a:gd name="T58" fmla="*/ 1314 w 3241"/>
                <a:gd name="T59" fmla="*/ 234 h 4013"/>
                <a:gd name="T60" fmla="*/ 1285 w 3241"/>
                <a:gd name="T61" fmla="*/ 424 h 4013"/>
                <a:gd name="T62" fmla="*/ 1315 w 3241"/>
                <a:gd name="T63" fmla="*/ 600 h 4013"/>
                <a:gd name="T64" fmla="*/ 1413 w 3241"/>
                <a:gd name="T65" fmla="*/ 723 h 4013"/>
                <a:gd name="T66" fmla="*/ 1495 w 3241"/>
                <a:gd name="T67" fmla="*/ 820 h 4013"/>
                <a:gd name="T68" fmla="*/ 1492 w 3241"/>
                <a:gd name="T69" fmla="*/ 854 h 4013"/>
                <a:gd name="T70" fmla="*/ 1492 w 3241"/>
                <a:gd name="T71" fmla="*/ 898 h 4013"/>
                <a:gd name="T72" fmla="*/ 165 w 3241"/>
                <a:gd name="T73" fmla="*/ 421 h 4013"/>
                <a:gd name="T74" fmla="*/ 134 w 3241"/>
                <a:gd name="T75" fmla="*/ 403 h 4013"/>
                <a:gd name="T76" fmla="*/ 101 w 3241"/>
                <a:gd name="T77" fmla="*/ 403 h 4013"/>
                <a:gd name="T78" fmla="*/ 12 w 3241"/>
                <a:gd name="T79" fmla="*/ 522 h 4013"/>
                <a:gd name="T80" fmla="*/ 0 w 3241"/>
                <a:gd name="T81" fmla="*/ 556 h 4013"/>
                <a:gd name="T82" fmla="*/ 20 w 3241"/>
                <a:gd name="T83" fmla="*/ 593 h 4013"/>
                <a:gd name="T84" fmla="*/ 971 w 3241"/>
                <a:gd name="T85" fmla="*/ 1190 h 4013"/>
                <a:gd name="T86" fmla="*/ 1200 w 3241"/>
                <a:gd name="T87" fmla="*/ 2527 h 4013"/>
                <a:gd name="T88" fmla="*/ 658 w 3241"/>
                <a:gd name="T89" fmla="*/ 3902 h 4013"/>
                <a:gd name="T90" fmla="*/ 674 w 3241"/>
                <a:gd name="T91" fmla="*/ 3952 h 4013"/>
                <a:gd name="T92" fmla="*/ 717 w 3241"/>
                <a:gd name="T93" fmla="*/ 3984 h 4013"/>
                <a:gd name="T94" fmla="*/ 866 w 3241"/>
                <a:gd name="T95" fmla="*/ 4008 h 4013"/>
                <a:gd name="T96" fmla="*/ 898 w 3241"/>
                <a:gd name="T97" fmla="*/ 3983 h 4013"/>
                <a:gd name="T98" fmla="*/ 918 w 3241"/>
                <a:gd name="T99" fmla="*/ 3933 h 4013"/>
                <a:gd name="T100" fmla="*/ 1572 w 3241"/>
                <a:gd name="T101" fmla="*/ 2553 h 4013"/>
                <a:gd name="T102" fmla="*/ 1592 w 3241"/>
                <a:gd name="T103" fmla="*/ 2519 h 4013"/>
                <a:gd name="T104" fmla="*/ 1613 w 3241"/>
                <a:gd name="T105" fmla="*/ 2485 h 4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41" h="4013">
                  <a:moveTo>
                    <a:pt x="1614" y="2482"/>
                  </a:moveTo>
                  <a:lnTo>
                    <a:pt x="1616" y="2483"/>
                  </a:lnTo>
                  <a:lnTo>
                    <a:pt x="1616" y="2483"/>
                  </a:lnTo>
                  <a:lnTo>
                    <a:pt x="1617" y="2483"/>
                  </a:lnTo>
                  <a:lnTo>
                    <a:pt x="1617" y="2483"/>
                  </a:lnTo>
                  <a:lnTo>
                    <a:pt x="1617" y="2483"/>
                  </a:lnTo>
                  <a:lnTo>
                    <a:pt x="1619" y="2483"/>
                  </a:lnTo>
                  <a:lnTo>
                    <a:pt x="1620" y="2483"/>
                  </a:lnTo>
                  <a:lnTo>
                    <a:pt x="1623" y="2483"/>
                  </a:lnTo>
                  <a:lnTo>
                    <a:pt x="1626" y="2483"/>
                  </a:lnTo>
                  <a:lnTo>
                    <a:pt x="1630" y="2483"/>
                  </a:lnTo>
                  <a:lnTo>
                    <a:pt x="1630" y="2483"/>
                  </a:lnTo>
                  <a:lnTo>
                    <a:pt x="1634" y="2491"/>
                  </a:lnTo>
                  <a:lnTo>
                    <a:pt x="1640" y="2499"/>
                  </a:lnTo>
                  <a:lnTo>
                    <a:pt x="1646" y="2508"/>
                  </a:lnTo>
                  <a:lnTo>
                    <a:pt x="1650" y="2518"/>
                  </a:lnTo>
                  <a:lnTo>
                    <a:pt x="1656" y="2527"/>
                  </a:lnTo>
                  <a:lnTo>
                    <a:pt x="1660" y="2536"/>
                  </a:lnTo>
                  <a:lnTo>
                    <a:pt x="1664" y="2543"/>
                  </a:lnTo>
                  <a:lnTo>
                    <a:pt x="1667" y="2550"/>
                  </a:lnTo>
                  <a:lnTo>
                    <a:pt x="1668" y="2553"/>
                  </a:lnTo>
                  <a:lnTo>
                    <a:pt x="1670" y="2554"/>
                  </a:lnTo>
                  <a:lnTo>
                    <a:pt x="1766" y="2737"/>
                  </a:lnTo>
                  <a:lnTo>
                    <a:pt x="2324" y="3937"/>
                  </a:lnTo>
                  <a:lnTo>
                    <a:pt x="2324" y="3937"/>
                  </a:lnTo>
                  <a:lnTo>
                    <a:pt x="2328" y="3952"/>
                  </a:lnTo>
                  <a:lnTo>
                    <a:pt x="2332" y="3964"/>
                  </a:lnTo>
                  <a:lnTo>
                    <a:pt x="2338" y="3977"/>
                  </a:lnTo>
                  <a:lnTo>
                    <a:pt x="2343" y="3987"/>
                  </a:lnTo>
                  <a:lnTo>
                    <a:pt x="2350" y="3997"/>
                  </a:lnTo>
                  <a:lnTo>
                    <a:pt x="2358" y="4004"/>
                  </a:lnTo>
                  <a:lnTo>
                    <a:pt x="2366" y="4010"/>
                  </a:lnTo>
                  <a:lnTo>
                    <a:pt x="2376" y="4013"/>
                  </a:lnTo>
                  <a:lnTo>
                    <a:pt x="2387" y="4013"/>
                  </a:lnTo>
                  <a:lnTo>
                    <a:pt x="2400" y="4010"/>
                  </a:lnTo>
                  <a:lnTo>
                    <a:pt x="2525" y="3989"/>
                  </a:lnTo>
                  <a:lnTo>
                    <a:pt x="2525" y="3989"/>
                  </a:lnTo>
                  <a:lnTo>
                    <a:pt x="2538" y="3983"/>
                  </a:lnTo>
                  <a:lnTo>
                    <a:pt x="2549" y="3976"/>
                  </a:lnTo>
                  <a:lnTo>
                    <a:pt x="2559" y="3967"/>
                  </a:lnTo>
                  <a:lnTo>
                    <a:pt x="2567" y="3956"/>
                  </a:lnTo>
                  <a:lnTo>
                    <a:pt x="2575" y="3945"/>
                  </a:lnTo>
                  <a:lnTo>
                    <a:pt x="2580" y="3933"/>
                  </a:lnTo>
                  <a:lnTo>
                    <a:pt x="2583" y="3919"/>
                  </a:lnTo>
                  <a:lnTo>
                    <a:pt x="2583" y="3906"/>
                  </a:lnTo>
                  <a:lnTo>
                    <a:pt x="2583" y="3892"/>
                  </a:lnTo>
                  <a:lnTo>
                    <a:pt x="2579" y="3879"/>
                  </a:lnTo>
                  <a:lnTo>
                    <a:pt x="2041" y="2532"/>
                  </a:lnTo>
                  <a:lnTo>
                    <a:pt x="2007" y="2354"/>
                  </a:lnTo>
                  <a:lnTo>
                    <a:pt x="2053" y="1818"/>
                  </a:lnTo>
                  <a:lnTo>
                    <a:pt x="2138" y="1309"/>
                  </a:lnTo>
                  <a:lnTo>
                    <a:pt x="2271" y="1194"/>
                  </a:lnTo>
                  <a:lnTo>
                    <a:pt x="3190" y="622"/>
                  </a:lnTo>
                  <a:lnTo>
                    <a:pt x="3190" y="622"/>
                  </a:lnTo>
                  <a:lnTo>
                    <a:pt x="3201" y="614"/>
                  </a:lnTo>
                  <a:lnTo>
                    <a:pt x="3213" y="605"/>
                  </a:lnTo>
                  <a:lnTo>
                    <a:pt x="3221" y="597"/>
                  </a:lnTo>
                  <a:lnTo>
                    <a:pt x="3230" y="588"/>
                  </a:lnTo>
                  <a:lnTo>
                    <a:pt x="3236" y="578"/>
                  </a:lnTo>
                  <a:lnTo>
                    <a:pt x="3240" y="570"/>
                  </a:lnTo>
                  <a:lnTo>
                    <a:pt x="3241" y="560"/>
                  </a:lnTo>
                  <a:lnTo>
                    <a:pt x="3240" y="549"/>
                  </a:lnTo>
                  <a:lnTo>
                    <a:pt x="3237" y="539"/>
                  </a:lnTo>
                  <a:lnTo>
                    <a:pt x="3230" y="526"/>
                  </a:lnTo>
                  <a:lnTo>
                    <a:pt x="3165" y="431"/>
                  </a:lnTo>
                  <a:lnTo>
                    <a:pt x="3165" y="431"/>
                  </a:lnTo>
                  <a:lnTo>
                    <a:pt x="3156" y="421"/>
                  </a:lnTo>
                  <a:lnTo>
                    <a:pt x="3149" y="412"/>
                  </a:lnTo>
                  <a:lnTo>
                    <a:pt x="3140" y="407"/>
                  </a:lnTo>
                  <a:lnTo>
                    <a:pt x="3133" y="404"/>
                  </a:lnTo>
                  <a:lnTo>
                    <a:pt x="3125" y="403"/>
                  </a:lnTo>
                  <a:lnTo>
                    <a:pt x="3116" y="404"/>
                  </a:lnTo>
                  <a:lnTo>
                    <a:pt x="3108" y="407"/>
                  </a:lnTo>
                  <a:lnTo>
                    <a:pt x="3098" y="411"/>
                  </a:lnTo>
                  <a:lnTo>
                    <a:pt x="3088" y="418"/>
                  </a:lnTo>
                  <a:lnTo>
                    <a:pt x="3077" y="425"/>
                  </a:lnTo>
                  <a:lnTo>
                    <a:pt x="1956" y="1064"/>
                  </a:lnTo>
                  <a:lnTo>
                    <a:pt x="1749" y="910"/>
                  </a:lnTo>
                  <a:lnTo>
                    <a:pt x="1749" y="910"/>
                  </a:lnTo>
                  <a:lnTo>
                    <a:pt x="1749" y="908"/>
                  </a:lnTo>
                  <a:lnTo>
                    <a:pt x="1749" y="902"/>
                  </a:lnTo>
                  <a:lnTo>
                    <a:pt x="1749" y="893"/>
                  </a:lnTo>
                  <a:lnTo>
                    <a:pt x="1749" y="882"/>
                  </a:lnTo>
                  <a:lnTo>
                    <a:pt x="1749" y="871"/>
                  </a:lnTo>
                  <a:lnTo>
                    <a:pt x="1749" y="858"/>
                  </a:lnTo>
                  <a:lnTo>
                    <a:pt x="1749" y="847"/>
                  </a:lnTo>
                  <a:lnTo>
                    <a:pt x="1749" y="837"/>
                  </a:lnTo>
                  <a:lnTo>
                    <a:pt x="1748" y="828"/>
                  </a:lnTo>
                  <a:lnTo>
                    <a:pt x="1746" y="824"/>
                  </a:lnTo>
                  <a:lnTo>
                    <a:pt x="1746" y="770"/>
                  </a:lnTo>
                  <a:lnTo>
                    <a:pt x="1746" y="770"/>
                  </a:lnTo>
                  <a:lnTo>
                    <a:pt x="1790" y="750"/>
                  </a:lnTo>
                  <a:lnTo>
                    <a:pt x="1829" y="727"/>
                  </a:lnTo>
                  <a:lnTo>
                    <a:pt x="1860" y="702"/>
                  </a:lnTo>
                  <a:lnTo>
                    <a:pt x="1888" y="672"/>
                  </a:lnTo>
                  <a:lnTo>
                    <a:pt x="1909" y="639"/>
                  </a:lnTo>
                  <a:lnTo>
                    <a:pt x="1926" y="604"/>
                  </a:lnTo>
                  <a:lnTo>
                    <a:pt x="1941" y="566"/>
                  </a:lnTo>
                  <a:lnTo>
                    <a:pt x="1949" y="523"/>
                  </a:lnTo>
                  <a:lnTo>
                    <a:pt x="1955" y="476"/>
                  </a:lnTo>
                  <a:lnTo>
                    <a:pt x="1956" y="428"/>
                  </a:lnTo>
                  <a:lnTo>
                    <a:pt x="1956" y="428"/>
                  </a:lnTo>
                  <a:lnTo>
                    <a:pt x="1953" y="363"/>
                  </a:lnTo>
                  <a:lnTo>
                    <a:pt x="1943" y="299"/>
                  </a:lnTo>
                  <a:lnTo>
                    <a:pt x="1926" y="238"/>
                  </a:lnTo>
                  <a:lnTo>
                    <a:pt x="1904" y="181"/>
                  </a:lnTo>
                  <a:lnTo>
                    <a:pt x="1874" y="132"/>
                  </a:lnTo>
                  <a:lnTo>
                    <a:pt x="1837" y="86"/>
                  </a:lnTo>
                  <a:lnTo>
                    <a:pt x="1793" y="51"/>
                  </a:lnTo>
                  <a:lnTo>
                    <a:pt x="1742" y="22"/>
                  </a:lnTo>
                  <a:lnTo>
                    <a:pt x="1684" y="5"/>
                  </a:lnTo>
                  <a:lnTo>
                    <a:pt x="1617" y="0"/>
                  </a:lnTo>
                  <a:lnTo>
                    <a:pt x="1617" y="0"/>
                  </a:lnTo>
                  <a:lnTo>
                    <a:pt x="1552" y="5"/>
                  </a:lnTo>
                  <a:lnTo>
                    <a:pt x="1494" y="21"/>
                  </a:lnTo>
                  <a:lnTo>
                    <a:pt x="1444" y="48"/>
                  </a:lnTo>
                  <a:lnTo>
                    <a:pt x="1402" y="85"/>
                  </a:lnTo>
                  <a:lnTo>
                    <a:pt x="1365" y="129"/>
                  </a:lnTo>
                  <a:lnTo>
                    <a:pt x="1336" y="178"/>
                  </a:lnTo>
                  <a:lnTo>
                    <a:pt x="1314" y="234"/>
                  </a:lnTo>
                  <a:lnTo>
                    <a:pt x="1298" y="295"/>
                  </a:lnTo>
                  <a:lnTo>
                    <a:pt x="1288" y="359"/>
                  </a:lnTo>
                  <a:lnTo>
                    <a:pt x="1285" y="424"/>
                  </a:lnTo>
                  <a:lnTo>
                    <a:pt x="1285" y="424"/>
                  </a:lnTo>
                  <a:lnTo>
                    <a:pt x="1287" y="472"/>
                  </a:lnTo>
                  <a:lnTo>
                    <a:pt x="1292" y="519"/>
                  </a:lnTo>
                  <a:lnTo>
                    <a:pt x="1301" y="560"/>
                  </a:lnTo>
                  <a:lnTo>
                    <a:pt x="1315" y="600"/>
                  </a:lnTo>
                  <a:lnTo>
                    <a:pt x="1332" y="635"/>
                  </a:lnTo>
                  <a:lnTo>
                    <a:pt x="1353" y="668"/>
                  </a:lnTo>
                  <a:lnTo>
                    <a:pt x="1382" y="698"/>
                  </a:lnTo>
                  <a:lnTo>
                    <a:pt x="1413" y="723"/>
                  </a:lnTo>
                  <a:lnTo>
                    <a:pt x="1451" y="746"/>
                  </a:lnTo>
                  <a:lnTo>
                    <a:pt x="1495" y="764"/>
                  </a:lnTo>
                  <a:lnTo>
                    <a:pt x="1495" y="820"/>
                  </a:lnTo>
                  <a:lnTo>
                    <a:pt x="1495" y="820"/>
                  </a:lnTo>
                  <a:lnTo>
                    <a:pt x="1494" y="824"/>
                  </a:lnTo>
                  <a:lnTo>
                    <a:pt x="1492" y="832"/>
                  </a:lnTo>
                  <a:lnTo>
                    <a:pt x="1492" y="842"/>
                  </a:lnTo>
                  <a:lnTo>
                    <a:pt x="1492" y="854"/>
                  </a:lnTo>
                  <a:lnTo>
                    <a:pt x="1492" y="866"/>
                  </a:lnTo>
                  <a:lnTo>
                    <a:pt x="1492" y="878"/>
                  </a:lnTo>
                  <a:lnTo>
                    <a:pt x="1492" y="889"/>
                  </a:lnTo>
                  <a:lnTo>
                    <a:pt x="1492" y="898"/>
                  </a:lnTo>
                  <a:lnTo>
                    <a:pt x="1492" y="903"/>
                  </a:lnTo>
                  <a:lnTo>
                    <a:pt x="1492" y="906"/>
                  </a:lnTo>
                  <a:lnTo>
                    <a:pt x="1285" y="1059"/>
                  </a:lnTo>
                  <a:lnTo>
                    <a:pt x="165" y="421"/>
                  </a:lnTo>
                  <a:lnTo>
                    <a:pt x="165" y="421"/>
                  </a:lnTo>
                  <a:lnTo>
                    <a:pt x="154" y="414"/>
                  </a:lnTo>
                  <a:lnTo>
                    <a:pt x="144" y="407"/>
                  </a:lnTo>
                  <a:lnTo>
                    <a:pt x="134" y="403"/>
                  </a:lnTo>
                  <a:lnTo>
                    <a:pt x="125" y="400"/>
                  </a:lnTo>
                  <a:lnTo>
                    <a:pt x="117" y="398"/>
                  </a:lnTo>
                  <a:lnTo>
                    <a:pt x="108" y="400"/>
                  </a:lnTo>
                  <a:lnTo>
                    <a:pt x="101" y="403"/>
                  </a:lnTo>
                  <a:lnTo>
                    <a:pt x="93" y="408"/>
                  </a:lnTo>
                  <a:lnTo>
                    <a:pt x="86" y="417"/>
                  </a:lnTo>
                  <a:lnTo>
                    <a:pt x="77" y="427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5" y="534"/>
                  </a:lnTo>
                  <a:lnTo>
                    <a:pt x="2" y="544"/>
                  </a:lnTo>
                  <a:lnTo>
                    <a:pt x="0" y="556"/>
                  </a:lnTo>
                  <a:lnTo>
                    <a:pt x="2" y="566"/>
                  </a:lnTo>
                  <a:lnTo>
                    <a:pt x="6" y="574"/>
                  </a:lnTo>
                  <a:lnTo>
                    <a:pt x="12" y="584"/>
                  </a:lnTo>
                  <a:lnTo>
                    <a:pt x="20" y="593"/>
                  </a:lnTo>
                  <a:lnTo>
                    <a:pt x="29" y="601"/>
                  </a:lnTo>
                  <a:lnTo>
                    <a:pt x="40" y="610"/>
                  </a:lnTo>
                  <a:lnTo>
                    <a:pt x="51" y="618"/>
                  </a:lnTo>
                  <a:lnTo>
                    <a:pt x="971" y="1190"/>
                  </a:lnTo>
                  <a:lnTo>
                    <a:pt x="1104" y="1305"/>
                  </a:lnTo>
                  <a:lnTo>
                    <a:pt x="1189" y="1814"/>
                  </a:lnTo>
                  <a:lnTo>
                    <a:pt x="1234" y="2349"/>
                  </a:lnTo>
                  <a:lnTo>
                    <a:pt x="1200" y="2527"/>
                  </a:lnTo>
                  <a:lnTo>
                    <a:pt x="663" y="3874"/>
                  </a:lnTo>
                  <a:lnTo>
                    <a:pt x="663" y="3874"/>
                  </a:lnTo>
                  <a:lnTo>
                    <a:pt x="658" y="3888"/>
                  </a:lnTo>
                  <a:lnTo>
                    <a:pt x="658" y="3902"/>
                  </a:lnTo>
                  <a:lnTo>
                    <a:pt x="658" y="3915"/>
                  </a:lnTo>
                  <a:lnTo>
                    <a:pt x="661" y="3929"/>
                  </a:lnTo>
                  <a:lnTo>
                    <a:pt x="667" y="3940"/>
                  </a:lnTo>
                  <a:lnTo>
                    <a:pt x="674" y="3952"/>
                  </a:lnTo>
                  <a:lnTo>
                    <a:pt x="683" y="3963"/>
                  </a:lnTo>
                  <a:lnTo>
                    <a:pt x="693" y="3971"/>
                  </a:lnTo>
                  <a:lnTo>
                    <a:pt x="704" y="3979"/>
                  </a:lnTo>
                  <a:lnTo>
                    <a:pt x="717" y="3984"/>
                  </a:lnTo>
                  <a:lnTo>
                    <a:pt x="841" y="4006"/>
                  </a:lnTo>
                  <a:lnTo>
                    <a:pt x="841" y="4006"/>
                  </a:lnTo>
                  <a:lnTo>
                    <a:pt x="854" y="4008"/>
                  </a:lnTo>
                  <a:lnTo>
                    <a:pt x="866" y="4008"/>
                  </a:lnTo>
                  <a:lnTo>
                    <a:pt x="875" y="4006"/>
                  </a:lnTo>
                  <a:lnTo>
                    <a:pt x="884" y="4000"/>
                  </a:lnTo>
                  <a:lnTo>
                    <a:pt x="891" y="3993"/>
                  </a:lnTo>
                  <a:lnTo>
                    <a:pt x="898" y="3983"/>
                  </a:lnTo>
                  <a:lnTo>
                    <a:pt x="904" y="3971"/>
                  </a:lnTo>
                  <a:lnTo>
                    <a:pt x="910" y="3960"/>
                  </a:lnTo>
                  <a:lnTo>
                    <a:pt x="914" y="3947"/>
                  </a:lnTo>
                  <a:lnTo>
                    <a:pt x="918" y="3933"/>
                  </a:lnTo>
                  <a:lnTo>
                    <a:pt x="1475" y="2733"/>
                  </a:lnTo>
                  <a:lnTo>
                    <a:pt x="1570" y="2554"/>
                  </a:lnTo>
                  <a:lnTo>
                    <a:pt x="1570" y="2554"/>
                  </a:lnTo>
                  <a:lnTo>
                    <a:pt x="1572" y="2553"/>
                  </a:lnTo>
                  <a:lnTo>
                    <a:pt x="1575" y="2547"/>
                  </a:lnTo>
                  <a:lnTo>
                    <a:pt x="1580" y="2539"/>
                  </a:lnTo>
                  <a:lnTo>
                    <a:pt x="1586" y="2529"/>
                  </a:lnTo>
                  <a:lnTo>
                    <a:pt x="1592" y="2519"/>
                  </a:lnTo>
                  <a:lnTo>
                    <a:pt x="1599" y="2508"/>
                  </a:lnTo>
                  <a:lnTo>
                    <a:pt x="1604" y="2498"/>
                  </a:lnTo>
                  <a:lnTo>
                    <a:pt x="1610" y="2491"/>
                  </a:lnTo>
                  <a:lnTo>
                    <a:pt x="1613" y="2485"/>
                  </a:lnTo>
                  <a:lnTo>
                    <a:pt x="1614" y="2482"/>
                  </a:lnTo>
                  <a:lnTo>
                    <a:pt x="1614" y="24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6" name="Freeform 52">
              <a:extLst>
                <a:ext uri="{FF2B5EF4-FFF2-40B4-BE49-F238E27FC236}">
                  <a16:creationId xmlns:a16="http://schemas.microsoft.com/office/drawing/2014/main" id="{0104522D-223A-3353-4807-BE72A0DE8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483"/>
              <a:ext cx="1080" cy="1338"/>
            </a:xfrm>
            <a:custGeom>
              <a:avLst/>
              <a:gdLst>
                <a:gd name="T0" fmla="*/ 1617 w 3241"/>
                <a:gd name="T1" fmla="*/ 2483 h 4013"/>
                <a:gd name="T2" fmla="*/ 1620 w 3241"/>
                <a:gd name="T3" fmla="*/ 2483 h 4013"/>
                <a:gd name="T4" fmla="*/ 1630 w 3241"/>
                <a:gd name="T5" fmla="*/ 2483 h 4013"/>
                <a:gd name="T6" fmla="*/ 1650 w 3241"/>
                <a:gd name="T7" fmla="*/ 2518 h 4013"/>
                <a:gd name="T8" fmla="*/ 1667 w 3241"/>
                <a:gd name="T9" fmla="*/ 2550 h 4013"/>
                <a:gd name="T10" fmla="*/ 2324 w 3241"/>
                <a:gd name="T11" fmla="*/ 3937 h 4013"/>
                <a:gd name="T12" fmla="*/ 2338 w 3241"/>
                <a:gd name="T13" fmla="*/ 3977 h 4013"/>
                <a:gd name="T14" fmla="*/ 2366 w 3241"/>
                <a:gd name="T15" fmla="*/ 4010 h 4013"/>
                <a:gd name="T16" fmla="*/ 2525 w 3241"/>
                <a:gd name="T17" fmla="*/ 3989 h 4013"/>
                <a:gd name="T18" fmla="*/ 2559 w 3241"/>
                <a:gd name="T19" fmla="*/ 3967 h 4013"/>
                <a:gd name="T20" fmla="*/ 2583 w 3241"/>
                <a:gd name="T21" fmla="*/ 3919 h 4013"/>
                <a:gd name="T22" fmla="*/ 2041 w 3241"/>
                <a:gd name="T23" fmla="*/ 2532 h 4013"/>
                <a:gd name="T24" fmla="*/ 2271 w 3241"/>
                <a:gd name="T25" fmla="*/ 1194 h 4013"/>
                <a:gd name="T26" fmla="*/ 3213 w 3241"/>
                <a:gd name="T27" fmla="*/ 605 h 4013"/>
                <a:gd name="T28" fmla="*/ 3240 w 3241"/>
                <a:gd name="T29" fmla="*/ 570 h 4013"/>
                <a:gd name="T30" fmla="*/ 3230 w 3241"/>
                <a:gd name="T31" fmla="*/ 526 h 4013"/>
                <a:gd name="T32" fmla="*/ 3149 w 3241"/>
                <a:gd name="T33" fmla="*/ 412 h 4013"/>
                <a:gd name="T34" fmla="*/ 3116 w 3241"/>
                <a:gd name="T35" fmla="*/ 404 h 4013"/>
                <a:gd name="T36" fmla="*/ 3077 w 3241"/>
                <a:gd name="T37" fmla="*/ 425 h 4013"/>
                <a:gd name="T38" fmla="*/ 1749 w 3241"/>
                <a:gd name="T39" fmla="*/ 908 h 4013"/>
                <a:gd name="T40" fmla="*/ 1749 w 3241"/>
                <a:gd name="T41" fmla="*/ 871 h 4013"/>
                <a:gd name="T42" fmla="*/ 1748 w 3241"/>
                <a:gd name="T43" fmla="*/ 828 h 4013"/>
                <a:gd name="T44" fmla="*/ 1790 w 3241"/>
                <a:gd name="T45" fmla="*/ 750 h 4013"/>
                <a:gd name="T46" fmla="*/ 1909 w 3241"/>
                <a:gd name="T47" fmla="*/ 639 h 4013"/>
                <a:gd name="T48" fmla="*/ 1955 w 3241"/>
                <a:gd name="T49" fmla="*/ 476 h 4013"/>
                <a:gd name="T50" fmla="*/ 1943 w 3241"/>
                <a:gd name="T51" fmla="*/ 299 h 4013"/>
                <a:gd name="T52" fmla="*/ 1837 w 3241"/>
                <a:gd name="T53" fmla="*/ 86 h 4013"/>
                <a:gd name="T54" fmla="*/ 1617 w 3241"/>
                <a:gd name="T55" fmla="*/ 0 h 4013"/>
                <a:gd name="T56" fmla="*/ 1444 w 3241"/>
                <a:gd name="T57" fmla="*/ 48 h 4013"/>
                <a:gd name="T58" fmla="*/ 1314 w 3241"/>
                <a:gd name="T59" fmla="*/ 234 h 4013"/>
                <a:gd name="T60" fmla="*/ 1285 w 3241"/>
                <a:gd name="T61" fmla="*/ 424 h 4013"/>
                <a:gd name="T62" fmla="*/ 1315 w 3241"/>
                <a:gd name="T63" fmla="*/ 600 h 4013"/>
                <a:gd name="T64" fmla="*/ 1413 w 3241"/>
                <a:gd name="T65" fmla="*/ 723 h 4013"/>
                <a:gd name="T66" fmla="*/ 1495 w 3241"/>
                <a:gd name="T67" fmla="*/ 820 h 4013"/>
                <a:gd name="T68" fmla="*/ 1492 w 3241"/>
                <a:gd name="T69" fmla="*/ 854 h 4013"/>
                <a:gd name="T70" fmla="*/ 1492 w 3241"/>
                <a:gd name="T71" fmla="*/ 898 h 4013"/>
                <a:gd name="T72" fmla="*/ 165 w 3241"/>
                <a:gd name="T73" fmla="*/ 421 h 4013"/>
                <a:gd name="T74" fmla="*/ 134 w 3241"/>
                <a:gd name="T75" fmla="*/ 403 h 4013"/>
                <a:gd name="T76" fmla="*/ 101 w 3241"/>
                <a:gd name="T77" fmla="*/ 403 h 4013"/>
                <a:gd name="T78" fmla="*/ 12 w 3241"/>
                <a:gd name="T79" fmla="*/ 522 h 4013"/>
                <a:gd name="T80" fmla="*/ 0 w 3241"/>
                <a:gd name="T81" fmla="*/ 556 h 4013"/>
                <a:gd name="T82" fmla="*/ 20 w 3241"/>
                <a:gd name="T83" fmla="*/ 593 h 4013"/>
                <a:gd name="T84" fmla="*/ 971 w 3241"/>
                <a:gd name="T85" fmla="*/ 1190 h 4013"/>
                <a:gd name="T86" fmla="*/ 1200 w 3241"/>
                <a:gd name="T87" fmla="*/ 2527 h 4013"/>
                <a:gd name="T88" fmla="*/ 658 w 3241"/>
                <a:gd name="T89" fmla="*/ 3902 h 4013"/>
                <a:gd name="T90" fmla="*/ 674 w 3241"/>
                <a:gd name="T91" fmla="*/ 3952 h 4013"/>
                <a:gd name="T92" fmla="*/ 717 w 3241"/>
                <a:gd name="T93" fmla="*/ 3984 h 4013"/>
                <a:gd name="T94" fmla="*/ 866 w 3241"/>
                <a:gd name="T95" fmla="*/ 4008 h 4013"/>
                <a:gd name="T96" fmla="*/ 898 w 3241"/>
                <a:gd name="T97" fmla="*/ 3983 h 4013"/>
                <a:gd name="T98" fmla="*/ 918 w 3241"/>
                <a:gd name="T99" fmla="*/ 3933 h 4013"/>
                <a:gd name="T100" fmla="*/ 1572 w 3241"/>
                <a:gd name="T101" fmla="*/ 2553 h 4013"/>
                <a:gd name="T102" fmla="*/ 1592 w 3241"/>
                <a:gd name="T103" fmla="*/ 2519 h 4013"/>
                <a:gd name="T104" fmla="*/ 1613 w 3241"/>
                <a:gd name="T105" fmla="*/ 2485 h 4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41" h="4013">
                  <a:moveTo>
                    <a:pt x="1614" y="2482"/>
                  </a:moveTo>
                  <a:lnTo>
                    <a:pt x="1616" y="2483"/>
                  </a:lnTo>
                  <a:lnTo>
                    <a:pt x="1616" y="2483"/>
                  </a:lnTo>
                  <a:lnTo>
                    <a:pt x="1617" y="2483"/>
                  </a:lnTo>
                  <a:lnTo>
                    <a:pt x="1617" y="2483"/>
                  </a:lnTo>
                  <a:lnTo>
                    <a:pt x="1617" y="2483"/>
                  </a:lnTo>
                  <a:lnTo>
                    <a:pt x="1619" y="2483"/>
                  </a:lnTo>
                  <a:lnTo>
                    <a:pt x="1620" y="2483"/>
                  </a:lnTo>
                  <a:lnTo>
                    <a:pt x="1623" y="2483"/>
                  </a:lnTo>
                  <a:lnTo>
                    <a:pt x="1626" y="2483"/>
                  </a:lnTo>
                  <a:lnTo>
                    <a:pt x="1630" y="2483"/>
                  </a:lnTo>
                  <a:lnTo>
                    <a:pt x="1630" y="2483"/>
                  </a:lnTo>
                  <a:lnTo>
                    <a:pt x="1634" y="2491"/>
                  </a:lnTo>
                  <a:lnTo>
                    <a:pt x="1640" y="2499"/>
                  </a:lnTo>
                  <a:lnTo>
                    <a:pt x="1646" y="2508"/>
                  </a:lnTo>
                  <a:lnTo>
                    <a:pt x="1650" y="2518"/>
                  </a:lnTo>
                  <a:lnTo>
                    <a:pt x="1656" y="2527"/>
                  </a:lnTo>
                  <a:lnTo>
                    <a:pt x="1660" y="2536"/>
                  </a:lnTo>
                  <a:lnTo>
                    <a:pt x="1664" y="2543"/>
                  </a:lnTo>
                  <a:lnTo>
                    <a:pt x="1667" y="2550"/>
                  </a:lnTo>
                  <a:lnTo>
                    <a:pt x="1668" y="2553"/>
                  </a:lnTo>
                  <a:lnTo>
                    <a:pt x="1670" y="2554"/>
                  </a:lnTo>
                  <a:lnTo>
                    <a:pt x="1766" y="2737"/>
                  </a:lnTo>
                  <a:lnTo>
                    <a:pt x="2324" y="3937"/>
                  </a:lnTo>
                  <a:lnTo>
                    <a:pt x="2324" y="3937"/>
                  </a:lnTo>
                  <a:lnTo>
                    <a:pt x="2328" y="3952"/>
                  </a:lnTo>
                  <a:lnTo>
                    <a:pt x="2332" y="3964"/>
                  </a:lnTo>
                  <a:lnTo>
                    <a:pt x="2338" y="3977"/>
                  </a:lnTo>
                  <a:lnTo>
                    <a:pt x="2343" y="3987"/>
                  </a:lnTo>
                  <a:lnTo>
                    <a:pt x="2350" y="3997"/>
                  </a:lnTo>
                  <a:lnTo>
                    <a:pt x="2358" y="4004"/>
                  </a:lnTo>
                  <a:lnTo>
                    <a:pt x="2366" y="4010"/>
                  </a:lnTo>
                  <a:lnTo>
                    <a:pt x="2376" y="4013"/>
                  </a:lnTo>
                  <a:lnTo>
                    <a:pt x="2387" y="4013"/>
                  </a:lnTo>
                  <a:lnTo>
                    <a:pt x="2400" y="4010"/>
                  </a:lnTo>
                  <a:lnTo>
                    <a:pt x="2525" y="3989"/>
                  </a:lnTo>
                  <a:lnTo>
                    <a:pt x="2525" y="3989"/>
                  </a:lnTo>
                  <a:lnTo>
                    <a:pt x="2538" y="3983"/>
                  </a:lnTo>
                  <a:lnTo>
                    <a:pt x="2549" y="3976"/>
                  </a:lnTo>
                  <a:lnTo>
                    <a:pt x="2559" y="3967"/>
                  </a:lnTo>
                  <a:lnTo>
                    <a:pt x="2567" y="3956"/>
                  </a:lnTo>
                  <a:lnTo>
                    <a:pt x="2575" y="3945"/>
                  </a:lnTo>
                  <a:lnTo>
                    <a:pt x="2580" y="3933"/>
                  </a:lnTo>
                  <a:lnTo>
                    <a:pt x="2583" y="3919"/>
                  </a:lnTo>
                  <a:lnTo>
                    <a:pt x="2583" y="3906"/>
                  </a:lnTo>
                  <a:lnTo>
                    <a:pt x="2583" y="3892"/>
                  </a:lnTo>
                  <a:lnTo>
                    <a:pt x="2579" y="3879"/>
                  </a:lnTo>
                  <a:lnTo>
                    <a:pt x="2041" y="2532"/>
                  </a:lnTo>
                  <a:lnTo>
                    <a:pt x="2007" y="2354"/>
                  </a:lnTo>
                  <a:lnTo>
                    <a:pt x="2053" y="1818"/>
                  </a:lnTo>
                  <a:lnTo>
                    <a:pt x="2138" y="1309"/>
                  </a:lnTo>
                  <a:lnTo>
                    <a:pt x="2271" y="1194"/>
                  </a:lnTo>
                  <a:lnTo>
                    <a:pt x="3190" y="622"/>
                  </a:lnTo>
                  <a:lnTo>
                    <a:pt x="3190" y="622"/>
                  </a:lnTo>
                  <a:lnTo>
                    <a:pt x="3201" y="614"/>
                  </a:lnTo>
                  <a:lnTo>
                    <a:pt x="3213" y="605"/>
                  </a:lnTo>
                  <a:lnTo>
                    <a:pt x="3221" y="597"/>
                  </a:lnTo>
                  <a:lnTo>
                    <a:pt x="3230" y="588"/>
                  </a:lnTo>
                  <a:lnTo>
                    <a:pt x="3236" y="578"/>
                  </a:lnTo>
                  <a:lnTo>
                    <a:pt x="3240" y="570"/>
                  </a:lnTo>
                  <a:lnTo>
                    <a:pt x="3241" y="560"/>
                  </a:lnTo>
                  <a:lnTo>
                    <a:pt x="3240" y="549"/>
                  </a:lnTo>
                  <a:lnTo>
                    <a:pt x="3237" y="539"/>
                  </a:lnTo>
                  <a:lnTo>
                    <a:pt x="3230" y="526"/>
                  </a:lnTo>
                  <a:lnTo>
                    <a:pt x="3165" y="431"/>
                  </a:lnTo>
                  <a:lnTo>
                    <a:pt x="3165" y="431"/>
                  </a:lnTo>
                  <a:lnTo>
                    <a:pt x="3156" y="421"/>
                  </a:lnTo>
                  <a:lnTo>
                    <a:pt x="3149" y="412"/>
                  </a:lnTo>
                  <a:lnTo>
                    <a:pt x="3140" y="407"/>
                  </a:lnTo>
                  <a:lnTo>
                    <a:pt x="3133" y="404"/>
                  </a:lnTo>
                  <a:lnTo>
                    <a:pt x="3125" y="403"/>
                  </a:lnTo>
                  <a:lnTo>
                    <a:pt x="3116" y="404"/>
                  </a:lnTo>
                  <a:lnTo>
                    <a:pt x="3108" y="407"/>
                  </a:lnTo>
                  <a:lnTo>
                    <a:pt x="3098" y="411"/>
                  </a:lnTo>
                  <a:lnTo>
                    <a:pt x="3088" y="418"/>
                  </a:lnTo>
                  <a:lnTo>
                    <a:pt x="3077" y="425"/>
                  </a:lnTo>
                  <a:lnTo>
                    <a:pt x="1956" y="1064"/>
                  </a:lnTo>
                  <a:lnTo>
                    <a:pt x="1749" y="910"/>
                  </a:lnTo>
                  <a:lnTo>
                    <a:pt x="1749" y="910"/>
                  </a:lnTo>
                  <a:lnTo>
                    <a:pt x="1749" y="908"/>
                  </a:lnTo>
                  <a:lnTo>
                    <a:pt x="1749" y="902"/>
                  </a:lnTo>
                  <a:lnTo>
                    <a:pt x="1749" y="893"/>
                  </a:lnTo>
                  <a:lnTo>
                    <a:pt x="1749" y="882"/>
                  </a:lnTo>
                  <a:lnTo>
                    <a:pt x="1749" y="871"/>
                  </a:lnTo>
                  <a:lnTo>
                    <a:pt x="1749" y="858"/>
                  </a:lnTo>
                  <a:lnTo>
                    <a:pt x="1749" y="847"/>
                  </a:lnTo>
                  <a:lnTo>
                    <a:pt x="1749" y="837"/>
                  </a:lnTo>
                  <a:lnTo>
                    <a:pt x="1748" y="828"/>
                  </a:lnTo>
                  <a:lnTo>
                    <a:pt x="1746" y="824"/>
                  </a:lnTo>
                  <a:lnTo>
                    <a:pt x="1746" y="770"/>
                  </a:lnTo>
                  <a:lnTo>
                    <a:pt x="1746" y="770"/>
                  </a:lnTo>
                  <a:lnTo>
                    <a:pt x="1790" y="750"/>
                  </a:lnTo>
                  <a:lnTo>
                    <a:pt x="1829" y="727"/>
                  </a:lnTo>
                  <a:lnTo>
                    <a:pt x="1860" y="702"/>
                  </a:lnTo>
                  <a:lnTo>
                    <a:pt x="1888" y="672"/>
                  </a:lnTo>
                  <a:lnTo>
                    <a:pt x="1909" y="639"/>
                  </a:lnTo>
                  <a:lnTo>
                    <a:pt x="1926" y="604"/>
                  </a:lnTo>
                  <a:lnTo>
                    <a:pt x="1941" y="566"/>
                  </a:lnTo>
                  <a:lnTo>
                    <a:pt x="1949" y="523"/>
                  </a:lnTo>
                  <a:lnTo>
                    <a:pt x="1955" y="476"/>
                  </a:lnTo>
                  <a:lnTo>
                    <a:pt x="1956" y="428"/>
                  </a:lnTo>
                  <a:lnTo>
                    <a:pt x="1956" y="428"/>
                  </a:lnTo>
                  <a:lnTo>
                    <a:pt x="1953" y="363"/>
                  </a:lnTo>
                  <a:lnTo>
                    <a:pt x="1943" y="299"/>
                  </a:lnTo>
                  <a:lnTo>
                    <a:pt x="1926" y="238"/>
                  </a:lnTo>
                  <a:lnTo>
                    <a:pt x="1904" y="181"/>
                  </a:lnTo>
                  <a:lnTo>
                    <a:pt x="1874" y="132"/>
                  </a:lnTo>
                  <a:lnTo>
                    <a:pt x="1837" y="86"/>
                  </a:lnTo>
                  <a:lnTo>
                    <a:pt x="1793" y="51"/>
                  </a:lnTo>
                  <a:lnTo>
                    <a:pt x="1742" y="22"/>
                  </a:lnTo>
                  <a:lnTo>
                    <a:pt x="1684" y="5"/>
                  </a:lnTo>
                  <a:lnTo>
                    <a:pt x="1617" y="0"/>
                  </a:lnTo>
                  <a:lnTo>
                    <a:pt x="1617" y="0"/>
                  </a:lnTo>
                  <a:lnTo>
                    <a:pt x="1552" y="5"/>
                  </a:lnTo>
                  <a:lnTo>
                    <a:pt x="1494" y="21"/>
                  </a:lnTo>
                  <a:lnTo>
                    <a:pt x="1444" y="48"/>
                  </a:lnTo>
                  <a:lnTo>
                    <a:pt x="1402" y="85"/>
                  </a:lnTo>
                  <a:lnTo>
                    <a:pt x="1365" y="129"/>
                  </a:lnTo>
                  <a:lnTo>
                    <a:pt x="1336" y="178"/>
                  </a:lnTo>
                  <a:lnTo>
                    <a:pt x="1314" y="234"/>
                  </a:lnTo>
                  <a:lnTo>
                    <a:pt x="1298" y="295"/>
                  </a:lnTo>
                  <a:lnTo>
                    <a:pt x="1288" y="359"/>
                  </a:lnTo>
                  <a:lnTo>
                    <a:pt x="1285" y="424"/>
                  </a:lnTo>
                  <a:lnTo>
                    <a:pt x="1285" y="424"/>
                  </a:lnTo>
                  <a:lnTo>
                    <a:pt x="1287" y="472"/>
                  </a:lnTo>
                  <a:lnTo>
                    <a:pt x="1292" y="519"/>
                  </a:lnTo>
                  <a:lnTo>
                    <a:pt x="1301" y="560"/>
                  </a:lnTo>
                  <a:lnTo>
                    <a:pt x="1315" y="600"/>
                  </a:lnTo>
                  <a:lnTo>
                    <a:pt x="1332" y="635"/>
                  </a:lnTo>
                  <a:lnTo>
                    <a:pt x="1353" y="668"/>
                  </a:lnTo>
                  <a:lnTo>
                    <a:pt x="1382" y="698"/>
                  </a:lnTo>
                  <a:lnTo>
                    <a:pt x="1413" y="723"/>
                  </a:lnTo>
                  <a:lnTo>
                    <a:pt x="1451" y="746"/>
                  </a:lnTo>
                  <a:lnTo>
                    <a:pt x="1495" y="764"/>
                  </a:lnTo>
                  <a:lnTo>
                    <a:pt x="1495" y="820"/>
                  </a:lnTo>
                  <a:lnTo>
                    <a:pt x="1495" y="820"/>
                  </a:lnTo>
                  <a:lnTo>
                    <a:pt x="1494" y="824"/>
                  </a:lnTo>
                  <a:lnTo>
                    <a:pt x="1492" y="832"/>
                  </a:lnTo>
                  <a:lnTo>
                    <a:pt x="1492" y="842"/>
                  </a:lnTo>
                  <a:lnTo>
                    <a:pt x="1492" y="854"/>
                  </a:lnTo>
                  <a:lnTo>
                    <a:pt x="1492" y="866"/>
                  </a:lnTo>
                  <a:lnTo>
                    <a:pt x="1492" y="878"/>
                  </a:lnTo>
                  <a:lnTo>
                    <a:pt x="1492" y="889"/>
                  </a:lnTo>
                  <a:lnTo>
                    <a:pt x="1492" y="898"/>
                  </a:lnTo>
                  <a:lnTo>
                    <a:pt x="1492" y="903"/>
                  </a:lnTo>
                  <a:lnTo>
                    <a:pt x="1492" y="906"/>
                  </a:lnTo>
                  <a:lnTo>
                    <a:pt x="1285" y="1059"/>
                  </a:lnTo>
                  <a:lnTo>
                    <a:pt x="165" y="421"/>
                  </a:lnTo>
                  <a:lnTo>
                    <a:pt x="165" y="421"/>
                  </a:lnTo>
                  <a:lnTo>
                    <a:pt x="154" y="414"/>
                  </a:lnTo>
                  <a:lnTo>
                    <a:pt x="144" y="407"/>
                  </a:lnTo>
                  <a:lnTo>
                    <a:pt x="134" y="403"/>
                  </a:lnTo>
                  <a:lnTo>
                    <a:pt x="125" y="400"/>
                  </a:lnTo>
                  <a:lnTo>
                    <a:pt x="117" y="398"/>
                  </a:lnTo>
                  <a:lnTo>
                    <a:pt x="108" y="400"/>
                  </a:lnTo>
                  <a:lnTo>
                    <a:pt x="101" y="403"/>
                  </a:lnTo>
                  <a:lnTo>
                    <a:pt x="93" y="408"/>
                  </a:lnTo>
                  <a:lnTo>
                    <a:pt x="86" y="417"/>
                  </a:lnTo>
                  <a:lnTo>
                    <a:pt x="77" y="427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5" y="534"/>
                  </a:lnTo>
                  <a:lnTo>
                    <a:pt x="2" y="544"/>
                  </a:lnTo>
                  <a:lnTo>
                    <a:pt x="0" y="556"/>
                  </a:lnTo>
                  <a:lnTo>
                    <a:pt x="2" y="566"/>
                  </a:lnTo>
                  <a:lnTo>
                    <a:pt x="6" y="574"/>
                  </a:lnTo>
                  <a:lnTo>
                    <a:pt x="12" y="584"/>
                  </a:lnTo>
                  <a:lnTo>
                    <a:pt x="20" y="593"/>
                  </a:lnTo>
                  <a:lnTo>
                    <a:pt x="29" y="601"/>
                  </a:lnTo>
                  <a:lnTo>
                    <a:pt x="40" y="610"/>
                  </a:lnTo>
                  <a:lnTo>
                    <a:pt x="51" y="618"/>
                  </a:lnTo>
                  <a:lnTo>
                    <a:pt x="971" y="1190"/>
                  </a:lnTo>
                  <a:lnTo>
                    <a:pt x="1104" y="1305"/>
                  </a:lnTo>
                  <a:lnTo>
                    <a:pt x="1189" y="1814"/>
                  </a:lnTo>
                  <a:lnTo>
                    <a:pt x="1234" y="2349"/>
                  </a:lnTo>
                  <a:lnTo>
                    <a:pt x="1200" y="2527"/>
                  </a:lnTo>
                  <a:lnTo>
                    <a:pt x="663" y="3874"/>
                  </a:lnTo>
                  <a:lnTo>
                    <a:pt x="663" y="3874"/>
                  </a:lnTo>
                  <a:lnTo>
                    <a:pt x="658" y="3888"/>
                  </a:lnTo>
                  <a:lnTo>
                    <a:pt x="658" y="3902"/>
                  </a:lnTo>
                  <a:lnTo>
                    <a:pt x="658" y="3915"/>
                  </a:lnTo>
                  <a:lnTo>
                    <a:pt x="661" y="3929"/>
                  </a:lnTo>
                  <a:lnTo>
                    <a:pt x="667" y="3940"/>
                  </a:lnTo>
                  <a:lnTo>
                    <a:pt x="674" y="3952"/>
                  </a:lnTo>
                  <a:lnTo>
                    <a:pt x="683" y="3963"/>
                  </a:lnTo>
                  <a:lnTo>
                    <a:pt x="693" y="3971"/>
                  </a:lnTo>
                  <a:lnTo>
                    <a:pt x="704" y="3979"/>
                  </a:lnTo>
                  <a:lnTo>
                    <a:pt x="717" y="3984"/>
                  </a:lnTo>
                  <a:lnTo>
                    <a:pt x="841" y="4006"/>
                  </a:lnTo>
                  <a:lnTo>
                    <a:pt x="841" y="4006"/>
                  </a:lnTo>
                  <a:lnTo>
                    <a:pt x="854" y="4008"/>
                  </a:lnTo>
                  <a:lnTo>
                    <a:pt x="866" y="4008"/>
                  </a:lnTo>
                  <a:lnTo>
                    <a:pt x="875" y="4006"/>
                  </a:lnTo>
                  <a:lnTo>
                    <a:pt x="884" y="4000"/>
                  </a:lnTo>
                  <a:lnTo>
                    <a:pt x="891" y="3993"/>
                  </a:lnTo>
                  <a:lnTo>
                    <a:pt x="898" y="3983"/>
                  </a:lnTo>
                  <a:lnTo>
                    <a:pt x="904" y="3971"/>
                  </a:lnTo>
                  <a:lnTo>
                    <a:pt x="910" y="3960"/>
                  </a:lnTo>
                  <a:lnTo>
                    <a:pt x="914" y="3947"/>
                  </a:lnTo>
                  <a:lnTo>
                    <a:pt x="918" y="3933"/>
                  </a:lnTo>
                  <a:lnTo>
                    <a:pt x="1475" y="2733"/>
                  </a:lnTo>
                  <a:lnTo>
                    <a:pt x="1570" y="2554"/>
                  </a:lnTo>
                  <a:lnTo>
                    <a:pt x="1570" y="2554"/>
                  </a:lnTo>
                  <a:lnTo>
                    <a:pt x="1572" y="2553"/>
                  </a:lnTo>
                  <a:lnTo>
                    <a:pt x="1575" y="2547"/>
                  </a:lnTo>
                  <a:lnTo>
                    <a:pt x="1580" y="2539"/>
                  </a:lnTo>
                  <a:lnTo>
                    <a:pt x="1586" y="2529"/>
                  </a:lnTo>
                  <a:lnTo>
                    <a:pt x="1592" y="2519"/>
                  </a:lnTo>
                  <a:lnTo>
                    <a:pt x="1599" y="2508"/>
                  </a:lnTo>
                  <a:lnTo>
                    <a:pt x="1604" y="2498"/>
                  </a:lnTo>
                  <a:lnTo>
                    <a:pt x="1610" y="2491"/>
                  </a:lnTo>
                  <a:lnTo>
                    <a:pt x="1613" y="2485"/>
                  </a:lnTo>
                  <a:lnTo>
                    <a:pt x="1614" y="2482"/>
                  </a:lnTo>
                  <a:lnTo>
                    <a:pt x="1614" y="248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7907" name="Group 323">
            <a:extLst>
              <a:ext uri="{FF2B5EF4-FFF2-40B4-BE49-F238E27FC236}">
                <a16:creationId xmlns:a16="http://schemas.microsoft.com/office/drawing/2014/main" id="{0F08B3B2-3026-A1E5-6062-4CCF834520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15000" y="1828800"/>
            <a:ext cx="1600200" cy="1600200"/>
            <a:chOff x="3600" y="1152"/>
            <a:chExt cx="1008" cy="1008"/>
          </a:xfrm>
        </p:grpSpPr>
        <p:sp>
          <p:nvSpPr>
            <p:cNvPr id="707906" name="AutoShape 322">
              <a:extLst>
                <a:ext uri="{FF2B5EF4-FFF2-40B4-BE49-F238E27FC236}">
                  <a16:creationId xmlns:a16="http://schemas.microsoft.com/office/drawing/2014/main" id="{AD688CE5-F9D1-C8E9-1EFB-6747AE4F799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00" y="1152"/>
              <a:ext cx="1008" cy="1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08108" name="Group 524">
              <a:extLst>
                <a:ext uri="{FF2B5EF4-FFF2-40B4-BE49-F238E27FC236}">
                  <a16:creationId xmlns:a16="http://schemas.microsoft.com/office/drawing/2014/main" id="{68D3559F-A786-A0C9-4E78-48007D3DCF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0" y="1152"/>
              <a:ext cx="1008" cy="1008"/>
              <a:chOff x="3600" y="1152"/>
              <a:chExt cx="1008" cy="1008"/>
            </a:xfrm>
          </p:grpSpPr>
          <p:sp>
            <p:nvSpPr>
              <p:cNvPr id="707908" name="Freeform 324">
                <a:extLst>
                  <a:ext uri="{FF2B5EF4-FFF2-40B4-BE49-F238E27FC236}">
                    <a16:creationId xmlns:a16="http://schemas.microsoft.com/office/drawing/2014/main" id="{077EA18A-A19E-F14C-BD9F-8688C48AC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154"/>
                <a:ext cx="1004" cy="1004"/>
              </a:xfrm>
              <a:custGeom>
                <a:avLst/>
                <a:gdLst>
                  <a:gd name="T0" fmla="*/ 8853 w 16060"/>
                  <a:gd name="T1" fmla="*/ 16018 h 16060"/>
                  <a:gd name="T2" fmla="*/ 10037 w 16060"/>
                  <a:gd name="T3" fmla="*/ 15807 h 16060"/>
                  <a:gd name="T4" fmla="*/ 11156 w 16060"/>
                  <a:gd name="T5" fmla="*/ 15429 h 16060"/>
                  <a:gd name="T6" fmla="*/ 12193 w 16060"/>
                  <a:gd name="T7" fmla="*/ 14896 h 16060"/>
                  <a:gd name="T8" fmla="*/ 13138 w 16060"/>
                  <a:gd name="T9" fmla="*/ 14226 h 16060"/>
                  <a:gd name="T10" fmla="*/ 13973 w 16060"/>
                  <a:gd name="T11" fmla="*/ 13429 h 16060"/>
                  <a:gd name="T12" fmla="*/ 14688 w 16060"/>
                  <a:gd name="T13" fmla="*/ 12520 h 16060"/>
                  <a:gd name="T14" fmla="*/ 15267 w 16060"/>
                  <a:gd name="T15" fmla="*/ 11512 h 16060"/>
                  <a:gd name="T16" fmla="*/ 15699 w 16060"/>
                  <a:gd name="T17" fmla="*/ 10418 h 16060"/>
                  <a:gd name="T18" fmla="*/ 15967 w 16060"/>
                  <a:gd name="T19" fmla="*/ 9254 h 16060"/>
                  <a:gd name="T20" fmla="*/ 16060 w 16060"/>
                  <a:gd name="T21" fmla="*/ 8032 h 16060"/>
                  <a:gd name="T22" fmla="*/ 15967 w 16060"/>
                  <a:gd name="T23" fmla="*/ 6809 h 16060"/>
                  <a:gd name="T24" fmla="*/ 15699 w 16060"/>
                  <a:gd name="T25" fmla="*/ 5644 h 16060"/>
                  <a:gd name="T26" fmla="*/ 15267 w 16060"/>
                  <a:gd name="T27" fmla="*/ 4550 h 16060"/>
                  <a:gd name="T28" fmla="*/ 14688 w 16060"/>
                  <a:gd name="T29" fmla="*/ 3542 h 16060"/>
                  <a:gd name="T30" fmla="*/ 13973 w 16060"/>
                  <a:gd name="T31" fmla="*/ 2632 h 16060"/>
                  <a:gd name="T32" fmla="*/ 13138 w 16060"/>
                  <a:gd name="T33" fmla="*/ 1835 h 16060"/>
                  <a:gd name="T34" fmla="*/ 12193 w 16060"/>
                  <a:gd name="T35" fmla="*/ 1164 h 16060"/>
                  <a:gd name="T36" fmla="*/ 11156 w 16060"/>
                  <a:gd name="T37" fmla="*/ 631 h 16060"/>
                  <a:gd name="T38" fmla="*/ 10037 w 16060"/>
                  <a:gd name="T39" fmla="*/ 253 h 16060"/>
                  <a:gd name="T40" fmla="*/ 8853 w 16060"/>
                  <a:gd name="T41" fmla="*/ 42 h 16060"/>
                  <a:gd name="T42" fmla="*/ 7619 w 16060"/>
                  <a:gd name="T43" fmla="*/ 10 h 16060"/>
                  <a:gd name="T44" fmla="*/ 6412 w 16060"/>
                  <a:gd name="T45" fmla="*/ 164 h 16060"/>
                  <a:gd name="T46" fmla="*/ 5269 w 16060"/>
                  <a:gd name="T47" fmla="*/ 488 h 16060"/>
                  <a:gd name="T48" fmla="*/ 4203 w 16060"/>
                  <a:gd name="T49" fmla="*/ 970 h 16060"/>
                  <a:gd name="T50" fmla="*/ 3225 w 16060"/>
                  <a:gd name="T51" fmla="*/ 1596 h 16060"/>
                  <a:gd name="T52" fmla="*/ 2351 w 16060"/>
                  <a:gd name="T53" fmla="*/ 2353 h 16060"/>
                  <a:gd name="T54" fmla="*/ 1595 w 16060"/>
                  <a:gd name="T55" fmla="*/ 3227 h 16060"/>
                  <a:gd name="T56" fmla="*/ 969 w 16060"/>
                  <a:gd name="T57" fmla="*/ 4205 h 16060"/>
                  <a:gd name="T58" fmla="*/ 487 w 16060"/>
                  <a:gd name="T59" fmla="*/ 5271 h 16060"/>
                  <a:gd name="T60" fmla="*/ 164 w 16060"/>
                  <a:gd name="T61" fmla="*/ 6414 h 16060"/>
                  <a:gd name="T62" fmla="*/ 10 w 16060"/>
                  <a:gd name="T63" fmla="*/ 7619 h 16060"/>
                  <a:gd name="T64" fmla="*/ 42 w 16060"/>
                  <a:gd name="T65" fmla="*/ 8853 h 16060"/>
                  <a:gd name="T66" fmla="*/ 252 w 16060"/>
                  <a:gd name="T67" fmla="*/ 10038 h 16060"/>
                  <a:gd name="T68" fmla="*/ 631 w 16060"/>
                  <a:gd name="T69" fmla="*/ 11156 h 16060"/>
                  <a:gd name="T70" fmla="*/ 1162 w 16060"/>
                  <a:gd name="T71" fmla="*/ 12193 h 16060"/>
                  <a:gd name="T72" fmla="*/ 1833 w 16060"/>
                  <a:gd name="T73" fmla="*/ 13138 h 16060"/>
                  <a:gd name="T74" fmla="*/ 2630 w 16060"/>
                  <a:gd name="T75" fmla="*/ 13973 h 16060"/>
                  <a:gd name="T76" fmla="*/ 3540 w 16060"/>
                  <a:gd name="T77" fmla="*/ 14688 h 16060"/>
                  <a:gd name="T78" fmla="*/ 4548 w 16060"/>
                  <a:gd name="T79" fmla="*/ 15267 h 16060"/>
                  <a:gd name="T80" fmla="*/ 5642 w 16060"/>
                  <a:gd name="T81" fmla="*/ 15699 h 16060"/>
                  <a:gd name="T82" fmla="*/ 6808 w 16060"/>
                  <a:gd name="T83" fmla="*/ 15967 h 16060"/>
                  <a:gd name="T84" fmla="*/ 8032 w 16060"/>
                  <a:gd name="T85" fmla="*/ 16060 h 16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060" h="16060">
                    <a:moveTo>
                      <a:pt x="8032" y="16060"/>
                    </a:moveTo>
                    <a:lnTo>
                      <a:pt x="8445" y="16050"/>
                    </a:lnTo>
                    <a:lnTo>
                      <a:pt x="8853" y="16018"/>
                    </a:lnTo>
                    <a:lnTo>
                      <a:pt x="9254" y="15967"/>
                    </a:lnTo>
                    <a:lnTo>
                      <a:pt x="9649" y="15896"/>
                    </a:lnTo>
                    <a:lnTo>
                      <a:pt x="10037" y="15807"/>
                    </a:lnTo>
                    <a:lnTo>
                      <a:pt x="10418" y="15699"/>
                    </a:lnTo>
                    <a:lnTo>
                      <a:pt x="10791" y="15573"/>
                    </a:lnTo>
                    <a:lnTo>
                      <a:pt x="11156" y="15429"/>
                    </a:lnTo>
                    <a:lnTo>
                      <a:pt x="11511" y="15267"/>
                    </a:lnTo>
                    <a:lnTo>
                      <a:pt x="11857" y="15090"/>
                    </a:lnTo>
                    <a:lnTo>
                      <a:pt x="12193" y="14896"/>
                    </a:lnTo>
                    <a:lnTo>
                      <a:pt x="12519" y="14688"/>
                    </a:lnTo>
                    <a:lnTo>
                      <a:pt x="12834" y="14464"/>
                    </a:lnTo>
                    <a:lnTo>
                      <a:pt x="13138" y="14226"/>
                    </a:lnTo>
                    <a:lnTo>
                      <a:pt x="13429" y="13973"/>
                    </a:lnTo>
                    <a:lnTo>
                      <a:pt x="13707" y="13707"/>
                    </a:lnTo>
                    <a:lnTo>
                      <a:pt x="13973" y="13429"/>
                    </a:lnTo>
                    <a:lnTo>
                      <a:pt x="14225" y="13138"/>
                    </a:lnTo>
                    <a:lnTo>
                      <a:pt x="14464" y="12834"/>
                    </a:lnTo>
                    <a:lnTo>
                      <a:pt x="14688" y="12520"/>
                    </a:lnTo>
                    <a:lnTo>
                      <a:pt x="14896" y="12193"/>
                    </a:lnTo>
                    <a:lnTo>
                      <a:pt x="15090" y="11857"/>
                    </a:lnTo>
                    <a:lnTo>
                      <a:pt x="15267" y="11512"/>
                    </a:lnTo>
                    <a:lnTo>
                      <a:pt x="15429" y="11156"/>
                    </a:lnTo>
                    <a:lnTo>
                      <a:pt x="15573" y="10791"/>
                    </a:lnTo>
                    <a:lnTo>
                      <a:pt x="15699" y="10418"/>
                    </a:lnTo>
                    <a:lnTo>
                      <a:pt x="15807" y="10038"/>
                    </a:lnTo>
                    <a:lnTo>
                      <a:pt x="15896" y="9649"/>
                    </a:lnTo>
                    <a:lnTo>
                      <a:pt x="15967" y="9254"/>
                    </a:lnTo>
                    <a:lnTo>
                      <a:pt x="16018" y="8853"/>
                    </a:lnTo>
                    <a:lnTo>
                      <a:pt x="16050" y="8445"/>
                    </a:lnTo>
                    <a:lnTo>
                      <a:pt x="16060" y="8032"/>
                    </a:lnTo>
                    <a:lnTo>
                      <a:pt x="16050" y="7619"/>
                    </a:lnTo>
                    <a:lnTo>
                      <a:pt x="16018" y="7212"/>
                    </a:lnTo>
                    <a:lnTo>
                      <a:pt x="15967" y="6809"/>
                    </a:lnTo>
                    <a:lnTo>
                      <a:pt x="15896" y="6414"/>
                    </a:lnTo>
                    <a:lnTo>
                      <a:pt x="15807" y="6025"/>
                    </a:lnTo>
                    <a:lnTo>
                      <a:pt x="15699" y="5644"/>
                    </a:lnTo>
                    <a:lnTo>
                      <a:pt x="15573" y="5271"/>
                    </a:lnTo>
                    <a:lnTo>
                      <a:pt x="15429" y="4906"/>
                    </a:lnTo>
                    <a:lnTo>
                      <a:pt x="15267" y="4550"/>
                    </a:lnTo>
                    <a:lnTo>
                      <a:pt x="15090" y="4205"/>
                    </a:lnTo>
                    <a:lnTo>
                      <a:pt x="14896" y="3868"/>
                    </a:lnTo>
                    <a:lnTo>
                      <a:pt x="14688" y="3542"/>
                    </a:lnTo>
                    <a:lnTo>
                      <a:pt x="14464" y="3227"/>
                    </a:lnTo>
                    <a:lnTo>
                      <a:pt x="14225" y="2923"/>
                    </a:lnTo>
                    <a:lnTo>
                      <a:pt x="13973" y="2632"/>
                    </a:lnTo>
                    <a:lnTo>
                      <a:pt x="13707" y="2353"/>
                    </a:lnTo>
                    <a:lnTo>
                      <a:pt x="13429" y="2087"/>
                    </a:lnTo>
                    <a:lnTo>
                      <a:pt x="13138" y="1835"/>
                    </a:lnTo>
                    <a:lnTo>
                      <a:pt x="12834" y="1596"/>
                    </a:lnTo>
                    <a:lnTo>
                      <a:pt x="12519" y="1372"/>
                    </a:lnTo>
                    <a:lnTo>
                      <a:pt x="12193" y="1164"/>
                    </a:lnTo>
                    <a:lnTo>
                      <a:pt x="11857" y="970"/>
                    </a:lnTo>
                    <a:lnTo>
                      <a:pt x="11511" y="793"/>
                    </a:lnTo>
                    <a:lnTo>
                      <a:pt x="11156" y="631"/>
                    </a:lnTo>
                    <a:lnTo>
                      <a:pt x="10791" y="488"/>
                    </a:lnTo>
                    <a:lnTo>
                      <a:pt x="10418" y="361"/>
                    </a:lnTo>
                    <a:lnTo>
                      <a:pt x="10037" y="253"/>
                    </a:lnTo>
                    <a:lnTo>
                      <a:pt x="9649" y="164"/>
                    </a:lnTo>
                    <a:lnTo>
                      <a:pt x="9254" y="93"/>
                    </a:lnTo>
                    <a:lnTo>
                      <a:pt x="8853" y="42"/>
                    </a:lnTo>
                    <a:lnTo>
                      <a:pt x="8445" y="10"/>
                    </a:lnTo>
                    <a:lnTo>
                      <a:pt x="8032" y="0"/>
                    </a:lnTo>
                    <a:lnTo>
                      <a:pt x="7619" y="10"/>
                    </a:lnTo>
                    <a:lnTo>
                      <a:pt x="7210" y="42"/>
                    </a:lnTo>
                    <a:lnTo>
                      <a:pt x="6808" y="93"/>
                    </a:lnTo>
                    <a:lnTo>
                      <a:pt x="6412" y="164"/>
                    </a:lnTo>
                    <a:lnTo>
                      <a:pt x="6024" y="253"/>
                    </a:lnTo>
                    <a:lnTo>
                      <a:pt x="5642" y="361"/>
                    </a:lnTo>
                    <a:lnTo>
                      <a:pt x="5269" y="488"/>
                    </a:lnTo>
                    <a:lnTo>
                      <a:pt x="4904" y="631"/>
                    </a:lnTo>
                    <a:lnTo>
                      <a:pt x="4548" y="793"/>
                    </a:lnTo>
                    <a:lnTo>
                      <a:pt x="4203" y="970"/>
                    </a:lnTo>
                    <a:lnTo>
                      <a:pt x="3866" y="1164"/>
                    </a:lnTo>
                    <a:lnTo>
                      <a:pt x="3540" y="1372"/>
                    </a:lnTo>
                    <a:lnTo>
                      <a:pt x="3225" y="1596"/>
                    </a:lnTo>
                    <a:lnTo>
                      <a:pt x="2921" y="1835"/>
                    </a:lnTo>
                    <a:lnTo>
                      <a:pt x="2630" y="2087"/>
                    </a:lnTo>
                    <a:lnTo>
                      <a:pt x="2351" y="2353"/>
                    </a:lnTo>
                    <a:lnTo>
                      <a:pt x="2086" y="2632"/>
                    </a:lnTo>
                    <a:lnTo>
                      <a:pt x="1833" y="2923"/>
                    </a:lnTo>
                    <a:lnTo>
                      <a:pt x="1595" y="3227"/>
                    </a:lnTo>
                    <a:lnTo>
                      <a:pt x="1371" y="3542"/>
                    </a:lnTo>
                    <a:lnTo>
                      <a:pt x="1162" y="3868"/>
                    </a:lnTo>
                    <a:lnTo>
                      <a:pt x="969" y="4205"/>
                    </a:lnTo>
                    <a:lnTo>
                      <a:pt x="792" y="4550"/>
                    </a:lnTo>
                    <a:lnTo>
                      <a:pt x="631" y="4906"/>
                    </a:lnTo>
                    <a:lnTo>
                      <a:pt x="487" y="5271"/>
                    </a:lnTo>
                    <a:lnTo>
                      <a:pt x="361" y="5644"/>
                    </a:lnTo>
                    <a:lnTo>
                      <a:pt x="252" y="6025"/>
                    </a:lnTo>
                    <a:lnTo>
                      <a:pt x="164" y="6414"/>
                    </a:lnTo>
                    <a:lnTo>
                      <a:pt x="93" y="6809"/>
                    </a:lnTo>
                    <a:lnTo>
                      <a:pt x="42" y="7212"/>
                    </a:lnTo>
                    <a:lnTo>
                      <a:pt x="10" y="7619"/>
                    </a:lnTo>
                    <a:lnTo>
                      <a:pt x="0" y="8032"/>
                    </a:lnTo>
                    <a:lnTo>
                      <a:pt x="10" y="8445"/>
                    </a:lnTo>
                    <a:lnTo>
                      <a:pt x="42" y="8853"/>
                    </a:lnTo>
                    <a:lnTo>
                      <a:pt x="93" y="9254"/>
                    </a:lnTo>
                    <a:lnTo>
                      <a:pt x="164" y="9649"/>
                    </a:lnTo>
                    <a:lnTo>
                      <a:pt x="252" y="10038"/>
                    </a:lnTo>
                    <a:lnTo>
                      <a:pt x="361" y="10418"/>
                    </a:lnTo>
                    <a:lnTo>
                      <a:pt x="487" y="10791"/>
                    </a:lnTo>
                    <a:lnTo>
                      <a:pt x="631" y="11156"/>
                    </a:lnTo>
                    <a:lnTo>
                      <a:pt x="792" y="11512"/>
                    </a:lnTo>
                    <a:lnTo>
                      <a:pt x="969" y="11857"/>
                    </a:lnTo>
                    <a:lnTo>
                      <a:pt x="1162" y="12193"/>
                    </a:lnTo>
                    <a:lnTo>
                      <a:pt x="1371" y="12520"/>
                    </a:lnTo>
                    <a:lnTo>
                      <a:pt x="1595" y="12834"/>
                    </a:lnTo>
                    <a:lnTo>
                      <a:pt x="1833" y="13138"/>
                    </a:lnTo>
                    <a:lnTo>
                      <a:pt x="2086" y="13429"/>
                    </a:lnTo>
                    <a:lnTo>
                      <a:pt x="2351" y="13707"/>
                    </a:lnTo>
                    <a:lnTo>
                      <a:pt x="2630" y="13973"/>
                    </a:lnTo>
                    <a:lnTo>
                      <a:pt x="2921" y="14226"/>
                    </a:lnTo>
                    <a:lnTo>
                      <a:pt x="3225" y="14464"/>
                    </a:lnTo>
                    <a:lnTo>
                      <a:pt x="3540" y="14688"/>
                    </a:lnTo>
                    <a:lnTo>
                      <a:pt x="3866" y="14896"/>
                    </a:lnTo>
                    <a:lnTo>
                      <a:pt x="4203" y="15090"/>
                    </a:lnTo>
                    <a:lnTo>
                      <a:pt x="4548" y="15267"/>
                    </a:lnTo>
                    <a:lnTo>
                      <a:pt x="4904" y="15429"/>
                    </a:lnTo>
                    <a:lnTo>
                      <a:pt x="5269" y="15573"/>
                    </a:lnTo>
                    <a:lnTo>
                      <a:pt x="5642" y="15699"/>
                    </a:lnTo>
                    <a:lnTo>
                      <a:pt x="6024" y="15807"/>
                    </a:lnTo>
                    <a:lnTo>
                      <a:pt x="6412" y="15896"/>
                    </a:lnTo>
                    <a:lnTo>
                      <a:pt x="6808" y="15967"/>
                    </a:lnTo>
                    <a:lnTo>
                      <a:pt x="7210" y="16018"/>
                    </a:lnTo>
                    <a:lnTo>
                      <a:pt x="7619" y="16050"/>
                    </a:lnTo>
                    <a:lnTo>
                      <a:pt x="8032" y="16060"/>
                    </a:lnTo>
                    <a:close/>
                  </a:path>
                </a:pathLst>
              </a:custGeom>
              <a:solidFill>
                <a:srgbClr val="FFFB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09" name="Freeform 325">
                <a:extLst>
                  <a:ext uri="{FF2B5EF4-FFF2-40B4-BE49-F238E27FC236}">
                    <a16:creationId xmlns:a16="http://schemas.microsoft.com/office/drawing/2014/main" id="{97991724-1111-821D-7A22-39076723F9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0" y="1152"/>
                <a:ext cx="1008" cy="1008"/>
              </a:xfrm>
              <a:custGeom>
                <a:avLst/>
                <a:gdLst>
                  <a:gd name="T0" fmla="*/ 9677 w 16128"/>
                  <a:gd name="T1" fmla="*/ 15897 h 16128"/>
                  <a:gd name="T2" fmla="*/ 11354 w 16128"/>
                  <a:gd name="T3" fmla="*/ 15353 h 16128"/>
                  <a:gd name="T4" fmla="*/ 12848 w 16128"/>
                  <a:gd name="T5" fmla="*/ 14471 h 16128"/>
                  <a:gd name="T6" fmla="*/ 13485 w 16128"/>
                  <a:gd name="T7" fmla="*/ 14032 h 16128"/>
                  <a:gd name="T8" fmla="*/ 12078 w 16128"/>
                  <a:gd name="T9" fmla="*/ 15060 h 16128"/>
                  <a:gd name="T10" fmla="*/ 10462 w 16128"/>
                  <a:gd name="T11" fmla="*/ 15765 h 16128"/>
                  <a:gd name="T12" fmla="*/ 8686 w 16128"/>
                  <a:gd name="T13" fmla="*/ 16105 h 16128"/>
                  <a:gd name="T14" fmla="*/ 14233 w 16128"/>
                  <a:gd name="T15" fmla="*/ 13149 h 16128"/>
                  <a:gd name="T16" fmla="*/ 15185 w 16128"/>
                  <a:gd name="T17" fmla="*/ 11704 h 16128"/>
                  <a:gd name="T18" fmla="*/ 15807 w 16128"/>
                  <a:gd name="T19" fmla="*/ 10063 h 16128"/>
                  <a:gd name="T20" fmla="*/ 16057 w 16128"/>
                  <a:gd name="T21" fmla="*/ 8273 h 16128"/>
                  <a:gd name="T22" fmla="*/ 16002 w 16128"/>
                  <a:gd name="T23" fmla="*/ 9492 h 16128"/>
                  <a:gd name="T24" fmla="*/ 15494 w 16128"/>
                  <a:gd name="T25" fmla="*/ 11203 h 16128"/>
                  <a:gd name="T26" fmla="*/ 14639 w 16128"/>
                  <a:gd name="T27" fmla="*/ 12732 h 16128"/>
                  <a:gd name="T28" fmla="*/ 16059 w 16128"/>
                  <a:gd name="T29" fmla="*/ 8066 h 16128"/>
                  <a:gd name="T30" fmla="*/ 15855 w 16128"/>
                  <a:gd name="T31" fmla="*/ 6261 h 16128"/>
                  <a:gd name="T32" fmla="*/ 15271 w 16128"/>
                  <a:gd name="T33" fmla="*/ 4600 h 16128"/>
                  <a:gd name="T34" fmla="*/ 14354 w 16128"/>
                  <a:gd name="T35" fmla="*/ 3130 h 16128"/>
                  <a:gd name="T36" fmla="*/ 14161 w 16128"/>
                  <a:gd name="T37" fmla="*/ 2789 h 16128"/>
                  <a:gd name="T38" fmla="*/ 15154 w 16128"/>
                  <a:gd name="T39" fmla="*/ 4223 h 16128"/>
                  <a:gd name="T40" fmla="*/ 15822 w 16128"/>
                  <a:gd name="T41" fmla="*/ 5858 h 16128"/>
                  <a:gd name="T42" fmla="*/ 16118 w 16128"/>
                  <a:gd name="T43" fmla="*/ 7652 h 16128"/>
                  <a:gd name="T44" fmla="*/ 13000 w 16128"/>
                  <a:gd name="T45" fmla="*/ 1775 h 16128"/>
                  <a:gd name="T46" fmla="*/ 11531 w 16128"/>
                  <a:gd name="T47" fmla="*/ 857 h 16128"/>
                  <a:gd name="T48" fmla="*/ 9870 w 16128"/>
                  <a:gd name="T49" fmla="*/ 273 h 16128"/>
                  <a:gd name="T50" fmla="*/ 8066 w 16128"/>
                  <a:gd name="T51" fmla="*/ 69 h 16128"/>
                  <a:gd name="T52" fmla="*/ 9690 w 16128"/>
                  <a:gd name="T53" fmla="*/ 164 h 16128"/>
                  <a:gd name="T54" fmla="*/ 11382 w 16128"/>
                  <a:gd name="T55" fmla="*/ 713 h 16128"/>
                  <a:gd name="T56" fmla="*/ 12888 w 16128"/>
                  <a:gd name="T57" fmla="*/ 1604 h 16128"/>
                  <a:gd name="T58" fmla="*/ 7859 w 16128"/>
                  <a:gd name="T59" fmla="*/ 71 h 16128"/>
                  <a:gd name="T60" fmla="*/ 6067 w 16128"/>
                  <a:gd name="T61" fmla="*/ 320 h 16128"/>
                  <a:gd name="T62" fmla="*/ 4424 w 16128"/>
                  <a:gd name="T63" fmla="*/ 943 h 16128"/>
                  <a:gd name="T64" fmla="*/ 2979 w 16128"/>
                  <a:gd name="T65" fmla="*/ 1894 h 16128"/>
                  <a:gd name="T66" fmla="*/ 2935 w 16128"/>
                  <a:gd name="T67" fmla="*/ 1842 h 16128"/>
                  <a:gd name="T68" fmla="*/ 4394 w 16128"/>
                  <a:gd name="T69" fmla="*/ 882 h 16128"/>
                  <a:gd name="T70" fmla="*/ 6050 w 16128"/>
                  <a:gd name="T71" fmla="*/ 254 h 16128"/>
                  <a:gd name="T72" fmla="*/ 7858 w 16128"/>
                  <a:gd name="T73" fmla="*/ 3 h 16128"/>
                  <a:gd name="T74" fmla="*/ 1657 w 16128"/>
                  <a:gd name="T75" fmla="*/ 3280 h 16128"/>
                  <a:gd name="T76" fmla="*/ 774 w 16128"/>
                  <a:gd name="T77" fmla="*/ 4775 h 16128"/>
                  <a:gd name="T78" fmla="*/ 231 w 16128"/>
                  <a:gd name="T79" fmla="*/ 6454 h 16128"/>
                  <a:gd name="T80" fmla="*/ 0 w 16128"/>
                  <a:gd name="T81" fmla="*/ 8066 h 16128"/>
                  <a:gd name="T82" fmla="*/ 207 w 16128"/>
                  <a:gd name="T83" fmla="*/ 6245 h 16128"/>
                  <a:gd name="T84" fmla="*/ 795 w 16128"/>
                  <a:gd name="T85" fmla="*/ 4569 h 16128"/>
                  <a:gd name="T86" fmla="*/ 1721 w 16128"/>
                  <a:gd name="T87" fmla="*/ 3085 h 16128"/>
                  <a:gd name="T88" fmla="*/ 79 w 16128"/>
                  <a:gd name="T89" fmla="*/ 8477 h 16128"/>
                  <a:gd name="T90" fmla="*/ 372 w 16128"/>
                  <a:gd name="T91" fmla="*/ 10254 h 16128"/>
                  <a:gd name="T92" fmla="*/ 1033 w 16128"/>
                  <a:gd name="T93" fmla="*/ 11876 h 16128"/>
                  <a:gd name="T94" fmla="*/ 2019 w 16128"/>
                  <a:gd name="T95" fmla="*/ 13298 h 16128"/>
                  <a:gd name="T96" fmla="*/ 1721 w 16128"/>
                  <a:gd name="T97" fmla="*/ 13044 h 16128"/>
                  <a:gd name="T98" fmla="*/ 795 w 16128"/>
                  <a:gd name="T99" fmla="*/ 11561 h 16128"/>
                  <a:gd name="T100" fmla="*/ 207 w 16128"/>
                  <a:gd name="T101" fmla="*/ 9886 h 16128"/>
                  <a:gd name="T102" fmla="*/ 0 w 16128"/>
                  <a:gd name="T103" fmla="*/ 8066 h 16128"/>
                  <a:gd name="T104" fmla="*/ 3436 w 16128"/>
                  <a:gd name="T105" fmla="*/ 14586 h 16128"/>
                  <a:gd name="T106" fmla="*/ 4952 w 16128"/>
                  <a:gd name="T107" fmla="*/ 15431 h 16128"/>
                  <a:gd name="T108" fmla="*/ 6650 w 16128"/>
                  <a:gd name="T109" fmla="*/ 15935 h 16128"/>
                  <a:gd name="T110" fmla="*/ 7858 w 16128"/>
                  <a:gd name="T111" fmla="*/ 16125 h 16128"/>
                  <a:gd name="T112" fmla="*/ 6050 w 16128"/>
                  <a:gd name="T113" fmla="*/ 15874 h 16128"/>
                  <a:gd name="T114" fmla="*/ 4394 w 16128"/>
                  <a:gd name="T115" fmla="*/ 15246 h 16128"/>
                  <a:gd name="T116" fmla="*/ 2935 w 16128"/>
                  <a:gd name="T117" fmla="*/ 14287 h 16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128" h="16128">
                    <a:moveTo>
                      <a:pt x="8066" y="16059"/>
                    </a:moveTo>
                    <a:lnTo>
                      <a:pt x="8273" y="16057"/>
                    </a:lnTo>
                    <a:lnTo>
                      <a:pt x="8477" y="16049"/>
                    </a:lnTo>
                    <a:lnTo>
                      <a:pt x="8681" y="16036"/>
                    </a:lnTo>
                    <a:lnTo>
                      <a:pt x="8884" y="16018"/>
                    </a:lnTo>
                    <a:lnTo>
                      <a:pt x="9084" y="15996"/>
                    </a:lnTo>
                    <a:lnTo>
                      <a:pt x="9283" y="15968"/>
                    </a:lnTo>
                    <a:lnTo>
                      <a:pt x="9480" y="15934"/>
                    </a:lnTo>
                    <a:lnTo>
                      <a:pt x="9677" y="15897"/>
                    </a:lnTo>
                    <a:lnTo>
                      <a:pt x="9870" y="15855"/>
                    </a:lnTo>
                    <a:lnTo>
                      <a:pt x="10063" y="15808"/>
                    </a:lnTo>
                    <a:lnTo>
                      <a:pt x="10253" y="15756"/>
                    </a:lnTo>
                    <a:lnTo>
                      <a:pt x="10442" y="15701"/>
                    </a:lnTo>
                    <a:lnTo>
                      <a:pt x="10628" y="15639"/>
                    </a:lnTo>
                    <a:lnTo>
                      <a:pt x="10814" y="15575"/>
                    </a:lnTo>
                    <a:lnTo>
                      <a:pt x="10996" y="15505"/>
                    </a:lnTo>
                    <a:lnTo>
                      <a:pt x="11177" y="15431"/>
                    </a:lnTo>
                    <a:lnTo>
                      <a:pt x="11354" y="15353"/>
                    </a:lnTo>
                    <a:lnTo>
                      <a:pt x="11531" y="15271"/>
                    </a:lnTo>
                    <a:lnTo>
                      <a:pt x="11704" y="15185"/>
                    </a:lnTo>
                    <a:lnTo>
                      <a:pt x="11875" y="15095"/>
                    </a:lnTo>
                    <a:lnTo>
                      <a:pt x="12044" y="15000"/>
                    </a:lnTo>
                    <a:lnTo>
                      <a:pt x="12210" y="14902"/>
                    </a:lnTo>
                    <a:lnTo>
                      <a:pt x="12373" y="14799"/>
                    </a:lnTo>
                    <a:lnTo>
                      <a:pt x="12534" y="14694"/>
                    </a:lnTo>
                    <a:lnTo>
                      <a:pt x="12692" y="14584"/>
                    </a:lnTo>
                    <a:lnTo>
                      <a:pt x="12848" y="14471"/>
                    </a:lnTo>
                    <a:lnTo>
                      <a:pt x="13000" y="14354"/>
                    </a:lnTo>
                    <a:lnTo>
                      <a:pt x="13149" y="14233"/>
                    </a:lnTo>
                    <a:lnTo>
                      <a:pt x="13297" y="14110"/>
                    </a:lnTo>
                    <a:lnTo>
                      <a:pt x="13440" y="13982"/>
                    </a:lnTo>
                    <a:lnTo>
                      <a:pt x="13580" y="13851"/>
                    </a:lnTo>
                    <a:lnTo>
                      <a:pt x="13717" y="13717"/>
                    </a:lnTo>
                    <a:lnTo>
                      <a:pt x="13765" y="13765"/>
                    </a:lnTo>
                    <a:lnTo>
                      <a:pt x="13627" y="13900"/>
                    </a:lnTo>
                    <a:lnTo>
                      <a:pt x="13485" y="14032"/>
                    </a:lnTo>
                    <a:lnTo>
                      <a:pt x="13341" y="14161"/>
                    </a:lnTo>
                    <a:lnTo>
                      <a:pt x="13193" y="14286"/>
                    </a:lnTo>
                    <a:lnTo>
                      <a:pt x="13043" y="14407"/>
                    </a:lnTo>
                    <a:lnTo>
                      <a:pt x="12888" y="14525"/>
                    </a:lnTo>
                    <a:lnTo>
                      <a:pt x="12732" y="14640"/>
                    </a:lnTo>
                    <a:lnTo>
                      <a:pt x="12572" y="14750"/>
                    </a:lnTo>
                    <a:lnTo>
                      <a:pt x="12409" y="14857"/>
                    </a:lnTo>
                    <a:lnTo>
                      <a:pt x="12245" y="14960"/>
                    </a:lnTo>
                    <a:lnTo>
                      <a:pt x="12078" y="15060"/>
                    </a:lnTo>
                    <a:lnTo>
                      <a:pt x="11908" y="15154"/>
                    </a:lnTo>
                    <a:lnTo>
                      <a:pt x="11735" y="15245"/>
                    </a:lnTo>
                    <a:lnTo>
                      <a:pt x="11560" y="15333"/>
                    </a:lnTo>
                    <a:lnTo>
                      <a:pt x="11382" y="15415"/>
                    </a:lnTo>
                    <a:lnTo>
                      <a:pt x="11203" y="15494"/>
                    </a:lnTo>
                    <a:lnTo>
                      <a:pt x="11020" y="15569"/>
                    </a:lnTo>
                    <a:lnTo>
                      <a:pt x="10837" y="15638"/>
                    </a:lnTo>
                    <a:lnTo>
                      <a:pt x="10651" y="15704"/>
                    </a:lnTo>
                    <a:lnTo>
                      <a:pt x="10462" y="15765"/>
                    </a:lnTo>
                    <a:lnTo>
                      <a:pt x="10273" y="15822"/>
                    </a:lnTo>
                    <a:lnTo>
                      <a:pt x="10080" y="15874"/>
                    </a:lnTo>
                    <a:lnTo>
                      <a:pt x="9885" y="15921"/>
                    </a:lnTo>
                    <a:lnTo>
                      <a:pt x="9690" y="15964"/>
                    </a:lnTo>
                    <a:lnTo>
                      <a:pt x="9492" y="16002"/>
                    </a:lnTo>
                    <a:lnTo>
                      <a:pt x="9294" y="16035"/>
                    </a:lnTo>
                    <a:lnTo>
                      <a:pt x="9092" y="16063"/>
                    </a:lnTo>
                    <a:lnTo>
                      <a:pt x="8891" y="16087"/>
                    </a:lnTo>
                    <a:lnTo>
                      <a:pt x="8686" y="16105"/>
                    </a:lnTo>
                    <a:lnTo>
                      <a:pt x="8481" y="16118"/>
                    </a:lnTo>
                    <a:lnTo>
                      <a:pt x="8275" y="16125"/>
                    </a:lnTo>
                    <a:lnTo>
                      <a:pt x="8066" y="16128"/>
                    </a:lnTo>
                    <a:lnTo>
                      <a:pt x="8066" y="16059"/>
                    </a:lnTo>
                    <a:close/>
                    <a:moveTo>
                      <a:pt x="13717" y="13717"/>
                    </a:moveTo>
                    <a:lnTo>
                      <a:pt x="13851" y="13580"/>
                    </a:lnTo>
                    <a:lnTo>
                      <a:pt x="13982" y="13440"/>
                    </a:lnTo>
                    <a:lnTo>
                      <a:pt x="14109" y="13297"/>
                    </a:lnTo>
                    <a:lnTo>
                      <a:pt x="14233" y="13149"/>
                    </a:lnTo>
                    <a:lnTo>
                      <a:pt x="14354" y="13000"/>
                    </a:lnTo>
                    <a:lnTo>
                      <a:pt x="14471" y="12848"/>
                    </a:lnTo>
                    <a:lnTo>
                      <a:pt x="14584" y="12693"/>
                    </a:lnTo>
                    <a:lnTo>
                      <a:pt x="14694" y="12534"/>
                    </a:lnTo>
                    <a:lnTo>
                      <a:pt x="14799" y="12373"/>
                    </a:lnTo>
                    <a:lnTo>
                      <a:pt x="14902" y="12210"/>
                    </a:lnTo>
                    <a:lnTo>
                      <a:pt x="15000" y="12044"/>
                    </a:lnTo>
                    <a:lnTo>
                      <a:pt x="15095" y="11875"/>
                    </a:lnTo>
                    <a:lnTo>
                      <a:pt x="15185" y="11704"/>
                    </a:lnTo>
                    <a:lnTo>
                      <a:pt x="15271" y="11531"/>
                    </a:lnTo>
                    <a:lnTo>
                      <a:pt x="15353" y="11354"/>
                    </a:lnTo>
                    <a:lnTo>
                      <a:pt x="15431" y="11177"/>
                    </a:lnTo>
                    <a:lnTo>
                      <a:pt x="15505" y="10996"/>
                    </a:lnTo>
                    <a:lnTo>
                      <a:pt x="15575" y="10814"/>
                    </a:lnTo>
                    <a:lnTo>
                      <a:pt x="15639" y="10628"/>
                    </a:lnTo>
                    <a:lnTo>
                      <a:pt x="15701" y="10442"/>
                    </a:lnTo>
                    <a:lnTo>
                      <a:pt x="15756" y="10253"/>
                    </a:lnTo>
                    <a:lnTo>
                      <a:pt x="15807" y="10063"/>
                    </a:lnTo>
                    <a:lnTo>
                      <a:pt x="15855" y="9870"/>
                    </a:lnTo>
                    <a:lnTo>
                      <a:pt x="15897" y="9677"/>
                    </a:lnTo>
                    <a:lnTo>
                      <a:pt x="15934" y="9480"/>
                    </a:lnTo>
                    <a:lnTo>
                      <a:pt x="15968" y="9283"/>
                    </a:lnTo>
                    <a:lnTo>
                      <a:pt x="15996" y="9084"/>
                    </a:lnTo>
                    <a:lnTo>
                      <a:pt x="16018" y="8884"/>
                    </a:lnTo>
                    <a:lnTo>
                      <a:pt x="16036" y="8681"/>
                    </a:lnTo>
                    <a:lnTo>
                      <a:pt x="16049" y="8477"/>
                    </a:lnTo>
                    <a:lnTo>
                      <a:pt x="16057" y="8273"/>
                    </a:lnTo>
                    <a:lnTo>
                      <a:pt x="16059" y="8066"/>
                    </a:lnTo>
                    <a:lnTo>
                      <a:pt x="16128" y="8066"/>
                    </a:lnTo>
                    <a:lnTo>
                      <a:pt x="16125" y="8275"/>
                    </a:lnTo>
                    <a:lnTo>
                      <a:pt x="16118" y="8481"/>
                    </a:lnTo>
                    <a:lnTo>
                      <a:pt x="16105" y="8686"/>
                    </a:lnTo>
                    <a:lnTo>
                      <a:pt x="16087" y="8891"/>
                    </a:lnTo>
                    <a:lnTo>
                      <a:pt x="16063" y="9092"/>
                    </a:lnTo>
                    <a:lnTo>
                      <a:pt x="16035" y="9294"/>
                    </a:lnTo>
                    <a:lnTo>
                      <a:pt x="16002" y="9492"/>
                    </a:lnTo>
                    <a:lnTo>
                      <a:pt x="15964" y="9690"/>
                    </a:lnTo>
                    <a:lnTo>
                      <a:pt x="15921" y="9886"/>
                    </a:lnTo>
                    <a:lnTo>
                      <a:pt x="15874" y="10080"/>
                    </a:lnTo>
                    <a:lnTo>
                      <a:pt x="15822" y="10273"/>
                    </a:lnTo>
                    <a:lnTo>
                      <a:pt x="15765" y="10462"/>
                    </a:lnTo>
                    <a:lnTo>
                      <a:pt x="15704" y="10651"/>
                    </a:lnTo>
                    <a:lnTo>
                      <a:pt x="15638" y="10837"/>
                    </a:lnTo>
                    <a:lnTo>
                      <a:pt x="15569" y="11021"/>
                    </a:lnTo>
                    <a:lnTo>
                      <a:pt x="15494" y="11203"/>
                    </a:lnTo>
                    <a:lnTo>
                      <a:pt x="15415" y="11382"/>
                    </a:lnTo>
                    <a:lnTo>
                      <a:pt x="15333" y="11560"/>
                    </a:lnTo>
                    <a:lnTo>
                      <a:pt x="15245" y="11735"/>
                    </a:lnTo>
                    <a:lnTo>
                      <a:pt x="15154" y="11908"/>
                    </a:lnTo>
                    <a:lnTo>
                      <a:pt x="15060" y="12078"/>
                    </a:lnTo>
                    <a:lnTo>
                      <a:pt x="14960" y="12245"/>
                    </a:lnTo>
                    <a:lnTo>
                      <a:pt x="14857" y="12410"/>
                    </a:lnTo>
                    <a:lnTo>
                      <a:pt x="14750" y="12572"/>
                    </a:lnTo>
                    <a:lnTo>
                      <a:pt x="14639" y="12732"/>
                    </a:lnTo>
                    <a:lnTo>
                      <a:pt x="14525" y="12888"/>
                    </a:lnTo>
                    <a:lnTo>
                      <a:pt x="14407" y="13043"/>
                    </a:lnTo>
                    <a:lnTo>
                      <a:pt x="14286" y="13193"/>
                    </a:lnTo>
                    <a:lnTo>
                      <a:pt x="14161" y="13341"/>
                    </a:lnTo>
                    <a:lnTo>
                      <a:pt x="14032" y="13485"/>
                    </a:lnTo>
                    <a:lnTo>
                      <a:pt x="13900" y="13627"/>
                    </a:lnTo>
                    <a:lnTo>
                      <a:pt x="13765" y="13765"/>
                    </a:lnTo>
                    <a:lnTo>
                      <a:pt x="13717" y="13717"/>
                    </a:lnTo>
                    <a:close/>
                    <a:moveTo>
                      <a:pt x="16059" y="8066"/>
                    </a:moveTo>
                    <a:lnTo>
                      <a:pt x="16057" y="7860"/>
                    </a:lnTo>
                    <a:lnTo>
                      <a:pt x="16049" y="7655"/>
                    </a:lnTo>
                    <a:lnTo>
                      <a:pt x="16036" y="7451"/>
                    </a:lnTo>
                    <a:lnTo>
                      <a:pt x="16018" y="7249"/>
                    </a:lnTo>
                    <a:lnTo>
                      <a:pt x="15996" y="7048"/>
                    </a:lnTo>
                    <a:lnTo>
                      <a:pt x="15968" y="6848"/>
                    </a:lnTo>
                    <a:lnTo>
                      <a:pt x="15934" y="6651"/>
                    </a:lnTo>
                    <a:lnTo>
                      <a:pt x="15897" y="6455"/>
                    </a:lnTo>
                    <a:lnTo>
                      <a:pt x="15855" y="6261"/>
                    </a:lnTo>
                    <a:lnTo>
                      <a:pt x="15808" y="6068"/>
                    </a:lnTo>
                    <a:lnTo>
                      <a:pt x="15756" y="5878"/>
                    </a:lnTo>
                    <a:lnTo>
                      <a:pt x="15701" y="5689"/>
                    </a:lnTo>
                    <a:lnTo>
                      <a:pt x="15639" y="5502"/>
                    </a:lnTo>
                    <a:lnTo>
                      <a:pt x="15575" y="5317"/>
                    </a:lnTo>
                    <a:lnTo>
                      <a:pt x="15505" y="5135"/>
                    </a:lnTo>
                    <a:lnTo>
                      <a:pt x="15431" y="4954"/>
                    </a:lnTo>
                    <a:lnTo>
                      <a:pt x="15353" y="4776"/>
                    </a:lnTo>
                    <a:lnTo>
                      <a:pt x="15271" y="4600"/>
                    </a:lnTo>
                    <a:lnTo>
                      <a:pt x="15185" y="4426"/>
                    </a:lnTo>
                    <a:lnTo>
                      <a:pt x="15095" y="4255"/>
                    </a:lnTo>
                    <a:lnTo>
                      <a:pt x="15000" y="4086"/>
                    </a:lnTo>
                    <a:lnTo>
                      <a:pt x="14902" y="3920"/>
                    </a:lnTo>
                    <a:lnTo>
                      <a:pt x="14799" y="3757"/>
                    </a:lnTo>
                    <a:lnTo>
                      <a:pt x="14694" y="3596"/>
                    </a:lnTo>
                    <a:lnTo>
                      <a:pt x="14585" y="3437"/>
                    </a:lnTo>
                    <a:lnTo>
                      <a:pt x="14471" y="3282"/>
                    </a:lnTo>
                    <a:lnTo>
                      <a:pt x="14354" y="3130"/>
                    </a:lnTo>
                    <a:lnTo>
                      <a:pt x="14234" y="2980"/>
                    </a:lnTo>
                    <a:lnTo>
                      <a:pt x="14110" y="2833"/>
                    </a:lnTo>
                    <a:lnTo>
                      <a:pt x="13983" y="2689"/>
                    </a:lnTo>
                    <a:lnTo>
                      <a:pt x="13852" y="2549"/>
                    </a:lnTo>
                    <a:lnTo>
                      <a:pt x="13718" y="2412"/>
                    </a:lnTo>
                    <a:lnTo>
                      <a:pt x="13766" y="2364"/>
                    </a:lnTo>
                    <a:lnTo>
                      <a:pt x="13901" y="2502"/>
                    </a:lnTo>
                    <a:lnTo>
                      <a:pt x="14033" y="2644"/>
                    </a:lnTo>
                    <a:lnTo>
                      <a:pt x="14161" y="2789"/>
                    </a:lnTo>
                    <a:lnTo>
                      <a:pt x="14286" y="2936"/>
                    </a:lnTo>
                    <a:lnTo>
                      <a:pt x="14407" y="3088"/>
                    </a:lnTo>
                    <a:lnTo>
                      <a:pt x="14525" y="3242"/>
                    </a:lnTo>
                    <a:lnTo>
                      <a:pt x="14640" y="3398"/>
                    </a:lnTo>
                    <a:lnTo>
                      <a:pt x="14751" y="3557"/>
                    </a:lnTo>
                    <a:lnTo>
                      <a:pt x="14857" y="3720"/>
                    </a:lnTo>
                    <a:lnTo>
                      <a:pt x="14961" y="3885"/>
                    </a:lnTo>
                    <a:lnTo>
                      <a:pt x="15060" y="4052"/>
                    </a:lnTo>
                    <a:lnTo>
                      <a:pt x="15154" y="4223"/>
                    </a:lnTo>
                    <a:lnTo>
                      <a:pt x="15246" y="4395"/>
                    </a:lnTo>
                    <a:lnTo>
                      <a:pt x="15333" y="4570"/>
                    </a:lnTo>
                    <a:lnTo>
                      <a:pt x="15415" y="4748"/>
                    </a:lnTo>
                    <a:lnTo>
                      <a:pt x="15494" y="4928"/>
                    </a:lnTo>
                    <a:lnTo>
                      <a:pt x="15569" y="5110"/>
                    </a:lnTo>
                    <a:lnTo>
                      <a:pt x="15638" y="5294"/>
                    </a:lnTo>
                    <a:lnTo>
                      <a:pt x="15704" y="5480"/>
                    </a:lnTo>
                    <a:lnTo>
                      <a:pt x="15765" y="5669"/>
                    </a:lnTo>
                    <a:lnTo>
                      <a:pt x="15822" y="5858"/>
                    </a:lnTo>
                    <a:lnTo>
                      <a:pt x="15874" y="6051"/>
                    </a:lnTo>
                    <a:lnTo>
                      <a:pt x="15921" y="6246"/>
                    </a:lnTo>
                    <a:lnTo>
                      <a:pt x="15964" y="6441"/>
                    </a:lnTo>
                    <a:lnTo>
                      <a:pt x="16002" y="6639"/>
                    </a:lnTo>
                    <a:lnTo>
                      <a:pt x="16035" y="6838"/>
                    </a:lnTo>
                    <a:lnTo>
                      <a:pt x="16063" y="7040"/>
                    </a:lnTo>
                    <a:lnTo>
                      <a:pt x="16087" y="7242"/>
                    </a:lnTo>
                    <a:lnTo>
                      <a:pt x="16105" y="7446"/>
                    </a:lnTo>
                    <a:lnTo>
                      <a:pt x="16118" y="7652"/>
                    </a:lnTo>
                    <a:lnTo>
                      <a:pt x="16125" y="7858"/>
                    </a:lnTo>
                    <a:lnTo>
                      <a:pt x="16128" y="8066"/>
                    </a:lnTo>
                    <a:lnTo>
                      <a:pt x="16059" y="8066"/>
                    </a:lnTo>
                    <a:close/>
                    <a:moveTo>
                      <a:pt x="13718" y="2412"/>
                    </a:moveTo>
                    <a:lnTo>
                      <a:pt x="13581" y="2278"/>
                    </a:lnTo>
                    <a:lnTo>
                      <a:pt x="13440" y="2147"/>
                    </a:lnTo>
                    <a:lnTo>
                      <a:pt x="13297" y="2019"/>
                    </a:lnTo>
                    <a:lnTo>
                      <a:pt x="13150" y="1895"/>
                    </a:lnTo>
                    <a:lnTo>
                      <a:pt x="13000" y="1775"/>
                    </a:lnTo>
                    <a:lnTo>
                      <a:pt x="12848" y="1658"/>
                    </a:lnTo>
                    <a:lnTo>
                      <a:pt x="12693" y="1544"/>
                    </a:lnTo>
                    <a:lnTo>
                      <a:pt x="12534" y="1434"/>
                    </a:lnTo>
                    <a:lnTo>
                      <a:pt x="12374" y="1329"/>
                    </a:lnTo>
                    <a:lnTo>
                      <a:pt x="12210" y="1227"/>
                    </a:lnTo>
                    <a:lnTo>
                      <a:pt x="12045" y="1128"/>
                    </a:lnTo>
                    <a:lnTo>
                      <a:pt x="11875" y="1034"/>
                    </a:lnTo>
                    <a:lnTo>
                      <a:pt x="11704" y="943"/>
                    </a:lnTo>
                    <a:lnTo>
                      <a:pt x="11531" y="857"/>
                    </a:lnTo>
                    <a:lnTo>
                      <a:pt x="11355" y="775"/>
                    </a:lnTo>
                    <a:lnTo>
                      <a:pt x="11177" y="697"/>
                    </a:lnTo>
                    <a:lnTo>
                      <a:pt x="10996" y="623"/>
                    </a:lnTo>
                    <a:lnTo>
                      <a:pt x="10814" y="553"/>
                    </a:lnTo>
                    <a:lnTo>
                      <a:pt x="10629" y="489"/>
                    </a:lnTo>
                    <a:lnTo>
                      <a:pt x="10443" y="428"/>
                    </a:lnTo>
                    <a:lnTo>
                      <a:pt x="10253" y="372"/>
                    </a:lnTo>
                    <a:lnTo>
                      <a:pt x="10063" y="321"/>
                    </a:lnTo>
                    <a:lnTo>
                      <a:pt x="9870" y="273"/>
                    </a:lnTo>
                    <a:lnTo>
                      <a:pt x="9677" y="231"/>
                    </a:lnTo>
                    <a:lnTo>
                      <a:pt x="9480" y="194"/>
                    </a:lnTo>
                    <a:lnTo>
                      <a:pt x="9283" y="160"/>
                    </a:lnTo>
                    <a:lnTo>
                      <a:pt x="9084" y="132"/>
                    </a:lnTo>
                    <a:lnTo>
                      <a:pt x="8884" y="110"/>
                    </a:lnTo>
                    <a:lnTo>
                      <a:pt x="8681" y="92"/>
                    </a:lnTo>
                    <a:lnTo>
                      <a:pt x="8477" y="79"/>
                    </a:lnTo>
                    <a:lnTo>
                      <a:pt x="8273" y="71"/>
                    </a:lnTo>
                    <a:lnTo>
                      <a:pt x="8066" y="69"/>
                    </a:lnTo>
                    <a:lnTo>
                      <a:pt x="8066" y="0"/>
                    </a:lnTo>
                    <a:lnTo>
                      <a:pt x="8275" y="3"/>
                    </a:lnTo>
                    <a:lnTo>
                      <a:pt x="8481" y="10"/>
                    </a:lnTo>
                    <a:lnTo>
                      <a:pt x="8686" y="23"/>
                    </a:lnTo>
                    <a:lnTo>
                      <a:pt x="8891" y="41"/>
                    </a:lnTo>
                    <a:lnTo>
                      <a:pt x="9092" y="65"/>
                    </a:lnTo>
                    <a:lnTo>
                      <a:pt x="9294" y="93"/>
                    </a:lnTo>
                    <a:lnTo>
                      <a:pt x="9492" y="126"/>
                    </a:lnTo>
                    <a:lnTo>
                      <a:pt x="9690" y="164"/>
                    </a:lnTo>
                    <a:lnTo>
                      <a:pt x="9886" y="207"/>
                    </a:lnTo>
                    <a:lnTo>
                      <a:pt x="10080" y="254"/>
                    </a:lnTo>
                    <a:lnTo>
                      <a:pt x="10273" y="306"/>
                    </a:lnTo>
                    <a:lnTo>
                      <a:pt x="10463" y="363"/>
                    </a:lnTo>
                    <a:lnTo>
                      <a:pt x="10651" y="424"/>
                    </a:lnTo>
                    <a:lnTo>
                      <a:pt x="10837" y="490"/>
                    </a:lnTo>
                    <a:lnTo>
                      <a:pt x="11021" y="559"/>
                    </a:lnTo>
                    <a:lnTo>
                      <a:pt x="11203" y="634"/>
                    </a:lnTo>
                    <a:lnTo>
                      <a:pt x="11382" y="713"/>
                    </a:lnTo>
                    <a:lnTo>
                      <a:pt x="11560" y="796"/>
                    </a:lnTo>
                    <a:lnTo>
                      <a:pt x="11735" y="883"/>
                    </a:lnTo>
                    <a:lnTo>
                      <a:pt x="11908" y="974"/>
                    </a:lnTo>
                    <a:lnTo>
                      <a:pt x="12078" y="1069"/>
                    </a:lnTo>
                    <a:lnTo>
                      <a:pt x="12245" y="1168"/>
                    </a:lnTo>
                    <a:lnTo>
                      <a:pt x="12410" y="1271"/>
                    </a:lnTo>
                    <a:lnTo>
                      <a:pt x="12573" y="1378"/>
                    </a:lnTo>
                    <a:lnTo>
                      <a:pt x="12732" y="1489"/>
                    </a:lnTo>
                    <a:lnTo>
                      <a:pt x="12888" y="1604"/>
                    </a:lnTo>
                    <a:lnTo>
                      <a:pt x="13043" y="1722"/>
                    </a:lnTo>
                    <a:lnTo>
                      <a:pt x="13194" y="1843"/>
                    </a:lnTo>
                    <a:lnTo>
                      <a:pt x="13341" y="1968"/>
                    </a:lnTo>
                    <a:lnTo>
                      <a:pt x="13486" y="2097"/>
                    </a:lnTo>
                    <a:lnTo>
                      <a:pt x="13627" y="2229"/>
                    </a:lnTo>
                    <a:lnTo>
                      <a:pt x="13766" y="2364"/>
                    </a:lnTo>
                    <a:lnTo>
                      <a:pt x="13718" y="2412"/>
                    </a:lnTo>
                    <a:close/>
                    <a:moveTo>
                      <a:pt x="8066" y="69"/>
                    </a:moveTo>
                    <a:lnTo>
                      <a:pt x="7859" y="71"/>
                    </a:lnTo>
                    <a:lnTo>
                      <a:pt x="7655" y="79"/>
                    </a:lnTo>
                    <a:lnTo>
                      <a:pt x="7451" y="92"/>
                    </a:lnTo>
                    <a:lnTo>
                      <a:pt x="7249" y="110"/>
                    </a:lnTo>
                    <a:lnTo>
                      <a:pt x="7047" y="132"/>
                    </a:lnTo>
                    <a:lnTo>
                      <a:pt x="6847" y="160"/>
                    </a:lnTo>
                    <a:lnTo>
                      <a:pt x="6650" y="194"/>
                    </a:lnTo>
                    <a:lnTo>
                      <a:pt x="6454" y="231"/>
                    </a:lnTo>
                    <a:lnTo>
                      <a:pt x="6260" y="273"/>
                    </a:lnTo>
                    <a:lnTo>
                      <a:pt x="6067" y="320"/>
                    </a:lnTo>
                    <a:lnTo>
                      <a:pt x="5876" y="372"/>
                    </a:lnTo>
                    <a:lnTo>
                      <a:pt x="5687" y="427"/>
                    </a:lnTo>
                    <a:lnTo>
                      <a:pt x="5501" y="488"/>
                    </a:lnTo>
                    <a:lnTo>
                      <a:pt x="5315" y="553"/>
                    </a:lnTo>
                    <a:lnTo>
                      <a:pt x="5133" y="623"/>
                    </a:lnTo>
                    <a:lnTo>
                      <a:pt x="4952" y="697"/>
                    </a:lnTo>
                    <a:lnTo>
                      <a:pt x="4774" y="774"/>
                    </a:lnTo>
                    <a:lnTo>
                      <a:pt x="4598" y="857"/>
                    </a:lnTo>
                    <a:lnTo>
                      <a:pt x="4424" y="943"/>
                    </a:lnTo>
                    <a:lnTo>
                      <a:pt x="4254" y="1033"/>
                    </a:lnTo>
                    <a:lnTo>
                      <a:pt x="4084" y="1128"/>
                    </a:lnTo>
                    <a:lnTo>
                      <a:pt x="3918" y="1226"/>
                    </a:lnTo>
                    <a:lnTo>
                      <a:pt x="3755" y="1328"/>
                    </a:lnTo>
                    <a:lnTo>
                      <a:pt x="3594" y="1433"/>
                    </a:lnTo>
                    <a:lnTo>
                      <a:pt x="3436" y="1543"/>
                    </a:lnTo>
                    <a:lnTo>
                      <a:pt x="3280" y="1657"/>
                    </a:lnTo>
                    <a:lnTo>
                      <a:pt x="3128" y="1774"/>
                    </a:lnTo>
                    <a:lnTo>
                      <a:pt x="2979" y="1894"/>
                    </a:lnTo>
                    <a:lnTo>
                      <a:pt x="2831" y="2018"/>
                    </a:lnTo>
                    <a:lnTo>
                      <a:pt x="2688" y="2145"/>
                    </a:lnTo>
                    <a:lnTo>
                      <a:pt x="2548" y="2276"/>
                    </a:lnTo>
                    <a:lnTo>
                      <a:pt x="2411" y="2410"/>
                    </a:lnTo>
                    <a:lnTo>
                      <a:pt x="2363" y="2362"/>
                    </a:lnTo>
                    <a:lnTo>
                      <a:pt x="2501" y="2227"/>
                    </a:lnTo>
                    <a:lnTo>
                      <a:pt x="2643" y="2095"/>
                    </a:lnTo>
                    <a:lnTo>
                      <a:pt x="2787" y="1967"/>
                    </a:lnTo>
                    <a:lnTo>
                      <a:pt x="2935" y="1842"/>
                    </a:lnTo>
                    <a:lnTo>
                      <a:pt x="3085" y="1720"/>
                    </a:lnTo>
                    <a:lnTo>
                      <a:pt x="3240" y="1602"/>
                    </a:lnTo>
                    <a:lnTo>
                      <a:pt x="3396" y="1488"/>
                    </a:lnTo>
                    <a:lnTo>
                      <a:pt x="3556" y="1377"/>
                    </a:lnTo>
                    <a:lnTo>
                      <a:pt x="3719" y="1270"/>
                    </a:lnTo>
                    <a:lnTo>
                      <a:pt x="3883" y="1167"/>
                    </a:lnTo>
                    <a:lnTo>
                      <a:pt x="4050" y="1068"/>
                    </a:lnTo>
                    <a:lnTo>
                      <a:pt x="4220" y="974"/>
                    </a:lnTo>
                    <a:lnTo>
                      <a:pt x="4394" y="882"/>
                    </a:lnTo>
                    <a:lnTo>
                      <a:pt x="4568" y="795"/>
                    </a:lnTo>
                    <a:lnTo>
                      <a:pt x="4746" y="713"/>
                    </a:lnTo>
                    <a:lnTo>
                      <a:pt x="4926" y="634"/>
                    </a:lnTo>
                    <a:lnTo>
                      <a:pt x="5108" y="559"/>
                    </a:lnTo>
                    <a:lnTo>
                      <a:pt x="5292" y="490"/>
                    </a:lnTo>
                    <a:lnTo>
                      <a:pt x="5478" y="423"/>
                    </a:lnTo>
                    <a:lnTo>
                      <a:pt x="5667" y="363"/>
                    </a:lnTo>
                    <a:lnTo>
                      <a:pt x="5857" y="306"/>
                    </a:lnTo>
                    <a:lnTo>
                      <a:pt x="6050" y="254"/>
                    </a:lnTo>
                    <a:lnTo>
                      <a:pt x="6245" y="207"/>
                    </a:lnTo>
                    <a:lnTo>
                      <a:pt x="6440" y="164"/>
                    </a:lnTo>
                    <a:lnTo>
                      <a:pt x="6638" y="126"/>
                    </a:lnTo>
                    <a:lnTo>
                      <a:pt x="6837" y="93"/>
                    </a:lnTo>
                    <a:lnTo>
                      <a:pt x="7039" y="65"/>
                    </a:lnTo>
                    <a:lnTo>
                      <a:pt x="7241" y="41"/>
                    </a:lnTo>
                    <a:lnTo>
                      <a:pt x="7445" y="23"/>
                    </a:lnTo>
                    <a:lnTo>
                      <a:pt x="7651" y="10"/>
                    </a:lnTo>
                    <a:lnTo>
                      <a:pt x="7858" y="3"/>
                    </a:lnTo>
                    <a:lnTo>
                      <a:pt x="8066" y="0"/>
                    </a:lnTo>
                    <a:lnTo>
                      <a:pt x="8066" y="69"/>
                    </a:lnTo>
                    <a:close/>
                    <a:moveTo>
                      <a:pt x="2411" y="2410"/>
                    </a:moveTo>
                    <a:lnTo>
                      <a:pt x="2276" y="2547"/>
                    </a:lnTo>
                    <a:lnTo>
                      <a:pt x="2146" y="2688"/>
                    </a:lnTo>
                    <a:lnTo>
                      <a:pt x="2018" y="2831"/>
                    </a:lnTo>
                    <a:lnTo>
                      <a:pt x="1894" y="2979"/>
                    </a:lnTo>
                    <a:lnTo>
                      <a:pt x="1774" y="3128"/>
                    </a:lnTo>
                    <a:lnTo>
                      <a:pt x="1657" y="3280"/>
                    </a:lnTo>
                    <a:lnTo>
                      <a:pt x="1543" y="3436"/>
                    </a:lnTo>
                    <a:lnTo>
                      <a:pt x="1434" y="3595"/>
                    </a:lnTo>
                    <a:lnTo>
                      <a:pt x="1328" y="3755"/>
                    </a:lnTo>
                    <a:lnTo>
                      <a:pt x="1226" y="3919"/>
                    </a:lnTo>
                    <a:lnTo>
                      <a:pt x="1128" y="4084"/>
                    </a:lnTo>
                    <a:lnTo>
                      <a:pt x="1033" y="4254"/>
                    </a:lnTo>
                    <a:lnTo>
                      <a:pt x="942" y="4425"/>
                    </a:lnTo>
                    <a:lnTo>
                      <a:pt x="857" y="4598"/>
                    </a:lnTo>
                    <a:lnTo>
                      <a:pt x="774" y="4775"/>
                    </a:lnTo>
                    <a:lnTo>
                      <a:pt x="697" y="4953"/>
                    </a:lnTo>
                    <a:lnTo>
                      <a:pt x="623" y="5134"/>
                    </a:lnTo>
                    <a:lnTo>
                      <a:pt x="553" y="5316"/>
                    </a:lnTo>
                    <a:lnTo>
                      <a:pt x="488" y="5501"/>
                    </a:lnTo>
                    <a:lnTo>
                      <a:pt x="427" y="5688"/>
                    </a:lnTo>
                    <a:lnTo>
                      <a:pt x="371" y="5877"/>
                    </a:lnTo>
                    <a:lnTo>
                      <a:pt x="320" y="6067"/>
                    </a:lnTo>
                    <a:lnTo>
                      <a:pt x="273" y="6260"/>
                    </a:lnTo>
                    <a:lnTo>
                      <a:pt x="231" y="6454"/>
                    </a:lnTo>
                    <a:lnTo>
                      <a:pt x="193" y="6651"/>
                    </a:lnTo>
                    <a:lnTo>
                      <a:pt x="160" y="6848"/>
                    </a:lnTo>
                    <a:lnTo>
                      <a:pt x="132" y="7048"/>
                    </a:lnTo>
                    <a:lnTo>
                      <a:pt x="110" y="7249"/>
                    </a:lnTo>
                    <a:lnTo>
                      <a:pt x="92" y="7451"/>
                    </a:lnTo>
                    <a:lnTo>
                      <a:pt x="79" y="7655"/>
                    </a:lnTo>
                    <a:lnTo>
                      <a:pt x="71" y="7860"/>
                    </a:lnTo>
                    <a:lnTo>
                      <a:pt x="69" y="8066"/>
                    </a:lnTo>
                    <a:lnTo>
                      <a:pt x="0" y="8066"/>
                    </a:lnTo>
                    <a:lnTo>
                      <a:pt x="3" y="7858"/>
                    </a:lnTo>
                    <a:lnTo>
                      <a:pt x="10" y="7652"/>
                    </a:lnTo>
                    <a:lnTo>
                      <a:pt x="23" y="7446"/>
                    </a:lnTo>
                    <a:lnTo>
                      <a:pt x="41" y="7241"/>
                    </a:lnTo>
                    <a:lnTo>
                      <a:pt x="65" y="7039"/>
                    </a:lnTo>
                    <a:lnTo>
                      <a:pt x="93" y="6838"/>
                    </a:lnTo>
                    <a:lnTo>
                      <a:pt x="126" y="6639"/>
                    </a:lnTo>
                    <a:lnTo>
                      <a:pt x="164" y="6441"/>
                    </a:lnTo>
                    <a:lnTo>
                      <a:pt x="207" y="6245"/>
                    </a:lnTo>
                    <a:lnTo>
                      <a:pt x="254" y="6050"/>
                    </a:lnTo>
                    <a:lnTo>
                      <a:pt x="305" y="5858"/>
                    </a:lnTo>
                    <a:lnTo>
                      <a:pt x="363" y="5668"/>
                    </a:lnTo>
                    <a:lnTo>
                      <a:pt x="423" y="5479"/>
                    </a:lnTo>
                    <a:lnTo>
                      <a:pt x="489" y="5293"/>
                    </a:lnTo>
                    <a:lnTo>
                      <a:pt x="559" y="5109"/>
                    </a:lnTo>
                    <a:lnTo>
                      <a:pt x="634" y="4926"/>
                    </a:lnTo>
                    <a:lnTo>
                      <a:pt x="713" y="4747"/>
                    </a:lnTo>
                    <a:lnTo>
                      <a:pt x="795" y="4569"/>
                    </a:lnTo>
                    <a:lnTo>
                      <a:pt x="882" y="4394"/>
                    </a:lnTo>
                    <a:lnTo>
                      <a:pt x="974" y="4222"/>
                    </a:lnTo>
                    <a:lnTo>
                      <a:pt x="1068" y="4051"/>
                    </a:lnTo>
                    <a:lnTo>
                      <a:pt x="1167" y="3884"/>
                    </a:lnTo>
                    <a:lnTo>
                      <a:pt x="1270" y="3719"/>
                    </a:lnTo>
                    <a:lnTo>
                      <a:pt x="1377" y="3556"/>
                    </a:lnTo>
                    <a:lnTo>
                      <a:pt x="1488" y="3396"/>
                    </a:lnTo>
                    <a:lnTo>
                      <a:pt x="1603" y="3240"/>
                    </a:lnTo>
                    <a:lnTo>
                      <a:pt x="1721" y="3085"/>
                    </a:lnTo>
                    <a:lnTo>
                      <a:pt x="1842" y="2935"/>
                    </a:lnTo>
                    <a:lnTo>
                      <a:pt x="1967" y="2787"/>
                    </a:lnTo>
                    <a:lnTo>
                      <a:pt x="2096" y="2642"/>
                    </a:lnTo>
                    <a:lnTo>
                      <a:pt x="2228" y="2501"/>
                    </a:lnTo>
                    <a:lnTo>
                      <a:pt x="2363" y="2362"/>
                    </a:lnTo>
                    <a:lnTo>
                      <a:pt x="2411" y="2410"/>
                    </a:lnTo>
                    <a:close/>
                    <a:moveTo>
                      <a:pt x="69" y="8066"/>
                    </a:moveTo>
                    <a:lnTo>
                      <a:pt x="71" y="8273"/>
                    </a:lnTo>
                    <a:lnTo>
                      <a:pt x="79" y="8477"/>
                    </a:lnTo>
                    <a:lnTo>
                      <a:pt x="92" y="8681"/>
                    </a:lnTo>
                    <a:lnTo>
                      <a:pt x="110" y="8884"/>
                    </a:lnTo>
                    <a:lnTo>
                      <a:pt x="132" y="9084"/>
                    </a:lnTo>
                    <a:lnTo>
                      <a:pt x="160" y="9284"/>
                    </a:lnTo>
                    <a:lnTo>
                      <a:pt x="193" y="9481"/>
                    </a:lnTo>
                    <a:lnTo>
                      <a:pt x="231" y="9677"/>
                    </a:lnTo>
                    <a:lnTo>
                      <a:pt x="273" y="9871"/>
                    </a:lnTo>
                    <a:lnTo>
                      <a:pt x="320" y="10064"/>
                    </a:lnTo>
                    <a:lnTo>
                      <a:pt x="372" y="10254"/>
                    </a:lnTo>
                    <a:lnTo>
                      <a:pt x="427" y="10443"/>
                    </a:lnTo>
                    <a:lnTo>
                      <a:pt x="488" y="10630"/>
                    </a:lnTo>
                    <a:lnTo>
                      <a:pt x="553" y="10815"/>
                    </a:lnTo>
                    <a:lnTo>
                      <a:pt x="623" y="10997"/>
                    </a:lnTo>
                    <a:lnTo>
                      <a:pt x="697" y="11178"/>
                    </a:lnTo>
                    <a:lnTo>
                      <a:pt x="774" y="11356"/>
                    </a:lnTo>
                    <a:lnTo>
                      <a:pt x="857" y="11532"/>
                    </a:lnTo>
                    <a:lnTo>
                      <a:pt x="943" y="11705"/>
                    </a:lnTo>
                    <a:lnTo>
                      <a:pt x="1033" y="11876"/>
                    </a:lnTo>
                    <a:lnTo>
                      <a:pt x="1128" y="12046"/>
                    </a:lnTo>
                    <a:lnTo>
                      <a:pt x="1226" y="12211"/>
                    </a:lnTo>
                    <a:lnTo>
                      <a:pt x="1329" y="12375"/>
                    </a:lnTo>
                    <a:lnTo>
                      <a:pt x="1434" y="12535"/>
                    </a:lnTo>
                    <a:lnTo>
                      <a:pt x="1544" y="12694"/>
                    </a:lnTo>
                    <a:lnTo>
                      <a:pt x="1657" y="12849"/>
                    </a:lnTo>
                    <a:lnTo>
                      <a:pt x="1774" y="13002"/>
                    </a:lnTo>
                    <a:lnTo>
                      <a:pt x="1895" y="13151"/>
                    </a:lnTo>
                    <a:lnTo>
                      <a:pt x="2019" y="13298"/>
                    </a:lnTo>
                    <a:lnTo>
                      <a:pt x="2146" y="13442"/>
                    </a:lnTo>
                    <a:lnTo>
                      <a:pt x="2277" y="13582"/>
                    </a:lnTo>
                    <a:lnTo>
                      <a:pt x="2411" y="13719"/>
                    </a:lnTo>
                    <a:lnTo>
                      <a:pt x="2363" y="13767"/>
                    </a:lnTo>
                    <a:lnTo>
                      <a:pt x="2228" y="13629"/>
                    </a:lnTo>
                    <a:lnTo>
                      <a:pt x="2096" y="13487"/>
                    </a:lnTo>
                    <a:lnTo>
                      <a:pt x="1968" y="13343"/>
                    </a:lnTo>
                    <a:lnTo>
                      <a:pt x="1843" y="13195"/>
                    </a:lnTo>
                    <a:lnTo>
                      <a:pt x="1721" y="13044"/>
                    </a:lnTo>
                    <a:lnTo>
                      <a:pt x="1603" y="12890"/>
                    </a:lnTo>
                    <a:lnTo>
                      <a:pt x="1489" y="12733"/>
                    </a:lnTo>
                    <a:lnTo>
                      <a:pt x="1378" y="12574"/>
                    </a:lnTo>
                    <a:lnTo>
                      <a:pt x="1271" y="12412"/>
                    </a:lnTo>
                    <a:lnTo>
                      <a:pt x="1168" y="12246"/>
                    </a:lnTo>
                    <a:lnTo>
                      <a:pt x="1068" y="12079"/>
                    </a:lnTo>
                    <a:lnTo>
                      <a:pt x="974" y="11909"/>
                    </a:lnTo>
                    <a:lnTo>
                      <a:pt x="882" y="11736"/>
                    </a:lnTo>
                    <a:lnTo>
                      <a:pt x="795" y="11561"/>
                    </a:lnTo>
                    <a:lnTo>
                      <a:pt x="713" y="11383"/>
                    </a:lnTo>
                    <a:lnTo>
                      <a:pt x="634" y="11204"/>
                    </a:lnTo>
                    <a:lnTo>
                      <a:pt x="559" y="11022"/>
                    </a:lnTo>
                    <a:lnTo>
                      <a:pt x="490" y="10838"/>
                    </a:lnTo>
                    <a:lnTo>
                      <a:pt x="423" y="10652"/>
                    </a:lnTo>
                    <a:lnTo>
                      <a:pt x="363" y="10463"/>
                    </a:lnTo>
                    <a:lnTo>
                      <a:pt x="306" y="10273"/>
                    </a:lnTo>
                    <a:lnTo>
                      <a:pt x="254" y="10081"/>
                    </a:lnTo>
                    <a:lnTo>
                      <a:pt x="207" y="9886"/>
                    </a:lnTo>
                    <a:lnTo>
                      <a:pt x="164" y="9691"/>
                    </a:lnTo>
                    <a:lnTo>
                      <a:pt x="126" y="9493"/>
                    </a:lnTo>
                    <a:lnTo>
                      <a:pt x="93" y="9294"/>
                    </a:lnTo>
                    <a:lnTo>
                      <a:pt x="65" y="9093"/>
                    </a:lnTo>
                    <a:lnTo>
                      <a:pt x="41" y="8891"/>
                    </a:lnTo>
                    <a:lnTo>
                      <a:pt x="23" y="8687"/>
                    </a:lnTo>
                    <a:lnTo>
                      <a:pt x="10" y="8481"/>
                    </a:lnTo>
                    <a:lnTo>
                      <a:pt x="3" y="8275"/>
                    </a:lnTo>
                    <a:lnTo>
                      <a:pt x="0" y="8066"/>
                    </a:lnTo>
                    <a:lnTo>
                      <a:pt x="69" y="8066"/>
                    </a:lnTo>
                    <a:close/>
                    <a:moveTo>
                      <a:pt x="2411" y="13719"/>
                    </a:moveTo>
                    <a:lnTo>
                      <a:pt x="2548" y="13853"/>
                    </a:lnTo>
                    <a:lnTo>
                      <a:pt x="2688" y="13984"/>
                    </a:lnTo>
                    <a:lnTo>
                      <a:pt x="2832" y="14111"/>
                    </a:lnTo>
                    <a:lnTo>
                      <a:pt x="2979" y="14235"/>
                    </a:lnTo>
                    <a:lnTo>
                      <a:pt x="3128" y="14355"/>
                    </a:lnTo>
                    <a:lnTo>
                      <a:pt x="3281" y="14472"/>
                    </a:lnTo>
                    <a:lnTo>
                      <a:pt x="3436" y="14586"/>
                    </a:lnTo>
                    <a:lnTo>
                      <a:pt x="3595" y="14695"/>
                    </a:lnTo>
                    <a:lnTo>
                      <a:pt x="3755" y="14800"/>
                    </a:lnTo>
                    <a:lnTo>
                      <a:pt x="3919" y="14902"/>
                    </a:lnTo>
                    <a:lnTo>
                      <a:pt x="4084" y="15001"/>
                    </a:lnTo>
                    <a:lnTo>
                      <a:pt x="4254" y="15095"/>
                    </a:lnTo>
                    <a:lnTo>
                      <a:pt x="4425" y="15186"/>
                    </a:lnTo>
                    <a:lnTo>
                      <a:pt x="4598" y="15271"/>
                    </a:lnTo>
                    <a:lnTo>
                      <a:pt x="4774" y="15354"/>
                    </a:lnTo>
                    <a:lnTo>
                      <a:pt x="4952" y="15431"/>
                    </a:lnTo>
                    <a:lnTo>
                      <a:pt x="5133" y="15505"/>
                    </a:lnTo>
                    <a:lnTo>
                      <a:pt x="5316" y="15575"/>
                    </a:lnTo>
                    <a:lnTo>
                      <a:pt x="5501" y="15640"/>
                    </a:lnTo>
                    <a:lnTo>
                      <a:pt x="5687" y="15701"/>
                    </a:lnTo>
                    <a:lnTo>
                      <a:pt x="5877" y="15757"/>
                    </a:lnTo>
                    <a:lnTo>
                      <a:pt x="6067" y="15808"/>
                    </a:lnTo>
                    <a:lnTo>
                      <a:pt x="6260" y="15855"/>
                    </a:lnTo>
                    <a:lnTo>
                      <a:pt x="6454" y="15897"/>
                    </a:lnTo>
                    <a:lnTo>
                      <a:pt x="6650" y="15935"/>
                    </a:lnTo>
                    <a:lnTo>
                      <a:pt x="6848" y="15968"/>
                    </a:lnTo>
                    <a:lnTo>
                      <a:pt x="7047" y="15996"/>
                    </a:lnTo>
                    <a:lnTo>
                      <a:pt x="7249" y="16018"/>
                    </a:lnTo>
                    <a:lnTo>
                      <a:pt x="7451" y="16036"/>
                    </a:lnTo>
                    <a:lnTo>
                      <a:pt x="7655" y="16049"/>
                    </a:lnTo>
                    <a:lnTo>
                      <a:pt x="7860" y="16057"/>
                    </a:lnTo>
                    <a:lnTo>
                      <a:pt x="8066" y="16059"/>
                    </a:lnTo>
                    <a:lnTo>
                      <a:pt x="8066" y="16128"/>
                    </a:lnTo>
                    <a:lnTo>
                      <a:pt x="7858" y="16125"/>
                    </a:lnTo>
                    <a:lnTo>
                      <a:pt x="7651" y="16118"/>
                    </a:lnTo>
                    <a:lnTo>
                      <a:pt x="7446" y="16105"/>
                    </a:lnTo>
                    <a:lnTo>
                      <a:pt x="7241" y="16087"/>
                    </a:lnTo>
                    <a:lnTo>
                      <a:pt x="7039" y="16063"/>
                    </a:lnTo>
                    <a:lnTo>
                      <a:pt x="6837" y="16035"/>
                    </a:lnTo>
                    <a:lnTo>
                      <a:pt x="6639" y="16002"/>
                    </a:lnTo>
                    <a:lnTo>
                      <a:pt x="6440" y="15965"/>
                    </a:lnTo>
                    <a:lnTo>
                      <a:pt x="6245" y="15921"/>
                    </a:lnTo>
                    <a:lnTo>
                      <a:pt x="6050" y="15874"/>
                    </a:lnTo>
                    <a:lnTo>
                      <a:pt x="5857" y="15823"/>
                    </a:lnTo>
                    <a:lnTo>
                      <a:pt x="5667" y="15765"/>
                    </a:lnTo>
                    <a:lnTo>
                      <a:pt x="5478" y="15705"/>
                    </a:lnTo>
                    <a:lnTo>
                      <a:pt x="5293" y="15639"/>
                    </a:lnTo>
                    <a:lnTo>
                      <a:pt x="5109" y="15569"/>
                    </a:lnTo>
                    <a:lnTo>
                      <a:pt x="4926" y="15495"/>
                    </a:lnTo>
                    <a:lnTo>
                      <a:pt x="4747" y="15416"/>
                    </a:lnTo>
                    <a:lnTo>
                      <a:pt x="4569" y="15333"/>
                    </a:lnTo>
                    <a:lnTo>
                      <a:pt x="4394" y="15246"/>
                    </a:lnTo>
                    <a:lnTo>
                      <a:pt x="4222" y="15155"/>
                    </a:lnTo>
                    <a:lnTo>
                      <a:pt x="4051" y="15061"/>
                    </a:lnTo>
                    <a:lnTo>
                      <a:pt x="3884" y="14961"/>
                    </a:lnTo>
                    <a:lnTo>
                      <a:pt x="3719" y="14858"/>
                    </a:lnTo>
                    <a:lnTo>
                      <a:pt x="3556" y="14751"/>
                    </a:lnTo>
                    <a:lnTo>
                      <a:pt x="3397" y="14641"/>
                    </a:lnTo>
                    <a:lnTo>
                      <a:pt x="3241" y="14526"/>
                    </a:lnTo>
                    <a:lnTo>
                      <a:pt x="3086" y="14408"/>
                    </a:lnTo>
                    <a:lnTo>
                      <a:pt x="2935" y="14287"/>
                    </a:lnTo>
                    <a:lnTo>
                      <a:pt x="2788" y="14162"/>
                    </a:lnTo>
                    <a:lnTo>
                      <a:pt x="2643" y="14034"/>
                    </a:lnTo>
                    <a:lnTo>
                      <a:pt x="2502" y="13902"/>
                    </a:lnTo>
                    <a:lnTo>
                      <a:pt x="2363" y="13767"/>
                    </a:lnTo>
                    <a:lnTo>
                      <a:pt x="2411" y="137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0" name="Freeform 326">
                <a:extLst>
                  <a:ext uri="{FF2B5EF4-FFF2-40B4-BE49-F238E27FC236}">
                    <a16:creationId xmlns:a16="http://schemas.microsoft.com/office/drawing/2014/main" id="{9F5CB8AD-50A5-B68C-72AB-6EC8065D4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1698"/>
                <a:ext cx="45" cy="45"/>
              </a:xfrm>
              <a:custGeom>
                <a:avLst/>
                <a:gdLst>
                  <a:gd name="T0" fmla="*/ 134 w 725"/>
                  <a:gd name="T1" fmla="*/ 80 h 725"/>
                  <a:gd name="T2" fmla="*/ 94 w 725"/>
                  <a:gd name="T3" fmla="*/ 118 h 725"/>
                  <a:gd name="T4" fmla="*/ 62 w 725"/>
                  <a:gd name="T5" fmla="*/ 161 h 725"/>
                  <a:gd name="T6" fmla="*/ 36 w 725"/>
                  <a:gd name="T7" fmla="*/ 206 h 725"/>
                  <a:gd name="T8" fmla="*/ 17 w 725"/>
                  <a:gd name="T9" fmla="*/ 255 h 725"/>
                  <a:gd name="T10" fmla="*/ 4 w 725"/>
                  <a:gd name="T11" fmla="*/ 306 h 725"/>
                  <a:gd name="T12" fmla="*/ 0 w 725"/>
                  <a:gd name="T13" fmla="*/ 357 h 725"/>
                  <a:gd name="T14" fmla="*/ 3 w 725"/>
                  <a:gd name="T15" fmla="*/ 410 h 725"/>
                  <a:gd name="T16" fmla="*/ 15 w 725"/>
                  <a:gd name="T17" fmla="*/ 461 h 725"/>
                  <a:gd name="T18" fmla="*/ 34 w 725"/>
                  <a:gd name="T19" fmla="*/ 511 h 725"/>
                  <a:gd name="T20" fmla="*/ 61 w 725"/>
                  <a:gd name="T21" fmla="*/ 560 h 725"/>
                  <a:gd name="T22" fmla="*/ 94 w 725"/>
                  <a:gd name="T23" fmla="*/ 604 h 725"/>
                  <a:gd name="T24" fmla="*/ 133 w 725"/>
                  <a:gd name="T25" fmla="*/ 641 h 725"/>
                  <a:gd name="T26" fmla="*/ 175 w 725"/>
                  <a:gd name="T27" fmla="*/ 673 h 725"/>
                  <a:gd name="T28" fmla="*/ 221 w 725"/>
                  <a:gd name="T29" fmla="*/ 697 h 725"/>
                  <a:gd name="T30" fmla="*/ 271 w 725"/>
                  <a:gd name="T31" fmla="*/ 713 h 725"/>
                  <a:gd name="T32" fmla="*/ 322 w 725"/>
                  <a:gd name="T33" fmla="*/ 722 h 725"/>
                  <a:gd name="T34" fmla="*/ 374 w 725"/>
                  <a:gd name="T35" fmla="*/ 724 h 725"/>
                  <a:gd name="T36" fmla="*/ 427 w 725"/>
                  <a:gd name="T37" fmla="*/ 719 h 725"/>
                  <a:gd name="T38" fmla="*/ 479 w 725"/>
                  <a:gd name="T39" fmla="*/ 706 h 725"/>
                  <a:gd name="T40" fmla="*/ 530 w 725"/>
                  <a:gd name="T41" fmla="*/ 685 h 725"/>
                  <a:gd name="T42" fmla="*/ 577 w 725"/>
                  <a:gd name="T43" fmla="*/ 655 h 725"/>
                  <a:gd name="T44" fmla="*/ 618 w 725"/>
                  <a:gd name="T45" fmla="*/ 619 h 725"/>
                  <a:gd name="T46" fmla="*/ 654 w 725"/>
                  <a:gd name="T47" fmla="*/ 579 h 725"/>
                  <a:gd name="T48" fmla="*/ 682 w 725"/>
                  <a:gd name="T49" fmla="*/ 534 h 725"/>
                  <a:gd name="T50" fmla="*/ 703 w 725"/>
                  <a:gd name="T51" fmla="*/ 486 h 725"/>
                  <a:gd name="T52" fmla="*/ 717 w 725"/>
                  <a:gd name="T53" fmla="*/ 436 h 725"/>
                  <a:gd name="T54" fmla="*/ 724 w 725"/>
                  <a:gd name="T55" fmla="*/ 384 h 725"/>
                  <a:gd name="T56" fmla="*/ 723 w 725"/>
                  <a:gd name="T57" fmla="*/ 332 h 725"/>
                  <a:gd name="T58" fmla="*/ 715 w 725"/>
                  <a:gd name="T59" fmla="*/ 281 h 725"/>
                  <a:gd name="T60" fmla="*/ 699 w 725"/>
                  <a:gd name="T61" fmla="*/ 229 h 725"/>
                  <a:gd name="T62" fmla="*/ 675 w 725"/>
                  <a:gd name="T63" fmla="*/ 181 h 725"/>
                  <a:gd name="T64" fmla="*/ 643 w 725"/>
                  <a:gd name="T65" fmla="*/ 134 h 725"/>
                  <a:gd name="T66" fmla="*/ 606 w 725"/>
                  <a:gd name="T67" fmla="*/ 95 h 725"/>
                  <a:gd name="T68" fmla="*/ 565 w 725"/>
                  <a:gd name="T69" fmla="*/ 62 h 725"/>
                  <a:gd name="T70" fmla="*/ 520 w 725"/>
                  <a:gd name="T71" fmla="*/ 36 h 725"/>
                  <a:gd name="T72" fmla="*/ 471 w 725"/>
                  <a:gd name="T73" fmla="*/ 16 h 725"/>
                  <a:gd name="T74" fmla="*/ 421 w 725"/>
                  <a:gd name="T75" fmla="*/ 4 h 725"/>
                  <a:gd name="T76" fmla="*/ 368 w 725"/>
                  <a:gd name="T77" fmla="*/ 0 h 725"/>
                  <a:gd name="T78" fmla="*/ 316 w 725"/>
                  <a:gd name="T79" fmla="*/ 3 h 725"/>
                  <a:gd name="T80" fmla="*/ 264 w 725"/>
                  <a:gd name="T81" fmla="*/ 13 h 725"/>
                  <a:gd name="T82" fmla="*/ 212 w 725"/>
                  <a:gd name="T83" fmla="*/ 32 h 725"/>
                  <a:gd name="T84" fmla="*/ 163 w 725"/>
                  <a:gd name="T85" fmla="*/ 58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5">
                    <a:moveTo>
                      <a:pt x="163" y="58"/>
                    </a:moveTo>
                    <a:lnTo>
                      <a:pt x="148" y="69"/>
                    </a:lnTo>
                    <a:lnTo>
                      <a:pt x="134" y="80"/>
                    </a:lnTo>
                    <a:lnTo>
                      <a:pt x="119" y="92"/>
                    </a:lnTo>
                    <a:lnTo>
                      <a:pt x="106" y="105"/>
                    </a:lnTo>
                    <a:lnTo>
                      <a:pt x="94" y="118"/>
                    </a:lnTo>
                    <a:lnTo>
                      <a:pt x="82" y="131"/>
                    </a:lnTo>
                    <a:lnTo>
                      <a:pt x="72" y="145"/>
                    </a:lnTo>
                    <a:lnTo>
                      <a:pt x="62" y="161"/>
                    </a:lnTo>
                    <a:lnTo>
                      <a:pt x="52" y="176"/>
                    </a:lnTo>
                    <a:lnTo>
                      <a:pt x="44" y="191"/>
                    </a:lnTo>
                    <a:lnTo>
                      <a:pt x="36" y="206"/>
                    </a:lnTo>
                    <a:lnTo>
                      <a:pt x="29" y="222"/>
                    </a:lnTo>
                    <a:lnTo>
                      <a:pt x="22" y="238"/>
                    </a:lnTo>
                    <a:lnTo>
                      <a:pt x="17" y="255"/>
                    </a:lnTo>
                    <a:lnTo>
                      <a:pt x="12" y="271"/>
                    </a:lnTo>
                    <a:lnTo>
                      <a:pt x="8" y="289"/>
                    </a:lnTo>
                    <a:lnTo>
                      <a:pt x="4" y="306"/>
                    </a:lnTo>
                    <a:lnTo>
                      <a:pt x="2" y="323"/>
                    </a:lnTo>
                    <a:lnTo>
                      <a:pt x="0" y="340"/>
                    </a:lnTo>
                    <a:lnTo>
                      <a:pt x="0" y="357"/>
                    </a:lnTo>
                    <a:lnTo>
                      <a:pt x="0" y="375"/>
                    </a:lnTo>
                    <a:lnTo>
                      <a:pt x="1" y="392"/>
                    </a:lnTo>
                    <a:lnTo>
                      <a:pt x="3" y="410"/>
                    </a:lnTo>
                    <a:lnTo>
                      <a:pt x="7" y="427"/>
                    </a:lnTo>
                    <a:lnTo>
                      <a:pt x="10" y="444"/>
                    </a:lnTo>
                    <a:lnTo>
                      <a:pt x="15" y="461"/>
                    </a:lnTo>
                    <a:lnTo>
                      <a:pt x="20" y="478"/>
                    </a:lnTo>
                    <a:lnTo>
                      <a:pt x="27" y="495"/>
                    </a:lnTo>
                    <a:lnTo>
                      <a:pt x="34" y="511"/>
                    </a:lnTo>
                    <a:lnTo>
                      <a:pt x="42" y="527"/>
                    </a:lnTo>
                    <a:lnTo>
                      <a:pt x="51" y="544"/>
                    </a:lnTo>
                    <a:lnTo>
                      <a:pt x="61" y="560"/>
                    </a:lnTo>
                    <a:lnTo>
                      <a:pt x="71" y="575"/>
                    </a:lnTo>
                    <a:lnTo>
                      <a:pt x="82" y="590"/>
                    </a:lnTo>
                    <a:lnTo>
                      <a:pt x="94" y="604"/>
                    </a:lnTo>
                    <a:lnTo>
                      <a:pt x="106" y="617"/>
                    </a:lnTo>
                    <a:lnTo>
                      <a:pt x="118" y="630"/>
                    </a:lnTo>
                    <a:lnTo>
                      <a:pt x="133" y="641"/>
                    </a:lnTo>
                    <a:lnTo>
                      <a:pt x="146" y="652"/>
                    </a:lnTo>
                    <a:lnTo>
                      <a:pt x="161" y="663"/>
                    </a:lnTo>
                    <a:lnTo>
                      <a:pt x="175" y="673"/>
                    </a:lnTo>
                    <a:lnTo>
                      <a:pt x="190" y="682"/>
                    </a:lnTo>
                    <a:lnTo>
                      <a:pt x="206" y="689"/>
                    </a:lnTo>
                    <a:lnTo>
                      <a:pt x="221" y="697"/>
                    </a:lnTo>
                    <a:lnTo>
                      <a:pt x="237" y="703"/>
                    </a:lnTo>
                    <a:lnTo>
                      <a:pt x="254" y="708"/>
                    </a:lnTo>
                    <a:lnTo>
                      <a:pt x="271" y="713"/>
                    </a:lnTo>
                    <a:lnTo>
                      <a:pt x="288" y="717"/>
                    </a:lnTo>
                    <a:lnTo>
                      <a:pt x="305" y="720"/>
                    </a:lnTo>
                    <a:lnTo>
                      <a:pt x="322" y="722"/>
                    </a:lnTo>
                    <a:lnTo>
                      <a:pt x="339" y="724"/>
                    </a:lnTo>
                    <a:lnTo>
                      <a:pt x="357" y="725"/>
                    </a:lnTo>
                    <a:lnTo>
                      <a:pt x="374" y="724"/>
                    </a:lnTo>
                    <a:lnTo>
                      <a:pt x="392" y="723"/>
                    </a:lnTo>
                    <a:lnTo>
                      <a:pt x="410" y="722"/>
                    </a:lnTo>
                    <a:lnTo>
                      <a:pt x="427" y="719"/>
                    </a:lnTo>
                    <a:lnTo>
                      <a:pt x="444" y="715"/>
                    </a:lnTo>
                    <a:lnTo>
                      <a:pt x="462" y="711"/>
                    </a:lnTo>
                    <a:lnTo>
                      <a:pt x="479" y="706"/>
                    </a:lnTo>
                    <a:lnTo>
                      <a:pt x="496" y="700"/>
                    </a:lnTo>
                    <a:lnTo>
                      <a:pt x="513" y="693"/>
                    </a:lnTo>
                    <a:lnTo>
                      <a:pt x="530" y="685"/>
                    </a:lnTo>
                    <a:lnTo>
                      <a:pt x="546" y="676"/>
                    </a:lnTo>
                    <a:lnTo>
                      <a:pt x="562" y="667"/>
                    </a:lnTo>
                    <a:lnTo>
                      <a:pt x="577" y="655"/>
                    </a:lnTo>
                    <a:lnTo>
                      <a:pt x="592" y="644"/>
                    </a:lnTo>
                    <a:lnTo>
                      <a:pt x="605" y="632"/>
                    </a:lnTo>
                    <a:lnTo>
                      <a:pt x="618" y="619"/>
                    </a:lnTo>
                    <a:lnTo>
                      <a:pt x="631" y="606"/>
                    </a:lnTo>
                    <a:lnTo>
                      <a:pt x="643" y="593"/>
                    </a:lnTo>
                    <a:lnTo>
                      <a:pt x="654" y="579"/>
                    </a:lnTo>
                    <a:lnTo>
                      <a:pt x="664" y="564"/>
                    </a:lnTo>
                    <a:lnTo>
                      <a:pt x="673" y="550"/>
                    </a:lnTo>
                    <a:lnTo>
                      <a:pt x="682" y="534"/>
                    </a:lnTo>
                    <a:lnTo>
                      <a:pt x="690" y="518"/>
                    </a:lnTo>
                    <a:lnTo>
                      <a:pt x="697" y="502"/>
                    </a:lnTo>
                    <a:lnTo>
                      <a:pt x="703" y="486"/>
                    </a:lnTo>
                    <a:lnTo>
                      <a:pt x="709" y="469"/>
                    </a:lnTo>
                    <a:lnTo>
                      <a:pt x="713" y="453"/>
                    </a:lnTo>
                    <a:lnTo>
                      <a:pt x="717" y="436"/>
                    </a:lnTo>
                    <a:lnTo>
                      <a:pt x="720" y="419"/>
                    </a:lnTo>
                    <a:lnTo>
                      <a:pt x="723" y="401"/>
                    </a:lnTo>
                    <a:lnTo>
                      <a:pt x="724" y="384"/>
                    </a:lnTo>
                    <a:lnTo>
                      <a:pt x="725" y="367"/>
                    </a:lnTo>
                    <a:lnTo>
                      <a:pt x="724" y="349"/>
                    </a:lnTo>
                    <a:lnTo>
                      <a:pt x="723" y="332"/>
                    </a:lnTo>
                    <a:lnTo>
                      <a:pt x="722" y="315"/>
                    </a:lnTo>
                    <a:lnTo>
                      <a:pt x="719" y="298"/>
                    </a:lnTo>
                    <a:lnTo>
                      <a:pt x="715" y="281"/>
                    </a:lnTo>
                    <a:lnTo>
                      <a:pt x="711" y="263"/>
                    </a:lnTo>
                    <a:lnTo>
                      <a:pt x="705" y="246"/>
                    </a:lnTo>
                    <a:lnTo>
                      <a:pt x="699" y="229"/>
                    </a:lnTo>
                    <a:lnTo>
                      <a:pt x="692" y="213"/>
                    </a:lnTo>
                    <a:lnTo>
                      <a:pt x="684" y="197"/>
                    </a:lnTo>
                    <a:lnTo>
                      <a:pt x="675" y="181"/>
                    </a:lnTo>
                    <a:lnTo>
                      <a:pt x="665" y="165"/>
                    </a:lnTo>
                    <a:lnTo>
                      <a:pt x="654" y="149"/>
                    </a:lnTo>
                    <a:lnTo>
                      <a:pt x="643" y="134"/>
                    </a:lnTo>
                    <a:lnTo>
                      <a:pt x="631" y="120"/>
                    </a:lnTo>
                    <a:lnTo>
                      <a:pt x="619" y="107"/>
                    </a:lnTo>
                    <a:lnTo>
                      <a:pt x="606" y="95"/>
                    </a:lnTo>
                    <a:lnTo>
                      <a:pt x="593" y="83"/>
                    </a:lnTo>
                    <a:lnTo>
                      <a:pt x="579" y="72"/>
                    </a:lnTo>
                    <a:lnTo>
                      <a:pt x="565" y="62"/>
                    </a:lnTo>
                    <a:lnTo>
                      <a:pt x="550" y="52"/>
                    </a:lnTo>
                    <a:lnTo>
                      <a:pt x="535" y="44"/>
                    </a:lnTo>
                    <a:lnTo>
                      <a:pt x="520" y="36"/>
                    </a:lnTo>
                    <a:lnTo>
                      <a:pt x="503" y="29"/>
                    </a:lnTo>
                    <a:lnTo>
                      <a:pt x="487" y="21"/>
                    </a:lnTo>
                    <a:lnTo>
                      <a:pt x="471" y="16"/>
                    </a:lnTo>
                    <a:lnTo>
                      <a:pt x="454" y="11"/>
                    </a:lnTo>
                    <a:lnTo>
                      <a:pt x="438" y="7"/>
                    </a:lnTo>
                    <a:lnTo>
                      <a:pt x="421" y="4"/>
                    </a:lnTo>
                    <a:lnTo>
                      <a:pt x="403" y="2"/>
                    </a:lnTo>
                    <a:lnTo>
                      <a:pt x="386" y="0"/>
                    </a:lnTo>
                    <a:lnTo>
                      <a:pt x="368" y="0"/>
                    </a:lnTo>
                    <a:lnTo>
                      <a:pt x="350" y="0"/>
                    </a:lnTo>
                    <a:lnTo>
                      <a:pt x="333" y="1"/>
                    </a:lnTo>
                    <a:lnTo>
                      <a:pt x="316" y="3"/>
                    </a:lnTo>
                    <a:lnTo>
                      <a:pt x="298" y="5"/>
                    </a:lnTo>
                    <a:lnTo>
                      <a:pt x="281" y="9"/>
                    </a:lnTo>
                    <a:lnTo>
                      <a:pt x="264" y="13"/>
                    </a:lnTo>
                    <a:lnTo>
                      <a:pt x="246" y="18"/>
                    </a:lnTo>
                    <a:lnTo>
                      <a:pt x="229" y="24"/>
                    </a:lnTo>
                    <a:lnTo>
                      <a:pt x="212" y="32"/>
                    </a:lnTo>
                    <a:lnTo>
                      <a:pt x="196" y="40"/>
                    </a:lnTo>
                    <a:lnTo>
                      <a:pt x="179" y="49"/>
                    </a:lnTo>
                    <a:lnTo>
                      <a:pt x="163" y="58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1" name="Freeform 327">
                <a:extLst>
                  <a:ext uri="{FF2B5EF4-FFF2-40B4-BE49-F238E27FC236}">
                    <a16:creationId xmlns:a16="http://schemas.microsoft.com/office/drawing/2014/main" id="{DFBA1428-1E26-6291-9D19-C9E243A4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1698"/>
                <a:ext cx="45" cy="45"/>
              </a:xfrm>
              <a:custGeom>
                <a:avLst/>
                <a:gdLst>
                  <a:gd name="T0" fmla="*/ 134 w 725"/>
                  <a:gd name="T1" fmla="*/ 80 h 725"/>
                  <a:gd name="T2" fmla="*/ 94 w 725"/>
                  <a:gd name="T3" fmla="*/ 118 h 725"/>
                  <a:gd name="T4" fmla="*/ 62 w 725"/>
                  <a:gd name="T5" fmla="*/ 161 h 725"/>
                  <a:gd name="T6" fmla="*/ 36 w 725"/>
                  <a:gd name="T7" fmla="*/ 206 h 725"/>
                  <a:gd name="T8" fmla="*/ 17 w 725"/>
                  <a:gd name="T9" fmla="*/ 255 h 725"/>
                  <a:gd name="T10" fmla="*/ 4 w 725"/>
                  <a:gd name="T11" fmla="*/ 306 h 725"/>
                  <a:gd name="T12" fmla="*/ 0 w 725"/>
                  <a:gd name="T13" fmla="*/ 357 h 725"/>
                  <a:gd name="T14" fmla="*/ 3 w 725"/>
                  <a:gd name="T15" fmla="*/ 410 h 725"/>
                  <a:gd name="T16" fmla="*/ 15 w 725"/>
                  <a:gd name="T17" fmla="*/ 461 h 725"/>
                  <a:gd name="T18" fmla="*/ 34 w 725"/>
                  <a:gd name="T19" fmla="*/ 511 h 725"/>
                  <a:gd name="T20" fmla="*/ 61 w 725"/>
                  <a:gd name="T21" fmla="*/ 560 h 725"/>
                  <a:gd name="T22" fmla="*/ 94 w 725"/>
                  <a:gd name="T23" fmla="*/ 604 h 725"/>
                  <a:gd name="T24" fmla="*/ 133 w 725"/>
                  <a:gd name="T25" fmla="*/ 641 h 725"/>
                  <a:gd name="T26" fmla="*/ 175 w 725"/>
                  <a:gd name="T27" fmla="*/ 673 h 725"/>
                  <a:gd name="T28" fmla="*/ 221 w 725"/>
                  <a:gd name="T29" fmla="*/ 697 h 725"/>
                  <a:gd name="T30" fmla="*/ 271 w 725"/>
                  <a:gd name="T31" fmla="*/ 713 h 725"/>
                  <a:gd name="T32" fmla="*/ 322 w 725"/>
                  <a:gd name="T33" fmla="*/ 722 h 725"/>
                  <a:gd name="T34" fmla="*/ 374 w 725"/>
                  <a:gd name="T35" fmla="*/ 724 h 725"/>
                  <a:gd name="T36" fmla="*/ 427 w 725"/>
                  <a:gd name="T37" fmla="*/ 719 h 725"/>
                  <a:gd name="T38" fmla="*/ 479 w 725"/>
                  <a:gd name="T39" fmla="*/ 706 h 725"/>
                  <a:gd name="T40" fmla="*/ 530 w 725"/>
                  <a:gd name="T41" fmla="*/ 685 h 725"/>
                  <a:gd name="T42" fmla="*/ 577 w 725"/>
                  <a:gd name="T43" fmla="*/ 655 h 725"/>
                  <a:gd name="T44" fmla="*/ 618 w 725"/>
                  <a:gd name="T45" fmla="*/ 619 h 725"/>
                  <a:gd name="T46" fmla="*/ 654 w 725"/>
                  <a:gd name="T47" fmla="*/ 579 h 725"/>
                  <a:gd name="T48" fmla="*/ 682 w 725"/>
                  <a:gd name="T49" fmla="*/ 534 h 725"/>
                  <a:gd name="T50" fmla="*/ 703 w 725"/>
                  <a:gd name="T51" fmla="*/ 486 h 725"/>
                  <a:gd name="T52" fmla="*/ 717 w 725"/>
                  <a:gd name="T53" fmla="*/ 436 h 725"/>
                  <a:gd name="T54" fmla="*/ 724 w 725"/>
                  <a:gd name="T55" fmla="*/ 384 h 725"/>
                  <a:gd name="T56" fmla="*/ 723 w 725"/>
                  <a:gd name="T57" fmla="*/ 332 h 725"/>
                  <a:gd name="T58" fmla="*/ 715 w 725"/>
                  <a:gd name="T59" fmla="*/ 281 h 725"/>
                  <a:gd name="T60" fmla="*/ 699 w 725"/>
                  <a:gd name="T61" fmla="*/ 229 h 725"/>
                  <a:gd name="T62" fmla="*/ 675 w 725"/>
                  <a:gd name="T63" fmla="*/ 181 h 725"/>
                  <a:gd name="T64" fmla="*/ 643 w 725"/>
                  <a:gd name="T65" fmla="*/ 134 h 725"/>
                  <a:gd name="T66" fmla="*/ 606 w 725"/>
                  <a:gd name="T67" fmla="*/ 95 h 725"/>
                  <a:gd name="T68" fmla="*/ 565 w 725"/>
                  <a:gd name="T69" fmla="*/ 62 h 725"/>
                  <a:gd name="T70" fmla="*/ 520 w 725"/>
                  <a:gd name="T71" fmla="*/ 36 h 725"/>
                  <a:gd name="T72" fmla="*/ 471 w 725"/>
                  <a:gd name="T73" fmla="*/ 16 h 725"/>
                  <a:gd name="T74" fmla="*/ 421 w 725"/>
                  <a:gd name="T75" fmla="*/ 4 h 725"/>
                  <a:gd name="T76" fmla="*/ 368 w 725"/>
                  <a:gd name="T77" fmla="*/ 0 h 725"/>
                  <a:gd name="T78" fmla="*/ 316 w 725"/>
                  <a:gd name="T79" fmla="*/ 3 h 725"/>
                  <a:gd name="T80" fmla="*/ 264 w 725"/>
                  <a:gd name="T81" fmla="*/ 13 h 725"/>
                  <a:gd name="T82" fmla="*/ 212 w 725"/>
                  <a:gd name="T83" fmla="*/ 32 h 725"/>
                  <a:gd name="T84" fmla="*/ 163 w 725"/>
                  <a:gd name="T85" fmla="*/ 58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5">
                    <a:moveTo>
                      <a:pt x="163" y="58"/>
                    </a:moveTo>
                    <a:lnTo>
                      <a:pt x="148" y="69"/>
                    </a:lnTo>
                    <a:lnTo>
                      <a:pt x="134" y="80"/>
                    </a:lnTo>
                    <a:lnTo>
                      <a:pt x="119" y="92"/>
                    </a:lnTo>
                    <a:lnTo>
                      <a:pt x="106" y="105"/>
                    </a:lnTo>
                    <a:lnTo>
                      <a:pt x="94" y="118"/>
                    </a:lnTo>
                    <a:lnTo>
                      <a:pt x="82" y="131"/>
                    </a:lnTo>
                    <a:lnTo>
                      <a:pt x="72" y="145"/>
                    </a:lnTo>
                    <a:lnTo>
                      <a:pt x="62" y="161"/>
                    </a:lnTo>
                    <a:lnTo>
                      <a:pt x="52" y="176"/>
                    </a:lnTo>
                    <a:lnTo>
                      <a:pt x="44" y="191"/>
                    </a:lnTo>
                    <a:lnTo>
                      <a:pt x="36" y="206"/>
                    </a:lnTo>
                    <a:lnTo>
                      <a:pt x="29" y="222"/>
                    </a:lnTo>
                    <a:lnTo>
                      <a:pt x="22" y="238"/>
                    </a:lnTo>
                    <a:lnTo>
                      <a:pt x="17" y="255"/>
                    </a:lnTo>
                    <a:lnTo>
                      <a:pt x="12" y="271"/>
                    </a:lnTo>
                    <a:lnTo>
                      <a:pt x="8" y="289"/>
                    </a:lnTo>
                    <a:lnTo>
                      <a:pt x="4" y="306"/>
                    </a:lnTo>
                    <a:lnTo>
                      <a:pt x="2" y="323"/>
                    </a:lnTo>
                    <a:lnTo>
                      <a:pt x="0" y="340"/>
                    </a:lnTo>
                    <a:lnTo>
                      <a:pt x="0" y="357"/>
                    </a:lnTo>
                    <a:lnTo>
                      <a:pt x="0" y="375"/>
                    </a:lnTo>
                    <a:lnTo>
                      <a:pt x="1" y="392"/>
                    </a:lnTo>
                    <a:lnTo>
                      <a:pt x="3" y="410"/>
                    </a:lnTo>
                    <a:lnTo>
                      <a:pt x="7" y="427"/>
                    </a:lnTo>
                    <a:lnTo>
                      <a:pt x="10" y="444"/>
                    </a:lnTo>
                    <a:lnTo>
                      <a:pt x="15" y="461"/>
                    </a:lnTo>
                    <a:lnTo>
                      <a:pt x="20" y="478"/>
                    </a:lnTo>
                    <a:lnTo>
                      <a:pt x="27" y="495"/>
                    </a:lnTo>
                    <a:lnTo>
                      <a:pt x="34" y="511"/>
                    </a:lnTo>
                    <a:lnTo>
                      <a:pt x="42" y="527"/>
                    </a:lnTo>
                    <a:lnTo>
                      <a:pt x="51" y="544"/>
                    </a:lnTo>
                    <a:lnTo>
                      <a:pt x="61" y="560"/>
                    </a:lnTo>
                    <a:lnTo>
                      <a:pt x="71" y="575"/>
                    </a:lnTo>
                    <a:lnTo>
                      <a:pt x="82" y="590"/>
                    </a:lnTo>
                    <a:lnTo>
                      <a:pt x="94" y="604"/>
                    </a:lnTo>
                    <a:lnTo>
                      <a:pt x="106" y="617"/>
                    </a:lnTo>
                    <a:lnTo>
                      <a:pt x="118" y="630"/>
                    </a:lnTo>
                    <a:lnTo>
                      <a:pt x="133" y="641"/>
                    </a:lnTo>
                    <a:lnTo>
                      <a:pt x="146" y="652"/>
                    </a:lnTo>
                    <a:lnTo>
                      <a:pt x="161" y="663"/>
                    </a:lnTo>
                    <a:lnTo>
                      <a:pt x="175" y="673"/>
                    </a:lnTo>
                    <a:lnTo>
                      <a:pt x="190" y="682"/>
                    </a:lnTo>
                    <a:lnTo>
                      <a:pt x="206" y="689"/>
                    </a:lnTo>
                    <a:lnTo>
                      <a:pt x="221" y="697"/>
                    </a:lnTo>
                    <a:lnTo>
                      <a:pt x="237" y="703"/>
                    </a:lnTo>
                    <a:lnTo>
                      <a:pt x="254" y="708"/>
                    </a:lnTo>
                    <a:lnTo>
                      <a:pt x="271" y="713"/>
                    </a:lnTo>
                    <a:lnTo>
                      <a:pt x="288" y="717"/>
                    </a:lnTo>
                    <a:lnTo>
                      <a:pt x="305" y="720"/>
                    </a:lnTo>
                    <a:lnTo>
                      <a:pt x="322" y="722"/>
                    </a:lnTo>
                    <a:lnTo>
                      <a:pt x="339" y="724"/>
                    </a:lnTo>
                    <a:lnTo>
                      <a:pt x="357" y="725"/>
                    </a:lnTo>
                    <a:lnTo>
                      <a:pt x="374" y="724"/>
                    </a:lnTo>
                    <a:lnTo>
                      <a:pt x="392" y="723"/>
                    </a:lnTo>
                    <a:lnTo>
                      <a:pt x="410" y="722"/>
                    </a:lnTo>
                    <a:lnTo>
                      <a:pt x="427" y="719"/>
                    </a:lnTo>
                    <a:lnTo>
                      <a:pt x="444" y="715"/>
                    </a:lnTo>
                    <a:lnTo>
                      <a:pt x="462" y="711"/>
                    </a:lnTo>
                    <a:lnTo>
                      <a:pt x="479" y="706"/>
                    </a:lnTo>
                    <a:lnTo>
                      <a:pt x="496" y="700"/>
                    </a:lnTo>
                    <a:lnTo>
                      <a:pt x="513" y="693"/>
                    </a:lnTo>
                    <a:lnTo>
                      <a:pt x="530" y="685"/>
                    </a:lnTo>
                    <a:lnTo>
                      <a:pt x="546" y="676"/>
                    </a:lnTo>
                    <a:lnTo>
                      <a:pt x="562" y="667"/>
                    </a:lnTo>
                    <a:lnTo>
                      <a:pt x="577" y="655"/>
                    </a:lnTo>
                    <a:lnTo>
                      <a:pt x="592" y="644"/>
                    </a:lnTo>
                    <a:lnTo>
                      <a:pt x="605" y="632"/>
                    </a:lnTo>
                    <a:lnTo>
                      <a:pt x="618" y="619"/>
                    </a:lnTo>
                    <a:lnTo>
                      <a:pt x="631" y="606"/>
                    </a:lnTo>
                    <a:lnTo>
                      <a:pt x="643" y="593"/>
                    </a:lnTo>
                    <a:lnTo>
                      <a:pt x="654" y="579"/>
                    </a:lnTo>
                    <a:lnTo>
                      <a:pt x="664" y="564"/>
                    </a:lnTo>
                    <a:lnTo>
                      <a:pt x="673" y="550"/>
                    </a:lnTo>
                    <a:lnTo>
                      <a:pt x="682" y="534"/>
                    </a:lnTo>
                    <a:lnTo>
                      <a:pt x="690" y="518"/>
                    </a:lnTo>
                    <a:lnTo>
                      <a:pt x="697" y="502"/>
                    </a:lnTo>
                    <a:lnTo>
                      <a:pt x="703" y="486"/>
                    </a:lnTo>
                    <a:lnTo>
                      <a:pt x="709" y="469"/>
                    </a:lnTo>
                    <a:lnTo>
                      <a:pt x="713" y="453"/>
                    </a:lnTo>
                    <a:lnTo>
                      <a:pt x="717" y="436"/>
                    </a:lnTo>
                    <a:lnTo>
                      <a:pt x="720" y="419"/>
                    </a:lnTo>
                    <a:lnTo>
                      <a:pt x="723" y="401"/>
                    </a:lnTo>
                    <a:lnTo>
                      <a:pt x="724" y="384"/>
                    </a:lnTo>
                    <a:lnTo>
                      <a:pt x="725" y="367"/>
                    </a:lnTo>
                    <a:lnTo>
                      <a:pt x="724" y="349"/>
                    </a:lnTo>
                    <a:lnTo>
                      <a:pt x="723" y="332"/>
                    </a:lnTo>
                    <a:lnTo>
                      <a:pt x="722" y="315"/>
                    </a:lnTo>
                    <a:lnTo>
                      <a:pt x="719" y="298"/>
                    </a:lnTo>
                    <a:lnTo>
                      <a:pt x="715" y="281"/>
                    </a:lnTo>
                    <a:lnTo>
                      <a:pt x="711" y="263"/>
                    </a:lnTo>
                    <a:lnTo>
                      <a:pt x="705" y="246"/>
                    </a:lnTo>
                    <a:lnTo>
                      <a:pt x="699" y="229"/>
                    </a:lnTo>
                    <a:lnTo>
                      <a:pt x="692" y="213"/>
                    </a:lnTo>
                    <a:lnTo>
                      <a:pt x="684" y="197"/>
                    </a:lnTo>
                    <a:lnTo>
                      <a:pt x="675" y="181"/>
                    </a:lnTo>
                    <a:lnTo>
                      <a:pt x="665" y="165"/>
                    </a:lnTo>
                    <a:lnTo>
                      <a:pt x="654" y="149"/>
                    </a:lnTo>
                    <a:lnTo>
                      <a:pt x="643" y="134"/>
                    </a:lnTo>
                    <a:lnTo>
                      <a:pt x="631" y="120"/>
                    </a:lnTo>
                    <a:lnTo>
                      <a:pt x="619" y="107"/>
                    </a:lnTo>
                    <a:lnTo>
                      <a:pt x="606" y="95"/>
                    </a:lnTo>
                    <a:lnTo>
                      <a:pt x="593" y="83"/>
                    </a:lnTo>
                    <a:lnTo>
                      <a:pt x="579" y="72"/>
                    </a:lnTo>
                    <a:lnTo>
                      <a:pt x="565" y="62"/>
                    </a:lnTo>
                    <a:lnTo>
                      <a:pt x="550" y="52"/>
                    </a:lnTo>
                    <a:lnTo>
                      <a:pt x="535" y="44"/>
                    </a:lnTo>
                    <a:lnTo>
                      <a:pt x="520" y="36"/>
                    </a:lnTo>
                    <a:lnTo>
                      <a:pt x="503" y="29"/>
                    </a:lnTo>
                    <a:lnTo>
                      <a:pt x="487" y="21"/>
                    </a:lnTo>
                    <a:lnTo>
                      <a:pt x="471" y="16"/>
                    </a:lnTo>
                    <a:lnTo>
                      <a:pt x="454" y="11"/>
                    </a:lnTo>
                    <a:lnTo>
                      <a:pt x="438" y="7"/>
                    </a:lnTo>
                    <a:lnTo>
                      <a:pt x="421" y="4"/>
                    </a:lnTo>
                    <a:lnTo>
                      <a:pt x="403" y="2"/>
                    </a:lnTo>
                    <a:lnTo>
                      <a:pt x="386" y="0"/>
                    </a:lnTo>
                    <a:lnTo>
                      <a:pt x="368" y="0"/>
                    </a:lnTo>
                    <a:lnTo>
                      <a:pt x="350" y="0"/>
                    </a:lnTo>
                    <a:lnTo>
                      <a:pt x="333" y="1"/>
                    </a:lnTo>
                    <a:lnTo>
                      <a:pt x="316" y="3"/>
                    </a:lnTo>
                    <a:lnTo>
                      <a:pt x="298" y="5"/>
                    </a:lnTo>
                    <a:lnTo>
                      <a:pt x="281" y="9"/>
                    </a:lnTo>
                    <a:lnTo>
                      <a:pt x="264" y="13"/>
                    </a:lnTo>
                    <a:lnTo>
                      <a:pt x="246" y="18"/>
                    </a:lnTo>
                    <a:lnTo>
                      <a:pt x="229" y="24"/>
                    </a:lnTo>
                    <a:lnTo>
                      <a:pt x="212" y="32"/>
                    </a:lnTo>
                    <a:lnTo>
                      <a:pt x="196" y="40"/>
                    </a:lnTo>
                    <a:lnTo>
                      <a:pt x="179" y="49"/>
                    </a:lnTo>
                    <a:lnTo>
                      <a:pt x="163" y="5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2" name="Freeform 328">
                <a:extLst>
                  <a:ext uri="{FF2B5EF4-FFF2-40B4-BE49-F238E27FC236}">
                    <a16:creationId xmlns:a16="http://schemas.microsoft.com/office/drawing/2014/main" id="{3CD4B838-CCF1-F026-23A7-0A9210066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554"/>
                <a:ext cx="45" cy="45"/>
              </a:xfrm>
              <a:custGeom>
                <a:avLst/>
                <a:gdLst>
                  <a:gd name="T0" fmla="*/ 0 w 728"/>
                  <a:gd name="T1" fmla="*/ 369 h 723"/>
                  <a:gd name="T2" fmla="*/ 6 w 728"/>
                  <a:gd name="T3" fmla="*/ 423 h 723"/>
                  <a:gd name="T4" fmla="*/ 19 w 728"/>
                  <a:gd name="T5" fmla="*/ 475 h 723"/>
                  <a:gd name="T6" fmla="*/ 40 w 728"/>
                  <a:gd name="T7" fmla="*/ 523 h 723"/>
                  <a:gd name="T8" fmla="*/ 68 w 728"/>
                  <a:gd name="T9" fmla="*/ 569 h 723"/>
                  <a:gd name="T10" fmla="*/ 101 w 728"/>
                  <a:gd name="T11" fmla="*/ 609 h 723"/>
                  <a:gd name="T12" fmla="*/ 139 w 728"/>
                  <a:gd name="T13" fmla="*/ 644 h 723"/>
                  <a:gd name="T14" fmla="*/ 182 w 728"/>
                  <a:gd name="T15" fmla="*/ 674 h 723"/>
                  <a:gd name="T16" fmla="*/ 231 w 728"/>
                  <a:gd name="T17" fmla="*/ 698 h 723"/>
                  <a:gd name="T18" fmla="*/ 282 w 728"/>
                  <a:gd name="T19" fmla="*/ 714 h 723"/>
                  <a:gd name="T20" fmla="*/ 337 w 728"/>
                  <a:gd name="T21" fmla="*/ 722 h 723"/>
                  <a:gd name="T22" fmla="*/ 392 w 728"/>
                  <a:gd name="T23" fmla="*/ 722 h 723"/>
                  <a:gd name="T24" fmla="*/ 446 w 728"/>
                  <a:gd name="T25" fmla="*/ 714 h 723"/>
                  <a:gd name="T26" fmla="*/ 496 w 728"/>
                  <a:gd name="T27" fmla="*/ 698 h 723"/>
                  <a:gd name="T28" fmla="*/ 543 w 728"/>
                  <a:gd name="T29" fmla="*/ 675 h 723"/>
                  <a:gd name="T30" fmla="*/ 586 w 728"/>
                  <a:gd name="T31" fmla="*/ 647 h 723"/>
                  <a:gd name="T32" fmla="*/ 625 w 728"/>
                  <a:gd name="T33" fmla="*/ 613 h 723"/>
                  <a:gd name="T34" fmla="*/ 658 w 728"/>
                  <a:gd name="T35" fmla="*/ 573 h 723"/>
                  <a:gd name="T36" fmla="*/ 685 w 728"/>
                  <a:gd name="T37" fmla="*/ 528 h 723"/>
                  <a:gd name="T38" fmla="*/ 707 w 728"/>
                  <a:gd name="T39" fmla="*/ 480 h 723"/>
                  <a:gd name="T40" fmla="*/ 721 w 728"/>
                  <a:gd name="T41" fmla="*/ 427 h 723"/>
                  <a:gd name="T42" fmla="*/ 728 w 728"/>
                  <a:gd name="T43" fmla="*/ 372 h 723"/>
                  <a:gd name="T44" fmla="*/ 725 w 728"/>
                  <a:gd name="T45" fmla="*/ 317 h 723"/>
                  <a:gd name="T46" fmla="*/ 714 w 728"/>
                  <a:gd name="T47" fmla="*/ 264 h 723"/>
                  <a:gd name="T48" fmla="*/ 696 w 728"/>
                  <a:gd name="T49" fmla="*/ 215 h 723"/>
                  <a:gd name="T50" fmla="*/ 670 w 728"/>
                  <a:gd name="T51" fmla="*/ 168 h 723"/>
                  <a:gd name="T52" fmla="*/ 639 w 728"/>
                  <a:gd name="T53" fmla="*/ 126 h 723"/>
                  <a:gd name="T54" fmla="*/ 602 w 728"/>
                  <a:gd name="T55" fmla="*/ 89 h 723"/>
                  <a:gd name="T56" fmla="*/ 559 w 728"/>
                  <a:gd name="T57" fmla="*/ 57 h 723"/>
                  <a:gd name="T58" fmla="*/ 513 w 728"/>
                  <a:gd name="T59" fmla="*/ 32 h 723"/>
                  <a:gd name="T60" fmla="*/ 463 w 728"/>
                  <a:gd name="T61" fmla="*/ 14 h 723"/>
                  <a:gd name="T62" fmla="*/ 409 w 728"/>
                  <a:gd name="T63" fmla="*/ 3 h 723"/>
                  <a:gd name="T64" fmla="*/ 354 w 728"/>
                  <a:gd name="T65" fmla="*/ 0 h 723"/>
                  <a:gd name="T66" fmla="*/ 299 w 728"/>
                  <a:gd name="T67" fmla="*/ 5 h 723"/>
                  <a:gd name="T68" fmla="*/ 248 w 728"/>
                  <a:gd name="T69" fmla="*/ 18 h 723"/>
                  <a:gd name="T70" fmla="*/ 199 w 728"/>
                  <a:gd name="T71" fmla="*/ 38 h 723"/>
                  <a:gd name="T72" fmla="*/ 154 w 728"/>
                  <a:gd name="T73" fmla="*/ 66 h 723"/>
                  <a:gd name="T74" fmla="*/ 114 w 728"/>
                  <a:gd name="T75" fmla="*/ 98 h 723"/>
                  <a:gd name="T76" fmla="*/ 79 w 728"/>
                  <a:gd name="T77" fmla="*/ 136 h 723"/>
                  <a:gd name="T78" fmla="*/ 48 w 728"/>
                  <a:gd name="T79" fmla="*/ 178 h 723"/>
                  <a:gd name="T80" fmla="*/ 25 w 728"/>
                  <a:gd name="T81" fmla="*/ 226 h 723"/>
                  <a:gd name="T82" fmla="*/ 9 w 728"/>
                  <a:gd name="T83" fmla="*/ 277 h 723"/>
                  <a:gd name="T84" fmla="*/ 1 w 728"/>
                  <a:gd name="T85" fmla="*/ 332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8" h="723">
                    <a:moveTo>
                      <a:pt x="1" y="332"/>
                    </a:moveTo>
                    <a:lnTo>
                      <a:pt x="0" y="351"/>
                    </a:lnTo>
                    <a:lnTo>
                      <a:pt x="0" y="369"/>
                    </a:lnTo>
                    <a:lnTo>
                      <a:pt x="1" y="387"/>
                    </a:lnTo>
                    <a:lnTo>
                      <a:pt x="3" y="405"/>
                    </a:lnTo>
                    <a:lnTo>
                      <a:pt x="6" y="423"/>
                    </a:lnTo>
                    <a:lnTo>
                      <a:pt x="10" y="440"/>
                    </a:lnTo>
                    <a:lnTo>
                      <a:pt x="14" y="458"/>
                    </a:lnTo>
                    <a:lnTo>
                      <a:pt x="19" y="475"/>
                    </a:lnTo>
                    <a:lnTo>
                      <a:pt x="25" y="492"/>
                    </a:lnTo>
                    <a:lnTo>
                      <a:pt x="32" y="508"/>
                    </a:lnTo>
                    <a:lnTo>
                      <a:pt x="40" y="523"/>
                    </a:lnTo>
                    <a:lnTo>
                      <a:pt x="48" y="539"/>
                    </a:lnTo>
                    <a:lnTo>
                      <a:pt x="57" y="554"/>
                    </a:lnTo>
                    <a:lnTo>
                      <a:pt x="68" y="569"/>
                    </a:lnTo>
                    <a:lnTo>
                      <a:pt x="78" y="583"/>
                    </a:lnTo>
                    <a:lnTo>
                      <a:pt x="89" y="596"/>
                    </a:lnTo>
                    <a:lnTo>
                      <a:pt x="101" y="609"/>
                    </a:lnTo>
                    <a:lnTo>
                      <a:pt x="113" y="621"/>
                    </a:lnTo>
                    <a:lnTo>
                      <a:pt x="126" y="633"/>
                    </a:lnTo>
                    <a:lnTo>
                      <a:pt x="139" y="644"/>
                    </a:lnTo>
                    <a:lnTo>
                      <a:pt x="153" y="655"/>
                    </a:lnTo>
                    <a:lnTo>
                      <a:pt x="167" y="665"/>
                    </a:lnTo>
                    <a:lnTo>
                      <a:pt x="182" y="674"/>
                    </a:lnTo>
                    <a:lnTo>
                      <a:pt x="199" y="682"/>
                    </a:lnTo>
                    <a:lnTo>
                      <a:pt x="215" y="690"/>
                    </a:lnTo>
                    <a:lnTo>
                      <a:pt x="231" y="698"/>
                    </a:lnTo>
                    <a:lnTo>
                      <a:pt x="248" y="704"/>
                    </a:lnTo>
                    <a:lnTo>
                      <a:pt x="265" y="709"/>
                    </a:lnTo>
                    <a:lnTo>
                      <a:pt x="282" y="714"/>
                    </a:lnTo>
                    <a:lnTo>
                      <a:pt x="300" y="717"/>
                    </a:lnTo>
                    <a:lnTo>
                      <a:pt x="319" y="720"/>
                    </a:lnTo>
                    <a:lnTo>
                      <a:pt x="337" y="722"/>
                    </a:lnTo>
                    <a:lnTo>
                      <a:pt x="356" y="723"/>
                    </a:lnTo>
                    <a:lnTo>
                      <a:pt x="374" y="723"/>
                    </a:lnTo>
                    <a:lnTo>
                      <a:pt x="392" y="722"/>
                    </a:lnTo>
                    <a:lnTo>
                      <a:pt x="410" y="720"/>
                    </a:lnTo>
                    <a:lnTo>
                      <a:pt x="428" y="717"/>
                    </a:lnTo>
                    <a:lnTo>
                      <a:pt x="446" y="714"/>
                    </a:lnTo>
                    <a:lnTo>
                      <a:pt x="463" y="709"/>
                    </a:lnTo>
                    <a:lnTo>
                      <a:pt x="480" y="704"/>
                    </a:lnTo>
                    <a:lnTo>
                      <a:pt x="496" y="698"/>
                    </a:lnTo>
                    <a:lnTo>
                      <a:pt x="512" y="691"/>
                    </a:lnTo>
                    <a:lnTo>
                      <a:pt x="527" y="683"/>
                    </a:lnTo>
                    <a:lnTo>
                      <a:pt x="543" y="675"/>
                    </a:lnTo>
                    <a:lnTo>
                      <a:pt x="557" y="667"/>
                    </a:lnTo>
                    <a:lnTo>
                      <a:pt x="573" y="657"/>
                    </a:lnTo>
                    <a:lnTo>
                      <a:pt x="586" y="647"/>
                    </a:lnTo>
                    <a:lnTo>
                      <a:pt x="600" y="636"/>
                    </a:lnTo>
                    <a:lnTo>
                      <a:pt x="612" y="625"/>
                    </a:lnTo>
                    <a:lnTo>
                      <a:pt x="625" y="613"/>
                    </a:lnTo>
                    <a:lnTo>
                      <a:pt x="636" y="600"/>
                    </a:lnTo>
                    <a:lnTo>
                      <a:pt x="647" y="587"/>
                    </a:lnTo>
                    <a:lnTo>
                      <a:pt x="658" y="573"/>
                    </a:lnTo>
                    <a:lnTo>
                      <a:pt x="667" y="558"/>
                    </a:lnTo>
                    <a:lnTo>
                      <a:pt x="677" y="543"/>
                    </a:lnTo>
                    <a:lnTo>
                      <a:pt x="685" y="528"/>
                    </a:lnTo>
                    <a:lnTo>
                      <a:pt x="694" y="512"/>
                    </a:lnTo>
                    <a:lnTo>
                      <a:pt x="701" y="496"/>
                    </a:lnTo>
                    <a:lnTo>
                      <a:pt x="707" y="480"/>
                    </a:lnTo>
                    <a:lnTo>
                      <a:pt x="713" y="463"/>
                    </a:lnTo>
                    <a:lnTo>
                      <a:pt x="717" y="445"/>
                    </a:lnTo>
                    <a:lnTo>
                      <a:pt x="721" y="427"/>
                    </a:lnTo>
                    <a:lnTo>
                      <a:pt x="725" y="409"/>
                    </a:lnTo>
                    <a:lnTo>
                      <a:pt x="727" y="390"/>
                    </a:lnTo>
                    <a:lnTo>
                      <a:pt x="728" y="372"/>
                    </a:lnTo>
                    <a:lnTo>
                      <a:pt x="728" y="353"/>
                    </a:lnTo>
                    <a:lnTo>
                      <a:pt x="727" y="335"/>
                    </a:lnTo>
                    <a:lnTo>
                      <a:pt x="725" y="317"/>
                    </a:lnTo>
                    <a:lnTo>
                      <a:pt x="722" y="299"/>
                    </a:lnTo>
                    <a:lnTo>
                      <a:pt x="718" y="281"/>
                    </a:lnTo>
                    <a:lnTo>
                      <a:pt x="714" y="264"/>
                    </a:lnTo>
                    <a:lnTo>
                      <a:pt x="709" y="247"/>
                    </a:lnTo>
                    <a:lnTo>
                      <a:pt x="703" y="231"/>
                    </a:lnTo>
                    <a:lnTo>
                      <a:pt x="696" y="215"/>
                    </a:lnTo>
                    <a:lnTo>
                      <a:pt x="687" y="199"/>
                    </a:lnTo>
                    <a:lnTo>
                      <a:pt x="679" y="183"/>
                    </a:lnTo>
                    <a:lnTo>
                      <a:pt x="670" y="168"/>
                    </a:lnTo>
                    <a:lnTo>
                      <a:pt x="660" y="154"/>
                    </a:lnTo>
                    <a:lnTo>
                      <a:pt x="650" y="140"/>
                    </a:lnTo>
                    <a:lnTo>
                      <a:pt x="639" y="126"/>
                    </a:lnTo>
                    <a:lnTo>
                      <a:pt x="627" y="113"/>
                    </a:lnTo>
                    <a:lnTo>
                      <a:pt x="615" y="101"/>
                    </a:lnTo>
                    <a:lnTo>
                      <a:pt x="602" y="89"/>
                    </a:lnTo>
                    <a:lnTo>
                      <a:pt x="589" y="78"/>
                    </a:lnTo>
                    <a:lnTo>
                      <a:pt x="575" y="68"/>
                    </a:lnTo>
                    <a:lnTo>
                      <a:pt x="559" y="57"/>
                    </a:lnTo>
                    <a:lnTo>
                      <a:pt x="545" y="48"/>
                    </a:lnTo>
                    <a:lnTo>
                      <a:pt x="529" y="40"/>
                    </a:lnTo>
                    <a:lnTo>
                      <a:pt x="513" y="32"/>
                    </a:lnTo>
                    <a:lnTo>
                      <a:pt x="497" y="25"/>
                    </a:lnTo>
                    <a:lnTo>
                      <a:pt x="480" y="19"/>
                    </a:lnTo>
                    <a:lnTo>
                      <a:pt x="463" y="14"/>
                    </a:lnTo>
                    <a:lnTo>
                      <a:pt x="446" y="9"/>
                    </a:lnTo>
                    <a:lnTo>
                      <a:pt x="427" y="5"/>
                    </a:lnTo>
                    <a:lnTo>
                      <a:pt x="409" y="3"/>
                    </a:lnTo>
                    <a:lnTo>
                      <a:pt x="391" y="1"/>
                    </a:lnTo>
                    <a:lnTo>
                      <a:pt x="372" y="0"/>
                    </a:lnTo>
                    <a:lnTo>
                      <a:pt x="354" y="0"/>
                    </a:lnTo>
                    <a:lnTo>
                      <a:pt x="336" y="1"/>
                    </a:lnTo>
                    <a:lnTo>
                      <a:pt x="318" y="3"/>
                    </a:lnTo>
                    <a:lnTo>
                      <a:pt x="299" y="5"/>
                    </a:lnTo>
                    <a:lnTo>
                      <a:pt x="282" y="9"/>
                    </a:lnTo>
                    <a:lnTo>
                      <a:pt x="264" y="13"/>
                    </a:lnTo>
                    <a:lnTo>
                      <a:pt x="248" y="18"/>
                    </a:lnTo>
                    <a:lnTo>
                      <a:pt x="231" y="24"/>
                    </a:lnTo>
                    <a:lnTo>
                      <a:pt x="215" y="31"/>
                    </a:lnTo>
                    <a:lnTo>
                      <a:pt x="199" y="38"/>
                    </a:lnTo>
                    <a:lnTo>
                      <a:pt x="183" y="46"/>
                    </a:lnTo>
                    <a:lnTo>
                      <a:pt x="168" y="55"/>
                    </a:lnTo>
                    <a:lnTo>
                      <a:pt x="154" y="66"/>
                    </a:lnTo>
                    <a:lnTo>
                      <a:pt x="140" y="76"/>
                    </a:lnTo>
                    <a:lnTo>
                      <a:pt x="127" y="86"/>
                    </a:lnTo>
                    <a:lnTo>
                      <a:pt x="114" y="98"/>
                    </a:lnTo>
                    <a:lnTo>
                      <a:pt x="101" y="110"/>
                    </a:lnTo>
                    <a:lnTo>
                      <a:pt x="90" y="122"/>
                    </a:lnTo>
                    <a:lnTo>
                      <a:pt x="79" y="136"/>
                    </a:lnTo>
                    <a:lnTo>
                      <a:pt x="68" y="149"/>
                    </a:lnTo>
                    <a:lnTo>
                      <a:pt x="57" y="164"/>
                    </a:lnTo>
                    <a:lnTo>
                      <a:pt x="48" y="178"/>
                    </a:lnTo>
                    <a:lnTo>
                      <a:pt x="40" y="194"/>
                    </a:lnTo>
                    <a:lnTo>
                      <a:pt x="32" y="210"/>
                    </a:lnTo>
                    <a:lnTo>
                      <a:pt x="25" y="226"/>
                    </a:lnTo>
                    <a:lnTo>
                      <a:pt x="19" y="243"/>
                    </a:lnTo>
                    <a:lnTo>
                      <a:pt x="14" y="260"/>
                    </a:lnTo>
                    <a:lnTo>
                      <a:pt x="9" y="277"/>
                    </a:lnTo>
                    <a:lnTo>
                      <a:pt x="6" y="295"/>
                    </a:lnTo>
                    <a:lnTo>
                      <a:pt x="3" y="313"/>
                    </a:lnTo>
                    <a:lnTo>
                      <a:pt x="1" y="332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3" name="Freeform 329">
                <a:extLst>
                  <a:ext uri="{FF2B5EF4-FFF2-40B4-BE49-F238E27FC236}">
                    <a16:creationId xmlns:a16="http://schemas.microsoft.com/office/drawing/2014/main" id="{27140F44-BAD6-A6BF-1BEA-DCD84A8B2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554"/>
                <a:ext cx="45" cy="45"/>
              </a:xfrm>
              <a:custGeom>
                <a:avLst/>
                <a:gdLst>
                  <a:gd name="T0" fmla="*/ 0 w 728"/>
                  <a:gd name="T1" fmla="*/ 369 h 723"/>
                  <a:gd name="T2" fmla="*/ 6 w 728"/>
                  <a:gd name="T3" fmla="*/ 423 h 723"/>
                  <a:gd name="T4" fmla="*/ 19 w 728"/>
                  <a:gd name="T5" fmla="*/ 475 h 723"/>
                  <a:gd name="T6" fmla="*/ 40 w 728"/>
                  <a:gd name="T7" fmla="*/ 523 h 723"/>
                  <a:gd name="T8" fmla="*/ 68 w 728"/>
                  <a:gd name="T9" fmla="*/ 569 h 723"/>
                  <a:gd name="T10" fmla="*/ 101 w 728"/>
                  <a:gd name="T11" fmla="*/ 609 h 723"/>
                  <a:gd name="T12" fmla="*/ 139 w 728"/>
                  <a:gd name="T13" fmla="*/ 644 h 723"/>
                  <a:gd name="T14" fmla="*/ 182 w 728"/>
                  <a:gd name="T15" fmla="*/ 674 h 723"/>
                  <a:gd name="T16" fmla="*/ 231 w 728"/>
                  <a:gd name="T17" fmla="*/ 698 h 723"/>
                  <a:gd name="T18" fmla="*/ 282 w 728"/>
                  <a:gd name="T19" fmla="*/ 714 h 723"/>
                  <a:gd name="T20" fmla="*/ 337 w 728"/>
                  <a:gd name="T21" fmla="*/ 722 h 723"/>
                  <a:gd name="T22" fmla="*/ 392 w 728"/>
                  <a:gd name="T23" fmla="*/ 722 h 723"/>
                  <a:gd name="T24" fmla="*/ 446 w 728"/>
                  <a:gd name="T25" fmla="*/ 714 h 723"/>
                  <a:gd name="T26" fmla="*/ 496 w 728"/>
                  <a:gd name="T27" fmla="*/ 698 h 723"/>
                  <a:gd name="T28" fmla="*/ 543 w 728"/>
                  <a:gd name="T29" fmla="*/ 675 h 723"/>
                  <a:gd name="T30" fmla="*/ 586 w 728"/>
                  <a:gd name="T31" fmla="*/ 647 h 723"/>
                  <a:gd name="T32" fmla="*/ 625 w 728"/>
                  <a:gd name="T33" fmla="*/ 613 h 723"/>
                  <a:gd name="T34" fmla="*/ 658 w 728"/>
                  <a:gd name="T35" fmla="*/ 573 h 723"/>
                  <a:gd name="T36" fmla="*/ 685 w 728"/>
                  <a:gd name="T37" fmla="*/ 528 h 723"/>
                  <a:gd name="T38" fmla="*/ 707 w 728"/>
                  <a:gd name="T39" fmla="*/ 480 h 723"/>
                  <a:gd name="T40" fmla="*/ 721 w 728"/>
                  <a:gd name="T41" fmla="*/ 427 h 723"/>
                  <a:gd name="T42" fmla="*/ 728 w 728"/>
                  <a:gd name="T43" fmla="*/ 372 h 723"/>
                  <a:gd name="T44" fmla="*/ 725 w 728"/>
                  <a:gd name="T45" fmla="*/ 317 h 723"/>
                  <a:gd name="T46" fmla="*/ 714 w 728"/>
                  <a:gd name="T47" fmla="*/ 264 h 723"/>
                  <a:gd name="T48" fmla="*/ 696 w 728"/>
                  <a:gd name="T49" fmla="*/ 215 h 723"/>
                  <a:gd name="T50" fmla="*/ 670 w 728"/>
                  <a:gd name="T51" fmla="*/ 168 h 723"/>
                  <a:gd name="T52" fmla="*/ 639 w 728"/>
                  <a:gd name="T53" fmla="*/ 126 h 723"/>
                  <a:gd name="T54" fmla="*/ 602 w 728"/>
                  <a:gd name="T55" fmla="*/ 89 h 723"/>
                  <a:gd name="T56" fmla="*/ 559 w 728"/>
                  <a:gd name="T57" fmla="*/ 57 h 723"/>
                  <a:gd name="T58" fmla="*/ 513 w 728"/>
                  <a:gd name="T59" fmla="*/ 32 h 723"/>
                  <a:gd name="T60" fmla="*/ 463 w 728"/>
                  <a:gd name="T61" fmla="*/ 14 h 723"/>
                  <a:gd name="T62" fmla="*/ 409 w 728"/>
                  <a:gd name="T63" fmla="*/ 3 h 723"/>
                  <a:gd name="T64" fmla="*/ 354 w 728"/>
                  <a:gd name="T65" fmla="*/ 0 h 723"/>
                  <a:gd name="T66" fmla="*/ 299 w 728"/>
                  <a:gd name="T67" fmla="*/ 5 h 723"/>
                  <a:gd name="T68" fmla="*/ 248 w 728"/>
                  <a:gd name="T69" fmla="*/ 18 h 723"/>
                  <a:gd name="T70" fmla="*/ 199 w 728"/>
                  <a:gd name="T71" fmla="*/ 38 h 723"/>
                  <a:gd name="T72" fmla="*/ 154 w 728"/>
                  <a:gd name="T73" fmla="*/ 66 h 723"/>
                  <a:gd name="T74" fmla="*/ 114 w 728"/>
                  <a:gd name="T75" fmla="*/ 98 h 723"/>
                  <a:gd name="T76" fmla="*/ 79 w 728"/>
                  <a:gd name="T77" fmla="*/ 136 h 723"/>
                  <a:gd name="T78" fmla="*/ 48 w 728"/>
                  <a:gd name="T79" fmla="*/ 178 h 723"/>
                  <a:gd name="T80" fmla="*/ 25 w 728"/>
                  <a:gd name="T81" fmla="*/ 226 h 723"/>
                  <a:gd name="T82" fmla="*/ 9 w 728"/>
                  <a:gd name="T83" fmla="*/ 277 h 723"/>
                  <a:gd name="T84" fmla="*/ 1 w 728"/>
                  <a:gd name="T85" fmla="*/ 332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8" h="723">
                    <a:moveTo>
                      <a:pt x="1" y="332"/>
                    </a:moveTo>
                    <a:lnTo>
                      <a:pt x="0" y="351"/>
                    </a:lnTo>
                    <a:lnTo>
                      <a:pt x="0" y="369"/>
                    </a:lnTo>
                    <a:lnTo>
                      <a:pt x="1" y="387"/>
                    </a:lnTo>
                    <a:lnTo>
                      <a:pt x="3" y="405"/>
                    </a:lnTo>
                    <a:lnTo>
                      <a:pt x="6" y="423"/>
                    </a:lnTo>
                    <a:lnTo>
                      <a:pt x="10" y="440"/>
                    </a:lnTo>
                    <a:lnTo>
                      <a:pt x="14" y="458"/>
                    </a:lnTo>
                    <a:lnTo>
                      <a:pt x="19" y="475"/>
                    </a:lnTo>
                    <a:lnTo>
                      <a:pt x="25" y="492"/>
                    </a:lnTo>
                    <a:lnTo>
                      <a:pt x="32" y="508"/>
                    </a:lnTo>
                    <a:lnTo>
                      <a:pt x="40" y="523"/>
                    </a:lnTo>
                    <a:lnTo>
                      <a:pt x="48" y="539"/>
                    </a:lnTo>
                    <a:lnTo>
                      <a:pt x="57" y="554"/>
                    </a:lnTo>
                    <a:lnTo>
                      <a:pt x="68" y="569"/>
                    </a:lnTo>
                    <a:lnTo>
                      <a:pt x="78" y="583"/>
                    </a:lnTo>
                    <a:lnTo>
                      <a:pt x="89" y="596"/>
                    </a:lnTo>
                    <a:lnTo>
                      <a:pt x="101" y="609"/>
                    </a:lnTo>
                    <a:lnTo>
                      <a:pt x="113" y="621"/>
                    </a:lnTo>
                    <a:lnTo>
                      <a:pt x="126" y="633"/>
                    </a:lnTo>
                    <a:lnTo>
                      <a:pt x="139" y="644"/>
                    </a:lnTo>
                    <a:lnTo>
                      <a:pt x="153" y="655"/>
                    </a:lnTo>
                    <a:lnTo>
                      <a:pt x="167" y="665"/>
                    </a:lnTo>
                    <a:lnTo>
                      <a:pt x="182" y="674"/>
                    </a:lnTo>
                    <a:lnTo>
                      <a:pt x="199" y="682"/>
                    </a:lnTo>
                    <a:lnTo>
                      <a:pt x="215" y="690"/>
                    </a:lnTo>
                    <a:lnTo>
                      <a:pt x="231" y="698"/>
                    </a:lnTo>
                    <a:lnTo>
                      <a:pt x="248" y="704"/>
                    </a:lnTo>
                    <a:lnTo>
                      <a:pt x="265" y="709"/>
                    </a:lnTo>
                    <a:lnTo>
                      <a:pt x="282" y="714"/>
                    </a:lnTo>
                    <a:lnTo>
                      <a:pt x="300" y="717"/>
                    </a:lnTo>
                    <a:lnTo>
                      <a:pt x="319" y="720"/>
                    </a:lnTo>
                    <a:lnTo>
                      <a:pt x="337" y="722"/>
                    </a:lnTo>
                    <a:lnTo>
                      <a:pt x="356" y="723"/>
                    </a:lnTo>
                    <a:lnTo>
                      <a:pt x="374" y="723"/>
                    </a:lnTo>
                    <a:lnTo>
                      <a:pt x="392" y="722"/>
                    </a:lnTo>
                    <a:lnTo>
                      <a:pt x="410" y="720"/>
                    </a:lnTo>
                    <a:lnTo>
                      <a:pt x="428" y="717"/>
                    </a:lnTo>
                    <a:lnTo>
                      <a:pt x="446" y="714"/>
                    </a:lnTo>
                    <a:lnTo>
                      <a:pt x="463" y="709"/>
                    </a:lnTo>
                    <a:lnTo>
                      <a:pt x="480" y="704"/>
                    </a:lnTo>
                    <a:lnTo>
                      <a:pt x="496" y="698"/>
                    </a:lnTo>
                    <a:lnTo>
                      <a:pt x="512" y="691"/>
                    </a:lnTo>
                    <a:lnTo>
                      <a:pt x="527" y="683"/>
                    </a:lnTo>
                    <a:lnTo>
                      <a:pt x="543" y="675"/>
                    </a:lnTo>
                    <a:lnTo>
                      <a:pt x="557" y="667"/>
                    </a:lnTo>
                    <a:lnTo>
                      <a:pt x="573" y="657"/>
                    </a:lnTo>
                    <a:lnTo>
                      <a:pt x="586" y="647"/>
                    </a:lnTo>
                    <a:lnTo>
                      <a:pt x="600" y="636"/>
                    </a:lnTo>
                    <a:lnTo>
                      <a:pt x="612" y="625"/>
                    </a:lnTo>
                    <a:lnTo>
                      <a:pt x="625" y="613"/>
                    </a:lnTo>
                    <a:lnTo>
                      <a:pt x="636" y="600"/>
                    </a:lnTo>
                    <a:lnTo>
                      <a:pt x="647" y="587"/>
                    </a:lnTo>
                    <a:lnTo>
                      <a:pt x="658" y="573"/>
                    </a:lnTo>
                    <a:lnTo>
                      <a:pt x="667" y="558"/>
                    </a:lnTo>
                    <a:lnTo>
                      <a:pt x="677" y="543"/>
                    </a:lnTo>
                    <a:lnTo>
                      <a:pt x="685" y="528"/>
                    </a:lnTo>
                    <a:lnTo>
                      <a:pt x="694" y="512"/>
                    </a:lnTo>
                    <a:lnTo>
                      <a:pt x="701" y="496"/>
                    </a:lnTo>
                    <a:lnTo>
                      <a:pt x="707" y="480"/>
                    </a:lnTo>
                    <a:lnTo>
                      <a:pt x="713" y="463"/>
                    </a:lnTo>
                    <a:lnTo>
                      <a:pt x="717" y="445"/>
                    </a:lnTo>
                    <a:lnTo>
                      <a:pt x="721" y="427"/>
                    </a:lnTo>
                    <a:lnTo>
                      <a:pt x="725" y="409"/>
                    </a:lnTo>
                    <a:lnTo>
                      <a:pt x="727" y="390"/>
                    </a:lnTo>
                    <a:lnTo>
                      <a:pt x="728" y="372"/>
                    </a:lnTo>
                    <a:lnTo>
                      <a:pt x="728" y="353"/>
                    </a:lnTo>
                    <a:lnTo>
                      <a:pt x="727" y="335"/>
                    </a:lnTo>
                    <a:lnTo>
                      <a:pt x="725" y="317"/>
                    </a:lnTo>
                    <a:lnTo>
                      <a:pt x="722" y="299"/>
                    </a:lnTo>
                    <a:lnTo>
                      <a:pt x="718" y="281"/>
                    </a:lnTo>
                    <a:lnTo>
                      <a:pt x="714" y="264"/>
                    </a:lnTo>
                    <a:lnTo>
                      <a:pt x="709" y="247"/>
                    </a:lnTo>
                    <a:lnTo>
                      <a:pt x="703" y="231"/>
                    </a:lnTo>
                    <a:lnTo>
                      <a:pt x="696" y="215"/>
                    </a:lnTo>
                    <a:lnTo>
                      <a:pt x="687" y="199"/>
                    </a:lnTo>
                    <a:lnTo>
                      <a:pt x="679" y="183"/>
                    </a:lnTo>
                    <a:lnTo>
                      <a:pt x="670" y="168"/>
                    </a:lnTo>
                    <a:lnTo>
                      <a:pt x="660" y="154"/>
                    </a:lnTo>
                    <a:lnTo>
                      <a:pt x="650" y="140"/>
                    </a:lnTo>
                    <a:lnTo>
                      <a:pt x="639" y="126"/>
                    </a:lnTo>
                    <a:lnTo>
                      <a:pt x="627" y="113"/>
                    </a:lnTo>
                    <a:lnTo>
                      <a:pt x="615" y="101"/>
                    </a:lnTo>
                    <a:lnTo>
                      <a:pt x="602" y="89"/>
                    </a:lnTo>
                    <a:lnTo>
                      <a:pt x="589" y="78"/>
                    </a:lnTo>
                    <a:lnTo>
                      <a:pt x="575" y="68"/>
                    </a:lnTo>
                    <a:lnTo>
                      <a:pt x="559" y="57"/>
                    </a:lnTo>
                    <a:lnTo>
                      <a:pt x="545" y="48"/>
                    </a:lnTo>
                    <a:lnTo>
                      <a:pt x="529" y="40"/>
                    </a:lnTo>
                    <a:lnTo>
                      <a:pt x="513" y="32"/>
                    </a:lnTo>
                    <a:lnTo>
                      <a:pt x="497" y="25"/>
                    </a:lnTo>
                    <a:lnTo>
                      <a:pt x="480" y="19"/>
                    </a:lnTo>
                    <a:lnTo>
                      <a:pt x="463" y="14"/>
                    </a:lnTo>
                    <a:lnTo>
                      <a:pt x="446" y="9"/>
                    </a:lnTo>
                    <a:lnTo>
                      <a:pt x="427" y="5"/>
                    </a:lnTo>
                    <a:lnTo>
                      <a:pt x="409" y="3"/>
                    </a:lnTo>
                    <a:lnTo>
                      <a:pt x="391" y="1"/>
                    </a:lnTo>
                    <a:lnTo>
                      <a:pt x="372" y="0"/>
                    </a:lnTo>
                    <a:lnTo>
                      <a:pt x="354" y="0"/>
                    </a:lnTo>
                    <a:lnTo>
                      <a:pt x="336" y="1"/>
                    </a:lnTo>
                    <a:lnTo>
                      <a:pt x="318" y="3"/>
                    </a:lnTo>
                    <a:lnTo>
                      <a:pt x="299" y="5"/>
                    </a:lnTo>
                    <a:lnTo>
                      <a:pt x="282" y="9"/>
                    </a:lnTo>
                    <a:lnTo>
                      <a:pt x="264" y="13"/>
                    </a:lnTo>
                    <a:lnTo>
                      <a:pt x="248" y="18"/>
                    </a:lnTo>
                    <a:lnTo>
                      <a:pt x="231" y="24"/>
                    </a:lnTo>
                    <a:lnTo>
                      <a:pt x="215" y="31"/>
                    </a:lnTo>
                    <a:lnTo>
                      <a:pt x="199" y="38"/>
                    </a:lnTo>
                    <a:lnTo>
                      <a:pt x="183" y="46"/>
                    </a:lnTo>
                    <a:lnTo>
                      <a:pt x="168" y="55"/>
                    </a:lnTo>
                    <a:lnTo>
                      <a:pt x="154" y="66"/>
                    </a:lnTo>
                    <a:lnTo>
                      <a:pt x="140" y="76"/>
                    </a:lnTo>
                    <a:lnTo>
                      <a:pt x="127" y="86"/>
                    </a:lnTo>
                    <a:lnTo>
                      <a:pt x="114" y="98"/>
                    </a:lnTo>
                    <a:lnTo>
                      <a:pt x="101" y="110"/>
                    </a:lnTo>
                    <a:lnTo>
                      <a:pt x="90" y="122"/>
                    </a:lnTo>
                    <a:lnTo>
                      <a:pt x="79" y="136"/>
                    </a:lnTo>
                    <a:lnTo>
                      <a:pt x="68" y="149"/>
                    </a:lnTo>
                    <a:lnTo>
                      <a:pt x="57" y="164"/>
                    </a:lnTo>
                    <a:lnTo>
                      <a:pt x="48" y="178"/>
                    </a:lnTo>
                    <a:lnTo>
                      <a:pt x="40" y="194"/>
                    </a:lnTo>
                    <a:lnTo>
                      <a:pt x="32" y="210"/>
                    </a:lnTo>
                    <a:lnTo>
                      <a:pt x="25" y="226"/>
                    </a:lnTo>
                    <a:lnTo>
                      <a:pt x="19" y="243"/>
                    </a:lnTo>
                    <a:lnTo>
                      <a:pt x="14" y="260"/>
                    </a:lnTo>
                    <a:lnTo>
                      <a:pt x="9" y="277"/>
                    </a:lnTo>
                    <a:lnTo>
                      <a:pt x="6" y="295"/>
                    </a:lnTo>
                    <a:lnTo>
                      <a:pt x="3" y="313"/>
                    </a:lnTo>
                    <a:lnTo>
                      <a:pt x="1" y="3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4" name="Freeform 330">
                <a:extLst>
                  <a:ext uri="{FF2B5EF4-FFF2-40B4-BE49-F238E27FC236}">
                    <a16:creationId xmlns:a16="http://schemas.microsoft.com/office/drawing/2014/main" id="{1CA133CD-D152-6D87-F128-24345DAA1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1534"/>
                <a:ext cx="45" cy="46"/>
              </a:xfrm>
              <a:custGeom>
                <a:avLst/>
                <a:gdLst>
                  <a:gd name="T0" fmla="*/ 0 w 723"/>
                  <a:gd name="T1" fmla="*/ 374 h 726"/>
                  <a:gd name="T2" fmla="*/ 6 w 723"/>
                  <a:gd name="T3" fmla="*/ 427 h 726"/>
                  <a:gd name="T4" fmla="*/ 19 w 723"/>
                  <a:gd name="T5" fmla="*/ 479 h 726"/>
                  <a:gd name="T6" fmla="*/ 38 w 723"/>
                  <a:gd name="T7" fmla="*/ 528 h 726"/>
                  <a:gd name="T8" fmla="*/ 66 w 723"/>
                  <a:gd name="T9" fmla="*/ 573 h 726"/>
                  <a:gd name="T10" fmla="*/ 98 w 723"/>
                  <a:gd name="T11" fmla="*/ 613 h 726"/>
                  <a:gd name="T12" fmla="*/ 136 w 723"/>
                  <a:gd name="T13" fmla="*/ 649 h 726"/>
                  <a:gd name="T14" fmla="*/ 178 w 723"/>
                  <a:gd name="T15" fmla="*/ 678 h 726"/>
                  <a:gd name="T16" fmla="*/ 227 w 723"/>
                  <a:gd name="T17" fmla="*/ 701 h 726"/>
                  <a:gd name="T18" fmla="*/ 277 w 723"/>
                  <a:gd name="T19" fmla="*/ 717 h 726"/>
                  <a:gd name="T20" fmla="*/ 333 w 723"/>
                  <a:gd name="T21" fmla="*/ 725 h 726"/>
                  <a:gd name="T22" fmla="*/ 388 w 723"/>
                  <a:gd name="T23" fmla="*/ 725 h 726"/>
                  <a:gd name="T24" fmla="*/ 442 w 723"/>
                  <a:gd name="T25" fmla="*/ 717 h 726"/>
                  <a:gd name="T26" fmla="*/ 492 w 723"/>
                  <a:gd name="T27" fmla="*/ 701 h 726"/>
                  <a:gd name="T28" fmla="*/ 539 w 723"/>
                  <a:gd name="T29" fmla="*/ 678 h 726"/>
                  <a:gd name="T30" fmla="*/ 583 w 723"/>
                  <a:gd name="T31" fmla="*/ 649 h 726"/>
                  <a:gd name="T32" fmla="*/ 622 w 723"/>
                  <a:gd name="T33" fmla="*/ 613 h 726"/>
                  <a:gd name="T34" fmla="*/ 655 w 723"/>
                  <a:gd name="T35" fmla="*/ 573 h 726"/>
                  <a:gd name="T36" fmla="*/ 682 w 723"/>
                  <a:gd name="T37" fmla="*/ 529 h 726"/>
                  <a:gd name="T38" fmla="*/ 704 w 723"/>
                  <a:gd name="T39" fmla="*/ 479 h 726"/>
                  <a:gd name="T40" fmla="*/ 717 w 723"/>
                  <a:gd name="T41" fmla="*/ 427 h 726"/>
                  <a:gd name="T42" fmla="*/ 723 w 723"/>
                  <a:gd name="T43" fmla="*/ 372 h 726"/>
                  <a:gd name="T44" fmla="*/ 720 w 723"/>
                  <a:gd name="T45" fmla="*/ 316 h 726"/>
                  <a:gd name="T46" fmla="*/ 710 w 723"/>
                  <a:gd name="T47" fmla="*/ 265 h 726"/>
                  <a:gd name="T48" fmla="*/ 692 w 723"/>
                  <a:gd name="T49" fmla="*/ 215 h 726"/>
                  <a:gd name="T50" fmla="*/ 667 w 723"/>
                  <a:gd name="T51" fmla="*/ 169 h 726"/>
                  <a:gd name="T52" fmla="*/ 636 w 723"/>
                  <a:gd name="T53" fmla="*/ 128 h 726"/>
                  <a:gd name="T54" fmla="*/ 600 w 723"/>
                  <a:gd name="T55" fmla="*/ 90 h 726"/>
                  <a:gd name="T56" fmla="*/ 558 w 723"/>
                  <a:gd name="T57" fmla="*/ 59 h 726"/>
                  <a:gd name="T58" fmla="*/ 513 w 723"/>
                  <a:gd name="T59" fmla="*/ 34 h 726"/>
                  <a:gd name="T60" fmla="*/ 463 w 723"/>
                  <a:gd name="T61" fmla="*/ 15 h 726"/>
                  <a:gd name="T62" fmla="*/ 409 w 723"/>
                  <a:gd name="T63" fmla="*/ 3 h 726"/>
                  <a:gd name="T64" fmla="*/ 354 w 723"/>
                  <a:gd name="T65" fmla="*/ 0 h 726"/>
                  <a:gd name="T66" fmla="*/ 299 w 723"/>
                  <a:gd name="T67" fmla="*/ 5 h 726"/>
                  <a:gd name="T68" fmla="*/ 248 w 723"/>
                  <a:gd name="T69" fmla="*/ 19 h 726"/>
                  <a:gd name="T70" fmla="*/ 199 w 723"/>
                  <a:gd name="T71" fmla="*/ 39 h 726"/>
                  <a:gd name="T72" fmla="*/ 154 w 723"/>
                  <a:gd name="T73" fmla="*/ 66 h 726"/>
                  <a:gd name="T74" fmla="*/ 114 w 723"/>
                  <a:gd name="T75" fmla="*/ 99 h 726"/>
                  <a:gd name="T76" fmla="*/ 79 w 723"/>
                  <a:gd name="T77" fmla="*/ 139 h 726"/>
                  <a:gd name="T78" fmla="*/ 48 w 723"/>
                  <a:gd name="T79" fmla="*/ 182 h 726"/>
                  <a:gd name="T80" fmla="*/ 25 w 723"/>
                  <a:gd name="T81" fmla="*/ 229 h 726"/>
                  <a:gd name="T82" fmla="*/ 9 w 723"/>
                  <a:gd name="T83" fmla="*/ 282 h 726"/>
                  <a:gd name="T84" fmla="*/ 1 w 723"/>
                  <a:gd name="T85" fmla="*/ 336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3" h="726">
                    <a:moveTo>
                      <a:pt x="1" y="336"/>
                    </a:moveTo>
                    <a:lnTo>
                      <a:pt x="0" y="354"/>
                    </a:lnTo>
                    <a:lnTo>
                      <a:pt x="0" y="374"/>
                    </a:lnTo>
                    <a:lnTo>
                      <a:pt x="1" y="392"/>
                    </a:lnTo>
                    <a:lnTo>
                      <a:pt x="3" y="410"/>
                    </a:lnTo>
                    <a:lnTo>
                      <a:pt x="6" y="427"/>
                    </a:lnTo>
                    <a:lnTo>
                      <a:pt x="9" y="445"/>
                    </a:lnTo>
                    <a:lnTo>
                      <a:pt x="13" y="462"/>
                    </a:lnTo>
                    <a:lnTo>
                      <a:pt x="19" y="479"/>
                    </a:lnTo>
                    <a:lnTo>
                      <a:pt x="24" y="495"/>
                    </a:lnTo>
                    <a:lnTo>
                      <a:pt x="31" y="512"/>
                    </a:lnTo>
                    <a:lnTo>
                      <a:pt x="38" y="528"/>
                    </a:lnTo>
                    <a:lnTo>
                      <a:pt x="47" y="543"/>
                    </a:lnTo>
                    <a:lnTo>
                      <a:pt x="55" y="558"/>
                    </a:lnTo>
                    <a:lnTo>
                      <a:pt x="66" y="573"/>
                    </a:lnTo>
                    <a:lnTo>
                      <a:pt x="76" y="587"/>
                    </a:lnTo>
                    <a:lnTo>
                      <a:pt x="87" y="600"/>
                    </a:lnTo>
                    <a:lnTo>
                      <a:pt x="98" y="613"/>
                    </a:lnTo>
                    <a:lnTo>
                      <a:pt x="110" y="626"/>
                    </a:lnTo>
                    <a:lnTo>
                      <a:pt x="123" y="638"/>
                    </a:lnTo>
                    <a:lnTo>
                      <a:pt x="136" y="649"/>
                    </a:lnTo>
                    <a:lnTo>
                      <a:pt x="150" y="659"/>
                    </a:lnTo>
                    <a:lnTo>
                      <a:pt x="164" y="669"/>
                    </a:lnTo>
                    <a:lnTo>
                      <a:pt x="178" y="678"/>
                    </a:lnTo>
                    <a:lnTo>
                      <a:pt x="195" y="687"/>
                    </a:lnTo>
                    <a:lnTo>
                      <a:pt x="210" y="694"/>
                    </a:lnTo>
                    <a:lnTo>
                      <a:pt x="227" y="701"/>
                    </a:lnTo>
                    <a:lnTo>
                      <a:pt x="243" y="707"/>
                    </a:lnTo>
                    <a:lnTo>
                      <a:pt x="260" y="713"/>
                    </a:lnTo>
                    <a:lnTo>
                      <a:pt x="277" y="717"/>
                    </a:lnTo>
                    <a:lnTo>
                      <a:pt x="295" y="721"/>
                    </a:lnTo>
                    <a:lnTo>
                      <a:pt x="314" y="723"/>
                    </a:lnTo>
                    <a:lnTo>
                      <a:pt x="333" y="725"/>
                    </a:lnTo>
                    <a:lnTo>
                      <a:pt x="351" y="726"/>
                    </a:lnTo>
                    <a:lnTo>
                      <a:pt x="369" y="726"/>
                    </a:lnTo>
                    <a:lnTo>
                      <a:pt x="388" y="725"/>
                    </a:lnTo>
                    <a:lnTo>
                      <a:pt x="405" y="723"/>
                    </a:lnTo>
                    <a:lnTo>
                      <a:pt x="423" y="720"/>
                    </a:lnTo>
                    <a:lnTo>
                      <a:pt x="442" y="717"/>
                    </a:lnTo>
                    <a:lnTo>
                      <a:pt x="459" y="712"/>
                    </a:lnTo>
                    <a:lnTo>
                      <a:pt x="475" y="707"/>
                    </a:lnTo>
                    <a:lnTo>
                      <a:pt x="492" y="701"/>
                    </a:lnTo>
                    <a:lnTo>
                      <a:pt x="508" y="694"/>
                    </a:lnTo>
                    <a:lnTo>
                      <a:pt x="524" y="687"/>
                    </a:lnTo>
                    <a:lnTo>
                      <a:pt x="539" y="678"/>
                    </a:lnTo>
                    <a:lnTo>
                      <a:pt x="554" y="669"/>
                    </a:lnTo>
                    <a:lnTo>
                      <a:pt x="569" y="660"/>
                    </a:lnTo>
                    <a:lnTo>
                      <a:pt x="583" y="649"/>
                    </a:lnTo>
                    <a:lnTo>
                      <a:pt x="597" y="638"/>
                    </a:lnTo>
                    <a:lnTo>
                      <a:pt x="609" y="627"/>
                    </a:lnTo>
                    <a:lnTo>
                      <a:pt x="622" y="613"/>
                    </a:lnTo>
                    <a:lnTo>
                      <a:pt x="633" y="601"/>
                    </a:lnTo>
                    <a:lnTo>
                      <a:pt x="645" y="587"/>
                    </a:lnTo>
                    <a:lnTo>
                      <a:pt x="655" y="573"/>
                    </a:lnTo>
                    <a:lnTo>
                      <a:pt x="665" y="559"/>
                    </a:lnTo>
                    <a:lnTo>
                      <a:pt x="674" y="544"/>
                    </a:lnTo>
                    <a:lnTo>
                      <a:pt x="682" y="529"/>
                    </a:lnTo>
                    <a:lnTo>
                      <a:pt x="691" y="513"/>
                    </a:lnTo>
                    <a:lnTo>
                      <a:pt x="698" y="497"/>
                    </a:lnTo>
                    <a:lnTo>
                      <a:pt x="704" y="479"/>
                    </a:lnTo>
                    <a:lnTo>
                      <a:pt x="709" y="462"/>
                    </a:lnTo>
                    <a:lnTo>
                      <a:pt x="714" y="444"/>
                    </a:lnTo>
                    <a:lnTo>
                      <a:pt x="717" y="427"/>
                    </a:lnTo>
                    <a:lnTo>
                      <a:pt x="720" y="408"/>
                    </a:lnTo>
                    <a:lnTo>
                      <a:pt x="722" y="390"/>
                    </a:lnTo>
                    <a:lnTo>
                      <a:pt x="723" y="372"/>
                    </a:lnTo>
                    <a:lnTo>
                      <a:pt x="723" y="352"/>
                    </a:lnTo>
                    <a:lnTo>
                      <a:pt x="722" y="334"/>
                    </a:lnTo>
                    <a:lnTo>
                      <a:pt x="720" y="316"/>
                    </a:lnTo>
                    <a:lnTo>
                      <a:pt x="717" y="299"/>
                    </a:lnTo>
                    <a:lnTo>
                      <a:pt x="714" y="281"/>
                    </a:lnTo>
                    <a:lnTo>
                      <a:pt x="710" y="265"/>
                    </a:lnTo>
                    <a:lnTo>
                      <a:pt x="705" y="248"/>
                    </a:lnTo>
                    <a:lnTo>
                      <a:pt x="699" y="231"/>
                    </a:lnTo>
                    <a:lnTo>
                      <a:pt x="692" y="215"/>
                    </a:lnTo>
                    <a:lnTo>
                      <a:pt x="684" y="199"/>
                    </a:lnTo>
                    <a:lnTo>
                      <a:pt x="676" y="184"/>
                    </a:lnTo>
                    <a:lnTo>
                      <a:pt x="667" y="169"/>
                    </a:lnTo>
                    <a:lnTo>
                      <a:pt x="657" y="155"/>
                    </a:lnTo>
                    <a:lnTo>
                      <a:pt x="647" y="141"/>
                    </a:lnTo>
                    <a:lnTo>
                      <a:pt x="636" y="128"/>
                    </a:lnTo>
                    <a:lnTo>
                      <a:pt x="625" y="114"/>
                    </a:lnTo>
                    <a:lnTo>
                      <a:pt x="613" y="102"/>
                    </a:lnTo>
                    <a:lnTo>
                      <a:pt x="600" y="90"/>
                    </a:lnTo>
                    <a:lnTo>
                      <a:pt x="587" y="79"/>
                    </a:lnTo>
                    <a:lnTo>
                      <a:pt x="574" y="69"/>
                    </a:lnTo>
                    <a:lnTo>
                      <a:pt x="558" y="59"/>
                    </a:lnTo>
                    <a:lnTo>
                      <a:pt x="544" y="50"/>
                    </a:lnTo>
                    <a:lnTo>
                      <a:pt x="528" y="41"/>
                    </a:lnTo>
                    <a:lnTo>
                      <a:pt x="513" y="34"/>
                    </a:lnTo>
                    <a:lnTo>
                      <a:pt x="497" y="27"/>
                    </a:lnTo>
                    <a:lnTo>
                      <a:pt x="480" y="20"/>
                    </a:lnTo>
                    <a:lnTo>
                      <a:pt x="463" y="15"/>
                    </a:lnTo>
                    <a:lnTo>
                      <a:pt x="446" y="10"/>
                    </a:lnTo>
                    <a:lnTo>
                      <a:pt x="427" y="6"/>
                    </a:lnTo>
                    <a:lnTo>
                      <a:pt x="409" y="3"/>
                    </a:lnTo>
                    <a:lnTo>
                      <a:pt x="391" y="1"/>
                    </a:lnTo>
                    <a:lnTo>
                      <a:pt x="372" y="0"/>
                    </a:lnTo>
                    <a:lnTo>
                      <a:pt x="354" y="0"/>
                    </a:lnTo>
                    <a:lnTo>
                      <a:pt x="336" y="1"/>
                    </a:lnTo>
                    <a:lnTo>
                      <a:pt x="318" y="3"/>
                    </a:lnTo>
                    <a:lnTo>
                      <a:pt x="299" y="5"/>
                    </a:lnTo>
                    <a:lnTo>
                      <a:pt x="282" y="9"/>
                    </a:lnTo>
                    <a:lnTo>
                      <a:pt x="264" y="14"/>
                    </a:lnTo>
                    <a:lnTo>
                      <a:pt x="248" y="19"/>
                    </a:lnTo>
                    <a:lnTo>
                      <a:pt x="231" y="25"/>
                    </a:lnTo>
                    <a:lnTo>
                      <a:pt x="215" y="32"/>
                    </a:lnTo>
                    <a:lnTo>
                      <a:pt x="199" y="39"/>
                    </a:lnTo>
                    <a:lnTo>
                      <a:pt x="183" y="48"/>
                    </a:lnTo>
                    <a:lnTo>
                      <a:pt x="168" y="57"/>
                    </a:lnTo>
                    <a:lnTo>
                      <a:pt x="154" y="66"/>
                    </a:lnTo>
                    <a:lnTo>
                      <a:pt x="140" y="77"/>
                    </a:lnTo>
                    <a:lnTo>
                      <a:pt x="127" y="88"/>
                    </a:lnTo>
                    <a:lnTo>
                      <a:pt x="114" y="99"/>
                    </a:lnTo>
                    <a:lnTo>
                      <a:pt x="101" y="111"/>
                    </a:lnTo>
                    <a:lnTo>
                      <a:pt x="90" y="125"/>
                    </a:lnTo>
                    <a:lnTo>
                      <a:pt x="79" y="139"/>
                    </a:lnTo>
                    <a:lnTo>
                      <a:pt x="68" y="153"/>
                    </a:lnTo>
                    <a:lnTo>
                      <a:pt x="57" y="167"/>
                    </a:lnTo>
                    <a:lnTo>
                      <a:pt x="48" y="182"/>
                    </a:lnTo>
                    <a:lnTo>
                      <a:pt x="40" y="197"/>
                    </a:lnTo>
                    <a:lnTo>
                      <a:pt x="32" y="213"/>
                    </a:lnTo>
                    <a:lnTo>
                      <a:pt x="25" y="229"/>
                    </a:lnTo>
                    <a:lnTo>
                      <a:pt x="19" y="247"/>
                    </a:lnTo>
                    <a:lnTo>
                      <a:pt x="14" y="264"/>
                    </a:lnTo>
                    <a:lnTo>
                      <a:pt x="9" y="282"/>
                    </a:lnTo>
                    <a:lnTo>
                      <a:pt x="6" y="299"/>
                    </a:lnTo>
                    <a:lnTo>
                      <a:pt x="3" y="317"/>
                    </a:lnTo>
                    <a:lnTo>
                      <a:pt x="1" y="336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5" name="Freeform 331">
                <a:extLst>
                  <a:ext uri="{FF2B5EF4-FFF2-40B4-BE49-F238E27FC236}">
                    <a16:creationId xmlns:a16="http://schemas.microsoft.com/office/drawing/2014/main" id="{A25E49A8-C516-A8AC-A6B3-7EF6A2D6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1534"/>
                <a:ext cx="45" cy="46"/>
              </a:xfrm>
              <a:custGeom>
                <a:avLst/>
                <a:gdLst>
                  <a:gd name="T0" fmla="*/ 0 w 723"/>
                  <a:gd name="T1" fmla="*/ 374 h 726"/>
                  <a:gd name="T2" fmla="*/ 6 w 723"/>
                  <a:gd name="T3" fmla="*/ 427 h 726"/>
                  <a:gd name="T4" fmla="*/ 19 w 723"/>
                  <a:gd name="T5" fmla="*/ 479 h 726"/>
                  <a:gd name="T6" fmla="*/ 38 w 723"/>
                  <a:gd name="T7" fmla="*/ 528 h 726"/>
                  <a:gd name="T8" fmla="*/ 66 w 723"/>
                  <a:gd name="T9" fmla="*/ 573 h 726"/>
                  <a:gd name="T10" fmla="*/ 98 w 723"/>
                  <a:gd name="T11" fmla="*/ 613 h 726"/>
                  <a:gd name="T12" fmla="*/ 136 w 723"/>
                  <a:gd name="T13" fmla="*/ 649 h 726"/>
                  <a:gd name="T14" fmla="*/ 178 w 723"/>
                  <a:gd name="T15" fmla="*/ 678 h 726"/>
                  <a:gd name="T16" fmla="*/ 227 w 723"/>
                  <a:gd name="T17" fmla="*/ 701 h 726"/>
                  <a:gd name="T18" fmla="*/ 277 w 723"/>
                  <a:gd name="T19" fmla="*/ 717 h 726"/>
                  <a:gd name="T20" fmla="*/ 333 w 723"/>
                  <a:gd name="T21" fmla="*/ 725 h 726"/>
                  <a:gd name="T22" fmla="*/ 388 w 723"/>
                  <a:gd name="T23" fmla="*/ 725 h 726"/>
                  <a:gd name="T24" fmla="*/ 442 w 723"/>
                  <a:gd name="T25" fmla="*/ 717 h 726"/>
                  <a:gd name="T26" fmla="*/ 492 w 723"/>
                  <a:gd name="T27" fmla="*/ 701 h 726"/>
                  <a:gd name="T28" fmla="*/ 539 w 723"/>
                  <a:gd name="T29" fmla="*/ 678 h 726"/>
                  <a:gd name="T30" fmla="*/ 583 w 723"/>
                  <a:gd name="T31" fmla="*/ 649 h 726"/>
                  <a:gd name="T32" fmla="*/ 622 w 723"/>
                  <a:gd name="T33" fmla="*/ 613 h 726"/>
                  <a:gd name="T34" fmla="*/ 655 w 723"/>
                  <a:gd name="T35" fmla="*/ 573 h 726"/>
                  <a:gd name="T36" fmla="*/ 682 w 723"/>
                  <a:gd name="T37" fmla="*/ 529 h 726"/>
                  <a:gd name="T38" fmla="*/ 704 w 723"/>
                  <a:gd name="T39" fmla="*/ 479 h 726"/>
                  <a:gd name="T40" fmla="*/ 717 w 723"/>
                  <a:gd name="T41" fmla="*/ 427 h 726"/>
                  <a:gd name="T42" fmla="*/ 723 w 723"/>
                  <a:gd name="T43" fmla="*/ 372 h 726"/>
                  <a:gd name="T44" fmla="*/ 720 w 723"/>
                  <a:gd name="T45" fmla="*/ 316 h 726"/>
                  <a:gd name="T46" fmla="*/ 710 w 723"/>
                  <a:gd name="T47" fmla="*/ 265 h 726"/>
                  <a:gd name="T48" fmla="*/ 692 w 723"/>
                  <a:gd name="T49" fmla="*/ 215 h 726"/>
                  <a:gd name="T50" fmla="*/ 667 w 723"/>
                  <a:gd name="T51" fmla="*/ 169 h 726"/>
                  <a:gd name="T52" fmla="*/ 636 w 723"/>
                  <a:gd name="T53" fmla="*/ 128 h 726"/>
                  <a:gd name="T54" fmla="*/ 600 w 723"/>
                  <a:gd name="T55" fmla="*/ 90 h 726"/>
                  <a:gd name="T56" fmla="*/ 558 w 723"/>
                  <a:gd name="T57" fmla="*/ 59 h 726"/>
                  <a:gd name="T58" fmla="*/ 513 w 723"/>
                  <a:gd name="T59" fmla="*/ 34 h 726"/>
                  <a:gd name="T60" fmla="*/ 463 w 723"/>
                  <a:gd name="T61" fmla="*/ 15 h 726"/>
                  <a:gd name="T62" fmla="*/ 409 w 723"/>
                  <a:gd name="T63" fmla="*/ 3 h 726"/>
                  <a:gd name="T64" fmla="*/ 354 w 723"/>
                  <a:gd name="T65" fmla="*/ 0 h 726"/>
                  <a:gd name="T66" fmla="*/ 299 w 723"/>
                  <a:gd name="T67" fmla="*/ 5 h 726"/>
                  <a:gd name="T68" fmla="*/ 248 w 723"/>
                  <a:gd name="T69" fmla="*/ 19 h 726"/>
                  <a:gd name="T70" fmla="*/ 199 w 723"/>
                  <a:gd name="T71" fmla="*/ 39 h 726"/>
                  <a:gd name="T72" fmla="*/ 154 w 723"/>
                  <a:gd name="T73" fmla="*/ 66 h 726"/>
                  <a:gd name="T74" fmla="*/ 114 w 723"/>
                  <a:gd name="T75" fmla="*/ 99 h 726"/>
                  <a:gd name="T76" fmla="*/ 79 w 723"/>
                  <a:gd name="T77" fmla="*/ 139 h 726"/>
                  <a:gd name="T78" fmla="*/ 48 w 723"/>
                  <a:gd name="T79" fmla="*/ 182 h 726"/>
                  <a:gd name="T80" fmla="*/ 25 w 723"/>
                  <a:gd name="T81" fmla="*/ 229 h 726"/>
                  <a:gd name="T82" fmla="*/ 9 w 723"/>
                  <a:gd name="T83" fmla="*/ 282 h 726"/>
                  <a:gd name="T84" fmla="*/ 1 w 723"/>
                  <a:gd name="T85" fmla="*/ 336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3" h="726">
                    <a:moveTo>
                      <a:pt x="1" y="336"/>
                    </a:moveTo>
                    <a:lnTo>
                      <a:pt x="0" y="354"/>
                    </a:lnTo>
                    <a:lnTo>
                      <a:pt x="0" y="374"/>
                    </a:lnTo>
                    <a:lnTo>
                      <a:pt x="1" y="392"/>
                    </a:lnTo>
                    <a:lnTo>
                      <a:pt x="3" y="410"/>
                    </a:lnTo>
                    <a:lnTo>
                      <a:pt x="6" y="427"/>
                    </a:lnTo>
                    <a:lnTo>
                      <a:pt x="9" y="445"/>
                    </a:lnTo>
                    <a:lnTo>
                      <a:pt x="13" y="462"/>
                    </a:lnTo>
                    <a:lnTo>
                      <a:pt x="19" y="479"/>
                    </a:lnTo>
                    <a:lnTo>
                      <a:pt x="24" y="495"/>
                    </a:lnTo>
                    <a:lnTo>
                      <a:pt x="31" y="512"/>
                    </a:lnTo>
                    <a:lnTo>
                      <a:pt x="38" y="528"/>
                    </a:lnTo>
                    <a:lnTo>
                      <a:pt x="47" y="543"/>
                    </a:lnTo>
                    <a:lnTo>
                      <a:pt x="55" y="558"/>
                    </a:lnTo>
                    <a:lnTo>
                      <a:pt x="66" y="573"/>
                    </a:lnTo>
                    <a:lnTo>
                      <a:pt x="76" y="587"/>
                    </a:lnTo>
                    <a:lnTo>
                      <a:pt x="87" y="600"/>
                    </a:lnTo>
                    <a:lnTo>
                      <a:pt x="98" y="613"/>
                    </a:lnTo>
                    <a:lnTo>
                      <a:pt x="110" y="626"/>
                    </a:lnTo>
                    <a:lnTo>
                      <a:pt x="123" y="638"/>
                    </a:lnTo>
                    <a:lnTo>
                      <a:pt x="136" y="649"/>
                    </a:lnTo>
                    <a:lnTo>
                      <a:pt x="150" y="659"/>
                    </a:lnTo>
                    <a:lnTo>
                      <a:pt x="164" y="669"/>
                    </a:lnTo>
                    <a:lnTo>
                      <a:pt x="178" y="678"/>
                    </a:lnTo>
                    <a:lnTo>
                      <a:pt x="195" y="687"/>
                    </a:lnTo>
                    <a:lnTo>
                      <a:pt x="210" y="694"/>
                    </a:lnTo>
                    <a:lnTo>
                      <a:pt x="227" y="701"/>
                    </a:lnTo>
                    <a:lnTo>
                      <a:pt x="243" y="707"/>
                    </a:lnTo>
                    <a:lnTo>
                      <a:pt x="260" y="713"/>
                    </a:lnTo>
                    <a:lnTo>
                      <a:pt x="277" y="717"/>
                    </a:lnTo>
                    <a:lnTo>
                      <a:pt x="295" y="721"/>
                    </a:lnTo>
                    <a:lnTo>
                      <a:pt x="314" y="723"/>
                    </a:lnTo>
                    <a:lnTo>
                      <a:pt x="333" y="725"/>
                    </a:lnTo>
                    <a:lnTo>
                      <a:pt x="351" y="726"/>
                    </a:lnTo>
                    <a:lnTo>
                      <a:pt x="369" y="726"/>
                    </a:lnTo>
                    <a:lnTo>
                      <a:pt x="388" y="725"/>
                    </a:lnTo>
                    <a:lnTo>
                      <a:pt x="405" y="723"/>
                    </a:lnTo>
                    <a:lnTo>
                      <a:pt x="423" y="720"/>
                    </a:lnTo>
                    <a:lnTo>
                      <a:pt x="442" y="717"/>
                    </a:lnTo>
                    <a:lnTo>
                      <a:pt x="459" y="712"/>
                    </a:lnTo>
                    <a:lnTo>
                      <a:pt x="475" y="707"/>
                    </a:lnTo>
                    <a:lnTo>
                      <a:pt x="492" y="701"/>
                    </a:lnTo>
                    <a:lnTo>
                      <a:pt x="508" y="694"/>
                    </a:lnTo>
                    <a:lnTo>
                      <a:pt x="524" y="687"/>
                    </a:lnTo>
                    <a:lnTo>
                      <a:pt x="539" y="678"/>
                    </a:lnTo>
                    <a:lnTo>
                      <a:pt x="554" y="669"/>
                    </a:lnTo>
                    <a:lnTo>
                      <a:pt x="569" y="660"/>
                    </a:lnTo>
                    <a:lnTo>
                      <a:pt x="583" y="649"/>
                    </a:lnTo>
                    <a:lnTo>
                      <a:pt x="597" y="638"/>
                    </a:lnTo>
                    <a:lnTo>
                      <a:pt x="609" y="627"/>
                    </a:lnTo>
                    <a:lnTo>
                      <a:pt x="622" y="613"/>
                    </a:lnTo>
                    <a:lnTo>
                      <a:pt x="633" y="601"/>
                    </a:lnTo>
                    <a:lnTo>
                      <a:pt x="645" y="587"/>
                    </a:lnTo>
                    <a:lnTo>
                      <a:pt x="655" y="573"/>
                    </a:lnTo>
                    <a:lnTo>
                      <a:pt x="665" y="559"/>
                    </a:lnTo>
                    <a:lnTo>
                      <a:pt x="674" y="544"/>
                    </a:lnTo>
                    <a:lnTo>
                      <a:pt x="682" y="529"/>
                    </a:lnTo>
                    <a:lnTo>
                      <a:pt x="691" y="513"/>
                    </a:lnTo>
                    <a:lnTo>
                      <a:pt x="698" y="497"/>
                    </a:lnTo>
                    <a:lnTo>
                      <a:pt x="704" y="479"/>
                    </a:lnTo>
                    <a:lnTo>
                      <a:pt x="709" y="462"/>
                    </a:lnTo>
                    <a:lnTo>
                      <a:pt x="714" y="444"/>
                    </a:lnTo>
                    <a:lnTo>
                      <a:pt x="717" y="427"/>
                    </a:lnTo>
                    <a:lnTo>
                      <a:pt x="720" y="408"/>
                    </a:lnTo>
                    <a:lnTo>
                      <a:pt x="722" y="390"/>
                    </a:lnTo>
                    <a:lnTo>
                      <a:pt x="723" y="372"/>
                    </a:lnTo>
                    <a:lnTo>
                      <a:pt x="723" y="352"/>
                    </a:lnTo>
                    <a:lnTo>
                      <a:pt x="722" y="334"/>
                    </a:lnTo>
                    <a:lnTo>
                      <a:pt x="720" y="316"/>
                    </a:lnTo>
                    <a:lnTo>
                      <a:pt x="717" y="299"/>
                    </a:lnTo>
                    <a:lnTo>
                      <a:pt x="714" y="281"/>
                    </a:lnTo>
                    <a:lnTo>
                      <a:pt x="710" y="265"/>
                    </a:lnTo>
                    <a:lnTo>
                      <a:pt x="705" y="248"/>
                    </a:lnTo>
                    <a:lnTo>
                      <a:pt x="699" y="231"/>
                    </a:lnTo>
                    <a:lnTo>
                      <a:pt x="692" y="215"/>
                    </a:lnTo>
                    <a:lnTo>
                      <a:pt x="684" y="199"/>
                    </a:lnTo>
                    <a:lnTo>
                      <a:pt x="676" y="184"/>
                    </a:lnTo>
                    <a:lnTo>
                      <a:pt x="667" y="169"/>
                    </a:lnTo>
                    <a:lnTo>
                      <a:pt x="657" y="155"/>
                    </a:lnTo>
                    <a:lnTo>
                      <a:pt x="647" y="141"/>
                    </a:lnTo>
                    <a:lnTo>
                      <a:pt x="636" y="128"/>
                    </a:lnTo>
                    <a:lnTo>
                      <a:pt x="625" y="114"/>
                    </a:lnTo>
                    <a:lnTo>
                      <a:pt x="613" y="102"/>
                    </a:lnTo>
                    <a:lnTo>
                      <a:pt x="600" y="90"/>
                    </a:lnTo>
                    <a:lnTo>
                      <a:pt x="587" y="79"/>
                    </a:lnTo>
                    <a:lnTo>
                      <a:pt x="574" y="69"/>
                    </a:lnTo>
                    <a:lnTo>
                      <a:pt x="558" y="59"/>
                    </a:lnTo>
                    <a:lnTo>
                      <a:pt x="544" y="50"/>
                    </a:lnTo>
                    <a:lnTo>
                      <a:pt x="528" y="41"/>
                    </a:lnTo>
                    <a:lnTo>
                      <a:pt x="513" y="34"/>
                    </a:lnTo>
                    <a:lnTo>
                      <a:pt x="497" y="27"/>
                    </a:lnTo>
                    <a:lnTo>
                      <a:pt x="480" y="20"/>
                    </a:lnTo>
                    <a:lnTo>
                      <a:pt x="463" y="15"/>
                    </a:lnTo>
                    <a:lnTo>
                      <a:pt x="446" y="10"/>
                    </a:lnTo>
                    <a:lnTo>
                      <a:pt x="427" y="6"/>
                    </a:lnTo>
                    <a:lnTo>
                      <a:pt x="409" y="3"/>
                    </a:lnTo>
                    <a:lnTo>
                      <a:pt x="391" y="1"/>
                    </a:lnTo>
                    <a:lnTo>
                      <a:pt x="372" y="0"/>
                    </a:lnTo>
                    <a:lnTo>
                      <a:pt x="354" y="0"/>
                    </a:lnTo>
                    <a:lnTo>
                      <a:pt x="336" y="1"/>
                    </a:lnTo>
                    <a:lnTo>
                      <a:pt x="318" y="3"/>
                    </a:lnTo>
                    <a:lnTo>
                      <a:pt x="299" y="5"/>
                    </a:lnTo>
                    <a:lnTo>
                      <a:pt x="282" y="9"/>
                    </a:lnTo>
                    <a:lnTo>
                      <a:pt x="264" y="14"/>
                    </a:lnTo>
                    <a:lnTo>
                      <a:pt x="248" y="19"/>
                    </a:lnTo>
                    <a:lnTo>
                      <a:pt x="231" y="25"/>
                    </a:lnTo>
                    <a:lnTo>
                      <a:pt x="215" y="32"/>
                    </a:lnTo>
                    <a:lnTo>
                      <a:pt x="199" y="39"/>
                    </a:lnTo>
                    <a:lnTo>
                      <a:pt x="183" y="48"/>
                    </a:lnTo>
                    <a:lnTo>
                      <a:pt x="168" y="57"/>
                    </a:lnTo>
                    <a:lnTo>
                      <a:pt x="154" y="66"/>
                    </a:lnTo>
                    <a:lnTo>
                      <a:pt x="140" y="77"/>
                    </a:lnTo>
                    <a:lnTo>
                      <a:pt x="127" y="88"/>
                    </a:lnTo>
                    <a:lnTo>
                      <a:pt x="114" y="99"/>
                    </a:lnTo>
                    <a:lnTo>
                      <a:pt x="101" y="111"/>
                    </a:lnTo>
                    <a:lnTo>
                      <a:pt x="90" y="125"/>
                    </a:lnTo>
                    <a:lnTo>
                      <a:pt x="79" y="139"/>
                    </a:lnTo>
                    <a:lnTo>
                      <a:pt x="68" y="153"/>
                    </a:lnTo>
                    <a:lnTo>
                      <a:pt x="57" y="167"/>
                    </a:lnTo>
                    <a:lnTo>
                      <a:pt x="48" y="182"/>
                    </a:lnTo>
                    <a:lnTo>
                      <a:pt x="40" y="197"/>
                    </a:lnTo>
                    <a:lnTo>
                      <a:pt x="32" y="213"/>
                    </a:lnTo>
                    <a:lnTo>
                      <a:pt x="25" y="229"/>
                    </a:lnTo>
                    <a:lnTo>
                      <a:pt x="19" y="247"/>
                    </a:lnTo>
                    <a:lnTo>
                      <a:pt x="14" y="264"/>
                    </a:lnTo>
                    <a:lnTo>
                      <a:pt x="9" y="282"/>
                    </a:lnTo>
                    <a:lnTo>
                      <a:pt x="6" y="299"/>
                    </a:lnTo>
                    <a:lnTo>
                      <a:pt x="3" y="317"/>
                    </a:lnTo>
                    <a:lnTo>
                      <a:pt x="1" y="33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6" name="Freeform 332">
                <a:extLst>
                  <a:ext uri="{FF2B5EF4-FFF2-40B4-BE49-F238E27FC236}">
                    <a16:creationId xmlns:a16="http://schemas.microsoft.com/office/drawing/2014/main" id="{65C098B4-FF47-4FDE-CF73-7C2AEEC8C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709"/>
                <a:ext cx="45" cy="46"/>
              </a:xfrm>
              <a:custGeom>
                <a:avLst/>
                <a:gdLst>
                  <a:gd name="T0" fmla="*/ 130 w 720"/>
                  <a:gd name="T1" fmla="*/ 81 h 724"/>
                  <a:gd name="T2" fmla="*/ 92 w 720"/>
                  <a:gd name="T3" fmla="*/ 118 h 724"/>
                  <a:gd name="T4" fmla="*/ 59 w 720"/>
                  <a:gd name="T5" fmla="*/ 159 h 724"/>
                  <a:gd name="T6" fmla="*/ 33 w 720"/>
                  <a:gd name="T7" fmla="*/ 204 h 724"/>
                  <a:gd name="T8" fmla="*/ 15 w 720"/>
                  <a:gd name="T9" fmla="*/ 253 h 724"/>
                  <a:gd name="T10" fmla="*/ 4 w 720"/>
                  <a:gd name="T11" fmla="*/ 304 h 724"/>
                  <a:gd name="T12" fmla="*/ 0 w 720"/>
                  <a:gd name="T13" fmla="*/ 356 h 724"/>
                  <a:gd name="T14" fmla="*/ 3 w 720"/>
                  <a:gd name="T15" fmla="*/ 409 h 724"/>
                  <a:gd name="T16" fmla="*/ 13 w 720"/>
                  <a:gd name="T17" fmla="*/ 460 h 724"/>
                  <a:gd name="T18" fmla="*/ 31 w 720"/>
                  <a:gd name="T19" fmla="*/ 512 h 724"/>
                  <a:gd name="T20" fmla="*/ 57 w 720"/>
                  <a:gd name="T21" fmla="*/ 561 h 724"/>
                  <a:gd name="T22" fmla="*/ 91 w 720"/>
                  <a:gd name="T23" fmla="*/ 605 h 724"/>
                  <a:gd name="T24" fmla="*/ 129 w 720"/>
                  <a:gd name="T25" fmla="*/ 642 h 724"/>
                  <a:gd name="T26" fmla="*/ 172 w 720"/>
                  <a:gd name="T27" fmla="*/ 672 h 724"/>
                  <a:gd name="T28" fmla="*/ 219 w 720"/>
                  <a:gd name="T29" fmla="*/ 696 h 724"/>
                  <a:gd name="T30" fmla="*/ 267 w 720"/>
                  <a:gd name="T31" fmla="*/ 712 h 724"/>
                  <a:gd name="T32" fmla="*/ 318 w 720"/>
                  <a:gd name="T33" fmla="*/ 721 h 724"/>
                  <a:gd name="T34" fmla="*/ 370 w 720"/>
                  <a:gd name="T35" fmla="*/ 724 h 724"/>
                  <a:gd name="T36" fmla="*/ 422 w 720"/>
                  <a:gd name="T37" fmla="*/ 718 h 724"/>
                  <a:gd name="T38" fmla="*/ 473 w 720"/>
                  <a:gd name="T39" fmla="*/ 704 h 724"/>
                  <a:gd name="T40" fmla="*/ 523 w 720"/>
                  <a:gd name="T41" fmla="*/ 682 h 724"/>
                  <a:gd name="T42" fmla="*/ 570 w 720"/>
                  <a:gd name="T43" fmla="*/ 653 h 724"/>
                  <a:gd name="T44" fmla="*/ 612 w 720"/>
                  <a:gd name="T45" fmla="*/ 618 h 724"/>
                  <a:gd name="T46" fmla="*/ 648 w 720"/>
                  <a:gd name="T47" fmla="*/ 578 h 724"/>
                  <a:gd name="T48" fmla="*/ 676 w 720"/>
                  <a:gd name="T49" fmla="*/ 534 h 724"/>
                  <a:gd name="T50" fmla="*/ 697 w 720"/>
                  <a:gd name="T51" fmla="*/ 487 h 724"/>
                  <a:gd name="T52" fmla="*/ 712 w 720"/>
                  <a:gd name="T53" fmla="*/ 436 h 724"/>
                  <a:gd name="T54" fmla="*/ 719 w 720"/>
                  <a:gd name="T55" fmla="*/ 385 h 724"/>
                  <a:gd name="T56" fmla="*/ 719 w 720"/>
                  <a:gd name="T57" fmla="*/ 332 h 724"/>
                  <a:gd name="T58" fmla="*/ 711 w 720"/>
                  <a:gd name="T59" fmla="*/ 280 h 724"/>
                  <a:gd name="T60" fmla="*/ 694 w 720"/>
                  <a:gd name="T61" fmla="*/ 229 h 724"/>
                  <a:gd name="T62" fmla="*/ 671 w 720"/>
                  <a:gd name="T63" fmla="*/ 178 h 724"/>
                  <a:gd name="T64" fmla="*/ 639 w 720"/>
                  <a:gd name="T65" fmla="*/ 133 h 724"/>
                  <a:gd name="T66" fmla="*/ 602 w 720"/>
                  <a:gd name="T67" fmla="*/ 94 h 724"/>
                  <a:gd name="T68" fmla="*/ 559 w 720"/>
                  <a:gd name="T69" fmla="*/ 60 h 724"/>
                  <a:gd name="T70" fmla="*/ 513 w 720"/>
                  <a:gd name="T71" fmla="*/ 35 h 724"/>
                  <a:gd name="T72" fmla="*/ 465 w 720"/>
                  <a:gd name="T73" fmla="*/ 16 h 724"/>
                  <a:gd name="T74" fmla="*/ 414 w 720"/>
                  <a:gd name="T75" fmla="*/ 4 h 724"/>
                  <a:gd name="T76" fmla="*/ 362 w 720"/>
                  <a:gd name="T77" fmla="*/ 0 h 724"/>
                  <a:gd name="T78" fmla="*/ 309 w 720"/>
                  <a:gd name="T79" fmla="*/ 3 h 724"/>
                  <a:gd name="T80" fmla="*/ 258 w 720"/>
                  <a:gd name="T81" fmla="*/ 14 h 724"/>
                  <a:gd name="T82" fmla="*/ 208 w 720"/>
                  <a:gd name="T83" fmla="*/ 32 h 724"/>
                  <a:gd name="T84" fmla="*/ 160 w 720"/>
                  <a:gd name="T85" fmla="*/ 60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0" h="724">
                    <a:moveTo>
                      <a:pt x="160" y="60"/>
                    </a:moveTo>
                    <a:lnTo>
                      <a:pt x="145" y="70"/>
                    </a:lnTo>
                    <a:lnTo>
                      <a:pt x="130" y="81"/>
                    </a:lnTo>
                    <a:lnTo>
                      <a:pt x="117" y="93"/>
                    </a:lnTo>
                    <a:lnTo>
                      <a:pt x="104" y="105"/>
                    </a:lnTo>
                    <a:lnTo>
                      <a:pt x="92" y="118"/>
                    </a:lnTo>
                    <a:lnTo>
                      <a:pt x="80" y="131"/>
                    </a:lnTo>
                    <a:lnTo>
                      <a:pt x="69" y="145"/>
                    </a:lnTo>
                    <a:lnTo>
                      <a:pt x="59" y="159"/>
                    </a:lnTo>
                    <a:lnTo>
                      <a:pt x="50" y="174"/>
                    </a:lnTo>
                    <a:lnTo>
                      <a:pt x="41" y="189"/>
                    </a:lnTo>
                    <a:lnTo>
                      <a:pt x="33" y="204"/>
                    </a:lnTo>
                    <a:lnTo>
                      <a:pt x="27" y="221"/>
                    </a:lnTo>
                    <a:lnTo>
                      <a:pt x="20" y="237"/>
                    </a:lnTo>
                    <a:lnTo>
                      <a:pt x="15" y="253"/>
                    </a:lnTo>
                    <a:lnTo>
                      <a:pt x="10" y="270"/>
                    </a:lnTo>
                    <a:lnTo>
                      <a:pt x="7" y="287"/>
                    </a:lnTo>
                    <a:lnTo>
                      <a:pt x="4" y="304"/>
                    </a:lnTo>
                    <a:lnTo>
                      <a:pt x="2" y="321"/>
                    </a:lnTo>
                    <a:lnTo>
                      <a:pt x="0" y="338"/>
                    </a:lnTo>
                    <a:lnTo>
                      <a:pt x="0" y="356"/>
                    </a:lnTo>
                    <a:lnTo>
                      <a:pt x="0" y="374"/>
                    </a:lnTo>
                    <a:lnTo>
                      <a:pt x="1" y="391"/>
                    </a:lnTo>
                    <a:lnTo>
                      <a:pt x="3" y="409"/>
                    </a:lnTo>
                    <a:lnTo>
                      <a:pt x="5" y="426"/>
                    </a:lnTo>
                    <a:lnTo>
                      <a:pt x="9" y="443"/>
                    </a:lnTo>
                    <a:lnTo>
                      <a:pt x="13" y="460"/>
                    </a:lnTo>
                    <a:lnTo>
                      <a:pt x="18" y="479"/>
                    </a:lnTo>
                    <a:lnTo>
                      <a:pt x="25" y="495"/>
                    </a:lnTo>
                    <a:lnTo>
                      <a:pt x="31" y="512"/>
                    </a:lnTo>
                    <a:lnTo>
                      <a:pt x="39" y="529"/>
                    </a:lnTo>
                    <a:lnTo>
                      <a:pt x="48" y="545"/>
                    </a:lnTo>
                    <a:lnTo>
                      <a:pt x="57" y="561"/>
                    </a:lnTo>
                    <a:lnTo>
                      <a:pt x="68" y="576"/>
                    </a:lnTo>
                    <a:lnTo>
                      <a:pt x="80" y="590"/>
                    </a:lnTo>
                    <a:lnTo>
                      <a:pt x="91" y="605"/>
                    </a:lnTo>
                    <a:lnTo>
                      <a:pt x="103" y="618"/>
                    </a:lnTo>
                    <a:lnTo>
                      <a:pt x="116" y="630"/>
                    </a:lnTo>
                    <a:lnTo>
                      <a:pt x="129" y="642"/>
                    </a:lnTo>
                    <a:lnTo>
                      <a:pt x="143" y="653"/>
                    </a:lnTo>
                    <a:lnTo>
                      <a:pt x="157" y="663"/>
                    </a:lnTo>
                    <a:lnTo>
                      <a:pt x="172" y="672"/>
                    </a:lnTo>
                    <a:lnTo>
                      <a:pt x="187" y="681"/>
                    </a:lnTo>
                    <a:lnTo>
                      <a:pt x="203" y="688"/>
                    </a:lnTo>
                    <a:lnTo>
                      <a:pt x="219" y="696"/>
                    </a:lnTo>
                    <a:lnTo>
                      <a:pt x="235" y="702"/>
                    </a:lnTo>
                    <a:lnTo>
                      <a:pt x="251" y="707"/>
                    </a:lnTo>
                    <a:lnTo>
                      <a:pt x="267" y="712"/>
                    </a:lnTo>
                    <a:lnTo>
                      <a:pt x="284" y="716"/>
                    </a:lnTo>
                    <a:lnTo>
                      <a:pt x="301" y="719"/>
                    </a:lnTo>
                    <a:lnTo>
                      <a:pt x="318" y="721"/>
                    </a:lnTo>
                    <a:lnTo>
                      <a:pt x="336" y="724"/>
                    </a:lnTo>
                    <a:lnTo>
                      <a:pt x="353" y="724"/>
                    </a:lnTo>
                    <a:lnTo>
                      <a:pt x="370" y="724"/>
                    </a:lnTo>
                    <a:lnTo>
                      <a:pt x="387" y="723"/>
                    </a:lnTo>
                    <a:lnTo>
                      <a:pt x="405" y="720"/>
                    </a:lnTo>
                    <a:lnTo>
                      <a:pt x="422" y="718"/>
                    </a:lnTo>
                    <a:lnTo>
                      <a:pt x="439" y="714"/>
                    </a:lnTo>
                    <a:lnTo>
                      <a:pt x="457" y="709"/>
                    </a:lnTo>
                    <a:lnTo>
                      <a:pt x="473" y="704"/>
                    </a:lnTo>
                    <a:lnTo>
                      <a:pt x="490" y="698"/>
                    </a:lnTo>
                    <a:lnTo>
                      <a:pt x="506" y="690"/>
                    </a:lnTo>
                    <a:lnTo>
                      <a:pt x="523" y="682"/>
                    </a:lnTo>
                    <a:lnTo>
                      <a:pt x="538" y="673"/>
                    </a:lnTo>
                    <a:lnTo>
                      <a:pt x="554" y="663"/>
                    </a:lnTo>
                    <a:lnTo>
                      <a:pt x="570" y="653"/>
                    </a:lnTo>
                    <a:lnTo>
                      <a:pt x="585" y="642"/>
                    </a:lnTo>
                    <a:lnTo>
                      <a:pt x="599" y="631"/>
                    </a:lnTo>
                    <a:lnTo>
                      <a:pt x="612" y="618"/>
                    </a:lnTo>
                    <a:lnTo>
                      <a:pt x="625" y="606"/>
                    </a:lnTo>
                    <a:lnTo>
                      <a:pt x="637" y="592"/>
                    </a:lnTo>
                    <a:lnTo>
                      <a:pt x="648" y="578"/>
                    </a:lnTo>
                    <a:lnTo>
                      <a:pt x="658" y="564"/>
                    </a:lnTo>
                    <a:lnTo>
                      <a:pt x="667" y="549"/>
                    </a:lnTo>
                    <a:lnTo>
                      <a:pt x="676" y="534"/>
                    </a:lnTo>
                    <a:lnTo>
                      <a:pt x="684" y="519"/>
                    </a:lnTo>
                    <a:lnTo>
                      <a:pt x="691" y="503"/>
                    </a:lnTo>
                    <a:lnTo>
                      <a:pt x="697" y="487"/>
                    </a:lnTo>
                    <a:lnTo>
                      <a:pt x="703" y="471"/>
                    </a:lnTo>
                    <a:lnTo>
                      <a:pt x="708" y="453"/>
                    </a:lnTo>
                    <a:lnTo>
                      <a:pt x="712" y="436"/>
                    </a:lnTo>
                    <a:lnTo>
                      <a:pt x="715" y="419"/>
                    </a:lnTo>
                    <a:lnTo>
                      <a:pt x="718" y="402"/>
                    </a:lnTo>
                    <a:lnTo>
                      <a:pt x="719" y="385"/>
                    </a:lnTo>
                    <a:lnTo>
                      <a:pt x="720" y="368"/>
                    </a:lnTo>
                    <a:lnTo>
                      <a:pt x="720" y="350"/>
                    </a:lnTo>
                    <a:lnTo>
                      <a:pt x="719" y="332"/>
                    </a:lnTo>
                    <a:lnTo>
                      <a:pt x="717" y="314"/>
                    </a:lnTo>
                    <a:lnTo>
                      <a:pt x="714" y="297"/>
                    </a:lnTo>
                    <a:lnTo>
                      <a:pt x="711" y="280"/>
                    </a:lnTo>
                    <a:lnTo>
                      <a:pt x="705" y="263"/>
                    </a:lnTo>
                    <a:lnTo>
                      <a:pt x="700" y="245"/>
                    </a:lnTo>
                    <a:lnTo>
                      <a:pt x="694" y="229"/>
                    </a:lnTo>
                    <a:lnTo>
                      <a:pt x="687" y="211"/>
                    </a:lnTo>
                    <a:lnTo>
                      <a:pt x="679" y="194"/>
                    </a:lnTo>
                    <a:lnTo>
                      <a:pt x="671" y="178"/>
                    </a:lnTo>
                    <a:lnTo>
                      <a:pt x="661" y="162"/>
                    </a:lnTo>
                    <a:lnTo>
                      <a:pt x="651" y="147"/>
                    </a:lnTo>
                    <a:lnTo>
                      <a:pt x="639" y="133"/>
                    </a:lnTo>
                    <a:lnTo>
                      <a:pt x="627" y="119"/>
                    </a:lnTo>
                    <a:lnTo>
                      <a:pt x="615" y="106"/>
                    </a:lnTo>
                    <a:lnTo>
                      <a:pt x="602" y="94"/>
                    </a:lnTo>
                    <a:lnTo>
                      <a:pt x="588" y="81"/>
                    </a:lnTo>
                    <a:lnTo>
                      <a:pt x="573" y="70"/>
                    </a:lnTo>
                    <a:lnTo>
                      <a:pt x="559" y="60"/>
                    </a:lnTo>
                    <a:lnTo>
                      <a:pt x="544" y="51"/>
                    </a:lnTo>
                    <a:lnTo>
                      <a:pt x="529" y="42"/>
                    </a:lnTo>
                    <a:lnTo>
                      <a:pt x="513" y="35"/>
                    </a:lnTo>
                    <a:lnTo>
                      <a:pt x="497" y="27"/>
                    </a:lnTo>
                    <a:lnTo>
                      <a:pt x="481" y="21"/>
                    </a:lnTo>
                    <a:lnTo>
                      <a:pt x="465" y="16"/>
                    </a:lnTo>
                    <a:lnTo>
                      <a:pt x="447" y="11"/>
                    </a:lnTo>
                    <a:lnTo>
                      <a:pt x="430" y="7"/>
                    </a:lnTo>
                    <a:lnTo>
                      <a:pt x="414" y="4"/>
                    </a:lnTo>
                    <a:lnTo>
                      <a:pt x="396" y="2"/>
                    </a:lnTo>
                    <a:lnTo>
                      <a:pt x="379" y="0"/>
                    </a:lnTo>
                    <a:lnTo>
                      <a:pt x="362" y="0"/>
                    </a:lnTo>
                    <a:lnTo>
                      <a:pt x="345" y="0"/>
                    </a:lnTo>
                    <a:lnTo>
                      <a:pt x="327" y="1"/>
                    </a:lnTo>
                    <a:lnTo>
                      <a:pt x="309" y="3"/>
                    </a:lnTo>
                    <a:lnTo>
                      <a:pt x="292" y="5"/>
                    </a:lnTo>
                    <a:lnTo>
                      <a:pt x="275" y="9"/>
                    </a:lnTo>
                    <a:lnTo>
                      <a:pt x="258" y="14"/>
                    </a:lnTo>
                    <a:lnTo>
                      <a:pt x="241" y="19"/>
                    </a:lnTo>
                    <a:lnTo>
                      <a:pt x="225" y="25"/>
                    </a:lnTo>
                    <a:lnTo>
                      <a:pt x="208" y="32"/>
                    </a:lnTo>
                    <a:lnTo>
                      <a:pt x="191" y="41"/>
                    </a:lnTo>
                    <a:lnTo>
                      <a:pt x="175" y="50"/>
                    </a:lnTo>
                    <a:lnTo>
                      <a:pt x="160" y="60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7" name="Freeform 333">
                <a:extLst>
                  <a:ext uri="{FF2B5EF4-FFF2-40B4-BE49-F238E27FC236}">
                    <a16:creationId xmlns:a16="http://schemas.microsoft.com/office/drawing/2014/main" id="{19EAC7C2-7489-6A5C-9C01-A027B5D4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709"/>
                <a:ext cx="45" cy="46"/>
              </a:xfrm>
              <a:custGeom>
                <a:avLst/>
                <a:gdLst>
                  <a:gd name="T0" fmla="*/ 130 w 720"/>
                  <a:gd name="T1" fmla="*/ 81 h 724"/>
                  <a:gd name="T2" fmla="*/ 92 w 720"/>
                  <a:gd name="T3" fmla="*/ 118 h 724"/>
                  <a:gd name="T4" fmla="*/ 59 w 720"/>
                  <a:gd name="T5" fmla="*/ 159 h 724"/>
                  <a:gd name="T6" fmla="*/ 33 w 720"/>
                  <a:gd name="T7" fmla="*/ 204 h 724"/>
                  <a:gd name="T8" fmla="*/ 15 w 720"/>
                  <a:gd name="T9" fmla="*/ 253 h 724"/>
                  <a:gd name="T10" fmla="*/ 4 w 720"/>
                  <a:gd name="T11" fmla="*/ 304 h 724"/>
                  <a:gd name="T12" fmla="*/ 0 w 720"/>
                  <a:gd name="T13" fmla="*/ 356 h 724"/>
                  <a:gd name="T14" fmla="*/ 3 w 720"/>
                  <a:gd name="T15" fmla="*/ 409 h 724"/>
                  <a:gd name="T16" fmla="*/ 13 w 720"/>
                  <a:gd name="T17" fmla="*/ 460 h 724"/>
                  <a:gd name="T18" fmla="*/ 31 w 720"/>
                  <a:gd name="T19" fmla="*/ 512 h 724"/>
                  <a:gd name="T20" fmla="*/ 57 w 720"/>
                  <a:gd name="T21" fmla="*/ 561 h 724"/>
                  <a:gd name="T22" fmla="*/ 91 w 720"/>
                  <a:gd name="T23" fmla="*/ 605 h 724"/>
                  <a:gd name="T24" fmla="*/ 129 w 720"/>
                  <a:gd name="T25" fmla="*/ 642 h 724"/>
                  <a:gd name="T26" fmla="*/ 172 w 720"/>
                  <a:gd name="T27" fmla="*/ 672 h 724"/>
                  <a:gd name="T28" fmla="*/ 219 w 720"/>
                  <a:gd name="T29" fmla="*/ 696 h 724"/>
                  <a:gd name="T30" fmla="*/ 267 w 720"/>
                  <a:gd name="T31" fmla="*/ 712 h 724"/>
                  <a:gd name="T32" fmla="*/ 318 w 720"/>
                  <a:gd name="T33" fmla="*/ 721 h 724"/>
                  <a:gd name="T34" fmla="*/ 370 w 720"/>
                  <a:gd name="T35" fmla="*/ 724 h 724"/>
                  <a:gd name="T36" fmla="*/ 422 w 720"/>
                  <a:gd name="T37" fmla="*/ 718 h 724"/>
                  <a:gd name="T38" fmla="*/ 473 w 720"/>
                  <a:gd name="T39" fmla="*/ 704 h 724"/>
                  <a:gd name="T40" fmla="*/ 523 w 720"/>
                  <a:gd name="T41" fmla="*/ 682 h 724"/>
                  <a:gd name="T42" fmla="*/ 570 w 720"/>
                  <a:gd name="T43" fmla="*/ 653 h 724"/>
                  <a:gd name="T44" fmla="*/ 612 w 720"/>
                  <a:gd name="T45" fmla="*/ 618 h 724"/>
                  <a:gd name="T46" fmla="*/ 648 w 720"/>
                  <a:gd name="T47" fmla="*/ 578 h 724"/>
                  <a:gd name="T48" fmla="*/ 676 w 720"/>
                  <a:gd name="T49" fmla="*/ 534 h 724"/>
                  <a:gd name="T50" fmla="*/ 697 w 720"/>
                  <a:gd name="T51" fmla="*/ 487 h 724"/>
                  <a:gd name="T52" fmla="*/ 712 w 720"/>
                  <a:gd name="T53" fmla="*/ 436 h 724"/>
                  <a:gd name="T54" fmla="*/ 719 w 720"/>
                  <a:gd name="T55" fmla="*/ 385 h 724"/>
                  <a:gd name="T56" fmla="*/ 719 w 720"/>
                  <a:gd name="T57" fmla="*/ 332 h 724"/>
                  <a:gd name="T58" fmla="*/ 711 w 720"/>
                  <a:gd name="T59" fmla="*/ 280 h 724"/>
                  <a:gd name="T60" fmla="*/ 694 w 720"/>
                  <a:gd name="T61" fmla="*/ 229 h 724"/>
                  <a:gd name="T62" fmla="*/ 671 w 720"/>
                  <a:gd name="T63" fmla="*/ 178 h 724"/>
                  <a:gd name="T64" fmla="*/ 639 w 720"/>
                  <a:gd name="T65" fmla="*/ 133 h 724"/>
                  <a:gd name="T66" fmla="*/ 602 w 720"/>
                  <a:gd name="T67" fmla="*/ 94 h 724"/>
                  <a:gd name="T68" fmla="*/ 559 w 720"/>
                  <a:gd name="T69" fmla="*/ 60 h 724"/>
                  <a:gd name="T70" fmla="*/ 513 w 720"/>
                  <a:gd name="T71" fmla="*/ 35 h 724"/>
                  <a:gd name="T72" fmla="*/ 465 w 720"/>
                  <a:gd name="T73" fmla="*/ 16 h 724"/>
                  <a:gd name="T74" fmla="*/ 414 w 720"/>
                  <a:gd name="T75" fmla="*/ 4 h 724"/>
                  <a:gd name="T76" fmla="*/ 362 w 720"/>
                  <a:gd name="T77" fmla="*/ 0 h 724"/>
                  <a:gd name="T78" fmla="*/ 309 w 720"/>
                  <a:gd name="T79" fmla="*/ 3 h 724"/>
                  <a:gd name="T80" fmla="*/ 258 w 720"/>
                  <a:gd name="T81" fmla="*/ 14 h 724"/>
                  <a:gd name="T82" fmla="*/ 208 w 720"/>
                  <a:gd name="T83" fmla="*/ 32 h 724"/>
                  <a:gd name="T84" fmla="*/ 160 w 720"/>
                  <a:gd name="T85" fmla="*/ 60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0" h="724">
                    <a:moveTo>
                      <a:pt x="160" y="60"/>
                    </a:moveTo>
                    <a:lnTo>
                      <a:pt x="145" y="70"/>
                    </a:lnTo>
                    <a:lnTo>
                      <a:pt x="130" y="81"/>
                    </a:lnTo>
                    <a:lnTo>
                      <a:pt x="117" y="93"/>
                    </a:lnTo>
                    <a:lnTo>
                      <a:pt x="104" y="105"/>
                    </a:lnTo>
                    <a:lnTo>
                      <a:pt x="92" y="118"/>
                    </a:lnTo>
                    <a:lnTo>
                      <a:pt x="80" y="131"/>
                    </a:lnTo>
                    <a:lnTo>
                      <a:pt x="69" y="145"/>
                    </a:lnTo>
                    <a:lnTo>
                      <a:pt x="59" y="159"/>
                    </a:lnTo>
                    <a:lnTo>
                      <a:pt x="50" y="174"/>
                    </a:lnTo>
                    <a:lnTo>
                      <a:pt x="41" y="189"/>
                    </a:lnTo>
                    <a:lnTo>
                      <a:pt x="33" y="204"/>
                    </a:lnTo>
                    <a:lnTo>
                      <a:pt x="27" y="221"/>
                    </a:lnTo>
                    <a:lnTo>
                      <a:pt x="20" y="237"/>
                    </a:lnTo>
                    <a:lnTo>
                      <a:pt x="15" y="253"/>
                    </a:lnTo>
                    <a:lnTo>
                      <a:pt x="10" y="270"/>
                    </a:lnTo>
                    <a:lnTo>
                      <a:pt x="7" y="287"/>
                    </a:lnTo>
                    <a:lnTo>
                      <a:pt x="4" y="304"/>
                    </a:lnTo>
                    <a:lnTo>
                      <a:pt x="2" y="321"/>
                    </a:lnTo>
                    <a:lnTo>
                      <a:pt x="0" y="338"/>
                    </a:lnTo>
                    <a:lnTo>
                      <a:pt x="0" y="356"/>
                    </a:lnTo>
                    <a:lnTo>
                      <a:pt x="0" y="374"/>
                    </a:lnTo>
                    <a:lnTo>
                      <a:pt x="1" y="391"/>
                    </a:lnTo>
                    <a:lnTo>
                      <a:pt x="3" y="409"/>
                    </a:lnTo>
                    <a:lnTo>
                      <a:pt x="5" y="426"/>
                    </a:lnTo>
                    <a:lnTo>
                      <a:pt x="9" y="443"/>
                    </a:lnTo>
                    <a:lnTo>
                      <a:pt x="13" y="460"/>
                    </a:lnTo>
                    <a:lnTo>
                      <a:pt x="18" y="479"/>
                    </a:lnTo>
                    <a:lnTo>
                      <a:pt x="25" y="495"/>
                    </a:lnTo>
                    <a:lnTo>
                      <a:pt x="31" y="512"/>
                    </a:lnTo>
                    <a:lnTo>
                      <a:pt x="39" y="529"/>
                    </a:lnTo>
                    <a:lnTo>
                      <a:pt x="48" y="545"/>
                    </a:lnTo>
                    <a:lnTo>
                      <a:pt x="57" y="561"/>
                    </a:lnTo>
                    <a:lnTo>
                      <a:pt x="68" y="576"/>
                    </a:lnTo>
                    <a:lnTo>
                      <a:pt x="80" y="590"/>
                    </a:lnTo>
                    <a:lnTo>
                      <a:pt x="91" y="605"/>
                    </a:lnTo>
                    <a:lnTo>
                      <a:pt x="103" y="618"/>
                    </a:lnTo>
                    <a:lnTo>
                      <a:pt x="116" y="630"/>
                    </a:lnTo>
                    <a:lnTo>
                      <a:pt x="129" y="642"/>
                    </a:lnTo>
                    <a:lnTo>
                      <a:pt x="143" y="653"/>
                    </a:lnTo>
                    <a:lnTo>
                      <a:pt x="157" y="663"/>
                    </a:lnTo>
                    <a:lnTo>
                      <a:pt x="172" y="672"/>
                    </a:lnTo>
                    <a:lnTo>
                      <a:pt x="187" y="681"/>
                    </a:lnTo>
                    <a:lnTo>
                      <a:pt x="203" y="688"/>
                    </a:lnTo>
                    <a:lnTo>
                      <a:pt x="219" y="696"/>
                    </a:lnTo>
                    <a:lnTo>
                      <a:pt x="235" y="702"/>
                    </a:lnTo>
                    <a:lnTo>
                      <a:pt x="251" y="707"/>
                    </a:lnTo>
                    <a:lnTo>
                      <a:pt x="267" y="712"/>
                    </a:lnTo>
                    <a:lnTo>
                      <a:pt x="284" y="716"/>
                    </a:lnTo>
                    <a:lnTo>
                      <a:pt x="301" y="719"/>
                    </a:lnTo>
                    <a:lnTo>
                      <a:pt x="318" y="721"/>
                    </a:lnTo>
                    <a:lnTo>
                      <a:pt x="336" y="724"/>
                    </a:lnTo>
                    <a:lnTo>
                      <a:pt x="353" y="724"/>
                    </a:lnTo>
                    <a:lnTo>
                      <a:pt x="370" y="724"/>
                    </a:lnTo>
                    <a:lnTo>
                      <a:pt x="387" y="723"/>
                    </a:lnTo>
                    <a:lnTo>
                      <a:pt x="405" y="720"/>
                    </a:lnTo>
                    <a:lnTo>
                      <a:pt x="422" y="718"/>
                    </a:lnTo>
                    <a:lnTo>
                      <a:pt x="439" y="714"/>
                    </a:lnTo>
                    <a:lnTo>
                      <a:pt x="457" y="709"/>
                    </a:lnTo>
                    <a:lnTo>
                      <a:pt x="473" y="704"/>
                    </a:lnTo>
                    <a:lnTo>
                      <a:pt x="490" y="698"/>
                    </a:lnTo>
                    <a:lnTo>
                      <a:pt x="506" y="690"/>
                    </a:lnTo>
                    <a:lnTo>
                      <a:pt x="523" y="682"/>
                    </a:lnTo>
                    <a:lnTo>
                      <a:pt x="538" y="673"/>
                    </a:lnTo>
                    <a:lnTo>
                      <a:pt x="554" y="663"/>
                    </a:lnTo>
                    <a:lnTo>
                      <a:pt x="570" y="653"/>
                    </a:lnTo>
                    <a:lnTo>
                      <a:pt x="585" y="642"/>
                    </a:lnTo>
                    <a:lnTo>
                      <a:pt x="599" y="631"/>
                    </a:lnTo>
                    <a:lnTo>
                      <a:pt x="612" y="618"/>
                    </a:lnTo>
                    <a:lnTo>
                      <a:pt x="625" y="606"/>
                    </a:lnTo>
                    <a:lnTo>
                      <a:pt x="637" y="592"/>
                    </a:lnTo>
                    <a:lnTo>
                      <a:pt x="648" y="578"/>
                    </a:lnTo>
                    <a:lnTo>
                      <a:pt x="658" y="564"/>
                    </a:lnTo>
                    <a:lnTo>
                      <a:pt x="667" y="549"/>
                    </a:lnTo>
                    <a:lnTo>
                      <a:pt x="676" y="534"/>
                    </a:lnTo>
                    <a:lnTo>
                      <a:pt x="684" y="519"/>
                    </a:lnTo>
                    <a:lnTo>
                      <a:pt x="691" y="503"/>
                    </a:lnTo>
                    <a:lnTo>
                      <a:pt x="697" y="487"/>
                    </a:lnTo>
                    <a:lnTo>
                      <a:pt x="703" y="471"/>
                    </a:lnTo>
                    <a:lnTo>
                      <a:pt x="708" y="453"/>
                    </a:lnTo>
                    <a:lnTo>
                      <a:pt x="712" y="436"/>
                    </a:lnTo>
                    <a:lnTo>
                      <a:pt x="715" y="419"/>
                    </a:lnTo>
                    <a:lnTo>
                      <a:pt x="718" y="402"/>
                    </a:lnTo>
                    <a:lnTo>
                      <a:pt x="719" y="385"/>
                    </a:lnTo>
                    <a:lnTo>
                      <a:pt x="720" y="368"/>
                    </a:lnTo>
                    <a:lnTo>
                      <a:pt x="720" y="350"/>
                    </a:lnTo>
                    <a:lnTo>
                      <a:pt x="719" y="332"/>
                    </a:lnTo>
                    <a:lnTo>
                      <a:pt x="717" y="314"/>
                    </a:lnTo>
                    <a:lnTo>
                      <a:pt x="714" y="297"/>
                    </a:lnTo>
                    <a:lnTo>
                      <a:pt x="711" y="280"/>
                    </a:lnTo>
                    <a:lnTo>
                      <a:pt x="705" y="263"/>
                    </a:lnTo>
                    <a:lnTo>
                      <a:pt x="700" y="245"/>
                    </a:lnTo>
                    <a:lnTo>
                      <a:pt x="694" y="229"/>
                    </a:lnTo>
                    <a:lnTo>
                      <a:pt x="687" y="211"/>
                    </a:lnTo>
                    <a:lnTo>
                      <a:pt x="679" y="194"/>
                    </a:lnTo>
                    <a:lnTo>
                      <a:pt x="671" y="178"/>
                    </a:lnTo>
                    <a:lnTo>
                      <a:pt x="661" y="162"/>
                    </a:lnTo>
                    <a:lnTo>
                      <a:pt x="651" y="147"/>
                    </a:lnTo>
                    <a:lnTo>
                      <a:pt x="639" y="133"/>
                    </a:lnTo>
                    <a:lnTo>
                      <a:pt x="627" y="119"/>
                    </a:lnTo>
                    <a:lnTo>
                      <a:pt x="615" y="106"/>
                    </a:lnTo>
                    <a:lnTo>
                      <a:pt x="602" y="94"/>
                    </a:lnTo>
                    <a:lnTo>
                      <a:pt x="588" y="81"/>
                    </a:lnTo>
                    <a:lnTo>
                      <a:pt x="573" y="70"/>
                    </a:lnTo>
                    <a:lnTo>
                      <a:pt x="559" y="60"/>
                    </a:lnTo>
                    <a:lnTo>
                      <a:pt x="544" y="51"/>
                    </a:lnTo>
                    <a:lnTo>
                      <a:pt x="529" y="42"/>
                    </a:lnTo>
                    <a:lnTo>
                      <a:pt x="513" y="35"/>
                    </a:lnTo>
                    <a:lnTo>
                      <a:pt x="497" y="27"/>
                    </a:lnTo>
                    <a:lnTo>
                      <a:pt x="481" y="21"/>
                    </a:lnTo>
                    <a:lnTo>
                      <a:pt x="465" y="16"/>
                    </a:lnTo>
                    <a:lnTo>
                      <a:pt x="447" y="11"/>
                    </a:lnTo>
                    <a:lnTo>
                      <a:pt x="430" y="7"/>
                    </a:lnTo>
                    <a:lnTo>
                      <a:pt x="414" y="4"/>
                    </a:lnTo>
                    <a:lnTo>
                      <a:pt x="396" y="2"/>
                    </a:lnTo>
                    <a:lnTo>
                      <a:pt x="379" y="0"/>
                    </a:lnTo>
                    <a:lnTo>
                      <a:pt x="362" y="0"/>
                    </a:lnTo>
                    <a:lnTo>
                      <a:pt x="345" y="0"/>
                    </a:lnTo>
                    <a:lnTo>
                      <a:pt x="327" y="1"/>
                    </a:lnTo>
                    <a:lnTo>
                      <a:pt x="309" y="3"/>
                    </a:lnTo>
                    <a:lnTo>
                      <a:pt x="292" y="5"/>
                    </a:lnTo>
                    <a:lnTo>
                      <a:pt x="275" y="9"/>
                    </a:lnTo>
                    <a:lnTo>
                      <a:pt x="258" y="14"/>
                    </a:lnTo>
                    <a:lnTo>
                      <a:pt x="241" y="19"/>
                    </a:lnTo>
                    <a:lnTo>
                      <a:pt x="225" y="25"/>
                    </a:lnTo>
                    <a:lnTo>
                      <a:pt x="208" y="32"/>
                    </a:lnTo>
                    <a:lnTo>
                      <a:pt x="191" y="41"/>
                    </a:lnTo>
                    <a:lnTo>
                      <a:pt x="175" y="50"/>
                    </a:lnTo>
                    <a:lnTo>
                      <a:pt x="160" y="6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8" name="Freeform 334">
                <a:extLst>
                  <a:ext uri="{FF2B5EF4-FFF2-40B4-BE49-F238E27FC236}">
                    <a16:creationId xmlns:a16="http://schemas.microsoft.com/office/drawing/2014/main" id="{08E0CE20-6B74-D819-228B-5DAA62A6D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711"/>
                <a:ext cx="46" cy="45"/>
              </a:xfrm>
              <a:custGeom>
                <a:avLst/>
                <a:gdLst>
                  <a:gd name="T0" fmla="*/ 134 w 724"/>
                  <a:gd name="T1" fmla="*/ 82 h 725"/>
                  <a:gd name="T2" fmla="*/ 94 w 724"/>
                  <a:gd name="T3" fmla="*/ 118 h 725"/>
                  <a:gd name="T4" fmla="*/ 62 w 724"/>
                  <a:gd name="T5" fmla="*/ 159 h 725"/>
                  <a:gd name="T6" fmla="*/ 36 w 724"/>
                  <a:gd name="T7" fmla="*/ 206 h 725"/>
                  <a:gd name="T8" fmla="*/ 16 w 724"/>
                  <a:gd name="T9" fmla="*/ 254 h 725"/>
                  <a:gd name="T10" fmla="*/ 4 w 724"/>
                  <a:gd name="T11" fmla="*/ 304 h 725"/>
                  <a:gd name="T12" fmla="*/ 0 w 724"/>
                  <a:gd name="T13" fmla="*/ 356 h 725"/>
                  <a:gd name="T14" fmla="*/ 2 w 724"/>
                  <a:gd name="T15" fmla="*/ 409 h 725"/>
                  <a:gd name="T16" fmla="*/ 13 w 724"/>
                  <a:gd name="T17" fmla="*/ 462 h 725"/>
                  <a:gd name="T18" fmla="*/ 32 w 724"/>
                  <a:gd name="T19" fmla="*/ 512 h 725"/>
                  <a:gd name="T20" fmla="*/ 58 w 724"/>
                  <a:gd name="T21" fmla="*/ 561 h 725"/>
                  <a:gd name="T22" fmla="*/ 92 w 724"/>
                  <a:gd name="T23" fmla="*/ 605 h 725"/>
                  <a:gd name="T24" fmla="*/ 131 w 724"/>
                  <a:gd name="T25" fmla="*/ 642 h 725"/>
                  <a:gd name="T26" fmla="*/ 175 w 724"/>
                  <a:gd name="T27" fmla="*/ 672 h 725"/>
                  <a:gd name="T28" fmla="*/ 222 w 724"/>
                  <a:gd name="T29" fmla="*/ 696 h 725"/>
                  <a:gd name="T30" fmla="*/ 271 w 724"/>
                  <a:gd name="T31" fmla="*/ 713 h 725"/>
                  <a:gd name="T32" fmla="*/ 323 w 724"/>
                  <a:gd name="T33" fmla="*/ 722 h 725"/>
                  <a:gd name="T34" fmla="*/ 375 w 724"/>
                  <a:gd name="T35" fmla="*/ 724 h 725"/>
                  <a:gd name="T36" fmla="*/ 427 w 724"/>
                  <a:gd name="T37" fmla="*/ 719 h 725"/>
                  <a:gd name="T38" fmla="*/ 478 w 724"/>
                  <a:gd name="T39" fmla="*/ 705 h 725"/>
                  <a:gd name="T40" fmla="*/ 527 w 724"/>
                  <a:gd name="T41" fmla="*/ 683 h 725"/>
                  <a:gd name="T42" fmla="*/ 575 w 724"/>
                  <a:gd name="T43" fmla="*/ 653 h 725"/>
                  <a:gd name="T44" fmla="*/ 617 w 724"/>
                  <a:gd name="T45" fmla="*/ 619 h 725"/>
                  <a:gd name="T46" fmla="*/ 652 w 724"/>
                  <a:gd name="T47" fmla="*/ 579 h 725"/>
                  <a:gd name="T48" fmla="*/ 682 w 724"/>
                  <a:gd name="T49" fmla="*/ 534 h 725"/>
                  <a:gd name="T50" fmla="*/ 703 w 724"/>
                  <a:gd name="T51" fmla="*/ 487 h 725"/>
                  <a:gd name="T52" fmla="*/ 717 w 724"/>
                  <a:gd name="T53" fmla="*/ 436 h 725"/>
                  <a:gd name="T54" fmla="*/ 724 w 724"/>
                  <a:gd name="T55" fmla="*/ 385 h 725"/>
                  <a:gd name="T56" fmla="*/ 723 w 724"/>
                  <a:gd name="T57" fmla="*/ 333 h 725"/>
                  <a:gd name="T58" fmla="*/ 715 w 724"/>
                  <a:gd name="T59" fmla="*/ 280 h 725"/>
                  <a:gd name="T60" fmla="*/ 700 w 724"/>
                  <a:gd name="T61" fmla="*/ 229 h 725"/>
                  <a:gd name="T62" fmla="*/ 676 w 724"/>
                  <a:gd name="T63" fmla="*/ 178 h 725"/>
                  <a:gd name="T64" fmla="*/ 644 w 724"/>
                  <a:gd name="T65" fmla="*/ 133 h 725"/>
                  <a:gd name="T66" fmla="*/ 606 w 724"/>
                  <a:gd name="T67" fmla="*/ 94 h 725"/>
                  <a:gd name="T68" fmla="*/ 564 w 724"/>
                  <a:gd name="T69" fmla="*/ 60 h 725"/>
                  <a:gd name="T70" fmla="*/ 518 w 724"/>
                  <a:gd name="T71" fmla="*/ 35 h 725"/>
                  <a:gd name="T72" fmla="*/ 469 w 724"/>
                  <a:gd name="T73" fmla="*/ 16 h 725"/>
                  <a:gd name="T74" fmla="*/ 419 w 724"/>
                  <a:gd name="T75" fmla="*/ 4 h 725"/>
                  <a:gd name="T76" fmla="*/ 367 w 724"/>
                  <a:gd name="T77" fmla="*/ 0 h 725"/>
                  <a:gd name="T78" fmla="*/ 315 w 724"/>
                  <a:gd name="T79" fmla="*/ 3 h 725"/>
                  <a:gd name="T80" fmla="*/ 263 w 724"/>
                  <a:gd name="T81" fmla="*/ 14 h 725"/>
                  <a:gd name="T82" fmla="*/ 213 w 724"/>
                  <a:gd name="T83" fmla="*/ 33 h 725"/>
                  <a:gd name="T84" fmla="*/ 165 w 724"/>
                  <a:gd name="T85" fmla="*/ 60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5">
                    <a:moveTo>
                      <a:pt x="165" y="60"/>
                    </a:moveTo>
                    <a:lnTo>
                      <a:pt x="149" y="71"/>
                    </a:lnTo>
                    <a:lnTo>
                      <a:pt x="134" y="82"/>
                    </a:lnTo>
                    <a:lnTo>
                      <a:pt x="120" y="94"/>
                    </a:lnTo>
                    <a:lnTo>
                      <a:pt x="107" y="106"/>
                    </a:lnTo>
                    <a:lnTo>
                      <a:pt x="94" y="118"/>
                    </a:lnTo>
                    <a:lnTo>
                      <a:pt x="83" y="132"/>
                    </a:lnTo>
                    <a:lnTo>
                      <a:pt x="72" y="145"/>
                    </a:lnTo>
                    <a:lnTo>
                      <a:pt x="62" y="159"/>
                    </a:lnTo>
                    <a:lnTo>
                      <a:pt x="52" y="174"/>
                    </a:lnTo>
                    <a:lnTo>
                      <a:pt x="43" y="189"/>
                    </a:lnTo>
                    <a:lnTo>
                      <a:pt x="36" y="206"/>
                    </a:lnTo>
                    <a:lnTo>
                      <a:pt x="28" y="221"/>
                    </a:lnTo>
                    <a:lnTo>
                      <a:pt x="21" y="237"/>
                    </a:lnTo>
                    <a:lnTo>
                      <a:pt x="16" y="254"/>
                    </a:lnTo>
                    <a:lnTo>
                      <a:pt x="11" y="270"/>
                    </a:lnTo>
                    <a:lnTo>
                      <a:pt x="7" y="287"/>
                    </a:lnTo>
                    <a:lnTo>
                      <a:pt x="4" y="304"/>
                    </a:lnTo>
                    <a:lnTo>
                      <a:pt x="2" y="322"/>
                    </a:lnTo>
                    <a:lnTo>
                      <a:pt x="0" y="339"/>
                    </a:lnTo>
                    <a:lnTo>
                      <a:pt x="0" y="356"/>
                    </a:lnTo>
                    <a:lnTo>
                      <a:pt x="0" y="374"/>
                    </a:lnTo>
                    <a:lnTo>
                      <a:pt x="1" y="391"/>
                    </a:lnTo>
                    <a:lnTo>
                      <a:pt x="2" y="409"/>
                    </a:lnTo>
                    <a:lnTo>
                      <a:pt x="5" y="426"/>
                    </a:lnTo>
                    <a:lnTo>
                      <a:pt x="9" y="443"/>
                    </a:lnTo>
                    <a:lnTo>
                      <a:pt x="13" y="462"/>
                    </a:lnTo>
                    <a:lnTo>
                      <a:pt x="18" y="479"/>
                    </a:lnTo>
                    <a:lnTo>
                      <a:pt x="24" y="496"/>
                    </a:lnTo>
                    <a:lnTo>
                      <a:pt x="32" y="512"/>
                    </a:lnTo>
                    <a:lnTo>
                      <a:pt x="40" y="529"/>
                    </a:lnTo>
                    <a:lnTo>
                      <a:pt x="49" y="545"/>
                    </a:lnTo>
                    <a:lnTo>
                      <a:pt x="58" y="561"/>
                    </a:lnTo>
                    <a:lnTo>
                      <a:pt x="69" y="577"/>
                    </a:lnTo>
                    <a:lnTo>
                      <a:pt x="80" y="592"/>
                    </a:lnTo>
                    <a:lnTo>
                      <a:pt x="92" y="605"/>
                    </a:lnTo>
                    <a:lnTo>
                      <a:pt x="105" y="618"/>
                    </a:lnTo>
                    <a:lnTo>
                      <a:pt x="118" y="630"/>
                    </a:lnTo>
                    <a:lnTo>
                      <a:pt x="131" y="642"/>
                    </a:lnTo>
                    <a:lnTo>
                      <a:pt x="145" y="653"/>
                    </a:lnTo>
                    <a:lnTo>
                      <a:pt x="161" y="663"/>
                    </a:lnTo>
                    <a:lnTo>
                      <a:pt x="175" y="672"/>
                    </a:lnTo>
                    <a:lnTo>
                      <a:pt x="191" y="681"/>
                    </a:lnTo>
                    <a:lnTo>
                      <a:pt x="206" y="689"/>
                    </a:lnTo>
                    <a:lnTo>
                      <a:pt x="222" y="696"/>
                    </a:lnTo>
                    <a:lnTo>
                      <a:pt x="238" y="703"/>
                    </a:lnTo>
                    <a:lnTo>
                      <a:pt x="255" y="708"/>
                    </a:lnTo>
                    <a:lnTo>
                      <a:pt x="271" y="713"/>
                    </a:lnTo>
                    <a:lnTo>
                      <a:pt x="289" y="717"/>
                    </a:lnTo>
                    <a:lnTo>
                      <a:pt x="306" y="720"/>
                    </a:lnTo>
                    <a:lnTo>
                      <a:pt x="323" y="722"/>
                    </a:lnTo>
                    <a:lnTo>
                      <a:pt x="340" y="724"/>
                    </a:lnTo>
                    <a:lnTo>
                      <a:pt x="357" y="725"/>
                    </a:lnTo>
                    <a:lnTo>
                      <a:pt x="375" y="724"/>
                    </a:lnTo>
                    <a:lnTo>
                      <a:pt x="392" y="723"/>
                    </a:lnTo>
                    <a:lnTo>
                      <a:pt x="410" y="721"/>
                    </a:lnTo>
                    <a:lnTo>
                      <a:pt x="427" y="719"/>
                    </a:lnTo>
                    <a:lnTo>
                      <a:pt x="444" y="715"/>
                    </a:lnTo>
                    <a:lnTo>
                      <a:pt x="461" y="711"/>
                    </a:lnTo>
                    <a:lnTo>
                      <a:pt x="478" y="705"/>
                    </a:lnTo>
                    <a:lnTo>
                      <a:pt x="495" y="699"/>
                    </a:lnTo>
                    <a:lnTo>
                      <a:pt x="511" y="691"/>
                    </a:lnTo>
                    <a:lnTo>
                      <a:pt x="527" y="683"/>
                    </a:lnTo>
                    <a:lnTo>
                      <a:pt x="544" y="674"/>
                    </a:lnTo>
                    <a:lnTo>
                      <a:pt x="560" y="664"/>
                    </a:lnTo>
                    <a:lnTo>
                      <a:pt x="575" y="653"/>
                    </a:lnTo>
                    <a:lnTo>
                      <a:pt x="590" y="642"/>
                    </a:lnTo>
                    <a:lnTo>
                      <a:pt x="604" y="631"/>
                    </a:lnTo>
                    <a:lnTo>
                      <a:pt x="617" y="619"/>
                    </a:lnTo>
                    <a:lnTo>
                      <a:pt x="630" y="606"/>
                    </a:lnTo>
                    <a:lnTo>
                      <a:pt x="641" y="593"/>
                    </a:lnTo>
                    <a:lnTo>
                      <a:pt x="652" y="579"/>
                    </a:lnTo>
                    <a:lnTo>
                      <a:pt x="663" y="564"/>
                    </a:lnTo>
                    <a:lnTo>
                      <a:pt x="673" y="549"/>
                    </a:lnTo>
                    <a:lnTo>
                      <a:pt x="682" y="534"/>
                    </a:lnTo>
                    <a:lnTo>
                      <a:pt x="689" y="519"/>
                    </a:lnTo>
                    <a:lnTo>
                      <a:pt x="696" y="503"/>
                    </a:lnTo>
                    <a:lnTo>
                      <a:pt x="703" y="487"/>
                    </a:lnTo>
                    <a:lnTo>
                      <a:pt x="708" y="471"/>
                    </a:lnTo>
                    <a:lnTo>
                      <a:pt x="713" y="454"/>
                    </a:lnTo>
                    <a:lnTo>
                      <a:pt x="717" y="436"/>
                    </a:lnTo>
                    <a:lnTo>
                      <a:pt x="720" y="419"/>
                    </a:lnTo>
                    <a:lnTo>
                      <a:pt x="722" y="402"/>
                    </a:lnTo>
                    <a:lnTo>
                      <a:pt x="724" y="385"/>
                    </a:lnTo>
                    <a:lnTo>
                      <a:pt x="724" y="368"/>
                    </a:lnTo>
                    <a:lnTo>
                      <a:pt x="724" y="350"/>
                    </a:lnTo>
                    <a:lnTo>
                      <a:pt x="723" y="333"/>
                    </a:lnTo>
                    <a:lnTo>
                      <a:pt x="721" y="315"/>
                    </a:lnTo>
                    <a:lnTo>
                      <a:pt x="719" y="297"/>
                    </a:lnTo>
                    <a:lnTo>
                      <a:pt x="715" y="280"/>
                    </a:lnTo>
                    <a:lnTo>
                      <a:pt x="711" y="263"/>
                    </a:lnTo>
                    <a:lnTo>
                      <a:pt x="706" y="246"/>
                    </a:lnTo>
                    <a:lnTo>
                      <a:pt x="700" y="229"/>
                    </a:lnTo>
                    <a:lnTo>
                      <a:pt x="693" y="212"/>
                    </a:lnTo>
                    <a:lnTo>
                      <a:pt x="685" y="195"/>
                    </a:lnTo>
                    <a:lnTo>
                      <a:pt x="676" y="178"/>
                    </a:lnTo>
                    <a:lnTo>
                      <a:pt x="667" y="162"/>
                    </a:lnTo>
                    <a:lnTo>
                      <a:pt x="655" y="147"/>
                    </a:lnTo>
                    <a:lnTo>
                      <a:pt x="644" y="133"/>
                    </a:lnTo>
                    <a:lnTo>
                      <a:pt x="632" y="119"/>
                    </a:lnTo>
                    <a:lnTo>
                      <a:pt x="619" y="106"/>
                    </a:lnTo>
                    <a:lnTo>
                      <a:pt x="606" y="94"/>
                    </a:lnTo>
                    <a:lnTo>
                      <a:pt x="593" y="82"/>
                    </a:lnTo>
                    <a:lnTo>
                      <a:pt x="579" y="71"/>
                    </a:lnTo>
                    <a:lnTo>
                      <a:pt x="564" y="60"/>
                    </a:lnTo>
                    <a:lnTo>
                      <a:pt x="549" y="51"/>
                    </a:lnTo>
                    <a:lnTo>
                      <a:pt x="534" y="42"/>
                    </a:lnTo>
                    <a:lnTo>
                      <a:pt x="518" y="35"/>
                    </a:lnTo>
                    <a:lnTo>
                      <a:pt x="502" y="28"/>
                    </a:lnTo>
                    <a:lnTo>
                      <a:pt x="486" y="21"/>
                    </a:lnTo>
                    <a:lnTo>
                      <a:pt x="469" y="16"/>
                    </a:lnTo>
                    <a:lnTo>
                      <a:pt x="453" y="11"/>
                    </a:lnTo>
                    <a:lnTo>
                      <a:pt x="436" y="7"/>
                    </a:lnTo>
                    <a:lnTo>
                      <a:pt x="419" y="4"/>
                    </a:lnTo>
                    <a:lnTo>
                      <a:pt x="401" y="2"/>
                    </a:lnTo>
                    <a:lnTo>
                      <a:pt x="384" y="0"/>
                    </a:lnTo>
                    <a:lnTo>
                      <a:pt x="367" y="0"/>
                    </a:lnTo>
                    <a:lnTo>
                      <a:pt x="349" y="0"/>
                    </a:lnTo>
                    <a:lnTo>
                      <a:pt x="332" y="1"/>
                    </a:lnTo>
                    <a:lnTo>
                      <a:pt x="315" y="3"/>
                    </a:lnTo>
                    <a:lnTo>
                      <a:pt x="298" y="6"/>
                    </a:lnTo>
                    <a:lnTo>
                      <a:pt x="281" y="9"/>
                    </a:lnTo>
                    <a:lnTo>
                      <a:pt x="263" y="14"/>
                    </a:lnTo>
                    <a:lnTo>
                      <a:pt x="246" y="19"/>
                    </a:lnTo>
                    <a:lnTo>
                      <a:pt x="229" y="25"/>
                    </a:lnTo>
                    <a:lnTo>
                      <a:pt x="213" y="33"/>
                    </a:lnTo>
                    <a:lnTo>
                      <a:pt x="197" y="41"/>
                    </a:lnTo>
                    <a:lnTo>
                      <a:pt x="181" y="50"/>
                    </a:lnTo>
                    <a:lnTo>
                      <a:pt x="165" y="60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9" name="Freeform 335">
                <a:extLst>
                  <a:ext uri="{FF2B5EF4-FFF2-40B4-BE49-F238E27FC236}">
                    <a16:creationId xmlns:a16="http://schemas.microsoft.com/office/drawing/2014/main" id="{33044D26-7EFE-F2E9-D6E8-31116931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711"/>
                <a:ext cx="46" cy="45"/>
              </a:xfrm>
              <a:custGeom>
                <a:avLst/>
                <a:gdLst>
                  <a:gd name="T0" fmla="*/ 134 w 724"/>
                  <a:gd name="T1" fmla="*/ 82 h 725"/>
                  <a:gd name="T2" fmla="*/ 94 w 724"/>
                  <a:gd name="T3" fmla="*/ 118 h 725"/>
                  <a:gd name="T4" fmla="*/ 62 w 724"/>
                  <a:gd name="T5" fmla="*/ 159 h 725"/>
                  <a:gd name="T6" fmla="*/ 36 w 724"/>
                  <a:gd name="T7" fmla="*/ 206 h 725"/>
                  <a:gd name="T8" fmla="*/ 16 w 724"/>
                  <a:gd name="T9" fmla="*/ 254 h 725"/>
                  <a:gd name="T10" fmla="*/ 4 w 724"/>
                  <a:gd name="T11" fmla="*/ 304 h 725"/>
                  <a:gd name="T12" fmla="*/ 0 w 724"/>
                  <a:gd name="T13" fmla="*/ 356 h 725"/>
                  <a:gd name="T14" fmla="*/ 2 w 724"/>
                  <a:gd name="T15" fmla="*/ 409 h 725"/>
                  <a:gd name="T16" fmla="*/ 13 w 724"/>
                  <a:gd name="T17" fmla="*/ 462 h 725"/>
                  <a:gd name="T18" fmla="*/ 32 w 724"/>
                  <a:gd name="T19" fmla="*/ 512 h 725"/>
                  <a:gd name="T20" fmla="*/ 58 w 724"/>
                  <a:gd name="T21" fmla="*/ 561 h 725"/>
                  <a:gd name="T22" fmla="*/ 92 w 724"/>
                  <a:gd name="T23" fmla="*/ 605 h 725"/>
                  <a:gd name="T24" fmla="*/ 131 w 724"/>
                  <a:gd name="T25" fmla="*/ 642 h 725"/>
                  <a:gd name="T26" fmla="*/ 175 w 724"/>
                  <a:gd name="T27" fmla="*/ 672 h 725"/>
                  <a:gd name="T28" fmla="*/ 222 w 724"/>
                  <a:gd name="T29" fmla="*/ 696 h 725"/>
                  <a:gd name="T30" fmla="*/ 271 w 724"/>
                  <a:gd name="T31" fmla="*/ 713 h 725"/>
                  <a:gd name="T32" fmla="*/ 323 w 724"/>
                  <a:gd name="T33" fmla="*/ 722 h 725"/>
                  <a:gd name="T34" fmla="*/ 375 w 724"/>
                  <a:gd name="T35" fmla="*/ 724 h 725"/>
                  <a:gd name="T36" fmla="*/ 427 w 724"/>
                  <a:gd name="T37" fmla="*/ 719 h 725"/>
                  <a:gd name="T38" fmla="*/ 478 w 724"/>
                  <a:gd name="T39" fmla="*/ 705 h 725"/>
                  <a:gd name="T40" fmla="*/ 527 w 724"/>
                  <a:gd name="T41" fmla="*/ 683 h 725"/>
                  <a:gd name="T42" fmla="*/ 575 w 724"/>
                  <a:gd name="T43" fmla="*/ 653 h 725"/>
                  <a:gd name="T44" fmla="*/ 617 w 724"/>
                  <a:gd name="T45" fmla="*/ 619 h 725"/>
                  <a:gd name="T46" fmla="*/ 652 w 724"/>
                  <a:gd name="T47" fmla="*/ 579 h 725"/>
                  <a:gd name="T48" fmla="*/ 682 w 724"/>
                  <a:gd name="T49" fmla="*/ 534 h 725"/>
                  <a:gd name="T50" fmla="*/ 703 w 724"/>
                  <a:gd name="T51" fmla="*/ 487 h 725"/>
                  <a:gd name="T52" fmla="*/ 717 w 724"/>
                  <a:gd name="T53" fmla="*/ 436 h 725"/>
                  <a:gd name="T54" fmla="*/ 724 w 724"/>
                  <a:gd name="T55" fmla="*/ 385 h 725"/>
                  <a:gd name="T56" fmla="*/ 723 w 724"/>
                  <a:gd name="T57" fmla="*/ 333 h 725"/>
                  <a:gd name="T58" fmla="*/ 715 w 724"/>
                  <a:gd name="T59" fmla="*/ 280 h 725"/>
                  <a:gd name="T60" fmla="*/ 700 w 724"/>
                  <a:gd name="T61" fmla="*/ 229 h 725"/>
                  <a:gd name="T62" fmla="*/ 676 w 724"/>
                  <a:gd name="T63" fmla="*/ 178 h 725"/>
                  <a:gd name="T64" fmla="*/ 644 w 724"/>
                  <a:gd name="T65" fmla="*/ 133 h 725"/>
                  <a:gd name="T66" fmla="*/ 606 w 724"/>
                  <a:gd name="T67" fmla="*/ 94 h 725"/>
                  <a:gd name="T68" fmla="*/ 564 w 724"/>
                  <a:gd name="T69" fmla="*/ 60 h 725"/>
                  <a:gd name="T70" fmla="*/ 518 w 724"/>
                  <a:gd name="T71" fmla="*/ 35 h 725"/>
                  <a:gd name="T72" fmla="*/ 469 w 724"/>
                  <a:gd name="T73" fmla="*/ 16 h 725"/>
                  <a:gd name="T74" fmla="*/ 419 w 724"/>
                  <a:gd name="T75" fmla="*/ 4 h 725"/>
                  <a:gd name="T76" fmla="*/ 367 w 724"/>
                  <a:gd name="T77" fmla="*/ 0 h 725"/>
                  <a:gd name="T78" fmla="*/ 315 w 724"/>
                  <a:gd name="T79" fmla="*/ 3 h 725"/>
                  <a:gd name="T80" fmla="*/ 263 w 724"/>
                  <a:gd name="T81" fmla="*/ 14 h 725"/>
                  <a:gd name="T82" fmla="*/ 213 w 724"/>
                  <a:gd name="T83" fmla="*/ 33 h 725"/>
                  <a:gd name="T84" fmla="*/ 165 w 724"/>
                  <a:gd name="T85" fmla="*/ 60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5">
                    <a:moveTo>
                      <a:pt x="165" y="60"/>
                    </a:moveTo>
                    <a:lnTo>
                      <a:pt x="149" y="71"/>
                    </a:lnTo>
                    <a:lnTo>
                      <a:pt x="134" y="82"/>
                    </a:lnTo>
                    <a:lnTo>
                      <a:pt x="120" y="94"/>
                    </a:lnTo>
                    <a:lnTo>
                      <a:pt x="107" y="106"/>
                    </a:lnTo>
                    <a:lnTo>
                      <a:pt x="94" y="118"/>
                    </a:lnTo>
                    <a:lnTo>
                      <a:pt x="83" y="132"/>
                    </a:lnTo>
                    <a:lnTo>
                      <a:pt x="72" y="145"/>
                    </a:lnTo>
                    <a:lnTo>
                      <a:pt x="62" y="159"/>
                    </a:lnTo>
                    <a:lnTo>
                      <a:pt x="52" y="174"/>
                    </a:lnTo>
                    <a:lnTo>
                      <a:pt x="43" y="189"/>
                    </a:lnTo>
                    <a:lnTo>
                      <a:pt x="36" y="206"/>
                    </a:lnTo>
                    <a:lnTo>
                      <a:pt x="28" y="221"/>
                    </a:lnTo>
                    <a:lnTo>
                      <a:pt x="21" y="237"/>
                    </a:lnTo>
                    <a:lnTo>
                      <a:pt x="16" y="254"/>
                    </a:lnTo>
                    <a:lnTo>
                      <a:pt x="11" y="270"/>
                    </a:lnTo>
                    <a:lnTo>
                      <a:pt x="7" y="287"/>
                    </a:lnTo>
                    <a:lnTo>
                      <a:pt x="4" y="304"/>
                    </a:lnTo>
                    <a:lnTo>
                      <a:pt x="2" y="322"/>
                    </a:lnTo>
                    <a:lnTo>
                      <a:pt x="0" y="339"/>
                    </a:lnTo>
                    <a:lnTo>
                      <a:pt x="0" y="356"/>
                    </a:lnTo>
                    <a:lnTo>
                      <a:pt x="0" y="374"/>
                    </a:lnTo>
                    <a:lnTo>
                      <a:pt x="1" y="391"/>
                    </a:lnTo>
                    <a:lnTo>
                      <a:pt x="2" y="409"/>
                    </a:lnTo>
                    <a:lnTo>
                      <a:pt x="5" y="426"/>
                    </a:lnTo>
                    <a:lnTo>
                      <a:pt x="9" y="443"/>
                    </a:lnTo>
                    <a:lnTo>
                      <a:pt x="13" y="462"/>
                    </a:lnTo>
                    <a:lnTo>
                      <a:pt x="18" y="479"/>
                    </a:lnTo>
                    <a:lnTo>
                      <a:pt x="24" y="496"/>
                    </a:lnTo>
                    <a:lnTo>
                      <a:pt x="32" y="512"/>
                    </a:lnTo>
                    <a:lnTo>
                      <a:pt x="40" y="529"/>
                    </a:lnTo>
                    <a:lnTo>
                      <a:pt x="49" y="545"/>
                    </a:lnTo>
                    <a:lnTo>
                      <a:pt x="58" y="561"/>
                    </a:lnTo>
                    <a:lnTo>
                      <a:pt x="69" y="577"/>
                    </a:lnTo>
                    <a:lnTo>
                      <a:pt x="80" y="592"/>
                    </a:lnTo>
                    <a:lnTo>
                      <a:pt x="92" y="605"/>
                    </a:lnTo>
                    <a:lnTo>
                      <a:pt x="105" y="618"/>
                    </a:lnTo>
                    <a:lnTo>
                      <a:pt x="118" y="630"/>
                    </a:lnTo>
                    <a:lnTo>
                      <a:pt x="131" y="642"/>
                    </a:lnTo>
                    <a:lnTo>
                      <a:pt x="145" y="653"/>
                    </a:lnTo>
                    <a:lnTo>
                      <a:pt x="161" y="663"/>
                    </a:lnTo>
                    <a:lnTo>
                      <a:pt x="175" y="672"/>
                    </a:lnTo>
                    <a:lnTo>
                      <a:pt x="191" y="681"/>
                    </a:lnTo>
                    <a:lnTo>
                      <a:pt x="206" y="689"/>
                    </a:lnTo>
                    <a:lnTo>
                      <a:pt x="222" y="696"/>
                    </a:lnTo>
                    <a:lnTo>
                      <a:pt x="238" y="703"/>
                    </a:lnTo>
                    <a:lnTo>
                      <a:pt x="255" y="708"/>
                    </a:lnTo>
                    <a:lnTo>
                      <a:pt x="271" y="713"/>
                    </a:lnTo>
                    <a:lnTo>
                      <a:pt x="289" y="717"/>
                    </a:lnTo>
                    <a:lnTo>
                      <a:pt x="306" y="720"/>
                    </a:lnTo>
                    <a:lnTo>
                      <a:pt x="323" y="722"/>
                    </a:lnTo>
                    <a:lnTo>
                      <a:pt x="340" y="724"/>
                    </a:lnTo>
                    <a:lnTo>
                      <a:pt x="357" y="725"/>
                    </a:lnTo>
                    <a:lnTo>
                      <a:pt x="375" y="724"/>
                    </a:lnTo>
                    <a:lnTo>
                      <a:pt x="392" y="723"/>
                    </a:lnTo>
                    <a:lnTo>
                      <a:pt x="410" y="721"/>
                    </a:lnTo>
                    <a:lnTo>
                      <a:pt x="427" y="719"/>
                    </a:lnTo>
                    <a:lnTo>
                      <a:pt x="444" y="715"/>
                    </a:lnTo>
                    <a:lnTo>
                      <a:pt x="461" y="711"/>
                    </a:lnTo>
                    <a:lnTo>
                      <a:pt x="478" y="705"/>
                    </a:lnTo>
                    <a:lnTo>
                      <a:pt x="495" y="699"/>
                    </a:lnTo>
                    <a:lnTo>
                      <a:pt x="511" y="691"/>
                    </a:lnTo>
                    <a:lnTo>
                      <a:pt x="527" y="683"/>
                    </a:lnTo>
                    <a:lnTo>
                      <a:pt x="544" y="674"/>
                    </a:lnTo>
                    <a:lnTo>
                      <a:pt x="560" y="664"/>
                    </a:lnTo>
                    <a:lnTo>
                      <a:pt x="575" y="653"/>
                    </a:lnTo>
                    <a:lnTo>
                      <a:pt x="590" y="642"/>
                    </a:lnTo>
                    <a:lnTo>
                      <a:pt x="604" y="631"/>
                    </a:lnTo>
                    <a:lnTo>
                      <a:pt x="617" y="619"/>
                    </a:lnTo>
                    <a:lnTo>
                      <a:pt x="630" y="606"/>
                    </a:lnTo>
                    <a:lnTo>
                      <a:pt x="641" y="593"/>
                    </a:lnTo>
                    <a:lnTo>
                      <a:pt x="652" y="579"/>
                    </a:lnTo>
                    <a:lnTo>
                      <a:pt x="663" y="564"/>
                    </a:lnTo>
                    <a:lnTo>
                      <a:pt x="673" y="549"/>
                    </a:lnTo>
                    <a:lnTo>
                      <a:pt x="682" y="534"/>
                    </a:lnTo>
                    <a:lnTo>
                      <a:pt x="689" y="519"/>
                    </a:lnTo>
                    <a:lnTo>
                      <a:pt x="696" y="503"/>
                    </a:lnTo>
                    <a:lnTo>
                      <a:pt x="703" y="487"/>
                    </a:lnTo>
                    <a:lnTo>
                      <a:pt x="708" y="471"/>
                    </a:lnTo>
                    <a:lnTo>
                      <a:pt x="713" y="454"/>
                    </a:lnTo>
                    <a:lnTo>
                      <a:pt x="717" y="436"/>
                    </a:lnTo>
                    <a:lnTo>
                      <a:pt x="720" y="419"/>
                    </a:lnTo>
                    <a:lnTo>
                      <a:pt x="722" y="402"/>
                    </a:lnTo>
                    <a:lnTo>
                      <a:pt x="724" y="385"/>
                    </a:lnTo>
                    <a:lnTo>
                      <a:pt x="724" y="368"/>
                    </a:lnTo>
                    <a:lnTo>
                      <a:pt x="724" y="350"/>
                    </a:lnTo>
                    <a:lnTo>
                      <a:pt x="723" y="333"/>
                    </a:lnTo>
                    <a:lnTo>
                      <a:pt x="721" y="315"/>
                    </a:lnTo>
                    <a:lnTo>
                      <a:pt x="719" y="297"/>
                    </a:lnTo>
                    <a:lnTo>
                      <a:pt x="715" y="280"/>
                    </a:lnTo>
                    <a:lnTo>
                      <a:pt x="711" y="263"/>
                    </a:lnTo>
                    <a:lnTo>
                      <a:pt x="706" y="246"/>
                    </a:lnTo>
                    <a:lnTo>
                      <a:pt x="700" y="229"/>
                    </a:lnTo>
                    <a:lnTo>
                      <a:pt x="693" y="212"/>
                    </a:lnTo>
                    <a:lnTo>
                      <a:pt x="685" y="195"/>
                    </a:lnTo>
                    <a:lnTo>
                      <a:pt x="676" y="178"/>
                    </a:lnTo>
                    <a:lnTo>
                      <a:pt x="667" y="162"/>
                    </a:lnTo>
                    <a:lnTo>
                      <a:pt x="655" y="147"/>
                    </a:lnTo>
                    <a:lnTo>
                      <a:pt x="644" y="133"/>
                    </a:lnTo>
                    <a:lnTo>
                      <a:pt x="632" y="119"/>
                    </a:lnTo>
                    <a:lnTo>
                      <a:pt x="619" y="106"/>
                    </a:lnTo>
                    <a:lnTo>
                      <a:pt x="606" y="94"/>
                    </a:lnTo>
                    <a:lnTo>
                      <a:pt x="593" y="82"/>
                    </a:lnTo>
                    <a:lnTo>
                      <a:pt x="579" y="71"/>
                    </a:lnTo>
                    <a:lnTo>
                      <a:pt x="564" y="60"/>
                    </a:lnTo>
                    <a:lnTo>
                      <a:pt x="549" y="51"/>
                    </a:lnTo>
                    <a:lnTo>
                      <a:pt x="534" y="42"/>
                    </a:lnTo>
                    <a:lnTo>
                      <a:pt x="518" y="35"/>
                    </a:lnTo>
                    <a:lnTo>
                      <a:pt x="502" y="28"/>
                    </a:lnTo>
                    <a:lnTo>
                      <a:pt x="486" y="21"/>
                    </a:lnTo>
                    <a:lnTo>
                      <a:pt x="469" y="16"/>
                    </a:lnTo>
                    <a:lnTo>
                      <a:pt x="453" y="11"/>
                    </a:lnTo>
                    <a:lnTo>
                      <a:pt x="436" y="7"/>
                    </a:lnTo>
                    <a:lnTo>
                      <a:pt x="419" y="4"/>
                    </a:lnTo>
                    <a:lnTo>
                      <a:pt x="401" y="2"/>
                    </a:lnTo>
                    <a:lnTo>
                      <a:pt x="384" y="0"/>
                    </a:lnTo>
                    <a:lnTo>
                      <a:pt x="367" y="0"/>
                    </a:lnTo>
                    <a:lnTo>
                      <a:pt x="349" y="0"/>
                    </a:lnTo>
                    <a:lnTo>
                      <a:pt x="332" y="1"/>
                    </a:lnTo>
                    <a:lnTo>
                      <a:pt x="315" y="3"/>
                    </a:lnTo>
                    <a:lnTo>
                      <a:pt x="298" y="6"/>
                    </a:lnTo>
                    <a:lnTo>
                      <a:pt x="281" y="9"/>
                    </a:lnTo>
                    <a:lnTo>
                      <a:pt x="263" y="14"/>
                    </a:lnTo>
                    <a:lnTo>
                      <a:pt x="246" y="19"/>
                    </a:lnTo>
                    <a:lnTo>
                      <a:pt x="229" y="25"/>
                    </a:lnTo>
                    <a:lnTo>
                      <a:pt x="213" y="33"/>
                    </a:lnTo>
                    <a:lnTo>
                      <a:pt x="197" y="41"/>
                    </a:lnTo>
                    <a:lnTo>
                      <a:pt x="181" y="50"/>
                    </a:lnTo>
                    <a:lnTo>
                      <a:pt x="165" y="6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0" name="Freeform 336">
                <a:extLst>
                  <a:ext uri="{FF2B5EF4-FFF2-40B4-BE49-F238E27FC236}">
                    <a16:creationId xmlns:a16="http://schemas.microsoft.com/office/drawing/2014/main" id="{E02B9D7F-3FF3-56EB-BA9B-CEA3F2689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456"/>
                <a:ext cx="76" cy="116"/>
              </a:xfrm>
              <a:custGeom>
                <a:avLst/>
                <a:gdLst>
                  <a:gd name="T0" fmla="*/ 288 w 1210"/>
                  <a:gd name="T1" fmla="*/ 1127 h 1851"/>
                  <a:gd name="T2" fmla="*/ 335 w 1210"/>
                  <a:gd name="T3" fmla="*/ 1239 h 1851"/>
                  <a:gd name="T4" fmla="*/ 381 w 1210"/>
                  <a:gd name="T5" fmla="*/ 1344 h 1851"/>
                  <a:gd name="T6" fmla="*/ 416 w 1210"/>
                  <a:gd name="T7" fmla="*/ 1418 h 1851"/>
                  <a:gd name="T8" fmla="*/ 455 w 1210"/>
                  <a:gd name="T9" fmla="*/ 1493 h 1851"/>
                  <a:gd name="T10" fmla="*/ 499 w 1210"/>
                  <a:gd name="T11" fmla="*/ 1567 h 1851"/>
                  <a:gd name="T12" fmla="*/ 546 w 1210"/>
                  <a:gd name="T13" fmla="*/ 1638 h 1851"/>
                  <a:gd name="T14" fmla="*/ 598 w 1210"/>
                  <a:gd name="T15" fmla="*/ 1702 h 1851"/>
                  <a:gd name="T16" fmla="*/ 655 w 1210"/>
                  <a:gd name="T17" fmla="*/ 1758 h 1851"/>
                  <a:gd name="T18" fmla="*/ 715 w 1210"/>
                  <a:gd name="T19" fmla="*/ 1802 h 1851"/>
                  <a:gd name="T20" fmla="*/ 781 w 1210"/>
                  <a:gd name="T21" fmla="*/ 1834 h 1851"/>
                  <a:gd name="T22" fmla="*/ 851 w 1210"/>
                  <a:gd name="T23" fmla="*/ 1850 h 1851"/>
                  <a:gd name="T24" fmla="*/ 927 w 1210"/>
                  <a:gd name="T25" fmla="*/ 1848 h 1851"/>
                  <a:gd name="T26" fmla="*/ 1007 w 1210"/>
                  <a:gd name="T27" fmla="*/ 1826 h 1851"/>
                  <a:gd name="T28" fmla="*/ 1082 w 1210"/>
                  <a:gd name="T29" fmla="*/ 1786 h 1851"/>
                  <a:gd name="T30" fmla="*/ 1138 w 1210"/>
                  <a:gd name="T31" fmla="*/ 1738 h 1851"/>
                  <a:gd name="T32" fmla="*/ 1176 w 1210"/>
                  <a:gd name="T33" fmla="*/ 1682 h 1851"/>
                  <a:gd name="T34" fmla="*/ 1199 w 1210"/>
                  <a:gd name="T35" fmla="*/ 1619 h 1851"/>
                  <a:gd name="T36" fmla="*/ 1209 w 1210"/>
                  <a:gd name="T37" fmla="*/ 1551 h 1851"/>
                  <a:gd name="T38" fmla="*/ 1208 w 1210"/>
                  <a:gd name="T39" fmla="*/ 1478 h 1851"/>
                  <a:gd name="T40" fmla="*/ 1197 w 1210"/>
                  <a:gd name="T41" fmla="*/ 1402 h 1851"/>
                  <a:gd name="T42" fmla="*/ 1178 w 1210"/>
                  <a:gd name="T43" fmla="*/ 1324 h 1851"/>
                  <a:gd name="T44" fmla="*/ 1153 w 1210"/>
                  <a:gd name="T45" fmla="*/ 1246 h 1851"/>
                  <a:gd name="T46" fmla="*/ 1123 w 1210"/>
                  <a:gd name="T47" fmla="*/ 1169 h 1851"/>
                  <a:gd name="T48" fmla="*/ 1089 w 1210"/>
                  <a:gd name="T49" fmla="*/ 1094 h 1851"/>
                  <a:gd name="T50" fmla="*/ 1055 w 1210"/>
                  <a:gd name="T51" fmla="*/ 1023 h 1851"/>
                  <a:gd name="T52" fmla="*/ 1004 w 1210"/>
                  <a:gd name="T53" fmla="*/ 925 h 1851"/>
                  <a:gd name="T54" fmla="*/ 947 w 1210"/>
                  <a:gd name="T55" fmla="*/ 819 h 1851"/>
                  <a:gd name="T56" fmla="*/ 910 w 1210"/>
                  <a:gd name="T57" fmla="*/ 738 h 1851"/>
                  <a:gd name="T58" fmla="*/ 865 w 1210"/>
                  <a:gd name="T59" fmla="*/ 625 h 1851"/>
                  <a:gd name="T60" fmla="*/ 822 w 1210"/>
                  <a:gd name="T61" fmla="*/ 520 h 1851"/>
                  <a:gd name="T62" fmla="*/ 788 w 1210"/>
                  <a:gd name="T63" fmla="*/ 445 h 1851"/>
                  <a:gd name="T64" fmla="*/ 751 w 1210"/>
                  <a:gd name="T65" fmla="*/ 369 h 1851"/>
                  <a:gd name="T66" fmla="*/ 709 w 1210"/>
                  <a:gd name="T67" fmla="*/ 294 h 1851"/>
                  <a:gd name="T68" fmla="*/ 664 w 1210"/>
                  <a:gd name="T69" fmla="*/ 222 h 1851"/>
                  <a:gd name="T70" fmla="*/ 615 w 1210"/>
                  <a:gd name="T71" fmla="*/ 157 h 1851"/>
                  <a:gd name="T72" fmla="*/ 561 w 1210"/>
                  <a:gd name="T73" fmla="*/ 100 h 1851"/>
                  <a:gd name="T74" fmla="*/ 503 w 1210"/>
                  <a:gd name="T75" fmla="*/ 54 h 1851"/>
                  <a:gd name="T76" fmla="*/ 439 w 1210"/>
                  <a:gd name="T77" fmla="*/ 20 h 1851"/>
                  <a:gd name="T78" fmla="*/ 372 w 1210"/>
                  <a:gd name="T79" fmla="*/ 2 h 1851"/>
                  <a:gd name="T80" fmla="*/ 299 w 1210"/>
                  <a:gd name="T81" fmla="*/ 2 h 1851"/>
                  <a:gd name="T82" fmla="*/ 222 w 1210"/>
                  <a:gd name="T83" fmla="*/ 21 h 1851"/>
                  <a:gd name="T84" fmla="*/ 145 w 1210"/>
                  <a:gd name="T85" fmla="*/ 60 h 1851"/>
                  <a:gd name="T86" fmla="*/ 85 w 1210"/>
                  <a:gd name="T87" fmla="*/ 110 h 1851"/>
                  <a:gd name="T88" fmla="*/ 43 w 1210"/>
                  <a:gd name="T89" fmla="*/ 168 h 1851"/>
                  <a:gd name="T90" fmla="*/ 16 w 1210"/>
                  <a:gd name="T91" fmla="*/ 233 h 1851"/>
                  <a:gd name="T92" fmla="*/ 2 w 1210"/>
                  <a:gd name="T93" fmla="*/ 304 h 1851"/>
                  <a:gd name="T94" fmla="*/ 1 w 1210"/>
                  <a:gd name="T95" fmla="*/ 379 h 1851"/>
                  <a:gd name="T96" fmla="*/ 10 w 1210"/>
                  <a:gd name="T97" fmla="*/ 456 h 1851"/>
                  <a:gd name="T98" fmla="*/ 27 w 1210"/>
                  <a:gd name="T99" fmla="*/ 536 h 1851"/>
                  <a:gd name="T100" fmla="*/ 50 w 1210"/>
                  <a:gd name="T101" fmla="*/ 615 h 1851"/>
                  <a:gd name="T102" fmla="*/ 79 w 1210"/>
                  <a:gd name="T103" fmla="*/ 693 h 1851"/>
                  <a:gd name="T104" fmla="*/ 112 w 1210"/>
                  <a:gd name="T105" fmla="*/ 770 h 1851"/>
                  <a:gd name="T106" fmla="*/ 145 w 1210"/>
                  <a:gd name="T107" fmla="*/ 842 h 1851"/>
                  <a:gd name="T108" fmla="*/ 195 w 1210"/>
                  <a:gd name="T109" fmla="*/ 941 h 1851"/>
                  <a:gd name="T110" fmla="*/ 251 w 1210"/>
                  <a:gd name="T111" fmla="*/ 1047 h 1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10" h="1851">
                    <a:moveTo>
                      <a:pt x="270" y="1086"/>
                    </a:moveTo>
                    <a:lnTo>
                      <a:pt x="288" y="1127"/>
                    </a:lnTo>
                    <a:lnTo>
                      <a:pt x="309" y="1178"/>
                    </a:lnTo>
                    <a:lnTo>
                      <a:pt x="335" y="1239"/>
                    </a:lnTo>
                    <a:lnTo>
                      <a:pt x="365" y="1308"/>
                    </a:lnTo>
                    <a:lnTo>
                      <a:pt x="381" y="1344"/>
                    </a:lnTo>
                    <a:lnTo>
                      <a:pt x="398" y="1381"/>
                    </a:lnTo>
                    <a:lnTo>
                      <a:pt x="416" y="1418"/>
                    </a:lnTo>
                    <a:lnTo>
                      <a:pt x="435" y="1456"/>
                    </a:lnTo>
                    <a:lnTo>
                      <a:pt x="455" y="1493"/>
                    </a:lnTo>
                    <a:lnTo>
                      <a:pt x="476" y="1531"/>
                    </a:lnTo>
                    <a:lnTo>
                      <a:pt x="499" y="1567"/>
                    </a:lnTo>
                    <a:lnTo>
                      <a:pt x="522" y="1603"/>
                    </a:lnTo>
                    <a:lnTo>
                      <a:pt x="546" y="1638"/>
                    </a:lnTo>
                    <a:lnTo>
                      <a:pt x="572" y="1671"/>
                    </a:lnTo>
                    <a:lnTo>
                      <a:pt x="598" y="1702"/>
                    </a:lnTo>
                    <a:lnTo>
                      <a:pt x="626" y="1730"/>
                    </a:lnTo>
                    <a:lnTo>
                      <a:pt x="655" y="1758"/>
                    </a:lnTo>
                    <a:lnTo>
                      <a:pt x="685" y="1781"/>
                    </a:lnTo>
                    <a:lnTo>
                      <a:pt x="715" y="1802"/>
                    </a:lnTo>
                    <a:lnTo>
                      <a:pt x="748" y="1820"/>
                    </a:lnTo>
                    <a:lnTo>
                      <a:pt x="781" y="1834"/>
                    </a:lnTo>
                    <a:lnTo>
                      <a:pt x="816" y="1844"/>
                    </a:lnTo>
                    <a:lnTo>
                      <a:pt x="851" y="1850"/>
                    </a:lnTo>
                    <a:lnTo>
                      <a:pt x="889" y="1851"/>
                    </a:lnTo>
                    <a:lnTo>
                      <a:pt x="927" y="1848"/>
                    </a:lnTo>
                    <a:lnTo>
                      <a:pt x="966" y="1839"/>
                    </a:lnTo>
                    <a:lnTo>
                      <a:pt x="1007" y="1826"/>
                    </a:lnTo>
                    <a:lnTo>
                      <a:pt x="1048" y="1806"/>
                    </a:lnTo>
                    <a:lnTo>
                      <a:pt x="1082" y="1786"/>
                    </a:lnTo>
                    <a:lnTo>
                      <a:pt x="1112" y="1764"/>
                    </a:lnTo>
                    <a:lnTo>
                      <a:pt x="1138" y="1738"/>
                    </a:lnTo>
                    <a:lnTo>
                      <a:pt x="1159" y="1711"/>
                    </a:lnTo>
                    <a:lnTo>
                      <a:pt x="1176" y="1682"/>
                    </a:lnTo>
                    <a:lnTo>
                      <a:pt x="1189" y="1652"/>
                    </a:lnTo>
                    <a:lnTo>
                      <a:pt x="1199" y="1619"/>
                    </a:lnTo>
                    <a:lnTo>
                      <a:pt x="1206" y="1585"/>
                    </a:lnTo>
                    <a:lnTo>
                      <a:pt x="1209" y="1551"/>
                    </a:lnTo>
                    <a:lnTo>
                      <a:pt x="1210" y="1515"/>
                    </a:lnTo>
                    <a:lnTo>
                      <a:pt x="1208" y="1478"/>
                    </a:lnTo>
                    <a:lnTo>
                      <a:pt x="1204" y="1440"/>
                    </a:lnTo>
                    <a:lnTo>
                      <a:pt x="1197" y="1402"/>
                    </a:lnTo>
                    <a:lnTo>
                      <a:pt x="1189" y="1363"/>
                    </a:lnTo>
                    <a:lnTo>
                      <a:pt x="1178" y="1324"/>
                    </a:lnTo>
                    <a:lnTo>
                      <a:pt x="1167" y="1286"/>
                    </a:lnTo>
                    <a:lnTo>
                      <a:pt x="1153" y="1246"/>
                    </a:lnTo>
                    <a:lnTo>
                      <a:pt x="1139" y="1208"/>
                    </a:lnTo>
                    <a:lnTo>
                      <a:pt x="1123" y="1169"/>
                    </a:lnTo>
                    <a:lnTo>
                      <a:pt x="1106" y="1132"/>
                    </a:lnTo>
                    <a:lnTo>
                      <a:pt x="1089" y="1094"/>
                    </a:lnTo>
                    <a:lnTo>
                      <a:pt x="1072" y="1058"/>
                    </a:lnTo>
                    <a:lnTo>
                      <a:pt x="1055" y="1023"/>
                    </a:lnTo>
                    <a:lnTo>
                      <a:pt x="1038" y="988"/>
                    </a:lnTo>
                    <a:lnTo>
                      <a:pt x="1004" y="925"/>
                    </a:lnTo>
                    <a:lnTo>
                      <a:pt x="973" y="868"/>
                    </a:lnTo>
                    <a:lnTo>
                      <a:pt x="947" y="819"/>
                    </a:lnTo>
                    <a:lnTo>
                      <a:pt x="927" y="779"/>
                    </a:lnTo>
                    <a:lnTo>
                      <a:pt x="910" y="738"/>
                    </a:lnTo>
                    <a:lnTo>
                      <a:pt x="889" y="686"/>
                    </a:lnTo>
                    <a:lnTo>
                      <a:pt x="865" y="625"/>
                    </a:lnTo>
                    <a:lnTo>
                      <a:pt x="837" y="556"/>
                    </a:lnTo>
                    <a:lnTo>
                      <a:pt x="822" y="520"/>
                    </a:lnTo>
                    <a:lnTo>
                      <a:pt x="805" y="482"/>
                    </a:lnTo>
                    <a:lnTo>
                      <a:pt x="788" y="445"/>
                    </a:lnTo>
                    <a:lnTo>
                      <a:pt x="770" y="407"/>
                    </a:lnTo>
                    <a:lnTo>
                      <a:pt x="751" y="369"/>
                    </a:lnTo>
                    <a:lnTo>
                      <a:pt x="730" y="331"/>
                    </a:lnTo>
                    <a:lnTo>
                      <a:pt x="709" y="294"/>
                    </a:lnTo>
                    <a:lnTo>
                      <a:pt x="687" y="258"/>
                    </a:lnTo>
                    <a:lnTo>
                      <a:pt x="664" y="222"/>
                    </a:lnTo>
                    <a:lnTo>
                      <a:pt x="640" y="189"/>
                    </a:lnTo>
                    <a:lnTo>
                      <a:pt x="615" y="157"/>
                    </a:lnTo>
                    <a:lnTo>
                      <a:pt x="588" y="128"/>
                    </a:lnTo>
                    <a:lnTo>
                      <a:pt x="561" y="100"/>
                    </a:lnTo>
                    <a:lnTo>
                      <a:pt x="532" y="75"/>
                    </a:lnTo>
                    <a:lnTo>
                      <a:pt x="503" y="54"/>
                    </a:lnTo>
                    <a:lnTo>
                      <a:pt x="471" y="35"/>
                    </a:lnTo>
                    <a:lnTo>
                      <a:pt x="439" y="20"/>
                    </a:lnTo>
                    <a:lnTo>
                      <a:pt x="406" y="9"/>
                    </a:lnTo>
                    <a:lnTo>
                      <a:pt x="372" y="2"/>
                    </a:lnTo>
                    <a:lnTo>
                      <a:pt x="336" y="0"/>
                    </a:lnTo>
                    <a:lnTo>
                      <a:pt x="299" y="2"/>
                    </a:lnTo>
                    <a:lnTo>
                      <a:pt x="262" y="9"/>
                    </a:lnTo>
                    <a:lnTo>
                      <a:pt x="222" y="21"/>
                    </a:lnTo>
                    <a:lnTo>
                      <a:pt x="182" y="39"/>
                    </a:lnTo>
                    <a:lnTo>
                      <a:pt x="145" y="60"/>
                    </a:lnTo>
                    <a:lnTo>
                      <a:pt x="113" y="84"/>
                    </a:lnTo>
                    <a:lnTo>
                      <a:pt x="85" y="110"/>
                    </a:lnTo>
                    <a:lnTo>
                      <a:pt x="62" y="139"/>
                    </a:lnTo>
                    <a:lnTo>
                      <a:pt x="43" y="168"/>
                    </a:lnTo>
                    <a:lnTo>
                      <a:pt x="28" y="200"/>
                    </a:lnTo>
                    <a:lnTo>
                      <a:pt x="16" y="233"/>
                    </a:lnTo>
                    <a:lnTo>
                      <a:pt x="8" y="268"/>
                    </a:lnTo>
                    <a:lnTo>
                      <a:pt x="2" y="304"/>
                    </a:lnTo>
                    <a:lnTo>
                      <a:pt x="0" y="340"/>
                    </a:lnTo>
                    <a:lnTo>
                      <a:pt x="1" y="379"/>
                    </a:lnTo>
                    <a:lnTo>
                      <a:pt x="4" y="417"/>
                    </a:lnTo>
                    <a:lnTo>
                      <a:pt x="10" y="456"/>
                    </a:lnTo>
                    <a:lnTo>
                      <a:pt x="17" y="496"/>
                    </a:lnTo>
                    <a:lnTo>
                      <a:pt x="27" y="536"/>
                    </a:lnTo>
                    <a:lnTo>
                      <a:pt x="38" y="575"/>
                    </a:lnTo>
                    <a:lnTo>
                      <a:pt x="50" y="615"/>
                    </a:lnTo>
                    <a:lnTo>
                      <a:pt x="64" y="655"/>
                    </a:lnTo>
                    <a:lnTo>
                      <a:pt x="79" y="693"/>
                    </a:lnTo>
                    <a:lnTo>
                      <a:pt x="95" y="732"/>
                    </a:lnTo>
                    <a:lnTo>
                      <a:pt x="112" y="770"/>
                    </a:lnTo>
                    <a:lnTo>
                      <a:pt x="128" y="806"/>
                    </a:lnTo>
                    <a:lnTo>
                      <a:pt x="145" y="842"/>
                    </a:lnTo>
                    <a:lnTo>
                      <a:pt x="162" y="877"/>
                    </a:lnTo>
                    <a:lnTo>
                      <a:pt x="195" y="941"/>
                    </a:lnTo>
                    <a:lnTo>
                      <a:pt x="224" y="998"/>
                    </a:lnTo>
                    <a:lnTo>
                      <a:pt x="251" y="1047"/>
                    </a:lnTo>
                    <a:lnTo>
                      <a:pt x="270" y="1086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1" name="Freeform 337">
                <a:extLst>
                  <a:ext uri="{FF2B5EF4-FFF2-40B4-BE49-F238E27FC236}">
                    <a16:creationId xmlns:a16="http://schemas.microsoft.com/office/drawing/2014/main" id="{9C2E5593-8899-D3C2-F1CC-487BB92A8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456"/>
                <a:ext cx="76" cy="116"/>
              </a:xfrm>
              <a:custGeom>
                <a:avLst/>
                <a:gdLst>
                  <a:gd name="T0" fmla="*/ 288 w 1210"/>
                  <a:gd name="T1" fmla="*/ 1127 h 1851"/>
                  <a:gd name="T2" fmla="*/ 335 w 1210"/>
                  <a:gd name="T3" fmla="*/ 1239 h 1851"/>
                  <a:gd name="T4" fmla="*/ 381 w 1210"/>
                  <a:gd name="T5" fmla="*/ 1344 h 1851"/>
                  <a:gd name="T6" fmla="*/ 416 w 1210"/>
                  <a:gd name="T7" fmla="*/ 1418 h 1851"/>
                  <a:gd name="T8" fmla="*/ 455 w 1210"/>
                  <a:gd name="T9" fmla="*/ 1493 h 1851"/>
                  <a:gd name="T10" fmla="*/ 499 w 1210"/>
                  <a:gd name="T11" fmla="*/ 1567 h 1851"/>
                  <a:gd name="T12" fmla="*/ 546 w 1210"/>
                  <a:gd name="T13" fmla="*/ 1638 h 1851"/>
                  <a:gd name="T14" fmla="*/ 598 w 1210"/>
                  <a:gd name="T15" fmla="*/ 1702 h 1851"/>
                  <a:gd name="T16" fmla="*/ 655 w 1210"/>
                  <a:gd name="T17" fmla="*/ 1758 h 1851"/>
                  <a:gd name="T18" fmla="*/ 715 w 1210"/>
                  <a:gd name="T19" fmla="*/ 1802 h 1851"/>
                  <a:gd name="T20" fmla="*/ 781 w 1210"/>
                  <a:gd name="T21" fmla="*/ 1834 h 1851"/>
                  <a:gd name="T22" fmla="*/ 851 w 1210"/>
                  <a:gd name="T23" fmla="*/ 1850 h 1851"/>
                  <a:gd name="T24" fmla="*/ 927 w 1210"/>
                  <a:gd name="T25" fmla="*/ 1848 h 1851"/>
                  <a:gd name="T26" fmla="*/ 1007 w 1210"/>
                  <a:gd name="T27" fmla="*/ 1826 h 1851"/>
                  <a:gd name="T28" fmla="*/ 1082 w 1210"/>
                  <a:gd name="T29" fmla="*/ 1786 h 1851"/>
                  <a:gd name="T30" fmla="*/ 1138 w 1210"/>
                  <a:gd name="T31" fmla="*/ 1738 h 1851"/>
                  <a:gd name="T32" fmla="*/ 1176 w 1210"/>
                  <a:gd name="T33" fmla="*/ 1682 h 1851"/>
                  <a:gd name="T34" fmla="*/ 1199 w 1210"/>
                  <a:gd name="T35" fmla="*/ 1619 h 1851"/>
                  <a:gd name="T36" fmla="*/ 1209 w 1210"/>
                  <a:gd name="T37" fmla="*/ 1551 h 1851"/>
                  <a:gd name="T38" fmla="*/ 1208 w 1210"/>
                  <a:gd name="T39" fmla="*/ 1478 h 1851"/>
                  <a:gd name="T40" fmla="*/ 1197 w 1210"/>
                  <a:gd name="T41" fmla="*/ 1402 h 1851"/>
                  <a:gd name="T42" fmla="*/ 1178 w 1210"/>
                  <a:gd name="T43" fmla="*/ 1324 h 1851"/>
                  <a:gd name="T44" fmla="*/ 1153 w 1210"/>
                  <a:gd name="T45" fmla="*/ 1246 h 1851"/>
                  <a:gd name="T46" fmla="*/ 1123 w 1210"/>
                  <a:gd name="T47" fmla="*/ 1169 h 1851"/>
                  <a:gd name="T48" fmla="*/ 1089 w 1210"/>
                  <a:gd name="T49" fmla="*/ 1094 h 1851"/>
                  <a:gd name="T50" fmla="*/ 1055 w 1210"/>
                  <a:gd name="T51" fmla="*/ 1023 h 1851"/>
                  <a:gd name="T52" fmla="*/ 1004 w 1210"/>
                  <a:gd name="T53" fmla="*/ 925 h 1851"/>
                  <a:gd name="T54" fmla="*/ 947 w 1210"/>
                  <a:gd name="T55" fmla="*/ 819 h 1851"/>
                  <a:gd name="T56" fmla="*/ 910 w 1210"/>
                  <a:gd name="T57" fmla="*/ 738 h 1851"/>
                  <a:gd name="T58" fmla="*/ 865 w 1210"/>
                  <a:gd name="T59" fmla="*/ 625 h 1851"/>
                  <a:gd name="T60" fmla="*/ 822 w 1210"/>
                  <a:gd name="T61" fmla="*/ 520 h 1851"/>
                  <a:gd name="T62" fmla="*/ 788 w 1210"/>
                  <a:gd name="T63" fmla="*/ 445 h 1851"/>
                  <a:gd name="T64" fmla="*/ 751 w 1210"/>
                  <a:gd name="T65" fmla="*/ 369 h 1851"/>
                  <a:gd name="T66" fmla="*/ 709 w 1210"/>
                  <a:gd name="T67" fmla="*/ 294 h 1851"/>
                  <a:gd name="T68" fmla="*/ 664 w 1210"/>
                  <a:gd name="T69" fmla="*/ 222 h 1851"/>
                  <a:gd name="T70" fmla="*/ 615 w 1210"/>
                  <a:gd name="T71" fmla="*/ 157 h 1851"/>
                  <a:gd name="T72" fmla="*/ 561 w 1210"/>
                  <a:gd name="T73" fmla="*/ 100 h 1851"/>
                  <a:gd name="T74" fmla="*/ 503 w 1210"/>
                  <a:gd name="T75" fmla="*/ 54 h 1851"/>
                  <a:gd name="T76" fmla="*/ 439 w 1210"/>
                  <a:gd name="T77" fmla="*/ 20 h 1851"/>
                  <a:gd name="T78" fmla="*/ 372 w 1210"/>
                  <a:gd name="T79" fmla="*/ 2 h 1851"/>
                  <a:gd name="T80" fmla="*/ 299 w 1210"/>
                  <a:gd name="T81" fmla="*/ 2 h 1851"/>
                  <a:gd name="T82" fmla="*/ 222 w 1210"/>
                  <a:gd name="T83" fmla="*/ 21 h 1851"/>
                  <a:gd name="T84" fmla="*/ 145 w 1210"/>
                  <a:gd name="T85" fmla="*/ 60 h 1851"/>
                  <a:gd name="T86" fmla="*/ 85 w 1210"/>
                  <a:gd name="T87" fmla="*/ 110 h 1851"/>
                  <a:gd name="T88" fmla="*/ 43 w 1210"/>
                  <a:gd name="T89" fmla="*/ 168 h 1851"/>
                  <a:gd name="T90" fmla="*/ 16 w 1210"/>
                  <a:gd name="T91" fmla="*/ 233 h 1851"/>
                  <a:gd name="T92" fmla="*/ 2 w 1210"/>
                  <a:gd name="T93" fmla="*/ 304 h 1851"/>
                  <a:gd name="T94" fmla="*/ 1 w 1210"/>
                  <a:gd name="T95" fmla="*/ 379 h 1851"/>
                  <a:gd name="T96" fmla="*/ 10 w 1210"/>
                  <a:gd name="T97" fmla="*/ 456 h 1851"/>
                  <a:gd name="T98" fmla="*/ 27 w 1210"/>
                  <a:gd name="T99" fmla="*/ 536 h 1851"/>
                  <a:gd name="T100" fmla="*/ 50 w 1210"/>
                  <a:gd name="T101" fmla="*/ 615 h 1851"/>
                  <a:gd name="T102" fmla="*/ 79 w 1210"/>
                  <a:gd name="T103" fmla="*/ 693 h 1851"/>
                  <a:gd name="T104" fmla="*/ 112 w 1210"/>
                  <a:gd name="T105" fmla="*/ 770 h 1851"/>
                  <a:gd name="T106" fmla="*/ 145 w 1210"/>
                  <a:gd name="T107" fmla="*/ 842 h 1851"/>
                  <a:gd name="T108" fmla="*/ 195 w 1210"/>
                  <a:gd name="T109" fmla="*/ 941 h 1851"/>
                  <a:gd name="T110" fmla="*/ 251 w 1210"/>
                  <a:gd name="T111" fmla="*/ 1047 h 1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10" h="1851">
                    <a:moveTo>
                      <a:pt x="270" y="1086"/>
                    </a:moveTo>
                    <a:lnTo>
                      <a:pt x="288" y="1127"/>
                    </a:lnTo>
                    <a:lnTo>
                      <a:pt x="309" y="1178"/>
                    </a:lnTo>
                    <a:lnTo>
                      <a:pt x="335" y="1239"/>
                    </a:lnTo>
                    <a:lnTo>
                      <a:pt x="365" y="1308"/>
                    </a:lnTo>
                    <a:lnTo>
                      <a:pt x="381" y="1344"/>
                    </a:lnTo>
                    <a:lnTo>
                      <a:pt x="398" y="1381"/>
                    </a:lnTo>
                    <a:lnTo>
                      <a:pt x="416" y="1418"/>
                    </a:lnTo>
                    <a:lnTo>
                      <a:pt x="435" y="1456"/>
                    </a:lnTo>
                    <a:lnTo>
                      <a:pt x="455" y="1493"/>
                    </a:lnTo>
                    <a:lnTo>
                      <a:pt x="476" y="1531"/>
                    </a:lnTo>
                    <a:lnTo>
                      <a:pt x="499" y="1567"/>
                    </a:lnTo>
                    <a:lnTo>
                      <a:pt x="522" y="1603"/>
                    </a:lnTo>
                    <a:lnTo>
                      <a:pt x="546" y="1638"/>
                    </a:lnTo>
                    <a:lnTo>
                      <a:pt x="572" y="1671"/>
                    </a:lnTo>
                    <a:lnTo>
                      <a:pt x="598" y="1702"/>
                    </a:lnTo>
                    <a:lnTo>
                      <a:pt x="626" y="1730"/>
                    </a:lnTo>
                    <a:lnTo>
                      <a:pt x="655" y="1758"/>
                    </a:lnTo>
                    <a:lnTo>
                      <a:pt x="685" y="1781"/>
                    </a:lnTo>
                    <a:lnTo>
                      <a:pt x="715" y="1802"/>
                    </a:lnTo>
                    <a:lnTo>
                      <a:pt x="748" y="1820"/>
                    </a:lnTo>
                    <a:lnTo>
                      <a:pt x="781" y="1834"/>
                    </a:lnTo>
                    <a:lnTo>
                      <a:pt x="816" y="1844"/>
                    </a:lnTo>
                    <a:lnTo>
                      <a:pt x="851" y="1850"/>
                    </a:lnTo>
                    <a:lnTo>
                      <a:pt x="889" y="1851"/>
                    </a:lnTo>
                    <a:lnTo>
                      <a:pt x="927" y="1848"/>
                    </a:lnTo>
                    <a:lnTo>
                      <a:pt x="966" y="1839"/>
                    </a:lnTo>
                    <a:lnTo>
                      <a:pt x="1007" y="1826"/>
                    </a:lnTo>
                    <a:lnTo>
                      <a:pt x="1048" y="1806"/>
                    </a:lnTo>
                    <a:lnTo>
                      <a:pt x="1082" y="1786"/>
                    </a:lnTo>
                    <a:lnTo>
                      <a:pt x="1112" y="1764"/>
                    </a:lnTo>
                    <a:lnTo>
                      <a:pt x="1138" y="1738"/>
                    </a:lnTo>
                    <a:lnTo>
                      <a:pt x="1159" y="1711"/>
                    </a:lnTo>
                    <a:lnTo>
                      <a:pt x="1176" y="1682"/>
                    </a:lnTo>
                    <a:lnTo>
                      <a:pt x="1189" y="1652"/>
                    </a:lnTo>
                    <a:lnTo>
                      <a:pt x="1199" y="1619"/>
                    </a:lnTo>
                    <a:lnTo>
                      <a:pt x="1206" y="1585"/>
                    </a:lnTo>
                    <a:lnTo>
                      <a:pt x="1209" y="1551"/>
                    </a:lnTo>
                    <a:lnTo>
                      <a:pt x="1210" y="1515"/>
                    </a:lnTo>
                    <a:lnTo>
                      <a:pt x="1208" y="1478"/>
                    </a:lnTo>
                    <a:lnTo>
                      <a:pt x="1204" y="1440"/>
                    </a:lnTo>
                    <a:lnTo>
                      <a:pt x="1197" y="1402"/>
                    </a:lnTo>
                    <a:lnTo>
                      <a:pt x="1189" y="1363"/>
                    </a:lnTo>
                    <a:lnTo>
                      <a:pt x="1178" y="1324"/>
                    </a:lnTo>
                    <a:lnTo>
                      <a:pt x="1167" y="1286"/>
                    </a:lnTo>
                    <a:lnTo>
                      <a:pt x="1153" y="1246"/>
                    </a:lnTo>
                    <a:lnTo>
                      <a:pt x="1139" y="1208"/>
                    </a:lnTo>
                    <a:lnTo>
                      <a:pt x="1123" y="1169"/>
                    </a:lnTo>
                    <a:lnTo>
                      <a:pt x="1106" y="1132"/>
                    </a:lnTo>
                    <a:lnTo>
                      <a:pt x="1089" y="1094"/>
                    </a:lnTo>
                    <a:lnTo>
                      <a:pt x="1072" y="1058"/>
                    </a:lnTo>
                    <a:lnTo>
                      <a:pt x="1055" y="1023"/>
                    </a:lnTo>
                    <a:lnTo>
                      <a:pt x="1038" y="988"/>
                    </a:lnTo>
                    <a:lnTo>
                      <a:pt x="1004" y="925"/>
                    </a:lnTo>
                    <a:lnTo>
                      <a:pt x="973" y="868"/>
                    </a:lnTo>
                    <a:lnTo>
                      <a:pt x="947" y="819"/>
                    </a:lnTo>
                    <a:lnTo>
                      <a:pt x="927" y="779"/>
                    </a:lnTo>
                    <a:lnTo>
                      <a:pt x="910" y="738"/>
                    </a:lnTo>
                    <a:lnTo>
                      <a:pt x="889" y="686"/>
                    </a:lnTo>
                    <a:lnTo>
                      <a:pt x="865" y="625"/>
                    </a:lnTo>
                    <a:lnTo>
                      <a:pt x="837" y="556"/>
                    </a:lnTo>
                    <a:lnTo>
                      <a:pt x="822" y="520"/>
                    </a:lnTo>
                    <a:lnTo>
                      <a:pt x="805" y="482"/>
                    </a:lnTo>
                    <a:lnTo>
                      <a:pt x="788" y="445"/>
                    </a:lnTo>
                    <a:lnTo>
                      <a:pt x="770" y="407"/>
                    </a:lnTo>
                    <a:lnTo>
                      <a:pt x="751" y="369"/>
                    </a:lnTo>
                    <a:lnTo>
                      <a:pt x="730" y="331"/>
                    </a:lnTo>
                    <a:lnTo>
                      <a:pt x="709" y="294"/>
                    </a:lnTo>
                    <a:lnTo>
                      <a:pt x="687" y="258"/>
                    </a:lnTo>
                    <a:lnTo>
                      <a:pt x="664" y="222"/>
                    </a:lnTo>
                    <a:lnTo>
                      <a:pt x="640" y="189"/>
                    </a:lnTo>
                    <a:lnTo>
                      <a:pt x="615" y="157"/>
                    </a:lnTo>
                    <a:lnTo>
                      <a:pt x="588" y="128"/>
                    </a:lnTo>
                    <a:lnTo>
                      <a:pt x="561" y="100"/>
                    </a:lnTo>
                    <a:lnTo>
                      <a:pt x="532" y="75"/>
                    </a:lnTo>
                    <a:lnTo>
                      <a:pt x="503" y="54"/>
                    </a:lnTo>
                    <a:lnTo>
                      <a:pt x="471" y="35"/>
                    </a:lnTo>
                    <a:lnTo>
                      <a:pt x="439" y="20"/>
                    </a:lnTo>
                    <a:lnTo>
                      <a:pt x="406" y="9"/>
                    </a:lnTo>
                    <a:lnTo>
                      <a:pt x="372" y="2"/>
                    </a:lnTo>
                    <a:lnTo>
                      <a:pt x="336" y="0"/>
                    </a:lnTo>
                    <a:lnTo>
                      <a:pt x="299" y="2"/>
                    </a:lnTo>
                    <a:lnTo>
                      <a:pt x="262" y="9"/>
                    </a:lnTo>
                    <a:lnTo>
                      <a:pt x="222" y="21"/>
                    </a:lnTo>
                    <a:lnTo>
                      <a:pt x="182" y="39"/>
                    </a:lnTo>
                    <a:lnTo>
                      <a:pt x="145" y="60"/>
                    </a:lnTo>
                    <a:lnTo>
                      <a:pt x="113" y="84"/>
                    </a:lnTo>
                    <a:lnTo>
                      <a:pt x="85" y="110"/>
                    </a:lnTo>
                    <a:lnTo>
                      <a:pt x="62" y="139"/>
                    </a:lnTo>
                    <a:lnTo>
                      <a:pt x="43" y="168"/>
                    </a:lnTo>
                    <a:lnTo>
                      <a:pt x="28" y="200"/>
                    </a:lnTo>
                    <a:lnTo>
                      <a:pt x="16" y="233"/>
                    </a:lnTo>
                    <a:lnTo>
                      <a:pt x="8" y="268"/>
                    </a:lnTo>
                    <a:lnTo>
                      <a:pt x="2" y="304"/>
                    </a:lnTo>
                    <a:lnTo>
                      <a:pt x="0" y="340"/>
                    </a:lnTo>
                    <a:lnTo>
                      <a:pt x="1" y="379"/>
                    </a:lnTo>
                    <a:lnTo>
                      <a:pt x="4" y="417"/>
                    </a:lnTo>
                    <a:lnTo>
                      <a:pt x="10" y="456"/>
                    </a:lnTo>
                    <a:lnTo>
                      <a:pt x="17" y="496"/>
                    </a:lnTo>
                    <a:lnTo>
                      <a:pt x="27" y="536"/>
                    </a:lnTo>
                    <a:lnTo>
                      <a:pt x="38" y="575"/>
                    </a:lnTo>
                    <a:lnTo>
                      <a:pt x="50" y="615"/>
                    </a:lnTo>
                    <a:lnTo>
                      <a:pt x="64" y="655"/>
                    </a:lnTo>
                    <a:lnTo>
                      <a:pt x="79" y="693"/>
                    </a:lnTo>
                    <a:lnTo>
                      <a:pt x="95" y="732"/>
                    </a:lnTo>
                    <a:lnTo>
                      <a:pt x="112" y="770"/>
                    </a:lnTo>
                    <a:lnTo>
                      <a:pt x="128" y="806"/>
                    </a:lnTo>
                    <a:lnTo>
                      <a:pt x="145" y="842"/>
                    </a:lnTo>
                    <a:lnTo>
                      <a:pt x="162" y="877"/>
                    </a:lnTo>
                    <a:lnTo>
                      <a:pt x="195" y="941"/>
                    </a:lnTo>
                    <a:lnTo>
                      <a:pt x="224" y="998"/>
                    </a:lnTo>
                    <a:lnTo>
                      <a:pt x="251" y="1047"/>
                    </a:lnTo>
                    <a:lnTo>
                      <a:pt x="270" y="108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2" name="Freeform 338">
                <a:extLst>
                  <a:ext uri="{FF2B5EF4-FFF2-40B4-BE49-F238E27FC236}">
                    <a16:creationId xmlns:a16="http://schemas.microsoft.com/office/drawing/2014/main" id="{E22D836C-2478-E6B9-5A8B-3D9EEBDAF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013"/>
                <a:ext cx="45" cy="45"/>
              </a:xfrm>
              <a:custGeom>
                <a:avLst/>
                <a:gdLst>
                  <a:gd name="T0" fmla="*/ 157 w 724"/>
                  <a:gd name="T1" fmla="*/ 662 h 724"/>
                  <a:gd name="T2" fmla="*/ 204 w 724"/>
                  <a:gd name="T3" fmla="*/ 689 h 724"/>
                  <a:gd name="T4" fmla="*/ 255 w 724"/>
                  <a:gd name="T5" fmla="*/ 708 h 724"/>
                  <a:gd name="T6" fmla="*/ 306 w 724"/>
                  <a:gd name="T7" fmla="*/ 720 h 724"/>
                  <a:gd name="T8" fmla="*/ 359 w 724"/>
                  <a:gd name="T9" fmla="*/ 724 h 724"/>
                  <a:gd name="T10" fmla="*/ 411 w 724"/>
                  <a:gd name="T11" fmla="*/ 720 h 724"/>
                  <a:gd name="T12" fmla="*/ 462 w 724"/>
                  <a:gd name="T13" fmla="*/ 710 h 724"/>
                  <a:gd name="T14" fmla="*/ 511 w 724"/>
                  <a:gd name="T15" fmla="*/ 691 h 724"/>
                  <a:gd name="T16" fmla="*/ 557 w 724"/>
                  <a:gd name="T17" fmla="*/ 666 h 724"/>
                  <a:gd name="T18" fmla="*/ 600 w 724"/>
                  <a:gd name="T19" fmla="*/ 633 h 724"/>
                  <a:gd name="T20" fmla="*/ 638 w 724"/>
                  <a:gd name="T21" fmla="*/ 595 h 724"/>
                  <a:gd name="T22" fmla="*/ 671 w 724"/>
                  <a:gd name="T23" fmla="*/ 549 h 724"/>
                  <a:gd name="T24" fmla="*/ 695 w 724"/>
                  <a:gd name="T25" fmla="*/ 500 h 724"/>
                  <a:gd name="T26" fmla="*/ 713 w 724"/>
                  <a:gd name="T27" fmla="*/ 450 h 724"/>
                  <a:gd name="T28" fmla="*/ 722 w 724"/>
                  <a:gd name="T29" fmla="*/ 397 h 724"/>
                  <a:gd name="T30" fmla="*/ 724 w 724"/>
                  <a:gd name="T31" fmla="*/ 345 h 724"/>
                  <a:gd name="T32" fmla="*/ 718 w 724"/>
                  <a:gd name="T33" fmla="*/ 294 h 724"/>
                  <a:gd name="T34" fmla="*/ 703 w 724"/>
                  <a:gd name="T35" fmla="*/ 243 h 724"/>
                  <a:gd name="T36" fmla="*/ 683 w 724"/>
                  <a:gd name="T37" fmla="*/ 195 h 724"/>
                  <a:gd name="T38" fmla="*/ 656 w 724"/>
                  <a:gd name="T39" fmla="*/ 150 h 724"/>
                  <a:gd name="T40" fmla="*/ 621 w 724"/>
                  <a:gd name="T41" fmla="*/ 108 h 724"/>
                  <a:gd name="T42" fmla="*/ 579 w 724"/>
                  <a:gd name="T43" fmla="*/ 72 h 724"/>
                  <a:gd name="T44" fmla="*/ 533 w 724"/>
                  <a:gd name="T45" fmla="*/ 43 h 724"/>
                  <a:gd name="T46" fmla="*/ 484 w 724"/>
                  <a:gd name="T47" fmla="*/ 22 h 724"/>
                  <a:gd name="T48" fmla="*/ 432 w 724"/>
                  <a:gd name="T49" fmla="*/ 7 h 724"/>
                  <a:gd name="T50" fmla="*/ 380 w 724"/>
                  <a:gd name="T51" fmla="*/ 0 h 724"/>
                  <a:gd name="T52" fmla="*/ 327 w 724"/>
                  <a:gd name="T53" fmla="*/ 1 h 724"/>
                  <a:gd name="T54" fmla="*/ 276 w 724"/>
                  <a:gd name="T55" fmla="*/ 9 h 724"/>
                  <a:gd name="T56" fmla="*/ 227 w 724"/>
                  <a:gd name="T57" fmla="*/ 25 h 724"/>
                  <a:gd name="T58" fmla="*/ 179 w 724"/>
                  <a:gd name="T59" fmla="*/ 48 h 724"/>
                  <a:gd name="T60" fmla="*/ 135 w 724"/>
                  <a:gd name="T61" fmla="*/ 77 h 724"/>
                  <a:gd name="T62" fmla="*/ 96 w 724"/>
                  <a:gd name="T63" fmla="*/ 113 h 724"/>
                  <a:gd name="T64" fmla="*/ 61 w 724"/>
                  <a:gd name="T65" fmla="*/ 158 h 724"/>
                  <a:gd name="T66" fmla="*/ 34 w 724"/>
                  <a:gd name="T67" fmla="*/ 205 h 724"/>
                  <a:gd name="T68" fmla="*/ 15 w 724"/>
                  <a:gd name="T69" fmla="*/ 255 h 724"/>
                  <a:gd name="T70" fmla="*/ 4 w 724"/>
                  <a:gd name="T71" fmla="*/ 307 h 724"/>
                  <a:gd name="T72" fmla="*/ 0 w 724"/>
                  <a:gd name="T73" fmla="*/ 359 h 724"/>
                  <a:gd name="T74" fmla="*/ 3 w 724"/>
                  <a:gd name="T75" fmla="*/ 412 h 724"/>
                  <a:gd name="T76" fmla="*/ 13 w 724"/>
                  <a:gd name="T77" fmla="*/ 462 h 724"/>
                  <a:gd name="T78" fmla="*/ 31 w 724"/>
                  <a:gd name="T79" fmla="*/ 511 h 724"/>
                  <a:gd name="T80" fmla="*/ 56 w 724"/>
                  <a:gd name="T81" fmla="*/ 558 h 724"/>
                  <a:gd name="T82" fmla="*/ 88 w 724"/>
                  <a:gd name="T83" fmla="*/ 600 h 724"/>
                  <a:gd name="T84" fmla="*/ 127 w 724"/>
                  <a:gd name="T85" fmla="*/ 638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4">
                    <a:moveTo>
                      <a:pt x="127" y="638"/>
                    </a:moveTo>
                    <a:lnTo>
                      <a:pt x="142" y="650"/>
                    </a:lnTo>
                    <a:lnTo>
                      <a:pt x="157" y="662"/>
                    </a:lnTo>
                    <a:lnTo>
                      <a:pt x="172" y="672"/>
                    </a:lnTo>
                    <a:lnTo>
                      <a:pt x="188" y="681"/>
                    </a:lnTo>
                    <a:lnTo>
                      <a:pt x="204" y="689"/>
                    </a:lnTo>
                    <a:lnTo>
                      <a:pt x="222" y="696"/>
                    </a:lnTo>
                    <a:lnTo>
                      <a:pt x="238" y="703"/>
                    </a:lnTo>
                    <a:lnTo>
                      <a:pt x="255" y="708"/>
                    </a:lnTo>
                    <a:lnTo>
                      <a:pt x="272" y="713"/>
                    </a:lnTo>
                    <a:lnTo>
                      <a:pt x="289" y="717"/>
                    </a:lnTo>
                    <a:lnTo>
                      <a:pt x="306" y="720"/>
                    </a:lnTo>
                    <a:lnTo>
                      <a:pt x="323" y="722"/>
                    </a:lnTo>
                    <a:lnTo>
                      <a:pt x="342" y="723"/>
                    </a:lnTo>
                    <a:lnTo>
                      <a:pt x="359" y="724"/>
                    </a:lnTo>
                    <a:lnTo>
                      <a:pt x="376" y="724"/>
                    </a:lnTo>
                    <a:lnTo>
                      <a:pt x="394" y="722"/>
                    </a:lnTo>
                    <a:lnTo>
                      <a:pt x="411" y="720"/>
                    </a:lnTo>
                    <a:lnTo>
                      <a:pt x="428" y="718"/>
                    </a:lnTo>
                    <a:lnTo>
                      <a:pt x="445" y="714"/>
                    </a:lnTo>
                    <a:lnTo>
                      <a:pt x="462" y="710"/>
                    </a:lnTo>
                    <a:lnTo>
                      <a:pt x="479" y="704"/>
                    </a:lnTo>
                    <a:lnTo>
                      <a:pt x="495" y="698"/>
                    </a:lnTo>
                    <a:lnTo>
                      <a:pt x="511" y="691"/>
                    </a:lnTo>
                    <a:lnTo>
                      <a:pt x="527" y="684"/>
                    </a:lnTo>
                    <a:lnTo>
                      <a:pt x="542" y="676"/>
                    </a:lnTo>
                    <a:lnTo>
                      <a:pt x="557" y="666"/>
                    </a:lnTo>
                    <a:lnTo>
                      <a:pt x="572" y="656"/>
                    </a:lnTo>
                    <a:lnTo>
                      <a:pt x="587" y="645"/>
                    </a:lnTo>
                    <a:lnTo>
                      <a:pt x="600" y="633"/>
                    </a:lnTo>
                    <a:lnTo>
                      <a:pt x="614" y="621"/>
                    </a:lnTo>
                    <a:lnTo>
                      <a:pt x="626" y="608"/>
                    </a:lnTo>
                    <a:lnTo>
                      <a:pt x="638" y="595"/>
                    </a:lnTo>
                    <a:lnTo>
                      <a:pt x="650" y="580"/>
                    </a:lnTo>
                    <a:lnTo>
                      <a:pt x="661" y="565"/>
                    </a:lnTo>
                    <a:lnTo>
                      <a:pt x="671" y="549"/>
                    </a:lnTo>
                    <a:lnTo>
                      <a:pt x="680" y="534"/>
                    </a:lnTo>
                    <a:lnTo>
                      <a:pt x="688" y="517"/>
                    </a:lnTo>
                    <a:lnTo>
                      <a:pt x="695" y="500"/>
                    </a:lnTo>
                    <a:lnTo>
                      <a:pt x="702" y="484"/>
                    </a:lnTo>
                    <a:lnTo>
                      <a:pt x="708" y="467"/>
                    </a:lnTo>
                    <a:lnTo>
                      <a:pt x="713" y="450"/>
                    </a:lnTo>
                    <a:lnTo>
                      <a:pt x="717" y="433"/>
                    </a:lnTo>
                    <a:lnTo>
                      <a:pt x="720" y="416"/>
                    </a:lnTo>
                    <a:lnTo>
                      <a:pt x="722" y="397"/>
                    </a:lnTo>
                    <a:lnTo>
                      <a:pt x="724" y="380"/>
                    </a:lnTo>
                    <a:lnTo>
                      <a:pt x="724" y="363"/>
                    </a:lnTo>
                    <a:lnTo>
                      <a:pt x="724" y="345"/>
                    </a:lnTo>
                    <a:lnTo>
                      <a:pt x="723" y="328"/>
                    </a:lnTo>
                    <a:lnTo>
                      <a:pt x="721" y="311"/>
                    </a:lnTo>
                    <a:lnTo>
                      <a:pt x="718" y="294"/>
                    </a:lnTo>
                    <a:lnTo>
                      <a:pt x="714" y="277"/>
                    </a:lnTo>
                    <a:lnTo>
                      <a:pt x="709" y="259"/>
                    </a:lnTo>
                    <a:lnTo>
                      <a:pt x="703" y="243"/>
                    </a:lnTo>
                    <a:lnTo>
                      <a:pt x="697" y="227"/>
                    </a:lnTo>
                    <a:lnTo>
                      <a:pt x="691" y="211"/>
                    </a:lnTo>
                    <a:lnTo>
                      <a:pt x="683" y="195"/>
                    </a:lnTo>
                    <a:lnTo>
                      <a:pt x="675" y="180"/>
                    </a:lnTo>
                    <a:lnTo>
                      <a:pt x="666" y="165"/>
                    </a:lnTo>
                    <a:lnTo>
                      <a:pt x="656" y="150"/>
                    </a:lnTo>
                    <a:lnTo>
                      <a:pt x="645" y="135"/>
                    </a:lnTo>
                    <a:lnTo>
                      <a:pt x="634" y="121"/>
                    </a:lnTo>
                    <a:lnTo>
                      <a:pt x="621" y="108"/>
                    </a:lnTo>
                    <a:lnTo>
                      <a:pt x="608" y="96"/>
                    </a:lnTo>
                    <a:lnTo>
                      <a:pt x="595" y="83"/>
                    </a:lnTo>
                    <a:lnTo>
                      <a:pt x="579" y="72"/>
                    </a:lnTo>
                    <a:lnTo>
                      <a:pt x="564" y="62"/>
                    </a:lnTo>
                    <a:lnTo>
                      <a:pt x="549" y="52"/>
                    </a:lnTo>
                    <a:lnTo>
                      <a:pt x="533" y="43"/>
                    </a:lnTo>
                    <a:lnTo>
                      <a:pt x="517" y="35"/>
                    </a:lnTo>
                    <a:lnTo>
                      <a:pt x="500" y="28"/>
                    </a:lnTo>
                    <a:lnTo>
                      <a:pt x="484" y="22"/>
                    </a:lnTo>
                    <a:lnTo>
                      <a:pt x="467" y="15"/>
                    </a:lnTo>
                    <a:lnTo>
                      <a:pt x="449" y="11"/>
                    </a:lnTo>
                    <a:lnTo>
                      <a:pt x="432" y="7"/>
                    </a:lnTo>
                    <a:lnTo>
                      <a:pt x="415" y="4"/>
                    </a:lnTo>
                    <a:lnTo>
                      <a:pt x="398" y="2"/>
                    </a:lnTo>
                    <a:lnTo>
                      <a:pt x="380" y="0"/>
                    </a:lnTo>
                    <a:lnTo>
                      <a:pt x="363" y="0"/>
                    </a:lnTo>
                    <a:lnTo>
                      <a:pt x="346" y="0"/>
                    </a:lnTo>
                    <a:lnTo>
                      <a:pt x="327" y="1"/>
                    </a:lnTo>
                    <a:lnTo>
                      <a:pt x="310" y="3"/>
                    </a:lnTo>
                    <a:lnTo>
                      <a:pt x="293" y="6"/>
                    </a:lnTo>
                    <a:lnTo>
                      <a:pt x="276" y="9"/>
                    </a:lnTo>
                    <a:lnTo>
                      <a:pt x="260" y="13"/>
                    </a:lnTo>
                    <a:lnTo>
                      <a:pt x="243" y="18"/>
                    </a:lnTo>
                    <a:lnTo>
                      <a:pt x="227" y="25"/>
                    </a:lnTo>
                    <a:lnTo>
                      <a:pt x="211" y="32"/>
                    </a:lnTo>
                    <a:lnTo>
                      <a:pt x="194" y="39"/>
                    </a:lnTo>
                    <a:lnTo>
                      <a:pt x="179" y="48"/>
                    </a:lnTo>
                    <a:lnTo>
                      <a:pt x="164" y="57"/>
                    </a:lnTo>
                    <a:lnTo>
                      <a:pt x="149" y="66"/>
                    </a:lnTo>
                    <a:lnTo>
                      <a:pt x="135" y="77"/>
                    </a:lnTo>
                    <a:lnTo>
                      <a:pt x="122" y="88"/>
                    </a:lnTo>
                    <a:lnTo>
                      <a:pt x="108" y="100"/>
                    </a:lnTo>
                    <a:lnTo>
                      <a:pt x="96" y="113"/>
                    </a:lnTo>
                    <a:lnTo>
                      <a:pt x="84" y="127"/>
                    </a:lnTo>
                    <a:lnTo>
                      <a:pt x="71" y="142"/>
                    </a:lnTo>
                    <a:lnTo>
                      <a:pt x="61" y="158"/>
                    </a:lnTo>
                    <a:lnTo>
                      <a:pt x="51" y="173"/>
                    </a:lnTo>
                    <a:lnTo>
                      <a:pt x="42" y="189"/>
                    </a:lnTo>
                    <a:lnTo>
                      <a:pt x="34" y="205"/>
                    </a:lnTo>
                    <a:lnTo>
                      <a:pt x="27" y="221"/>
                    </a:lnTo>
                    <a:lnTo>
                      <a:pt x="21" y="238"/>
                    </a:lnTo>
                    <a:lnTo>
                      <a:pt x="15" y="255"/>
                    </a:lnTo>
                    <a:lnTo>
                      <a:pt x="11" y="272"/>
                    </a:lnTo>
                    <a:lnTo>
                      <a:pt x="7" y="290"/>
                    </a:lnTo>
                    <a:lnTo>
                      <a:pt x="4" y="307"/>
                    </a:lnTo>
                    <a:lnTo>
                      <a:pt x="2" y="324"/>
                    </a:lnTo>
                    <a:lnTo>
                      <a:pt x="0" y="342"/>
                    </a:lnTo>
                    <a:lnTo>
                      <a:pt x="0" y="359"/>
                    </a:lnTo>
                    <a:lnTo>
                      <a:pt x="0" y="376"/>
                    </a:lnTo>
                    <a:lnTo>
                      <a:pt x="1" y="393"/>
                    </a:lnTo>
                    <a:lnTo>
                      <a:pt x="3" y="412"/>
                    </a:lnTo>
                    <a:lnTo>
                      <a:pt x="6" y="429"/>
                    </a:lnTo>
                    <a:lnTo>
                      <a:pt x="9" y="445"/>
                    </a:lnTo>
                    <a:lnTo>
                      <a:pt x="13" y="462"/>
                    </a:lnTo>
                    <a:lnTo>
                      <a:pt x="19" y="479"/>
                    </a:lnTo>
                    <a:lnTo>
                      <a:pt x="24" y="495"/>
                    </a:lnTo>
                    <a:lnTo>
                      <a:pt x="31" y="511"/>
                    </a:lnTo>
                    <a:lnTo>
                      <a:pt x="39" y="528"/>
                    </a:lnTo>
                    <a:lnTo>
                      <a:pt x="47" y="543"/>
                    </a:lnTo>
                    <a:lnTo>
                      <a:pt x="56" y="558"/>
                    </a:lnTo>
                    <a:lnTo>
                      <a:pt x="66" y="572"/>
                    </a:lnTo>
                    <a:lnTo>
                      <a:pt x="76" y="587"/>
                    </a:lnTo>
                    <a:lnTo>
                      <a:pt x="88" y="600"/>
                    </a:lnTo>
                    <a:lnTo>
                      <a:pt x="101" y="613"/>
                    </a:lnTo>
                    <a:lnTo>
                      <a:pt x="114" y="626"/>
                    </a:lnTo>
                    <a:lnTo>
                      <a:pt x="127" y="638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3" name="Freeform 339">
                <a:extLst>
                  <a:ext uri="{FF2B5EF4-FFF2-40B4-BE49-F238E27FC236}">
                    <a16:creationId xmlns:a16="http://schemas.microsoft.com/office/drawing/2014/main" id="{2F7376CC-4487-BAAF-795F-E0655BC5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013"/>
                <a:ext cx="45" cy="45"/>
              </a:xfrm>
              <a:custGeom>
                <a:avLst/>
                <a:gdLst>
                  <a:gd name="T0" fmla="*/ 157 w 724"/>
                  <a:gd name="T1" fmla="*/ 662 h 724"/>
                  <a:gd name="T2" fmla="*/ 204 w 724"/>
                  <a:gd name="T3" fmla="*/ 689 h 724"/>
                  <a:gd name="T4" fmla="*/ 255 w 724"/>
                  <a:gd name="T5" fmla="*/ 708 h 724"/>
                  <a:gd name="T6" fmla="*/ 306 w 724"/>
                  <a:gd name="T7" fmla="*/ 720 h 724"/>
                  <a:gd name="T8" fmla="*/ 359 w 724"/>
                  <a:gd name="T9" fmla="*/ 724 h 724"/>
                  <a:gd name="T10" fmla="*/ 411 w 724"/>
                  <a:gd name="T11" fmla="*/ 720 h 724"/>
                  <a:gd name="T12" fmla="*/ 462 w 724"/>
                  <a:gd name="T13" fmla="*/ 710 h 724"/>
                  <a:gd name="T14" fmla="*/ 511 w 724"/>
                  <a:gd name="T15" fmla="*/ 691 h 724"/>
                  <a:gd name="T16" fmla="*/ 557 w 724"/>
                  <a:gd name="T17" fmla="*/ 666 h 724"/>
                  <a:gd name="T18" fmla="*/ 600 w 724"/>
                  <a:gd name="T19" fmla="*/ 633 h 724"/>
                  <a:gd name="T20" fmla="*/ 638 w 724"/>
                  <a:gd name="T21" fmla="*/ 595 h 724"/>
                  <a:gd name="T22" fmla="*/ 671 w 724"/>
                  <a:gd name="T23" fmla="*/ 549 h 724"/>
                  <a:gd name="T24" fmla="*/ 695 w 724"/>
                  <a:gd name="T25" fmla="*/ 500 h 724"/>
                  <a:gd name="T26" fmla="*/ 713 w 724"/>
                  <a:gd name="T27" fmla="*/ 450 h 724"/>
                  <a:gd name="T28" fmla="*/ 722 w 724"/>
                  <a:gd name="T29" fmla="*/ 397 h 724"/>
                  <a:gd name="T30" fmla="*/ 724 w 724"/>
                  <a:gd name="T31" fmla="*/ 345 h 724"/>
                  <a:gd name="T32" fmla="*/ 718 w 724"/>
                  <a:gd name="T33" fmla="*/ 294 h 724"/>
                  <a:gd name="T34" fmla="*/ 703 w 724"/>
                  <a:gd name="T35" fmla="*/ 243 h 724"/>
                  <a:gd name="T36" fmla="*/ 683 w 724"/>
                  <a:gd name="T37" fmla="*/ 195 h 724"/>
                  <a:gd name="T38" fmla="*/ 656 w 724"/>
                  <a:gd name="T39" fmla="*/ 150 h 724"/>
                  <a:gd name="T40" fmla="*/ 621 w 724"/>
                  <a:gd name="T41" fmla="*/ 108 h 724"/>
                  <a:gd name="T42" fmla="*/ 579 w 724"/>
                  <a:gd name="T43" fmla="*/ 72 h 724"/>
                  <a:gd name="T44" fmla="*/ 533 w 724"/>
                  <a:gd name="T45" fmla="*/ 43 h 724"/>
                  <a:gd name="T46" fmla="*/ 484 w 724"/>
                  <a:gd name="T47" fmla="*/ 22 h 724"/>
                  <a:gd name="T48" fmla="*/ 432 w 724"/>
                  <a:gd name="T49" fmla="*/ 7 h 724"/>
                  <a:gd name="T50" fmla="*/ 380 w 724"/>
                  <a:gd name="T51" fmla="*/ 0 h 724"/>
                  <a:gd name="T52" fmla="*/ 327 w 724"/>
                  <a:gd name="T53" fmla="*/ 1 h 724"/>
                  <a:gd name="T54" fmla="*/ 276 w 724"/>
                  <a:gd name="T55" fmla="*/ 9 h 724"/>
                  <a:gd name="T56" fmla="*/ 227 w 724"/>
                  <a:gd name="T57" fmla="*/ 25 h 724"/>
                  <a:gd name="T58" fmla="*/ 179 w 724"/>
                  <a:gd name="T59" fmla="*/ 48 h 724"/>
                  <a:gd name="T60" fmla="*/ 135 w 724"/>
                  <a:gd name="T61" fmla="*/ 77 h 724"/>
                  <a:gd name="T62" fmla="*/ 96 w 724"/>
                  <a:gd name="T63" fmla="*/ 113 h 724"/>
                  <a:gd name="T64" fmla="*/ 61 w 724"/>
                  <a:gd name="T65" fmla="*/ 158 h 724"/>
                  <a:gd name="T66" fmla="*/ 34 w 724"/>
                  <a:gd name="T67" fmla="*/ 205 h 724"/>
                  <a:gd name="T68" fmla="*/ 15 w 724"/>
                  <a:gd name="T69" fmla="*/ 255 h 724"/>
                  <a:gd name="T70" fmla="*/ 4 w 724"/>
                  <a:gd name="T71" fmla="*/ 307 h 724"/>
                  <a:gd name="T72" fmla="*/ 0 w 724"/>
                  <a:gd name="T73" fmla="*/ 359 h 724"/>
                  <a:gd name="T74" fmla="*/ 3 w 724"/>
                  <a:gd name="T75" fmla="*/ 412 h 724"/>
                  <a:gd name="T76" fmla="*/ 13 w 724"/>
                  <a:gd name="T77" fmla="*/ 462 h 724"/>
                  <a:gd name="T78" fmla="*/ 31 w 724"/>
                  <a:gd name="T79" fmla="*/ 511 h 724"/>
                  <a:gd name="T80" fmla="*/ 56 w 724"/>
                  <a:gd name="T81" fmla="*/ 558 h 724"/>
                  <a:gd name="T82" fmla="*/ 88 w 724"/>
                  <a:gd name="T83" fmla="*/ 600 h 724"/>
                  <a:gd name="T84" fmla="*/ 127 w 724"/>
                  <a:gd name="T85" fmla="*/ 638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4">
                    <a:moveTo>
                      <a:pt x="127" y="638"/>
                    </a:moveTo>
                    <a:lnTo>
                      <a:pt x="142" y="650"/>
                    </a:lnTo>
                    <a:lnTo>
                      <a:pt x="157" y="662"/>
                    </a:lnTo>
                    <a:lnTo>
                      <a:pt x="172" y="672"/>
                    </a:lnTo>
                    <a:lnTo>
                      <a:pt x="188" y="681"/>
                    </a:lnTo>
                    <a:lnTo>
                      <a:pt x="204" y="689"/>
                    </a:lnTo>
                    <a:lnTo>
                      <a:pt x="222" y="696"/>
                    </a:lnTo>
                    <a:lnTo>
                      <a:pt x="238" y="703"/>
                    </a:lnTo>
                    <a:lnTo>
                      <a:pt x="255" y="708"/>
                    </a:lnTo>
                    <a:lnTo>
                      <a:pt x="272" y="713"/>
                    </a:lnTo>
                    <a:lnTo>
                      <a:pt x="289" y="717"/>
                    </a:lnTo>
                    <a:lnTo>
                      <a:pt x="306" y="720"/>
                    </a:lnTo>
                    <a:lnTo>
                      <a:pt x="323" y="722"/>
                    </a:lnTo>
                    <a:lnTo>
                      <a:pt x="342" y="723"/>
                    </a:lnTo>
                    <a:lnTo>
                      <a:pt x="359" y="724"/>
                    </a:lnTo>
                    <a:lnTo>
                      <a:pt x="376" y="724"/>
                    </a:lnTo>
                    <a:lnTo>
                      <a:pt x="394" y="722"/>
                    </a:lnTo>
                    <a:lnTo>
                      <a:pt x="411" y="720"/>
                    </a:lnTo>
                    <a:lnTo>
                      <a:pt x="428" y="718"/>
                    </a:lnTo>
                    <a:lnTo>
                      <a:pt x="445" y="714"/>
                    </a:lnTo>
                    <a:lnTo>
                      <a:pt x="462" y="710"/>
                    </a:lnTo>
                    <a:lnTo>
                      <a:pt x="479" y="704"/>
                    </a:lnTo>
                    <a:lnTo>
                      <a:pt x="495" y="698"/>
                    </a:lnTo>
                    <a:lnTo>
                      <a:pt x="511" y="691"/>
                    </a:lnTo>
                    <a:lnTo>
                      <a:pt x="527" y="684"/>
                    </a:lnTo>
                    <a:lnTo>
                      <a:pt x="542" y="676"/>
                    </a:lnTo>
                    <a:lnTo>
                      <a:pt x="557" y="666"/>
                    </a:lnTo>
                    <a:lnTo>
                      <a:pt x="572" y="656"/>
                    </a:lnTo>
                    <a:lnTo>
                      <a:pt x="587" y="645"/>
                    </a:lnTo>
                    <a:lnTo>
                      <a:pt x="600" y="633"/>
                    </a:lnTo>
                    <a:lnTo>
                      <a:pt x="614" y="621"/>
                    </a:lnTo>
                    <a:lnTo>
                      <a:pt x="626" y="608"/>
                    </a:lnTo>
                    <a:lnTo>
                      <a:pt x="638" y="595"/>
                    </a:lnTo>
                    <a:lnTo>
                      <a:pt x="650" y="580"/>
                    </a:lnTo>
                    <a:lnTo>
                      <a:pt x="661" y="565"/>
                    </a:lnTo>
                    <a:lnTo>
                      <a:pt x="671" y="549"/>
                    </a:lnTo>
                    <a:lnTo>
                      <a:pt x="680" y="534"/>
                    </a:lnTo>
                    <a:lnTo>
                      <a:pt x="688" y="517"/>
                    </a:lnTo>
                    <a:lnTo>
                      <a:pt x="695" y="500"/>
                    </a:lnTo>
                    <a:lnTo>
                      <a:pt x="702" y="484"/>
                    </a:lnTo>
                    <a:lnTo>
                      <a:pt x="708" y="467"/>
                    </a:lnTo>
                    <a:lnTo>
                      <a:pt x="713" y="450"/>
                    </a:lnTo>
                    <a:lnTo>
                      <a:pt x="717" y="433"/>
                    </a:lnTo>
                    <a:lnTo>
                      <a:pt x="720" y="416"/>
                    </a:lnTo>
                    <a:lnTo>
                      <a:pt x="722" y="397"/>
                    </a:lnTo>
                    <a:lnTo>
                      <a:pt x="724" y="380"/>
                    </a:lnTo>
                    <a:lnTo>
                      <a:pt x="724" y="363"/>
                    </a:lnTo>
                    <a:lnTo>
                      <a:pt x="724" y="345"/>
                    </a:lnTo>
                    <a:lnTo>
                      <a:pt x="723" y="328"/>
                    </a:lnTo>
                    <a:lnTo>
                      <a:pt x="721" y="311"/>
                    </a:lnTo>
                    <a:lnTo>
                      <a:pt x="718" y="294"/>
                    </a:lnTo>
                    <a:lnTo>
                      <a:pt x="714" y="277"/>
                    </a:lnTo>
                    <a:lnTo>
                      <a:pt x="709" y="259"/>
                    </a:lnTo>
                    <a:lnTo>
                      <a:pt x="703" y="243"/>
                    </a:lnTo>
                    <a:lnTo>
                      <a:pt x="697" y="227"/>
                    </a:lnTo>
                    <a:lnTo>
                      <a:pt x="691" y="211"/>
                    </a:lnTo>
                    <a:lnTo>
                      <a:pt x="683" y="195"/>
                    </a:lnTo>
                    <a:lnTo>
                      <a:pt x="675" y="180"/>
                    </a:lnTo>
                    <a:lnTo>
                      <a:pt x="666" y="165"/>
                    </a:lnTo>
                    <a:lnTo>
                      <a:pt x="656" y="150"/>
                    </a:lnTo>
                    <a:lnTo>
                      <a:pt x="645" y="135"/>
                    </a:lnTo>
                    <a:lnTo>
                      <a:pt x="634" y="121"/>
                    </a:lnTo>
                    <a:lnTo>
                      <a:pt x="621" y="108"/>
                    </a:lnTo>
                    <a:lnTo>
                      <a:pt x="608" y="96"/>
                    </a:lnTo>
                    <a:lnTo>
                      <a:pt x="595" y="83"/>
                    </a:lnTo>
                    <a:lnTo>
                      <a:pt x="579" y="72"/>
                    </a:lnTo>
                    <a:lnTo>
                      <a:pt x="564" y="62"/>
                    </a:lnTo>
                    <a:lnTo>
                      <a:pt x="549" y="52"/>
                    </a:lnTo>
                    <a:lnTo>
                      <a:pt x="533" y="43"/>
                    </a:lnTo>
                    <a:lnTo>
                      <a:pt x="517" y="35"/>
                    </a:lnTo>
                    <a:lnTo>
                      <a:pt x="500" y="28"/>
                    </a:lnTo>
                    <a:lnTo>
                      <a:pt x="484" y="22"/>
                    </a:lnTo>
                    <a:lnTo>
                      <a:pt x="467" y="15"/>
                    </a:lnTo>
                    <a:lnTo>
                      <a:pt x="449" y="11"/>
                    </a:lnTo>
                    <a:lnTo>
                      <a:pt x="432" y="7"/>
                    </a:lnTo>
                    <a:lnTo>
                      <a:pt x="415" y="4"/>
                    </a:lnTo>
                    <a:lnTo>
                      <a:pt x="398" y="2"/>
                    </a:lnTo>
                    <a:lnTo>
                      <a:pt x="380" y="0"/>
                    </a:lnTo>
                    <a:lnTo>
                      <a:pt x="363" y="0"/>
                    </a:lnTo>
                    <a:lnTo>
                      <a:pt x="346" y="0"/>
                    </a:lnTo>
                    <a:lnTo>
                      <a:pt x="327" y="1"/>
                    </a:lnTo>
                    <a:lnTo>
                      <a:pt x="310" y="3"/>
                    </a:lnTo>
                    <a:lnTo>
                      <a:pt x="293" y="6"/>
                    </a:lnTo>
                    <a:lnTo>
                      <a:pt x="276" y="9"/>
                    </a:lnTo>
                    <a:lnTo>
                      <a:pt x="260" y="13"/>
                    </a:lnTo>
                    <a:lnTo>
                      <a:pt x="243" y="18"/>
                    </a:lnTo>
                    <a:lnTo>
                      <a:pt x="227" y="25"/>
                    </a:lnTo>
                    <a:lnTo>
                      <a:pt x="211" y="32"/>
                    </a:lnTo>
                    <a:lnTo>
                      <a:pt x="194" y="39"/>
                    </a:lnTo>
                    <a:lnTo>
                      <a:pt x="179" y="48"/>
                    </a:lnTo>
                    <a:lnTo>
                      <a:pt x="164" y="57"/>
                    </a:lnTo>
                    <a:lnTo>
                      <a:pt x="149" y="66"/>
                    </a:lnTo>
                    <a:lnTo>
                      <a:pt x="135" y="77"/>
                    </a:lnTo>
                    <a:lnTo>
                      <a:pt x="122" y="88"/>
                    </a:lnTo>
                    <a:lnTo>
                      <a:pt x="108" y="100"/>
                    </a:lnTo>
                    <a:lnTo>
                      <a:pt x="96" y="113"/>
                    </a:lnTo>
                    <a:lnTo>
                      <a:pt x="84" y="127"/>
                    </a:lnTo>
                    <a:lnTo>
                      <a:pt x="71" y="142"/>
                    </a:lnTo>
                    <a:lnTo>
                      <a:pt x="61" y="158"/>
                    </a:lnTo>
                    <a:lnTo>
                      <a:pt x="51" y="173"/>
                    </a:lnTo>
                    <a:lnTo>
                      <a:pt x="42" y="189"/>
                    </a:lnTo>
                    <a:lnTo>
                      <a:pt x="34" y="205"/>
                    </a:lnTo>
                    <a:lnTo>
                      <a:pt x="27" y="221"/>
                    </a:lnTo>
                    <a:lnTo>
                      <a:pt x="21" y="238"/>
                    </a:lnTo>
                    <a:lnTo>
                      <a:pt x="15" y="255"/>
                    </a:lnTo>
                    <a:lnTo>
                      <a:pt x="11" y="272"/>
                    </a:lnTo>
                    <a:lnTo>
                      <a:pt x="7" y="290"/>
                    </a:lnTo>
                    <a:lnTo>
                      <a:pt x="4" y="307"/>
                    </a:lnTo>
                    <a:lnTo>
                      <a:pt x="2" y="324"/>
                    </a:lnTo>
                    <a:lnTo>
                      <a:pt x="0" y="342"/>
                    </a:lnTo>
                    <a:lnTo>
                      <a:pt x="0" y="359"/>
                    </a:lnTo>
                    <a:lnTo>
                      <a:pt x="0" y="376"/>
                    </a:lnTo>
                    <a:lnTo>
                      <a:pt x="1" y="393"/>
                    </a:lnTo>
                    <a:lnTo>
                      <a:pt x="3" y="412"/>
                    </a:lnTo>
                    <a:lnTo>
                      <a:pt x="6" y="429"/>
                    </a:lnTo>
                    <a:lnTo>
                      <a:pt x="9" y="445"/>
                    </a:lnTo>
                    <a:lnTo>
                      <a:pt x="13" y="462"/>
                    </a:lnTo>
                    <a:lnTo>
                      <a:pt x="19" y="479"/>
                    </a:lnTo>
                    <a:lnTo>
                      <a:pt x="24" y="495"/>
                    </a:lnTo>
                    <a:lnTo>
                      <a:pt x="31" y="511"/>
                    </a:lnTo>
                    <a:lnTo>
                      <a:pt x="39" y="528"/>
                    </a:lnTo>
                    <a:lnTo>
                      <a:pt x="47" y="543"/>
                    </a:lnTo>
                    <a:lnTo>
                      <a:pt x="56" y="558"/>
                    </a:lnTo>
                    <a:lnTo>
                      <a:pt x="66" y="572"/>
                    </a:lnTo>
                    <a:lnTo>
                      <a:pt x="76" y="587"/>
                    </a:lnTo>
                    <a:lnTo>
                      <a:pt x="88" y="600"/>
                    </a:lnTo>
                    <a:lnTo>
                      <a:pt x="101" y="613"/>
                    </a:lnTo>
                    <a:lnTo>
                      <a:pt x="114" y="626"/>
                    </a:lnTo>
                    <a:lnTo>
                      <a:pt x="127" y="63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4" name="Freeform 340">
                <a:extLst>
                  <a:ext uri="{FF2B5EF4-FFF2-40B4-BE49-F238E27FC236}">
                    <a16:creationId xmlns:a16="http://schemas.microsoft.com/office/drawing/2014/main" id="{B14964AD-0171-A865-0808-EFB9A1922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969"/>
                <a:ext cx="46" cy="45"/>
              </a:xfrm>
              <a:custGeom>
                <a:avLst/>
                <a:gdLst>
                  <a:gd name="T0" fmla="*/ 478 w 729"/>
                  <a:gd name="T1" fmla="*/ 704 h 723"/>
                  <a:gd name="T2" fmla="*/ 528 w 729"/>
                  <a:gd name="T3" fmla="*/ 683 h 723"/>
                  <a:gd name="T4" fmla="*/ 574 w 729"/>
                  <a:gd name="T5" fmla="*/ 656 h 723"/>
                  <a:gd name="T6" fmla="*/ 615 w 729"/>
                  <a:gd name="T7" fmla="*/ 622 h 723"/>
                  <a:gd name="T8" fmla="*/ 650 w 729"/>
                  <a:gd name="T9" fmla="*/ 583 h 723"/>
                  <a:gd name="T10" fmla="*/ 679 w 729"/>
                  <a:gd name="T11" fmla="*/ 539 h 723"/>
                  <a:gd name="T12" fmla="*/ 703 w 729"/>
                  <a:gd name="T13" fmla="*/ 493 h 723"/>
                  <a:gd name="T14" fmla="*/ 719 w 729"/>
                  <a:gd name="T15" fmla="*/ 442 h 723"/>
                  <a:gd name="T16" fmla="*/ 727 w 729"/>
                  <a:gd name="T17" fmla="*/ 390 h 723"/>
                  <a:gd name="T18" fmla="*/ 728 w 729"/>
                  <a:gd name="T19" fmla="*/ 335 h 723"/>
                  <a:gd name="T20" fmla="*/ 720 w 729"/>
                  <a:gd name="T21" fmla="*/ 281 h 723"/>
                  <a:gd name="T22" fmla="*/ 704 w 729"/>
                  <a:gd name="T23" fmla="*/ 229 h 723"/>
                  <a:gd name="T24" fmla="*/ 680 w 729"/>
                  <a:gd name="T25" fmla="*/ 180 h 723"/>
                  <a:gd name="T26" fmla="*/ 650 w 729"/>
                  <a:gd name="T27" fmla="*/ 137 h 723"/>
                  <a:gd name="T28" fmla="*/ 615 w 729"/>
                  <a:gd name="T29" fmla="*/ 98 h 723"/>
                  <a:gd name="T30" fmla="*/ 575 w 729"/>
                  <a:gd name="T31" fmla="*/ 65 h 723"/>
                  <a:gd name="T32" fmla="*/ 529 w 729"/>
                  <a:gd name="T33" fmla="*/ 38 h 723"/>
                  <a:gd name="T34" fmla="*/ 481 w 729"/>
                  <a:gd name="T35" fmla="*/ 18 h 723"/>
                  <a:gd name="T36" fmla="*/ 430 w 729"/>
                  <a:gd name="T37" fmla="*/ 6 h 723"/>
                  <a:gd name="T38" fmla="*/ 377 w 729"/>
                  <a:gd name="T39" fmla="*/ 0 h 723"/>
                  <a:gd name="T40" fmla="*/ 323 w 729"/>
                  <a:gd name="T41" fmla="*/ 3 h 723"/>
                  <a:gd name="T42" fmla="*/ 268 w 729"/>
                  <a:gd name="T43" fmla="*/ 13 h 723"/>
                  <a:gd name="T44" fmla="*/ 217 w 729"/>
                  <a:gd name="T45" fmla="*/ 32 h 723"/>
                  <a:gd name="T46" fmla="*/ 169 w 729"/>
                  <a:gd name="T47" fmla="*/ 57 h 723"/>
                  <a:gd name="T48" fmla="*/ 127 w 729"/>
                  <a:gd name="T49" fmla="*/ 89 h 723"/>
                  <a:gd name="T50" fmla="*/ 90 w 729"/>
                  <a:gd name="T51" fmla="*/ 127 h 723"/>
                  <a:gd name="T52" fmla="*/ 58 w 729"/>
                  <a:gd name="T53" fmla="*/ 169 h 723"/>
                  <a:gd name="T54" fmla="*/ 33 w 729"/>
                  <a:gd name="T55" fmla="*/ 214 h 723"/>
                  <a:gd name="T56" fmla="*/ 15 w 729"/>
                  <a:gd name="T57" fmla="*/ 264 h 723"/>
                  <a:gd name="T58" fmla="*/ 4 w 729"/>
                  <a:gd name="T59" fmla="*/ 315 h 723"/>
                  <a:gd name="T60" fmla="*/ 0 w 729"/>
                  <a:gd name="T61" fmla="*/ 369 h 723"/>
                  <a:gd name="T62" fmla="*/ 5 w 729"/>
                  <a:gd name="T63" fmla="*/ 423 h 723"/>
                  <a:gd name="T64" fmla="*/ 19 w 729"/>
                  <a:gd name="T65" fmla="*/ 478 h 723"/>
                  <a:gd name="T66" fmla="*/ 40 w 729"/>
                  <a:gd name="T67" fmla="*/ 528 h 723"/>
                  <a:gd name="T68" fmla="*/ 67 w 729"/>
                  <a:gd name="T69" fmla="*/ 572 h 723"/>
                  <a:gd name="T70" fmla="*/ 102 w 729"/>
                  <a:gd name="T71" fmla="*/ 613 h 723"/>
                  <a:gd name="T72" fmla="*/ 140 w 729"/>
                  <a:gd name="T73" fmla="*/ 648 h 723"/>
                  <a:gd name="T74" fmla="*/ 184 w 729"/>
                  <a:gd name="T75" fmla="*/ 676 h 723"/>
                  <a:gd name="T76" fmla="*/ 231 w 729"/>
                  <a:gd name="T77" fmla="*/ 699 h 723"/>
                  <a:gd name="T78" fmla="*/ 281 w 729"/>
                  <a:gd name="T79" fmla="*/ 714 h 723"/>
                  <a:gd name="T80" fmla="*/ 334 w 729"/>
                  <a:gd name="T81" fmla="*/ 722 h 723"/>
                  <a:gd name="T82" fmla="*/ 388 w 729"/>
                  <a:gd name="T83" fmla="*/ 722 h 723"/>
                  <a:gd name="T84" fmla="*/ 442 w 729"/>
                  <a:gd name="T85" fmla="*/ 714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9" h="723">
                    <a:moveTo>
                      <a:pt x="442" y="714"/>
                    </a:moveTo>
                    <a:lnTo>
                      <a:pt x="461" y="710"/>
                    </a:lnTo>
                    <a:lnTo>
                      <a:pt x="478" y="704"/>
                    </a:lnTo>
                    <a:lnTo>
                      <a:pt x="495" y="698"/>
                    </a:lnTo>
                    <a:lnTo>
                      <a:pt x="512" y="691"/>
                    </a:lnTo>
                    <a:lnTo>
                      <a:pt x="528" y="683"/>
                    </a:lnTo>
                    <a:lnTo>
                      <a:pt x="544" y="675"/>
                    </a:lnTo>
                    <a:lnTo>
                      <a:pt x="559" y="666"/>
                    </a:lnTo>
                    <a:lnTo>
                      <a:pt x="574" y="656"/>
                    </a:lnTo>
                    <a:lnTo>
                      <a:pt x="588" y="645"/>
                    </a:lnTo>
                    <a:lnTo>
                      <a:pt x="602" y="634"/>
                    </a:lnTo>
                    <a:lnTo>
                      <a:pt x="615" y="622"/>
                    </a:lnTo>
                    <a:lnTo>
                      <a:pt x="627" y="610"/>
                    </a:lnTo>
                    <a:lnTo>
                      <a:pt x="639" y="596"/>
                    </a:lnTo>
                    <a:lnTo>
                      <a:pt x="650" y="583"/>
                    </a:lnTo>
                    <a:lnTo>
                      <a:pt x="660" y="569"/>
                    </a:lnTo>
                    <a:lnTo>
                      <a:pt x="670" y="554"/>
                    </a:lnTo>
                    <a:lnTo>
                      <a:pt x="679" y="539"/>
                    </a:lnTo>
                    <a:lnTo>
                      <a:pt x="688" y="524"/>
                    </a:lnTo>
                    <a:lnTo>
                      <a:pt x="695" y="509"/>
                    </a:lnTo>
                    <a:lnTo>
                      <a:pt x="703" y="493"/>
                    </a:lnTo>
                    <a:lnTo>
                      <a:pt x="709" y="476"/>
                    </a:lnTo>
                    <a:lnTo>
                      <a:pt x="714" y="459"/>
                    </a:lnTo>
                    <a:lnTo>
                      <a:pt x="719" y="442"/>
                    </a:lnTo>
                    <a:lnTo>
                      <a:pt x="723" y="425"/>
                    </a:lnTo>
                    <a:lnTo>
                      <a:pt x="725" y="407"/>
                    </a:lnTo>
                    <a:lnTo>
                      <a:pt x="727" y="390"/>
                    </a:lnTo>
                    <a:lnTo>
                      <a:pt x="728" y="372"/>
                    </a:lnTo>
                    <a:lnTo>
                      <a:pt x="729" y="354"/>
                    </a:lnTo>
                    <a:lnTo>
                      <a:pt x="728" y="335"/>
                    </a:lnTo>
                    <a:lnTo>
                      <a:pt x="726" y="317"/>
                    </a:lnTo>
                    <a:lnTo>
                      <a:pt x="724" y="299"/>
                    </a:lnTo>
                    <a:lnTo>
                      <a:pt x="720" y="281"/>
                    </a:lnTo>
                    <a:lnTo>
                      <a:pt x="716" y="263"/>
                    </a:lnTo>
                    <a:lnTo>
                      <a:pt x="710" y="246"/>
                    </a:lnTo>
                    <a:lnTo>
                      <a:pt x="704" y="229"/>
                    </a:lnTo>
                    <a:lnTo>
                      <a:pt x="696" y="211"/>
                    </a:lnTo>
                    <a:lnTo>
                      <a:pt x="688" y="195"/>
                    </a:lnTo>
                    <a:lnTo>
                      <a:pt x="680" y="180"/>
                    </a:lnTo>
                    <a:lnTo>
                      <a:pt x="671" y="165"/>
                    </a:lnTo>
                    <a:lnTo>
                      <a:pt x="661" y="150"/>
                    </a:lnTo>
                    <a:lnTo>
                      <a:pt x="650" y="137"/>
                    </a:lnTo>
                    <a:lnTo>
                      <a:pt x="639" y="123"/>
                    </a:lnTo>
                    <a:lnTo>
                      <a:pt x="627" y="110"/>
                    </a:lnTo>
                    <a:lnTo>
                      <a:pt x="615" y="98"/>
                    </a:lnTo>
                    <a:lnTo>
                      <a:pt x="602" y="86"/>
                    </a:lnTo>
                    <a:lnTo>
                      <a:pt x="589" y="75"/>
                    </a:lnTo>
                    <a:lnTo>
                      <a:pt x="575" y="65"/>
                    </a:lnTo>
                    <a:lnTo>
                      <a:pt x="559" y="55"/>
                    </a:lnTo>
                    <a:lnTo>
                      <a:pt x="544" y="46"/>
                    </a:lnTo>
                    <a:lnTo>
                      <a:pt x="529" y="38"/>
                    </a:lnTo>
                    <a:lnTo>
                      <a:pt x="514" y="31"/>
                    </a:lnTo>
                    <a:lnTo>
                      <a:pt x="498" y="24"/>
                    </a:lnTo>
                    <a:lnTo>
                      <a:pt x="481" y="18"/>
                    </a:lnTo>
                    <a:lnTo>
                      <a:pt x="465" y="13"/>
                    </a:lnTo>
                    <a:lnTo>
                      <a:pt x="448" y="9"/>
                    </a:lnTo>
                    <a:lnTo>
                      <a:pt x="430" y="6"/>
                    </a:lnTo>
                    <a:lnTo>
                      <a:pt x="412" y="3"/>
                    </a:lnTo>
                    <a:lnTo>
                      <a:pt x="395" y="1"/>
                    </a:lnTo>
                    <a:lnTo>
                      <a:pt x="377" y="0"/>
                    </a:lnTo>
                    <a:lnTo>
                      <a:pt x="359" y="0"/>
                    </a:lnTo>
                    <a:lnTo>
                      <a:pt x="341" y="1"/>
                    </a:lnTo>
                    <a:lnTo>
                      <a:pt x="323" y="3"/>
                    </a:lnTo>
                    <a:lnTo>
                      <a:pt x="304" y="5"/>
                    </a:lnTo>
                    <a:lnTo>
                      <a:pt x="286" y="9"/>
                    </a:lnTo>
                    <a:lnTo>
                      <a:pt x="268" y="13"/>
                    </a:lnTo>
                    <a:lnTo>
                      <a:pt x="251" y="19"/>
                    </a:lnTo>
                    <a:lnTo>
                      <a:pt x="234" y="25"/>
                    </a:lnTo>
                    <a:lnTo>
                      <a:pt x="217" y="32"/>
                    </a:lnTo>
                    <a:lnTo>
                      <a:pt x="201" y="40"/>
                    </a:lnTo>
                    <a:lnTo>
                      <a:pt x="184" y="48"/>
                    </a:lnTo>
                    <a:lnTo>
                      <a:pt x="169" y="57"/>
                    </a:lnTo>
                    <a:lnTo>
                      <a:pt x="155" y="67"/>
                    </a:lnTo>
                    <a:lnTo>
                      <a:pt x="141" y="78"/>
                    </a:lnTo>
                    <a:lnTo>
                      <a:pt x="127" y="89"/>
                    </a:lnTo>
                    <a:lnTo>
                      <a:pt x="114" y="102"/>
                    </a:lnTo>
                    <a:lnTo>
                      <a:pt x="102" y="114"/>
                    </a:lnTo>
                    <a:lnTo>
                      <a:pt x="90" y="127"/>
                    </a:lnTo>
                    <a:lnTo>
                      <a:pt x="79" y="140"/>
                    </a:lnTo>
                    <a:lnTo>
                      <a:pt x="68" y="154"/>
                    </a:lnTo>
                    <a:lnTo>
                      <a:pt x="58" y="169"/>
                    </a:lnTo>
                    <a:lnTo>
                      <a:pt x="49" y="183"/>
                    </a:lnTo>
                    <a:lnTo>
                      <a:pt x="40" y="199"/>
                    </a:lnTo>
                    <a:lnTo>
                      <a:pt x="33" y="214"/>
                    </a:lnTo>
                    <a:lnTo>
                      <a:pt x="26" y="231"/>
                    </a:lnTo>
                    <a:lnTo>
                      <a:pt x="20" y="247"/>
                    </a:lnTo>
                    <a:lnTo>
                      <a:pt x="15" y="264"/>
                    </a:lnTo>
                    <a:lnTo>
                      <a:pt x="10" y="281"/>
                    </a:lnTo>
                    <a:lnTo>
                      <a:pt x="6" y="298"/>
                    </a:lnTo>
                    <a:lnTo>
                      <a:pt x="4" y="315"/>
                    </a:lnTo>
                    <a:lnTo>
                      <a:pt x="2" y="333"/>
                    </a:lnTo>
                    <a:lnTo>
                      <a:pt x="1" y="352"/>
                    </a:lnTo>
                    <a:lnTo>
                      <a:pt x="0" y="369"/>
                    </a:lnTo>
                    <a:lnTo>
                      <a:pt x="1" y="387"/>
                    </a:lnTo>
                    <a:lnTo>
                      <a:pt x="3" y="405"/>
                    </a:lnTo>
                    <a:lnTo>
                      <a:pt x="5" y="423"/>
                    </a:lnTo>
                    <a:lnTo>
                      <a:pt x="9" y="442"/>
                    </a:lnTo>
                    <a:lnTo>
                      <a:pt x="13" y="459"/>
                    </a:lnTo>
                    <a:lnTo>
                      <a:pt x="19" y="478"/>
                    </a:lnTo>
                    <a:lnTo>
                      <a:pt x="25" y="495"/>
                    </a:lnTo>
                    <a:lnTo>
                      <a:pt x="32" y="511"/>
                    </a:lnTo>
                    <a:lnTo>
                      <a:pt x="40" y="528"/>
                    </a:lnTo>
                    <a:lnTo>
                      <a:pt x="48" y="543"/>
                    </a:lnTo>
                    <a:lnTo>
                      <a:pt x="57" y="558"/>
                    </a:lnTo>
                    <a:lnTo>
                      <a:pt x="67" y="572"/>
                    </a:lnTo>
                    <a:lnTo>
                      <a:pt x="79" y="586"/>
                    </a:lnTo>
                    <a:lnTo>
                      <a:pt x="90" y="601"/>
                    </a:lnTo>
                    <a:lnTo>
                      <a:pt x="102" y="613"/>
                    </a:lnTo>
                    <a:lnTo>
                      <a:pt x="114" y="626"/>
                    </a:lnTo>
                    <a:lnTo>
                      <a:pt x="127" y="637"/>
                    </a:lnTo>
                    <a:lnTo>
                      <a:pt x="140" y="648"/>
                    </a:lnTo>
                    <a:lnTo>
                      <a:pt x="154" y="658"/>
                    </a:lnTo>
                    <a:lnTo>
                      <a:pt x="169" y="668"/>
                    </a:lnTo>
                    <a:lnTo>
                      <a:pt x="184" y="676"/>
                    </a:lnTo>
                    <a:lnTo>
                      <a:pt x="200" y="685"/>
                    </a:lnTo>
                    <a:lnTo>
                      <a:pt x="215" y="692"/>
                    </a:lnTo>
                    <a:lnTo>
                      <a:pt x="231" y="699"/>
                    </a:lnTo>
                    <a:lnTo>
                      <a:pt x="248" y="704"/>
                    </a:lnTo>
                    <a:lnTo>
                      <a:pt x="264" y="710"/>
                    </a:lnTo>
                    <a:lnTo>
                      <a:pt x="281" y="714"/>
                    </a:lnTo>
                    <a:lnTo>
                      <a:pt x="298" y="717"/>
                    </a:lnTo>
                    <a:lnTo>
                      <a:pt x="316" y="720"/>
                    </a:lnTo>
                    <a:lnTo>
                      <a:pt x="334" y="722"/>
                    </a:lnTo>
                    <a:lnTo>
                      <a:pt x="352" y="723"/>
                    </a:lnTo>
                    <a:lnTo>
                      <a:pt x="370" y="723"/>
                    </a:lnTo>
                    <a:lnTo>
                      <a:pt x="388" y="722"/>
                    </a:lnTo>
                    <a:lnTo>
                      <a:pt x="406" y="720"/>
                    </a:lnTo>
                    <a:lnTo>
                      <a:pt x="424" y="718"/>
                    </a:lnTo>
                    <a:lnTo>
                      <a:pt x="442" y="714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5" name="Freeform 341">
                <a:extLst>
                  <a:ext uri="{FF2B5EF4-FFF2-40B4-BE49-F238E27FC236}">
                    <a16:creationId xmlns:a16="http://schemas.microsoft.com/office/drawing/2014/main" id="{0C56535D-5899-6F1A-CD6B-4DABA2ED1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969"/>
                <a:ext cx="46" cy="45"/>
              </a:xfrm>
              <a:custGeom>
                <a:avLst/>
                <a:gdLst>
                  <a:gd name="T0" fmla="*/ 478 w 729"/>
                  <a:gd name="T1" fmla="*/ 704 h 723"/>
                  <a:gd name="T2" fmla="*/ 528 w 729"/>
                  <a:gd name="T3" fmla="*/ 683 h 723"/>
                  <a:gd name="T4" fmla="*/ 574 w 729"/>
                  <a:gd name="T5" fmla="*/ 656 h 723"/>
                  <a:gd name="T6" fmla="*/ 615 w 729"/>
                  <a:gd name="T7" fmla="*/ 622 h 723"/>
                  <a:gd name="T8" fmla="*/ 650 w 729"/>
                  <a:gd name="T9" fmla="*/ 583 h 723"/>
                  <a:gd name="T10" fmla="*/ 679 w 729"/>
                  <a:gd name="T11" fmla="*/ 539 h 723"/>
                  <a:gd name="T12" fmla="*/ 703 w 729"/>
                  <a:gd name="T13" fmla="*/ 493 h 723"/>
                  <a:gd name="T14" fmla="*/ 719 w 729"/>
                  <a:gd name="T15" fmla="*/ 442 h 723"/>
                  <a:gd name="T16" fmla="*/ 727 w 729"/>
                  <a:gd name="T17" fmla="*/ 390 h 723"/>
                  <a:gd name="T18" fmla="*/ 728 w 729"/>
                  <a:gd name="T19" fmla="*/ 335 h 723"/>
                  <a:gd name="T20" fmla="*/ 720 w 729"/>
                  <a:gd name="T21" fmla="*/ 281 h 723"/>
                  <a:gd name="T22" fmla="*/ 704 w 729"/>
                  <a:gd name="T23" fmla="*/ 229 h 723"/>
                  <a:gd name="T24" fmla="*/ 680 w 729"/>
                  <a:gd name="T25" fmla="*/ 180 h 723"/>
                  <a:gd name="T26" fmla="*/ 650 w 729"/>
                  <a:gd name="T27" fmla="*/ 137 h 723"/>
                  <a:gd name="T28" fmla="*/ 615 w 729"/>
                  <a:gd name="T29" fmla="*/ 98 h 723"/>
                  <a:gd name="T30" fmla="*/ 575 w 729"/>
                  <a:gd name="T31" fmla="*/ 65 h 723"/>
                  <a:gd name="T32" fmla="*/ 529 w 729"/>
                  <a:gd name="T33" fmla="*/ 38 h 723"/>
                  <a:gd name="T34" fmla="*/ 481 w 729"/>
                  <a:gd name="T35" fmla="*/ 18 h 723"/>
                  <a:gd name="T36" fmla="*/ 430 w 729"/>
                  <a:gd name="T37" fmla="*/ 6 h 723"/>
                  <a:gd name="T38" fmla="*/ 377 w 729"/>
                  <a:gd name="T39" fmla="*/ 0 h 723"/>
                  <a:gd name="T40" fmla="*/ 323 w 729"/>
                  <a:gd name="T41" fmla="*/ 3 h 723"/>
                  <a:gd name="T42" fmla="*/ 268 w 729"/>
                  <a:gd name="T43" fmla="*/ 13 h 723"/>
                  <a:gd name="T44" fmla="*/ 217 w 729"/>
                  <a:gd name="T45" fmla="*/ 32 h 723"/>
                  <a:gd name="T46" fmla="*/ 169 w 729"/>
                  <a:gd name="T47" fmla="*/ 57 h 723"/>
                  <a:gd name="T48" fmla="*/ 127 w 729"/>
                  <a:gd name="T49" fmla="*/ 89 h 723"/>
                  <a:gd name="T50" fmla="*/ 90 w 729"/>
                  <a:gd name="T51" fmla="*/ 127 h 723"/>
                  <a:gd name="T52" fmla="*/ 58 w 729"/>
                  <a:gd name="T53" fmla="*/ 169 h 723"/>
                  <a:gd name="T54" fmla="*/ 33 w 729"/>
                  <a:gd name="T55" fmla="*/ 214 h 723"/>
                  <a:gd name="T56" fmla="*/ 15 w 729"/>
                  <a:gd name="T57" fmla="*/ 264 h 723"/>
                  <a:gd name="T58" fmla="*/ 4 w 729"/>
                  <a:gd name="T59" fmla="*/ 315 h 723"/>
                  <a:gd name="T60" fmla="*/ 0 w 729"/>
                  <a:gd name="T61" fmla="*/ 369 h 723"/>
                  <a:gd name="T62" fmla="*/ 5 w 729"/>
                  <a:gd name="T63" fmla="*/ 423 h 723"/>
                  <a:gd name="T64" fmla="*/ 19 w 729"/>
                  <a:gd name="T65" fmla="*/ 478 h 723"/>
                  <a:gd name="T66" fmla="*/ 40 w 729"/>
                  <a:gd name="T67" fmla="*/ 528 h 723"/>
                  <a:gd name="T68" fmla="*/ 67 w 729"/>
                  <a:gd name="T69" fmla="*/ 572 h 723"/>
                  <a:gd name="T70" fmla="*/ 102 w 729"/>
                  <a:gd name="T71" fmla="*/ 613 h 723"/>
                  <a:gd name="T72" fmla="*/ 140 w 729"/>
                  <a:gd name="T73" fmla="*/ 648 h 723"/>
                  <a:gd name="T74" fmla="*/ 184 w 729"/>
                  <a:gd name="T75" fmla="*/ 676 h 723"/>
                  <a:gd name="T76" fmla="*/ 231 w 729"/>
                  <a:gd name="T77" fmla="*/ 699 h 723"/>
                  <a:gd name="T78" fmla="*/ 281 w 729"/>
                  <a:gd name="T79" fmla="*/ 714 h 723"/>
                  <a:gd name="T80" fmla="*/ 334 w 729"/>
                  <a:gd name="T81" fmla="*/ 722 h 723"/>
                  <a:gd name="T82" fmla="*/ 388 w 729"/>
                  <a:gd name="T83" fmla="*/ 722 h 723"/>
                  <a:gd name="T84" fmla="*/ 442 w 729"/>
                  <a:gd name="T85" fmla="*/ 714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9" h="723">
                    <a:moveTo>
                      <a:pt x="442" y="714"/>
                    </a:moveTo>
                    <a:lnTo>
                      <a:pt x="461" y="710"/>
                    </a:lnTo>
                    <a:lnTo>
                      <a:pt x="478" y="704"/>
                    </a:lnTo>
                    <a:lnTo>
                      <a:pt x="495" y="698"/>
                    </a:lnTo>
                    <a:lnTo>
                      <a:pt x="512" y="691"/>
                    </a:lnTo>
                    <a:lnTo>
                      <a:pt x="528" y="683"/>
                    </a:lnTo>
                    <a:lnTo>
                      <a:pt x="544" y="675"/>
                    </a:lnTo>
                    <a:lnTo>
                      <a:pt x="559" y="666"/>
                    </a:lnTo>
                    <a:lnTo>
                      <a:pt x="574" y="656"/>
                    </a:lnTo>
                    <a:lnTo>
                      <a:pt x="588" y="645"/>
                    </a:lnTo>
                    <a:lnTo>
                      <a:pt x="602" y="634"/>
                    </a:lnTo>
                    <a:lnTo>
                      <a:pt x="615" y="622"/>
                    </a:lnTo>
                    <a:lnTo>
                      <a:pt x="627" y="610"/>
                    </a:lnTo>
                    <a:lnTo>
                      <a:pt x="639" y="596"/>
                    </a:lnTo>
                    <a:lnTo>
                      <a:pt x="650" y="583"/>
                    </a:lnTo>
                    <a:lnTo>
                      <a:pt x="660" y="569"/>
                    </a:lnTo>
                    <a:lnTo>
                      <a:pt x="670" y="554"/>
                    </a:lnTo>
                    <a:lnTo>
                      <a:pt x="679" y="539"/>
                    </a:lnTo>
                    <a:lnTo>
                      <a:pt x="688" y="524"/>
                    </a:lnTo>
                    <a:lnTo>
                      <a:pt x="695" y="509"/>
                    </a:lnTo>
                    <a:lnTo>
                      <a:pt x="703" y="493"/>
                    </a:lnTo>
                    <a:lnTo>
                      <a:pt x="709" y="476"/>
                    </a:lnTo>
                    <a:lnTo>
                      <a:pt x="714" y="459"/>
                    </a:lnTo>
                    <a:lnTo>
                      <a:pt x="719" y="442"/>
                    </a:lnTo>
                    <a:lnTo>
                      <a:pt x="723" y="425"/>
                    </a:lnTo>
                    <a:lnTo>
                      <a:pt x="725" y="407"/>
                    </a:lnTo>
                    <a:lnTo>
                      <a:pt x="727" y="390"/>
                    </a:lnTo>
                    <a:lnTo>
                      <a:pt x="728" y="372"/>
                    </a:lnTo>
                    <a:lnTo>
                      <a:pt x="729" y="354"/>
                    </a:lnTo>
                    <a:lnTo>
                      <a:pt x="728" y="335"/>
                    </a:lnTo>
                    <a:lnTo>
                      <a:pt x="726" y="317"/>
                    </a:lnTo>
                    <a:lnTo>
                      <a:pt x="724" y="299"/>
                    </a:lnTo>
                    <a:lnTo>
                      <a:pt x="720" y="281"/>
                    </a:lnTo>
                    <a:lnTo>
                      <a:pt x="716" y="263"/>
                    </a:lnTo>
                    <a:lnTo>
                      <a:pt x="710" y="246"/>
                    </a:lnTo>
                    <a:lnTo>
                      <a:pt x="704" y="229"/>
                    </a:lnTo>
                    <a:lnTo>
                      <a:pt x="696" y="211"/>
                    </a:lnTo>
                    <a:lnTo>
                      <a:pt x="688" y="195"/>
                    </a:lnTo>
                    <a:lnTo>
                      <a:pt x="680" y="180"/>
                    </a:lnTo>
                    <a:lnTo>
                      <a:pt x="671" y="165"/>
                    </a:lnTo>
                    <a:lnTo>
                      <a:pt x="661" y="150"/>
                    </a:lnTo>
                    <a:lnTo>
                      <a:pt x="650" y="137"/>
                    </a:lnTo>
                    <a:lnTo>
                      <a:pt x="639" y="123"/>
                    </a:lnTo>
                    <a:lnTo>
                      <a:pt x="627" y="110"/>
                    </a:lnTo>
                    <a:lnTo>
                      <a:pt x="615" y="98"/>
                    </a:lnTo>
                    <a:lnTo>
                      <a:pt x="602" y="86"/>
                    </a:lnTo>
                    <a:lnTo>
                      <a:pt x="589" y="75"/>
                    </a:lnTo>
                    <a:lnTo>
                      <a:pt x="575" y="65"/>
                    </a:lnTo>
                    <a:lnTo>
                      <a:pt x="559" y="55"/>
                    </a:lnTo>
                    <a:lnTo>
                      <a:pt x="544" y="46"/>
                    </a:lnTo>
                    <a:lnTo>
                      <a:pt x="529" y="38"/>
                    </a:lnTo>
                    <a:lnTo>
                      <a:pt x="514" y="31"/>
                    </a:lnTo>
                    <a:lnTo>
                      <a:pt x="498" y="24"/>
                    </a:lnTo>
                    <a:lnTo>
                      <a:pt x="481" y="18"/>
                    </a:lnTo>
                    <a:lnTo>
                      <a:pt x="465" y="13"/>
                    </a:lnTo>
                    <a:lnTo>
                      <a:pt x="448" y="9"/>
                    </a:lnTo>
                    <a:lnTo>
                      <a:pt x="430" y="6"/>
                    </a:lnTo>
                    <a:lnTo>
                      <a:pt x="412" y="3"/>
                    </a:lnTo>
                    <a:lnTo>
                      <a:pt x="395" y="1"/>
                    </a:lnTo>
                    <a:lnTo>
                      <a:pt x="377" y="0"/>
                    </a:lnTo>
                    <a:lnTo>
                      <a:pt x="359" y="0"/>
                    </a:lnTo>
                    <a:lnTo>
                      <a:pt x="341" y="1"/>
                    </a:lnTo>
                    <a:lnTo>
                      <a:pt x="323" y="3"/>
                    </a:lnTo>
                    <a:lnTo>
                      <a:pt x="304" y="5"/>
                    </a:lnTo>
                    <a:lnTo>
                      <a:pt x="286" y="9"/>
                    </a:lnTo>
                    <a:lnTo>
                      <a:pt x="268" y="13"/>
                    </a:lnTo>
                    <a:lnTo>
                      <a:pt x="251" y="19"/>
                    </a:lnTo>
                    <a:lnTo>
                      <a:pt x="234" y="25"/>
                    </a:lnTo>
                    <a:lnTo>
                      <a:pt x="217" y="32"/>
                    </a:lnTo>
                    <a:lnTo>
                      <a:pt x="201" y="40"/>
                    </a:lnTo>
                    <a:lnTo>
                      <a:pt x="184" y="48"/>
                    </a:lnTo>
                    <a:lnTo>
                      <a:pt x="169" y="57"/>
                    </a:lnTo>
                    <a:lnTo>
                      <a:pt x="155" y="67"/>
                    </a:lnTo>
                    <a:lnTo>
                      <a:pt x="141" y="78"/>
                    </a:lnTo>
                    <a:lnTo>
                      <a:pt x="127" y="89"/>
                    </a:lnTo>
                    <a:lnTo>
                      <a:pt x="114" y="102"/>
                    </a:lnTo>
                    <a:lnTo>
                      <a:pt x="102" y="114"/>
                    </a:lnTo>
                    <a:lnTo>
                      <a:pt x="90" y="127"/>
                    </a:lnTo>
                    <a:lnTo>
                      <a:pt x="79" y="140"/>
                    </a:lnTo>
                    <a:lnTo>
                      <a:pt x="68" y="154"/>
                    </a:lnTo>
                    <a:lnTo>
                      <a:pt x="58" y="169"/>
                    </a:lnTo>
                    <a:lnTo>
                      <a:pt x="49" y="183"/>
                    </a:lnTo>
                    <a:lnTo>
                      <a:pt x="40" y="199"/>
                    </a:lnTo>
                    <a:lnTo>
                      <a:pt x="33" y="214"/>
                    </a:lnTo>
                    <a:lnTo>
                      <a:pt x="26" y="231"/>
                    </a:lnTo>
                    <a:lnTo>
                      <a:pt x="20" y="247"/>
                    </a:lnTo>
                    <a:lnTo>
                      <a:pt x="15" y="264"/>
                    </a:lnTo>
                    <a:lnTo>
                      <a:pt x="10" y="281"/>
                    </a:lnTo>
                    <a:lnTo>
                      <a:pt x="6" y="298"/>
                    </a:lnTo>
                    <a:lnTo>
                      <a:pt x="4" y="315"/>
                    </a:lnTo>
                    <a:lnTo>
                      <a:pt x="2" y="333"/>
                    </a:lnTo>
                    <a:lnTo>
                      <a:pt x="1" y="352"/>
                    </a:lnTo>
                    <a:lnTo>
                      <a:pt x="0" y="369"/>
                    </a:lnTo>
                    <a:lnTo>
                      <a:pt x="1" y="387"/>
                    </a:lnTo>
                    <a:lnTo>
                      <a:pt x="3" y="405"/>
                    </a:lnTo>
                    <a:lnTo>
                      <a:pt x="5" y="423"/>
                    </a:lnTo>
                    <a:lnTo>
                      <a:pt x="9" y="442"/>
                    </a:lnTo>
                    <a:lnTo>
                      <a:pt x="13" y="459"/>
                    </a:lnTo>
                    <a:lnTo>
                      <a:pt x="19" y="478"/>
                    </a:lnTo>
                    <a:lnTo>
                      <a:pt x="25" y="495"/>
                    </a:lnTo>
                    <a:lnTo>
                      <a:pt x="32" y="511"/>
                    </a:lnTo>
                    <a:lnTo>
                      <a:pt x="40" y="528"/>
                    </a:lnTo>
                    <a:lnTo>
                      <a:pt x="48" y="543"/>
                    </a:lnTo>
                    <a:lnTo>
                      <a:pt x="57" y="558"/>
                    </a:lnTo>
                    <a:lnTo>
                      <a:pt x="67" y="572"/>
                    </a:lnTo>
                    <a:lnTo>
                      <a:pt x="79" y="586"/>
                    </a:lnTo>
                    <a:lnTo>
                      <a:pt x="90" y="601"/>
                    </a:lnTo>
                    <a:lnTo>
                      <a:pt x="102" y="613"/>
                    </a:lnTo>
                    <a:lnTo>
                      <a:pt x="114" y="626"/>
                    </a:lnTo>
                    <a:lnTo>
                      <a:pt x="127" y="637"/>
                    </a:lnTo>
                    <a:lnTo>
                      <a:pt x="140" y="648"/>
                    </a:lnTo>
                    <a:lnTo>
                      <a:pt x="154" y="658"/>
                    </a:lnTo>
                    <a:lnTo>
                      <a:pt x="169" y="668"/>
                    </a:lnTo>
                    <a:lnTo>
                      <a:pt x="184" y="676"/>
                    </a:lnTo>
                    <a:lnTo>
                      <a:pt x="200" y="685"/>
                    </a:lnTo>
                    <a:lnTo>
                      <a:pt x="215" y="692"/>
                    </a:lnTo>
                    <a:lnTo>
                      <a:pt x="231" y="699"/>
                    </a:lnTo>
                    <a:lnTo>
                      <a:pt x="248" y="704"/>
                    </a:lnTo>
                    <a:lnTo>
                      <a:pt x="264" y="710"/>
                    </a:lnTo>
                    <a:lnTo>
                      <a:pt x="281" y="714"/>
                    </a:lnTo>
                    <a:lnTo>
                      <a:pt x="298" y="717"/>
                    </a:lnTo>
                    <a:lnTo>
                      <a:pt x="316" y="720"/>
                    </a:lnTo>
                    <a:lnTo>
                      <a:pt x="334" y="722"/>
                    </a:lnTo>
                    <a:lnTo>
                      <a:pt x="352" y="723"/>
                    </a:lnTo>
                    <a:lnTo>
                      <a:pt x="370" y="723"/>
                    </a:lnTo>
                    <a:lnTo>
                      <a:pt x="388" y="722"/>
                    </a:lnTo>
                    <a:lnTo>
                      <a:pt x="406" y="720"/>
                    </a:lnTo>
                    <a:lnTo>
                      <a:pt x="424" y="718"/>
                    </a:lnTo>
                    <a:lnTo>
                      <a:pt x="442" y="71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6" name="Freeform 342">
                <a:extLst>
                  <a:ext uri="{FF2B5EF4-FFF2-40B4-BE49-F238E27FC236}">
                    <a16:creationId xmlns:a16="http://schemas.microsoft.com/office/drawing/2014/main" id="{3B6B07AF-5B04-8EAC-6986-6F0EDBEEE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983"/>
                <a:ext cx="44" cy="45"/>
              </a:xfrm>
              <a:custGeom>
                <a:avLst/>
                <a:gdLst>
                  <a:gd name="T0" fmla="*/ 473 w 719"/>
                  <a:gd name="T1" fmla="*/ 704 h 723"/>
                  <a:gd name="T2" fmla="*/ 522 w 719"/>
                  <a:gd name="T3" fmla="*/ 684 h 723"/>
                  <a:gd name="T4" fmla="*/ 568 w 719"/>
                  <a:gd name="T5" fmla="*/ 657 h 723"/>
                  <a:gd name="T6" fmla="*/ 608 w 719"/>
                  <a:gd name="T7" fmla="*/ 623 h 723"/>
                  <a:gd name="T8" fmla="*/ 643 w 719"/>
                  <a:gd name="T9" fmla="*/ 585 h 723"/>
                  <a:gd name="T10" fmla="*/ 672 w 719"/>
                  <a:gd name="T11" fmla="*/ 542 h 723"/>
                  <a:gd name="T12" fmla="*/ 694 w 719"/>
                  <a:gd name="T13" fmla="*/ 495 h 723"/>
                  <a:gd name="T14" fmla="*/ 710 w 719"/>
                  <a:gd name="T15" fmla="*/ 446 h 723"/>
                  <a:gd name="T16" fmla="*/ 718 w 719"/>
                  <a:gd name="T17" fmla="*/ 394 h 723"/>
                  <a:gd name="T18" fmla="*/ 718 w 719"/>
                  <a:gd name="T19" fmla="*/ 340 h 723"/>
                  <a:gd name="T20" fmla="*/ 710 w 719"/>
                  <a:gd name="T21" fmla="*/ 286 h 723"/>
                  <a:gd name="T22" fmla="*/ 694 w 719"/>
                  <a:gd name="T23" fmla="*/ 232 h 723"/>
                  <a:gd name="T24" fmla="*/ 671 w 719"/>
                  <a:gd name="T25" fmla="*/ 183 h 723"/>
                  <a:gd name="T26" fmla="*/ 640 w 719"/>
                  <a:gd name="T27" fmla="*/ 138 h 723"/>
                  <a:gd name="T28" fmla="*/ 605 w 719"/>
                  <a:gd name="T29" fmla="*/ 99 h 723"/>
                  <a:gd name="T30" fmla="*/ 564 w 719"/>
                  <a:gd name="T31" fmla="*/ 66 h 723"/>
                  <a:gd name="T32" fmla="*/ 519 w 719"/>
                  <a:gd name="T33" fmla="*/ 39 h 723"/>
                  <a:gd name="T34" fmla="*/ 471 w 719"/>
                  <a:gd name="T35" fmla="*/ 19 h 723"/>
                  <a:gd name="T36" fmla="*/ 421 w 719"/>
                  <a:gd name="T37" fmla="*/ 6 h 723"/>
                  <a:gd name="T38" fmla="*/ 367 w 719"/>
                  <a:gd name="T39" fmla="*/ 0 h 723"/>
                  <a:gd name="T40" fmla="*/ 313 w 719"/>
                  <a:gd name="T41" fmla="*/ 3 h 723"/>
                  <a:gd name="T42" fmla="*/ 259 w 719"/>
                  <a:gd name="T43" fmla="*/ 13 h 723"/>
                  <a:gd name="T44" fmla="*/ 209 w 719"/>
                  <a:gd name="T45" fmla="*/ 32 h 723"/>
                  <a:gd name="T46" fmla="*/ 163 w 719"/>
                  <a:gd name="T47" fmla="*/ 57 h 723"/>
                  <a:gd name="T48" fmla="*/ 121 w 719"/>
                  <a:gd name="T49" fmla="*/ 89 h 723"/>
                  <a:gd name="T50" fmla="*/ 85 w 719"/>
                  <a:gd name="T51" fmla="*/ 127 h 723"/>
                  <a:gd name="T52" fmla="*/ 55 w 719"/>
                  <a:gd name="T53" fmla="*/ 169 h 723"/>
                  <a:gd name="T54" fmla="*/ 31 w 719"/>
                  <a:gd name="T55" fmla="*/ 214 h 723"/>
                  <a:gd name="T56" fmla="*/ 13 w 719"/>
                  <a:gd name="T57" fmla="*/ 264 h 723"/>
                  <a:gd name="T58" fmla="*/ 2 w 719"/>
                  <a:gd name="T59" fmla="*/ 316 h 723"/>
                  <a:gd name="T60" fmla="*/ 0 w 719"/>
                  <a:gd name="T61" fmla="*/ 369 h 723"/>
                  <a:gd name="T62" fmla="*/ 5 w 719"/>
                  <a:gd name="T63" fmla="*/ 424 h 723"/>
                  <a:gd name="T64" fmla="*/ 18 w 719"/>
                  <a:gd name="T65" fmla="*/ 477 h 723"/>
                  <a:gd name="T66" fmla="*/ 40 w 719"/>
                  <a:gd name="T67" fmla="*/ 528 h 723"/>
                  <a:gd name="T68" fmla="*/ 67 w 719"/>
                  <a:gd name="T69" fmla="*/ 573 h 723"/>
                  <a:gd name="T70" fmla="*/ 100 w 719"/>
                  <a:gd name="T71" fmla="*/ 613 h 723"/>
                  <a:gd name="T72" fmla="*/ 138 w 719"/>
                  <a:gd name="T73" fmla="*/ 648 h 723"/>
                  <a:gd name="T74" fmla="*/ 181 w 719"/>
                  <a:gd name="T75" fmla="*/ 677 h 723"/>
                  <a:gd name="T76" fmla="*/ 228 w 719"/>
                  <a:gd name="T77" fmla="*/ 699 h 723"/>
                  <a:gd name="T78" fmla="*/ 277 w 719"/>
                  <a:gd name="T79" fmla="*/ 714 h 723"/>
                  <a:gd name="T80" fmla="*/ 329 w 719"/>
                  <a:gd name="T81" fmla="*/ 722 h 723"/>
                  <a:gd name="T82" fmla="*/ 382 w 719"/>
                  <a:gd name="T83" fmla="*/ 722 h 723"/>
                  <a:gd name="T84" fmla="*/ 437 w 719"/>
                  <a:gd name="T85" fmla="*/ 714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19" h="723">
                    <a:moveTo>
                      <a:pt x="437" y="714"/>
                    </a:moveTo>
                    <a:lnTo>
                      <a:pt x="455" y="710"/>
                    </a:lnTo>
                    <a:lnTo>
                      <a:pt x="473" y="704"/>
                    </a:lnTo>
                    <a:lnTo>
                      <a:pt x="490" y="698"/>
                    </a:lnTo>
                    <a:lnTo>
                      <a:pt x="506" y="691"/>
                    </a:lnTo>
                    <a:lnTo>
                      <a:pt x="522" y="684"/>
                    </a:lnTo>
                    <a:lnTo>
                      <a:pt x="539" y="675"/>
                    </a:lnTo>
                    <a:lnTo>
                      <a:pt x="554" y="666"/>
                    </a:lnTo>
                    <a:lnTo>
                      <a:pt x="568" y="657"/>
                    </a:lnTo>
                    <a:lnTo>
                      <a:pt x="582" y="646"/>
                    </a:lnTo>
                    <a:lnTo>
                      <a:pt x="595" y="635"/>
                    </a:lnTo>
                    <a:lnTo>
                      <a:pt x="608" y="623"/>
                    </a:lnTo>
                    <a:lnTo>
                      <a:pt x="620" y="611"/>
                    </a:lnTo>
                    <a:lnTo>
                      <a:pt x="632" y="598"/>
                    </a:lnTo>
                    <a:lnTo>
                      <a:pt x="643" y="585"/>
                    </a:lnTo>
                    <a:lnTo>
                      <a:pt x="653" y="571"/>
                    </a:lnTo>
                    <a:lnTo>
                      <a:pt x="663" y="557"/>
                    </a:lnTo>
                    <a:lnTo>
                      <a:pt x="672" y="542"/>
                    </a:lnTo>
                    <a:lnTo>
                      <a:pt x="680" y="527"/>
                    </a:lnTo>
                    <a:lnTo>
                      <a:pt x="688" y="512"/>
                    </a:lnTo>
                    <a:lnTo>
                      <a:pt x="694" y="495"/>
                    </a:lnTo>
                    <a:lnTo>
                      <a:pt x="700" y="479"/>
                    </a:lnTo>
                    <a:lnTo>
                      <a:pt x="705" y="463"/>
                    </a:lnTo>
                    <a:lnTo>
                      <a:pt x="710" y="446"/>
                    </a:lnTo>
                    <a:lnTo>
                      <a:pt x="713" y="429"/>
                    </a:lnTo>
                    <a:lnTo>
                      <a:pt x="716" y="412"/>
                    </a:lnTo>
                    <a:lnTo>
                      <a:pt x="718" y="394"/>
                    </a:lnTo>
                    <a:lnTo>
                      <a:pt x="719" y="377"/>
                    </a:lnTo>
                    <a:lnTo>
                      <a:pt x="719" y="358"/>
                    </a:lnTo>
                    <a:lnTo>
                      <a:pt x="718" y="340"/>
                    </a:lnTo>
                    <a:lnTo>
                      <a:pt x="716" y="322"/>
                    </a:lnTo>
                    <a:lnTo>
                      <a:pt x="713" y="304"/>
                    </a:lnTo>
                    <a:lnTo>
                      <a:pt x="710" y="286"/>
                    </a:lnTo>
                    <a:lnTo>
                      <a:pt x="705" y="268"/>
                    </a:lnTo>
                    <a:lnTo>
                      <a:pt x="700" y="250"/>
                    </a:lnTo>
                    <a:lnTo>
                      <a:pt x="694" y="232"/>
                    </a:lnTo>
                    <a:lnTo>
                      <a:pt x="687" y="215"/>
                    </a:lnTo>
                    <a:lnTo>
                      <a:pt x="679" y="198"/>
                    </a:lnTo>
                    <a:lnTo>
                      <a:pt x="671" y="183"/>
                    </a:lnTo>
                    <a:lnTo>
                      <a:pt x="661" y="167"/>
                    </a:lnTo>
                    <a:lnTo>
                      <a:pt x="651" y="153"/>
                    </a:lnTo>
                    <a:lnTo>
                      <a:pt x="640" y="138"/>
                    </a:lnTo>
                    <a:lnTo>
                      <a:pt x="629" y="125"/>
                    </a:lnTo>
                    <a:lnTo>
                      <a:pt x="617" y="111"/>
                    </a:lnTo>
                    <a:lnTo>
                      <a:pt x="605" y="99"/>
                    </a:lnTo>
                    <a:lnTo>
                      <a:pt x="592" y="87"/>
                    </a:lnTo>
                    <a:lnTo>
                      <a:pt x="578" y="76"/>
                    </a:lnTo>
                    <a:lnTo>
                      <a:pt x="564" y="66"/>
                    </a:lnTo>
                    <a:lnTo>
                      <a:pt x="550" y="56"/>
                    </a:lnTo>
                    <a:lnTo>
                      <a:pt x="535" y="47"/>
                    </a:lnTo>
                    <a:lnTo>
                      <a:pt x="519" y="39"/>
                    </a:lnTo>
                    <a:lnTo>
                      <a:pt x="503" y="31"/>
                    </a:lnTo>
                    <a:lnTo>
                      <a:pt x="487" y="25"/>
                    </a:lnTo>
                    <a:lnTo>
                      <a:pt x="471" y="19"/>
                    </a:lnTo>
                    <a:lnTo>
                      <a:pt x="455" y="14"/>
                    </a:lnTo>
                    <a:lnTo>
                      <a:pt x="438" y="9"/>
                    </a:lnTo>
                    <a:lnTo>
                      <a:pt x="421" y="6"/>
                    </a:lnTo>
                    <a:lnTo>
                      <a:pt x="402" y="3"/>
                    </a:lnTo>
                    <a:lnTo>
                      <a:pt x="385" y="1"/>
                    </a:lnTo>
                    <a:lnTo>
                      <a:pt x="367" y="0"/>
                    </a:lnTo>
                    <a:lnTo>
                      <a:pt x="349" y="0"/>
                    </a:lnTo>
                    <a:lnTo>
                      <a:pt x="331" y="1"/>
                    </a:lnTo>
                    <a:lnTo>
                      <a:pt x="313" y="3"/>
                    </a:lnTo>
                    <a:lnTo>
                      <a:pt x="295" y="5"/>
                    </a:lnTo>
                    <a:lnTo>
                      <a:pt x="276" y="9"/>
                    </a:lnTo>
                    <a:lnTo>
                      <a:pt x="259" y="13"/>
                    </a:lnTo>
                    <a:lnTo>
                      <a:pt x="242" y="19"/>
                    </a:lnTo>
                    <a:lnTo>
                      <a:pt x="225" y="25"/>
                    </a:lnTo>
                    <a:lnTo>
                      <a:pt x="209" y="32"/>
                    </a:lnTo>
                    <a:lnTo>
                      <a:pt x="193" y="40"/>
                    </a:lnTo>
                    <a:lnTo>
                      <a:pt x="178" y="48"/>
                    </a:lnTo>
                    <a:lnTo>
                      <a:pt x="163" y="57"/>
                    </a:lnTo>
                    <a:lnTo>
                      <a:pt x="148" y="67"/>
                    </a:lnTo>
                    <a:lnTo>
                      <a:pt x="134" y="78"/>
                    </a:lnTo>
                    <a:lnTo>
                      <a:pt x="121" y="89"/>
                    </a:lnTo>
                    <a:lnTo>
                      <a:pt x="109" y="101"/>
                    </a:lnTo>
                    <a:lnTo>
                      <a:pt x="97" y="113"/>
                    </a:lnTo>
                    <a:lnTo>
                      <a:pt x="85" y="127"/>
                    </a:lnTo>
                    <a:lnTo>
                      <a:pt x="75" y="140"/>
                    </a:lnTo>
                    <a:lnTo>
                      <a:pt x="65" y="154"/>
                    </a:lnTo>
                    <a:lnTo>
                      <a:pt x="55" y="169"/>
                    </a:lnTo>
                    <a:lnTo>
                      <a:pt x="47" y="184"/>
                    </a:lnTo>
                    <a:lnTo>
                      <a:pt x="39" y="199"/>
                    </a:lnTo>
                    <a:lnTo>
                      <a:pt x="31" y="214"/>
                    </a:lnTo>
                    <a:lnTo>
                      <a:pt x="24" y="230"/>
                    </a:lnTo>
                    <a:lnTo>
                      <a:pt x="18" y="247"/>
                    </a:lnTo>
                    <a:lnTo>
                      <a:pt x="13" y="264"/>
                    </a:lnTo>
                    <a:lnTo>
                      <a:pt x="9" y="281"/>
                    </a:lnTo>
                    <a:lnTo>
                      <a:pt x="5" y="298"/>
                    </a:lnTo>
                    <a:lnTo>
                      <a:pt x="2" y="316"/>
                    </a:lnTo>
                    <a:lnTo>
                      <a:pt x="1" y="333"/>
                    </a:lnTo>
                    <a:lnTo>
                      <a:pt x="0" y="351"/>
                    </a:lnTo>
                    <a:lnTo>
                      <a:pt x="0" y="369"/>
                    </a:lnTo>
                    <a:lnTo>
                      <a:pt x="0" y="388"/>
                    </a:lnTo>
                    <a:lnTo>
                      <a:pt x="2" y="406"/>
                    </a:lnTo>
                    <a:lnTo>
                      <a:pt x="5" y="424"/>
                    </a:lnTo>
                    <a:lnTo>
                      <a:pt x="8" y="442"/>
                    </a:lnTo>
                    <a:lnTo>
                      <a:pt x="13" y="460"/>
                    </a:lnTo>
                    <a:lnTo>
                      <a:pt x="18" y="477"/>
                    </a:lnTo>
                    <a:lnTo>
                      <a:pt x="24" y="494"/>
                    </a:lnTo>
                    <a:lnTo>
                      <a:pt x="32" y="512"/>
                    </a:lnTo>
                    <a:lnTo>
                      <a:pt x="40" y="528"/>
                    </a:lnTo>
                    <a:lnTo>
                      <a:pt x="48" y="543"/>
                    </a:lnTo>
                    <a:lnTo>
                      <a:pt x="57" y="558"/>
                    </a:lnTo>
                    <a:lnTo>
                      <a:pt x="67" y="573"/>
                    </a:lnTo>
                    <a:lnTo>
                      <a:pt x="77" y="587"/>
                    </a:lnTo>
                    <a:lnTo>
                      <a:pt x="88" y="600"/>
                    </a:lnTo>
                    <a:lnTo>
                      <a:pt x="100" y="613"/>
                    </a:lnTo>
                    <a:lnTo>
                      <a:pt x="112" y="625"/>
                    </a:lnTo>
                    <a:lnTo>
                      <a:pt x="125" y="637"/>
                    </a:lnTo>
                    <a:lnTo>
                      <a:pt x="138" y="648"/>
                    </a:lnTo>
                    <a:lnTo>
                      <a:pt x="152" y="658"/>
                    </a:lnTo>
                    <a:lnTo>
                      <a:pt x="167" y="668"/>
                    </a:lnTo>
                    <a:lnTo>
                      <a:pt x="181" y="677"/>
                    </a:lnTo>
                    <a:lnTo>
                      <a:pt x="196" y="685"/>
                    </a:lnTo>
                    <a:lnTo>
                      <a:pt x="212" y="692"/>
                    </a:lnTo>
                    <a:lnTo>
                      <a:pt x="228" y="699"/>
                    </a:lnTo>
                    <a:lnTo>
                      <a:pt x="244" y="705"/>
                    </a:lnTo>
                    <a:lnTo>
                      <a:pt x="260" y="710"/>
                    </a:lnTo>
                    <a:lnTo>
                      <a:pt x="277" y="714"/>
                    </a:lnTo>
                    <a:lnTo>
                      <a:pt x="295" y="717"/>
                    </a:lnTo>
                    <a:lnTo>
                      <a:pt x="312" y="720"/>
                    </a:lnTo>
                    <a:lnTo>
                      <a:pt x="329" y="722"/>
                    </a:lnTo>
                    <a:lnTo>
                      <a:pt x="347" y="723"/>
                    </a:lnTo>
                    <a:lnTo>
                      <a:pt x="364" y="723"/>
                    </a:lnTo>
                    <a:lnTo>
                      <a:pt x="382" y="722"/>
                    </a:lnTo>
                    <a:lnTo>
                      <a:pt x="400" y="720"/>
                    </a:lnTo>
                    <a:lnTo>
                      <a:pt x="419" y="718"/>
                    </a:lnTo>
                    <a:lnTo>
                      <a:pt x="437" y="714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7" name="Freeform 343">
                <a:extLst>
                  <a:ext uri="{FF2B5EF4-FFF2-40B4-BE49-F238E27FC236}">
                    <a16:creationId xmlns:a16="http://schemas.microsoft.com/office/drawing/2014/main" id="{A45113F5-AB8C-0FB9-83D6-08DEFF717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983"/>
                <a:ext cx="44" cy="45"/>
              </a:xfrm>
              <a:custGeom>
                <a:avLst/>
                <a:gdLst>
                  <a:gd name="T0" fmla="*/ 473 w 719"/>
                  <a:gd name="T1" fmla="*/ 704 h 723"/>
                  <a:gd name="T2" fmla="*/ 522 w 719"/>
                  <a:gd name="T3" fmla="*/ 684 h 723"/>
                  <a:gd name="T4" fmla="*/ 568 w 719"/>
                  <a:gd name="T5" fmla="*/ 657 h 723"/>
                  <a:gd name="T6" fmla="*/ 608 w 719"/>
                  <a:gd name="T7" fmla="*/ 623 h 723"/>
                  <a:gd name="T8" fmla="*/ 643 w 719"/>
                  <a:gd name="T9" fmla="*/ 585 h 723"/>
                  <a:gd name="T10" fmla="*/ 672 w 719"/>
                  <a:gd name="T11" fmla="*/ 542 h 723"/>
                  <a:gd name="T12" fmla="*/ 694 w 719"/>
                  <a:gd name="T13" fmla="*/ 495 h 723"/>
                  <a:gd name="T14" fmla="*/ 710 w 719"/>
                  <a:gd name="T15" fmla="*/ 446 h 723"/>
                  <a:gd name="T16" fmla="*/ 718 w 719"/>
                  <a:gd name="T17" fmla="*/ 394 h 723"/>
                  <a:gd name="T18" fmla="*/ 718 w 719"/>
                  <a:gd name="T19" fmla="*/ 340 h 723"/>
                  <a:gd name="T20" fmla="*/ 710 w 719"/>
                  <a:gd name="T21" fmla="*/ 286 h 723"/>
                  <a:gd name="T22" fmla="*/ 694 w 719"/>
                  <a:gd name="T23" fmla="*/ 232 h 723"/>
                  <a:gd name="T24" fmla="*/ 671 w 719"/>
                  <a:gd name="T25" fmla="*/ 183 h 723"/>
                  <a:gd name="T26" fmla="*/ 640 w 719"/>
                  <a:gd name="T27" fmla="*/ 138 h 723"/>
                  <a:gd name="T28" fmla="*/ 605 w 719"/>
                  <a:gd name="T29" fmla="*/ 99 h 723"/>
                  <a:gd name="T30" fmla="*/ 564 w 719"/>
                  <a:gd name="T31" fmla="*/ 66 h 723"/>
                  <a:gd name="T32" fmla="*/ 519 w 719"/>
                  <a:gd name="T33" fmla="*/ 39 h 723"/>
                  <a:gd name="T34" fmla="*/ 471 w 719"/>
                  <a:gd name="T35" fmla="*/ 19 h 723"/>
                  <a:gd name="T36" fmla="*/ 421 w 719"/>
                  <a:gd name="T37" fmla="*/ 6 h 723"/>
                  <a:gd name="T38" fmla="*/ 367 w 719"/>
                  <a:gd name="T39" fmla="*/ 0 h 723"/>
                  <a:gd name="T40" fmla="*/ 313 w 719"/>
                  <a:gd name="T41" fmla="*/ 3 h 723"/>
                  <a:gd name="T42" fmla="*/ 259 w 719"/>
                  <a:gd name="T43" fmla="*/ 13 h 723"/>
                  <a:gd name="T44" fmla="*/ 209 w 719"/>
                  <a:gd name="T45" fmla="*/ 32 h 723"/>
                  <a:gd name="T46" fmla="*/ 163 w 719"/>
                  <a:gd name="T47" fmla="*/ 57 h 723"/>
                  <a:gd name="T48" fmla="*/ 121 w 719"/>
                  <a:gd name="T49" fmla="*/ 89 h 723"/>
                  <a:gd name="T50" fmla="*/ 85 w 719"/>
                  <a:gd name="T51" fmla="*/ 127 h 723"/>
                  <a:gd name="T52" fmla="*/ 55 w 719"/>
                  <a:gd name="T53" fmla="*/ 169 h 723"/>
                  <a:gd name="T54" fmla="*/ 31 w 719"/>
                  <a:gd name="T55" fmla="*/ 214 h 723"/>
                  <a:gd name="T56" fmla="*/ 13 w 719"/>
                  <a:gd name="T57" fmla="*/ 264 h 723"/>
                  <a:gd name="T58" fmla="*/ 2 w 719"/>
                  <a:gd name="T59" fmla="*/ 316 h 723"/>
                  <a:gd name="T60" fmla="*/ 0 w 719"/>
                  <a:gd name="T61" fmla="*/ 369 h 723"/>
                  <a:gd name="T62" fmla="*/ 5 w 719"/>
                  <a:gd name="T63" fmla="*/ 424 h 723"/>
                  <a:gd name="T64" fmla="*/ 18 w 719"/>
                  <a:gd name="T65" fmla="*/ 477 h 723"/>
                  <a:gd name="T66" fmla="*/ 40 w 719"/>
                  <a:gd name="T67" fmla="*/ 528 h 723"/>
                  <a:gd name="T68" fmla="*/ 67 w 719"/>
                  <a:gd name="T69" fmla="*/ 573 h 723"/>
                  <a:gd name="T70" fmla="*/ 100 w 719"/>
                  <a:gd name="T71" fmla="*/ 613 h 723"/>
                  <a:gd name="T72" fmla="*/ 138 w 719"/>
                  <a:gd name="T73" fmla="*/ 648 h 723"/>
                  <a:gd name="T74" fmla="*/ 181 w 719"/>
                  <a:gd name="T75" fmla="*/ 677 h 723"/>
                  <a:gd name="T76" fmla="*/ 228 w 719"/>
                  <a:gd name="T77" fmla="*/ 699 h 723"/>
                  <a:gd name="T78" fmla="*/ 277 w 719"/>
                  <a:gd name="T79" fmla="*/ 714 h 723"/>
                  <a:gd name="T80" fmla="*/ 329 w 719"/>
                  <a:gd name="T81" fmla="*/ 722 h 723"/>
                  <a:gd name="T82" fmla="*/ 382 w 719"/>
                  <a:gd name="T83" fmla="*/ 722 h 723"/>
                  <a:gd name="T84" fmla="*/ 437 w 719"/>
                  <a:gd name="T85" fmla="*/ 714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19" h="723">
                    <a:moveTo>
                      <a:pt x="437" y="714"/>
                    </a:moveTo>
                    <a:lnTo>
                      <a:pt x="455" y="710"/>
                    </a:lnTo>
                    <a:lnTo>
                      <a:pt x="473" y="704"/>
                    </a:lnTo>
                    <a:lnTo>
                      <a:pt x="490" y="698"/>
                    </a:lnTo>
                    <a:lnTo>
                      <a:pt x="506" y="691"/>
                    </a:lnTo>
                    <a:lnTo>
                      <a:pt x="522" y="684"/>
                    </a:lnTo>
                    <a:lnTo>
                      <a:pt x="539" y="675"/>
                    </a:lnTo>
                    <a:lnTo>
                      <a:pt x="554" y="666"/>
                    </a:lnTo>
                    <a:lnTo>
                      <a:pt x="568" y="657"/>
                    </a:lnTo>
                    <a:lnTo>
                      <a:pt x="582" y="646"/>
                    </a:lnTo>
                    <a:lnTo>
                      <a:pt x="595" y="635"/>
                    </a:lnTo>
                    <a:lnTo>
                      <a:pt x="608" y="623"/>
                    </a:lnTo>
                    <a:lnTo>
                      <a:pt x="620" y="611"/>
                    </a:lnTo>
                    <a:lnTo>
                      <a:pt x="632" y="598"/>
                    </a:lnTo>
                    <a:lnTo>
                      <a:pt x="643" y="585"/>
                    </a:lnTo>
                    <a:lnTo>
                      <a:pt x="653" y="571"/>
                    </a:lnTo>
                    <a:lnTo>
                      <a:pt x="663" y="557"/>
                    </a:lnTo>
                    <a:lnTo>
                      <a:pt x="672" y="542"/>
                    </a:lnTo>
                    <a:lnTo>
                      <a:pt x="680" y="527"/>
                    </a:lnTo>
                    <a:lnTo>
                      <a:pt x="688" y="512"/>
                    </a:lnTo>
                    <a:lnTo>
                      <a:pt x="694" y="495"/>
                    </a:lnTo>
                    <a:lnTo>
                      <a:pt x="700" y="479"/>
                    </a:lnTo>
                    <a:lnTo>
                      <a:pt x="705" y="463"/>
                    </a:lnTo>
                    <a:lnTo>
                      <a:pt x="710" y="446"/>
                    </a:lnTo>
                    <a:lnTo>
                      <a:pt x="713" y="429"/>
                    </a:lnTo>
                    <a:lnTo>
                      <a:pt x="716" y="412"/>
                    </a:lnTo>
                    <a:lnTo>
                      <a:pt x="718" y="394"/>
                    </a:lnTo>
                    <a:lnTo>
                      <a:pt x="719" y="377"/>
                    </a:lnTo>
                    <a:lnTo>
                      <a:pt x="719" y="358"/>
                    </a:lnTo>
                    <a:lnTo>
                      <a:pt x="718" y="340"/>
                    </a:lnTo>
                    <a:lnTo>
                      <a:pt x="716" y="322"/>
                    </a:lnTo>
                    <a:lnTo>
                      <a:pt x="713" y="304"/>
                    </a:lnTo>
                    <a:lnTo>
                      <a:pt x="710" y="286"/>
                    </a:lnTo>
                    <a:lnTo>
                      <a:pt x="705" y="268"/>
                    </a:lnTo>
                    <a:lnTo>
                      <a:pt x="700" y="250"/>
                    </a:lnTo>
                    <a:lnTo>
                      <a:pt x="694" y="232"/>
                    </a:lnTo>
                    <a:lnTo>
                      <a:pt x="687" y="215"/>
                    </a:lnTo>
                    <a:lnTo>
                      <a:pt x="679" y="198"/>
                    </a:lnTo>
                    <a:lnTo>
                      <a:pt x="671" y="183"/>
                    </a:lnTo>
                    <a:lnTo>
                      <a:pt x="661" y="167"/>
                    </a:lnTo>
                    <a:lnTo>
                      <a:pt x="651" y="153"/>
                    </a:lnTo>
                    <a:lnTo>
                      <a:pt x="640" y="138"/>
                    </a:lnTo>
                    <a:lnTo>
                      <a:pt x="629" y="125"/>
                    </a:lnTo>
                    <a:lnTo>
                      <a:pt x="617" y="111"/>
                    </a:lnTo>
                    <a:lnTo>
                      <a:pt x="605" y="99"/>
                    </a:lnTo>
                    <a:lnTo>
                      <a:pt x="592" y="87"/>
                    </a:lnTo>
                    <a:lnTo>
                      <a:pt x="578" y="76"/>
                    </a:lnTo>
                    <a:lnTo>
                      <a:pt x="564" y="66"/>
                    </a:lnTo>
                    <a:lnTo>
                      <a:pt x="550" y="56"/>
                    </a:lnTo>
                    <a:lnTo>
                      <a:pt x="535" y="47"/>
                    </a:lnTo>
                    <a:lnTo>
                      <a:pt x="519" y="39"/>
                    </a:lnTo>
                    <a:lnTo>
                      <a:pt x="503" y="31"/>
                    </a:lnTo>
                    <a:lnTo>
                      <a:pt x="487" y="25"/>
                    </a:lnTo>
                    <a:lnTo>
                      <a:pt x="471" y="19"/>
                    </a:lnTo>
                    <a:lnTo>
                      <a:pt x="455" y="14"/>
                    </a:lnTo>
                    <a:lnTo>
                      <a:pt x="438" y="9"/>
                    </a:lnTo>
                    <a:lnTo>
                      <a:pt x="421" y="6"/>
                    </a:lnTo>
                    <a:lnTo>
                      <a:pt x="402" y="3"/>
                    </a:lnTo>
                    <a:lnTo>
                      <a:pt x="385" y="1"/>
                    </a:lnTo>
                    <a:lnTo>
                      <a:pt x="367" y="0"/>
                    </a:lnTo>
                    <a:lnTo>
                      <a:pt x="349" y="0"/>
                    </a:lnTo>
                    <a:lnTo>
                      <a:pt x="331" y="1"/>
                    </a:lnTo>
                    <a:lnTo>
                      <a:pt x="313" y="3"/>
                    </a:lnTo>
                    <a:lnTo>
                      <a:pt x="295" y="5"/>
                    </a:lnTo>
                    <a:lnTo>
                      <a:pt x="276" y="9"/>
                    </a:lnTo>
                    <a:lnTo>
                      <a:pt x="259" y="13"/>
                    </a:lnTo>
                    <a:lnTo>
                      <a:pt x="242" y="19"/>
                    </a:lnTo>
                    <a:lnTo>
                      <a:pt x="225" y="25"/>
                    </a:lnTo>
                    <a:lnTo>
                      <a:pt x="209" y="32"/>
                    </a:lnTo>
                    <a:lnTo>
                      <a:pt x="193" y="40"/>
                    </a:lnTo>
                    <a:lnTo>
                      <a:pt x="178" y="48"/>
                    </a:lnTo>
                    <a:lnTo>
                      <a:pt x="163" y="57"/>
                    </a:lnTo>
                    <a:lnTo>
                      <a:pt x="148" y="67"/>
                    </a:lnTo>
                    <a:lnTo>
                      <a:pt x="134" y="78"/>
                    </a:lnTo>
                    <a:lnTo>
                      <a:pt x="121" y="89"/>
                    </a:lnTo>
                    <a:lnTo>
                      <a:pt x="109" y="101"/>
                    </a:lnTo>
                    <a:lnTo>
                      <a:pt x="97" y="113"/>
                    </a:lnTo>
                    <a:lnTo>
                      <a:pt x="85" y="127"/>
                    </a:lnTo>
                    <a:lnTo>
                      <a:pt x="75" y="140"/>
                    </a:lnTo>
                    <a:lnTo>
                      <a:pt x="65" y="154"/>
                    </a:lnTo>
                    <a:lnTo>
                      <a:pt x="55" y="169"/>
                    </a:lnTo>
                    <a:lnTo>
                      <a:pt x="47" y="184"/>
                    </a:lnTo>
                    <a:lnTo>
                      <a:pt x="39" y="199"/>
                    </a:lnTo>
                    <a:lnTo>
                      <a:pt x="31" y="214"/>
                    </a:lnTo>
                    <a:lnTo>
                      <a:pt x="24" y="230"/>
                    </a:lnTo>
                    <a:lnTo>
                      <a:pt x="18" y="247"/>
                    </a:lnTo>
                    <a:lnTo>
                      <a:pt x="13" y="264"/>
                    </a:lnTo>
                    <a:lnTo>
                      <a:pt x="9" y="281"/>
                    </a:lnTo>
                    <a:lnTo>
                      <a:pt x="5" y="298"/>
                    </a:lnTo>
                    <a:lnTo>
                      <a:pt x="2" y="316"/>
                    </a:lnTo>
                    <a:lnTo>
                      <a:pt x="1" y="333"/>
                    </a:lnTo>
                    <a:lnTo>
                      <a:pt x="0" y="351"/>
                    </a:lnTo>
                    <a:lnTo>
                      <a:pt x="0" y="369"/>
                    </a:lnTo>
                    <a:lnTo>
                      <a:pt x="0" y="388"/>
                    </a:lnTo>
                    <a:lnTo>
                      <a:pt x="2" y="406"/>
                    </a:lnTo>
                    <a:lnTo>
                      <a:pt x="5" y="424"/>
                    </a:lnTo>
                    <a:lnTo>
                      <a:pt x="8" y="442"/>
                    </a:lnTo>
                    <a:lnTo>
                      <a:pt x="13" y="460"/>
                    </a:lnTo>
                    <a:lnTo>
                      <a:pt x="18" y="477"/>
                    </a:lnTo>
                    <a:lnTo>
                      <a:pt x="24" y="494"/>
                    </a:lnTo>
                    <a:lnTo>
                      <a:pt x="32" y="512"/>
                    </a:lnTo>
                    <a:lnTo>
                      <a:pt x="40" y="528"/>
                    </a:lnTo>
                    <a:lnTo>
                      <a:pt x="48" y="543"/>
                    </a:lnTo>
                    <a:lnTo>
                      <a:pt x="57" y="558"/>
                    </a:lnTo>
                    <a:lnTo>
                      <a:pt x="67" y="573"/>
                    </a:lnTo>
                    <a:lnTo>
                      <a:pt x="77" y="587"/>
                    </a:lnTo>
                    <a:lnTo>
                      <a:pt x="88" y="600"/>
                    </a:lnTo>
                    <a:lnTo>
                      <a:pt x="100" y="613"/>
                    </a:lnTo>
                    <a:lnTo>
                      <a:pt x="112" y="625"/>
                    </a:lnTo>
                    <a:lnTo>
                      <a:pt x="125" y="637"/>
                    </a:lnTo>
                    <a:lnTo>
                      <a:pt x="138" y="648"/>
                    </a:lnTo>
                    <a:lnTo>
                      <a:pt x="152" y="658"/>
                    </a:lnTo>
                    <a:lnTo>
                      <a:pt x="167" y="668"/>
                    </a:lnTo>
                    <a:lnTo>
                      <a:pt x="181" y="677"/>
                    </a:lnTo>
                    <a:lnTo>
                      <a:pt x="196" y="685"/>
                    </a:lnTo>
                    <a:lnTo>
                      <a:pt x="212" y="692"/>
                    </a:lnTo>
                    <a:lnTo>
                      <a:pt x="228" y="699"/>
                    </a:lnTo>
                    <a:lnTo>
                      <a:pt x="244" y="705"/>
                    </a:lnTo>
                    <a:lnTo>
                      <a:pt x="260" y="710"/>
                    </a:lnTo>
                    <a:lnTo>
                      <a:pt x="277" y="714"/>
                    </a:lnTo>
                    <a:lnTo>
                      <a:pt x="295" y="717"/>
                    </a:lnTo>
                    <a:lnTo>
                      <a:pt x="312" y="720"/>
                    </a:lnTo>
                    <a:lnTo>
                      <a:pt x="329" y="722"/>
                    </a:lnTo>
                    <a:lnTo>
                      <a:pt x="347" y="723"/>
                    </a:lnTo>
                    <a:lnTo>
                      <a:pt x="364" y="723"/>
                    </a:lnTo>
                    <a:lnTo>
                      <a:pt x="382" y="722"/>
                    </a:lnTo>
                    <a:lnTo>
                      <a:pt x="400" y="720"/>
                    </a:lnTo>
                    <a:lnTo>
                      <a:pt x="419" y="718"/>
                    </a:lnTo>
                    <a:lnTo>
                      <a:pt x="437" y="71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8" name="Freeform 344">
                <a:extLst>
                  <a:ext uri="{FF2B5EF4-FFF2-40B4-BE49-F238E27FC236}">
                    <a16:creationId xmlns:a16="http://schemas.microsoft.com/office/drawing/2014/main" id="{A644E7C8-2C9B-C0E5-ADCA-68905140F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801"/>
                <a:ext cx="45" cy="45"/>
              </a:xfrm>
              <a:custGeom>
                <a:avLst/>
                <a:gdLst>
                  <a:gd name="T0" fmla="*/ 51 w 724"/>
                  <a:gd name="T1" fmla="*/ 551 h 725"/>
                  <a:gd name="T2" fmla="*/ 82 w 724"/>
                  <a:gd name="T3" fmla="*/ 595 h 725"/>
                  <a:gd name="T4" fmla="*/ 118 w 724"/>
                  <a:gd name="T5" fmla="*/ 633 h 725"/>
                  <a:gd name="T6" fmla="*/ 161 w 724"/>
                  <a:gd name="T7" fmla="*/ 666 h 725"/>
                  <a:gd name="T8" fmla="*/ 206 w 724"/>
                  <a:gd name="T9" fmla="*/ 691 h 725"/>
                  <a:gd name="T10" fmla="*/ 254 w 724"/>
                  <a:gd name="T11" fmla="*/ 710 h 725"/>
                  <a:gd name="T12" fmla="*/ 306 w 724"/>
                  <a:gd name="T13" fmla="*/ 721 h 725"/>
                  <a:gd name="T14" fmla="*/ 358 w 724"/>
                  <a:gd name="T15" fmla="*/ 725 h 725"/>
                  <a:gd name="T16" fmla="*/ 412 w 724"/>
                  <a:gd name="T17" fmla="*/ 721 h 725"/>
                  <a:gd name="T18" fmla="*/ 464 w 724"/>
                  <a:gd name="T19" fmla="*/ 709 h 725"/>
                  <a:gd name="T20" fmla="*/ 516 w 724"/>
                  <a:gd name="T21" fmla="*/ 689 h 725"/>
                  <a:gd name="T22" fmla="*/ 564 w 724"/>
                  <a:gd name="T23" fmla="*/ 663 h 725"/>
                  <a:gd name="T24" fmla="*/ 606 w 724"/>
                  <a:gd name="T25" fmla="*/ 629 h 725"/>
                  <a:gd name="T26" fmla="*/ 643 w 724"/>
                  <a:gd name="T27" fmla="*/ 592 h 725"/>
                  <a:gd name="T28" fmla="*/ 672 w 724"/>
                  <a:gd name="T29" fmla="*/ 549 h 725"/>
                  <a:gd name="T30" fmla="*/ 696 w 724"/>
                  <a:gd name="T31" fmla="*/ 502 h 725"/>
                  <a:gd name="T32" fmla="*/ 712 w 724"/>
                  <a:gd name="T33" fmla="*/ 453 h 725"/>
                  <a:gd name="T34" fmla="*/ 722 w 724"/>
                  <a:gd name="T35" fmla="*/ 402 h 725"/>
                  <a:gd name="T36" fmla="*/ 724 w 724"/>
                  <a:gd name="T37" fmla="*/ 349 h 725"/>
                  <a:gd name="T38" fmla="*/ 718 w 724"/>
                  <a:gd name="T39" fmla="*/ 296 h 725"/>
                  <a:gd name="T40" fmla="*/ 705 w 724"/>
                  <a:gd name="T41" fmla="*/ 242 h 725"/>
                  <a:gd name="T42" fmla="*/ 683 w 724"/>
                  <a:gd name="T43" fmla="*/ 191 h 725"/>
                  <a:gd name="T44" fmla="*/ 653 w 724"/>
                  <a:gd name="T45" fmla="*/ 145 h 725"/>
                  <a:gd name="T46" fmla="*/ 617 w 724"/>
                  <a:gd name="T47" fmla="*/ 104 h 725"/>
                  <a:gd name="T48" fmla="*/ 577 w 724"/>
                  <a:gd name="T49" fmla="*/ 70 h 725"/>
                  <a:gd name="T50" fmla="*/ 533 w 724"/>
                  <a:gd name="T51" fmla="*/ 43 h 725"/>
                  <a:gd name="T52" fmla="*/ 484 w 724"/>
                  <a:gd name="T53" fmla="*/ 22 h 725"/>
                  <a:gd name="T54" fmla="*/ 435 w 724"/>
                  <a:gd name="T55" fmla="*/ 7 h 725"/>
                  <a:gd name="T56" fmla="*/ 383 w 724"/>
                  <a:gd name="T57" fmla="*/ 1 h 725"/>
                  <a:gd name="T58" fmla="*/ 330 w 724"/>
                  <a:gd name="T59" fmla="*/ 2 h 725"/>
                  <a:gd name="T60" fmla="*/ 278 w 724"/>
                  <a:gd name="T61" fmla="*/ 11 h 725"/>
                  <a:gd name="T62" fmla="*/ 226 w 724"/>
                  <a:gd name="T63" fmla="*/ 29 h 725"/>
                  <a:gd name="T64" fmla="*/ 177 w 724"/>
                  <a:gd name="T65" fmla="*/ 54 h 725"/>
                  <a:gd name="T66" fmla="*/ 133 w 724"/>
                  <a:gd name="T67" fmla="*/ 85 h 725"/>
                  <a:gd name="T68" fmla="*/ 94 w 724"/>
                  <a:gd name="T69" fmla="*/ 121 h 725"/>
                  <a:gd name="T70" fmla="*/ 62 w 724"/>
                  <a:gd name="T71" fmla="*/ 163 h 725"/>
                  <a:gd name="T72" fmla="*/ 37 w 724"/>
                  <a:gd name="T73" fmla="*/ 207 h 725"/>
                  <a:gd name="T74" fmla="*/ 18 w 724"/>
                  <a:gd name="T75" fmla="*/ 255 h 725"/>
                  <a:gd name="T76" fmla="*/ 5 w 724"/>
                  <a:gd name="T77" fmla="*/ 307 h 725"/>
                  <a:gd name="T78" fmla="*/ 0 w 724"/>
                  <a:gd name="T79" fmla="*/ 359 h 725"/>
                  <a:gd name="T80" fmla="*/ 3 w 724"/>
                  <a:gd name="T81" fmla="*/ 413 h 725"/>
                  <a:gd name="T82" fmla="*/ 15 w 724"/>
                  <a:gd name="T83" fmla="*/ 466 h 725"/>
                  <a:gd name="T84" fmla="*/ 34 w 724"/>
                  <a:gd name="T85" fmla="*/ 519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5">
                    <a:moveTo>
                      <a:pt x="34" y="519"/>
                    </a:moveTo>
                    <a:lnTo>
                      <a:pt x="42" y="536"/>
                    </a:lnTo>
                    <a:lnTo>
                      <a:pt x="51" y="551"/>
                    </a:lnTo>
                    <a:lnTo>
                      <a:pt x="61" y="567"/>
                    </a:lnTo>
                    <a:lnTo>
                      <a:pt x="71" y="581"/>
                    </a:lnTo>
                    <a:lnTo>
                      <a:pt x="82" y="595"/>
                    </a:lnTo>
                    <a:lnTo>
                      <a:pt x="93" y="609"/>
                    </a:lnTo>
                    <a:lnTo>
                      <a:pt x="106" y="621"/>
                    </a:lnTo>
                    <a:lnTo>
                      <a:pt x="118" y="633"/>
                    </a:lnTo>
                    <a:lnTo>
                      <a:pt x="133" y="645"/>
                    </a:lnTo>
                    <a:lnTo>
                      <a:pt x="146" y="656"/>
                    </a:lnTo>
                    <a:lnTo>
                      <a:pt x="161" y="666"/>
                    </a:lnTo>
                    <a:lnTo>
                      <a:pt x="175" y="675"/>
                    </a:lnTo>
                    <a:lnTo>
                      <a:pt x="190" y="684"/>
                    </a:lnTo>
                    <a:lnTo>
                      <a:pt x="206" y="691"/>
                    </a:lnTo>
                    <a:lnTo>
                      <a:pt x="222" y="698"/>
                    </a:lnTo>
                    <a:lnTo>
                      <a:pt x="238" y="704"/>
                    </a:lnTo>
                    <a:lnTo>
                      <a:pt x="254" y="710"/>
                    </a:lnTo>
                    <a:lnTo>
                      <a:pt x="272" y="714"/>
                    </a:lnTo>
                    <a:lnTo>
                      <a:pt x="289" y="718"/>
                    </a:lnTo>
                    <a:lnTo>
                      <a:pt x="306" y="721"/>
                    </a:lnTo>
                    <a:lnTo>
                      <a:pt x="323" y="723"/>
                    </a:lnTo>
                    <a:lnTo>
                      <a:pt x="341" y="725"/>
                    </a:lnTo>
                    <a:lnTo>
                      <a:pt x="358" y="725"/>
                    </a:lnTo>
                    <a:lnTo>
                      <a:pt x="376" y="725"/>
                    </a:lnTo>
                    <a:lnTo>
                      <a:pt x="394" y="723"/>
                    </a:lnTo>
                    <a:lnTo>
                      <a:pt x="412" y="721"/>
                    </a:lnTo>
                    <a:lnTo>
                      <a:pt x="429" y="718"/>
                    </a:lnTo>
                    <a:lnTo>
                      <a:pt x="447" y="714"/>
                    </a:lnTo>
                    <a:lnTo>
                      <a:pt x="464" y="709"/>
                    </a:lnTo>
                    <a:lnTo>
                      <a:pt x="481" y="704"/>
                    </a:lnTo>
                    <a:lnTo>
                      <a:pt x="498" y="697"/>
                    </a:lnTo>
                    <a:lnTo>
                      <a:pt x="516" y="689"/>
                    </a:lnTo>
                    <a:lnTo>
                      <a:pt x="533" y="681"/>
                    </a:lnTo>
                    <a:lnTo>
                      <a:pt x="549" y="672"/>
                    </a:lnTo>
                    <a:lnTo>
                      <a:pt x="564" y="663"/>
                    </a:lnTo>
                    <a:lnTo>
                      <a:pt x="578" y="653"/>
                    </a:lnTo>
                    <a:lnTo>
                      <a:pt x="592" y="641"/>
                    </a:lnTo>
                    <a:lnTo>
                      <a:pt x="606" y="629"/>
                    </a:lnTo>
                    <a:lnTo>
                      <a:pt x="618" y="617"/>
                    </a:lnTo>
                    <a:lnTo>
                      <a:pt x="630" y="605"/>
                    </a:lnTo>
                    <a:lnTo>
                      <a:pt x="643" y="592"/>
                    </a:lnTo>
                    <a:lnTo>
                      <a:pt x="653" y="578"/>
                    </a:lnTo>
                    <a:lnTo>
                      <a:pt x="663" y="564"/>
                    </a:lnTo>
                    <a:lnTo>
                      <a:pt x="672" y="549"/>
                    </a:lnTo>
                    <a:lnTo>
                      <a:pt x="681" y="534"/>
                    </a:lnTo>
                    <a:lnTo>
                      <a:pt x="689" y="519"/>
                    </a:lnTo>
                    <a:lnTo>
                      <a:pt x="696" y="502"/>
                    </a:lnTo>
                    <a:lnTo>
                      <a:pt x="702" y="486"/>
                    </a:lnTo>
                    <a:lnTo>
                      <a:pt x="707" y="470"/>
                    </a:lnTo>
                    <a:lnTo>
                      <a:pt x="712" y="453"/>
                    </a:lnTo>
                    <a:lnTo>
                      <a:pt x="716" y="436"/>
                    </a:lnTo>
                    <a:lnTo>
                      <a:pt x="719" y="419"/>
                    </a:lnTo>
                    <a:lnTo>
                      <a:pt x="722" y="402"/>
                    </a:lnTo>
                    <a:lnTo>
                      <a:pt x="723" y="384"/>
                    </a:lnTo>
                    <a:lnTo>
                      <a:pt x="724" y="366"/>
                    </a:lnTo>
                    <a:lnTo>
                      <a:pt x="724" y="349"/>
                    </a:lnTo>
                    <a:lnTo>
                      <a:pt x="723" y="331"/>
                    </a:lnTo>
                    <a:lnTo>
                      <a:pt x="721" y="313"/>
                    </a:lnTo>
                    <a:lnTo>
                      <a:pt x="718" y="296"/>
                    </a:lnTo>
                    <a:lnTo>
                      <a:pt x="715" y="278"/>
                    </a:lnTo>
                    <a:lnTo>
                      <a:pt x="710" y="259"/>
                    </a:lnTo>
                    <a:lnTo>
                      <a:pt x="705" y="242"/>
                    </a:lnTo>
                    <a:lnTo>
                      <a:pt x="698" y="224"/>
                    </a:lnTo>
                    <a:lnTo>
                      <a:pt x="691" y="207"/>
                    </a:lnTo>
                    <a:lnTo>
                      <a:pt x="683" y="191"/>
                    </a:lnTo>
                    <a:lnTo>
                      <a:pt x="673" y="175"/>
                    </a:lnTo>
                    <a:lnTo>
                      <a:pt x="663" y="160"/>
                    </a:lnTo>
                    <a:lnTo>
                      <a:pt x="653" y="145"/>
                    </a:lnTo>
                    <a:lnTo>
                      <a:pt x="642" y="130"/>
                    </a:lnTo>
                    <a:lnTo>
                      <a:pt x="629" y="117"/>
                    </a:lnTo>
                    <a:lnTo>
                      <a:pt x="617" y="104"/>
                    </a:lnTo>
                    <a:lnTo>
                      <a:pt x="604" y="92"/>
                    </a:lnTo>
                    <a:lnTo>
                      <a:pt x="590" y="81"/>
                    </a:lnTo>
                    <a:lnTo>
                      <a:pt x="577" y="70"/>
                    </a:lnTo>
                    <a:lnTo>
                      <a:pt x="562" y="60"/>
                    </a:lnTo>
                    <a:lnTo>
                      <a:pt x="548" y="51"/>
                    </a:lnTo>
                    <a:lnTo>
                      <a:pt x="533" y="43"/>
                    </a:lnTo>
                    <a:lnTo>
                      <a:pt x="517" y="35"/>
                    </a:lnTo>
                    <a:lnTo>
                      <a:pt x="500" y="28"/>
                    </a:lnTo>
                    <a:lnTo>
                      <a:pt x="484" y="22"/>
                    </a:lnTo>
                    <a:lnTo>
                      <a:pt x="468" y="17"/>
                    </a:lnTo>
                    <a:lnTo>
                      <a:pt x="452" y="11"/>
                    </a:lnTo>
                    <a:lnTo>
                      <a:pt x="435" y="7"/>
                    </a:lnTo>
                    <a:lnTo>
                      <a:pt x="418" y="4"/>
                    </a:lnTo>
                    <a:lnTo>
                      <a:pt x="401" y="2"/>
                    </a:lnTo>
                    <a:lnTo>
                      <a:pt x="383" y="1"/>
                    </a:lnTo>
                    <a:lnTo>
                      <a:pt x="365" y="0"/>
                    </a:lnTo>
                    <a:lnTo>
                      <a:pt x="348" y="1"/>
                    </a:lnTo>
                    <a:lnTo>
                      <a:pt x="330" y="2"/>
                    </a:lnTo>
                    <a:lnTo>
                      <a:pt x="313" y="4"/>
                    </a:lnTo>
                    <a:lnTo>
                      <a:pt x="296" y="7"/>
                    </a:lnTo>
                    <a:lnTo>
                      <a:pt x="278" y="11"/>
                    </a:lnTo>
                    <a:lnTo>
                      <a:pt x="261" y="17"/>
                    </a:lnTo>
                    <a:lnTo>
                      <a:pt x="243" y="23"/>
                    </a:lnTo>
                    <a:lnTo>
                      <a:pt x="226" y="29"/>
                    </a:lnTo>
                    <a:lnTo>
                      <a:pt x="209" y="37"/>
                    </a:lnTo>
                    <a:lnTo>
                      <a:pt x="193" y="45"/>
                    </a:lnTo>
                    <a:lnTo>
                      <a:pt x="177" y="54"/>
                    </a:lnTo>
                    <a:lnTo>
                      <a:pt x="161" y="63"/>
                    </a:lnTo>
                    <a:lnTo>
                      <a:pt x="147" y="74"/>
                    </a:lnTo>
                    <a:lnTo>
                      <a:pt x="133" y="85"/>
                    </a:lnTo>
                    <a:lnTo>
                      <a:pt x="119" y="96"/>
                    </a:lnTo>
                    <a:lnTo>
                      <a:pt x="106" y="108"/>
                    </a:lnTo>
                    <a:lnTo>
                      <a:pt x="94" y="121"/>
                    </a:lnTo>
                    <a:lnTo>
                      <a:pt x="83" y="134"/>
                    </a:lnTo>
                    <a:lnTo>
                      <a:pt x="72" y="148"/>
                    </a:lnTo>
                    <a:lnTo>
                      <a:pt x="62" y="163"/>
                    </a:lnTo>
                    <a:lnTo>
                      <a:pt x="53" y="177"/>
                    </a:lnTo>
                    <a:lnTo>
                      <a:pt x="44" y="192"/>
                    </a:lnTo>
                    <a:lnTo>
                      <a:pt x="37" y="207"/>
                    </a:lnTo>
                    <a:lnTo>
                      <a:pt x="29" y="223"/>
                    </a:lnTo>
                    <a:lnTo>
                      <a:pt x="23" y="239"/>
                    </a:lnTo>
                    <a:lnTo>
                      <a:pt x="18" y="255"/>
                    </a:lnTo>
                    <a:lnTo>
                      <a:pt x="13" y="273"/>
                    </a:lnTo>
                    <a:lnTo>
                      <a:pt x="9" y="290"/>
                    </a:lnTo>
                    <a:lnTo>
                      <a:pt x="5" y="307"/>
                    </a:lnTo>
                    <a:lnTo>
                      <a:pt x="3" y="324"/>
                    </a:lnTo>
                    <a:lnTo>
                      <a:pt x="1" y="342"/>
                    </a:lnTo>
                    <a:lnTo>
                      <a:pt x="0" y="359"/>
                    </a:lnTo>
                    <a:lnTo>
                      <a:pt x="1" y="377"/>
                    </a:lnTo>
                    <a:lnTo>
                      <a:pt x="1" y="395"/>
                    </a:lnTo>
                    <a:lnTo>
                      <a:pt x="3" y="413"/>
                    </a:lnTo>
                    <a:lnTo>
                      <a:pt x="7" y="431"/>
                    </a:lnTo>
                    <a:lnTo>
                      <a:pt x="11" y="448"/>
                    </a:lnTo>
                    <a:lnTo>
                      <a:pt x="15" y="466"/>
                    </a:lnTo>
                    <a:lnTo>
                      <a:pt x="21" y="483"/>
                    </a:lnTo>
                    <a:lnTo>
                      <a:pt x="27" y="501"/>
                    </a:lnTo>
                    <a:lnTo>
                      <a:pt x="34" y="519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9" name="Freeform 345">
                <a:extLst>
                  <a:ext uri="{FF2B5EF4-FFF2-40B4-BE49-F238E27FC236}">
                    <a16:creationId xmlns:a16="http://schemas.microsoft.com/office/drawing/2014/main" id="{97AB53CC-EEDE-8FD1-938D-2AF32416F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801"/>
                <a:ext cx="45" cy="45"/>
              </a:xfrm>
              <a:custGeom>
                <a:avLst/>
                <a:gdLst>
                  <a:gd name="T0" fmla="*/ 51 w 724"/>
                  <a:gd name="T1" fmla="*/ 551 h 725"/>
                  <a:gd name="T2" fmla="*/ 82 w 724"/>
                  <a:gd name="T3" fmla="*/ 595 h 725"/>
                  <a:gd name="T4" fmla="*/ 118 w 724"/>
                  <a:gd name="T5" fmla="*/ 633 h 725"/>
                  <a:gd name="T6" fmla="*/ 161 w 724"/>
                  <a:gd name="T7" fmla="*/ 666 h 725"/>
                  <a:gd name="T8" fmla="*/ 206 w 724"/>
                  <a:gd name="T9" fmla="*/ 691 h 725"/>
                  <a:gd name="T10" fmla="*/ 254 w 724"/>
                  <a:gd name="T11" fmla="*/ 710 h 725"/>
                  <a:gd name="T12" fmla="*/ 306 w 724"/>
                  <a:gd name="T13" fmla="*/ 721 h 725"/>
                  <a:gd name="T14" fmla="*/ 358 w 724"/>
                  <a:gd name="T15" fmla="*/ 725 h 725"/>
                  <a:gd name="T16" fmla="*/ 412 w 724"/>
                  <a:gd name="T17" fmla="*/ 721 h 725"/>
                  <a:gd name="T18" fmla="*/ 464 w 724"/>
                  <a:gd name="T19" fmla="*/ 709 h 725"/>
                  <a:gd name="T20" fmla="*/ 516 w 724"/>
                  <a:gd name="T21" fmla="*/ 689 h 725"/>
                  <a:gd name="T22" fmla="*/ 564 w 724"/>
                  <a:gd name="T23" fmla="*/ 663 h 725"/>
                  <a:gd name="T24" fmla="*/ 606 w 724"/>
                  <a:gd name="T25" fmla="*/ 629 h 725"/>
                  <a:gd name="T26" fmla="*/ 643 w 724"/>
                  <a:gd name="T27" fmla="*/ 592 h 725"/>
                  <a:gd name="T28" fmla="*/ 672 w 724"/>
                  <a:gd name="T29" fmla="*/ 549 h 725"/>
                  <a:gd name="T30" fmla="*/ 696 w 724"/>
                  <a:gd name="T31" fmla="*/ 502 h 725"/>
                  <a:gd name="T32" fmla="*/ 712 w 724"/>
                  <a:gd name="T33" fmla="*/ 453 h 725"/>
                  <a:gd name="T34" fmla="*/ 722 w 724"/>
                  <a:gd name="T35" fmla="*/ 402 h 725"/>
                  <a:gd name="T36" fmla="*/ 724 w 724"/>
                  <a:gd name="T37" fmla="*/ 349 h 725"/>
                  <a:gd name="T38" fmla="*/ 718 w 724"/>
                  <a:gd name="T39" fmla="*/ 296 h 725"/>
                  <a:gd name="T40" fmla="*/ 705 w 724"/>
                  <a:gd name="T41" fmla="*/ 242 h 725"/>
                  <a:gd name="T42" fmla="*/ 683 w 724"/>
                  <a:gd name="T43" fmla="*/ 191 h 725"/>
                  <a:gd name="T44" fmla="*/ 653 w 724"/>
                  <a:gd name="T45" fmla="*/ 145 h 725"/>
                  <a:gd name="T46" fmla="*/ 617 w 724"/>
                  <a:gd name="T47" fmla="*/ 104 h 725"/>
                  <a:gd name="T48" fmla="*/ 577 w 724"/>
                  <a:gd name="T49" fmla="*/ 70 h 725"/>
                  <a:gd name="T50" fmla="*/ 533 w 724"/>
                  <a:gd name="T51" fmla="*/ 43 h 725"/>
                  <a:gd name="T52" fmla="*/ 484 w 724"/>
                  <a:gd name="T53" fmla="*/ 22 h 725"/>
                  <a:gd name="T54" fmla="*/ 435 w 724"/>
                  <a:gd name="T55" fmla="*/ 7 h 725"/>
                  <a:gd name="T56" fmla="*/ 383 w 724"/>
                  <a:gd name="T57" fmla="*/ 1 h 725"/>
                  <a:gd name="T58" fmla="*/ 330 w 724"/>
                  <a:gd name="T59" fmla="*/ 2 h 725"/>
                  <a:gd name="T60" fmla="*/ 278 w 724"/>
                  <a:gd name="T61" fmla="*/ 11 h 725"/>
                  <a:gd name="T62" fmla="*/ 226 w 724"/>
                  <a:gd name="T63" fmla="*/ 29 h 725"/>
                  <a:gd name="T64" fmla="*/ 177 w 724"/>
                  <a:gd name="T65" fmla="*/ 54 h 725"/>
                  <a:gd name="T66" fmla="*/ 133 w 724"/>
                  <a:gd name="T67" fmla="*/ 85 h 725"/>
                  <a:gd name="T68" fmla="*/ 94 w 724"/>
                  <a:gd name="T69" fmla="*/ 121 h 725"/>
                  <a:gd name="T70" fmla="*/ 62 w 724"/>
                  <a:gd name="T71" fmla="*/ 163 h 725"/>
                  <a:gd name="T72" fmla="*/ 37 w 724"/>
                  <a:gd name="T73" fmla="*/ 207 h 725"/>
                  <a:gd name="T74" fmla="*/ 18 w 724"/>
                  <a:gd name="T75" fmla="*/ 255 h 725"/>
                  <a:gd name="T76" fmla="*/ 5 w 724"/>
                  <a:gd name="T77" fmla="*/ 307 h 725"/>
                  <a:gd name="T78" fmla="*/ 0 w 724"/>
                  <a:gd name="T79" fmla="*/ 359 h 725"/>
                  <a:gd name="T80" fmla="*/ 3 w 724"/>
                  <a:gd name="T81" fmla="*/ 413 h 725"/>
                  <a:gd name="T82" fmla="*/ 15 w 724"/>
                  <a:gd name="T83" fmla="*/ 466 h 725"/>
                  <a:gd name="T84" fmla="*/ 34 w 724"/>
                  <a:gd name="T85" fmla="*/ 519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5">
                    <a:moveTo>
                      <a:pt x="34" y="519"/>
                    </a:moveTo>
                    <a:lnTo>
                      <a:pt x="42" y="536"/>
                    </a:lnTo>
                    <a:lnTo>
                      <a:pt x="51" y="551"/>
                    </a:lnTo>
                    <a:lnTo>
                      <a:pt x="61" y="567"/>
                    </a:lnTo>
                    <a:lnTo>
                      <a:pt x="71" y="581"/>
                    </a:lnTo>
                    <a:lnTo>
                      <a:pt x="82" y="595"/>
                    </a:lnTo>
                    <a:lnTo>
                      <a:pt x="93" y="609"/>
                    </a:lnTo>
                    <a:lnTo>
                      <a:pt x="106" y="621"/>
                    </a:lnTo>
                    <a:lnTo>
                      <a:pt x="118" y="633"/>
                    </a:lnTo>
                    <a:lnTo>
                      <a:pt x="133" y="645"/>
                    </a:lnTo>
                    <a:lnTo>
                      <a:pt x="146" y="656"/>
                    </a:lnTo>
                    <a:lnTo>
                      <a:pt x="161" y="666"/>
                    </a:lnTo>
                    <a:lnTo>
                      <a:pt x="175" y="675"/>
                    </a:lnTo>
                    <a:lnTo>
                      <a:pt x="190" y="684"/>
                    </a:lnTo>
                    <a:lnTo>
                      <a:pt x="206" y="691"/>
                    </a:lnTo>
                    <a:lnTo>
                      <a:pt x="222" y="698"/>
                    </a:lnTo>
                    <a:lnTo>
                      <a:pt x="238" y="704"/>
                    </a:lnTo>
                    <a:lnTo>
                      <a:pt x="254" y="710"/>
                    </a:lnTo>
                    <a:lnTo>
                      <a:pt x="272" y="714"/>
                    </a:lnTo>
                    <a:lnTo>
                      <a:pt x="289" y="718"/>
                    </a:lnTo>
                    <a:lnTo>
                      <a:pt x="306" y="721"/>
                    </a:lnTo>
                    <a:lnTo>
                      <a:pt x="323" y="723"/>
                    </a:lnTo>
                    <a:lnTo>
                      <a:pt x="341" y="725"/>
                    </a:lnTo>
                    <a:lnTo>
                      <a:pt x="358" y="725"/>
                    </a:lnTo>
                    <a:lnTo>
                      <a:pt x="376" y="725"/>
                    </a:lnTo>
                    <a:lnTo>
                      <a:pt x="394" y="723"/>
                    </a:lnTo>
                    <a:lnTo>
                      <a:pt x="412" y="721"/>
                    </a:lnTo>
                    <a:lnTo>
                      <a:pt x="429" y="718"/>
                    </a:lnTo>
                    <a:lnTo>
                      <a:pt x="447" y="714"/>
                    </a:lnTo>
                    <a:lnTo>
                      <a:pt x="464" y="709"/>
                    </a:lnTo>
                    <a:lnTo>
                      <a:pt x="481" y="704"/>
                    </a:lnTo>
                    <a:lnTo>
                      <a:pt x="498" y="697"/>
                    </a:lnTo>
                    <a:lnTo>
                      <a:pt x="516" y="689"/>
                    </a:lnTo>
                    <a:lnTo>
                      <a:pt x="533" y="681"/>
                    </a:lnTo>
                    <a:lnTo>
                      <a:pt x="549" y="672"/>
                    </a:lnTo>
                    <a:lnTo>
                      <a:pt x="564" y="663"/>
                    </a:lnTo>
                    <a:lnTo>
                      <a:pt x="578" y="653"/>
                    </a:lnTo>
                    <a:lnTo>
                      <a:pt x="592" y="641"/>
                    </a:lnTo>
                    <a:lnTo>
                      <a:pt x="606" y="629"/>
                    </a:lnTo>
                    <a:lnTo>
                      <a:pt x="618" y="617"/>
                    </a:lnTo>
                    <a:lnTo>
                      <a:pt x="630" y="605"/>
                    </a:lnTo>
                    <a:lnTo>
                      <a:pt x="643" y="592"/>
                    </a:lnTo>
                    <a:lnTo>
                      <a:pt x="653" y="578"/>
                    </a:lnTo>
                    <a:lnTo>
                      <a:pt x="663" y="564"/>
                    </a:lnTo>
                    <a:lnTo>
                      <a:pt x="672" y="549"/>
                    </a:lnTo>
                    <a:lnTo>
                      <a:pt x="681" y="534"/>
                    </a:lnTo>
                    <a:lnTo>
                      <a:pt x="689" y="519"/>
                    </a:lnTo>
                    <a:lnTo>
                      <a:pt x="696" y="502"/>
                    </a:lnTo>
                    <a:lnTo>
                      <a:pt x="702" y="486"/>
                    </a:lnTo>
                    <a:lnTo>
                      <a:pt x="707" y="470"/>
                    </a:lnTo>
                    <a:lnTo>
                      <a:pt x="712" y="453"/>
                    </a:lnTo>
                    <a:lnTo>
                      <a:pt x="716" y="436"/>
                    </a:lnTo>
                    <a:lnTo>
                      <a:pt x="719" y="419"/>
                    </a:lnTo>
                    <a:lnTo>
                      <a:pt x="722" y="402"/>
                    </a:lnTo>
                    <a:lnTo>
                      <a:pt x="723" y="384"/>
                    </a:lnTo>
                    <a:lnTo>
                      <a:pt x="724" y="366"/>
                    </a:lnTo>
                    <a:lnTo>
                      <a:pt x="724" y="349"/>
                    </a:lnTo>
                    <a:lnTo>
                      <a:pt x="723" y="331"/>
                    </a:lnTo>
                    <a:lnTo>
                      <a:pt x="721" y="313"/>
                    </a:lnTo>
                    <a:lnTo>
                      <a:pt x="718" y="296"/>
                    </a:lnTo>
                    <a:lnTo>
                      <a:pt x="715" y="278"/>
                    </a:lnTo>
                    <a:lnTo>
                      <a:pt x="710" y="259"/>
                    </a:lnTo>
                    <a:lnTo>
                      <a:pt x="705" y="242"/>
                    </a:lnTo>
                    <a:lnTo>
                      <a:pt x="698" y="224"/>
                    </a:lnTo>
                    <a:lnTo>
                      <a:pt x="691" y="207"/>
                    </a:lnTo>
                    <a:lnTo>
                      <a:pt x="683" y="191"/>
                    </a:lnTo>
                    <a:lnTo>
                      <a:pt x="673" y="175"/>
                    </a:lnTo>
                    <a:lnTo>
                      <a:pt x="663" y="160"/>
                    </a:lnTo>
                    <a:lnTo>
                      <a:pt x="653" y="145"/>
                    </a:lnTo>
                    <a:lnTo>
                      <a:pt x="642" y="130"/>
                    </a:lnTo>
                    <a:lnTo>
                      <a:pt x="629" y="117"/>
                    </a:lnTo>
                    <a:lnTo>
                      <a:pt x="617" y="104"/>
                    </a:lnTo>
                    <a:lnTo>
                      <a:pt x="604" y="92"/>
                    </a:lnTo>
                    <a:lnTo>
                      <a:pt x="590" y="81"/>
                    </a:lnTo>
                    <a:lnTo>
                      <a:pt x="577" y="70"/>
                    </a:lnTo>
                    <a:lnTo>
                      <a:pt x="562" y="60"/>
                    </a:lnTo>
                    <a:lnTo>
                      <a:pt x="548" y="51"/>
                    </a:lnTo>
                    <a:lnTo>
                      <a:pt x="533" y="43"/>
                    </a:lnTo>
                    <a:lnTo>
                      <a:pt x="517" y="35"/>
                    </a:lnTo>
                    <a:lnTo>
                      <a:pt x="500" y="28"/>
                    </a:lnTo>
                    <a:lnTo>
                      <a:pt x="484" y="22"/>
                    </a:lnTo>
                    <a:lnTo>
                      <a:pt x="468" y="17"/>
                    </a:lnTo>
                    <a:lnTo>
                      <a:pt x="452" y="11"/>
                    </a:lnTo>
                    <a:lnTo>
                      <a:pt x="435" y="7"/>
                    </a:lnTo>
                    <a:lnTo>
                      <a:pt x="418" y="4"/>
                    </a:lnTo>
                    <a:lnTo>
                      <a:pt x="401" y="2"/>
                    </a:lnTo>
                    <a:lnTo>
                      <a:pt x="383" y="1"/>
                    </a:lnTo>
                    <a:lnTo>
                      <a:pt x="365" y="0"/>
                    </a:lnTo>
                    <a:lnTo>
                      <a:pt x="348" y="1"/>
                    </a:lnTo>
                    <a:lnTo>
                      <a:pt x="330" y="2"/>
                    </a:lnTo>
                    <a:lnTo>
                      <a:pt x="313" y="4"/>
                    </a:lnTo>
                    <a:lnTo>
                      <a:pt x="296" y="7"/>
                    </a:lnTo>
                    <a:lnTo>
                      <a:pt x="278" y="11"/>
                    </a:lnTo>
                    <a:lnTo>
                      <a:pt x="261" y="17"/>
                    </a:lnTo>
                    <a:lnTo>
                      <a:pt x="243" y="23"/>
                    </a:lnTo>
                    <a:lnTo>
                      <a:pt x="226" y="29"/>
                    </a:lnTo>
                    <a:lnTo>
                      <a:pt x="209" y="37"/>
                    </a:lnTo>
                    <a:lnTo>
                      <a:pt x="193" y="45"/>
                    </a:lnTo>
                    <a:lnTo>
                      <a:pt x="177" y="54"/>
                    </a:lnTo>
                    <a:lnTo>
                      <a:pt x="161" y="63"/>
                    </a:lnTo>
                    <a:lnTo>
                      <a:pt x="147" y="74"/>
                    </a:lnTo>
                    <a:lnTo>
                      <a:pt x="133" y="85"/>
                    </a:lnTo>
                    <a:lnTo>
                      <a:pt x="119" y="96"/>
                    </a:lnTo>
                    <a:lnTo>
                      <a:pt x="106" y="108"/>
                    </a:lnTo>
                    <a:lnTo>
                      <a:pt x="94" y="121"/>
                    </a:lnTo>
                    <a:lnTo>
                      <a:pt x="83" y="134"/>
                    </a:lnTo>
                    <a:lnTo>
                      <a:pt x="72" y="148"/>
                    </a:lnTo>
                    <a:lnTo>
                      <a:pt x="62" y="163"/>
                    </a:lnTo>
                    <a:lnTo>
                      <a:pt x="53" y="177"/>
                    </a:lnTo>
                    <a:lnTo>
                      <a:pt x="44" y="192"/>
                    </a:lnTo>
                    <a:lnTo>
                      <a:pt x="37" y="207"/>
                    </a:lnTo>
                    <a:lnTo>
                      <a:pt x="29" y="223"/>
                    </a:lnTo>
                    <a:lnTo>
                      <a:pt x="23" y="239"/>
                    </a:lnTo>
                    <a:lnTo>
                      <a:pt x="18" y="255"/>
                    </a:lnTo>
                    <a:lnTo>
                      <a:pt x="13" y="273"/>
                    </a:lnTo>
                    <a:lnTo>
                      <a:pt x="9" y="290"/>
                    </a:lnTo>
                    <a:lnTo>
                      <a:pt x="5" y="307"/>
                    </a:lnTo>
                    <a:lnTo>
                      <a:pt x="3" y="324"/>
                    </a:lnTo>
                    <a:lnTo>
                      <a:pt x="1" y="342"/>
                    </a:lnTo>
                    <a:lnTo>
                      <a:pt x="0" y="359"/>
                    </a:lnTo>
                    <a:lnTo>
                      <a:pt x="1" y="377"/>
                    </a:lnTo>
                    <a:lnTo>
                      <a:pt x="1" y="395"/>
                    </a:lnTo>
                    <a:lnTo>
                      <a:pt x="3" y="413"/>
                    </a:lnTo>
                    <a:lnTo>
                      <a:pt x="7" y="431"/>
                    </a:lnTo>
                    <a:lnTo>
                      <a:pt x="11" y="448"/>
                    </a:lnTo>
                    <a:lnTo>
                      <a:pt x="15" y="466"/>
                    </a:lnTo>
                    <a:lnTo>
                      <a:pt x="21" y="483"/>
                    </a:lnTo>
                    <a:lnTo>
                      <a:pt x="27" y="501"/>
                    </a:lnTo>
                    <a:lnTo>
                      <a:pt x="34" y="51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0" name="Freeform 346">
                <a:extLst>
                  <a:ext uri="{FF2B5EF4-FFF2-40B4-BE49-F238E27FC236}">
                    <a16:creationId xmlns:a16="http://schemas.microsoft.com/office/drawing/2014/main" id="{19C27B0F-7D86-7D75-7DAF-F75145296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880"/>
                <a:ext cx="45" cy="46"/>
              </a:xfrm>
              <a:custGeom>
                <a:avLst/>
                <a:gdLst>
                  <a:gd name="T0" fmla="*/ 10 w 727"/>
                  <a:gd name="T1" fmla="*/ 449 h 722"/>
                  <a:gd name="T2" fmla="*/ 27 w 727"/>
                  <a:gd name="T3" fmla="*/ 500 h 722"/>
                  <a:gd name="T4" fmla="*/ 51 w 727"/>
                  <a:gd name="T5" fmla="*/ 548 h 722"/>
                  <a:gd name="T6" fmla="*/ 82 w 727"/>
                  <a:gd name="T7" fmla="*/ 591 h 722"/>
                  <a:gd name="T8" fmla="*/ 118 w 727"/>
                  <a:gd name="T9" fmla="*/ 630 h 722"/>
                  <a:gd name="T10" fmla="*/ 159 w 727"/>
                  <a:gd name="T11" fmla="*/ 661 h 722"/>
                  <a:gd name="T12" fmla="*/ 206 w 727"/>
                  <a:gd name="T13" fmla="*/ 687 h 722"/>
                  <a:gd name="T14" fmla="*/ 254 w 727"/>
                  <a:gd name="T15" fmla="*/ 706 h 722"/>
                  <a:gd name="T16" fmla="*/ 306 w 727"/>
                  <a:gd name="T17" fmla="*/ 718 h 722"/>
                  <a:gd name="T18" fmla="*/ 361 w 727"/>
                  <a:gd name="T19" fmla="*/ 722 h 722"/>
                  <a:gd name="T20" fmla="*/ 416 w 727"/>
                  <a:gd name="T21" fmla="*/ 718 h 722"/>
                  <a:gd name="T22" fmla="*/ 470 w 727"/>
                  <a:gd name="T23" fmla="*/ 707 h 722"/>
                  <a:gd name="T24" fmla="*/ 519 w 727"/>
                  <a:gd name="T25" fmla="*/ 687 h 722"/>
                  <a:gd name="T26" fmla="*/ 565 w 727"/>
                  <a:gd name="T27" fmla="*/ 661 h 722"/>
                  <a:gd name="T28" fmla="*/ 607 w 727"/>
                  <a:gd name="T29" fmla="*/ 630 h 722"/>
                  <a:gd name="T30" fmla="*/ 642 w 727"/>
                  <a:gd name="T31" fmla="*/ 592 h 722"/>
                  <a:gd name="T32" fmla="*/ 673 w 727"/>
                  <a:gd name="T33" fmla="*/ 550 h 722"/>
                  <a:gd name="T34" fmla="*/ 697 w 727"/>
                  <a:gd name="T35" fmla="*/ 504 h 722"/>
                  <a:gd name="T36" fmla="*/ 715 w 727"/>
                  <a:gd name="T37" fmla="*/ 454 h 722"/>
                  <a:gd name="T38" fmla="*/ 725 w 727"/>
                  <a:gd name="T39" fmla="*/ 402 h 722"/>
                  <a:gd name="T40" fmla="*/ 727 w 727"/>
                  <a:gd name="T41" fmla="*/ 347 h 722"/>
                  <a:gd name="T42" fmla="*/ 720 w 727"/>
                  <a:gd name="T43" fmla="*/ 291 h 722"/>
                  <a:gd name="T44" fmla="*/ 705 w 727"/>
                  <a:gd name="T45" fmla="*/ 238 h 722"/>
                  <a:gd name="T46" fmla="*/ 682 w 727"/>
                  <a:gd name="T47" fmla="*/ 189 h 722"/>
                  <a:gd name="T48" fmla="*/ 654 w 727"/>
                  <a:gd name="T49" fmla="*/ 145 h 722"/>
                  <a:gd name="T50" fmla="*/ 620 w 727"/>
                  <a:gd name="T51" fmla="*/ 104 h 722"/>
                  <a:gd name="T52" fmla="*/ 581 w 727"/>
                  <a:gd name="T53" fmla="*/ 71 h 722"/>
                  <a:gd name="T54" fmla="*/ 536 w 727"/>
                  <a:gd name="T55" fmla="*/ 43 h 722"/>
                  <a:gd name="T56" fmla="*/ 489 w 727"/>
                  <a:gd name="T57" fmla="*/ 21 h 722"/>
                  <a:gd name="T58" fmla="*/ 438 w 727"/>
                  <a:gd name="T59" fmla="*/ 7 h 722"/>
                  <a:gd name="T60" fmla="*/ 386 w 727"/>
                  <a:gd name="T61" fmla="*/ 0 h 722"/>
                  <a:gd name="T62" fmla="*/ 332 w 727"/>
                  <a:gd name="T63" fmla="*/ 1 h 722"/>
                  <a:gd name="T64" fmla="*/ 277 w 727"/>
                  <a:gd name="T65" fmla="*/ 11 h 722"/>
                  <a:gd name="T66" fmla="*/ 226 w 727"/>
                  <a:gd name="T67" fmla="*/ 28 h 722"/>
                  <a:gd name="T68" fmla="*/ 177 w 727"/>
                  <a:gd name="T69" fmla="*/ 51 h 722"/>
                  <a:gd name="T70" fmla="*/ 134 w 727"/>
                  <a:gd name="T71" fmla="*/ 81 h 722"/>
                  <a:gd name="T72" fmla="*/ 97 w 727"/>
                  <a:gd name="T73" fmla="*/ 117 h 722"/>
                  <a:gd name="T74" fmla="*/ 63 w 727"/>
                  <a:gd name="T75" fmla="*/ 158 h 722"/>
                  <a:gd name="T76" fmla="*/ 37 w 727"/>
                  <a:gd name="T77" fmla="*/ 203 h 722"/>
                  <a:gd name="T78" fmla="*/ 18 w 727"/>
                  <a:gd name="T79" fmla="*/ 252 h 722"/>
                  <a:gd name="T80" fmla="*/ 5 w 727"/>
                  <a:gd name="T81" fmla="*/ 303 h 722"/>
                  <a:gd name="T82" fmla="*/ 0 w 727"/>
                  <a:gd name="T83" fmla="*/ 356 h 722"/>
                  <a:gd name="T84" fmla="*/ 2 w 727"/>
                  <a:gd name="T85" fmla="*/ 412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7" h="722">
                    <a:moveTo>
                      <a:pt x="2" y="412"/>
                    </a:moveTo>
                    <a:lnTo>
                      <a:pt x="5" y="431"/>
                    </a:lnTo>
                    <a:lnTo>
                      <a:pt x="10" y="449"/>
                    </a:lnTo>
                    <a:lnTo>
                      <a:pt x="14" y="466"/>
                    </a:lnTo>
                    <a:lnTo>
                      <a:pt x="20" y="483"/>
                    </a:lnTo>
                    <a:lnTo>
                      <a:pt x="27" y="500"/>
                    </a:lnTo>
                    <a:lnTo>
                      <a:pt x="34" y="517"/>
                    </a:lnTo>
                    <a:lnTo>
                      <a:pt x="42" y="533"/>
                    </a:lnTo>
                    <a:lnTo>
                      <a:pt x="51" y="548"/>
                    </a:lnTo>
                    <a:lnTo>
                      <a:pt x="60" y="563"/>
                    </a:lnTo>
                    <a:lnTo>
                      <a:pt x="71" y="577"/>
                    </a:lnTo>
                    <a:lnTo>
                      <a:pt x="82" y="591"/>
                    </a:lnTo>
                    <a:lnTo>
                      <a:pt x="94" y="604"/>
                    </a:lnTo>
                    <a:lnTo>
                      <a:pt x="106" y="617"/>
                    </a:lnTo>
                    <a:lnTo>
                      <a:pt x="118" y="630"/>
                    </a:lnTo>
                    <a:lnTo>
                      <a:pt x="131" y="641"/>
                    </a:lnTo>
                    <a:lnTo>
                      <a:pt x="145" y="651"/>
                    </a:lnTo>
                    <a:lnTo>
                      <a:pt x="159" y="661"/>
                    </a:lnTo>
                    <a:lnTo>
                      <a:pt x="174" y="671"/>
                    </a:lnTo>
                    <a:lnTo>
                      <a:pt x="189" y="679"/>
                    </a:lnTo>
                    <a:lnTo>
                      <a:pt x="206" y="687"/>
                    </a:lnTo>
                    <a:lnTo>
                      <a:pt x="221" y="694"/>
                    </a:lnTo>
                    <a:lnTo>
                      <a:pt x="238" y="701"/>
                    </a:lnTo>
                    <a:lnTo>
                      <a:pt x="254" y="706"/>
                    </a:lnTo>
                    <a:lnTo>
                      <a:pt x="271" y="711"/>
                    </a:lnTo>
                    <a:lnTo>
                      <a:pt x="288" y="715"/>
                    </a:lnTo>
                    <a:lnTo>
                      <a:pt x="306" y="718"/>
                    </a:lnTo>
                    <a:lnTo>
                      <a:pt x="325" y="720"/>
                    </a:lnTo>
                    <a:lnTo>
                      <a:pt x="343" y="722"/>
                    </a:lnTo>
                    <a:lnTo>
                      <a:pt x="361" y="722"/>
                    </a:lnTo>
                    <a:lnTo>
                      <a:pt x="379" y="722"/>
                    </a:lnTo>
                    <a:lnTo>
                      <a:pt x="397" y="721"/>
                    </a:lnTo>
                    <a:lnTo>
                      <a:pt x="416" y="718"/>
                    </a:lnTo>
                    <a:lnTo>
                      <a:pt x="434" y="715"/>
                    </a:lnTo>
                    <a:lnTo>
                      <a:pt x="452" y="711"/>
                    </a:lnTo>
                    <a:lnTo>
                      <a:pt x="470" y="707"/>
                    </a:lnTo>
                    <a:lnTo>
                      <a:pt x="487" y="701"/>
                    </a:lnTo>
                    <a:lnTo>
                      <a:pt x="503" y="694"/>
                    </a:lnTo>
                    <a:lnTo>
                      <a:pt x="519" y="687"/>
                    </a:lnTo>
                    <a:lnTo>
                      <a:pt x="535" y="679"/>
                    </a:lnTo>
                    <a:lnTo>
                      <a:pt x="550" y="671"/>
                    </a:lnTo>
                    <a:lnTo>
                      <a:pt x="565" y="661"/>
                    </a:lnTo>
                    <a:lnTo>
                      <a:pt x="580" y="651"/>
                    </a:lnTo>
                    <a:lnTo>
                      <a:pt x="593" y="641"/>
                    </a:lnTo>
                    <a:lnTo>
                      <a:pt x="607" y="630"/>
                    </a:lnTo>
                    <a:lnTo>
                      <a:pt x="619" y="617"/>
                    </a:lnTo>
                    <a:lnTo>
                      <a:pt x="631" y="604"/>
                    </a:lnTo>
                    <a:lnTo>
                      <a:pt x="642" y="592"/>
                    </a:lnTo>
                    <a:lnTo>
                      <a:pt x="653" y="578"/>
                    </a:lnTo>
                    <a:lnTo>
                      <a:pt x="663" y="564"/>
                    </a:lnTo>
                    <a:lnTo>
                      <a:pt x="673" y="550"/>
                    </a:lnTo>
                    <a:lnTo>
                      <a:pt x="681" y="535"/>
                    </a:lnTo>
                    <a:lnTo>
                      <a:pt x="689" y="520"/>
                    </a:lnTo>
                    <a:lnTo>
                      <a:pt x="697" y="504"/>
                    </a:lnTo>
                    <a:lnTo>
                      <a:pt x="704" y="487"/>
                    </a:lnTo>
                    <a:lnTo>
                      <a:pt x="710" y="470"/>
                    </a:lnTo>
                    <a:lnTo>
                      <a:pt x="715" y="454"/>
                    </a:lnTo>
                    <a:lnTo>
                      <a:pt x="719" y="437"/>
                    </a:lnTo>
                    <a:lnTo>
                      <a:pt x="722" y="419"/>
                    </a:lnTo>
                    <a:lnTo>
                      <a:pt x="725" y="402"/>
                    </a:lnTo>
                    <a:lnTo>
                      <a:pt x="726" y="384"/>
                    </a:lnTo>
                    <a:lnTo>
                      <a:pt x="727" y="365"/>
                    </a:lnTo>
                    <a:lnTo>
                      <a:pt x="727" y="347"/>
                    </a:lnTo>
                    <a:lnTo>
                      <a:pt x="725" y="328"/>
                    </a:lnTo>
                    <a:lnTo>
                      <a:pt x="723" y="310"/>
                    </a:lnTo>
                    <a:lnTo>
                      <a:pt x="720" y="291"/>
                    </a:lnTo>
                    <a:lnTo>
                      <a:pt x="716" y="273"/>
                    </a:lnTo>
                    <a:lnTo>
                      <a:pt x="711" y="256"/>
                    </a:lnTo>
                    <a:lnTo>
                      <a:pt x="705" y="238"/>
                    </a:lnTo>
                    <a:lnTo>
                      <a:pt x="698" y="221"/>
                    </a:lnTo>
                    <a:lnTo>
                      <a:pt x="690" y="205"/>
                    </a:lnTo>
                    <a:lnTo>
                      <a:pt x="682" y="189"/>
                    </a:lnTo>
                    <a:lnTo>
                      <a:pt x="674" y="174"/>
                    </a:lnTo>
                    <a:lnTo>
                      <a:pt x="664" y="159"/>
                    </a:lnTo>
                    <a:lnTo>
                      <a:pt x="654" y="145"/>
                    </a:lnTo>
                    <a:lnTo>
                      <a:pt x="643" y="131"/>
                    </a:lnTo>
                    <a:lnTo>
                      <a:pt x="632" y="117"/>
                    </a:lnTo>
                    <a:lnTo>
                      <a:pt x="620" y="104"/>
                    </a:lnTo>
                    <a:lnTo>
                      <a:pt x="607" y="93"/>
                    </a:lnTo>
                    <a:lnTo>
                      <a:pt x="594" y="81"/>
                    </a:lnTo>
                    <a:lnTo>
                      <a:pt x="581" y="71"/>
                    </a:lnTo>
                    <a:lnTo>
                      <a:pt x="566" y="61"/>
                    </a:lnTo>
                    <a:lnTo>
                      <a:pt x="551" y="51"/>
                    </a:lnTo>
                    <a:lnTo>
                      <a:pt x="536" y="43"/>
                    </a:lnTo>
                    <a:lnTo>
                      <a:pt x="521" y="35"/>
                    </a:lnTo>
                    <a:lnTo>
                      <a:pt x="505" y="28"/>
                    </a:lnTo>
                    <a:lnTo>
                      <a:pt x="489" y="21"/>
                    </a:lnTo>
                    <a:lnTo>
                      <a:pt x="473" y="16"/>
                    </a:lnTo>
                    <a:lnTo>
                      <a:pt x="456" y="11"/>
                    </a:lnTo>
                    <a:lnTo>
                      <a:pt x="438" y="7"/>
                    </a:lnTo>
                    <a:lnTo>
                      <a:pt x="421" y="4"/>
                    </a:lnTo>
                    <a:lnTo>
                      <a:pt x="404" y="2"/>
                    </a:lnTo>
                    <a:lnTo>
                      <a:pt x="386" y="0"/>
                    </a:lnTo>
                    <a:lnTo>
                      <a:pt x="368" y="0"/>
                    </a:lnTo>
                    <a:lnTo>
                      <a:pt x="350" y="0"/>
                    </a:lnTo>
                    <a:lnTo>
                      <a:pt x="332" y="1"/>
                    </a:lnTo>
                    <a:lnTo>
                      <a:pt x="313" y="4"/>
                    </a:lnTo>
                    <a:lnTo>
                      <a:pt x="295" y="7"/>
                    </a:lnTo>
                    <a:lnTo>
                      <a:pt x="277" y="11"/>
                    </a:lnTo>
                    <a:lnTo>
                      <a:pt x="259" y="16"/>
                    </a:lnTo>
                    <a:lnTo>
                      <a:pt x="242" y="21"/>
                    </a:lnTo>
                    <a:lnTo>
                      <a:pt x="226" y="28"/>
                    </a:lnTo>
                    <a:lnTo>
                      <a:pt x="209" y="35"/>
                    </a:lnTo>
                    <a:lnTo>
                      <a:pt x="192" y="43"/>
                    </a:lnTo>
                    <a:lnTo>
                      <a:pt x="177" y="51"/>
                    </a:lnTo>
                    <a:lnTo>
                      <a:pt x="162" y="61"/>
                    </a:lnTo>
                    <a:lnTo>
                      <a:pt x="148" y="71"/>
                    </a:lnTo>
                    <a:lnTo>
                      <a:pt x="134" y="81"/>
                    </a:lnTo>
                    <a:lnTo>
                      <a:pt x="121" y="92"/>
                    </a:lnTo>
                    <a:lnTo>
                      <a:pt x="109" y="104"/>
                    </a:lnTo>
                    <a:lnTo>
                      <a:pt x="97" y="117"/>
                    </a:lnTo>
                    <a:lnTo>
                      <a:pt x="85" y="131"/>
                    </a:lnTo>
                    <a:lnTo>
                      <a:pt x="75" y="144"/>
                    </a:lnTo>
                    <a:lnTo>
                      <a:pt x="63" y="158"/>
                    </a:lnTo>
                    <a:lnTo>
                      <a:pt x="54" y="172"/>
                    </a:lnTo>
                    <a:lnTo>
                      <a:pt x="45" y="187"/>
                    </a:lnTo>
                    <a:lnTo>
                      <a:pt x="37" y="203"/>
                    </a:lnTo>
                    <a:lnTo>
                      <a:pt x="30" y="218"/>
                    </a:lnTo>
                    <a:lnTo>
                      <a:pt x="23" y="234"/>
                    </a:lnTo>
                    <a:lnTo>
                      <a:pt x="18" y="252"/>
                    </a:lnTo>
                    <a:lnTo>
                      <a:pt x="13" y="268"/>
                    </a:lnTo>
                    <a:lnTo>
                      <a:pt x="8" y="285"/>
                    </a:lnTo>
                    <a:lnTo>
                      <a:pt x="5" y="303"/>
                    </a:lnTo>
                    <a:lnTo>
                      <a:pt x="2" y="320"/>
                    </a:lnTo>
                    <a:lnTo>
                      <a:pt x="1" y="338"/>
                    </a:lnTo>
                    <a:lnTo>
                      <a:pt x="0" y="356"/>
                    </a:lnTo>
                    <a:lnTo>
                      <a:pt x="0" y="374"/>
                    </a:lnTo>
                    <a:lnTo>
                      <a:pt x="0" y="394"/>
                    </a:lnTo>
                    <a:lnTo>
                      <a:pt x="2" y="412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1" name="Freeform 347">
                <a:extLst>
                  <a:ext uri="{FF2B5EF4-FFF2-40B4-BE49-F238E27FC236}">
                    <a16:creationId xmlns:a16="http://schemas.microsoft.com/office/drawing/2014/main" id="{DCB9C5C0-8798-E7F3-B91B-786DE63F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880"/>
                <a:ext cx="45" cy="46"/>
              </a:xfrm>
              <a:custGeom>
                <a:avLst/>
                <a:gdLst>
                  <a:gd name="T0" fmla="*/ 10 w 727"/>
                  <a:gd name="T1" fmla="*/ 449 h 722"/>
                  <a:gd name="T2" fmla="*/ 27 w 727"/>
                  <a:gd name="T3" fmla="*/ 500 h 722"/>
                  <a:gd name="T4" fmla="*/ 51 w 727"/>
                  <a:gd name="T5" fmla="*/ 548 h 722"/>
                  <a:gd name="T6" fmla="*/ 82 w 727"/>
                  <a:gd name="T7" fmla="*/ 591 h 722"/>
                  <a:gd name="T8" fmla="*/ 118 w 727"/>
                  <a:gd name="T9" fmla="*/ 630 h 722"/>
                  <a:gd name="T10" fmla="*/ 159 w 727"/>
                  <a:gd name="T11" fmla="*/ 661 h 722"/>
                  <a:gd name="T12" fmla="*/ 206 w 727"/>
                  <a:gd name="T13" fmla="*/ 687 h 722"/>
                  <a:gd name="T14" fmla="*/ 254 w 727"/>
                  <a:gd name="T15" fmla="*/ 706 h 722"/>
                  <a:gd name="T16" fmla="*/ 306 w 727"/>
                  <a:gd name="T17" fmla="*/ 718 h 722"/>
                  <a:gd name="T18" fmla="*/ 361 w 727"/>
                  <a:gd name="T19" fmla="*/ 722 h 722"/>
                  <a:gd name="T20" fmla="*/ 416 w 727"/>
                  <a:gd name="T21" fmla="*/ 718 h 722"/>
                  <a:gd name="T22" fmla="*/ 470 w 727"/>
                  <a:gd name="T23" fmla="*/ 707 h 722"/>
                  <a:gd name="T24" fmla="*/ 519 w 727"/>
                  <a:gd name="T25" fmla="*/ 687 h 722"/>
                  <a:gd name="T26" fmla="*/ 565 w 727"/>
                  <a:gd name="T27" fmla="*/ 661 h 722"/>
                  <a:gd name="T28" fmla="*/ 607 w 727"/>
                  <a:gd name="T29" fmla="*/ 630 h 722"/>
                  <a:gd name="T30" fmla="*/ 642 w 727"/>
                  <a:gd name="T31" fmla="*/ 592 h 722"/>
                  <a:gd name="T32" fmla="*/ 673 w 727"/>
                  <a:gd name="T33" fmla="*/ 550 h 722"/>
                  <a:gd name="T34" fmla="*/ 697 w 727"/>
                  <a:gd name="T35" fmla="*/ 504 h 722"/>
                  <a:gd name="T36" fmla="*/ 715 w 727"/>
                  <a:gd name="T37" fmla="*/ 454 h 722"/>
                  <a:gd name="T38" fmla="*/ 725 w 727"/>
                  <a:gd name="T39" fmla="*/ 402 h 722"/>
                  <a:gd name="T40" fmla="*/ 727 w 727"/>
                  <a:gd name="T41" fmla="*/ 347 h 722"/>
                  <a:gd name="T42" fmla="*/ 720 w 727"/>
                  <a:gd name="T43" fmla="*/ 291 h 722"/>
                  <a:gd name="T44" fmla="*/ 705 w 727"/>
                  <a:gd name="T45" fmla="*/ 238 h 722"/>
                  <a:gd name="T46" fmla="*/ 682 w 727"/>
                  <a:gd name="T47" fmla="*/ 189 h 722"/>
                  <a:gd name="T48" fmla="*/ 654 w 727"/>
                  <a:gd name="T49" fmla="*/ 145 h 722"/>
                  <a:gd name="T50" fmla="*/ 620 w 727"/>
                  <a:gd name="T51" fmla="*/ 104 h 722"/>
                  <a:gd name="T52" fmla="*/ 581 w 727"/>
                  <a:gd name="T53" fmla="*/ 71 h 722"/>
                  <a:gd name="T54" fmla="*/ 536 w 727"/>
                  <a:gd name="T55" fmla="*/ 43 h 722"/>
                  <a:gd name="T56" fmla="*/ 489 w 727"/>
                  <a:gd name="T57" fmla="*/ 21 h 722"/>
                  <a:gd name="T58" fmla="*/ 438 w 727"/>
                  <a:gd name="T59" fmla="*/ 7 h 722"/>
                  <a:gd name="T60" fmla="*/ 386 w 727"/>
                  <a:gd name="T61" fmla="*/ 0 h 722"/>
                  <a:gd name="T62" fmla="*/ 332 w 727"/>
                  <a:gd name="T63" fmla="*/ 1 h 722"/>
                  <a:gd name="T64" fmla="*/ 277 w 727"/>
                  <a:gd name="T65" fmla="*/ 11 h 722"/>
                  <a:gd name="T66" fmla="*/ 226 w 727"/>
                  <a:gd name="T67" fmla="*/ 28 h 722"/>
                  <a:gd name="T68" fmla="*/ 177 w 727"/>
                  <a:gd name="T69" fmla="*/ 51 h 722"/>
                  <a:gd name="T70" fmla="*/ 134 w 727"/>
                  <a:gd name="T71" fmla="*/ 81 h 722"/>
                  <a:gd name="T72" fmla="*/ 97 w 727"/>
                  <a:gd name="T73" fmla="*/ 117 h 722"/>
                  <a:gd name="T74" fmla="*/ 63 w 727"/>
                  <a:gd name="T75" fmla="*/ 158 h 722"/>
                  <a:gd name="T76" fmla="*/ 37 w 727"/>
                  <a:gd name="T77" fmla="*/ 203 h 722"/>
                  <a:gd name="T78" fmla="*/ 18 w 727"/>
                  <a:gd name="T79" fmla="*/ 252 h 722"/>
                  <a:gd name="T80" fmla="*/ 5 w 727"/>
                  <a:gd name="T81" fmla="*/ 303 h 722"/>
                  <a:gd name="T82" fmla="*/ 0 w 727"/>
                  <a:gd name="T83" fmla="*/ 356 h 722"/>
                  <a:gd name="T84" fmla="*/ 2 w 727"/>
                  <a:gd name="T85" fmla="*/ 412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7" h="722">
                    <a:moveTo>
                      <a:pt x="2" y="412"/>
                    </a:moveTo>
                    <a:lnTo>
                      <a:pt x="5" y="431"/>
                    </a:lnTo>
                    <a:lnTo>
                      <a:pt x="10" y="449"/>
                    </a:lnTo>
                    <a:lnTo>
                      <a:pt x="14" y="466"/>
                    </a:lnTo>
                    <a:lnTo>
                      <a:pt x="20" y="483"/>
                    </a:lnTo>
                    <a:lnTo>
                      <a:pt x="27" y="500"/>
                    </a:lnTo>
                    <a:lnTo>
                      <a:pt x="34" y="517"/>
                    </a:lnTo>
                    <a:lnTo>
                      <a:pt x="42" y="533"/>
                    </a:lnTo>
                    <a:lnTo>
                      <a:pt x="51" y="548"/>
                    </a:lnTo>
                    <a:lnTo>
                      <a:pt x="60" y="563"/>
                    </a:lnTo>
                    <a:lnTo>
                      <a:pt x="71" y="577"/>
                    </a:lnTo>
                    <a:lnTo>
                      <a:pt x="82" y="591"/>
                    </a:lnTo>
                    <a:lnTo>
                      <a:pt x="94" y="604"/>
                    </a:lnTo>
                    <a:lnTo>
                      <a:pt x="106" y="617"/>
                    </a:lnTo>
                    <a:lnTo>
                      <a:pt x="118" y="630"/>
                    </a:lnTo>
                    <a:lnTo>
                      <a:pt x="131" y="641"/>
                    </a:lnTo>
                    <a:lnTo>
                      <a:pt x="145" y="651"/>
                    </a:lnTo>
                    <a:lnTo>
                      <a:pt x="159" y="661"/>
                    </a:lnTo>
                    <a:lnTo>
                      <a:pt x="174" y="671"/>
                    </a:lnTo>
                    <a:lnTo>
                      <a:pt x="189" y="679"/>
                    </a:lnTo>
                    <a:lnTo>
                      <a:pt x="206" y="687"/>
                    </a:lnTo>
                    <a:lnTo>
                      <a:pt x="221" y="694"/>
                    </a:lnTo>
                    <a:lnTo>
                      <a:pt x="238" y="701"/>
                    </a:lnTo>
                    <a:lnTo>
                      <a:pt x="254" y="706"/>
                    </a:lnTo>
                    <a:lnTo>
                      <a:pt x="271" y="711"/>
                    </a:lnTo>
                    <a:lnTo>
                      <a:pt x="288" y="715"/>
                    </a:lnTo>
                    <a:lnTo>
                      <a:pt x="306" y="718"/>
                    </a:lnTo>
                    <a:lnTo>
                      <a:pt x="325" y="720"/>
                    </a:lnTo>
                    <a:lnTo>
                      <a:pt x="343" y="722"/>
                    </a:lnTo>
                    <a:lnTo>
                      <a:pt x="361" y="722"/>
                    </a:lnTo>
                    <a:lnTo>
                      <a:pt x="379" y="722"/>
                    </a:lnTo>
                    <a:lnTo>
                      <a:pt x="397" y="721"/>
                    </a:lnTo>
                    <a:lnTo>
                      <a:pt x="416" y="718"/>
                    </a:lnTo>
                    <a:lnTo>
                      <a:pt x="434" y="715"/>
                    </a:lnTo>
                    <a:lnTo>
                      <a:pt x="452" y="711"/>
                    </a:lnTo>
                    <a:lnTo>
                      <a:pt x="470" y="707"/>
                    </a:lnTo>
                    <a:lnTo>
                      <a:pt x="487" y="701"/>
                    </a:lnTo>
                    <a:lnTo>
                      <a:pt x="503" y="694"/>
                    </a:lnTo>
                    <a:lnTo>
                      <a:pt x="519" y="687"/>
                    </a:lnTo>
                    <a:lnTo>
                      <a:pt x="535" y="679"/>
                    </a:lnTo>
                    <a:lnTo>
                      <a:pt x="550" y="671"/>
                    </a:lnTo>
                    <a:lnTo>
                      <a:pt x="565" y="661"/>
                    </a:lnTo>
                    <a:lnTo>
                      <a:pt x="580" y="651"/>
                    </a:lnTo>
                    <a:lnTo>
                      <a:pt x="593" y="641"/>
                    </a:lnTo>
                    <a:lnTo>
                      <a:pt x="607" y="630"/>
                    </a:lnTo>
                    <a:lnTo>
                      <a:pt x="619" y="617"/>
                    </a:lnTo>
                    <a:lnTo>
                      <a:pt x="631" y="604"/>
                    </a:lnTo>
                    <a:lnTo>
                      <a:pt x="642" y="592"/>
                    </a:lnTo>
                    <a:lnTo>
                      <a:pt x="653" y="578"/>
                    </a:lnTo>
                    <a:lnTo>
                      <a:pt x="663" y="564"/>
                    </a:lnTo>
                    <a:lnTo>
                      <a:pt x="673" y="550"/>
                    </a:lnTo>
                    <a:lnTo>
                      <a:pt x="681" y="535"/>
                    </a:lnTo>
                    <a:lnTo>
                      <a:pt x="689" y="520"/>
                    </a:lnTo>
                    <a:lnTo>
                      <a:pt x="697" y="504"/>
                    </a:lnTo>
                    <a:lnTo>
                      <a:pt x="704" y="487"/>
                    </a:lnTo>
                    <a:lnTo>
                      <a:pt x="710" y="470"/>
                    </a:lnTo>
                    <a:lnTo>
                      <a:pt x="715" y="454"/>
                    </a:lnTo>
                    <a:lnTo>
                      <a:pt x="719" y="437"/>
                    </a:lnTo>
                    <a:lnTo>
                      <a:pt x="722" y="419"/>
                    </a:lnTo>
                    <a:lnTo>
                      <a:pt x="725" y="402"/>
                    </a:lnTo>
                    <a:lnTo>
                      <a:pt x="726" y="384"/>
                    </a:lnTo>
                    <a:lnTo>
                      <a:pt x="727" y="365"/>
                    </a:lnTo>
                    <a:lnTo>
                      <a:pt x="727" y="347"/>
                    </a:lnTo>
                    <a:lnTo>
                      <a:pt x="725" y="328"/>
                    </a:lnTo>
                    <a:lnTo>
                      <a:pt x="723" y="310"/>
                    </a:lnTo>
                    <a:lnTo>
                      <a:pt x="720" y="291"/>
                    </a:lnTo>
                    <a:lnTo>
                      <a:pt x="716" y="273"/>
                    </a:lnTo>
                    <a:lnTo>
                      <a:pt x="711" y="256"/>
                    </a:lnTo>
                    <a:lnTo>
                      <a:pt x="705" y="238"/>
                    </a:lnTo>
                    <a:lnTo>
                      <a:pt x="698" y="221"/>
                    </a:lnTo>
                    <a:lnTo>
                      <a:pt x="690" y="205"/>
                    </a:lnTo>
                    <a:lnTo>
                      <a:pt x="682" y="189"/>
                    </a:lnTo>
                    <a:lnTo>
                      <a:pt x="674" y="174"/>
                    </a:lnTo>
                    <a:lnTo>
                      <a:pt x="664" y="159"/>
                    </a:lnTo>
                    <a:lnTo>
                      <a:pt x="654" y="145"/>
                    </a:lnTo>
                    <a:lnTo>
                      <a:pt x="643" y="131"/>
                    </a:lnTo>
                    <a:lnTo>
                      <a:pt x="632" y="117"/>
                    </a:lnTo>
                    <a:lnTo>
                      <a:pt x="620" y="104"/>
                    </a:lnTo>
                    <a:lnTo>
                      <a:pt x="607" y="93"/>
                    </a:lnTo>
                    <a:lnTo>
                      <a:pt x="594" y="81"/>
                    </a:lnTo>
                    <a:lnTo>
                      <a:pt x="581" y="71"/>
                    </a:lnTo>
                    <a:lnTo>
                      <a:pt x="566" y="61"/>
                    </a:lnTo>
                    <a:lnTo>
                      <a:pt x="551" y="51"/>
                    </a:lnTo>
                    <a:lnTo>
                      <a:pt x="536" y="43"/>
                    </a:lnTo>
                    <a:lnTo>
                      <a:pt x="521" y="35"/>
                    </a:lnTo>
                    <a:lnTo>
                      <a:pt x="505" y="28"/>
                    </a:lnTo>
                    <a:lnTo>
                      <a:pt x="489" y="21"/>
                    </a:lnTo>
                    <a:lnTo>
                      <a:pt x="473" y="16"/>
                    </a:lnTo>
                    <a:lnTo>
                      <a:pt x="456" y="11"/>
                    </a:lnTo>
                    <a:lnTo>
                      <a:pt x="438" y="7"/>
                    </a:lnTo>
                    <a:lnTo>
                      <a:pt x="421" y="4"/>
                    </a:lnTo>
                    <a:lnTo>
                      <a:pt x="404" y="2"/>
                    </a:lnTo>
                    <a:lnTo>
                      <a:pt x="386" y="0"/>
                    </a:lnTo>
                    <a:lnTo>
                      <a:pt x="368" y="0"/>
                    </a:lnTo>
                    <a:lnTo>
                      <a:pt x="350" y="0"/>
                    </a:lnTo>
                    <a:lnTo>
                      <a:pt x="332" y="1"/>
                    </a:lnTo>
                    <a:lnTo>
                      <a:pt x="313" y="4"/>
                    </a:lnTo>
                    <a:lnTo>
                      <a:pt x="295" y="7"/>
                    </a:lnTo>
                    <a:lnTo>
                      <a:pt x="277" y="11"/>
                    </a:lnTo>
                    <a:lnTo>
                      <a:pt x="259" y="16"/>
                    </a:lnTo>
                    <a:lnTo>
                      <a:pt x="242" y="21"/>
                    </a:lnTo>
                    <a:lnTo>
                      <a:pt x="226" y="28"/>
                    </a:lnTo>
                    <a:lnTo>
                      <a:pt x="209" y="35"/>
                    </a:lnTo>
                    <a:lnTo>
                      <a:pt x="192" y="43"/>
                    </a:lnTo>
                    <a:lnTo>
                      <a:pt x="177" y="51"/>
                    </a:lnTo>
                    <a:lnTo>
                      <a:pt x="162" y="61"/>
                    </a:lnTo>
                    <a:lnTo>
                      <a:pt x="148" y="71"/>
                    </a:lnTo>
                    <a:lnTo>
                      <a:pt x="134" y="81"/>
                    </a:lnTo>
                    <a:lnTo>
                      <a:pt x="121" y="92"/>
                    </a:lnTo>
                    <a:lnTo>
                      <a:pt x="109" y="104"/>
                    </a:lnTo>
                    <a:lnTo>
                      <a:pt x="97" y="117"/>
                    </a:lnTo>
                    <a:lnTo>
                      <a:pt x="85" y="131"/>
                    </a:lnTo>
                    <a:lnTo>
                      <a:pt x="75" y="144"/>
                    </a:lnTo>
                    <a:lnTo>
                      <a:pt x="63" y="158"/>
                    </a:lnTo>
                    <a:lnTo>
                      <a:pt x="54" y="172"/>
                    </a:lnTo>
                    <a:lnTo>
                      <a:pt x="45" y="187"/>
                    </a:lnTo>
                    <a:lnTo>
                      <a:pt x="37" y="203"/>
                    </a:lnTo>
                    <a:lnTo>
                      <a:pt x="30" y="218"/>
                    </a:lnTo>
                    <a:lnTo>
                      <a:pt x="23" y="234"/>
                    </a:lnTo>
                    <a:lnTo>
                      <a:pt x="18" y="252"/>
                    </a:lnTo>
                    <a:lnTo>
                      <a:pt x="13" y="268"/>
                    </a:lnTo>
                    <a:lnTo>
                      <a:pt x="8" y="285"/>
                    </a:lnTo>
                    <a:lnTo>
                      <a:pt x="5" y="303"/>
                    </a:lnTo>
                    <a:lnTo>
                      <a:pt x="2" y="320"/>
                    </a:lnTo>
                    <a:lnTo>
                      <a:pt x="1" y="338"/>
                    </a:lnTo>
                    <a:lnTo>
                      <a:pt x="0" y="356"/>
                    </a:lnTo>
                    <a:lnTo>
                      <a:pt x="0" y="374"/>
                    </a:lnTo>
                    <a:lnTo>
                      <a:pt x="0" y="394"/>
                    </a:lnTo>
                    <a:lnTo>
                      <a:pt x="2" y="41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2" name="Freeform 348">
                <a:extLst>
                  <a:ext uri="{FF2B5EF4-FFF2-40B4-BE49-F238E27FC236}">
                    <a16:creationId xmlns:a16="http://schemas.microsoft.com/office/drawing/2014/main" id="{F4DA1DB9-EB0D-5DAC-D57C-42D599D0D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837"/>
                <a:ext cx="46" cy="46"/>
              </a:xfrm>
              <a:custGeom>
                <a:avLst/>
                <a:gdLst>
                  <a:gd name="T0" fmla="*/ 11 w 724"/>
                  <a:gd name="T1" fmla="*/ 450 h 727"/>
                  <a:gd name="T2" fmla="*/ 28 w 724"/>
                  <a:gd name="T3" fmla="*/ 501 h 727"/>
                  <a:gd name="T4" fmla="*/ 53 w 724"/>
                  <a:gd name="T5" fmla="*/ 549 h 727"/>
                  <a:gd name="T6" fmla="*/ 83 w 724"/>
                  <a:gd name="T7" fmla="*/ 593 h 727"/>
                  <a:gd name="T8" fmla="*/ 120 w 724"/>
                  <a:gd name="T9" fmla="*/ 630 h 727"/>
                  <a:gd name="T10" fmla="*/ 160 w 724"/>
                  <a:gd name="T11" fmla="*/ 662 h 727"/>
                  <a:gd name="T12" fmla="*/ 205 w 724"/>
                  <a:gd name="T13" fmla="*/ 689 h 727"/>
                  <a:gd name="T14" fmla="*/ 254 w 724"/>
                  <a:gd name="T15" fmla="*/ 709 h 727"/>
                  <a:gd name="T16" fmla="*/ 305 w 724"/>
                  <a:gd name="T17" fmla="*/ 722 h 727"/>
                  <a:gd name="T18" fmla="*/ 359 w 724"/>
                  <a:gd name="T19" fmla="*/ 727 h 727"/>
                  <a:gd name="T20" fmla="*/ 413 w 724"/>
                  <a:gd name="T21" fmla="*/ 725 h 727"/>
                  <a:gd name="T22" fmla="*/ 467 w 724"/>
                  <a:gd name="T23" fmla="*/ 712 h 727"/>
                  <a:gd name="T24" fmla="*/ 518 w 724"/>
                  <a:gd name="T25" fmla="*/ 693 h 727"/>
                  <a:gd name="T26" fmla="*/ 564 w 724"/>
                  <a:gd name="T27" fmla="*/ 666 h 727"/>
                  <a:gd name="T28" fmla="*/ 606 w 724"/>
                  <a:gd name="T29" fmla="*/ 633 h 727"/>
                  <a:gd name="T30" fmla="*/ 641 w 724"/>
                  <a:gd name="T31" fmla="*/ 595 h 727"/>
                  <a:gd name="T32" fmla="*/ 671 w 724"/>
                  <a:gd name="T33" fmla="*/ 552 h 727"/>
                  <a:gd name="T34" fmla="*/ 695 w 724"/>
                  <a:gd name="T35" fmla="*/ 505 h 727"/>
                  <a:gd name="T36" fmla="*/ 712 w 724"/>
                  <a:gd name="T37" fmla="*/ 456 h 727"/>
                  <a:gd name="T38" fmla="*/ 722 w 724"/>
                  <a:gd name="T39" fmla="*/ 402 h 727"/>
                  <a:gd name="T40" fmla="*/ 724 w 724"/>
                  <a:gd name="T41" fmla="*/ 348 h 727"/>
                  <a:gd name="T42" fmla="*/ 716 w 724"/>
                  <a:gd name="T43" fmla="*/ 292 h 727"/>
                  <a:gd name="T44" fmla="*/ 703 w 724"/>
                  <a:gd name="T45" fmla="*/ 240 h 727"/>
                  <a:gd name="T46" fmla="*/ 682 w 724"/>
                  <a:gd name="T47" fmla="*/ 192 h 727"/>
                  <a:gd name="T48" fmla="*/ 654 w 724"/>
                  <a:gd name="T49" fmla="*/ 147 h 727"/>
                  <a:gd name="T50" fmla="*/ 620 w 724"/>
                  <a:gd name="T51" fmla="*/ 108 h 727"/>
                  <a:gd name="T52" fmla="*/ 580 w 724"/>
                  <a:gd name="T53" fmla="*/ 74 h 727"/>
                  <a:gd name="T54" fmla="*/ 537 w 724"/>
                  <a:gd name="T55" fmla="*/ 44 h 727"/>
                  <a:gd name="T56" fmla="*/ 489 w 724"/>
                  <a:gd name="T57" fmla="*/ 23 h 727"/>
                  <a:gd name="T58" fmla="*/ 438 w 724"/>
                  <a:gd name="T59" fmla="*/ 8 h 727"/>
                  <a:gd name="T60" fmla="*/ 385 w 724"/>
                  <a:gd name="T61" fmla="*/ 1 h 727"/>
                  <a:gd name="T62" fmla="*/ 329 w 724"/>
                  <a:gd name="T63" fmla="*/ 2 h 727"/>
                  <a:gd name="T64" fmla="*/ 275 w 724"/>
                  <a:gd name="T65" fmla="*/ 11 h 727"/>
                  <a:gd name="T66" fmla="*/ 224 w 724"/>
                  <a:gd name="T67" fmla="*/ 28 h 727"/>
                  <a:gd name="T68" fmla="*/ 176 w 724"/>
                  <a:gd name="T69" fmla="*/ 52 h 727"/>
                  <a:gd name="T70" fmla="*/ 134 w 724"/>
                  <a:gd name="T71" fmla="*/ 84 h 727"/>
                  <a:gd name="T72" fmla="*/ 96 w 724"/>
                  <a:gd name="T73" fmla="*/ 119 h 727"/>
                  <a:gd name="T74" fmla="*/ 63 w 724"/>
                  <a:gd name="T75" fmla="*/ 160 h 727"/>
                  <a:gd name="T76" fmla="*/ 37 w 724"/>
                  <a:gd name="T77" fmla="*/ 206 h 727"/>
                  <a:gd name="T78" fmla="*/ 17 w 724"/>
                  <a:gd name="T79" fmla="*/ 254 h 727"/>
                  <a:gd name="T80" fmla="*/ 5 w 724"/>
                  <a:gd name="T81" fmla="*/ 305 h 727"/>
                  <a:gd name="T82" fmla="*/ 0 w 724"/>
                  <a:gd name="T83" fmla="*/ 359 h 727"/>
                  <a:gd name="T84" fmla="*/ 4 w 724"/>
                  <a:gd name="T85" fmla="*/ 412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7">
                    <a:moveTo>
                      <a:pt x="4" y="412"/>
                    </a:moveTo>
                    <a:lnTo>
                      <a:pt x="7" y="431"/>
                    </a:lnTo>
                    <a:lnTo>
                      <a:pt x="11" y="450"/>
                    </a:lnTo>
                    <a:lnTo>
                      <a:pt x="16" y="467"/>
                    </a:lnTo>
                    <a:lnTo>
                      <a:pt x="22" y="485"/>
                    </a:lnTo>
                    <a:lnTo>
                      <a:pt x="28" y="501"/>
                    </a:lnTo>
                    <a:lnTo>
                      <a:pt x="36" y="518"/>
                    </a:lnTo>
                    <a:lnTo>
                      <a:pt x="44" y="533"/>
                    </a:lnTo>
                    <a:lnTo>
                      <a:pt x="53" y="549"/>
                    </a:lnTo>
                    <a:lnTo>
                      <a:pt x="62" y="564"/>
                    </a:lnTo>
                    <a:lnTo>
                      <a:pt x="72" y="579"/>
                    </a:lnTo>
                    <a:lnTo>
                      <a:pt x="83" y="593"/>
                    </a:lnTo>
                    <a:lnTo>
                      <a:pt x="95" y="606"/>
                    </a:lnTo>
                    <a:lnTo>
                      <a:pt x="107" y="618"/>
                    </a:lnTo>
                    <a:lnTo>
                      <a:pt x="120" y="630"/>
                    </a:lnTo>
                    <a:lnTo>
                      <a:pt x="133" y="642"/>
                    </a:lnTo>
                    <a:lnTo>
                      <a:pt x="146" y="652"/>
                    </a:lnTo>
                    <a:lnTo>
                      <a:pt x="160" y="662"/>
                    </a:lnTo>
                    <a:lnTo>
                      <a:pt x="175" y="672"/>
                    </a:lnTo>
                    <a:lnTo>
                      <a:pt x="190" y="681"/>
                    </a:lnTo>
                    <a:lnTo>
                      <a:pt x="205" y="689"/>
                    </a:lnTo>
                    <a:lnTo>
                      <a:pt x="222" y="697"/>
                    </a:lnTo>
                    <a:lnTo>
                      <a:pt x="238" y="703"/>
                    </a:lnTo>
                    <a:lnTo>
                      <a:pt x="254" y="709"/>
                    </a:lnTo>
                    <a:lnTo>
                      <a:pt x="271" y="714"/>
                    </a:lnTo>
                    <a:lnTo>
                      <a:pt x="288" y="719"/>
                    </a:lnTo>
                    <a:lnTo>
                      <a:pt x="305" y="722"/>
                    </a:lnTo>
                    <a:lnTo>
                      <a:pt x="322" y="725"/>
                    </a:lnTo>
                    <a:lnTo>
                      <a:pt x="340" y="726"/>
                    </a:lnTo>
                    <a:lnTo>
                      <a:pt x="359" y="727"/>
                    </a:lnTo>
                    <a:lnTo>
                      <a:pt x="377" y="727"/>
                    </a:lnTo>
                    <a:lnTo>
                      <a:pt x="395" y="726"/>
                    </a:lnTo>
                    <a:lnTo>
                      <a:pt x="413" y="725"/>
                    </a:lnTo>
                    <a:lnTo>
                      <a:pt x="431" y="721"/>
                    </a:lnTo>
                    <a:lnTo>
                      <a:pt x="449" y="717"/>
                    </a:lnTo>
                    <a:lnTo>
                      <a:pt x="467" y="712"/>
                    </a:lnTo>
                    <a:lnTo>
                      <a:pt x="485" y="707"/>
                    </a:lnTo>
                    <a:lnTo>
                      <a:pt x="502" y="700"/>
                    </a:lnTo>
                    <a:lnTo>
                      <a:pt x="518" y="693"/>
                    </a:lnTo>
                    <a:lnTo>
                      <a:pt x="534" y="684"/>
                    </a:lnTo>
                    <a:lnTo>
                      <a:pt x="549" y="675"/>
                    </a:lnTo>
                    <a:lnTo>
                      <a:pt x="564" y="666"/>
                    </a:lnTo>
                    <a:lnTo>
                      <a:pt x="578" y="655"/>
                    </a:lnTo>
                    <a:lnTo>
                      <a:pt x="592" y="645"/>
                    </a:lnTo>
                    <a:lnTo>
                      <a:pt x="606" y="633"/>
                    </a:lnTo>
                    <a:lnTo>
                      <a:pt x="618" y="621"/>
                    </a:lnTo>
                    <a:lnTo>
                      <a:pt x="630" y="609"/>
                    </a:lnTo>
                    <a:lnTo>
                      <a:pt x="641" y="595"/>
                    </a:lnTo>
                    <a:lnTo>
                      <a:pt x="652" y="582"/>
                    </a:lnTo>
                    <a:lnTo>
                      <a:pt x="662" y="568"/>
                    </a:lnTo>
                    <a:lnTo>
                      <a:pt x="671" y="552"/>
                    </a:lnTo>
                    <a:lnTo>
                      <a:pt x="680" y="537"/>
                    </a:lnTo>
                    <a:lnTo>
                      <a:pt x="688" y="521"/>
                    </a:lnTo>
                    <a:lnTo>
                      <a:pt x="695" y="505"/>
                    </a:lnTo>
                    <a:lnTo>
                      <a:pt x="701" y="489"/>
                    </a:lnTo>
                    <a:lnTo>
                      <a:pt x="707" y="473"/>
                    </a:lnTo>
                    <a:lnTo>
                      <a:pt x="712" y="456"/>
                    </a:lnTo>
                    <a:lnTo>
                      <a:pt x="715" y="437"/>
                    </a:lnTo>
                    <a:lnTo>
                      <a:pt x="719" y="420"/>
                    </a:lnTo>
                    <a:lnTo>
                      <a:pt x="722" y="402"/>
                    </a:lnTo>
                    <a:lnTo>
                      <a:pt x="723" y="384"/>
                    </a:lnTo>
                    <a:lnTo>
                      <a:pt x="724" y="366"/>
                    </a:lnTo>
                    <a:lnTo>
                      <a:pt x="724" y="348"/>
                    </a:lnTo>
                    <a:lnTo>
                      <a:pt x="722" y="330"/>
                    </a:lnTo>
                    <a:lnTo>
                      <a:pt x="719" y="310"/>
                    </a:lnTo>
                    <a:lnTo>
                      <a:pt x="716" y="292"/>
                    </a:lnTo>
                    <a:lnTo>
                      <a:pt x="713" y="274"/>
                    </a:lnTo>
                    <a:lnTo>
                      <a:pt x="708" y="257"/>
                    </a:lnTo>
                    <a:lnTo>
                      <a:pt x="703" y="240"/>
                    </a:lnTo>
                    <a:lnTo>
                      <a:pt x="697" y="224"/>
                    </a:lnTo>
                    <a:lnTo>
                      <a:pt x="690" y="208"/>
                    </a:lnTo>
                    <a:lnTo>
                      <a:pt x="682" y="192"/>
                    </a:lnTo>
                    <a:lnTo>
                      <a:pt x="673" y="176"/>
                    </a:lnTo>
                    <a:lnTo>
                      <a:pt x="664" y="161"/>
                    </a:lnTo>
                    <a:lnTo>
                      <a:pt x="654" y="147"/>
                    </a:lnTo>
                    <a:lnTo>
                      <a:pt x="643" y="133"/>
                    </a:lnTo>
                    <a:lnTo>
                      <a:pt x="632" y="120"/>
                    </a:lnTo>
                    <a:lnTo>
                      <a:pt x="620" y="108"/>
                    </a:lnTo>
                    <a:lnTo>
                      <a:pt x="608" y="96"/>
                    </a:lnTo>
                    <a:lnTo>
                      <a:pt x="595" y="84"/>
                    </a:lnTo>
                    <a:lnTo>
                      <a:pt x="580" y="74"/>
                    </a:lnTo>
                    <a:lnTo>
                      <a:pt x="566" y="64"/>
                    </a:lnTo>
                    <a:lnTo>
                      <a:pt x="552" y="53"/>
                    </a:lnTo>
                    <a:lnTo>
                      <a:pt x="537" y="44"/>
                    </a:lnTo>
                    <a:lnTo>
                      <a:pt x="521" y="36"/>
                    </a:lnTo>
                    <a:lnTo>
                      <a:pt x="505" y="29"/>
                    </a:lnTo>
                    <a:lnTo>
                      <a:pt x="489" y="23"/>
                    </a:lnTo>
                    <a:lnTo>
                      <a:pt x="473" y="17"/>
                    </a:lnTo>
                    <a:lnTo>
                      <a:pt x="455" y="12"/>
                    </a:lnTo>
                    <a:lnTo>
                      <a:pt x="438" y="8"/>
                    </a:lnTo>
                    <a:lnTo>
                      <a:pt x="420" y="5"/>
                    </a:lnTo>
                    <a:lnTo>
                      <a:pt x="403" y="2"/>
                    </a:lnTo>
                    <a:lnTo>
                      <a:pt x="385" y="1"/>
                    </a:lnTo>
                    <a:lnTo>
                      <a:pt x="367" y="0"/>
                    </a:lnTo>
                    <a:lnTo>
                      <a:pt x="348" y="0"/>
                    </a:lnTo>
                    <a:lnTo>
                      <a:pt x="329" y="2"/>
                    </a:lnTo>
                    <a:lnTo>
                      <a:pt x="310" y="4"/>
                    </a:lnTo>
                    <a:lnTo>
                      <a:pt x="292" y="7"/>
                    </a:lnTo>
                    <a:lnTo>
                      <a:pt x="275" y="11"/>
                    </a:lnTo>
                    <a:lnTo>
                      <a:pt x="257" y="16"/>
                    </a:lnTo>
                    <a:lnTo>
                      <a:pt x="241" y="22"/>
                    </a:lnTo>
                    <a:lnTo>
                      <a:pt x="224" y="28"/>
                    </a:lnTo>
                    <a:lnTo>
                      <a:pt x="207" y="35"/>
                    </a:lnTo>
                    <a:lnTo>
                      <a:pt x="191" y="43"/>
                    </a:lnTo>
                    <a:lnTo>
                      <a:pt x="176" y="52"/>
                    </a:lnTo>
                    <a:lnTo>
                      <a:pt x="162" y="63"/>
                    </a:lnTo>
                    <a:lnTo>
                      <a:pt x="147" y="73"/>
                    </a:lnTo>
                    <a:lnTo>
                      <a:pt x="134" y="84"/>
                    </a:lnTo>
                    <a:lnTo>
                      <a:pt x="121" y="95"/>
                    </a:lnTo>
                    <a:lnTo>
                      <a:pt x="108" y="107"/>
                    </a:lnTo>
                    <a:lnTo>
                      <a:pt x="96" y="119"/>
                    </a:lnTo>
                    <a:lnTo>
                      <a:pt x="84" y="133"/>
                    </a:lnTo>
                    <a:lnTo>
                      <a:pt x="73" y="146"/>
                    </a:lnTo>
                    <a:lnTo>
                      <a:pt x="63" y="160"/>
                    </a:lnTo>
                    <a:lnTo>
                      <a:pt x="53" y="175"/>
                    </a:lnTo>
                    <a:lnTo>
                      <a:pt x="45" y="191"/>
                    </a:lnTo>
                    <a:lnTo>
                      <a:pt x="37" y="206"/>
                    </a:lnTo>
                    <a:lnTo>
                      <a:pt x="29" y="222"/>
                    </a:lnTo>
                    <a:lnTo>
                      <a:pt x="23" y="238"/>
                    </a:lnTo>
                    <a:lnTo>
                      <a:pt x="17" y="254"/>
                    </a:lnTo>
                    <a:lnTo>
                      <a:pt x="12" y="271"/>
                    </a:lnTo>
                    <a:lnTo>
                      <a:pt x="8" y="288"/>
                    </a:lnTo>
                    <a:lnTo>
                      <a:pt x="5" y="305"/>
                    </a:lnTo>
                    <a:lnTo>
                      <a:pt x="2" y="323"/>
                    </a:lnTo>
                    <a:lnTo>
                      <a:pt x="1" y="341"/>
                    </a:lnTo>
                    <a:lnTo>
                      <a:pt x="0" y="359"/>
                    </a:lnTo>
                    <a:lnTo>
                      <a:pt x="1" y="376"/>
                    </a:lnTo>
                    <a:lnTo>
                      <a:pt x="2" y="394"/>
                    </a:lnTo>
                    <a:lnTo>
                      <a:pt x="4" y="412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3" name="Freeform 349">
                <a:extLst>
                  <a:ext uri="{FF2B5EF4-FFF2-40B4-BE49-F238E27FC236}">
                    <a16:creationId xmlns:a16="http://schemas.microsoft.com/office/drawing/2014/main" id="{609376F0-4067-F819-D10F-CC809477F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837"/>
                <a:ext cx="46" cy="46"/>
              </a:xfrm>
              <a:custGeom>
                <a:avLst/>
                <a:gdLst>
                  <a:gd name="T0" fmla="*/ 11 w 724"/>
                  <a:gd name="T1" fmla="*/ 450 h 727"/>
                  <a:gd name="T2" fmla="*/ 28 w 724"/>
                  <a:gd name="T3" fmla="*/ 501 h 727"/>
                  <a:gd name="T4" fmla="*/ 53 w 724"/>
                  <a:gd name="T5" fmla="*/ 549 h 727"/>
                  <a:gd name="T6" fmla="*/ 83 w 724"/>
                  <a:gd name="T7" fmla="*/ 593 h 727"/>
                  <a:gd name="T8" fmla="*/ 120 w 724"/>
                  <a:gd name="T9" fmla="*/ 630 h 727"/>
                  <a:gd name="T10" fmla="*/ 160 w 724"/>
                  <a:gd name="T11" fmla="*/ 662 h 727"/>
                  <a:gd name="T12" fmla="*/ 205 w 724"/>
                  <a:gd name="T13" fmla="*/ 689 h 727"/>
                  <a:gd name="T14" fmla="*/ 254 w 724"/>
                  <a:gd name="T15" fmla="*/ 709 h 727"/>
                  <a:gd name="T16" fmla="*/ 305 w 724"/>
                  <a:gd name="T17" fmla="*/ 722 h 727"/>
                  <a:gd name="T18" fmla="*/ 359 w 724"/>
                  <a:gd name="T19" fmla="*/ 727 h 727"/>
                  <a:gd name="T20" fmla="*/ 413 w 724"/>
                  <a:gd name="T21" fmla="*/ 725 h 727"/>
                  <a:gd name="T22" fmla="*/ 467 w 724"/>
                  <a:gd name="T23" fmla="*/ 712 h 727"/>
                  <a:gd name="T24" fmla="*/ 518 w 724"/>
                  <a:gd name="T25" fmla="*/ 693 h 727"/>
                  <a:gd name="T26" fmla="*/ 564 w 724"/>
                  <a:gd name="T27" fmla="*/ 666 h 727"/>
                  <a:gd name="T28" fmla="*/ 606 w 724"/>
                  <a:gd name="T29" fmla="*/ 633 h 727"/>
                  <a:gd name="T30" fmla="*/ 641 w 724"/>
                  <a:gd name="T31" fmla="*/ 595 h 727"/>
                  <a:gd name="T32" fmla="*/ 671 w 724"/>
                  <a:gd name="T33" fmla="*/ 552 h 727"/>
                  <a:gd name="T34" fmla="*/ 695 w 724"/>
                  <a:gd name="T35" fmla="*/ 505 h 727"/>
                  <a:gd name="T36" fmla="*/ 712 w 724"/>
                  <a:gd name="T37" fmla="*/ 456 h 727"/>
                  <a:gd name="T38" fmla="*/ 722 w 724"/>
                  <a:gd name="T39" fmla="*/ 402 h 727"/>
                  <a:gd name="T40" fmla="*/ 724 w 724"/>
                  <a:gd name="T41" fmla="*/ 348 h 727"/>
                  <a:gd name="T42" fmla="*/ 716 w 724"/>
                  <a:gd name="T43" fmla="*/ 292 h 727"/>
                  <a:gd name="T44" fmla="*/ 703 w 724"/>
                  <a:gd name="T45" fmla="*/ 240 h 727"/>
                  <a:gd name="T46" fmla="*/ 682 w 724"/>
                  <a:gd name="T47" fmla="*/ 192 h 727"/>
                  <a:gd name="T48" fmla="*/ 654 w 724"/>
                  <a:gd name="T49" fmla="*/ 147 h 727"/>
                  <a:gd name="T50" fmla="*/ 620 w 724"/>
                  <a:gd name="T51" fmla="*/ 108 h 727"/>
                  <a:gd name="T52" fmla="*/ 580 w 724"/>
                  <a:gd name="T53" fmla="*/ 74 h 727"/>
                  <a:gd name="T54" fmla="*/ 537 w 724"/>
                  <a:gd name="T55" fmla="*/ 44 h 727"/>
                  <a:gd name="T56" fmla="*/ 489 w 724"/>
                  <a:gd name="T57" fmla="*/ 23 h 727"/>
                  <a:gd name="T58" fmla="*/ 438 w 724"/>
                  <a:gd name="T59" fmla="*/ 8 h 727"/>
                  <a:gd name="T60" fmla="*/ 385 w 724"/>
                  <a:gd name="T61" fmla="*/ 1 h 727"/>
                  <a:gd name="T62" fmla="*/ 329 w 724"/>
                  <a:gd name="T63" fmla="*/ 2 h 727"/>
                  <a:gd name="T64" fmla="*/ 275 w 724"/>
                  <a:gd name="T65" fmla="*/ 11 h 727"/>
                  <a:gd name="T66" fmla="*/ 224 w 724"/>
                  <a:gd name="T67" fmla="*/ 28 h 727"/>
                  <a:gd name="T68" fmla="*/ 176 w 724"/>
                  <a:gd name="T69" fmla="*/ 52 h 727"/>
                  <a:gd name="T70" fmla="*/ 134 w 724"/>
                  <a:gd name="T71" fmla="*/ 84 h 727"/>
                  <a:gd name="T72" fmla="*/ 96 w 724"/>
                  <a:gd name="T73" fmla="*/ 119 h 727"/>
                  <a:gd name="T74" fmla="*/ 63 w 724"/>
                  <a:gd name="T75" fmla="*/ 160 h 727"/>
                  <a:gd name="T76" fmla="*/ 37 w 724"/>
                  <a:gd name="T77" fmla="*/ 206 h 727"/>
                  <a:gd name="T78" fmla="*/ 17 w 724"/>
                  <a:gd name="T79" fmla="*/ 254 h 727"/>
                  <a:gd name="T80" fmla="*/ 5 w 724"/>
                  <a:gd name="T81" fmla="*/ 305 h 727"/>
                  <a:gd name="T82" fmla="*/ 0 w 724"/>
                  <a:gd name="T83" fmla="*/ 359 h 727"/>
                  <a:gd name="T84" fmla="*/ 4 w 724"/>
                  <a:gd name="T85" fmla="*/ 412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7">
                    <a:moveTo>
                      <a:pt x="4" y="412"/>
                    </a:moveTo>
                    <a:lnTo>
                      <a:pt x="7" y="431"/>
                    </a:lnTo>
                    <a:lnTo>
                      <a:pt x="11" y="450"/>
                    </a:lnTo>
                    <a:lnTo>
                      <a:pt x="16" y="467"/>
                    </a:lnTo>
                    <a:lnTo>
                      <a:pt x="22" y="485"/>
                    </a:lnTo>
                    <a:lnTo>
                      <a:pt x="28" y="501"/>
                    </a:lnTo>
                    <a:lnTo>
                      <a:pt x="36" y="518"/>
                    </a:lnTo>
                    <a:lnTo>
                      <a:pt x="44" y="533"/>
                    </a:lnTo>
                    <a:lnTo>
                      <a:pt x="53" y="549"/>
                    </a:lnTo>
                    <a:lnTo>
                      <a:pt x="62" y="564"/>
                    </a:lnTo>
                    <a:lnTo>
                      <a:pt x="72" y="579"/>
                    </a:lnTo>
                    <a:lnTo>
                      <a:pt x="83" y="593"/>
                    </a:lnTo>
                    <a:lnTo>
                      <a:pt x="95" y="606"/>
                    </a:lnTo>
                    <a:lnTo>
                      <a:pt x="107" y="618"/>
                    </a:lnTo>
                    <a:lnTo>
                      <a:pt x="120" y="630"/>
                    </a:lnTo>
                    <a:lnTo>
                      <a:pt x="133" y="642"/>
                    </a:lnTo>
                    <a:lnTo>
                      <a:pt x="146" y="652"/>
                    </a:lnTo>
                    <a:lnTo>
                      <a:pt x="160" y="662"/>
                    </a:lnTo>
                    <a:lnTo>
                      <a:pt x="175" y="672"/>
                    </a:lnTo>
                    <a:lnTo>
                      <a:pt x="190" y="681"/>
                    </a:lnTo>
                    <a:lnTo>
                      <a:pt x="205" y="689"/>
                    </a:lnTo>
                    <a:lnTo>
                      <a:pt x="222" y="697"/>
                    </a:lnTo>
                    <a:lnTo>
                      <a:pt x="238" y="703"/>
                    </a:lnTo>
                    <a:lnTo>
                      <a:pt x="254" y="709"/>
                    </a:lnTo>
                    <a:lnTo>
                      <a:pt x="271" y="714"/>
                    </a:lnTo>
                    <a:lnTo>
                      <a:pt x="288" y="719"/>
                    </a:lnTo>
                    <a:lnTo>
                      <a:pt x="305" y="722"/>
                    </a:lnTo>
                    <a:lnTo>
                      <a:pt x="322" y="725"/>
                    </a:lnTo>
                    <a:lnTo>
                      <a:pt x="340" y="726"/>
                    </a:lnTo>
                    <a:lnTo>
                      <a:pt x="359" y="727"/>
                    </a:lnTo>
                    <a:lnTo>
                      <a:pt x="377" y="727"/>
                    </a:lnTo>
                    <a:lnTo>
                      <a:pt x="395" y="726"/>
                    </a:lnTo>
                    <a:lnTo>
                      <a:pt x="413" y="725"/>
                    </a:lnTo>
                    <a:lnTo>
                      <a:pt x="431" y="721"/>
                    </a:lnTo>
                    <a:lnTo>
                      <a:pt x="449" y="717"/>
                    </a:lnTo>
                    <a:lnTo>
                      <a:pt x="467" y="712"/>
                    </a:lnTo>
                    <a:lnTo>
                      <a:pt x="485" y="707"/>
                    </a:lnTo>
                    <a:lnTo>
                      <a:pt x="502" y="700"/>
                    </a:lnTo>
                    <a:lnTo>
                      <a:pt x="518" y="693"/>
                    </a:lnTo>
                    <a:lnTo>
                      <a:pt x="534" y="684"/>
                    </a:lnTo>
                    <a:lnTo>
                      <a:pt x="549" y="675"/>
                    </a:lnTo>
                    <a:lnTo>
                      <a:pt x="564" y="666"/>
                    </a:lnTo>
                    <a:lnTo>
                      <a:pt x="578" y="655"/>
                    </a:lnTo>
                    <a:lnTo>
                      <a:pt x="592" y="645"/>
                    </a:lnTo>
                    <a:lnTo>
                      <a:pt x="606" y="633"/>
                    </a:lnTo>
                    <a:lnTo>
                      <a:pt x="618" y="621"/>
                    </a:lnTo>
                    <a:lnTo>
                      <a:pt x="630" y="609"/>
                    </a:lnTo>
                    <a:lnTo>
                      <a:pt x="641" y="595"/>
                    </a:lnTo>
                    <a:lnTo>
                      <a:pt x="652" y="582"/>
                    </a:lnTo>
                    <a:lnTo>
                      <a:pt x="662" y="568"/>
                    </a:lnTo>
                    <a:lnTo>
                      <a:pt x="671" y="552"/>
                    </a:lnTo>
                    <a:lnTo>
                      <a:pt x="680" y="537"/>
                    </a:lnTo>
                    <a:lnTo>
                      <a:pt x="688" y="521"/>
                    </a:lnTo>
                    <a:lnTo>
                      <a:pt x="695" y="505"/>
                    </a:lnTo>
                    <a:lnTo>
                      <a:pt x="701" y="489"/>
                    </a:lnTo>
                    <a:lnTo>
                      <a:pt x="707" y="473"/>
                    </a:lnTo>
                    <a:lnTo>
                      <a:pt x="712" y="456"/>
                    </a:lnTo>
                    <a:lnTo>
                      <a:pt x="715" y="437"/>
                    </a:lnTo>
                    <a:lnTo>
                      <a:pt x="719" y="420"/>
                    </a:lnTo>
                    <a:lnTo>
                      <a:pt x="722" y="402"/>
                    </a:lnTo>
                    <a:lnTo>
                      <a:pt x="723" y="384"/>
                    </a:lnTo>
                    <a:lnTo>
                      <a:pt x="724" y="366"/>
                    </a:lnTo>
                    <a:lnTo>
                      <a:pt x="724" y="348"/>
                    </a:lnTo>
                    <a:lnTo>
                      <a:pt x="722" y="330"/>
                    </a:lnTo>
                    <a:lnTo>
                      <a:pt x="719" y="310"/>
                    </a:lnTo>
                    <a:lnTo>
                      <a:pt x="716" y="292"/>
                    </a:lnTo>
                    <a:lnTo>
                      <a:pt x="713" y="274"/>
                    </a:lnTo>
                    <a:lnTo>
                      <a:pt x="708" y="257"/>
                    </a:lnTo>
                    <a:lnTo>
                      <a:pt x="703" y="240"/>
                    </a:lnTo>
                    <a:lnTo>
                      <a:pt x="697" y="224"/>
                    </a:lnTo>
                    <a:lnTo>
                      <a:pt x="690" y="208"/>
                    </a:lnTo>
                    <a:lnTo>
                      <a:pt x="682" y="192"/>
                    </a:lnTo>
                    <a:lnTo>
                      <a:pt x="673" y="176"/>
                    </a:lnTo>
                    <a:lnTo>
                      <a:pt x="664" y="161"/>
                    </a:lnTo>
                    <a:lnTo>
                      <a:pt x="654" y="147"/>
                    </a:lnTo>
                    <a:lnTo>
                      <a:pt x="643" y="133"/>
                    </a:lnTo>
                    <a:lnTo>
                      <a:pt x="632" y="120"/>
                    </a:lnTo>
                    <a:lnTo>
                      <a:pt x="620" y="108"/>
                    </a:lnTo>
                    <a:lnTo>
                      <a:pt x="608" y="96"/>
                    </a:lnTo>
                    <a:lnTo>
                      <a:pt x="595" y="84"/>
                    </a:lnTo>
                    <a:lnTo>
                      <a:pt x="580" y="74"/>
                    </a:lnTo>
                    <a:lnTo>
                      <a:pt x="566" y="64"/>
                    </a:lnTo>
                    <a:lnTo>
                      <a:pt x="552" y="53"/>
                    </a:lnTo>
                    <a:lnTo>
                      <a:pt x="537" y="44"/>
                    </a:lnTo>
                    <a:lnTo>
                      <a:pt x="521" y="36"/>
                    </a:lnTo>
                    <a:lnTo>
                      <a:pt x="505" y="29"/>
                    </a:lnTo>
                    <a:lnTo>
                      <a:pt x="489" y="23"/>
                    </a:lnTo>
                    <a:lnTo>
                      <a:pt x="473" y="17"/>
                    </a:lnTo>
                    <a:lnTo>
                      <a:pt x="455" y="12"/>
                    </a:lnTo>
                    <a:lnTo>
                      <a:pt x="438" y="8"/>
                    </a:lnTo>
                    <a:lnTo>
                      <a:pt x="420" y="5"/>
                    </a:lnTo>
                    <a:lnTo>
                      <a:pt x="403" y="2"/>
                    </a:lnTo>
                    <a:lnTo>
                      <a:pt x="385" y="1"/>
                    </a:lnTo>
                    <a:lnTo>
                      <a:pt x="367" y="0"/>
                    </a:lnTo>
                    <a:lnTo>
                      <a:pt x="348" y="0"/>
                    </a:lnTo>
                    <a:lnTo>
                      <a:pt x="329" y="2"/>
                    </a:lnTo>
                    <a:lnTo>
                      <a:pt x="310" y="4"/>
                    </a:lnTo>
                    <a:lnTo>
                      <a:pt x="292" y="7"/>
                    </a:lnTo>
                    <a:lnTo>
                      <a:pt x="275" y="11"/>
                    </a:lnTo>
                    <a:lnTo>
                      <a:pt x="257" y="16"/>
                    </a:lnTo>
                    <a:lnTo>
                      <a:pt x="241" y="22"/>
                    </a:lnTo>
                    <a:lnTo>
                      <a:pt x="224" y="28"/>
                    </a:lnTo>
                    <a:lnTo>
                      <a:pt x="207" y="35"/>
                    </a:lnTo>
                    <a:lnTo>
                      <a:pt x="191" y="43"/>
                    </a:lnTo>
                    <a:lnTo>
                      <a:pt x="176" y="52"/>
                    </a:lnTo>
                    <a:lnTo>
                      <a:pt x="162" y="63"/>
                    </a:lnTo>
                    <a:lnTo>
                      <a:pt x="147" y="73"/>
                    </a:lnTo>
                    <a:lnTo>
                      <a:pt x="134" y="84"/>
                    </a:lnTo>
                    <a:lnTo>
                      <a:pt x="121" y="95"/>
                    </a:lnTo>
                    <a:lnTo>
                      <a:pt x="108" y="107"/>
                    </a:lnTo>
                    <a:lnTo>
                      <a:pt x="96" y="119"/>
                    </a:lnTo>
                    <a:lnTo>
                      <a:pt x="84" y="133"/>
                    </a:lnTo>
                    <a:lnTo>
                      <a:pt x="73" y="146"/>
                    </a:lnTo>
                    <a:lnTo>
                      <a:pt x="63" y="160"/>
                    </a:lnTo>
                    <a:lnTo>
                      <a:pt x="53" y="175"/>
                    </a:lnTo>
                    <a:lnTo>
                      <a:pt x="45" y="191"/>
                    </a:lnTo>
                    <a:lnTo>
                      <a:pt x="37" y="206"/>
                    </a:lnTo>
                    <a:lnTo>
                      <a:pt x="29" y="222"/>
                    </a:lnTo>
                    <a:lnTo>
                      <a:pt x="23" y="238"/>
                    </a:lnTo>
                    <a:lnTo>
                      <a:pt x="17" y="254"/>
                    </a:lnTo>
                    <a:lnTo>
                      <a:pt x="12" y="271"/>
                    </a:lnTo>
                    <a:lnTo>
                      <a:pt x="8" y="288"/>
                    </a:lnTo>
                    <a:lnTo>
                      <a:pt x="5" y="305"/>
                    </a:lnTo>
                    <a:lnTo>
                      <a:pt x="2" y="323"/>
                    </a:lnTo>
                    <a:lnTo>
                      <a:pt x="1" y="341"/>
                    </a:lnTo>
                    <a:lnTo>
                      <a:pt x="0" y="359"/>
                    </a:lnTo>
                    <a:lnTo>
                      <a:pt x="1" y="376"/>
                    </a:lnTo>
                    <a:lnTo>
                      <a:pt x="2" y="394"/>
                    </a:lnTo>
                    <a:lnTo>
                      <a:pt x="4" y="41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4" name="Freeform 350">
                <a:extLst>
                  <a:ext uri="{FF2B5EF4-FFF2-40B4-BE49-F238E27FC236}">
                    <a16:creationId xmlns:a16="http://schemas.microsoft.com/office/drawing/2014/main" id="{8C4E282A-6AC7-7E59-2B61-FB6281F64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789"/>
                <a:ext cx="45" cy="46"/>
              </a:xfrm>
              <a:custGeom>
                <a:avLst/>
                <a:gdLst>
                  <a:gd name="T0" fmla="*/ 219 w 720"/>
                  <a:gd name="T1" fmla="*/ 694 h 725"/>
                  <a:gd name="T2" fmla="*/ 270 w 720"/>
                  <a:gd name="T3" fmla="*/ 713 h 725"/>
                  <a:gd name="T4" fmla="*/ 321 w 720"/>
                  <a:gd name="T5" fmla="*/ 722 h 725"/>
                  <a:gd name="T6" fmla="*/ 372 w 720"/>
                  <a:gd name="T7" fmla="*/ 724 h 725"/>
                  <a:gd name="T8" fmla="*/ 424 w 720"/>
                  <a:gd name="T9" fmla="*/ 719 h 725"/>
                  <a:gd name="T10" fmla="*/ 474 w 720"/>
                  <a:gd name="T11" fmla="*/ 706 h 725"/>
                  <a:gd name="T12" fmla="*/ 522 w 720"/>
                  <a:gd name="T13" fmla="*/ 685 h 725"/>
                  <a:gd name="T14" fmla="*/ 566 w 720"/>
                  <a:gd name="T15" fmla="*/ 659 h 725"/>
                  <a:gd name="T16" fmla="*/ 607 w 720"/>
                  <a:gd name="T17" fmla="*/ 626 h 725"/>
                  <a:gd name="T18" fmla="*/ 644 w 720"/>
                  <a:gd name="T19" fmla="*/ 588 h 725"/>
                  <a:gd name="T20" fmla="*/ 674 w 720"/>
                  <a:gd name="T21" fmla="*/ 542 h 725"/>
                  <a:gd name="T22" fmla="*/ 697 w 720"/>
                  <a:gd name="T23" fmla="*/ 492 h 725"/>
                  <a:gd name="T24" fmla="*/ 712 w 720"/>
                  <a:gd name="T25" fmla="*/ 439 h 725"/>
                  <a:gd name="T26" fmla="*/ 720 w 720"/>
                  <a:gd name="T27" fmla="*/ 387 h 725"/>
                  <a:gd name="T28" fmla="*/ 720 w 720"/>
                  <a:gd name="T29" fmla="*/ 334 h 725"/>
                  <a:gd name="T30" fmla="*/ 712 w 720"/>
                  <a:gd name="T31" fmla="*/ 281 h 725"/>
                  <a:gd name="T32" fmla="*/ 698 w 720"/>
                  <a:gd name="T33" fmla="*/ 232 h 725"/>
                  <a:gd name="T34" fmla="*/ 677 w 720"/>
                  <a:gd name="T35" fmla="*/ 183 h 725"/>
                  <a:gd name="T36" fmla="*/ 649 w 720"/>
                  <a:gd name="T37" fmla="*/ 139 h 725"/>
                  <a:gd name="T38" fmla="*/ 613 w 720"/>
                  <a:gd name="T39" fmla="*/ 100 h 725"/>
                  <a:gd name="T40" fmla="*/ 573 w 720"/>
                  <a:gd name="T41" fmla="*/ 65 h 725"/>
                  <a:gd name="T42" fmla="*/ 526 w 720"/>
                  <a:gd name="T43" fmla="*/ 37 h 725"/>
                  <a:gd name="T44" fmla="*/ 474 w 720"/>
                  <a:gd name="T45" fmla="*/ 16 h 725"/>
                  <a:gd name="T46" fmla="*/ 423 w 720"/>
                  <a:gd name="T47" fmla="*/ 4 h 725"/>
                  <a:gd name="T48" fmla="*/ 370 w 720"/>
                  <a:gd name="T49" fmla="*/ 0 h 725"/>
                  <a:gd name="T50" fmla="*/ 318 w 720"/>
                  <a:gd name="T51" fmla="*/ 3 h 725"/>
                  <a:gd name="T52" fmla="*/ 267 w 720"/>
                  <a:gd name="T53" fmla="*/ 14 h 725"/>
                  <a:gd name="T54" fmla="*/ 217 w 720"/>
                  <a:gd name="T55" fmla="*/ 32 h 725"/>
                  <a:gd name="T56" fmla="*/ 171 w 720"/>
                  <a:gd name="T57" fmla="*/ 56 h 725"/>
                  <a:gd name="T58" fmla="*/ 128 w 720"/>
                  <a:gd name="T59" fmla="*/ 89 h 725"/>
                  <a:gd name="T60" fmla="*/ 89 w 720"/>
                  <a:gd name="T61" fmla="*/ 126 h 725"/>
                  <a:gd name="T62" fmla="*/ 56 w 720"/>
                  <a:gd name="T63" fmla="*/ 170 h 725"/>
                  <a:gd name="T64" fmla="*/ 30 w 720"/>
                  <a:gd name="T65" fmla="*/ 220 h 725"/>
                  <a:gd name="T66" fmla="*/ 12 w 720"/>
                  <a:gd name="T67" fmla="*/ 270 h 725"/>
                  <a:gd name="T68" fmla="*/ 2 w 720"/>
                  <a:gd name="T69" fmla="*/ 321 h 725"/>
                  <a:gd name="T70" fmla="*/ 1 w 720"/>
                  <a:gd name="T71" fmla="*/ 374 h 725"/>
                  <a:gd name="T72" fmla="*/ 6 w 720"/>
                  <a:gd name="T73" fmla="*/ 426 h 725"/>
                  <a:gd name="T74" fmla="*/ 19 w 720"/>
                  <a:gd name="T75" fmla="*/ 477 h 725"/>
                  <a:gd name="T76" fmla="*/ 40 w 720"/>
                  <a:gd name="T77" fmla="*/ 525 h 725"/>
                  <a:gd name="T78" fmla="*/ 67 w 720"/>
                  <a:gd name="T79" fmla="*/ 570 h 725"/>
                  <a:gd name="T80" fmla="*/ 100 w 720"/>
                  <a:gd name="T81" fmla="*/ 612 h 725"/>
                  <a:gd name="T82" fmla="*/ 141 w 720"/>
                  <a:gd name="T83" fmla="*/ 648 h 725"/>
                  <a:gd name="T84" fmla="*/ 187 w 720"/>
                  <a:gd name="T85" fmla="*/ 678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0" h="725">
                    <a:moveTo>
                      <a:pt x="187" y="678"/>
                    </a:moveTo>
                    <a:lnTo>
                      <a:pt x="203" y="687"/>
                    </a:lnTo>
                    <a:lnTo>
                      <a:pt x="219" y="694"/>
                    </a:lnTo>
                    <a:lnTo>
                      <a:pt x="235" y="701"/>
                    </a:lnTo>
                    <a:lnTo>
                      <a:pt x="253" y="708"/>
                    </a:lnTo>
                    <a:lnTo>
                      <a:pt x="270" y="713"/>
                    </a:lnTo>
                    <a:lnTo>
                      <a:pt x="287" y="717"/>
                    </a:lnTo>
                    <a:lnTo>
                      <a:pt x="304" y="720"/>
                    </a:lnTo>
                    <a:lnTo>
                      <a:pt x="321" y="722"/>
                    </a:lnTo>
                    <a:lnTo>
                      <a:pt x="338" y="724"/>
                    </a:lnTo>
                    <a:lnTo>
                      <a:pt x="355" y="725"/>
                    </a:lnTo>
                    <a:lnTo>
                      <a:pt x="372" y="724"/>
                    </a:lnTo>
                    <a:lnTo>
                      <a:pt x="390" y="723"/>
                    </a:lnTo>
                    <a:lnTo>
                      <a:pt x="407" y="721"/>
                    </a:lnTo>
                    <a:lnTo>
                      <a:pt x="424" y="719"/>
                    </a:lnTo>
                    <a:lnTo>
                      <a:pt x="441" y="715"/>
                    </a:lnTo>
                    <a:lnTo>
                      <a:pt x="457" y="711"/>
                    </a:lnTo>
                    <a:lnTo>
                      <a:pt x="474" y="706"/>
                    </a:lnTo>
                    <a:lnTo>
                      <a:pt x="490" y="699"/>
                    </a:lnTo>
                    <a:lnTo>
                      <a:pt x="507" y="693"/>
                    </a:lnTo>
                    <a:lnTo>
                      <a:pt x="522" y="685"/>
                    </a:lnTo>
                    <a:lnTo>
                      <a:pt x="537" y="677"/>
                    </a:lnTo>
                    <a:lnTo>
                      <a:pt x="552" y="669"/>
                    </a:lnTo>
                    <a:lnTo>
                      <a:pt x="566" y="659"/>
                    </a:lnTo>
                    <a:lnTo>
                      <a:pt x="580" y="649"/>
                    </a:lnTo>
                    <a:lnTo>
                      <a:pt x="594" y="638"/>
                    </a:lnTo>
                    <a:lnTo>
                      <a:pt x="607" y="626"/>
                    </a:lnTo>
                    <a:lnTo>
                      <a:pt x="619" y="614"/>
                    </a:lnTo>
                    <a:lnTo>
                      <a:pt x="632" y="601"/>
                    </a:lnTo>
                    <a:lnTo>
                      <a:pt x="644" y="588"/>
                    </a:lnTo>
                    <a:lnTo>
                      <a:pt x="654" y="572"/>
                    </a:lnTo>
                    <a:lnTo>
                      <a:pt x="664" y="557"/>
                    </a:lnTo>
                    <a:lnTo>
                      <a:pt x="674" y="542"/>
                    </a:lnTo>
                    <a:lnTo>
                      <a:pt x="682" y="525"/>
                    </a:lnTo>
                    <a:lnTo>
                      <a:pt x="690" y="509"/>
                    </a:lnTo>
                    <a:lnTo>
                      <a:pt x="697" y="492"/>
                    </a:lnTo>
                    <a:lnTo>
                      <a:pt x="703" y="475"/>
                    </a:lnTo>
                    <a:lnTo>
                      <a:pt x="708" y="457"/>
                    </a:lnTo>
                    <a:lnTo>
                      <a:pt x="712" y="439"/>
                    </a:lnTo>
                    <a:lnTo>
                      <a:pt x="715" y="422"/>
                    </a:lnTo>
                    <a:lnTo>
                      <a:pt x="718" y="404"/>
                    </a:lnTo>
                    <a:lnTo>
                      <a:pt x="720" y="387"/>
                    </a:lnTo>
                    <a:lnTo>
                      <a:pt x="720" y="369"/>
                    </a:lnTo>
                    <a:lnTo>
                      <a:pt x="720" y="351"/>
                    </a:lnTo>
                    <a:lnTo>
                      <a:pt x="720" y="334"/>
                    </a:lnTo>
                    <a:lnTo>
                      <a:pt x="718" y="316"/>
                    </a:lnTo>
                    <a:lnTo>
                      <a:pt x="715" y="298"/>
                    </a:lnTo>
                    <a:lnTo>
                      <a:pt x="712" y="281"/>
                    </a:lnTo>
                    <a:lnTo>
                      <a:pt x="708" y="265"/>
                    </a:lnTo>
                    <a:lnTo>
                      <a:pt x="703" y="248"/>
                    </a:lnTo>
                    <a:lnTo>
                      <a:pt x="698" y="232"/>
                    </a:lnTo>
                    <a:lnTo>
                      <a:pt x="691" y="215"/>
                    </a:lnTo>
                    <a:lnTo>
                      <a:pt x="684" y="200"/>
                    </a:lnTo>
                    <a:lnTo>
                      <a:pt x="677" y="183"/>
                    </a:lnTo>
                    <a:lnTo>
                      <a:pt x="668" y="168"/>
                    </a:lnTo>
                    <a:lnTo>
                      <a:pt x="659" y="154"/>
                    </a:lnTo>
                    <a:lnTo>
                      <a:pt x="649" y="139"/>
                    </a:lnTo>
                    <a:lnTo>
                      <a:pt x="638" y="126"/>
                    </a:lnTo>
                    <a:lnTo>
                      <a:pt x="625" y="113"/>
                    </a:lnTo>
                    <a:lnTo>
                      <a:pt x="613" y="100"/>
                    </a:lnTo>
                    <a:lnTo>
                      <a:pt x="600" y="88"/>
                    </a:lnTo>
                    <a:lnTo>
                      <a:pt x="587" y="77"/>
                    </a:lnTo>
                    <a:lnTo>
                      <a:pt x="573" y="65"/>
                    </a:lnTo>
                    <a:lnTo>
                      <a:pt x="558" y="55"/>
                    </a:lnTo>
                    <a:lnTo>
                      <a:pt x="542" y="45"/>
                    </a:lnTo>
                    <a:lnTo>
                      <a:pt x="526" y="37"/>
                    </a:lnTo>
                    <a:lnTo>
                      <a:pt x="509" y="29"/>
                    </a:lnTo>
                    <a:lnTo>
                      <a:pt x="491" y="22"/>
                    </a:lnTo>
                    <a:lnTo>
                      <a:pt x="474" y="16"/>
                    </a:lnTo>
                    <a:lnTo>
                      <a:pt x="457" y="11"/>
                    </a:lnTo>
                    <a:lnTo>
                      <a:pt x="440" y="7"/>
                    </a:lnTo>
                    <a:lnTo>
                      <a:pt x="423" y="4"/>
                    </a:lnTo>
                    <a:lnTo>
                      <a:pt x="405" y="2"/>
                    </a:lnTo>
                    <a:lnTo>
                      <a:pt x="388" y="0"/>
                    </a:lnTo>
                    <a:lnTo>
                      <a:pt x="370" y="0"/>
                    </a:lnTo>
                    <a:lnTo>
                      <a:pt x="352" y="0"/>
                    </a:lnTo>
                    <a:lnTo>
                      <a:pt x="335" y="1"/>
                    </a:lnTo>
                    <a:lnTo>
                      <a:pt x="318" y="3"/>
                    </a:lnTo>
                    <a:lnTo>
                      <a:pt x="301" y="6"/>
                    </a:lnTo>
                    <a:lnTo>
                      <a:pt x="284" y="9"/>
                    </a:lnTo>
                    <a:lnTo>
                      <a:pt x="267" y="14"/>
                    </a:lnTo>
                    <a:lnTo>
                      <a:pt x="249" y="19"/>
                    </a:lnTo>
                    <a:lnTo>
                      <a:pt x="233" y="25"/>
                    </a:lnTo>
                    <a:lnTo>
                      <a:pt x="217" y="32"/>
                    </a:lnTo>
                    <a:lnTo>
                      <a:pt x="201" y="39"/>
                    </a:lnTo>
                    <a:lnTo>
                      <a:pt x="186" y="47"/>
                    </a:lnTo>
                    <a:lnTo>
                      <a:pt x="171" y="56"/>
                    </a:lnTo>
                    <a:lnTo>
                      <a:pt x="156" y="66"/>
                    </a:lnTo>
                    <a:lnTo>
                      <a:pt x="142" y="77"/>
                    </a:lnTo>
                    <a:lnTo>
                      <a:pt x="128" y="89"/>
                    </a:lnTo>
                    <a:lnTo>
                      <a:pt x="114" y="101"/>
                    </a:lnTo>
                    <a:lnTo>
                      <a:pt x="101" y="113"/>
                    </a:lnTo>
                    <a:lnTo>
                      <a:pt x="89" y="126"/>
                    </a:lnTo>
                    <a:lnTo>
                      <a:pt x="77" y="140"/>
                    </a:lnTo>
                    <a:lnTo>
                      <a:pt x="66" y="155"/>
                    </a:lnTo>
                    <a:lnTo>
                      <a:pt x="56" y="170"/>
                    </a:lnTo>
                    <a:lnTo>
                      <a:pt x="46" y="186"/>
                    </a:lnTo>
                    <a:lnTo>
                      <a:pt x="37" y="203"/>
                    </a:lnTo>
                    <a:lnTo>
                      <a:pt x="30" y="220"/>
                    </a:lnTo>
                    <a:lnTo>
                      <a:pt x="23" y="236"/>
                    </a:lnTo>
                    <a:lnTo>
                      <a:pt x="17" y="253"/>
                    </a:lnTo>
                    <a:lnTo>
                      <a:pt x="12" y="270"/>
                    </a:lnTo>
                    <a:lnTo>
                      <a:pt x="8" y="287"/>
                    </a:lnTo>
                    <a:lnTo>
                      <a:pt x="5" y="304"/>
                    </a:lnTo>
                    <a:lnTo>
                      <a:pt x="2" y="321"/>
                    </a:lnTo>
                    <a:lnTo>
                      <a:pt x="1" y="340"/>
                    </a:lnTo>
                    <a:lnTo>
                      <a:pt x="0" y="357"/>
                    </a:lnTo>
                    <a:lnTo>
                      <a:pt x="1" y="374"/>
                    </a:lnTo>
                    <a:lnTo>
                      <a:pt x="2" y="391"/>
                    </a:lnTo>
                    <a:lnTo>
                      <a:pt x="4" y="409"/>
                    </a:lnTo>
                    <a:lnTo>
                      <a:pt x="6" y="426"/>
                    </a:lnTo>
                    <a:lnTo>
                      <a:pt x="10" y="443"/>
                    </a:lnTo>
                    <a:lnTo>
                      <a:pt x="14" y="460"/>
                    </a:lnTo>
                    <a:lnTo>
                      <a:pt x="19" y="477"/>
                    </a:lnTo>
                    <a:lnTo>
                      <a:pt x="25" y="493"/>
                    </a:lnTo>
                    <a:lnTo>
                      <a:pt x="32" y="509"/>
                    </a:lnTo>
                    <a:lnTo>
                      <a:pt x="40" y="525"/>
                    </a:lnTo>
                    <a:lnTo>
                      <a:pt x="48" y="540"/>
                    </a:lnTo>
                    <a:lnTo>
                      <a:pt x="57" y="555"/>
                    </a:lnTo>
                    <a:lnTo>
                      <a:pt x="67" y="570"/>
                    </a:lnTo>
                    <a:lnTo>
                      <a:pt x="77" y="585"/>
                    </a:lnTo>
                    <a:lnTo>
                      <a:pt x="88" y="599"/>
                    </a:lnTo>
                    <a:lnTo>
                      <a:pt x="100" y="612"/>
                    </a:lnTo>
                    <a:lnTo>
                      <a:pt x="113" y="624"/>
                    </a:lnTo>
                    <a:lnTo>
                      <a:pt x="127" y="636"/>
                    </a:lnTo>
                    <a:lnTo>
                      <a:pt x="141" y="648"/>
                    </a:lnTo>
                    <a:lnTo>
                      <a:pt x="156" y="658"/>
                    </a:lnTo>
                    <a:lnTo>
                      <a:pt x="171" y="669"/>
                    </a:lnTo>
                    <a:lnTo>
                      <a:pt x="187" y="678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5" name="Freeform 351">
                <a:extLst>
                  <a:ext uri="{FF2B5EF4-FFF2-40B4-BE49-F238E27FC236}">
                    <a16:creationId xmlns:a16="http://schemas.microsoft.com/office/drawing/2014/main" id="{CD3E225F-D91A-6063-9171-3AE77A1F0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789"/>
                <a:ext cx="45" cy="46"/>
              </a:xfrm>
              <a:custGeom>
                <a:avLst/>
                <a:gdLst>
                  <a:gd name="T0" fmla="*/ 219 w 720"/>
                  <a:gd name="T1" fmla="*/ 694 h 725"/>
                  <a:gd name="T2" fmla="*/ 270 w 720"/>
                  <a:gd name="T3" fmla="*/ 713 h 725"/>
                  <a:gd name="T4" fmla="*/ 321 w 720"/>
                  <a:gd name="T5" fmla="*/ 722 h 725"/>
                  <a:gd name="T6" fmla="*/ 372 w 720"/>
                  <a:gd name="T7" fmla="*/ 724 h 725"/>
                  <a:gd name="T8" fmla="*/ 424 w 720"/>
                  <a:gd name="T9" fmla="*/ 719 h 725"/>
                  <a:gd name="T10" fmla="*/ 474 w 720"/>
                  <a:gd name="T11" fmla="*/ 706 h 725"/>
                  <a:gd name="T12" fmla="*/ 522 w 720"/>
                  <a:gd name="T13" fmla="*/ 685 h 725"/>
                  <a:gd name="T14" fmla="*/ 566 w 720"/>
                  <a:gd name="T15" fmla="*/ 659 h 725"/>
                  <a:gd name="T16" fmla="*/ 607 w 720"/>
                  <a:gd name="T17" fmla="*/ 626 h 725"/>
                  <a:gd name="T18" fmla="*/ 644 w 720"/>
                  <a:gd name="T19" fmla="*/ 588 h 725"/>
                  <a:gd name="T20" fmla="*/ 674 w 720"/>
                  <a:gd name="T21" fmla="*/ 542 h 725"/>
                  <a:gd name="T22" fmla="*/ 697 w 720"/>
                  <a:gd name="T23" fmla="*/ 492 h 725"/>
                  <a:gd name="T24" fmla="*/ 712 w 720"/>
                  <a:gd name="T25" fmla="*/ 439 h 725"/>
                  <a:gd name="T26" fmla="*/ 720 w 720"/>
                  <a:gd name="T27" fmla="*/ 387 h 725"/>
                  <a:gd name="T28" fmla="*/ 720 w 720"/>
                  <a:gd name="T29" fmla="*/ 334 h 725"/>
                  <a:gd name="T30" fmla="*/ 712 w 720"/>
                  <a:gd name="T31" fmla="*/ 281 h 725"/>
                  <a:gd name="T32" fmla="*/ 698 w 720"/>
                  <a:gd name="T33" fmla="*/ 232 h 725"/>
                  <a:gd name="T34" fmla="*/ 677 w 720"/>
                  <a:gd name="T35" fmla="*/ 183 h 725"/>
                  <a:gd name="T36" fmla="*/ 649 w 720"/>
                  <a:gd name="T37" fmla="*/ 139 h 725"/>
                  <a:gd name="T38" fmla="*/ 613 w 720"/>
                  <a:gd name="T39" fmla="*/ 100 h 725"/>
                  <a:gd name="T40" fmla="*/ 573 w 720"/>
                  <a:gd name="T41" fmla="*/ 65 h 725"/>
                  <a:gd name="T42" fmla="*/ 526 w 720"/>
                  <a:gd name="T43" fmla="*/ 37 h 725"/>
                  <a:gd name="T44" fmla="*/ 474 w 720"/>
                  <a:gd name="T45" fmla="*/ 16 h 725"/>
                  <a:gd name="T46" fmla="*/ 423 w 720"/>
                  <a:gd name="T47" fmla="*/ 4 h 725"/>
                  <a:gd name="T48" fmla="*/ 370 w 720"/>
                  <a:gd name="T49" fmla="*/ 0 h 725"/>
                  <a:gd name="T50" fmla="*/ 318 w 720"/>
                  <a:gd name="T51" fmla="*/ 3 h 725"/>
                  <a:gd name="T52" fmla="*/ 267 w 720"/>
                  <a:gd name="T53" fmla="*/ 14 h 725"/>
                  <a:gd name="T54" fmla="*/ 217 w 720"/>
                  <a:gd name="T55" fmla="*/ 32 h 725"/>
                  <a:gd name="T56" fmla="*/ 171 w 720"/>
                  <a:gd name="T57" fmla="*/ 56 h 725"/>
                  <a:gd name="T58" fmla="*/ 128 w 720"/>
                  <a:gd name="T59" fmla="*/ 89 h 725"/>
                  <a:gd name="T60" fmla="*/ 89 w 720"/>
                  <a:gd name="T61" fmla="*/ 126 h 725"/>
                  <a:gd name="T62" fmla="*/ 56 w 720"/>
                  <a:gd name="T63" fmla="*/ 170 h 725"/>
                  <a:gd name="T64" fmla="*/ 30 w 720"/>
                  <a:gd name="T65" fmla="*/ 220 h 725"/>
                  <a:gd name="T66" fmla="*/ 12 w 720"/>
                  <a:gd name="T67" fmla="*/ 270 h 725"/>
                  <a:gd name="T68" fmla="*/ 2 w 720"/>
                  <a:gd name="T69" fmla="*/ 321 h 725"/>
                  <a:gd name="T70" fmla="*/ 1 w 720"/>
                  <a:gd name="T71" fmla="*/ 374 h 725"/>
                  <a:gd name="T72" fmla="*/ 6 w 720"/>
                  <a:gd name="T73" fmla="*/ 426 h 725"/>
                  <a:gd name="T74" fmla="*/ 19 w 720"/>
                  <a:gd name="T75" fmla="*/ 477 h 725"/>
                  <a:gd name="T76" fmla="*/ 40 w 720"/>
                  <a:gd name="T77" fmla="*/ 525 h 725"/>
                  <a:gd name="T78" fmla="*/ 67 w 720"/>
                  <a:gd name="T79" fmla="*/ 570 h 725"/>
                  <a:gd name="T80" fmla="*/ 100 w 720"/>
                  <a:gd name="T81" fmla="*/ 612 h 725"/>
                  <a:gd name="T82" fmla="*/ 141 w 720"/>
                  <a:gd name="T83" fmla="*/ 648 h 725"/>
                  <a:gd name="T84" fmla="*/ 187 w 720"/>
                  <a:gd name="T85" fmla="*/ 678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0" h="725">
                    <a:moveTo>
                      <a:pt x="187" y="678"/>
                    </a:moveTo>
                    <a:lnTo>
                      <a:pt x="203" y="687"/>
                    </a:lnTo>
                    <a:lnTo>
                      <a:pt x="219" y="694"/>
                    </a:lnTo>
                    <a:lnTo>
                      <a:pt x="235" y="701"/>
                    </a:lnTo>
                    <a:lnTo>
                      <a:pt x="253" y="708"/>
                    </a:lnTo>
                    <a:lnTo>
                      <a:pt x="270" y="713"/>
                    </a:lnTo>
                    <a:lnTo>
                      <a:pt x="287" y="717"/>
                    </a:lnTo>
                    <a:lnTo>
                      <a:pt x="304" y="720"/>
                    </a:lnTo>
                    <a:lnTo>
                      <a:pt x="321" y="722"/>
                    </a:lnTo>
                    <a:lnTo>
                      <a:pt x="338" y="724"/>
                    </a:lnTo>
                    <a:lnTo>
                      <a:pt x="355" y="725"/>
                    </a:lnTo>
                    <a:lnTo>
                      <a:pt x="372" y="724"/>
                    </a:lnTo>
                    <a:lnTo>
                      <a:pt x="390" y="723"/>
                    </a:lnTo>
                    <a:lnTo>
                      <a:pt x="407" y="721"/>
                    </a:lnTo>
                    <a:lnTo>
                      <a:pt x="424" y="719"/>
                    </a:lnTo>
                    <a:lnTo>
                      <a:pt x="441" y="715"/>
                    </a:lnTo>
                    <a:lnTo>
                      <a:pt x="457" y="711"/>
                    </a:lnTo>
                    <a:lnTo>
                      <a:pt x="474" y="706"/>
                    </a:lnTo>
                    <a:lnTo>
                      <a:pt x="490" y="699"/>
                    </a:lnTo>
                    <a:lnTo>
                      <a:pt x="507" y="693"/>
                    </a:lnTo>
                    <a:lnTo>
                      <a:pt x="522" y="685"/>
                    </a:lnTo>
                    <a:lnTo>
                      <a:pt x="537" y="677"/>
                    </a:lnTo>
                    <a:lnTo>
                      <a:pt x="552" y="669"/>
                    </a:lnTo>
                    <a:lnTo>
                      <a:pt x="566" y="659"/>
                    </a:lnTo>
                    <a:lnTo>
                      <a:pt x="580" y="649"/>
                    </a:lnTo>
                    <a:lnTo>
                      <a:pt x="594" y="638"/>
                    </a:lnTo>
                    <a:lnTo>
                      <a:pt x="607" y="626"/>
                    </a:lnTo>
                    <a:lnTo>
                      <a:pt x="619" y="614"/>
                    </a:lnTo>
                    <a:lnTo>
                      <a:pt x="632" y="601"/>
                    </a:lnTo>
                    <a:lnTo>
                      <a:pt x="644" y="588"/>
                    </a:lnTo>
                    <a:lnTo>
                      <a:pt x="654" y="572"/>
                    </a:lnTo>
                    <a:lnTo>
                      <a:pt x="664" y="557"/>
                    </a:lnTo>
                    <a:lnTo>
                      <a:pt x="674" y="542"/>
                    </a:lnTo>
                    <a:lnTo>
                      <a:pt x="682" y="525"/>
                    </a:lnTo>
                    <a:lnTo>
                      <a:pt x="690" y="509"/>
                    </a:lnTo>
                    <a:lnTo>
                      <a:pt x="697" y="492"/>
                    </a:lnTo>
                    <a:lnTo>
                      <a:pt x="703" y="475"/>
                    </a:lnTo>
                    <a:lnTo>
                      <a:pt x="708" y="457"/>
                    </a:lnTo>
                    <a:lnTo>
                      <a:pt x="712" y="439"/>
                    </a:lnTo>
                    <a:lnTo>
                      <a:pt x="715" y="422"/>
                    </a:lnTo>
                    <a:lnTo>
                      <a:pt x="718" y="404"/>
                    </a:lnTo>
                    <a:lnTo>
                      <a:pt x="720" y="387"/>
                    </a:lnTo>
                    <a:lnTo>
                      <a:pt x="720" y="369"/>
                    </a:lnTo>
                    <a:lnTo>
                      <a:pt x="720" y="351"/>
                    </a:lnTo>
                    <a:lnTo>
                      <a:pt x="720" y="334"/>
                    </a:lnTo>
                    <a:lnTo>
                      <a:pt x="718" y="316"/>
                    </a:lnTo>
                    <a:lnTo>
                      <a:pt x="715" y="298"/>
                    </a:lnTo>
                    <a:lnTo>
                      <a:pt x="712" y="281"/>
                    </a:lnTo>
                    <a:lnTo>
                      <a:pt x="708" y="265"/>
                    </a:lnTo>
                    <a:lnTo>
                      <a:pt x="703" y="248"/>
                    </a:lnTo>
                    <a:lnTo>
                      <a:pt x="698" y="232"/>
                    </a:lnTo>
                    <a:lnTo>
                      <a:pt x="691" y="215"/>
                    </a:lnTo>
                    <a:lnTo>
                      <a:pt x="684" y="200"/>
                    </a:lnTo>
                    <a:lnTo>
                      <a:pt x="677" y="183"/>
                    </a:lnTo>
                    <a:lnTo>
                      <a:pt x="668" y="168"/>
                    </a:lnTo>
                    <a:lnTo>
                      <a:pt x="659" y="154"/>
                    </a:lnTo>
                    <a:lnTo>
                      <a:pt x="649" y="139"/>
                    </a:lnTo>
                    <a:lnTo>
                      <a:pt x="638" y="126"/>
                    </a:lnTo>
                    <a:lnTo>
                      <a:pt x="625" y="113"/>
                    </a:lnTo>
                    <a:lnTo>
                      <a:pt x="613" y="100"/>
                    </a:lnTo>
                    <a:lnTo>
                      <a:pt x="600" y="88"/>
                    </a:lnTo>
                    <a:lnTo>
                      <a:pt x="587" y="77"/>
                    </a:lnTo>
                    <a:lnTo>
                      <a:pt x="573" y="65"/>
                    </a:lnTo>
                    <a:lnTo>
                      <a:pt x="558" y="55"/>
                    </a:lnTo>
                    <a:lnTo>
                      <a:pt x="542" y="45"/>
                    </a:lnTo>
                    <a:lnTo>
                      <a:pt x="526" y="37"/>
                    </a:lnTo>
                    <a:lnTo>
                      <a:pt x="509" y="29"/>
                    </a:lnTo>
                    <a:lnTo>
                      <a:pt x="491" y="22"/>
                    </a:lnTo>
                    <a:lnTo>
                      <a:pt x="474" y="16"/>
                    </a:lnTo>
                    <a:lnTo>
                      <a:pt x="457" y="11"/>
                    </a:lnTo>
                    <a:lnTo>
                      <a:pt x="440" y="7"/>
                    </a:lnTo>
                    <a:lnTo>
                      <a:pt x="423" y="4"/>
                    </a:lnTo>
                    <a:lnTo>
                      <a:pt x="405" y="2"/>
                    </a:lnTo>
                    <a:lnTo>
                      <a:pt x="388" y="0"/>
                    </a:lnTo>
                    <a:lnTo>
                      <a:pt x="370" y="0"/>
                    </a:lnTo>
                    <a:lnTo>
                      <a:pt x="352" y="0"/>
                    </a:lnTo>
                    <a:lnTo>
                      <a:pt x="335" y="1"/>
                    </a:lnTo>
                    <a:lnTo>
                      <a:pt x="318" y="3"/>
                    </a:lnTo>
                    <a:lnTo>
                      <a:pt x="301" y="6"/>
                    </a:lnTo>
                    <a:lnTo>
                      <a:pt x="284" y="9"/>
                    </a:lnTo>
                    <a:lnTo>
                      <a:pt x="267" y="14"/>
                    </a:lnTo>
                    <a:lnTo>
                      <a:pt x="249" y="19"/>
                    </a:lnTo>
                    <a:lnTo>
                      <a:pt x="233" y="25"/>
                    </a:lnTo>
                    <a:lnTo>
                      <a:pt x="217" y="32"/>
                    </a:lnTo>
                    <a:lnTo>
                      <a:pt x="201" y="39"/>
                    </a:lnTo>
                    <a:lnTo>
                      <a:pt x="186" y="47"/>
                    </a:lnTo>
                    <a:lnTo>
                      <a:pt x="171" y="56"/>
                    </a:lnTo>
                    <a:lnTo>
                      <a:pt x="156" y="66"/>
                    </a:lnTo>
                    <a:lnTo>
                      <a:pt x="142" y="77"/>
                    </a:lnTo>
                    <a:lnTo>
                      <a:pt x="128" y="89"/>
                    </a:lnTo>
                    <a:lnTo>
                      <a:pt x="114" y="101"/>
                    </a:lnTo>
                    <a:lnTo>
                      <a:pt x="101" y="113"/>
                    </a:lnTo>
                    <a:lnTo>
                      <a:pt x="89" y="126"/>
                    </a:lnTo>
                    <a:lnTo>
                      <a:pt x="77" y="140"/>
                    </a:lnTo>
                    <a:lnTo>
                      <a:pt x="66" y="155"/>
                    </a:lnTo>
                    <a:lnTo>
                      <a:pt x="56" y="170"/>
                    </a:lnTo>
                    <a:lnTo>
                      <a:pt x="46" y="186"/>
                    </a:lnTo>
                    <a:lnTo>
                      <a:pt x="37" y="203"/>
                    </a:lnTo>
                    <a:lnTo>
                      <a:pt x="30" y="220"/>
                    </a:lnTo>
                    <a:lnTo>
                      <a:pt x="23" y="236"/>
                    </a:lnTo>
                    <a:lnTo>
                      <a:pt x="17" y="253"/>
                    </a:lnTo>
                    <a:lnTo>
                      <a:pt x="12" y="270"/>
                    </a:lnTo>
                    <a:lnTo>
                      <a:pt x="8" y="287"/>
                    </a:lnTo>
                    <a:lnTo>
                      <a:pt x="5" y="304"/>
                    </a:lnTo>
                    <a:lnTo>
                      <a:pt x="2" y="321"/>
                    </a:lnTo>
                    <a:lnTo>
                      <a:pt x="1" y="340"/>
                    </a:lnTo>
                    <a:lnTo>
                      <a:pt x="0" y="357"/>
                    </a:lnTo>
                    <a:lnTo>
                      <a:pt x="1" y="374"/>
                    </a:lnTo>
                    <a:lnTo>
                      <a:pt x="2" y="391"/>
                    </a:lnTo>
                    <a:lnTo>
                      <a:pt x="4" y="409"/>
                    </a:lnTo>
                    <a:lnTo>
                      <a:pt x="6" y="426"/>
                    </a:lnTo>
                    <a:lnTo>
                      <a:pt x="10" y="443"/>
                    </a:lnTo>
                    <a:lnTo>
                      <a:pt x="14" y="460"/>
                    </a:lnTo>
                    <a:lnTo>
                      <a:pt x="19" y="477"/>
                    </a:lnTo>
                    <a:lnTo>
                      <a:pt x="25" y="493"/>
                    </a:lnTo>
                    <a:lnTo>
                      <a:pt x="32" y="509"/>
                    </a:lnTo>
                    <a:lnTo>
                      <a:pt x="40" y="525"/>
                    </a:lnTo>
                    <a:lnTo>
                      <a:pt x="48" y="540"/>
                    </a:lnTo>
                    <a:lnTo>
                      <a:pt x="57" y="555"/>
                    </a:lnTo>
                    <a:lnTo>
                      <a:pt x="67" y="570"/>
                    </a:lnTo>
                    <a:lnTo>
                      <a:pt x="77" y="585"/>
                    </a:lnTo>
                    <a:lnTo>
                      <a:pt x="88" y="599"/>
                    </a:lnTo>
                    <a:lnTo>
                      <a:pt x="100" y="612"/>
                    </a:lnTo>
                    <a:lnTo>
                      <a:pt x="113" y="624"/>
                    </a:lnTo>
                    <a:lnTo>
                      <a:pt x="127" y="636"/>
                    </a:lnTo>
                    <a:lnTo>
                      <a:pt x="141" y="648"/>
                    </a:lnTo>
                    <a:lnTo>
                      <a:pt x="156" y="658"/>
                    </a:lnTo>
                    <a:lnTo>
                      <a:pt x="171" y="669"/>
                    </a:lnTo>
                    <a:lnTo>
                      <a:pt x="187" y="67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6" name="Freeform 352">
                <a:extLst>
                  <a:ext uri="{FF2B5EF4-FFF2-40B4-BE49-F238E27FC236}">
                    <a16:creationId xmlns:a16="http://schemas.microsoft.com/office/drawing/2014/main" id="{6B6AA47D-F8EA-EF9A-F46C-280C037B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840"/>
                <a:ext cx="46" cy="45"/>
              </a:xfrm>
              <a:custGeom>
                <a:avLst/>
                <a:gdLst>
                  <a:gd name="T0" fmla="*/ 133 w 725"/>
                  <a:gd name="T1" fmla="*/ 82 h 725"/>
                  <a:gd name="T2" fmla="*/ 94 w 725"/>
                  <a:gd name="T3" fmla="*/ 119 h 725"/>
                  <a:gd name="T4" fmla="*/ 60 w 725"/>
                  <a:gd name="T5" fmla="*/ 161 h 725"/>
                  <a:gd name="T6" fmla="*/ 35 w 725"/>
                  <a:gd name="T7" fmla="*/ 206 h 725"/>
                  <a:gd name="T8" fmla="*/ 16 w 725"/>
                  <a:gd name="T9" fmla="*/ 254 h 725"/>
                  <a:gd name="T10" fmla="*/ 4 w 725"/>
                  <a:gd name="T11" fmla="*/ 305 h 725"/>
                  <a:gd name="T12" fmla="*/ 0 w 725"/>
                  <a:gd name="T13" fmla="*/ 357 h 725"/>
                  <a:gd name="T14" fmla="*/ 3 w 725"/>
                  <a:gd name="T15" fmla="*/ 410 h 725"/>
                  <a:gd name="T16" fmla="*/ 14 w 725"/>
                  <a:gd name="T17" fmla="*/ 462 h 725"/>
                  <a:gd name="T18" fmla="*/ 33 w 725"/>
                  <a:gd name="T19" fmla="*/ 513 h 725"/>
                  <a:gd name="T20" fmla="*/ 60 w 725"/>
                  <a:gd name="T21" fmla="*/ 563 h 725"/>
                  <a:gd name="T22" fmla="*/ 94 w 725"/>
                  <a:gd name="T23" fmla="*/ 606 h 725"/>
                  <a:gd name="T24" fmla="*/ 132 w 725"/>
                  <a:gd name="T25" fmla="*/ 643 h 725"/>
                  <a:gd name="T26" fmla="*/ 174 w 725"/>
                  <a:gd name="T27" fmla="*/ 674 h 725"/>
                  <a:gd name="T28" fmla="*/ 221 w 725"/>
                  <a:gd name="T29" fmla="*/ 697 h 725"/>
                  <a:gd name="T30" fmla="*/ 270 w 725"/>
                  <a:gd name="T31" fmla="*/ 714 h 725"/>
                  <a:gd name="T32" fmla="*/ 321 w 725"/>
                  <a:gd name="T33" fmla="*/ 723 h 725"/>
                  <a:gd name="T34" fmla="*/ 374 w 725"/>
                  <a:gd name="T35" fmla="*/ 725 h 725"/>
                  <a:gd name="T36" fmla="*/ 426 w 725"/>
                  <a:gd name="T37" fmla="*/ 719 h 725"/>
                  <a:gd name="T38" fmla="*/ 479 w 725"/>
                  <a:gd name="T39" fmla="*/ 706 h 725"/>
                  <a:gd name="T40" fmla="*/ 529 w 725"/>
                  <a:gd name="T41" fmla="*/ 684 h 725"/>
                  <a:gd name="T42" fmla="*/ 576 w 725"/>
                  <a:gd name="T43" fmla="*/ 655 h 725"/>
                  <a:gd name="T44" fmla="*/ 618 w 725"/>
                  <a:gd name="T45" fmla="*/ 619 h 725"/>
                  <a:gd name="T46" fmla="*/ 653 w 725"/>
                  <a:gd name="T47" fmla="*/ 579 h 725"/>
                  <a:gd name="T48" fmla="*/ 681 w 725"/>
                  <a:gd name="T49" fmla="*/ 536 h 725"/>
                  <a:gd name="T50" fmla="*/ 702 w 725"/>
                  <a:gd name="T51" fmla="*/ 488 h 725"/>
                  <a:gd name="T52" fmla="*/ 717 w 725"/>
                  <a:gd name="T53" fmla="*/ 438 h 725"/>
                  <a:gd name="T54" fmla="*/ 724 w 725"/>
                  <a:gd name="T55" fmla="*/ 386 h 725"/>
                  <a:gd name="T56" fmla="*/ 723 w 725"/>
                  <a:gd name="T57" fmla="*/ 334 h 725"/>
                  <a:gd name="T58" fmla="*/ 715 w 725"/>
                  <a:gd name="T59" fmla="*/ 281 h 725"/>
                  <a:gd name="T60" fmla="*/ 698 w 725"/>
                  <a:gd name="T61" fmla="*/ 229 h 725"/>
                  <a:gd name="T62" fmla="*/ 674 w 725"/>
                  <a:gd name="T63" fmla="*/ 180 h 725"/>
                  <a:gd name="T64" fmla="*/ 642 w 725"/>
                  <a:gd name="T65" fmla="*/ 133 h 725"/>
                  <a:gd name="T66" fmla="*/ 606 w 725"/>
                  <a:gd name="T67" fmla="*/ 94 h 725"/>
                  <a:gd name="T68" fmla="*/ 564 w 725"/>
                  <a:gd name="T69" fmla="*/ 62 h 725"/>
                  <a:gd name="T70" fmla="*/ 519 w 725"/>
                  <a:gd name="T71" fmla="*/ 36 h 725"/>
                  <a:gd name="T72" fmla="*/ 471 w 725"/>
                  <a:gd name="T73" fmla="*/ 17 h 725"/>
                  <a:gd name="T74" fmla="*/ 419 w 725"/>
                  <a:gd name="T75" fmla="*/ 5 h 725"/>
                  <a:gd name="T76" fmla="*/ 368 w 725"/>
                  <a:gd name="T77" fmla="*/ 0 h 725"/>
                  <a:gd name="T78" fmla="*/ 315 w 725"/>
                  <a:gd name="T79" fmla="*/ 3 h 725"/>
                  <a:gd name="T80" fmla="*/ 263 w 725"/>
                  <a:gd name="T81" fmla="*/ 14 h 725"/>
                  <a:gd name="T82" fmla="*/ 212 w 725"/>
                  <a:gd name="T83" fmla="*/ 34 h 725"/>
                  <a:gd name="T84" fmla="*/ 162 w 725"/>
                  <a:gd name="T85" fmla="*/ 61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5">
                    <a:moveTo>
                      <a:pt x="162" y="61"/>
                    </a:moveTo>
                    <a:lnTo>
                      <a:pt x="147" y="72"/>
                    </a:lnTo>
                    <a:lnTo>
                      <a:pt x="133" y="82"/>
                    </a:lnTo>
                    <a:lnTo>
                      <a:pt x="119" y="94"/>
                    </a:lnTo>
                    <a:lnTo>
                      <a:pt x="106" y="106"/>
                    </a:lnTo>
                    <a:lnTo>
                      <a:pt x="94" y="119"/>
                    </a:lnTo>
                    <a:lnTo>
                      <a:pt x="82" y="132"/>
                    </a:lnTo>
                    <a:lnTo>
                      <a:pt x="70" y="147"/>
                    </a:lnTo>
                    <a:lnTo>
                      <a:pt x="60" y="161"/>
                    </a:lnTo>
                    <a:lnTo>
                      <a:pt x="51" y="176"/>
                    </a:lnTo>
                    <a:lnTo>
                      <a:pt x="42" y="191"/>
                    </a:lnTo>
                    <a:lnTo>
                      <a:pt x="35" y="206"/>
                    </a:lnTo>
                    <a:lnTo>
                      <a:pt x="28" y="222"/>
                    </a:lnTo>
                    <a:lnTo>
                      <a:pt x="21" y="238"/>
                    </a:lnTo>
                    <a:lnTo>
                      <a:pt x="16" y="254"/>
                    </a:lnTo>
                    <a:lnTo>
                      <a:pt x="11" y="272"/>
                    </a:lnTo>
                    <a:lnTo>
                      <a:pt x="7" y="288"/>
                    </a:lnTo>
                    <a:lnTo>
                      <a:pt x="4" y="305"/>
                    </a:lnTo>
                    <a:lnTo>
                      <a:pt x="2" y="322"/>
                    </a:lnTo>
                    <a:lnTo>
                      <a:pt x="0" y="340"/>
                    </a:lnTo>
                    <a:lnTo>
                      <a:pt x="0" y="357"/>
                    </a:lnTo>
                    <a:lnTo>
                      <a:pt x="0" y="374"/>
                    </a:lnTo>
                    <a:lnTo>
                      <a:pt x="1" y="392"/>
                    </a:lnTo>
                    <a:lnTo>
                      <a:pt x="3" y="410"/>
                    </a:lnTo>
                    <a:lnTo>
                      <a:pt x="6" y="428"/>
                    </a:lnTo>
                    <a:lnTo>
                      <a:pt x="9" y="445"/>
                    </a:lnTo>
                    <a:lnTo>
                      <a:pt x="14" y="462"/>
                    </a:lnTo>
                    <a:lnTo>
                      <a:pt x="19" y="479"/>
                    </a:lnTo>
                    <a:lnTo>
                      <a:pt x="25" y="496"/>
                    </a:lnTo>
                    <a:lnTo>
                      <a:pt x="33" y="513"/>
                    </a:lnTo>
                    <a:lnTo>
                      <a:pt x="41" y="530"/>
                    </a:lnTo>
                    <a:lnTo>
                      <a:pt x="50" y="547"/>
                    </a:lnTo>
                    <a:lnTo>
                      <a:pt x="60" y="563"/>
                    </a:lnTo>
                    <a:lnTo>
                      <a:pt x="70" y="578"/>
                    </a:lnTo>
                    <a:lnTo>
                      <a:pt x="82" y="592"/>
                    </a:lnTo>
                    <a:lnTo>
                      <a:pt x="94" y="606"/>
                    </a:lnTo>
                    <a:lnTo>
                      <a:pt x="106" y="619"/>
                    </a:lnTo>
                    <a:lnTo>
                      <a:pt x="118" y="631"/>
                    </a:lnTo>
                    <a:lnTo>
                      <a:pt x="132" y="643"/>
                    </a:lnTo>
                    <a:lnTo>
                      <a:pt x="145" y="654"/>
                    </a:lnTo>
                    <a:lnTo>
                      <a:pt x="160" y="664"/>
                    </a:lnTo>
                    <a:lnTo>
                      <a:pt x="174" y="674"/>
                    </a:lnTo>
                    <a:lnTo>
                      <a:pt x="189" y="682"/>
                    </a:lnTo>
                    <a:lnTo>
                      <a:pt x="206" y="690"/>
                    </a:lnTo>
                    <a:lnTo>
                      <a:pt x="221" y="697"/>
                    </a:lnTo>
                    <a:lnTo>
                      <a:pt x="237" y="704"/>
                    </a:lnTo>
                    <a:lnTo>
                      <a:pt x="254" y="709"/>
                    </a:lnTo>
                    <a:lnTo>
                      <a:pt x="270" y="714"/>
                    </a:lnTo>
                    <a:lnTo>
                      <a:pt x="287" y="718"/>
                    </a:lnTo>
                    <a:lnTo>
                      <a:pt x="304" y="721"/>
                    </a:lnTo>
                    <a:lnTo>
                      <a:pt x="321" y="723"/>
                    </a:lnTo>
                    <a:lnTo>
                      <a:pt x="339" y="724"/>
                    </a:lnTo>
                    <a:lnTo>
                      <a:pt x="357" y="725"/>
                    </a:lnTo>
                    <a:lnTo>
                      <a:pt x="374" y="725"/>
                    </a:lnTo>
                    <a:lnTo>
                      <a:pt x="391" y="724"/>
                    </a:lnTo>
                    <a:lnTo>
                      <a:pt x="409" y="722"/>
                    </a:lnTo>
                    <a:lnTo>
                      <a:pt x="426" y="719"/>
                    </a:lnTo>
                    <a:lnTo>
                      <a:pt x="443" y="716"/>
                    </a:lnTo>
                    <a:lnTo>
                      <a:pt x="462" y="711"/>
                    </a:lnTo>
                    <a:lnTo>
                      <a:pt x="479" y="706"/>
                    </a:lnTo>
                    <a:lnTo>
                      <a:pt x="496" y="699"/>
                    </a:lnTo>
                    <a:lnTo>
                      <a:pt x="512" y="692"/>
                    </a:lnTo>
                    <a:lnTo>
                      <a:pt x="529" y="684"/>
                    </a:lnTo>
                    <a:lnTo>
                      <a:pt x="545" y="675"/>
                    </a:lnTo>
                    <a:lnTo>
                      <a:pt x="561" y="665"/>
                    </a:lnTo>
                    <a:lnTo>
                      <a:pt x="576" y="655"/>
                    </a:lnTo>
                    <a:lnTo>
                      <a:pt x="592" y="643"/>
                    </a:lnTo>
                    <a:lnTo>
                      <a:pt x="605" y="631"/>
                    </a:lnTo>
                    <a:lnTo>
                      <a:pt x="618" y="619"/>
                    </a:lnTo>
                    <a:lnTo>
                      <a:pt x="630" y="606"/>
                    </a:lnTo>
                    <a:lnTo>
                      <a:pt x="642" y="593"/>
                    </a:lnTo>
                    <a:lnTo>
                      <a:pt x="653" y="579"/>
                    </a:lnTo>
                    <a:lnTo>
                      <a:pt x="663" y="565"/>
                    </a:lnTo>
                    <a:lnTo>
                      <a:pt x="672" y="551"/>
                    </a:lnTo>
                    <a:lnTo>
                      <a:pt x="681" y="536"/>
                    </a:lnTo>
                    <a:lnTo>
                      <a:pt x="689" y="519"/>
                    </a:lnTo>
                    <a:lnTo>
                      <a:pt x="696" y="504"/>
                    </a:lnTo>
                    <a:lnTo>
                      <a:pt x="702" y="488"/>
                    </a:lnTo>
                    <a:lnTo>
                      <a:pt x="709" y="471"/>
                    </a:lnTo>
                    <a:lnTo>
                      <a:pt x="713" y="455"/>
                    </a:lnTo>
                    <a:lnTo>
                      <a:pt x="717" y="438"/>
                    </a:lnTo>
                    <a:lnTo>
                      <a:pt x="720" y="421"/>
                    </a:lnTo>
                    <a:lnTo>
                      <a:pt x="722" y="404"/>
                    </a:lnTo>
                    <a:lnTo>
                      <a:pt x="724" y="386"/>
                    </a:lnTo>
                    <a:lnTo>
                      <a:pt x="725" y="368"/>
                    </a:lnTo>
                    <a:lnTo>
                      <a:pt x="724" y="351"/>
                    </a:lnTo>
                    <a:lnTo>
                      <a:pt x="723" y="334"/>
                    </a:lnTo>
                    <a:lnTo>
                      <a:pt x="721" y="316"/>
                    </a:lnTo>
                    <a:lnTo>
                      <a:pt x="719" y="299"/>
                    </a:lnTo>
                    <a:lnTo>
                      <a:pt x="715" y="281"/>
                    </a:lnTo>
                    <a:lnTo>
                      <a:pt x="711" y="263"/>
                    </a:lnTo>
                    <a:lnTo>
                      <a:pt x="704" y="246"/>
                    </a:lnTo>
                    <a:lnTo>
                      <a:pt x="698" y="229"/>
                    </a:lnTo>
                    <a:lnTo>
                      <a:pt x="691" y="212"/>
                    </a:lnTo>
                    <a:lnTo>
                      <a:pt x="683" y="196"/>
                    </a:lnTo>
                    <a:lnTo>
                      <a:pt x="674" y="180"/>
                    </a:lnTo>
                    <a:lnTo>
                      <a:pt x="664" y="164"/>
                    </a:lnTo>
                    <a:lnTo>
                      <a:pt x="653" y="149"/>
                    </a:lnTo>
                    <a:lnTo>
                      <a:pt x="642" y="133"/>
                    </a:lnTo>
                    <a:lnTo>
                      <a:pt x="631" y="120"/>
                    </a:lnTo>
                    <a:lnTo>
                      <a:pt x="619" y="107"/>
                    </a:lnTo>
                    <a:lnTo>
                      <a:pt x="606" y="94"/>
                    </a:lnTo>
                    <a:lnTo>
                      <a:pt x="593" y="83"/>
                    </a:lnTo>
                    <a:lnTo>
                      <a:pt x="578" y="72"/>
                    </a:lnTo>
                    <a:lnTo>
                      <a:pt x="564" y="62"/>
                    </a:lnTo>
                    <a:lnTo>
                      <a:pt x="549" y="53"/>
                    </a:lnTo>
                    <a:lnTo>
                      <a:pt x="534" y="44"/>
                    </a:lnTo>
                    <a:lnTo>
                      <a:pt x="519" y="36"/>
                    </a:lnTo>
                    <a:lnTo>
                      <a:pt x="503" y="29"/>
                    </a:lnTo>
                    <a:lnTo>
                      <a:pt x="487" y="23"/>
                    </a:lnTo>
                    <a:lnTo>
                      <a:pt x="471" y="17"/>
                    </a:lnTo>
                    <a:lnTo>
                      <a:pt x="454" y="12"/>
                    </a:lnTo>
                    <a:lnTo>
                      <a:pt x="436" y="8"/>
                    </a:lnTo>
                    <a:lnTo>
                      <a:pt x="419" y="5"/>
                    </a:lnTo>
                    <a:lnTo>
                      <a:pt x="402" y="2"/>
                    </a:lnTo>
                    <a:lnTo>
                      <a:pt x="385" y="1"/>
                    </a:lnTo>
                    <a:lnTo>
                      <a:pt x="368" y="0"/>
                    </a:lnTo>
                    <a:lnTo>
                      <a:pt x="350" y="0"/>
                    </a:lnTo>
                    <a:lnTo>
                      <a:pt x="333" y="1"/>
                    </a:lnTo>
                    <a:lnTo>
                      <a:pt x="315" y="3"/>
                    </a:lnTo>
                    <a:lnTo>
                      <a:pt x="297" y="6"/>
                    </a:lnTo>
                    <a:lnTo>
                      <a:pt x="280" y="10"/>
                    </a:lnTo>
                    <a:lnTo>
                      <a:pt x="263" y="14"/>
                    </a:lnTo>
                    <a:lnTo>
                      <a:pt x="246" y="21"/>
                    </a:lnTo>
                    <a:lnTo>
                      <a:pt x="229" y="27"/>
                    </a:lnTo>
                    <a:lnTo>
                      <a:pt x="212" y="34"/>
                    </a:lnTo>
                    <a:lnTo>
                      <a:pt x="194" y="42"/>
                    </a:lnTo>
                    <a:lnTo>
                      <a:pt x="178" y="51"/>
                    </a:lnTo>
                    <a:lnTo>
                      <a:pt x="162" y="61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7" name="Freeform 353">
                <a:extLst>
                  <a:ext uri="{FF2B5EF4-FFF2-40B4-BE49-F238E27FC236}">
                    <a16:creationId xmlns:a16="http://schemas.microsoft.com/office/drawing/2014/main" id="{E400C09E-F898-D3E1-ABE9-E838A910B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840"/>
                <a:ext cx="46" cy="45"/>
              </a:xfrm>
              <a:custGeom>
                <a:avLst/>
                <a:gdLst>
                  <a:gd name="T0" fmla="*/ 133 w 725"/>
                  <a:gd name="T1" fmla="*/ 82 h 725"/>
                  <a:gd name="T2" fmla="*/ 94 w 725"/>
                  <a:gd name="T3" fmla="*/ 119 h 725"/>
                  <a:gd name="T4" fmla="*/ 60 w 725"/>
                  <a:gd name="T5" fmla="*/ 161 h 725"/>
                  <a:gd name="T6" fmla="*/ 35 w 725"/>
                  <a:gd name="T7" fmla="*/ 206 h 725"/>
                  <a:gd name="T8" fmla="*/ 16 w 725"/>
                  <a:gd name="T9" fmla="*/ 254 h 725"/>
                  <a:gd name="T10" fmla="*/ 4 w 725"/>
                  <a:gd name="T11" fmla="*/ 305 h 725"/>
                  <a:gd name="T12" fmla="*/ 0 w 725"/>
                  <a:gd name="T13" fmla="*/ 357 h 725"/>
                  <a:gd name="T14" fmla="*/ 3 w 725"/>
                  <a:gd name="T15" fmla="*/ 410 h 725"/>
                  <a:gd name="T16" fmla="*/ 14 w 725"/>
                  <a:gd name="T17" fmla="*/ 462 h 725"/>
                  <a:gd name="T18" fmla="*/ 33 w 725"/>
                  <a:gd name="T19" fmla="*/ 513 h 725"/>
                  <a:gd name="T20" fmla="*/ 60 w 725"/>
                  <a:gd name="T21" fmla="*/ 563 h 725"/>
                  <a:gd name="T22" fmla="*/ 94 w 725"/>
                  <a:gd name="T23" fmla="*/ 606 h 725"/>
                  <a:gd name="T24" fmla="*/ 132 w 725"/>
                  <a:gd name="T25" fmla="*/ 643 h 725"/>
                  <a:gd name="T26" fmla="*/ 174 w 725"/>
                  <a:gd name="T27" fmla="*/ 674 h 725"/>
                  <a:gd name="T28" fmla="*/ 221 w 725"/>
                  <a:gd name="T29" fmla="*/ 697 h 725"/>
                  <a:gd name="T30" fmla="*/ 270 w 725"/>
                  <a:gd name="T31" fmla="*/ 714 h 725"/>
                  <a:gd name="T32" fmla="*/ 321 w 725"/>
                  <a:gd name="T33" fmla="*/ 723 h 725"/>
                  <a:gd name="T34" fmla="*/ 374 w 725"/>
                  <a:gd name="T35" fmla="*/ 725 h 725"/>
                  <a:gd name="T36" fmla="*/ 426 w 725"/>
                  <a:gd name="T37" fmla="*/ 719 h 725"/>
                  <a:gd name="T38" fmla="*/ 479 w 725"/>
                  <a:gd name="T39" fmla="*/ 706 h 725"/>
                  <a:gd name="T40" fmla="*/ 529 w 725"/>
                  <a:gd name="T41" fmla="*/ 684 h 725"/>
                  <a:gd name="T42" fmla="*/ 576 w 725"/>
                  <a:gd name="T43" fmla="*/ 655 h 725"/>
                  <a:gd name="T44" fmla="*/ 618 w 725"/>
                  <a:gd name="T45" fmla="*/ 619 h 725"/>
                  <a:gd name="T46" fmla="*/ 653 w 725"/>
                  <a:gd name="T47" fmla="*/ 579 h 725"/>
                  <a:gd name="T48" fmla="*/ 681 w 725"/>
                  <a:gd name="T49" fmla="*/ 536 h 725"/>
                  <a:gd name="T50" fmla="*/ 702 w 725"/>
                  <a:gd name="T51" fmla="*/ 488 h 725"/>
                  <a:gd name="T52" fmla="*/ 717 w 725"/>
                  <a:gd name="T53" fmla="*/ 438 h 725"/>
                  <a:gd name="T54" fmla="*/ 724 w 725"/>
                  <a:gd name="T55" fmla="*/ 386 h 725"/>
                  <a:gd name="T56" fmla="*/ 723 w 725"/>
                  <a:gd name="T57" fmla="*/ 334 h 725"/>
                  <a:gd name="T58" fmla="*/ 715 w 725"/>
                  <a:gd name="T59" fmla="*/ 281 h 725"/>
                  <a:gd name="T60" fmla="*/ 698 w 725"/>
                  <a:gd name="T61" fmla="*/ 229 h 725"/>
                  <a:gd name="T62" fmla="*/ 674 w 725"/>
                  <a:gd name="T63" fmla="*/ 180 h 725"/>
                  <a:gd name="T64" fmla="*/ 642 w 725"/>
                  <a:gd name="T65" fmla="*/ 133 h 725"/>
                  <a:gd name="T66" fmla="*/ 606 w 725"/>
                  <a:gd name="T67" fmla="*/ 94 h 725"/>
                  <a:gd name="T68" fmla="*/ 564 w 725"/>
                  <a:gd name="T69" fmla="*/ 62 h 725"/>
                  <a:gd name="T70" fmla="*/ 519 w 725"/>
                  <a:gd name="T71" fmla="*/ 36 h 725"/>
                  <a:gd name="T72" fmla="*/ 471 w 725"/>
                  <a:gd name="T73" fmla="*/ 17 h 725"/>
                  <a:gd name="T74" fmla="*/ 419 w 725"/>
                  <a:gd name="T75" fmla="*/ 5 h 725"/>
                  <a:gd name="T76" fmla="*/ 368 w 725"/>
                  <a:gd name="T77" fmla="*/ 0 h 725"/>
                  <a:gd name="T78" fmla="*/ 315 w 725"/>
                  <a:gd name="T79" fmla="*/ 3 h 725"/>
                  <a:gd name="T80" fmla="*/ 263 w 725"/>
                  <a:gd name="T81" fmla="*/ 14 h 725"/>
                  <a:gd name="T82" fmla="*/ 212 w 725"/>
                  <a:gd name="T83" fmla="*/ 34 h 725"/>
                  <a:gd name="T84" fmla="*/ 162 w 725"/>
                  <a:gd name="T85" fmla="*/ 61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5">
                    <a:moveTo>
                      <a:pt x="162" y="61"/>
                    </a:moveTo>
                    <a:lnTo>
                      <a:pt x="147" y="72"/>
                    </a:lnTo>
                    <a:lnTo>
                      <a:pt x="133" y="82"/>
                    </a:lnTo>
                    <a:lnTo>
                      <a:pt x="119" y="94"/>
                    </a:lnTo>
                    <a:lnTo>
                      <a:pt x="106" y="106"/>
                    </a:lnTo>
                    <a:lnTo>
                      <a:pt x="94" y="119"/>
                    </a:lnTo>
                    <a:lnTo>
                      <a:pt x="82" y="132"/>
                    </a:lnTo>
                    <a:lnTo>
                      <a:pt x="70" y="147"/>
                    </a:lnTo>
                    <a:lnTo>
                      <a:pt x="60" y="161"/>
                    </a:lnTo>
                    <a:lnTo>
                      <a:pt x="51" y="176"/>
                    </a:lnTo>
                    <a:lnTo>
                      <a:pt x="42" y="191"/>
                    </a:lnTo>
                    <a:lnTo>
                      <a:pt x="35" y="206"/>
                    </a:lnTo>
                    <a:lnTo>
                      <a:pt x="28" y="222"/>
                    </a:lnTo>
                    <a:lnTo>
                      <a:pt x="21" y="238"/>
                    </a:lnTo>
                    <a:lnTo>
                      <a:pt x="16" y="254"/>
                    </a:lnTo>
                    <a:lnTo>
                      <a:pt x="11" y="272"/>
                    </a:lnTo>
                    <a:lnTo>
                      <a:pt x="7" y="288"/>
                    </a:lnTo>
                    <a:lnTo>
                      <a:pt x="4" y="305"/>
                    </a:lnTo>
                    <a:lnTo>
                      <a:pt x="2" y="322"/>
                    </a:lnTo>
                    <a:lnTo>
                      <a:pt x="0" y="340"/>
                    </a:lnTo>
                    <a:lnTo>
                      <a:pt x="0" y="357"/>
                    </a:lnTo>
                    <a:lnTo>
                      <a:pt x="0" y="374"/>
                    </a:lnTo>
                    <a:lnTo>
                      <a:pt x="1" y="392"/>
                    </a:lnTo>
                    <a:lnTo>
                      <a:pt x="3" y="410"/>
                    </a:lnTo>
                    <a:lnTo>
                      <a:pt x="6" y="428"/>
                    </a:lnTo>
                    <a:lnTo>
                      <a:pt x="9" y="445"/>
                    </a:lnTo>
                    <a:lnTo>
                      <a:pt x="14" y="462"/>
                    </a:lnTo>
                    <a:lnTo>
                      <a:pt x="19" y="479"/>
                    </a:lnTo>
                    <a:lnTo>
                      <a:pt x="25" y="496"/>
                    </a:lnTo>
                    <a:lnTo>
                      <a:pt x="33" y="513"/>
                    </a:lnTo>
                    <a:lnTo>
                      <a:pt x="41" y="530"/>
                    </a:lnTo>
                    <a:lnTo>
                      <a:pt x="50" y="547"/>
                    </a:lnTo>
                    <a:lnTo>
                      <a:pt x="60" y="563"/>
                    </a:lnTo>
                    <a:lnTo>
                      <a:pt x="70" y="578"/>
                    </a:lnTo>
                    <a:lnTo>
                      <a:pt x="82" y="592"/>
                    </a:lnTo>
                    <a:lnTo>
                      <a:pt x="94" y="606"/>
                    </a:lnTo>
                    <a:lnTo>
                      <a:pt x="106" y="619"/>
                    </a:lnTo>
                    <a:lnTo>
                      <a:pt x="118" y="631"/>
                    </a:lnTo>
                    <a:lnTo>
                      <a:pt x="132" y="643"/>
                    </a:lnTo>
                    <a:lnTo>
                      <a:pt x="145" y="654"/>
                    </a:lnTo>
                    <a:lnTo>
                      <a:pt x="160" y="664"/>
                    </a:lnTo>
                    <a:lnTo>
                      <a:pt x="174" y="674"/>
                    </a:lnTo>
                    <a:lnTo>
                      <a:pt x="189" y="682"/>
                    </a:lnTo>
                    <a:lnTo>
                      <a:pt x="206" y="690"/>
                    </a:lnTo>
                    <a:lnTo>
                      <a:pt x="221" y="697"/>
                    </a:lnTo>
                    <a:lnTo>
                      <a:pt x="237" y="704"/>
                    </a:lnTo>
                    <a:lnTo>
                      <a:pt x="254" y="709"/>
                    </a:lnTo>
                    <a:lnTo>
                      <a:pt x="270" y="714"/>
                    </a:lnTo>
                    <a:lnTo>
                      <a:pt x="287" y="718"/>
                    </a:lnTo>
                    <a:lnTo>
                      <a:pt x="304" y="721"/>
                    </a:lnTo>
                    <a:lnTo>
                      <a:pt x="321" y="723"/>
                    </a:lnTo>
                    <a:lnTo>
                      <a:pt x="339" y="724"/>
                    </a:lnTo>
                    <a:lnTo>
                      <a:pt x="357" y="725"/>
                    </a:lnTo>
                    <a:lnTo>
                      <a:pt x="374" y="725"/>
                    </a:lnTo>
                    <a:lnTo>
                      <a:pt x="391" y="724"/>
                    </a:lnTo>
                    <a:lnTo>
                      <a:pt x="409" y="722"/>
                    </a:lnTo>
                    <a:lnTo>
                      <a:pt x="426" y="719"/>
                    </a:lnTo>
                    <a:lnTo>
                      <a:pt x="443" y="716"/>
                    </a:lnTo>
                    <a:lnTo>
                      <a:pt x="462" y="711"/>
                    </a:lnTo>
                    <a:lnTo>
                      <a:pt x="479" y="706"/>
                    </a:lnTo>
                    <a:lnTo>
                      <a:pt x="496" y="699"/>
                    </a:lnTo>
                    <a:lnTo>
                      <a:pt x="512" y="692"/>
                    </a:lnTo>
                    <a:lnTo>
                      <a:pt x="529" y="684"/>
                    </a:lnTo>
                    <a:lnTo>
                      <a:pt x="545" y="675"/>
                    </a:lnTo>
                    <a:lnTo>
                      <a:pt x="561" y="665"/>
                    </a:lnTo>
                    <a:lnTo>
                      <a:pt x="576" y="655"/>
                    </a:lnTo>
                    <a:lnTo>
                      <a:pt x="592" y="643"/>
                    </a:lnTo>
                    <a:lnTo>
                      <a:pt x="605" y="631"/>
                    </a:lnTo>
                    <a:lnTo>
                      <a:pt x="618" y="619"/>
                    </a:lnTo>
                    <a:lnTo>
                      <a:pt x="630" y="606"/>
                    </a:lnTo>
                    <a:lnTo>
                      <a:pt x="642" y="593"/>
                    </a:lnTo>
                    <a:lnTo>
                      <a:pt x="653" y="579"/>
                    </a:lnTo>
                    <a:lnTo>
                      <a:pt x="663" y="565"/>
                    </a:lnTo>
                    <a:lnTo>
                      <a:pt x="672" y="551"/>
                    </a:lnTo>
                    <a:lnTo>
                      <a:pt x="681" y="536"/>
                    </a:lnTo>
                    <a:lnTo>
                      <a:pt x="689" y="519"/>
                    </a:lnTo>
                    <a:lnTo>
                      <a:pt x="696" y="504"/>
                    </a:lnTo>
                    <a:lnTo>
                      <a:pt x="702" y="488"/>
                    </a:lnTo>
                    <a:lnTo>
                      <a:pt x="709" y="471"/>
                    </a:lnTo>
                    <a:lnTo>
                      <a:pt x="713" y="455"/>
                    </a:lnTo>
                    <a:lnTo>
                      <a:pt x="717" y="438"/>
                    </a:lnTo>
                    <a:lnTo>
                      <a:pt x="720" y="421"/>
                    </a:lnTo>
                    <a:lnTo>
                      <a:pt x="722" y="404"/>
                    </a:lnTo>
                    <a:lnTo>
                      <a:pt x="724" y="386"/>
                    </a:lnTo>
                    <a:lnTo>
                      <a:pt x="725" y="368"/>
                    </a:lnTo>
                    <a:lnTo>
                      <a:pt x="724" y="351"/>
                    </a:lnTo>
                    <a:lnTo>
                      <a:pt x="723" y="334"/>
                    </a:lnTo>
                    <a:lnTo>
                      <a:pt x="721" y="316"/>
                    </a:lnTo>
                    <a:lnTo>
                      <a:pt x="719" y="299"/>
                    </a:lnTo>
                    <a:lnTo>
                      <a:pt x="715" y="281"/>
                    </a:lnTo>
                    <a:lnTo>
                      <a:pt x="711" y="263"/>
                    </a:lnTo>
                    <a:lnTo>
                      <a:pt x="704" y="246"/>
                    </a:lnTo>
                    <a:lnTo>
                      <a:pt x="698" y="229"/>
                    </a:lnTo>
                    <a:lnTo>
                      <a:pt x="691" y="212"/>
                    </a:lnTo>
                    <a:lnTo>
                      <a:pt x="683" y="196"/>
                    </a:lnTo>
                    <a:lnTo>
                      <a:pt x="674" y="180"/>
                    </a:lnTo>
                    <a:lnTo>
                      <a:pt x="664" y="164"/>
                    </a:lnTo>
                    <a:lnTo>
                      <a:pt x="653" y="149"/>
                    </a:lnTo>
                    <a:lnTo>
                      <a:pt x="642" y="133"/>
                    </a:lnTo>
                    <a:lnTo>
                      <a:pt x="631" y="120"/>
                    </a:lnTo>
                    <a:lnTo>
                      <a:pt x="619" y="107"/>
                    </a:lnTo>
                    <a:lnTo>
                      <a:pt x="606" y="94"/>
                    </a:lnTo>
                    <a:lnTo>
                      <a:pt x="593" y="83"/>
                    </a:lnTo>
                    <a:lnTo>
                      <a:pt x="578" y="72"/>
                    </a:lnTo>
                    <a:lnTo>
                      <a:pt x="564" y="62"/>
                    </a:lnTo>
                    <a:lnTo>
                      <a:pt x="549" y="53"/>
                    </a:lnTo>
                    <a:lnTo>
                      <a:pt x="534" y="44"/>
                    </a:lnTo>
                    <a:lnTo>
                      <a:pt x="519" y="36"/>
                    </a:lnTo>
                    <a:lnTo>
                      <a:pt x="503" y="29"/>
                    </a:lnTo>
                    <a:lnTo>
                      <a:pt x="487" y="23"/>
                    </a:lnTo>
                    <a:lnTo>
                      <a:pt x="471" y="17"/>
                    </a:lnTo>
                    <a:lnTo>
                      <a:pt x="454" y="12"/>
                    </a:lnTo>
                    <a:lnTo>
                      <a:pt x="436" y="8"/>
                    </a:lnTo>
                    <a:lnTo>
                      <a:pt x="419" y="5"/>
                    </a:lnTo>
                    <a:lnTo>
                      <a:pt x="402" y="2"/>
                    </a:lnTo>
                    <a:lnTo>
                      <a:pt x="385" y="1"/>
                    </a:lnTo>
                    <a:lnTo>
                      <a:pt x="368" y="0"/>
                    </a:lnTo>
                    <a:lnTo>
                      <a:pt x="350" y="0"/>
                    </a:lnTo>
                    <a:lnTo>
                      <a:pt x="333" y="1"/>
                    </a:lnTo>
                    <a:lnTo>
                      <a:pt x="315" y="3"/>
                    </a:lnTo>
                    <a:lnTo>
                      <a:pt x="297" y="6"/>
                    </a:lnTo>
                    <a:lnTo>
                      <a:pt x="280" y="10"/>
                    </a:lnTo>
                    <a:lnTo>
                      <a:pt x="263" y="14"/>
                    </a:lnTo>
                    <a:lnTo>
                      <a:pt x="246" y="21"/>
                    </a:lnTo>
                    <a:lnTo>
                      <a:pt x="229" y="27"/>
                    </a:lnTo>
                    <a:lnTo>
                      <a:pt x="212" y="34"/>
                    </a:lnTo>
                    <a:lnTo>
                      <a:pt x="194" y="42"/>
                    </a:lnTo>
                    <a:lnTo>
                      <a:pt x="178" y="51"/>
                    </a:lnTo>
                    <a:lnTo>
                      <a:pt x="162" y="6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8" name="Freeform 354">
                <a:extLst>
                  <a:ext uri="{FF2B5EF4-FFF2-40B4-BE49-F238E27FC236}">
                    <a16:creationId xmlns:a16="http://schemas.microsoft.com/office/drawing/2014/main" id="{FB87631C-44F0-C3E1-E926-1DA44BEEC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1842"/>
                <a:ext cx="46" cy="45"/>
              </a:xfrm>
              <a:custGeom>
                <a:avLst/>
                <a:gdLst>
                  <a:gd name="T0" fmla="*/ 133 w 725"/>
                  <a:gd name="T1" fmla="*/ 82 h 724"/>
                  <a:gd name="T2" fmla="*/ 95 w 725"/>
                  <a:gd name="T3" fmla="*/ 119 h 724"/>
                  <a:gd name="T4" fmla="*/ 62 w 725"/>
                  <a:gd name="T5" fmla="*/ 160 h 724"/>
                  <a:gd name="T6" fmla="*/ 36 w 725"/>
                  <a:gd name="T7" fmla="*/ 205 h 724"/>
                  <a:gd name="T8" fmla="*/ 17 w 725"/>
                  <a:gd name="T9" fmla="*/ 254 h 724"/>
                  <a:gd name="T10" fmla="*/ 5 w 725"/>
                  <a:gd name="T11" fmla="*/ 304 h 724"/>
                  <a:gd name="T12" fmla="*/ 0 w 725"/>
                  <a:gd name="T13" fmla="*/ 356 h 724"/>
                  <a:gd name="T14" fmla="*/ 4 w 725"/>
                  <a:gd name="T15" fmla="*/ 409 h 724"/>
                  <a:gd name="T16" fmla="*/ 14 w 725"/>
                  <a:gd name="T17" fmla="*/ 461 h 724"/>
                  <a:gd name="T18" fmla="*/ 34 w 725"/>
                  <a:gd name="T19" fmla="*/ 513 h 724"/>
                  <a:gd name="T20" fmla="*/ 61 w 725"/>
                  <a:gd name="T21" fmla="*/ 562 h 724"/>
                  <a:gd name="T22" fmla="*/ 94 w 725"/>
                  <a:gd name="T23" fmla="*/ 605 h 724"/>
                  <a:gd name="T24" fmla="*/ 132 w 725"/>
                  <a:gd name="T25" fmla="*/ 643 h 724"/>
                  <a:gd name="T26" fmla="*/ 176 w 725"/>
                  <a:gd name="T27" fmla="*/ 673 h 724"/>
                  <a:gd name="T28" fmla="*/ 222 w 725"/>
                  <a:gd name="T29" fmla="*/ 696 h 724"/>
                  <a:gd name="T30" fmla="*/ 271 w 725"/>
                  <a:gd name="T31" fmla="*/ 713 h 724"/>
                  <a:gd name="T32" fmla="*/ 323 w 725"/>
                  <a:gd name="T33" fmla="*/ 722 h 724"/>
                  <a:gd name="T34" fmla="*/ 375 w 725"/>
                  <a:gd name="T35" fmla="*/ 724 h 724"/>
                  <a:gd name="T36" fmla="*/ 428 w 725"/>
                  <a:gd name="T37" fmla="*/ 718 h 724"/>
                  <a:gd name="T38" fmla="*/ 479 w 725"/>
                  <a:gd name="T39" fmla="*/ 705 h 724"/>
                  <a:gd name="T40" fmla="*/ 531 w 725"/>
                  <a:gd name="T41" fmla="*/ 683 h 724"/>
                  <a:gd name="T42" fmla="*/ 578 w 725"/>
                  <a:gd name="T43" fmla="*/ 654 h 724"/>
                  <a:gd name="T44" fmla="*/ 619 w 725"/>
                  <a:gd name="T45" fmla="*/ 618 h 724"/>
                  <a:gd name="T46" fmla="*/ 654 w 725"/>
                  <a:gd name="T47" fmla="*/ 578 h 724"/>
                  <a:gd name="T48" fmla="*/ 683 w 725"/>
                  <a:gd name="T49" fmla="*/ 534 h 724"/>
                  <a:gd name="T50" fmla="*/ 704 w 725"/>
                  <a:gd name="T51" fmla="*/ 485 h 724"/>
                  <a:gd name="T52" fmla="*/ 718 w 725"/>
                  <a:gd name="T53" fmla="*/ 435 h 724"/>
                  <a:gd name="T54" fmla="*/ 725 w 725"/>
                  <a:gd name="T55" fmla="*/ 384 h 724"/>
                  <a:gd name="T56" fmla="*/ 724 w 725"/>
                  <a:gd name="T57" fmla="*/ 331 h 724"/>
                  <a:gd name="T58" fmla="*/ 716 w 725"/>
                  <a:gd name="T59" fmla="*/ 279 h 724"/>
                  <a:gd name="T60" fmla="*/ 700 w 725"/>
                  <a:gd name="T61" fmla="*/ 227 h 724"/>
                  <a:gd name="T62" fmla="*/ 675 w 725"/>
                  <a:gd name="T63" fmla="*/ 178 h 724"/>
                  <a:gd name="T64" fmla="*/ 643 w 725"/>
                  <a:gd name="T65" fmla="*/ 133 h 724"/>
                  <a:gd name="T66" fmla="*/ 607 w 725"/>
                  <a:gd name="T67" fmla="*/ 93 h 724"/>
                  <a:gd name="T68" fmla="*/ 566 w 725"/>
                  <a:gd name="T69" fmla="*/ 61 h 724"/>
                  <a:gd name="T70" fmla="*/ 520 w 725"/>
                  <a:gd name="T71" fmla="*/ 35 h 724"/>
                  <a:gd name="T72" fmla="*/ 471 w 725"/>
                  <a:gd name="T73" fmla="*/ 16 h 724"/>
                  <a:gd name="T74" fmla="*/ 421 w 725"/>
                  <a:gd name="T75" fmla="*/ 5 h 724"/>
                  <a:gd name="T76" fmla="*/ 369 w 725"/>
                  <a:gd name="T77" fmla="*/ 0 h 724"/>
                  <a:gd name="T78" fmla="*/ 316 w 725"/>
                  <a:gd name="T79" fmla="*/ 4 h 724"/>
                  <a:gd name="T80" fmla="*/ 263 w 725"/>
                  <a:gd name="T81" fmla="*/ 14 h 724"/>
                  <a:gd name="T82" fmla="*/ 213 w 725"/>
                  <a:gd name="T83" fmla="*/ 33 h 724"/>
                  <a:gd name="T84" fmla="*/ 164 w 725"/>
                  <a:gd name="T85" fmla="*/ 60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4">
                    <a:moveTo>
                      <a:pt x="164" y="60"/>
                    </a:moveTo>
                    <a:lnTo>
                      <a:pt x="148" y="71"/>
                    </a:lnTo>
                    <a:lnTo>
                      <a:pt x="133" y="82"/>
                    </a:lnTo>
                    <a:lnTo>
                      <a:pt x="120" y="93"/>
                    </a:lnTo>
                    <a:lnTo>
                      <a:pt x="107" y="105"/>
                    </a:lnTo>
                    <a:lnTo>
                      <a:pt x="95" y="119"/>
                    </a:lnTo>
                    <a:lnTo>
                      <a:pt x="83" y="132"/>
                    </a:lnTo>
                    <a:lnTo>
                      <a:pt x="72" y="146"/>
                    </a:lnTo>
                    <a:lnTo>
                      <a:pt x="62" y="160"/>
                    </a:lnTo>
                    <a:lnTo>
                      <a:pt x="53" y="175"/>
                    </a:lnTo>
                    <a:lnTo>
                      <a:pt x="44" y="190"/>
                    </a:lnTo>
                    <a:lnTo>
                      <a:pt x="36" y="205"/>
                    </a:lnTo>
                    <a:lnTo>
                      <a:pt x="29" y="221"/>
                    </a:lnTo>
                    <a:lnTo>
                      <a:pt x="22" y="237"/>
                    </a:lnTo>
                    <a:lnTo>
                      <a:pt x="17" y="254"/>
                    </a:lnTo>
                    <a:lnTo>
                      <a:pt x="12" y="271"/>
                    </a:lnTo>
                    <a:lnTo>
                      <a:pt x="8" y="288"/>
                    </a:lnTo>
                    <a:lnTo>
                      <a:pt x="5" y="304"/>
                    </a:lnTo>
                    <a:lnTo>
                      <a:pt x="3" y="322"/>
                    </a:lnTo>
                    <a:lnTo>
                      <a:pt x="1" y="339"/>
                    </a:lnTo>
                    <a:lnTo>
                      <a:pt x="0" y="356"/>
                    </a:lnTo>
                    <a:lnTo>
                      <a:pt x="1" y="375"/>
                    </a:lnTo>
                    <a:lnTo>
                      <a:pt x="2" y="392"/>
                    </a:lnTo>
                    <a:lnTo>
                      <a:pt x="4" y="409"/>
                    </a:lnTo>
                    <a:lnTo>
                      <a:pt x="6" y="427"/>
                    </a:lnTo>
                    <a:lnTo>
                      <a:pt x="10" y="444"/>
                    </a:lnTo>
                    <a:lnTo>
                      <a:pt x="14" y="461"/>
                    </a:lnTo>
                    <a:lnTo>
                      <a:pt x="20" y="478"/>
                    </a:lnTo>
                    <a:lnTo>
                      <a:pt x="27" y="496"/>
                    </a:lnTo>
                    <a:lnTo>
                      <a:pt x="34" y="513"/>
                    </a:lnTo>
                    <a:lnTo>
                      <a:pt x="42" y="530"/>
                    </a:lnTo>
                    <a:lnTo>
                      <a:pt x="52" y="546"/>
                    </a:lnTo>
                    <a:lnTo>
                      <a:pt x="61" y="562"/>
                    </a:lnTo>
                    <a:lnTo>
                      <a:pt x="72" y="577"/>
                    </a:lnTo>
                    <a:lnTo>
                      <a:pt x="83" y="591"/>
                    </a:lnTo>
                    <a:lnTo>
                      <a:pt x="94" y="605"/>
                    </a:lnTo>
                    <a:lnTo>
                      <a:pt x="106" y="618"/>
                    </a:lnTo>
                    <a:lnTo>
                      <a:pt x="119" y="631"/>
                    </a:lnTo>
                    <a:lnTo>
                      <a:pt x="132" y="643"/>
                    </a:lnTo>
                    <a:lnTo>
                      <a:pt x="146" y="653"/>
                    </a:lnTo>
                    <a:lnTo>
                      <a:pt x="161" y="664"/>
                    </a:lnTo>
                    <a:lnTo>
                      <a:pt x="176" y="673"/>
                    </a:lnTo>
                    <a:lnTo>
                      <a:pt x="191" y="681"/>
                    </a:lnTo>
                    <a:lnTo>
                      <a:pt x="206" y="689"/>
                    </a:lnTo>
                    <a:lnTo>
                      <a:pt x="222" y="696"/>
                    </a:lnTo>
                    <a:lnTo>
                      <a:pt x="238" y="703"/>
                    </a:lnTo>
                    <a:lnTo>
                      <a:pt x="254" y="708"/>
                    </a:lnTo>
                    <a:lnTo>
                      <a:pt x="271" y="713"/>
                    </a:lnTo>
                    <a:lnTo>
                      <a:pt x="289" y="717"/>
                    </a:lnTo>
                    <a:lnTo>
                      <a:pt x="306" y="720"/>
                    </a:lnTo>
                    <a:lnTo>
                      <a:pt x="323" y="722"/>
                    </a:lnTo>
                    <a:lnTo>
                      <a:pt x="340" y="724"/>
                    </a:lnTo>
                    <a:lnTo>
                      <a:pt x="357" y="724"/>
                    </a:lnTo>
                    <a:lnTo>
                      <a:pt x="375" y="724"/>
                    </a:lnTo>
                    <a:lnTo>
                      <a:pt x="392" y="723"/>
                    </a:lnTo>
                    <a:lnTo>
                      <a:pt x="410" y="721"/>
                    </a:lnTo>
                    <a:lnTo>
                      <a:pt x="428" y="718"/>
                    </a:lnTo>
                    <a:lnTo>
                      <a:pt x="445" y="715"/>
                    </a:lnTo>
                    <a:lnTo>
                      <a:pt x="462" y="710"/>
                    </a:lnTo>
                    <a:lnTo>
                      <a:pt x="479" y="705"/>
                    </a:lnTo>
                    <a:lnTo>
                      <a:pt x="496" y="698"/>
                    </a:lnTo>
                    <a:lnTo>
                      <a:pt x="513" y="691"/>
                    </a:lnTo>
                    <a:lnTo>
                      <a:pt x="531" y="683"/>
                    </a:lnTo>
                    <a:lnTo>
                      <a:pt x="547" y="674"/>
                    </a:lnTo>
                    <a:lnTo>
                      <a:pt x="563" y="664"/>
                    </a:lnTo>
                    <a:lnTo>
                      <a:pt x="578" y="654"/>
                    </a:lnTo>
                    <a:lnTo>
                      <a:pt x="592" y="643"/>
                    </a:lnTo>
                    <a:lnTo>
                      <a:pt x="606" y="631"/>
                    </a:lnTo>
                    <a:lnTo>
                      <a:pt x="619" y="618"/>
                    </a:lnTo>
                    <a:lnTo>
                      <a:pt x="631" y="605"/>
                    </a:lnTo>
                    <a:lnTo>
                      <a:pt x="643" y="592"/>
                    </a:lnTo>
                    <a:lnTo>
                      <a:pt x="654" y="578"/>
                    </a:lnTo>
                    <a:lnTo>
                      <a:pt x="665" y="564"/>
                    </a:lnTo>
                    <a:lnTo>
                      <a:pt x="674" y="549"/>
                    </a:lnTo>
                    <a:lnTo>
                      <a:pt x="683" y="534"/>
                    </a:lnTo>
                    <a:lnTo>
                      <a:pt x="690" y="518"/>
                    </a:lnTo>
                    <a:lnTo>
                      <a:pt x="697" y="502"/>
                    </a:lnTo>
                    <a:lnTo>
                      <a:pt x="704" y="485"/>
                    </a:lnTo>
                    <a:lnTo>
                      <a:pt x="709" y="469"/>
                    </a:lnTo>
                    <a:lnTo>
                      <a:pt x="714" y="452"/>
                    </a:lnTo>
                    <a:lnTo>
                      <a:pt x="718" y="435"/>
                    </a:lnTo>
                    <a:lnTo>
                      <a:pt x="721" y="418"/>
                    </a:lnTo>
                    <a:lnTo>
                      <a:pt x="723" y="401"/>
                    </a:lnTo>
                    <a:lnTo>
                      <a:pt x="725" y="384"/>
                    </a:lnTo>
                    <a:lnTo>
                      <a:pt x="725" y="365"/>
                    </a:lnTo>
                    <a:lnTo>
                      <a:pt x="725" y="348"/>
                    </a:lnTo>
                    <a:lnTo>
                      <a:pt x="724" y="331"/>
                    </a:lnTo>
                    <a:lnTo>
                      <a:pt x="722" y="313"/>
                    </a:lnTo>
                    <a:lnTo>
                      <a:pt x="719" y="296"/>
                    </a:lnTo>
                    <a:lnTo>
                      <a:pt x="716" y="279"/>
                    </a:lnTo>
                    <a:lnTo>
                      <a:pt x="711" y="262"/>
                    </a:lnTo>
                    <a:lnTo>
                      <a:pt x="706" y="245"/>
                    </a:lnTo>
                    <a:lnTo>
                      <a:pt x="700" y="227"/>
                    </a:lnTo>
                    <a:lnTo>
                      <a:pt x="692" y="210"/>
                    </a:lnTo>
                    <a:lnTo>
                      <a:pt x="684" y="194"/>
                    </a:lnTo>
                    <a:lnTo>
                      <a:pt x="675" y="178"/>
                    </a:lnTo>
                    <a:lnTo>
                      <a:pt x="665" y="163"/>
                    </a:lnTo>
                    <a:lnTo>
                      <a:pt x="654" y="148"/>
                    </a:lnTo>
                    <a:lnTo>
                      <a:pt x="643" y="133"/>
                    </a:lnTo>
                    <a:lnTo>
                      <a:pt x="632" y="120"/>
                    </a:lnTo>
                    <a:lnTo>
                      <a:pt x="619" y="106"/>
                    </a:lnTo>
                    <a:lnTo>
                      <a:pt x="607" y="93"/>
                    </a:lnTo>
                    <a:lnTo>
                      <a:pt x="593" y="82"/>
                    </a:lnTo>
                    <a:lnTo>
                      <a:pt x="580" y="71"/>
                    </a:lnTo>
                    <a:lnTo>
                      <a:pt x="566" y="61"/>
                    </a:lnTo>
                    <a:lnTo>
                      <a:pt x="551" y="52"/>
                    </a:lnTo>
                    <a:lnTo>
                      <a:pt x="536" y="43"/>
                    </a:lnTo>
                    <a:lnTo>
                      <a:pt x="520" y="35"/>
                    </a:lnTo>
                    <a:lnTo>
                      <a:pt x="504" y="28"/>
                    </a:lnTo>
                    <a:lnTo>
                      <a:pt x="488" y="22"/>
                    </a:lnTo>
                    <a:lnTo>
                      <a:pt x="471" y="16"/>
                    </a:lnTo>
                    <a:lnTo>
                      <a:pt x="455" y="12"/>
                    </a:lnTo>
                    <a:lnTo>
                      <a:pt x="438" y="8"/>
                    </a:lnTo>
                    <a:lnTo>
                      <a:pt x="421" y="5"/>
                    </a:lnTo>
                    <a:lnTo>
                      <a:pt x="403" y="2"/>
                    </a:lnTo>
                    <a:lnTo>
                      <a:pt x="386" y="1"/>
                    </a:lnTo>
                    <a:lnTo>
                      <a:pt x="369" y="0"/>
                    </a:lnTo>
                    <a:lnTo>
                      <a:pt x="351" y="1"/>
                    </a:lnTo>
                    <a:lnTo>
                      <a:pt x="334" y="2"/>
                    </a:lnTo>
                    <a:lnTo>
                      <a:pt x="316" y="4"/>
                    </a:lnTo>
                    <a:lnTo>
                      <a:pt x="299" y="6"/>
                    </a:lnTo>
                    <a:lnTo>
                      <a:pt x="282" y="10"/>
                    </a:lnTo>
                    <a:lnTo>
                      <a:pt x="263" y="14"/>
                    </a:lnTo>
                    <a:lnTo>
                      <a:pt x="246" y="20"/>
                    </a:lnTo>
                    <a:lnTo>
                      <a:pt x="229" y="26"/>
                    </a:lnTo>
                    <a:lnTo>
                      <a:pt x="213" y="33"/>
                    </a:lnTo>
                    <a:lnTo>
                      <a:pt x="196" y="41"/>
                    </a:lnTo>
                    <a:lnTo>
                      <a:pt x="180" y="50"/>
                    </a:lnTo>
                    <a:lnTo>
                      <a:pt x="164" y="60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9" name="Freeform 355">
                <a:extLst>
                  <a:ext uri="{FF2B5EF4-FFF2-40B4-BE49-F238E27FC236}">
                    <a16:creationId xmlns:a16="http://schemas.microsoft.com/office/drawing/2014/main" id="{B24FC677-E339-55B9-CF8A-FF7C9088D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1842"/>
                <a:ext cx="46" cy="45"/>
              </a:xfrm>
              <a:custGeom>
                <a:avLst/>
                <a:gdLst>
                  <a:gd name="T0" fmla="*/ 133 w 725"/>
                  <a:gd name="T1" fmla="*/ 82 h 724"/>
                  <a:gd name="T2" fmla="*/ 95 w 725"/>
                  <a:gd name="T3" fmla="*/ 119 h 724"/>
                  <a:gd name="T4" fmla="*/ 62 w 725"/>
                  <a:gd name="T5" fmla="*/ 160 h 724"/>
                  <a:gd name="T6" fmla="*/ 36 w 725"/>
                  <a:gd name="T7" fmla="*/ 205 h 724"/>
                  <a:gd name="T8" fmla="*/ 17 w 725"/>
                  <a:gd name="T9" fmla="*/ 254 h 724"/>
                  <a:gd name="T10" fmla="*/ 5 w 725"/>
                  <a:gd name="T11" fmla="*/ 304 h 724"/>
                  <a:gd name="T12" fmla="*/ 0 w 725"/>
                  <a:gd name="T13" fmla="*/ 356 h 724"/>
                  <a:gd name="T14" fmla="*/ 4 w 725"/>
                  <a:gd name="T15" fmla="*/ 409 h 724"/>
                  <a:gd name="T16" fmla="*/ 14 w 725"/>
                  <a:gd name="T17" fmla="*/ 461 h 724"/>
                  <a:gd name="T18" fmla="*/ 34 w 725"/>
                  <a:gd name="T19" fmla="*/ 513 h 724"/>
                  <a:gd name="T20" fmla="*/ 61 w 725"/>
                  <a:gd name="T21" fmla="*/ 562 h 724"/>
                  <a:gd name="T22" fmla="*/ 94 w 725"/>
                  <a:gd name="T23" fmla="*/ 605 h 724"/>
                  <a:gd name="T24" fmla="*/ 132 w 725"/>
                  <a:gd name="T25" fmla="*/ 643 h 724"/>
                  <a:gd name="T26" fmla="*/ 176 w 725"/>
                  <a:gd name="T27" fmla="*/ 673 h 724"/>
                  <a:gd name="T28" fmla="*/ 222 w 725"/>
                  <a:gd name="T29" fmla="*/ 696 h 724"/>
                  <a:gd name="T30" fmla="*/ 271 w 725"/>
                  <a:gd name="T31" fmla="*/ 713 h 724"/>
                  <a:gd name="T32" fmla="*/ 323 w 725"/>
                  <a:gd name="T33" fmla="*/ 722 h 724"/>
                  <a:gd name="T34" fmla="*/ 375 w 725"/>
                  <a:gd name="T35" fmla="*/ 724 h 724"/>
                  <a:gd name="T36" fmla="*/ 428 w 725"/>
                  <a:gd name="T37" fmla="*/ 718 h 724"/>
                  <a:gd name="T38" fmla="*/ 479 w 725"/>
                  <a:gd name="T39" fmla="*/ 705 h 724"/>
                  <a:gd name="T40" fmla="*/ 531 w 725"/>
                  <a:gd name="T41" fmla="*/ 683 h 724"/>
                  <a:gd name="T42" fmla="*/ 578 w 725"/>
                  <a:gd name="T43" fmla="*/ 654 h 724"/>
                  <a:gd name="T44" fmla="*/ 619 w 725"/>
                  <a:gd name="T45" fmla="*/ 618 h 724"/>
                  <a:gd name="T46" fmla="*/ 654 w 725"/>
                  <a:gd name="T47" fmla="*/ 578 h 724"/>
                  <a:gd name="T48" fmla="*/ 683 w 725"/>
                  <a:gd name="T49" fmla="*/ 534 h 724"/>
                  <a:gd name="T50" fmla="*/ 704 w 725"/>
                  <a:gd name="T51" fmla="*/ 485 h 724"/>
                  <a:gd name="T52" fmla="*/ 718 w 725"/>
                  <a:gd name="T53" fmla="*/ 435 h 724"/>
                  <a:gd name="T54" fmla="*/ 725 w 725"/>
                  <a:gd name="T55" fmla="*/ 384 h 724"/>
                  <a:gd name="T56" fmla="*/ 724 w 725"/>
                  <a:gd name="T57" fmla="*/ 331 h 724"/>
                  <a:gd name="T58" fmla="*/ 716 w 725"/>
                  <a:gd name="T59" fmla="*/ 279 h 724"/>
                  <a:gd name="T60" fmla="*/ 700 w 725"/>
                  <a:gd name="T61" fmla="*/ 227 h 724"/>
                  <a:gd name="T62" fmla="*/ 675 w 725"/>
                  <a:gd name="T63" fmla="*/ 178 h 724"/>
                  <a:gd name="T64" fmla="*/ 643 w 725"/>
                  <a:gd name="T65" fmla="*/ 133 h 724"/>
                  <a:gd name="T66" fmla="*/ 607 w 725"/>
                  <a:gd name="T67" fmla="*/ 93 h 724"/>
                  <a:gd name="T68" fmla="*/ 566 w 725"/>
                  <a:gd name="T69" fmla="*/ 61 h 724"/>
                  <a:gd name="T70" fmla="*/ 520 w 725"/>
                  <a:gd name="T71" fmla="*/ 35 h 724"/>
                  <a:gd name="T72" fmla="*/ 471 w 725"/>
                  <a:gd name="T73" fmla="*/ 16 h 724"/>
                  <a:gd name="T74" fmla="*/ 421 w 725"/>
                  <a:gd name="T75" fmla="*/ 5 h 724"/>
                  <a:gd name="T76" fmla="*/ 369 w 725"/>
                  <a:gd name="T77" fmla="*/ 0 h 724"/>
                  <a:gd name="T78" fmla="*/ 316 w 725"/>
                  <a:gd name="T79" fmla="*/ 4 h 724"/>
                  <a:gd name="T80" fmla="*/ 263 w 725"/>
                  <a:gd name="T81" fmla="*/ 14 h 724"/>
                  <a:gd name="T82" fmla="*/ 213 w 725"/>
                  <a:gd name="T83" fmla="*/ 33 h 724"/>
                  <a:gd name="T84" fmla="*/ 164 w 725"/>
                  <a:gd name="T85" fmla="*/ 60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4">
                    <a:moveTo>
                      <a:pt x="164" y="60"/>
                    </a:moveTo>
                    <a:lnTo>
                      <a:pt x="148" y="71"/>
                    </a:lnTo>
                    <a:lnTo>
                      <a:pt x="133" y="82"/>
                    </a:lnTo>
                    <a:lnTo>
                      <a:pt x="120" y="93"/>
                    </a:lnTo>
                    <a:lnTo>
                      <a:pt x="107" y="105"/>
                    </a:lnTo>
                    <a:lnTo>
                      <a:pt x="95" y="119"/>
                    </a:lnTo>
                    <a:lnTo>
                      <a:pt x="83" y="132"/>
                    </a:lnTo>
                    <a:lnTo>
                      <a:pt x="72" y="146"/>
                    </a:lnTo>
                    <a:lnTo>
                      <a:pt x="62" y="160"/>
                    </a:lnTo>
                    <a:lnTo>
                      <a:pt x="53" y="175"/>
                    </a:lnTo>
                    <a:lnTo>
                      <a:pt x="44" y="190"/>
                    </a:lnTo>
                    <a:lnTo>
                      <a:pt x="36" y="205"/>
                    </a:lnTo>
                    <a:lnTo>
                      <a:pt x="29" y="221"/>
                    </a:lnTo>
                    <a:lnTo>
                      <a:pt x="22" y="237"/>
                    </a:lnTo>
                    <a:lnTo>
                      <a:pt x="17" y="254"/>
                    </a:lnTo>
                    <a:lnTo>
                      <a:pt x="12" y="271"/>
                    </a:lnTo>
                    <a:lnTo>
                      <a:pt x="8" y="288"/>
                    </a:lnTo>
                    <a:lnTo>
                      <a:pt x="5" y="304"/>
                    </a:lnTo>
                    <a:lnTo>
                      <a:pt x="3" y="322"/>
                    </a:lnTo>
                    <a:lnTo>
                      <a:pt x="1" y="339"/>
                    </a:lnTo>
                    <a:lnTo>
                      <a:pt x="0" y="356"/>
                    </a:lnTo>
                    <a:lnTo>
                      <a:pt x="1" y="375"/>
                    </a:lnTo>
                    <a:lnTo>
                      <a:pt x="2" y="392"/>
                    </a:lnTo>
                    <a:lnTo>
                      <a:pt x="4" y="409"/>
                    </a:lnTo>
                    <a:lnTo>
                      <a:pt x="6" y="427"/>
                    </a:lnTo>
                    <a:lnTo>
                      <a:pt x="10" y="444"/>
                    </a:lnTo>
                    <a:lnTo>
                      <a:pt x="14" y="461"/>
                    </a:lnTo>
                    <a:lnTo>
                      <a:pt x="20" y="478"/>
                    </a:lnTo>
                    <a:lnTo>
                      <a:pt x="27" y="496"/>
                    </a:lnTo>
                    <a:lnTo>
                      <a:pt x="34" y="513"/>
                    </a:lnTo>
                    <a:lnTo>
                      <a:pt x="42" y="530"/>
                    </a:lnTo>
                    <a:lnTo>
                      <a:pt x="52" y="546"/>
                    </a:lnTo>
                    <a:lnTo>
                      <a:pt x="61" y="562"/>
                    </a:lnTo>
                    <a:lnTo>
                      <a:pt x="72" y="577"/>
                    </a:lnTo>
                    <a:lnTo>
                      <a:pt x="83" y="591"/>
                    </a:lnTo>
                    <a:lnTo>
                      <a:pt x="94" y="605"/>
                    </a:lnTo>
                    <a:lnTo>
                      <a:pt x="106" y="618"/>
                    </a:lnTo>
                    <a:lnTo>
                      <a:pt x="119" y="631"/>
                    </a:lnTo>
                    <a:lnTo>
                      <a:pt x="132" y="643"/>
                    </a:lnTo>
                    <a:lnTo>
                      <a:pt x="146" y="653"/>
                    </a:lnTo>
                    <a:lnTo>
                      <a:pt x="161" y="664"/>
                    </a:lnTo>
                    <a:lnTo>
                      <a:pt x="176" y="673"/>
                    </a:lnTo>
                    <a:lnTo>
                      <a:pt x="191" y="681"/>
                    </a:lnTo>
                    <a:lnTo>
                      <a:pt x="206" y="689"/>
                    </a:lnTo>
                    <a:lnTo>
                      <a:pt x="222" y="696"/>
                    </a:lnTo>
                    <a:lnTo>
                      <a:pt x="238" y="703"/>
                    </a:lnTo>
                    <a:lnTo>
                      <a:pt x="254" y="708"/>
                    </a:lnTo>
                    <a:lnTo>
                      <a:pt x="271" y="713"/>
                    </a:lnTo>
                    <a:lnTo>
                      <a:pt x="289" y="717"/>
                    </a:lnTo>
                    <a:lnTo>
                      <a:pt x="306" y="720"/>
                    </a:lnTo>
                    <a:lnTo>
                      <a:pt x="323" y="722"/>
                    </a:lnTo>
                    <a:lnTo>
                      <a:pt x="340" y="724"/>
                    </a:lnTo>
                    <a:lnTo>
                      <a:pt x="357" y="724"/>
                    </a:lnTo>
                    <a:lnTo>
                      <a:pt x="375" y="724"/>
                    </a:lnTo>
                    <a:lnTo>
                      <a:pt x="392" y="723"/>
                    </a:lnTo>
                    <a:lnTo>
                      <a:pt x="410" y="721"/>
                    </a:lnTo>
                    <a:lnTo>
                      <a:pt x="428" y="718"/>
                    </a:lnTo>
                    <a:lnTo>
                      <a:pt x="445" y="715"/>
                    </a:lnTo>
                    <a:lnTo>
                      <a:pt x="462" y="710"/>
                    </a:lnTo>
                    <a:lnTo>
                      <a:pt x="479" y="705"/>
                    </a:lnTo>
                    <a:lnTo>
                      <a:pt x="496" y="698"/>
                    </a:lnTo>
                    <a:lnTo>
                      <a:pt x="513" y="691"/>
                    </a:lnTo>
                    <a:lnTo>
                      <a:pt x="531" y="683"/>
                    </a:lnTo>
                    <a:lnTo>
                      <a:pt x="547" y="674"/>
                    </a:lnTo>
                    <a:lnTo>
                      <a:pt x="563" y="664"/>
                    </a:lnTo>
                    <a:lnTo>
                      <a:pt x="578" y="654"/>
                    </a:lnTo>
                    <a:lnTo>
                      <a:pt x="592" y="643"/>
                    </a:lnTo>
                    <a:lnTo>
                      <a:pt x="606" y="631"/>
                    </a:lnTo>
                    <a:lnTo>
                      <a:pt x="619" y="618"/>
                    </a:lnTo>
                    <a:lnTo>
                      <a:pt x="631" y="605"/>
                    </a:lnTo>
                    <a:lnTo>
                      <a:pt x="643" y="592"/>
                    </a:lnTo>
                    <a:lnTo>
                      <a:pt x="654" y="578"/>
                    </a:lnTo>
                    <a:lnTo>
                      <a:pt x="665" y="564"/>
                    </a:lnTo>
                    <a:lnTo>
                      <a:pt x="674" y="549"/>
                    </a:lnTo>
                    <a:lnTo>
                      <a:pt x="683" y="534"/>
                    </a:lnTo>
                    <a:lnTo>
                      <a:pt x="690" y="518"/>
                    </a:lnTo>
                    <a:lnTo>
                      <a:pt x="697" y="502"/>
                    </a:lnTo>
                    <a:lnTo>
                      <a:pt x="704" y="485"/>
                    </a:lnTo>
                    <a:lnTo>
                      <a:pt x="709" y="469"/>
                    </a:lnTo>
                    <a:lnTo>
                      <a:pt x="714" y="452"/>
                    </a:lnTo>
                    <a:lnTo>
                      <a:pt x="718" y="435"/>
                    </a:lnTo>
                    <a:lnTo>
                      <a:pt x="721" y="418"/>
                    </a:lnTo>
                    <a:lnTo>
                      <a:pt x="723" y="401"/>
                    </a:lnTo>
                    <a:lnTo>
                      <a:pt x="725" y="384"/>
                    </a:lnTo>
                    <a:lnTo>
                      <a:pt x="725" y="365"/>
                    </a:lnTo>
                    <a:lnTo>
                      <a:pt x="725" y="348"/>
                    </a:lnTo>
                    <a:lnTo>
                      <a:pt x="724" y="331"/>
                    </a:lnTo>
                    <a:lnTo>
                      <a:pt x="722" y="313"/>
                    </a:lnTo>
                    <a:lnTo>
                      <a:pt x="719" y="296"/>
                    </a:lnTo>
                    <a:lnTo>
                      <a:pt x="716" y="279"/>
                    </a:lnTo>
                    <a:lnTo>
                      <a:pt x="711" y="262"/>
                    </a:lnTo>
                    <a:lnTo>
                      <a:pt x="706" y="245"/>
                    </a:lnTo>
                    <a:lnTo>
                      <a:pt x="700" y="227"/>
                    </a:lnTo>
                    <a:lnTo>
                      <a:pt x="692" y="210"/>
                    </a:lnTo>
                    <a:lnTo>
                      <a:pt x="684" y="194"/>
                    </a:lnTo>
                    <a:lnTo>
                      <a:pt x="675" y="178"/>
                    </a:lnTo>
                    <a:lnTo>
                      <a:pt x="665" y="163"/>
                    </a:lnTo>
                    <a:lnTo>
                      <a:pt x="654" y="148"/>
                    </a:lnTo>
                    <a:lnTo>
                      <a:pt x="643" y="133"/>
                    </a:lnTo>
                    <a:lnTo>
                      <a:pt x="632" y="120"/>
                    </a:lnTo>
                    <a:lnTo>
                      <a:pt x="619" y="106"/>
                    </a:lnTo>
                    <a:lnTo>
                      <a:pt x="607" y="93"/>
                    </a:lnTo>
                    <a:lnTo>
                      <a:pt x="593" y="82"/>
                    </a:lnTo>
                    <a:lnTo>
                      <a:pt x="580" y="71"/>
                    </a:lnTo>
                    <a:lnTo>
                      <a:pt x="566" y="61"/>
                    </a:lnTo>
                    <a:lnTo>
                      <a:pt x="551" y="52"/>
                    </a:lnTo>
                    <a:lnTo>
                      <a:pt x="536" y="43"/>
                    </a:lnTo>
                    <a:lnTo>
                      <a:pt x="520" y="35"/>
                    </a:lnTo>
                    <a:lnTo>
                      <a:pt x="504" y="28"/>
                    </a:lnTo>
                    <a:lnTo>
                      <a:pt x="488" y="22"/>
                    </a:lnTo>
                    <a:lnTo>
                      <a:pt x="471" y="16"/>
                    </a:lnTo>
                    <a:lnTo>
                      <a:pt x="455" y="12"/>
                    </a:lnTo>
                    <a:lnTo>
                      <a:pt x="438" y="8"/>
                    </a:lnTo>
                    <a:lnTo>
                      <a:pt x="421" y="5"/>
                    </a:lnTo>
                    <a:lnTo>
                      <a:pt x="403" y="2"/>
                    </a:lnTo>
                    <a:lnTo>
                      <a:pt x="386" y="1"/>
                    </a:lnTo>
                    <a:lnTo>
                      <a:pt x="369" y="0"/>
                    </a:lnTo>
                    <a:lnTo>
                      <a:pt x="351" y="1"/>
                    </a:lnTo>
                    <a:lnTo>
                      <a:pt x="334" y="2"/>
                    </a:lnTo>
                    <a:lnTo>
                      <a:pt x="316" y="4"/>
                    </a:lnTo>
                    <a:lnTo>
                      <a:pt x="299" y="6"/>
                    </a:lnTo>
                    <a:lnTo>
                      <a:pt x="282" y="10"/>
                    </a:lnTo>
                    <a:lnTo>
                      <a:pt x="263" y="14"/>
                    </a:lnTo>
                    <a:lnTo>
                      <a:pt x="246" y="20"/>
                    </a:lnTo>
                    <a:lnTo>
                      <a:pt x="229" y="26"/>
                    </a:lnTo>
                    <a:lnTo>
                      <a:pt x="213" y="33"/>
                    </a:lnTo>
                    <a:lnTo>
                      <a:pt x="196" y="41"/>
                    </a:lnTo>
                    <a:lnTo>
                      <a:pt x="180" y="50"/>
                    </a:lnTo>
                    <a:lnTo>
                      <a:pt x="164" y="6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0" name="Freeform 356">
                <a:extLst>
                  <a:ext uri="{FF2B5EF4-FFF2-40B4-BE49-F238E27FC236}">
                    <a16:creationId xmlns:a16="http://schemas.microsoft.com/office/drawing/2014/main" id="{46978FC4-69DB-44DA-9B08-A82CA5F8B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1715"/>
                <a:ext cx="76" cy="116"/>
              </a:xfrm>
              <a:custGeom>
                <a:avLst/>
                <a:gdLst>
                  <a:gd name="T0" fmla="*/ 290 w 1215"/>
                  <a:gd name="T1" fmla="*/ 1122 h 1847"/>
                  <a:gd name="T2" fmla="*/ 338 w 1215"/>
                  <a:gd name="T3" fmla="*/ 1235 h 1847"/>
                  <a:gd name="T4" fmla="*/ 383 w 1215"/>
                  <a:gd name="T5" fmla="*/ 1340 h 1847"/>
                  <a:gd name="T6" fmla="*/ 418 w 1215"/>
                  <a:gd name="T7" fmla="*/ 1414 h 1847"/>
                  <a:gd name="T8" fmla="*/ 458 w 1215"/>
                  <a:gd name="T9" fmla="*/ 1489 h 1847"/>
                  <a:gd name="T10" fmla="*/ 501 w 1215"/>
                  <a:gd name="T11" fmla="*/ 1563 h 1847"/>
                  <a:gd name="T12" fmla="*/ 548 w 1215"/>
                  <a:gd name="T13" fmla="*/ 1633 h 1847"/>
                  <a:gd name="T14" fmla="*/ 601 w 1215"/>
                  <a:gd name="T15" fmla="*/ 1697 h 1847"/>
                  <a:gd name="T16" fmla="*/ 657 w 1215"/>
                  <a:gd name="T17" fmla="*/ 1753 h 1847"/>
                  <a:gd name="T18" fmla="*/ 718 w 1215"/>
                  <a:gd name="T19" fmla="*/ 1798 h 1847"/>
                  <a:gd name="T20" fmla="*/ 783 w 1215"/>
                  <a:gd name="T21" fmla="*/ 1829 h 1847"/>
                  <a:gd name="T22" fmla="*/ 854 w 1215"/>
                  <a:gd name="T23" fmla="*/ 1845 h 1847"/>
                  <a:gd name="T24" fmla="*/ 928 w 1215"/>
                  <a:gd name="T25" fmla="*/ 1844 h 1847"/>
                  <a:gd name="T26" fmla="*/ 1009 w 1215"/>
                  <a:gd name="T27" fmla="*/ 1822 h 1847"/>
                  <a:gd name="T28" fmla="*/ 1085 w 1215"/>
                  <a:gd name="T29" fmla="*/ 1782 h 1847"/>
                  <a:gd name="T30" fmla="*/ 1141 w 1215"/>
                  <a:gd name="T31" fmla="*/ 1734 h 1847"/>
                  <a:gd name="T32" fmla="*/ 1179 w 1215"/>
                  <a:gd name="T33" fmla="*/ 1678 h 1847"/>
                  <a:gd name="T34" fmla="*/ 1204 w 1215"/>
                  <a:gd name="T35" fmla="*/ 1615 h 1847"/>
                  <a:gd name="T36" fmla="*/ 1214 w 1215"/>
                  <a:gd name="T37" fmla="*/ 1547 h 1847"/>
                  <a:gd name="T38" fmla="*/ 1213 w 1215"/>
                  <a:gd name="T39" fmla="*/ 1474 h 1847"/>
                  <a:gd name="T40" fmla="*/ 1202 w 1215"/>
                  <a:gd name="T41" fmla="*/ 1398 h 1847"/>
                  <a:gd name="T42" fmla="*/ 1182 w 1215"/>
                  <a:gd name="T43" fmla="*/ 1321 h 1847"/>
                  <a:gd name="T44" fmla="*/ 1157 w 1215"/>
                  <a:gd name="T45" fmla="*/ 1243 h 1847"/>
                  <a:gd name="T46" fmla="*/ 1126 w 1215"/>
                  <a:gd name="T47" fmla="*/ 1166 h 1847"/>
                  <a:gd name="T48" fmla="*/ 1093 w 1215"/>
                  <a:gd name="T49" fmla="*/ 1091 h 1847"/>
                  <a:gd name="T50" fmla="*/ 1057 w 1215"/>
                  <a:gd name="T51" fmla="*/ 1021 h 1847"/>
                  <a:gd name="T52" fmla="*/ 1006 w 1215"/>
                  <a:gd name="T53" fmla="*/ 924 h 1847"/>
                  <a:gd name="T54" fmla="*/ 949 w 1215"/>
                  <a:gd name="T55" fmla="*/ 819 h 1847"/>
                  <a:gd name="T56" fmla="*/ 911 w 1215"/>
                  <a:gd name="T57" fmla="*/ 738 h 1847"/>
                  <a:gd name="T58" fmla="*/ 867 w 1215"/>
                  <a:gd name="T59" fmla="*/ 623 h 1847"/>
                  <a:gd name="T60" fmla="*/ 825 w 1215"/>
                  <a:gd name="T61" fmla="*/ 519 h 1847"/>
                  <a:gd name="T62" fmla="*/ 791 w 1215"/>
                  <a:gd name="T63" fmla="*/ 443 h 1847"/>
                  <a:gd name="T64" fmla="*/ 755 w 1215"/>
                  <a:gd name="T65" fmla="*/ 367 h 1847"/>
                  <a:gd name="T66" fmla="*/ 714 w 1215"/>
                  <a:gd name="T67" fmla="*/ 293 h 1847"/>
                  <a:gd name="T68" fmla="*/ 668 w 1215"/>
                  <a:gd name="T69" fmla="*/ 221 h 1847"/>
                  <a:gd name="T70" fmla="*/ 619 w 1215"/>
                  <a:gd name="T71" fmla="*/ 157 h 1847"/>
                  <a:gd name="T72" fmla="*/ 566 w 1215"/>
                  <a:gd name="T73" fmla="*/ 99 h 1847"/>
                  <a:gd name="T74" fmla="*/ 507 w 1215"/>
                  <a:gd name="T75" fmla="*/ 53 h 1847"/>
                  <a:gd name="T76" fmla="*/ 444 w 1215"/>
                  <a:gd name="T77" fmla="*/ 20 h 1847"/>
                  <a:gd name="T78" fmla="*/ 376 w 1215"/>
                  <a:gd name="T79" fmla="*/ 3 h 1847"/>
                  <a:gd name="T80" fmla="*/ 302 w 1215"/>
                  <a:gd name="T81" fmla="*/ 2 h 1847"/>
                  <a:gd name="T82" fmla="*/ 225 w 1215"/>
                  <a:gd name="T83" fmla="*/ 22 h 1847"/>
                  <a:gd name="T84" fmla="*/ 147 w 1215"/>
                  <a:gd name="T85" fmla="*/ 61 h 1847"/>
                  <a:gd name="T86" fmla="*/ 87 w 1215"/>
                  <a:gd name="T87" fmla="*/ 110 h 1847"/>
                  <a:gd name="T88" fmla="*/ 43 w 1215"/>
                  <a:gd name="T89" fmla="*/ 169 h 1847"/>
                  <a:gd name="T90" fmla="*/ 16 w 1215"/>
                  <a:gd name="T91" fmla="*/ 233 h 1847"/>
                  <a:gd name="T92" fmla="*/ 2 w 1215"/>
                  <a:gd name="T93" fmla="*/ 303 h 1847"/>
                  <a:gd name="T94" fmla="*/ 1 w 1215"/>
                  <a:gd name="T95" fmla="*/ 378 h 1847"/>
                  <a:gd name="T96" fmla="*/ 9 w 1215"/>
                  <a:gd name="T97" fmla="*/ 455 h 1847"/>
                  <a:gd name="T98" fmla="*/ 26 w 1215"/>
                  <a:gd name="T99" fmla="*/ 534 h 1847"/>
                  <a:gd name="T100" fmla="*/ 50 w 1215"/>
                  <a:gd name="T101" fmla="*/ 613 h 1847"/>
                  <a:gd name="T102" fmla="*/ 80 w 1215"/>
                  <a:gd name="T103" fmla="*/ 691 h 1847"/>
                  <a:gd name="T104" fmla="*/ 112 w 1215"/>
                  <a:gd name="T105" fmla="*/ 767 h 1847"/>
                  <a:gd name="T106" fmla="*/ 146 w 1215"/>
                  <a:gd name="T107" fmla="*/ 839 h 1847"/>
                  <a:gd name="T108" fmla="*/ 197 w 1215"/>
                  <a:gd name="T109" fmla="*/ 937 h 1847"/>
                  <a:gd name="T110" fmla="*/ 252 w 1215"/>
                  <a:gd name="T111" fmla="*/ 1043 h 1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15" h="1847">
                    <a:moveTo>
                      <a:pt x="271" y="1081"/>
                    </a:moveTo>
                    <a:lnTo>
                      <a:pt x="290" y="1122"/>
                    </a:lnTo>
                    <a:lnTo>
                      <a:pt x="311" y="1174"/>
                    </a:lnTo>
                    <a:lnTo>
                      <a:pt x="338" y="1235"/>
                    </a:lnTo>
                    <a:lnTo>
                      <a:pt x="367" y="1304"/>
                    </a:lnTo>
                    <a:lnTo>
                      <a:pt x="383" y="1340"/>
                    </a:lnTo>
                    <a:lnTo>
                      <a:pt x="400" y="1376"/>
                    </a:lnTo>
                    <a:lnTo>
                      <a:pt x="418" y="1414"/>
                    </a:lnTo>
                    <a:lnTo>
                      <a:pt x="437" y="1452"/>
                    </a:lnTo>
                    <a:lnTo>
                      <a:pt x="458" y="1489"/>
                    </a:lnTo>
                    <a:lnTo>
                      <a:pt x="479" y="1527"/>
                    </a:lnTo>
                    <a:lnTo>
                      <a:pt x="501" y="1563"/>
                    </a:lnTo>
                    <a:lnTo>
                      <a:pt x="524" y="1599"/>
                    </a:lnTo>
                    <a:lnTo>
                      <a:pt x="548" y="1633"/>
                    </a:lnTo>
                    <a:lnTo>
                      <a:pt x="574" y="1667"/>
                    </a:lnTo>
                    <a:lnTo>
                      <a:pt x="601" y="1697"/>
                    </a:lnTo>
                    <a:lnTo>
                      <a:pt x="628" y="1726"/>
                    </a:lnTo>
                    <a:lnTo>
                      <a:pt x="657" y="1753"/>
                    </a:lnTo>
                    <a:lnTo>
                      <a:pt x="686" y="1777"/>
                    </a:lnTo>
                    <a:lnTo>
                      <a:pt x="718" y="1798"/>
                    </a:lnTo>
                    <a:lnTo>
                      <a:pt x="750" y="1816"/>
                    </a:lnTo>
                    <a:lnTo>
                      <a:pt x="783" y="1829"/>
                    </a:lnTo>
                    <a:lnTo>
                      <a:pt x="819" y="1839"/>
                    </a:lnTo>
                    <a:lnTo>
                      <a:pt x="854" y="1845"/>
                    </a:lnTo>
                    <a:lnTo>
                      <a:pt x="891" y="1847"/>
                    </a:lnTo>
                    <a:lnTo>
                      <a:pt x="928" y="1844"/>
                    </a:lnTo>
                    <a:lnTo>
                      <a:pt x="968" y="1835"/>
                    </a:lnTo>
                    <a:lnTo>
                      <a:pt x="1009" y="1822"/>
                    </a:lnTo>
                    <a:lnTo>
                      <a:pt x="1050" y="1802"/>
                    </a:lnTo>
                    <a:lnTo>
                      <a:pt x="1085" y="1782"/>
                    </a:lnTo>
                    <a:lnTo>
                      <a:pt x="1115" y="1758"/>
                    </a:lnTo>
                    <a:lnTo>
                      <a:pt x="1141" y="1734"/>
                    </a:lnTo>
                    <a:lnTo>
                      <a:pt x="1162" y="1707"/>
                    </a:lnTo>
                    <a:lnTo>
                      <a:pt x="1179" y="1678"/>
                    </a:lnTo>
                    <a:lnTo>
                      <a:pt x="1193" y="1648"/>
                    </a:lnTo>
                    <a:lnTo>
                      <a:pt x="1204" y="1615"/>
                    </a:lnTo>
                    <a:lnTo>
                      <a:pt x="1211" y="1581"/>
                    </a:lnTo>
                    <a:lnTo>
                      <a:pt x="1214" y="1547"/>
                    </a:lnTo>
                    <a:lnTo>
                      <a:pt x="1215" y="1510"/>
                    </a:lnTo>
                    <a:lnTo>
                      <a:pt x="1213" y="1474"/>
                    </a:lnTo>
                    <a:lnTo>
                      <a:pt x="1209" y="1436"/>
                    </a:lnTo>
                    <a:lnTo>
                      <a:pt x="1202" y="1398"/>
                    </a:lnTo>
                    <a:lnTo>
                      <a:pt x="1193" y="1359"/>
                    </a:lnTo>
                    <a:lnTo>
                      <a:pt x="1182" y="1321"/>
                    </a:lnTo>
                    <a:lnTo>
                      <a:pt x="1170" y="1282"/>
                    </a:lnTo>
                    <a:lnTo>
                      <a:pt x="1157" y="1243"/>
                    </a:lnTo>
                    <a:lnTo>
                      <a:pt x="1142" y="1204"/>
                    </a:lnTo>
                    <a:lnTo>
                      <a:pt x="1126" y="1166"/>
                    </a:lnTo>
                    <a:lnTo>
                      <a:pt x="1110" y="1128"/>
                    </a:lnTo>
                    <a:lnTo>
                      <a:pt x="1093" y="1091"/>
                    </a:lnTo>
                    <a:lnTo>
                      <a:pt x="1076" y="1056"/>
                    </a:lnTo>
                    <a:lnTo>
                      <a:pt x="1057" y="1021"/>
                    </a:lnTo>
                    <a:lnTo>
                      <a:pt x="1040" y="986"/>
                    </a:lnTo>
                    <a:lnTo>
                      <a:pt x="1006" y="924"/>
                    </a:lnTo>
                    <a:lnTo>
                      <a:pt x="976" y="867"/>
                    </a:lnTo>
                    <a:lnTo>
                      <a:pt x="949" y="819"/>
                    </a:lnTo>
                    <a:lnTo>
                      <a:pt x="928" y="780"/>
                    </a:lnTo>
                    <a:lnTo>
                      <a:pt x="911" y="738"/>
                    </a:lnTo>
                    <a:lnTo>
                      <a:pt x="891" y="686"/>
                    </a:lnTo>
                    <a:lnTo>
                      <a:pt x="867" y="623"/>
                    </a:lnTo>
                    <a:lnTo>
                      <a:pt x="840" y="555"/>
                    </a:lnTo>
                    <a:lnTo>
                      <a:pt x="825" y="519"/>
                    </a:lnTo>
                    <a:lnTo>
                      <a:pt x="808" y="481"/>
                    </a:lnTo>
                    <a:lnTo>
                      <a:pt x="791" y="443"/>
                    </a:lnTo>
                    <a:lnTo>
                      <a:pt x="773" y="406"/>
                    </a:lnTo>
                    <a:lnTo>
                      <a:pt x="755" y="367"/>
                    </a:lnTo>
                    <a:lnTo>
                      <a:pt x="735" y="330"/>
                    </a:lnTo>
                    <a:lnTo>
                      <a:pt x="714" y="293"/>
                    </a:lnTo>
                    <a:lnTo>
                      <a:pt x="692" y="257"/>
                    </a:lnTo>
                    <a:lnTo>
                      <a:pt x="668" y="221"/>
                    </a:lnTo>
                    <a:lnTo>
                      <a:pt x="644" y="188"/>
                    </a:lnTo>
                    <a:lnTo>
                      <a:pt x="619" y="157"/>
                    </a:lnTo>
                    <a:lnTo>
                      <a:pt x="593" y="127"/>
                    </a:lnTo>
                    <a:lnTo>
                      <a:pt x="566" y="99"/>
                    </a:lnTo>
                    <a:lnTo>
                      <a:pt x="536" y="75"/>
                    </a:lnTo>
                    <a:lnTo>
                      <a:pt x="507" y="53"/>
                    </a:lnTo>
                    <a:lnTo>
                      <a:pt x="476" y="35"/>
                    </a:lnTo>
                    <a:lnTo>
                      <a:pt x="444" y="20"/>
                    </a:lnTo>
                    <a:lnTo>
                      <a:pt x="410" y="10"/>
                    </a:lnTo>
                    <a:lnTo>
                      <a:pt x="376" y="3"/>
                    </a:lnTo>
                    <a:lnTo>
                      <a:pt x="340" y="0"/>
                    </a:lnTo>
                    <a:lnTo>
                      <a:pt x="302" y="2"/>
                    </a:lnTo>
                    <a:lnTo>
                      <a:pt x="264" y="10"/>
                    </a:lnTo>
                    <a:lnTo>
                      <a:pt x="225" y="22"/>
                    </a:lnTo>
                    <a:lnTo>
                      <a:pt x="184" y="40"/>
                    </a:lnTo>
                    <a:lnTo>
                      <a:pt x="147" y="61"/>
                    </a:lnTo>
                    <a:lnTo>
                      <a:pt x="114" y="85"/>
                    </a:lnTo>
                    <a:lnTo>
                      <a:pt x="87" y="110"/>
                    </a:lnTo>
                    <a:lnTo>
                      <a:pt x="63" y="139"/>
                    </a:lnTo>
                    <a:lnTo>
                      <a:pt x="43" y="169"/>
                    </a:lnTo>
                    <a:lnTo>
                      <a:pt x="27" y="200"/>
                    </a:lnTo>
                    <a:lnTo>
                      <a:pt x="16" y="233"/>
                    </a:lnTo>
                    <a:lnTo>
                      <a:pt x="7" y="268"/>
                    </a:lnTo>
                    <a:lnTo>
                      <a:pt x="2" y="303"/>
                    </a:lnTo>
                    <a:lnTo>
                      <a:pt x="0" y="340"/>
                    </a:lnTo>
                    <a:lnTo>
                      <a:pt x="1" y="378"/>
                    </a:lnTo>
                    <a:lnTo>
                      <a:pt x="4" y="416"/>
                    </a:lnTo>
                    <a:lnTo>
                      <a:pt x="9" y="455"/>
                    </a:lnTo>
                    <a:lnTo>
                      <a:pt x="17" y="494"/>
                    </a:lnTo>
                    <a:lnTo>
                      <a:pt x="26" y="534"/>
                    </a:lnTo>
                    <a:lnTo>
                      <a:pt x="38" y="573"/>
                    </a:lnTo>
                    <a:lnTo>
                      <a:pt x="50" y="613"/>
                    </a:lnTo>
                    <a:lnTo>
                      <a:pt x="65" y="653"/>
                    </a:lnTo>
                    <a:lnTo>
                      <a:pt x="80" y="691"/>
                    </a:lnTo>
                    <a:lnTo>
                      <a:pt x="96" y="729"/>
                    </a:lnTo>
                    <a:lnTo>
                      <a:pt x="112" y="767"/>
                    </a:lnTo>
                    <a:lnTo>
                      <a:pt x="129" y="803"/>
                    </a:lnTo>
                    <a:lnTo>
                      <a:pt x="146" y="839"/>
                    </a:lnTo>
                    <a:lnTo>
                      <a:pt x="163" y="873"/>
                    </a:lnTo>
                    <a:lnTo>
                      <a:pt x="197" y="937"/>
                    </a:lnTo>
                    <a:lnTo>
                      <a:pt x="227" y="994"/>
                    </a:lnTo>
                    <a:lnTo>
                      <a:pt x="252" y="1043"/>
                    </a:lnTo>
                    <a:lnTo>
                      <a:pt x="271" y="1081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1" name="Freeform 357">
                <a:extLst>
                  <a:ext uri="{FF2B5EF4-FFF2-40B4-BE49-F238E27FC236}">
                    <a16:creationId xmlns:a16="http://schemas.microsoft.com/office/drawing/2014/main" id="{5DB6F010-B22E-4EDF-9038-0705C6C30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1715"/>
                <a:ext cx="76" cy="116"/>
              </a:xfrm>
              <a:custGeom>
                <a:avLst/>
                <a:gdLst>
                  <a:gd name="T0" fmla="*/ 290 w 1215"/>
                  <a:gd name="T1" fmla="*/ 1122 h 1847"/>
                  <a:gd name="T2" fmla="*/ 338 w 1215"/>
                  <a:gd name="T3" fmla="*/ 1235 h 1847"/>
                  <a:gd name="T4" fmla="*/ 383 w 1215"/>
                  <a:gd name="T5" fmla="*/ 1340 h 1847"/>
                  <a:gd name="T6" fmla="*/ 418 w 1215"/>
                  <a:gd name="T7" fmla="*/ 1414 h 1847"/>
                  <a:gd name="T8" fmla="*/ 458 w 1215"/>
                  <a:gd name="T9" fmla="*/ 1489 h 1847"/>
                  <a:gd name="T10" fmla="*/ 501 w 1215"/>
                  <a:gd name="T11" fmla="*/ 1563 h 1847"/>
                  <a:gd name="T12" fmla="*/ 548 w 1215"/>
                  <a:gd name="T13" fmla="*/ 1633 h 1847"/>
                  <a:gd name="T14" fmla="*/ 601 w 1215"/>
                  <a:gd name="T15" fmla="*/ 1697 h 1847"/>
                  <a:gd name="T16" fmla="*/ 657 w 1215"/>
                  <a:gd name="T17" fmla="*/ 1753 h 1847"/>
                  <a:gd name="T18" fmla="*/ 718 w 1215"/>
                  <a:gd name="T19" fmla="*/ 1798 h 1847"/>
                  <a:gd name="T20" fmla="*/ 783 w 1215"/>
                  <a:gd name="T21" fmla="*/ 1829 h 1847"/>
                  <a:gd name="T22" fmla="*/ 854 w 1215"/>
                  <a:gd name="T23" fmla="*/ 1845 h 1847"/>
                  <a:gd name="T24" fmla="*/ 928 w 1215"/>
                  <a:gd name="T25" fmla="*/ 1844 h 1847"/>
                  <a:gd name="T26" fmla="*/ 1009 w 1215"/>
                  <a:gd name="T27" fmla="*/ 1822 h 1847"/>
                  <a:gd name="T28" fmla="*/ 1085 w 1215"/>
                  <a:gd name="T29" fmla="*/ 1782 h 1847"/>
                  <a:gd name="T30" fmla="*/ 1141 w 1215"/>
                  <a:gd name="T31" fmla="*/ 1734 h 1847"/>
                  <a:gd name="T32" fmla="*/ 1179 w 1215"/>
                  <a:gd name="T33" fmla="*/ 1678 h 1847"/>
                  <a:gd name="T34" fmla="*/ 1204 w 1215"/>
                  <a:gd name="T35" fmla="*/ 1615 h 1847"/>
                  <a:gd name="T36" fmla="*/ 1214 w 1215"/>
                  <a:gd name="T37" fmla="*/ 1547 h 1847"/>
                  <a:gd name="T38" fmla="*/ 1213 w 1215"/>
                  <a:gd name="T39" fmla="*/ 1474 h 1847"/>
                  <a:gd name="T40" fmla="*/ 1202 w 1215"/>
                  <a:gd name="T41" fmla="*/ 1398 h 1847"/>
                  <a:gd name="T42" fmla="*/ 1182 w 1215"/>
                  <a:gd name="T43" fmla="*/ 1321 h 1847"/>
                  <a:gd name="T44" fmla="*/ 1157 w 1215"/>
                  <a:gd name="T45" fmla="*/ 1243 h 1847"/>
                  <a:gd name="T46" fmla="*/ 1126 w 1215"/>
                  <a:gd name="T47" fmla="*/ 1166 h 1847"/>
                  <a:gd name="T48" fmla="*/ 1093 w 1215"/>
                  <a:gd name="T49" fmla="*/ 1091 h 1847"/>
                  <a:gd name="T50" fmla="*/ 1057 w 1215"/>
                  <a:gd name="T51" fmla="*/ 1021 h 1847"/>
                  <a:gd name="T52" fmla="*/ 1006 w 1215"/>
                  <a:gd name="T53" fmla="*/ 924 h 1847"/>
                  <a:gd name="T54" fmla="*/ 949 w 1215"/>
                  <a:gd name="T55" fmla="*/ 819 h 1847"/>
                  <a:gd name="T56" fmla="*/ 911 w 1215"/>
                  <a:gd name="T57" fmla="*/ 738 h 1847"/>
                  <a:gd name="T58" fmla="*/ 867 w 1215"/>
                  <a:gd name="T59" fmla="*/ 623 h 1847"/>
                  <a:gd name="T60" fmla="*/ 825 w 1215"/>
                  <a:gd name="T61" fmla="*/ 519 h 1847"/>
                  <a:gd name="T62" fmla="*/ 791 w 1215"/>
                  <a:gd name="T63" fmla="*/ 443 h 1847"/>
                  <a:gd name="T64" fmla="*/ 755 w 1215"/>
                  <a:gd name="T65" fmla="*/ 367 h 1847"/>
                  <a:gd name="T66" fmla="*/ 714 w 1215"/>
                  <a:gd name="T67" fmla="*/ 293 h 1847"/>
                  <a:gd name="T68" fmla="*/ 668 w 1215"/>
                  <a:gd name="T69" fmla="*/ 221 h 1847"/>
                  <a:gd name="T70" fmla="*/ 619 w 1215"/>
                  <a:gd name="T71" fmla="*/ 157 h 1847"/>
                  <a:gd name="T72" fmla="*/ 566 w 1215"/>
                  <a:gd name="T73" fmla="*/ 99 h 1847"/>
                  <a:gd name="T74" fmla="*/ 507 w 1215"/>
                  <a:gd name="T75" fmla="*/ 53 h 1847"/>
                  <a:gd name="T76" fmla="*/ 444 w 1215"/>
                  <a:gd name="T77" fmla="*/ 20 h 1847"/>
                  <a:gd name="T78" fmla="*/ 376 w 1215"/>
                  <a:gd name="T79" fmla="*/ 3 h 1847"/>
                  <a:gd name="T80" fmla="*/ 302 w 1215"/>
                  <a:gd name="T81" fmla="*/ 2 h 1847"/>
                  <a:gd name="T82" fmla="*/ 225 w 1215"/>
                  <a:gd name="T83" fmla="*/ 22 h 1847"/>
                  <a:gd name="T84" fmla="*/ 147 w 1215"/>
                  <a:gd name="T85" fmla="*/ 61 h 1847"/>
                  <a:gd name="T86" fmla="*/ 87 w 1215"/>
                  <a:gd name="T87" fmla="*/ 110 h 1847"/>
                  <a:gd name="T88" fmla="*/ 43 w 1215"/>
                  <a:gd name="T89" fmla="*/ 169 h 1847"/>
                  <a:gd name="T90" fmla="*/ 16 w 1215"/>
                  <a:gd name="T91" fmla="*/ 233 h 1847"/>
                  <a:gd name="T92" fmla="*/ 2 w 1215"/>
                  <a:gd name="T93" fmla="*/ 303 h 1847"/>
                  <a:gd name="T94" fmla="*/ 1 w 1215"/>
                  <a:gd name="T95" fmla="*/ 378 h 1847"/>
                  <a:gd name="T96" fmla="*/ 9 w 1215"/>
                  <a:gd name="T97" fmla="*/ 455 h 1847"/>
                  <a:gd name="T98" fmla="*/ 26 w 1215"/>
                  <a:gd name="T99" fmla="*/ 534 h 1847"/>
                  <a:gd name="T100" fmla="*/ 50 w 1215"/>
                  <a:gd name="T101" fmla="*/ 613 h 1847"/>
                  <a:gd name="T102" fmla="*/ 80 w 1215"/>
                  <a:gd name="T103" fmla="*/ 691 h 1847"/>
                  <a:gd name="T104" fmla="*/ 112 w 1215"/>
                  <a:gd name="T105" fmla="*/ 767 h 1847"/>
                  <a:gd name="T106" fmla="*/ 146 w 1215"/>
                  <a:gd name="T107" fmla="*/ 839 h 1847"/>
                  <a:gd name="T108" fmla="*/ 197 w 1215"/>
                  <a:gd name="T109" fmla="*/ 937 h 1847"/>
                  <a:gd name="T110" fmla="*/ 252 w 1215"/>
                  <a:gd name="T111" fmla="*/ 1043 h 1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15" h="1847">
                    <a:moveTo>
                      <a:pt x="271" y="1081"/>
                    </a:moveTo>
                    <a:lnTo>
                      <a:pt x="290" y="1122"/>
                    </a:lnTo>
                    <a:lnTo>
                      <a:pt x="311" y="1174"/>
                    </a:lnTo>
                    <a:lnTo>
                      <a:pt x="338" y="1235"/>
                    </a:lnTo>
                    <a:lnTo>
                      <a:pt x="367" y="1304"/>
                    </a:lnTo>
                    <a:lnTo>
                      <a:pt x="383" y="1340"/>
                    </a:lnTo>
                    <a:lnTo>
                      <a:pt x="400" y="1376"/>
                    </a:lnTo>
                    <a:lnTo>
                      <a:pt x="418" y="1414"/>
                    </a:lnTo>
                    <a:lnTo>
                      <a:pt x="437" y="1452"/>
                    </a:lnTo>
                    <a:lnTo>
                      <a:pt x="458" y="1489"/>
                    </a:lnTo>
                    <a:lnTo>
                      <a:pt x="479" y="1527"/>
                    </a:lnTo>
                    <a:lnTo>
                      <a:pt x="501" y="1563"/>
                    </a:lnTo>
                    <a:lnTo>
                      <a:pt x="524" y="1599"/>
                    </a:lnTo>
                    <a:lnTo>
                      <a:pt x="548" y="1633"/>
                    </a:lnTo>
                    <a:lnTo>
                      <a:pt x="574" y="1667"/>
                    </a:lnTo>
                    <a:lnTo>
                      <a:pt x="601" y="1697"/>
                    </a:lnTo>
                    <a:lnTo>
                      <a:pt x="628" y="1726"/>
                    </a:lnTo>
                    <a:lnTo>
                      <a:pt x="657" y="1753"/>
                    </a:lnTo>
                    <a:lnTo>
                      <a:pt x="686" y="1777"/>
                    </a:lnTo>
                    <a:lnTo>
                      <a:pt x="718" y="1798"/>
                    </a:lnTo>
                    <a:lnTo>
                      <a:pt x="750" y="1816"/>
                    </a:lnTo>
                    <a:lnTo>
                      <a:pt x="783" y="1829"/>
                    </a:lnTo>
                    <a:lnTo>
                      <a:pt x="819" y="1839"/>
                    </a:lnTo>
                    <a:lnTo>
                      <a:pt x="854" y="1845"/>
                    </a:lnTo>
                    <a:lnTo>
                      <a:pt x="891" y="1847"/>
                    </a:lnTo>
                    <a:lnTo>
                      <a:pt x="928" y="1844"/>
                    </a:lnTo>
                    <a:lnTo>
                      <a:pt x="968" y="1835"/>
                    </a:lnTo>
                    <a:lnTo>
                      <a:pt x="1009" y="1822"/>
                    </a:lnTo>
                    <a:lnTo>
                      <a:pt x="1050" y="1802"/>
                    </a:lnTo>
                    <a:lnTo>
                      <a:pt x="1085" y="1782"/>
                    </a:lnTo>
                    <a:lnTo>
                      <a:pt x="1115" y="1758"/>
                    </a:lnTo>
                    <a:lnTo>
                      <a:pt x="1141" y="1734"/>
                    </a:lnTo>
                    <a:lnTo>
                      <a:pt x="1162" y="1707"/>
                    </a:lnTo>
                    <a:lnTo>
                      <a:pt x="1179" y="1678"/>
                    </a:lnTo>
                    <a:lnTo>
                      <a:pt x="1193" y="1648"/>
                    </a:lnTo>
                    <a:lnTo>
                      <a:pt x="1204" y="1615"/>
                    </a:lnTo>
                    <a:lnTo>
                      <a:pt x="1211" y="1581"/>
                    </a:lnTo>
                    <a:lnTo>
                      <a:pt x="1214" y="1547"/>
                    </a:lnTo>
                    <a:lnTo>
                      <a:pt x="1215" y="1510"/>
                    </a:lnTo>
                    <a:lnTo>
                      <a:pt x="1213" y="1474"/>
                    </a:lnTo>
                    <a:lnTo>
                      <a:pt x="1209" y="1436"/>
                    </a:lnTo>
                    <a:lnTo>
                      <a:pt x="1202" y="1398"/>
                    </a:lnTo>
                    <a:lnTo>
                      <a:pt x="1193" y="1359"/>
                    </a:lnTo>
                    <a:lnTo>
                      <a:pt x="1182" y="1321"/>
                    </a:lnTo>
                    <a:lnTo>
                      <a:pt x="1170" y="1282"/>
                    </a:lnTo>
                    <a:lnTo>
                      <a:pt x="1157" y="1243"/>
                    </a:lnTo>
                    <a:lnTo>
                      <a:pt x="1142" y="1204"/>
                    </a:lnTo>
                    <a:lnTo>
                      <a:pt x="1126" y="1166"/>
                    </a:lnTo>
                    <a:lnTo>
                      <a:pt x="1110" y="1128"/>
                    </a:lnTo>
                    <a:lnTo>
                      <a:pt x="1093" y="1091"/>
                    </a:lnTo>
                    <a:lnTo>
                      <a:pt x="1076" y="1056"/>
                    </a:lnTo>
                    <a:lnTo>
                      <a:pt x="1057" y="1021"/>
                    </a:lnTo>
                    <a:lnTo>
                      <a:pt x="1040" y="986"/>
                    </a:lnTo>
                    <a:lnTo>
                      <a:pt x="1006" y="924"/>
                    </a:lnTo>
                    <a:lnTo>
                      <a:pt x="976" y="867"/>
                    </a:lnTo>
                    <a:lnTo>
                      <a:pt x="949" y="819"/>
                    </a:lnTo>
                    <a:lnTo>
                      <a:pt x="928" y="780"/>
                    </a:lnTo>
                    <a:lnTo>
                      <a:pt x="911" y="738"/>
                    </a:lnTo>
                    <a:lnTo>
                      <a:pt x="891" y="686"/>
                    </a:lnTo>
                    <a:lnTo>
                      <a:pt x="867" y="623"/>
                    </a:lnTo>
                    <a:lnTo>
                      <a:pt x="840" y="555"/>
                    </a:lnTo>
                    <a:lnTo>
                      <a:pt x="825" y="519"/>
                    </a:lnTo>
                    <a:lnTo>
                      <a:pt x="808" y="481"/>
                    </a:lnTo>
                    <a:lnTo>
                      <a:pt x="791" y="443"/>
                    </a:lnTo>
                    <a:lnTo>
                      <a:pt x="773" y="406"/>
                    </a:lnTo>
                    <a:lnTo>
                      <a:pt x="755" y="367"/>
                    </a:lnTo>
                    <a:lnTo>
                      <a:pt x="735" y="330"/>
                    </a:lnTo>
                    <a:lnTo>
                      <a:pt x="714" y="293"/>
                    </a:lnTo>
                    <a:lnTo>
                      <a:pt x="692" y="257"/>
                    </a:lnTo>
                    <a:lnTo>
                      <a:pt x="668" y="221"/>
                    </a:lnTo>
                    <a:lnTo>
                      <a:pt x="644" y="188"/>
                    </a:lnTo>
                    <a:lnTo>
                      <a:pt x="619" y="157"/>
                    </a:lnTo>
                    <a:lnTo>
                      <a:pt x="593" y="127"/>
                    </a:lnTo>
                    <a:lnTo>
                      <a:pt x="566" y="99"/>
                    </a:lnTo>
                    <a:lnTo>
                      <a:pt x="536" y="75"/>
                    </a:lnTo>
                    <a:lnTo>
                      <a:pt x="507" y="53"/>
                    </a:lnTo>
                    <a:lnTo>
                      <a:pt x="476" y="35"/>
                    </a:lnTo>
                    <a:lnTo>
                      <a:pt x="444" y="20"/>
                    </a:lnTo>
                    <a:lnTo>
                      <a:pt x="410" y="10"/>
                    </a:lnTo>
                    <a:lnTo>
                      <a:pt x="376" y="3"/>
                    </a:lnTo>
                    <a:lnTo>
                      <a:pt x="340" y="0"/>
                    </a:lnTo>
                    <a:lnTo>
                      <a:pt x="302" y="2"/>
                    </a:lnTo>
                    <a:lnTo>
                      <a:pt x="264" y="10"/>
                    </a:lnTo>
                    <a:lnTo>
                      <a:pt x="225" y="22"/>
                    </a:lnTo>
                    <a:lnTo>
                      <a:pt x="184" y="40"/>
                    </a:lnTo>
                    <a:lnTo>
                      <a:pt x="147" y="61"/>
                    </a:lnTo>
                    <a:lnTo>
                      <a:pt x="114" y="85"/>
                    </a:lnTo>
                    <a:lnTo>
                      <a:pt x="87" y="110"/>
                    </a:lnTo>
                    <a:lnTo>
                      <a:pt x="63" y="139"/>
                    </a:lnTo>
                    <a:lnTo>
                      <a:pt x="43" y="169"/>
                    </a:lnTo>
                    <a:lnTo>
                      <a:pt x="27" y="200"/>
                    </a:lnTo>
                    <a:lnTo>
                      <a:pt x="16" y="233"/>
                    </a:lnTo>
                    <a:lnTo>
                      <a:pt x="7" y="268"/>
                    </a:lnTo>
                    <a:lnTo>
                      <a:pt x="2" y="303"/>
                    </a:lnTo>
                    <a:lnTo>
                      <a:pt x="0" y="340"/>
                    </a:lnTo>
                    <a:lnTo>
                      <a:pt x="1" y="378"/>
                    </a:lnTo>
                    <a:lnTo>
                      <a:pt x="4" y="416"/>
                    </a:lnTo>
                    <a:lnTo>
                      <a:pt x="9" y="455"/>
                    </a:lnTo>
                    <a:lnTo>
                      <a:pt x="17" y="494"/>
                    </a:lnTo>
                    <a:lnTo>
                      <a:pt x="26" y="534"/>
                    </a:lnTo>
                    <a:lnTo>
                      <a:pt x="38" y="573"/>
                    </a:lnTo>
                    <a:lnTo>
                      <a:pt x="50" y="613"/>
                    </a:lnTo>
                    <a:lnTo>
                      <a:pt x="65" y="653"/>
                    </a:lnTo>
                    <a:lnTo>
                      <a:pt x="80" y="691"/>
                    </a:lnTo>
                    <a:lnTo>
                      <a:pt x="96" y="729"/>
                    </a:lnTo>
                    <a:lnTo>
                      <a:pt x="112" y="767"/>
                    </a:lnTo>
                    <a:lnTo>
                      <a:pt x="129" y="803"/>
                    </a:lnTo>
                    <a:lnTo>
                      <a:pt x="146" y="839"/>
                    </a:lnTo>
                    <a:lnTo>
                      <a:pt x="163" y="873"/>
                    </a:lnTo>
                    <a:lnTo>
                      <a:pt x="197" y="937"/>
                    </a:lnTo>
                    <a:lnTo>
                      <a:pt x="227" y="994"/>
                    </a:lnTo>
                    <a:lnTo>
                      <a:pt x="252" y="1043"/>
                    </a:lnTo>
                    <a:lnTo>
                      <a:pt x="271" y="108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2" name="Freeform 358">
                <a:extLst>
                  <a:ext uri="{FF2B5EF4-FFF2-40B4-BE49-F238E27FC236}">
                    <a16:creationId xmlns:a16="http://schemas.microsoft.com/office/drawing/2014/main" id="{5158D3A9-CC20-65C1-AB2B-14F598335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849"/>
                <a:ext cx="54" cy="122"/>
              </a:xfrm>
              <a:custGeom>
                <a:avLst/>
                <a:gdLst>
                  <a:gd name="T0" fmla="*/ 78 w 874"/>
                  <a:gd name="T1" fmla="*/ 1077 h 1960"/>
                  <a:gd name="T2" fmla="*/ 90 w 874"/>
                  <a:gd name="T3" fmla="*/ 1200 h 1960"/>
                  <a:gd name="T4" fmla="*/ 102 w 874"/>
                  <a:gd name="T5" fmla="*/ 1313 h 1960"/>
                  <a:gd name="T6" fmla="*/ 114 w 874"/>
                  <a:gd name="T7" fmla="*/ 1395 h 1960"/>
                  <a:gd name="T8" fmla="*/ 130 w 874"/>
                  <a:gd name="T9" fmla="*/ 1478 h 1960"/>
                  <a:gd name="T10" fmla="*/ 149 w 874"/>
                  <a:gd name="T11" fmla="*/ 1562 h 1960"/>
                  <a:gd name="T12" fmla="*/ 175 w 874"/>
                  <a:gd name="T13" fmla="*/ 1643 h 1960"/>
                  <a:gd name="T14" fmla="*/ 206 w 874"/>
                  <a:gd name="T15" fmla="*/ 1719 h 1960"/>
                  <a:gd name="T16" fmla="*/ 244 w 874"/>
                  <a:gd name="T17" fmla="*/ 1790 h 1960"/>
                  <a:gd name="T18" fmla="*/ 290 w 874"/>
                  <a:gd name="T19" fmla="*/ 1850 h 1960"/>
                  <a:gd name="T20" fmla="*/ 343 w 874"/>
                  <a:gd name="T21" fmla="*/ 1900 h 1960"/>
                  <a:gd name="T22" fmla="*/ 406 w 874"/>
                  <a:gd name="T23" fmla="*/ 1936 h 1960"/>
                  <a:gd name="T24" fmla="*/ 479 w 874"/>
                  <a:gd name="T25" fmla="*/ 1956 h 1960"/>
                  <a:gd name="T26" fmla="*/ 563 w 874"/>
                  <a:gd name="T27" fmla="*/ 1959 h 1960"/>
                  <a:gd name="T28" fmla="*/ 647 w 874"/>
                  <a:gd name="T29" fmla="*/ 1944 h 1960"/>
                  <a:gd name="T30" fmla="*/ 714 w 874"/>
                  <a:gd name="T31" fmla="*/ 1914 h 1960"/>
                  <a:gd name="T32" fmla="*/ 767 w 874"/>
                  <a:gd name="T33" fmla="*/ 1871 h 1960"/>
                  <a:gd name="T34" fmla="*/ 808 w 874"/>
                  <a:gd name="T35" fmla="*/ 1818 h 1960"/>
                  <a:gd name="T36" fmla="*/ 838 w 874"/>
                  <a:gd name="T37" fmla="*/ 1754 h 1960"/>
                  <a:gd name="T38" fmla="*/ 858 w 874"/>
                  <a:gd name="T39" fmla="*/ 1685 h 1960"/>
                  <a:gd name="T40" fmla="*/ 870 w 874"/>
                  <a:gd name="T41" fmla="*/ 1608 h 1960"/>
                  <a:gd name="T42" fmla="*/ 874 w 874"/>
                  <a:gd name="T43" fmla="*/ 1529 h 1960"/>
                  <a:gd name="T44" fmla="*/ 873 w 874"/>
                  <a:gd name="T45" fmla="*/ 1446 h 1960"/>
                  <a:gd name="T46" fmla="*/ 866 w 874"/>
                  <a:gd name="T47" fmla="*/ 1363 h 1960"/>
                  <a:gd name="T48" fmla="*/ 857 w 874"/>
                  <a:gd name="T49" fmla="*/ 1282 h 1960"/>
                  <a:gd name="T50" fmla="*/ 844 w 874"/>
                  <a:gd name="T51" fmla="*/ 1203 h 1960"/>
                  <a:gd name="T52" fmla="*/ 825 w 874"/>
                  <a:gd name="T53" fmla="*/ 1094 h 1960"/>
                  <a:gd name="T54" fmla="*/ 801 w 874"/>
                  <a:gd name="T55" fmla="*/ 975 h 1960"/>
                  <a:gd name="T56" fmla="*/ 788 w 874"/>
                  <a:gd name="T57" fmla="*/ 887 h 1960"/>
                  <a:gd name="T58" fmla="*/ 778 w 874"/>
                  <a:gd name="T59" fmla="*/ 765 h 1960"/>
                  <a:gd name="T60" fmla="*/ 767 w 874"/>
                  <a:gd name="T61" fmla="*/ 652 h 1960"/>
                  <a:gd name="T62" fmla="*/ 757 w 874"/>
                  <a:gd name="T63" fmla="*/ 570 h 1960"/>
                  <a:gd name="T64" fmla="*/ 743 w 874"/>
                  <a:gd name="T65" fmla="*/ 486 h 1960"/>
                  <a:gd name="T66" fmla="*/ 726 w 874"/>
                  <a:gd name="T67" fmla="*/ 404 h 1960"/>
                  <a:gd name="T68" fmla="*/ 703 w 874"/>
                  <a:gd name="T69" fmla="*/ 322 h 1960"/>
                  <a:gd name="T70" fmla="*/ 675 w 874"/>
                  <a:gd name="T71" fmla="*/ 245 h 1960"/>
                  <a:gd name="T72" fmla="*/ 639 w 874"/>
                  <a:gd name="T73" fmla="*/ 176 h 1960"/>
                  <a:gd name="T74" fmla="*/ 598 w 874"/>
                  <a:gd name="T75" fmla="*/ 114 h 1960"/>
                  <a:gd name="T76" fmla="*/ 548 w 874"/>
                  <a:gd name="T77" fmla="*/ 64 h 1960"/>
                  <a:gd name="T78" fmla="*/ 488 w 874"/>
                  <a:gd name="T79" fmla="*/ 27 h 1960"/>
                  <a:gd name="T80" fmla="*/ 420 w 874"/>
                  <a:gd name="T81" fmla="*/ 5 h 1960"/>
                  <a:gd name="T82" fmla="*/ 341 w 874"/>
                  <a:gd name="T83" fmla="*/ 0 h 1960"/>
                  <a:gd name="T84" fmla="*/ 255 w 874"/>
                  <a:gd name="T85" fmla="*/ 16 h 1960"/>
                  <a:gd name="T86" fmla="*/ 183 w 874"/>
                  <a:gd name="T87" fmla="*/ 46 h 1960"/>
                  <a:gd name="T88" fmla="*/ 124 w 874"/>
                  <a:gd name="T89" fmla="*/ 88 h 1960"/>
                  <a:gd name="T90" fmla="*/ 80 w 874"/>
                  <a:gd name="T91" fmla="*/ 143 h 1960"/>
                  <a:gd name="T92" fmla="*/ 46 w 874"/>
                  <a:gd name="T93" fmla="*/ 206 h 1960"/>
                  <a:gd name="T94" fmla="*/ 22 w 874"/>
                  <a:gd name="T95" fmla="*/ 277 h 1960"/>
                  <a:gd name="T96" fmla="*/ 8 w 874"/>
                  <a:gd name="T97" fmla="*/ 353 h 1960"/>
                  <a:gd name="T98" fmla="*/ 1 w 874"/>
                  <a:gd name="T99" fmla="*/ 434 h 1960"/>
                  <a:gd name="T100" fmla="*/ 1 w 874"/>
                  <a:gd name="T101" fmla="*/ 518 h 1960"/>
                  <a:gd name="T102" fmla="*/ 6 w 874"/>
                  <a:gd name="T103" fmla="*/ 601 h 1960"/>
                  <a:gd name="T104" fmla="*/ 14 w 874"/>
                  <a:gd name="T105" fmla="*/ 683 h 1960"/>
                  <a:gd name="T106" fmla="*/ 25 w 874"/>
                  <a:gd name="T107" fmla="*/ 763 h 1960"/>
                  <a:gd name="T108" fmla="*/ 45 w 874"/>
                  <a:gd name="T109" fmla="*/ 871 h 1960"/>
                  <a:gd name="T110" fmla="*/ 67 w 874"/>
                  <a:gd name="T111" fmla="*/ 989 h 1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74" h="1960">
                    <a:moveTo>
                      <a:pt x="73" y="1033"/>
                    </a:moveTo>
                    <a:lnTo>
                      <a:pt x="78" y="1077"/>
                    </a:lnTo>
                    <a:lnTo>
                      <a:pt x="84" y="1133"/>
                    </a:lnTo>
                    <a:lnTo>
                      <a:pt x="90" y="1200"/>
                    </a:lnTo>
                    <a:lnTo>
                      <a:pt x="98" y="1274"/>
                    </a:lnTo>
                    <a:lnTo>
                      <a:pt x="102" y="1313"/>
                    </a:lnTo>
                    <a:lnTo>
                      <a:pt x="108" y="1353"/>
                    </a:lnTo>
                    <a:lnTo>
                      <a:pt x="114" y="1395"/>
                    </a:lnTo>
                    <a:lnTo>
                      <a:pt x="122" y="1436"/>
                    </a:lnTo>
                    <a:lnTo>
                      <a:pt x="130" y="1478"/>
                    </a:lnTo>
                    <a:lnTo>
                      <a:pt x="139" y="1520"/>
                    </a:lnTo>
                    <a:lnTo>
                      <a:pt x="149" y="1562"/>
                    </a:lnTo>
                    <a:lnTo>
                      <a:pt x="161" y="1602"/>
                    </a:lnTo>
                    <a:lnTo>
                      <a:pt x="175" y="1643"/>
                    </a:lnTo>
                    <a:lnTo>
                      <a:pt x="190" y="1682"/>
                    </a:lnTo>
                    <a:lnTo>
                      <a:pt x="206" y="1719"/>
                    </a:lnTo>
                    <a:lnTo>
                      <a:pt x="224" y="1755"/>
                    </a:lnTo>
                    <a:lnTo>
                      <a:pt x="244" y="1790"/>
                    </a:lnTo>
                    <a:lnTo>
                      <a:pt x="265" y="1821"/>
                    </a:lnTo>
                    <a:lnTo>
                      <a:pt x="290" y="1850"/>
                    </a:lnTo>
                    <a:lnTo>
                      <a:pt x="316" y="1876"/>
                    </a:lnTo>
                    <a:lnTo>
                      <a:pt x="343" y="1900"/>
                    </a:lnTo>
                    <a:lnTo>
                      <a:pt x="373" y="1920"/>
                    </a:lnTo>
                    <a:lnTo>
                      <a:pt x="406" y="1936"/>
                    </a:lnTo>
                    <a:lnTo>
                      <a:pt x="442" y="1948"/>
                    </a:lnTo>
                    <a:lnTo>
                      <a:pt x="479" y="1956"/>
                    </a:lnTo>
                    <a:lnTo>
                      <a:pt x="519" y="1960"/>
                    </a:lnTo>
                    <a:lnTo>
                      <a:pt x="563" y="1959"/>
                    </a:lnTo>
                    <a:lnTo>
                      <a:pt x="608" y="1953"/>
                    </a:lnTo>
                    <a:lnTo>
                      <a:pt x="647" y="1944"/>
                    </a:lnTo>
                    <a:lnTo>
                      <a:pt x="683" y="1930"/>
                    </a:lnTo>
                    <a:lnTo>
                      <a:pt x="714" y="1914"/>
                    </a:lnTo>
                    <a:lnTo>
                      <a:pt x="742" y="1893"/>
                    </a:lnTo>
                    <a:lnTo>
                      <a:pt x="767" y="1871"/>
                    </a:lnTo>
                    <a:lnTo>
                      <a:pt x="788" y="1845"/>
                    </a:lnTo>
                    <a:lnTo>
                      <a:pt x="808" y="1818"/>
                    </a:lnTo>
                    <a:lnTo>
                      <a:pt x="824" y="1788"/>
                    </a:lnTo>
                    <a:lnTo>
                      <a:pt x="838" y="1754"/>
                    </a:lnTo>
                    <a:lnTo>
                      <a:pt x="849" y="1720"/>
                    </a:lnTo>
                    <a:lnTo>
                      <a:pt x="858" y="1685"/>
                    </a:lnTo>
                    <a:lnTo>
                      <a:pt x="865" y="1648"/>
                    </a:lnTo>
                    <a:lnTo>
                      <a:pt x="870" y="1608"/>
                    </a:lnTo>
                    <a:lnTo>
                      <a:pt x="873" y="1569"/>
                    </a:lnTo>
                    <a:lnTo>
                      <a:pt x="874" y="1529"/>
                    </a:lnTo>
                    <a:lnTo>
                      <a:pt x="874" y="1487"/>
                    </a:lnTo>
                    <a:lnTo>
                      <a:pt x="873" y="1446"/>
                    </a:lnTo>
                    <a:lnTo>
                      <a:pt x="870" y="1405"/>
                    </a:lnTo>
                    <a:lnTo>
                      <a:pt x="866" y="1363"/>
                    </a:lnTo>
                    <a:lnTo>
                      <a:pt x="862" y="1322"/>
                    </a:lnTo>
                    <a:lnTo>
                      <a:pt x="857" y="1282"/>
                    </a:lnTo>
                    <a:lnTo>
                      <a:pt x="851" y="1241"/>
                    </a:lnTo>
                    <a:lnTo>
                      <a:pt x="844" y="1203"/>
                    </a:lnTo>
                    <a:lnTo>
                      <a:pt x="838" y="1165"/>
                    </a:lnTo>
                    <a:lnTo>
                      <a:pt x="825" y="1094"/>
                    </a:lnTo>
                    <a:lnTo>
                      <a:pt x="812" y="1030"/>
                    </a:lnTo>
                    <a:lnTo>
                      <a:pt x="801" y="975"/>
                    </a:lnTo>
                    <a:lnTo>
                      <a:pt x="794" y="931"/>
                    </a:lnTo>
                    <a:lnTo>
                      <a:pt x="788" y="887"/>
                    </a:lnTo>
                    <a:lnTo>
                      <a:pt x="783" y="830"/>
                    </a:lnTo>
                    <a:lnTo>
                      <a:pt x="778" y="765"/>
                    </a:lnTo>
                    <a:lnTo>
                      <a:pt x="771" y="690"/>
                    </a:lnTo>
                    <a:lnTo>
                      <a:pt x="767" y="652"/>
                    </a:lnTo>
                    <a:lnTo>
                      <a:pt x="762" y="611"/>
                    </a:lnTo>
                    <a:lnTo>
                      <a:pt x="757" y="570"/>
                    </a:lnTo>
                    <a:lnTo>
                      <a:pt x="750" y="529"/>
                    </a:lnTo>
                    <a:lnTo>
                      <a:pt x="743" y="486"/>
                    </a:lnTo>
                    <a:lnTo>
                      <a:pt x="735" y="445"/>
                    </a:lnTo>
                    <a:lnTo>
                      <a:pt x="726" y="404"/>
                    </a:lnTo>
                    <a:lnTo>
                      <a:pt x="715" y="362"/>
                    </a:lnTo>
                    <a:lnTo>
                      <a:pt x="703" y="322"/>
                    </a:lnTo>
                    <a:lnTo>
                      <a:pt x="690" y="283"/>
                    </a:lnTo>
                    <a:lnTo>
                      <a:pt x="675" y="245"/>
                    </a:lnTo>
                    <a:lnTo>
                      <a:pt x="658" y="209"/>
                    </a:lnTo>
                    <a:lnTo>
                      <a:pt x="639" y="176"/>
                    </a:lnTo>
                    <a:lnTo>
                      <a:pt x="620" y="144"/>
                    </a:lnTo>
                    <a:lnTo>
                      <a:pt x="598" y="114"/>
                    </a:lnTo>
                    <a:lnTo>
                      <a:pt x="574" y="87"/>
                    </a:lnTo>
                    <a:lnTo>
                      <a:pt x="548" y="64"/>
                    </a:lnTo>
                    <a:lnTo>
                      <a:pt x="519" y="44"/>
                    </a:lnTo>
                    <a:lnTo>
                      <a:pt x="488" y="27"/>
                    </a:lnTo>
                    <a:lnTo>
                      <a:pt x="456" y="14"/>
                    </a:lnTo>
                    <a:lnTo>
                      <a:pt x="420" y="5"/>
                    </a:lnTo>
                    <a:lnTo>
                      <a:pt x="381" y="0"/>
                    </a:lnTo>
                    <a:lnTo>
                      <a:pt x="341" y="0"/>
                    </a:lnTo>
                    <a:lnTo>
                      <a:pt x="297" y="6"/>
                    </a:lnTo>
                    <a:lnTo>
                      <a:pt x="255" y="16"/>
                    </a:lnTo>
                    <a:lnTo>
                      <a:pt x="217" y="29"/>
                    </a:lnTo>
                    <a:lnTo>
                      <a:pt x="183" y="46"/>
                    </a:lnTo>
                    <a:lnTo>
                      <a:pt x="152" y="66"/>
                    </a:lnTo>
                    <a:lnTo>
                      <a:pt x="124" y="88"/>
                    </a:lnTo>
                    <a:lnTo>
                      <a:pt x="101" y="114"/>
                    </a:lnTo>
                    <a:lnTo>
                      <a:pt x="80" y="143"/>
                    </a:lnTo>
                    <a:lnTo>
                      <a:pt x="62" y="173"/>
                    </a:lnTo>
                    <a:lnTo>
                      <a:pt x="46" y="206"/>
                    </a:lnTo>
                    <a:lnTo>
                      <a:pt x="32" y="240"/>
                    </a:lnTo>
                    <a:lnTo>
                      <a:pt x="22" y="277"/>
                    </a:lnTo>
                    <a:lnTo>
                      <a:pt x="14" y="315"/>
                    </a:lnTo>
                    <a:lnTo>
                      <a:pt x="8" y="353"/>
                    </a:lnTo>
                    <a:lnTo>
                      <a:pt x="4" y="394"/>
                    </a:lnTo>
                    <a:lnTo>
                      <a:pt x="1" y="434"/>
                    </a:lnTo>
                    <a:lnTo>
                      <a:pt x="0" y="475"/>
                    </a:lnTo>
                    <a:lnTo>
                      <a:pt x="1" y="518"/>
                    </a:lnTo>
                    <a:lnTo>
                      <a:pt x="3" y="559"/>
                    </a:lnTo>
                    <a:lnTo>
                      <a:pt x="6" y="601"/>
                    </a:lnTo>
                    <a:lnTo>
                      <a:pt x="10" y="643"/>
                    </a:lnTo>
                    <a:lnTo>
                      <a:pt x="14" y="683"/>
                    </a:lnTo>
                    <a:lnTo>
                      <a:pt x="20" y="723"/>
                    </a:lnTo>
                    <a:lnTo>
                      <a:pt x="25" y="763"/>
                    </a:lnTo>
                    <a:lnTo>
                      <a:pt x="31" y="800"/>
                    </a:lnTo>
                    <a:lnTo>
                      <a:pt x="45" y="871"/>
                    </a:lnTo>
                    <a:lnTo>
                      <a:pt x="57" y="935"/>
                    </a:lnTo>
                    <a:lnTo>
                      <a:pt x="67" y="989"/>
                    </a:lnTo>
                    <a:lnTo>
                      <a:pt x="73" y="1033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3" name="Freeform 359">
                <a:extLst>
                  <a:ext uri="{FF2B5EF4-FFF2-40B4-BE49-F238E27FC236}">
                    <a16:creationId xmlns:a16="http://schemas.microsoft.com/office/drawing/2014/main" id="{48246B8B-767A-3FC6-FD20-0FEA706C0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849"/>
                <a:ext cx="54" cy="122"/>
              </a:xfrm>
              <a:custGeom>
                <a:avLst/>
                <a:gdLst>
                  <a:gd name="T0" fmla="*/ 78 w 874"/>
                  <a:gd name="T1" fmla="*/ 1077 h 1960"/>
                  <a:gd name="T2" fmla="*/ 90 w 874"/>
                  <a:gd name="T3" fmla="*/ 1200 h 1960"/>
                  <a:gd name="T4" fmla="*/ 102 w 874"/>
                  <a:gd name="T5" fmla="*/ 1313 h 1960"/>
                  <a:gd name="T6" fmla="*/ 114 w 874"/>
                  <a:gd name="T7" fmla="*/ 1395 h 1960"/>
                  <a:gd name="T8" fmla="*/ 130 w 874"/>
                  <a:gd name="T9" fmla="*/ 1478 h 1960"/>
                  <a:gd name="T10" fmla="*/ 149 w 874"/>
                  <a:gd name="T11" fmla="*/ 1562 h 1960"/>
                  <a:gd name="T12" fmla="*/ 175 w 874"/>
                  <a:gd name="T13" fmla="*/ 1643 h 1960"/>
                  <a:gd name="T14" fmla="*/ 206 w 874"/>
                  <a:gd name="T15" fmla="*/ 1719 h 1960"/>
                  <a:gd name="T16" fmla="*/ 244 w 874"/>
                  <a:gd name="T17" fmla="*/ 1790 h 1960"/>
                  <a:gd name="T18" fmla="*/ 290 w 874"/>
                  <a:gd name="T19" fmla="*/ 1850 h 1960"/>
                  <a:gd name="T20" fmla="*/ 343 w 874"/>
                  <a:gd name="T21" fmla="*/ 1900 h 1960"/>
                  <a:gd name="T22" fmla="*/ 406 w 874"/>
                  <a:gd name="T23" fmla="*/ 1936 h 1960"/>
                  <a:gd name="T24" fmla="*/ 479 w 874"/>
                  <a:gd name="T25" fmla="*/ 1956 h 1960"/>
                  <a:gd name="T26" fmla="*/ 563 w 874"/>
                  <a:gd name="T27" fmla="*/ 1959 h 1960"/>
                  <a:gd name="T28" fmla="*/ 647 w 874"/>
                  <a:gd name="T29" fmla="*/ 1944 h 1960"/>
                  <a:gd name="T30" fmla="*/ 714 w 874"/>
                  <a:gd name="T31" fmla="*/ 1914 h 1960"/>
                  <a:gd name="T32" fmla="*/ 767 w 874"/>
                  <a:gd name="T33" fmla="*/ 1871 h 1960"/>
                  <a:gd name="T34" fmla="*/ 808 w 874"/>
                  <a:gd name="T35" fmla="*/ 1818 h 1960"/>
                  <a:gd name="T36" fmla="*/ 838 w 874"/>
                  <a:gd name="T37" fmla="*/ 1754 h 1960"/>
                  <a:gd name="T38" fmla="*/ 858 w 874"/>
                  <a:gd name="T39" fmla="*/ 1685 h 1960"/>
                  <a:gd name="T40" fmla="*/ 870 w 874"/>
                  <a:gd name="T41" fmla="*/ 1608 h 1960"/>
                  <a:gd name="T42" fmla="*/ 874 w 874"/>
                  <a:gd name="T43" fmla="*/ 1529 h 1960"/>
                  <a:gd name="T44" fmla="*/ 873 w 874"/>
                  <a:gd name="T45" fmla="*/ 1446 h 1960"/>
                  <a:gd name="T46" fmla="*/ 866 w 874"/>
                  <a:gd name="T47" fmla="*/ 1363 h 1960"/>
                  <a:gd name="T48" fmla="*/ 857 w 874"/>
                  <a:gd name="T49" fmla="*/ 1282 h 1960"/>
                  <a:gd name="T50" fmla="*/ 844 w 874"/>
                  <a:gd name="T51" fmla="*/ 1203 h 1960"/>
                  <a:gd name="T52" fmla="*/ 825 w 874"/>
                  <a:gd name="T53" fmla="*/ 1094 h 1960"/>
                  <a:gd name="T54" fmla="*/ 801 w 874"/>
                  <a:gd name="T55" fmla="*/ 975 h 1960"/>
                  <a:gd name="T56" fmla="*/ 788 w 874"/>
                  <a:gd name="T57" fmla="*/ 887 h 1960"/>
                  <a:gd name="T58" fmla="*/ 778 w 874"/>
                  <a:gd name="T59" fmla="*/ 765 h 1960"/>
                  <a:gd name="T60" fmla="*/ 767 w 874"/>
                  <a:gd name="T61" fmla="*/ 652 h 1960"/>
                  <a:gd name="T62" fmla="*/ 757 w 874"/>
                  <a:gd name="T63" fmla="*/ 570 h 1960"/>
                  <a:gd name="T64" fmla="*/ 743 w 874"/>
                  <a:gd name="T65" fmla="*/ 486 h 1960"/>
                  <a:gd name="T66" fmla="*/ 726 w 874"/>
                  <a:gd name="T67" fmla="*/ 404 h 1960"/>
                  <a:gd name="T68" fmla="*/ 703 w 874"/>
                  <a:gd name="T69" fmla="*/ 322 h 1960"/>
                  <a:gd name="T70" fmla="*/ 675 w 874"/>
                  <a:gd name="T71" fmla="*/ 245 h 1960"/>
                  <a:gd name="T72" fmla="*/ 639 w 874"/>
                  <a:gd name="T73" fmla="*/ 176 h 1960"/>
                  <a:gd name="T74" fmla="*/ 598 w 874"/>
                  <a:gd name="T75" fmla="*/ 114 h 1960"/>
                  <a:gd name="T76" fmla="*/ 548 w 874"/>
                  <a:gd name="T77" fmla="*/ 64 h 1960"/>
                  <a:gd name="T78" fmla="*/ 488 w 874"/>
                  <a:gd name="T79" fmla="*/ 27 h 1960"/>
                  <a:gd name="T80" fmla="*/ 420 w 874"/>
                  <a:gd name="T81" fmla="*/ 5 h 1960"/>
                  <a:gd name="T82" fmla="*/ 341 w 874"/>
                  <a:gd name="T83" fmla="*/ 0 h 1960"/>
                  <a:gd name="T84" fmla="*/ 255 w 874"/>
                  <a:gd name="T85" fmla="*/ 16 h 1960"/>
                  <a:gd name="T86" fmla="*/ 183 w 874"/>
                  <a:gd name="T87" fmla="*/ 46 h 1960"/>
                  <a:gd name="T88" fmla="*/ 124 w 874"/>
                  <a:gd name="T89" fmla="*/ 88 h 1960"/>
                  <a:gd name="T90" fmla="*/ 80 w 874"/>
                  <a:gd name="T91" fmla="*/ 143 h 1960"/>
                  <a:gd name="T92" fmla="*/ 46 w 874"/>
                  <a:gd name="T93" fmla="*/ 206 h 1960"/>
                  <a:gd name="T94" fmla="*/ 22 w 874"/>
                  <a:gd name="T95" fmla="*/ 277 h 1960"/>
                  <a:gd name="T96" fmla="*/ 8 w 874"/>
                  <a:gd name="T97" fmla="*/ 353 h 1960"/>
                  <a:gd name="T98" fmla="*/ 1 w 874"/>
                  <a:gd name="T99" fmla="*/ 434 h 1960"/>
                  <a:gd name="T100" fmla="*/ 1 w 874"/>
                  <a:gd name="T101" fmla="*/ 518 h 1960"/>
                  <a:gd name="T102" fmla="*/ 6 w 874"/>
                  <a:gd name="T103" fmla="*/ 601 h 1960"/>
                  <a:gd name="T104" fmla="*/ 14 w 874"/>
                  <a:gd name="T105" fmla="*/ 683 h 1960"/>
                  <a:gd name="T106" fmla="*/ 25 w 874"/>
                  <a:gd name="T107" fmla="*/ 763 h 1960"/>
                  <a:gd name="T108" fmla="*/ 45 w 874"/>
                  <a:gd name="T109" fmla="*/ 871 h 1960"/>
                  <a:gd name="T110" fmla="*/ 67 w 874"/>
                  <a:gd name="T111" fmla="*/ 989 h 1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74" h="1960">
                    <a:moveTo>
                      <a:pt x="73" y="1033"/>
                    </a:moveTo>
                    <a:lnTo>
                      <a:pt x="78" y="1077"/>
                    </a:lnTo>
                    <a:lnTo>
                      <a:pt x="84" y="1133"/>
                    </a:lnTo>
                    <a:lnTo>
                      <a:pt x="90" y="1200"/>
                    </a:lnTo>
                    <a:lnTo>
                      <a:pt x="98" y="1274"/>
                    </a:lnTo>
                    <a:lnTo>
                      <a:pt x="102" y="1313"/>
                    </a:lnTo>
                    <a:lnTo>
                      <a:pt x="108" y="1353"/>
                    </a:lnTo>
                    <a:lnTo>
                      <a:pt x="114" y="1395"/>
                    </a:lnTo>
                    <a:lnTo>
                      <a:pt x="122" y="1436"/>
                    </a:lnTo>
                    <a:lnTo>
                      <a:pt x="130" y="1478"/>
                    </a:lnTo>
                    <a:lnTo>
                      <a:pt x="139" y="1520"/>
                    </a:lnTo>
                    <a:lnTo>
                      <a:pt x="149" y="1562"/>
                    </a:lnTo>
                    <a:lnTo>
                      <a:pt x="161" y="1602"/>
                    </a:lnTo>
                    <a:lnTo>
                      <a:pt x="175" y="1643"/>
                    </a:lnTo>
                    <a:lnTo>
                      <a:pt x="190" y="1682"/>
                    </a:lnTo>
                    <a:lnTo>
                      <a:pt x="206" y="1719"/>
                    </a:lnTo>
                    <a:lnTo>
                      <a:pt x="224" y="1755"/>
                    </a:lnTo>
                    <a:lnTo>
                      <a:pt x="244" y="1790"/>
                    </a:lnTo>
                    <a:lnTo>
                      <a:pt x="265" y="1821"/>
                    </a:lnTo>
                    <a:lnTo>
                      <a:pt x="290" y="1850"/>
                    </a:lnTo>
                    <a:lnTo>
                      <a:pt x="316" y="1876"/>
                    </a:lnTo>
                    <a:lnTo>
                      <a:pt x="343" y="1900"/>
                    </a:lnTo>
                    <a:lnTo>
                      <a:pt x="373" y="1920"/>
                    </a:lnTo>
                    <a:lnTo>
                      <a:pt x="406" y="1936"/>
                    </a:lnTo>
                    <a:lnTo>
                      <a:pt x="442" y="1948"/>
                    </a:lnTo>
                    <a:lnTo>
                      <a:pt x="479" y="1956"/>
                    </a:lnTo>
                    <a:lnTo>
                      <a:pt x="519" y="1960"/>
                    </a:lnTo>
                    <a:lnTo>
                      <a:pt x="563" y="1959"/>
                    </a:lnTo>
                    <a:lnTo>
                      <a:pt x="608" y="1953"/>
                    </a:lnTo>
                    <a:lnTo>
                      <a:pt x="647" y="1944"/>
                    </a:lnTo>
                    <a:lnTo>
                      <a:pt x="683" y="1930"/>
                    </a:lnTo>
                    <a:lnTo>
                      <a:pt x="714" y="1914"/>
                    </a:lnTo>
                    <a:lnTo>
                      <a:pt x="742" y="1893"/>
                    </a:lnTo>
                    <a:lnTo>
                      <a:pt x="767" y="1871"/>
                    </a:lnTo>
                    <a:lnTo>
                      <a:pt x="788" y="1845"/>
                    </a:lnTo>
                    <a:lnTo>
                      <a:pt x="808" y="1818"/>
                    </a:lnTo>
                    <a:lnTo>
                      <a:pt x="824" y="1788"/>
                    </a:lnTo>
                    <a:lnTo>
                      <a:pt x="838" y="1754"/>
                    </a:lnTo>
                    <a:lnTo>
                      <a:pt x="849" y="1720"/>
                    </a:lnTo>
                    <a:lnTo>
                      <a:pt x="858" y="1685"/>
                    </a:lnTo>
                    <a:lnTo>
                      <a:pt x="865" y="1648"/>
                    </a:lnTo>
                    <a:lnTo>
                      <a:pt x="870" y="1608"/>
                    </a:lnTo>
                    <a:lnTo>
                      <a:pt x="873" y="1569"/>
                    </a:lnTo>
                    <a:lnTo>
                      <a:pt x="874" y="1529"/>
                    </a:lnTo>
                    <a:lnTo>
                      <a:pt x="874" y="1487"/>
                    </a:lnTo>
                    <a:lnTo>
                      <a:pt x="873" y="1446"/>
                    </a:lnTo>
                    <a:lnTo>
                      <a:pt x="870" y="1405"/>
                    </a:lnTo>
                    <a:lnTo>
                      <a:pt x="866" y="1363"/>
                    </a:lnTo>
                    <a:lnTo>
                      <a:pt x="862" y="1322"/>
                    </a:lnTo>
                    <a:lnTo>
                      <a:pt x="857" y="1282"/>
                    </a:lnTo>
                    <a:lnTo>
                      <a:pt x="851" y="1241"/>
                    </a:lnTo>
                    <a:lnTo>
                      <a:pt x="844" y="1203"/>
                    </a:lnTo>
                    <a:lnTo>
                      <a:pt x="838" y="1165"/>
                    </a:lnTo>
                    <a:lnTo>
                      <a:pt x="825" y="1094"/>
                    </a:lnTo>
                    <a:lnTo>
                      <a:pt x="812" y="1030"/>
                    </a:lnTo>
                    <a:lnTo>
                      <a:pt x="801" y="975"/>
                    </a:lnTo>
                    <a:lnTo>
                      <a:pt x="794" y="931"/>
                    </a:lnTo>
                    <a:lnTo>
                      <a:pt x="788" y="887"/>
                    </a:lnTo>
                    <a:lnTo>
                      <a:pt x="783" y="830"/>
                    </a:lnTo>
                    <a:lnTo>
                      <a:pt x="778" y="765"/>
                    </a:lnTo>
                    <a:lnTo>
                      <a:pt x="771" y="690"/>
                    </a:lnTo>
                    <a:lnTo>
                      <a:pt x="767" y="652"/>
                    </a:lnTo>
                    <a:lnTo>
                      <a:pt x="762" y="611"/>
                    </a:lnTo>
                    <a:lnTo>
                      <a:pt x="757" y="570"/>
                    </a:lnTo>
                    <a:lnTo>
                      <a:pt x="750" y="529"/>
                    </a:lnTo>
                    <a:lnTo>
                      <a:pt x="743" y="486"/>
                    </a:lnTo>
                    <a:lnTo>
                      <a:pt x="735" y="445"/>
                    </a:lnTo>
                    <a:lnTo>
                      <a:pt x="726" y="404"/>
                    </a:lnTo>
                    <a:lnTo>
                      <a:pt x="715" y="362"/>
                    </a:lnTo>
                    <a:lnTo>
                      <a:pt x="703" y="322"/>
                    </a:lnTo>
                    <a:lnTo>
                      <a:pt x="690" y="283"/>
                    </a:lnTo>
                    <a:lnTo>
                      <a:pt x="675" y="245"/>
                    </a:lnTo>
                    <a:lnTo>
                      <a:pt x="658" y="209"/>
                    </a:lnTo>
                    <a:lnTo>
                      <a:pt x="639" y="176"/>
                    </a:lnTo>
                    <a:lnTo>
                      <a:pt x="620" y="144"/>
                    </a:lnTo>
                    <a:lnTo>
                      <a:pt x="598" y="114"/>
                    </a:lnTo>
                    <a:lnTo>
                      <a:pt x="574" y="87"/>
                    </a:lnTo>
                    <a:lnTo>
                      <a:pt x="548" y="64"/>
                    </a:lnTo>
                    <a:lnTo>
                      <a:pt x="519" y="44"/>
                    </a:lnTo>
                    <a:lnTo>
                      <a:pt x="488" y="27"/>
                    </a:lnTo>
                    <a:lnTo>
                      <a:pt x="456" y="14"/>
                    </a:lnTo>
                    <a:lnTo>
                      <a:pt x="420" y="5"/>
                    </a:lnTo>
                    <a:lnTo>
                      <a:pt x="381" y="0"/>
                    </a:lnTo>
                    <a:lnTo>
                      <a:pt x="341" y="0"/>
                    </a:lnTo>
                    <a:lnTo>
                      <a:pt x="297" y="6"/>
                    </a:lnTo>
                    <a:lnTo>
                      <a:pt x="255" y="16"/>
                    </a:lnTo>
                    <a:lnTo>
                      <a:pt x="217" y="29"/>
                    </a:lnTo>
                    <a:lnTo>
                      <a:pt x="183" y="46"/>
                    </a:lnTo>
                    <a:lnTo>
                      <a:pt x="152" y="66"/>
                    </a:lnTo>
                    <a:lnTo>
                      <a:pt x="124" y="88"/>
                    </a:lnTo>
                    <a:lnTo>
                      <a:pt x="101" y="114"/>
                    </a:lnTo>
                    <a:lnTo>
                      <a:pt x="80" y="143"/>
                    </a:lnTo>
                    <a:lnTo>
                      <a:pt x="62" y="173"/>
                    </a:lnTo>
                    <a:lnTo>
                      <a:pt x="46" y="206"/>
                    </a:lnTo>
                    <a:lnTo>
                      <a:pt x="32" y="240"/>
                    </a:lnTo>
                    <a:lnTo>
                      <a:pt x="22" y="277"/>
                    </a:lnTo>
                    <a:lnTo>
                      <a:pt x="14" y="315"/>
                    </a:lnTo>
                    <a:lnTo>
                      <a:pt x="8" y="353"/>
                    </a:lnTo>
                    <a:lnTo>
                      <a:pt x="4" y="394"/>
                    </a:lnTo>
                    <a:lnTo>
                      <a:pt x="1" y="434"/>
                    </a:lnTo>
                    <a:lnTo>
                      <a:pt x="0" y="475"/>
                    </a:lnTo>
                    <a:lnTo>
                      <a:pt x="1" y="518"/>
                    </a:lnTo>
                    <a:lnTo>
                      <a:pt x="3" y="559"/>
                    </a:lnTo>
                    <a:lnTo>
                      <a:pt x="6" y="601"/>
                    </a:lnTo>
                    <a:lnTo>
                      <a:pt x="10" y="643"/>
                    </a:lnTo>
                    <a:lnTo>
                      <a:pt x="14" y="683"/>
                    </a:lnTo>
                    <a:lnTo>
                      <a:pt x="20" y="723"/>
                    </a:lnTo>
                    <a:lnTo>
                      <a:pt x="25" y="763"/>
                    </a:lnTo>
                    <a:lnTo>
                      <a:pt x="31" y="800"/>
                    </a:lnTo>
                    <a:lnTo>
                      <a:pt x="45" y="871"/>
                    </a:lnTo>
                    <a:lnTo>
                      <a:pt x="57" y="935"/>
                    </a:lnTo>
                    <a:lnTo>
                      <a:pt x="67" y="989"/>
                    </a:lnTo>
                    <a:lnTo>
                      <a:pt x="73" y="103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4" name="Freeform 360">
                <a:extLst>
                  <a:ext uri="{FF2B5EF4-FFF2-40B4-BE49-F238E27FC236}">
                    <a16:creationId xmlns:a16="http://schemas.microsoft.com/office/drawing/2014/main" id="{BFD98C3D-65B4-9071-80CC-24AFDB012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020"/>
                <a:ext cx="52" cy="52"/>
              </a:xfrm>
              <a:custGeom>
                <a:avLst/>
                <a:gdLst>
                  <a:gd name="T0" fmla="*/ 460 w 832"/>
                  <a:gd name="T1" fmla="*/ 830 h 832"/>
                  <a:gd name="T2" fmla="*/ 522 w 832"/>
                  <a:gd name="T3" fmla="*/ 820 h 832"/>
                  <a:gd name="T4" fmla="*/ 579 w 832"/>
                  <a:gd name="T5" fmla="*/ 800 h 832"/>
                  <a:gd name="T6" fmla="*/ 633 w 832"/>
                  <a:gd name="T7" fmla="*/ 772 h 832"/>
                  <a:gd name="T8" fmla="*/ 682 w 832"/>
                  <a:gd name="T9" fmla="*/ 738 h 832"/>
                  <a:gd name="T10" fmla="*/ 725 w 832"/>
                  <a:gd name="T11" fmla="*/ 697 h 832"/>
                  <a:gd name="T12" fmla="*/ 762 w 832"/>
                  <a:gd name="T13" fmla="*/ 650 h 832"/>
                  <a:gd name="T14" fmla="*/ 791 w 832"/>
                  <a:gd name="T15" fmla="*/ 598 h 832"/>
                  <a:gd name="T16" fmla="*/ 813 w 832"/>
                  <a:gd name="T17" fmla="*/ 541 h 832"/>
                  <a:gd name="T18" fmla="*/ 827 w 832"/>
                  <a:gd name="T19" fmla="*/ 482 h 832"/>
                  <a:gd name="T20" fmla="*/ 832 w 832"/>
                  <a:gd name="T21" fmla="*/ 419 h 832"/>
                  <a:gd name="T22" fmla="*/ 827 w 832"/>
                  <a:gd name="T23" fmla="*/ 354 h 832"/>
                  <a:gd name="T24" fmla="*/ 813 w 832"/>
                  <a:gd name="T25" fmla="*/ 294 h 832"/>
                  <a:gd name="T26" fmla="*/ 791 w 832"/>
                  <a:gd name="T27" fmla="*/ 236 h 832"/>
                  <a:gd name="T28" fmla="*/ 762 w 832"/>
                  <a:gd name="T29" fmla="*/ 184 h 832"/>
                  <a:gd name="T30" fmla="*/ 725 w 832"/>
                  <a:gd name="T31" fmla="*/ 136 h 832"/>
                  <a:gd name="T32" fmla="*/ 682 w 832"/>
                  <a:gd name="T33" fmla="*/ 95 h 832"/>
                  <a:gd name="T34" fmla="*/ 633 w 832"/>
                  <a:gd name="T35" fmla="*/ 60 h 832"/>
                  <a:gd name="T36" fmla="*/ 579 w 832"/>
                  <a:gd name="T37" fmla="*/ 32 h 832"/>
                  <a:gd name="T38" fmla="*/ 522 w 832"/>
                  <a:gd name="T39" fmla="*/ 13 h 832"/>
                  <a:gd name="T40" fmla="*/ 460 w 832"/>
                  <a:gd name="T41" fmla="*/ 2 h 832"/>
                  <a:gd name="T42" fmla="*/ 397 w 832"/>
                  <a:gd name="T43" fmla="*/ 0 h 832"/>
                  <a:gd name="T44" fmla="*/ 333 w 832"/>
                  <a:gd name="T45" fmla="*/ 8 h 832"/>
                  <a:gd name="T46" fmla="*/ 274 w 832"/>
                  <a:gd name="T47" fmla="*/ 25 h 832"/>
                  <a:gd name="T48" fmla="*/ 218 w 832"/>
                  <a:gd name="T49" fmla="*/ 50 h 832"/>
                  <a:gd name="T50" fmla="*/ 167 w 832"/>
                  <a:gd name="T51" fmla="*/ 82 h 832"/>
                  <a:gd name="T52" fmla="*/ 122 w 832"/>
                  <a:gd name="T53" fmla="*/ 121 h 832"/>
                  <a:gd name="T54" fmla="*/ 82 w 832"/>
                  <a:gd name="T55" fmla="*/ 167 h 832"/>
                  <a:gd name="T56" fmla="*/ 50 w 832"/>
                  <a:gd name="T57" fmla="*/ 218 h 832"/>
                  <a:gd name="T58" fmla="*/ 25 w 832"/>
                  <a:gd name="T59" fmla="*/ 273 h 832"/>
                  <a:gd name="T60" fmla="*/ 8 w 832"/>
                  <a:gd name="T61" fmla="*/ 334 h 832"/>
                  <a:gd name="T62" fmla="*/ 1 w 832"/>
                  <a:gd name="T63" fmla="*/ 396 h 832"/>
                  <a:gd name="T64" fmla="*/ 2 w 832"/>
                  <a:gd name="T65" fmla="*/ 461 h 832"/>
                  <a:gd name="T66" fmla="*/ 13 w 832"/>
                  <a:gd name="T67" fmla="*/ 522 h 832"/>
                  <a:gd name="T68" fmla="*/ 32 w 832"/>
                  <a:gd name="T69" fmla="*/ 580 h 832"/>
                  <a:gd name="T70" fmla="*/ 60 w 832"/>
                  <a:gd name="T71" fmla="*/ 633 h 832"/>
                  <a:gd name="T72" fmla="*/ 95 w 832"/>
                  <a:gd name="T73" fmla="*/ 682 h 832"/>
                  <a:gd name="T74" fmla="*/ 136 w 832"/>
                  <a:gd name="T75" fmla="*/ 725 h 832"/>
                  <a:gd name="T76" fmla="*/ 183 w 832"/>
                  <a:gd name="T77" fmla="*/ 761 h 832"/>
                  <a:gd name="T78" fmla="*/ 236 w 832"/>
                  <a:gd name="T79" fmla="*/ 791 h 832"/>
                  <a:gd name="T80" fmla="*/ 293 w 832"/>
                  <a:gd name="T81" fmla="*/ 814 h 832"/>
                  <a:gd name="T82" fmla="*/ 355 w 832"/>
                  <a:gd name="T83" fmla="*/ 828 h 832"/>
                  <a:gd name="T84" fmla="*/ 418 w 832"/>
                  <a:gd name="T85" fmla="*/ 832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2" h="832">
                    <a:moveTo>
                      <a:pt x="418" y="832"/>
                    </a:moveTo>
                    <a:lnTo>
                      <a:pt x="440" y="832"/>
                    </a:lnTo>
                    <a:lnTo>
                      <a:pt x="460" y="830"/>
                    </a:lnTo>
                    <a:lnTo>
                      <a:pt x="482" y="828"/>
                    </a:lnTo>
                    <a:lnTo>
                      <a:pt x="502" y="824"/>
                    </a:lnTo>
                    <a:lnTo>
                      <a:pt x="522" y="820"/>
                    </a:lnTo>
                    <a:lnTo>
                      <a:pt x="542" y="814"/>
                    </a:lnTo>
                    <a:lnTo>
                      <a:pt x="561" y="808"/>
                    </a:lnTo>
                    <a:lnTo>
                      <a:pt x="579" y="800"/>
                    </a:lnTo>
                    <a:lnTo>
                      <a:pt x="598" y="791"/>
                    </a:lnTo>
                    <a:lnTo>
                      <a:pt x="616" y="782"/>
                    </a:lnTo>
                    <a:lnTo>
                      <a:pt x="633" y="772"/>
                    </a:lnTo>
                    <a:lnTo>
                      <a:pt x="650" y="761"/>
                    </a:lnTo>
                    <a:lnTo>
                      <a:pt x="666" y="750"/>
                    </a:lnTo>
                    <a:lnTo>
                      <a:pt x="682" y="738"/>
                    </a:lnTo>
                    <a:lnTo>
                      <a:pt x="696" y="725"/>
                    </a:lnTo>
                    <a:lnTo>
                      <a:pt x="711" y="711"/>
                    </a:lnTo>
                    <a:lnTo>
                      <a:pt x="725" y="697"/>
                    </a:lnTo>
                    <a:lnTo>
                      <a:pt x="738" y="682"/>
                    </a:lnTo>
                    <a:lnTo>
                      <a:pt x="750" y="666"/>
                    </a:lnTo>
                    <a:lnTo>
                      <a:pt x="762" y="650"/>
                    </a:lnTo>
                    <a:lnTo>
                      <a:pt x="772" y="633"/>
                    </a:lnTo>
                    <a:lnTo>
                      <a:pt x="782" y="616"/>
                    </a:lnTo>
                    <a:lnTo>
                      <a:pt x="791" y="598"/>
                    </a:lnTo>
                    <a:lnTo>
                      <a:pt x="800" y="580"/>
                    </a:lnTo>
                    <a:lnTo>
                      <a:pt x="807" y="561"/>
                    </a:lnTo>
                    <a:lnTo>
                      <a:pt x="813" y="541"/>
                    </a:lnTo>
                    <a:lnTo>
                      <a:pt x="819" y="522"/>
                    </a:lnTo>
                    <a:lnTo>
                      <a:pt x="824" y="502"/>
                    </a:lnTo>
                    <a:lnTo>
                      <a:pt x="827" y="482"/>
                    </a:lnTo>
                    <a:lnTo>
                      <a:pt x="830" y="461"/>
                    </a:lnTo>
                    <a:lnTo>
                      <a:pt x="831" y="440"/>
                    </a:lnTo>
                    <a:lnTo>
                      <a:pt x="832" y="419"/>
                    </a:lnTo>
                    <a:lnTo>
                      <a:pt x="831" y="396"/>
                    </a:lnTo>
                    <a:lnTo>
                      <a:pt x="830" y="375"/>
                    </a:lnTo>
                    <a:lnTo>
                      <a:pt x="827" y="354"/>
                    </a:lnTo>
                    <a:lnTo>
                      <a:pt x="824" y="334"/>
                    </a:lnTo>
                    <a:lnTo>
                      <a:pt x="819" y="313"/>
                    </a:lnTo>
                    <a:lnTo>
                      <a:pt x="813" y="294"/>
                    </a:lnTo>
                    <a:lnTo>
                      <a:pt x="807" y="273"/>
                    </a:lnTo>
                    <a:lnTo>
                      <a:pt x="800" y="254"/>
                    </a:lnTo>
                    <a:lnTo>
                      <a:pt x="791" y="236"/>
                    </a:lnTo>
                    <a:lnTo>
                      <a:pt x="782" y="218"/>
                    </a:lnTo>
                    <a:lnTo>
                      <a:pt x="772" y="201"/>
                    </a:lnTo>
                    <a:lnTo>
                      <a:pt x="762" y="184"/>
                    </a:lnTo>
                    <a:lnTo>
                      <a:pt x="750" y="167"/>
                    </a:lnTo>
                    <a:lnTo>
                      <a:pt x="738" y="151"/>
                    </a:lnTo>
                    <a:lnTo>
                      <a:pt x="725" y="136"/>
                    </a:lnTo>
                    <a:lnTo>
                      <a:pt x="711" y="121"/>
                    </a:lnTo>
                    <a:lnTo>
                      <a:pt x="696" y="108"/>
                    </a:lnTo>
                    <a:lnTo>
                      <a:pt x="682" y="95"/>
                    </a:lnTo>
                    <a:lnTo>
                      <a:pt x="666" y="82"/>
                    </a:lnTo>
                    <a:lnTo>
                      <a:pt x="650" y="71"/>
                    </a:lnTo>
                    <a:lnTo>
                      <a:pt x="633" y="60"/>
                    </a:lnTo>
                    <a:lnTo>
                      <a:pt x="616" y="50"/>
                    </a:lnTo>
                    <a:lnTo>
                      <a:pt x="598" y="41"/>
                    </a:lnTo>
                    <a:lnTo>
                      <a:pt x="579" y="32"/>
                    </a:lnTo>
                    <a:lnTo>
                      <a:pt x="561" y="25"/>
                    </a:lnTo>
                    <a:lnTo>
                      <a:pt x="542" y="18"/>
                    </a:lnTo>
                    <a:lnTo>
                      <a:pt x="522" y="13"/>
                    </a:lnTo>
                    <a:lnTo>
                      <a:pt x="502" y="8"/>
                    </a:lnTo>
                    <a:lnTo>
                      <a:pt x="482" y="4"/>
                    </a:lnTo>
                    <a:lnTo>
                      <a:pt x="460" y="2"/>
                    </a:lnTo>
                    <a:lnTo>
                      <a:pt x="440" y="0"/>
                    </a:lnTo>
                    <a:lnTo>
                      <a:pt x="418" y="0"/>
                    </a:lnTo>
                    <a:lnTo>
                      <a:pt x="397" y="0"/>
                    </a:lnTo>
                    <a:lnTo>
                      <a:pt x="375" y="2"/>
                    </a:lnTo>
                    <a:lnTo>
                      <a:pt x="355" y="4"/>
                    </a:lnTo>
                    <a:lnTo>
                      <a:pt x="333" y="8"/>
                    </a:lnTo>
                    <a:lnTo>
                      <a:pt x="313" y="13"/>
                    </a:lnTo>
                    <a:lnTo>
                      <a:pt x="293" y="18"/>
                    </a:lnTo>
                    <a:lnTo>
                      <a:pt x="274" y="25"/>
                    </a:lnTo>
                    <a:lnTo>
                      <a:pt x="255" y="32"/>
                    </a:lnTo>
                    <a:lnTo>
                      <a:pt x="236" y="41"/>
                    </a:lnTo>
                    <a:lnTo>
                      <a:pt x="218" y="50"/>
                    </a:lnTo>
                    <a:lnTo>
                      <a:pt x="200" y="60"/>
                    </a:lnTo>
                    <a:lnTo>
                      <a:pt x="183" y="71"/>
                    </a:lnTo>
                    <a:lnTo>
                      <a:pt x="167" y="82"/>
                    </a:lnTo>
                    <a:lnTo>
                      <a:pt x="151" y="95"/>
                    </a:lnTo>
                    <a:lnTo>
                      <a:pt x="136" y="108"/>
                    </a:lnTo>
                    <a:lnTo>
                      <a:pt x="122" y="121"/>
                    </a:lnTo>
                    <a:lnTo>
                      <a:pt x="108" y="136"/>
                    </a:lnTo>
                    <a:lnTo>
                      <a:pt x="95" y="151"/>
                    </a:lnTo>
                    <a:lnTo>
                      <a:pt x="82" y="167"/>
                    </a:lnTo>
                    <a:lnTo>
                      <a:pt x="70" y="184"/>
                    </a:lnTo>
                    <a:lnTo>
                      <a:pt x="60" y="201"/>
                    </a:lnTo>
                    <a:lnTo>
                      <a:pt x="50" y="218"/>
                    </a:lnTo>
                    <a:lnTo>
                      <a:pt x="41" y="236"/>
                    </a:lnTo>
                    <a:lnTo>
                      <a:pt x="32" y="254"/>
                    </a:lnTo>
                    <a:lnTo>
                      <a:pt x="25" y="273"/>
                    </a:lnTo>
                    <a:lnTo>
                      <a:pt x="18" y="294"/>
                    </a:lnTo>
                    <a:lnTo>
                      <a:pt x="13" y="313"/>
                    </a:lnTo>
                    <a:lnTo>
                      <a:pt x="8" y="334"/>
                    </a:lnTo>
                    <a:lnTo>
                      <a:pt x="5" y="354"/>
                    </a:lnTo>
                    <a:lnTo>
                      <a:pt x="2" y="375"/>
                    </a:lnTo>
                    <a:lnTo>
                      <a:pt x="1" y="396"/>
                    </a:lnTo>
                    <a:lnTo>
                      <a:pt x="0" y="419"/>
                    </a:lnTo>
                    <a:lnTo>
                      <a:pt x="1" y="440"/>
                    </a:lnTo>
                    <a:lnTo>
                      <a:pt x="2" y="461"/>
                    </a:lnTo>
                    <a:lnTo>
                      <a:pt x="5" y="482"/>
                    </a:lnTo>
                    <a:lnTo>
                      <a:pt x="8" y="502"/>
                    </a:lnTo>
                    <a:lnTo>
                      <a:pt x="13" y="522"/>
                    </a:lnTo>
                    <a:lnTo>
                      <a:pt x="18" y="541"/>
                    </a:lnTo>
                    <a:lnTo>
                      <a:pt x="25" y="561"/>
                    </a:lnTo>
                    <a:lnTo>
                      <a:pt x="32" y="580"/>
                    </a:lnTo>
                    <a:lnTo>
                      <a:pt x="41" y="598"/>
                    </a:lnTo>
                    <a:lnTo>
                      <a:pt x="50" y="616"/>
                    </a:lnTo>
                    <a:lnTo>
                      <a:pt x="60" y="633"/>
                    </a:lnTo>
                    <a:lnTo>
                      <a:pt x="70" y="650"/>
                    </a:lnTo>
                    <a:lnTo>
                      <a:pt x="82" y="666"/>
                    </a:lnTo>
                    <a:lnTo>
                      <a:pt x="95" y="682"/>
                    </a:lnTo>
                    <a:lnTo>
                      <a:pt x="108" y="697"/>
                    </a:lnTo>
                    <a:lnTo>
                      <a:pt x="122" y="711"/>
                    </a:lnTo>
                    <a:lnTo>
                      <a:pt x="136" y="725"/>
                    </a:lnTo>
                    <a:lnTo>
                      <a:pt x="151" y="738"/>
                    </a:lnTo>
                    <a:lnTo>
                      <a:pt x="167" y="750"/>
                    </a:lnTo>
                    <a:lnTo>
                      <a:pt x="183" y="761"/>
                    </a:lnTo>
                    <a:lnTo>
                      <a:pt x="200" y="772"/>
                    </a:lnTo>
                    <a:lnTo>
                      <a:pt x="218" y="782"/>
                    </a:lnTo>
                    <a:lnTo>
                      <a:pt x="236" y="791"/>
                    </a:lnTo>
                    <a:lnTo>
                      <a:pt x="255" y="800"/>
                    </a:lnTo>
                    <a:lnTo>
                      <a:pt x="274" y="808"/>
                    </a:lnTo>
                    <a:lnTo>
                      <a:pt x="293" y="814"/>
                    </a:lnTo>
                    <a:lnTo>
                      <a:pt x="313" y="820"/>
                    </a:lnTo>
                    <a:lnTo>
                      <a:pt x="333" y="824"/>
                    </a:lnTo>
                    <a:lnTo>
                      <a:pt x="355" y="828"/>
                    </a:lnTo>
                    <a:lnTo>
                      <a:pt x="375" y="830"/>
                    </a:lnTo>
                    <a:lnTo>
                      <a:pt x="397" y="832"/>
                    </a:lnTo>
                    <a:lnTo>
                      <a:pt x="418" y="832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5" name="Freeform 361">
                <a:extLst>
                  <a:ext uri="{FF2B5EF4-FFF2-40B4-BE49-F238E27FC236}">
                    <a16:creationId xmlns:a16="http://schemas.microsoft.com/office/drawing/2014/main" id="{9955826C-CFB0-1745-8875-D9B3BC358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020"/>
                <a:ext cx="52" cy="52"/>
              </a:xfrm>
              <a:custGeom>
                <a:avLst/>
                <a:gdLst>
                  <a:gd name="T0" fmla="*/ 460 w 832"/>
                  <a:gd name="T1" fmla="*/ 830 h 832"/>
                  <a:gd name="T2" fmla="*/ 522 w 832"/>
                  <a:gd name="T3" fmla="*/ 820 h 832"/>
                  <a:gd name="T4" fmla="*/ 579 w 832"/>
                  <a:gd name="T5" fmla="*/ 800 h 832"/>
                  <a:gd name="T6" fmla="*/ 633 w 832"/>
                  <a:gd name="T7" fmla="*/ 772 h 832"/>
                  <a:gd name="T8" fmla="*/ 682 w 832"/>
                  <a:gd name="T9" fmla="*/ 738 h 832"/>
                  <a:gd name="T10" fmla="*/ 725 w 832"/>
                  <a:gd name="T11" fmla="*/ 697 h 832"/>
                  <a:gd name="T12" fmla="*/ 762 w 832"/>
                  <a:gd name="T13" fmla="*/ 650 h 832"/>
                  <a:gd name="T14" fmla="*/ 791 w 832"/>
                  <a:gd name="T15" fmla="*/ 598 h 832"/>
                  <a:gd name="T16" fmla="*/ 813 w 832"/>
                  <a:gd name="T17" fmla="*/ 541 h 832"/>
                  <a:gd name="T18" fmla="*/ 827 w 832"/>
                  <a:gd name="T19" fmla="*/ 482 h 832"/>
                  <a:gd name="T20" fmla="*/ 832 w 832"/>
                  <a:gd name="T21" fmla="*/ 419 h 832"/>
                  <a:gd name="T22" fmla="*/ 827 w 832"/>
                  <a:gd name="T23" fmla="*/ 354 h 832"/>
                  <a:gd name="T24" fmla="*/ 813 w 832"/>
                  <a:gd name="T25" fmla="*/ 294 h 832"/>
                  <a:gd name="T26" fmla="*/ 791 w 832"/>
                  <a:gd name="T27" fmla="*/ 236 h 832"/>
                  <a:gd name="T28" fmla="*/ 762 w 832"/>
                  <a:gd name="T29" fmla="*/ 184 h 832"/>
                  <a:gd name="T30" fmla="*/ 725 w 832"/>
                  <a:gd name="T31" fmla="*/ 136 h 832"/>
                  <a:gd name="T32" fmla="*/ 682 w 832"/>
                  <a:gd name="T33" fmla="*/ 95 h 832"/>
                  <a:gd name="T34" fmla="*/ 633 w 832"/>
                  <a:gd name="T35" fmla="*/ 60 h 832"/>
                  <a:gd name="T36" fmla="*/ 579 w 832"/>
                  <a:gd name="T37" fmla="*/ 32 h 832"/>
                  <a:gd name="T38" fmla="*/ 522 w 832"/>
                  <a:gd name="T39" fmla="*/ 13 h 832"/>
                  <a:gd name="T40" fmla="*/ 460 w 832"/>
                  <a:gd name="T41" fmla="*/ 2 h 832"/>
                  <a:gd name="T42" fmla="*/ 397 w 832"/>
                  <a:gd name="T43" fmla="*/ 0 h 832"/>
                  <a:gd name="T44" fmla="*/ 333 w 832"/>
                  <a:gd name="T45" fmla="*/ 8 h 832"/>
                  <a:gd name="T46" fmla="*/ 274 w 832"/>
                  <a:gd name="T47" fmla="*/ 25 h 832"/>
                  <a:gd name="T48" fmla="*/ 218 w 832"/>
                  <a:gd name="T49" fmla="*/ 50 h 832"/>
                  <a:gd name="T50" fmla="*/ 167 w 832"/>
                  <a:gd name="T51" fmla="*/ 82 h 832"/>
                  <a:gd name="T52" fmla="*/ 122 w 832"/>
                  <a:gd name="T53" fmla="*/ 121 h 832"/>
                  <a:gd name="T54" fmla="*/ 82 w 832"/>
                  <a:gd name="T55" fmla="*/ 167 h 832"/>
                  <a:gd name="T56" fmla="*/ 50 w 832"/>
                  <a:gd name="T57" fmla="*/ 218 h 832"/>
                  <a:gd name="T58" fmla="*/ 25 w 832"/>
                  <a:gd name="T59" fmla="*/ 273 h 832"/>
                  <a:gd name="T60" fmla="*/ 8 w 832"/>
                  <a:gd name="T61" fmla="*/ 334 h 832"/>
                  <a:gd name="T62" fmla="*/ 1 w 832"/>
                  <a:gd name="T63" fmla="*/ 396 h 832"/>
                  <a:gd name="T64" fmla="*/ 2 w 832"/>
                  <a:gd name="T65" fmla="*/ 461 h 832"/>
                  <a:gd name="T66" fmla="*/ 13 w 832"/>
                  <a:gd name="T67" fmla="*/ 522 h 832"/>
                  <a:gd name="T68" fmla="*/ 32 w 832"/>
                  <a:gd name="T69" fmla="*/ 580 h 832"/>
                  <a:gd name="T70" fmla="*/ 60 w 832"/>
                  <a:gd name="T71" fmla="*/ 633 h 832"/>
                  <a:gd name="T72" fmla="*/ 95 w 832"/>
                  <a:gd name="T73" fmla="*/ 682 h 832"/>
                  <a:gd name="T74" fmla="*/ 136 w 832"/>
                  <a:gd name="T75" fmla="*/ 725 h 832"/>
                  <a:gd name="T76" fmla="*/ 183 w 832"/>
                  <a:gd name="T77" fmla="*/ 761 h 832"/>
                  <a:gd name="T78" fmla="*/ 236 w 832"/>
                  <a:gd name="T79" fmla="*/ 791 h 832"/>
                  <a:gd name="T80" fmla="*/ 293 w 832"/>
                  <a:gd name="T81" fmla="*/ 814 h 832"/>
                  <a:gd name="T82" fmla="*/ 355 w 832"/>
                  <a:gd name="T83" fmla="*/ 828 h 832"/>
                  <a:gd name="T84" fmla="*/ 418 w 832"/>
                  <a:gd name="T85" fmla="*/ 832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2" h="832">
                    <a:moveTo>
                      <a:pt x="418" y="832"/>
                    </a:moveTo>
                    <a:lnTo>
                      <a:pt x="440" y="832"/>
                    </a:lnTo>
                    <a:lnTo>
                      <a:pt x="460" y="830"/>
                    </a:lnTo>
                    <a:lnTo>
                      <a:pt x="482" y="828"/>
                    </a:lnTo>
                    <a:lnTo>
                      <a:pt x="502" y="824"/>
                    </a:lnTo>
                    <a:lnTo>
                      <a:pt x="522" y="820"/>
                    </a:lnTo>
                    <a:lnTo>
                      <a:pt x="542" y="814"/>
                    </a:lnTo>
                    <a:lnTo>
                      <a:pt x="561" y="808"/>
                    </a:lnTo>
                    <a:lnTo>
                      <a:pt x="579" y="800"/>
                    </a:lnTo>
                    <a:lnTo>
                      <a:pt x="598" y="791"/>
                    </a:lnTo>
                    <a:lnTo>
                      <a:pt x="616" y="782"/>
                    </a:lnTo>
                    <a:lnTo>
                      <a:pt x="633" y="772"/>
                    </a:lnTo>
                    <a:lnTo>
                      <a:pt x="650" y="761"/>
                    </a:lnTo>
                    <a:lnTo>
                      <a:pt x="666" y="750"/>
                    </a:lnTo>
                    <a:lnTo>
                      <a:pt x="682" y="738"/>
                    </a:lnTo>
                    <a:lnTo>
                      <a:pt x="696" y="725"/>
                    </a:lnTo>
                    <a:lnTo>
                      <a:pt x="711" y="711"/>
                    </a:lnTo>
                    <a:lnTo>
                      <a:pt x="725" y="697"/>
                    </a:lnTo>
                    <a:lnTo>
                      <a:pt x="738" y="682"/>
                    </a:lnTo>
                    <a:lnTo>
                      <a:pt x="750" y="666"/>
                    </a:lnTo>
                    <a:lnTo>
                      <a:pt x="762" y="650"/>
                    </a:lnTo>
                    <a:lnTo>
                      <a:pt x="772" y="633"/>
                    </a:lnTo>
                    <a:lnTo>
                      <a:pt x="782" y="616"/>
                    </a:lnTo>
                    <a:lnTo>
                      <a:pt x="791" y="598"/>
                    </a:lnTo>
                    <a:lnTo>
                      <a:pt x="800" y="580"/>
                    </a:lnTo>
                    <a:lnTo>
                      <a:pt x="807" y="561"/>
                    </a:lnTo>
                    <a:lnTo>
                      <a:pt x="813" y="541"/>
                    </a:lnTo>
                    <a:lnTo>
                      <a:pt x="819" y="522"/>
                    </a:lnTo>
                    <a:lnTo>
                      <a:pt x="824" y="502"/>
                    </a:lnTo>
                    <a:lnTo>
                      <a:pt x="827" y="482"/>
                    </a:lnTo>
                    <a:lnTo>
                      <a:pt x="830" y="461"/>
                    </a:lnTo>
                    <a:lnTo>
                      <a:pt x="831" y="440"/>
                    </a:lnTo>
                    <a:lnTo>
                      <a:pt x="832" y="419"/>
                    </a:lnTo>
                    <a:lnTo>
                      <a:pt x="831" y="396"/>
                    </a:lnTo>
                    <a:lnTo>
                      <a:pt x="830" y="375"/>
                    </a:lnTo>
                    <a:lnTo>
                      <a:pt x="827" y="354"/>
                    </a:lnTo>
                    <a:lnTo>
                      <a:pt x="824" y="334"/>
                    </a:lnTo>
                    <a:lnTo>
                      <a:pt x="819" y="313"/>
                    </a:lnTo>
                    <a:lnTo>
                      <a:pt x="813" y="294"/>
                    </a:lnTo>
                    <a:lnTo>
                      <a:pt x="807" y="273"/>
                    </a:lnTo>
                    <a:lnTo>
                      <a:pt x="800" y="254"/>
                    </a:lnTo>
                    <a:lnTo>
                      <a:pt x="791" y="236"/>
                    </a:lnTo>
                    <a:lnTo>
                      <a:pt x="782" y="218"/>
                    </a:lnTo>
                    <a:lnTo>
                      <a:pt x="772" y="201"/>
                    </a:lnTo>
                    <a:lnTo>
                      <a:pt x="762" y="184"/>
                    </a:lnTo>
                    <a:lnTo>
                      <a:pt x="750" y="167"/>
                    </a:lnTo>
                    <a:lnTo>
                      <a:pt x="738" y="151"/>
                    </a:lnTo>
                    <a:lnTo>
                      <a:pt x="725" y="136"/>
                    </a:lnTo>
                    <a:lnTo>
                      <a:pt x="711" y="121"/>
                    </a:lnTo>
                    <a:lnTo>
                      <a:pt x="696" y="108"/>
                    </a:lnTo>
                    <a:lnTo>
                      <a:pt x="682" y="95"/>
                    </a:lnTo>
                    <a:lnTo>
                      <a:pt x="666" y="82"/>
                    </a:lnTo>
                    <a:lnTo>
                      <a:pt x="650" y="71"/>
                    </a:lnTo>
                    <a:lnTo>
                      <a:pt x="633" y="60"/>
                    </a:lnTo>
                    <a:lnTo>
                      <a:pt x="616" y="50"/>
                    </a:lnTo>
                    <a:lnTo>
                      <a:pt x="598" y="41"/>
                    </a:lnTo>
                    <a:lnTo>
                      <a:pt x="579" y="32"/>
                    </a:lnTo>
                    <a:lnTo>
                      <a:pt x="561" y="25"/>
                    </a:lnTo>
                    <a:lnTo>
                      <a:pt x="542" y="18"/>
                    </a:lnTo>
                    <a:lnTo>
                      <a:pt x="522" y="13"/>
                    </a:lnTo>
                    <a:lnTo>
                      <a:pt x="502" y="8"/>
                    </a:lnTo>
                    <a:lnTo>
                      <a:pt x="482" y="4"/>
                    </a:lnTo>
                    <a:lnTo>
                      <a:pt x="460" y="2"/>
                    </a:lnTo>
                    <a:lnTo>
                      <a:pt x="440" y="0"/>
                    </a:lnTo>
                    <a:lnTo>
                      <a:pt x="418" y="0"/>
                    </a:lnTo>
                    <a:lnTo>
                      <a:pt x="397" y="0"/>
                    </a:lnTo>
                    <a:lnTo>
                      <a:pt x="375" y="2"/>
                    </a:lnTo>
                    <a:lnTo>
                      <a:pt x="355" y="4"/>
                    </a:lnTo>
                    <a:lnTo>
                      <a:pt x="333" y="8"/>
                    </a:lnTo>
                    <a:lnTo>
                      <a:pt x="313" y="13"/>
                    </a:lnTo>
                    <a:lnTo>
                      <a:pt x="293" y="18"/>
                    </a:lnTo>
                    <a:lnTo>
                      <a:pt x="274" y="25"/>
                    </a:lnTo>
                    <a:lnTo>
                      <a:pt x="255" y="32"/>
                    </a:lnTo>
                    <a:lnTo>
                      <a:pt x="236" y="41"/>
                    </a:lnTo>
                    <a:lnTo>
                      <a:pt x="218" y="50"/>
                    </a:lnTo>
                    <a:lnTo>
                      <a:pt x="200" y="60"/>
                    </a:lnTo>
                    <a:lnTo>
                      <a:pt x="183" y="71"/>
                    </a:lnTo>
                    <a:lnTo>
                      <a:pt x="167" y="82"/>
                    </a:lnTo>
                    <a:lnTo>
                      <a:pt x="151" y="95"/>
                    </a:lnTo>
                    <a:lnTo>
                      <a:pt x="136" y="108"/>
                    </a:lnTo>
                    <a:lnTo>
                      <a:pt x="122" y="121"/>
                    </a:lnTo>
                    <a:lnTo>
                      <a:pt x="108" y="136"/>
                    </a:lnTo>
                    <a:lnTo>
                      <a:pt x="95" y="151"/>
                    </a:lnTo>
                    <a:lnTo>
                      <a:pt x="82" y="167"/>
                    </a:lnTo>
                    <a:lnTo>
                      <a:pt x="70" y="184"/>
                    </a:lnTo>
                    <a:lnTo>
                      <a:pt x="60" y="201"/>
                    </a:lnTo>
                    <a:lnTo>
                      <a:pt x="50" y="218"/>
                    </a:lnTo>
                    <a:lnTo>
                      <a:pt x="41" y="236"/>
                    </a:lnTo>
                    <a:lnTo>
                      <a:pt x="32" y="254"/>
                    </a:lnTo>
                    <a:lnTo>
                      <a:pt x="25" y="273"/>
                    </a:lnTo>
                    <a:lnTo>
                      <a:pt x="18" y="294"/>
                    </a:lnTo>
                    <a:lnTo>
                      <a:pt x="13" y="313"/>
                    </a:lnTo>
                    <a:lnTo>
                      <a:pt x="8" y="334"/>
                    </a:lnTo>
                    <a:lnTo>
                      <a:pt x="5" y="354"/>
                    </a:lnTo>
                    <a:lnTo>
                      <a:pt x="2" y="375"/>
                    </a:lnTo>
                    <a:lnTo>
                      <a:pt x="1" y="396"/>
                    </a:lnTo>
                    <a:lnTo>
                      <a:pt x="0" y="419"/>
                    </a:lnTo>
                    <a:lnTo>
                      <a:pt x="1" y="440"/>
                    </a:lnTo>
                    <a:lnTo>
                      <a:pt x="2" y="461"/>
                    </a:lnTo>
                    <a:lnTo>
                      <a:pt x="5" y="482"/>
                    </a:lnTo>
                    <a:lnTo>
                      <a:pt x="8" y="502"/>
                    </a:lnTo>
                    <a:lnTo>
                      <a:pt x="13" y="522"/>
                    </a:lnTo>
                    <a:lnTo>
                      <a:pt x="18" y="541"/>
                    </a:lnTo>
                    <a:lnTo>
                      <a:pt x="25" y="561"/>
                    </a:lnTo>
                    <a:lnTo>
                      <a:pt x="32" y="580"/>
                    </a:lnTo>
                    <a:lnTo>
                      <a:pt x="41" y="598"/>
                    </a:lnTo>
                    <a:lnTo>
                      <a:pt x="50" y="616"/>
                    </a:lnTo>
                    <a:lnTo>
                      <a:pt x="60" y="633"/>
                    </a:lnTo>
                    <a:lnTo>
                      <a:pt x="70" y="650"/>
                    </a:lnTo>
                    <a:lnTo>
                      <a:pt x="82" y="666"/>
                    </a:lnTo>
                    <a:lnTo>
                      <a:pt x="95" y="682"/>
                    </a:lnTo>
                    <a:lnTo>
                      <a:pt x="108" y="697"/>
                    </a:lnTo>
                    <a:lnTo>
                      <a:pt x="122" y="711"/>
                    </a:lnTo>
                    <a:lnTo>
                      <a:pt x="136" y="725"/>
                    </a:lnTo>
                    <a:lnTo>
                      <a:pt x="151" y="738"/>
                    </a:lnTo>
                    <a:lnTo>
                      <a:pt x="167" y="750"/>
                    </a:lnTo>
                    <a:lnTo>
                      <a:pt x="183" y="761"/>
                    </a:lnTo>
                    <a:lnTo>
                      <a:pt x="200" y="772"/>
                    </a:lnTo>
                    <a:lnTo>
                      <a:pt x="218" y="782"/>
                    </a:lnTo>
                    <a:lnTo>
                      <a:pt x="236" y="791"/>
                    </a:lnTo>
                    <a:lnTo>
                      <a:pt x="255" y="800"/>
                    </a:lnTo>
                    <a:lnTo>
                      <a:pt x="274" y="808"/>
                    </a:lnTo>
                    <a:lnTo>
                      <a:pt x="293" y="814"/>
                    </a:lnTo>
                    <a:lnTo>
                      <a:pt x="313" y="820"/>
                    </a:lnTo>
                    <a:lnTo>
                      <a:pt x="333" y="824"/>
                    </a:lnTo>
                    <a:lnTo>
                      <a:pt x="355" y="828"/>
                    </a:lnTo>
                    <a:lnTo>
                      <a:pt x="375" y="830"/>
                    </a:lnTo>
                    <a:lnTo>
                      <a:pt x="397" y="832"/>
                    </a:lnTo>
                    <a:lnTo>
                      <a:pt x="418" y="83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6" name="Freeform 362">
                <a:extLst>
                  <a:ext uri="{FF2B5EF4-FFF2-40B4-BE49-F238E27FC236}">
                    <a16:creationId xmlns:a16="http://schemas.microsoft.com/office/drawing/2014/main" id="{D1973C3F-89B9-69CB-DA7E-5118F2D41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645"/>
                <a:ext cx="16" cy="6"/>
              </a:xfrm>
              <a:custGeom>
                <a:avLst/>
                <a:gdLst>
                  <a:gd name="T0" fmla="*/ 0 w 258"/>
                  <a:gd name="T1" fmla="*/ 0 h 96"/>
                  <a:gd name="T2" fmla="*/ 14 w 258"/>
                  <a:gd name="T3" fmla="*/ 14 h 96"/>
                  <a:gd name="T4" fmla="*/ 29 w 258"/>
                  <a:gd name="T5" fmla="*/ 26 h 96"/>
                  <a:gd name="T6" fmla="*/ 44 w 258"/>
                  <a:gd name="T7" fmla="*/ 37 h 96"/>
                  <a:gd name="T8" fmla="*/ 59 w 258"/>
                  <a:gd name="T9" fmla="*/ 46 h 96"/>
                  <a:gd name="T10" fmla="*/ 74 w 258"/>
                  <a:gd name="T11" fmla="*/ 53 h 96"/>
                  <a:gd name="T12" fmla="*/ 89 w 258"/>
                  <a:gd name="T13" fmla="*/ 59 h 96"/>
                  <a:gd name="T14" fmla="*/ 106 w 258"/>
                  <a:gd name="T15" fmla="*/ 64 h 96"/>
                  <a:gd name="T16" fmla="*/ 121 w 258"/>
                  <a:gd name="T17" fmla="*/ 68 h 96"/>
                  <a:gd name="T18" fmla="*/ 153 w 258"/>
                  <a:gd name="T19" fmla="*/ 75 h 96"/>
                  <a:gd name="T20" fmla="*/ 187 w 258"/>
                  <a:gd name="T21" fmla="*/ 81 h 96"/>
                  <a:gd name="T22" fmla="*/ 204 w 258"/>
                  <a:gd name="T23" fmla="*/ 84 h 96"/>
                  <a:gd name="T24" fmla="*/ 222 w 258"/>
                  <a:gd name="T25" fmla="*/ 87 h 96"/>
                  <a:gd name="T26" fmla="*/ 240 w 258"/>
                  <a:gd name="T27" fmla="*/ 92 h 96"/>
                  <a:gd name="T28" fmla="*/ 258 w 258"/>
                  <a:gd name="T2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8" h="96">
                    <a:moveTo>
                      <a:pt x="0" y="0"/>
                    </a:moveTo>
                    <a:lnTo>
                      <a:pt x="14" y="14"/>
                    </a:lnTo>
                    <a:lnTo>
                      <a:pt x="29" y="26"/>
                    </a:lnTo>
                    <a:lnTo>
                      <a:pt x="44" y="37"/>
                    </a:lnTo>
                    <a:lnTo>
                      <a:pt x="59" y="46"/>
                    </a:lnTo>
                    <a:lnTo>
                      <a:pt x="74" y="53"/>
                    </a:lnTo>
                    <a:lnTo>
                      <a:pt x="89" y="59"/>
                    </a:lnTo>
                    <a:lnTo>
                      <a:pt x="106" y="64"/>
                    </a:lnTo>
                    <a:lnTo>
                      <a:pt x="121" y="68"/>
                    </a:lnTo>
                    <a:lnTo>
                      <a:pt x="153" y="75"/>
                    </a:lnTo>
                    <a:lnTo>
                      <a:pt x="187" y="81"/>
                    </a:lnTo>
                    <a:lnTo>
                      <a:pt x="204" y="84"/>
                    </a:lnTo>
                    <a:lnTo>
                      <a:pt x="222" y="87"/>
                    </a:lnTo>
                    <a:lnTo>
                      <a:pt x="240" y="92"/>
                    </a:lnTo>
                    <a:lnTo>
                      <a:pt x="258" y="96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7" name="Freeform 363">
                <a:extLst>
                  <a:ext uri="{FF2B5EF4-FFF2-40B4-BE49-F238E27FC236}">
                    <a16:creationId xmlns:a16="http://schemas.microsoft.com/office/drawing/2014/main" id="{6B5D182A-7381-A715-2984-F7C940E18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642"/>
                <a:ext cx="11" cy="4"/>
              </a:xfrm>
              <a:custGeom>
                <a:avLst/>
                <a:gdLst>
                  <a:gd name="T0" fmla="*/ 0 w 190"/>
                  <a:gd name="T1" fmla="*/ 0 h 69"/>
                  <a:gd name="T2" fmla="*/ 4 w 190"/>
                  <a:gd name="T3" fmla="*/ 7 h 69"/>
                  <a:gd name="T4" fmla="*/ 8 w 190"/>
                  <a:gd name="T5" fmla="*/ 13 h 69"/>
                  <a:gd name="T6" fmla="*/ 13 w 190"/>
                  <a:gd name="T7" fmla="*/ 18 h 69"/>
                  <a:gd name="T8" fmla="*/ 18 w 190"/>
                  <a:gd name="T9" fmla="*/ 23 h 69"/>
                  <a:gd name="T10" fmla="*/ 23 w 190"/>
                  <a:gd name="T11" fmla="*/ 27 h 69"/>
                  <a:gd name="T12" fmla="*/ 29 w 190"/>
                  <a:gd name="T13" fmla="*/ 30 h 69"/>
                  <a:gd name="T14" fmla="*/ 34 w 190"/>
                  <a:gd name="T15" fmla="*/ 34 h 69"/>
                  <a:gd name="T16" fmla="*/ 40 w 190"/>
                  <a:gd name="T17" fmla="*/ 36 h 69"/>
                  <a:gd name="T18" fmla="*/ 53 w 190"/>
                  <a:gd name="T19" fmla="*/ 40 h 69"/>
                  <a:gd name="T20" fmla="*/ 65 w 190"/>
                  <a:gd name="T21" fmla="*/ 41 h 69"/>
                  <a:gd name="T22" fmla="*/ 78 w 190"/>
                  <a:gd name="T23" fmla="*/ 42 h 69"/>
                  <a:gd name="T24" fmla="*/ 91 w 190"/>
                  <a:gd name="T25" fmla="*/ 42 h 69"/>
                  <a:gd name="T26" fmla="*/ 104 w 190"/>
                  <a:gd name="T27" fmla="*/ 42 h 69"/>
                  <a:gd name="T28" fmla="*/ 117 w 190"/>
                  <a:gd name="T29" fmla="*/ 42 h 69"/>
                  <a:gd name="T30" fmla="*/ 130 w 190"/>
                  <a:gd name="T31" fmla="*/ 43 h 69"/>
                  <a:gd name="T32" fmla="*/ 143 w 190"/>
                  <a:gd name="T33" fmla="*/ 45 h 69"/>
                  <a:gd name="T34" fmla="*/ 156 w 190"/>
                  <a:gd name="T35" fmla="*/ 48 h 69"/>
                  <a:gd name="T36" fmla="*/ 167 w 190"/>
                  <a:gd name="T37" fmla="*/ 53 h 69"/>
                  <a:gd name="T38" fmla="*/ 173 w 190"/>
                  <a:gd name="T39" fmla="*/ 56 h 69"/>
                  <a:gd name="T40" fmla="*/ 180 w 190"/>
                  <a:gd name="T41" fmla="*/ 59 h 69"/>
                  <a:gd name="T42" fmla="*/ 185 w 190"/>
                  <a:gd name="T43" fmla="*/ 64 h 69"/>
                  <a:gd name="T44" fmla="*/ 190 w 190"/>
                  <a:gd name="T4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0" h="69">
                    <a:moveTo>
                      <a:pt x="0" y="0"/>
                    </a:moveTo>
                    <a:lnTo>
                      <a:pt x="4" y="7"/>
                    </a:lnTo>
                    <a:lnTo>
                      <a:pt x="8" y="13"/>
                    </a:lnTo>
                    <a:lnTo>
                      <a:pt x="13" y="18"/>
                    </a:lnTo>
                    <a:lnTo>
                      <a:pt x="18" y="23"/>
                    </a:lnTo>
                    <a:lnTo>
                      <a:pt x="23" y="27"/>
                    </a:lnTo>
                    <a:lnTo>
                      <a:pt x="29" y="30"/>
                    </a:lnTo>
                    <a:lnTo>
                      <a:pt x="34" y="34"/>
                    </a:lnTo>
                    <a:lnTo>
                      <a:pt x="40" y="36"/>
                    </a:lnTo>
                    <a:lnTo>
                      <a:pt x="53" y="40"/>
                    </a:lnTo>
                    <a:lnTo>
                      <a:pt x="65" y="41"/>
                    </a:lnTo>
                    <a:lnTo>
                      <a:pt x="78" y="42"/>
                    </a:lnTo>
                    <a:lnTo>
                      <a:pt x="91" y="42"/>
                    </a:lnTo>
                    <a:lnTo>
                      <a:pt x="104" y="42"/>
                    </a:lnTo>
                    <a:lnTo>
                      <a:pt x="117" y="42"/>
                    </a:lnTo>
                    <a:lnTo>
                      <a:pt x="130" y="43"/>
                    </a:lnTo>
                    <a:lnTo>
                      <a:pt x="143" y="45"/>
                    </a:lnTo>
                    <a:lnTo>
                      <a:pt x="156" y="48"/>
                    </a:lnTo>
                    <a:lnTo>
                      <a:pt x="167" y="53"/>
                    </a:lnTo>
                    <a:lnTo>
                      <a:pt x="173" y="56"/>
                    </a:lnTo>
                    <a:lnTo>
                      <a:pt x="180" y="59"/>
                    </a:lnTo>
                    <a:lnTo>
                      <a:pt x="185" y="64"/>
                    </a:lnTo>
                    <a:lnTo>
                      <a:pt x="190" y="69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8" name="Freeform 364">
                <a:extLst>
                  <a:ext uri="{FF2B5EF4-FFF2-40B4-BE49-F238E27FC236}">
                    <a16:creationId xmlns:a16="http://schemas.microsoft.com/office/drawing/2014/main" id="{E5828F26-2585-6F8D-37CD-DCF81178C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633"/>
                <a:ext cx="11" cy="5"/>
              </a:xfrm>
              <a:custGeom>
                <a:avLst/>
                <a:gdLst>
                  <a:gd name="T0" fmla="*/ 0 w 170"/>
                  <a:gd name="T1" fmla="*/ 0 h 83"/>
                  <a:gd name="T2" fmla="*/ 3 w 170"/>
                  <a:gd name="T3" fmla="*/ 6 h 83"/>
                  <a:gd name="T4" fmla="*/ 7 w 170"/>
                  <a:gd name="T5" fmla="*/ 11 h 83"/>
                  <a:gd name="T6" fmla="*/ 11 w 170"/>
                  <a:gd name="T7" fmla="*/ 16 h 83"/>
                  <a:gd name="T8" fmla="*/ 16 w 170"/>
                  <a:gd name="T9" fmla="*/ 20 h 83"/>
                  <a:gd name="T10" fmla="*/ 21 w 170"/>
                  <a:gd name="T11" fmla="*/ 23 h 83"/>
                  <a:gd name="T12" fmla="*/ 26 w 170"/>
                  <a:gd name="T13" fmla="*/ 26 h 83"/>
                  <a:gd name="T14" fmla="*/ 31 w 170"/>
                  <a:gd name="T15" fmla="*/ 28 h 83"/>
                  <a:gd name="T16" fmla="*/ 37 w 170"/>
                  <a:gd name="T17" fmla="*/ 30 h 83"/>
                  <a:gd name="T18" fmla="*/ 48 w 170"/>
                  <a:gd name="T19" fmla="*/ 32 h 83"/>
                  <a:gd name="T20" fmla="*/ 61 w 170"/>
                  <a:gd name="T21" fmla="*/ 33 h 83"/>
                  <a:gd name="T22" fmla="*/ 73 w 170"/>
                  <a:gd name="T23" fmla="*/ 33 h 83"/>
                  <a:gd name="T24" fmla="*/ 86 w 170"/>
                  <a:gd name="T25" fmla="*/ 33 h 83"/>
                  <a:gd name="T26" fmla="*/ 99 w 170"/>
                  <a:gd name="T27" fmla="*/ 34 h 83"/>
                  <a:gd name="T28" fmla="*/ 113 w 170"/>
                  <a:gd name="T29" fmla="*/ 34 h 83"/>
                  <a:gd name="T30" fmla="*/ 125 w 170"/>
                  <a:gd name="T31" fmla="*/ 37 h 83"/>
                  <a:gd name="T32" fmla="*/ 136 w 170"/>
                  <a:gd name="T33" fmla="*/ 40 h 83"/>
                  <a:gd name="T34" fmla="*/ 141 w 170"/>
                  <a:gd name="T35" fmla="*/ 43 h 83"/>
                  <a:gd name="T36" fmla="*/ 147 w 170"/>
                  <a:gd name="T37" fmla="*/ 46 h 83"/>
                  <a:gd name="T38" fmla="*/ 151 w 170"/>
                  <a:gd name="T39" fmla="*/ 50 h 83"/>
                  <a:gd name="T40" fmla="*/ 156 w 170"/>
                  <a:gd name="T41" fmla="*/ 55 h 83"/>
                  <a:gd name="T42" fmla="*/ 160 w 170"/>
                  <a:gd name="T43" fmla="*/ 61 h 83"/>
                  <a:gd name="T44" fmla="*/ 164 w 170"/>
                  <a:gd name="T45" fmla="*/ 67 h 83"/>
                  <a:gd name="T46" fmla="*/ 167 w 170"/>
                  <a:gd name="T47" fmla="*/ 75 h 83"/>
                  <a:gd name="T48" fmla="*/ 170 w 170"/>
                  <a:gd name="T4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83">
                    <a:moveTo>
                      <a:pt x="0" y="0"/>
                    </a:moveTo>
                    <a:lnTo>
                      <a:pt x="3" y="6"/>
                    </a:lnTo>
                    <a:lnTo>
                      <a:pt x="7" y="11"/>
                    </a:lnTo>
                    <a:lnTo>
                      <a:pt x="11" y="16"/>
                    </a:lnTo>
                    <a:lnTo>
                      <a:pt x="16" y="20"/>
                    </a:lnTo>
                    <a:lnTo>
                      <a:pt x="21" y="23"/>
                    </a:lnTo>
                    <a:lnTo>
                      <a:pt x="26" y="26"/>
                    </a:lnTo>
                    <a:lnTo>
                      <a:pt x="31" y="28"/>
                    </a:lnTo>
                    <a:lnTo>
                      <a:pt x="37" y="30"/>
                    </a:lnTo>
                    <a:lnTo>
                      <a:pt x="48" y="32"/>
                    </a:lnTo>
                    <a:lnTo>
                      <a:pt x="61" y="33"/>
                    </a:lnTo>
                    <a:lnTo>
                      <a:pt x="73" y="33"/>
                    </a:lnTo>
                    <a:lnTo>
                      <a:pt x="86" y="33"/>
                    </a:lnTo>
                    <a:lnTo>
                      <a:pt x="99" y="34"/>
                    </a:lnTo>
                    <a:lnTo>
                      <a:pt x="113" y="34"/>
                    </a:lnTo>
                    <a:lnTo>
                      <a:pt x="125" y="37"/>
                    </a:lnTo>
                    <a:lnTo>
                      <a:pt x="136" y="40"/>
                    </a:lnTo>
                    <a:lnTo>
                      <a:pt x="141" y="43"/>
                    </a:lnTo>
                    <a:lnTo>
                      <a:pt x="147" y="46"/>
                    </a:lnTo>
                    <a:lnTo>
                      <a:pt x="151" y="50"/>
                    </a:lnTo>
                    <a:lnTo>
                      <a:pt x="156" y="55"/>
                    </a:lnTo>
                    <a:lnTo>
                      <a:pt x="160" y="61"/>
                    </a:lnTo>
                    <a:lnTo>
                      <a:pt x="164" y="67"/>
                    </a:lnTo>
                    <a:lnTo>
                      <a:pt x="167" y="75"/>
                    </a:lnTo>
                    <a:lnTo>
                      <a:pt x="170" y="83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9" name="Freeform 365">
                <a:extLst>
                  <a:ext uri="{FF2B5EF4-FFF2-40B4-BE49-F238E27FC236}">
                    <a16:creationId xmlns:a16="http://schemas.microsoft.com/office/drawing/2014/main" id="{78C990E1-CD58-E01C-285D-855E995F6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631"/>
                <a:ext cx="10" cy="1"/>
              </a:xfrm>
              <a:custGeom>
                <a:avLst/>
                <a:gdLst>
                  <a:gd name="T0" fmla="*/ 0 w 155"/>
                  <a:gd name="T1" fmla="*/ 8 h 23"/>
                  <a:gd name="T2" fmla="*/ 10 w 155"/>
                  <a:gd name="T3" fmla="*/ 5 h 23"/>
                  <a:gd name="T4" fmla="*/ 19 w 155"/>
                  <a:gd name="T5" fmla="*/ 2 h 23"/>
                  <a:gd name="T6" fmla="*/ 29 w 155"/>
                  <a:gd name="T7" fmla="*/ 1 h 23"/>
                  <a:gd name="T8" fmla="*/ 39 w 155"/>
                  <a:gd name="T9" fmla="*/ 0 h 23"/>
                  <a:gd name="T10" fmla="*/ 48 w 155"/>
                  <a:gd name="T11" fmla="*/ 1 h 23"/>
                  <a:gd name="T12" fmla="*/ 58 w 155"/>
                  <a:gd name="T13" fmla="*/ 2 h 23"/>
                  <a:gd name="T14" fmla="*/ 67 w 155"/>
                  <a:gd name="T15" fmla="*/ 4 h 23"/>
                  <a:gd name="T16" fmla="*/ 77 w 155"/>
                  <a:gd name="T17" fmla="*/ 7 h 23"/>
                  <a:gd name="T18" fmla="*/ 97 w 155"/>
                  <a:gd name="T19" fmla="*/ 12 h 23"/>
                  <a:gd name="T20" fmla="*/ 116 w 155"/>
                  <a:gd name="T21" fmla="*/ 17 h 23"/>
                  <a:gd name="T22" fmla="*/ 126 w 155"/>
                  <a:gd name="T23" fmla="*/ 20 h 23"/>
                  <a:gd name="T24" fmla="*/ 135 w 155"/>
                  <a:gd name="T25" fmla="*/ 21 h 23"/>
                  <a:gd name="T26" fmla="*/ 145 w 155"/>
                  <a:gd name="T27" fmla="*/ 22 h 23"/>
                  <a:gd name="T28" fmla="*/ 155 w 155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5" h="23">
                    <a:moveTo>
                      <a:pt x="0" y="8"/>
                    </a:moveTo>
                    <a:lnTo>
                      <a:pt x="10" y="5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8" y="1"/>
                    </a:lnTo>
                    <a:lnTo>
                      <a:pt x="58" y="2"/>
                    </a:lnTo>
                    <a:lnTo>
                      <a:pt x="67" y="4"/>
                    </a:lnTo>
                    <a:lnTo>
                      <a:pt x="77" y="7"/>
                    </a:lnTo>
                    <a:lnTo>
                      <a:pt x="97" y="12"/>
                    </a:lnTo>
                    <a:lnTo>
                      <a:pt x="116" y="17"/>
                    </a:lnTo>
                    <a:lnTo>
                      <a:pt x="126" y="20"/>
                    </a:lnTo>
                    <a:lnTo>
                      <a:pt x="135" y="21"/>
                    </a:lnTo>
                    <a:lnTo>
                      <a:pt x="145" y="22"/>
                    </a:lnTo>
                    <a:lnTo>
                      <a:pt x="155" y="23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0" name="Freeform 366">
                <a:extLst>
                  <a:ext uri="{FF2B5EF4-FFF2-40B4-BE49-F238E27FC236}">
                    <a16:creationId xmlns:a16="http://schemas.microsoft.com/office/drawing/2014/main" id="{DD21BCFB-7E92-A59B-E042-BF7668710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1624"/>
                <a:ext cx="12" cy="4"/>
              </a:xfrm>
              <a:custGeom>
                <a:avLst/>
                <a:gdLst>
                  <a:gd name="T0" fmla="*/ 0 w 204"/>
                  <a:gd name="T1" fmla="*/ 0 h 53"/>
                  <a:gd name="T2" fmla="*/ 12 w 204"/>
                  <a:gd name="T3" fmla="*/ 7 h 53"/>
                  <a:gd name="T4" fmla="*/ 25 w 204"/>
                  <a:gd name="T5" fmla="*/ 12 h 53"/>
                  <a:gd name="T6" fmla="*/ 37 w 204"/>
                  <a:gd name="T7" fmla="*/ 16 h 53"/>
                  <a:gd name="T8" fmla="*/ 50 w 204"/>
                  <a:gd name="T9" fmla="*/ 20 h 53"/>
                  <a:gd name="T10" fmla="*/ 76 w 204"/>
                  <a:gd name="T11" fmla="*/ 24 h 53"/>
                  <a:gd name="T12" fmla="*/ 102 w 204"/>
                  <a:gd name="T13" fmla="*/ 27 h 53"/>
                  <a:gd name="T14" fmla="*/ 129 w 204"/>
                  <a:gd name="T15" fmla="*/ 30 h 53"/>
                  <a:gd name="T16" fmla="*/ 155 w 204"/>
                  <a:gd name="T17" fmla="*/ 34 h 53"/>
                  <a:gd name="T18" fmla="*/ 168 w 204"/>
                  <a:gd name="T19" fmla="*/ 38 h 53"/>
                  <a:gd name="T20" fmla="*/ 180 w 204"/>
                  <a:gd name="T21" fmla="*/ 42 h 53"/>
                  <a:gd name="T22" fmla="*/ 192 w 204"/>
                  <a:gd name="T23" fmla="*/ 47 h 53"/>
                  <a:gd name="T24" fmla="*/ 204 w 204"/>
                  <a:gd name="T2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4" h="53">
                    <a:moveTo>
                      <a:pt x="0" y="0"/>
                    </a:moveTo>
                    <a:lnTo>
                      <a:pt x="12" y="7"/>
                    </a:lnTo>
                    <a:lnTo>
                      <a:pt x="25" y="12"/>
                    </a:lnTo>
                    <a:lnTo>
                      <a:pt x="37" y="16"/>
                    </a:lnTo>
                    <a:lnTo>
                      <a:pt x="50" y="20"/>
                    </a:lnTo>
                    <a:lnTo>
                      <a:pt x="76" y="24"/>
                    </a:lnTo>
                    <a:lnTo>
                      <a:pt x="102" y="27"/>
                    </a:lnTo>
                    <a:lnTo>
                      <a:pt x="129" y="30"/>
                    </a:lnTo>
                    <a:lnTo>
                      <a:pt x="155" y="34"/>
                    </a:lnTo>
                    <a:lnTo>
                      <a:pt x="168" y="38"/>
                    </a:lnTo>
                    <a:lnTo>
                      <a:pt x="180" y="42"/>
                    </a:lnTo>
                    <a:lnTo>
                      <a:pt x="192" y="47"/>
                    </a:lnTo>
                    <a:lnTo>
                      <a:pt x="204" y="53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1" name="Freeform 367">
                <a:extLst>
                  <a:ext uri="{FF2B5EF4-FFF2-40B4-BE49-F238E27FC236}">
                    <a16:creationId xmlns:a16="http://schemas.microsoft.com/office/drawing/2014/main" id="{B72E09DC-2A8E-05E8-22DA-1B2FA64D1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1618"/>
                <a:ext cx="11" cy="4"/>
              </a:xfrm>
              <a:custGeom>
                <a:avLst/>
                <a:gdLst>
                  <a:gd name="T0" fmla="*/ 0 w 174"/>
                  <a:gd name="T1" fmla="*/ 0 h 78"/>
                  <a:gd name="T2" fmla="*/ 11 w 174"/>
                  <a:gd name="T3" fmla="*/ 5 h 78"/>
                  <a:gd name="T4" fmla="*/ 22 w 174"/>
                  <a:gd name="T5" fmla="*/ 9 h 78"/>
                  <a:gd name="T6" fmla="*/ 34 w 174"/>
                  <a:gd name="T7" fmla="*/ 12 h 78"/>
                  <a:gd name="T8" fmla="*/ 46 w 174"/>
                  <a:gd name="T9" fmla="*/ 14 h 78"/>
                  <a:gd name="T10" fmla="*/ 71 w 174"/>
                  <a:gd name="T11" fmla="*/ 18 h 78"/>
                  <a:gd name="T12" fmla="*/ 95 w 174"/>
                  <a:gd name="T13" fmla="*/ 22 h 78"/>
                  <a:gd name="T14" fmla="*/ 106 w 174"/>
                  <a:gd name="T15" fmla="*/ 25 h 78"/>
                  <a:gd name="T16" fmla="*/ 118 w 174"/>
                  <a:gd name="T17" fmla="*/ 29 h 78"/>
                  <a:gd name="T18" fmla="*/ 129 w 174"/>
                  <a:gd name="T19" fmla="*/ 33 h 78"/>
                  <a:gd name="T20" fmla="*/ 139 w 174"/>
                  <a:gd name="T21" fmla="*/ 39 h 78"/>
                  <a:gd name="T22" fmla="*/ 149 w 174"/>
                  <a:gd name="T23" fmla="*/ 46 h 78"/>
                  <a:gd name="T24" fmla="*/ 158 w 174"/>
                  <a:gd name="T25" fmla="*/ 55 h 78"/>
                  <a:gd name="T26" fmla="*/ 167 w 174"/>
                  <a:gd name="T27" fmla="*/ 66 h 78"/>
                  <a:gd name="T28" fmla="*/ 174 w 174"/>
                  <a:gd name="T2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4" h="78">
                    <a:moveTo>
                      <a:pt x="0" y="0"/>
                    </a:moveTo>
                    <a:lnTo>
                      <a:pt x="11" y="5"/>
                    </a:lnTo>
                    <a:lnTo>
                      <a:pt x="22" y="9"/>
                    </a:lnTo>
                    <a:lnTo>
                      <a:pt x="34" y="12"/>
                    </a:lnTo>
                    <a:lnTo>
                      <a:pt x="46" y="14"/>
                    </a:lnTo>
                    <a:lnTo>
                      <a:pt x="71" y="18"/>
                    </a:lnTo>
                    <a:lnTo>
                      <a:pt x="95" y="22"/>
                    </a:lnTo>
                    <a:lnTo>
                      <a:pt x="106" y="25"/>
                    </a:lnTo>
                    <a:lnTo>
                      <a:pt x="118" y="29"/>
                    </a:lnTo>
                    <a:lnTo>
                      <a:pt x="129" y="33"/>
                    </a:lnTo>
                    <a:lnTo>
                      <a:pt x="139" y="39"/>
                    </a:lnTo>
                    <a:lnTo>
                      <a:pt x="149" y="46"/>
                    </a:lnTo>
                    <a:lnTo>
                      <a:pt x="158" y="55"/>
                    </a:lnTo>
                    <a:lnTo>
                      <a:pt x="167" y="66"/>
                    </a:lnTo>
                    <a:lnTo>
                      <a:pt x="174" y="78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2" name="Freeform 368">
                <a:extLst>
                  <a:ext uri="{FF2B5EF4-FFF2-40B4-BE49-F238E27FC236}">
                    <a16:creationId xmlns:a16="http://schemas.microsoft.com/office/drawing/2014/main" id="{0ED1BF55-B58E-05E2-B602-F240517E3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623"/>
                <a:ext cx="6" cy="2"/>
              </a:xfrm>
              <a:custGeom>
                <a:avLst/>
                <a:gdLst>
                  <a:gd name="T0" fmla="*/ 0 w 93"/>
                  <a:gd name="T1" fmla="*/ 0 h 34"/>
                  <a:gd name="T2" fmla="*/ 11 w 93"/>
                  <a:gd name="T3" fmla="*/ 6 h 34"/>
                  <a:gd name="T4" fmla="*/ 23 w 93"/>
                  <a:gd name="T5" fmla="*/ 11 h 34"/>
                  <a:gd name="T6" fmla="*/ 34 w 93"/>
                  <a:gd name="T7" fmla="*/ 14 h 34"/>
                  <a:gd name="T8" fmla="*/ 46 w 93"/>
                  <a:gd name="T9" fmla="*/ 17 h 34"/>
                  <a:gd name="T10" fmla="*/ 58 w 93"/>
                  <a:gd name="T11" fmla="*/ 20 h 34"/>
                  <a:gd name="T12" fmla="*/ 70 w 93"/>
                  <a:gd name="T13" fmla="*/ 23 h 34"/>
                  <a:gd name="T14" fmla="*/ 82 w 93"/>
                  <a:gd name="T15" fmla="*/ 28 h 34"/>
                  <a:gd name="T16" fmla="*/ 93 w 93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4">
                    <a:moveTo>
                      <a:pt x="0" y="0"/>
                    </a:moveTo>
                    <a:lnTo>
                      <a:pt x="11" y="6"/>
                    </a:lnTo>
                    <a:lnTo>
                      <a:pt x="23" y="11"/>
                    </a:lnTo>
                    <a:lnTo>
                      <a:pt x="34" y="14"/>
                    </a:lnTo>
                    <a:lnTo>
                      <a:pt x="46" y="17"/>
                    </a:lnTo>
                    <a:lnTo>
                      <a:pt x="58" y="20"/>
                    </a:lnTo>
                    <a:lnTo>
                      <a:pt x="70" y="23"/>
                    </a:lnTo>
                    <a:lnTo>
                      <a:pt x="82" y="28"/>
                    </a:lnTo>
                    <a:lnTo>
                      <a:pt x="93" y="34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3" name="Freeform 369">
                <a:extLst>
                  <a:ext uri="{FF2B5EF4-FFF2-40B4-BE49-F238E27FC236}">
                    <a16:creationId xmlns:a16="http://schemas.microsoft.com/office/drawing/2014/main" id="{4C27039A-03FF-D4ED-3BBD-2E1AAFDFA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615"/>
                <a:ext cx="1" cy="8"/>
              </a:xfrm>
              <a:custGeom>
                <a:avLst/>
                <a:gdLst>
                  <a:gd name="T0" fmla="*/ 1 w 21"/>
                  <a:gd name="T1" fmla="*/ 0 h 132"/>
                  <a:gd name="T2" fmla="*/ 2 w 21"/>
                  <a:gd name="T3" fmla="*/ 34 h 132"/>
                  <a:gd name="T4" fmla="*/ 0 w 21"/>
                  <a:gd name="T5" fmla="*/ 67 h 132"/>
                  <a:gd name="T6" fmla="*/ 0 w 21"/>
                  <a:gd name="T7" fmla="*/ 76 h 132"/>
                  <a:gd name="T8" fmla="*/ 1 w 21"/>
                  <a:gd name="T9" fmla="*/ 84 h 132"/>
                  <a:gd name="T10" fmla="*/ 2 w 21"/>
                  <a:gd name="T11" fmla="*/ 93 h 132"/>
                  <a:gd name="T12" fmla="*/ 4 w 21"/>
                  <a:gd name="T13" fmla="*/ 101 h 132"/>
                  <a:gd name="T14" fmla="*/ 7 w 21"/>
                  <a:gd name="T15" fmla="*/ 109 h 132"/>
                  <a:gd name="T16" fmla="*/ 10 w 21"/>
                  <a:gd name="T17" fmla="*/ 117 h 132"/>
                  <a:gd name="T18" fmla="*/ 15 w 21"/>
                  <a:gd name="T19" fmla="*/ 125 h 132"/>
                  <a:gd name="T20" fmla="*/ 21 w 21"/>
                  <a:gd name="T21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32">
                    <a:moveTo>
                      <a:pt x="1" y="0"/>
                    </a:moveTo>
                    <a:lnTo>
                      <a:pt x="2" y="34"/>
                    </a:lnTo>
                    <a:lnTo>
                      <a:pt x="0" y="67"/>
                    </a:lnTo>
                    <a:lnTo>
                      <a:pt x="0" y="76"/>
                    </a:lnTo>
                    <a:lnTo>
                      <a:pt x="1" y="84"/>
                    </a:lnTo>
                    <a:lnTo>
                      <a:pt x="2" y="93"/>
                    </a:lnTo>
                    <a:lnTo>
                      <a:pt x="4" y="101"/>
                    </a:lnTo>
                    <a:lnTo>
                      <a:pt x="7" y="109"/>
                    </a:lnTo>
                    <a:lnTo>
                      <a:pt x="10" y="117"/>
                    </a:lnTo>
                    <a:lnTo>
                      <a:pt x="15" y="125"/>
                    </a:lnTo>
                    <a:lnTo>
                      <a:pt x="21" y="13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4" name="Freeform 370">
                <a:extLst>
                  <a:ext uri="{FF2B5EF4-FFF2-40B4-BE49-F238E27FC236}">
                    <a16:creationId xmlns:a16="http://schemas.microsoft.com/office/drawing/2014/main" id="{D4558D45-07B0-C781-92F6-F3D35F722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1612"/>
                <a:ext cx="5" cy="10"/>
              </a:xfrm>
              <a:custGeom>
                <a:avLst/>
                <a:gdLst>
                  <a:gd name="T0" fmla="*/ 0 w 87"/>
                  <a:gd name="T1" fmla="*/ 157 h 157"/>
                  <a:gd name="T2" fmla="*/ 7 w 87"/>
                  <a:gd name="T3" fmla="*/ 134 h 157"/>
                  <a:gd name="T4" fmla="*/ 13 w 87"/>
                  <a:gd name="T5" fmla="*/ 112 h 157"/>
                  <a:gd name="T6" fmla="*/ 21 w 87"/>
                  <a:gd name="T7" fmla="*/ 90 h 157"/>
                  <a:gd name="T8" fmla="*/ 29 w 87"/>
                  <a:gd name="T9" fmla="*/ 69 h 157"/>
                  <a:gd name="T10" fmla="*/ 34 w 87"/>
                  <a:gd name="T11" fmla="*/ 59 h 157"/>
                  <a:gd name="T12" fmla="*/ 39 w 87"/>
                  <a:gd name="T13" fmla="*/ 50 h 157"/>
                  <a:gd name="T14" fmla="*/ 45 w 87"/>
                  <a:gd name="T15" fmla="*/ 40 h 157"/>
                  <a:gd name="T16" fmla="*/ 51 w 87"/>
                  <a:gd name="T17" fmla="*/ 31 h 157"/>
                  <a:gd name="T18" fmla="*/ 59 w 87"/>
                  <a:gd name="T19" fmla="*/ 23 h 157"/>
                  <a:gd name="T20" fmla="*/ 67 w 87"/>
                  <a:gd name="T21" fmla="*/ 15 h 157"/>
                  <a:gd name="T22" fmla="*/ 76 w 87"/>
                  <a:gd name="T23" fmla="*/ 7 h 157"/>
                  <a:gd name="T24" fmla="*/ 87 w 87"/>
                  <a:gd name="T25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157">
                    <a:moveTo>
                      <a:pt x="0" y="157"/>
                    </a:moveTo>
                    <a:lnTo>
                      <a:pt x="7" y="134"/>
                    </a:lnTo>
                    <a:lnTo>
                      <a:pt x="13" y="112"/>
                    </a:lnTo>
                    <a:lnTo>
                      <a:pt x="21" y="90"/>
                    </a:lnTo>
                    <a:lnTo>
                      <a:pt x="29" y="69"/>
                    </a:lnTo>
                    <a:lnTo>
                      <a:pt x="34" y="59"/>
                    </a:lnTo>
                    <a:lnTo>
                      <a:pt x="39" y="50"/>
                    </a:lnTo>
                    <a:lnTo>
                      <a:pt x="45" y="40"/>
                    </a:lnTo>
                    <a:lnTo>
                      <a:pt x="51" y="31"/>
                    </a:lnTo>
                    <a:lnTo>
                      <a:pt x="59" y="23"/>
                    </a:lnTo>
                    <a:lnTo>
                      <a:pt x="67" y="15"/>
                    </a:lnTo>
                    <a:lnTo>
                      <a:pt x="76" y="7"/>
                    </a:lnTo>
                    <a:lnTo>
                      <a:pt x="87" y="0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5" name="Freeform 371">
                <a:extLst>
                  <a:ext uri="{FF2B5EF4-FFF2-40B4-BE49-F238E27FC236}">
                    <a16:creationId xmlns:a16="http://schemas.microsoft.com/office/drawing/2014/main" id="{47084D98-768F-2157-A5D7-311F1D493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1621"/>
                <a:ext cx="9" cy="6"/>
              </a:xfrm>
              <a:custGeom>
                <a:avLst/>
                <a:gdLst>
                  <a:gd name="T0" fmla="*/ 0 w 152"/>
                  <a:gd name="T1" fmla="*/ 103 h 103"/>
                  <a:gd name="T2" fmla="*/ 11 w 152"/>
                  <a:gd name="T3" fmla="*/ 98 h 103"/>
                  <a:gd name="T4" fmla="*/ 22 w 152"/>
                  <a:gd name="T5" fmla="*/ 92 h 103"/>
                  <a:gd name="T6" fmla="*/ 31 w 152"/>
                  <a:gd name="T7" fmla="*/ 85 h 103"/>
                  <a:gd name="T8" fmla="*/ 39 w 152"/>
                  <a:gd name="T9" fmla="*/ 77 h 103"/>
                  <a:gd name="T10" fmla="*/ 54 w 152"/>
                  <a:gd name="T11" fmla="*/ 58 h 103"/>
                  <a:gd name="T12" fmla="*/ 69 w 152"/>
                  <a:gd name="T13" fmla="*/ 39 h 103"/>
                  <a:gd name="T14" fmla="*/ 76 w 152"/>
                  <a:gd name="T15" fmla="*/ 30 h 103"/>
                  <a:gd name="T16" fmla="*/ 84 w 152"/>
                  <a:gd name="T17" fmla="*/ 22 h 103"/>
                  <a:gd name="T18" fmla="*/ 92 w 152"/>
                  <a:gd name="T19" fmla="*/ 14 h 103"/>
                  <a:gd name="T20" fmla="*/ 101 w 152"/>
                  <a:gd name="T21" fmla="*/ 8 h 103"/>
                  <a:gd name="T22" fmla="*/ 106 w 152"/>
                  <a:gd name="T23" fmla="*/ 6 h 103"/>
                  <a:gd name="T24" fmla="*/ 112 w 152"/>
                  <a:gd name="T25" fmla="*/ 4 h 103"/>
                  <a:gd name="T26" fmla="*/ 117 w 152"/>
                  <a:gd name="T27" fmla="*/ 2 h 103"/>
                  <a:gd name="T28" fmla="*/ 123 w 152"/>
                  <a:gd name="T29" fmla="*/ 1 h 103"/>
                  <a:gd name="T30" fmla="*/ 129 w 152"/>
                  <a:gd name="T31" fmla="*/ 0 h 103"/>
                  <a:gd name="T32" fmla="*/ 136 w 152"/>
                  <a:gd name="T33" fmla="*/ 0 h 103"/>
                  <a:gd name="T34" fmla="*/ 144 w 152"/>
                  <a:gd name="T35" fmla="*/ 0 h 103"/>
                  <a:gd name="T36" fmla="*/ 152 w 152"/>
                  <a:gd name="T37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103">
                    <a:moveTo>
                      <a:pt x="0" y="103"/>
                    </a:moveTo>
                    <a:lnTo>
                      <a:pt x="11" y="98"/>
                    </a:lnTo>
                    <a:lnTo>
                      <a:pt x="22" y="92"/>
                    </a:lnTo>
                    <a:lnTo>
                      <a:pt x="31" y="85"/>
                    </a:lnTo>
                    <a:lnTo>
                      <a:pt x="39" y="77"/>
                    </a:lnTo>
                    <a:lnTo>
                      <a:pt x="54" y="58"/>
                    </a:lnTo>
                    <a:lnTo>
                      <a:pt x="69" y="39"/>
                    </a:lnTo>
                    <a:lnTo>
                      <a:pt x="76" y="30"/>
                    </a:lnTo>
                    <a:lnTo>
                      <a:pt x="84" y="22"/>
                    </a:lnTo>
                    <a:lnTo>
                      <a:pt x="92" y="14"/>
                    </a:lnTo>
                    <a:lnTo>
                      <a:pt x="101" y="8"/>
                    </a:lnTo>
                    <a:lnTo>
                      <a:pt x="106" y="6"/>
                    </a:lnTo>
                    <a:lnTo>
                      <a:pt x="112" y="4"/>
                    </a:lnTo>
                    <a:lnTo>
                      <a:pt x="117" y="2"/>
                    </a:lnTo>
                    <a:lnTo>
                      <a:pt x="123" y="1"/>
                    </a:lnTo>
                    <a:lnTo>
                      <a:pt x="129" y="0"/>
                    </a:lnTo>
                    <a:lnTo>
                      <a:pt x="136" y="0"/>
                    </a:lnTo>
                    <a:lnTo>
                      <a:pt x="144" y="0"/>
                    </a:lnTo>
                    <a:lnTo>
                      <a:pt x="152" y="1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6" name="Freeform 372">
                <a:extLst>
                  <a:ext uri="{FF2B5EF4-FFF2-40B4-BE49-F238E27FC236}">
                    <a16:creationId xmlns:a16="http://schemas.microsoft.com/office/drawing/2014/main" id="{8356F97C-345D-457E-038F-E61427FF0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629"/>
                <a:ext cx="12" cy="3"/>
              </a:xfrm>
              <a:custGeom>
                <a:avLst/>
                <a:gdLst>
                  <a:gd name="T0" fmla="*/ 0 w 180"/>
                  <a:gd name="T1" fmla="*/ 50 h 52"/>
                  <a:gd name="T2" fmla="*/ 6 w 180"/>
                  <a:gd name="T3" fmla="*/ 51 h 52"/>
                  <a:gd name="T4" fmla="*/ 12 w 180"/>
                  <a:gd name="T5" fmla="*/ 52 h 52"/>
                  <a:gd name="T6" fmla="*/ 18 w 180"/>
                  <a:gd name="T7" fmla="*/ 52 h 52"/>
                  <a:gd name="T8" fmla="*/ 23 w 180"/>
                  <a:gd name="T9" fmla="*/ 51 h 52"/>
                  <a:gd name="T10" fmla="*/ 34 w 180"/>
                  <a:gd name="T11" fmla="*/ 48 h 52"/>
                  <a:gd name="T12" fmla="*/ 45 w 180"/>
                  <a:gd name="T13" fmla="*/ 44 h 52"/>
                  <a:gd name="T14" fmla="*/ 66 w 180"/>
                  <a:gd name="T15" fmla="*/ 31 h 52"/>
                  <a:gd name="T16" fmla="*/ 87 w 180"/>
                  <a:gd name="T17" fmla="*/ 16 h 52"/>
                  <a:gd name="T18" fmla="*/ 98 w 180"/>
                  <a:gd name="T19" fmla="*/ 10 h 52"/>
                  <a:gd name="T20" fmla="*/ 108 w 180"/>
                  <a:gd name="T21" fmla="*/ 5 h 52"/>
                  <a:gd name="T22" fmla="*/ 114 w 180"/>
                  <a:gd name="T23" fmla="*/ 3 h 52"/>
                  <a:gd name="T24" fmla="*/ 119 w 180"/>
                  <a:gd name="T25" fmla="*/ 1 h 52"/>
                  <a:gd name="T26" fmla="*/ 125 w 180"/>
                  <a:gd name="T27" fmla="*/ 0 h 52"/>
                  <a:gd name="T28" fmla="*/ 130 w 180"/>
                  <a:gd name="T29" fmla="*/ 0 h 52"/>
                  <a:gd name="T30" fmla="*/ 136 w 180"/>
                  <a:gd name="T31" fmla="*/ 0 h 52"/>
                  <a:gd name="T32" fmla="*/ 142 w 180"/>
                  <a:gd name="T33" fmla="*/ 1 h 52"/>
                  <a:gd name="T34" fmla="*/ 148 w 180"/>
                  <a:gd name="T35" fmla="*/ 3 h 52"/>
                  <a:gd name="T36" fmla="*/ 154 w 180"/>
                  <a:gd name="T37" fmla="*/ 6 h 52"/>
                  <a:gd name="T38" fmla="*/ 160 w 180"/>
                  <a:gd name="T39" fmla="*/ 9 h 52"/>
                  <a:gd name="T40" fmla="*/ 167 w 180"/>
                  <a:gd name="T41" fmla="*/ 14 h 52"/>
                  <a:gd name="T42" fmla="*/ 173 w 180"/>
                  <a:gd name="T43" fmla="*/ 19 h 52"/>
                  <a:gd name="T44" fmla="*/ 180 w 180"/>
                  <a:gd name="T45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0" h="52">
                    <a:moveTo>
                      <a:pt x="0" y="50"/>
                    </a:moveTo>
                    <a:lnTo>
                      <a:pt x="6" y="51"/>
                    </a:lnTo>
                    <a:lnTo>
                      <a:pt x="12" y="52"/>
                    </a:lnTo>
                    <a:lnTo>
                      <a:pt x="18" y="52"/>
                    </a:lnTo>
                    <a:lnTo>
                      <a:pt x="23" y="51"/>
                    </a:lnTo>
                    <a:lnTo>
                      <a:pt x="34" y="48"/>
                    </a:lnTo>
                    <a:lnTo>
                      <a:pt x="45" y="44"/>
                    </a:lnTo>
                    <a:lnTo>
                      <a:pt x="66" y="31"/>
                    </a:lnTo>
                    <a:lnTo>
                      <a:pt x="87" y="16"/>
                    </a:lnTo>
                    <a:lnTo>
                      <a:pt x="98" y="10"/>
                    </a:lnTo>
                    <a:lnTo>
                      <a:pt x="108" y="5"/>
                    </a:lnTo>
                    <a:lnTo>
                      <a:pt x="114" y="3"/>
                    </a:lnTo>
                    <a:lnTo>
                      <a:pt x="119" y="1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2" y="1"/>
                    </a:lnTo>
                    <a:lnTo>
                      <a:pt x="148" y="3"/>
                    </a:lnTo>
                    <a:lnTo>
                      <a:pt x="154" y="6"/>
                    </a:lnTo>
                    <a:lnTo>
                      <a:pt x="160" y="9"/>
                    </a:lnTo>
                    <a:lnTo>
                      <a:pt x="167" y="14"/>
                    </a:lnTo>
                    <a:lnTo>
                      <a:pt x="173" y="19"/>
                    </a:lnTo>
                    <a:lnTo>
                      <a:pt x="180" y="26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7" name="Freeform 373">
                <a:extLst>
                  <a:ext uri="{FF2B5EF4-FFF2-40B4-BE49-F238E27FC236}">
                    <a16:creationId xmlns:a16="http://schemas.microsoft.com/office/drawing/2014/main" id="{80DDC57A-3148-01EA-4948-4E86A2E97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1639"/>
                <a:ext cx="11" cy="4"/>
              </a:xfrm>
              <a:custGeom>
                <a:avLst/>
                <a:gdLst>
                  <a:gd name="T0" fmla="*/ 0 w 181"/>
                  <a:gd name="T1" fmla="*/ 0 h 53"/>
                  <a:gd name="T2" fmla="*/ 12 w 181"/>
                  <a:gd name="T3" fmla="*/ 0 h 53"/>
                  <a:gd name="T4" fmla="*/ 23 w 181"/>
                  <a:gd name="T5" fmla="*/ 2 h 53"/>
                  <a:gd name="T6" fmla="*/ 35 w 181"/>
                  <a:gd name="T7" fmla="*/ 5 h 53"/>
                  <a:gd name="T8" fmla="*/ 46 w 181"/>
                  <a:gd name="T9" fmla="*/ 8 h 53"/>
                  <a:gd name="T10" fmla="*/ 67 w 181"/>
                  <a:gd name="T11" fmla="*/ 17 h 53"/>
                  <a:gd name="T12" fmla="*/ 89 w 181"/>
                  <a:gd name="T13" fmla="*/ 26 h 53"/>
                  <a:gd name="T14" fmla="*/ 110 w 181"/>
                  <a:gd name="T15" fmla="*/ 36 h 53"/>
                  <a:gd name="T16" fmla="*/ 132 w 181"/>
                  <a:gd name="T17" fmla="*/ 45 h 53"/>
                  <a:gd name="T18" fmla="*/ 144 w 181"/>
                  <a:gd name="T19" fmla="*/ 48 h 53"/>
                  <a:gd name="T20" fmla="*/ 155 w 181"/>
                  <a:gd name="T21" fmla="*/ 51 h 53"/>
                  <a:gd name="T22" fmla="*/ 168 w 181"/>
                  <a:gd name="T23" fmla="*/ 52 h 53"/>
                  <a:gd name="T24" fmla="*/ 181 w 181"/>
                  <a:gd name="T2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1" h="53">
                    <a:moveTo>
                      <a:pt x="0" y="0"/>
                    </a:moveTo>
                    <a:lnTo>
                      <a:pt x="12" y="0"/>
                    </a:lnTo>
                    <a:lnTo>
                      <a:pt x="23" y="2"/>
                    </a:lnTo>
                    <a:lnTo>
                      <a:pt x="35" y="5"/>
                    </a:lnTo>
                    <a:lnTo>
                      <a:pt x="46" y="8"/>
                    </a:lnTo>
                    <a:lnTo>
                      <a:pt x="67" y="17"/>
                    </a:lnTo>
                    <a:lnTo>
                      <a:pt x="89" y="26"/>
                    </a:lnTo>
                    <a:lnTo>
                      <a:pt x="110" y="36"/>
                    </a:lnTo>
                    <a:lnTo>
                      <a:pt x="132" y="45"/>
                    </a:lnTo>
                    <a:lnTo>
                      <a:pt x="144" y="48"/>
                    </a:lnTo>
                    <a:lnTo>
                      <a:pt x="155" y="51"/>
                    </a:lnTo>
                    <a:lnTo>
                      <a:pt x="168" y="52"/>
                    </a:lnTo>
                    <a:lnTo>
                      <a:pt x="181" y="53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8" name="Freeform 374">
                <a:extLst>
                  <a:ext uri="{FF2B5EF4-FFF2-40B4-BE49-F238E27FC236}">
                    <a16:creationId xmlns:a16="http://schemas.microsoft.com/office/drawing/2014/main" id="{A60F7C39-C32C-5AC6-7827-0FD6FE66D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645"/>
                <a:ext cx="6" cy="1"/>
              </a:xfrm>
              <a:custGeom>
                <a:avLst/>
                <a:gdLst>
                  <a:gd name="T0" fmla="*/ 0 w 93"/>
                  <a:gd name="T1" fmla="*/ 18 h 18"/>
                  <a:gd name="T2" fmla="*/ 5 w 93"/>
                  <a:gd name="T3" fmla="*/ 12 h 18"/>
                  <a:gd name="T4" fmla="*/ 11 w 93"/>
                  <a:gd name="T5" fmla="*/ 7 h 18"/>
                  <a:gd name="T6" fmla="*/ 17 w 93"/>
                  <a:gd name="T7" fmla="*/ 3 h 18"/>
                  <a:gd name="T8" fmla="*/ 22 w 93"/>
                  <a:gd name="T9" fmla="*/ 1 h 18"/>
                  <a:gd name="T10" fmla="*/ 28 w 93"/>
                  <a:gd name="T11" fmla="*/ 0 h 18"/>
                  <a:gd name="T12" fmla="*/ 34 w 93"/>
                  <a:gd name="T13" fmla="*/ 0 h 18"/>
                  <a:gd name="T14" fmla="*/ 40 w 93"/>
                  <a:gd name="T15" fmla="*/ 1 h 18"/>
                  <a:gd name="T16" fmla="*/ 46 w 93"/>
                  <a:gd name="T17" fmla="*/ 2 h 18"/>
                  <a:gd name="T18" fmla="*/ 59 w 93"/>
                  <a:gd name="T19" fmla="*/ 5 h 18"/>
                  <a:gd name="T20" fmla="*/ 70 w 93"/>
                  <a:gd name="T21" fmla="*/ 8 h 18"/>
                  <a:gd name="T22" fmla="*/ 76 w 93"/>
                  <a:gd name="T23" fmla="*/ 9 h 18"/>
                  <a:gd name="T24" fmla="*/ 82 w 93"/>
                  <a:gd name="T25" fmla="*/ 10 h 18"/>
                  <a:gd name="T26" fmla="*/ 87 w 93"/>
                  <a:gd name="T27" fmla="*/ 10 h 18"/>
                  <a:gd name="T28" fmla="*/ 93 w 93"/>
                  <a:gd name="T2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18">
                    <a:moveTo>
                      <a:pt x="0" y="18"/>
                    </a:moveTo>
                    <a:lnTo>
                      <a:pt x="5" y="12"/>
                    </a:lnTo>
                    <a:lnTo>
                      <a:pt x="11" y="7"/>
                    </a:lnTo>
                    <a:lnTo>
                      <a:pt x="17" y="3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0" y="1"/>
                    </a:lnTo>
                    <a:lnTo>
                      <a:pt x="46" y="2"/>
                    </a:lnTo>
                    <a:lnTo>
                      <a:pt x="59" y="5"/>
                    </a:lnTo>
                    <a:lnTo>
                      <a:pt x="70" y="8"/>
                    </a:lnTo>
                    <a:lnTo>
                      <a:pt x="76" y="9"/>
                    </a:lnTo>
                    <a:lnTo>
                      <a:pt x="82" y="10"/>
                    </a:lnTo>
                    <a:lnTo>
                      <a:pt x="87" y="10"/>
                    </a:lnTo>
                    <a:lnTo>
                      <a:pt x="93" y="8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9" name="Freeform 375">
                <a:extLst>
                  <a:ext uri="{FF2B5EF4-FFF2-40B4-BE49-F238E27FC236}">
                    <a16:creationId xmlns:a16="http://schemas.microsoft.com/office/drawing/2014/main" id="{E7E21550-1941-2A1B-99FD-F8678F031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1649"/>
                <a:ext cx="11" cy="5"/>
              </a:xfrm>
              <a:custGeom>
                <a:avLst/>
                <a:gdLst>
                  <a:gd name="T0" fmla="*/ 0 w 170"/>
                  <a:gd name="T1" fmla="*/ 0 h 79"/>
                  <a:gd name="T2" fmla="*/ 11 w 170"/>
                  <a:gd name="T3" fmla="*/ 4 h 79"/>
                  <a:gd name="T4" fmla="*/ 21 w 170"/>
                  <a:gd name="T5" fmla="*/ 9 h 79"/>
                  <a:gd name="T6" fmla="*/ 31 w 170"/>
                  <a:gd name="T7" fmla="*/ 15 h 79"/>
                  <a:gd name="T8" fmla="*/ 41 w 170"/>
                  <a:gd name="T9" fmla="*/ 21 h 79"/>
                  <a:gd name="T10" fmla="*/ 60 w 170"/>
                  <a:gd name="T11" fmla="*/ 35 h 79"/>
                  <a:gd name="T12" fmla="*/ 79 w 170"/>
                  <a:gd name="T13" fmla="*/ 49 h 79"/>
                  <a:gd name="T14" fmla="*/ 89 w 170"/>
                  <a:gd name="T15" fmla="*/ 55 h 79"/>
                  <a:gd name="T16" fmla="*/ 99 w 170"/>
                  <a:gd name="T17" fmla="*/ 61 h 79"/>
                  <a:gd name="T18" fmla="*/ 110 w 170"/>
                  <a:gd name="T19" fmla="*/ 67 h 79"/>
                  <a:gd name="T20" fmla="*/ 121 w 170"/>
                  <a:gd name="T21" fmla="*/ 71 h 79"/>
                  <a:gd name="T22" fmla="*/ 133 w 170"/>
                  <a:gd name="T23" fmla="*/ 75 h 79"/>
                  <a:gd name="T24" fmla="*/ 145 w 170"/>
                  <a:gd name="T25" fmla="*/ 77 h 79"/>
                  <a:gd name="T26" fmla="*/ 157 w 170"/>
                  <a:gd name="T27" fmla="*/ 79 h 79"/>
                  <a:gd name="T28" fmla="*/ 170 w 170"/>
                  <a:gd name="T2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0" h="79">
                    <a:moveTo>
                      <a:pt x="0" y="0"/>
                    </a:moveTo>
                    <a:lnTo>
                      <a:pt x="11" y="4"/>
                    </a:lnTo>
                    <a:lnTo>
                      <a:pt x="21" y="9"/>
                    </a:lnTo>
                    <a:lnTo>
                      <a:pt x="31" y="15"/>
                    </a:lnTo>
                    <a:lnTo>
                      <a:pt x="41" y="21"/>
                    </a:lnTo>
                    <a:lnTo>
                      <a:pt x="60" y="35"/>
                    </a:lnTo>
                    <a:lnTo>
                      <a:pt x="79" y="49"/>
                    </a:lnTo>
                    <a:lnTo>
                      <a:pt x="89" y="55"/>
                    </a:lnTo>
                    <a:lnTo>
                      <a:pt x="99" y="61"/>
                    </a:lnTo>
                    <a:lnTo>
                      <a:pt x="110" y="67"/>
                    </a:lnTo>
                    <a:lnTo>
                      <a:pt x="121" y="71"/>
                    </a:lnTo>
                    <a:lnTo>
                      <a:pt x="133" y="75"/>
                    </a:lnTo>
                    <a:lnTo>
                      <a:pt x="145" y="77"/>
                    </a:lnTo>
                    <a:lnTo>
                      <a:pt x="157" y="79"/>
                    </a:lnTo>
                    <a:lnTo>
                      <a:pt x="170" y="79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60" name="Freeform 376">
                <a:extLst>
                  <a:ext uri="{FF2B5EF4-FFF2-40B4-BE49-F238E27FC236}">
                    <a16:creationId xmlns:a16="http://schemas.microsoft.com/office/drawing/2014/main" id="{29187EA8-6371-6DC3-9C30-1311F1586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655"/>
                <a:ext cx="4" cy="4"/>
              </a:xfrm>
              <a:custGeom>
                <a:avLst/>
                <a:gdLst>
                  <a:gd name="T0" fmla="*/ 0 w 59"/>
                  <a:gd name="T1" fmla="*/ 0 h 57"/>
                  <a:gd name="T2" fmla="*/ 5 w 59"/>
                  <a:gd name="T3" fmla="*/ 2 h 57"/>
                  <a:gd name="T4" fmla="*/ 9 w 59"/>
                  <a:gd name="T5" fmla="*/ 4 h 57"/>
                  <a:gd name="T6" fmla="*/ 12 w 59"/>
                  <a:gd name="T7" fmla="*/ 8 h 57"/>
                  <a:gd name="T8" fmla="*/ 15 w 59"/>
                  <a:gd name="T9" fmla="*/ 13 h 57"/>
                  <a:gd name="T10" fmla="*/ 19 w 59"/>
                  <a:gd name="T11" fmla="*/ 24 h 57"/>
                  <a:gd name="T12" fmla="*/ 22 w 59"/>
                  <a:gd name="T13" fmla="*/ 36 h 57"/>
                  <a:gd name="T14" fmla="*/ 24 w 59"/>
                  <a:gd name="T15" fmla="*/ 41 h 57"/>
                  <a:gd name="T16" fmla="*/ 26 w 59"/>
                  <a:gd name="T17" fmla="*/ 46 h 57"/>
                  <a:gd name="T18" fmla="*/ 30 w 59"/>
                  <a:gd name="T19" fmla="*/ 50 h 57"/>
                  <a:gd name="T20" fmla="*/ 34 w 59"/>
                  <a:gd name="T21" fmla="*/ 54 h 57"/>
                  <a:gd name="T22" fmla="*/ 39 w 59"/>
                  <a:gd name="T23" fmla="*/ 56 h 57"/>
                  <a:gd name="T24" fmla="*/ 44 w 59"/>
                  <a:gd name="T25" fmla="*/ 57 h 57"/>
                  <a:gd name="T26" fmla="*/ 51 w 59"/>
                  <a:gd name="T27" fmla="*/ 56 h 57"/>
                  <a:gd name="T28" fmla="*/ 59 w 59"/>
                  <a:gd name="T29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5" y="2"/>
                    </a:lnTo>
                    <a:lnTo>
                      <a:pt x="9" y="4"/>
                    </a:lnTo>
                    <a:lnTo>
                      <a:pt x="12" y="8"/>
                    </a:lnTo>
                    <a:lnTo>
                      <a:pt x="15" y="13"/>
                    </a:lnTo>
                    <a:lnTo>
                      <a:pt x="19" y="24"/>
                    </a:lnTo>
                    <a:lnTo>
                      <a:pt x="22" y="36"/>
                    </a:lnTo>
                    <a:lnTo>
                      <a:pt x="24" y="41"/>
                    </a:lnTo>
                    <a:lnTo>
                      <a:pt x="26" y="46"/>
                    </a:lnTo>
                    <a:lnTo>
                      <a:pt x="30" y="50"/>
                    </a:lnTo>
                    <a:lnTo>
                      <a:pt x="34" y="54"/>
                    </a:lnTo>
                    <a:lnTo>
                      <a:pt x="39" y="56"/>
                    </a:lnTo>
                    <a:lnTo>
                      <a:pt x="44" y="57"/>
                    </a:lnTo>
                    <a:lnTo>
                      <a:pt x="51" y="56"/>
                    </a:lnTo>
                    <a:lnTo>
                      <a:pt x="59" y="53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61" name="Freeform 377">
                <a:extLst>
                  <a:ext uri="{FF2B5EF4-FFF2-40B4-BE49-F238E27FC236}">
                    <a16:creationId xmlns:a16="http://schemas.microsoft.com/office/drawing/2014/main" id="{E0709ED9-C701-4920-77E5-C1A81A47F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1652"/>
                <a:ext cx="8" cy="3"/>
              </a:xfrm>
              <a:custGeom>
                <a:avLst/>
                <a:gdLst>
                  <a:gd name="T0" fmla="*/ 0 w 131"/>
                  <a:gd name="T1" fmla="*/ 0 h 59"/>
                  <a:gd name="T2" fmla="*/ 18 w 131"/>
                  <a:gd name="T3" fmla="*/ 4 h 59"/>
                  <a:gd name="T4" fmla="*/ 35 w 131"/>
                  <a:gd name="T5" fmla="*/ 9 h 59"/>
                  <a:gd name="T6" fmla="*/ 53 w 131"/>
                  <a:gd name="T7" fmla="*/ 15 h 59"/>
                  <a:gd name="T8" fmla="*/ 70 w 131"/>
                  <a:gd name="T9" fmla="*/ 21 h 59"/>
                  <a:gd name="T10" fmla="*/ 86 w 131"/>
                  <a:gd name="T11" fmla="*/ 28 h 59"/>
                  <a:gd name="T12" fmla="*/ 101 w 131"/>
                  <a:gd name="T13" fmla="*/ 37 h 59"/>
                  <a:gd name="T14" fmla="*/ 116 w 131"/>
                  <a:gd name="T15" fmla="*/ 47 h 59"/>
                  <a:gd name="T16" fmla="*/ 131 w 131"/>
                  <a:gd name="T1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59">
                    <a:moveTo>
                      <a:pt x="0" y="0"/>
                    </a:moveTo>
                    <a:lnTo>
                      <a:pt x="18" y="4"/>
                    </a:lnTo>
                    <a:lnTo>
                      <a:pt x="35" y="9"/>
                    </a:lnTo>
                    <a:lnTo>
                      <a:pt x="53" y="15"/>
                    </a:lnTo>
                    <a:lnTo>
                      <a:pt x="70" y="21"/>
                    </a:lnTo>
                    <a:lnTo>
                      <a:pt x="86" y="28"/>
                    </a:lnTo>
                    <a:lnTo>
                      <a:pt x="101" y="37"/>
                    </a:lnTo>
                    <a:lnTo>
                      <a:pt x="116" y="47"/>
                    </a:lnTo>
                    <a:lnTo>
                      <a:pt x="131" y="59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62" name="Freeform 378">
                <a:extLst>
                  <a:ext uri="{FF2B5EF4-FFF2-40B4-BE49-F238E27FC236}">
                    <a16:creationId xmlns:a16="http://schemas.microsoft.com/office/drawing/2014/main" id="{011E8544-4BA8-D77E-0EA8-E158AB6E4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656"/>
                <a:ext cx="12" cy="3"/>
              </a:xfrm>
              <a:custGeom>
                <a:avLst/>
                <a:gdLst>
                  <a:gd name="T0" fmla="*/ 0 w 200"/>
                  <a:gd name="T1" fmla="*/ 0 h 41"/>
                  <a:gd name="T2" fmla="*/ 25 w 200"/>
                  <a:gd name="T3" fmla="*/ 8 h 41"/>
                  <a:gd name="T4" fmla="*/ 50 w 200"/>
                  <a:gd name="T5" fmla="*/ 16 h 41"/>
                  <a:gd name="T6" fmla="*/ 74 w 200"/>
                  <a:gd name="T7" fmla="*/ 24 h 41"/>
                  <a:gd name="T8" fmla="*/ 98 w 200"/>
                  <a:gd name="T9" fmla="*/ 30 h 41"/>
                  <a:gd name="T10" fmla="*/ 110 w 200"/>
                  <a:gd name="T11" fmla="*/ 33 h 41"/>
                  <a:gd name="T12" fmla="*/ 122 w 200"/>
                  <a:gd name="T13" fmla="*/ 36 h 41"/>
                  <a:gd name="T14" fmla="*/ 135 w 200"/>
                  <a:gd name="T15" fmla="*/ 38 h 41"/>
                  <a:gd name="T16" fmla="*/ 147 w 200"/>
                  <a:gd name="T17" fmla="*/ 40 h 41"/>
                  <a:gd name="T18" fmla="*/ 160 w 200"/>
                  <a:gd name="T19" fmla="*/ 41 h 41"/>
                  <a:gd name="T20" fmla="*/ 173 w 200"/>
                  <a:gd name="T21" fmla="*/ 41 h 41"/>
                  <a:gd name="T22" fmla="*/ 187 w 200"/>
                  <a:gd name="T23" fmla="*/ 40 h 41"/>
                  <a:gd name="T24" fmla="*/ 200 w 200"/>
                  <a:gd name="T25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41">
                    <a:moveTo>
                      <a:pt x="0" y="0"/>
                    </a:moveTo>
                    <a:lnTo>
                      <a:pt x="25" y="8"/>
                    </a:lnTo>
                    <a:lnTo>
                      <a:pt x="50" y="16"/>
                    </a:lnTo>
                    <a:lnTo>
                      <a:pt x="74" y="24"/>
                    </a:lnTo>
                    <a:lnTo>
                      <a:pt x="98" y="30"/>
                    </a:lnTo>
                    <a:lnTo>
                      <a:pt x="110" y="33"/>
                    </a:lnTo>
                    <a:lnTo>
                      <a:pt x="122" y="36"/>
                    </a:lnTo>
                    <a:lnTo>
                      <a:pt x="135" y="38"/>
                    </a:lnTo>
                    <a:lnTo>
                      <a:pt x="147" y="40"/>
                    </a:lnTo>
                    <a:lnTo>
                      <a:pt x="160" y="41"/>
                    </a:lnTo>
                    <a:lnTo>
                      <a:pt x="173" y="41"/>
                    </a:lnTo>
                    <a:lnTo>
                      <a:pt x="187" y="40"/>
                    </a:lnTo>
                    <a:lnTo>
                      <a:pt x="200" y="39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63" name="Freeform 379">
                <a:extLst>
                  <a:ext uri="{FF2B5EF4-FFF2-40B4-BE49-F238E27FC236}">
                    <a16:creationId xmlns:a16="http://schemas.microsoft.com/office/drawing/2014/main" id="{064658BD-3AFE-CDE4-28FD-C7233931C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661"/>
                <a:ext cx="16" cy="2"/>
              </a:xfrm>
              <a:custGeom>
                <a:avLst/>
                <a:gdLst>
                  <a:gd name="T0" fmla="*/ 0 w 253"/>
                  <a:gd name="T1" fmla="*/ 0 h 28"/>
                  <a:gd name="T2" fmla="*/ 31 w 253"/>
                  <a:gd name="T3" fmla="*/ 8 h 28"/>
                  <a:gd name="T4" fmla="*/ 62 w 253"/>
                  <a:gd name="T5" fmla="*/ 15 h 28"/>
                  <a:gd name="T6" fmla="*/ 93 w 253"/>
                  <a:gd name="T7" fmla="*/ 21 h 28"/>
                  <a:gd name="T8" fmla="*/ 125 w 253"/>
                  <a:gd name="T9" fmla="*/ 24 h 28"/>
                  <a:gd name="T10" fmla="*/ 156 w 253"/>
                  <a:gd name="T11" fmla="*/ 27 h 28"/>
                  <a:gd name="T12" fmla="*/ 188 w 253"/>
                  <a:gd name="T13" fmla="*/ 28 h 28"/>
                  <a:gd name="T14" fmla="*/ 220 w 253"/>
                  <a:gd name="T15" fmla="*/ 27 h 28"/>
                  <a:gd name="T16" fmla="*/ 253 w 253"/>
                  <a:gd name="T1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3" h="28">
                    <a:moveTo>
                      <a:pt x="0" y="0"/>
                    </a:moveTo>
                    <a:lnTo>
                      <a:pt x="31" y="8"/>
                    </a:lnTo>
                    <a:lnTo>
                      <a:pt x="62" y="15"/>
                    </a:lnTo>
                    <a:lnTo>
                      <a:pt x="93" y="21"/>
                    </a:lnTo>
                    <a:lnTo>
                      <a:pt x="125" y="24"/>
                    </a:lnTo>
                    <a:lnTo>
                      <a:pt x="156" y="27"/>
                    </a:lnTo>
                    <a:lnTo>
                      <a:pt x="188" y="28"/>
                    </a:lnTo>
                    <a:lnTo>
                      <a:pt x="220" y="27"/>
                    </a:lnTo>
                    <a:lnTo>
                      <a:pt x="253" y="24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64" name="Freeform 380">
                <a:extLst>
                  <a:ext uri="{FF2B5EF4-FFF2-40B4-BE49-F238E27FC236}">
                    <a16:creationId xmlns:a16="http://schemas.microsoft.com/office/drawing/2014/main" id="{BA9F9CD8-0804-9B4E-4971-25C1BAC75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1668"/>
                <a:ext cx="8" cy="3"/>
              </a:xfrm>
              <a:custGeom>
                <a:avLst/>
                <a:gdLst>
                  <a:gd name="T0" fmla="*/ 0 w 141"/>
                  <a:gd name="T1" fmla="*/ 0 h 37"/>
                  <a:gd name="T2" fmla="*/ 3 w 141"/>
                  <a:gd name="T3" fmla="*/ 9 h 37"/>
                  <a:gd name="T4" fmla="*/ 6 w 141"/>
                  <a:gd name="T5" fmla="*/ 16 h 37"/>
                  <a:gd name="T6" fmla="*/ 10 w 141"/>
                  <a:gd name="T7" fmla="*/ 23 h 37"/>
                  <a:gd name="T8" fmla="*/ 13 w 141"/>
                  <a:gd name="T9" fmla="*/ 28 h 37"/>
                  <a:gd name="T10" fmla="*/ 17 w 141"/>
                  <a:gd name="T11" fmla="*/ 32 h 37"/>
                  <a:gd name="T12" fmla="*/ 21 w 141"/>
                  <a:gd name="T13" fmla="*/ 34 h 37"/>
                  <a:gd name="T14" fmla="*/ 25 w 141"/>
                  <a:gd name="T15" fmla="*/ 36 h 37"/>
                  <a:gd name="T16" fmla="*/ 30 w 141"/>
                  <a:gd name="T17" fmla="*/ 37 h 37"/>
                  <a:gd name="T18" fmla="*/ 34 w 141"/>
                  <a:gd name="T19" fmla="*/ 37 h 37"/>
                  <a:gd name="T20" fmla="*/ 39 w 141"/>
                  <a:gd name="T21" fmla="*/ 36 h 37"/>
                  <a:gd name="T22" fmla="*/ 44 w 141"/>
                  <a:gd name="T23" fmla="*/ 35 h 37"/>
                  <a:gd name="T24" fmla="*/ 48 w 141"/>
                  <a:gd name="T25" fmla="*/ 33 h 37"/>
                  <a:gd name="T26" fmla="*/ 58 w 141"/>
                  <a:gd name="T27" fmla="*/ 27 h 37"/>
                  <a:gd name="T28" fmla="*/ 68 w 141"/>
                  <a:gd name="T29" fmla="*/ 21 h 37"/>
                  <a:gd name="T30" fmla="*/ 79 w 141"/>
                  <a:gd name="T31" fmla="*/ 15 h 37"/>
                  <a:gd name="T32" fmla="*/ 89 w 141"/>
                  <a:gd name="T33" fmla="*/ 9 h 37"/>
                  <a:gd name="T34" fmla="*/ 99 w 141"/>
                  <a:gd name="T35" fmla="*/ 5 h 37"/>
                  <a:gd name="T36" fmla="*/ 108 w 141"/>
                  <a:gd name="T37" fmla="*/ 2 h 37"/>
                  <a:gd name="T38" fmla="*/ 113 w 141"/>
                  <a:gd name="T39" fmla="*/ 2 h 37"/>
                  <a:gd name="T40" fmla="*/ 117 w 141"/>
                  <a:gd name="T41" fmla="*/ 3 h 37"/>
                  <a:gd name="T42" fmla="*/ 123 w 141"/>
                  <a:gd name="T43" fmla="*/ 4 h 37"/>
                  <a:gd name="T44" fmla="*/ 127 w 141"/>
                  <a:gd name="T45" fmla="*/ 7 h 37"/>
                  <a:gd name="T46" fmla="*/ 131 w 141"/>
                  <a:gd name="T47" fmla="*/ 10 h 37"/>
                  <a:gd name="T48" fmla="*/ 135 w 141"/>
                  <a:gd name="T49" fmla="*/ 15 h 37"/>
                  <a:gd name="T50" fmla="*/ 138 w 141"/>
                  <a:gd name="T51" fmla="*/ 21 h 37"/>
                  <a:gd name="T52" fmla="*/ 141 w 141"/>
                  <a:gd name="T53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1" h="37">
                    <a:moveTo>
                      <a:pt x="0" y="0"/>
                    </a:moveTo>
                    <a:lnTo>
                      <a:pt x="3" y="9"/>
                    </a:lnTo>
                    <a:lnTo>
                      <a:pt x="6" y="16"/>
                    </a:lnTo>
                    <a:lnTo>
                      <a:pt x="10" y="23"/>
                    </a:lnTo>
                    <a:lnTo>
                      <a:pt x="13" y="28"/>
                    </a:lnTo>
                    <a:lnTo>
                      <a:pt x="17" y="32"/>
                    </a:lnTo>
                    <a:lnTo>
                      <a:pt x="21" y="34"/>
                    </a:lnTo>
                    <a:lnTo>
                      <a:pt x="25" y="36"/>
                    </a:lnTo>
                    <a:lnTo>
                      <a:pt x="30" y="37"/>
                    </a:lnTo>
                    <a:lnTo>
                      <a:pt x="34" y="37"/>
                    </a:lnTo>
                    <a:lnTo>
                      <a:pt x="39" y="36"/>
                    </a:lnTo>
                    <a:lnTo>
                      <a:pt x="44" y="35"/>
                    </a:lnTo>
                    <a:lnTo>
                      <a:pt x="48" y="33"/>
                    </a:lnTo>
                    <a:lnTo>
                      <a:pt x="58" y="27"/>
                    </a:lnTo>
                    <a:lnTo>
                      <a:pt x="68" y="21"/>
                    </a:lnTo>
                    <a:lnTo>
                      <a:pt x="79" y="15"/>
                    </a:lnTo>
                    <a:lnTo>
                      <a:pt x="89" y="9"/>
                    </a:lnTo>
                    <a:lnTo>
                      <a:pt x="99" y="5"/>
                    </a:lnTo>
                    <a:lnTo>
                      <a:pt x="108" y="2"/>
                    </a:lnTo>
                    <a:lnTo>
                      <a:pt x="113" y="2"/>
                    </a:lnTo>
                    <a:lnTo>
                      <a:pt x="117" y="3"/>
                    </a:lnTo>
                    <a:lnTo>
                      <a:pt x="123" y="4"/>
                    </a:lnTo>
                    <a:lnTo>
                      <a:pt x="127" y="7"/>
                    </a:lnTo>
                    <a:lnTo>
                      <a:pt x="131" y="10"/>
                    </a:lnTo>
                    <a:lnTo>
                      <a:pt x="135" y="15"/>
                    </a:lnTo>
                    <a:lnTo>
                      <a:pt x="138" y="21"/>
                    </a:lnTo>
                    <a:lnTo>
                      <a:pt x="141" y="29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65" name="Freeform 381">
                <a:extLst>
                  <a:ext uri="{FF2B5EF4-FFF2-40B4-BE49-F238E27FC236}">
                    <a16:creationId xmlns:a16="http://schemas.microsoft.com/office/drawing/2014/main" id="{79A49EB1-06B2-B111-2735-EE0D59DA2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75"/>
                <a:ext cx="11" cy="8"/>
              </a:xfrm>
              <a:custGeom>
                <a:avLst/>
                <a:gdLst>
                  <a:gd name="T0" fmla="*/ 180 w 180"/>
                  <a:gd name="T1" fmla="*/ 0 h 122"/>
                  <a:gd name="T2" fmla="*/ 177 w 180"/>
                  <a:gd name="T3" fmla="*/ 7 h 122"/>
                  <a:gd name="T4" fmla="*/ 173 w 180"/>
                  <a:gd name="T5" fmla="*/ 14 h 122"/>
                  <a:gd name="T6" fmla="*/ 168 w 180"/>
                  <a:gd name="T7" fmla="*/ 19 h 122"/>
                  <a:gd name="T8" fmla="*/ 163 w 180"/>
                  <a:gd name="T9" fmla="*/ 23 h 122"/>
                  <a:gd name="T10" fmla="*/ 157 w 180"/>
                  <a:gd name="T11" fmla="*/ 27 h 122"/>
                  <a:gd name="T12" fmla="*/ 151 w 180"/>
                  <a:gd name="T13" fmla="*/ 30 h 122"/>
                  <a:gd name="T14" fmla="*/ 145 w 180"/>
                  <a:gd name="T15" fmla="*/ 33 h 122"/>
                  <a:gd name="T16" fmla="*/ 139 w 180"/>
                  <a:gd name="T17" fmla="*/ 35 h 122"/>
                  <a:gd name="T18" fmla="*/ 125 w 180"/>
                  <a:gd name="T19" fmla="*/ 39 h 122"/>
                  <a:gd name="T20" fmla="*/ 110 w 180"/>
                  <a:gd name="T21" fmla="*/ 41 h 122"/>
                  <a:gd name="T22" fmla="*/ 95 w 180"/>
                  <a:gd name="T23" fmla="*/ 43 h 122"/>
                  <a:gd name="T24" fmla="*/ 79 w 180"/>
                  <a:gd name="T25" fmla="*/ 45 h 122"/>
                  <a:gd name="T26" fmla="*/ 64 w 180"/>
                  <a:gd name="T27" fmla="*/ 47 h 122"/>
                  <a:gd name="T28" fmla="*/ 50 w 180"/>
                  <a:gd name="T29" fmla="*/ 51 h 122"/>
                  <a:gd name="T30" fmla="*/ 43 w 180"/>
                  <a:gd name="T31" fmla="*/ 53 h 122"/>
                  <a:gd name="T32" fmla="*/ 37 w 180"/>
                  <a:gd name="T33" fmla="*/ 56 h 122"/>
                  <a:gd name="T34" fmla="*/ 31 w 180"/>
                  <a:gd name="T35" fmla="*/ 59 h 122"/>
                  <a:gd name="T36" fmla="*/ 26 w 180"/>
                  <a:gd name="T37" fmla="*/ 63 h 122"/>
                  <a:gd name="T38" fmla="*/ 20 w 180"/>
                  <a:gd name="T39" fmla="*/ 67 h 122"/>
                  <a:gd name="T40" fmla="*/ 16 w 180"/>
                  <a:gd name="T41" fmla="*/ 72 h 122"/>
                  <a:gd name="T42" fmla="*/ 12 w 180"/>
                  <a:gd name="T43" fmla="*/ 78 h 122"/>
                  <a:gd name="T44" fmla="*/ 8 w 180"/>
                  <a:gd name="T45" fmla="*/ 85 h 122"/>
                  <a:gd name="T46" fmla="*/ 5 w 180"/>
                  <a:gd name="T47" fmla="*/ 93 h 122"/>
                  <a:gd name="T48" fmla="*/ 3 w 180"/>
                  <a:gd name="T49" fmla="*/ 101 h 122"/>
                  <a:gd name="T50" fmla="*/ 1 w 180"/>
                  <a:gd name="T51" fmla="*/ 111 h 122"/>
                  <a:gd name="T52" fmla="*/ 0 w 180"/>
                  <a:gd name="T5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0" h="122">
                    <a:moveTo>
                      <a:pt x="180" y="0"/>
                    </a:moveTo>
                    <a:lnTo>
                      <a:pt x="177" y="7"/>
                    </a:lnTo>
                    <a:lnTo>
                      <a:pt x="173" y="14"/>
                    </a:lnTo>
                    <a:lnTo>
                      <a:pt x="168" y="19"/>
                    </a:lnTo>
                    <a:lnTo>
                      <a:pt x="163" y="23"/>
                    </a:lnTo>
                    <a:lnTo>
                      <a:pt x="157" y="27"/>
                    </a:lnTo>
                    <a:lnTo>
                      <a:pt x="151" y="30"/>
                    </a:lnTo>
                    <a:lnTo>
                      <a:pt x="145" y="33"/>
                    </a:lnTo>
                    <a:lnTo>
                      <a:pt x="139" y="35"/>
                    </a:lnTo>
                    <a:lnTo>
                      <a:pt x="125" y="39"/>
                    </a:lnTo>
                    <a:lnTo>
                      <a:pt x="110" y="41"/>
                    </a:lnTo>
                    <a:lnTo>
                      <a:pt x="95" y="43"/>
                    </a:lnTo>
                    <a:lnTo>
                      <a:pt x="79" y="45"/>
                    </a:lnTo>
                    <a:lnTo>
                      <a:pt x="64" y="47"/>
                    </a:lnTo>
                    <a:lnTo>
                      <a:pt x="50" y="51"/>
                    </a:lnTo>
                    <a:lnTo>
                      <a:pt x="43" y="53"/>
                    </a:lnTo>
                    <a:lnTo>
                      <a:pt x="37" y="56"/>
                    </a:lnTo>
                    <a:lnTo>
                      <a:pt x="31" y="59"/>
                    </a:lnTo>
                    <a:lnTo>
                      <a:pt x="26" y="63"/>
                    </a:lnTo>
                    <a:lnTo>
                      <a:pt x="20" y="67"/>
                    </a:lnTo>
                    <a:lnTo>
                      <a:pt x="16" y="72"/>
                    </a:lnTo>
                    <a:lnTo>
                      <a:pt x="12" y="78"/>
                    </a:lnTo>
                    <a:lnTo>
                      <a:pt x="8" y="85"/>
                    </a:lnTo>
                    <a:lnTo>
                      <a:pt x="5" y="93"/>
                    </a:lnTo>
                    <a:lnTo>
                      <a:pt x="3" y="101"/>
                    </a:lnTo>
                    <a:lnTo>
                      <a:pt x="1" y="111"/>
                    </a:lnTo>
                    <a:lnTo>
                      <a:pt x="0" y="12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66" name="Freeform 382">
                <a:extLst>
                  <a:ext uri="{FF2B5EF4-FFF2-40B4-BE49-F238E27FC236}">
                    <a16:creationId xmlns:a16="http://schemas.microsoft.com/office/drawing/2014/main" id="{E642D998-6DFA-0128-8F08-3ED216E89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682"/>
                <a:ext cx="14" cy="15"/>
              </a:xfrm>
              <a:custGeom>
                <a:avLst/>
                <a:gdLst>
                  <a:gd name="T0" fmla="*/ 0 w 224"/>
                  <a:gd name="T1" fmla="*/ 33 h 238"/>
                  <a:gd name="T2" fmla="*/ 6 w 224"/>
                  <a:gd name="T3" fmla="*/ 27 h 238"/>
                  <a:gd name="T4" fmla="*/ 13 w 224"/>
                  <a:gd name="T5" fmla="*/ 22 h 238"/>
                  <a:gd name="T6" fmla="*/ 20 w 224"/>
                  <a:gd name="T7" fmla="*/ 17 h 238"/>
                  <a:gd name="T8" fmla="*/ 27 w 224"/>
                  <a:gd name="T9" fmla="*/ 13 h 238"/>
                  <a:gd name="T10" fmla="*/ 41 w 224"/>
                  <a:gd name="T11" fmla="*/ 7 h 238"/>
                  <a:gd name="T12" fmla="*/ 54 w 224"/>
                  <a:gd name="T13" fmla="*/ 3 h 238"/>
                  <a:gd name="T14" fmla="*/ 68 w 224"/>
                  <a:gd name="T15" fmla="*/ 1 h 238"/>
                  <a:gd name="T16" fmla="*/ 82 w 224"/>
                  <a:gd name="T17" fmla="*/ 0 h 238"/>
                  <a:gd name="T18" fmla="*/ 96 w 224"/>
                  <a:gd name="T19" fmla="*/ 0 h 238"/>
                  <a:gd name="T20" fmla="*/ 110 w 224"/>
                  <a:gd name="T21" fmla="*/ 1 h 238"/>
                  <a:gd name="T22" fmla="*/ 139 w 224"/>
                  <a:gd name="T23" fmla="*/ 4 h 238"/>
                  <a:gd name="T24" fmla="*/ 169 w 224"/>
                  <a:gd name="T25" fmla="*/ 6 h 238"/>
                  <a:gd name="T26" fmla="*/ 183 w 224"/>
                  <a:gd name="T27" fmla="*/ 7 h 238"/>
                  <a:gd name="T28" fmla="*/ 197 w 224"/>
                  <a:gd name="T29" fmla="*/ 7 h 238"/>
                  <a:gd name="T30" fmla="*/ 211 w 224"/>
                  <a:gd name="T31" fmla="*/ 5 h 238"/>
                  <a:gd name="T32" fmla="*/ 224 w 224"/>
                  <a:gd name="T33" fmla="*/ 3 h 238"/>
                  <a:gd name="T34" fmla="*/ 216 w 224"/>
                  <a:gd name="T35" fmla="*/ 9 h 238"/>
                  <a:gd name="T36" fmla="*/ 201 w 224"/>
                  <a:gd name="T37" fmla="*/ 25 h 238"/>
                  <a:gd name="T38" fmla="*/ 191 w 224"/>
                  <a:gd name="T39" fmla="*/ 36 h 238"/>
                  <a:gd name="T40" fmla="*/ 181 w 224"/>
                  <a:gd name="T41" fmla="*/ 48 h 238"/>
                  <a:gd name="T42" fmla="*/ 171 w 224"/>
                  <a:gd name="T43" fmla="*/ 62 h 238"/>
                  <a:gd name="T44" fmla="*/ 161 w 224"/>
                  <a:gd name="T45" fmla="*/ 77 h 238"/>
                  <a:gd name="T46" fmla="*/ 152 w 224"/>
                  <a:gd name="T47" fmla="*/ 94 h 238"/>
                  <a:gd name="T48" fmla="*/ 142 w 224"/>
                  <a:gd name="T49" fmla="*/ 111 h 238"/>
                  <a:gd name="T50" fmla="*/ 135 w 224"/>
                  <a:gd name="T51" fmla="*/ 130 h 238"/>
                  <a:gd name="T52" fmla="*/ 130 w 224"/>
                  <a:gd name="T53" fmla="*/ 150 h 238"/>
                  <a:gd name="T54" fmla="*/ 128 w 224"/>
                  <a:gd name="T55" fmla="*/ 160 h 238"/>
                  <a:gd name="T56" fmla="*/ 127 w 224"/>
                  <a:gd name="T57" fmla="*/ 170 h 238"/>
                  <a:gd name="T58" fmla="*/ 127 w 224"/>
                  <a:gd name="T59" fmla="*/ 180 h 238"/>
                  <a:gd name="T60" fmla="*/ 127 w 224"/>
                  <a:gd name="T61" fmla="*/ 190 h 238"/>
                  <a:gd name="T62" fmla="*/ 128 w 224"/>
                  <a:gd name="T63" fmla="*/ 200 h 238"/>
                  <a:gd name="T64" fmla="*/ 130 w 224"/>
                  <a:gd name="T65" fmla="*/ 211 h 238"/>
                  <a:gd name="T66" fmla="*/ 133 w 224"/>
                  <a:gd name="T67" fmla="*/ 221 h 238"/>
                  <a:gd name="T68" fmla="*/ 136 w 224"/>
                  <a:gd name="T69" fmla="*/ 232 h 238"/>
                  <a:gd name="T70" fmla="*/ 139 w 224"/>
                  <a:gd name="T71" fmla="*/ 235 h 238"/>
                  <a:gd name="T72" fmla="*/ 142 w 224"/>
                  <a:gd name="T73" fmla="*/ 237 h 238"/>
                  <a:gd name="T74" fmla="*/ 148 w 224"/>
                  <a:gd name="T75" fmla="*/ 238 h 238"/>
                  <a:gd name="T76" fmla="*/ 154 w 224"/>
                  <a:gd name="T77" fmla="*/ 238 h 238"/>
                  <a:gd name="T78" fmla="*/ 160 w 224"/>
                  <a:gd name="T79" fmla="*/ 236 h 238"/>
                  <a:gd name="T80" fmla="*/ 166 w 224"/>
                  <a:gd name="T81" fmla="*/ 233 h 238"/>
                  <a:gd name="T82" fmla="*/ 173 w 224"/>
                  <a:gd name="T83" fmla="*/ 229 h 238"/>
                  <a:gd name="T84" fmla="*/ 180 w 224"/>
                  <a:gd name="T85" fmla="*/ 225 h 238"/>
                  <a:gd name="T86" fmla="*/ 187 w 224"/>
                  <a:gd name="T87" fmla="*/ 220 h 238"/>
                  <a:gd name="T88" fmla="*/ 194 w 224"/>
                  <a:gd name="T89" fmla="*/ 214 h 238"/>
                  <a:gd name="T90" fmla="*/ 200 w 224"/>
                  <a:gd name="T91" fmla="*/ 208 h 238"/>
                  <a:gd name="T92" fmla="*/ 206 w 224"/>
                  <a:gd name="T93" fmla="*/ 202 h 238"/>
                  <a:gd name="T94" fmla="*/ 211 w 224"/>
                  <a:gd name="T95" fmla="*/ 196 h 238"/>
                  <a:gd name="T96" fmla="*/ 215 w 224"/>
                  <a:gd name="T97" fmla="*/ 190 h 238"/>
                  <a:gd name="T98" fmla="*/ 218 w 224"/>
                  <a:gd name="T99" fmla="*/ 184 h 238"/>
                  <a:gd name="T100" fmla="*/ 219 w 224"/>
                  <a:gd name="T101" fmla="*/ 17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4" h="238">
                    <a:moveTo>
                      <a:pt x="0" y="33"/>
                    </a:moveTo>
                    <a:lnTo>
                      <a:pt x="6" y="27"/>
                    </a:lnTo>
                    <a:lnTo>
                      <a:pt x="13" y="22"/>
                    </a:lnTo>
                    <a:lnTo>
                      <a:pt x="20" y="17"/>
                    </a:lnTo>
                    <a:lnTo>
                      <a:pt x="27" y="13"/>
                    </a:lnTo>
                    <a:lnTo>
                      <a:pt x="41" y="7"/>
                    </a:lnTo>
                    <a:lnTo>
                      <a:pt x="54" y="3"/>
                    </a:lnTo>
                    <a:lnTo>
                      <a:pt x="68" y="1"/>
                    </a:lnTo>
                    <a:lnTo>
                      <a:pt x="82" y="0"/>
                    </a:lnTo>
                    <a:lnTo>
                      <a:pt x="96" y="0"/>
                    </a:lnTo>
                    <a:lnTo>
                      <a:pt x="110" y="1"/>
                    </a:lnTo>
                    <a:lnTo>
                      <a:pt x="139" y="4"/>
                    </a:lnTo>
                    <a:lnTo>
                      <a:pt x="169" y="6"/>
                    </a:lnTo>
                    <a:lnTo>
                      <a:pt x="183" y="7"/>
                    </a:lnTo>
                    <a:lnTo>
                      <a:pt x="197" y="7"/>
                    </a:lnTo>
                    <a:lnTo>
                      <a:pt x="211" y="5"/>
                    </a:lnTo>
                    <a:lnTo>
                      <a:pt x="224" y="3"/>
                    </a:lnTo>
                    <a:lnTo>
                      <a:pt x="216" y="9"/>
                    </a:lnTo>
                    <a:lnTo>
                      <a:pt x="201" y="25"/>
                    </a:lnTo>
                    <a:lnTo>
                      <a:pt x="191" y="36"/>
                    </a:lnTo>
                    <a:lnTo>
                      <a:pt x="181" y="48"/>
                    </a:lnTo>
                    <a:lnTo>
                      <a:pt x="171" y="62"/>
                    </a:lnTo>
                    <a:lnTo>
                      <a:pt x="161" y="77"/>
                    </a:lnTo>
                    <a:lnTo>
                      <a:pt x="152" y="94"/>
                    </a:lnTo>
                    <a:lnTo>
                      <a:pt x="142" y="111"/>
                    </a:lnTo>
                    <a:lnTo>
                      <a:pt x="135" y="130"/>
                    </a:lnTo>
                    <a:lnTo>
                      <a:pt x="130" y="150"/>
                    </a:lnTo>
                    <a:lnTo>
                      <a:pt x="128" y="160"/>
                    </a:lnTo>
                    <a:lnTo>
                      <a:pt x="127" y="170"/>
                    </a:lnTo>
                    <a:lnTo>
                      <a:pt x="127" y="180"/>
                    </a:lnTo>
                    <a:lnTo>
                      <a:pt x="127" y="190"/>
                    </a:lnTo>
                    <a:lnTo>
                      <a:pt x="128" y="200"/>
                    </a:lnTo>
                    <a:lnTo>
                      <a:pt x="130" y="211"/>
                    </a:lnTo>
                    <a:lnTo>
                      <a:pt x="133" y="221"/>
                    </a:lnTo>
                    <a:lnTo>
                      <a:pt x="136" y="232"/>
                    </a:lnTo>
                    <a:lnTo>
                      <a:pt x="139" y="235"/>
                    </a:lnTo>
                    <a:lnTo>
                      <a:pt x="142" y="237"/>
                    </a:lnTo>
                    <a:lnTo>
                      <a:pt x="148" y="238"/>
                    </a:lnTo>
                    <a:lnTo>
                      <a:pt x="154" y="238"/>
                    </a:lnTo>
                    <a:lnTo>
                      <a:pt x="160" y="236"/>
                    </a:lnTo>
                    <a:lnTo>
                      <a:pt x="166" y="233"/>
                    </a:lnTo>
                    <a:lnTo>
                      <a:pt x="173" y="229"/>
                    </a:lnTo>
                    <a:lnTo>
                      <a:pt x="180" y="225"/>
                    </a:lnTo>
                    <a:lnTo>
                      <a:pt x="187" y="220"/>
                    </a:lnTo>
                    <a:lnTo>
                      <a:pt x="194" y="214"/>
                    </a:lnTo>
                    <a:lnTo>
                      <a:pt x="200" y="208"/>
                    </a:lnTo>
                    <a:lnTo>
                      <a:pt x="206" y="202"/>
                    </a:lnTo>
                    <a:lnTo>
                      <a:pt x="211" y="196"/>
                    </a:lnTo>
                    <a:lnTo>
                      <a:pt x="215" y="190"/>
                    </a:lnTo>
                    <a:lnTo>
                      <a:pt x="218" y="184"/>
                    </a:lnTo>
                    <a:lnTo>
                      <a:pt x="219" y="178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67" name="Freeform 383">
                <a:extLst>
                  <a:ext uri="{FF2B5EF4-FFF2-40B4-BE49-F238E27FC236}">
                    <a16:creationId xmlns:a16="http://schemas.microsoft.com/office/drawing/2014/main" id="{B63088F0-FEA4-125C-9A91-28B8A21E4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694"/>
                <a:ext cx="7" cy="9"/>
              </a:xfrm>
              <a:custGeom>
                <a:avLst/>
                <a:gdLst>
                  <a:gd name="T0" fmla="*/ 0 w 127"/>
                  <a:gd name="T1" fmla="*/ 136 h 136"/>
                  <a:gd name="T2" fmla="*/ 27 w 127"/>
                  <a:gd name="T3" fmla="*/ 97 h 136"/>
                  <a:gd name="T4" fmla="*/ 52 w 127"/>
                  <a:gd name="T5" fmla="*/ 57 h 136"/>
                  <a:gd name="T6" fmla="*/ 58 w 127"/>
                  <a:gd name="T7" fmla="*/ 47 h 136"/>
                  <a:gd name="T8" fmla="*/ 66 w 127"/>
                  <a:gd name="T9" fmla="*/ 38 h 136"/>
                  <a:gd name="T10" fmla="*/ 74 w 127"/>
                  <a:gd name="T11" fmla="*/ 30 h 136"/>
                  <a:gd name="T12" fmla="*/ 82 w 127"/>
                  <a:gd name="T13" fmla="*/ 22 h 136"/>
                  <a:gd name="T14" fmla="*/ 92 w 127"/>
                  <a:gd name="T15" fmla="*/ 15 h 136"/>
                  <a:gd name="T16" fmla="*/ 102 w 127"/>
                  <a:gd name="T17" fmla="*/ 9 h 136"/>
                  <a:gd name="T18" fmla="*/ 114 w 127"/>
                  <a:gd name="T19" fmla="*/ 4 h 136"/>
                  <a:gd name="T20" fmla="*/ 127 w 127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6">
                    <a:moveTo>
                      <a:pt x="0" y="136"/>
                    </a:moveTo>
                    <a:lnTo>
                      <a:pt x="27" y="97"/>
                    </a:lnTo>
                    <a:lnTo>
                      <a:pt x="52" y="57"/>
                    </a:lnTo>
                    <a:lnTo>
                      <a:pt x="58" y="47"/>
                    </a:lnTo>
                    <a:lnTo>
                      <a:pt x="66" y="38"/>
                    </a:lnTo>
                    <a:lnTo>
                      <a:pt x="74" y="30"/>
                    </a:lnTo>
                    <a:lnTo>
                      <a:pt x="82" y="22"/>
                    </a:lnTo>
                    <a:lnTo>
                      <a:pt x="92" y="15"/>
                    </a:lnTo>
                    <a:lnTo>
                      <a:pt x="102" y="9"/>
                    </a:lnTo>
                    <a:lnTo>
                      <a:pt x="114" y="4"/>
                    </a:lnTo>
                    <a:lnTo>
                      <a:pt x="127" y="0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68" name="Freeform 384">
                <a:extLst>
                  <a:ext uri="{FF2B5EF4-FFF2-40B4-BE49-F238E27FC236}">
                    <a16:creationId xmlns:a16="http://schemas.microsoft.com/office/drawing/2014/main" id="{D68C91BB-8145-73AE-3CE8-22E47A58B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1692"/>
                <a:ext cx="3" cy="15"/>
              </a:xfrm>
              <a:custGeom>
                <a:avLst/>
                <a:gdLst>
                  <a:gd name="T0" fmla="*/ 23 w 40"/>
                  <a:gd name="T1" fmla="*/ 0 h 249"/>
                  <a:gd name="T2" fmla="*/ 28 w 40"/>
                  <a:gd name="T3" fmla="*/ 8 h 249"/>
                  <a:gd name="T4" fmla="*/ 32 w 40"/>
                  <a:gd name="T5" fmla="*/ 16 h 249"/>
                  <a:gd name="T6" fmla="*/ 35 w 40"/>
                  <a:gd name="T7" fmla="*/ 24 h 249"/>
                  <a:gd name="T8" fmla="*/ 38 w 40"/>
                  <a:gd name="T9" fmla="*/ 31 h 249"/>
                  <a:gd name="T10" fmla="*/ 39 w 40"/>
                  <a:gd name="T11" fmla="*/ 39 h 249"/>
                  <a:gd name="T12" fmla="*/ 40 w 40"/>
                  <a:gd name="T13" fmla="*/ 47 h 249"/>
                  <a:gd name="T14" fmla="*/ 40 w 40"/>
                  <a:gd name="T15" fmla="*/ 54 h 249"/>
                  <a:gd name="T16" fmla="*/ 40 w 40"/>
                  <a:gd name="T17" fmla="*/ 62 h 249"/>
                  <a:gd name="T18" fmla="*/ 37 w 40"/>
                  <a:gd name="T19" fmla="*/ 77 h 249"/>
                  <a:gd name="T20" fmla="*/ 32 w 40"/>
                  <a:gd name="T21" fmla="*/ 93 h 249"/>
                  <a:gd name="T22" fmla="*/ 26 w 40"/>
                  <a:gd name="T23" fmla="*/ 108 h 249"/>
                  <a:gd name="T24" fmla="*/ 20 w 40"/>
                  <a:gd name="T25" fmla="*/ 125 h 249"/>
                  <a:gd name="T26" fmla="*/ 14 w 40"/>
                  <a:gd name="T27" fmla="*/ 140 h 249"/>
                  <a:gd name="T28" fmla="*/ 8 w 40"/>
                  <a:gd name="T29" fmla="*/ 155 h 249"/>
                  <a:gd name="T30" fmla="*/ 4 w 40"/>
                  <a:gd name="T31" fmla="*/ 171 h 249"/>
                  <a:gd name="T32" fmla="*/ 1 w 40"/>
                  <a:gd name="T33" fmla="*/ 186 h 249"/>
                  <a:gd name="T34" fmla="*/ 0 w 40"/>
                  <a:gd name="T35" fmla="*/ 194 h 249"/>
                  <a:gd name="T36" fmla="*/ 0 w 40"/>
                  <a:gd name="T37" fmla="*/ 202 h 249"/>
                  <a:gd name="T38" fmla="*/ 1 w 40"/>
                  <a:gd name="T39" fmla="*/ 209 h 249"/>
                  <a:gd name="T40" fmla="*/ 3 w 40"/>
                  <a:gd name="T41" fmla="*/ 217 h 249"/>
                  <a:gd name="T42" fmla="*/ 5 w 40"/>
                  <a:gd name="T43" fmla="*/ 225 h 249"/>
                  <a:gd name="T44" fmla="*/ 8 w 40"/>
                  <a:gd name="T45" fmla="*/ 232 h 249"/>
                  <a:gd name="T46" fmla="*/ 12 w 40"/>
                  <a:gd name="T47" fmla="*/ 240 h 249"/>
                  <a:gd name="T48" fmla="*/ 18 w 40"/>
                  <a:gd name="T4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" h="249">
                    <a:moveTo>
                      <a:pt x="23" y="0"/>
                    </a:moveTo>
                    <a:lnTo>
                      <a:pt x="28" y="8"/>
                    </a:lnTo>
                    <a:lnTo>
                      <a:pt x="32" y="16"/>
                    </a:lnTo>
                    <a:lnTo>
                      <a:pt x="35" y="24"/>
                    </a:lnTo>
                    <a:lnTo>
                      <a:pt x="38" y="31"/>
                    </a:lnTo>
                    <a:lnTo>
                      <a:pt x="39" y="39"/>
                    </a:lnTo>
                    <a:lnTo>
                      <a:pt x="40" y="47"/>
                    </a:lnTo>
                    <a:lnTo>
                      <a:pt x="40" y="54"/>
                    </a:lnTo>
                    <a:lnTo>
                      <a:pt x="40" y="62"/>
                    </a:lnTo>
                    <a:lnTo>
                      <a:pt x="37" y="77"/>
                    </a:lnTo>
                    <a:lnTo>
                      <a:pt x="32" y="93"/>
                    </a:lnTo>
                    <a:lnTo>
                      <a:pt x="26" y="108"/>
                    </a:lnTo>
                    <a:lnTo>
                      <a:pt x="20" y="125"/>
                    </a:lnTo>
                    <a:lnTo>
                      <a:pt x="14" y="140"/>
                    </a:lnTo>
                    <a:lnTo>
                      <a:pt x="8" y="155"/>
                    </a:lnTo>
                    <a:lnTo>
                      <a:pt x="4" y="171"/>
                    </a:lnTo>
                    <a:lnTo>
                      <a:pt x="1" y="186"/>
                    </a:lnTo>
                    <a:lnTo>
                      <a:pt x="0" y="194"/>
                    </a:lnTo>
                    <a:lnTo>
                      <a:pt x="0" y="202"/>
                    </a:lnTo>
                    <a:lnTo>
                      <a:pt x="1" y="209"/>
                    </a:lnTo>
                    <a:lnTo>
                      <a:pt x="3" y="217"/>
                    </a:lnTo>
                    <a:lnTo>
                      <a:pt x="5" y="225"/>
                    </a:lnTo>
                    <a:lnTo>
                      <a:pt x="8" y="232"/>
                    </a:lnTo>
                    <a:lnTo>
                      <a:pt x="12" y="240"/>
                    </a:lnTo>
                    <a:lnTo>
                      <a:pt x="18" y="249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69" name="Freeform 385">
                <a:extLst>
                  <a:ext uri="{FF2B5EF4-FFF2-40B4-BE49-F238E27FC236}">
                    <a16:creationId xmlns:a16="http://schemas.microsoft.com/office/drawing/2014/main" id="{A5978D16-6C2B-C050-E179-47494C30F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1691"/>
                <a:ext cx="3" cy="13"/>
              </a:xfrm>
              <a:custGeom>
                <a:avLst/>
                <a:gdLst>
                  <a:gd name="T0" fmla="*/ 33 w 46"/>
                  <a:gd name="T1" fmla="*/ 194 h 194"/>
                  <a:gd name="T2" fmla="*/ 39 w 46"/>
                  <a:gd name="T3" fmla="*/ 180 h 194"/>
                  <a:gd name="T4" fmla="*/ 44 w 46"/>
                  <a:gd name="T5" fmla="*/ 167 h 194"/>
                  <a:gd name="T6" fmla="*/ 46 w 46"/>
                  <a:gd name="T7" fmla="*/ 155 h 194"/>
                  <a:gd name="T8" fmla="*/ 46 w 46"/>
                  <a:gd name="T9" fmla="*/ 142 h 194"/>
                  <a:gd name="T10" fmla="*/ 46 w 46"/>
                  <a:gd name="T11" fmla="*/ 130 h 194"/>
                  <a:gd name="T12" fmla="*/ 43 w 46"/>
                  <a:gd name="T13" fmla="*/ 116 h 194"/>
                  <a:gd name="T14" fmla="*/ 40 w 46"/>
                  <a:gd name="T15" fmla="*/ 104 h 194"/>
                  <a:gd name="T16" fmla="*/ 36 w 46"/>
                  <a:gd name="T17" fmla="*/ 93 h 194"/>
                  <a:gd name="T18" fmla="*/ 27 w 46"/>
                  <a:gd name="T19" fmla="*/ 69 h 194"/>
                  <a:gd name="T20" fmla="*/ 16 w 46"/>
                  <a:gd name="T21" fmla="*/ 46 h 194"/>
                  <a:gd name="T22" fmla="*/ 11 w 46"/>
                  <a:gd name="T23" fmla="*/ 35 h 194"/>
                  <a:gd name="T24" fmla="*/ 7 w 46"/>
                  <a:gd name="T25" fmla="*/ 23 h 194"/>
                  <a:gd name="T26" fmla="*/ 3 w 46"/>
                  <a:gd name="T27" fmla="*/ 11 h 194"/>
                  <a:gd name="T28" fmla="*/ 0 w 46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194">
                    <a:moveTo>
                      <a:pt x="33" y="194"/>
                    </a:moveTo>
                    <a:lnTo>
                      <a:pt x="39" y="180"/>
                    </a:lnTo>
                    <a:lnTo>
                      <a:pt x="44" y="167"/>
                    </a:lnTo>
                    <a:lnTo>
                      <a:pt x="46" y="155"/>
                    </a:lnTo>
                    <a:lnTo>
                      <a:pt x="46" y="142"/>
                    </a:lnTo>
                    <a:lnTo>
                      <a:pt x="46" y="130"/>
                    </a:lnTo>
                    <a:lnTo>
                      <a:pt x="43" y="116"/>
                    </a:lnTo>
                    <a:lnTo>
                      <a:pt x="40" y="104"/>
                    </a:lnTo>
                    <a:lnTo>
                      <a:pt x="36" y="93"/>
                    </a:lnTo>
                    <a:lnTo>
                      <a:pt x="27" y="69"/>
                    </a:lnTo>
                    <a:lnTo>
                      <a:pt x="16" y="46"/>
                    </a:lnTo>
                    <a:lnTo>
                      <a:pt x="11" y="35"/>
                    </a:lnTo>
                    <a:lnTo>
                      <a:pt x="7" y="23"/>
                    </a:lnTo>
                    <a:lnTo>
                      <a:pt x="3" y="11"/>
                    </a:lnTo>
                    <a:lnTo>
                      <a:pt x="0" y="0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0" name="Freeform 386">
                <a:extLst>
                  <a:ext uri="{FF2B5EF4-FFF2-40B4-BE49-F238E27FC236}">
                    <a16:creationId xmlns:a16="http://schemas.microsoft.com/office/drawing/2014/main" id="{70D3C64E-B316-90BE-83BB-10DB8854E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688"/>
                <a:ext cx="5" cy="8"/>
              </a:xfrm>
              <a:custGeom>
                <a:avLst/>
                <a:gdLst>
                  <a:gd name="T0" fmla="*/ 0 w 77"/>
                  <a:gd name="T1" fmla="*/ 0 h 117"/>
                  <a:gd name="T2" fmla="*/ 18 w 77"/>
                  <a:gd name="T3" fmla="*/ 29 h 117"/>
                  <a:gd name="T4" fmla="*/ 38 w 77"/>
                  <a:gd name="T5" fmla="*/ 59 h 117"/>
                  <a:gd name="T6" fmla="*/ 58 w 77"/>
                  <a:gd name="T7" fmla="*/ 88 h 117"/>
                  <a:gd name="T8" fmla="*/ 77 w 77"/>
                  <a:gd name="T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17">
                    <a:moveTo>
                      <a:pt x="0" y="0"/>
                    </a:moveTo>
                    <a:lnTo>
                      <a:pt x="18" y="29"/>
                    </a:lnTo>
                    <a:lnTo>
                      <a:pt x="38" y="59"/>
                    </a:lnTo>
                    <a:lnTo>
                      <a:pt x="58" y="88"/>
                    </a:lnTo>
                    <a:lnTo>
                      <a:pt x="77" y="117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1" name="Freeform 387">
                <a:extLst>
                  <a:ext uri="{FF2B5EF4-FFF2-40B4-BE49-F238E27FC236}">
                    <a16:creationId xmlns:a16="http://schemas.microsoft.com/office/drawing/2014/main" id="{A2264956-A0B2-DF74-1440-D36F3BFE4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1684"/>
                <a:ext cx="2" cy="7"/>
              </a:xfrm>
              <a:custGeom>
                <a:avLst/>
                <a:gdLst>
                  <a:gd name="T0" fmla="*/ 3 w 42"/>
                  <a:gd name="T1" fmla="*/ 0 h 96"/>
                  <a:gd name="T2" fmla="*/ 1 w 42"/>
                  <a:gd name="T3" fmla="*/ 7 h 96"/>
                  <a:gd name="T4" fmla="*/ 0 w 42"/>
                  <a:gd name="T5" fmla="*/ 15 h 96"/>
                  <a:gd name="T6" fmla="*/ 0 w 42"/>
                  <a:gd name="T7" fmla="*/ 22 h 96"/>
                  <a:gd name="T8" fmla="*/ 2 w 42"/>
                  <a:gd name="T9" fmla="*/ 28 h 96"/>
                  <a:gd name="T10" fmla="*/ 4 w 42"/>
                  <a:gd name="T11" fmla="*/ 34 h 96"/>
                  <a:gd name="T12" fmla="*/ 6 w 42"/>
                  <a:gd name="T13" fmla="*/ 40 h 96"/>
                  <a:gd name="T14" fmla="*/ 10 w 42"/>
                  <a:gd name="T15" fmla="*/ 46 h 96"/>
                  <a:gd name="T16" fmla="*/ 13 w 42"/>
                  <a:gd name="T17" fmla="*/ 51 h 96"/>
                  <a:gd name="T18" fmla="*/ 21 w 42"/>
                  <a:gd name="T19" fmla="*/ 62 h 96"/>
                  <a:gd name="T20" fmla="*/ 30 w 42"/>
                  <a:gd name="T21" fmla="*/ 73 h 96"/>
                  <a:gd name="T22" fmla="*/ 33 w 42"/>
                  <a:gd name="T23" fmla="*/ 78 h 96"/>
                  <a:gd name="T24" fmla="*/ 37 w 42"/>
                  <a:gd name="T25" fmla="*/ 84 h 96"/>
                  <a:gd name="T26" fmla="*/ 40 w 42"/>
                  <a:gd name="T27" fmla="*/ 90 h 96"/>
                  <a:gd name="T28" fmla="*/ 42 w 42"/>
                  <a:gd name="T2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96">
                    <a:moveTo>
                      <a:pt x="3" y="0"/>
                    </a:moveTo>
                    <a:lnTo>
                      <a:pt x="1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6" y="40"/>
                    </a:lnTo>
                    <a:lnTo>
                      <a:pt x="10" y="46"/>
                    </a:lnTo>
                    <a:lnTo>
                      <a:pt x="13" y="51"/>
                    </a:lnTo>
                    <a:lnTo>
                      <a:pt x="21" y="62"/>
                    </a:lnTo>
                    <a:lnTo>
                      <a:pt x="30" y="73"/>
                    </a:lnTo>
                    <a:lnTo>
                      <a:pt x="33" y="78"/>
                    </a:lnTo>
                    <a:lnTo>
                      <a:pt x="37" y="84"/>
                    </a:lnTo>
                    <a:lnTo>
                      <a:pt x="40" y="90"/>
                    </a:lnTo>
                    <a:lnTo>
                      <a:pt x="42" y="96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2" name="Freeform 388">
                <a:extLst>
                  <a:ext uri="{FF2B5EF4-FFF2-40B4-BE49-F238E27FC236}">
                    <a16:creationId xmlns:a16="http://schemas.microsoft.com/office/drawing/2014/main" id="{AAADF0E0-A5ED-4656-277F-67EEADFE9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1683"/>
                <a:ext cx="2" cy="8"/>
              </a:xfrm>
              <a:custGeom>
                <a:avLst/>
                <a:gdLst>
                  <a:gd name="T0" fmla="*/ 0 w 34"/>
                  <a:gd name="T1" fmla="*/ 0 h 122"/>
                  <a:gd name="T2" fmla="*/ 9 w 34"/>
                  <a:gd name="T3" fmla="*/ 7 h 122"/>
                  <a:gd name="T4" fmla="*/ 15 w 34"/>
                  <a:gd name="T5" fmla="*/ 13 h 122"/>
                  <a:gd name="T6" fmla="*/ 20 w 34"/>
                  <a:gd name="T7" fmla="*/ 20 h 122"/>
                  <a:gd name="T8" fmla="*/ 23 w 34"/>
                  <a:gd name="T9" fmla="*/ 27 h 122"/>
                  <a:gd name="T10" fmla="*/ 26 w 34"/>
                  <a:gd name="T11" fmla="*/ 34 h 122"/>
                  <a:gd name="T12" fmla="*/ 27 w 34"/>
                  <a:gd name="T13" fmla="*/ 42 h 122"/>
                  <a:gd name="T14" fmla="*/ 28 w 34"/>
                  <a:gd name="T15" fmla="*/ 50 h 122"/>
                  <a:gd name="T16" fmla="*/ 28 w 34"/>
                  <a:gd name="T17" fmla="*/ 58 h 122"/>
                  <a:gd name="T18" fmla="*/ 28 w 34"/>
                  <a:gd name="T19" fmla="*/ 74 h 122"/>
                  <a:gd name="T20" fmla="*/ 28 w 34"/>
                  <a:gd name="T21" fmla="*/ 91 h 122"/>
                  <a:gd name="T22" fmla="*/ 28 w 34"/>
                  <a:gd name="T23" fmla="*/ 99 h 122"/>
                  <a:gd name="T24" fmla="*/ 29 w 34"/>
                  <a:gd name="T25" fmla="*/ 107 h 122"/>
                  <a:gd name="T26" fmla="*/ 31 w 34"/>
                  <a:gd name="T27" fmla="*/ 115 h 122"/>
                  <a:gd name="T28" fmla="*/ 34 w 34"/>
                  <a:gd name="T2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122">
                    <a:moveTo>
                      <a:pt x="0" y="0"/>
                    </a:moveTo>
                    <a:lnTo>
                      <a:pt x="9" y="7"/>
                    </a:lnTo>
                    <a:lnTo>
                      <a:pt x="15" y="13"/>
                    </a:lnTo>
                    <a:lnTo>
                      <a:pt x="20" y="20"/>
                    </a:lnTo>
                    <a:lnTo>
                      <a:pt x="23" y="27"/>
                    </a:lnTo>
                    <a:lnTo>
                      <a:pt x="26" y="34"/>
                    </a:lnTo>
                    <a:lnTo>
                      <a:pt x="27" y="42"/>
                    </a:lnTo>
                    <a:lnTo>
                      <a:pt x="28" y="50"/>
                    </a:lnTo>
                    <a:lnTo>
                      <a:pt x="28" y="58"/>
                    </a:lnTo>
                    <a:lnTo>
                      <a:pt x="28" y="74"/>
                    </a:lnTo>
                    <a:lnTo>
                      <a:pt x="28" y="91"/>
                    </a:lnTo>
                    <a:lnTo>
                      <a:pt x="28" y="99"/>
                    </a:lnTo>
                    <a:lnTo>
                      <a:pt x="29" y="107"/>
                    </a:lnTo>
                    <a:lnTo>
                      <a:pt x="31" y="115"/>
                    </a:lnTo>
                    <a:lnTo>
                      <a:pt x="34" y="12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3" name="Freeform 389">
                <a:extLst>
                  <a:ext uri="{FF2B5EF4-FFF2-40B4-BE49-F238E27FC236}">
                    <a16:creationId xmlns:a16="http://schemas.microsoft.com/office/drawing/2014/main" id="{C412D1A9-236F-3DD7-EB59-FE8CBAF3A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679"/>
                <a:ext cx="4" cy="6"/>
              </a:xfrm>
              <a:custGeom>
                <a:avLst/>
                <a:gdLst>
                  <a:gd name="T0" fmla="*/ 0 w 64"/>
                  <a:gd name="T1" fmla="*/ 0 h 97"/>
                  <a:gd name="T2" fmla="*/ 15 w 64"/>
                  <a:gd name="T3" fmla="*/ 25 h 97"/>
                  <a:gd name="T4" fmla="*/ 32 w 64"/>
                  <a:gd name="T5" fmla="*/ 50 h 97"/>
                  <a:gd name="T6" fmla="*/ 48 w 64"/>
                  <a:gd name="T7" fmla="*/ 75 h 97"/>
                  <a:gd name="T8" fmla="*/ 64 w 64"/>
                  <a:gd name="T9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97">
                    <a:moveTo>
                      <a:pt x="0" y="0"/>
                    </a:moveTo>
                    <a:lnTo>
                      <a:pt x="15" y="25"/>
                    </a:lnTo>
                    <a:lnTo>
                      <a:pt x="32" y="50"/>
                    </a:lnTo>
                    <a:lnTo>
                      <a:pt x="48" y="75"/>
                    </a:lnTo>
                    <a:lnTo>
                      <a:pt x="64" y="97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4" name="Freeform 390">
                <a:extLst>
                  <a:ext uri="{FF2B5EF4-FFF2-40B4-BE49-F238E27FC236}">
                    <a16:creationId xmlns:a16="http://schemas.microsoft.com/office/drawing/2014/main" id="{B080CAE9-44DD-ACD6-ADEA-D6F5F4EF2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1675"/>
                <a:ext cx="4" cy="6"/>
              </a:xfrm>
              <a:custGeom>
                <a:avLst/>
                <a:gdLst>
                  <a:gd name="T0" fmla="*/ 0 w 69"/>
                  <a:gd name="T1" fmla="*/ 0 h 102"/>
                  <a:gd name="T2" fmla="*/ 18 w 69"/>
                  <a:gd name="T3" fmla="*/ 26 h 102"/>
                  <a:gd name="T4" fmla="*/ 34 w 69"/>
                  <a:gd name="T5" fmla="*/ 52 h 102"/>
                  <a:gd name="T6" fmla="*/ 52 w 69"/>
                  <a:gd name="T7" fmla="*/ 77 h 102"/>
                  <a:gd name="T8" fmla="*/ 69 w 69"/>
                  <a:gd name="T9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102">
                    <a:moveTo>
                      <a:pt x="0" y="0"/>
                    </a:moveTo>
                    <a:lnTo>
                      <a:pt x="18" y="26"/>
                    </a:lnTo>
                    <a:lnTo>
                      <a:pt x="34" y="52"/>
                    </a:lnTo>
                    <a:lnTo>
                      <a:pt x="52" y="77"/>
                    </a:lnTo>
                    <a:lnTo>
                      <a:pt x="69" y="10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5" name="Freeform 391">
                <a:extLst>
                  <a:ext uri="{FF2B5EF4-FFF2-40B4-BE49-F238E27FC236}">
                    <a16:creationId xmlns:a16="http://schemas.microsoft.com/office/drawing/2014/main" id="{765B5239-B335-EB83-5E07-4B4C43C74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668"/>
                <a:ext cx="4" cy="6"/>
              </a:xfrm>
              <a:custGeom>
                <a:avLst/>
                <a:gdLst>
                  <a:gd name="T0" fmla="*/ 0 w 64"/>
                  <a:gd name="T1" fmla="*/ 0 h 102"/>
                  <a:gd name="T2" fmla="*/ 17 w 64"/>
                  <a:gd name="T3" fmla="*/ 26 h 102"/>
                  <a:gd name="T4" fmla="*/ 33 w 64"/>
                  <a:gd name="T5" fmla="*/ 52 h 102"/>
                  <a:gd name="T6" fmla="*/ 49 w 64"/>
                  <a:gd name="T7" fmla="*/ 77 h 102"/>
                  <a:gd name="T8" fmla="*/ 64 w 64"/>
                  <a:gd name="T9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2">
                    <a:moveTo>
                      <a:pt x="0" y="0"/>
                    </a:moveTo>
                    <a:lnTo>
                      <a:pt x="17" y="26"/>
                    </a:lnTo>
                    <a:lnTo>
                      <a:pt x="33" y="52"/>
                    </a:lnTo>
                    <a:lnTo>
                      <a:pt x="49" y="77"/>
                    </a:lnTo>
                    <a:lnTo>
                      <a:pt x="64" y="10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6" name="Freeform 392">
                <a:extLst>
                  <a:ext uri="{FF2B5EF4-FFF2-40B4-BE49-F238E27FC236}">
                    <a16:creationId xmlns:a16="http://schemas.microsoft.com/office/drawing/2014/main" id="{5724A8F9-3773-CD1D-D1E8-5C689EE8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1660"/>
                <a:ext cx="5" cy="8"/>
              </a:xfrm>
              <a:custGeom>
                <a:avLst/>
                <a:gdLst>
                  <a:gd name="T0" fmla="*/ 0 w 88"/>
                  <a:gd name="T1" fmla="*/ 0 h 131"/>
                  <a:gd name="T2" fmla="*/ 23 w 88"/>
                  <a:gd name="T3" fmla="*/ 33 h 131"/>
                  <a:gd name="T4" fmla="*/ 44 w 88"/>
                  <a:gd name="T5" fmla="*/ 66 h 131"/>
                  <a:gd name="T6" fmla="*/ 66 w 88"/>
                  <a:gd name="T7" fmla="*/ 98 h 131"/>
                  <a:gd name="T8" fmla="*/ 88 w 88"/>
                  <a:gd name="T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31">
                    <a:moveTo>
                      <a:pt x="0" y="0"/>
                    </a:moveTo>
                    <a:lnTo>
                      <a:pt x="23" y="33"/>
                    </a:lnTo>
                    <a:lnTo>
                      <a:pt x="44" y="66"/>
                    </a:lnTo>
                    <a:lnTo>
                      <a:pt x="66" y="98"/>
                    </a:lnTo>
                    <a:lnTo>
                      <a:pt x="88" y="131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7" name="Freeform 393">
                <a:extLst>
                  <a:ext uri="{FF2B5EF4-FFF2-40B4-BE49-F238E27FC236}">
                    <a16:creationId xmlns:a16="http://schemas.microsoft.com/office/drawing/2014/main" id="{29736257-E71F-DC82-4AB7-04A4188C2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621"/>
                <a:ext cx="97" cy="77"/>
              </a:xfrm>
              <a:custGeom>
                <a:avLst/>
                <a:gdLst>
                  <a:gd name="T0" fmla="*/ 987 w 1547"/>
                  <a:gd name="T1" fmla="*/ 860 h 1219"/>
                  <a:gd name="T2" fmla="*/ 1081 w 1547"/>
                  <a:gd name="T3" fmla="*/ 805 h 1219"/>
                  <a:gd name="T4" fmla="*/ 1167 w 1547"/>
                  <a:gd name="T5" fmla="*/ 752 h 1219"/>
                  <a:gd name="T6" fmla="*/ 1228 w 1547"/>
                  <a:gd name="T7" fmla="*/ 712 h 1219"/>
                  <a:gd name="T8" fmla="*/ 1288 w 1547"/>
                  <a:gd name="T9" fmla="*/ 668 h 1219"/>
                  <a:gd name="T10" fmla="*/ 1347 w 1547"/>
                  <a:gd name="T11" fmla="*/ 621 h 1219"/>
                  <a:gd name="T12" fmla="*/ 1402 w 1547"/>
                  <a:gd name="T13" fmla="*/ 570 h 1219"/>
                  <a:gd name="T14" fmla="*/ 1452 w 1547"/>
                  <a:gd name="T15" fmla="*/ 517 h 1219"/>
                  <a:gd name="T16" fmla="*/ 1493 w 1547"/>
                  <a:gd name="T17" fmla="*/ 460 h 1219"/>
                  <a:gd name="T18" fmla="*/ 1524 w 1547"/>
                  <a:gd name="T19" fmla="*/ 401 h 1219"/>
                  <a:gd name="T20" fmla="*/ 1542 w 1547"/>
                  <a:gd name="T21" fmla="*/ 338 h 1219"/>
                  <a:gd name="T22" fmla="*/ 1547 w 1547"/>
                  <a:gd name="T23" fmla="*/ 275 h 1219"/>
                  <a:gd name="T24" fmla="*/ 1536 w 1547"/>
                  <a:gd name="T25" fmla="*/ 209 h 1219"/>
                  <a:gd name="T26" fmla="*/ 1506 w 1547"/>
                  <a:gd name="T27" fmla="*/ 141 h 1219"/>
                  <a:gd name="T28" fmla="*/ 1462 w 1547"/>
                  <a:gd name="T29" fmla="*/ 79 h 1219"/>
                  <a:gd name="T30" fmla="*/ 1412 w 1547"/>
                  <a:gd name="T31" fmla="*/ 38 h 1219"/>
                  <a:gd name="T32" fmla="*/ 1359 w 1547"/>
                  <a:gd name="T33" fmla="*/ 13 h 1219"/>
                  <a:gd name="T34" fmla="*/ 1300 w 1547"/>
                  <a:gd name="T35" fmla="*/ 1 h 1219"/>
                  <a:gd name="T36" fmla="*/ 1239 w 1547"/>
                  <a:gd name="T37" fmla="*/ 1 h 1219"/>
                  <a:gd name="T38" fmla="*/ 1175 w 1547"/>
                  <a:gd name="T39" fmla="*/ 12 h 1219"/>
                  <a:gd name="T40" fmla="*/ 1110 w 1547"/>
                  <a:gd name="T41" fmla="*/ 32 h 1219"/>
                  <a:gd name="T42" fmla="*/ 1044 w 1547"/>
                  <a:gd name="T43" fmla="*/ 59 h 1219"/>
                  <a:gd name="T44" fmla="*/ 980 w 1547"/>
                  <a:gd name="T45" fmla="*/ 92 h 1219"/>
                  <a:gd name="T46" fmla="*/ 916 w 1547"/>
                  <a:gd name="T47" fmla="*/ 129 h 1219"/>
                  <a:gd name="T48" fmla="*/ 826 w 1547"/>
                  <a:gd name="T49" fmla="*/ 188 h 1219"/>
                  <a:gd name="T50" fmla="*/ 719 w 1547"/>
                  <a:gd name="T51" fmla="*/ 265 h 1219"/>
                  <a:gd name="T52" fmla="*/ 634 w 1547"/>
                  <a:gd name="T53" fmla="*/ 328 h 1219"/>
                  <a:gd name="T54" fmla="*/ 570 w 1547"/>
                  <a:gd name="T55" fmla="*/ 371 h 1219"/>
                  <a:gd name="T56" fmla="*/ 476 w 1547"/>
                  <a:gd name="T57" fmla="*/ 425 h 1219"/>
                  <a:gd name="T58" fmla="*/ 390 w 1547"/>
                  <a:gd name="T59" fmla="*/ 476 h 1219"/>
                  <a:gd name="T60" fmla="*/ 330 w 1547"/>
                  <a:gd name="T61" fmla="*/ 516 h 1219"/>
                  <a:gd name="T62" fmla="*/ 268 w 1547"/>
                  <a:gd name="T63" fmla="*/ 558 h 1219"/>
                  <a:gd name="T64" fmla="*/ 209 w 1547"/>
                  <a:gd name="T65" fmla="*/ 603 h 1219"/>
                  <a:gd name="T66" fmla="*/ 153 w 1547"/>
                  <a:gd name="T67" fmla="*/ 652 h 1219"/>
                  <a:gd name="T68" fmla="*/ 103 w 1547"/>
                  <a:gd name="T69" fmla="*/ 704 h 1219"/>
                  <a:gd name="T70" fmla="*/ 60 w 1547"/>
                  <a:gd name="T71" fmla="*/ 759 h 1219"/>
                  <a:gd name="T72" fmla="*/ 27 w 1547"/>
                  <a:gd name="T73" fmla="*/ 815 h 1219"/>
                  <a:gd name="T74" fmla="*/ 6 w 1547"/>
                  <a:gd name="T75" fmla="*/ 874 h 1219"/>
                  <a:gd name="T76" fmla="*/ 0 w 1547"/>
                  <a:gd name="T77" fmla="*/ 935 h 1219"/>
                  <a:gd name="T78" fmla="*/ 9 w 1547"/>
                  <a:gd name="T79" fmla="*/ 998 h 1219"/>
                  <a:gd name="T80" fmla="*/ 36 w 1547"/>
                  <a:gd name="T81" fmla="*/ 1062 h 1219"/>
                  <a:gd name="T82" fmla="*/ 81 w 1547"/>
                  <a:gd name="T83" fmla="*/ 1125 h 1219"/>
                  <a:gd name="T84" fmla="*/ 132 w 1547"/>
                  <a:gd name="T85" fmla="*/ 1171 h 1219"/>
                  <a:gd name="T86" fmla="*/ 189 w 1547"/>
                  <a:gd name="T87" fmla="*/ 1200 h 1219"/>
                  <a:gd name="T88" fmla="*/ 248 w 1547"/>
                  <a:gd name="T89" fmla="*/ 1216 h 1219"/>
                  <a:gd name="T90" fmla="*/ 312 w 1547"/>
                  <a:gd name="T91" fmla="*/ 1218 h 1219"/>
                  <a:gd name="T92" fmla="*/ 376 w 1547"/>
                  <a:gd name="T93" fmla="*/ 1210 h 1219"/>
                  <a:gd name="T94" fmla="*/ 443 w 1547"/>
                  <a:gd name="T95" fmla="*/ 1192 h 1219"/>
                  <a:gd name="T96" fmla="*/ 509 w 1547"/>
                  <a:gd name="T97" fmla="*/ 1167 h 1219"/>
                  <a:gd name="T98" fmla="*/ 575 w 1547"/>
                  <a:gd name="T99" fmla="*/ 1136 h 1219"/>
                  <a:gd name="T100" fmla="*/ 638 w 1547"/>
                  <a:gd name="T101" fmla="*/ 1100 h 1219"/>
                  <a:gd name="T102" fmla="*/ 700 w 1547"/>
                  <a:gd name="T103" fmla="*/ 1062 h 1219"/>
                  <a:gd name="T104" fmla="*/ 758 w 1547"/>
                  <a:gd name="T105" fmla="*/ 1023 h 1219"/>
                  <a:gd name="T106" fmla="*/ 837 w 1547"/>
                  <a:gd name="T107" fmla="*/ 965 h 1219"/>
                  <a:gd name="T108" fmla="*/ 921 w 1547"/>
                  <a:gd name="T109" fmla="*/ 903 h 1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7" h="1219">
                    <a:moveTo>
                      <a:pt x="953" y="881"/>
                    </a:moveTo>
                    <a:lnTo>
                      <a:pt x="987" y="860"/>
                    </a:lnTo>
                    <a:lnTo>
                      <a:pt x="1030" y="834"/>
                    </a:lnTo>
                    <a:lnTo>
                      <a:pt x="1081" y="805"/>
                    </a:lnTo>
                    <a:lnTo>
                      <a:pt x="1137" y="771"/>
                    </a:lnTo>
                    <a:lnTo>
                      <a:pt x="1167" y="752"/>
                    </a:lnTo>
                    <a:lnTo>
                      <a:pt x="1197" y="732"/>
                    </a:lnTo>
                    <a:lnTo>
                      <a:pt x="1228" y="712"/>
                    </a:lnTo>
                    <a:lnTo>
                      <a:pt x="1258" y="690"/>
                    </a:lnTo>
                    <a:lnTo>
                      <a:pt x="1288" y="668"/>
                    </a:lnTo>
                    <a:lnTo>
                      <a:pt x="1319" y="645"/>
                    </a:lnTo>
                    <a:lnTo>
                      <a:pt x="1347" y="621"/>
                    </a:lnTo>
                    <a:lnTo>
                      <a:pt x="1375" y="595"/>
                    </a:lnTo>
                    <a:lnTo>
                      <a:pt x="1402" y="570"/>
                    </a:lnTo>
                    <a:lnTo>
                      <a:pt x="1427" y="544"/>
                    </a:lnTo>
                    <a:lnTo>
                      <a:pt x="1452" y="517"/>
                    </a:lnTo>
                    <a:lnTo>
                      <a:pt x="1474" y="488"/>
                    </a:lnTo>
                    <a:lnTo>
                      <a:pt x="1493" y="460"/>
                    </a:lnTo>
                    <a:lnTo>
                      <a:pt x="1510" y="430"/>
                    </a:lnTo>
                    <a:lnTo>
                      <a:pt x="1524" y="401"/>
                    </a:lnTo>
                    <a:lnTo>
                      <a:pt x="1535" y="370"/>
                    </a:lnTo>
                    <a:lnTo>
                      <a:pt x="1542" y="338"/>
                    </a:lnTo>
                    <a:lnTo>
                      <a:pt x="1547" y="307"/>
                    </a:lnTo>
                    <a:lnTo>
                      <a:pt x="1547" y="275"/>
                    </a:lnTo>
                    <a:lnTo>
                      <a:pt x="1544" y="243"/>
                    </a:lnTo>
                    <a:lnTo>
                      <a:pt x="1536" y="209"/>
                    </a:lnTo>
                    <a:lnTo>
                      <a:pt x="1523" y="175"/>
                    </a:lnTo>
                    <a:lnTo>
                      <a:pt x="1506" y="141"/>
                    </a:lnTo>
                    <a:lnTo>
                      <a:pt x="1484" y="106"/>
                    </a:lnTo>
                    <a:lnTo>
                      <a:pt x="1462" y="79"/>
                    </a:lnTo>
                    <a:lnTo>
                      <a:pt x="1438" y="57"/>
                    </a:lnTo>
                    <a:lnTo>
                      <a:pt x="1412" y="38"/>
                    </a:lnTo>
                    <a:lnTo>
                      <a:pt x="1386" y="24"/>
                    </a:lnTo>
                    <a:lnTo>
                      <a:pt x="1359" y="13"/>
                    </a:lnTo>
                    <a:lnTo>
                      <a:pt x="1330" y="5"/>
                    </a:lnTo>
                    <a:lnTo>
                      <a:pt x="1300" y="1"/>
                    </a:lnTo>
                    <a:lnTo>
                      <a:pt x="1270" y="0"/>
                    </a:lnTo>
                    <a:lnTo>
                      <a:pt x="1239" y="1"/>
                    </a:lnTo>
                    <a:lnTo>
                      <a:pt x="1208" y="6"/>
                    </a:lnTo>
                    <a:lnTo>
                      <a:pt x="1175" y="12"/>
                    </a:lnTo>
                    <a:lnTo>
                      <a:pt x="1143" y="21"/>
                    </a:lnTo>
                    <a:lnTo>
                      <a:pt x="1110" y="32"/>
                    </a:lnTo>
                    <a:lnTo>
                      <a:pt x="1078" y="45"/>
                    </a:lnTo>
                    <a:lnTo>
                      <a:pt x="1044" y="59"/>
                    </a:lnTo>
                    <a:lnTo>
                      <a:pt x="1012" y="75"/>
                    </a:lnTo>
                    <a:lnTo>
                      <a:pt x="980" y="92"/>
                    </a:lnTo>
                    <a:lnTo>
                      <a:pt x="948" y="109"/>
                    </a:lnTo>
                    <a:lnTo>
                      <a:pt x="916" y="129"/>
                    </a:lnTo>
                    <a:lnTo>
                      <a:pt x="885" y="148"/>
                    </a:lnTo>
                    <a:lnTo>
                      <a:pt x="826" y="188"/>
                    </a:lnTo>
                    <a:lnTo>
                      <a:pt x="770" y="227"/>
                    </a:lnTo>
                    <a:lnTo>
                      <a:pt x="719" y="265"/>
                    </a:lnTo>
                    <a:lnTo>
                      <a:pt x="673" y="299"/>
                    </a:lnTo>
                    <a:lnTo>
                      <a:pt x="634" y="328"/>
                    </a:lnTo>
                    <a:lnTo>
                      <a:pt x="603" y="350"/>
                    </a:lnTo>
                    <a:lnTo>
                      <a:pt x="570" y="371"/>
                    </a:lnTo>
                    <a:lnTo>
                      <a:pt x="527" y="396"/>
                    </a:lnTo>
                    <a:lnTo>
                      <a:pt x="476" y="425"/>
                    </a:lnTo>
                    <a:lnTo>
                      <a:pt x="420" y="458"/>
                    </a:lnTo>
                    <a:lnTo>
                      <a:pt x="390" y="476"/>
                    </a:lnTo>
                    <a:lnTo>
                      <a:pt x="360" y="496"/>
                    </a:lnTo>
                    <a:lnTo>
                      <a:pt x="330" y="516"/>
                    </a:lnTo>
                    <a:lnTo>
                      <a:pt x="299" y="536"/>
                    </a:lnTo>
                    <a:lnTo>
                      <a:pt x="268" y="558"/>
                    </a:lnTo>
                    <a:lnTo>
                      <a:pt x="238" y="580"/>
                    </a:lnTo>
                    <a:lnTo>
                      <a:pt x="209" y="603"/>
                    </a:lnTo>
                    <a:lnTo>
                      <a:pt x="181" y="628"/>
                    </a:lnTo>
                    <a:lnTo>
                      <a:pt x="153" y="652"/>
                    </a:lnTo>
                    <a:lnTo>
                      <a:pt x="127" y="678"/>
                    </a:lnTo>
                    <a:lnTo>
                      <a:pt x="103" y="704"/>
                    </a:lnTo>
                    <a:lnTo>
                      <a:pt x="80" y="730"/>
                    </a:lnTo>
                    <a:lnTo>
                      <a:pt x="60" y="759"/>
                    </a:lnTo>
                    <a:lnTo>
                      <a:pt x="42" y="787"/>
                    </a:lnTo>
                    <a:lnTo>
                      <a:pt x="27" y="815"/>
                    </a:lnTo>
                    <a:lnTo>
                      <a:pt x="15" y="844"/>
                    </a:lnTo>
                    <a:lnTo>
                      <a:pt x="6" y="874"/>
                    </a:lnTo>
                    <a:lnTo>
                      <a:pt x="1" y="904"/>
                    </a:lnTo>
                    <a:lnTo>
                      <a:pt x="0" y="935"/>
                    </a:lnTo>
                    <a:lnTo>
                      <a:pt x="2" y="966"/>
                    </a:lnTo>
                    <a:lnTo>
                      <a:pt x="9" y="998"/>
                    </a:lnTo>
                    <a:lnTo>
                      <a:pt x="20" y="1030"/>
                    </a:lnTo>
                    <a:lnTo>
                      <a:pt x="36" y="1062"/>
                    </a:lnTo>
                    <a:lnTo>
                      <a:pt x="58" y="1094"/>
                    </a:lnTo>
                    <a:lnTo>
                      <a:pt x="81" y="1125"/>
                    </a:lnTo>
                    <a:lnTo>
                      <a:pt x="106" y="1150"/>
                    </a:lnTo>
                    <a:lnTo>
                      <a:pt x="132" y="1171"/>
                    </a:lnTo>
                    <a:lnTo>
                      <a:pt x="159" y="1187"/>
                    </a:lnTo>
                    <a:lnTo>
                      <a:pt x="189" y="1200"/>
                    </a:lnTo>
                    <a:lnTo>
                      <a:pt x="218" y="1210"/>
                    </a:lnTo>
                    <a:lnTo>
                      <a:pt x="248" y="1216"/>
                    </a:lnTo>
                    <a:lnTo>
                      <a:pt x="279" y="1219"/>
                    </a:lnTo>
                    <a:lnTo>
                      <a:pt x="312" y="1218"/>
                    </a:lnTo>
                    <a:lnTo>
                      <a:pt x="344" y="1215"/>
                    </a:lnTo>
                    <a:lnTo>
                      <a:pt x="376" y="1210"/>
                    </a:lnTo>
                    <a:lnTo>
                      <a:pt x="409" y="1202"/>
                    </a:lnTo>
                    <a:lnTo>
                      <a:pt x="443" y="1192"/>
                    </a:lnTo>
                    <a:lnTo>
                      <a:pt x="476" y="1181"/>
                    </a:lnTo>
                    <a:lnTo>
                      <a:pt x="509" y="1167"/>
                    </a:lnTo>
                    <a:lnTo>
                      <a:pt x="541" y="1152"/>
                    </a:lnTo>
                    <a:lnTo>
                      <a:pt x="575" y="1136"/>
                    </a:lnTo>
                    <a:lnTo>
                      <a:pt x="607" y="1118"/>
                    </a:lnTo>
                    <a:lnTo>
                      <a:pt x="638" y="1100"/>
                    </a:lnTo>
                    <a:lnTo>
                      <a:pt x="669" y="1081"/>
                    </a:lnTo>
                    <a:lnTo>
                      <a:pt x="700" y="1062"/>
                    </a:lnTo>
                    <a:lnTo>
                      <a:pt x="730" y="1042"/>
                    </a:lnTo>
                    <a:lnTo>
                      <a:pt x="758" y="1023"/>
                    </a:lnTo>
                    <a:lnTo>
                      <a:pt x="785" y="1003"/>
                    </a:lnTo>
                    <a:lnTo>
                      <a:pt x="837" y="965"/>
                    </a:lnTo>
                    <a:lnTo>
                      <a:pt x="883" y="932"/>
                    </a:lnTo>
                    <a:lnTo>
                      <a:pt x="921" y="903"/>
                    </a:lnTo>
                    <a:lnTo>
                      <a:pt x="953" y="881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8" name="Freeform 394">
                <a:extLst>
                  <a:ext uri="{FF2B5EF4-FFF2-40B4-BE49-F238E27FC236}">
                    <a16:creationId xmlns:a16="http://schemas.microsoft.com/office/drawing/2014/main" id="{65C500AB-F76D-35BE-67DE-62B83AD00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621"/>
                <a:ext cx="97" cy="77"/>
              </a:xfrm>
              <a:custGeom>
                <a:avLst/>
                <a:gdLst>
                  <a:gd name="T0" fmla="*/ 987 w 1547"/>
                  <a:gd name="T1" fmla="*/ 860 h 1219"/>
                  <a:gd name="T2" fmla="*/ 1081 w 1547"/>
                  <a:gd name="T3" fmla="*/ 805 h 1219"/>
                  <a:gd name="T4" fmla="*/ 1167 w 1547"/>
                  <a:gd name="T5" fmla="*/ 752 h 1219"/>
                  <a:gd name="T6" fmla="*/ 1228 w 1547"/>
                  <a:gd name="T7" fmla="*/ 712 h 1219"/>
                  <a:gd name="T8" fmla="*/ 1288 w 1547"/>
                  <a:gd name="T9" fmla="*/ 668 h 1219"/>
                  <a:gd name="T10" fmla="*/ 1347 w 1547"/>
                  <a:gd name="T11" fmla="*/ 621 h 1219"/>
                  <a:gd name="T12" fmla="*/ 1402 w 1547"/>
                  <a:gd name="T13" fmla="*/ 570 h 1219"/>
                  <a:gd name="T14" fmla="*/ 1452 w 1547"/>
                  <a:gd name="T15" fmla="*/ 517 h 1219"/>
                  <a:gd name="T16" fmla="*/ 1493 w 1547"/>
                  <a:gd name="T17" fmla="*/ 460 h 1219"/>
                  <a:gd name="T18" fmla="*/ 1524 w 1547"/>
                  <a:gd name="T19" fmla="*/ 401 h 1219"/>
                  <a:gd name="T20" fmla="*/ 1542 w 1547"/>
                  <a:gd name="T21" fmla="*/ 338 h 1219"/>
                  <a:gd name="T22" fmla="*/ 1547 w 1547"/>
                  <a:gd name="T23" fmla="*/ 275 h 1219"/>
                  <a:gd name="T24" fmla="*/ 1536 w 1547"/>
                  <a:gd name="T25" fmla="*/ 209 h 1219"/>
                  <a:gd name="T26" fmla="*/ 1506 w 1547"/>
                  <a:gd name="T27" fmla="*/ 141 h 1219"/>
                  <a:gd name="T28" fmla="*/ 1462 w 1547"/>
                  <a:gd name="T29" fmla="*/ 79 h 1219"/>
                  <a:gd name="T30" fmla="*/ 1412 w 1547"/>
                  <a:gd name="T31" fmla="*/ 38 h 1219"/>
                  <a:gd name="T32" fmla="*/ 1359 w 1547"/>
                  <a:gd name="T33" fmla="*/ 13 h 1219"/>
                  <a:gd name="T34" fmla="*/ 1300 w 1547"/>
                  <a:gd name="T35" fmla="*/ 1 h 1219"/>
                  <a:gd name="T36" fmla="*/ 1239 w 1547"/>
                  <a:gd name="T37" fmla="*/ 1 h 1219"/>
                  <a:gd name="T38" fmla="*/ 1175 w 1547"/>
                  <a:gd name="T39" fmla="*/ 12 h 1219"/>
                  <a:gd name="T40" fmla="*/ 1110 w 1547"/>
                  <a:gd name="T41" fmla="*/ 32 h 1219"/>
                  <a:gd name="T42" fmla="*/ 1044 w 1547"/>
                  <a:gd name="T43" fmla="*/ 59 h 1219"/>
                  <a:gd name="T44" fmla="*/ 980 w 1547"/>
                  <a:gd name="T45" fmla="*/ 92 h 1219"/>
                  <a:gd name="T46" fmla="*/ 916 w 1547"/>
                  <a:gd name="T47" fmla="*/ 129 h 1219"/>
                  <a:gd name="T48" fmla="*/ 826 w 1547"/>
                  <a:gd name="T49" fmla="*/ 188 h 1219"/>
                  <a:gd name="T50" fmla="*/ 719 w 1547"/>
                  <a:gd name="T51" fmla="*/ 265 h 1219"/>
                  <a:gd name="T52" fmla="*/ 634 w 1547"/>
                  <a:gd name="T53" fmla="*/ 328 h 1219"/>
                  <a:gd name="T54" fmla="*/ 570 w 1547"/>
                  <a:gd name="T55" fmla="*/ 371 h 1219"/>
                  <a:gd name="T56" fmla="*/ 476 w 1547"/>
                  <a:gd name="T57" fmla="*/ 425 h 1219"/>
                  <a:gd name="T58" fmla="*/ 390 w 1547"/>
                  <a:gd name="T59" fmla="*/ 476 h 1219"/>
                  <a:gd name="T60" fmla="*/ 330 w 1547"/>
                  <a:gd name="T61" fmla="*/ 516 h 1219"/>
                  <a:gd name="T62" fmla="*/ 268 w 1547"/>
                  <a:gd name="T63" fmla="*/ 558 h 1219"/>
                  <a:gd name="T64" fmla="*/ 209 w 1547"/>
                  <a:gd name="T65" fmla="*/ 603 h 1219"/>
                  <a:gd name="T66" fmla="*/ 153 w 1547"/>
                  <a:gd name="T67" fmla="*/ 652 h 1219"/>
                  <a:gd name="T68" fmla="*/ 103 w 1547"/>
                  <a:gd name="T69" fmla="*/ 704 h 1219"/>
                  <a:gd name="T70" fmla="*/ 60 w 1547"/>
                  <a:gd name="T71" fmla="*/ 759 h 1219"/>
                  <a:gd name="T72" fmla="*/ 27 w 1547"/>
                  <a:gd name="T73" fmla="*/ 815 h 1219"/>
                  <a:gd name="T74" fmla="*/ 6 w 1547"/>
                  <a:gd name="T75" fmla="*/ 874 h 1219"/>
                  <a:gd name="T76" fmla="*/ 0 w 1547"/>
                  <a:gd name="T77" fmla="*/ 935 h 1219"/>
                  <a:gd name="T78" fmla="*/ 9 w 1547"/>
                  <a:gd name="T79" fmla="*/ 998 h 1219"/>
                  <a:gd name="T80" fmla="*/ 36 w 1547"/>
                  <a:gd name="T81" fmla="*/ 1062 h 1219"/>
                  <a:gd name="T82" fmla="*/ 81 w 1547"/>
                  <a:gd name="T83" fmla="*/ 1125 h 1219"/>
                  <a:gd name="T84" fmla="*/ 132 w 1547"/>
                  <a:gd name="T85" fmla="*/ 1171 h 1219"/>
                  <a:gd name="T86" fmla="*/ 189 w 1547"/>
                  <a:gd name="T87" fmla="*/ 1200 h 1219"/>
                  <a:gd name="T88" fmla="*/ 248 w 1547"/>
                  <a:gd name="T89" fmla="*/ 1216 h 1219"/>
                  <a:gd name="T90" fmla="*/ 312 w 1547"/>
                  <a:gd name="T91" fmla="*/ 1218 h 1219"/>
                  <a:gd name="T92" fmla="*/ 376 w 1547"/>
                  <a:gd name="T93" fmla="*/ 1210 h 1219"/>
                  <a:gd name="T94" fmla="*/ 443 w 1547"/>
                  <a:gd name="T95" fmla="*/ 1192 h 1219"/>
                  <a:gd name="T96" fmla="*/ 509 w 1547"/>
                  <a:gd name="T97" fmla="*/ 1167 h 1219"/>
                  <a:gd name="T98" fmla="*/ 575 w 1547"/>
                  <a:gd name="T99" fmla="*/ 1136 h 1219"/>
                  <a:gd name="T100" fmla="*/ 638 w 1547"/>
                  <a:gd name="T101" fmla="*/ 1100 h 1219"/>
                  <a:gd name="T102" fmla="*/ 700 w 1547"/>
                  <a:gd name="T103" fmla="*/ 1062 h 1219"/>
                  <a:gd name="T104" fmla="*/ 758 w 1547"/>
                  <a:gd name="T105" fmla="*/ 1023 h 1219"/>
                  <a:gd name="T106" fmla="*/ 837 w 1547"/>
                  <a:gd name="T107" fmla="*/ 965 h 1219"/>
                  <a:gd name="T108" fmla="*/ 921 w 1547"/>
                  <a:gd name="T109" fmla="*/ 903 h 1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7" h="1219">
                    <a:moveTo>
                      <a:pt x="953" y="881"/>
                    </a:moveTo>
                    <a:lnTo>
                      <a:pt x="987" y="860"/>
                    </a:lnTo>
                    <a:lnTo>
                      <a:pt x="1030" y="834"/>
                    </a:lnTo>
                    <a:lnTo>
                      <a:pt x="1081" y="805"/>
                    </a:lnTo>
                    <a:lnTo>
                      <a:pt x="1137" y="771"/>
                    </a:lnTo>
                    <a:lnTo>
                      <a:pt x="1167" y="752"/>
                    </a:lnTo>
                    <a:lnTo>
                      <a:pt x="1197" y="732"/>
                    </a:lnTo>
                    <a:lnTo>
                      <a:pt x="1228" y="712"/>
                    </a:lnTo>
                    <a:lnTo>
                      <a:pt x="1258" y="690"/>
                    </a:lnTo>
                    <a:lnTo>
                      <a:pt x="1288" y="668"/>
                    </a:lnTo>
                    <a:lnTo>
                      <a:pt x="1319" y="645"/>
                    </a:lnTo>
                    <a:lnTo>
                      <a:pt x="1347" y="621"/>
                    </a:lnTo>
                    <a:lnTo>
                      <a:pt x="1375" y="595"/>
                    </a:lnTo>
                    <a:lnTo>
                      <a:pt x="1402" y="570"/>
                    </a:lnTo>
                    <a:lnTo>
                      <a:pt x="1427" y="544"/>
                    </a:lnTo>
                    <a:lnTo>
                      <a:pt x="1452" y="517"/>
                    </a:lnTo>
                    <a:lnTo>
                      <a:pt x="1474" y="488"/>
                    </a:lnTo>
                    <a:lnTo>
                      <a:pt x="1493" y="460"/>
                    </a:lnTo>
                    <a:lnTo>
                      <a:pt x="1510" y="430"/>
                    </a:lnTo>
                    <a:lnTo>
                      <a:pt x="1524" y="401"/>
                    </a:lnTo>
                    <a:lnTo>
                      <a:pt x="1535" y="370"/>
                    </a:lnTo>
                    <a:lnTo>
                      <a:pt x="1542" y="338"/>
                    </a:lnTo>
                    <a:lnTo>
                      <a:pt x="1547" y="307"/>
                    </a:lnTo>
                    <a:lnTo>
                      <a:pt x="1547" y="275"/>
                    </a:lnTo>
                    <a:lnTo>
                      <a:pt x="1544" y="243"/>
                    </a:lnTo>
                    <a:lnTo>
                      <a:pt x="1536" y="209"/>
                    </a:lnTo>
                    <a:lnTo>
                      <a:pt x="1523" y="175"/>
                    </a:lnTo>
                    <a:lnTo>
                      <a:pt x="1506" y="141"/>
                    </a:lnTo>
                    <a:lnTo>
                      <a:pt x="1484" y="106"/>
                    </a:lnTo>
                    <a:lnTo>
                      <a:pt x="1462" y="79"/>
                    </a:lnTo>
                    <a:lnTo>
                      <a:pt x="1438" y="57"/>
                    </a:lnTo>
                    <a:lnTo>
                      <a:pt x="1412" y="38"/>
                    </a:lnTo>
                    <a:lnTo>
                      <a:pt x="1386" y="24"/>
                    </a:lnTo>
                    <a:lnTo>
                      <a:pt x="1359" y="13"/>
                    </a:lnTo>
                    <a:lnTo>
                      <a:pt x="1330" y="5"/>
                    </a:lnTo>
                    <a:lnTo>
                      <a:pt x="1300" y="1"/>
                    </a:lnTo>
                    <a:lnTo>
                      <a:pt x="1270" y="0"/>
                    </a:lnTo>
                    <a:lnTo>
                      <a:pt x="1239" y="1"/>
                    </a:lnTo>
                    <a:lnTo>
                      <a:pt x="1208" y="6"/>
                    </a:lnTo>
                    <a:lnTo>
                      <a:pt x="1175" y="12"/>
                    </a:lnTo>
                    <a:lnTo>
                      <a:pt x="1143" y="21"/>
                    </a:lnTo>
                    <a:lnTo>
                      <a:pt x="1110" y="32"/>
                    </a:lnTo>
                    <a:lnTo>
                      <a:pt x="1078" y="45"/>
                    </a:lnTo>
                    <a:lnTo>
                      <a:pt x="1044" y="59"/>
                    </a:lnTo>
                    <a:lnTo>
                      <a:pt x="1012" y="75"/>
                    </a:lnTo>
                    <a:lnTo>
                      <a:pt x="980" y="92"/>
                    </a:lnTo>
                    <a:lnTo>
                      <a:pt x="948" y="109"/>
                    </a:lnTo>
                    <a:lnTo>
                      <a:pt x="916" y="129"/>
                    </a:lnTo>
                    <a:lnTo>
                      <a:pt x="885" y="148"/>
                    </a:lnTo>
                    <a:lnTo>
                      <a:pt x="826" y="188"/>
                    </a:lnTo>
                    <a:lnTo>
                      <a:pt x="770" y="227"/>
                    </a:lnTo>
                    <a:lnTo>
                      <a:pt x="719" y="265"/>
                    </a:lnTo>
                    <a:lnTo>
                      <a:pt x="673" y="299"/>
                    </a:lnTo>
                    <a:lnTo>
                      <a:pt x="634" y="328"/>
                    </a:lnTo>
                    <a:lnTo>
                      <a:pt x="603" y="350"/>
                    </a:lnTo>
                    <a:lnTo>
                      <a:pt x="570" y="371"/>
                    </a:lnTo>
                    <a:lnTo>
                      <a:pt x="527" y="396"/>
                    </a:lnTo>
                    <a:lnTo>
                      <a:pt x="476" y="425"/>
                    </a:lnTo>
                    <a:lnTo>
                      <a:pt x="420" y="458"/>
                    </a:lnTo>
                    <a:lnTo>
                      <a:pt x="390" y="476"/>
                    </a:lnTo>
                    <a:lnTo>
                      <a:pt x="360" y="496"/>
                    </a:lnTo>
                    <a:lnTo>
                      <a:pt x="330" y="516"/>
                    </a:lnTo>
                    <a:lnTo>
                      <a:pt x="299" y="536"/>
                    </a:lnTo>
                    <a:lnTo>
                      <a:pt x="268" y="558"/>
                    </a:lnTo>
                    <a:lnTo>
                      <a:pt x="238" y="580"/>
                    </a:lnTo>
                    <a:lnTo>
                      <a:pt x="209" y="603"/>
                    </a:lnTo>
                    <a:lnTo>
                      <a:pt x="181" y="628"/>
                    </a:lnTo>
                    <a:lnTo>
                      <a:pt x="153" y="652"/>
                    </a:lnTo>
                    <a:lnTo>
                      <a:pt x="127" y="678"/>
                    </a:lnTo>
                    <a:lnTo>
                      <a:pt x="103" y="704"/>
                    </a:lnTo>
                    <a:lnTo>
                      <a:pt x="80" y="730"/>
                    </a:lnTo>
                    <a:lnTo>
                      <a:pt x="60" y="759"/>
                    </a:lnTo>
                    <a:lnTo>
                      <a:pt x="42" y="787"/>
                    </a:lnTo>
                    <a:lnTo>
                      <a:pt x="27" y="815"/>
                    </a:lnTo>
                    <a:lnTo>
                      <a:pt x="15" y="844"/>
                    </a:lnTo>
                    <a:lnTo>
                      <a:pt x="6" y="874"/>
                    </a:lnTo>
                    <a:lnTo>
                      <a:pt x="1" y="904"/>
                    </a:lnTo>
                    <a:lnTo>
                      <a:pt x="0" y="935"/>
                    </a:lnTo>
                    <a:lnTo>
                      <a:pt x="2" y="966"/>
                    </a:lnTo>
                    <a:lnTo>
                      <a:pt x="9" y="998"/>
                    </a:lnTo>
                    <a:lnTo>
                      <a:pt x="20" y="1030"/>
                    </a:lnTo>
                    <a:lnTo>
                      <a:pt x="36" y="1062"/>
                    </a:lnTo>
                    <a:lnTo>
                      <a:pt x="58" y="1094"/>
                    </a:lnTo>
                    <a:lnTo>
                      <a:pt x="81" y="1125"/>
                    </a:lnTo>
                    <a:lnTo>
                      <a:pt x="106" y="1150"/>
                    </a:lnTo>
                    <a:lnTo>
                      <a:pt x="132" y="1171"/>
                    </a:lnTo>
                    <a:lnTo>
                      <a:pt x="159" y="1187"/>
                    </a:lnTo>
                    <a:lnTo>
                      <a:pt x="189" y="1200"/>
                    </a:lnTo>
                    <a:lnTo>
                      <a:pt x="218" y="1210"/>
                    </a:lnTo>
                    <a:lnTo>
                      <a:pt x="248" y="1216"/>
                    </a:lnTo>
                    <a:lnTo>
                      <a:pt x="279" y="1219"/>
                    </a:lnTo>
                    <a:lnTo>
                      <a:pt x="312" y="1218"/>
                    </a:lnTo>
                    <a:lnTo>
                      <a:pt x="344" y="1215"/>
                    </a:lnTo>
                    <a:lnTo>
                      <a:pt x="376" y="1210"/>
                    </a:lnTo>
                    <a:lnTo>
                      <a:pt x="409" y="1202"/>
                    </a:lnTo>
                    <a:lnTo>
                      <a:pt x="443" y="1192"/>
                    </a:lnTo>
                    <a:lnTo>
                      <a:pt x="476" y="1181"/>
                    </a:lnTo>
                    <a:lnTo>
                      <a:pt x="509" y="1167"/>
                    </a:lnTo>
                    <a:lnTo>
                      <a:pt x="541" y="1152"/>
                    </a:lnTo>
                    <a:lnTo>
                      <a:pt x="575" y="1136"/>
                    </a:lnTo>
                    <a:lnTo>
                      <a:pt x="607" y="1118"/>
                    </a:lnTo>
                    <a:lnTo>
                      <a:pt x="638" y="1100"/>
                    </a:lnTo>
                    <a:lnTo>
                      <a:pt x="669" y="1081"/>
                    </a:lnTo>
                    <a:lnTo>
                      <a:pt x="700" y="1062"/>
                    </a:lnTo>
                    <a:lnTo>
                      <a:pt x="730" y="1042"/>
                    </a:lnTo>
                    <a:lnTo>
                      <a:pt x="758" y="1023"/>
                    </a:lnTo>
                    <a:lnTo>
                      <a:pt x="785" y="1003"/>
                    </a:lnTo>
                    <a:lnTo>
                      <a:pt x="837" y="965"/>
                    </a:lnTo>
                    <a:lnTo>
                      <a:pt x="883" y="932"/>
                    </a:lnTo>
                    <a:lnTo>
                      <a:pt x="921" y="903"/>
                    </a:lnTo>
                    <a:lnTo>
                      <a:pt x="953" y="88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9" name="Freeform 395">
                <a:extLst>
                  <a:ext uri="{FF2B5EF4-FFF2-40B4-BE49-F238E27FC236}">
                    <a16:creationId xmlns:a16="http://schemas.microsoft.com/office/drawing/2014/main" id="{DF9151CF-4F03-4270-A952-18B80AFD7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786"/>
                <a:ext cx="7" cy="8"/>
              </a:xfrm>
              <a:custGeom>
                <a:avLst/>
                <a:gdLst>
                  <a:gd name="T0" fmla="*/ 53 w 107"/>
                  <a:gd name="T1" fmla="*/ 131 h 131"/>
                  <a:gd name="T2" fmla="*/ 59 w 107"/>
                  <a:gd name="T3" fmla="*/ 131 h 131"/>
                  <a:gd name="T4" fmla="*/ 64 w 107"/>
                  <a:gd name="T5" fmla="*/ 130 h 131"/>
                  <a:gd name="T6" fmla="*/ 69 w 107"/>
                  <a:gd name="T7" fmla="*/ 128 h 131"/>
                  <a:gd name="T8" fmla="*/ 74 w 107"/>
                  <a:gd name="T9" fmla="*/ 126 h 131"/>
                  <a:gd name="T10" fmla="*/ 79 w 107"/>
                  <a:gd name="T11" fmla="*/ 122 h 131"/>
                  <a:gd name="T12" fmla="*/ 83 w 107"/>
                  <a:gd name="T13" fmla="*/ 119 h 131"/>
                  <a:gd name="T14" fmla="*/ 87 w 107"/>
                  <a:gd name="T15" fmla="*/ 115 h 131"/>
                  <a:gd name="T16" fmla="*/ 91 w 107"/>
                  <a:gd name="T17" fmla="*/ 111 h 131"/>
                  <a:gd name="T18" fmla="*/ 95 w 107"/>
                  <a:gd name="T19" fmla="*/ 106 h 131"/>
                  <a:gd name="T20" fmla="*/ 98 w 107"/>
                  <a:gd name="T21" fmla="*/ 101 h 131"/>
                  <a:gd name="T22" fmla="*/ 100 w 107"/>
                  <a:gd name="T23" fmla="*/ 95 h 131"/>
                  <a:gd name="T24" fmla="*/ 103 w 107"/>
                  <a:gd name="T25" fmla="*/ 89 h 131"/>
                  <a:gd name="T26" fmla="*/ 104 w 107"/>
                  <a:gd name="T27" fmla="*/ 83 h 131"/>
                  <a:gd name="T28" fmla="*/ 106 w 107"/>
                  <a:gd name="T29" fmla="*/ 76 h 131"/>
                  <a:gd name="T30" fmla="*/ 107 w 107"/>
                  <a:gd name="T31" fmla="*/ 70 h 131"/>
                  <a:gd name="T32" fmla="*/ 107 w 107"/>
                  <a:gd name="T33" fmla="*/ 62 h 131"/>
                  <a:gd name="T34" fmla="*/ 107 w 107"/>
                  <a:gd name="T35" fmla="*/ 56 h 131"/>
                  <a:gd name="T36" fmla="*/ 106 w 107"/>
                  <a:gd name="T37" fmla="*/ 50 h 131"/>
                  <a:gd name="T38" fmla="*/ 104 w 107"/>
                  <a:gd name="T39" fmla="*/ 44 h 131"/>
                  <a:gd name="T40" fmla="*/ 103 w 107"/>
                  <a:gd name="T41" fmla="*/ 38 h 131"/>
                  <a:gd name="T42" fmla="*/ 98 w 107"/>
                  <a:gd name="T43" fmla="*/ 28 h 131"/>
                  <a:gd name="T44" fmla="*/ 91 w 107"/>
                  <a:gd name="T45" fmla="*/ 18 h 131"/>
                  <a:gd name="T46" fmla="*/ 87 w 107"/>
                  <a:gd name="T47" fmla="*/ 14 h 131"/>
                  <a:gd name="T48" fmla="*/ 83 w 107"/>
                  <a:gd name="T49" fmla="*/ 11 h 131"/>
                  <a:gd name="T50" fmla="*/ 79 w 107"/>
                  <a:gd name="T51" fmla="*/ 7 h 131"/>
                  <a:gd name="T52" fmla="*/ 74 w 107"/>
                  <a:gd name="T53" fmla="*/ 5 h 131"/>
                  <a:gd name="T54" fmla="*/ 69 w 107"/>
                  <a:gd name="T55" fmla="*/ 3 h 131"/>
                  <a:gd name="T56" fmla="*/ 64 w 107"/>
                  <a:gd name="T57" fmla="*/ 1 h 131"/>
                  <a:gd name="T58" fmla="*/ 59 w 107"/>
                  <a:gd name="T59" fmla="*/ 0 h 131"/>
                  <a:gd name="T60" fmla="*/ 53 w 107"/>
                  <a:gd name="T61" fmla="*/ 0 h 131"/>
                  <a:gd name="T62" fmla="*/ 47 w 107"/>
                  <a:gd name="T63" fmla="*/ 0 h 131"/>
                  <a:gd name="T64" fmla="*/ 42 w 107"/>
                  <a:gd name="T65" fmla="*/ 1 h 131"/>
                  <a:gd name="T66" fmla="*/ 37 w 107"/>
                  <a:gd name="T67" fmla="*/ 3 h 131"/>
                  <a:gd name="T68" fmla="*/ 32 w 107"/>
                  <a:gd name="T69" fmla="*/ 5 h 131"/>
                  <a:gd name="T70" fmla="*/ 28 w 107"/>
                  <a:gd name="T71" fmla="*/ 7 h 131"/>
                  <a:gd name="T72" fmla="*/ 23 w 107"/>
                  <a:gd name="T73" fmla="*/ 11 h 131"/>
                  <a:gd name="T74" fmla="*/ 19 w 107"/>
                  <a:gd name="T75" fmla="*/ 14 h 131"/>
                  <a:gd name="T76" fmla="*/ 15 w 107"/>
                  <a:gd name="T77" fmla="*/ 18 h 131"/>
                  <a:gd name="T78" fmla="*/ 12 w 107"/>
                  <a:gd name="T79" fmla="*/ 23 h 131"/>
                  <a:gd name="T80" fmla="*/ 9 w 107"/>
                  <a:gd name="T81" fmla="*/ 28 h 131"/>
                  <a:gd name="T82" fmla="*/ 6 w 107"/>
                  <a:gd name="T83" fmla="*/ 33 h 131"/>
                  <a:gd name="T84" fmla="*/ 4 w 107"/>
                  <a:gd name="T85" fmla="*/ 38 h 131"/>
                  <a:gd name="T86" fmla="*/ 2 w 107"/>
                  <a:gd name="T87" fmla="*/ 44 h 131"/>
                  <a:gd name="T88" fmla="*/ 1 w 107"/>
                  <a:gd name="T89" fmla="*/ 50 h 131"/>
                  <a:gd name="T90" fmla="*/ 0 w 107"/>
                  <a:gd name="T91" fmla="*/ 56 h 131"/>
                  <a:gd name="T92" fmla="*/ 0 w 107"/>
                  <a:gd name="T93" fmla="*/ 62 h 131"/>
                  <a:gd name="T94" fmla="*/ 0 w 107"/>
                  <a:gd name="T95" fmla="*/ 70 h 131"/>
                  <a:gd name="T96" fmla="*/ 1 w 107"/>
                  <a:gd name="T97" fmla="*/ 76 h 131"/>
                  <a:gd name="T98" fmla="*/ 2 w 107"/>
                  <a:gd name="T99" fmla="*/ 83 h 131"/>
                  <a:gd name="T100" fmla="*/ 4 w 107"/>
                  <a:gd name="T101" fmla="*/ 89 h 131"/>
                  <a:gd name="T102" fmla="*/ 6 w 107"/>
                  <a:gd name="T103" fmla="*/ 95 h 131"/>
                  <a:gd name="T104" fmla="*/ 9 w 107"/>
                  <a:gd name="T105" fmla="*/ 101 h 131"/>
                  <a:gd name="T106" fmla="*/ 12 w 107"/>
                  <a:gd name="T107" fmla="*/ 106 h 131"/>
                  <a:gd name="T108" fmla="*/ 15 w 107"/>
                  <a:gd name="T109" fmla="*/ 111 h 131"/>
                  <a:gd name="T110" fmla="*/ 19 w 107"/>
                  <a:gd name="T111" fmla="*/ 115 h 131"/>
                  <a:gd name="T112" fmla="*/ 23 w 107"/>
                  <a:gd name="T113" fmla="*/ 119 h 131"/>
                  <a:gd name="T114" fmla="*/ 28 w 107"/>
                  <a:gd name="T115" fmla="*/ 122 h 131"/>
                  <a:gd name="T116" fmla="*/ 32 w 107"/>
                  <a:gd name="T117" fmla="*/ 126 h 131"/>
                  <a:gd name="T118" fmla="*/ 37 w 107"/>
                  <a:gd name="T119" fmla="*/ 128 h 131"/>
                  <a:gd name="T120" fmla="*/ 42 w 107"/>
                  <a:gd name="T121" fmla="*/ 130 h 131"/>
                  <a:gd name="T122" fmla="*/ 47 w 107"/>
                  <a:gd name="T123" fmla="*/ 131 h 131"/>
                  <a:gd name="T124" fmla="*/ 53 w 107"/>
                  <a:gd name="T12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" h="131">
                    <a:moveTo>
                      <a:pt x="53" y="131"/>
                    </a:moveTo>
                    <a:lnTo>
                      <a:pt x="59" y="131"/>
                    </a:lnTo>
                    <a:lnTo>
                      <a:pt x="64" y="130"/>
                    </a:lnTo>
                    <a:lnTo>
                      <a:pt x="69" y="128"/>
                    </a:lnTo>
                    <a:lnTo>
                      <a:pt x="74" y="126"/>
                    </a:lnTo>
                    <a:lnTo>
                      <a:pt x="79" y="122"/>
                    </a:lnTo>
                    <a:lnTo>
                      <a:pt x="83" y="119"/>
                    </a:lnTo>
                    <a:lnTo>
                      <a:pt x="87" y="115"/>
                    </a:lnTo>
                    <a:lnTo>
                      <a:pt x="91" y="111"/>
                    </a:lnTo>
                    <a:lnTo>
                      <a:pt x="95" y="106"/>
                    </a:lnTo>
                    <a:lnTo>
                      <a:pt x="98" y="101"/>
                    </a:lnTo>
                    <a:lnTo>
                      <a:pt x="100" y="95"/>
                    </a:lnTo>
                    <a:lnTo>
                      <a:pt x="103" y="89"/>
                    </a:lnTo>
                    <a:lnTo>
                      <a:pt x="104" y="83"/>
                    </a:lnTo>
                    <a:lnTo>
                      <a:pt x="106" y="76"/>
                    </a:lnTo>
                    <a:lnTo>
                      <a:pt x="107" y="70"/>
                    </a:lnTo>
                    <a:lnTo>
                      <a:pt x="107" y="62"/>
                    </a:lnTo>
                    <a:lnTo>
                      <a:pt x="107" y="56"/>
                    </a:lnTo>
                    <a:lnTo>
                      <a:pt x="106" y="50"/>
                    </a:lnTo>
                    <a:lnTo>
                      <a:pt x="104" y="44"/>
                    </a:lnTo>
                    <a:lnTo>
                      <a:pt x="103" y="38"/>
                    </a:lnTo>
                    <a:lnTo>
                      <a:pt x="98" y="28"/>
                    </a:lnTo>
                    <a:lnTo>
                      <a:pt x="91" y="18"/>
                    </a:lnTo>
                    <a:lnTo>
                      <a:pt x="87" y="14"/>
                    </a:lnTo>
                    <a:lnTo>
                      <a:pt x="83" y="11"/>
                    </a:lnTo>
                    <a:lnTo>
                      <a:pt x="79" y="7"/>
                    </a:lnTo>
                    <a:lnTo>
                      <a:pt x="74" y="5"/>
                    </a:lnTo>
                    <a:lnTo>
                      <a:pt x="69" y="3"/>
                    </a:lnTo>
                    <a:lnTo>
                      <a:pt x="64" y="1"/>
                    </a:lnTo>
                    <a:lnTo>
                      <a:pt x="59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2" y="1"/>
                    </a:lnTo>
                    <a:lnTo>
                      <a:pt x="37" y="3"/>
                    </a:lnTo>
                    <a:lnTo>
                      <a:pt x="32" y="5"/>
                    </a:lnTo>
                    <a:lnTo>
                      <a:pt x="28" y="7"/>
                    </a:lnTo>
                    <a:lnTo>
                      <a:pt x="23" y="11"/>
                    </a:lnTo>
                    <a:lnTo>
                      <a:pt x="19" y="14"/>
                    </a:lnTo>
                    <a:lnTo>
                      <a:pt x="15" y="18"/>
                    </a:lnTo>
                    <a:lnTo>
                      <a:pt x="12" y="23"/>
                    </a:lnTo>
                    <a:lnTo>
                      <a:pt x="9" y="28"/>
                    </a:lnTo>
                    <a:lnTo>
                      <a:pt x="6" y="33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1" y="76"/>
                    </a:lnTo>
                    <a:lnTo>
                      <a:pt x="2" y="83"/>
                    </a:lnTo>
                    <a:lnTo>
                      <a:pt x="4" y="89"/>
                    </a:lnTo>
                    <a:lnTo>
                      <a:pt x="6" y="95"/>
                    </a:lnTo>
                    <a:lnTo>
                      <a:pt x="9" y="101"/>
                    </a:lnTo>
                    <a:lnTo>
                      <a:pt x="12" y="106"/>
                    </a:lnTo>
                    <a:lnTo>
                      <a:pt x="15" y="111"/>
                    </a:lnTo>
                    <a:lnTo>
                      <a:pt x="19" y="115"/>
                    </a:lnTo>
                    <a:lnTo>
                      <a:pt x="23" y="119"/>
                    </a:lnTo>
                    <a:lnTo>
                      <a:pt x="28" y="122"/>
                    </a:lnTo>
                    <a:lnTo>
                      <a:pt x="32" y="126"/>
                    </a:lnTo>
                    <a:lnTo>
                      <a:pt x="37" y="128"/>
                    </a:lnTo>
                    <a:lnTo>
                      <a:pt x="42" y="130"/>
                    </a:lnTo>
                    <a:lnTo>
                      <a:pt x="47" y="131"/>
                    </a:lnTo>
                    <a:lnTo>
                      <a:pt x="53" y="131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0" name="Freeform 396">
                <a:extLst>
                  <a:ext uri="{FF2B5EF4-FFF2-40B4-BE49-F238E27FC236}">
                    <a16:creationId xmlns:a16="http://schemas.microsoft.com/office/drawing/2014/main" id="{0DB8C396-D951-45BD-6BEF-828028569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786"/>
                <a:ext cx="7" cy="8"/>
              </a:xfrm>
              <a:custGeom>
                <a:avLst/>
                <a:gdLst>
                  <a:gd name="T0" fmla="*/ 53 w 107"/>
                  <a:gd name="T1" fmla="*/ 131 h 131"/>
                  <a:gd name="T2" fmla="*/ 59 w 107"/>
                  <a:gd name="T3" fmla="*/ 131 h 131"/>
                  <a:gd name="T4" fmla="*/ 64 w 107"/>
                  <a:gd name="T5" fmla="*/ 130 h 131"/>
                  <a:gd name="T6" fmla="*/ 69 w 107"/>
                  <a:gd name="T7" fmla="*/ 128 h 131"/>
                  <a:gd name="T8" fmla="*/ 74 w 107"/>
                  <a:gd name="T9" fmla="*/ 126 h 131"/>
                  <a:gd name="T10" fmla="*/ 79 w 107"/>
                  <a:gd name="T11" fmla="*/ 122 h 131"/>
                  <a:gd name="T12" fmla="*/ 83 w 107"/>
                  <a:gd name="T13" fmla="*/ 119 h 131"/>
                  <a:gd name="T14" fmla="*/ 87 w 107"/>
                  <a:gd name="T15" fmla="*/ 115 h 131"/>
                  <a:gd name="T16" fmla="*/ 91 w 107"/>
                  <a:gd name="T17" fmla="*/ 111 h 131"/>
                  <a:gd name="T18" fmla="*/ 95 w 107"/>
                  <a:gd name="T19" fmla="*/ 106 h 131"/>
                  <a:gd name="T20" fmla="*/ 98 w 107"/>
                  <a:gd name="T21" fmla="*/ 101 h 131"/>
                  <a:gd name="T22" fmla="*/ 100 w 107"/>
                  <a:gd name="T23" fmla="*/ 95 h 131"/>
                  <a:gd name="T24" fmla="*/ 103 w 107"/>
                  <a:gd name="T25" fmla="*/ 89 h 131"/>
                  <a:gd name="T26" fmla="*/ 104 w 107"/>
                  <a:gd name="T27" fmla="*/ 83 h 131"/>
                  <a:gd name="T28" fmla="*/ 106 w 107"/>
                  <a:gd name="T29" fmla="*/ 76 h 131"/>
                  <a:gd name="T30" fmla="*/ 107 w 107"/>
                  <a:gd name="T31" fmla="*/ 70 h 131"/>
                  <a:gd name="T32" fmla="*/ 107 w 107"/>
                  <a:gd name="T33" fmla="*/ 62 h 131"/>
                  <a:gd name="T34" fmla="*/ 107 w 107"/>
                  <a:gd name="T35" fmla="*/ 56 h 131"/>
                  <a:gd name="T36" fmla="*/ 106 w 107"/>
                  <a:gd name="T37" fmla="*/ 50 h 131"/>
                  <a:gd name="T38" fmla="*/ 104 w 107"/>
                  <a:gd name="T39" fmla="*/ 44 h 131"/>
                  <a:gd name="T40" fmla="*/ 103 w 107"/>
                  <a:gd name="T41" fmla="*/ 38 h 131"/>
                  <a:gd name="T42" fmla="*/ 98 w 107"/>
                  <a:gd name="T43" fmla="*/ 28 h 131"/>
                  <a:gd name="T44" fmla="*/ 91 w 107"/>
                  <a:gd name="T45" fmla="*/ 18 h 131"/>
                  <a:gd name="T46" fmla="*/ 87 w 107"/>
                  <a:gd name="T47" fmla="*/ 14 h 131"/>
                  <a:gd name="T48" fmla="*/ 83 w 107"/>
                  <a:gd name="T49" fmla="*/ 11 h 131"/>
                  <a:gd name="T50" fmla="*/ 79 w 107"/>
                  <a:gd name="T51" fmla="*/ 7 h 131"/>
                  <a:gd name="T52" fmla="*/ 74 w 107"/>
                  <a:gd name="T53" fmla="*/ 5 h 131"/>
                  <a:gd name="T54" fmla="*/ 69 w 107"/>
                  <a:gd name="T55" fmla="*/ 3 h 131"/>
                  <a:gd name="T56" fmla="*/ 64 w 107"/>
                  <a:gd name="T57" fmla="*/ 1 h 131"/>
                  <a:gd name="T58" fmla="*/ 59 w 107"/>
                  <a:gd name="T59" fmla="*/ 0 h 131"/>
                  <a:gd name="T60" fmla="*/ 53 w 107"/>
                  <a:gd name="T61" fmla="*/ 0 h 131"/>
                  <a:gd name="T62" fmla="*/ 47 w 107"/>
                  <a:gd name="T63" fmla="*/ 0 h 131"/>
                  <a:gd name="T64" fmla="*/ 42 w 107"/>
                  <a:gd name="T65" fmla="*/ 1 h 131"/>
                  <a:gd name="T66" fmla="*/ 37 w 107"/>
                  <a:gd name="T67" fmla="*/ 3 h 131"/>
                  <a:gd name="T68" fmla="*/ 32 w 107"/>
                  <a:gd name="T69" fmla="*/ 5 h 131"/>
                  <a:gd name="T70" fmla="*/ 28 w 107"/>
                  <a:gd name="T71" fmla="*/ 7 h 131"/>
                  <a:gd name="T72" fmla="*/ 23 w 107"/>
                  <a:gd name="T73" fmla="*/ 11 h 131"/>
                  <a:gd name="T74" fmla="*/ 19 w 107"/>
                  <a:gd name="T75" fmla="*/ 14 h 131"/>
                  <a:gd name="T76" fmla="*/ 15 w 107"/>
                  <a:gd name="T77" fmla="*/ 18 h 131"/>
                  <a:gd name="T78" fmla="*/ 12 w 107"/>
                  <a:gd name="T79" fmla="*/ 23 h 131"/>
                  <a:gd name="T80" fmla="*/ 9 w 107"/>
                  <a:gd name="T81" fmla="*/ 28 h 131"/>
                  <a:gd name="T82" fmla="*/ 6 w 107"/>
                  <a:gd name="T83" fmla="*/ 33 h 131"/>
                  <a:gd name="T84" fmla="*/ 4 w 107"/>
                  <a:gd name="T85" fmla="*/ 38 h 131"/>
                  <a:gd name="T86" fmla="*/ 2 w 107"/>
                  <a:gd name="T87" fmla="*/ 44 h 131"/>
                  <a:gd name="T88" fmla="*/ 1 w 107"/>
                  <a:gd name="T89" fmla="*/ 50 h 131"/>
                  <a:gd name="T90" fmla="*/ 0 w 107"/>
                  <a:gd name="T91" fmla="*/ 56 h 131"/>
                  <a:gd name="T92" fmla="*/ 0 w 107"/>
                  <a:gd name="T93" fmla="*/ 62 h 131"/>
                  <a:gd name="T94" fmla="*/ 0 w 107"/>
                  <a:gd name="T95" fmla="*/ 70 h 131"/>
                  <a:gd name="T96" fmla="*/ 1 w 107"/>
                  <a:gd name="T97" fmla="*/ 76 h 131"/>
                  <a:gd name="T98" fmla="*/ 2 w 107"/>
                  <a:gd name="T99" fmla="*/ 83 h 131"/>
                  <a:gd name="T100" fmla="*/ 4 w 107"/>
                  <a:gd name="T101" fmla="*/ 89 h 131"/>
                  <a:gd name="T102" fmla="*/ 6 w 107"/>
                  <a:gd name="T103" fmla="*/ 95 h 131"/>
                  <a:gd name="T104" fmla="*/ 9 w 107"/>
                  <a:gd name="T105" fmla="*/ 101 h 131"/>
                  <a:gd name="T106" fmla="*/ 12 w 107"/>
                  <a:gd name="T107" fmla="*/ 106 h 131"/>
                  <a:gd name="T108" fmla="*/ 15 w 107"/>
                  <a:gd name="T109" fmla="*/ 111 h 131"/>
                  <a:gd name="T110" fmla="*/ 19 w 107"/>
                  <a:gd name="T111" fmla="*/ 115 h 131"/>
                  <a:gd name="T112" fmla="*/ 23 w 107"/>
                  <a:gd name="T113" fmla="*/ 119 h 131"/>
                  <a:gd name="T114" fmla="*/ 28 w 107"/>
                  <a:gd name="T115" fmla="*/ 122 h 131"/>
                  <a:gd name="T116" fmla="*/ 32 w 107"/>
                  <a:gd name="T117" fmla="*/ 126 h 131"/>
                  <a:gd name="T118" fmla="*/ 37 w 107"/>
                  <a:gd name="T119" fmla="*/ 128 h 131"/>
                  <a:gd name="T120" fmla="*/ 42 w 107"/>
                  <a:gd name="T121" fmla="*/ 130 h 131"/>
                  <a:gd name="T122" fmla="*/ 47 w 107"/>
                  <a:gd name="T123" fmla="*/ 131 h 131"/>
                  <a:gd name="T124" fmla="*/ 53 w 107"/>
                  <a:gd name="T12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" h="131">
                    <a:moveTo>
                      <a:pt x="53" y="131"/>
                    </a:moveTo>
                    <a:lnTo>
                      <a:pt x="59" y="131"/>
                    </a:lnTo>
                    <a:lnTo>
                      <a:pt x="64" y="130"/>
                    </a:lnTo>
                    <a:lnTo>
                      <a:pt x="69" y="128"/>
                    </a:lnTo>
                    <a:lnTo>
                      <a:pt x="74" y="126"/>
                    </a:lnTo>
                    <a:lnTo>
                      <a:pt x="79" y="122"/>
                    </a:lnTo>
                    <a:lnTo>
                      <a:pt x="83" y="119"/>
                    </a:lnTo>
                    <a:lnTo>
                      <a:pt x="87" y="115"/>
                    </a:lnTo>
                    <a:lnTo>
                      <a:pt x="91" y="111"/>
                    </a:lnTo>
                    <a:lnTo>
                      <a:pt x="95" y="106"/>
                    </a:lnTo>
                    <a:lnTo>
                      <a:pt x="98" y="101"/>
                    </a:lnTo>
                    <a:lnTo>
                      <a:pt x="100" y="95"/>
                    </a:lnTo>
                    <a:lnTo>
                      <a:pt x="103" y="89"/>
                    </a:lnTo>
                    <a:lnTo>
                      <a:pt x="104" y="83"/>
                    </a:lnTo>
                    <a:lnTo>
                      <a:pt x="106" y="76"/>
                    </a:lnTo>
                    <a:lnTo>
                      <a:pt x="107" y="70"/>
                    </a:lnTo>
                    <a:lnTo>
                      <a:pt x="107" y="62"/>
                    </a:lnTo>
                    <a:lnTo>
                      <a:pt x="107" y="56"/>
                    </a:lnTo>
                    <a:lnTo>
                      <a:pt x="106" y="50"/>
                    </a:lnTo>
                    <a:lnTo>
                      <a:pt x="104" y="44"/>
                    </a:lnTo>
                    <a:lnTo>
                      <a:pt x="103" y="38"/>
                    </a:lnTo>
                    <a:lnTo>
                      <a:pt x="98" y="28"/>
                    </a:lnTo>
                    <a:lnTo>
                      <a:pt x="91" y="18"/>
                    </a:lnTo>
                    <a:lnTo>
                      <a:pt x="87" y="14"/>
                    </a:lnTo>
                    <a:lnTo>
                      <a:pt x="83" y="11"/>
                    </a:lnTo>
                    <a:lnTo>
                      <a:pt x="79" y="7"/>
                    </a:lnTo>
                    <a:lnTo>
                      <a:pt x="74" y="5"/>
                    </a:lnTo>
                    <a:lnTo>
                      <a:pt x="69" y="3"/>
                    </a:lnTo>
                    <a:lnTo>
                      <a:pt x="64" y="1"/>
                    </a:lnTo>
                    <a:lnTo>
                      <a:pt x="59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2" y="1"/>
                    </a:lnTo>
                    <a:lnTo>
                      <a:pt x="37" y="3"/>
                    </a:lnTo>
                    <a:lnTo>
                      <a:pt x="32" y="5"/>
                    </a:lnTo>
                    <a:lnTo>
                      <a:pt x="28" y="7"/>
                    </a:lnTo>
                    <a:lnTo>
                      <a:pt x="23" y="11"/>
                    </a:lnTo>
                    <a:lnTo>
                      <a:pt x="19" y="14"/>
                    </a:lnTo>
                    <a:lnTo>
                      <a:pt x="15" y="18"/>
                    </a:lnTo>
                    <a:lnTo>
                      <a:pt x="12" y="23"/>
                    </a:lnTo>
                    <a:lnTo>
                      <a:pt x="9" y="28"/>
                    </a:lnTo>
                    <a:lnTo>
                      <a:pt x="6" y="33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1" y="76"/>
                    </a:lnTo>
                    <a:lnTo>
                      <a:pt x="2" y="83"/>
                    </a:lnTo>
                    <a:lnTo>
                      <a:pt x="4" y="89"/>
                    </a:lnTo>
                    <a:lnTo>
                      <a:pt x="6" y="95"/>
                    </a:lnTo>
                    <a:lnTo>
                      <a:pt x="9" y="101"/>
                    </a:lnTo>
                    <a:lnTo>
                      <a:pt x="12" y="106"/>
                    </a:lnTo>
                    <a:lnTo>
                      <a:pt x="15" y="111"/>
                    </a:lnTo>
                    <a:lnTo>
                      <a:pt x="19" y="115"/>
                    </a:lnTo>
                    <a:lnTo>
                      <a:pt x="23" y="119"/>
                    </a:lnTo>
                    <a:lnTo>
                      <a:pt x="28" y="122"/>
                    </a:lnTo>
                    <a:lnTo>
                      <a:pt x="32" y="126"/>
                    </a:lnTo>
                    <a:lnTo>
                      <a:pt x="37" y="128"/>
                    </a:lnTo>
                    <a:lnTo>
                      <a:pt x="42" y="130"/>
                    </a:lnTo>
                    <a:lnTo>
                      <a:pt x="47" y="131"/>
                    </a:lnTo>
                    <a:lnTo>
                      <a:pt x="53" y="131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1" name="Freeform 397">
                <a:extLst>
                  <a:ext uri="{FF2B5EF4-FFF2-40B4-BE49-F238E27FC236}">
                    <a16:creationId xmlns:a16="http://schemas.microsoft.com/office/drawing/2014/main" id="{2DB03ECD-A0CB-C93D-2C65-AA8F31B1B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873"/>
                <a:ext cx="129" cy="94"/>
              </a:xfrm>
              <a:custGeom>
                <a:avLst/>
                <a:gdLst>
                  <a:gd name="T0" fmla="*/ 576 w 2064"/>
                  <a:gd name="T1" fmla="*/ 164 h 1511"/>
                  <a:gd name="T2" fmla="*/ 639 w 2064"/>
                  <a:gd name="T3" fmla="*/ 167 h 1511"/>
                  <a:gd name="T4" fmla="*/ 722 w 2064"/>
                  <a:gd name="T5" fmla="*/ 144 h 1511"/>
                  <a:gd name="T6" fmla="*/ 842 w 2064"/>
                  <a:gd name="T7" fmla="*/ 98 h 1511"/>
                  <a:gd name="T8" fmla="*/ 896 w 2064"/>
                  <a:gd name="T9" fmla="*/ 97 h 1511"/>
                  <a:gd name="T10" fmla="*/ 949 w 2064"/>
                  <a:gd name="T11" fmla="*/ 128 h 1511"/>
                  <a:gd name="T12" fmla="*/ 970 w 2064"/>
                  <a:gd name="T13" fmla="*/ 175 h 1511"/>
                  <a:gd name="T14" fmla="*/ 960 w 2064"/>
                  <a:gd name="T15" fmla="*/ 287 h 1511"/>
                  <a:gd name="T16" fmla="*/ 955 w 2064"/>
                  <a:gd name="T17" fmla="*/ 358 h 1511"/>
                  <a:gd name="T18" fmla="*/ 985 w 2064"/>
                  <a:gd name="T19" fmla="*/ 381 h 1511"/>
                  <a:gd name="T20" fmla="*/ 1070 w 2064"/>
                  <a:gd name="T21" fmla="*/ 393 h 1511"/>
                  <a:gd name="T22" fmla="*/ 1219 w 2064"/>
                  <a:gd name="T23" fmla="*/ 382 h 1511"/>
                  <a:gd name="T24" fmla="*/ 1364 w 2064"/>
                  <a:gd name="T25" fmla="*/ 369 h 1511"/>
                  <a:gd name="T26" fmla="*/ 1443 w 2064"/>
                  <a:gd name="T27" fmla="*/ 382 h 1511"/>
                  <a:gd name="T28" fmla="*/ 1510 w 2064"/>
                  <a:gd name="T29" fmla="*/ 419 h 1511"/>
                  <a:gd name="T30" fmla="*/ 1663 w 2064"/>
                  <a:gd name="T31" fmla="*/ 558 h 1511"/>
                  <a:gd name="T32" fmla="*/ 1887 w 2064"/>
                  <a:gd name="T33" fmla="*/ 765 h 1511"/>
                  <a:gd name="T34" fmla="*/ 1999 w 2064"/>
                  <a:gd name="T35" fmla="*/ 904 h 1511"/>
                  <a:gd name="T36" fmla="*/ 2060 w 2064"/>
                  <a:gd name="T37" fmla="*/ 1048 h 1511"/>
                  <a:gd name="T38" fmla="*/ 2046 w 2064"/>
                  <a:gd name="T39" fmla="*/ 1195 h 1511"/>
                  <a:gd name="T40" fmla="*/ 1976 w 2064"/>
                  <a:gd name="T41" fmla="*/ 1298 h 1511"/>
                  <a:gd name="T42" fmla="*/ 1930 w 2064"/>
                  <a:gd name="T43" fmla="*/ 1296 h 1511"/>
                  <a:gd name="T44" fmla="*/ 1831 w 2064"/>
                  <a:gd name="T45" fmla="*/ 1231 h 1511"/>
                  <a:gd name="T46" fmla="*/ 1748 w 2064"/>
                  <a:gd name="T47" fmla="*/ 1187 h 1511"/>
                  <a:gd name="T48" fmla="*/ 1691 w 2064"/>
                  <a:gd name="T49" fmla="*/ 1192 h 1511"/>
                  <a:gd name="T50" fmla="*/ 1646 w 2064"/>
                  <a:gd name="T51" fmla="*/ 1241 h 1511"/>
                  <a:gd name="T52" fmla="*/ 1623 w 2064"/>
                  <a:gd name="T53" fmla="*/ 1316 h 1511"/>
                  <a:gd name="T54" fmla="*/ 1588 w 2064"/>
                  <a:gd name="T55" fmla="*/ 1462 h 1511"/>
                  <a:gd name="T56" fmla="*/ 1561 w 2064"/>
                  <a:gd name="T57" fmla="*/ 1497 h 1511"/>
                  <a:gd name="T58" fmla="*/ 1520 w 2064"/>
                  <a:gd name="T59" fmla="*/ 1511 h 1511"/>
                  <a:gd name="T60" fmla="*/ 1396 w 2064"/>
                  <a:gd name="T61" fmla="*/ 1474 h 1511"/>
                  <a:gd name="T62" fmla="*/ 1282 w 2064"/>
                  <a:gd name="T63" fmla="*/ 1384 h 1511"/>
                  <a:gd name="T64" fmla="*/ 1144 w 2064"/>
                  <a:gd name="T65" fmla="*/ 1213 h 1511"/>
                  <a:gd name="T66" fmla="*/ 1038 w 2064"/>
                  <a:gd name="T67" fmla="*/ 1091 h 1511"/>
                  <a:gd name="T68" fmla="*/ 910 w 2064"/>
                  <a:gd name="T69" fmla="*/ 996 h 1511"/>
                  <a:gd name="T70" fmla="*/ 741 w 2064"/>
                  <a:gd name="T71" fmla="*/ 951 h 1511"/>
                  <a:gd name="T72" fmla="*/ 646 w 2064"/>
                  <a:gd name="T73" fmla="*/ 937 h 1511"/>
                  <a:gd name="T74" fmla="*/ 586 w 2064"/>
                  <a:gd name="T75" fmla="*/ 892 h 1511"/>
                  <a:gd name="T76" fmla="*/ 509 w 2064"/>
                  <a:gd name="T77" fmla="*/ 792 h 1511"/>
                  <a:gd name="T78" fmla="*/ 409 w 2064"/>
                  <a:gd name="T79" fmla="*/ 647 h 1511"/>
                  <a:gd name="T80" fmla="*/ 345 w 2064"/>
                  <a:gd name="T81" fmla="*/ 580 h 1511"/>
                  <a:gd name="T82" fmla="*/ 291 w 2064"/>
                  <a:gd name="T83" fmla="*/ 550 h 1511"/>
                  <a:gd name="T84" fmla="*/ 173 w 2064"/>
                  <a:gd name="T85" fmla="*/ 532 h 1511"/>
                  <a:gd name="T86" fmla="*/ 76 w 2064"/>
                  <a:gd name="T87" fmla="*/ 511 h 1511"/>
                  <a:gd name="T88" fmla="*/ 23 w 2064"/>
                  <a:gd name="T89" fmla="*/ 480 h 1511"/>
                  <a:gd name="T90" fmla="*/ 0 w 2064"/>
                  <a:gd name="T91" fmla="*/ 429 h 1511"/>
                  <a:gd name="T92" fmla="*/ 12 w 2064"/>
                  <a:gd name="T93" fmla="*/ 366 h 1511"/>
                  <a:gd name="T94" fmla="*/ 43 w 2064"/>
                  <a:gd name="T95" fmla="*/ 336 h 1511"/>
                  <a:gd name="T96" fmla="*/ 87 w 2064"/>
                  <a:gd name="T97" fmla="*/ 324 h 1511"/>
                  <a:gd name="T98" fmla="*/ 186 w 2064"/>
                  <a:gd name="T99" fmla="*/ 314 h 1511"/>
                  <a:gd name="T100" fmla="*/ 236 w 2064"/>
                  <a:gd name="T101" fmla="*/ 293 h 1511"/>
                  <a:gd name="T102" fmla="*/ 262 w 2064"/>
                  <a:gd name="T103" fmla="*/ 254 h 1511"/>
                  <a:gd name="T104" fmla="*/ 261 w 2064"/>
                  <a:gd name="T105" fmla="*/ 200 h 1511"/>
                  <a:gd name="T106" fmla="*/ 215 w 2064"/>
                  <a:gd name="T107" fmla="*/ 88 h 1511"/>
                  <a:gd name="T108" fmla="*/ 207 w 2064"/>
                  <a:gd name="T109" fmla="*/ 46 h 1511"/>
                  <a:gd name="T110" fmla="*/ 228 w 2064"/>
                  <a:gd name="T111" fmla="*/ 16 h 1511"/>
                  <a:gd name="T112" fmla="*/ 292 w 2064"/>
                  <a:gd name="T113" fmla="*/ 1 h 1511"/>
                  <a:gd name="T114" fmla="*/ 338 w 2064"/>
                  <a:gd name="T115" fmla="*/ 6 h 1511"/>
                  <a:gd name="T116" fmla="*/ 407 w 2064"/>
                  <a:gd name="T117" fmla="*/ 49 h 1511"/>
                  <a:gd name="T118" fmla="*/ 506 w 2064"/>
                  <a:gd name="T119" fmla="*/ 132 h 1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64" h="1511">
                    <a:moveTo>
                      <a:pt x="521" y="142"/>
                    </a:moveTo>
                    <a:lnTo>
                      <a:pt x="535" y="149"/>
                    </a:lnTo>
                    <a:lnTo>
                      <a:pt x="549" y="155"/>
                    </a:lnTo>
                    <a:lnTo>
                      <a:pt x="562" y="160"/>
                    </a:lnTo>
                    <a:lnTo>
                      <a:pt x="576" y="164"/>
                    </a:lnTo>
                    <a:lnTo>
                      <a:pt x="589" y="167"/>
                    </a:lnTo>
                    <a:lnTo>
                      <a:pt x="602" y="168"/>
                    </a:lnTo>
                    <a:lnTo>
                      <a:pt x="615" y="169"/>
                    </a:lnTo>
                    <a:lnTo>
                      <a:pt x="627" y="168"/>
                    </a:lnTo>
                    <a:lnTo>
                      <a:pt x="639" y="167"/>
                    </a:lnTo>
                    <a:lnTo>
                      <a:pt x="651" y="165"/>
                    </a:lnTo>
                    <a:lnTo>
                      <a:pt x="663" y="163"/>
                    </a:lnTo>
                    <a:lnTo>
                      <a:pt x="675" y="160"/>
                    </a:lnTo>
                    <a:lnTo>
                      <a:pt x="699" y="153"/>
                    </a:lnTo>
                    <a:lnTo>
                      <a:pt x="722" y="144"/>
                    </a:lnTo>
                    <a:lnTo>
                      <a:pt x="766" y="124"/>
                    </a:lnTo>
                    <a:lnTo>
                      <a:pt x="809" y="106"/>
                    </a:lnTo>
                    <a:lnTo>
                      <a:pt x="821" y="103"/>
                    </a:lnTo>
                    <a:lnTo>
                      <a:pt x="831" y="100"/>
                    </a:lnTo>
                    <a:lnTo>
                      <a:pt x="842" y="98"/>
                    </a:lnTo>
                    <a:lnTo>
                      <a:pt x="853" y="96"/>
                    </a:lnTo>
                    <a:lnTo>
                      <a:pt x="864" y="95"/>
                    </a:lnTo>
                    <a:lnTo>
                      <a:pt x="874" y="95"/>
                    </a:lnTo>
                    <a:lnTo>
                      <a:pt x="885" y="96"/>
                    </a:lnTo>
                    <a:lnTo>
                      <a:pt x="896" y="97"/>
                    </a:lnTo>
                    <a:lnTo>
                      <a:pt x="910" y="102"/>
                    </a:lnTo>
                    <a:lnTo>
                      <a:pt x="922" y="107"/>
                    </a:lnTo>
                    <a:lnTo>
                      <a:pt x="932" y="113"/>
                    </a:lnTo>
                    <a:lnTo>
                      <a:pt x="941" y="120"/>
                    </a:lnTo>
                    <a:lnTo>
                      <a:pt x="949" y="128"/>
                    </a:lnTo>
                    <a:lnTo>
                      <a:pt x="956" y="136"/>
                    </a:lnTo>
                    <a:lnTo>
                      <a:pt x="961" y="145"/>
                    </a:lnTo>
                    <a:lnTo>
                      <a:pt x="965" y="154"/>
                    </a:lnTo>
                    <a:lnTo>
                      <a:pt x="968" y="164"/>
                    </a:lnTo>
                    <a:lnTo>
                      <a:pt x="970" y="175"/>
                    </a:lnTo>
                    <a:lnTo>
                      <a:pt x="971" y="185"/>
                    </a:lnTo>
                    <a:lnTo>
                      <a:pt x="971" y="196"/>
                    </a:lnTo>
                    <a:lnTo>
                      <a:pt x="970" y="219"/>
                    </a:lnTo>
                    <a:lnTo>
                      <a:pt x="968" y="241"/>
                    </a:lnTo>
                    <a:lnTo>
                      <a:pt x="960" y="287"/>
                    </a:lnTo>
                    <a:lnTo>
                      <a:pt x="953" y="327"/>
                    </a:lnTo>
                    <a:lnTo>
                      <a:pt x="953" y="336"/>
                    </a:lnTo>
                    <a:lnTo>
                      <a:pt x="953" y="344"/>
                    </a:lnTo>
                    <a:lnTo>
                      <a:pt x="953" y="351"/>
                    </a:lnTo>
                    <a:lnTo>
                      <a:pt x="955" y="358"/>
                    </a:lnTo>
                    <a:lnTo>
                      <a:pt x="957" y="363"/>
                    </a:lnTo>
                    <a:lnTo>
                      <a:pt x="960" y="368"/>
                    </a:lnTo>
                    <a:lnTo>
                      <a:pt x="964" y="373"/>
                    </a:lnTo>
                    <a:lnTo>
                      <a:pt x="969" y="376"/>
                    </a:lnTo>
                    <a:lnTo>
                      <a:pt x="985" y="381"/>
                    </a:lnTo>
                    <a:lnTo>
                      <a:pt x="1001" y="385"/>
                    </a:lnTo>
                    <a:lnTo>
                      <a:pt x="1018" y="389"/>
                    </a:lnTo>
                    <a:lnTo>
                      <a:pt x="1035" y="391"/>
                    </a:lnTo>
                    <a:lnTo>
                      <a:pt x="1052" y="392"/>
                    </a:lnTo>
                    <a:lnTo>
                      <a:pt x="1070" y="393"/>
                    </a:lnTo>
                    <a:lnTo>
                      <a:pt x="1088" y="393"/>
                    </a:lnTo>
                    <a:lnTo>
                      <a:pt x="1106" y="393"/>
                    </a:lnTo>
                    <a:lnTo>
                      <a:pt x="1143" y="390"/>
                    </a:lnTo>
                    <a:lnTo>
                      <a:pt x="1180" y="387"/>
                    </a:lnTo>
                    <a:lnTo>
                      <a:pt x="1219" y="382"/>
                    </a:lnTo>
                    <a:lnTo>
                      <a:pt x="1256" y="378"/>
                    </a:lnTo>
                    <a:lnTo>
                      <a:pt x="1292" y="374"/>
                    </a:lnTo>
                    <a:lnTo>
                      <a:pt x="1329" y="371"/>
                    </a:lnTo>
                    <a:lnTo>
                      <a:pt x="1347" y="369"/>
                    </a:lnTo>
                    <a:lnTo>
                      <a:pt x="1364" y="369"/>
                    </a:lnTo>
                    <a:lnTo>
                      <a:pt x="1380" y="371"/>
                    </a:lnTo>
                    <a:lnTo>
                      <a:pt x="1397" y="372"/>
                    </a:lnTo>
                    <a:lnTo>
                      <a:pt x="1413" y="374"/>
                    </a:lnTo>
                    <a:lnTo>
                      <a:pt x="1428" y="378"/>
                    </a:lnTo>
                    <a:lnTo>
                      <a:pt x="1443" y="382"/>
                    </a:lnTo>
                    <a:lnTo>
                      <a:pt x="1459" y="387"/>
                    </a:lnTo>
                    <a:lnTo>
                      <a:pt x="1472" y="393"/>
                    </a:lnTo>
                    <a:lnTo>
                      <a:pt x="1485" y="400"/>
                    </a:lnTo>
                    <a:lnTo>
                      <a:pt x="1498" y="409"/>
                    </a:lnTo>
                    <a:lnTo>
                      <a:pt x="1510" y="419"/>
                    </a:lnTo>
                    <a:lnTo>
                      <a:pt x="1532" y="441"/>
                    </a:lnTo>
                    <a:lnTo>
                      <a:pt x="1556" y="464"/>
                    </a:lnTo>
                    <a:lnTo>
                      <a:pt x="1582" y="486"/>
                    </a:lnTo>
                    <a:lnTo>
                      <a:pt x="1608" y="511"/>
                    </a:lnTo>
                    <a:lnTo>
                      <a:pt x="1663" y="558"/>
                    </a:lnTo>
                    <a:lnTo>
                      <a:pt x="1721" y="607"/>
                    </a:lnTo>
                    <a:lnTo>
                      <a:pt x="1778" y="659"/>
                    </a:lnTo>
                    <a:lnTo>
                      <a:pt x="1834" y="711"/>
                    </a:lnTo>
                    <a:lnTo>
                      <a:pt x="1861" y="737"/>
                    </a:lnTo>
                    <a:lnTo>
                      <a:pt x="1887" y="765"/>
                    </a:lnTo>
                    <a:lnTo>
                      <a:pt x="1912" y="792"/>
                    </a:lnTo>
                    <a:lnTo>
                      <a:pt x="1936" y="819"/>
                    </a:lnTo>
                    <a:lnTo>
                      <a:pt x="1960" y="847"/>
                    </a:lnTo>
                    <a:lnTo>
                      <a:pt x="1980" y="876"/>
                    </a:lnTo>
                    <a:lnTo>
                      <a:pt x="1999" y="904"/>
                    </a:lnTo>
                    <a:lnTo>
                      <a:pt x="2016" y="932"/>
                    </a:lnTo>
                    <a:lnTo>
                      <a:pt x="2031" y="960"/>
                    </a:lnTo>
                    <a:lnTo>
                      <a:pt x="2043" y="989"/>
                    </a:lnTo>
                    <a:lnTo>
                      <a:pt x="2053" y="1019"/>
                    </a:lnTo>
                    <a:lnTo>
                      <a:pt x="2060" y="1048"/>
                    </a:lnTo>
                    <a:lnTo>
                      <a:pt x="2063" y="1077"/>
                    </a:lnTo>
                    <a:lnTo>
                      <a:pt x="2064" y="1106"/>
                    </a:lnTo>
                    <a:lnTo>
                      <a:pt x="2062" y="1136"/>
                    </a:lnTo>
                    <a:lnTo>
                      <a:pt x="2055" y="1166"/>
                    </a:lnTo>
                    <a:lnTo>
                      <a:pt x="2046" y="1195"/>
                    </a:lnTo>
                    <a:lnTo>
                      <a:pt x="2032" y="1225"/>
                    </a:lnTo>
                    <a:lnTo>
                      <a:pt x="2014" y="1256"/>
                    </a:lnTo>
                    <a:lnTo>
                      <a:pt x="1992" y="1286"/>
                    </a:lnTo>
                    <a:lnTo>
                      <a:pt x="1984" y="1293"/>
                    </a:lnTo>
                    <a:lnTo>
                      <a:pt x="1976" y="1298"/>
                    </a:lnTo>
                    <a:lnTo>
                      <a:pt x="1968" y="1301"/>
                    </a:lnTo>
                    <a:lnTo>
                      <a:pt x="1959" y="1302"/>
                    </a:lnTo>
                    <a:lnTo>
                      <a:pt x="1949" y="1302"/>
                    </a:lnTo>
                    <a:lnTo>
                      <a:pt x="1939" y="1300"/>
                    </a:lnTo>
                    <a:lnTo>
                      <a:pt x="1930" y="1296"/>
                    </a:lnTo>
                    <a:lnTo>
                      <a:pt x="1919" y="1292"/>
                    </a:lnTo>
                    <a:lnTo>
                      <a:pt x="1898" y="1280"/>
                    </a:lnTo>
                    <a:lnTo>
                      <a:pt x="1876" y="1265"/>
                    </a:lnTo>
                    <a:lnTo>
                      <a:pt x="1854" y="1248"/>
                    </a:lnTo>
                    <a:lnTo>
                      <a:pt x="1831" y="1231"/>
                    </a:lnTo>
                    <a:lnTo>
                      <a:pt x="1806" y="1215"/>
                    </a:lnTo>
                    <a:lnTo>
                      <a:pt x="1783" y="1201"/>
                    </a:lnTo>
                    <a:lnTo>
                      <a:pt x="1771" y="1196"/>
                    </a:lnTo>
                    <a:lnTo>
                      <a:pt x="1759" y="1191"/>
                    </a:lnTo>
                    <a:lnTo>
                      <a:pt x="1748" y="1187"/>
                    </a:lnTo>
                    <a:lnTo>
                      <a:pt x="1736" y="1185"/>
                    </a:lnTo>
                    <a:lnTo>
                      <a:pt x="1725" y="1184"/>
                    </a:lnTo>
                    <a:lnTo>
                      <a:pt x="1714" y="1185"/>
                    </a:lnTo>
                    <a:lnTo>
                      <a:pt x="1703" y="1187"/>
                    </a:lnTo>
                    <a:lnTo>
                      <a:pt x="1691" y="1192"/>
                    </a:lnTo>
                    <a:lnTo>
                      <a:pt x="1680" y="1198"/>
                    </a:lnTo>
                    <a:lnTo>
                      <a:pt x="1670" y="1207"/>
                    </a:lnTo>
                    <a:lnTo>
                      <a:pt x="1660" y="1218"/>
                    </a:lnTo>
                    <a:lnTo>
                      <a:pt x="1651" y="1232"/>
                    </a:lnTo>
                    <a:lnTo>
                      <a:pt x="1646" y="1241"/>
                    </a:lnTo>
                    <a:lnTo>
                      <a:pt x="1641" y="1250"/>
                    </a:lnTo>
                    <a:lnTo>
                      <a:pt x="1638" y="1261"/>
                    </a:lnTo>
                    <a:lnTo>
                      <a:pt x="1634" y="1271"/>
                    </a:lnTo>
                    <a:lnTo>
                      <a:pt x="1628" y="1293"/>
                    </a:lnTo>
                    <a:lnTo>
                      <a:pt x="1623" y="1316"/>
                    </a:lnTo>
                    <a:lnTo>
                      <a:pt x="1613" y="1364"/>
                    </a:lnTo>
                    <a:lnTo>
                      <a:pt x="1604" y="1411"/>
                    </a:lnTo>
                    <a:lnTo>
                      <a:pt x="1598" y="1433"/>
                    </a:lnTo>
                    <a:lnTo>
                      <a:pt x="1592" y="1452"/>
                    </a:lnTo>
                    <a:lnTo>
                      <a:pt x="1588" y="1462"/>
                    </a:lnTo>
                    <a:lnTo>
                      <a:pt x="1584" y="1470"/>
                    </a:lnTo>
                    <a:lnTo>
                      <a:pt x="1579" y="1478"/>
                    </a:lnTo>
                    <a:lnTo>
                      <a:pt x="1573" y="1485"/>
                    </a:lnTo>
                    <a:lnTo>
                      <a:pt x="1567" y="1491"/>
                    </a:lnTo>
                    <a:lnTo>
                      <a:pt x="1561" y="1497"/>
                    </a:lnTo>
                    <a:lnTo>
                      <a:pt x="1554" y="1501"/>
                    </a:lnTo>
                    <a:lnTo>
                      <a:pt x="1547" y="1506"/>
                    </a:lnTo>
                    <a:lnTo>
                      <a:pt x="1538" y="1509"/>
                    </a:lnTo>
                    <a:lnTo>
                      <a:pt x="1530" y="1510"/>
                    </a:lnTo>
                    <a:lnTo>
                      <a:pt x="1520" y="1511"/>
                    </a:lnTo>
                    <a:lnTo>
                      <a:pt x="1510" y="1510"/>
                    </a:lnTo>
                    <a:lnTo>
                      <a:pt x="1479" y="1505"/>
                    </a:lnTo>
                    <a:lnTo>
                      <a:pt x="1450" y="1496"/>
                    </a:lnTo>
                    <a:lnTo>
                      <a:pt x="1422" y="1486"/>
                    </a:lnTo>
                    <a:lnTo>
                      <a:pt x="1396" y="1474"/>
                    </a:lnTo>
                    <a:lnTo>
                      <a:pt x="1372" y="1459"/>
                    </a:lnTo>
                    <a:lnTo>
                      <a:pt x="1348" y="1443"/>
                    </a:lnTo>
                    <a:lnTo>
                      <a:pt x="1325" y="1425"/>
                    </a:lnTo>
                    <a:lnTo>
                      <a:pt x="1303" y="1405"/>
                    </a:lnTo>
                    <a:lnTo>
                      <a:pt x="1282" y="1384"/>
                    </a:lnTo>
                    <a:lnTo>
                      <a:pt x="1261" y="1361"/>
                    </a:lnTo>
                    <a:lnTo>
                      <a:pt x="1242" y="1338"/>
                    </a:lnTo>
                    <a:lnTo>
                      <a:pt x="1222" y="1314"/>
                    </a:lnTo>
                    <a:lnTo>
                      <a:pt x="1182" y="1264"/>
                    </a:lnTo>
                    <a:lnTo>
                      <a:pt x="1144" y="1213"/>
                    </a:lnTo>
                    <a:lnTo>
                      <a:pt x="1124" y="1188"/>
                    </a:lnTo>
                    <a:lnTo>
                      <a:pt x="1104" y="1163"/>
                    </a:lnTo>
                    <a:lnTo>
                      <a:pt x="1083" y="1139"/>
                    </a:lnTo>
                    <a:lnTo>
                      <a:pt x="1061" y="1114"/>
                    </a:lnTo>
                    <a:lnTo>
                      <a:pt x="1038" y="1091"/>
                    </a:lnTo>
                    <a:lnTo>
                      <a:pt x="1015" y="1069"/>
                    </a:lnTo>
                    <a:lnTo>
                      <a:pt x="991" y="1049"/>
                    </a:lnTo>
                    <a:lnTo>
                      <a:pt x="966" y="1030"/>
                    </a:lnTo>
                    <a:lnTo>
                      <a:pt x="938" y="1012"/>
                    </a:lnTo>
                    <a:lnTo>
                      <a:pt x="910" y="996"/>
                    </a:lnTo>
                    <a:lnTo>
                      <a:pt x="880" y="982"/>
                    </a:lnTo>
                    <a:lnTo>
                      <a:pt x="848" y="970"/>
                    </a:lnTo>
                    <a:lnTo>
                      <a:pt x="814" y="961"/>
                    </a:lnTo>
                    <a:lnTo>
                      <a:pt x="779" y="955"/>
                    </a:lnTo>
                    <a:lnTo>
                      <a:pt x="741" y="951"/>
                    </a:lnTo>
                    <a:lnTo>
                      <a:pt x="702" y="950"/>
                    </a:lnTo>
                    <a:lnTo>
                      <a:pt x="687" y="949"/>
                    </a:lnTo>
                    <a:lnTo>
                      <a:pt x="673" y="946"/>
                    </a:lnTo>
                    <a:lnTo>
                      <a:pt x="659" y="942"/>
                    </a:lnTo>
                    <a:lnTo>
                      <a:pt x="646" y="937"/>
                    </a:lnTo>
                    <a:lnTo>
                      <a:pt x="634" y="930"/>
                    </a:lnTo>
                    <a:lnTo>
                      <a:pt x="621" y="922"/>
                    </a:lnTo>
                    <a:lnTo>
                      <a:pt x="609" y="913"/>
                    </a:lnTo>
                    <a:lnTo>
                      <a:pt x="598" y="903"/>
                    </a:lnTo>
                    <a:lnTo>
                      <a:pt x="586" y="892"/>
                    </a:lnTo>
                    <a:lnTo>
                      <a:pt x="575" y="879"/>
                    </a:lnTo>
                    <a:lnTo>
                      <a:pt x="563" y="865"/>
                    </a:lnTo>
                    <a:lnTo>
                      <a:pt x="552" y="852"/>
                    </a:lnTo>
                    <a:lnTo>
                      <a:pt x="530" y="823"/>
                    </a:lnTo>
                    <a:lnTo>
                      <a:pt x="509" y="792"/>
                    </a:lnTo>
                    <a:lnTo>
                      <a:pt x="488" y="759"/>
                    </a:lnTo>
                    <a:lnTo>
                      <a:pt x="466" y="726"/>
                    </a:lnTo>
                    <a:lnTo>
                      <a:pt x="444" y="694"/>
                    </a:lnTo>
                    <a:lnTo>
                      <a:pt x="420" y="662"/>
                    </a:lnTo>
                    <a:lnTo>
                      <a:pt x="409" y="647"/>
                    </a:lnTo>
                    <a:lnTo>
                      <a:pt x="397" y="633"/>
                    </a:lnTo>
                    <a:lnTo>
                      <a:pt x="384" y="618"/>
                    </a:lnTo>
                    <a:lnTo>
                      <a:pt x="372" y="605"/>
                    </a:lnTo>
                    <a:lnTo>
                      <a:pt x="359" y="592"/>
                    </a:lnTo>
                    <a:lnTo>
                      <a:pt x="345" y="580"/>
                    </a:lnTo>
                    <a:lnTo>
                      <a:pt x="332" y="570"/>
                    </a:lnTo>
                    <a:lnTo>
                      <a:pt x="317" y="560"/>
                    </a:lnTo>
                    <a:lnTo>
                      <a:pt x="309" y="556"/>
                    </a:lnTo>
                    <a:lnTo>
                      <a:pt x="300" y="553"/>
                    </a:lnTo>
                    <a:lnTo>
                      <a:pt x="291" y="550"/>
                    </a:lnTo>
                    <a:lnTo>
                      <a:pt x="280" y="547"/>
                    </a:lnTo>
                    <a:lnTo>
                      <a:pt x="257" y="543"/>
                    </a:lnTo>
                    <a:lnTo>
                      <a:pt x="231" y="539"/>
                    </a:lnTo>
                    <a:lnTo>
                      <a:pt x="203" y="536"/>
                    </a:lnTo>
                    <a:lnTo>
                      <a:pt x="173" y="532"/>
                    </a:lnTo>
                    <a:lnTo>
                      <a:pt x="144" y="528"/>
                    </a:lnTo>
                    <a:lnTo>
                      <a:pt x="115" y="522"/>
                    </a:lnTo>
                    <a:lnTo>
                      <a:pt x="102" y="519"/>
                    </a:lnTo>
                    <a:lnTo>
                      <a:pt x="88" y="515"/>
                    </a:lnTo>
                    <a:lnTo>
                      <a:pt x="76" y="511"/>
                    </a:lnTo>
                    <a:lnTo>
                      <a:pt x="64" y="506"/>
                    </a:lnTo>
                    <a:lnTo>
                      <a:pt x="51" y="501"/>
                    </a:lnTo>
                    <a:lnTo>
                      <a:pt x="41" y="494"/>
                    </a:lnTo>
                    <a:lnTo>
                      <a:pt x="31" y="487"/>
                    </a:lnTo>
                    <a:lnTo>
                      <a:pt x="23" y="480"/>
                    </a:lnTo>
                    <a:lnTo>
                      <a:pt x="16" y="471"/>
                    </a:lnTo>
                    <a:lnTo>
                      <a:pt x="10" y="462"/>
                    </a:lnTo>
                    <a:lnTo>
                      <a:pt x="5" y="452"/>
                    </a:lnTo>
                    <a:lnTo>
                      <a:pt x="2" y="441"/>
                    </a:lnTo>
                    <a:lnTo>
                      <a:pt x="0" y="429"/>
                    </a:lnTo>
                    <a:lnTo>
                      <a:pt x="0" y="416"/>
                    </a:lnTo>
                    <a:lnTo>
                      <a:pt x="2" y="401"/>
                    </a:lnTo>
                    <a:lnTo>
                      <a:pt x="5" y="385"/>
                    </a:lnTo>
                    <a:lnTo>
                      <a:pt x="8" y="376"/>
                    </a:lnTo>
                    <a:lnTo>
                      <a:pt x="12" y="366"/>
                    </a:lnTo>
                    <a:lnTo>
                      <a:pt x="17" y="358"/>
                    </a:lnTo>
                    <a:lnTo>
                      <a:pt x="23" y="351"/>
                    </a:lnTo>
                    <a:lnTo>
                      <a:pt x="29" y="346"/>
                    </a:lnTo>
                    <a:lnTo>
                      <a:pt x="35" y="341"/>
                    </a:lnTo>
                    <a:lnTo>
                      <a:pt x="43" y="336"/>
                    </a:lnTo>
                    <a:lnTo>
                      <a:pt x="51" y="333"/>
                    </a:lnTo>
                    <a:lnTo>
                      <a:pt x="59" y="330"/>
                    </a:lnTo>
                    <a:lnTo>
                      <a:pt x="69" y="328"/>
                    </a:lnTo>
                    <a:lnTo>
                      <a:pt x="78" y="326"/>
                    </a:lnTo>
                    <a:lnTo>
                      <a:pt x="87" y="324"/>
                    </a:lnTo>
                    <a:lnTo>
                      <a:pt x="106" y="322"/>
                    </a:lnTo>
                    <a:lnTo>
                      <a:pt x="126" y="320"/>
                    </a:lnTo>
                    <a:lnTo>
                      <a:pt x="146" y="319"/>
                    </a:lnTo>
                    <a:lnTo>
                      <a:pt x="166" y="317"/>
                    </a:lnTo>
                    <a:lnTo>
                      <a:pt x="186" y="314"/>
                    </a:lnTo>
                    <a:lnTo>
                      <a:pt x="205" y="310"/>
                    </a:lnTo>
                    <a:lnTo>
                      <a:pt x="213" y="307"/>
                    </a:lnTo>
                    <a:lnTo>
                      <a:pt x="221" y="303"/>
                    </a:lnTo>
                    <a:lnTo>
                      <a:pt x="229" y="299"/>
                    </a:lnTo>
                    <a:lnTo>
                      <a:pt x="236" y="293"/>
                    </a:lnTo>
                    <a:lnTo>
                      <a:pt x="243" y="287"/>
                    </a:lnTo>
                    <a:lnTo>
                      <a:pt x="249" y="280"/>
                    </a:lnTo>
                    <a:lnTo>
                      <a:pt x="254" y="273"/>
                    </a:lnTo>
                    <a:lnTo>
                      <a:pt x="258" y="264"/>
                    </a:lnTo>
                    <a:lnTo>
                      <a:pt x="262" y="254"/>
                    </a:lnTo>
                    <a:lnTo>
                      <a:pt x="264" y="242"/>
                    </a:lnTo>
                    <a:lnTo>
                      <a:pt x="265" y="232"/>
                    </a:lnTo>
                    <a:lnTo>
                      <a:pt x="264" y="222"/>
                    </a:lnTo>
                    <a:lnTo>
                      <a:pt x="263" y="211"/>
                    </a:lnTo>
                    <a:lnTo>
                      <a:pt x="261" y="200"/>
                    </a:lnTo>
                    <a:lnTo>
                      <a:pt x="258" y="190"/>
                    </a:lnTo>
                    <a:lnTo>
                      <a:pt x="255" y="179"/>
                    </a:lnTo>
                    <a:lnTo>
                      <a:pt x="237" y="137"/>
                    </a:lnTo>
                    <a:lnTo>
                      <a:pt x="219" y="97"/>
                    </a:lnTo>
                    <a:lnTo>
                      <a:pt x="215" y="88"/>
                    </a:lnTo>
                    <a:lnTo>
                      <a:pt x="212" y="79"/>
                    </a:lnTo>
                    <a:lnTo>
                      <a:pt x="210" y="70"/>
                    </a:lnTo>
                    <a:lnTo>
                      <a:pt x="208" y="62"/>
                    </a:lnTo>
                    <a:lnTo>
                      <a:pt x="207" y="54"/>
                    </a:lnTo>
                    <a:lnTo>
                      <a:pt x="207" y="46"/>
                    </a:lnTo>
                    <a:lnTo>
                      <a:pt x="209" y="39"/>
                    </a:lnTo>
                    <a:lnTo>
                      <a:pt x="211" y="33"/>
                    </a:lnTo>
                    <a:lnTo>
                      <a:pt x="215" y="27"/>
                    </a:lnTo>
                    <a:lnTo>
                      <a:pt x="221" y="21"/>
                    </a:lnTo>
                    <a:lnTo>
                      <a:pt x="228" y="16"/>
                    </a:lnTo>
                    <a:lnTo>
                      <a:pt x="237" y="12"/>
                    </a:lnTo>
                    <a:lnTo>
                      <a:pt x="248" y="8"/>
                    </a:lnTo>
                    <a:lnTo>
                      <a:pt x="260" y="5"/>
                    </a:lnTo>
                    <a:lnTo>
                      <a:pt x="275" y="3"/>
                    </a:lnTo>
                    <a:lnTo>
                      <a:pt x="292" y="1"/>
                    </a:lnTo>
                    <a:lnTo>
                      <a:pt x="300" y="0"/>
                    </a:lnTo>
                    <a:lnTo>
                      <a:pt x="307" y="0"/>
                    </a:lnTo>
                    <a:lnTo>
                      <a:pt x="316" y="1"/>
                    </a:lnTo>
                    <a:lnTo>
                      <a:pt x="323" y="2"/>
                    </a:lnTo>
                    <a:lnTo>
                      <a:pt x="338" y="6"/>
                    </a:lnTo>
                    <a:lnTo>
                      <a:pt x="352" y="12"/>
                    </a:lnTo>
                    <a:lnTo>
                      <a:pt x="366" y="19"/>
                    </a:lnTo>
                    <a:lnTo>
                      <a:pt x="379" y="28"/>
                    </a:lnTo>
                    <a:lnTo>
                      <a:pt x="393" y="38"/>
                    </a:lnTo>
                    <a:lnTo>
                      <a:pt x="407" y="49"/>
                    </a:lnTo>
                    <a:lnTo>
                      <a:pt x="434" y="73"/>
                    </a:lnTo>
                    <a:lnTo>
                      <a:pt x="463" y="97"/>
                    </a:lnTo>
                    <a:lnTo>
                      <a:pt x="477" y="109"/>
                    </a:lnTo>
                    <a:lnTo>
                      <a:pt x="491" y="122"/>
                    </a:lnTo>
                    <a:lnTo>
                      <a:pt x="506" y="132"/>
                    </a:lnTo>
                    <a:lnTo>
                      <a:pt x="521" y="142"/>
                    </a:lnTo>
                    <a:close/>
                  </a:path>
                </a:pathLst>
              </a:custGeom>
              <a:solidFill>
                <a:srgbClr val="B5DE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2" name="Freeform 398">
                <a:extLst>
                  <a:ext uri="{FF2B5EF4-FFF2-40B4-BE49-F238E27FC236}">
                    <a16:creationId xmlns:a16="http://schemas.microsoft.com/office/drawing/2014/main" id="{CF39A5B7-3DF5-B02E-A0C1-851F6112B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873"/>
                <a:ext cx="129" cy="94"/>
              </a:xfrm>
              <a:custGeom>
                <a:avLst/>
                <a:gdLst>
                  <a:gd name="T0" fmla="*/ 576 w 2064"/>
                  <a:gd name="T1" fmla="*/ 164 h 1511"/>
                  <a:gd name="T2" fmla="*/ 639 w 2064"/>
                  <a:gd name="T3" fmla="*/ 167 h 1511"/>
                  <a:gd name="T4" fmla="*/ 722 w 2064"/>
                  <a:gd name="T5" fmla="*/ 144 h 1511"/>
                  <a:gd name="T6" fmla="*/ 842 w 2064"/>
                  <a:gd name="T7" fmla="*/ 98 h 1511"/>
                  <a:gd name="T8" fmla="*/ 896 w 2064"/>
                  <a:gd name="T9" fmla="*/ 97 h 1511"/>
                  <a:gd name="T10" fmla="*/ 949 w 2064"/>
                  <a:gd name="T11" fmla="*/ 128 h 1511"/>
                  <a:gd name="T12" fmla="*/ 970 w 2064"/>
                  <a:gd name="T13" fmla="*/ 175 h 1511"/>
                  <a:gd name="T14" fmla="*/ 960 w 2064"/>
                  <a:gd name="T15" fmla="*/ 287 h 1511"/>
                  <a:gd name="T16" fmla="*/ 955 w 2064"/>
                  <a:gd name="T17" fmla="*/ 358 h 1511"/>
                  <a:gd name="T18" fmla="*/ 985 w 2064"/>
                  <a:gd name="T19" fmla="*/ 381 h 1511"/>
                  <a:gd name="T20" fmla="*/ 1070 w 2064"/>
                  <a:gd name="T21" fmla="*/ 393 h 1511"/>
                  <a:gd name="T22" fmla="*/ 1219 w 2064"/>
                  <a:gd name="T23" fmla="*/ 382 h 1511"/>
                  <a:gd name="T24" fmla="*/ 1364 w 2064"/>
                  <a:gd name="T25" fmla="*/ 369 h 1511"/>
                  <a:gd name="T26" fmla="*/ 1443 w 2064"/>
                  <a:gd name="T27" fmla="*/ 382 h 1511"/>
                  <a:gd name="T28" fmla="*/ 1510 w 2064"/>
                  <a:gd name="T29" fmla="*/ 419 h 1511"/>
                  <a:gd name="T30" fmla="*/ 1663 w 2064"/>
                  <a:gd name="T31" fmla="*/ 558 h 1511"/>
                  <a:gd name="T32" fmla="*/ 1887 w 2064"/>
                  <a:gd name="T33" fmla="*/ 765 h 1511"/>
                  <a:gd name="T34" fmla="*/ 1999 w 2064"/>
                  <a:gd name="T35" fmla="*/ 904 h 1511"/>
                  <a:gd name="T36" fmla="*/ 2060 w 2064"/>
                  <a:gd name="T37" fmla="*/ 1048 h 1511"/>
                  <a:gd name="T38" fmla="*/ 2046 w 2064"/>
                  <a:gd name="T39" fmla="*/ 1195 h 1511"/>
                  <a:gd name="T40" fmla="*/ 1976 w 2064"/>
                  <a:gd name="T41" fmla="*/ 1298 h 1511"/>
                  <a:gd name="T42" fmla="*/ 1930 w 2064"/>
                  <a:gd name="T43" fmla="*/ 1296 h 1511"/>
                  <a:gd name="T44" fmla="*/ 1831 w 2064"/>
                  <a:gd name="T45" fmla="*/ 1231 h 1511"/>
                  <a:gd name="T46" fmla="*/ 1748 w 2064"/>
                  <a:gd name="T47" fmla="*/ 1187 h 1511"/>
                  <a:gd name="T48" fmla="*/ 1691 w 2064"/>
                  <a:gd name="T49" fmla="*/ 1192 h 1511"/>
                  <a:gd name="T50" fmla="*/ 1646 w 2064"/>
                  <a:gd name="T51" fmla="*/ 1241 h 1511"/>
                  <a:gd name="T52" fmla="*/ 1623 w 2064"/>
                  <a:gd name="T53" fmla="*/ 1316 h 1511"/>
                  <a:gd name="T54" fmla="*/ 1588 w 2064"/>
                  <a:gd name="T55" fmla="*/ 1462 h 1511"/>
                  <a:gd name="T56" fmla="*/ 1561 w 2064"/>
                  <a:gd name="T57" fmla="*/ 1497 h 1511"/>
                  <a:gd name="T58" fmla="*/ 1520 w 2064"/>
                  <a:gd name="T59" fmla="*/ 1511 h 1511"/>
                  <a:gd name="T60" fmla="*/ 1396 w 2064"/>
                  <a:gd name="T61" fmla="*/ 1474 h 1511"/>
                  <a:gd name="T62" fmla="*/ 1282 w 2064"/>
                  <a:gd name="T63" fmla="*/ 1384 h 1511"/>
                  <a:gd name="T64" fmla="*/ 1144 w 2064"/>
                  <a:gd name="T65" fmla="*/ 1213 h 1511"/>
                  <a:gd name="T66" fmla="*/ 1038 w 2064"/>
                  <a:gd name="T67" fmla="*/ 1091 h 1511"/>
                  <a:gd name="T68" fmla="*/ 910 w 2064"/>
                  <a:gd name="T69" fmla="*/ 996 h 1511"/>
                  <a:gd name="T70" fmla="*/ 741 w 2064"/>
                  <a:gd name="T71" fmla="*/ 951 h 1511"/>
                  <a:gd name="T72" fmla="*/ 646 w 2064"/>
                  <a:gd name="T73" fmla="*/ 937 h 1511"/>
                  <a:gd name="T74" fmla="*/ 586 w 2064"/>
                  <a:gd name="T75" fmla="*/ 892 h 1511"/>
                  <a:gd name="T76" fmla="*/ 509 w 2064"/>
                  <a:gd name="T77" fmla="*/ 792 h 1511"/>
                  <a:gd name="T78" fmla="*/ 409 w 2064"/>
                  <a:gd name="T79" fmla="*/ 647 h 1511"/>
                  <a:gd name="T80" fmla="*/ 345 w 2064"/>
                  <a:gd name="T81" fmla="*/ 580 h 1511"/>
                  <a:gd name="T82" fmla="*/ 291 w 2064"/>
                  <a:gd name="T83" fmla="*/ 550 h 1511"/>
                  <a:gd name="T84" fmla="*/ 173 w 2064"/>
                  <a:gd name="T85" fmla="*/ 532 h 1511"/>
                  <a:gd name="T86" fmla="*/ 76 w 2064"/>
                  <a:gd name="T87" fmla="*/ 511 h 1511"/>
                  <a:gd name="T88" fmla="*/ 23 w 2064"/>
                  <a:gd name="T89" fmla="*/ 480 h 1511"/>
                  <a:gd name="T90" fmla="*/ 0 w 2064"/>
                  <a:gd name="T91" fmla="*/ 429 h 1511"/>
                  <a:gd name="T92" fmla="*/ 12 w 2064"/>
                  <a:gd name="T93" fmla="*/ 366 h 1511"/>
                  <a:gd name="T94" fmla="*/ 43 w 2064"/>
                  <a:gd name="T95" fmla="*/ 336 h 1511"/>
                  <a:gd name="T96" fmla="*/ 87 w 2064"/>
                  <a:gd name="T97" fmla="*/ 324 h 1511"/>
                  <a:gd name="T98" fmla="*/ 186 w 2064"/>
                  <a:gd name="T99" fmla="*/ 314 h 1511"/>
                  <a:gd name="T100" fmla="*/ 236 w 2064"/>
                  <a:gd name="T101" fmla="*/ 293 h 1511"/>
                  <a:gd name="T102" fmla="*/ 262 w 2064"/>
                  <a:gd name="T103" fmla="*/ 254 h 1511"/>
                  <a:gd name="T104" fmla="*/ 261 w 2064"/>
                  <a:gd name="T105" fmla="*/ 200 h 1511"/>
                  <a:gd name="T106" fmla="*/ 215 w 2064"/>
                  <a:gd name="T107" fmla="*/ 88 h 1511"/>
                  <a:gd name="T108" fmla="*/ 207 w 2064"/>
                  <a:gd name="T109" fmla="*/ 46 h 1511"/>
                  <a:gd name="T110" fmla="*/ 228 w 2064"/>
                  <a:gd name="T111" fmla="*/ 16 h 1511"/>
                  <a:gd name="T112" fmla="*/ 292 w 2064"/>
                  <a:gd name="T113" fmla="*/ 1 h 1511"/>
                  <a:gd name="T114" fmla="*/ 338 w 2064"/>
                  <a:gd name="T115" fmla="*/ 6 h 1511"/>
                  <a:gd name="T116" fmla="*/ 407 w 2064"/>
                  <a:gd name="T117" fmla="*/ 49 h 1511"/>
                  <a:gd name="T118" fmla="*/ 506 w 2064"/>
                  <a:gd name="T119" fmla="*/ 132 h 1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64" h="1511">
                    <a:moveTo>
                      <a:pt x="521" y="142"/>
                    </a:moveTo>
                    <a:lnTo>
                      <a:pt x="535" y="149"/>
                    </a:lnTo>
                    <a:lnTo>
                      <a:pt x="549" y="155"/>
                    </a:lnTo>
                    <a:lnTo>
                      <a:pt x="562" y="160"/>
                    </a:lnTo>
                    <a:lnTo>
                      <a:pt x="576" y="164"/>
                    </a:lnTo>
                    <a:lnTo>
                      <a:pt x="589" y="167"/>
                    </a:lnTo>
                    <a:lnTo>
                      <a:pt x="602" y="168"/>
                    </a:lnTo>
                    <a:lnTo>
                      <a:pt x="615" y="169"/>
                    </a:lnTo>
                    <a:lnTo>
                      <a:pt x="627" y="168"/>
                    </a:lnTo>
                    <a:lnTo>
                      <a:pt x="639" y="167"/>
                    </a:lnTo>
                    <a:lnTo>
                      <a:pt x="651" y="165"/>
                    </a:lnTo>
                    <a:lnTo>
                      <a:pt x="663" y="163"/>
                    </a:lnTo>
                    <a:lnTo>
                      <a:pt x="675" y="160"/>
                    </a:lnTo>
                    <a:lnTo>
                      <a:pt x="699" y="153"/>
                    </a:lnTo>
                    <a:lnTo>
                      <a:pt x="722" y="144"/>
                    </a:lnTo>
                    <a:lnTo>
                      <a:pt x="766" y="124"/>
                    </a:lnTo>
                    <a:lnTo>
                      <a:pt x="809" y="106"/>
                    </a:lnTo>
                    <a:lnTo>
                      <a:pt x="821" y="103"/>
                    </a:lnTo>
                    <a:lnTo>
                      <a:pt x="831" y="100"/>
                    </a:lnTo>
                    <a:lnTo>
                      <a:pt x="842" y="98"/>
                    </a:lnTo>
                    <a:lnTo>
                      <a:pt x="853" y="96"/>
                    </a:lnTo>
                    <a:lnTo>
                      <a:pt x="864" y="95"/>
                    </a:lnTo>
                    <a:lnTo>
                      <a:pt x="874" y="95"/>
                    </a:lnTo>
                    <a:lnTo>
                      <a:pt x="885" y="96"/>
                    </a:lnTo>
                    <a:lnTo>
                      <a:pt x="896" y="97"/>
                    </a:lnTo>
                    <a:lnTo>
                      <a:pt x="910" y="102"/>
                    </a:lnTo>
                    <a:lnTo>
                      <a:pt x="922" y="107"/>
                    </a:lnTo>
                    <a:lnTo>
                      <a:pt x="932" y="113"/>
                    </a:lnTo>
                    <a:lnTo>
                      <a:pt x="941" y="120"/>
                    </a:lnTo>
                    <a:lnTo>
                      <a:pt x="949" y="128"/>
                    </a:lnTo>
                    <a:lnTo>
                      <a:pt x="956" y="136"/>
                    </a:lnTo>
                    <a:lnTo>
                      <a:pt x="961" y="145"/>
                    </a:lnTo>
                    <a:lnTo>
                      <a:pt x="965" y="154"/>
                    </a:lnTo>
                    <a:lnTo>
                      <a:pt x="968" y="164"/>
                    </a:lnTo>
                    <a:lnTo>
                      <a:pt x="970" y="175"/>
                    </a:lnTo>
                    <a:lnTo>
                      <a:pt x="971" y="185"/>
                    </a:lnTo>
                    <a:lnTo>
                      <a:pt x="971" y="196"/>
                    </a:lnTo>
                    <a:lnTo>
                      <a:pt x="970" y="219"/>
                    </a:lnTo>
                    <a:lnTo>
                      <a:pt x="968" y="241"/>
                    </a:lnTo>
                    <a:lnTo>
                      <a:pt x="960" y="287"/>
                    </a:lnTo>
                    <a:lnTo>
                      <a:pt x="953" y="327"/>
                    </a:lnTo>
                    <a:lnTo>
                      <a:pt x="953" y="336"/>
                    </a:lnTo>
                    <a:lnTo>
                      <a:pt x="953" y="344"/>
                    </a:lnTo>
                    <a:lnTo>
                      <a:pt x="953" y="351"/>
                    </a:lnTo>
                    <a:lnTo>
                      <a:pt x="955" y="358"/>
                    </a:lnTo>
                    <a:lnTo>
                      <a:pt x="957" y="363"/>
                    </a:lnTo>
                    <a:lnTo>
                      <a:pt x="960" y="368"/>
                    </a:lnTo>
                    <a:lnTo>
                      <a:pt x="964" y="373"/>
                    </a:lnTo>
                    <a:lnTo>
                      <a:pt x="969" y="376"/>
                    </a:lnTo>
                    <a:lnTo>
                      <a:pt x="985" y="381"/>
                    </a:lnTo>
                    <a:lnTo>
                      <a:pt x="1001" y="385"/>
                    </a:lnTo>
                    <a:lnTo>
                      <a:pt x="1018" y="389"/>
                    </a:lnTo>
                    <a:lnTo>
                      <a:pt x="1035" y="391"/>
                    </a:lnTo>
                    <a:lnTo>
                      <a:pt x="1052" y="392"/>
                    </a:lnTo>
                    <a:lnTo>
                      <a:pt x="1070" y="393"/>
                    </a:lnTo>
                    <a:lnTo>
                      <a:pt x="1088" y="393"/>
                    </a:lnTo>
                    <a:lnTo>
                      <a:pt x="1106" y="393"/>
                    </a:lnTo>
                    <a:lnTo>
                      <a:pt x="1143" y="390"/>
                    </a:lnTo>
                    <a:lnTo>
                      <a:pt x="1180" y="387"/>
                    </a:lnTo>
                    <a:lnTo>
                      <a:pt x="1219" y="382"/>
                    </a:lnTo>
                    <a:lnTo>
                      <a:pt x="1256" y="378"/>
                    </a:lnTo>
                    <a:lnTo>
                      <a:pt x="1292" y="374"/>
                    </a:lnTo>
                    <a:lnTo>
                      <a:pt x="1329" y="371"/>
                    </a:lnTo>
                    <a:lnTo>
                      <a:pt x="1347" y="369"/>
                    </a:lnTo>
                    <a:lnTo>
                      <a:pt x="1364" y="369"/>
                    </a:lnTo>
                    <a:lnTo>
                      <a:pt x="1380" y="371"/>
                    </a:lnTo>
                    <a:lnTo>
                      <a:pt x="1397" y="372"/>
                    </a:lnTo>
                    <a:lnTo>
                      <a:pt x="1413" y="374"/>
                    </a:lnTo>
                    <a:lnTo>
                      <a:pt x="1428" y="378"/>
                    </a:lnTo>
                    <a:lnTo>
                      <a:pt x="1443" y="382"/>
                    </a:lnTo>
                    <a:lnTo>
                      <a:pt x="1459" y="387"/>
                    </a:lnTo>
                    <a:lnTo>
                      <a:pt x="1472" y="393"/>
                    </a:lnTo>
                    <a:lnTo>
                      <a:pt x="1485" y="400"/>
                    </a:lnTo>
                    <a:lnTo>
                      <a:pt x="1498" y="409"/>
                    </a:lnTo>
                    <a:lnTo>
                      <a:pt x="1510" y="419"/>
                    </a:lnTo>
                    <a:lnTo>
                      <a:pt x="1532" y="441"/>
                    </a:lnTo>
                    <a:lnTo>
                      <a:pt x="1556" y="464"/>
                    </a:lnTo>
                    <a:lnTo>
                      <a:pt x="1582" y="486"/>
                    </a:lnTo>
                    <a:lnTo>
                      <a:pt x="1608" y="511"/>
                    </a:lnTo>
                    <a:lnTo>
                      <a:pt x="1663" y="558"/>
                    </a:lnTo>
                    <a:lnTo>
                      <a:pt x="1721" y="607"/>
                    </a:lnTo>
                    <a:lnTo>
                      <a:pt x="1778" y="659"/>
                    </a:lnTo>
                    <a:lnTo>
                      <a:pt x="1834" y="711"/>
                    </a:lnTo>
                    <a:lnTo>
                      <a:pt x="1861" y="737"/>
                    </a:lnTo>
                    <a:lnTo>
                      <a:pt x="1887" y="765"/>
                    </a:lnTo>
                    <a:lnTo>
                      <a:pt x="1912" y="792"/>
                    </a:lnTo>
                    <a:lnTo>
                      <a:pt x="1936" y="819"/>
                    </a:lnTo>
                    <a:lnTo>
                      <a:pt x="1960" y="847"/>
                    </a:lnTo>
                    <a:lnTo>
                      <a:pt x="1980" y="876"/>
                    </a:lnTo>
                    <a:lnTo>
                      <a:pt x="1999" y="904"/>
                    </a:lnTo>
                    <a:lnTo>
                      <a:pt x="2016" y="932"/>
                    </a:lnTo>
                    <a:lnTo>
                      <a:pt x="2031" y="960"/>
                    </a:lnTo>
                    <a:lnTo>
                      <a:pt x="2043" y="989"/>
                    </a:lnTo>
                    <a:lnTo>
                      <a:pt x="2053" y="1019"/>
                    </a:lnTo>
                    <a:lnTo>
                      <a:pt x="2060" y="1048"/>
                    </a:lnTo>
                    <a:lnTo>
                      <a:pt x="2063" y="1077"/>
                    </a:lnTo>
                    <a:lnTo>
                      <a:pt x="2064" y="1106"/>
                    </a:lnTo>
                    <a:lnTo>
                      <a:pt x="2062" y="1136"/>
                    </a:lnTo>
                    <a:lnTo>
                      <a:pt x="2055" y="1166"/>
                    </a:lnTo>
                    <a:lnTo>
                      <a:pt x="2046" y="1195"/>
                    </a:lnTo>
                    <a:lnTo>
                      <a:pt x="2032" y="1225"/>
                    </a:lnTo>
                    <a:lnTo>
                      <a:pt x="2014" y="1256"/>
                    </a:lnTo>
                    <a:lnTo>
                      <a:pt x="1992" y="1286"/>
                    </a:lnTo>
                    <a:lnTo>
                      <a:pt x="1984" y="1293"/>
                    </a:lnTo>
                    <a:lnTo>
                      <a:pt x="1976" y="1298"/>
                    </a:lnTo>
                    <a:lnTo>
                      <a:pt x="1968" y="1301"/>
                    </a:lnTo>
                    <a:lnTo>
                      <a:pt x="1959" y="1302"/>
                    </a:lnTo>
                    <a:lnTo>
                      <a:pt x="1949" y="1302"/>
                    </a:lnTo>
                    <a:lnTo>
                      <a:pt x="1939" y="1300"/>
                    </a:lnTo>
                    <a:lnTo>
                      <a:pt x="1930" y="1296"/>
                    </a:lnTo>
                    <a:lnTo>
                      <a:pt x="1919" y="1292"/>
                    </a:lnTo>
                    <a:lnTo>
                      <a:pt x="1898" y="1280"/>
                    </a:lnTo>
                    <a:lnTo>
                      <a:pt x="1876" y="1265"/>
                    </a:lnTo>
                    <a:lnTo>
                      <a:pt x="1854" y="1248"/>
                    </a:lnTo>
                    <a:lnTo>
                      <a:pt x="1831" y="1231"/>
                    </a:lnTo>
                    <a:lnTo>
                      <a:pt x="1806" y="1215"/>
                    </a:lnTo>
                    <a:lnTo>
                      <a:pt x="1783" y="1201"/>
                    </a:lnTo>
                    <a:lnTo>
                      <a:pt x="1771" y="1196"/>
                    </a:lnTo>
                    <a:lnTo>
                      <a:pt x="1759" y="1191"/>
                    </a:lnTo>
                    <a:lnTo>
                      <a:pt x="1748" y="1187"/>
                    </a:lnTo>
                    <a:lnTo>
                      <a:pt x="1736" y="1185"/>
                    </a:lnTo>
                    <a:lnTo>
                      <a:pt x="1725" y="1184"/>
                    </a:lnTo>
                    <a:lnTo>
                      <a:pt x="1714" y="1185"/>
                    </a:lnTo>
                    <a:lnTo>
                      <a:pt x="1703" y="1187"/>
                    </a:lnTo>
                    <a:lnTo>
                      <a:pt x="1691" y="1192"/>
                    </a:lnTo>
                    <a:lnTo>
                      <a:pt x="1680" y="1198"/>
                    </a:lnTo>
                    <a:lnTo>
                      <a:pt x="1670" y="1207"/>
                    </a:lnTo>
                    <a:lnTo>
                      <a:pt x="1660" y="1218"/>
                    </a:lnTo>
                    <a:lnTo>
                      <a:pt x="1651" y="1232"/>
                    </a:lnTo>
                    <a:lnTo>
                      <a:pt x="1646" y="1241"/>
                    </a:lnTo>
                    <a:lnTo>
                      <a:pt x="1641" y="1250"/>
                    </a:lnTo>
                    <a:lnTo>
                      <a:pt x="1638" y="1261"/>
                    </a:lnTo>
                    <a:lnTo>
                      <a:pt x="1634" y="1271"/>
                    </a:lnTo>
                    <a:lnTo>
                      <a:pt x="1628" y="1293"/>
                    </a:lnTo>
                    <a:lnTo>
                      <a:pt x="1623" y="1316"/>
                    </a:lnTo>
                    <a:lnTo>
                      <a:pt x="1613" y="1364"/>
                    </a:lnTo>
                    <a:lnTo>
                      <a:pt x="1604" y="1411"/>
                    </a:lnTo>
                    <a:lnTo>
                      <a:pt x="1598" y="1433"/>
                    </a:lnTo>
                    <a:lnTo>
                      <a:pt x="1592" y="1452"/>
                    </a:lnTo>
                    <a:lnTo>
                      <a:pt x="1588" y="1462"/>
                    </a:lnTo>
                    <a:lnTo>
                      <a:pt x="1584" y="1470"/>
                    </a:lnTo>
                    <a:lnTo>
                      <a:pt x="1579" y="1478"/>
                    </a:lnTo>
                    <a:lnTo>
                      <a:pt x="1573" y="1485"/>
                    </a:lnTo>
                    <a:lnTo>
                      <a:pt x="1567" y="1491"/>
                    </a:lnTo>
                    <a:lnTo>
                      <a:pt x="1561" y="1497"/>
                    </a:lnTo>
                    <a:lnTo>
                      <a:pt x="1554" y="1501"/>
                    </a:lnTo>
                    <a:lnTo>
                      <a:pt x="1547" y="1506"/>
                    </a:lnTo>
                    <a:lnTo>
                      <a:pt x="1538" y="1509"/>
                    </a:lnTo>
                    <a:lnTo>
                      <a:pt x="1530" y="1510"/>
                    </a:lnTo>
                    <a:lnTo>
                      <a:pt x="1520" y="1511"/>
                    </a:lnTo>
                    <a:lnTo>
                      <a:pt x="1510" y="1510"/>
                    </a:lnTo>
                    <a:lnTo>
                      <a:pt x="1479" y="1505"/>
                    </a:lnTo>
                    <a:lnTo>
                      <a:pt x="1450" y="1496"/>
                    </a:lnTo>
                    <a:lnTo>
                      <a:pt x="1422" y="1486"/>
                    </a:lnTo>
                    <a:lnTo>
                      <a:pt x="1396" y="1474"/>
                    </a:lnTo>
                    <a:lnTo>
                      <a:pt x="1372" y="1459"/>
                    </a:lnTo>
                    <a:lnTo>
                      <a:pt x="1348" y="1443"/>
                    </a:lnTo>
                    <a:lnTo>
                      <a:pt x="1325" y="1425"/>
                    </a:lnTo>
                    <a:lnTo>
                      <a:pt x="1303" y="1405"/>
                    </a:lnTo>
                    <a:lnTo>
                      <a:pt x="1282" y="1384"/>
                    </a:lnTo>
                    <a:lnTo>
                      <a:pt x="1261" y="1361"/>
                    </a:lnTo>
                    <a:lnTo>
                      <a:pt x="1242" y="1338"/>
                    </a:lnTo>
                    <a:lnTo>
                      <a:pt x="1222" y="1314"/>
                    </a:lnTo>
                    <a:lnTo>
                      <a:pt x="1182" y="1264"/>
                    </a:lnTo>
                    <a:lnTo>
                      <a:pt x="1144" y="1213"/>
                    </a:lnTo>
                    <a:lnTo>
                      <a:pt x="1124" y="1188"/>
                    </a:lnTo>
                    <a:lnTo>
                      <a:pt x="1104" y="1163"/>
                    </a:lnTo>
                    <a:lnTo>
                      <a:pt x="1083" y="1139"/>
                    </a:lnTo>
                    <a:lnTo>
                      <a:pt x="1061" y="1114"/>
                    </a:lnTo>
                    <a:lnTo>
                      <a:pt x="1038" y="1091"/>
                    </a:lnTo>
                    <a:lnTo>
                      <a:pt x="1015" y="1069"/>
                    </a:lnTo>
                    <a:lnTo>
                      <a:pt x="991" y="1049"/>
                    </a:lnTo>
                    <a:lnTo>
                      <a:pt x="966" y="1030"/>
                    </a:lnTo>
                    <a:lnTo>
                      <a:pt x="938" y="1012"/>
                    </a:lnTo>
                    <a:lnTo>
                      <a:pt x="910" y="996"/>
                    </a:lnTo>
                    <a:lnTo>
                      <a:pt x="880" y="982"/>
                    </a:lnTo>
                    <a:lnTo>
                      <a:pt x="848" y="970"/>
                    </a:lnTo>
                    <a:lnTo>
                      <a:pt x="814" y="961"/>
                    </a:lnTo>
                    <a:lnTo>
                      <a:pt x="779" y="955"/>
                    </a:lnTo>
                    <a:lnTo>
                      <a:pt x="741" y="951"/>
                    </a:lnTo>
                    <a:lnTo>
                      <a:pt x="702" y="950"/>
                    </a:lnTo>
                    <a:lnTo>
                      <a:pt x="687" y="949"/>
                    </a:lnTo>
                    <a:lnTo>
                      <a:pt x="673" y="946"/>
                    </a:lnTo>
                    <a:lnTo>
                      <a:pt x="659" y="942"/>
                    </a:lnTo>
                    <a:lnTo>
                      <a:pt x="646" y="937"/>
                    </a:lnTo>
                    <a:lnTo>
                      <a:pt x="634" y="930"/>
                    </a:lnTo>
                    <a:lnTo>
                      <a:pt x="621" y="922"/>
                    </a:lnTo>
                    <a:lnTo>
                      <a:pt x="609" y="913"/>
                    </a:lnTo>
                    <a:lnTo>
                      <a:pt x="598" y="903"/>
                    </a:lnTo>
                    <a:lnTo>
                      <a:pt x="586" y="892"/>
                    </a:lnTo>
                    <a:lnTo>
                      <a:pt x="575" y="879"/>
                    </a:lnTo>
                    <a:lnTo>
                      <a:pt x="563" y="865"/>
                    </a:lnTo>
                    <a:lnTo>
                      <a:pt x="552" y="852"/>
                    </a:lnTo>
                    <a:lnTo>
                      <a:pt x="530" y="823"/>
                    </a:lnTo>
                    <a:lnTo>
                      <a:pt x="509" y="792"/>
                    </a:lnTo>
                    <a:lnTo>
                      <a:pt x="488" y="759"/>
                    </a:lnTo>
                    <a:lnTo>
                      <a:pt x="466" y="726"/>
                    </a:lnTo>
                    <a:lnTo>
                      <a:pt x="444" y="694"/>
                    </a:lnTo>
                    <a:lnTo>
                      <a:pt x="420" y="662"/>
                    </a:lnTo>
                    <a:lnTo>
                      <a:pt x="409" y="647"/>
                    </a:lnTo>
                    <a:lnTo>
                      <a:pt x="397" y="633"/>
                    </a:lnTo>
                    <a:lnTo>
                      <a:pt x="384" y="618"/>
                    </a:lnTo>
                    <a:lnTo>
                      <a:pt x="372" y="605"/>
                    </a:lnTo>
                    <a:lnTo>
                      <a:pt x="359" y="592"/>
                    </a:lnTo>
                    <a:lnTo>
                      <a:pt x="345" y="580"/>
                    </a:lnTo>
                    <a:lnTo>
                      <a:pt x="332" y="570"/>
                    </a:lnTo>
                    <a:lnTo>
                      <a:pt x="317" y="560"/>
                    </a:lnTo>
                    <a:lnTo>
                      <a:pt x="309" y="556"/>
                    </a:lnTo>
                    <a:lnTo>
                      <a:pt x="300" y="553"/>
                    </a:lnTo>
                    <a:lnTo>
                      <a:pt x="291" y="550"/>
                    </a:lnTo>
                    <a:lnTo>
                      <a:pt x="280" y="547"/>
                    </a:lnTo>
                    <a:lnTo>
                      <a:pt x="257" y="543"/>
                    </a:lnTo>
                    <a:lnTo>
                      <a:pt x="231" y="539"/>
                    </a:lnTo>
                    <a:lnTo>
                      <a:pt x="203" y="536"/>
                    </a:lnTo>
                    <a:lnTo>
                      <a:pt x="173" y="532"/>
                    </a:lnTo>
                    <a:lnTo>
                      <a:pt x="144" y="528"/>
                    </a:lnTo>
                    <a:lnTo>
                      <a:pt x="115" y="522"/>
                    </a:lnTo>
                    <a:lnTo>
                      <a:pt x="102" y="519"/>
                    </a:lnTo>
                    <a:lnTo>
                      <a:pt x="88" y="515"/>
                    </a:lnTo>
                    <a:lnTo>
                      <a:pt x="76" y="511"/>
                    </a:lnTo>
                    <a:lnTo>
                      <a:pt x="64" y="506"/>
                    </a:lnTo>
                    <a:lnTo>
                      <a:pt x="51" y="501"/>
                    </a:lnTo>
                    <a:lnTo>
                      <a:pt x="41" y="494"/>
                    </a:lnTo>
                    <a:lnTo>
                      <a:pt x="31" y="487"/>
                    </a:lnTo>
                    <a:lnTo>
                      <a:pt x="23" y="480"/>
                    </a:lnTo>
                    <a:lnTo>
                      <a:pt x="16" y="471"/>
                    </a:lnTo>
                    <a:lnTo>
                      <a:pt x="10" y="462"/>
                    </a:lnTo>
                    <a:lnTo>
                      <a:pt x="5" y="452"/>
                    </a:lnTo>
                    <a:lnTo>
                      <a:pt x="2" y="441"/>
                    </a:lnTo>
                    <a:lnTo>
                      <a:pt x="0" y="429"/>
                    </a:lnTo>
                    <a:lnTo>
                      <a:pt x="0" y="416"/>
                    </a:lnTo>
                    <a:lnTo>
                      <a:pt x="2" y="401"/>
                    </a:lnTo>
                    <a:lnTo>
                      <a:pt x="5" y="385"/>
                    </a:lnTo>
                    <a:lnTo>
                      <a:pt x="8" y="376"/>
                    </a:lnTo>
                    <a:lnTo>
                      <a:pt x="12" y="366"/>
                    </a:lnTo>
                    <a:lnTo>
                      <a:pt x="17" y="358"/>
                    </a:lnTo>
                    <a:lnTo>
                      <a:pt x="23" y="351"/>
                    </a:lnTo>
                    <a:lnTo>
                      <a:pt x="29" y="346"/>
                    </a:lnTo>
                    <a:lnTo>
                      <a:pt x="35" y="341"/>
                    </a:lnTo>
                    <a:lnTo>
                      <a:pt x="43" y="336"/>
                    </a:lnTo>
                    <a:lnTo>
                      <a:pt x="51" y="333"/>
                    </a:lnTo>
                    <a:lnTo>
                      <a:pt x="59" y="330"/>
                    </a:lnTo>
                    <a:lnTo>
                      <a:pt x="69" y="328"/>
                    </a:lnTo>
                    <a:lnTo>
                      <a:pt x="78" y="326"/>
                    </a:lnTo>
                    <a:lnTo>
                      <a:pt x="87" y="324"/>
                    </a:lnTo>
                    <a:lnTo>
                      <a:pt x="106" y="322"/>
                    </a:lnTo>
                    <a:lnTo>
                      <a:pt x="126" y="320"/>
                    </a:lnTo>
                    <a:lnTo>
                      <a:pt x="146" y="319"/>
                    </a:lnTo>
                    <a:lnTo>
                      <a:pt x="166" y="317"/>
                    </a:lnTo>
                    <a:lnTo>
                      <a:pt x="186" y="314"/>
                    </a:lnTo>
                    <a:lnTo>
                      <a:pt x="205" y="310"/>
                    </a:lnTo>
                    <a:lnTo>
                      <a:pt x="213" y="307"/>
                    </a:lnTo>
                    <a:lnTo>
                      <a:pt x="221" y="303"/>
                    </a:lnTo>
                    <a:lnTo>
                      <a:pt x="229" y="299"/>
                    </a:lnTo>
                    <a:lnTo>
                      <a:pt x="236" y="293"/>
                    </a:lnTo>
                    <a:lnTo>
                      <a:pt x="243" y="287"/>
                    </a:lnTo>
                    <a:lnTo>
                      <a:pt x="249" y="280"/>
                    </a:lnTo>
                    <a:lnTo>
                      <a:pt x="254" y="273"/>
                    </a:lnTo>
                    <a:lnTo>
                      <a:pt x="258" y="264"/>
                    </a:lnTo>
                    <a:lnTo>
                      <a:pt x="262" y="254"/>
                    </a:lnTo>
                    <a:lnTo>
                      <a:pt x="264" y="242"/>
                    </a:lnTo>
                    <a:lnTo>
                      <a:pt x="265" y="232"/>
                    </a:lnTo>
                    <a:lnTo>
                      <a:pt x="264" y="222"/>
                    </a:lnTo>
                    <a:lnTo>
                      <a:pt x="263" y="211"/>
                    </a:lnTo>
                    <a:lnTo>
                      <a:pt x="261" y="200"/>
                    </a:lnTo>
                    <a:lnTo>
                      <a:pt x="258" y="190"/>
                    </a:lnTo>
                    <a:lnTo>
                      <a:pt x="255" y="179"/>
                    </a:lnTo>
                    <a:lnTo>
                      <a:pt x="237" y="137"/>
                    </a:lnTo>
                    <a:lnTo>
                      <a:pt x="219" y="97"/>
                    </a:lnTo>
                    <a:lnTo>
                      <a:pt x="215" y="88"/>
                    </a:lnTo>
                    <a:lnTo>
                      <a:pt x="212" y="79"/>
                    </a:lnTo>
                    <a:lnTo>
                      <a:pt x="210" y="70"/>
                    </a:lnTo>
                    <a:lnTo>
                      <a:pt x="208" y="62"/>
                    </a:lnTo>
                    <a:lnTo>
                      <a:pt x="207" y="54"/>
                    </a:lnTo>
                    <a:lnTo>
                      <a:pt x="207" y="46"/>
                    </a:lnTo>
                    <a:lnTo>
                      <a:pt x="209" y="39"/>
                    </a:lnTo>
                    <a:lnTo>
                      <a:pt x="211" y="33"/>
                    </a:lnTo>
                    <a:lnTo>
                      <a:pt x="215" y="27"/>
                    </a:lnTo>
                    <a:lnTo>
                      <a:pt x="221" y="21"/>
                    </a:lnTo>
                    <a:lnTo>
                      <a:pt x="228" y="16"/>
                    </a:lnTo>
                    <a:lnTo>
                      <a:pt x="237" y="12"/>
                    </a:lnTo>
                    <a:lnTo>
                      <a:pt x="248" y="8"/>
                    </a:lnTo>
                    <a:lnTo>
                      <a:pt x="260" y="5"/>
                    </a:lnTo>
                    <a:lnTo>
                      <a:pt x="275" y="3"/>
                    </a:lnTo>
                    <a:lnTo>
                      <a:pt x="292" y="1"/>
                    </a:lnTo>
                    <a:lnTo>
                      <a:pt x="300" y="0"/>
                    </a:lnTo>
                    <a:lnTo>
                      <a:pt x="307" y="0"/>
                    </a:lnTo>
                    <a:lnTo>
                      <a:pt x="316" y="1"/>
                    </a:lnTo>
                    <a:lnTo>
                      <a:pt x="323" y="2"/>
                    </a:lnTo>
                    <a:lnTo>
                      <a:pt x="338" y="6"/>
                    </a:lnTo>
                    <a:lnTo>
                      <a:pt x="352" y="12"/>
                    </a:lnTo>
                    <a:lnTo>
                      <a:pt x="366" y="19"/>
                    </a:lnTo>
                    <a:lnTo>
                      <a:pt x="379" y="28"/>
                    </a:lnTo>
                    <a:lnTo>
                      <a:pt x="393" y="38"/>
                    </a:lnTo>
                    <a:lnTo>
                      <a:pt x="407" y="49"/>
                    </a:lnTo>
                    <a:lnTo>
                      <a:pt x="434" y="73"/>
                    </a:lnTo>
                    <a:lnTo>
                      <a:pt x="463" y="97"/>
                    </a:lnTo>
                    <a:lnTo>
                      <a:pt x="477" y="109"/>
                    </a:lnTo>
                    <a:lnTo>
                      <a:pt x="491" y="122"/>
                    </a:lnTo>
                    <a:lnTo>
                      <a:pt x="506" y="132"/>
                    </a:lnTo>
                    <a:lnTo>
                      <a:pt x="521" y="14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3" name="Freeform 399">
                <a:extLst>
                  <a:ext uri="{FF2B5EF4-FFF2-40B4-BE49-F238E27FC236}">
                    <a16:creationId xmlns:a16="http://schemas.microsoft.com/office/drawing/2014/main" id="{026B6713-1E4D-4603-B90B-214364F51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899"/>
                <a:ext cx="19" cy="16"/>
              </a:xfrm>
              <a:custGeom>
                <a:avLst/>
                <a:gdLst>
                  <a:gd name="T0" fmla="*/ 171 w 311"/>
                  <a:gd name="T1" fmla="*/ 258 h 258"/>
                  <a:gd name="T2" fmla="*/ 203 w 311"/>
                  <a:gd name="T3" fmla="*/ 253 h 258"/>
                  <a:gd name="T4" fmla="*/ 231 w 311"/>
                  <a:gd name="T5" fmla="*/ 243 h 258"/>
                  <a:gd name="T6" fmla="*/ 255 w 311"/>
                  <a:gd name="T7" fmla="*/ 229 h 258"/>
                  <a:gd name="T8" fmla="*/ 276 w 311"/>
                  <a:gd name="T9" fmla="*/ 212 h 258"/>
                  <a:gd name="T10" fmla="*/ 292 w 311"/>
                  <a:gd name="T11" fmla="*/ 191 h 258"/>
                  <a:gd name="T12" fmla="*/ 304 w 311"/>
                  <a:gd name="T13" fmla="*/ 168 h 258"/>
                  <a:gd name="T14" fmla="*/ 310 w 311"/>
                  <a:gd name="T15" fmla="*/ 144 h 258"/>
                  <a:gd name="T16" fmla="*/ 310 w 311"/>
                  <a:gd name="T17" fmla="*/ 118 h 258"/>
                  <a:gd name="T18" fmla="*/ 304 w 311"/>
                  <a:gd name="T19" fmla="*/ 93 h 258"/>
                  <a:gd name="T20" fmla="*/ 292 w 311"/>
                  <a:gd name="T21" fmla="*/ 68 h 258"/>
                  <a:gd name="T22" fmla="*/ 276 w 311"/>
                  <a:gd name="T23" fmla="*/ 48 h 258"/>
                  <a:gd name="T24" fmla="*/ 255 w 311"/>
                  <a:gd name="T25" fmla="*/ 30 h 258"/>
                  <a:gd name="T26" fmla="*/ 231 w 311"/>
                  <a:gd name="T27" fmla="*/ 16 h 258"/>
                  <a:gd name="T28" fmla="*/ 203 w 311"/>
                  <a:gd name="T29" fmla="*/ 6 h 258"/>
                  <a:gd name="T30" fmla="*/ 171 w 311"/>
                  <a:gd name="T31" fmla="*/ 1 h 258"/>
                  <a:gd name="T32" fmla="*/ 140 w 311"/>
                  <a:gd name="T33" fmla="*/ 1 h 258"/>
                  <a:gd name="T34" fmla="*/ 110 w 311"/>
                  <a:gd name="T35" fmla="*/ 6 h 258"/>
                  <a:gd name="T36" fmla="*/ 83 w 311"/>
                  <a:gd name="T37" fmla="*/ 16 h 258"/>
                  <a:gd name="T38" fmla="*/ 57 w 311"/>
                  <a:gd name="T39" fmla="*/ 30 h 258"/>
                  <a:gd name="T40" fmla="*/ 36 w 311"/>
                  <a:gd name="T41" fmla="*/ 48 h 258"/>
                  <a:gd name="T42" fmla="*/ 19 w 311"/>
                  <a:gd name="T43" fmla="*/ 68 h 258"/>
                  <a:gd name="T44" fmla="*/ 7 w 311"/>
                  <a:gd name="T45" fmla="*/ 93 h 258"/>
                  <a:gd name="T46" fmla="*/ 1 w 311"/>
                  <a:gd name="T47" fmla="*/ 118 h 258"/>
                  <a:gd name="T48" fmla="*/ 1 w 311"/>
                  <a:gd name="T49" fmla="*/ 144 h 258"/>
                  <a:gd name="T50" fmla="*/ 7 w 311"/>
                  <a:gd name="T51" fmla="*/ 168 h 258"/>
                  <a:gd name="T52" fmla="*/ 19 w 311"/>
                  <a:gd name="T53" fmla="*/ 191 h 258"/>
                  <a:gd name="T54" fmla="*/ 36 w 311"/>
                  <a:gd name="T55" fmla="*/ 212 h 258"/>
                  <a:gd name="T56" fmla="*/ 57 w 311"/>
                  <a:gd name="T57" fmla="*/ 229 h 258"/>
                  <a:gd name="T58" fmla="*/ 83 w 311"/>
                  <a:gd name="T59" fmla="*/ 243 h 258"/>
                  <a:gd name="T60" fmla="*/ 110 w 311"/>
                  <a:gd name="T61" fmla="*/ 253 h 258"/>
                  <a:gd name="T62" fmla="*/ 140 w 311"/>
                  <a:gd name="T63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1" h="258">
                    <a:moveTo>
                      <a:pt x="155" y="258"/>
                    </a:moveTo>
                    <a:lnTo>
                      <a:pt x="171" y="258"/>
                    </a:lnTo>
                    <a:lnTo>
                      <a:pt x="187" y="256"/>
                    </a:lnTo>
                    <a:lnTo>
                      <a:pt x="203" y="253"/>
                    </a:lnTo>
                    <a:lnTo>
                      <a:pt x="217" y="248"/>
                    </a:lnTo>
                    <a:lnTo>
                      <a:pt x="231" y="243"/>
                    </a:lnTo>
                    <a:lnTo>
                      <a:pt x="243" y="236"/>
                    </a:lnTo>
                    <a:lnTo>
                      <a:pt x="255" y="229"/>
                    </a:lnTo>
                    <a:lnTo>
                      <a:pt x="266" y="221"/>
                    </a:lnTo>
                    <a:lnTo>
                      <a:pt x="276" y="212"/>
                    </a:lnTo>
                    <a:lnTo>
                      <a:pt x="285" y="201"/>
                    </a:lnTo>
                    <a:lnTo>
                      <a:pt x="292" y="191"/>
                    </a:lnTo>
                    <a:lnTo>
                      <a:pt x="299" y="180"/>
                    </a:lnTo>
                    <a:lnTo>
                      <a:pt x="304" y="168"/>
                    </a:lnTo>
                    <a:lnTo>
                      <a:pt x="308" y="157"/>
                    </a:lnTo>
                    <a:lnTo>
                      <a:pt x="310" y="144"/>
                    </a:lnTo>
                    <a:lnTo>
                      <a:pt x="311" y="132"/>
                    </a:lnTo>
                    <a:lnTo>
                      <a:pt x="310" y="118"/>
                    </a:lnTo>
                    <a:lnTo>
                      <a:pt x="308" y="105"/>
                    </a:lnTo>
                    <a:lnTo>
                      <a:pt x="304" y="93"/>
                    </a:lnTo>
                    <a:lnTo>
                      <a:pt x="299" y="80"/>
                    </a:lnTo>
                    <a:lnTo>
                      <a:pt x="292" y="68"/>
                    </a:lnTo>
                    <a:lnTo>
                      <a:pt x="285" y="58"/>
                    </a:lnTo>
                    <a:lnTo>
                      <a:pt x="276" y="48"/>
                    </a:lnTo>
                    <a:lnTo>
                      <a:pt x="266" y="38"/>
                    </a:lnTo>
                    <a:lnTo>
                      <a:pt x="255" y="30"/>
                    </a:lnTo>
                    <a:lnTo>
                      <a:pt x="243" y="23"/>
                    </a:lnTo>
                    <a:lnTo>
                      <a:pt x="231" y="16"/>
                    </a:lnTo>
                    <a:lnTo>
                      <a:pt x="217" y="11"/>
                    </a:lnTo>
                    <a:lnTo>
                      <a:pt x="203" y="6"/>
                    </a:lnTo>
                    <a:lnTo>
                      <a:pt x="187" y="3"/>
                    </a:lnTo>
                    <a:lnTo>
                      <a:pt x="171" y="1"/>
                    </a:lnTo>
                    <a:lnTo>
                      <a:pt x="155" y="0"/>
                    </a:lnTo>
                    <a:lnTo>
                      <a:pt x="140" y="1"/>
                    </a:lnTo>
                    <a:lnTo>
                      <a:pt x="125" y="3"/>
                    </a:lnTo>
                    <a:lnTo>
                      <a:pt x="110" y="6"/>
                    </a:lnTo>
                    <a:lnTo>
                      <a:pt x="96" y="11"/>
                    </a:lnTo>
                    <a:lnTo>
                      <a:pt x="83" y="16"/>
                    </a:lnTo>
                    <a:lnTo>
                      <a:pt x="69" y="23"/>
                    </a:lnTo>
                    <a:lnTo>
                      <a:pt x="57" y="30"/>
                    </a:lnTo>
                    <a:lnTo>
                      <a:pt x="46" y="38"/>
                    </a:lnTo>
                    <a:lnTo>
                      <a:pt x="36" y="48"/>
                    </a:lnTo>
                    <a:lnTo>
                      <a:pt x="27" y="58"/>
                    </a:lnTo>
                    <a:lnTo>
                      <a:pt x="19" y="68"/>
                    </a:lnTo>
                    <a:lnTo>
                      <a:pt x="12" y="80"/>
                    </a:lnTo>
                    <a:lnTo>
                      <a:pt x="7" y="93"/>
                    </a:lnTo>
                    <a:lnTo>
                      <a:pt x="3" y="105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1" y="144"/>
                    </a:lnTo>
                    <a:lnTo>
                      <a:pt x="3" y="157"/>
                    </a:lnTo>
                    <a:lnTo>
                      <a:pt x="7" y="168"/>
                    </a:lnTo>
                    <a:lnTo>
                      <a:pt x="12" y="180"/>
                    </a:lnTo>
                    <a:lnTo>
                      <a:pt x="19" y="191"/>
                    </a:lnTo>
                    <a:lnTo>
                      <a:pt x="27" y="201"/>
                    </a:lnTo>
                    <a:lnTo>
                      <a:pt x="36" y="212"/>
                    </a:lnTo>
                    <a:lnTo>
                      <a:pt x="46" y="221"/>
                    </a:lnTo>
                    <a:lnTo>
                      <a:pt x="57" y="229"/>
                    </a:lnTo>
                    <a:lnTo>
                      <a:pt x="69" y="236"/>
                    </a:lnTo>
                    <a:lnTo>
                      <a:pt x="83" y="243"/>
                    </a:lnTo>
                    <a:lnTo>
                      <a:pt x="96" y="248"/>
                    </a:lnTo>
                    <a:lnTo>
                      <a:pt x="110" y="253"/>
                    </a:lnTo>
                    <a:lnTo>
                      <a:pt x="125" y="256"/>
                    </a:lnTo>
                    <a:lnTo>
                      <a:pt x="140" y="258"/>
                    </a:lnTo>
                    <a:lnTo>
                      <a:pt x="155" y="258"/>
                    </a:lnTo>
                    <a:close/>
                  </a:path>
                </a:pathLst>
              </a:custGeom>
              <a:solidFill>
                <a:srgbClr val="34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4" name="Freeform 400">
                <a:extLst>
                  <a:ext uri="{FF2B5EF4-FFF2-40B4-BE49-F238E27FC236}">
                    <a16:creationId xmlns:a16="http://schemas.microsoft.com/office/drawing/2014/main" id="{8D066267-741D-0EC3-8C01-B483B1128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899"/>
                <a:ext cx="19" cy="16"/>
              </a:xfrm>
              <a:custGeom>
                <a:avLst/>
                <a:gdLst>
                  <a:gd name="T0" fmla="*/ 171 w 311"/>
                  <a:gd name="T1" fmla="*/ 258 h 258"/>
                  <a:gd name="T2" fmla="*/ 203 w 311"/>
                  <a:gd name="T3" fmla="*/ 253 h 258"/>
                  <a:gd name="T4" fmla="*/ 231 w 311"/>
                  <a:gd name="T5" fmla="*/ 243 h 258"/>
                  <a:gd name="T6" fmla="*/ 255 w 311"/>
                  <a:gd name="T7" fmla="*/ 229 h 258"/>
                  <a:gd name="T8" fmla="*/ 276 w 311"/>
                  <a:gd name="T9" fmla="*/ 212 h 258"/>
                  <a:gd name="T10" fmla="*/ 292 w 311"/>
                  <a:gd name="T11" fmla="*/ 191 h 258"/>
                  <a:gd name="T12" fmla="*/ 304 w 311"/>
                  <a:gd name="T13" fmla="*/ 168 h 258"/>
                  <a:gd name="T14" fmla="*/ 310 w 311"/>
                  <a:gd name="T15" fmla="*/ 144 h 258"/>
                  <a:gd name="T16" fmla="*/ 310 w 311"/>
                  <a:gd name="T17" fmla="*/ 118 h 258"/>
                  <a:gd name="T18" fmla="*/ 304 w 311"/>
                  <a:gd name="T19" fmla="*/ 93 h 258"/>
                  <a:gd name="T20" fmla="*/ 292 w 311"/>
                  <a:gd name="T21" fmla="*/ 68 h 258"/>
                  <a:gd name="T22" fmla="*/ 276 w 311"/>
                  <a:gd name="T23" fmla="*/ 48 h 258"/>
                  <a:gd name="T24" fmla="*/ 255 w 311"/>
                  <a:gd name="T25" fmla="*/ 30 h 258"/>
                  <a:gd name="T26" fmla="*/ 231 w 311"/>
                  <a:gd name="T27" fmla="*/ 16 h 258"/>
                  <a:gd name="T28" fmla="*/ 203 w 311"/>
                  <a:gd name="T29" fmla="*/ 6 h 258"/>
                  <a:gd name="T30" fmla="*/ 171 w 311"/>
                  <a:gd name="T31" fmla="*/ 1 h 258"/>
                  <a:gd name="T32" fmla="*/ 140 w 311"/>
                  <a:gd name="T33" fmla="*/ 1 h 258"/>
                  <a:gd name="T34" fmla="*/ 110 w 311"/>
                  <a:gd name="T35" fmla="*/ 6 h 258"/>
                  <a:gd name="T36" fmla="*/ 83 w 311"/>
                  <a:gd name="T37" fmla="*/ 16 h 258"/>
                  <a:gd name="T38" fmla="*/ 57 w 311"/>
                  <a:gd name="T39" fmla="*/ 30 h 258"/>
                  <a:gd name="T40" fmla="*/ 36 w 311"/>
                  <a:gd name="T41" fmla="*/ 48 h 258"/>
                  <a:gd name="T42" fmla="*/ 19 w 311"/>
                  <a:gd name="T43" fmla="*/ 68 h 258"/>
                  <a:gd name="T44" fmla="*/ 7 w 311"/>
                  <a:gd name="T45" fmla="*/ 93 h 258"/>
                  <a:gd name="T46" fmla="*/ 1 w 311"/>
                  <a:gd name="T47" fmla="*/ 118 h 258"/>
                  <a:gd name="T48" fmla="*/ 1 w 311"/>
                  <a:gd name="T49" fmla="*/ 144 h 258"/>
                  <a:gd name="T50" fmla="*/ 7 w 311"/>
                  <a:gd name="T51" fmla="*/ 168 h 258"/>
                  <a:gd name="T52" fmla="*/ 19 w 311"/>
                  <a:gd name="T53" fmla="*/ 191 h 258"/>
                  <a:gd name="T54" fmla="*/ 36 w 311"/>
                  <a:gd name="T55" fmla="*/ 212 h 258"/>
                  <a:gd name="T56" fmla="*/ 57 w 311"/>
                  <a:gd name="T57" fmla="*/ 229 h 258"/>
                  <a:gd name="T58" fmla="*/ 83 w 311"/>
                  <a:gd name="T59" fmla="*/ 243 h 258"/>
                  <a:gd name="T60" fmla="*/ 110 w 311"/>
                  <a:gd name="T61" fmla="*/ 253 h 258"/>
                  <a:gd name="T62" fmla="*/ 140 w 311"/>
                  <a:gd name="T63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1" h="258">
                    <a:moveTo>
                      <a:pt x="155" y="258"/>
                    </a:moveTo>
                    <a:lnTo>
                      <a:pt x="171" y="258"/>
                    </a:lnTo>
                    <a:lnTo>
                      <a:pt x="187" y="256"/>
                    </a:lnTo>
                    <a:lnTo>
                      <a:pt x="203" y="253"/>
                    </a:lnTo>
                    <a:lnTo>
                      <a:pt x="217" y="248"/>
                    </a:lnTo>
                    <a:lnTo>
                      <a:pt x="231" y="243"/>
                    </a:lnTo>
                    <a:lnTo>
                      <a:pt x="243" y="236"/>
                    </a:lnTo>
                    <a:lnTo>
                      <a:pt x="255" y="229"/>
                    </a:lnTo>
                    <a:lnTo>
                      <a:pt x="266" y="221"/>
                    </a:lnTo>
                    <a:lnTo>
                      <a:pt x="276" y="212"/>
                    </a:lnTo>
                    <a:lnTo>
                      <a:pt x="285" y="201"/>
                    </a:lnTo>
                    <a:lnTo>
                      <a:pt x="292" y="191"/>
                    </a:lnTo>
                    <a:lnTo>
                      <a:pt x="299" y="180"/>
                    </a:lnTo>
                    <a:lnTo>
                      <a:pt x="304" y="168"/>
                    </a:lnTo>
                    <a:lnTo>
                      <a:pt x="308" y="157"/>
                    </a:lnTo>
                    <a:lnTo>
                      <a:pt x="310" y="144"/>
                    </a:lnTo>
                    <a:lnTo>
                      <a:pt x="311" y="132"/>
                    </a:lnTo>
                    <a:lnTo>
                      <a:pt x="310" y="118"/>
                    </a:lnTo>
                    <a:lnTo>
                      <a:pt x="308" y="105"/>
                    </a:lnTo>
                    <a:lnTo>
                      <a:pt x="304" y="93"/>
                    </a:lnTo>
                    <a:lnTo>
                      <a:pt x="299" y="80"/>
                    </a:lnTo>
                    <a:lnTo>
                      <a:pt x="292" y="68"/>
                    </a:lnTo>
                    <a:lnTo>
                      <a:pt x="285" y="58"/>
                    </a:lnTo>
                    <a:lnTo>
                      <a:pt x="276" y="48"/>
                    </a:lnTo>
                    <a:lnTo>
                      <a:pt x="266" y="38"/>
                    </a:lnTo>
                    <a:lnTo>
                      <a:pt x="255" y="30"/>
                    </a:lnTo>
                    <a:lnTo>
                      <a:pt x="243" y="23"/>
                    </a:lnTo>
                    <a:lnTo>
                      <a:pt x="231" y="16"/>
                    </a:lnTo>
                    <a:lnTo>
                      <a:pt x="217" y="11"/>
                    </a:lnTo>
                    <a:lnTo>
                      <a:pt x="203" y="6"/>
                    </a:lnTo>
                    <a:lnTo>
                      <a:pt x="187" y="3"/>
                    </a:lnTo>
                    <a:lnTo>
                      <a:pt x="171" y="1"/>
                    </a:lnTo>
                    <a:lnTo>
                      <a:pt x="155" y="0"/>
                    </a:lnTo>
                    <a:lnTo>
                      <a:pt x="140" y="1"/>
                    </a:lnTo>
                    <a:lnTo>
                      <a:pt x="125" y="3"/>
                    </a:lnTo>
                    <a:lnTo>
                      <a:pt x="110" y="6"/>
                    </a:lnTo>
                    <a:lnTo>
                      <a:pt x="96" y="11"/>
                    </a:lnTo>
                    <a:lnTo>
                      <a:pt x="83" y="16"/>
                    </a:lnTo>
                    <a:lnTo>
                      <a:pt x="69" y="23"/>
                    </a:lnTo>
                    <a:lnTo>
                      <a:pt x="57" y="30"/>
                    </a:lnTo>
                    <a:lnTo>
                      <a:pt x="46" y="38"/>
                    </a:lnTo>
                    <a:lnTo>
                      <a:pt x="36" y="48"/>
                    </a:lnTo>
                    <a:lnTo>
                      <a:pt x="27" y="58"/>
                    </a:lnTo>
                    <a:lnTo>
                      <a:pt x="19" y="68"/>
                    </a:lnTo>
                    <a:lnTo>
                      <a:pt x="12" y="80"/>
                    </a:lnTo>
                    <a:lnTo>
                      <a:pt x="7" y="93"/>
                    </a:lnTo>
                    <a:lnTo>
                      <a:pt x="3" y="105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1" y="144"/>
                    </a:lnTo>
                    <a:lnTo>
                      <a:pt x="3" y="157"/>
                    </a:lnTo>
                    <a:lnTo>
                      <a:pt x="7" y="168"/>
                    </a:lnTo>
                    <a:lnTo>
                      <a:pt x="12" y="180"/>
                    </a:lnTo>
                    <a:lnTo>
                      <a:pt x="19" y="191"/>
                    </a:lnTo>
                    <a:lnTo>
                      <a:pt x="27" y="201"/>
                    </a:lnTo>
                    <a:lnTo>
                      <a:pt x="36" y="212"/>
                    </a:lnTo>
                    <a:lnTo>
                      <a:pt x="46" y="221"/>
                    </a:lnTo>
                    <a:lnTo>
                      <a:pt x="57" y="229"/>
                    </a:lnTo>
                    <a:lnTo>
                      <a:pt x="69" y="236"/>
                    </a:lnTo>
                    <a:lnTo>
                      <a:pt x="83" y="243"/>
                    </a:lnTo>
                    <a:lnTo>
                      <a:pt x="96" y="248"/>
                    </a:lnTo>
                    <a:lnTo>
                      <a:pt x="110" y="253"/>
                    </a:lnTo>
                    <a:lnTo>
                      <a:pt x="125" y="256"/>
                    </a:lnTo>
                    <a:lnTo>
                      <a:pt x="140" y="258"/>
                    </a:lnTo>
                    <a:lnTo>
                      <a:pt x="155" y="258"/>
                    </a:lnTo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5" name="Freeform 401">
                <a:extLst>
                  <a:ext uri="{FF2B5EF4-FFF2-40B4-BE49-F238E27FC236}">
                    <a16:creationId xmlns:a16="http://schemas.microsoft.com/office/drawing/2014/main" id="{5819AED0-AB47-365B-3418-02B60B609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920"/>
                <a:ext cx="7" cy="8"/>
              </a:xfrm>
              <a:custGeom>
                <a:avLst/>
                <a:gdLst>
                  <a:gd name="T0" fmla="*/ 49 w 102"/>
                  <a:gd name="T1" fmla="*/ 126 h 126"/>
                  <a:gd name="T2" fmla="*/ 54 w 102"/>
                  <a:gd name="T3" fmla="*/ 126 h 126"/>
                  <a:gd name="T4" fmla="*/ 59 w 102"/>
                  <a:gd name="T5" fmla="*/ 125 h 126"/>
                  <a:gd name="T6" fmla="*/ 64 w 102"/>
                  <a:gd name="T7" fmla="*/ 123 h 126"/>
                  <a:gd name="T8" fmla="*/ 69 w 102"/>
                  <a:gd name="T9" fmla="*/ 121 h 126"/>
                  <a:gd name="T10" fmla="*/ 74 w 102"/>
                  <a:gd name="T11" fmla="*/ 119 h 126"/>
                  <a:gd name="T12" fmla="*/ 78 w 102"/>
                  <a:gd name="T13" fmla="*/ 115 h 126"/>
                  <a:gd name="T14" fmla="*/ 82 w 102"/>
                  <a:gd name="T15" fmla="*/ 112 h 126"/>
                  <a:gd name="T16" fmla="*/ 86 w 102"/>
                  <a:gd name="T17" fmla="*/ 108 h 126"/>
                  <a:gd name="T18" fmla="*/ 90 w 102"/>
                  <a:gd name="T19" fmla="*/ 103 h 126"/>
                  <a:gd name="T20" fmla="*/ 93 w 102"/>
                  <a:gd name="T21" fmla="*/ 98 h 126"/>
                  <a:gd name="T22" fmla="*/ 95 w 102"/>
                  <a:gd name="T23" fmla="*/ 93 h 126"/>
                  <a:gd name="T24" fmla="*/ 98 w 102"/>
                  <a:gd name="T25" fmla="*/ 88 h 126"/>
                  <a:gd name="T26" fmla="*/ 99 w 102"/>
                  <a:gd name="T27" fmla="*/ 82 h 126"/>
                  <a:gd name="T28" fmla="*/ 101 w 102"/>
                  <a:gd name="T29" fmla="*/ 76 h 126"/>
                  <a:gd name="T30" fmla="*/ 102 w 102"/>
                  <a:gd name="T31" fmla="*/ 70 h 126"/>
                  <a:gd name="T32" fmla="*/ 102 w 102"/>
                  <a:gd name="T33" fmla="*/ 64 h 126"/>
                  <a:gd name="T34" fmla="*/ 102 w 102"/>
                  <a:gd name="T35" fmla="*/ 57 h 126"/>
                  <a:gd name="T36" fmla="*/ 101 w 102"/>
                  <a:gd name="T37" fmla="*/ 51 h 126"/>
                  <a:gd name="T38" fmla="*/ 99 w 102"/>
                  <a:gd name="T39" fmla="*/ 45 h 126"/>
                  <a:gd name="T40" fmla="*/ 98 w 102"/>
                  <a:gd name="T41" fmla="*/ 39 h 126"/>
                  <a:gd name="T42" fmla="*/ 93 w 102"/>
                  <a:gd name="T43" fmla="*/ 29 h 126"/>
                  <a:gd name="T44" fmla="*/ 86 w 102"/>
                  <a:gd name="T45" fmla="*/ 19 h 126"/>
                  <a:gd name="T46" fmla="*/ 82 w 102"/>
                  <a:gd name="T47" fmla="*/ 15 h 126"/>
                  <a:gd name="T48" fmla="*/ 78 w 102"/>
                  <a:gd name="T49" fmla="*/ 12 h 126"/>
                  <a:gd name="T50" fmla="*/ 74 w 102"/>
                  <a:gd name="T51" fmla="*/ 9 h 126"/>
                  <a:gd name="T52" fmla="*/ 69 w 102"/>
                  <a:gd name="T53" fmla="*/ 6 h 126"/>
                  <a:gd name="T54" fmla="*/ 64 w 102"/>
                  <a:gd name="T55" fmla="*/ 4 h 126"/>
                  <a:gd name="T56" fmla="*/ 59 w 102"/>
                  <a:gd name="T57" fmla="*/ 1 h 126"/>
                  <a:gd name="T58" fmla="*/ 54 w 102"/>
                  <a:gd name="T59" fmla="*/ 0 h 126"/>
                  <a:gd name="T60" fmla="*/ 49 w 102"/>
                  <a:gd name="T61" fmla="*/ 0 h 126"/>
                  <a:gd name="T62" fmla="*/ 44 w 102"/>
                  <a:gd name="T63" fmla="*/ 0 h 126"/>
                  <a:gd name="T64" fmla="*/ 40 w 102"/>
                  <a:gd name="T65" fmla="*/ 1 h 126"/>
                  <a:gd name="T66" fmla="*/ 35 w 102"/>
                  <a:gd name="T67" fmla="*/ 4 h 126"/>
                  <a:gd name="T68" fmla="*/ 31 w 102"/>
                  <a:gd name="T69" fmla="*/ 6 h 126"/>
                  <a:gd name="T70" fmla="*/ 23 w 102"/>
                  <a:gd name="T71" fmla="*/ 12 h 126"/>
                  <a:gd name="T72" fmla="*/ 16 w 102"/>
                  <a:gd name="T73" fmla="*/ 19 h 126"/>
                  <a:gd name="T74" fmla="*/ 8 w 102"/>
                  <a:gd name="T75" fmla="*/ 29 h 126"/>
                  <a:gd name="T76" fmla="*/ 4 w 102"/>
                  <a:gd name="T77" fmla="*/ 39 h 126"/>
                  <a:gd name="T78" fmla="*/ 2 w 102"/>
                  <a:gd name="T79" fmla="*/ 45 h 126"/>
                  <a:gd name="T80" fmla="*/ 1 w 102"/>
                  <a:gd name="T81" fmla="*/ 51 h 126"/>
                  <a:gd name="T82" fmla="*/ 0 w 102"/>
                  <a:gd name="T83" fmla="*/ 57 h 126"/>
                  <a:gd name="T84" fmla="*/ 0 w 102"/>
                  <a:gd name="T85" fmla="*/ 64 h 126"/>
                  <a:gd name="T86" fmla="*/ 0 w 102"/>
                  <a:gd name="T87" fmla="*/ 70 h 126"/>
                  <a:gd name="T88" fmla="*/ 1 w 102"/>
                  <a:gd name="T89" fmla="*/ 76 h 126"/>
                  <a:gd name="T90" fmla="*/ 2 w 102"/>
                  <a:gd name="T91" fmla="*/ 82 h 126"/>
                  <a:gd name="T92" fmla="*/ 4 w 102"/>
                  <a:gd name="T93" fmla="*/ 88 h 126"/>
                  <a:gd name="T94" fmla="*/ 8 w 102"/>
                  <a:gd name="T95" fmla="*/ 98 h 126"/>
                  <a:gd name="T96" fmla="*/ 16 w 102"/>
                  <a:gd name="T97" fmla="*/ 108 h 126"/>
                  <a:gd name="T98" fmla="*/ 23 w 102"/>
                  <a:gd name="T99" fmla="*/ 115 h 126"/>
                  <a:gd name="T100" fmla="*/ 31 w 102"/>
                  <a:gd name="T101" fmla="*/ 121 h 126"/>
                  <a:gd name="T102" fmla="*/ 35 w 102"/>
                  <a:gd name="T103" fmla="*/ 123 h 126"/>
                  <a:gd name="T104" fmla="*/ 40 w 102"/>
                  <a:gd name="T105" fmla="*/ 125 h 126"/>
                  <a:gd name="T106" fmla="*/ 44 w 102"/>
                  <a:gd name="T107" fmla="*/ 126 h 126"/>
                  <a:gd name="T108" fmla="*/ 49 w 102"/>
                  <a:gd name="T10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" h="126">
                    <a:moveTo>
                      <a:pt x="49" y="126"/>
                    </a:moveTo>
                    <a:lnTo>
                      <a:pt x="54" y="126"/>
                    </a:lnTo>
                    <a:lnTo>
                      <a:pt x="59" y="125"/>
                    </a:lnTo>
                    <a:lnTo>
                      <a:pt x="64" y="123"/>
                    </a:lnTo>
                    <a:lnTo>
                      <a:pt x="69" y="121"/>
                    </a:lnTo>
                    <a:lnTo>
                      <a:pt x="74" y="119"/>
                    </a:lnTo>
                    <a:lnTo>
                      <a:pt x="78" y="115"/>
                    </a:lnTo>
                    <a:lnTo>
                      <a:pt x="82" y="112"/>
                    </a:lnTo>
                    <a:lnTo>
                      <a:pt x="86" y="108"/>
                    </a:lnTo>
                    <a:lnTo>
                      <a:pt x="90" y="103"/>
                    </a:lnTo>
                    <a:lnTo>
                      <a:pt x="93" y="98"/>
                    </a:lnTo>
                    <a:lnTo>
                      <a:pt x="95" y="93"/>
                    </a:lnTo>
                    <a:lnTo>
                      <a:pt x="98" y="88"/>
                    </a:lnTo>
                    <a:lnTo>
                      <a:pt x="99" y="82"/>
                    </a:lnTo>
                    <a:lnTo>
                      <a:pt x="101" y="76"/>
                    </a:lnTo>
                    <a:lnTo>
                      <a:pt x="102" y="70"/>
                    </a:lnTo>
                    <a:lnTo>
                      <a:pt x="102" y="64"/>
                    </a:lnTo>
                    <a:lnTo>
                      <a:pt x="102" y="57"/>
                    </a:lnTo>
                    <a:lnTo>
                      <a:pt x="101" y="51"/>
                    </a:lnTo>
                    <a:lnTo>
                      <a:pt x="99" y="45"/>
                    </a:lnTo>
                    <a:lnTo>
                      <a:pt x="98" y="39"/>
                    </a:lnTo>
                    <a:lnTo>
                      <a:pt x="93" y="29"/>
                    </a:lnTo>
                    <a:lnTo>
                      <a:pt x="86" y="19"/>
                    </a:lnTo>
                    <a:lnTo>
                      <a:pt x="82" y="15"/>
                    </a:lnTo>
                    <a:lnTo>
                      <a:pt x="78" y="12"/>
                    </a:lnTo>
                    <a:lnTo>
                      <a:pt x="74" y="9"/>
                    </a:lnTo>
                    <a:lnTo>
                      <a:pt x="69" y="6"/>
                    </a:lnTo>
                    <a:lnTo>
                      <a:pt x="64" y="4"/>
                    </a:lnTo>
                    <a:lnTo>
                      <a:pt x="59" y="1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5" y="4"/>
                    </a:lnTo>
                    <a:lnTo>
                      <a:pt x="31" y="6"/>
                    </a:lnTo>
                    <a:lnTo>
                      <a:pt x="23" y="12"/>
                    </a:lnTo>
                    <a:lnTo>
                      <a:pt x="16" y="19"/>
                    </a:lnTo>
                    <a:lnTo>
                      <a:pt x="8" y="29"/>
                    </a:lnTo>
                    <a:lnTo>
                      <a:pt x="4" y="39"/>
                    </a:lnTo>
                    <a:lnTo>
                      <a:pt x="2" y="45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1" y="76"/>
                    </a:lnTo>
                    <a:lnTo>
                      <a:pt x="2" y="82"/>
                    </a:lnTo>
                    <a:lnTo>
                      <a:pt x="4" y="88"/>
                    </a:lnTo>
                    <a:lnTo>
                      <a:pt x="8" y="98"/>
                    </a:lnTo>
                    <a:lnTo>
                      <a:pt x="16" y="108"/>
                    </a:lnTo>
                    <a:lnTo>
                      <a:pt x="23" y="115"/>
                    </a:lnTo>
                    <a:lnTo>
                      <a:pt x="31" y="121"/>
                    </a:lnTo>
                    <a:lnTo>
                      <a:pt x="35" y="123"/>
                    </a:lnTo>
                    <a:lnTo>
                      <a:pt x="40" y="125"/>
                    </a:lnTo>
                    <a:lnTo>
                      <a:pt x="44" y="126"/>
                    </a:lnTo>
                    <a:lnTo>
                      <a:pt x="49" y="126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6" name="Freeform 402">
                <a:extLst>
                  <a:ext uri="{FF2B5EF4-FFF2-40B4-BE49-F238E27FC236}">
                    <a16:creationId xmlns:a16="http://schemas.microsoft.com/office/drawing/2014/main" id="{896B358B-68D5-83E1-1205-67EDB0DAA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920"/>
                <a:ext cx="7" cy="8"/>
              </a:xfrm>
              <a:custGeom>
                <a:avLst/>
                <a:gdLst>
                  <a:gd name="T0" fmla="*/ 49 w 102"/>
                  <a:gd name="T1" fmla="*/ 126 h 126"/>
                  <a:gd name="T2" fmla="*/ 54 w 102"/>
                  <a:gd name="T3" fmla="*/ 126 h 126"/>
                  <a:gd name="T4" fmla="*/ 59 w 102"/>
                  <a:gd name="T5" fmla="*/ 125 h 126"/>
                  <a:gd name="T6" fmla="*/ 64 w 102"/>
                  <a:gd name="T7" fmla="*/ 123 h 126"/>
                  <a:gd name="T8" fmla="*/ 69 w 102"/>
                  <a:gd name="T9" fmla="*/ 121 h 126"/>
                  <a:gd name="T10" fmla="*/ 74 w 102"/>
                  <a:gd name="T11" fmla="*/ 119 h 126"/>
                  <a:gd name="T12" fmla="*/ 78 w 102"/>
                  <a:gd name="T13" fmla="*/ 115 h 126"/>
                  <a:gd name="T14" fmla="*/ 82 w 102"/>
                  <a:gd name="T15" fmla="*/ 112 h 126"/>
                  <a:gd name="T16" fmla="*/ 86 w 102"/>
                  <a:gd name="T17" fmla="*/ 108 h 126"/>
                  <a:gd name="T18" fmla="*/ 90 w 102"/>
                  <a:gd name="T19" fmla="*/ 103 h 126"/>
                  <a:gd name="T20" fmla="*/ 93 w 102"/>
                  <a:gd name="T21" fmla="*/ 98 h 126"/>
                  <a:gd name="T22" fmla="*/ 95 w 102"/>
                  <a:gd name="T23" fmla="*/ 93 h 126"/>
                  <a:gd name="T24" fmla="*/ 98 w 102"/>
                  <a:gd name="T25" fmla="*/ 88 h 126"/>
                  <a:gd name="T26" fmla="*/ 99 w 102"/>
                  <a:gd name="T27" fmla="*/ 82 h 126"/>
                  <a:gd name="T28" fmla="*/ 101 w 102"/>
                  <a:gd name="T29" fmla="*/ 76 h 126"/>
                  <a:gd name="T30" fmla="*/ 102 w 102"/>
                  <a:gd name="T31" fmla="*/ 70 h 126"/>
                  <a:gd name="T32" fmla="*/ 102 w 102"/>
                  <a:gd name="T33" fmla="*/ 64 h 126"/>
                  <a:gd name="T34" fmla="*/ 102 w 102"/>
                  <a:gd name="T35" fmla="*/ 57 h 126"/>
                  <a:gd name="T36" fmla="*/ 101 w 102"/>
                  <a:gd name="T37" fmla="*/ 51 h 126"/>
                  <a:gd name="T38" fmla="*/ 99 w 102"/>
                  <a:gd name="T39" fmla="*/ 45 h 126"/>
                  <a:gd name="T40" fmla="*/ 98 w 102"/>
                  <a:gd name="T41" fmla="*/ 39 h 126"/>
                  <a:gd name="T42" fmla="*/ 93 w 102"/>
                  <a:gd name="T43" fmla="*/ 29 h 126"/>
                  <a:gd name="T44" fmla="*/ 86 w 102"/>
                  <a:gd name="T45" fmla="*/ 19 h 126"/>
                  <a:gd name="T46" fmla="*/ 82 w 102"/>
                  <a:gd name="T47" fmla="*/ 15 h 126"/>
                  <a:gd name="T48" fmla="*/ 78 w 102"/>
                  <a:gd name="T49" fmla="*/ 12 h 126"/>
                  <a:gd name="T50" fmla="*/ 74 w 102"/>
                  <a:gd name="T51" fmla="*/ 9 h 126"/>
                  <a:gd name="T52" fmla="*/ 69 w 102"/>
                  <a:gd name="T53" fmla="*/ 6 h 126"/>
                  <a:gd name="T54" fmla="*/ 64 w 102"/>
                  <a:gd name="T55" fmla="*/ 4 h 126"/>
                  <a:gd name="T56" fmla="*/ 59 w 102"/>
                  <a:gd name="T57" fmla="*/ 1 h 126"/>
                  <a:gd name="T58" fmla="*/ 54 w 102"/>
                  <a:gd name="T59" fmla="*/ 0 h 126"/>
                  <a:gd name="T60" fmla="*/ 49 w 102"/>
                  <a:gd name="T61" fmla="*/ 0 h 126"/>
                  <a:gd name="T62" fmla="*/ 44 w 102"/>
                  <a:gd name="T63" fmla="*/ 0 h 126"/>
                  <a:gd name="T64" fmla="*/ 40 w 102"/>
                  <a:gd name="T65" fmla="*/ 1 h 126"/>
                  <a:gd name="T66" fmla="*/ 35 w 102"/>
                  <a:gd name="T67" fmla="*/ 4 h 126"/>
                  <a:gd name="T68" fmla="*/ 31 w 102"/>
                  <a:gd name="T69" fmla="*/ 6 h 126"/>
                  <a:gd name="T70" fmla="*/ 23 w 102"/>
                  <a:gd name="T71" fmla="*/ 12 h 126"/>
                  <a:gd name="T72" fmla="*/ 16 w 102"/>
                  <a:gd name="T73" fmla="*/ 19 h 126"/>
                  <a:gd name="T74" fmla="*/ 8 w 102"/>
                  <a:gd name="T75" fmla="*/ 29 h 126"/>
                  <a:gd name="T76" fmla="*/ 4 w 102"/>
                  <a:gd name="T77" fmla="*/ 39 h 126"/>
                  <a:gd name="T78" fmla="*/ 2 w 102"/>
                  <a:gd name="T79" fmla="*/ 45 h 126"/>
                  <a:gd name="T80" fmla="*/ 1 w 102"/>
                  <a:gd name="T81" fmla="*/ 51 h 126"/>
                  <a:gd name="T82" fmla="*/ 0 w 102"/>
                  <a:gd name="T83" fmla="*/ 57 h 126"/>
                  <a:gd name="T84" fmla="*/ 0 w 102"/>
                  <a:gd name="T85" fmla="*/ 64 h 126"/>
                  <a:gd name="T86" fmla="*/ 0 w 102"/>
                  <a:gd name="T87" fmla="*/ 70 h 126"/>
                  <a:gd name="T88" fmla="*/ 1 w 102"/>
                  <a:gd name="T89" fmla="*/ 76 h 126"/>
                  <a:gd name="T90" fmla="*/ 2 w 102"/>
                  <a:gd name="T91" fmla="*/ 82 h 126"/>
                  <a:gd name="T92" fmla="*/ 4 w 102"/>
                  <a:gd name="T93" fmla="*/ 88 h 126"/>
                  <a:gd name="T94" fmla="*/ 8 w 102"/>
                  <a:gd name="T95" fmla="*/ 98 h 126"/>
                  <a:gd name="T96" fmla="*/ 16 w 102"/>
                  <a:gd name="T97" fmla="*/ 108 h 126"/>
                  <a:gd name="T98" fmla="*/ 23 w 102"/>
                  <a:gd name="T99" fmla="*/ 115 h 126"/>
                  <a:gd name="T100" fmla="*/ 31 w 102"/>
                  <a:gd name="T101" fmla="*/ 121 h 126"/>
                  <a:gd name="T102" fmla="*/ 35 w 102"/>
                  <a:gd name="T103" fmla="*/ 123 h 126"/>
                  <a:gd name="T104" fmla="*/ 40 w 102"/>
                  <a:gd name="T105" fmla="*/ 125 h 126"/>
                  <a:gd name="T106" fmla="*/ 44 w 102"/>
                  <a:gd name="T107" fmla="*/ 126 h 126"/>
                  <a:gd name="T108" fmla="*/ 49 w 102"/>
                  <a:gd name="T10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" h="126">
                    <a:moveTo>
                      <a:pt x="49" y="126"/>
                    </a:moveTo>
                    <a:lnTo>
                      <a:pt x="54" y="126"/>
                    </a:lnTo>
                    <a:lnTo>
                      <a:pt x="59" y="125"/>
                    </a:lnTo>
                    <a:lnTo>
                      <a:pt x="64" y="123"/>
                    </a:lnTo>
                    <a:lnTo>
                      <a:pt x="69" y="121"/>
                    </a:lnTo>
                    <a:lnTo>
                      <a:pt x="74" y="119"/>
                    </a:lnTo>
                    <a:lnTo>
                      <a:pt x="78" y="115"/>
                    </a:lnTo>
                    <a:lnTo>
                      <a:pt x="82" y="112"/>
                    </a:lnTo>
                    <a:lnTo>
                      <a:pt x="86" y="108"/>
                    </a:lnTo>
                    <a:lnTo>
                      <a:pt x="90" y="103"/>
                    </a:lnTo>
                    <a:lnTo>
                      <a:pt x="93" y="98"/>
                    </a:lnTo>
                    <a:lnTo>
                      <a:pt x="95" y="93"/>
                    </a:lnTo>
                    <a:lnTo>
                      <a:pt x="98" y="88"/>
                    </a:lnTo>
                    <a:lnTo>
                      <a:pt x="99" y="82"/>
                    </a:lnTo>
                    <a:lnTo>
                      <a:pt x="101" y="76"/>
                    </a:lnTo>
                    <a:lnTo>
                      <a:pt x="102" y="70"/>
                    </a:lnTo>
                    <a:lnTo>
                      <a:pt x="102" y="64"/>
                    </a:lnTo>
                    <a:lnTo>
                      <a:pt x="102" y="57"/>
                    </a:lnTo>
                    <a:lnTo>
                      <a:pt x="101" y="51"/>
                    </a:lnTo>
                    <a:lnTo>
                      <a:pt x="99" y="45"/>
                    </a:lnTo>
                    <a:lnTo>
                      <a:pt x="98" y="39"/>
                    </a:lnTo>
                    <a:lnTo>
                      <a:pt x="93" y="29"/>
                    </a:lnTo>
                    <a:lnTo>
                      <a:pt x="86" y="19"/>
                    </a:lnTo>
                    <a:lnTo>
                      <a:pt x="82" y="15"/>
                    </a:lnTo>
                    <a:lnTo>
                      <a:pt x="78" y="12"/>
                    </a:lnTo>
                    <a:lnTo>
                      <a:pt x="74" y="9"/>
                    </a:lnTo>
                    <a:lnTo>
                      <a:pt x="69" y="6"/>
                    </a:lnTo>
                    <a:lnTo>
                      <a:pt x="64" y="4"/>
                    </a:lnTo>
                    <a:lnTo>
                      <a:pt x="59" y="1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5" y="4"/>
                    </a:lnTo>
                    <a:lnTo>
                      <a:pt x="31" y="6"/>
                    </a:lnTo>
                    <a:lnTo>
                      <a:pt x="23" y="12"/>
                    </a:lnTo>
                    <a:lnTo>
                      <a:pt x="16" y="19"/>
                    </a:lnTo>
                    <a:lnTo>
                      <a:pt x="8" y="29"/>
                    </a:lnTo>
                    <a:lnTo>
                      <a:pt x="4" y="39"/>
                    </a:lnTo>
                    <a:lnTo>
                      <a:pt x="2" y="45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1" y="76"/>
                    </a:lnTo>
                    <a:lnTo>
                      <a:pt x="2" y="82"/>
                    </a:lnTo>
                    <a:lnTo>
                      <a:pt x="4" y="88"/>
                    </a:lnTo>
                    <a:lnTo>
                      <a:pt x="8" y="98"/>
                    </a:lnTo>
                    <a:lnTo>
                      <a:pt x="16" y="108"/>
                    </a:lnTo>
                    <a:lnTo>
                      <a:pt x="23" y="115"/>
                    </a:lnTo>
                    <a:lnTo>
                      <a:pt x="31" y="121"/>
                    </a:lnTo>
                    <a:lnTo>
                      <a:pt x="35" y="123"/>
                    </a:lnTo>
                    <a:lnTo>
                      <a:pt x="40" y="125"/>
                    </a:lnTo>
                    <a:lnTo>
                      <a:pt x="44" y="126"/>
                    </a:lnTo>
                    <a:lnTo>
                      <a:pt x="49" y="126"/>
                    </a:lnTo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7" name="Freeform 403">
                <a:extLst>
                  <a:ext uri="{FF2B5EF4-FFF2-40B4-BE49-F238E27FC236}">
                    <a16:creationId xmlns:a16="http://schemas.microsoft.com/office/drawing/2014/main" id="{37B5D32D-94C8-0BA7-C0BD-B4770C6BD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895"/>
                <a:ext cx="6" cy="8"/>
              </a:xfrm>
              <a:custGeom>
                <a:avLst/>
                <a:gdLst>
                  <a:gd name="T0" fmla="*/ 53 w 103"/>
                  <a:gd name="T1" fmla="*/ 131 h 131"/>
                  <a:gd name="T2" fmla="*/ 59 w 103"/>
                  <a:gd name="T3" fmla="*/ 131 h 131"/>
                  <a:gd name="T4" fmla="*/ 64 w 103"/>
                  <a:gd name="T5" fmla="*/ 130 h 131"/>
                  <a:gd name="T6" fmla="*/ 70 w 103"/>
                  <a:gd name="T7" fmla="*/ 128 h 131"/>
                  <a:gd name="T8" fmla="*/ 74 w 103"/>
                  <a:gd name="T9" fmla="*/ 126 h 131"/>
                  <a:gd name="T10" fmla="*/ 78 w 103"/>
                  <a:gd name="T11" fmla="*/ 123 h 131"/>
                  <a:gd name="T12" fmla="*/ 82 w 103"/>
                  <a:gd name="T13" fmla="*/ 120 h 131"/>
                  <a:gd name="T14" fmla="*/ 86 w 103"/>
                  <a:gd name="T15" fmla="*/ 116 h 131"/>
                  <a:gd name="T16" fmla="*/ 89 w 103"/>
                  <a:gd name="T17" fmla="*/ 112 h 131"/>
                  <a:gd name="T18" fmla="*/ 95 w 103"/>
                  <a:gd name="T19" fmla="*/ 102 h 131"/>
                  <a:gd name="T20" fmla="*/ 99 w 103"/>
                  <a:gd name="T21" fmla="*/ 90 h 131"/>
                  <a:gd name="T22" fmla="*/ 102 w 103"/>
                  <a:gd name="T23" fmla="*/ 77 h 131"/>
                  <a:gd name="T24" fmla="*/ 103 w 103"/>
                  <a:gd name="T25" fmla="*/ 63 h 131"/>
                  <a:gd name="T26" fmla="*/ 102 w 103"/>
                  <a:gd name="T27" fmla="*/ 51 h 131"/>
                  <a:gd name="T28" fmla="*/ 99 w 103"/>
                  <a:gd name="T29" fmla="*/ 39 h 131"/>
                  <a:gd name="T30" fmla="*/ 95 w 103"/>
                  <a:gd name="T31" fmla="*/ 29 h 131"/>
                  <a:gd name="T32" fmla="*/ 89 w 103"/>
                  <a:gd name="T33" fmla="*/ 18 h 131"/>
                  <a:gd name="T34" fmla="*/ 86 w 103"/>
                  <a:gd name="T35" fmla="*/ 14 h 131"/>
                  <a:gd name="T36" fmla="*/ 82 w 103"/>
                  <a:gd name="T37" fmla="*/ 11 h 131"/>
                  <a:gd name="T38" fmla="*/ 78 w 103"/>
                  <a:gd name="T39" fmla="*/ 7 h 131"/>
                  <a:gd name="T40" fmla="*/ 74 w 103"/>
                  <a:gd name="T41" fmla="*/ 5 h 131"/>
                  <a:gd name="T42" fmla="*/ 70 w 103"/>
                  <a:gd name="T43" fmla="*/ 2 h 131"/>
                  <a:gd name="T44" fmla="*/ 64 w 103"/>
                  <a:gd name="T45" fmla="*/ 1 h 131"/>
                  <a:gd name="T46" fmla="*/ 59 w 103"/>
                  <a:gd name="T47" fmla="*/ 0 h 131"/>
                  <a:gd name="T48" fmla="*/ 53 w 103"/>
                  <a:gd name="T49" fmla="*/ 0 h 131"/>
                  <a:gd name="T50" fmla="*/ 48 w 103"/>
                  <a:gd name="T51" fmla="*/ 0 h 131"/>
                  <a:gd name="T52" fmla="*/ 43 w 103"/>
                  <a:gd name="T53" fmla="*/ 1 h 131"/>
                  <a:gd name="T54" fmla="*/ 38 w 103"/>
                  <a:gd name="T55" fmla="*/ 2 h 131"/>
                  <a:gd name="T56" fmla="*/ 33 w 103"/>
                  <a:gd name="T57" fmla="*/ 5 h 131"/>
                  <a:gd name="T58" fmla="*/ 28 w 103"/>
                  <a:gd name="T59" fmla="*/ 7 h 131"/>
                  <a:gd name="T60" fmla="*/ 24 w 103"/>
                  <a:gd name="T61" fmla="*/ 11 h 131"/>
                  <a:gd name="T62" fmla="*/ 20 w 103"/>
                  <a:gd name="T63" fmla="*/ 14 h 131"/>
                  <a:gd name="T64" fmla="*/ 16 w 103"/>
                  <a:gd name="T65" fmla="*/ 18 h 131"/>
                  <a:gd name="T66" fmla="*/ 12 w 103"/>
                  <a:gd name="T67" fmla="*/ 24 h 131"/>
                  <a:gd name="T68" fmla="*/ 9 w 103"/>
                  <a:gd name="T69" fmla="*/ 29 h 131"/>
                  <a:gd name="T70" fmla="*/ 7 w 103"/>
                  <a:gd name="T71" fmla="*/ 34 h 131"/>
                  <a:gd name="T72" fmla="*/ 4 w 103"/>
                  <a:gd name="T73" fmla="*/ 39 h 131"/>
                  <a:gd name="T74" fmla="*/ 3 w 103"/>
                  <a:gd name="T75" fmla="*/ 45 h 131"/>
                  <a:gd name="T76" fmla="*/ 1 w 103"/>
                  <a:gd name="T77" fmla="*/ 51 h 131"/>
                  <a:gd name="T78" fmla="*/ 0 w 103"/>
                  <a:gd name="T79" fmla="*/ 57 h 131"/>
                  <a:gd name="T80" fmla="*/ 0 w 103"/>
                  <a:gd name="T81" fmla="*/ 63 h 131"/>
                  <a:gd name="T82" fmla="*/ 0 w 103"/>
                  <a:gd name="T83" fmla="*/ 70 h 131"/>
                  <a:gd name="T84" fmla="*/ 1 w 103"/>
                  <a:gd name="T85" fmla="*/ 77 h 131"/>
                  <a:gd name="T86" fmla="*/ 3 w 103"/>
                  <a:gd name="T87" fmla="*/ 84 h 131"/>
                  <a:gd name="T88" fmla="*/ 4 w 103"/>
                  <a:gd name="T89" fmla="*/ 90 h 131"/>
                  <a:gd name="T90" fmla="*/ 7 w 103"/>
                  <a:gd name="T91" fmla="*/ 96 h 131"/>
                  <a:gd name="T92" fmla="*/ 9 w 103"/>
                  <a:gd name="T93" fmla="*/ 102 h 131"/>
                  <a:gd name="T94" fmla="*/ 12 w 103"/>
                  <a:gd name="T95" fmla="*/ 107 h 131"/>
                  <a:gd name="T96" fmla="*/ 16 w 103"/>
                  <a:gd name="T97" fmla="*/ 112 h 131"/>
                  <a:gd name="T98" fmla="*/ 20 w 103"/>
                  <a:gd name="T99" fmla="*/ 116 h 131"/>
                  <a:gd name="T100" fmla="*/ 24 w 103"/>
                  <a:gd name="T101" fmla="*/ 120 h 131"/>
                  <a:gd name="T102" fmla="*/ 28 w 103"/>
                  <a:gd name="T103" fmla="*/ 123 h 131"/>
                  <a:gd name="T104" fmla="*/ 33 w 103"/>
                  <a:gd name="T105" fmla="*/ 126 h 131"/>
                  <a:gd name="T106" fmla="*/ 38 w 103"/>
                  <a:gd name="T107" fmla="*/ 128 h 131"/>
                  <a:gd name="T108" fmla="*/ 43 w 103"/>
                  <a:gd name="T109" fmla="*/ 130 h 131"/>
                  <a:gd name="T110" fmla="*/ 48 w 103"/>
                  <a:gd name="T111" fmla="*/ 131 h 131"/>
                  <a:gd name="T112" fmla="*/ 53 w 103"/>
                  <a:gd name="T1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3" h="131">
                    <a:moveTo>
                      <a:pt x="53" y="131"/>
                    </a:moveTo>
                    <a:lnTo>
                      <a:pt x="59" y="131"/>
                    </a:lnTo>
                    <a:lnTo>
                      <a:pt x="64" y="130"/>
                    </a:lnTo>
                    <a:lnTo>
                      <a:pt x="70" y="128"/>
                    </a:lnTo>
                    <a:lnTo>
                      <a:pt x="74" y="126"/>
                    </a:lnTo>
                    <a:lnTo>
                      <a:pt x="78" y="123"/>
                    </a:lnTo>
                    <a:lnTo>
                      <a:pt x="82" y="120"/>
                    </a:lnTo>
                    <a:lnTo>
                      <a:pt x="86" y="116"/>
                    </a:lnTo>
                    <a:lnTo>
                      <a:pt x="89" y="112"/>
                    </a:lnTo>
                    <a:lnTo>
                      <a:pt x="95" y="102"/>
                    </a:lnTo>
                    <a:lnTo>
                      <a:pt x="99" y="90"/>
                    </a:lnTo>
                    <a:lnTo>
                      <a:pt x="102" y="77"/>
                    </a:lnTo>
                    <a:lnTo>
                      <a:pt x="103" y="63"/>
                    </a:lnTo>
                    <a:lnTo>
                      <a:pt x="102" y="51"/>
                    </a:lnTo>
                    <a:lnTo>
                      <a:pt x="99" y="39"/>
                    </a:lnTo>
                    <a:lnTo>
                      <a:pt x="95" y="29"/>
                    </a:lnTo>
                    <a:lnTo>
                      <a:pt x="89" y="18"/>
                    </a:lnTo>
                    <a:lnTo>
                      <a:pt x="86" y="14"/>
                    </a:lnTo>
                    <a:lnTo>
                      <a:pt x="82" y="11"/>
                    </a:lnTo>
                    <a:lnTo>
                      <a:pt x="78" y="7"/>
                    </a:lnTo>
                    <a:lnTo>
                      <a:pt x="74" y="5"/>
                    </a:lnTo>
                    <a:lnTo>
                      <a:pt x="70" y="2"/>
                    </a:lnTo>
                    <a:lnTo>
                      <a:pt x="64" y="1"/>
                    </a:lnTo>
                    <a:lnTo>
                      <a:pt x="59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3" y="1"/>
                    </a:lnTo>
                    <a:lnTo>
                      <a:pt x="38" y="2"/>
                    </a:lnTo>
                    <a:lnTo>
                      <a:pt x="33" y="5"/>
                    </a:lnTo>
                    <a:lnTo>
                      <a:pt x="28" y="7"/>
                    </a:lnTo>
                    <a:lnTo>
                      <a:pt x="24" y="11"/>
                    </a:lnTo>
                    <a:lnTo>
                      <a:pt x="20" y="14"/>
                    </a:lnTo>
                    <a:lnTo>
                      <a:pt x="16" y="18"/>
                    </a:lnTo>
                    <a:lnTo>
                      <a:pt x="12" y="24"/>
                    </a:lnTo>
                    <a:lnTo>
                      <a:pt x="9" y="29"/>
                    </a:lnTo>
                    <a:lnTo>
                      <a:pt x="7" y="34"/>
                    </a:lnTo>
                    <a:lnTo>
                      <a:pt x="4" y="39"/>
                    </a:lnTo>
                    <a:lnTo>
                      <a:pt x="3" y="45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0" y="70"/>
                    </a:lnTo>
                    <a:lnTo>
                      <a:pt x="1" y="77"/>
                    </a:lnTo>
                    <a:lnTo>
                      <a:pt x="3" y="84"/>
                    </a:lnTo>
                    <a:lnTo>
                      <a:pt x="4" y="90"/>
                    </a:lnTo>
                    <a:lnTo>
                      <a:pt x="7" y="96"/>
                    </a:lnTo>
                    <a:lnTo>
                      <a:pt x="9" y="102"/>
                    </a:lnTo>
                    <a:lnTo>
                      <a:pt x="12" y="107"/>
                    </a:lnTo>
                    <a:lnTo>
                      <a:pt x="16" y="112"/>
                    </a:lnTo>
                    <a:lnTo>
                      <a:pt x="20" y="116"/>
                    </a:lnTo>
                    <a:lnTo>
                      <a:pt x="24" y="120"/>
                    </a:lnTo>
                    <a:lnTo>
                      <a:pt x="28" y="123"/>
                    </a:lnTo>
                    <a:lnTo>
                      <a:pt x="33" y="126"/>
                    </a:lnTo>
                    <a:lnTo>
                      <a:pt x="38" y="128"/>
                    </a:lnTo>
                    <a:lnTo>
                      <a:pt x="43" y="130"/>
                    </a:lnTo>
                    <a:lnTo>
                      <a:pt x="48" y="131"/>
                    </a:lnTo>
                    <a:lnTo>
                      <a:pt x="53" y="131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8" name="Freeform 404">
                <a:extLst>
                  <a:ext uri="{FF2B5EF4-FFF2-40B4-BE49-F238E27FC236}">
                    <a16:creationId xmlns:a16="http://schemas.microsoft.com/office/drawing/2014/main" id="{D134E0F6-BE6F-C7E8-6584-6090F8BA2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895"/>
                <a:ext cx="6" cy="8"/>
              </a:xfrm>
              <a:custGeom>
                <a:avLst/>
                <a:gdLst>
                  <a:gd name="T0" fmla="*/ 53 w 103"/>
                  <a:gd name="T1" fmla="*/ 131 h 131"/>
                  <a:gd name="T2" fmla="*/ 59 w 103"/>
                  <a:gd name="T3" fmla="*/ 131 h 131"/>
                  <a:gd name="T4" fmla="*/ 64 w 103"/>
                  <a:gd name="T5" fmla="*/ 130 h 131"/>
                  <a:gd name="T6" fmla="*/ 70 w 103"/>
                  <a:gd name="T7" fmla="*/ 128 h 131"/>
                  <a:gd name="T8" fmla="*/ 74 w 103"/>
                  <a:gd name="T9" fmla="*/ 126 h 131"/>
                  <a:gd name="T10" fmla="*/ 78 w 103"/>
                  <a:gd name="T11" fmla="*/ 123 h 131"/>
                  <a:gd name="T12" fmla="*/ 82 w 103"/>
                  <a:gd name="T13" fmla="*/ 120 h 131"/>
                  <a:gd name="T14" fmla="*/ 86 w 103"/>
                  <a:gd name="T15" fmla="*/ 116 h 131"/>
                  <a:gd name="T16" fmla="*/ 89 w 103"/>
                  <a:gd name="T17" fmla="*/ 112 h 131"/>
                  <a:gd name="T18" fmla="*/ 95 w 103"/>
                  <a:gd name="T19" fmla="*/ 102 h 131"/>
                  <a:gd name="T20" fmla="*/ 99 w 103"/>
                  <a:gd name="T21" fmla="*/ 90 h 131"/>
                  <a:gd name="T22" fmla="*/ 102 w 103"/>
                  <a:gd name="T23" fmla="*/ 77 h 131"/>
                  <a:gd name="T24" fmla="*/ 103 w 103"/>
                  <a:gd name="T25" fmla="*/ 63 h 131"/>
                  <a:gd name="T26" fmla="*/ 102 w 103"/>
                  <a:gd name="T27" fmla="*/ 51 h 131"/>
                  <a:gd name="T28" fmla="*/ 99 w 103"/>
                  <a:gd name="T29" fmla="*/ 39 h 131"/>
                  <a:gd name="T30" fmla="*/ 95 w 103"/>
                  <a:gd name="T31" fmla="*/ 29 h 131"/>
                  <a:gd name="T32" fmla="*/ 89 w 103"/>
                  <a:gd name="T33" fmla="*/ 18 h 131"/>
                  <a:gd name="T34" fmla="*/ 86 w 103"/>
                  <a:gd name="T35" fmla="*/ 14 h 131"/>
                  <a:gd name="T36" fmla="*/ 82 w 103"/>
                  <a:gd name="T37" fmla="*/ 11 h 131"/>
                  <a:gd name="T38" fmla="*/ 78 w 103"/>
                  <a:gd name="T39" fmla="*/ 7 h 131"/>
                  <a:gd name="T40" fmla="*/ 74 w 103"/>
                  <a:gd name="T41" fmla="*/ 5 h 131"/>
                  <a:gd name="T42" fmla="*/ 70 w 103"/>
                  <a:gd name="T43" fmla="*/ 2 h 131"/>
                  <a:gd name="T44" fmla="*/ 64 w 103"/>
                  <a:gd name="T45" fmla="*/ 1 h 131"/>
                  <a:gd name="T46" fmla="*/ 59 w 103"/>
                  <a:gd name="T47" fmla="*/ 0 h 131"/>
                  <a:gd name="T48" fmla="*/ 53 w 103"/>
                  <a:gd name="T49" fmla="*/ 0 h 131"/>
                  <a:gd name="T50" fmla="*/ 48 w 103"/>
                  <a:gd name="T51" fmla="*/ 0 h 131"/>
                  <a:gd name="T52" fmla="*/ 43 w 103"/>
                  <a:gd name="T53" fmla="*/ 1 h 131"/>
                  <a:gd name="T54" fmla="*/ 38 w 103"/>
                  <a:gd name="T55" fmla="*/ 2 h 131"/>
                  <a:gd name="T56" fmla="*/ 33 w 103"/>
                  <a:gd name="T57" fmla="*/ 5 h 131"/>
                  <a:gd name="T58" fmla="*/ 28 w 103"/>
                  <a:gd name="T59" fmla="*/ 7 h 131"/>
                  <a:gd name="T60" fmla="*/ 24 w 103"/>
                  <a:gd name="T61" fmla="*/ 11 h 131"/>
                  <a:gd name="T62" fmla="*/ 20 w 103"/>
                  <a:gd name="T63" fmla="*/ 14 h 131"/>
                  <a:gd name="T64" fmla="*/ 16 w 103"/>
                  <a:gd name="T65" fmla="*/ 18 h 131"/>
                  <a:gd name="T66" fmla="*/ 12 w 103"/>
                  <a:gd name="T67" fmla="*/ 24 h 131"/>
                  <a:gd name="T68" fmla="*/ 9 w 103"/>
                  <a:gd name="T69" fmla="*/ 29 h 131"/>
                  <a:gd name="T70" fmla="*/ 7 w 103"/>
                  <a:gd name="T71" fmla="*/ 34 h 131"/>
                  <a:gd name="T72" fmla="*/ 4 w 103"/>
                  <a:gd name="T73" fmla="*/ 39 h 131"/>
                  <a:gd name="T74" fmla="*/ 3 w 103"/>
                  <a:gd name="T75" fmla="*/ 45 h 131"/>
                  <a:gd name="T76" fmla="*/ 1 w 103"/>
                  <a:gd name="T77" fmla="*/ 51 h 131"/>
                  <a:gd name="T78" fmla="*/ 0 w 103"/>
                  <a:gd name="T79" fmla="*/ 57 h 131"/>
                  <a:gd name="T80" fmla="*/ 0 w 103"/>
                  <a:gd name="T81" fmla="*/ 63 h 131"/>
                  <a:gd name="T82" fmla="*/ 0 w 103"/>
                  <a:gd name="T83" fmla="*/ 70 h 131"/>
                  <a:gd name="T84" fmla="*/ 1 w 103"/>
                  <a:gd name="T85" fmla="*/ 77 h 131"/>
                  <a:gd name="T86" fmla="*/ 3 w 103"/>
                  <a:gd name="T87" fmla="*/ 84 h 131"/>
                  <a:gd name="T88" fmla="*/ 4 w 103"/>
                  <a:gd name="T89" fmla="*/ 90 h 131"/>
                  <a:gd name="T90" fmla="*/ 7 w 103"/>
                  <a:gd name="T91" fmla="*/ 96 h 131"/>
                  <a:gd name="T92" fmla="*/ 9 w 103"/>
                  <a:gd name="T93" fmla="*/ 102 h 131"/>
                  <a:gd name="T94" fmla="*/ 12 w 103"/>
                  <a:gd name="T95" fmla="*/ 107 h 131"/>
                  <a:gd name="T96" fmla="*/ 16 w 103"/>
                  <a:gd name="T97" fmla="*/ 112 h 131"/>
                  <a:gd name="T98" fmla="*/ 20 w 103"/>
                  <a:gd name="T99" fmla="*/ 116 h 131"/>
                  <a:gd name="T100" fmla="*/ 24 w 103"/>
                  <a:gd name="T101" fmla="*/ 120 h 131"/>
                  <a:gd name="T102" fmla="*/ 28 w 103"/>
                  <a:gd name="T103" fmla="*/ 123 h 131"/>
                  <a:gd name="T104" fmla="*/ 33 w 103"/>
                  <a:gd name="T105" fmla="*/ 126 h 131"/>
                  <a:gd name="T106" fmla="*/ 38 w 103"/>
                  <a:gd name="T107" fmla="*/ 128 h 131"/>
                  <a:gd name="T108" fmla="*/ 43 w 103"/>
                  <a:gd name="T109" fmla="*/ 130 h 131"/>
                  <a:gd name="T110" fmla="*/ 48 w 103"/>
                  <a:gd name="T111" fmla="*/ 131 h 131"/>
                  <a:gd name="T112" fmla="*/ 53 w 103"/>
                  <a:gd name="T1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3" h="131">
                    <a:moveTo>
                      <a:pt x="53" y="131"/>
                    </a:moveTo>
                    <a:lnTo>
                      <a:pt x="59" y="131"/>
                    </a:lnTo>
                    <a:lnTo>
                      <a:pt x="64" y="130"/>
                    </a:lnTo>
                    <a:lnTo>
                      <a:pt x="70" y="128"/>
                    </a:lnTo>
                    <a:lnTo>
                      <a:pt x="74" y="126"/>
                    </a:lnTo>
                    <a:lnTo>
                      <a:pt x="78" y="123"/>
                    </a:lnTo>
                    <a:lnTo>
                      <a:pt x="82" y="120"/>
                    </a:lnTo>
                    <a:lnTo>
                      <a:pt x="86" y="116"/>
                    </a:lnTo>
                    <a:lnTo>
                      <a:pt x="89" y="112"/>
                    </a:lnTo>
                    <a:lnTo>
                      <a:pt x="95" y="102"/>
                    </a:lnTo>
                    <a:lnTo>
                      <a:pt x="99" y="90"/>
                    </a:lnTo>
                    <a:lnTo>
                      <a:pt x="102" y="77"/>
                    </a:lnTo>
                    <a:lnTo>
                      <a:pt x="103" y="63"/>
                    </a:lnTo>
                    <a:lnTo>
                      <a:pt x="102" y="51"/>
                    </a:lnTo>
                    <a:lnTo>
                      <a:pt x="99" y="39"/>
                    </a:lnTo>
                    <a:lnTo>
                      <a:pt x="95" y="29"/>
                    </a:lnTo>
                    <a:lnTo>
                      <a:pt x="89" y="18"/>
                    </a:lnTo>
                    <a:lnTo>
                      <a:pt x="86" y="14"/>
                    </a:lnTo>
                    <a:lnTo>
                      <a:pt x="82" y="11"/>
                    </a:lnTo>
                    <a:lnTo>
                      <a:pt x="78" y="7"/>
                    </a:lnTo>
                    <a:lnTo>
                      <a:pt x="74" y="5"/>
                    </a:lnTo>
                    <a:lnTo>
                      <a:pt x="70" y="2"/>
                    </a:lnTo>
                    <a:lnTo>
                      <a:pt x="64" y="1"/>
                    </a:lnTo>
                    <a:lnTo>
                      <a:pt x="59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3" y="1"/>
                    </a:lnTo>
                    <a:lnTo>
                      <a:pt x="38" y="2"/>
                    </a:lnTo>
                    <a:lnTo>
                      <a:pt x="33" y="5"/>
                    </a:lnTo>
                    <a:lnTo>
                      <a:pt x="28" y="7"/>
                    </a:lnTo>
                    <a:lnTo>
                      <a:pt x="24" y="11"/>
                    </a:lnTo>
                    <a:lnTo>
                      <a:pt x="20" y="14"/>
                    </a:lnTo>
                    <a:lnTo>
                      <a:pt x="16" y="18"/>
                    </a:lnTo>
                    <a:lnTo>
                      <a:pt x="12" y="24"/>
                    </a:lnTo>
                    <a:lnTo>
                      <a:pt x="9" y="29"/>
                    </a:lnTo>
                    <a:lnTo>
                      <a:pt x="7" y="34"/>
                    </a:lnTo>
                    <a:lnTo>
                      <a:pt x="4" y="39"/>
                    </a:lnTo>
                    <a:lnTo>
                      <a:pt x="3" y="45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0" y="70"/>
                    </a:lnTo>
                    <a:lnTo>
                      <a:pt x="1" y="77"/>
                    </a:lnTo>
                    <a:lnTo>
                      <a:pt x="3" y="84"/>
                    </a:lnTo>
                    <a:lnTo>
                      <a:pt x="4" y="90"/>
                    </a:lnTo>
                    <a:lnTo>
                      <a:pt x="7" y="96"/>
                    </a:lnTo>
                    <a:lnTo>
                      <a:pt x="9" y="102"/>
                    </a:lnTo>
                    <a:lnTo>
                      <a:pt x="12" y="107"/>
                    </a:lnTo>
                    <a:lnTo>
                      <a:pt x="16" y="112"/>
                    </a:lnTo>
                    <a:lnTo>
                      <a:pt x="20" y="116"/>
                    </a:lnTo>
                    <a:lnTo>
                      <a:pt x="24" y="120"/>
                    </a:lnTo>
                    <a:lnTo>
                      <a:pt x="28" y="123"/>
                    </a:lnTo>
                    <a:lnTo>
                      <a:pt x="33" y="126"/>
                    </a:lnTo>
                    <a:lnTo>
                      <a:pt x="38" y="128"/>
                    </a:lnTo>
                    <a:lnTo>
                      <a:pt x="43" y="130"/>
                    </a:lnTo>
                    <a:lnTo>
                      <a:pt x="48" y="131"/>
                    </a:lnTo>
                    <a:lnTo>
                      <a:pt x="53" y="131"/>
                    </a:lnTo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9" name="Freeform 405">
                <a:extLst>
                  <a:ext uri="{FF2B5EF4-FFF2-40B4-BE49-F238E27FC236}">
                    <a16:creationId xmlns:a16="http://schemas.microsoft.com/office/drawing/2014/main" id="{4A638BF3-A72B-3B9D-B0B9-866F75FC4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935"/>
                <a:ext cx="4" cy="6"/>
              </a:xfrm>
              <a:custGeom>
                <a:avLst/>
                <a:gdLst>
                  <a:gd name="T0" fmla="*/ 35 w 74"/>
                  <a:gd name="T1" fmla="*/ 93 h 93"/>
                  <a:gd name="T2" fmla="*/ 42 w 74"/>
                  <a:gd name="T3" fmla="*/ 92 h 93"/>
                  <a:gd name="T4" fmla="*/ 49 w 74"/>
                  <a:gd name="T5" fmla="*/ 89 h 93"/>
                  <a:gd name="T6" fmla="*/ 56 w 74"/>
                  <a:gd name="T7" fmla="*/ 85 h 93"/>
                  <a:gd name="T8" fmla="*/ 62 w 74"/>
                  <a:gd name="T9" fmla="*/ 80 h 93"/>
                  <a:gd name="T10" fmla="*/ 66 w 74"/>
                  <a:gd name="T11" fmla="*/ 74 h 93"/>
                  <a:gd name="T12" fmla="*/ 70 w 74"/>
                  <a:gd name="T13" fmla="*/ 66 h 93"/>
                  <a:gd name="T14" fmla="*/ 73 w 74"/>
                  <a:gd name="T15" fmla="*/ 58 h 93"/>
                  <a:gd name="T16" fmla="*/ 74 w 74"/>
                  <a:gd name="T17" fmla="*/ 49 h 93"/>
                  <a:gd name="T18" fmla="*/ 73 w 74"/>
                  <a:gd name="T19" fmla="*/ 40 h 93"/>
                  <a:gd name="T20" fmla="*/ 70 w 74"/>
                  <a:gd name="T21" fmla="*/ 32 h 93"/>
                  <a:gd name="T22" fmla="*/ 66 w 74"/>
                  <a:gd name="T23" fmla="*/ 23 h 93"/>
                  <a:gd name="T24" fmla="*/ 62 w 74"/>
                  <a:gd name="T25" fmla="*/ 16 h 93"/>
                  <a:gd name="T26" fmla="*/ 56 w 74"/>
                  <a:gd name="T27" fmla="*/ 10 h 93"/>
                  <a:gd name="T28" fmla="*/ 49 w 74"/>
                  <a:gd name="T29" fmla="*/ 4 h 93"/>
                  <a:gd name="T30" fmla="*/ 42 w 74"/>
                  <a:gd name="T31" fmla="*/ 1 h 93"/>
                  <a:gd name="T32" fmla="*/ 35 w 74"/>
                  <a:gd name="T33" fmla="*/ 0 h 93"/>
                  <a:gd name="T34" fmla="*/ 31 w 74"/>
                  <a:gd name="T35" fmla="*/ 0 h 93"/>
                  <a:gd name="T36" fmla="*/ 28 w 74"/>
                  <a:gd name="T37" fmla="*/ 1 h 93"/>
                  <a:gd name="T38" fmla="*/ 25 w 74"/>
                  <a:gd name="T39" fmla="*/ 2 h 93"/>
                  <a:gd name="T40" fmla="*/ 22 w 74"/>
                  <a:gd name="T41" fmla="*/ 4 h 93"/>
                  <a:gd name="T42" fmla="*/ 16 w 74"/>
                  <a:gd name="T43" fmla="*/ 10 h 93"/>
                  <a:gd name="T44" fmla="*/ 11 w 74"/>
                  <a:gd name="T45" fmla="*/ 16 h 93"/>
                  <a:gd name="T46" fmla="*/ 7 w 74"/>
                  <a:gd name="T47" fmla="*/ 23 h 93"/>
                  <a:gd name="T48" fmla="*/ 3 w 74"/>
                  <a:gd name="T49" fmla="*/ 32 h 93"/>
                  <a:gd name="T50" fmla="*/ 1 w 74"/>
                  <a:gd name="T51" fmla="*/ 40 h 93"/>
                  <a:gd name="T52" fmla="*/ 0 w 74"/>
                  <a:gd name="T53" fmla="*/ 49 h 93"/>
                  <a:gd name="T54" fmla="*/ 1 w 74"/>
                  <a:gd name="T55" fmla="*/ 58 h 93"/>
                  <a:gd name="T56" fmla="*/ 3 w 74"/>
                  <a:gd name="T57" fmla="*/ 66 h 93"/>
                  <a:gd name="T58" fmla="*/ 7 w 74"/>
                  <a:gd name="T59" fmla="*/ 74 h 93"/>
                  <a:gd name="T60" fmla="*/ 11 w 74"/>
                  <a:gd name="T61" fmla="*/ 80 h 93"/>
                  <a:gd name="T62" fmla="*/ 16 w 74"/>
                  <a:gd name="T63" fmla="*/ 85 h 93"/>
                  <a:gd name="T64" fmla="*/ 22 w 74"/>
                  <a:gd name="T65" fmla="*/ 89 h 93"/>
                  <a:gd name="T66" fmla="*/ 28 w 74"/>
                  <a:gd name="T67" fmla="*/ 92 h 93"/>
                  <a:gd name="T68" fmla="*/ 35 w 74"/>
                  <a:gd name="T69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93">
                    <a:moveTo>
                      <a:pt x="35" y="93"/>
                    </a:moveTo>
                    <a:lnTo>
                      <a:pt x="42" y="92"/>
                    </a:lnTo>
                    <a:lnTo>
                      <a:pt x="49" y="89"/>
                    </a:lnTo>
                    <a:lnTo>
                      <a:pt x="56" y="85"/>
                    </a:lnTo>
                    <a:lnTo>
                      <a:pt x="62" y="80"/>
                    </a:lnTo>
                    <a:lnTo>
                      <a:pt x="66" y="74"/>
                    </a:lnTo>
                    <a:lnTo>
                      <a:pt x="70" y="66"/>
                    </a:lnTo>
                    <a:lnTo>
                      <a:pt x="73" y="58"/>
                    </a:lnTo>
                    <a:lnTo>
                      <a:pt x="74" y="49"/>
                    </a:lnTo>
                    <a:lnTo>
                      <a:pt x="73" y="40"/>
                    </a:lnTo>
                    <a:lnTo>
                      <a:pt x="70" y="32"/>
                    </a:lnTo>
                    <a:lnTo>
                      <a:pt x="66" y="23"/>
                    </a:lnTo>
                    <a:lnTo>
                      <a:pt x="62" y="16"/>
                    </a:lnTo>
                    <a:lnTo>
                      <a:pt x="56" y="10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5" y="2"/>
                    </a:lnTo>
                    <a:lnTo>
                      <a:pt x="22" y="4"/>
                    </a:lnTo>
                    <a:lnTo>
                      <a:pt x="16" y="10"/>
                    </a:lnTo>
                    <a:lnTo>
                      <a:pt x="11" y="16"/>
                    </a:lnTo>
                    <a:lnTo>
                      <a:pt x="7" y="23"/>
                    </a:lnTo>
                    <a:lnTo>
                      <a:pt x="3" y="32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8"/>
                    </a:lnTo>
                    <a:lnTo>
                      <a:pt x="3" y="66"/>
                    </a:lnTo>
                    <a:lnTo>
                      <a:pt x="7" y="74"/>
                    </a:lnTo>
                    <a:lnTo>
                      <a:pt x="11" y="80"/>
                    </a:lnTo>
                    <a:lnTo>
                      <a:pt x="16" y="85"/>
                    </a:lnTo>
                    <a:lnTo>
                      <a:pt x="22" y="89"/>
                    </a:lnTo>
                    <a:lnTo>
                      <a:pt x="28" y="92"/>
                    </a:lnTo>
                    <a:lnTo>
                      <a:pt x="35" y="93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0" name="Freeform 406">
                <a:extLst>
                  <a:ext uri="{FF2B5EF4-FFF2-40B4-BE49-F238E27FC236}">
                    <a16:creationId xmlns:a16="http://schemas.microsoft.com/office/drawing/2014/main" id="{E7BD4DBF-CBE5-B6B9-03E2-AA2574E7E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935"/>
                <a:ext cx="4" cy="6"/>
              </a:xfrm>
              <a:custGeom>
                <a:avLst/>
                <a:gdLst>
                  <a:gd name="T0" fmla="*/ 35 w 74"/>
                  <a:gd name="T1" fmla="*/ 93 h 93"/>
                  <a:gd name="T2" fmla="*/ 42 w 74"/>
                  <a:gd name="T3" fmla="*/ 92 h 93"/>
                  <a:gd name="T4" fmla="*/ 49 w 74"/>
                  <a:gd name="T5" fmla="*/ 89 h 93"/>
                  <a:gd name="T6" fmla="*/ 56 w 74"/>
                  <a:gd name="T7" fmla="*/ 85 h 93"/>
                  <a:gd name="T8" fmla="*/ 62 w 74"/>
                  <a:gd name="T9" fmla="*/ 80 h 93"/>
                  <a:gd name="T10" fmla="*/ 66 w 74"/>
                  <a:gd name="T11" fmla="*/ 74 h 93"/>
                  <a:gd name="T12" fmla="*/ 70 w 74"/>
                  <a:gd name="T13" fmla="*/ 66 h 93"/>
                  <a:gd name="T14" fmla="*/ 73 w 74"/>
                  <a:gd name="T15" fmla="*/ 58 h 93"/>
                  <a:gd name="T16" fmla="*/ 74 w 74"/>
                  <a:gd name="T17" fmla="*/ 49 h 93"/>
                  <a:gd name="T18" fmla="*/ 73 w 74"/>
                  <a:gd name="T19" fmla="*/ 40 h 93"/>
                  <a:gd name="T20" fmla="*/ 70 w 74"/>
                  <a:gd name="T21" fmla="*/ 32 h 93"/>
                  <a:gd name="T22" fmla="*/ 66 w 74"/>
                  <a:gd name="T23" fmla="*/ 23 h 93"/>
                  <a:gd name="T24" fmla="*/ 62 w 74"/>
                  <a:gd name="T25" fmla="*/ 16 h 93"/>
                  <a:gd name="T26" fmla="*/ 56 w 74"/>
                  <a:gd name="T27" fmla="*/ 10 h 93"/>
                  <a:gd name="T28" fmla="*/ 49 w 74"/>
                  <a:gd name="T29" fmla="*/ 4 h 93"/>
                  <a:gd name="T30" fmla="*/ 42 w 74"/>
                  <a:gd name="T31" fmla="*/ 1 h 93"/>
                  <a:gd name="T32" fmla="*/ 35 w 74"/>
                  <a:gd name="T33" fmla="*/ 0 h 93"/>
                  <a:gd name="T34" fmla="*/ 31 w 74"/>
                  <a:gd name="T35" fmla="*/ 0 h 93"/>
                  <a:gd name="T36" fmla="*/ 28 w 74"/>
                  <a:gd name="T37" fmla="*/ 1 h 93"/>
                  <a:gd name="T38" fmla="*/ 25 w 74"/>
                  <a:gd name="T39" fmla="*/ 2 h 93"/>
                  <a:gd name="T40" fmla="*/ 22 w 74"/>
                  <a:gd name="T41" fmla="*/ 4 h 93"/>
                  <a:gd name="T42" fmla="*/ 16 w 74"/>
                  <a:gd name="T43" fmla="*/ 10 h 93"/>
                  <a:gd name="T44" fmla="*/ 11 w 74"/>
                  <a:gd name="T45" fmla="*/ 16 h 93"/>
                  <a:gd name="T46" fmla="*/ 7 w 74"/>
                  <a:gd name="T47" fmla="*/ 23 h 93"/>
                  <a:gd name="T48" fmla="*/ 3 w 74"/>
                  <a:gd name="T49" fmla="*/ 32 h 93"/>
                  <a:gd name="T50" fmla="*/ 1 w 74"/>
                  <a:gd name="T51" fmla="*/ 40 h 93"/>
                  <a:gd name="T52" fmla="*/ 0 w 74"/>
                  <a:gd name="T53" fmla="*/ 49 h 93"/>
                  <a:gd name="T54" fmla="*/ 1 w 74"/>
                  <a:gd name="T55" fmla="*/ 58 h 93"/>
                  <a:gd name="T56" fmla="*/ 3 w 74"/>
                  <a:gd name="T57" fmla="*/ 66 h 93"/>
                  <a:gd name="T58" fmla="*/ 7 w 74"/>
                  <a:gd name="T59" fmla="*/ 74 h 93"/>
                  <a:gd name="T60" fmla="*/ 11 w 74"/>
                  <a:gd name="T61" fmla="*/ 80 h 93"/>
                  <a:gd name="T62" fmla="*/ 16 w 74"/>
                  <a:gd name="T63" fmla="*/ 85 h 93"/>
                  <a:gd name="T64" fmla="*/ 22 w 74"/>
                  <a:gd name="T65" fmla="*/ 89 h 93"/>
                  <a:gd name="T66" fmla="*/ 28 w 74"/>
                  <a:gd name="T67" fmla="*/ 92 h 93"/>
                  <a:gd name="T68" fmla="*/ 35 w 74"/>
                  <a:gd name="T69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93">
                    <a:moveTo>
                      <a:pt x="35" y="93"/>
                    </a:moveTo>
                    <a:lnTo>
                      <a:pt x="42" y="92"/>
                    </a:lnTo>
                    <a:lnTo>
                      <a:pt x="49" y="89"/>
                    </a:lnTo>
                    <a:lnTo>
                      <a:pt x="56" y="85"/>
                    </a:lnTo>
                    <a:lnTo>
                      <a:pt x="62" y="80"/>
                    </a:lnTo>
                    <a:lnTo>
                      <a:pt x="66" y="74"/>
                    </a:lnTo>
                    <a:lnTo>
                      <a:pt x="70" y="66"/>
                    </a:lnTo>
                    <a:lnTo>
                      <a:pt x="73" y="58"/>
                    </a:lnTo>
                    <a:lnTo>
                      <a:pt x="74" y="49"/>
                    </a:lnTo>
                    <a:lnTo>
                      <a:pt x="73" y="40"/>
                    </a:lnTo>
                    <a:lnTo>
                      <a:pt x="70" y="32"/>
                    </a:lnTo>
                    <a:lnTo>
                      <a:pt x="66" y="23"/>
                    </a:lnTo>
                    <a:lnTo>
                      <a:pt x="62" y="16"/>
                    </a:lnTo>
                    <a:lnTo>
                      <a:pt x="56" y="10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5" y="2"/>
                    </a:lnTo>
                    <a:lnTo>
                      <a:pt x="22" y="4"/>
                    </a:lnTo>
                    <a:lnTo>
                      <a:pt x="16" y="10"/>
                    </a:lnTo>
                    <a:lnTo>
                      <a:pt x="11" y="16"/>
                    </a:lnTo>
                    <a:lnTo>
                      <a:pt x="7" y="23"/>
                    </a:lnTo>
                    <a:lnTo>
                      <a:pt x="3" y="32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8"/>
                    </a:lnTo>
                    <a:lnTo>
                      <a:pt x="3" y="66"/>
                    </a:lnTo>
                    <a:lnTo>
                      <a:pt x="7" y="74"/>
                    </a:lnTo>
                    <a:lnTo>
                      <a:pt x="11" y="80"/>
                    </a:lnTo>
                    <a:lnTo>
                      <a:pt x="16" y="85"/>
                    </a:lnTo>
                    <a:lnTo>
                      <a:pt x="22" y="89"/>
                    </a:lnTo>
                    <a:lnTo>
                      <a:pt x="28" y="92"/>
                    </a:lnTo>
                    <a:lnTo>
                      <a:pt x="35" y="93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1" name="Freeform 407">
                <a:extLst>
                  <a:ext uri="{FF2B5EF4-FFF2-40B4-BE49-F238E27FC236}">
                    <a16:creationId xmlns:a16="http://schemas.microsoft.com/office/drawing/2014/main" id="{C5853A8D-8E10-25BC-55D2-9589D34B3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957"/>
                <a:ext cx="45" cy="46"/>
              </a:xfrm>
              <a:custGeom>
                <a:avLst/>
                <a:gdLst>
                  <a:gd name="T0" fmla="*/ 632 w 727"/>
                  <a:gd name="T1" fmla="*/ 606 h 725"/>
                  <a:gd name="T2" fmla="*/ 666 w 727"/>
                  <a:gd name="T3" fmla="*/ 563 h 725"/>
                  <a:gd name="T4" fmla="*/ 692 w 727"/>
                  <a:gd name="T5" fmla="*/ 516 h 725"/>
                  <a:gd name="T6" fmla="*/ 711 w 727"/>
                  <a:gd name="T7" fmla="*/ 467 h 725"/>
                  <a:gd name="T8" fmla="*/ 723 w 727"/>
                  <a:gd name="T9" fmla="*/ 416 h 725"/>
                  <a:gd name="T10" fmla="*/ 727 w 727"/>
                  <a:gd name="T11" fmla="*/ 363 h 725"/>
                  <a:gd name="T12" fmla="*/ 723 w 727"/>
                  <a:gd name="T13" fmla="*/ 312 h 725"/>
                  <a:gd name="T14" fmla="*/ 712 w 727"/>
                  <a:gd name="T15" fmla="*/ 260 h 725"/>
                  <a:gd name="T16" fmla="*/ 693 w 727"/>
                  <a:gd name="T17" fmla="*/ 211 h 725"/>
                  <a:gd name="T18" fmla="*/ 668 w 727"/>
                  <a:gd name="T19" fmla="*/ 165 h 725"/>
                  <a:gd name="T20" fmla="*/ 635 w 727"/>
                  <a:gd name="T21" fmla="*/ 121 h 725"/>
                  <a:gd name="T22" fmla="*/ 595 w 727"/>
                  <a:gd name="T23" fmla="*/ 83 h 725"/>
                  <a:gd name="T24" fmla="*/ 549 w 727"/>
                  <a:gd name="T25" fmla="*/ 52 h 725"/>
                  <a:gd name="T26" fmla="*/ 502 w 727"/>
                  <a:gd name="T27" fmla="*/ 27 h 725"/>
                  <a:gd name="T28" fmla="*/ 451 w 727"/>
                  <a:gd name="T29" fmla="*/ 11 h 725"/>
                  <a:gd name="T30" fmla="*/ 400 w 727"/>
                  <a:gd name="T31" fmla="*/ 2 h 725"/>
                  <a:gd name="T32" fmla="*/ 348 w 727"/>
                  <a:gd name="T33" fmla="*/ 1 h 725"/>
                  <a:gd name="T34" fmla="*/ 295 w 727"/>
                  <a:gd name="T35" fmla="*/ 7 h 725"/>
                  <a:gd name="T36" fmla="*/ 244 w 727"/>
                  <a:gd name="T37" fmla="*/ 20 h 725"/>
                  <a:gd name="T38" fmla="*/ 194 w 727"/>
                  <a:gd name="T39" fmla="*/ 42 h 725"/>
                  <a:gd name="T40" fmla="*/ 148 w 727"/>
                  <a:gd name="T41" fmla="*/ 70 h 725"/>
                  <a:gd name="T42" fmla="*/ 106 w 727"/>
                  <a:gd name="T43" fmla="*/ 105 h 725"/>
                  <a:gd name="T44" fmla="*/ 70 w 727"/>
                  <a:gd name="T45" fmla="*/ 147 h 725"/>
                  <a:gd name="T46" fmla="*/ 42 w 727"/>
                  <a:gd name="T47" fmla="*/ 194 h 725"/>
                  <a:gd name="T48" fmla="*/ 21 w 727"/>
                  <a:gd name="T49" fmla="*/ 242 h 725"/>
                  <a:gd name="T50" fmla="*/ 7 w 727"/>
                  <a:gd name="T51" fmla="*/ 293 h 725"/>
                  <a:gd name="T52" fmla="*/ 1 w 727"/>
                  <a:gd name="T53" fmla="*/ 345 h 725"/>
                  <a:gd name="T54" fmla="*/ 2 w 727"/>
                  <a:gd name="T55" fmla="*/ 397 h 725"/>
                  <a:gd name="T56" fmla="*/ 10 w 727"/>
                  <a:gd name="T57" fmla="*/ 449 h 725"/>
                  <a:gd name="T58" fmla="*/ 26 w 727"/>
                  <a:gd name="T59" fmla="*/ 500 h 725"/>
                  <a:gd name="T60" fmla="*/ 50 w 727"/>
                  <a:gd name="T61" fmla="*/ 549 h 725"/>
                  <a:gd name="T62" fmla="*/ 82 w 727"/>
                  <a:gd name="T63" fmla="*/ 594 h 725"/>
                  <a:gd name="T64" fmla="*/ 120 w 727"/>
                  <a:gd name="T65" fmla="*/ 634 h 725"/>
                  <a:gd name="T66" fmla="*/ 163 w 727"/>
                  <a:gd name="T67" fmla="*/ 667 h 725"/>
                  <a:gd name="T68" fmla="*/ 209 w 727"/>
                  <a:gd name="T69" fmla="*/ 693 h 725"/>
                  <a:gd name="T70" fmla="*/ 259 w 727"/>
                  <a:gd name="T71" fmla="*/ 711 h 725"/>
                  <a:gd name="T72" fmla="*/ 309 w 727"/>
                  <a:gd name="T73" fmla="*/ 721 h 725"/>
                  <a:gd name="T74" fmla="*/ 362 w 727"/>
                  <a:gd name="T75" fmla="*/ 725 h 725"/>
                  <a:gd name="T76" fmla="*/ 414 w 727"/>
                  <a:gd name="T77" fmla="*/ 721 h 725"/>
                  <a:gd name="T78" fmla="*/ 466 w 727"/>
                  <a:gd name="T79" fmla="*/ 710 h 725"/>
                  <a:gd name="T80" fmla="*/ 515 w 727"/>
                  <a:gd name="T81" fmla="*/ 692 h 725"/>
                  <a:gd name="T82" fmla="*/ 562 w 727"/>
                  <a:gd name="T83" fmla="*/ 666 h 725"/>
                  <a:gd name="T84" fmla="*/ 606 w 727"/>
                  <a:gd name="T85" fmla="*/ 63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7" h="725">
                    <a:moveTo>
                      <a:pt x="606" y="632"/>
                    </a:moveTo>
                    <a:lnTo>
                      <a:pt x="619" y="619"/>
                    </a:lnTo>
                    <a:lnTo>
                      <a:pt x="632" y="606"/>
                    </a:lnTo>
                    <a:lnTo>
                      <a:pt x="644" y="592"/>
                    </a:lnTo>
                    <a:lnTo>
                      <a:pt x="655" y="578"/>
                    </a:lnTo>
                    <a:lnTo>
                      <a:pt x="666" y="563"/>
                    </a:lnTo>
                    <a:lnTo>
                      <a:pt x="675" y="548"/>
                    </a:lnTo>
                    <a:lnTo>
                      <a:pt x="684" y="531"/>
                    </a:lnTo>
                    <a:lnTo>
                      <a:pt x="692" y="516"/>
                    </a:lnTo>
                    <a:lnTo>
                      <a:pt x="699" y="499"/>
                    </a:lnTo>
                    <a:lnTo>
                      <a:pt x="705" y="483"/>
                    </a:lnTo>
                    <a:lnTo>
                      <a:pt x="711" y="467"/>
                    </a:lnTo>
                    <a:lnTo>
                      <a:pt x="715" y="450"/>
                    </a:lnTo>
                    <a:lnTo>
                      <a:pt x="720" y="433"/>
                    </a:lnTo>
                    <a:lnTo>
                      <a:pt x="723" y="416"/>
                    </a:lnTo>
                    <a:lnTo>
                      <a:pt x="725" y="398"/>
                    </a:lnTo>
                    <a:lnTo>
                      <a:pt x="726" y="380"/>
                    </a:lnTo>
                    <a:lnTo>
                      <a:pt x="727" y="363"/>
                    </a:lnTo>
                    <a:lnTo>
                      <a:pt x="727" y="346"/>
                    </a:lnTo>
                    <a:lnTo>
                      <a:pt x="725" y="329"/>
                    </a:lnTo>
                    <a:lnTo>
                      <a:pt x="723" y="312"/>
                    </a:lnTo>
                    <a:lnTo>
                      <a:pt x="721" y="295"/>
                    </a:lnTo>
                    <a:lnTo>
                      <a:pt x="716" y="277"/>
                    </a:lnTo>
                    <a:lnTo>
                      <a:pt x="712" y="260"/>
                    </a:lnTo>
                    <a:lnTo>
                      <a:pt x="706" y="244"/>
                    </a:lnTo>
                    <a:lnTo>
                      <a:pt x="700" y="227"/>
                    </a:lnTo>
                    <a:lnTo>
                      <a:pt x="693" y="211"/>
                    </a:lnTo>
                    <a:lnTo>
                      <a:pt x="686" y="196"/>
                    </a:lnTo>
                    <a:lnTo>
                      <a:pt x="677" y="180"/>
                    </a:lnTo>
                    <a:lnTo>
                      <a:pt x="668" y="165"/>
                    </a:lnTo>
                    <a:lnTo>
                      <a:pt x="658" y="149"/>
                    </a:lnTo>
                    <a:lnTo>
                      <a:pt x="647" y="135"/>
                    </a:lnTo>
                    <a:lnTo>
                      <a:pt x="635" y="121"/>
                    </a:lnTo>
                    <a:lnTo>
                      <a:pt x="622" y="108"/>
                    </a:lnTo>
                    <a:lnTo>
                      <a:pt x="608" y="95"/>
                    </a:lnTo>
                    <a:lnTo>
                      <a:pt x="595" y="83"/>
                    </a:lnTo>
                    <a:lnTo>
                      <a:pt x="579" y="72"/>
                    </a:lnTo>
                    <a:lnTo>
                      <a:pt x="564" y="61"/>
                    </a:lnTo>
                    <a:lnTo>
                      <a:pt x="549" y="52"/>
                    </a:lnTo>
                    <a:lnTo>
                      <a:pt x="534" y="43"/>
                    </a:lnTo>
                    <a:lnTo>
                      <a:pt x="518" y="35"/>
                    </a:lnTo>
                    <a:lnTo>
                      <a:pt x="502" y="27"/>
                    </a:lnTo>
                    <a:lnTo>
                      <a:pt x="485" y="21"/>
                    </a:lnTo>
                    <a:lnTo>
                      <a:pt x="469" y="16"/>
                    </a:lnTo>
                    <a:lnTo>
                      <a:pt x="451" y="11"/>
                    </a:lnTo>
                    <a:lnTo>
                      <a:pt x="434" y="7"/>
                    </a:lnTo>
                    <a:lnTo>
                      <a:pt x="417" y="4"/>
                    </a:lnTo>
                    <a:lnTo>
                      <a:pt x="400" y="2"/>
                    </a:lnTo>
                    <a:lnTo>
                      <a:pt x="382" y="1"/>
                    </a:lnTo>
                    <a:lnTo>
                      <a:pt x="365" y="0"/>
                    </a:lnTo>
                    <a:lnTo>
                      <a:pt x="348" y="1"/>
                    </a:lnTo>
                    <a:lnTo>
                      <a:pt x="329" y="2"/>
                    </a:lnTo>
                    <a:lnTo>
                      <a:pt x="312" y="4"/>
                    </a:lnTo>
                    <a:lnTo>
                      <a:pt x="295" y="7"/>
                    </a:lnTo>
                    <a:lnTo>
                      <a:pt x="278" y="10"/>
                    </a:lnTo>
                    <a:lnTo>
                      <a:pt x="261" y="15"/>
                    </a:lnTo>
                    <a:lnTo>
                      <a:pt x="244" y="20"/>
                    </a:lnTo>
                    <a:lnTo>
                      <a:pt x="227" y="26"/>
                    </a:lnTo>
                    <a:lnTo>
                      <a:pt x="210" y="34"/>
                    </a:lnTo>
                    <a:lnTo>
                      <a:pt x="194" y="42"/>
                    </a:lnTo>
                    <a:lnTo>
                      <a:pt x="178" y="50"/>
                    </a:lnTo>
                    <a:lnTo>
                      <a:pt x="163" y="59"/>
                    </a:lnTo>
                    <a:lnTo>
                      <a:pt x="148" y="70"/>
                    </a:lnTo>
                    <a:lnTo>
                      <a:pt x="133" y="81"/>
                    </a:lnTo>
                    <a:lnTo>
                      <a:pt x="119" y="92"/>
                    </a:lnTo>
                    <a:lnTo>
                      <a:pt x="106" y="105"/>
                    </a:lnTo>
                    <a:lnTo>
                      <a:pt x="93" y="119"/>
                    </a:lnTo>
                    <a:lnTo>
                      <a:pt x="81" y="133"/>
                    </a:lnTo>
                    <a:lnTo>
                      <a:pt x="70" y="147"/>
                    </a:lnTo>
                    <a:lnTo>
                      <a:pt x="60" y="163"/>
                    </a:lnTo>
                    <a:lnTo>
                      <a:pt x="50" y="178"/>
                    </a:lnTo>
                    <a:lnTo>
                      <a:pt x="42" y="194"/>
                    </a:lnTo>
                    <a:lnTo>
                      <a:pt x="34" y="209"/>
                    </a:lnTo>
                    <a:lnTo>
                      <a:pt x="27" y="226"/>
                    </a:lnTo>
                    <a:lnTo>
                      <a:pt x="21" y="242"/>
                    </a:lnTo>
                    <a:lnTo>
                      <a:pt x="16" y="258"/>
                    </a:lnTo>
                    <a:lnTo>
                      <a:pt x="11" y="275"/>
                    </a:lnTo>
                    <a:lnTo>
                      <a:pt x="7" y="293"/>
                    </a:lnTo>
                    <a:lnTo>
                      <a:pt x="4" y="310"/>
                    </a:lnTo>
                    <a:lnTo>
                      <a:pt x="2" y="328"/>
                    </a:lnTo>
                    <a:lnTo>
                      <a:pt x="1" y="345"/>
                    </a:lnTo>
                    <a:lnTo>
                      <a:pt x="0" y="362"/>
                    </a:lnTo>
                    <a:lnTo>
                      <a:pt x="1" y="380"/>
                    </a:lnTo>
                    <a:lnTo>
                      <a:pt x="2" y="397"/>
                    </a:lnTo>
                    <a:lnTo>
                      <a:pt x="4" y="415"/>
                    </a:lnTo>
                    <a:lnTo>
                      <a:pt x="7" y="432"/>
                    </a:lnTo>
                    <a:lnTo>
                      <a:pt x="10" y="449"/>
                    </a:lnTo>
                    <a:lnTo>
                      <a:pt x="15" y="466"/>
                    </a:lnTo>
                    <a:lnTo>
                      <a:pt x="20" y="483"/>
                    </a:lnTo>
                    <a:lnTo>
                      <a:pt x="26" y="500"/>
                    </a:lnTo>
                    <a:lnTo>
                      <a:pt x="33" y="516"/>
                    </a:lnTo>
                    <a:lnTo>
                      <a:pt x="41" y="532"/>
                    </a:lnTo>
                    <a:lnTo>
                      <a:pt x="50" y="549"/>
                    </a:lnTo>
                    <a:lnTo>
                      <a:pt x="60" y="564"/>
                    </a:lnTo>
                    <a:lnTo>
                      <a:pt x="70" y="579"/>
                    </a:lnTo>
                    <a:lnTo>
                      <a:pt x="82" y="594"/>
                    </a:lnTo>
                    <a:lnTo>
                      <a:pt x="95" y="608"/>
                    </a:lnTo>
                    <a:lnTo>
                      <a:pt x="107" y="621"/>
                    </a:lnTo>
                    <a:lnTo>
                      <a:pt x="120" y="634"/>
                    </a:lnTo>
                    <a:lnTo>
                      <a:pt x="134" y="645"/>
                    </a:lnTo>
                    <a:lnTo>
                      <a:pt x="148" y="656"/>
                    </a:lnTo>
                    <a:lnTo>
                      <a:pt x="163" y="667"/>
                    </a:lnTo>
                    <a:lnTo>
                      <a:pt x="178" y="676"/>
                    </a:lnTo>
                    <a:lnTo>
                      <a:pt x="193" y="685"/>
                    </a:lnTo>
                    <a:lnTo>
                      <a:pt x="209" y="693"/>
                    </a:lnTo>
                    <a:lnTo>
                      <a:pt x="226" y="699"/>
                    </a:lnTo>
                    <a:lnTo>
                      <a:pt x="242" y="705"/>
                    </a:lnTo>
                    <a:lnTo>
                      <a:pt x="259" y="711"/>
                    </a:lnTo>
                    <a:lnTo>
                      <a:pt x="275" y="715"/>
                    </a:lnTo>
                    <a:lnTo>
                      <a:pt x="292" y="719"/>
                    </a:lnTo>
                    <a:lnTo>
                      <a:pt x="309" y="721"/>
                    </a:lnTo>
                    <a:lnTo>
                      <a:pt x="327" y="723"/>
                    </a:lnTo>
                    <a:lnTo>
                      <a:pt x="345" y="725"/>
                    </a:lnTo>
                    <a:lnTo>
                      <a:pt x="362" y="725"/>
                    </a:lnTo>
                    <a:lnTo>
                      <a:pt x="380" y="725"/>
                    </a:lnTo>
                    <a:lnTo>
                      <a:pt x="397" y="723"/>
                    </a:lnTo>
                    <a:lnTo>
                      <a:pt x="414" y="721"/>
                    </a:lnTo>
                    <a:lnTo>
                      <a:pt x="431" y="718"/>
                    </a:lnTo>
                    <a:lnTo>
                      <a:pt x="448" y="715"/>
                    </a:lnTo>
                    <a:lnTo>
                      <a:pt x="466" y="710"/>
                    </a:lnTo>
                    <a:lnTo>
                      <a:pt x="483" y="705"/>
                    </a:lnTo>
                    <a:lnTo>
                      <a:pt x="499" y="699"/>
                    </a:lnTo>
                    <a:lnTo>
                      <a:pt x="515" y="692"/>
                    </a:lnTo>
                    <a:lnTo>
                      <a:pt x="531" y="684"/>
                    </a:lnTo>
                    <a:lnTo>
                      <a:pt x="547" y="676"/>
                    </a:lnTo>
                    <a:lnTo>
                      <a:pt x="562" y="666"/>
                    </a:lnTo>
                    <a:lnTo>
                      <a:pt x="577" y="655"/>
                    </a:lnTo>
                    <a:lnTo>
                      <a:pt x="592" y="644"/>
                    </a:lnTo>
                    <a:lnTo>
                      <a:pt x="606" y="632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2" name="Freeform 408">
                <a:extLst>
                  <a:ext uri="{FF2B5EF4-FFF2-40B4-BE49-F238E27FC236}">
                    <a16:creationId xmlns:a16="http://schemas.microsoft.com/office/drawing/2014/main" id="{FE72861E-0479-6A31-044D-4EB0B0BF4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957"/>
                <a:ext cx="45" cy="46"/>
              </a:xfrm>
              <a:custGeom>
                <a:avLst/>
                <a:gdLst>
                  <a:gd name="T0" fmla="*/ 632 w 727"/>
                  <a:gd name="T1" fmla="*/ 606 h 725"/>
                  <a:gd name="T2" fmla="*/ 666 w 727"/>
                  <a:gd name="T3" fmla="*/ 563 h 725"/>
                  <a:gd name="T4" fmla="*/ 692 w 727"/>
                  <a:gd name="T5" fmla="*/ 516 h 725"/>
                  <a:gd name="T6" fmla="*/ 711 w 727"/>
                  <a:gd name="T7" fmla="*/ 467 h 725"/>
                  <a:gd name="T8" fmla="*/ 723 w 727"/>
                  <a:gd name="T9" fmla="*/ 416 h 725"/>
                  <a:gd name="T10" fmla="*/ 727 w 727"/>
                  <a:gd name="T11" fmla="*/ 363 h 725"/>
                  <a:gd name="T12" fmla="*/ 723 w 727"/>
                  <a:gd name="T13" fmla="*/ 312 h 725"/>
                  <a:gd name="T14" fmla="*/ 712 w 727"/>
                  <a:gd name="T15" fmla="*/ 260 h 725"/>
                  <a:gd name="T16" fmla="*/ 693 w 727"/>
                  <a:gd name="T17" fmla="*/ 211 h 725"/>
                  <a:gd name="T18" fmla="*/ 668 w 727"/>
                  <a:gd name="T19" fmla="*/ 165 h 725"/>
                  <a:gd name="T20" fmla="*/ 635 w 727"/>
                  <a:gd name="T21" fmla="*/ 121 h 725"/>
                  <a:gd name="T22" fmla="*/ 595 w 727"/>
                  <a:gd name="T23" fmla="*/ 83 h 725"/>
                  <a:gd name="T24" fmla="*/ 549 w 727"/>
                  <a:gd name="T25" fmla="*/ 52 h 725"/>
                  <a:gd name="T26" fmla="*/ 502 w 727"/>
                  <a:gd name="T27" fmla="*/ 27 h 725"/>
                  <a:gd name="T28" fmla="*/ 451 w 727"/>
                  <a:gd name="T29" fmla="*/ 11 h 725"/>
                  <a:gd name="T30" fmla="*/ 400 w 727"/>
                  <a:gd name="T31" fmla="*/ 2 h 725"/>
                  <a:gd name="T32" fmla="*/ 348 w 727"/>
                  <a:gd name="T33" fmla="*/ 1 h 725"/>
                  <a:gd name="T34" fmla="*/ 295 w 727"/>
                  <a:gd name="T35" fmla="*/ 7 h 725"/>
                  <a:gd name="T36" fmla="*/ 244 w 727"/>
                  <a:gd name="T37" fmla="*/ 20 h 725"/>
                  <a:gd name="T38" fmla="*/ 194 w 727"/>
                  <a:gd name="T39" fmla="*/ 42 h 725"/>
                  <a:gd name="T40" fmla="*/ 148 w 727"/>
                  <a:gd name="T41" fmla="*/ 70 h 725"/>
                  <a:gd name="T42" fmla="*/ 106 w 727"/>
                  <a:gd name="T43" fmla="*/ 105 h 725"/>
                  <a:gd name="T44" fmla="*/ 70 w 727"/>
                  <a:gd name="T45" fmla="*/ 147 h 725"/>
                  <a:gd name="T46" fmla="*/ 42 w 727"/>
                  <a:gd name="T47" fmla="*/ 194 h 725"/>
                  <a:gd name="T48" fmla="*/ 21 w 727"/>
                  <a:gd name="T49" fmla="*/ 242 h 725"/>
                  <a:gd name="T50" fmla="*/ 7 w 727"/>
                  <a:gd name="T51" fmla="*/ 293 h 725"/>
                  <a:gd name="T52" fmla="*/ 1 w 727"/>
                  <a:gd name="T53" fmla="*/ 345 h 725"/>
                  <a:gd name="T54" fmla="*/ 2 w 727"/>
                  <a:gd name="T55" fmla="*/ 397 h 725"/>
                  <a:gd name="T56" fmla="*/ 10 w 727"/>
                  <a:gd name="T57" fmla="*/ 449 h 725"/>
                  <a:gd name="T58" fmla="*/ 26 w 727"/>
                  <a:gd name="T59" fmla="*/ 500 h 725"/>
                  <a:gd name="T60" fmla="*/ 50 w 727"/>
                  <a:gd name="T61" fmla="*/ 549 h 725"/>
                  <a:gd name="T62" fmla="*/ 82 w 727"/>
                  <a:gd name="T63" fmla="*/ 594 h 725"/>
                  <a:gd name="T64" fmla="*/ 120 w 727"/>
                  <a:gd name="T65" fmla="*/ 634 h 725"/>
                  <a:gd name="T66" fmla="*/ 163 w 727"/>
                  <a:gd name="T67" fmla="*/ 667 h 725"/>
                  <a:gd name="T68" fmla="*/ 209 w 727"/>
                  <a:gd name="T69" fmla="*/ 693 h 725"/>
                  <a:gd name="T70" fmla="*/ 259 w 727"/>
                  <a:gd name="T71" fmla="*/ 711 h 725"/>
                  <a:gd name="T72" fmla="*/ 309 w 727"/>
                  <a:gd name="T73" fmla="*/ 721 h 725"/>
                  <a:gd name="T74" fmla="*/ 362 w 727"/>
                  <a:gd name="T75" fmla="*/ 725 h 725"/>
                  <a:gd name="T76" fmla="*/ 414 w 727"/>
                  <a:gd name="T77" fmla="*/ 721 h 725"/>
                  <a:gd name="T78" fmla="*/ 466 w 727"/>
                  <a:gd name="T79" fmla="*/ 710 h 725"/>
                  <a:gd name="T80" fmla="*/ 515 w 727"/>
                  <a:gd name="T81" fmla="*/ 692 h 725"/>
                  <a:gd name="T82" fmla="*/ 562 w 727"/>
                  <a:gd name="T83" fmla="*/ 666 h 725"/>
                  <a:gd name="T84" fmla="*/ 606 w 727"/>
                  <a:gd name="T85" fmla="*/ 63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7" h="725">
                    <a:moveTo>
                      <a:pt x="606" y="632"/>
                    </a:moveTo>
                    <a:lnTo>
                      <a:pt x="619" y="619"/>
                    </a:lnTo>
                    <a:lnTo>
                      <a:pt x="632" y="606"/>
                    </a:lnTo>
                    <a:lnTo>
                      <a:pt x="644" y="592"/>
                    </a:lnTo>
                    <a:lnTo>
                      <a:pt x="655" y="578"/>
                    </a:lnTo>
                    <a:lnTo>
                      <a:pt x="666" y="563"/>
                    </a:lnTo>
                    <a:lnTo>
                      <a:pt x="675" y="548"/>
                    </a:lnTo>
                    <a:lnTo>
                      <a:pt x="684" y="531"/>
                    </a:lnTo>
                    <a:lnTo>
                      <a:pt x="692" y="516"/>
                    </a:lnTo>
                    <a:lnTo>
                      <a:pt x="699" y="499"/>
                    </a:lnTo>
                    <a:lnTo>
                      <a:pt x="705" y="483"/>
                    </a:lnTo>
                    <a:lnTo>
                      <a:pt x="711" y="467"/>
                    </a:lnTo>
                    <a:lnTo>
                      <a:pt x="715" y="450"/>
                    </a:lnTo>
                    <a:lnTo>
                      <a:pt x="720" y="433"/>
                    </a:lnTo>
                    <a:lnTo>
                      <a:pt x="723" y="416"/>
                    </a:lnTo>
                    <a:lnTo>
                      <a:pt x="725" y="398"/>
                    </a:lnTo>
                    <a:lnTo>
                      <a:pt x="726" y="380"/>
                    </a:lnTo>
                    <a:lnTo>
                      <a:pt x="727" y="363"/>
                    </a:lnTo>
                    <a:lnTo>
                      <a:pt x="727" y="346"/>
                    </a:lnTo>
                    <a:lnTo>
                      <a:pt x="725" y="329"/>
                    </a:lnTo>
                    <a:lnTo>
                      <a:pt x="723" y="312"/>
                    </a:lnTo>
                    <a:lnTo>
                      <a:pt x="721" y="295"/>
                    </a:lnTo>
                    <a:lnTo>
                      <a:pt x="716" y="277"/>
                    </a:lnTo>
                    <a:lnTo>
                      <a:pt x="712" y="260"/>
                    </a:lnTo>
                    <a:lnTo>
                      <a:pt x="706" y="244"/>
                    </a:lnTo>
                    <a:lnTo>
                      <a:pt x="700" y="227"/>
                    </a:lnTo>
                    <a:lnTo>
                      <a:pt x="693" y="211"/>
                    </a:lnTo>
                    <a:lnTo>
                      <a:pt x="686" y="196"/>
                    </a:lnTo>
                    <a:lnTo>
                      <a:pt x="677" y="180"/>
                    </a:lnTo>
                    <a:lnTo>
                      <a:pt x="668" y="165"/>
                    </a:lnTo>
                    <a:lnTo>
                      <a:pt x="658" y="149"/>
                    </a:lnTo>
                    <a:lnTo>
                      <a:pt x="647" y="135"/>
                    </a:lnTo>
                    <a:lnTo>
                      <a:pt x="635" y="121"/>
                    </a:lnTo>
                    <a:lnTo>
                      <a:pt x="622" y="108"/>
                    </a:lnTo>
                    <a:lnTo>
                      <a:pt x="608" y="95"/>
                    </a:lnTo>
                    <a:lnTo>
                      <a:pt x="595" y="83"/>
                    </a:lnTo>
                    <a:lnTo>
                      <a:pt x="579" y="72"/>
                    </a:lnTo>
                    <a:lnTo>
                      <a:pt x="564" y="61"/>
                    </a:lnTo>
                    <a:lnTo>
                      <a:pt x="549" y="52"/>
                    </a:lnTo>
                    <a:lnTo>
                      <a:pt x="534" y="43"/>
                    </a:lnTo>
                    <a:lnTo>
                      <a:pt x="518" y="35"/>
                    </a:lnTo>
                    <a:lnTo>
                      <a:pt x="502" y="27"/>
                    </a:lnTo>
                    <a:lnTo>
                      <a:pt x="485" y="21"/>
                    </a:lnTo>
                    <a:lnTo>
                      <a:pt x="469" y="16"/>
                    </a:lnTo>
                    <a:lnTo>
                      <a:pt x="451" y="11"/>
                    </a:lnTo>
                    <a:lnTo>
                      <a:pt x="434" y="7"/>
                    </a:lnTo>
                    <a:lnTo>
                      <a:pt x="417" y="4"/>
                    </a:lnTo>
                    <a:lnTo>
                      <a:pt x="400" y="2"/>
                    </a:lnTo>
                    <a:lnTo>
                      <a:pt x="382" y="1"/>
                    </a:lnTo>
                    <a:lnTo>
                      <a:pt x="365" y="0"/>
                    </a:lnTo>
                    <a:lnTo>
                      <a:pt x="348" y="1"/>
                    </a:lnTo>
                    <a:lnTo>
                      <a:pt x="329" y="2"/>
                    </a:lnTo>
                    <a:lnTo>
                      <a:pt x="312" y="4"/>
                    </a:lnTo>
                    <a:lnTo>
                      <a:pt x="295" y="7"/>
                    </a:lnTo>
                    <a:lnTo>
                      <a:pt x="278" y="10"/>
                    </a:lnTo>
                    <a:lnTo>
                      <a:pt x="261" y="15"/>
                    </a:lnTo>
                    <a:lnTo>
                      <a:pt x="244" y="20"/>
                    </a:lnTo>
                    <a:lnTo>
                      <a:pt x="227" y="26"/>
                    </a:lnTo>
                    <a:lnTo>
                      <a:pt x="210" y="34"/>
                    </a:lnTo>
                    <a:lnTo>
                      <a:pt x="194" y="42"/>
                    </a:lnTo>
                    <a:lnTo>
                      <a:pt x="178" y="50"/>
                    </a:lnTo>
                    <a:lnTo>
                      <a:pt x="163" y="59"/>
                    </a:lnTo>
                    <a:lnTo>
                      <a:pt x="148" y="70"/>
                    </a:lnTo>
                    <a:lnTo>
                      <a:pt x="133" y="81"/>
                    </a:lnTo>
                    <a:lnTo>
                      <a:pt x="119" y="92"/>
                    </a:lnTo>
                    <a:lnTo>
                      <a:pt x="106" y="105"/>
                    </a:lnTo>
                    <a:lnTo>
                      <a:pt x="93" y="119"/>
                    </a:lnTo>
                    <a:lnTo>
                      <a:pt x="81" y="133"/>
                    </a:lnTo>
                    <a:lnTo>
                      <a:pt x="70" y="147"/>
                    </a:lnTo>
                    <a:lnTo>
                      <a:pt x="60" y="163"/>
                    </a:lnTo>
                    <a:lnTo>
                      <a:pt x="50" y="178"/>
                    </a:lnTo>
                    <a:lnTo>
                      <a:pt x="42" y="194"/>
                    </a:lnTo>
                    <a:lnTo>
                      <a:pt x="34" y="209"/>
                    </a:lnTo>
                    <a:lnTo>
                      <a:pt x="27" y="226"/>
                    </a:lnTo>
                    <a:lnTo>
                      <a:pt x="21" y="242"/>
                    </a:lnTo>
                    <a:lnTo>
                      <a:pt x="16" y="258"/>
                    </a:lnTo>
                    <a:lnTo>
                      <a:pt x="11" y="275"/>
                    </a:lnTo>
                    <a:lnTo>
                      <a:pt x="7" y="293"/>
                    </a:lnTo>
                    <a:lnTo>
                      <a:pt x="4" y="310"/>
                    </a:lnTo>
                    <a:lnTo>
                      <a:pt x="2" y="328"/>
                    </a:lnTo>
                    <a:lnTo>
                      <a:pt x="1" y="345"/>
                    </a:lnTo>
                    <a:lnTo>
                      <a:pt x="0" y="362"/>
                    </a:lnTo>
                    <a:lnTo>
                      <a:pt x="1" y="380"/>
                    </a:lnTo>
                    <a:lnTo>
                      <a:pt x="2" y="397"/>
                    </a:lnTo>
                    <a:lnTo>
                      <a:pt x="4" y="415"/>
                    </a:lnTo>
                    <a:lnTo>
                      <a:pt x="7" y="432"/>
                    </a:lnTo>
                    <a:lnTo>
                      <a:pt x="10" y="449"/>
                    </a:lnTo>
                    <a:lnTo>
                      <a:pt x="15" y="466"/>
                    </a:lnTo>
                    <a:lnTo>
                      <a:pt x="20" y="483"/>
                    </a:lnTo>
                    <a:lnTo>
                      <a:pt x="26" y="500"/>
                    </a:lnTo>
                    <a:lnTo>
                      <a:pt x="33" y="516"/>
                    </a:lnTo>
                    <a:lnTo>
                      <a:pt x="41" y="532"/>
                    </a:lnTo>
                    <a:lnTo>
                      <a:pt x="50" y="549"/>
                    </a:lnTo>
                    <a:lnTo>
                      <a:pt x="60" y="564"/>
                    </a:lnTo>
                    <a:lnTo>
                      <a:pt x="70" y="579"/>
                    </a:lnTo>
                    <a:lnTo>
                      <a:pt x="82" y="594"/>
                    </a:lnTo>
                    <a:lnTo>
                      <a:pt x="95" y="608"/>
                    </a:lnTo>
                    <a:lnTo>
                      <a:pt x="107" y="621"/>
                    </a:lnTo>
                    <a:lnTo>
                      <a:pt x="120" y="634"/>
                    </a:lnTo>
                    <a:lnTo>
                      <a:pt x="134" y="645"/>
                    </a:lnTo>
                    <a:lnTo>
                      <a:pt x="148" y="656"/>
                    </a:lnTo>
                    <a:lnTo>
                      <a:pt x="163" y="667"/>
                    </a:lnTo>
                    <a:lnTo>
                      <a:pt x="178" y="676"/>
                    </a:lnTo>
                    <a:lnTo>
                      <a:pt x="193" y="685"/>
                    </a:lnTo>
                    <a:lnTo>
                      <a:pt x="209" y="693"/>
                    </a:lnTo>
                    <a:lnTo>
                      <a:pt x="226" y="699"/>
                    </a:lnTo>
                    <a:lnTo>
                      <a:pt x="242" y="705"/>
                    </a:lnTo>
                    <a:lnTo>
                      <a:pt x="259" y="711"/>
                    </a:lnTo>
                    <a:lnTo>
                      <a:pt x="275" y="715"/>
                    </a:lnTo>
                    <a:lnTo>
                      <a:pt x="292" y="719"/>
                    </a:lnTo>
                    <a:lnTo>
                      <a:pt x="309" y="721"/>
                    </a:lnTo>
                    <a:lnTo>
                      <a:pt x="327" y="723"/>
                    </a:lnTo>
                    <a:lnTo>
                      <a:pt x="345" y="725"/>
                    </a:lnTo>
                    <a:lnTo>
                      <a:pt x="362" y="725"/>
                    </a:lnTo>
                    <a:lnTo>
                      <a:pt x="380" y="725"/>
                    </a:lnTo>
                    <a:lnTo>
                      <a:pt x="397" y="723"/>
                    </a:lnTo>
                    <a:lnTo>
                      <a:pt x="414" y="721"/>
                    </a:lnTo>
                    <a:lnTo>
                      <a:pt x="431" y="718"/>
                    </a:lnTo>
                    <a:lnTo>
                      <a:pt x="448" y="715"/>
                    </a:lnTo>
                    <a:lnTo>
                      <a:pt x="466" y="710"/>
                    </a:lnTo>
                    <a:lnTo>
                      <a:pt x="483" y="705"/>
                    </a:lnTo>
                    <a:lnTo>
                      <a:pt x="499" y="699"/>
                    </a:lnTo>
                    <a:lnTo>
                      <a:pt x="515" y="692"/>
                    </a:lnTo>
                    <a:lnTo>
                      <a:pt x="531" y="684"/>
                    </a:lnTo>
                    <a:lnTo>
                      <a:pt x="547" y="676"/>
                    </a:lnTo>
                    <a:lnTo>
                      <a:pt x="562" y="666"/>
                    </a:lnTo>
                    <a:lnTo>
                      <a:pt x="577" y="655"/>
                    </a:lnTo>
                    <a:lnTo>
                      <a:pt x="592" y="644"/>
                    </a:lnTo>
                    <a:lnTo>
                      <a:pt x="606" y="6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3" name="Freeform 409">
                <a:extLst>
                  <a:ext uri="{FF2B5EF4-FFF2-40B4-BE49-F238E27FC236}">
                    <a16:creationId xmlns:a16="http://schemas.microsoft.com/office/drawing/2014/main" id="{ED1BE5FB-1355-9CCA-9349-A2C7F0514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949"/>
                <a:ext cx="45" cy="45"/>
              </a:xfrm>
              <a:custGeom>
                <a:avLst/>
                <a:gdLst>
                  <a:gd name="T0" fmla="*/ 633 w 724"/>
                  <a:gd name="T1" fmla="*/ 606 h 724"/>
                  <a:gd name="T2" fmla="*/ 666 w 724"/>
                  <a:gd name="T3" fmla="*/ 563 h 724"/>
                  <a:gd name="T4" fmla="*/ 692 w 724"/>
                  <a:gd name="T5" fmla="*/ 515 h 724"/>
                  <a:gd name="T6" fmla="*/ 710 w 724"/>
                  <a:gd name="T7" fmla="*/ 466 h 724"/>
                  <a:gd name="T8" fmla="*/ 721 w 724"/>
                  <a:gd name="T9" fmla="*/ 415 h 724"/>
                  <a:gd name="T10" fmla="*/ 724 w 724"/>
                  <a:gd name="T11" fmla="*/ 363 h 724"/>
                  <a:gd name="T12" fmla="*/ 720 w 724"/>
                  <a:gd name="T13" fmla="*/ 311 h 724"/>
                  <a:gd name="T14" fmla="*/ 709 w 724"/>
                  <a:gd name="T15" fmla="*/ 260 h 724"/>
                  <a:gd name="T16" fmla="*/ 691 w 724"/>
                  <a:gd name="T17" fmla="*/ 211 h 724"/>
                  <a:gd name="T18" fmla="*/ 666 w 724"/>
                  <a:gd name="T19" fmla="*/ 165 h 724"/>
                  <a:gd name="T20" fmla="*/ 632 w 724"/>
                  <a:gd name="T21" fmla="*/ 121 h 724"/>
                  <a:gd name="T22" fmla="*/ 591 w 724"/>
                  <a:gd name="T23" fmla="*/ 83 h 724"/>
                  <a:gd name="T24" fmla="*/ 547 w 724"/>
                  <a:gd name="T25" fmla="*/ 52 h 724"/>
                  <a:gd name="T26" fmla="*/ 499 w 724"/>
                  <a:gd name="T27" fmla="*/ 27 h 724"/>
                  <a:gd name="T28" fmla="*/ 449 w 724"/>
                  <a:gd name="T29" fmla="*/ 11 h 724"/>
                  <a:gd name="T30" fmla="*/ 397 w 724"/>
                  <a:gd name="T31" fmla="*/ 2 h 724"/>
                  <a:gd name="T32" fmla="*/ 345 w 724"/>
                  <a:gd name="T33" fmla="*/ 0 h 724"/>
                  <a:gd name="T34" fmla="*/ 294 w 724"/>
                  <a:gd name="T35" fmla="*/ 6 h 724"/>
                  <a:gd name="T36" fmla="*/ 243 w 724"/>
                  <a:gd name="T37" fmla="*/ 19 h 724"/>
                  <a:gd name="T38" fmla="*/ 195 w 724"/>
                  <a:gd name="T39" fmla="*/ 41 h 724"/>
                  <a:gd name="T40" fmla="*/ 150 w 724"/>
                  <a:gd name="T41" fmla="*/ 69 h 724"/>
                  <a:gd name="T42" fmla="*/ 107 w 724"/>
                  <a:gd name="T43" fmla="*/ 105 h 724"/>
                  <a:gd name="T44" fmla="*/ 71 w 724"/>
                  <a:gd name="T45" fmla="*/ 147 h 724"/>
                  <a:gd name="T46" fmla="*/ 42 w 724"/>
                  <a:gd name="T47" fmla="*/ 193 h 724"/>
                  <a:gd name="T48" fmla="*/ 20 w 724"/>
                  <a:gd name="T49" fmla="*/ 241 h 724"/>
                  <a:gd name="T50" fmla="*/ 6 w 724"/>
                  <a:gd name="T51" fmla="*/ 293 h 724"/>
                  <a:gd name="T52" fmla="*/ 0 w 724"/>
                  <a:gd name="T53" fmla="*/ 344 h 724"/>
                  <a:gd name="T54" fmla="*/ 1 w 724"/>
                  <a:gd name="T55" fmla="*/ 396 h 724"/>
                  <a:gd name="T56" fmla="*/ 9 w 724"/>
                  <a:gd name="T57" fmla="*/ 447 h 724"/>
                  <a:gd name="T58" fmla="*/ 26 w 724"/>
                  <a:gd name="T59" fmla="*/ 497 h 724"/>
                  <a:gd name="T60" fmla="*/ 49 w 724"/>
                  <a:gd name="T61" fmla="*/ 545 h 724"/>
                  <a:gd name="T62" fmla="*/ 80 w 724"/>
                  <a:gd name="T63" fmla="*/ 589 h 724"/>
                  <a:gd name="T64" fmla="*/ 118 w 724"/>
                  <a:gd name="T65" fmla="*/ 630 h 724"/>
                  <a:gd name="T66" fmla="*/ 162 w 724"/>
                  <a:gd name="T67" fmla="*/ 663 h 724"/>
                  <a:gd name="T68" fmla="*/ 209 w 724"/>
                  <a:gd name="T69" fmla="*/ 690 h 724"/>
                  <a:gd name="T70" fmla="*/ 258 w 724"/>
                  <a:gd name="T71" fmla="*/ 709 h 724"/>
                  <a:gd name="T72" fmla="*/ 310 w 724"/>
                  <a:gd name="T73" fmla="*/ 720 h 724"/>
                  <a:gd name="T74" fmla="*/ 361 w 724"/>
                  <a:gd name="T75" fmla="*/ 724 h 724"/>
                  <a:gd name="T76" fmla="*/ 414 w 724"/>
                  <a:gd name="T77" fmla="*/ 721 h 724"/>
                  <a:gd name="T78" fmla="*/ 466 w 724"/>
                  <a:gd name="T79" fmla="*/ 710 h 724"/>
                  <a:gd name="T80" fmla="*/ 515 w 724"/>
                  <a:gd name="T81" fmla="*/ 692 h 724"/>
                  <a:gd name="T82" fmla="*/ 563 w 724"/>
                  <a:gd name="T83" fmla="*/ 666 h 724"/>
                  <a:gd name="T84" fmla="*/ 608 w 724"/>
                  <a:gd name="T85" fmla="*/ 632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4">
                    <a:moveTo>
                      <a:pt x="608" y="632"/>
                    </a:moveTo>
                    <a:lnTo>
                      <a:pt x="621" y="619"/>
                    </a:lnTo>
                    <a:lnTo>
                      <a:pt x="633" y="606"/>
                    </a:lnTo>
                    <a:lnTo>
                      <a:pt x="645" y="592"/>
                    </a:lnTo>
                    <a:lnTo>
                      <a:pt x="656" y="577"/>
                    </a:lnTo>
                    <a:lnTo>
                      <a:pt x="666" y="563"/>
                    </a:lnTo>
                    <a:lnTo>
                      <a:pt x="676" y="547"/>
                    </a:lnTo>
                    <a:lnTo>
                      <a:pt x="684" y="531"/>
                    </a:lnTo>
                    <a:lnTo>
                      <a:pt x="692" y="515"/>
                    </a:lnTo>
                    <a:lnTo>
                      <a:pt x="699" y="499"/>
                    </a:lnTo>
                    <a:lnTo>
                      <a:pt x="705" y="483"/>
                    </a:lnTo>
                    <a:lnTo>
                      <a:pt x="710" y="466"/>
                    </a:lnTo>
                    <a:lnTo>
                      <a:pt x="714" y="449"/>
                    </a:lnTo>
                    <a:lnTo>
                      <a:pt x="718" y="432"/>
                    </a:lnTo>
                    <a:lnTo>
                      <a:pt x="721" y="415"/>
                    </a:lnTo>
                    <a:lnTo>
                      <a:pt x="723" y="397"/>
                    </a:lnTo>
                    <a:lnTo>
                      <a:pt x="724" y="380"/>
                    </a:lnTo>
                    <a:lnTo>
                      <a:pt x="724" y="363"/>
                    </a:lnTo>
                    <a:lnTo>
                      <a:pt x="724" y="346"/>
                    </a:lnTo>
                    <a:lnTo>
                      <a:pt x="722" y="329"/>
                    </a:lnTo>
                    <a:lnTo>
                      <a:pt x="720" y="311"/>
                    </a:lnTo>
                    <a:lnTo>
                      <a:pt x="718" y="294"/>
                    </a:lnTo>
                    <a:lnTo>
                      <a:pt x="714" y="277"/>
                    </a:lnTo>
                    <a:lnTo>
                      <a:pt x="709" y="260"/>
                    </a:lnTo>
                    <a:lnTo>
                      <a:pt x="704" y="243"/>
                    </a:lnTo>
                    <a:lnTo>
                      <a:pt x="698" y="227"/>
                    </a:lnTo>
                    <a:lnTo>
                      <a:pt x="691" y="211"/>
                    </a:lnTo>
                    <a:lnTo>
                      <a:pt x="683" y="195"/>
                    </a:lnTo>
                    <a:lnTo>
                      <a:pt x="675" y="180"/>
                    </a:lnTo>
                    <a:lnTo>
                      <a:pt x="666" y="165"/>
                    </a:lnTo>
                    <a:lnTo>
                      <a:pt x="655" y="149"/>
                    </a:lnTo>
                    <a:lnTo>
                      <a:pt x="643" y="135"/>
                    </a:lnTo>
                    <a:lnTo>
                      <a:pt x="632" y="121"/>
                    </a:lnTo>
                    <a:lnTo>
                      <a:pt x="619" y="107"/>
                    </a:lnTo>
                    <a:lnTo>
                      <a:pt x="605" y="95"/>
                    </a:lnTo>
                    <a:lnTo>
                      <a:pt x="591" y="83"/>
                    </a:lnTo>
                    <a:lnTo>
                      <a:pt x="577" y="71"/>
                    </a:lnTo>
                    <a:lnTo>
                      <a:pt x="562" y="61"/>
                    </a:lnTo>
                    <a:lnTo>
                      <a:pt x="547" y="52"/>
                    </a:lnTo>
                    <a:lnTo>
                      <a:pt x="532" y="43"/>
                    </a:lnTo>
                    <a:lnTo>
                      <a:pt x="515" y="35"/>
                    </a:lnTo>
                    <a:lnTo>
                      <a:pt x="499" y="27"/>
                    </a:lnTo>
                    <a:lnTo>
                      <a:pt x="482" y="21"/>
                    </a:lnTo>
                    <a:lnTo>
                      <a:pt x="466" y="15"/>
                    </a:lnTo>
                    <a:lnTo>
                      <a:pt x="449" y="11"/>
                    </a:lnTo>
                    <a:lnTo>
                      <a:pt x="432" y="7"/>
                    </a:lnTo>
                    <a:lnTo>
                      <a:pt x="415" y="4"/>
                    </a:lnTo>
                    <a:lnTo>
                      <a:pt x="397" y="2"/>
                    </a:lnTo>
                    <a:lnTo>
                      <a:pt x="380" y="0"/>
                    </a:lnTo>
                    <a:lnTo>
                      <a:pt x="362" y="0"/>
                    </a:lnTo>
                    <a:lnTo>
                      <a:pt x="345" y="0"/>
                    </a:lnTo>
                    <a:lnTo>
                      <a:pt x="328" y="1"/>
                    </a:lnTo>
                    <a:lnTo>
                      <a:pt x="311" y="3"/>
                    </a:lnTo>
                    <a:lnTo>
                      <a:pt x="294" y="6"/>
                    </a:lnTo>
                    <a:lnTo>
                      <a:pt x="277" y="10"/>
                    </a:lnTo>
                    <a:lnTo>
                      <a:pt x="259" y="14"/>
                    </a:lnTo>
                    <a:lnTo>
                      <a:pt x="243" y="19"/>
                    </a:lnTo>
                    <a:lnTo>
                      <a:pt x="227" y="26"/>
                    </a:lnTo>
                    <a:lnTo>
                      <a:pt x="211" y="32"/>
                    </a:lnTo>
                    <a:lnTo>
                      <a:pt x="195" y="41"/>
                    </a:lnTo>
                    <a:lnTo>
                      <a:pt x="179" y="50"/>
                    </a:lnTo>
                    <a:lnTo>
                      <a:pt x="164" y="59"/>
                    </a:lnTo>
                    <a:lnTo>
                      <a:pt x="150" y="69"/>
                    </a:lnTo>
                    <a:lnTo>
                      <a:pt x="134" y="80"/>
                    </a:lnTo>
                    <a:lnTo>
                      <a:pt x="121" y="92"/>
                    </a:lnTo>
                    <a:lnTo>
                      <a:pt x="107" y="105"/>
                    </a:lnTo>
                    <a:lnTo>
                      <a:pt x="94" y="118"/>
                    </a:lnTo>
                    <a:lnTo>
                      <a:pt x="82" y="132"/>
                    </a:lnTo>
                    <a:lnTo>
                      <a:pt x="71" y="147"/>
                    </a:lnTo>
                    <a:lnTo>
                      <a:pt x="61" y="162"/>
                    </a:lnTo>
                    <a:lnTo>
                      <a:pt x="51" y="178"/>
                    </a:lnTo>
                    <a:lnTo>
                      <a:pt x="42" y="193"/>
                    </a:lnTo>
                    <a:lnTo>
                      <a:pt x="35" y="209"/>
                    </a:lnTo>
                    <a:lnTo>
                      <a:pt x="27" y="225"/>
                    </a:lnTo>
                    <a:lnTo>
                      <a:pt x="20" y="241"/>
                    </a:lnTo>
                    <a:lnTo>
                      <a:pt x="15" y="258"/>
                    </a:lnTo>
                    <a:lnTo>
                      <a:pt x="10" y="275"/>
                    </a:lnTo>
                    <a:lnTo>
                      <a:pt x="6" y="293"/>
                    </a:lnTo>
                    <a:lnTo>
                      <a:pt x="3" y="310"/>
                    </a:lnTo>
                    <a:lnTo>
                      <a:pt x="1" y="327"/>
                    </a:lnTo>
                    <a:lnTo>
                      <a:pt x="0" y="344"/>
                    </a:lnTo>
                    <a:lnTo>
                      <a:pt x="0" y="361"/>
                    </a:lnTo>
                    <a:lnTo>
                      <a:pt x="0" y="378"/>
                    </a:lnTo>
                    <a:lnTo>
                      <a:pt x="1" y="396"/>
                    </a:lnTo>
                    <a:lnTo>
                      <a:pt x="3" y="414"/>
                    </a:lnTo>
                    <a:lnTo>
                      <a:pt x="6" y="431"/>
                    </a:lnTo>
                    <a:lnTo>
                      <a:pt x="9" y="447"/>
                    </a:lnTo>
                    <a:lnTo>
                      <a:pt x="14" y="464"/>
                    </a:lnTo>
                    <a:lnTo>
                      <a:pt x="19" y="481"/>
                    </a:lnTo>
                    <a:lnTo>
                      <a:pt x="26" y="497"/>
                    </a:lnTo>
                    <a:lnTo>
                      <a:pt x="33" y="513"/>
                    </a:lnTo>
                    <a:lnTo>
                      <a:pt x="41" y="529"/>
                    </a:lnTo>
                    <a:lnTo>
                      <a:pt x="49" y="545"/>
                    </a:lnTo>
                    <a:lnTo>
                      <a:pt x="59" y="560"/>
                    </a:lnTo>
                    <a:lnTo>
                      <a:pt x="69" y="575"/>
                    </a:lnTo>
                    <a:lnTo>
                      <a:pt x="80" y="589"/>
                    </a:lnTo>
                    <a:lnTo>
                      <a:pt x="92" y="603"/>
                    </a:lnTo>
                    <a:lnTo>
                      <a:pt x="104" y="617"/>
                    </a:lnTo>
                    <a:lnTo>
                      <a:pt x="118" y="630"/>
                    </a:lnTo>
                    <a:lnTo>
                      <a:pt x="132" y="641"/>
                    </a:lnTo>
                    <a:lnTo>
                      <a:pt x="146" y="653"/>
                    </a:lnTo>
                    <a:lnTo>
                      <a:pt x="162" y="663"/>
                    </a:lnTo>
                    <a:lnTo>
                      <a:pt x="177" y="674"/>
                    </a:lnTo>
                    <a:lnTo>
                      <a:pt x="193" y="682"/>
                    </a:lnTo>
                    <a:lnTo>
                      <a:pt x="209" y="690"/>
                    </a:lnTo>
                    <a:lnTo>
                      <a:pt x="225" y="697"/>
                    </a:lnTo>
                    <a:lnTo>
                      <a:pt x="241" y="703"/>
                    </a:lnTo>
                    <a:lnTo>
                      <a:pt x="258" y="709"/>
                    </a:lnTo>
                    <a:lnTo>
                      <a:pt x="274" y="713"/>
                    </a:lnTo>
                    <a:lnTo>
                      <a:pt x="292" y="717"/>
                    </a:lnTo>
                    <a:lnTo>
                      <a:pt x="310" y="720"/>
                    </a:lnTo>
                    <a:lnTo>
                      <a:pt x="327" y="722"/>
                    </a:lnTo>
                    <a:lnTo>
                      <a:pt x="344" y="724"/>
                    </a:lnTo>
                    <a:lnTo>
                      <a:pt x="361" y="724"/>
                    </a:lnTo>
                    <a:lnTo>
                      <a:pt x="379" y="724"/>
                    </a:lnTo>
                    <a:lnTo>
                      <a:pt x="396" y="723"/>
                    </a:lnTo>
                    <a:lnTo>
                      <a:pt x="414" y="721"/>
                    </a:lnTo>
                    <a:lnTo>
                      <a:pt x="432" y="718"/>
                    </a:lnTo>
                    <a:lnTo>
                      <a:pt x="449" y="714"/>
                    </a:lnTo>
                    <a:lnTo>
                      <a:pt x="466" y="710"/>
                    </a:lnTo>
                    <a:lnTo>
                      <a:pt x="482" y="705"/>
                    </a:lnTo>
                    <a:lnTo>
                      <a:pt x="499" y="699"/>
                    </a:lnTo>
                    <a:lnTo>
                      <a:pt x="515" y="692"/>
                    </a:lnTo>
                    <a:lnTo>
                      <a:pt x="532" y="684"/>
                    </a:lnTo>
                    <a:lnTo>
                      <a:pt x="548" y="675"/>
                    </a:lnTo>
                    <a:lnTo>
                      <a:pt x="563" y="666"/>
                    </a:lnTo>
                    <a:lnTo>
                      <a:pt x="579" y="655"/>
                    </a:lnTo>
                    <a:lnTo>
                      <a:pt x="593" y="644"/>
                    </a:lnTo>
                    <a:lnTo>
                      <a:pt x="608" y="632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4" name="Freeform 410">
                <a:extLst>
                  <a:ext uri="{FF2B5EF4-FFF2-40B4-BE49-F238E27FC236}">
                    <a16:creationId xmlns:a16="http://schemas.microsoft.com/office/drawing/2014/main" id="{C510C6AC-D307-3902-DFF9-B08D71B8A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949"/>
                <a:ext cx="45" cy="45"/>
              </a:xfrm>
              <a:custGeom>
                <a:avLst/>
                <a:gdLst>
                  <a:gd name="T0" fmla="*/ 633 w 724"/>
                  <a:gd name="T1" fmla="*/ 606 h 724"/>
                  <a:gd name="T2" fmla="*/ 666 w 724"/>
                  <a:gd name="T3" fmla="*/ 563 h 724"/>
                  <a:gd name="T4" fmla="*/ 692 w 724"/>
                  <a:gd name="T5" fmla="*/ 515 h 724"/>
                  <a:gd name="T6" fmla="*/ 710 w 724"/>
                  <a:gd name="T7" fmla="*/ 466 h 724"/>
                  <a:gd name="T8" fmla="*/ 721 w 724"/>
                  <a:gd name="T9" fmla="*/ 415 h 724"/>
                  <a:gd name="T10" fmla="*/ 724 w 724"/>
                  <a:gd name="T11" fmla="*/ 363 h 724"/>
                  <a:gd name="T12" fmla="*/ 720 w 724"/>
                  <a:gd name="T13" fmla="*/ 311 h 724"/>
                  <a:gd name="T14" fmla="*/ 709 w 724"/>
                  <a:gd name="T15" fmla="*/ 260 h 724"/>
                  <a:gd name="T16" fmla="*/ 691 w 724"/>
                  <a:gd name="T17" fmla="*/ 211 h 724"/>
                  <a:gd name="T18" fmla="*/ 666 w 724"/>
                  <a:gd name="T19" fmla="*/ 165 h 724"/>
                  <a:gd name="T20" fmla="*/ 632 w 724"/>
                  <a:gd name="T21" fmla="*/ 121 h 724"/>
                  <a:gd name="T22" fmla="*/ 591 w 724"/>
                  <a:gd name="T23" fmla="*/ 83 h 724"/>
                  <a:gd name="T24" fmla="*/ 547 w 724"/>
                  <a:gd name="T25" fmla="*/ 52 h 724"/>
                  <a:gd name="T26" fmla="*/ 499 w 724"/>
                  <a:gd name="T27" fmla="*/ 27 h 724"/>
                  <a:gd name="T28" fmla="*/ 449 w 724"/>
                  <a:gd name="T29" fmla="*/ 11 h 724"/>
                  <a:gd name="T30" fmla="*/ 397 w 724"/>
                  <a:gd name="T31" fmla="*/ 2 h 724"/>
                  <a:gd name="T32" fmla="*/ 345 w 724"/>
                  <a:gd name="T33" fmla="*/ 0 h 724"/>
                  <a:gd name="T34" fmla="*/ 294 w 724"/>
                  <a:gd name="T35" fmla="*/ 6 h 724"/>
                  <a:gd name="T36" fmla="*/ 243 w 724"/>
                  <a:gd name="T37" fmla="*/ 19 h 724"/>
                  <a:gd name="T38" fmla="*/ 195 w 724"/>
                  <a:gd name="T39" fmla="*/ 41 h 724"/>
                  <a:gd name="T40" fmla="*/ 150 w 724"/>
                  <a:gd name="T41" fmla="*/ 69 h 724"/>
                  <a:gd name="T42" fmla="*/ 107 w 724"/>
                  <a:gd name="T43" fmla="*/ 105 h 724"/>
                  <a:gd name="T44" fmla="*/ 71 w 724"/>
                  <a:gd name="T45" fmla="*/ 147 h 724"/>
                  <a:gd name="T46" fmla="*/ 42 w 724"/>
                  <a:gd name="T47" fmla="*/ 193 h 724"/>
                  <a:gd name="T48" fmla="*/ 20 w 724"/>
                  <a:gd name="T49" fmla="*/ 241 h 724"/>
                  <a:gd name="T50" fmla="*/ 6 w 724"/>
                  <a:gd name="T51" fmla="*/ 293 h 724"/>
                  <a:gd name="T52" fmla="*/ 0 w 724"/>
                  <a:gd name="T53" fmla="*/ 344 h 724"/>
                  <a:gd name="T54" fmla="*/ 1 w 724"/>
                  <a:gd name="T55" fmla="*/ 396 h 724"/>
                  <a:gd name="T56" fmla="*/ 9 w 724"/>
                  <a:gd name="T57" fmla="*/ 447 h 724"/>
                  <a:gd name="T58" fmla="*/ 26 w 724"/>
                  <a:gd name="T59" fmla="*/ 497 h 724"/>
                  <a:gd name="T60" fmla="*/ 49 w 724"/>
                  <a:gd name="T61" fmla="*/ 545 h 724"/>
                  <a:gd name="T62" fmla="*/ 80 w 724"/>
                  <a:gd name="T63" fmla="*/ 589 h 724"/>
                  <a:gd name="T64" fmla="*/ 118 w 724"/>
                  <a:gd name="T65" fmla="*/ 630 h 724"/>
                  <a:gd name="T66" fmla="*/ 162 w 724"/>
                  <a:gd name="T67" fmla="*/ 663 h 724"/>
                  <a:gd name="T68" fmla="*/ 209 w 724"/>
                  <a:gd name="T69" fmla="*/ 690 h 724"/>
                  <a:gd name="T70" fmla="*/ 258 w 724"/>
                  <a:gd name="T71" fmla="*/ 709 h 724"/>
                  <a:gd name="T72" fmla="*/ 310 w 724"/>
                  <a:gd name="T73" fmla="*/ 720 h 724"/>
                  <a:gd name="T74" fmla="*/ 361 w 724"/>
                  <a:gd name="T75" fmla="*/ 724 h 724"/>
                  <a:gd name="T76" fmla="*/ 414 w 724"/>
                  <a:gd name="T77" fmla="*/ 721 h 724"/>
                  <a:gd name="T78" fmla="*/ 466 w 724"/>
                  <a:gd name="T79" fmla="*/ 710 h 724"/>
                  <a:gd name="T80" fmla="*/ 515 w 724"/>
                  <a:gd name="T81" fmla="*/ 692 h 724"/>
                  <a:gd name="T82" fmla="*/ 563 w 724"/>
                  <a:gd name="T83" fmla="*/ 666 h 724"/>
                  <a:gd name="T84" fmla="*/ 608 w 724"/>
                  <a:gd name="T85" fmla="*/ 632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4">
                    <a:moveTo>
                      <a:pt x="608" y="632"/>
                    </a:moveTo>
                    <a:lnTo>
                      <a:pt x="621" y="619"/>
                    </a:lnTo>
                    <a:lnTo>
                      <a:pt x="633" y="606"/>
                    </a:lnTo>
                    <a:lnTo>
                      <a:pt x="645" y="592"/>
                    </a:lnTo>
                    <a:lnTo>
                      <a:pt x="656" y="577"/>
                    </a:lnTo>
                    <a:lnTo>
                      <a:pt x="666" y="563"/>
                    </a:lnTo>
                    <a:lnTo>
                      <a:pt x="676" y="547"/>
                    </a:lnTo>
                    <a:lnTo>
                      <a:pt x="684" y="531"/>
                    </a:lnTo>
                    <a:lnTo>
                      <a:pt x="692" y="515"/>
                    </a:lnTo>
                    <a:lnTo>
                      <a:pt x="699" y="499"/>
                    </a:lnTo>
                    <a:lnTo>
                      <a:pt x="705" y="483"/>
                    </a:lnTo>
                    <a:lnTo>
                      <a:pt x="710" y="466"/>
                    </a:lnTo>
                    <a:lnTo>
                      <a:pt x="714" y="449"/>
                    </a:lnTo>
                    <a:lnTo>
                      <a:pt x="718" y="432"/>
                    </a:lnTo>
                    <a:lnTo>
                      <a:pt x="721" y="415"/>
                    </a:lnTo>
                    <a:lnTo>
                      <a:pt x="723" y="397"/>
                    </a:lnTo>
                    <a:lnTo>
                      <a:pt x="724" y="380"/>
                    </a:lnTo>
                    <a:lnTo>
                      <a:pt x="724" y="363"/>
                    </a:lnTo>
                    <a:lnTo>
                      <a:pt x="724" y="346"/>
                    </a:lnTo>
                    <a:lnTo>
                      <a:pt x="722" y="329"/>
                    </a:lnTo>
                    <a:lnTo>
                      <a:pt x="720" y="311"/>
                    </a:lnTo>
                    <a:lnTo>
                      <a:pt x="718" y="294"/>
                    </a:lnTo>
                    <a:lnTo>
                      <a:pt x="714" y="277"/>
                    </a:lnTo>
                    <a:lnTo>
                      <a:pt x="709" y="260"/>
                    </a:lnTo>
                    <a:lnTo>
                      <a:pt x="704" y="243"/>
                    </a:lnTo>
                    <a:lnTo>
                      <a:pt x="698" y="227"/>
                    </a:lnTo>
                    <a:lnTo>
                      <a:pt x="691" y="211"/>
                    </a:lnTo>
                    <a:lnTo>
                      <a:pt x="683" y="195"/>
                    </a:lnTo>
                    <a:lnTo>
                      <a:pt x="675" y="180"/>
                    </a:lnTo>
                    <a:lnTo>
                      <a:pt x="666" y="165"/>
                    </a:lnTo>
                    <a:lnTo>
                      <a:pt x="655" y="149"/>
                    </a:lnTo>
                    <a:lnTo>
                      <a:pt x="643" y="135"/>
                    </a:lnTo>
                    <a:lnTo>
                      <a:pt x="632" y="121"/>
                    </a:lnTo>
                    <a:lnTo>
                      <a:pt x="619" y="107"/>
                    </a:lnTo>
                    <a:lnTo>
                      <a:pt x="605" y="95"/>
                    </a:lnTo>
                    <a:lnTo>
                      <a:pt x="591" y="83"/>
                    </a:lnTo>
                    <a:lnTo>
                      <a:pt x="577" y="71"/>
                    </a:lnTo>
                    <a:lnTo>
                      <a:pt x="562" y="61"/>
                    </a:lnTo>
                    <a:lnTo>
                      <a:pt x="547" y="52"/>
                    </a:lnTo>
                    <a:lnTo>
                      <a:pt x="532" y="43"/>
                    </a:lnTo>
                    <a:lnTo>
                      <a:pt x="515" y="35"/>
                    </a:lnTo>
                    <a:lnTo>
                      <a:pt x="499" y="27"/>
                    </a:lnTo>
                    <a:lnTo>
                      <a:pt x="482" y="21"/>
                    </a:lnTo>
                    <a:lnTo>
                      <a:pt x="466" y="15"/>
                    </a:lnTo>
                    <a:lnTo>
                      <a:pt x="449" y="11"/>
                    </a:lnTo>
                    <a:lnTo>
                      <a:pt x="432" y="7"/>
                    </a:lnTo>
                    <a:lnTo>
                      <a:pt x="415" y="4"/>
                    </a:lnTo>
                    <a:lnTo>
                      <a:pt x="397" y="2"/>
                    </a:lnTo>
                    <a:lnTo>
                      <a:pt x="380" y="0"/>
                    </a:lnTo>
                    <a:lnTo>
                      <a:pt x="362" y="0"/>
                    </a:lnTo>
                    <a:lnTo>
                      <a:pt x="345" y="0"/>
                    </a:lnTo>
                    <a:lnTo>
                      <a:pt x="328" y="1"/>
                    </a:lnTo>
                    <a:lnTo>
                      <a:pt x="311" y="3"/>
                    </a:lnTo>
                    <a:lnTo>
                      <a:pt x="294" y="6"/>
                    </a:lnTo>
                    <a:lnTo>
                      <a:pt x="277" y="10"/>
                    </a:lnTo>
                    <a:lnTo>
                      <a:pt x="259" y="14"/>
                    </a:lnTo>
                    <a:lnTo>
                      <a:pt x="243" y="19"/>
                    </a:lnTo>
                    <a:lnTo>
                      <a:pt x="227" y="26"/>
                    </a:lnTo>
                    <a:lnTo>
                      <a:pt x="211" y="32"/>
                    </a:lnTo>
                    <a:lnTo>
                      <a:pt x="195" y="41"/>
                    </a:lnTo>
                    <a:lnTo>
                      <a:pt x="179" y="50"/>
                    </a:lnTo>
                    <a:lnTo>
                      <a:pt x="164" y="59"/>
                    </a:lnTo>
                    <a:lnTo>
                      <a:pt x="150" y="69"/>
                    </a:lnTo>
                    <a:lnTo>
                      <a:pt x="134" y="80"/>
                    </a:lnTo>
                    <a:lnTo>
                      <a:pt x="121" y="92"/>
                    </a:lnTo>
                    <a:lnTo>
                      <a:pt x="107" y="105"/>
                    </a:lnTo>
                    <a:lnTo>
                      <a:pt x="94" y="118"/>
                    </a:lnTo>
                    <a:lnTo>
                      <a:pt x="82" y="132"/>
                    </a:lnTo>
                    <a:lnTo>
                      <a:pt x="71" y="147"/>
                    </a:lnTo>
                    <a:lnTo>
                      <a:pt x="61" y="162"/>
                    </a:lnTo>
                    <a:lnTo>
                      <a:pt x="51" y="178"/>
                    </a:lnTo>
                    <a:lnTo>
                      <a:pt x="42" y="193"/>
                    </a:lnTo>
                    <a:lnTo>
                      <a:pt x="35" y="209"/>
                    </a:lnTo>
                    <a:lnTo>
                      <a:pt x="27" y="225"/>
                    </a:lnTo>
                    <a:lnTo>
                      <a:pt x="20" y="241"/>
                    </a:lnTo>
                    <a:lnTo>
                      <a:pt x="15" y="258"/>
                    </a:lnTo>
                    <a:lnTo>
                      <a:pt x="10" y="275"/>
                    </a:lnTo>
                    <a:lnTo>
                      <a:pt x="6" y="293"/>
                    </a:lnTo>
                    <a:lnTo>
                      <a:pt x="3" y="310"/>
                    </a:lnTo>
                    <a:lnTo>
                      <a:pt x="1" y="327"/>
                    </a:lnTo>
                    <a:lnTo>
                      <a:pt x="0" y="344"/>
                    </a:lnTo>
                    <a:lnTo>
                      <a:pt x="0" y="361"/>
                    </a:lnTo>
                    <a:lnTo>
                      <a:pt x="0" y="378"/>
                    </a:lnTo>
                    <a:lnTo>
                      <a:pt x="1" y="396"/>
                    </a:lnTo>
                    <a:lnTo>
                      <a:pt x="3" y="414"/>
                    </a:lnTo>
                    <a:lnTo>
                      <a:pt x="6" y="431"/>
                    </a:lnTo>
                    <a:lnTo>
                      <a:pt x="9" y="447"/>
                    </a:lnTo>
                    <a:lnTo>
                      <a:pt x="14" y="464"/>
                    </a:lnTo>
                    <a:lnTo>
                      <a:pt x="19" y="481"/>
                    </a:lnTo>
                    <a:lnTo>
                      <a:pt x="26" y="497"/>
                    </a:lnTo>
                    <a:lnTo>
                      <a:pt x="33" y="513"/>
                    </a:lnTo>
                    <a:lnTo>
                      <a:pt x="41" y="529"/>
                    </a:lnTo>
                    <a:lnTo>
                      <a:pt x="49" y="545"/>
                    </a:lnTo>
                    <a:lnTo>
                      <a:pt x="59" y="560"/>
                    </a:lnTo>
                    <a:lnTo>
                      <a:pt x="69" y="575"/>
                    </a:lnTo>
                    <a:lnTo>
                      <a:pt x="80" y="589"/>
                    </a:lnTo>
                    <a:lnTo>
                      <a:pt x="92" y="603"/>
                    </a:lnTo>
                    <a:lnTo>
                      <a:pt x="104" y="617"/>
                    </a:lnTo>
                    <a:lnTo>
                      <a:pt x="118" y="630"/>
                    </a:lnTo>
                    <a:lnTo>
                      <a:pt x="132" y="641"/>
                    </a:lnTo>
                    <a:lnTo>
                      <a:pt x="146" y="653"/>
                    </a:lnTo>
                    <a:lnTo>
                      <a:pt x="162" y="663"/>
                    </a:lnTo>
                    <a:lnTo>
                      <a:pt x="177" y="674"/>
                    </a:lnTo>
                    <a:lnTo>
                      <a:pt x="193" y="682"/>
                    </a:lnTo>
                    <a:lnTo>
                      <a:pt x="209" y="690"/>
                    </a:lnTo>
                    <a:lnTo>
                      <a:pt x="225" y="697"/>
                    </a:lnTo>
                    <a:lnTo>
                      <a:pt x="241" y="703"/>
                    </a:lnTo>
                    <a:lnTo>
                      <a:pt x="258" y="709"/>
                    </a:lnTo>
                    <a:lnTo>
                      <a:pt x="274" y="713"/>
                    </a:lnTo>
                    <a:lnTo>
                      <a:pt x="292" y="717"/>
                    </a:lnTo>
                    <a:lnTo>
                      <a:pt x="310" y="720"/>
                    </a:lnTo>
                    <a:lnTo>
                      <a:pt x="327" y="722"/>
                    </a:lnTo>
                    <a:lnTo>
                      <a:pt x="344" y="724"/>
                    </a:lnTo>
                    <a:lnTo>
                      <a:pt x="361" y="724"/>
                    </a:lnTo>
                    <a:lnTo>
                      <a:pt x="379" y="724"/>
                    </a:lnTo>
                    <a:lnTo>
                      <a:pt x="396" y="723"/>
                    </a:lnTo>
                    <a:lnTo>
                      <a:pt x="414" y="721"/>
                    </a:lnTo>
                    <a:lnTo>
                      <a:pt x="432" y="718"/>
                    </a:lnTo>
                    <a:lnTo>
                      <a:pt x="449" y="714"/>
                    </a:lnTo>
                    <a:lnTo>
                      <a:pt x="466" y="710"/>
                    </a:lnTo>
                    <a:lnTo>
                      <a:pt x="482" y="705"/>
                    </a:lnTo>
                    <a:lnTo>
                      <a:pt x="499" y="699"/>
                    </a:lnTo>
                    <a:lnTo>
                      <a:pt x="515" y="692"/>
                    </a:lnTo>
                    <a:lnTo>
                      <a:pt x="532" y="684"/>
                    </a:lnTo>
                    <a:lnTo>
                      <a:pt x="548" y="675"/>
                    </a:lnTo>
                    <a:lnTo>
                      <a:pt x="563" y="666"/>
                    </a:lnTo>
                    <a:lnTo>
                      <a:pt x="579" y="655"/>
                    </a:lnTo>
                    <a:lnTo>
                      <a:pt x="593" y="644"/>
                    </a:lnTo>
                    <a:lnTo>
                      <a:pt x="608" y="6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5" name="Freeform 411">
                <a:extLst>
                  <a:ext uri="{FF2B5EF4-FFF2-40B4-BE49-F238E27FC236}">
                    <a16:creationId xmlns:a16="http://schemas.microsoft.com/office/drawing/2014/main" id="{D0D9D31A-31AB-2303-07BE-5A7D8D42D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858"/>
                <a:ext cx="45" cy="45"/>
              </a:xfrm>
              <a:custGeom>
                <a:avLst/>
                <a:gdLst>
                  <a:gd name="T0" fmla="*/ 631 w 723"/>
                  <a:gd name="T1" fmla="*/ 605 h 723"/>
                  <a:gd name="T2" fmla="*/ 664 w 723"/>
                  <a:gd name="T3" fmla="*/ 562 h 723"/>
                  <a:gd name="T4" fmla="*/ 689 w 723"/>
                  <a:gd name="T5" fmla="*/ 515 h 723"/>
                  <a:gd name="T6" fmla="*/ 708 w 723"/>
                  <a:gd name="T7" fmla="*/ 465 h 723"/>
                  <a:gd name="T8" fmla="*/ 719 w 723"/>
                  <a:gd name="T9" fmla="*/ 414 h 723"/>
                  <a:gd name="T10" fmla="*/ 723 w 723"/>
                  <a:gd name="T11" fmla="*/ 363 h 723"/>
                  <a:gd name="T12" fmla="*/ 720 w 723"/>
                  <a:gd name="T13" fmla="*/ 310 h 723"/>
                  <a:gd name="T14" fmla="*/ 708 w 723"/>
                  <a:gd name="T15" fmla="*/ 260 h 723"/>
                  <a:gd name="T16" fmla="*/ 690 w 723"/>
                  <a:gd name="T17" fmla="*/ 210 h 723"/>
                  <a:gd name="T18" fmla="*/ 664 w 723"/>
                  <a:gd name="T19" fmla="*/ 164 h 723"/>
                  <a:gd name="T20" fmla="*/ 630 w 723"/>
                  <a:gd name="T21" fmla="*/ 121 h 723"/>
                  <a:gd name="T22" fmla="*/ 589 w 723"/>
                  <a:gd name="T23" fmla="*/ 82 h 723"/>
                  <a:gd name="T24" fmla="*/ 546 w 723"/>
                  <a:gd name="T25" fmla="*/ 51 h 723"/>
                  <a:gd name="T26" fmla="*/ 499 w 723"/>
                  <a:gd name="T27" fmla="*/ 27 h 723"/>
                  <a:gd name="T28" fmla="*/ 449 w 723"/>
                  <a:gd name="T29" fmla="*/ 11 h 723"/>
                  <a:gd name="T30" fmla="*/ 398 w 723"/>
                  <a:gd name="T31" fmla="*/ 2 h 723"/>
                  <a:gd name="T32" fmla="*/ 346 w 723"/>
                  <a:gd name="T33" fmla="*/ 0 h 723"/>
                  <a:gd name="T34" fmla="*/ 294 w 723"/>
                  <a:gd name="T35" fmla="*/ 6 h 723"/>
                  <a:gd name="T36" fmla="*/ 244 w 723"/>
                  <a:gd name="T37" fmla="*/ 19 h 723"/>
                  <a:gd name="T38" fmla="*/ 194 w 723"/>
                  <a:gd name="T39" fmla="*/ 40 h 723"/>
                  <a:gd name="T40" fmla="*/ 147 w 723"/>
                  <a:gd name="T41" fmla="*/ 68 h 723"/>
                  <a:gd name="T42" fmla="*/ 105 w 723"/>
                  <a:gd name="T43" fmla="*/ 105 h 723"/>
                  <a:gd name="T44" fmla="*/ 69 w 723"/>
                  <a:gd name="T45" fmla="*/ 147 h 723"/>
                  <a:gd name="T46" fmla="*/ 41 w 723"/>
                  <a:gd name="T47" fmla="*/ 192 h 723"/>
                  <a:gd name="T48" fmla="*/ 20 w 723"/>
                  <a:gd name="T49" fmla="*/ 241 h 723"/>
                  <a:gd name="T50" fmla="*/ 7 w 723"/>
                  <a:gd name="T51" fmla="*/ 292 h 723"/>
                  <a:gd name="T52" fmla="*/ 0 w 723"/>
                  <a:gd name="T53" fmla="*/ 343 h 723"/>
                  <a:gd name="T54" fmla="*/ 1 w 723"/>
                  <a:gd name="T55" fmla="*/ 396 h 723"/>
                  <a:gd name="T56" fmla="*/ 10 w 723"/>
                  <a:gd name="T57" fmla="*/ 446 h 723"/>
                  <a:gd name="T58" fmla="*/ 26 w 723"/>
                  <a:gd name="T59" fmla="*/ 497 h 723"/>
                  <a:gd name="T60" fmla="*/ 50 w 723"/>
                  <a:gd name="T61" fmla="*/ 544 h 723"/>
                  <a:gd name="T62" fmla="*/ 81 w 723"/>
                  <a:gd name="T63" fmla="*/ 588 h 723"/>
                  <a:gd name="T64" fmla="*/ 120 w 723"/>
                  <a:gd name="T65" fmla="*/ 629 h 723"/>
                  <a:gd name="T66" fmla="*/ 162 w 723"/>
                  <a:gd name="T67" fmla="*/ 663 h 723"/>
                  <a:gd name="T68" fmla="*/ 207 w 723"/>
                  <a:gd name="T69" fmla="*/ 689 h 723"/>
                  <a:gd name="T70" fmla="*/ 257 w 723"/>
                  <a:gd name="T71" fmla="*/ 708 h 723"/>
                  <a:gd name="T72" fmla="*/ 307 w 723"/>
                  <a:gd name="T73" fmla="*/ 719 h 723"/>
                  <a:gd name="T74" fmla="*/ 360 w 723"/>
                  <a:gd name="T75" fmla="*/ 723 h 723"/>
                  <a:gd name="T76" fmla="*/ 412 w 723"/>
                  <a:gd name="T77" fmla="*/ 720 h 723"/>
                  <a:gd name="T78" fmla="*/ 463 w 723"/>
                  <a:gd name="T79" fmla="*/ 709 h 723"/>
                  <a:gd name="T80" fmla="*/ 513 w 723"/>
                  <a:gd name="T81" fmla="*/ 691 h 723"/>
                  <a:gd name="T82" fmla="*/ 560 w 723"/>
                  <a:gd name="T83" fmla="*/ 665 h 723"/>
                  <a:gd name="T84" fmla="*/ 605 w 723"/>
                  <a:gd name="T85" fmla="*/ 632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3" h="723">
                    <a:moveTo>
                      <a:pt x="605" y="632"/>
                    </a:moveTo>
                    <a:lnTo>
                      <a:pt x="619" y="619"/>
                    </a:lnTo>
                    <a:lnTo>
                      <a:pt x="631" y="605"/>
                    </a:lnTo>
                    <a:lnTo>
                      <a:pt x="643" y="591"/>
                    </a:lnTo>
                    <a:lnTo>
                      <a:pt x="654" y="576"/>
                    </a:lnTo>
                    <a:lnTo>
                      <a:pt x="664" y="562"/>
                    </a:lnTo>
                    <a:lnTo>
                      <a:pt x="673" y="546"/>
                    </a:lnTo>
                    <a:lnTo>
                      <a:pt x="682" y="531"/>
                    </a:lnTo>
                    <a:lnTo>
                      <a:pt x="689" y="515"/>
                    </a:lnTo>
                    <a:lnTo>
                      <a:pt x="696" y="499"/>
                    </a:lnTo>
                    <a:lnTo>
                      <a:pt x="702" y="483"/>
                    </a:lnTo>
                    <a:lnTo>
                      <a:pt x="708" y="465"/>
                    </a:lnTo>
                    <a:lnTo>
                      <a:pt x="712" y="448"/>
                    </a:lnTo>
                    <a:lnTo>
                      <a:pt x="716" y="431"/>
                    </a:lnTo>
                    <a:lnTo>
                      <a:pt x="719" y="414"/>
                    </a:lnTo>
                    <a:lnTo>
                      <a:pt x="721" y="397"/>
                    </a:lnTo>
                    <a:lnTo>
                      <a:pt x="723" y="380"/>
                    </a:lnTo>
                    <a:lnTo>
                      <a:pt x="723" y="363"/>
                    </a:lnTo>
                    <a:lnTo>
                      <a:pt x="723" y="345"/>
                    </a:lnTo>
                    <a:lnTo>
                      <a:pt x="721" y="328"/>
                    </a:lnTo>
                    <a:lnTo>
                      <a:pt x="720" y="310"/>
                    </a:lnTo>
                    <a:lnTo>
                      <a:pt x="717" y="293"/>
                    </a:lnTo>
                    <a:lnTo>
                      <a:pt x="713" y="277"/>
                    </a:lnTo>
                    <a:lnTo>
                      <a:pt x="708" y="260"/>
                    </a:lnTo>
                    <a:lnTo>
                      <a:pt x="703" y="243"/>
                    </a:lnTo>
                    <a:lnTo>
                      <a:pt x="697" y="226"/>
                    </a:lnTo>
                    <a:lnTo>
                      <a:pt x="690" y="210"/>
                    </a:lnTo>
                    <a:lnTo>
                      <a:pt x="682" y="194"/>
                    </a:lnTo>
                    <a:lnTo>
                      <a:pt x="673" y="179"/>
                    </a:lnTo>
                    <a:lnTo>
                      <a:pt x="664" y="164"/>
                    </a:lnTo>
                    <a:lnTo>
                      <a:pt x="653" y="149"/>
                    </a:lnTo>
                    <a:lnTo>
                      <a:pt x="642" y="135"/>
                    </a:lnTo>
                    <a:lnTo>
                      <a:pt x="630" y="121"/>
                    </a:lnTo>
                    <a:lnTo>
                      <a:pt x="617" y="107"/>
                    </a:lnTo>
                    <a:lnTo>
                      <a:pt x="604" y="94"/>
                    </a:lnTo>
                    <a:lnTo>
                      <a:pt x="589" y="82"/>
                    </a:lnTo>
                    <a:lnTo>
                      <a:pt x="575" y="70"/>
                    </a:lnTo>
                    <a:lnTo>
                      <a:pt x="561" y="60"/>
                    </a:lnTo>
                    <a:lnTo>
                      <a:pt x="546" y="51"/>
                    </a:lnTo>
                    <a:lnTo>
                      <a:pt x="531" y="42"/>
                    </a:lnTo>
                    <a:lnTo>
                      <a:pt x="515" y="34"/>
                    </a:lnTo>
                    <a:lnTo>
                      <a:pt x="499" y="27"/>
                    </a:lnTo>
                    <a:lnTo>
                      <a:pt x="483" y="21"/>
                    </a:lnTo>
                    <a:lnTo>
                      <a:pt x="466" y="15"/>
                    </a:lnTo>
                    <a:lnTo>
                      <a:pt x="449" y="11"/>
                    </a:lnTo>
                    <a:lnTo>
                      <a:pt x="432" y="7"/>
                    </a:lnTo>
                    <a:lnTo>
                      <a:pt x="415" y="4"/>
                    </a:lnTo>
                    <a:lnTo>
                      <a:pt x="398" y="2"/>
                    </a:lnTo>
                    <a:lnTo>
                      <a:pt x="381" y="0"/>
                    </a:lnTo>
                    <a:lnTo>
                      <a:pt x="364" y="0"/>
                    </a:lnTo>
                    <a:lnTo>
                      <a:pt x="346" y="0"/>
                    </a:lnTo>
                    <a:lnTo>
                      <a:pt x="328" y="1"/>
                    </a:lnTo>
                    <a:lnTo>
                      <a:pt x="311" y="3"/>
                    </a:lnTo>
                    <a:lnTo>
                      <a:pt x="294" y="6"/>
                    </a:lnTo>
                    <a:lnTo>
                      <a:pt x="277" y="10"/>
                    </a:lnTo>
                    <a:lnTo>
                      <a:pt x="260" y="14"/>
                    </a:lnTo>
                    <a:lnTo>
                      <a:pt x="244" y="19"/>
                    </a:lnTo>
                    <a:lnTo>
                      <a:pt x="227" y="26"/>
                    </a:lnTo>
                    <a:lnTo>
                      <a:pt x="210" y="32"/>
                    </a:lnTo>
                    <a:lnTo>
                      <a:pt x="194" y="40"/>
                    </a:lnTo>
                    <a:lnTo>
                      <a:pt x="178" y="49"/>
                    </a:lnTo>
                    <a:lnTo>
                      <a:pt x="162" y="58"/>
                    </a:lnTo>
                    <a:lnTo>
                      <a:pt x="147" y="68"/>
                    </a:lnTo>
                    <a:lnTo>
                      <a:pt x="133" y="79"/>
                    </a:lnTo>
                    <a:lnTo>
                      <a:pt x="118" y="91"/>
                    </a:lnTo>
                    <a:lnTo>
                      <a:pt x="105" y="105"/>
                    </a:lnTo>
                    <a:lnTo>
                      <a:pt x="92" y="118"/>
                    </a:lnTo>
                    <a:lnTo>
                      <a:pt x="80" y="132"/>
                    </a:lnTo>
                    <a:lnTo>
                      <a:pt x="69" y="147"/>
                    </a:lnTo>
                    <a:lnTo>
                      <a:pt x="59" y="161"/>
                    </a:lnTo>
                    <a:lnTo>
                      <a:pt x="50" y="177"/>
                    </a:lnTo>
                    <a:lnTo>
                      <a:pt x="41" y="192"/>
                    </a:lnTo>
                    <a:lnTo>
                      <a:pt x="34" y="208"/>
                    </a:lnTo>
                    <a:lnTo>
                      <a:pt x="27" y="224"/>
                    </a:lnTo>
                    <a:lnTo>
                      <a:pt x="20" y="241"/>
                    </a:lnTo>
                    <a:lnTo>
                      <a:pt x="15" y="258"/>
                    </a:lnTo>
                    <a:lnTo>
                      <a:pt x="10" y="275"/>
                    </a:lnTo>
                    <a:lnTo>
                      <a:pt x="7" y="292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0" y="343"/>
                    </a:lnTo>
                    <a:lnTo>
                      <a:pt x="0" y="361"/>
                    </a:lnTo>
                    <a:lnTo>
                      <a:pt x="0" y="378"/>
                    </a:lnTo>
                    <a:lnTo>
                      <a:pt x="1" y="396"/>
                    </a:lnTo>
                    <a:lnTo>
                      <a:pt x="3" y="413"/>
                    </a:lnTo>
                    <a:lnTo>
                      <a:pt x="6" y="430"/>
                    </a:lnTo>
                    <a:lnTo>
                      <a:pt x="10" y="446"/>
                    </a:lnTo>
                    <a:lnTo>
                      <a:pt x="14" y="463"/>
                    </a:lnTo>
                    <a:lnTo>
                      <a:pt x="20" y="480"/>
                    </a:lnTo>
                    <a:lnTo>
                      <a:pt x="26" y="497"/>
                    </a:lnTo>
                    <a:lnTo>
                      <a:pt x="33" y="513"/>
                    </a:lnTo>
                    <a:lnTo>
                      <a:pt x="41" y="529"/>
                    </a:lnTo>
                    <a:lnTo>
                      <a:pt x="50" y="544"/>
                    </a:lnTo>
                    <a:lnTo>
                      <a:pt x="59" y="559"/>
                    </a:lnTo>
                    <a:lnTo>
                      <a:pt x="70" y="574"/>
                    </a:lnTo>
                    <a:lnTo>
                      <a:pt x="81" y="588"/>
                    </a:lnTo>
                    <a:lnTo>
                      <a:pt x="93" y="602"/>
                    </a:lnTo>
                    <a:lnTo>
                      <a:pt x="107" y="617"/>
                    </a:lnTo>
                    <a:lnTo>
                      <a:pt x="120" y="629"/>
                    </a:lnTo>
                    <a:lnTo>
                      <a:pt x="133" y="641"/>
                    </a:lnTo>
                    <a:lnTo>
                      <a:pt x="147" y="653"/>
                    </a:lnTo>
                    <a:lnTo>
                      <a:pt x="162" y="663"/>
                    </a:lnTo>
                    <a:lnTo>
                      <a:pt x="177" y="673"/>
                    </a:lnTo>
                    <a:lnTo>
                      <a:pt x="192" y="681"/>
                    </a:lnTo>
                    <a:lnTo>
                      <a:pt x="207" y="689"/>
                    </a:lnTo>
                    <a:lnTo>
                      <a:pt x="224" y="696"/>
                    </a:lnTo>
                    <a:lnTo>
                      <a:pt x="240" y="702"/>
                    </a:lnTo>
                    <a:lnTo>
                      <a:pt x="257" y="708"/>
                    </a:lnTo>
                    <a:lnTo>
                      <a:pt x="274" y="712"/>
                    </a:lnTo>
                    <a:lnTo>
                      <a:pt x="290" y="716"/>
                    </a:lnTo>
                    <a:lnTo>
                      <a:pt x="307" y="719"/>
                    </a:lnTo>
                    <a:lnTo>
                      <a:pt x="324" y="721"/>
                    </a:lnTo>
                    <a:lnTo>
                      <a:pt x="342" y="723"/>
                    </a:lnTo>
                    <a:lnTo>
                      <a:pt x="360" y="723"/>
                    </a:lnTo>
                    <a:lnTo>
                      <a:pt x="377" y="723"/>
                    </a:lnTo>
                    <a:lnTo>
                      <a:pt x="394" y="722"/>
                    </a:lnTo>
                    <a:lnTo>
                      <a:pt x="412" y="720"/>
                    </a:lnTo>
                    <a:lnTo>
                      <a:pt x="429" y="717"/>
                    </a:lnTo>
                    <a:lnTo>
                      <a:pt x="446" y="713"/>
                    </a:lnTo>
                    <a:lnTo>
                      <a:pt x="463" y="709"/>
                    </a:lnTo>
                    <a:lnTo>
                      <a:pt x="480" y="704"/>
                    </a:lnTo>
                    <a:lnTo>
                      <a:pt x="497" y="698"/>
                    </a:lnTo>
                    <a:lnTo>
                      <a:pt x="513" y="691"/>
                    </a:lnTo>
                    <a:lnTo>
                      <a:pt x="529" y="683"/>
                    </a:lnTo>
                    <a:lnTo>
                      <a:pt x="545" y="674"/>
                    </a:lnTo>
                    <a:lnTo>
                      <a:pt x="560" y="665"/>
                    </a:lnTo>
                    <a:lnTo>
                      <a:pt x="575" y="655"/>
                    </a:lnTo>
                    <a:lnTo>
                      <a:pt x="590" y="644"/>
                    </a:lnTo>
                    <a:lnTo>
                      <a:pt x="605" y="632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6" name="Freeform 412">
                <a:extLst>
                  <a:ext uri="{FF2B5EF4-FFF2-40B4-BE49-F238E27FC236}">
                    <a16:creationId xmlns:a16="http://schemas.microsoft.com/office/drawing/2014/main" id="{0F0328E7-2DBD-8B5A-1FF5-28137E06D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858"/>
                <a:ext cx="45" cy="45"/>
              </a:xfrm>
              <a:custGeom>
                <a:avLst/>
                <a:gdLst>
                  <a:gd name="T0" fmla="*/ 631 w 723"/>
                  <a:gd name="T1" fmla="*/ 605 h 723"/>
                  <a:gd name="T2" fmla="*/ 664 w 723"/>
                  <a:gd name="T3" fmla="*/ 562 h 723"/>
                  <a:gd name="T4" fmla="*/ 689 w 723"/>
                  <a:gd name="T5" fmla="*/ 515 h 723"/>
                  <a:gd name="T6" fmla="*/ 708 w 723"/>
                  <a:gd name="T7" fmla="*/ 465 h 723"/>
                  <a:gd name="T8" fmla="*/ 719 w 723"/>
                  <a:gd name="T9" fmla="*/ 414 h 723"/>
                  <a:gd name="T10" fmla="*/ 723 w 723"/>
                  <a:gd name="T11" fmla="*/ 363 h 723"/>
                  <a:gd name="T12" fmla="*/ 720 w 723"/>
                  <a:gd name="T13" fmla="*/ 310 h 723"/>
                  <a:gd name="T14" fmla="*/ 708 w 723"/>
                  <a:gd name="T15" fmla="*/ 260 h 723"/>
                  <a:gd name="T16" fmla="*/ 690 w 723"/>
                  <a:gd name="T17" fmla="*/ 210 h 723"/>
                  <a:gd name="T18" fmla="*/ 664 w 723"/>
                  <a:gd name="T19" fmla="*/ 164 h 723"/>
                  <a:gd name="T20" fmla="*/ 630 w 723"/>
                  <a:gd name="T21" fmla="*/ 121 h 723"/>
                  <a:gd name="T22" fmla="*/ 589 w 723"/>
                  <a:gd name="T23" fmla="*/ 82 h 723"/>
                  <a:gd name="T24" fmla="*/ 546 w 723"/>
                  <a:gd name="T25" fmla="*/ 51 h 723"/>
                  <a:gd name="T26" fmla="*/ 499 w 723"/>
                  <a:gd name="T27" fmla="*/ 27 h 723"/>
                  <a:gd name="T28" fmla="*/ 449 w 723"/>
                  <a:gd name="T29" fmla="*/ 11 h 723"/>
                  <a:gd name="T30" fmla="*/ 398 w 723"/>
                  <a:gd name="T31" fmla="*/ 2 h 723"/>
                  <a:gd name="T32" fmla="*/ 346 w 723"/>
                  <a:gd name="T33" fmla="*/ 0 h 723"/>
                  <a:gd name="T34" fmla="*/ 294 w 723"/>
                  <a:gd name="T35" fmla="*/ 6 h 723"/>
                  <a:gd name="T36" fmla="*/ 244 w 723"/>
                  <a:gd name="T37" fmla="*/ 19 h 723"/>
                  <a:gd name="T38" fmla="*/ 194 w 723"/>
                  <a:gd name="T39" fmla="*/ 40 h 723"/>
                  <a:gd name="T40" fmla="*/ 147 w 723"/>
                  <a:gd name="T41" fmla="*/ 68 h 723"/>
                  <a:gd name="T42" fmla="*/ 105 w 723"/>
                  <a:gd name="T43" fmla="*/ 105 h 723"/>
                  <a:gd name="T44" fmla="*/ 69 w 723"/>
                  <a:gd name="T45" fmla="*/ 147 h 723"/>
                  <a:gd name="T46" fmla="*/ 41 w 723"/>
                  <a:gd name="T47" fmla="*/ 192 h 723"/>
                  <a:gd name="T48" fmla="*/ 20 w 723"/>
                  <a:gd name="T49" fmla="*/ 241 h 723"/>
                  <a:gd name="T50" fmla="*/ 7 w 723"/>
                  <a:gd name="T51" fmla="*/ 292 h 723"/>
                  <a:gd name="T52" fmla="*/ 0 w 723"/>
                  <a:gd name="T53" fmla="*/ 343 h 723"/>
                  <a:gd name="T54" fmla="*/ 1 w 723"/>
                  <a:gd name="T55" fmla="*/ 396 h 723"/>
                  <a:gd name="T56" fmla="*/ 10 w 723"/>
                  <a:gd name="T57" fmla="*/ 446 h 723"/>
                  <a:gd name="T58" fmla="*/ 26 w 723"/>
                  <a:gd name="T59" fmla="*/ 497 h 723"/>
                  <a:gd name="T60" fmla="*/ 50 w 723"/>
                  <a:gd name="T61" fmla="*/ 544 h 723"/>
                  <a:gd name="T62" fmla="*/ 81 w 723"/>
                  <a:gd name="T63" fmla="*/ 588 h 723"/>
                  <a:gd name="T64" fmla="*/ 120 w 723"/>
                  <a:gd name="T65" fmla="*/ 629 h 723"/>
                  <a:gd name="T66" fmla="*/ 162 w 723"/>
                  <a:gd name="T67" fmla="*/ 663 h 723"/>
                  <a:gd name="T68" fmla="*/ 207 w 723"/>
                  <a:gd name="T69" fmla="*/ 689 h 723"/>
                  <a:gd name="T70" fmla="*/ 257 w 723"/>
                  <a:gd name="T71" fmla="*/ 708 h 723"/>
                  <a:gd name="T72" fmla="*/ 307 w 723"/>
                  <a:gd name="T73" fmla="*/ 719 h 723"/>
                  <a:gd name="T74" fmla="*/ 360 w 723"/>
                  <a:gd name="T75" fmla="*/ 723 h 723"/>
                  <a:gd name="T76" fmla="*/ 412 w 723"/>
                  <a:gd name="T77" fmla="*/ 720 h 723"/>
                  <a:gd name="T78" fmla="*/ 463 w 723"/>
                  <a:gd name="T79" fmla="*/ 709 h 723"/>
                  <a:gd name="T80" fmla="*/ 513 w 723"/>
                  <a:gd name="T81" fmla="*/ 691 h 723"/>
                  <a:gd name="T82" fmla="*/ 560 w 723"/>
                  <a:gd name="T83" fmla="*/ 665 h 723"/>
                  <a:gd name="T84" fmla="*/ 605 w 723"/>
                  <a:gd name="T85" fmla="*/ 632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3" h="723">
                    <a:moveTo>
                      <a:pt x="605" y="632"/>
                    </a:moveTo>
                    <a:lnTo>
                      <a:pt x="619" y="619"/>
                    </a:lnTo>
                    <a:lnTo>
                      <a:pt x="631" y="605"/>
                    </a:lnTo>
                    <a:lnTo>
                      <a:pt x="643" y="591"/>
                    </a:lnTo>
                    <a:lnTo>
                      <a:pt x="654" y="576"/>
                    </a:lnTo>
                    <a:lnTo>
                      <a:pt x="664" y="562"/>
                    </a:lnTo>
                    <a:lnTo>
                      <a:pt x="673" y="546"/>
                    </a:lnTo>
                    <a:lnTo>
                      <a:pt x="682" y="531"/>
                    </a:lnTo>
                    <a:lnTo>
                      <a:pt x="689" y="515"/>
                    </a:lnTo>
                    <a:lnTo>
                      <a:pt x="696" y="499"/>
                    </a:lnTo>
                    <a:lnTo>
                      <a:pt x="702" y="483"/>
                    </a:lnTo>
                    <a:lnTo>
                      <a:pt x="708" y="465"/>
                    </a:lnTo>
                    <a:lnTo>
                      <a:pt x="712" y="448"/>
                    </a:lnTo>
                    <a:lnTo>
                      <a:pt x="716" y="431"/>
                    </a:lnTo>
                    <a:lnTo>
                      <a:pt x="719" y="414"/>
                    </a:lnTo>
                    <a:lnTo>
                      <a:pt x="721" y="397"/>
                    </a:lnTo>
                    <a:lnTo>
                      <a:pt x="723" y="380"/>
                    </a:lnTo>
                    <a:lnTo>
                      <a:pt x="723" y="363"/>
                    </a:lnTo>
                    <a:lnTo>
                      <a:pt x="723" y="345"/>
                    </a:lnTo>
                    <a:lnTo>
                      <a:pt x="721" y="328"/>
                    </a:lnTo>
                    <a:lnTo>
                      <a:pt x="720" y="310"/>
                    </a:lnTo>
                    <a:lnTo>
                      <a:pt x="717" y="293"/>
                    </a:lnTo>
                    <a:lnTo>
                      <a:pt x="713" y="277"/>
                    </a:lnTo>
                    <a:lnTo>
                      <a:pt x="708" y="260"/>
                    </a:lnTo>
                    <a:lnTo>
                      <a:pt x="703" y="243"/>
                    </a:lnTo>
                    <a:lnTo>
                      <a:pt x="697" y="226"/>
                    </a:lnTo>
                    <a:lnTo>
                      <a:pt x="690" y="210"/>
                    </a:lnTo>
                    <a:lnTo>
                      <a:pt x="682" y="194"/>
                    </a:lnTo>
                    <a:lnTo>
                      <a:pt x="673" y="179"/>
                    </a:lnTo>
                    <a:lnTo>
                      <a:pt x="664" y="164"/>
                    </a:lnTo>
                    <a:lnTo>
                      <a:pt x="653" y="149"/>
                    </a:lnTo>
                    <a:lnTo>
                      <a:pt x="642" y="135"/>
                    </a:lnTo>
                    <a:lnTo>
                      <a:pt x="630" y="121"/>
                    </a:lnTo>
                    <a:lnTo>
                      <a:pt x="617" y="107"/>
                    </a:lnTo>
                    <a:lnTo>
                      <a:pt x="604" y="94"/>
                    </a:lnTo>
                    <a:lnTo>
                      <a:pt x="589" y="82"/>
                    </a:lnTo>
                    <a:lnTo>
                      <a:pt x="575" y="70"/>
                    </a:lnTo>
                    <a:lnTo>
                      <a:pt x="561" y="60"/>
                    </a:lnTo>
                    <a:lnTo>
                      <a:pt x="546" y="51"/>
                    </a:lnTo>
                    <a:lnTo>
                      <a:pt x="531" y="42"/>
                    </a:lnTo>
                    <a:lnTo>
                      <a:pt x="515" y="34"/>
                    </a:lnTo>
                    <a:lnTo>
                      <a:pt x="499" y="27"/>
                    </a:lnTo>
                    <a:lnTo>
                      <a:pt x="483" y="21"/>
                    </a:lnTo>
                    <a:lnTo>
                      <a:pt x="466" y="15"/>
                    </a:lnTo>
                    <a:lnTo>
                      <a:pt x="449" y="11"/>
                    </a:lnTo>
                    <a:lnTo>
                      <a:pt x="432" y="7"/>
                    </a:lnTo>
                    <a:lnTo>
                      <a:pt x="415" y="4"/>
                    </a:lnTo>
                    <a:lnTo>
                      <a:pt x="398" y="2"/>
                    </a:lnTo>
                    <a:lnTo>
                      <a:pt x="381" y="0"/>
                    </a:lnTo>
                    <a:lnTo>
                      <a:pt x="364" y="0"/>
                    </a:lnTo>
                    <a:lnTo>
                      <a:pt x="346" y="0"/>
                    </a:lnTo>
                    <a:lnTo>
                      <a:pt x="328" y="1"/>
                    </a:lnTo>
                    <a:lnTo>
                      <a:pt x="311" y="3"/>
                    </a:lnTo>
                    <a:lnTo>
                      <a:pt x="294" y="6"/>
                    </a:lnTo>
                    <a:lnTo>
                      <a:pt x="277" y="10"/>
                    </a:lnTo>
                    <a:lnTo>
                      <a:pt x="260" y="14"/>
                    </a:lnTo>
                    <a:lnTo>
                      <a:pt x="244" y="19"/>
                    </a:lnTo>
                    <a:lnTo>
                      <a:pt x="227" y="26"/>
                    </a:lnTo>
                    <a:lnTo>
                      <a:pt x="210" y="32"/>
                    </a:lnTo>
                    <a:lnTo>
                      <a:pt x="194" y="40"/>
                    </a:lnTo>
                    <a:lnTo>
                      <a:pt x="178" y="49"/>
                    </a:lnTo>
                    <a:lnTo>
                      <a:pt x="162" y="58"/>
                    </a:lnTo>
                    <a:lnTo>
                      <a:pt x="147" y="68"/>
                    </a:lnTo>
                    <a:lnTo>
                      <a:pt x="133" y="79"/>
                    </a:lnTo>
                    <a:lnTo>
                      <a:pt x="118" y="91"/>
                    </a:lnTo>
                    <a:lnTo>
                      <a:pt x="105" y="105"/>
                    </a:lnTo>
                    <a:lnTo>
                      <a:pt x="92" y="118"/>
                    </a:lnTo>
                    <a:lnTo>
                      <a:pt x="80" y="132"/>
                    </a:lnTo>
                    <a:lnTo>
                      <a:pt x="69" y="147"/>
                    </a:lnTo>
                    <a:lnTo>
                      <a:pt x="59" y="161"/>
                    </a:lnTo>
                    <a:lnTo>
                      <a:pt x="50" y="177"/>
                    </a:lnTo>
                    <a:lnTo>
                      <a:pt x="41" y="192"/>
                    </a:lnTo>
                    <a:lnTo>
                      <a:pt x="34" y="208"/>
                    </a:lnTo>
                    <a:lnTo>
                      <a:pt x="27" y="224"/>
                    </a:lnTo>
                    <a:lnTo>
                      <a:pt x="20" y="241"/>
                    </a:lnTo>
                    <a:lnTo>
                      <a:pt x="15" y="258"/>
                    </a:lnTo>
                    <a:lnTo>
                      <a:pt x="10" y="275"/>
                    </a:lnTo>
                    <a:lnTo>
                      <a:pt x="7" y="292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0" y="343"/>
                    </a:lnTo>
                    <a:lnTo>
                      <a:pt x="0" y="361"/>
                    </a:lnTo>
                    <a:lnTo>
                      <a:pt x="0" y="378"/>
                    </a:lnTo>
                    <a:lnTo>
                      <a:pt x="1" y="396"/>
                    </a:lnTo>
                    <a:lnTo>
                      <a:pt x="3" y="413"/>
                    </a:lnTo>
                    <a:lnTo>
                      <a:pt x="6" y="430"/>
                    </a:lnTo>
                    <a:lnTo>
                      <a:pt x="10" y="446"/>
                    </a:lnTo>
                    <a:lnTo>
                      <a:pt x="14" y="463"/>
                    </a:lnTo>
                    <a:lnTo>
                      <a:pt x="20" y="480"/>
                    </a:lnTo>
                    <a:lnTo>
                      <a:pt x="26" y="497"/>
                    </a:lnTo>
                    <a:lnTo>
                      <a:pt x="33" y="513"/>
                    </a:lnTo>
                    <a:lnTo>
                      <a:pt x="41" y="529"/>
                    </a:lnTo>
                    <a:lnTo>
                      <a:pt x="50" y="544"/>
                    </a:lnTo>
                    <a:lnTo>
                      <a:pt x="59" y="559"/>
                    </a:lnTo>
                    <a:lnTo>
                      <a:pt x="70" y="574"/>
                    </a:lnTo>
                    <a:lnTo>
                      <a:pt x="81" y="588"/>
                    </a:lnTo>
                    <a:lnTo>
                      <a:pt x="93" y="602"/>
                    </a:lnTo>
                    <a:lnTo>
                      <a:pt x="107" y="617"/>
                    </a:lnTo>
                    <a:lnTo>
                      <a:pt x="120" y="629"/>
                    </a:lnTo>
                    <a:lnTo>
                      <a:pt x="133" y="641"/>
                    </a:lnTo>
                    <a:lnTo>
                      <a:pt x="147" y="653"/>
                    </a:lnTo>
                    <a:lnTo>
                      <a:pt x="162" y="663"/>
                    </a:lnTo>
                    <a:lnTo>
                      <a:pt x="177" y="673"/>
                    </a:lnTo>
                    <a:lnTo>
                      <a:pt x="192" y="681"/>
                    </a:lnTo>
                    <a:lnTo>
                      <a:pt x="207" y="689"/>
                    </a:lnTo>
                    <a:lnTo>
                      <a:pt x="224" y="696"/>
                    </a:lnTo>
                    <a:lnTo>
                      <a:pt x="240" y="702"/>
                    </a:lnTo>
                    <a:lnTo>
                      <a:pt x="257" y="708"/>
                    </a:lnTo>
                    <a:lnTo>
                      <a:pt x="274" y="712"/>
                    </a:lnTo>
                    <a:lnTo>
                      <a:pt x="290" y="716"/>
                    </a:lnTo>
                    <a:lnTo>
                      <a:pt x="307" y="719"/>
                    </a:lnTo>
                    <a:lnTo>
                      <a:pt x="324" y="721"/>
                    </a:lnTo>
                    <a:lnTo>
                      <a:pt x="342" y="723"/>
                    </a:lnTo>
                    <a:lnTo>
                      <a:pt x="360" y="723"/>
                    </a:lnTo>
                    <a:lnTo>
                      <a:pt x="377" y="723"/>
                    </a:lnTo>
                    <a:lnTo>
                      <a:pt x="394" y="722"/>
                    </a:lnTo>
                    <a:lnTo>
                      <a:pt x="412" y="720"/>
                    </a:lnTo>
                    <a:lnTo>
                      <a:pt x="429" y="717"/>
                    </a:lnTo>
                    <a:lnTo>
                      <a:pt x="446" y="713"/>
                    </a:lnTo>
                    <a:lnTo>
                      <a:pt x="463" y="709"/>
                    </a:lnTo>
                    <a:lnTo>
                      <a:pt x="480" y="704"/>
                    </a:lnTo>
                    <a:lnTo>
                      <a:pt x="497" y="698"/>
                    </a:lnTo>
                    <a:lnTo>
                      <a:pt x="513" y="691"/>
                    </a:lnTo>
                    <a:lnTo>
                      <a:pt x="529" y="683"/>
                    </a:lnTo>
                    <a:lnTo>
                      <a:pt x="545" y="674"/>
                    </a:lnTo>
                    <a:lnTo>
                      <a:pt x="560" y="665"/>
                    </a:lnTo>
                    <a:lnTo>
                      <a:pt x="575" y="655"/>
                    </a:lnTo>
                    <a:lnTo>
                      <a:pt x="590" y="644"/>
                    </a:lnTo>
                    <a:lnTo>
                      <a:pt x="605" y="63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7" name="Freeform 413">
                <a:extLst>
                  <a:ext uri="{FF2B5EF4-FFF2-40B4-BE49-F238E27FC236}">
                    <a16:creationId xmlns:a16="http://schemas.microsoft.com/office/drawing/2014/main" id="{BA3708FE-64AB-61B9-C3F0-6124EE6EC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819"/>
                <a:ext cx="45" cy="45"/>
              </a:xfrm>
              <a:custGeom>
                <a:avLst/>
                <a:gdLst>
                  <a:gd name="T0" fmla="*/ 720 w 726"/>
                  <a:gd name="T1" fmla="*/ 295 h 722"/>
                  <a:gd name="T2" fmla="*/ 705 w 726"/>
                  <a:gd name="T3" fmla="*/ 243 h 722"/>
                  <a:gd name="T4" fmla="*/ 684 w 726"/>
                  <a:gd name="T5" fmla="*/ 193 h 722"/>
                  <a:gd name="T6" fmla="*/ 656 w 726"/>
                  <a:gd name="T7" fmla="*/ 149 h 722"/>
                  <a:gd name="T8" fmla="*/ 622 w 726"/>
                  <a:gd name="T9" fmla="*/ 109 h 722"/>
                  <a:gd name="T10" fmla="*/ 582 w 726"/>
                  <a:gd name="T11" fmla="*/ 73 h 722"/>
                  <a:gd name="T12" fmla="*/ 538 w 726"/>
                  <a:gd name="T13" fmla="*/ 45 h 722"/>
                  <a:gd name="T14" fmla="*/ 491 w 726"/>
                  <a:gd name="T15" fmla="*/ 23 h 722"/>
                  <a:gd name="T16" fmla="*/ 440 w 726"/>
                  <a:gd name="T17" fmla="*/ 8 h 722"/>
                  <a:gd name="T18" fmla="*/ 387 w 726"/>
                  <a:gd name="T19" fmla="*/ 0 h 722"/>
                  <a:gd name="T20" fmla="*/ 331 w 726"/>
                  <a:gd name="T21" fmla="*/ 1 h 722"/>
                  <a:gd name="T22" fmla="*/ 278 w 726"/>
                  <a:gd name="T23" fmla="*/ 10 h 722"/>
                  <a:gd name="T24" fmla="*/ 228 w 726"/>
                  <a:gd name="T25" fmla="*/ 25 h 722"/>
                  <a:gd name="T26" fmla="*/ 180 w 726"/>
                  <a:gd name="T27" fmla="*/ 48 h 722"/>
                  <a:gd name="T28" fmla="*/ 137 w 726"/>
                  <a:gd name="T29" fmla="*/ 78 h 722"/>
                  <a:gd name="T30" fmla="*/ 99 w 726"/>
                  <a:gd name="T31" fmla="*/ 114 h 722"/>
                  <a:gd name="T32" fmla="*/ 66 w 726"/>
                  <a:gd name="T33" fmla="*/ 154 h 722"/>
                  <a:gd name="T34" fmla="*/ 39 w 726"/>
                  <a:gd name="T35" fmla="*/ 199 h 722"/>
                  <a:gd name="T36" fmla="*/ 18 w 726"/>
                  <a:gd name="T37" fmla="*/ 248 h 722"/>
                  <a:gd name="T38" fmla="*/ 5 w 726"/>
                  <a:gd name="T39" fmla="*/ 299 h 722"/>
                  <a:gd name="T40" fmla="*/ 0 w 726"/>
                  <a:gd name="T41" fmla="*/ 353 h 722"/>
                  <a:gd name="T42" fmla="*/ 2 w 726"/>
                  <a:gd name="T43" fmla="*/ 409 h 722"/>
                  <a:gd name="T44" fmla="*/ 13 w 726"/>
                  <a:gd name="T45" fmla="*/ 462 h 722"/>
                  <a:gd name="T46" fmla="*/ 31 w 726"/>
                  <a:gd name="T47" fmla="*/ 513 h 722"/>
                  <a:gd name="T48" fmla="*/ 57 w 726"/>
                  <a:gd name="T49" fmla="*/ 559 h 722"/>
                  <a:gd name="T50" fmla="*/ 88 w 726"/>
                  <a:gd name="T51" fmla="*/ 600 h 722"/>
                  <a:gd name="T52" fmla="*/ 126 w 726"/>
                  <a:gd name="T53" fmla="*/ 637 h 722"/>
                  <a:gd name="T54" fmla="*/ 167 w 726"/>
                  <a:gd name="T55" fmla="*/ 667 h 722"/>
                  <a:gd name="T56" fmla="*/ 213 w 726"/>
                  <a:gd name="T57" fmla="*/ 691 h 722"/>
                  <a:gd name="T58" fmla="*/ 264 w 726"/>
                  <a:gd name="T59" fmla="*/ 709 h 722"/>
                  <a:gd name="T60" fmla="*/ 316 w 726"/>
                  <a:gd name="T61" fmla="*/ 719 h 722"/>
                  <a:gd name="T62" fmla="*/ 371 w 726"/>
                  <a:gd name="T63" fmla="*/ 722 h 722"/>
                  <a:gd name="T64" fmla="*/ 426 w 726"/>
                  <a:gd name="T65" fmla="*/ 717 h 722"/>
                  <a:gd name="T66" fmla="*/ 480 w 726"/>
                  <a:gd name="T67" fmla="*/ 703 h 722"/>
                  <a:gd name="T68" fmla="*/ 528 w 726"/>
                  <a:gd name="T69" fmla="*/ 682 h 722"/>
                  <a:gd name="T70" fmla="*/ 573 w 726"/>
                  <a:gd name="T71" fmla="*/ 655 h 722"/>
                  <a:gd name="T72" fmla="*/ 614 w 726"/>
                  <a:gd name="T73" fmla="*/ 622 h 722"/>
                  <a:gd name="T74" fmla="*/ 649 w 726"/>
                  <a:gd name="T75" fmla="*/ 582 h 722"/>
                  <a:gd name="T76" fmla="*/ 678 w 726"/>
                  <a:gd name="T77" fmla="*/ 539 h 722"/>
                  <a:gd name="T78" fmla="*/ 701 w 726"/>
                  <a:gd name="T79" fmla="*/ 492 h 722"/>
                  <a:gd name="T80" fmla="*/ 717 w 726"/>
                  <a:gd name="T81" fmla="*/ 441 h 722"/>
                  <a:gd name="T82" fmla="*/ 725 w 726"/>
                  <a:gd name="T83" fmla="*/ 388 h 722"/>
                  <a:gd name="T84" fmla="*/ 725 w 726"/>
                  <a:gd name="T85" fmla="*/ 332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6" h="722">
                    <a:moveTo>
                      <a:pt x="725" y="332"/>
                    </a:moveTo>
                    <a:lnTo>
                      <a:pt x="723" y="313"/>
                    </a:lnTo>
                    <a:lnTo>
                      <a:pt x="720" y="295"/>
                    </a:lnTo>
                    <a:lnTo>
                      <a:pt x="716" y="277"/>
                    </a:lnTo>
                    <a:lnTo>
                      <a:pt x="711" y="260"/>
                    </a:lnTo>
                    <a:lnTo>
                      <a:pt x="705" y="243"/>
                    </a:lnTo>
                    <a:lnTo>
                      <a:pt x="699" y="225"/>
                    </a:lnTo>
                    <a:lnTo>
                      <a:pt x="691" y="209"/>
                    </a:lnTo>
                    <a:lnTo>
                      <a:pt x="684" y="193"/>
                    </a:lnTo>
                    <a:lnTo>
                      <a:pt x="675" y="178"/>
                    </a:lnTo>
                    <a:lnTo>
                      <a:pt x="666" y="163"/>
                    </a:lnTo>
                    <a:lnTo>
                      <a:pt x="656" y="149"/>
                    </a:lnTo>
                    <a:lnTo>
                      <a:pt x="645" y="135"/>
                    </a:lnTo>
                    <a:lnTo>
                      <a:pt x="634" y="121"/>
                    </a:lnTo>
                    <a:lnTo>
                      <a:pt x="622" y="109"/>
                    </a:lnTo>
                    <a:lnTo>
                      <a:pt x="609" y="96"/>
                    </a:lnTo>
                    <a:lnTo>
                      <a:pt x="595" y="84"/>
                    </a:lnTo>
                    <a:lnTo>
                      <a:pt x="582" y="73"/>
                    </a:lnTo>
                    <a:lnTo>
                      <a:pt x="568" y="63"/>
                    </a:lnTo>
                    <a:lnTo>
                      <a:pt x="553" y="53"/>
                    </a:lnTo>
                    <a:lnTo>
                      <a:pt x="538" y="45"/>
                    </a:lnTo>
                    <a:lnTo>
                      <a:pt x="523" y="36"/>
                    </a:lnTo>
                    <a:lnTo>
                      <a:pt x="507" y="29"/>
                    </a:lnTo>
                    <a:lnTo>
                      <a:pt x="491" y="23"/>
                    </a:lnTo>
                    <a:lnTo>
                      <a:pt x="474" y="17"/>
                    </a:lnTo>
                    <a:lnTo>
                      <a:pt x="457" y="12"/>
                    </a:lnTo>
                    <a:lnTo>
                      <a:pt x="440" y="8"/>
                    </a:lnTo>
                    <a:lnTo>
                      <a:pt x="422" y="4"/>
                    </a:lnTo>
                    <a:lnTo>
                      <a:pt x="405" y="2"/>
                    </a:lnTo>
                    <a:lnTo>
                      <a:pt x="387" y="0"/>
                    </a:lnTo>
                    <a:lnTo>
                      <a:pt x="369" y="0"/>
                    </a:lnTo>
                    <a:lnTo>
                      <a:pt x="350" y="0"/>
                    </a:lnTo>
                    <a:lnTo>
                      <a:pt x="331" y="1"/>
                    </a:lnTo>
                    <a:lnTo>
                      <a:pt x="313" y="3"/>
                    </a:lnTo>
                    <a:lnTo>
                      <a:pt x="295" y="6"/>
                    </a:lnTo>
                    <a:lnTo>
                      <a:pt x="278" y="10"/>
                    </a:lnTo>
                    <a:lnTo>
                      <a:pt x="261" y="14"/>
                    </a:lnTo>
                    <a:lnTo>
                      <a:pt x="244" y="19"/>
                    </a:lnTo>
                    <a:lnTo>
                      <a:pt x="228" y="25"/>
                    </a:lnTo>
                    <a:lnTo>
                      <a:pt x="211" y="32"/>
                    </a:lnTo>
                    <a:lnTo>
                      <a:pt x="195" y="40"/>
                    </a:lnTo>
                    <a:lnTo>
                      <a:pt x="180" y="48"/>
                    </a:lnTo>
                    <a:lnTo>
                      <a:pt x="165" y="58"/>
                    </a:lnTo>
                    <a:lnTo>
                      <a:pt x="151" y="67"/>
                    </a:lnTo>
                    <a:lnTo>
                      <a:pt x="137" y="78"/>
                    </a:lnTo>
                    <a:lnTo>
                      <a:pt x="124" y="89"/>
                    </a:lnTo>
                    <a:lnTo>
                      <a:pt x="111" y="101"/>
                    </a:lnTo>
                    <a:lnTo>
                      <a:pt x="99" y="114"/>
                    </a:lnTo>
                    <a:lnTo>
                      <a:pt x="87" y="127"/>
                    </a:lnTo>
                    <a:lnTo>
                      <a:pt x="76" y="140"/>
                    </a:lnTo>
                    <a:lnTo>
                      <a:pt x="66" y="154"/>
                    </a:lnTo>
                    <a:lnTo>
                      <a:pt x="56" y="168"/>
                    </a:lnTo>
                    <a:lnTo>
                      <a:pt x="47" y="183"/>
                    </a:lnTo>
                    <a:lnTo>
                      <a:pt x="39" y="199"/>
                    </a:lnTo>
                    <a:lnTo>
                      <a:pt x="31" y="214"/>
                    </a:lnTo>
                    <a:lnTo>
                      <a:pt x="24" y="230"/>
                    </a:lnTo>
                    <a:lnTo>
                      <a:pt x="18" y="248"/>
                    </a:lnTo>
                    <a:lnTo>
                      <a:pt x="13" y="265"/>
                    </a:lnTo>
                    <a:lnTo>
                      <a:pt x="9" y="282"/>
                    </a:lnTo>
                    <a:lnTo>
                      <a:pt x="5" y="299"/>
                    </a:lnTo>
                    <a:lnTo>
                      <a:pt x="2" y="317"/>
                    </a:lnTo>
                    <a:lnTo>
                      <a:pt x="1" y="335"/>
                    </a:lnTo>
                    <a:lnTo>
                      <a:pt x="0" y="353"/>
                    </a:lnTo>
                    <a:lnTo>
                      <a:pt x="0" y="372"/>
                    </a:lnTo>
                    <a:lnTo>
                      <a:pt x="0" y="391"/>
                    </a:lnTo>
                    <a:lnTo>
                      <a:pt x="2" y="409"/>
                    </a:lnTo>
                    <a:lnTo>
                      <a:pt x="5" y="427"/>
                    </a:lnTo>
                    <a:lnTo>
                      <a:pt x="9" y="445"/>
                    </a:lnTo>
                    <a:lnTo>
                      <a:pt x="13" y="462"/>
                    </a:lnTo>
                    <a:lnTo>
                      <a:pt x="18" y="479"/>
                    </a:lnTo>
                    <a:lnTo>
                      <a:pt x="24" y="497"/>
                    </a:lnTo>
                    <a:lnTo>
                      <a:pt x="31" y="513"/>
                    </a:lnTo>
                    <a:lnTo>
                      <a:pt x="39" y="529"/>
                    </a:lnTo>
                    <a:lnTo>
                      <a:pt x="47" y="544"/>
                    </a:lnTo>
                    <a:lnTo>
                      <a:pt x="57" y="559"/>
                    </a:lnTo>
                    <a:lnTo>
                      <a:pt x="66" y="573"/>
                    </a:lnTo>
                    <a:lnTo>
                      <a:pt x="77" y="586"/>
                    </a:lnTo>
                    <a:lnTo>
                      <a:pt x="88" y="600"/>
                    </a:lnTo>
                    <a:lnTo>
                      <a:pt x="101" y="613"/>
                    </a:lnTo>
                    <a:lnTo>
                      <a:pt x="113" y="625"/>
                    </a:lnTo>
                    <a:lnTo>
                      <a:pt x="126" y="637"/>
                    </a:lnTo>
                    <a:lnTo>
                      <a:pt x="139" y="647"/>
                    </a:lnTo>
                    <a:lnTo>
                      <a:pt x="153" y="658"/>
                    </a:lnTo>
                    <a:lnTo>
                      <a:pt x="167" y="667"/>
                    </a:lnTo>
                    <a:lnTo>
                      <a:pt x="182" y="676"/>
                    </a:lnTo>
                    <a:lnTo>
                      <a:pt x="198" y="684"/>
                    </a:lnTo>
                    <a:lnTo>
                      <a:pt x="213" y="691"/>
                    </a:lnTo>
                    <a:lnTo>
                      <a:pt x="230" y="698"/>
                    </a:lnTo>
                    <a:lnTo>
                      <a:pt x="247" y="704"/>
                    </a:lnTo>
                    <a:lnTo>
                      <a:pt x="264" y="709"/>
                    </a:lnTo>
                    <a:lnTo>
                      <a:pt x="281" y="713"/>
                    </a:lnTo>
                    <a:lnTo>
                      <a:pt x="298" y="717"/>
                    </a:lnTo>
                    <a:lnTo>
                      <a:pt x="316" y="719"/>
                    </a:lnTo>
                    <a:lnTo>
                      <a:pt x="334" y="721"/>
                    </a:lnTo>
                    <a:lnTo>
                      <a:pt x="353" y="722"/>
                    </a:lnTo>
                    <a:lnTo>
                      <a:pt x="371" y="722"/>
                    </a:lnTo>
                    <a:lnTo>
                      <a:pt x="390" y="721"/>
                    </a:lnTo>
                    <a:lnTo>
                      <a:pt x="408" y="719"/>
                    </a:lnTo>
                    <a:lnTo>
                      <a:pt x="426" y="717"/>
                    </a:lnTo>
                    <a:lnTo>
                      <a:pt x="444" y="713"/>
                    </a:lnTo>
                    <a:lnTo>
                      <a:pt x="462" y="708"/>
                    </a:lnTo>
                    <a:lnTo>
                      <a:pt x="480" y="703"/>
                    </a:lnTo>
                    <a:lnTo>
                      <a:pt x="496" y="697"/>
                    </a:lnTo>
                    <a:lnTo>
                      <a:pt x="513" y="690"/>
                    </a:lnTo>
                    <a:lnTo>
                      <a:pt x="528" y="682"/>
                    </a:lnTo>
                    <a:lnTo>
                      <a:pt x="544" y="674"/>
                    </a:lnTo>
                    <a:lnTo>
                      <a:pt x="559" y="665"/>
                    </a:lnTo>
                    <a:lnTo>
                      <a:pt x="573" y="655"/>
                    </a:lnTo>
                    <a:lnTo>
                      <a:pt x="587" y="645"/>
                    </a:lnTo>
                    <a:lnTo>
                      <a:pt x="600" y="634"/>
                    </a:lnTo>
                    <a:lnTo>
                      <a:pt x="614" y="622"/>
                    </a:lnTo>
                    <a:lnTo>
                      <a:pt x="626" y="609"/>
                    </a:lnTo>
                    <a:lnTo>
                      <a:pt x="638" y="596"/>
                    </a:lnTo>
                    <a:lnTo>
                      <a:pt x="649" y="582"/>
                    </a:lnTo>
                    <a:lnTo>
                      <a:pt x="659" y="568"/>
                    </a:lnTo>
                    <a:lnTo>
                      <a:pt x="669" y="554"/>
                    </a:lnTo>
                    <a:lnTo>
                      <a:pt x="678" y="539"/>
                    </a:lnTo>
                    <a:lnTo>
                      <a:pt x="686" y="524"/>
                    </a:lnTo>
                    <a:lnTo>
                      <a:pt x="694" y="508"/>
                    </a:lnTo>
                    <a:lnTo>
                      <a:pt x="701" y="492"/>
                    </a:lnTo>
                    <a:lnTo>
                      <a:pt x="707" y="475"/>
                    </a:lnTo>
                    <a:lnTo>
                      <a:pt x="712" y="458"/>
                    </a:lnTo>
                    <a:lnTo>
                      <a:pt x="717" y="441"/>
                    </a:lnTo>
                    <a:lnTo>
                      <a:pt x="720" y="423"/>
                    </a:lnTo>
                    <a:lnTo>
                      <a:pt x="723" y="406"/>
                    </a:lnTo>
                    <a:lnTo>
                      <a:pt x="725" y="388"/>
                    </a:lnTo>
                    <a:lnTo>
                      <a:pt x="726" y="370"/>
                    </a:lnTo>
                    <a:lnTo>
                      <a:pt x="726" y="350"/>
                    </a:lnTo>
                    <a:lnTo>
                      <a:pt x="725" y="332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8" name="Freeform 414">
                <a:extLst>
                  <a:ext uri="{FF2B5EF4-FFF2-40B4-BE49-F238E27FC236}">
                    <a16:creationId xmlns:a16="http://schemas.microsoft.com/office/drawing/2014/main" id="{F62753A5-6748-7F3D-7E98-67F27B97B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819"/>
                <a:ext cx="45" cy="45"/>
              </a:xfrm>
              <a:custGeom>
                <a:avLst/>
                <a:gdLst>
                  <a:gd name="T0" fmla="*/ 720 w 726"/>
                  <a:gd name="T1" fmla="*/ 295 h 722"/>
                  <a:gd name="T2" fmla="*/ 705 w 726"/>
                  <a:gd name="T3" fmla="*/ 243 h 722"/>
                  <a:gd name="T4" fmla="*/ 684 w 726"/>
                  <a:gd name="T5" fmla="*/ 193 h 722"/>
                  <a:gd name="T6" fmla="*/ 656 w 726"/>
                  <a:gd name="T7" fmla="*/ 149 h 722"/>
                  <a:gd name="T8" fmla="*/ 622 w 726"/>
                  <a:gd name="T9" fmla="*/ 109 h 722"/>
                  <a:gd name="T10" fmla="*/ 582 w 726"/>
                  <a:gd name="T11" fmla="*/ 73 h 722"/>
                  <a:gd name="T12" fmla="*/ 538 w 726"/>
                  <a:gd name="T13" fmla="*/ 45 h 722"/>
                  <a:gd name="T14" fmla="*/ 491 w 726"/>
                  <a:gd name="T15" fmla="*/ 23 h 722"/>
                  <a:gd name="T16" fmla="*/ 440 w 726"/>
                  <a:gd name="T17" fmla="*/ 8 h 722"/>
                  <a:gd name="T18" fmla="*/ 387 w 726"/>
                  <a:gd name="T19" fmla="*/ 0 h 722"/>
                  <a:gd name="T20" fmla="*/ 331 w 726"/>
                  <a:gd name="T21" fmla="*/ 1 h 722"/>
                  <a:gd name="T22" fmla="*/ 278 w 726"/>
                  <a:gd name="T23" fmla="*/ 10 h 722"/>
                  <a:gd name="T24" fmla="*/ 228 w 726"/>
                  <a:gd name="T25" fmla="*/ 25 h 722"/>
                  <a:gd name="T26" fmla="*/ 180 w 726"/>
                  <a:gd name="T27" fmla="*/ 48 h 722"/>
                  <a:gd name="T28" fmla="*/ 137 w 726"/>
                  <a:gd name="T29" fmla="*/ 78 h 722"/>
                  <a:gd name="T30" fmla="*/ 99 w 726"/>
                  <a:gd name="T31" fmla="*/ 114 h 722"/>
                  <a:gd name="T32" fmla="*/ 66 w 726"/>
                  <a:gd name="T33" fmla="*/ 154 h 722"/>
                  <a:gd name="T34" fmla="*/ 39 w 726"/>
                  <a:gd name="T35" fmla="*/ 199 h 722"/>
                  <a:gd name="T36" fmla="*/ 18 w 726"/>
                  <a:gd name="T37" fmla="*/ 248 h 722"/>
                  <a:gd name="T38" fmla="*/ 5 w 726"/>
                  <a:gd name="T39" fmla="*/ 299 h 722"/>
                  <a:gd name="T40" fmla="*/ 0 w 726"/>
                  <a:gd name="T41" fmla="*/ 353 h 722"/>
                  <a:gd name="T42" fmla="*/ 2 w 726"/>
                  <a:gd name="T43" fmla="*/ 409 h 722"/>
                  <a:gd name="T44" fmla="*/ 13 w 726"/>
                  <a:gd name="T45" fmla="*/ 462 h 722"/>
                  <a:gd name="T46" fmla="*/ 31 w 726"/>
                  <a:gd name="T47" fmla="*/ 513 h 722"/>
                  <a:gd name="T48" fmla="*/ 57 w 726"/>
                  <a:gd name="T49" fmla="*/ 559 h 722"/>
                  <a:gd name="T50" fmla="*/ 88 w 726"/>
                  <a:gd name="T51" fmla="*/ 600 h 722"/>
                  <a:gd name="T52" fmla="*/ 126 w 726"/>
                  <a:gd name="T53" fmla="*/ 637 h 722"/>
                  <a:gd name="T54" fmla="*/ 167 w 726"/>
                  <a:gd name="T55" fmla="*/ 667 h 722"/>
                  <a:gd name="T56" fmla="*/ 213 w 726"/>
                  <a:gd name="T57" fmla="*/ 691 h 722"/>
                  <a:gd name="T58" fmla="*/ 264 w 726"/>
                  <a:gd name="T59" fmla="*/ 709 h 722"/>
                  <a:gd name="T60" fmla="*/ 316 w 726"/>
                  <a:gd name="T61" fmla="*/ 719 h 722"/>
                  <a:gd name="T62" fmla="*/ 371 w 726"/>
                  <a:gd name="T63" fmla="*/ 722 h 722"/>
                  <a:gd name="T64" fmla="*/ 426 w 726"/>
                  <a:gd name="T65" fmla="*/ 717 h 722"/>
                  <a:gd name="T66" fmla="*/ 480 w 726"/>
                  <a:gd name="T67" fmla="*/ 703 h 722"/>
                  <a:gd name="T68" fmla="*/ 528 w 726"/>
                  <a:gd name="T69" fmla="*/ 682 h 722"/>
                  <a:gd name="T70" fmla="*/ 573 w 726"/>
                  <a:gd name="T71" fmla="*/ 655 h 722"/>
                  <a:gd name="T72" fmla="*/ 614 w 726"/>
                  <a:gd name="T73" fmla="*/ 622 h 722"/>
                  <a:gd name="T74" fmla="*/ 649 w 726"/>
                  <a:gd name="T75" fmla="*/ 582 h 722"/>
                  <a:gd name="T76" fmla="*/ 678 w 726"/>
                  <a:gd name="T77" fmla="*/ 539 h 722"/>
                  <a:gd name="T78" fmla="*/ 701 w 726"/>
                  <a:gd name="T79" fmla="*/ 492 h 722"/>
                  <a:gd name="T80" fmla="*/ 717 w 726"/>
                  <a:gd name="T81" fmla="*/ 441 h 722"/>
                  <a:gd name="T82" fmla="*/ 725 w 726"/>
                  <a:gd name="T83" fmla="*/ 388 h 722"/>
                  <a:gd name="T84" fmla="*/ 725 w 726"/>
                  <a:gd name="T85" fmla="*/ 332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6" h="722">
                    <a:moveTo>
                      <a:pt x="725" y="332"/>
                    </a:moveTo>
                    <a:lnTo>
                      <a:pt x="723" y="313"/>
                    </a:lnTo>
                    <a:lnTo>
                      <a:pt x="720" y="295"/>
                    </a:lnTo>
                    <a:lnTo>
                      <a:pt x="716" y="277"/>
                    </a:lnTo>
                    <a:lnTo>
                      <a:pt x="711" y="260"/>
                    </a:lnTo>
                    <a:lnTo>
                      <a:pt x="705" y="243"/>
                    </a:lnTo>
                    <a:lnTo>
                      <a:pt x="699" y="225"/>
                    </a:lnTo>
                    <a:lnTo>
                      <a:pt x="691" y="209"/>
                    </a:lnTo>
                    <a:lnTo>
                      <a:pt x="684" y="193"/>
                    </a:lnTo>
                    <a:lnTo>
                      <a:pt x="675" y="178"/>
                    </a:lnTo>
                    <a:lnTo>
                      <a:pt x="666" y="163"/>
                    </a:lnTo>
                    <a:lnTo>
                      <a:pt x="656" y="149"/>
                    </a:lnTo>
                    <a:lnTo>
                      <a:pt x="645" y="135"/>
                    </a:lnTo>
                    <a:lnTo>
                      <a:pt x="634" y="121"/>
                    </a:lnTo>
                    <a:lnTo>
                      <a:pt x="622" y="109"/>
                    </a:lnTo>
                    <a:lnTo>
                      <a:pt x="609" y="96"/>
                    </a:lnTo>
                    <a:lnTo>
                      <a:pt x="595" y="84"/>
                    </a:lnTo>
                    <a:lnTo>
                      <a:pt x="582" y="73"/>
                    </a:lnTo>
                    <a:lnTo>
                      <a:pt x="568" y="63"/>
                    </a:lnTo>
                    <a:lnTo>
                      <a:pt x="553" y="53"/>
                    </a:lnTo>
                    <a:lnTo>
                      <a:pt x="538" y="45"/>
                    </a:lnTo>
                    <a:lnTo>
                      <a:pt x="523" y="36"/>
                    </a:lnTo>
                    <a:lnTo>
                      <a:pt x="507" y="29"/>
                    </a:lnTo>
                    <a:lnTo>
                      <a:pt x="491" y="23"/>
                    </a:lnTo>
                    <a:lnTo>
                      <a:pt x="474" y="17"/>
                    </a:lnTo>
                    <a:lnTo>
                      <a:pt x="457" y="12"/>
                    </a:lnTo>
                    <a:lnTo>
                      <a:pt x="440" y="8"/>
                    </a:lnTo>
                    <a:lnTo>
                      <a:pt x="422" y="4"/>
                    </a:lnTo>
                    <a:lnTo>
                      <a:pt x="405" y="2"/>
                    </a:lnTo>
                    <a:lnTo>
                      <a:pt x="387" y="0"/>
                    </a:lnTo>
                    <a:lnTo>
                      <a:pt x="369" y="0"/>
                    </a:lnTo>
                    <a:lnTo>
                      <a:pt x="350" y="0"/>
                    </a:lnTo>
                    <a:lnTo>
                      <a:pt x="331" y="1"/>
                    </a:lnTo>
                    <a:lnTo>
                      <a:pt x="313" y="3"/>
                    </a:lnTo>
                    <a:lnTo>
                      <a:pt x="295" y="6"/>
                    </a:lnTo>
                    <a:lnTo>
                      <a:pt x="278" y="10"/>
                    </a:lnTo>
                    <a:lnTo>
                      <a:pt x="261" y="14"/>
                    </a:lnTo>
                    <a:lnTo>
                      <a:pt x="244" y="19"/>
                    </a:lnTo>
                    <a:lnTo>
                      <a:pt x="228" y="25"/>
                    </a:lnTo>
                    <a:lnTo>
                      <a:pt x="211" y="32"/>
                    </a:lnTo>
                    <a:lnTo>
                      <a:pt x="195" y="40"/>
                    </a:lnTo>
                    <a:lnTo>
                      <a:pt x="180" y="48"/>
                    </a:lnTo>
                    <a:lnTo>
                      <a:pt x="165" y="58"/>
                    </a:lnTo>
                    <a:lnTo>
                      <a:pt x="151" y="67"/>
                    </a:lnTo>
                    <a:lnTo>
                      <a:pt x="137" y="78"/>
                    </a:lnTo>
                    <a:lnTo>
                      <a:pt x="124" y="89"/>
                    </a:lnTo>
                    <a:lnTo>
                      <a:pt x="111" y="101"/>
                    </a:lnTo>
                    <a:lnTo>
                      <a:pt x="99" y="114"/>
                    </a:lnTo>
                    <a:lnTo>
                      <a:pt x="87" y="127"/>
                    </a:lnTo>
                    <a:lnTo>
                      <a:pt x="76" y="140"/>
                    </a:lnTo>
                    <a:lnTo>
                      <a:pt x="66" y="154"/>
                    </a:lnTo>
                    <a:lnTo>
                      <a:pt x="56" y="168"/>
                    </a:lnTo>
                    <a:lnTo>
                      <a:pt x="47" y="183"/>
                    </a:lnTo>
                    <a:lnTo>
                      <a:pt x="39" y="199"/>
                    </a:lnTo>
                    <a:lnTo>
                      <a:pt x="31" y="214"/>
                    </a:lnTo>
                    <a:lnTo>
                      <a:pt x="24" y="230"/>
                    </a:lnTo>
                    <a:lnTo>
                      <a:pt x="18" y="248"/>
                    </a:lnTo>
                    <a:lnTo>
                      <a:pt x="13" y="265"/>
                    </a:lnTo>
                    <a:lnTo>
                      <a:pt x="9" y="282"/>
                    </a:lnTo>
                    <a:lnTo>
                      <a:pt x="5" y="299"/>
                    </a:lnTo>
                    <a:lnTo>
                      <a:pt x="2" y="317"/>
                    </a:lnTo>
                    <a:lnTo>
                      <a:pt x="1" y="335"/>
                    </a:lnTo>
                    <a:lnTo>
                      <a:pt x="0" y="353"/>
                    </a:lnTo>
                    <a:lnTo>
                      <a:pt x="0" y="372"/>
                    </a:lnTo>
                    <a:lnTo>
                      <a:pt x="0" y="391"/>
                    </a:lnTo>
                    <a:lnTo>
                      <a:pt x="2" y="409"/>
                    </a:lnTo>
                    <a:lnTo>
                      <a:pt x="5" y="427"/>
                    </a:lnTo>
                    <a:lnTo>
                      <a:pt x="9" y="445"/>
                    </a:lnTo>
                    <a:lnTo>
                      <a:pt x="13" y="462"/>
                    </a:lnTo>
                    <a:lnTo>
                      <a:pt x="18" y="479"/>
                    </a:lnTo>
                    <a:lnTo>
                      <a:pt x="24" y="497"/>
                    </a:lnTo>
                    <a:lnTo>
                      <a:pt x="31" y="513"/>
                    </a:lnTo>
                    <a:lnTo>
                      <a:pt x="39" y="529"/>
                    </a:lnTo>
                    <a:lnTo>
                      <a:pt x="47" y="544"/>
                    </a:lnTo>
                    <a:lnTo>
                      <a:pt x="57" y="559"/>
                    </a:lnTo>
                    <a:lnTo>
                      <a:pt x="66" y="573"/>
                    </a:lnTo>
                    <a:lnTo>
                      <a:pt x="77" y="586"/>
                    </a:lnTo>
                    <a:lnTo>
                      <a:pt x="88" y="600"/>
                    </a:lnTo>
                    <a:lnTo>
                      <a:pt x="101" y="613"/>
                    </a:lnTo>
                    <a:lnTo>
                      <a:pt x="113" y="625"/>
                    </a:lnTo>
                    <a:lnTo>
                      <a:pt x="126" y="637"/>
                    </a:lnTo>
                    <a:lnTo>
                      <a:pt x="139" y="647"/>
                    </a:lnTo>
                    <a:lnTo>
                      <a:pt x="153" y="658"/>
                    </a:lnTo>
                    <a:lnTo>
                      <a:pt x="167" y="667"/>
                    </a:lnTo>
                    <a:lnTo>
                      <a:pt x="182" y="676"/>
                    </a:lnTo>
                    <a:lnTo>
                      <a:pt x="198" y="684"/>
                    </a:lnTo>
                    <a:lnTo>
                      <a:pt x="213" y="691"/>
                    </a:lnTo>
                    <a:lnTo>
                      <a:pt x="230" y="698"/>
                    </a:lnTo>
                    <a:lnTo>
                      <a:pt x="247" y="704"/>
                    </a:lnTo>
                    <a:lnTo>
                      <a:pt x="264" y="709"/>
                    </a:lnTo>
                    <a:lnTo>
                      <a:pt x="281" y="713"/>
                    </a:lnTo>
                    <a:lnTo>
                      <a:pt x="298" y="717"/>
                    </a:lnTo>
                    <a:lnTo>
                      <a:pt x="316" y="719"/>
                    </a:lnTo>
                    <a:lnTo>
                      <a:pt x="334" y="721"/>
                    </a:lnTo>
                    <a:lnTo>
                      <a:pt x="353" y="722"/>
                    </a:lnTo>
                    <a:lnTo>
                      <a:pt x="371" y="722"/>
                    </a:lnTo>
                    <a:lnTo>
                      <a:pt x="390" y="721"/>
                    </a:lnTo>
                    <a:lnTo>
                      <a:pt x="408" y="719"/>
                    </a:lnTo>
                    <a:lnTo>
                      <a:pt x="426" y="717"/>
                    </a:lnTo>
                    <a:lnTo>
                      <a:pt x="444" y="713"/>
                    </a:lnTo>
                    <a:lnTo>
                      <a:pt x="462" y="708"/>
                    </a:lnTo>
                    <a:lnTo>
                      <a:pt x="480" y="703"/>
                    </a:lnTo>
                    <a:lnTo>
                      <a:pt x="496" y="697"/>
                    </a:lnTo>
                    <a:lnTo>
                      <a:pt x="513" y="690"/>
                    </a:lnTo>
                    <a:lnTo>
                      <a:pt x="528" y="682"/>
                    </a:lnTo>
                    <a:lnTo>
                      <a:pt x="544" y="674"/>
                    </a:lnTo>
                    <a:lnTo>
                      <a:pt x="559" y="665"/>
                    </a:lnTo>
                    <a:lnTo>
                      <a:pt x="573" y="655"/>
                    </a:lnTo>
                    <a:lnTo>
                      <a:pt x="587" y="645"/>
                    </a:lnTo>
                    <a:lnTo>
                      <a:pt x="600" y="634"/>
                    </a:lnTo>
                    <a:lnTo>
                      <a:pt x="614" y="622"/>
                    </a:lnTo>
                    <a:lnTo>
                      <a:pt x="626" y="609"/>
                    </a:lnTo>
                    <a:lnTo>
                      <a:pt x="638" y="596"/>
                    </a:lnTo>
                    <a:lnTo>
                      <a:pt x="649" y="582"/>
                    </a:lnTo>
                    <a:lnTo>
                      <a:pt x="659" y="568"/>
                    </a:lnTo>
                    <a:lnTo>
                      <a:pt x="669" y="554"/>
                    </a:lnTo>
                    <a:lnTo>
                      <a:pt x="678" y="539"/>
                    </a:lnTo>
                    <a:lnTo>
                      <a:pt x="686" y="524"/>
                    </a:lnTo>
                    <a:lnTo>
                      <a:pt x="694" y="508"/>
                    </a:lnTo>
                    <a:lnTo>
                      <a:pt x="701" y="492"/>
                    </a:lnTo>
                    <a:lnTo>
                      <a:pt x="707" y="475"/>
                    </a:lnTo>
                    <a:lnTo>
                      <a:pt x="712" y="458"/>
                    </a:lnTo>
                    <a:lnTo>
                      <a:pt x="717" y="441"/>
                    </a:lnTo>
                    <a:lnTo>
                      <a:pt x="720" y="423"/>
                    </a:lnTo>
                    <a:lnTo>
                      <a:pt x="723" y="406"/>
                    </a:lnTo>
                    <a:lnTo>
                      <a:pt x="725" y="388"/>
                    </a:lnTo>
                    <a:lnTo>
                      <a:pt x="726" y="370"/>
                    </a:lnTo>
                    <a:lnTo>
                      <a:pt x="726" y="350"/>
                    </a:lnTo>
                    <a:lnTo>
                      <a:pt x="725" y="33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9" name="Freeform 415">
                <a:extLst>
                  <a:ext uri="{FF2B5EF4-FFF2-40B4-BE49-F238E27FC236}">
                    <a16:creationId xmlns:a16="http://schemas.microsoft.com/office/drawing/2014/main" id="{37D36920-B598-D85D-F871-8FB848FB7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965"/>
                <a:ext cx="46" cy="46"/>
              </a:xfrm>
              <a:custGeom>
                <a:avLst/>
                <a:gdLst>
                  <a:gd name="T0" fmla="*/ 717 w 722"/>
                  <a:gd name="T1" fmla="*/ 297 h 724"/>
                  <a:gd name="T2" fmla="*/ 703 w 722"/>
                  <a:gd name="T3" fmla="*/ 244 h 724"/>
                  <a:gd name="T4" fmla="*/ 683 w 722"/>
                  <a:gd name="T5" fmla="*/ 195 h 724"/>
                  <a:gd name="T6" fmla="*/ 655 w 722"/>
                  <a:gd name="T7" fmla="*/ 149 h 724"/>
                  <a:gd name="T8" fmla="*/ 621 w 722"/>
                  <a:gd name="T9" fmla="*/ 109 h 724"/>
                  <a:gd name="T10" fmla="*/ 583 w 722"/>
                  <a:gd name="T11" fmla="*/ 75 h 724"/>
                  <a:gd name="T12" fmla="*/ 539 w 722"/>
                  <a:gd name="T13" fmla="*/ 46 h 724"/>
                  <a:gd name="T14" fmla="*/ 491 w 722"/>
                  <a:gd name="T15" fmla="*/ 23 h 724"/>
                  <a:gd name="T16" fmla="*/ 441 w 722"/>
                  <a:gd name="T17" fmla="*/ 8 h 724"/>
                  <a:gd name="T18" fmla="*/ 388 w 722"/>
                  <a:gd name="T19" fmla="*/ 1 h 724"/>
                  <a:gd name="T20" fmla="*/ 332 w 722"/>
                  <a:gd name="T21" fmla="*/ 2 h 724"/>
                  <a:gd name="T22" fmla="*/ 278 w 722"/>
                  <a:gd name="T23" fmla="*/ 10 h 724"/>
                  <a:gd name="T24" fmla="*/ 225 w 722"/>
                  <a:gd name="T25" fmla="*/ 27 h 724"/>
                  <a:gd name="T26" fmla="*/ 178 w 722"/>
                  <a:gd name="T27" fmla="*/ 50 h 724"/>
                  <a:gd name="T28" fmla="*/ 135 w 722"/>
                  <a:gd name="T29" fmla="*/ 79 h 724"/>
                  <a:gd name="T30" fmla="*/ 96 w 722"/>
                  <a:gd name="T31" fmla="*/ 115 h 724"/>
                  <a:gd name="T32" fmla="*/ 63 w 722"/>
                  <a:gd name="T33" fmla="*/ 156 h 724"/>
                  <a:gd name="T34" fmla="*/ 37 w 722"/>
                  <a:gd name="T35" fmla="*/ 200 h 724"/>
                  <a:gd name="T36" fmla="*/ 17 w 722"/>
                  <a:gd name="T37" fmla="*/ 248 h 724"/>
                  <a:gd name="T38" fmla="*/ 4 w 722"/>
                  <a:gd name="T39" fmla="*/ 301 h 724"/>
                  <a:gd name="T40" fmla="*/ 0 w 722"/>
                  <a:gd name="T41" fmla="*/ 355 h 724"/>
                  <a:gd name="T42" fmla="*/ 3 w 722"/>
                  <a:gd name="T43" fmla="*/ 411 h 724"/>
                  <a:gd name="T44" fmla="*/ 14 w 722"/>
                  <a:gd name="T45" fmla="*/ 464 h 724"/>
                  <a:gd name="T46" fmla="*/ 32 w 722"/>
                  <a:gd name="T47" fmla="*/ 514 h 724"/>
                  <a:gd name="T48" fmla="*/ 58 w 722"/>
                  <a:gd name="T49" fmla="*/ 560 h 724"/>
                  <a:gd name="T50" fmla="*/ 89 w 722"/>
                  <a:gd name="T51" fmla="*/ 601 h 724"/>
                  <a:gd name="T52" fmla="*/ 127 w 722"/>
                  <a:gd name="T53" fmla="*/ 637 h 724"/>
                  <a:gd name="T54" fmla="*/ 169 w 722"/>
                  <a:gd name="T55" fmla="*/ 669 h 724"/>
                  <a:gd name="T56" fmla="*/ 214 w 722"/>
                  <a:gd name="T57" fmla="*/ 693 h 724"/>
                  <a:gd name="T58" fmla="*/ 265 w 722"/>
                  <a:gd name="T59" fmla="*/ 711 h 724"/>
                  <a:gd name="T60" fmla="*/ 317 w 722"/>
                  <a:gd name="T61" fmla="*/ 721 h 724"/>
                  <a:gd name="T62" fmla="*/ 372 w 722"/>
                  <a:gd name="T63" fmla="*/ 724 h 724"/>
                  <a:gd name="T64" fmla="*/ 427 w 722"/>
                  <a:gd name="T65" fmla="*/ 718 h 724"/>
                  <a:gd name="T66" fmla="*/ 479 w 722"/>
                  <a:gd name="T67" fmla="*/ 705 h 724"/>
                  <a:gd name="T68" fmla="*/ 529 w 722"/>
                  <a:gd name="T69" fmla="*/ 684 h 724"/>
                  <a:gd name="T70" fmla="*/ 573 w 722"/>
                  <a:gd name="T71" fmla="*/ 657 h 724"/>
                  <a:gd name="T72" fmla="*/ 612 w 722"/>
                  <a:gd name="T73" fmla="*/ 623 h 724"/>
                  <a:gd name="T74" fmla="*/ 648 w 722"/>
                  <a:gd name="T75" fmla="*/ 584 h 724"/>
                  <a:gd name="T76" fmla="*/ 676 w 722"/>
                  <a:gd name="T77" fmla="*/ 541 h 724"/>
                  <a:gd name="T78" fmla="*/ 698 w 722"/>
                  <a:gd name="T79" fmla="*/ 493 h 724"/>
                  <a:gd name="T80" fmla="*/ 713 w 722"/>
                  <a:gd name="T81" fmla="*/ 442 h 724"/>
                  <a:gd name="T82" fmla="*/ 721 w 722"/>
                  <a:gd name="T83" fmla="*/ 388 h 724"/>
                  <a:gd name="T84" fmla="*/ 721 w 722"/>
                  <a:gd name="T85" fmla="*/ 33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2" h="724">
                    <a:moveTo>
                      <a:pt x="721" y="333"/>
                    </a:moveTo>
                    <a:lnTo>
                      <a:pt x="719" y="315"/>
                    </a:lnTo>
                    <a:lnTo>
                      <a:pt x="717" y="297"/>
                    </a:lnTo>
                    <a:lnTo>
                      <a:pt x="713" y="279"/>
                    </a:lnTo>
                    <a:lnTo>
                      <a:pt x="709" y="261"/>
                    </a:lnTo>
                    <a:lnTo>
                      <a:pt x="703" y="244"/>
                    </a:lnTo>
                    <a:lnTo>
                      <a:pt x="697" y="227"/>
                    </a:lnTo>
                    <a:lnTo>
                      <a:pt x="690" y="211"/>
                    </a:lnTo>
                    <a:lnTo>
                      <a:pt x="683" y="195"/>
                    </a:lnTo>
                    <a:lnTo>
                      <a:pt x="674" y="180"/>
                    </a:lnTo>
                    <a:lnTo>
                      <a:pt x="665" y="165"/>
                    </a:lnTo>
                    <a:lnTo>
                      <a:pt x="655" y="149"/>
                    </a:lnTo>
                    <a:lnTo>
                      <a:pt x="645" y="135"/>
                    </a:lnTo>
                    <a:lnTo>
                      <a:pt x="634" y="122"/>
                    </a:lnTo>
                    <a:lnTo>
                      <a:pt x="621" y="109"/>
                    </a:lnTo>
                    <a:lnTo>
                      <a:pt x="609" y="97"/>
                    </a:lnTo>
                    <a:lnTo>
                      <a:pt x="596" y="86"/>
                    </a:lnTo>
                    <a:lnTo>
                      <a:pt x="583" y="75"/>
                    </a:lnTo>
                    <a:lnTo>
                      <a:pt x="569" y="65"/>
                    </a:lnTo>
                    <a:lnTo>
                      <a:pt x="554" y="55"/>
                    </a:lnTo>
                    <a:lnTo>
                      <a:pt x="539" y="46"/>
                    </a:lnTo>
                    <a:lnTo>
                      <a:pt x="524" y="38"/>
                    </a:lnTo>
                    <a:lnTo>
                      <a:pt x="508" y="31"/>
                    </a:lnTo>
                    <a:lnTo>
                      <a:pt x="491" y="23"/>
                    </a:lnTo>
                    <a:lnTo>
                      <a:pt x="475" y="17"/>
                    </a:lnTo>
                    <a:lnTo>
                      <a:pt x="458" y="12"/>
                    </a:lnTo>
                    <a:lnTo>
                      <a:pt x="441" y="8"/>
                    </a:lnTo>
                    <a:lnTo>
                      <a:pt x="423" y="5"/>
                    </a:lnTo>
                    <a:lnTo>
                      <a:pt x="406" y="2"/>
                    </a:lnTo>
                    <a:lnTo>
                      <a:pt x="388" y="1"/>
                    </a:lnTo>
                    <a:lnTo>
                      <a:pt x="369" y="0"/>
                    </a:lnTo>
                    <a:lnTo>
                      <a:pt x="350" y="1"/>
                    </a:lnTo>
                    <a:lnTo>
                      <a:pt x="332" y="2"/>
                    </a:lnTo>
                    <a:lnTo>
                      <a:pt x="313" y="4"/>
                    </a:lnTo>
                    <a:lnTo>
                      <a:pt x="295" y="7"/>
                    </a:lnTo>
                    <a:lnTo>
                      <a:pt x="278" y="10"/>
                    </a:lnTo>
                    <a:lnTo>
                      <a:pt x="260" y="15"/>
                    </a:lnTo>
                    <a:lnTo>
                      <a:pt x="242" y="20"/>
                    </a:lnTo>
                    <a:lnTo>
                      <a:pt x="225" y="27"/>
                    </a:lnTo>
                    <a:lnTo>
                      <a:pt x="209" y="34"/>
                    </a:lnTo>
                    <a:lnTo>
                      <a:pt x="193" y="42"/>
                    </a:lnTo>
                    <a:lnTo>
                      <a:pt x="178" y="50"/>
                    </a:lnTo>
                    <a:lnTo>
                      <a:pt x="163" y="59"/>
                    </a:lnTo>
                    <a:lnTo>
                      <a:pt x="149" y="69"/>
                    </a:lnTo>
                    <a:lnTo>
                      <a:pt x="135" y="79"/>
                    </a:lnTo>
                    <a:lnTo>
                      <a:pt x="122" y="91"/>
                    </a:lnTo>
                    <a:lnTo>
                      <a:pt x="108" y="102"/>
                    </a:lnTo>
                    <a:lnTo>
                      <a:pt x="96" y="115"/>
                    </a:lnTo>
                    <a:lnTo>
                      <a:pt x="84" y="127"/>
                    </a:lnTo>
                    <a:lnTo>
                      <a:pt x="73" y="141"/>
                    </a:lnTo>
                    <a:lnTo>
                      <a:pt x="63" y="156"/>
                    </a:lnTo>
                    <a:lnTo>
                      <a:pt x="54" y="170"/>
                    </a:lnTo>
                    <a:lnTo>
                      <a:pt x="45" y="185"/>
                    </a:lnTo>
                    <a:lnTo>
                      <a:pt x="37" y="200"/>
                    </a:lnTo>
                    <a:lnTo>
                      <a:pt x="29" y="216"/>
                    </a:lnTo>
                    <a:lnTo>
                      <a:pt x="23" y="232"/>
                    </a:lnTo>
                    <a:lnTo>
                      <a:pt x="17" y="248"/>
                    </a:lnTo>
                    <a:lnTo>
                      <a:pt x="12" y="265"/>
                    </a:lnTo>
                    <a:lnTo>
                      <a:pt x="8" y="283"/>
                    </a:lnTo>
                    <a:lnTo>
                      <a:pt x="4" y="301"/>
                    </a:lnTo>
                    <a:lnTo>
                      <a:pt x="2" y="318"/>
                    </a:lnTo>
                    <a:lnTo>
                      <a:pt x="0" y="336"/>
                    </a:lnTo>
                    <a:lnTo>
                      <a:pt x="0" y="355"/>
                    </a:lnTo>
                    <a:lnTo>
                      <a:pt x="0" y="373"/>
                    </a:lnTo>
                    <a:lnTo>
                      <a:pt x="2" y="391"/>
                    </a:lnTo>
                    <a:lnTo>
                      <a:pt x="3" y="411"/>
                    </a:lnTo>
                    <a:lnTo>
                      <a:pt x="6" y="429"/>
                    </a:lnTo>
                    <a:lnTo>
                      <a:pt x="10" y="447"/>
                    </a:lnTo>
                    <a:lnTo>
                      <a:pt x="14" y="464"/>
                    </a:lnTo>
                    <a:lnTo>
                      <a:pt x="19" y="481"/>
                    </a:lnTo>
                    <a:lnTo>
                      <a:pt x="26" y="497"/>
                    </a:lnTo>
                    <a:lnTo>
                      <a:pt x="32" y="514"/>
                    </a:lnTo>
                    <a:lnTo>
                      <a:pt x="40" y="529"/>
                    </a:lnTo>
                    <a:lnTo>
                      <a:pt x="49" y="545"/>
                    </a:lnTo>
                    <a:lnTo>
                      <a:pt x="58" y="560"/>
                    </a:lnTo>
                    <a:lnTo>
                      <a:pt x="67" y="574"/>
                    </a:lnTo>
                    <a:lnTo>
                      <a:pt x="78" y="588"/>
                    </a:lnTo>
                    <a:lnTo>
                      <a:pt x="89" y="601"/>
                    </a:lnTo>
                    <a:lnTo>
                      <a:pt x="101" y="614"/>
                    </a:lnTo>
                    <a:lnTo>
                      <a:pt x="113" y="626"/>
                    </a:lnTo>
                    <a:lnTo>
                      <a:pt x="127" y="637"/>
                    </a:lnTo>
                    <a:lnTo>
                      <a:pt x="140" y="648"/>
                    </a:lnTo>
                    <a:lnTo>
                      <a:pt x="154" y="659"/>
                    </a:lnTo>
                    <a:lnTo>
                      <a:pt x="169" y="669"/>
                    </a:lnTo>
                    <a:lnTo>
                      <a:pt x="183" y="677"/>
                    </a:lnTo>
                    <a:lnTo>
                      <a:pt x="199" y="686"/>
                    </a:lnTo>
                    <a:lnTo>
                      <a:pt x="214" y="693"/>
                    </a:lnTo>
                    <a:lnTo>
                      <a:pt x="231" y="700"/>
                    </a:lnTo>
                    <a:lnTo>
                      <a:pt x="248" y="705"/>
                    </a:lnTo>
                    <a:lnTo>
                      <a:pt x="265" y="711"/>
                    </a:lnTo>
                    <a:lnTo>
                      <a:pt x="282" y="715"/>
                    </a:lnTo>
                    <a:lnTo>
                      <a:pt x="299" y="718"/>
                    </a:lnTo>
                    <a:lnTo>
                      <a:pt x="317" y="721"/>
                    </a:lnTo>
                    <a:lnTo>
                      <a:pt x="335" y="723"/>
                    </a:lnTo>
                    <a:lnTo>
                      <a:pt x="353" y="724"/>
                    </a:lnTo>
                    <a:lnTo>
                      <a:pt x="372" y="724"/>
                    </a:lnTo>
                    <a:lnTo>
                      <a:pt x="391" y="723"/>
                    </a:lnTo>
                    <a:lnTo>
                      <a:pt x="409" y="721"/>
                    </a:lnTo>
                    <a:lnTo>
                      <a:pt x="427" y="718"/>
                    </a:lnTo>
                    <a:lnTo>
                      <a:pt x="445" y="715"/>
                    </a:lnTo>
                    <a:lnTo>
                      <a:pt x="462" y="710"/>
                    </a:lnTo>
                    <a:lnTo>
                      <a:pt x="479" y="705"/>
                    </a:lnTo>
                    <a:lnTo>
                      <a:pt x="497" y="699"/>
                    </a:lnTo>
                    <a:lnTo>
                      <a:pt x="513" y="692"/>
                    </a:lnTo>
                    <a:lnTo>
                      <a:pt x="529" y="684"/>
                    </a:lnTo>
                    <a:lnTo>
                      <a:pt x="544" y="676"/>
                    </a:lnTo>
                    <a:lnTo>
                      <a:pt x="559" y="667"/>
                    </a:lnTo>
                    <a:lnTo>
                      <a:pt x="573" y="657"/>
                    </a:lnTo>
                    <a:lnTo>
                      <a:pt x="587" y="645"/>
                    </a:lnTo>
                    <a:lnTo>
                      <a:pt x="600" y="634"/>
                    </a:lnTo>
                    <a:lnTo>
                      <a:pt x="612" y="623"/>
                    </a:lnTo>
                    <a:lnTo>
                      <a:pt x="625" y="610"/>
                    </a:lnTo>
                    <a:lnTo>
                      <a:pt x="637" y="597"/>
                    </a:lnTo>
                    <a:lnTo>
                      <a:pt x="648" y="584"/>
                    </a:lnTo>
                    <a:lnTo>
                      <a:pt x="658" y="570"/>
                    </a:lnTo>
                    <a:lnTo>
                      <a:pt x="667" y="556"/>
                    </a:lnTo>
                    <a:lnTo>
                      <a:pt x="676" y="541"/>
                    </a:lnTo>
                    <a:lnTo>
                      <a:pt x="684" y="525"/>
                    </a:lnTo>
                    <a:lnTo>
                      <a:pt x="691" y="509"/>
                    </a:lnTo>
                    <a:lnTo>
                      <a:pt x="698" y="493"/>
                    </a:lnTo>
                    <a:lnTo>
                      <a:pt x="704" y="476"/>
                    </a:lnTo>
                    <a:lnTo>
                      <a:pt x="709" y="459"/>
                    </a:lnTo>
                    <a:lnTo>
                      <a:pt x="713" y="442"/>
                    </a:lnTo>
                    <a:lnTo>
                      <a:pt x="717" y="425"/>
                    </a:lnTo>
                    <a:lnTo>
                      <a:pt x="719" y="407"/>
                    </a:lnTo>
                    <a:lnTo>
                      <a:pt x="721" y="388"/>
                    </a:lnTo>
                    <a:lnTo>
                      <a:pt x="722" y="370"/>
                    </a:lnTo>
                    <a:lnTo>
                      <a:pt x="722" y="352"/>
                    </a:lnTo>
                    <a:lnTo>
                      <a:pt x="721" y="333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00" name="Freeform 416">
                <a:extLst>
                  <a:ext uri="{FF2B5EF4-FFF2-40B4-BE49-F238E27FC236}">
                    <a16:creationId xmlns:a16="http://schemas.microsoft.com/office/drawing/2014/main" id="{E2613DCE-B319-EA6A-26FA-C4B0488B9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965"/>
                <a:ext cx="46" cy="46"/>
              </a:xfrm>
              <a:custGeom>
                <a:avLst/>
                <a:gdLst>
                  <a:gd name="T0" fmla="*/ 717 w 722"/>
                  <a:gd name="T1" fmla="*/ 297 h 724"/>
                  <a:gd name="T2" fmla="*/ 703 w 722"/>
                  <a:gd name="T3" fmla="*/ 244 h 724"/>
                  <a:gd name="T4" fmla="*/ 683 w 722"/>
                  <a:gd name="T5" fmla="*/ 195 h 724"/>
                  <a:gd name="T6" fmla="*/ 655 w 722"/>
                  <a:gd name="T7" fmla="*/ 149 h 724"/>
                  <a:gd name="T8" fmla="*/ 621 w 722"/>
                  <a:gd name="T9" fmla="*/ 109 h 724"/>
                  <a:gd name="T10" fmla="*/ 583 w 722"/>
                  <a:gd name="T11" fmla="*/ 75 h 724"/>
                  <a:gd name="T12" fmla="*/ 539 w 722"/>
                  <a:gd name="T13" fmla="*/ 46 h 724"/>
                  <a:gd name="T14" fmla="*/ 491 w 722"/>
                  <a:gd name="T15" fmla="*/ 23 h 724"/>
                  <a:gd name="T16" fmla="*/ 441 w 722"/>
                  <a:gd name="T17" fmla="*/ 8 h 724"/>
                  <a:gd name="T18" fmla="*/ 388 w 722"/>
                  <a:gd name="T19" fmla="*/ 1 h 724"/>
                  <a:gd name="T20" fmla="*/ 332 w 722"/>
                  <a:gd name="T21" fmla="*/ 2 h 724"/>
                  <a:gd name="T22" fmla="*/ 278 w 722"/>
                  <a:gd name="T23" fmla="*/ 10 h 724"/>
                  <a:gd name="T24" fmla="*/ 225 w 722"/>
                  <a:gd name="T25" fmla="*/ 27 h 724"/>
                  <a:gd name="T26" fmla="*/ 178 w 722"/>
                  <a:gd name="T27" fmla="*/ 50 h 724"/>
                  <a:gd name="T28" fmla="*/ 135 w 722"/>
                  <a:gd name="T29" fmla="*/ 79 h 724"/>
                  <a:gd name="T30" fmla="*/ 96 w 722"/>
                  <a:gd name="T31" fmla="*/ 115 h 724"/>
                  <a:gd name="T32" fmla="*/ 63 w 722"/>
                  <a:gd name="T33" fmla="*/ 156 h 724"/>
                  <a:gd name="T34" fmla="*/ 37 w 722"/>
                  <a:gd name="T35" fmla="*/ 200 h 724"/>
                  <a:gd name="T36" fmla="*/ 17 w 722"/>
                  <a:gd name="T37" fmla="*/ 248 h 724"/>
                  <a:gd name="T38" fmla="*/ 4 w 722"/>
                  <a:gd name="T39" fmla="*/ 301 h 724"/>
                  <a:gd name="T40" fmla="*/ 0 w 722"/>
                  <a:gd name="T41" fmla="*/ 355 h 724"/>
                  <a:gd name="T42" fmla="*/ 3 w 722"/>
                  <a:gd name="T43" fmla="*/ 411 h 724"/>
                  <a:gd name="T44" fmla="*/ 14 w 722"/>
                  <a:gd name="T45" fmla="*/ 464 h 724"/>
                  <a:gd name="T46" fmla="*/ 32 w 722"/>
                  <a:gd name="T47" fmla="*/ 514 h 724"/>
                  <a:gd name="T48" fmla="*/ 58 w 722"/>
                  <a:gd name="T49" fmla="*/ 560 h 724"/>
                  <a:gd name="T50" fmla="*/ 89 w 722"/>
                  <a:gd name="T51" fmla="*/ 601 h 724"/>
                  <a:gd name="T52" fmla="*/ 127 w 722"/>
                  <a:gd name="T53" fmla="*/ 637 h 724"/>
                  <a:gd name="T54" fmla="*/ 169 w 722"/>
                  <a:gd name="T55" fmla="*/ 669 h 724"/>
                  <a:gd name="T56" fmla="*/ 214 w 722"/>
                  <a:gd name="T57" fmla="*/ 693 h 724"/>
                  <a:gd name="T58" fmla="*/ 265 w 722"/>
                  <a:gd name="T59" fmla="*/ 711 h 724"/>
                  <a:gd name="T60" fmla="*/ 317 w 722"/>
                  <a:gd name="T61" fmla="*/ 721 h 724"/>
                  <a:gd name="T62" fmla="*/ 372 w 722"/>
                  <a:gd name="T63" fmla="*/ 724 h 724"/>
                  <a:gd name="T64" fmla="*/ 427 w 722"/>
                  <a:gd name="T65" fmla="*/ 718 h 724"/>
                  <a:gd name="T66" fmla="*/ 479 w 722"/>
                  <a:gd name="T67" fmla="*/ 705 h 724"/>
                  <a:gd name="T68" fmla="*/ 529 w 722"/>
                  <a:gd name="T69" fmla="*/ 684 h 724"/>
                  <a:gd name="T70" fmla="*/ 573 w 722"/>
                  <a:gd name="T71" fmla="*/ 657 h 724"/>
                  <a:gd name="T72" fmla="*/ 612 w 722"/>
                  <a:gd name="T73" fmla="*/ 623 h 724"/>
                  <a:gd name="T74" fmla="*/ 648 w 722"/>
                  <a:gd name="T75" fmla="*/ 584 h 724"/>
                  <a:gd name="T76" fmla="*/ 676 w 722"/>
                  <a:gd name="T77" fmla="*/ 541 h 724"/>
                  <a:gd name="T78" fmla="*/ 698 w 722"/>
                  <a:gd name="T79" fmla="*/ 493 h 724"/>
                  <a:gd name="T80" fmla="*/ 713 w 722"/>
                  <a:gd name="T81" fmla="*/ 442 h 724"/>
                  <a:gd name="T82" fmla="*/ 721 w 722"/>
                  <a:gd name="T83" fmla="*/ 388 h 724"/>
                  <a:gd name="T84" fmla="*/ 721 w 722"/>
                  <a:gd name="T85" fmla="*/ 33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2" h="724">
                    <a:moveTo>
                      <a:pt x="721" y="333"/>
                    </a:moveTo>
                    <a:lnTo>
                      <a:pt x="719" y="315"/>
                    </a:lnTo>
                    <a:lnTo>
                      <a:pt x="717" y="297"/>
                    </a:lnTo>
                    <a:lnTo>
                      <a:pt x="713" y="279"/>
                    </a:lnTo>
                    <a:lnTo>
                      <a:pt x="709" y="261"/>
                    </a:lnTo>
                    <a:lnTo>
                      <a:pt x="703" y="244"/>
                    </a:lnTo>
                    <a:lnTo>
                      <a:pt x="697" y="227"/>
                    </a:lnTo>
                    <a:lnTo>
                      <a:pt x="690" y="211"/>
                    </a:lnTo>
                    <a:lnTo>
                      <a:pt x="683" y="195"/>
                    </a:lnTo>
                    <a:lnTo>
                      <a:pt x="674" y="180"/>
                    </a:lnTo>
                    <a:lnTo>
                      <a:pt x="665" y="165"/>
                    </a:lnTo>
                    <a:lnTo>
                      <a:pt x="655" y="149"/>
                    </a:lnTo>
                    <a:lnTo>
                      <a:pt x="645" y="135"/>
                    </a:lnTo>
                    <a:lnTo>
                      <a:pt x="634" y="122"/>
                    </a:lnTo>
                    <a:lnTo>
                      <a:pt x="621" y="109"/>
                    </a:lnTo>
                    <a:lnTo>
                      <a:pt x="609" y="97"/>
                    </a:lnTo>
                    <a:lnTo>
                      <a:pt x="596" y="86"/>
                    </a:lnTo>
                    <a:lnTo>
                      <a:pt x="583" y="75"/>
                    </a:lnTo>
                    <a:lnTo>
                      <a:pt x="569" y="65"/>
                    </a:lnTo>
                    <a:lnTo>
                      <a:pt x="554" y="55"/>
                    </a:lnTo>
                    <a:lnTo>
                      <a:pt x="539" y="46"/>
                    </a:lnTo>
                    <a:lnTo>
                      <a:pt x="524" y="38"/>
                    </a:lnTo>
                    <a:lnTo>
                      <a:pt x="508" y="31"/>
                    </a:lnTo>
                    <a:lnTo>
                      <a:pt x="491" y="23"/>
                    </a:lnTo>
                    <a:lnTo>
                      <a:pt x="475" y="17"/>
                    </a:lnTo>
                    <a:lnTo>
                      <a:pt x="458" y="12"/>
                    </a:lnTo>
                    <a:lnTo>
                      <a:pt x="441" y="8"/>
                    </a:lnTo>
                    <a:lnTo>
                      <a:pt x="423" y="5"/>
                    </a:lnTo>
                    <a:lnTo>
                      <a:pt x="406" y="2"/>
                    </a:lnTo>
                    <a:lnTo>
                      <a:pt x="388" y="1"/>
                    </a:lnTo>
                    <a:lnTo>
                      <a:pt x="369" y="0"/>
                    </a:lnTo>
                    <a:lnTo>
                      <a:pt x="350" y="1"/>
                    </a:lnTo>
                    <a:lnTo>
                      <a:pt x="332" y="2"/>
                    </a:lnTo>
                    <a:lnTo>
                      <a:pt x="313" y="4"/>
                    </a:lnTo>
                    <a:lnTo>
                      <a:pt x="295" y="7"/>
                    </a:lnTo>
                    <a:lnTo>
                      <a:pt x="278" y="10"/>
                    </a:lnTo>
                    <a:lnTo>
                      <a:pt x="260" y="15"/>
                    </a:lnTo>
                    <a:lnTo>
                      <a:pt x="242" y="20"/>
                    </a:lnTo>
                    <a:lnTo>
                      <a:pt x="225" y="27"/>
                    </a:lnTo>
                    <a:lnTo>
                      <a:pt x="209" y="34"/>
                    </a:lnTo>
                    <a:lnTo>
                      <a:pt x="193" y="42"/>
                    </a:lnTo>
                    <a:lnTo>
                      <a:pt x="178" y="50"/>
                    </a:lnTo>
                    <a:lnTo>
                      <a:pt x="163" y="59"/>
                    </a:lnTo>
                    <a:lnTo>
                      <a:pt x="149" y="69"/>
                    </a:lnTo>
                    <a:lnTo>
                      <a:pt x="135" y="79"/>
                    </a:lnTo>
                    <a:lnTo>
                      <a:pt x="122" y="91"/>
                    </a:lnTo>
                    <a:lnTo>
                      <a:pt x="108" y="102"/>
                    </a:lnTo>
                    <a:lnTo>
                      <a:pt x="96" y="115"/>
                    </a:lnTo>
                    <a:lnTo>
                      <a:pt x="84" y="127"/>
                    </a:lnTo>
                    <a:lnTo>
                      <a:pt x="73" y="141"/>
                    </a:lnTo>
                    <a:lnTo>
                      <a:pt x="63" y="156"/>
                    </a:lnTo>
                    <a:lnTo>
                      <a:pt x="54" y="170"/>
                    </a:lnTo>
                    <a:lnTo>
                      <a:pt x="45" y="185"/>
                    </a:lnTo>
                    <a:lnTo>
                      <a:pt x="37" y="200"/>
                    </a:lnTo>
                    <a:lnTo>
                      <a:pt x="29" y="216"/>
                    </a:lnTo>
                    <a:lnTo>
                      <a:pt x="23" y="232"/>
                    </a:lnTo>
                    <a:lnTo>
                      <a:pt x="17" y="248"/>
                    </a:lnTo>
                    <a:lnTo>
                      <a:pt x="12" y="265"/>
                    </a:lnTo>
                    <a:lnTo>
                      <a:pt x="8" y="283"/>
                    </a:lnTo>
                    <a:lnTo>
                      <a:pt x="4" y="301"/>
                    </a:lnTo>
                    <a:lnTo>
                      <a:pt x="2" y="318"/>
                    </a:lnTo>
                    <a:lnTo>
                      <a:pt x="0" y="336"/>
                    </a:lnTo>
                    <a:lnTo>
                      <a:pt x="0" y="355"/>
                    </a:lnTo>
                    <a:lnTo>
                      <a:pt x="0" y="373"/>
                    </a:lnTo>
                    <a:lnTo>
                      <a:pt x="2" y="391"/>
                    </a:lnTo>
                    <a:lnTo>
                      <a:pt x="3" y="411"/>
                    </a:lnTo>
                    <a:lnTo>
                      <a:pt x="6" y="429"/>
                    </a:lnTo>
                    <a:lnTo>
                      <a:pt x="10" y="447"/>
                    </a:lnTo>
                    <a:lnTo>
                      <a:pt x="14" y="464"/>
                    </a:lnTo>
                    <a:lnTo>
                      <a:pt x="19" y="481"/>
                    </a:lnTo>
                    <a:lnTo>
                      <a:pt x="26" y="497"/>
                    </a:lnTo>
                    <a:lnTo>
                      <a:pt x="32" y="514"/>
                    </a:lnTo>
                    <a:lnTo>
                      <a:pt x="40" y="529"/>
                    </a:lnTo>
                    <a:lnTo>
                      <a:pt x="49" y="545"/>
                    </a:lnTo>
                    <a:lnTo>
                      <a:pt x="58" y="560"/>
                    </a:lnTo>
                    <a:lnTo>
                      <a:pt x="67" y="574"/>
                    </a:lnTo>
                    <a:lnTo>
                      <a:pt x="78" y="588"/>
                    </a:lnTo>
                    <a:lnTo>
                      <a:pt x="89" y="601"/>
                    </a:lnTo>
                    <a:lnTo>
                      <a:pt x="101" y="614"/>
                    </a:lnTo>
                    <a:lnTo>
                      <a:pt x="113" y="626"/>
                    </a:lnTo>
                    <a:lnTo>
                      <a:pt x="127" y="637"/>
                    </a:lnTo>
                    <a:lnTo>
                      <a:pt x="140" y="648"/>
                    </a:lnTo>
                    <a:lnTo>
                      <a:pt x="154" y="659"/>
                    </a:lnTo>
                    <a:lnTo>
                      <a:pt x="169" y="669"/>
                    </a:lnTo>
                    <a:lnTo>
                      <a:pt x="183" y="677"/>
                    </a:lnTo>
                    <a:lnTo>
                      <a:pt x="199" y="686"/>
                    </a:lnTo>
                    <a:lnTo>
                      <a:pt x="214" y="693"/>
                    </a:lnTo>
                    <a:lnTo>
                      <a:pt x="231" y="700"/>
                    </a:lnTo>
                    <a:lnTo>
                      <a:pt x="248" y="705"/>
                    </a:lnTo>
                    <a:lnTo>
                      <a:pt x="265" y="711"/>
                    </a:lnTo>
                    <a:lnTo>
                      <a:pt x="282" y="715"/>
                    </a:lnTo>
                    <a:lnTo>
                      <a:pt x="299" y="718"/>
                    </a:lnTo>
                    <a:lnTo>
                      <a:pt x="317" y="721"/>
                    </a:lnTo>
                    <a:lnTo>
                      <a:pt x="335" y="723"/>
                    </a:lnTo>
                    <a:lnTo>
                      <a:pt x="353" y="724"/>
                    </a:lnTo>
                    <a:lnTo>
                      <a:pt x="372" y="724"/>
                    </a:lnTo>
                    <a:lnTo>
                      <a:pt x="391" y="723"/>
                    </a:lnTo>
                    <a:lnTo>
                      <a:pt x="409" y="721"/>
                    </a:lnTo>
                    <a:lnTo>
                      <a:pt x="427" y="718"/>
                    </a:lnTo>
                    <a:lnTo>
                      <a:pt x="445" y="715"/>
                    </a:lnTo>
                    <a:lnTo>
                      <a:pt x="462" y="710"/>
                    </a:lnTo>
                    <a:lnTo>
                      <a:pt x="479" y="705"/>
                    </a:lnTo>
                    <a:lnTo>
                      <a:pt x="497" y="699"/>
                    </a:lnTo>
                    <a:lnTo>
                      <a:pt x="513" y="692"/>
                    </a:lnTo>
                    <a:lnTo>
                      <a:pt x="529" y="684"/>
                    </a:lnTo>
                    <a:lnTo>
                      <a:pt x="544" y="676"/>
                    </a:lnTo>
                    <a:lnTo>
                      <a:pt x="559" y="667"/>
                    </a:lnTo>
                    <a:lnTo>
                      <a:pt x="573" y="657"/>
                    </a:lnTo>
                    <a:lnTo>
                      <a:pt x="587" y="645"/>
                    </a:lnTo>
                    <a:lnTo>
                      <a:pt x="600" y="634"/>
                    </a:lnTo>
                    <a:lnTo>
                      <a:pt x="612" y="623"/>
                    </a:lnTo>
                    <a:lnTo>
                      <a:pt x="625" y="610"/>
                    </a:lnTo>
                    <a:lnTo>
                      <a:pt x="637" y="597"/>
                    </a:lnTo>
                    <a:lnTo>
                      <a:pt x="648" y="584"/>
                    </a:lnTo>
                    <a:lnTo>
                      <a:pt x="658" y="570"/>
                    </a:lnTo>
                    <a:lnTo>
                      <a:pt x="667" y="556"/>
                    </a:lnTo>
                    <a:lnTo>
                      <a:pt x="676" y="541"/>
                    </a:lnTo>
                    <a:lnTo>
                      <a:pt x="684" y="525"/>
                    </a:lnTo>
                    <a:lnTo>
                      <a:pt x="691" y="509"/>
                    </a:lnTo>
                    <a:lnTo>
                      <a:pt x="698" y="493"/>
                    </a:lnTo>
                    <a:lnTo>
                      <a:pt x="704" y="476"/>
                    </a:lnTo>
                    <a:lnTo>
                      <a:pt x="709" y="459"/>
                    </a:lnTo>
                    <a:lnTo>
                      <a:pt x="713" y="442"/>
                    </a:lnTo>
                    <a:lnTo>
                      <a:pt x="717" y="425"/>
                    </a:lnTo>
                    <a:lnTo>
                      <a:pt x="719" y="407"/>
                    </a:lnTo>
                    <a:lnTo>
                      <a:pt x="721" y="388"/>
                    </a:lnTo>
                    <a:lnTo>
                      <a:pt x="722" y="370"/>
                    </a:lnTo>
                    <a:lnTo>
                      <a:pt x="722" y="352"/>
                    </a:lnTo>
                    <a:lnTo>
                      <a:pt x="721" y="33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01" name="Freeform 417">
                <a:extLst>
                  <a:ext uri="{FF2B5EF4-FFF2-40B4-BE49-F238E27FC236}">
                    <a16:creationId xmlns:a16="http://schemas.microsoft.com/office/drawing/2014/main" id="{44E37C13-DC03-E80C-34DC-FEE35C11C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1839"/>
                <a:ext cx="46" cy="45"/>
              </a:xfrm>
              <a:custGeom>
                <a:avLst/>
                <a:gdLst>
                  <a:gd name="T0" fmla="*/ 160 w 724"/>
                  <a:gd name="T1" fmla="*/ 662 h 724"/>
                  <a:gd name="T2" fmla="*/ 207 w 724"/>
                  <a:gd name="T3" fmla="*/ 690 h 724"/>
                  <a:gd name="T4" fmla="*/ 256 w 724"/>
                  <a:gd name="T5" fmla="*/ 709 h 724"/>
                  <a:gd name="T6" fmla="*/ 307 w 724"/>
                  <a:gd name="T7" fmla="*/ 720 h 724"/>
                  <a:gd name="T8" fmla="*/ 358 w 724"/>
                  <a:gd name="T9" fmla="*/ 724 h 724"/>
                  <a:gd name="T10" fmla="*/ 411 w 724"/>
                  <a:gd name="T11" fmla="*/ 721 h 724"/>
                  <a:gd name="T12" fmla="*/ 461 w 724"/>
                  <a:gd name="T13" fmla="*/ 710 h 724"/>
                  <a:gd name="T14" fmla="*/ 511 w 724"/>
                  <a:gd name="T15" fmla="*/ 691 h 724"/>
                  <a:gd name="T16" fmla="*/ 557 w 724"/>
                  <a:gd name="T17" fmla="*/ 665 h 724"/>
                  <a:gd name="T18" fmla="*/ 599 w 724"/>
                  <a:gd name="T19" fmla="*/ 632 h 724"/>
                  <a:gd name="T20" fmla="*/ 638 w 724"/>
                  <a:gd name="T21" fmla="*/ 592 h 724"/>
                  <a:gd name="T22" fmla="*/ 670 w 724"/>
                  <a:gd name="T23" fmla="*/ 548 h 724"/>
                  <a:gd name="T24" fmla="*/ 695 w 724"/>
                  <a:gd name="T25" fmla="*/ 500 h 724"/>
                  <a:gd name="T26" fmla="*/ 712 w 724"/>
                  <a:gd name="T27" fmla="*/ 451 h 724"/>
                  <a:gd name="T28" fmla="*/ 722 w 724"/>
                  <a:gd name="T29" fmla="*/ 399 h 724"/>
                  <a:gd name="T30" fmla="*/ 724 w 724"/>
                  <a:gd name="T31" fmla="*/ 347 h 724"/>
                  <a:gd name="T32" fmla="*/ 718 w 724"/>
                  <a:gd name="T33" fmla="*/ 296 h 724"/>
                  <a:gd name="T34" fmla="*/ 705 w 724"/>
                  <a:gd name="T35" fmla="*/ 245 h 724"/>
                  <a:gd name="T36" fmla="*/ 685 w 724"/>
                  <a:gd name="T37" fmla="*/ 197 h 724"/>
                  <a:gd name="T38" fmla="*/ 657 w 724"/>
                  <a:gd name="T39" fmla="*/ 152 h 724"/>
                  <a:gd name="T40" fmla="*/ 622 w 724"/>
                  <a:gd name="T41" fmla="*/ 111 h 724"/>
                  <a:gd name="T42" fmla="*/ 579 w 724"/>
                  <a:gd name="T43" fmla="*/ 74 h 724"/>
                  <a:gd name="T44" fmla="*/ 532 w 724"/>
                  <a:gd name="T45" fmla="*/ 44 h 724"/>
                  <a:gd name="T46" fmla="*/ 483 w 724"/>
                  <a:gd name="T47" fmla="*/ 21 h 724"/>
                  <a:gd name="T48" fmla="*/ 432 w 724"/>
                  <a:gd name="T49" fmla="*/ 7 h 724"/>
                  <a:gd name="T50" fmla="*/ 381 w 724"/>
                  <a:gd name="T51" fmla="*/ 1 h 724"/>
                  <a:gd name="T52" fmla="*/ 329 w 724"/>
                  <a:gd name="T53" fmla="*/ 2 h 724"/>
                  <a:gd name="T54" fmla="*/ 278 w 724"/>
                  <a:gd name="T55" fmla="*/ 10 h 724"/>
                  <a:gd name="T56" fmla="*/ 227 w 724"/>
                  <a:gd name="T57" fmla="*/ 26 h 724"/>
                  <a:gd name="T58" fmla="*/ 180 w 724"/>
                  <a:gd name="T59" fmla="*/ 50 h 724"/>
                  <a:gd name="T60" fmla="*/ 136 w 724"/>
                  <a:gd name="T61" fmla="*/ 79 h 724"/>
                  <a:gd name="T62" fmla="*/ 95 w 724"/>
                  <a:gd name="T63" fmla="*/ 116 h 724"/>
                  <a:gd name="T64" fmla="*/ 60 w 724"/>
                  <a:gd name="T65" fmla="*/ 159 h 724"/>
                  <a:gd name="T66" fmla="*/ 34 w 724"/>
                  <a:gd name="T67" fmla="*/ 208 h 724"/>
                  <a:gd name="T68" fmla="*/ 15 w 724"/>
                  <a:gd name="T69" fmla="*/ 257 h 724"/>
                  <a:gd name="T70" fmla="*/ 4 w 724"/>
                  <a:gd name="T71" fmla="*/ 310 h 724"/>
                  <a:gd name="T72" fmla="*/ 0 w 724"/>
                  <a:gd name="T73" fmla="*/ 361 h 724"/>
                  <a:gd name="T74" fmla="*/ 3 w 724"/>
                  <a:gd name="T75" fmla="*/ 413 h 724"/>
                  <a:gd name="T76" fmla="*/ 14 w 724"/>
                  <a:gd name="T77" fmla="*/ 465 h 724"/>
                  <a:gd name="T78" fmla="*/ 32 w 724"/>
                  <a:gd name="T79" fmla="*/ 513 h 724"/>
                  <a:gd name="T80" fmla="*/ 58 w 724"/>
                  <a:gd name="T81" fmla="*/ 560 h 724"/>
                  <a:gd name="T82" fmla="*/ 91 w 724"/>
                  <a:gd name="T83" fmla="*/ 603 h 724"/>
                  <a:gd name="T84" fmla="*/ 131 w 724"/>
                  <a:gd name="T85" fmla="*/ 64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4">
                    <a:moveTo>
                      <a:pt x="131" y="641"/>
                    </a:moveTo>
                    <a:lnTo>
                      <a:pt x="146" y="652"/>
                    </a:lnTo>
                    <a:lnTo>
                      <a:pt x="160" y="662"/>
                    </a:lnTo>
                    <a:lnTo>
                      <a:pt x="175" y="673"/>
                    </a:lnTo>
                    <a:lnTo>
                      <a:pt x="191" y="682"/>
                    </a:lnTo>
                    <a:lnTo>
                      <a:pt x="207" y="690"/>
                    </a:lnTo>
                    <a:lnTo>
                      <a:pt x="223" y="697"/>
                    </a:lnTo>
                    <a:lnTo>
                      <a:pt x="239" y="703"/>
                    </a:lnTo>
                    <a:lnTo>
                      <a:pt x="256" y="709"/>
                    </a:lnTo>
                    <a:lnTo>
                      <a:pt x="273" y="713"/>
                    </a:lnTo>
                    <a:lnTo>
                      <a:pt x="290" y="717"/>
                    </a:lnTo>
                    <a:lnTo>
                      <a:pt x="307" y="720"/>
                    </a:lnTo>
                    <a:lnTo>
                      <a:pt x="324" y="722"/>
                    </a:lnTo>
                    <a:lnTo>
                      <a:pt x="341" y="724"/>
                    </a:lnTo>
                    <a:lnTo>
                      <a:pt x="358" y="724"/>
                    </a:lnTo>
                    <a:lnTo>
                      <a:pt x="376" y="724"/>
                    </a:lnTo>
                    <a:lnTo>
                      <a:pt x="394" y="722"/>
                    </a:lnTo>
                    <a:lnTo>
                      <a:pt x="411" y="721"/>
                    </a:lnTo>
                    <a:lnTo>
                      <a:pt x="428" y="718"/>
                    </a:lnTo>
                    <a:lnTo>
                      <a:pt x="444" y="714"/>
                    </a:lnTo>
                    <a:lnTo>
                      <a:pt x="461" y="710"/>
                    </a:lnTo>
                    <a:lnTo>
                      <a:pt x="477" y="704"/>
                    </a:lnTo>
                    <a:lnTo>
                      <a:pt x="495" y="698"/>
                    </a:lnTo>
                    <a:lnTo>
                      <a:pt x="511" y="691"/>
                    </a:lnTo>
                    <a:lnTo>
                      <a:pt x="526" y="684"/>
                    </a:lnTo>
                    <a:lnTo>
                      <a:pt x="542" y="675"/>
                    </a:lnTo>
                    <a:lnTo>
                      <a:pt x="557" y="665"/>
                    </a:lnTo>
                    <a:lnTo>
                      <a:pt x="571" y="655"/>
                    </a:lnTo>
                    <a:lnTo>
                      <a:pt x="585" y="644"/>
                    </a:lnTo>
                    <a:lnTo>
                      <a:pt x="599" y="632"/>
                    </a:lnTo>
                    <a:lnTo>
                      <a:pt x="612" y="620"/>
                    </a:lnTo>
                    <a:lnTo>
                      <a:pt x="626" y="606"/>
                    </a:lnTo>
                    <a:lnTo>
                      <a:pt x="638" y="592"/>
                    </a:lnTo>
                    <a:lnTo>
                      <a:pt x="649" y="578"/>
                    </a:lnTo>
                    <a:lnTo>
                      <a:pt x="660" y="563"/>
                    </a:lnTo>
                    <a:lnTo>
                      <a:pt x="670" y="548"/>
                    </a:lnTo>
                    <a:lnTo>
                      <a:pt x="680" y="532"/>
                    </a:lnTo>
                    <a:lnTo>
                      <a:pt x="688" y="516"/>
                    </a:lnTo>
                    <a:lnTo>
                      <a:pt x="695" y="500"/>
                    </a:lnTo>
                    <a:lnTo>
                      <a:pt x="702" y="484"/>
                    </a:lnTo>
                    <a:lnTo>
                      <a:pt x="708" y="467"/>
                    </a:lnTo>
                    <a:lnTo>
                      <a:pt x="712" y="451"/>
                    </a:lnTo>
                    <a:lnTo>
                      <a:pt x="717" y="434"/>
                    </a:lnTo>
                    <a:lnTo>
                      <a:pt x="720" y="417"/>
                    </a:lnTo>
                    <a:lnTo>
                      <a:pt x="722" y="399"/>
                    </a:lnTo>
                    <a:lnTo>
                      <a:pt x="723" y="382"/>
                    </a:lnTo>
                    <a:lnTo>
                      <a:pt x="724" y="364"/>
                    </a:lnTo>
                    <a:lnTo>
                      <a:pt x="724" y="347"/>
                    </a:lnTo>
                    <a:lnTo>
                      <a:pt x="723" y="330"/>
                    </a:lnTo>
                    <a:lnTo>
                      <a:pt x="721" y="313"/>
                    </a:lnTo>
                    <a:lnTo>
                      <a:pt x="718" y="296"/>
                    </a:lnTo>
                    <a:lnTo>
                      <a:pt x="715" y="278"/>
                    </a:lnTo>
                    <a:lnTo>
                      <a:pt x="710" y="262"/>
                    </a:lnTo>
                    <a:lnTo>
                      <a:pt x="705" y="245"/>
                    </a:lnTo>
                    <a:lnTo>
                      <a:pt x="699" y="229"/>
                    </a:lnTo>
                    <a:lnTo>
                      <a:pt x="692" y="213"/>
                    </a:lnTo>
                    <a:lnTo>
                      <a:pt x="685" y="197"/>
                    </a:lnTo>
                    <a:lnTo>
                      <a:pt x="676" y="182"/>
                    </a:lnTo>
                    <a:lnTo>
                      <a:pt x="667" y="167"/>
                    </a:lnTo>
                    <a:lnTo>
                      <a:pt x="657" y="152"/>
                    </a:lnTo>
                    <a:lnTo>
                      <a:pt x="646" y="138"/>
                    </a:lnTo>
                    <a:lnTo>
                      <a:pt x="634" y="124"/>
                    </a:lnTo>
                    <a:lnTo>
                      <a:pt x="622" y="111"/>
                    </a:lnTo>
                    <a:lnTo>
                      <a:pt x="607" y="98"/>
                    </a:lnTo>
                    <a:lnTo>
                      <a:pt x="593" y="86"/>
                    </a:lnTo>
                    <a:lnTo>
                      <a:pt x="579" y="74"/>
                    </a:lnTo>
                    <a:lnTo>
                      <a:pt x="564" y="63"/>
                    </a:lnTo>
                    <a:lnTo>
                      <a:pt x="548" y="53"/>
                    </a:lnTo>
                    <a:lnTo>
                      <a:pt x="532" y="44"/>
                    </a:lnTo>
                    <a:lnTo>
                      <a:pt x="516" y="35"/>
                    </a:lnTo>
                    <a:lnTo>
                      <a:pt x="500" y="28"/>
                    </a:lnTo>
                    <a:lnTo>
                      <a:pt x="483" y="21"/>
                    </a:lnTo>
                    <a:lnTo>
                      <a:pt x="466" y="16"/>
                    </a:lnTo>
                    <a:lnTo>
                      <a:pt x="449" y="11"/>
                    </a:lnTo>
                    <a:lnTo>
                      <a:pt x="432" y="7"/>
                    </a:lnTo>
                    <a:lnTo>
                      <a:pt x="415" y="4"/>
                    </a:lnTo>
                    <a:lnTo>
                      <a:pt x="398" y="2"/>
                    </a:lnTo>
                    <a:lnTo>
                      <a:pt x="381" y="1"/>
                    </a:lnTo>
                    <a:lnTo>
                      <a:pt x="363" y="0"/>
                    </a:lnTo>
                    <a:lnTo>
                      <a:pt x="346" y="1"/>
                    </a:lnTo>
                    <a:lnTo>
                      <a:pt x="329" y="2"/>
                    </a:lnTo>
                    <a:lnTo>
                      <a:pt x="312" y="4"/>
                    </a:lnTo>
                    <a:lnTo>
                      <a:pt x="295" y="7"/>
                    </a:lnTo>
                    <a:lnTo>
                      <a:pt x="278" y="10"/>
                    </a:lnTo>
                    <a:lnTo>
                      <a:pt x="261" y="15"/>
                    </a:lnTo>
                    <a:lnTo>
                      <a:pt x="245" y="20"/>
                    </a:lnTo>
                    <a:lnTo>
                      <a:pt x="227" y="26"/>
                    </a:lnTo>
                    <a:lnTo>
                      <a:pt x="211" y="33"/>
                    </a:lnTo>
                    <a:lnTo>
                      <a:pt x="196" y="41"/>
                    </a:lnTo>
                    <a:lnTo>
                      <a:pt x="180" y="50"/>
                    </a:lnTo>
                    <a:lnTo>
                      <a:pt x="165" y="59"/>
                    </a:lnTo>
                    <a:lnTo>
                      <a:pt x="150" y="69"/>
                    </a:lnTo>
                    <a:lnTo>
                      <a:pt x="136" y="79"/>
                    </a:lnTo>
                    <a:lnTo>
                      <a:pt x="122" y="91"/>
                    </a:lnTo>
                    <a:lnTo>
                      <a:pt x="108" y="103"/>
                    </a:lnTo>
                    <a:lnTo>
                      <a:pt x="95" y="116"/>
                    </a:lnTo>
                    <a:lnTo>
                      <a:pt x="82" y="129"/>
                    </a:lnTo>
                    <a:lnTo>
                      <a:pt x="71" y="144"/>
                    </a:lnTo>
                    <a:lnTo>
                      <a:pt x="60" y="159"/>
                    </a:lnTo>
                    <a:lnTo>
                      <a:pt x="51" y="176"/>
                    </a:lnTo>
                    <a:lnTo>
                      <a:pt x="42" y="192"/>
                    </a:lnTo>
                    <a:lnTo>
                      <a:pt x="34" y="208"/>
                    </a:lnTo>
                    <a:lnTo>
                      <a:pt x="27" y="224"/>
                    </a:lnTo>
                    <a:lnTo>
                      <a:pt x="20" y="241"/>
                    </a:lnTo>
                    <a:lnTo>
                      <a:pt x="15" y="257"/>
                    </a:lnTo>
                    <a:lnTo>
                      <a:pt x="10" y="274"/>
                    </a:lnTo>
                    <a:lnTo>
                      <a:pt x="7" y="292"/>
                    </a:lnTo>
                    <a:lnTo>
                      <a:pt x="4" y="310"/>
                    </a:lnTo>
                    <a:lnTo>
                      <a:pt x="2" y="327"/>
                    </a:lnTo>
                    <a:lnTo>
                      <a:pt x="0" y="344"/>
                    </a:lnTo>
                    <a:lnTo>
                      <a:pt x="0" y="361"/>
                    </a:lnTo>
                    <a:lnTo>
                      <a:pt x="0" y="379"/>
                    </a:lnTo>
                    <a:lnTo>
                      <a:pt x="1" y="396"/>
                    </a:lnTo>
                    <a:lnTo>
                      <a:pt x="3" y="413"/>
                    </a:lnTo>
                    <a:lnTo>
                      <a:pt x="6" y="431"/>
                    </a:lnTo>
                    <a:lnTo>
                      <a:pt x="10" y="448"/>
                    </a:lnTo>
                    <a:lnTo>
                      <a:pt x="14" y="465"/>
                    </a:lnTo>
                    <a:lnTo>
                      <a:pt x="19" y="481"/>
                    </a:lnTo>
                    <a:lnTo>
                      <a:pt x="25" y="498"/>
                    </a:lnTo>
                    <a:lnTo>
                      <a:pt x="32" y="513"/>
                    </a:lnTo>
                    <a:lnTo>
                      <a:pt x="40" y="529"/>
                    </a:lnTo>
                    <a:lnTo>
                      <a:pt x="49" y="545"/>
                    </a:lnTo>
                    <a:lnTo>
                      <a:pt x="58" y="560"/>
                    </a:lnTo>
                    <a:lnTo>
                      <a:pt x="68" y="575"/>
                    </a:lnTo>
                    <a:lnTo>
                      <a:pt x="79" y="589"/>
                    </a:lnTo>
                    <a:lnTo>
                      <a:pt x="91" y="603"/>
                    </a:lnTo>
                    <a:lnTo>
                      <a:pt x="103" y="616"/>
                    </a:lnTo>
                    <a:lnTo>
                      <a:pt x="117" y="629"/>
                    </a:lnTo>
                    <a:lnTo>
                      <a:pt x="131" y="641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02" name="Freeform 418">
                <a:extLst>
                  <a:ext uri="{FF2B5EF4-FFF2-40B4-BE49-F238E27FC236}">
                    <a16:creationId xmlns:a16="http://schemas.microsoft.com/office/drawing/2014/main" id="{F25ACFDB-D88A-3573-8934-8480CD181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1839"/>
                <a:ext cx="46" cy="45"/>
              </a:xfrm>
              <a:custGeom>
                <a:avLst/>
                <a:gdLst>
                  <a:gd name="T0" fmla="*/ 160 w 724"/>
                  <a:gd name="T1" fmla="*/ 662 h 724"/>
                  <a:gd name="T2" fmla="*/ 207 w 724"/>
                  <a:gd name="T3" fmla="*/ 690 h 724"/>
                  <a:gd name="T4" fmla="*/ 256 w 724"/>
                  <a:gd name="T5" fmla="*/ 709 h 724"/>
                  <a:gd name="T6" fmla="*/ 307 w 724"/>
                  <a:gd name="T7" fmla="*/ 720 h 724"/>
                  <a:gd name="T8" fmla="*/ 358 w 724"/>
                  <a:gd name="T9" fmla="*/ 724 h 724"/>
                  <a:gd name="T10" fmla="*/ 411 w 724"/>
                  <a:gd name="T11" fmla="*/ 721 h 724"/>
                  <a:gd name="T12" fmla="*/ 461 w 724"/>
                  <a:gd name="T13" fmla="*/ 710 h 724"/>
                  <a:gd name="T14" fmla="*/ 511 w 724"/>
                  <a:gd name="T15" fmla="*/ 691 h 724"/>
                  <a:gd name="T16" fmla="*/ 557 w 724"/>
                  <a:gd name="T17" fmla="*/ 665 h 724"/>
                  <a:gd name="T18" fmla="*/ 599 w 724"/>
                  <a:gd name="T19" fmla="*/ 632 h 724"/>
                  <a:gd name="T20" fmla="*/ 638 w 724"/>
                  <a:gd name="T21" fmla="*/ 592 h 724"/>
                  <a:gd name="T22" fmla="*/ 670 w 724"/>
                  <a:gd name="T23" fmla="*/ 548 h 724"/>
                  <a:gd name="T24" fmla="*/ 695 w 724"/>
                  <a:gd name="T25" fmla="*/ 500 h 724"/>
                  <a:gd name="T26" fmla="*/ 712 w 724"/>
                  <a:gd name="T27" fmla="*/ 451 h 724"/>
                  <a:gd name="T28" fmla="*/ 722 w 724"/>
                  <a:gd name="T29" fmla="*/ 399 h 724"/>
                  <a:gd name="T30" fmla="*/ 724 w 724"/>
                  <a:gd name="T31" fmla="*/ 347 h 724"/>
                  <a:gd name="T32" fmla="*/ 718 w 724"/>
                  <a:gd name="T33" fmla="*/ 296 h 724"/>
                  <a:gd name="T34" fmla="*/ 705 w 724"/>
                  <a:gd name="T35" fmla="*/ 245 h 724"/>
                  <a:gd name="T36" fmla="*/ 685 w 724"/>
                  <a:gd name="T37" fmla="*/ 197 h 724"/>
                  <a:gd name="T38" fmla="*/ 657 w 724"/>
                  <a:gd name="T39" fmla="*/ 152 h 724"/>
                  <a:gd name="T40" fmla="*/ 622 w 724"/>
                  <a:gd name="T41" fmla="*/ 111 h 724"/>
                  <a:gd name="T42" fmla="*/ 579 w 724"/>
                  <a:gd name="T43" fmla="*/ 74 h 724"/>
                  <a:gd name="T44" fmla="*/ 532 w 724"/>
                  <a:gd name="T45" fmla="*/ 44 h 724"/>
                  <a:gd name="T46" fmla="*/ 483 w 724"/>
                  <a:gd name="T47" fmla="*/ 21 h 724"/>
                  <a:gd name="T48" fmla="*/ 432 w 724"/>
                  <a:gd name="T49" fmla="*/ 7 h 724"/>
                  <a:gd name="T50" fmla="*/ 381 w 724"/>
                  <a:gd name="T51" fmla="*/ 1 h 724"/>
                  <a:gd name="T52" fmla="*/ 329 w 724"/>
                  <a:gd name="T53" fmla="*/ 2 h 724"/>
                  <a:gd name="T54" fmla="*/ 278 w 724"/>
                  <a:gd name="T55" fmla="*/ 10 h 724"/>
                  <a:gd name="T56" fmla="*/ 227 w 724"/>
                  <a:gd name="T57" fmla="*/ 26 h 724"/>
                  <a:gd name="T58" fmla="*/ 180 w 724"/>
                  <a:gd name="T59" fmla="*/ 50 h 724"/>
                  <a:gd name="T60" fmla="*/ 136 w 724"/>
                  <a:gd name="T61" fmla="*/ 79 h 724"/>
                  <a:gd name="T62" fmla="*/ 95 w 724"/>
                  <a:gd name="T63" fmla="*/ 116 h 724"/>
                  <a:gd name="T64" fmla="*/ 60 w 724"/>
                  <a:gd name="T65" fmla="*/ 159 h 724"/>
                  <a:gd name="T66" fmla="*/ 34 w 724"/>
                  <a:gd name="T67" fmla="*/ 208 h 724"/>
                  <a:gd name="T68" fmla="*/ 15 w 724"/>
                  <a:gd name="T69" fmla="*/ 257 h 724"/>
                  <a:gd name="T70" fmla="*/ 4 w 724"/>
                  <a:gd name="T71" fmla="*/ 310 h 724"/>
                  <a:gd name="T72" fmla="*/ 0 w 724"/>
                  <a:gd name="T73" fmla="*/ 361 h 724"/>
                  <a:gd name="T74" fmla="*/ 3 w 724"/>
                  <a:gd name="T75" fmla="*/ 413 h 724"/>
                  <a:gd name="T76" fmla="*/ 14 w 724"/>
                  <a:gd name="T77" fmla="*/ 465 h 724"/>
                  <a:gd name="T78" fmla="*/ 32 w 724"/>
                  <a:gd name="T79" fmla="*/ 513 h 724"/>
                  <a:gd name="T80" fmla="*/ 58 w 724"/>
                  <a:gd name="T81" fmla="*/ 560 h 724"/>
                  <a:gd name="T82" fmla="*/ 91 w 724"/>
                  <a:gd name="T83" fmla="*/ 603 h 724"/>
                  <a:gd name="T84" fmla="*/ 131 w 724"/>
                  <a:gd name="T85" fmla="*/ 64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4">
                    <a:moveTo>
                      <a:pt x="131" y="641"/>
                    </a:moveTo>
                    <a:lnTo>
                      <a:pt x="146" y="652"/>
                    </a:lnTo>
                    <a:lnTo>
                      <a:pt x="160" y="662"/>
                    </a:lnTo>
                    <a:lnTo>
                      <a:pt x="175" y="673"/>
                    </a:lnTo>
                    <a:lnTo>
                      <a:pt x="191" y="682"/>
                    </a:lnTo>
                    <a:lnTo>
                      <a:pt x="207" y="690"/>
                    </a:lnTo>
                    <a:lnTo>
                      <a:pt x="223" y="697"/>
                    </a:lnTo>
                    <a:lnTo>
                      <a:pt x="239" y="703"/>
                    </a:lnTo>
                    <a:lnTo>
                      <a:pt x="256" y="709"/>
                    </a:lnTo>
                    <a:lnTo>
                      <a:pt x="273" y="713"/>
                    </a:lnTo>
                    <a:lnTo>
                      <a:pt x="290" y="717"/>
                    </a:lnTo>
                    <a:lnTo>
                      <a:pt x="307" y="720"/>
                    </a:lnTo>
                    <a:lnTo>
                      <a:pt x="324" y="722"/>
                    </a:lnTo>
                    <a:lnTo>
                      <a:pt x="341" y="724"/>
                    </a:lnTo>
                    <a:lnTo>
                      <a:pt x="358" y="724"/>
                    </a:lnTo>
                    <a:lnTo>
                      <a:pt x="376" y="724"/>
                    </a:lnTo>
                    <a:lnTo>
                      <a:pt x="394" y="722"/>
                    </a:lnTo>
                    <a:lnTo>
                      <a:pt x="411" y="721"/>
                    </a:lnTo>
                    <a:lnTo>
                      <a:pt x="428" y="718"/>
                    </a:lnTo>
                    <a:lnTo>
                      <a:pt x="444" y="714"/>
                    </a:lnTo>
                    <a:lnTo>
                      <a:pt x="461" y="710"/>
                    </a:lnTo>
                    <a:lnTo>
                      <a:pt x="477" y="704"/>
                    </a:lnTo>
                    <a:lnTo>
                      <a:pt x="495" y="698"/>
                    </a:lnTo>
                    <a:lnTo>
                      <a:pt x="511" y="691"/>
                    </a:lnTo>
                    <a:lnTo>
                      <a:pt x="526" y="684"/>
                    </a:lnTo>
                    <a:lnTo>
                      <a:pt x="542" y="675"/>
                    </a:lnTo>
                    <a:lnTo>
                      <a:pt x="557" y="665"/>
                    </a:lnTo>
                    <a:lnTo>
                      <a:pt x="571" y="655"/>
                    </a:lnTo>
                    <a:lnTo>
                      <a:pt x="585" y="644"/>
                    </a:lnTo>
                    <a:lnTo>
                      <a:pt x="599" y="632"/>
                    </a:lnTo>
                    <a:lnTo>
                      <a:pt x="612" y="620"/>
                    </a:lnTo>
                    <a:lnTo>
                      <a:pt x="626" y="606"/>
                    </a:lnTo>
                    <a:lnTo>
                      <a:pt x="638" y="592"/>
                    </a:lnTo>
                    <a:lnTo>
                      <a:pt x="649" y="578"/>
                    </a:lnTo>
                    <a:lnTo>
                      <a:pt x="660" y="563"/>
                    </a:lnTo>
                    <a:lnTo>
                      <a:pt x="670" y="548"/>
                    </a:lnTo>
                    <a:lnTo>
                      <a:pt x="680" y="532"/>
                    </a:lnTo>
                    <a:lnTo>
                      <a:pt x="688" y="516"/>
                    </a:lnTo>
                    <a:lnTo>
                      <a:pt x="695" y="500"/>
                    </a:lnTo>
                    <a:lnTo>
                      <a:pt x="702" y="484"/>
                    </a:lnTo>
                    <a:lnTo>
                      <a:pt x="708" y="467"/>
                    </a:lnTo>
                    <a:lnTo>
                      <a:pt x="712" y="451"/>
                    </a:lnTo>
                    <a:lnTo>
                      <a:pt x="717" y="434"/>
                    </a:lnTo>
                    <a:lnTo>
                      <a:pt x="720" y="417"/>
                    </a:lnTo>
                    <a:lnTo>
                      <a:pt x="722" y="399"/>
                    </a:lnTo>
                    <a:lnTo>
                      <a:pt x="723" y="382"/>
                    </a:lnTo>
                    <a:lnTo>
                      <a:pt x="724" y="364"/>
                    </a:lnTo>
                    <a:lnTo>
                      <a:pt x="724" y="347"/>
                    </a:lnTo>
                    <a:lnTo>
                      <a:pt x="723" y="330"/>
                    </a:lnTo>
                    <a:lnTo>
                      <a:pt x="721" y="313"/>
                    </a:lnTo>
                    <a:lnTo>
                      <a:pt x="718" y="296"/>
                    </a:lnTo>
                    <a:lnTo>
                      <a:pt x="715" y="278"/>
                    </a:lnTo>
                    <a:lnTo>
                      <a:pt x="710" y="262"/>
                    </a:lnTo>
                    <a:lnTo>
                      <a:pt x="705" y="245"/>
                    </a:lnTo>
                    <a:lnTo>
                      <a:pt x="699" y="229"/>
                    </a:lnTo>
                    <a:lnTo>
                      <a:pt x="692" y="213"/>
                    </a:lnTo>
                    <a:lnTo>
                      <a:pt x="685" y="197"/>
                    </a:lnTo>
                    <a:lnTo>
                      <a:pt x="676" y="182"/>
                    </a:lnTo>
                    <a:lnTo>
                      <a:pt x="667" y="167"/>
                    </a:lnTo>
                    <a:lnTo>
                      <a:pt x="657" y="152"/>
                    </a:lnTo>
                    <a:lnTo>
                      <a:pt x="646" y="138"/>
                    </a:lnTo>
                    <a:lnTo>
                      <a:pt x="634" y="124"/>
                    </a:lnTo>
                    <a:lnTo>
                      <a:pt x="622" y="111"/>
                    </a:lnTo>
                    <a:lnTo>
                      <a:pt x="607" y="98"/>
                    </a:lnTo>
                    <a:lnTo>
                      <a:pt x="593" y="86"/>
                    </a:lnTo>
                    <a:lnTo>
                      <a:pt x="579" y="74"/>
                    </a:lnTo>
                    <a:lnTo>
                      <a:pt x="564" y="63"/>
                    </a:lnTo>
                    <a:lnTo>
                      <a:pt x="548" y="53"/>
                    </a:lnTo>
                    <a:lnTo>
                      <a:pt x="532" y="44"/>
                    </a:lnTo>
                    <a:lnTo>
                      <a:pt x="516" y="35"/>
                    </a:lnTo>
                    <a:lnTo>
                      <a:pt x="500" y="28"/>
                    </a:lnTo>
                    <a:lnTo>
                      <a:pt x="483" y="21"/>
                    </a:lnTo>
                    <a:lnTo>
                      <a:pt x="466" y="16"/>
                    </a:lnTo>
                    <a:lnTo>
                      <a:pt x="449" y="11"/>
                    </a:lnTo>
                    <a:lnTo>
                      <a:pt x="432" y="7"/>
                    </a:lnTo>
                    <a:lnTo>
                      <a:pt x="415" y="4"/>
                    </a:lnTo>
                    <a:lnTo>
                      <a:pt x="398" y="2"/>
                    </a:lnTo>
                    <a:lnTo>
                      <a:pt x="381" y="1"/>
                    </a:lnTo>
                    <a:lnTo>
                      <a:pt x="363" y="0"/>
                    </a:lnTo>
                    <a:lnTo>
                      <a:pt x="346" y="1"/>
                    </a:lnTo>
                    <a:lnTo>
                      <a:pt x="329" y="2"/>
                    </a:lnTo>
                    <a:lnTo>
                      <a:pt x="312" y="4"/>
                    </a:lnTo>
                    <a:lnTo>
                      <a:pt x="295" y="7"/>
                    </a:lnTo>
                    <a:lnTo>
                      <a:pt x="278" y="10"/>
                    </a:lnTo>
                    <a:lnTo>
                      <a:pt x="261" y="15"/>
                    </a:lnTo>
                    <a:lnTo>
                      <a:pt x="245" y="20"/>
                    </a:lnTo>
                    <a:lnTo>
                      <a:pt x="227" y="26"/>
                    </a:lnTo>
                    <a:lnTo>
                      <a:pt x="211" y="33"/>
                    </a:lnTo>
                    <a:lnTo>
                      <a:pt x="196" y="41"/>
                    </a:lnTo>
                    <a:lnTo>
                      <a:pt x="180" y="50"/>
                    </a:lnTo>
                    <a:lnTo>
                      <a:pt x="165" y="59"/>
                    </a:lnTo>
                    <a:lnTo>
                      <a:pt x="150" y="69"/>
                    </a:lnTo>
                    <a:lnTo>
                      <a:pt x="136" y="79"/>
                    </a:lnTo>
                    <a:lnTo>
                      <a:pt x="122" y="91"/>
                    </a:lnTo>
                    <a:lnTo>
                      <a:pt x="108" y="103"/>
                    </a:lnTo>
                    <a:lnTo>
                      <a:pt x="95" y="116"/>
                    </a:lnTo>
                    <a:lnTo>
                      <a:pt x="82" y="129"/>
                    </a:lnTo>
                    <a:lnTo>
                      <a:pt x="71" y="144"/>
                    </a:lnTo>
                    <a:lnTo>
                      <a:pt x="60" y="159"/>
                    </a:lnTo>
                    <a:lnTo>
                      <a:pt x="51" y="176"/>
                    </a:lnTo>
                    <a:lnTo>
                      <a:pt x="42" y="192"/>
                    </a:lnTo>
                    <a:lnTo>
                      <a:pt x="34" y="208"/>
                    </a:lnTo>
                    <a:lnTo>
                      <a:pt x="27" y="224"/>
                    </a:lnTo>
                    <a:lnTo>
                      <a:pt x="20" y="241"/>
                    </a:lnTo>
                    <a:lnTo>
                      <a:pt x="15" y="257"/>
                    </a:lnTo>
                    <a:lnTo>
                      <a:pt x="10" y="274"/>
                    </a:lnTo>
                    <a:lnTo>
                      <a:pt x="7" y="292"/>
                    </a:lnTo>
                    <a:lnTo>
                      <a:pt x="4" y="310"/>
                    </a:lnTo>
                    <a:lnTo>
                      <a:pt x="2" y="327"/>
                    </a:lnTo>
                    <a:lnTo>
                      <a:pt x="0" y="344"/>
                    </a:lnTo>
                    <a:lnTo>
                      <a:pt x="0" y="361"/>
                    </a:lnTo>
                    <a:lnTo>
                      <a:pt x="0" y="379"/>
                    </a:lnTo>
                    <a:lnTo>
                      <a:pt x="1" y="396"/>
                    </a:lnTo>
                    <a:lnTo>
                      <a:pt x="3" y="413"/>
                    </a:lnTo>
                    <a:lnTo>
                      <a:pt x="6" y="431"/>
                    </a:lnTo>
                    <a:lnTo>
                      <a:pt x="10" y="448"/>
                    </a:lnTo>
                    <a:lnTo>
                      <a:pt x="14" y="465"/>
                    </a:lnTo>
                    <a:lnTo>
                      <a:pt x="19" y="481"/>
                    </a:lnTo>
                    <a:lnTo>
                      <a:pt x="25" y="498"/>
                    </a:lnTo>
                    <a:lnTo>
                      <a:pt x="32" y="513"/>
                    </a:lnTo>
                    <a:lnTo>
                      <a:pt x="40" y="529"/>
                    </a:lnTo>
                    <a:lnTo>
                      <a:pt x="49" y="545"/>
                    </a:lnTo>
                    <a:lnTo>
                      <a:pt x="58" y="560"/>
                    </a:lnTo>
                    <a:lnTo>
                      <a:pt x="68" y="575"/>
                    </a:lnTo>
                    <a:lnTo>
                      <a:pt x="79" y="589"/>
                    </a:lnTo>
                    <a:lnTo>
                      <a:pt x="91" y="603"/>
                    </a:lnTo>
                    <a:lnTo>
                      <a:pt x="103" y="616"/>
                    </a:lnTo>
                    <a:lnTo>
                      <a:pt x="117" y="629"/>
                    </a:lnTo>
                    <a:lnTo>
                      <a:pt x="131" y="64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03" name="Freeform 419">
                <a:extLst>
                  <a:ext uri="{FF2B5EF4-FFF2-40B4-BE49-F238E27FC236}">
                    <a16:creationId xmlns:a16="http://schemas.microsoft.com/office/drawing/2014/main" id="{A6F0C388-E40E-1405-778B-DCF1C8884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881"/>
                <a:ext cx="45" cy="45"/>
              </a:xfrm>
              <a:custGeom>
                <a:avLst/>
                <a:gdLst>
                  <a:gd name="T0" fmla="*/ 161 w 725"/>
                  <a:gd name="T1" fmla="*/ 660 h 721"/>
                  <a:gd name="T2" fmla="*/ 208 w 725"/>
                  <a:gd name="T3" fmla="*/ 687 h 721"/>
                  <a:gd name="T4" fmla="*/ 256 w 725"/>
                  <a:gd name="T5" fmla="*/ 705 h 721"/>
                  <a:gd name="T6" fmla="*/ 308 w 725"/>
                  <a:gd name="T7" fmla="*/ 717 h 721"/>
                  <a:gd name="T8" fmla="*/ 359 w 725"/>
                  <a:gd name="T9" fmla="*/ 721 h 721"/>
                  <a:gd name="T10" fmla="*/ 412 w 725"/>
                  <a:gd name="T11" fmla="*/ 718 h 721"/>
                  <a:gd name="T12" fmla="*/ 462 w 725"/>
                  <a:gd name="T13" fmla="*/ 707 h 721"/>
                  <a:gd name="T14" fmla="*/ 511 w 725"/>
                  <a:gd name="T15" fmla="*/ 690 h 721"/>
                  <a:gd name="T16" fmla="*/ 558 w 725"/>
                  <a:gd name="T17" fmla="*/ 665 h 721"/>
                  <a:gd name="T18" fmla="*/ 600 w 725"/>
                  <a:gd name="T19" fmla="*/ 633 h 721"/>
                  <a:gd name="T20" fmla="*/ 638 w 725"/>
                  <a:gd name="T21" fmla="*/ 594 h 721"/>
                  <a:gd name="T22" fmla="*/ 671 w 725"/>
                  <a:gd name="T23" fmla="*/ 549 h 721"/>
                  <a:gd name="T24" fmla="*/ 696 w 725"/>
                  <a:gd name="T25" fmla="*/ 499 h 721"/>
                  <a:gd name="T26" fmla="*/ 713 w 725"/>
                  <a:gd name="T27" fmla="*/ 449 h 721"/>
                  <a:gd name="T28" fmla="*/ 723 w 725"/>
                  <a:gd name="T29" fmla="*/ 398 h 721"/>
                  <a:gd name="T30" fmla="*/ 725 w 725"/>
                  <a:gd name="T31" fmla="*/ 345 h 721"/>
                  <a:gd name="T32" fmla="*/ 719 w 725"/>
                  <a:gd name="T33" fmla="*/ 293 h 721"/>
                  <a:gd name="T34" fmla="*/ 706 w 725"/>
                  <a:gd name="T35" fmla="*/ 242 h 721"/>
                  <a:gd name="T36" fmla="*/ 686 w 725"/>
                  <a:gd name="T37" fmla="*/ 194 h 721"/>
                  <a:gd name="T38" fmla="*/ 658 w 725"/>
                  <a:gd name="T39" fmla="*/ 149 h 721"/>
                  <a:gd name="T40" fmla="*/ 622 w 725"/>
                  <a:gd name="T41" fmla="*/ 107 h 721"/>
                  <a:gd name="T42" fmla="*/ 580 w 725"/>
                  <a:gd name="T43" fmla="*/ 71 h 721"/>
                  <a:gd name="T44" fmla="*/ 535 w 725"/>
                  <a:gd name="T45" fmla="*/ 42 h 721"/>
                  <a:gd name="T46" fmla="*/ 486 w 725"/>
                  <a:gd name="T47" fmla="*/ 21 h 721"/>
                  <a:gd name="T48" fmla="*/ 436 w 725"/>
                  <a:gd name="T49" fmla="*/ 7 h 721"/>
                  <a:gd name="T50" fmla="*/ 383 w 725"/>
                  <a:gd name="T51" fmla="*/ 0 h 721"/>
                  <a:gd name="T52" fmla="*/ 331 w 725"/>
                  <a:gd name="T53" fmla="*/ 1 h 721"/>
                  <a:gd name="T54" fmla="*/ 280 w 725"/>
                  <a:gd name="T55" fmla="*/ 9 h 721"/>
                  <a:gd name="T56" fmla="*/ 229 w 725"/>
                  <a:gd name="T57" fmla="*/ 24 h 721"/>
                  <a:gd name="T58" fmla="*/ 182 w 725"/>
                  <a:gd name="T59" fmla="*/ 47 h 721"/>
                  <a:gd name="T60" fmla="*/ 136 w 725"/>
                  <a:gd name="T61" fmla="*/ 76 h 721"/>
                  <a:gd name="T62" fmla="*/ 96 w 725"/>
                  <a:gd name="T63" fmla="*/ 112 h 721"/>
                  <a:gd name="T64" fmla="*/ 61 w 725"/>
                  <a:gd name="T65" fmla="*/ 157 h 721"/>
                  <a:gd name="T66" fmla="*/ 35 w 725"/>
                  <a:gd name="T67" fmla="*/ 204 h 721"/>
                  <a:gd name="T68" fmla="*/ 16 w 725"/>
                  <a:gd name="T69" fmla="*/ 255 h 721"/>
                  <a:gd name="T70" fmla="*/ 4 w 725"/>
                  <a:gd name="T71" fmla="*/ 306 h 721"/>
                  <a:gd name="T72" fmla="*/ 0 w 725"/>
                  <a:gd name="T73" fmla="*/ 358 h 721"/>
                  <a:gd name="T74" fmla="*/ 3 w 725"/>
                  <a:gd name="T75" fmla="*/ 411 h 721"/>
                  <a:gd name="T76" fmla="*/ 15 w 725"/>
                  <a:gd name="T77" fmla="*/ 461 h 721"/>
                  <a:gd name="T78" fmla="*/ 33 w 725"/>
                  <a:gd name="T79" fmla="*/ 511 h 721"/>
                  <a:gd name="T80" fmla="*/ 59 w 725"/>
                  <a:gd name="T81" fmla="*/ 557 h 721"/>
                  <a:gd name="T82" fmla="*/ 92 w 725"/>
                  <a:gd name="T83" fmla="*/ 599 h 721"/>
                  <a:gd name="T84" fmla="*/ 131 w 725"/>
                  <a:gd name="T85" fmla="*/ 638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1">
                    <a:moveTo>
                      <a:pt x="131" y="638"/>
                    </a:moveTo>
                    <a:lnTo>
                      <a:pt x="147" y="650"/>
                    </a:lnTo>
                    <a:lnTo>
                      <a:pt x="161" y="660"/>
                    </a:lnTo>
                    <a:lnTo>
                      <a:pt x="176" y="670"/>
                    </a:lnTo>
                    <a:lnTo>
                      <a:pt x="192" y="679"/>
                    </a:lnTo>
                    <a:lnTo>
                      <a:pt x="208" y="687"/>
                    </a:lnTo>
                    <a:lnTo>
                      <a:pt x="224" y="694"/>
                    </a:lnTo>
                    <a:lnTo>
                      <a:pt x="240" y="700"/>
                    </a:lnTo>
                    <a:lnTo>
                      <a:pt x="256" y="705"/>
                    </a:lnTo>
                    <a:lnTo>
                      <a:pt x="274" y="710"/>
                    </a:lnTo>
                    <a:lnTo>
                      <a:pt x="291" y="714"/>
                    </a:lnTo>
                    <a:lnTo>
                      <a:pt x="308" y="717"/>
                    </a:lnTo>
                    <a:lnTo>
                      <a:pt x="325" y="719"/>
                    </a:lnTo>
                    <a:lnTo>
                      <a:pt x="342" y="721"/>
                    </a:lnTo>
                    <a:lnTo>
                      <a:pt x="359" y="721"/>
                    </a:lnTo>
                    <a:lnTo>
                      <a:pt x="376" y="721"/>
                    </a:lnTo>
                    <a:lnTo>
                      <a:pt x="395" y="720"/>
                    </a:lnTo>
                    <a:lnTo>
                      <a:pt x="412" y="718"/>
                    </a:lnTo>
                    <a:lnTo>
                      <a:pt x="429" y="715"/>
                    </a:lnTo>
                    <a:lnTo>
                      <a:pt x="445" y="712"/>
                    </a:lnTo>
                    <a:lnTo>
                      <a:pt x="462" y="707"/>
                    </a:lnTo>
                    <a:lnTo>
                      <a:pt x="478" y="702"/>
                    </a:lnTo>
                    <a:lnTo>
                      <a:pt x="495" y="697"/>
                    </a:lnTo>
                    <a:lnTo>
                      <a:pt x="511" y="690"/>
                    </a:lnTo>
                    <a:lnTo>
                      <a:pt x="527" y="682"/>
                    </a:lnTo>
                    <a:lnTo>
                      <a:pt x="543" y="674"/>
                    </a:lnTo>
                    <a:lnTo>
                      <a:pt x="558" y="665"/>
                    </a:lnTo>
                    <a:lnTo>
                      <a:pt x="572" y="655"/>
                    </a:lnTo>
                    <a:lnTo>
                      <a:pt x="586" y="645"/>
                    </a:lnTo>
                    <a:lnTo>
                      <a:pt x="600" y="633"/>
                    </a:lnTo>
                    <a:lnTo>
                      <a:pt x="613" y="620"/>
                    </a:lnTo>
                    <a:lnTo>
                      <a:pt x="626" y="607"/>
                    </a:lnTo>
                    <a:lnTo>
                      <a:pt x="638" y="594"/>
                    </a:lnTo>
                    <a:lnTo>
                      <a:pt x="650" y="579"/>
                    </a:lnTo>
                    <a:lnTo>
                      <a:pt x="661" y="564"/>
                    </a:lnTo>
                    <a:lnTo>
                      <a:pt x="671" y="549"/>
                    </a:lnTo>
                    <a:lnTo>
                      <a:pt x="681" y="533"/>
                    </a:lnTo>
                    <a:lnTo>
                      <a:pt x="689" y="517"/>
                    </a:lnTo>
                    <a:lnTo>
                      <a:pt x="696" y="499"/>
                    </a:lnTo>
                    <a:lnTo>
                      <a:pt x="703" y="483"/>
                    </a:lnTo>
                    <a:lnTo>
                      <a:pt x="709" y="466"/>
                    </a:lnTo>
                    <a:lnTo>
                      <a:pt x="713" y="449"/>
                    </a:lnTo>
                    <a:lnTo>
                      <a:pt x="718" y="432"/>
                    </a:lnTo>
                    <a:lnTo>
                      <a:pt x="721" y="415"/>
                    </a:lnTo>
                    <a:lnTo>
                      <a:pt x="723" y="398"/>
                    </a:lnTo>
                    <a:lnTo>
                      <a:pt x="724" y="380"/>
                    </a:lnTo>
                    <a:lnTo>
                      <a:pt x="725" y="362"/>
                    </a:lnTo>
                    <a:lnTo>
                      <a:pt x="725" y="345"/>
                    </a:lnTo>
                    <a:lnTo>
                      <a:pt x="724" y="327"/>
                    </a:lnTo>
                    <a:lnTo>
                      <a:pt x="722" y="310"/>
                    </a:lnTo>
                    <a:lnTo>
                      <a:pt x="719" y="293"/>
                    </a:lnTo>
                    <a:lnTo>
                      <a:pt x="716" y="276"/>
                    </a:lnTo>
                    <a:lnTo>
                      <a:pt x="711" y="260"/>
                    </a:lnTo>
                    <a:lnTo>
                      <a:pt x="706" y="242"/>
                    </a:lnTo>
                    <a:lnTo>
                      <a:pt x="700" y="226"/>
                    </a:lnTo>
                    <a:lnTo>
                      <a:pt x="693" y="210"/>
                    </a:lnTo>
                    <a:lnTo>
                      <a:pt x="686" y="194"/>
                    </a:lnTo>
                    <a:lnTo>
                      <a:pt x="677" y="179"/>
                    </a:lnTo>
                    <a:lnTo>
                      <a:pt x="668" y="164"/>
                    </a:lnTo>
                    <a:lnTo>
                      <a:pt x="658" y="149"/>
                    </a:lnTo>
                    <a:lnTo>
                      <a:pt x="647" y="135"/>
                    </a:lnTo>
                    <a:lnTo>
                      <a:pt x="634" y="121"/>
                    </a:lnTo>
                    <a:lnTo>
                      <a:pt x="622" y="107"/>
                    </a:lnTo>
                    <a:lnTo>
                      <a:pt x="608" y="95"/>
                    </a:lnTo>
                    <a:lnTo>
                      <a:pt x="594" y="83"/>
                    </a:lnTo>
                    <a:lnTo>
                      <a:pt x="580" y="71"/>
                    </a:lnTo>
                    <a:lnTo>
                      <a:pt x="565" y="61"/>
                    </a:lnTo>
                    <a:lnTo>
                      <a:pt x="550" y="51"/>
                    </a:lnTo>
                    <a:lnTo>
                      <a:pt x="535" y="42"/>
                    </a:lnTo>
                    <a:lnTo>
                      <a:pt x="519" y="34"/>
                    </a:lnTo>
                    <a:lnTo>
                      <a:pt x="502" y="27"/>
                    </a:lnTo>
                    <a:lnTo>
                      <a:pt x="486" y="21"/>
                    </a:lnTo>
                    <a:lnTo>
                      <a:pt x="469" y="15"/>
                    </a:lnTo>
                    <a:lnTo>
                      <a:pt x="452" y="11"/>
                    </a:lnTo>
                    <a:lnTo>
                      <a:pt x="436" y="7"/>
                    </a:lnTo>
                    <a:lnTo>
                      <a:pt x="418" y="4"/>
                    </a:lnTo>
                    <a:lnTo>
                      <a:pt x="401" y="2"/>
                    </a:lnTo>
                    <a:lnTo>
                      <a:pt x="383" y="0"/>
                    </a:lnTo>
                    <a:lnTo>
                      <a:pt x="366" y="0"/>
                    </a:lnTo>
                    <a:lnTo>
                      <a:pt x="349" y="0"/>
                    </a:lnTo>
                    <a:lnTo>
                      <a:pt x="331" y="1"/>
                    </a:lnTo>
                    <a:lnTo>
                      <a:pt x="314" y="3"/>
                    </a:lnTo>
                    <a:lnTo>
                      <a:pt x="297" y="6"/>
                    </a:lnTo>
                    <a:lnTo>
                      <a:pt x="280" y="9"/>
                    </a:lnTo>
                    <a:lnTo>
                      <a:pt x="262" y="14"/>
                    </a:lnTo>
                    <a:lnTo>
                      <a:pt x="246" y="19"/>
                    </a:lnTo>
                    <a:lnTo>
                      <a:pt x="229" y="24"/>
                    </a:lnTo>
                    <a:lnTo>
                      <a:pt x="213" y="31"/>
                    </a:lnTo>
                    <a:lnTo>
                      <a:pt x="197" y="39"/>
                    </a:lnTo>
                    <a:lnTo>
                      <a:pt x="182" y="47"/>
                    </a:lnTo>
                    <a:lnTo>
                      <a:pt x="166" y="56"/>
                    </a:lnTo>
                    <a:lnTo>
                      <a:pt x="152" y="66"/>
                    </a:lnTo>
                    <a:lnTo>
                      <a:pt x="136" y="76"/>
                    </a:lnTo>
                    <a:lnTo>
                      <a:pt x="122" y="87"/>
                    </a:lnTo>
                    <a:lnTo>
                      <a:pt x="109" y="100"/>
                    </a:lnTo>
                    <a:lnTo>
                      <a:pt x="96" y="112"/>
                    </a:lnTo>
                    <a:lnTo>
                      <a:pt x="83" y="127"/>
                    </a:lnTo>
                    <a:lnTo>
                      <a:pt x="72" y="142"/>
                    </a:lnTo>
                    <a:lnTo>
                      <a:pt x="61" y="157"/>
                    </a:lnTo>
                    <a:lnTo>
                      <a:pt x="52" y="172"/>
                    </a:lnTo>
                    <a:lnTo>
                      <a:pt x="43" y="188"/>
                    </a:lnTo>
                    <a:lnTo>
                      <a:pt x="35" y="204"/>
                    </a:lnTo>
                    <a:lnTo>
                      <a:pt x="28" y="221"/>
                    </a:lnTo>
                    <a:lnTo>
                      <a:pt x="21" y="237"/>
                    </a:lnTo>
                    <a:lnTo>
                      <a:pt x="16" y="255"/>
                    </a:lnTo>
                    <a:lnTo>
                      <a:pt x="10" y="272"/>
                    </a:lnTo>
                    <a:lnTo>
                      <a:pt x="7" y="289"/>
                    </a:lnTo>
                    <a:lnTo>
                      <a:pt x="4" y="306"/>
                    </a:lnTo>
                    <a:lnTo>
                      <a:pt x="1" y="323"/>
                    </a:lnTo>
                    <a:lnTo>
                      <a:pt x="0" y="341"/>
                    </a:lnTo>
                    <a:lnTo>
                      <a:pt x="0" y="358"/>
                    </a:lnTo>
                    <a:lnTo>
                      <a:pt x="0" y="376"/>
                    </a:lnTo>
                    <a:lnTo>
                      <a:pt x="1" y="394"/>
                    </a:lnTo>
                    <a:lnTo>
                      <a:pt x="3" y="411"/>
                    </a:lnTo>
                    <a:lnTo>
                      <a:pt x="6" y="428"/>
                    </a:lnTo>
                    <a:lnTo>
                      <a:pt x="10" y="445"/>
                    </a:lnTo>
                    <a:lnTo>
                      <a:pt x="15" y="461"/>
                    </a:lnTo>
                    <a:lnTo>
                      <a:pt x="20" y="478"/>
                    </a:lnTo>
                    <a:lnTo>
                      <a:pt x="26" y="494"/>
                    </a:lnTo>
                    <a:lnTo>
                      <a:pt x="33" y="511"/>
                    </a:lnTo>
                    <a:lnTo>
                      <a:pt x="41" y="527"/>
                    </a:lnTo>
                    <a:lnTo>
                      <a:pt x="50" y="542"/>
                    </a:lnTo>
                    <a:lnTo>
                      <a:pt x="59" y="557"/>
                    </a:lnTo>
                    <a:lnTo>
                      <a:pt x="69" y="572"/>
                    </a:lnTo>
                    <a:lnTo>
                      <a:pt x="80" y="586"/>
                    </a:lnTo>
                    <a:lnTo>
                      <a:pt x="92" y="599"/>
                    </a:lnTo>
                    <a:lnTo>
                      <a:pt x="104" y="613"/>
                    </a:lnTo>
                    <a:lnTo>
                      <a:pt x="117" y="625"/>
                    </a:lnTo>
                    <a:lnTo>
                      <a:pt x="131" y="638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04" name="Freeform 420">
                <a:extLst>
                  <a:ext uri="{FF2B5EF4-FFF2-40B4-BE49-F238E27FC236}">
                    <a16:creationId xmlns:a16="http://schemas.microsoft.com/office/drawing/2014/main" id="{401243F6-AB5B-A15C-FD15-2DDCDBCF0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881"/>
                <a:ext cx="45" cy="45"/>
              </a:xfrm>
              <a:custGeom>
                <a:avLst/>
                <a:gdLst>
                  <a:gd name="T0" fmla="*/ 161 w 725"/>
                  <a:gd name="T1" fmla="*/ 660 h 721"/>
                  <a:gd name="T2" fmla="*/ 208 w 725"/>
                  <a:gd name="T3" fmla="*/ 687 h 721"/>
                  <a:gd name="T4" fmla="*/ 256 w 725"/>
                  <a:gd name="T5" fmla="*/ 705 h 721"/>
                  <a:gd name="T6" fmla="*/ 308 w 725"/>
                  <a:gd name="T7" fmla="*/ 717 h 721"/>
                  <a:gd name="T8" fmla="*/ 359 w 725"/>
                  <a:gd name="T9" fmla="*/ 721 h 721"/>
                  <a:gd name="T10" fmla="*/ 412 w 725"/>
                  <a:gd name="T11" fmla="*/ 718 h 721"/>
                  <a:gd name="T12" fmla="*/ 462 w 725"/>
                  <a:gd name="T13" fmla="*/ 707 h 721"/>
                  <a:gd name="T14" fmla="*/ 511 w 725"/>
                  <a:gd name="T15" fmla="*/ 690 h 721"/>
                  <a:gd name="T16" fmla="*/ 558 w 725"/>
                  <a:gd name="T17" fmla="*/ 665 h 721"/>
                  <a:gd name="T18" fmla="*/ 600 w 725"/>
                  <a:gd name="T19" fmla="*/ 633 h 721"/>
                  <a:gd name="T20" fmla="*/ 638 w 725"/>
                  <a:gd name="T21" fmla="*/ 594 h 721"/>
                  <a:gd name="T22" fmla="*/ 671 w 725"/>
                  <a:gd name="T23" fmla="*/ 549 h 721"/>
                  <a:gd name="T24" fmla="*/ 696 w 725"/>
                  <a:gd name="T25" fmla="*/ 499 h 721"/>
                  <a:gd name="T26" fmla="*/ 713 w 725"/>
                  <a:gd name="T27" fmla="*/ 449 h 721"/>
                  <a:gd name="T28" fmla="*/ 723 w 725"/>
                  <a:gd name="T29" fmla="*/ 398 h 721"/>
                  <a:gd name="T30" fmla="*/ 725 w 725"/>
                  <a:gd name="T31" fmla="*/ 345 h 721"/>
                  <a:gd name="T32" fmla="*/ 719 w 725"/>
                  <a:gd name="T33" fmla="*/ 293 h 721"/>
                  <a:gd name="T34" fmla="*/ 706 w 725"/>
                  <a:gd name="T35" fmla="*/ 242 h 721"/>
                  <a:gd name="T36" fmla="*/ 686 w 725"/>
                  <a:gd name="T37" fmla="*/ 194 h 721"/>
                  <a:gd name="T38" fmla="*/ 658 w 725"/>
                  <a:gd name="T39" fmla="*/ 149 h 721"/>
                  <a:gd name="T40" fmla="*/ 622 w 725"/>
                  <a:gd name="T41" fmla="*/ 107 h 721"/>
                  <a:gd name="T42" fmla="*/ 580 w 725"/>
                  <a:gd name="T43" fmla="*/ 71 h 721"/>
                  <a:gd name="T44" fmla="*/ 535 w 725"/>
                  <a:gd name="T45" fmla="*/ 42 h 721"/>
                  <a:gd name="T46" fmla="*/ 486 w 725"/>
                  <a:gd name="T47" fmla="*/ 21 h 721"/>
                  <a:gd name="T48" fmla="*/ 436 w 725"/>
                  <a:gd name="T49" fmla="*/ 7 h 721"/>
                  <a:gd name="T50" fmla="*/ 383 w 725"/>
                  <a:gd name="T51" fmla="*/ 0 h 721"/>
                  <a:gd name="T52" fmla="*/ 331 w 725"/>
                  <a:gd name="T53" fmla="*/ 1 h 721"/>
                  <a:gd name="T54" fmla="*/ 280 w 725"/>
                  <a:gd name="T55" fmla="*/ 9 h 721"/>
                  <a:gd name="T56" fmla="*/ 229 w 725"/>
                  <a:gd name="T57" fmla="*/ 24 h 721"/>
                  <a:gd name="T58" fmla="*/ 182 w 725"/>
                  <a:gd name="T59" fmla="*/ 47 h 721"/>
                  <a:gd name="T60" fmla="*/ 136 w 725"/>
                  <a:gd name="T61" fmla="*/ 76 h 721"/>
                  <a:gd name="T62" fmla="*/ 96 w 725"/>
                  <a:gd name="T63" fmla="*/ 112 h 721"/>
                  <a:gd name="T64" fmla="*/ 61 w 725"/>
                  <a:gd name="T65" fmla="*/ 157 h 721"/>
                  <a:gd name="T66" fmla="*/ 35 w 725"/>
                  <a:gd name="T67" fmla="*/ 204 h 721"/>
                  <a:gd name="T68" fmla="*/ 16 w 725"/>
                  <a:gd name="T69" fmla="*/ 255 h 721"/>
                  <a:gd name="T70" fmla="*/ 4 w 725"/>
                  <a:gd name="T71" fmla="*/ 306 h 721"/>
                  <a:gd name="T72" fmla="*/ 0 w 725"/>
                  <a:gd name="T73" fmla="*/ 358 h 721"/>
                  <a:gd name="T74" fmla="*/ 3 w 725"/>
                  <a:gd name="T75" fmla="*/ 411 h 721"/>
                  <a:gd name="T76" fmla="*/ 15 w 725"/>
                  <a:gd name="T77" fmla="*/ 461 h 721"/>
                  <a:gd name="T78" fmla="*/ 33 w 725"/>
                  <a:gd name="T79" fmla="*/ 511 h 721"/>
                  <a:gd name="T80" fmla="*/ 59 w 725"/>
                  <a:gd name="T81" fmla="*/ 557 h 721"/>
                  <a:gd name="T82" fmla="*/ 92 w 725"/>
                  <a:gd name="T83" fmla="*/ 599 h 721"/>
                  <a:gd name="T84" fmla="*/ 131 w 725"/>
                  <a:gd name="T85" fmla="*/ 638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1">
                    <a:moveTo>
                      <a:pt x="131" y="638"/>
                    </a:moveTo>
                    <a:lnTo>
                      <a:pt x="147" y="650"/>
                    </a:lnTo>
                    <a:lnTo>
                      <a:pt x="161" y="660"/>
                    </a:lnTo>
                    <a:lnTo>
                      <a:pt x="176" y="670"/>
                    </a:lnTo>
                    <a:lnTo>
                      <a:pt x="192" y="679"/>
                    </a:lnTo>
                    <a:lnTo>
                      <a:pt x="208" y="687"/>
                    </a:lnTo>
                    <a:lnTo>
                      <a:pt x="224" y="694"/>
                    </a:lnTo>
                    <a:lnTo>
                      <a:pt x="240" y="700"/>
                    </a:lnTo>
                    <a:lnTo>
                      <a:pt x="256" y="705"/>
                    </a:lnTo>
                    <a:lnTo>
                      <a:pt x="274" y="710"/>
                    </a:lnTo>
                    <a:lnTo>
                      <a:pt x="291" y="714"/>
                    </a:lnTo>
                    <a:lnTo>
                      <a:pt x="308" y="717"/>
                    </a:lnTo>
                    <a:lnTo>
                      <a:pt x="325" y="719"/>
                    </a:lnTo>
                    <a:lnTo>
                      <a:pt x="342" y="721"/>
                    </a:lnTo>
                    <a:lnTo>
                      <a:pt x="359" y="721"/>
                    </a:lnTo>
                    <a:lnTo>
                      <a:pt x="376" y="721"/>
                    </a:lnTo>
                    <a:lnTo>
                      <a:pt x="395" y="720"/>
                    </a:lnTo>
                    <a:lnTo>
                      <a:pt x="412" y="718"/>
                    </a:lnTo>
                    <a:lnTo>
                      <a:pt x="429" y="715"/>
                    </a:lnTo>
                    <a:lnTo>
                      <a:pt x="445" y="712"/>
                    </a:lnTo>
                    <a:lnTo>
                      <a:pt x="462" y="707"/>
                    </a:lnTo>
                    <a:lnTo>
                      <a:pt x="478" y="702"/>
                    </a:lnTo>
                    <a:lnTo>
                      <a:pt x="495" y="697"/>
                    </a:lnTo>
                    <a:lnTo>
                      <a:pt x="511" y="690"/>
                    </a:lnTo>
                    <a:lnTo>
                      <a:pt x="527" y="682"/>
                    </a:lnTo>
                    <a:lnTo>
                      <a:pt x="543" y="674"/>
                    </a:lnTo>
                    <a:lnTo>
                      <a:pt x="558" y="665"/>
                    </a:lnTo>
                    <a:lnTo>
                      <a:pt x="572" y="655"/>
                    </a:lnTo>
                    <a:lnTo>
                      <a:pt x="586" y="645"/>
                    </a:lnTo>
                    <a:lnTo>
                      <a:pt x="600" y="633"/>
                    </a:lnTo>
                    <a:lnTo>
                      <a:pt x="613" y="620"/>
                    </a:lnTo>
                    <a:lnTo>
                      <a:pt x="626" y="607"/>
                    </a:lnTo>
                    <a:lnTo>
                      <a:pt x="638" y="594"/>
                    </a:lnTo>
                    <a:lnTo>
                      <a:pt x="650" y="579"/>
                    </a:lnTo>
                    <a:lnTo>
                      <a:pt x="661" y="564"/>
                    </a:lnTo>
                    <a:lnTo>
                      <a:pt x="671" y="549"/>
                    </a:lnTo>
                    <a:lnTo>
                      <a:pt x="681" y="533"/>
                    </a:lnTo>
                    <a:lnTo>
                      <a:pt x="689" y="517"/>
                    </a:lnTo>
                    <a:lnTo>
                      <a:pt x="696" y="499"/>
                    </a:lnTo>
                    <a:lnTo>
                      <a:pt x="703" y="483"/>
                    </a:lnTo>
                    <a:lnTo>
                      <a:pt x="709" y="466"/>
                    </a:lnTo>
                    <a:lnTo>
                      <a:pt x="713" y="449"/>
                    </a:lnTo>
                    <a:lnTo>
                      <a:pt x="718" y="432"/>
                    </a:lnTo>
                    <a:lnTo>
                      <a:pt x="721" y="415"/>
                    </a:lnTo>
                    <a:lnTo>
                      <a:pt x="723" y="398"/>
                    </a:lnTo>
                    <a:lnTo>
                      <a:pt x="724" y="380"/>
                    </a:lnTo>
                    <a:lnTo>
                      <a:pt x="725" y="362"/>
                    </a:lnTo>
                    <a:lnTo>
                      <a:pt x="725" y="345"/>
                    </a:lnTo>
                    <a:lnTo>
                      <a:pt x="724" y="327"/>
                    </a:lnTo>
                    <a:lnTo>
                      <a:pt x="722" y="310"/>
                    </a:lnTo>
                    <a:lnTo>
                      <a:pt x="719" y="293"/>
                    </a:lnTo>
                    <a:lnTo>
                      <a:pt x="716" y="276"/>
                    </a:lnTo>
                    <a:lnTo>
                      <a:pt x="711" y="260"/>
                    </a:lnTo>
                    <a:lnTo>
                      <a:pt x="706" y="242"/>
                    </a:lnTo>
                    <a:lnTo>
                      <a:pt x="700" y="226"/>
                    </a:lnTo>
                    <a:lnTo>
                      <a:pt x="693" y="210"/>
                    </a:lnTo>
                    <a:lnTo>
                      <a:pt x="686" y="194"/>
                    </a:lnTo>
                    <a:lnTo>
                      <a:pt x="677" y="179"/>
                    </a:lnTo>
                    <a:lnTo>
                      <a:pt x="668" y="164"/>
                    </a:lnTo>
                    <a:lnTo>
                      <a:pt x="658" y="149"/>
                    </a:lnTo>
                    <a:lnTo>
                      <a:pt x="647" y="135"/>
                    </a:lnTo>
                    <a:lnTo>
                      <a:pt x="634" y="121"/>
                    </a:lnTo>
                    <a:lnTo>
                      <a:pt x="622" y="107"/>
                    </a:lnTo>
                    <a:lnTo>
                      <a:pt x="608" y="95"/>
                    </a:lnTo>
                    <a:lnTo>
                      <a:pt x="594" y="83"/>
                    </a:lnTo>
                    <a:lnTo>
                      <a:pt x="580" y="71"/>
                    </a:lnTo>
                    <a:lnTo>
                      <a:pt x="565" y="61"/>
                    </a:lnTo>
                    <a:lnTo>
                      <a:pt x="550" y="51"/>
                    </a:lnTo>
                    <a:lnTo>
                      <a:pt x="535" y="42"/>
                    </a:lnTo>
                    <a:lnTo>
                      <a:pt x="519" y="34"/>
                    </a:lnTo>
                    <a:lnTo>
                      <a:pt x="502" y="27"/>
                    </a:lnTo>
                    <a:lnTo>
                      <a:pt x="486" y="21"/>
                    </a:lnTo>
                    <a:lnTo>
                      <a:pt x="469" y="15"/>
                    </a:lnTo>
                    <a:lnTo>
                      <a:pt x="452" y="11"/>
                    </a:lnTo>
                    <a:lnTo>
                      <a:pt x="436" y="7"/>
                    </a:lnTo>
                    <a:lnTo>
                      <a:pt x="418" y="4"/>
                    </a:lnTo>
                    <a:lnTo>
                      <a:pt x="401" y="2"/>
                    </a:lnTo>
                    <a:lnTo>
                      <a:pt x="383" y="0"/>
                    </a:lnTo>
                    <a:lnTo>
                      <a:pt x="366" y="0"/>
                    </a:lnTo>
                    <a:lnTo>
                      <a:pt x="349" y="0"/>
                    </a:lnTo>
                    <a:lnTo>
                      <a:pt x="331" y="1"/>
                    </a:lnTo>
                    <a:lnTo>
                      <a:pt x="314" y="3"/>
                    </a:lnTo>
                    <a:lnTo>
                      <a:pt x="297" y="6"/>
                    </a:lnTo>
                    <a:lnTo>
                      <a:pt x="280" y="9"/>
                    </a:lnTo>
                    <a:lnTo>
                      <a:pt x="262" y="14"/>
                    </a:lnTo>
                    <a:lnTo>
                      <a:pt x="246" y="19"/>
                    </a:lnTo>
                    <a:lnTo>
                      <a:pt x="229" y="24"/>
                    </a:lnTo>
                    <a:lnTo>
                      <a:pt x="213" y="31"/>
                    </a:lnTo>
                    <a:lnTo>
                      <a:pt x="197" y="39"/>
                    </a:lnTo>
                    <a:lnTo>
                      <a:pt x="182" y="47"/>
                    </a:lnTo>
                    <a:lnTo>
                      <a:pt x="166" y="56"/>
                    </a:lnTo>
                    <a:lnTo>
                      <a:pt x="152" y="66"/>
                    </a:lnTo>
                    <a:lnTo>
                      <a:pt x="136" y="76"/>
                    </a:lnTo>
                    <a:lnTo>
                      <a:pt x="122" y="87"/>
                    </a:lnTo>
                    <a:lnTo>
                      <a:pt x="109" y="100"/>
                    </a:lnTo>
                    <a:lnTo>
                      <a:pt x="96" y="112"/>
                    </a:lnTo>
                    <a:lnTo>
                      <a:pt x="83" y="127"/>
                    </a:lnTo>
                    <a:lnTo>
                      <a:pt x="72" y="142"/>
                    </a:lnTo>
                    <a:lnTo>
                      <a:pt x="61" y="157"/>
                    </a:lnTo>
                    <a:lnTo>
                      <a:pt x="52" y="172"/>
                    </a:lnTo>
                    <a:lnTo>
                      <a:pt x="43" y="188"/>
                    </a:lnTo>
                    <a:lnTo>
                      <a:pt x="35" y="204"/>
                    </a:lnTo>
                    <a:lnTo>
                      <a:pt x="28" y="221"/>
                    </a:lnTo>
                    <a:lnTo>
                      <a:pt x="21" y="237"/>
                    </a:lnTo>
                    <a:lnTo>
                      <a:pt x="16" y="255"/>
                    </a:lnTo>
                    <a:lnTo>
                      <a:pt x="10" y="272"/>
                    </a:lnTo>
                    <a:lnTo>
                      <a:pt x="7" y="289"/>
                    </a:lnTo>
                    <a:lnTo>
                      <a:pt x="4" y="306"/>
                    </a:lnTo>
                    <a:lnTo>
                      <a:pt x="1" y="323"/>
                    </a:lnTo>
                    <a:lnTo>
                      <a:pt x="0" y="341"/>
                    </a:lnTo>
                    <a:lnTo>
                      <a:pt x="0" y="358"/>
                    </a:lnTo>
                    <a:lnTo>
                      <a:pt x="0" y="376"/>
                    </a:lnTo>
                    <a:lnTo>
                      <a:pt x="1" y="394"/>
                    </a:lnTo>
                    <a:lnTo>
                      <a:pt x="3" y="411"/>
                    </a:lnTo>
                    <a:lnTo>
                      <a:pt x="6" y="428"/>
                    </a:lnTo>
                    <a:lnTo>
                      <a:pt x="10" y="445"/>
                    </a:lnTo>
                    <a:lnTo>
                      <a:pt x="15" y="461"/>
                    </a:lnTo>
                    <a:lnTo>
                      <a:pt x="20" y="478"/>
                    </a:lnTo>
                    <a:lnTo>
                      <a:pt x="26" y="494"/>
                    </a:lnTo>
                    <a:lnTo>
                      <a:pt x="33" y="511"/>
                    </a:lnTo>
                    <a:lnTo>
                      <a:pt x="41" y="527"/>
                    </a:lnTo>
                    <a:lnTo>
                      <a:pt x="50" y="542"/>
                    </a:lnTo>
                    <a:lnTo>
                      <a:pt x="59" y="557"/>
                    </a:lnTo>
                    <a:lnTo>
                      <a:pt x="69" y="572"/>
                    </a:lnTo>
                    <a:lnTo>
                      <a:pt x="80" y="586"/>
                    </a:lnTo>
                    <a:lnTo>
                      <a:pt x="92" y="599"/>
                    </a:lnTo>
                    <a:lnTo>
                      <a:pt x="104" y="613"/>
                    </a:lnTo>
                    <a:lnTo>
                      <a:pt x="117" y="625"/>
                    </a:lnTo>
                    <a:lnTo>
                      <a:pt x="131" y="63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05" name="Freeform 421">
                <a:extLst>
                  <a:ext uri="{FF2B5EF4-FFF2-40B4-BE49-F238E27FC236}">
                    <a16:creationId xmlns:a16="http://schemas.microsoft.com/office/drawing/2014/main" id="{A3061054-5AC7-B96E-34FE-7661F5A1D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476"/>
                <a:ext cx="36" cy="37"/>
              </a:xfrm>
              <a:custGeom>
                <a:avLst/>
                <a:gdLst>
                  <a:gd name="T0" fmla="*/ 125 w 579"/>
                  <a:gd name="T1" fmla="*/ 533 h 582"/>
                  <a:gd name="T2" fmla="*/ 162 w 579"/>
                  <a:gd name="T3" fmla="*/ 555 h 582"/>
                  <a:gd name="T4" fmla="*/ 203 w 579"/>
                  <a:gd name="T5" fmla="*/ 570 h 582"/>
                  <a:gd name="T6" fmla="*/ 244 w 579"/>
                  <a:gd name="T7" fmla="*/ 579 h 582"/>
                  <a:gd name="T8" fmla="*/ 285 w 579"/>
                  <a:gd name="T9" fmla="*/ 582 h 582"/>
                  <a:gd name="T10" fmla="*/ 328 w 579"/>
                  <a:gd name="T11" fmla="*/ 578 h 582"/>
                  <a:gd name="T12" fmla="*/ 368 w 579"/>
                  <a:gd name="T13" fmla="*/ 570 h 582"/>
                  <a:gd name="T14" fmla="*/ 408 w 579"/>
                  <a:gd name="T15" fmla="*/ 555 h 582"/>
                  <a:gd name="T16" fmla="*/ 445 w 579"/>
                  <a:gd name="T17" fmla="*/ 534 h 582"/>
                  <a:gd name="T18" fmla="*/ 480 w 579"/>
                  <a:gd name="T19" fmla="*/ 508 h 582"/>
                  <a:gd name="T20" fmla="*/ 510 w 579"/>
                  <a:gd name="T21" fmla="*/ 476 h 582"/>
                  <a:gd name="T22" fmla="*/ 536 w 579"/>
                  <a:gd name="T23" fmla="*/ 441 h 582"/>
                  <a:gd name="T24" fmla="*/ 555 w 579"/>
                  <a:gd name="T25" fmla="*/ 402 h 582"/>
                  <a:gd name="T26" fmla="*/ 569 w 579"/>
                  <a:gd name="T27" fmla="*/ 362 h 582"/>
                  <a:gd name="T28" fmla="*/ 577 w 579"/>
                  <a:gd name="T29" fmla="*/ 321 h 582"/>
                  <a:gd name="T30" fmla="*/ 579 w 579"/>
                  <a:gd name="T31" fmla="*/ 278 h 582"/>
                  <a:gd name="T32" fmla="*/ 574 w 579"/>
                  <a:gd name="T33" fmla="*/ 237 h 582"/>
                  <a:gd name="T34" fmla="*/ 563 w 579"/>
                  <a:gd name="T35" fmla="*/ 197 h 582"/>
                  <a:gd name="T36" fmla="*/ 547 w 579"/>
                  <a:gd name="T37" fmla="*/ 157 h 582"/>
                  <a:gd name="T38" fmla="*/ 525 w 579"/>
                  <a:gd name="T39" fmla="*/ 121 h 582"/>
                  <a:gd name="T40" fmla="*/ 498 w 579"/>
                  <a:gd name="T41" fmla="*/ 88 h 582"/>
                  <a:gd name="T42" fmla="*/ 465 w 579"/>
                  <a:gd name="T43" fmla="*/ 59 h 582"/>
                  <a:gd name="T44" fmla="*/ 426 w 579"/>
                  <a:gd name="T45" fmla="*/ 34 h 582"/>
                  <a:gd name="T46" fmla="*/ 387 w 579"/>
                  <a:gd name="T47" fmla="*/ 17 h 582"/>
                  <a:gd name="T48" fmla="*/ 346 w 579"/>
                  <a:gd name="T49" fmla="*/ 6 h 582"/>
                  <a:gd name="T50" fmla="*/ 304 w 579"/>
                  <a:gd name="T51" fmla="*/ 0 h 582"/>
                  <a:gd name="T52" fmla="*/ 263 w 579"/>
                  <a:gd name="T53" fmla="*/ 1 h 582"/>
                  <a:gd name="T54" fmla="*/ 222 w 579"/>
                  <a:gd name="T55" fmla="*/ 8 h 582"/>
                  <a:gd name="T56" fmla="*/ 182 w 579"/>
                  <a:gd name="T57" fmla="*/ 20 h 582"/>
                  <a:gd name="T58" fmla="*/ 144 w 579"/>
                  <a:gd name="T59" fmla="*/ 40 h 582"/>
                  <a:gd name="T60" fmla="*/ 109 w 579"/>
                  <a:gd name="T61" fmla="*/ 65 h 582"/>
                  <a:gd name="T62" fmla="*/ 78 w 579"/>
                  <a:gd name="T63" fmla="*/ 95 h 582"/>
                  <a:gd name="T64" fmla="*/ 49 w 579"/>
                  <a:gd name="T65" fmla="*/ 130 h 582"/>
                  <a:gd name="T66" fmla="*/ 28 w 579"/>
                  <a:gd name="T67" fmla="*/ 168 h 582"/>
                  <a:gd name="T68" fmla="*/ 12 w 579"/>
                  <a:gd name="T69" fmla="*/ 207 h 582"/>
                  <a:gd name="T70" fmla="*/ 3 w 579"/>
                  <a:gd name="T71" fmla="*/ 247 h 582"/>
                  <a:gd name="T72" fmla="*/ 0 w 579"/>
                  <a:gd name="T73" fmla="*/ 288 h 582"/>
                  <a:gd name="T74" fmla="*/ 2 w 579"/>
                  <a:gd name="T75" fmla="*/ 330 h 582"/>
                  <a:gd name="T76" fmla="*/ 10 w 579"/>
                  <a:gd name="T77" fmla="*/ 371 h 582"/>
                  <a:gd name="T78" fmla="*/ 24 w 579"/>
                  <a:gd name="T79" fmla="*/ 410 h 582"/>
                  <a:gd name="T80" fmla="*/ 44 w 579"/>
                  <a:gd name="T81" fmla="*/ 449 h 582"/>
                  <a:gd name="T82" fmla="*/ 71 w 579"/>
                  <a:gd name="T83" fmla="*/ 483 h 582"/>
                  <a:gd name="T84" fmla="*/ 102 w 579"/>
                  <a:gd name="T85" fmla="*/ 515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9" h="582">
                    <a:moveTo>
                      <a:pt x="102" y="515"/>
                    </a:moveTo>
                    <a:lnTo>
                      <a:pt x="113" y="524"/>
                    </a:lnTo>
                    <a:lnTo>
                      <a:pt x="125" y="533"/>
                    </a:lnTo>
                    <a:lnTo>
                      <a:pt x="137" y="541"/>
                    </a:lnTo>
                    <a:lnTo>
                      <a:pt x="150" y="549"/>
                    </a:lnTo>
                    <a:lnTo>
                      <a:pt x="162" y="555"/>
                    </a:lnTo>
                    <a:lnTo>
                      <a:pt x="175" y="561"/>
                    </a:lnTo>
                    <a:lnTo>
                      <a:pt x="188" y="566"/>
                    </a:lnTo>
                    <a:lnTo>
                      <a:pt x="203" y="570"/>
                    </a:lnTo>
                    <a:lnTo>
                      <a:pt x="216" y="574"/>
                    </a:lnTo>
                    <a:lnTo>
                      <a:pt x="230" y="576"/>
                    </a:lnTo>
                    <a:lnTo>
                      <a:pt x="244" y="579"/>
                    </a:lnTo>
                    <a:lnTo>
                      <a:pt x="257" y="580"/>
                    </a:lnTo>
                    <a:lnTo>
                      <a:pt x="271" y="581"/>
                    </a:lnTo>
                    <a:lnTo>
                      <a:pt x="285" y="582"/>
                    </a:lnTo>
                    <a:lnTo>
                      <a:pt x="299" y="581"/>
                    </a:lnTo>
                    <a:lnTo>
                      <a:pt x="313" y="580"/>
                    </a:lnTo>
                    <a:lnTo>
                      <a:pt x="328" y="578"/>
                    </a:lnTo>
                    <a:lnTo>
                      <a:pt x="341" y="576"/>
                    </a:lnTo>
                    <a:lnTo>
                      <a:pt x="355" y="573"/>
                    </a:lnTo>
                    <a:lnTo>
                      <a:pt x="368" y="570"/>
                    </a:lnTo>
                    <a:lnTo>
                      <a:pt x="382" y="565"/>
                    </a:lnTo>
                    <a:lnTo>
                      <a:pt x="395" y="560"/>
                    </a:lnTo>
                    <a:lnTo>
                      <a:pt x="408" y="555"/>
                    </a:lnTo>
                    <a:lnTo>
                      <a:pt x="420" y="549"/>
                    </a:lnTo>
                    <a:lnTo>
                      <a:pt x="433" y="541"/>
                    </a:lnTo>
                    <a:lnTo>
                      <a:pt x="445" y="534"/>
                    </a:lnTo>
                    <a:lnTo>
                      <a:pt x="457" y="526"/>
                    </a:lnTo>
                    <a:lnTo>
                      <a:pt x="469" y="517"/>
                    </a:lnTo>
                    <a:lnTo>
                      <a:pt x="480" y="508"/>
                    </a:lnTo>
                    <a:lnTo>
                      <a:pt x="491" y="498"/>
                    </a:lnTo>
                    <a:lnTo>
                      <a:pt x="501" y="488"/>
                    </a:lnTo>
                    <a:lnTo>
                      <a:pt x="510" y="476"/>
                    </a:lnTo>
                    <a:lnTo>
                      <a:pt x="520" y="465"/>
                    </a:lnTo>
                    <a:lnTo>
                      <a:pt x="528" y="453"/>
                    </a:lnTo>
                    <a:lnTo>
                      <a:pt x="536" y="441"/>
                    </a:lnTo>
                    <a:lnTo>
                      <a:pt x="543" y="429"/>
                    </a:lnTo>
                    <a:lnTo>
                      <a:pt x="550" y="415"/>
                    </a:lnTo>
                    <a:lnTo>
                      <a:pt x="555" y="402"/>
                    </a:lnTo>
                    <a:lnTo>
                      <a:pt x="560" y="389"/>
                    </a:lnTo>
                    <a:lnTo>
                      <a:pt x="565" y="375"/>
                    </a:lnTo>
                    <a:lnTo>
                      <a:pt x="569" y="362"/>
                    </a:lnTo>
                    <a:lnTo>
                      <a:pt x="572" y="348"/>
                    </a:lnTo>
                    <a:lnTo>
                      <a:pt x="575" y="335"/>
                    </a:lnTo>
                    <a:lnTo>
                      <a:pt x="577" y="321"/>
                    </a:lnTo>
                    <a:lnTo>
                      <a:pt x="578" y="307"/>
                    </a:lnTo>
                    <a:lnTo>
                      <a:pt x="579" y="293"/>
                    </a:lnTo>
                    <a:lnTo>
                      <a:pt x="579" y="278"/>
                    </a:lnTo>
                    <a:lnTo>
                      <a:pt x="578" y="264"/>
                    </a:lnTo>
                    <a:lnTo>
                      <a:pt x="576" y="251"/>
                    </a:lnTo>
                    <a:lnTo>
                      <a:pt x="574" y="237"/>
                    </a:lnTo>
                    <a:lnTo>
                      <a:pt x="571" y="223"/>
                    </a:lnTo>
                    <a:lnTo>
                      <a:pt x="567" y="210"/>
                    </a:lnTo>
                    <a:lnTo>
                      <a:pt x="563" y="197"/>
                    </a:lnTo>
                    <a:lnTo>
                      <a:pt x="558" y="184"/>
                    </a:lnTo>
                    <a:lnTo>
                      <a:pt x="553" y="171"/>
                    </a:lnTo>
                    <a:lnTo>
                      <a:pt x="547" y="157"/>
                    </a:lnTo>
                    <a:lnTo>
                      <a:pt x="541" y="145"/>
                    </a:lnTo>
                    <a:lnTo>
                      <a:pt x="533" y="133"/>
                    </a:lnTo>
                    <a:lnTo>
                      <a:pt x="525" y="121"/>
                    </a:lnTo>
                    <a:lnTo>
                      <a:pt x="517" y="109"/>
                    </a:lnTo>
                    <a:lnTo>
                      <a:pt x="508" y="98"/>
                    </a:lnTo>
                    <a:lnTo>
                      <a:pt x="498" y="88"/>
                    </a:lnTo>
                    <a:lnTo>
                      <a:pt x="488" y="78"/>
                    </a:lnTo>
                    <a:lnTo>
                      <a:pt x="477" y="68"/>
                    </a:lnTo>
                    <a:lnTo>
                      <a:pt x="465" y="59"/>
                    </a:lnTo>
                    <a:lnTo>
                      <a:pt x="453" y="50"/>
                    </a:lnTo>
                    <a:lnTo>
                      <a:pt x="439" y="42"/>
                    </a:lnTo>
                    <a:lnTo>
                      <a:pt x="426" y="34"/>
                    </a:lnTo>
                    <a:lnTo>
                      <a:pt x="413" y="28"/>
                    </a:lnTo>
                    <a:lnTo>
                      <a:pt x="400" y="22"/>
                    </a:lnTo>
                    <a:lnTo>
                      <a:pt x="387" y="17"/>
                    </a:lnTo>
                    <a:lnTo>
                      <a:pt x="374" y="12"/>
                    </a:lnTo>
                    <a:lnTo>
                      <a:pt x="360" y="9"/>
                    </a:lnTo>
                    <a:lnTo>
                      <a:pt x="346" y="6"/>
                    </a:lnTo>
                    <a:lnTo>
                      <a:pt x="333" y="3"/>
                    </a:lnTo>
                    <a:lnTo>
                      <a:pt x="318" y="1"/>
                    </a:lnTo>
                    <a:lnTo>
                      <a:pt x="304" y="0"/>
                    </a:lnTo>
                    <a:lnTo>
                      <a:pt x="290" y="0"/>
                    </a:lnTo>
                    <a:lnTo>
                      <a:pt x="276" y="0"/>
                    </a:lnTo>
                    <a:lnTo>
                      <a:pt x="263" y="1"/>
                    </a:lnTo>
                    <a:lnTo>
                      <a:pt x="249" y="3"/>
                    </a:lnTo>
                    <a:lnTo>
                      <a:pt x="236" y="5"/>
                    </a:lnTo>
                    <a:lnTo>
                      <a:pt x="222" y="8"/>
                    </a:lnTo>
                    <a:lnTo>
                      <a:pt x="209" y="11"/>
                    </a:lnTo>
                    <a:lnTo>
                      <a:pt x="196" y="16"/>
                    </a:lnTo>
                    <a:lnTo>
                      <a:pt x="182" y="20"/>
                    </a:lnTo>
                    <a:lnTo>
                      <a:pt x="169" y="26"/>
                    </a:lnTo>
                    <a:lnTo>
                      <a:pt x="156" y="32"/>
                    </a:lnTo>
                    <a:lnTo>
                      <a:pt x="144" y="40"/>
                    </a:lnTo>
                    <a:lnTo>
                      <a:pt x="132" y="48"/>
                    </a:lnTo>
                    <a:lnTo>
                      <a:pt x="121" y="56"/>
                    </a:lnTo>
                    <a:lnTo>
                      <a:pt x="109" y="65"/>
                    </a:lnTo>
                    <a:lnTo>
                      <a:pt x="98" y="74"/>
                    </a:lnTo>
                    <a:lnTo>
                      <a:pt x="88" y="84"/>
                    </a:lnTo>
                    <a:lnTo>
                      <a:pt x="78" y="95"/>
                    </a:lnTo>
                    <a:lnTo>
                      <a:pt x="67" y="106"/>
                    </a:lnTo>
                    <a:lnTo>
                      <a:pt x="58" y="118"/>
                    </a:lnTo>
                    <a:lnTo>
                      <a:pt x="49" y="130"/>
                    </a:lnTo>
                    <a:lnTo>
                      <a:pt x="41" y="142"/>
                    </a:lnTo>
                    <a:lnTo>
                      <a:pt x="34" y="154"/>
                    </a:lnTo>
                    <a:lnTo>
                      <a:pt x="28" y="168"/>
                    </a:lnTo>
                    <a:lnTo>
                      <a:pt x="22" y="181"/>
                    </a:lnTo>
                    <a:lnTo>
                      <a:pt x="17" y="194"/>
                    </a:lnTo>
                    <a:lnTo>
                      <a:pt x="12" y="207"/>
                    </a:lnTo>
                    <a:lnTo>
                      <a:pt x="9" y="220"/>
                    </a:lnTo>
                    <a:lnTo>
                      <a:pt x="6" y="234"/>
                    </a:lnTo>
                    <a:lnTo>
                      <a:pt x="3" y="247"/>
                    </a:lnTo>
                    <a:lnTo>
                      <a:pt x="1" y="261"/>
                    </a:lnTo>
                    <a:lnTo>
                      <a:pt x="0" y="275"/>
                    </a:lnTo>
                    <a:lnTo>
                      <a:pt x="0" y="288"/>
                    </a:lnTo>
                    <a:lnTo>
                      <a:pt x="0" y="303"/>
                    </a:lnTo>
                    <a:lnTo>
                      <a:pt x="1" y="317"/>
                    </a:lnTo>
                    <a:lnTo>
                      <a:pt x="2" y="330"/>
                    </a:lnTo>
                    <a:lnTo>
                      <a:pt x="4" y="344"/>
                    </a:lnTo>
                    <a:lnTo>
                      <a:pt x="7" y="358"/>
                    </a:lnTo>
                    <a:lnTo>
                      <a:pt x="10" y="371"/>
                    </a:lnTo>
                    <a:lnTo>
                      <a:pt x="14" y="384"/>
                    </a:lnTo>
                    <a:lnTo>
                      <a:pt x="19" y="397"/>
                    </a:lnTo>
                    <a:lnTo>
                      <a:pt x="24" y="410"/>
                    </a:lnTo>
                    <a:lnTo>
                      <a:pt x="30" y="424"/>
                    </a:lnTo>
                    <a:lnTo>
                      <a:pt x="37" y="436"/>
                    </a:lnTo>
                    <a:lnTo>
                      <a:pt x="44" y="449"/>
                    </a:lnTo>
                    <a:lnTo>
                      <a:pt x="52" y="461"/>
                    </a:lnTo>
                    <a:lnTo>
                      <a:pt x="61" y="472"/>
                    </a:lnTo>
                    <a:lnTo>
                      <a:pt x="71" y="483"/>
                    </a:lnTo>
                    <a:lnTo>
                      <a:pt x="80" y="494"/>
                    </a:lnTo>
                    <a:lnTo>
                      <a:pt x="91" y="505"/>
                    </a:lnTo>
                    <a:lnTo>
                      <a:pt x="102" y="515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06" name="Freeform 422">
                <a:extLst>
                  <a:ext uri="{FF2B5EF4-FFF2-40B4-BE49-F238E27FC236}">
                    <a16:creationId xmlns:a16="http://schemas.microsoft.com/office/drawing/2014/main" id="{DC79CA3C-BEB6-5F2B-85D9-6DEA7D97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476"/>
                <a:ext cx="36" cy="37"/>
              </a:xfrm>
              <a:custGeom>
                <a:avLst/>
                <a:gdLst>
                  <a:gd name="T0" fmla="*/ 125 w 579"/>
                  <a:gd name="T1" fmla="*/ 533 h 582"/>
                  <a:gd name="T2" fmla="*/ 162 w 579"/>
                  <a:gd name="T3" fmla="*/ 555 h 582"/>
                  <a:gd name="T4" fmla="*/ 203 w 579"/>
                  <a:gd name="T5" fmla="*/ 570 h 582"/>
                  <a:gd name="T6" fmla="*/ 244 w 579"/>
                  <a:gd name="T7" fmla="*/ 579 h 582"/>
                  <a:gd name="T8" fmla="*/ 285 w 579"/>
                  <a:gd name="T9" fmla="*/ 582 h 582"/>
                  <a:gd name="T10" fmla="*/ 328 w 579"/>
                  <a:gd name="T11" fmla="*/ 578 h 582"/>
                  <a:gd name="T12" fmla="*/ 368 w 579"/>
                  <a:gd name="T13" fmla="*/ 570 h 582"/>
                  <a:gd name="T14" fmla="*/ 408 w 579"/>
                  <a:gd name="T15" fmla="*/ 555 h 582"/>
                  <a:gd name="T16" fmla="*/ 445 w 579"/>
                  <a:gd name="T17" fmla="*/ 534 h 582"/>
                  <a:gd name="T18" fmla="*/ 480 w 579"/>
                  <a:gd name="T19" fmla="*/ 508 h 582"/>
                  <a:gd name="T20" fmla="*/ 510 w 579"/>
                  <a:gd name="T21" fmla="*/ 476 h 582"/>
                  <a:gd name="T22" fmla="*/ 536 w 579"/>
                  <a:gd name="T23" fmla="*/ 441 h 582"/>
                  <a:gd name="T24" fmla="*/ 555 w 579"/>
                  <a:gd name="T25" fmla="*/ 402 h 582"/>
                  <a:gd name="T26" fmla="*/ 569 w 579"/>
                  <a:gd name="T27" fmla="*/ 362 h 582"/>
                  <a:gd name="T28" fmla="*/ 577 w 579"/>
                  <a:gd name="T29" fmla="*/ 321 h 582"/>
                  <a:gd name="T30" fmla="*/ 579 w 579"/>
                  <a:gd name="T31" fmla="*/ 278 h 582"/>
                  <a:gd name="T32" fmla="*/ 574 w 579"/>
                  <a:gd name="T33" fmla="*/ 237 h 582"/>
                  <a:gd name="T34" fmla="*/ 563 w 579"/>
                  <a:gd name="T35" fmla="*/ 197 h 582"/>
                  <a:gd name="T36" fmla="*/ 547 w 579"/>
                  <a:gd name="T37" fmla="*/ 157 h 582"/>
                  <a:gd name="T38" fmla="*/ 525 w 579"/>
                  <a:gd name="T39" fmla="*/ 121 h 582"/>
                  <a:gd name="T40" fmla="*/ 498 w 579"/>
                  <a:gd name="T41" fmla="*/ 88 h 582"/>
                  <a:gd name="T42" fmla="*/ 465 w 579"/>
                  <a:gd name="T43" fmla="*/ 59 h 582"/>
                  <a:gd name="T44" fmla="*/ 426 w 579"/>
                  <a:gd name="T45" fmla="*/ 34 h 582"/>
                  <a:gd name="T46" fmla="*/ 387 w 579"/>
                  <a:gd name="T47" fmla="*/ 17 h 582"/>
                  <a:gd name="T48" fmla="*/ 346 w 579"/>
                  <a:gd name="T49" fmla="*/ 6 h 582"/>
                  <a:gd name="T50" fmla="*/ 304 w 579"/>
                  <a:gd name="T51" fmla="*/ 0 h 582"/>
                  <a:gd name="T52" fmla="*/ 263 w 579"/>
                  <a:gd name="T53" fmla="*/ 1 h 582"/>
                  <a:gd name="T54" fmla="*/ 222 w 579"/>
                  <a:gd name="T55" fmla="*/ 8 h 582"/>
                  <a:gd name="T56" fmla="*/ 182 w 579"/>
                  <a:gd name="T57" fmla="*/ 20 h 582"/>
                  <a:gd name="T58" fmla="*/ 144 w 579"/>
                  <a:gd name="T59" fmla="*/ 40 h 582"/>
                  <a:gd name="T60" fmla="*/ 109 w 579"/>
                  <a:gd name="T61" fmla="*/ 65 h 582"/>
                  <a:gd name="T62" fmla="*/ 78 w 579"/>
                  <a:gd name="T63" fmla="*/ 95 h 582"/>
                  <a:gd name="T64" fmla="*/ 49 w 579"/>
                  <a:gd name="T65" fmla="*/ 130 h 582"/>
                  <a:gd name="T66" fmla="*/ 28 w 579"/>
                  <a:gd name="T67" fmla="*/ 168 h 582"/>
                  <a:gd name="T68" fmla="*/ 12 w 579"/>
                  <a:gd name="T69" fmla="*/ 207 h 582"/>
                  <a:gd name="T70" fmla="*/ 3 w 579"/>
                  <a:gd name="T71" fmla="*/ 247 h 582"/>
                  <a:gd name="T72" fmla="*/ 0 w 579"/>
                  <a:gd name="T73" fmla="*/ 288 h 582"/>
                  <a:gd name="T74" fmla="*/ 2 w 579"/>
                  <a:gd name="T75" fmla="*/ 330 h 582"/>
                  <a:gd name="T76" fmla="*/ 10 w 579"/>
                  <a:gd name="T77" fmla="*/ 371 h 582"/>
                  <a:gd name="T78" fmla="*/ 24 w 579"/>
                  <a:gd name="T79" fmla="*/ 410 h 582"/>
                  <a:gd name="T80" fmla="*/ 44 w 579"/>
                  <a:gd name="T81" fmla="*/ 449 h 582"/>
                  <a:gd name="T82" fmla="*/ 71 w 579"/>
                  <a:gd name="T83" fmla="*/ 483 h 582"/>
                  <a:gd name="T84" fmla="*/ 102 w 579"/>
                  <a:gd name="T85" fmla="*/ 515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9" h="582">
                    <a:moveTo>
                      <a:pt x="102" y="515"/>
                    </a:moveTo>
                    <a:lnTo>
                      <a:pt x="113" y="524"/>
                    </a:lnTo>
                    <a:lnTo>
                      <a:pt x="125" y="533"/>
                    </a:lnTo>
                    <a:lnTo>
                      <a:pt x="137" y="541"/>
                    </a:lnTo>
                    <a:lnTo>
                      <a:pt x="150" y="549"/>
                    </a:lnTo>
                    <a:lnTo>
                      <a:pt x="162" y="555"/>
                    </a:lnTo>
                    <a:lnTo>
                      <a:pt x="175" y="561"/>
                    </a:lnTo>
                    <a:lnTo>
                      <a:pt x="188" y="566"/>
                    </a:lnTo>
                    <a:lnTo>
                      <a:pt x="203" y="570"/>
                    </a:lnTo>
                    <a:lnTo>
                      <a:pt x="216" y="574"/>
                    </a:lnTo>
                    <a:lnTo>
                      <a:pt x="230" y="576"/>
                    </a:lnTo>
                    <a:lnTo>
                      <a:pt x="244" y="579"/>
                    </a:lnTo>
                    <a:lnTo>
                      <a:pt x="257" y="580"/>
                    </a:lnTo>
                    <a:lnTo>
                      <a:pt x="271" y="581"/>
                    </a:lnTo>
                    <a:lnTo>
                      <a:pt x="285" y="582"/>
                    </a:lnTo>
                    <a:lnTo>
                      <a:pt x="299" y="581"/>
                    </a:lnTo>
                    <a:lnTo>
                      <a:pt x="313" y="580"/>
                    </a:lnTo>
                    <a:lnTo>
                      <a:pt x="328" y="578"/>
                    </a:lnTo>
                    <a:lnTo>
                      <a:pt x="341" y="576"/>
                    </a:lnTo>
                    <a:lnTo>
                      <a:pt x="355" y="573"/>
                    </a:lnTo>
                    <a:lnTo>
                      <a:pt x="368" y="570"/>
                    </a:lnTo>
                    <a:lnTo>
                      <a:pt x="382" y="565"/>
                    </a:lnTo>
                    <a:lnTo>
                      <a:pt x="395" y="560"/>
                    </a:lnTo>
                    <a:lnTo>
                      <a:pt x="408" y="555"/>
                    </a:lnTo>
                    <a:lnTo>
                      <a:pt x="420" y="549"/>
                    </a:lnTo>
                    <a:lnTo>
                      <a:pt x="433" y="541"/>
                    </a:lnTo>
                    <a:lnTo>
                      <a:pt x="445" y="534"/>
                    </a:lnTo>
                    <a:lnTo>
                      <a:pt x="457" y="526"/>
                    </a:lnTo>
                    <a:lnTo>
                      <a:pt x="469" y="517"/>
                    </a:lnTo>
                    <a:lnTo>
                      <a:pt x="480" y="508"/>
                    </a:lnTo>
                    <a:lnTo>
                      <a:pt x="491" y="498"/>
                    </a:lnTo>
                    <a:lnTo>
                      <a:pt x="501" y="488"/>
                    </a:lnTo>
                    <a:lnTo>
                      <a:pt x="510" y="476"/>
                    </a:lnTo>
                    <a:lnTo>
                      <a:pt x="520" y="465"/>
                    </a:lnTo>
                    <a:lnTo>
                      <a:pt x="528" y="453"/>
                    </a:lnTo>
                    <a:lnTo>
                      <a:pt x="536" y="441"/>
                    </a:lnTo>
                    <a:lnTo>
                      <a:pt x="543" y="429"/>
                    </a:lnTo>
                    <a:lnTo>
                      <a:pt x="550" y="415"/>
                    </a:lnTo>
                    <a:lnTo>
                      <a:pt x="555" y="402"/>
                    </a:lnTo>
                    <a:lnTo>
                      <a:pt x="560" y="389"/>
                    </a:lnTo>
                    <a:lnTo>
                      <a:pt x="565" y="375"/>
                    </a:lnTo>
                    <a:lnTo>
                      <a:pt x="569" y="362"/>
                    </a:lnTo>
                    <a:lnTo>
                      <a:pt x="572" y="348"/>
                    </a:lnTo>
                    <a:lnTo>
                      <a:pt x="575" y="335"/>
                    </a:lnTo>
                    <a:lnTo>
                      <a:pt x="577" y="321"/>
                    </a:lnTo>
                    <a:lnTo>
                      <a:pt x="578" y="307"/>
                    </a:lnTo>
                    <a:lnTo>
                      <a:pt x="579" y="293"/>
                    </a:lnTo>
                    <a:lnTo>
                      <a:pt x="579" y="278"/>
                    </a:lnTo>
                    <a:lnTo>
                      <a:pt x="578" y="264"/>
                    </a:lnTo>
                    <a:lnTo>
                      <a:pt x="576" y="251"/>
                    </a:lnTo>
                    <a:lnTo>
                      <a:pt x="574" y="237"/>
                    </a:lnTo>
                    <a:lnTo>
                      <a:pt x="571" y="223"/>
                    </a:lnTo>
                    <a:lnTo>
                      <a:pt x="567" y="210"/>
                    </a:lnTo>
                    <a:lnTo>
                      <a:pt x="563" y="197"/>
                    </a:lnTo>
                    <a:lnTo>
                      <a:pt x="558" y="184"/>
                    </a:lnTo>
                    <a:lnTo>
                      <a:pt x="553" y="171"/>
                    </a:lnTo>
                    <a:lnTo>
                      <a:pt x="547" y="157"/>
                    </a:lnTo>
                    <a:lnTo>
                      <a:pt x="541" y="145"/>
                    </a:lnTo>
                    <a:lnTo>
                      <a:pt x="533" y="133"/>
                    </a:lnTo>
                    <a:lnTo>
                      <a:pt x="525" y="121"/>
                    </a:lnTo>
                    <a:lnTo>
                      <a:pt x="517" y="109"/>
                    </a:lnTo>
                    <a:lnTo>
                      <a:pt x="508" y="98"/>
                    </a:lnTo>
                    <a:lnTo>
                      <a:pt x="498" y="88"/>
                    </a:lnTo>
                    <a:lnTo>
                      <a:pt x="488" y="78"/>
                    </a:lnTo>
                    <a:lnTo>
                      <a:pt x="477" y="68"/>
                    </a:lnTo>
                    <a:lnTo>
                      <a:pt x="465" y="59"/>
                    </a:lnTo>
                    <a:lnTo>
                      <a:pt x="453" y="50"/>
                    </a:lnTo>
                    <a:lnTo>
                      <a:pt x="439" y="42"/>
                    </a:lnTo>
                    <a:lnTo>
                      <a:pt x="426" y="34"/>
                    </a:lnTo>
                    <a:lnTo>
                      <a:pt x="413" y="28"/>
                    </a:lnTo>
                    <a:lnTo>
                      <a:pt x="400" y="22"/>
                    </a:lnTo>
                    <a:lnTo>
                      <a:pt x="387" y="17"/>
                    </a:lnTo>
                    <a:lnTo>
                      <a:pt x="374" y="12"/>
                    </a:lnTo>
                    <a:lnTo>
                      <a:pt x="360" y="9"/>
                    </a:lnTo>
                    <a:lnTo>
                      <a:pt x="346" y="6"/>
                    </a:lnTo>
                    <a:lnTo>
                      <a:pt x="333" y="3"/>
                    </a:lnTo>
                    <a:lnTo>
                      <a:pt x="318" y="1"/>
                    </a:lnTo>
                    <a:lnTo>
                      <a:pt x="304" y="0"/>
                    </a:lnTo>
                    <a:lnTo>
                      <a:pt x="290" y="0"/>
                    </a:lnTo>
                    <a:lnTo>
                      <a:pt x="276" y="0"/>
                    </a:lnTo>
                    <a:lnTo>
                      <a:pt x="263" y="1"/>
                    </a:lnTo>
                    <a:lnTo>
                      <a:pt x="249" y="3"/>
                    </a:lnTo>
                    <a:lnTo>
                      <a:pt x="236" y="5"/>
                    </a:lnTo>
                    <a:lnTo>
                      <a:pt x="222" y="8"/>
                    </a:lnTo>
                    <a:lnTo>
                      <a:pt x="209" y="11"/>
                    </a:lnTo>
                    <a:lnTo>
                      <a:pt x="196" y="16"/>
                    </a:lnTo>
                    <a:lnTo>
                      <a:pt x="182" y="20"/>
                    </a:lnTo>
                    <a:lnTo>
                      <a:pt x="169" y="26"/>
                    </a:lnTo>
                    <a:lnTo>
                      <a:pt x="156" y="32"/>
                    </a:lnTo>
                    <a:lnTo>
                      <a:pt x="144" y="40"/>
                    </a:lnTo>
                    <a:lnTo>
                      <a:pt x="132" y="48"/>
                    </a:lnTo>
                    <a:lnTo>
                      <a:pt x="121" y="56"/>
                    </a:lnTo>
                    <a:lnTo>
                      <a:pt x="109" y="65"/>
                    </a:lnTo>
                    <a:lnTo>
                      <a:pt x="98" y="74"/>
                    </a:lnTo>
                    <a:lnTo>
                      <a:pt x="88" y="84"/>
                    </a:lnTo>
                    <a:lnTo>
                      <a:pt x="78" y="95"/>
                    </a:lnTo>
                    <a:lnTo>
                      <a:pt x="67" y="106"/>
                    </a:lnTo>
                    <a:lnTo>
                      <a:pt x="58" y="118"/>
                    </a:lnTo>
                    <a:lnTo>
                      <a:pt x="49" y="130"/>
                    </a:lnTo>
                    <a:lnTo>
                      <a:pt x="41" y="142"/>
                    </a:lnTo>
                    <a:lnTo>
                      <a:pt x="34" y="154"/>
                    </a:lnTo>
                    <a:lnTo>
                      <a:pt x="28" y="168"/>
                    </a:lnTo>
                    <a:lnTo>
                      <a:pt x="22" y="181"/>
                    </a:lnTo>
                    <a:lnTo>
                      <a:pt x="17" y="194"/>
                    </a:lnTo>
                    <a:lnTo>
                      <a:pt x="12" y="207"/>
                    </a:lnTo>
                    <a:lnTo>
                      <a:pt x="9" y="220"/>
                    </a:lnTo>
                    <a:lnTo>
                      <a:pt x="6" y="234"/>
                    </a:lnTo>
                    <a:lnTo>
                      <a:pt x="3" y="247"/>
                    </a:lnTo>
                    <a:lnTo>
                      <a:pt x="1" y="261"/>
                    </a:lnTo>
                    <a:lnTo>
                      <a:pt x="0" y="275"/>
                    </a:lnTo>
                    <a:lnTo>
                      <a:pt x="0" y="288"/>
                    </a:lnTo>
                    <a:lnTo>
                      <a:pt x="0" y="303"/>
                    </a:lnTo>
                    <a:lnTo>
                      <a:pt x="1" y="317"/>
                    </a:lnTo>
                    <a:lnTo>
                      <a:pt x="2" y="330"/>
                    </a:lnTo>
                    <a:lnTo>
                      <a:pt x="4" y="344"/>
                    </a:lnTo>
                    <a:lnTo>
                      <a:pt x="7" y="358"/>
                    </a:lnTo>
                    <a:lnTo>
                      <a:pt x="10" y="371"/>
                    </a:lnTo>
                    <a:lnTo>
                      <a:pt x="14" y="384"/>
                    </a:lnTo>
                    <a:lnTo>
                      <a:pt x="19" y="397"/>
                    </a:lnTo>
                    <a:lnTo>
                      <a:pt x="24" y="410"/>
                    </a:lnTo>
                    <a:lnTo>
                      <a:pt x="30" y="424"/>
                    </a:lnTo>
                    <a:lnTo>
                      <a:pt x="37" y="436"/>
                    </a:lnTo>
                    <a:lnTo>
                      <a:pt x="44" y="449"/>
                    </a:lnTo>
                    <a:lnTo>
                      <a:pt x="52" y="461"/>
                    </a:lnTo>
                    <a:lnTo>
                      <a:pt x="61" y="472"/>
                    </a:lnTo>
                    <a:lnTo>
                      <a:pt x="71" y="483"/>
                    </a:lnTo>
                    <a:lnTo>
                      <a:pt x="80" y="494"/>
                    </a:lnTo>
                    <a:lnTo>
                      <a:pt x="91" y="505"/>
                    </a:lnTo>
                    <a:lnTo>
                      <a:pt x="102" y="5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07" name="Freeform 423">
                <a:extLst>
                  <a:ext uri="{FF2B5EF4-FFF2-40B4-BE49-F238E27FC236}">
                    <a16:creationId xmlns:a16="http://schemas.microsoft.com/office/drawing/2014/main" id="{32E35DAD-78BD-7920-4561-AAE08D9C3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518"/>
                <a:ext cx="83" cy="75"/>
              </a:xfrm>
              <a:custGeom>
                <a:avLst/>
                <a:gdLst>
                  <a:gd name="T0" fmla="*/ 506 w 1337"/>
                  <a:gd name="T1" fmla="*/ 853 h 1199"/>
                  <a:gd name="T2" fmla="*/ 577 w 1337"/>
                  <a:gd name="T3" fmla="*/ 920 h 1199"/>
                  <a:gd name="T4" fmla="*/ 646 w 1337"/>
                  <a:gd name="T5" fmla="*/ 979 h 1199"/>
                  <a:gd name="T6" fmla="*/ 696 w 1337"/>
                  <a:gd name="T7" fmla="*/ 1022 h 1199"/>
                  <a:gd name="T8" fmla="*/ 750 w 1337"/>
                  <a:gd name="T9" fmla="*/ 1063 h 1199"/>
                  <a:gd name="T10" fmla="*/ 807 w 1337"/>
                  <a:gd name="T11" fmla="*/ 1101 h 1199"/>
                  <a:gd name="T12" fmla="*/ 865 w 1337"/>
                  <a:gd name="T13" fmla="*/ 1136 h 1199"/>
                  <a:gd name="T14" fmla="*/ 924 w 1337"/>
                  <a:gd name="T15" fmla="*/ 1165 h 1199"/>
                  <a:gd name="T16" fmla="*/ 985 w 1337"/>
                  <a:gd name="T17" fmla="*/ 1186 h 1199"/>
                  <a:gd name="T18" fmla="*/ 1044 w 1337"/>
                  <a:gd name="T19" fmla="*/ 1197 h 1199"/>
                  <a:gd name="T20" fmla="*/ 1103 w 1337"/>
                  <a:gd name="T21" fmla="*/ 1198 h 1199"/>
                  <a:gd name="T22" fmla="*/ 1159 w 1337"/>
                  <a:gd name="T23" fmla="*/ 1186 h 1199"/>
                  <a:gd name="T24" fmla="*/ 1212 w 1337"/>
                  <a:gd name="T25" fmla="*/ 1159 h 1199"/>
                  <a:gd name="T26" fmla="*/ 1264 w 1337"/>
                  <a:gd name="T27" fmla="*/ 1116 h 1199"/>
                  <a:gd name="T28" fmla="*/ 1305 w 1337"/>
                  <a:gd name="T29" fmla="*/ 1062 h 1199"/>
                  <a:gd name="T30" fmla="*/ 1328 w 1337"/>
                  <a:gd name="T31" fmla="*/ 1009 h 1199"/>
                  <a:gd name="T32" fmla="*/ 1337 w 1337"/>
                  <a:gd name="T33" fmla="*/ 955 h 1199"/>
                  <a:gd name="T34" fmla="*/ 1333 w 1337"/>
                  <a:gd name="T35" fmla="*/ 902 h 1199"/>
                  <a:gd name="T36" fmla="*/ 1317 w 1337"/>
                  <a:gd name="T37" fmla="*/ 848 h 1199"/>
                  <a:gd name="T38" fmla="*/ 1291 w 1337"/>
                  <a:gd name="T39" fmla="*/ 795 h 1199"/>
                  <a:gd name="T40" fmla="*/ 1257 w 1337"/>
                  <a:gd name="T41" fmla="*/ 743 h 1199"/>
                  <a:gd name="T42" fmla="*/ 1217 w 1337"/>
                  <a:gd name="T43" fmla="*/ 693 h 1199"/>
                  <a:gd name="T44" fmla="*/ 1171 w 1337"/>
                  <a:gd name="T45" fmla="*/ 645 h 1199"/>
                  <a:gd name="T46" fmla="*/ 1123 w 1337"/>
                  <a:gd name="T47" fmla="*/ 599 h 1199"/>
                  <a:gd name="T48" fmla="*/ 1048 w 1337"/>
                  <a:gd name="T49" fmla="*/ 535 h 1199"/>
                  <a:gd name="T50" fmla="*/ 953 w 1337"/>
                  <a:gd name="T51" fmla="*/ 461 h 1199"/>
                  <a:gd name="T52" fmla="*/ 877 w 1337"/>
                  <a:gd name="T53" fmla="*/ 404 h 1199"/>
                  <a:gd name="T54" fmla="*/ 823 w 1337"/>
                  <a:gd name="T55" fmla="*/ 358 h 1199"/>
                  <a:gd name="T56" fmla="*/ 752 w 1337"/>
                  <a:gd name="T57" fmla="*/ 292 h 1199"/>
                  <a:gd name="T58" fmla="*/ 661 w 1337"/>
                  <a:gd name="T59" fmla="*/ 209 h 1199"/>
                  <a:gd name="T60" fmla="*/ 584 w 1337"/>
                  <a:gd name="T61" fmla="*/ 146 h 1199"/>
                  <a:gd name="T62" fmla="*/ 529 w 1337"/>
                  <a:gd name="T63" fmla="*/ 105 h 1199"/>
                  <a:gd name="T64" fmla="*/ 472 w 1337"/>
                  <a:gd name="T65" fmla="*/ 70 h 1199"/>
                  <a:gd name="T66" fmla="*/ 414 w 1337"/>
                  <a:gd name="T67" fmla="*/ 40 h 1199"/>
                  <a:gd name="T68" fmla="*/ 356 w 1337"/>
                  <a:gd name="T69" fmla="*/ 17 h 1199"/>
                  <a:gd name="T70" fmla="*/ 298 w 1337"/>
                  <a:gd name="T71" fmla="*/ 3 h 1199"/>
                  <a:gd name="T72" fmla="*/ 241 w 1337"/>
                  <a:gd name="T73" fmla="*/ 0 h 1199"/>
                  <a:gd name="T74" fmla="*/ 186 w 1337"/>
                  <a:gd name="T75" fmla="*/ 10 h 1199"/>
                  <a:gd name="T76" fmla="*/ 133 w 1337"/>
                  <a:gd name="T77" fmla="*/ 33 h 1199"/>
                  <a:gd name="T78" fmla="*/ 84 w 1337"/>
                  <a:gd name="T79" fmla="*/ 73 h 1199"/>
                  <a:gd name="T80" fmla="*/ 40 w 1337"/>
                  <a:gd name="T81" fmla="*/ 128 h 1199"/>
                  <a:gd name="T82" fmla="*/ 13 w 1337"/>
                  <a:gd name="T83" fmla="*/ 185 h 1199"/>
                  <a:gd name="T84" fmla="*/ 1 w 1337"/>
                  <a:gd name="T85" fmla="*/ 241 h 1199"/>
                  <a:gd name="T86" fmla="*/ 2 w 1337"/>
                  <a:gd name="T87" fmla="*/ 299 h 1199"/>
                  <a:gd name="T88" fmla="*/ 16 w 1337"/>
                  <a:gd name="T89" fmla="*/ 354 h 1199"/>
                  <a:gd name="T90" fmla="*/ 39 w 1337"/>
                  <a:gd name="T91" fmla="*/ 409 h 1199"/>
                  <a:gd name="T92" fmla="*/ 72 w 1337"/>
                  <a:gd name="T93" fmla="*/ 463 h 1199"/>
                  <a:gd name="T94" fmla="*/ 112 w 1337"/>
                  <a:gd name="T95" fmla="*/ 515 h 1199"/>
                  <a:gd name="T96" fmla="*/ 156 w 1337"/>
                  <a:gd name="T97" fmla="*/ 564 h 1199"/>
                  <a:gd name="T98" fmla="*/ 203 w 1337"/>
                  <a:gd name="T99" fmla="*/ 610 h 1199"/>
                  <a:gd name="T100" fmla="*/ 253 w 1337"/>
                  <a:gd name="T101" fmla="*/ 655 h 1199"/>
                  <a:gd name="T102" fmla="*/ 302 w 1337"/>
                  <a:gd name="T103" fmla="*/ 696 h 1199"/>
                  <a:gd name="T104" fmla="*/ 373 w 1337"/>
                  <a:gd name="T105" fmla="*/ 750 h 1199"/>
                  <a:gd name="T106" fmla="*/ 451 w 1337"/>
                  <a:gd name="T107" fmla="*/ 808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37" h="1199">
                    <a:moveTo>
                      <a:pt x="480" y="830"/>
                    </a:moveTo>
                    <a:lnTo>
                      <a:pt x="506" y="853"/>
                    </a:lnTo>
                    <a:lnTo>
                      <a:pt x="539" y="884"/>
                    </a:lnTo>
                    <a:lnTo>
                      <a:pt x="577" y="920"/>
                    </a:lnTo>
                    <a:lnTo>
                      <a:pt x="622" y="959"/>
                    </a:lnTo>
                    <a:lnTo>
                      <a:pt x="646" y="979"/>
                    </a:lnTo>
                    <a:lnTo>
                      <a:pt x="670" y="1000"/>
                    </a:lnTo>
                    <a:lnTo>
                      <a:pt x="696" y="1022"/>
                    </a:lnTo>
                    <a:lnTo>
                      <a:pt x="723" y="1042"/>
                    </a:lnTo>
                    <a:lnTo>
                      <a:pt x="750" y="1063"/>
                    </a:lnTo>
                    <a:lnTo>
                      <a:pt x="778" y="1082"/>
                    </a:lnTo>
                    <a:lnTo>
                      <a:pt x="807" y="1101"/>
                    </a:lnTo>
                    <a:lnTo>
                      <a:pt x="836" y="1119"/>
                    </a:lnTo>
                    <a:lnTo>
                      <a:pt x="865" y="1136"/>
                    </a:lnTo>
                    <a:lnTo>
                      <a:pt x="895" y="1152"/>
                    </a:lnTo>
                    <a:lnTo>
                      <a:pt x="924" y="1165"/>
                    </a:lnTo>
                    <a:lnTo>
                      <a:pt x="954" y="1176"/>
                    </a:lnTo>
                    <a:lnTo>
                      <a:pt x="985" y="1186"/>
                    </a:lnTo>
                    <a:lnTo>
                      <a:pt x="1014" y="1193"/>
                    </a:lnTo>
                    <a:lnTo>
                      <a:pt x="1044" y="1197"/>
                    </a:lnTo>
                    <a:lnTo>
                      <a:pt x="1073" y="1199"/>
                    </a:lnTo>
                    <a:lnTo>
                      <a:pt x="1103" y="1198"/>
                    </a:lnTo>
                    <a:lnTo>
                      <a:pt x="1131" y="1194"/>
                    </a:lnTo>
                    <a:lnTo>
                      <a:pt x="1159" y="1186"/>
                    </a:lnTo>
                    <a:lnTo>
                      <a:pt x="1186" y="1175"/>
                    </a:lnTo>
                    <a:lnTo>
                      <a:pt x="1212" y="1159"/>
                    </a:lnTo>
                    <a:lnTo>
                      <a:pt x="1239" y="1140"/>
                    </a:lnTo>
                    <a:lnTo>
                      <a:pt x="1264" y="1116"/>
                    </a:lnTo>
                    <a:lnTo>
                      <a:pt x="1287" y="1087"/>
                    </a:lnTo>
                    <a:lnTo>
                      <a:pt x="1305" y="1062"/>
                    </a:lnTo>
                    <a:lnTo>
                      <a:pt x="1319" y="1035"/>
                    </a:lnTo>
                    <a:lnTo>
                      <a:pt x="1328" y="1009"/>
                    </a:lnTo>
                    <a:lnTo>
                      <a:pt x="1335" y="982"/>
                    </a:lnTo>
                    <a:lnTo>
                      <a:pt x="1337" y="955"/>
                    </a:lnTo>
                    <a:lnTo>
                      <a:pt x="1336" y="928"/>
                    </a:lnTo>
                    <a:lnTo>
                      <a:pt x="1333" y="902"/>
                    </a:lnTo>
                    <a:lnTo>
                      <a:pt x="1326" y="874"/>
                    </a:lnTo>
                    <a:lnTo>
                      <a:pt x="1317" y="848"/>
                    </a:lnTo>
                    <a:lnTo>
                      <a:pt x="1305" y="822"/>
                    </a:lnTo>
                    <a:lnTo>
                      <a:pt x="1291" y="795"/>
                    </a:lnTo>
                    <a:lnTo>
                      <a:pt x="1275" y="770"/>
                    </a:lnTo>
                    <a:lnTo>
                      <a:pt x="1257" y="743"/>
                    </a:lnTo>
                    <a:lnTo>
                      <a:pt x="1238" y="718"/>
                    </a:lnTo>
                    <a:lnTo>
                      <a:pt x="1217" y="693"/>
                    </a:lnTo>
                    <a:lnTo>
                      <a:pt x="1194" y="669"/>
                    </a:lnTo>
                    <a:lnTo>
                      <a:pt x="1171" y="645"/>
                    </a:lnTo>
                    <a:lnTo>
                      <a:pt x="1147" y="621"/>
                    </a:lnTo>
                    <a:lnTo>
                      <a:pt x="1123" y="599"/>
                    </a:lnTo>
                    <a:lnTo>
                      <a:pt x="1098" y="577"/>
                    </a:lnTo>
                    <a:lnTo>
                      <a:pt x="1048" y="535"/>
                    </a:lnTo>
                    <a:lnTo>
                      <a:pt x="999" y="496"/>
                    </a:lnTo>
                    <a:lnTo>
                      <a:pt x="953" y="461"/>
                    </a:lnTo>
                    <a:lnTo>
                      <a:pt x="912" y="430"/>
                    </a:lnTo>
                    <a:lnTo>
                      <a:pt x="877" y="404"/>
                    </a:lnTo>
                    <a:lnTo>
                      <a:pt x="850" y="382"/>
                    </a:lnTo>
                    <a:lnTo>
                      <a:pt x="823" y="358"/>
                    </a:lnTo>
                    <a:lnTo>
                      <a:pt x="790" y="328"/>
                    </a:lnTo>
                    <a:lnTo>
                      <a:pt x="752" y="292"/>
                    </a:lnTo>
                    <a:lnTo>
                      <a:pt x="708" y="252"/>
                    </a:lnTo>
                    <a:lnTo>
                      <a:pt x="661" y="209"/>
                    </a:lnTo>
                    <a:lnTo>
                      <a:pt x="611" y="167"/>
                    </a:lnTo>
                    <a:lnTo>
                      <a:pt x="584" y="146"/>
                    </a:lnTo>
                    <a:lnTo>
                      <a:pt x="556" y="126"/>
                    </a:lnTo>
                    <a:lnTo>
                      <a:pt x="529" y="105"/>
                    </a:lnTo>
                    <a:lnTo>
                      <a:pt x="501" y="87"/>
                    </a:lnTo>
                    <a:lnTo>
                      <a:pt x="472" y="70"/>
                    </a:lnTo>
                    <a:lnTo>
                      <a:pt x="443" y="54"/>
                    </a:lnTo>
                    <a:lnTo>
                      <a:pt x="414" y="40"/>
                    </a:lnTo>
                    <a:lnTo>
                      <a:pt x="385" y="27"/>
                    </a:lnTo>
                    <a:lnTo>
                      <a:pt x="356" y="17"/>
                    </a:lnTo>
                    <a:lnTo>
                      <a:pt x="326" y="9"/>
                    </a:lnTo>
                    <a:lnTo>
                      <a:pt x="298" y="3"/>
                    </a:lnTo>
                    <a:lnTo>
                      <a:pt x="269" y="0"/>
                    </a:lnTo>
                    <a:lnTo>
                      <a:pt x="241" y="0"/>
                    </a:lnTo>
                    <a:lnTo>
                      <a:pt x="214" y="3"/>
                    </a:lnTo>
                    <a:lnTo>
                      <a:pt x="186" y="10"/>
                    </a:lnTo>
                    <a:lnTo>
                      <a:pt x="159" y="20"/>
                    </a:lnTo>
                    <a:lnTo>
                      <a:pt x="133" y="33"/>
                    </a:lnTo>
                    <a:lnTo>
                      <a:pt x="108" y="51"/>
                    </a:lnTo>
                    <a:lnTo>
                      <a:pt x="84" y="73"/>
                    </a:lnTo>
                    <a:lnTo>
                      <a:pt x="60" y="99"/>
                    </a:lnTo>
                    <a:lnTo>
                      <a:pt x="40" y="128"/>
                    </a:lnTo>
                    <a:lnTo>
                      <a:pt x="25" y="156"/>
                    </a:lnTo>
                    <a:lnTo>
                      <a:pt x="13" y="185"/>
                    </a:lnTo>
                    <a:lnTo>
                      <a:pt x="5" y="213"/>
                    </a:lnTo>
                    <a:lnTo>
                      <a:pt x="1" y="241"/>
                    </a:lnTo>
                    <a:lnTo>
                      <a:pt x="0" y="270"/>
                    </a:lnTo>
                    <a:lnTo>
                      <a:pt x="2" y="299"/>
                    </a:lnTo>
                    <a:lnTo>
                      <a:pt x="8" y="326"/>
                    </a:lnTo>
                    <a:lnTo>
                      <a:pt x="16" y="354"/>
                    </a:lnTo>
                    <a:lnTo>
                      <a:pt x="26" y="382"/>
                    </a:lnTo>
                    <a:lnTo>
                      <a:pt x="39" y="409"/>
                    </a:lnTo>
                    <a:lnTo>
                      <a:pt x="55" y="436"/>
                    </a:lnTo>
                    <a:lnTo>
                      <a:pt x="72" y="463"/>
                    </a:lnTo>
                    <a:lnTo>
                      <a:pt x="91" y="488"/>
                    </a:lnTo>
                    <a:lnTo>
                      <a:pt x="112" y="515"/>
                    </a:lnTo>
                    <a:lnTo>
                      <a:pt x="133" y="540"/>
                    </a:lnTo>
                    <a:lnTo>
                      <a:pt x="156" y="564"/>
                    </a:lnTo>
                    <a:lnTo>
                      <a:pt x="179" y="587"/>
                    </a:lnTo>
                    <a:lnTo>
                      <a:pt x="203" y="610"/>
                    </a:lnTo>
                    <a:lnTo>
                      <a:pt x="229" y="634"/>
                    </a:lnTo>
                    <a:lnTo>
                      <a:pt x="253" y="655"/>
                    </a:lnTo>
                    <a:lnTo>
                      <a:pt x="278" y="676"/>
                    </a:lnTo>
                    <a:lnTo>
                      <a:pt x="302" y="696"/>
                    </a:lnTo>
                    <a:lnTo>
                      <a:pt x="326" y="715"/>
                    </a:lnTo>
                    <a:lnTo>
                      <a:pt x="373" y="750"/>
                    </a:lnTo>
                    <a:lnTo>
                      <a:pt x="415" y="782"/>
                    </a:lnTo>
                    <a:lnTo>
                      <a:pt x="451" y="808"/>
                    </a:lnTo>
                    <a:lnTo>
                      <a:pt x="480" y="830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08" name="Freeform 424">
                <a:extLst>
                  <a:ext uri="{FF2B5EF4-FFF2-40B4-BE49-F238E27FC236}">
                    <a16:creationId xmlns:a16="http://schemas.microsoft.com/office/drawing/2014/main" id="{A85A681F-FBF7-078E-F5DC-5ADE799D5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518"/>
                <a:ext cx="83" cy="75"/>
              </a:xfrm>
              <a:custGeom>
                <a:avLst/>
                <a:gdLst>
                  <a:gd name="T0" fmla="*/ 506 w 1337"/>
                  <a:gd name="T1" fmla="*/ 853 h 1199"/>
                  <a:gd name="T2" fmla="*/ 577 w 1337"/>
                  <a:gd name="T3" fmla="*/ 920 h 1199"/>
                  <a:gd name="T4" fmla="*/ 646 w 1337"/>
                  <a:gd name="T5" fmla="*/ 979 h 1199"/>
                  <a:gd name="T6" fmla="*/ 696 w 1337"/>
                  <a:gd name="T7" fmla="*/ 1022 h 1199"/>
                  <a:gd name="T8" fmla="*/ 750 w 1337"/>
                  <a:gd name="T9" fmla="*/ 1063 h 1199"/>
                  <a:gd name="T10" fmla="*/ 807 w 1337"/>
                  <a:gd name="T11" fmla="*/ 1101 h 1199"/>
                  <a:gd name="T12" fmla="*/ 865 w 1337"/>
                  <a:gd name="T13" fmla="*/ 1136 h 1199"/>
                  <a:gd name="T14" fmla="*/ 924 w 1337"/>
                  <a:gd name="T15" fmla="*/ 1165 h 1199"/>
                  <a:gd name="T16" fmla="*/ 985 w 1337"/>
                  <a:gd name="T17" fmla="*/ 1186 h 1199"/>
                  <a:gd name="T18" fmla="*/ 1044 w 1337"/>
                  <a:gd name="T19" fmla="*/ 1197 h 1199"/>
                  <a:gd name="T20" fmla="*/ 1103 w 1337"/>
                  <a:gd name="T21" fmla="*/ 1198 h 1199"/>
                  <a:gd name="T22" fmla="*/ 1159 w 1337"/>
                  <a:gd name="T23" fmla="*/ 1186 h 1199"/>
                  <a:gd name="T24" fmla="*/ 1212 w 1337"/>
                  <a:gd name="T25" fmla="*/ 1159 h 1199"/>
                  <a:gd name="T26" fmla="*/ 1264 w 1337"/>
                  <a:gd name="T27" fmla="*/ 1116 h 1199"/>
                  <a:gd name="T28" fmla="*/ 1305 w 1337"/>
                  <a:gd name="T29" fmla="*/ 1062 h 1199"/>
                  <a:gd name="T30" fmla="*/ 1328 w 1337"/>
                  <a:gd name="T31" fmla="*/ 1009 h 1199"/>
                  <a:gd name="T32" fmla="*/ 1337 w 1337"/>
                  <a:gd name="T33" fmla="*/ 955 h 1199"/>
                  <a:gd name="T34" fmla="*/ 1333 w 1337"/>
                  <a:gd name="T35" fmla="*/ 902 h 1199"/>
                  <a:gd name="T36" fmla="*/ 1317 w 1337"/>
                  <a:gd name="T37" fmla="*/ 848 h 1199"/>
                  <a:gd name="T38" fmla="*/ 1291 w 1337"/>
                  <a:gd name="T39" fmla="*/ 795 h 1199"/>
                  <a:gd name="T40" fmla="*/ 1257 w 1337"/>
                  <a:gd name="T41" fmla="*/ 743 h 1199"/>
                  <a:gd name="T42" fmla="*/ 1217 w 1337"/>
                  <a:gd name="T43" fmla="*/ 693 h 1199"/>
                  <a:gd name="T44" fmla="*/ 1171 w 1337"/>
                  <a:gd name="T45" fmla="*/ 645 h 1199"/>
                  <a:gd name="T46" fmla="*/ 1123 w 1337"/>
                  <a:gd name="T47" fmla="*/ 599 h 1199"/>
                  <a:gd name="T48" fmla="*/ 1048 w 1337"/>
                  <a:gd name="T49" fmla="*/ 535 h 1199"/>
                  <a:gd name="T50" fmla="*/ 953 w 1337"/>
                  <a:gd name="T51" fmla="*/ 461 h 1199"/>
                  <a:gd name="T52" fmla="*/ 877 w 1337"/>
                  <a:gd name="T53" fmla="*/ 404 h 1199"/>
                  <a:gd name="T54" fmla="*/ 823 w 1337"/>
                  <a:gd name="T55" fmla="*/ 358 h 1199"/>
                  <a:gd name="T56" fmla="*/ 752 w 1337"/>
                  <a:gd name="T57" fmla="*/ 292 h 1199"/>
                  <a:gd name="T58" fmla="*/ 661 w 1337"/>
                  <a:gd name="T59" fmla="*/ 209 h 1199"/>
                  <a:gd name="T60" fmla="*/ 584 w 1337"/>
                  <a:gd name="T61" fmla="*/ 146 h 1199"/>
                  <a:gd name="T62" fmla="*/ 529 w 1337"/>
                  <a:gd name="T63" fmla="*/ 105 h 1199"/>
                  <a:gd name="T64" fmla="*/ 472 w 1337"/>
                  <a:gd name="T65" fmla="*/ 70 h 1199"/>
                  <a:gd name="T66" fmla="*/ 414 w 1337"/>
                  <a:gd name="T67" fmla="*/ 40 h 1199"/>
                  <a:gd name="T68" fmla="*/ 356 w 1337"/>
                  <a:gd name="T69" fmla="*/ 17 h 1199"/>
                  <a:gd name="T70" fmla="*/ 298 w 1337"/>
                  <a:gd name="T71" fmla="*/ 3 h 1199"/>
                  <a:gd name="T72" fmla="*/ 241 w 1337"/>
                  <a:gd name="T73" fmla="*/ 0 h 1199"/>
                  <a:gd name="T74" fmla="*/ 186 w 1337"/>
                  <a:gd name="T75" fmla="*/ 10 h 1199"/>
                  <a:gd name="T76" fmla="*/ 133 w 1337"/>
                  <a:gd name="T77" fmla="*/ 33 h 1199"/>
                  <a:gd name="T78" fmla="*/ 84 w 1337"/>
                  <a:gd name="T79" fmla="*/ 73 h 1199"/>
                  <a:gd name="T80" fmla="*/ 40 w 1337"/>
                  <a:gd name="T81" fmla="*/ 128 h 1199"/>
                  <a:gd name="T82" fmla="*/ 13 w 1337"/>
                  <a:gd name="T83" fmla="*/ 185 h 1199"/>
                  <a:gd name="T84" fmla="*/ 1 w 1337"/>
                  <a:gd name="T85" fmla="*/ 241 h 1199"/>
                  <a:gd name="T86" fmla="*/ 2 w 1337"/>
                  <a:gd name="T87" fmla="*/ 299 h 1199"/>
                  <a:gd name="T88" fmla="*/ 16 w 1337"/>
                  <a:gd name="T89" fmla="*/ 354 h 1199"/>
                  <a:gd name="T90" fmla="*/ 39 w 1337"/>
                  <a:gd name="T91" fmla="*/ 409 h 1199"/>
                  <a:gd name="T92" fmla="*/ 72 w 1337"/>
                  <a:gd name="T93" fmla="*/ 463 h 1199"/>
                  <a:gd name="T94" fmla="*/ 112 w 1337"/>
                  <a:gd name="T95" fmla="*/ 515 h 1199"/>
                  <a:gd name="T96" fmla="*/ 156 w 1337"/>
                  <a:gd name="T97" fmla="*/ 564 h 1199"/>
                  <a:gd name="T98" fmla="*/ 203 w 1337"/>
                  <a:gd name="T99" fmla="*/ 610 h 1199"/>
                  <a:gd name="T100" fmla="*/ 253 w 1337"/>
                  <a:gd name="T101" fmla="*/ 655 h 1199"/>
                  <a:gd name="T102" fmla="*/ 302 w 1337"/>
                  <a:gd name="T103" fmla="*/ 696 h 1199"/>
                  <a:gd name="T104" fmla="*/ 373 w 1337"/>
                  <a:gd name="T105" fmla="*/ 750 h 1199"/>
                  <a:gd name="T106" fmla="*/ 451 w 1337"/>
                  <a:gd name="T107" fmla="*/ 808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37" h="1199">
                    <a:moveTo>
                      <a:pt x="480" y="830"/>
                    </a:moveTo>
                    <a:lnTo>
                      <a:pt x="506" y="853"/>
                    </a:lnTo>
                    <a:lnTo>
                      <a:pt x="539" y="884"/>
                    </a:lnTo>
                    <a:lnTo>
                      <a:pt x="577" y="920"/>
                    </a:lnTo>
                    <a:lnTo>
                      <a:pt x="622" y="959"/>
                    </a:lnTo>
                    <a:lnTo>
                      <a:pt x="646" y="979"/>
                    </a:lnTo>
                    <a:lnTo>
                      <a:pt x="670" y="1000"/>
                    </a:lnTo>
                    <a:lnTo>
                      <a:pt x="696" y="1022"/>
                    </a:lnTo>
                    <a:lnTo>
                      <a:pt x="723" y="1042"/>
                    </a:lnTo>
                    <a:lnTo>
                      <a:pt x="750" y="1063"/>
                    </a:lnTo>
                    <a:lnTo>
                      <a:pt x="778" y="1082"/>
                    </a:lnTo>
                    <a:lnTo>
                      <a:pt x="807" y="1101"/>
                    </a:lnTo>
                    <a:lnTo>
                      <a:pt x="836" y="1119"/>
                    </a:lnTo>
                    <a:lnTo>
                      <a:pt x="865" y="1136"/>
                    </a:lnTo>
                    <a:lnTo>
                      <a:pt x="895" y="1152"/>
                    </a:lnTo>
                    <a:lnTo>
                      <a:pt x="924" y="1165"/>
                    </a:lnTo>
                    <a:lnTo>
                      <a:pt x="954" y="1176"/>
                    </a:lnTo>
                    <a:lnTo>
                      <a:pt x="985" y="1186"/>
                    </a:lnTo>
                    <a:lnTo>
                      <a:pt x="1014" y="1193"/>
                    </a:lnTo>
                    <a:lnTo>
                      <a:pt x="1044" y="1197"/>
                    </a:lnTo>
                    <a:lnTo>
                      <a:pt x="1073" y="1199"/>
                    </a:lnTo>
                    <a:lnTo>
                      <a:pt x="1103" y="1198"/>
                    </a:lnTo>
                    <a:lnTo>
                      <a:pt x="1131" y="1194"/>
                    </a:lnTo>
                    <a:lnTo>
                      <a:pt x="1159" y="1186"/>
                    </a:lnTo>
                    <a:lnTo>
                      <a:pt x="1186" y="1175"/>
                    </a:lnTo>
                    <a:lnTo>
                      <a:pt x="1212" y="1159"/>
                    </a:lnTo>
                    <a:lnTo>
                      <a:pt x="1239" y="1140"/>
                    </a:lnTo>
                    <a:lnTo>
                      <a:pt x="1264" y="1116"/>
                    </a:lnTo>
                    <a:lnTo>
                      <a:pt x="1287" y="1087"/>
                    </a:lnTo>
                    <a:lnTo>
                      <a:pt x="1305" y="1062"/>
                    </a:lnTo>
                    <a:lnTo>
                      <a:pt x="1319" y="1035"/>
                    </a:lnTo>
                    <a:lnTo>
                      <a:pt x="1328" y="1009"/>
                    </a:lnTo>
                    <a:lnTo>
                      <a:pt x="1335" y="982"/>
                    </a:lnTo>
                    <a:lnTo>
                      <a:pt x="1337" y="955"/>
                    </a:lnTo>
                    <a:lnTo>
                      <a:pt x="1336" y="928"/>
                    </a:lnTo>
                    <a:lnTo>
                      <a:pt x="1333" y="902"/>
                    </a:lnTo>
                    <a:lnTo>
                      <a:pt x="1326" y="874"/>
                    </a:lnTo>
                    <a:lnTo>
                      <a:pt x="1317" y="848"/>
                    </a:lnTo>
                    <a:lnTo>
                      <a:pt x="1305" y="822"/>
                    </a:lnTo>
                    <a:lnTo>
                      <a:pt x="1291" y="795"/>
                    </a:lnTo>
                    <a:lnTo>
                      <a:pt x="1275" y="770"/>
                    </a:lnTo>
                    <a:lnTo>
                      <a:pt x="1257" y="743"/>
                    </a:lnTo>
                    <a:lnTo>
                      <a:pt x="1238" y="718"/>
                    </a:lnTo>
                    <a:lnTo>
                      <a:pt x="1217" y="693"/>
                    </a:lnTo>
                    <a:lnTo>
                      <a:pt x="1194" y="669"/>
                    </a:lnTo>
                    <a:lnTo>
                      <a:pt x="1171" y="645"/>
                    </a:lnTo>
                    <a:lnTo>
                      <a:pt x="1147" y="621"/>
                    </a:lnTo>
                    <a:lnTo>
                      <a:pt x="1123" y="599"/>
                    </a:lnTo>
                    <a:lnTo>
                      <a:pt x="1098" y="577"/>
                    </a:lnTo>
                    <a:lnTo>
                      <a:pt x="1048" y="535"/>
                    </a:lnTo>
                    <a:lnTo>
                      <a:pt x="999" y="496"/>
                    </a:lnTo>
                    <a:lnTo>
                      <a:pt x="953" y="461"/>
                    </a:lnTo>
                    <a:lnTo>
                      <a:pt x="912" y="430"/>
                    </a:lnTo>
                    <a:lnTo>
                      <a:pt x="877" y="404"/>
                    </a:lnTo>
                    <a:lnTo>
                      <a:pt x="850" y="382"/>
                    </a:lnTo>
                    <a:lnTo>
                      <a:pt x="823" y="358"/>
                    </a:lnTo>
                    <a:lnTo>
                      <a:pt x="790" y="328"/>
                    </a:lnTo>
                    <a:lnTo>
                      <a:pt x="752" y="292"/>
                    </a:lnTo>
                    <a:lnTo>
                      <a:pt x="708" y="252"/>
                    </a:lnTo>
                    <a:lnTo>
                      <a:pt x="661" y="209"/>
                    </a:lnTo>
                    <a:lnTo>
                      <a:pt x="611" y="167"/>
                    </a:lnTo>
                    <a:lnTo>
                      <a:pt x="584" y="146"/>
                    </a:lnTo>
                    <a:lnTo>
                      <a:pt x="556" y="126"/>
                    </a:lnTo>
                    <a:lnTo>
                      <a:pt x="529" y="105"/>
                    </a:lnTo>
                    <a:lnTo>
                      <a:pt x="501" y="87"/>
                    </a:lnTo>
                    <a:lnTo>
                      <a:pt x="472" y="70"/>
                    </a:lnTo>
                    <a:lnTo>
                      <a:pt x="443" y="54"/>
                    </a:lnTo>
                    <a:lnTo>
                      <a:pt x="414" y="40"/>
                    </a:lnTo>
                    <a:lnTo>
                      <a:pt x="385" y="27"/>
                    </a:lnTo>
                    <a:lnTo>
                      <a:pt x="356" y="17"/>
                    </a:lnTo>
                    <a:lnTo>
                      <a:pt x="326" y="9"/>
                    </a:lnTo>
                    <a:lnTo>
                      <a:pt x="298" y="3"/>
                    </a:lnTo>
                    <a:lnTo>
                      <a:pt x="269" y="0"/>
                    </a:lnTo>
                    <a:lnTo>
                      <a:pt x="241" y="0"/>
                    </a:lnTo>
                    <a:lnTo>
                      <a:pt x="214" y="3"/>
                    </a:lnTo>
                    <a:lnTo>
                      <a:pt x="186" y="10"/>
                    </a:lnTo>
                    <a:lnTo>
                      <a:pt x="159" y="20"/>
                    </a:lnTo>
                    <a:lnTo>
                      <a:pt x="133" y="33"/>
                    </a:lnTo>
                    <a:lnTo>
                      <a:pt x="108" y="51"/>
                    </a:lnTo>
                    <a:lnTo>
                      <a:pt x="84" y="73"/>
                    </a:lnTo>
                    <a:lnTo>
                      <a:pt x="60" y="99"/>
                    </a:lnTo>
                    <a:lnTo>
                      <a:pt x="40" y="128"/>
                    </a:lnTo>
                    <a:lnTo>
                      <a:pt x="25" y="156"/>
                    </a:lnTo>
                    <a:lnTo>
                      <a:pt x="13" y="185"/>
                    </a:lnTo>
                    <a:lnTo>
                      <a:pt x="5" y="213"/>
                    </a:lnTo>
                    <a:lnTo>
                      <a:pt x="1" y="241"/>
                    </a:lnTo>
                    <a:lnTo>
                      <a:pt x="0" y="270"/>
                    </a:lnTo>
                    <a:lnTo>
                      <a:pt x="2" y="299"/>
                    </a:lnTo>
                    <a:lnTo>
                      <a:pt x="8" y="326"/>
                    </a:lnTo>
                    <a:lnTo>
                      <a:pt x="16" y="354"/>
                    </a:lnTo>
                    <a:lnTo>
                      <a:pt x="26" y="382"/>
                    </a:lnTo>
                    <a:lnTo>
                      <a:pt x="39" y="409"/>
                    </a:lnTo>
                    <a:lnTo>
                      <a:pt x="55" y="436"/>
                    </a:lnTo>
                    <a:lnTo>
                      <a:pt x="72" y="463"/>
                    </a:lnTo>
                    <a:lnTo>
                      <a:pt x="91" y="488"/>
                    </a:lnTo>
                    <a:lnTo>
                      <a:pt x="112" y="515"/>
                    </a:lnTo>
                    <a:lnTo>
                      <a:pt x="133" y="540"/>
                    </a:lnTo>
                    <a:lnTo>
                      <a:pt x="156" y="564"/>
                    </a:lnTo>
                    <a:lnTo>
                      <a:pt x="179" y="587"/>
                    </a:lnTo>
                    <a:lnTo>
                      <a:pt x="203" y="610"/>
                    </a:lnTo>
                    <a:lnTo>
                      <a:pt x="229" y="634"/>
                    </a:lnTo>
                    <a:lnTo>
                      <a:pt x="253" y="655"/>
                    </a:lnTo>
                    <a:lnTo>
                      <a:pt x="278" y="676"/>
                    </a:lnTo>
                    <a:lnTo>
                      <a:pt x="302" y="696"/>
                    </a:lnTo>
                    <a:lnTo>
                      <a:pt x="326" y="715"/>
                    </a:lnTo>
                    <a:lnTo>
                      <a:pt x="373" y="750"/>
                    </a:lnTo>
                    <a:lnTo>
                      <a:pt x="415" y="782"/>
                    </a:lnTo>
                    <a:lnTo>
                      <a:pt x="451" y="808"/>
                    </a:lnTo>
                    <a:lnTo>
                      <a:pt x="480" y="83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09" name="Freeform 425">
                <a:extLst>
                  <a:ext uri="{FF2B5EF4-FFF2-40B4-BE49-F238E27FC236}">
                    <a16:creationId xmlns:a16="http://schemas.microsoft.com/office/drawing/2014/main" id="{818EF71A-5132-3F74-8C08-95B1791AF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921"/>
                <a:ext cx="45" cy="45"/>
              </a:xfrm>
              <a:custGeom>
                <a:avLst/>
                <a:gdLst>
                  <a:gd name="T0" fmla="*/ 10 w 724"/>
                  <a:gd name="T1" fmla="*/ 449 h 726"/>
                  <a:gd name="T2" fmla="*/ 26 w 724"/>
                  <a:gd name="T3" fmla="*/ 501 h 726"/>
                  <a:gd name="T4" fmla="*/ 50 w 724"/>
                  <a:gd name="T5" fmla="*/ 549 h 726"/>
                  <a:gd name="T6" fmla="*/ 79 w 724"/>
                  <a:gd name="T7" fmla="*/ 592 h 726"/>
                  <a:gd name="T8" fmla="*/ 116 w 724"/>
                  <a:gd name="T9" fmla="*/ 630 h 726"/>
                  <a:gd name="T10" fmla="*/ 157 w 724"/>
                  <a:gd name="T11" fmla="*/ 663 h 726"/>
                  <a:gd name="T12" fmla="*/ 202 w 724"/>
                  <a:gd name="T13" fmla="*/ 689 h 726"/>
                  <a:gd name="T14" fmla="*/ 251 w 724"/>
                  <a:gd name="T15" fmla="*/ 708 h 726"/>
                  <a:gd name="T16" fmla="*/ 303 w 724"/>
                  <a:gd name="T17" fmla="*/ 721 h 726"/>
                  <a:gd name="T18" fmla="*/ 357 w 724"/>
                  <a:gd name="T19" fmla="*/ 726 h 726"/>
                  <a:gd name="T20" fmla="*/ 413 w 724"/>
                  <a:gd name="T21" fmla="*/ 724 h 726"/>
                  <a:gd name="T22" fmla="*/ 465 w 724"/>
                  <a:gd name="T23" fmla="*/ 712 h 726"/>
                  <a:gd name="T24" fmla="*/ 516 w 724"/>
                  <a:gd name="T25" fmla="*/ 692 h 726"/>
                  <a:gd name="T26" fmla="*/ 561 w 724"/>
                  <a:gd name="T27" fmla="*/ 666 h 726"/>
                  <a:gd name="T28" fmla="*/ 603 w 724"/>
                  <a:gd name="T29" fmla="*/ 633 h 726"/>
                  <a:gd name="T30" fmla="*/ 639 w 724"/>
                  <a:gd name="T31" fmla="*/ 594 h 726"/>
                  <a:gd name="T32" fmla="*/ 669 w 724"/>
                  <a:gd name="T33" fmla="*/ 552 h 726"/>
                  <a:gd name="T34" fmla="*/ 693 w 724"/>
                  <a:gd name="T35" fmla="*/ 506 h 726"/>
                  <a:gd name="T36" fmla="*/ 711 w 724"/>
                  <a:gd name="T37" fmla="*/ 455 h 726"/>
                  <a:gd name="T38" fmla="*/ 720 w 724"/>
                  <a:gd name="T39" fmla="*/ 402 h 726"/>
                  <a:gd name="T40" fmla="*/ 723 w 724"/>
                  <a:gd name="T41" fmla="*/ 347 h 726"/>
                  <a:gd name="T42" fmla="*/ 716 w 724"/>
                  <a:gd name="T43" fmla="*/ 292 h 726"/>
                  <a:gd name="T44" fmla="*/ 701 w 724"/>
                  <a:gd name="T45" fmla="*/ 240 h 726"/>
                  <a:gd name="T46" fmla="*/ 679 w 724"/>
                  <a:gd name="T47" fmla="*/ 191 h 726"/>
                  <a:gd name="T48" fmla="*/ 651 w 724"/>
                  <a:gd name="T49" fmla="*/ 147 h 726"/>
                  <a:gd name="T50" fmla="*/ 617 w 724"/>
                  <a:gd name="T51" fmla="*/ 107 h 726"/>
                  <a:gd name="T52" fmla="*/ 577 w 724"/>
                  <a:gd name="T53" fmla="*/ 73 h 726"/>
                  <a:gd name="T54" fmla="*/ 533 w 724"/>
                  <a:gd name="T55" fmla="*/ 45 h 726"/>
                  <a:gd name="T56" fmla="*/ 486 w 724"/>
                  <a:gd name="T57" fmla="*/ 23 h 726"/>
                  <a:gd name="T58" fmla="*/ 435 w 724"/>
                  <a:gd name="T59" fmla="*/ 8 h 726"/>
                  <a:gd name="T60" fmla="*/ 383 w 724"/>
                  <a:gd name="T61" fmla="*/ 1 h 726"/>
                  <a:gd name="T62" fmla="*/ 328 w 724"/>
                  <a:gd name="T63" fmla="*/ 2 h 726"/>
                  <a:gd name="T64" fmla="*/ 274 w 724"/>
                  <a:gd name="T65" fmla="*/ 11 h 726"/>
                  <a:gd name="T66" fmla="*/ 222 w 724"/>
                  <a:gd name="T67" fmla="*/ 28 h 726"/>
                  <a:gd name="T68" fmla="*/ 174 w 724"/>
                  <a:gd name="T69" fmla="*/ 52 h 726"/>
                  <a:gd name="T70" fmla="*/ 131 w 724"/>
                  <a:gd name="T71" fmla="*/ 83 h 726"/>
                  <a:gd name="T72" fmla="*/ 94 w 724"/>
                  <a:gd name="T73" fmla="*/ 120 h 726"/>
                  <a:gd name="T74" fmla="*/ 61 w 724"/>
                  <a:gd name="T75" fmla="*/ 160 h 726"/>
                  <a:gd name="T76" fmla="*/ 35 w 724"/>
                  <a:gd name="T77" fmla="*/ 205 h 726"/>
                  <a:gd name="T78" fmla="*/ 16 w 724"/>
                  <a:gd name="T79" fmla="*/ 254 h 726"/>
                  <a:gd name="T80" fmla="*/ 4 w 724"/>
                  <a:gd name="T81" fmla="*/ 305 h 726"/>
                  <a:gd name="T82" fmla="*/ 0 w 724"/>
                  <a:gd name="T83" fmla="*/ 358 h 726"/>
                  <a:gd name="T84" fmla="*/ 4 w 724"/>
                  <a:gd name="T85" fmla="*/ 413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6">
                    <a:moveTo>
                      <a:pt x="4" y="413"/>
                    </a:moveTo>
                    <a:lnTo>
                      <a:pt x="7" y="431"/>
                    </a:lnTo>
                    <a:lnTo>
                      <a:pt x="10" y="449"/>
                    </a:lnTo>
                    <a:lnTo>
                      <a:pt x="15" y="467"/>
                    </a:lnTo>
                    <a:lnTo>
                      <a:pt x="20" y="484"/>
                    </a:lnTo>
                    <a:lnTo>
                      <a:pt x="26" y="501"/>
                    </a:lnTo>
                    <a:lnTo>
                      <a:pt x="33" y="518"/>
                    </a:lnTo>
                    <a:lnTo>
                      <a:pt x="41" y="534"/>
                    </a:lnTo>
                    <a:lnTo>
                      <a:pt x="50" y="549"/>
                    </a:lnTo>
                    <a:lnTo>
                      <a:pt x="59" y="564"/>
                    </a:lnTo>
                    <a:lnTo>
                      <a:pt x="69" y="578"/>
                    </a:lnTo>
                    <a:lnTo>
                      <a:pt x="79" y="592"/>
                    </a:lnTo>
                    <a:lnTo>
                      <a:pt x="91" y="605"/>
                    </a:lnTo>
                    <a:lnTo>
                      <a:pt x="103" y="618"/>
                    </a:lnTo>
                    <a:lnTo>
                      <a:pt x="116" y="630"/>
                    </a:lnTo>
                    <a:lnTo>
                      <a:pt x="129" y="642"/>
                    </a:lnTo>
                    <a:lnTo>
                      <a:pt x="142" y="652"/>
                    </a:lnTo>
                    <a:lnTo>
                      <a:pt x="157" y="663"/>
                    </a:lnTo>
                    <a:lnTo>
                      <a:pt x="171" y="672"/>
                    </a:lnTo>
                    <a:lnTo>
                      <a:pt x="186" y="681"/>
                    </a:lnTo>
                    <a:lnTo>
                      <a:pt x="202" y="689"/>
                    </a:lnTo>
                    <a:lnTo>
                      <a:pt x="217" y="696"/>
                    </a:lnTo>
                    <a:lnTo>
                      <a:pt x="235" y="703"/>
                    </a:lnTo>
                    <a:lnTo>
                      <a:pt x="251" y="708"/>
                    </a:lnTo>
                    <a:lnTo>
                      <a:pt x="268" y="713"/>
                    </a:lnTo>
                    <a:lnTo>
                      <a:pt x="285" y="718"/>
                    </a:lnTo>
                    <a:lnTo>
                      <a:pt x="303" y="721"/>
                    </a:lnTo>
                    <a:lnTo>
                      <a:pt x="320" y="724"/>
                    </a:lnTo>
                    <a:lnTo>
                      <a:pt x="338" y="725"/>
                    </a:lnTo>
                    <a:lnTo>
                      <a:pt x="357" y="726"/>
                    </a:lnTo>
                    <a:lnTo>
                      <a:pt x="376" y="726"/>
                    </a:lnTo>
                    <a:lnTo>
                      <a:pt x="394" y="725"/>
                    </a:lnTo>
                    <a:lnTo>
                      <a:pt x="413" y="724"/>
                    </a:lnTo>
                    <a:lnTo>
                      <a:pt x="430" y="720"/>
                    </a:lnTo>
                    <a:lnTo>
                      <a:pt x="448" y="716"/>
                    </a:lnTo>
                    <a:lnTo>
                      <a:pt x="465" y="712"/>
                    </a:lnTo>
                    <a:lnTo>
                      <a:pt x="483" y="706"/>
                    </a:lnTo>
                    <a:lnTo>
                      <a:pt x="500" y="699"/>
                    </a:lnTo>
                    <a:lnTo>
                      <a:pt x="516" y="692"/>
                    </a:lnTo>
                    <a:lnTo>
                      <a:pt x="531" y="684"/>
                    </a:lnTo>
                    <a:lnTo>
                      <a:pt x="547" y="675"/>
                    </a:lnTo>
                    <a:lnTo>
                      <a:pt x="561" y="666"/>
                    </a:lnTo>
                    <a:lnTo>
                      <a:pt x="576" y="656"/>
                    </a:lnTo>
                    <a:lnTo>
                      <a:pt x="589" y="645"/>
                    </a:lnTo>
                    <a:lnTo>
                      <a:pt x="603" y="633"/>
                    </a:lnTo>
                    <a:lnTo>
                      <a:pt x="616" y="621"/>
                    </a:lnTo>
                    <a:lnTo>
                      <a:pt x="628" y="608"/>
                    </a:lnTo>
                    <a:lnTo>
                      <a:pt x="639" y="594"/>
                    </a:lnTo>
                    <a:lnTo>
                      <a:pt x="650" y="581"/>
                    </a:lnTo>
                    <a:lnTo>
                      <a:pt x="660" y="567"/>
                    </a:lnTo>
                    <a:lnTo>
                      <a:pt x="669" y="552"/>
                    </a:lnTo>
                    <a:lnTo>
                      <a:pt x="678" y="537"/>
                    </a:lnTo>
                    <a:lnTo>
                      <a:pt x="686" y="521"/>
                    </a:lnTo>
                    <a:lnTo>
                      <a:pt x="693" y="506"/>
                    </a:lnTo>
                    <a:lnTo>
                      <a:pt x="700" y="489"/>
                    </a:lnTo>
                    <a:lnTo>
                      <a:pt x="706" y="472"/>
                    </a:lnTo>
                    <a:lnTo>
                      <a:pt x="711" y="455"/>
                    </a:lnTo>
                    <a:lnTo>
                      <a:pt x="715" y="438"/>
                    </a:lnTo>
                    <a:lnTo>
                      <a:pt x="718" y="420"/>
                    </a:lnTo>
                    <a:lnTo>
                      <a:pt x="720" y="402"/>
                    </a:lnTo>
                    <a:lnTo>
                      <a:pt x="723" y="384"/>
                    </a:lnTo>
                    <a:lnTo>
                      <a:pt x="724" y="366"/>
                    </a:lnTo>
                    <a:lnTo>
                      <a:pt x="723" y="347"/>
                    </a:lnTo>
                    <a:lnTo>
                      <a:pt x="721" y="329"/>
                    </a:lnTo>
                    <a:lnTo>
                      <a:pt x="719" y="310"/>
                    </a:lnTo>
                    <a:lnTo>
                      <a:pt x="716" y="292"/>
                    </a:lnTo>
                    <a:lnTo>
                      <a:pt x="712" y="275"/>
                    </a:lnTo>
                    <a:lnTo>
                      <a:pt x="707" y="257"/>
                    </a:lnTo>
                    <a:lnTo>
                      <a:pt x="701" y="240"/>
                    </a:lnTo>
                    <a:lnTo>
                      <a:pt x="694" y="223"/>
                    </a:lnTo>
                    <a:lnTo>
                      <a:pt x="687" y="207"/>
                    </a:lnTo>
                    <a:lnTo>
                      <a:pt x="679" y="191"/>
                    </a:lnTo>
                    <a:lnTo>
                      <a:pt x="670" y="176"/>
                    </a:lnTo>
                    <a:lnTo>
                      <a:pt x="661" y="161"/>
                    </a:lnTo>
                    <a:lnTo>
                      <a:pt x="651" y="147"/>
                    </a:lnTo>
                    <a:lnTo>
                      <a:pt x="640" y="134"/>
                    </a:lnTo>
                    <a:lnTo>
                      <a:pt x="629" y="120"/>
                    </a:lnTo>
                    <a:lnTo>
                      <a:pt x="617" y="107"/>
                    </a:lnTo>
                    <a:lnTo>
                      <a:pt x="604" y="95"/>
                    </a:lnTo>
                    <a:lnTo>
                      <a:pt x="590" y="83"/>
                    </a:lnTo>
                    <a:lnTo>
                      <a:pt x="577" y="73"/>
                    </a:lnTo>
                    <a:lnTo>
                      <a:pt x="562" y="63"/>
                    </a:lnTo>
                    <a:lnTo>
                      <a:pt x="548" y="53"/>
                    </a:lnTo>
                    <a:lnTo>
                      <a:pt x="533" y="45"/>
                    </a:lnTo>
                    <a:lnTo>
                      <a:pt x="518" y="37"/>
                    </a:lnTo>
                    <a:lnTo>
                      <a:pt x="502" y="29"/>
                    </a:lnTo>
                    <a:lnTo>
                      <a:pt x="486" y="23"/>
                    </a:lnTo>
                    <a:lnTo>
                      <a:pt x="469" y="17"/>
                    </a:lnTo>
                    <a:lnTo>
                      <a:pt x="452" y="12"/>
                    </a:lnTo>
                    <a:lnTo>
                      <a:pt x="435" y="8"/>
                    </a:lnTo>
                    <a:lnTo>
                      <a:pt x="418" y="5"/>
                    </a:lnTo>
                    <a:lnTo>
                      <a:pt x="400" y="2"/>
                    </a:lnTo>
                    <a:lnTo>
                      <a:pt x="383" y="1"/>
                    </a:lnTo>
                    <a:lnTo>
                      <a:pt x="365" y="0"/>
                    </a:lnTo>
                    <a:lnTo>
                      <a:pt x="347" y="0"/>
                    </a:lnTo>
                    <a:lnTo>
                      <a:pt x="328" y="2"/>
                    </a:lnTo>
                    <a:lnTo>
                      <a:pt x="310" y="4"/>
                    </a:lnTo>
                    <a:lnTo>
                      <a:pt x="292" y="7"/>
                    </a:lnTo>
                    <a:lnTo>
                      <a:pt x="274" y="11"/>
                    </a:lnTo>
                    <a:lnTo>
                      <a:pt x="256" y="16"/>
                    </a:lnTo>
                    <a:lnTo>
                      <a:pt x="239" y="22"/>
                    </a:lnTo>
                    <a:lnTo>
                      <a:pt x="222" y="28"/>
                    </a:lnTo>
                    <a:lnTo>
                      <a:pt x="205" y="36"/>
                    </a:lnTo>
                    <a:lnTo>
                      <a:pt x="189" y="44"/>
                    </a:lnTo>
                    <a:lnTo>
                      <a:pt x="174" y="52"/>
                    </a:lnTo>
                    <a:lnTo>
                      <a:pt x="159" y="62"/>
                    </a:lnTo>
                    <a:lnTo>
                      <a:pt x="145" y="72"/>
                    </a:lnTo>
                    <a:lnTo>
                      <a:pt x="131" y="83"/>
                    </a:lnTo>
                    <a:lnTo>
                      <a:pt x="118" y="94"/>
                    </a:lnTo>
                    <a:lnTo>
                      <a:pt x="106" y="106"/>
                    </a:lnTo>
                    <a:lnTo>
                      <a:pt x="94" y="120"/>
                    </a:lnTo>
                    <a:lnTo>
                      <a:pt x="81" y="133"/>
                    </a:lnTo>
                    <a:lnTo>
                      <a:pt x="71" y="146"/>
                    </a:lnTo>
                    <a:lnTo>
                      <a:pt x="61" y="160"/>
                    </a:lnTo>
                    <a:lnTo>
                      <a:pt x="52" y="175"/>
                    </a:lnTo>
                    <a:lnTo>
                      <a:pt x="43" y="190"/>
                    </a:lnTo>
                    <a:lnTo>
                      <a:pt x="35" y="205"/>
                    </a:lnTo>
                    <a:lnTo>
                      <a:pt x="28" y="221"/>
                    </a:lnTo>
                    <a:lnTo>
                      <a:pt x="22" y="238"/>
                    </a:lnTo>
                    <a:lnTo>
                      <a:pt x="16" y="254"/>
                    </a:lnTo>
                    <a:lnTo>
                      <a:pt x="11" y="271"/>
                    </a:lnTo>
                    <a:lnTo>
                      <a:pt x="7" y="288"/>
                    </a:lnTo>
                    <a:lnTo>
                      <a:pt x="4" y="305"/>
                    </a:lnTo>
                    <a:lnTo>
                      <a:pt x="2" y="322"/>
                    </a:lnTo>
                    <a:lnTo>
                      <a:pt x="0" y="340"/>
                    </a:lnTo>
                    <a:lnTo>
                      <a:pt x="0" y="358"/>
                    </a:lnTo>
                    <a:lnTo>
                      <a:pt x="0" y="376"/>
                    </a:lnTo>
                    <a:lnTo>
                      <a:pt x="2" y="394"/>
                    </a:lnTo>
                    <a:lnTo>
                      <a:pt x="4" y="413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10" name="Freeform 426">
                <a:extLst>
                  <a:ext uri="{FF2B5EF4-FFF2-40B4-BE49-F238E27FC236}">
                    <a16:creationId xmlns:a16="http://schemas.microsoft.com/office/drawing/2014/main" id="{A1F0B2E3-EA91-2076-8E2F-02D844916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921"/>
                <a:ext cx="45" cy="45"/>
              </a:xfrm>
              <a:custGeom>
                <a:avLst/>
                <a:gdLst>
                  <a:gd name="T0" fmla="*/ 10 w 724"/>
                  <a:gd name="T1" fmla="*/ 449 h 726"/>
                  <a:gd name="T2" fmla="*/ 26 w 724"/>
                  <a:gd name="T3" fmla="*/ 501 h 726"/>
                  <a:gd name="T4" fmla="*/ 50 w 724"/>
                  <a:gd name="T5" fmla="*/ 549 h 726"/>
                  <a:gd name="T6" fmla="*/ 79 w 724"/>
                  <a:gd name="T7" fmla="*/ 592 h 726"/>
                  <a:gd name="T8" fmla="*/ 116 w 724"/>
                  <a:gd name="T9" fmla="*/ 630 h 726"/>
                  <a:gd name="T10" fmla="*/ 157 w 724"/>
                  <a:gd name="T11" fmla="*/ 663 h 726"/>
                  <a:gd name="T12" fmla="*/ 202 w 724"/>
                  <a:gd name="T13" fmla="*/ 689 h 726"/>
                  <a:gd name="T14" fmla="*/ 251 w 724"/>
                  <a:gd name="T15" fmla="*/ 708 h 726"/>
                  <a:gd name="T16" fmla="*/ 303 w 724"/>
                  <a:gd name="T17" fmla="*/ 721 h 726"/>
                  <a:gd name="T18" fmla="*/ 357 w 724"/>
                  <a:gd name="T19" fmla="*/ 726 h 726"/>
                  <a:gd name="T20" fmla="*/ 413 w 724"/>
                  <a:gd name="T21" fmla="*/ 724 h 726"/>
                  <a:gd name="T22" fmla="*/ 465 w 724"/>
                  <a:gd name="T23" fmla="*/ 712 h 726"/>
                  <a:gd name="T24" fmla="*/ 516 w 724"/>
                  <a:gd name="T25" fmla="*/ 692 h 726"/>
                  <a:gd name="T26" fmla="*/ 561 w 724"/>
                  <a:gd name="T27" fmla="*/ 666 h 726"/>
                  <a:gd name="T28" fmla="*/ 603 w 724"/>
                  <a:gd name="T29" fmla="*/ 633 h 726"/>
                  <a:gd name="T30" fmla="*/ 639 w 724"/>
                  <a:gd name="T31" fmla="*/ 594 h 726"/>
                  <a:gd name="T32" fmla="*/ 669 w 724"/>
                  <a:gd name="T33" fmla="*/ 552 h 726"/>
                  <a:gd name="T34" fmla="*/ 693 w 724"/>
                  <a:gd name="T35" fmla="*/ 506 h 726"/>
                  <a:gd name="T36" fmla="*/ 711 w 724"/>
                  <a:gd name="T37" fmla="*/ 455 h 726"/>
                  <a:gd name="T38" fmla="*/ 720 w 724"/>
                  <a:gd name="T39" fmla="*/ 402 h 726"/>
                  <a:gd name="T40" fmla="*/ 723 w 724"/>
                  <a:gd name="T41" fmla="*/ 347 h 726"/>
                  <a:gd name="T42" fmla="*/ 716 w 724"/>
                  <a:gd name="T43" fmla="*/ 292 h 726"/>
                  <a:gd name="T44" fmla="*/ 701 w 724"/>
                  <a:gd name="T45" fmla="*/ 240 h 726"/>
                  <a:gd name="T46" fmla="*/ 679 w 724"/>
                  <a:gd name="T47" fmla="*/ 191 h 726"/>
                  <a:gd name="T48" fmla="*/ 651 w 724"/>
                  <a:gd name="T49" fmla="*/ 147 h 726"/>
                  <a:gd name="T50" fmla="*/ 617 w 724"/>
                  <a:gd name="T51" fmla="*/ 107 h 726"/>
                  <a:gd name="T52" fmla="*/ 577 w 724"/>
                  <a:gd name="T53" fmla="*/ 73 h 726"/>
                  <a:gd name="T54" fmla="*/ 533 w 724"/>
                  <a:gd name="T55" fmla="*/ 45 h 726"/>
                  <a:gd name="T56" fmla="*/ 486 w 724"/>
                  <a:gd name="T57" fmla="*/ 23 h 726"/>
                  <a:gd name="T58" fmla="*/ 435 w 724"/>
                  <a:gd name="T59" fmla="*/ 8 h 726"/>
                  <a:gd name="T60" fmla="*/ 383 w 724"/>
                  <a:gd name="T61" fmla="*/ 1 h 726"/>
                  <a:gd name="T62" fmla="*/ 328 w 724"/>
                  <a:gd name="T63" fmla="*/ 2 h 726"/>
                  <a:gd name="T64" fmla="*/ 274 w 724"/>
                  <a:gd name="T65" fmla="*/ 11 h 726"/>
                  <a:gd name="T66" fmla="*/ 222 w 724"/>
                  <a:gd name="T67" fmla="*/ 28 h 726"/>
                  <a:gd name="T68" fmla="*/ 174 w 724"/>
                  <a:gd name="T69" fmla="*/ 52 h 726"/>
                  <a:gd name="T70" fmla="*/ 131 w 724"/>
                  <a:gd name="T71" fmla="*/ 83 h 726"/>
                  <a:gd name="T72" fmla="*/ 94 w 724"/>
                  <a:gd name="T73" fmla="*/ 120 h 726"/>
                  <a:gd name="T74" fmla="*/ 61 w 724"/>
                  <a:gd name="T75" fmla="*/ 160 h 726"/>
                  <a:gd name="T76" fmla="*/ 35 w 724"/>
                  <a:gd name="T77" fmla="*/ 205 h 726"/>
                  <a:gd name="T78" fmla="*/ 16 w 724"/>
                  <a:gd name="T79" fmla="*/ 254 h 726"/>
                  <a:gd name="T80" fmla="*/ 4 w 724"/>
                  <a:gd name="T81" fmla="*/ 305 h 726"/>
                  <a:gd name="T82" fmla="*/ 0 w 724"/>
                  <a:gd name="T83" fmla="*/ 358 h 726"/>
                  <a:gd name="T84" fmla="*/ 4 w 724"/>
                  <a:gd name="T85" fmla="*/ 413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6">
                    <a:moveTo>
                      <a:pt x="4" y="413"/>
                    </a:moveTo>
                    <a:lnTo>
                      <a:pt x="7" y="431"/>
                    </a:lnTo>
                    <a:lnTo>
                      <a:pt x="10" y="449"/>
                    </a:lnTo>
                    <a:lnTo>
                      <a:pt x="15" y="467"/>
                    </a:lnTo>
                    <a:lnTo>
                      <a:pt x="20" y="484"/>
                    </a:lnTo>
                    <a:lnTo>
                      <a:pt x="26" y="501"/>
                    </a:lnTo>
                    <a:lnTo>
                      <a:pt x="33" y="518"/>
                    </a:lnTo>
                    <a:lnTo>
                      <a:pt x="41" y="534"/>
                    </a:lnTo>
                    <a:lnTo>
                      <a:pt x="50" y="549"/>
                    </a:lnTo>
                    <a:lnTo>
                      <a:pt x="59" y="564"/>
                    </a:lnTo>
                    <a:lnTo>
                      <a:pt x="69" y="578"/>
                    </a:lnTo>
                    <a:lnTo>
                      <a:pt x="79" y="592"/>
                    </a:lnTo>
                    <a:lnTo>
                      <a:pt x="91" y="605"/>
                    </a:lnTo>
                    <a:lnTo>
                      <a:pt x="103" y="618"/>
                    </a:lnTo>
                    <a:lnTo>
                      <a:pt x="116" y="630"/>
                    </a:lnTo>
                    <a:lnTo>
                      <a:pt x="129" y="642"/>
                    </a:lnTo>
                    <a:lnTo>
                      <a:pt x="142" y="652"/>
                    </a:lnTo>
                    <a:lnTo>
                      <a:pt x="157" y="663"/>
                    </a:lnTo>
                    <a:lnTo>
                      <a:pt x="171" y="672"/>
                    </a:lnTo>
                    <a:lnTo>
                      <a:pt x="186" y="681"/>
                    </a:lnTo>
                    <a:lnTo>
                      <a:pt x="202" y="689"/>
                    </a:lnTo>
                    <a:lnTo>
                      <a:pt x="217" y="696"/>
                    </a:lnTo>
                    <a:lnTo>
                      <a:pt x="235" y="703"/>
                    </a:lnTo>
                    <a:lnTo>
                      <a:pt x="251" y="708"/>
                    </a:lnTo>
                    <a:lnTo>
                      <a:pt x="268" y="713"/>
                    </a:lnTo>
                    <a:lnTo>
                      <a:pt x="285" y="718"/>
                    </a:lnTo>
                    <a:lnTo>
                      <a:pt x="303" y="721"/>
                    </a:lnTo>
                    <a:lnTo>
                      <a:pt x="320" y="724"/>
                    </a:lnTo>
                    <a:lnTo>
                      <a:pt x="338" y="725"/>
                    </a:lnTo>
                    <a:lnTo>
                      <a:pt x="357" y="726"/>
                    </a:lnTo>
                    <a:lnTo>
                      <a:pt x="376" y="726"/>
                    </a:lnTo>
                    <a:lnTo>
                      <a:pt x="394" y="725"/>
                    </a:lnTo>
                    <a:lnTo>
                      <a:pt x="413" y="724"/>
                    </a:lnTo>
                    <a:lnTo>
                      <a:pt x="430" y="720"/>
                    </a:lnTo>
                    <a:lnTo>
                      <a:pt x="448" y="716"/>
                    </a:lnTo>
                    <a:lnTo>
                      <a:pt x="465" y="712"/>
                    </a:lnTo>
                    <a:lnTo>
                      <a:pt x="483" y="706"/>
                    </a:lnTo>
                    <a:lnTo>
                      <a:pt x="500" y="699"/>
                    </a:lnTo>
                    <a:lnTo>
                      <a:pt x="516" y="692"/>
                    </a:lnTo>
                    <a:lnTo>
                      <a:pt x="531" y="684"/>
                    </a:lnTo>
                    <a:lnTo>
                      <a:pt x="547" y="675"/>
                    </a:lnTo>
                    <a:lnTo>
                      <a:pt x="561" y="666"/>
                    </a:lnTo>
                    <a:lnTo>
                      <a:pt x="576" y="656"/>
                    </a:lnTo>
                    <a:lnTo>
                      <a:pt x="589" y="645"/>
                    </a:lnTo>
                    <a:lnTo>
                      <a:pt x="603" y="633"/>
                    </a:lnTo>
                    <a:lnTo>
                      <a:pt x="616" y="621"/>
                    </a:lnTo>
                    <a:lnTo>
                      <a:pt x="628" y="608"/>
                    </a:lnTo>
                    <a:lnTo>
                      <a:pt x="639" y="594"/>
                    </a:lnTo>
                    <a:lnTo>
                      <a:pt x="650" y="581"/>
                    </a:lnTo>
                    <a:lnTo>
                      <a:pt x="660" y="567"/>
                    </a:lnTo>
                    <a:lnTo>
                      <a:pt x="669" y="552"/>
                    </a:lnTo>
                    <a:lnTo>
                      <a:pt x="678" y="537"/>
                    </a:lnTo>
                    <a:lnTo>
                      <a:pt x="686" y="521"/>
                    </a:lnTo>
                    <a:lnTo>
                      <a:pt x="693" y="506"/>
                    </a:lnTo>
                    <a:lnTo>
                      <a:pt x="700" y="489"/>
                    </a:lnTo>
                    <a:lnTo>
                      <a:pt x="706" y="472"/>
                    </a:lnTo>
                    <a:lnTo>
                      <a:pt x="711" y="455"/>
                    </a:lnTo>
                    <a:lnTo>
                      <a:pt x="715" y="438"/>
                    </a:lnTo>
                    <a:lnTo>
                      <a:pt x="718" y="420"/>
                    </a:lnTo>
                    <a:lnTo>
                      <a:pt x="720" y="402"/>
                    </a:lnTo>
                    <a:lnTo>
                      <a:pt x="723" y="384"/>
                    </a:lnTo>
                    <a:lnTo>
                      <a:pt x="724" y="366"/>
                    </a:lnTo>
                    <a:lnTo>
                      <a:pt x="723" y="347"/>
                    </a:lnTo>
                    <a:lnTo>
                      <a:pt x="721" y="329"/>
                    </a:lnTo>
                    <a:lnTo>
                      <a:pt x="719" y="310"/>
                    </a:lnTo>
                    <a:lnTo>
                      <a:pt x="716" y="292"/>
                    </a:lnTo>
                    <a:lnTo>
                      <a:pt x="712" y="275"/>
                    </a:lnTo>
                    <a:lnTo>
                      <a:pt x="707" y="257"/>
                    </a:lnTo>
                    <a:lnTo>
                      <a:pt x="701" y="240"/>
                    </a:lnTo>
                    <a:lnTo>
                      <a:pt x="694" y="223"/>
                    </a:lnTo>
                    <a:lnTo>
                      <a:pt x="687" y="207"/>
                    </a:lnTo>
                    <a:lnTo>
                      <a:pt x="679" y="191"/>
                    </a:lnTo>
                    <a:lnTo>
                      <a:pt x="670" y="176"/>
                    </a:lnTo>
                    <a:lnTo>
                      <a:pt x="661" y="161"/>
                    </a:lnTo>
                    <a:lnTo>
                      <a:pt x="651" y="147"/>
                    </a:lnTo>
                    <a:lnTo>
                      <a:pt x="640" y="134"/>
                    </a:lnTo>
                    <a:lnTo>
                      <a:pt x="629" y="120"/>
                    </a:lnTo>
                    <a:lnTo>
                      <a:pt x="617" y="107"/>
                    </a:lnTo>
                    <a:lnTo>
                      <a:pt x="604" y="95"/>
                    </a:lnTo>
                    <a:lnTo>
                      <a:pt x="590" y="83"/>
                    </a:lnTo>
                    <a:lnTo>
                      <a:pt x="577" y="73"/>
                    </a:lnTo>
                    <a:lnTo>
                      <a:pt x="562" y="63"/>
                    </a:lnTo>
                    <a:lnTo>
                      <a:pt x="548" y="53"/>
                    </a:lnTo>
                    <a:lnTo>
                      <a:pt x="533" y="45"/>
                    </a:lnTo>
                    <a:lnTo>
                      <a:pt x="518" y="37"/>
                    </a:lnTo>
                    <a:lnTo>
                      <a:pt x="502" y="29"/>
                    </a:lnTo>
                    <a:lnTo>
                      <a:pt x="486" y="23"/>
                    </a:lnTo>
                    <a:lnTo>
                      <a:pt x="469" y="17"/>
                    </a:lnTo>
                    <a:lnTo>
                      <a:pt x="452" y="12"/>
                    </a:lnTo>
                    <a:lnTo>
                      <a:pt x="435" y="8"/>
                    </a:lnTo>
                    <a:lnTo>
                      <a:pt x="418" y="5"/>
                    </a:lnTo>
                    <a:lnTo>
                      <a:pt x="400" y="2"/>
                    </a:lnTo>
                    <a:lnTo>
                      <a:pt x="383" y="1"/>
                    </a:lnTo>
                    <a:lnTo>
                      <a:pt x="365" y="0"/>
                    </a:lnTo>
                    <a:lnTo>
                      <a:pt x="347" y="0"/>
                    </a:lnTo>
                    <a:lnTo>
                      <a:pt x="328" y="2"/>
                    </a:lnTo>
                    <a:lnTo>
                      <a:pt x="310" y="4"/>
                    </a:lnTo>
                    <a:lnTo>
                      <a:pt x="292" y="7"/>
                    </a:lnTo>
                    <a:lnTo>
                      <a:pt x="274" y="11"/>
                    </a:lnTo>
                    <a:lnTo>
                      <a:pt x="256" y="16"/>
                    </a:lnTo>
                    <a:lnTo>
                      <a:pt x="239" y="22"/>
                    </a:lnTo>
                    <a:lnTo>
                      <a:pt x="222" y="28"/>
                    </a:lnTo>
                    <a:lnTo>
                      <a:pt x="205" y="36"/>
                    </a:lnTo>
                    <a:lnTo>
                      <a:pt x="189" y="44"/>
                    </a:lnTo>
                    <a:lnTo>
                      <a:pt x="174" y="52"/>
                    </a:lnTo>
                    <a:lnTo>
                      <a:pt x="159" y="62"/>
                    </a:lnTo>
                    <a:lnTo>
                      <a:pt x="145" y="72"/>
                    </a:lnTo>
                    <a:lnTo>
                      <a:pt x="131" y="83"/>
                    </a:lnTo>
                    <a:lnTo>
                      <a:pt x="118" y="94"/>
                    </a:lnTo>
                    <a:lnTo>
                      <a:pt x="106" y="106"/>
                    </a:lnTo>
                    <a:lnTo>
                      <a:pt x="94" y="120"/>
                    </a:lnTo>
                    <a:lnTo>
                      <a:pt x="81" y="133"/>
                    </a:lnTo>
                    <a:lnTo>
                      <a:pt x="71" y="146"/>
                    </a:lnTo>
                    <a:lnTo>
                      <a:pt x="61" y="160"/>
                    </a:lnTo>
                    <a:lnTo>
                      <a:pt x="52" y="175"/>
                    </a:lnTo>
                    <a:lnTo>
                      <a:pt x="43" y="190"/>
                    </a:lnTo>
                    <a:lnTo>
                      <a:pt x="35" y="205"/>
                    </a:lnTo>
                    <a:lnTo>
                      <a:pt x="28" y="221"/>
                    </a:lnTo>
                    <a:lnTo>
                      <a:pt x="22" y="238"/>
                    </a:lnTo>
                    <a:lnTo>
                      <a:pt x="16" y="254"/>
                    </a:lnTo>
                    <a:lnTo>
                      <a:pt x="11" y="271"/>
                    </a:lnTo>
                    <a:lnTo>
                      <a:pt x="7" y="288"/>
                    </a:lnTo>
                    <a:lnTo>
                      <a:pt x="4" y="305"/>
                    </a:lnTo>
                    <a:lnTo>
                      <a:pt x="2" y="322"/>
                    </a:lnTo>
                    <a:lnTo>
                      <a:pt x="0" y="340"/>
                    </a:lnTo>
                    <a:lnTo>
                      <a:pt x="0" y="358"/>
                    </a:lnTo>
                    <a:lnTo>
                      <a:pt x="0" y="376"/>
                    </a:lnTo>
                    <a:lnTo>
                      <a:pt x="2" y="394"/>
                    </a:lnTo>
                    <a:lnTo>
                      <a:pt x="4" y="41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11" name="Freeform 427">
                <a:extLst>
                  <a:ext uri="{FF2B5EF4-FFF2-40B4-BE49-F238E27FC236}">
                    <a16:creationId xmlns:a16="http://schemas.microsoft.com/office/drawing/2014/main" id="{FD0FDB43-5D4A-09BE-A7DD-E33A61040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700"/>
                <a:ext cx="45" cy="45"/>
              </a:xfrm>
              <a:custGeom>
                <a:avLst/>
                <a:gdLst>
                  <a:gd name="T0" fmla="*/ 51 w 724"/>
                  <a:gd name="T1" fmla="*/ 547 h 722"/>
                  <a:gd name="T2" fmla="*/ 82 w 724"/>
                  <a:gd name="T3" fmla="*/ 591 h 722"/>
                  <a:gd name="T4" fmla="*/ 118 w 724"/>
                  <a:gd name="T5" fmla="*/ 630 h 722"/>
                  <a:gd name="T6" fmla="*/ 161 w 724"/>
                  <a:gd name="T7" fmla="*/ 662 h 722"/>
                  <a:gd name="T8" fmla="*/ 206 w 724"/>
                  <a:gd name="T9" fmla="*/ 687 h 722"/>
                  <a:gd name="T10" fmla="*/ 254 w 724"/>
                  <a:gd name="T11" fmla="*/ 706 h 722"/>
                  <a:gd name="T12" fmla="*/ 306 w 724"/>
                  <a:gd name="T13" fmla="*/ 718 h 722"/>
                  <a:gd name="T14" fmla="*/ 358 w 724"/>
                  <a:gd name="T15" fmla="*/ 722 h 722"/>
                  <a:gd name="T16" fmla="*/ 412 w 724"/>
                  <a:gd name="T17" fmla="*/ 719 h 722"/>
                  <a:gd name="T18" fmla="*/ 464 w 724"/>
                  <a:gd name="T19" fmla="*/ 709 h 722"/>
                  <a:gd name="T20" fmla="*/ 515 w 724"/>
                  <a:gd name="T21" fmla="*/ 690 h 722"/>
                  <a:gd name="T22" fmla="*/ 564 w 724"/>
                  <a:gd name="T23" fmla="*/ 662 h 722"/>
                  <a:gd name="T24" fmla="*/ 606 w 724"/>
                  <a:gd name="T25" fmla="*/ 629 h 722"/>
                  <a:gd name="T26" fmla="*/ 642 w 724"/>
                  <a:gd name="T27" fmla="*/ 589 h 722"/>
                  <a:gd name="T28" fmla="*/ 672 w 724"/>
                  <a:gd name="T29" fmla="*/ 546 h 722"/>
                  <a:gd name="T30" fmla="*/ 696 w 724"/>
                  <a:gd name="T31" fmla="*/ 500 h 722"/>
                  <a:gd name="T32" fmla="*/ 712 w 724"/>
                  <a:gd name="T33" fmla="*/ 450 h 722"/>
                  <a:gd name="T34" fmla="*/ 722 w 724"/>
                  <a:gd name="T35" fmla="*/ 399 h 722"/>
                  <a:gd name="T36" fmla="*/ 724 w 724"/>
                  <a:gd name="T37" fmla="*/ 346 h 722"/>
                  <a:gd name="T38" fmla="*/ 718 w 724"/>
                  <a:gd name="T39" fmla="*/ 294 h 722"/>
                  <a:gd name="T40" fmla="*/ 705 w 724"/>
                  <a:gd name="T41" fmla="*/ 242 h 722"/>
                  <a:gd name="T42" fmla="*/ 683 w 724"/>
                  <a:gd name="T43" fmla="*/ 191 h 722"/>
                  <a:gd name="T44" fmla="*/ 652 w 724"/>
                  <a:gd name="T45" fmla="*/ 145 h 722"/>
                  <a:gd name="T46" fmla="*/ 617 w 724"/>
                  <a:gd name="T47" fmla="*/ 104 h 722"/>
                  <a:gd name="T48" fmla="*/ 577 w 724"/>
                  <a:gd name="T49" fmla="*/ 71 h 722"/>
                  <a:gd name="T50" fmla="*/ 533 w 724"/>
                  <a:gd name="T51" fmla="*/ 43 h 722"/>
                  <a:gd name="T52" fmla="*/ 484 w 724"/>
                  <a:gd name="T53" fmla="*/ 22 h 722"/>
                  <a:gd name="T54" fmla="*/ 435 w 724"/>
                  <a:gd name="T55" fmla="*/ 8 h 722"/>
                  <a:gd name="T56" fmla="*/ 382 w 724"/>
                  <a:gd name="T57" fmla="*/ 1 h 722"/>
                  <a:gd name="T58" fmla="*/ 330 w 724"/>
                  <a:gd name="T59" fmla="*/ 1 h 722"/>
                  <a:gd name="T60" fmla="*/ 277 w 724"/>
                  <a:gd name="T61" fmla="*/ 9 h 722"/>
                  <a:gd name="T62" fmla="*/ 226 w 724"/>
                  <a:gd name="T63" fmla="*/ 25 h 722"/>
                  <a:gd name="T64" fmla="*/ 177 w 724"/>
                  <a:gd name="T65" fmla="*/ 50 h 722"/>
                  <a:gd name="T66" fmla="*/ 132 w 724"/>
                  <a:gd name="T67" fmla="*/ 80 h 722"/>
                  <a:gd name="T68" fmla="*/ 94 w 724"/>
                  <a:gd name="T69" fmla="*/ 118 h 722"/>
                  <a:gd name="T70" fmla="*/ 62 w 724"/>
                  <a:gd name="T71" fmla="*/ 159 h 722"/>
                  <a:gd name="T72" fmla="*/ 36 w 724"/>
                  <a:gd name="T73" fmla="*/ 205 h 722"/>
                  <a:gd name="T74" fmla="*/ 17 w 724"/>
                  <a:gd name="T75" fmla="*/ 254 h 722"/>
                  <a:gd name="T76" fmla="*/ 5 w 724"/>
                  <a:gd name="T77" fmla="*/ 305 h 722"/>
                  <a:gd name="T78" fmla="*/ 0 w 724"/>
                  <a:gd name="T79" fmla="*/ 357 h 722"/>
                  <a:gd name="T80" fmla="*/ 3 w 724"/>
                  <a:gd name="T81" fmla="*/ 410 h 722"/>
                  <a:gd name="T82" fmla="*/ 14 w 724"/>
                  <a:gd name="T83" fmla="*/ 463 h 722"/>
                  <a:gd name="T84" fmla="*/ 34 w 724"/>
                  <a:gd name="T85" fmla="*/ 515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2">
                    <a:moveTo>
                      <a:pt x="34" y="515"/>
                    </a:moveTo>
                    <a:lnTo>
                      <a:pt x="42" y="531"/>
                    </a:lnTo>
                    <a:lnTo>
                      <a:pt x="51" y="547"/>
                    </a:lnTo>
                    <a:lnTo>
                      <a:pt x="61" y="562"/>
                    </a:lnTo>
                    <a:lnTo>
                      <a:pt x="71" y="577"/>
                    </a:lnTo>
                    <a:lnTo>
                      <a:pt x="82" y="591"/>
                    </a:lnTo>
                    <a:lnTo>
                      <a:pt x="93" y="604"/>
                    </a:lnTo>
                    <a:lnTo>
                      <a:pt x="106" y="617"/>
                    </a:lnTo>
                    <a:lnTo>
                      <a:pt x="118" y="630"/>
                    </a:lnTo>
                    <a:lnTo>
                      <a:pt x="132" y="641"/>
                    </a:lnTo>
                    <a:lnTo>
                      <a:pt x="145" y="652"/>
                    </a:lnTo>
                    <a:lnTo>
                      <a:pt x="161" y="662"/>
                    </a:lnTo>
                    <a:lnTo>
                      <a:pt x="175" y="671"/>
                    </a:lnTo>
                    <a:lnTo>
                      <a:pt x="190" y="680"/>
                    </a:lnTo>
                    <a:lnTo>
                      <a:pt x="206" y="687"/>
                    </a:lnTo>
                    <a:lnTo>
                      <a:pt x="222" y="694"/>
                    </a:lnTo>
                    <a:lnTo>
                      <a:pt x="238" y="701"/>
                    </a:lnTo>
                    <a:lnTo>
                      <a:pt x="254" y="706"/>
                    </a:lnTo>
                    <a:lnTo>
                      <a:pt x="271" y="711"/>
                    </a:lnTo>
                    <a:lnTo>
                      <a:pt x="289" y="715"/>
                    </a:lnTo>
                    <a:lnTo>
                      <a:pt x="306" y="718"/>
                    </a:lnTo>
                    <a:lnTo>
                      <a:pt x="323" y="720"/>
                    </a:lnTo>
                    <a:lnTo>
                      <a:pt x="341" y="722"/>
                    </a:lnTo>
                    <a:lnTo>
                      <a:pt x="358" y="722"/>
                    </a:lnTo>
                    <a:lnTo>
                      <a:pt x="376" y="722"/>
                    </a:lnTo>
                    <a:lnTo>
                      <a:pt x="393" y="721"/>
                    </a:lnTo>
                    <a:lnTo>
                      <a:pt x="412" y="719"/>
                    </a:lnTo>
                    <a:lnTo>
                      <a:pt x="429" y="717"/>
                    </a:lnTo>
                    <a:lnTo>
                      <a:pt x="447" y="713"/>
                    </a:lnTo>
                    <a:lnTo>
                      <a:pt x="464" y="709"/>
                    </a:lnTo>
                    <a:lnTo>
                      <a:pt x="481" y="703"/>
                    </a:lnTo>
                    <a:lnTo>
                      <a:pt x="498" y="697"/>
                    </a:lnTo>
                    <a:lnTo>
                      <a:pt x="515" y="690"/>
                    </a:lnTo>
                    <a:lnTo>
                      <a:pt x="533" y="681"/>
                    </a:lnTo>
                    <a:lnTo>
                      <a:pt x="548" y="672"/>
                    </a:lnTo>
                    <a:lnTo>
                      <a:pt x="564" y="662"/>
                    </a:lnTo>
                    <a:lnTo>
                      <a:pt x="578" y="651"/>
                    </a:lnTo>
                    <a:lnTo>
                      <a:pt x="592" y="640"/>
                    </a:lnTo>
                    <a:lnTo>
                      <a:pt x="606" y="629"/>
                    </a:lnTo>
                    <a:lnTo>
                      <a:pt x="618" y="615"/>
                    </a:lnTo>
                    <a:lnTo>
                      <a:pt x="630" y="602"/>
                    </a:lnTo>
                    <a:lnTo>
                      <a:pt x="642" y="589"/>
                    </a:lnTo>
                    <a:lnTo>
                      <a:pt x="652" y="575"/>
                    </a:lnTo>
                    <a:lnTo>
                      <a:pt x="663" y="561"/>
                    </a:lnTo>
                    <a:lnTo>
                      <a:pt x="672" y="546"/>
                    </a:lnTo>
                    <a:lnTo>
                      <a:pt x="681" y="531"/>
                    </a:lnTo>
                    <a:lnTo>
                      <a:pt x="689" y="516"/>
                    </a:lnTo>
                    <a:lnTo>
                      <a:pt x="696" y="500"/>
                    </a:lnTo>
                    <a:lnTo>
                      <a:pt x="702" y="483"/>
                    </a:lnTo>
                    <a:lnTo>
                      <a:pt x="707" y="467"/>
                    </a:lnTo>
                    <a:lnTo>
                      <a:pt x="712" y="450"/>
                    </a:lnTo>
                    <a:lnTo>
                      <a:pt x="716" y="433"/>
                    </a:lnTo>
                    <a:lnTo>
                      <a:pt x="719" y="416"/>
                    </a:lnTo>
                    <a:lnTo>
                      <a:pt x="722" y="399"/>
                    </a:lnTo>
                    <a:lnTo>
                      <a:pt x="723" y="382"/>
                    </a:lnTo>
                    <a:lnTo>
                      <a:pt x="724" y="364"/>
                    </a:lnTo>
                    <a:lnTo>
                      <a:pt x="724" y="346"/>
                    </a:lnTo>
                    <a:lnTo>
                      <a:pt x="723" y="329"/>
                    </a:lnTo>
                    <a:lnTo>
                      <a:pt x="721" y="312"/>
                    </a:lnTo>
                    <a:lnTo>
                      <a:pt x="718" y="294"/>
                    </a:lnTo>
                    <a:lnTo>
                      <a:pt x="714" y="277"/>
                    </a:lnTo>
                    <a:lnTo>
                      <a:pt x="710" y="260"/>
                    </a:lnTo>
                    <a:lnTo>
                      <a:pt x="705" y="242"/>
                    </a:lnTo>
                    <a:lnTo>
                      <a:pt x="698" y="224"/>
                    </a:lnTo>
                    <a:lnTo>
                      <a:pt x="691" y="208"/>
                    </a:lnTo>
                    <a:lnTo>
                      <a:pt x="683" y="191"/>
                    </a:lnTo>
                    <a:lnTo>
                      <a:pt x="673" y="175"/>
                    </a:lnTo>
                    <a:lnTo>
                      <a:pt x="663" y="160"/>
                    </a:lnTo>
                    <a:lnTo>
                      <a:pt x="652" y="145"/>
                    </a:lnTo>
                    <a:lnTo>
                      <a:pt x="641" y="131"/>
                    </a:lnTo>
                    <a:lnTo>
                      <a:pt x="629" y="118"/>
                    </a:lnTo>
                    <a:lnTo>
                      <a:pt x="617" y="104"/>
                    </a:lnTo>
                    <a:lnTo>
                      <a:pt x="604" y="92"/>
                    </a:lnTo>
                    <a:lnTo>
                      <a:pt x="590" y="81"/>
                    </a:lnTo>
                    <a:lnTo>
                      <a:pt x="577" y="71"/>
                    </a:lnTo>
                    <a:lnTo>
                      <a:pt x="562" y="61"/>
                    </a:lnTo>
                    <a:lnTo>
                      <a:pt x="548" y="51"/>
                    </a:lnTo>
                    <a:lnTo>
                      <a:pt x="533" y="43"/>
                    </a:lnTo>
                    <a:lnTo>
                      <a:pt x="516" y="35"/>
                    </a:lnTo>
                    <a:lnTo>
                      <a:pt x="500" y="28"/>
                    </a:lnTo>
                    <a:lnTo>
                      <a:pt x="484" y="22"/>
                    </a:lnTo>
                    <a:lnTo>
                      <a:pt x="468" y="16"/>
                    </a:lnTo>
                    <a:lnTo>
                      <a:pt x="452" y="12"/>
                    </a:lnTo>
                    <a:lnTo>
                      <a:pt x="435" y="8"/>
                    </a:lnTo>
                    <a:lnTo>
                      <a:pt x="418" y="5"/>
                    </a:lnTo>
                    <a:lnTo>
                      <a:pt x="400" y="2"/>
                    </a:lnTo>
                    <a:lnTo>
                      <a:pt x="382" y="1"/>
                    </a:lnTo>
                    <a:lnTo>
                      <a:pt x="365" y="0"/>
                    </a:lnTo>
                    <a:lnTo>
                      <a:pt x="348" y="0"/>
                    </a:lnTo>
                    <a:lnTo>
                      <a:pt x="330" y="1"/>
                    </a:lnTo>
                    <a:lnTo>
                      <a:pt x="313" y="3"/>
                    </a:lnTo>
                    <a:lnTo>
                      <a:pt x="296" y="6"/>
                    </a:lnTo>
                    <a:lnTo>
                      <a:pt x="277" y="9"/>
                    </a:lnTo>
                    <a:lnTo>
                      <a:pt x="260" y="14"/>
                    </a:lnTo>
                    <a:lnTo>
                      <a:pt x="243" y="19"/>
                    </a:lnTo>
                    <a:lnTo>
                      <a:pt x="226" y="25"/>
                    </a:lnTo>
                    <a:lnTo>
                      <a:pt x="209" y="33"/>
                    </a:lnTo>
                    <a:lnTo>
                      <a:pt x="192" y="41"/>
                    </a:lnTo>
                    <a:lnTo>
                      <a:pt x="177" y="50"/>
                    </a:lnTo>
                    <a:lnTo>
                      <a:pt x="161" y="59"/>
                    </a:lnTo>
                    <a:lnTo>
                      <a:pt x="146" y="69"/>
                    </a:lnTo>
                    <a:lnTo>
                      <a:pt x="132" y="80"/>
                    </a:lnTo>
                    <a:lnTo>
                      <a:pt x="119" y="92"/>
                    </a:lnTo>
                    <a:lnTo>
                      <a:pt x="106" y="104"/>
                    </a:lnTo>
                    <a:lnTo>
                      <a:pt x="94" y="118"/>
                    </a:lnTo>
                    <a:lnTo>
                      <a:pt x="82" y="131"/>
                    </a:lnTo>
                    <a:lnTo>
                      <a:pt x="72" y="145"/>
                    </a:lnTo>
                    <a:lnTo>
                      <a:pt x="62" y="159"/>
                    </a:lnTo>
                    <a:lnTo>
                      <a:pt x="53" y="174"/>
                    </a:lnTo>
                    <a:lnTo>
                      <a:pt x="44" y="189"/>
                    </a:lnTo>
                    <a:lnTo>
                      <a:pt x="36" y="205"/>
                    </a:lnTo>
                    <a:lnTo>
                      <a:pt x="29" y="220"/>
                    </a:lnTo>
                    <a:lnTo>
                      <a:pt x="22" y="237"/>
                    </a:lnTo>
                    <a:lnTo>
                      <a:pt x="17" y="254"/>
                    </a:lnTo>
                    <a:lnTo>
                      <a:pt x="12" y="271"/>
                    </a:lnTo>
                    <a:lnTo>
                      <a:pt x="8" y="288"/>
                    </a:lnTo>
                    <a:lnTo>
                      <a:pt x="5" y="305"/>
                    </a:lnTo>
                    <a:lnTo>
                      <a:pt x="3" y="322"/>
                    </a:lnTo>
                    <a:lnTo>
                      <a:pt x="1" y="339"/>
                    </a:lnTo>
                    <a:lnTo>
                      <a:pt x="0" y="357"/>
                    </a:lnTo>
                    <a:lnTo>
                      <a:pt x="0" y="375"/>
                    </a:lnTo>
                    <a:lnTo>
                      <a:pt x="1" y="393"/>
                    </a:lnTo>
                    <a:lnTo>
                      <a:pt x="3" y="410"/>
                    </a:lnTo>
                    <a:lnTo>
                      <a:pt x="6" y="428"/>
                    </a:lnTo>
                    <a:lnTo>
                      <a:pt x="10" y="445"/>
                    </a:lnTo>
                    <a:lnTo>
                      <a:pt x="14" y="463"/>
                    </a:lnTo>
                    <a:lnTo>
                      <a:pt x="20" y="480"/>
                    </a:lnTo>
                    <a:lnTo>
                      <a:pt x="27" y="498"/>
                    </a:lnTo>
                    <a:lnTo>
                      <a:pt x="34" y="515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12" name="Freeform 428">
                <a:extLst>
                  <a:ext uri="{FF2B5EF4-FFF2-40B4-BE49-F238E27FC236}">
                    <a16:creationId xmlns:a16="http://schemas.microsoft.com/office/drawing/2014/main" id="{61F9D644-C479-BFB7-7422-59EE8D382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700"/>
                <a:ext cx="45" cy="45"/>
              </a:xfrm>
              <a:custGeom>
                <a:avLst/>
                <a:gdLst>
                  <a:gd name="T0" fmla="*/ 51 w 724"/>
                  <a:gd name="T1" fmla="*/ 547 h 722"/>
                  <a:gd name="T2" fmla="*/ 82 w 724"/>
                  <a:gd name="T3" fmla="*/ 591 h 722"/>
                  <a:gd name="T4" fmla="*/ 118 w 724"/>
                  <a:gd name="T5" fmla="*/ 630 h 722"/>
                  <a:gd name="T6" fmla="*/ 161 w 724"/>
                  <a:gd name="T7" fmla="*/ 662 h 722"/>
                  <a:gd name="T8" fmla="*/ 206 w 724"/>
                  <a:gd name="T9" fmla="*/ 687 h 722"/>
                  <a:gd name="T10" fmla="*/ 254 w 724"/>
                  <a:gd name="T11" fmla="*/ 706 h 722"/>
                  <a:gd name="T12" fmla="*/ 306 w 724"/>
                  <a:gd name="T13" fmla="*/ 718 h 722"/>
                  <a:gd name="T14" fmla="*/ 358 w 724"/>
                  <a:gd name="T15" fmla="*/ 722 h 722"/>
                  <a:gd name="T16" fmla="*/ 412 w 724"/>
                  <a:gd name="T17" fmla="*/ 719 h 722"/>
                  <a:gd name="T18" fmla="*/ 464 w 724"/>
                  <a:gd name="T19" fmla="*/ 709 h 722"/>
                  <a:gd name="T20" fmla="*/ 515 w 724"/>
                  <a:gd name="T21" fmla="*/ 690 h 722"/>
                  <a:gd name="T22" fmla="*/ 564 w 724"/>
                  <a:gd name="T23" fmla="*/ 662 h 722"/>
                  <a:gd name="T24" fmla="*/ 606 w 724"/>
                  <a:gd name="T25" fmla="*/ 629 h 722"/>
                  <a:gd name="T26" fmla="*/ 642 w 724"/>
                  <a:gd name="T27" fmla="*/ 589 h 722"/>
                  <a:gd name="T28" fmla="*/ 672 w 724"/>
                  <a:gd name="T29" fmla="*/ 546 h 722"/>
                  <a:gd name="T30" fmla="*/ 696 w 724"/>
                  <a:gd name="T31" fmla="*/ 500 h 722"/>
                  <a:gd name="T32" fmla="*/ 712 w 724"/>
                  <a:gd name="T33" fmla="*/ 450 h 722"/>
                  <a:gd name="T34" fmla="*/ 722 w 724"/>
                  <a:gd name="T35" fmla="*/ 399 h 722"/>
                  <a:gd name="T36" fmla="*/ 724 w 724"/>
                  <a:gd name="T37" fmla="*/ 346 h 722"/>
                  <a:gd name="T38" fmla="*/ 718 w 724"/>
                  <a:gd name="T39" fmla="*/ 294 h 722"/>
                  <a:gd name="T40" fmla="*/ 705 w 724"/>
                  <a:gd name="T41" fmla="*/ 242 h 722"/>
                  <a:gd name="T42" fmla="*/ 683 w 724"/>
                  <a:gd name="T43" fmla="*/ 191 h 722"/>
                  <a:gd name="T44" fmla="*/ 652 w 724"/>
                  <a:gd name="T45" fmla="*/ 145 h 722"/>
                  <a:gd name="T46" fmla="*/ 617 w 724"/>
                  <a:gd name="T47" fmla="*/ 104 h 722"/>
                  <a:gd name="T48" fmla="*/ 577 w 724"/>
                  <a:gd name="T49" fmla="*/ 71 h 722"/>
                  <a:gd name="T50" fmla="*/ 533 w 724"/>
                  <a:gd name="T51" fmla="*/ 43 h 722"/>
                  <a:gd name="T52" fmla="*/ 484 w 724"/>
                  <a:gd name="T53" fmla="*/ 22 h 722"/>
                  <a:gd name="T54" fmla="*/ 435 w 724"/>
                  <a:gd name="T55" fmla="*/ 8 h 722"/>
                  <a:gd name="T56" fmla="*/ 382 w 724"/>
                  <a:gd name="T57" fmla="*/ 1 h 722"/>
                  <a:gd name="T58" fmla="*/ 330 w 724"/>
                  <a:gd name="T59" fmla="*/ 1 h 722"/>
                  <a:gd name="T60" fmla="*/ 277 w 724"/>
                  <a:gd name="T61" fmla="*/ 9 h 722"/>
                  <a:gd name="T62" fmla="*/ 226 w 724"/>
                  <a:gd name="T63" fmla="*/ 25 h 722"/>
                  <a:gd name="T64" fmla="*/ 177 w 724"/>
                  <a:gd name="T65" fmla="*/ 50 h 722"/>
                  <a:gd name="T66" fmla="*/ 132 w 724"/>
                  <a:gd name="T67" fmla="*/ 80 h 722"/>
                  <a:gd name="T68" fmla="*/ 94 w 724"/>
                  <a:gd name="T69" fmla="*/ 118 h 722"/>
                  <a:gd name="T70" fmla="*/ 62 w 724"/>
                  <a:gd name="T71" fmla="*/ 159 h 722"/>
                  <a:gd name="T72" fmla="*/ 36 w 724"/>
                  <a:gd name="T73" fmla="*/ 205 h 722"/>
                  <a:gd name="T74" fmla="*/ 17 w 724"/>
                  <a:gd name="T75" fmla="*/ 254 h 722"/>
                  <a:gd name="T76" fmla="*/ 5 w 724"/>
                  <a:gd name="T77" fmla="*/ 305 h 722"/>
                  <a:gd name="T78" fmla="*/ 0 w 724"/>
                  <a:gd name="T79" fmla="*/ 357 h 722"/>
                  <a:gd name="T80" fmla="*/ 3 w 724"/>
                  <a:gd name="T81" fmla="*/ 410 h 722"/>
                  <a:gd name="T82" fmla="*/ 14 w 724"/>
                  <a:gd name="T83" fmla="*/ 463 h 722"/>
                  <a:gd name="T84" fmla="*/ 34 w 724"/>
                  <a:gd name="T85" fmla="*/ 515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2">
                    <a:moveTo>
                      <a:pt x="34" y="515"/>
                    </a:moveTo>
                    <a:lnTo>
                      <a:pt x="42" y="531"/>
                    </a:lnTo>
                    <a:lnTo>
                      <a:pt x="51" y="547"/>
                    </a:lnTo>
                    <a:lnTo>
                      <a:pt x="61" y="562"/>
                    </a:lnTo>
                    <a:lnTo>
                      <a:pt x="71" y="577"/>
                    </a:lnTo>
                    <a:lnTo>
                      <a:pt x="82" y="591"/>
                    </a:lnTo>
                    <a:lnTo>
                      <a:pt x="93" y="604"/>
                    </a:lnTo>
                    <a:lnTo>
                      <a:pt x="106" y="617"/>
                    </a:lnTo>
                    <a:lnTo>
                      <a:pt x="118" y="630"/>
                    </a:lnTo>
                    <a:lnTo>
                      <a:pt x="132" y="641"/>
                    </a:lnTo>
                    <a:lnTo>
                      <a:pt x="145" y="652"/>
                    </a:lnTo>
                    <a:lnTo>
                      <a:pt x="161" y="662"/>
                    </a:lnTo>
                    <a:lnTo>
                      <a:pt x="175" y="671"/>
                    </a:lnTo>
                    <a:lnTo>
                      <a:pt x="190" y="680"/>
                    </a:lnTo>
                    <a:lnTo>
                      <a:pt x="206" y="687"/>
                    </a:lnTo>
                    <a:lnTo>
                      <a:pt x="222" y="694"/>
                    </a:lnTo>
                    <a:lnTo>
                      <a:pt x="238" y="701"/>
                    </a:lnTo>
                    <a:lnTo>
                      <a:pt x="254" y="706"/>
                    </a:lnTo>
                    <a:lnTo>
                      <a:pt x="271" y="711"/>
                    </a:lnTo>
                    <a:lnTo>
                      <a:pt x="289" y="715"/>
                    </a:lnTo>
                    <a:lnTo>
                      <a:pt x="306" y="718"/>
                    </a:lnTo>
                    <a:lnTo>
                      <a:pt x="323" y="720"/>
                    </a:lnTo>
                    <a:lnTo>
                      <a:pt x="341" y="722"/>
                    </a:lnTo>
                    <a:lnTo>
                      <a:pt x="358" y="722"/>
                    </a:lnTo>
                    <a:lnTo>
                      <a:pt x="376" y="722"/>
                    </a:lnTo>
                    <a:lnTo>
                      <a:pt x="393" y="721"/>
                    </a:lnTo>
                    <a:lnTo>
                      <a:pt x="412" y="719"/>
                    </a:lnTo>
                    <a:lnTo>
                      <a:pt x="429" y="717"/>
                    </a:lnTo>
                    <a:lnTo>
                      <a:pt x="447" y="713"/>
                    </a:lnTo>
                    <a:lnTo>
                      <a:pt x="464" y="709"/>
                    </a:lnTo>
                    <a:lnTo>
                      <a:pt x="481" y="703"/>
                    </a:lnTo>
                    <a:lnTo>
                      <a:pt x="498" y="697"/>
                    </a:lnTo>
                    <a:lnTo>
                      <a:pt x="515" y="690"/>
                    </a:lnTo>
                    <a:lnTo>
                      <a:pt x="533" y="681"/>
                    </a:lnTo>
                    <a:lnTo>
                      <a:pt x="548" y="672"/>
                    </a:lnTo>
                    <a:lnTo>
                      <a:pt x="564" y="662"/>
                    </a:lnTo>
                    <a:lnTo>
                      <a:pt x="578" y="651"/>
                    </a:lnTo>
                    <a:lnTo>
                      <a:pt x="592" y="640"/>
                    </a:lnTo>
                    <a:lnTo>
                      <a:pt x="606" y="629"/>
                    </a:lnTo>
                    <a:lnTo>
                      <a:pt x="618" y="615"/>
                    </a:lnTo>
                    <a:lnTo>
                      <a:pt x="630" y="602"/>
                    </a:lnTo>
                    <a:lnTo>
                      <a:pt x="642" y="589"/>
                    </a:lnTo>
                    <a:lnTo>
                      <a:pt x="652" y="575"/>
                    </a:lnTo>
                    <a:lnTo>
                      <a:pt x="663" y="561"/>
                    </a:lnTo>
                    <a:lnTo>
                      <a:pt x="672" y="546"/>
                    </a:lnTo>
                    <a:lnTo>
                      <a:pt x="681" y="531"/>
                    </a:lnTo>
                    <a:lnTo>
                      <a:pt x="689" y="516"/>
                    </a:lnTo>
                    <a:lnTo>
                      <a:pt x="696" y="500"/>
                    </a:lnTo>
                    <a:lnTo>
                      <a:pt x="702" y="483"/>
                    </a:lnTo>
                    <a:lnTo>
                      <a:pt x="707" y="467"/>
                    </a:lnTo>
                    <a:lnTo>
                      <a:pt x="712" y="450"/>
                    </a:lnTo>
                    <a:lnTo>
                      <a:pt x="716" y="433"/>
                    </a:lnTo>
                    <a:lnTo>
                      <a:pt x="719" y="416"/>
                    </a:lnTo>
                    <a:lnTo>
                      <a:pt x="722" y="399"/>
                    </a:lnTo>
                    <a:lnTo>
                      <a:pt x="723" y="382"/>
                    </a:lnTo>
                    <a:lnTo>
                      <a:pt x="724" y="364"/>
                    </a:lnTo>
                    <a:lnTo>
                      <a:pt x="724" y="346"/>
                    </a:lnTo>
                    <a:lnTo>
                      <a:pt x="723" y="329"/>
                    </a:lnTo>
                    <a:lnTo>
                      <a:pt x="721" y="312"/>
                    </a:lnTo>
                    <a:lnTo>
                      <a:pt x="718" y="294"/>
                    </a:lnTo>
                    <a:lnTo>
                      <a:pt x="714" y="277"/>
                    </a:lnTo>
                    <a:lnTo>
                      <a:pt x="710" y="260"/>
                    </a:lnTo>
                    <a:lnTo>
                      <a:pt x="705" y="242"/>
                    </a:lnTo>
                    <a:lnTo>
                      <a:pt x="698" y="224"/>
                    </a:lnTo>
                    <a:lnTo>
                      <a:pt x="691" y="208"/>
                    </a:lnTo>
                    <a:lnTo>
                      <a:pt x="683" y="191"/>
                    </a:lnTo>
                    <a:lnTo>
                      <a:pt x="673" y="175"/>
                    </a:lnTo>
                    <a:lnTo>
                      <a:pt x="663" y="160"/>
                    </a:lnTo>
                    <a:lnTo>
                      <a:pt x="652" y="145"/>
                    </a:lnTo>
                    <a:lnTo>
                      <a:pt x="641" y="131"/>
                    </a:lnTo>
                    <a:lnTo>
                      <a:pt x="629" y="118"/>
                    </a:lnTo>
                    <a:lnTo>
                      <a:pt x="617" y="104"/>
                    </a:lnTo>
                    <a:lnTo>
                      <a:pt x="604" y="92"/>
                    </a:lnTo>
                    <a:lnTo>
                      <a:pt x="590" y="81"/>
                    </a:lnTo>
                    <a:lnTo>
                      <a:pt x="577" y="71"/>
                    </a:lnTo>
                    <a:lnTo>
                      <a:pt x="562" y="61"/>
                    </a:lnTo>
                    <a:lnTo>
                      <a:pt x="548" y="51"/>
                    </a:lnTo>
                    <a:lnTo>
                      <a:pt x="533" y="43"/>
                    </a:lnTo>
                    <a:lnTo>
                      <a:pt x="516" y="35"/>
                    </a:lnTo>
                    <a:lnTo>
                      <a:pt x="500" y="28"/>
                    </a:lnTo>
                    <a:lnTo>
                      <a:pt x="484" y="22"/>
                    </a:lnTo>
                    <a:lnTo>
                      <a:pt x="468" y="16"/>
                    </a:lnTo>
                    <a:lnTo>
                      <a:pt x="452" y="12"/>
                    </a:lnTo>
                    <a:lnTo>
                      <a:pt x="435" y="8"/>
                    </a:lnTo>
                    <a:lnTo>
                      <a:pt x="418" y="5"/>
                    </a:lnTo>
                    <a:lnTo>
                      <a:pt x="400" y="2"/>
                    </a:lnTo>
                    <a:lnTo>
                      <a:pt x="382" y="1"/>
                    </a:lnTo>
                    <a:lnTo>
                      <a:pt x="365" y="0"/>
                    </a:lnTo>
                    <a:lnTo>
                      <a:pt x="348" y="0"/>
                    </a:lnTo>
                    <a:lnTo>
                      <a:pt x="330" y="1"/>
                    </a:lnTo>
                    <a:lnTo>
                      <a:pt x="313" y="3"/>
                    </a:lnTo>
                    <a:lnTo>
                      <a:pt x="296" y="6"/>
                    </a:lnTo>
                    <a:lnTo>
                      <a:pt x="277" y="9"/>
                    </a:lnTo>
                    <a:lnTo>
                      <a:pt x="260" y="14"/>
                    </a:lnTo>
                    <a:lnTo>
                      <a:pt x="243" y="19"/>
                    </a:lnTo>
                    <a:lnTo>
                      <a:pt x="226" y="25"/>
                    </a:lnTo>
                    <a:lnTo>
                      <a:pt x="209" y="33"/>
                    </a:lnTo>
                    <a:lnTo>
                      <a:pt x="192" y="41"/>
                    </a:lnTo>
                    <a:lnTo>
                      <a:pt x="177" y="50"/>
                    </a:lnTo>
                    <a:lnTo>
                      <a:pt x="161" y="59"/>
                    </a:lnTo>
                    <a:lnTo>
                      <a:pt x="146" y="69"/>
                    </a:lnTo>
                    <a:lnTo>
                      <a:pt x="132" y="80"/>
                    </a:lnTo>
                    <a:lnTo>
                      <a:pt x="119" y="92"/>
                    </a:lnTo>
                    <a:lnTo>
                      <a:pt x="106" y="104"/>
                    </a:lnTo>
                    <a:lnTo>
                      <a:pt x="94" y="118"/>
                    </a:lnTo>
                    <a:lnTo>
                      <a:pt x="82" y="131"/>
                    </a:lnTo>
                    <a:lnTo>
                      <a:pt x="72" y="145"/>
                    </a:lnTo>
                    <a:lnTo>
                      <a:pt x="62" y="159"/>
                    </a:lnTo>
                    <a:lnTo>
                      <a:pt x="53" y="174"/>
                    </a:lnTo>
                    <a:lnTo>
                      <a:pt x="44" y="189"/>
                    </a:lnTo>
                    <a:lnTo>
                      <a:pt x="36" y="205"/>
                    </a:lnTo>
                    <a:lnTo>
                      <a:pt x="29" y="220"/>
                    </a:lnTo>
                    <a:lnTo>
                      <a:pt x="22" y="237"/>
                    </a:lnTo>
                    <a:lnTo>
                      <a:pt x="17" y="254"/>
                    </a:lnTo>
                    <a:lnTo>
                      <a:pt x="12" y="271"/>
                    </a:lnTo>
                    <a:lnTo>
                      <a:pt x="8" y="288"/>
                    </a:lnTo>
                    <a:lnTo>
                      <a:pt x="5" y="305"/>
                    </a:lnTo>
                    <a:lnTo>
                      <a:pt x="3" y="322"/>
                    </a:lnTo>
                    <a:lnTo>
                      <a:pt x="1" y="339"/>
                    </a:lnTo>
                    <a:lnTo>
                      <a:pt x="0" y="357"/>
                    </a:lnTo>
                    <a:lnTo>
                      <a:pt x="0" y="375"/>
                    </a:lnTo>
                    <a:lnTo>
                      <a:pt x="1" y="393"/>
                    </a:lnTo>
                    <a:lnTo>
                      <a:pt x="3" y="410"/>
                    </a:lnTo>
                    <a:lnTo>
                      <a:pt x="6" y="428"/>
                    </a:lnTo>
                    <a:lnTo>
                      <a:pt x="10" y="445"/>
                    </a:lnTo>
                    <a:lnTo>
                      <a:pt x="14" y="463"/>
                    </a:lnTo>
                    <a:lnTo>
                      <a:pt x="20" y="480"/>
                    </a:lnTo>
                    <a:lnTo>
                      <a:pt x="27" y="498"/>
                    </a:lnTo>
                    <a:lnTo>
                      <a:pt x="34" y="5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13" name="Freeform 429">
                <a:extLst>
                  <a:ext uri="{FF2B5EF4-FFF2-40B4-BE49-F238E27FC236}">
                    <a16:creationId xmlns:a16="http://schemas.microsoft.com/office/drawing/2014/main" id="{0410B5FB-314B-FCDB-6E31-637E8964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727"/>
                <a:ext cx="45" cy="45"/>
              </a:xfrm>
              <a:custGeom>
                <a:avLst/>
                <a:gdLst>
                  <a:gd name="T0" fmla="*/ 133 w 725"/>
                  <a:gd name="T1" fmla="*/ 79 h 720"/>
                  <a:gd name="T2" fmla="*/ 94 w 725"/>
                  <a:gd name="T3" fmla="*/ 117 h 720"/>
                  <a:gd name="T4" fmla="*/ 61 w 725"/>
                  <a:gd name="T5" fmla="*/ 158 h 720"/>
                  <a:gd name="T6" fmla="*/ 35 w 725"/>
                  <a:gd name="T7" fmla="*/ 205 h 720"/>
                  <a:gd name="T8" fmla="*/ 16 w 725"/>
                  <a:gd name="T9" fmla="*/ 253 h 720"/>
                  <a:gd name="T10" fmla="*/ 4 w 725"/>
                  <a:gd name="T11" fmla="*/ 304 h 720"/>
                  <a:gd name="T12" fmla="*/ 0 w 725"/>
                  <a:gd name="T13" fmla="*/ 356 h 720"/>
                  <a:gd name="T14" fmla="*/ 3 w 725"/>
                  <a:gd name="T15" fmla="*/ 408 h 720"/>
                  <a:gd name="T16" fmla="*/ 14 w 725"/>
                  <a:gd name="T17" fmla="*/ 460 h 720"/>
                  <a:gd name="T18" fmla="*/ 33 w 725"/>
                  <a:gd name="T19" fmla="*/ 510 h 720"/>
                  <a:gd name="T20" fmla="*/ 60 w 725"/>
                  <a:gd name="T21" fmla="*/ 557 h 720"/>
                  <a:gd name="T22" fmla="*/ 94 w 725"/>
                  <a:gd name="T23" fmla="*/ 601 h 720"/>
                  <a:gd name="T24" fmla="*/ 132 w 725"/>
                  <a:gd name="T25" fmla="*/ 638 h 720"/>
                  <a:gd name="T26" fmla="*/ 174 w 725"/>
                  <a:gd name="T27" fmla="*/ 668 h 720"/>
                  <a:gd name="T28" fmla="*/ 222 w 725"/>
                  <a:gd name="T29" fmla="*/ 691 h 720"/>
                  <a:gd name="T30" fmla="*/ 270 w 725"/>
                  <a:gd name="T31" fmla="*/ 708 h 720"/>
                  <a:gd name="T32" fmla="*/ 321 w 725"/>
                  <a:gd name="T33" fmla="*/ 718 h 720"/>
                  <a:gd name="T34" fmla="*/ 374 w 725"/>
                  <a:gd name="T35" fmla="*/ 720 h 720"/>
                  <a:gd name="T36" fmla="*/ 426 w 725"/>
                  <a:gd name="T37" fmla="*/ 715 h 720"/>
                  <a:gd name="T38" fmla="*/ 479 w 725"/>
                  <a:gd name="T39" fmla="*/ 703 h 720"/>
                  <a:gd name="T40" fmla="*/ 529 w 725"/>
                  <a:gd name="T41" fmla="*/ 682 h 720"/>
                  <a:gd name="T42" fmla="*/ 577 w 725"/>
                  <a:gd name="T43" fmla="*/ 654 h 720"/>
                  <a:gd name="T44" fmla="*/ 619 w 725"/>
                  <a:gd name="T45" fmla="*/ 618 h 720"/>
                  <a:gd name="T46" fmla="*/ 653 w 725"/>
                  <a:gd name="T47" fmla="*/ 578 h 720"/>
                  <a:gd name="T48" fmla="*/ 681 w 725"/>
                  <a:gd name="T49" fmla="*/ 532 h 720"/>
                  <a:gd name="T50" fmla="*/ 702 w 725"/>
                  <a:gd name="T51" fmla="*/ 485 h 720"/>
                  <a:gd name="T52" fmla="*/ 717 w 725"/>
                  <a:gd name="T53" fmla="*/ 434 h 720"/>
                  <a:gd name="T54" fmla="*/ 724 w 725"/>
                  <a:gd name="T55" fmla="*/ 383 h 720"/>
                  <a:gd name="T56" fmla="*/ 724 w 725"/>
                  <a:gd name="T57" fmla="*/ 331 h 720"/>
                  <a:gd name="T58" fmla="*/ 715 w 725"/>
                  <a:gd name="T59" fmla="*/ 279 h 720"/>
                  <a:gd name="T60" fmla="*/ 698 w 725"/>
                  <a:gd name="T61" fmla="*/ 228 h 720"/>
                  <a:gd name="T62" fmla="*/ 674 w 725"/>
                  <a:gd name="T63" fmla="*/ 179 h 720"/>
                  <a:gd name="T64" fmla="*/ 643 w 725"/>
                  <a:gd name="T65" fmla="*/ 134 h 720"/>
                  <a:gd name="T66" fmla="*/ 606 w 725"/>
                  <a:gd name="T67" fmla="*/ 95 h 720"/>
                  <a:gd name="T68" fmla="*/ 564 w 725"/>
                  <a:gd name="T69" fmla="*/ 61 h 720"/>
                  <a:gd name="T70" fmla="*/ 519 w 725"/>
                  <a:gd name="T71" fmla="*/ 36 h 720"/>
                  <a:gd name="T72" fmla="*/ 471 w 725"/>
                  <a:gd name="T73" fmla="*/ 17 h 720"/>
                  <a:gd name="T74" fmla="*/ 420 w 725"/>
                  <a:gd name="T75" fmla="*/ 4 h 720"/>
                  <a:gd name="T76" fmla="*/ 368 w 725"/>
                  <a:gd name="T77" fmla="*/ 0 h 720"/>
                  <a:gd name="T78" fmla="*/ 315 w 725"/>
                  <a:gd name="T79" fmla="*/ 2 h 720"/>
                  <a:gd name="T80" fmla="*/ 263 w 725"/>
                  <a:gd name="T81" fmla="*/ 12 h 720"/>
                  <a:gd name="T82" fmla="*/ 212 w 725"/>
                  <a:gd name="T83" fmla="*/ 30 h 720"/>
                  <a:gd name="T84" fmla="*/ 162 w 725"/>
                  <a:gd name="T85" fmla="*/ 56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0">
                    <a:moveTo>
                      <a:pt x="162" y="56"/>
                    </a:moveTo>
                    <a:lnTo>
                      <a:pt x="147" y="67"/>
                    </a:lnTo>
                    <a:lnTo>
                      <a:pt x="133" y="79"/>
                    </a:lnTo>
                    <a:lnTo>
                      <a:pt x="119" y="91"/>
                    </a:lnTo>
                    <a:lnTo>
                      <a:pt x="106" y="104"/>
                    </a:lnTo>
                    <a:lnTo>
                      <a:pt x="94" y="117"/>
                    </a:lnTo>
                    <a:lnTo>
                      <a:pt x="83" y="130"/>
                    </a:lnTo>
                    <a:lnTo>
                      <a:pt x="71" y="144"/>
                    </a:lnTo>
                    <a:lnTo>
                      <a:pt x="61" y="158"/>
                    </a:lnTo>
                    <a:lnTo>
                      <a:pt x="51" y="173"/>
                    </a:lnTo>
                    <a:lnTo>
                      <a:pt x="43" y="189"/>
                    </a:lnTo>
                    <a:lnTo>
                      <a:pt x="35" y="205"/>
                    </a:lnTo>
                    <a:lnTo>
                      <a:pt x="28" y="221"/>
                    </a:lnTo>
                    <a:lnTo>
                      <a:pt x="22" y="237"/>
                    </a:lnTo>
                    <a:lnTo>
                      <a:pt x="16" y="253"/>
                    </a:lnTo>
                    <a:lnTo>
                      <a:pt x="11" y="270"/>
                    </a:lnTo>
                    <a:lnTo>
                      <a:pt x="8" y="287"/>
                    </a:lnTo>
                    <a:lnTo>
                      <a:pt x="4" y="304"/>
                    </a:lnTo>
                    <a:lnTo>
                      <a:pt x="2" y="322"/>
                    </a:lnTo>
                    <a:lnTo>
                      <a:pt x="1" y="339"/>
                    </a:lnTo>
                    <a:lnTo>
                      <a:pt x="0" y="356"/>
                    </a:lnTo>
                    <a:lnTo>
                      <a:pt x="0" y="373"/>
                    </a:lnTo>
                    <a:lnTo>
                      <a:pt x="1" y="391"/>
                    </a:lnTo>
                    <a:lnTo>
                      <a:pt x="3" y="408"/>
                    </a:lnTo>
                    <a:lnTo>
                      <a:pt x="6" y="425"/>
                    </a:lnTo>
                    <a:lnTo>
                      <a:pt x="10" y="442"/>
                    </a:lnTo>
                    <a:lnTo>
                      <a:pt x="14" y="460"/>
                    </a:lnTo>
                    <a:lnTo>
                      <a:pt x="19" y="477"/>
                    </a:lnTo>
                    <a:lnTo>
                      <a:pt x="26" y="493"/>
                    </a:lnTo>
                    <a:lnTo>
                      <a:pt x="33" y="510"/>
                    </a:lnTo>
                    <a:lnTo>
                      <a:pt x="41" y="526"/>
                    </a:lnTo>
                    <a:lnTo>
                      <a:pt x="50" y="542"/>
                    </a:lnTo>
                    <a:lnTo>
                      <a:pt x="60" y="557"/>
                    </a:lnTo>
                    <a:lnTo>
                      <a:pt x="70" y="573"/>
                    </a:lnTo>
                    <a:lnTo>
                      <a:pt x="82" y="588"/>
                    </a:lnTo>
                    <a:lnTo>
                      <a:pt x="94" y="601"/>
                    </a:lnTo>
                    <a:lnTo>
                      <a:pt x="106" y="614"/>
                    </a:lnTo>
                    <a:lnTo>
                      <a:pt x="119" y="626"/>
                    </a:lnTo>
                    <a:lnTo>
                      <a:pt x="132" y="638"/>
                    </a:lnTo>
                    <a:lnTo>
                      <a:pt x="146" y="649"/>
                    </a:lnTo>
                    <a:lnTo>
                      <a:pt x="160" y="659"/>
                    </a:lnTo>
                    <a:lnTo>
                      <a:pt x="174" y="668"/>
                    </a:lnTo>
                    <a:lnTo>
                      <a:pt x="189" y="676"/>
                    </a:lnTo>
                    <a:lnTo>
                      <a:pt x="206" y="684"/>
                    </a:lnTo>
                    <a:lnTo>
                      <a:pt x="222" y="691"/>
                    </a:lnTo>
                    <a:lnTo>
                      <a:pt x="238" y="697"/>
                    </a:lnTo>
                    <a:lnTo>
                      <a:pt x="254" y="704"/>
                    </a:lnTo>
                    <a:lnTo>
                      <a:pt x="270" y="708"/>
                    </a:lnTo>
                    <a:lnTo>
                      <a:pt x="287" y="712"/>
                    </a:lnTo>
                    <a:lnTo>
                      <a:pt x="304" y="715"/>
                    </a:lnTo>
                    <a:lnTo>
                      <a:pt x="321" y="718"/>
                    </a:lnTo>
                    <a:lnTo>
                      <a:pt x="339" y="719"/>
                    </a:lnTo>
                    <a:lnTo>
                      <a:pt x="357" y="720"/>
                    </a:lnTo>
                    <a:lnTo>
                      <a:pt x="374" y="720"/>
                    </a:lnTo>
                    <a:lnTo>
                      <a:pt x="392" y="719"/>
                    </a:lnTo>
                    <a:lnTo>
                      <a:pt x="409" y="717"/>
                    </a:lnTo>
                    <a:lnTo>
                      <a:pt x="426" y="715"/>
                    </a:lnTo>
                    <a:lnTo>
                      <a:pt x="444" y="712"/>
                    </a:lnTo>
                    <a:lnTo>
                      <a:pt x="462" y="708"/>
                    </a:lnTo>
                    <a:lnTo>
                      <a:pt x="479" y="703"/>
                    </a:lnTo>
                    <a:lnTo>
                      <a:pt x="496" y="696"/>
                    </a:lnTo>
                    <a:lnTo>
                      <a:pt x="513" y="689"/>
                    </a:lnTo>
                    <a:lnTo>
                      <a:pt x="529" y="682"/>
                    </a:lnTo>
                    <a:lnTo>
                      <a:pt x="545" y="674"/>
                    </a:lnTo>
                    <a:lnTo>
                      <a:pt x="561" y="665"/>
                    </a:lnTo>
                    <a:lnTo>
                      <a:pt x="577" y="654"/>
                    </a:lnTo>
                    <a:lnTo>
                      <a:pt x="592" y="643"/>
                    </a:lnTo>
                    <a:lnTo>
                      <a:pt x="606" y="631"/>
                    </a:lnTo>
                    <a:lnTo>
                      <a:pt x="619" y="618"/>
                    </a:lnTo>
                    <a:lnTo>
                      <a:pt x="631" y="605"/>
                    </a:lnTo>
                    <a:lnTo>
                      <a:pt x="642" y="592"/>
                    </a:lnTo>
                    <a:lnTo>
                      <a:pt x="653" y="578"/>
                    </a:lnTo>
                    <a:lnTo>
                      <a:pt x="663" y="562"/>
                    </a:lnTo>
                    <a:lnTo>
                      <a:pt x="673" y="547"/>
                    </a:lnTo>
                    <a:lnTo>
                      <a:pt x="681" y="532"/>
                    </a:lnTo>
                    <a:lnTo>
                      <a:pt x="689" y="517"/>
                    </a:lnTo>
                    <a:lnTo>
                      <a:pt x="696" y="501"/>
                    </a:lnTo>
                    <a:lnTo>
                      <a:pt x="702" y="485"/>
                    </a:lnTo>
                    <a:lnTo>
                      <a:pt x="709" y="468"/>
                    </a:lnTo>
                    <a:lnTo>
                      <a:pt x="713" y="452"/>
                    </a:lnTo>
                    <a:lnTo>
                      <a:pt x="717" y="434"/>
                    </a:lnTo>
                    <a:lnTo>
                      <a:pt x="720" y="417"/>
                    </a:lnTo>
                    <a:lnTo>
                      <a:pt x="723" y="400"/>
                    </a:lnTo>
                    <a:lnTo>
                      <a:pt x="724" y="383"/>
                    </a:lnTo>
                    <a:lnTo>
                      <a:pt x="725" y="366"/>
                    </a:lnTo>
                    <a:lnTo>
                      <a:pt x="725" y="348"/>
                    </a:lnTo>
                    <a:lnTo>
                      <a:pt x="724" y="331"/>
                    </a:lnTo>
                    <a:lnTo>
                      <a:pt x="722" y="313"/>
                    </a:lnTo>
                    <a:lnTo>
                      <a:pt x="719" y="296"/>
                    </a:lnTo>
                    <a:lnTo>
                      <a:pt x="715" y="279"/>
                    </a:lnTo>
                    <a:lnTo>
                      <a:pt x="711" y="262"/>
                    </a:lnTo>
                    <a:lnTo>
                      <a:pt x="705" y="245"/>
                    </a:lnTo>
                    <a:lnTo>
                      <a:pt x="698" y="228"/>
                    </a:lnTo>
                    <a:lnTo>
                      <a:pt x="691" y="212"/>
                    </a:lnTo>
                    <a:lnTo>
                      <a:pt x="683" y="196"/>
                    </a:lnTo>
                    <a:lnTo>
                      <a:pt x="674" y="179"/>
                    </a:lnTo>
                    <a:lnTo>
                      <a:pt x="664" y="163"/>
                    </a:lnTo>
                    <a:lnTo>
                      <a:pt x="654" y="148"/>
                    </a:lnTo>
                    <a:lnTo>
                      <a:pt x="643" y="134"/>
                    </a:lnTo>
                    <a:lnTo>
                      <a:pt x="631" y="120"/>
                    </a:lnTo>
                    <a:lnTo>
                      <a:pt x="619" y="107"/>
                    </a:lnTo>
                    <a:lnTo>
                      <a:pt x="606" y="95"/>
                    </a:lnTo>
                    <a:lnTo>
                      <a:pt x="593" y="83"/>
                    </a:lnTo>
                    <a:lnTo>
                      <a:pt x="579" y="73"/>
                    </a:lnTo>
                    <a:lnTo>
                      <a:pt x="564" y="61"/>
                    </a:lnTo>
                    <a:lnTo>
                      <a:pt x="549" y="52"/>
                    </a:lnTo>
                    <a:lnTo>
                      <a:pt x="534" y="43"/>
                    </a:lnTo>
                    <a:lnTo>
                      <a:pt x="519" y="36"/>
                    </a:lnTo>
                    <a:lnTo>
                      <a:pt x="503" y="28"/>
                    </a:lnTo>
                    <a:lnTo>
                      <a:pt x="487" y="22"/>
                    </a:lnTo>
                    <a:lnTo>
                      <a:pt x="471" y="17"/>
                    </a:lnTo>
                    <a:lnTo>
                      <a:pt x="454" y="12"/>
                    </a:lnTo>
                    <a:lnTo>
                      <a:pt x="437" y="8"/>
                    </a:lnTo>
                    <a:lnTo>
                      <a:pt x="420" y="4"/>
                    </a:lnTo>
                    <a:lnTo>
                      <a:pt x="403" y="2"/>
                    </a:lnTo>
                    <a:lnTo>
                      <a:pt x="385" y="0"/>
                    </a:lnTo>
                    <a:lnTo>
                      <a:pt x="368" y="0"/>
                    </a:lnTo>
                    <a:lnTo>
                      <a:pt x="351" y="0"/>
                    </a:lnTo>
                    <a:lnTo>
                      <a:pt x="333" y="0"/>
                    </a:lnTo>
                    <a:lnTo>
                      <a:pt x="315" y="2"/>
                    </a:lnTo>
                    <a:lnTo>
                      <a:pt x="298" y="5"/>
                    </a:lnTo>
                    <a:lnTo>
                      <a:pt x="280" y="8"/>
                    </a:lnTo>
                    <a:lnTo>
                      <a:pt x="263" y="12"/>
                    </a:lnTo>
                    <a:lnTo>
                      <a:pt x="246" y="17"/>
                    </a:lnTo>
                    <a:lnTo>
                      <a:pt x="229" y="23"/>
                    </a:lnTo>
                    <a:lnTo>
                      <a:pt x="212" y="30"/>
                    </a:lnTo>
                    <a:lnTo>
                      <a:pt x="195" y="38"/>
                    </a:lnTo>
                    <a:lnTo>
                      <a:pt x="178" y="46"/>
                    </a:lnTo>
                    <a:lnTo>
                      <a:pt x="162" y="56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14" name="Freeform 430">
                <a:extLst>
                  <a:ext uri="{FF2B5EF4-FFF2-40B4-BE49-F238E27FC236}">
                    <a16:creationId xmlns:a16="http://schemas.microsoft.com/office/drawing/2014/main" id="{03ABA709-E22A-E9D0-4383-DAF07EBC4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727"/>
                <a:ext cx="45" cy="45"/>
              </a:xfrm>
              <a:custGeom>
                <a:avLst/>
                <a:gdLst>
                  <a:gd name="T0" fmla="*/ 133 w 725"/>
                  <a:gd name="T1" fmla="*/ 79 h 720"/>
                  <a:gd name="T2" fmla="*/ 94 w 725"/>
                  <a:gd name="T3" fmla="*/ 117 h 720"/>
                  <a:gd name="T4" fmla="*/ 61 w 725"/>
                  <a:gd name="T5" fmla="*/ 158 h 720"/>
                  <a:gd name="T6" fmla="*/ 35 w 725"/>
                  <a:gd name="T7" fmla="*/ 205 h 720"/>
                  <a:gd name="T8" fmla="*/ 16 w 725"/>
                  <a:gd name="T9" fmla="*/ 253 h 720"/>
                  <a:gd name="T10" fmla="*/ 4 w 725"/>
                  <a:gd name="T11" fmla="*/ 304 h 720"/>
                  <a:gd name="T12" fmla="*/ 0 w 725"/>
                  <a:gd name="T13" fmla="*/ 356 h 720"/>
                  <a:gd name="T14" fmla="*/ 3 w 725"/>
                  <a:gd name="T15" fmla="*/ 408 h 720"/>
                  <a:gd name="T16" fmla="*/ 14 w 725"/>
                  <a:gd name="T17" fmla="*/ 460 h 720"/>
                  <a:gd name="T18" fmla="*/ 33 w 725"/>
                  <a:gd name="T19" fmla="*/ 510 h 720"/>
                  <a:gd name="T20" fmla="*/ 60 w 725"/>
                  <a:gd name="T21" fmla="*/ 557 h 720"/>
                  <a:gd name="T22" fmla="*/ 94 w 725"/>
                  <a:gd name="T23" fmla="*/ 601 h 720"/>
                  <a:gd name="T24" fmla="*/ 132 w 725"/>
                  <a:gd name="T25" fmla="*/ 638 h 720"/>
                  <a:gd name="T26" fmla="*/ 174 w 725"/>
                  <a:gd name="T27" fmla="*/ 668 h 720"/>
                  <a:gd name="T28" fmla="*/ 222 w 725"/>
                  <a:gd name="T29" fmla="*/ 691 h 720"/>
                  <a:gd name="T30" fmla="*/ 270 w 725"/>
                  <a:gd name="T31" fmla="*/ 708 h 720"/>
                  <a:gd name="T32" fmla="*/ 321 w 725"/>
                  <a:gd name="T33" fmla="*/ 718 h 720"/>
                  <a:gd name="T34" fmla="*/ 374 w 725"/>
                  <a:gd name="T35" fmla="*/ 720 h 720"/>
                  <a:gd name="T36" fmla="*/ 426 w 725"/>
                  <a:gd name="T37" fmla="*/ 715 h 720"/>
                  <a:gd name="T38" fmla="*/ 479 w 725"/>
                  <a:gd name="T39" fmla="*/ 703 h 720"/>
                  <a:gd name="T40" fmla="*/ 529 w 725"/>
                  <a:gd name="T41" fmla="*/ 682 h 720"/>
                  <a:gd name="T42" fmla="*/ 577 w 725"/>
                  <a:gd name="T43" fmla="*/ 654 h 720"/>
                  <a:gd name="T44" fmla="*/ 619 w 725"/>
                  <a:gd name="T45" fmla="*/ 618 h 720"/>
                  <a:gd name="T46" fmla="*/ 653 w 725"/>
                  <a:gd name="T47" fmla="*/ 578 h 720"/>
                  <a:gd name="T48" fmla="*/ 681 w 725"/>
                  <a:gd name="T49" fmla="*/ 532 h 720"/>
                  <a:gd name="T50" fmla="*/ 702 w 725"/>
                  <a:gd name="T51" fmla="*/ 485 h 720"/>
                  <a:gd name="T52" fmla="*/ 717 w 725"/>
                  <a:gd name="T53" fmla="*/ 434 h 720"/>
                  <a:gd name="T54" fmla="*/ 724 w 725"/>
                  <a:gd name="T55" fmla="*/ 383 h 720"/>
                  <a:gd name="T56" fmla="*/ 724 w 725"/>
                  <a:gd name="T57" fmla="*/ 331 h 720"/>
                  <a:gd name="T58" fmla="*/ 715 w 725"/>
                  <a:gd name="T59" fmla="*/ 279 h 720"/>
                  <a:gd name="T60" fmla="*/ 698 w 725"/>
                  <a:gd name="T61" fmla="*/ 228 h 720"/>
                  <a:gd name="T62" fmla="*/ 674 w 725"/>
                  <a:gd name="T63" fmla="*/ 179 h 720"/>
                  <a:gd name="T64" fmla="*/ 643 w 725"/>
                  <a:gd name="T65" fmla="*/ 134 h 720"/>
                  <a:gd name="T66" fmla="*/ 606 w 725"/>
                  <a:gd name="T67" fmla="*/ 95 h 720"/>
                  <a:gd name="T68" fmla="*/ 564 w 725"/>
                  <a:gd name="T69" fmla="*/ 61 h 720"/>
                  <a:gd name="T70" fmla="*/ 519 w 725"/>
                  <a:gd name="T71" fmla="*/ 36 h 720"/>
                  <a:gd name="T72" fmla="*/ 471 w 725"/>
                  <a:gd name="T73" fmla="*/ 17 h 720"/>
                  <a:gd name="T74" fmla="*/ 420 w 725"/>
                  <a:gd name="T75" fmla="*/ 4 h 720"/>
                  <a:gd name="T76" fmla="*/ 368 w 725"/>
                  <a:gd name="T77" fmla="*/ 0 h 720"/>
                  <a:gd name="T78" fmla="*/ 315 w 725"/>
                  <a:gd name="T79" fmla="*/ 2 h 720"/>
                  <a:gd name="T80" fmla="*/ 263 w 725"/>
                  <a:gd name="T81" fmla="*/ 12 h 720"/>
                  <a:gd name="T82" fmla="*/ 212 w 725"/>
                  <a:gd name="T83" fmla="*/ 30 h 720"/>
                  <a:gd name="T84" fmla="*/ 162 w 725"/>
                  <a:gd name="T85" fmla="*/ 56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0">
                    <a:moveTo>
                      <a:pt x="162" y="56"/>
                    </a:moveTo>
                    <a:lnTo>
                      <a:pt x="147" y="67"/>
                    </a:lnTo>
                    <a:lnTo>
                      <a:pt x="133" y="79"/>
                    </a:lnTo>
                    <a:lnTo>
                      <a:pt x="119" y="91"/>
                    </a:lnTo>
                    <a:lnTo>
                      <a:pt x="106" y="104"/>
                    </a:lnTo>
                    <a:lnTo>
                      <a:pt x="94" y="117"/>
                    </a:lnTo>
                    <a:lnTo>
                      <a:pt x="83" y="130"/>
                    </a:lnTo>
                    <a:lnTo>
                      <a:pt x="71" y="144"/>
                    </a:lnTo>
                    <a:lnTo>
                      <a:pt x="61" y="158"/>
                    </a:lnTo>
                    <a:lnTo>
                      <a:pt x="51" y="173"/>
                    </a:lnTo>
                    <a:lnTo>
                      <a:pt x="43" y="189"/>
                    </a:lnTo>
                    <a:lnTo>
                      <a:pt x="35" y="205"/>
                    </a:lnTo>
                    <a:lnTo>
                      <a:pt x="28" y="221"/>
                    </a:lnTo>
                    <a:lnTo>
                      <a:pt x="22" y="237"/>
                    </a:lnTo>
                    <a:lnTo>
                      <a:pt x="16" y="253"/>
                    </a:lnTo>
                    <a:lnTo>
                      <a:pt x="11" y="270"/>
                    </a:lnTo>
                    <a:lnTo>
                      <a:pt x="8" y="287"/>
                    </a:lnTo>
                    <a:lnTo>
                      <a:pt x="4" y="304"/>
                    </a:lnTo>
                    <a:lnTo>
                      <a:pt x="2" y="322"/>
                    </a:lnTo>
                    <a:lnTo>
                      <a:pt x="1" y="339"/>
                    </a:lnTo>
                    <a:lnTo>
                      <a:pt x="0" y="356"/>
                    </a:lnTo>
                    <a:lnTo>
                      <a:pt x="0" y="373"/>
                    </a:lnTo>
                    <a:lnTo>
                      <a:pt x="1" y="391"/>
                    </a:lnTo>
                    <a:lnTo>
                      <a:pt x="3" y="408"/>
                    </a:lnTo>
                    <a:lnTo>
                      <a:pt x="6" y="425"/>
                    </a:lnTo>
                    <a:lnTo>
                      <a:pt x="10" y="442"/>
                    </a:lnTo>
                    <a:lnTo>
                      <a:pt x="14" y="460"/>
                    </a:lnTo>
                    <a:lnTo>
                      <a:pt x="19" y="477"/>
                    </a:lnTo>
                    <a:lnTo>
                      <a:pt x="26" y="493"/>
                    </a:lnTo>
                    <a:lnTo>
                      <a:pt x="33" y="510"/>
                    </a:lnTo>
                    <a:lnTo>
                      <a:pt x="41" y="526"/>
                    </a:lnTo>
                    <a:lnTo>
                      <a:pt x="50" y="542"/>
                    </a:lnTo>
                    <a:lnTo>
                      <a:pt x="60" y="557"/>
                    </a:lnTo>
                    <a:lnTo>
                      <a:pt x="70" y="573"/>
                    </a:lnTo>
                    <a:lnTo>
                      <a:pt x="82" y="588"/>
                    </a:lnTo>
                    <a:lnTo>
                      <a:pt x="94" y="601"/>
                    </a:lnTo>
                    <a:lnTo>
                      <a:pt x="106" y="614"/>
                    </a:lnTo>
                    <a:lnTo>
                      <a:pt x="119" y="626"/>
                    </a:lnTo>
                    <a:lnTo>
                      <a:pt x="132" y="638"/>
                    </a:lnTo>
                    <a:lnTo>
                      <a:pt x="146" y="649"/>
                    </a:lnTo>
                    <a:lnTo>
                      <a:pt x="160" y="659"/>
                    </a:lnTo>
                    <a:lnTo>
                      <a:pt x="174" y="668"/>
                    </a:lnTo>
                    <a:lnTo>
                      <a:pt x="189" y="676"/>
                    </a:lnTo>
                    <a:lnTo>
                      <a:pt x="206" y="684"/>
                    </a:lnTo>
                    <a:lnTo>
                      <a:pt x="222" y="691"/>
                    </a:lnTo>
                    <a:lnTo>
                      <a:pt x="238" y="697"/>
                    </a:lnTo>
                    <a:lnTo>
                      <a:pt x="254" y="704"/>
                    </a:lnTo>
                    <a:lnTo>
                      <a:pt x="270" y="708"/>
                    </a:lnTo>
                    <a:lnTo>
                      <a:pt x="287" y="712"/>
                    </a:lnTo>
                    <a:lnTo>
                      <a:pt x="304" y="715"/>
                    </a:lnTo>
                    <a:lnTo>
                      <a:pt x="321" y="718"/>
                    </a:lnTo>
                    <a:lnTo>
                      <a:pt x="339" y="719"/>
                    </a:lnTo>
                    <a:lnTo>
                      <a:pt x="357" y="720"/>
                    </a:lnTo>
                    <a:lnTo>
                      <a:pt x="374" y="720"/>
                    </a:lnTo>
                    <a:lnTo>
                      <a:pt x="392" y="719"/>
                    </a:lnTo>
                    <a:lnTo>
                      <a:pt x="409" y="717"/>
                    </a:lnTo>
                    <a:lnTo>
                      <a:pt x="426" y="715"/>
                    </a:lnTo>
                    <a:lnTo>
                      <a:pt x="444" y="712"/>
                    </a:lnTo>
                    <a:lnTo>
                      <a:pt x="462" y="708"/>
                    </a:lnTo>
                    <a:lnTo>
                      <a:pt x="479" y="703"/>
                    </a:lnTo>
                    <a:lnTo>
                      <a:pt x="496" y="696"/>
                    </a:lnTo>
                    <a:lnTo>
                      <a:pt x="513" y="689"/>
                    </a:lnTo>
                    <a:lnTo>
                      <a:pt x="529" y="682"/>
                    </a:lnTo>
                    <a:lnTo>
                      <a:pt x="545" y="674"/>
                    </a:lnTo>
                    <a:lnTo>
                      <a:pt x="561" y="665"/>
                    </a:lnTo>
                    <a:lnTo>
                      <a:pt x="577" y="654"/>
                    </a:lnTo>
                    <a:lnTo>
                      <a:pt x="592" y="643"/>
                    </a:lnTo>
                    <a:lnTo>
                      <a:pt x="606" y="631"/>
                    </a:lnTo>
                    <a:lnTo>
                      <a:pt x="619" y="618"/>
                    </a:lnTo>
                    <a:lnTo>
                      <a:pt x="631" y="605"/>
                    </a:lnTo>
                    <a:lnTo>
                      <a:pt x="642" y="592"/>
                    </a:lnTo>
                    <a:lnTo>
                      <a:pt x="653" y="578"/>
                    </a:lnTo>
                    <a:lnTo>
                      <a:pt x="663" y="562"/>
                    </a:lnTo>
                    <a:lnTo>
                      <a:pt x="673" y="547"/>
                    </a:lnTo>
                    <a:lnTo>
                      <a:pt x="681" y="532"/>
                    </a:lnTo>
                    <a:lnTo>
                      <a:pt x="689" y="517"/>
                    </a:lnTo>
                    <a:lnTo>
                      <a:pt x="696" y="501"/>
                    </a:lnTo>
                    <a:lnTo>
                      <a:pt x="702" y="485"/>
                    </a:lnTo>
                    <a:lnTo>
                      <a:pt x="709" y="468"/>
                    </a:lnTo>
                    <a:lnTo>
                      <a:pt x="713" y="452"/>
                    </a:lnTo>
                    <a:lnTo>
                      <a:pt x="717" y="434"/>
                    </a:lnTo>
                    <a:lnTo>
                      <a:pt x="720" y="417"/>
                    </a:lnTo>
                    <a:lnTo>
                      <a:pt x="723" y="400"/>
                    </a:lnTo>
                    <a:lnTo>
                      <a:pt x="724" y="383"/>
                    </a:lnTo>
                    <a:lnTo>
                      <a:pt x="725" y="366"/>
                    </a:lnTo>
                    <a:lnTo>
                      <a:pt x="725" y="348"/>
                    </a:lnTo>
                    <a:lnTo>
                      <a:pt x="724" y="331"/>
                    </a:lnTo>
                    <a:lnTo>
                      <a:pt x="722" y="313"/>
                    </a:lnTo>
                    <a:lnTo>
                      <a:pt x="719" y="296"/>
                    </a:lnTo>
                    <a:lnTo>
                      <a:pt x="715" y="279"/>
                    </a:lnTo>
                    <a:lnTo>
                      <a:pt x="711" y="262"/>
                    </a:lnTo>
                    <a:lnTo>
                      <a:pt x="705" y="245"/>
                    </a:lnTo>
                    <a:lnTo>
                      <a:pt x="698" y="228"/>
                    </a:lnTo>
                    <a:lnTo>
                      <a:pt x="691" y="212"/>
                    </a:lnTo>
                    <a:lnTo>
                      <a:pt x="683" y="196"/>
                    </a:lnTo>
                    <a:lnTo>
                      <a:pt x="674" y="179"/>
                    </a:lnTo>
                    <a:lnTo>
                      <a:pt x="664" y="163"/>
                    </a:lnTo>
                    <a:lnTo>
                      <a:pt x="654" y="148"/>
                    </a:lnTo>
                    <a:lnTo>
                      <a:pt x="643" y="134"/>
                    </a:lnTo>
                    <a:lnTo>
                      <a:pt x="631" y="120"/>
                    </a:lnTo>
                    <a:lnTo>
                      <a:pt x="619" y="107"/>
                    </a:lnTo>
                    <a:lnTo>
                      <a:pt x="606" y="95"/>
                    </a:lnTo>
                    <a:lnTo>
                      <a:pt x="593" y="83"/>
                    </a:lnTo>
                    <a:lnTo>
                      <a:pt x="579" y="73"/>
                    </a:lnTo>
                    <a:lnTo>
                      <a:pt x="564" y="61"/>
                    </a:lnTo>
                    <a:lnTo>
                      <a:pt x="549" y="52"/>
                    </a:lnTo>
                    <a:lnTo>
                      <a:pt x="534" y="43"/>
                    </a:lnTo>
                    <a:lnTo>
                      <a:pt x="519" y="36"/>
                    </a:lnTo>
                    <a:lnTo>
                      <a:pt x="503" y="28"/>
                    </a:lnTo>
                    <a:lnTo>
                      <a:pt x="487" y="22"/>
                    </a:lnTo>
                    <a:lnTo>
                      <a:pt x="471" y="17"/>
                    </a:lnTo>
                    <a:lnTo>
                      <a:pt x="454" y="12"/>
                    </a:lnTo>
                    <a:lnTo>
                      <a:pt x="437" y="8"/>
                    </a:lnTo>
                    <a:lnTo>
                      <a:pt x="420" y="4"/>
                    </a:lnTo>
                    <a:lnTo>
                      <a:pt x="403" y="2"/>
                    </a:lnTo>
                    <a:lnTo>
                      <a:pt x="385" y="0"/>
                    </a:lnTo>
                    <a:lnTo>
                      <a:pt x="368" y="0"/>
                    </a:lnTo>
                    <a:lnTo>
                      <a:pt x="351" y="0"/>
                    </a:lnTo>
                    <a:lnTo>
                      <a:pt x="333" y="0"/>
                    </a:lnTo>
                    <a:lnTo>
                      <a:pt x="315" y="2"/>
                    </a:lnTo>
                    <a:lnTo>
                      <a:pt x="298" y="5"/>
                    </a:lnTo>
                    <a:lnTo>
                      <a:pt x="280" y="8"/>
                    </a:lnTo>
                    <a:lnTo>
                      <a:pt x="263" y="12"/>
                    </a:lnTo>
                    <a:lnTo>
                      <a:pt x="246" y="17"/>
                    </a:lnTo>
                    <a:lnTo>
                      <a:pt x="229" y="23"/>
                    </a:lnTo>
                    <a:lnTo>
                      <a:pt x="212" y="30"/>
                    </a:lnTo>
                    <a:lnTo>
                      <a:pt x="195" y="38"/>
                    </a:lnTo>
                    <a:lnTo>
                      <a:pt x="178" y="46"/>
                    </a:lnTo>
                    <a:lnTo>
                      <a:pt x="162" y="5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15" name="Freeform 431">
                <a:extLst>
                  <a:ext uri="{FF2B5EF4-FFF2-40B4-BE49-F238E27FC236}">
                    <a16:creationId xmlns:a16="http://schemas.microsoft.com/office/drawing/2014/main" id="{66DCE934-5655-D22D-1E9E-A1C62CBC4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728"/>
                <a:ext cx="45" cy="45"/>
              </a:xfrm>
              <a:custGeom>
                <a:avLst/>
                <a:gdLst>
                  <a:gd name="T0" fmla="*/ 133 w 725"/>
                  <a:gd name="T1" fmla="*/ 79 h 720"/>
                  <a:gd name="T2" fmla="*/ 94 w 725"/>
                  <a:gd name="T3" fmla="*/ 117 h 720"/>
                  <a:gd name="T4" fmla="*/ 61 w 725"/>
                  <a:gd name="T5" fmla="*/ 159 h 720"/>
                  <a:gd name="T6" fmla="*/ 36 w 725"/>
                  <a:gd name="T7" fmla="*/ 205 h 720"/>
                  <a:gd name="T8" fmla="*/ 16 w 725"/>
                  <a:gd name="T9" fmla="*/ 254 h 720"/>
                  <a:gd name="T10" fmla="*/ 4 w 725"/>
                  <a:gd name="T11" fmla="*/ 305 h 720"/>
                  <a:gd name="T12" fmla="*/ 0 w 725"/>
                  <a:gd name="T13" fmla="*/ 356 h 720"/>
                  <a:gd name="T14" fmla="*/ 3 w 725"/>
                  <a:gd name="T15" fmla="*/ 408 h 720"/>
                  <a:gd name="T16" fmla="*/ 14 w 725"/>
                  <a:gd name="T17" fmla="*/ 460 h 720"/>
                  <a:gd name="T18" fmla="*/ 34 w 725"/>
                  <a:gd name="T19" fmla="*/ 510 h 720"/>
                  <a:gd name="T20" fmla="*/ 61 w 725"/>
                  <a:gd name="T21" fmla="*/ 559 h 720"/>
                  <a:gd name="T22" fmla="*/ 94 w 725"/>
                  <a:gd name="T23" fmla="*/ 602 h 720"/>
                  <a:gd name="T24" fmla="*/ 132 w 725"/>
                  <a:gd name="T25" fmla="*/ 638 h 720"/>
                  <a:gd name="T26" fmla="*/ 175 w 725"/>
                  <a:gd name="T27" fmla="*/ 668 h 720"/>
                  <a:gd name="T28" fmla="*/ 221 w 725"/>
                  <a:gd name="T29" fmla="*/ 692 h 720"/>
                  <a:gd name="T30" fmla="*/ 270 w 725"/>
                  <a:gd name="T31" fmla="*/ 708 h 720"/>
                  <a:gd name="T32" fmla="*/ 322 w 725"/>
                  <a:gd name="T33" fmla="*/ 718 h 720"/>
                  <a:gd name="T34" fmla="*/ 374 w 725"/>
                  <a:gd name="T35" fmla="*/ 720 h 720"/>
                  <a:gd name="T36" fmla="*/ 427 w 725"/>
                  <a:gd name="T37" fmla="*/ 715 h 720"/>
                  <a:gd name="T38" fmla="*/ 479 w 725"/>
                  <a:gd name="T39" fmla="*/ 703 h 720"/>
                  <a:gd name="T40" fmla="*/ 530 w 725"/>
                  <a:gd name="T41" fmla="*/ 683 h 720"/>
                  <a:gd name="T42" fmla="*/ 577 w 725"/>
                  <a:gd name="T43" fmla="*/ 654 h 720"/>
                  <a:gd name="T44" fmla="*/ 618 w 725"/>
                  <a:gd name="T45" fmla="*/ 618 h 720"/>
                  <a:gd name="T46" fmla="*/ 653 w 725"/>
                  <a:gd name="T47" fmla="*/ 578 h 720"/>
                  <a:gd name="T48" fmla="*/ 682 w 725"/>
                  <a:gd name="T49" fmla="*/ 532 h 720"/>
                  <a:gd name="T50" fmla="*/ 703 w 725"/>
                  <a:gd name="T51" fmla="*/ 485 h 720"/>
                  <a:gd name="T52" fmla="*/ 717 w 725"/>
                  <a:gd name="T53" fmla="*/ 435 h 720"/>
                  <a:gd name="T54" fmla="*/ 724 w 725"/>
                  <a:gd name="T55" fmla="*/ 383 h 720"/>
                  <a:gd name="T56" fmla="*/ 723 w 725"/>
                  <a:gd name="T57" fmla="*/ 331 h 720"/>
                  <a:gd name="T58" fmla="*/ 715 w 725"/>
                  <a:gd name="T59" fmla="*/ 279 h 720"/>
                  <a:gd name="T60" fmla="*/ 699 w 725"/>
                  <a:gd name="T61" fmla="*/ 228 h 720"/>
                  <a:gd name="T62" fmla="*/ 675 w 725"/>
                  <a:gd name="T63" fmla="*/ 180 h 720"/>
                  <a:gd name="T64" fmla="*/ 642 w 725"/>
                  <a:gd name="T65" fmla="*/ 134 h 720"/>
                  <a:gd name="T66" fmla="*/ 606 w 725"/>
                  <a:gd name="T67" fmla="*/ 95 h 720"/>
                  <a:gd name="T68" fmla="*/ 565 w 725"/>
                  <a:gd name="T69" fmla="*/ 63 h 720"/>
                  <a:gd name="T70" fmla="*/ 519 w 725"/>
                  <a:gd name="T71" fmla="*/ 36 h 720"/>
                  <a:gd name="T72" fmla="*/ 471 w 725"/>
                  <a:gd name="T73" fmla="*/ 17 h 720"/>
                  <a:gd name="T74" fmla="*/ 420 w 725"/>
                  <a:gd name="T75" fmla="*/ 5 h 720"/>
                  <a:gd name="T76" fmla="*/ 368 w 725"/>
                  <a:gd name="T77" fmla="*/ 0 h 720"/>
                  <a:gd name="T78" fmla="*/ 316 w 725"/>
                  <a:gd name="T79" fmla="*/ 2 h 720"/>
                  <a:gd name="T80" fmla="*/ 263 w 725"/>
                  <a:gd name="T81" fmla="*/ 12 h 720"/>
                  <a:gd name="T82" fmla="*/ 212 w 725"/>
                  <a:gd name="T83" fmla="*/ 30 h 720"/>
                  <a:gd name="T84" fmla="*/ 163 w 725"/>
                  <a:gd name="T85" fmla="*/ 57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0">
                    <a:moveTo>
                      <a:pt x="163" y="57"/>
                    </a:moveTo>
                    <a:lnTo>
                      <a:pt x="147" y="68"/>
                    </a:lnTo>
                    <a:lnTo>
                      <a:pt x="133" y="79"/>
                    </a:lnTo>
                    <a:lnTo>
                      <a:pt x="119" y="91"/>
                    </a:lnTo>
                    <a:lnTo>
                      <a:pt x="106" y="104"/>
                    </a:lnTo>
                    <a:lnTo>
                      <a:pt x="94" y="117"/>
                    </a:lnTo>
                    <a:lnTo>
                      <a:pt x="82" y="130"/>
                    </a:lnTo>
                    <a:lnTo>
                      <a:pt x="72" y="144"/>
                    </a:lnTo>
                    <a:lnTo>
                      <a:pt x="61" y="159"/>
                    </a:lnTo>
                    <a:lnTo>
                      <a:pt x="52" y="174"/>
                    </a:lnTo>
                    <a:lnTo>
                      <a:pt x="43" y="190"/>
                    </a:lnTo>
                    <a:lnTo>
                      <a:pt x="36" y="205"/>
                    </a:lnTo>
                    <a:lnTo>
                      <a:pt x="29" y="221"/>
                    </a:lnTo>
                    <a:lnTo>
                      <a:pt x="21" y="237"/>
                    </a:lnTo>
                    <a:lnTo>
                      <a:pt x="16" y="254"/>
                    </a:lnTo>
                    <a:lnTo>
                      <a:pt x="11" y="270"/>
                    </a:lnTo>
                    <a:lnTo>
                      <a:pt x="7" y="287"/>
                    </a:lnTo>
                    <a:lnTo>
                      <a:pt x="4" y="305"/>
                    </a:lnTo>
                    <a:lnTo>
                      <a:pt x="2" y="322"/>
                    </a:lnTo>
                    <a:lnTo>
                      <a:pt x="0" y="339"/>
                    </a:lnTo>
                    <a:lnTo>
                      <a:pt x="0" y="356"/>
                    </a:lnTo>
                    <a:lnTo>
                      <a:pt x="0" y="374"/>
                    </a:lnTo>
                    <a:lnTo>
                      <a:pt x="1" y="391"/>
                    </a:lnTo>
                    <a:lnTo>
                      <a:pt x="3" y="408"/>
                    </a:lnTo>
                    <a:lnTo>
                      <a:pt x="6" y="426"/>
                    </a:lnTo>
                    <a:lnTo>
                      <a:pt x="9" y="443"/>
                    </a:lnTo>
                    <a:lnTo>
                      <a:pt x="14" y="460"/>
                    </a:lnTo>
                    <a:lnTo>
                      <a:pt x="19" y="477"/>
                    </a:lnTo>
                    <a:lnTo>
                      <a:pt x="26" y="494"/>
                    </a:lnTo>
                    <a:lnTo>
                      <a:pt x="34" y="510"/>
                    </a:lnTo>
                    <a:lnTo>
                      <a:pt x="42" y="526"/>
                    </a:lnTo>
                    <a:lnTo>
                      <a:pt x="51" y="542"/>
                    </a:lnTo>
                    <a:lnTo>
                      <a:pt x="61" y="559"/>
                    </a:lnTo>
                    <a:lnTo>
                      <a:pt x="71" y="574"/>
                    </a:lnTo>
                    <a:lnTo>
                      <a:pt x="82" y="588"/>
                    </a:lnTo>
                    <a:lnTo>
                      <a:pt x="94" y="602"/>
                    </a:lnTo>
                    <a:lnTo>
                      <a:pt x="106" y="614"/>
                    </a:lnTo>
                    <a:lnTo>
                      <a:pt x="118" y="627"/>
                    </a:lnTo>
                    <a:lnTo>
                      <a:pt x="132" y="638"/>
                    </a:lnTo>
                    <a:lnTo>
                      <a:pt x="145" y="649"/>
                    </a:lnTo>
                    <a:lnTo>
                      <a:pt x="161" y="659"/>
                    </a:lnTo>
                    <a:lnTo>
                      <a:pt x="175" y="668"/>
                    </a:lnTo>
                    <a:lnTo>
                      <a:pt x="190" y="677"/>
                    </a:lnTo>
                    <a:lnTo>
                      <a:pt x="206" y="685"/>
                    </a:lnTo>
                    <a:lnTo>
                      <a:pt x="221" y="692"/>
                    </a:lnTo>
                    <a:lnTo>
                      <a:pt x="237" y="698"/>
                    </a:lnTo>
                    <a:lnTo>
                      <a:pt x="254" y="704"/>
                    </a:lnTo>
                    <a:lnTo>
                      <a:pt x="270" y="708"/>
                    </a:lnTo>
                    <a:lnTo>
                      <a:pt x="288" y="712"/>
                    </a:lnTo>
                    <a:lnTo>
                      <a:pt x="305" y="715"/>
                    </a:lnTo>
                    <a:lnTo>
                      <a:pt x="322" y="718"/>
                    </a:lnTo>
                    <a:lnTo>
                      <a:pt x="339" y="719"/>
                    </a:lnTo>
                    <a:lnTo>
                      <a:pt x="357" y="720"/>
                    </a:lnTo>
                    <a:lnTo>
                      <a:pt x="374" y="720"/>
                    </a:lnTo>
                    <a:lnTo>
                      <a:pt x="391" y="719"/>
                    </a:lnTo>
                    <a:lnTo>
                      <a:pt x="410" y="718"/>
                    </a:lnTo>
                    <a:lnTo>
                      <a:pt x="427" y="715"/>
                    </a:lnTo>
                    <a:lnTo>
                      <a:pt x="444" y="712"/>
                    </a:lnTo>
                    <a:lnTo>
                      <a:pt x="462" y="708"/>
                    </a:lnTo>
                    <a:lnTo>
                      <a:pt x="479" y="703"/>
                    </a:lnTo>
                    <a:lnTo>
                      <a:pt x="496" y="697"/>
                    </a:lnTo>
                    <a:lnTo>
                      <a:pt x="512" y="691"/>
                    </a:lnTo>
                    <a:lnTo>
                      <a:pt x="530" y="683"/>
                    </a:lnTo>
                    <a:lnTo>
                      <a:pt x="546" y="675"/>
                    </a:lnTo>
                    <a:lnTo>
                      <a:pt x="562" y="665"/>
                    </a:lnTo>
                    <a:lnTo>
                      <a:pt x="577" y="654"/>
                    </a:lnTo>
                    <a:lnTo>
                      <a:pt x="592" y="643"/>
                    </a:lnTo>
                    <a:lnTo>
                      <a:pt x="605" y="631"/>
                    </a:lnTo>
                    <a:lnTo>
                      <a:pt x="618" y="618"/>
                    </a:lnTo>
                    <a:lnTo>
                      <a:pt x="630" y="605"/>
                    </a:lnTo>
                    <a:lnTo>
                      <a:pt x="642" y="592"/>
                    </a:lnTo>
                    <a:lnTo>
                      <a:pt x="653" y="578"/>
                    </a:lnTo>
                    <a:lnTo>
                      <a:pt x="664" y="563"/>
                    </a:lnTo>
                    <a:lnTo>
                      <a:pt x="673" y="549"/>
                    </a:lnTo>
                    <a:lnTo>
                      <a:pt x="682" y="532"/>
                    </a:lnTo>
                    <a:lnTo>
                      <a:pt x="690" y="517"/>
                    </a:lnTo>
                    <a:lnTo>
                      <a:pt x="697" y="501"/>
                    </a:lnTo>
                    <a:lnTo>
                      <a:pt x="703" y="485"/>
                    </a:lnTo>
                    <a:lnTo>
                      <a:pt x="709" y="468"/>
                    </a:lnTo>
                    <a:lnTo>
                      <a:pt x="713" y="452"/>
                    </a:lnTo>
                    <a:lnTo>
                      <a:pt x="717" y="435"/>
                    </a:lnTo>
                    <a:lnTo>
                      <a:pt x="720" y="417"/>
                    </a:lnTo>
                    <a:lnTo>
                      <a:pt x="723" y="400"/>
                    </a:lnTo>
                    <a:lnTo>
                      <a:pt x="724" y="383"/>
                    </a:lnTo>
                    <a:lnTo>
                      <a:pt x="725" y="366"/>
                    </a:lnTo>
                    <a:lnTo>
                      <a:pt x="724" y="348"/>
                    </a:lnTo>
                    <a:lnTo>
                      <a:pt x="723" y="331"/>
                    </a:lnTo>
                    <a:lnTo>
                      <a:pt x="721" y="314"/>
                    </a:lnTo>
                    <a:lnTo>
                      <a:pt x="719" y="297"/>
                    </a:lnTo>
                    <a:lnTo>
                      <a:pt x="715" y="279"/>
                    </a:lnTo>
                    <a:lnTo>
                      <a:pt x="711" y="262"/>
                    </a:lnTo>
                    <a:lnTo>
                      <a:pt x="705" y="245"/>
                    </a:lnTo>
                    <a:lnTo>
                      <a:pt x="699" y="228"/>
                    </a:lnTo>
                    <a:lnTo>
                      <a:pt x="692" y="212"/>
                    </a:lnTo>
                    <a:lnTo>
                      <a:pt x="684" y="196"/>
                    </a:lnTo>
                    <a:lnTo>
                      <a:pt x="675" y="180"/>
                    </a:lnTo>
                    <a:lnTo>
                      <a:pt x="665" y="163"/>
                    </a:lnTo>
                    <a:lnTo>
                      <a:pt x="653" y="148"/>
                    </a:lnTo>
                    <a:lnTo>
                      <a:pt x="642" y="134"/>
                    </a:lnTo>
                    <a:lnTo>
                      <a:pt x="631" y="120"/>
                    </a:lnTo>
                    <a:lnTo>
                      <a:pt x="619" y="107"/>
                    </a:lnTo>
                    <a:lnTo>
                      <a:pt x="606" y="95"/>
                    </a:lnTo>
                    <a:lnTo>
                      <a:pt x="593" y="84"/>
                    </a:lnTo>
                    <a:lnTo>
                      <a:pt x="579" y="73"/>
                    </a:lnTo>
                    <a:lnTo>
                      <a:pt x="565" y="63"/>
                    </a:lnTo>
                    <a:lnTo>
                      <a:pt x="550" y="53"/>
                    </a:lnTo>
                    <a:lnTo>
                      <a:pt x="535" y="45"/>
                    </a:lnTo>
                    <a:lnTo>
                      <a:pt x="519" y="36"/>
                    </a:lnTo>
                    <a:lnTo>
                      <a:pt x="503" y="29"/>
                    </a:lnTo>
                    <a:lnTo>
                      <a:pt x="487" y="22"/>
                    </a:lnTo>
                    <a:lnTo>
                      <a:pt x="471" y="17"/>
                    </a:lnTo>
                    <a:lnTo>
                      <a:pt x="454" y="12"/>
                    </a:lnTo>
                    <a:lnTo>
                      <a:pt x="437" y="8"/>
                    </a:lnTo>
                    <a:lnTo>
                      <a:pt x="420" y="5"/>
                    </a:lnTo>
                    <a:lnTo>
                      <a:pt x="403" y="2"/>
                    </a:lnTo>
                    <a:lnTo>
                      <a:pt x="385" y="1"/>
                    </a:lnTo>
                    <a:lnTo>
                      <a:pt x="368" y="0"/>
                    </a:lnTo>
                    <a:lnTo>
                      <a:pt x="350" y="0"/>
                    </a:lnTo>
                    <a:lnTo>
                      <a:pt x="333" y="1"/>
                    </a:lnTo>
                    <a:lnTo>
                      <a:pt x="316" y="2"/>
                    </a:lnTo>
                    <a:lnTo>
                      <a:pt x="298" y="5"/>
                    </a:lnTo>
                    <a:lnTo>
                      <a:pt x="281" y="8"/>
                    </a:lnTo>
                    <a:lnTo>
                      <a:pt x="263" y="12"/>
                    </a:lnTo>
                    <a:lnTo>
                      <a:pt x="246" y="18"/>
                    </a:lnTo>
                    <a:lnTo>
                      <a:pt x="229" y="23"/>
                    </a:lnTo>
                    <a:lnTo>
                      <a:pt x="212" y="30"/>
                    </a:lnTo>
                    <a:lnTo>
                      <a:pt x="195" y="38"/>
                    </a:lnTo>
                    <a:lnTo>
                      <a:pt x="179" y="48"/>
                    </a:lnTo>
                    <a:lnTo>
                      <a:pt x="163" y="57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16" name="Freeform 432">
                <a:extLst>
                  <a:ext uri="{FF2B5EF4-FFF2-40B4-BE49-F238E27FC236}">
                    <a16:creationId xmlns:a16="http://schemas.microsoft.com/office/drawing/2014/main" id="{7D9A2F72-AFD1-4CAA-ACA2-9C22FC858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728"/>
                <a:ext cx="45" cy="45"/>
              </a:xfrm>
              <a:custGeom>
                <a:avLst/>
                <a:gdLst>
                  <a:gd name="T0" fmla="*/ 133 w 725"/>
                  <a:gd name="T1" fmla="*/ 79 h 720"/>
                  <a:gd name="T2" fmla="*/ 94 w 725"/>
                  <a:gd name="T3" fmla="*/ 117 h 720"/>
                  <a:gd name="T4" fmla="*/ 61 w 725"/>
                  <a:gd name="T5" fmla="*/ 159 h 720"/>
                  <a:gd name="T6" fmla="*/ 36 w 725"/>
                  <a:gd name="T7" fmla="*/ 205 h 720"/>
                  <a:gd name="T8" fmla="*/ 16 w 725"/>
                  <a:gd name="T9" fmla="*/ 254 h 720"/>
                  <a:gd name="T10" fmla="*/ 4 w 725"/>
                  <a:gd name="T11" fmla="*/ 305 h 720"/>
                  <a:gd name="T12" fmla="*/ 0 w 725"/>
                  <a:gd name="T13" fmla="*/ 356 h 720"/>
                  <a:gd name="T14" fmla="*/ 3 w 725"/>
                  <a:gd name="T15" fmla="*/ 408 h 720"/>
                  <a:gd name="T16" fmla="*/ 14 w 725"/>
                  <a:gd name="T17" fmla="*/ 460 h 720"/>
                  <a:gd name="T18" fmla="*/ 34 w 725"/>
                  <a:gd name="T19" fmla="*/ 510 h 720"/>
                  <a:gd name="T20" fmla="*/ 61 w 725"/>
                  <a:gd name="T21" fmla="*/ 559 h 720"/>
                  <a:gd name="T22" fmla="*/ 94 w 725"/>
                  <a:gd name="T23" fmla="*/ 602 h 720"/>
                  <a:gd name="T24" fmla="*/ 132 w 725"/>
                  <a:gd name="T25" fmla="*/ 638 h 720"/>
                  <a:gd name="T26" fmla="*/ 175 w 725"/>
                  <a:gd name="T27" fmla="*/ 668 h 720"/>
                  <a:gd name="T28" fmla="*/ 221 w 725"/>
                  <a:gd name="T29" fmla="*/ 692 h 720"/>
                  <a:gd name="T30" fmla="*/ 270 w 725"/>
                  <a:gd name="T31" fmla="*/ 708 h 720"/>
                  <a:gd name="T32" fmla="*/ 322 w 725"/>
                  <a:gd name="T33" fmla="*/ 718 h 720"/>
                  <a:gd name="T34" fmla="*/ 374 w 725"/>
                  <a:gd name="T35" fmla="*/ 720 h 720"/>
                  <a:gd name="T36" fmla="*/ 427 w 725"/>
                  <a:gd name="T37" fmla="*/ 715 h 720"/>
                  <a:gd name="T38" fmla="*/ 479 w 725"/>
                  <a:gd name="T39" fmla="*/ 703 h 720"/>
                  <a:gd name="T40" fmla="*/ 530 w 725"/>
                  <a:gd name="T41" fmla="*/ 683 h 720"/>
                  <a:gd name="T42" fmla="*/ 577 w 725"/>
                  <a:gd name="T43" fmla="*/ 654 h 720"/>
                  <a:gd name="T44" fmla="*/ 618 w 725"/>
                  <a:gd name="T45" fmla="*/ 618 h 720"/>
                  <a:gd name="T46" fmla="*/ 653 w 725"/>
                  <a:gd name="T47" fmla="*/ 578 h 720"/>
                  <a:gd name="T48" fmla="*/ 682 w 725"/>
                  <a:gd name="T49" fmla="*/ 532 h 720"/>
                  <a:gd name="T50" fmla="*/ 703 w 725"/>
                  <a:gd name="T51" fmla="*/ 485 h 720"/>
                  <a:gd name="T52" fmla="*/ 717 w 725"/>
                  <a:gd name="T53" fmla="*/ 435 h 720"/>
                  <a:gd name="T54" fmla="*/ 724 w 725"/>
                  <a:gd name="T55" fmla="*/ 383 h 720"/>
                  <a:gd name="T56" fmla="*/ 723 w 725"/>
                  <a:gd name="T57" fmla="*/ 331 h 720"/>
                  <a:gd name="T58" fmla="*/ 715 w 725"/>
                  <a:gd name="T59" fmla="*/ 279 h 720"/>
                  <a:gd name="T60" fmla="*/ 699 w 725"/>
                  <a:gd name="T61" fmla="*/ 228 h 720"/>
                  <a:gd name="T62" fmla="*/ 675 w 725"/>
                  <a:gd name="T63" fmla="*/ 180 h 720"/>
                  <a:gd name="T64" fmla="*/ 642 w 725"/>
                  <a:gd name="T65" fmla="*/ 134 h 720"/>
                  <a:gd name="T66" fmla="*/ 606 w 725"/>
                  <a:gd name="T67" fmla="*/ 95 h 720"/>
                  <a:gd name="T68" fmla="*/ 565 w 725"/>
                  <a:gd name="T69" fmla="*/ 63 h 720"/>
                  <a:gd name="T70" fmla="*/ 519 w 725"/>
                  <a:gd name="T71" fmla="*/ 36 h 720"/>
                  <a:gd name="T72" fmla="*/ 471 w 725"/>
                  <a:gd name="T73" fmla="*/ 17 h 720"/>
                  <a:gd name="T74" fmla="*/ 420 w 725"/>
                  <a:gd name="T75" fmla="*/ 5 h 720"/>
                  <a:gd name="T76" fmla="*/ 368 w 725"/>
                  <a:gd name="T77" fmla="*/ 0 h 720"/>
                  <a:gd name="T78" fmla="*/ 316 w 725"/>
                  <a:gd name="T79" fmla="*/ 2 h 720"/>
                  <a:gd name="T80" fmla="*/ 263 w 725"/>
                  <a:gd name="T81" fmla="*/ 12 h 720"/>
                  <a:gd name="T82" fmla="*/ 212 w 725"/>
                  <a:gd name="T83" fmla="*/ 30 h 720"/>
                  <a:gd name="T84" fmla="*/ 163 w 725"/>
                  <a:gd name="T85" fmla="*/ 57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0">
                    <a:moveTo>
                      <a:pt x="163" y="57"/>
                    </a:moveTo>
                    <a:lnTo>
                      <a:pt x="147" y="68"/>
                    </a:lnTo>
                    <a:lnTo>
                      <a:pt x="133" y="79"/>
                    </a:lnTo>
                    <a:lnTo>
                      <a:pt x="119" y="91"/>
                    </a:lnTo>
                    <a:lnTo>
                      <a:pt x="106" y="104"/>
                    </a:lnTo>
                    <a:lnTo>
                      <a:pt x="94" y="117"/>
                    </a:lnTo>
                    <a:lnTo>
                      <a:pt x="82" y="130"/>
                    </a:lnTo>
                    <a:lnTo>
                      <a:pt x="72" y="144"/>
                    </a:lnTo>
                    <a:lnTo>
                      <a:pt x="61" y="159"/>
                    </a:lnTo>
                    <a:lnTo>
                      <a:pt x="52" y="174"/>
                    </a:lnTo>
                    <a:lnTo>
                      <a:pt x="43" y="190"/>
                    </a:lnTo>
                    <a:lnTo>
                      <a:pt x="36" y="205"/>
                    </a:lnTo>
                    <a:lnTo>
                      <a:pt x="29" y="221"/>
                    </a:lnTo>
                    <a:lnTo>
                      <a:pt x="21" y="237"/>
                    </a:lnTo>
                    <a:lnTo>
                      <a:pt x="16" y="254"/>
                    </a:lnTo>
                    <a:lnTo>
                      <a:pt x="11" y="270"/>
                    </a:lnTo>
                    <a:lnTo>
                      <a:pt x="7" y="287"/>
                    </a:lnTo>
                    <a:lnTo>
                      <a:pt x="4" y="305"/>
                    </a:lnTo>
                    <a:lnTo>
                      <a:pt x="2" y="322"/>
                    </a:lnTo>
                    <a:lnTo>
                      <a:pt x="0" y="339"/>
                    </a:lnTo>
                    <a:lnTo>
                      <a:pt x="0" y="356"/>
                    </a:lnTo>
                    <a:lnTo>
                      <a:pt x="0" y="374"/>
                    </a:lnTo>
                    <a:lnTo>
                      <a:pt x="1" y="391"/>
                    </a:lnTo>
                    <a:lnTo>
                      <a:pt x="3" y="408"/>
                    </a:lnTo>
                    <a:lnTo>
                      <a:pt x="6" y="426"/>
                    </a:lnTo>
                    <a:lnTo>
                      <a:pt x="9" y="443"/>
                    </a:lnTo>
                    <a:lnTo>
                      <a:pt x="14" y="460"/>
                    </a:lnTo>
                    <a:lnTo>
                      <a:pt x="19" y="477"/>
                    </a:lnTo>
                    <a:lnTo>
                      <a:pt x="26" y="494"/>
                    </a:lnTo>
                    <a:lnTo>
                      <a:pt x="34" y="510"/>
                    </a:lnTo>
                    <a:lnTo>
                      <a:pt x="42" y="526"/>
                    </a:lnTo>
                    <a:lnTo>
                      <a:pt x="51" y="542"/>
                    </a:lnTo>
                    <a:lnTo>
                      <a:pt x="61" y="559"/>
                    </a:lnTo>
                    <a:lnTo>
                      <a:pt x="71" y="574"/>
                    </a:lnTo>
                    <a:lnTo>
                      <a:pt x="82" y="588"/>
                    </a:lnTo>
                    <a:lnTo>
                      <a:pt x="94" y="602"/>
                    </a:lnTo>
                    <a:lnTo>
                      <a:pt x="106" y="614"/>
                    </a:lnTo>
                    <a:lnTo>
                      <a:pt x="118" y="627"/>
                    </a:lnTo>
                    <a:lnTo>
                      <a:pt x="132" y="638"/>
                    </a:lnTo>
                    <a:lnTo>
                      <a:pt x="145" y="649"/>
                    </a:lnTo>
                    <a:lnTo>
                      <a:pt x="161" y="659"/>
                    </a:lnTo>
                    <a:lnTo>
                      <a:pt x="175" y="668"/>
                    </a:lnTo>
                    <a:lnTo>
                      <a:pt x="190" y="677"/>
                    </a:lnTo>
                    <a:lnTo>
                      <a:pt x="206" y="685"/>
                    </a:lnTo>
                    <a:lnTo>
                      <a:pt x="221" y="692"/>
                    </a:lnTo>
                    <a:lnTo>
                      <a:pt x="237" y="698"/>
                    </a:lnTo>
                    <a:lnTo>
                      <a:pt x="254" y="704"/>
                    </a:lnTo>
                    <a:lnTo>
                      <a:pt x="270" y="708"/>
                    </a:lnTo>
                    <a:lnTo>
                      <a:pt x="288" y="712"/>
                    </a:lnTo>
                    <a:lnTo>
                      <a:pt x="305" y="715"/>
                    </a:lnTo>
                    <a:lnTo>
                      <a:pt x="322" y="718"/>
                    </a:lnTo>
                    <a:lnTo>
                      <a:pt x="339" y="719"/>
                    </a:lnTo>
                    <a:lnTo>
                      <a:pt x="357" y="720"/>
                    </a:lnTo>
                    <a:lnTo>
                      <a:pt x="374" y="720"/>
                    </a:lnTo>
                    <a:lnTo>
                      <a:pt x="391" y="719"/>
                    </a:lnTo>
                    <a:lnTo>
                      <a:pt x="410" y="718"/>
                    </a:lnTo>
                    <a:lnTo>
                      <a:pt x="427" y="715"/>
                    </a:lnTo>
                    <a:lnTo>
                      <a:pt x="444" y="712"/>
                    </a:lnTo>
                    <a:lnTo>
                      <a:pt x="462" y="708"/>
                    </a:lnTo>
                    <a:lnTo>
                      <a:pt x="479" y="703"/>
                    </a:lnTo>
                    <a:lnTo>
                      <a:pt x="496" y="697"/>
                    </a:lnTo>
                    <a:lnTo>
                      <a:pt x="512" y="691"/>
                    </a:lnTo>
                    <a:lnTo>
                      <a:pt x="530" y="683"/>
                    </a:lnTo>
                    <a:lnTo>
                      <a:pt x="546" y="675"/>
                    </a:lnTo>
                    <a:lnTo>
                      <a:pt x="562" y="665"/>
                    </a:lnTo>
                    <a:lnTo>
                      <a:pt x="577" y="654"/>
                    </a:lnTo>
                    <a:lnTo>
                      <a:pt x="592" y="643"/>
                    </a:lnTo>
                    <a:lnTo>
                      <a:pt x="605" y="631"/>
                    </a:lnTo>
                    <a:lnTo>
                      <a:pt x="618" y="618"/>
                    </a:lnTo>
                    <a:lnTo>
                      <a:pt x="630" y="605"/>
                    </a:lnTo>
                    <a:lnTo>
                      <a:pt x="642" y="592"/>
                    </a:lnTo>
                    <a:lnTo>
                      <a:pt x="653" y="578"/>
                    </a:lnTo>
                    <a:lnTo>
                      <a:pt x="664" y="563"/>
                    </a:lnTo>
                    <a:lnTo>
                      <a:pt x="673" y="549"/>
                    </a:lnTo>
                    <a:lnTo>
                      <a:pt x="682" y="532"/>
                    </a:lnTo>
                    <a:lnTo>
                      <a:pt x="690" y="517"/>
                    </a:lnTo>
                    <a:lnTo>
                      <a:pt x="697" y="501"/>
                    </a:lnTo>
                    <a:lnTo>
                      <a:pt x="703" y="485"/>
                    </a:lnTo>
                    <a:lnTo>
                      <a:pt x="709" y="468"/>
                    </a:lnTo>
                    <a:lnTo>
                      <a:pt x="713" y="452"/>
                    </a:lnTo>
                    <a:lnTo>
                      <a:pt x="717" y="435"/>
                    </a:lnTo>
                    <a:lnTo>
                      <a:pt x="720" y="417"/>
                    </a:lnTo>
                    <a:lnTo>
                      <a:pt x="723" y="400"/>
                    </a:lnTo>
                    <a:lnTo>
                      <a:pt x="724" y="383"/>
                    </a:lnTo>
                    <a:lnTo>
                      <a:pt x="725" y="366"/>
                    </a:lnTo>
                    <a:lnTo>
                      <a:pt x="724" y="348"/>
                    </a:lnTo>
                    <a:lnTo>
                      <a:pt x="723" y="331"/>
                    </a:lnTo>
                    <a:lnTo>
                      <a:pt x="721" y="314"/>
                    </a:lnTo>
                    <a:lnTo>
                      <a:pt x="719" y="297"/>
                    </a:lnTo>
                    <a:lnTo>
                      <a:pt x="715" y="279"/>
                    </a:lnTo>
                    <a:lnTo>
                      <a:pt x="711" y="262"/>
                    </a:lnTo>
                    <a:lnTo>
                      <a:pt x="705" y="245"/>
                    </a:lnTo>
                    <a:lnTo>
                      <a:pt x="699" y="228"/>
                    </a:lnTo>
                    <a:lnTo>
                      <a:pt x="692" y="212"/>
                    </a:lnTo>
                    <a:lnTo>
                      <a:pt x="684" y="196"/>
                    </a:lnTo>
                    <a:lnTo>
                      <a:pt x="675" y="180"/>
                    </a:lnTo>
                    <a:lnTo>
                      <a:pt x="665" y="163"/>
                    </a:lnTo>
                    <a:lnTo>
                      <a:pt x="653" y="148"/>
                    </a:lnTo>
                    <a:lnTo>
                      <a:pt x="642" y="134"/>
                    </a:lnTo>
                    <a:lnTo>
                      <a:pt x="631" y="120"/>
                    </a:lnTo>
                    <a:lnTo>
                      <a:pt x="619" y="107"/>
                    </a:lnTo>
                    <a:lnTo>
                      <a:pt x="606" y="95"/>
                    </a:lnTo>
                    <a:lnTo>
                      <a:pt x="593" y="84"/>
                    </a:lnTo>
                    <a:lnTo>
                      <a:pt x="579" y="73"/>
                    </a:lnTo>
                    <a:lnTo>
                      <a:pt x="565" y="63"/>
                    </a:lnTo>
                    <a:lnTo>
                      <a:pt x="550" y="53"/>
                    </a:lnTo>
                    <a:lnTo>
                      <a:pt x="535" y="45"/>
                    </a:lnTo>
                    <a:lnTo>
                      <a:pt x="519" y="36"/>
                    </a:lnTo>
                    <a:lnTo>
                      <a:pt x="503" y="29"/>
                    </a:lnTo>
                    <a:lnTo>
                      <a:pt x="487" y="22"/>
                    </a:lnTo>
                    <a:lnTo>
                      <a:pt x="471" y="17"/>
                    </a:lnTo>
                    <a:lnTo>
                      <a:pt x="454" y="12"/>
                    </a:lnTo>
                    <a:lnTo>
                      <a:pt x="437" y="8"/>
                    </a:lnTo>
                    <a:lnTo>
                      <a:pt x="420" y="5"/>
                    </a:lnTo>
                    <a:lnTo>
                      <a:pt x="403" y="2"/>
                    </a:lnTo>
                    <a:lnTo>
                      <a:pt x="385" y="1"/>
                    </a:lnTo>
                    <a:lnTo>
                      <a:pt x="368" y="0"/>
                    </a:lnTo>
                    <a:lnTo>
                      <a:pt x="350" y="0"/>
                    </a:lnTo>
                    <a:lnTo>
                      <a:pt x="333" y="1"/>
                    </a:lnTo>
                    <a:lnTo>
                      <a:pt x="316" y="2"/>
                    </a:lnTo>
                    <a:lnTo>
                      <a:pt x="298" y="5"/>
                    </a:lnTo>
                    <a:lnTo>
                      <a:pt x="281" y="8"/>
                    </a:lnTo>
                    <a:lnTo>
                      <a:pt x="263" y="12"/>
                    </a:lnTo>
                    <a:lnTo>
                      <a:pt x="246" y="18"/>
                    </a:lnTo>
                    <a:lnTo>
                      <a:pt x="229" y="23"/>
                    </a:lnTo>
                    <a:lnTo>
                      <a:pt x="212" y="30"/>
                    </a:lnTo>
                    <a:lnTo>
                      <a:pt x="195" y="38"/>
                    </a:lnTo>
                    <a:lnTo>
                      <a:pt x="179" y="48"/>
                    </a:lnTo>
                    <a:lnTo>
                      <a:pt x="163" y="5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17" name="Freeform 433">
                <a:extLst>
                  <a:ext uri="{FF2B5EF4-FFF2-40B4-BE49-F238E27FC236}">
                    <a16:creationId xmlns:a16="http://schemas.microsoft.com/office/drawing/2014/main" id="{B9BA4D7F-B33F-2781-B828-87BD51D8D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454"/>
                <a:ext cx="45" cy="45"/>
              </a:xfrm>
              <a:custGeom>
                <a:avLst/>
                <a:gdLst>
                  <a:gd name="T0" fmla="*/ 333 w 726"/>
                  <a:gd name="T1" fmla="*/ 1 h 721"/>
                  <a:gd name="T2" fmla="*/ 280 w 726"/>
                  <a:gd name="T3" fmla="*/ 9 h 721"/>
                  <a:gd name="T4" fmla="*/ 229 w 726"/>
                  <a:gd name="T5" fmla="*/ 25 h 721"/>
                  <a:gd name="T6" fmla="*/ 182 w 726"/>
                  <a:gd name="T7" fmla="*/ 48 h 721"/>
                  <a:gd name="T8" fmla="*/ 138 w 726"/>
                  <a:gd name="T9" fmla="*/ 76 h 721"/>
                  <a:gd name="T10" fmla="*/ 100 w 726"/>
                  <a:gd name="T11" fmla="*/ 111 h 721"/>
                  <a:gd name="T12" fmla="*/ 67 w 726"/>
                  <a:gd name="T13" fmla="*/ 151 h 721"/>
                  <a:gd name="T14" fmla="*/ 40 w 726"/>
                  <a:gd name="T15" fmla="*/ 195 h 721"/>
                  <a:gd name="T16" fmla="*/ 19 w 726"/>
                  <a:gd name="T17" fmla="*/ 244 h 721"/>
                  <a:gd name="T18" fmla="*/ 5 w 726"/>
                  <a:gd name="T19" fmla="*/ 296 h 721"/>
                  <a:gd name="T20" fmla="*/ 0 w 726"/>
                  <a:gd name="T21" fmla="*/ 351 h 721"/>
                  <a:gd name="T22" fmla="*/ 3 w 726"/>
                  <a:gd name="T23" fmla="*/ 406 h 721"/>
                  <a:gd name="T24" fmla="*/ 13 w 726"/>
                  <a:gd name="T25" fmla="*/ 459 h 721"/>
                  <a:gd name="T26" fmla="*/ 32 w 726"/>
                  <a:gd name="T27" fmla="*/ 508 h 721"/>
                  <a:gd name="T28" fmla="*/ 57 w 726"/>
                  <a:gd name="T29" fmla="*/ 554 h 721"/>
                  <a:gd name="T30" fmla="*/ 87 w 726"/>
                  <a:gd name="T31" fmla="*/ 596 h 721"/>
                  <a:gd name="T32" fmla="*/ 123 w 726"/>
                  <a:gd name="T33" fmla="*/ 632 h 721"/>
                  <a:gd name="T34" fmla="*/ 166 w 726"/>
                  <a:gd name="T35" fmla="*/ 664 h 721"/>
                  <a:gd name="T36" fmla="*/ 211 w 726"/>
                  <a:gd name="T37" fmla="*/ 689 h 721"/>
                  <a:gd name="T38" fmla="*/ 260 w 726"/>
                  <a:gd name="T39" fmla="*/ 707 h 721"/>
                  <a:gd name="T40" fmla="*/ 314 w 726"/>
                  <a:gd name="T41" fmla="*/ 718 h 721"/>
                  <a:gd name="T42" fmla="*/ 369 w 726"/>
                  <a:gd name="T43" fmla="*/ 721 h 721"/>
                  <a:gd name="T44" fmla="*/ 424 w 726"/>
                  <a:gd name="T45" fmla="*/ 717 h 721"/>
                  <a:gd name="T46" fmla="*/ 476 w 726"/>
                  <a:gd name="T47" fmla="*/ 704 h 721"/>
                  <a:gd name="T48" fmla="*/ 525 w 726"/>
                  <a:gd name="T49" fmla="*/ 684 h 721"/>
                  <a:gd name="T50" fmla="*/ 571 w 726"/>
                  <a:gd name="T51" fmla="*/ 657 h 721"/>
                  <a:gd name="T52" fmla="*/ 611 w 726"/>
                  <a:gd name="T53" fmla="*/ 624 h 721"/>
                  <a:gd name="T54" fmla="*/ 646 w 726"/>
                  <a:gd name="T55" fmla="*/ 585 h 721"/>
                  <a:gd name="T56" fmla="*/ 677 w 726"/>
                  <a:gd name="T57" fmla="*/ 542 h 721"/>
                  <a:gd name="T58" fmla="*/ 700 w 726"/>
                  <a:gd name="T59" fmla="*/ 494 h 721"/>
                  <a:gd name="T60" fmla="*/ 716 w 726"/>
                  <a:gd name="T61" fmla="*/ 443 h 721"/>
                  <a:gd name="T62" fmla="*/ 725 w 726"/>
                  <a:gd name="T63" fmla="*/ 388 h 721"/>
                  <a:gd name="T64" fmla="*/ 725 w 726"/>
                  <a:gd name="T65" fmla="*/ 333 h 721"/>
                  <a:gd name="T66" fmla="*/ 716 w 726"/>
                  <a:gd name="T67" fmla="*/ 280 h 721"/>
                  <a:gd name="T68" fmla="*/ 701 w 726"/>
                  <a:gd name="T69" fmla="*/ 229 h 721"/>
                  <a:gd name="T70" fmla="*/ 678 w 726"/>
                  <a:gd name="T71" fmla="*/ 182 h 721"/>
                  <a:gd name="T72" fmla="*/ 649 w 726"/>
                  <a:gd name="T73" fmla="*/ 138 h 721"/>
                  <a:gd name="T74" fmla="*/ 614 w 726"/>
                  <a:gd name="T75" fmla="*/ 100 h 721"/>
                  <a:gd name="T76" fmla="*/ 574 w 726"/>
                  <a:gd name="T77" fmla="*/ 67 h 721"/>
                  <a:gd name="T78" fmla="*/ 529 w 726"/>
                  <a:gd name="T79" fmla="*/ 40 h 721"/>
                  <a:gd name="T80" fmla="*/ 479 w 726"/>
                  <a:gd name="T81" fmla="*/ 19 h 721"/>
                  <a:gd name="T82" fmla="*/ 427 w 726"/>
                  <a:gd name="T83" fmla="*/ 5 h 721"/>
                  <a:gd name="T84" fmla="*/ 370 w 726"/>
                  <a:gd name="T85" fmla="*/ 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6" h="721">
                    <a:moveTo>
                      <a:pt x="370" y="0"/>
                    </a:moveTo>
                    <a:lnTo>
                      <a:pt x="352" y="0"/>
                    </a:lnTo>
                    <a:lnTo>
                      <a:pt x="333" y="1"/>
                    </a:lnTo>
                    <a:lnTo>
                      <a:pt x="315" y="3"/>
                    </a:lnTo>
                    <a:lnTo>
                      <a:pt x="298" y="5"/>
                    </a:lnTo>
                    <a:lnTo>
                      <a:pt x="280" y="9"/>
                    </a:lnTo>
                    <a:lnTo>
                      <a:pt x="262" y="13"/>
                    </a:lnTo>
                    <a:lnTo>
                      <a:pt x="245" y="18"/>
                    </a:lnTo>
                    <a:lnTo>
                      <a:pt x="229" y="25"/>
                    </a:lnTo>
                    <a:lnTo>
                      <a:pt x="213" y="32"/>
                    </a:lnTo>
                    <a:lnTo>
                      <a:pt x="197" y="39"/>
                    </a:lnTo>
                    <a:lnTo>
                      <a:pt x="182" y="48"/>
                    </a:lnTo>
                    <a:lnTo>
                      <a:pt x="167" y="57"/>
                    </a:lnTo>
                    <a:lnTo>
                      <a:pt x="153" y="66"/>
                    </a:lnTo>
                    <a:lnTo>
                      <a:pt x="138" y="76"/>
                    </a:lnTo>
                    <a:lnTo>
                      <a:pt x="125" y="87"/>
                    </a:lnTo>
                    <a:lnTo>
                      <a:pt x="112" y="99"/>
                    </a:lnTo>
                    <a:lnTo>
                      <a:pt x="100" y="111"/>
                    </a:lnTo>
                    <a:lnTo>
                      <a:pt x="88" y="123"/>
                    </a:lnTo>
                    <a:lnTo>
                      <a:pt x="77" y="137"/>
                    </a:lnTo>
                    <a:lnTo>
                      <a:pt x="67" y="151"/>
                    </a:lnTo>
                    <a:lnTo>
                      <a:pt x="57" y="166"/>
                    </a:lnTo>
                    <a:lnTo>
                      <a:pt x="48" y="180"/>
                    </a:lnTo>
                    <a:lnTo>
                      <a:pt x="40" y="195"/>
                    </a:lnTo>
                    <a:lnTo>
                      <a:pt x="32" y="211"/>
                    </a:lnTo>
                    <a:lnTo>
                      <a:pt x="26" y="227"/>
                    </a:lnTo>
                    <a:lnTo>
                      <a:pt x="19" y="244"/>
                    </a:lnTo>
                    <a:lnTo>
                      <a:pt x="13" y="260"/>
                    </a:lnTo>
                    <a:lnTo>
                      <a:pt x="9" y="279"/>
                    </a:lnTo>
                    <a:lnTo>
                      <a:pt x="5" y="296"/>
                    </a:lnTo>
                    <a:lnTo>
                      <a:pt x="3" y="314"/>
                    </a:lnTo>
                    <a:lnTo>
                      <a:pt x="1" y="332"/>
                    </a:lnTo>
                    <a:lnTo>
                      <a:pt x="0" y="351"/>
                    </a:lnTo>
                    <a:lnTo>
                      <a:pt x="0" y="369"/>
                    </a:lnTo>
                    <a:lnTo>
                      <a:pt x="1" y="387"/>
                    </a:lnTo>
                    <a:lnTo>
                      <a:pt x="3" y="406"/>
                    </a:lnTo>
                    <a:lnTo>
                      <a:pt x="5" y="424"/>
                    </a:lnTo>
                    <a:lnTo>
                      <a:pt x="9" y="441"/>
                    </a:lnTo>
                    <a:lnTo>
                      <a:pt x="13" y="459"/>
                    </a:lnTo>
                    <a:lnTo>
                      <a:pt x="18" y="475"/>
                    </a:lnTo>
                    <a:lnTo>
                      <a:pt x="25" y="492"/>
                    </a:lnTo>
                    <a:lnTo>
                      <a:pt x="32" y="508"/>
                    </a:lnTo>
                    <a:lnTo>
                      <a:pt x="40" y="523"/>
                    </a:lnTo>
                    <a:lnTo>
                      <a:pt x="48" y="540"/>
                    </a:lnTo>
                    <a:lnTo>
                      <a:pt x="57" y="554"/>
                    </a:lnTo>
                    <a:lnTo>
                      <a:pt x="66" y="569"/>
                    </a:lnTo>
                    <a:lnTo>
                      <a:pt x="76" y="583"/>
                    </a:lnTo>
                    <a:lnTo>
                      <a:pt x="87" y="596"/>
                    </a:lnTo>
                    <a:lnTo>
                      <a:pt x="99" y="609"/>
                    </a:lnTo>
                    <a:lnTo>
                      <a:pt x="111" y="621"/>
                    </a:lnTo>
                    <a:lnTo>
                      <a:pt x="123" y="632"/>
                    </a:lnTo>
                    <a:lnTo>
                      <a:pt x="137" y="643"/>
                    </a:lnTo>
                    <a:lnTo>
                      <a:pt x="151" y="655"/>
                    </a:lnTo>
                    <a:lnTo>
                      <a:pt x="166" y="664"/>
                    </a:lnTo>
                    <a:lnTo>
                      <a:pt x="180" y="673"/>
                    </a:lnTo>
                    <a:lnTo>
                      <a:pt x="195" y="682"/>
                    </a:lnTo>
                    <a:lnTo>
                      <a:pt x="211" y="689"/>
                    </a:lnTo>
                    <a:lnTo>
                      <a:pt x="227" y="696"/>
                    </a:lnTo>
                    <a:lnTo>
                      <a:pt x="244" y="702"/>
                    </a:lnTo>
                    <a:lnTo>
                      <a:pt x="260" y="707"/>
                    </a:lnTo>
                    <a:lnTo>
                      <a:pt x="279" y="712"/>
                    </a:lnTo>
                    <a:lnTo>
                      <a:pt x="296" y="715"/>
                    </a:lnTo>
                    <a:lnTo>
                      <a:pt x="314" y="718"/>
                    </a:lnTo>
                    <a:lnTo>
                      <a:pt x="332" y="720"/>
                    </a:lnTo>
                    <a:lnTo>
                      <a:pt x="351" y="721"/>
                    </a:lnTo>
                    <a:lnTo>
                      <a:pt x="369" y="721"/>
                    </a:lnTo>
                    <a:lnTo>
                      <a:pt x="387" y="720"/>
                    </a:lnTo>
                    <a:lnTo>
                      <a:pt x="406" y="719"/>
                    </a:lnTo>
                    <a:lnTo>
                      <a:pt x="424" y="717"/>
                    </a:lnTo>
                    <a:lnTo>
                      <a:pt x="442" y="713"/>
                    </a:lnTo>
                    <a:lnTo>
                      <a:pt x="459" y="709"/>
                    </a:lnTo>
                    <a:lnTo>
                      <a:pt x="476" y="704"/>
                    </a:lnTo>
                    <a:lnTo>
                      <a:pt x="493" y="698"/>
                    </a:lnTo>
                    <a:lnTo>
                      <a:pt x="509" y="692"/>
                    </a:lnTo>
                    <a:lnTo>
                      <a:pt x="525" y="684"/>
                    </a:lnTo>
                    <a:lnTo>
                      <a:pt x="541" y="676"/>
                    </a:lnTo>
                    <a:lnTo>
                      <a:pt x="556" y="667"/>
                    </a:lnTo>
                    <a:lnTo>
                      <a:pt x="571" y="657"/>
                    </a:lnTo>
                    <a:lnTo>
                      <a:pt x="585" y="646"/>
                    </a:lnTo>
                    <a:lnTo>
                      <a:pt x="598" y="635"/>
                    </a:lnTo>
                    <a:lnTo>
                      <a:pt x="611" y="624"/>
                    </a:lnTo>
                    <a:lnTo>
                      <a:pt x="623" y="611"/>
                    </a:lnTo>
                    <a:lnTo>
                      <a:pt x="635" y="599"/>
                    </a:lnTo>
                    <a:lnTo>
                      <a:pt x="646" y="585"/>
                    </a:lnTo>
                    <a:lnTo>
                      <a:pt x="658" y="571"/>
                    </a:lnTo>
                    <a:lnTo>
                      <a:pt x="668" y="557"/>
                    </a:lnTo>
                    <a:lnTo>
                      <a:pt x="677" y="542"/>
                    </a:lnTo>
                    <a:lnTo>
                      <a:pt x="685" y="527"/>
                    </a:lnTo>
                    <a:lnTo>
                      <a:pt x="693" y="510"/>
                    </a:lnTo>
                    <a:lnTo>
                      <a:pt x="700" y="494"/>
                    </a:lnTo>
                    <a:lnTo>
                      <a:pt x="706" y="477"/>
                    </a:lnTo>
                    <a:lnTo>
                      <a:pt x="712" y="460"/>
                    </a:lnTo>
                    <a:lnTo>
                      <a:pt x="716" y="443"/>
                    </a:lnTo>
                    <a:lnTo>
                      <a:pt x="720" y="425"/>
                    </a:lnTo>
                    <a:lnTo>
                      <a:pt x="723" y="408"/>
                    </a:lnTo>
                    <a:lnTo>
                      <a:pt x="725" y="388"/>
                    </a:lnTo>
                    <a:lnTo>
                      <a:pt x="726" y="370"/>
                    </a:lnTo>
                    <a:lnTo>
                      <a:pt x="725" y="351"/>
                    </a:lnTo>
                    <a:lnTo>
                      <a:pt x="725" y="333"/>
                    </a:lnTo>
                    <a:lnTo>
                      <a:pt x="723" y="315"/>
                    </a:lnTo>
                    <a:lnTo>
                      <a:pt x="720" y="297"/>
                    </a:lnTo>
                    <a:lnTo>
                      <a:pt x="716" y="280"/>
                    </a:lnTo>
                    <a:lnTo>
                      <a:pt x="712" y="262"/>
                    </a:lnTo>
                    <a:lnTo>
                      <a:pt x="707" y="245"/>
                    </a:lnTo>
                    <a:lnTo>
                      <a:pt x="701" y="229"/>
                    </a:lnTo>
                    <a:lnTo>
                      <a:pt x="694" y="213"/>
                    </a:lnTo>
                    <a:lnTo>
                      <a:pt x="687" y="197"/>
                    </a:lnTo>
                    <a:lnTo>
                      <a:pt x="678" y="182"/>
                    </a:lnTo>
                    <a:lnTo>
                      <a:pt x="670" y="167"/>
                    </a:lnTo>
                    <a:lnTo>
                      <a:pt x="660" y="153"/>
                    </a:lnTo>
                    <a:lnTo>
                      <a:pt x="649" y="138"/>
                    </a:lnTo>
                    <a:lnTo>
                      <a:pt x="638" y="125"/>
                    </a:lnTo>
                    <a:lnTo>
                      <a:pt x="626" y="112"/>
                    </a:lnTo>
                    <a:lnTo>
                      <a:pt x="614" y="100"/>
                    </a:lnTo>
                    <a:lnTo>
                      <a:pt x="601" y="88"/>
                    </a:lnTo>
                    <a:lnTo>
                      <a:pt x="588" y="77"/>
                    </a:lnTo>
                    <a:lnTo>
                      <a:pt x="574" y="67"/>
                    </a:lnTo>
                    <a:lnTo>
                      <a:pt x="559" y="57"/>
                    </a:lnTo>
                    <a:lnTo>
                      <a:pt x="545" y="48"/>
                    </a:lnTo>
                    <a:lnTo>
                      <a:pt x="529" y="40"/>
                    </a:lnTo>
                    <a:lnTo>
                      <a:pt x="512" y="32"/>
                    </a:lnTo>
                    <a:lnTo>
                      <a:pt x="496" y="26"/>
                    </a:lnTo>
                    <a:lnTo>
                      <a:pt x="479" y="19"/>
                    </a:lnTo>
                    <a:lnTo>
                      <a:pt x="462" y="13"/>
                    </a:lnTo>
                    <a:lnTo>
                      <a:pt x="445" y="9"/>
                    </a:lnTo>
                    <a:lnTo>
                      <a:pt x="427" y="5"/>
                    </a:lnTo>
                    <a:lnTo>
                      <a:pt x="408" y="3"/>
                    </a:lnTo>
                    <a:lnTo>
                      <a:pt x="389" y="1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18" name="Freeform 434">
                <a:extLst>
                  <a:ext uri="{FF2B5EF4-FFF2-40B4-BE49-F238E27FC236}">
                    <a16:creationId xmlns:a16="http://schemas.microsoft.com/office/drawing/2014/main" id="{B4246666-9C64-4339-3ADD-26507F664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454"/>
                <a:ext cx="45" cy="45"/>
              </a:xfrm>
              <a:custGeom>
                <a:avLst/>
                <a:gdLst>
                  <a:gd name="T0" fmla="*/ 333 w 726"/>
                  <a:gd name="T1" fmla="*/ 1 h 721"/>
                  <a:gd name="T2" fmla="*/ 280 w 726"/>
                  <a:gd name="T3" fmla="*/ 9 h 721"/>
                  <a:gd name="T4" fmla="*/ 229 w 726"/>
                  <a:gd name="T5" fmla="*/ 25 h 721"/>
                  <a:gd name="T6" fmla="*/ 182 w 726"/>
                  <a:gd name="T7" fmla="*/ 48 h 721"/>
                  <a:gd name="T8" fmla="*/ 138 w 726"/>
                  <a:gd name="T9" fmla="*/ 76 h 721"/>
                  <a:gd name="T10" fmla="*/ 100 w 726"/>
                  <a:gd name="T11" fmla="*/ 111 h 721"/>
                  <a:gd name="T12" fmla="*/ 67 w 726"/>
                  <a:gd name="T13" fmla="*/ 151 h 721"/>
                  <a:gd name="T14" fmla="*/ 40 w 726"/>
                  <a:gd name="T15" fmla="*/ 195 h 721"/>
                  <a:gd name="T16" fmla="*/ 19 w 726"/>
                  <a:gd name="T17" fmla="*/ 244 h 721"/>
                  <a:gd name="T18" fmla="*/ 5 w 726"/>
                  <a:gd name="T19" fmla="*/ 296 h 721"/>
                  <a:gd name="T20" fmla="*/ 0 w 726"/>
                  <a:gd name="T21" fmla="*/ 351 h 721"/>
                  <a:gd name="T22" fmla="*/ 3 w 726"/>
                  <a:gd name="T23" fmla="*/ 406 h 721"/>
                  <a:gd name="T24" fmla="*/ 13 w 726"/>
                  <a:gd name="T25" fmla="*/ 459 h 721"/>
                  <a:gd name="T26" fmla="*/ 32 w 726"/>
                  <a:gd name="T27" fmla="*/ 508 h 721"/>
                  <a:gd name="T28" fmla="*/ 57 w 726"/>
                  <a:gd name="T29" fmla="*/ 554 h 721"/>
                  <a:gd name="T30" fmla="*/ 87 w 726"/>
                  <a:gd name="T31" fmla="*/ 596 h 721"/>
                  <a:gd name="T32" fmla="*/ 123 w 726"/>
                  <a:gd name="T33" fmla="*/ 632 h 721"/>
                  <a:gd name="T34" fmla="*/ 166 w 726"/>
                  <a:gd name="T35" fmla="*/ 664 h 721"/>
                  <a:gd name="T36" fmla="*/ 211 w 726"/>
                  <a:gd name="T37" fmla="*/ 689 h 721"/>
                  <a:gd name="T38" fmla="*/ 260 w 726"/>
                  <a:gd name="T39" fmla="*/ 707 h 721"/>
                  <a:gd name="T40" fmla="*/ 314 w 726"/>
                  <a:gd name="T41" fmla="*/ 718 h 721"/>
                  <a:gd name="T42" fmla="*/ 369 w 726"/>
                  <a:gd name="T43" fmla="*/ 721 h 721"/>
                  <a:gd name="T44" fmla="*/ 424 w 726"/>
                  <a:gd name="T45" fmla="*/ 717 h 721"/>
                  <a:gd name="T46" fmla="*/ 476 w 726"/>
                  <a:gd name="T47" fmla="*/ 704 h 721"/>
                  <a:gd name="T48" fmla="*/ 525 w 726"/>
                  <a:gd name="T49" fmla="*/ 684 h 721"/>
                  <a:gd name="T50" fmla="*/ 571 w 726"/>
                  <a:gd name="T51" fmla="*/ 657 h 721"/>
                  <a:gd name="T52" fmla="*/ 611 w 726"/>
                  <a:gd name="T53" fmla="*/ 624 h 721"/>
                  <a:gd name="T54" fmla="*/ 646 w 726"/>
                  <a:gd name="T55" fmla="*/ 585 h 721"/>
                  <a:gd name="T56" fmla="*/ 677 w 726"/>
                  <a:gd name="T57" fmla="*/ 542 h 721"/>
                  <a:gd name="T58" fmla="*/ 700 w 726"/>
                  <a:gd name="T59" fmla="*/ 494 h 721"/>
                  <a:gd name="T60" fmla="*/ 716 w 726"/>
                  <a:gd name="T61" fmla="*/ 443 h 721"/>
                  <a:gd name="T62" fmla="*/ 725 w 726"/>
                  <a:gd name="T63" fmla="*/ 388 h 721"/>
                  <a:gd name="T64" fmla="*/ 725 w 726"/>
                  <a:gd name="T65" fmla="*/ 333 h 721"/>
                  <a:gd name="T66" fmla="*/ 716 w 726"/>
                  <a:gd name="T67" fmla="*/ 280 h 721"/>
                  <a:gd name="T68" fmla="*/ 701 w 726"/>
                  <a:gd name="T69" fmla="*/ 229 h 721"/>
                  <a:gd name="T70" fmla="*/ 678 w 726"/>
                  <a:gd name="T71" fmla="*/ 182 h 721"/>
                  <a:gd name="T72" fmla="*/ 649 w 726"/>
                  <a:gd name="T73" fmla="*/ 138 h 721"/>
                  <a:gd name="T74" fmla="*/ 614 w 726"/>
                  <a:gd name="T75" fmla="*/ 100 h 721"/>
                  <a:gd name="T76" fmla="*/ 574 w 726"/>
                  <a:gd name="T77" fmla="*/ 67 h 721"/>
                  <a:gd name="T78" fmla="*/ 529 w 726"/>
                  <a:gd name="T79" fmla="*/ 40 h 721"/>
                  <a:gd name="T80" fmla="*/ 479 w 726"/>
                  <a:gd name="T81" fmla="*/ 19 h 721"/>
                  <a:gd name="T82" fmla="*/ 427 w 726"/>
                  <a:gd name="T83" fmla="*/ 5 h 721"/>
                  <a:gd name="T84" fmla="*/ 370 w 726"/>
                  <a:gd name="T85" fmla="*/ 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6" h="721">
                    <a:moveTo>
                      <a:pt x="370" y="0"/>
                    </a:moveTo>
                    <a:lnTo>
                      <a:pt x="352" y="0"/>
                    </a:lnTo>
                    <a:lnTo>
                      <a:pt x="333" y="1"/>
                    </a:lnTo>
                    <a:lnTo>
                      <a:pt x="315" y="3"/>
                    </a:lnTo>
                    <a:lnTo>
                      <a:pt x="298" y="5"/>
                    </a:lnTo>
                    <a:lnTo>
                      <a:pt x="280" y="9"/>
                    </a:lnTo>
                    <a:lnTo>
                      <a:pt x="262" y="13"/>
                    </a:lnTo>
                    <a:lnTo>
                      <a:pt x="245" y="18"/>
                    </a:lnTo>
                    <a:lnTo>
                      <a:pt x="229" y="25"/>
                    </a:lnTo>
                    <a:lnTo>
                      <a:pt x="213" y="32"/>
                    </a:lnTo>
                    <a:lnTo>
                      <a:pt x="197" y="39"/>
                    </a:lnTo>
                    <a:lnTo>
                      <a:pt x="182" y="48"/>
                    </a:lnTo>
                    <a:lnTo>
                      <a:pt x="167" y="57"/>
                    </a:lnTo>
                    <a:lnTo>
                      <a:pt x="153" y="66"/>
                    </a:lnTo>
                    <a:lnTo>
                      <a:pt x="138" y="76"/>
                    </a:lnTo>
                    <a:lnTo>
                      <a:pt x="125" y="87"/>
                    </a:lnTo>
                    <a:lnTo>
                      <a:pt x="112" y="99"/>
                    </a:lnTo>
                    <a:lnTo>
                      <a:pt x="100" y="111"/>
                    </a:lnTo>
                    <a:lnTo>
                      <a:pt x="88" y="123"/>
                    </a:lnTo>
                    <a:lnTo>
                      <a:pt x="77" y="137"/>
                    </a:lnTo>
                    <a:lnTo>
                      <a:pt x="67" y="151"/>
                    </a:lnTo>
                    <a:lnTo>
                      <a:pt x="57" y="166"/>
                    </a:lnTo>
                    <a:lnTo>
                      <a:pt x="48" y="180"/>
                    </a:lnTo>
                    <a:lnTo>
                      <a:pt x="40" y="195"/>
                    </a:lnTo>
                    <a:lnTo>
                      <a:pt x="32" y="211"/>
                    </a:lnTo>
                    <a:lnTo>
                      <a:pt x="26" y="227"/>
                    </a:lnTo>
                    <a:lnTo>
                      <a:pt x="19" y="244"/>
                    </a:lnTo>
                    <a:lnTo>
                      <a:pt x="13" y="260"/>
                    </a:lnTo>
                    <a:lnTo>
                      <a:pt x="9" y="279"/>
                    </a:lnTo>
                    <a:lnTo>
                      <a:pt x="5" y="296"/>
                    </a:lnTo>
                    <a:lnTo>
                      <a:pt x="3" y="314"/>
                    </a:lnTo>
                    <a:lnTo>
                      <a:pt x="1" y="332"/>
                    </a:lnTo>
                    <a:lnTo>
                      <a:pt x="0" y="351"/>
                    </a:lnTo>
                    <a:lnTo>
                      <a:pt x="0" y="369"/>
                    </a:lnTo>
                    <a:lnTo>
                      <a:pt x="1" y="387"/>
                    </a:lnTo>
                    <a:lnTo>
                      <a:pt x="3" y="406"/>
                    </a:lnTo>
                    <a:lnTo>
                      <a:pt x="5" y="424"/>
                    </a:lnTo>
                    <a:lnTo>
                      <a:pt x="9" y="441"/>
                    </a:lnTo>
                    <a:lnTo>
                      <a:pt x="13" y="459"/>
                    </a:lnTo>
                    <a:lnTo>
                      <a:pt x="18" y="475"/>
                    </a:lnTo>
                    <a:lnTo>
                      <a:pt x="25" y="492"/>
                    </a:lnTo>
                    <a:lnTo>
                      <a:pt x="32" y="508"/>
                    </a:lnTo>
                    <a:lnTo>
                      <a:pt x="40" y="523"/>
                    </a:lnTo>
                    <a:lnTo>
                      <a:pt x="48" y="540"/>
                    </a:lnTo>
                    <a:lnTo>
                      <a:pt x="57" y="554"/>
                    </a:lnTo>
                    <a:lnTo>
                      <a:pt x="66" y="569"/>
                    </a:lnTo>
                    <a:lnTo>
                      <a:pt x="76" y="583"/>
                    </a:lnTo>
                    <a:lnTo>
                      <a:pt x="87" y="596"/>
                    </a:lnTo>
                    <a:lnTo>
                      <a:pt x="99" y="609"/>
                    </a:lnTo>
                    <a:lnTo>
                      <a:pt x="111" y="621"/>
                    </a:lnTo>
                    <a:lnTo>
                      <a:pt x="123" y="632"/>
                    </a:lnTo>
                    <a:lnTo>
                      <a:pt x="137" y="643"/>
                    </a:lnTo>
                    <a:lnTo>
                      <a:pt x="151" y="655"/>
                    </a:lnTo>
                    <a:lnTo>
                      <a:pt x="166" y="664"/>
                    </a:lnTo>
                    <a:lnTo>
                      <a:pt x="180" y="673"/>
                    </a:lnTo>
                    <a:lnTo>
                      <a:pt x="195" y="682"/>
                    </a:lnTo>
                    <a:lnTo>
                      <a:pt x="211" y="689"/>
                    </a:lnTo>
                    <a:lnTo>
                      <a:pt x="227" y="696"/>
                    </a:lnTo>
                    <a:lnTo>
                      <a:pt x="244" y="702"/>
                    </a:lnTo>
                    <a:lnTo>
                      <a:pt x="260" y="707"/>
                    </a:lnTo>
                    <a:lnTo>
                      <a:pt x="279" y="712"/>
                    </a:lnTo>
                    <a:lnTo>
                      <a:pt x="296" y="715"/>
                    </a:lnTo>
                    <a:lnTo>
                      <a:pt x="314" y="718"/>
                    </a:lnTo>
                    <a:lnTo>
                      <a:pt x="332" y="720"/>
                    </a:lnTo>
                    <a:lnTo>
                      <a:pt x="351" y="721"/>
                    </a:lnTo>
                    <a:lnTo>
                      <a:pt x="369" y="721"/>
                    </a:lnTo>
                    <a:lnTo>
                      <a:pt x="387" y="720"/>
                    </a:lnTo>
                    <a:lnTo>
                      <a:pt x="406" y="719"/>
                    </a:lnTo>
                    <a:lnTo>
                      <a:pt x="424" y="717"/>
                    </a:lnTo>
                    <a:lnTo>
                      <a:pt x="442" y="713"/>
                    </a:lnTo>
                    <a:lnTo>
                      <a:pt x="459" y="709"/>
                    </a:lnTo>
                    <a:lnTo>
                      <a:pt x="476" y="704"/>
                    </a:lnTo>
                    <a:lnTo>
                      <a:pt x="493" y="698"/>
                    </a:lnTo>
                    <a:lnTo>
                      <a:pt x="509" y="692"/>
                    </a:lnTo>
                    <a:lnTo>
                      <a:pt x="525" y="684"/>
                    </a:lnTo>
                    <a:lnTo>
                      <a:pt x="541" y="676"/>
                    </a:lnTo>
                    <a:lnTo>
                      <a:pt x="556" y="667"/>
                    </a:lnTo>
                    <a:lnTo>
                      <a:pt x="571" y="657"/>
                    </a:lnTo>
                    <a:lnTo>
                      <a:pt x="585" y="646"/>
                    </a:lnTo>
                    <a:lnTo>
                      <a:pt x="598" y="635"/>
                    </a:lnTo>
                    <a:lnTo>
                      <a:pt x="611" y="624"/>
                    </a:lnTo>
                    <a:lnTo>
                      <a:pt x="623" y="611"/>
                    </a:lnTo>
                    <a:lnTo>
                      <a:pt x="635" y="599"/>
                    </a:lnTo>
                    <a:lnTo>
                      <a:pt x="646" y="585"/>
                    </a:lnTo>
                    <a:lnTo>
                      <a:pt x="658" y="571"/>
                    </a:lnTo>
                    <a:lnTo>
                      <a:pt x="668" y="557"/>
                    </a:lnTo>
                    <a:lnTo>
                      <a:pt x="677" y="542"/>
                    </a:lnTo>
                    <a:lnTo>
                      <a:pt x="685" y="527"/>
                    </a:lnTo>
                    <a:lnTo>
                      <a:pt x="693" y="510"/>
                    </a:lnTo>
                    <a:lnTo>
                      <a:pt x="700" y="494"/>
                    </a:lnTo>
                    <a:lnTo>
                      <a:pt x="706" y="477"/>
                    </a:lnTo>
                    <a:lnTo>
                      <a:pt x="712" y="460"/>
                    </a:lnTo>
                    <a:lnTo>
                      <a:pt x="716" y="443"/>
                    </a:lnTo>
                    <a:lnTo>
                      <a:pt x="720" y="425"/>
                    </a:lnTo>
                    <a:lnTo>
                      <a:pt x="723" y="408"/>
                    </a:lnTo>
                    <a:lnTo>
                      <a:pt x="725" y="388"/>
                    </a:lnTo>
                    <a:lnTo>
                      <a:pt x="726" y="370"/>
                    </a:lnTo>
                    <a:lnTo>
                      <a:pt x="725" y="351"/>
                    </a:lnTo>
                    <a:lnTo>
                      <a:pt x="725" y="333"/>
                    </a:lnTo>
                    <a:lnTo>
                      <a:pt x="723" y="315"/>
                    </a:lnTo>
                    <a:lnTo>
                      <a:pt x="720" y="297"/>
                    </a:lnTo>
                    <a:lnTo>
                      <a:pt x="716" y="280"/>
                    </a:lnTo>
                    <a:lnTo>
                      <a:pt x="712" y="262"/>
                    </a:lnTo>
                    <a:lnTo>
                      <a:pt x="707" y="245"/>
                    </a:lnTo>
                    <a:lnTo>
                      <a:pt x="701" y="229"/>
                    </a:lnTo>
                    <a:lnTo>
                      <a:pt x="694" y="213"/>
                    </a:lnTo>
                    <a:lnTo>
                      <a:pt x="687" y="197"/>
                    </a:lnTo>
                    <a:lnTo>
                      <a:pt x="678" y="182"/>
                    </a:lnTo>
                    <a:lnTo>
                      <a:pt x="670" y="167"/>
                    </a:lnTo>
                    <a:lnTo>
                      <a:pt x="660" y="153"/>
                    </a:lnTo>
                    <a:lnTo>
                      <a:pt x="649" y="138"/>
                    </a:lnTo>
                    <a:lnTo>
                      <a:pt x="638" y="125"/>
                    </a:lnTo>
                    <a:lnTo>
                      <a:pt x="626" y="112"/>
                    </a:lnTo>
                    <a:lnTo>
                      <a:pt x="614" y="100"/>
                    </a:lnTo>
                    <a:lnTo>
                      <a:pt x="601" y="88"/>
                    </a:lnTo>
                    <a:lnTo>
                      <a:pt x="588" y="77"/>
                    </a:lnTo>
                    <a:lnTo>
                      <a:pt x="574" y="67"/>
                    </a:lnTo>
                    <a:lnTo>
                      <a:pt x="559" y="57"/>
                    </a:lnTo>
                    <a:lnTo>
                      <a:pt x="545" y="48"/>
                    </a:lnTo>
                    <a:lnTo>
                      <a:pt x="529" y="40"/>
                    </a:lnTo>
                    <a:lnTo>
                      <a:pt x="512" y="32"/>
                    </a:lnTo>
                    <a:lnTo>
                      <a:pt x="496" y="26"/>
                    </a:lnTo>
                    <a:lnTo>
                      <a:pt x="479" y="19"/>
                    </a:lnTo>
                    <a:lnTo>
                      <a:pt x="462" y="13"/>
                    </a:lnTo>
                    <a:lnTo>
                      <a:pt x="445" y="9"/>
                    </a:lnTo>
                    <a:lnTo>
                      <a:pt x="427" y="5"/>
                    </a:lnTo>
                    <a:lnTo>
                      <a:pt x="408" y="3"/>
                    </a:lnTo>
                    <a:lnTo>
                      <a:pt x="389" y="1"/>
                    </a:lnTo>
                    <a:lnTo>
                      <a:pt x="370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19" name="Freeform 435">
                <a:extLst>
                  <a:ext uri="{FF2B5EF4-FFF2-40B4-BE49-F238E27FC236}">
                    <a16:creationId xmlns:a16="http://schemas.microsoft.com/office/drawing/2014/main" id="{0989CA86-3410-A2CC-0B92-28191EB76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1430"/>
                <a:ext cx="45" cy="45"/>
              </a:xfrm>
              <a:custGeom>
                <a:avLst/>
                <a:gdLst>
                  <a:gd name="T0" fmla="*/ 337 w 724"/>
                  <a:gd name="T1" fmla="*/ 1 h 726"/>
                  <a:gd name="T2" fmla="*/ 283 w 724"/>
                  <a:gd name="T3" fmla="*/ 9 h 726"/>
                  <a:gd name="T4" fmla="*/ 232 w 724"/>
                  <a:gd name="T5" fmla="*/ 25 h 726"/>
                  <a:gd name="T6" fmla="*/ 184 w 724"/>
                  <a:gd name="T7" fmla="*/ 48 h 726"/>
                  <a:gd name="T8" fmla="*/ 141 w 724"/>
                  <a:gd name="T9" fmla="*/ 77 h 726"/>
                  <a:gd name="T10" fmla="*/ 101 w 724"/>
                  <a:gd name="T11" fmla="*/ 111 h 726"/>
                  <a:gd name="T12" fmla="*/ 67 w 724"/>
                  <a:gd name="T13" fmla="*/ 151 h 726"/>
                  <a:gd name="T14" fmla="*/ 40 w 724"/>
                  <a:gd name="T15" fmla="*/ 196 h 726"/>
                  <a:gd name="T16" fmla="*/ 19 w 724"/>
                  <a:gd name="T17" fmla="*/ 244 h 726"/>
                  <a:gd name="T18" fmla="*/ 5 w 724"/>
                  <a:gd name="T19" fmla="*/ 297 h 726"/>
                  <a:gd name="T20" fmla="*/ 0 w 724"/>
                  <a:gd name="T21" fmla="*/ 351 h 726"/>
                  <a:gd name="T22" fmla="*/ 2 w 724"/>
                  <a:gd name="T23" fmla="*/ 406 h 726"/>
                  <a:gd name="T24" fmla="*/ 13 w 724"/>
                  <a:gd name="T25" fmla="*/ 459 h 726"/>
                  <a:gd name="T26" fmla="*/ 31 w 724"/>
                  <a:gd name="T27" fmla="*/ 509 h 726"/>
                  <a:gd name="T28" fmla="*/ 55 w 724"/>
                  <a:gd name="T29" fmla="*/ 556 h 726"/>
                  <a:gd name="T30" fmla="*/ 86 w 724"/>
                  <a:gd name="T31" fmla="*/ 598 h 726"/>
                  <a:gd name="T32" fmla="*/ 123 w 724"/>
                  <a:gd name="T33" fmla="*/ 636 h 726"/>
                  <a:gd name="T34" fmla="*/ 164 w 724"/>
                  <a:gd name="T35" fmla="*/ 668 h 726"/>
                  <a:gd name="T36" fmla="*/ 210 w 724"/>
                  <a:gd name="T37" fmla="*/ 694 h 726"/>
                  <a:gd name="T38" fmla="*/ 260 w 724"/>
                  <a:gd name="T39" fmla="*/ 712 h 726"/>
                  <a:gd name="T40" fmla="*/ 313 w 724"/>
                  <a:gd name="T41" fmla="*/ 723 h 726"/>
                  <a:gd name="T42" fmla="*/ 369 w 724"/>
                  <a:gd name="T43" fmla="*/ 726 h 726"/>
                  <a:gd name="T44" fmla="*/ 423 w 724"/>
                  <a:gd name="T45" fmla="*/ 720 h 726"/>
                  <a:gd name="T46" fmla="*/ 475 w 724"/>
                  <a:gd name="T47" fmla="*/ 707 h 726"/>
                  <a:gd name="T48" fmla="*/ 524 w 724"/>
                  <a:gd name="T49" fmla="*/ 687 h 726"/>
                  <a:gd name="T50" fmla="*/ 569 w 724"/>
                  <a:gd name="T51" fmla="*/ 661 h 726"/>
                  <a:gd name="T52" fmla="*/ 610 w 724"/>
                  <a:gd name="T53" fmla="*/ 627 h 726"/>
                  <a:gd name="T54" fmla="*/ 646 w 724"/>
                  <a:gd name="T55" fmla="*/ 589 h 726"/>
                  <a:gd name="T56" fmla="*/ 676 w 724"/>
                  <a:gd name="T57" fmla="*/ 547 h 726"/>
                  <a:gd name="T58" fmla="*/ 699 w 724"/>
                  <a:gd name="T59" fmla="*/ 499 h 726"/>
                  <a:gd name="T60" fmla="*/ 715 w 724"/>
                  <a:gd name="T61" fmla="*/ 448 h 726"/>
                  <a:gd name="T62" fmla="*/ 723 w 724"/>
                  <a:gd name="T63" fmla="*/ 394 h 726"/>
                  <a:gd name="T64" fmla="*/ 723 w 724"/>
                  <a:gd name="T65" fmla="*/ 338 h 726"/>
                  <a:gd name="T66" fmla="*/ 715 w 724"/>
                  <a:gd name="T67" fmla="*/ 283 h 726"/>
                  <a:gd name="T68" fmla="*/ 700 w 724"/>
                  <a:gd name="T69" fmla="*/ 231 h 726"/>
                  <a:gd name="T70" fmla="*/ 677 w 724"/>
                  <a:gd name="T71" fmla="*/ 184 h 726"/>
                  <a:gd name="T72" fmla="*/ 649 w 724"/>
                  <a:gd name="T73" fmla="*/ 139 h 726"/>
                  <a:gd name="T74" fmla="*/ 613 w 724"/>
                  <a:gd name="T75" fmla="*/ 101 h 726"/>
                  <a:gd name="T76" fmla="*/ 574 w 724"/>
                  <a:gd name="T77" fmla="*/ 68 h 726"/>
                  <a:gd name="T78" fmla="*/ 530 w 724"/>
                  <a:gd name="T79" fmla="*/ 41 h 726"/>
                  <a:gd name="T80" fmla="*/ 481 w 724"/>
                  <a:gd name="T81" fmla="*/ 19 h 726"/>
                  <a:gd name="T82" fmla="*/ 429 w 724"/>
                  <a:gd name="T83" fmla="*/ 6 h 726"/>
                  <a:gd name="T84" fmla="*/ 375 w 724"/>
                  <a:gd name="T85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6">
                    <a:moveTo>
                      <a:pt x="375" y="0"/>
                    </a:moveTo>
                    <a:lnTo>
                      <a:pt x="355" y="0"/>
                    </a:lnTo>
                    <a:lnTo>
                      <a:pt x="337" y="1"/>
                    </a:lnTo>
                    <a:lnTo>
                      <a:pt x="319" y="3"/>
                    </a:lnTo>
                    <a:lnTo>
                      <a:pt x="301" y="6"/>
                    </a:lnTo>
                    <a:lnTo>
                      <a:pt x="283" y="9"/>
                    </a:lnTo>
                    <a:lnTo>
                      <a:pt x="266" y="14"/>
                    </a:lnTo>
                    <a:lnTo>
                      <a:pt x="249" y="19"/>
                    </a:lnTo>
                    <a:lnTo>
                      <a:pt x="232" y="25"/>
                    </a:lnTo>
                    <a:lnTo>
                      <a:pt x="215" y="33"/>
                    </a:lnTo>
                    <a:lnTo>
                      <a:pt x="200" y="40"/>
                    </a:lnTo>
                    <a:lnTo>
                      <a:pt x="184" y="48"/>
                    </a:lnTo>
                    <a:lnTo>
                      <a:pt x="169" y="57"/>
                    </a:lnTo>
                    <a:lnTo>
                      <a:pt x="155" y="67"/>
                    </a:lnTo>
                    <a:lnTo>
                      <a:pt x="141" y="77"/>
                    </a:lnTo>
                    <a:lnTo>
                      <a:pt x="127" y="88"/>
                    </a:lnTo>
                    <a:lnTo>
                      <a:pt x="114" y="99"/>
                    </a:lnTo>
                    <a:lnTo>
                      <a:pt x="101" y="111"/>
                    </a:lnTo>
                    <a:lnTo>
                      <a:pt x="89" y="124"/>
                    </a:lnTo>
                    <a:lnTo>
                      <a:pt x="78" y="137"/>
                    </a:lnTo>
                    <a:lnTo>
                      <a:pt x="67" y="151"/>
                    </a:lnTo>
                    <a:lnTo>
                      <a:pt x="57" y="166"/>
                    </a:lnTo>
                    <a:lnTo>
                      <a:pt x="48" y="181"/>
                    </a:lnTo>
                    <a:lnTo>
                      <a:pt x="40" y="196"/>
                    </a:lnTo>
                    <a:lnTo>
                      <a:pt x="32" y="212"/>
                    </a:lnTo>
                    <a:lnTo>
                      <a:pt x="25" y="228"/>
                    </a:lnTo>
                    <a:lnTo>
                      <a:pt x="19" y="244"/>
                    </a:lnTo>
                    <a:lnTo>
                      <a:pt x="14" y="261"/>
                    </a:lnTo>
                    <a:lnTo>
                      <a:pt x="9" y="278"/>
                    </a:lnTo>
                    <a:lnTo>
                      <a:pt x="5" y="297"/>
                    </a:lnTo>
                    <a:lnTo>
                      <a:pt x="3" y="314"/>
                    </a:lnTo>
                    <a:lnTo>
                      <a:pt x="1" y="333"/>
                    </a:lnTo>
                    <a:lnTo>
                      <a:pt x="0" y="351"/>
                    </a:lnTo>
                    <a:lnTo>
                      <a:pt x="0" y="370"/>
                    </a:lnTo>
                    <a:lnTo>
                      <a:pt x="1" y="388"/>
                    </a:lnTo>
                    <a:lnTo>
                      <a:pt x="2" y="406"/>
                    </a:lnTo>
                    <a:lnTo>
                      <a:pt x="5" y="425"/>
                    </a:lnTo>
                    <a:lnTo>
                      <a:pt x="9" y="442"/>
                    </a:lnTo>
                    <a:lnTo>
                      <a:pt x="13" y="459"/>
                    </a:lnTo>
                    <a:lnTo>
                      <a:pt x="18" y="476"/>
                    </a:lnTo>
                    <a:lnTo>
                      <a:pt x="24" y="493"/>
                    </a:lnTo>
                    <a:lnTo>
                      <a:pt x="31" y="509"/>
                    </a:lnTo>
                    <a:lnTo>
                      <a:pt x="38" y="525"/>
                    </a:lnTo>
                    <a:lnTo>
                      <a:pt x="47" y="541"/>
                    </a:lnTo>
                    <a:lnTo>
                      <a:pt x="55" y="556"/>
                    </a:lnTo>
                    <a:lnTo>
                      <a:pt x="65" y="571"/>
                    </a:lnTo>
                    <a:lnTo>
                      <a:pt x="75" y="585"/>
                    </a:lnTo>
                    <a:lnTo>
                      <a:pt x="86" y="598"/>
                    </a:lnTo>
                    <a:lnTo>
                      <a:pt x="98" y="611"/>
                    </a:lnTo>
                    <a:lnTo>
                      <a:pt x="110" y="624"/>
                    </a:lnTo>
                    <a:lnTo>
                      <a:pt x="123" y="636"/>
                    </a:lnTo>
                    <a:lnTo>
                      <a:pt x="136" y="647"/>
                    </a:lnTo>
                    <a:lnTo>
                      <a:pt x="150" y="657"/>
                    </a:lnTo>
                    <a:lnTo>
                      <a:pt x="164" y="668"/>
                    </a:lnTo>
                    <a:lnTo>
                      <a:pt x="179" y="677"/>
                    </a:lnTo>
                    <a:lnTo>
                      <a:pt x="194" y="686"/>
                    </a:lnTo>
                    <a:lnTo>
                      <a:pt x="210" y="694"/>
                    </a:lnTo>
                    <a:lnTo>
                      <a:pt x="226" y="701"/>
                    </a:lnTo>
                    <a:lnTo>
                      <a:pt x="243" y="707"/>
                    </a:lnTo>
                    <a:lnTo>
                      <a:pt x="260" y="712"/>
                    </a:lnTo>
                    <a:lnTo>
                      <a:pt x="277" y="717"/>
                    </a:lnTo>
                    <a:lnTo>
                      <a:pt x="295" y="720"/>
                    </a:lnTo>
                    <a:lnTo>
                      <a:pt x="313" y="723"/>
                    </a:lnTo>
                    <a:lnTo>
                      <a:pt x="331" y="725"/>
                    </a:lnTo>
                    <a:lnTo>
                      <a:pt x="349" y="726"/>
                    </a:lnTo>
                    <a:lnTo>
                      <a:pt x="369" y="726"/>
                    </a:lnTo>
                    <a:lnTo>
                      <a:pt x="387" y="725"/>
                    </a:lnTo>
                    <a:lnTo>
                      <a:pt x="405" y="723"/>
                    </a:lnTo>
                    <a:lnTo>
                      <a:pt x="423" y="720"/>
                    </a:lnTo>
                    <a:lnTo>
                      <a:pt x="441" y="717"/>
                    </a:lnTo>
                    <a:lnTo>
                      <a:pt x="458" y="713"/>
                    </a:lnTo>
                    <a:lnTo>
                      <a:pt x="475" y="707"/>
                    </a:lnTo>
                    <a:lnTo>
                      <a:pt x="492" y="701"/>
                    </a:lnTo>
                    <a:lnTo>
                      <a:pt x="509" y="695"/>
                    </a:lnTo>
                    <a:lnTo>
                      <a:pt x="524" y="687"/>
                    </a:lnTo>
                    <a:lnTo>
                      <a:pt x="540" y="679"/>
                    </a:lnTo>
                    <a:lnTo>
                      <a:pt x="555" y="670"/>
                    </a:lnTo>
                    <a:lnTo>
                      <a:pt x="569" y="661"/>
                    </a:lnTo>
                    <a:lnTo>
                      <a:pt x="583" y="649"/>
                    </a:lnTo>
                    <a:lnTo>
                      <a:pt x="597" y="639"/>
                    </a:lnTo>
                    <a:lnTo>
                      <a:pt x="610" y="627"/>
                    </a:lnTo>
                    <a:lnTo>
                      <a:pt x="623" y="615"/>
                    </a:lnTo>
                    <a:lnTo>
                      <a:pt x="635" y="602"/>
                    </a:lnTo>
                    <a:lnTo>
                      <a:pt x="646" y="589"/>
                    </a:lnTo>
                    <a:lnTo>
                      <a:pt x="657" y="575"/>
                    </a:lnTo>
                    <a:lnTo>
                      <a:pt x="667" y="561"/>
                    </a:lnTo>
                    <a:lnTo>
                      <a:pt x="676" y="547"/>
                    </a:lnTo>
                    <a:lnTo>
                      <a:pt x="684" y="530"/>
                    </a:lnTo>
                    <a:lnTo>
                      <a:pt x="692" y="515"/>
                    </a:lnTo>
                    <a:lnTo>
                      <a:pt x="699" y="499"/>
                    </a:lnTo>
                    <a:lnTo>
                      <a:pt x="705" y="482"/>
                    </a:lnTo>
                    <a:lnTo>
                      <a:pt x="711" y="465"/>
                    </a:lnTo>
                    <a:lnTo>
                      <a:pt x="715" y="448"/>
                    </a:lnTo>
                    <a:lnTo>
                      <a:pt x="719" y="431"/>
                    </a:lnTo>
                    <a:lnTo>
                      <a:pt x="722" y="413"/>
                    </a:lnTo>
                    <a:lnTo>
                      <a:pt x="723" y="394"/>
                    </a:lnTo>
                    <a:lnTo>
                      <a:pt x="724" y="375"/>
                    </a:lnTo>
                    <a:lnTo>
                      <a:pt x="724" y="356"/>
                    </a:lnTo>
                    <a:lnTo>
                      <a:pt x="723" y="338"/>
                    </a:lnTo>
                    <a:lnTo>
                      <a:pt x="722" y="319"/>
                    </a:lnTo>
                    <a:lnTo>
                      <a:pt x="719" y="301"/>
                    </a:lnTo>
                    <a:lnTo>
                      <a:pt x="715" y="283"/>
                    </a:lnTo>
                    <a:lnTo>
                      <a:pt x="711" y="265"/>
                    </a:lnTo>
                    <a:lnTo>
                      <a:pt x="706" y="248"/>
                    </a:lnTo>
                    <a:lnTo>
                      <a:pt x="700" y="231"/>
                    </a:lnTo>
                    <a:lnTo>
                      <a:pt x="693" y="215"/>
                    </a:lnTo>
                    <a:lnTo>
                      <a:pt x="686" y="199"/>
                    </a:lnTo>
                    <a:lnTo>
                      <a:pt x="677" y="184"/>
                    </a:lnTo>
                    <a:lnTo>
                      <a:pt x="669" y="169"/>
                    </a:lnTo>
                    <a:lnTo>
                      <a:pt x="659" y="153"/>
                    </a:lnTo>
                    <a:lnTo>
                      <a:pt x="649" y="139"/>
                    </a:lnTo>
                    <a:lnTo>
                      <a:pt x="638" y="126"/>
                    </a:lnTo>
                    <a:lnTo>
                      <a:pt x="627" y="113"/>
                    </a:lnTo>
                    <a:lnTo>
                      <a:pt x="613" y="101"/>
                    </a:lnTo>
                    <a:lnTo>
                      <a:pt x="601" y="89"/>
                    </a:lnTo>
                    <a:lnTo>
                      <a:pt x="588" y="78"/>
                    </a:lnTo>
                    <a:lnTo>
                      <a:pt x="574" y="68"/>
                    </a:lnTo>
                    <a:lnTo>
                      <a:pt x="560" y="58"/>
                    </a:lnTo>
                    <a:lnTo>
                      <a:pt x="545" y="49"/>
                    </a:lnTo>
                    <a:lnTo>
                      <a:pt x="530" y="41"/>
                    </a:lnTo>
                    <a:lnTo>
                      <a:pt x="514" y="33"/>
                    </a:lnTo>
                    <a:lnTo>
                      <a:pt x="498" y="25"/>
                    </a:lnTo>
                    <a:lnTo>
                      <a:pt x="481" y="19"/>
                    </a:lnTo>
                    <a:lnTo>
                      <a:pt x="464" y="14"/>
                    </a:lnTo>
                    <a:lnTo>
                      <a:pt x="447" y="9"/>
                    </a:lnTo>
                    <a:lnTo>
                      <a:pt x="429" y="6"/>
                    </a:lnTo>
                    <a:lnTo>
                      <a:pt x="411" y="3"/>
                    </a:lnTo>
                    <a:lnTo>
                      <a:pt x="393" y="1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20" name="Freeform 436">
                <a:extLst>
                  <a:ext uri="{FF2B5EF4-FFF2-40B4-BE49-F238E27FC236}">
                    <a16:creationId xmlns:a16="http://schemas.microsoft.com/office/drawing/2014/main" id="{7D19A490-9061-54F4-E29A-65699EA42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1430"/>
                <a:ext cx="45" cy="45"/>
              </a:xfrm>
              <a:custGeom>
                <a:avLst/>
                <a:gdLst>
                  <a:gd name="T0" fmla="*/ 337 w 724"/>
                  <a:gd name="T1" fmla="*/ 1 h 726"/>
                  <a:gd name="T2" fmla="*/ 283 w 724"/>
                  <a:gd name="T3" fmla="*/ 9 h 726"/>
                  <a:gd name="T4" fmla="*/ 232 w 724"/>
                  <a:gd name="T5" fmla="*/ 25 h 726"/>
                  <a:gd name="T6" fmla="*/ 184 w 724"/>
                  <a:gd name="T7" fmla="*/ 48 h 726"/>
                  <a:gd name="T8" fmla="*/ 141 w 724"/>
                  <a:gd name="T9" fmla="*/ 77 h 726"/>
                  <a:gd name="T10" fmla="*/ 101 w 724"/>
                  <a:gd name="T11" fmla="*/ 111 h 726"/>
                  <a:gd name="T12" fmla="*/ 67 w 724"/>
                  <a:gd name="T13" fmla="*/ 151 h 726"/>
                  <a:gd name="T14" fmla="*/ 40 w 724"/>
                  <a:gd name="T15" fmla="*/ 196 h 726"/>
                  <a:gd name="T16" fmla="*/ 19 w 724"/>
                  <a:gd name="T17" fmla="*/ 244 h 726"/>
                  <a:gd name="T18" fmla="*/ 5 w 724"/>
                  <a:gd name="T19" fmla="*/ 297 h 726"/>
                  <a:gd name="T20" fmla="*/ 0 w 724"/>
                  <a:gd name="T21" fmla="*/ 351 h 726"/>
                  <a:gd name="T22" fmla="*/ 2 w 724"/>
                  <a:gd name="T23" fmla="*/ 406 h 726"/>
                  <a:gd name="T24" fmla="*/ 13 w 724"/>
                  <a:gd name="T25" fmla="*/ 459 h 726"/>
                  <a:gd name="T26" fmla="*/ 31 w 724"/>
                  <a:gd name="T27" fmla="*/ 509 h 726"/>
                  <a:gd name="T28" fmla="*/ 55 w 724"/>
                  <a:gd name="T29" fmla="*/ 556 h 726"/>
                  <a:gd name="T30" fmla="*/ 86 w 724"/>
                  <a:gd name="T31" fmla="*/ 598 h 726"/>
                  <a:gd name="T32" fmla="*/ 123 w 724"/>
                  <a:gd name="T33" fmla="*/ 636 h 726"/>
                  <a:gd name="T34" fmla="*/ 164 w 724"/>
                  <a:gd name="T35" fmla="*/ 668 h 726"/>
                  <a:gd name="T36" fmla="*/ 210 w 724"/>
                  <a:gd name="T37" fmla="*/ 694 h 726"/>
                  <a:gd name="T38" fmla="*/ 260 w 724"/>
                  <a:gd name="T39" fmla="*/ 712 h 726"/>
                  <a:gd name="T40" fmla="*/ 313 w 724"/>
                  <a:gd name="T41" fmla="*/ 723 h 726"/>
                  <a:gd name="T42" fmla="*/ 369 w 724"/>
                  <a:gd name="T43" fmla="*/ 726 h 726"/>
                  <a:gd name="T44" fmla="*/ 423 w 724"/>
                  <a:gd name="T45" fmla="*/ 720 h 726"/>
                  <a:gd name="T46" fmla="*/ 475 w 724"/>
                  <a:gd name="T47" fmla="*/ 707 h 726"/>
                  <a:gd name="T48" fmla="*/ 524 w 724"/>
                  <a:gd name="T49" fmla="*/ 687 h 726"/>
                  <a:gd name="T50" fmla="*/ 569 w 724"/>
                  <a:gd name="T51" fmla="*/ 661 h 726"/>
                  <a:gd name="T52" fmla="*/ 610 w 724"/>
                  <a:gd name="T53" fmla="*/ 627 h 726"/>
                  <a:gd name="T54" fmla="*/ 646 w 724"/>
                  <a:gd name="T55" fmla="*/ 589 h 726"/>
                  <a:gd name="T56" fmla="*/ 676 w 724"/>
                  <a:gd name="T57" fmla="*/ 547 h 726"/>
                  <a:gd name="T58" fmla="*/ 699 w 724"/>
                  <a:gd name="T59" fmla="*/ 499 h 726"/>
                  <a:gd name="T60" fmla="*/ 715 w 724"/>
                  <a:gd name="T61" fmla="*/ 448 h 726"/>
                  <a:gd name="T62" fmla="*/ 723 w 724"/>
                  <a:gd name="T63" fmla="*/ 394 h 726"/>
                  <a:gd name="T64" fmla="*/ 723 w 724"/>
                  <a:gd name="T65" fmla="*/ 338 h 726"/>
                  <a:gd name="T66" fmla="*/ 715 w 724"/>
                  <a:gd name="T67" fmla="*/ 283 h 726"/>
                  <a:gd name="T68" fmla="*/ 700 w 724"/>
                  <a:gd name="T69" fmla="*/ 231 h 726"/>
                  <a:gd name="T70" fmla="*/ 677 w 724"/>
                  <a:gd name="T71" fmla="*/ 184 h 726"/>
                  <a:gd name="T72" fmla="*/ 649 w 724"/>
                  <a:gd name="T73" fmla="*/ 139 h 726"/>
                  <a:gd name="T74" fmla="*/ 613 w 724"/>
                  <a:gd name="T75" fmla="*/ 101 h 726"/>
                  <a:gd name="T76" fmla="*/ 574 w 724"/>
                  <a:gd name="T77" fmla="*/ 68 h 726"/>
                  <a:gd name="T78" fmla="*/ 530 w 724"/>
                  <a:gd name="T79" fmla="*/ 41 h 726"/>
                  <a:gd name="T80" fmla="*/ 481 w 724"/>
                  <a:gd name="T81" fmla="*/ 19 h 726"/>
                  <a:gd name="T82" fmla="*/ 429 w 724"/>
                  <a:gd name="T83" fmla="*/ 6 h 726"/>
                  <a:gd name="T84" fmla="*/ 375 w 724"/>
                  <a:gd name="T85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6">
                    <a:moveTo>
                      <a:pt x="375" y="0"/>
                    </a:moveTo>
                    <a:lnTo>
                      <a:pt x="355" y="0"/>
                    </a:lnTo>
                    <a:lnTo>
                      <a:pt x="337" y="1"/>
                    </a:lnTo>
                    <a:lnTo>
                      <a:pt x="319" y="3"/>
                    </a:lnTo>
                    <a:lnTo>
                      <a:pt x="301" y="6"/>
                    </a:lnTo>
                    <a:lnTo>
                      <a:pt x="283" y="9"/>
                    </a:lnTo>
                    <a:lnTo>
                      <a:pt x="266" y="14"/>
                    </a:lnTo>
                    <a:lnTo>
                      <a:pt x="249" y="19"/>
                    </a:lnTo>
                    <a:lnTo>
                      <a:pt x="232" y="25"/>
                    </a:lnTo>
                    <a:lnTo>
                      <a:pt x="215" y="33"/>
                    </a:lnTo>
                    <a:lnTo>
                      <a:pt x="200" y="40"/>
                    </a:lnTo>
                    <a:lnTo>
                      <a:pt x="184" y="48"/>
                    </a:lnTo>
                    <a:lnTo>
                      <a:pt x="169" y="57"/>
                    </a:lnTo>
                    <a:lnTo>
                      <a:pt x="155" y="67"/>
                    </a:lnTo>
                    <a:lnTo>
                      <a:pt x="141" y="77"/>
                    </a:lnTo>
                    <a:lnTo>
                      <a:pt x="127" y="88"/>
                    </a:lnTo>
                    <a:lnTo>
                      <a:pt x="114" y="99"/>
                    </a:lnTo>
                    <a:lnTo>
                      <a:pt x="101" y="111"/>
                    </a:lnTo>
                    <a:lnTo>
                      <a:pt x="89" y="124"/>
                    </a:lnTo>
                    <a:lnTo>
                      <a:pt x="78" y="137"/>
                    </a:lnTo>
                    <a:lnTo>
                      <a:pt x="67" y="151"/>
                    </a:lnTo>
                    <a:lnTo>
                      <a:pt x="57" y="166"/>
                    </a:lnTo>
                    <a:lnTo>
                      <a:pt x="48" y="181"/>
                    </a:lnTo>
                    <a:lnTo>
                      <a:pt x="40" y="196"/>
                    </a:lnTo>
                    <a:lnTo>
                      <a:pt x="32" y="212"/>
                    </a:lnTo>
                    <a:lnTo>
                      <a:pt x="25" y="228"/>
                    </a:lnTo>
                    <a:lnTo>
                      <a:pt x="19" y="244"/>
                    </a:lnTo>
                    <a:lnTo>
                      <a:pt x="14" y="261"/>
                    </a:lnTo>
                    <a:lnTo>
                      <a:pt x="9" y="278"/>
                    </a:lnTo>
                    <a:lnTo>
                      <a:pt x="5" y="297"/>
                    </a:lnTo>
                    <a:lnTo>
                      <a:pt x="3" y="314"/>
                    </a:lnTo>
                    <a:lnTo>
                      <a:pt x="1" y="333"/>
                    </a:lnTo>
                    <a:lnTo>
                      <a:pt x="0" y="351"/>
                    </a:lnTo>
                    <a:lnTo>
                      <a:pt x="0" y="370"/>
                    </a:lnTo>
                    <a:lnTo>
                      <a:pt x="1" y="388"/>
                    </a:lnTo>
                    <a:lnTo>
                      <a:pt x="2" y="406"/>
                    </a:lnTo>
                    <a:lnTo>
                      <a:pt x="5" y="425"/>
                    </a:lnTo>
                    <a:lnTo>
                      <a:pt x="9" y="442"/>
                    </a:lnTo>
                    <a:lnTo>
                      <a:pt x="13" y="459"/>
                    </a:lnTo>
                    <a:lnTo>
                      <a:pt x="18" y="476"/>
                    </a:lnTo>
                    <a:lnTo>
                      <a:pt x="24" y="493"/>
                    </a:lnTo>
                    <a:lnTo>
                      <a:pt x="31" y="509"/>
                    </a:lnTo>
                    <a:lnTo>
                      <a:pt x="38" y="525"/>
                    </a:lnTo>
                    <a:lnTo>
                      <a:pt x="47" y="541"/>
                    </a:lnTo>
                    <a:lnTo>
                      <a:pt x="55" y="556"/>
                    </a:lnTo>
                    <a:lnTo>
                      <a:pt x="65" y="571"/>
                    </a:lnTo>
                    <a:lnTo>
                      <a:pt x="75" y="585"/>
                    </a:lnTo>
                    <a:lnTo>
                      <a:pt x="86" y="598"/>
                    </a:lnTo>
                    <a:lnTo>
                      <a:pt x="98" y="611"/>
                    </a:lnTo>
                    <a:lnTo>
                      <a:pt x="110" y="624"/>
                    </a:lnTo>
                    <a:lnTo>
                      <a:pt x="123" y="636"/>
                    </a:lnTo>
                    <a:lnTo>
                      <a:pt x="136" y="647"/>
                    </a:lnTo>
                    <a:lnTo>
                      <a:pt x="150" y="657"/>
                    </a:lnTo>
                    <a:lnTo>
                      <a:pt x="164" y="668"/>
                    </a:lnTo>
                    <a:lnTo>
                      <a:pt x="179" y="677"/>
                    </a:lnTo>
                    <a:lnTo>
                      <a:pt x="194" y="686"/>
                    </a:lnTo>
                    <a:lnTo>
                      <a:pt x="210" y="694"/>
                    </a:lnTo>
                    <a:lnTo>
                      <a:pt x="226" y="701"/>
                    </a:lnTo>
                    <a:lnTo>
                      <a:pt x="243" y="707"/>
                    </a:lnTo>
                    <a:lnTo>
                      <a:pt x="260" y="712"/>
                    </a:lnTo>
                    <a:lnTo>
                      <a:pt x="277" y="717"/>
                    </a:lnTo>
                    <a:lnTo>
                      <a:pt x="295" y="720"/>
                    </a:lnTo>
                    <a:lnTo>
                      <a:pt x="313" y="723"/>
                    </a:lnTo>
                    <a:lnTo>
                      <a:pt x="331" y="725"/>
                    </a:lnTo>
                    <a:lnTo>
                      <a:pt x="349" y="726"/>
                    </a:lnTo>
                    <a:lnTo>
                      <a:pt x="369" y="726"/>
                    </a:lnTo>
                    <a:lnTo>
                      <a:pt x="387" y="725"/>
                    </a:lnTo>
                    <a:lnTo>
                      <a:pt x="405" y="723"/>
                    </a:lnTo>
                    <a:lnTo>
                      <a:pt x="423" y="720"/>
                    </a:lnTo>
                    <a:lnTo>
                      <a:pt x="441" y="717"/>
                    </a:lnTo>
                    <a:lnTo>
                      <a:pt x="458" y="713"/>
                    </a:lnTo>
                    <a:lnTo>
                      <a:pt x="475" y="707"/>
                    </a:lnTo>
                    <a:lnTo>
                      <a:pt x="492" y="701"/>
                    </a:lnTo>
                    <a:lnTo>
                      <a:pt x="509" y="695"/>
                    </a:lnTo>
                    <a:lnTo>
                      <a:pt x="524" y="687"/>
                    </a:lnTo>
                    <a:lnTo>
                      <a:pt x="540" y="679"/>
                    </a:lnTo>
                    <a:lnTo>
                      <a:pt x="555" y="670"/>
                    </a:lnTo>
                    <a:lnTo>
                      <a:pt x="569" y="661"/>
                    </a:lnTo>
                    <a:lnTo>
                      <a:pt x="583" y="649"/>
                    </a:lnTo>
                    <a:lnTo>
                      <a:pt x="597" y="639"/>
                    </a:lnTo>
                    <a:lnTo>
                      <a:pt x="610" y="627"/>
                    </a:lnTo>
                    <a:lnTo>
                      <a:pt x="623" y="615"/>
                    </a:lnTo>
                    <a:lnTo>
                      <a:pt x="635" y="602"/>
                    </a:lnTo>
                    <a:lnTo>
                      <a:pt x="646" y="589"/>
                    </a:lnTo>
                    <a:lnTo>
                      <a:pt x="657" y="575"/>
                    </a:lnTo>
                    <a:lnTo>
                      <a:pt x="667" y="561"/>
                    </a:lnTo>
                    <a:lnTo>
                      <a:pt x="676" y="547"/>
                    </a:lnTo>
                    <a:lnTo>
                      <a:pt x="684" y="530"/>
                    </a:lnTo>
                    <a:lnTo>
                      <a:pt x="692" y="515"/>
                    </a:lnTo>
                    <a:lnTo>
                      <a:pt x="699" y="499"/>
                    </a:lnTo>
                    <a:lnTo>
                      <a:pt x="705" y="482"/>
                    </a:lnTo>
                    <a:lnTo>
                      <a:pt x="711" y="465"/>
                    </a:lnTo>
                    <a:lnTo>
                      <a:pt x="715" y="448"/>
                    </a:lnTo>
                    <a:lnTo>
                      <a:pt x="719" y="431"/>
                    </a:lnTo>
                    <a:lnTo>
                      <a:pt x="722" y="413"/>
                    </a:lnTo>
                    <a:lnTo>
                      <a:pt x="723" y="394"/>
                    </a:lnTo>
                    <a:lnTo>
                      <a:pt x="724" y="375"/>
                    </a:lnTo>
                    <a:lnTo>
                      <a:pt x="724" y="356"/>
                    </a:lnTo>
                    <a:lnTo>
                      <a:pt x="723" y="338"/>
                    </a:lnTo>
                    <a:lnTo>
                      <a:pt x="722" y="319"/>
                    </a:lnTo>
                    <a:lnTo>
                      <a:pt x="719" y="301"/>
                    </a:lnTo>
                    <a:lnTo>
                      <a:pt x="715" y="283"/>
                    </a:lnTo>
                    <a:lnTo>
                      <a:pt x="711" y="265"/>
                    </a:lnTo>
                    <a:lnTo>
                      <a:pt x="706" y="248"/>
                    </a:lnTo>
                    <a:lnTo>
                      <a:pt x="700" y="231"/>
                    </a:lnTo>
                    <a:lnTo>
                      <a:pt x="693" y="215"/>
                    </a:lnTo>
                    <a:lnTo>
                      <a:pt x="686" y="199"/>
                    </a:lnTo>
                    <a:lnTo>
                      <a:pt x="677" y="184"/>
                    </a:lnTo>
                    <a:lnTo>
                      <a:pt x="669" y="169"/>
                    </a:lnTo>
                    <a:lnTo>
                      <a:pt x="659" y="153"/>
                    </a:lnTo>
                    <a:lnTo>
                      <a:pt x="649" y="139"/>
                    </a:lnTo>
                    <a:lnTo>
                      <a:pt x="638" y="126"/>
                    </a:lnTo>
                    <a:lnTo>
                      <a:pt x="627" y="113"/>
                    </a:lnTo>
                    <a:lnTo>
                      <a:pt x="613" y="101"/>
                    </a:lnTo>
                    <a:lnTo>
                      <a:pt x="601" y="89"/>
                    </a:lnTo>
                    <a:lnTo>
                      <a:pt x="588" y="78"/>
                    </a:lnTo>
                    <a:lnTo>
                      <a:pt x="574" y="68"/>
                    </a:lnTo>
                    <a:lnTo>
                      <a:pt x="560" y="58"/>
                    </a:lnTo>
                    <a:lnTo>
                      <a:pt x="545" y="49"/>
                    </a:lnTo>
                    <a:lnTo>
                      <a:pt x="530" y="41"/>
                    </a:lnTo>
                    <a:lnTo>
                      <a:pt x="514" y="33"/>
                    </a:lnTo>
                    <a:lnTo>
                      <a:pt x="498" y="25"/>
                    </a:lnTo>
                    <a:lnTo>
                      <a:pt x="481" y="19"/>
                    </a:lnTo>
                    <a:lnTo>
                      <a:pt x="464" y="14"/>
                    </a:lnTo>
                    <a:lnTo>
                      <a:pt x="447" y="9"/>
                    </a:lnTo>
                    <a:lnTo>
                      <a:pt x="429" y="6"/>
                    </a:lnTo>
                    <a:lnTo>
                      <a:pt x="411" y="3"/>
                    </a:lnTo>
                    <a:lnTo>
                      <a:pt x="393" y="1"/>
                    </a:lnTo>
                    <a:lnTo>
                      <a:pt x="375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21" name="Freeform 437">
                <a:extLst>
                  <a:ext uri="{FF2B5EF4-FFF2-40B4-BE49-F238E27FC236}">
                    <a16:creationId xmlns:a16="http://schemas.microsoft.com/office/drawing/2014/main" id="{AF14D909-8C2A-955A-2FA4-294A23198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18"/>
                <a:ext cx="46" cy="45"/>
              </a:xfrm>
              <a:custGeom>
                <a:avLst/>
                <a:gdLst>
                  <a:gd name="T0" fmla="*/ 11 w 727"/>
                  <a:gd name="T1" fmla="*/ 450 h 724"/>
                  <a:gd name="T2" fmla="*/ 28 w 727"/>
                  <a:gd name="T3" fmla="*/ 501 h 724"/>
                  <a:gd name="T4" fmla="*/ 52 w 727"/>
                  <a:gd name="T5" fmla="*/ 549 h 724"/>
                  <a:gd name="T6" fmla="*/ 83 w 727"/>
                  <a:gd name="T7" fmla="*/ 592 h 724"/>
                  <a:gd name="T8" fmla="*/ 120 w 727"/>
                  <a:gd name="T9" fmla="*/ 630 h 724"/>
                  <a:gd name="T10" fmla="*/ 160 w 727"/>
                  <a:gd name="T11" fmla="*/ 662 h 724"/>
                  <a:gd name="T12" fmla="*/ 205 w 727"/>
                  <a:gd name="T13" fmla="*/ 689 h 724"/>
                  <a:gd name="T14" fmla="*/ 254 w 727"/>
                  <a:gd name="T15" fmla="*/ 708 h 724"/>
                  <a:gd name="T16" fmla="*/ 305 w 727"/>
                  <a:gd name="T17" fmla="*/ 720 h 724"/>
                  <a:gd name="T18" fmla="*/ 359 w 727"/>
                  <a:gd name="T19" fmla="*/ 724 h 724"/>
                  <a:gd name="T20" fmla="*/ 413 w 727"/>
                  <a:gd name="T21" fmla="*/ 720 h 724"/>
                  <a:gd name="T22" fmla="*/ 468 w 727"/>
                  <a:gd name="T23" fmla="*/ 708 h 724"/>
                  <a:gd name="T24" fmla="*/ 518 w 727"/>
                  <a:gd name="T25" fmla="*/ 689 h 724"/>
                  <a:gd name="T26" fmla="*/ 564 w 727"/>
                  <a:gd name="T27" fmla="*/ 662 h 724"/>
                  <a:gd name="T28" fmla="*/ 606 w 727"/>
                  <a:gd name="T29" fmla="*/ 630 h 724"/>
                  <a:gd name="T30" fmla="*/ 642 w 727"/>
                  <a:gd name="T31" fmla="*/ 593 h 724"/>
                  <a:gd name="T32" fmla="*/ 672 w 727"/>
                  <a:gd name="T33" fmla="*/ 550 h 724"/>
                  <a:gd name="T34" fmla="*/ 696 w 727"/>
                  <a:gd name="T35" fmla="*/ 504 h 724"/>
                  <a:gd name="T36" fmla="*/ 713 w 727"/>
                  <a:gd name="T37" fmla="*/ 455 h 724"/>
                  <a:gd name="T38" fmla="*/ 725 w 727"/>
                  <a:gd name="T39" fmla="*/ 402 h 724"/>
                  <a:gd name="T40" fmla="*/ 727 w 727"/>
                  <a:gd name="T41" fmla="*/ 348 h 724"/>
                  <a:gd name="T42" fmla="*/ 722 w 727"/>
                  <a:gd name="T43" fmla="*/ 292 h 724"/>
                  <a:gd name="T44" fmla="*/ 706 w 727"/>
                  <a:gd name="T45" fmla="*/ 239 h 724"/>
                  <a:gd name="T46" fmla="*/ 684 w 727"/>
                  <a:gd name="T47" fmla="*/ 190 h 724"/>
                  <a:gd name="T48" fmla="*/ 656 w 727"/>
                  <a:gd name="T49" fmla="*/ 145 h 724"/>
                  <a:gd name="T50" fmla="*/ 621 w 727"/>
                  <a:gd name="T51" fmla="*/ 106 h 724"/>
                  <a:gd name="T52" fmla="*/ 581 w 727"/>
                  <a:gd name="T53" fmla="*/ 72 h 724"/>
                  <a:gd name="T54" fmla="*/ 537 w 727"/>
                  <a:gd name="T55" fmla="*/ 43 h 724"/>
                  <a:gd name="T56" fmla="*/ 489 w 727"/>
                  <a:gd name="T57" fmla="*/ 22 h 724"/>
                  <a:gd name="T58" fmla="*/ 438 w 727"/>
                  <a:gd name="T59" fmla="*/ 7 h 724"/>
                  <a:gd name="T60" fmla="*/ 385 w 727"/>
                  <a:gd name="T61" fmla="*/ 1 h 724"/>
                  <a:gd name="T62" fmla="*/ 329 w 727"/>
                  <a:gd name="T63" fmla="*/ 2 h 724"/>
                  <a:gd name="T64" fmla="*/ 275 w 727"/>
                  <a:gd name="T65" fmla="*/ 11 h 724"/>
                  <a:gd name="T66" fmla="*/ 224 w 727"/>
                  <a:gd name="T67" fmla="*/ 28 h 724"/>
                  <a:gd name="T68" fmla="*/ 176 w 727"/>
                  <a:gd name="T69" fmla="*/ 53 h 724"/>
                  <a:gd name="T70" fmla="*/ 134 w 727"/>
                  <a:gd name="T71" fmla="*/ 83 h 724"/>
                  <a:gd name="T72" fmla="*/ 96 w 727"/>
                  <a:gd name="T73" fmla="*/ 118 h 724"/>
                  <a:gd name="T74" fmla="*/ 63 w 727"/>
                  <a:gd name="T75" fmla="*/ 158 h 724"/>
                  <a:gd name="T76" fmla="*/ 37 w 727"/>
                  <a:gd name="T77" fmla="*/ 204 h 724"/>
                  <a:gd name="T78" fmla="*/ 17 w 727"/>
                  <a:gd name="T79" fmla="*/ 252 h 724"/>
                  <a:gd name="T80" fmla="*/ 5 w 727"/>
                  <a:gd name="T81" fmla="*/ 304 h 724"/>
                  <a:gd name="T82" fmla="*/ 0 w 727"/>
                  <a:gd name="T83" fmla="*/ 358 h 724"/>
                  <a:gd name="T84" fmla="*/ 4 w 727"/>
                  <a:gd name="T85" fmla="*/ 41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7" h="724">
                    <a:moveTo>
                      <a:pt x="4" y="413"/>
                    </a:moveTo>
                    <a:lnTo>
                      <a:pt x="7" y="432"/>
                    </a:lnTo>
                    <a:lnTo>
                      <a:pt x="11" y="450"/>
                    </a:lnTo>
                    <a:lnTo>
                      <a:pt x="16" y="468"/>
                    </a:lnTo>
                    <a:lnTo>
                      <a:pt x="22" y="485"/>
                    </a:lnTo>
                    <a:lnTo>
                      <a:pt x="28" y="501"/>
                    </a:lnTo>
                    <a:lnTo>
                      <a:pt x="36" y="518"/>
                    </a:lnTo>
                    <a:lnTo>
                      <a:pt x="44" y="533"/>
                    </a:lnTo>
                    <a:lnTo>
                      <a:pt x="52" y="549"/>
                    </a:lnTo>
                    <a:lnTo>
                      <a:pt x="62" y="565"/>
                    </a:lnTo>
                    <a:lnTo>
                      <a:pt x="72" y="579"/>
                    </a:lnTo>
                    <a:lnTo>
                      <a:pt x="83" y="592"/>
                    </a:lnTo>
                    <a:lnTo>
                      <a:pt x="95" y="606"/>
                    </a:lnTo>
                    <a:lnTo>
                      <a:pt x="107" y="618"/>
                    </a:lnTo>
                    <a:lnTo>
                      <a:pt x="120" y="630"/>
                    </a:lnTo>
                    <a:lnTo>
                      <a:pt x="133" y="641"/>
                    </a:lnTo>
                    <a:lnTo>
                      <a:pt x="146" y="652"/>
                    </a:lnTo>
                    <a:lnTo>
                      <a:pt x="160" y="662"/>
                    </a:lnTo>
                    <a:lnTo>
                      <a:pt x="175" y="671"/>
                    </a:lnTo>
                    <a:lnTo>
                      <a:pt x="190" y="681"/>
                    </a:lnTo>
                    <a:lnTo>
                      <a:pt x="205" y="689"/>
                    </a:lnTo>
                    <a:lnTo>
                      <a:pt x="222" y="696"/>
                    </a:lnTo>
                    <a:lnTo>
                      <a:pt x="238" y="702"/>
                    </a:lnTo>
                    <a:lnTo>
                      <a:pt x="254" y="708"/>
                    </a:lnTo>
                    <a:lnTo>
                      <a:pt x="271" y="712"/>
                    </a:lnTo>
                    <a:lnTo>
                      <a:pt x="288" y="716"/>
                    </a:lnTo>
                    <a:lnTo>
                      <a:pt x="305" y="720"/>
                    </a:lnTo>
                    <a:lnTo>
                      <a:pt x="322" y="722"/>
                    </a:lnTo>
                    <a:lnTo>
                      <a:pt x="340" y="723"/>
                    </a:lnTo>
                    <a:lnTo>
                      <a:pt x="359" y="724"/>
                    </a:lnTo>
                    <a:lnTo>
                      <a:pt x="377" y="723"/>
                    </a:lnTo>
                    <a:lnTo>
                      <a:pt x="395" y="722"/>
                    </a:lnTo>
                    <a:lnTo>
                      <a:pt x="413" y="720"/>
                    </a:lnTo>
                    <a:lnTo>
                      <a:pt x="431" y="717"/>
                    </a:lnTo>
                    <a:lnTo>
                      <a:pt x="449" y="713"/>
                    </a:lnTo>
                    <a:lnTo>
                      <a:pt x="468" y="708"/>
                    </a:lnTo>
                    <a:lnTo>
                      <a:pt x="485" y="702"/>
                    </a:lnTo>
                    <a:lnTo>
                      <a:pt x="501" y="696"/>
                    </a:lnTo>
                    <a:lnTo>
                      <a:pt x="518" y="689"/>
                    </a:lnTo>
                    <a:lnTo>
                      <a:pt x="534" y="681"/>
                    </a:lnTo>
                    <a:lnTo>
                      <a:pt x="549" y="671"/>
                    </a:lnTo>
                    <a:lnTo>
                      <a:pt x="564" y="662"/>
                    </a:lnTo>
                    <a:lnTo>
                      <a:pt x="578" y="652"/>
                    </a:lnTo>
                    <a:lnTo>
                      <a:pt x="592" y="641"/>
                    </a:lnTo>
                    <a:lnTo>
                      <a:pt x="606" y="630"/>
                    </a:lnTo>
                    <a:lnTo>
                      <a:pt x="618" y="618"/>
                    </a:lnTo>
                    <a:lnTo>
                      <a:pt x="630" y="606"/>
                    </a:lnTo>
                    <a:lnTo>
                      <a:pt x="642" y="593"/>
                    </a:lnTo>
                    <a:lnTo>
                      <a:pt x="653" y="579"/>
                    </a:lnTo>
                    <a:lnTo>
                      <a:pt x="663" y="565"/>
                    </a:lnTo>
                    <a:lnTo>
                      <a:pt x="672" y="550"/>
                    </a:lnTo>
                    <a:lnTo>
                      <a:pt x="681" y="535"/>
                    </a:lnTo>
                    <a:lnTo>
                      <a:pt x="689" y="520"/>
                    </a:lnTo>
                    <a:lnTo>
                      <a:pt x="696" y="504"/>
                    </a:lnTo>
                    <a:lnTo>
                      <a:pt x="703" y="488"/>
                    </a:lnTo>
                    <a:lnTo>
                      <a:pt x="708" y="472"/>
                    </a:lnTo>
                    <a:lnTo>
                      <a:pt x="713" y="455"/>
                    </a:lnTo>
                    <a:lnTo>
                      <a:pt x="718" y="438"/>
                    </a:lnTo>
                    <a:lnTo>
                      <a:pt x="722" y="420"/>
                    </a:lnTo>
                    <a:lnTo>
                      <a:pt x="725" y="402"/>
                    </a:lnTo>
                    <a:lnTo>
                      <a:pt x="726" y="384"/>
                    </a:lnTo>
                    <a:lnTo>
                      <a:pt x="727" y="366"/>
                    </a:lnTo>
                    <a:lnTo>
                      <a:pt x="727" y="348"/>
                    </a:lnTo>
                    <a:lnTo>
                      <a:pt x="727" y="330"/>
                    </a:lnTo>
                    <a:lnTo>
                      <a:pt x="725" y="311"/>
                    </a:lnTo>
                    <a:lnTo>
                      <a:pt x="722" y="292"/>
                    </a:lnTo>
                    <a:lnTo>
                      <a:pt x="717" y="274"/>
                    </a:lnTo>
                    <a:lnTo>
                      <a:pt x="712" y="256"/>
                    </a:lnTo>
                    <a:lnTo>
                      <a:pt x="706" y="239"/>
                    </a:lnTo>
                    <a:lnTo>
                      <a:pt x="699" y="222"/>
                    </a:lnTo>
                    <a:lnTo>
                      <a:pt x="692" y="206"/>
                    </a:lnTo>
                    <a:lnTo>
                      <a:pt x="684" y="190"/>
                    </a:lnTo>
                    <a:lnTo>
                      <a:pt x="675" y="175"/>
                    </a:lnTo>
                    <a:lnTo>
                      <a:pt x="666" y="159"/>
                    </a:lnTo>
                    <a:lnTo>
                      <a:pt x="656" y="145"/>
                    </a:lnTo>
                    <a:lnTo>
                      <a:pt x="645" y="131"/>
                    </a:lnTo>
                    <a:lnTo>
                      <a:pt x="633" y="118"/>
                    </a:lnTo>
                    <a:lnTo>
                      <a:pt x="621" y="106"/>
                    </a:lnTo>
                    <a:lnTo>
                      <a:pt x="609" y="94"/>
                    </a:lnTo>
                    <a:lnTo>
                      <a:pt x="596" y="83"/>
                    </a:lnTo>
                    <a:lnTo>
                      <a:pt x="581" y="72"/>
                    </a:lnTo>
                    <a:lnTo>
                      <a:pt x="567" y="62"/>
                    </a:lnTo>
                    <a:lnTo>
                      <a:pt x="552" y="53"/>
                    </a:lnTo>
                    <a:lnTo>
                      <a:pt x="537" y="43"/>
                    </a:lnTo>
                    <a:lnTo>
                      <a:pt x="521" y="35"/>
                    </a:lnTo>
                    <a:lnTo>
                      <a:pt x="506" y="28"/>
                    </a:lnTo>
                    <a:lnTo>
                      <a:pt x="489" y="22"/>
                    </a:lnTo>
                    <a:lnTo>
                      <a:pt x="473" y="16"/>
                    </a:lnTo>
                    <a:lnTo>
                      <a:pt x="455" y="11"/>
                    </a:lnTo>
                    <a:lnTo>
                      <a:pt x="438" y="7"/>
                    </a:lnTo>
                    <a:lnTo>
                      <a:pt x="420" y="4"/>
                    </a:lnTo>
                    <a:lnTo>
                      <a:pt x="402" y="2"/>
                    </a:lnTo>
                    <a:lnTo>
                      <a:pt x="385" y="1"/>
                    </a:lnTo>
                    <a:lnTo>
                      <a:pt x="366" y="0"/>
                    </a:lnTo>
                    <a:lnTo>
                      <a:pt x="348" y="0"/>
                    </a:lnTo>
                    <a:lnTo>
                      <a:pt x="329" y="2"/>
                    </a:lnTo>
                    <a:lnTo>
                      <a:pt x="310" y="4"/>
                    </a:lnTo>
                    <a:lnTo>
                      <a:pt x="292" y="7"/>
                    </a:lnTo>
                    <a:lnTo>
                      <a:pt x="275" y="11"/>
                    </a:lnTo>
                    <a:lnTo>
                      <a:pt x="257" y="16"/>
                    </a:lnTo>
                    <a:lnTo>
                      <a:pt x="241" y="22"/>
                    </a:lnTo>
                    <a:lnTo>
                      <a:pt x="224" y="28"/>
                    </a:lnTo>
                    <a:lnTo>
                      <a:pt x="207" y="35"/>
                    </a:lnTo>
                    <a:lnTo>
                      <a:pt x="191" y="43"/>
                    </a:lnTo>
                    <a:lnTo>
                      <a:pt x="176" y="53"/>
                    </a:lnTo>
                    <a:lnTo>
                      <a:pt x="161" y="62"/>
                    </a:lnTo>
                    <a:lnTo>
                      <a:pt x="147" y="72"/>
                    </a:lnTo>
                    <a:lnTo>
                      <a:pt x="134" y="83"/>
                    </a:lnTo>
                    <a:lnTo>
                      <a:pt x="120" y="94"/>
                    </a:lnTo>
                    <a:lnTo>
                      <a:pt x="108" y="106"/>
                    </a:lnTo>
                    <a:lnTo>
                      <a:pt x="96" y="118"/>
                    </a:lnTo>
                    <a:lnTo>
                      <a:pt x="84" y="131"/>
                    </a:lnTo>
                    <a:lnTo>
                      <a:pt x="73" y="144"/>
                    </a:lnTo>
                    <a:lnTo>
                      <a:pt x="63" y="158"/>
                    </a:lnTo>
                    <a:lnTo>
                      <a:pt x="53" y="173"/>
                    </a:lnTo>
                    <a:lnTo>
                      <a:pt x="45" y="189"/>
                    </a:lnTo>
                    <a:lnTo>
                      <a:pt x="37" y="204"/>
                    </a:lnTo>
                    <a:lnTo>
                      <a:pt x="29" y="220"/>
                    </a:lnTo>
                    <a:lnTo>
                      <a:pt x="23" y="236"/>
                    </a:lnTo>
                    <a:lnTo>
                      <a:pt x="17" y="252"/>
                    </a:lnTo>
                    <a:lnTo>
                      <a:pt x="12" y="269"/>
                    </a:lnTo>
                    <a:lnTo>
                      <a:pt x="8" y="286"/>
                    </a:lnTo>
                    <a:lnTo>
                      <a:pt x="5" y="304"/>
                    </a:lnTo>
                    <a:lnTo>
                      <a:pt x="2" y="322"/>
                    </a:lnTo>
                    <a:lnTo>
                      <a:pt x="1" y="340"/>
                    </a:lnTo>
                    <a:lnTo>
                      <a:pt x="0" y="358"/>
                    </a:lnTo>
                    <a:lnTo>
                      <a:pt x="0" y="376"/>
                    </a:lnTo>
                    <a:lnTo>
                      <a:pt x="2" y="394"/>
                    </a:lnTo>
                    <a:lnTo>
                      <a:pt x="4" y="413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22" name="Freeform 438">
                <a:extLst>
                  <a:ext uri="{FF2B5EF4-FFF2-40B4-BE49-F238E27FC236}">
                    <a16:creationId xmlns:a16="http://schemas.microsoft.com/office/drawing/2014/main" id="{BB187F6D-E477-233F-59A2-84FB282BC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18"/>
                <a:ext cx="46" cy="45"/>
              </a:xfrm>
              <a:custGeom>
                <a:avLst/>
                <a:gdLst>
                  <a:gd name="T0" fmla="*/ 11 w 727"/>
                  <a:gd name="T1" fmla="*/ 450 h 724"/>
                  <a:gd name="T2" fmla="*/ 28 w 727"/>
                  <a:gd name="T3" fmla="*/ 501 h 724"/>
                  <a:gd name="T4" fmla="*/ 52 w 727"/>
                  <a:gd name="T5" fmla="*/ 549 h 724"/>
                  <a:gd name="T6" fmla="*/ 83 w 727"/>
                  <a:gd name="T7" fmla="*/ 592 h 724"/>
                  <a:gd name="T8" fmla="*/ 120 w 727"/>
                  <a:gd name="T9" fmla="*/ 630 h 724"/>
                  <a:gd name="T10" fmla="*/ 160 w 727"/>
                  <a:gd name="T11" fmla="*/ 662 h 724"/>
                  <a:gd name="T12" fmla="*/ 205 w 727"/>
                  <a:gd name="T13" fmla="*/ 689 h 724"/>
                  <a:gd name="T14" fmla="*/ 254 w 727"/>
                  <a:gd name="T15" fmla="*/ 708 h 724"/>
                  <a:gd name="T16" fmla="*/ 305 w 727"/>
                  <a:gd name="T17" fmla="*/ 720 h 724"/>
                  <a:gd name="T18" fmla="*/ 359 w 727"/>
                  <a:gd name="T19" fmla="*/ 724 h 724"/>
                  <a:gd name="T20" fmla="*/ 413 w 727"/>
                  <a:gd name="T21" fmla="*/ 720 h 724"/>
                  <a:gd name="T22" fmla="*/ 468 w 727"/>
                  <a:gd name="T23" fmla="*/ 708 h 724"/>
                  <a:gd name="T24" fmla="*/ 518 w 727"/>
                  <a:gd name="T25" fmla="*/ 689 h 724"/>
                  <a:gd name="T26" fmla="*/ 564 w 727"/>
                  <a:gd name="T27" fmla="*/ 662 h 724"/>
                  <a:gd name="T28" fmla="*/ 606 w 727"/>
                  <a:gd name="T29" fmla="*/ 630 h 724"/>
                  <a:gd name="T30" fmla="*/ 642 w 727"/>
                  <a:gd name="T31" fmla="*/ 593 h 724"/>
                  <a:gd name="T32" fmla="*/ 672 w 727"/>
                  <a:gd name="T33" fmla="*/ 550 h 724"/>
                  <a:gd name="T34" fmla="*/ 696 w 727"/>
                  <a:gd name="T35" fmla="*/ 504 h 724"/>
                  <a:gd name="T36" fmla="*/ 713 w 727"/>
                  <a:gd name="T37" fmla="*/ 455 h 724"/>
                  <a:gd name="T38" fmla="*/ 725 w 727"/>
                  <a:gd name="T39" fmla="*/ 402 h 724"/>
                  <a:gd name="T40" fmla="*/ 727 w 727"/>
                  <a:gd name="T41" fmla="*/ 348 h 724"/>
                  <a:gd name="T42" fmla="*/ 722 w 727"/>
                  <a:gd name="T43" fmla="*/ 292 h 724"/>
                  <a:gd name="T44" fmla="*/ 706 w 727"/>
                  <a:gd name="T45" fmla="*/ 239 h 724"/>
                  <a:gd name="T46" fmla="*/ 684 w 727"/>
                  <a:gd name="T47" fmla="*/ 190 h 724"/>
                  <a:gd name="T48" fmla="*/ 656 w 727"/>
                  <a:gd name="T49" fmla="*/ 145 h 724"/>
                  <a:gd name="T50" fmla="*/ 621 w 727"/>
                  <a:gd name="T51" fmla="*/ 106 h 724"/>
                  <a:gd name="T52" fmla="*/ 581 w 727"/>
                  <a:gd name="T53" fmla="*/ 72 h 724"/>
                  <a:gd name="T54" fmla="*/ 537 w 727"/>
                  <a:gd name="T55" fmla="*/ 43 h 724"/>
                  <a:gd name="T56" fmla="*/ 489 w 727"/>
                  <a:gd name="T57" fmla="*/ 22 h 724"/>
                  <a:gd name="T58" fmla="*/ 438 w 727"/>
                  <a:gd name="T59" fmla="*/ 7 h 724"/>
                  <a:gd name="T60" fmla="*/ 385 w 727"/>
                  <a:gd name="T61" fmla="*/ 1 h 724"/>
                  <a:gd name="T62" fmla="*/ 329 w 727"/>
                  <a:gd name="T63" fmla="*/ 2 h 724"/>
                  <a:gd name="T64" fmla="*/ 275 w 727"/>
                  <a:gd name="T65" fmla="*/ 11 h 724"/>
                  <a:gd name="T66" fmla="*/ 224 w 727"/>
                  <a:gd name="T67" fmla="*/ 28 h 724"/>
                  <a:gd name="T68" fmla="*/ 176 w 727"/>
                  <a:gd name="T69" fmla="*/ 53 h 724"/>
                  <a:gd name="T70" fmla="*/ 134 w 727"/>
                  <a:gd name="T71" fmla="*/ 83 h 724"/>
                  <a:gd name="T72" fmla="*/ 96 w 727"/>
                  <a:gd name="T73" fmla="*/ 118 h 724"/>
                  <a:gd name="T74" fmla="*/ 63 w 727"/>
                  <a:gd name="T75" fmla="*/ 158 h 724"/>
                  <a:gd name="T76" fmla="*/ 37 w 727"/>
                  <a:gd name="T77" fmla="*/ 204 h 724"/>
                  <a:gd name="T78" fmla="*/ 17 w 727"/>
                  <a:gd name="T79" fmla="*/ 252 h 724"/>
                  <a:gd name="T80" fmla="*/ 5 w 727"/>
                  <a:gd name="T81" fmla="*/ 304 h 724"/>
                  <a:gd name="T82" fmla="*/ 0 w 727"/>
                  <a:gd name="T83" fmla="*/ 358 h 724"/>
                  <a:gd name="T84" fmla="*/ 4 w 727"/>
                  <a:gd name="T85" fmla="*/ 41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7" h="724">
                    <a:moveTo>
                      <a:pt x="4" y="413"/>
                    </a:moveTo>
                    <a:lnTo>
                      <a:pt x="7" y="432"/>
                    </a:lnTo>
                    <a:lnTo>
                      <a:pt x="11" y="450"/>
                    </a:lnTo>
                    <a:lnTo>
                      <a:pt x="16" y="468"/>
                    </a:lnTo>
                    <a:lnTo>
                      <a:pt x="22" y="485"/>
                    </a:lnTo>
                    <a:lnTo>
                      <a:pt x="28" y="501"/>
                    </a:lnTo>
                    <a:lnTo>
                      <a:pt x="36" y="518"/>
                    </a:lnTo>
                    <a:lnTo>
                      <a:pt x="44" y="533"/>
                    </a:lnTo>
                    <a:lnTo>
                      <a:pt x="52" y="549"/>
                    </a:lnTo>
                    <a:lnTo>
                      <a:pt x="62" y="565"/>
                    </a:lnTo>
                    <a:lnTo>
                      <a:pt x="72" y="579"/>
                    </a:lnTo>
                    <a:lnTo>
                      <a:pt x="83" y="592"/>
                    </a:lnTo>
                    <a:lnTo>
                      <a:pt x="95" y="606"/>
                    </a:lnTo>
                    <a:lnTo>
                      <a:pt x="107" y="618"/>
                    </a:lnTo>
                    <a:lnTo>
                      <a:pt x="120" y="630"/>
                    </a:lnTo>
                    <a:lnTo>
                      <a:pt x="133" y="641"/>
                    </a:lnTo>
                    <a:lnTo>
                      <a:pt x="146" y="652"/>
                    </a:lnTo>
                    <a:lnTo>
                      <a:pt x="160" y="662"/>
                    </a:lnTo>
                    <a:lnTo>
                      <a:pt x="175" y="671"/>
                    </a:lnTo>
                    <a:lnTo>
                      <a:pt x="190" y="681"/>
                    </a:lnTo>
                    <a:lnTo>
                      <a:pt x="205" y="689"/>
                    </a:lnTo>
                    <a:lnTo>
                      <a:pt x="222" y="696"/>
                    </a:lnTo>
                    <a:lnTo>
                      <a:pt x="238" y="702"/>
                    </a:lnTo>
                    <a:lnTo>
                      <a:pt x="254" y="708"/>
                    </a:lnTo>
                    <a:lnTo>
                      <a:pt x="271" y="712"/>
                    </a:lnTo>
                    <a:lnTo>
                      <a:pt x="288" y="716"/>
                    </a:lnTo>
                    <a:lnTo>
                      <a:pt x="305" y="720"/>
                    </a:lnTo>
                    <a:lnTo>
                      <a:pt x="322" y="722"/>
                    </a:lnTo>
                    <a:lnTo>
                      <a:pt x="340" y="723"/>
                    </a:lnTo>
                    <a:lnTo>
                      <a:pt x="359" y="724"/>
                    </a:lnTo>
                    <a:lnTo>
                      <a:pt x="377" y="723"/>
                    </a:lnTo>
                    <a:lnTo>
                      <a:pt x="395" y="722"/>
                    </a:lnTo>
                    <a:lnTo>
                      <a:pt x="413" y="720"/>
                    </a:lnTo>
                    <a:lnTo>
                      <a:pt x="431" y="717"/>
                    </a:lnTo>
                    <a:lnTo>
                      <a:pt x="449" y="713"/>
                    </a:lnTo>
                    <a:lnTo>
                      <a:pt x="468" y="708"/>
                    </a:lnTo>
                    <a:lnTo>
                      <a:pt x="485" y="702"/>
                    </a:lnTo>
                    <a:lnTo>
                      <a:pt x="501" y="696"/>
                    </a:lnTo>
                    <a:lnTo>
                      <a:pt x="518" y="689"/>
                    </a:lnTo>
                    <a:lnTo>
                      <a:pt x="534" y="681"/>
                    </a:lnTo>
                    <a:lnTo>
                      <a:pt x="549" y="671"/>
                    </a:lnTo>
                    <a:lnTo>
                      <a:pt x="564" y="662"/>
                    </a:lnTo>
                    <a:lnTo>
                      <a:pt x="578" y="652"/>
                    </a:lnTo>
                    <a:lnTo>
                      <a:pt x="592" y="641"/>
                    </a:lnTo>
                    <a:lnTo>
                      <a:pt x="606" y="630"/>
                    </a:lnTo>
                    <a:lnTo>
                      <a:pt x="618" y="618"/>
                    </a:lnTo>
                    <a:lnTo>
                      <a:pt x="630" y="606"/>
                    </a:lnTo>
                    <a:lnTo>
                      <a:pt x="642" y="593"/>
                    </a:lnTo>
                    <a:lnTo>
                      <a:pt x="653" y="579"/>
                    </a:lnTo>
                    <a:lnTo>
                      <a:pt x="663" y="565"/>
                    </a:lnTo>
                    <a:lnTo>
                      <a:pt x="672" y="550"/>
                    </a:lnTo>
                    <a:lnTo>
                      <a:pt x="681" y="535"/>
                    </a:lnTo>
                    <a:lnTo>
                      <a:pt x="689" y="520"/>
                    </a:lnTo>
                    <a:lnTo>
                      <a:pt x="696" y="504"/>
                    </a:lnTo>
                    <a:lnTo>
                      <a:pt x="703" y="488"/>
                    </a:lnTo>
                    <a:lnTo>
                      <a:pt x="708" y="472"/>
                    </a:lnTo>
                    <a:lnTo>
                      <a:pt x="713" y="455"/>
                    </a:lnTo>
                    <a:lnTo>
                      <a:pt x="718" y="438"/>
                    </a:lnTo>
                    <a:lnTo>
                      <a:pt x="722" y="420"/>
                    </a:lnTo>
                    <a:lnTo>
                      <a:pt x="725" y="402"/>
                    </a:lnTo>
                    <a:lnTo>
                      <a:pt x="726" y="384"/>
                    </a:lnTo>
                    <a:lnTo>
                      <a:pt x="727" y="366"/>
                    </a:lnTo>
                    <a:lnTo>
                      <a:pt x="727" y="348"/>
                    </a:lnTo>
                    <a:lnTo>
                      <a:pt x="727" y="330"/>
                    </a:lnTo>
                    <a:lnTo>
                      <a:pt x="725" y="311"/>
                    </a:lnTo>
                    <a:lnTo>
                      <a:pt x="722" y="292"/>
                    </a:lnTo>
                    <a:lnTo>
                      <a:pt x="717" y="274"/>
                    </a:lnTo>
                    <a:lnTo>
                      <a:pt x="712" y="256"/>
                    </a:lnTo>
                    <a:lnTo>
                      <a:pt x="706" y="239"/>
                    </a:lnTo>
                    <a:lnTo>
                      <a:pt x="699" y="222"/>
                    </a:lnTo>
                    <a:lnTo>
                      <a:pt x="692" y="206"/>
                    </a:lnTo>
                    <a:lnTo>
                      <a:pt x="684" y="190"/>
                    </a:lnTo>
                    <a:lnTo>
                      <a:pt x="675" y="175"/>
                    </a:lnTo>
                    <a:lnTo>
                      <a:pt x="666" y="159"/>
                    </a:lnTo>
                    <a:lnTo>
                      <a:pt x="656" y="145"/>
                    </a:lnTo>
                    <a:lnTo>
                      <a:pt x="645" y="131"/>
                    </a:lnTo>
                    <a:lnTo>
                      <a:pt x="633" y="118"/>
                    </a:lnTo>
                    <a:lnTo>
                      <a:pt x="621" y="106"/>
                    </a:lnTo>
                    <a:lnTo>
                      <a:pt x="609" y="94"/>
                    </a:lnTo>
                    <a:lnTo>
                      <a:pt x="596" y="83"/>
                    </a:lnTo>
                    <a:lnTo>
                      <a:pt x="581" y="72"/>
                    </a:lnTo>
                    <a:lnTo>
                      <a:pt x="567" y="62"/>
                    </a:lnTo>
                    <a:lnTo>
                      <a:pt x="552" y="53"/>
                    </a:lnTo>
                    <a:lnTo>
                      <a:pt x="537" y="43"/>
                    </a:lnTo>
                    <a:lnTo>
                      <a:pt x="521" y="35"/>
                    </a:lnTo>
                    <a:lnTo>
                      <a:pt x="506" y="28"/>
                    </a:lnTo>
                    <a:lnTo>
                      <a:pt x="489" y="22"/>
                    </a:lnTo>
                    <a:lnTo>
                      <a:pt x="473" y="16"/>
                    </a:lnTo>
                    <a:lnTo>
                      <a:pt x="455" y="11"/>
                    </a:lnTo>
                    <a:lnTo>
                      <a:pt x="438" y="7"/>
                    </a:lnTo>
                    <a:lnTo>
                      <a:pt x="420" y="4"/>
                    </a:lnTo>
                    <a:lnTo>
                      <a:pt x="402" y="2"/>
                    </a:lnTo>
                    <a:lnTo>
                      <a:pt x="385" y="1"/>
                    </a:lnTo>
                    <a:lnTo>
                      <a:pt x="366" y="0"/>
                    </a:lnTo>
                    <a:lnTo>
                      <a:pt x="348" y="0"/>
                    </a:lnTo>
                    <a:lnTo>
                      <a:pt x="329" y="2"/>
                    </a:lnTo>
                    <a:lnTo>
                      <a:pt x="310" y="4"/>
                    </a:lnTo>
                    <a:lnTo>
                      <a:pt x="292" y="7"/>
                    </a:lnTo>
                    <a:lnTo>
                      <a:pt x="275" y="11"/>
                    </a:lnTo>
                    <a:lnTo>
                      <a:pt x="257" y="16"/>
                    </a:lnTo>
                    <a:lnTo>
                      <a:pt x="241" y="22"/>
                    </a:lnTo>
                    <a:lnTo>
                      <a:pt x="224" y="28"/>
                    </a:lnTo>
                    <a:lnTo>
                      <a:pt x="207" y="35"/>
                    </a:lnTo>
                    <a:lnTo>
                      <a:pt x="191" y="43"/>
                    </a:lnTo>
                    <a:lnTo>
                      <a:pt x="176" y="53"/>
                    </a:lnTo>
                    <a:lnTo>
                      <a:pt x="161" y="62"/>
                    </a:lnTo>
                    <a:lnTo>
                      <a:pt x="147" y="72"/>
                    </a:lnTo>
                    <a:lnTo>
                      <a:pt x="134" y="83"/>
                    </a:lnTo>
                    <a:lnTo>
                      <a:pt x="120" y="94"/>
                    </a:lnTo>
                    <a:lnTo>
                      <a:pt x="108" y="106"/>
                    </a:lnTo>
                    <a:lnTo>
                      <a:pt x="96" y="118"/>
                    </a:lnTo>
                    <a:lnTo>
                      <a:pt x="84" y="131"/>
                    </a:lnTo>
                    <a:lnTo>
                      <a:pt x="73" y="144"/>
                    </a:lnTo>
                    <a:lnTo>
                      <a:pt x="63" y="158"/>
                    </a:lnTo>
                    <a:lnTo>
                      <a:pt x="53" y="173"/>
                    </a:lnTo>
                    <a:lnTo>
                      <a:pt x="45" y="189"/>
                    </a:lnTo>
                    <a:lnTo>
                      <a:pt x="37" y="204"/>
                    </a:lnTo>
                    <a:lnTo>
                      <a:pt x="29" y="220"/>
                    </a:lnTo>
                    <a:lnTo>
                      <a:pt x="23" y="236"/>
                    </a:lnTo>
                    <a:lnTo>
                      <a:pt x="17" y="252"/>
                    </a:lnTo>
                    <a:lnTo>
                      <a:pt x="12" y="269"/>
                    </a:lnTo>
                    <a:lnTo>
                      <a:pt x="8" y="286"/>
                    </a:lnTo>
                    <a:lnTo>
                      <a:pt x="5" y="304"/>
                    </a:lnTo>
                    <a:lnTo>
                      <a:pt x="2" y="322"/>
                    </a:lnTo>
                    <a:lnTo>
                      <a:pt x="1" y="340"/>
                    </a:lnTo>
                    <a:lnTo>
                      <a:pt x="0" y="358"/>
                    </a:lnTo>
                    <a:lnTo>
                      <a:pt x="0" y="376"/>
                    </a:lnTo>
                    <a:lnTo>
                      <a:pt x="2" y="394"/>
                    </a:lnTo>
                    <a:lnTo>
                      <a:pt x="4" y="4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23" name="Freeform 439">
                <a:extLst>
                  <a:ext uri="{FF2B5EF4-FFF2-40B4-BE49-F238E27FC236}">
                    <a16:creationId xmlns:a16="http://schemas.microsoft.com/office/drawing/2014/main" id="{84899C01-F57B-D2AD-E66D-067DE8615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570"/>
                <a:ext cx="45" cy="46"/>
              </a:xfrm>
              <a:custGeom>
                <a:avLst/>
                <a:gdLst>
                  <a:gd name="T0" fmla="*/ 58 w 724"/>
                  <a:gd name="T1" fmla="*/ 165 h 724"/>
                  <a:gd name="T2" fmla="*/ 32 w 724"/>
                  <a:gd name="T3" fmla="*/ 213 h 724"/>
                  <a:gd name="T4" fmla="*/ 14 w 724"/>
                  <a:gd name="T5" fmla="*/ 262 h 724"/>
                  <a:gd name="T6" fmla="*/ 3 w 724"/>
                  <a:gd name="T7" fmla="*/ 315 h 724"/>
                  <a:gd name="T8" fmla="*/ 0 w 724"/>
                  <a:gd name="T9" fmla="*/ 366 h 724"/>
                  <a:gd name="T10" fmla="*/ 4 w 724"/>
                  <a:gd name="T11" fmla="*/ 418 h 724"/>
                  <a:gd name="T12" fmla="*/ 16 w 724"/>
                  <a:gd name="T13" fmla="*/ 469 h 724"/>
                  <a:gd name="T14" fmla="*/ 34 w 724"/>
                  <a:gd name="T15" fmla="*/ 517 h 724"/>
                  <a:gd name="T16" fmla="*/ 60 w 724"/>
                  <a:gd name="T17" fmla="*/ 563 h 724"/>
                  <a:gd name="T18" fmla="*/ 94 w 724"/>
                  <a:gd name="T19" fmla="*/ 604 h 724"/>
                  <a:gd name="T20" fmla="*/ 134 w 724"/>
                  <a:gd name="T21" fmla="*/ 641 h 724"/>
                  <a:gd name="T22" fmla="*/ 178 w 724"/>
                  <a:gd name="T23" fmla="*/ 673 h 724"/>
                  <a:gd name="T24" fmla="*/ 227 w 724"/>
                  <a:gd name="T25" fmla="*/ 697 h 724"/>
                  <a:gd name="T26" fmla="*/ 276 w 724"/>
                  <a:gd name="T27" fmla="*/ 714 h 724"/>
                  <a:gd name="T28" fmla="*/ 327 w 724"/>
                  <a:gd name="T29" fmla="*/ 723 h 724"/>
                  <a:gd name="T30" fmla="*/ 379 w 724"/>
                  <a:gd name="T31" fmla="*/ 724 h 724"/>
                  <a:gd name="T32" fmla="*/ 431 w 724"/>
                  <a:gd name="T33" fmla="*/ 718 h 724"/>
                  <a:gd name="T34" fmla="*/ 481 w 724"/>
                  <a:gd name="T35" fmla="*/ 705 h 724"/>
                  <a:gd name="T36" fmla="*/ 529 w 724"/>
                  <a:gd name="T37" fmla="*/ 684 h 724"/>
                  <a:gd name="T38" fmla="*/ 574 w 724"/>
                  <a:gd name="T39" fmla="*/ 655 h 724"/>
                  <a:gd name="T40" fmla="*/ 616 w 724"/>
                  <a:gd name="T41" fmla="*/ 620 h 724"/>
                  <a:gd name="T42" fmla="*/ 652 w 724"/>
                  <a:gd name="T43" fmla="*/ 578 h 724"/>
                  <a:gd name="T44" fmla="*/ 681 w 724"/>
                  <a:gd name="T45" fmla="*/ 531 h 724"/>
                  <a:gd name="T46" fmla="*/ 702 w 724"/>
                  <a:gd name="T47" fmla="*/ 482 h 724"/>
                  <a:gd name="T48" fmla="*/ 716 w 724"/>
                  <a:gd name="T49" fmla="*/ 431 h 724"/>
                  <a:gd name="T50" fmla="*/ 724 w 724"/>
                  <a:gd name="T51" fmla="*/ 378 h 724"/>
                  <a:gd name="T52" fmla="*/ 723 w 724"/>
                  <a:gd name="T53" fmla="*/ 326 h 724"/>
                  <a:gd name="T54" fmla="*/ 713 w 724"/>
                  <a:gd name="T55" fmla="*/ 274 h 724"/>
                  <a:gd name="T56" fmla="*/ 697 w 724"/>
                  <a:gd name="T57" fmla="*/ 225 h 724"/>
                  <a:gd name="T58" fmla="*/ 674 w 724"/>
                  <a:gd name="T59" fmla="*/ 178 h 724"/>
                  <a:gd name="T60" fmla="*/ 644 w 724"/>
                  <a:gd name="T61" fmla="*/ 133 h 724"/>
                  <a:gd name="T62" fmla="*/ 606 w 724"/>
                  <a:gd name="T63" fmla="*/ 94 h 724"/>
                  <a:gd name="T64" fmla="*/ 562 w 724"/>
                  <a:gd name="T65" fmla="*/ 60 h 724"/>
                  <a:gd name="T66" fmla="*/ 514 w 724"/>
                  <a:gd name="T67" fmla="*/ 33 h 724"/>
                  <a:gd name="T68" fmla="*/ 464 w 724"/>
                  <a:gd name="T69" fmla="*/ 14 h 724"/>
                  <a:gd name="T70" fmla="*/ 412 w 724"/>
                  <a:gd name="T71" fmla="*/ 3 h 724"/>
                  <a:gd name="T72" fmla="*/ 360 w 724"/>
                  <a:gd name="T73" fmla="*/ 0 h 724"/>
                  <a:gd name="T74" fmla="*/ 308 w 724"/>
                  <a:gd name="T75" fmla="*/ 4 h 724"/>
                  <a:gd name="T76" fmla="*/ 257 w 724"/>
                  <a:gd name="T77" fmla="*/ 16 h 724"/>
                  <a:gd name="T78" fmla="*/ 207 w 724"/>
                  <a:gd name="T79" fmla="*/ 35 h 724"/>
                  <a:gd name="T80" fmla="*/ 161 w 724"/>
                  <a:gd name="T81" fmla="*/ 62 h 724"/>
                  <a:gd name="T82" fmla="*/ 119 w 724"/>
                  <a:gd name="T83" fmla="*/ 95 h 724"/>
                  <a:gd name="T84" fmla="*/ 80 w 724"/>
                  <a:gd name="T85" fmla="*/ 13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4">
                    <a:moveTo>
                      <a:pt x="80" y="135"/>
                    </a:moveTo>
                    <a:lnTo>
                      <a:pt x="69" y="149"/>
                    </a:lnTo>
                    <a:lnTo>
                      <a:pt x="58" y="165"/>
                    </a:lnTo>
                    <a:lnTo>
                      <a:pt x="49" y="181"/>
                    </a:lnTo>
                    <a:lnTo>
                      <a:pt x="40" y="197"/>
                    </a:lnTo>
                    <a:lnTo>
                      <a:pt x="32" y="213"/>
                    </a:lnTo>
                    <a:lnTo>
                      <a:pt x="25" y="229"/>
                    </a:lnTo>
                    <a:lnTo>
                      <a:pt x="19" y="246"/>
                    </a:lnTo>
                    <a:lnTo>
                      <a:pt x="14" y="262"/>
                    </a:lnTo>
                    <a:lnTo>
                      <a:pt x="9" y="279"/>
                    </a:lnTo>
                    <a:lnTo>
                      <a:pt x="6" y="296"/>
                    </a:lnTo>
                    <a:lnTo>
                      <a:pt x="3" y="315"/>
                    </a:lnTo>
                    <a:lnTo>
                      <a:pt x="1" y="332"/>
                    </a:lnTo>
                    <a:lnTo>
                      <a:pt x="0" y="349"/>
                    </a:lnTo>
                    <a:lnTo>
                      <a:pt x="0" y="366"/>
                    </a:lnTo>
                    <a:lnTo>
                      <a:pt x="0" y="383"/>
                    </a:lnTo>
                    <a:lnTo>
                      <a:pt x="2" y="401"/>
                    </a:lnTo>
                    <a:lnTo>
                      <a:pt x="4" y="418"/>
                    </a:lnTo>
                    <a:lnTo>
                      <a:pt x="7" y="436"/>
                    </a:lnTo>
                    <a:lnTo>
                      <a:pt x="11" y="452"/>
                    </a:lnTo>
                    <a:lnTo>
                      <a:pt x="16" y="469"/>
                    </a:lnTo>
                    <a:lnTo>
                      <a:pt x="21" y="485"/>
                    </a:lnTo>
                    <a:lnTo>
                      <a:pt x="27" y="501"/>
                    </a:lnTo>
                    <a:lnTo>
                      <a:pt x="34" y="517"/>
                    </a:lnTo>
                    <a:lnTo>
                      <a:pt x="42" y="532"/>
                    </a:lnTo>
                    <a:lnTo>
                      <a:pt x="51" y="547"/>
                    </a:lnTo>
                    <a:lnTo>
                      <a:pt x="60" y="563"/>
                    </a:lnTo>
                    <a:lnTo>
                      <a:pt x="71" y="577"/>
                    </a:lnTo>
                    <a:lnTo>
                      <a:pt x="82" y="591"/>
                    </a:lnTo>
                    <a:lnTo>
                      <a:pt x="94" y="604"/>
                    </a:lnTo>
                    <a:lnTo>
                      <a:pt x="107" y="617"/>
                    </a:lnTo>
                    <a:lnTo>
                      <a:pt x="120" y="629"/>
                    </a:lnTo>
                    <a:lnTo>
                      <a:pt x="134" y="641"/>
                    </a:lnTo>
                    <a:lnTo>
                      <a:pt x="149" y="652"/>
                    </a:lnTo>
                    <a:lnTo>
                      <a:pt x="163" y="663"/>
                    </a:lnTo>
                    <a:lnTo>
                      <a:pt x="178" y="673"/>
                    </a:lnTo>
                    <a:lnTo>
                      <a:pt x="194" y="682"/>
                    </a:lnTo>
                    <a:lnTo>
                      <a:pt x="210" y="690"/>
                    </a:lnTo>
                    <a:lnTo>
                      <a:pt x="227" y="697"/>
                    </a:lnTo>
                    <a:lnTo>
                      <a:pt x="243" y="704"/>
                    </a:lnTo>
                    <a:lnTo>
                      <a:pt x="259" y="709"/>
                    </a:lnTo>
                    <a:lnTo>
                      <a:pt x="276" y="714"/>
                    </a:lnTo>
                    <a:lnTo>
                      <a:pt x="293" y="718"/>
                    </a:lnTo>
                    <a:lnTo>
                      <a:pt x="310" y="721"/>
                    </a:lnTo>
                    <a:lnTo>
                      <a:pt x="327" y="723"/>
                    </a:lnTo>
                    <a:lnTo>
                      <a:pt x="345" y="724"/>
                    </a:lnTo>
                    <a:lnTo>
                      <a:pt x="362" y="724"/>
                    </a:lnTo>
                    <a:lnTo>
                      <a:pt x="379" y="724"/>
                    </a:lnTo>
                    <a:lnTo>
                      <a:pt x="397" y="723"/>
                    </a:lnTo>
                    <a:lnTo>
                      <a:pt x="414" y="721"/>
                    </a:lnTo>
                    <a:lnTo>
                      <a:pt x="431" y="718"/>
                    </a:lnTo>
                    <a:lnTo>
                      <a:pt x="447" y="714"/>
                    </a:lnTo>
                    <a:lnTo>
                      <a:pt x="464" y="710"/>
                    </a:lnTo>
                    <a:lnTo>
                      <a:pt x="481" y="705"/>
                    </a:lnTo>
                    <a:lnTo>
                      <a:pt x="498" y="699"/>
                    </a:lnTo>
                    <a:lnTo>
                      <a:pt x="514" y="692"/>
                    </a:lnTo>
                    <a:lnTo>
                      <a:pt x="529" y="684"/>
                    </a:lnTo>
                    <a:lnTo>
                      <a:pt x="545" y="675"/>
                    </a:lnTo>
                    <a:lnTo>
                      <a:pt x="560" y="665"/>
                    </a:lnTo>
                    <a:lnTo>
                      <a:pt x="574" y="655"/>
                    </a:lnTo>
                    <a:lnTo>
                      <a:pt x="588" y="644"/>
                    </a:lnTo>
                    <a:lnTo>
                      <a:pt x="603" y="633"/>
                    </a:lnTo>
                    <a:lnTo>
                      <a:pt x="616" y="620"/>
                    </a:lnTo>
                    <a:lnTo>
                      <a:pt x="629" y="607"/>
                    </a:lnTo>
                    <a:lnTo>
                      <a:pt x="641" y="593"/>
                    </a:lnTo>
                    <a:lnTo>
                      <a:pt x="652" y="578"/>
                    </a:lnTo>
                    <a:lnTo>
                      <a:pt x="663" y="563"/>
                    </a:lnTo>
                    <a:lnTo>
                      <a:pt x="672" y="547"/>
                    </a:lnTo>
                    <a:lnTo>
                      <a:pt x="681" y="531"/>
                    </a:lnTo>
                    <a:lnTo>
                      <a:pt x="689" y="515"/>
                    </a:lnTo>
                    <a:lnTo>
                      <a:pt x="696" y="498"/>
                    </a:lnTo>
                    <a:lnTo>
                      <a:pt x="702" y="482"/>
                    </a:lnTo>
                    <a:lnTo>
                      <a:pt x="708" y="465"/>
                    </a:lnTo>
                    <a:lnTo>
                      <a:pt x="712" y="448"/>
                    </a:lnTo>
                    <a:lnTo>
                      <a:pt x="716" y="431"/>
                    </a:lnTo>
                    <a:lnTo>
                      <a:pt x="719" y="413"/>
                    </a:lnTo>
                    <a:lnTo>
                      <a:pt x="721" y="395"/>
                    </a:lnTo>
                    <a:lnTo>
                      <a:pt x="724" y="378"/>
                    </a:lnTo>
                    <a:lnTo>
                      <a:pt x="724" y="361"/>
                    </a:lnTo>
                    <a:lnTo>
                      <a:pt x="724" y="344"/>
                    </a:lnTo>
                    <a:lnTo>
                      <a:pt x="723" y="326"/>
                    </a:lnTo>
                    <a:lnTo>
                      <a:pt x="720" y="309"/>
                    </a:lnTo>
                    <a:lnTo>
                      <a:pt x="717" y="291"/>
                    </a:lnTo>
                    <a:lnTo>
                      <a:pt x="713" y="274"/>
                    </a:lnTo>
                    <a:lnTo>
                      <a:pt x="709" y="258"/>
                    </a:lnTo>
                    <a:lnTo>
                      <a:pt x="703" y="241"/>
                    </a:lnTo>
                    <a:lnTo>
                      <a:pt x="697" y="225"/>
                    </a:lnTo>
                    <a:lnTo>
                      <a:pt x="690" y="209"/>
                    </a:lnTo>
                    <a:lnTo>
                      <a:pt x="683" y="193"/>
                    </a:lnTo>
                    <a:lnTo>
                      <a:pt x="674" y="178"/>
                    </a:lnTo>
                    <a:lnTo>
                      <a:pt x="665" y="162"/>
                    </a:lnTo>
                    <a:lnTo>
                      <a:pt x="655" y="147"/>
                    </a:lnTo>
                    <a:lnTo>
                      <a:pt x="644" y="133"/>
                    </a:lnTo>
                    <a:lnTo>
                      <a:pt x="632" y="120"/>
                    </a:lnTo>
                    <a:lnTo>
                      <a:pt x="620" y="106"/>
                    </a:lnTo>
                    <a:lnTo>
                      <a:pt x="606" y="94"/>
                    </a:lnTo>
                    <a:lnTo>
                      <a:pt x="591" y="82"/>
                    </a:lnTo>
                    <a:lnTo>
                      <a:pt x="577" y="70"/>
                    </a:lnTo>
                    <a:lnTo>
                      <a:pt x="562" y="60"/>
                    </a:lnTo>
                    <a:lnTo>
                      <a:pt x="546" y="50"/>
                    </a:lnTo>
                    <a:lnTo>
                      <a:pt x="530" y="41"/>
                    </a:lnTo>
                    <a:lnTo>
                      <a:pt x="514" y="33"/>
                    </a:lnTo>
                    <a:lnTo>
                      <a:pt x="498" y="26"/>
                    </a:lnTo>
                    <a:lnTo>
                      <a:pt x="481" y="20"/>
                    </a:lnTo>
                    <a:lnTo>
                      <a:pt x="464" y="14"/>
                    </a:lnTo>
                    <a:lnTo>
                      <a:pt x="447" y="10"/>
                    </a:lnTo>
                    <a:lnTo>
                      <a:pt x="430" y="6"/>
                    </a:lnTo>
                    <a:lnTo>
                      <a:pt x="412" y="3"/>
                    </a:lnTo>
                    <a:lnTo>
                      <a:pt x="395" y="2"/>
                    </a:lnTo>
                    <a:lnTo>
                      <a:pt x="378" y="0"/>
                    </a:lnTo>
                    <a:lnTo>
                      <a:pt x="360" y="0"/>
                    </a:lnTo>
                    <a:lnTo>
                      <a:pt x="342" y="1"/>
                    </a:lnTo>
                    <a:lnTo>
                      <a:pt x="325" y="2"/>
                    </a:lnTo>
                    <a:lnTo>
                      <a:pt x="308" y="4"/>
                    </a:lnTo>
                    <a:lnTo>
                      <a:pt x="291" y="7"/>
                    </a:lnTo>
                    <a:lnTo>
                      <a:pt x="274" y="11"/>
                    </a:lnTo>
                    <a:lnTo>
                      <a:pt x="257" y="16"/>
                    </a:lnTo>
                    <a:lnTo>
                      <a:pt x="241" y="21"/>
                    </a:lnTo>
                    <a:lnTo>
                      <a:pt x="224" y="28"/>
                    </a:lnTo>
                    <a:lnTo>
                      <a:pt x="207" y="35"/>
                    </a:lnTo>
                    <a:lnTo>
                      <a:pt x="192" y="43"/>
                    </a:lnTo>
                    <a:lnTo>
                      <a:pt x="176" y="52"/>
                    </a:lnTo>
                    <a:lnTo>
                      <a:pt x="161" y="62"/>
                    </a:lnTo>
                    <a:lnTo>
                      <a:pt x="147" y="72"/>
                    </a:lnTo>
                    <a:lnTo>
                      <a:pt x="133" y="83"/>
                    </a:lnTo>
                    <a:lnTo>
                      <a:pt x="119" y="95"/>
                    </a:lnTo>
                    <a:lnTo>
                      <a:pt x="106" y="107"/>
                    </a:lnTo>
                    <a:lnTo>
                      <a:pt x="93" y="121"/>
                    </a:lnTo>
                    <a:lnTo>
                      <a:pt x="80" y="135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24" name="Freeform 440">
                <a:extLst>
                  <a:ext uri="{FF2B5EF4-FFF2-40B4-BE49-F238E27FC236}">
                    <a16:creationId xmlns:a16="http://schemas.microsoft.com/office/drawing/2014/main" id="{457350BC-C1EC-FCAA-1F98-F45965707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570"/>
                <a:ext cx="45" cy="46"/>
              </a:xfrm>
              <a:custGeom>
                <a:avLst/>
                <a:gdLst>
                  <a:gd name="T0" fmla="*/ 58 w 724"/>
                  <a:gd name="T1" fmla="*/ 165 h 724"/>
                  <a:gd name="T2" fmla="*/ 32 w 724"/>
                  <a:gd name="T3" fmla="*/ 213 h 724"/>
                  <a:gd name="T4" fmla="*/ 14 w 724"/>
                  <a:gd name="T5" fmla="*/ 262 h 724"/>
                  <a:gd name="T6" fmla="*/ 3 w 724"/>
                  <a:gd name="T7" fmla="*/ 315 h 724"/>
                  <a:gd name="T8" fmla="*/ 0 w 724"/>
                  <a:gd name="T9" fmla="*/ 366 h 724"/>
                  <a:gd name="T10" fmla="*/ 4 w 724"/>
                  <a:gd name="T11" fmla="*/ 418 h 724"/>
                  <a:gd name="T12" fmla="*/ 16 w 724"/>
                  <a:gd name="T13" fmla="*/ 469 h 724"/>
                  <a:gd name="T14" fmla="*/ 34 w 724"/>
                  <a:gd name="T15" fmla="*/ 517 h 724"/>
                  <a:gd name="T16" fmla="*/ 60 w 724"/>
                  <a:gd name="T17" fmla="*/ 563 h 724"/>
                  <a:gd name="T18" fmla="*/ 94 w 724"/>
                  <a:gd name="T19" fmla="*/ 604 h 724"/>
                  <a:gd name="T20" fmla="*/ 134 w 724"/>
                  <a:gd name="T21" fmla="*/ 641 h 724"/>
                  <a:gd name="T22" fmla="*/ 178 w 724"/>
                  <a:gd name="T23" fmla="*/ 673 h 724"/>
                  <a:gd name="T24" fmla="*/ 227 w 724"/>
                  <a:gd name="T25" fmla="*/ 697 h 724"/>
                  <a:gd name="T26" fmla="*/ 276 w 724"/>
                  <a:gd name="T27" fmla="*/ 714 h 724"/>
                  <a:gd name="T28" fmla="*/ 327 w 724"/>
                  <a:gd name="T29" fmla="*/ 723 h 724"/>
                  <a:gd name="T30" fmla="*/ 379 w 724"/>
                  <a:gd name="T31" fmla="*/ 724 h 724"/>
                  <a:gd name="T32" fmla="*/ 431 w 724"/>
                  <a:gd name="T33" fmla="*/ 718 h 724"/>
                  <a:gd name="T34" fmla="*/ 481 w 724"/>
                  <a:gd name="T35" fmla="*/ 705 h 724"/>
                  <a:gd name="T36" fmla="*/ 529 w 724"/>
                  <a:gd name="T37" fmla="*/ 684 h 724"/>
                  <a:gd name="T38" fmla="*/ 574 w 724"/>
                  <a:gd name="T39" fmla="*/ 655 h 724"/>
                  <a:gd name="T40" fmla="*/ 616 w 724"/>
                  <a:gd name="T41" fmla="*/ 620 h 724"/>
                  <a:gd name="T42" fmla="*/ 652 w 724"/>
                  <a:gd name="T43" fmla="*/ 578 h 724"/>
                  <a:gd name="T44" fmla="*/ 681 w 724"/>
                  <a:gd name="T45" fmla="*/ 531 h 724"/>
                  <a:gd name="T46" fmla="*/ 702 w 724"/>
                  <a:gd name="T47" fmla="*/ 482 h 724"/>
                  <a:gd name="T48" fmla="*/ 716 w 724"/>
                  <a:gd name="T49" fmla="*/ 431 h 724"/>
                  <a:gd name="T50" fmla="*/ 724 w 724"/>
                  <a:gd name="T51" fmla="*/ 378 h 724"/>
                  <a:gd name="T52" fmla="*/ 723 w 724"/>
                  <a:gd name="T53" fmla="*/ 326 h 724"/>
                  <a:gd name="T54" fmla="*/ 713 w 724"/>
                  <a:gd name="T55" fmla="*/ 274 h 724"/>
                  <a:gd name="T56" fmla="*/ 697 w 724"/>
                  <a:gd name="T57" fmla="*/ 225 h 724"/>
                  <a:gd name="T58" fmla="*/ 674 w 724"/>
                  <a:gd name="T59" fmla="*/ 178 h 724"/>
                  <a:gd name="T60" fmla="*/ 644 w 724"/>
                  <a:gd name="T61" fmla="*/ 133 h 724"/>
                  <a:gd name="T62" fmla="*/ 606 w 724"/>
                  <a:gd name="T63" fmla="*/ 94 h 724"/>
                  <a:gd name="T64" fmla="*/ 562 w 724"/>
                  <a:gd name="T65" fmla="*/ 60 h 724"/>
                  <a:gd name="T66" fmla="*/ 514 w 724"/>
                  <a:gd name="T67" fmla="*/ 33 h 724"/>
                  <a:gd name="T68" fmla="*/ 464 w 724"/>
                  <a:gd name="T69" fmla="*/ 14 h 724"/>
                  <a:gd name="T70" fmla="*/ 412 w 724"/>
                  <a:gd name="T71" fmla="*/ 3 h 724"/>
                  <a:gd name="T72" fmla="*/ 360 w 724"/>
                  <a:gd name="T73" fmla="*/ 0 h 724"/>
                  <a:gd name="T74" fmla="*/ 308 w 724"/>
                  <a:gd name="T75" fmla="*/ 4 h 724"/>
                  <a:gd name="T76" fmla="*/ 257 w 724"/>
                  <a:gd name="T77" fmla="*/ 16 h 724"/>
                  <a:gd name="T78" fmla="*/ 207 w 724"/>
                  <a:gd name="T79" fmla="*/ 35 h 724"/>
                  <a:gd name="T80" fmla="*/ 161 w 724"/>
                  <a:gd name="T81" fmla="*/ 62 h 724"/>
                  <a:gd name="T82" fmla="*/ 119 w 724"/>
                  <a:gd name="T83" fmla="*/ 95 h 724"/>
                  <a:gd name="T84" fmla="*/ 80 w 724"/>
                  <a:gd name="T85" fmla="*/ 13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4">
                    <a:moveTo>
                      <a:pt x="80" y="135"/>
                    </a:moveTo>
                    <a:lnTo>
                      <a:pt x="69" y="149"/>
                    </a:lnTo>
                    <a:lnTo>
                      <a:pt x="58" y="165"/>
                    </a:lnTo>
                    <a:lnTo>
                      <a:pt x="49" y="181"/>
                    </a:lnTo>
                    <a:lnTo>
                      <a:pt x="40" y="197"/>
                    </a:lnTo>
                    <a:lnTo>
                      <a:pt x="32" y="213"/>
                    </a:lnTo>
                    <a:lnTo>
                      <a:pt x="25" y="229"/>
                    </a:lnTo>
                    <a:lnTo>
                      <a:pt x="19" y="246"/>
                    </a:lnTo>
                    <a:lnTo>
                      <a:pt x="14" y="262"/>
                    </a:lnTo>
                    <a:lnTo>
                      <a:pt x="9" y="279"/>
                    </a:lnTo>
                    <a:lnTo>
                      <a:pt x="6" y="296"/>
                    </a:lnTo>
                    <a:lnTo>
                      <a:pt x="3" y="315"/>
                    </a:lnTo>
                    <a:lnTo>
                      <a:pt x="1" y="332"/>
                    </a:lnTo>
                    <a:lnTo>
                      <a:pt x="0" y="349"/>
                    </a:lnTo>
                    <a:lnTo>
                      <a:pt x="0" y="366"/>
                    </a:lnTo>
                    <a:lnTo>
                      <a:pt x="0" y="383"/>
                    </a:lnTo>
                    <a:lnTo>
                      <a:pt x="2" y="401"/>
                    </a:lnTo>
                    <a:lnTo>
                      <a:pt x="4" y="418"/>
                    </a:lnTo>
                    <a:lnTo>
                      <a:pt x="7" y="436"/>
                    </a:lnTo>
                    <a:lnTo>
                      <a:pt x="11" y="452"/>
                    </a:lnTo>
                    <a:lnTo>
                      <a:pt x="16" y="469"/>
                    </a:lnTo>
                    <a:lnTo>
                      <a:pt x="21" y="485"/>
                    </a:lnTo>
                    <a:lnTo>
                      <a:pt x="27" y="501"/>
                    </a:lnTo>
                    <a:lnTo>
                      <a:pt x="34" y="517"/>
                    </a:lnTo>
                    <a:lnTo>
                      <a:pt x="42" y="532"/>
                    </a:lnTo>
                    <a:lnTo>
                      <a:pt x="51" y="547"/>
                    </a:lnTo>
                    <a:lnTo>
                      <a:pt x="60" y="563"/>
                    </a:lnTo>
                    <a:lnTo>
                      <a:pt x="71" y="577"/>
                    </a:lnTo>
                    <a:lnTo>
                      <a:pt x="82" y="591"/>
                    </a:lnTo>
                    <a:lnTo>
                      <a:pt x="94" y="604"/>
                    </a:lnTo>
                    <a:lnTo>
                      <a:pt x="107" y="617"/>
                    </a:lnTo>
                    <a:lnTo>
                      <a:pt x="120" y="629"/>
                    </a:lnTo>
                    <a:lnTo>
                      <a:pt x="134" y="641"/>
                    </a:lnTo>
                    <a:lnTo>
                      <a:pt x="149" y="652"/>
                    </a:lnTo>
                    <a:lnTo>
                      <a:pt x="163" y="663"/>
                    </a:lnTo>
                    <a:lnTo>
                      <a:pt x="178" y="673"/>
                    </a:lnTo>
                    <a:lnTo>
                      <a:pt x="194" y="682"/>
                    </a:lnTo>
                    <a:lnTo>
                      <a:pt x="210" y="690"/>
                    </a:lnTo>
                    <a:lnTo>
                      <a:pt x="227" y="697"/>
                    </a:lnTo>
                    <a:lnTo>
                      <a:pt x="243" y="704"/>
                    </a:lnTo>
                    <a:lnTo>
                      <a:pt x="259" y="709"/>
                    </a:lnTo>
                    <a:lnTo>
                      <a:pt x="276" y="714"/>
                    </a:lnTo>
                    <a:lnTo>
                      <a:pt x="293" y="718"/>
                    </a:lnTo>
                    <a:lnTo>
                      <a:pt x="310" y="721"/>
                    </a:lnTo>
                    <a:lnTo>
                      <a:pt x="327" y="723"/>
                    </a:lnTo>
                    <a:lnTo>
                      <a:pt x="345" y="724"/>
                    </a:lnTo>
                    <a:lnTo>
                      <a:pt x="362" y="724"/>
                    </a:lnTo>
                    <a:lnTo>
                      <a:pt x="379" y="724"/>
                    </a:lnTo>
                    <a:lnTo>
                      <a:pt x="397" y="723"/>
                    </a:lnTo>
                    <a:lnTo>
                      <a:pt x="414" y="721"/>
                    </a:lnTo>
                    <a:lnTo>
                      <a:pt x="431" y="718"/>
                    </a:lnTo>
                    <a:lnTo>
                      <a:pt x="447" y="714"/>
                    </a:lnTo>
                    <a:lnTo>
                      <a:pt x="464" y="710"/>
                    </a:lnTo>
                    <a:lnTo>
                      <a:pt x="481" y="705"/>
                    </a:lnTo>
                    <a:lnTo>
                      <a:pt x="498" y="699"/>
                    </a:lnTo>
                    <a:lnTo>
                      <a:pt x="514" y="692"/>
                    </a:lnTo>
                    <a:lnTo>
                      <a:pt x="529" y="684"/>
                    </a:lnTo>
                    <a:lnTo>
                      <a:pt x="545" y="675"/>
                    </a:lnTo>
                    <a:lnTo>
                      <a:pt x="560" y="665"/>
                    </a:lnTo>
                    <a:lnTo>
                      <a:pt x="574" y="655"/>
                    </a:lnTo>
                    <a:lnTo>
                      <a:pt x="588" y="644"/>
                    </a:lnTo>
                    <a:lnTo>
                      <a:pt x="603" y="633"/>
                    </a:lnTo>
                    <a:lnTo>
                      <a:pt x="616" y="620"/>
                    </a:lnTo>
                    <a:lnTo>
                      <a:pt x="629" y="607"/>
                    </a:lnTo>
                    <a:lnTo>
                      <a:pt x="641" y="593"/>
                    </a:lnTo>
                    <a:lnTo>
                      <a:pt x="652" y="578"/>
                    </a:lnTo>
                    <a:lnTo>
                      <a:pt x="663" y="563"/>
                    </a:lnTo>
                    <a:lnTo>
                      <a:pt x="672" y="547"/>
                    </a:lnTo>
                    <a:lnTo>
                      <a:pt x="681" y="531"/>
                    </a:lnTo>
                    <a:lnTo>
                      <a:pt x="689" y="515"/>
                    </a:lnTo>
                    <a:lnTo>
                      <a:pt x="696" y="498"/>
                    </a:lnTo>
                    <a:lnTo>
                      <a:pt x="702" y="482"/>
                    </a:lnTo>
                    <a:lnTo>
                      <a:pt x="708" y="465"/>
                    </a:lnTo>
                    <a:lnTo>
                      <a:pt x="712" y="448"/>
                    </a:lnTo>
                    <a:lnTo>
                      <a:pt x="716" y="431"/>
                    </a:lnTo>
                    <a:lnTo>
                      <a:pt x="719" y="413"/>
                    </a:lnTo>
                    <a:lnTo>
                      <a:pt x="721" y="395"/>
                    </a:lnTo>
                    <a:lnTo>
                      <a:pt x="724" y="378"/>
                    </a:lnTo>
                    <a:lnTo>
                      <a:pt x="724" y="361"/>
                    </a:lnTo>
                    <a:lnTo>
                      <a:pt x="724" y="344"/>
                    </a:lnTo>
                    <a:lnTo>
                      <a:pt x="723" y="326"/>
                    </a:lnTo>
                    <a:lnTo>
                      <a:pt x="720" y="309"/>
                    </a:lnTo>
                    <a:lnTo>
                      <a:pt x="717" y="291"/>
                    </a:lnTo>
                    <a:lnTo>
                      <a:pt x="713" y="274"/>
                    </a:lnTo>
                    <a:lnTo>
                      <a:pt x="709" y="258"/>
                    </a:lnTo>
                    <a:lnTo>
                      <a:pt x="703" y="241"/>
                    </a:lnTo>
                    <a:lnTo>
                      <a:pt x="697" y="225"/>
                    </a:lnTo>
                    <a:lnTo>
                      <a:pt x="690" y="209"/>
                    </a:lnTo>
                    <a:lnTo>
                      <a:pt x="683" y="193"/>
                    </a:lnTo>
                    <a:lnTo>
                      <a:pt x="674" y="178"/>
                    </a:lnTo>
                    <a:lnTo>
                      <a:pt x="665" y="162"/>
                    </a:lnTo>
                    <a:lnTo>
                      <a:pt x="655" y="147"/>
                    </a:lnTo>
                    <a:lnTo>
                      <a:pt x="644" y="133"/>
                    </a:lnTo>
                    <a:lnTo>
                      <a:pt x="632" y="120"/>
                    </a:lnTo>
                    <a:lnTo>
                      <a:pt x="620" y="106"/>
                    </a:lnTo>
                    <a:lnTo>
                      <a:pt x="606" y="94"/>
                    </a:lnTo>
                    <a:lnTo>
                      <a:pt x="591" y="82"/>
                    </a:lnTo>
                    <a:lnTo>
                      <a:pt x="577" y="70"/>
                    </a:lnTo>
                    <a:lnTo>
                      <a:pt x="562" y="60"/>
                    </a:lnTo>
                    <a:lnTo>
                      <a:pt x="546" y="50"/>
                    </a:lnTo>
                    <a:lnTo>
                      <a:pt x="530" y="41"/>
                    </a:lnTo>
                    <a:lnTo>
                      <a:pt x="514" y="33"/>
                    </a:lnTo>
                    <a:lnTo>
                      <a:pt x="498" y="26"/>
                    </a:lnTo>
                    <a:lnTo>
                      <a:pt x="481" y="20"/>
                    </a:lnTo>
                    <a:lnTo>
                      <a:pt x="464" y="14"/>
                    </a:lnTo>
                    <a:lnTo>
                      <a:pt x="447" y="10"/>
                    </a:lnTo>
                    <a:lnTo>
                      <a:pt x="430" y="6"/>
                    </a:lnTo>
                    <a:lnTo>
                      <a:pt x="412" y="3"/>
                    </a:lnTo>
                    <a:lnTo>
                      <a:pt x="395" y="2"/>
                    </a:lnTo>
                    <a:lnTo>
                      <a:pt x="378" y="0"/>
                    </a:lnTo>
                    <a:lnTo>
                      <a:pt x="360" y="0"/>
                    </a:lnTo>
                    <a:lnTo>
                      <a:pt x="342" y="1"/>
                    </a:lnTo>
                    <a:lnTo>
                      <a:pt x="325" y="2"/>
                    </a:lnTo>
                    <a:lnTo>
                      <a:pt x="308" y="4"/>
                    </a:lnTo>
                    <a:lnTo>
                      <a:pt x="291" y="7"/>
                    </a:lnTo>
                    <a:lnTo>
                      <a:pt x="274" y="11"/>
                    </a:lnTo>
                    <a:lnTo>
                      <a:pt x="257" y="16"/>
                    </a:lnTo>
                    <a:lnTo>
                      <a:pt x="241" y="21"/>
                    </a:lnTo>
                    <a:lnTo>
                      <a:pt x="224" y="28"/>
                    </a:lnTo>
                    <a:lnTo>
                      <a:pt x="207" y="35"/>
                    </a:lnTo>
                    <a:lnTo>
                      <a:pt x="192" y="43"/>
                    </a:lnTo>
                    <a:lnTo>
                      <a:pt x="176" y="52"/>
                    </a:lnTo>
                    <a:lnTo>
                      <a:pt x="161" y="62"/>
                    </a:lnTo>
                    <a:lnTo>
                      <a:pt x="147" y="72"/>
                    </a:lnTo>
                    <a:lnTo>
                      <a:pt x="133" y="83"/>
                    </a:lnTo>
                    <a:lnTo>
                      <a:pt x="119" y="95"/>
                    </a:lnTo>
                    <a:lnTo>
                      <a:pt x="106" y="107"/>
                    </a:lnTo>
                    <a:lnTo>
                      <a:pt x="93" y="121"/>
                    </a:lnTo>
                    <a:lnTo>
                      <a:pt x="80" y="13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25" name="Freeform 441">
                <a:extLst>
                  <a:ext uri="{FF2B5EF4-FFF2-40B4-BE49-F238E27FC236}">
                    <a16:creationId xmlns:a16="http://schemas.microsoft.com/office/drawing/2014/main" id="{5E300A82-19C6-2D6A-3861-671CA45AF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1754"/>
                <a:ext cx="46" cy="45"/>
              </a:xfrm>
              <a:custGeom>
                <a:avLst/>
                <a:gdLst>
                  <a:gd name="T0" fmla="*/ 269 w 725"/>
                  <a:gd name="T1" fmla="*/ 14 h 717"/>
                  <a:gd name="T2" fmla="*/ 218 w 725"/>
                  <a:gd name="T3" fmla="*/ 31 h 717"/>
                  <a:gd name="T4" fmla="*/ 170 w 725"/>
                  <a:gd name="T5" fmla="*/ 56 h 717"/>
                  <a:gd name="T6" fmla="*/ 128 w 725"/>
                  <a:gd name="T7" fmla="*/ 86 h 717"/>
                  <a:gd name="T8" fmla="*/ 91 w 725"/>
                  <a:gd name="T9" fmla="*/ 123 h 717"/>
                  <a:gd name="T10" fmla="*/ 59 w 725"/>
                  <a:gd name="T11" fmla="*/ 165 h 717"/>
                  <a:gd name="T12" fmla="*/ 34 w 725"/>
                  <a:gd name="T13" fmla="*/ 210 h 717"/>
                  <a:gd name="T14" fmla="*/ 15 w 725"/>
                  <a:gd name="T15" fmla="*/ 258 h 717"/>
                  <a:gd name="T16" fmla="*/ 4 w 725"/>
                  <a:gd name="T17" fmla="*/ 309 h 717"/>
                  <a:gd name="T18" fmla="*/ 0 w 725"/>
                  <a:gd name="T19" fmla="*/ 361 h 717"/>
                  <a:gd name="T20" fmla="*/ 4 w 725"/>
                  <a:gd name="T21" fmla="*/ 415 h 717"/>
                  <a:gd name="T22" fmla="*/ 18 w 725"/>
                  <a:gd name="T23" fmla="*/ 469 h 717"/>
                  <a:gd name="T24" fmla="*/ 38 w 725"/>
                  <a:gd name="T25" fmla="*/ 520 h 717"/>
                  <a:gd name="T26" fmla="*/ 67 w 725"/>
                  <a:gd name="T27" fmla="*/ 565 h 717"/>
                  <a:gd name="T28" fmla="*/ 100 w 725"/>
                  <a:gd name="T29" fmla="*/ 605 h 717"/>
                  <a:gd name="T30" fmla="*/ 139 w 725"/>
                  <a:gd name="T31" fmla="*/ 640 h 717"/>
                  <a:gd name="T32" fmla="*/ 182 w 725"/>
                  <a:gd name="T33" fmla="*/ 670 h 717"/>
                  <a:gd name="T34" fmla="*/ 230 w 725"/>
                  <a:gd name="T35" fmla="*/ 692 h 717"/>
                  <a:gd name="T36" fmla="*/ 280 w 725"/>
                  <a:gd name="T37" fmla="*/ 708 h 717"/>
                  <a:gd name="T38" fmla="*/ 333 w 725"/>
                  <a:gd name="T39" fmla="*/ 716 h 717"/>
                  <a:gd name="T40" fmla="*/ 386 w 725"/>
                  <a:gd name="T41" fmla="*/ 716 h 717"/>
                  <a:gd name="T42" fmla="*/ 441 w 725"/>
                  <a:gd name="T43" fmla="*/ 709 h 717"/>
                  <a:gd name="T44" fmla="*/ 494 w 725"/>
                  <a:gd name="T45" fmla="*/ 694 h 717"/>
                  <a:gd name="T46" fmla="*/ 543 w 725"/>
                  <a:gd name="T47" fmla="*/ 672 h 717"/>
                  <a:gd name="T48" fmla="*/ 587 w 725"/>
                  <a:gd name="T49" fmla="*/ 643 h 717"/>
                  <a:gd name="T50" fmla="*/ 626 w 725"/>
                  <a:gd name="T51" fmla="*/ 607 h 717"/>
                  <a:gd name="T52" fmla="*/ 659 w 725"/>
                  <a:gd name="T53" fmla="*/ 567 h 717"/>
                  <a:gd name="T54" fmla="*/ 685 w 725"/>
                  <a:gd name="T55" fmla="*/ 523 h 717"/>
                  <a:gd name="T56" fmla="*/ 707 w 725"/>
                  <a:gd name="T57" fmla="*/ 474 h 717"/>
                  <a:gd name="T58" fmla="*/ 720 w 725"/>
                  <a:gd name="T59" fmla="*/ 424 h 717"/>
                  <a:gd name="T60" fmla="*/ 725 w 725"/>
                  <a:gd name="T61" fmla="*/ 370 h 717"/>
                  <a:gd name="T62" fmla="*/ 723 w 725"/>
                  <a:gd name="T63" fmla="*/ 316 h 717"/>
                  <a:gd name="T64" fmla="*/ 712 w 725"/>
                  <a:gd name="T65" fmla="*/ 262 h 717"/>
                  <a:gd name="T66" fmla="*/ 693 w 725"/>
                  <a:gd name="T67" fmla="*/ 212 h 717"/>
                  <a:gd name="T68" fmla="*/ 668 w 725"/>
                  <a:gd name="T69" fmla="*/ 166 h 717"/>
                  <a:gd name="T70" fmla="*/ 637 w 725"/>
                  <a:gd name="T71" fmla="*/ 123 h 717"/>
                  <a:gd name="T72" fmla="*/ 600 w 725"/>
                  <a:gd name="T73" fmla="*/ 87 h 717"/>
                  <a:gd name="T74" fmla="*/ 558 w 725"/>
                  <a:gd name="T75" fmla="*/ 57 h 717"/>
                  <a:gd name="T76" fmla="*/ 513 w 725"/>
                  <a:gd name="T77" fmla="*/ 32 h 717"/>
                  <a:gd name="T78" fmla="*/ 465 w 725"/>
                  <a:gd name="T79" fmla="*/ 15 h 717"/>
                  <a:gd name="T80" fmla="*/ 413 w 725"/>
                  <a:gd name="T81" fmla="*/ 3 h 717"/>
                  <a:gd name="T82" fmla="*/ 360 w 725"/>
                  <a:gd name="T83" fmla="*/ 0 h 717"/>
                  <a:gd name="T84" fmla="*/ 306 w 725"/>
                  <a:gd name="T85" fmla="*/ 6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17">
                    <a:moveTo>
                      <a:pt x="306" y="6"/>
                    </a:moveTo>
                    <a:lnTo>
                      <a:pt x="287" y="9"/>
                    </a:lnTo>
                    <a:lnTo>
                      <a:pt x="269" y="14"/>
                    </a:lnTo>
                    <a:lnTo>
                      <a:pt x="252" y="19"/>
                    </a:lnTo>
                    <a:lnTo>
                      <a:pt x="235" y="25"/>
                    </a:lnTo>
                    <a:lnTo>
                      <a:pt x="218" y="31"/>
                    </a:lnTo>
                    <a:lnTo>
                      <a:pt x="202" y="39"/>
                    </a:lnTo>
                    <a:lnTo>
                      <a:pt x="185" y="47"/>
                    </a:lnTo>
                    <a:lnTo>
                      <a:pt x="170" y="56"/>
                    </a:lnTo>
                    <a:lnTo>
                      <a:pt x="155" y="65"/>
                    </a:lnTo>
                    <a:lnTo>
                      <a:pt x="141" y="76"/>
                    </a:lnTo>
                    <a:lnTo>
                      <a:pt x="128" y="86"/>
                    </a:lnTo>
                    <a:lnTo>
                      <a:pt x="115" y="98"/>
                    </a:lnTo>
                    <a:lnTo>
                      <a:pt x="103" y="110"/>
                    </a:lnTo>
                    <a:lnTo>
                      <a:pt x="91" y="123"/>
                    </a:lnTo>
                    <a:lnTo>
                      <a:pt x="80" y="136"/>
                    </a:lnTo>
                    <a:lnTo>
                      <a:pt x="70" y="151"/>
                    </a:lnTo>
                    <a:lnTo>
                      <a:pt x="59" y="165"/>
                    </a:lnTo>
                    <a:lnTo>
                      <a:pt x="50" y="179"/>
                    </a:lnTo>
                    <a:lnTo>
                      <a:pt x="41" y="194"/>
                    </a:lnTo>
                    <a:lnTo>
                      <a:pt x="34" y="210"/>
                    </a:lnTo>
                    <a:lnTo>
                      <a:pt x="27" y="225"/>
                    </a:lnTo>
                    <a:lnTo>
                      <a:pt x="21" y="242"/>
                    </a:lnTo>
                    <a:lnTo>
                      <a:pt x="15" y="258"/>
                    </a:lnTo>
                    <a:lnTo>
                      <a:pt x="11" y="275"/>
                    </a:lnTo>
                    <a:lnTo>
                      <a:pt x="7" y="292"/>
                    </a:lnTo>
                    <a:lnTo>
                      <a:pt x="4" y="309"/>
                    </a:lnTo>
                    <a:lnTo>
                      <a:pt x="2" y="327"/>
                    </a:lnTo>
                    <a:lnTo>
                      <a:pt x="1" y="344"/>
                    </a:lnTo>
                    <a:lnTo>
                      <a:pt x="0" y="361"/>
                    </a:lnTo>
                    <a:lnTo>
                      <a:pt x="0" y="379"/>
                    </a:lnTo>
                    <a:lnTo>
                      <a:pt x="2" y="398"/>
                    </a:lnTo>
                    <a:lnTo>
                      <a:pt x="4" y="415"/>
                    </a:lnTo>
                    <a:lnTo>
                      <a:pt x="8" y="434"/>
                    </a:lnTo>
                    <a:lnTo>
                      <a:pt x="12" y="452"/>
                    </a:lnTo>
                    <a:lnTo>
                      <a:pt x="18" y="469"/>
                    </a:lnTo>
                    <a:lnTo>
                      <a:pt x="24" y="486"/>
                    </a:lnTo>
                    <a:lnTo>
                      <a:pt x="31" y="503"/>
                    </a:lnTo>
                    <a:lnTo>
                      <a:pt x="38" y="520"/>
                    </a:lnTo>
                    <a:lnTo>
                      <a:pt x="47" y="535"/>
                    </a:lnTo>
                    <a:lnTo>
                      <a:pt x="56" y="551"/>
                    </a:lnTo>
                    <a:lnTo>
                      <a:pt x="67" y="565"/>
                    </a:lnTo>
                    <a:lnTo>
                      <a:pt x="77" y="579"/>
                    </a:lnTo>
                    <a:lnTo>
                      <a:pt x="89" y="593"/>
                    </a:lnTo>
                    <a:lnTo>
                      <a:pt x="100" y="605"/>
                    </a:lnTo>
                    <a:lnTo>
                      <a:pt x="113" y="618"/>
                    </a:lnTo>
                    <a:lnTo>
                      <a:pt x="126" y="629"/>
                    </a:lnTo>
                    <a:lnTo>
                      <a:pt x="139" y="640"/>
                    </a:lnTo>
                    <a:lnTo>
                      <a:pt x="153" y="651"/>
                    </a:lnTo>
                    <a:lnTo>
                      <a:pt x="167" y="661"/>
                    </a:lnTo>
                    <a:lnTo>
                      <a:pt x="182" y="670"/>
                    </a:lnTo>
                    <a:lnTo>
                      <a:pt x="198" y="678"/>
                    </a:lnTo>
                    <a:lnTo>
                      <a:pt x="214" y="686"/>
                    </a:lnTo>
                    <a:lnTo>
                      <a:pt x="230" y="692"/>
                    </a:lnTo>
                    <a:lnTo>
                      <a:pt x="246" y="698"/>
                    </a:lnTo>
                    <a:lnTo>
                      <a:pt x="263" y="704"/>
                    </a:lnTo>
                    <a:lnTo>
                      <a:pt x="280" y="708"/>
                    </a:lnTo>
                    <a:lnTo>
                      <a:pt x="297" y="711"/>
                    </a:lnTo>
                    <a:lnTo>
                      <a:pt x="314" y="714"/>
                    </a:lnTo>
                    <a:lnTo>
                      <a:pt x="333" y="716"/>
                    </a:lnTo>
                    <a:lnTo>
                      <a:pt x="350" y="717"/>
                    </a:lnTo>
                    <a:lnTo>
                      <a:pt x="368" y="717"/>
                    </a:lnTo>
                    <a:lnTo>
                      <a:pt x="386" y="716"/>
                    </a:lnTo>
                    <a:lnTo>
                      <a:pt x="404" y="714"/>
                    </a:lnTo>
                    <a:lnTo>
                      <a:pt x="422" y="712"/>
                    </a:lnTo>
                    <a:lnTo>
                      <a:pt x="441" y="709"/>
                    </a:lnTo>
                    <a:lnTo>
                      <a:pt x="460" y="705"/>
                    </a:lnTo>
                    <a:lnTo>
                      <a:pt x="477" y="700"/>
                    </a:lnTo>
                    <a:lnTo>
                      <a:pt x="494" y="694"/>
                    </a:lnTo>
                    <a:lnTo>
                      <a:pt x="511" y="687"/>
                    </a:lnTo>
                    <a:lnTo>
                      <a:pt x="527" y="680"/>
                    </a:lnTo>
                    <a:lnTo>
                      <a:pt x="543" y="672"/>
                    </a:lnTo>
                    <a:lnTo>
                      <a:pt x="558" y="663"/>
                    </a:lnTo>
                    <a:lnTo>
                      <a:pt x="573" y="653"/>
                    </a:lnTo>
                    <a:lnTo>
                      <a:pt x="587" y="643"/>
                    </a:lnTo>
                    <a:lnTo>
                      <a:pt x="601" y="631"/>
                    </a:lnTo>
                    <a:lnTo>
                      <a:pt x="614" y="619"/>
                    </a:lnTo>
                    <a:lnTo>
                      <a:pt x="626" y="607"/>
                    </a:lnTo>
                    <a:lnTo>
                      <a:pt x="637" y="594"/>
                    </a:lnTo>
                    <a:lnTo>
                      <a:pt x="648" y="581"/>
                    </a:lnTo>
                    <a:lnTo>
                      <a:pt x="659" y="567"/>
                    </a:lnTo>
                    <a:lnTo>
                      <a:pt x="668" y="553"/>
                    </a:lnTo>
                    <a:lnTo>
                      <a:pt x="677" y="538"/>
                    </a:lnTo>
                    <a:lnTo>
                      <a:pt x="685" y="523"/>
                    </a:lnTo>
                    <a:lnTo>
                      <a:pt x="693" y="506"/>
                    </a:lnTo>
                    <a:lnTo>
                      <a:pt x="701" y="491"/>
                    </a:lnTo>
                    <a:lnTo>
                      <a:pt x="707" y="474"/>
                    </a:lnTo>
                    <a:lnTo>
                      <a:pt x="712" y="458"/>
                    </a:lnTo>
                    <a:lnTo>
                      <a:pt x="716" y="441"/>
                    </a:lnTo>
                    <a:lnTo>
                      <a:pt x="720" y="424"/>
                    </a:lnTo>
                    <a:lnTo>
                      <a:pt x="722" y="406"/>
                    </a:lnTo>
                    <a:lnTo>
                      <a:pt x="724" y="388"/>
                    </a:lnTo>
                    <a:lnTo>
                      <a:pt x="725" y="370"/>
                    </a:lnTo>
                    <a:lnTo>
                      <a:pt x="725" y="352"/>
                    </a:lnTo>
                    <a:lnTo>
                      <a:pt x="724" y="334"/>
                    </a:lnTo>
                    <a:lnTo>
                      <a:pt x="723" y="316"/>
                    </a:lnTo>
                    <a:lnTo>
                      <a:pt x="720" y="298"/>
                    </a:lnTo>
                    <a:lnTo>
                      <a:pt x="716" y="280"/>
                    </a:lnTo>
                    <a:lnTo>
                      <a:pt x="712" y="262"/>
                    </a:lnTo>
                    <a:lnTo>
                      <a:pt x="707" y="245"/>
                    </a:lnTo>
                    <a:lnTo>
                      <a:pt x="701" y="228"/>
                    </a:lnTo>
                    <a:lnTo>
                      <a:pt x="693" y="212"/>
                    </a:lnTo>
                    <a:lnTo>
                      <a:pt x="685" y="196"/>
                    </a:lnTo>
                    <a:lnTo>
                      <a:pt x="677" y="181"/>
                    </a:lnTo>
                    <a:lnTo>
                      <a:pt x="668" y="166"/>
                    </a:lnTo>
                    <a:lnTo>
                      <a:pt x="658" y="151"/>
                    </a:lnTo>
                    <a:lnTo>
                      <a:pt x="648" y="138"/>
                    </a:lnTo>
                    <a:lnTo>
                      <a:pt x="637" y="123"/>
                    </a:lnTo>
                    <a:lnTo>
                      <a:pt x="625" y="111"/>
                    </a:lnTo>
                    <a:lnTo>
                      <a:pt x="613" y="99"/>
                    </a:lnTo>
                    <a:lnTo>
                      <a:pt x="600" y="87"/>
                    </a:lnTo>
                    <a:lnTo>
                      <a:pt x="587" y="76"/>
                    </a:lnTo>
                    <a:lnTo>
                      <a:pt x="574" y="66"/>
                    </a:lnTo>
                    <a:lnTo>
                      <a:pt x="558" y="57"/>
                    </a:lnTo>
                    <a:lnTo>
                      <a:pt x="544" y="48"/>
                    </a:lnTo>
                    <a:lnTo>
                      <a:pt x="529" y="40"/>
                    </a:lnTo>
                    <a:lnTo>
                      <a:pt x="513" y="32"/>
                    </a:lnTo>
                    <a:lnTo>
                      <a:pt x="498" y="26"/>
                    </a:lnTo>
                    <a:lnTo>
                      <a:pt x="481" y="20"/>
                    </a:lnTo>
                    <a:lnTo>
                      <a:pt x="465" y="15"/>
                    </a:lnTo>
                    <a:lnTo>
                      <a:pt x="448" y="9"/>
                    </a:lnTo>
                    <a:lnTo>
                      <a:pt x="430" y="6"/>
                    </a:lnTo>
                    <a:lnTo>
                      <a:pt x="413" y="3"/>
                    </a:lnTo>
                    <a:lnTo>
                      <a:pt x="396" y="1"/>
                    </a:lnTo>
                    <a:lnTo>
                      <a:pt x="378" y="0"/>
                    </a:lnTo>
                    <a:lnTo>
                      <a:pt x="360" y="0"/>
                    </a:lnTo>
                    <a:lnTo>
                      <a:pt x="343" y="1"/>
                    </a:lnTo>
                    <a:lnTo>
                      <a:pt x="325" y="3"/>
                    </a:lnTo>
                    <a:lnTo>
                      <a:pt x="306" y="6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26" name="Freeform 442">
                <a:extLst>
                  <a:ext uri="{FF2B5EF4-FFF2-40B4-BE49-F238E27FC236}">
                    <a16:creationId xmlns:a16="http://schemas.microsoft.com/office/drawing/2014/main" id="{6B6ABEDC-464C-EC80-AD3E-143662FB1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1754"/>
                <a:ext cx="46" cy="45"/>
              </a:xfrm>
              <a:custGeom>
                <a:avLst/>
                <a:gdLst>
                  <a:gd name="T0" fmla="*/ 269 w 725"/>
                  <a:gd name="T1" fmla="*/ 14 h 717"/>
                  <a:gd name="T2" fmla="*/ 218 w 725"/>
                  <a:gd name="T3" fmla="*/ 31 h 717"/>
                  <a:gd name="T4" fmla="*/ 170 w 725"/>
                  <a:gd name="T5" fmla="*/ 56 h 717"/>
                  <a:gd name="T6" fmla="*/ 128 w 725"/>
                  <a:gd name="T7" fmla="*/ 86 h 717"/>
                  <a:gd name="T8" fmla="*/ 91 w 725"/>
                  <a:gd name="T9" fmla="*/ 123 h 717"/>
                  <a:gd name="T10" fmla="*/ 59 w 725"/>
                  <a:gd name="T11" fmla="*/ 165 h 717"/>
                  <a:gd name="T12" fmla="*/ 34 w 725"/>
                  <a:gd name="T13" fmla="*/ 210 h 717"/>
                  <a:gd name="T14" fmla="*/ 15 w 725"/>
                  <a:gd name="T15" fmla="*/ 258 h 717"/>
                  <a:gd name="T16" fmla="*/ 4 w 725"/>
                  <a:gd name="T17" fmla="*/ 309 h 717"/>
                  <a:gd name="T18" fmla="*/ 0 w 725"/>
                  <a:gd name="T19" fmla="*/ 361 h 717"/>
                  <a:gd name="T20" fmla="*/ 4 w 725"/>
                  <a:gd name="T21" fmla="*/ 415 h 717"/>
                  <a:gd name="T22" fmla="*/ 18 w 725"/>
                  <a:gd name="T23" fmla="*/ 469 h 717"/>
                  <a:gd name="T24" fmla="*/ 38 w 725"/>
                  <a:gd name="T25" fmla="*/ 520 h 717"/>
                  <a:gd name="T26" fmla="*/ 67 w 725"/>
                  <a:gd name="T27" fmla="*/ 565 h 717"/>
                  <a:gd name="T28" fmla="*/ 100 w 725"/>
                  <a:gd name="T29" fmla="*/ 605 h 717"/>
                  <a:gd name="T30" fmla="*/ 139 w 725"/>
                  <a:gd name="T31" fmla="*/ 640 h 717"/>
                  <a:gd name="T32" fmla="*/ 182 w 725"/>
                  <a:gd name="T33" fmla="*/ 670 h 717"/>
                  <a:gd name="T34" fmla="*/ 230 w 725"/>
                  <a:gd name="T35" fmla="*/ 692 h 717"/>
                  <a:gd name="T36" fmla="*/ 280 w 725"/>
                  <a:gd name="T37" fmla="*/ 708 h 717"/>
                  <a:gd name="T38" fmla="*/ 333 w 725"/>
                  <a:gd name="T39" fmla="*/ 716 h 717"/>
                  <a:gd name="T40" fmla="*/ 386 w 725"/>
                  <a:gd name="T41" fmla="*/ 716 h 717"/>
                  <a:gd name="T42" fmla="*/ 441 w 725"/>
                  <a:gd name="T43" fmla="*/ 709 h 717"/>
                  <a:gd name="T44" fmla="*/ 494 w 725"/>
                  <a:gd name="T45" fmla="*/ 694 h 717"/>
                  <a:gd name="T46" fmla="*/ 543 w 725"/>
                  <a:gd name="T47" fmla="*/ 672 h 717"/>
                  <a:gd name="T48" fmla="*/ 587 w 725"/>
                  <a:gd name="T49" fmla="*/ 643 h 717"/>
                  <a:gd name="T50" fmla="*/ 626 w 725"/>
                  <a:gd name="T51" fmla="*/ 607 h 717"/>
                  <a:gd name="T52" fmla="*/ 659 w 725"/>
                  <a:gd name="T53" fmla="*/ 567 h 717"/>
                  <a:gd name="T54" fmla="*/ 685 w 725"/>
                  <a:gd name="T55" fmla="*/ 523 h 717"/>
                  <a:gd name="T56" fmla="*/ 707 w 725"/>
                  <a:gd name="T57" fmla="*/ 474 h 717"/>
                  <a:gd name="T58" fmla="*/ 720 w 725"/>
                  <a:gd name="T59" fmla="*/ 424 h 717"/>
                  <a:gd name="T60" fmla="*/ 725 w 725"/>
                  <a:gd name="T61" fmla="*/ 370 h 717"/>
                  <a:gd name="T62" fmla="*/ 723 w 725"/>
                  <a:gd name="T63" fmla="*/ 316 h 717"/>
                  <a:gd name="T64" fmla="*/ 712 w 725"/>
                  <a:gd name="T65" fmla="*/ 262 h 717"/>
                  <a:gd name="T66" fmla="*/ 693 w 725"/>
                  <a:gd name="T67" fmla="*/ 212 h 717"/>
                  <a:gd name="T68" fmla="*/ 668 w 725"/>
                  <a:gd name="T69" fmla="*/ 166 h 717"/>
                  <a:gd name="T70" fmla="*/ 637 w 725"/>
                  <a:gd name="T71" fmla="*/ 123 h 717"/>
                  <a:gd name="T72" fmla="*/ 600 w 725"/>
                  <a:gd name="T73" fmla="*/ 87 h 717"/>
                  <a:gd name="T74" fmla="*/ 558 w 725"/>
                  <a:gd name="T75" fmla="*/ 57 h 717"/>
                  <a:gd name="T76" fmla="*/ 513 w 725"/>
                  <a:gd name="T77" fmla="*/ 32 h 717"/>
                  <a:gd name="T78" fmla="*/ 465 w 725"/>
                  <a:gd name="T79" fmla="*/ 15 h 717"/>
                  <a:gd name="T80" fmla="*/ 413 w 725"/>
                  <a:gd name="T81" fmla="*/ 3 h 717"/>
                  <a:gd name="T82" fmla="*/ 360 w 725"/>
                  <a:gd name="T83" fmla="*/ 0 h 717"/>
                  <a:gd name="T84" fmla="*/ 306 w 725"/>
                  <a:gd name="T85" fmla="*/ 6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17">
                    <a:moveTo>
                      <a:pt x="306" y="6"/>
                    </a:moveTo>
                    <a:lnTo>
                      <a:pt x="287" y="9"/>
                    </a:lnTo>
                    <a:lnTo>
                      <a:pt x="269" y="14"/>
                    </a:lnTo>
                    <a:lnTo>
                      <a:pt x="252" y="19"/>
                    </a:lnTo>
                    <a:lnTo>
                      <a:pt x="235" y="25"/>
                    </a:lnTo>
                    <a:lnTo>
                      <a:pt x="218" y="31"/>
                    </a:lnTo>
                    <a:lnTo>
                      <a:pt x="202" y="39"/>
                    </a:lnTo>
                    <a:lnTo>
                      <a:pt x="185" y="47"/>
                    </a:lnTo>
                    <a:lnTo>
                      <a:pt x="170" y="56"/>
                    </a:lnTo>
                    <a:lnTo>
                      <a:pt x="155" y="65"/>
                    </a:lnTo>
                    <a:lnTo>
                      <a:pt x="141" y="76"/>
                    </a:lnTo>
                    <a:lnTo>
                      <a:pt x="128" y="86"/>
                    </a:lnTo>
                    <a:lnTo>
                      <a:pt x="115" y="98"/>
                    </a:lnTo>
                    <a:lnTo>
                      <a:pt x="103" y="110"/>
                    </a:lnTo>
                    <a:lnTo>
                      <a:pt x="91" y="123"/>
                    </a:lnTo>
                    <a:lnTo>
                      <a:pt x="80" y="136"/>
                    </a:lnTo>
                    <a:lnTo>
                      <a:pt x="70" y="151"/>
                    </a:lnTo>
                    <a:lnTo>
                      <a:pt x="59" y="165"/>
                    </a:lnTo>
                    <a:lnTo>
                      <a:pt x="50" y="179"/>
                    </a:lnTo>
                    <a:lnTo>
                      <a:pt x="41" y="194"/>
                    </a:lnTo>
                    <a:lnTo>
                      <a:pt x="34" y="210"/>
                    </a:lnTo>
                    <a:lnTo>
                      <a:pt x="27" y="225"/>
                    </a:lnTo>
                    <a:lnTo>
                      <a:pt x="21" y="242"/>
                    </a:lnTo>
                    <a:lnTo>
                      <a:pt x="15" y="258"/>
                    </a:lnTo>
                    <a:lnTo>
                      <a:pt x="11" y="275"/>
                    </a:lnTo>
                    <a:lnTo>
                      <a:pt x="7" y="292"/>
                    </a:lnTo>
                    <a:lnTo>
                      <a:pt x="4" y="309"/>
                    </a:lnTo>
                    <a:lnTo>
                      <a:pt x="2" y="327"/>
                    </a:lnTo>
                    <a:lnTo>
                      <a:pt x="1" y="344"/>
                    </a:lnTo>
                    <a:lnTo>
                      <a:pt x="0" y="361"/>
                    </a:lnTo>
                    <a:lnTo>
                      <a:pt x="0" y="379"/>
                    </a:lnTo>
                    <a:lnTo>
                      <a:pt x="2" y="398"/>
                    </a:lnTo>
                    <a:lnTo>
                      <a:pt x="4" y="415"/>
                    </a:lnTo>
                    <a:lnTo>
                      <a:pt x="8" y="434"/>
                    </a:lnTo>
                    <a:lnTo>
                      <a:pt x="12" y="452"/>
                    </a:lnTo>
                    <a:lnTo>
                      <a:pt x="18" y="469"/>
                    </a:lnTo>
                    <a:lnTo>
                      <a:pt x="24" y="486"/>
                    </a:lnTo>
                    <a:lnTo>
                      <a:pt x="31" y="503"/>
                    </a:lnTo>
                    <a:lnTo>
                      <a:pt x="38" y="520"/>
                    </a:lnTo>
                    <a:lnTo>
                      <a:pt x="47" y="535"/>
                    </a:lnTo>
                    <a:lnTo>
                      <a:pt x="56" y="551"/>
                    </a:lnTo>
                    <a:lnTo>
                      <a:pt x="67" y="565"/>
                    </a:lnTo>
                    <a:lnTo>
                      <a:pt x="77" y="579"/>
                    </a:lnTo>
                    <a:lnTo>
                      <a:pt x="89" y="593"/>
                    </a:lnTo>
                    <a:lnTo>
                      <a:pt x="100" y="605"/>
                    </a:lnTo>
                    <a:lnTo>
                      <a:pt x="113" y="618"/>
                    </a:lnTo>
                    <a:lnTo>
                      <a:pt x="126" y="629"/>
                    </a:lnTo>
                    <a:lnTo>
                      <a:pt x="139" y="640"/>
                    </a:lnTo>
                    <a:lnTo>
                      <a:pt x="153" y="651"/>
                    </a:lnTo>
                    <a:lnTo>
                      <a:pt x="167" y="661"/>
                    </a:lnTo>
                    <a:lnTo>
                      <a:pt x="182" y="670"/>
                    </a:lnTo>
                    <a:lnTo>
                      <a:pt x="198" y="678"/>
                    </a:lnTo>
                    <a:lnTo>
                      <a:pt x="214" y="686"/>
                    </a:lnTo>
                    <a:lnTo>
                      <a:pt x="230" y="692"/>
                    </a:lnTo>
                    <a:lnTo>
                      <a:pt x="246" y="698"/>
                    </a:lnTo>
                    <a:lnTo>
                      <a:pt x="263" y="704"/>
                    </a:lnTo>
                    <a:lnTo>
                      <a:pt x="280" y="708"/>
                    </a:lnTo>
                    <a:lnTo>
                      <a:pt x="297" y="711"/>
                    </a:lnTo>
                    <a:lnTo>
                      <a:pt x="314" y="714"/>
                    </a:lnTo>
                    <a:lnTo>
                      <a:pt x="333" y="716"/>
                    </a:lnTo>
                    <a:lnTo>
                      <a:pt x="350" y="717"/>
                    </a:lnTo>
                    <a:lnTo>
                      <a:pt x="368" y="717"/>
                    </a:lnTo>
                    <a:lnTo>
                      <a:pt x="386" y="716"/>
                    </a:lnTo>
                    <a:lnTo>
                      <a:pt x="404" y="714"/>
                    </a:lnTo>
                    <a:lnTo>
                      <a:pt x="422" y="712"/>
                    </a:lnTo>
                    <a:lnTo>
                      <a:pt x="441" y="709"/>
                    </a:lnTo>
                    <a:lnTo>
                      <a:pt x="460" y="705"/>
                    </a:lnTo>
                    <a:lnTo>
                      <a:pt x="477" y="700"/>
                    </a:lnTo>
                    <a:lnTo>
                      <a:pt x="494" y="694"/>
                    </a:lnTo>
                    <a:lnTo>
                      <a:pt x="511" y="687"/>
                    </a:lnTo>
                    <a:lnTo>
                      <a:pt x="527" y="680"/>
                    </a:lnTo>
                    <a:lnTo>
                      <a:pt x="543" y="672"/>
                    </a:lnTo>
                    <a:lnTo>
                      <a:pt x="558" y="663"/>
                    </a:lnTo>
                    <a:lnTo>
                      <a:pt x="573" y="653"/>
                    </a:lnTo>
                    <a:lnTo>
                      <a:pt x="587" y="643"/>
                    </a:lnTo>
                    <a:lnTo>
                      <a:pt x="601" y="631"/>
                    </a:lnTo>
                    <a:lnTo>
                      <a:pt x="614" y="619"/>
                    </a:lnTo>
                    <a:lnTo>
                      <a:pt x="626" y="607"/>
                    </a:lnTo>
                    <a:lnTo>
                      <a:pt x="637" y="594"/>
                    </a:lnTo>
                    <a:lnTo>
                      <a:pt x="648" y="581"/>
                    </a:lnTo>
                    <a:lnTo>
                      <a:pt x="659" y="567"/>
                    </a:lnTo>
                    <a:lnTo>
                      <a:pt x="668" y="553"/>
                    </a:lnTo>
                    <a:lnTo>
                      <a:pt x="677" y="538"/>
                    </a:lnTo>
                    <a:lnTo>
                      <a:pt x="685" y="523"/>
                    </a:lnTo>
                    <a:lnTo>
                      <a:pt x="693" y="506"/>
                    </a:lnTo>
                    <a:lnTo>
                      <a:pt x="701" y="491"/>
                    </a:lnTo>
                    <a:lnTo>
                      <a:pt x="707" y="474"/>
                    </a:lnTo>
                    <a:lnTo>
                      <a:pt x="712" y="458"/>
                    </a:lnTo>
                    <a:lnTo>
                      <a:pt x="716" y="441"/>
                    </a:lnTo>
                    <a:lnTo>
                      <a:pt x="720" y="424"/>
                    </a:lnTo>
                    <a:lnTo>
                      <a:pt x="722" y="406"/>
                    </a:lnTo>
                    <a:lnTo>
                      <a:pt x="724" y="388"/>
                    </a:lnTo>
                    <a:lnTo>
                      <a:pt x="725" y="370"/>
                    </a:lnTo>
                    <a:lnTo>
                      <a:pt x="725" y="352"/>
                    </a:lnTo>
                    <a:lnTo>
                      <a:pt x="724" y="334"/>
                    </a:lnTo>
                    <a:lnTo>
                      <a:pt x="723" y="316"/>
                    </a:lnTo>
                    <a:lnTo>
                      <a:pt x="720" y="298"/>
                    </a:lnTo>
                    <a:lnTo>
                      <a:pt x="716" y="280"/>
                    </a:lnTo>
                    <a:lnTo>
                      <a:pt x="712" y="262"/>
                    </a:lnTo>
                    <a:lnTo>
                      <a:pt x="707" y="245"/>
                    </a:lnTo>
                    <a:lnTo>
                      <a:pt x="701" y="228"/>
                    </a:lnTo>
                    <a:lnTo>
                      <a:pt x="693" y="212"/>
                    </a:lnTo>
                    <a:lnTo>
                      <a:pt x="685" y="196"/>
                    </a:lnTo>
                    <a:lnTo>
                      <a:pt x="677" y="181"/>
                    </a:lnTo>
                    <a:lnTo>
                      <a:pt x="668" y="166"/>
                    </a:lnTo>
                    <a:lnTo>
                      <a:pt x="658" y="151"/>
                    </a:lnTo>
                    <a:lnTo>
                      <a:pt x="648" y="138"/>
                    </a:lnTo>
                    <a:lnTo>
                      <a:pt x="637" y="123"/>
                    </a:lnTo>
                    <a:lnTo>
                      <a:pt x="625" y="111"/>
                    </a:lnTo>
                    <a:lnTo>
                      <a:pt x="613" y="99"/>
                    </a:lnTo>
                    <a:lnTo>
                      <a:pt x="600" y="87"/>
                    </a:lnTo>
                    <a:lnTo>
                      <a:pt x="587" y="76"/>
                    </a:lnTo>
                    <a:lnTo>
                      <a:pt x="574" y="66"/>
                    </a:lnTo>
                    <a:lnTo>
                      <a:pt x="558" y="57"/>
                    </a:lnTo>
                    <a:lnTo>
                      <a:pt x="544" y="48"/>
                    </a:lnTo>
                    <a:lnTo>
                      <a:pt x="529" y="40"/>
                    </a:lnTo>
                    <a:lnTo>
                      <a:pt x="513" y="32"/>
                    </a:lnTo>
                    <a:lnTo>
                      <a:pt x="498" y="26"/>
                    </a:lnTo>
                    <a:lnTo>
                      <a:pt x="481" y="20"/>
                    </a:lnTo>
                    <a:lnTo>
                      <a:pt x="465" y="15"/>
                    </a:lnTo>
                    <a:lnTo>
                      <a:pt x="448" y="9"/>
                    </a:lnTo>
                    <a:lnTo>
                      <a:pt x="430" y="6"/>
                    </a:lnTo>
                    <a:lnTo>
                      <a:pt x="413" y="3"/>
                    </a:lnTo>
                    <a:lnTo>
                      <a:pt x="396" y="1"/>
                    </a:lnTo>
                    <a:lnTo>
                      <a:pt x="378" y="0"/>
                    </a:lnTo>
                    <a:lnTo>
                      <a:pt x="360" y="0"/>
                    </a:lnTo>
                    <a:lnTo>
                      <a:pt x="343" y="1"/>
                    </a:lnTo>
                    <a:lnTo>
                      <a:pt x="325" y="3"/>
                    </a:lnTo>
                    <a:lnTo>
                      <a:pt x="306" y="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27" name="Freeform 443">
                <a:extLst>
                  <a:ext uri="{FF2B5EF4-FFF2-40B4-BE49-F238E27FC236}">
                    <a16:creationId xmlns:a16="http://schemas.microsoft.com/office/drawing/2014/main" id="{E4F03BEC-279C-B550-1133-A91A6D218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633"/>
                <a:ext cx="45" cy="45"/>
              </a:xfrm>
              <a:custGeom>
                <a:avLst/>
                <a:gdLst>
                  <a:gd name="T0" fmla="*/ 28 w 723"/>
                  <a:gd name="T1" fmla="*/ 227 h 725"/>
                  <a:gd name="T2" fmla="*/ 10 w 723"/>
                  <a:gd name="T3" fmla="*/ 278 h 725"/>
                  <a:gd name="T4" fmla="*/ 1 w 723"/>
                  <a:gd name="T5" fmla="*/ 330 h 725"/>
                  <a:gd name="T6" fmla="*/ 0 w 723"/>
                  <a:gd name="T7" fmla="*/ 382 h 725"/>
                  <a:gd name="T8" fmla="*/ 6 w 723"/>
                  <a:gd name="T9" fmla="*/ 435 h 725"/>
                  <a:gd name="T10" fmla="*/ 20 w 723"/>
                  <a:gd name="T11" fmla="*/ 484 h 725"/>
                  <a:gd name="T12" fmla="*/ 41 w 723"/>
                  <a:gd name="T13" fmla="*/ 531 h 725"/>
                  <a:gd name="T14" fmla="*/ 68 w 723"/>
                  <a:gd name="T15" fmla="*/ 576 h 725"/>
                  <a:gd name="T16" fmla="*/ 102 w 723"/>
                  <a:gd name="T17" fmla="*/ 616 h 725"/>
                  <a:gd name="T18" fmla="*/ 144 w 723"/>
                  <a:gd name="T19" fmla="*/ 651 h 725"/>
                  <a:gd name="T20" fmla="*/ 190 w 723"/>
                  <a:gd name="T21" fmla="*/ 680 h 725"/>
                  <a:gd name="T22" fmla="*/ 242 w 723"/>
                  <a:gd name="T23" fmla="*/ 703 h 725"/>
                  <a:gd name="T24" fmla="*/ 294 w 723"/>
                  <a:gd name="T25" fmla="*/ 718 h 725"/>
                  <a:gd name="T26" fmla="*/ 347 w 723"/>
                  <a:gd name="T27" fmla="*/ 724 h 725"/>
                  <a:gd name="T28" fmla="*/ 400 w 723"/>
                  <a:gd name="T29" fmla="*/ 723 h 725"/>
                  <a:gd name="T30" fmla="*/ 452 w 723"/>
                  <a:gd name="T31" fmla="*/ 714 h 725"/>
                  <a:gd name="T32" fmla="*/ 502 w 723"/>
                  <a:gd name="T33" fmla="*/ 697 h 725"/>
                  <a:gd name="T34" fmla="*/ 548 w 723"/>
                  <a:gd name="T35" fmla="*/ 673 h 725"/>
                  <a:gd name="T36" fmla="*/ 591 w 723"/>
                  <a:gd name="T37" fmla="*/ 642 h 725"/>
                  <a:gd name="T38" fmla="*/ 630 w 723"/>
                  <a:gd name="T39" fmla="*/ 605 h 725"/>
                  <a:gd name="T40" fmla="*/ 663 w 723"/>
                  <a:gd name="T41" fmla="*/ 562 h 725"/>
                  <a:gd name="T42" fmla="*/ 690 w 723"/>
                  <a:gd name="T43" fmla="*/ 512 h 725"/>
                  <a:gd name="T44" fmla="*/ 709 w 723"/>
                  <a:gd name="T45" fmla="*/ 462 h 725"/>
                  <a:gd name="T46" fmla="*/ 720 w 723"/>
                  <a:gd name="T47" fmla="*/ 409 h 725"/>
                  <a:gd name="T48" fmla="*/ 723 w 723"/>
                  <a:gd name="T49" fmla="*/ 357 h 725"/>
                  <a:gd name="T50" fmla="*/ 719 w 723"/>
                  <a:gd name="T51" fmla="*/ 306 h 725"/>
                  <a:gd name="T52" fmla="*/ 708 w 723"/>
                  <a:gd name="T53" fmla="*/ 255 h 725"/>
                  <a:gd name="T54" fmla="*/ 690 w 723"/>
                  <a:gd name="T55" fmla="*/ 207 h 725"/>
                  <a:gd name="T56" fmla="*/ 664 w 723"/>
                  <a:gd name="T57" fmla="*/ 161 h 725"/>
                  <a:gd name="T58" fmla="*/ 632 w 723"/>
                  <a:gd name="T59" fmla="*/ 119 h 725"/>
                  <a:gd name="T60" fmla="*/ 592 w 723"/>
                  <a:gd name="T61" fmla="*/ 83 h 725"/>
                  <a:gd name="T62" fmla="*/ 547 w 723"/>
                  <a:gd name="T63" fmla="*/ 52 h 725"/>
                  <a:gd name="T64" fmla="*/ 498 w 723"/>
                  <a:gd name="T65" fmla="*/ 26 h 725"/>
                  <a:gd name="T66" fmla="*/ 446 w 723"/>
                  <a:gd name="T67" fmla="*/ 10 h 725"/>
                  <a:gd name="T68" fmla="*/ 394 w 723"/>
                  <a:gd name="T69" fmla="*/ 1 h 725"/>
                  <a:gd name="T70" fmla="*/ 341 w 723"/>
                  <a:gd name="T71" fmla="*/ 0 h 725"/>
                  <a:gd name="T72" fmla="*/ 290 w 723"/>
                  <a:gd name="T73" fmla="*/ 7 h 725"/>
                  <a:gd name="T74" fmla="*/ 239 w 723"/>
                  <a:gd name="T75" fmla="*/ 21 h 725"/>
                  <a:gd name="T76" fmla="*/ 192 w 723"/>
                  <a:gd name="T77" fmla="*/ 41 h 725"/>
                  <a:gd name="T78" fmla="*/ 148 w 723"/>
                  <a:gd name="T79" fmla="*/ 70 h 725"/>
                  <a:gd name="T80" fmla="*/ 108 w 723"/>
                  <a:gd name="T81" fmla="*/ 105 h 725"/>
                  <a:gd name="T82" fmla="*/ 73 w 723"/>
                  <a:gd name="T83" fmla="*/ 145 h 725"/>
                  <a:gd name="T84" fmla="*/ 44 w 723"/>
                  <a:gd name="T85" fmla="*/ 194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3" h="725">
                    <a:moveTo>
                      <a:pt x="44" y="194"/>
                    </a:moveTo>
                    <a:lnTo>
                      <a:pt x="35" y="210"/>
                    </a:lnTo>
                    <a:lnTo>
                      <a:pt x="28" y="227"/>
                    </a:lnTo>
                    <a:lnTo>
                      <a:pt x="21" y="243"/>
                    </a:lnTo>
                    <a:lnTo>
                      <a:pt x="15" y="260"/>
                    </a:lnTo>
                    <a:lnTo>
                      <a:pt x="10" y="278"/>
                    </a:lnTo>
                    <a:lnTo>
                      <a:pt x="6" y="295"/>
                    </a:lnTo>
                    <a:lnTo>
                      <a:pt x="3" y="313"/>
                    </a:lnTo>
                    <a:lnTo>
                      <a:pt x="1" y="330"/>
                    </a:lnTo>
                    <a:lnTo>
                      <a:pt x="0" y="348"/>
                    </a:lnTo>
                    <a:lnTo>
                      <a:pt x="0" y="365"/>
                    </a:lnTo>
                    <a:lnTo>
                      <a:pt x="0" y="382"/>
                    </a:lnTo>
                    <a:lnTo>
                      <a:pt x="1" y="400"/>
                    </a:lnTo>
                    <a:lnTo>
                      <a:pt x="4" y="417"/>
                    </a:lnTo>
                    <a:lnTo>
                      <a:pt x="6" y="435"/>
                    </a:lnTo>
                    <a:lnTo>
                      <a:pt x="10" y="451"/>
                    </a:lnTo>
                    <a:lnTo>
                      <a:pt x="15" y="468"/>
                    </a:lnTo>
                    <a:lnTo>
                      <a:pt x="20" y="484"/>
                    </a:lnTo>
                    <a:lnTo>
                      <a:pt x="26" y="500"/>
                    </a:lnTo>
                    <a:lnTo>
                      <a:pt x="33" y="516"/>
                    </a:lnTo>
                    <a:lnTo>
                      <a:pt x="41" y="531"/>
                    </a:lnTo>
                    <a:lnTo>
                      <a:pt x="49" y="546"/>
                    </a:lnTo>
                    <a:lnTo>
                      <a:pt x="59" y="562"/>
                    </a:lnTo>
                    <a:lnTo>
                      <a:pt x="68" y="576"/>
                    </a:lnTo>
                    <a:lnTo>
                      <a:pt x="79" y="590"/>
                    </a:lnTo>
                    <a:lnTo>
                      <a:pt x="90" y="603"/>
                    </a:lnTo>
                    <a:lnTo>
                      <a:pt x="102" y="616"/>
                    </a:lnTo>
                    <a:lnTo>
                      <a:pt x="116" y="628"/>
                    </a:lnTo>
                    <a:lnTo>
                      <a:pt x="130" y="640"/>
                    </a:lnTo>
                    <a:lnTo>
                      <a:pt x="144" y="651"/>
                    </a:lnTo>
                    <a:lnTo>
                      <a:pt x="158" y="661"/>
                    </a:lnTo>
                    <a:lnTo>
                      <a:pt x="174" y="671"/>
                    </a:lnTo>
                    <a:lnTo>
                      <a:pt x="190" y="680"/>
                    </a:lnTo>
                    <a:lnTo>
                      <a:pt x="207" y="689"/>
                    </a:lnTo>
                    <a:lnTo>
                      <a:pt x="224" y="697"/>
                    </a:lnTo>
                    <a:lnTo>
                      <a:pt x="242" y="703"/>
                    </a:lnTo>
                    <a:lnTo>
                      <a:pt x="259" y="709"/>
                    </a:lnTo>
                    <a:lnTo>
                      <a:pt x="277" y="714"/>
                    </a:lnTo>
                    <a:lnTo>
                      <a:pt x="294" y="718"/>
                    </a:lnTo>
                    <a:lnTo>
                      <a:pt x="312" y="721"/>
                    </a:lnTo>
                    <a:lnTo>
                      <a:pt x="329" y="723"/>
                    </a:lnTo>
                    <a:lnTo>
                      <a:pt x="347" y="724"/>
                    </a:lnTo>
                    <a:lnTo>
                      <a:pt x="364" y="725"/>
                    </a:lnTo>
                    <a:lnTo>
                      <a:pt x="383" y="724"/>
                    </a:lnTo>
                    <a:lnTo>
                      <a:pt x="400" y="723"/>
                    </a:lnTo>
                    <a:lnTo>
                      <a:pt x="418" y="721"/>
                    </a:lnTo>
                    <a:lnTo>
                      <a:pt x="435" y="717"/>
                    </a:lnTo>
                    <a:lnTo>
                      <a:pt x="452" y="714"/>
                    </a:lnTo>
                    <a:lnTo>
                      <a:pt x="468" y="709"/>
                    </a:lnTo>
                    <a:lnTo>
                      <a:pt x="485" y="703"/>
                    </a:lnTo>
                    <a:lnTo>
                      <a:pt x="502" y="697"/>
                    </a:lnTo>
                    <a:lnTo>
                      <a:pt x="517" y="690"/>
                    </a:lnTo>
                    <a:lnTo>
                      <a:pt x="533" y="682"/>
                    </a:lnTo>
                    <a:lnTo>
                      <a:pt x="548" y="673"/>
                    </a:lnTo>
                    <a:lnTo>
                      <a:pt x="563" y="663"/>
                    </a:lnTo>
                    <a:lnTo>
                      <a:pt x="577" y="653"/>
                    </a:lnTo>
                    <a:lnTo>
                      <a:pt x="591" y="642"/>
                    </a:lnTo>
                    <a:lnTo>
                      <a:pt x="604" y="631"/>
                    </a:lnTo>
                    <a:lnTo>
                      <a:pt x="617" y="618"/>
                    </a:lnTo>
                    <a:lnTo>
                      <a:pt x="630" y="605"/>
                    </a:lnTo>
                    <a:lnTo>
                      <a:pt x="641" y="592"/>
                    </a:lnTo>
                    <a:lnTo>
                      <a:pt x="652" y="577"/>
                    </a:lnTo>
                    <a:lnTo>
                      <a:pt x="663" y="562"/>
                    </a:lnTo>
                    <a:lnTo>
                      <a:pt x="672" y="545"/>
                    </a:lnTo>
                    <a:lnTo>
                      <a:pt x="681" y="529"/>
                    </a:lnTo>
                    <a:lnTo>
                      <a:pt x="690" y="512"/>
                    </a:lnTo>
                    <a:lnTo>
                      <a:pt x="697" y="496"/>
                    </a:lnTo>
                    <a:lnTo>
                      <a:pt x="703" y="479"/>
                    </a:lnTo>
                    <a:lnTo>
                      <a:pt x="709" y="462"/>
                    </a:lnTo>
                    <a:lnTo>
                      <a:pt x="713" y="445"/>
                    </a:lnTo>
                    <a:lnTo>
                      <a:pt x="717" y="427"/>
                    </a:lnTo>
                    <a:lnTo>
                      <a:pt x="720" y="409"/>
                    </a:lnTo>
                    <a:lnTo>
                      <a:pt x="722" y="392"/>
                    </a:lnTo>
                    <a:lnTo>
                      <a:pt x="723" y="375"/>
                    </a:lnTo>
                    <a:lnTo>
                      <a:pt x="723" y="357"/>
                    </a:lnTo>
                    <a:lnTo>
                      <a:pt x="723" y="340"/>
                    </a:lnTo>
                    <a:lnTo>
                      <a:pt x="722" y="323"/>
                    </a:lnTo>
                    <a:lnTo>
                      <a:pt x="719" y="306"/>
                    </a:lnTo>
                    <a:lnTo>
                      <a:pt x="716" y="288"/>
                    </a:lnTo>
                    <a:lnTo>
                      <a:pt x="713" y="271"/>
                    </a:lnTo>
                    <a:lnTo>
                      <a:pt x="708" y="255"/>
                    </a:lnTo>
                    <a:lnTo>
                      <a:pt x="703" y="238"/>
                    </a:lnTo>
                    <a:lnTo>
                      <a:pt x="696" y="222"/>
                    </a:lnTo>
                    <a:lnTo>
                      <a:pt x="690" y="207"/>
                    </a:lnTo>
                    <a:lnTo>
                      <a:pt x="682" y="191"/>
                    </a:lnTo>
                    <a:lnTo>
                      <a:pt x="673" y="175"/>
                    </a:lnTo>
                    <a:lnTo>
                      <a:pt x="664" y="161"/>
                    </a:lnTo>
                    <a:lnTo>
                      <a:pt x="654" y="146"/>
                    </a:lnTo>
                    <a:lnTo>
                      <a:pt x="643" y="133"/>
                    </a:lnTo>
                    <a:lnTo>
                      <a:pt x="632" y="119"/>
                    </a:lnTo>
                    <a:lnTo>
                      <a:pt x="620" y="107"/>
                    </a:lnTo>
                    <a:lnTo>
                      <a:pt x="606" y="94"/>
                    </a:lnTo>
                    <a:lnTo>
                      <a:pt x="592" y="83"/>
                    </a:lnTo>
                    <a:lnTo>
                      <a:pt x="578" y="72"/>
                    </a:lnTo>
                    <a:lnTo>
                      <a:pt x="563" y="62"/>
                    </a:lnTo>
                    <a:lnTo>
                      <a:pt x="547" y="52"/>
                    </a:lnTo>
                    <a:lnTo>
                      <a:pt x="531" y="42"/>
                    </a:lnTo>
                    <a:lnTo>
                      <a:pt x="514" y="34"/>
                    </a:lnTo>
                    <a:lnTo>
                      <a:pt x="498" y="26"/>
                    </a:lnTo>
                    <a:lnTo>
                      <a:pt x="480" y="20"/>
                    </a:lnTo>
                    <a:lnTo>
                      <a:pt x="463" y="15"/>
                    </a:lnTo>
                    <a:lnTo>
                      <a:pt x="446" y="10"/>
                    </a:lnTo>
                    <a:lnTo>
                      <a:pt x="428" y="6"/>
                    </a:lnTo>
                    <a:lnTo>
                      <a:pt x="411" y="3"/>
                    </a:lnTo>
                    <a:lnTo>
                      <a:pt x="394" y="1"/>
                    </a:lnTo>
                    <a:lnTo>
                      <a:pt x="376" y="0"/>
                    </a:lnTo>
                    <a:lnTo>
                      <a:pt x="358" y="0"/>
                    </a:lnTo>
                    <a:lnTo>
                      <a:pt x="341" y="0"/>
                    </a:lnTo>
                    <a:lnTo>
                      <a:pt x="324" y="2"/>
                    </a:lnTo>
                    <a:lnTo>
                      <a:pt x="307" y="4"/>
                    </a:lnTo>
                    <a:lnTo>
                      <a:pt x="290" y="7"/>
                    </a:lnTo>
                    <a:lnTo>
                      <a:pt x="273" y="11"/>
                    </a:lnTo>
                    <a:lnTo>
                      <a:pt x="257" y="15"/>
                    </a:lnTo>
                    <a:lnTo>
                      <a:pt x="239" y="21"/>
                    </a:lnTo>
                    <a:lnTo>
                      <a:pt x="223" y="27"/>
                    </a:lnTo>
                    <a:lnTo>
                      <a:pt x="207" y="34"/>
                    </a:lnTo>
                    <a:lnTo>
                      <a:pt x="192" y="41"/>
                    </a:lnTo>
                    <a:lnTo>
                      <a:pt x="177" y="50"/>
                    </a:lnTo>
                    <a:lnTo>
                      <a:pt x="162" y="60"/>
                    </a:lnTo>
                    <a:lnTo>
                      <a:pt x="148" y="70"/>
                    </a:lnTo>
                    <a:lnTo>
                      <a:pt x="135" y="81"/>
                    </a:lnTo>
                    <a:lnTo>
                      <a:pt x="121" y="92"/>
                    </a:lnTo>
                    <a:lnTo>
                      <a:pt x="108" y="105"/>
                    </a:lnTo>
                    <a:lnTo>
                      <a:pt x="95" y="117"/>
                    </a:lnTo>
                    <a:lnTo>
                      <a:pt x="84" y="131"/>
                    </a:lnTo>
                    <a:lnTo>
                      <a:pt x="73" y="145"/>
                    </a:lnTo>
                    <a:lnTo>
                      <a:pt x="62" y="160"/>
                    </a:lnTo>
                    <a:lnTo>
                      <a:pt x="53" y="176"/>
                    </a:lnTo>
                    <a:lnTo>
                      <a:pt x="44" y="194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28" name="Freeform 444">
                <a:extLst>
                  <a:ext uri="{FF2B5EF4-FFF2-40B4-BE49-F238E27FC236}">
                    <a16:creationId xmlns:a16="http://schemas.microsoft.com/office/drawing/2014/main" id="{89E5B639-9985-453A-6B6E-4E864049B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633"/>
                <a:ext cx="45" cy="45"/>
              </a:xfrm>
              <a:custGeom>
                <a:avLst/>
                <a:gdLst>
                  <a:gd name="T0" fmla="*/ 28 w 723"/>
                  <a:gd name="T1" fmla="*/ 227 h 725"/>
                  <a:gd name="T2" fmla="*/ 10 w 723"/>
                  <a:gd name="T3" fmla="*/ 278 h 725"/>
                  <a:gd name="T4" fmla="*/ 1 w 723"/>
                  <a:gd name="T5" fmla="*/ 330 h 725"/>
                  <a:gd name="T6" fmla="*/ 0 w 723"/>
                  <a:gd name="T7" fmla="*/ 382 h 725"/>
                  <a:gd name="T8" fmla="*/ 6 w 723"/>
                  <a:gd name="T9" fmla="*/ 435 h 725"/>
                  <a:gd name="T10" fmla="*/ 20 w 723"/>
                  <a:gd name="T11" fmla="*/ 484 h 725"/>
                  <a:gd name="T12" fmla="*/ 41 w 723"/>
                  <a:gd name="T13" fmla="*/ 531 h 725"/>
                  <a:gd name="T14" fmla="*/ 68 w 723"/>
                  <a:gd name="T15" fmla="*/ 576 h 725"/>
                  <a:gd name="T16" fmla="*/ 102 w 723"/>
                  <a:gd name="T17" fmla="*/ 616 h 725"/>
                  <a:gd name="T18" fmla="*/ 144 w 723"/>
                  <a:gd name="T19" fmla="*/ 651 h 725"/>
                  <a:gd name="T20" fmla="*/ 190 w 723"/>
                  <a:gd name="T21" fmla="*/ 680 h 725"/>
                  <a:gd name="T22" fmla="*/ 242 w 723"/>
                  <a:gd name="T23" fmla="*/ 703 h 725"/>
                  <a:gd name="T24" fmla="*/ 294 w 723"/>
                  <a:gd name="T25" fmla="*/ 718 h 725"/>
                  <a:gd name="T26" fmla="*/ 347 w 723"/>
                  <a:gd name="T27" fmla="*/ 724 h 725"/>
                  <a:gd name="T28" fmla="*/ 400 w 723"/>
                  <a:gd name="T29" fmla="*/ 723 h 725"/>
                  <a:gd name="T30" fmla="*/ 452 w 723"/>
                  <a:gd name="T31" fmla="*/ 714 h 725"/>
                  <a:gd name="T32" fmla="*/ 502 w 723"/>
                  <a:gd name="T33" fmla="*/ 697 h 725"/>
                  <a:gd name="T34" fmla="*/ 548 w 723"/>
                  <a:gd name="T35" fmla="*/ 673 h 725"/>
                  <a:gd name="T36" fmla="*/ 591 w 723"/>
                  <a:gd name="T37" fmla="*/ 642 h 725"/>
                  <a:gd name="T38" fmla="*/ 630 w 723"/>
                  <a:gd name="T39" fmla="*/ 605 h 725"/>
                  <a:gd name="T40" fmla="*/ 663 w 723"/>
                  <a:gd name="T41" fmla="*/ 562 h 725"/>
                  <a:gd name="T42" fmla="*/ 690 w 723"/>
                  <a:gd name="T43" fmla="*/ 512 h 725"/>
                  <a:gd name="T44" fmla="*/ 709 w 723"/>
                  <a:gd name="T45" fmla="*/ 462 h 725"/>
                  <a:gd name="T46" fmla="*/ 720 w 723"/>
                  <a:gd name="T47" fmla="*/ 409 h 725"/>
                  <a:gd name="T48" fmla="*/ 723 w 723"/>
                  <a:gd name="T49" fmla="*/ 357 h 725"/>
                  <a:gd name="T50" fmla="*/ 719 w 723"/>
                  <a:gd name="T51" fmla="*/ 306 h 725"/>
                  <a:gd name="T52" fmla="*/ 708 w 723"/>
                  <a:gd name="T53" fmla="*/ 255 h 725"/>
                  <a:gd name="T54" fmla="*/ 690 w 723"/>
                  <a:gd name="T55" fmla="*/ 207 h 725"/>
                  <a:gd name="T56" fmla="*/ 664 w 723"/>
                  <a:gd name="T57" fmla="*/ 161 h 725"/>
                  <a:gd name="T58" fmla="*/ 632 w 723"/>
                  <a:gd name="T59" fmla="*/ 119 h 725"/>
                  <a:gd name="T60" fmla="*/ 592 w 723"/>
                  <a:gd name="T61" fmla="*/ 83 h 725"/>
                  <a:gd name="T62" fmla="*/ 547 w 723"/>
                  <a:gd name="T63" fmla="*/ 52 h 725"/>
                  <a:gd name="T64" fmla="*/ 498 w 723"/>
                  <a:gd name="T65" fmla="*/ 26 h 725"/>
                  <a:gd name="T66" fmla="*/ 446 w 723"/>
                  <a:gd name="T67" fmla="*/ 10 h 725"/>
                  <a:gd name="T68" fmla="*/ 394 w 723"/>
                  <a:gd name="T69" fmla="*/ 1 h 725"/>
                  <a:gd name="T70" fmla="*/ 341 w 723"/>
                  <a:gd name="T71" fmla="*/ 0 h 725"/>
                  <a:gd name="T72" fmla="*/ 290 w 723"/>
                  <a:gd name="T73" fmla="*/ 7 h 725"/>
                  <a:gd name="T74" fmla="*/ 239 w 723"/>
                  <a:gd name="T75" fmla="*/ 21 h 725"/>
                  <a:gd name="T76" fmla="*/ 192 w 723"/>
                  <a:gd name="T77" fmla="*/ 41 h 725"/>
                  <a:gd name="T78" fmla="*/ 148 w 723"/>
                  <a:gd name="T79" fmla="*/ 70 h 725"/>
                  <a:gd name="T80" fmla="*/ 108 w 723"/>
                  <a:gd name="T81" fmla="*/ 105 h 725"/>
                  <a:gd name="T82" fmla="*/ 73 w 723"/>
                  <a:gd name="T83" fmla="*/ 145 h 725"/>
                  <a:gd name="T84" fmla="*/ 44 w 723"/>
                  <a:gd name="T85" fmla="*/ 194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3" h="725">
                    <a:moveTo>
                      <a:pt x="44" y="194"/>
                    </a:moveTo>
                    <a:lnTo>
                      <a:pt x="35" y="210"/>
                    </a:lnTo>
                    <a:lnTo>
                      <a:pt x="28" y="227"/>
                    </a:lnTo>
                    <a:lnTo>
                      <a:pt x="21" y="243"/>
                    </a:lnTo>
                    <a:lnTo>
                      <a:pt x="15" y="260"/>
                    </a:lnTo>
                    <a:lnTo>
                      <a:pt x="10" y="278"/>
                    </a:lnTo>
                    <a:lnTo>
                      <a:pt x="6" y="295"/>
                    </a:lnTo>
                    <a:lnTo>
                      <a:pt x="3" y="313"/>
                    </a:lnTo>
                    <a:lnTo>
                      <a:pt x="1" y="330"/>
                    </a:lnTo>
                    <a:lnTo>
                      <a:pt x="0" y="348"/>
                    </a:lnTo>
                    <a:lnTo>
                      <a:pt x="0" y="365"/>
                    </a:lnTo>
                    <a:lnTo>
                      <a:pt x="0" y="382"/>
                    </a:lnTo>
                    <a:lnTo>
                      <a:pt x="1" y="400"/>
                    </a:lnTo>
                    <a:lnTo>
                      <a:pt x="4" y="417"/>
                    </a:lnTo>
                    <a:lnTo>
                      <a:pt x="6" y="435"/>
                    </a:lnTo>
                    <a:lnTo>
                      <a:pt x="10" y="451"/>
                    </a:lnTo>
                    <a:lnTo>
                      <a:pt x="15" y="468"/>
                    </a:lnTo>
                    <a:lnTo>
                      <a:pt x="20" y="484"/>
                    </a:lnTo>
                    <a:lnTo>
                      <a:pt x="26" y="500"/>
                    </a:lnTo>
                    <a:lnTo>
                      <a:pt x="33" y="516"/>
                    </a:lnTo>
                    <a:lnTo>
                      <a:pt x="41" y="531"/>
                    </a:lnTo>
                    <a:lnTo>
                      <a:pt x="49" y="546"/>
                    </a:lnTo>
                    <a:lnTo>
                      <a:pt x="59" y="562"/>
                    </a:lnTo>
                    <a:lnTo>
                      <a:pt x="68" y="576"/>
                    </a:lnTo>
                    <a:lnTo>
                      <a:pt x="79" y="590"/>
                    </a:lnTo>
                    <a:lnTo>
                      <a:pt x="90" y="603"/>
                    </a:lnTo>
                    <a:lnTo>
                      <a:pt x="102" y="616"/>
                    </a:lnTo>
                    <a:lnTo>
                      <a:pt x="116" y="628"/>
                    </a:lnTo>
                    <a:lnTo>
                      <a:pt x="130" y="640"/>
                    </a:lnTo>
                    <a:lnTo>
                      <a:pt x="144" y="651"/>
                    </a:lnTo>
                    <a:lnTo>
                      <a:pt x="158" y="661"/>
                    </a:lnTo>
                    <a:lnTo>
                      <a:pt x="174" y="671"/>
                    </a:lnTo>
                    <a:lnTo>
                      <a:pt x="190" y="680"/>
                    </a:lnTo>
                    <a:lnTo>
                      <a:pt x="207" y="689"/>
                    </a:lnTo>
                    <a:lnTo>
                      <a:pt x="224" y="697"/>
                    </a:lnTo>
                    <a:lnTo>
                      <a:pt x="242" y="703"/>
                    </a:lnTo>
                    <a:lnTo>
                      <a:pt x="259" y="709"/>
                    </a:lnTo>
                    <a:lnTo>
                      <a:pt x="277" y="714"/>
                    </a:lnTo>
                    <a:lnTo>
                      <a:pt x="294" y="718"/>
                    </a:lnTo>
                    <a:lnTo>
                      <a:pt x="312" y="721"/>
                    </a:lnTo>
                    <a:lnTo>
                      <a:pt x="329" y="723"/>
                    </a:lnTo>
                    <a:lnTo>
                      <a:pt x="347" y="724"/>
                    </a:lnTo>
                    <a:lnTo>
                      <a:pt x="364" y="725"/>
                    </a:lnTo>
                    <a:lnTo>
                      <a:pt x="383" y="724"/>
                    </a:lnTo>
                    <a:lnTo>
                      <a:pt x="400" y="723"/>
                    </a:lnTo>
                    <a:lnTo>
                      <a:pt x="418" y="721"/>
                    </a:lnTo>
                    <a:lnTo>
                      <a:pt x="435" y="717"/>
                    </a:lnTo>
                    <a:lnTo>
                      <a:pt x="452" y="714"/>
                    </a:lnTo>
                    <a:lnTo>
                      <a:pt x="468" y="709"/>
                    </a:lnTo>
                    <a:lnTo>
                      <a:pt x="485" y="703"/>
                    </a:lnTo>
                    <a:lnTo>
                      <a:pt x="502" y="697"/>
                    </a:lnTo>
                    <a:lnTo>
                      <a:pt x="517" y="690"/>
                    </a:lnTo>
                    <a:lnTo>
                      <a:pt x="533" y="682"/>
                    </a:lnTo>
                    <a:lnTo>
                      <a:pt x="548" y="673"/>
                    </a:lnTo>
                    <a:lnTo>
                      <a:pt x="563" y="663"/>
                    </a:lnTo>
                    <a:lnTo>
                      <a:pt x="577" y="653"/>
                    </a:lnTo>
                    <a:lnTo>
                      <a:pt x="591" y="642"/>
                    </a:lnTo>
                    <a:lnTo>
                      <a:pt x="604" y="631"/>
                    </a:lnTo>
                    <a:lnTo>
                      <a:pt x="617" y="618"/>
                    </a:lnTo>
                    <a:lnTo>
                      <a:pt x="630" y="605"/>
                    </a:lnTo>
                    <a:lnTo>
                      <a:pt x="641" y="592"/>
                    </a:lnTo>
                    <a:lnTo>
                      <a:pt x="652" y="577"/>
                    </a:lnTo>
                    <a:lnTo>
                      <a:pt x="663" y="562"/>
                    </a:lnTo>
                    <a:lnTo>
                      <a:pt x="672" y="545"/>
                    </a:lnTo>
                    <a:lnTo>
                      <a:pt x="681" y="529"/>
                    </a:lnTo>
                    <a:lnTo>
                      <a:pt x="690" y="512"/>
                    </a:lnTo>
                    <a:lnTo>
                      <a:pt x="697" y="496"/>
                    </a:lnTo>
                    <a:lnTo>
                      <a:pt x="703" y="479"/>
                    </a:lnTo>
                    <a:lnTo>
                      <a:pt x="709" y="462"/>
                    </a:lnTo>
                    <a:lnTo>
                      <a:pt x="713" y="445"/>
                    </a:lnTo>
                    <a:lnTo>
                      <a:pt x="717" y="427"/>
                    </a:lnTo>
                    <a:lnTo>
                      <a:pt x="720" y="409"/>
                    </a:lnTo>
                    <a:lnTo>
                      <a:pt x="722" y="392"/>
                    </a:lnTo>
                    <a:lnTo>
                      <a:pt x="723" y="375"/>
                    </a:lnTo>
                    <a:lnTo>
                      <a:pt x="723" y="357"/>
                    </a:lnTo>
                    <a:lnTo>
                      <a:pt x="723" y="340"/>
                    </a:lnTo>
                    <a:lnTo>
                      <a:pt x="722" y="323"/>
                    </a:lnTo>
                    <a:lnTo>
                      <a:pt x="719" y="306"/>
                    </a:lnTo>
                    <a:lnTo>
                      <a:pt x="716" y="288"/>
                    </a:lnTo>
                    <a:lnTo>
                      <a:pt x="713" y="271"/>
                    </a:lnTo>
                    <a:lnTo>
                      <a:pt x="708" y="255"/>
                    </a:lnTo>
                    <a:lnTo>
                      <a:pt x="703" y="238"/>
                    </a:lnTo>
                    <a:lnTo>
                      <a:pt x="696" y="222"/>
                    </a:lnTo>
                    <a:lnTo>
                      <a:pt x="690" y="207"/>
                    </a:lnTo>
                    <a:lnTo>
                      <a:pt x="682" y="191"/>
                    </a:lnTo>
                    <a:lnTo>
                      <a:pt x="673" y="175"/>
                    </a:lnTo>
                    <a:lnTo>
                      <a:pt x="664" y="161"/>
                    </a:lnTo>
                    <a:lnTo>
                      <a:pt x="654" y="146"/>
                    </a:lnTo>
                    <a:lnTo>
                      <a:pt x="643" y="133"/>
                    </a:lnTo>
                    <a:lnTo>
                      <a:pt x="632" y="119"/>
                    </a:lnTo>
                    <a:lnTo>
                      <a:pt x="620" y="107"/>
                    </a:lnTo>
                    <a:lnTo>
                      <a:pt x="606" y="94"/>
                    </a:lnTo>
                    <a:lnTo>
                      <a:pt x="592" y="83"/>
                    </a:lnTo>
                    <a:lnTo>
                      <a:pt x="578" y="72"/>
                    </a:lnTo>
                    <a:lnTo>
                      <a:pt x="563" y="62"/>
                    </a:lnTo>
                    <a:lnTo>
                      <a:pt x="547" y="52"/>
                    </a:lnTo>
                    <a:lnTo>
                      <a:pt x="531" y="42"/>
                    </a:lnTo>
                    <a:lnTo>
                      <a:pt x="514" y="34"/>
                    </a:lnTo>
                    <a:lnTo>
                      <a:pt x="498" y="26"/>
                    </a:lnTo>
                    <a:lnTo>
                      <a:pt x="480" y="20"/>
                    </a:lnTo>
                    <a:lnTo>
                      <a:pt x="463" y="15"/>
                    </a:lnTo>
                    <a:lnTo>
                      <a:pt x="446" y="10"/>
                    </a:lnTo>
                    <a:lnTo>
                      <a:pt x="428" y="6"/>
                    </a:lnTo>
                    <a:lnTo>
                      <a:pt x="411" y="3"/>
                    </a:lnTo>
                    <a:lnTo>
                      <a:pt x="394" y="1"/>
                    </a:lnTo>
                    <a:lnTo>
                      <a:pt x="376" y="0"/>
                    </a:lnTo>
                    <a:lnTo>
                      <a:pt x="358" y="0"/>
                    </a:lnTo>
                    <a:lnTo>
                      <a:pt x="341" y="0"/>
                    </a:lnTo>
                    <a:lnTo>
                      <a:pt x="324" y="2"/>
                    </a:lnTo>
                    <a:lnTo>
                      <a:pt x="307" y="4"/>
                    </a:lnTo>
                    <a:lnTo>
                      <a:pt x="290" y="7"/>
                    </a:lnTo>
                    <a:lnTo>
                      <a:pt x="273" y="11"/>
                    </a:lnTo>
                    <a:lnTo>
                      <a:pt x="257" y="15"/>
                    </a:lnTo>
                    <a:lnTo>
                      <a:pt x="239" y="21"/>
                    </a:lnTo>
                    <a:lnTo>
                      <a:pt x="223" y="27"/>
                    </a:lnTo>
                    <a:lnTo>
                      <a:pt x="207" y="34"/>
                    </a:lnTo>
                    <a:lnTo>
                      <a:pt x="192" y="41"/>
                    </a:lnTo>
                    <a:lnTo>
                      <a:pt x="177" y="50"/>
                    </a:lnTo>
                    <a:lnTo>
                      <a:pt x="162" y="60"/>
                    </a:lnTo>
                    <a:lnTo>
                      <a:pt x="148" y="70"/>
                    </a:lnTo>
                    <a:lnTo>
                      <a:pt x="135" y="81"/>
                    </a:lnTo>
                    <a:lnTo>
                      <a:pt x="121" y="92"/>
                    </a:lnTo>
                    <a:lnTo>
                      <a:pt x="108" y="105"/>
                    </a:lnTo>
                    <a:lnTo>
                      <a:pt x="95" y="117"/>
                    </a:lnTo>
                    <a:lnTo>
                      <a:pt x="84" y="131"/>
                    </a:lnTo>
                    <a:lnTo>
                      <a:pt x="73" y="145"/>
                    </a:lnTo>
                    <a:lnTo>
                      <a:pt x="62" y="160"/>
                    </a:lnTo>
                    <a:lnTo>
                      <a:pt x="53" y="176"/>
                    </a:lnTo>
                    <a:lnTo>
                      <a:pt x="44" y="19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29" name="Freeform 445">
                <a:extLst>
                  <a:ext uri="{FF2B5EF4-FFF2-40B4-BE49-F238E27FC236}">
                    <a16:creationId xmlns:a16="http://schemas.microsoft.com/office/drawing/2014/main" id="{7C710E57-690C-06E4-88B0-969A9B872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656"/>
                <a:ext cx="45" cy="45"/>
              </a:xfrm>
              <a:custGeom>
                <a:avLst/>
                <a:gdLst>
                  <a:gd name="T0" fmla="*/ 26 w 724"/>
                  <a:gd name="T1" fmla="*/ 227 h 725"/>
                  <a:gd name="T2" fmla="*/ 10 w 724"/>
                  <a:gd name="T3" fmla="*/ 278 h 725"/>
                  <a:gd name="T4" fmla="*/ 1 w 724"/>
                  <a:gd name="T5" fmla="*/ 331 h 725"/>
                  <a:gd name="T6" fmla="*/ 1 w 724"/>
                  <a:gd name="T7" fmla="*/ 383 h 725"/>
                  <a:gd name="T8" fmla="*/ 8 w 724"/>
                  <a:gd name="T9" fmla="*/ 434 h 725"/>
                  <a:gd name="T10" fmla="*/ 22 w 724"/>
                  <a:gd name="T11" fmla="*/ 485 h 725"/>
                  <a:gd name="T12" fmla="*/ 43 w 724"/>
                  <a:gd name="T13" fmla="*/ 532 h 725"/>
                  <a:gd name="T14" fmla="*/ 71 w 724"/>
                  <a:gd name="T15" fmla="*/ 576 h 725"/>
                  <a:gd name="T16" fmla="*/ 106 w 724"/>
                  <a:gd name="T17" fmla="*/ 616 h 725"/>
                  <a:gd name="T18" fmla="*/ 146 w 724"/>
                  <a:gd name="T19" fmla="*/ 651 h 725"/>
                  <a:gd name="T20" fmla="*/ 192 w 724"/>
                  <a:gd name="T21" fmla="*/ 680 h 725"/>
                  <a:gd name="T22" fmla="*/ 243 w 724"/>
                  <a:gd name="T23" fmla="*/ 704 h 725"/>
                  <a:gd name="T24" fmla="*/ 294 w 724"/>
                  <a:gd name="T25" fmla="*/ 718 h 725"/>
                  <a:gd name="T26" fmla="*/ 347 w 724"/>
                  <a:gd name="T27" fmla="*/ 725 h 725"/>
                  <a:gd name="T28" fmla="*/ 399 w 724"/>
                  <a:gd name="T29" fmla="*/ 723 h 725"/>
                  <a:gd name="T30" fmla="*/ 450 w 724"/>
                  <a:gd name="T31" fmla="*/ 714 h 725"/>
                  <a:gd name="T32" fmla="*/ 499 w 724"/>
                  <a:gd name="T33" fmla="*/ 697 h 725"/>
                  <a:gd name="T34" fmla="*/ 546 w 724"/>
                  <a:gd name="T35" fmla="*/ 674 h 725"/>
                  <a:gd name="T36" fmla="*/ 588 w 724"/>
                  <a:gd name="T37" fmla="*/ 645 h 725"/>
                  <a:gd name="T38" fmla="*/ 627 w 724"/>
                  <a:gd name="T39" fmla="*/ 609 h 725"/>
                  <a:gd name="T40" fmla="*/ 660 w 724"/>
                  <a:gd name="T41" fmla="*/ 565 h 725"/>
                  <a:gd name="T42" fmla="*/ 687 w 724"/>
                  <a:gd name="T43" fmla="*/ 517 h 725"/>
                  <a:gd name="T44" fmla="*/ 707 w 724"/>
                  <a:gd name="T45" fmla="*/ 466 h 725"/>
                  <a:gd name="T46" fmla="*/ 719 w 724"/>
                  <a:gd name="T47" fmla="*/ 412 h 725"/>
                  <a:gd name="T48" fmla="*/ 724 w 724"/>
                  <a:gd name="T49" fmla="*/ 359 h 725"/>
                  <a:gd name="T50" fmla="*/ 719 w 724"/>
                  <a:gd name="T51" fmla="*/ 306 h 725"/>
                  <a:gd name="T52" fmla="*/ 708 w 724"/>
                  <a:gd name="T53" fmla="*/ 256 h 725"/>
                  <a:gd name="T54" fmla="*/ 689 w 724"/>
                  <a:gd name="T55" fmla="*/ 207 h 725"/>
                  <a:gd name="T56" fmla="*/ 664 w 724"/>
                  <a:gd name="T57" fmla="*/ 161 h 725"/>
                  <a:gd name="T58" fmla="*/ 632 w 724"/>
                  <a:gd name="T59" fmla="*/ 120 h 725"/>
                  <a:gd name="T60" fmla="*/ 593 w 724"/>
                  <a:gd name="T61" fmla="*/ 83 h 725"/>
                  <a:gd name="T62" fmla="*/ 549 w 724"/>
                  <a:gd name="T63" fmla="*/ 51 h 725"/>
                  <a:gd name="T64" fmla="*/ 499 w 724"/>
                  <a:gd name="T65" fmla="*/ 27 h 725"/>
                  <a:gd name="T66" fmla="*/ 446 w 724"/>
                  <a:gd name="T67" fmla="*/ 10 h 725"/>
                  <a:gd name="T68" fmla="*/ 393 w 724"/>
                  <a:gd name="T69" fmla="*/ 2 h 725"/>
                  <a:gd name="T70" fmla="*/ 340 w 724"/>
                  <a:gd name="T71" fmla="*/ 1 h 725"/>
                  <a:gd name="T72" fmla="*/ 288 w 724"/>
                  <a:gd name="T73" fmla="*/ 7 h 725"/>
                  <a:gd name="T74" fmla="*/ 238 w 724"/>
                  <a:gd name="T75" fmla="*/ 21 h 725"/>
                  <a:gd name="T76" fmla="*/ 190 w 724"/>
                  <a:gd name="T77" fmla="*/ 42 h 725"/>
                  <a:gd name="T78" fmla="*/ 146 w 724"/>
                  <a:gd name="T79" fmla="*/ 71 h 725"/>
                  <a:gd name="T80" fmla="*/ 106 w 724"/>
                  <a:gd name="T81" fmla="*/ 105 h 725"/>
                  <a:gd name="T82" fmla="*/ 70 w 724"/>
                  <a:gd name="T83" fmla="*/ 146 h 725"/>
                  <a:gd name="T84" fmla="*/ 41 w 724"/>
                  <a:gd name="T85" fmla="*/ 193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5">
                    <a:moveTo>
                      <a:pt x="41" y="193"/>
                    </a:moveTo>
                    <a:lnTo>
                      <a:pt x="33" y="210"/>
                    </a:lnTo>
                    <a:lnTo>
                      <a:pt x="26" y="227"/>
                    </a:lnTo>
                    <a:lnTo>
                      <a:pt x="19" y="244"/>
                    </a:lnTo>
                    <a:lnTo>
                      <a:pt x="14" y="261"/>
                    </a:lnTo>
                    <a:lnTo>
                      <a:pt x="10" y="278"/>
                    </a:lnTo>
                    <a:lnTo>
                      <a:pt x="6" y="295"/>
                    </a:lnTo>
                    <a:lnTo>
                      <a:pt x="3" y="313"/>
                    </a:lnTo>
                    <a:lnTo>
                      <a:pt x="1" y="331"/>
                    </a:lnTo>
                    <a:lnTo>
                      <a:pt x="0" y="348"/>
                    </a:lnTo>
                    <a:lnTo>
                      <a:pt x="0" y="366"/>
                    </a:lnTo>
                    <a:lnTo>
                      <a:pt x="1" y="383"/>
                    </a:lnTo>
                    <a:lnTo>
                      <a:pt x="2" y="400"/>
                    </a:lnTo>
                    <a:lnTo>
                      <a:pt x="5" y="417"/>
                    </a:lnTo>
                    <a:lnTo>
                      <a:pt x="8" y="434"/>
                    </a:lnTo>
                    <a:lnTo>
                      <a:pt x="12" y="452"/>
                    </a:lnTo>
                    <a:lnTo>
                      <a:pt x="16" y="468"/>
                    </a:lnTo>
                    <a:lnTo>
                      <a:pt x="22" y="485"/>
                    </a:lnTo>
                    <a:lnTo>
                      <a:pt x="28" y="501"/>
                    </a:lnTo>
                    <a:lnTo>
                      <a:pt x="35" y="516"/>
                    </a:lnTo>
                    <a:lnTo>
                      <a:pt x="43" y="532"/>
                    </a:lnTo>
                    <a:lnTo>
                      <a:pt x="51" y="547"/>
                    </a:lnTo>
                    <a:lnTo>
                      <a:pt x="61" y="561"/>
                    </a:lnTo>
                    <a:lnTo>
                      <a:pt x="71" y="576"/>
                    </a:lnTo>
                    <a:lnTo>
                      <a:pt x="81" y="590"/>
                    </a:lnTo>
                    <a:lnTo>
                      <a:pt x="94" y="603"/>
                    </a:lnTo>
                    <a:lnTo>
                      <a:pt x="106" y="616"/>
                    </a:lnTo>
                    <a:lnTo>
                      <a:pt x="118" y="628"/>
                    </a:lnTo>
                    <a:lnTo>
                      <a:pt x="132" y="640"/>
                    </a:lnTo>
                    <a:lnTo>
                      <a:pt x="146" y="651"/>
                    </a:lnTo>
                    <a:lnTo>
                      <a:pt x="161" y="661"/>
                    </a:lnTo>
                    <a:lnTo>
                      <a:pt x="176" y="671"/>
                    </a:lnTo>
                    <a:lnTo>
                      <a:pt x="192" y="680"/>
                    </a:lnTo>
                    <a:lnTo>
                      <a:pt x="208" y="688"/>
                    </a:lnTo>
                    <a:lnTo>
                      <a:pt x="226" y="696"/>
                    </a:lnTo>
                    <a:lnTo>
                      <a:pt x="243" y="704"/>
                    </a:lnTo>
                    <a:lnTo>
                      <a:pt x="260" y="710"/>
                    </a:lnTo>
                    <a:lnTo>
                      <a:pt x="277" y="714"/>
                    </a:lnTo>
                    <a:lnTo>
                      <a:pt x="294" y="718"/>
                    </a:lnTo>
                    <a:lnTo>
                      <a:pt x="311" y="721"/>
                    </a:lnTo>
                    <a:lnTo>
                      <a:pt x="329" y="723"/>
                    </a:lnTo>
                    <a:lnTo>
                      <a:pt x="347" y="725"/>
                    </a:lnTo>
                    <a:lnTo>
                      <a:pt x="364" y="725"/>
                    </a:lnTo>
                    <a:lnTo>
                      <a:pt x="382" y="725"/>
                    </a:lnTo>
                    <a:lnTo>
                      <a:pt x="399" y="723"/>
                    </a:lnTo>
                    <a:lnTo>
                      <a:pt x="416" y="721"/>
                    </a:lnTo>
                    <a:lnTo>
                      <a:pt x="433" y="718"/>
                    </a:lnTo>
                    <a:lnTo>
                      <a:pt x="450" y="714"/>
                    </a:lnTo>
                    <a:lnTo>
                      <a:pt x="466" y="710"/>
                    </a:lnTo>
                    <a:lnTo>
                      <a:pt x="483" y="705"/>
                    </a:lnTo>
                    <a:lnTo>
                      <a:pt x="499" y="697"/>
                    </a:lnTo>
                    <a:lnTo>
                      <a:pt x="515" y="690"/>
                    </a:lnTo>
                    <a:lnTo>
                      <a:pt x="531" y="683"/>
                    </a:lnTo>
                    <a:lnTo>
                      <a:pt x="546" y="674"/>
                    </a:lnTo>
                    <a:lnTo>
                      <a:pt x="560" y="665"/>
                    </a:lnTo>
                    <a:lnTo>
                      <a:pt x="574" y="655"/>
                    </a:lnTo>
                    <a:lnTo>
                      <a:pt x="588" y="645"/>
                    </a:lnTo>
                    <a:lnTo>
                      <a:pt x="602" y="633"/>
                    </a:lnTo>
                    <a:lnTo>
                      <a:pt x="615" y="621"/>
                    </a:lnTo>
                    <a:lnTo>
                      <a:pt x="627" y="609"/>
                    </a:lnTo>
                    <a:lnTo>
                      <a:pt x="639" y="595"/>
                    </a:lnTo>
                    <a:lnTo>
                      <a:pt x="650" y="581"/>
                    </a:lnTo>
                    <a:lnTo>
                      <a:pt x="660" y="565"/>
                    </a:lnTo>
                    <a:lnTo>
                      <a:pt x="670" y="550"/>
                    </a:lnTo>
                    <a:lnTo>
                      <a:pt x="679" y="534"/>
                    </a:lnTo>
                    <a:lnTo>
                      <a:pt x="687" y="517"/>
                    </a:lnTo>
                    <a:lnTo>
                      <a:pt x="695" y="500"/>
                    </a:lnTo>
                    <a:lnTo>
                      <a:pt x="702" y="483"/>
                    </a:lnTo>
                    <a:lnTo>
                      <a:pt x="707" y="466"/>
                    </a:lnTo>
                    <a:lnTo>
                      <a:pt x="712" y="448"/>
                    </a:lnTo>
                    <a:lnTo>
                      <a:pt x="716" y="430"/>
                    </a:lnTo>
                    <a:lnTo>
                      <a:pt x="719" y="412"/>
                    </a:lnTo>
                    <a:lnTo>
                      <a:pt x="722" y="394"/>
                    </a:lnTo>
                    <a:lnTo>
                      <a:pt x="724" y="377"/>
                    </a:lnTo>
                    <a:lnTo>
                      <a:pt x="724" y="359"/>
                    </a:lnTo>
                    <a:lnTo>
                      <a:pt x="724" y="342"/>
                    </a:lnTo>
                    <a:lnTo>
                      <a:pt x="722" y="324"/>
                    </a:lnTo>
                    <a:lnTo>
                      <a:pt x="719" y="306"/>
                    </a:lnTo>
                    <a:lnTo>
                      <a:pt x="716" y="289"/>
                    </a:lnTo>
                    <a:lnTo>
                      <a:pt x="712" y="272"/>
                    </a:lnTo>
                    <a:lnTo>
                      <a:pt x="708" y="256"/>
                    </a:lnTo>
                    <a:lnTo>
                      <a:pt x="702" y="239"/>
                    </a:lnTo>
                    <a:lnTo>
                      <a:pt x="696" y="223"/>
                    </a:lnTo>
                    <a:lnTo>
                      <a:pt x="689" y="207"/>
                    </a:lnTo>
                    <a:lnTo>
                      <a:pt x="682" y="191"/>
                    </a:lnTo>
                    <a:lnTo>
                      <a:pt x="673" y="176"/>
                    </a:lnTo>
                    <a:lnTo>
                      <a:pt x="664" y="161"/>
                    </a:lnTo>
                    <a:lnTo>
                      <a:pt x="654" y="147"/>
                    </a:lnTo>
                    <a:lnTo>
                      <a:pt x="643" y="133"/>
                    </a:lnTo>
                    <a:lnTo>
                      <a:pt x="632" y="120"/>
                    </a:lnTo>
                    <a:lnTo>
                      <a:pt x="620" y="107"/>
                    </a:lnTo>
                    <a:lnTo>
                      <a:pt x="607" y="95"/>
                    </a:lnTo>
                    <a:lnTo>
                      <a:pt x="593" y="83"/>
                    </a:lnTo>
                    <a:lnTo>
                      <a:pt x="579" y="72"/>
                    </a:lnTo>
                    <a:lnTo>
                      <a:pt x="564" y="61"/>
                    </a:lnTo>
                    <a:lnTo>
                      <a:pt x="549" y="51"/>
                    </a:lnTo>
                    <a:lnTo>
                      <a:pt x="533" y="42"/>
                    </a:lnTo>
                    <a:lnTo>
                      <a:pt x="516" y="34"/>
                    </a:lnTo>
                    <a:lnTo>
                      <a:pt x="499" y="27"/>
                    </a:lnTo>
                    <a:lnTo>
                      <a:pt x="482" y="20"/>
                    </a:lnTo>
                    <a:lnTo>
                      <a:pt x="463" y="15"/>
                    </a:lnTo>
                    <a:lnTo>
                      <a:pt x="446" y="10"/>
                    </a:lnTo>
                    <a:lnTo>
                      <a:pt x="428" y="7"/>
                    </a:lnTo>
                    <a:lnTo>
                      <a:pt x="411" y="4"/>
                    </a:lnTo>
                    <a:lnTo>
                      <a:pt x="393" y="2"/>
                    </a:lnTo>
                    <a:lnTo>
                      <a:pt x="376" y="1"/>
                    </a:lnTo>
                    <a:lnTo>
                      <a:pt x="358" y="0"/>
                    </a:lnTo>
                    <a:lnTo>
                      <a:pt x="340" y="1"/>
                    </a:lnTo>
                    <a:lnTo>
                      <a:pt x="322" y="2"/>
                    </a:lnTo>
                    <a:lnTo>
                      <a:pt x="305" y="4"/>
                    </a:lnTo>
                    <a:lnTo>
                      <a:pt x="288" y="7"/>
                    </a:lnTo>
                    <a:lnTo>
                      <a:pt x="271" y="11"/>
                    </a:lnTo>
                    <a:lnTo>
                      <a:pt x="254" y="16"/>
                    </a:lnTo>
                    <a:lnTo>
                      <a:pt x="238" y="21"/>
                    </a:lnTo>
                    <a:lnTo>
                      <a:pt x="222" y="27"/>
                    </a:lnTo>
                    <a:lnTo>
                      <a:pt x="205" y="34"/>
                    </a:lnTo>
                    <a:lnTo>
                      <a:pt x="190" y="42"/>
                    </a:lnTo>
                    <a:lnTo>
                      <a:pt x="175" y="50"/>
                    </a:lnTo>
                    <a:lnTo>
                      <a:pt x="160" y="60"/>
                    </a:lnTo>
                    <a:lnTo>
                      <a:pt x="146" y="71"/>
                    </a:lnTo>
                    <a:lnTo>
                      <a:pt x="132" y="81"/>
                    </a:lnTo>
                    <a:lnTo>
                      <a:pt x="119" y="93"/>
                    </a:lnTo>
                    <a:lnTo>
                      <a:pt x="106" y="105"/>
                    </a:lnTo>
                    <a:lnTo>
                      <a:pt x="94" y="118"/>
                    </a:lnTo>
                    <a:lnTo>
                      <a:pt x="81" y="131"/>
                    </a:lnTo>
                    <a:lnTo>
                      <a:pt x="70" y="146"/>
                    </a:lnTo>
                    <a:lnTo>
                      <a:pt x="60" y="161"/>
                    </a:lnTo>
                    <a:lnTo>
                      <a:pt x="50" y="177"/>
                    </a:lnTo>
                    <a:lnTo>
                      <a:pt x="41" y="193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0" name="Freeform 446">
                <a:extLst>
                  <a:ext uri="{FF2B5EF4-FFF2-40B4-BE49-F238E27FC236}">
                    <a16:creationId xmlns:a16="http://schemas.microsoft.com/office/drawing/2014/main" id="{CE4FF5D6-C111-153E-7400-DDF1DA894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656"/>
                <a:ext cx="45" cy="45"/>
              </a:xfrm>
              <a:custGeom>
                <a:avLst/>
                <a:gdLst>
                  <a:gd name="T0" fmla="*/ 26 w 724"/>
                  <a:gd name="T1" fmla="*/ 227 h 725"/>
                  <a:gd name="T2" fmla="*/ 10 w 724"/>
                  <a:gd name="T3" fmla="*/ 278 h 725"/>
                  <a:gd name="T4" fmla="*/ 1 w 724"/>
                  <a:gd name="T5" fmla="*/ 331 h 725"/>
                  <a:gd name="T6" fmla="*/ 1 w 724"/>
                  <a:gd name="T7" fmla="*/ 383 h 725"/>
                  <a:gd name="T8" fmla="*/ 8 w 724"/>
                  <a:gd name="T9" fmla="*/ 434 h 725"/>
                  <a:gd name="T10" fmla="*/ 22 w 724"/>
                  <a:gd name="T11" fmla="*/ 485 h 725"/>
                  <a:gd name="T12" fmla="*/ 43 w 724"/>
                  <a:gd name="T13" fmla="*/ 532 h 725"/>
                  <a:gd name="T14" fmla="*/ 71 w 724"/>
                  <a:gd name="T15" fmla="*/ 576 h 725"/>
                  <a:gd name="T16" fmla="*/ 106 w 724"/>
                  <a:gd name="T17" fmla="*/ 616 h 725"/>
                  <a:gd name="T18" fmla="*/ 146 w 724"/>
                  <a:gd name="T19" fmla="*/ 651 h 725"/>
                  <a:gd name="T20" fmla="*/ 192 w 724"/>
                  <a:gd name="T21" fmla="*/ 680 h 725"/>
                  <a:gd name="T22" fmla="*/ 243 w 724"/>
                  <a:gd name="T23" fmla="*/ 704 h 725"/>
                  <a:gd name="T24" fmla="*/ 294 w 724"/>
                  <a:gd name="T25" fmla="*/ 718 h 725"/>
                  <a:gd name="T26" fmla="*/ 347 w 724"/>
                  <a:gd name="T27" fmla="*/ 725 h 725"/>
                  <a:gd name="T28" fmla="*/ 399 w 724"/>
                  <a:gd name="T29" fmla="*/ 723 h 725"/>
                  <a:gd name="T30" fmla="*/ 450 w 724"/>
                  <a:gd name="T31" fmla="*/ 714 h 725"/>
                  <a:gd name="T32" fmla="*/ 499 w 724"/>
                  <a:gd name="T33" fmla="*/ 697 h 725"/>
                  <a:gd name="T34" fmla="*/ 546 w 724"/>
                  <a:gd name="T35" fmla="*/ 674 h 725"/>
                  <a:gd name="T36" fmla="*/ 588 w 724"/>
                  <a:gd name="T37" fmla="*/ 645 h 725"/>
                  <a:gd name="T38" fmla="*/ 627 w 724"/>
                  <a:gd name="T39" fmla="*/ 609 h 725"/>
                  <a:gd name="T40" fmla="*/ 660 w 724"/>
                  <a:gd name="T41" fmla="*/ 565 h 725"/>
                  <a:gd name="T42" fmla="*/ 687 w 724"/>
                  <a:gd name="T43" fmla="*/ 517 h 725"/>
                  <a:gd name="T44" fmla="*/ 707 w 724"/>
                  <a:gd name="T45" fmla="*/ 466 h 725"/>
                  <a:gd name="T46" fmla="*/ 719 w 724"/>
                  <a:gd name="T47" fmla="*/ 412 h 725"/>
                  <a:gd name="T48" fmla="*/ 724 w 724"/>
                  <a:gd name="T49" fmla="*/ 359 h 725"/>
                  <a:gd name="T50" fmla="*/ 719 w 724"/>
                  <a:gd name="T51" fmla="*/ 306 h 725"/>
                  <a:gd name="T52" fmla="*/ 708 w 724"/>
                  <a:gd name="T53" fmla="*/ 256 h 725"/>
                  <a:gd name="T54" fmla="*/ 689 w 724"/>
                  <a:gd name="T55" fmla="*/ 207 h 725"/>
                  <a:gd name="T56" fmla="*/ 664 w 724"/>
                  <a:gd name="T57" fmla="*/ 161 h 725"/>
                  <a:gd name="T58" fmla="*/ 632 w 724"/>
                  <a:gd name="T59" fmla="*/ 120 h 725"/>
                  <a:gd name="T60" fmla="*/ 593 w 724"/>
                  <a:gd name="T61" fmla="*/ 83 h 725"/>
                  <a:gd name="T62" fmla="*/ 549 w 724"/>
                  <a:gd name="T63" fmla="*/ 51 h 725"/>
                  <a:gd name="T64" fmla="*/ 499 w 724"/>
                  <a:gd name="T65" fmla="*/ 27 h 725"/>
                  <a:gd name="T66" fmla="*/ 446 w 724"/>
                  <a:gd name="T67" fmla="*/ 10 h 725"/>
                  <a:gd name="T68" fmla="*/ 393 w 724"/>
                  <a:gd name="T69" fmla="*/ 2 h 725"/>
                  <a:gd name="T70" fmla="*/ 340 w 724"/>
                  <a:gd name="T71" fmla="*/ 1 h 725"/>
                  <a:gd name="T72" fmla="*/ 288 w 724"/>
                  <a:gd name="T73" fmla="*/ 7 h 725"/>
                  <a:gd name="T74" fmla="*/ 238 w 724"/>
                  <a:gd name="T75" fmla="*/ 21 h 725"/>
                  <a:gd name="T76" fmla="*/ 190 w 724"/>
                  <a:gd name="T77" fmla="*/ 42 h 725"/>
                  <a:gd name="T78" fmla="*/ 146 w 724"/>
                  <a:gd name="T79" fmla="*/ 71 h 725"/>
                  <a:gd name="T80" fmla="*/ 106 w 724"/>
                  <a:gd name="T81" fmla="*/ 105 h 725"/>
                  <a:gd name="T82" fmla="*/ 70 w 724"/>
                  <a:gd name="T83" fmla="*/ 146 h 725"/>
                  <a:gd name="T84" fmla="*/ 41 w 724"/>
                  <a:gd name="T85" fmla="*/ 193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5">
                    <a:moveTo>
                      <a:pt x="41" y="193"/>
                    </a:moveTo>
                    <a:lnTo>
                      <a:pt x="33" y="210"/>
                    </a:lnTo>
                    <a:lnTo>
                      <a:pt x="26" y="227"/>
                    </a:lnTo>
                    <a:lnTo>
                      <a:pt x="19" y="244"/>
                    </a:lnTo>
                    <a:lnTo>
                      <a:pt x="14" y="261"/>
                    </a:lnTo>
                    <a:lnTo>
                      <a:pt x="10" y="278"/>
                    </a:lnTo>
                    <a:lnTo>
                      <a:pt x="6" y="295"/>
                    </a:lnTo>
                    <a:lnTo>
                      <a:pt x="3" y="313"/>
                    </a:lnTo>
                    <a:lnTo>
                      <a:pt x="1" y="331"/>
                    </a:lnTo>
                    <a:lnTo>
                      <a:pt x="0" y="348"/>
                    </a:lnTo>
                    <a:lnTo>
                      <a:pt x="0" y="366"/>
                    </a:lnTo>
                    <a:lnTo>
                      <a:pt x="1" y="383"/>
                    </a:lnTo>
                    <a:lnTo>
                      <a:pt x="2" y="400"/>
                    </a:lnTo>
                    <a:lnTo>
                      <a:pt x="5" y="417"/>
                    </a:lnTo>
                    <a:lnTo>
                      <a:pt x="8" y="434"/>
                    </a:lnTo>
                    <a:lnTo>
                      <a:pt x="12" y="452"/>
                    </a:lnTo>
                    <a:lnTo>
                      <a:pt x="16" y="468"/>
                    </a:lnTo>
                    <a:lnTo>
                      <a:pt x="22" y="485"/>
                    </a:lnTo>
                    <a:lnTo>
                      <a:pt x="28" y="501"/>
                    </a:lnTo>
                    <a:lnTo>
                      <a:pt x="35" y="516"/>
                    </a:lnTo>
                    <a:lnTo>
                      <a:pt x="43" y="532"/>
                    </a:lnTo>
                    <a:lnTo>
                      <a:pt x="51" y="547"/>
                    </a:lnTo>
                    <a:lnTo>
                      <a:pt x="61" y="561"/>
                    </a:lnTo>
                    <a:lnTo>
                      <a:pt x="71" y="576"/>
                    </a:lnTo>
                    <a:lnTo>
                      <a:pt x="81" y="590"/>
                    </a:lnTo>
                    <a:lnTo>
                      <a:pt x="94" y="603"/>
                    </a:lnTo>
                    <a:lnTo>
                      <a:pt x="106" y="616"/>
                    </a:lnTo>
                    <a:lnTo>
                      <a:pt x="118" y="628"/>
                    </a:lnTo>
                    <a:lnTo>
                      <a:pt x="132" y="640"/>
                    </a:lnTo>
                    <a:lnTo>
                      <a:pt x="146" y="651"/>
                    </a:lnTo>
                    <a:lnTo>
                      <a:pt x="161" y="661"/>
                    </a:lnTo>
                    <a:lnTo>
                      <a:pt x="176" y="671"/>
                    </a:lnTo>
                    <a:lnTo>
                      <a:pt x="192" y="680"/>
                    </a:lnTo>
                    <a:lnTo>
                      <a:pt x="208" y="688"/>
                    </a:lnTo>
                    <a:lnTo>
                      <a:pt x="226" y="696"/>
                    </a:lnTo>
                    <a:lnTo>
                      <a:pt x="243" y="704"/>
                    </a:lnTo>
                    <a:lnTo>
                      <a:pt x="260" y="710"/>
                    </a:lnTo>
                    <a:lnTo>
                      <a:pt x="277" y="714"/>
                    </a:lnTo>
                    <a:lnTo>
                      <a:pt x="294" y="718"/>
                    </a:lnTo>
                    <a:lnTo>
                      <a:pt x="311" y="721"/>
                    </a:lnTo>
                    <a:lnTo>
                      <a:pt x="329" y="723"/>
                    </a:lnTo>
                    <a:lnTo>
                      <a:pt x="347" y="725"/>
                    </a:lnTo>
                    <a:lnTo>
                      <a:pt x="364" y="725"/>
                    </a:lnTo>
                    <a:lnTo>
                      <a:pt x="382" y="725"/>
                    </a:lnTo>
                    <a:lnTo>
                      <a:pt x="399" y="723"/>
                    </a:lnTo>
                    <a:lnTo>
                      <a:pt x="416" y="721"/>
                    </a:lnTo>
                    <a:lnTo>
                      <a:pt x="433" y="718"/>
                    </a:lnTo>
                    <a:lnTo>
                      <a:pt x="450" y="714"/>
                    </a:lnTo>
                    <a:lnTo>
                      <a:pt x="466" y="710"/>
                    </a:lnTo>
                    <a:lnTo>
                      <a:pt x="483" y="705"/>
                    </a:lnTo>
                    <a:lnTo>
                      <a:pt x="499" y="697"/>
                    </a:lnTo>
                    <a:lnTo>
                      <a:pt x="515" y="690"/>
                    </a:lnTo>
                    <a:lnTo>
                      <a:pt x="531" y="683"/>
                    </a:lnTo>
                    <a:lnTo>
                      <a:pt x="546" y="674"/>
                    </a:lnTo>
                    <a:lnTo>
                      <a:pt x="560" y="665"/>
                    </a:lnTo>
                    <a:lnTo>
                      <a:pt x="574" y="655"/>
                    </a:lnTo>
                    <a:lnTo>
                      <a:pt x="588" y="645"/>
                    </a:lnTo>
                    <a:lnTo>
                      <a:pt x="602" y="633"/>
                    </a:lnTo>
                    <a:lnTo>
                      <a:pt x="615" y="621"/>
                    </a:lnTo>
                    <a:lnTo>
                      <a:pt x="627" y="609"/>
                    </a:lnTo>
                    <a:lnTo>
                      <a:pt x="639" y="595"/>
                    </a:lnTo>
                    <a:lnTo>
                      <a:pt x="650" y="581"/>
                    </a:lnTo>
                    <a:lnTo>
                      <a:pt x="660" y="565"/>
                    </a:lnTo>
                    <a:lnTo>
                      <a:pt x="670" y="550"/>
                    </a:lnTo>
                    <a:lnTo>
                      <a:pt x="679" y="534"/>
                    </a:lnTo>
                    <a:lnTo>
                      <a:pt x="687" y="517"/>
                    </a:lnTo>
                    <a:lnTo>
                      <a:pt x="695" y="500"/>
                    </a:lnTo>
                    <a:lnTo>
                      <a:pt x="702" y="483"/>
                    </a:lnTo>
                    <a:lnTo>
                      <a:pt x="707" y="466"/>
                    </a:lnTo>
                    <a:lnTo>
                      <a:pt x="712" y="448"/>
                    </a:lnTo>
                    <a:lnTo>
                      <a:pt x="716" y="430"/>
                    </a:lnTo>
                    <a:lnTo>
                      <a:pt x="719" y="412"/>
                    </a:lnTo>
                    <a:lnTo>
                      <a:pt x="722" y="394"/>
                    </a:lnTo>
                    <a:lnTo>
                      <a:pt x="724" y="377"/>
                    </a:lnTo>
                    <a:lnTo>
                      <a:pt x="724" y="359"/>
                    </a:lnTo>
                    <a:lnTo>
                      <a:pt x="724" y="342"/>
                    </a:lnTo>
                    <a:lnTo>
                      <a:pt x="722" y="324"/>
                    </a:lnTo>
                    <a:lnTo>
                      <a:pt x="719" y="306"/>
                    </a:lnTo>
                    <a:lnTo>
                      <a:pt x="716" y="289"/>
                    </a:lnTo>
                    <a:lnTo>
                      <a:pt x="712" y="272"/>
                    </a:lnTo>
                    <a:lnTo>
                      <a:pt x="708" y="256"/>
                    </a:lnTo>
                    <a:lnTo>
                      <a:pt x="702" y="239"/>
                    </a:lnTo>
                    <a:lnTo>
                      <a:pt x="696" y="223"/>
                    </a:lnTo>
                    <a:lnTo>
                      <a:pt x="689" y="207"/>
                    </a:lnTo>
                    <a:lnTo>
                      <a:pt x="682" y="191"/>
                    </a:lnTo>
                    <a:lnTo>
                      <a:pt x="673" y="176"/>
                    </a:lnTo>
                    <a:lnTo>
                      <a:pt x="664" y="161"/>
                    </a:lnTo>
                    <a:lnTo>
                      <a:pt x="654" y="147"/>
                    </a:lnTo>
                    <a:lnTo>
                      <a:pt x="643" y="133"/>
                    </a:lnTo>
                    <a:lnTo>
                      <a:pt x="632" y="120"/>
                    </a:lnTo>
                    <a:lnTo>
                      <a:pt x="620" y="107"/>
                    </a:lnTo>
                    <a:lnTo>
                      <a:pt x="607" y="95"/>
                    </a:lnTo>
                    <a:lnTo>
                      <a:pt x="593" y="83"/>
                    </a:lnTo>
                    <a:lnTo>
                      <a:pt x="579" y="72"/>
                    </a:lnTo>
                    <a:lnTo>
                      <a:pt x="564" y="61"/>
                    </a:lnTo>
                    <a:lnTo>
                      <a:pt x="549" y="51"/>
                    </a:lnTo>
                    <a:lnTo>
                      <a:pt x="533" y="42"/>
                    </a:lnTo>
                    <a:lnTo>
                      <a:pt x="516" y="34"/>
                    </a:lnTo>
                    <a:lnTo>
                      <a:pt x="499" y="27"/>
                    </a:lnTo>
                    <a:lnTo>
                      <a:pt x="482" y="20"/>
                    </a:lnTo>
                    <a:lnTo>
                      <a:pt x="463" y="15"/>
                    </a:lnTo>
                    <a:lnTo>
                      <a:pt x="446" y="10"/>
                    </a:lnTo>
                    <a:lnTo>
                      <a:pt x="428" y="7"/>
                    </a:lnTo>
                    <a:lnTo>
                      <a:pt x="411" y="4"/>
                    </a:lnTo>
                    <a:lnTo>
                      <a:pt x="393" y="2"/>
                    </a:lnTo>
                    <a:lnTo>
                      <a:pt x="376" y="1"/>
                    </a:lnTo>
                    <a:lnTo>
                      <a:pt x="358" y="0"/>
                    </a:lnTo>
                    <a:lnTo>
                      <a:pt x="340" y="1"/>
                    </a:lnTo>
                    <a:lnTo>
                      <a:pt x="322" y="2"/>
                    </a:lnTo>
                    <a:lnTo>
                      <a:pt x="305" y="4"/>
                    </a:lnTo>
                    <a:lnTo>
                      <a:pt x="288" y="7"/>
                    </a:lnTo>
                    <a:lnTo>
                      <a:pt x="271" y="11"/>
                    </a:lnTo>
                    <a:lnTo>
                      <a:pt x="254" y="16"/>
                    </a:lnTo>
                    <a:lnTo>
                      <a:pt x="238" y="21"/>
                    </a:lnTo>
                    <a:lnTo>
                      <a:pt x="222" y="27"/>
                    </a:lnTo>
                    <a:lnTo>
                      <a:pt x="205" y="34"/>
                    </a:lnTo>
                    <a:lnTo>
                      <a:pt x="190" y="42"/>
                    </a:lnTo>
                    <a:lnTo>
                      <a:pt x="175" y="50"/>
                    </a:lnTo>
                    <a:lnTo>
                      <a:pt x="160" y="60"/>
                    </a:lnTo>
                    <a:lnTo>
                      <a:pt x="146" y="71"/>
                    </a:lnTo>
                    <a:lnTo>
                      <a:pt x="132" y="81"/>
                    </a:lnTo>
                    <a:lnTo>
                      <a:pt x="119" y="93"/>
                    </a:lnTo>
                    <a:lnTo>
                      <a:pt x="106" y="105"/>
                    </a:lnTo>
                    <a:lnTo>
                      <a:pt x="94" y="118"/>
                    </a:lnTo>
                    <a:lnTo>
                      <a:pt x="81" y="131"/>
                    </a:lnTo>
                    <a:lnTo>
                      <a:pt x="70" y="146"/>
                    </a:lnTo>
                    <a:lnTo>
                      <a:pt x="60" y="161"/>
                    </a:lnTo>
                    <a:lnTo>
                      <a:pt x="50" y="177"/>
                    </a:lnTo>
                    <a:lnTo>
                      <a:pt x="41" y="19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1" name="Freeform 447">
                <a:extLst>
                  <a:ext uri="{FF2B5EF4-FFF2-40B4-BE49-F238E27FC236}">
                    <a16:creationId xmlns:a16="http://schemas.microsoft.com/office/drawing/2014/main" id="{AF3BCFDB-012F-AF6E-9C34-3BBDC0325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549"/>
                <a:ext cx="99" cy="77"/>
              </a:xfrm>
              <a:custGeom>
                <a:avLst/>
                <a:gdLst>
                  <a:gd name="T0" fmla="*/ 574 w 1587"/>
                  <a:gd name="T1" fmla="*/ 363 h 1240"/>
                  <a:gd name="T2" fmla="*/ 479 w 1587"/>
                  <a:gd name="T3" fmla="*/ 419 h 1240"/>
                  <a:gd name="T4" fmla="*/ 392 w 1587"/>
                  <a:gd name="T5" fmla="*/ 472 h 1240"/>
                  <a:gd name="T6" fmla="*/ 329 w 1587"/>
                  <a:gd name="T7" fmla="*/ 512 h 1240"/>
                  <a:gd name="T8" fmla="*/ 268 w 1587"/>
                  <a:gd name="T9" fmla="*/ 557 h 1240"/>
                  <a:gd name="T10" fmla="*/ 207 w 1587"/>
                  <a:gd name="T11" fmla="*/ 605 h 1240"/>
                  <a:gd name="T12" fmla="*/ 151 w 1587"/>
                  <a:gd name="T13" fmla="*/ 657 h 1240"/>
                  <a:gd name="T14" fmla="*/ 101 w 1587"/>
                  <a:gd name="T15" fmla="*/ 711 h 1240"/>
                  <a:gd name="T16" fmla="*/ 58 w 1587"/>
                  <a:gd name="T17" fmla="*/ 769 h 1240"/>
                  <a:gd name="T18" fmla="*/ 26 w 1587"/>
                  <a:gd name="T19" fmla="*/ 829 h 1240"/>
                  <a:gd name="T20" fmla="*/ 6 w 1587"/>
                  <a:gd name="T21" fmla="*/ 891 h 1240"/>
                  <a:gd name="T22" fmla="*/ 0 w 1587"/>
                  <a:gd name="T23" fmla="*/ 956 h 1240"/>
                  <a:gd name="T24" fmla="*/ 11 w 1587"/>
                  <a:gd name="T25" fmla="*/ 1023 h 1240"/>
                  <a:gd name="T26" fmla="*/ 40 w 1587"/>
                  <a:gd name="T27" fmla="*/ 1091 h 1240"/>
                  <a:gd name="T28" fmla="*/ 85 w 1587"/>
                  <a:gd name="T29" fmla="*/ 1155 h 1240"/>
                  <a:gd name="T30" fmla="*/ 136 w 1587"/>
                  <a:gd name="T31" fmla="*/ 1198 h 1240"/>
                  <a:gd name="T32" fmla="*/ 191 w 1587"/>
                  <a:gd name="T33" fmla="*/ 1226 h 1240"/>
                  <a:gd name="T34" fmla="*/ 251 w 1587"/>
                  <a:gd name="T35" fmla="*/ 1239 h 1240"/>
                  <a:gd name="T36" fmla="*/ 313 w 1587"/>
                  <a:gd name="T37" fmla="*/ 1239 h 1240"/>
                  <a:gd name="T38" fmla="*/ 379 w 1587"/>
                  <a:gd name="T39" fmla="*/ 1229 h 1240"/>
                  <a:gd name="T40" fmla="*/ 446 w 1587"/>
                  <a:gd name="T41" fmla="*/ 1209 h 1240"/>
                  <a:gd name="T42" fmla="*/ 513 w 1587"/>
                  <a:gd name="T43" fmla="*/ 1182 h 1240"/>
                  <a:gd name="T44" fmla="*/ 580 w 1587"/>
                  <a:gd name="T45" fmla="*/ 1149 h 1240"/>
                  <a:gd name="T46" fmla="*/ 645 w 1587"/>
                  <a:gd name="T47" fmla="*/ 1112 h 1240"/>
                  <a:gd name="T48" fmla="*/ 739 w 1587"/>
                  <a:gd name="T49" fmla="*/ 1052 h 1240"/>
                  <a:gd name="T50" fmla="*/ 848 w 1587"/>
                  <a:gd name="T51" fmla="*/ 974 h 1240"/>
                  <a:gd name="T52" fmla="*/ 936 w 1587"/>
                  <a:gd name="T53" fmla="*/ 911 h 1240"/>
                  <a:gd name="T54" fmla="*/ 1003 w 1587"/>
                  <a:gd name="T55" fmla="*/ 867 h 1240"/>
                  <a:gd name="T56" fmla="*/ 1098 w 1587"/>
                  <a:gd name="T57" fmla="*/ 813 h 1240"/>
                  <a:gd name="T58" fmla="*/ 1186 w 1587"/>
                  <a:gd name="T59" fmla="*/ 761 h 1240"/>
                  <a:gd name="T60" fmla="*/ 1249 w 1587"/>
                  <a:gd name="T61" fmla="*/ 722 h 1240"/>
                  <a:gd name="T62" fmla="*/ 1311 w 1587"/>
                  <a:gd name="T63" fmla="*/ 679 h 1240"/>
                  <a:gd name="T64" fmla="*/ 1373 w 1587"/>
                  <a:gd name="T65" fmla="*/ 633 h 1240"/>
                  <a:gd name="T66" fmla="*/ 1430 w 1587"/>
                  <a:gd name="T67" fmla="*/ 583 h 1240"/>
                  <a:gd name="T68" fmla="*/ 1481 w 1587"/>
                  <a:gd name="T69" fmla="*/ 531 h 1240"/>
                  <a:gd name="T70" fmla="*/ 1525 w 1587"/>
                  <a:gd name="T71" fmla="*/ 475 h 1240"/>
                  <a:gd name="T72" fmla="*/ 1558 w 1587"/>
                  <a:gd name="T73" fmla="*/ 418 h 1240"/>
                  <a:gd name="T74" fmla="*/ 1580 w 1587"/>
                  <a:gd name="T75" fmla="*/ 357 h 1240"/>
                  <a:gd name="T76" fmla="*/ 1587 w 1587"/>
                  <a:gd name="T77" fmla="*/ 294 h 1240"/>
                  <a:gd name="T78" fmla="*/ 1577 w 1587"/>
                  <a:gd name="T79" fmla="*/ 229 h 1240"/>
                  <a:gd name="T80" fmla="*/ 1550 w 1587"/>
                  <a:gd name="T81" fmla="*/ 163 h 1240"/>
                  <a:gd name="T82" fmla="*/ 1505 w 1587"/>
                  <a:gd name="T83" fmla="*/ 98 h 1240"/>
                  <a:gd name="T84" fmla="*/ 1453 w 1587"/>
                  <a:gd name="T85" fmla="*/ 51 h 1240"/>
                  <a:gd name="T86" fmla="*/ 1396 w 1587"/>
                  <a:gd name="T87" fmla="*/ 20 h 1240"/>
                  <a:gd name="T88" fmla="*/ 1334 w 1587"/>
                  <a:gd name="T89" fmla="*/ 3 h 1240"/>
                  <a:gd name="T90" fmla="*/ 1271 w 1587"/>
                  <a:gd name="T91" fmla="*/ 0 h 1240"/>
                  <a:gd name="T92" fmla="*/ 1203 w 1587"/>
                  <a:gd name="T93" fmla="*/ 8 h 1240"/>
                  <a:gd name="T94" fmla="*/ 1136 w 1587"/>
                  <a:gd name="T95" fmla="*/ 27 h 1240"/>
                  <a:gd name="T96" fmla="*/ 1067 w 1587"/>
                  <a:gd name="T97" fmla="*/ 53 h 1240"/>
                  <a:gd name="T98" fmla="*/ 1000 w 1587"/>
                  <a:gd name="T99" fmla="*/ 84 h 1240"/>
                  <a:gd name="T100" fmla="*/ 933 w 1587"/>
                  <a:gd name="T101" fmla="*/ 120 h 1240"/>
                  <a:gd name="T102" fmla="*/ 870 w 1587"/>
                  <a:gd name="T103" fmla="*/ 160 h 1240"/>
                  <a:gd name="T104" fmla="*/ 810 w 1587"/>
                  <a:gd name="T105" fmla="*/ 199 h 1240"/>
                  <a:gd name="T106" fmla="*/ 728 w 1587"/>
                  <a:gd name="T107" fmla="*/ 256 h 1240"/>
                  <a:gd name="T108" fmla="*/ 641 w 1587"/>
                  <a:gd name="T109" fmla="*/ 320 h 1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87" h="1240">
                    <a:moveTo>
                      <a:pt x="609" y="343"/>
                    </a:moveTo>
                    <a:lnTo>
                      <a:pt x="574" y="363"/>
                    </a:lnTo>
                    <a:lnTo>
                      <a:pt x="530" y="388"/>
                    </a:lnTo>
                    <a:lnTo>
                      <a:pt x="479" y="419"/>
                    </a:lnTo>
                    <a:lnTo>
                      <a:pt x="422" y="453"/>
                    </a:lnTo>
                    <a:lnTo>
                      <a:pt x="392" y="472"/>
                    </a:lnTo>
                    <a:lnTo>
                      <a:pt x="361" y="492"/>
                    </a:lnTo>
                    <a:lnTo>
                      <a:pt x="329" y="512"/>
                    </a:lnTo>
                    <a:lnTo>
                      <a:pt x="299" y="535"/>
                    </a:lnTo>
                    <a:lnTo>
                      <a:pt x="268" y="557"/>
                    </a:lnTo>
                    <a:lnTo>
                      <a:pt x="238" y="581"/>
                    </a:lnTo>
                    <a:lnTo>
                      <a:pt x="207" y="605"/>
                    </a:lnTo>
                    <a:lnTo>
                      <a:pt x="178" y="630"/>
                    </a:lnTo>
                    <a:lnTo>
                      <a:pt x="151" y="657"/>
                    </a:lnTo>
                    <a:lnTo>
                      <a:pt x="125" y="684"/>
                    </a:lnTo>
                    <a:lnTo>
                      <a:pt x="101" y="711"/>
                    </a:lnTo>
                    <a:lnTo>
                      <a:pt x="78" y="739"/>
                    </a:lnTo>
                    <a:lnTo>
                      <a:pt x="58" y="769"/>
                    </a:lnTo>
                    <a:lnTo>
                      <a:pt x="40" y="798"/>
                    </a:lnTo>
                    <a:lnTo>
                      <a:pt x="26" y="829"/>
                    </a:lnTo>
                    <a:lnTo>
                      <a:pt x="14" y="859"/>
                    </a:lnTo>
                    <a:lnTo>
                      <a:pt x="6" y="891"/>
                    </a:lnTo>
                    <a:lnTo>
                      <a:pt x="1" y="924"/>
                    </a:lnTo>
                    <a:lnTo>
                      <a:pt x="0" y="956"/>
                    </a:lnTo>
                    <a:lnTo>
                      <a:pt x="3" y="989"/>
                    </a:lnTo>
                    <a:lnTo>
                      <a:pt x="11" y="1023"/>
                    </a:lnTo>
                    <a:lnTo>
                      <a:pt x="23" y="1057"/>
                    </a:lnTo>
                    <a:lnTo>
                      <a:pt x="40" y="1091"/>
                    </a:lnTo>
                    <a:lnTo>
                      <a:pt x="63" y="1126"/>
                    </a:lnTo>
                    <a:lnTo>
                      <a:pt x="85" y="1155"/>
                    </a:lnTo>
                    <a:lnTo>
                      <a:pt x="110" y="1179"/>
                    </a:lnTo>
                    <a:lnTo>
                      <a:pt x="136" y="1198"/>
                    </a:lnTo>
                    <a:lnTo>
                      <a:pt x="163" y="1214"/>
                    </a:lnTo>
                    <a:lnTo>
                      <a:pt x="191" y="1226"/>
                    </a:lnTo>
                    <a:lnTo>
                      <a:pt x="220" y="1234"/>
                    </a:lnTo>
                    <a:lnTo>
                      <a:pt x="251" y="1239"/>
                    </a:lnTo>
                    <a:lnTo>
                      <a:pt x="282" y="1240"/>
                    </a:lnTo>
                    <a:lnTo>
                      <a:pt x="313" y="1239"/>
                    </a:lnTo>
                    <a:lnTo>
                      <a:pt x="346" y="1235"/>
                    </a:lnTo>
                    <a:lnTo>
                      <a:pt x="379" y="1229"/>
                    </a:lnTo>
                    <a:lnTo>
                      <a:pt x="412" y="1220"/>
                    </a:lnTo>
                    <a:lnTo>
                      <a:pt x="446" y="1209"/>
                    </a:lnTo>
                    <a:lnTo>
                      <a:pt x="480" y="1196"/>
                    </a:lnTo>
                    <a:lnTo>
                      <a:pt x="513" y="1182"/>
                    </a:lnTo>
                    <a:lnTo>
                      <a:pt x="547" y="1166"/>
                    </a:lnTo>
                    <a:lnTo>
                      <a:pt x="580" y="1149"/>
                    </a:lnTo>
                    <a:lnTo>
                      <a:pt x="613" y="1130"/>
                    </a:lnTo>
                    <a:lnTo>
                      <a:pt x="645" y="1112"/>
                    </a:lnTo>
                    <a:lnTo>
                      <a:pt x="677" y="1092"/>
                    </a:lnTo>
                    <a:lnTo>
                      <a:pt x="739" y="1052"/>
                    </a:lnTo>
                    <a:lnTo>
                      <a:pt x="796" y="1012"/>
                    </a:lnTo>
                    <a:lnTo>
                      <a:pt x="848" y="974"/>
                    </a:lnTo>
                    <a:lnTo>
                      <a:pt x="896" y="940"/>
                    </a:lnTo>
                    <a:lnTo>
                      <a:pt x="936" y="911"/>
                    </a:lnTo>
                    <a:lnTo>
                      <a:pt x="968" y="887"/>
                    </a:lnTo>
                    <a:lnTo>
                      <a:pt x="1003" y="867"/>
                    </a:lnTo>
                    <a:lnTo>
                      <a:pt x="1046" y="842"/>
                    </a:lnTo>
                    <a:lnTo>
                      <a:pt x="1098" y="813"/>
                    </a:lnTo>
                    <a:lnTo>
                      <a:pt x="1156" y="780"/>
                    </a:lnTo>
                    <a:lnTo>
                      <a:pt x="1186" y="761"/>
                    </a:lnTo>
                    <a:lnTo>
                      <a:pt x="1217" y="742"/>
                    </a:lnTo>
                    <a:lnTo>
                      <a:pt x="1249" y="722"/>
                    </a:lnTo>
                    <a:lnTo>
                      <a:pt x="1280" y="701"/>
                    </a:lnTo>
                    <a:lnTo>
                      <a:pt x="1311" y="679"/>
                    </a:lnTo>
                    <a:lnTo>
                      <a:pt x="1342" y="657"/>
                    </a:lnTo>
                    <a:lnTo>
                      <a:pt x="1373" y="633"/>
                    </a:lnTo>
                    <a:lnTo>
                      <a:pt x="1402" y="608"/>
                    </a:lnTo>
                    <a:lnTo>
                      <a:pt x="1430" y="583"/>
                    </a:lnTo>
                    <a:lnTo>
                      <a:pt x="1456" y="558"/>
                    </a:lnTo>
                    <a:lnTo>
                      <a:pt x="1481" y="531"/>
                    </a:lnTo>
                    <a:lnTo>
                      <a:pt x="1505" y="503"/>
                    </a:lnTo>
                    <a:lnTo>
                      <a:pt x="1525" y="475"/>
                    </a:lnTo>
                    <a:lnTo>
                      <a:pt x="1543" y="447"/>
                    </a:lnTo>
                    <a:lnTo>
                      <a:pt x="1558" y="418"/>
                    </a:lnTo>
                    <a:lnTo>
                      <a:pt x="1571" y="387"/>
                    </a:lnTo>
                    <a:lnTo>
                      <a:pt x="1580" y="357"/>
                    </a:lnTo>
                    <a:lnTo>
                      <a:pt x="1585" y="326"/>
                    </a:lnTo>
                    <a:lnTo>
                      <a:pt x="1587" y="294"/>
                    </a:lnTo>
                    <a:lnTo>
                      <a:pt x="1584" y="261"/>
                    </a:lnTo>
                    <a:lnTo>
                      <a:pt x="1577" y="229"/>
                    </a:lnTo>
                    <a:lnTo>
                      <a:pt x="1566" y="196"/>
                    </a:lnTo>
                    <a:lnTo>
                      <a:pt x="1550" y="163"/>
                    </a:lnTo>
                    <a:lnTo>
                      <a:pt x="1528" y="128"/>
                    </a:lnTo>
                    <a:lnTo>
                      <a:pt x="1505" y="98"/>
                    </a:lnTo>
                    <a:lnTo>
                      <a:pt x="1479" y="72"/>
                    </a:lnTo>
                    <a:lnTo>
                      <a:pt x="1453" y="51"/>
                    </a:lnTo>
                    <a:lnTo>
                      <a:pt x="1425" y="33"/>
                    </a:lnTo>
                    <a:lnTo>
                      <a:pt x="1396" y="20"/>
                    </a:lnTo>
                    <a:lnTo>
                      <a:pt x="1366" y="9"/>
                    </a:lnTo>
                    <a:lnTo>
                      <a:pt x="1334" y="3"/>
                    </a:lnTo>
                    <a:lnTo>
                      <a:pt x="1303" y="0"/>
                    </a:lnTo>
                    <a:lnTo>
                      <a:pt x="1271" y="0"/>
                    </a:lnTo>
                    <a:lnTo>
                      <a:pt x="1238" y="3"/>
                    </a:lnTo>
                    <a:lnTo>
                      <a:pt x="1203" y="8"/>
                    </a:lnTo>
                    <a:lnTo>
                      <a:pt x="1170" y="17"/>
                    </a:lnTo>
                    <a:lnTo>
                      <a:pt x="1136" y="27"/>
                    </a:lnTo>
                    <a:lnTo>
                      <a:pt x="1101" y="39"/>
                    </a:lnTo>
                    <a:lnTo>
                      <a:pt x="1067" y="53"/>
                    </a:lnTo>
                    <a:lnTo>
                      <a:pt x="1034" y="68"/>
                    </a:lnTo>
                    <a:lnTo>
                      <a:pt x="1000" y="84"/>
                    </a:lnTo>
                    <a:lnTo>
                      <a:pt x="966" y="102"/>
                    </a:lnTo>
                    <a:lnTo>
                      <a:pt x="933" y="120"/>
                    </a:lnTo>
                    <a:lnTo>
                      <a:pt x="901" y="140"/>
                    </a:lnTo>
                    <a:lnTo>
                      <a:pt x="870" y="160"/>
                    </a:lnTo>
                    <a:lnTo>
                      <a:pt x="839" y="179"/>
                    </a:lnTo>
                    <a:lnTo>
                      <a:pt x="810" y="199"/>
                    </a:lnTo>
                    <a:lnTo>
                      <a:pt x="781" y="219"/>
                    </a:lnTo>
                    <a:lnTo>
                      <a:pt x="728" y="256"/>
                    </a:lnTo>
                    <a:lnTo>
                      <a:pt x="681" y="291"/>
                    </a:lnTo>
                    <a:lnTo>
                      <a:pt x="641" y="320"/>
                    </a:lnTo>
                    <a:lnTo>
                      <a:pt x="609" y="343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2" name="Freeform 448">
                <a:extLst>
                  <a:ext uri="{FF2B5EF4-FFF2-40B4-BE49-F238E27FC236}">
                    <a16:creationId xmlns:a16="http://schemas.microsoft.com/office/drawing/2014/main" id="{98B049F1-B8C4-3C5F-8142-DFBB3A71D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549"/>
                <a:ext cx="99" cy="77"/>
              </a:xfrm>
              <a:custGeom>
                <a:avLst/>
                <a:gdLst>
                  <a:gd name="T0" fmla="*/ 574 w 1587"/>
                  <a:gd name="T1" fmla="*/ 363 h 1240"/>
                  <a:gd name="T2" fmla="*/ 479 w 1587"/>
                  <a:gd name="T3" fmla="*/ 419 h 1240"/>
                  <a:gd name="T4" fmla="*/ 392 w 1587"/>
                  <a:gd name="T5" fmla="*/ 472 h 1240"/>
                  <a:gd name="T6" fmla="*/ 329 w 1587"/>
                  <a:gd name="T7" fmla="*/ 512 h 1240"/>
                  <a:gd name="T8" fmla="*/ 268 w 1587"/>
                  <a:gd name="T9" fmla="*/ 557 h 1240"/>
                  <a:gd name="T10" fmla="*/ 207 w 1587"/>
                  <a:gd name="T11" fmla="*/ 605 h 1240"/>
                  <a:gd name="T12" fmla="*/ 151 w 1587"/>
                  <a:gd name="T13" fmla="*/ 657 h 1240"/>
                  <a:gd name="T14" fmla="*/ 101 w 1587"/>
                  <a:gd name="T15" fmla="*/ 711 h 1240"/>
                  <a:gd name="T16" fmla="*/ 58 w 1587"/>
                  <a:gd name="T17" fmla="*/ 769 h 1240"/>
                  <a:gd name="T18" fmla="*/ 26 w 1587"/>
                  <a:gd name="T19" fmla="*/ 829 h 1240"/>
                  <a:gd name="T20" fmla="*/ 6 w 1587"/>
                  <a:gd name="T21" fmla="*/ 891 h 1240"/>
                  <a:gd name="T22" fmla="*/ 0 w 1587"/>
                  <a:gd name="T23" fmla="*/ 956 h 1240"/>
                  <a:gd name="T24" fmla="*/ 11 w 1587"/>
                  <a:gd name="T25" fmla="*/ 1023 h 1240"/>
                  <a:gd name="T26" fmla="*/ 40 w 1587"/>
                  <a:gd name="T27" fmla="*/ 1091 h 1240"/>
                  <a:gd name="T28" fmla="*/ 85 w 1587"/>
                  <a:gd name="T29" fmla="*/ 1155 h 1240"/>
                  <a:gd name="T30" fmla="*/ 136 w 1587"/>
                  <a:gd name="T31" fmla="*/ 1198 h 1240"/>
                  <a:gd name="T32" fmla="*/ 191 w 1587"/>
                  <a:gd name="T33" fmla="*/ 1226 h 1240"/>
                  <a:gd name="T34" fmla="*/ 251 w 1587"/>
                  <a:gd name="T35" fmla="*/ 1239 h 1240"/>
                  <a:gd name="T36" fmla="*/ 313 w 1587"/>
                  <a:gd name="T37" fmla="*/ 1239 h 1240"/>
                  <a:gd name="T38" fmla="*/ 379 w 1587"/>
                  <a:gd name="T39" fmla="*/ 1229 h 1240"/>
                  <a:gd name="T40" fmla="*/ 446 w 1587"/>
                  <a:gd name="T41" fmla="*/ 1209 h 1240"/>
                  <a:gd name="T42" fmla="*/ 513 w 1587"/>
                  <a:gd name="T43" fmla="*/ 1182 h 1240"/>
                  <a:gd name="T44" fmla="*/ 580 w 1587"/>
                  <a:gd name="T45" fmla="*/ 1149 h 1240"/>
                  <a:gd name="T46" fmla="*/ 645 w 1587"/>
                  <a:gd name="T47" fmla="*/ 1112 h 1240"/>
                  <a:gd name="T48" fmla="*/ 739 w 1587"/>
                  <a:gd name="T49" fmla="*/ 1052 h 1240"/>
                  <a:gd name="T50" fmla="*/ 848 w 1587"/>
                  <a:gd name="T51" fmla="*/ 974 h 1240"/>
                  <a:gd name="T52" fmla="*/ 936 w 1587"/>
                  <a:gd name="T53" fmla="*/ 911 h 1240"/>
                  <a:gd name="T54" fmla="*/ 1003 w 1587"/>
                  <a:gd name="T55" fmla="*/ 867 h 1240"/>
                  <a:gd name="T56" fmla="*/ 1098 w 1587"/>
                  <a:gd name="T57" fmla="*/ 813 h 1240"/>
                  <a:gd name="T58" fmla="*/ 1186 w 1587"/>
                  <a:gd name="T59" fmla="*/ 761 h 1240"/>
                  <a:gd name="T60" fmla="*/ 1249 w 1587"/>
                  <a:gd name="T61" fmla="*/ 722 h 1240"/>
                  <a:gd name="T62" fmla="*/ 1311 w 1587"/>
                  <a:gd name="T63" fmla="*/ 679 h 1240"/>
                  <a:gd name="T64" fmla="*/ 1373 w 1587"/>
                  <a:gd name="T65" fmla="*/ 633 h 1240"/>
                  <a:gd name="T66" fmla="*/ 1430 w 1587"/>
                  <a:gd name="T67" fmla="*/ 583 h 1240"/>
                  <a:gd name="T68" fmla="*/ 1481 w 1587"/>
                  <a:gd name="T69" fmla="*/ 531 h 1240"/>
                  <a:gd name="T70" fmla="*/ 1525 w 1587"/>
                  <a:gd name="T71" fmla="*/ 475 h 1240"/>
                  <a:gd name="T72" fmla="*/ 1558 w 1587"/>
                  <a:gd name="T73" fmla="*/ 418 h 1240"/>
                  <a:gd name="T74" fmla="*/ 1580 w 1587"/>
                  <a:gd name="T75" fmla="*/ 357 h 1240"/>
                  <a:gd name="T76" fmla="*/ 1587 w 1587"/>
                  <a:gd name="T77" fmla="*/ 294 h 1240"/>
                  <a:gd name="T78" fmla="*/ 1577 w 1587"/>
                  <a:gd name="T79" fmla="*/ 229 h 1240"/>
                  <a:gd name="T80" fmla="*/ 1550 w 1587"/>
                  <a:gd name="T81" fmla="*/ 163 h 1240"/>
                  <a:gd name="T82" fmla="*/ 1505 w 1587"/>
                  <a:gd name="T83" fmla="*/ 98 h 1240"/>
                  <a:gd name="T84" fmla="*/ 1453 w 1587"/>
                  <a:gd name="T85" fmla="*/ 51 h 1240"/>
                  <a:gd name="T86" fmla="*/ 1396 w 1587"/>
                  <a:gd name="T87" fmla="*/ 20 h 1240"/>
                  <a:gd name="T88" fmla="*/ 1334 w 1587"/>
                  <a:gd name="T89" fmla="*/ 3 h 1240"/>
                  <a:gd name="T90" fmla="*/ 1271 w 1587"/>
                  <a:gd name="T91" fmla="*/ 0 h 1240"/>
                  <a:gd name="T92" fmla="*/ 1203 w 1587"/>
                  <a:gd name="T93" fmla="*/ 8 h 1240"/>
                  <a:gd name="T94" fmla="*/ 1136 w 1587"/>
                  <a:gd name="T95" fmla="*/ 27 h 1240"/>
                  <a:gd name="T96" fmla="*/ 1067 w 1587"/>
                  <a:gd name="T97" fmla="*/ 53 h 1240"/>
                  <a:gd name="T98" fmla="*/ 1000 w 1587"/>
                  <a:gd name="T99" fmla="*/ 84 h 1240"/>
                  <a:gd name="T100" fmla="*/ 933 w 1587"/>
                  <a:gd name="T101" fmla="*/ 120 h 1240"/>
                  <a:gd name="T102" fmla="*/ 870 w 1587"/>
                  <a:gd name="T103" fmla="*/ 160 h 1240"/>
                  <a:gd name="T104" fmla="*/ 810 w 1587"/>
                  <a:gd name="T105" fmla="*/ 199 h 1240"/>
                  <a:gd name="T106" fmla="*/ 728 w 1587"/>
                  <a:gd name="T107" fmla="*/ 256 h 1240"/>
                  <a:gd name="T108" fmla="*/ 641 w 1587"/>
                  <a:gd name="T109" fmla="*/ 320 h 1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87" h="1240">
                    <a:moveTo>
                      <a:pt x="609" y="343"/>
                    </a:moveTo>
                    <a:lnTo>
                      <a:pt x="574" y="363"/>
                    </a:lnTo>
                    <a:lnTo>
                      <a:pt x="530" y="388"/>
                    </a:lnTo>
                    <a:lnTo>
                      <a:pt x="479" y="419"/>
                    </a:lnTo>
                    <a:lnTo>
                      <a:pt x="422" y="453"/>
                    </a:lnTo>
                    <a:lnTo>
                      <a:pt x="392" y="472"/>
                    </a:lnTo>
                    <a:lnTo>
                      <a:pt x="361" y="492"/>
                    </a:lnTo>
                    <a:lnTo>
                      <a:pt x="329" y="512"/>
                    </a:lnTo>
                    <a:lnTo>
                      <a:pt x="299" y="535"/>
                    </a:lnTo>
                    <a:lnTo>
                      <a:pt x="268" y="557"/>
                    </a:lnTo>
                    <a:lnTo>
                      <a:pt x="238" y="581"/>
                    </a:lnTo>
                    <a:lnTo>
                      <a:pt x="207" y="605"/>
                    </a:lnTo>
                    <a:lnTo>
                      <a:pt x="178" y="630"/>
                    </a:lnTo>
                    <a:lnTo>
                      <a:pt x="151" y="657"/>
                    </a:lnTo>
                    <a:lnTo>
                      <a:pt x="125" y="684"/>
                    </a:lnTo>
                    <a:lnTo>
                      <a:pt x="101" y="711"/>
                    </a:lnTo>
                    <a:lnTo>
                      <a:pt x="78" y="739"/>
                    </a:lnTo>
                    <a:lnTo>
                      <a:pt x="58" y="769"/>
                    </a:lnTo>
                    <a:lnTo>
                      <a:pt x="40" y="798"/>
                    </a:lnTo>
                    <a:lnTo>
                      <a:pt x="26" y="829"/>
                    </a:lnTo>
                    <a:lnTo>
                      <a:pt x="14" y="859"/>
                    </a:lnTo>
                    <a:lnTo>
                      <a:pt x="6" y="891"/>
                    </a:lnTo>
                    <a:lnTo>
                      <a:pt x="1" y="924"/>
                    </a:lnTo>
                    <a:lnTo>
                      <a:pt x="0" y="956"/>
                    </a:lnTo>
                    <a:lnTo>
                      <a:pt x="3" y="989"/>
                    </a:lnTo>
                    <a:lnTo>
                      <a:pt x="11" y="1023"/>
                    </a:lnTo>
                    <a:lnTo>
                      <a:pt x="23" y="1057"/>
                    </a:lnTo>
                    <a:lnTo>
                      <a:pt x="40" y="1091"/>
                    </a:lnTo>
                    <a:lnTo>
                      <a:pt x="63" y="1126"/>
                    </a:lnTo>
                    <a:lnTo>
                      <a:pt x="85" y="1155"/>
                    </a:lnTo>
                    <a:lnTo>
                      <a:pt x="110" y="1179"/>
                    </a:lnTo>
                    <a:lnTo>
                      <a:pt x="136" y="1198"/>
                    </a:lnTo>
                    <a:lnTo>
                      <a:pt x="163" y="1214"/>
                    </a:lnTo>
                    <a:lnTo>
                      <a:pt x="191" y="1226"/>
                    </a:lnTo>
                    <a:lnTo>
                      <a:pt x="220" y="1234"/>
                    </a:lnTo>
                    <a:lnTo>
                      <a:pt x="251" y="1239"/>
                    </a:lnTo>
                    <a:lnTo>
                      <a:pt x="282" y="1240"/>
                    </a:lnTo>
                    <a:lnTo>
                      <a:pt x="313" y="1239"/>
                    </a:lnTo>
                    <a:lnTo>
                      <a:pt x="346" y="1235"/>
                    </a:lnTo>
                    <a:lnTo>
                      <a:pt x="379" y="1229"/>
                    </a:lnTo>
                    <a:lnTo>
                      <a:pt x="412" y="1220"/>
                    </a:lnTo>
                    <a:lnTo>
                      <a:pt x="446" y="1209"/>
                    </a:lnTo>
                    <a:lnTo>
                      <a:pt x="480" y="1196"/>
                    </a:lnTo>
                    <a:lnTo>
                      <a:pt x="513" y="1182"/>
                    </a:lnTo>
                    <a:lnTo>
                      <a:pt x="547" y="1166"/>
                    </a:lnTo>
                    <a:lnTo>
                      <a:pt x="580" y="1149"/>
                    </a:lnTo>
                    <a:lnTo>
                      <a:pt x="613" y="1130"/>
                    </a:lnTo>
                    <a:lnTo>
                      <a:pt x="645" y="1112"/>
                    </a:lnTo>
                    <a:lnTo>
                      <a:pt x="677" y="1092"/>
                    </a:lnTo>
                    <a:lnTo>
                      <a:pt x="739" y="1052"/>
                    </a:lnTo>
                    <a:lnTo>
                      <a:pt x="796" y="1012"/>
                    </a:lnTo>
                    <a:lnTo>
                      <a:pt x="848" y="974"/>
                    </a:lnTo>
                    <a:lnTo>
                      <a:pt x="896" y="940"/>
                    </a:lnTo>
                    <a:lnTo>
                      <a:pt x="936" y="911"/>
                    </a:lnTo>
                    <a:lnTo>
                      <a:pt x="968" y="887"/>
                    </a:lnTo>
                    <a:lnTo>
                      <a:pt x="1003" y="867"/>
                    </a:lnTo>
                    <a:lnTo>
                      <a:pt x="1046" y="842"/>
                    </a:lnTo>
                    <a:lnTo>
                      <a:pt x="1098" y="813"/>
                    </a:lnTo>
                    <a:lnTo>
                      <a:pt x="1156" y="780"/>
                    </a:lnTo>
                    <a:lnTo>
                      <a:pt x="1186" y="761"/>
                    </a:lnTo>
                    <a:lnTo>
                      <a:pt x="1217" y="742"/>
                    </a:lnTo>
                    <a:lnTo>
                      <a:pt x="1249" y="722"/>
                    </a:lnTo>
                    <a:lnTo>
                      <a:pt x="1280" y="701"/>
                    </a:lnTo>
                    <a:lnTo>
                      <a:pt x="1311" y="679"/>
                    </a:lnTo>
                    <a:lnTo>
                      <a:pt x="1342" y="657"/>
                    </a:lnTo>
                    <a:lnTo>
                      <a:pt x="1373" y="633"/>
                    </a:lnTo>
                    <a:lnTo>
                      <a:pt x="1402" y="608"/>
                    </a:lnTo>
                    <a:lnTo>
                      <a:pt x="1430" y="583"/>
                    </a:lnTo>
                    <a:lnTo>
                      <a:pt x="1456" y="558"/>
                    </a:lnTo>
                    <a:lnTo>
                      <a:pt x="1481" y="531"/>
                    </a:lnTo>
                    <a:lnTo>
                      <a:pt x="1505" y="503"/>
                    </a:lnTo>
                    <a:lnTo>
                      <a:pt x="1525" y="475"/>
                    </a:lnTo>
                    <a:lnTo>
                      <a:pt x="1543" y="447"/>
                    </a:lnTo>
                    <a:lnTo>
                      <a:pt x="1558" y="418"/>
                    </a:lnTo>
                    <a:lnTo>
                      <a:pt x="1571" y="387"/>
                    </a:lnTo>
                    <a:lnTo>
                      <a:pt x="1580" y="357"/>
                    </a:lnTo>
                    <a:lnTo>
                      <a:pt x="1585" y="326"/>
                    </a:lnTo>
                    <a:lnTo>
                      <a:pt x="1587" y="294"/>
                    </a:lnTo>
                    <a:lnTo>
                      <a:pt x="1584" y="261"/>
                    </a:lnTo>
                    <a:lnTo>
                      <a:pt x="1577" y="229"/>
                    </a:lnTo>
                    <a:lnTo>
                      <a:pt x="1566" y="196"/>
                    </a:lnTo>
                    <a:lnTo>
                      <a:pt x="1550" y="163"/>
                    </a:lnTo>
                    <a:lnTo>
                      <a:pt x="1528" y="128"/>
                    </a:lnTo>
                    <a:lnTo>
                      <a:pt x="1505" y="98"/>
                    </a:lnTo>
                    <a:lnTo>
                      <a:pt x="1479" y="72"/>
                    </a:lnTo>
                    <a:lnTo>
                      <a:pt x="1453" y="51"/>
                    </a:lnTo>
                    <a:lnTo>
                      <a:pt x="1425" y="33"/>
                    </a:lnTo>
                    <a:lnTo>
                      <a:pt x="1396" y="20"/>
                    </a:lnTo>
                    <a:lnTo>
                      <a:pt x="1366" y="9"/>
                    </a:lnTo>
                    <a:lnTo>
                      <a:pt x="1334" y="3"/>
                    </a:lnTo>
                    <a:lnTo>
                      <a:pt x="1303" y="0"/>
                    </a:lnTo>
                    <a:lnTo>
                      <a:pt x="1271" y="0"/>
                    </a:lnTo>
                    <a:lnTo>
                      <a:pt x="1238" y="3"/>
                    </a:lnTo>
                    <a:lnTo>
                      <a:pt x="1203" y="8"/>
                    </a:lnTo>
                    <a:lnTo>
                      <a:pt x="1170" y="17"/>
                    </a:lnTo>
                    <a:lnTo>
                      <a:pt x="1136" y="27"/>
                    </a:lnTo>
                    <a:lnTo>
                      <a:pt x="1101" y="39"/>
                    </a:lnTo>
                    <a:lnTo>
                      <a:pt x="1067" y="53"/>
                    </a:lnTo>
                    <a:lnTo>
                      <a:pt x="1034" y="68"/>
                    </a:lnTo>
                    <a:lnTo>
                      <a:pt x="1000" y="84"/>
                    </a:lnTo>
                    <a:lnTo>
                      <a:pt x="966" y="102"/>
                    </a:lnTo>
                    <a:lnTo>
                      <a:pt x="933" y="120"/>
                    </a:lnTo>
                    <a:lnTo>
                      <a:pt x="901" y="140"/>
                    </a:lnTo>
                    <a:lnTo>
                      <a:pt x="870" y="160"/>
                    </a:lnTo>
                    <a:lnTo>
                      <a:pt x="839" y="179"/>
                    </a:lnTo>
                    <a:lnTo>
                      <a:pt x="810" y="199"/>
                    </a:lnTo>
                    <a:lnTo>
                      <a:pt x="781" y="219"/>
                    </a:lnTo>
                    <a:lnTo>
                      <a:pt x="728" y="256"/>
                    </a:lnTo>
                    <a:lnTo>
                      <a:pt x="681" y="291"/>
                    </a:lnTo>
                    <a:lnTo>
                      <a:pt x="641" y="320"/>
                    </a:lnTo>
                    <a:lnTo>
                      <a:pt x="609" y="34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3" name="Freeform 449">
                <a:extLst>
                  <a:ext uri="{FF2B5EF4-FFF2-40B4-BE49-F238E27FC236}">
                    <a16:creationId xmlns:a16="http://schemas.microsoft.com/office/drawing/2014/main" id="{43792F5B-3579-E277-7358-98F818793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661"/>
                <a:ext cx="110" cy="50"/>
              </a:xfrm>
              <a:custGeom>
                <a:avLst/>
                <a:gdLst>
                  <a:gd name="T0" fmla="*/ 786 w 1759"/>
                  <a:gd name="T1" fmla="*/ 86 h 813"/>
                  <a:gd name="T2" fmla="*/ 675 w 1759"/>
                  <a:gd name="T3" fmla="*/ 100 h 813"/>
                  <a:gd name="T4" fmla="*/ 573 w 1759"/>
                  <a:gd name="T5" fmla="*/ 114 h 813"/>
                  <a:gd name="T6" fmla="*/ 500 w 1759"/>
                  <a:gd name="T7" fmla="*/ 128 h 813"/>
                  <a:gd name="T8" fmla="*/ 425 w 1759"/>
                  <a:gd name="T9" fmla="*/ 143 h 813"/>
                  <a:gd name="T10" fmla="*/ 351 w 1759"/>
                  <a:gd name="T11" fmla="*/ 163 h 813"/>
                  <a:gd name="T12" fmla="*/ 277 w 1759"/>
                  <a:gd name="T13" fmla="*/ 187 h 813"/>
                  <a:gd name="T14" fmla="*/ 208 w 1759"/>
                  <a:gd name="T15" fmla="*/ 216 h 813"/>
                  <a:gd name="T16" fmla="*/ 147 w 1759"/>
                  <a:gd name="T17" fmla="*/ 252 h 813"/>
                  <a:gd name="T18" fmla="*/ 93 w 1759"/>
                  <a:gd name="T19" fmla="*/ 294 h 813"/>
                  <a:gd name="T20" fmla="*/ 49 w 1759"/>
                  <a:gd name="T21" fmla="*/ 343 h 813"/>
                  <a:gd name="T22" fmla="*/ 19 w 1759"/>
                  <a:gd name="T23" fmla="*/ 400 h 813"/>
                  <a:gd name="T24" fmla="*/ 2 w 1759"/>
                  <a:gd name="T25" fmla="*/ 465 h 813"/>
                  <a:gd name="T26" fmla="*/ 2 w 1759"/>
                  <a:gd name="T27" fmla="*/ 541 h 813"/>
                  <a:gd name="T28" fmla="*/ 18 w 1759"/>
                  <a:gd name="T29" fmla="*/ 616 h 813"/>
                  <a:gd name="T30" fmla="*/ 46 w 1759"/>
                  <a:gd name="T31" fmla="*/ 676 h 813"/>
                  <a:gd name="T32" fmla="*/ 85 w 1759"/>
                  <a:gd name="T33" fmla="*/ 723 h 813"/>
                  <a:gd name="T34" fmla="*/ 135 w 1759"/>
                  <a:gd name="T35" fmla="*/ 759 h 813"/>
                  <a:gd name="T36" fmla="*/ 192 w 1759"/>
                  <a:gd name="T37" fmla="*/ 785 h 813"/>
                  <a:gd name="T38" fmla="*/ 256 w 1759"/>
                  <a:gd name="T39" fmla="*/ 802 h 813"/>
                  <a:gd name="T40" fmla="*/ 325 w 1759"/>
                  <a:gd name="T41" fmla="*/ 810 h 813"/>
                  <a:gd name="T42" fmla="*/ 397 w 1759"/>
                  <a:gd name="T43" fmla="*/ 813 h 813"/>
                  <a:gd name="T44" fmla="*/ 472 w 1759"/>
                  <a:gd name="T45" fmla="*/ 810 h 813"/>
                  <a:gd name="T46" fmla="*/ 546 w 1759"/>
                  <a:gd name="T47" fmla="*/ 802 h 813"/>
                  <a:gd name="T48" fmla="*/ 620 w 1759"/>
                  <a:gd name="T49" fmla="*/ 792 h 813"/>
                  <a:gd name="T50" fmla="*/ 690 w 1759"/>
                  <a:gd name="T51" fmla="*/ 779 h 813"/>
                  <a:gd name="T52" fmla="*/ 788 w 1759"/>
                  <a:gd name="T53" fmla="*/ 759 h 813"/>
                  <a:gd name="T54" fmla="*/ 894 w 1759"/>
                  <a:gd name="T55" fmla="*/ 735 h 813"/>
                  <a:gd name="T56" fmla="*/ 973 w 1759"/>
                  <a:gd name="T57" fmla="*/ 721 h 813"/>
                  <a:gd name="T58" fmla="*/ 1081 w 1759"/>
                  <a:gd name="T59" fmla="*/ 709 h 813"/>
                  <a:gd name="T60" fmla="*/ 1182 w 1759"/>
                  <a:gd name="T61" fmla="*/ 697 h 813"/>
                  <a:gd name="T62" fmla="*/ 1255 w 1759"/>
                  <a:gd name="T63" fmla="*/ 686 h 813"/>
                  <a:gd name="T64" fmla="*/ 1329 w 1759"/>
                  <a:gd name="T65" fmla="*/ 672 h 813"/>
                  <a:gd name="T66" fmla="*/ 1404 w 1759"/>
                  <a:gd name="T67" fmla="*/ 654 h 813"/>
                  <a:gd name="T68" fmla="*/ 1477 w 1759"/>
                  <a:gd name="T69" fmla="*/ 632 h 813"/>
                  <a:gd name="T70" fmla="*/ 1545 w 1759"/>
                  <a:gd name="T71" fmla="*/ 604 h 813"/>
                  <a:gd name="T72" fmla="*/ 1608 w 1759"/>
                  <a:gd name="T73" fmla="*/ 571 h 813"/>
                  <a:gd name="T74" fmla="*/ 1662 w 1759"/>
                  <a:gd name="T75" fmla="*/ 532 h 813"/>
                  <a:gd name="T76" fmla="*/ 1705 w 1759"/>
                  <a:gd name="T77" fmla="*/ 485 h 813"/>
                  <a:gd name="T78" fmla="*/ 1738 w 1759"/>
                  <a:gd name="T79" fmla="*/ 431 h 813"/>
                  <a:gd name="T80" fmla="*/ 1756 w 1759"/>
                  <a:gd name="T81" fmla="*/ 367 h 813"/>
                  <a:gd name="T82" fmla="*/ 1757 w 1759"/>
                  <a:gd name="T83" fmla="*/ 295 h 813"/>
                  <a:gd name="T84" fmla="*/ 1742 w 1759"/>
                  <a:gd name="T85" fmla="*/ 218 h 813"/>
                  <a:gd name="T86" fmla="*/ 1713 w 1759"/>
                  <a:gd name="T87" fmla="*/ 154 h 813"/>
                  <a:gd name="T88" fmla="*/ 1674 w 1759"/>
                  <a:gd name="T89" fmla="*/ 102 h 813"/>
                  <a:gd name="T90" fmla="*/ 1625 w 1759"/>
                  <a:gd name="T91" fmla="*/ 63 h 813"/>
                  <a:gd name="T92" fmla="*/ 1566 w 1759"/>
                  <a:gd name="T93" fmla="*/ 35 h 813"/>
                  <a:gd name="T94" fmla="*/ 1503 w 1759"/>
                  <a:gd name="T95" fmla="*/ 15 h 813"/>
                  <a:gd name="T96" fmla="*/ 1433 w 1759"/>
                  <a:gd name="T97" fmla="*/ 4 h 813"/>
                  <a:gd name="T98" fmla="*/ 1361 w 1759"/>
                  <a:gd name="T99" fmla="*/ 0 h 813"/>
                  <a:gd name="T100" fmla="*/ 1286 w 1759"/>
                  <a:gd name="T101" fmla="*/ 2 h 813"/>
                  <a:gd name="T102" fmla="*/ 1211 w 1759"/>
                  <a:gd name="T103" fmla="*/ 8 h 813"/>
                  <a:gd name="T104" fmla="*/ 1138 w 1759"/>
                  <a:gd name="T105" fmla="*/ 18 h 813"/>
                  <a:gd name="T106" fmla="*/ 1067 w 1759"/>
                  <a:gd name="T107" fmla="*/ 30 h 813"/>
                  <a:gd name="T108" fmla="*/ 970 w 1759"/>
                  <a:gd name="T109" fmla="*/ 50 h 813"/>
                  <a:gd name="T110" fmla="*/ 865 w 1759"/>
                  <a:gd name="T111" fmla="*/ 7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59" h="813">
                    <a:moveTo>
                      <a:pt x="826" y="80"/>
                    </a:moveTo>
                    <a:lnTo>
                      <a:pt x="786" y="86"/>
                    </a:lnTo>
                    <a:lnTo>
                      <a:pt x="736" y="93"/>
                    </a:lnTo>
                    <a:lnTo>
                      <a:pt x="675" y="100"/>
                    </a:lnTo>
                    <a:lnTo>
                      <a:pt x="609" y="109"/>
                    </a:lnTo>
                    <a:lnTo>
                      <a:pt x="573" y="114"/>
                    </a:lnTo>
                    <a:lnTo>
                      <a:pt x="537" y="121"/>
                    </a:lnTo>
                    <a:lnTo>
                      <a:pt x="500" y="128"/>
                    </a:lnTo>
                    <a:lnTo>
                      <a:pt x="462" y="135"/>
                    </a:lnTo>
                    <a:lnTo>
                      <a:pt x="425" y="143"/>
                    </a:lnTo>
                    <a:lnTo>
                      <a:pt x="388" y="152"/>
                    </a:lnTo>
                    <a:lnTo>
                      <a:pt x="351" y="163"/>
                    </a:lnTo>
                    <a:lnTo>
                      <a:pt x="313" y="174"/>
                    </a:lnTo>
                    <a:lnTo>
                      <a:pt x="277" y="187"/>
                    </a:lnTo>
                    <a:lnTo>
                      <a:pt x="243" y="201"/>
                    </a:lnTo>
                    <a:lnTo>
                      <a:pt x="208" y="216"/>
                    </a:lnTo>
                    <a:lnTo>
                      <a:pt x="177" y="233"/>
                    </a:lnTo>
                    <a:lnTo>
                      <a:pt x="147" y="252"/>
                    </a:lnTo>
                    <a:lnTo>
                      <a:pt x="119" y="272"/>
                    </a:lnTo>
                    <a:lnTo>
                      <a:pt x="93" y="294"/>
                    </a:lnTo>
                    <a:lnTo>
                      <a:pt x="70" y="317"/>
                    </a:lnTo>
                    <a:lnTo>
                      <a:pt x="49" y="343"/>
                    </a:lnTo>
                    <a:lnTo>
                      <a:pt x="32" y="371"/>
                    </a:lnTo>
                    <a:lnTo>
                      <a:pt x="19" y="400"/>
                    </a:lnTo>
                    <a:lnTo>
                      <a:pt x="8" y="432"/>
                    </a:lnTo>
                    <a:lnTo>
                      <a:pt x="2" y="465"/>
                    </a:lnTo>
                    <a:lnTo>
                      <a:pt x="0" y="502"/>
                    </a:lnTo>
                    <a:lnTo>
                      <a:pt x="2" y="541"/>
                    </a:lnTo>
                    <a:lnTo>
                      <a:pt x="9" y="582"/>
                    </a:lnTo>
                    <a:lnTo>
                      <a:pt x="18" y="616"/>
                    </a:lnTo>
                    <a:lnTo>
                      <a:pt x="30" y="648"/>
                    </a:lnTo>
                    <a:lnTo>
                      <a:pt x="46" y="676"/>
                    </a:lnTo>
                    <a:lnTo>
                      <a:pt x="64" y="701"/>
                    </a:lnTo>
                    <a:lnTo>
                      <a:pt x="85" y="723"/>
                    </a:lnTo>
                    <a:lnTo>
                      <a:pt x="109" y="742"/>
                    </a:lnTo>
                    <a:lnTo>
                      <a:pt x="135" y="759"/>
                    </a:lnTo>
                    <a:lnTo>
                      <a:pt x="162" y="773"/>
                    </a:lnTo>
                    <a:lnTo>
                      <a:pt x="192" y="785"/>
                    </a:lnTo>
                    <a:lnTo>
                      <a:pt x="224" y="794"/>
                    </a:lnTo>
                    <a:lnTo>
                      <a:pt x="256" y="802"/>
                    </a:lnTo>
                    <a:lnTo>
                      <a:pt x="290" y="807"/>
                    </a:lnTo>
                    <a:lnTo>
                      <a:pt x="325" y="810"/>
                    </a:lnTo>
                    <a:lnTo>
                      <a:pt x="361" y="812"/>
                    </a:lnTo>
                    <a:lnTo>
                      <a:pt x="397" y="813"/>
                    </a:lnTo>
                    <a:lnTo>
                      <a:pt x="434" y="812"/>
                    </a:lnTo>
                    <a:lnTo>
                      <a:pt x="472" y="810"/>
                    </a:lnTo>
                    <a:lnTo>
                      <a:pt x="509" y="806"/>
                    </a:lnTo>
                    <a:lnTo>
                      <a:pt x="546" y="802"/>
                    </a:lnTo>
                    <a:lnTo>
                      <a:pt x="583" y="797"/>
                    </a:lnTo>
                    <a:lnTo>
                      <a:pt x="620" y="792"/>
                    </a:lnTo>
                    <a:lnTo>
                      <a:pt x="656" y="786"/>
                    </a:lnTo>
                    <a:lnTo>
                      <a:pt x="690" y="779"/>
                    </a:lnTo>
                    <a:lnTo>
                      <a:pt x="725" y="772"/>
                    </a:lnTo>
                    <a:lnTo>
                      <a:pt x="788" y="759"/>
                    </a:lnTo>
                    <a:lnTo>
                      <a:pt x="846" y="745"/>
                    </a:lnTo>
                    <a:lnTo>
                      <a:pt x="894" y="735"/>
                    </a:lnTo>
                    <a:lnTo>
                      <a:pt x="933" y="727"/>
                    </a:lnTo>
                    <a:lnTo>
                      <a:pt x="973" y="721"/>
                    </a:lnTo>
                    <a:lnTo>
                      <a:pt x="1023" y="715"/>
                    </a:lnTo>
                    <a:lnTo>
                      <a:pt x="1081" y="709"/>
                    </a:lnTo>
                    <a:lnTo>
                      <a:pt x="1148" y="701"/>
                    </a:lnTo>
                    <a:lnTo>
                      <a:pt x="1182" y="697"/>
                    </a:lnTo>
                    <a:lnTo>
                      <a:pt x="1218" y="691"/>
                    </a:lnTo>
                    <a:lnTo>
                      <a:pt x="1255" y="686"/>
                    </a:lnTo>
                    <a:lnTo>
                      <a:pt x="1292" y="679"/>
                    </a:lnTo>
                    <a:lnTo>
                      <a:pt x="1329" y="672"/>
                    </a:lnTo>
                    <a:lnTo>
                      <a:pt x="1368" y="663"/>
                    </a:lnTo>
                    <a:lnTo>
                      <a:pt x="1404" y="654"/>
                    </a:lnTo>
                    <a:lnTo>
                      <a:pt x="1441" y="644"/>
                    </a:lnTo>
                    <a:lnTo>
                      <a:pt x="1477" y="632"/>
                    </a:lnTo>
                    <a:lnTo>
                      <a:pt x="1512" y="618"/>
                    </a:lnTo>
                    <a:lnTo>
                      <a:pt x="1545" y="604"/>
                    </a:lnTo>
                    <a:lnTo>
                      <a:pt x="1577" y="588"/>
                    </a:lnTo>
                    <a:lnTo>
                      <a:pt x="1608" y="571"/>
                    </a:lnTo>
                    <a:lnTo>
                      <a:pt x="1636" y="552"/>
                    </a:lnTo>
                    <a:lnTo>
                      <a:pt x="1662" y="532"/>
                    </a:lnTo>
                    <a:lnTo>
                      <a:pt x="1685" y="510"/>
                    </a:lnTo>
                    <a:lnTo>
                      <a:pt x="1705" y="485"/>
                    </a:lnTo>
                    <a:lnTo>
                      <a:pt x="1723" y="459"/>
                    </a:lnTo>
                    <a:lnTo>
                      <a:pt x="1738" y="431"/>
                    </a:lnTo>
                    <a:lnTo>
                      <a:pt x="1749" y="401"/>
                    </a:lnTo>
                    <a:lnTo>
                      <a:pt x="1756" y="367"/>
                    </a:lnTo>
                    <a:lnTo>
                      <a:pt x="1759" y="333"/>
                    </a:lnTo>
                    <a:lnTo>
                      <a:pt x="1757" y="295"/>
                    </a:lnTo>
                    <a:lnTo>
                      <a:pt x="1752" y="256"/>
                    </a:lnTo>
                    <a:lnTo>
                      <a:pt x="1742" y="218"/>
                    </a:lnTo>
                    <a:lnTo>
                      <a:pt x="1730" y="184"/>
                    </a:lnTo>
                    <a:lnTo>
                      <a:pt x="1713" y="154"/>
                    </a:lnTo>
                    <a:lnTo>
                      <a:pt x="1695" y="127"/>
                    </a:lnTo>
                    <a:lnTo>
                      <a:pt x="1674" y="102"/>
                    </a:lnTo>
                    <a:lnTo>
                      <a:pt x="1650" y="81"/>
                    </a:lnTo>
                    <a:lnTo>
                      <a:pt x="1625" y="63"/>
                    </a:lnTo>
                    <a:lnTo>
                      <a:pt x="1596" y="48"/>
                    </a:lnTo>
                    <a:lnTo>
                      <a:pt x="1566" y="35"/>
                    </a:lnTo>
                    <a:lnTo>
                      <a:pt x="1535" y="24"/>
                    </a:lnTo>
                    <a:lnTo>
                      <a:pt x="1503" y="15"/>
                    </a:lnTo>
                    <a:lnTo>
                      <a:pt x="1468" y="9"/>
                    </a:lnTo>
                    <a:lnTo>
                      <a:pt x="1433" y="4"/>
                    </a:lnTo>
                    <a:lnTo>
                      <a:pt x="1397" y="1"/>
                    </a:lnTo>
                    <a:lnTo>
                      <a:pt x="1361" y="0"/>
                    </a:lnTo>
                    <a:lnTo>
                      <a:pt x="1323" y="0"/>
                    </a:lnTo>
                    <a:lnTo>
                      <a:pt x="1286" y="2"/>
                    </a:lnTo>
                    <a:lnTo>
                      <a:pt x="1249" y="5"/>
                    </a:lnTo>
                    <a:lnTo>
                      <a:pt x="1211" y="8"/>
                    </a:lnTo>
                    <a:lnTo>
                      <a:pt x="1174" y="13"/>
                    </a:lnTo>
                    <a:lnTo>
                      <a:pt x="1138" y="18"/>
                    </a:lnTo>
                    <a:lnTo>
                      <a:pt x="1102" y="24"/>
                    </a:lnTo>
                    <a:lnTo>
                      <a:pt x="1067" y="30"/>
                    </a:lnTo>
                    <a:lnTo>
                      <a:pt x="1033" y="37"/>
                    </a:lnTo>
                    <a:lnTo>
                      <a:pt x="970" y="50"/>
                    </a:lnTo>
                    <a:lnTo>
                      <a:pt x="913" y="62"/>
                    </a:lnTo>
                    <a:lnTo>
                      <a:pt x="865" y="73"/>
                    </a:lnTo>
                    <a:lnTo>
                      <a:pt x="826" y="80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4" name="Freeform 450">
                <a:extLst>
                  <a:ext uri="{FF2B5EF4-FFF2-40B4-BE49-F238E27FC236}">
                    <a16:creationId xmlns:a16="http://schemas.microsoft.com/office/drawing/2014/main" id="{FDFE7C97-69FA-6647-6939-277C39C5C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661"/>
                <a:ext cx="110" cy="50"/>
              </a:xfrm>
              <a:custGeom>
                <a:avLst/>
                <a:gdLst>
                  <a:gd name="T0" fmla="*/ 786 w 1759"/>
                  <a:gd name="T1" fmla="*/ 86 h 813"/>
                  <a:gd name="T2" fmla="*/ 675 w 1759"/>
                  <a:gd name="T3" fmla="*/ 100 h 813"/>
                  <a:gd name="T4" fmla="*/ 573 w 1759"/>
                  <a:gd name="T5" fmla="*/ 114 h 813"/>
                  <a:gd name="T6" fmla="*/ 500 w 1759"/>
                  <a:gd name="T7" fmla="*/ 128 h 813"/>
                  <a:gd name="T8" fmla="*/ 425 w 1759"/>
                  <a:gd name="T9" fmla="*/ 143 h 813"/>
                  <a:gd name="T10" fmla="*/ 351 w 1759"/>
                  <a:gd name="T11" fmla="*/ 163 h 813"/>
                  <a:gd name="T12" fmla="*/ 277 w 1759"/>
                  <a:gd name="T13" fmla="*/ 187 h 813"/>
                  <a:gd name="T14" fmla="*/ 208 w 1759"/>
                  <a:gd name="T15" fmla="*/ 216 h 813"/>
                  <a:gd name="T16" fmla="*/ 147 w 1759"/>
                  <a:gd name="T17" fmla="*/ 252 h 813"/>
                  <a:gd name="T18" fmla="*/ 93 w 1759"/>
                  <a:gd name="T19" fmla="*/ 294 h 813"/>
                  <a:gd name="T20" fmla="*/ 49 w 1759"/>
                  <a:gd name="T21" fmla="*/ 343 h 813"/>
                  <a:gd name="T22" fmla="*/ 19 w 1759"/>
                  <a:gd name="T23" fmla="*/ 400 h 813"/>
                  <a:gd name="T24" fmla="*/ 2 w 1759"/>
                  <a:gd name="T25" fmla="*/ 465 h 813"/>
                  <a:gd name="T26" fmla="*/ 2 w 1759"/>
                  <a:gd name="T27" fmla="*/ 541 h 813"/>
                  <a:gd name="T28" fmla="*/ 18 w 1759"/>
                  <a:gd name="T29" fmla="*/ 616 h 813"/>
                  <a:gd name="T30" fmla="*/ 46 w 1759"/>
                  <a:gd name="T31" fmla="*/ 676 h 813"/>
                  <a:gd name="T32" fmla="*/ 85 w 1759"/>
                  <a:gd name="T33" fmla="*/ 723 h 813"/>
                  <a:gd name="T34" fmla="*/ 135 w 1759"/>
                  <a:gd name="T35" fmla="*/ 759 h 813"/>
                  <a:gd name="T36" fmla="*/ 192 w 1759"/>
                  <a:gd name="T37" fmla="*/ 785 h 813"/>
                  <a:gd name="T38" fmla="*/ 256 w 1759"/>
                  <a:gd name="T39" fmla="*/ 802 h 813"/>
                  <a:gd name="T40" fmla="*/ 325 w 1759"/>
                  <a:gd name="T41" fmla="*/ 810 h 813"/>
                  <a:gd name="T42" fmla="*/ 397 w 1759"/>
                  <a:gd name="T43" fmla="*/ 813 h 813"/>
                  <a:gd name="T44" fmla="*/ 472 w 1759"/>
                  <a:gd name="T45" fmla="*/ 810 h 813"/>
                  <a:gd name="T46" fmla="*/ 546 w 1759"/>
                  <a:gd name="T47" fmla="*/ 802 h 813"/>
                  <a:gd name="T48" fmla="*/ 620 w 1759"/>
                  <a:gd name="T49" fmla="*/ 792 h 813"/>
                  <a:gd name="T50" fmla="*/ 690 w 1759"/>
                  <a:gd name="T51" fmla="*/ 779 h 813"/>
                  <a:gd name="T52" fmla="*/ 788 w 1759"/>
                  <a:gd name="T53" fmla="*/ 759 h 813"/>
                  <a:gd name="T54" fmla="*/ 894 w 1759"/>
                  <a:gd name="T55" fmla="*/ 735 h 813"/>
                  <a:gd name="T56" fmla="*/ 973 w 1759"/>
                  <a:gd name="T57" fmla="*/ 721 h 813"/>
                  <a:gd name="T58" fmla="*/ 1081 w 1759"/>
                  <a:gd name="T59" fmla="*/ 709 h 813"/>
                  <a:gd name="T60" fmla="*/ 1182 w 1759"/>
                  <a:gd name="T61" fmla="*/ 697 h 813"/>
                  <a:gd name="T62" fmla="*/ 1255 w 1759"/>
                  <a:gd name="T63" fmla="*/ 686 h 813"/>
                  <a:gd name="T64" fmla="*/ 1329 w 1759"/>
                  <a:gd name="T65" fmla="*/ 672 h 813"/>
                  <a:gd name="T66" fmla="*/ 1404 w 1759"/>
                  <a:gd name="T67" fmla="*/ 654 h 813"/>
                  <a:gd name="T68" fmla="*/ 1477 w 1759"/>
                  <a:gd name="T69" fmla="*/ 632 h 813"/>
                  <a:gd name="T70" fmla="*/ 1545 w 1759"/>
                  <a:gd name="T71" fmla="*/ 604 h 813"/>
                  <a:gd name="T72" fmla="*/ 1608 w 1759"/>
                  <a:gd name="T73" fmla="*/ 571 h 813"/>
                  <a:gd name="T74" fmla="*/ 1662 w 1759"/>
                  <a:gd name="T75" fmla="*/ 532 h 813"/>
                  <a:gd name="T76" fmla="*/ 1705 w 1759"/>
                  <a:gd name="T77" fmla="*/ 485 h 813"/>
                  <a:gd name="T78" fmla="*/ 1738 w 1759"/>
                  <a:gd name="T79" fmla="*/ 431 h 813"/>
                  <a:gd name="T80" fmla="*/ 1756 w 1759"/>
                  <a:gd name="T81" fmla="*/ 367 h 813"/>
                  <a:gd name="T82" fmla="*/ 1757 w 1759"/>
                  <a:gd name="T83" fmla="*/ 295 h 813"/>
                  <a:gd name="T84" fmla="*/ 1742 w 1759"/>
                  <a:gd name="T85" fmla="*/ 218 h 813"/>
                  <a:gd name="T86" fmla="*/ 1713 w 1759"/>
                  <a:gd name="T87" fmla="*/ 154 h 813"/>
                  <a:gd name="T88" fmla="*/ 1674 w 1759"/>
                  <a:gd name="T89" fmla="*/ 102 h 813"/>
                  <a:gd name="T90" fmla="*/ 1625 w 1759"/>
                  <a:gd name="T91" fmla="*/ 63 h 813"/>
                  <a:gd name="T92" fmla="*/ 1566 w 1759"/>
                  <a:gd name="T93" fmla="*/ 35 h 813"/>
                  <a:gd name="T94" fmla="*/ 1503 w 1759"/>
                  <a:gd name="T95" fmla="*/ 15 h 813"/>
                  <a:gd name="T96" fmla="*/ 1433 w 1759"/>
                  <a:gd name="T97" fmla="*/ 4 h 813"/>
                  <a:gd name="T98" fmla="*/ 1361 w 1759"/>
                  <a:gd name="T99" fmla="*/ 0 h 813"/>
                  <a:gd name="T100" fmla="*/ 1286 w 1759"/>
                  <a:gd name="T101" fmla="*/ 2 h 813"/>
                  <a:gd name="T102" fmla="*/ 1211 w 1759"/>
                  <a:gd name="T103" fmla="*/ 8 h 813"/>
                  <a:gd name="T104" fmla="*/ 1138 w 1759"/>
                  <a:gd name="T105" fmla="*/ 18 h 813"/>
                  <a:gd name="T106" fmla="*/ 1067 w 1759"/>
                  <a:gd name="T107" fmla="*/ 30 h 813"/>
                  <a:gd name="T108" fmla="*/ 970 w 1759"/>
                  <a:gd name="T109" fmla="*/ 50 h 813"/>
                  <a:gd name="T110" fmla="*/ 865 w 1759"/>
                  <a:gd name="T111" fmla="*/ 7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59" h="813">
                    <a:moveTo>
                      <a:pt x="826" y="80"/>
                    </a:moveTo>
                    <a:lnTo>
                      <a:pt x="786" y="86"/>
                    </a:lnTo>
                    <a:lnTo>
                      <a:pt x="736" y="93"/>
                    </a:lnTo>
                    <a:lnTo>
                      <a:pt x="675" y="100"/>
                    </a:lnTo>
                    <a:lnTo>
                      <a:pt x="609" y="109"/>
                    </a:lnTo>
                    <a:lnTo>
                      <a:pt x="573" y="114"/>
                    </a:lnTo>
                    <a:lnTo>
                      <a:pt x="537" y="121"/>
                    </a:lnTo>
                    <a:lnTo>
                      <a:pt x="500" y="128"/>
                    </a:lnTo>
                    <a:lnTo>
                      <a:pt x="462" y="135"/>
                    </a:lnTo>
                    <a:lnTo>
                      <a:pt x="425" y="143"/>
                    </a:lnTo>
                    <a:lnTo>
                      <a:pt x="388" y="152"/>
                    </a:lnTo>
                    <a:lnTo>
                      <a:pt x="351" y="163"/>
                    </a:lnTo>
                    <a:lnTo>
                      <a:pt x="313" y="174"/>
                    </a:lnTo>
                    <a:lnTo>
                      <a:pt x="277" y="187"/>
                    </a:lnTo>
                    <a:lnTo>
                      <a:pt x="243" y="201"/>
                    </a:lnTo>
                    <a:lnTo>
                      <a:pt x="208" y="216"/>
                    </a:lnTo>
                    <a:lnTo>
                      <a:pt x="177" y="233"/>
                    </a:lnTo>
                    <a:lnTo>
                      <a:pt x="147" y="252"/>
                    </a:lnTo>
                    <a:lnTo>
                      <a:pt x="119" y="272"/>
                    </a:lnTo>
                    <a:lnTo>
                      <a:pt x="93" y="294"/>
                    </a:lnTo>
                    <a:lnTo>
                      <a:pt x="70" y="317"/>
                    </a:lnTo>
                    <a:lnTo>
                      <a:pt x="49" y="343"/>
                    </a:lnTo>
                    <a:lnTo>
                      <a:pt x="32" y="371"/>
                    </a:lnTo>
                    <a:lnTo>
                      <a:pt x="19" y="400"/>
                    </a:lnTo>
                    <a:lnTo>
                      <a:pt x="8" y="432"/>
                    </a:lnTo>
                    <a:lnTo>
                      <a:pt x="2" y="465"/>
                    </a:lnTo>
                    <a:lnTo>
                      <a:pt x="0" y="502"/>
                    </a:lnTo>
                    <a:lnTo>
                      <a:pt x="2" y="541"/>
                    </a:lnTo>
                    <a:lnTo>
                      <a:pt x="9" y="582"/>
                    </a:lnTo>
                    <a:lnTo>
                      <a:pt x="18" y="616"/>
                    </a:lnTo>
                    <a:lnTo>
                      <a:pt x="30" y="648"/>
                    </a:lnTo>
                    <a:lnTo>
                      <a:pt x="46" y="676"/>
                    </a:lnTo>
                    <a:lnTo>
                      <a:pt x="64" y="701"/>
                    </a:lnTo>
                    <a:lnTo>
                      <a:pt x="85" y="723"/>
                    </a:lnTo>
                    <a:lnTo>
                      <a:pt x="109" y="742"/>
                    </a:lnTo>
                    <a:lnTo>
                      <a:pt x="135" y="759"/>
                    </a:lnTo>
                    <a:lnTo>
                      <a:pt x="162" y="773"/>
                    </a:lnTo>
                    <a:lnTo>
                      <a:pt x="192" y="785"/>
                    </a:lnTo>
                    <a:lnTo>
                      <a:pt x="224" y="794"/>
                    </a:lnTo>
                    <a:lnTo>
                      <a:pt x="256" y="802"/>
                    </a:lnTo>
                    <a:lnTo>
                      <a:pt x="290" y="807"/>
                    </a:lnTo>
                    <a:lnTo>
                      <a:pt x="325" y="810"/>
                    </a:lnTo>
                    <a:lnTo>
                      <a:pt x="361" y="812"/>
                    </a:lnTo>
                    <a:lnTo>
                      <a:pt x="397" y="813"/>
                    </a:lnTo>
                    <a:lnTo>
                      <a:pt x="434" y="812"/>
                    </a:lnTo>
                    <a:lnTo>
                      <a:pt x="472" y="810"/>
                    </a:lnTo>
                    <a:lnTo>
                      <a:pt x="509" y="806"/>
                    </a:lnTo>
                    <a:lnTo>
                      <a:pt x="546" y="802"/>
                    </a:lnTo>
                    <a:lnTo>
                      <a:pt x="583" y="797"/>
                    </a:lnTo>
                    <a:lnTo>
                      <a:pt x="620" y="792"/>
                    </a:lnTo>
                    <a:lnTo>
                      <a:pt x="656" y="786"/>
                    </a:lnTo>
                    <a:lnTo>
                      <a:pt x="690" y="779"/>
                    </a:lnTo>
                    <a:lnTo>
                      <a:pt x="725" y="772"/>
                    </a:lnTo>
                    <a:lnTo>
                      <a:pt x="788" y="759"/>
                    </a:lnTo>
                    <a:lnTo>
                      <a:pt x="846" y="745"/>
                    </a:lnTo>
                    <a:lnTo>
                      <a:pt x="894" y="735"/>
                    </a:lnTo>
                    <a:lnTo>
                      <a:pt x="933" y="727"/>
                    </a:lnTo>
                    <a:lnTo>
                      <a:pt x="973" y="721"/>
                    </a:lnTo>
                    <a:lnTo>
                      <a:pt x="1023" y="715"/>
                    </a:lnTo>
                    <a:lnTo>
                      <a:pt x="1081" y="709"/>
                    </a:lnTo>
                    <a:lnTo>
                      <a:pt x="1148" y="701"/>
                    </a:lnTo>
                    <a:lnTo>
                      <a:pt x="1182" y="697"/>
                    </a:lnTo>
                    <a:lnTo>
                      <a:pt x="1218" y="691"/>
                    </a:lnTo>
                    <a:lnTo>
                      <a:pt x="1255" y="686"/>
                    </a:lnTo>
                    <a:lnTo>
                      <a:pt x="1292" y="679"/>
                    </a:lnTo>
                    <a:lnTo>
                      <a:pt x="1329" y="672"/>
                    </a:lnTo>
                    <a:lnTo>
                      <a:pt x="1368" y="663"/>
                    </a:lnTo>
                    <a:lnTo>
                      <a:pt x="1404" y="654"/>
                    </a:lnTo>
                    <a:lnTo>
                      <a:pt x="1441" y="644"/>
                    </a:lnTo>
                    <a:lnTo>
                      <a:pt x="1477" y="632"/>
                    </a:lnTo>
                    <a:lnTo>
                      <a:pt x="1512" y="618"/>
                    </a:lnTo>
                    <a:lnTo>
                      <a:pt x="1545" y="604"/>
                    </a:lnTo>
                    <a:lnTo>
                      <a:pt x="1577" y="588"/>
                    </a:lnTo>
                    <a:lnTo>
                      <a:pt x="1608" y="571"/>
                    </a:lnTo>
                    <a:lnTo>
                      <a:pt x="1636" y="552"/>
                    </a:lnTo>
                    <a:lnTo>
                      <a:pt x="1662" y="532"/>
                    </a:lnTo>
                    <a:lnTo>
                      <a:pt x="1685" y="510"/>
                    </a:lnTo>
                    <a:lnTo>
                      <a:pt x="1705" y="485"/>
                    </a:lnTo>
                    <a:lnTo>
                      <a:pt x="1723" y="459"/>
                    </a:lnTo>
                    <a:lnTo>
                      <a:pt x="1738" y="431"/>
                    </a:lnTo>
                    <a:lnTo>
                      <a:pt x="1749" y="401"/>
                    </a:lnTo>
                    <a:lnTo>
                      <a:pt x="1756" y="367"/>
                    </a:lnTo>
                    <a:lnTo>
                      <a:pt x="1759" y="333"/>
                    </a:lnTo>
                    <a:lnTo>
                      <a:pt x="1757" y="295"/>
                    </a:lnTo>
                    <a:lnTo>
                      <a:pt x="1752" y="256"/>
                    </a:lnTo>
                    <a:lnTo>
                      <a:pt x="1742" y="218"/>
                    </a:lnTo>
                    <a:lnTo>
                      <a:pt x="1730" y="184"/>
                    </a:lnTo>
                    <a:lnTo>
                      <a:pt x="1713" y="154"/>
                    </a:lnTo>
                    <a:lnTo>
                      <a:pt x="1695" y="127"/>
                    </a:lnTo>
                    <a:lnTo>
                      <a:pt x="1674" y="102"/>
                    </a:lnTo>
                    <a:lnTo>
                      <a:pt x="1650" y="81"/>
                    </a:lnTo>
                    <a:lnTo>
                      <a:pt x="1625" y="63"/>
                    </a:lnTo>
                    <a:lnTo>
                      <a:pt x="1596" y="48"/>
                    </a:lnTo>
                    <a:lnTo>
                      <a:pt x="1566" y="35"/>
                    </a:lnTo>
                    <a:lnTo>
                      <a:pt x="1535" y="24"/>
                    </a:lnTo>
                    <a:lnTo>
                      <a:pt x="1503" y="15"/>
                    </a:lnTo>
                    <a:lnTo>
                      <a:pt x="1468" y="9"/>
                    </a:lnTo>
                    <a:lnTo>
                      <a:pt x="1433" y="4"/>
                    </a:lnTo>
                    <a:lnTo>
                      <a:pt x="1397" y="1"/>
                    </a:lnTo>
                    <a:lnTo>
                      <a:pt x="1361" y="0"/>
                    </a:lnTo>
                    <a:lnTo>
                      <a:pt x="1323" y="0"/>
                    </a:lnTo>
                    <a:lnTo>
                      <a:pt x="1286" y="2"/>
                    </a:lnTo>
                    <a:lnTo>
                      <a:pt x="1249" y="5"/>
                    </a:lnTo>
                    <a:lnTo>
                      <a:pt x="1211" y="8"/>
                    </a:lnTo>
                    <a:lnTo>
                      <a:pt x="1174" y="13"/>
                    </a:lnTo>
                    <a:lnTo>
                      <a:pt x="1138" y="18"/>
                    </a:lnTo>
                    <a:lnTo>
                      <a:pt x="1102" y="24"/>
                    </a:lnTo>
                    <a:lnTo>
                      <a:pt x="1067" y="30"/>
                    </a:lnTo>
                    <a:lnTo>
                      <a:pt x="1033" y="37"/>
                    </a:lnTo>
                    <a:lnTo>
                      <a:pt x="970" y="50"/>
                    </a:lnTo>
                    <a:lnTo>
                      <a:pt x="913" y="62"/>
                    </a:lnTo>
                    <a:lnTo>
                      <a:pt x="865" y="73"/>
                    </a:lnTo>
                    <a:lnTo>
                      <a:pt x="826" y="8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5" name="Freeform 451">
                <a:extLst>
                  <a:ext uri="{FF2B5EF4-FFF2-40B4-BE49-F238E27FC236}">
                    <a16:creationId xmlns:a16="http://schemas.microsoft.com/office/drawing/2014/main" id="{FFD8C2FA-90BD-B5CD-D555-146280DDA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707"/>
                <a:ext cx="106" cy="79"/>
              </a:xfrm>
              <a:custGeom>
                <a:avLst/>
                <a:gdLst>
                  <a:gd name="T0" fmla="*/ 997 w 1683"/>
                  <a:gd name="T1" fmla="*/ 327 h 1266"/>
                  <a:gd name="T2" fmla="*/ 902 w 1683"/>
                  <a:gd name="T3" fmla="*/ 259 h 1266"/>
                  <a:gd name="T4" fmla="*/ 812 w 1683"/>
                  <a:gd name="T5" fmla="*/ 198 h 1266"/>
                  <a:gd name="T6" fmla="*/ 746 w 1683"/>
                  <a:gd name="T7" fmla="*/ 157 h 1266"/>
                  <a:gd name="T8" fmla="*/ 676 w 1683"/>
                  <a:gd name="T9" fmla="*/ 116 h 1266"/>
                  <a:gd name="T10" fmla="*/ 603 w 1683"/>
                  <a:gd name="T11" fmla="*/ 79 h 1266"/>
                  <a:gd name="T12" fmla="*/ 530 w 1683"/>
                  <a:gd name="T13" fmla="*/ 47 h 1266"/>
                  <a:gd name="T14" fmla="*/ 455 w 1683"/>
                  <a:gd name="T15" fmla="*/ 22 h 1266"/>
                  <a:gd name="T16" fmla="*/ 382 w 1683"/>
                  <a:gd name="T17" fmla="*/ 5 h 1266"/>
                  <a:gd name="T18" fmla="*/ 309 w 1683"/>
                  <a:gd name="T19" fmla="*/ 0 h 1266"/>
                  <a:gd name="T20" fmla="*/ 240 w 1683"/>
                  <a:gd name="T21" fmla="*/ 9 h 1266"/>
                  <a:gd name="T22" fmla="*/ 176 w 1683"/>
                  <a:gd name="T23" fmla="*/ 32 h 1266"/>
                  <a:gd name="T24" fmla="*/ 116 w 1683"/>
                  <a:gd name="T25" fmla="*/ 71 h 1266"/>
                  <a:gd name="T26" fmla="*/ 63 w 1683"/>
                  <a:gd name="T27" fmla="*/ 128 h 1266"/>
                  <a:gd name="T28" fmla="*/ 22 w 1683"/>
                  <a:gd name="T29" fmla="*/ 199 h 1266"/>
                  <a:gd name="T30" fmla="*/ 3 w 1683"/>
                  <a:gd name="T31" fmla="*/ 266 h 1266"/>
                  <a:gd name="T32" fmla="*/ 0 w 1683"/>
                  <a:gd name="T33" fmla="*/ 331 h 1266"/>
                  <a:gd name="T34" fmla="*/ 14 w 1683"/>
                  <a:gd name="T35" fmla="*/ 394 h 1266"/>
                  <a:gd name="T36" fmla="*/ 40 w 1683"/>
                  <a:gd name="T37" fmla="*/ 454 h 1266"/>
                  <a:gd name="T38" fmla="*/ 78 w 1683"/>
                  <a:gd name="T39" fmla="*/ 513 h 1266"/>
                  <a:gd name="T40" fmla="*/ 126 w 1683"/>
                  <a:gd name="T41" fmla="*/ 568 h 1266"/>
                  <a:gd name="T42" fmla="*/ 181 w 1683"/>
                  <a:gd name="T43" fmla="*/ 620 h 1266"/>
                  <a:gd name="T44" fmla="*/ 240 w 1683"/>
                  <a:gd name="T45" fmla="*/ 671 h 1266"/>
                  <a:gd name="T46" fmla="*/ 305 w 1683"/>
                  <a:gd name="T47" fmla="*/ 717 h 1266"/>
                  <a:gd name="T48" fmla="*/ 369 w 1683"/>
                  <a:gd name="T49" fmla="*/ 760 h 1266"/>
                  <a:gd name="T50" fmla="*/ 434 w 1683"/>
                  <a:gd name="T51" fmla="*/ 800 h 1266"/>
                  <a:gd name="T52" fmla="*/ 526 w 1683"/>
                  <a:gd name="T53" fmla="*/ 852 h 1266"/>
                  <a:gd name="T54" fmla="*/ 625 w 1683"/>
                  <a:gd name="T55" fmla="*/ 908 h 1266"/>
                  <a:gd name="T56" fmla="*/ 670 w 1683"/>
                  <a:gd name="T57" fmla="*/ 936 h 1266"/>
                  <a:gd name="T58" fmla="*/ 730 w 1683"/>
                  <a:gd name="T59" fmla="*/ 981 h 1266"/>
                  <a:gd name="T60" fmla="*/ 809 w 1683"/>
                  <a:gd name="T61" fmla="*/ 1035 h 1266"/>
                  <a:gd name="T62" fmla="*/ 872 w 1683"/>
                  <a:gd name="T63" fmla="*/ 1075 h 1266"/>
                  <a:gd name="T64" fmla="*/ 944 w 1683"/>
                  <a:gd name="T65" fmla="*/ 1116 h 1266"/>
                  <a:gd name="T66" fmla="*/ 1022 w 1683"/>
                  <a:gd name="T67" fmla="*/ 1158 h 1266"/>
                  <a:gd name="T68" fmla="*/ 1102 w 1683"/>
                  <a:gd name="T69" fmla="*/ 1195 h 1266"/>
                  <a:gd name="T70" fmla="*/ 1185 w 1683"/>
                  <a:gd name="T71" fmla="*/ 1226 h 1266"/>
                  <a:gd name="T72" fmla="*/ 1267 w 1683"/>
                  <a:gd name="T73" fmla="*/ 1250 h 1266"/>
                  <a:gd name="T74" fmla="*/ 1347 w 1683"/>
                  <a:gd name="T75" fmla="*/ 1263 h 1266"/>
                  <a:gd name="T76" fmla="*/ 1424 w 1683"/>
                  <a:gd name="T77" fmla="*/ 1265 h 1266"/>
                  <a:gd name="T78" fmla="*/ 1495 w 1683"/>
                  <a:gd name="T79" fmla="*/ 1251 h 1266"/>
                  <a:gd name="T80" fmla="*/ 1559 w 1683"/>
                  <a:gd name="T81" fmla="*/ 1221 h 1266"/>
                  <a:gd name="T82" fmla="*/ 1613 w 1683"/>
                  <a:gd name="T83" fmla="*/ 1172 h 1266"/>
                  <a:gd name="T84" fmla="*/ 1655 w 1683"/>
                  <a:gd name="T85" fmla="*/ 1103 h 1266"/>
                  <a:gd name="T86" fmla="*/ 1678 w 1683"/>
                  <a:gd name="T87" fmla="*/ 1033 h 1266"/>
                  <a:gd name="T88" fmla="*/ 1683 w 1683"/>
                  <a:gd name="T89" fmla="*/ 965 h 1266"/>
                  <a:gd name="T90" fmla="*/ 1672 w 1683"/>
                  <a:gd name="T91" fmla="*/ 900 h 1266"/>
                  <a:gd name="T92" fmla="*/ 1647 w 1683"/>
                  <a:gd name="T93" fmla="*/ 836 h 1266"/>
                  <a:gd name="T94" fmla="*/ 1610 w 1683"/>
                  <a:gd name="T95" fmla="*/ 777 h 1266"/>
                  <a:gd name="T96" fmla="*/ 1564 w 1683"/>
                  <a:gd name="T97" fmla="*/ 719 h 1266"/>
                  <a:gd name="T98" fmla="*/ 1509 w 1683"/>
                  <a:gd name="T99" fmla="*/ 665 h 1266"/>
                  <a:gd name="T100" fmla="*/ 1450 w 1683"/>
                  <a:gd name="T101" fmla="*/ 613 h 1266"/>
                  <a:gd name="T102" fmla="*/ 1387 w 1683"/>
                  <a:gd name="T103" fmla="*/ 566 h 1266"/>
                  <a:gd name="T104" fmla="*/ 1322 w 1683"/>
                  <a:gd name="T105" fmla="*/ 522 h 1266"/>
                  <a:gd name="T106" fmla="*/ 1257 w 1683"/>
                  <a:gd name="T107" fmla="*/ 481 h 1266"/>
                  <a:gd name="T108" fmla="*/ 1167 w 1683"/>
                  <a:gd name="T109" fmla="*/ 428 h 1266"/>
                  <a:gd name="T110" fmla="*/ 1068 w 1683"/>
                  <a:gd name="T111" fmla="*/ 371 h 1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3" h="1266">
                    <a:moveTo>
                      <a:pt x="1033" y="350"/>
                    </a:moveTo>
                    <a:lnTo>
                      <a:pt x="997" y="327"/>
                    </a:lnTo>
                    <a:lnTo>
                      <a:pt x="953" y="296"/>
                    </a:lnTo>
                    <a:lnTo>
                      <a:pt x="902" y="259"/>
                    </a:lnTo>
                    <a:lnTo>
                      <a:pt x="843" y="219"/>
                    </a:lnTo>
                    <a:lnTo>
                      <a:pt x="812" y="198"/>
                    </a:lnTo>
                    <a:lnTo>
                      <a:pt x="780" y="178"/>
                    </a:lnTo>
                    <a:lnTo>
                      <a:pt x="746" y="157"/>
                    </a:lnTo>
                    <a:lnTo>
                      <a:pt x="711" y="137"/>
                    </a:lnTo>
                    <a:lnTo>
                      <a:pt x="676" y="116"/>
                    </a:lnTo>
                    <a:lnTo>
                      <a:pt x="641" y="97"/>
                    </a:lnTo>
                    <a:lnTo>
                      <a:pt x="603" y="79"/>
                    </a:lnTo>
                    <a:lnTo>
                      <a:pt x="567" y="62"/>
                    </a:lnTo>
                    <a:lnTo>
                      <a:pt x="530" y="47"/>
                    </a:lnTo>
                    <a:lnTo>
                      <a:pt x="492" y="34"/>
                    </a:lnTo>
                    <a:lnTo>
                      <a:pt x="455" y="22"/>
                    </a:lnTo>
                    <a:lnTo>
                      <a:pt x="418" y="13"/>
                    </a:lnTo>
                    <a:lnTo>
                      <a:pt x="382" y="5"/>
                    </a:lnTo>
                    <a:lnTo>
                      <a:pt x="345" y="1"/>
                    </a:lnTo>
                    <a:lnTo>
                      <a:pt x="309" y="0"/>
                    </a:lnTo>
                    <a:lnTo>
                      <a:pt x="275" y="3"/>
                    </a:lnTo>
                    <a:lnTo>
                      <a:pt x="240" y="9"/>
                    </a:lnTo>
                    <a:lnTo>
                      <a:pt x="207" y="18"/>
                    </a:lnTo>
                    <a:lnTo>
                      <a:pt x="176" y="32"/>
                    </a:lnTo>
                    <a:lnTo>
                      <a:pt x="145" y="49"/>
                    </a:lnTo>
                    <a:lnTo>
                      <a:pt x="116" y="71"/>
                    </a:lnTo>
                    <a:lnTo>
                      <a:pt x="88" y="97"/>
                    </a:lnTo>
                    <a:lnTo>
                      <a:pt x="63" y="128"/>
                    </a:lnTo>
                    <a:lnTo>
                      <a:pt x="39" y="165"/>
                    </a:lnTo>
                    <a:lnTo>
                      <a:pt x="22" y="199"/>
                    </a:lnTo>
                    <a:lnTo>
                      <a:pt x="10" y="232"/>
                    </a:lnTo>
                    <a:lnTo>
                      <a:pt x="3" y="266"/>
                    </a:lnTo>
                    <a:lnTo>
                      <a:pt x="0" y="299"/>
                    </a:lnTo>
                    <a:lnTo>
                      <a:pt x="0" y="331"/>
                    </a:lnTo>
                    <a:lnTo>
                      <a:pt x="5" y="362"/>
                    </a:lnTo>
                    <a:lnTo>
                      <a:pt x="14" y="394"/>
                    </a:lnTo>
                    <a:lnTo>
                      <a:pt x="25" y="424"/>
                    </a:lnTo>
                    <a:lnTo>
                      <a:pt x="40" y="454"/>
                    </a:lnTo>
                    <a:lnTo>
                      <a:pt x="58" y="483"/>
                    </a:lnTo>
                    <a:lnTo>
                      <a:pt x="78" y="513"/>
                    </a:lnTo>
                    <a:lnTo>
                      <a:pt x="100" y="541"/>
                    </a:lnTo>
                    <a:lnTo>
                      <a:pt x="126" y="568"/>
                    </a:lnTo>
                    <a:lnTo>
                      <a:pt x="152" y="594"/>
                    </a:lnTo>
                    <a:lnTo>
                      <a:pt x="181" y="620"/>
                    </a:lnTo>
                    <a:lnTo>
                      <a:pt x="210" y="646"/>
                    </a:lnTo>
                    <a:lnTo>
                      <a:pt x="240" y="671"/>
                    </a:lnTo>
                    <a:lnTo>
                      <a:pt x="273" y="694"/>
                    </a:lnTo>
                    <a:lnTo>
                      <a:pt x="305" y="717"/>
                    </a:lnTo>
                    <a:lnTo>
                      <a:pt x="337" y="739"/>
                    </a:lnTo>
                    <a:lnTo>
                      <a:pt x="369" y="760"/>
                    </a:lnTo>
                    <a:lnTo>
                      <a:pt x="403" y="781"/>
                    </a:lnTo>
                    <a:lnTo>
                      <a:pt x="434" y="800"/>
                    </a:lnTo>
                    <a:lnTo>
                      <a:pt x="465" y="818"/>
                    </a:lnTo>
                    <a:lnTo>
                      <a:pt x="526" y="852"/>
                    </a:lnTo>
                    <a:lnTo>
                      <a:pt x="579" y="882"/>
                    </a:lnTo>
                    <a:lnTo>
                      <a:pt x="625" y="908"/>
                    </a:lnTo>
                    <a:lnTo>
                      <a:pt x="663" y="930"/>
                    </a:lnTo>
                    <a:lnTo>
                      <a:pt x="670" y="936"/>
                    </a:lnTo>
                    <a:lnTo>
                      <a:pt x="693" y="954"/>
                    </a:lnTo>
                    <a:lnTo>
                      <a:pt x="730" y="981"/>
                    </a:lnTo>
                    <a:lnTo>
                      <a:pt x="780" y="1015"/>
                    </a:lnTo>
                    <a:lnTo>
                      <a:pt x="809" y="1035"/>
                    </a:lnTo>
                    <a:lnTo>
                      <a:pt x="840" y="1055"/>
                    </a:lnTo>
                    <a:lnTo>
                      <a:pt x="872" y="1075"/>
                    </a:lnTo>
                    <a:lnTo>
                      <a:pt x="908" y="1096"/>
                    </a:lnTo>
                    <a:lnTo>
                      <a:pt x="944" y="1116"/>
                    </a:lnTo>
                    <a:lnTo>
                      <a:pt x="982" y="1137"/>
                    </a:lnTo>
                    <a:lnTo>
                      <a:pt x="1022" y="1158"/>
                    </a:lnTo>
                    <a:lnTo>
                      <a:pt x="1062" y="1177"/>
                    </a:lnTo>
                    <a:lnTo>
                      <a:pt x="1102" y="1195"/>
                    </a:lnTo>
                    <a:lnTo>
                      <a:pt x="1144" y="1211"/>
                    </a:lnTo>
                    <a:lnTo>
                      <a:pt x="1185" y="1226"/>
                    </a:lnTo>
                    <a:lnTo>
                      <a:pt x="1226" y="1239"/>
                    </a:lnTo>
                    <a:lnTo>
                      <a:pt x="1267" y="1250"/>
                    </a:lnTo>
                    <a:lnTo>
                      <a:pt x="1308" y="1258"/>
                    </a:lnTo>
                    <a:lnTo>
                      <a:pt x="1347" y="1263"/>
                    </a:lnTo>
                    <a:lnTo>
                      <a:pt x="1387" y="1266"/>
                    </a:lnTo>
                    <a:lnTo>
                      <a:pt x="1424" y="1265"/>
                    </a:lnTo>
                    <a:lnTo>
                      <a:pt x="1461" y="1260"/>
                    </a:lnTo>
                    <a:lnTo>
                      <a:pt x="1495" y="1251"/>
                    </a:lnTo>
                    <a:lnTo>
                      <a:pt x="1529" y="1238"/>
                    </a:lnTo>
                    <a:lnTo>
                      <a:pt x="1559" y="1221"/>
                    </a:lnTo>
                    <a:lnTo>
                      <a:pt x="1587" y="1199"/>
                    </a:lnTo>
                    <a:lnTo>
                      <a:pt x="1613" y="1172"/>
                    </a:lnTo>
                    <a:lnTo>
                      <a:pt x="1635" y="1138"/>
                    </a:lnTo>
                    <a:lnTo>
                      <a:pt x="1655" y="1103"/>
                    </a:lnTo>
                    <a:lnTo>
                      <a:pt x="1669" y="1068"/>
                    </a:lnTo>
                    <a:lnTo>
                      <a:pt x="1678" y="1033"/>
                    </a:lnTo>
                    <a:lnTo>
                      <a:pt x="1682" y="998"/>
                    </a:lnTo>
                    <a:lnTo>
                      <a:pt x="1683" y="965"/>
                    </a:lnTo>
                    <a:lnTo>
                      <a:pt x="1679" y="932"/>
                    </a:lnTo>
                    <a:lnTo>
                      <a:pt x="1672" y="900"/>
                    </a:lnTo>
                    <a:lnTo>
                      <a:pt x="1661" y="867"/>
                    </a:lnTo>
                    <a:lnTo>
                      <a:pt x="1647" y="836"/>
                    </a:lnTo>
                    <a:lnTo>
                      <a:pt x="1629" y="806"/>
                    </a:lnTo>
                    <a:lnTo>
                      <a:pt x="1610" y="777"/>
                    </a:lnTo>
                    <a:lnTo>
                      <a:pt x="1588" y="747"/>
                    </a:lnTo>
                    <a:lnTo>
                      <a:pt x="1564" y="719"/>
                    </a:lnTo>
                    <a:lnTo>
                      <a:pt x="1538" y="691"/>
                    </a:lnTo>
                    <a:lnTo>
                      <a:pt x="1509" y="665"/>
                    </a:lnTo>
                    <a:lnTo>
                      <a:pt x="1480" y="639"/>
                    </a:lnTo>
                    <a:lnTo>
                      <a:pt x="1450" y="613"/>
                    </a:lnTo>
                    <a:lnTo>
                      <a:pt x="1419" y="589"/>
                    </a:lnTo>
                    <a:lnTo>
                      <a:pt x="1387" y="566"/>
                    </a:lnTo>
                    <a:lnTo>
                      <a:pt x="1354" y="543"/>
                    </a:lnTo>
                    <a:lnTo>
                      <a:pt x="1322" y="522"/>
                    </a:lnTo>
                    <a:lnTo>
                      <a:pt x="1290" y="500"/>
                    </a:lnTo>
                    <a:lnTo>
                      <a:pt x="1257" y="481"/>
                    </a:lnTo>
                    <a:lnTo>
                      <a:pt x="1226" y="462"/>
                    </a:lnTo>
                    <a:lnTo>
                      <a:pt x="1167" y="428"/>
                    </a:lnTo>
                    <a:lnTo>
                      <a:pt x="1113" y="398"/>
                    </a:lnTo>
                    <a:lnTo>
                      <a:pt x="1068" y="371"/>
                    </a:lnTo>
                    <a:lnTo>
                      <a:pt x="1033" y="350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6" name="Freeform 452">
                <a:extLst>
                  <a:ext uri="{FF2B5EF4-FFF2-40B4-BE49-F238E27FC236}">
                    <a16:creationId xmlns:a16="http://schemas.microsoft.com/office/drawing/2014/main" id="{F150E50D-C962-F770-5DC6-00ACC3146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707"/>
                <a:ext cx="106" cy="79"/>
              </a:xfrm>
              <a:custGeom>
                <a:avLst/>
                <a:gdLst>
                  <a:gd name="T0" fmla="*/ 997 w 1683"/>
                  <a:gd name="T1" fmla="*/ 327 h 1266"/>
                  <a:gd name="T2" fmla="*/ 902 w 1683"/>
                  <a:gd name="T3" fmla="*/ 259 h 1266"/>
                  <a:gd name="T4" fmla="*/ 812 w 1683"/>
                  <a:gd name="T5" fmla="*/ 198 h 1266"/>
                  <a:gd name="T6" fmla="*/ 746 w 1683"/>
                  <a:gd name="T7" fmla="*/ 157 h 1266"/>
                  <a:gd name="T8" fmla="*/ 676 w 1683"/>
                  <a:gd name="T9" fmla="*/ 116 h 1266"/>
                  <a:gd name="T10" fmla="*/ 603 w 1683"/>
                  <a:gd name="T11" fmla="*/ 79 h 1266"/>
                  <a:gd name="T12" fmla="*/ 530 w 1683"/>
                  <a:gd name="T13" fmla="*/ 47 h 1266"/>
                  <a:gd name="T14" fmla="*/ 455 w 1683"/>
                  <a:gd name="T15" fmla="*/ 22 h 1266"/>
                  <a:gd name="T16" fmla="*/ 382 w 1683"/>
                  <a:gd name="T17" fmla="*/ 5 h 1266"/>
                  <a:gd name="T18" fmla="*/ 309 w 1683"/>
                  <a:gd name="T19" fmla="*/ 0 h 1266"/>
                  <a:gd name="T20" fmla="*/ 240 w 1683"/>
                  <a:gd name="T21" fmla="*/ 9 h 1266"/>
                  <a:gd name="T22" fmla="*/ 176 w 1683"/>
                  <a:gd name="T23" fmla="*/ 32 h 1266"/>
                  <a:gd name="T24" fmla="*/ 116 w 1683"/>
                  <a:gd name="T25" fmla="*/ 71 h 1266"/>
                  <a:gd name="T26" fmla="*/ 63 w 1683"/>
                  <a:gd name="T27" fmla="*/ 128 h 1266"/>
                  <a:gd name="T28" fmla="*/ 22 w 1683"/>
                  <a:gd name="T29" fmla="*/ 199 h 1266"/>
                  <a:gd name="T30" fmla="*/ 3 w 1683"/>
                  <a:gd name="T31" fmla="*/ 266 h 1266"/>
                  <a:gd name="T32" fmla="*/ 0 w 1683"/>
                  <a:gd name="T33" fmla="*/ 331 h 1266"/>
                  <a:gd name="T34" fmla="*/ 14 w 1683"/>
                  <a:gd name="T35" fmla="*/ 394 h 1266"/>
                  <a:gd name="T36" fmla="*/ 40 w 1683"/>
                  <a:gd name="T37" fmla="*/ 454 h 1266"/>
                  <a:gd name="T38" fmla="*/ 78 w 1683"/>
                  <a:gd name="T39" fmla="*/ 513 h 1266"/>
                  <a:gd name="T40" fmla="*/ 126 w 1683"/>
                  <a:gd name="T41" fmla="*/ 568 h 1266"/>
                  <a:gd name="T42" fmla="*/ 181 w 1683"/>
                  <a:gd name="T43" fmla="*/ 620 h 1266"/>
                  <a:gd name="T44" fmla="*/ 240 w 1683"/>
                  <a:gd name="T45" fmla="*/ 671 h 1266"/>
                  <a:gd name="T46" fmla="*/ 305 w 1683"/>
                  <a:gd name="T47" fmla="*/ 717 h 1266"/>
                  <a:gd name="T48" fmla="*/ 369 w 1683"/>
                  <a:gd name="T49" fmla="*/ 760 h 1266"/>
                  <a:gd name="T50" fmla="*/ 434 w 1683"/>
                  <a:gd name="T51" fmla="*/ 800 h 1266"/>
                  <a:gd name="T52" fmla="*/ 526 w 1683"/>
                  <a:gd name="T53" fmla="*/ 852 h 1266"/>
                  <a:gd name="T54" fmla="*/ 625 w 1683"/>
                  <a:gd name="T55" fmla="*/ 908 h 1266"/>
                  <a:gd name="T56" fmla="*/ 670 w 1683"/>
                  <a:gd name="T57" fmla="*/ 936 h 1266"/>
                  <a:gd name="T58" fmla="*/ 730 w 1683"/>
                  <a:gd name="T59" fmla="*/ 981 h 1266"/>
                  <a:gd name="T60" fmla="*/ 809 w 1683"/>
                  <a:gd name="T61" fmla="*/ 1035 h 1266"/>
                  <a:gd name="T62" fmla="*/ 872 w 1683"/>
                  <a:gd name="T63" fmla="*/ 1075 h 1266"/>
                  <a:gd name="T64" fmla="*/ 944 w 1683"/>
                  <a:gd name="T65" fmla="*/ 1116 h 1266"/>
                  <a:gd name="T66" fmla="*/ 1022 w 1683"/>
                  <a:gd name="T67" fmla="*/ 1158 h 1266"/>
                  <a:gd name="T68" fmla="*/ 1102 w 1683"/>
                  <a:gd name="T69" fmla="*/ 1195 h 1266"/>
                  <a:gd name="T70" fmla="*/ 1185 w 1683"/>
                  <a:gd name="T71" fmla="*/ 1226 h 1266"/>
                  <a:gd name="T72" fmla="*/ 1267 w 1683"/>
                  <a:gd name="T73" fmla="*/ 1250 h 1266"/>
                  <a:gd name="T74" fmla="*/ 1347 w 1683"/>
                  <a:gd name="T75" fmla="*/ 1263 h 1266"/>
                  <a:gd name="T76" fmla="*/ 1424 w 1683"/>
                  <a:gd name="T77" fmla="*/ 1265 h 1266"/>
                  <a:gd name="T78" fmla="*/ 1495 w 1683"/>
                  <a:gd name="T79" fmla="*/ 1251 h 1266"/>
                  <a:gd name="T80" fmla="*/ 1559 w 1683"/>
                  <a:gd name="T81" fmla="*/ 1221 h 1266"/>
                  <a:gd name="T82" fmla="*/ 1613 w 1683"/>
                  <a:gd name="T83" fmla="*/ 1172 h 1266"/>
                  <a:gd name="T84" fmla="*/ 1655 w 1683"/>
                  <a:gd name="T85" fmla="*/ 1103 h 1266"/>
                  <a:gd name="T86" fmla="*/ 1678 w 1683"/>
                  <a:gd name="T87" fmla="*/ 1033 h 1266"/>
                  <a:gd name="T88" fmla="*/ 1683 w 1683"/>
                  <a:gd name="T89" fmla="*/ 965 h 1266"/>
                  <a:gd name="T90" fmla="*/ 1672 w 1683"/>
                  <a:gd name="T91" fmla="*/ 900 h 1266"/>
                  <a:gd name="T92" fmla="*/ 1647 w 1683"/>
                  <a:gd name="T93" fmla="*/ 836 h 1266"/>
                  <a:gd name="T94" fmla="*/ 1610 w 1683"/>
                  <a:gd name="T95" fmla="*/ 777 h 1266"/>
                  <a:gd name="T96" fmla="*/ 1564 w 1683"/>
                  <a:gd name="T97" fmla="*/ 719 h 1266"/>
                  <a:gd name="T98" fmla="*/ 1509 w 1683"/>
                  <a:gd name="T99" fmla="*/ 665 h 1266"/>
                  <a:gd name="T100" fmla="*/ 1450 w 1683"/>
                  <a:gd name="T101" fmla="*/ 613 h 1266"/>
                  <a:gd name="T102" fmla="*/ 1387 w 1683"/>
                  <a:gd name="T103" fmla="*/ 566 h 1266"/>
                  <a:gd name="T104" fmla="*/ 1322 w 1683"/>
                  <a:gd name="T105" fmla="*/ 522 h 1266"/>
                  <a:gd name="T106" fmla="*/ 1257 w 1683"/>
                  <a:gd name="T107" fmla="*/ 481 h 1266"/>
                  <a:gd name="T108" fmla="*/ 1167 w 1683"/>
                  <a:gd name="T109" fmla="*/ 428 h 1266"/>
                  <a:gd name="T110" fmla="*/ 1068 w 1683"/>
                  <a:gd name="T111" fmla="*/ 371 h 1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3" h="1266">
                    <a:moveTo>
                      <a:pt x="1033" y="350"/>
                    </a:moveTo>
                    <a:lnTo>
                      <a:pt x="997" y="327"/>
                    </a:lnTo>
                    <a:lnTo>
                      <a:pt x="953" y="296"/>
                    </a:lnTo>
                    <a:lnTo>
                      <a:pt x="902" y="259"/>
                    </a:lnTo>
                    <a:lnTo>
                      <a:pt x="843" y="219"/>
                    </a:lnTo>
                    <a:lnTo>
                      <a:pt x="812" y="198"/>
                    </a:lnTo>
                    <a:lnTo>
                      <a:pt x="780" y="178"/>
                    </a:lnTo>
                    <a:lnTo>
                      <a:pt x="746" y="157"/>
                    </a:lnTo>
                    <a:lnTo>
                      <a:pt x="711" y="137"/>
                    </a:lnTo>
                    <a:lnTo>
                      <a:pt x="676" y="116"/>
                    </a:lnTo>
                    <a:lnTo>
                      <a:pt x="641" y="97"/>
                    </a:lnTo>
                    <a:lnTo>
                      <a:pt x="603" y="79"/>
                    </a:lnTo>
                    <a:lnTo>
                      <a:pt x="567" y="62"/>
                    </a:lnTo>
                    <a:lnTo>
                      <a:pt x="530" y="47"/>
                    </a:lnTo>
                    <a:lnTo>
                      <a:pt x="492" y="34"/>
                    </a:lnTo>
                    <a:lnTo>
                      <a:pt x="455" y="22"/>
                    </a:lnTo>
                    <a:lnTo>
                      <a:pt x="418" y="13"/>
                    </a:lnTo>
                    <a:lnTo>
                      <a:pt x="382" y="5"/>
                    </a:lnTo>
                    <a:lnTo>
                      <a:pt x="345" y="1"/>
                    </a:lnTo>
                    <a:lnTo>
                      <a:pt x="309" y="0"/>
                    </a:lnTo>
                    <a:lnTo>
                      <a:pt x="275" y="3"/>
                    </a:lnTo>
                    <a:lnTo>
                      <a:pt x="240" y="9"/>
                    </a:lnTo>
                    <a:lnTo>
                      <a:pt x="207" y="18"/>
                    </a:lnTo>
                    <a:lnTo>
                      <a:pt x="176" y="32"/>
                    </a:lnTo>
                    <a:lnTo>
                      <a:pt x="145" y="49"/>
                    </a:lnTo>
                    <a:lnTo>
                      <a:pt x="116" y="71"/>
                    </a:lnTo>
                    <a:lnTo>
                      <a:pt x="88" y="97"/>
                    </a:lnTo>
                    <a:lnTo>
                      <a:pt x="63" y="128"/>
                    </a:lnTo>
                    <a:lnTo>
                      <a:pt x="39" y="165"/>
                    </a:lnTo>
                    <a:lnTo>
                      <a:pt x="22" y="199"/>
                    </a:lnTo>
                    <a:lnTo>
                      <a:pt x="10" y="232"/>
                    </a:lnTo>
                    <a:lnTo>
                      <a:pt x="3" y="266"/>
                    </a:lnTo>
                    <a:lnTo>
                      <a:pt x="0" y="299"/>
                    </a:lnTo>
                    <a:lnTo>
                      <a:pt x="0" y="331"/>
                    </a:lnTo>
                    <a:lnTo>
                      <a:pt x="5" y="362"/>
                    </a:lnTo>
                    <a:lnTo>
                      <a:pt x="14" y="394"/>
                    </a:lnTo>
                    <a:lnTo>
                      <a:pt x="25" y="424"/>
                    </a:lnTo>
                    <a:lnTo>
                      <a:pt x="40" y="454"/>
                    </a:lnTo>
                    <a:lnTo>
                      <a:pt x="58" y="483"/>
                    </a:lnTo>
                    <a:lnTo>
                      <a:pt x="78" y="513"/>
                    </a:lnTo>
                    <a:lnTo>
                      <a:pt x="100" y="541"/>
                    </a:lnTo>
                    <a:lnTo>
                      <a:pt x="126" y="568"/>
                    </a:lnTo>
                    <a:lnTo>
                      <a:pt x="152" y="594"/>
                    </a:lnTo>
                    <a:lnTo>
                      <a:pt x="181" y="620"/>
                    </a:lnTo>
                    <a:lnTo>
                      <a:pt x="210" y="646"/>
                    </a:lnTo>
                    <a:lnTo>
                      <a:pt x="240" y="671"/>
                    </a:lnTo>
                    <a:lnTo>
                      <a:pt x="273" y="694"/>
                    </a:lnTo>
                    <a:lnTo>
                      <a:pt x="305" y="717"/>
                    </a:lnTo>
                    <a:lnTo>
                      <a:pt x="337" y="739"/>
                    </a:lnTo>
                    <a:lnTo>
                      <a:pt x="369" y="760"/>
                    </a:lnTo>
                    <a:lnTo>
                      <a:pt x="403" y="781"/>
                    </a:lnTo>
                    <a:lnTo>
                      <a:pt x="434" y="800"/>
                    </a:lnTo>
                    <a:lnTo>
                      <a:pt x="465" y="818"/>
                    </a:lnTo>
                    <a:lnTo>
                      <a:pt x="526" y="852"/>
                    </a:lnTo>
                    <a:lnTo>
                      <a:pt x="579" y="882"/>
                    </a:lnTo>
                    <a:lnTo>
                      <a:pt x="625" y="908"/>
                    </a:lnTo>
                    <a:lnTo>
                      <a:pt x="663" y="930"/>
                    </a:lnTo>
                    <a:lnTo>
                      <a:pt x="670" y="936"/>
                    </a:lnTo>
                    <a:lnTo>
                      <a:pt x="693" y="954"/>
                    </a:lnTo>
                    <a:lnTo>
                      <a:pt x="730" y="981"/>
                    </a:lnTo>
                    <a:lnTo>
                      <a:pt x="780" y="1015"/>
                    </a:lnTo>
                    <a:lnTo>
                      <a:pt x="809" y="1035"/>
                    </a:lnTo>
                    <a:lnTo>
                      <a:pt x="840" y="1055"/>
                    </a:lnTo>
                    <a:lnTo>
                      <a:pt x="872" y="1075"/>
                    </a:lnTo>
                    <a:lnTo>
                      <a:pt x="908" y="1096"/>
                    </a:lnTo>
                    <a:lnTo>
                      <a:pt x="944" y="1116"/>
                    </a:lnTo>
                    <a:lnTo>
                      <a:pt x="982" y="1137"/>
                    </a:lnTo>
                    <a:lnTo>
                      <a:pt x="1022" y="1158"/>
                    </a:lnTo>
                    <a:lnTo>
                      <a:pt x="1062" y="1177"/>
                    </a:lnTo>
                    <a:lnTo>
                      <a:pt x="1102" y="1195"/>
                    </a:lnTo>
                    <a:lnTo>
                      <a:pt x="1144" y="1211"/>
                    </a:lnTo>
                    <a:lnTo>
                      <a:pt x="1185" y="1226"/>
                    </a:lnTo>
                    <a:lnTo>
                      <a:pt x="1226" y="1239"/>
                    </a:lnTo>
                    <a:lnTo>
                      <a:pt x="1267" y="1250"/>
                    </a:lnTo>
                    <a:lnTo>
                      <a:pt x="1308" y="1258"/>
                    </a:lnTo>
                    <a:lnTo>
                      <a:pt x="1347" y="1263"/>
                    </a:lnTo>
                    <a:lnTo>
                      <a:pt x="1387" y="1266"/>
                    </a:lnTo>
                    <a:lnTo>
                      <a:pt x="1424" y="1265"/>
                    </a:lnTo>
                    <a:lnTo>
                      <a:pt x="1461" y="1260"/>
                    </a:lnTo>
                    <a:lnTo>
                      <a:pt x="1495" y="1251"/>
                    </a:lnTo>
                    <a:lnTo>
                      <a:pt x="1529" y="1238"/>
                    </a:lnTo>
                    <a:lnTo>
                      <a:pt x="1559" y="1221"/>
                    </a:lnTo>
                    <a:lnTo>
                      <a:pt x="1587" y="1199"/>
                    </a:lnTo>
                    <a:lnTo>
                      <a:pt x="1613" y="1172"/>
                    </a:lnTo>
                    <a:lnTo>
                      <a:pt x="1635" y="1138"/>
                    </a:lnTo>
                    <a:lnTo>
                      <a:pt x="1655" y="1103"/>
                    </a:lnTo>
                    <a:lnTo>
                      <a:pt x="1669" y="1068"/>
                    </a:lnTo>
                    <a:lnTo>
                      <a:pt x="1678" y="1033"/>
                    </a:lnTo>
                    <a:lnTo>
                      <a:pt x="1682" y="998"/>
                    </a:lnTo>
                    <a:lnTo>
                      <a:pt x="1683" y="965"/>
                    </a:lnTo>
                    <a:lnTo>
                      <a:pt x="1679" y="932"/>
                    </a:lnTo>
                    <a:lnTo>
                      <a:pt x="1672" y="900"/>
                    </a:lnTo>
                    <a:lnTo>
                      <a:pt x="1661" y="867"/>
                    </a:lnTo>
                    <a:lnTo>
                      <a:pt x="1647" y="836"/>
                    </a:lnTo>
                    <a:lnTo>
                      <a:pt x="1629" y="806"/>
                    </a:lnTo>
                    <a:lnTo>
                      <a:pt x="1610" y="777"/>
                    </a:lnTo>
                    <a:lnTo>
                      <a:pt x="1588" y="747"/>
                    </a:lnTo>
                    <a:lnTo>
                      <a:pt x="1564" y="719"/>
                    </a:lnTo>
                    <a:lnTo>
                      <a:pt x="1538" y="691"/>
                    </a:lnTo>
                    <a:lnTo>
                      <a:pt x="1509" y="665"/>
                    </a:lnTo>
                    <a:lnTo>
                      <a:pt x="1480" y="639"/>
                    </a:lnTo>
                    <a:lnTo>
                      <a:pt x="1450" y="613"/>
                    </a:lnTo>
                    <a:lnTo>
                      <a:pt x="1419" y="589"/>
                    </a:lnTo>
                    <a:lnTo>
                      <a:pt x="1387" y="566"/>
                    </a:lnTo>
                    <a:lnTo>
                      <a:pt x="1354" y="543"/>
                    </a:lnTo>
                    <a:lnTo>
                      <a:pt x="1322" y="522"/>
                    </a:lnTo>
                    <a:lnTo>
                      <a:pt x="1290" y="500"/>
                    </a:lnTo>
                    <a:lnTo>
                      <a:pt x="1257" y="481"/>
                    </a:lnTo>
                    <a:lnTo>
                      <a:pt x="1226" y="462"/>
                    </a:lnTo>
                    <a:lnTo>
                      <a:pt x="1167" y="428"/>
                    </a:lnTo>
                    <a:lnTo>
                      <a:pt x="1113" y="398"/>
                    </a:lnTo>
                    <a:lnTo>
                      <a:pt x="1068" y="371"/>
                    </a:lnTo>
                    <a:lnTo>
                      <a:pt x="1033" y="35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7" name="Freeform 453">
                <a:extLst>
                  <a:ext uri="{FF2B5EF4-FFF2-40B4-BE49-F238E27FC236}">
                    <a16:creationId xmlns:a16="http://schemas.microsoft.com/office/drawing/2014/main" id="{EFE5CAB3-BE8F-C26F-E7C6-9CB2EDAE1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464"/>
                <a:ext cx="40" cy="60"/>
              </a:xfrm>
              <a:custGeom>
                <a:avLst/>
                <a:gdLst>
                  <a:gd name="T0" fmla="*/ 621 w 636"/>
                  <a:gd name="T1" fmla="*/ 145 h 946"/>
                  <a:gd name="T2" fmla="*/ 592 w 636"/>
                  <a:gd name="T3" fmla="*/ 153 h 946"/>
                  <a:gd name="T4" fmla="*/ 561 w 636"/>
                  <a:gd name="T5" fmla="*/ 155 h 946"/>
                  <a:gd name="T6" fmla="*/ 531 w 636"/>
                  <a:gd name="T7" fmla="*/ 151 h 946"/>
                  <a:gd name="T8" fmla="*/ 501 w 636"/>
                  <a:gd name="T9" fmla="*/ 143 h 946"/>
                  <a:gd name="T10" fmla="*/ 471 w 636"/>
                  <a:gd name="T11" fmla="*/ 131 h 946"/>
                  <a:gd name="T12" fmla="*/ 424 w 636"/>
                  <a:gd name="T13" fmla="*/ 108 h 946"/>
                  <a:gd name="T14" fmla="*/ 362 w 636"/>
                  <a:gd name="T15" fmla="*/ 71 h 946"/>
                  <a:gd name="T16" fmla="*/ 298 w 636"/>
                  <a:gd name="T17" fmla="*/ 37 h 946"/>
                  <a:gd name="T18" fmla="*/ 251 w 636"/>
                  <a:gd name="T19" fmla="*/ 16 h 946"/>
                  <a:gd name="T20" fmla="*/ 219 w 636"/>
                  <a:gd name="T21" fmla="*/ 6 h 946"/>
                  <a:gd name="T22" fmla="*/ 187 w 636"/>
                  <a:gd name="T23" fmla="*/ 1 h 946"/>
                  <a:gd name="T24" fmla="*/ 155 w 636"/>
                  <a:gd name="T25" fmla="*/ 0 h 946"/>
                  <a:gd name="T26" fmla="*/ 127 w 636"/>
                  <a:gd name="T27" fmla="*/ 5 h 946"/>
                  <a:gd name="T28" fmla="*/ 105 w 636"/>
                  <a:gd name="T29" fmla="*/ 15 h 946"/>
                  <a:gd name="T30" fmla="*/ 84 w 636"/>
                  <a:gd name="T31" fmla="*/ 31 h 946"/>
                  <a:gd name="T32" fmla="*/ 66 w 636"/>
                  <a:gd name="T33" fmla="*/ 52 h 946"/>
                  <a:gd name="T34" fmla="*/ 49 w 636"/>
                  <a:gd name="T35" fmla="*/ 77 h 946"/>
                  <a:gd name="T36" fmla="*/ 35 w 636"/>
                  <a:gd name="T37" fmla="*/ 106 h 946"/>
                  <a:gd name="T38" fmla="*/ 23 w 636"/>
                  <a:gd name="T39" fmla="*/ 136 h 946"/>
                  <a:gd name="T40" fmla="*/ 13 w 636"/>
                  <a:gd name="T41" fmla="*/ 169 h 946"/>
                  <a:gd name="T42" fmla="*/ 6 w 636"/>
                  <a:gd name="T43" fmla="*/ 204 h 946"/>
                  <a:gd name="T44" fmla="*/ 2 w 636"/>
                  <a:gd name="T45" fmla="*/ 240 h 946"/>
                  <a:gd name="T46" fmla="*/ 0 w 636"/>
                  <a:gd name="T47" fmla="*/ 275 h 946"/>
                  <a:gd name="T48" fmla="*/ 0 w 636"/>
                  <a:gd name="T49" fmla="*/ 310 h 946"/>
                  <a:gd name="T50" fmla="*/ 4 w 636"/>
                  <a:gd name="T51" fmla="*/ 344 h 946"/>
                  <a:gd name="T52" fmla="*/ 10 w 636"/>
                  <a:gd name="T53" fmla="*/ 377 h 946"/>
                  <a:gd name="T54" fmla="*/ 18 w 636"/>
                  <a:gd name="T55" fmla="*/ 406 h 946"/>
                  <a:gd name="T56" fmla="*/ 30 w 636"/>
                  <a:gd name="T57" fmla="*/ 433 h 946"/>
                  <a:gd name="T58" fmla="*/ 61 w 636"/>
                  <a:gd name="T59" fmla="*/ 479 h 946"/>
                  <a:gd name="T60" fmla="*/ 114 w 636"/>
                  <a:gd name="T61" fmla="*/ 545 h 946"/>
                  <a:gd name="T62" fmla="*/ 198 w 636"/>
                  <a:gd name="T63" fmla="*/ 637 h 946"/>
                  <a:gd name="T64" fmla="*/ 284 w 636"/>
                  <a:gd name="T65" fmla="*/ 724 h 946"/>
                  <a:gd name="T66" fmla="*/ 342 w 636"/>
                  <a:gd name="T67" fmla="*/ 784 h 946"/>
                  <a:gd name="T68" fmla="*/ 396 w 636"/>
                  <a:gd name="T69" fmla="*/ 845 h 946"/>
                  <a:gd name="T70" fmla="*/ 447 w 636"/>
                  <a:gd name="T71" fmla="*/ 911 h 946"/>
                  <a:gd name="T72" fmla="*/ 469 w 636"/>
                  <a:gd name="T73" fmla="*/ 936 h 946"/>
                  <a:gd name="T74" fmla="*/ 464 w 636"/>
                  <a:gd name="T75" fmla="*/ 918 h 946"/>
                  <a:gd name="T76" fmla="*/ 453 w 636"/>
                  <a:gd name="T77" fmla="*/ 893 h 946"/>
                  <a:gd name="T78" fmla="*/ 433 w 636"/>
                  <a:gd name="T79" fmla="*/ 865 h 946"/>
                  <a:gd name="T80" fmla="*/ 409 w 636"/>
                  <a:gd name="T81" fmla="*/ 838 h 946"/>
                  <a:gd name="T82" fmla="*/ 370 w 636"/>
                  <a:gd name="T83" fmla="*/ 803 h 946"/>
                  <a:gd name="T84" fmla="*/ 334 w 636"/>
                  <a:gd name="T85" fmla="*/ 766 h 946"/>
                  <a:gd name="T86" fmla="*/ 312 w 636"/>
                  <a:gd name="T87" fmla="*/ 738 h 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36" h="946">
                    <a:moveTo>
                      <a:pt x="636" y="138"/>
                    </a:moveTo>
                    <a:lnTo>
                      <a:pt x="621" y="145"/>
                    </a:lnTo>
                    <a:lnTo>
                      <a:pt x="607" y="150"/>
                    </a:lnTo>
                    <a:lnTo>
                      <a:pt x="592" y="153"/>
                    </a:lnTo>
                    <a:lnTo>
                      <a:pt x="577" y="155"/>
                    </a:lnTo>
                    <a:lnTo>
                      <a:pt x="561" y="155"/>
                    </a:lnTo>
                    <a:lnTo>
                      <a:pt x="546" y="154"/>
                    </a:lnTo>
                    <a:lnTo>
                      <a:pt x="531" y="151"/>
                    </a:lnTo>
                    <a:lnTo>
                      <a:pt x="516" y="148"/>
                    </a:lnTo>
                    <a:lnTo>
                      <a:pt x="501" y="143"/>
                    </a:lnTo>
                    <a:lnTo>
                      <a:pt x="486" y="137"/>
                    </a:lnTo>
                    <a:lnTo>
                      <a:pt x="471" y="131"/>
                    </a:lnTo>
                    <a:lnTo>
                      <a:pt x="456" y="124"/>
                    </a:lnTo>
                    <a:lnTo>
                      <a:pt x="424" y="108"/>
                    </a:lnTo>
                    <a:lnTo>
                      <a:pt x="393" y="89"/>
                    </a:lnTo>
                    <a:lnTo>
                      <a:pt x="362" y="71"/>
                    </a:lnTo>
                    <a:lnTo>
                      <a:pt x="331" y="54"/>
                    </a:lnTo>
                    <a:lnTo>
                      <a:pt x="298" y="37"/>
                    </a:lnTo>
                    <a:lnTo>
                      <a:pt x="267" y="22"/>
                    </a:lnTo>
                    <a:lnTo>
                      <a:pt x="251" y="16"/>
                    </a:lnTo>
                    <a:lnTo>
                      <a:pt x="235" y="11"/>
                    </a:lnTo>
                    <a:lnTo>
                      <a:pt x="219" y="6"/>
                    </a:lnTo>
                    <a:lnTo>
                      <a:pt x="203" y="3"/>
                    </a:lnTo>
                    <a:lnTo>
                      <a:pt x="187" y="1"/>
                    </a:lnTo>
                    <a:lnTo>
                      <a:pt x="171" y="0"/>
                    </a:lnTo>
                    <a:lnTo>
                      <a:pt x="155" y="0"/>
                    </a:lnTo>
                    <a:lnTo>
                      <a:pt x="139" y="2"/>
                    </a:lnTo>
                    <a:lnTo>
                      <a:pt x="127" y="5"/>
                    </a:lnTo>
                    <a:lnTo>
                      <a:pt x="116" y="9"/>
                    </a:lnTo>
                    <a:lnTo>
                      <a:pt x="105" y="15"/>
                    </a:lnTo>
                    <a:lnTo>
                      <a:pt x="94" y="23"/>
                    </a:lnTo>
                    <a:lnTo>
                      <a:pt x="84" y="31"/>
                    </a:lnTo>
                    <a:lnTo>
                      <a:pt x="75" y="41"/>
                    </a:lnTo>
                    <a:lnTo>
                      <a:pt x="66" y="52"/>
                    </a:lnTo>
                    <a:lnTo>
                      <a:pt x="56" y="64"/>
                    </a:lnTo>
                    <a:lnTo>
                      <a:pt x="49" y="77"/>
                    </a:lnTo>
                    <a:lnTo>
                      <a:pt x="41" y="90"/>
                    </a:lnTo>
                    <a:lnTo>
                      <a:pt x="35" y="106"/>
                    </a:lnTo>
                    <a:lnTo>
                      <a:pt x="28" y="121"/>
                    </a:lnTo>
                    <a:lnTo>
                      <a:pt x="23" y="136"/>
                    </a:lnTo>
                    <a:lnTo>
                      <a:pt x="18" y="153"/>
                    </a:lnTo>
                    <a:lnTo>
                      <a:pt x="13" y="169"/>
                    </a:lnTo>
                    <a:lnTo>
                      <a:pt x="10" y="186"/>
                    </a:lnTo>
                    <a:lnTo>
                      <a:pt x="6" y="204"/>
                    </a:lnTo>
                    <a:lnTo>
                      <a:pt x="4" y="221"/>
                    </a:lnTo>
                    <a:lnTo>
                      <a:pt x="2" y="240"/>
                    </a:lnTo>
                    <a:lnTo>
                      <a:pt x="0" y="258"/>
                    </a:lnTo>
                    <a:lnTo>
                      <a:pt x="0" y="275"/>
                    </a:lnTo>
                    <a:lnTo>
                      <a:pt x="0" y="293"/>
                    </a:lnTo>
                    <a:lnTo>
                      <a:pt x="0" y="310"/>
                    </a:lnTo>
                    <a:lnTo>
                      <a:pt x="2" y="327"/>
                    </a:lnTo>
                    <a:lnTo>
                      <a:pt x="4" y="344"/>
                    </a:lnTo>
                    <a:lnTo>
                      <a:pt x="6" y="361"/>
                    </a:lnTo>
                    <a:lnTo>
                      <a:pt x="10" y="377"/>
                    </a:lnTo>
                    <a:lnTo>
                      <a:pt x="14" y="392"/>
                    </a:lnTo>
                    <a:lnTo>
                      <a:pt x="18" y="406"/>
                    </a:lnTo>
                    <a:lnTo>
                      <a:pt x="24" y="420"/>
                    </a:lnTo>
                    <a:lnTo>
                      <a:pt x="30" y="433"/>
                    </a:lnTo>
                    <a:lnTo>
                      <a:pt x="37" y="444"/>
                    </a:lnTo>
                    <a:lnTo>
                      <a:pt x="61" y="479"/>
                    </a:lnTo>
                    <a:lnTo>
                      <a:pt x="87" y="513"/>
                    </a:lnTo>
                    <a:lnTo>
                      <a:pt x="114" y="545"/>
                    </a:lnTo>
                    <a:lnTo>
                      <a:pt x="141" y="576"/>
                    </a:lnTo>
                    <a:lnTo>
                      <a:pt x="198" y="637"/>
                    </a:lnTo>
                    <a:lnTo>
                      <a:pt x="255" y="695"/>
                    </a:lnTo>
                    <a:lnTo>
                      <a:pt x="284" y="724"/>
                    </a:lnTo>
                    <a:lnTo>
                      <a:pt x="313" y="754"/>
                    </a:lnTo>
                    <a:lnTo>
                      <a:pt x="342" y="784"/>
                    </a:lnTo>
                    <a:lnTo>
                      <a:pt x="369" y="814"/>
                    </a:lnTo>
                    <a:lnTo>
                      <a:pt x="396" y="845"/>
                    </a:lnTo>
                    <a:lnTo>
                      <a:pt x="422" y="878"/>
                    </a:lnTo>
                    <a:lnTo>
                      <a:pt x="447" y="911"/>
                    </a:lnTo>
                    <a:lnTo>
                      <a:pt x="471" y="946"/>
                    </a:lnTo>
                    <a:lnTo>
                      <a:pt x="469" y="936"/>
                    </a:lnTo>
                    <a:lnTo>
                      <a:pt x="467" y="927"/>
                    </a:lnTo>
                    <a:lnTo>
                      <a:pt x="464" y="918"/>
                    </a:lnTo>
                    <a:lnTo>
                      <a:pt x="461" y="909"/>
                    </a:lnTo>
                    <a:lnTo>
                      <a:pt x="453" y="893"/>
                    </a:lnTo>
                    <a:lnTo>
                      <a:pt x="444" y="878"/>
                    </a:lnTo>
                    <a:lnTo>
                      <a:pt x="433" y="865"/>
                    </a:lnTo>
                    <a:lnTo>
                      <a:pt x="421" y="851"/>
                    </a:lnTo>
                    <a:lnTo>
                      <a:pt x="409" y="838"/>
                    </a:lnTo>
                    <a:lnTo>
                      <a:pt x="397" y="826"/>
                    </a:lnTo>
                    <a:lnTo>
                      <a:pt x="370" y="803"/>
                    </a:lnTo>
                    <a:lnTo>
                      <a:pt x="345" y="779"/>
                    </a:lnTo>
                    <a:lnTo>
                      <a:pt x="334" y="766"/>
                    </a:lnTo>
                    <a:lnTo>
                      <a:pt x="323" y="753"/>
                    </a:lnTo>
                    <a:lnTo>
                      <a:pt x="312" y="738"/>
                    </a:lnTo>
                    <a:lnTo>
                      <a:pt x="304" y="7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8" name="Freeform 454">
                <a:extLst>
                  <a:ext uri="{FF2B5EF4-FFF2-40B4-BE49-F238E27FC236}">
                    <a16:creationId xmlns:a16="http://schemas.microsoft.com/office/drawing/2014/main" id="{231FF648-AF5B-854A-FEA8-32C6BC2C4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888"/>
                <a:ext cx="18" cy="5"/>
              </a:xfrm>
              <a:custGeom>
                <a:avLst/>
                <a:gdLst>
                  <a:gd name="T0" fmla="*/ 0 w 293"/>
                  <a:gd name="T1" fmla="*/ 0 h 74"/>
                  <a:gd name="T2" fmla="*/ 18 w 293"/>
                  <a:gd name="T3" fmla="*/ 16 h 74"/>
                  <a:gd name="T4" fmla="*/ 36 w 293"/>
                  <a:gd name="T5" fmla="*/ 27 h 74"/>
                  <a:gd name="T6" fmla="*/ 53 w 293"/>
                  <a:gd name="T7" fmla="*/ 37 h 74"/>
                  <a:gd name="T8" fmla="*/ 70 w 293"/>
                  <a:gd name="T9" fmla="*/ 45 h 74"/>
                  <a:gd name="T10" fmla="*/ 87 w 293"/>
                  <a:gd name="T11" fmla="*/ 51 h 74"/>
                  <a:gd name="T12" fmla="*/ 104 w 293"/>
                  <a:gd name="T13" fmla="*/ 55 h 74"/>
                  <a:gd name="T14" fmla="*/ 122 w 293"/>
                  <a:gd name="T15" fmla="*/ 59 h 74"/>
                  <a:gd name="T16" fmla="*/ 139 w 293"/>
                  <a:gd name="T17" fmla="*/ 61 h 74"/>
                  <a:gd name="T18" fmla="*/ 176 w 293"/>
                  <a:gd name="T19" fmla="*/ 64 h 74"/>
                  <a:gd name="T20" fmla="*/ 213 w 293"/>
                  <a:gd name="T21" fmla="*/ 66 h 74"/>
                  <a:gd name="T22" fmla="*/ 232 w 293"/>
                  <a:gd name="T23" fmla="*/ 67 h 74"/>
                  <a:gd name="T24" fmla="*/ 252 w 293"/>
                  <a:gd name="T25" fmla="*/ 69 h 74"/>
                  <a:gd name="T26" fmla="*/ 272 w 293"/>
                  <a:gd name="T27" fmla="*/ 71 h 74"/>
                  <a:gd name="T28" fmla="*/ 293 w 293"/>
                  <a:gd name="T2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3" h="74">
                    <a:moveTo>
                      <a:pt x="0" y="0"/>
                    </a:moveTo>
                    <a:lnTo>
                      <a:pt x="18" y="16"/>
                    </a:lnTo>
                    <a:lnTo>
                      <a:pt x="36" y="27"/>
                    </a:lnTo>
                    <a:lnTo>
                      <a:pt x="53" y="37"/>
                    </a:lnTo>
                    <a:lnTo>
                      <a:pt x="70" y="45"/>
                    </a:lnTo>
                    <a:lnTo>
                      <a:pt x="87" y="51"/>
                    </a:lnTo>
                    <a:lnTo>
                      <a:pt x="104" y="55"/>
                    </a:lnTo>
                    <a:lnTo>
                      <a:pt x="122" y="59"/>
                    </a:lnTo>
                    <a:lnTo>
                      <a:pt x="139" y="61"/>
                    </a:lnTo>
                    <a:lnTo>
                      <a:pt x="176" y="64"/>
                    </a:lnTo>
                    <a:lnTo>
                      <a:pt x="213" y="66"/>
                    </a:lnTo>
                    <a:lnTo>
                      <a:pt x="232" y="67"/>
                    </a:lnTo>
                    <a:lnTo>
                      <a:pt x="252" y="69"/>
                    </a:lnTo>
                    <a:lnTo>
                      <a:pt x="272" y="71"/>
                    </a:lnTo>
                    <a:lnTo>
                      <a:pt x="293" y="74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9" name="Freeform 455">
                <a:extLst>
                  <a:ext uri="{FF2B5EF4-FFF2-40B4-BE49-F238E27FC236}">
                    <a16:creationId xmlns:a16="http://schemas.microsoft.com/office/drawing/2014/main" id="{58D54AB5-579E-FB82-FF3C-77A97D5A9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884"/>
                <a:ext cx="14" cy="3"/>
              </a:xfrm>
              <a:custGeom>
                <a:avLst/>
                <a:gdLst>
                  <a:gd name="T0" fmla="*/ 0 w 214"/>
                  <a:gd name="T1" fmla="*/ 0 h 53"/>
                  <a:gd name="T2" fmla="*/ 6 w 214"/>
                  <a:gd name="T3" fmla="*/ 6 h 53"/>
                  <a:gd name="T4" fmla="*/ 11 w 214"/>
                  <a:gd name="T5" fmla="*/ 12 h 53"/>
                  <a:gd name="T6" fmla="*/ 17 w 214"/>
                  <a:gd name="T7" fmla="*/ 17 h 53"/>
                  <a:gd name="T8" fmla="*/ 23 w 214"/>
                  <a:gd name="T9" fmla="*/ 22 h 53"/>
                  <a:gd name="T10" fmla="*/ 30 w 214"/>
                  <a:gd name="T11" fmla="*/ 25 h 53"/>
                  <a:gd name="T12" fmla="*/ 36 w 214"/>
                  <a:gd name="T13" fmla="*/ 28 h 53"/>
                  <a:gd name="T14" fmla="*/ 42 w 214"/>
                  <a:gd name="T15" fmla="*/ 31 h 53"/>
                  <a:gd name="T16" fmla="*/ 49 w 214"/>
                  <a:gd name="T17" fmla="*/ 32 h 53"/>
                  <a:gd name="T18" fmla="*/ 62 w 214"/>
                  <a:gd name="T19" fmla="*/ 35 h 53"/>
                  <a:gd name="T20" fmla="*/ 76 w 214"/>
                  <a:gd name="T21" fmla="*/ 35 h 53"/>
                  <a:gd name="T22" fmla="*/ 90 w 214"/>
                  <a:gd name="T23" fmla="*/ 35 h 53"/>
                  <a:gd name="T24" fmla="*/ 106 w 214"/>
                  <a:gd name="T25" fmla="*/ 34 h 53"/>
                  <a:gd name="T26" fmla="*/ 120 w 214"/>
                  <a:gd name="T27" fmla="*/ 32 h 53"/>
                  <a:gd name="T28" fmla="*/ 134 w 214"/>
                  <a:gd name="T29" fmla="*/ 31 h 53"/>
                  <a:gd name="T30" fmla="*/ 148 w 214"/>
                  <a:gd name="T31" fmla="*/ 30 h 53"/>
                  <a:gd name="T32" fmla="*/ 162 w 214"/>
                  <a:gd name="T33" fmla="*/ 31 h 53"/>
                  <a:gd name="T34" fmla="*/ 176 w 214"/>
                  <a:gd name="T35" fmla="*/ 33 h 53"/>
                  <a:gd name="T36" fmla="*/ 189 w 214"/>
                  <a:gd name="T37" fmla="*/ 37 h 53"/>
                  <a:gd name="T38" fmla="*/ 195 w 214"/>
                  <a:gd name="T39" fmla="*/ 40 h 53"/>
                  <a:gd name="T40" fmla="*/ 202 w 214"/>
                  <a:gd name="T41" fmla="*/ 44 h 53"/>
                  <a:gd name="T42" fmla="*/ 208 w 214"/>
                  <a:gd name="T43" fmla="*/ 48 h 53"/>
                  <a:gd name="T44" fmla="*/ 214 w 214"/>
                  <a:gd name="T4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4" h="53">
                    <a:moveTo>
                      <a:pt x="0" y="0"/>
                    </a:moveTo>
                    <a:lnTo>
                      <a:pt x="6" y="6"/>
                    </a:lnTo>
                    <a:lnTo>
                      <a:pt x="11" y="12"/>
                    </a:lnTo>
                    <a:lnTo>
                      <a:pt x="17" y="17"/>
                    </a:lnTo>
                    <a:lnTo>
                      <a:pt x="23" y="22"/>
                    </a:lnTo>
                    <a:lnTo>
                      <a:pt x="30" y="25"/>
                    </a:lnTo>
                    <a:lnTo>
                      <a:pt x="36" y="28"/>
                    </a:lnTo>
                    <a:lnTo>
                      <a:pt x="42" y="31"/>
                    </a:lnTo>
                    <a:lnTo>
                      <a:pt x="49" y="32"/>
                    </a:lnTo>
                    <a:lnTo>
                      <a:pt x="62" y="35"/>
                    </a:lnTo>
                    <a:lnTo>
                      <a:pt x="76" y="35"/>
                    </a:lnTo>
                    <a:lnTo>
                      <a:pt x="90" y="35"/>
                    </a:lnTo>
                    <a:lnTo>
                      <a:pt x="106" y="34"/>
                    </a:lnTo>
                    <a:lnTo>
                      <a:pt x="120" y="32"/>
                    </a:lnTo>
                    <a:lnTo>
                      <a:pt x="134" y="31"/>
                    </a:lnTo>
                    <a:lnTo>
                      <a:pt x="148" y="30"/>
                    </a:lnTo>
                    <a:lnTo>
                      <a:pt x="162" y="31"/>
                    </a:lnTo>
                    <a:lnTo>
                      <a:pt x="176" y="33"/>
                    </a:lnTo>
                    <a:lnTo>
                      <a:pt x="189" y="37"/>
                    </a:lnTo>
                    <a:lnTo>
                      <a:pt x="195" y="40"/>
                    </a:lnTo>
                    <a:lnTo>
                      <a:pt x="202" y="44"/>
                    </a:lnTo>
                    <a:lnTo>
                      <a:pt x="208" y="48"/>
                    </a:lnTo>
                    <a:lnTo>
                      <a:pt x="214" y="53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0" name="Freeform 456">
                <a:extLst>
                  <a:ext uri="{FF2B5EF4-FFF2-40B4-BE49-F238E27FC236}">
                    <a16:creationId xmlns:a16="http://schemas.microsoft.com/office/drawing/2014/main" id="{A672D399-FA55-1ADA-D00E-104227447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872"/>
                <a:ext cx="13" cy="4"/>
              </a:xfrm>
              <a:custGeom>
                <a:avLst/>
                <a:gdLst>
                  <a:gd name="T0" fmla="*/ 0 w 200"/>
                  <a:gd name="T1" fmla="*/ 0 h 64"/>
                  <a:gd name="T2" fmla="*/ 4 w 200"/>
                  <a:gd name="T3" fmla="*/ 7 h 64"/>
                  <a:gd name="T4" fmla="*/ 9 w 200"/>
                  <a:gd name="T5" fmla="*/ 13 h 64"/>
                  <a:gd name="T6" fmla="*/ 14 w 200"/>
                  <a:gd name="T7" fmla="*/ 17 h 64"/>
                  <a:gd name="T8" fmla="*/ 20 w 200"/>
                  <a:gd name="T9" fmla="*/ 21 h 64"/>
                  <a:gd name="T10" fmla="*/ 26 w 200"/>
                  <a:gd name="T11" fmla="*/ 24 h 64"/>
                  <a:gd name="T12" fmla="*/ 32 w 200"/>
                  <a:gd name="T13" fmla="*/ 26 h 64"/>
                  <a:gd name="T14" fmla="*/ 38 w 200"/>
                  <a:gd name="T15" fmla="*/ 28 h 64"/>
                  <a:gd name="T16" fmla="*/ 46 w 200"/>
                  <a:gd name="T17" fmla="*/ 29 h 64"/>
                  <a:gd name="T18" fmla="*/ 59 w 200"/>
                  <a:gd name="T19" fmla="*/ 29 h 64"/>
                  <a:gd name="T20" fmla="*/ 73 w 200"/>
                  <a:gd name="T21" fmla="*/ 29 h 64"/>
                  <a:gd name="T22" fmla="*/ 87 w 200"/>
                  <a:gd name="T23" fmla="*/ 27 h 64"/>
                  <a:gd name="T24" fmla="*/ 101 w 200"/>
                  <a:gd name="T25" fmla="*/ 25 h 64"/>
                  <a:gd name="T26" fmla="*/ 116 w 200"/>
                  <a:gd name="T27" fmla="*/ 24 h 64"/>
                  <a:gd name="T28" fmla="*/ 129 w 200"/>
                  <a:gd name="T29" fmla="*/ 23 h 64"/>
                  <a:gd name="T30" fmla="*/ 143 w 200"/>
                  <a:gd name="T31" fmla="*/ 23 h 64"/>
                  <a:gd name="T32" fmla="*/ 156 w 200"/>
                  <a:gd name="T33" fmla="*/ 26 h 64"/>
                  <a:gd name="T34" fmla="*/ 162 w 200"/>
                  <a:gd name="T35" fmla="*/ 28 h 64"/>
                  <a:gd name="T36" fmla="*/ 169 w 200"/>
                  <a:gd name="T37" fmla="*/ 30 h 64"/>
                  <a:gd name="T38" fmla="*/ 175 w 200"/>
                  <a:gd name="T39" fmla="*/ 34 h 64"/>
                  <a:gd name="T40" fmla="*/ 180 w 200"/>
                  <a:gd name="T41" fmla="*/ 38 h 64"/>
                  <a:gd name="T42" fmla="*/ 186 w 200"/>
                  <a:gd name="T43" fmla="*/ 43 h 64"/>
                  <a:gd name="T44" fmla="*/ 191 w 200"/>
                  <a:gd name="T45" fmla="*/ 49 h 64"/>
                  <a:gd name="T46" fmla="*/ 195 w 200"/>
                  <a:gd name="T47" fmla="*/ 56 h 64"/>
                  <a:gd name="T48" fmla="*/ 200 w 200"/>
                  <a:gd name="T4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0" h="64">
                    <a:moveTo>
                      <a:pt x="0" y="0"/>
                    </a:moveTo>
                    <a:lnTo>
                      <a:pt x="4" y="7"/>
                    </a:lnTo>
                    <a:lnTo>
                      <a:pt x="9" y="13"/>
                    </a:lnTo>
                    <a:lnTo>
                      <a:pt x="14" y="17"/>
                    </a:lnTo>
                    <a:lnTo>
                      <a:pt x="20" y="21"/>
                    </a:lnTo>
                    <a:lnTo>
                      <a:pt x="26" y="24"/>
                    </a:lnTo>
                    <a:lnTo>
                      <a:pt x="32" y="26"/>
                    </a:lnTo>
                    <a:lnTo>
                      <a:pt x="38" y="28"/>
                    </a:lnTo>
                    <a:lnTo>
                      <a:pt x="46" y="29"/>
                    </a:lnTo>
                    <a:lnTo>
                      <a:pt x="59" y="29"/>
                    </a:lnTo>
                    <a:lnTo>
                      <a:pt x="73" y="29"/>
                    </a:lnTo>
                    <a:lnTo>
                      <a:pt x="87" y="27"/>
                    </a:lnTo>
                    <a:lnTo>
                      <a:pt x="101" y="25"/>
                    </a:lnTo>
                    <a:lnTo>
                      <a:pt x="116" y="24"/>
                    </a:lnTo>
                    <a:lnTo>
                      <a:pt x="129" y="23"/>
                    </a:lnTo>
                    <a:lnTo>
                      <a:pt x="143" y="23"/>
                    </a:lnTo>
                    <a:lnTo>
                      <a:pt x="156" y="26"/>
                    </a:lnTo>
                    <a:lnTo>
                      <a:pt x="162" y="28"/>
                    </a:lnTo>
                    <a:lnTo>
                      <a:pt x="169" y="30"/>
                    </a:lnTo>
                    <a:lnTo>
                      <a:pt x="175" y="34"/>
                    </a:lnTo>
                    <a:lnTo>
                      <a:pt x="180" y="38"/>
                    </a:lnTo>
                    <a:lnTo>
                      <a:pt x="186" y="43"/>
                    </a:lnTo>
                    <a:lnTo>
                      <a:pt x="191" y="49"/>
                    </a:lnTo>
                    <a:lnTo>
                      <a:pt x="195" y="56"/>
                    </a:lnTo>
                    <a:lnTo>
                      <a:pt x="200" y="64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1" name="Freeform 457">
                <a:extLst>
                  <a:ext uri="{FF2B5EF4-FFF2-40B4-BE49-F238E27FC236}">
                    <a16:creationId xmlns:a16="http://schemas.microsoft.com/office/drawing/2014/main" id="{FA3EBEE1-2B8D-6E98-5456-A8A896142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1869"/>
                <a:ext cx="11" cy="1"/>
              </a:xfrm>
              <a:custGeom>
                <a:avLst/>
                <a:gdLst>
                  <a:gd name="T0" fmla="*/ 0 w 171"/>
                  <a:gd name="T1" fmla="*/ 12 h 12"/>
                  <a:gd name="T2" fmla="*/ 12 w 171"/>
                  <a:gd name="T3" fmla="*/ 7 h 12"/>
                  <a:gd name="T4" fmla="*/ 23 w 171"/>
                  <a:gd name="T5" fmla="*/ 4 h 12"/>
                  <a:gd name="T6" fmla="*/ 33 w 171"/>
                  <a:gd name="T7" fmla="*/ 2 h 12"/>
                  <a:gd name="T8" fmla="*/ 44 w 171"/>
                  <a:gd name="T9" fmla="*/ 0 h 12"/>
                  <a:gd name="T10" fmla="*/ 55 w 171"/>
                  <a:gd name="T11" fmla="*/ 0 h 12"/>
                  <a:gd name="T12" fmla="*/ 66 w 171"/>
                  <a:gd name="T13" fmla="*/ 0 h 12"/>
                  <a:gd name="T14" fmla="*/ 77 w 171"/>
                  <a:gd name="T15" fmla="*/ 1 h 12"/>
                  <a:gd name="T16" fmla="*/ 87 w 171"/>
                  <a:gd name="T17" fmla="*/ 3 h 12"/>
                  <a:gd name="T18" fmla="*/ 108 w 171"/>
                  <a:gd name="T19" fmla="*/ 6 h 12"/>
                  <a:gd name="T20" fmla="*/ 129 w 171"/>
                  <a:gd name="T21" fmla="*/ 10 h 12"/>
                  <a:gd name="T22" fmla="*/ 141 w 171"/>
                  <a:gd name="T23" fmla="*/ 11 h 12"/>
                  <a:gd name="T24" fmla="*/ 151 w 171"/>
                  <a:gd name="T25" fmla="*/ 12 h 12"/>
                  <a:gd name="T26" fmla="*/ 161 w 171"/>
                  <a:gd name="T27" fmla="*/ 12 h 12"/>
                  <a:gd name="T28" fmla="*/ 171 w 171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1" h="12">
                    <a:moveTo>
                      <a:pt x="0" y="12"/>
                    </a:moveTo>
                    <a:lnTo>
                      <a:pt x="12" y="7"/>
                    </a:lnTo>
                    <a:lnTo>
                      <a:pt x="23" y="4"/>
                    </a:lnTo>
                    <a:lnTo>
                      <a:pt x="33" y="2"/>
                    </a:lnTo>
                    <a:lnTo>
                      <a:pt x="44" y="0"/>
                    </a:lnTo>
                    <a:lnTo>
                      <a:pt x="55" y="0"/>
                    </a:lnTo>
                    <a:lnTo>
                      <a:pt x="66" y="0"/>
                    </a:lnTo>
                    <a:lnTo>
                      <a:pt x="77" y="1"/>
                    </a:lnTo>
                    <a:lnTo>
                      <a:pt x="87" y="3"/>
                    </a:lnTo>
                    <a:lnTo>
                      <a:pt x="108" y="6"/>
                    </a:lnTo>
                    <a:lnTo>
                      <a:pt x="129" y="10"/>
                    </a:lnTo>
                    <a:lnTo>
                      <a:pt x="141" y="11"/>
                    </a:lnTo>
                    <a:lnTo>
                      <a:pt x="151" y="12"/>
                    </a:lnTo>
                    <a:lnTo>
                      <a:pt x="161" y="12"/>
                    </a:lnTo>
                    <a:lnTo>
                      <a:pt x="171" y="1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2" name="Freeform 458">
                <a:extLst>
                  <a:ext uri="{FF2B5EF4-FFF2-40B4-BE49-F238E27FC236}">
                    <a16:creationId xmlns:a16="http://schemas.microsoft.com/office/drawing/2014/main" id="{D1915957-1EAA-1D0A-C5F9-0767131B7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861"/>
                <a:ext cx="15" cy="2"/>
              </a:xfrm>
              <a:custGeom>
                <a:avLst/>
                <a:gdLst>
                  <a:gd name="T0" fmla="*/ 0 w 229"/>
                  <a:gd name="T1" fmla="*/ 0 h 34"/>
                  <a:gd name="T2" fmla="*/ 13 w 229"/>
                  <a:gd name="T3" fmla="*/ 6 h 34"/>
                  <a:gd name="T4" fmla="*/ 27 w 229"/>
                  <a:gd name="T5" fmla="*/ 10 h 34"/>
                  <a:gd name="T6" fmla="*/ 42 w 229"/>
                  <a:gd name="T7" fmla="*/ 13 h 34"/>
                  <a:gd name="T8" fmla="*/ 56 w 229"/>
                  <a:gd name="T9" fmla="*/ 15 h 34"/>
                  <a:gd name="T10" fmla="*/ 85 w 229"/>
                  <a:gd name="T11" fmla="*/ 17 h 34"/>
                  <a:gd name="T12" fmla="*/ 114 w 229"/>
                  <a:gd name="T13" fmla="*/ 17 h 34"/>
                  <a:gd name="T14" fmla="*/ 143 w 229"/>
                  <a:gd name="T15" fmla="*/ 18 h 34"/>
                  <a:gd name="T16" fmla="*/ 173 w 229"/>
                  <a:gd name="T17" fmla="*/ 20 h 34"/>
                  <a:gd name="T18" fmla="*/ 187 w 229"/>
                  <a:gd name="T19" fmla="*/ 22 h 34"/>
                  <a:gd name="T20" fmla="*/ 201 w 229"/>
                  <a:gd name="T21" fmla="*/ 25 h 34"/>
                  <a:gd name="T22" fmla="*/ 215 w 229"/>
                  <a:gd name="T23" fmla="*/ 29 h 34"/>
                  <a:gd name="T24" fmla="*/ 229 w 229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9" h="34">
                    <a:moveTo>
                      <a:pt x="0" y="0"/>
                    </a:moveTo>
                    <a:lnTo>
                      <a:pt x="13" y="6"/>
                    </a:lnTo>
                    <a:lnTo>
                      <a:pt x="27" y="10"/>
                    </a:lnTo>
                    <a:lnTo>
                      <a:pt x="42" y="13"/>
                    </a:lnTo>
                    <a:lnTo>
                      <a:pt x="56" y="15"/>
                    </a:lnTo>
                    <a:lnTo>
                      <a:pt x="85" y="17"/>
                    </a:lnTo>
                    <a:lnTo>
                      <a:pt x="114" y="17"/>
                    </a:lnTo>
                    <a:lnTo>
                      <a:pt x="143" y="18"/>
                    </a:lnTo>
                    <a:lnTo>
                      <a:pt x="173" y="20"/>
                    </a:lnTo>
                    <a:lnTo>
                      <a:pt x="187" y="22"/>
                    </a:lnTo>
                    <a:lnTo>
                      <a:pt x="201" y="25"/>
                    </a:lnTo>
                    <a:lnTo>
                      <a:pt x="215" y="29"/>
                    </a:lnTo>
                    <a:lnTo>
                      <a:pt x="229" y="34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3" name="Freeform 459">
                <a:extLst>
                  <a:ext uri="{FF2B5EF4-FFF2-40B4-BE49-F238E27FC236}">
                    <a16:creationId xmlns:a16="http://schemas.microsoft.com/office/drawing/2014/main" id="{B5291AE3-1C4E-DC20-82CF-6E6B33E3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852"/>
                <a:ext cx="12" cy="5"/>
              </a:xfrm>
              <a:custGeom>
                <a:avLst/>
                <a:gdLst>
                  <a:gd name="T0" fmla="*/ 0 w 199"/>
                  <a:gd name="T1" fmla="*/ 0 h 68"/>
                  <a:gd name="T2" fmla="*/ 12 w 199"/>
                  <a:gd name="T3" fmla="*/ 4 h 68"/>
                  <a:gd name="T4" fmla="*/ 24 w 199"/>
                  <a:gd name="T5" fmla="*/ 7 h 68"/>
                  <a:gd name="T6" fmla="*/ 37 w 199"/>
                  <a:gd name="T7" fmla="*/ 9 h 68"/>
                  <a:gd name="T8" fmla="*/ 50 w 199"/>
                  <a:gd name="T9" fmla="*/ 10 h 68"/>
                  <a:gd name="T10" fmla="*/ 77 w 199"/>
                  <a:gd name="T11" fmla="*/ 12 h 68"/>
                  <a:gd name="T12" fmla="*/ 105 w 199"/>
                  <a:gd name="T13" fmla="*/ 14 h 68"/>
                  <a:gd name="T14" fmla="*/ 118 w 199"/>
                  <a:gd name="T15" fmla="*/ 16 h 68"/>
                  <a:gd name="T16" fmla="*/ 131 w 199"/>
                  <a:gd name="T17" fmla="*/ 19 h 68"/>
                  <a:gd name="T18" fmla="*/ 144 w 199"/>
                  <a:gd name="T19" fmla="*/ 23 h 68"/>
                  <a:gd name="T20" fmla="*/ 156 w 199"/>
                  <a:gd name="T21" fmla="*/ 28 h 68"/>
                  <a:gd name="T22" fmla="*/ 168 w 199"/>
                  <a:gd name="T23" fmla="*/ 35 h 68"/>
                  <a:gd name="T24" fmla="*/ 179 w 199"/>
                  <a:gd name="T25" fmla="*/ 44 h 68"/>
                  <a:gd name="T26" fmla="*/ 184 w 199"/>
                  <a:gd name="T27" fmla="*/ 49 h 68"/>
                  <a:gd name="T28" fmla="*/ 189 w 199"/>
                  <a:gd name="T29" fmla="*/ 55 h 68"/>
                  <a:gd name="T30" fmla="*/ 194 w 199"/>
                  <a:gd name="T31" fmla="*/ 61 h 68"/>
                  <a:gd name="T32" fmla="*/ 199 w 199"/>
                  <a:gd name="T3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9" h="68">
                    <a:moveTo>
                      <a:pt x="0" y="0"/>
                    </a:moveTo>
                    <a:lnTo>
                      <a:pt x="12" y="4"/>
                    </a:lnTo>
                    <a:lnTo>
                      <a:pt x="24" y="7"/>
                    </a:lnTo>
                    <a:lnTo>
                      <a:pt x="37" y="9"/>
                    </a:lnTo>
                    <a:lnTo>
                      <a:pt x="50" y="10"/>
                    </a:lnTo>
                    <a:lnTo>
                      <a:pt x="77" y="12"/>
                    </a:lnTo>
                    <a:lnTo>
                      <a:pt x="105" y="14"/>
                    </a:lnTo>
                    <a:lnTo>
                      <a:pt x="118" y="16"/>
                    </a:lnTo>
                    <a:lnTo>
                      <a:pt x="131" y="19"/>
                    </a:lnTo>
                    <a:lnTo>
                      <a:pt x="144" y="23"/>
                    </a:lnTo>
                    <a:lnTo>
                      <a:pt x="156" y="28"/>
                    </a:lnTo>
                    <a:lnTo>
                      <a:pt x="168" y="35"/>
                    </a:lnTo>
                    <a:lnTo>
                      <a:pt x="179" y="44"/>
                    </a:lnTo>
                    <a:lnTo>
                      <a:pt x="184" y="49"/>
                    </a:lnTo>
                    <a:lnTo>
                      <a:pt x="189" y="55"/>
                    </a:lnTo>
                    <a:lnTo>
                      <a:pt x="194" y="61"/>
                    </a:lnTo>
                    <a:lnTo>
                      <a:pt x="199" y="68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4" name="Freeform 460">
                <a:extLst>
                  <a:ext uri="{FF2B5EF4-FFF2-40B4-BE49-F238E27FC236}">
                    <a16:creationId xmlns:a16="http://schemas.microsoft.com/office/drawing/2014/main" id="{D7F03A87-1033-F926-7FBD-7A07B2C59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1858"/>
                <a:ext cx="7" cy="2"/>
              </a:xfrm>
              <a:custGeom>
                <a:avLst/>
                <a:gdLst>
                  <a:gd name="T0" fmla="*/ 0 w 107"/>
                  <a:gd name="T1" fmla="*/ 0 h 29"/>
                  <a:gd name="T2" fmla="*/ 6 w 107"/>
                  <a:gd name="T3" fmla="*/ 4 h 29"/>
                  <a:gd name="T4" fmla="*/ 13 w 107"/>
                  <a:gd name="T5" fmla="*/ 6 h 29"/>
                  <a:gd name="T6" fmla="*/ 19 w 107"/>
                  <a:gd name="T7" fmla="*/ 8 h 29"/>
                  <a:gd name="T8" fmla="*/ 26 w 107"/>
                  <a:gd name="T9" fmla="*/ 10 h 29"/>
                  <a:gd name="T10" fmla="*/ 40 w 107"/>
                  <a:gd name="T11" fmla="*/ 13 h 29"/>
                  <a:gd name="T12" fmla="*/ 53 w 107"/>
                  <a:gd name="T13" fmla="*/ 15 h 29"/>
                  <a:gd name="T14" fmla="*/ 67 w 107"/>
                  <a:gd name="T15" fmla="*/ 17 h 29"/>
                  <a:gd name="T16" fmla="*/ 80 w 107"/>
                  <a:gd name="T17" fmla="*/ 19 h 29"/>
                  <a:gd name="T18" fmla="*/ 93 w 107"/>
                  <a:gd name="T19" fmla="*/ 23 h 29"/>
                  <a:gd name="T20" fmla="*/ 107 w 107"/>
                  <a:gd name="T2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7" h="29">
                    <a:moveTo>
                      <a:pt x="0" y="0"/>
                    </a:moveTo>
                    <a:lnTo>
                      <a:pt x="6" y="4"/>
                    </a:lnTo>
                    <a:lnTo>
                      <a:pt x="13" y="6"/>
                    </a:lnTo>
                    <a:lnTo>
                      <a:pt x="19" y="8"/>
                    </a:lnTo>
                    <a:lnTo>
                      <a:pt x="26" y="10"/>
                    </a:lnTo>
                    <a:lnTo>
                      <a:pt x="40" y="13"/>
                    </a:lnTo>
                    <a:lnTo>
                      <a:pt x="53" y="15"/>
                    </a:lnTo>
                    <a:lnTo>
                      <a:pt x="67" y="17"/>
                    </a:lnTo>
                    <a:lnTo>
                      <a:pt x="80" y="19"/>
                    </a:lnTo>
                    <a:lnTo>
                      <a:pt x="93" y="23"/>
                    </a:lnTo>
                    <a:lnTo>
                      <a:pt x="107" y="29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5" name="Freeform 461">
                <a:extLst>
                  <a:ext uri="{FF2B5EF4-FFF2-40B4-BE49-F238E27FC236}">
                    <a16:creationId xmlns:a16="http://schemas.microsoft.com/office/drawing/2014/main" id="{3F7F5F98-9B0A-DAA8-7189-F9DF1274F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1848"/>
                <a:ext cx="2" cy="9"/>
              </a:xfrm>
              <a:custGeom>
                <a:avLst/>
                <a:gdLst>
                  <a:gd name="T0" fmla="*/ 0 w 33"/>
                  <a:gd name="T1" fmla="*/ 0 h 142"/>
                  <a:gd name="T2" fmla="*/ 1 w 33"/>
                  <a:gd name="T3" fmla="*/ 38 h 142"/>
                  <a:gd name="T4" fmla="*/ 2 w 33"/>
                  <a:gd name="T5" fmla="*/ 74 h 142"/>
                  <a:gd name="T6" fmla="*/ 3 w 33"/>
                  <a:gd name="T7" fmla="*/ 83 h 142"/>
                  <a:gd name="T8" fmla="*/ 5 w 33"/>
                  <a:gd name="T9" fmla="*/ 92 h 142"/>
                  <a:gd name="T10" fmla="*/ 7 w 33"/>
                  <a:gd name="T11" fmla="*/ 101 h 142"/>
                  <a:gd name="T12" fmla="*/ 10 w 33"/>
                  <a:gd name="T13" fmla="*/ 109 h 142"/>
                  <a:gd name="T14" fmla="*/ 15 w 33"/>
                  <a:gd name="T15" fmla="*/ 118 h 142"/>
                  <a:gd name="T16" fmla="*/ 20 w 33"/>
                  <a:gd name="T17" fmla="*/ 126 h 142"/>
                  <a:gd name="T18" fmla="*/ 26 w 33"/>
                  <a:gd name="T19" fmla="*/ 133 h 142"/>
                  <a:gd name="T20" fmla="*/ 33 w 33"/>
                  <a:gd name="T21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42">
                    <a:moveTo>
                      <a:pt x="0" y="0"/>
                    </a:moveTo>
                    <a:lnTo>
                      <a:pt x="1" y="38"/>
                    </a:lnTo>
                    <a:lnTo>
                      <a:pt x="2" y="74"/>
                    </a:lnTo>
                    <a:lnTo>
                      <a:pt x="3" y="83"/>
                    </a:lnTo>
                    <a:lnTo>
                      <a:pt x="5" y="92"/>
                    </a:lnTo>
                    <a:lnTo>
                      <a:pt x="7" y="101"/>
                    </a:lnTo>
                    <a:lnTo>
                      <a:pt x="10" y="109"/>
                    </a:lnTo>
                    <a:lnTo>
                      <a:pt x="15" y="118"/>
                    </a:lnTo>
                    <a:lnTo>
                      <a:pt x="20" y="126"/>
                    </a:lnTo>
                    <a:lnTo>
                      <a:pt x="26" y="133"/>
                    </a:lnTo>
                    <a:lnTo>
                      <a:pt x="33" y="14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6" name="Freeform 462">
                <a:extLst>
                  <a:ext uri="{FF2B5EF4-FFF2-40B4-BE49-F238E27FC236}">
                    <a16:creationId xmlns:a16="http://schemas.microsoft.com/office/drawing/2014/main" id="{4F649B44-2FBF-D05C-FAB9-D93F82F5A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843"/>
                <a:ext cx="5" cy="12"/>
              </a:xfrm>
              <a:custGeom>
                <a:avLst/>
                <a:gdLst>
                  <a:gd name="T0" fmla="*/ 0 w 77"/>
                  <a:gd name="T1" fmla="*/ 179 h 179"/>
                  <a:gd name="T2" fmla="*/ 3 w 77"/>
                  <a:gd name="T3" fmla="*/ 155 h 179"/>
                  <a:gd name="T4" fmla="*/ 7 w 77"/>
                  <a:gd name="T5" fmla="*/ 131 h 179"/>
                  <a:gd name="T6" fmla="*/ 12 w 77"/>
                  <a:gd name="T7" fmla="*/ 107 h 179"/>
                  <a:gd name="T8" fmla="*/ 18 w 77"/>
                  <a:gd name="T9" fmla="*/ 82 h 179"/>
                  <a:gd name="T10" fmla="*/ 22 w 77"/>
                  <a:gd name="T11" fmla="*/ 70 h 179"/>
                  <a:gd name="T12" fmla="*/ 27 w 77"/>
                  <a:gd name="T13" fmla="*/ 59 h 179"/>
                  <a:gd name="T14" fmla="*/ 33 w 77"/>
                  <a:gd name="T15" fmla="*/ 48 h 179"/>
                  <a:gd name="T16" fmla="*/ 40 w 77"/>
                  <a:gd name="T17" fmla="*/ 37 h 179"/>
                  <a:gd name="T18" fmla="*/ 47 w 77"/>
                  <a:gd name="T19" fmla="*/ 27 h 179"/>
                  <a:gd name="T20" fmla="*/ 56 w 77"/>
                  <a:gd name="T21" fmla="*/ 17 h 179"/>
                  <a:gd name="T22" fmla="*/ 66 w 77"/>
                  <a:gd name="T23" fmla="*/ 8 h 179"/>
                  <a:gd name="T24" fmla="*/ 77 w 77"/>
                  <a:gd name="T25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179">
                    <a:moveTo>
                      <a:pt x="0" y="179"/>
                    </a:moveTo>
                    <a:lnTo>
                      <a:pt x="3" y="155"/>
                    </a:lnTo>
                    <a:lnTo>
                      <a:pt x="7" y="131"/>
                    </a:lnTo>
                    <a:lnTo>
                      <a:pt x="12" y="107"/>
                    </a:lnTo>
                    <a:lnTo>
                      <a:pt x="18" y="82"/>
                    </a:lnTo>
                    <a:lnTo>
                      <a:pt x="22" y="70"/>
                    </a:lnTo>
                    <a:lnTo>
                      <a:pt x="27" y="59"/>
                    </a:lnTo>
                    <a:lnTo>
                      <a:pt x="33" y="48"/>
                    </a:lnTo>
                    <a:lnTo>
                      <a:pt x="40" y="37"/>
                    </a:lnTo>
                    <a:lnTo>
                      <a:pt x="47" y="27"/>
                    </a:lnTo>
                    <a:lnTo>
                      <a:pt x="56" y="17"/>
                    </a:lnTo>
                    <a:lnTo>
                      <a:pt x="66" y="8"/>
                    </a:lnTo>
                    <a:lnTo>
                      <a:pt x="77" y="0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7" name="Freeform 463">
                <a:extLst>
                  <a:ext uri="{FF2B5EF4-FFF2-40B4-BE49-F238E27FC236}">
                    <a16:creationId xmlns:a16="http://schemas.microsoft.com/office/drawing/2014/main" id="{A6F2CB7E-9EB4-59AA-0988-61BE2702C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852"/>
                <a:ext cx="10" cy="8"/>
              </a:xfrm>
              <a:custGeom>
                <a:avLst/>
                <a:gdLst>
                  <a:gd name="T0" fmla="*/ 0 w 151"/>
                  <a:gd name="T1" fmla="*/ 127 h 127"/>
                  <a:gd name="T2" fmla="*/ 6 w 151"/>
                  <a:gd name="T3" fmla="*/ 125 h 127"/>
                  <a:gd name="T4" fmla="*/ 11 w 151"/>
                  <a:gd name="T5" fmla="*/ 122 h 127"/>
                  <a:gd name="T6" fmla="*/ 16 w 151"/>
                  <a:gd name="T7" fmla="*/ 118 h 127"/>
                  <a:gd name="T8" fmla="*/ 21 w 151"/>
                  <a:gd name="T9" fmla="*/ 114 h 127"/>
                  <a:gd name="T10" fmla="*/ 29 w 151"/>
                  <a:gd name="T11" fmla="*/ 106 h 127"/>
                  <a:gd name="T12" fmla="*/ 37 w 151"/>
                  <a:gd name="T13" fmla="*/ 96 h 127"/>
                  <a:gd name="T14" fmla="*/ 51 w 151"/>
                  <a:gd name="T15" fmla="*/ 73 h 127"/>
                  <a:gd name="T16" fmla="*/ 64 w 151"/>
                  <a:gd name="T17" fmla="*/ 51 h 127"/>
                  <a:gd name="T18" fmla="*/ 71 w 151"/>
                  <a:gd name="T19" fmla="*/ 40 h 127"/>
                  <a:gd name="T20" fmla="*/ 78 w 151"/>
                  <a:gd name="T21" fmla="*/ 30 h 127"/>
                  <a:gd name="T22" fmla="*/ 87 w 151"/>
                  <a:gd name="T23" fmla="*/ 21 h 127"/>
                  <a:gd name="T24" fmla="*/ 96 w 151"/>
                  <a:gd name="T25" fmla="*/ 13 h 127"/>
                  <a:gd name="T26" fmla="*/ 102 w 151"/>
                  <a:gd name="T27" fmla="*/ 9 h 127"/>
                  <a:gd name="T28" fmla="*/ 107 w 151"/>
                  <a:gd name="T29" fmla="*/ 7 h 127"/>
                  <a:gd name="T30" fmla="*/ 113 w 151"/>
                  <a:gd name="T31" fmla="*/ 4 h 127"/>
                  <a:gd name="T32" fmla="*/ 120 w 151"/>
                  <a:gd name="T33" fmla="*/ 2 h 127"/>
                  <a:gd name="T34" fmla="*/ 127 w 151"/>
                  <a:gd name="T35" fmla="*/ 1 h 127"/>
                  <a:gd name="T36" fmla="*/ 135 w 151"/>
                  <a:gd name="T37" fmla="*/ 0 h 127"/>
                  <a:gd name="T38" fmla="*/ 142 w 151"/>
                  <a:gd name="T39" fmla="*/ 0 h 127"/>
                  <a:gd name="T40" fmla="*/ 151 w 151"/>
                  <a:gd name="T41" fmla="*/ 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1" h="127">
                    <a:moveTo>
                      <a:pt x="0" y="127"/>
                    </a:moveTo>
                    <a:lnTo>
                      <a:pt x="6" y="125"/>
                    </a:lnTo>
                    <a:lnTo>
                      <a:pt x="11" y="122"/>
                    </a:lnTo>
                    <a:lnTo>
                      <a:pt x="16" y="118"/>
                    </a:lnTo>
                    <a:lnTo>
                      <a:pt x="21" y="114"/>
                    </a:lnTo>
                    <a:lnTo>
                      <a:pt x="29" y="106"/>
                    </a:lnTo>
                    <a:lnTo>
                      <a:pt x="37" y="96"/>
                    </a:lnTo>
                    <a:lnTo>
                      <a:pt x="51" y="73"/>
                    </a:lnTo>
                    <a:lnTo>
                      <a:pt x="64" y="51"/>
                    </a:lnTo>
                    <a:lnTo>
                      <a:pt x="71" y="40"/>
                    </a:lnTo>
                    <a:lnTo>
                      <a:pt x="78" y="30"/>
                    </a:lnTo>
                    <a:lnTo>
                      <a:pt x="87" y="21"/>
                    </a:lnTo>
                    <a:lnTo>
                      <a:pt x="96" y="13"/>
                    </a:lnTo>
                    <a:lnTo>
                      <a:pt x="102" y="9"/>
                    </a:lnTo>
                    <a:lnTo>
                      <a:pt x="107" y="7"/>
                    </a:lnTo>
                    <a:lnTo>
                      <a:pt x="113" y="4"/>
                    </a:lnTo>
                    <a:lnTo>
                      <a:pt x="120" y="2"/>
                    </a:lnTo>
                    <a:lnTo>
                      <a:pt x="127" y="1"/>
                    </a:lnTo>
                    <a:lnTo>
                      <a:pt x="135" y="0"/>
                    </a:lnTo>
                    <a:lnTo>
                      <a:pt x="142" y="0"/>
                    </a:lnTo>
                    <a:lnTo>
                      <a:pt x="151" y="1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8" name="Freeform 464">
                <a:extLst>
                  <a:ext uri="{FF2B5EF4-FFF2-40B4-BE49-F238E27FC236}">
                    <a16:creationId xmlns:a16="http://schemas.microsoft.com/office/drawing/2014/main" id="{749865E8-91F6-8A0D-FCBA-7505FBFA6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860"/>
                <a:ext cx="12" cy="5"/>
              </a:xfrm>
              <a:custGeom>
                <a:avLst/>
                <a:gdLst>
                  <a:gd name="T0" fmla="*/ 0 w 190"/>
                  <a:gd name="T1" fmla="*/ 70 h 71"/>
                  <a:gd name="T2" fmla="*/ 6 w 190"/>
                  <a:gd name="T3" fmla="*/ 71 h 71"/>
                  <a:gd name="T4" fmla="*/ 12 w 190"/>
                  <a:gd name="T5" fmla="*/ 71 h 71"/>
                  <a:gd name="T6" fmla="*/ 18 w 190"/>
                  <a:gd name="T7" fmla="*/ 70 h 71"/>
                  <a:gd name="T8" fmla="*/ 24 w 190"/>
                  <a:gd name="T9" fmla="*/ 69 h 71"/>
                  <a:gd name="T10" fmla="*/ 36 w 190"/>
                  <a:gd name="T11" fmla="*/ 64 h 71"/>
                  <a:gd name="T12" fmla="*/ 47 w 190"/>
                  <a:gd name="T13" fmla="*/ 57 h 71"/>
                  <a:gd name="T14" fmla="*/ 68 w 190"/>
                  <a:gd name="T15" fmla="*/ 41 h 71"/>
                  <a:gd name="T16" fmla="*/ 90 w 190"/>
                  <a:gd name="T17" fmla="*/ 23 h 71"/>
                  <a:gd name="T18" fmla="*/ 100 w 190"/>
                  <a:gd name="T19" fmla="*/ 14 h 71"/>
                  <a:gd name="T20" fmla="*/ 111 w 190"/>
                  <a:gd name="T21" fmla="*/ 8 h 71"/>
                  <a:gd name="T22" fmla="*/ 117 w 190"/>
                  <a:gd name="T23" fmla="*/ 5 h 71"/>
                  <a:gd name="T24" fmla="*/ 123 w 190"/>
                  <a:gd name="T25" fmla="*/ 3 h 71"/>
                  <a:gd name="T26" fmla="*/ 129 w 190"/>
                  <a:gd name="T27" fmla="*/ 1 h 71"/>
                  <a:gd name="T28" fmla="*/ 135 w 190"/>
                  <a:gd name="T29" fmla="*/ 0 h 71"/>
                  <a:gd name="T30" fmla="*/ 141 w 190"/>
                  <a:gd name="T31" fmla="*/ 0 h 71"/>
                  <a:gd name="T32" fmla="*/ 147 w 190"/>
                  <a:gd name="T33" fmla="*/ 1 h 71"/>
                  <a:gd name="T34" fmla="*/ 154 w 190"/>
                  <a:gd name="T35" fmla="*/ 3 h 71"/>
                  <a:gd name="T36" fmla="*/ 161 w 190"/>
                  <a:gd name="T37" fmla="*/ 5 h 71"/>
                  <a:gd name="T38" fmla="*/ 168 w 190"/>
                  <a:gd name="T39" fmla="*/ 9 h 71"/>
                  <a:gd name="T40" fmla="*/ 175 w 190"/>
                  <a:gd name="T41" fmla="*/ 13 h 71"/>
                  <a:gd name="T42" fmla="*/ 183 w 190"/>
                  <a:gd name="T43" fmla="*/ 19 h 71"/>
                  <a:gd name="T44" fmla="*/ 190 w 190"/>
                  <a:gd name="T45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0" h="71">
                    <a:moveTo>
                      <a:pt x="0" y="70"/>
                    </a:moveTo>
                    <a:lnTo>
                      <a:pt x="6" y="71"/>
                    </a:lnTo>
                    <a:lnTo>
                      <a:pt x="12" y="71"/>
                    </a:lnTo>
                    <a:lnTo>
                      <a:pt x="18" y="70"/>
                    </a:lnTo>
                    <a:lnTo>
                      <a:pt x="24" y="69"/>
                    </a:lnTo>
                    <a:lnTo>
                      <a:pt x="36" y="64"/>
                    </a:lnTo>
                    <a:lnTo>
                      <a:pt x="47" y="57"/>
                    </a:lnTo>
                    <a:lnTo>
                      <a:pt x="68" y="41"/>
                    </a:lnTo>
                    <a:lnTo>
                      <a:pt x="90" y="23"/>
                    </a:lnTo>
                    <a:lnTo>
                      <a:pt x="100" y="14"/>
                    </a:lnTo>
                    <a:lnTo>
                      <a:pt x="111" y="8"/>
                    </a:lnTo>
                    <a:lnTo>
                      <a:pt x="117" y="5"/>
                    </a:lnTo>
                    <a:lnTo>
                      <a:pt x="123" y="3"/>
                    </a:lnTo>
                    <a:lnTo>
                      <a:pt x="129" y="1"/>
                    </a:lnTo>
                    <a:lnTo>
                      <a:pt x="135" y="0"/>
                    </a:lnTo>
                    <a:lnTo>
                      <a:pt x="141" y="0"/>
                    </a:lnTo>
                    <a:lnTo>
                      <a:pt x="147" y="1"/>
                    </a:lnTo>
                    <a:lnTo>
                      <a:pt x="154" y="3"/>
                    </a:lnTo>
                    <a:lnTo>
                      <a:pt x="161" y="5"/>
                    </a:lnTo>
                    <a:lnTo>
                      <a:pt x="168" y="9"/>
                    </a:lnTo>
                    <a:lnTo>
                      <a:pt x="175" y="13"/>
                    </a:lnTo>
                    <a:lnTo>
                      <a:pt x="183" y="19"/>
                    </a:lnTo>
                    <a:lnTo>
                      <a:pt x="190" y="26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9" name="Freeform 465">
                <a:extLst>
                  <a:ext uri="{FF2B5EF4-FFF2-40B4-BE49-F238E27FC236}">
                    <a16:creationId xmlns:a16="http://schemas.microsoft.com/office/drawing/2014/main" id="{63D299B2-36BD-C795-6973-EDCFAC59F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873"/>
                <a:ext cx="13" cy="2"/>
              </a:xfrm>
              <a:custGeom>
                <a:avLst/>
                <a:gdLst>
                  <a:gd name="T0" fmla="*/ 0 w 204"/>
                  <a:gd name="T1" fmla="*/ 1 h 35"/>
                  <a:gd name="T2" fmla="*/ 14 w 204"/>
                  <a:gd name="T3" fmla="*/ 0 h 35"/>
                  <a:gd name="T4" fmla="*/ 27 w 204"/>
                  <a:gd name="T5" fmla="*/ 0 h 35"/>
                  <a:gd name="T6" fmla="*/ 40 w 204"/>
                  <a:gd name="T7" fmla="*/ 1 h 35"/>
                  <a:gd name="T8" fmla="*/ 52 w 204"/>
                  <a:gd name="T9" fmla="*/ 3 h 35"/>
                  <a:gd name="T10" fmla="*/ 77 w 204"/>
                  <a:gd name="T11" fmla="*/ 9 h 35"/>
                  <a:gd name="T12" fmla="*/ 102 w 204"/>
                  <a:gd name="T13" fmla="*/ 16 h 35"/>
                  <a:gd name="T14" fmla="*/ 127 w 204"/>
                  <a:gd name="T15" fmla="*/ 24 h 35"/>
                  <a:gd name="T16" fmla="*/ 152 w 204"/>
                  <a:gd name="T17" fmla="*/ 30 h 35"/>
                  <a:gd name="T18" fmla="*/ 165 w 204"/>
                  <a:gd name="T19" fmla="*/ 33 h 35"/>
                  <a:gd name="T20" fmla="*/ 177 w 204"/>
                  <a:gd name="T21" fmla="*/ 34 h 35"/>
                  <a:gd name="T22" fmla="*/ 191 w 204"/>
                  <a:gd name="T23" fmla="*/ 35 h 35"/>
                  <a:gd name="T24" fmla="*/ 204 w 204"/>
                  <a:gd name="T2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4" h="35">
                    <a:moveTo>
                      <a:pt x="0" y="1"/>
                    </a:moveTo>
                    <a:lnTo>
                      <a:pt x="14" y="0"/>
                    </a:lnTo>
                    <a:lnTo>
                      <a:pt x="27" y="0"/>
                    </a:lnTo>
                    <a:lnTo>
                      <a:pt x="40" y="1"/>
                    </a:lnTo>
                    <a:lnTo>
                      <a:pt x="52" y="3"/>
                    </a:lnTo>
                    <a:lnTo>
                      <a:pt x="77" y="9"/>
                    </a:lnTo>
                    <a:lnTo>
                      <a:pt x="102" y="16"/>
                    </a:lnTo>
                    <a:lnTo>
                      <a:pt x="127" y="24"/>
                    </a:lnTo>
                    <a:lnTo>
                      <a:pt x="152" y="30"/>
                    </a:lnTo>
                    <a:lnTo>
                      <a:pt x="165" y="33"/>
                    </a:lnTo>
                    <a:lnTo>
                      <a:pt x="177" y="34"/>
                    </a:lnTo>
                    <a:lnTo>
                      <a:pt x="191" y="35"/>
                    </a:lnTo>
                    <a:lnTo>
                      <a:pt x="204" y="35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0" name="Freeform 466">
                <a:extLst>
                  <a:ext uri="{FF2B5EF4-FFF2-40B4-BE49-F238E27FC236}">
                    <a16:creationId xmlns:a16="http://schemas.microsoft.com/office/drawing/2014/main" id="{5100F5E5-41E8-589A-4B56-F3CCDC0C8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879"/>
                <a:ext cx="6" cy="1"/>
              </a:xfrm>
              <a:custGeom>
                <a:avLst/>
                <a:gdLst>
                  <a:gd name="T0" fmla="*/ 0 w 97"/>
                  <a:gd name="T1" fmla="*/ 22 h 22"/>
                  <a:gd name="T2" fmla="*/ 5 w 97"/>
                  <a:gd name="T3" fmla="*/ 15 h 22"/>
                  <a:gd name="T4" fmla="*/ 10 w 97"/>
                  <a:gd name="T5" fmla="*/ 9 h 22"/>
                  <a:gd name="T6" fmla="*/ 16 w 97"/>
                  <a:gd name="T7" fmla="*/ 5 h 22"/>
                  <a:gd name="T8" fmla="*/ 22 w 97"/>
                  <a:gd name="T9" fmla="*/ 2 h 22"/>
                  <a:gd name="T10" fmla="*/ 28 w 97"/>
                  <a:gd name="T11" fmla="*/ 1 h 22"/>
                  <a:gd name="T12" fmla="*/ 34 w 97"/>
                  <a:gd name="T13" fmla="*/ 0 h 22"/>
                  <a:gd name="T14" fmla="*/ 40 w 97"/>
                  <a:gd name="T15" fmla="*/ 1 h 22"/>
                  <a:gd name="T16" fmla="*/ 47 w 97"/>
                  <a:gd name="T17" fmla="*/ 1 h 22"/>
                  <a:gd name="T18" fmla="*/ 60 w 97"/>
                  <a:gd name="T19" fmla="*/ 3 h 22"/>
                  <a:gd name="T20" fmla="*/ 73 w 97"/>
                  <a:gd name="T21" fmla="*/ 5 h 22"/>
                  <a:gd name="T22" fmla="*/ 79 w 97"/>
                  <a:gd name="T23" fmla="*/ 6 h 22"/>
                  <a:gd name="T24" fmla="*/ 86 w 97"/>
                  <a:gd name="T25" fmla="*/ 6 h 22"/>
                  <a:gd name="T26" fmla="*/ 91 w 97"/>
                  <a:gd name="T27" fmla="*/ 5 h 22"/>
                  <a:gd name="T28" fmla="*/ 97 w 97"/>
                  <a:gd name="T2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22">
                    <a:moveTo>
                      <a:pt x="0" y="22"/>
                    </a:moveTo>
                    <a:lnTo>
                      <a:pt x="5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2" y="2"/>
                    </a:lnTo>
                    <a:lnTo>
                      <a:pt x="28" y="1"/>
                    </a:lnTo>
                    <a:lnTo>
                      <a:pt x="34" y="0"/>
                    </a:lnTo>
                    <a:lnTo>
                      <a:pt x="40" y="1"/>
                    </a:lnTo>
                    <a:lnTo>
                      <a:pt x="47" y="1"/>
                    </a:lnTo>
                    <a:lnTo>
                      <a:pt x="60" y="3"/>
                    </a:lnTo>
                    <a:lnTo>
                      <a:pt x="73" y="5"/>
                    </a:lnTo>
                    <a:lnTo>
                      <a:pt x="79" y="6"/>
                    </a:lnTo>
                    <a:lnTo>
                      <a:pt x="86" y="6"/>
                    </a:lnTo>
                    <a:lnTo>
                      <a:pt x="91" y="5"/>
                    </a:lnTo>
                    <a:lnTo>
                      <a:pt x="97" y="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1" name="Freeform 467">
                <a:extLst>
                  <a:ext uri="{FF2B5EF4-FFF2-40B4-BE49-F238E27FC236}">
                    <a16:creationId xmlns:a16="http://schemas.microsoft.com/office/drawing/2014/main" id="{7B69149F-7C6D-E867-D658-3F0A583AB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884"/>
                <a:ext cx="13" cy="4"/>
              </a:xfrm>
              <a:custGeom>
                <a:avLst/>
                <a:gdLst>
                  <a:gd name="T0" fmla="*/ 0 w 200"/>
                  <a:gd name="T1" fmla="*/ 0 h 64"/>
                  <a:gd name="T2" fmla="*/ 12 w 200"/>
                  <a:gd name="T3" fmla="*/ 2 h 64"/>
                  <a:gd name="T4" fmla="*/ 25 w 200"/>
                  <a:gd name="T5" fmla="*/ 6 h 64"/>
                  <a:gd name="T6" fmla="*/ 37 w 200"/>
                  <a:gd name="T7" fmla="*/ 10 h 64"/>
                  <a:gd name="T8" fmla="*/ 48 w 200"/>
                  <a:gd name="T9" fmla="*/ 16 h 64"/>
                  <a:gd name="T10" fmla="*/ 73 w 200"/>
                  <a:gd name="T11" fmla="*/ 28 h 64"/>
                  <a:gd name="T12" fmla="*/ 96 w 200"/>
                  <a:gd name="T13" fmla="*/ 40 h 64"/>
                  <a:gd name="T14" fmla="*/ 108 w 200"/>
                  <a:gd name="T15" fmla="*/ 46 h 64"/>
                  <a:gd name="T16" fmla="*/ 120 w 200"/>
                  <a:gd name="T17" fmla="*/ 52 h 64"/>
                  <a:gd name="T18" fmla="*/ 132 w 200"/>
                  <a:gd name="T19" fmla="*/ 56 h 64"/>
                  <a:gd name="T20" fmla="*/ 145 w 200"/>
                  <a:gd name="T21" fmla="*/ 60 h 64"/>
                  <a:gd name="T22" fmla="*/ 158 w 200"/>
                  <a:gd name="T23" fmla="*/ 63 h 64"/>
                  <a:gd name="T24" fmla="*/ 171 w 200"/>
                  <a:gd name="T25" fmla="*/ 64 h 64"/>
                  <a:gd name="T26" fmla="*/ 186 w 200"/>
                  <a:gd name="T27" fmla="*/ 64 h 64"/>
                  <a:gd name="T28" fmla="*/ 200 w 200"/>
                  <a:gd name="T29" fmla="*/ 6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0" h="64">
                    <a:moveTo>
                      <a:pt x="0" y="0"/>
                    </a:moveTo>
                    <a:lnTo>
                      <a:pt x="12" y="2"/>
                    </a:lnTo>
                    <a:lnTo>
                      <a:pt x="25" y="6"/>
                    </a:lnTo>
                    <a:lnTo>
                      <a:pt x="37" y="10"/>
                    </a:lnTo>
                    <a:lnTo>
                      <a:pt x="48" y="16"/>
                    </a:lnTo>
                    <a:lnTo>
                      <a:pt x="73" y="28"/>
                    </a:lnTo>
                    <a:lnTo>
                      <a:pt x="96" y="40"/>
                    </a:lnTo>
                    <a:lnTo>
                      <a:pt x="108" y="46"/>
                    </a:lnTo>
                    <a:lnTo>
                      <a:pt x="120" y="52"/>
                    </a:lnTo>
                    <a:lnTo>
                      <a:pt x="132" y="56"/>
                    </a:lnTo>
                    <a:lnTo>
                      <a:pt x="145" y="60"/>
                    </a:lnTo>
                    <a:lnTo>
                      <a:pt x="158" y="63"/>
                    </a:lnTo>
                    <a:lnTo>
                      <a:pt x="171" y="64"/>
                    </a:lnTo>
                    <a:lnTo>
                      <a:pt x="186" y="64"/>
                    </a:lnTo>
                    <a:lnTo>
                      <a:pt x="200" y="6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2" name="Freeform 468">
                <a:extLst>
                  <a:ext uri="{FF2B5EF4-FFF2-40B4-BE49-F238E27FC236}">
                    <a16:creationId xmlns:a16="http://schemas.microsoft.com/office/drawing/2014/main" id="{C2702DC0-9CFC-BE3E-4685-079D6BF64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891"/>
                <a:ext cx="4" cy="3"/>
              </a:xfrm>
              <a:custGeom>
                <a:avLst/>
                <a:gdLst>
                  <a:gd name="T0" fmla="*/ 0 w 72"/>
                  <a:gd name="T1" fmla="*/ 0 h 58"/>
                  <a:gd name="T2" fmla="*/ 6 w 72"/>
                  <a:gd name="T3" fmla="*/ 2 h 58"/>
                  <a:gd name="T4" fmla="*/ 10 w 72"/>
                  <a:gd name="T5" fmla="*/ 5 h 58"/>
                  <a:gd name="T6" fmla="*/ 14 w 72"/>
                  <a:gd name="T7" fmla="*/ 9 h 58"/>
                  <a:gd name="T8" fmla="*/ 18 w 72"/>
                  <a:gd name="T9" fmla="*/ 14 h 58"/>
                  <a:gd name="T10" fmla="*/ 23 w 72"/>
                  <a:gd name="T11" fmla="*/ 25 h 58"/>
                  <a:gd name="T12" fmla="*/ 29 w 72"/>
                  <a:gd name="T13" fmla="*/ 37 h 58"/>
                  <a:gd name="T14" fmla="*/ 32 w 72"/>
                  <a:gd name="T15" fmla="*/ 43 h 58"/>
                  <a:gd name="T16" fmla="*/ 35 w 72"/>
                  <a:gd name="T17" fmla="*/ 48 h 58"/>
                  <a:gd name="T18" fmla="*/ 39 w 72"/>
                  <a:gd name="T19" fmla="*/ 52 h 58"/>
                  <a:gd name="T20" fmla="*/ 43 w 72"/>
                  <a:gd name="T21" fmla="*/ 56 h 58"/>
                  <a:gd name="T22" fmla="*/ 49 w 72"/>
                  <a:gd name="T23" fmla="*/ 58 h 58"/>
                  <a:gd name="T24" fmla="*/ 55 w 72"/>
                  <a:gd name="T25" fmla="*/ 58 h 58"/>
                  <a:gd name="T26" fmla="*/ 63 w 72"/>
                  <a:gd name="T27" fmla="*/ 57 h 58"/>
                  <a:gd name="T28" fmla="*/ 72 w 72"/>
                  <a:gd name="T29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" h="58">
                    <a:moveTo>
                      <a:pt x="0" y="0"/>
                    </a:moveTo>
                    <a:lnTo>
                      <a:pt x="6" y="2"/>
                    </a:lnTo>
                    <a:lnTo>
                      <a:pt x="10" y="5"/>
                    </a:lnTo>
                    <a:lnTo>
                      <a:pt x="14" y="9"/>
                    </a:lnTo>
                    <a:lnTo>
                      <a:pt x="18" y="14"/>
                    </a:lnTo>
                    <a:lnTo>
                      <a:pt x="23" y="25"/>
                    </a:lnTo>
                    <a:lnTo>
                      <a:pt x="29" y="37"/>
                    </a:lnTo>
                    <a:lnTo>
                      <a:pt x="32" y="43"/>
                    </a:lnTo>
                    <a:lnTo>
                      <a:pt x="35" y="48"/>
                    </a:lnTo>
                    <a:lnTo>
                      <a:pt x="39" y="52"/>
                    </a:lnTo>
                    <a:lnTo>
                      <a:pt x="43" y="56"/>
                    </a:lnTo>
                    <a:lnTo>
                      <a:pt x="49" y="58"/>
                    </a:lnTo>
                    <a:lnTo>
                      <a:pt x="55" y="58"/>
                    </a:lnTo>
                    <a:lnTo>
                      <a:pt x="63" y="57"/>
                    </a:lnTo>
                    <a:lnTo>
                      <a:pt x="72" y="53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3" name="Freeform 469">
                <a:extLst>
                  <a:ext uri="{FF2B5EF4-FFF2-40B4-BE49-F238E27FC236}">
                    <a16:creationId xmlns:a16="http://schemas.microsoft.com/office/drawing/2014/main" id="{48C72484-3754-2D0D-2651-8D3C240CB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895"/>
                <a:ext cx="10" cy="3"/>
              </a:xfrm>
              <a:custGeom>
                <a:avLst/>
                <a:gdLst>
                  <a:gd name="T0" fmla="*/ 0 w 151"/>
                  <a:gd name="T1" fmla="*/ 0 h 45"/>
                  <a:gd name="T2" fmla="*/ 20 w 151"/>
                  <a:gd name="T3" fmla="*/ 2 h 45"/>
                  <a:gd name="T4" fmla="*/ 40 w 151"/>
                  <a:gd name="T5" fmla="*/ 4 h 45"/>
                  <a:gd name="T6" fmla="*/ 59 w 151"/>
                  <a:gd name="T7" fmla="*/ 7 h 45"/>
                  <a:gd name="T8" fmla="*/ 79 w 151"/>
                  <a:gd name="T9" fmla="*/ 11 h 45"/>
                  <a:gd name="T10" fmla="*/ 98 w 151"/>
                  <a:gd name="T11" fmla="*/ 18 h 45"/>
                  <a:gd name="T12" fmla="*/ 117 w 151"/>
                  <a:gd name="T13" fmla="*/ 24 h 45"/>
                  <a:gd name="T14" fmla="*/ 125 w 151"/>
                  <a:gd name="T15" fmla="*/ 29 h 45"/>
                  <a:gd name="T16" fmla="*/ 134 w 151"/>
                  <a:gd name="T17" fmla="*/ 33 h 45"/>
                  <a:gd name="T18" fmla="*/ 143 w 151"/>
                  <a:gd name="T19" fmla="*/ 39 h 45"/>
                  <a:gd name="T20" fmla="*/ 151 w 151"/>
                  <a:gd name="T2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45">
                    <a:moveTo>
                      <a:pt x="0" y="0"/>
                    </a:moveTo>
                    <a:lnTo>
                      <a:pt x="20" y="2"/>
                    </a:lnTo>
                    <a:lnTo>
                      <a:pt x="40" y="4"/>
                    </a:lnTo>
                    <a:lnTo>
                      <a:pt x="59" y="7"/>
                    </a:lnTo>
                    <a:lnTo>
                      <a:pt x="79" y="11"/>
                    </a:lnTo>
                    <a:lnTo>
                      <a:pt x="98" y="18"/>
                    </a:lnTo>
                    <a:lnTo>
                      <a:pt x="117" y="24"/>
                    </a:lnTo>
                    <a:lnTo>
                      <a:pt x="125" y="29"/>
                    </a:lnTo>
                    <a:lnTo>
                      <a:pt x="134" y="33"/>
                    </a:lnTo>
                    <a:lnTo>
                      <a:pt x="143" y="39"/>
                    </a:lnTo>
                    <a:lnTo>
                      <a:pt x="151" y="45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4" name="Freeform 470">
                <a:extLst>
                  <a:ext uri="{FF2B5EF4-FFF2-40B4-BE49-F238E27FC236}">
                    <a16:creationId xmlns:a16="http://schemas.microsoft.com/office/drawing/2014/main" id="{6548F710-B33B-CC00-AF94-962AC7B71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901"/>
                <a:ext cx="14" cy="2"/>
              </a:xfrm>
              <a:custGeom>
                <a:avLst/>
                <a:gdLst>
                  <a:gd name="T0" fmla="*/ 0 w 215"/>
                  <a:gd name="T1" fmla="*/ 0 h 26"/>
                  <a:gd name="T2" fmla="*/ 26 w 215"/>
                  <a:gd name="T3" fmla="*/ 4 h 26"/>
                  <a:gd name="T4" fmla="*/ 52 w 215"/>
                  <a:gd name="T5" fmla="*/ 10 h 26"/>
                  <a:gd name="T6" fmla="*/ 78 w 215"/>
                  <a:gd name="T7" fmla="*/ 15 h 26"/>
                  <a:gd name="T8" fmla="*/ 106 w 215"/>
                  <a:gd name="T9" fmla="*/ 20 h 26"/>
                  <a:gd name="T10" fmla="*/ 119 w 215"/>
                  <a:gd name="T11" fmla="*/ 23 h 26"/>
                  <a:gd name="T12" fmla="*/ 132 w 215"/>
                  <a:gd name="T13" fmla="*/ 24 h 26"/>
                  <a:gd name="T14" fmla="*/ 146 w 215"/>
                  <a:gd name="T15" fmla="*/ 25 h 26"/>
                  <a:gd name="T16" fmla="*/ 159 w 215"/>
                  <a:gd name="T17" fmla="*/ 26 h 26"/>
                  <a:gd name="T18" fmla="*/ 173 w 215"/>
                  <a:gd name="T19" fmla="*/ 26 h 26"/>
                  <a:gd name="T20" fmla="*/ 186 w 215"/>
                  <a:gd name="T21" fmla="*/ 24 h 26"/>
                  <a:gd name="T22" fmla="*/ 200 w 215"/>
                  <a:gd name="T23" fmla="*/ 22 h 26"/>
                  <a:gd name="T24" fmla="*/ 215 w 215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5" h="26">
                    <a:moveTo>
                      <a:pt x="0" y="0"/>
                    </a:moveTo>
                    <a:lnTo>
                      <a:pt x="26" y="4"/>
                    </a:lnTo>
                    <a:lnTo>
                      <a:pt x="52" y="10"/>
                    </a:lnTo>
                    <a:lnTo>
                      <a:pt x="78" y="15"/>
                    </a:lnTo>
                    <a:lnTo>
                      <a:pt x="106" y="20"/>
                    </a:lnTo>
                    <a:lnTo>
                      <a:pt x="119" y="23"/>
                    </a:lnTo>
                    <a:lnTo>
                      <a:pt x="132" y="24"/>
                    </a:lnTo>
                    <a:lnTo>
                      <a:pt x="146" y="25"/>
                    </a:lnTo>
                    <a:lnTo>
                      <a:pt x="159" y="26"/>
                    </a:lnTo>
                    <a:lnTo>
                      <a:pt x="173" y="26"/>
                    </a:lnTo>
                    <a:lnTo>
                      <a:pt x="186" y="24"/>
                    </a:lnTo>
                    <a:lnTo>
                      <a:pt x="200" y="22"/>
                    </a:lnTo>
                    <a:lnTo>
                      <a:pt x="215" y="19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5" name="Freeform 471">
                <a:extLst>
                  <a:ext uri="{FF2B5EF4-FFF2-40B4-BE49-F238E27FC236}">
                    <a16:creationId xmlns:a16="http://schemas.microsoft.com/office/drawing/2014/main" id="{6E6021C4-07FC-22DD-7889-FB7D4F4CE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1907"/>
                <a:ext cx="17" cy="1"/>
              </a:xfrm>
              <a:custGeom>
                <a:avLst/>
                <a:gdLst>
                  <a:gd name="T0" fmla="*/ 0 w 283"/>
                  <a:gd name="T1" fmla="*/ 5 h 15"/>
                  <a:gd name="T2" fmla="*/ 35 w 283"/>
                  <a:gd name="T3" fmla="*/ 10 h 15"/>
                  <a:gd name="T4" fmla="*/ 70 w 283"/>
                  <a:gd name="T5" fmla="*/ 13 h 15"/>
                  <a:gd name="T6" fmla="*/ 105 w 283"/>
                  <a:gd name="T7" fmla="*/ 15 h 15"/>
                  <a:gd name="T8" fmla="*/ 141 w 283"/>
                  <a:gd name="T9" fmla="*/ 15 h 15"/>
                  <a:gd name="T10" fmla="*/ 177 w 283"/>
                  <a:gd name="T11" fmla="*/ 14 h 15"/>
                  <a:gd name="T12" fmla="*/ 212 w 283"/>
                  <a:gd name="T13" fmla="*/ 11 h 15"/>
                  <a:gd name="T14" fmla="*/ 247 w 283"/>
                  <a:gd name="T15" fmla="*/ 6 h 15"/>
                  <a:gd name="T16" fmla="*/ 283 w 283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3" h="15">
                    <a:moveTo>
                      <a:pt x="0" y="5"/>
                    </a:moveTo>
                    <a:lnTo>
                      <a:pt x="35" y="10"/>
                    </a:lnTo>
                    <a:lnTo>
                      <a:pt x="70" y="13"/>
                    </a:lnTo>
                    <a:lnTo>
                      <a:pt x="105" y="15"/>
                    </a:lnTo>
                    <a:lnTo>
                      <a:pt x="141" y="15"/>
                    </a:lnTo>
                    <a:lnTo>
                      <a:pt x="177" y="14"/>
                    </a:lnTo>
                    <a:lnTo>
                      <a:pt x="212" y="11"/>
                    </a:lnTo>
                    <a:lnTo>
                      <a:pt x="247" y="6"/>
                    </a:lnTo>
                    <a:lnTo>
                      <a:pt x="283" y="0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6" name="Freeform 472">
                <a:extLst>
                  <a:ext uri="{FF2B5EF4-FFF2-40B4-BE49-F238E27FC236}">
                    <a16:creationId xmlns:a16="http://schemas.microsoft.com/office/drawing/2014/main" id="{60270F6D-A6D0-3D00-6D92-2EE8C8E3A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1915"/>
                <a:ext cx="10" cy="3"/>
              </a:xfrm>
              <a:custGeom>
                <a:avLst/>
                <a:gdLst>
                  <a:gd name="T0" fmla="*/ 0 w 155"/>
                  <a:gd name="T1" fmla="*/ 12 h 48"/>
                  <a:gd name="T2" fmla="*/ 4 w 155"/>
                  <a:gd name="T3" fmla="*/ 21 h 48"/>
                  <a:gd name="T4" fmla="*/ 8 w 155"/>
                  <a:gd name="T5" fmla="*/ 29 h 48"/>
                  <a:gd name="T6" fmla="*/ 12 w 155"/>
                  <a:gd name="T7" fmla="*/ 36 h 48"/>
                  <a:gd name="T8" fmla="*/ 17 w 155"/>
                  <a:gd name="T9" fmla="*/ 41 h 48"/>
                  <a:gd name="T10" fmla="*/ 22 w 155"/>
                  <a:gd name="T11" fmla="*/ 44 h 48"/>
                  <a:gd name="T12" fmla="*/ 26 w 155"/>
                  <a:gd name="T13" fmla="*/ 47 h 48"/>
                  <a:gd name="T14" fmla="*/ 31 w 155"/>
                  <a:gd name="T15" fmla="*/ 48 h 48"/>
                  <a:gd name="T16" fmla="*/ 36 w 155"/>
                  <a:gd name="T17" fmla="*/ 48 h 48"/>
                  <a:gd name="T18" fmla="*/ 41 w 155"/>
                  <a:gd name="T19" fmla="*/ 47 h 48"/>
                  <a:gd name="T20" fmla="*/ 47 w 155"/>
                  <a:gd name="T21" fmla="*/ 46 h 48"/>
                  <a:gd name="T22" fmla="*/ 52 w 155"/>
                  <a:gd name="T23" fmla="*/ 44 h 48"/>
                  <a:gd name="T24" fmla="*/ 57 w 155"/>
                  <a:gd name="T25" fmla="*/ 41 h 48"/>
                  <a:gd name="T26" fmla="*/ 68 w 155"/>
                  <a:gd name="T27" fmla="*/ 34 h 48"/>
                  <a:gd name="T28" fmla="*/ 78 w 155"/>
                  <a:gd name="T29" fmla="*/ 26 h 48"/>
                  <a:gd name="T30" fmla="*/ 88 w 155"/>
                  <a:gd name="T31" fmla="*/ 18 h 48"/>
                  <a:gd name="T32" fmla="*/ 99 w 155"/>
                  <a:gd name="T33" fmla="*/ 11 h 48"/>
                  <a:gd name="T34" fmla="*/ 109 w 155"/>
                  <a:gd name="T35" fmla="*/ 5 h 48"/>
                  <a:gd name="T36" fmla="*/ 119 w 155"/>
                  <a:gd name="T37" fmla="*/ 1 h 48"/>
                  <a:gd name="T38" fmla="*/ 124 w 155"/>
                  <a:gd name="T39" fmla="*/ 0 h 48"/>
                  <a:gd name="T40" fmla="*/ 129 w 155"/>
                  <a:gd name="T41" fmla="*/ 0 h 48"/>
                  <a:gd name="T42" fmla="*/ 133 w 155"/>
                  <a:gd name="T43" fmla="*/ 2 h 48"/>
                  <a:gd name="T44" fmla="*/ 138 w 155"/>
                  <a:gd name="T45" fmla="*/ 4 h 48"/>
                  <a:gd name="T46" fmla="*/ 142 w 155"/>
                  <a:gd name="T47" fmla="*/ 7 h 48"/>
                  <a:gd name="T48" fmla="*/ 147 w 155"/>
                  <a:gd name="T49" fmla="*/ 12 h 48"/>
                  <a:gd name="T50" fmla="*/ 151 w 155"/>
                  <a:gd name="T51" fmla="*/ 18 h 48"/>
                  <a:gd name="T52" fmla="*/ 155 w 155"/>
                  <a:gd name="T53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48">
                    <a:moveTo>
                      <a:pt x="0" y="12"/>
                    </a:moveTo>
                    <a:lnTo>
                      <a:pt x="4" y="21"/>
                    </a:lnTo>
                    <a:lnTo>
                      <a:pt x="8" y="29"/>
                    </a:lnTo>
                    <a:lnTo>
                      <a:pt x="12" y="36"/>
                    </a:lnTo>
                    <a:lnTo>
                      <a:pt x="17" y="41"/>
                    </a:lnTo>
                    <a:lnTo>
                      <a:pt x="22" y="44"/>
                    </a:lnTo>
                    <a:lnTo>
                      <a:pt x="26" y="47"/>
                    </a:lnTo>
                    <a:lnTo>
                      <a:pt x="31" y="48"/>
                    </a:lnTo>
                    <a:lnTo>
                      <a:pt x="36" y="48"/>
                    </a:lnTo>
                    <a:lnTo>
                      <a:pt x="41" y="47"/>
                    </a:lnTo>
                    <a:lnTo>
                      <a:pt x="47" y="46"/>
                    </a:lnTo>
                    <a:lnTo>
                      <a:pt x="52" y="44"/>
                    </a:lnTo>
                    <a:lnTo>
                      <a:pt x="57" y="41"/>
                    </a:lnTo>
                    <a:lnTo>
                      <a:pt x="68" y="34"/>
                    </a:lnTo>
                    <a:lnTo>
                      <a:pt x="78" y="26"/>
                    </a:lnTo>
                    <a:lnTo>
                      <a:pt x="88" y="18"/>
                    </a:lnTo>
                    <a:lnTo>
                      <a:pt x="99" y="11"/>
                    </a:lnTo>
                    <a:lnTo>
                      <a:pt x="109" y="5"/>
                    </a:lnTo>
                    <a:lnTo>
                      <a:pt x="119" y="1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2"/>
                    </a:lnTo>
                    <a:lnTo>
                      <a:pt x="138" y="4"/>
                    </a:lnTo>
                    <a:lnTo>
                      <a:pt x="142" y="7"/>
                    </a:lnTo>
                    <a:lnTo>
                      <a:pt x="147" y="12"/>
                    </a:lnTo>
                    <a:lnTo>
                      <a:pt x="151" y="18"/>
                    </a:lnTo>
                    <a:lnTo>
                      <a:pt x="155" y="26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7" name="Freeform 473">
                <a:extLst>
                  <a:ext uri="{FF2B5EF4-FFF2-40B4-BE49-F238E27FC236}">
                    <a16:creationId xmlns:a16="http://schemas.microsoft.com/office/drawing/2014/main" id="{91960DAC-4D8B-50CF-63D8-65F1086BB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923"/>
                <a:ext cx="11" cy="9"/>
              </a:xfrm>
              <a:custGeom>
                <a:avLst/>
                <a:gdLst>
                  <a:gd name="T0" fmla="*/ 185 w 185"/>
                  <a:gd name="T1" fmla="*/ 0 h 156"/>
                  <a:gd name="T2" fmla="*/ 181 w 185"/>
                  <a:gd name="T3" fmla="*/ 8 h 156"/>
                  <a:gd name="T4" fmla="*/ 178 w 185"/>
                  <a:gd name="T5" fmla="*/ 15 h 156"/>
                  <a:gd name="T6" fmla="*/ 173 w 185"/>
                  <a:gd name="T7" fmla="*/ 21 h 156"/>
                  <a:gd name="T8" fmla="*/ 168 w 185"/>
                  <a:gd name="T9" fmla="*/ 26 h 156"/>
                  <a:gd name="T10" fmla="*/ 162 w 185"/>
                  <a:gd name="T11" fmla="*/ 31 h 156"/>
                  <a:gd name="T12" fmla="*/ 156 w 185"/>
                  <a:gd name="T13" fmla="*/ 35 h 156"/>
                  <a:gd name="T14" fmla="*/ 149 w 185"/>
                  <a:gd name="T15" fmla="*/ 39 h 156"/>
                  <a:gd name="T16" fmla="*/ 142 w 185"/>
                  <a:gd name="T17" fmla="*/ 42 h 156"/>
                  <a:gd name="T18" fmla="*/ 127 w 185"/>
                  <a:gd name="T19" fmla="*/ 47 h 156"/>
                  <a:gd name="T20" fmla="*/ 111 w 185"/>
                  <a:gd name="T21" fmla="*/ 51 h 156"/>
                  <a:gd name="T22" fmla="*/ 94 w 185"/>
                  <a:gd name="T23" fmla="*/ 55 h 156"/>
                  <a:gd name="T24" fmla="*/ 77 w 185"/>
                  <a:gd name="T25" fmla="*/ 59 h 156"/>
                  <a:gd name="T26" fmla="*/ 61 w 185"/>
                  <a:gd name="T27" fmla="*/ 64 h 156"/>
                  <a:gd name="T28" fmla="*/ 46 w 185"/>
                  <a:gd name="T29" fmla="*/ 69 h 156"/>
                  <a:gd name="T30" fmla="*/ 39 w 185"/>
                  <a:gd name="T31" fmla="*/ 73 h 156"/>
                  <a:gd name="T32" fmla="*/ 32 w 185"/>
                  <a:gd name="T33" fmla="*/ 76 h 156"/>
                  <a:gd name="T34" fmla="*/ 26 w 185"/>
                  <a:gd name="T35" fmla="*/ 82 h 156"/>
                  <a:gd name="T36" fmla="*/ 21 w 185"/>
                  <a:gd name="T37" fmla="*/ 87 h 156"/>
                  <a:gd name="T38" fmla="*/ 15 w 185"/>
                  <a:gd name="T39" fmla="*/ 92 h 156"/>
                  <a:gd name="T40" fmla="*/ 11 w 185"/>
                  <a:gd name="T41" fmla="*/ 99 h 156"/>
                  <a:gd name="T42" fmla="*/ 7 w 185"/>
                  <a:gd name="T43" fmla="*/ 106 h 156"/>
                  <a:gd name="T44" fmla="*/ 4 w 185"/>
                  <a:gd name="T45" fmla="*/ 114 h 156"/>
                  <a:gd name="T46" fmla="*/ 2 w 185"/>
                  <a:gd name="T47" fmla="*/ 123 h 156"/>
                  <a:gd name="T48" fmla="*/ 0 w 185"/>
                  <a:gd name="T49" fmla="*/ 133 h 156"/>
                  <a:gd name="T50" fmla="*/ 0 w 185"/>
                  <a:gd name="T51" fmla="*/ 143 h 156"/>
                  <a:gd name="T52" fmla="*/ 0 w 185"/>
                  <a:gd name="T53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5" h="156">
                    <a:moveTo>
                      <a:pt x="185" y="0"/>
                    </a:moveTo>
                    <a:lnTo>
                      <a:pt x="181" y="8"/>
                    </a:lnTo>
                    <a:lnTo>
                      <a:pt x="178" y="15"/>
                    </a:lnTo>
                    <a:lnTo>
                      <a:pt x="173" y="21"/>
                    </a:lnTo>
                    <a:lnTo>
                      <a:pt x="168" y="26"/>
                    </a:lnTo>
                    <a:lnTo>
                      <a:pt x="162" y="31"/>
                    </a:lnTo>
                    <a:lnTo>
                      <a:pt x="156" y="35"/>
                    </a:lnTo>
                    <a:lnTo>
                      <a:pt x="149" y="39"/>
                    </a:lnTo>
                    <a:lnTo>
                      <a:pt x="142" y="42"/>
                    </a:lnTo>
                    <a:lnTo>
                      <a:pt x="127" y="47"/>
                    </a:lnTo>
                    <a:lnTo>
                      <a:pt x="111" y="51"/>
                    </a:lnTo>
                    <a:lnTo>
                      <a:pt x="94" y="55"/>
                    </a:lnTo>
                    <a:lnTo>
                      <a:pt x="77" y="59"/>
                    </a:lnTo>
                    <a:lnTo>
                      <a:pt x="61" y="64"/>
                    </a:lnTo>
                    <a:lnTo>
                      <a:pt x="46" y="69"/>
                    </a:lnTo>
                    <a:lnTo>
                      <a:pt x="39" y="73"/>
                    </a:lnTo>
                    <a:lnTo>
                      <a:pt x="32" y="76"/>
                    </a:lnTo>
                    <a:lnTo>
                      <a:pt x="26" y="82"/>
                    </a:lnTo>
                    <a:lnTo>
                      <a:pt x="21" y="87"/>
                    </a:lnTo>
                    <a:lnTo>
                      <a:pt x="15" y="92"/>
                    </a:lnTo>
                    <a:lnTo>
                      <a:pt x="11" y="99"/>
                    </a:lnTo>
                    <a:lnTo>
                      <a:pt x="7" y="106"/>
                    </a:lnTo>
                    <a:lnTo>
                      <a:pt x="4" y="114"/>
                    </a:lnTo>
                    <a:lnTo>
                      <a:pt x="2" y="123"/>
                    </a:lnTo>
                    <a:lnTo>
                      <a:pt x="0" y="133"/>
                    </a:lnTo>
                    <a:lnTo>
                      <a:pt x="0" y="143"/>
                    </a:lnTo>
                    <a:lnTo>
                      <a:pt x="0" y="156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8" name="Freeform 474">
                <a:extLst>
                  <a:ext uri="{FF2B5EF4-FFF2-40B4-BE49-F238E27FC236}">
                    <a16:creationId xmlns:a16="http://schemas.microsoft.com/office/drawing/2014/main" id="{675629ED-B853-E8C7-C3C3-10BF06659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1930"/>
                <a:ext cx="16" cy="17"/>
              </a:xfrm>
              <a:custGeom>
                <a:avLst/>
                <a:gdLst>
                  <a:gd name="T0" fmla="*/ 0 w 257"/>
                  <a:gd name="T1" fmla="*/ 53 h 265"/>
                  <a:gd name="T2" fmla="*/ 6 w 257"/>
                  <a:gd name="T3" fmla="*/ 46 h 265"/>
                  <a:gd name="T4" fmla="*/ 12 w 257"/>
                  <a:gd name="T5" fmla="*/ 40 h 265"/>
                  <a:gd name="T6" fmla="*/ 19 w 257"/>
                  <a:gd name="T7" fmla="*/ 34 h 265"/>
                  <a:gd name="T8" fmla="*/ 26 w 257"/>
                  <a:gd name="T9" fmla="*/ 30 h 265"/>
                  <a:gd name="T10" fmla="*/ 33 w 257"/>
                  <a:gd name="T11" fmla="*/ 25 h 265"/>
                  <a:gd name="T12" fmla="*/ 41 w 257"/>
                  <a:gd name="T13" fmla="*/ 22 h 265"/>
                  <a:gd name="T14" fmla="*/ 48 w 257"/>
                  <a:gd name="T15" fmla="*/ 19 h 265"/>
                  <a:gd name="T16" fmla="*/ 56 w 257"/>
                  <a:gd name="T17" fmla="*/ 16 h 265"/>
                  <a:gd name="T18" fmla="*/ 71 w 257"/>
                  <a:gd name="T19" fmla="*/ 12 h 265"/>
                  <a:gd name="T20" fmla="*/ 86 w 257"/>
                  <a:gd name="T21" fmla="*/ 10 h 265"/>
                  <a:gd name="T22" fmla="*/ 102 w 257"/>
                  <a:gd name="T23" fmla="*/ 9 h 265"/>
                  <a:gd name="T24" fmla="*/ 118 w 257"/>
                  <a:gd name="T25" fmla="*/ 8 h 265"/>
                  <a:gd name="T26" fmla="*/ 149 w 257"/>
                  <a:gd name="T27" fmla="*/ 9 h 265"/>
                  <a:gd name="T28" fmla="*/ 182 w 257"/>
                  <a:gd name="T29" fmla="*/ 9 h 265"/>
                  <a:gd name="T30" fmla="*/ 198 w 257"/>
                  <a:gd name="T31" fmla="*/ 9 h 265"/>
                  <a:gd name="T32" fmla="*/ 213 w 257"/>
                  <a:gd name="T33" fmla="*/ 7 h 265"/>
                  <a:gd name="T34" fmla="*/ 228 w 257"/>
                  <a:gd name="T35" fmla="*/ 4 h 265"/>
                  <a:gd name="T36" fmla="*/ 243 w 257"/>
                  <a:gd name="T37" fmla="*/ 0 h 265"/>
                  <a:gd name="T38" fmla="*/ 239 w 257"/>
                  <a:gd name="T39" fmla="*/ 2 h 265"/>
                  <a:gd name="T40" fmla="*/ 234 w 257"/>
                  <a:gd name="T41" fmla="*/ 7 h 265"/>
                  <a:gd name="T42" fmla="*/ 226 w 257"/>
                  <a:gd name="T43" fmla="*/ 15 h 265"/>
                  <a:gd name="T44" fmla="*/ 218 w 257"/>
                  <a:gd name="T45" fmla="*/ 25 h 265"/>
                  <a:gd name="T46" fmla="*/ 209 w 257"/>
                  <a:gd name="T47" fmla="*/ 37 h 265"/>
                  <a:gd name="T48" fmla="*/ 200 w 257"/>
                  <a:gd name="T49" fmla="*/ 51 h 265"/>
                  <a:gd name="T50" fmla="*/ 190 w 257"/>
                  <a:gd name="T51" fmla="*/ 67 h 265"/>
                  <a:gd name="T52" fmla="*/ 181 w 257"/>
                  <a:gd name="T53" fmla="*/ 85 h 265"/>
                  <a:gd name="T54" fmla="*/ 173 w 257"/>
                  <a:gd name="T55" fmla="*/ 104 h 265"/>
                  <a:gd name="T56" fmla="*/ 166 w 257"/>
                  <a:gd name="T57" fmla="*/ 124 h 265"/>
                  <a:gd name="T58" fmla="*/ 162 w 257"/>
                  <a:gd name="T59" fmla="*/ 134 h 265"/>
                  <a:gd name="T60" fmla="*/ 160 w 257"/>
                  <a:gd name="T61" fmla="*/ 145 h 265"/>
                  <a:gd name="T62" fmla="*/ 158 w 257"/>
                  <a:gd name="T63" fmla="*/ 156 h 265"/>
                  <a:gd name="T64" fmla="*/ 156 w 257"/>
                  <a:gd name="T65" fmla="*/ 166 h 265"/>
                  <a:gd name="T66" fmla="*/ 155 w 257"/>
                  <a:gd name="T67" fmla="*/ 178 h 265"/>
                  <a:gd name="T68" fmla="*/ 155 w 257"/>
                  <a:gd name="T69" fmla="*/ 189 h 265"/>
                  <a:gd name="T70" fmla="*/ 156 w 257"/>
                  <a:gd name="T71" fmla="*/ 200 h 265"/>
                  <a:gd name="T72" fmla="*/ 157 w 257"/>
                  <a:gd name="T73" fmla="*/ 212 h 265"/>
                  <a:gd name="T74" fmla="*/ 159 w 257"/>
                  <a:gd name="T75" fmla="*/ 224 h 265"/>
                  <a:gd name="T76" fmla="*/ 161 w 257"/>
                  <a:gd name="T77" fmla="*/ 235 h 265"/>
                  <a:gd name="T78" fmla="*/ 166 w 257"/>
                  <a:gd name="T79" fmla="*/ 246 h 265"/>
                  <a:gd name="T80" fmla="*/ 171 w 257"/>
                  <a:gd name="T81" fmla="*/ 258 h 265"/>
                  <a:gd name="T82" fmla="*/ 172 w 257"/>
                  <a:gd name="T83" fmla="*/ 260 h 265"/>
                  <a:gd name="T84" fmla="*/ 174 w 257"/>
                  <a:gd name="T85" fmla="*/ 262 h 265"/>
                  <a:gd name="T86" fmla="*/ 176 w 257"/>
                  <a:gd name="T87" fmla="*/ 264 h 265"/>
                  <a:gd name="T88" fmla="*/ 178 w 257"/>
                  <a:gd name="T89" fmla="*/ 265 h 265"/>
                  <a:gd name="T90" fmla="*/ 183 w 257"/>
                  <a:gd name="T91" fmla="*/ 265 h 265"/>
                  <a:gd name="T92" fmla="*/ 190 w 257"/>
                  <a:gd name="T93" fmla="*/ 264 h 265"/>
                  <a:gd name="T94" fmla="*/ 196 w 257"/>
                  <a:gd name="T95" fmla="*/ 262 h 265"/>
                  <a:gd name="T96" fmla="*/ 203 w 257"/>
                  <a:gd name="T97" fmla="*/ 258 h 265"/>
                  <a:gd name="T98" fmla="*/ 210 w 257"/>
                  <a:gd name="T99" fmla="*/ 253 h 265"/>
                  <a:gd name="T100" fmla="*/ 218 w 257"/>
                  <a:gd name="T101" fmla="*/ 247 h 265"/>
                  <a:gd name="T102" fmla="*/ 225 w 257"/>
                  <a:gd name="T103" fmla="*/ 241 h 265"/>
                  <a:gd name="T104" fmla="*/ 232 w 257"/>
                  <a:gd name="T105" fmla="*/ 234 h 265"/>
                  <a:gd name="T106" fmla="*/ 238 w 257"/>
                  <a:gd name="T107" fmla="*/ 227 h 265"/>
                  <a:gd name="T108" fmla="*/ 244 w 257"/>
                  <a:gd name="T109" fmla="*/ 219 h 265"/>
                  <a:gd name="T110" fmla="*/ 249 w 257"/>
                  <a:gd name="T111" fmla="*/ 211 h 265"/>
                  <a:gd name="T112" fmla="*/ 253 w 257"/>
                  <a:gd name="T113" fmla="*/ 203 h 265"/>
                  <a:gd name="T114" fmla="*/ 256 w 257"/>
                  <a:gd name="T115" fmla="*/ 196 h 265"/>
                  <a:gd name="T116" fmla="*/ 257 w 257"/>
                  <a:gd name="T117" fmla="*/ 189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7" h="265">
                    <a:moveTo>
                      <a:pt x="0" y="53"/>
                    </a:moveTo>
                    <a:lnTo>
                      <a:pt x="6" y="46"/>
                    </a:lnTo>
                    <a:lnTo>
                      <a:pt x="12" y="40"/>
                    </a:lnTo>
                    <a:lnTo>
                      <a:pt x="19" y="34"/>
                    </a:lnTo>
                    <a:lnTo>
                      <a:pt x="26" y="30"/>
                    </a:lnTo>
                    <a:lnTo>
                      <a:pt x="33" y="25"/>
                    </a:lnTo>
                    <a:lnTo>
                      <a:pt x="41" y="22"/>
                    </a:lnTo>
                    <a:lnTo>
                      <a:pt x="48" y="19"/>
                    </a:lnTo>
                    <a:lnTo>
                      <a:pt x="56" y="16"/>
                    </a:lnTo>
                    <a:lnTo>
                      <a:pt x="71" y="12"/>
                    </a:lnTo>
                    <a:lnTo>
                      <a:pt x="86" y="10"/>
                    </a:lnTo>
                    <a:lnTo>
                      <a:pt x="102" y="9"/>
                    </a:lnTo>
                    <a:lnTo>
                      <a:pt x="118" y="8"/>
                    </a:lnTo>
                    <a:lnTo>
                      <a:pt x="149" y="9"/>
                    </a:lnTo>
                    <a:lnTo>
                      <a:pt x="182" y="9"/>
                    </a:lnTo>
                    <a:lnTo>
                      <a:pt x="198" y="9"/>
                    </a:lnTo>
                    <a:lnTo>
                      <a:pt x="213" y="7"/>
                    </a:lnTo>
                    <a:lnTo>
                      <a:pt x="228" y="4"/>
                    </a:lnTo>
                    <a:lnTo>
                      <a:pt x="243" y="0"/>
                    </a:lnTo>
                    <a:lnTo>
                      <a:pt x="239" y="2"/>
                    </a:lnTo>
                    <a:lnTo>
                      <a:pt x="234" y="7"/>
                    </a:lnTo>
                    <a:lnTo>
                      <a:pt x="226" y="15"/>
                    </a:lnTo>
                    <a:lnTo>
                      <a:pt x="218" y="25"/>
                    </a:lnTo>
                    <a:lnTo>
                      <a:pt x="209" y="37"/>
                    </a:lnTo>
                    <a:lnTo>
                      <a:pt x="200" y="51"/>
                    </a:lnTo>
                    <a:lnTo>
                      <a:pt x="190" y="67"/>
                    </a:lnTo>
                    <a:lnTo>
                      <a:pt x="181" y="85"/>
                    </a:lnTo>
                    <a:lnTo>
                      <a:pt x="173" y="104"/>
                    </a:lnTo>
                    <a:lnTo>
                      <a:pt x="166" y="124"/>
                    </a:lnTo>
                    <a:lnTo>
                      <a:pt x="162" y="134"/>
                    </a:lnTo>
                    <a:lnTo>
                      <a:pt x="160" y="145"/>
                    </a:lnTo>
                    <a:lnTo>
                      <a:pt x="158" y="156"/>
                    </a:lnTo>
                    <a:lnTo>
                      <a:pt x="156" y="166"/>
                    </a:lnTo>
                    <a:lnTo>
                      <a:pt x="155" y="178"/>
                    </a:lnTo>
                    <a:lnTo>
                      <a:pt x="155" y="189"/>
                    </a:lnTo>
                    <a:lnTo>
                      <a:pt x="156" y="200"/>
                    </a:lnTo>
                    <a:lnTo>
                      <a:pt x="157" y="212"/>
                    </a:lnTo>
                    <a:lnTo>
                      <a:pt x="159" y="224"/>
                    </a:lnTo>
                    <a:lnTo>
                      <a:pt x="161" y="235"/>
                    </a:lnTo>
                    <a:lnTo>
                      <a:pt x="166" y="246"/>
                    </a:lnTo>
                    <a:lnTo>
                      <a:pt x="171" y="258"/>
                    </a:lnTo>
                    <a:lnTo>
                      <a:pt x="172" y="260"/>
                    </a:lnTo>
                    <a:lnTo>
                      <a:pt x="174" y="262"/>
                    </a:lnTo>
                    <a:lnTo>
                      <a:pt x="176" y="264"/>
                    </a:lnTo>
                    <a:lnTo>
                      <a:pt x="178" y="265"/>
                    </a:lnTo>
                    <a:lnTo>
                      <a:pt x="183" y="265"/>
                    </a:lnTo>
                    <a:lnTo>
                      <a:pt x="190" y="264"/>
                    </a:lnTo>
                    <a:lnTo>
                      <a:pt x="196" y="262"/>
                    </a:lnTo>
                    <a:lnTo>
                      <a:pt x="203" y="258"/>
                    </a:lnTo>
                    <a:lnTo>
                      <a:pt x="210" y="253"/>
                    </a:lnTo>
                    <a:lnTo>
                      <a:pt x="218" y="247"/>
                    </a:lnTo>
                    <a:lnTo>
                      <a:pt x="225" y="241"/>
                    </a:lnTo>
                    <a:lnTo>
                      <a:pt x="232" y="234"/>
                    </a:lnTo>
                    <a:lnTo>
                      <a:pt x="238" y="227"/>
                    </a:lnTo>
                    <a:lnTo>
                      <a:pt x="244" y="219"/>
                    </a:lnTo>
                    <a:lnTo>
                      <a:pt x="249" y="211"/>
                    </a:lnTo>
                    <a:lnTo>
                      <a:pt x="253" y="203"/>
                    </a:lnTo>
                    <a:lnTo>
                      <a:pt x="256" y="196"/>
                    </a:lnTo>
                    <a:lnTo>
                      <a:pt x="257" y="189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9" name="Freeform 475">
                <a:extLst>
                  <a:ext uri="{FF2B5EF4-FFF2-40B4-BE49-F238E27FC236}">
                    <a16:creationId xmlns:a16="http://schemas.microsoft.com/office/drawing/2014/main" id="{26ACD773-989E-E0C2-0D87-62A2B167B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942"/>
                <a:ext cx="8" cy="10"/>
              </a:xfrm>
              <a:custGeom>
                <a:avLst/>
                <a:gdLst>
                  <a:gd name="T0" fmla="*/ 0 w 121"/>
                  <a:gd name="T1" fmla="*/ 161 h 161"/>
                  <a:gd name="T2" fmla="*/ 11 w 121"/>
                  <a:gd name="T3" fmla="*/ 138 h 161"/>
                  <a:gd name="T4" fmla="*/ 22 w 121"/>
                  <a:gd name="T5" fmla="*/ 115 h 161"/>
                  <a:gd name="T6" fmla="*/ 32 w 121"/>
                  <a:gd name="T7" fmla="*/ 91 h 161"/>
                  <a:gd name="T8" fmla="*/ 44 w 121"/>
                  <a:gd name="T9" fmla="*/ 68 h 161"/>
                  <a:gd name="T10" fmla="*/ 50 w 121"/>
                  <a:gd name="T11" fmla="*/ 57 h 161"/>
                  <a:gd name="T12" fmla="*/ 57 w 121"/>
                  <a:gd name="T13" fmla="*/ 47 h 161"/>
                  <a:gd name="T14" fmla="*/ 65 w 121"/>
                  <a:gd name="T15" fmla="*/ 37 h 161"/>
                  <a:gd name="T16" fmla="*/ 74 w 121"/>
                  <a:gd name="T17" fmla="*/ 28 h 161"/>
                  <a:gd name="T18" fmla="*/ 84 w 121"/>
                  <a:gd name="T19" fmla="*/ 19 h 161"/>
                  <a:gd name="T20" fmla="*/ 94 w 121"/>
                  <a:gd name="T21" fmla="*/ 12 h 161"/>
                  <a:gd name="T22" fmla="*/ 107 w 121"/>
                  <a:gd name="T23" fmla="*/ 5 h 161"/>
                  <a:gd name="T24" fmla="*/ 121 w 121"/>
                  <a:gd name="T25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1" h="161">
                    <a:moveTo>
                      <a:pt x="0" y="161"/>
                    </a:moveTo>
                    <a:lnTo>
                      <a:pt x="11" y="138"/>
                    </a:lnTo>
                    <a:lnTo>
                      <a:pt x="22" y="115"/>
                    </a:lnTo>
                    <a:lnTo>
                      <a:pt x="32" y="91"/>
                    </a:lnTo>
                    <a:lnTo>
                      <a:pt x="44" y="68"/>
                    </a:lnTo>
                    <a:lnTo>
                      <a:pt x="50" y="57"/>
                    </a:lnTo>
                    <a:lnTo>
                      <a:pt x="57" y="47"/>
                    </a:lnTo>
                    <a:lnTo>
                      <a:pt x="65" y="37"/>
                    </a:lnTo>
                    <a:lnTo>
                      <a:pt x="74" y="28"/>
                    </a:lnTo>
                    <a:lnTo>
                      <a:pt x="84" y="19"/>
                    </a:lnTo>
                    <a:lnTo>
                      <a:pt x="94" y="12"/>
                    </a:lnTo>
                    <a:lnTo>
                      <a:pt x="107" y="5"/>
                    </a:lnTo>
                    <a:lnTo>
                      <a:pt x="121" y="0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60" name="Freeform 476">
                <a:extLst>
                  <a:ext uri="{FF2B5EF4-FFF2-40B4-BE49-F238E27FC236}">
                    <a16:creationId xmlns:a16="http://schemas.microsoft.com/office/drawing/2014/main" id="{FDA1F1B4-E0CA-7321-1A39-4FC0192A6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1938"/>
                <a:ext cx="2" cy="17"/>
              </a:xfrm>
              <a:custGeom>
                <a:avLst/>
                <a:gdLst>
                  <a:gd name="T0" fmla="*/ 1 w 29"/>
                  <a:gd name="T1" fmla="*/ 0 h 268"/>
                  <a:gd name="T2" fmla="*/ 8 w 29"/>
                  <a:gd name="T3" fmla="*/ 8 h 268"/>
                  <a:gd name="T4" fmla="*/ 14 w 29"/>
                  <a:gd name="T5" fmla="*/ 16 h 268"/>
                  <a:gd name="T6" fmla="*/ 19 w 29"/>
                  <a:gd name="T7" fmla="*/ 24 h 268"/>
                  <a:gd name="T8" fmla="*/ 23 w 29"/>
                  <a:gd name="T9" fmla="*/ 32 h 268"/>
                  <a:gd name="T10" fmla="*/ 25 w 29"/>
                  <a:gd name="T11" fmla="*/ 40 h 268"/>
                  <a:gd name="T12" fmla="*/ 27 w 29"/>
                  <a:gd name="T13" fmla="*/ 48 h 268"/>
                  <a:gd name="T14" fmla="*/ 28 w 29"/>
                  <a:gd name="T15" fmla="*/ 56 h 268"/>
                  <a:gd name="T16" fmla="*/ 29 w 29"/>
                  <a:gd name="T17" fmla="*/ 65 h 268"/>
                  <a:gd name="T18" fmla="*/ 28 w 29"/>
                  <a:gd name="T19" fmla="*/ 83 h 268"/>
                  <a:gd name="T20" fmla="*/ 24 w 29"/>
                  <a:gd name="T21" fmla="*/ 100 h 268"/>
                  <a:gd name="T22" fmla="*/ 20 w 29"/>
                  <a:gd name="T23" fmla="*/ 117 h 268"/>
                  <a:gd name="T24" fmla="*/ 15 w 29"/>
                  <a:gd name="T25" fmla="*/ 134 h 268"/>
                  <a:gd name="T26" fmla="*/ 10 w 29"/>
                  <a:gd name="T27" fmla="*/ 151 h 268"/>
                  <a:gd name="T28" fmla="*/ 5 w 29"/>
                  <a:gd name="T29" fmla="*/ 168 h 268"/>
                  <a:gd name="T30" fmla="*/ 2 w 29"/>
                  <a:gd name="T31" fmla="*/ 185 h 268"/>
                  <a:gd name="T32" fmla="*/ 0 w 29"/>
                  <a:gd name="T33" fmla="*/ 202 h 268"/>
                  <a:gd name="T34" fmla="*/ 1 w 29"/>
                  <a:gd name="T35" fmla="*/ 212 h 268"/>
                  <a:gd name="T36" fmla="*/ 1 w 29"/>
                  <a:gd name="T37" fmla="*/ 220 h 268"/>
                  <a:gd name="T38" fmla="*/ 3 w 29"/>
                  <a:gd name="T39" fmla="*/ 228 h 268"/>
                  <a:gd name="T40" fmla="*/ 5 w 29"/>
                  <a:gd name="T41" fmla="*/ 236 h 268"/>
                  <a:gd name="T42" fmla="*/ 9 w 29"/>
                  <a:gd name="T43" fmla="*/ 244 h 268"/>
                  <a:gd name="T44" fmla="*/ 13 w 29"/>
                  <a:gd name="T45" fmla="*/ 252 h 268"/>
                  <a:gd name="T46" fmla="*/ 19 w 29"/>
                  <a:gd name="T47" fmla="*/ 260 h 268"/>
                  <a:gd name="T48" fmla="*/ 25 w 29"/>
                  <a:gd name="T49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268">
                    <a:moveTo>
                      <a:pt x="1" y="0"/>
                    </a:moveTo>
                    <a:lnTo>
                      <a:pt x="8" y="8"/>
                    </a:lnTo>
                    <a:lnTo>
                      <a:pt x="14" y="16"/>
                    </a:lnTo>
                    <a:lnTo>
                      <a:pt x="19" y="24"/>
                    </a:lnTo>
                    <a:lnTo>
                      <a:pt x="23" y="32"/>
                    </a:lnTo>
                    <a:lnTo>
                      <a:pt x="25" y="40"/>
                    </a:lnTo>
                    <a:lnTo>
                      <a:pt x="27" y="48"/>
                    </a:lnTo>
                    <a:lnTo>
                      <a:pt x="28" y="56"/>
                    </a:lnTo>
                    <a:lnTo>
                      <a:pt x="29" y="65"/>
                    </a:lnTo>
                    <a:lnTo>
                      <a:pt x="28" y="83"/>
                    </a:lnTo>
                    <a:lnTo>
                      <a:pt x="24" y="100"/>
                    </a:lnTo>
                    <a:lnTo>
                      <a:pt x="20" y="117"/>
                    </a:lnTo>
                    <a:lnTo>
                      <a:pt x="15" y="134"/>
                    </a:lnTo>
                    <a:lnTo>
                      <a:pt x="10" y="151"/>
                    </a:lnTo>
                    <a:lnTo>
                      <a:pt x="5" y="168"/>
                    </a:lnTo>
                    <a:lnTo>
                      <a:pt x="2" y="185"/>
                    </a:lnTo>
                    <a:lnTo>
                      <a:pt x="0" y="202"/>
                    </a:lnTo>
                    <a:lnTo>
                      <a:pt x="1" y="212"/>
                    </a:lnTo>
                    <a:lnTo>
                      <a:pt x="1" y="220"/>
                    </a:lnTo>
                    <a:lnTo>
                      <a:pt x="3" y="228"/>
                    </a:lnTo>
                    <a:lnTo>
                      <a:pt x="5" y="236"/>
                    </a:lnTo>
                    <a:lnTo>
                      <a:pt x="9" y="244"/>
                    </a:lnTo>
                    <a:lnTo>
                      <a:pt x="13" y="252"/>
                    </a:lnTo>
                    <a:lnTo>
                      <a:pt x="19" y="260"/>
                    </a:lnTo>
                    <a:lnTo>
                      <a:pt x="25" y="268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61" name="Freeform 477">
                <a:extLst>
                  <a:ext uri="{FF2B5EF4-FFF2-40B4-BE49-F238E27FC236}">
                    <a16:creationId xmlns:a16="http://schemas.microsoft.com/office/drawing/2014/main" id="{F88B54E6-74D8-9634-B5EB-F50AC12D0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937"/>
                <a:ext cx="5" cy="13"/>
              </a:xfrm>
              <a:custGeom>
                <a:avLst/>
                <a:gdLst>
                  <a:gd name="T0" fmla="*/ 58 w 68"/>
                  <a:gd name="T1" fmla="*/ 209 h 209"/>
                  <a:gd name="T2" fmla="*/ 64 w 68"/>
                  <a:gd name="T3" fmla="*/ 193 h 209"/>
                  <a:gd name="T4" fmla="*/ 67 w 68"/>
                  <a:gd name="T5" fmla="*/ 179 h 209"/>
                  <a:gd name="T6" fmla="*/ 68 w 68"/>
                  <a:gd name="T7" fmla="*/ 165 h 209"/>
                  <a:gd name="T8" fmla="*/ 67 w 68"/>
                  <a:gd name="T9" fmla="*/ 151 h 209"/>
                  <a:gd name="T10" fmla="*/ 65 w 68"/>
                  <a:gd name="T11" fmla="*/ 138 h 209"/>
                  <a:gd name="T12" fmla="*/ 61 w 68"/>
                  <a:gd name="T13" fmla="*/ 125 h 209"/>
                  <a:gd name="T14" fmla="*/ 57 w 68"/>
                  <a:gd name="T15" fmla="*/ 112 h 209"/>
                  <a:gd name="T16" fmla="*/ 51 w 68"/>
                  <a:gd name="T17" fmla="*/ 99 h 209"/>
                  <a:gd name="T18" fmla="*/ 37 w 68"/>
                  <a:gd name="T19" fmla="*/ 74 h 209"/>
                  <a:gd name="T20" fmla="*/ 23 w 68"/>
                  <a:gd name="T21" fmla="*/ 49 h 209"/>
                  <a:gd name="T22" fmla="*/ 17 w 68"/>
                  <a:gd name="T23" fmla="*/ 37 h 209"/>
                  <a:gd name="T24" fmla="*/ 10 w 68"/>
                  <a:gd name="T25" fmla="*/ 25 h 209"/>
                  <a:gd name="T26" fmla="*/ 4 w 68"/>
                  <a:gd name="T27" fmla="*/ 12 h 209"/>
                  <a:gd name="T28" fmla="*/ 0 w 68"/>
                  <a:gd name="T29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209">
                    <a:moveTo>
                      <a:pt x="58" y="209"/>
                    </a:moveTo>
                    <a:lnTo>
                      <a:pt x="64" y="193"/>
                    </a:lnTo>
                    <a:lnTo>
                      <a:pt x="67" y="179"/>
                    </a:lnTo>
                    <a:lnTo>
                      <a:pt x="68" y="165"/>
                    </a:lnTo>
                    <a:lnTo>
                      <a:pt x="67" y="151"/>
                    </a:lnTo>
                    <a:lnTo>
                      <a:pt x="65" y="138"/>
                    </a:lnTo>
                    <a:lnTo>
                      <a:pt x="61" y="125"/>
                    </a:lnTo>
                    <a:lnTo>
                      <a:pt x="57" y="112"/>
                    </a:lnTo>
                    <a:lnTo>
                      <a:pt x="51" y="99"/>
                    </a:lnTo>
                    <a:lnTo>
                      <a:pt x="37" y="74"/>
                    </a:lnTo>
                    <a:lnTo>
                      <a:pt x="23" y="49"/>
                    </a:lnTo>
                    <a:lnTo>
                      <a:pt x="17" y="37"/>
                    </a:lnTo>
                    <a:lnTo>
                      <a:pt x="10" y="25"/>
                    </a:lnTo>
                    <a:lnTo>
                      <a:pt x="4" y="12"/>
                    </a:lnTo>
                    <a:lnTo>
                      <a:pt x="0" y="0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62" name="Freeform 478">
                <a:extLst>
                  <a:ext uri="{FF2B5EF4-FFF2-40B4-BE49-F238E27FC236}">
                    <a16:creationId xmlns:a16="http://schemas.microsoft.com/office/drawing/2014/main" id="{9B242E2F-65F0-EC50-0179-97ABD5A64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933"/>
                <a:ext cx="7" cy="8"/>
              </a:xfrm>
              <a:custGeom>
                <a:avLst/>
                <a:gdLst>
                  <a:gd name="T0" fmla="*/ 0 w 102"/>
                  <a:gd name="T1" fmla="*/ 0 h 122"/>
                  <a:gd name="T2" fmla="*/ 25 w 102"/>
                  <a:gd name="T3" fmla="*/ 29 h 122"/>
                  <a:gd name="T4" fmla="*/ 50 w 102"/>
                  <a:gd name="T5" fmla="*/ 60 h 122"/>
                  <a:gd name="T6" fmla="*/ 77 w 102"/>
                  <a:gd name="T7" fmla="*/ 90 h 122"/>
                  <a:gd name="T8" fmla="*/ 102 w 102"/>
                  <a:gd name="T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22">
                    <a:moveTo>
                      <a:pt x="0" y="0"/>
                    </a:moveTo>
                    <a:lnTo>
                      <a:pt x="25" y="29"/>
                    </a:lnTo>
                    <a:lnTo>
                      <a:pt x="50" y="60"/>
                    </a:lnTo>
                    <a:lnTo>
                      <a:pt x="77" y="90"/>
                    </a:lnTo>
                    <a:lnTo>
                      <a:pt x="102" y="12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63" name="Freeform 479">
                <a:extLst>
                  <a:ext uri="{FF2B5EF4-FFF2-40B4-BE49-F238E27FC236}">
                    <a16:creationId xmlns:a16="http://schemas.microsoft.com/office/drawing/2014/main" id="{1042CC31-5E8B-26B4-2D98-E02DF178C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928"/>
                <a:ext cx="3" cy="6"/>
              </a:xfrm>
              <a:custGeom>
                <a:avLst/>
                <a:gdLst>
                  <a:gd name="T0" fmla="*/ 3 w 57"/>
                  <a:gd name="T1" fmla="*/ 0 h 102"/>
                  <a:gd name="T2" fmla="*/ 1 w 57"/>
                  <a:gd name="T3" fmla="*/ 10 h 102"/>
                  <a:gd name="T4" fmla="*/ 0 w 57"/>
                  <a:gd name="T5" fmla="*/ 18 h 102"/>
                  <a:gd name="T6" fmla="*/ 1 w 57"/>
                  <a:gd name="T7" fmla="*/ 26 h 102"/>
                  <a:gd name="T8" fmla="*/ 2 w 57"/>
                  <a:gd name="T9" fmla="*/ 34 h 102"/>
                  <a:gd name="T10" fmla="*/ 5 w 57"/>
                  <a:gd name="T11" fmla="*/ 40 h 102"/>
                  <a:gd name="T12" fmla="*/ 8 w 57"/>
                  <a:gd name="T13" fmla="*/ 47 h 102"/>
                  <a:gd name="T14" fmla="*/ 12 w 57"/>
                  <a:gd name="T15" fmla="*/ 53 h 102"/>
                  <a:gd name="T16" fmla="*/ 17 w 57"/>
                  <a:gd name="T17" fmla="*/ 58 h 102"/>
                  <a:gd name="T18" fmla="*/ 27 w 57"/>
                  <a:gd name="T19" fmla="*/ 69 h 102"/>
                  <a:gd name="T20" fmla="*/ 37 w 57"/>
                  <a:gd name="T21" fmla="*/ 79 h 102"/>
                  <a:gd name="T22" fmla="*/ 48 w 57"/>
                  <a:gd name="T23" fmla="*/ 90 h 102"/>
                  <a:gd name="T24" fmla="*/ 57 w 57"/>
                  <a:gd name="T2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102">
                    <a:moveTo>
                      <a:pt x="3" y="0"/>
                    </a:moveTo>
                    <a:lnTo>
                      <a:pt x="1" y="10"/>
                    </a:lnTo>
                    <a:lnTo>
                      <a:pt x="0" y="18"/>
                    </a:lnTo>
                    <a:lnTo>
                      <a:pt x="1" y="26"/>
                    </a:lnTo>
                    <a:lnTo>
                      <a:pt x="2" y="34"/>
                    </a:lnTo>
                    <a:lnTo>
                      <a:pt x="5" y="40"/>
                    </a:lnTo>
                    <a:lnTo>
                      <a:pt x="8" y="47"/>
                    </a:lnTo>
                    <a:lnTo>
                      <a:pt x="12" y="53"/>
                    </a:lnTo>
                    <a:lnTo>
                      <a:pt x="17" y="58"/>
                    </a:lnTo>
                    <a:lnTo>
                      <a:pt x="27" y="69"/>
                    </a:lnTo>
                    <a:lnTo>
                      <a:pt x="37" y="79"/>
                    </a:lnTo>
                    <a:lnTo>
                      <a:pt x="48" y="90"/>
                    </a:lnTo>
                    <a:lnTo>
                      <a:pt x="57" y="10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64" name="Freeform 480">
                <a:extLst>
                  <a:ext uri="{FF2B5EF4-FFF2-40B4-BE49-F238E27FC236}">
                    <a16:creationId xmlns:a16="http://schemas.microsoft.com/office/drawing/2014/main" id="{1B41A5ED-AFB5-81EB-22D3-42612278A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926"/>
                <a:ext cx="3" cy="8"/>
              </a:xfrm>
              <a:custGeom>
                <a:avLst/>
                <a:gdLst>
                  <a:gd name="T0" fmla="*/ 0 w 53"/>
                  <a:gd name="T1" fmla="*/ 0 h 127"/>
                  <a:gd name="T2" fmla="*/ 10 w 53"/>
                  <a:gd name="T3" fmla="*/ 5 h 127"/>
                  <a:gd name="T4" fmla="*/ 18 w 53"/>
                  <a:gd name="T5" fmla="*/ 11 h 127"/>
                  <a:gd name="T6" fmla="*/ 24 w 53"/>
                  <a:gd name="T7" fmla="*/ 18 h 127"/>
                  <a:gd name="T8" fmla="*/ 29 w 53"/>
                  <a:gd name="T9" fmla="*/ 25 h 127"/>
                  <a:gd name="T10" fmla="*/ 32 w 53"/>
                  <a:gd name="T11" fmla="*/ 33 h 127"/>
                  <a:gd name="T12" fmla="*/ 34 w 53"/>
                  <a:gd name="T13" fmla="*/ 42 h 127"/>
                  <a:gd name="T14" fmla="*/ 36 w 53"/>
                  <a:gd name="T15" fmla="*/ 50 h 127"/>
                  <a:gd name="T16" fmla="*/ 37 w 53"/>
                  <a:gd name="T17" fmla="*/ 59 h 127"/>
                  <a:gd name="T18" fmla="*/ 39 w 53"/>
                  <a:gd name="T19" fmla="*/ 77 h 127"/>
                  <a:gd name="T20" fmla="*/ 41 w 53"/>
                  <a:gd name="T21" fmla="*/ 94 h 127"/>
                  <a:gd name="T22" fmla="*/ 42 w 53"/>
                  <a:gd name="T23" fmla="*/ 103 h 127"/>
                  <a:gd name="T24" fmla="*/ 45 w 53"/>
                  <a:gd name="T25" fmla="*/ 111 h 127"/>
                  <a:gd name="T26" fmla="*/ 48 w 53"/>
                  <a:gd name="T27" fmla="*/ 119 h 127"/>
                  <a:gd name="T28" fmla="*/ 53 w 53"/>
                  <a:gd name="T2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127">
                    <a:moveTo>
                      <a:pt x="0" y="0"/>
                    </a:moveTo>
                    <a:lnTo>
                      <a:pt x="10" y="5"/>
                    </a:lnTo>
                    <a:lnTo>
                      <a:pt x="18" y="11"/>
                    </a:lnTo>
                    <a:lnTo>
                      <a:pt x="24" y="18"/>
                    </a:lnTo>
                    <a:lnTo>
                      <a:pt x="29" y="25"/>
                    </a:lnTo>
                    <a:lnTo>
                      <a:pt x="32" y="33"/>
                    </a:lnTo>
                    <a:lnTo>
                      <a:pt x="34" y="42"/>
                    </a:lnTo>
                    <a:lnTo>
                      <a:pt x="36" y="50"/>
                    </a:lnTo>
                    <a:lnTo>
                      <a:pt x="37" y="59"/>
                    </a:lnTo>
                    <a:lnTo>
                      <a:pt x="39" y="77"/>
                    </a:lnTo>
                    <a:lnTo>
                      <a:pt x="41" y="94"/>
                    </a:lnTo>
                    <a:lnTo>
                      <a:pt x="42" y="103"/>
                    </a:lnTo>
                    <a:lnTo>
                      <a:pt x="45" y="111"/>
                    </a:lnTo>
                    <a:lnTo>
                      <a:pt x="48" y="119"/>
                    </a:lnTo>
                    <a:lnTo>
                      <a:pt x="53" y="127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65" name="Freeform 481">
                <a:extLst>
                  <a:ext uri="{FF2B5EF4-FFF2-40B4-BE49-F238E27FC236}">
                    <a16:creationId xmlns:a16="http://schemas.microsoft.com/office/drawing/2014/main" id="{20342466-1E0E-B0F9-BB79-762779AB0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920"/>
                <a:ext cx="6" cy="7"/>
              </a:xfrm>
              <a:custGeom>
                <a:avLst/>
                <a:gdLst>
                  <a:gd name="T0" fmla="*/ 0 w 88"/>
                  <a:gd name="T1" fmla="*/ 0 h 102"/>
                  <a:gd name="T2" fmla="*/ 22 w 88"/>
                  <a:gd name="T3" fmla="*/ 26 h 102"/>
                  <a:gd name="T4" fmla="*/ 44 w 88"/>
                  <a:gd name="T5" fmla="*/ 51 h 102"/>
                  <a:gd name="T6" fmla="*/ 66 w 88"/>
                  <a:gd name="T7" fmla="*/ 76 h 102"/>
                  <a:gd name="T8" fmla="*/ 88 w 88"/>
                  <a:gd name="T9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02">
                    <a:moveTo>
                      <a:pt x="0" y="0"/>
                    </a:moveTo>
                    <a:lnTo>
                      <a:pt x="22" y="26"/>
                    </a:lnTo>
                    <a:lnTo>
                      <a:pt x="44" y="51"/>
                    </a:lnTo>
                    <a:lnTo>
                      <a:pt x="66" y="76"/>
                    </a:lnTo>
                    <a:lnTo>
                      <a:pt x="88" y="10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66" name="Freeform 482">
                <a:extLst>
                  <a:ext uri="{FF2B5EF4-FFF2-40B4-BE49-F238E27FC236}">
                    <a16:creationId xmlns:a16="http://schemas.microsoft.com/office/drawing/2014/main" id="{37746F6B-A066-9FC2-5AE9-565FA405F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915"/>
                <a:ext cx="5" cy="6"/>
              </a:xfrm>
              <a:custGeom>
                <a:avLst/>
                <a:gdLst>
                  <a:gd name="T0" fmla="*/ 0 w 87"/>
                  <a:gd name="T1" fmla="*/ 0 h 103"/>
                  <a:gd name="T2" fmla="*/ 21 w 87"/>
                  <a:gd name="T3" fmla="*/ 26 h 103"/>
                  <a:gd name="T4" fmla="*/ 43 w 87"/>
                  <a:gd name="T5" fmla="*/ 51 h 103"/>
                  <a:gd name="T6" fmla="*/ 65 w 87"/>
                  <a:gd name="T7" fmla="*/ 77 h 103"/>
                  <a:gd name="T8" fmla="*/ 87 w 87"/>
                  <a:gd name="T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03">
                    <a:moveTo>
                      <a:pt x="0" y="0"/>
                    </a:moveTo>
                    <a:lnTo>
                      <a:pt x="21" y="26"/>
                    </a:lnTo>
                    <a:lnTo>
                      <a:pt x="43" y="51"/>
                    </a:lnTo>
                    <a:lnTo>
                      <a:pt x="65" y="77"/>
                    </a:lnTo>
                    <a:lnTo>
                      <a:pt x="87" y="103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67" name="Freeform 483">
                <a:extLst>
                  <a:ext uri="{FF2B5EF4-FFF2-40B4-BE49-F238E27FC236}">
                    <a16:creationId xmlns:a16="http://schemas.microsoft.com/office/drawing/2014/main" id="{978C0319-4221-F718-0405-27D6D849E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906"/>
                <a:ext cx="6" cy="7"/>
              </a:xfrm>
              <a:custGeom>
                <a:avLst/>
                <a:gdLst>
                  <a:gd name="T0" fmla="*/ 0 w 88"/>
                  <a:gd name="T1" fmla="*/ 0 h 103"/>
                  <a:gd name="T2" fmla="*/ 21 w 88"/>
                  <a:gd name="T3" fmla="*/ 26 h 103"/>
                  <a:gd name="T4" fmla="*/ 43 w 88"/>
                  <a:gd name="T5" fmla="*/ 51 h 103"/>
                  <a:gd name="T6" fmla="*/ 66 w 88"/>
                  <a:gd name="T7" fmla="*/ 76 h 103"/>
                  <a:gd name="T8" fmla="*/ 88 w 88"/>
                  <a:gd name="T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03">
                    <a:moveTo>
                      <a:pt x="0" y="0"/>
                    </a:moveTo>
                    <a:lnTo>
                      <a:pt x="21" y="26"/>
                    </a:lnTo>
                    <a:lnTo>
                      <a:pt x="43" y="51"/>
                    </a:lnTo>
                    <a:lnTo>
                      <a:pt x="66" y="76"/>
                    </a:lnTo>
                    <a:lnTo>
                      <a:pt x="88" y="103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68" name="Freeform 484">
                <a:extLst>
                  <a:ext uri="{FF2B5EF4-FFF2-40B4-BE49-F238E27FC236}">
                    <a16:creationId xmlns:a16="http://schemas.microsoft.com/office/drawing/2014/main" id="{6895044E-09CD-3357-4428-50B61715C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96"/>
                <a:ext cx="7" cy="9"/>
              </a:xfrm>
              <a:custGeom>
                <a:avLst/>
                <a:gdLst>
                  <a:gd name="T0" fmla="*/ 0 w 112"/>
                  <a:gd name="T1" fmla="*/ 0 h 136"/>
                  <a:gd name="T2" fmla="*/ 29 w 112"/>
                  <a:gd name="T3" fmla="*/ 33 h 136"/>
                  <a:gd name="T4" fmla="*/ 56 w 112"/>
                  <a:gd name="T5" fmla="*/ 66 h 136"/>
                  <a:gd name="T6" fmla="*/ 84 w 112"/>
                  <a:gd name="T7" fmla="*/ 100 h 136"/>
                  <a:gd name="T8" fmla="*/ 112 w 112"/>
                  <a:gd name="T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136">
                    <a:moveTo>
                      <a:pt x="0" y="0"/>
                    </a:moveTo>
                    <a:lnTo>
                      <a:pt x="29" y="33"/>
                    </a:lnTo>
                    <a:lnTo>
                      <a:pt x="56" y="66"/>
                    </a:lnTo>
                    <a:lnTo>
                      <a:pt x="84" y="100"/>
                    </a:lnTo>
                    <a:lnTo>
                      <a:pt x="112" y="136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69" name="Freeform 485">
                <a:extLst>
                  <a:ext uri="{FF2B5EF4-FFF2-40B4-BE49-F238E27FC236}">
                    <a16:creationId xmlns:a16="http://schemas.microsoft.com/office/drawing/2014/main" id="{F726C806-A05B-EAF7-8163-DC6B3678D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855"/>
                <a:ext cx="101" cy="91"/>
              </a:xfrm>
              <a:custGeom>
                <a:avLst/>
                <a:gdLst>
                  <a:gd name="T0" fmla="*/ 1075 w 1622"/>
                  <a:gd name="T1" fmla="*/ 974 h 1451"/>
                  <a:gd name="T2" fmla="*/ 1171 w 1622"/>
                  <a:gd name="T3" fmla="*/ 902 h 1451"/>
                  <a:gd name="T4" fmla="*/ 1259 w 1622"/>
                  <a:gd name="T5" fmla="*/ 835 h 1451"/>
                  <a:gd name="T6" fmla="*/ 1320 w 1622"/>
                  <a:gd name="T7" fmla="*/ 783 h 1451"/>
                  <a:gd name="T8" fmla="*/ 1381 w 1622"/>
                  <a:gd name="T9" fmla="*/ 729 h 1451"/>
                  <a:gd name="T10" fmla="*/ 1440 w 1622"/>
                  <a:gd name="T11" fmla="*/ 671 h 1451"/>
                  <a:gd name="T12" fmla="*/ 1494 w 1622"/>
                  <a:gd name="T13" fmla="*/ 608 h 1451"/>
                  <a:gd name="T14" fmla="*/ 1541 w 1622"/>
                  <a:gd name="T15" fmla="*/ 545 h 1451"/>
                  <a:gd name="T16" fmla="*/ 1580 w 1622"/>
                  <a:gd name="T17" fmla="*/ 478 h 1451"/>
                  <a:gd name="T18" fmla="*/ 1607 w 1622"/>
                  <a:gd name="T19" fmla="*/ 410 h 1451"/>
                  <a:gd name="T20" fmla="*/ 1621 w 1622"/>
                  <a:gd name="T21" fmla="*/ 341 h 1451"/>
                  <a:gd name="T22" fmla="*/ 1618 w 1622"/>
                  <a:gd name="T23" fmla="*/ 270 h 1451"/>
                  <a:gd name="T24" fmla="*/ 1598 w 1622"/>
                  <a:gd name="T25" fmla="*/ 201 h 1451"/>
                  <a:gd name="T26" fmla="*/ 1557 w 1622"/>
                  <a:gd name="T27" fmla="*/ 130 h 1451"/>
                  <a:gd name="T28" fmla="*/ 1501 w 1622"/>
                  <a:gd name="T29" fmla="*/ 69 h 1451"/>
                  <a:gd name="T30" fmla="*/ 1442 w 1622"/>
                  <a:gd name="T31" fmla="*/ 28 h 1451"/>
                  <a:gd name="T32" fmla="*/ 1381 w 1622"/>
                  <a:gd name="T33" fmla="*/ 6 h 1451"/>
                  <a:gd name="T34" fmla="*/ 1315 w 1622"/>
                  <a:gd name="T35" fmla="*/ 0 h 1451"/>
                  <a:gd name="T36" fmla="*/ 1248 w 1622"/>
                  <a:gd name="T37" fmla="*/ 7 h 1451"/>
                  <a:gd name="T38" fmla="*/ 1179 w 1622"/>
                  <a:gd name="T39" fmla="*/ 26 h 1451"/>
                  <a:gd name="T40" fmla="*/ 1111 w 1622"/>
                  <a:gd name="T41" fmla="*/ 56 h 1451"/>
                  <a:gd name="T42" fmla="*/ 1042 w 1622"/>
                  <a:gd name="T43" fmla="*/ 93 h 1451"/>
                  <a:gd name="T44" fmla="*/ 975 w 1622"/>
                  <a:gd name="T45" fmla="*/ 136 h 1451"/>
                  <a:gd name="T46" fmla="*/ 910 w 1622"/>
                  <a:gd name="T47" fmla="*/ 184 h 1451"/>
                  <a:gd name="T48" fmla="*/ 848 w 1622"/>
                  <a:gd name="T49" fmla="*/ 233 h 1451"/>
                  <a:gd name="T50" fmla="*/ 789 w 1622"/>
                  <a:gd name="T51" fmla="*/ 284 h 1451"/>
                  <a:gd name="T52" fmla="*/ 710 w 1622"/>
                  <a:gd name="T53" fmla="*/ 355 h 1451"/>
                  <a:gd name="T54" fmla="*/ 626 w 1622"/>
                  <a:gd name="T55" fmla="*/ 433 h 1451"/>
                  <a:gd name="T56" fmla="*/ 560 w 1622"/>
                  <a:gd name="T57" fmla="*/ 487 h 1451"/>
                  <a:gd name="T58" fmla="*/ 464 w 1622"/>
                  <a:gd name="T59" fmla="*/ 557 h 1451"/>
                  <a:gd name="T60" fmla="*/ 376 w 1622"/>
                  <a:gd name="T61" fmla="*/ 622 h 1451"/>
                  <a:gd name="T62" fmla="*/ 313 w 1622"/>
                  <a:gd name="T63" fmla="*/ 672 h 1451"/>
                  <a:gd name="T64" fmla="*/ 252 w 1622"/>
                  <a:gd name="T65" fmla="*/ 725 h 1451"/>
                  <a:gd name="T66" fmla="*/ 191 w 1622"/>
                  <a:gd name="T67" fmla="*/ 782 h 1451"/>
                  <a:gd name="T68" fmla="*/ 136 w 1622"/>
                  <a:gd name="T69" fmla="*/ 842 h 1451"/>
                  <a:gd name="T70" fmla="*/ 88 w 1622"/>
                  <a:gd name="T71" fmla="*/ 904 h 1451"/>
                  <a:gd name="T72" fmla="*/ 47 w 1622"/>
                  <a:gd name="T73" fmla="*/ 970 h 1451"/>
                  <a:gd name="T74" fmla="*/ 18 w 1622"/>
                  <a:gd name="T75" fmla="*/ 1035 h 1451"/>
                  <a:gd name="T76" fmla="*/ 2 w 1622"/>
                  <a:gd name="T77" fmla="*/ 1103 h 1451"/>
                  <a:gd name="T78" fmla="*/ 2 w 1622"/>
                  <a:gd name="T79" fmla="*/ 1172 h 1451"/>
                  <a:gd name="T80" fmla="*/ 19 w 1622"/>
                  <a:gd name="T81" fmla="*/ 1240 h 1451"/>
                  <a:gd name="T82" fmla="*/ 56 w 1622"/>
                  <a:gd name="T83" fmla="*/ 1308 h 1451"/>
                  <a:gd name="T84" fmla="*/ 112 w 1622"/>
                  <a:gd name="T85" fmla="*/ 1371 h 1451"/>
                  <a:gd name="T86" fmla="*/ 174 w 1622"/>
                  <a:gd name="T87" fmla="*/ 1415 h 1451"/>
                  <a:gd name="T88" fmla="*/ 239 w 1622"/>
                  <a:gd name="T89" fmla="*/ 1441 h 1451"/>
                  <a:gd name="T90" fmla="*/ 306 w 1622"/>
                  <a:gd name="T91" fmla="*/ 1451 h 1451"/>
                  <a:gd name="T92" fmla="*/ 376 w 1622"/>
                  <a:gd name="T93" fmla="*/ 1446 h 1451"/>
                  <a:gd name="T94" fmla="*/ 446 w 1622"/>
                  <a:gd name="T95" fmla="*/ 1429 h 1451"/>
                  <a:gd name="T96" fmla="*/ 517 w 1622"/>
                  <a:gd name="T97" fmla="*/ 1401 h 1451"/>
                  <a:gd name="T98" fmla="*/ 587 w 1622"/>
                  <a:gd name="T99" fmla="*/ 1365 h 1451"/>
                  <a:gd name="T100" fmla="*/ 655 w 1622"/>
                  <a:gd name="T101" fmla="*/ 1323 h 1451"/>
                  <a:gd name="T102" fmla="*/ 721 w 1622"/>
                  <a:gd name="T103" fmla="*/ 1276 h 1451"/>
                  <a:gd name="T104" fmla="*/ 784 w 1622"/>
                  <a:gd name="T105" fmla="*/ 1228 h 1451"/>
                  <a:gd name="T106" fmla="*/ 844 w 1622"/>
                  <a:gd name="T107" fmla="*/ 1178 h 1451"/>
                  <a:gd name="T108" fmla="*/ 923 w 1622"/>
                  <a:gd name="T109" fmla="*/ 1107 h 1451"/>
                  <a:gd name="T110" fmla="*/ 1010 w 1622"/>
                  <a:gd name="T111" fmla="*/ 1028 h 1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22" h="1451">
                    <a:moveTo>
                      <a:pt x="1042" y="1001"/>
                    </a:moveTo>
                    <a:lnTo>
                      <a:pt x="1075" y="974"/>
                    </a:lnTo>
                    <a:lnTo>
                      <a:pt x="1120" y="941"/>
                    </a:lnTo>
                    <a:lnTo>
                      <a:pt x="1171" y="902"/>
                    </a:lnTo>
                    <a:lnTo>
                      <a:pt x="1229" y="858"/>
                    </a:lnTo>
                    <a:lnTo>
                      <a:pt x="1259" y="835"/>
                    </a:lnTo>
                    <a:lnTo>
                      <a:pt x="1289" y="810"/>
                    </a:lnTo>
                    <a:lnTo>
                      <a:pt x="1320" y="783"/>
                    </a:lnTo>
                    <a:lnTo>
                      <a:pt x="1351" y="756"/>
                    </a:lnTo>
                    <a:lnTo>
                      <a:pt x="1381" y="729"/>
                    </a:lnTo>
                    <a:lnTo>
                      <a:pt x="1411" y="700"/>
                    </a:lnTo>
                    <a:lnTo>
                      <a:pt x="1440" y="671"/>
                    </a:lnTo>
                    <a:lnTo>
                      <a:pt x="1468" y="639"/>
                    </a:lnTo>
                    <a:lnTo>
                      <a:pt x="1494" y="608"/>
                    </a:lnTo>
                    <a:lnTo>
                      <a:pt x="1519" y="577"/>
                    </a:lnTo>
                    <a:lnTo>
                      <a:pt x="1541" y="545"/>
                    </a:lnTo>
                    <a:lnTo>
                      <a:pt x="1562" y="511"/>
                    </a:lnTo>
                    <a:lnTo>
                      <a:pt x="1580" y="478"/>
                    </a:lnTo>
                    <a:lnTo>
                      <a:pt x="1595" y="444"/>
                    </a:lnTo>
                    <a:lnTo>
                      <a:pt x="1607" y="410"/>
                    </a:lnTo>
                    <a:lnTo>
                      <a:pt x="1616" y="375"/>
                    </a:lnTo>
                    <a:lnTo>
                      <a:pt x="1621" y="341"/>
                    </a:lnTo>
                    <a:lnTo>
                      <a:pt x="1622" y="306"/>
                    </a:lnTo>
                    <a:lnTo>
                      <a:pt x="1618" y="270"/>
                    </a:lnTo>
                    <a:lnTo>
                      <a:pt x="1611" y="235"/>
                    </a:lnTo>
                    <a:lnTo>
                      <a:pt x="1598" y="201"/>
                    </a:lnTo>
                    <a:lnTo>
                      <a:pt x="1580" y="166"/>
                    </a:lnTo>
                    <a:lnTo>
                      <a:pt x="1557" y="130"/>
                    </a:lnTo>
                    <a:lnTo>
                      <a:pt x="1529" y="96"/>
                    </a:lnTo>
                    <a:lnTo>
                      <a:pt x="1501" y="69"/>
                    </a:lnTo>
                    <a:lnTo>
                      <a:pt x="1473" y="47"/>
                    </a:lnTo>
                    <a:lnTo>
                      <a:pt x="1442" y="28"/>
                    </a:lnTo>
                    <a:lnTo>
                      <a:pt x="1412" y="15"/>
                    </a:lnTo>
                    <a:lnTo>
                      <a:pt x="1381" y="6"/>
                    </a:lnTo>
                    <a:lnTo>
                      <a:pt x="1349" y="1"/>
                    </a:lnTo>
                    <a:lnTo>
                      <a:pt x="1315" y="0"/>
                    </a:lnTo>
                    <a:lnTo>
                      <a:pt x="1282" y="2"/>
                    </a:lnTo>
                    <a:lnTo>
                      <a:pt x="1248" y="7"/>
                    </a:lnTo>
                    <a:lnTo>
                      <a:pt x="1215" y="15"/>
                    </a:lnTo>
                    <a:lnTo>
                      <a:pt x="1179" y="26"/>
                    </a:lnTo>
                    <a:lnTo>
                      <a:pt x="1145" y="40"/>
                    </a:lnTo>
                    <a:lnTo>
                      <a:pt x="1111" y="56"/>
                    </a:lnTo>
                    <a:lnTo>
                      <a:pt x="1076" y="74"/>
                    </a:lnTo>
                    <a:lnTo>
                      <a:pt x="1042" y="93"/>
                    </a:lnTo>
                    <a:lnTo>
                      <a:pt x="1009" y="114"/>
                    </a:lnTo>
                    <a:lnTo>
                      <a:pt x="975" y="136"/>
                    </a:lnTo>
                    <a:lnTo>
                      <a:pt x="942" y="160"/>
                    </a:lnTo>
                    <a:lnTo>
                      <a:pt x="910" y="184"/>
                    </a:lnTo>
                    <a:lnTo>
                      <a:pt x="878" y="208"/>
                    </a:lnTo>
                    <a:lnTo>
                      <a:pt x="848" y="233"/>
                    </a:lnTo>
                    <a:lnTo>
                      <a:pt x="817" y="258"/>
                    </a:lnTo>
                    <a:lnTo>
                      <a:pt x="789" y="284"/>
                    </a:lnTo>
                    <a:lnTo>
                      <a:pt x="761" y="308"/>
                    </a:lnTo>
                    <a:lnTo>
                      <a:pt x="710" y="355"/>
                    </a:lnTo>
                    <a:lnTo>
                      <a:pt x="664" y="397"/>
                    </a:lnTo>
                    <a:lnTo>
                      <a:pt x="626" y="433"/>
                    </a:lnTo>
                    <a:lnTo>
                      <a:pt x="594" y="461"/>
                    </a:lnTo>
                    <a:lnTo>
                      <a:pt x="560" y="487"/>
                    </a:lnTo>
                    <a:lnTo>
                      <a:pt x="516" y="518"/>
                    </a:lnTo>
                    <a:lnTo>
                      <a:pt x="464" y="557"/>
                    </a:lnTo>
                    <a:lnTo>
                      <a:pt x="406" y="599"/>
                    </a:lnTo>
                    <a:lnTo>
                      <a:pt x="376" y="622"/>
                    </a:lnTo>
                    <a:lnTo>
                      <a:pt x="345" y="646"/>
                    </a:lnTo>
                    <a:lnTo>
                      <a:pt x="313" y="672"/>
                    </a:lnTo>
                    <a:lnTo>
                      <a:pt x="282" y="698"/>
                    </a:lnTo>
                    <a:lnTo>
                      <a:pt x="252" y="725"/>
                    </a:lnTo>
                    <a:lnTo>
                      <a:pt x="222" y="753"/>
                    </a:lnTo>
                    <a:lnTo>
                      <a:pt x="191" y="782"/>
                    </a:lnTo>
                    <a:lnTo>
                      <a:pt x="163" y="812"/>
                    </a:lnTo>
                    <a:lnTo>
                      <a:pt x="136" y="842"/>
                    </a:lnTo>
                    <a:lnTo>
                      <a:pt x="111" y="873"/>
                    </a:lnTo>
                    <a:lnTo>
                      <a:pt x="88" y="904"/>
                    </a:lnTo>
                    <a:lnTo>
                      <a:pt x="65" y="937"/>
                    </a:lnTo>
                    <a:lnTo>
                      <a:pt x="47" y="970"/>
                    </a:lnTo>
                    <a:lnTo>
                      <a:pt x="31" y="1002"/>
                    </a:lnTo>
                    <a:lnTo>
                      <a:pt x="18" y="1035"/>
                    </a:lnTo>
                    <a:lnTo>
                      <a:pt x="8" y="1070"/>
                    </a:lnTo>
                    <a:lnTo>
                      <a:pt x="2" y="1103"/>
                    </a:lnTo>
                    <a:lnTo>
                      <a:pt x="0" y="1137"/>
                    </a:lnTo>
                    <a:lnTo>
                      <a:pt x="2" y="1172"/>
                    </a:lnTo>
                    <a:lnTo>
                      <a:pt x="8" y="1206"/>
                    </a:lnTo>
                    <a:lnTo>
                      <a:pt x="19" y="1240"/>
                    </a:lnTo>
                    <a:lnTo>
                      <a:pt x="35" y="1274"/>
                    </a:lnTo>
                    <a:lnTo>
                      <a:pt x="56" y="1308"/>
                    </a:lnTo>
                    <a:lnTo>
                      <a:pt x="83" y="1342"/>
                    </a:lnTo>
                    <a:lnTo>
                      <a:pt x="112" y="1371"/>
                    </a:lnTo>
                    <a:lnTo>
                      <a:pt x="143" y="1395"/>
                    </a:lnTo>
                    <a:lnTo>
                      <a:pt x="174" y="1415"/>
                    </a:lnTo>
                    <a:lnTo>
                      <a:pt x="206" y="1431"/>
                    </a:lnTo>
                    <a:lnTo>
                      <a:pt x="239" y="1441"/>
                    </a:lnTo>
                    <a:lnTo>
                      <a:pt x="272" y="1448"/>
                    </a:lnTo>
                    <a:lnTo>
                      <a:pt x="306" y="1451"/>
                    </a:lnTo>
                    <a:lnTo>
                      <a:pt x="341" y="1450"/>
                    </a:lnTo>
                    <a:lnTo>
                      <a:pt x="376" y="1446"/>
                    </a:lnTo>
                    <a:lnTo>
                      <a:pt x="411" y="1439"/>
                    </a:lnTo>
                    <a:lnTo>
                      <a:pt x="446" y="1429"/>
                    </a:lnTo>
                    <a:lnTo>
                      <a:pt x="482" y="1415"/>
                    </a:lnTo>
                    <a:lnTo>
                      <a:pt x="517" y="1401"/>
                    </a:lnTo>
                    <a:lnTo>
                      <a:pt x="551" y="1384"/>
                    </a:lnTo>
                    <a:lnTo>
                      <a:pt x="587" y="1365"/>
                    </a:lnTo>
                    <a:lnTo>
                      <a:pt x="621" y="1345"/>
                    </a:lnTo>
                    <a:lnTo>
                      <a:pt x="655" y="1323"/>
                    </a:lnTo>
                    <a:lnTo>
                      <a:pt x="688" y="1301"/>
                    </a:lnTo>
                    <a:lnTo>
                      <a:pt x="721" y="1276"/>
                    </a:lnTo>
                    <a:lnTo>
                      <a:pt x="753" y="1252"/>
                    </a:lnTo>
                    <a:lnTo>
                      <a:pt x="784" y="1228"/>
                    </a:lnTo>
                    <a:lnTo>
                      <a:pt x="814" y="1203"/>
                    </a:lnTo>
                    <a:lnTo>
                      <a:pt x="844" y="1178"/>
                    </a:lnTo>
                    <a:lnTo>
                      <a:pt x="872" y="1153"/>
                    </a:lnTo>
                    <a:lnTo>
                      <a:pt x="923" y="1107"/>
                    </a:lnTo>
                    <a:lnTo>
                      <a:pt x="970" y="1065"/>
                    </a:lnTo>
                    <a:lnTo>
                      <a:pt x="1010" y="1028"/>
                    </a:lnTo>
                    <a:lnTo>
                      <a:pt x="1042" y="1001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70" name="Freeform 486">
                <a:extLst>
                  <a:ext uri="{FF2B5EF4-FFF2-40B4-BE49-F238E27FC236}">
                    <a16:creationId xmlns:a16="http://schemas.microsoft.com/office/drawing/2014/main" id="{8BA3220D-1963-97C4-DB70-FC1B5A49A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855"/>
                <a:ext cx="101" cy="91"/>
              </a:xfrm>
              <a:custGeom>
                <a:avLst/>
                <a:gdLst>
                  <a:gd name="T0" fmla="*/ 1075 w 1622"/>
                  <a:gd name="T1" fmla="*/ 974 h 1451"/>
                  <a:gd name="T2" fmla="*/ 1171 w 1622"/>
                  <a:gd name="T3" fmla="*/ 902 h 1451"/>
                  <a:gd name="T4" fmla="*/ 1259 w 1622"/>
                  <a:gd name="T5" fmla="*/ 835 h 1451"/>
                  <a:gd name="T6" fmla="*/ 1320 w 1622"/>
                  <a:gd name="T7" fmla="*/ 783 h 1451"/>
                  <a:gd name="T8" fmla="*/ 1381 w 1622"/>
                  <a:gd name="T9" fmla="*/ 729 h 1451"/>
                  <a:gd name="T10" fmla="*/ 1440 w 1622"/>
                  <a:gd name="T11" fmla="*/ 671 h 1451"/>
                  <a:gd name="T12" fmla="*/ 1494 w 1622"/>
                  <a:gd name="T13" fmla="*/ 608 h 1451"/>
                  <a:gd name="T14" fmla="*/ 1541 w 1622"/>
                  <a:gd name="T15" fmla="*/ 545 h 1451"/>
                  <a:gd name="T16" fmla="*/ 1580 w 1622"/>
                  <a:gd name="T17" fmla="*/ 478 h 1451"/>
                  <a:gd name="T18" fmla="*/ 1607 w 1622"/>
                  <a:gd name="T19" fmla="*/ 410 h 1451"/>
                  <a:gd name="T20" fmla="*/ 1621 w 1622"/>
                  <a:gd name="T21" fmla="*/ 341 h 1451"/>
                  <a:gd name="T22" fmla="*/ 1618 w 1622"/>
                  <a:gd name="T23" fmla="*/ 270 h 1451"/>
                  <a:gd name="T24" fmla="*/ 1598 w 1622"/>
                  <a:gd name="T25" fmla="*/ 201 h 1451"/>
                  <a:gd name="T26" fmla="*/ 1557 w 1622"/>
                  <a:gd name="T27" fmla="*/ 130 h 1451"/>
                  <a:gd name="T28" fmla="*/ 1501 w 1622"/>
                  <a:gd name="T29" fmla="*/ 69 h 1451"/>
                  <a:gd name="T30" fmla="*/ 1442 w 1622"/>
                  <a:gd name="T31" fmla="*/ 28 h 1451"/>
                  <a:gd name="T32" fmla="*/ 1381 w 1622"/>
                  <a:gd name="T33" fmla="*/ 6 h 1451"/>
                  <a:gd name="T34" fmla="*/ 1315 w 1622"/>
                  <a:gd name="T35" fmla="*/ 0 h 1451"/>
                  <a:gd name="T36" fmla="*/ 1248 w 1622"/>
                  <a:gd name="T37" fmla="*/ 7 h 1451"/>
                  <a:gd name="T38" fmla="*/ 1179 w 1622"/>
                  <a:gd name="T39" fmla="*/ 26 h 1451"/>
                  <a:gd name="T40" fmla="*/ 1111 w 1622"/>
                  <a:gd name="T41" fmla="*/ 56 h 1451"/>
                  <a:gd name="T42" fmla="*/ 1042 w 1622"/>
                  <a:gd name="T43" fmla="*/ 93 h 1451"/>
                  <a:gd name="T44" fmla="*/ 975 w 1622"/>
                  <a:gd name="T45" fmla="*/ 136 h 1451"/>
                  <a:gd name="T46" fmla="*/ 910 w 1622"/>
                  <a:gd name="T47" fmla="*/ 184 h 1451"/>
                  <a:gd name="T48" fmla="*/ 848 w 1622"/>
                  <a:gd name="T49" fmla="*/ 233 h 1451"/>
                  <a:gd name="T50" fmla="*/ 789 w 1622"/>
                  <a:gd name="T51" fmla="*/ 284 h 1451"/>
                  <a:gd name="T52" fmla="*/ 710 w 1622"/>
                  <a:gd name="T53" fmla="*/ 355 h 1451"/>
                  <a:gd name="T54" fmla="*/ 626 w 1622"/>
                  <a:gd name="T55" fmla="*/ 433 h 1451"/>
                  <a:gd name="T56" fmla="*/ 560 w 1622"/>
                  <a:gd name="T57" fmla="*/ 487 h 1451"/>
                  <a:gd name="T58" fmla="*/ 464 w 1622"/>
                  <a:gd name="T59" fmla="*/ 557 h 1451"/>
                  <a:gd name="T60" fmla="*/ 376 w 1622"/>
                  <a:gd name="T61" fmla="*/ 622 h 1451"/>
                  <a:gd name="T62" fmla="*/ 313 w 1622"/>
                  <a:gd name="T63" fmla="*/ 672 h 1451"/>
                  <a:gd name="T64" fmla="*/ 252 w 1622"/>
                  <a:gd name="T65" fmla="*/ 725 h 1451"/>
                  <a:gd name="T66" fmla="*/ 191 w 1622"/>
                  <a:gd name="T67" fmla="*/ 782 h 1451"/>
                  <a:gd name="T68" fmla="*/ 136 w 1622"/>
                  <a:gd name="T69" fmla="*/ 842 h 1451"/>
                  <a:gd name="T70" fmla="*/ 88 w 1622"/>
                  <a:gd name="T71" fmla="*/ 904 h 1451"/>
                  <a:gd name="T72" fmla="*/ 47 w 1622"/>
                  <a:gd name="T73" fmla="*/ 970 h 1451"/>
                  <a:gd name="T74" fmla="*/ 18 w 1622"/>
                  <a:gd name="T75" fmla="*/ 1035 h 1451"/>
                  <a:gd name="T76" fmla="*/ 2 w 1622"/>
                  <a:gd name="T77" fmla="*/ 1103 h 1451"/>
                  <a:gd name="T78" fmla="*/ 2 w 1622"/>
                  <a:gd name="T79" fmla="*/ 1172 h 1451"/>
                  <a:gd name="T80" fmla="*/ 19 w 1622"/>
                  <a:gd name="T81" fmla="*/ 1240 h 1451"/>
                  <a:gd name="T82" fmla="*/ 56 w 1622"/>
                  <a:gd name="T83" fmla="*/ 1308 h 1451"/>
                  <a:gd name="T84" fmla="*/ 112 w 1622"/>
                  <a:gd name="T85" fmla="*/ 1371 h 1451"/>
                  <a:gd name="T86" fmla="*/ 174 w 1622"/>
                  <a:gd name="T87" fmla="*/ 1415 h 1451"/>
                  <a:gd name="T88" fmla="*/ 239 w 1622"/>
                  <a:gd name="T89" fmla="*/ 1441 h 1451"/>
                  <a:gd name="T90" fmla="*/ 306 w 1622"/>
                  <a:gd name="T91" fmla="*/ 1451 h 1451"/>
                  <a:gd name="T92" fmla="*/ 376 w 1622"/>
                  <a:gd name="T93" fmla="*/ 1446 h 1451"/>
                  <a:gd name="T94" fmla="*/ 446 w 1622"/>
                  <a:gd name="T95" fmla="*/ 1429 h 1451"/>
                  <a:gd name="T96" fmla="*/ 517 w 1622"/>
                  <a:gd name="T97" fmla="*/ 1401 h 1451"/>
                  <a:gd name="T98" fmla="*/ 587 w 1622"/>
                  <a:gd name="T99" fmla="*/ 1365 h 1451"/>
                  <a:gd name="T100" fmla="*/ 655 w 1622"/>
                  <a:gd name="T101" fmla="*/ 1323 h 1451"/>
                  <a:gd name="T102" fmla="*/ 721 w 1622"/>
                  <a:gd name="T103" fmla="*/ 1276 h 1451"/>
                  <a:gd name="T104" fmla="*/ 784 w 1622"/>
                  <a:gd name="T105" fmla="*/ 1228 h 1451"/>
                  <a:gd name="T106" fmla="*/ 844 w 1622"/>
                  <a:gd name="T107" fmla="*/ 1178 h 1451"/>
                  <a:gd name="T108" fmla="*/ 923 w 1622"/>
                  <a:gd name="T109" fmla="*/ 1107 h 1451"/>
                  <a:gd name="T110" fmla="*/ 1010 w 1622"/>
                  <a:gd name="T111" fmla="*/ 1028 h 1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22" h="1451">
                    <a:moveTo>
                      <a:pt x="1042" y="1001"/>
                    </a:moveTo>
                    <a:lnTo>
                      <a:pt x="1075" y="974"/>
                    </a:lnTo>
                    <a:lnTo>
                      <a:pt x="1120" y="941"/>
                    </a:lnTo>
                    <a:lnTo>
                      <a:pt x="1171" y="902"/>
                    </a:lnTo>
                    <a:lnTo>
                      <a:pt x="1229" y="858"/>
                    </a:lnTo>
                    <a:lnTo>
                      <a:pt x="1259" y="835"/>
                    </a:lnTo>
                    <a:lnTo>
                      <a:pt x="1289" y="810"/>
                    </a:lnTo>
                    <a:lnTo>
                      <a:pt x="1320" y="783"/>
                    </a:lnTo>
                    <a:lnTo>
                      <a:pt x="1351" y="756"/>
                    </a:lnTo>
                    <a:lnTo>
                      <a:pt x="1381" y="729"/>
                    </a:lnTo>
                    <a:lnTo>
                      <a:pt x="1411" y="700"/>
                    </a:lnTo>
                    <a:lnTo>
                      <a:pt x="1440" y="671"/>
                    </a:lnTo>
                    <a:lnTo>
                      <a:pt x="1468" y="639"/>
                    </a:lnTo>
                    <a:lnTo>
                      <a:pt x="1494" y="608"/>
                    </a:lnTo>
                    <a:lnTo>
                      <a:pt x="1519" y="577"/>
                    </a:lnTo>
                    <a:lnTo>
                      <a:pt x="1541" y="545"/>
                    </a:lnTo>
                    <a:lnTo>
                      <a:pt x="1562" y="511"/>
                    </a:lnTo>
                    <a:lnTo>
                      <a:pt x="1580" y="478"/>
                    </a:lnTo>
                    <a:lnTo>
                      <a:pt x="1595" y="444"/>
                    </a:lnTo>
                    <a:lnTo>
                      <a:pt x="1607" y="410"/>
                    </a:lnTo>
                    <a:lnTo>
                      <a:pt x="1616" y="375"/>
                    </a:lnTo>
                    <a:lnTo>
                      <a:pt x="1621" y="341"/>
                    </a:lnTo>
                    <a:lnTo>
                      <a:pt x="1622" y="306"/>
                    </a:lnTo>
                    <a:lnTo>
                      <a:pt x="1618" y="270"/>
                    </a:lnTo>
                    <a:lnTo>
                      <a:pt x="1611" y="235"/>
                    </a:lnTo>
                    <a:lnTo>
                      <a:pt x="1598" y="201"/>
                    </a:lnTo>
                    <a:lnTo>
                      <a:pt x="1580" y="166"/>
                    </a:lnTo>
                    <a:lnTo>
                      <a:pt x="1557" y="130"/>
                    </a:lnTo>
                    <a:lnTo>
                      <a:pt x="1529" y="96"/>
                    </a:lnTo>
                    <a:lnTo>
                      <a:pt x="1501" y="69"/>
                    </a:lnTo>
                    <a:lnTo>
                      <a:pt x="1473" y="47"/>
                    </a:lnTo>
                    <a:lnTo>
                      <a:pt x="1442" y="28"/>
                    </a:lnTo>
                    <a:lnTo>
                      <a:pt x="1412" y="15"/>
                    </a:lnTo>
                    <a:lnTo>
                      <a:pt x="1381" y="6"/>
                    </a:lnTo>
                    <a:lnTo>
                      <a:pt x="1349" y="1"/>
                    </a:lnTo>
                    <a:lnTo>
                      <a:pt x="1315" y="0"/>
                    </a:lnTo>
                    <a:lnTo>
                      <a:pt x="1282" y="2"/>
                    </a:lnTo>
                    <a:lnTo>
                      <a:pt x="1248" y="7"/>
                    </a:lnTo>
                    <a:lnTo>
                      <a:pt x="1215" y="15"/>
                    </a:lnTo>
                    <a:lnTo>
                      <a:pt x="1179" y="26"/>
                    </a:lnTo>
                    <a:lnTo>
                      <a:pt x="1145" y="40"/>
                    </a:lnTo>
                    <a:lnTo>
                      <a:pt x="1111" y="56"/>
                    </a:lnTo>
                    <a:lnTo>
                      <a:pt x="1076" y="74"/>
                    </a:lnTo>
                    <a:lnTo>
                      <a:pt x="1042" y="93"/>
                    </a:lnTo>
                    <a:lnTo>
                      <a:pt x="1009" y="114"/>
                    </a:lnTo>
                    <a:lnTo>
                      <a:pt x="975" y="136"/>
                    </a:lnTo>
                    <a:lnTo>
                      <a:pt x="942" y="160"/>
                    </a:lnTo>
                    <a:lnTo>
                      <a:pt x="910" y="184"/>
                    </a:lnTo>
                    <a:lnTo>
                      <a:pt x="878" y="208"/>
                    </a:lnTo>
                    <a:lnTo>
                      <a:pt x="848" y="233"/>
                    </a:lnTo>
                    <a:lnTo>
                      <a:pt x="817" y="258"/>
                    </a:lnTo>
                    <a:lnTo>
                      <a:pt x="789" y="284"/>
                    </a:lnTo>
                    <a:lnTo>
                      <a:pt x="761" y="308"/>
                    </a:lnTo>
                    <a:lnTo>
                      <a:pt x="710" y="355"/>
                    </a:lnTo>
                    <a:lnTo>
                      <a:pt x="664" y="397"/>
                    </a:lnTo>
                    <a:lnTo>
                      <a:pt x="626" y="433"/>
                    </a:lnTo>
                    <a:lnTo>
                      <a:pt x="594" y="461"/>
                    </a:lnTo>
                    <a:lnTo>
                      <a:pt x="560" y="487"/>
                    </a:lnTo>
                    <a:lnTo>
                      <a:pt x="516" y="518"/>
                    </a:lnTo>
                    <a:lnTo>
                      <a:pt x="464" y="557"/>
                    </a:lnTo>
                    <a:lnTo>
                      <a:pt x="406" y="599"/>
                    </a:lnTo>
                    <a:lnTo>
                      <a:pt x="376" y="622"/>
                    </a:lnTo>
                    <a:lnTo>
                      <a:pt x="345" y="646"/>
                    </a:lnTo>
                    <a:lnTo>
                      <a:pt x="313" y="672"/>
                    </a:lnTo>
                    <a:lnTo>
                      <a:pt x="282" y="698"/>
                    </a:lnTo>
                    <a:lnTo>
                      <a:pt x="252" y="725"/>
                    </a:lnTo>
                    <a:lnTo>
                      <a:pt x="222" y="753"/>
                    </a:lnTo>
                    <a:lnTo>
                      <a:pt x="191" y="782"/>
                    </a:lnTo>
                    <a:lnTo>
                      <a:pt x="163" y="812"/>
                    </a:lnTo>
                    <a:lnTo>
                      <a:pt x="136" y="842"/>
                    </a:lnTo>
                    <a:lnTo>
                      <a:pt x="111" y="873"/>
                    </a:lnTo>
                    <a:lnTo>
                      <a:pt x="88" y="904"/>
                    </a:lnTo>
                    <a:lnTo>
                      <a:pt x="65" y="937"/>
                    </a:lnTo>
                    <a:lnTo>
                      <a:pt x="47" y="970"/>
                    </a:lnTo>
                    <a:lnTo>
                      <a:pt x="31" y="1002"/>
                    </a:lnTo>
                    <a:lnTo>
                      <a:pt x="18" y="1035"/>
                    </a:lnTo>
                    <a:lnTo>
                      <a:pt x="8" y="1070"/>
                    </a:lnTo>
                    <a:lnTo>
                      <a:pt x="2" y="1103"/>
                    </a:lnTo>
                    <a:lnTo>
                      <a:pt x="0" y="1137"/>
                    </a:lnTo>
                    <a:lnTo>
                      <a:pt x="2" y="1172"/>
                    </a:lnTo>
                    <a:lnTo>
                      <a:pt x="8" y="1206"/>
                    </a:lnTo>
                    <a:lnTo>
                      <a:pt x="19" y="1240"/>
                    </a:lnTo>
                    <a:lnTo>
                      <a:pt x="35" y="1274"/>
                    </a:lnTo>
                    <a:lnTo>
                      <a:pt x="56" y="1308"/>
                    </a:lnTo>
                    <a:lnTo>
                      <a:pt x="83" y="1342"/>
                    </a:lnTo>
                    <a:lnTo>
                      <a:pt x="112" y="1371"/>
                    </a:lnTo>
                    <a:lnTo>
                      <a:pt x="143" y="1395"/>
                    </a:lnTo>
                    <a:lnTo>
                      <a:pt x="174" y="1415"/>
                    </a:lnTo>
                    <a:lnTo>
                      <a:pt x="206" y="1431"/>
                    </a:lnTo>
                    <a:lnTo>
                      <a:pt x="239" y="1441"/>
                    </a:lnTo>
                    <a:lnTo>
                      <a:pt x="272" y="1448"/>
                    </a:lnTo>
                    <a:lnTo>
                      <a:pt x="306" y="1451"/>
                    </a:lnTo>
                    <a:lnTo>
                      <a:pt x="341" y="1450"/>
                    </a:lnTo>
                    <a:lnTo>
                      <a:pt x="376" y="1446"/>
                    </a:lnTo>
                    <a:lnTo>
                      <a:pt x="411" y="1439"/>
                    </a:lnTo>
                    <a:lnTo>
                      <a:pt x="446" y="1429"/>
                    </a:lnTo>
                    <a:lnTo>
                      <a:pt x="482" y="1415"/>
                    </a:lnTo>
                    <a:lnTo>
                      <a:pt x="517" y="1401"/>
                    </a:lnTo>
                    <a:lnTo>
                      <a:pt x="551" y="1384"/>
                    </a:lnTo>
                    <a:lnTo>
                      <a:pt x="587" y="1365"/>
                    </a:lnTo>
                    <a:lnTo>
                      <a:pt x="621" y="1345"/>
                    </a:lnTo>
                    <a:lnTo>
                      <a:pt x="655" y="1323"/>
                    </a:lnTo>
                    <a:lnTo>
                      <a:pt x="688" y="1301"/>
                    </a:lnTo>
                    <a:lnTo>
                      <a:pt x="721" y="1276"/>
                    </a:lnTo>
                    <a:lnTo>
                      <a:pt x="753" y="1252"/>
                    </a:lnTo>
                    <a:lnTo>
                      <a:pt x="784" y="1228"/>
                    </a:lnTo>
                    <a:lnTo>
                      <a:pt x="814" y="1203"/>
                    </a:lnTo>
                    <a:lnTo>
                      <a:pt x="844" y="1178"/>
                    </a:lnTo>
                    <a:lnTo>
                      <a:pt x="872" y="1153"/>
                    </a:lnTo>
                    <a:lnTo>
                      <a:pt x="923" y="1107"/>
                    </a:lnTo>
                    <a:lnTo>
                      <a:pt x="970" y="1065"/>
                    </a:lnTo>
                    <a:lnTo>
                      <a:pt x="1010" y="1028"/>
                    </a:lnTo>
                    <a:lnTo>
                      <a:pt x="1042" y="100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71" name="Freeform 487">
                <a:extLst>
                  <a:ext uri="{FF2B5EF4-FFF2-40B4-BE49-F238E27FC236}">
                    <a16:creationId xmlns:a16="http://schemas.microsoft.com/office/drawing/2014/main" id="{3032EE07-736D-8803-1146-2E2C7CECF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601"/>
                <a:ext cx="76" cy="116"/>
              </a:xfrm>
              <a:custGeom>
                <a:avLst/>
                <a:gdLst>
                  <a:gd name="T0" fmla="*/ 290 w 1215"/>
                  <a:gd name="T1" fmla="*/ 1127 h 1852"/>
                  <a:gd name="T2" fmla="*/ 338 w 1215"/>
                  <a:gd name="T3" fmla="*/ 1241 h 1852"/>
                  <a:gd name="T4" fmla="*/ 383 w 1215"/>
                  <a:gd name="T5" fmla="*/ 1345 h 1852"/>
                  <a:gd name="T6" fmla="*/ 418 w 1215"/>
                  <a:gd name="T7" fmla="*/ 1419 h 1852"/>
                  <a:gd name="T8" fmla="*/ 458 w 1215"/>
                  <a:gd name="T9" fmla="*/ 1495 h 1852"/>
                  <a:gd name="T10" fmla="*/ 501 w 1215"/>
                  <a:gd name="T11" fmla="*/ 1569 h 1852"/>
                  <a:gd name="T12" fmla="*/ 548 w 1215"/>
                  <a:gd name="T13" fmla="*/ 1638 h 1852"/>
                  <a:gd name="T14" fmla="*/ 601 w 1215"/>
                  <a:gd name="T15" fmla="*/ 1703 h 1852"/>
                  <a:gd name="T16" fmla="*/ 657 w 1215"/>
                  <a:gd name="T17" fmla="*/ 1758 h 1852"/>
                  <a:gd name="T18" fmla="*/ 719 w 1215"/>
                  <a:gd name="T19" fmla="*/ 1803 h 1852"/>
                  <a:gd name="T20" fmla="*/ 784 w 1215"/>
                  <a:gd name="T21" fmla="*/ 1835 h 1852"/>
                  <a:gd name="T22" fmla="*/ 854 w 1215"/>
                  <a:gd name="T23" fmla="*/ 1851 h 1852"/>
                  <a:gd name="T24" fmla="*/ 929 w 1215"/>
                  <a:gd name="T25" fmla="*/ 1849 h 1852"/>
                  <a:gd name="T26" fmla="*/ 1009 w 1215"/>
                  <a:gd name="T27" fmla="*/ 1827 h 1852"/>
                  <a:gd name="T28" fmla="*/ 1086 w 1215"/>
                  <a:gd name="T29" fmla="*/ 1787 h 1852"/>
                  <a:gd name="T30" fmla="*/ 1141 w 1215"/>
                  <a:gd name="T31" fmla="*/ 1739 h 1852"/>
                  <a:gd name="T32" fmla="*/ 1179 w 1215"/>
                  <a:gd name="T33" fmla="*/ 1683 h 1852"/>
                  <a:gd name="T34" fmla="*/ 1204 w 1215"/>
                  <a:gd name="T35" fmla="*/ 1620 h 1852"/>
                  <a:gd name="T36" fmla="*/ 1214 w 1215"/>
                  <a:gd name="T37" fmla="*/ 1551 h 1852"/>
                  <a:gd name="T38" fmla="*/ 1213 w 1215"/>
                  <a:gd name="T39" fmla="*/ 1479 h 1852"/>
                  <a:gd name="T40" fmla="*/ 1202 w 1215"/>
                  <a:gd name="T41" fmla="*/ 1402 h 1852"/>
                  <a:gd name="T42" fmla="*/ 1182 w 1215"/>
                  <a:gd name="T43" fmla="*/ 1325 h 1852"/>
                  <a:gd name="T44" fmla="*/ 1157 w 1215"/>
                  <a:gd name="T45" fmla="*/ 1247 h 1852"/>
                  <a:gd name="T46" fmla="*/ 1127 w 1215"/>
                  <a:gd name="T47" fmla="*/ 1169 h 1852"/>
                  <a:gd name="T48" fmla="*/ 1093 w 1215"/>
                  <a:gd name="T49" fmla="*/ 1094 h 1852"/>
                  <a:gd name="T50" fmla="*/ 1058 w 1215"/>
                  <a:gd name="T51" fmla="*/ 1022 h 1852"/>
                  <a:gd name="T52" fmla="*/ 1007 w 1215"/>
                  <a:gd name="T53" fmla="*/ 923 h 1852"/>
                  <a:gd name="T54" fmla="*/ 950 w 1215"/>
                  <a:gd name="T55" fmla="*/ 816 h 1852"/>
                  <a:gd name="T56" fmla="*/ 912 w 1215"/>
                  <a:gd name="T57" fmla="*/ 735 h 1852"/>
                  <a:gd name="T58" fmla="*/ 868 w 1215"/>
                  <a:gd name="T59" fmla="*/ 621 h 1852"/>
                  <a:gd name="T60" fmla="*/ 825 w 1215"/>
                  <a:gd name="T61" fmla="*/ 517 h 1852"/>
                  <a:gd name="T62" fmla="*/ 792 w 1215"/>
                  <a:gd name="T63" fmla="*/ 443 h 1852"/>
                  <a:gd name="T64" fmla="*/ 755 w 1215"/>
                  <a:gd name="T65" fmla="*/ 367 h 1852"/>
                  <a:gd name="T66" fmla="*/ 714 w 1215"/>
                  <a:gd name="T67" fmla="*/ 292 h 1852"/>
                  <a:gd name="T68" fmla="*/ 668 w 1215"/>
                  <a:gd name="T69" fmla="*/ 222 h 1852"/>
                  <a:gd name="T70" fmla="*/ 619 w 1215"/>
                  <a:gd name="T71" fmla="*/ 156 h 1852"/>
                  <a:gd name="T72" fmla="*/ 566 w 1215"/>
                  <a:gd name="T73" fmla="*/ 100 h 1852"/>
                  <a:gd name="T74" fmla="*/ 507 w 1215"/>
                  <a:gd name="T75" fmla="*/ 53 h 1852"/>
                  <a:gd name="T76" fmla="*/ 444 w 1215"/>
                  <a:gd name="T77" fmla="*/ 20 h 1852"/>
                  <a:gd name="T78" fmla="*/ 376 w 1215"/>
                  <a:gd name="T79" fmla="*/ 2 h 1852"/>
                  <a:gd name="T80" fmla="*/ 303 w 1215"/>
                  <a:gd name="T81" fmla="*/ 2 h 1852"/>
                  <a:gd name="T82" fmla="*/ 225 w 1215"/>
                  <a:gd name="T83" fmla="*/ 22 h 1852"/>
                  <a:gd name="T84" fmla="*/ 147 w 1215"/>
                  <a:gd name="T85" fmla="*/ 62 h 1852"/>
                  <a:gd name="T86" fmla="*/ 87 w 1215"/>
                  <a:gd name="T87" fmla="*/ 111 h 1852"/>
                  <a:gd name="T88" fmla="*/ 43 w 1215"/>
                  <a:gd name="T89" fmla="*/ 168 h 1852"/>
                  <a:gd name="T90" fmla="*/ 16 w 1215"/>
                  <a:gd name="T91" fmla="*/ 234 h 1852"/>
                  <a:gd name="T92" fmla="*/ 2 w 1215"/>
                  <a:gd name="T93" fmla="*/ 303 h 1852"/>
                  <a:gd name="T94" fmla="*/ 1 w 1215"/>
                  <a:gd name="T95" fmla="*/ 378 h 1852"/>
                  <a:gd name="T96" fmla="*/ 9 w 1215"/>
                  <a:gd name="T97" fmla="*/ 456 h 1852"/>
                  <a:gd name="T98" fmla="*/ 27 w 1215"/>
                  <a:gd name="T99" fmla="*/ 534 h 1852"/>
                  <a:gd name="T100" fmla="*/ 51 w 1215"/>
                  <a:gd name="T101" fmla="*/ 614 h 1852"/>
                  <a:gd name="T102" fmla="*/ 81 w 1215"/>
                  <a:gd name="T103" fmla="*/ 693 h 1852"/>
                  <a:gd name="T104" fmla="*/ 113 w 1215"/>
                  <a:gd name="T105" fmla="*/ 768 h 1852"/>
                  <a:gd name="T106" fmla="*/ 146 w 1215"/>
                  <a:gd name="T107" fmla="*/ 841 h 1852"/>
                  <a:gd name="T108" fmla="*/ 197 w 1215"/>
                  <a:gd name="T109" fmla="*/ 940 h 1852"/>
                  <a:gd name="T110" fmla="*/ 253 w 1215"/>
                  <a:gd name="T111" fmla="*/ 1047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15" h="1852">
                    <a:moveTo>
                      <a:pt x="272" y="1087"/>
                    </a:moveTo>
                    <a:lnTo>
                      <a:pt x="290" y="1127"/>
                    </a:lnTo>
                    <a:lnTo>
                      <a:pt x="312" y="1179"/>
                    </a:lnTo>
                    <a:lnTo>
                      <a:pt x="338" y="1241"/>
                    </a:lnTo>
                    <a:lnTo>
                      <a:pt x="367" y="1308"/>
                    </a:lnTo>
                    <a:lnTo>
                      <a:pt x="383" y="1345"/>
                    </a:lnTo>
                    <a:lnTo>
                      <a:pt x="400" y="1382"/>
                    </a:lnTo>
                    <a:lnTo>
                      <a:pt x="418" y="1419"/>
                    </a:lnTo>
                    <a:lnTo>
                      <a:pt x="438" y="1457"/>
                    </a:lnTo>
                    <a:lnTo>
                      <a:pt x="458" y="1495"/>
                    </a:lnTo>
                    <a:lnTo>
                      <a:pt x="479" y="1531"/>
                    </a:lnTo>
                    <a:lnTo>
                      <a:pt x="501" y="1569"/>
                    </a:lnTo>
                    <a:lnTo>
                      <a:pt x="524" y="1604"/>
                    </a:lnTo>
                    <a:lnTo>
                      <a:pt x="548" y="1638"/>
                    </a:lnTo>
                    <a:lnTo>
                      <a:pt x="575" y="1671"/>
                    </a:lnTo>
                    <a:lnTo>
                      <a:pt x="601" y="1703"/>
                    </a:lnTo>
                    <a:lnTo>
                      <a:pt x="629" y="1732"/>
                    </a:lnTo>
                    <a:lnTo>
                      <a:pt x="657" y="1758"/>
                    </a:lnTo>
                    <a:lnTo>
                      <a:pt x="687" y="1782"/>
                    </a:lnTo>
                    <a:lnTo>
                      <a:pt x="719" y="1803"/>
                    </a:lnTo>
                    <a:lnTo>
                      <a:pt x="750" y="1821"/>
                    </a:lnTo>
                    <a:lnTo>
                      <a:pt x="784" y="1835"/>
                    </a:lnTo>
                    <a:lnTo>
                      <a:pt x="819" y="1845"/>
                    </a:lnTo>
                    <a:lnTo>
                      <a:pt x="854" y="1851"/>
                    </a:lnTo>
                    <a:lnTo>
                      <a:pt x="891" y="1852"/>
                    </a:lnTo>
                    <a:lnTo>
                      <a:pt x="929" y="1849"/>
                    </a:lnTo>
                    <a:lnTo>
                      <a:pt x="969" y="1841"/>
                    </a:lnTo>
                    <a:lnTo>
                      <a:pt x="1009" y="1827"/>
                    </a:lnTo>
                    <a:lnTo>
                      <a:pt x="1050" y="1807"/>
                    </a:lnTo>
                    <a:lnTo>
                      <a:pt x="1086" y="1787"/>
                    </a:lnTo>
                    <a:lnTo>
                      <a:pt x="1116" y="1764"/>
                    </a:lnTo>
                    <a:lnTo>
                      <a:pt x="1141" y="1739"/>
                    </a:lnTo>
                    <a:lnTo>
                      <a:pt x="1162" y="1712"/>
                    </a:lnTo>
                    <a:lnTo>
                      <a:pt x="1179" y="1683"/>
                    </a:lnTo>
                    <a:lnTo>
                      <a:pt x="1194" y="1652"/>
                    </a:lnTo>
                    <a:lnTo>
                      <a:pt x="1204" y="1620"/>
                    </a:lnTo>
                    <a:lnTo>
                      <a:pt x="1211" y="1587"/>
                    </a:lnTo>
                    <a:lnTo>
                      <a:pt x="1214" y="1551"/>
                    </a:lnTo>
                    <a:lnTo>
                      <a:pt x="1215" y="1515"/>
                    </a:lnTo>
                    <a:lnTo>
                      <a:pt x="1213" y="1479"/>
                    </a:lnTo>
                    <a:lnTo>
                      <a:pt x="1209" y="1440"/>
                    </a:lnTo>
                    <a:lnTo>
                      <a:pt x="1202" y="1402"/>
                    </a:lnTo>
                    <a:lnTo>
                      <a:pt x="1194" y="1364"/>
                    </a:lnTo>
                    <a:lnTo>
                      <a:pt x="1182" y="1325"/>
                    </a:lnTo>
                    <a:lnTo>
                      <a:pt x="1170" y="1285"/>
                    </a:lnTo>
                    <a:lnTo>
                      <a:pt x="1157" y="1247"/>
                    </a:lnTo>
                    <a:lnTo>
                      <a:pt x="1142" y="1208"/>
                    </a:lnTo>
                    <a:lnTo>
                      <a:pt x="1127" y="1169"/>
                    </a:lnTo>
                    <a:lnTo>
                      <a:pt x="1110" y="1131"/>
                    </a:lnTo>
                    <a:lnTo>
                      <a:pt x="1093" y="1094"/>
                    </a:lnTo>
                    <a:lnTo>
                      <a:pt x="1076" y="1057"/>
                    </a:lnTo>
                    <a:lnTo>
                      <a:pt x="1058" y="1022"/>
                    </a:lnTo>
                    <a:lnTo>
                      <a:pt x="1040" y="988"/>
                    </a:lnTo>
                    <a:lnTo>
                      <a:pt x="1007" y="923"/>
                    </a:lnTo>
                    <a:lnTo>
                      <a:pt x="976" y="866"/>
                    </a:lnTo>
                    <a:lnTo>
                      <a:pt x="950" y="816"/>
                    </a:lnTo>
                    <a:lnTo>
                      <a:pt x="929" y="775"/>
                    </a:lnTo>
                    <a:lnTo>
                      <a:pt x="912" y="735"/>
                    </a:lnTo>
                    <a:lnTo>
                      <a:pt x="891" y="682"/>
                    </a:lnTo>
                    <a:lnTo>
                      <a:pt x="868" y="621"/>
                    </a:lnTo>
                    <a:lnTo>
                      <a:pt x="840" y="552"/>
                    </a:lnTo>
                    <a:lnTo>
                      <a:pt x="825" y="517"/>
                    </a:lnTo>
                    <a:lnTo>
                      <a:pt x="808" y="480"/>
                    </a:lnTo>
                    <a:lnTo>
                      <a:pt x="792" y="443"/>
                    </a:lnTo>
                    <a:lnTo>
                      <a:pt x="774" y="404"/>
                    </a:lnTo>
                    <a:lnTo>
                      <a:pt x="755" y="367"/>
                    </a:lnTo>
                    <a:lnTo>
                      <a:pt x="735" y="329"/>
                    </a:lnTo>
                    <a:lnTo>
                      <a:pt x="714" y="292"/>
                    </a:lnTo>
                    <a:lnTo>
                      <a:pt x="692" y="256"/>
                    </a:lnTo>
                    <a:lnTo>
                      <a:pt x="668" y="222"/>
                    </a:lnTo>
                    <a:lnTo>
                      <a:pt x="644" y="188"/>
                    </a:lnTo>
                    <a:lnTo>
                      <a:pt x="619" y="156"/>
                    </a:lnTo>
                    <a:lnTo>
                      <a:pt x="593" y="127"/>
                    </a:lnTo>
                    <a:lnTo>
                      <a:pt x="566" y="100"/>
                    </a:lnTo>
                    <a:lnTo>
                      <a:pt x="536" y="75"/>
                    </a:lnTo>
                    <a:lnTo>
                      <a:pt x="507" y="53"/>
                    </a:lnTo>
                    <a:lnTo>
                      <a:pt x="476" y="35"/>
                    </a:lnTo>
                    <a:lnTo>
                      <a:pt x="444" y="20"/>
                    </a:lnTo>
                    <a:lnTo>
                      <a:pt x="410" y="9"/>
                    </a:lnTo>
                    <a:lnTo>
                      <a:pt x="376" y="2"/>
                    </a:lnTo>
                    <a:lnTo>
                      <a:pt x="340" y="0"/>
                    </a:lnTo>
                    <a:lnTo>
                      <a:pt x="303" y="2"/>
                    </a:lnTo>
                    <a:lnTo>
                      <a:pt x="265" y="9"/>
                    </a:lnTo>
                    <a:lnTo>
                      <a:pt x="225" y="22"/>
                    </a:lnTo>
                    <a:lnTo>
                      <a:pt x="184" y="40"/>
                    </a:lnTo>
                    <a:lnTo>
                      <a:pt x="147" y="62"/>
                    </a:lnTo>
                    <a:lnTo>
                      <a:pt x="115" y="85"/>
                    </a:lnTo>
                    <a:lnTo>
                      <a:pt x="87" y="111"/>
                    </a:lnTo>
                    <a:lnTo>
                      <a:pt x="64" y="139"/>
                    </a:lnTo>
                    <a:lnTo>
                      <a:pt x="43" y="168"/>
                    </a:lnTo>
                    <a:lnTo>
                      <a:pt x="28" y="201"/>
                    </a:lnTo>
                    <a:lnTo>
                      <a:pt x="16" y="234"/>
                    </a:lnTo>
                    <a:lnTo>
                      <a:pt x="8" y="268"/>
                    </a:lnTo>
                    <a:lnTo>
                      <a:pt x="2" y="303"/>
                    </a:lnTo>
                    <a:lnTo>
                      <a:pt x="0" y="341"/>
                    </a:lnTo>
                    <a:lnTo>
                      <a:pt x="1" y="378"/>
                    </a:lnTo>
                    <a:lnTo>
                      <a:pt x="4" y="416"/>
                    </a:lnTo>
                    <a:lnTo>
                      <a:pt x="9" y="456"/>
                    </a:lnTo>
                    <a:lnTo>
                      <a:pt x="17" y="495"/>
                    </a:lnTo>
                    <a:lnTo>
                      <a:pt x="27" y="534"/>
                    </a:lnTo>
                    <a:lnTo>
                      <a:pt x="38" y="575"/>
                    </a:lnTo>
                    <a:lnTo>
                      <a:pt x="51" y="614"/>
                    </a:lnTo>
                    <a:lnTo>
                      <a:pt x="66" y="653"/>
                    </a:lnTo>
                    <a:lnTo>
                      <a:pt x="81" y="693"/>
                    </a:lnTo>
                    <a:lnTo>
                      <a:pt x="96" y="731"/>
                    </a:lnTo>
                    <a:lnTo>
                      <a:pt x="113" y="768"/>
                    </a:lnTo>
                    <a:lnTo>
                      <a:pt x="130" y="805"/>
                    </a:lnTo>
                    <a:lnTo>
                      <a:pt x="146" y="841"/>
                    </a:lnTo>
                    <a:lnTo>
                      <a:pt x="163" y="875"/>
                    </a:lnTo>
                    <a:lnTo>
                      <a:pt x="197" y="940"/>
                    </a:lnTo>
                    <a:lnTo>
                      <a:pt x="227" y="998"/>
                    </a:lnTo>
                    <a:lnTo>
                      <a:pt x="253" y="1047"/>
                    </a:lnTo>
                    <a:lnTo>
                      <a:pt x="272" y="1087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72" name="Freeform 488">
                <a:extLst>
                  <a:ext uri="{FF2B5EF4-FFF2-40B4-BE49-F238E27FC236}">
                    <a16:creationId xmlns:a16="http://schemas.microsoft.com/office/drawing/2014/main" id="{72BC8276-F3AF-C95A-883E-1038277FD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601"/>
                <a:ext cx="76" cy="116"/>
              </a:xfrm>
              <a:custGeom>
                <a:avLst/>
                <a:gdLst>
                  <a:gd name="T0" fmla="*/ 290 w 1215"/>
                  <a:gd name="T1" fmla="*/ 1127 h 1852"/>
                  <a:gd name="T2" fmla="*/ 338 w 1215"/>
                  <a:gd name="T3" fmla="*/ 1241 h 1852"/>
                  <a:gd name="T4" fmla="*/ 383 w 1215"/>
                  <a:gd name="T5" fmla="*/ 1345 h 1852"/>
                  <a:gd name="T6" fmla="*/ 418 w 1215"/>
                  <a:gd name="T7" fmla="*/ 1419 h 1852"/>
                  <a:gd name="T8" fmla="*/ 458 w 1215"/>
                  <a:gd name="T9" fmla="*/ 1495 h 1852"/>
                  <a:gd name="T10" fmla="*/ 501 w 1215"/>
                  <a:gd name="T11" fmla="*/ 1569 h 1852"/>
                  <a:gd name="T12" fmla="*/ 548 w 1215"/>
                  <a:gd name="T13" fmla="*/ 1638 h 1852"/>
                  <a:gd name="T14" fmla="*/ 601 w 1215"/>
                  <a:gd name="T15" fmla="*/ 1703 h 1852"/>
                  <a:gd name="T16" fmla="*/ 657 w 1215"/>
                  <a:gd name="T17" fmla="*/ 1758 h 1852"/>
                  <a:gd name="T18" fmla="*/ 719 w 1215"/>
                  <a:gd name="T19" fmla="*/ 1803 h 1852"/>
                  <a:gd name="T20" fmla="*/ 784 w 1215"/>
                  <a:gd name="T21" fmla="*/ 1835 h 1852"/>
                  <a:gd name="T22" fmla="*/ 854 w 1215"/>
                  <a:gd name="T23" fmla="*/ 1851 h 1852"/>
                  <a:gd name="T24" fmla="*/ 929 w 1215"/>
                  <a:gd name="T25" fmla="*/ 1849 h 1852"/>
                  <a:gd name="T26" fmla="*/ 1009 w 1215"/>
                  <a:gd name="T27" fmla="*/ 1827 h 1852"/>
                  <a:gd name="T28" fmla="*/ 1086 w 1215"/>
                  <a:gd name="T29" fmla="*/ 1787 h 1852"/>
                  <a:gd name="T30" fmla="*/ 1141 w 1215"/>
                  <a:gd name="T31" fmla="*/ 1739 h 1852"/>
                  <a:gd name="T32" fmla="*/ 1179 w 1215"/>
                  <a:gd name="T33" fmla="*/ 1683 h 1852"/>
                  <a:gd name="T34" fmla="*/ 1204 w 1215"/>
                  <a:gd name="T35" fmla="*/ 1620 h 1852"/>
                  <a:gd name="T36" fmla="*/ 1214 w 1215"/>
                  <a:gd name="T37" fmla="*/ 1551 h 1852"/>
                  <a:gd name="T38" fmla="*/ 1213 w 1215"/>
                  <a:gd name="T39" fmla="*/ 1479 h 1852"/>
                  <a:gd name="T40" fmla="*/ 1202 w 1215"/>
                  <a:gd name="T41" fmla="*/ 1402 h 1852"/>
                  <a:gd name="T42" fmla="*/ 1182 w 1215"/>
                  <a:gd name="T43" fmla="*/ 1325 h 1852"/>
                  <a:gd name="T44" fmla="*/ 1157 w 1215"/>
                  <a:gd name="T45" fmla="*/ 1247 h 1852"/>
                  <a:gd name="T46" fmla="*/ 1127 w 1215"/>
                  <a:gd name="T47" fmla="*/ 1169 h 1852"/>
                  <a:gd name="T48" fmla="*/ 1093 w 1215"/>
                  <a:gd name="T49" fmla="*/ 1094 h 1852"/>
                  <a:gd name="T50" fmla="*/ 1058 w 1215"/>
                  <a:gd name="T51" fmla="*/ 1022 h 1852"/>
                  <a:gd name="T52" fmla="*/ 1007 w 1215"/>
                  <a:gd name="T53" fmla="*/ 923 h 1852"/>
                  <a:gd name="T54" fmla="*/ 950 w 1215"/>
                  <a:gd name="T55" fmla="*/ 816 h 1852"/>
                  <a:gd name="T56" fmla="*/ 912 w 1215"/>
                  <a:gd name="T57" fmla="*/ 735 h 1852"/>
                  <a:gd name="T58" fmla="*/ 868 w 1215"/>
                  <a:gd name="T59" fmla="*/ 621 h 1852"/>
                  <a:gd name="T60" fmla="*/ 825 w 1215"/>
                  <a:gd name="T61" fmla="*/ 517 h 1852"/>
                  <a:gd name="T62" fmla="*/ 792 w 1215"/>
                  <a:gd name="T63" fmla="*/ 443 h 1852"/>
                  <a:gd name="T64" fmla="*/ 755 w 1215"/>
                  <a:gd name="T65" fmla="*/ 367 h 1852"/>
                  <a:gd name="T66" fmla="*/ 714 w 1215"/>
                  <a:gd name="T67" fmla="*/ 292 h 1852"/>
                  <a:gd name="T68" fmla="*/ 668 w 1215"/>
                  <a:gd name="T69" fmla="*/ 222 h 1852"/>
                  <a:gd name="T70" fmla="*/ 619 w 1215"/>
                  <a:gd name="T71" fmla="*/ 156 h 1852"/>
                  <a:gd name="T72" fmla="*/ 566 w 1215"/>
                  <a:gd name="T73" fmla="*/ 100 h 1852"/>
                  <a:gd name="T74" fmla="*/ 507 w 1215"/>
                  <a:gd name="T75" fmla="*/ 53 h 1852"/>
                  <a:gd name="T76" fmla="*/ 444 w 1215"/>
                  <a:gd name="T77" fmla="*/ 20 h 1852"/>
                  <a:gd name="T78" fmla="*/ 376 w 1215"/>
                  <a:gd name="T79" fmla="*/ 2 h 1852"/>
                  <a:gd name="T80" fmla="*/ 303 w 1215"/>
                  <a:gd name="T81" fmla="*/ 2 h 1852"/>
                  <a:gd name="T82" fmla="*/ 225 w 1215"/>
                  <a:gd name="T83" fmla="*/ 22 h 1852"/>
                  <a:gd name="T84" fmla="*/ 147 w 1215"/>
                  <a:gd name="T85" fmla="*/ 62 h 1852"/>
                  <a:gd name="T86" fmla="*/ 87 w 1215"/>
                  <a:gd name="T87" fmla="*/ 111 h 1852"/>
                  <a:gd name="T88" fmla="*/ 43 w 1215"/>
                  <a:gd name="T89" fmla="*/ 168 h 1852"/>
                  <a:gd name="T90" fmla="*/ 16 w 1215"/>
                  <a:gd name="T91" fmla="*/ 234 h 1852"/>
                  <a:gd name="T92" fmla="*/ 2 w 1215"/>
                  <a:gd name="T93" fmla="*/ 303 h 1852"/>
                  <a:gd name="T94" fmla="*/ 1 w 1215"/>
                  <a:gd name="T95" fmla="*/ 378 h 1852"/>
                  <a:gd name="T96" fmla="*/ 9 w 1215"/>
                  <a:gd name="T97" fmla="*/ 456 h 1852"/>
                  <a:gd name="T98" fmla="*/ 27 w 1215"/>
                  <a:gd name="T99" fmla="*/ 534 h 1852"/>
                  <a:gd name="T100" fmla="*/ 51 w 1215"/>
                  <a:gd name="T101" fmla="*/ 614 h 1852"/>
                  <a:gd name="T102" fmla="*/ 81 w 1215"/>
                  <a:gd name="T103" fmla="*/ 693 h 1852"/>
                  <a:gd name="T104" fmla="*/ 113 w 1215"/>
                  <a:gd name="T105" fmla="*/ 768 h 1852"/>
                  <a:gd name="T106" fmla="*/ 146 w 1215"/>
                  <a:gd name="T107" fmla="*/ 841 h 1852"/>
                  <a:gd name="T108" fmla="*/ 197 w 1215"/>
                  <a:gd name="T109" fmla="*/ 940 h 1852"/>
                  <a:gd name="T110" fmla="*/ 253 w 1215"/>
                  <a:gd name="T111" fmla="*/ 1047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15" h="1852">
                    <a:moveTo>
                      <a:pt x="272" y="1087"/>
                    </a:moveTo>
                    <a:lnTo>
                      <a:pt x="290" y="1127"/>
                    </a:lnTo>
                    <a:lnTo>
                      <a:pt x="312" y="1179"/>
                    </a:lnTo>
                    <a:lnTo>
                      <a:pt x="338" y="1241"/>
                    </a:lnTo>
                    <a:lnTo>
                      <a:pt x="367" y="1308"/>
                    </a:lnTo>
                    <a:lnTo>
                      <a:pt x="383" y="1345"/>
                    </a:lnTo>
                    <a:lnTo>
                      <a:pt x="400" y="1382"/>
                    </a:lnTo>
                    <a:lnTo>
                      <a:pt x="418" y="1419"/>
                    </a:lnTo>
                    <a:lnTo>
                      <a:pt x="438" y="1457"/>
                    </a:lnTo>
                    <a:lnTo>
                      <a:pt x="458" y="1495"/>
                    </a:lnTo>
                    <a:lnTo>
                      <a:pt x="479" y="1531"/>
                    </a:lnTo>
                    <a:lnTo>
                      <a:pt x="501" y="1569"/>
                    </a:lnTo>
                    <a:lnTo>
                      <a:pt x="524" y="1604"/>
                    </a:lnTo>
                    <a:lnTo>
                      <a:pt x="548" y="1638"/>
                    </a:lnTo>
                    <a:lnTo>
                      <a:pt x="575" y="1671"/>
                    </a:lnTo>
                    <a:lnTo>
                      <a:pt x="601" y="1703"/>
                    </a:lnTo>
                    <a:lnTo>
                      <a:pt x="629" y="1732"/>
                    </a:lnTo>
                    <a:lnTo>
                      <a:pt x="657" y="1758"/>
                    </a:lnTo>
                    <a:lnTo>
                      <a:pt x="687" y="1782"/>
                    </a:lnTo>
                    <a:lnTo>
                      <a:pt x="719" y="1803"/>
                    </a:lnTo>
                    <a:lnTo>
                      <a:pt x="750" y="1821"/>
                    </a:lnTo>
                    <a:lnTo>
                      <a:pt x="784" y="1835"/>
                    </a:lnTo>
                    <a:lnTo>
                      <a:pt x="819" y="1845"/>
                    </a:lnTo>
                    <a:lnTo>
                      <a:pt x="854" y="1851"/>
                    </a:lnTo>
                    <a:lnTo>
                      <a:pt x="891" y="1852"/>
                    </a:lnTo>
                    <a:lnTo>
                      <a:pt x="929" y="1849"/>
                    </a:lnTo>
                    <a:lnTo>
                      <a:pt x="969" y="1841"/>
                    </a:lnTo>
                    <a:lnTo>
                      <a:pt x="1009" y="1827"/>
                    </a:lnTo>
                    <a:lnTo>
                      <a:pt x="1050" y="1807"/>
                    </a:lnTo>
                    <a:lnTo>
                      <a:pt x="1086" y="1787"/>
                    </a:lnTo>
                    <a:lnTo>
                      <a:pt x="1116" y="1764"/>
                    </a:lnTo>
                    <a:lnTo>
                      <a:pt x="1141" y="1739"/>
                    </a:lnTo>
                    <a:lnTo>
                      <a:pt x="1162" y="1712"/>
                    </a:lnTo>
                    <a:lnTo>
                      <a:pt x="1179" y="1683"/>
                    </a:lnTo>
                    <a:lnTo>
                      <a:pt x="1194" y="1652"/>
                    </a:lnTo>
                    <a:lnTo>
                      <a:pt x="1204" y="1620"/>
                    </a:lnTo>
                    <a:lnTo>
                      <a:pt x="1211" y="1587"/>
                    </a:lnTo>
                    <a:lnTo>
                      <a:pt x="1214" y="1551"/>
                    </a:lnTo>
                    <a:lnTo>
                      <a:pt x="1215" y="1515"/>
                    </a:lnTo>
                    <a:lnTo>
                      <a:pt x="1213" y="1479"/>
                    </a:lnTo>
                    <a:lnTo>
                      <a:pt x="1209" y="1440"/>
                    </a:lnTo>
                    <a:lnTo>
                      <a:pt x="1202" y="1402"/>
                    </a:lnTo>
                    <a:lnTo>
                      <a:pt x="1194" y="1364"/>
                    </a:lnTo>
                    <a:lnTo>
                      <a:pt x="1182" y="1325"/>
                    </a:lnTo>
                    <a:lnTo>
                      <a:pt x="1170" y="1285"/>
                    </a:lnTo>
                    <a:lnTo>
                      <a:pt x="1157" y="1247"/>
                    </a:lnTo>
                    <a:lnTo>
                      <a:pt x="1142" y="1208"/>
                    </a:lnTo>
                    <a:lnTo>
                      <a:pt x="1127" y="1169"/>
                    </a:lnTo>
                    <a:lnTo>
                      <a:pt x="1110" y="1131"/>
                    </a:lnTo>
                    <a:lnTo>
                      <a:pt x="1093" y="1094"/>
                    </a:lnTo>
                    <a:lnTo>
                      <a:pt x="1076" y="1057"/>
                    </a:lnTo>
                    <a:lnTo>
                      <a:pt x="1058" y="1022"/>
                    </a:lnTo>
                    <a:lnTo>
                      <a:pt x="1040" y="988"/>
                    </a:lnTo>
                    <a:lnTo>
                      <a:pt x="1007" y="923"/>
                    </a:lnTo>
                    <a:lnTo>
                      <a:pt x="976" y="866"/>
                    </a:lnTo>
                    <a:lnTo>
                      <a:pt x="950" y="816"/>
                    </a:lnTo>
                    <a:lnTo>
                      <a:pt x="929" y="775"/>
                    </a:lnTo>
                    <a:lnTo>
                      <a:pt x="912" y="735"/>
                    </a:lnTo>
                    <a:lnTo>
                      <a:pt x="891" y="682"/>
                    </a:lnTo>
                    <a:lnTo>
                      <a:pt x="868" y="621"/>
                    </a:lnTo>
                    <a:lnTo>
                      <a:pt x="840" y="552"/>
                    </a:lnTo>
                    <a:lnTo>
                      <a:pt x="825" y="517"/>
                    </a:lnTo>
                    <a:lnTo>
                      <a:pt x="808" y="480"/>
                    </a:lnTo>
                    <a:lnTo>
                      <a:pt x="792" y="443"/>
                    </a:lnTo>
                    <a:lnTo>
                      <a:pt x="774" y="404"/>
                    </a:lnTo>
                    <a:lnTo>
                      <a:pt x="755" y="367"/>
                    </a:lnTo>
                    <a:lnTo>
                      <a:pt x="735" y="329"/>
                    </a:lnTo>
                    <a:lnTo>
                      <a:pt x="714" y="292"/>
                    </a:lnTo>
                    <a:lnTo>
                      <a:pt x="692" y="256"/>
                    </a:lnTo>
                    <a:lnTo>
                      <a:pt x="668" y="222"/>
                    </a:lnTo>
                    <a:lnTo>
                      <a:pt x="644" y="188"/>
                    </a:lnTo>
                    <a:lnTo>
                      <a:pt x="619" y="156"/>
                    </a:lnTo>
                    <a:lnTo>
                      <a:pt x="593" y="127"/>
                    </a:lnTo>
                    <a:lnTo>
                      <a:pt x="566" y="100"/>
                    </a:lnTo>
                    <a:lnTo>
                      <a:pt x="536" y="75"/>
                    </a:lnTo>
                    <a:lnTo>
                      <a:pt x="507" y="53"/>
                    </a:lnTo>
                    <a:lnTo>
                      <a:pt x="476" y="35"/>
                    </a:lnTo>
                    <a:lnTo>
                      <a:pt x="444" y="20"/>
                    </a:lnTo>
                    <a:lnTo>
                      <a:pt x="410" y="9"/>
                    </a:lnTo>
                    <a:lnTo>
                      <a:pt x="376" y="2"/>
                    </a:lnTo>
                    <a:lnTo>
                      <a:pt x="340" y="0"/>
                    </a:lnTo>
                    <a:lnTo>
                      <a:pt x="303" y="2"/>
                    </a:lnTo>
                    <a:lnTo>
                      <a:pt x="265" y="9"/>
                    </a:lnTo>
                    <a:lnTo>
                      <a:pt x="225" y="22"/>
                    </a:lnTo>
                    <a:lnTo>
                      <a:pt x="184" y="40"/>
                    </a:lnTo>
                    <a:lnTo>
                      <a:pt x="147" y="62"/>
                    </a:lnTo>
                    <a:lnTo>
                      <a:pt x="115" y="85"/>
                    </a:lnTo>
                    <a:lnTo>
                      <a:pt x="87" y="111"/>
                    </a:lnTo>
                    <a:lnTo>
                      <a:pt x="64" y="139"/>
                    </a:lnTo>
                    <a:lnTo>
                      <a:pt x="43" y="168"/>
                    </a:lnTo>
                    <a:lnTo>
                      <a:pt x="28" y="201"/>
                    </a:lnTo>
                    <a:lnTo>
                      <a:pt x="16" y="234"/>
                    </a:lnTo>
                    <a:lnTo>
                      <a:pt x="8" y="268"/>
                    </a:lnTo>
                    <a:lnTo>
                      <a:pt x="2" y="303"/>
                    </a:lnTo>
                    <a:lnTo>
                      <a:pt x="0" y="341"/>
                    </a:lnTo>
                    <a:lnTo>
                      <a:pt x="1" y="378"/>
                    </a:lnTo>
                    <a:lnTo>
                      <a:pt x="4" y="416"/>
                    </a:lnTo>
                    <a:lnTo>
                      <a:pt x="9" y="456"/>
                    </a:lnTo>
                    <a:lnTo>
                      <a:pt x="17" y="495"/>
                    </a:lnTo>
                    <a:lnTo>
                      <a:pt x="27" y="534"/>
                    </a:lnTo>
                    <a:lnTo>
                      <a:pt x="38" y="575"/>
                    </a:lnTo>
                    <a:lnTo>
                      <a:pt x="51" y="614"/>
                    </a:lnTo>
                    <a:lnTo>
                      <a:pt x="66" y="653"/>
                    </a:lnTo>
                    <a:lnTo>
                      <a:pt x="81" y="693"/>
                    </a:lnTo>
                    <a:lnTo>
                      <a:pt x="96" y="731"/>
                    </a:lnTo>
                    <a:lnTo>
                      <a:pt x="113" y="768"/>
                    </a:lnTo>
                    <a:lnTo>
                      <a:pt x="130" y="805"/>
                    </a:lnTo>
                    <a:lnTo>
                      <a:pt x="146" y="841"/>
                    </a:lnTo>
                    <a:lnTo>
                      <a:pt x="163" y="875"/>
                    </a:lnTo>
                    <a:lnTo>
                      <a:pt x="197" y="940"/>
                    </a:lnTo>
                    <a:lnTo>
                      <a:pt x="227" y="998"/>
                    </a:lnTo>
                    <a:lnTo>
                      <a:pt x="253" y="1047"/>
                    </a:lnTo>
                    <a:lnTo>
                      <a:pt x="272" y="108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73" name="Freeform 489">
                <a:extLst>
                  <a:ext uri="{FF2B5EF4-FFF2-40B4-BE49-F238E27FC236}">
                    <a16:creationId xmlns:a16="http://schemas.microsoft.com/office/drawing/2014/main" id="{A5626E80-5180-429A-FB3E-1FDD60323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521"/>
                <a:ext cx="45" cy="45"/>
              </a:xfrm>
              <a:custGeom>
                <a:avLst/>
                <a:gdLst>
                  <a:gd name="T0" fmla="*/ 323 w 727"/>
                  <a:gd name="T1" fmla="*/ 721 h 724"/>
                  <a:gd name="T2" fmla="*/ 377 w 727"/>
                  <a:gd name="T3" fmla="*/ 724 h 724"/>
                  <a:gd name="T4" fmla="*/ 431 w 727"/>
                  <a:gd name="T5" fmla="*/ 718 h 724"/>
                  <a:gd name="T6" fmla="*/ 481 w 727"/>
                  <a:gd name="T7" fmla="*/ 704 h 724"/>
                  <a:gd name="T8" fmla="*/ 530 w 727"/>
                  <a:gd name="T9" fmla="*/ 684 h 724"/>
                  <a:gd name="T10" fmla="*/ 575 w 727"/>
                  <a:gd name="T11" fmla="*/ 657 h 724"/>
                  <a:gd name="T12" fmla="*/ 615 w 727"/>
                  <a:gd name="T13" fmla="*/ 624 h 724"/>
                  <a:gd name="T14" fmla="*/ 651 w 727"/>
                  <a:gd name="T15" fmla="*/ 586 h 724"/>
                  <a:gd name="T16" fmla="*/ 681 w 727"/>
                  <a:gd name="T17" fmla="*/ 540 h 724"/>
                  <a:gd name="T18" fmla="*/ 704 w 727"/>
                  <a:gd name="T19" fmla="*/ 491 h 724"/>
                  <a:gd name="T20" fmla="*/ 720 w 727"/>
                  <a:gd name="T21" fmla="*/ 437 h 724"/>
                  <a:gd name="T22" fmla="*/ 727 w 727"/>
                  <a:gd name="T23" fmla="*/ 383 h 724"/>
                  <a:gd name="T24" fmla="*/ 725 w 727"/>
                  <a:gd name="T25" fmla="*/ 329 h 724"/>
                  <a:gd name="T26" fmla="*/ 717 w 727"/>
                  <a:gd name="T27" fmla="*/ 277 h 724"/>
                  <a:gd name="T28" fmla="*/ 701 w 727"/>
                  <a:gd name="T29" fmla="*/ 228 h 724"/>
                  <a:gd name="T30" fmla="*/ 678 w 727"/>
                  <a:gd name="T31" fmla="*/ 181 h 724"/>
                  <a:gd name="T32" fmla="*/ 649 w 727"/>
                  <a:gd name="T33" fmla="*/ 138 h 724"/>
                  <a:gd name="T34" fmla="*/ 614 w 727"/>
                  <a:gd name="T35" fmla="*/ 100 h 724"/>
                  <a:gd name="T36" fmla="*/ 574 w 727"/>
                  <a:gd name="T37" fmla="*/ 66 h 724"/>
                  <a:gd name="T38" fmla="*/ 529 w 727"/>
                  <a:gd name="T39" fmla="*/ 39 h 724"/>
                  <a:gd name="T40" fmla="*/ 478 w 727"/>
                  <a:gd name="T41" fmla="*/ 19 h 724"/>
                  <a:gd name="T42" fmla="*/ 425 w 727"/>
                  <a:gd name="T43" fmla="*/ 5 h 724"/>
                  <a:gd name="T44" fmla="*/ 370 w 727"/>
                  <a:gd name="T45" fmla="*/ 0 h 724"/>
                  <a:gd name="T46" fmla="*/ 317 w 727"/>
                  <a:gd name="T47" fmla="*/ 3 h 724"/>
                  <a:gd name="T48" fmla="*/ 265 w 727"/>
                  <a:gd name="T49" fmla="*/ 13 h 724"/>
                  <a:gd name="T50" fmla="*/ 215 w 727"/>
                  <a:gd name="T51" fmla="*/ 31 h 724"/>
                  <a:gd name="T52" fmla="*/ 170 w 727"/>
                  <a:gd name="T53" fmla="*/ 55 h 724"/>
                  <a:gd name="T54" fmla="*/ 127 w 727"/>
                  <a:gd name="T55" fmla="*/ 87 h 724"/>
                  <a:gd name="T56" fmla="*/ 90 w 727"/>
                  <a:gd name="T57" fmla="*/ 123 h 724"/>
                  <a:gd name="T58" fmla="*/ 58 w 727"/>
                  <a:gd name="T59" fmla="*/ 165 h 724"/>
                  <a:gd name="T60" fmla="*/ 33 w 727"/>
                  <a:gd name="T61" fmla="*/ 212 h 724"/>
                  <a:gd name="T62" fmla="*/ 14 w 727"/>
                  <a:gd name="T63" fmla="*/ 263 h 724"/>
                  <a:gd name="T64" fmla="*/ 3 w 727"/>
                  <a:gd name="T65" fmla="*/ 317 h 724"/>
                  <a:gd name="T66" fmla="*/ 1 w 727"/>
                  <a:gd name="T67" fmla="*/ 372 h 724"/>
                  <a:gd name="T68" fmla="*/ 6 w 727"/>
                  <a:gd name="T69" fmla="*/ 425 h 724"/>
                  <a:gd name="T70" fmla="*/ 21 w 727"/>
                  <a:gd name="T71" fmla="*/ 476 h 724"/>
                  <a:gd name="T72" fmla="*/ 41 w 727"/>
                  <a:gd name="T73" fmla="*/ 524 h 724"/>
                  <a:gd name="T74" fmla="*/ 69 w 727"/>
                  <a:gd name="T75" fmla="*/ 569 h 724"/>
                  <a:gd name="T76" fmla="*/ 102 w 727"/>
                  <a:gd name="T77" fmla="*/ 610 h 724"/>
                  <a:gd name="T78" fmla="*/ 141 w 727"/>
                  <a:gd name="T79" fmla="*/ 645 h 724"/>
                  <a:gd name="T80" fmla="*/ 185 w 727"/>
                  <a:gd name="T81" fmla="*/ 675 h 724"/>
                  <a:gd name="T82" fmla="*/ 234 w 727"/>
                  <a:gd name="T83" fmla="*/ 698 h 724"/>
                  <a:gd name="T84" fmla="*/ 287 w 727"/>
                  <a:gd name="T85" fmla="*/ 71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7" h="724">
                    <a:moveTo>
                      <a:pt x="287" y="715"/>
                    </a:moveTo>
                    <a:lnTo>
                      <a:pt x="305" y="719"/>
                    </a:lnTo>
                    <a:lnTo>
                      <a:pt x="323" y="721"/>
                    </a:lnTo>
                    <a:lnTo>
                      <a:pt x="341" y="723"/>
                    </a:lnTo>
                    <a:lnTo>
                      <a:pt x="359" y="724"/>
                    </a:lnTo>
                    <a:lnTo>
                      <a:pt x="377" y="724"/>
                    </a:lnTo>
                    <a:lnTo>
                      <a:pt x="396" y="723"/>
                    </a:lnTo>
                    <a:lnTo>
                      <a:pt x="413" y="721"/>
                    </a:lnTo>
                    <a:lnTo>
                      <a:pt x="431" y="718"/>
                    </a:lnTo>
                    <a:lnTo>
                      <a:pt x="448" y="715"/>
                    </a:lnTo>
                    <a:lnTo>
                      <a:pt x="465" y="710"/>
                    </a:lnTo>
                    <a:lnTo>
                      <a:pt x="481" y="704"/>
                    </a:lnTo>
                    <a:lnTo>
                      <a:pt x="498" y="698"/>
                    </a:lnTo>
                    <a:lnTo>
                      <a:pt x="515" y="692"/>
                    </a:lnTo>
                    <a:lnTo>
                      <a:pt x="530" y="684"/>
                    </a:lnTo>
                    <a:lnTo>
                      <a:pt x="545" y="676"/>
                    </a:lnTo>
                    <a:lnTo>
                      <a:pt x="560" y="667"/>
                    </a:lnTo>
                    <a:lnTo>
                      <a:pt x="575" y="657"/>
                    </a:lnTo>
                    <a:lnTo>
                      <a:pt x="589" y="647"/>
                    </a:lnTo>
                    <a:lnTo>
                      <a:pt x="602" y="636"/>
                    </a:lnTo>
                    <a:lnTo>
                      <a:pt x="615" y="624"/>
                    </a:lnTo>
                    <a:lnTo>
                      <a:pt x="627" y="612"/>
                    </a:lnTo>
                    <a:lnTo>
                      <a:pt x="640" y="599"/>
                    </a:lnTo>
                    <a:lnTo>
                      <a:pt x="651" y="586"/>
                    </a:lnTo>
                    <a:lnTo>
                      <a:pt x="662" y="570"/>
                    </a:lnTo>
                    <a:lnTo>
                      <a:pt x="672" y="556"/>
                    </a:lnTo>
                    <a:lnTo>
                      <a:pt x="681" y="540"/>
                    </a:lnTo>
                    <a:lnTo>
                      <a:pt x="689" y="525"/>
                    </a:lnTo>
                    <a:lnTo>
                      <a:pt x="697" y="508"/>
                    </a:lnTo>
                    <a:lnTo>
                      <a:pt x="704" y="491"/>
                    </a:lnTo>
                    <a:lnTo>
                      <a:pt x="710" y="474"/>
                    </a:lnTo>
                    <a:lnTo>
                      <a:pt x="716" y="455"/>
                    </a:lnTo>
                    <a:lnTo>
                      <a:pt x="720" y="437"/>
                    </a:lnTo>
                    <a:lnTo>
                      <a:pt x="723" y="419"/>
                    </a:lnTo>
                    <a:lnTo>
                      <a:pt x="725" y="401"/>
                    </a:lnTo>
                    <a:lnTo>
                      <a:pt x="727" y="383"/>
                    </a:lnTo>
                    <a:lnTo>
                      <a:pt x="727" y="365"/>
                    </a:lnTo>
                    <a:lnTo>
                      <a:pt x="727" y="347"/>
                    </a:lnTo>
                    <a:lnTo>
                      <a:pt x="725" y="329"/>
                    </a:lnTo>
                    <a:lnTo>
                      <a:pt x="723" y="311"/>
                    </a:lnTo>
                    <a:lnTo>
                      <a:pt x="720" y="294"/>
                    </a:lnTo>
                    <a:lnTo>
                      <a:pt x="717" y="277"/>
                    </a:lnTo>
                    <a:lnTo>
                      <a:pt x="712" y="260"/>
                    </a:lnTo>
                    <a:lnTo>
                      <a:pt x="707" y="244"/>
                    </a:lnTo>
                    <a:lnTo>
                      <a:pt x="701" y="228"/>
                    </a:lnTo>
                    <a:lnTo>
                      <a:pt x="694" y="212"/>
                    </a:lnTo>
                    <a:lnTo>
                      <a:pt x="686" y="196"/>
                    </a:lnTo>
                    <a:lnTo>
                      <a:pt x="678" y="181"/>
                    </a:lnTo>
                    <a:lnTo>
                      <a:pt x="669" y="166"/>
                    </a:lnTo>
                    <a:lnTo>
                      <a:pt x="660" y="152"/>
                    </a:lnTo>
                    <a:lnTo>
                      <a:pt x="649" y="138"/>
                    </a:lnTo>
                    <a:lnTo>
                      <a:pt x="638" y="125"/>
                    </a:lnTo>
                    <a:lnTo>
                      <a:pt x="626" y="112"/>
                    </a:lnTo>
                    <a:lnTo>
                      <a:pt x="614" y="100"/>
                    </a:lnTo>
                    <a:lnTo>
                      <a:pt x="601" y="89"/>
                    </a:lnTo>
                    <a:lnTo>
                      <a:pt x="588" y="77"/>
                    </a:lnTo>
                    <a:lnTo>
                      <a:pt x="574" y="66"/>
                    </a:lnTo>
                    <a:lnTo>
                      <a:pt x="559" y="57"/>
                    </a:lnTo>
                    <a:lnTo>
                      <a:pt x="544" y="48"/>
                    </a:lnTo>
                    <a:lnTo>
                      <a:pt x="529" y="39"/>
                    </a:lnTo>
                    <a:lnTo>
                      <a:pt x="513" y="32"/>
                    </a:lnTo>
                    <a:lnTo>
                      <a:pt x="495" y="25"/>
                    </a:lnTo>
                    <a:lnTo>
                      <a:pt x="478" y="19"/>
                    </a:lnTo>
                    <a:lnTo>
                      <a:pt x="461" y="13"/>
                    </a:lnTo>
                    <a:lnTo>
                      <a:pt x="443" y="9"/>
                    </a:lnTo>
                    <a:lnTo>
                      <a:pt x="425" y="5"/>
                    </a:lnTo>
                    <a:lnTo>
                      <a:pt x="407" y="3"/>
                    </a:lnTo>
                    <a:lnTo>
                      <a:pt x="389" y="1"/>
                    </a:lnTo>
                    <a:lnTo>
                      <a:pt x="370" y="0"/>
                    </a:lnTo>
                    <a:lnTo>
                      <a:pt x="352" y="0"/>
                    </a:lnTo>
                    <a:lnTo>
                      <a:pt x="334" y="1"/>
                    </a:lnTo>
                    <a:lnTo>
                      <a:pt x="317" y="3"/>
                    </a:lnTo>
                    <a:lnTo>
                      <a:pt x="299" y="6"/>
                    </a:lnTo>
                    <a:lnTo>
                      <a:pt x="282" y="9"/>
                    </a:lnTo>
                    <a:lnTo>
                      <a:pt x="265" y="13"/>
                    </a:lnTo>
                    <a:lnTo>
                      <a:pt x="248" y="18"/>
                    </a:lnTo>
                    <a:lnTo>
                      <a:pt x="231" y="24"/>
                    </a:lnTo>
                    <a:lnTo>
                      <a:pt x="215" y="31"/>
                    </a:lnTo>
                    <a:lnTo>
                      <a:pt x="200" y="38"/>
                    </a:lnTo>
                    <a:lnTo>
                      <a:pt x="184" y="46"/>
                    </a:lnTo>
                    <a:lnTo>
                      <a:pt x="170" y="55"/>
                    </a:lnTo>
                    <a:lnTo>
                      <a:pt x="155" y="65"/>
                    </a:lnTo>
                    <a:lnTo>
                      <a:pt x="141" y="75"/>
                    </a:lnTo>
                    <a:lnTo>
                      <a:pt x="127" y="87"/>
                    </a:lnTo>
                    <a:lnTo>
                      <a:pt x="114" y="98"/>
                    </a:lnTo>
                    <a:lnTo>
                      <a:pt x="102" y="110"/>
                    </a:lnTo>
                    <a:lnTo>
                      <a:pt x="90" y="123"/>
                    </a:lnTo>
                    <a:lnTo>
                      <a:pt x="79" y="137"/>
                    </a:lnTo>
                    <a:lnTo>
                      <a:pt x="68" y="150"/>
                    </a:lnTo>
                    <a:lnTo>
                      <a:pt x="58" y="165"/>
                    </a:lnTo>
                    <a:lnTo>
                      <a:pt x="49" y="180"/>
                    </a:lnTo>
                    <a:lnTo>
                      <a:pt x="41" y="195"/>
                    </a:lnTo>
                    <a:lnTo>
                      <a:pt x="33" y="212"/>
                    </a:lnTo>
                    <a:lnTo>
                      <a:pt x="26" y="229"/>
                    </a:lnTo>
                    <a:lnTo>
                      <a:pt x="20" y="246"/>
                    </a:lnTo>
                    <a:lnTo>
                      <a:pt x="14" y="263"/>
                    </a:lnTo>
                    <a:lnTo>
                      <a:pt x="10" y="281"/>
                    </a:lnTo>
                    <a:lnTo>
                      <a:pt x="5" y="299"/>
                    </a:lnTo>
                    <a:lnTo>
                      <a:pt x="3" y="317"/>
                    </a:lnTo>
                    <a:lnTo>
                      <a:pt x="1" y="336"/>
                    </a:lnTo>
                    <a:lnTo>
                      <a:pt x="0" y="354"/>
                    </a:lnTo>
                    <a:lnTo>
                      <a:pt x="1" y="372"/>
                    </a:lnTo>
                    <a:lnTo>
                      <a:pt x="2" y="390"/>
                    </a:lnTo>
                    <a:lnTo>
                      <a:pt x="4" y="407"/>
                    </a:lnTo>
                    <a:lnTo>
                      <a:pt x="6" y="425"/>
                    </a:lnTo>
                    <a:lnTo>
                      <a:pt x="11" y="442"/>
                    </a:lnTo>
                    <a:lnTo>
                      <a:pt x="16" y="460"/>
                    </a:lnTo>
                    <a:lnTo>
                      <a:pt x="21" y="476"/>
                    </a:lnTo>
                    <a:lnTo>
                      <a:pt x="27" y="493"/>
                    </a:lnTo>
                    <a:lnTo>
                      <a:pt x="34" y="509"/>
                    </a:lnTo>
                    <a:lnTo>
                      <a:pt x="41" y="524"/>
                    </a:lnTo>
                    <a:lnTo>
                      <a:pt x="50" y="540"/>
                    </a:lnTo>
                    <a:lnTo>
                      <a:pt x="59" y="554"/>
                    </a:lnTo>
                    <a:lnTo>
                      <a:pt x="69" y="569"/>
                    </a:lnTo>
                    <a:lnTo>
                      <a:pt x="79" y="584"/>
                    </a:lnTo>
                    <a:lnTo>
                      <a:pt x="90" y="597"/>
                    </a:lnTo>
                    <a:lnTo>
                      <a:pt x="102" y="610"/>
                    </a:lnTo>
                    <a:lnTo>
                      <a:pt x="114" y="622"/>
                    </a:lnTo>
                    <a:lnTo>
                      <a:pt x="127" y="634"/>
                    </a:lnTo>
                    <a:lnTo>
                      <a:pt x="141" y="645"/>
                    </a:lnTo>
                    <a:lnTo>
                      <a:pt x="156" y="656"/>
                    </a:lnTo>
                    <a:lnTo>
                      <a:pt x="170" y="666"/>
                    </a:lnTo>
                    <a:lnTo>
                      <a:pt x="185" y="675"/>
                    </a:lnTo>
                    <a:lnTo>
                      <a:pt x="201" y="683"/>
                    </a:lnTo>
                    <a:lnTo>
                      <a:pt x="217" y="691"/>
                    </a:lnTo>
                    <a:lnTo>
                      <a:pt x="234" y="698"/>
                    </a:lnTo>
                    <a:lnTo>
                      <a:pt x="251" y="704"/>
                    </a:lnTo>
                    <a:lnTo>
                      <a:pt x="269" y="711"/>
                    </a:lnTo>
                    <a:lnTo>
                      <a:pt x="287" y="715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74" name="Freeform 490">
                <a:extLst>
                  <a:ext uri="{FF2B5EF4-FFF2-40B4-BE49-F238E27FC236}">
                    <a16:creationId xmlns:a16="http://schemas.microsoft.com/office/drawing/2014/main" id="{13978E58-0D90-7708-FD00-9074F5ED3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521"/>
                <a:ext cx="45" cy="45"/>
              </a:xfrm>
              <a:custGeom>
                <a:avLst/>
                <a:gdLst>
                  <a:gd name="T0" fmla="*/ 323 w 727"/>
                  <a:gd name="T1" fmla="*/ 721 h 724"/>
                  <a:gd name="T2" fmla="*/ 377 w 727"/>
                  <a:gd name="T3" fmla="*/ 724 h 724"/>
                  <a:gd name="T4" fmla="*/ 431 w 727"/>
                  <a:gd name="T5" fmla="*/ 718 h 724"/>
                  <a:gd name="T6" fmla="*/ 481 w 727"/>
                  <a:gd name="T7" fmla="*/ 704 h 724"/>
                  <a:gd name="T8" fmla="*/ 530 w 727"/>
                  <a:gd name="T9" fmla="*/ 684 h 724"/>
                  <a:gd name="T10" fmla="*/ 575 w 727"/>
                  <a:gd name="T11" fmla="*/ 657 h 724"/>
                  <a:gd name="T12" fmla="*/ 615 w 727"/>
                  <a:gd name="T13" fmla="*/ 624 h 724"/>
                  <a:gd name="T14" fmla="*/ 651 w 727"/>
                  <a:gd name="T15" fmla="*/ 586 h 724"/>
                  <a:gd name="T16" fmla="*/ 681 w 727"/>
                  <a:gd name="T17" fmla="*/ 540 h 724"/>
                  <a:gd name="T18" fmla="*/ 704 w 727"/>
                  <a:gd name="T19" fmla="*/ 491 h 724"/>
                  <a:gd name="T20" fmla="*/ 720 w 727"/>
                  <a:gd name="T21" fmla="*/ 437 h 724"/>
                  <a:gd name="T22" fmla="*/ 727 w 727"/>
                  <a:gd name="T23" fmla="*/ 383 h 724"/>
                  <a:gd name="T24" fmla="*/ 725 w 727"/>
                  <a:gd name="T25" fmla="*/ 329 h 724"/>
                  <a:gd name="T26" fmla="*/ 717 w 727"/>
                  <a:gd name="T27" fmla="*/ 277 h 724"/>
                  <a:gd name="T28" fmla="*/ 701 w 727"/>
                  <a:gd name="T29" fmla="*/ 228 h 724"/>
                  <a:gd name="T30" fmla="*/ 678 w 727"/>
                  <a:gd name="T31" fmla="*/ 181 h 724"/>
                  <a:gd name="T32" fmla="*/ 649 w 727"/>
                  <a:gd name="T33" fmla="*/ 138 h 724"/>
                  <a:gd name="T34" fmla="*/ 614 w 727"/>
                  <a:gd name="T35" fmla="*/ 100 h 724"/>
                  <a:gd name="T36" fmla="*/ 574 w 727"/>
                  <a:gd name="T37" fmla="*/ 66 h 724"/>
                  <a:gd name="T38" fmla="*/ 529 w 727"/>
                  <a:gd name="T39" fmla="*/ 39 h 724"/>
                  <a:gd name="T40" fmla="*/ 478 w 727"/>
                  <a:gd name="T41" fmla="*/ 19 h 724"/>
                  <a:gd name="T42" fmla="*/ 425 w 727"/>
                  <a:gd name="T43" fmla="*/ 5 h 724"/>
                  <a:gd name="T44" fmla="*/ 370 w 727"/>
                  <a:gd name="T45" fmla="*/ 0 h 724"/>
                  <a:gd name="T46" fmla="*/ 317 w 727"/>
                  <a:gd name="T47" fmla="*/ 3 h 724"/>
                  <a:gd name="T48" fmla="*/ 265 w 727"/>
                  <a:gd name="T49" fmla="*/ 13 h 724"/>
                  <a:gd name="T50" fmla="*/ 215 w 727"/>
                  <a:gd name="T51" fmla="*/ 31 h 724"/>
                  <a:gd name="T52" fmla="*/ 170 w 727"/>
                  <a:gd name="T53" fmla="*/ 55 h 724"/>
                  <a:gd name="T54" fmla="*/ 127 w 727"/>
                  <a:gd name="T55" fmla="*/ 87 h 724"/>
                  <a:gd name="T56" fmla="*/ 90 w 727"/>
                  <a:gd name="T57" fmla="*/ 123 h 724"/>
                  <a:gd name="T58" fmla="*/ 58 w 727"/>
                  <a:gd name="T59" fmla="*/ 165 h 724"/>
                  <a:gd name="T60" fmla="*/ 33 w 727"/>
                  <a:gd name="T61" fmla="*/ 212 h 724"/>
                  <a:gd name="T62" fmla="*/ 14 w 727"/>
                  <a:gd name="T63" fmla="*/ 263 h 724"/>
                  <a:gd name="T64" fmla="*/ 3 w 727"/>
                  <a:gd name="T65" fmla="*/ 317 h 724"/>
                  <a:gd name="T66" fmla="*/ 1 w 727"/>
                  <a:gd name="T67" fmla="*/ 372 h 724"/>
                  <a:gd name="T68" fmla="*/ 6 w 727"/>
                  <a:gd name="T69" fmla="*/ 425 h 724"/>
                  <a:gd name="T70" fmla="*/ 21 w 727"/>
                  <a:gd name="T71" fmla="*/ 476 h 724"/>
                  <a:gd name="T72" fmla="*/ 41 w 727"/>
                  <a:gd name="T73" fmla="*/ 524 h 724"/>
                  <a:gd name="T74" fmla="*/ 69 w 727"/>
                  <a:gd name="T75" fmla="*/ 569 h 724"/>
                  <a:gd name="T76" fmla="*/ 102 w 727"/>
                  <a:gd name="T77" fmla="*/ 610 h 724"/>
                  <a:gd name="T78" fmla="*/ 141 w 727"/>
                  <a:gd name="T79" fmla="*/ 645 h 724"/>
                  <a:gd name="T80" fmla="*/ 185 w 727"/>
                  <a:gd name="T81" fmla="*/ 675 h 724"/>
                  <a:gd name="T82" fmla="*/ 234 w 727"/>
                  <a:gd name="T83" fmla="*/ 698 h 724"/>
                  <a:gd name="T84" fmla="*/ 287 w 727"/>
                  <a:gd name="T85" fmla="*/ 71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7" h="724">
                    <a:moveTo>
                      <a:pt x="287" y="715"/>
                    </a:moveTo>
                    <a:lnTo>
                      <a:pt x="305" y="719"/>
                    </a:lnTo>
                    <a:lnTo>
                      <a:pt x="323" y="721"/>
                    </a:lnTo>
                    <a:lnTo>
                      <a:pt x="341" y="723"/>
                    </a:lnTo>
                    <a:lnTo>
                      <a:pt x="359" y="724"/>
                    </a:lnTo>
                    <a:lnTo>
                      <a:pt x="377" y="724"/>
                    </a:lnTo>
                    <a:lnTo>
                      <a:pt x="396" y="723"/>
                    </a:lnTo>
                    <a:lnTo>
                      <a:pt x="413" y="721"/>
                    </a:lnTo>
                    <a:lnTo>
                      <a:pt x="431" y="718"/>
                    </a:lnTo>
                    <a:lnTo>
                      <a:pt x="448" y="715"/>
                    </a:lnTo>
                    <a:lnTo>
                      <a:pt x="465" y="710"/>
                    </a:lnTo>
                    <a:lnTo>
                      <a:pt x="481" y="704"/>
                    </a:lnTo>
                    <a:lnTo>
                      <a:pt x="498" y="698"/>
                    </a:lnTo>
                    <a:lnTo>
                      <a:pt x="515" y="692"/>
                    </a:lnTo>
                    <a:lnTo>
                      <a:pt x="530" y="684"/>
                    </a:lnTo>
                    <a:lnTo>
                      <a:pt x="545" y="676"/>
                    </a:lnTo>
                    <a:lnTo>
                      <a:pt x="560" y="667"/>
                    </a:lnTo>
                    <a:lnTo>
                      <a:pt x="575" y="657"/>
                    </a:lnTo>
                    <a:lnTo>
                      <a:pt x="589" y="647"/>
                    </a:lnTo>
                    <a:lnTo>
                      <a:pt x="602" y="636"/>
                    </a:lnTo>
                    <a:lnTo>
                      <a:pt x="615" y="624"/>
                    </a:lnTo>
                    <a:lnTo>
                      <a:pt x="627" y="612"/>
                    </a:lnTo>
                    <a:lnTo>
                      <a:pt x="640" y="599"/>
                    </a:lnTo>
                    <a:lnTo>
                      <a:pt x="651" y="586"/>
                    </a:lnTo>
                    <a:lnTo>
                      <a:pt x="662" y="570"/>
                    </a:lnTo>
                    <a:lnTo>
                      <a:pt x="672" y="556"/>
                    </a:lnTo>
                    <a:lnTo>
                      <a:pt x="681" y="540"/>
                    </a:lnTo>
                    <a:lnTo>
                      <a:pt x="689" y="525"/>
                    </a:lnTo>
                    <a:lnTo>
                      <a:pt x="697" y="508"/>
                    </a:lnTo>
                    <a:lnTo>
                      <a:pt x="704" y="491"/>
                    </a:lnTo>
                    <a:lnTo>
                      <a:pt x="710" y="474"/>
                    </a:lnTo>
                    <a:lnTo>
                      <a:pt x="716" y="455"/>
                    </a:lnTo>
                    <a:lnTo>
                      <a:pt x="720" y="437"/>
                    </a:lnTo>
                    <a:lnTo>
                      <a:pt x="723" y="419"/>
                    </a:lnTo>
                    <a:lnTo>
                      <a:pt x="725" y="401"/>
                    </a:lnTo>
                    <a:lnTo>
                      <a:pt x="727" y="383"/>
                    </a:lnTo>
                    <a:lnTo>
                      <a:pt x="727" y="365"/>
                    </a:lnTo>
                    <a:lnTo>
                      <a:pt x="727" y="347"/>
                    </a:lnTo>
                    <a:lnTo>
                      <a:pt x="725" y="329"/>
                    </a:lnTo>
                    <a:lnTo>
                      <a:pt x="723" y="311"/>
                    </a:lnTo>
                    <a:lnTo>
                      <a:pt x="720" y="294"/>
                    </a:lnTo>
                    <a:lnTo>
                      <a:pt x="717" y="277"/>
                    </a:lnTo>
                    <a:lnTo>
                      <a:pt x="712" y="260"/>
                    </a:lnTo>
                    <a:lnTo>
                      <a:pt x="707" y="244"/>
                    </a:lnTo>
                    <a:lnTo>
                      <a:pt x="701" y="228"/>
                    </a:lnTo>
                    <a:lnTo>
                      <a:pt x="694" y="212"/>
                    </a:lnTo>
                    <a:lnTo>
                      <a:pt x="686" y="196"/>
                    </a:lnTo>
                    <a:lnTo>
                      <a:pt x="678" y="181"/>
                    </a:lnTo>
                    <a:lnTo>
                      <a:pt x="669" y="166"/>
                    </a:lnTo>
                    <a:lnTo>
                      <a:pt x="660" y="152"/>
                    </a:lnTo>
                    <a:lnTo>
                      <a:pt x="649" y="138"/>
                    </a:lnTo>
                    <a:lnTo>
                      <a:pt x="638" y="125"/>
                    </a:lnTo>
                    <a:lnTo>
                      <a:pt x="626" y="112"/>
                    </a:lnTo>
                    <a:lnTo>
                      <a:pt x="614" y="100"/>
                    </a:lnTo>
                    <a:lnTo>
                      <a:pt x="601" y="89"/>
                    </a:lnTo>
                    <a:lnTo>
                      <a:pt x="588" y="77"/>
                    </a:lnTo>
                    <a:lnTo>
                      <a:pt x="574" y="66"/>
                    </a:lnTo>
                    <a:lnTo>
                      <a:pt x="559" y="57"/>
                    </a:lnTo>
                    <a:lnTo>
                      <a:pt x="544" y="48"/>
                    </a:lnTo>
                    <a:lnTo>
                      <a:pt x="529" y="39"/>
                    </a:lnTo>
                    <a:lnTo>
                      <a:pt x="513" y="32"/>
                    </a:lnTo>
                    <a:lnTo>
                      <a:pt x="495" y="25"/>
                    </a:lnTo>
                    <a:lnTo>
                      <a:pt x="478" y="19"/>
                    </a:lnTo>
                    <a:lnTo>
                      <a:pt x="461" y="13"/>
                    </a:lnTo>
                    <a:lnTo>
                      <a:pt x="443" y="9"/>
                    </a:lnTo>
                    <a:lnTo>
                      <a:pt x="425" y="5"/>
                    </a:lnTo>
                    <a:lnTo>
                      <a:pt x="407" y="3"/>
                    </a:lnTo>
                    <a:lnTo>
                      <a:pt x="389" y="1"/>
                    </a:lnTo>
                    <a:lnTo>
                      <a:pt x="370" y="0"/>
                    </a:lnTo>
                    <a:lnTo>
                      <a:pt x="352" y="0"/>
                    </a:lnTo>
                    <a:lnTo>
                      <a:pt x="334" y="1"/>
                    </a:lnTo>
                    <a:lnTo>
                      <a:pt x="317" y="3"/>
                    </a:lnTo>
                    <a:lnTo>
                      <a:pt x="299" y="6"/>
                    </a:lnTo>
                    <a:lnTo>
                      <a:pt x="282" y="9"/>
                    </a:lnTo>
                    <a:lnTo>
                      <a:pt x="265" y="13"/>
                    </a:lnTo>
                    <a:lnTo>
                      <a:pt x="248" y="18"/>
                    </a:lnTo>
                    <a:lnTo>
                      <a:pt x="231" y="24"/>
                    </a:lnTo>
                    <a:lnTo>
                      <a:pt x="215" y="31"/>
                    </a:lnTo>
                    <a:lnTo>
                      <a:pt x="200" y="38"/>
                    </a:lnTo>
                    <a:lnTo>
                      <a:pt x="184" y="46"/>
                    </a:lnTo>
                    <a:lnTo>
                      <a:pt x="170" y="55"/>
                    </a:lnTo>
                    <a:lnTo>
                      <a:pt x="155" y="65"/>
                    </a:lnTo>
                    <a:lnTo>
                      <a:pt x="141" y="75"/>
                    </a:lnTo>
                    <a:lnTo>
                      <a:pt x="127" y="87"/>
                    </a:lnTo>
                    <a:lnTo>
                      <a:pt x="114" y="98"/>
                    </a:lnTo>
                    <a:lnTo>
                      <a:pt x="102" y="110"/>
                    </a:lnTo>
                    <a:lnTo>
                      <a:pt x="90" y="123"/>
                    </a:lnTo>
                    <a:lnTo>
                      <a:pt x="79" y="137"/>
                    </a:lnTo>
                    <a:lnTo>
                      <a:pt x="68" y="150"/>
                    </a:lnTo>
                    <a:lnTo>
                      <a:pt x="58" y="165"/>
                    </a:lnTo>
                    <a:lnTo>
                      <a:pt x="49" y="180"/>
                    </a:lnTo>
                    <a:lnTo>
                      <a:pt x="41" y="195"/>
                    </a:lnTo>
                    <a:lnTo>
                      <a:pt x="33" y="212"/>
                    </a:lnTo>
                    <a:lnTo>
                      <a:pt x="26" y="229"/>
                    </a:lnTo>
                    <a:lnTo>
                      <a:pt x="20" y="246"/>
                    </a:lnTo>
                    <a:lnTo>
                      <a:pt x="14" y="263"/>
                    </a:lnTo>
                    <a:lnTo>
                      <a:pt x="10" y="281"/>
                    </a:lnTo>
                    <a:lnTo>
                      <a:pt x="5" y="299"/>
                    </a:lnTo>
                    <a:lnTo>
                      <a:pt x="3" y="317"/>
                    </a:lnTo>
                    <a:lnTo>
                      <a:pt x="1" y="336"/>
                    </a:lnTo>
                    <a:lnTo>
                      <a:pt x="0" y="354"/>
                    </a:lnTo>
                    <a:lnTo>
                      <a:pt x="1" y="372"/>
                    </a:lnTo>
                    <a:lnTo>
                      <a:pt x="2" y="390"/>
                    </a:lnTo>
                    <a:lnTo>
                      <a:pt x="4" y="407"/>
                    </a:lnTo>
                    <a:lnTo>
                      <a:pt x="6" y="425"/>
                    </a:lnTo>
                    <a:lnTo>
                      <a:pt x="11" y="442"/>
                    </a:lnTo>
                    <a:lnTo>
                      <a:pt x="16" y="460"/>
                    </a:lnTo>
                    <a:lnTo>
                      <a:pt x="21" y="476"/>
                    </a:lnTo>
                    <a:lnTo>
                      <a:pt x="27" y="493"/>
                    </a:lnTo>
                    <a:lnTo>
                      <a:pt x="34" y="509"/>
                    </a:lnTo>
                    <a:lnTo>
                      <a:pt x="41" y="524"/>
                    </a:lnTo>
                    <a:lnTo>
                      <a:pt x="50" y="540"/>
                    </a:lnTo>
                    <a:lnTo>
                      <a:pt x="59" y="554"/>
                    </a:lnTo>
                    <a:lnTo>
                      <a:pt x="69" y="569"/>
                    </a:lnTo>
                    <a:lnTo>
                      <a:pt x="79" y="584"/>
                    </a:lnTo>
                    <a:lnTo>
                      <a:pt x="90" y="597"/>
                    </a:lnTo>
                    <a:lnTo>
                      <a:pt x="102" y="610"/>
                    </a:lnTo>
                    <a:lnTo>
                      <a:pt x="114" y="622"/>
                    </a:lnTo>
                    <a:lnTo>
                      <a:pt x="127" y="634"/>
                    </a:lnTo>
                    <a:lnTo>
                      <a:pt x="141" y="645"/>
                    </a:lnTo>
                    <a:lnTo>
                      <a:pt x="156" y="656"/>
                    </a:lnTo>
                    <a:lnTo>
                      <a:pt x="170" y="666"/>
                    </a:lnTo>
                    <a:lnTo>
                      <a:pt x="185" y="675"/>
                    </a:lnTo>
                    <a:lnTo>
                      <a:pt x="201" y="683"/>
                    </a:lnTo>
                    <a:lnTo>
                      <a:pt x="217" y="691"/>
                    </a:lnTo>
                    <a:lnTo>
                      <a:pt x="234" y="698"/>
                    </a:lnTo>
                    <a:lnTo>
                      <a:pt x="251" y="704"/>
                    </a:lnTo>
                    <a:lnTo>
                      <a:pt x="269" y="711"/>
                    </a:lnTo>
                    <a:lnTo>
                      <a:pt x="287" y="71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75" name="Freeform 491">
                <a:extLst>
                  <a:ext uri="{FF2B5EF4-FFF2-40B4-BE49-F238E27FC236}">
                    <a16:creationId xmlns:a16="http://schemas.microsoft.com/office/drawing/2014/main" id="{A4A67FDC-953B-1173-1DBE-6511E03F5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057"/>
                <a:ext cx="122" cy="47"/>
              </a:xfrm>
              <a:custGeom>
                <a:avLst/>
                <a:gdLst>
                  <a:gd name="T0" fmla="*/ 1029 w 1967"/>
                  <a:gd name="T1" fmla="*/ 743 h 753"/>
                  <a:gd name="T2" fmla="*/ 1151 w 1967"/>
                  <a:gd name="T3" fmla="*/ 749 h 753"/>
                  <a:gd name="T4" fmla="*/ 1266 w 1967"/>
                  <a:gd name="T5" fmla="*/ 753 h 753"/>
                  <a:gd name="T6" fmla="*/ 1348 w 1967"/>
                  <a:gd name="T7" fmla="*/ 752 h 753"/>
                  <a:gd name="T8" fmla="*/ 1433 w 1967"/>
                  <a:gd name="T9" fmla="*/ 749 h 753"/>
                  <a:gd name="T10" fmla="*/ 1518 w 1967"/>
                  <a:gd name="T11" fmla="*/ 741 h 753"/>
                  <a:gd name="T12" fmla="*/ 1602 w 1967"/>
                  <a:gd name="T13" fmla="*/ 728 h 753"/>
                  <a:gd name="T14" fmla="*/ 1682 w 1967"/>
                  <a:gd name="T15" fmla="*/ 709 h 753"/>
                  <a:gd name="T16" fmla="*/ 1756 w 1967"/>
                  <a:gd name="T17" fmla="*/ 680 h 753"/>
                  <a:gd name="T18" fmla="*/ 1823 w 1967"/>
                  <a:gd name="T19" fmla="*/ 644 h 753"/>
                  <a:gd name="T20" fmla="*/ 1878 w 1967"/>
                  <a:gd name="T21" fmla="*/ 598 h 753"/>
                  <a:gd name="T22" fmla="*/ 1923 w 1967"/>
                  <a:gd name="T23" fmla="*/ 540 h 753"/>
                  <a:gd name="T24" fmla="*/ 1953 w 1967"/>
                  <a:gd name="T25" fmla="*/ 472 h 753"/>
                  <a:gd name="T26" fmla="*/ 1966 w 1967"/>
                  <a:gd name="T27" fmla="*/ 389 h 753"/>
                  <a:gd name="T28" fmla="*/ 1963 w 1967"/>
                  <a:gd name="T29" fmla="*/ 302 h 753"/>
                  <a:gd name="T30" fmla="*/ 1943 w 1967"/>
                  <a:gd name="T31" fmla="*/ 233 h 753"/>
                  <a:gd name="T32" fmla="*/ 1907 w 1967"/>
                  <a:gd name="T33" fmla="*/ 174 h 753"/>
                  <a:gd name="T34" fmla="*/ 1860 w 1967"/>
                  <a:gd name="T35" fmla="*/ 127 h 753"/>
                  <a:gd name="T36" fmla="*/ 1803 w 1967"/>
                  <a:gd name="T37" fmla="*/ 89 h 753"/>
                  <a:gd name="T38" fmla="*/ 1735 w 1967"/>
                  <a:gd name="T39" fmla="*/ 58 h 753"/>
                  <a:gd name="T40" fmla="*/ 1662 w 1967"/>
                  <a:gd name="T41" fmla="*/ 36 h 753"/>
                  <a:gd name="T42" fmla="*/ 1583 w 1967"/>
                  <a:gd name="T43" fmla="*/ 20 h 753"/>
                  <a:gd name="T44" fmla="*/ 1501 w 1967"/>
                  <a:gd name="T45" fmla="*/ 10 h 753"/>
                  <a:gd name="T46" fmla="*/ 1419 w 1967"/>
                  <a:gd name="T47" fmla="*/ 5 h 753"/>
                  <a:gd name="T48" fmla="*/ 1336 w 1967"/>
                  <a:gd name="T49" fmla="*/ 3 h 753"/>
                  <a:gd name="T50" fmla="*/ 1256 w 1967"/>
                  <a:gd name="T51" fmla="*/ 4 h 753"/>
                  <a:gd name="T52" fmla="*/ 1146 w 1967"/>
                  <a:gd name="T53" fmla="*/ 9 h 753"/>
                  <a:gd name="T54" fmla="*/ 1026 w 1967"/>
                  <a:gd name="T55" fmla="*/ 15 h 753"/>
                  <a:gd name="T56" fmla="*/ 939 w 1967"/>
                  <a:gd name="T57" fmla="*/ 15 h 753"/>
                  <a:gd name="T58" fmla="*/ 817 w 1967"/>
                  <a:gd name="T59" fmla="*/ 7 h 753"/>
                  <a:gd name="T60" fmla="*/ 704 w 1967"/>
                  <a:gd name="T61" fmla="*/ 2 h 753"/>
                  <a:gd name="T62" fmla="*/ 622 w 1967"/>
                  <a:gd name="T63" fmla="*/ 0 h 753"/>
                  <a:gd name="T64" fmla="*/ 539 w 1967"/>
                  <a:gd name="T65" fmla="*/ 2 h 753"/>
                  <a:gd name="T66" fmla="*/ 453 w 1967"/>
                  <a:gd name="T67" fmla="*/ 7 h 753"/>
                  <a:gd name="T68" fmla="*/ 369 w 1967"/>
                  <a:gd name="T69" fmla="*/ 18 h 753"/>
                  <a:gd name="T70" fmla="*/ 290 w 1967"/>
                  <a:gd name="T71" fmla="*/ 35 h 753"/>
                  <a:gd name="T72" fmla="*/ 216 w 1967"/>
                  <a:gd name="T73" fmla="*/ 59 h 753"/>
                  <a:gd name="T74" fmla="*/ 149 w 1967"/>
                  <a:gd name="T75" fmla="*/ 93 h 753"/>
                  <a:gd name="T76" fmla="*/ 92 w 1967"/>
                  <a:gd name="T77" fmla="*/ 135 h 753"/>
                  <a:gd name="T78" fmla="*/ 47 w 1967"/>
                  <a:gd name="T79" fmla="*/ 188 h 753"/>
                  <a:gd name="T80" fmla="*/ 16 w 1967"/>
                  <a:gd name="T81" fmla="*/ 254 h 753"/>
                  <a:gd name="T82" fmla="*/ 0 w 1967"/>
                  <a:gd name="T83" fmla="*/ 332 h 753"/>
                  <a:gd name="T84" fmla="*/ 3 w 1967"/>
                  <a:gd name="T85" fmla="*/ 419 h 753"/>
                  <a:gd name="T86" fmla="*/ 23 w 1967"/>
                  <a:gd name="T87" fmla="*/ 496 h 753"/>
                  <a:gd name="T88" fmla="*/ 57 w 1967"/>
                  <a:gd name="T89" fmla="*/ 559 h 753"/>
                  <a:gd name="T90" fmla="*/ 104 w 1967"/>
                  <a:gd name="T91" fmla="*/ 612 h 753"/>
                  <a:gd name="T92" fmla="*/ 162 w 1967"/>
                  <a:gd name="T93" fmla="*/ 655 h 753"/>
                  <a:gd name="T94" fmla="*/ 228 w 1967"/>
                  <a:gd name="T95" fmla="*/ 688 h 753"/>
                  <a:gd name="T96" fmla="*/ 303 w 1967"/>
                  <a:gd name="T97" fmla="*/ 714 h 753"/>
                  <a:gd name="T98" fmla="*/ 381 w 1967"/>
                  <a:gd name="T99" fmla="*/ 731 h 753"/>
                  <a:gd name="T100" fmla="*/ 463 w 1967"/>
                  <a:gd name="T101" fmla="*/ 743 h 753"/>
                  <a:gd name="T102" fmla="*/ 547 w 1967"/>
                  <a:gd name="T103" fmla="*/ 750 h 753"/>
                  <a:gd name="T104" fmla="*/ 629 w 1967"/>
                  <a:gd name="T105" fmla="*/ 753 h 753"/>
                  <a:gd name="T106" fmla="*/ 709 w 1967"/>
                  <a:gd name="T107" fmla="*/ 752 h 753"/>
                  <a:gd name="T108" fmla="*/ 820 w 1967"/>
                  <a:gd name="T109" fmla="*/ 749 h 753"/>
                  <a:gd name="T110" fmla="*/ 940 w 1967"/>
                  <a:gd name="T111" fmla="*/ 743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67" h="753">
                    <a:moveTo>
                      <a:pt x="983" y="742"/>
                    </a:moveTo>
                    <a:lnTo>
                      <a:pt x="1029" y="743"/>
                    </a:lnTo>
                    <a:lnTo>
                      <a:pt x="1085" y="746"/>
                    </a:lnTo>
                    <a:lnTo>
                      <a:pt x="1151" y="749"/>
                    </a:lnTo>
                    <a:lnTo>
                      <a:pt x="1226" y="752"/>
                    </a:lnTo>
                    <a:lnTo>
                      <a:pt x="1266" y="753"/>
                    </a:lnTo>
                    <a:lnTo>
                      <a:pt x="1307" y="753"/>
                    </a:lnTo>
                    <a:lnTo>
                      <a:pt x="1348" y="752"/>
                    </a:lnTo>
                    <a:lnTo>
                      <a:pt x="1390" y="751"/>
                    </a:lnTo>
                    <a:lnTo>
                      <a:pt x="1433" y="749"/>
                    </a:lnTo>
                    <a:lnTo>
                      <a:pt x="1476" y="746"/>
                    </a:lnTo>
                    <a:lnTo>
                      <a:pt x="1518" y="741"/>
                    </a:lnTo>
                    <a:lnTo>
                      <a:pt x="1561" y="736"/>
                    </a:lnTo>
                    <a:lnTo>
                      <a:pt x="1602" y="728"/>
                    </a:lnTo>
                    <a:lnTo>
                      <a:pt x="1642" y="719"/>
                    </a:lnTo>
                    <a:lnTo>
                      <a:pt x="1682" y="709"/>
                    </a:lnTo>
                    <a:lnTo>
                      <a:pt x="1720" y="695"/>
                    </a:lnTo>
                    <a:lnTo>
                      <a:pt x="1756" y="680"/>
                    </a:lnTo>
                    <a:lnTo>
                      <a:pt x="1791" y="663"/>
                    </a:lnTo>
                    <a:lnTo>
                      <a:pt x="1823" y="644"/>
                    </a:lnTo>
                    <a:lnTo>
                      <a:pt x="1852" y="622"/>
                    </a:lnTo>
                    <a:lnTo>
                      <a:pt x="1878" y="598"/>
                    </a:lnTo>
                    <a:lnTo>
                      <a:pt x="1902" y="570"/>
                    </a:lnTo>
                    <a:lnTo>
                      <a:pt x="1923" y="540"/>
                    </a:lnTo>
                    <a:lnTo>
                      <a:pt x="1940" y="508"/>
                    </a:lnTo>
                    <a:lnTo>
                      <a:pt x="1953" y="472"/>
                    </a:lnTo>
                    <a:lnTo>
                      <a:pt x="1962" y="431"/>
                    </a:lnTo>
                    <a:lnTo>
                      <a:pt x="1966" y="389"/>
                    </a:lnTo>
                    <a:lnTo>
                      <a:pt x="1967" y="343"/>
                    </a:lnTo>
                    <a:lnTo>
                      <a:pt x="1963" y="302"/>
                    </a:lnTo>
                    <a:lnTo>
                      <a:pt x="1955" y="266"/>
                    </a:lnTo>
                    <a:lnTo>
                      <a:pt x="1943" y="233"/>
                    </a:lnTo>
                    <a:lnTo>
                      <a:pt x="1927" y="203"/>
                    </a:lnTo>
                    <a:lnTo>
                      <a:pt x="1907" y="174"/>
                    </a:lnTo>
                    <a:lnTo>
                      <a:pt x="1885" y="149"/>
                    </a:lnTo>
                    <a:lnTo>
                      <a:pt x="1860" y="127"/>
                    </a:lnTo>
                    <a:lnTo>
                      <a:pt x="1833" y="107"/>
                    </a:lnTo>
                    <a:lnTo>
                      <a:pt x="1803" y="89"/>
                    </a:lnTo>
                    <a:lnTo>
                      <a:pt x="1770" y="73"/>
                    </a:lnTo>
                    <a:lnTo>
                      <a:pt x="1735" y="58"/>
                    </a:lnTo>
                    <a:lnTo>
                      <a:pt x="1700" y="46"/>
                    </a:lnTo>
                    <a:lnTo>
                      <a:pt x="1662" y="36"/>
                    </a:lnTo>
                    <a:lnTo>
                      <a:pt x="1623" y="27"/>
                    </a:lnTo>
                    <a:lnTo>
                      <a:pt x="1583" y="20"/>
                    </a:lnTo>
                    <a:lnTo>
                      <a:pt x="1543" y="15"/>
                    </a:lnTo>
                    <a:lnTo>
                      <a:pt x="1501" y="10"/>
                    </a:lnTo>
                    <a:lnTo>
                      <a:pt x="1460" y="7"/>
                    </a:lnTo>
                    <a:lnTo>
                      <a:pt x="1419" y="5"/>
                    </a:lnTo>
                    <a:lnTo>
                      <a:pt x="1377" y="4"/>
                    </a:lnTo>
                    <a:lnTo>
                      <a:pt x="1336" y="3"/>
                    </a:lnTo>
                    <a:lnTo>
                      <a:pt x="1296" y="4"/>
                    </a:lnTo>
                    <a:lnTo>
                      <a:pt x="1256" y="4"/>
                    </a:lnTo>
                    <a:lnTo>
                      <a:pt x="1218" y="5"/>
                    </a:lnTo>
                    <a:lnTo>
                      <a:pt x="1146" y="9"/>
                    </a:lnTo>
                    <a:lnTo>
                      <a:pt x="1082" y="12"/>
                    </a:lnTo>
                    <a:lnTo>
                      <a:pt x="1026" y="15"/>
                    </a:lnTo>
                    <a:lnTo>
                      <a:pt x="983" y="16"/>
                    </a:lnTo>
                    <a:lnTo>
                      <a:pt x="939" y="15"/>
                    </a:lnTo>
                    <a:lnTo>
                      <a:pt x="883" y="11"/>
                    </a:lnTo>
                    <a:lnTo>
                      <a:pt x="817" y="7"/>
                    </a:lnTo>
                    <a:lnTo>
                      <a:pt x="743" y="3"/>
                    </a:lnTo>
                    <a:lnTo>
                      <a:pt x="704" y="2"/>
                    </a:lnTo>
                    <a:lnTo>
                      <a:pt x="664" y="1"/>
                    </a:lnTo>
                    <a:lnTo>
                      <a:pt x="622" y="0"/>
                    </a:lnTo>
                    <a:lnTo>
                      <a:pt x="581" y="0"/>
                    </a:lnTo>
                    <a:lnTo>
                      <a:pt x="539" y="2"/>
                    </a:lnTo>
                    <a:lnTo>
                      <a:pt x="495" y="4"/>
                    </a:lnTo>
                    <a:lnTo>
                      <a:pt x="453" y="7"/>
                    </a:lnTo>
                    <a:lnTo>
                      <a:pt x="412" y="12"/>
                    </a:lnTo>
                    <a:lnTo>
                      <a:pt x="369" y="18"/>
                    </a:lnTo>
                    <a:lnTo>
                      <a:pt x="329" y="25"/>
                    </a:lnTo>
                    <a:lnTo>
                      <a:pt x="290" y="35"/>
                    </a:lnTo>
                    <a:lnTo>
                      <a:pt x="252" y="46"/>
                    </a:lnTo>
                    <a:lnTo>
                      <a:pt x="216" y="59"/>
                    </a:lnTo>
                    <a:lnTo>
                      <a:pt x="181" y="75"/>
                    </a:lnTo>
                    <a:lnTo>
                      <a:pt x="149" y="93"/>
                    </a:lnTo>
                    <a:lnTo>
                      <a:pt x="119" y="113"/>
                    </a:lnTo>
                    <a:lnTo>
                      <a:pt x="92" y="135"/>
                    </a:lnTo>
                    <a:lnTo>
                      <a:pt x="68" y="160"/>
                    </a:lnTo>
                    <a:lnTo>
                      <a:pt x="47" y="188"/>
                    </a:lnTo>
                    <a:lnTo>
                      <a:pt x="30" y="220"/>
                    </a:lnTo>
                    <a:lnTo>
                      <a:pt x="16" y="254"/>
                    </a:lnTo>
                    <a:lnTo>
                      <a:pt x="6" y="291"/>
                    </a:lnTo>
                    <a:lnTo>
                      <a:pt x="0" y="332"/>
                    </a:lnTo>
                    <a:lnTo>
                      <a:pt x="0" y="376"/>
                    </a:lnTo>
                    <a:lnTo>
                      <a:pt x="3" y="419"/>
                    </a:lnTo>
                    <a:lnTo>
                      <a:pt x="11" y="459"/>
                    </a:lnTo>
                    <a:lnTo>
                      <a:pt x="23" y="496"/>
                    </a:lnTo>
                    <a:lnTo>
                      <a:pt x="38" y="529"/>
                    </a:lnTo>
                    <a:lnTo>
                      <a:pt x="57" y="559"/>
                    </a:lnTo>
                    <a:lnTo>
                      <a:pt x="79" y="588"/>
                    </a:lnTo>
                    <a:lnTo>
                      <a:pt x="104" y="612"/>
                    </a:lnTo>
                    <a:lnTo>
                      <a:pt x="131" y="635"/>
                    </a:lnTo>
                    <a:lnTo>
                      <a:pt x="162" y="655"/>
                    </a:lnTo>
                    <a:lnTo>
                      <a:pt x="194" y="672"/>
                    </a:lnTo>
                    <a:lnTo>
                      <a:pt x="228" y="688"/>
                    </a:lnTo>
                    <a:lnTo>
                      <a:pt x="264" y="702"/>
                    </a:lnTo>
                    <a:lnTo>
                      <a:pt x="303" y="714"/>
                    </a:lnTo>
                    <a:lnTo>
                      <a:pt x="341" y="723"/>
                    </a:lnTo>
                    <a:lnTo>
                      <a:pt x="381" y="731"/>
                    </a:lnTo>
                    <a:lnTo>
                      <a:pt x="422" y="738"/>
                    </a:lnTo>
                    <a:lnTo>
                      <a:pt x="463" y="743"/>
                    </a:lnTo>
                    <a:lnTo>
                      <a:pt x="505" y="747"/>
                    </a:lnTo>
                    <a:lnTo>
                      <a:pt x="547" y="750"/>
                    </a:lnTo>
                    <a:lnTo>
                      <a:pt x="588" y="752"/>
                    </a:lnTo>
                    <a:lnTo>
                      <a:pt x="629" y="753"/>
                    </a:lnTo>
                    <a:lnTo>
                      <a:pt x="670" y="753"/>
                    </a:lnTo>
                    <a:lnTo>
                      <a:pt x="709" y="752"/>
                    </a:lnTo>
                    <a:lnTo>
                      <a:pt x="747" y="752"/>
                    </a:lnTo>
                    <a:lnTo>
                      <a:pt x="820" y="749"/>
                    </a:lnTo>
                    <a:lnTo>
                      <a:pt x="884" y="745"/>
                    </a:lnTo>
                    <a:lnTo>
                      <a:pt x="940" y="743"/>
                    </a:lnTo>
                    <a:lnTo>
                      <a:pt x="983" y="742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76" name="Freeform 492">
                <a:extLst>
                  <a:ext uri="{FF2B5EF4-FFF2-40B4-BE49-F238E27FC236}">
                    <a16:creationId xmlns:a16="http://schemas.microsoft.com/office/drawing/2014/main" id="{CA3FD399-1DBA-90FF-26B5-ADEC78465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057"/>
                <a:ext cx="122" cy="47"/>
              </a:xfrm>
              <a:custGeom>
                <a:avLst/>
                <a:gdLst>
                  <a:gd name="T0" fmla="*/ 1029 w 1967"/>
                  <a:gd name="T1" fmla="*/ 743 h 753"/>
                  <a:gd name="T2" fmla="*/ 1151 w 1967"/>
                  <a:gd name="T3" fmla="*/ 749 h 753"/>
                  <a:gd name="T4" fmla="*/ 1266 w 1967"/>
                  <a:gd name="T5" fmla="*/ 753 h 753"/>
                  <a:gd name="T6" fmla="*/ 1348 w 1967"/>
                  <a:gd name="T7" fmla="*/ 752 h 753"/>
                  <a:gd name="T8" fmla="*/ 1433 w 1967"/>
                  <a:gd name="T9" fmla="*/ 749 h 753"/>
                  <a:gd name="T10" fmla="*/ 1518 w 1967"/>
                  <a:gd name="T11" fmla="*/ 741 h 753"/>
                  <a:gd name="T12" fmla="*/ 1602 w 1967"/>
                  <a:gd name="T13" fmla="*/ 728 h 753"/>
                  <a:gd name="T14" fmla="*/ 1682 w 1967"/>
                  <a:gd name="T15" fmla="*/ 709 h 753"/>
                  <a:gd name="T16" fmla="*/ 1756 w 1967"/>
                  <a:gd name="T17" fmla="*/ 680 h 753"/>
                  <a:gd name="T18" fmla="*/ 1823 w 1967"/>
                  <a:gd name="T19" fmla="*/ 644 h 753"/>
                  <a:gd name="T20" fmla="*/ 1878 w 1967"/>
                  <a:gd name="T21" fmla="*/ 598 h 753"/>
                  <a:gd name="T22" fmla="*/ 1923 w 1967"/>
                  <a:gd name="T23" fmla="*/ 540 h 753"/>
                  <a:gd name="T24" fmla="*/ 1953 w 1967"/>
                  <a:gd name="T25" fmla="*/ 472 h 753"/>
                  <a:gd name="T26" fmla="*/ 1966 w 1967"/>
                  <a:gd name="T27" fmla="*/ 389 h 753"/>
                  <a:gd name="T28" fmla="*/ 1963 w 1967"/>
                  <a:gd name="T29" fmla="*/ 302 h 753"/>
                  <a:gd name="T30" fmla="*/ 1943 w 1967"/>
                  <a:gd name="T31" fmla="*/ 233 h 753"/>
                  <a:gd name="T32" fmla="*/ 1907 w 1967"/>
                  <a:gd name="T33" fmla="*/ 174 h 753"/>
                  <a:gd name="T34" fmla="*/ 1860 w 1967"/>
                  <a:gd name="T35" fmla="*/ 127 h 753"/>
                  <a:gd name="T36" fmla="*/ 1803 w 1967"/>
                  <a:gd name="T37" fmla="*/ 89 h 753"/>
                  <a:gd name="T38" fmla="*/ 1735 w 1967"/>
                  <a:gd name="T39" fmla="*/ 58 h 753"/>
                  <a:gd name="T40" fmla="*/ 1662 w 1967"/>
                  <a:gd name="T41" fmla="*/ 36 h 753"/>
                  <a:gd name="T42" fmla="*/ 1583 w 1967"/>
                  <a:gd name="T43" fmla="*/ 20 h 753"/>
                  <a:gd name="T44" fmla="*/ 1501 w 1967"/>
                  <a:gd name="T45" fmla="*/ 10 h 753"/>
                  <a:gd name="T46" fmla="*/ 1419 w 1967"/>
                  <a:gd name="T47" fmla="*/ 5 h 753"/>
                  <a:gd name="T48" fmla="*/ 1336 w 1967"/>
                  <a:gd name="T49" fmla="*/ 3 h 753"/>
                  <a:gd name="T50" fmla="*/ 1256 w 1967"/>
                  <a:gd name="T51" fmla="*/ 4 h 753"/>
                  <a:gd name="T52" fmla="*/ 1146 w 1967"/>
                  <a:gd name="T53" fmla="*/ 9 h 753"/>
                  <a:gd name="T54" fmla="*/ 1026 w 1967"/>
                  <a:gd name="T55" fmla="*/ 15 h 753"/>
                  <a:gd name="T56" fmla="*/ 939 w 1967"/>
                  <a:gd name="T57" fmla="*/ 15 h 753"/>
                  <a:gd name="T58" fmla="*/ 817 w 1967"/>
                  <a:gd name="T59" fmla="*/ 7 h 753"/>
                  <a:gd name="T60" fmla="*/ 704 w 1967"/>
                  <a:gd name="T61" fmla="*/ 2 h 753"/>
                  <a:gd name="T62" fmla="*/ 622 w 1967"/>
                  <a:gd name="T63" fmla="*/ 0 h 753"/>
                  <a:gd name="T64" fmla="*/ 539 w 1967"/>
                  <a:gd name="T65" fmla="*/ 2 h 753"/>
                  <a:gd name="T66" fmla="*/ 453 w 1967"/>
                  <a:gd name="T67" fmla="*/ 7 h 753"/>
                  <a:gd name="T68" fmla="*/ 369 w 1967"/>
                  <a:gd name="T69" fmla="*/ 18 h 753"/>
                  <a:gd name="T70" fmla="*/ 290 w 1967"/>
                  <a:gd name="T71" fmla="*/ 35 h 753"/>
                  <a:gd name="T72" fmla="*/ 216 w 1967"/>
                  <a:gd name="T73" fmla="*/ 59 h 753"/>
                  <a:gd name="T74" fmla="*/ 149 w 1967"/>
                  <a:gd name="T75" fmla="*/ 93 h 753"/>
                  <a:gd name="T76" fmla="*/ 92 w 1967"/>
                  <a:gd name="T77" fmla="*/ 135 h 753"/>
                  <a:gd name="T78" fmla="*/ 47 w 1967"/>
                  <a:gd name="T79" fmla="*/ 188 h 753"/>
                  <a:gd name="T80" fmla="*/ 16 w 1967"/>
                  <a:gd name="T81" fmla="*/ 254 h 753"/>
                  <a:gd name="T82" fmla="*/ 0 w 1967"/>
                  <a:gd name="T83" fmla="*/ 332 h 753"/>
                  <a:gd name="T84" fmla="*/ 3 w 1967"/>
                  <a:gd name="T85" fmla="*/ 419 h 753"/>
                  <a:gd name="T86" fmla="*/ 23 w 1967"/>
                  <a:gd name="T87" fmla="*/ 496 h 753"/>
                  <a:gd name="T88" fmla="*/ 57 w 1967"/>
                  <a:gd name="T89" fmla="*/ 559 h 753"/>
                  <a:gd name="T90" fmla="*/ 104 w 1967"/>
                  <a:gd name="T91" fmla="*/ 612 h 753"/>
                  <a:gd name="T92" fmla="*/ 162 w 1967"/>
                  <a:gd name="T93" fmla="*/ 655 h 753"/>
                  <a:gd name="T94" fmla="*/ 228 w 1967"/>
                  <a:gd name="T95" fmla="*/ 688 h 753"/>
                  <a:gd name="T96" fmla="*/ 303 w 1967"/>
                  <a:gd name="T97" fmla="*/ 714 h 753"/>
                  <a:gd name="T98" fmla="*/ 381 w 1967"/>
                  <a:gd name="T99" fmla="*/ 731 h 753"/>
                  <a:gd name="T100" fmla="*/ 463 w 1967"/>
                  <a:gd name="T101" fmla="*/ 743 h 753"/>
                  <a:gd name="T102" fmla="*/ 547 w 1967"/>
                  <a:gd name="T103" fmla="*/ 750 h 753"/>
                  <a:gd name="T104" fmla="*/ 629 w 1967"/>
                  <a:gd name="T105" fmla="*/ 753 h 753"/>
                  <a:gd name="T106" fmla="*/ 709 w 1967"/>
                  <a:gd name="T107" fmla="*/ 752 h 753"/>
                  <a:gd name="T108" fmla="*/ 820 w 1967"/>
                  <a:gd name="T109" fmla="*/ 749 h 753"/>
                  <a:gd name="T110" fmla="*/ 940 w 1967"/>
                  <a:gd name="T111" fmla="*/ 743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67" h="753">
                    <a:moveTo>
                      <a:pt x="983" y="742"/>
                    </a:moveTo>
                    <a:lnTo>
                      <a:pt x="1029" y="743"/>
                    </a:lnTo>
                    <a:lnTo>
                      <a:pt x="1085" y="746"/>
                    </a:lnTo>
                    <a:lnTo>
                      <a:pt x="1151" y="749"/>
                    </a:lnTo>
                    <a:lnTo>
                      <a:pt x="1226" y="752"/>
                    </a:lnTo>
                    <a:lnTo>
                      <a:pt x="1266" y="753"/>
                    </a:lnTo>
                    <a:lnTo>
                      <a:pt x="1307" y="753"/>
                    </a:lnTo>
                    <a:lnTo>
                      <a:pt x="1348" y="752"/>
                    </a:lnTo>
                    <a:lnTo>
                      <a:pt x="1390" y="751"/>
                    </a:lnTo>
                    <a:lnTo>
                      <a:pt x="1433" y="749"/>
                    </a:lnTo>
                    <a:lnTo>
                      <a:pt x="1476" y="746"/>
                    </a:lnTo>
                    <a:lnTo>
                      <a:pt x="1518" y="741"/>
                    </a:lnTo>
                    <a:lnTo>
                      <a:pt x="1561" y="736"/>
                    </a:lnTo>
                    <a:lnTo>
                      <a:pt x="1602" y="728"/>
                    </a:lnTo>
                    <a:lnTo>
                      <a:pt x="1642" y="719"/>
                    </a:lnTo>
                    <a:lnTo>
                      <a:pt x="1682" y="709"/>
                    </a:lnTo>
                    <a:lnTo>
                      <a:pt x="1720" y="695"/>
                    </a:lnTo>
                    <a:lnTo>
                      <a:pt x="1756" y="680"/>
                    </a:lnTo>
                    <a:lnTo>
                      <a:pt x="1791" y="663"/>
                    </a:lnTo>
                    <a:lnTo>
                      <a:pt x="1823" y="644"/>
                    </a:lnTo>
                    <a:lnTo>
                      <a:pt x="1852" y="622"/>
                    </a:lnTo>
                    <a:lnTo>
                      <a:pt x="1878" y="598"/>
                    </a:lnTo>
                    <a:lnTo>
                      <a:pt x="1902" y="570"/>
                    </a:lnTo>
                    <a:lnTo>
                      <a:pt x="1923" y="540"/>
                    </a:lnTo>
                    <a:lnTo>
                      <a:pt x="1940" y="508"/>
                    </a:lnTo>
                    <a:lnTo>
                      <a:pt x="1953" y="472"/>
                    </a:lnTo>
                    <a:lnTo>
                      <a:pt x="1962" y="431"/>
                    </a:lnTo>
                    <a:lnTo>
                      <a:pt x="1966" y="389"/>
                    </a:lnTo>
                    <a:lnTo>
                      <a:pt x="1967" y="343"/>
                    </a:lnTo>
                    <a:lnTo>
                      <a:pt x="1963" y="302"/>
                    </a:lnTo>
                    <a:lnTo>
                      <a:pt x="1955" y="266"/>
                    </a:lnTo>
                    <a:lnTo>
                      <a:pt x="1943" y="233"/>
                    </a:lnTo>
                    <a:lnTo>
                      <a:pt x="1927" y="203"/>
                    </a:lnTo>
                    <a:lnTo>
                      <a:pt x="1907" y="174"/>
                    </a:lnTo>
                    <a:lnTo>
                      <a:pt x="1885" y="149"/>
                    </a:lnTo>
                    <a:lnTo>
                      <a:pt x="1860" y="127"/>
                    </a:lnTo>
                    <a:lnTo>
                      <a:pt x="1833" y="107"/>
                    </a:lnTo>
                    <a:lnTo>
                      <a:pt x="1803" y="89"/>
                    </a:lnTo>
                    <a:lnTo>
                      <a:pt x="1770" y="73"/>
                    </a:lnTo>
                    <a:lnTo>
                      <a:pt x="1735" y="58"/>
                    </a:lnTo>
                    <a:lnTo>
                      <a:pt x="1700" y="46"/>
                    </a:lnTo>
                    <a:lnTo>
                      <a:pt x="1662" y="36"/>
                    </a:lnTo>
                    <a:lnTo>
                      <a:pt x="1623" y="27"/>
                    </a:lnTo>
                    <a:lnTo>
                      <a:pt x="1583" y="20"/>
                    </a:lnTo>
                    <a:lnTo>
                      <a:pt x="1543" y="15"/>
                    </a:lnTo>
                    <a:lnTo>
                      <a:pt x="1501" y="10"/>
                    </a:lnTo>
                    <a:lnTo>
                      <a:pt x="1460" y="7"/>
                    </a:lnTo>
                    <a:lnTo>
                      <a:pt x="1419" y="5"/>
                    </a:lnTo>
                    <a:lnTo>
                      <a:pt x="1377" y="4"/>
                    </a:lnTo>
                    <a:lnTo>
                      <a:pt x="1336" y="3"/>
                    </a:lnTo>
                    <a:lnTo>
                      <a:pt x="1296" y="4"/>
                    </a:lnTo>
                    <a:lnTo>
                      <a:pt x="1256" y="4"/>
                    </a:lnTo>
                    <a:lnTo>
                      <a:pt x="1218" y="5"/>
                    </a:lnTo>
                    <a:lnTo>
                      <a:pt x="1146" y="9"/>
                    </a:lnTo>
                    <a:lnTo>
                      <a:pt x="1082" y="12"/>
                    </a:lnTo>
                    <a:lnTo>
                      <a:pt x="1026" y="15"/>
                    </a:lnTo>
                    <a:lnTo>
                      <a:pt x="983" y="16"/>
                    </a:lnTo>
                    <a:lnTo>
                      <a:pt x="939" y="15"/>
                    </a:lnTo>
                    <a:lnTo>
                      <a:pt x="883" y="11"/>
                    </a:lnTo>
                    <a:lnTo>
                      <a:pt x="817" y="7"/>
                    </a:lnTo>
                    <a:lnTo>
                      <a:pt x="743" y="3"/>
                    </a:lnTo>
                    <a:lnTo>
                      <a:pt x="704" y="2"/>
                    </a:lnTo>
                    <a:lnTo>
                      <a:pt x="664" y="1"/>
                    </a:lnTo>
                    <a:lnTo>
                      <a:pt x="622" y="0"/>
                    </a:lnTo>
                    <a:lnTo>
                      <a:pt x="581" y="0"/>
                    </a:lnTo>
                    <a:lnTo>
                      <a:pt x="539" y="2"/>
                    </a:lnTo>
                    <a:lnTo>
                      <a:pt x="495" y="4"/>
                    </a:lnTo>
                    <a:lnTo>
                      <a:pt x="453" y="7"/>
                    </a:lnTo>
                    <a:lnTo>
                      <a:pt x="412" y="12"/>
                    </a:lnTo>
                    <a:lnTo>
                      <a:pt x="369" y="18"/>
                    </a:lnTo>
                    <a:lnTo>
                      <a:pt x="329" y="25"/>
                    </a:lnTo>
                    <a:lnTo>
                      <a:pt x="290" y="35"/>
                    </a:lnTo>
                    <a:lnTo>
                      <a:pt x="252" y="46"/>
                    </a:lnTo>
                    <a:lnTo>
                      <a:pt x="216" y="59"/>
                    </a:lnTo>
                    <a:lnTo>
                      <a:pt x="181" y="75"/>
                    </a:lnTo>
                    <a:lnTo>
                      <a:pt x="149" y="93"/>
                    </a:lnTo>
                    <a:lnTo>
                      <a:pt x="119" y="113"/>
                    </a:lnTo>
                    <a:lnTo>
                      <a:pt x="92" y="135"/>
                    </a:lnTo>
                    <a:lnTo>
                      <a:pt x="68" y="160"/>
                    </a:lnTo>
                    <a:lnTo>
                      <a:pt x="47" y="188"/>
                    </a:lnTo>
                    <a:lnTo>
                      <a:pt x="30" y="220"/>
                    </a:lnTo>
                    <a:lnTo>
                      <a:pt x="16" y="254"/>
                    </a:lnTo>
                    <a:lnTo>
                      <a:pt x="6" y="291"/>
                    </a:lnTo>
                    <a:lnTo>
                      <a:pt x="0" y="332"/>
                    </a:lnTo>
                    <a:lnTo>
                      <a:pt x="0" y="376"/>
                    </a:lnTo>
                    <a:lnTo>
                      <a:pt x="3" y="419"/>
                    </a:lnTo>
                    <a:lnTo>
                      <a:pt x="11" y="459"/>
                    </a:lnTo>
                    <a:lnTo>
                      <a:pt x="23" y="496"/>
                    </a:lnTo>
                    <a:lnTo>
                      <a:pt x="38" y="529"/>
                    </a:lnTo>
                    <a:lnTo>
                      <a:pt x="57" y="559"/>
                    </a:lnTo>
                    <a:lnTo>
                      <a:pt x="79" y="588"/>
                    </a:lnTo>
                    <a:lnTo>
                      <a:pt x="104" y="612"/>
                    </a:lnTo>
                    <a:lnTo>
                      <a:pt x="131" y="635"/>
                    </a:lnTo>
                    <a:lnTo>
                      <a:pt x="162" y="655"/>
                    </a:lnTo>
                    <a:lnTo>
                      <a:pt x="194" y="672"/>
                    </a:lnTo>
                    <a:lnTo>
                      <a:pt x="228" y="688"/>
                    </a:lnTo>
                    <a:lnTo>
                      <a:pt x="264" y="702"/>
                    </a:lnTo>
                    <a:lnTo>
                      <a:pt x="303" y="714"/>
                    </a:lnTo>
                    <a:lnTo>
                      <a:pt x="341" y="723"/>
                    </a:lnTo>
                    <a:lnTo>
                      <a:pt x="381" y="731"/>
                    </a:lnTo>
                    <a:lnTo>
                      <a:pt x="422" y="738"/>
                    </a:lnTo>
                    <a:lnTo>
                      <a:pt x="463" y="743"/>
                    </a:lnTo>
                    <a:lnTo>
                      <a:pt x="505" y="747"/>
                    </a:lnTo>
                    <a:lnTo>
                      <a:pt x="547" y="750"/>
                    </a:lnTo>
                    <a:lnTo>
                      <a:pt x="588" y="752"/>
                    </a:lnTo>
                    <a:lnTo>
                      <a:pt x="629" y="753"/>
                    </a:lnTo>
                    <a:lnTo>
                      <a:pt x="670" y="753"/>
                    </a:lnTo>
                    <a:lnTo>
                      <a:pt x="709" y="752"/>
                    </a:lnTo>
                    <a:lnTo>
                      <a:pt x="747" y="752"/>
                    </a:lnTo>
                    <a:lnTo>
                      <a:pt x="820" y="749"/>
                    </a:lnTo>
                    <a:lnTo>
                      <a:pt x="884" y="745"/>
                    </a:lnTo>
                    <a:lnTo>
                      <a:pt x="940" y="743"/>
                    </a:lnTo>
                    <a:lnTo>
                      <a:pt x="983" y="74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77" name="Freeform 493">
                <a:extLst>
                  <a:ext uri="{FF2B5EF4-FFF2-40B4-BE49-F238E27FC236}">
                    <a16:creationId xmlns:a16="http://schemas.microsoft.com/office/drawing/2014/main" id="{D556EE83-546C-37F4-6CC0-C152C9CD5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1436"/>
                <a:ext cx="46" cy="45"/>
              </a:xfrm>
              <a:custGeom>
                <a:avLst/>
                <a:gdLst>
                  <a:gd name="T0" fmla="*/ 62 w 725"/>
                  <a:gd name="T1" fmla="*/ 565 h 726"/>
                  <a:gd name="T2" fmla="*/ 95 w 725"/>
                  <a:gd name="T3" fmla="*/ 608 h 726"/>
                  <a:gd name="T4" fmla="*/ 134 w 725"/>
                  <a:gd name="T5" fmla="*/ 644 h 726"/>
                  <a:gd name="T6" fmla="*/ 176 w 725"/>
                  <a:gd name="T7" fmla="*/ 674 h 726"/>
                  <a:gd name="T8" fmla="*/ 223 w 725"/>
                  <a:gd name="T9" fmla="*/ 698 h 726"/>
                  <a:gd name="T10" fmla="*/ 273 w 725"/>
                  <a:gd name="T11" fmla="*/ 714 h 726"/>
                  <a:gd name="T12" fmla="*/ 324 w 725"/>
                  <a:gd name="T13" fmla="*/ 724 h 726"/>
                  <a:gd name="T14" fmla="*/ 377 w 725"/>
                  <a:gd name="T15" fmla="*/ 726 h 726"/>
                  <a:gd name="T16" fmla="*/ 430 w 725"/>
                  <a:gd name="T17" fmla="*/ 720 h 726"/>
                  <a:gd name="T18" fmla="*/ 483 w 725"/>
                  <a:gd name="T19" fmla="*/ 707 h 726"/>
                  <a:gd name="T20" fmla="*/ 535 w 725"/>
                  <a:gd name="T21" fmla="*/ 684 h 726"/>
                  <a:gd name="T22" fmla="*/ 581 w 725"/>
                  <a:gd name="T23" fmla="*/ 654 h 726"/>
                  <a:gd name="T24" fmla="*/ 621 w 725"/>
                  <a:gd name="T25" fmla="*/ 618 h 726"/>
                  <a:gd name="T26" fmla="*/ 656 w 725"/>
                  <a:gd name="T27" fmla="*/ 577 h 726"/>
                  <a:gd name="T28" fmla="*/ 684 w 725"/>
                  <a:gd name="T29" fmla="*/ 532 h 726"/>
                  <a:gd name="T30" fmla="*/ 704 w 725"/>
                  <a:gd name="T31" fmla="*/ 484 h 726"/>
                  <a:gd name="T32" fmla="*/ 718 w 725"/>
                  <a:gd name="T33" fmla="*/ 435 h 726"/>
                  <a:gd name="T34" fmla="*/ 724 w 725"/>
                  <a:gd name="T35" fmla="*/ 382 h 726"/>
                  <a:gd name="T36" fmla="*/ 723 w 725"/>
                  <a:gd name="T37" fmla="*/ 330 h 726"/>
                  <a:gd name="T38" fmla="*/ 714 w 725"/>
                  <a:gd name="T39" fmla="*/ 277 h 726"/>
                  <a:gd name="T40" fmla="*/ 697 w 725"/>
                  <a:gd name="T41" fmla="*/ 226 h 726"/>
                  <a:gd name="T42" fmla="*/ 672 w 725"/>
                  <a:gd name="T43" fmla="*/ 176 h 726"/>
                  <a:gd name="T44" fmla="*/ 641 w 725"/>
                  <a:gd name="T45" fmla="*/ 132 h 726"/>
                  <a:gd name="T46" fmla="*/ 603 w 725"/>
                  <a:gd name="T47" fmla="*/ 94 h 726"/>
                  <a:gd name="T48" fmla="*/ 562 w 725"/>
                  <a:gd name="T49" fmla="*/ 62 h 726"/>
                  <a:gd name="T50" fmla="*/ 517 w 725"/>
                  <a:gd name="T51" fmla="*/ 35 h 726"/>
                  <a:gd name="T52" fmla="*/ 468 w 725"/>
                  <a:gd name="T53" fmla="*/ 17 h 726"/>
                  <a:gd name="T54" fmla="*/ 418 w 725"/>
                  <a:gd name="T55" fmla="*/ 5 h 726"/>
                  <a:gd name="T56" fmla="*/ 365 w 725"/>
                  <a:gd name="T57" fmla="*/ 0 h 726"/>
                  <a:gd name="T58" fmla="*/ 313 w 725"/>
                  <a:gd name="T59" fmla="*/ 4 h 726"/>
                  <a:gd name="T60" fmla="*/ 262 w 725"/>
                  <a:gd name="T61" fmla="*/ 14 h 726"/>
                  <a:gd name="T62" fmla="*/ 210 w 725"/>
                  <a:gd name="T63" fmla="*/ 33 h 726"/>
                  <a:gd name="T64" fmla="*/ 162 w 725"/>
                  <a:gd name="T65" fmla="*/ 62 h 726"/>
                  <a:gd name="T66" fmla="*/ 118 w 725"/>
                  <a:gd name="T67" fmla="*/ 96 h 726"/>
                  <a:gd name="T68" fmla="*/ 81 w 725"/>
                  <a:gd name="T69" fmla="*/ 135 h 726"/>
                  <a:gd name="T70" fmla="*/ 51 w 725"/>
                  <a:gd name="T71" fmla="*/ 178 h 726"/>
                  <a:gd name="T72" fmla="*/ 28 w 725"/>
                  <a:gd name="T73" fmla="*/ 226 h 726"/>
                  <a:gd name="T74" fmla="*/ 12 w 725"/>
                  <a:gd name="T75" fmla="*/ 275 h 726"/>
                  <a:gd name="T76" fmla="*/ 2 w 725"/>
                  <a:gd name="T77" fmla="*/ 327 h 726"/>
                  <a:gd name="T78" fmla="*/ 0 w 725"/>
                  <a:gd name="T79" fmla="*/ 379 h 726"/>
                  <a:gd name="T80" fmla="*/ 6 w 725"/>
                  <a:gd name="T81" fmla="*/ 431 h 726"/>
                  <a:gd name="T82" fmla="*/ 21 w 725"/>
                  <a:gd name="T83" fmla="*/ 483 h 726"/>
                  <a:gd name="T84" fmla="*/ 43 w 725"/>
                  <a:gd name="T85" fmla="*/ 533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6">
                    <a:moveTo>
                      <a:pt x="43" y="533"/>
                    </a:moveTo>
                    <a:lnTo>
                      <a:pt x="52" y="549"/>
                    </a:lnTo>
                    <a:lnTo>
                      <a:pt x="62" y="565"/>
                    </a:lnTo>
                    <a:lnTo>
                      <a:pt x="72" y="580"/>
                    </a:lnTo>
                    <a:lnTo>
                      <a:pt x="83" y="594"/>
                    </a:lnTo>
                    <a:lnTo>
                      <a:pt x="95" y="608"/>
                    </a:lnTo>
                    <a:lnTo>
                      <a:pt x="107" y="620"/>
                    </a:lnTo>
                    <a:lnTo>
                      <a:pt x="120" y="632"/>
                    </a:lnTo>
                    <a:lnTo>
                      <a:pt x="134" y="644"/>
                    </a:lnTo>
                    <a:lnTo>
                      <a:pt x="148" y="654"/>
                    </a:lnTo>
                    <a:lnTo>
                      <a:pt x="162" y="664"/>
                    </a:lnTo>
                    <a:lnTo>
                      <a:pt x="176" y="674"/>
                    </a:lnTo>
                    <a:lnTo>
                      <a:pt x="192" y="682"/>
                    </a:lnTo>
                    <a:lnTo>
                      <a:pt x="207" y="691"/>
                    </a:lnTo>
                    <a:lnTo>
                      <a:pt x="223" y="698"/>
                    </a:lnTo>
                    <a:lnTo>
                      <a:pt x="239" y="704"/>
                    </a:lnTo>
                    <a:lnTo>
                      <a:pt x="255" y="710"/>
                    </a:lnTo>
                    <a:lnTo>
                      <a:pt x="273" y="714"/>
                    </a:lnTo>
                    <a:lnTo>
                      <a:pt x="290" y="718"/>
                    </a:lnTo>
                    <a:lnTo>
                      <a:pt x="307" y="721"/>
                    </a:lnTo>
                    <a:lnTo>
                      <a:pt x="324" y="724"/>
                    </a:lnTo>
                    <a:lnTo>
                      <a:pt x="341" y="725"/>
                    </a:lnTo>
                    <a:lnTo>
                      <a:pt x="359" y="726"/>
                    </a:lnTo>
                    <a:lnTo>
                      <a:pt x="377" y="726"/>
                    </a:lnTo>
                    <a:lnTo>
                      <a:pt x="395" y="725"/>
                    </a:lnTo>
                    <a:lnTo>
                      <a:pt x="413" y="723"/>
                    </a:lnTo>
                    <a:lnTo>
                      <a:pt x="430" y="720"/>
                    </a:lnTo>
                    <a:lnTo>
                      <a:pt x="448" y="716"/>
                    </a:lnTo>
                    <a:lnTo>
                      <a:pt x="465" y="712"/>
                    </a:lnTo>
                    <a:lnTo>
                      <a:pt x="483" y="707"/>
                    </a:lnTo>
                    <a:lnTo>
                      <a:pt x="500" y="700"/>
                    </a:lnTo>
                    <a:lnTo>
                      <a:pt x="518" y="693"/>
                    </a:lnTo>
                    <a:lnTo>
                      <a:pt x="535" y="684"/>
                    </a:lnTo>
                    <a:lnTo>
                      <a:pt x="551" y="674"/>
                    </a:lnTo>
                    <a:lnTo>
                      <a:pt x="566" y="664"/>
                    </a:lnTo>
                    <a:lnTo>
                      <a:pt x="581" y="654"/>
                    </a:lnTo>
                    <a:lnTo>
                      <a:pt x="595" y="642"/>
                    </a:lnTo>
                    <a:lnTo>
                      <a:pt x="608" y="630"/>
                    </a:lnTo>
                    <a:lnTo>
                      <a:pt x="621" y="618"/>
                    </a:lnTo>
                    <a:lnTo>
                      <a:pt x="633" y="605"/>
                    </a:lnTo>
                    <a:lnTo>
                      <a:pt x="645" y="591"/>
                    </a:lnTo>
                    <a:lnTo>
                      <a:pt x="656" y="577"/>
                    </a:lnTo>
                    <a:lnTo>
                      <a:pt x="666" y="563"/>
                    </a:lnTo>
                    <a:lnTo>
                      <a:pt x="675" y="547"/>
                    </a:lnTo>
                    <a:lnTo>
                      <a:pt x="684" y="532"/>
                    </a:lnTo>
                    <a:lnTo>
                      <a:pt x="691" y="516"/>
                    </a:lnTo>
                    <a:lnTo>
                      <a:pt x="698" y="501"/>
                    </a:lnTo>
                    <a:lnTo>
                      <a:pt x="704" y="484"/>
                    </a:lnTo>
                    <a:lnTo>
                      <a:pt x="710" y="468"/>
                    </a:lnTo>
                    <a:lnTo>
                      <a:pt x="714" y="451"/>
                    </a:lnTo>
                    <a:lnTo>
                      <a:pt x="718" y="435"/>
                    </a:lnTo>
                    <a:lnTo>
                      <a:pt x="721" y="417"/>
                    </a:lnTo>
                    <a:lnTo>
                      <a:pt x="723" y="399"/>
                    </a:lnTo>
                    <a:lnTo>
                      <a:pt x="724" y="382"/>
                    </a:lnTo>
                    <a:lnTo>
                      <a:pt x="725" y="365"/>
                    </a:lnTo>
                    <a:lnTo>
                      <a:pt x="725" y="347"/>
                    </a:lnTo>
                    <a:lnTo>
                      <a:pt x="723" y="330"/>
                    </a:lnTo>
                    <a:lnTo>
                      <a:pt x="721" y="313"/>
                    </a:lnTo>
                    <a:lnTo>
                      <a:pt x="718" y="294"/>
                    </a:lnTo>
                    <a:lnTo>
                      <a:pt x="714" y="277"/>
                    </a:lnTo>
                    <a:lnTo>
                      <a:pt x="709" y="260"/>
                    </a:lnTo>
                    <a:lnTo>
                      <a:pt x="704" y="243"/>
                    </a:lnTo>
                    <a:lnTo>
                      <a:pt x="697" y="226"/>
                    </a:lnTo>
                    <a:lnTo>
                      <a:pt x="689" y="210"/>
                    </a:lnTo>
                    <a:lnTo>
                      <a:pt x="681" y="193"/>
                    </a:lnTo>
                    <a:lnTo>
                      <a:pt x="672" y="176"/>
                    </a:lnTo>
                    <a:lnTo>
                      <a:pt x="662" y="161"/>
                    </a:lnTo>
                    <a:lnTo>
                      <a:pt x="652" y="146"/>
                    </a:lnTo>
                    <a:lnTo>
                      <a:pt x="641" y="132"/>
                    </a:lnTo>
                    <a:lnTo>
                      <a:pt x="628" y="119"/>
                    </a:lnTo>
                    <a:lnTo>
                      <a:pt x="616" y="106"/>
                    </a:lnTo>
                    <a:lnTo>
                      <a:pt x="603" y="94"/>
                    </a:lnTo>
                    <a:lnTo>
                      <a:pt x="590" y="82"/>
                    </a:lnTo>
                    <a:lnTo>
                      <a:pt x="576" y="72"/>
                    </a:lnTo>
                    <a:lnTo>
                      <a:pt x="562" y="62"/>
                    </a:lnTo>
                    <a:lnTo>
                      <a:pt x="547" y="52"/>
                    </a:lnTo>
                    <a:lnTo>
                      <a:pt x="532" y="43"/>
                    </a:lnTo>
                    <a:lnTo>
                      <a:pt x="517" y="35"/>
                    </a:lnTo>
                    <a:lnTo>
                      <a:pt x="500" y="28"/>
                    </a:lnTo>
                    <a:lnTo>
                      <a:pt x="484" y="22"/>
                    </a:lnTo>
                    <a:lnTo>
                      <a:pt x="468" y="17"/>
                    </a:lnTo>
                    <a:lnTo>
                      <a:pt x="451" y="12"/>
                    </a:lnTo>
                    <a:lnTo>
                      <a:pt x="435" y="8"/>
                    </a:lnTo>
                    <a:lnTo>
                      <a:pt x="418" y="5"/>
                    </a:lnTo>
                    <a:lnTo>
                      <a:pt x="401" y="3"/>
                    </a:lnTo>
                    <a:lnTo>
                      <a:pt x="383" y="1"/>
                    </a:lnTo>
                    <a:lnTo>
                      <a:pt x="365" y="0"/>
                    </a:lnTo>
                    <a:lnTo>
                      <a:pt x="348" y="1"/>
                    </a:lnTo>
                    <a:lnTo>
                      <a:pt x="331" y="2"/>
                    </a:lnTo>
                    <a:lnTo>
                      <a:pt x="313" y="4"/>
                    </a:lnTo>
                    <a:lnTo>
                      <a:pt x="296" y="6"/>
                    </a:lnTo>
                    <a:lnTo>
                      <a:pt x="279" y="10"/>
                    </a:lnTo>
                    <a:lnTo>
                      <a:pt x="262" y="14"/>
                    </a:lnTo>
                    <a:lnTo>
                      <a:pt x="244" y="20"/>
                    </a:lnTo>
                    <a:lnTo>
                      <a:pt x="227" y="26"/>
                    </a:lnTo>
                    <a:lnTo>
                      <a:pt x="210" y="33"/>
                    </a:lnTo>
                    <a:lnTo>
                      <a:pt x="194" y="41"/>
                    </a:lnTo>
                    <a:lnTo>
                      <a:pt x="177" y="51"/>
                    </a:lnTo>
                    <a:lnTo>
                      <a:pt x="162" y="62"/>
                    </a:lnTo>
                    <a:lnTo>
                      <a:pt x="147" y="73"/>
                    </a:lnTo>
                    <a:lnTo>
                      <a:pt x="131" y="84"/>
                    </a:lnTo>
                    <a:lnTo>
                      <a:pt x="118" y="96"/>
                    </a:lnTo>
                    <a:lnTo>
                      <a:pt x="105" y="108"/>
                    </a:lnTo>
                    <a:lnTo>
                      <a:pt x="93" y="121"/>
                    </a:lnTo>
                    <a:lnTo>
                      <a:pt x="81" y="135"/>
                    </a:lnTo>
                    <a:lnTo>
                      <a:pt x="70" y="149"/>
                    </a:lnTo>
                    <a:lnTo>
                      <a:pt x="60" y="163"/>
                    </a:lnTo>
                    <a:lnTo>
                      <a:pt x="51" y="178"/>
                    </a:lnTo>
                    <a:lnTo>
                      <a:pt x="43" y="194"/>
                    </a:lnTo>
                    <a:lnTo>
                      <a:pt x="35" y="210"/>
                    </a:lnTo>
                    <a:lnTo>
                      <a:pt x="28" y="226"/>
                    </a:lnTo>
                    <a:lnTo>
                      <a:pt x="22" y="242"/>
                    </a:lnTo>
                    <a:lnTo>
                      <a:pt x="16" y="258"/>
                    </a:lnTo>
                    <a:lnTo>
                      <a:pt x="12" y="275"/>
                    </a:lnTo>
                    <a:lnTo>
                      <a:pt x="8" y="292"/>
                    </a:lnTo>
                    <a:lnTo>
                      <a:pt x="4" y="310"/>
                    </a:lnTo>
                    <a:lnTo>
                      <a:pt x="2" y="327"/>
                    </a:lnTo>
                    <a:lnTo>
                      <a:pt x="1" y="344"/>
                    </a:lnTo>
                    <a:lnTo>
                      <a:pt x="0" y="361"/>
                    </a:lnTo>
                    <a:lnTo>
                      <a:pt x="0" y="379"/>
                    </a:lnTo>
                    <a:lnTo>
                      <a:pt x="2" y="396"/>
                    </a:lnTo>
                    <a:lnTo>
                      <a:pt x="4" y="414"/>
                    </a:lnTo>
                    <a:lnTo>
                      <a:pt x="6" y="431"/>
                    </a:lnTo>
                    <a:lnTo>
                      <a:pt x="11" y="449"/>
                    </a:lnTo>
                    <a:lnTo>
                      <a:pt x="16" y="466"/>
                    </a:lnTo>
                    <a:lnTo>
                      <a:pt x="21" y="483"/>
                    </a:lnTo>
                    <a:lnTo>
                      <a:pt x="28" y="500"/>
                    </a:lnTo>
                    <a:lnTo>
                      <a:pt x="35" y="517"/>
                    </a:lnTo>
                    <a:lnTo>
                      <a:pt x="43" y="533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78" name="Freeform 494">
                <a:extLst>
                  <a:ext uri="{FF2B5EF4-FFF2-40B4-BE49-F238E27FC236}">
                    <a16:creationId xmlns:a16="http://schemas.microsoft.com/office/drawing/2014/main" id="{16685F3C-6C4C-473D-749C-E9C022D55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1436"/>
                <a:ext cx="46" cy="45"/>
              </a:xfrm>
              <a:custGeom>
                <a:avLst/>
                <a:gdLst>
                  <a:gd name="T0" fmla="*/ 62 w 725"/>
                  <a:gd name="T1" fmla="*/ 565 h 726"/>
                  <a:gd name="T2" fmla="*/ 95 w 725"/>
                  <a:gd name="T3" fmla="*/ 608 h 726"/>
                  <a:gd name="T4" fmla="*/ 134 w 725"/>
                  <a:gd name="T5" fmla="*/ 644 h 726"/>
                  <a:gd name="T6" fmla="*/ 176 w 725"/>
                  <a:gd name="T7" fmla="*/ 674 h 726"/>
                  <a:gd name="T8" fmla="*/ 223 w 725"/>
                  <a:gd name="T9" fmla="*/ 698 h 726"/>
                  <a:gd name="T10" fmla="*/ 273 w 725"/>
                  <a:gd name="T11" fmla="*/ 714 h 726"/>
                  <a:gd name="T12" fmla="*/ 324 w 725"/>
                  <a:gd name="T13" fmla="*/ 724 h 726"/>
                  <a:gd name="T14" fmla="*/ 377 w 725"/>
                  <a:gd name="T15" fmla="*/ 726 h 726"/>
                  <a:gd name="T16" fmla="*/ 430 w 725"/>
                  <a:gd name="T17" fmla="*/ 720 h 726"/>
                  <a:gd name="T18" fmla="*/ 483 w 725"/>
                  <a:gd name="T19" fmla="*/ 707 h 726"/>
                  <a:gd name="T20" fmla="*/ 535 w 725"/>
                  <a:gd name="T21" fmla="*/ 684 h 726"/>
                  <a:gd name="T22" fmla="*/ 581 w 725"/>
                  <a:gd name="T23" fmla="*/ 654 h 726"/>
                  <a:gd name="T24" fmla="*/ 621 w 725"/>
                  <a:gd name="T25" fmla="*/ 618 h 726"/>
                  <a:gd name="T26" fmla="*/ 656 w 725"/>
                  <a:gd name="T27" fmla="*/ 577 h 726"/>
                  <a:gd name="T28" fmla="*/ 684 w 725"/>
                  <a:gd name="T29" fmla="*/ 532 h 726"/>
                  <a:gd name="T30" fmla="*/ 704 w 725"/>
                  <a:gd name="T31" fmla="*/ 484 h 726"/>
                  <a:gd name="T32" fmla="*/ 718 w 725"/>
                  <a:gd name="T33" fmla="*/ 435 h 726"/>
                  <a:gd name="T34" fmla="*/ 724 w 725"/>
                  <a:gd name="T35" fmla="*/ 382 h 726"/>
                  <a:gd name="T36" fmla="*/ 723 w 725"/>
                  <a:gd name="T37" fmla="*/ 330 h 726"/>
                  <a:gd name="T38" fmla="*/ 714 w 725"/>
                  <a:gd name="T39" fmla="*/ 277 h 726"/>
                  <a:gd name="T40" fmla="*/ 697 w 725"/>
                  <a:gd name="T41" fmla="*/ 226 h 726"/>
                  <a:gd name="T42" fmla="*/ 672 w 725"/>
                  <a:gd name="T43" fmla="*/ 176 h 726"/>
                  <a:gd name="T44" fmla="*/ 641 w 725"/>
                  <a:gd name="T45" fmla="*/ 132 h 726"/>
                  <a:gd name="T46" fmla="*/ 603 w 725"/>
                  <a:gd name="T47" fmla="*/ 94 h 726"/>
                  <a:gd name="T48" fmla="*/ 562 w 725"/>
                  <a:gd name="T49" fmla="*/ 62 h 726"/>
                  <a:gd name="T50" fmla="*/ 517 w 725"/>
                  <a:gd name="T51" fmla="*/ 35 h 726"/>
                  <a:gd name="T52" fmla="*/ 468 w 725"/>
                  <a:gd name="T53" fmla="*/ 17 h 726"/>
                  <a:gd name="T54" fmla="*/ 418 w 725"/>
                  <a:gd name="T55" fmla="*/ 5 h 726"/>
                  <a:gd name="T56" fmla="*/ 365 w 725"/>
                  <a:gd name="T57" fmla="*/ 0 h 726"/>
                  <a:gd name="T58" fmla="*/ 313 w 725"/>
                  <a:gd name="T59" fmla="*/ 4 h 726"/>
                  <a:gd name="T60" fmla="*/ 262 w 725"/>
                  <a:gd name="T61" fmla="*/ 14 h 726"/>
                  <a:gd name="T62" fmla="*/ 210 w 725"/>
                  <a:gd name="T63" fmla="*/ 33 h 726"/>
                  <a:gd name="T64" fmla="*/ 162 w 725"/>
                  <a:gd name="T65" fmla="*/ 62 h 726"/>
                  <a:gd name="T66" fmla="*/ 118 w 725"/>
                  <a:gd name="T67" fmla="*/ 96 h 726"/>
                  <a:gd name="T68" fmla="*/ 81 w 725"/>
                  <a:gd name="T69" fmla="*/ 135 h 726"/>
                  <a:gd name="T70" fmla="*/ 51 w 725"/>
                  <a:gd name="T71" fmla="*/ 178 h 726"/>
                  <a:gd name="T72" fmla="*/ 28 w 725"/>
                  <a:gd name="T73" fmla="*/ 226 h 726"/>
                  <a:gd name="T74" fmla="*/ 12 w 725"/>
                  <a:gd name="T75" fmla="*/ 275 h 726"/>
                  <a:gd name="T76" fmla="*/ 2 w 725"/>
                  <a:gd name="T77" fmla="*/ 327 h 726"/>
                  <a:gd name="T78" fmla="*/ 0 w 725"/>
                  <a:gd name="T79" fmla="*/ 379 h 726"/>
                  <a:gd name="T80" fmla="*/ 6 w 725"/>
                  <a:gd name="T81" fmla="*/ 431 h 726"/>
                  <a:gd name="T82" fmla="*/ 21 w 725"/>
                  <a:gd name="T83" fmla="*/ 483 h 726"/>
                  <a:gd name="T84" fmla="*/ 43 w 725"/>
                  <a:gd name="T85" fmla="*/ 533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6">
                    <a:moveTo>
                      <a:pt x="43" y="533"/>
                    </a:moveTo>
                    <a:lnTo>
                      <a:pt x="52" y="549"/>
                    </a:lnTo>
                    <a:lnTo>
                      <a:pt x="62" y="565"/>
                    </a:lnTo>
                    <a:lnTo>
                      <a:pt x="72" y="580"/>
                    </a:lnTo>
                    <a:lnTo>
                      <a:pt x="83" y="594"/>
                    </a:lnTo>
                    <a:lnTo>
                      <a:pt x="95" y="608"/>
                    </a:lnTo>
                    <a:lnTo>
                      <a:pt x="107" y="620"/>
                    </a:lnTo>
                    <a:lnTo>
                      <a:pt x="120" y="632"/>
                    </a:lnTo>
                    <a:lnTo>
                      <a:pt x="134" y="644"/>
                    </a:lnTo>
                    <a:lnTo>
                      <a:pt x="148" y="654"/>
                    </a:lnTo>
                    <a:lnTo>
                      <a:pt x="162" y="664"/>
                    </a:lnTo>
                    <a:lnTo>
                      <a:pt x="176" y="674"/>
                    </a:lnTo>
                    <a:lnTo>
                      <a:pt x="192" y="682"/>
                    </a:lnTo>
                    <a:lnTo>
                      <a:pt x="207" y="691"/>
                    </a:lnTo>
                    <a:lnTo>
                      <a:pt x="223" y="698"/>
                    </a:lnTo>
                    <a:lnTo>
                      <a:pt x="239" y="704"/>
                    </a:lnTo>
                    <a:lnTo>
                      <a:pt x="255" y="710"/>
                    </a:lnTo>
                    <a:lnTo>
                      <a:pt x="273" y="714"/>
                    </a:lnTo>
                    <a:lnTo>
                      <a:pt x="290" y="718"/>
                    </a:lnTo>
                    <a:lnTo>
                      <a:pt x="307" y="721"/>
                    </a:lnTo>
                    <a:lnTo>
                      <a:pt x="324" y="724"/>
                    </a:lnTo>
                    <a:lnTo>
                      <a:pt x="341" y="725"/>
                    </a:lnTo>
                    <a:lnTo>
                      <a:pt x="359" y="726"/>
                    </a:lnTo>
                    <a:lnTo>
                      <a:pt x="377" y="726"/>
                    </a:lnTo>
                    <a:lnTo>
                      <a:pt x="395" y="725"/>
                    </a:lnTo>
                    <a:lnTo>
                      <a:pt x="413" y="723"/>
                    </a:lnTo>
                    <a:lnTo>
                      <a:pt x="430" y="720"/>
                    </a:lnTo>
                    <a:lnTo>
                      <a:pt x="448" y="716"/>
                    </a:lnTo>
                    <a:lnTo>
                      <a:pt x="465" y="712"/>
                    </a:lnTo>
                    <a:lnTo>
                      <a:pt x="483" y="707"/>
                    </a:lnTo>
                    <a:lnTo>
                      <a:pt x="500" y="700"/>
                    </a:lnTo>
                    <a:lnTo>
                      <a:pt x="518" y="693"/>
                    </a:lnTo>
                    <a:lnTo>
                      <a:pt x="535" y="684"/>
                    </a:lnTo>
                    <a:lnTo>
                      <a:pt x="551" y="674"/>
                    </a:lnTo>
                    <a:lnTo>
                      <a:pt x="566" y="664"/>
                    </a:lnTo>
                    <a:lnTo>
                      <a:pt x="581" y="654"/>
                    </a:lnTo>
                    <a:lnTo>
                      <a:pt x="595" y="642"/>
                    </a:lnTo>
                    <a:lnTo>
                      <a:pt x="608" y="630"/>
                    </a:lnTo>
                    <a:lnTo>
                      <a:pt x="621" y="618"/>
                    </a:lnTo>
                    <a:lnTo>
                      <a:pt x="633" y="605"/>
                    </a:lnTo>
                    <a:lnTo>
                      <a:pt x="645" y="591"/>
                    </a:lnTo>
                    <a:lnTo>
                      <a:pt x="656" y="577"/>
                    </a:lnTo>
                    <a:lnTo>
                      <a:pt x="666" y="563"/>
                    </a:lnTo>
                    <a:lnTo>
                      <a:pt x="675" y="547"/>
                    </a:lnTo>
                    <a:lnTo>
                      <a:pt x="684" y="532"/>
                    </a:lnTo>
                    <a:lnTo>
                      <a:pt x="691" y="516"/>
                    </a:lnTo>
                    <a:lnTo>
                      <a:pt x="698" y="501"/>
                    </a:lnTo>
                    <a:lnTo>
                      <a:pt x="704" y="484"/>
                    </a:lnTo>
                    <a:lnTo>
                      <a:pt x="710" y="468"/>
                    </a:lnTo>
                    <a:lnTo>
                      <a:pt x="714" y="451"/>
                    </a:lnTo>
                    <a:lnTo>
                      <a:pt x="718" y="435"/>
                    </a:lnTo>
                    <a:lnTo>
                      <a:pt x="721" y="417"/>
                    </a:lnTo>
                    <a:lnTo>
                      <a:pt x="723" y="399"/>
                    </a:lnTo>
                    <a:lnTo>
                      <a:pt x="724" y="382"/>
                    </a:lnTo>
                    <a:lnTo>
                      <a:pt x="725" y="365"/>
                    </a:lnTo>
                    <a:lnTo>
                      <a:pt x="725" y="347"/>
                    </a:lnTo>
                    <a:lnTo>
                      <a:pt x="723" y="330"/>
                    </a:lnTo>
                    <a:lnTo>
                      <a:pt x="721" y="313"/>
                    </a:lnTo>
                    <a:lnTo>
                      <a:pt x="718" y="294"/>
                    </a:lnTo>
                    <a:lnTo>
                      <a:pt x="714" y="277"/>
                    </a:lnTo>
                    <a:lnTo>
                      <a:pt x="709" y="260"/>
                    </a:lnTo>
                    <a:lnTo>
                      <a:pt x="704" y="243"/>
                    </a:lnTo>
                    <a:lnTo>
                      <a:pt x="697" y="226"/>
                    </a:lnTo>
                    <a:lnTo>
                      <a:pt x="689" y="210"/>
                    </a:lnTo>
                    <a:lnTo>
                      <a:pt x="681" y="193"/>
                    </a:lnTo>
                    <a:lnTo>
                      <a:pt x="672" y="176"/>
                    </a:lnTo>
                    <a:lnTo>
                      <a:pt x="662" y="161"/>
                    </a:lnTo>
                    <a:lnTo>
                      <a:pt x="652" y="146"/>
                    </a:lnTo>
                    <a:lnTo>
                      <a:pt x="641" y="132"/>
                    </a:lnTo>
                    <a:lnTo>
                      <a:pt x="628" y="119"/>
                    </a:lnTo>
                    <a:lnTo>
                      <a:pt x="616" y="106"/>
                    </a:lnTo>
                    <a:lnTo>
                      <a:pt x="603" y="94"/>
                    </a:lnTo>
                    <a:lnTo>
                      <a:pt x="590" y="82"/>
                    </a:lnTo>
                    <a:lnTo>
                      <a:pt x="576" y="72"/>
                    </a:lnTo>
                    <a:lnTo>
                      <a:pt x="562" y="62"/>
                    </a:lnTo>
                    <a:lnTo>
                      <a:pt x="547" y="52"/>
                    </a:lnTo>
                    <a:lnTo>
                      <a:pt x="532" y="43"/>
                    </a:lnTo>
                    <a:lnTo>
                      <a:pt x="517" y="35"/>
                    </a:lnTo>
                    <a:lnTo>
                      <a:pt x="500" y="28"/>
                    </a:lnTo>
                    <a:lnTo>
                      <a:pt x="484" y="22"/>
                    </a:lnTo>
                    <a:lnTo>
                      <a:pt x="468" y="17"/>
                    </a:lnTo>
                    <a:lnTo>
                      <a:pt x="451" y="12"/>
                    </a:lnTo>
                    <a:lnTo>
                      <a:pt x="435" y="8"/>
                    </a:lnTo>
                    <a:lnTo>
                      <a:pt x="418" y="5"/>
                    </a:lnTo>
                    <a:lnTo>
                      <a:pt x="401" y="3"/>
                    </a:lnTo>
                    <a:lnTo>
                      <a:pt x="383" y="1"/>
                    </a:lnTo>
                    <a:lnTo>
                      <a:pt x="365" y="0"/>
                    </a:lnTo>
                    <a:lnTo>
                      <a:pt x="348" y="1"/>
                    </a:lnTo>
                    <a:lnTo>
                      <a:pt x="331" y="2"/>
                    </a:lnTo>
                    <a:lnTo>
                      <a:pt x="313" y="4"/>
                    </a:lnTo>
                    <a:lnTo>
                      <a:pt x="296" y="6"/>
                    </a:lnTo>
                    <a:lnTo>
                      <a:pt x="279" y="10"/>
                    </a:lnTo>
                    <a:lnTo>
                      <a:pt x="262" y="14"/>
                    </a:lnTo>
                    <a:lnTo>
                      <a:pt x="244" y="20"/>
                    </a:lnTo>
                    <a:lnTo>
                      <a:pt x="227" y="26"/>
                    </a:lnTo>
                    <a:lnTo>
                      <a:pt x="210" y="33"/>
                    </a:lnTo>
                    <a:lnTo>
                      <a:pt x="194" y="41"/>
                    </a:lnTo>
                    <a:lnTo>
                      <a:pt x="177" y="51"/>
                    </a:lnTo>
                    <a:lnTo>
                      <a:pt x="162" y="62"/>
                    </a:lnTo>
                    <a:lnTo>
                      <a:pt x="147" y="73"/>
                    </a:lnTo>
                    <a:lnTo>
                      <a:pt x="131" y="84"/>
                    </a:lnTo>
                    <a:lnTo>
                      <a:pt x="118" y="96"/>
                    </a:lnTo>
                    <a:lnTo>
                      <a:pt x="105" y="108"/>
                    </a:lnTo>
                    <a:lnTo>
                      <a:pt x="93" y="121"/>
                    </a:lnTo>
                    <a:lnTo>
                      <a:pt x="81" y="135"/>
                    </a:lnTo>
                    <a:lnTo>
                      <a:pt x="70" y="149"/>
                    </a:lnTo>
                    <a:lnTo>
                      <a:pt x="60" y="163"/>
                    </a:lnTo>
                    <a:lnTo>
                      <a:pt x="51" y="178"/>
                    </a:lnTo>
                    <a:lnTo>
                      <a:pt x="43" y="194"/>
                    </a:lnTo>
                    <a:lnTo>
                      <a:pt x="35" y="210"/>
                    </a:lnTo>
                    <a:lnTo>
                      <a:pt x="28" y="226"/>
                    </a:lnTo>
                    <a:lnTo>
                      <a:pt x="22" y="242"/>
                    </a:lnTo>
                    <a:lnTo>
                      <a:pt x="16" y="258"/>
                    </a:lnTo>
                    <a:lnTo>
                      <a:pt x="12" y="275"/>
                    </a:lnTo>
                    <a:lnTo>
                      <a:pt x="8" y="292"/>
                    </a:lnTo>
                    <a:lnTo>
                      <a:pt x="4" y="310"/>
                    </a:lnTo>
                    <a:lnTo>
                      <a:pt x="2" y="327"/>
                    </a:lnTo>
                    <a:lnTo>
                      <a:pt x="1" y="344"/>
                    </a:lnTo>
                    <a:lnTo>
                      <a:pt x="0" y="361"/>
                    </a:lnTo>
                    <a:lnTo>
                      <a:pt x="0" y="379"/>
                    </a:lnTo>
                    <a:lnTo>
                      <a:pt x="2" y="396"/>
                    </a:lnTo>
                    <a:lnTo>
                      <a:pt x="4" y="414"/>
                    </a:lnTo>
                    <a:lnTo>
                      <a:pt x="6" y="431"/>
                    </a:lnTo>
                    <a:lnTo>
                      <a:pt x="11" y="449"/>
                    </a:lnTo>
                    <a:lnTo>
                      <a:pt x="16" y="466"/>
                    </a:lnTo>
                    <a:lnTo>
                      <a:pt x="21" y="483"/>
                    </a:lnTo>
                    <a:lnTo>
                      <a:pt x="28" y="500"/>
                    </a:lnTo>
                    <a:lnTo>
                      <a:pt x="35" y="517"/>
                    </a:lnTo>
                    <a:lnTo>
                      <a:pt x="43" y="53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79" name="Freeform 495">
                <a:extLst>
                  <a:ext uri="{FF2B5EF4-FFF2-40B4-BE49-F238E27FC236}">
                    <a16:creationId xmlns:a16="http://schemas.microsoft.com/office/drawing/2014/main" id="{C7432606-5124-B8C5-12FD-1263930D7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535"/>
                <a:ext cx="45" cy="45"/>
              </a:xfrm>
              <a:custGeom>
                <a:avLst/>
                <a:gdLst>
                  <a:gd name="T0" fmla="*/ 63 w 725"/>
                  <a:gd name="T1" fmla="*/ 563 h 723"/>
                  <a:gd name="T2" fmla="*/ 97 w 725"/>
                  <a:gd name="T3" fmla="*/ 606 h 723"/>
                  <a:gd name="T4" fmla="*/ 135 w 725"/>
                  <a:gd name="T5" fmla="*/ 643 h 723"/>
                  <a:gd name="T6" fmla="*/ 178 w 725"/>
                  <a:gd name="T7" fmla="*/ 673 h 723"/>
                  <a:gd name="T8" fmla="*/ 225 w 725"/>
                  <a:gd name="T9" fmla="*/ 696 h 723"/>
                  <a:gd name="T10" fmla="*/ 274 w 725"/>
                  <a:gd name="T11" fmla="*/ 713 h 723"/>
                  <a:gd name="T12" fmla="*/ 324 w 725"/>
                  <a:gd name="T13" fmla="*/ 721 h 723"/>
                  <a:gd name="T14" fmla="*/ 377 w 725"/>
                  <a:gd name="T15" fmla="*/ 723 h 723"/>
                  <a:gd name="T16" fmla="*/ 429 w 725"/>
                  <a:gd name="T17" fmla="*/ 717 h 723"/>
                  <a:gd name="T18" fmla="*/ 481 w 725"/>
                  <a:gd name="T19" fmla="*/ 703 h 723"/>
                  <a:gd name="T20" fmla="*/ 531 w 725"/>
                  <a:gd name="T21" fmla="*/ 681 h 723"/>
                  <a:gd name="T22" fmla="*/ 578 w 725"/>
                  <a:gd name="T23" fmla="*/ 652 h 723"/>
                  <a:gd name="T24" fmla="*/ 620 w 725"/>
                  <a:gd name="T25" fmla="*/ 618 h 723"/>
                  <a:gd name="T26" fmla="*/ 655 w 725"/>
                  <a:gd name="T27" fmla="*/ 577 h 723"/>
                  <a:gd name="T28" fmla="*/ 682 w 725"/>
                  <a:gd name="T29" fmla="*/ 533 h 723"/>
                  <a:gd name="T30" fmla="*/ 703 w 725"/>
                  <a:gd name="T31" fmla="*/ 485 h 723"/>
                  <a:gd name="T32" fmla="*/ 718 w 725"/>
                  <a:gd name="T33" fmla="*/ 435 h 723"/>
                  <a:gd name="T34" fmla="*/ 724 w 725"/>
                  <a:gd name="T35" fmla="*/ 383 h 723"/>
                  <a:gd name="T36" fmla="*/ 723 w 725"/>
                  <a:gd name="T37" fmla="*/ 329 h 723"/>
                  <a:gd name="T38" fmla="*/ 715 w 725"/>
                  <a:gd name="T39" fmla="*/ 277 h 723"/>
                  <a:gd name="T40" fmla="*/ 697 w 725"/>
                  <a:gd name="T41" fmla="*/ 224 h 723"/>
                  <a:gd name="T42" fmla="*/ 673 w 725"/>
                  <a:gd name="T43" fmla="*/ 174 h 723"/>
                  <a:gd name="T44" fmla="*/ 642 w 725"/>
                  <a:gd name="T45" fmla="*/ 130 h 723"/>
                  <a:gd name="T46" fmla="*/ 605 w 725"/>
                  <a:gd name="T47" fmla="*/ 90 h 723"/>
                  <a:gd name="T48" fmla="*/ 563 w 725"/>
                  <a:gd name="T49" fmla="*/ 59 h 723"/>
                  <a:gd name="T50" fmla="*/ 518 w 725"/>
                  <a:gd name="T51" fmla="*/ 33 h 723"/>
                  <a:gd name="T52" fmla="*/ 470 w 725"/>
                  <a:gd name="T53" fmla="*/ 15 h 723"/>
                  <a:gd name="T54" fmla="*/ 418 w 725"/>
                  <a:gd name="T55" fmla="*/ 3 h 723"/>
                  <a:gd name="T56" fmla="*/ 366 w 725"/>
                  <a:gd name="T57" fmla="*/ 0 h 723"/>
                  <a:gd name="T58" fmla="*/ 312 w 725"/>
                  <a:gd name="T59" fmla="*/ 3 h 723"/>
                  <a:gd name="T60" fmla="*/ 260 w 725"/>
                  <a:gd name="T61" fmla="*/ 15 h 723"/>
                  <a:gd name="T62" fmla="*/ 207 w 725"/>
                  <a:gd name="T63" fmla="*/ 35 h 723"/>
                  <a:gd name="T64" fmla="*/ 159 w 725"/>
                  <a:gd name="T65" fmla="*/ 62 h 723"/>
                  <a:gd name="T66" fmla="*/ 117 w 725"/>
                  <a:gd name="T67" fmla="*/ 95 h 723"/>
                  <a:gd name="T68" fmla="*/ 80 w 725"/>
                  <a:gd name="T69" fmla="*/ 134 h 723"/>
                  <a:gd name="T70" fmla="*/ 50 w 725"/>
                  <a:gd name="T71" fmla="*/ 177 h 723"/>
                  <a:gd name="T72" fmla="*/ 27 w 725"/>
                  <a:gd name="T73" fmla="*/ 223 h 723"/>
                  <a:gd name="T74" fmla="*/ 11 w 725"/>
                  <a:gd name="T75" fmla="*/ 273 h 723"/>
                  <a:gd name="T76" fmla="*/ 2 w 725"/>
                  <a:gd name="T77" fmla="*/ 324 h 723"/>
                  <a:gd name="T78" fmla="*/ 0 w 725"/>
                  <a:gd name="T79" fmla="*/ 376 h 723"/>
                  <a:gd name="T80" fmla="*/ 7 w 725"/>
                  <a:gd name="T81" fmla="*/ 428 h 723"/>
                  <a:gd name="T82" fmla="*/ 21 w 725"/>
                  <a:gd name="T83" fmla="*/ 480 h 723"/>
                  <a:gd name="T84" fmla="*/ 44 w 725"/>
                  <a:gd name="T85" fmla="*/ 53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3">
                    <a:moveTo>
                      <a:pt x="44" y="531"/>
                    </a:moveTo>
                    <a:lnTo>
                      <a:pt x="53" y="547"/>
                    </a:lnTo>
                    <a:lnTo>
                      <a:pt x="63" y="563"/>
                    </a:lnTo>
                    <a:lnTo>
                      <a:pt x="73" y="578"/>
                    </a:lnTo>
                    <a:lnTo>
                      <a:pt x="85" y="592"/>
                    </a:lnTo>
                    <a:lnTo>
                      <a:pt x="97" y="606"/>
                    </a:lnTo>
                    <a:lnTo>
                      <a:pt x="109" y="620"/>
                    </a:lnTo>
                    <a:lnTo>
                      <a:pt x="122" y="632"/>
                    </a:lnTo>
                    <a:lnTo>
                      <a:pt x="135" y="643"/>
                    </a:lnTo>
                    <a:lnTo>
                      <a:pt x="149" y="654"/>
                    </a:lnTo>
                    <a:lnTo>
                      <a:pt x="163" y="664"/>
                    </a:lnTo>
                    <a:lnTo>
                      <a:pt x="178" y="673"/>
                    </a:lnTo>
                    <a:lnTo>
                      <a:pt x="193" y="682"/>
                    </a:lnTo>
                    <a:lnTo>
                      <a:pt x="208" y="690"/>
                    </a:lnTo>
                    <a:lnTo>
                      <a:pt x="225" y="696"/>
                    </a:lnTo>
                    <a:lnTo>
                      <a:pt x="241" y="703"/>
                    </a:lnTo>
                    <a:lnTo>
                      <a:pt x="257" y="708"/>
                    </a:lnTo>
                    <a:lnTo>
                      <a:pt x="274" y="713"/>
                    </a:lnTo>
                    <a:lnTo>
                      <a:pt x="290" y="716"/>
                    </a:lnTo>
                    <a:lnTo>
                      <a:pt x="307" y="719"/>
                    </a:lnTo>
                    <a:lnTo>
                      <a:pt x="324" y="721"/>
                    </a:lnTo>
                    <a:lnTo>
                      <a:pt x="342" y="723"/>
                    </a:lnTo>
                    <a:lnTo>
                      <a:pt x="360" y="723"/>
                    </a:lnTo>
                    <a:lnTo>
                      <a:pt x="377" y="723"/>
                    </a:lnTo>
                    <a:lnTo>
                      <a:pt x="394" y="722"/>
                    </a:lnTo>
                    <a:lnTo>
                      <a:pt x="412" y="720"/>
                    </a:lnTo>
                    <a:lnTo>
                      <a:pt x="429" y="717"/>
                    </a:lnTo>
                    <a:lnTo>
                      <a:pt x="446" y="713"/>
                    </a:lnTo>
                    <a:lnTo>
                      <a:pt x="464" y="709"/>
                    </a:lnTo>
                    <a:lnTo>
                      <a:pt x="481" y="703"/>
                    </a:lnTo>
                    <a:lnTo>
                      <a:pt x="498" y="697"/>
                    </a:lnTo>
                    <a:lnTo>
                      <a:pt x="515" y="690"/>
                    </a:lnTo>
                    <a:lnTo>
                      <a:pt x="531" y="681"/>
                    </a:lnTo>
                    <a:lnTo>
                      <a:pt x="548" y="672"/>
                    </a:lnTo>
                    <a:lnTo>
                      <a:pt x="563" y="663"/>
                    </a:lnTo>
                    <a:lnTo>
                      <a:pt x="578" y="652"/>
                    </a:lnTo>
                    <a:lnTo>
                      <a:pt x="594" y="641"/>
                    </a:lnTo>
                    <a:lnTo>
                      <a:pt x="607" y="630"/>
                    </a:lnTo>
                    <a:lnTo>
                      <a:pt x="620" y="618"/>
                    </a:lnTo>
                    <a:lnTo>
                      <a:pt x="632" y="604"/>
                    </a:lnTo>
                    <a:lnTo>
                      <a:pt x="644" y="591"/>
                    </a:lnTo>
                    <a:lnTo>
                      <a:pt x="655" y="577"/>
                    </a:lnTo>
                    <a:lnTo>
                      <a:pt x="665" y="563"/>
                    </a:lnTo>
                    <a:lnTo>
                      <a:pt x="674" y="548"/>
                    </a:lnTo>
                    <a:lnTo>
                      <a:pt x="682" y="533"/>
                    </a:lnTo>
                    <a:lnTo>
                      <a:pt x="690" y="517"/>
                    </a:lnTo>
                    <a:lnTo>
                      <a:pt x="697" y="502"/>
                    </a:lnTo>
                    <a:lnTo>
                      <a:pt x="703" y="485"/>
                    </a:lnTo>
                    <a:lnTo>
                      <a:pt x="709" y="468"/>
                    </a:lnTo>
                    <a:lnTo>
                      <a:pt x="713" y="452"/>
                    </a:lnTo>
                    <a:lnTo>
                      <a:pt x="718" y="435"/>
                    </a:lnTo>
                    <a:lnTo>
                      <a:pt x="721" y="418"/>
                    </a:lnTo>
                    <a:lnTo>
                      <a:pt x="723" y="400"/>
                    </a:lnTo>
                    <a:lnTo>
                      <a:pt x="724" y="383"/>
                    </a:lnTo>
                    <a:lnTo>
                      <a:pt x="725" y="365"/>
                    </a:lnTo>
                    <a:lnTo>
                      <a:pt x="725" y="347"/>
                    </a:lnTo>
                    <a:lnTo>
                      <a:pt x="723" y="329"/>
                    </a:lnTo>
                    <a:lnTo>
                      <a:pt x="721" y="312"/>
                    </a:lnTo>
                    <a:lnTo>
                      <a:pt x="719" y="294"/>
                    </a:lnTo>
                    <a:lnTo>
                      <a:pt x="715" y="277"/>
                    </a:lnTo>
                    <a:lnTo>
                      <a:pt x="709" y="259"/>
                    </a:lnTo>
                    <a:lnTo>
                      <a:pt x="704" y="242"/>
                    </a:lnTo>
                    <a:lnTo>
                      <a:pt x="697" y="224"/>
                    </a:lnTo>
                    <a:lnTo>
                      <a:pt x="690" y="207"/>
                    </a:lnTo>
                    <a:lnTo>
                      <a:pt x="682" y="190"/>
                    </a:lnTo>
                    <a:lnTo>
                      <a:pt x="673" y="174"/>
                    </a:lnTo>
                    <a:lnTo>
                      <a:pt x="663" y="158"/>
                    </a:lnTo>
                    <a:lnTo>
                      <a:pt x="653" y="144"/>
                    </a:lnTo>
                    <a:lnTo>
                      <a:pt x="642" y="130"/>
                    </a:lnTo>
                    <a:lnTo>
                      <a:pt x="630" y="116"/>
                    </a:lnTo>
                    <a:lnTo>
                      <a:pt x="618" y="102"/>
                    </a:lnTo>
                    <a:lnTo>
                      <a:pt x="605" y="90"/>
                    </a:lnTo>
                    <a:lnTo>
                      <a:pt x="592" y="79"/>
                    </a:lnTo>
                    <a:lnTo>
                      <a:pt x="577" y="68"/>
                    </a:lnTo>
                    <a:lnTo>
                      <a:pt x="563" y="59"/>
                    </a:lnTo>
                    <a:lnTo>
                      <a:pt x="549" y="49"/>
                    </a:lnTo>
                    <a:lnTo>
                      <a:pt x="533" y="41"/>
                    </a:lnTo>
                    <a:lnTo>
                      <a:pt x="518" y="33"/>
                    </a:lnTo>
                    <a:lnTo>
                      <a:pt x="502" y="26"/>
                    </a:lnTo>
                    <a:lnTo>
                      <a:pt x="486" y="20"/>
                    </a:lnTo>
                    <a:lnTo>
                      <a:pt x="470" y="15"/>
                    </a:lnTo>
                    <a:lnTo>
                      <a:pt x="452" y="10"/>
                    </a:lnTo>
                    <a:lnTo>
                      <a:pt x="435" y="6"/>
                    </a:lnTo>
                    <a:lnTo>
                      <a:pt x="418" y="3"/>
                    </a:lnTo>
                    <a:lnTo>
                      <a:pt x="401" y="1"/>
                    </a:lnTo>
                    <a:lnTo>
                      <a:pt x="383" y="0"/>
                    </a:lnTo>
                    <a:lnTo>
                      <a:pt x="366" y="0"/>
                    </a:lnTo>
                    <a:lnTo>
                      <a:pt x="348" y="0"/>
                    </a:lnTo>
                    <a:lnTo>
                      <a:pt x="330" y="1"/>
                    </a:lnTo>
                    <a:lnTo>
                      <a:pt x="312" y="3"/>
                    </a:lnTo>
                    <a:lnTo>
                      <a:pt x="295" y="6"/>
                    </a:lnTo>
                    <a:lnTo>
                      <a:pt x="277" y="10"/>
                    </a:lnTo>
                    <a:lnTo>
                      <a:pt x="260" y="15"/>
                    </a:lnTo>
                    <a:lnTo>
                      <a:pt x="242" y="21"/>
                    </a:lnTo>
                    <a:lnTo>
                      <a:pt x="225" y="28"/>
                    </a:lnTo>
                    <a:lnTo>
                      <a:pt x="207" y="35"/>
                    </a:lnTo>
                    <a:lnTo>
                      <a:pt x="190" y="44"/>
                    </a:lnTo>
                    <a:lnTo>
                      <a:pt x="174" y="53"/>
                    </a:lnTo>
                    <a:lnTo>
                      <a:pt x="159" y="62"/>
                    </a:lnTo>
                    <a:lnTo>
                      <a:pt x="144" y="73"/>
                    </a:lnTo>
                    <a:lnTo>
                      <a:pt x="130" y="84"/>
                    </a:lnTo>
                    <a:lnTo>
                      <a:pt x="117" y="95"/>
                    </a:lnTo>
                    <a:lnTo>
                      <a:pt x="104" y="109"/>
                    </a:lnTo>
                    <a:lnTo>
                      <a:pt x="92" y="121"/>
                    </a:lnTo>
                    <a:lnTo>
                      <a:pt x="80" y="134"/>
                    </a:lnTo>
                    <a:lnTo>
                      <a:pt x="69" y="148"/>
                    </a:lnTo>
                    <a:lnTo>
                      <a:pt x="59" y="162"/>
                    </a:lnTo>
                    <a:lnTo>
                      <a:pt x="50" y="177"/>
                    </a:lnTo>
                    <a:lnTo>
                      <a:pt x="42" y="192"/>
                    </a:lnTo>
                    <a:lnTo>
                      <a:pt x="34" y="207"/>
                    </a:lnTo>
                    <a:lnTo>
                      <a:pt x="27" y="223"/>
                    </a:lnTo>
                    <a:lnTo>
                      <a:pt x="21" y="240"/>
                    </a:lnTo>
                    <a:lnTo>
                      <a:pt x="15" y="256"/>
                    </a:lnTo>
                    <a:lnTo>
                      <a:pt x="11" y="273"/>
                    </a:lnTo>
                    <a:lnTo>
                      <a:pt x="7" y="290"/>
                    </a:lnTo>
                    <a:lnTo>
                      <a:pt x="4" y="307"/>
                    </a:lnTo>
                    <a:lnTo>
                      <a:pt x="2" y="324"/>
                    </a:lnTo>
                    <a:lnTo>
                      <a:pt x="1" y="341"/>
                    </a:lnTo>
                    <a:lnTo>
                      <a:pt x="0" y="358"/>
                    </a:lnTo>
                    <a:lnTo>
                      <a:pt x="0" y="376"/>
                    </a:lnTo>
                    <a:lnTo>
                      <a:pt x="2" y="394"/>
                    </a:lnTo>
                    <a:lnTo>
                      <a:pt x="4" y="411"/>
                    </a:lnTo>
                    <a:lnTo>
                      <a:pt x="7" y="428"/>
                    </a:lnTo>
                    <a:lnTo>
                      <a:pt x="11" y="446"/>
                    </a:lnTo>
                    <a:lnTo>
                      <a:pt x="16" y="463"/>
                    </a:lnTo>
                    <a:lnTo>
                      <a:pt x="21" y="480"/>
                    </a:lnTo>
                    <a:lnTo>
                      <a:pt x="28" y="498"/>
                    </a:lnTo>
                    <a:lnTo>
                      <a:pt x="36" y="514"/>
                    </a:lnTo>
                    <a:lnTo>
                      <a:pt x="44" y="531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80" name="Freeform 496">
                <a:extLst>
                  <a:ext uri="{FF2B5EF4-FFF2-40B4-BE49-F238E27FC236}">
                    <a16:creationId xmlns:a16="http://schemas.microsoft.com/office/drawing/2014/main" id="{CAB2D8FE-C4B9-2642-9C9F-5306AFD13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535"/>
                <a:ext cx="45" cy="45"/>
              </a:xfrm>
              <a:custGeom>
                <a:avLst/>
                <a:gdLst>
                  <a:gd name="T0" fmla="*/ 63 w 725"/>
                  <a:gd name="T1" fmla="*/ 563 h 723"/>
                  <a:gd name="T2" fmla="*/ 97 w 725"/>
                  <a:gd name="T3" fmla="*/ 606 h 723"/>
                  <a:gd name="T4" fmla="*/ 135 w 725"/>
                  <a:gd name="T5" fmla="*/ 643 h 723"/>
                  <a:gd name="T6" fmla="*/ 178 w 725"/>
                  <a:gd name="T7" fmla="*/ 673 h 723"/>
                  <a:gd name="T8" fmla="*/ 225 w 725"/>
                  <a:gd name="T9" fmla="*/ 696 h 723"/>
                  <a:gd name="T10" fmla="*/ 274 w 725"/>
                  <a:gd name="T11" fmla="*/ 713 h 723"/>
                  <a:gd name="T12" fmla="*/ 324 w 725"/>
                  <a:gd name="T13" fmla="*/ 721 h 723"/>
                  <a:gd name="T14" fmla="*/ 377 w 725"/>
                  <a:gd name="T15" fmla="*/ 723 h 723"/>
                  <a:gd name="T16" fmla="*/ 429 w 725"/>
                  <a:gd name="T17" fmla="*/ 717 h 723"/>
                  <a:gd name="T18" fmla="*/ 481 w 725"/>
                  <a:gd name="T19" fmla="*/ 703 h 723"/>
                  <a:gd name="T20" fmla="*/ 531 w 725"/>
                  <a:gd name="T21" fmla="*/ 681 h 723"/>
                  <a:gd name="T22" fmla="*/ 578 w 725"/>
                  <a:gd name="T23" fmla="*/ 652 h 723"/>
                  <a:gd name="T24" fmla="*/ 620 w 725"/>
                  <a:gd name="T25" fmla="*/ 618 h 723"/>
                  <a:gd name="T26" fmla="*/ 655 w 725"/>
                  <a:gd name="T27" fmla="*/ 577 h 723"/>
                  <a:gd name="T28" fmla="*/ 682 w 725"/>
                  <a:gd name="T29" fmla="*/ 533 h 723"/>
                  <a:gd name="T30" fmla="*/ 703 w 725"/>
                  <a:gd name="T31" fmla="*/ 485 h 723"/>
                  <a:gd name="T32" fmla="*/ 718 w 725"/>
                  <a:gd name="T33" fmla="*/ 435 h 723"/>
                  <a:gd name="T34" fmla="*/ 724 w 725"/>
                  <a:gd name="T35" fmla="*/ 383 h 723"/>
                  <a:gd name="T36" fmla="*/ 723 w 725"/>
                  <a:gd name="T37" fmla="*/ 329 h 723"/>
                  <a:gd name="T38" fmla="*/ 715 w 725"/>
                  <a:gd name="T39" fmla="*/ 277 h 723"/>
                  <a:gd name="T40" fmla="*/ 697 w 725"/>
                  <a:gd name="T41" fmla="*/ 224 h 723"/>
                  <a:gd name="T42" fmla="*/ 673 w 725"/>
                  <a:gd name="T43" fmla="*/ 174 h 723"/>
                  <a:gd name="T44" fmla="*/ 642 w 725"/>
                  <a:gd name="T45" fmla="*/ 130 h 723"/>
                  <a:gd name="T46" fmla="*/ 605 w 725"/>
                  <a:gd name="T47" fmla="*/ 90 h 723"/>
                  <a:gd name="T48" fmla="*/ 563 w 725"/>
                  <a:gd name="T49" fmla="*/ 59 h 723"/>
                  <a:gd name="T50" fmla="*/ 518 w 725"/>
                  <a:gd name="T51" fmla="*/ 33 h 723"/>
                  <a:gd name="T52" fmla="*/ 470 w 725"/>
                  <a:gd name="T53" fmla="*/ 15 h 723"/>
                  <a:gd name="T54" fmla="*/ 418 w 725"/>
                  <a:gd name="T55" fmla="*/ 3 h 723"/>
                  <a:gd name="T56" fmla="*/ 366 w 725"/>
                  <a:gd name="T57" fmla="*/ 0 h 723"/>
                  <a:gd name="T58" fmla="*/ 312 w 725"/>
                  <a:gd name="T59" fmla="*/ 3 h 723"/>
                  <a:gd name="T60" fmla="*/ 260 w 725"/>
                  <a:gd name="T61" fmla="*/ 15 h 723"/>
                  <a:gd name="T62" fmla="*/ 207 w 725"/>
                  <a:gd name="T63" fmla="*/ 35 h 723"/>
                  <a:gd name="T64" fmla="*/ 159 w 725"/>
                  <a:gd name="T65" fmla="*/ 62 h 723"/>
                  <a:gd name="T66" fmla="*/ 117 w 725"/>
                  <a:gd name="T67" fmla="*/ 95 h 723"/>
                  <a:gd name="T68" fmla="*/ 80 w 725"/>
                  <a:gd name="T69" fmla="*/ 134 h 723"/>
                  <a:gd name="T70" fmla="*/ 50 w 725"/>
                  <a:gd name="T71" fmla="*/ 177 h 723"/>
                  <a:gd name="T72" fmla="*/ 27 w 725"/>
                  <a:gd name="T73" fmla="*/ 223 h 723"/>
                  <a:gd name="T74" fmla="*/ 11 w 725"/>
                  <a:gd name="T75" fmla="*/ 273 h 723"/>
                  <a:gd name="T76" fmla="*/ 2 w 725"/>
                  <a:gd name="T77" fmla="*/ 324 h 723"/>
                  <a:gd name="T78" fmla="*/ 0 w 725"/>
                  <a:gd name="T79" fmla="*/ 376 h 723"/>
                  <a:gd name="T80" fmla="*/ 7 w 725"/>
                  <a:gd name="T81" fmla="*/ 428 h 723"/>
                  <a:gd name="T82" fmla="*/ 21 w 725"/>
                  <a:gd name="T83" fmla="*/ 480 h 723"/>
                  <a:gd name="T84" fmla="*/ 44 w 725"/>
                  <a:gd name="T85" fmla="*/ 53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3">
                    <a:moveTo>
                      <a:pt x="44" y="531"/>
                    </a:moveTo>
                    <a:lnTo>
                      <a:pt x="53" y="547"/>
                    </a:lnTo>
                    <a:lnTo>
                      <a:pt x="63" y="563"/>
                    </a:lnTo>
                    <a:lnTo>
                      <a:pt x="73" y="578"/>
                    </a:lnTo>
                    <a:lnTo>
                      <a:pt x="85" y="592"/>
                    </a:lnTo>
                    <a:lnTo>
                      <a:pt x="97" y="606"/>
                    </a:lnTo>
                    <a:lnTo>
                      <a:pt x="109" y="620"/>
                    </a:lnTo>
                    <a:lnTo>
                      <a:pt x="122" y="632"/>
                    </a:lnTo>
                    <a:lnTo>
                      <a:pt x="135" y="643"/>
                    </a:lnTo>
                    <a:lnTo>
                      <a:pt x="149" y="654"/>
                    </a:lnTo>
                    <a:lnTo>
                      <a:pt x="163" y="664"/>
                    </a:lnTo>
                    <a:lnTo>
                      <a:pt x="178" y="673"/>
                    </a:lnTo>
                    <a:lnTo>
                      <a:pt x="193" y="682"/>
                    </a:lnTo>
                    <a:lnTo>
                      <a:pt x="208" y="690"/>
                    </a:lnTo>
                    <a:lnTo>
                      <a:pt x="225" y="696"/>
                    </a:lnTo>
                    <a:lnTo>
                      <a:pt x="241" y="703"/>
                    </a:lnTo>
                    <a:lnTo>
                      <a:pt x="257" y="708"/>
                    </a:lnTo>
                    <a:lnTo>
                      <a:pt x="274" y="713"/>
                    </a:lnTo>
                    <a:lnTo>
                      <a:pt x="290" y="716"/>
                    </a:lnTo>
                    <a:lnTo>
                      <a:pt x="307" y="719"/>
                    </a:lnTo>
                    <a:lnTo>
                      <a:pt x="324" y="721"/>
                    </a:lnTo>
                    <a:lnTo>
                      <a:pt x="342" y="723"/>
                    </a:lnTo>
                    <a:lnTo>
                      <a:pt x="360" y="723"/>
                    </a:lnTo>
                    <a:lnTo>
                      <a:pt x="377" y="723"/>
                    </a:lnTo>
                    <a:lnTo>
                      <a:pt x="394" y="722"/>
                    </a:lnTo>
                    <a:lnTo>
                      <a:pt x="412" y="720"/>
                    </a:lnTo>
                    <a:lnTo>
                      <a:pt x="429" y="717"/>
                    </a:lnTo>
                    <a:lnTo>
                      <a:pt x="446" y="713"/>
                    </a:lnTo>
                    <a:lnTo>
                      <a:pt x="464" y="709"/>
                    </a:lnTo>
                    <a:lnTo>
                      <a:pt x="481" y="703"/>
                    </a:lnTo>
                    <a:lnTo>
                      <a:pt x="498" y="697"/>
                    </a:lnTo>
                    <a:lnTo>
                      <a:pt x="515" y="690"/>
                    </a:lnTo>
                    <a:lnTo>
                      <a:pt x="531" y="681"/>
                    </a:lnTo>
                    <a:lnTo>
                      <a:pt x="548" y="672"/>
                    </a:lnTo>
                    <a:lnTo>
                      <a:pt x="563" y="663"/>
                    </a:lnTo>
                    <a:lnTo>
                      <a:pt x="578" y="652"/>
                    </a:lnTo>
                    <a:lnTo>
                      <a:pt x="594" y="641"/>
                    </a:lnTo>
                    <a:lnTo>
                      <a:pt x="607" y="630"/>
                    </a:lnTo>
                    <a:lnTo>
                      <a:pt x="620" y="618"/>
                    </a:lnTo>
                    <a:lnTo>
                      <a:pt x="632" y="604"/>
                    </a:lnTo>
                    <a:lnTo>
                      <a:pt x="644" y="591"/>
                    </a:lnTo>
                    <a:lnTo>
                      <a:pt x="655" y="577"/>
                    </a:lnTo>
                    <a:lnTo>
                      <a:pt x="665" y="563"/>
                    </a:lnTo>
                    <a:lnTo>
                      <a:pt x="674" y="548"/>
                    </a:lnTo>
                    <a:lnTo>
                      <a:pt x="682" y="533"/>
                    </a:lnTo>
                    <a:lnTo>
                      <a:pt x="690" y="517"/>
                    </a:lnTo>
                    <a:lnTo>
                      <a:pt x="697" y="502"/>
                    </a:lnTo>
                    <a:lnTo>
                      <a:pt x="703" y="485"/>
                    </a:lnTo>
                    <a:lnTo>
                      <a:pt x="709" y="468"/>
                    </a:lnTo>
                    <a:lnTo>
                      <a:pt x="713" y="452"/>
                    </a:lnTo>
                    <a:lnTo>
                      <a:pt x="718" y="435"/>
                    </a:lnTo>
                    <a:lnTo>
                      <a:pt x="721" y="418"/>
                    </a:lnTo>
                    <a:lnTo>
                      <a:pt x="723" y="400"/>
                    </a:lnTo>
                    <a:lnTo>
                      <a:pt x="724" y="383"/>
                    </a:lnTo>
                    <a:lnTo>
                      <a:pt x="725" y="365"/>
                    </a:lnTo>
                    <a:lnTo>
                      <a:pt x="725" y="347"/>
                    </a:lnTo>
                    <a:lnTo>
                      <a:pt x="723" y="329"/>
                    </a:lnTo>
                    <a:lnTo>
                      <a:pt x="721" y="312"/>
                    </a:lnTo>
                    <a:lnTo>
                      <a:pt x="719" y="294"/>
                    </a:lnTo>
                    <a:lnTo>
                      <a:pt x="715" y="277"/>
                    </a:lnTo>
                    <a:lnTo>
                      <a:pt x="709" y="259"/>
                    </a:lnTo>
                    <a:lnTo>
                      <a:pt x="704" y="242"/>
                    </a:lnTo>
                    <a:lnTo>
                      <a:pt x="697" y="224"/>
                    </a:lnTo>
                    <a:lnTo>
                      <a:pt x="690" y="207"/>
                    </a:lnTo>
                    <a:lnTo>
                      <a:pt x="682" y="190"/>
                    </a:lnTo>
                    <a:lnTo>
                      <a:pt x="673" y="174"/>
                    </a:lnTo>
                    <a:lnTo>
                      <a:pt x="663" y="158"/>
                    </a:lnTo>
                    <a:lnTo>
                      <a:pt x="653" y="144"/>
                    </a:lnTo>
                    <a:lnTo>
                      <a:pt x="642" y="130"/>
                    </a:lnTo>
                    <a:lnTo>
                      <a:pt x="630" y="116"/>
                    </a:lnTo>
                    <a:lnTo>
                      <a:pt x="618" y="102"/>
                    </a:lnTo>
                    <a:lnTo>
                      <a:pt x="605" y="90"/>
                    </a:lnTo>
                    <a:lnTo>
                      <a:pt x="592" y="79"/>
                    </a:lnTo>
                    <a:lnTo>
                      <a:pt x="577" y="68"/>
                    </a:lnTo>
                    <a:lnTo>
                      <a:pt x="563" y="59"/>
                    </a:lnTo>
                    <a:lnTo>
                      <a:pt x="549" y="49"/>
                    </a:lnTo>
                    <a:lnTo>
                      <a:pt x="533" y="41"/>
                    </a:lnTo>
                    <a:lnTo>
                      <a:pt x="518" y="33"/>
                    </a:lnTo>
                    <a:lnTo>
                      <a:pt x="502" y="26"/>
                    </a:lnTo>
                    <a:lnTo>
                      <a:pt x="486" y="20"/>
                    </a:lnTo>
                    <a:lnTo>
                      <a:pt x="470" y="15"/>
                    </a:lnTo>
                    <a:lnTo>
                      <a:pt x="452" y="10"/>
                    </a:lnTo>
                    <a:lnTo>
                      <a:pt x="435" y="6"/>
                    </a:lnTo>
                    <a:lnTo>
                      <a:pt x="418" y="3"/>
                    </a:lnTo>
                    <a:lnTo>
                      <a:pt x="401" y="1"/>
                    </a:lnTo>
                    <a:lnTo>
                      <a:pt x="383" y="0"/>
                    </a:lnTo>
                    <a:lnTo>
                      <a:pt x="366" y="0"/>
                    </a:lnTo>
                    <a:lnTo>
                      <a:pt x="348" y="0"/>
                    </a:lnTo>
                    <a:lnTo>
                      <a:pt x="330" y="1"/>
                    </a:lnTo>
                    <a:lnTo>
                      <a:pt x="312" y="3"/>
                    </a:lnTo>
                    <a:lnTo>
                      <a:pt x="295" y="6"/>
                    </a:lnTo>
                    <a:lnTo>
                      <a:pt x="277" y="10"/>
                    </a:lnTo>
                    <a:lnTo>
                      <a:pt x="260" y="15"/>
                    </a:lnTo>
                    <a:lnTo>
                      <a:pt x="242" y="21"/>
                    </a:lnTo>
                    <a:lnTo>
                      <a:pt x="225" y="28"/>
                    </a:lnTo>
                    <a:lnTo>
                      <a:pt x="207" y="35"/>
                    </a:lnTo>
                    <a:lnTo>
                      <a:pt x="190" y="44"/>
                    </a:lnTo>
                    <a:lnTo>
                      <a:pt x="174" y="53"/>
                    </a:lnTo>
                    <a:lnTo>
                      <a:pt x="159" y="62"/>
                    </a:lnTo>
                    <a:lnTo>
                      <a:pt x="144" y="73"/>
                    </a:lnTo>
                    <a:lnTo>
                      <a:pt x="130" y="84"/>
                    </a:lnTo>
                    <a:lnTo>
                      <a:pt x="117" y="95"/>
                    </a:lnTo>
                    <a:lnTo>
                      <a:pt x="104" y="109"/>
                    </a:lnTo>
                    <a:lnTo>
                      <a:pt x="92" y="121"/>
                    </a:lnTo>
                    <a:lnTo>
                      <a:pt x="80" y="134"/>
                    </a:lnTo>
                    <a:lnTo>
                      <a:pt x="69" y="148"/>
                    </a:lnTo>
                    <a:lnTo>
                      <a:pt x="59" y="162"/>
                    </a:lnTo>
                    <a:lnTo>
                      <a:pt x="50" y="177"/>
                    </a:lnTo>
                    <a:lnTo>
                      <a:pt x="42" y="192"/>
                    </a:lnTo>
                    <a:lnTo>
                      <a:pt x="34" y="207"/>
                    </a:lnTo>
                    <a:lnTo>
                      <a:pt x="27" y="223"/>
                    </a:lnTo>
                    <a:lnTo>
                      <a:pt x="21" y="240"/>
                    </a:lnTo>
                    <a:lnTo>
                      <a:pt x="15" y="256"/>
                    </a:lnTo>
                    <a:lnTo>
                      <a:pt x="11" y="273"/>
                    </a:lnTo>
                    <a:lnTo>
                      <a:pt x="7" y="290"/>
                    </a:lnTo>
                    <a:lnTo>
                      <a:pt x="4" y="307"/>
                    </a:lnTo>
                    <a:lnTo>
                      <a:pt x="2" y="324"/>
                    </a:lnTo>
                    <a:lnTo>
                      <a:pt x="1" y="341"/>
                    </a:lnTo>
                    <a:lnTo>
                      <a:pt x="0" y="358"/>
                    </a:lnTo>
                    <a:lnTo>
                      <a:pt x="0" y="376"/>
                    </a:lnTo>
                    <a:lnTo>
                      <a:pt x="2" y="394"/>
                    </a:lnTo>
                    <a:lnTo>
                      <a:pt x="4" y="411"/>
                    </a:lnTo>
                    <a:lnTo>
                      <a:pt x="7" y="428"/>
                    </a:lnTo>
                    <a:lnTo>
                      <a:pt x="11" y="446"/>
                    </a:lnTo>
                    <a:lnTo>
                      <a:pt x="16" y="463"/>
                    </a:lnTo>
                    <a:lnTo>
                      <a:pt x="21" y="480"/>
                    </a:lnTo>
                    <a:lnTo>
                      <a:pt x="28" y="498"/>
                    </a:lnTo>
                    <a:lnTo>
                      <a:pt x="36" y="514"/>
                    </a:lnTo>
                    <a:lnTo>
                      <a:pt x="44" y="53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81" name="Freeform 497">
                <a:extLst>
                  <a:ext uri="{FF2B5EF4-FFF2-40B4-BE49-F238E27FC236}">
                    <a16:creationId xmlns:a16="http://schemas.microsoft.com/office/drawing/2014/main" id="{9D30B2A7-60E6-26B2-B245-80E52D9D7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067"/>
                <a:ext cx="45" cy="46"/>
              </a:xfrm>
              <a:custGeom>
                <a:avLst/>
                <a:gdLst>
                  <a:gd name="T0" fmla="*/ 337 w 724"/>
                  <a:gd name="T1" fmla="*/ 721 h 722"/>
                  <a:gd name="T2" fmla="*/ 393 w 724"/>
                  <a:gd name="T3" fmla="*/ 721 h 722"/>
                  <a:gd name="T4" fmla="*/ 445 w 724"/>
                  <a:gd name="T5" fmla="*/ 713 h 722"/>
                  <a:gd name="T6" fmla="*/ 496 w 724"/>
                  <a:gd name="T7" fmla="*/ 697 h 722"/>
                  <a:gd name="T8" fmla="*/ 543 w 724"/>
                  <a:gd name="T9" fmla="*/ 675 h 722"/>
                  <a:gd name="T10" fmla="*/ 585 w 724"/>
                  <a:gd name="T11" fmla="*/ 645 h 722"/>
                  <a:gd name="T12" fmla="*/ 625 w 724"/>
                  <a:gd name="T13" fmla="*/ 610 h 722"/>
                  <a:gd name="T14" fmla="*/ 658 w 724"/>
                  <a:gd name="T15" fmla="*/ 570 h 722"/>
                  <a:gd name="T16" fmla="*/ 685 w 724"/>
                  <a:gd name="T17" fmla="*/ 524 h 722"/>
                  <a:gd name="T18" fmla="*/ 705 w 724"/>
                  <a:gd name="T19" fmla="*/ 474 h 722"/>
                  <a:gd name="T20" fmla="*/ 719 w 724"/>
                  <a:gd name="T21" fmla="*/ 420 h 722"/>
                  <a:gd name="T22" fmla="*/ 724 w 724"/>
                  <a:gd name="T23" fmla="*/ 365 h 722"/>
                  <a:gd name="T24" fmla="*/ 721 w 724"/>
                  <a:gd name="T25" fmla="*/ 312 h 722"/>
                  <a:gd name="T26" fmla="*/ 710 w 724"/>
                  <a:gd name="T27" fmla="*/ 260 h 722"/>
                  <a:gd name="T28" fmla="*/ 693 w 724"/>
                  <a:gd name="T29" fmla="*/ 211 h 722"/>
                  <a:gd name="T30" fmla="*/ 668 w 724"/>
                  <a:gd name="T31" fmla="*/ 166 h 722"/>
                  <a:gd name="T32" fmla="*/ 637 w 724"/>
                  <a:gd name="T33" fmla="*/ 123 h 722"/>
                  <a:gd name="T34" fmla="*/ 599 w 724"/>
                  <a:gd name="T35" fmla="*/ 87 h 722"/>
                  <a:gd name="T36" fmla="*/ 557 w 724"/>
                  <a:gd name="T37" fmla="*/ 56 h 722"/>
                  <a:gd name="T38" fmla="*/ 511 w 724"/>
                  <a:gd name="T39" fmla="*/ 30 h 722"/>
                  <a:gd name="T40" fmla="*/ 458 w 724"/>
                  <a:gd name="T41" fmla="*/ 13 h 722"/>
                  <a:gd name="T42" fmla="*/ 404 w 724"/>
                  <a:gd name="T43" fmla="*/ 3 h 722"/>
                  <a:gd name="T44" fmla="*/ 349 w 724"/>
                  <a:gd name="T45" fmla="*/ 1 h 722"/>
                  <a:gd name="T46" fmla="*/ 297 w 724"/>
                  <a:gd name="T47" fmla="*/ 6 h 722"/>
                  <a:gd name="T48" fmla="*/ 246 w 724"/>
                  <a:gd name="T49" fmla="*/ 19 h 722"/>
                  <a:gd name="T50" fmla="*/ 197 w 724"/>
                  <a:gd name="T51" fmla="*/ 40 h 722"/>
                  <a:gd name="T52" fmla="*/ 153 w 724"/>
                  <a:gd name="T53" fmla="*/ 67 h 722"/>
                  <a:gd name="T54" fmla="*/ 111 w 724"/>
                  <a:gd name="T55" fmla="*/ 100 h 722"/>
                  <a:gd name="T56" fmla="*/ 76 w 724"/>
                  <a:gd name="T57" fmla="*/ 138 h 722"/>
                  <a:gd name="T58" fmla="*/ 47 w 724"/>
                  <a:gd name="T59" fmla="*/ 183 h 722"/>
                  <a:gd name="T60" fmla="*/ 23 w 724"/>
                  <a:gd name="T61" fmla="*/ 231 h 722"/>
                  <a:gd name="T62" fmla="*/ 7 w 724"/>
                  <a:gd name="T63" fmla="*/ 285 h 722"/>
                  <a:gd name="T64" fmla="*/ 0 w 724"/>
                  <a:gd name="T65" fmla="*/ 339 h 722"/>
                  <a:gd name="T66" fmla="*/ 1 w 724"/>
                  <a:gd name="T67" fmla="*/ 393 h 722"/>
                  <a:gd name="T68" fmla="*/ 10 w 724"/>
                  <a:gd name="T69" fmla="*/ 446 h 722"/>
                  <a:gd name="T70" fmla="*/ 26 w 724"/>
                  <a:gd name="T71" fmla="*/ 496 h 722"/>
                  <a:gd name="T72" fmla="*/ 49 w 724"/>
                  <a:gd name="T73" fmla="*/ 543 h 722"/>
                  <a:gd name="T74" fmla="*/ 78 w 724"/>
                  <a:gd name="T75" fmla="*/ 586 h 722"/>
                  <a:gd name="T76" fmla="*/ 114 w 724"/>
                  <a:gd name="T77" fmla="*/ 624 h 722"/>
                  <a:gd name="T78" fmla="*/ 153 w 724"/>
                  <a:gd name="T79" fmla="*/ 657 h 722"/>
                  <a:gd name="T80" fmla="*/ 198 w 724"/>
                  <a:gd name="T81" fmla="*/ 685 h 722"/>
                  <a:gd name="T82" fmla="*/ 248 w 724"/>
                  <a:gd name="T83" fmla="*/ 705 h 722"/>
                  <a:gd name="T84" fmla="*/ 300 w 724"/>
                  <a:gd name="T85" fmla="*/ 717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2">
                    <a:moveTo>
                      <a:pt x="300" y="717"/>
                    </a:moveTo>
                    <a:lnTo>
                      <a:pt x="319" y="719"/>
                    </a:lnTo>
                    <a:lnTo>
                      <a:pt x="337" y="721"/>
                    </a:lnTo>
                    <a:lnTo>
                      <a:pt x="356" y="722"/>
                    </a:lnTo>
                    <a:lnTo>
                      <a:pt x="375" y="722"/>
                    </a:lnTo>
                    <a:lnTo>
                      <a:pt x="393" y="721"/>
                    </a:lnTo>
                    <a:lnTo>
                      <a:pt x="410" y="719"/>
                    </a:lnTo>
                    <a:lnTo>
                      <a:pt x="428" y="716"/>
                    </a:lnTo>
                    <a:lnTo>
                      <a:pt x="445" y="713"/>
                    </a:lnTo>
                    <a:lnTo>
                      <a:pt x="462" y="709"/>
                    </a:lnTo>
                    <a:lnTo>
                      <a:pt x="479" y="703"/>
                    </a:lnTo>
                    <a:lnTo>
                      <a:pt x="496" y="697"/>
                    </a:lnTo>
                    <a:lnTo>
                      <a:pt x="512" y="691"/>
                    </a:lnTo>
                    <a:lnTo>
                      <a:pt x="527" y="683"/>
                    </a:lnTo>
                    <a:lnTo>
                      <a:pt x="543" y="675"/>
                    </a:lnTo>
                    <a:lnTo>
                      <a:pt x="557" y="666"/>
                    </a:lnTo>
                    <a:lnTo>
                      <a:pt x="572" y="655"/>
                    </a:lnTo>
                    <a:lnTo>
                      <a:pt x="585" y="645"/>
                    </a:lnTo>
                    <a:lnTo>
                      <a:pt x="599" y="634"/>
                    </a:lnTo>
                    <a:lnTo>
                      <a:pt x="611" y="623"/>
                    </a:lnTo>
                    <a:lnTo>
                      <a:pt x="625" y="610"/>
                    </a:lnTo>
                    <a:lnTo>
                      <a:pt x="636" y="598"/>
                    </a:lnTo>
                    <a:lnTo>
                      <a:pt x="647" y="584"/>
                    </a:lnTo>
                    <a:lnTo>
                      <a:pt x="658" y="570"/>
                    </a:lnTo>
                    <a:lnTo>
                      <a:pt x="667" y="556"/>
                    </a:lnTo>
                    <a:lnTo>
                      <a:pt x="676" y="540"/>
                    </a:lnTo>
                    <a:lnTo>
                      <a:pt x="685" y="524"/>
                    </a:lnTo>
                    <a:lnTo>
                      <a:pt x="692" y="508"/>
                    </a:lnTo>
                    <a:lnTo>
                      <a:pt x="699" y="491"/>
                    </a:lnTo>
                    <a:lnTo>
                      <a:pt x="705" y="474"/>
                    </a:lnTo>
                    <a:lnTo>
                      <a:pt x="711" y="457"/>
                    </a:lnTo>
                    <a:lnTo>
                      <a:pt x="715" y="439"/>
                    </a:lnTo>
                    <a:lnTo>
                      <a:pt x="719" y="420"/>
                    </a:lnTo>
                    <a:lnTo>
                      <a:pt x="721" y="401"/>
                    </a:lnTo>
                    <a:lnTo>
                      <a:pt x="723" y="383"/>
                    </a:lnTo>
                    <a:lnTo>
                      <a:pt x="724" y="365"/>
                    </a:lnTo>
                    <a:lnTo>
                      <a:pt x="724" y="347"/>
                    </a:lnTo>
                    <a:lnTo>
                      <a:pt x="723" y="330"/>
                    </a:lnTo>
                    <a:lnTo>
                      <a:pt x="721" y="312"/>
                    </a:lnTo>
                    <a:lnTo>
                      <a:pt x="718" y="295"/>
                    </a:lnTo>
                    <a:lnTo>
                      <a:pt x="715" y="277"/>
                    </a:lnTo>
                    <a:lnTo>
                      <a:pt x="710" y="260"/>
                    </a:lnTo>
                    <a:lnTo>
                      <a:pt x="705" y="243"/>
                    </a:lnTo>
                    <a:lnTo>
                      <a:pt x="699" y="227"/>
                    </a:lnTo>
                    <a:lnTo>
                      <a:pt x="693" y="211"/>
                    </a:lnTo>
                    <a:lnTo>
                      <a:pt x="685" y="196"/>
                    </a:lnTo>
                    <a:lnTo>
                      <a:pt x="677" y="180"/>
                    </a:lnTo>
                    <a:lnTo>
                      <a:pt x="668" y="166"/>
                    </a:lnTo>
                    <a:lnTo>
                      <a:pt x="658" y="150"/>
                    </a:lnTo>
                    <a:lnTo>
                      <a:pt x="648" y="137"/>
                    </a:lnTo>
                    <a:lnTo>
                      <a:pt x="637" y="123"/>
                    </a:lnTo>
                    <a:lnTo>
                      <a:pt x="625" y="111"/>
                    </a:lnTo>
                    <a:lnTo>
                      <a:pt x="612" y="98"/>
                    </a:lnTo>
                    <a:lnTo>
                      <a:pt x="599" y="87"/>
                    </a:lnTo>
                    <a:lnTo>
                      <a:pt x="586" y="76"/>
                    </a:lnTo>
                    <a:lnTo>
                      <a:pt x="572" y="66"/>
                    </a:lnTo>
                    <a:lnTo>
                      <a:pt x="557" y="56"/>
                    </a:lnTo>
                    <a:lnTo>
                      <a:pt x="542" y="47"/>
                    </a:lnTo>
                    <a:lnTo>
                      <a:pt x="527" y="39"/>
                    </a:lnTo>
                    <a:lnTo>
                      <a:pt x="511" y="30"/>
                    </a:lnTo>
                    <a:lnTo>
                      <a:pt x="494" y="24"/>
                    </a:lnTo>
                    <a:lnTo>
                      <a:pt x="476" y="18"/>
                    </a:lnTo>
                    <a:lnTo>
                      <a:pt x="458" y="13"/>
                    </a:lnTo>
                    <a:lnTo>
                      <a:pt x="440" y="9"/>
                    </a:lnTo>
                    <a:lnTo>
                      <a:pt x="422" y="6"/>
                    </a:lnTo>
                    <a:lnTo>
                      <a:pt x="404" y="3"/>
                    </a:lnTo>
                    <a:lnTo>
                      <a:pt x="386" y="1"/>
                    </a:lnTo>
                    <a:lnTo>
                      <a:pt x="368" y="0"/>
                    </a:lnTo>
                    <a:lnTo>
                      <a:pt x="349" y="1"/>
                    </a:lnTo>
                    <a:lnTo>
                      <a:pt x="331" y="2"/>
                    </a:lnTo>
                    <a:lnTo>
                      <a:pt x="314" y="3"/>
                    </a:lnTo>
                    <a:lnTo>
                      <a:pt x="297" y="6"/>
                    </a:lnTo>
                    <a:lnTo>
                      <a:pt x="279" y="10"/>
                    </a:lnTo>
                    <a:lnTo>
                      <a:pt x="263" y="14"/>
                    </a:lnTo>
                    <a:lnTo>
                      <a:pt x="246" y="19"/>
                    </a:lnTo>
                    <a:lnTo>
                      <a:pt x="229" y="25"/>
                    </a:lnTo>
                    <a:lnTo>
                      <a:pt x="213" y="33"/>
                    </a:lnTo>
                    <a:lnTo>
                      <a:pt x="197" y="40"/>
                    </a:lnTo>
                    <a:lnTo>
                      <a:pt x="182" y="49"/>
                    </a:lnTo>
                    <a:lnTo>
                      <a:pt x="167" y="57"/>
                    </a:lnTo>
                    <a:lnTo>
                      <a:pt x="153" y="67"/>
                    </a:lnTo>
                    <a:lnTo>
                      <a:pt x="139" y="77"/>
                    </a:lnTo>
                    <a:lnTo>
                      <a:pt x="125" y="88"/>
                    </a:lnTo>
                    <a:lnTo>
                      <a:pt x="111" y="100"/>
                    </a:lnTo>
                    <a:lnTo>
                      <a:pt x="99" y="112"/>
                    </a:lnTo>
                    <a:lnTo>
                      <a:pt x="87" y="125"/>
                    </a:lnTo>
                    <a:lnTo>
                      <a:pt x="76" y="138"/>
                    </a:lnTo>
                    <a:lnTo>
                      <a:pt x="66" y="152"/>
                    </a:lnTo>
                    <a:lnTo>
                      <a:pt x="56" y="168"/>
                    </a:lnTo>
                    <a:lnTo>
                      <a:pt x="47" y="183"/>
                    </a:lnTo>
                    <a:lnTo>
                      <a:pt x="38" y="199"/>
                    </a:lnTo>
                    <a:lnTo>
                      <a:pt x="30" y="215"/>
                    </a:lnTo>
                    <a:lnTo>
                      <a:pt x="23" y="231"/>
                    </a:lnTo>
                    <a:lnTo>
                      <a:pt x="17" y="248"/>
                    </a:lnTo>
                    <a:lnTo>
                      <a:pt x="12" y="266"/>
                    </a:lnTo>
                    <a:lnTo>
                      <a:pt x="7" y="285"/>
                    </a:lnTo>
                    <a:lnTo>
                      <a:pt x="4" y="303"/>
                    </a:lnTo>
                    <a:lnTo>
                      <a:pt x="2" y="321"/>
                    </a:lnTo>
                    <a:lnTo>
                      <a:pt x="0" y="339"/>
                    </a:lnTo>
                    <a:lnTo>
                      <a:pt x="0" y="357"/>
                    </a:lnTo>
                    <a:lnTo>
                      <a:pt x="0" y="375"/>
                    </a:lnTo>
                    <a:lnTo>
                      <a:pt x="1" y="393"/>
                    </a:lnTo>
                    <a:lnTo>
                      <a:pt x="4" y="411"/>
                    </a:lnTo>
                    <a:lnTo>
                      <a:pt x="7" y="429"/>
                    </a:lnTo>
                    <a:lnTo>
                      <a:pt x="10" y="446"/>
                    </a:lnTo>
                    <a:lnTo>
                      <a:pt x="15" y="463"/>
                    </a:lnTo>
                    <a:lnTo>
                      <a:pt x="20" y="479"/>
                    </a:lnTo>
                    <a:lnTo>
                      <a:pt x="26" y="496"/>
                    </a:lnTo>
                    <a:lnTo>
                      <a:pt x="33" y="511"/>
                    </a:lnTo>
                    <a:lnTo>
                      <a:pt x="41" y="527"/>
                    </a:lnTo>
                    <a:lnTo>
                      <a:pt x="49" y="543"/>
                    </a:lnTo>
                    <a:lnTo>
                      <a:pt x="58" y="558"/>
                    </a:lnTo>
                    <a:lnTo>
                      <a:pt x="68" y="572"/>
                    </a:lnTo>
                    <a:lnTo>
                      <a:pt x="78" y="586"/>
                    </a:lnTo>
                    <a:lnTo>
                      <a:pt x="89" y="599"/>
                    </a:lnTo>
                    <a:lnTo>
                      <a:pt x="101" y="612"/>
                    </a:lnTo>
                    <a:lnTo>
                      <a:pt x="114" y="624"/>
                    </a:lnTo>
                    <a:lnTo>
                      <a:pt x="126" y="636"/>
                    </a:lnTo>
                    <a:lnTo>
                      <a:pt x="140" y="647"/>
                    </a:lnTo>
                    <a:lnTo>
                      <a:pt x="153" y="657"/>
                    </a:lnTo>
                    <a:lnTo>
                      <a:pt x="168" y="668"/>
                    </a:lnTo>
                    <a:lnTo>
                      <a:pt x="183" y="677"/>
                    </a:lnTo>
                    <a:lnTo>
                      <a:pt x="198" y="685"/>
                    </a:lnTo>
                    <a:lnTo>
                      <a:pt x="214" y="692"/>
                    </a:lnTo>
                    <a:lnTo>
                      <a:pt x="230" y="699"/>
                    </a:lnTo>
                    <a:lnTo>
                      <a:pt x="248" y="705"/>
                    </a:lnTo>
                    <a:lnTo>
                      <a:pt x="265" y="710"/>
                    </a:lnTo>
                    <a:lnTo>
                      <a:pt x="282" y="714"/>
                    </a:lnTo>
                    <a:lnTo>
                      <a:pt x="300" y="717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82" name="Freeform 498">
                <a:extLst>
                  <a:ext uri="{FF2B5EF4-FFF2-40B4-BE49-F238E27FC236}">
                    <a16:creationId xmlns:a16="http://schemas.microsoft.com/office/drawing/2014/main" id="{5F8935B9-2CE5-9BC2-925B-2A405228B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067"/>
                <a:ext cx="45" cy="46"/>
              </a:xfrm>
              <a:custGeom>
                <a:avLst/>
                <a:gdLst>
                  <a:gd name="T0" fmla="*/ 337 w 724"/>
                  <a:gd name="T1" fmla="*/ 721 h 722"/>
                  <a:gd name="T2" fmla="*/ 393 w 724"/>
                  <a:gd name="T3" fmla="*/ 721 h 722"/>
                  <a:gd name="T4" fmla="*/ 445 w 724"/>
                  <a:gd name="T5" fmla="*/ 713 h 722"/>
                  <a:gd name="T6" fmla="*/ 496 w 724"/>
                  <a:gd name="T7" fmla="*/ 697 h 722"/>
                  <a:gd name="T8" fmla="*/ 543 w 724"/>
                  <a:gd name="T9" fmla="*/ 675 h 722"/>
                  <a:gd name="T10" fmla="*/ 585 w 724"/>
                  <a:gd name="T11" fmla="*/ 645 h 722"/>
                  <a:gd name="T12" fmla="*/ 625 w 724"/>
                  <a:gd name="T13" fmla="*/ 610 h 722"/>
                  <a:gd name="T14" fmla="*/ 658 w 724"/>
                  <a:gd name="T15" fmla="*/ 570 h 722"/>
                  <a:gd name="T16" fmla="*/ 685 w 724"/>
                  <a:gd name="T17" fmla="*/ 524 h 722"/>
                  <a:gd name="T18" fmla="*/ 705 w 724"/>
                  <a:gd name="T19" fmla="*/ 474 h 722"/>
                  <a:gd name="T20" fmla="*/ 719 w 724"/>
                  <a:gd name="T21" fmla="*/ 420 h 722"/>
                  <a:gd name="T22" fmla="*/ 724 w 724"/>
                  <a:gd name="T23" fmla="*/ 365 h 722"/>
                  <a:gd name="T24" fmla="*/ 721 w 724"/>
                  <a:gd name="T25" fmla="*/ 312 h 722"/>
                  <a:gd name="T26" fmla="*/ 710 w 724"/>
                  <a:gd name="T27" fmla="*/ 260 h 722"/>
                  <a:gd name="T28" fmla="*/ 693 w 724"/>
                  <a:gd name="T29" fmla="*/ 211 h 722"/>
                  <a:gd name="T30" fmla="*/ 668 w 724"/>
                  <a:gd name="T31" fmla="*/ 166 h 722"/>
                  <a:gd name="T32" fmla="*/ 637 w 724"/>
                  <a:gd name="T33" fmla="*/ 123 h 722"/>
                  <a:gd name="T34" fmla="*/ 599 w 724"/>
                  <a:gd name="T35" fmla="*/ 87 h 722"/>
                  <a:gd name="T36" fmla="*/ 557 w 724"/>
                  <a:gd name="T37" fmla="*/ 56 h 722"/>
                  <a:gd name="T38" fmla="*/ 511 w 724"/>
                  <a:gd name="T39" fmla="*/ 30 h 722"/>
                  <a:gd name="T40" fmla="*/ 458 w 724"/>
                  <a:gd name="T41" fmla="*/ 13 h 722"/>
                  <a:gd name="T42" fmla="*/ 404 w 724"/>
                  <a:gd name="T43" fmla="*/ 3 h 722"/>
                  <a:gd name="T44" fmla="*/ 349 w 724"/>
                  <a:gd name="T45" fmla="*/ 1 h 722"/>
                  <a:gd name="T46" fmla="*/ 297 w 724"/>
                  <a:gd name="T47" fmla="*/ 6 h 722"/>
                  <a:gd name="T48" fmla="*/ 246 w 724"/>
                  <a:gd name="T49" fmla="*/ 19 h 722"/>
                  <a:gd name="T50" fmla="*/ 197 w 724"/>
                  <a:gd name="T51" fmla="*/ 40 h 722"/>
                  <a:gd name="T52" fmla="*/ 153 w 724"/>
                  <a:gd name="T53" fmla="*/ 67 h 722"/>
                  <a:gd name="T54" fmla="*/ 111 w 724"/>
                  <a:gd name="T55" fmla="*/ 100 h 722"/>
                  <a:gd name="T56" fmla="*/ 76 w 724"/>
                  <a:gd name="T57" fmla="*/ 138 h 722"/>
                  <a:gd name="T58" fmla="*/ 47 w 724"/>
                  <a:gd name="T59" fmla="*/ 183 h 722"/>
                  <a:gd name="T60" fmla="*/ 23 w 724"/>
                  <a:gd name="T61" fmla="*/ 231 h 722"/>
                  <a:gd name="T62" fmla="*/ 7 w 724"/>
                  <a:gd name="T63" fmla="*/ 285 h 722"/>
                  <a:gd name="T64" fmla="*/ 0 w 724"/>
                  <a:gd name="T65" fmla="*/ 339 h 722"/>
                  <a:gd name="T66" fmla="*/ 1 w 724"/>
                  <a:gd name="T67" fmla="*/ 393 h 722"/>
                  <a:gd name="T68" fmla="*/ 10 w 724"/>
                  <a:gd name="T69" fmla="*/ 446 h 722"/>
                  <a:gd name="T70" fmla="*/ 26 w 724"/>
                  <a:gd name="T71" fmla="*/ 496 h 722"/>
                  <a:gd name="T72" fmla="*/ 49 w 724"/>
                  <a:gd name="T73" fmla="*/ 543 h 722"/>
                  <a:gd name="T74" fmla="*/ 78 w 724"/>
                  <a:gd name="T75" fmla="*/ 586 h 722"/>
                  <a:gd name="T76" fmla="*/ 114 w 724"/>
                  <a:gd name="T77" fmla="*/ 624 h 722"/>
                  <a:gd name="T78" fmla="*/ 153 w 724"/>
                  <a:gd name="T79" fmla="*/ 657 h 722"/>
                  <a:gd name="T80" fmla="*/ 198 w 724"/>
                  <a:gd name="T81" fmla="*/ 685 h 722"/>
                  <a:gd name="T82" fmla="*/ 248 w 724"/>
                  <a:gd name="T83" fmla="*/ 705 h 722"/>
                  <a:gd name="T84" fmla="*/ 300 w 724"/>
                  <a:gd name="T85" fmla="*/ 717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2">
                    <a:moveTo>
                      <a:pt x="300" y="717"/>
                    </a:moveTo>
                    <a:lnTo>
                      <a:pt x="319" y="719"/>
                    </a:lnTo>
                    <a:lnTo>
                      <a:pt x="337" y="721"/>
                    </a:lnTo>
                    <a:lnTo>
                      <a:pt x="356" y="722"/>
                    </a:lnTo>
                    <a:lnTo>
                      <a:pt x="375" y="722"/>
                    </a:lnTo>
                    <a:lnTo>
                      <a:pt x="393" y="721"/>
                    </a:lnTo>
                    <a:lnTo>
                      <a:pt x="410" y="719"/>
                    </a:lnTo>
                    <a:lnTo>
                      <a:pt x="428" y="716"/>
                    </a:lnTo>
                    <a:lnTo>
                      <a:pt x="445" y="713"/>
                    </a:lnTo>
                    <a:lnTo>
                      <a:pt x="462" y="709"/>
                    </a:lnTo>
                    <a:lnTo>
                      <a:pt x="479" y="703"/>
                    </a:lnTo>
                    <a:lnTo>
                      <a:pt x="496" y="697"/>
                    </a:lnTo>
                    <a:lnTo>
                      <a:pt x="512" y="691"/>
                    </a:lnTo>
                    <a:lnTo>
                      <a:pt x="527" y="683"/>
                    </a:lnTo>
                    <a:lnTo>
                      <a:pt x="543" y="675"/>
                    </a:lnTo>
                    <a:lnTo>
                      <a:pt x="557" y="666"/>
                    </a:lnTo>
                    <a:lnTo>
                      <a:pt x="572" y="655"/>
                    </a:lnTo>
                    <a:lnTo>
                      <a:pt x="585" y="645"/>
                    </a:lnTo>
                    <a:lnTo>
                      <a:pt x="599" y="634"/>
                    </a:lnTo>
                    <a:lnTo>
                      <a:pt x="611" y="623"/>
                    </a:lnTo>
                    <a:lnTo>
                      <a:pt x="625" y="610"/>
                    </a:lnTo>
                    <a:lnTo>
                      <a:pt x="636" y="598"/>
                    </a:lnTo>
                    <a:lnTo>
                      <a:pt x="647" y="584"/>
                    </a:lnTo>
                    <a:lnTo>
                      <a:pt x="658" y="570"/>
                    </a:lnTo>
                    <a:lnTo>
                      <a:pt x="667" y="556"/>
                    </a:lnTo>
                    <a:lnTo>
                      <a:pt x="676" y="540"/>
                    </a:lnTo>
                    <a:lnTo>
                      <a:pt x="685" y="524"/>
                    </a:lnTo>
                    <a:lnTo>
                      <a:pt x="692" y="508"/>
                    </a:lnTo>
                    <a:lnTo>
                      <a:pt x="699" y="491"/>
                    </a:lnTo>
                    <a:lnTo>
                      <a:pt x="705" y="474"/>
                    </a:lnTo>
                    <a:lnTo>
                      <a:pt x="711" y="457"/>
                    </a:lnTo>
                    <a:lnTo>
                      <a:pt x="715" y="439"/>
                    </a:lnTo>
                    <a:lnTo>
                      <a:pt x="719" y="420"/>
                    </a:lnTo>
                    <a:lnTo>
                      <a:pt x="721" y="401"/>
                    </a:lnTo>
                    <a:lnTo>
                      <a:pt x="723" y="383"/>
                    </a:lnTo>
                    <a:lnTo>
                      <a:pt x="724" y="365"/>
                    </a:lnTo>
                    <a:lnTo>
                      <a:pt x="724" y="347"/>
                    </a:lnTo>
                    <a:lnTo>
                      <a:pt x="723" y="330"/>
                    </a:lnTo>
                    <a:lnTo>
                      <a:pt x="721" y="312"/>
                    </a:lnTo>
                    <a:lnTo>
                      <a:pt x="718" y="295"/>
                    </a:lnTo>
                    <a:lnTo>
                      <a:pt x="715" y="277"/>
                    </a:lnTo>
                    <a:lnTo>
                      <a:pt x="710" y="260"/>
                    </a:lnTo>
                    <a:lnTo>
                      <a:pt x="705" y="243"/>
                    </a:lnTo>
                    <a:lnTo>
                      <a:pt x="699" y="227"/>
                    </a:lnTo>
                    <a:lnTo>
                      <a:pt x="693" y="211"/>
                    </a:lnTo>
                    <a:lnTo>
                      <a:pt x="685" y="196"/>
                    </a:lnTo>
                    <a:lnTo>
                      <a:pt x="677" y="180"/>
                    </a:lnTo>
                    <a:lnTo>
                      <a:pt x="668" y="166"/>
                    </a:lnTo>
                    <a:lnTo>
                      <a:pt x="658" y="150"/>
                    </a:lnTo>
                    <a:lnTo>
                      <a:pt x="648" y="137"/>
                    </a:lnTo>
                    <a:lnTo>
                      <a:pt x="637" y="123"/>
                    </a:lnTo>
                    <a:lnTo>
                      <a:pt x="625" y="111"/>
                    </a:lnTo>
                    <a:lnTo>
                      <a:pt x="612" y="98"/>
                    </a:lnTo>
                    <a:lnTo>
                      <a:pt x="599" y="87"/>
                    </a:lnTo>
                    <a:lnTo>
                      <a:pt x="586" y="76"/>
                    </a:lnTo>
                    <a:lnTo>
                      <a:pt x="572" y="66"/>
                    </a:lnTo>
                    <a:lnTo>
                      <a:pt x="557" y="56"/>
                    </a:lnTo>
                    <a:lnTo>
                      <a:pt x="542" y="47"/>
                    </a:lnTo>
                    <a:lnTo>
                      <a:pt x="527" y="39"/>
                    </a:lnTo>
                    <a:lnTo>
                      <a:pt x="511" y="30"/>
                    </a:lnTo>
                    <a:lnTo>
                      <a:pt x="494" y="24"/>
                    </a:lnTo>
                    <a:lnTo>
                      <a:pt x="476" y="18"/>
                    </a:lnTo>
                    <a:lnTo>
                      <a:pt x="458" y="13"/>
                    </a:lnTo>
                    <a:lnTo>
                      <a:pt x="440" y="9"/>
                    </a:lnTo>
                    <a:lnTo>
                      <a:pt x="422" y="6"/>
                    </a:lnTo>
                    <a:lnTo>
                      <a:pt x="404" y="3"/>
                    </a:lnTo>
                    <a:lnTo>
                      <a:pt x="386" y="1"/>
                    </a:lnTo>
                    <a:lnTo>
                      <a:pt x="368" y="0"/>
                    </a:lnTo>
                    <a:lnTo>
                      <a:pt x="349" y="1"/>
                    </a:lnTo>
                    <a:lnTo>
                      <a:pt x="331" y="2"/>
                    </a:lnTo>
                    <a:lnTo>
                      <a:pt x="314" y="3"/>
                    </a:lnTo>
                    <a:lnTo>
                      <a:pt x="297" y="6"/>
                    </a:lnTo>
                    <a:lnTo>
                      <a:pt x="279" y="10"/>
                    </a:lnTo>
                    <a:lnTo>
                      <a:pt x="263" y="14"/>
                    </a:lnTo>
                    <a:lnTo>
                      <a:pt x="246" y="19"/>
                    </a:lnTo>
                    <a:lnTo>
                      <a:pt x="229" y="25"/>
                    </a:lnTo>
                    <a:lnTo>
                      <a:pt x="213" y="33"/>
                    </a:lnTo>
                    <a:lnTo>
                      <a:pt x="197" y="40"/>
                    </a:lnTo>
                    <a:lnTo>
                      <a:pt x="182" y="49"/>
                    </a:lnTo>
                    <a:lnTo>
                      <a:pt x="167" y="57"/>
                    </a:lnTo>
                    <a:lnTo>
                      <a:pt x="153" y="67"/>
                    </a:lnTo>
                    <a:lnTo>
                      <a:pt x="139" y="77"/>
                    </a:lnTo>
                    <a:lnTo>
                      <a:pt x="125" y="88"/>
                    </a:lnTo>
                    <a:lnTo>
                      <a:pt x="111" y="100"/>
                    </a:lnTo>
                    <a:lnTo>
                      <a:pt x="99" y="112"/>
                    </a:lnTo>
                    <a:lnTo>
                      <a:pt x="87" y="125"/>
                    </a:lnTo>
                    <a:lnTo>
                      <a:pt x="76" y="138"/>
                    </a:lnTo>
                    <a:lnTo>
                      <a:pt x="66" y="152"/>
                    </a:lnTo>
                    <a:lnTo>
                      <a:pt x="56" y="168"/>
                    </a:lnTo>
                    <a:lnTo>
                      <a:pt x="47" y="183"/>
                    </a:lnTo>
                    <a:lnTo>
                      <a:pt x="38" y="199"/>
                    </a:lnTo>
                    <a:lnTo>
                      <a:pt x="30" y="215"/>
                    </a:lnTo>
                    <a:lnTo>
                      <a:pt x="23" y="231"/>
                    </a:lnTo>
                    <a:lnTo>
                      <a:pt x="17" y="248"/>
                    </a:lnTo>
                    <a:lnTo>
                      <a:pt x="12" y="266"/>
                    </a:lnTo>
                    <a:lnTo>
                      <a:pt x="7" y="285"/>
                    </a:lnTo>
                    <a:lnTo>
                      <a:pt x="4" y="303"/>
                    </a:lnTo>
                    <a:lnTo>
                      <a:pt x="2" y="321"/>
                    </a:lnTo>
                    <a:lnTo>
                      <a:pt x="0" y="339"/>
                    </a:lnTo>
                    <a:lnTo>
                      <a:pt x="0" y="357"/>
                    </a:lnTo>
                    <a:lnTo>
                      <a:pt x="0" y="375"/>
                    </a:lnTo>
                    <a:lnTo>
                      <a:pt x="1" y="393"/>
                    </a:lnTo>
                    <a:lnTo>
                      <a:pt x="4" y="411"/>
                    </a:lnTo>
                    <a:lnTo>
                      <a:pt x="7" y="429"/>
                    </a:lnTo>
                    <a:lnTo>
                      <a:pt x="10" y="446"/>
                    </a:lnTo>
                    <a:lnTo>
                      <a:pt x="15" y="463"/>
                    </a:lnTo>
                    <a:lnTo>
                      <a:pt x="20" y="479"/>
                    </a:lnTo>
                    <a:lnTo>
                      <a:pt x="26" y="496"/>
                    </a:lnTo>
                    <a:lnTo>
                      <a:pt x="33" y="511"/>
                    </a:lnTo>
                    <a:lnTo>
                      <a:pt x="41" y="527"/>
                    </a:lnTo>
                    <a:lnTo>
                      <a:pt x="49" y="543"/>
                    </a:lnTo>
                    <a:lnTo>
                      <a:pt x="58" y="558"/>
                    </a:lnTo>
                    <a:lnTo>
                      <a:pt x="68" y="572"/>
                    </a:lnTo>
                    <a:lnTo>
                      <a:pt x="78" y="586"/>
                    </a:lnTo>
                    <a:lnTo>
                      <a:pt x="89" y="599"/>
                    </a:lnTo>
                    <a:lnTo>
                      <a:pt x="101" y="612"/>
                    </a:lnTo>
                    <a:lnTo>
                      <a:pt x="114" y="624"/>
                    </a:lnTo>
                    <a:lnTo>
                      <a:pt x="126" y="636"/>
                    </a:lnTo>
                    <a:lnTo>
                      <a:pt x="140" y="647"/>
                    </a:lnTo>
                    <a:lnTo>
                      <a:pt x="153" y="657"/>
                    </a:lnTo>
                    <a:lnTo>
                      <a:pt x="168" y="668"/>
                    </a:lnTo>
                    <a:lnTo>
                      <a:pt x="183" y="677"/>
                    </a:lnTo>
                    <a:lnTo>
                      <a:pt x="198" y="685"/>
                    </a:lnTo>
                    <a:lnTo>
                      <a:pt x="214" y="692"/>
                    </a:lnTo>
                    <a:lnTo>
                      <a:pt x="230" y="699"/>
                    </a:lnTo>
                    <a:lnTo>
                      <a:pt x="248" y="705"/>
                    </a:lnTo>
                    <a:lnTo>
                      <a:pt x="265" y="710"/>
                    </a:lnTo>
                    <a:lnTo>
                      <a:pt x="282" y="714"/>
                    </a:lnTo>
                    <a:lnTo>
                      <a:pt x="300" y="71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83" name="Freeform 499">
                <a:extLst>
                  <a:ext uri="{FF2B5EF4-FFF2-40B4-BE49-F238E27FC236}">
                    <a16:creationId xmlns:a16="http://schemas.microsoft.com/office/drawing/2014/main" id="{025F80F1-02C5-7458-1C57-E9D6E7E99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643"/>
                <a:ext cx="45" cy="46"/>
              </a:xfrm>
              <a:custGeom>
                <a:avLst/>
                <a:gdLst>
                  <a:gd name="T0" fmla="*/ 119 w 723"/>
                  <a:gd name="T1" fmla="*/ 93 h 726"/>
                  <a:gd name="T2" fmla="*/ 82 w 723"/>
                  <a:gd name="T3" fmla="*/ 132 h 726"/>
                  <a:gd name="T4" fmla="*/ 52 w 723"/>
                  <a:gd name="T5" fmla="*/ 176 h 726"/>
                  <a:gd name="T6" fmla="*/ 28 w 723"/>
                  <a:gd name="T7" fmla="*/ 223 h 726"/>
                  <a:gd name="T8" fmla="*/ 11 w 723"/>
                  <a:gd name="T9" fmla="*/ 273 h 726"/>
                  <a:gd name="T10" fmla="*/ 2 w 723"/>
                  <a:gd name="T11" fmla="*/ 324 h 726"/>
                  <a:gd name="T12" fmla="*/ 1 w 723"/>
                  <a:gd name="T13" fmla="*/ 376 h 726"/>
                  <a:gd name="T14" fmla="*/ 6 w 723"/>
                  <a:gd name="T15" fmla="*/ 429 h 726"/>
                  <a:gd name="T16" fmla="*/ 20 w 723"/>
                  <a:gd name="T17" fmla="*/ 480 h 726"/>
                  <a:gd name="T18" fmla="*/ 41 w 723"/>
                  <a:gd name="T19" fmla="*/ 530 h 726"/>
                  <a:gd name="T20" fmla="*/ 70 w 723"/>
                  <a:gd name="T21" fmla="*/ 576 h 726"/>
                  <a:gd name="T22" fmla="*/ 106 w 723"/>
                  <a:gd name="T23" fmla="*/ 618 h 726"/>
                  <a:gd name="T24" fmla="*/ 146 w 723"/>
                  <a:gd name="T25" fmla="*/ 654 h 726"/>
                  <a:gd name="T26" fmla="*/ 191 w 723"/>
                  <a:gd name="T27" fmla="*/ 682 h 726"/>
                  <a:gd name="T28" fmla="*/ 239 w 723"/>
                  <a:gd name="T29" fmla="*/ 704 h 726"/>
                  <a:gd name="T30" fmla="*/ 289 w 723"/>
                  <a:gd name="T31" fmla="*/ 718 h 726"/>
                  <a:gd name="T32" fmla="*/ 341 w 723"/>
                  <a:gd name="T33" fmla="*/ 725 h 726"/>
                  <a:gd name="T34" fmla="*/ 393 w 723"/>
                  <a:gd name="T35" fmla="*/ 724 h 726"/>
                  <a:gd name="T36" fmla="*/ 446 w 723"/>
                  <a:gd name="T37" fmla="*/ 716 h 726"/>
                  <a:gd name="T38" fmla="*/ 496 w 723"/>
                  <a:gd name="T39" fmla="*/ 700 h 726"/>
                  <a:gd name="T40" fmla="*/ 545 w 723"/>
                  <a:gd name="T41" fmla="*/ 676 h 726"/>
                  <a:gd name="T42" fmla="*/ 591 w 723"/>
                  <a:gd name="T43" fmla="*/ 643 h 726"/>
                  <a:gd name="T44" fmla="*/ 630 w 723"/>
                  <a:gd name="T45" fmla="*/ 606 h 726"/>
                  <a:gd name="T46" fmla="*/ 663 w 723"/>
                  <a:gd name="T47" fmla="*/ 564 h 726"/>
                  <a:gd name="T48" fmla="*/ 689 w 723"/>
                  <a:gd name="T49" fmla="*/ 518 h 726"/>
                  <a:gd name="T50" fmla="*/ 708 w 723"/>
                  <a:gd name="T51" fmla="*/ 470 h 726"/>
                  <a:gd name="T52" fmla="*/ 719 w 723"/>
                  <a:gd name="T53" fmla="*/ 420 h 726"/>
                  <a:gd name="T54" fmla="*/ 723 w 723"/>
                  <a:gd name="T55" fmla="*/ 367 h 726"/>
                  <a:gd name="T56" fmla="*/ 720 w 723"/>
                  <a:gd name="T57" fmla="*/ 315 h 726"/>
                  <a:gd name="T58" fmla="*/ 710 w 723"/>
                  <a:gd name="T59" fmla="*/ 263 h 726"/>
                  <a:gd name="T60" fmla="*/ 691 w 723"/>
                  <a:gd name="T61" fmla="*/ 212 h 726"/>
                  <a:gd name="T62" fmla="*/ 664 w 723"/>
                  <a:gd name="T63" fmla="*/ 164 h 726"/>
                  <a:gd name="T64" fmla="*/ 631 w 723"/>
                  <a:gd name="T65" fmla="*/ 119 h 726"/>
                  <a:gd name="T66" fmla="*/ 592 w 723"/>
                  <a:gd name="T67" fmla="*/ 82 h 726"/>
                  <a:gd name="T68" fmla="*/ 549 w 723"/>
                  <a:gd name="T69" fmla="*/ 52 h 726"/>
                  <a:gd name="T70" fmla="*/ 501 w 723"/>
                  <a:gd name="T71" fmla="*/ 29 h 726"/>
                  <a:gd name="T72" fmla="*/ 452 w 723"/>
                  <a:gd name="T73" fmla="*/ 11 h 726"/>
                  <a:gd name="T74" fmla="*/ 400 w 723"/>
                  <a:gd name="T75" fmla="*/ 2 h 726"/>
                  <a:gd name="T76" fmla="*/ 348 w 723"/>
                  <a:gd name="T77" fmla="*/ 1 h 726"/>
                  <a:gd name="T78" fmla="*/ 296 w 723"/>
                  <a:gd name="T79" fmla="*/ 6 h 726"/>
                  <a:gd name="T80" fmla="*/ 244 w 723"/>
                  <a:gd name="T81" fmla="*/ 21 h 726"/>
                  <a:gd name="T82" fmla="*/ 195 w 723"/>
                  <a:gd name="T83" fmla="*/ 42 h 726"/>
                  <a:gd name="T84" fmla="*/ 148 w 723"/>
                  <a:gd name="T85" fmla="*/ 7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3" h="726">
                    <a:moveTo>
                      <a:pt x="148" y="70"/>
                    </a:moveTo>
                    <a:lnTo>
                      <a:pt x="133" y="81"/>
                    </a:lnTo>
                    <a:lnTo>
                      <a:pt x="119" y="93"/>
                    </a:lnTo>
                    <a:lnTo>
                      <a:pt x="106" y="106"/>
                    </a:lnTo>
                    <a:lnTo>
                      <a:pt x="94" y="119"/>
                    </a:lnTo>
                    <a:lnTo>
                      <a:pt x="82" y="132"/>
                    </a:lnTo>
                    <a:lnTo>
                      <a:pt x="71" y="147"/>
                    </a:lnTo>
                    <a:lnTo>
                      <a:pt x="61" y="161"/>
                    </a:lnTo>
                    <a:lnTo>
                      <a:pt x="52" y="176"/>
                    </a:lnTo>
                    <a:lnTo>
                      <a:pt x="42" y="191"/>
                    </a:lnTo>
                    <a:lnTo>
                      <a:pt x="35" y="207"/>
                    </a:lnTo>
                    <a:lnTo>
                      <a:pt x="28" y="223"/>
                    </a:lnTo>
                    <a:lnTo>
                      <a:pt x="21" y="239"/>
                    </a:lnTo>
                    <a:lnTo>
                      <a:pt x="16" y="256"/>
                    </a:lnTo>
                    <a:lnTo>
                      <a:pt x="11" y="273"/>
                    </a:lnTo>
                    <a:lnTo>
                      <a:pt x="8" y="290"/>
                    </a:lnTo>
                    <a:lnTo>
                      <a:pt x="5" y="307"/>
                    </a:lnTo>
                    <a:lnTo>
                      <a:pt x="2" y="324"/>
                    </a:lnTo>
                    <a:lnTo>
                      <a:pt x="1" y="341"/>
                    </a:lnTo>
                    <a:lnTo>
                      <a:pt x="0" y="359"/>
                    </a:lnTo>
                    <a:lnTo>
                      <a:pt x="1" y="376"/>
                    </a:lnTo>
                    <a:lnTo>
                      <a:pt x="2" y="394"/>
                    </a:lnTo>
                    <a:lnTo>
                      <a:pt x="4" y="412"/>
                    </a:lnTo>
                    <a:lnTo>
                      <a:pt x="6" y="429"/>
                    </a:lnTo>
                    <a:lnTo>
                      <a:pt x="10" y="446"/>
                    </a:lnTo>
                    <a:lnTo>
                      <a:pt x="14" y="463"/>
                    </a:lnTo>
                    <a:lnTo>
                      <a:pt x="20" y="480"/>
                    </a:lnTo>
                    <a:lnTo>
                      <a:pt x="26" y="497"/>
                    </a:lnTo>
                    <a:lnTo>
                      <a:pt x="33" y="513"/>
                    </a:lnTo>
                    <a:lnTo>
                      <a:pt x="41" y="530"/>
                    </a:lnTo>
                    <a:lnTo>
                      <a:pt x="50" y="546"/>
                    </a:lnTo>
                    <a:lnTo>
                      <a:pt x="60" y="561"/>
                    </a:lnTo>
                    <a:lnTo>
                      <a:pt x="70" y="576"/>
                    </a:lnTo>
                    <a:lnTo>
                      <a:pt x="81" y="591"/>
                    </a:lnTo>
                    <a:lnTo>
                      <a:pt x="93" y="605"/>
                    </a:lnTo>
                    <a:lnTo>
                      <a:pt x="106" y="618"/>
                    </a:lnTo>
                    <a:lnTo>
                      <a:pt x="119" y="631"/>
                    </a:lnTo>
                    <a:lnTo>
                      <a:pt x="132" y="642"/>
                    </a:lnTo>
                    <a:lnTo>
                      <a:pt x="146" y="654"/>
                    </a:lnTo>
                    <a:lnTo>
                      <a:pt x="160" y="664"/>
                    </a:lnTo>
                    <a:lnTo>
                      <a:pt x="176" y="674"/>
                    </a:lnTo>
                    <a:lnTo>
                      <a:pt x="191" y="682"/>
                    </a:lnTo>
                    <a:lnTo>
                      <a:pt x="207" y="690"/>
                    </a:lnTo>
                    <a:lnTo>
                      <a:pt x="223" y="697"/>
                    </a:lnTo>
                    <a:lnTo>
                      <a:pt x="239" y="704"/>
                    </a:lnTo>
                    <a:lnTo>
                      <a:pt x="255" y="709"/>
                    </a:lnTo>
                    <a:lnTo>
                      <a:pt x="272" y="714"/>
                    </a:lnTo>
                    <a:lnTo>
                      <a:pt x="289" y="718"/>
                    </a:lnTo>
                    <a:lnTo>
                      <a:pt x="307" y="721"/>
                    </a:lnTo>
                    <a:lnTo>
                      <a:pt x="324" y="723"/>
                    </a:lnTo>
                    <a:lnTo>
                      <a:pt x="341" y="725"/>
                    </a:lnTo>
                    <a:lnTo>
                      <a:pt x="359" y="726"/>
                    </a:lnTo>
                    <a:lnTo>
                      <a:pt x="376" y="725"/>
                    </a:lnTo>
                    <a:lnTo>
                      <a:pt x="393" y="724"/>
                    </a:lnTo>
                    <a:lnTo>
                      <a:pt x="411" y="722"/>
                    </a:lnTo>
                    <a:lnTo>
                      <a:pt x="429" y="720"/>
                    </a:lnTo>
                    <a:lnTo>
                      <a:pt x="446" y="716"/>
                    </a:lnTo>
                    <a:lnTo>
                      <a:pt x="463" y="712"/>
                    </a:lnTo>
                    <a:lnTo>
                      <a:pt x="480" y="706"/>
                    </a:lnTo>
                    <a:lnTo>
                      <a:pt x="496" y="700"/>
                    </a:lnTo>
                    <a:lnTo>
                      <a:pt x="513" y="693"/>
                    </a:lnTo>
                    <a:lnTo>
                      <a:pt x="529" y="685"/>
                    </a:lnTo>
                    <a:lnTo>
                      <a:pt x="545" y="676"/>
                    </a:lnTo>
                    <a:lnTo>
                      <a:pt x="561" y="666"/>
                    </a:lnTo>
                    <a:lnTo>
                      <a:pt x="576" y="655"/>
                    </a:lnTo>
                    <a:lnTo>
                      <a:pt x="591" y="643"/>
                    </a:lnTo>
                    <a:lnTo>
                      <a:pt x="605" y="631"/>
                    </a:lnTo>
                    <a:lnTo>
                      <a:pt x="618" y="618"/>
                    </a:lnTo>
                    <a:lnTo>
                      <a:pt x="630" y="606"/>
                    </a:lnTo>
                    <a:lnTo>
                      <a:pt x="642" y="592"/>
                    </a:lnTo>
                    <a:lnTo>
                      <a:pt x="653" y="578"/>
                    </a:lnTo>
                    <a:lnTo>
                      <a:pt x="663" y="564"/>
                    </a:lnTo>
                    <a:lnTo>
                      <a:pt x="672" y="549"/>
                    </a:lnTo>
                    <a:lnTo>
                      <a:pt x="682" y="534"/>
                    </a:lnTo>
                    <a:lnTo>
                      <a:pt x="689" y="518"/>
                    </a:lnTo>
                    <a:lnTo>
                      <a:pt x="696" y="502"/>
                    </a:lnTo>
                    <a:lnTo>
                      <a:pt x="703" y="486"/>
                    </a:lnTo>
                    <a:lnTo>
                      <a:pt x="708" y="470"/>
                    </a:lnTo>
                    <a:lnTo>
                      <a:pt x="713" y="453"/>
                    </a:lnTo>
                    <a:lnTo>
                      <a:pt x="716" y="437"/>
                    </a:lnTo>
                    <a:lnTo>
                      <a:pt x="719" y="420"/>
                    </a:lnTo>
                    <a:lnTo>
                      <a:pt x="722" y="403"/>
                    </a:lnTo>
                    <a:lnTo>
                      <a:pt x="723" y="385"/>
                    </a:lnTo>
                    <a:lnTo>
                      <a:pt x="723" y="367"/>
                    </a:lnTo>
                    <a:lnTo>
                      <a:pt x="723" y="350"/>
                    </a:lnTo>
                    <a:lnTo>
                      <a:pt x="722" y="333"/>
                    </a:lnTo>
                    <a:lnTo>
                      <a:pt x="720" y="315"/>
                    </a:lnTo>
                    <a:lnTo>
                      <a:pt x="718" y="298"/>
                    </a:lnTo>
                    <a:lnTo>
                      <a:pt x="714" y="281"/>
                    </a:lnTo>
                    <a:lnTo>
                      <a:pt x="710" y="263"/>
                    </a:lnTo>
                    <a:lnTo>
                      <a:pt x="704" y="246"/>
                    </a:lnTo>
                    <a:lnTo>
                      <a:pt x="698" y="229"/>
                    </a:lnTo>
                    <a:lnTo>
                      <a:pt x="691" y="212"/>
                    </a:lnTo>
                    <a:lnTo>
                      <a:pt x="683" y="196"/>
                    </a:lnTo>
                    <a:lnTo>
                      <a:pt x="675" y="180"/>
                    </a:lnTo>
                    <a:lnTo>
                      <a:pt x="664" y="164"/>
                    </a:lnTo>
                    <a:lnTo>
                      <a:pt x="654" y="148"/>
                    </a:lnTo>
                    <a:lnTo>
                      <a:pt x="643" y="133"/>
                    </a:lnTo>
                    <a:lnTo>
                      <a:pt x="631" y="119"/>
                    </a:lnTo>
                    <a:lnTo>
                      <a:pt x="618" y="106"/>
                    </a:lnTo>
                    <a:lnTo>
                      <a:pt x="605" y="94"/>
                    </a:lnTo>
                    <a:lnTo>
                      <a:pt x="592" y="82"/>
                    </a:lnTo>
                    <a:lnTo>
                      <a:pt x="578" y="71"/>
                    </a:lnTo>
                    <a:lnTo>
                      <a:pt x="564" y="61"/>
                    </a:lnTo>
                    <a:lnTo>
                      <a:pt x="549" y="52"/>
                    </a:lnTo>
                    <a:lnTo>
                      <a:pt x="533" y="43"/>
                    </a:lnTo>
                    <a:lnTo>
                      <a:pt x="517" y="36"/>
                    </a:lnTo>
                    <a:lnTo>
                      <a:pt x="501" y="29"/>
                    </a:lnTo>
                    <a:lnTo>
                      <a:pt x="485" y="22"/>
                    </a:lnTo>
                    <a:lnTo>
                      <a:pt x="468" y="17"/>
                    </a:lnTo>
                    <a:lnTo>
                      <a:pt x="452" y="11"/>
                    </a:lnTo>
                    <a:lnTo>
                      <a:pt x="435" y="8"/>
                    </a:lnTo>
                    <a:lnTo>
                      <a:pt x="417" y="5"/>
                    </a:lnTo>
                    <a:lnTo>
                      <a:pt x="400" y="2"/>
                    </a:lnTo>
                    <a:lnTo>
                      <a:pt x="383" y="1"/>
                    </a:lnTo>
                    <a:lnTo>
                      <a:pt x="365" y="0"/>
                    </a:lnTo>
                    <a:lnTo>
                      <a:pt x="348" y="1"/>
                    </a:lnTo>
                    <a:lnTo>
                      <a:pt x="331" y="2"/>
                    </a:lnTo>
                    <a:lnTo>
                      <a:pt x="313" y="4"/>
                    </a:lnTo>
                    <a:lnTo>
                      <a:pt x="296" y="6"/>
                    </a:lnTo>
                    <a:lnTo>
                      <a:pt x="278" y="10"/>
                    </a:lnTo>
                    <a:lnTo>
                      <a:pt x="261" y="14"/>
                    </a:lnTo>
                    <a:lnTo>
                      <a:pt x="244" y="21"/>
                    </a:lnTo>
                    <a:lnTo>
                      <a:pt x="227" y="27"/>
                    </a:lnTo>
                    <a:lnTo>
                      <a:pt x="211" y="34"/>
                    </a:lnTo>
                    <a:lnTo>
                      <a:pt x="195" y="42"/>
                    </a:lnTo>
                    <a:lnTo>
                      <a:pt x="179" y="50"/>
                    </a:lnTo>
                    <a:lnTo>
                      <a:pt x="163" y="60"/>
                    </a:lnTo>
                    <a:lnTo>
                      <a:pt x="148" y="70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84" name="Freeform 500">
                <a:extLst>
                  <a:ext uri="{FF2B5EF4-FFF2-40B4-BE49-F238E27FC236}">
                    <a16:creationId xmlns:a16="http://schemas.microsoft.com/office/drawing/2014/main" id="{2BDBBA35-8B5B-4895-0673-791EF8A23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643"/>
                <a:ext cx="45" cy="46"/>
              </a:xfrm>
              <a:custGeom>
                <a:avLst/>
                <a:gdLst>
                  <a:gd name="T0" fmla="*/ 119 w 723"/>
                  <a:gd name="T1" fmla="*/ 93 h 726"/>
                  <a:gd name="T2" fmla="*/ 82 w 723"/>
                  <a:gd name="T3" fmla="*/ 132 h 726"/>
                  <a:gd name="T4" fmla="*/ 52 w 723"/>
                  <a:gd name="T5" fmla="*/ 176 h 726"/>
                  <a:gd name="T6" fmla="*/ 28 w 723"/>
                  <a:gd name="T7" fmla="*/ 223 h 726"/>
                  <a:gd name="T8" fmla="*/ 11 w 723"/>
                  <a:gd name="T9" fmla="*/ 273 h 726"/>
                  <a:gd name="T10" fmla="*/ 2 w 723"/>
                  <a:gd name="T11" fmla="*/ 324 h 726"/>
                  <a:gd name="T12" fmla="*/ 1 w 723"/>
                  <a:gd name="T13" fmla="*/ 376 h 726"/>
                  <a:gd name="T14" fmla="*/ 6 w 723"/>
                  <a:gd name="T15" fmla="*/ 429 h 726"/>
                  <a:gd name="T16" fmla="*/ 20 w 723"/>
                  <a:gd name="T17" fmla="*/ 480 h 726"/>
                  <a:gd name="T18" fmla="*/ 41 w 723"/>
                  <a:gd name="T19" fmla="*/ 530 h 726"/>
                  <a:gd name="T20" fmla="*/ 70 w 723"/>
                  <a:gd name="T21" fmla="*/ 576 h 726"/>
                  <a:gd name="T22" fmla="*/ 106 w 723"/>
                  <a:gd name="T23" fmla="*/ 618 h 726"/>
                  <a:gd name="T24" fmla="*/ 146 w 723"/>
                  <a:gd name="T25" fmla="*/ 654 h 726"/>
                  <a:gd name="T26" fmla="*/ 191 w 723"/>
                  <a:gd name="T27" fmla="*/ 682 h 726"/>
                  <a:gd name="T28" fmla="*/ 239 w 723"/>
                  <a:gd name="T29" fmla="*/ 704 h 726"/>
                  <a:gd name="T30" fmla="*/ 289 w 723"/>
                  <a:gd name="T31" fmla="*/ 718 h 726"/>
                  <a:gd name="T32" fmla="*/ 341 w 723"/>
                  <a:gd name="T33" fmla="*/ 725 h 726"/>
                  <a:gd name="T34" fmla="*/ 393 w 723"/>
                  <a:gd name="T35" fmla="*/ 724 h 726"/>
                  <a:gd name="T36" fmla="*/ 446 w 723"/>
                  <a:gd name="T37" fmla="*/ 716 h 726"/>
                  <a:gd name="T38" fmla="*/ 496 w 723"/>
                  <a:gd name="T39" fmla="*/ 700 h 726"/>
                  <a:gd name="T40" fmla="*/ 545 w 723"/>
                  <a:gd name="T41" fmla="*/ 676 h 726"/>
                  <a:gd name="T42" fmla="*/ 591 w 723"/>
                  <a:gd name="T43" fmla="*/ 643 h 726"/>
                  <a:gd name="T44" fmla="*/ 630 w 723"/>
                  <a:gd name="T45" fmla="*/ 606 h 726"/>
                  <a:gd name="T46" fmla="*/ 663 w 723"/>
                  <a:gd name="T47" fmla="*/ 564 h 726"/>
                  <a:gd name="T48" fmla="*/ 689 w 723"/>
                  <a:gd name="T49" fmla="*/ 518 h 726"/>
                  <a:gd name="T50" fmla="*/ 708 w 723"/>
                  <a:gd name="T51" fmla="*/ 470 h 726"/>
                  <a:gd name="T52" fmla="*/ 719 w 723"/>
                  <a:gd name="T53" fmla="*/ 420 h 726"/>
                  <a:gd name="T54" fmla="*/ 723 w 723"/>
                  <a:gd name="T55" fmla="*/ 367 h 726"/>
                  <a:gd name="T56" fmla="*/ 720 w 723"/>
                  <a:gd name="T57" fmla="*/ 315 h 726"/>
                  <a:gd name="T58" fmla="*/ 710 w 723"/>
                  <a:gd name="T59" fmla="*/ 263 h 726"/>
                  <a:gd name="T60" fmla="*/ 691 w 723"/>
                  <a:gd name="T61" fmla="*/ 212 h 726"/>
                  <a:gd name="T62" fmla="*/ 664 w 723"/>
                  <a:gd name="T63" fmla="*/ 164 h 726"/>
                  <a:gd name="T64" fmla="*/ 631 w 723"/>
                  <a:gd name="T65" fmla="*/ 119 h 726"/>
                  <a:gd name="T66" fmla="*/ 592 w 723"/>
                  <a:gd name="T67" fmla="*/ 82 h 726"/>
                  <a:gd name="T68" fmla="*/ 549 w 723"/>
                  <a:gd name="T69" fmla="*/ 52 h 726"/>
                  <a:gd name="T70" fmla="*/ 501 w 723"/>
                  <a:gd name="T71" fmla="*/ 29 h 726"/>
                  <a:gd name="T72" fmla="*/ 452 w 723"/>
                  <a:gd name="T73" fmla="*/ 11 h 726"/>
                  <a:gd name="T74" fmla="*/ 400 w 723"/>
                  <a:gd name="T75" fmla="*/ 2 h 726"/>
                  <a:gd name="T76" fmla="*/ 348 w 723"/>
                  <a:gd name="T77" fmla="*/ 1 h 726"/>
                  <a:gd name="T78" fmla="*/ 296 w 723"/>
                  <a:gd name="T79" fmla="*/ 6 h 726"/>
                  <a:gd name="T80" fmla="*/ 244 w 723"/>
                  <a:gd name="T81" fmla="*/ 21 h 726"/>
                  <a:gd name="T82" fmla="*/ 195 w 723"/>
                  <a:gd name="T83" fmla="*/ 42 h 726"/>
                  <a:gd name="T84" fmla="*/ 148 w 723"/>
                  <a:gd name="T85" fmla="*/ 7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3" h="726">
                    <a:moveTo>
                      <a:pt x="148" y="70"/>
                    </a:moveTo>
                    <a:lnTo>
                      <a:pt x="133" y="81"/>
                    </a:lnTo>
                    <a:lnTo>
                      <a:pt x="119" y="93"/>
                    </a:lnTo>
                    <a:lnTo>
                      <a:pt x="106" y="106"/>
                    </a:lnTo>
                    <a:lnTo>
                      <a:pt x="94" y="119"/>
                    </a:lnTo>
                    <a:lnTo>
                      <a:pt x="82" y="132"/>
                    </a:lnTo>
                    <a:lnTo>
                      <a:pt x="71" y="147"/>
                    </a:lnTo>
                    <a:lnTo>
                      <a:pt x="61" y="161"/>
                    </a:lnTo>
                    <a:lnTo>
                      <a:pt x="52" y="176"/>
                    </a:lnTo>
                    <a:lnTo>
                      <a:pt x="42" y="191"/>
                    </a:lnTo>
                    <a:lnTo>
                      <a:pt x="35" y="207"/>
                    </a:lnTo>
                    <a:lnTo>
                      <a:pt x="28" y="223"/>
                    </a:lnTo>
                    <a:lnTo>
                      <a:pt x="21" y="239"/>
                    </a:lnTo>
                    <a:lnTo>
                      <a:pt x="16" y="256"/>
                    </a:lnTo>
                    <a:lnTo>
                      <a:pt x="11" y="273"/>
                    </a:lnTo>
                    <a:lnTo>
                      <a:pt x="8" y="290"/>
                    </a:lnTo>
                    <a:lnTo>
                      <a:pt x="5" y="307"/>
                    </a:lnTo>
                    <a:lnTo>
                      <a:pt x="2" y="324"/>
                    </a:lnTo>
                    <a:lnTo>
                      <a:pt x="1" y="341"/>
                    </a:lnTo>
                    <a:lnTo>
                      <a:pt x="0" y="359"/>
                    </a:lnTo>
                    <a:lnTo>
                      <a:pt x="1" y="376"/>
                    </a:lnTo>
                    <a:lnTo>
                      <a:pt x="2" y="394"/>
                    </a:lnTo>
                    <a:lnTo>
                      <a:pt x="4" y="412"/>
                    </a:lnTo>
                    <a:lnTo>
                      <a:pt x="6" y="429"/>
                    </a:lnTo>
                    <a:lnTo>
                      <a:pt x="10" y="446"/>
                    </a:lnTo>
                    <a:lnTo>
                      <a:pt x="14" y="463"/>
                    </a:lnTo>
                    <a:lnTo>
                      <a:pt x="20" y="480"/>
                    </a:lnTo>
                    <a:lnTo>
                      <a:pt x="26" y="497"/>
                    </a:lnTo>
                    <a:lnTo>
                      <a:pt x="33" y="513"/>
                    </a:lnTo>
                    <a:lnTo>
                      <a:pt x="41" y="530"/>
                    </a:lnTo>
                    <a:lnTo>
                      <a:pt x="50" y="546"/>
                    </a:lnTo>
                    <a:lnTo>
                      <a:pt x="60" y="561"/>
                    </a:lnTo>
                    <a:lnTo>
                      <a:pt x="70" y="576"/>
                    </a:lnTo>
                    <a:lnTo>
                      <a:pt x="81" y="591"/>
                    </a:lnTo>
                    <a:lnTo>
                      <a:pt x="93" y="605"/>
                    </a:lnTo>
                    <a:lnTo>
                      <a:pt x="106" y="618"/>
                    </a:lnTo>
                    <a:lnTo>
                      <a:pt x="119" y="631"/>
                    </a:lnTo>
                    <a:lnTo>
                      <a:pt x="132" y="642"/>
                    </a:lnTo>
                    <a:lnTo>
                      <a:pt x="146" y="654"/>
                    </a:lnTo>
                    <a:lnTo>
                      <a:pt x="160" y="664"/>
                    </a:lnTo>
                    <a:lnTo>
                      <a:pt x="176" y="674"/>
                    </a:lnTo>
                    <a:lnTo>
                      <a:pt x="191" y="682"/>
                    </a:lnTo>
                    <a:lnTo>
                      <a:pt x="207" y="690"/>
                    </a:lnTo>
                    <a:lnTo>
                      <a:pt x="223" y="697"/>
                    </a:lnTo>
                    <a:lnTo>
                      <a:pt x="239" y="704"/>
                    </a:lnTo>
                    <a:lnTo>
                      <a:pt x="255" y="709"/>
                    </a:lnTo>
                    <a:lnTo>
                      <a:pt x="272" y="714"/>
                    </a:lnTo>
                    <a:lnTo>
                      <a:pt x="289" y="718"/>
                    </a:lnTo>
                    <a:lnTo>
                      <a:pt x="307" y="721"/>
                    </a:lnTo>
                    <a:lnTo>
                      <a:pt x="324" y="723"/>
                    </a:lnTo>
                    <a:lnTo>
                      <a:pt x="341" y="725"/>
                    </a:lnTo>
                    <a:lnTo>
                      <a:pt x="359" y="726"/>
                    </a:lnTo>
                    <a:lnTo>
                      <a:pt x="376" y="725"/>
                    </a:lnTo>
                    <a:lnTo>
                      <a:pt x="393" y="724"/>
                    </a:lnTo>
                    <a:lnTo>
                      <a:pt x="411" y="722"/>
                    </a:lnTo>
                    <a:lnTo>
                      <a:pt x="429" y="720"/>
                    </a:lnTo>
                    <a:lnTo>
                      <a:pt x="446" y="716"/>
                    </a:lnTo>
                    <a:lnTo>
                      <a:pt x="463" y="712"/>
                    </a:lnTo>
                    <a:lnTo>
                      <a:pt x="480" y="706"/>
                    </a:lnTo>
                    <a:lnTo>
                      <a:pt x="496" y="700"/>
                    </a:lnTo>
                    <a:lnTo>
                      <a:pt x="513" y="693"/>
                    </a:lnTo>
                    <a:lnTo>
                      <a:pt x="529" y="685"/>
                    </a:lnTo>
                    <a:lnTo>
                      <a:pt x="545" y="676"/>
                    </a:lnTo>
                    <a:lnTo>
                      <a:pt x="561" y="666"/>
                    </a:lnTo>
                    <a:lnTo>
                      <a:pt x="576" y="655"/>
                    </a:lnTo>
                    <a:lnTo>
                      <a:pt x="591" y="643"/>
                    </a:lnTo>
                    <a:lnTo>
                      <a:pt x="605" y="631"/>
                    </a:lnTo>
                    <a:lnTo>
                      <a:pt x="618" y="618"/>
                    </a:lnTo>
                    <a:lnTo>
                      <a:pt x="630" y="606"/>
                    </a:lnTo>
                    <a:lnTo>
                      <a:pt x="642" y="592"/>
                    </a:lnTo>
                    <a:lnTo>
                      <a:pt x="653" y="578"/>
                    </a:lnTo>
                    <a:lnTo>
                      <a:pt x="663" y="564"/>
                    </a:lnTo>
                    <a:lnTo>
                      <a:pt x="672" y="549"/>
                    </a:lnTo>
                    <a:lnTo>
                      <a:pt x="682" y="534"/>
                    </a:lnTo>
                    <a:lnTo>
                      <a:pt x="689" y="518"/>
                    </a:lnTo>
                    <a:lnTo>
                      <a:pt x="696" y="502"/>
                    </a:lnTo>
                    <a:lnTo>
                      <a:pt x="703" y="486"/>
                    </a:lnTo>
                    <a:lnTo>
                      <a:pt x="708" y="470"/>
                    </a:lnTo>
                    <a:lnTo>
                      <a:pt x="713" y="453"/>
                    </a:lnTo>
                    <a:lnTo>
                      <a:pt x="716" y="437"/>
                    </a:lnTo>
                    <a:lnTo>
                      <a:pt x="719" y="420"/>
                    </a:lnTo>
                    <a:lnTo>
                      <a:pt x="722" y="403"/>
                    </a:lnTo>
                    <a:lnTo>
                      <a:pt x="723" y="385"/>
                    </a:lnTo>
                    <a:lnTo>
                      <a:pt x="723" y="367"/>
                    </a:lnTo>
                    <a:lnTo>
                      <a:pt x="723" y="350"/>
                    </a:lnTo>
                    <a:lnTo>
                      <a:pt x="722" y="333"/>
                    </a:lnTo>
                    <a:lnTo>
                      <a:pt x="720" y="315"/>
                    </a:lnTo>
                    <a:lnTo>
                      <a:pt x="718" y="298"/>
                    </a:lnTo>
                    <a:lnTo>
                      <a:pt x="714" y="281"/>
                    </a:lnTo>
                    <a:lnTo>
                      <a:pt x="710" y="263"/>
                    </a:lnTo>
                    <a:lnTo>
                      <a:pt x="704" y="246"/>
                    </a:lnTo>
                    <a:lnTo>
                      <a:pt x="698" y="229"/>
                    </a:lnTo>
                    <a:lnTo>
                      <a:pt x="691" y="212"/>
                    </a:lnTo>
                    <a:lnTo>
                      <a:pt x="683" y="196"/>
                    </a:lnTo>
                    <a:lnTo>
                      <a:pt x="675" y="180"/>
                    </a:lnTo>
                    <a:lnTo>
                      <a:pt x="664" y="164"/>
                    </a:lnTo>
                    <a:lnTo>
                      <a:pt x="654" y="148"/>
                    </a:lnTo>
                    <a:lnTo>
                      <a:pt x="643" y="133"/>
                    </a:lnTo>
                    <a:lnTo>
                      <a:pt x="631" y="119"/>
                    </a:lnTo>
                    <a:lnTo>
                      <a:pt x="618" y="106"/>
                    </a:lnTo>
                    <a:lnTo>
                      <a:pt x="605" y="94"/>
                    </a:lnTo>
                    <a:lnTo>
                      <a:pt x="592" y="82"/>
                    </a:lnTo>
                    <a:lnTo>
                      <a:pt x="578" y="71"/>
                    </a:lnTo>
                    <a:lnTo>
                      <a:pt x="564" y="61"/>
                    </a:lnTo>
                    <a:lnTo>
                      <a:pt x="549" y="52"/>
                    </a:lnTo>
                    <a:lnTo>
                      <a:pt x="533" y="43"/>
                    </a:lnTo>
                    <a:lnTo>
                      <a:pt x="517" y="36"/>
                    </a:lnTo>
                    <a:lnTo>
                      <a:pt x="501" y="29"/>
                    </a:lnTo>
                    <a:lnTo>
                      <a:pt x="485" y="22"/>
                    </a:lnTo>
                    <a:lnTo>
                      <a:pt x="468" y="17"/>
                    </a:lnTo>
                    <a:lnTo>
                      <a:pt x="452" y="11"/>
                    </a:lnTo>
                    <a:lnTo>
                      <a:pt x="435" y="8"/>
                    </a:lnTo>
                    <a:lnTo>
                      <a:pt x="417" y="5"/>
                    </a:lnTo>
                    <a:lnTo>
                      <a:pt x="400" y="2"/>
                    </a:lnTo>
                    <a:lnTo>
                      <a:pt x="383" y="1"/>
                    </a:lnTo>
                    <a:lnTo>
                      <a:pt x="365" y="0"/>
                    </a:lnTo>
                    <a:lnTo>
                      <a:pt x="348" y="1"/>
                    </a:lnTo>
                    <a:lnTo>
                      <a:pt x="331" y="2"/>
                    </a:lnTo>
                    <a:lnTo>
                      <a:pt x="313" y="4"/>
                    </a:lnTo>
                    <a:lnTo>
                      <a:pt x="296" y="6"/>
                    </a:lnTo>
                    <a:lnTo>
                      <a:pt x="278" y="10"/>
                    </a:lnTo>
                    <a:lnTo>
                      <a:pt x="261" y="14"/>
                    </a:lnTo>
                    <a:lnTo>
                      <a:pt x="244" y="21"/>
                    </a:lnTo>
                    <a:lnTo>
                      <a:pt x="227" y="27"/>
                    </a:lnTo>
                    <a:lnTo>
                      <a:pt x="211" y="34"/>
                    </a:lnTo>
                    <a:lnTo>
                      <a:pt x="195" y="42"/>
                    </a:lnTo>
                    <a:lnTo>
                      <a:pt x="179" y="50"/>
                    </a:lnTo>
                    <a:lnTo>
                      <a:pt x="163" y="60"/>
                    </a:lnTo>
                    <a:lnTo>
                      <a:pt x="148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85" name="Freeform 501">
                <a:extLst>
                  <a:ext uri="{FF2B5EF4-FFF2-40B4-BE49-F238E27FC236}">
                    <a16:creationId xmlns:a16="http://schemas.microsoft.com/office/drawing/2014/main" id="{85433F3C-C8A4-A3C9-A62E-1C8C56AAE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1647"/>
                <a:ext cx="45" cy="45"/>
              </a:xfrm>
              <a:custGeom>
                <a:avLst/>
                <a:gdLst>
                  <a:gd name="T0" fmla="*/ 123 w 725"/>
                  <a:gd name="T1" fmla="*/ 95 h 725"/>
                  <a:gd name="T2" fmla="*/ 84 w 725"/>
                  <a:gd name="T3" fmla="*/ 134 h 725"/>
                  <a:gd name="T4" fmla="*/ 53 w 725"/>
                  <a:gd name="T5" fmla="*/ 176 h 725"/>
                  <a:gd name="T6" fmla="*/ 29 w 725"/>
                  <a:gd name="T7" fmla="*/ 224 h 725"/>
                  <a:gd name="T8" fmla="*/ 12 w 725"/>
                  <a:gd name="T9" fmla="*/ 272 h 725"/>
                  <a:gd name="T10" fmla="*/ 3 w 725"/>
                  <a:gd name="T11" fmla="*/ 323 h 725"/>
                  <a:gd name="T12" fmla="*/ 1 w 725"/>
                  <a:gd name="T13" fmla="*/ 376 h 725"/>
                  <a:gd name="T14" fmla="*/ 6 w 725"/>
                  <a:gd name="T15" fmla="*/ 428 h 725"/>
                  <a:gd name="T16" fmla="*/ 19 w 725"/>
                  <a:gd name="T17" fmla="*/ 480 h 725"/>
                  <a:gd name="T18" fmla="*/ 40 w 725"/>
                  <a:gd name="T19" fmla="*/ 530 h 725"/>
                  <a:gd name="T20" fmla="*/ 69 w 725"/>
                  <a:gd name="T21" fmla="*/ 577 h 725"/>
                  <a:gd name="T22" fmla="*/ 104 w 725"/>
                  <a:gd name="T23" fmla="*/ 620 h 725"/>
                  <a:gd name="T24" fmla="*/ 146 w 725"/>
                  <a:gd name="T25" fmla="*/ 655 h 725"/>
                  <a:gd name="T26" fmla="*/ 190 w 725"/>
                  <a:gd name="T27" fmla="*/ 682 h 725"/>
                  <a:gd name="T28" fmla="*/ 238 w 725"/>
                  <a:gd name="T29" fmla="*/ 703 h 725"/>
                  <a:gd name="T30" fmla="*/ 289 w 725"/>
                  <a:gd name="T31" fmla="*/ 718 h 725"/>
                  <a:gd name="T32" fmla="*/ 340 w 725"/>
                  <a:gd name="T33" fmla="*/ 725 h 725"/>
                  <a:gd name="T34" fmla="*/ 393 w 725"/>
                  <a:gd name="T35" fmla="*/ 724 h 725"/>
                  <a:gd name="T36" fmla="*/ 445 w 725"/>
                  <a:gd name="T37" fmla="*/ 716 h 725"/>
                  <a:gd name="T38" fmla="*/ 495 w 725"/>
                  <a:gd name="T39" fmla="*/ 699 h 725"/>
                  <a:gd name="T40" fmla="*/ 545 w 725"/>
                  <a:gd name="T41" fmla="*/ 676 h 725"/>
                  <a:gd name="T42" fmla="*/ 590 w 725"/>
                  <a:gd name="T43" fmla="*/ 644 h 725"/>
                  <a:gd name="T44" fmla="*/ 630 w 725"/>
                  <a:gd name="T45" fmla="*/ 607 h 725"/>
                  <a:gd name="T46" fmla="*/ 663 w 725"/>
                  <a:gd name="T47" fmla="*/ 564 h 725"/>
                  <a:gd name="T48" fmla="*/ 689 w 725"/>
                  <a:gd name="T49" fmla="*/ 519 h 725"/>
                  <a:gd name="T50" fmla="*/ 708 w 725"/>
                  <a:gd name="T51" fmla="*/ 470 h 725"/>
                  <a:gd name="T52" fmla="*/ 720 w 725"/>
                  <a:gd name="T53" fmla="*/ 419 h 725"/>
                  <a:gd name="T54" fmla="*/ 725 w 725"/>
                  <a:gd name="T55" fmla="*/ 367 h 725"/>
                  <a:gd name="T56" fmla="*/ 723 w 725"/>
                  <a:gd name="T57" fmla="*/ 314 h 725"/>
                  <a:gd name="T58" fmla="*/ 713 w 725"/>
                  <a:gd name="T59" fmla="*/ 263 h 725"/>
                  <a:gd name="T60" fmla="*/ 695 w 725"/>
                  <a:gd name="T61" fmla="*/ 213 h 725"/>
                  <a:gd name="T62" fmla="*/ 669 w 725"/>
                  <a:gd name="T63" fmla="*/ 164 h 725"/>
                  <a:gd name="T64" fmla="*/ 635 w 725"/>
                  <a:gd name="T65" fmla="*/ 121 h 725"/>
                  <a:gd name="T66" fmla="*/ 594 w 725"/>
                  <a:gd name="T67" fmla="*/ 84 h 725"/>
                  <a:gd name="T68" fmla="*/ 550 w 725"/>
                  <a:gd name="T69" fmla="*/ 52 h 725"/>
                  <a:gd name="T70" fmla="*/ 503 w 725"/>
                  <a:gd name="T71" fmla="*/ 28 h 725"/>
                  <a:gd name="T72" fmla="*/ 453 w 725"/>
                  <a:gd name="T73" fmla="*/ 12 h 725"/>
                  <a:gd name="T74" fmla="*/ 403 w 725"/>
                  <a:gd name="T75" fmla="*/ 2 h 725"/>
                  <a:gd name="T76" fmla="*/ 350 w 725"/>
                  <a:gd name="T77" fmla="*/ 0 h 725"/>
                  <a:gd name="T78" fmla="*/ 299 w 725"/>
                  <a:gd name="T79" fmla="*/ 6 h 725"/>
                  <a:gd name="T80" fmla="*/ 248 w 725"/>
                  <a:gd name="T81" fmla="*/ 20 h 725"/>
                  <a:gd name="T82" fmla="*/ 198 w 725"/>
                  <a:gd name="T83" fmla="*/ 41 h 725"/>
                  <a:gd name="T84" fmla="*/ 152 w 725"/>
                  <a:gd name="T85" fmla="*/ 71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5">
                    <a:moveTo>
                      <a:pt x="152" y="71"/>
                    </a:moveTo>
                    <a:lnTo>
                      <a:pt x="137" y="83"/>
                    </a:lnTo>
                    <a:lnTo>
                      <a:pt x="123" y="95"/>
                    </a:lnTo>
                    <a:lnTo>
                      <a:pt x="108" y="107"/>
                    </a:lnTo>
                    <a:lnTo>
                      <a:pt x="96" y="120"/>
                    </a:lnTo>
                    <a:lnTo>
                      <a:pt x="84" y="134"/>
                    </a:lnTo>
                    <a:lnTo>
                      <a:pt x="73" y="147"/>
                    </a:lnTo>
                    <a:lnTo>
                      <a:pt x="62" y="162"/>
                    </a:lnTo>
                    <a:lnTo>
                      <a:pt x="53" y="176"/>
                    </a:lnTo>
                    <a:lnTo>
                      <a:pt x="44" y="191"/>
                    </a:lnTo>
                    <a:lnTo>
                      <a:pt x="36" y="208"/>
                    </a:lnTo>
                    <a:lnTo>
                      <a:pt x="29" y="224"/>
                    </a:lnTo>
                    <a:lnTo>
                      <a:pt x="22" y="240"/>
                    </a:lnTo>
                    <a:lnTo>
                      <a:pt x="17" y="256"/>
                    </a:lnTo>
                    <a:lnTo>
                      <a:pt x="12" y="272"/>
                    </a:lnTo>
                    <a:lnTo>
                      <a:pt x="8" y="289"/>
                    </a:lnTo>
                    <a:lnTo>
                      <a:pt x="5" y="306"/>
                    </a:lnTo>
                    <a:lnTo>
                      <a:pt x="3" y="323"/>
                    </a:lnTo>
                    <a:lnTo>
                      <a:pt x="1" y="341"/>
                    </a:lnTo>
                    <a:lnTo>
                      <a:pt x="0" y="358"/>
                    </a:lnTo>
                    <a:lnTo>
                      <a:pt x="1" y="376"/>
                    </a:lnTo>
                    <a:lnTo>
                      <a:pt x="2" y="393"/>
                    </a:lnTo>
                    <a:lnTo>
                      <a:pt x="4" y="410"/>
                    </a:lnTo>
                    <a:lnTo>
                      <a:pt x="6" y="428"/>
                    </a:lnTo>
                    <a:lnTo>
                      <a:pt x="10" y="445"/>
                    </a:lnTo>
                    <a:lnTo>
                      <a:pt x="14" y="463"/>
                    </a:lnTo>
                    <a:lnTo>
                      <a:pt x="19" y="480"/>
                    </a:lnTo>
                    <a:lnTo>
                      <a:pt x="25" y="497"/>
                    </a:lnTo>
                    <a:lnTo>
                      <a:pt x="32" y="513"/>
                    </a:lnTo>
                    <a:lnTo>
                      <a:pt x="40" y="530"/>
                    </a:lnTo>
                    <a:lnTo>
                      <a:pt x="49" y="546"/>
                    </a:lnTo>
                    <a:lnTo>
                      <a:pt x="59" y="562"/>
                    </a:lnTo>
                    <a:lnTo>
                      <a:pt x="69" y="577"/>
                    </a:lnTo>
                    <a:lnTo>
                      <a:pt x="80" y="593"/>
                    </a:lnTo>
                    <a:lnTo>
                      <a:pt x="92" y="607"/>
                    </a:lnTo>
                    <a:lnTo>
                      <a:pt x="104" y="620"/>
                    </a:lnTo>
                    <a:lnTo>
                      <a:pt x="117" y="632"/>
                    </a:lnTo>
                    <a:lnTo>
                      <a:pt x="132" y="644"/>
                    </a:lnTo>
                    <a:lnTo>
                      <a:pt x="146" y="655"/>
                    </a:lnTo>
                    <a:lnTo>
                      <a:pt x="160" y="665"/>
                    </a:lnTo>
                    <a:lnTo>
                      <a:pt x="175" y="674"/>
                    </a:lnTo>
                    <a:lnTo>
                      <a:pt x="190" y="682"/>
                    </a:lnTo>
                    <a:lnTo>
                      <a:pt x="206" y="690"/>
                    </a:lnTo>
                    <a:lnTo>
                      <a:pt x="222" y="697"/>
                    </a:lnTo>
                    <a:lnTo>
                      <a:pt x="238" y="703"/>
                    </a:lnTo>
                    <a:lnTo>
                      <a:pt x="255" y="710"/>
                    </a:lnTo>
                    <a:lnTo>
                      <a:pt x="272" y="714"/>
                    </a:lnTo>
                    <a:lnTo>
                      <a:pt x="289" y="718"/>
                    </a:lnTo>
                    <a:lnTo>
                      <a:pt x="306" y="721"/>
                    </a:lnTo>
                    <a:lnTo>
                      <a:pt x="323" y="723"/>
                    </a:lnTo>
                    <a:lnTo>
                      <a:pt x="340" y="725"/>
                    </a:lnTo>
                    <a:lnTo>
                      <a:pt x="357" y="725"/>
                    </a:lnTo>
                    <a:lnTo>
                      <a:pt x="376" y="725"/>
                    </a:lnTo>
                    <a:lnTo>
                      <a:pt x="393" y="724"/>
                    </a:lnTo>
                    <a:lnTo>
                      <a:pt x="410" y="722"/>
                    </a:lnTo>
                    <a:lnTo>
                      <a:pt x="428" y="719"/>
                    </a:lnTo>
                    <a:lnTo>
                      <a:pt x="445" y="716"/>
                    </a:lnTo>
                    <a:lnTo>
                      <a:pt x="462" y="711"/>
                    </a:lnTo>
                    <a:lnTo>
                      <a:pt x="479" y="705"/>
                    </a:lnTo>
                    <a:lnTo>
                      <a:pt x="495" y="699"/>
                    </a:lnTo>
                    <a:lnTo>
                      <a:pt x="513" y="692"/>
                    </a:lnTo>
                    <a:lnTo>
                      <a:pt x="529" y="684"/>
                    </a:lnTo>
                    <a:lnTo>
                      <a:pt x="545" y="676"/>
                    </a:lnTo>
                    <a:lnTo>
                      <a:pt x="560" y="666"/>
                    </a:lnTo>
                    <a:lnTo>
                      <a:pt x="575" y="656"/>
                    </a:lnTo>
                    <a:lnTo>
                      <a:pt x="590" y="644"/>
                    </a:lnTo>
                    <a:lnTo>
                      <a:pt x="604" y="633"/>
                    </a:lnTo>
                    <a:lnTo>
                      <a:pt x="617" y="620"/>
                    </a:lnTo>
                    <a:lnTo>
                      <a:pt x="630" y="607"/>
                    </a:lnTo>
                    <a:lnTo>
                      <a:pt x="642" y="594"/>
                    </a:lnTo>
                    <a:lnTo>
                      <a:pt x="653" y="579"/>
                    </a:lnTo>
                    <a:lnTo>
                      <a:pt x="663" y="564"/>
                    </a:lnTo>
                    <a:lnTo>
                      <a:pt x="673" y="550"/>
                    </a:lnTo>
                    <a:lnTo>
                      <a:pt x="681" y="534"/>
                    </a:lnTo>
                    <a:lnTo>
                      <a:pt x="689" y="519"/>
                    </a:lnTo>
                    <a:lnTo>
                      <a:pt x="696" y="503"/>
                    </a:lnTo>
                    <a:lnTo>
                      <a:pt x="703" y="487"/>
                    </a:lnTo>
                    <a:lnTo>
                      <a:pt x="708" y="470"/>
                    </a:lnTo>
                    <a:lnTo>
                      <a:pt x="713" y="453"/>
                    </a:lnTo>
                    <a:lnTo>
                      <a:pt x="717" y="436"/>
                    </a:lnTo>
                    <a:lnTo>
                      <a:pt x="720" y="419"/>
                    </a:lnTo>
                    <a:lnTo>
                      <a:pt x="723" y="402"/>
                    </a:lnTo>
                    <a:lnTo>
                      <a:pt x="725" y="384"/>
                    </a:lnTo>
                    <a:lnTo>
                      <a:pt x="725" y="367"/>
                    </a:lnTo>
                    <a:lnTo>
                      <a:pt x="725" y="350"/>
                    </a:lnTo>
                    <a:lnTo>
                      <a:pt x="724" y="332"/>
                    </a:lnTo>
                    <a:lnTo>
                      <a:pt x="723" y="314"/>
                    </a:lnTo>
                    <a:lnTo>
                      <a:pt x="720" y="297"/>
                    </a:lnTo>
                    <a:lnTo>
                      <a:pt x="717" y="280"/>
                    </a:lnTo>
                    <a:lnTo>
                      <a:pt x="713" y="263"/>
                    </a:lnTo>
                    <a:lnTo>
                      <a:pt x="707" y="246"/>
                    </a:lnTo>
                    <a:lnTo>
                      <a:pt x="701" y="229"/>
                    </a:lnTo>
                    <a:lnTo>
                      <a:pt x="695" y="213"/>
                    </a:lnTo>
                    <a:lnTo>
                      <a:pt x="687" y="196"/>
                    </a:lnTo>
                    <a:lnTo>
                      <a:pt x="678" y="180"/>
                    </a:lnTo>
                    <a:lnTo>
                      <a:pt x="669" y="164"/>
                    </a:lnTo>
                    <a:lnTo>
                      <a:pt x="658" y="149"/>
                    </a:lnTo>
                    <a:lnTo>
                      <a:pt x="647" y="135"/>
                    </a:lnTo>
                    <a:lnTo>
                      <a:pt x="635" y="121"/>
                    </a:lnTo>
                    <a:lnTo>
                      <a:pt x="621" y="108"/>
                    </a:lnTo>
                    <a:lnTo>
                      <a:pt x="608" y="95"/>
                    </a:lnTo>
                    <a:lnTo>
                      <a:pt x="594" y="84"/>
                    </a:lnTo>
                    <a:lnTo>
                      <a:pt x="580" y="72"/>
                    </a:lnTo>
                    <a:lnTo>
                      <a:pt x="565" y="61"/>
                    </a:lnTo>
                    <a:lnTo>
                      <a:pt x="550" y="52"/>
                    </a:lnTo>
                    <a:lnTo>
                      <a:pt x="535" y="43"/>
                    </a:lnTo>
                    <a:lnTo>
                      <a:pt x="519" y="35"/>
                    </a:lnTo>
                    <a:lnTo>
                      <a:pt x="503" y="28"/>
                    </a:lnTo>
                    <a:lnTo>
                      <a:pt x="486" y="22"/>
                    </a:lnTo>
                    <a:lnTo>
                      <a:pt x="470" y="16"/>
                    </a:lnTo>
                    <a:lnTo>
                      <a:pt x="453" y="12"/>
                    </a:lnTo>
                    <a:lnTo>
                      <a:pt x="437" y="8"/>
                    </a:lnTo>
                    <a:lnTo>
                      <a:pt x="420" y="5"/>
                    </a:lnTo>
                    <a:lnTo>
                      <a:pt x="403" y="2"/>
                    </a:lnTo>
                    <a:lnTo>
                      <a:pt x="385" y="1"/>
                    </a:lnTo>
                    <a:lnTo>
                      <a:pt x="367" y="0"/>
                    </a:lnTo>
                    <a:lnTo>
                      <a:pt x="350" y="0"/>
                    </a:lnTo>
                    <a:lnTo>
                      <a:pt x="333" y="1"/>
                    </a:lnTo>
                    <a:lnTo>
                      <a:pt x="316" y="3"/>
                    </a:lnTo>
                    <a:lnTo>
                      <a:pt x="299" y="6"/>
                    </a:lnTo>
                    <a:lnTo>
                      <a:pt x="282" y="10"/>
                    </a:lnTo>
                    <a:lnTo>
                      <a:pt x="265" y="14"/>
                    </a:lnTo>
                    <a:lnTo>
                      <a:pt x="248" y="20"/>
                    </a:lnTo>
                    <a:lnTo>
                      <a:pt x="231" y="26"/>
                    </a:lnTo>
                    <a:lnTo>
                      <a:pt x="214" y="33"/>
                    </a:lnTo>
                    <a:lnTo>
                      <a:pt x="198" y="41"/>
                    </a:lnTo>
                    <a:lnTo>
                      <a:pt x="183" y="50"/>
                    </a:lnTo>
                    <a:lnTo>
                      <a:pt x="167" y="60"/>
                    </a:lnTo>
                    <a:lnTo>
                      <a:pt x="152" y="71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86" name="Freeform 502">
                <a:extLst>
                  <a:ext uri="{FF2B5EF4-FFF2-40B4-BE49-F238E27FC236}">
                    <a16:creationId xmlns:a16="http://schemas.microsoft.com/office/drawing/2014/main" id="{BDDF4A5D-41D3-1E09-070B-154F5335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1647"/>
                <a:ext cx="45" cy="45"/>
              </a:xfrm>
              <a:custGeom>
                <a:avLst/>
                <a:gdLst>
                  <a:gd name="T0" fmla="*/ 123 w 725"/>
                  <a:gd name="T1" fmla="*/ 95 h 725"/>
                  <a:gd name="T2" fmla="*/ 84 w 725"/>
                  <a:gd name="T3" fmla="*/ 134 h 725"/>
                  <a:gd name="T4" fmla="*/ 53 w 725"/>
                  <a:gd name="T5" fmla="*/ 176 h 725"/>
                  <a:gd name="T6" fmla="*/ 29 w 725"/>
                  <a:gd name="T7" fmla="*/ 224 h 725"/>
                  <a:gd name="T8" fmla="*/ 12 w 725"/>
                  <a:gd name="T9" fmla="*/ 272 h 725"/>
                  <a:gd name="T10" fmla="*/ 3 w 725"/>
                  <a:gd name="T11" fmla="*/ 323 h 725"/>
                  <a:gd name="T12" fmla="*/ 1 w 725"/>
                  <a:gd name="T13" fmla="*/ 376 h 725"/>
                  <a:gd name="T14" fmla="*/ 6 w 725"/>
                  <a:gd name="T15" fmla="*/ 428 h 725"/>
                  <a:gd name="T16" fmla="*/ 19 w 725"/>
                  <a:gd name="T17" fmla="*/ 480 h 725"/>
                  <a:gd name="T18" fmla="*/ 40 w 725"/>
                  <a:gd name="T19" fmla="*/ 530 h 725"/>
                  <a:gd name="T20" fmla="*/ 69 w 725"/>
                  <a:gd name="T21" fmla="*/ 577 h 725"/>
                  <a:gd name="T22" fmla="*/ 104 w 725"/>
                  <a:gd name="T23" fmla="*/ 620 h 725"/>
                  <a:gd name="T24" fmla="*/ 146 w 725"/>
                  <a:gd name="T25" fmla="*/ 655 h 725"/>
                  <a:gd name="T26" fmla="*/ 190 w 725"/>
                  <a:gd name="T27" fmla="*/ 682 h 725"/>
                  <a:gd name="T28" fmla="*/ 238 w 725"/>
                  <a:gd name="T29" fmla="*/ 703 h 725"/>
                  <a:gd name="T30" fmla="*/ 289 w 725"/>
                  <a:gd name="T31" fmla="*/ 718 h 725"/>
                  <a:gd name="T32" fmla="*/ 340 w 725"/>
                  <a:gd name="T33" fmla="*/ 725 h 725"/>
                  <a:gd name="T34" fmla="*/ 393 w 725"/>
                  <a:gd name="T35" fmla="*/ 724 h 725"/>
                  <a:gd name="T36" fmla="*/ 445 w 725"/>
                  <a:gd name="T37" fmla="*/ 716 h 725"/>
                  <a:gd name="T38" fmla="*/ 495 w 725"/>
                  <a:gd name="T39" fmla="*/ 699 h 725"/>
                  <a:gd name="T40" fmla="*/ 545 w 725"/>
                  <a:gd name="T41" fmla="*/ 676 h 725"/>
                  <a:gd name="T42" fmla="*/ 590 w 725"/>
                  <a:gd name="T43" fmla="*/ 644 h 725"/>
                  <a:gd name="T44" fmla="*/ 630 w 725"/>
                  <a:gd name="T45" fmla="*/ 607 h 725"/>
                  <a:gd name="T46" fmla="*/ 663 w 725"/>
                  <a:gd name="T47" fmla="*/ 564 h 725"/>
                  <a:gd name="T48" fmla="*/ 689 w 725"/>
                  <a:gd name="T49" fmla="*/ 519 h 725"/>
                  <a:gd name="T50" fmla="*/ 708 w 725"/>
                  <a:gd name="T51" fmla="*/ 470 h 725"/>
                  <a:gd name="T52" fmla="*/ 720 w 725"/>
                  <a:gd name="T53" fmla="*/ 419 h 725"/>
                  <a:gd name="T54" fmla="*/ 725 w 725"/>
                  <a:gd name="T55" fmla="*/ 367 h 725"/>
                  <a:gd name="T56" fmla="*/ 723 w 725"/>
                  <a:gd name="T57" fmla="*/ 314 h 725"/>
                  <a:gd name="T58" fmla="*/ 713 w 725"/>
                  <a:gd name="T59" fmla="*/ 263 h 725"/>
                  <a:gd name="T60" fmla="*/ 695 w 725"/>
                  <a:gd name="T61" fmla="*/ 213 h 725"/>
                  <a:gd name="T62" fmla="*/ 669 w 725"/>
                  <a:gd name="T63" fmla="*/ 164 h 725"/>
                  <a:gd name="T64" fmla="*/ 635 w 725"/>
                  <a:gd name="T65" fmla="*/ 121 h 725"/>
                  <a:gd name="T66" fmla="*/ 594 w 725"/>
                  <a:gd name="T67" fmla="*/ 84 h 725"/>
                  <a:gd name="T68" fmla="*/ 550 w 725"/>
                  <a:gd name="T69" fmla="*/ 52 h 725"/>
                  <a:gd name="T70" fmla="*/ 503 w 725"/>
                  <a:gd name="T71" fmla="*/ 28 h 725"/>
                  <a:gd name="T72" fmla="*/ 453 w 725"/>
                  <a:gd name="T73" fmla="*/ 12 h 725"/>
                  <a:gd name="T74" fmla="*/ 403 w 725"/>
                  <a:gd name="T75" fmla="*/ 2 h 725"/>
                  <a:gd name="T76" fmla="*/ 350 w 725"/>
                  <a:gd name="T77" fmla="*/ 0 h 725"/>
                  <a:gd name="T78" fmla="*/ 299 w 725"/>
                  <a:gd name="T79" fmla="*/ 6 h 725"/>
                  <a:gd name="T80" fmla="*/ 248 w 725"/>
                  <a:gd name="T81" fmla="*/ 20 h 725"/>
                  <a:gd name="T82" fmla="*/ 198 w 725"/>
                  <a:gd name="T83" fmla="*/ 41 h 725"/>
                  <a:gd name="T84" fmla="*/ 152 w 725"/>
                  <a:gd name="T85" fmla="*/ 71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5">
                    <a:moveTo>
                      <a:pt x="152" y="71"/>
                    </a:moveTo>
                    <a:lnTo>
                      <a:pt x="137" y="83"/>
                    </a:lnTo>
                    <a:lnTo>
                      <a:pt x="123" y="95"/>
                    </a:lnTo>
                    <a:lnTo>
                      <a:pt x="108" y="107"/>
                    </a:lnTo>
                    <a:lnTo>
                      <a:pt x="96" y="120"/>
                    </a:lnTo>
                    <a:lnTo>
                      <a:pt x="84" y="134"/>
                    </a:lnTo>
                    <a:lnTo>
                      <a:pt x="73" y="147"/>
                    </a:lnTo>
                    <a:lnTo>
                      <a:pt x="62" y="162"/>
                    </a:lnTo>
                    <a:lnTo>
                      <a:pt x="53" y="176"/>
                    </a:lnTo>
                    <a:lnTo>
                      <a:pt x="44" y="191"/>
                    </a:lnTo>
                    <a:lnTo>
                      <a:pt x="36" y="208"/>
                    </a:lnTo>
                    <a:lnTo>
                      <a:pt x="29" y="224"/>
                    </a:lnTo>
                    <a:lnTo>
                      <a:pt x="22" y="240"/>
                    </a:lnTo>
                    <a:lnTo>
                      <a:pt x="17" y="256"/>
                    </a:lnTo>
                    <a:lnTo>
                      <a:pt x="12" y="272"/>
                    </a:lnTo>
                    <a:lnTo>
                      <a:pt x="8" y="289"/>
                    </a:lnTo>
                    <a:lnTo>
                      <a:pt x="5" y="306"/>
                    </a:lnTo>
                    <a:lnTo>
                      <a:pt x="3" y="323"/>
                    </a:lnTo>
                    <a:lnTo>
                      <a:pt x="1" y="341"/>
                    </a:lnTo>
                    <a:lnTo>
                      <a:pt x="0" y="358"/>
                    </a:lnTo>
                    <a:lnTo>
                      <a:pt x="1" y="376"/>
                    </a:lnTo>
                    <a:lnTo>
                      <a:pt x="2" y="393"/>
                    </a:lnTo>
                    <a:lnTo>
                      <a:pt x="4" y="410"/>
                    </a:lnTo>
                    <a:lnTo>
                      <a:pt x="6" y="428"/>
                    </a:lnTo>
                    <a:lnTo>
                      <a:pt x="10" y="445"/>
                    </a:lnTo>
                    <a:lnTo>
                      <a:pt x="14" y="463"/>
                    </a:lnTo>
                    <a:lnTo>
                      <a:pt x="19" y="480"/>
                    </a:lnTo>
                    <a:lnTo>
                      <a:pt x="25" y="497"/>
                    </a:lnTo>
                    <a:lnTo>
                      <a:pt x="32" y="513"/>
                    </a:lnTo>
                    <a:lnTo>
                      <a:pt x="40" y="530"/>
                    </a:lnTo>
                    <a:lnTo>
                      <a:pt x="49" y="546"/>
                    </a:lnTo>
                    <a:lnTo>
                      <a:pt x="59" y="562"/>
                    </a:lnTo>
                    <a:lnTo>
                      <a:pt x="69" y="577"/>
                    </a:lnTo>
                    <a:lnTo>
                      <a:pt x="80" y="593"/>
                    </a:lnTo>
                    <a:lnTo>
                      <a:pt x="92" y="607"/>
                    </a:lnTo>
                    <a:lnTo>
                      <a:pt x="104" y="620"/>
                    </a:lnTo>
                    <a:lnTo>
                      <a:pt x="117" y="632"/>
                    </a:lnTo>
                    <a:lnTo>
                      <a:pt x="132" y="644"/>
                    </a:lnTo>
                    <a:lnTo>
                      <a:pt x="146" y="655"/>
                    </a:lnTo>
                    <a:lnTo>
                      <a:pt x="160" y="665"/>
                    </a:lnTo>
                    <a:lnTo>
                      <a:pt x="175" y="674"/>
                    </a:lnTo>
                    <a:lnTo>
                      <a:pt x="190" y="682"/>
                    </a:lnTo>
                    <a:lnTo>
                      <a:pt x="206" y="690"/>
                    </a:lnTo>
                    <a:lnTo>
                      <a:pt x="222" y="697"/>
                    </a:lnTo>
                    <a:lnTo>
                      <a:pt x="238" y="703"/>
                    </a:lnTo>
                    <a:lnTo>
                      <a:pt x="255" y="710"/>
                    </a:lnTo>
                    <a:lnTo>
                      <a:pt x="272" y="714"/>
                    </a:lnTo>
                    <a:lnTo>
                      <a:pt x="289" y="718"/>
                    </a:lnTo>
                    <a:lnTo>
                      <a:pt x="306" y="721"/>
                    </a:lnTo>
                    <a:lnTo>
                      <a:pt x="323" y="723"/>
                    </a:lnTo>
                    <a:lnTo>
                      <a:pt x="340" y="725"/>
                    </a:lnTo>
                    <a:lnTo>
                      <a:pt x="357" y="725"/>
                    </a:lnTo>
                    <a:lnTo>
                      <a:pt x="376" y="725"/>
                    </a:lnTo>
                    <a:lnTo>
                      <a:pt x="393" y="724"/>
                    </a:lnTo>
                    <a:lnTo>
                      <a:pt x="410" y="722"/>
                    </a:lnTo>
                    <a:lnTo>
                      <a:pt x="428" y="719"/>
                    </a:lnTo>
                    <a:lnTo>
                      <a:pt x="445" y="716"/>
                    </a:lnTo>
                    <a:lnTo>
                      <a:pt x="462" y="711"/>
                    </a:lnTo>
                    <a:lnTo>
                      <a:pt x="479" y="705"/>
                    </a:lnTo>
                    <a:lnTo>
                      <a:pt x="495" y="699"/>
                    </a:lnTo>
                    <a:lnTo>
                      <a:pt x="513" y="692"/>
                    </a:lnTo>
                    <a:lnTo>
                      <a:pt x="529" y="684"/>
                    </a:lnTo>
                    <a:lnTo>
                      <a:pt x="545" y="676"/>
                    </a:lnTo>
                    <a:lnTo>
                      <a:pt x="560" y="666"/>
                    </a:lnTo>
                    <a:lnTo>
                      <a:pt x="575" y="656"/>
                    </a:lnTo>
                    <a:lnTo>
                      <a:pt x="590" y="644"/>
                    </a:lnTo>
                    <a:lnTo>
                      <a:pt x="604" y="633"/>
                    </a:lnTo>
                    <a:lnTo>
                      <a:pt x="617" y="620"/>
                    </a:lnTo>
                    <a:lnTo>
                      <a:pt x="630" y="607"/>
                    </a:lnTo>
                    <a:lnTo>
                      <a:pt x="642" y="594"/>
                    </a:lnTo>
                    <a:lnTo>
                      <a:pt x="653" y="579"/>
                    </a:lnTo>
                    <a:lnTo>
                      <a:pt x="663" y="564"/>
                    </a:lnTo>
                    <a:lnTo>
                      <a:pt x="673" y="550"/>
                    </a:lnTo>
                    <a:lnTo>
                      <a:pt x="681" y="534"/>
                    </a:lnTo>
                    <a:lnTo>
                      <a:pt x="689" y="519"/>
                    </a:lnTo>
                    <a:lnTo>
                      <a:pt x="696" y="503"/>
                    </a:lnTo>
                    <a:lnTo>
                      <a:pt x="703" y="487"/>
                    </a:lnTo>
                    <a:lnTo>
                      <a:pt x="708" y="470"/>
                    </a:lnTo>
                    <a:lnTo>
                      <a:pt x="713" y="453"/>
                    </a:lnTo>
                    <a:lnTo>
                      <a:pt x="717" y="436"/>
                    </a:lnTo>
                    <a:lnTo>
                      <a:pt x="720" y="419"/>
                    </a:lnTo>
                    <a:lnTo>
                      <a:pt x="723" y="402"/>
                    </a:lnTo>
                    <a:lnTo>
                      <a:pt x="725" y="384"/>
                    </a:lnTo>
                    <a:lnTo>
                      <a:pt x="725" y="367"/>
                    </a:lnTo>
                    <a:lnTo>
                      <a:pt x="725" y="350"/>
                    </a:lnTo>
                    <a:lnTo>
                      <a:pt x="724" y="332"/>
                    </a:lnTo>
                    <a:lnTo>
                      <a:pt x="723" y="314"/>
                    </a:lnTo>
                    <a:lnTo>
                      <a:pt x="720" y="297"/>
                    </a:lnTo>
                    <a:lnTo>
                      <a:pt x="717" y="280"/>
                    </a:lnTo>
                    <a:lnTo>
                      <a:pt x="713" y="263"/>
                    </a:lnTo>
                    <a:lnTo>
                      <a:pt x="707" y="246"/>
                    </a:lnTo>
                    <a:lnTo>
                      <a:pt x="701" y="229"/>
                    </a:lnTo>
                    <a:lnTo>
                      <a:pt x="695" y="213"/>
                    </a:lnTo>
                    <a:lnTo>
                      <a:pt x="687" y="196"/>
                    </a:lnTo>
                    <a:lnTo>
                      <a:pt x="678" y="180"/>
                    </a:lnTo>
                    <a:lnTo>
                      <a:pt x="669" y="164"/>
                    </a:lnTo>
                    <a:lnTo>
                      <a:pt x="658" y="149"/>
                    </a:lnTo>
                    <a:lnTo>
                      <a:pt x="647" y="135"/>
                    </a:lnTo>
                    <a:lnTo>
                      <a:pt x="635" y="121"/>
                    </a:lnTo>
                    <a:lnTo>
                      <a:pt x="621" y="108"/>
                    </a:lnTo>
                    <a:lnTo>
                      <a:pt x="608" y="95"/>
                    </a:lnTo>
                    <a:lnTo>
                      <a:pt x="594" y="84"/>
                    </a:lnTo>
                    <a:lnTo>
                      <a:pt x="580" y="72"/>
                    </a:lnTo>
                    <a:lnTo>
                      <a:pt x="565" y="61"/>
                    </a:lnTo>
                    <a:lnTo>
                      <a:pt x="550" y="52"/>
                    </a:lnTo>
                    <a:lnTo>
                      <a:pt x="535" y="43"/>
                    </a:lnTo>
                    <a:lnTo>
                      <a:pt x="519" y="35"/>
                    </a:lnTo>
                    <a:lnTo>
                      <a:pt x="503" y="28"/>
                    </a:lnTo>
                    <a:lnTo>
                      <a:pt x="486" y="22"/>
                    </a:lnTo>
                    <a:lnTo>
                      <a:pt x="470" y="16"/>
                    </a:lnTo>
                    <a:lnTo>
                      <a:pt x="453" y="12"/>
                    </a:lnTo>
                    <a:lnTo>
                      <a:pt x="437" y="8"/>
                    </a:lnTo>
                    <a:lnTo>
                      <a:pt x="420" y="5"/>
                    </a:lnTo>
                    <a:lnTo>
                      <a:pt x="403" y="2"/>
                    </a:lnTo>
                    <a:lnTo>
                      <a:pt x="385" y="1"/>
                    </a:lnTo>
                    <a:lnTo>
                      <a:pt x="367" y="0"/>
                    </a:lnTo>
                    <a:lnTo>
                      <a:pt x="350" y="0"/>
                    </a:lnTo>
                    <a:lnTo>
                      <a:pt x="333" y="1"/>
                    </a:lnTo>
                    <a:lnTo>
                      <a:pt x="316" y="3"/>
                    </a:lnTo>
                    <a:lnTo>
                      <a:pt x="299" y="6"/>
                    </a:lnTo>
                    <a:lnTo>
                      <a:pt x="282" y="10"/>
                    </a:lnTo>
                    <a:lnTo>
                      <a:pt x="265" y="14"/>
                    </a:lnTo>
                    <a:lnTo>
                      <a:pt x="248" y="20"/>
                    </a:lnTo>
                    <a:lnTo>
                      <a:pt x="231" y="26"/>
                    </a:lnTo>
                    <a:lnTo>
                      <a:pt x="214" y="33"/>
                    </a:lnTo>
                    <a:lnTo>
                      <a:pt x="198" y="41"/>
                    </a:lnTo>
                    <a:lnTo>
                      <a:pt x="183" y="50"/>
                    </a:lnTo>
                    <a:lnTo>
                      <a:pt x="167" y="60"/>
                    </a:lnTo>
                    <a:lnTo>
                      <a:pt x="152" y="7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87" name="Freeform 503">
                <a:extLst>
                  <a:ext uri="{FF2B5EF4-FFF2-40B4-BE49-F238E27FC236}">
                    <a16:creationId xmlns:a16="http://schemas.microsoft.com/office/drawing/2014/main" id="{B62AA834-0050-D2F8-F3AB-57EED2AF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234"/>
                <a:ext cx="45" cy="45"/>
              </a:xfrm>
              <a:custGeom>
                <a:avLst/>
                <a:gdLst>
                  <a:gd name="T0" fmla="*/ 362 w 724"/>
                  <a:gd name="T1" fmla="*/ 0 h 725"/>
                  <a:gd name="T2" fmla="*/ 309 w 724"/>
                  <a:gd name="T3" fmla="*/ 4 h 725"/>
                  <a:gd name="T4" fmla="*/ 257 w 724"/>
                  <a:gd name="T5" fmla="*/ 16 h 725"/>
                  <a:gd name="T6" fmla="*/ 208 w 724"/>
                  <a:gd name="T7" fmla="*/ 34 h 725"/>
                  <a:gd name="T8" fmla="*/ 163 w 724"/>
                  <a:gd name="T9" fmla="*/ 60 h 725"/>
                  <a:gd name="T10" fmla="*/ 121 w 724"/>
                  <a:gd name="T11" fmla="*/ 91 h 725"/>
                  <a:gd name="T12" fmla="*/ 85 w 724"/>
                  <a:gd name="T13" fmla="*/ 128 h 725"/>
                  <a:gd name="T14" fmla="*/ 54 w 724"/>
                  <a:gd name="T15" fmla="*/ 172 h 725"/>
                  <a:gd name="T16" fmla="*/ 30 w 724"/>
                  <a:gd name="T17" fmla="*/ 219 h 725"/>
                  <a:gd name="T18" fmla="*/ 12 w 724"/>
                  <a:gd name="T19" fmla="*/ 271 h 725"/>
                  <a:gd name="T20" fmla="*/ 1 w 724"/>
                  <a:gd name="T21" fmla="*/ 325 h 725"/>
                  <a:gd name="T22" fmla="*/ 0 w 724"/>
                  <a:gd name="T23" fmla="*/ 380 h 725"/>
                  <a:gd name="T24" fmla="*/ 7 w 724"/>
                  <a:gd name="T25" fmla="*/ 434 h 725"/>
                  <a:gd name="T26" fmla="*/ 21 w 724"/>
                  <a:gd name="T27" fmla="*/ 484 h 725"/>
                  <a:gd name="T28" fmla="*/ 43 w 724"/>
                  <a:gd name="T29" fmla="*/ 533 h 725"/>
                  <a:gd name="T30" fmla="*/ 71 w 724"/>
                  <a:gd name="T31" fmla="*/ 576 h 725"/>
                  <a:gd name="T32" fmla="*/ 105 w 724"/>
                  <a:gd name="T33" fmla="*/ 616 h 725"/>
                  <a:gd name="T34" fmla="*/ 145 w 724"/>
                  <a:gd name="T35" fmla="*/ 651 h 725"/>
                  <a:gd name="T36" fmla="*/ 189 w 724"/>
                  <a:gd name="T37" fmla="*/ 680 h 725"/>
                  <a:gd name="T38" fmla="*/ 237 w 724"/>
                  <a:gd name="T39" fmla="*/ 702 h 725"/>
                  <a:gd name="T40" fmla="*/ 290 w 724"/>
                  <a:gd name="T41" fmla="*/ 717 h 725"/>
                  <a:gd name="T42" fmla="*/ 345 w 724"/>
                  <a:gd name="T43" fmla="*/ 725 h 725"/>
                  <a:gd name="T44" fmla="*/ 401 w 724"/>
                  <a:gd name="T45" fmla="*/ 724 h 725"/>
                  <a:gd name="T46" fmla="*/ 453 w 724"/>
                  <a:gd name="T47" fmla="*/ 714 h 725"/>
                  <a:gd name="T48" fmla="*/ 502 w 724"/>
                  <a:gd name="T49" fmla="*/ 697 h 725"/>
                  <a:gd name="T50" fmla="*/ 549 w 724"/>
                  <a:gd name="T51" fmla="*/ 673 h 725"/>
                  <a:gd name="T52" fmla="*/ 591 w 724"/>
                  <a:gd name="T53" fmla="*/ 643 h 725"/>
                  <a:gd name="T54" fmla="*/ 630 w 724"/>
                  <a:gd name="T55" fmla="*/ 607 h 725"/>
                  <a:gd name="T56" fmla="*/ 662 w 724"/>
                  <a:gd name="T57" fmla="*/ 566 h 725"/>
                  <a:gd name="T58" fmla="*/ 688 w 724"/>
                  <a:gd name="T59" fmla="*/ 520 h 725"/>
                  <a:gd name="T60" fmla="*/ 707 w 724"/>
                  <a:gd name="T61" fmla="*/ 470 h 725"/>
                  <a:gd name="T62" fmla="*/ 719 w 724"/>
                  <a:gd name="T63" fmla="*/ 417 h 725"/>
                  <a:gd name="T64" fmla="*/ 724 w 724"/>
                  <a:gd name="T65" fmla="*/ 360 h 725"/>
                  <a:gd name="T66" fmla="*/ 720 w 724"/>
                  <a:gd name="T67" fmla="*/ 307 h 725"/>
                  <a:gd name="T68" fmla="*/ 709 w 724"/>
                  <a:gd name="T69" fmla="*/ 254 h 725"/>
                  <a:gd name="T70" fmla="*/ 691 w 724"/>
                  <a:gd name="T71" fmla="*/ 206 h 725"/>
                  <a:gd name="T72" fmla="*/ 665 w 724"/>
                  <a:gd name="T73" fmla="*/ 161 h 725"/>
                  <a:gd name="T74" fmla="*/ 634 w 724"/>
                  <a:gd name="T75" fmla="*/ 120 h 725"/>
                  <a:gd name="T76" fmla="*/ 596 w 724"/>
                  <a:gd name="T77" fmla="*/ 84 h 725"/>
                  <a:gd name="T78" fmla="*/ 553 w 724"/>
                  <a:gd name="T79" fmla="*/ 54 h 725"/>
                  <a:gd name="T80" fmla="*/ 506 w 724"/>
                  <a:gd name="T81" fmla="*/ 30 h 725"/>
                  <a:gd name="T82" fmla="*/ 454 w 724"/>
                  <a:gd name="T83" fmla="*/ 13 h 725"/>
                  <a:gd name="T84" fmla="*/ 400 w 724"/>
                  <a:gd name="T85" fmla="*/ 3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5">
                    <a:moveTo>
                      <a:pt x="400" y="3"/>
                    </a:moveTo>
                    <a:lnTo>
                      <a:pt x="382" y="1"/>
                    </a:lnTo>
                    <a:lnTo>
                      <a:pt x="362" y="0"/>
                    </a:lnTo>
                    <a:lnTo>
                      <a:pt x="344" y="1"/>
                    </a:lnTo>
                    <a:lnTo>
                      <a:pt x="326" y="2"/>
                    </a:lnTo>
                    <a:lnTo>
                      <a:pt x="309" y="4"/>
                    </a:lnTo>
                    <a:lnTo>
                      <a:pt x="291" y="6"/>
                    </a:lnTo>
                    <a:lnTo>
                      <a:pt x="274" y="10"/>
                    </a:lnTo>
                    <a:lnTo>
                      <a:pt x="257" y="16"/>
                    </a:lnTo>
                    <a:lnTo>
                      <a:pt x="240" y="21"/>
                    </a:lnTo>
                    <a:lnTo>
                      <a:pt x="224" y="27"/>
                    </a:lnTo>
                    <a:lnTo>
                      <a:pt x="208" y="34"/>
                    </a:lnTo>
                    <a:lnTo>
                      <a:pt x="192" y="42"/>
                    </a:lnTo>
                    <a:lnTo>
                      <a:pt x="177" y="50"/>
                    </a:lnTo>
                    <a:lnTo>
                      <a:pt x="163" y="60"/>
                    </a:lnTo>
                    <a:lnTo>
                      <a:pt x="149" y="70"/>
                    </a:lnTo>
                    <a:lnTo>
                      <a:pt x="135" y="80"/>
                    </a:lnTo>
                    <a:lnTo>
                      <a:pt x="121" y="91"/>
                    </a:lnTo>
                    <a:lnTo>
                      <a:pt x="108" y="103"/>
                    </a:lnTo>
                    <a:lnTo>
                      <a:pt x="96" y="115"/>
                    </a:lnTo>
                    <a:lnTo>
                      <a:pt x="85" y="128"/>
                    </a:lnTo>
                    <a:lnTo>
                      <a:pt x="74" y="143"/>
                    </a:lnTo>
                    <a:lnTo>
                      <a:pt x="64" y="157"/>
                    </a:lnTo>
                    <a:lnTo>
                      <a:pt x="54" y="172"/>
                    </a:lnTo>
                    <a:lnTo>
                      <a:pt x="45" y="187"/>
                    </a:lnTo>
                    <a:lnTo>
                      <a:pt x="37" y="203"/>
                    </a:lnTo>
                    <a:lnTo>
                      <a:pt x="30" y="219"/>
                    </a:lnTo>
                    <a:lnTo>
                      <a:pt x="23" y="235"/>
                    </a:lnTo>
                    <a:lnTo>
                      <a:pt x="17" y="252"/>
                    </a:lnTo>
                    <a:lnTo>
                      <a:pt x="12" y="271"/>
                    </a:lnTo>
                    <a:lnTo>
                      <a:pt x="8" y="288"/>
                    </a:lnTo>
                    <a:lnTo>
                      <a:pt x="4" y="306"/>
                    </a:lnTo>
                    <a:lnTo>
                      <a:pt x="1" y="325"/>
                    </a:lnTo>
                    <a:lnTo>
                      <a:pt x="0" y="343"/>
                    </a:lnTo>
                    <a:lnTo>
                      <a:pt x="0" y="362"/>
                    </a:lnTo>
                    <a:lnTo>
                      <a:pt x="0" y="380"/>
                    </a:lnTo>
                    <a:lnTo>
                      <a:pt x="2" y="399"/>
                    </a:lnTo>
                    <a:lnTo>
                      <a:pt x="4" y="416"/>
                    </a:lnTo>
                    <a:lnTo>
                      <a:pt x="7" y="434"/>
                    </a:lnTo>
                    <a:lnTo>
                      <a:pt x="11" y="451"/>
                    </a:lnTo>
                    <a:lnTo>
                      <a:pt x="16" y="468"/>
                    </a:lnTo>
                    <a:lnTo>
                      <a:pt x="21" y="484"/>
                    </a:lnTo>
                    <a:lnTo>
                      <a:pt x="28" y="500"/>
                    </a:lnTo>
                    <a:lnTo>
                      <a:pt x="35" y="517"/>
                    </a:lnTo>
                    <a:lnTo>
                      <a:pt x="43" y="533"/>
                    </a:lnTo>
                    <a:lnTo>
                      <a:pt x="52" y="548"/>
                    </a:lnTo>
                    <a:lnTo>
                      <a:pt x="61" y="562"/>
                    </a:lnTo>
                    <a:lnTo>
                      <a:pt x="71" y="576"/>
                    </a:lnTo>
                    <a:lnTo>
                      <a:pt x="82" y="590"/>
                    </a:lnTo>
                    <a:lnTo>
                      <a:pt x="93" y="603"/>
                    </a:lnTo>
                    <a:lnTo>
                      <a:pt x="105" y="616"/>
                    </a:lnTo>
                    <a:lnTo>
                      <a:pt x="117" y="628"/>
                    </a:lnTo>
                    <a:lnTo>
                      <a:pt x="131" y="639"/>
                    </a:lnTo>
                    <a:lnTo>
                      <a:pt x="145" y="651"/>
                    </a:lnTo>
                    <a:lnTo>
                      <a:pt x="159" y="661"/>
                    </a:lnTo>
                    <a:lnTo>
                      <a:pt x="174" y="671"/>
                    </a:lnTo>
                    <a:lnTo>
                      <a:pt x="189" y="680"/>
                    </a:lnTo>
                    <a:lnTo>
                      <a:pt x="205" y="688"/>
                    </a:lnTo>
                    <a:lnTo>
                      <a:pt x="221" y="695"/>
                    </a:lnTo>
                    <a:lnTo>
                      <a:pt x="237" y="702"/>
                    </a:lnTo>
                    <a:lnTo>
                      <a:pt x="255" y="708"/>
                    </a:lnTo>
                    <a:lnTo>
                      <a:pt x="273" y="713"/>
                    </a:lnTo>
                    <a:lnTo>
                      <a:pt x="290" y="717"/>
                    </a:lnTo>
                    <a:lnTo>
                      <a:pt x="308" y="721"/>
                    </a:lnTo>
                    <a:lnTo>
                      <a:pt x="327" y="724"/>
                    </a:lnTo>
                    <a:lnTo>
                      <a:pt x="345" y="725"/>
                    </a:lnTo>
                    <a:lnTo>
                      <a:pt x="364" y="725"/>
                    </a:lnTo>
                    <a:lnTo>
                      <a:pt x="383" y="725"/>
                    </a:lnTo>
                    <a:lnTo>
                      <a:pt x="401" y="724"/>
                    </a:lnTo>
                    <a:lnTo>
                      <a:pt x="418" y="721"/>
                    </a:lnTo>
                    <a:lnTo>
                      <a:pt x="436" y="718"/>
                    </a:lnTo>
                    <a:lnTo>
                      <a:pt x="453" y="714"/>
                    </a:lnTo>
                    <a:lnTo>
                      <a:pt x="470" y="709"/>
                    </a:lnTo>
                    <a:lnTo>
                      <a:pt x="486" y="704"/>
                    </a:lnTo>
                    <a:lnTo>
                      <a:pt x="502" y="697"/>
                    </a:lnTo>
                    <a:lnTo>
                      <a:pt x="519" y="690"/>
                    </a:lnTo>
                    <a:lnTo>
                      <a:pt x="535" y="682"/>
                    </a:lnTo>
                    <a:lnTo>
                      <a:pt x="549" y="673"/>
                    </a:lnTo>
                    <a:lnTo>
                      <a:pt x="564" y="664"/>
                    </a:lnTo>
                    <a:lnTo>
                      <a:pt x="578" y="654"/>
                    </a:lnTo>
                    <a:lnTo>
                      <a:pt x="591" y="643"/>
                    </a:lnTo>
                    <a:lnTo>
                      <a:pt x="604" y="631"/>
                    </a:lnTo>
                    <a:lnTo>
                      <a:pt x="617" y="619"/>
                    </a:lnTo>
                    <a:lnTo>
                      <a:pt x="630" y="607"/>
                    </a:lnTo>
                    <a:lnTo>
                      <a:pt x="641" y="594"/>
                    </a:lnTo>
                    <a:lnTo>
                      <a:pt x="652" y="580"/>
                    </a:lnTo>
                    <a:lnTo>
                      <a:pt x="662" y="566"/>
                    </a:lnTo>
                    <a:lnTo>
                      <a:pt x="671" y="551"/>
                    </a:lnTo>
                    <a:lnTo>
                      <a:pt x="680" y="536"/>
                    </a:lnTo>
                    <a:lnTo>
                      <a:pt x="688" y="520"/>
                    </a:lnTo>
                    <a:lnTo>
                      <a:pt x="695" y="503"/>
                    </a:lnTo>
                    <a:lnTo>
                      <a:pt x="701" y="487"/>
                    </a:lnTo>
                    <a:lnTo>
                      <a:pt x="707" y="470"/>
                    </a:lnTo>
                    <a:lnTo>
                      <a:pt x="712" y="452"/>
                    </a:lnTo>
                    <a:lnTo>
                      <a:pt x="716" y="435"/>
                    </a:lnTo>
                    <a:lnTo>
                      <a:pt x="719" y="417"/>
                    </a:lnTo>
                    <a:lnTo>
                      <a:pt x="721" y="398"/>
                    </a:lnTo>
                    <a:lnTo>
                      <a:pt x="723" y="379"/>
                    </a:lnTo>
                    <a:lnTo>
                      <a:pt x="724" y="360"/>
                    </a:lnTo>
                    <a:lnTo>
                      <a:pt x="723" y="342"/>
                    </a:lnTo>
                    <a:lnTo>
                      <a:pt x="722" y="324"/>
                    </a:lnTo>
                    <a:lnTo>
                      <a:pt x="720" y="307"/>
                    </a:lnTo>
                    <a:lnTo>
                      <a:pt x="718" y="289"/>
                    </a:lnTo>
                    <a:lnTo>
                      <a:pt x="714" y="272"/>
                    </a:lnTo>
                    <a:lnTo>
                      <a:pt x="709" y="254"/>
                    </a:lnTo>
                    <a:lnTo>
                      <a:pt x="704" y="238"/>
                    </a:lnTo>
                    <a:lnTo>
                      <a:pt x="698" y="222"/>
                    </a:lnTo>
                    <a:lnTo>
                      <a:pt x="691" y="206"/>
                    </a:lnTo>
                    <a:lnTo>
                      <a:pt x="683" y="190"/>
                    </a:lnTo>
                    <a:lnTo>
                      <a:pt x="675" y="176"/>
                    </a:lnTo>
                    <a:lnTo>
                      <a:pt x="665" y="161"/>
                    </a:lnTo>
                    <a:lnTo>
                      <a:pt x="655" y="147"/>
                    </a:lnTo>
                    <a:lnTo>
                      <a:pt x="645" y="133"/>
                    </a:lnTo>
                    <a:lnTo>
                      <a:pt x="634" y="120"/>
                    </a:lnTo>
                    <a:lnTo>
                      <a:pt x="621" y="107"/>
                    </a:lnTo>
                    <a:lnTo>
                      <a:pt x="609" y="95"/>
                    </a:lnTo>
                    <a:lnTo>
                      <a:pt x="596" y="84"/>
                    </a:lnTo>
                    <a:lnTo>
                      <a:pt x="582" y="73"/>
                    </a:lnTo>
                    <a:lnTo>
                      <a:pt x="568" y="63"/>
                    </a:lnTo>
                    <a:lnTo>
                      <a:pt x="553" y="54"/>
                    </a:lnTo>
                    <a:lnTo>
                      <a:pt x="538" y="45"/>
                    </a:lnTo>
                    <a:lnTo>
                      <a:pt x="522" y="37"/>
                    </a:lnTo>
                    <a:lnTo>
                      <a:pt x="506" y="30"/>
                    </a:lnTo>
                    <a:lnTo>
                      <a:pt x="489" y="24"/>
                    </a:lnTo>
                    <a:lnTo>
                      <a:pt x="472" y="18"/>
                    </a:lnTo>
                    <a:lnTo>
                      <a:pt x="454" y="13"/>
                    </a:lnTo>
                    <a:lnTo>
                      <a:pt x="437" y="8"/>
                    </a:lnTo>
                    <a:lnTo>
                      <a:pt x="419" y="5"/>
                    </a:lnTo>
                    <a:lnTo>
                      <a:pt x="400" y="3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88" name="Freeform 504">
                <a:extLst>
                  <a:ext uri="{FF2B5EF4-FFF2-40B4-BE49-F238E27FC236}">
                    <a16:creationId xmlns:a16="http://schemas.microsoft.com/office/drawing/2014/main" id="{F45645E6-BF92-220B-E7BA-0715A1CBB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234"/>
                <a:ext cx="45" cy="45"/>
              </a:xfrm>
              <a:custGeom>
                <a:avLst/>
                <a:gdLst>
                  <a:gd name="T0" fmla="*/ 362 w 724"/>
                  <a:gd name="T1" fmla="*/ 0 h 725"/>
                  <a:gd name="T2" fmla="*/ 309 w 724"/>
                  <a:gd name="T3" fmla="*/ 4 h 725"/>
                  <a:gd name="T4" fmla="*/ 257 w 724"/>
                  <a:gd name="T5" fmla="*/ 16 h 725"/>
                  <a:gd name="T6" fmla="*/ 208 w 724"/>
                  <a:gd name="T7" fmla="*/ 34 h 725"/>
                  <a:gd name="T8" fmla="*/ 163 w 724"/>
                  <a:gd name="T9" fmla="*/ 60 h 725"/>
                  <a:gd name="T10" fmla="*/ 121 w 724"/>
                  <a:gd name="T11" fmla="*/ 91 h 725"/>
                  <a:gd name="T12" fmla="*/ 85 w 724"/>
                  <a:gd name="T13" fmla="*/ 128 h 725"/>
                  <a:gd name="T14" fmla="*/ 54 w 724"/>
                  <a:gd name="T15" fmla="*/ 172 h 725"/>
                  <a:gd name="T16" fmla="*/ 30 w 724"/>
                  <a:gd name="T17" fmla="*/ 219 h 725"/>
                  <a:gd name="T18" fmla="*/ 12 w 724"/>
                  <a:gd name="T19" fmla="*/ 271 h 725"/>
                  <a:gd name="T20" fmla="*/ 1 w 724"/>
                  <a:gd name="T21" fmla="*/ 325 h 725"/>
                  <a:gd name="T22" fmla="*/ 0 w 724"/>
                  <a:gd name="T23" fmla="*/ 380 h 725"/>
                  <a:gd name="T24" fmla="*/ 7 w 724"/>
                  <a:gd name="T25" fmla="*/ 434 h 725"/>
                  <a:gd name="T26" fmla="*/ 21 w 724"/>
                  <a:gd name="T27" fmla="*/ 484 h 725"/>
                  <a:gd name="T28" fmla="*/ 43 w 724"/>
                  <a:gd name="T29" fmla="*/ 533 h 725"/>
                  <a:gd name="T30" fmla="*/ 71 w 724"/>
                  <a:gd name="T31" fmla="*/ 576 h 725"/>
                  <a:gd name="T32" fmla="*/ 105 w 724"/>
                  <a:gd name="T33" fmla="*/ 616 h 725"/>
                  <a:gd name="T34" fmla="*/ 145 w 724"/>
                  <a:gd name="T35" fmla="*/ 651 h 725"/>
                  <a:gd name="T36" fmla="*/ 189 w 724"/>
                  <a:gd name="T37" fmla="*/ 680 h 725"/>
                  <a:gd name="T38" fmla="*/ 237 w 724"/>
                  <a:gd name="T39" fmla="*/ 702 h 725"/>
                  <a:gd name="T40" fmla="*/ 290 w 724"/>
                  <a:gd name="T41" fmla="*/ 717 h 725"/>
                  <a:gd name="T42" fmla="*/ 345 w 724"/>
                  <a:gd name="T43" fmla="*/ 725 h 725"/>
                  <a:gd name="T44" fmla="*/ 401 w 724"/>
                  <a:gd name="T45" fmla="*/ 724 h 725"/>
                  <a:gd name="T46" fmla="*/ 453 w 724"/>
                  <a:gd name="T47" fmla="*/ 714 h 725"/>
                  <a:gd name="T48" fmla="*/ 502 w 724"/>
                  <a:gd name="T49" fmla="*/ 697 h 725"/>
                  <a:gd name="T50" fmla="*/ 549 w 724"/>
                  <a:gd name="T51" fmla="*/ 673 h 725"/>
                  <a:gd name="T52" fmla="*/ 591 w 724"/>
                  <a:gd name="T53" fmla="*/ 643 h 725"/>
                  <a:gd name="T54" fmla="*/ 630 w 724"/>
                  <a:gd name="T55" fmla="*/ 607 h 725"/>
                  <a:gd name="T56" fmla="*/ 662 w 724"/>
                  <a:gd name="T57" fmla="*/ 566 h 725"/>
                  <a:gd name="T58" fmla="*/ 688 w 724"/>
                  <a:gd name="T59" fmla="*/ 520 h 725"/>
                  <a:gd name="T60" fmla="*/ 707 w 724"/>
                  <a:gd name="T61" fmla="*/ 470 h 725"/>
                  <a:gd name="T62" fmla="*/ 719 w 724"/>
                  <a:gd name="T63" fmla="*/ 417 h 725"/>
                  <a:gd name="T64" fmla="*/ 724 w 724"/>
                  <a:gd name="T65" fmla="*/ 360 h 725"/>
                  <a:gd name="T66" fmla="*/ 720 w 724"/>
                  <a:gd name="T67" fmla="*/ 307 h 725"/>
                  <a:gd name="T68" fmla="*/ 709 w 724"/>
                  <a:gd name="T69" fmla="*/ 254 h 725"/>
                  <a:gd name="T70" fmla="*/ 691 w 724"/>
                  <a:gd name="T71" fmla="*/ 206 h 725"/>
                  <a:gd name="T72" fmla="*/ 665 w 724"/>
                  <a:gd name="T73" fmla="*/ 161 h 725"/>
                  <a:gd name="T74" fmla="*/ 634 w 724"/>
                  <a:gd name="T75" fmla="*/ 120 h 725"/>
                  <a:gd name="T76" fmla="*/ 596 w 724"/>
                  <a:gd name="T77" fmla="*/ 84 h 725"/>
                  <a:gd name="T78" fmla="*/ 553 w 724"/>
                  <a:gd name="T79" fmla="*/ 54 h 725"/>
                  <a:gd name="T80" fmla="*/ 506 w 724"/>
                  <a:gd name="T81" fmla="*/ 30 h 725"/>
                  <a:gd name="T82" fmla="*/ 454 w 724"/>
                  <a:gd name="T83" fmla="*/ 13 h 725"/>
                  <a:gd name="T84" fmla="*/ 400 w 724"/>
                  <a:gd name="T85" fmla="*/ 3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5">
                    <a:moveTo>
                      <a:pt x="400" y="3"/>
                    </a:moveTo>
                    <a:lnTo>
                      <a:pt x="382" y="1"/>
                    </a:lnTo>
                    <a:lnTo>
                      <a:pt x="362" y="0"/>
                    </a:lnTo>
                    <a:lnTo>
                      <a:pt x="344" y="1"/>
                    </a:lnTo>
                    <a:lnTo>
                      <a:pt x="326" y="2"/>
                    </a:lnTo>
                    <a:lnTo>
                      <a:pt x="309" y="4"/>
                    </a:lnTo>
                    <a:lnTo>
                      <a:pt x="291" y="6"/>
                    </a:lnTo>
                    <a:lnTo>
                      <a:pt x="274" y="10"/>
                    </a:lnTo>
                    <a:lnTo>
                      <a:pt x="257" y="16"/>
                    </a:lnTo>
                    <a:lnTo>
                      <a:pt x="240" y="21"/>
                    </a:lnTo>
                    <a:lnTo>
                      <a:pt x="224" y="27"/>
                    </a:lnTo>
                    <a:lnTo>
                      <a:pt x="208" y="34"/>
                    </a:lnTo>
                    <a:lnTo>
                      <a:pt x="192" y="42"/>
                    </a:lnTo>
                    <a:lnTo>
                      <a:pt x="177" y="50"/>
                    </a:lnTo>
                    <a:lnTo>
                      <a:pt x="163" y="60"/>
                    </a:lnTo>
                    <a:lnTo>
                      <a:pt x="149" y="70"/>
                    </a:lnTo>
                    <a:lnTo>
                      <a:pt x="135" y="80"/>
                    </a:lnTo>
                    <a:lnTo>
                      <a:pt x="121" y="91"/>
                    </a:lnTo>
                    <a:lnTo>
                      <a:pt x="108" y="103"/>
                    </a:lnTo>
                    <a:lnTo>
                      <a:pt x="96" y="115"/>
                    </a:lnTo>
                    <a:lnTo>
                      <a:pt x="85" y="128"/>
                    </a:lnTo>
                    <a:lnTo>
                      <a:pt x="74" y="143"/>
                    </a:lnTo>
                    <a:lnTo>
                      <a:pt x="64" y="157"/>
                    </a:lnTo>
                    <a:lnTo>
                      <a:pt x="54" y="172"/>
                    </a:lnTo>
                    <a:lnTo>
                      <a:pt x="45" y="187"/>
                    </a:lnTo>
                    <a:lnTo>
                      <a:pt x="37" y="203"/>
                    </a:lnTo>
                    <a:lnTo>
                      <a:pt x="30" y="219"/>
                    </a:lnTo>
                    <a:lnTo>
                      <a:pt x="23" y="235"/>
                    </a:lnTo>
                    <a:lnTo>
                      <a:pt x="17" y="252"/>
                    </a:lnTo>
                    <a:lnTo>
                      <a:pt x="12" y="271"/>
                    </a:lnTo>
                    <a:lnTo>
                      <a:pt x="8" y="288"/>
                    </a:lnTo>
                    <a:lnTo>
                      <a:pt x="4" y="306"/>
                    </a:lnTo>
                    <a:lnTo>
                      <a:pt x="1" y="325"/>
                    </a:lnTo>
                    <a:lnTo>
                      <a:pt x="0" y="343"/>
                    </a:lnTo>
                    <a:lnTo>
                      <a:pt x="0" y="362"/>
                    </a:lnTo>
                    <a:lnTo>
                      <a:pt x="0" y="380"/>
                    </a:lnTo>
                    <a:lnTo>
                      <a:pt x="2" y="399"/>
                    </a:lnTo>
                    <a:lnTo>
                      <a:pt x="4" y="416"/>
                    </a:lnTo>
                    <a:lnTo>
                      <a:pt x="7" y="434"/>
                    </a:lnTo>
                    <a:lnTo>
                      <a:pt x="11" y="451"/>
                    </a:lnTo>
                    <a:lnTo>
                      <a:pt x="16" y="468"/>
                    </a:lnTo>
                    <a:lnTo>
                      <a:pt x="21" y="484"/>
                    </a:lnTo>
                    <a:lnTo>
                      <a:pt x="28" y="500"/>
                    </a:lnTo>
                    <a:lnTo>
                      <a:pt x="35" y="517"/>
                    </a:lnTo>
                    <a:lnTo>
                      <a:pt x="43" y="533"/>
                    </a:lnTo>
                    <a:lnTo>
                      <a:pt x="52" y="548"/>
                    </a:lnTo>
                    <a:lnTo>
                      <a:pt x="61" y="562"/>
                    </a:lnTo>
                    <a:lnTo>
                      <a:pt x="71" y="576"/>
                    </a:lnTo>
                    <a:lnTo>
                      <a:pt x="82" y="590"/>
                    </a:lnTo>
                    <a:lnTo>
                      <a:pt x="93" y="603"/>
                    </a:lnTo>
                    <a:lnTo>
                      <a:pt x="105" y="616"/>
                    </a:lnTo>
                    <a:lnTo>
                      <a:pt x="117" y="628"/>
                    </a:lnTo>
                    <a:lnTo>
                      <a:pt x="131" y="639"/>
                    </a:lnTo>
                    <a:lnTo>
                      <a:pt x="145" y="651"/>
                    </a:lnTo>
                    <a:lnTo>
                      <a:pt x="159" y="661"/>
                    </a:lnTo>
                    <a:lnTo>
                      <a:pt x="174" y="671"/>
                    </a:lnTo>
                    <a:lnTo>
                      <a:pt x="189" y="680"/>
                    </a:lnTo>
                    <a:lnTo>
                      <a:pt x="205" y="688"/>
                    </a:lnTo>
                    <a:lnTo>
                      <a:pt x="221" y="695"/>
                    </a:lnTo>
                    <a:lnTo>
                      <a:pt x="237" y="702"/>
                    </a:lnTo>
                    <a:lnTo>
                      <a:pt x="255" y="708"/>
                    </a:lnTo>
                    <a:lnTo>
                      <a:pt x="273" y="713"/>
                    </a:lnTo>
                    <a:lnTo>
                      <a:pt x="290" y="717"/>
                    </a:lnTo>
                    <a:lnTo>
                      <a:pt x="308" y="721"/>
                    </a:lnTo>
                    <a:lnTo>
                      <a:pt x="327" y="724"/>
                    </a:lnTo>
                    <a:lnTo>
                      <a:pt x="345" y="725"/>
                    </a:lnTo>
                    <a:lnTo>
                      <a:pt x="364" y="725"/>
                    </a:lnTo>
                    <a:lnTo>
                      <a:pt x="383" y="725"/>
                    </a:lnTo>
                    <a:lnTo>
                      <a:pt x="401" y="724"/>
                    </a:lnTo>
                    <a:lnTo>
                      <a:pt x="418" y="721"/>
                    </a:lnTo>
                    <a:lnTo>
                      <a:pt x="436" y="718"/>
                    </a:lnTo>
                    <a:lnTo>
                      <a:pt x="453" y="714"/>
                    </a:lnTo>
                    <a:lnTo>
                      <a:pt x="470" y="709"/>
                    </a:lnTo>
                    <a:lnTo>
                      <a:pt x="486" y="704"/>
                    </a:lnTo>
                    <a:lnTo>
                      <a:pt x="502" y="697"/>
                    </a:lnTo>
                    <a:lnTo>
                      <a:pt x="519" y="690"/>
                    </a:lnTo>
                    <a:lnTo>
                      <a:pt x="535" y="682"/>
                    </a:lnTo>
                    <a:lnTo>
                      <a:pt x="549" y="673"/>
                    </a:lnTo>
                    <a:lnTo>
                      <a:pt x="564" y="664"/>
                    </a:lnTo>
                    <a:lnTo>
                      <a:pt x="578" y="654"/>
                    </a:lnTo>
                    <a:lnTo>
                      <a:pt x="591" y="643"/>
                    </a:lnTo>
                    <a:lnTo>
                      <a:pt x="604" y="631"/>
                    </a:lnTo>
                    <a:lnTo>
                      <a:pt x="617" y="619"/>
                    </a:lnTo>
                    <a:lnTo>
                      <a:pt x="630" y="607"/>
                    </a:lnTo>
                    <a:lnTo>
                      <a:pt x="641" y="594"/>
                    </a:lnTo>
                    <a:lnTo>
                      <a:pt x="652" y="580"/>
                    </a:lnTo>
                    <a:lnTo>
                      <a:pt x="662" y="566"/>
                    </a:lnTo>
                    <a:lnTo>
                      <a:pt x="671" y="551"/>
                    </a:lnTo>
                    <a:lnTo>
                      <a:pt x="680" y="536"/>
                    </a:lnTo>
                    <a:lnTo>
                      <a:pt x="688" y="520"/>
                    </a:lnTo>
                    <a:lnTo>
                      <a:pt x="695" y="503"/>
                    </a:lnTo>
                    <a:lnTo>
                      <a:pt x="701" y="487"/>
                    </a:lnTo>
                    <a:lnTo>
                      <a:pt x="707" y="470"/>
                    </a:lnTo>
                    <a:lnTo>
                      <a:pt x="712" y="452"/>
                    </a:lnTo>
                    <a:lnTo>
                      <a:pt x="716" y="435"/>
                    </a:lnTo>
                    <a:lnTo>
                      <a:pt x="719" y="417"/>
                    </a:lnTo>
                    <a:lnTo>
                      <a:pt x="721" y="398"/>
                    </a:lnTo>
                    <a:lnTo>
                      <a:pt x="723" y="379"/>
                    </a:lnTo>
                    <a:lnTo>
                      <a:pt x="724" y="360"/>
                    </a:lnTo>
                    <a:lnTo>
                      <a:pt x="723" y="342"/>
                    </a:lnTo>
                    <a:lnTo>
                      <a:pt x="722" y="324"/>
                    </a:lnTo>
                    <a:lnTo>
                      <a:pt x="720" y="307"/>
                    </a:lnTo>
                    <a:lnTo>
                      <a:pt x="718" y="289"/>
                    </a:lnTo>
                    <a:lnTo>
                      <a:pt x="714" y="272"/>
                    </a:lnTo>
                    <a:lnTo>
                      <a:pt x="709" y="254"/>
                    </a:lnTo>
                    <a:lnTo>
                      <a:pt x="704" y="238"/>
                    </a:lnTo>
                    <a:lnTo>
                      <a:pt x="698" y="222"/>
                    </a:lnTo>
                    <a:lnTo>
                      <a:pt x="691" y="206"/>
                    </a:lnTo>
                    <a:lnTo>
                      <a:pt x="683" y="190"/>
                    </a:lnTo>
                    <a:lnTo>
                      <a:pt x="675" y="176"/>
                    </a:lnTo>
                    <a:lnTo>
                      <a:pt x="665" y="161"/>
                    </a:lnTo>
                    <a:lnTo>
                      <a:pt x="655" y="147"/>
                    </a:lnTo>
                    <a:lnTo>
                      <a:pt x="645" y="133"/>
                    </a:lnTo>
                    <a:lnTo>
                      <a:pt x="634" y="120"/>
                    </a:lnTo>
                    <a:lnTo>
                      <a:pt x="621" y="107"/>
                    </a:lnTo>
                    <a:lnTo>
                      <a:pt x="609" y="95"/>
                    </a:lnTo>
                    <a:lnTo>
                      <a:pt x="596" y="84"/>
                    </a:lnTo>
                    <a:lnTo>
                      <a:pt x="582" y="73"/>
                    </a:lnTo>
                    <a:lnTo>
                      <a:pt x="568" y="63"/>
                    </a:lnTo>
                    <a:lnTo>
                      <a:pt x="553" y="54"/>
                    </a:lnTo>
                    <a:lnTo>
                      <a:pt x="538" y="45"/>
                    </a:lnTo>
                    <a:lnTo>
                      <a:pt x="522" y="37"/>
                    </a:lnTo>
                    <a:lnTo>
                      <a:pt x="506" y="30"/>
                    </a:lnTo>
                    <a:lnTo>
                      <a:pt x="489" y="24"/>
                    </a:lnTo>
                    <a:lnTo>
                      <a:pt x="472" y="18"/>
                    </a:lnTo>
                    <a:lnTo>
                      <a:pt x="454" y="13"/>
                    </a:lnTo>
                    <a:lnTo>
                      <a:pt x="437" y="8"/>
                    </a:lnTo>
                    <a:lnTo>
                      <a:pt x="419" y="5"/>
                    </a:lnTo>
                    <a:lnTo>
                      <a:pt x="400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89" name="Freeform 505">
                <a:extLst>
                  <a:ext uri="{FF2B5EF4-FFF2-40B4-BE49-F238E27FC236}">
                    <a16:creationId xmlns:a16="http://schemas.microsoft.com/office/drawing/2014/main" id="{2D0F3ADC-8C40-EAF0-4CD4-BB35ACF46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100"/>
                <a:ext cx="46" cy="46"/>
              </a:xfrm>
              <a:custGeom>
                <a:avLst/>
                <a:gdLst>
                  <a:gd name="T0" fmla="*/ 722 w 728"/>
                  <a:gd name="T1" fmla="*/ 425 h 728"/>
                  <a:gd name="T2" fmla="*/ 728 w 728"/>
                  <a:gd name="T3" fmla="*/ 370 h 728"/>
                  <a:gd name="T4" fmla="*/ 725 w 728"/>
                  <a:gd name="T5" fmla="*/ 317 h 728"/>
                  <a:gd name="T6" fmla="*/ 714 w 728"/>
                  <a:gd name="T7" fmla="*/ 266 h 728"/>
                  <a:gd name="T8" fmla="*/ 697 w 728"/>
                  <a:gd name="T9" fmla="*/ 216 h 728"/>
                  <a:gd name="T10" fmla="*/ 672 w 728"/>
                  <a:gd name="T11" fmla="*/ 170 h 728"/>
                  <a:gd name="T12" fmla="*/ 642 w 728"/>
                  <a:gd name="T13" fmla="*/ 127 h 728"/>
                  <a:gd name="T14" fmla="*/ 604 w 728"/>
                  <a:gd name="T15" fmla="*/ 90 h 728"/>
                  <a:gd name="T16" fmla="*/ 562 w 728"/>
                  <a:gd name="T17" fmla="*/ 58 h 728"/>
                  <a:gd name="T18" fmla="*/ 513 w 728"/>
                  <a:gd name="T19" fmla="*/ 33 h 728"/>
                  <a:gd name="T20" fmla="*/ 461 w 728"/>
                  <a:gd name="T21" fmla="*/ 14 h 728"/>
                  <a:gd name="T22" fmla="*/ 408 w 728"/>
                  <a:gd name="T23" fmla="*/ 2 h 728"/>
                  <a:gd name="T24" fmla="*/ 354 w 728"/>
                  <a:gd name="T25" fmla="*/ 0 h 728"/>
                  <a:gd name="T26" fmla="*/ 301 w 728"/>
                  <a:gd name="T27" fmla="*/ 5 h 728"/>
                  <a:gd name="T28" fmla="*/ 250 w 728"/>
                  <a:gd name="T29" fmla="*/ 19 h 728"/>
                  <a:gd name="T30" fmla="*/ 202 w 728"/>
                  <a:gd name="T31" fmla="*/ 39 h 728"/>
                  <a:gd name="T32" fmla="*/ 157 w 728"/>
                  <a:gd name="T33" fmla="*/ 66 h 728"/>
                  <a:gd name="T34" fmla="*/ 115 w 728"/>
                  <a:gd name="T35" fmla="*/ 98 h 728"/>
                  <a:gd name="T36" fmla="*/ 79 w 728"/>
                  <a:gd name="T37" fmla="*/ 137 h 728"/>
                  <a:gd name="T38" fmla="*/ 49 w 728"/>
                  <a:gd name="T39" fmla="*/ 182 h 728"/>
                  <a:gd name="T40" fmla="*/ 26 w 728"/>
                  <a:gd name="T41" fmla="*/ 231 h 728"/>
                  <a:gd name="T42" fmla="*/ 8 w 728"/>
                  <a:gd name="T43" fmla="*/ 285 h 728"/>
                  <a:gd name="T44" fmla="*/ 1 w 728"/>
                  <a:gd name="T45" fmla="*/ 338 h 728"/>
                  <a:gd name="T46" fmla="*/ 1 w 728"/>
                  <a:gd name="T47" fmla="*/ 392 h 728"/>
                  <a:gd name="T48" fmla="*/ 9 w 728"/>
                  <a:gd name="T49" fmla="*/ 443 h 728"/>
                  <a:gd name="T50" fmla="*/ 25 w 728"/>
                  <a:gd name="T51" fmla="*/ 493 h 728"/>
                  <a:gd name="T52" fmla="*/ 47 w 728"/>
                  <a:gd name="T53" fmla="*/ 540 h 728"/>
                  <a:gd name="T54" fmla="*/ 76 w 728"/>
                  <a:gd name="T55" fmla="*/ 584 h 728"/>
                  <a:gd name="T56" fmla="*/ 110 w 728"/>
                  <a:gd name="T57" fmla="*/ 623 h 728"/>
                  <a:gd name="T58" fmla="*/ 152 w 728"/>
                  <a:gd name="T59" fmla="*/ 658 h 728"/>
                  <a:gd name="T60" fmla="*/ 198 w 728"/>
                  <a:gd name="T61" fmla="*/ 687 h 728"/>
                  <a:gd name="T62" fmla="*/ 248 w 728"/>
                  <a:gd name="T63" fmla="*/ 709 h 728"/>
                  <a:gd name="T64" fmla="*/ 302 w 728"/>
                  <a:gd name="T65" fmla="*/ 723 h 728"/>
                  <a:gd name="T66" fmla="*/ 356 w 728"/>
                  <a:gd name="T67" fmla="*/ 728 h 728"/>
                  <a:gd name="T68" fmla="*/ 409 w 728"/>
                  <a:gd name="T69" fmla="*/ 725 h 728"/>
                  <a:gd name="T70" fmla="*/ 461 w 728"/>
                  <a:gd name="T71" fmla="*/ 714 h 728"/>
                  <a:gd name="T72" fmla="*/ 510 w 728"/>
                  <a:gd name="T73" fmla="*/ 697 h 728"/>
                  <a:gd name="T74" fmla="*/ 557 w 728"/>
                  <a:gd name="T75" fmla="*/ 673 h 728"/>
                  <a:gd name="T76" fmla="*/ 599 w 728"/>
                  <a:gd name="T77" fmla="*/ 641 h 728"/>
                  <a:gd name="T78" fmla="*/ 637 w 728"/>
                  <a:gd name="T79" fmla="*/ 604 h 728"/>
                  <a:gd name="T80" fmla="*/ 670 w 728"/>
                  <a:gd name="T81" fmla="*/ 562 h 728"/>
                  <a:gd name="T82" fmla="*/ 696 w 728"/>
                  <a:gd name="T83" fmla="*/ 514 h 728"/>
                  <a:gd name="T84" fmla="*/ 714 w 728"/>
                  <a:gd name="T85" fmla="*/ 461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8" h="728">
                    <a:moveTo>
                      <a:pt x="714" y="461"/>
                    </a:moveTo>
                    <a:lnTo>
                      <a:pt x="719" y="443"/>
                    </a:lnTo>
                    <a:lnTo>
                      <a:pt x="722" y="425"/>
                    </a:lnTo>
                    <a:lnTo>
                      <a:pt x="725" y="407"/>
                    </a:lnTo>
                    <a:lnTo>
                      <a:pt x="727" y="388"/>
                    </a:lnTo>
                    <a:lnTo>
                      <a:pt x="728" y="370"/>
                    </a:lnTo>
                    <a:lnTo>
                      <a:pt x="727" y="352"/>
                    </a:lnTo>
                    <a:lnTo>
                      <a:pt x="726" y="335"/>
                    </a:lnTo>
                    <a:lnTo>
                      <a:pt x="725" y="317"/>
                    </a:lnTo>
                    <a:lnTo>
                      <a:pt x="722" y="300"/>
                    </a:lnTo>
                    <a:lnTo>
                      <a:pt x="719" y="282"/>
                    </a:lnTo>
                    <a:lnTo>
                      <a:pt x="714" y="266"/>
                    </a:lnTo>
                    <a:lnTo>
                      <a:pt x="709" y="248"/>
                    </a:lnTo>
                    <a:lnTo>
                      <a:pt x="703" y="232"/>
                    </a:lnTo>
                    <a:lnTo>
                      <a:pt x="697" y="216"/>
                    </a:lnTo>
                    <a:lnTo>
                      <a:pt x="689" y="200"/>
                    </a:lnTo>
                    <a:lnTo>
                      <a:pt x="681" y="185"/>
                    </a:lnTo>
                    <a:lnTo>
                      <a:pt x="672" y="170"/>
                    </a:lnTo>
                    <a:lnTo>
                      <a:pt x="663" y="156"/>
                    </a:lnTo>
                    <a:lnTo>
                      <a:pt x="652" y="142"/>
                    </a:lnTo>
                    <a:lnTo>
                      <a:pt x="642" y="127"/>
                    </a:lnTo>
                    <a:lnTo>
                      <a:pt x="629" y="114"/>
                    </a:lnTo>
                    <a:lnTo>
                      <a:pt x="617" y="102"/>
                    </a:lnTo>
                    <a:lnTo>
                      <a:pt x="604" y="90"/>
                    </a:lnTo>
                    <a:lnTo>
                      <a:pt x="590" y="79"/>
                    </a:lnTo>
                    <a:lnTo>
                      <a:pt x="576" y="68"/>
                    </a:lnTo>
                    <a:lnTo>
                      <a:pt x="562" y="58"/>
                    </a:lnTo>
                    <a:lnTo>
                      <a:pt x="546" y="49"/>
                    </a:lnTo>
                    <a:lnTo>
                      <a:pt x="531" y="41"/>
                    </a:lnTo>
                    <a:lnTo>
                      <a:pt x="513" y="33"/>
                    </a:lnTo>
                    <a:lnTo>
                      <a:pt x="496" y="26"/>
                    </a:lnTo>
                    <a:lnTo>
                      <a:pt x="479" y="20"/>
                    </a:lnTo>
                    <a:lnTo>
                      <a:pt x="461" y="14"/>
                    </a:lnTo>
                    <a:lnTo>
                      <a:pt x="444" y="9"/>
                    </a:lnTo>
                    <a:lnTo>
                      <a:pt x="426" y="5"/>
                    </a:lnTo>
                    <a:lnTo>
                      <a:pt x="408" y="2"/>
                    </a:lnTo>
                    <a:lnTo>
                      <a:pt x="390" y="1"/>
                    </a:lnTo>
                    <a:lnTo>
                      <a:pt x="371" y="0"/>
                    </a:lnTo>
                    <a:lnTo>
                      <a:pt x="354" y="0"/>
                    </a:lnTo>
                    <a:lnTo>
                      <a:pt x="336" y="1"/>
                    </a:lnTo>
                    <a:lnTo>
                      <a:pt x="319" y="3"/>
                    </a:lnTo>
                    <a:lnTo>
                      <a:pt x="301" y="5"/>
                    </a:lnTo>
                    <a:lnTo>
                      <a:pt x="284" y="9"/>
                    </a:lnTo>
                    <a:lnTo>
                      <a:pt x="268" y="14"/>
                    </a:lnTo>
                    <a:lnTo>
                      <a:pt x="250" y="19"/>
                    </a:lnTo>
                    <a:lnTo>
                      <a:pt x="233" y="25"/>
                    </a:lnTo>
                    <a:lnTo>
                      <a:pt x="217" y="32"/>
                    </a:lnTo>
                    <a:lnTo>
                      <a:pt x="202" y="39"/>
                    </a:lnTo>
                    <a:lnTo>
                      <a:pt x="186" y="47"/>
                    </a:lnTo>
                    <a:lnTo>
                      <a:pt x="171" y="56"/>
                    </a:lnTo>
                    <a:lnTo>
                      <a:pt x="157" y="66"/>
                    </a:lnTo>
                    <a:lnTo>
                      <a:pt x="143" y="76"/>
                    </a:lnTo>
                    <a:lnTo>
                      <a:pt x="128" y="87"/>
                    </a:lnTo>
                    <a:lnTo>
                      <a:pt x="115" y="98"/>
                    </a:lnTo>
                    <a:lnTo>
                      <a:pt x="103" y="111"/>
                    </a:lnTo>
                    <a:lnTo>
                      <a:pt x="91" y="124"/>
                    </a:lnTo>
                    <a:lnTo>
                      <a:pt x="79" y="137"/>
                    </a:lnTo>
                    <a:lnTo>
                      <a:pt x="69" y="152"/>
                    </a:lnTo>
                    <a:lnTo>
                      <a:pt x="58" y="167"/>
                    </a:lnTo>
                    <a:lnTo>
                      <a:pt x="49" y="182"/>
                    </a:lnTo>
                    <a:lnTo>
                      <a:pt x="41" y="198"/>
                    </a:lnTo>
                    <a:lnTo>
                      <a:pt x="33" y="214"/>
                    </a:lnTo>
                    <a:lnTo>
                      <a:pt x="26" y="231"/>
                    </a:lnTo>
                    <a:lnTo>
                      <a:pt x="19" y="248"/>
                    </a:lnTo>
                    <a:lnTo>
                      <a:pt x="14" y="267"/>
                    </a:lnTo>
                    <a:lnTo>
                      <a:pt x="8" y="285"/>
                    </a:lnTo>
                    <a:lnTo>
                      <a:pt x="5" y="303"/>
                    </a:lnTo>
                    <a:lnTo>
                      <a:pt x="2" y="320"/>
                    </a:lnTo>
                    <a:lnTo>
                      <a:pt x="1" y="338"/>
                    </a:lnTo>
                    <a:lnTo>
                      <a:pt x="0" y="356"/>
                    </a:lnTo>
                    <a:lnTo>
                      <a:pt x="0" y="373"/>
                    </a:lnTo>
                    <a:lnTo>
                      <a:pt x="1" y="392"/>
                    </a:lnTo>
                    <a:lnTo>
                      <a:pt x="3" y="409"/>
                    </a:lnTo>
                    <a:lnTo>
                      <a:pt x="5" y="426"/>
                    </a:lnTo>
                    <a:lnTo>
                      <a:pt x="9" y="443"/>
                    </a:lnTo>
                    <a:lnTo>
                      <a:pt x="14" y="460"/>
                    </a:lnTo>
                    <a:lnTo>
                      <a:pt x="19" y="476"/>
                    </a:lnTo>
                    <a:lnTo>
                      <a:pt x="25" y="493"/>
                    </a:lnTo>
                    <a:lnTo>
                      <a:pt x="32" y="508"/>
                    </a:lnTo>
                    <a:lnTo>
                      <a:pt x="39" y="525"/>
                    </a:lnTo>
                    <a:lnTo>
                      <a:pt x="47" y="540"/>
                    </a:lnTo>
                    <a:lnTo>
                      <a:pt x="56" y="555"/>
                    </a:lnTo>
                    <a:lnTo>
                      <a:pt x="66" y="570"/>
                    </a:lnTo>
                    <a:lnTo>
                      <a:pt x="76" y="584"/>
                    </a:lnTo>
                    <a:lnTo>
                      <a:pt x="87" y="597"/>
                    </a:lnTo>
                    <a:lnTo>
                      <a:pt x="98" y="610"/>
                    </a:lnTo>
                    <a:lnTo>
                      <a:pt x="110" y="623"/>
                    </a:lnTo>
                    <a:lnTo>
                      <a:pt x="123" y="635"/>
                    </a:lnTo>
                    <a:lnTo>
                      <a:pt x="138" y="647"/>
                    </a:lnTo>
                    <a:lnTo>
                      <a:pt x="152" y="658"/>
                    </a:lnTo>
                    <a:lnTo>
                      <a:pt x="167" y="668"/>
                    </a:lnTo>
                    <a:lnTo>
                      <a:pt x="182" y="678"/>
                    </a:lnTo>
                    <a:lnTo>
                      <a:pt x="198" y="687"/>
                    </a:lnTo>
                    <a:lnTo>
                      <a:pt x="214" y="695"/>
                    </a:lnTo>
                    <a:lnTo>
                      <a:pt x="231" y="702"/>
                    </a:lnTo>
                    <a:lnTo>
                      <a:pt x="248" y="709"/>
                    </a:lnTo>
                    <a:lnTo>
                      <a:pt x="267" y="715"/>
                    </a:lnTo>
                    <a:lnTo>
                      <a:pt x="285" y="719"/>
                    </a:lnTo>
                    <a:lnTo>
                      <a:pt x="302" y="723"/>
                    </a:lnTo>
                    <a:lnTo>
                      <a:pt x="320" y="725"/>
                    </a:lnTo>
                    <a:lnTo>
                      <a:pt x="338" y="727"/>
                    </a:lnTo>
                    <a:lnTo>
                      <a:pt x="356" y="728"/>
                    </a:lnTo>
                    <a:lnTo>
                      <a:pt x="373" y="728"/>
                    </a:lnTo>
                    <a:lnTo>
                      <a:pt x="392" y="727"/>
                    </a:lnTo>
                    <a:lnTo>
                      <a:pt x="409" y="725"/>
                    </a:lnTo>
                    <a:lnTo>
                      <a:pt x="427" y="722"/>
                    </a:lnTo>
                    <a:lnTo>
                      <a:pt x="444" y="719"/>
                    </a:lnTo>
                    <a:lnTo>
                      <a:pt x="461" y="714"/>
                    </a:lnTo>
                    <a:lnTo>
                      <a:pt x="477" y="709"/>
                    </a:lnTo>
                    <a:lnTo>
                      <a:pt x="494" y="704"/>
                    </a:lnTo>
                    <a:lnTo>
                      <a:pt x="510" y="697"/>
                    </a:lnTo>
                    <a:lnTo>
                      <a:pt x="527" y="689"/>
                    </a:lnTo>
                    <a:lnTo>
                      <a:pt x="542" y="681"/>
                    </a:lnTo>
                    <a:lnTo>
                      <a:pt x="557" y="673"/>
                    </a:lnTo>
                    <a:lnTo>
                      <a:pt x="571" y="663"/>
                    </a:lnTo>
                    <a:lnTo>
                      <a:pt x="585" y="653"/>
                    </a:lnTo>
                    <a:lnTo>
                      <a:pt x="599" y="641"/>
                    </a:lnTo>
                    <a:lnTo>
                      <a:pt x="612" y="629"/>
                    </a:lnTo>
                    <a:lnTo>
                      <a:pt x="625" y="617"/>
                    </a:lnTo>
                    <a:lnTo>
                      <a:pt x="637" y="604"/>
                    </a:lnTo>
                    <a:lnTo>
                      <a:pt x="649" y="591"/>
                    </a:lnTo>
                    <a:lnTo>
                      <a:pt x="660" y="577"/>
                    </a:lnTo>
                    <a:lnTo>
                      <a:pt x="670" y="562"/>
                    </a:lnTo>
                    <a:lnTo>
                      <a:pt x="679" y="547"/>
                    </a:lnTo>
                    <a:lnTo>
                      <a:pt x="688" y="531"/>
                    </a:lnTo>
                    <a:lnTo>
                      <a:pt x="696" y="514"/>
                    </a:lnTo>
                    <a:lnTo>
                      <a:pt x="703" y="497"/>
                    </a:lnTo>
                    <a:lnTo>
                      <a:pt x="709" y="479"/>
                    </a:lnTo>
                    <a:lnTo>
                      <a:pt x="714" y="461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0" name="Freeform 506">
                <a:extLst>
                  <a:ext uri="{FF2B5EF4-FFF2-40B4-BE49-F238E27FC236}">
                    <a16:creationId xmlns:a16="http://schemas.microsoft.com/office/drawing/2014/main" id="{BC707B4F-DEB9-AC7A-E76F-8BE74066B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100"/>
                <a:ext cx="46" cy="46"/>
              </a:xfrm>
              <a:custGeom>
                <a:avLst/>
                <a:gdLst>
                  <a:gd name="T0" fmla="*/ 722 w 728"/>
                  <a:gd name="T1" fmla="*/ 425 h 728"/>
                  <a:gd name="T2" fmla="*/ 728 w 728"/>
                  <a:gd name="T3" fmla="*/ 370 h 728"/>
                  <a:gd name="T4" fmla="*/ 725 w 728"/>
                  <a:gd name="T5" fmla="*/ 317 h 728"/>
                  <a:gd name="T6" fmla="*/ 714 w 728"/>
                  <a:gd name="T7" fmla="*/ 266 h 728"/>
                  <a:gd name="T8" fmla="*/ 697 w 728"/>
                  <a:gd name="T9" fmla="*/ 216 h 728"/>
                  <a:gd name="T10" fmla="*/ 672 w 728"/>
                  <a:gd name="T11" fmla="*/ 170 h 728"/>
                  <a:gd name="T12" fmla="*/ 642 w 728"/>
                  <a:gd name="T13" fmla="*/ 127 h 728"/>
                  <a:gd name="T14" fmla="*/ 604 w 728"/>
                  <a:gd name="T15" fmla="*/ 90 h 728"/>
                  <a:gd name="T16" fmla="*/ 562 w 728"/>
                  <a:gd name="T17" fmla="*/ 58 h 728"/>
                  <a:gd name="T18" fmla="*/ 513 w 728"/>
                  <a:gd name="T19" fmla="*/ 33 h 728"/>
                  <a:gd name="T20" fmla="*/ 461 w 728"/>
                  <a:gd name="T21" fmla="*/ 14 h 728"/>
                  <a:gd name="T22" fmla="*/ 408 w 728"/>
                  <a:gd name="T23" fmla="*/ 2 h 728"/>
                  <a:gd name="T24" fmla="*/ 354 w 728"/>
                  <a:gd name="T25" fmla="*/ 0 h 728"/>
                  <a:gd name="T26" fmla="*/ 301 w 728"/>
                  <a:gd name="T27" fmla="*/ 5 h 728"/>
                  <a:gd name="T28" fmla="*/ 250 w 728"/>
                  <a:gd name="T29" fmla="*/ 19 h 728"/>
                  <a:gd name="T30" fmla="*/ 202 w 728"/>
                  <a:gd name="T31" fmla="*/ 39 h 728"/>
                  <a:gd name="T32" fmla="*/ 157 w 728"/>
                  <a:gd name="T33" fmla="*/ 66 h 728"/>
                  <a:gd name="T34" fmla="*/ 115 w 728"/>
                  <a:gd name="T35" fmla="*/ 98 h 728"/>
                  <a:gd name="T36" fmla="*/ 79 w 728"/>
                  <a:gd name="T37" fmla="*/ 137 h 728"/>
                  <a:gd name="T38" fmla="*/ 49 w 728"/>
                  <a:gd name="T39" fmla="*/ 182 h 728"/>
                  <a:gd name="T40" fmla="*/ 26 w 728"/>
                  <a:gd name="T41" fmla="*/ 231 h 728"/>
                  <a:gd name="T42" fmla="*/ 8 w 728"/>
                  <a:gd name="T43" fmla="*/ 285 h 728"/>
                  <a:gd name="T44" fmla="*/ 1 w 728"/>
                  <a:gd name="T45" fmla="*/ 338 h 728"/>
                  <a:gd name="T46" fmla="*/ 1 w 728"/>
                  <a:gd name="T47" fmla="*/ 392 h 728"/>
                  <a:gd name="T48" fmla="*/ 9 w 728"/>
                  <a:gd name="T49" fmla="*/ 443 h 728"/>
                  <a:gd name="T50" fmla="*/ 25 w 728"/>
                  <a:gd name="T51" fmla="*/ 493 h 728"/>
                  <a:gd name="T52" fmla="*/ 47 w 728"/>
                  <a:gd name="T53" fmla="*/ 540 h 728"/>
                  <a:gd name="T54" fmla="*/ 76 w 728"/>
                  <a:gd name="T55" fmla="*/ 584 h 728"/>
                  <a:gd name="T56" fmla="*/ 110 w 728"/>
                  <a:gd name="T57" fmla="*/ 623 h 728"/>
                  <a:gd name="T58" fmla="*/ 152 w 728"/>
                  <a:gd name="T59" fmla="*/ 658 h 728"/>
                  <a:gd name="T60" fmla="*/ 198 w 728"/>
                  <a:gd name="T61" fmla="*/ 687 h 728"/>
                  <a:gd name="T62" fmla="*/ 248 w 728"/>
                  <a:gd name="T63" fmla="*/ 709 h 728"/>
                  <a:gd name="T64" fmla="*/ 302 w 728"/>
                  <a:gd name="T65" fmla="*/ 723 h 728"/>
                  <a:gd name="T66" fmla="*/ 356 w 728"/>
                  <a:gd name="T67" fmla="*/ 728 h 728"/>
                  <a:gd name="T68" fmla="*/ 409 w 728"/>
                  <a:gd name="T69" fmla="*/ 725 h 728"/>
                  <a:gd name="T70" fmla="*/ 461 w 728"/>
                  <a:gd name="T71" fmla="*/ 714 h 728"/>
                  <a:gd name="T72" fmla="*/ 510 w 728"/>
                  <a:gd name="T73" fmla="*/ 697 h 728"/>
                  <a:gd name="T74" fmla="*/ 557 w 728"/>
                  <a:gd name="T75" fmla="*/ 673 h 728"/>
                  <a:gd name="T76" fmla="*/ 599 w 728"/>
                  <a:gd name="T77" fmla="*/ 641 h 728"/>
                  <a:gd name="T78" fmla="*/ 637 w 728"/>
                  <a:gd name="T79" fmla="*/ 604 h 728"/>
                  <a:gd name="T80" fmla="*/ 670 w 728"/>
                  <a:gd name="T81" fmla="*/ 562 h 728"/>
                  <a:gd name="T82" fmla="*/ 696 w 728"/>
                  <a:gd name="T83" fmla="*/ 514 h 728"/>
                  <a:gd name="T84" fmla="*/ 714 w 728"/>
                  <a:gd name="T85" fmla="*/ 461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8" h="728">
                    <a:moveTo>
                      <a:pt x="714" y="461"/>
                    </a:moveTo>
                    <a:lnTo>
                      <a:pt x="719" y="443"/>
                    </a:lnTo>
                    <a:lnTo>
                      <a:pt x="722" y="425"/>
                    </a:lnTo>
                    <a:lnTo>
                      <a:pt x="725" y="407"/>
                    </a:lnTo>
                    <a:lnTo>
                      <a:pt x="727" y="388"/>
                    </a:lnTo>
                    <a:lnTo>
                      <a:pt x="728" y="370"/>
                    </a:lnTo>
                    <a:lnTo>
                      <a:pt x="727" y="352"/>
                    </a:lnTo>
                    <a:lnTo>
                      <a:pt x="726" y="335"/>
                    </a:lnTo>
                    <a:lnTo>
                      <a:pt x="725" y="317"/>
                    </a:lnTo>
                    <a:lnTo>
                      <a:pt x="722" y="300"/>
                    </a:lnTo>
                    <a:lnTo>
                      <a:pt x="719" y="282"/>
                    </a:lnTo>
                    <a:lnTo>
                      <a:pt x="714" y="266"/>
                    </a:lnTo>
                    <a:lnTo>
                      <a:pt x="709" y="248"/>
                    </a:lnTo>
                    <a:lnTo>
                      <a:pt x="703" y="232"/>
                    </a:lnTo>
                    <a:lnTo>
                      <a:pt x="697" y="216"/>
                    </a:lnTo>
                    <a:lnTo>
                      <a:pt x="689" y="200"/>
                    </a:lnTo>
                    <a:lnTo>
                      <a:pt x="681" y="185"/>
                    </a:lnTo>
                    <a:lnTo>
                      <a:pt x="672" y="170"/>
                    </a:lnTo>
                    <a:lnTo>
                      <a:pt x="663" y="156"/>
                    </a:lnTo>
                    <a:lnTo>
                      <a:pt x="652" y="142"/>
                    </a:lnTo>
                    <a:lnTo>
                      <a:pt x="642" y="127"/>
                    </a:lnTo>
                    <a:lnTo>
                      <a:pt x="629" y="114"/>
                    </a:lnTo>
                    <a:lnTo>
                      <a:pt x="617" y="102"/>
                    </a:lnTo>
                    <a:lnTo>
                      <a:pt x="604" y="90"/>
                    </a:lnTo>
                    <a:lnTo>
                      <a:pt x="590" y="79"/>
                    </a:lnTo>
                    <a:lnTo>
                      <a:pt x="576" y="68"/>
                    </a:lnTo>
                    <a:lnTo>
                      <a:pt x="562" y="58"/>
                    </a:lnTo>
                    <a:lnTo>
                      <a:pt x="546" y="49"/>
                    </a:lnTo>
                    <a:lnTo>
                      <a:pt x="531" y="41"/>
                    </a:lnTo>
                    <a:lnTo>
                      <a:pt x="513" y="33"/>
                    </a:lnTo>
                    <a:lnTo>
                      <a:pt x="496" y="26"/>
                    </a:lnTo>
                    <a:lnTo>
                      <a:pt x="479" y="20"/>
                    </a:lnTo>
                    <a:lnTo>
                      <a:pt x="461" y="14"/>
                    </a:lnTo>
                    <a:lnTo>
                      <a:pt x="444" y="9"/>
                    </a:lnTo>
                    <a:lnTo>
                      <a:pt x="426" y="5"/>
                    </a:lnTo>
                    <a:lnTo>
                      <a:pt x="408" y="2"/>
                    </a:lnTo>
                    <a:lnTo>
                      <a:pt x="390" y="1"/>
                    </a:lnTo>
                    <a:lnTo>
                      <a:pt x="371" y="0"/>
                    </a:lnTo>
                    <a:lnTo>
                      <a:pt x="354" y="0"/>
                    </a:lnTo>
                    <a:lnTo>
                      <a:pt x="336" y="1"/>
                    </a:lnTo>
                    <a:lnTo>
                      <a:pt x="319" y="3"/>
                    </a:lnTo>
                    <a:lnTo>
                      <a:pt x="301" y="5"/>
                    </a:lnTo>
                    <a:lnTo>
                      <a:pt x="284" y="9"/>
                    </a:lnTo>
                    <a:lnTo>
                      <a:pt x="268" y="14"/>
                    </a:lnTo>
                    <a:lnTo>
                      <a:pt x="250" y="19"/>
                    </a:lnTo>
                    <a:lnTo>
                      <a:pt x="233" y="25"/>
                    </a:lnTo>
                    <a:lnTo>
                      <a:pt x="217" y="32"/>
                    </a:lnTo>
                    <a:lnTo>
                      <a:pt x="202" y="39"/>
                    </a:lnTo>
                    <a:lnTo>
                      <a:pt x="186" y="47"/>
                    </a:lnTo>
                    <a:lnTo>
                      <a:pt x="171" y="56"/>
                    </a:lnTo>
                    <a:lnTo>
                      <a:pt x="157" y="66"/>
                    </a:lnTo>
                    <a:lnTo>
                      <a:pt x="143" y="76"/>
                    </a:lnTo>
                    <a:lnTo>
                      <a:pt x="128" y="87"/>
                    </a:lnTo>
                    <a:lnTo>
                      <a:pt x="115" y="98"/>
                    </a:lnTo>
                    <a:lnTo>
                      <a:pt x="103" y="111"/>
                    </a:lnTo>
                    <a:lnTo>
                      <a:pt x="91" y="124"/>
                    </a:lnTo>
                    <a:lnTo>
                      <a:pt x="79" y="137"/>
                    </a:lnTo>
                    <a:lnTo>
                      <a:pt x="69" y="152"/>
                    </a:lnTo>
                    <a:lnTo>
                      <a:pt x="58" y="167"/>
                    </a:lnTo>
                    <a:lnTo>
                      <a:pt x="49" y="182"/>
                    </a:lnTo>
                    <a:lnTo>
                      <a:pt x="41" y="198"/>
                    </a:lnTo>
                    <a:lnTo>
                      <a:pt x="33" y="214"/>
                    </a:lnTo>
                    <a:lnTo>
                      <a:pt x="26" y="231"/>
                    </a:lnTo>
                    <a:lnTo>
                      <a:pt x="19" y="248"/>
                    </a:lnTo>
                    <a:lnTo>
                      <a:pt x="14" y="267"/>
                    </a:lnTo>
                    <a:lnTo>
                      <a:pt x="8" y="285"/>
                    </a:lnTo>
                    <a:lnTo>
                      <a:pt x="5" y="303"/>
                    </a:lnTo>
                    <a:lnTo>
                      <a:pt x="2" y="320"/>
                    </a:lnTo>
                    <a:lnTo>
                      <a:pt x="1" y="338"/>
                    </a:lnTo>
                    <a:lnTo>
                      <a:pt x="0" y="356"/>
                    </a:lnTo>
                    <a:lnTo>
                      <a:pt x="0" y="373"/>
                    </a:lnTo>
                    <a:lnTo>
                      <a:pt x="1" y="392"/>
                    </a:lnTo>
                    <a:lnTo>
                      <a:pt x="3" y="409"/>
                    </a:lnTo>
                    <a:lnTo>
                      <a:pt x="5" y="426"/>
                    </a:lnTo>
                    <a:lnTo>
                      <a:pt x="9" y="443"/>
                    </a:lnTo>
                    <a:lnTo>
                      <a:pt x="14" y="460"/>
                    </a:lnTo>
                    <a:lnTo>
                      <a:pt x="19" y="476"/>
                    </a:lnTo>
                    <a:lnTo>
                      <a:pt x="25" y="493"/>
                    </a:lnTo>
                    <a:lnTo>
                      <a:pt x="32" y="508"/>
                    </a:lnTo>
                    <a:lnTo>
                      <a:pt x="39" y="525"/>
                    </a:lnTo>
                    <a:lnTo>
                      <a:pt x="47" y="540"/>
                    </a:lnTo>
                    <a:lnTo>
                      <a:pt x="56" y="555"/>
                    </a:lnTo>
                    <a:lnTo>
                      <a:pt x="66" y="570"/>
                    </a:lnTo>
                    <a:lnTo>
                      <a:pt x="76" y="584"/>
                    </a:lnTo>
                    <a:lnTo>
                      <a:pt x="87" y="597"/>
                    </a:lnTo>
                    <a:lnTo>
                      <a:pt x="98" y="610"/>
                    </a:lnTo>
                    <a:lnTo>
                      <a:pt x="110" y="623"/>
                    </a:lnTo>
                    <a:lnTo>
                      <a:pt x="123" y="635"/>
                    </a:lnTo>
                    <a:lnTo>
                      <a:pt x="138" y="647"/>
                    </a:lnTo>
                    <a:lnTo>
                      <a:pt x="152" y="658"/>
                    </a:lnTo>
                    <a:lnTo>
                      <a:pt x="167" y="668"/>
                    </a:lnTo>
                    <a:lnTo>
                      <a:pt x="182" y="678"/>
                    </a:lnTo>
                    <a:lnTo>
                      <a:pt x="198" y="687"/>
                    </a:lnTo>
                    <a:lnTo>
                      <a:pt x="214" y="695"/>
                    </a:lnTo>
                    <a:lnTo>
                      <a:pt x="231" y="702"/>
                    </a:lnTo>
                    <a:lnTo>
                      <a:pt x="248" y="709"/>
                    </a:lnTo>
                    <a:lnTo>
                      <a:pt x="267" y="715"/>
                    </a:lnTo>
                    <a:lnTo>
                      <a:pt x="285" y="719"/>
                    </a:lnTo>
                    <a:lnTo>
                      <a:pt x="302" y="723"/>
                    </a:lnTo>
                    <a:lnTo>
                      <a:pt x="320" y="725"/>
                    </a:lnTo>
                    <a:lnTo>
                      <a:pt x="338" y="727"/>
                    </a:lnTo>
                    <a:lnTo>
                      <a:pt x="356" y="728"/>
                    </a:lnTo>
                    <a:lnTo>
                      <a:pt x="373" y="728"/>
                    </a:lnTo>
                    <a:lnTo>
                      <a:pt x="392" y="727"/>
                    </a:lnTo>
                    <a:lnTo>
                      <a:pt x="409" y="725"/>
                    </a:lnTo>
                    <a:lnTo>
                      <a:pt x="427" y="722"/>
                    </a:lnTo>
                    <a:lnTo>
                      <a:pt x="444" y="719"/>
                    </a:lnTo>
                    <a:lnTo>
                      <a:pt x="461" y="714"/>
                    </a:lnTo>
                    <a:lnTo>
                      <a:pt x="477" y="709"/>
                    </a:lnTo>
                    <a:lnTo>
                      <a:pt x="494" y="704"/>
                    </a:lnTo>
                    <a:lnTo>
                      <a:pt x="510" y="697"/>
                    </a:lnTo>
                    <a:lnTo>
                      <a:pt x="527" y="689"/>
                    </a:lnTo>
                    <a:lnTo>
                      <a:pt x="542" y="681"/>
                    </a:lnTo>
                    <a:lnTo>
                      <a:pt x="557" y="673"/>
                    </a:lnTo>
                    <a:lnTo>
                      <a:pt x="571" y="663"/>
                    </a:lnTo>
                    <a:lnTo>
                      <a:pt x="585" y="653"/>
                    </a:lnTo>
                    <a:lnTo>
                      <a:pt x="599" y="641"/>
                    </a:lnTo>
                    <a:lnTo>
                      <a:pt x="612" y="629"/>
                    </a:lnTo>
                    <a:lnTo>
                      <a:pt x="625" y="617"/>
                    </a:lnTo>
                    <a:lnTo>
                      <a:pt x="637" y="604"/>
                    </a:lnTo>
                    <a:lnTo>
                      <a:pt x="649" y="591"/>
                    </a:lnTo>
                    <a:lnTo>
                      <a:pt x="660" y="577"/>
                    </a:lnTo>
                    <a:lnTo>
                      <a:pt x="670" y="562"/>
                    </a:lnTo>
                    <a:lnTo>
                      <a:pt x="679" y="547"/>
                    </a:lnTo>
                    <a:lnTo>
                      <a:pt x="688" y="531"/>
                    </a:lnTo>
                    <a:lnTo>
                      <a:pt x="696" y="514"/>
                    </a:lnTo>
                    <a:lnTo>
                      <a:pt x="703" y="497"/>
                    </a:lnTo>
                    <a:lnTo>
                      <a:pt x="709" y="479"/>
                    </a:lnTo>
                    <a:lnTo>
                      <a:pt x="714" y="46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1" name="Freeform 507">
                <a:extLst>
                  <a:ext uri="{FF2B5EF4-FFF2-40B4-BE49-F238E27FC236}">
                    <a16:creationId xmlns:a16="http://schemas.microsoft.com/office/drawing/2014/main" id="{F6C4D2E6-5797-CED9-010E-8004C2EDC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327"/>
                <a:ext cx="61" cy="107"/>
              </a:xfrm>
              <a:custGeom>
                <a:avLst/>
                <a:gdLst>
                  <a:gd name="T0" fmla="*/ 793 w 983"/>
                  <a:gd name="T1" fmla="*/ 708 h 1713"/>
                  <a:gd name="T2" fmla="*/ 761 w 983"/>
                  <a:gd name="T3" fmla="*/ 602 h 1713"/>
                  <a:gd name="T4" fmla="*/ 729 w 983"/>
                  <a:gd name="T5" fmla="*/ 504 h 1713"/>
                  <a:gd name="T6" fmla="*/ 705 w 983"/>
                  <a:gd name="T7" fmla="*/ 434 h 1713"/>
                  <a:gd name="T8" fmla="*/ 676 w 983"/>
                  <a:gd name="T9" fmla="*/ 363 h 1713"/>
                  <a:gd name="T10" fmla="*/ 644 w 983"/>
                  <a:gd name="T11" fmla="*/ 293 h 1713"/>
                  <a:gd name="T12" fmla="*/ 607 w 983"/>
                  <a:gd name="T13" fmla="*/ 225 h 1713"/>
                  <a:gd name="T14" fmla="*/ 567 w 983"/>
                  <a:gd name="T15" fmla="*/ 162 h 1713"/>
                  <a:gd name="T16" fmla="*/ 522 w 983"/>
                  <a:gd name="T17" fmla="*/ 107 h 1713"/>
                  <a:gd name="T18" fmla="*/ 471 w 983"/>
                  <a:gd name="T19" fmla="*/ 61 h 1713"/>
                  <a:gd name="T20" fmla="*/ 415 w 983"/>
                  <a:gd name="T21" fmla="*/ 26 h 1713"/>
                  <a:gd name="T22" fmla="*/ 353 w 983"/>
                  <a:gd name="T23" fmla="*/ 5 h 1713"/>
                  <a:gd name="T24" fmla="*/ 286 w 983"/>
                  <a:gd name="T25" fmla="*/ 0 h 1713"/>
                  <a:gd name="T26" fmla="*/ 212 w 983"/>
                  <a:gd name="T27" fmla="*/ 12 h 1713"/>
                  <a:gd name="T28" fmla="*/ 141 w 983"/>
                  <a:gd name="T29" fmla="*/ 41 h 1713"/>
                  <a:gd name="T30" fmla="*/ 86 w 983"/>
                  <a:gd name="T31" fmla="*/ 80 h 1713"/>
                  <a:gd name="T32" fmla="*/ 47 w 983"/>
                  <a:gd name="T33" fmla="*/ 126 h 1713"/>
                  <a:gd name="T34" fmla="*/ 21 w 983"/>
                  <a:gd name="T35" fmla="*/ 182 h 1713"/>
                  <a:gd name="T36" fmla="*/ 5 w 983"/>
                  <a:gd name="T37" fmla="*/ 242 h 1713"/>
                  <a:gd name="T38" fmla="*/ 0 w 983"/>
                  <a:gd name="T39" fmla="*/ 309 h 1713"/>
                  <a:gd name="T40" fmla="*/ 3 w 983"/>
                  <a:gd name="T41" fmla="*/ 378 h 1713"/>
                  <a:gd name="T42" fmla="*/ 13 w 983"/>
                  <a:gd name="T43" fmla="*/ 450 h 1713"/>
                  <a:gd name="T44" fmla="*/ 29 w 983"/>
                  <a:gd name="T45" fmla="*/ 522 h 1713"/>
                  <a:gd name="T46" fmla="*/ 49 w 983"/>
                  <a:gd name="T47" fmla="*/ 594 h 1713"/>
                  <a:gd name="T48" fmla="*/ 72 w 983"/>
                  <a:gd name="T49" fmla="*/ 664 h 1713"/>
                  <a:gd name="T50" fmla="*/ 96 w 983"/>
                  <a:gd name="T51" fmla="*/ 731 h 1713"/>
                  <a:gd name="T52" fmla="*/ 133 w 983"/>
                  <a:gd name="T53" fmla="*/ 824 h 1713"/>
                  <a:gd name="T54" fmla="*/ 174 w 983"/>
                  <a:gd name="T55" fmla="*/ 924 h 1713"/>
                  <a:gd name="T56" fmla="*/ 199 w 983"/>
                  <a:gd name="T57" fmla="*/ 998 h 1713"/>
                  <a:gd name="T58" fmla="*/ 229 w 983"/>
                  <a:gd name="T59" fmla="*/ 1104 h 1713"/>
                  <a:gd name="T60" fmla="*/ 259 w 983"/>
                  <a:gd name="T61" fmla="*/ 1202 h 1713"/>
                  <a:gd name="T62" fmla="*/ 281 w 983"/>
                  <a:gd name="T63" fmla="*/ 1271 h 1713"/>
                  <a:gd name="T64" fmla="*/ 307 w 983"/>
                  <a:gd name="T65" fmla="*/ 1343 h 1713"/>
                  <a:gd name="T66" fmla="*/ 337 w 983"/>
                  <a:gd name="T67" fmla="*/ 1413 h 1713"/>
                  <a:gd name="T68" fmla="*/ 371 w 983"/>
                  <a:gd name="T69" fmla="*/ 1481 h 1713"/>
                  <a:gd name="T70" fmla="*/ 410 w 983"/>
                  <a:gd name="T71" fmla="*/ 1543 h 1713"/>
                  <a:gd name="T72" fmla="*/ 453 w 983"/>
                  <a:gd name="T73" fmla="*/ 1600 h 1713"/>
                  <a:gd name="T74" fmla="*/ 500 w 983"/>
                  <a:gd name="T75" fmla="*/ 1646 h 1713"/>
                  <a:gd name="T76" fmla="*/ 554 w 983"/>
                  <a:gd name="T77" fmla="*/ 1683 h 1713"/>
                  <a:gd name="T78" fmla="*/ 612 w 983"/>
                  <a:gd name="T79" fmla="*/ 1705 h 1713"/>
                  <a:gd name="T80" fmla="*/ 678 w 983"/>
                  <a:gd name="T81" fmla="*/ 1713 h 1713"/>
                  <a:gd name="T82" fmla="*/ 748 w 983"/>
                  <a:gd name="T83" fmla="*/ 1703 h 1713"/>
                  <a:gd name="T84" fmla="*/ 822 w 983"/>
                  <a:gd name="T85" fmla="*/ 1674 h 1713"/>
                  <a:gd name="T86" fmla="*/ 881 w 983"/>
                  <a:gd name="T87" fmla="*/ 1635 h 1713"/>
                  <a:gd name="T88" fmla="*/ 925 w 983"/>
                  <a:gd name="T89" fmla="*/ 1587 h 1713"/>
                  <a:gd name="T90" fmla="*/ 955 w 983"/>
                  <a:gd name="T91" fmla="*/ 1531 h 1713"/>
                  <a:gd name="T92" fmla="*/ 974 w 983"/>
                  <a:gd name="T93" fmla="*/ 1470 h 1713"/>
                  <a:gd name="T94" fmla="*/ 982 w 983"/>
                  <a:gd name="T95" fmla="*/ 1402 h 1713"/>
                  <a:gd name="T96" fmla="*/ 982 w 983"/>
                  <a:gd name="T97" fmla="*/ 1333 h 1713"/>
                  <a:gd name="T98" fmla="*/ 974 w 983"/>
                  <a:gd name="T99" fmla="*/ 1260 h 1713"/>
                  <a:gd name="T100" fmla="*/ 960 w 983"/>
                  <a:gd name="T101" fmla="*/ 1187 h 1713"/>
                  <a:gd name="T102" fmla="*/ 941 w 983"/>
                  <a:gd name="T103" fmla="*/ 1114 h 1713"/>
                  <a:gd name="T104" fmla="*/ 920 w 983"/>
                  <a:gd name="T105" fmla="*/ 1043 h 1713"/>
                  <a:gd name="T106" fmla="*/ 896 w 983"/>
                  <a:gd name="T107" fmla="*/ 976 h 1713"/>
                  <a:gd name="T108" fmla="*/ 860 w 983"/>
                  <a:gd name="T109" fmla="*/ 883 h 1713"/>
                  <a:gd name="T110" fmla="*/ 820 w 983"/>
                  <a:gd name="T111" fmla="*/ 783 h 1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83" h="1713">
                    <a:moveTo>
                      <a:pt x="806" y="746"/>
                    </a:moveTo>
                    <a:lnTo>
                      <a:pt x="793" y="708"/>
                    </a:lnTo>
                    <a:lnTo>
                      <a:pt x="779" y="659"/>
                    </a:lnTo>
                    <a:lnTo>
                      <a:pt x="761" y="602"/>
                    </a:lnTo>
                    <a:lnTo>
                      <a:pt x="740" y="537"/>
                    </a:lnTo>
                    <a:lnTo>
                      <a:pt x="729" y="504"/>
                    </a:lnTo>
                    <a:lnTo>
                      <a:pt x="717" y="469"/>
                    </a:lnTo>
                    <a:lnTo>
                      <a:pt x="705" y="434"/>
                    </a:lnTo>
                    <a:lnTo>
                      <a:pt x="691" y="398"/>
                    </a:lnTo>
                    <a:lnTo>
                      <a:pt x="676" y="363"/>
                    </a:lnTo>
                    <a:lnTo>
                      <a:pt x="661" y="327"/>
                    </a:lnTo>
                    <a:lnTo>
                      <a:pt x="644" y="293"/>
                    </a:lnTo>
                    <a:lnTo>
                      <a:pt x="626" y="258"/>
                    </a:lnTo>
                    <a:lnTo>
                      <a:pt x="607" y="225"/>
                    </a:lnTo>
                    <a:lnTo>
                      <a:pt x="588" y="193"/>
                    </a:lnTo>
                    <a:lnTo>
                      <a:pt x="567" y="162"/>
                    </a:lnTo>
                    <a:lnTo>
                      <a:pt x="545" y="133"/>
                    </a:lnTo>
                    <a:lnTo>
                      <a:pt x="522" y="107"/>
                    </a:lnTo>
                    <a:lnTo>
                      <a:pt x="497" y="83"/>
                    </a:lnTo>
                    <a:lnTo>
                      <a:pt x="471" y="61"/>
                    </a:lnTo>
                    <a:lnTo>
                      <a:pt x="444" y="43"/>
                    </a:lnTo>
                    <a:lnTo>
                      <a:pt x="415" y="26"/>
                    </a:lnTo>
                    <a:lnTo>
                      <a:pt x="386" y="14"/>
                    </a:lnTo>
                    <a:lnTo>
                      <a:pt x="353" y="5"/>
                    </a:lnTo>
                    <a:lnTo>
                      <a:pt x="321" y="0"/>
                    </a:lnTo>
                    <a:lnTo>
                      <a:pt x="286" y="0"/>
                    </a:lnTo>
                    <a:lnTo>
                      <a:pt x="251" y="3"/>
                    </a:lnTo>
                    <a:lnTo>
                      <a:pt x="212" y="12"/>
                    </a:lnTo>
                    <a:lnTo>
                      <a:pt x="173" y="25"/>
                    </a:lnTo>
                    <a:lnTo>
                      <a:pt x="141" y="41"/>
                    </a:lnTo>
                    <a:lnTo>
                      <a:pt x="111" y="59"/>
                    </a:lnTo>
                    <a:lnTo>
                      <a:pt x="86" y="80"/>
                    </a:lnTo>
                    <a:lnTo>
                      <a:pt x="65" y="102"/>
                    </a:lnTo>
                    <a:lnTo>
                      <a:pt x="47" y="126"/>
                    </a:lnTo>
                    <a:lnTo>
                      <a:pt x="32" y="153"/>
                    </a:lnTo>
                    <a:lnTo>
                      <a:pt x="21" y="182"/>
                    </a:lnTo>
                    <a:lnTo>
                      <a:pt x="12" y="211"/>
                    </a:lnTo>
                    <a:lnTo>
                      <a:pt x="5" y="242"/>
                    </a:lnTo>
                    <a:lnTo>
                      <a:pt x="1" y="274"/>
                    </a:lnTo>
                    <a:lnTo>
                      <a:pt x="0" y="309"/>
                    </a:lnTo>
                    <a:lnTo>
                      <a:pt x="0" y="343"/>
                    </a:lnTo>
                    <a:lnTo>
                      <a:pt x="3" y="378"/>
                    </a:lnTo>
                    <a:lnTo>
                      <a:pt x="7" y="413"/>
                    </a:lnTo>
                    <a:lnTo>
                      <a:pt x="13" y="450"/>
                    </a:lnTo>
                    <a:lnTo>
                      <a:pt x="20" y="485"/>
                    </a:lnTo>
                    <a:lnTo>
                      <a:pt x="29" y="522"/>
                    </a:lnTo>
                    <a:lnTo>
                      <a:pt x="38" y="558"/>
                    </a:lnTo>
                    <a:lnTo>
                      <a:pt x="49" y="594"/>
                    </a:lnTo>
                    <a:lnTo>
                      <a:pt x="60" y="629"/>
                    </a:lnTo>
                    <a:lnTo>
                      <a:pt x="72" y="664"/>
                    </a:lnTo>
                    <a:lnTo>
                      <a:pt x="84" y="699"/>
                    </a:lnTo>
                    <a:lnTo>
                      <a:pt x="96" y="731"/>
                    </a:lnTo>
                    <a:lnTo>
                      <a:pt x="108" y="763"/>
                    </a:lnTo>
                    <a:lnTo>
                      <a:pt x="133" y="824"/>
                    </a:lnTo>
                    <a:lnTo>
                      <a:pt x="155" y="877"/>
                    </a:lnTo>
                    <a:lnTo>
                      <a:pt x="174" y="924"/>
                    </a:lnTo>
                    <a:lnTo>
                      <a:pt x="188" y="960"/>
                    </a:lnTo>
                    <a:lnTo>
                      <a:pt x="199" y="998"/>
                    </a:lnTo>
                    <a:lnTo>
                      <a:pt x="213" y="1047"/>
                    </a:lnTo>
                    <a:lnTo>
                      <a:pt x="229" y="1104"/>
                    </a:lnTo>
                    <a:lnTo>
                      <a:pt x="247" y="1168"/>
                    </a:lnTo>
                    <a:lnTo>
                      <a:pt x="259" y="1202"/>
                    </a:lnTo>
                    <a:lnTo>
                      <a:pt x="270" y="1236"/>
                    </a:lnTo>
                    <a:lnTo>
                      <a:pt x="281" y="1271"/>
                    </a:lnTo>
                    <a:lnTo>
                      <a:pt x="294" y="1308"/>
                    </a:lnTo>
                    <a:lnTo>
                      <a:pt x="307" y="1343"/>
                    </a:lnTo>
                    <a:lnTo>
                      <a:pt x="322" y="1378"/>
                    </a:lnTo>
                    <a:lnTo>
                      <a:pt x="337" y="1413"/>
                    </a:lnTo>
                    <a:lnTo>
                      <a:pt x="354" y="1448"/>
                    </a:lnTo>
                    <a:lnTo>
                      <a:pt x="371" y="1481"/>
                    </a:lnTo>
                    <a:lnTo>
                      <a:pt x="390" y="1513"/>
                    </a:lnTo>
                    <a:lnTo>
                      <a:pt x="410" y="1543"/>
                    </a:lnTo>
                    <a:lnTo>
                      <a:pt x="431" y="1573"/>
                    </a:lnTo>
                    <a:lnTo>
                      <a:pt x="453" y="1600"/>
                    </a:lnTo>
                    <a:lnTo>
                      <a:pt x="476" y="1624"/>
                    </a:lnTo>
                    <a:lnTo>
                      <a:pt x="500" y="1646"/>
                    </a:lnTo>
                    <a:lnTo>
                      <a:pt x="527" y="1666"/>
                    </a:lnTo>
                    <a:lnTo>
                      <a:pt x="554" y="1683"/>
                    </a:lnTo>
                    <a:lnTo>
                      <a:pt x="582" y="1696"/>
                    </a:lnTo>
                    <a:lnTo>
                      <a:pt x="612" y="1705"/>
                    </a:lnTo>
                    <a:lnTo>
                      <a:pt x="645" y="1711"/>
                    </a:lnTo>
                    <a:lnTo>
                      <a:pt x="678" y="1713"/>
                    </a:lnTo>
                    <a:lnTo>
                      <a:pt x="712" y="1710"/>
                    </a:lnTo>
                    <a:lnTo>
                      <a:pt x="748" y="1703"/>
                    </a:lnTo>
                    <a:lnTo>
                      <a:pt x="787" y="1691"/>
                    </a:lnTo>
                    <a:lnTo>
                      <a:pt x="822" y="1674"/>
                    </a:lnTo>
                    <a:lnTo>
                      <a:pt x="853" y="1656"/>
                    </a:lnTo>
                    <a:lnTo>
                      <a:pt x="881" y="1635"/>
                    </a:lnTo>
                    <a:lnTo>
                      <a:pt x="905" y="1612"/>
                    </a:lnTo>
                    <a:lnTo>
                      <a:pt x="925" y="1587"/>
                    </a:lnTo>
                    <a:lnTo>
                      <a:pt x="942" y="1560"/>
                    </a:lnTo>
                    <a:lnTo>
                      <a:pt x="955" y="1531"/>
                    </a:lnTo>
                    <a:lnTo>
                      <a:pt x="966" y="1501"/>
                    </a:lnTo>
                    <a:lnTo>
                      <a:pt x="974" y="1470"/>
                    </a:lnTo>
                    <a:lnTo>
                      <a:pt x="979" y="1437"/>
                    </a:lnTo>
                    <a:lnTo>
                      <a:pt x="982" y="1402"/>
                    </a:lnTo>
                    <a:lnTo>
                      <a:pt x="983" y="1368"/>
                    </a:lnTo>
                    <a:lnTo>
                      <a:pt x="982" y="1333"/>
                    </a:lnTo>
                    <a:lnTo>
                      <a:pt x="979" y="1296"/>
                    </a:lnTo>
                    <a:lnTo>
                      <a:pt x="974" y="1260"/>
                    </a:lnTo>
                    <a:lnTo>
                      <a:pt x="968" y="1224"/>
                    </a:lnTo>
                    <a:lnTo>
                      <a:pt x="960" y="1187"/>
                    </a:lnTo>
                    <a:lnTo>
                      <a:pt x="951" y="1150"/>
                    </a:lnTo>
                    <a:lnTo>
                      <a:pt x="941" y="1114"/>
                    </a:lnTo>
                    <a:lnTo>
                      <a:pt x="931" y="1079"/>
                    </a:lnTo>
                    <a:lnTo>
                      <a:pt x="920" y="1043"/>
                    </a:lnTo>
                    <a:lnTo>
                      <a:pt x="908" y="1009"/>
                    </a:lnTo>
                    <a:lnTo>
                      <a:pt x="896" y="976"/>
                    </a:lnTo>
                    <a:lnTo>
                      <a:pt x="884" y="944"/>
                    </a:lnTo>
                    <a:lnTo>
                      <a:pt x="860" y="883"/>
                    </a:lnTo>
                    <a:lnTo>
                      <a:pt x="838" y="829"/>
                    </a:lnTo>
                    <a:lnTo>
                      <a:pt x="820" y="783"/>
                    </a:lnTo>
                    <a:lnTo>
                      <a:pt x="806" y="746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2" name="Freeform 508">
                <a:extLst>
                  <a:ext uri="{FF2B5EF4-FFF2-40B4-BE49-F238E27FC236}">
                    <a16:creationId xmlns:a16="http://schemas.microsoft.com/office/drawing/2014/main" id="{9B457190-12ED-F91F-9A43-992D67B75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327"/>
                <a:ext cx="61" cy="107"/>
              </a:xfrm>
              <a:custGeom>
                <a:avLst/>
                <a:gdLst>
                  <a:gd name="T0" fmla="*/ 793 w 983"/>
                  <a:gd name="T1" fmla="*/ 708 h 1713"/>
                  <a:gd name="T2" fmla="*/ 761 w 983"/>
                  <a:gd name="T3" fmla="*/ 602 h 1713"/>
                  <a:gd name="T4" fmla="*/ 729 w 983"/>
                  <a:gd name="T5" fmla="*/ 504 h 1713"/>
                  <a:gd name="T6" fmla="*/ 705 w 983"/>
                  <a:gd name="T7" fmla="*/ 434 h 1713"/>
                  <a:gd name="T8" fmla="*/ 676 w 983"/>
                  <a:gd name="T9" fmla="*/ 363 h 1713"/>
                  <a:gd name="T10" fmla="*/ 644 w 983"/>
                  <a:gd name="T11" fmla="*/ 293 h 1713"/>
                  <a:gd name="T12" fmla="*/ 607 w 983"/>
                  <a:gd name="T13" fmla="*/ 225 h 1713"/>
                  <a:gd name="T14" fmla="*/ 567 w 983"/>
                  <a:gd name="T15" fmla="*/ 162 h 1713"/>
                  <a:gd name="T16" fmla="*/ 522 w 983"/>
                  <a:gd name="T17" fmla="*/ 107 h 1713"/>
                  <a:gd name="T18" fmla="*/ 471 w 983"/>
                  <a:gd name="T19" fmla="*/ 61 h 1713"/>
                  <a:gd name="T20" fmla="*/ 415 w 983"/>
                  <a:gd name="T21" fmla="*/ 26 h 1713"/>
                  <a:gd name="T22" fmla="*/ 353 w 983"/>
                  <a:gd name="T23" fmla="*/ 5 h 1713"/>
                  <a:gd name="T24" fmla="*/ 286 w 983"/>
                  <a:gd name="T25" fmla="*/ 0 h 1713"/>
                  <a:gd name="T26" fmla="*/ 212 w 983"/>
                  <a:gd name="T27" fmla="*/ 12 h 1713"/>
                  <a:gd name="T28" fmla="*/ 141 w 983"/>
                  <a:gd name="T29" fmla="*/ 41 h 1713"/>
                  <a:gd name="T30" fmla="*/ 86 w 983"/>
                  <a:gd name="T31" fmla="*/ 80 h 1713"/>
                  <a:gd name="T32" fmla="*/ 47 w 983"/>
                  <a:gd name="T33" fmla="*/ 126 h 1713"/>
                  <a:gd name="T34" fmla="*/ 21 w 983"/>
                  <a:gd name="T35" fmla="*/ 182 h 1713"/>
                  <a:gd name="T36" fmla="*/ 5 w 983"/>
                  <a:gd name="T37" fmla="*/ 242 h 1713"/>
                  <a:gd name="T38" fmla="*/ 0 w 983"/>
                  <a:gd name="T39" fmla="*/ 309 h 1713"/>
                  <a:gd name="T40" fmla="*/ 3 w 983"/>
                  <a:gd name="T41" fmla="*/ 378 h 1713"/>
                  <a:gd name="T42" fmla="*/ 13 w 983"/>
                  <a:gd name="T43" fmla="*/ 450 h 1713"/>
                  <a:gd name="T44" fmla="*/ 29 w 983"/>
                  <a:gd name="T45" fmla="*/ 522 h 1713"/>
                  <a:gd name="T46" fmla="*/ 49 w 983"/>
                  <a:gd name="T47" fmla="*/ 594 h 1713"/>
                  <a:gd name="T48" fmla="*/ 72 w 983"/>
                  <a:gd name="T49" fmla="*/ 664 h 1713"/>
                  <a:gd name="T50" fmla="*/ 96 w 983"/>
                  <a:gd name="T51" fmla="*/ 731 h 1713"/>
                  <a:gd name="T52" fmla="*/ 133 w 983"/>
                  <a:gd name="T53" fmla="*/ 824 h 1713"/>
                  <a:gd name="T54" fmla="*/ 174 w 983"/>
                  <a:gd name="T55" fmla="*/ 924 h 1713"/>
                  <a:gd name="T56" fmla="*/ 199 w 983"/>
                  <a:gd name="T57" fmla="*/ 998 h 1713"/>
                  <a:gd name="T58" fmla="*/ 229 w 983"/>
                  <a:gd name="T59" fmla="*/ 1104 h 1713"/>
                  <a:gd name="T60" fmla="*/ 259 w 983"/>
                  <a:gd name="T61" fmla="*/ 1202 h 1713"/>
                  <a:gd name="T62" fmla="*/ 281 w 983"/>
                  <a:gd name="T63" fmla="*/ 1271 h 1713"/>
                  <a:gd name="T64" fmla="*/ 307 w 983"/>
                  <a:gd name="T65" fmla="*/ 1343 h 1713"/>
                  <a:gd name="T66" fmla="*/ 337 w 983"/>
                  <a:gd name="T67" fmla="*/ 1413 h 1713"/>
                  <a:gd name="T68" fmla="*/ 371 w 983"/>
                  <a:gd name="T69" fmla="*/ 1481 h 1713"/>
                  <a:gd name="T70" fmla="*/ 410 w 983"/>
                  <a:gd name="T71" fmla="*/ 1543 h 1713"/>
                  <a:gd name="T72" fmla="*/ 453 w 983"/>
                  <a:gd name="T73" fmla="*/ 1600 h 1713"/>
                  <a:gd name="T74" fmla="*/ 500 w 983"/>
                  <a:gd name="T75" fmla="*/ 1646 h 1713"/>
                  <a:gd name="T76" fmla="*/ 554 w 983"/>
                  <a:gd name="T77" fmla="*/ 1683 h 1713"/>
                  <a:gd name="T78" fmla="*/ 612 w 983"/>
                  <a:gd name="T79" fmla="*/ 1705 h 1713"/>
                  <a:gd name="T80" fmla="*/ 678 w 983"/>
                  <a:gd name="T81" fmla="*/ 1713 h 1713"/>
                  <a:gd name="T82" fmla="*/ 748 w 983"/>
                  <a:gd name="T83" fmla="*/ 1703 h 1713"/>
                  <a:gd name="T84" fmla="*/ 822 w 983"/>
                  <a:gd name="T85" fmla="*/ 1674 h 1713"/>
                  <a:gd name="T86" fmla="*/ 881 w 983"/>
                  <a:gd name="T87" fmla="*/ 1635 h 1713"/>
                  <a:gd name="T88" fmla="*/ 925 w 983"/>
                  <a:gd name="T89" fmla="*/ 1587 h 1713"/>
                  <a:gd name="T90" fmla="*/ 955 w 983"/>
                  <a:gd name="T91" fmla="*/ 1531 h 1713"/>
                  <a:gd name="T92" fmla="*/ 974 w 983"/>
                  <a:gd name="T93" fmla="*/ 1470 h 1713"/>
                  <a:gd name="T94" fmla="*/ 982 w 983"/>
                  <a:gd name="T95" fmla="*/ 1402 h 1713"/>
                  <a:gd name="T96" fmla="*/ 982 w 983"/>
                  <a:gd name="T97" fmla="*/ 1333 h 1713"/>
                  <a:gd name="T98" fmla="*/ 974 w 983"/>
                  <a:gd name="T99" fmla="*/ 1260 h 1713"/>
                  <a:gd name="T100" fmla="*/ 960 w 983"/>
                  <a:gd name="T101" fmla="*/ 1187 h 1713"/>
                  <a:gd name="T102" fmla="*/ 941 w 983"/>
                  <a:gd name="T103" fmla="*/ 1114 h 1713"/>
                  <a:gd name="T104" fmla="*/ 920 w 983"/>
                  <a:gd name="T105" fmla="*/ 1043 h 1713"/>
                  <a:gd name="T106" fmla="*/ 896 w 983"/>
                  <a:gd name="T107" fmla="*/ 976 h 1713"/>
                  <a:gd name="T108" fmla="*/ 860 w 983"/>
                  <a:gd name="T109" fmla="*/ 883 h 1713"/>
                  <a:gd name="T110" fmla="*/ 820 w 983"/>
                  <a:gd name="T111" fmla="*/ 783 h 1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83" h="1713">
                    <a:moveTo>
                      <a:pt x="806" y="746"/>
                    </a:moveTo>
                    <a:lnTo>
                      <a:pt x="793" y="708"/>
                    </a:lnTo>
                    <a:lnTo>
                      <a:pt x="779" y="659"/>
                    </a:lnTo>
                    <a:lnTo>
                      <a:pt x="761" y="602"/>
                    </a:lnTo>
                    <a:lnTo>
                      <a:pt x="740" y="537"/>
                    </a:lnTo>
                    <a:lnTo>
                      <a:pt x="729" y="504"/>
                    </a:lnTo>
                    <a:lnTo>
                      <a:pt x="717" y="469"/>
                    </a:lnTo>
                    <a:lnTo>
                      <a:pt x="705" y="434"/>
                    </a:lnTo>
                    <a:lnTo>
                      <a:pt x="691" y="398"/>
                    </a:lnTo>
                    <a:lnTo>
                      <a:pt x="676" y="363"/>
                    </a:lnTo>
                    <a:lnTo>
                      <a:pt x="661" y="327"/>
                    </a:lnTo>
                    <a:lnTo>
                      <a:pt x="644" y="293"/>
                    </a:lnTo>
                    <a:lnTo>
                      <a:pt x="626" y="258"/>
                    </a:lnTo>
                    <a:lnTo>
                      <a:pt x="607" y="225"/>
                    </a:lnTo>
                    <a:lnTo>
                      <a:pt x="588" y="193"/>
                    </a:lnTo>
                    <a:lnTo>
                      <a:pt x="567" y="162"/>
                    </a:lnTo>
                    <a:lnTo>
                      <a:pt x="545" y="133"/>
                    </a:lnTo>
                    <a:lnTo>
                      <a:pt x="522" y="107"/>
                    </a:lnTo>
                    <a:lnTo>
                      <a:pt x="497" y="83"/>
                    </a:lnTo>
                    <a:lnTo>
                      <a:pt x="471" y="61"/>
                    </a:lnTo>
                    <a:lnTo>
                      <a:pt x="444" y="43"/>
                    </a:lnTo>
                    <a:lnTo>
                      <a:pt x="415" y="26"/>
                    </a:lnTo>
                    <a:lnTo>
                      <a:pt x="386" y="14"/>
                    </a:lnTo>
                    <a:lnTo>
                      <a:pt x="353" y="5"/>
                    </a:lnTo>
                    <a:lnTo>
                      <a:pt x="321" y="0"/>
                    </a:lnTo>
                    <a:lnTo>
                      <a:pt x="286" y="0"/>
                    </a:lnTo>
                    <a:lnTo>
                      <a:pt x="251" y="3"/>
                    </a:lnTo>
                    <a:lnTo>
                      <a:pt x="212" y="12"/>
                    </a:lnTo>
                    <a:lnTo>
                      <a:pt x="173" y="25"/>
                    </a:lnTo>
                    <a:lnTo>
                      <a:pt x="141" y="41"/>
                    </a:lnTo>
                    <a:lnTo>
                      <a:pt x="111" y="59"/>
                    </a:lnTo>
                    <a:lnTo>
                      <a:pt x="86" y="80"/>
                    </a:lnTo>
                    <a:lnTo>
                      <a:pt x="65" y="102"/>
                    </a:lnTo>
                    <a:lnTo>
                      <a:pt x="47" y="126"/>
                    </a:lnTo>
                    <a:lnTo>
                      <a:pt x="32" y="153"/>
                    </a:lnTo>
                    <a:lnTo>
                      <a:pt x="21" y="182"/>
                    </a:lnTo>
                    <a:lnTo>
                      <a:pt x="12" y="211"/>
                    </a:lnTo>
                    <a:lnTo>
                      <a:pt x="5" y="242"/>
                    </a:lnTo>
                    <a:lnTo>
                      <a:pt x="1" y="274"/>
                    </a:lnTo>
                    <a:lnTo>
                      <a:pt x="0" y="309"/>
                    </a:lnTo>
                    <a:lnTo>
                      <a:pt x="0" y="343"/>
                    </a:lnTo>
                    <a:lnTo>
                      <a:pt x="3" y="378"/>
                    </a:lnTo>
                    <a:lnTo>
                      <a:pt x="7" y="413"/>
                    </a:lnTo>
                    <a:lnTo>
                      <a:pt x="13" y="450"/>
                    </a:lnTo>
                    <a:lnTo>
                      <a:pt x="20" y="485"/>
                    </a:lnTo>
                    <a:lnTo>
                      <a:pt x="29" y="522"/>
                    </a:lnTo>
                    <a:lnTo>
                      <a:pt x="38" y="558"/>
                    </a:lnTo>
                    <a:lnTo>
                      <a:pt x="49" y="594"/>
                    </a:lnTo>
                    <a:lnTo>
                      <a:pt x="60" y="629"/>
                    </a:lnTo>
                    <a:lnTo>
                      <a:pt x="72" y="664"/>
                    </a:lnTo>
                    <a:lnTo>
                      <a:pt x="84" y="699"/>
                    </a:lnTo>
                    <a:lnTo>
                      <a:pt x="96" y="731"/>
                    </a:lnTo>
                    <a:lnTo>
                      <a:pt x="108" y="763"/>
                    </a:lnTo>
                    <a:lnTo>
                      <a:pt x="133" y="824"/>
                    </a:lnTo>
                    <a:lnTo>
                      <a:pt x="155" y="877"/>
                    </a:lnTo>
                    <a:lnTo>
                      <a:pt x="174" y="924"/>
                    </a:lnTo>
                    <a:lnTo>
                      <a:pt x="188" y="960"/>
                    </a:lnTo>
                    <a:lnTo>
                      <a:pt x="199" y="998"/>
                    </a:lnTo>
                    <a:lnTo>
                      <a:pt x="213" y="1047"/>
                    </a:lnTo>
                    <a:lnTo>
                      <a:pt x="229" y="1104"/>
                    </a:lnTo>
                    <a:lnTo>
                      <a:pt x="247" y="1168"/>
                    </a:lnTo>
                    <a:lnTo>
                      <a:pt x="259" y="1202"/>
                    </a:lnTo>
                    <a:lnTo>
                      <a:pt x="270" y="1236"/>
                    </a:lnTo>
                    <a:lnTo>
                      <a:pt x="281" y="1271"/>
                    </a:lnTo>
                    <a:lnTo>
                      <a:pt x="294" y="1308"/>
                    </a:lnTo>
                    <a:lnTo>
                      <a:pt x="307" y="1343"/>
                    </a:lnTo>
                    <a:lnTo>
                      <a:pt x="322" y="1378"/>
                    </a:lnTo>
                    <a:lnTo>
                      <a:pt x="337" y="1413"/>
                    </a:lnTo>
                    <a:lnTo>
                      <a:pt x="354" y="1448"/>
                    </a:lnTo>
                    <a:lnTo>
                      <a:pt x="371" y="1481"/>
                    </a:lnTo>
                    <a:lnTo>
                      <a:pt x="390" y="1513"/>
                    </a:lnTo>
                    <a:lnTo>
                      <a:pt x="410" y="1543"/>
                    </a:lnTo>
                    <a:lnTo>
                      <a:pt x="431" y="1573"/>
                    </a:lnTo>
                    <a:lnTo>
                      <a:pt x="453" y="1600"/>
                    </a:lnTo>
                    <a:lnTo>
                      <a:pt x="476" y="1624"/>
                    </a:lnTo>
                    <a:lnTo>
                      <a:pt x="500" y="1646"/>
                    </a:lnTo>
                    <a:lnTo>
                      <a:pt x="527" y="1666"/>
                    </a:lnTo>
                    <a:lnTo>
                      <a:pt x="554" y="1683"/>
                    </a:lnTo>
                    <a:lnTo>
                      <a:pt x="582" y="1696"/>
                    </a:lnTo>
                    <a:lnTo>
                      <a:pt x="612" y="1705"/>
                    </a:lnTo>
                    <a:lnTo>
                      <a:pt x="645" y="1711"/>
                    </a:lnTo>
                    <a:lnTo>
                      <a:pt x="678" y="1713"/>
                    </a:lnTo>
                    <a:lnTo>
                      <a:pt x="712" y="1710"/>
                    </a:lnTo>
                    <a:lnTo>
                      <a:pt x="748" y="1703"/>
                    </a:lnTo>
                    <a:lnTo>
                      <a:pt x="787" y="1691"/>
                    </a:lnTo>
                    <a:lnTo>
                      <a:pt x="822" y="1674"/>
                    </a:lnTo>
                    <a:lnTo>
                      <a:pt x="853" y="1656"/>
                    </a:lnTo>
                    <a:lnTo>
                      <a:pt x="881" y="1635"/>
                    </a:lnTo>
                    <a:lnTo>
                      <a:pt x="905" y="1612"/>
                    </a:lnTo>
                    <a:lnTo>
                      <a:pt x="925" y="1587"/>
                    </a:lnTo>
                    <a:lnTo>
                      <a:pt x="942" y="1560"/>
                    </a:lnTo>
                    <a:lnTo>
                      <a:pt x="955" y="1531"/>
                    </a:lnTo>
                    <a:lnTo>
                      <a:pt x="966" y="1501"/>
                    </a:lnTo>
                    <a:lnTo>
                      <a:pt x="974" y="1470"/>
                    </a:lnTo>
                    <a:lnTo>
                      <a:pt x="979" y="1437"/>
                    </a:lnTo>
                    <a:lnTo>
                      <a:pt x="982" y="1402"/>
                    </a:lnTo>
                    <a:lnTo>
                      <a:pt x="983" y="1368"/>
                    </a:lnTo>
                    <a:lnTo>
                      <a:pt x="982" y="1333"/>
                    </a:lnTo>
                    <a:lnTo>
                      <a:pt x="979" y="1296"/>
                    </a:lnTo>
                    <a:lnTo>
                      <a:pt x="974" y="1260"/>
                    </a:lnTo>
                    <a:lnTo>
                      <a:pt x="968" y="1224"/>
                    </a:lnTo>
                    <a:lnTo>
                      <a:pt x="960" y="1187"/>
                    </a:lnTo>
                    <a:lnTo>
                      <a:pt x="951" y="1150"/>
                    </a:lnTo>
                    <a:lnTo>
                      <a:pt x="941" y="1114"/>
                    </a:lnTo>
                    <a:lnTo>
                      <a:pt x="931" y="1079"/>
                    </a:lnTo>
                    <a:lnTo>
                      <a:pt x="920" y="1043"/>
                    </a:lnTo>
                    <a:lnTo>
                      <a:pt x="908" y="1009"/>
                    </a:lnTo>
                    <a:lnTo>
                      <a:pt x="896" y="976"/>
                    </a:lnTo>
                    <a:lnTo>
                      <a:pt x="884" y="944"/>
                    </a:lnTo>
                    <a:lnTo>
                      <a:pt x="860" y="883"/>
                    </a:lnTo>
                    <a:lnTo>
                      <a:pt x="838" y="829"/>
                    </a:lnTo>
                    <a:lnTo>
                      <a:pt x="820" y="783"/>
                    </a:lnTo>
                    <a:lnTo>
                      <a:pt x="806" y="74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3" name="Freeform 509">
                <a:extLst>
                  <a:ext uri="{FF2B5EF4-FFF2-40B4-BE49-F238E27FC236}">
                    <a16:creationId xmlns:a16="http://schemas.microsoft.com/office/drawing/2014/main" id="{87F6A664-5F9D-E34F-AD62-A66E043FE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1365"/>
                <a:ext cx="46" cy="45"/>
              </a:xfrm>
              <a:custGeom>
                <a:avLst/>
                <a:gdLst>
                  <a:gd name="T0" fmla="*/ 62 w 725"/>
                  <a:gd name="T1" fmla="*/ 565 h 724"/>
                  <a:gd name="T2" fmla="*/ 94 w 725"/>
                  <a:gd name="T3" fmla="*/ 607 h 724"/>
                  <a:gd name="T4" fmla="*/ 133 w 725"/>
                  <a:gd name="T5" fmla="*/ 643 h 724"/>
                  <a:gd name="T6" fmla="*/ 176 w 725"/>
                  <a:gd name="T7" fmla="*/ 673 h 724"/>
                  <a:gd name="T8" fmla="*/ 223 w 725"/>
                  <a:gd name="T9" fmla="*/ 697 h 724"/>
                  <a:gd name="T10" fmla="*/ 272 w 725"/>
                  <a:gd name="T11" fmla="*/ 713 h 724"/>
                  <a:gd name="T12" fmla="*/ 324 w 725"/>
                  <a:gd name="T13" fmla="*/ 722 h 724"/>
                  <a:gd name="T14" fmla="*/ 376 w 725"/>
                  <a:gd name="T15" fmla="*/ 724 h 724"/>
                  <a:gd name="T16" fmla="*/ 430 w 725"/>
                  <a:gd name="T17" fmla="*/ 717 h 724"/>
                  <a:gd name="T18" fmla="*/ 483 w 725"/>
                  <a:gd name="T19" fmla="*/ 703 h 724"/>
                  <a:gd name="T20" fmla="*/ 535 w 725"/>
                  <a:gd name="T21" fmla="*/ 679 h 724"/>
                  <a:gd name="T22" fmla="*/ 581 w 725"/>
                  <a:gd name="T23" fmla="*/ 650 h 724"/>
                  <a:gd name="T24" fmla="*/ 621 w 725"/>
                  <a:gd name="T25" fmla="*/ 615 h 724"/>
                  <a:gd name="T26" fmla="*/ 656 w 725"/>
                  <a:gd name="T27" fmla="*/ 575 h 724"/>
                  <a:gd name="T28" fmla="*/ 683 w 725"/>
                  <a:gd name="T29" fmla="*/ 530 h 724"/>
                  <a:gd name="T30" fmla="*/ 704 w 725"/>
                  <a:gd name="T31" fmla="*/ 483 h 724"/>
                  <a:gd name="T32" fmla="*/ 718 w 725"/>
                  <a:gd name="T33" fmla="*/ 434 h 724"/>
                  <a:gd name="T34" fmla="*/ 724 w 725"/>
                  <a:gd name="T35" fmla="*/ 382 h 724"/>
                  <a:gd name="T36" fmla="*/ 723 w 725"/>
                  <a:gd name="T37" fmla="*/ 330 h 724"/>
                  <a:gd name="T38" fmla="*/ 714 w 725"/>
                  <a:gd name="T39" fmla="*/ 277 h 724"/>
                  <a:gd name="T40" fmla="*/ 697 w 725"/>
                  <a:gd name="T41" fmla="*/ 226 h 724"/>
                  <a:gd name="T42" fmla="*/ 672 w 725"/>
                  <a:gd name="T43" fmla="*/ 176 h 724"/>
                  <a:gd name="T44" fmla="*/ 640 w 725"/>
                  <a:gd name="T45" fmla="*/ 132 h 724"/>
                  <a:gd name="T46" fmla="*/ 603 w 725"/>
                  <a:gd name="T47" fmla="*/ 94 h 724"/>
                  <a:gd name="T48" fmla="*/ 562 w 725"/>
                  <a:gd name="T49" fmla="*/ 62 h 724"/>
                  <a:gd name="T50" fmla="*/ 516 w 725"/>
                  <a:gd name="T51" fmla="*/ 35 h 724"/>
                  <a:gd name="T52" fmla="*/ 468 w 725"/>
                  <a:gd name="T53" fmla="*/ 16 h 724"/>
                  <a:gd name="T54" fmla="*/ 418 w 725"/>
                  <a:gd name="T55" fmla="*/ 5 h 724"/>
                  <a:gd name="T56" fmla="*/ 365 w 725"/>
                  <a:gd name="T57" fmla="*/ 0 h 724"/>
                  <a:gd name="T58" fmla="*/ 313 w 725"/>
                  <a:gd name="T59" fmla="*/ 3 h 724"/>
                  <a:gd name="T60" fmla="*/ 261 w 725"/>
                  <a:gd name="T61" fmla="*/ 14 h 724"/>
                  <a:gd name="T62" fmla="*/ 210 w 725"/>
                  <a:gd name="T63" fmla="*/ 33 h 724"/>
                  <a:gd name="T64" fmla="*/ 161 w 725"/>
                  <a:gd name="T65" fmla="*/ 61 h 724"/>
                  <a:gd name="T66" fmla="*/ 118 w 725"/>
                  <a:gd name="T67" fmla="*/ 94 h 724"/>
                  <a:gd name="T68" fmla="*/ 81 w 725"/>
                  <a:gd name="T69" fmla="*/ 132 h 724"/>
                  <a:gd name="T70" fmla="*/ 51 w 725"/>
                  <a:gd name="T71" fmla="*/ 175 h 724"/>
                  <a:gd name="T72" fmla="*/ 28 w 725"/>
                  <a:gd name="T73" fmla="*/ 222 h 724"/>
                  <a:gd name="T74" fmla="*/ 11 w 725"/>
                  <a:gd name="T75" fmla="*/ 271 h 724"/>
                  <a:gd name="T76" fmla="*/ 2 w 725"/>
                  <a:gd name="T77" fmla="*/ 323 h 724"/>
                  <a:gd name="T78" fmla="*/ 0 w 725"/>
                  <a:gd name="T79" fmla="*/ 376 h 724"/>
                  <a:gd name="T80" fmla="*/ 6 w 725"/>
                  <a:gd name="T81" fmla="*/ 428 h 724"/>
                  <a:gd name="T82" fmla="*/ 20 w 725"/>
                  <a:gd name="T83" fmla="*/ 482 h 724"/>
                  <a:gd name="T84" fmla="*/ 43 w 725"/>
                  <a:gd name="T85" fmla="*/ 53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4">
                    <a:moveTo>
                      <a:pt x="43" y="533"/>
                    </a:moveTo>
                    <a:lnTo>
                      <a:pt x="52" y="549"/>
                    </a:lnTo>
                    <a:lnTo>
                      <a:pt x="62" y="565"/>
                    </a:lnTo>
                    <a:lnTo>
                      <a:pt x="72" y="580"/>
                    </a:lnTo>
                    <a:lnTo>
                      <a:pt x="83" y="594"/>
                    </a:lnTo>
                    <a:lnTo>
                      <a:pt x="94" y="607"/>
                    </a:lnTo>
                    <a:lnTo>
                      <a:pt x="107" y="620"/>
                    </a:lnTo>
                    <a:lnTo>
                      <a:pt x="119" y="632"/>
                    </a:lnTo>
                    <a:lnTo>
                      <a:pt x="133" y="643"/>
                    </a:lnTo>
                    <a:lnTo>
                      <a:pt x="146" y="654"/>
                    </a:lnTo>
                    <a:lnTo>
                      <a:pt x="162" y="664"/>
                    </a:lnTo>
                    <a:lnTo>
                      <a:pt x="176" y="673"/>
                    </a:lnTo>
                    <a:lnTo>
                      <a:pt x="191" y="682"/>
                    </a:lnTo>
                    <a:lnTo>
                      <a:pt x="207" y="690"/>
                    </a:lnTo>
                    <a:lnTo>
                      <a:pt x="223" y="697"/>
                    </a:lnTo>
                    <a:lnTo>
                      <a:pt x="239" y="703"/>
                    </a:lnTo>
                    <a:lnTo>
                      <a:pt x="255" y="709"/>
                    </a:lnTo>
                    <a:lnTo>
                      <a:pt x="272" y="713"/>
                    </a:lnTo>
                    <a:lnTo>
                      <a:pt x="290" y="717"/>
                    </a:lnTo>
                    <a:lnTo>
                      <a:pt x="307" y="720"/>
                    </a:lnTo>
                    <a:lnTo>
                      <a:pt x="324" y="722"/>
                    </a:lnTo>
                    <a:lnTo>
                      <a:pt x="341" y="724"/>
                    </a:lnTo>
                    <a:lnTo>
                      <a:pt x="359" y="724"/>
                    </a:lnTo>
                    <a:lnTo>
                      <a:pt x="376" y="724"/>
                    </a:lnTo>
                    <a:lnTo>
                      <a:pt x="394" y="722"/>
                    </a:lnTo>
                    <a:lnTo>
                      <a:pt x="413" y="720"/>
                    </a:lnTo>
                    <a:lnTo>
                      <a:pt x="430" y="717"/>
                    </a:lnTo>
                    <a:lnTo>
                      <a:pt x="448" y="713"/>
                    </a:lnTo>
                    <a:lnTo>
                      <a:pt x="465" y="708"/>
                    </a:lnTo>
                    <a:lnTo>
                      <a:pt x="483" y="703"/>
                    </a:lnTo>
                    <a:lnTo>
                      <a:pt x="500" y="696"/>
                    </a:lnTo>
                    <a:lnTo>
                      <a:pt x="517" y="688"/>
                    </a:lnTo>
                    <a:lnTo>
                      <a:pt x="535" y="679"/>
                    </a:lnTo>
                    <a:lnTo>
                      <a:pt x="551" y="670"/>
                    </a:lnTo>
                    <a:lnTo>
                      <a:pt x="566" y="660"/>
                    </a:lnTo>
                    <a:lnTo>
                      <a:pt x="581" y="650"/>
                    </a:lnTo>
                    <a:lnTo>
                      <a:pt x="595" y="639"/>
                    </a:lnTo>
                    <a:lnTo>
                      <a:pt x="608" y="627"/>
                    </a:lnTo>
                    <a:lnTo>
                      <a:pt x="621" y="615"/>
                    </a:lnTo>
                    <a:lnTo>
                      <a:pt x="633" y="602"/>
                    </a:lnTo>
                    <a:lnTo>
                      <a:pt x="644" y="589"/>
                    </a:lnTo>
                    <a:lnTo>
                      <a:pt x="656" y="575"/>
                    </a:lnTo>
                    <a:lnTo>
                      <a:pt x="666" y="561"/>
                    </a:lnTo>
                    <a:lnTo>
                      <a:pt x="675" y="546"/>
                    </a:lnTo>
                    <a:lnTo>
                      <a:pt x="683" y="530"/>
                    </a:lnTo>
                    <a:lnTo>
                      <a:pt x="691" y="515"/>
                    </a:lnTo>
                    <a:lnTo>
                      <a:pt x="698" y="499"/>
                    </a:lnTo>
                    <a:lnTo>
                      <a:pt x="704" y="483"/>
                    </a:lnTo>
                    <a:lnTo>
                      <a:pt x="710" y="467"/>
                    </a:lnTo>
                    <a:lnTo>
                      <a:pt x="714" y="451"/>
                    </a:lnTo>
                    <a:lnTo>
                      <a:pt x="718" y="434"/>
                    </a:lnTo>
                    <a:lnTo>
                      <a:pt x="721" y="416"/>
                    </a:lnTo>
                    <a:lnTo>
                      <a:pt x="723" y="399"/>
                    </a:lnTo>
                    <a:lnTo>
                      <a:pt x="724" y="382"/>
                    </a:lnTo>
                    <a:lnTo>
                      <a:pt x="725" y="364"/>
                    </a:lnTo>
                    <a:lnTo>
                      <a:pt x="724" y="347"/>
                    </a:lnTo>
                    <a:lnTo>
                      <a:pt x="723" y="330"/>
                    </a:lnTo>
                    <a:lnTo>
                      <a:pt x="721" y="312"/>
                    </a:lnTo>
                    <a:lnTo>
                      <a:pt x="718" y="294"/>
                    </a:lnTo>
                    <a:lnTo>
                      <a:pt x="714" y="277"/>
                    </a:lnTo>
                    <a:lnTo>
                      <a:pt x="709" y="260"/>
                    </a:lnTo>
                    <a:lnTo>
                      <a:pt x="703" y="243"/>
                    </a:lnTo>
                    <a:lnTo>
                      <a:pt x="697" y="226"/>
                    </a:lnTo>
                    <a:lnTo>
                      <a:pt x="689" y="209"/>
                    </a:lnTo>
                    <a:lnTo>
                      <a:pt x="681" y="193"/>
                    </a:lnTo>
                    <a:lnTo>
                      <a:pt x="672" y="176"/>
                    </a:lnTo>
                    <a:lnTo>
                      <a:pt x="662" y="160"/>
                    </a:lnTo>
                    <a:lnTo>
                      <a:pt x="651" y="146"/>
                    </a:lnTo>
                    <a:lnTo>
                      <a:pt x="640" y="132"/>
                    </a:lnTo>
                    <a:lnTo>
                      <a:pt x="628" y="118"/>
                    </a:lnTo>
                    <a:lnTo>
                      <a:pt x="616" y="106"/>
                    </a:lnTo>
                    <a:lnTo>
                      <a:pt x="603" y="94"/>
                    </a:lnTo>
                    <a:lnTo>
                      <a:pt x="590" y="82"/>
                    </a:lnTo>
                    <a:lnTo>
                      <a:pt x="576" y="72"/>
                    </a:lnTo>
                    <a:lnTo>
                      <a:pt x="562" y="62"/>
                    </a:lnTo>
                    <a:lnTo>
                      <a:pt x="547" y="51"/>
                    </a:lnTo>
                    <a:lnTo>
                      <a:pt x="532" y="43"/>
                    </a:lnTo>
                    <a:lnTo>
                      <a:pt x="516" y="35"/>
                    </a:lnTo>
                    <a:lnTo>
                      <a:pt x="500" y="28"/>
                    </a:lnTo>
                    <a:lnTo>
                      <a:pt x="484" y="22"/>
                    </a:lnTo>
                    <a:lnTo>
                      <a:pt x="468" y="16"/>
                    </a:lnTo>
                    <a:lnTo>
                      <a:pt x="451" y="12"/>
                    </a:lnTo>
                    <a:lnTo>
                      <a:pt x="435" y="8"/>
                    </a:lnTo>
                    <a:lnTo>
                      <a:pt x="418" y="5"/>
                    </a:lnTo>
                    <a:lnTo>
                      <a:pt x="400" y="2"/>
                    </a:lnTo>
                    <a:lnTo>
                      <a:pt x="382" y="1"/>
                    </a:lnTo>
                    <a:lnTo>
                      <a:pt x="365" y="0"/>
                    </a:lnTo>
                    <a:lnTo>
                      <a:pt x="348" y="0"/>
                    </a:lnTo>
                    <a:lnTo>
                      <a:pt x="331" y="1"/>
                    </a:lnTo>
                    <a:lnTo>
                      <a:pt x="313" y="3"/>
                    </a:lnTo>
                    <a:lnTo>
                      <a:pt x="296" y="6"/>
                    </a:lnTo>
                    <a:lnTo>
                      <a:pt x="279" y="10"/>
                    </a:lnTo>
                    <a:lnTo>
                      <a:pt x="261" y="14"/>
                    </a:lnTo>
                    <a:lnTo>
                      <a:pt x="244" y="19"/>
                    </a:lnTo>
                    <a:lnTo>
                      <a:pt x="227" y="26"/>
                    </a:lnTo>
                    <a:lnTo>
                      <a:pt x="210" y="33"/>
                    </a:lnTo>
                    <a:lnTo>
                      <a:pt x="194" y="41"/>
                    </a:lnTo>
                    <a:lnTo>
                      <a:pt x="177" y="50"/>
                    </a:lnTo>
                    <a:lnTo>
                      <a:pt x="161" y="61"/>
                    </a:lnTo>
                    <a:lnTo>
                      <a:pt x="145" y="71"/>
                    </a:lnTo>
                    <a:lnTo>
                      <a:pt x="131" y="82"/>
                    </a:lnTo>
                    <a:lnTo>
                      <a:pt x="118" y="94"/>
                    </a:lnTo>
                    <a:lnTo>
                      <a:pt x="105" y="106"/>
                    </a:lnTo>
                    <a:lnTo>
                      <a:pt x="92" y="119"/>
                    </a:lnTo>
                    <a:lnTo>
                      <a:pt x="81" y="132"/>
                    </a:lnTo>
                    <a:lnTo>
                      <a:pt x="70" y="146"/>
                    </a:lnTo>
                    <a:lnTo>
                      <a:pt x="60" y="160"/>
                    </a:lnTo>
                    <a:lnTo>
                      <a:pt x="51" y="175"/>
                    </a:lnTo>
                    <a:lnTo>
                      <a:pt x="43" y="191"/>
                    </a:lnTo>
                    <a:lnTo>
                      <a:pt x="35" y="206"/>
                    </a:lnTo>
                    <a:lnTo>
                      <a:pt x="28" y="222"/>
                    </a:lnTo>
                    <a:lnTo>
                      <a:pt x="21" y="238"/>
                    </a:lnTo>
                    <a:lnTo>
                      <a:pt x="15" y="254"/>
                    </a:lnTo>
                    <a:lnTo>
                      <a:pt x="11" y="271"/>
                    </a:lnTo>
                    <a:lnTo>
                      <a:pt x="7" y="288"/>
                    </a:lnTo>
                    <a:lnTo>
                      <a:pt x="4" y="305"/>
                    </a:lnTo>
                    <a:lnTo>
                      <a:pt x="2" y="323"/>
                    </a:lnTo>
                    <a:lnTo>
                      <a:pt x="1" y="341"/>
                    </a:lnTo>
                    <a:lnTo>
                      <a:pt x="0" y="358"/>
                    </a:lnTo>
                    <a:lnTo>
                      <a:pt x="0" y="376"/>
                    </a:lnTo>
                    <a:lnTo>
                      <a:pt x="1" y="393"/>
                    </a:lnTo>
                    <a:lnTo>
                      <a:pt x="3" y="411"/>
                    </a:lnTo>
                    <a:lnTo>
                      <a:pt x="6" y="428"/>
                    </a:lnTo>
                    <a:lnTo>
                      <a:pt x="10" y="447"/>
                    </a:lnTo>
                    <a:lnTo>
                      <a:pt x="15" y="464"/>
                    </a:lnTo>
                    <a:lnTo>
                      <a:pt x="20" y="482"/>
                    </a:lnTo>
                    <a:lnTo>
                      <a:pt x="28" y="499"/>
                    </a:lnTo>
                    <a:lnTo>
                      <a:pt x="35" y="516"/>
                    </a:lnTo>
                    <a:lnTo>
                      <a:pt x="43" y="533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4" name="Freeform 510">
                <a:extLst>
                  <a:ext uri="{FF2B5EF4-FFF2-40B4-BE49-F238E27FC236}">
                    <a16:creationId xmlns:a16="http://schemas.microsoft.com/office/drawing/2014/main" id="{F1E5AF82-EEDA-C4A3-035E-85D52DC09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1365"/>
                <a:ext cx="46" cy="45"/>
              </a:xfrm>
              <a:custGeom>
                <a:avLst/>
                <a:gdLst>
                  <a:gd name="T0" fmla="*/ 62 w 725"/>
                  <a:gd name="T1" fmla="*/ 565 h 724"/>
                  <a:gd name="T2" fmla="*/ 94 w 725"/>
                  <a:gd name="T3" fmla="*/ 607 h 724"/>
                  <a:gd name="T4" fmla="*/ 133 w 725"/>
                  <a:gd name="T5" fmla="*/ 643 h 724"/>
                  <a:gd name="T6" fmla="*/ 176 w 725"/>
                  <a:gd name="T7" fmla="*/ 673 h 724"/>
                  <a:gd name="T8" fmla="*/ 223 w 725"/>
                  <a:gd name="T9" fmla="*/ 697 h 724"/>
                  <a:gd name="T10" fmla="*/ 272 w 725"/>
                  <a:gd name="T11" fmla="*/ 713 h 724"/>
                  <a:gd name="T12" fmla="*/ 324 w 725"/>
                  <a:gd name="T13" fmla="*/ 722 h 724"/>
                  <a:gd name="T14" fmla="*/ 376 w 725"/>
                  <a:gd name="T15" fmla="*/ 724 h 724"/>
                  <a:gd name="T16" fmla="*/ 430 w 725"/>
                  <a:gd name="T17" fmla="*/ 717 h 724"/>
                  <a:gd name="T18" fmla="*/ 483 w 725"/>
                  <a:gd name="T19" fmla="*/ 703 h 724"/>
                  <a:gd name="T20" fmla="*/ 535 w 725"/>
                  <a:gd name="T21" fmla="*/ 679 h 724"/>
                  <a:gd name="T22" fmla="*/ 581 w 725"/>
                  <a:gd name="T23" fmla="*/ 650 h 724"/>
                  <a:gd name="T24" fmla="*/ 621 w 725"/>
                  <a:gd name="T25" fmla="*/ 615 h 724"/>
                  <a:gd name="T26" fmla="*/ 656 w 725"/>
                  <a:gd name="T27" fmla="*/ 575 h 724"/>
                  <a:gd name="T28" fmla="*/ 683 w 725"/>
                  <a:gd name="T29" fmla="*/ 530 h 724"/>
                  <a:gd name="T30" fmla="*/ 704 w 725"/>
                  <a:gd name="T31" fmla="*/ 483 h 724"/>
                  <a:gd name="T32" fmla="*/ 718 w 725"/>
                  <a:gd name="T33" fmla="*/ 434 h 724"/>
                  <a:gd name="T34" fmla="*/ 724 w 725"/>
                  <a:gd name="T35" fmla="*/ 382 h 724"/>
                  <a:gd name="T36" fmla="*/ 723 w 725"/>
                  <a:gd name="T37" fmla="*/ 330 h 724"/>
                  <a:gd name="T38" fmla="*/ 714 w 725"/>
                  <a:gd name="T39" fmla="*/ 277 h 724"/>
                  <a:gd name="T40" fmla="*/ 697 w 725"/>
                  <a:gd name="T41" fmla="*/ 226 h 724"/>
                  <a:gd name="T42" fmla="*/ 672 w 725"/>
                  <a:gd name="T43" fmla="*/ 176 h 724"/>
                  <a:gd name="T44" fmla="*/ 640 w 725"/>
                  <a:gd name="T45" fmla="*/ 132 h 724"/>
                  <a:gd name="T46" fmla="*/ 603 w 725"/>
                  <a:gd name="T47" fmla="*/ 94 h 724"/>
                  <a:gd name="T48" fmla="*/ 562 w 725"/>
                  <a:gd name="T49" fmla="*/ 62 h 724"/>
                  <a:gd name="T50" fmla="*/ 516 w 725"/>
                  <a:gd name="T51" fmla="*/ 35 h 724"/>
                  <a:gd name="T52" fmla="*/ 468 w 725"/>
                  <a:gd name="T53" fmla="*/ 16 h 724"/>
                  <a:gd name="T54" fmla="*/ 418 w 725"/>
                  <a:gd name="T55" fmla="*/ 5 h 724"/>
                  <a:gd name="T56" fmla="*/ 365 w 725"/>
                  <a:gd name="T57" fmla="*/ 0 h 724"/>
                  <a:gd name="T58" fmla="*/ 313 w 725"/>
                  <a:gd name="T59" fmla="*/ 3 h 724"/>
                  <a:gd name="T60" fmla="*/ 261 w 725"/>
                  <a:gd name="T61" fmla="*/ 14 h 724"/>
                  <a:gd name="T62" fmla="*/ 210 w 725"/>
                  <a:gd name="T63" fmla="*/ 33 h 724"/>
                  <a:gd name="T64" fmla="*/ 161 w 725"/>
                  <a:gd name="T65" fmla="*/ 61 h 724"/>
                  <a:gd name="T66" fmla="*/ 118 w 725"/>
                  <a:gd name="T67" fmla="*/ 94 h 724"/>
                  <a:gd name="T68" fmla="*/ 81 w 725"/>
                  <a:gd name="T69" fmla="*/ 132 h 724"/>
                  <a:gd name="T70" fmla="*/ 51 w 725"/>
                  <a:gd name="T71" fmla="*/ 175 h 724"/>
                  <a:gd name="T72" fmla="*/ 28 w 725"/>
                  <a:gd name="T73" fmla="*/ 222 h 724"/>
                  <a:gd name="T74" fmla="*/ 11 w 725"/>
                  <a:gd name="T75" fmla="*/ 271 h 724"/>
                  <a:gd name="T76" fmla="*/ 2 w 725"/>
                  <a:gd name="T77" fmla="*/ 323 h 724"/>
                  <a:gd name="T78" fmla="*/ 0 w 725"/>
                  <a:gd name="T79" fmla="*/ 376 h 724"/>
                  <a:gd name="T80" fmla="*/ 6 w 725"/>
                  <a:gd name="T81" fmla="*/ 428 h 724"/>
                  <a:gd name="T82" fmla="*/ 20 w 725"/>
                  <a:gd name="T83" fmla="*/ 482 h 724"/>
                  <a:gd name="T84" fmla="*/ 43 w 725"/>
                  <a:gd name="T85" fmla="*/ 53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5" h="724">
                    <a:moveTo>
                      <a:pt x="43" y="533"/>
                    </a:moveTo>
                    <a:lnTo>
                      <a:pt x="52" y="549"/>
                    </a:lnTo>
                    <a:lnTo>
                      <a:pt x="62" y="565"/>
                    </a:lnTo>
                    <a:lnTo>
                      <a:pt x="72" y="580"/>
                    </a:lnTo>
                    <a:lnTo>
                      <a:pt x="83" y="594"/>
                    </a:lnTo>
                    <a:lnTo>
                      <a:pt x="94" y="607"/>
                    </a:lnTo>
                    <a:lnTo>
                      <a:pt x="107" y="620"/>
                    </a:lnTo>
                    <a:lnTo>
                      <a:pt x="119" y="632"/>
                    </a:lnTo>
                    <a:lnTo>
                      <a:pt x="133" y="643"/>
                    </a:lnTo>
                    <a:lnTo>
                      <a:pt x="146" y="654"/>
                    </a:lnTo>
                    <a:lnTo>
                      <a:pt x="162" y="664"/>
                    </a:lnTo>
                    <a:lnTo>
                      <a:pt x="176" y="673"/>
                    </a:lnTo>
                    <a:lnTo>
                      <a:pt x="191" y="682"/>
                    </a:lnTo>
                    <a:lnTo>
                      <a:pt x="207" y="690"/>
                    </a:lnTo>
                    <a:lnTo>
                      <a:pt x="223" y="697"/>
                    </a:lnTo>
                    <a:lnTo>
                      <a:pt x="239" y="703"/>
                    </a:lnTo>
                    <a:lnTo>
                      <a:pt x="255" y="709"/>
                    </a:lnTo>
                    <a:lnTo>
                      <a:pt x="272" y="713"/>
                    </a:lnTo>
                    <a:lnTo>
                      <a:pt x="290" y="717"/>
                    </a:lnTo>
                    <a:lnTo>
                      <a:pt x="307" y="720"/>
                    </a:lnTo>
                    <a:lnTo>
                      <a:pt x="324" y="722"/>
                    </a:lnTo>
                    <a:lnTo>
                      <a:pt x="341" y="724"/>
                    </a:lnTo>
                    <a:lnTo>
                      <a:pt x="359" y="724"/>
                    </a:lnTo>
                    <a:lnTo>
                      <a:pt x="376" y="724"/>
                    </a:lnTo>
                    <a:lnTo>
                      <a:pt x="394" y="722"/>
                    </a:lnTo>
                    <a:lnTo>
                      <a:pt x="413" y="720"/>
                    </a:lnTo>
                    <a:lnTo>
                      <a:pt x="430" y="717"/>
                    </a:lnTo>
                    <a:lnTo>
                      <a:pt x="448" y="713"/>
                    </a:lnTo>
                    <a:lnTo>
                      <a:pt x="465" y="708"/>
                    </a:lnTo>
                    <a:lnTo>
                      <a:pt x="483" y="703"/>
                    </a:lnTo>
                    <a:lnTo>
                      <a:pt x="500" y="696"/>
                    </a:lnTo>
                    <a:lnTo>
                      <a:pt x="517" y="688"/>
                    </a:lnTo>
                    <a:lnTo>
                      <a:pt x="535" y="679"/>
                    </a:lnTo>
                    <a:lnTo>
                      <a:pt x="551" y="670"/>
                    </a:lnTo>
                    <a:lnTo>
                      <a:pt x="566" y="660"/>
                    </a:lnTo>
                    <a:lnTo>
                      <a:pt x="581" y="650"/>
                    </a:lnTo>
                    <a:lnTo>
                      <a:pt x="595" y="639"/>
                    </a:lnTo>
                    <a:lnTo>
                      <a:pt x="608" y="627"/>
                    </a:lnTo>
                    <a:lnTo>
                      <a:pt x="621" y="615"/>
                    </a:lnTo>
                    <a:lnTo>
                      <a:pt x="633" y="602"/>
                    </a:lnTo>
                    <a:lnTo>
                      <a:pt x="644" y="589"/>
                    </a:lnTo>
                    <a:lnTo>
                      <a:pt x="656" y="575"/>
                    </a:lnTo>
                    <a:lnTo>
                      <a:pt x="666" y="561"/>
                    </a:lnTo>
                    <a:lnTo>
                      <a:pt x="675" y="546"/>
                    </a:lnTo>
                    <a:lnTo>
                      <a:pt x="683" y="530"/>
                    </a:lnTo>
                    <a:lnTo>
                      <a:pt x="691" y="515"/>
                    </a:lnTo>
                    <a:lnTo>
                      <a:pt x="698" y="499"/>
                    </a:lnTo>
                    <a:lnTo>
                      <a:pt x="704" y="483"/>
                    </a:lnTo>
                    <a:lnTo>
                      <a:pt x="710" y="467"/>
                    </a:lnTo>
                    <a:lnTo>
                      <a:pt x="714" y="451"/>
                    </a:lnTo>
                    <a:lnTo>
                      <a:pt x="718" y="434"/>
                    </a:lnTo>
                    <a:lnTo>
                      <a:pt x="721" y="416"/>
                    </a:lnTo>
                    <a:lnTo>
                      <a:pt x="723" y="399"/>
                    </a:lnTo>
                    <a:lnTo>
                      <a:pt x="724" y="382"/>
                    </a:lnTo>
                    <a:lnTo>
                      <a:pt x="725" y="364"/>
                    </a:lnTo>
                    <a:lnTo>
                      <a:pt x="724" y="347"/>
                    </a:lnTo>
                    <a:lnTo>
                      <a:pt x="723" y="330"/>
                    </a:lnTo>
                    <a:lnTo>
                      <a:pt x="721" y="312"/>
                    </a:lnTo>
                    <a:lnTo>
                      <a:pt x="718" y="294"/>
                    </a:lnTo>
                    <a:lnTo>
                      <a:pt x="714" y="277"/>
                    </a:lnTo>
                    <a:lnTo>
                      <a:pt x="709" y="260"/>
                    </a:lnTo>
                    <a:lnTo>
                      <a:pt x="703" y="243"/>
                    </a:lnTo>
                    <a:lnTo>
                      <a:pt x="697" y="226"/>
                    </a:lnTo>
                    <a:lnTo>
                      <a:pt x="689" y="209"/>
                    </a:lnTo>
                    <a:lnTo>
                      <a:pt x="681" y="193"/>
                    </a:lnTo>
                    <a:lnTo>
                      <a:pt x="672" y="176"/>
                    </a:lnTo>
                    <a:lnTo>
                      <a:pt x="662" y="160"/>
                    </a:lnTo>
                    <a:lnTo>
                      <a:pt x="651" y="146"/>
                    </a:lnTo>
                    <a:lnTo>
                      <a:pt x="640" y="132"/>
                    </a:lnTo>
                    <a:lnTo>
                      <a:pt x="628" y="118"/>
                    </a:lnTo>
                    <a:lnTo>
                      <a:pt x="616" y="106"/>
                    </a:lnTo>
                    <a:lnTo>
                      <a:pt x="603" y="94"/>
                    </a:lnTo>
                    <a:lnTo>
                      <a:pt x="590" y="82"/>
                    </a:lnTo>
                    <a:lnTo>
                      <a:pt x="576" y="72"/>
                    </a:lnTo>
                    <a:lnTo>
                      <a:pt x="562" y="62"/>
                    </a:lnTo>
                    <a:lnTo>
                      <a:pt x="547" y="51"/>
                    </a:lnTo>
                    <a:lnTo>
                      <a:pt x="532" y="43"/>
                    </a:lnTo>
                    <a:lnTo>
                      <a:pt x="516" y="35"/>
                    </a:lnTo>
                    <a:lnTo>
                      <a:pt x="500" y="28"/>
                    </a:lnTo>
                    <a:lnTo>
                      <a:pt x="484" y="22"/>
                    </a:lnTo>
                    <a:lnTo>
                      <a:pt x="468" y="16"/>
                    </a:lnTo>
                    <a:lnTo>
                      <a:pt x="451" y="12"/>
                    </a:lnTo>
                    <a:lnTo>
                      <a:pt x="435" y="8"/>
                    </a:lnTo>
                    <a:lnTo>
                      <a:pt x="418" y="5"/>
                    </a:lnTo>
                    <a:lnTo>
                      <a:pt x="400" y="2"/>
                    </a:lnTo>
                    <a:lnTo>
                      <a:pt x="382" y="1"/>
                    </a:lnTo>
                    <a:lnTo>
                      <a:pt x="365" y="0"/>
                    </a:lnTo>
                    <a:lnTo>
                      <a:pt x="348" y="0"/>
                    </a:lnTo>
                    <a:lnTo>
                      <a:pt x="331" y="1"/>
                    </a:lnTo>
                    <a:lnTo>
                      <a:pt x="313" y="3"/>
                    </a:lnTo>
                    <a:lnTo>
                      <a:pt x="296" y="6"/>
                    </a:lnTo>
                    <a:lnTo>
                      <a:pt x="279" y="10"/>
                    </a:lnTo>
                    <a:lnTo>
                      <a:pt x="261" y="14"/>
                    </a:lnTo>
                    <a:lnTo>
                      <a:pt x="244" y="19"/>
                    </a:lnTo>
                    <a:lnTo>
                      <a:pt x="227" y="26"/>
                    </a:lnTo>
                    <a:lnTo>
                      <a:pt x="210" y="33"/>
                    </a:lnTo>
                    <a:lnTo>
                      <a:pt x="194" y="41"/>
                    </a:lnTo>
                    <a:lnTo>
                      <a:pt x="177" y="50"/>
                    </a:lnTo>
                    <a:lnTo>
                      <a:pt x="161" y="61"/>
                    </a:lnTo>
                    <a:lnTo>
                      <a:pt x="145" y="71"/>
                    </a:lnTo>
                    <a:lnTo>
                      <a:pt x="131" y="82"/>
                    </a:lnTo>
                    <a:lnTo>
                      <a:pt x="118" y="94"/>
                    </a:lnTo>
                    <a:lnTo>
                      <a:pt x="105" y="106"/>
                    </a:lnTo>
                    <a:lnTo>
                      <a:pt x="92" y="119"/>
                    </a:lnTo>
                    <a:lnTo>
                      <a:pt x="81" y="132"/>
                    </a:lnTo>
                    <a:lnTo>
                      <a:pt x="70" y="146"/>
                    </a:lnTo>
                    <a:lnTo>
                      <a:pt x="60" y="160"/>
                    </a:lnTo>
                    <a:lnTo>
                      <a:pt x="51" y="175"/>
                    </a:lnTo>
                    <a:lnTo>
                      <a:pt x="43" y="191"/>
                    </a:lnTo>
                    <a:lnTo>
                      <a:pt x="35" y="206"/>
                    </a:lnTo>
                    <a:lnTo>
                      <a:pt x="28" y="222"/>
                    </a:lnTo>
                    <a:lnTo>
                      <a:pt x="21" y="238"/>
                    </a:lnTo>
                    <a:lnTo>
                      <a:pt x="15" y="254"/>
                    </a:lnTo>
                    <a:lnTo>
                      <a:pt x="11" y="271"/>
                    </a:lnTo>
                    <a:lnTo>
                      <a:pt x="7" y="288"/>
                    </a:lnTo>
                    <a:lnTo>
                      <a:pt x="4" y="305"/>
                    </a:lnTo>
                    <a:lnTo>
                      <a:pt x="2" y="323"/>
                    </a:lnTo>
                    <a:lnTo>
                      <a:pt x="1" y="341"/>
                    </a:lnTo>
                    <a:lnTo>
                      <a:pt x="0" y="358"/>
                    </a:lnTo>
                    <a:lnTo>
                      <a:pt x="0" y="376"/>
                    </a:lnTo>
                    <a:lnTo>
                      <a:pt x="1" y="393"/>
                    </a:lnTo>
                    <a:lnTo>
                      <a:pt x="3" y="411"/>
                    </a:lnTo>
                    <a:lnTo>
                      <a:pt x="6" y="428"/>
                    </a:lnTo>
                    <a:lnTo>
                      <a:pt x="10" y="447"/>
                    </a:lnTo>
                    <a:lnTo>
                      <a:pt x="15" y="464"/>
                    </a:lnTo>
                    <a:lnTo>
                      <a:pt x="20" y="482"/>
                    </a:lnTo>
                    <a:lnTo>
                      <a:pt x="28" y="499"/>
                    </a:lnTo>
                    <a:lnTo>
                      <a:pt x="35" y="516"/>
                    </a:lnTo>
                    <a:lnTo>
                      <a:pt x="43" y="53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5" name="Freeform 511">
                <a:extLst>
                  <a:ext uri="{FF2B5EF4-FFF2-40B4-BE49-F238E27FC236}">
                    <a16:creationId xmlns:a16="http://schemas.microsoft.com/office/drawing/2014/main" id="{3FE96FEB-2218-1A1B-80E7-04A885817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474"/>
                <a:ext cx="46" cy="46"/>
              </a:xfrm>
              <a:custGeom>
                <a:avLst/>
                <a:gdLst>
                  <a:gd name="T0" fmla="*/ 342 w 724"/>
                  <a:gd name="T1" fmla="*/ 726 h 726"/>
                  <a:gd name="T2" fmla="*/ 396 w 724"/>
                  <a:gd name="T3" fmla="*/ 725 h 726"/>
                  <a:gd name="T4" fmla="*/ 447 w 724"/>
                  <a:gd name="T5" fmla="*/ 717 h 726"/>
                  <a:gd name="T6" fmla="*/ 498 w 724"/>
                  <a:gd name="T7" fmla="*/ 700 h 726"/>
                  <a:gd name="T8" fmla="*/ 544 w 724"/>
                  <a:gd name="T9" fmla="*/ 677 h 726"/>
                  <a:gd name="T10" fmla="*/ 586 w 724"/>
                  <a:gd name="T11" fmla="*/ 648 h 726"/>
                  <a:gd name="T12" fmla="*/ 625 w 724"/>
                  <a:gd name="T13" fmla="*/ 613 h 726"/>
                  <a:gd name="T14" fmla="*/ 658 w 724"/>
                  <a:gd name="T15" fmla="*/ 571 h 726"/>
                  <a:gd name="T16" fmla="*/ 685 w 724"/>
                  <a:gd name="T17" fmla="*/ 526 h 726"/>
                  <a:gd name="T18" fmla="*/ 706 w 724"/>
                  <a:gd name="T19" fmla="*/ 477 h 726"/>
                  <a:gd name="T20" fmla="*/ 719 w 724"/>
                  <a:gd name="T21" fmla="*/ 424 h 726"/>
                  <a:gd name="T22" fmla="*/ 724 w 724"/>
                  <a:gd name="T23" fmla="*/ 368 h 726"/>
                  <a:gd name="T24" fmla="*/ 721 w 724"/>
                  <a:gd name="T25" fmla="*/ 314 h 726"/>
                  <a:gd name="T26" fmla="*/ 711 w 724"/>
                  <a:gd name="T27" fmla="*/ 262 h 726"/>
                  <a:gd name="T28" fmla="*/ 693 w 724"/>
                  <a:gd name="T29" fmla="*/ 213 h 726"/>
                  <a:gd name="T30" fmla="*/ 668 w 724"/>
                  <a:gd name="T31" fmla="*/ 167 h 726"/>
                  <a:gd name="T32" fmla="*/ 637 w 724"/>
                  <a:gd name="T33" fmla="*/ 125 h 726"/>
                  <a:gd name="T34" fmla="*/ 600 w 724"/>
                  <a:gd name="T35" fmla="*/ 89 h 726"/>
                  <a:gd name="T36" fmla="*/ 558 w 724"/>
                  <a:gd name="T37" fmla="*/ 57 h 726"/>
                  <a:gd name="T38" fmla="*/ 511 w 724"/>
                  <a:gd name="T39" fmla="*/ 32 h 726"/>
                  <a:gd name="T40" fmla="*/ 459 w 724"/>
                  <a:gd name="T41" fmla="*/ 13 h 726"/>
                  <a:gd name="T42" fmla="*/ 404 w 724"/>
                  <a:gd name="T43" fmla="*/ 3 h 726"/>
                  <a:gd name="T44" fmla="*/ 350 w 724"/>
                  <a:gd name="T45" fmla="*/ 0 h 726"/>
                  <a:gd name="T46" fmla="*/ 297 w 724"/>
                  <a:gd name="T47" fmla="*/ 6 h 726"/>
                  <a:gd name="T48" fmla="*/ 246 w 724"/>
                  <a:gd name="T49" fmla="*/ 20 h 726"/>
                  <a:gd name="T50" fmla="*/ 197 w 724"/>
                  <a:gd name="T51" fmla="*/ 40 h 726"/>
                  <a:gd name="T52" fmla="*/ 153 w 724"/>
                  <a:gd name="T53" fmla="*/ 67 h 726"/>
                  <a:gd name="T54" fmla="*/ 113 w 724"/>
                  <a:gd name="T55" fmla="*/ 102 h 726"/>
                  <a:gd name="T56" fmla="*/ 77 w 724"/>
                  <a:gd name="T57" fmla="*/ 140 h 726"/>
                  <a:gd name="T58" fmla="*/ 47 w 724"/>
                  <a:gd name="T59" fmla="*/ 184 h 726"/>
                  <a:gd name="T60" fmla="*/ 24 w 724"/>
                  <a:gd name="T61" fmla="*/ 232 h 726"/>
                  <a:gd name="T62" fmla="*/ 8 w 724"/>
                  <a:gd name="T63" fmla="*/ 284 h 726"/>
                  <a:gd name="T64" fmla="*/ 1 w 724"/>
                  <a:gd name="T65" fmla="*/ 340 h 726"/>
                  <a:gd name="T66" fmla="*/ 2 w 724"/>
                  <a:gd name="T67" fmla="*/ 394 h 726"/>
                  <a:gd name="T68" fmla="*/ 11 w 724"/>
                  <a:gd name="T69" fmla="*/ 447 h 726"/>
                  <a:gd name="T70" fmla="*/ 27 w 724"/>
                  <a:gd name="T71" fmla="*/ 497 h 726"/>
                  <a:gd name="T72" fmla="*/ 50 w 724"/>
                  <a:gd name="T73" fmla="*/ 544 h 726"/>
                  <a:gd name="T74" fmla="*/ 79 w 724"/>
                  <a:gd name="T75" fmla="*/ 588 h 726"/>
                  <a:gd name="T76" fmla="*/ 115 w 724"/>
                  <a:gd name="T77" fmla="*/ 626 h 726"/>
                  <a:gd name="T78" fmla="*/ 156 w 724"/>
                  <a:gd name="T79" fmla="*/ 659 h 726"/>
                  <a:gd name="T80" fmla="*/ 201 w 724"/>
                  <a:gd name="T81" fmla="*/ 686 h 726"/>
                  <a:gd name="T82" fmla="*/ 252 w 724"/>
                  <a:gd name="T83" fmla="*/ 708 h 726"/>
                  <a:gd name="T84" fmla="*/ 306 w 724"/>
                  <a:gd name="T85" fmla="*/ 721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6">
                    <a:moveTo>
                      <a:pt x="306" y="721"/>
                    </a:moveTo>
                    <a:lnTo>
                      <a:pt x="324" y="724"/>
                    </a:lnTo>
                    <a:lnTo>
                      <a:pt x="342" y="726"/>
                    </a:lnTo>
                    <a:lnTo>
                      <a:pt x="361" y="726"/>
                    </a:lnTo>
                    <a:lnTo>
                      <a:pt x="378" y="726"/>
                    </a:lnTo>
                    <a:lnTo>
                      <a:pt x="396" y="725"/>
                    </a:lnTo>
                    <a:lnTo>
                      <a:pt x="413" y="723"/>
                    </a:lnTo>
                    <a:lnTo>
                      <a:pt x="430" y="720"/>
                    </a:lnTo>
                    <a:lnTo>
                      <a:pt x="447" y="717"/>
                    </a:lnTo>
                    <a:lnTo>
                      <a:pt x="464" y="712"/>
                    </a:lnTo>
                    <a:lnTo>
                      <a:pt x="481" y="707"/>
                    </a:lnTo>
                    <a:lnTo>
                      <a:pt x="498" y="700"/>
                    </a:lnTo>
                    <a:lnTo>
                      <a:pt x="513" y="693"/>
                    </a:lnTo>
                    <a:lnTo>
                      <a:pt x="529" y="685"/>
                    </a:lnTo>
                    <a:lnTo>
                      <a:pt x="544" y="677"/>
                    </a:lnTo>
                    <a:lnTo>
                      <a:pt x="558" y="668"/>
                    </a:lnTo>
                    <a:lnTo>
                      <a:pt x="573" y="658"/>
                    </a:lnTo>
                    <a:lnTo>
                      <a:pt x="586" y="648"/>
                    </a:lnTo>
                    <a:lnTo>
                      <a:pt x="599" y="637"/>
                    </a:lnTo>
                    <a:lnTo>
                      <a:pt x="613" y="625"/>
                    </a:lnTo>
                    <a:lnTo>
                      <a:pt x="625" y="613"/>
                    </a:lnTo>
                    <a:lnTo>
                      <a:pt x="637" y="600"/>
                    </a:lnTo>
                    <a:lnTo>
                      <a:pt x="648" y="586"/>
                    </a:lnTo>
                    <a:lnTo>
                      <a:pt x="658" y="571"/>
                    </a:lnTo>
                    <a:lnTo>
                      <a:pt x="668" y="557"/>
                    </a:lnTo>
                    <a:lnTo>
                      <a:pt x="677" y="542"/>
                    </a:lnTo>
                    <a:lnTo>
                      <a:pt x="685" y="526"/>
                    </a:lnTo>
                    <a:lnTo>
                      <a:pt x="693" y="511"/>
                    </a:lnTo>
                    <a:lnTo>
                      <a:pt x="700" y="494"/>
                    </a:lnTo>
                    <a:lnTo>
                      <a:pt x="706" y="477"/>
                    </a:lnTo>
                    <a:lnTo>
                      <a:pt x="711" y="460"/>
                    </a:lnTo>
                    <a:lnTo>
                      <a:pt x="715" y="442"/>
                    </a:lnTo>
                    <a:lnTo>
                      <a:pt x="719" y="424"/>
                    </a:lnTo>
                    <a:lnTo>
                      <a:pt x="722" y="405"/>
                    </a:lnTo>
                    <a:lnTo>
                      <a:pt x="724" y="387"/>
                    </a:lnTo>
                    <a:lnTo>
                      <a:pt x="724" y="368"/>
                    </a:lnTo>
                    <a:lnTo>
                      <a:pt x="724" y="350"/>
                    </a:lnTo>
                    <a:lnTo>
                      <a:pt x="723" y="332"/>
                    </a:lnTo>
                    <a:lnTo>
                      <a:pt x="721" y="314"/>
                    </a:lnTo>
                    <a:lnTo>
                      <a:pt x="719" y="296"/>
                    </a:lnTo>
                    <a:lnTo>
                      <a:pt x="715" y="279"/>
                    </a:lnTo>
                    <a:lnTo>
                      <a:pt x="711" y="262"/>
                    </a:lnTo>
                    <a:lnTo>
                      <a:pt x="706" y="245"/>
                    </a:lnTo>
                    <a:lnTo>
                      <a:pt x="700" y="229"/>
                    </a:lnTo>
                    <a:lnTo>
                      <a:pt x="693" y="213"/>
                    </a:lnTo>
                    <a:lnTo>
                      <a:pt x="685" y="197"/>
                    </a:lnTo>
                    <a:lnTo>
                      <a:pt x="677" y="181"/>
                    </a:lnTo>
                    <a:lnTo>
                      <a:pt x="668" y="167"/>
                    </a:lnTo>
                    <a:lnTo>
                      <a:pt x="659" y="152"/>
                    </a:lnTo>
                    <a:lnTo>
                      <a:pt x="648" y="139"/>
                    </a:lnTo>
                    <a:lnTo>
                      <a:pt x="637" y="125"/>
                    </a:lnTo>
                    <a:lnTo>
                      <a:pt x="626" y="113"/>
                    </a:lnTo>
                    <a:lnTo>
                      <a:pt x="614" y="100"/>
                    </a:lnTo>
                    <a:lnTo>
                      <a:pt x="600" y="89"/>
                    </a:lnTo>
                    <a:lnTo>
                      <a:pt x="586" y="78"/>
                    </a:lnTo>
                    <a:lnTo>
                      <a:pt x="572" y="66"/>
                    </a:lnTo>
                    <a:lnTo>
                      <a:pt x="558" y="57"/>
                    </a:lnTo>
                    <a:lnTo>
                      <a:pt x="543" y="48"/>
                    </a:lnTo>
                    <a:lnTo>
                      <a:pt x="527" y="39"/>
                    </a:lnTo>
                    <a:lnTo>
                      <a:pt x="511" y="32"/>
                    </a:lnTo>
                    <a:lnTo>
                      <a:pt x="494" y="25"/>
                    </a:lnTo>
                    <a:lnTo>
                      <a:pt x="476" y="19"/>
                    </a:lnTo>
                    <a:lnTo>
                      <a:pt x="459" y="13"/>
                    </a:lnTo>
                    <a:lnTo>
                      <a:pt x="441" y="9"/>
                    </a:lnTo>
                    <a:lnTo>
                      <a:pt x="423" y="5"/>
                    </a:lnTo>
                    <a:lnTo>
                      <a:pt x="404" y="3"/>
                    </a:lnTo>
                    <a:lnTo>
                      <a:pt x="386" y="1"/>
                    </a:lnTo>
                    <a:lnTo>
                      <a:pt x="368" y="0"/>
                    </a:lnTo>
                    <a:lnTo>
                      <a:pt x="350" y="0"/>
                    </a:lnTo>
                    <a:lnTo>
                      <a:pt x="332" y="1"/>
                    </a:lnTo>
                    <a:lnTo>
                      <a:pt x="314" y="3"/>
                    </a:lnTo>
                    <a:lnTo>
                      <a:pt x="297" y="6"/>
                    </a:lnTo>
                    <a:lnTo>
                      <a:pt x="280" y="10"/>
                    </a:lnTo>
                    <a:lnTo>
                      <a:pt x="263" y="14"/>
                    </a:lnTo>
                    <a:lnTo>
                      <a:pt x="246" y="20"/>
                    </a:lnTo>
                    <a:lnTo>
                      <a:pt x="229" y="26"/>
                    </a:lnTo>
                    <a:lnTo>
                      <a:pt x="213" y="33"/>
                    </a:lnTo>
                    <a:lnTo>
                      <a:pt x="197" y="40"/>
                    </a:lnTo>
                    <a:lnTo>
                      <a:pt x="182" y="49"/>
                    </a:lnTo>
                    <a:lnTo>
                      <a:pt x="167" y="58"/>
                    </a:lnTo>
                    <a:lnTo>
                      <a:pt x="153" y="67"/>
                    </a:lnTo>
                    <a:lnTo>
                      <a:pt x="139" y="79"/>
                    </a:lnTo>
                    <a:lnTo>
                      <a:pt x="126" y="90"/>
                    </a:lnTo>
                    <a:lnTo>
                      <a:pt x="113" y="102"/>
                    </a:lnTo>
                    <a:lnTo>
                      <a:pt x="99" y="114"/>
                    </a:lnTo>
                    <a:lnTo>
                      <a:pt x="88" y="127"/>
                    </a:lnTo>
                    <a:lnTo>
                      <a:pt x="77" y="140"/>
                    </a:lnTo>
                    <a:lnTo>
                      <a:pt x="66" y="154"/>
                    </a:lnTo>
                    <a:lnTo>
                      <a:pt x="56" y="169"/>
                    </a:lnTo>
                    <a:lnTo>
                      <a:pt x="47" y="184"/>
                    </a:lnTo>
                    <a:lnTo>
                      <a:pt x="38" y="199"/>
                    </a:lnTo>
                    <a:lnTo>
                      <a:pt x="31" y="216"/>
                    </a:lnTo>
                    <a:lnTo>
                      <a:pt x="24" y="232"/>
                    </a:lnTo>
                    <a:lnTo>
                      <a:pt x="18" y="249"/>
                    </a:lnTo>
                    <a:lnTo>
                      <a:pt x="12" y="266"/>
                    </a:lnTo>
                    <a:lnTo>
                      <a:pt x="8" y="284"/>
                    </a:lnTo>
                    <a:lnTo>
                      <a:pt x="4" y="302"/>
                    </a:lnTo>
                    <a:lnTo>
                      <a:pt x="2" y="320"/>
                    </a:lnTo>
                    <a:lnTo>
                      <a:pt x="1" y="340"/>
                    </a:lnTo>
                    <a:lnTo>
                      <a:pt x="0" y="358"/>
                    </a:lnTo>
                    <a:lnTo>
                      <a:pt x="1" y="376"/>
                    </a:lnTo>
                    <a:lnTo>
                      <a:pt x="2" y="394"/>
                    </a:lnTo>
                    <a:lnTo>
                      <a:pt x="4" y="412"/>
                    </a:lnTo>
                    <a:lnTo>
                      <a:pt x="7" y="429"/>
                    </a:lnTo>
                    <a:lnTo>
                      <a:pt x="11" y="447"/>
                    </a:lnTo>
                    <a:lnTo>
                      <a:pt x="15" y="465"/>
                    </a:lnTo>
                    <a:lnTo>
                      <a:pt x="21" y="481"/>
                    </a:lnTo>
                    <a:lnTo>
                      <a:pt x="27" y="497"/>
                    </a:lnTo>
                    <a:lnTo>
                      <a:pt x="34" y="513"/>
                    </a:lnTo>
                    <a:lnTo>
                      <a:pt x="42" y="529"/>
                    </a:lnTo>
                    <a:lnTo>
                      <a:pt x="50" y="544"/>
                    </a:lnTo>
                    <a:lnTo>
                      <a:pt x="59" y="559"/>
                    </a:lnTo>
                    <a:lnTo>
                      <a:pt x="69" y="573"/>
                    </a:lnTo>
                    <a:lnTo>
                      <a:pt x="79" y="588"/>
                    </a:lnTo>
                    <a:lnTo>
                      <a:pt x="90" y="601"/>
                    </a:lnTo>
                    <a:lnTo>
                      <a:pt x="102" y="614"/>
                    </a:lnTo>
                    <a:lnTo>
                      <a:pt x="115" y="626"/>
                    </a:lnTo>
                    <a:lnTo>
                      <a:pt x="128" y="638"/>
                    </a:lnTo>
                    <a:lnTo>
                      <a:pt x="142" y="649"/>
                    </a:lnTo>
                    <a:lnTo>
                      <a:pt x="156" y="659"/>
                    </a:lnTo>
                    <a:lnTo>
                      <a:pt x="170" y="669"/>
                    </a:lnTo>
                    <a:lnTo>
                      <a:pt x="185" y="678"/>
                    </a:lnTo>
                    <a:lnTo>
                      <a:pt x="201" y="686"/>
                    </a:lnTo>
                    <a:lnTo>
                      <a:pt x="217" y="694"/>
                    </a:lnTo>
                    <a:lnTo>
                      <a:pt x="235" y="701"/>
                    </a:lnTo>
                    <a:lnTo>
                      <a:pt x="252" y="708"/>
                    </a:lnTo>
                    <a:lnTo>
                      <a:pt x="269" y="713"/>
                    </a:lnTo>
                    <a:lnTo>
                      <a:pt x="287" y="718"/>
                    </a:lnTo>
                    <a:lnTo>
                      <a:pt x="306" y="721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6" name="Freeform 512">
                <a:extLst>
                  <a:ext uri="{FF2B5EF4-FFF2-40B4-BE49-F238E27FC236}">
                    <a16:creationId xmlns:a16="http://schemas.microsoft.com/office/drawing/2014/main" id="{A916CD87-0FE5-59CA-9D38-57A618A6B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474"/>
                <a:ext cx="46" cy="46"/>
              </a:xfrm>
              <a:custGeom>
                <a:avLst/>
                <a:gdLst>
                  <a:gd name="T0" fmla="*/ 342 w 724"/>
                  <a:gd name="T1" fmla="*/ 726 h 726"/>
                  <a:gd name="T2" fmla="*/ 396 w 724"/>
                  <a:gd name="T3" fmla="*/ 725 h 726"/>
                  <a:gd name="T4" fmla="*/ 447 w 724"/>
                  <a:gd name="T5" fmla="*/ 717 h 726"/>
                  <a:gd name="T6" fmla="*/ 498 w 724"/>
                  <a:gd name="T7" fmla="*/ 700 h 726"/>
                  <a:gd name="T8" fmla="*/ 544 w 724"/>
                  <a:gd name="T9" fmla="*/ 677 h 726"/>
                  <a:gd name="T10" fmla="*/ 586 w 724"/>
                  <a:gd name="T11" fmla="*/ 648 h 726"/>
                  <a:gd name="T12" fmla="*/ 625 w 724"/>
                  <a:gd name="T13" fmla="*/ 613 h 726"/>
                  <a:gd name="T14" fmla="*/ 658 w 724"/>
                  <a:gd name="T15" fmla="*/ 571 h 726"/>
                  <a:gd name="T16" fmla="*/ 685 w 724"/>
                  <a:gd name="T17" fmla="*/ 526 h 726"/>
                  <a:gd name="T18" fmla="*/ 706 w 724"/>
                  <a:gd name="T19" fmla="*/ 477 h 726"/>
                  <a:gd name="T20" fmla="*/ 719 w 724"/>
                  <a:gd name="T21" fmla="*/ 424 h 726"/>
                  <a:gd name="T22" fmla="*/ 724 w 724"/>
                  <a:gd name="T23" fmla="*/ 368 h 726"/>
                  <a:gd name="T24" fmla="*/ 721 w 724"/>
                  <a:gd name="T25" fmla="*/ 314 h 726"/>
                  <a:gd name="T26" fmla="*/ 711 w 724"/>
                  <a:gd name="T27" fmla="*/ 262 h 726"/>
                  <a:gd name="T28" fmla="*/ 693 w 724"/>
                  <a:gd name="T29" fmla="*/ 213 h 726"/>
                  <a:gd name="T30" fmla="*/ 668 w 724"/>
                  <a:gd name="T31" fmla="*/ 167 h 726"/>
                  <a:gd name="T32" fmla="*/ 637 w 724"/>
                  <a:gd name="T33" fmla="*/ 125 h 726"/>
                  <a:gd name="T34" fmla="*/ 600 w 724"/>
                  <a:gd name="T35" fmla="*/ 89 h 726"/>
                  <a:gd name="T36" fmla="*/ 558 w 724"/>
                  <a:gd name="T37" fmla="*/ 57 h 726"/>
                  <a:gd name="T38" fmla="*/ 511 w 724"/>
                  <a:gd name="T39" fmla="*/ 32 h 726"/>
                  <a:gd name="T40" fmla="*/ 459 w 724"/>
                  <a:gd name="T41" fmla="*/ 13 h 726"/>
                  <a:gd name="T42" fmla="*/ 404 w 724"/>
                  <a:gd name="T43" fmla="*/ 3 h 726"/>
                  <a:gd name="T44" fmla="*/ 350 w 724"/>
                  <a:gd name="T45" fmla="*/ 0 h 726"/>
                  <a:gd name="T46" fmla="*/ 297 w 724"/>
                  <a:gd name="T47" fmla="*/ 6 h 726"/>
                  <a:gd name="T48" fmla="*/ 246 w 724"/>
                  <a:gd name="T49" fmla="*/ 20 h 726"/>
                  <a:gd name="T50" fmla="*/ 197 w 724"/>
                  <a:gd name="T51" fmla="*/ 40 h 726"/>
                  <a:gd name="T52" fmla="*/ 153 w 724"/>
                  <a:gd name="T53" fmla="*/ 67 h 726"/>
                  <a:gd name="T54" fmla="*/ 113 w 724"/>
                  <a:gd name="T55" fmla="*/ 102 h 726"/>
                  <a:gd name="T56" fmla="*/ 77 w 724"/>
                  <a:gd name="T57" fmla="*/ 140 h 726"/>
                  <a:gd name="T58" fmla="*/ 47 w 724"/>
                  <a:gd name="T59" fmla="*/ 184 h 726"/>
                  <a:gd name="T60" fmla="*/ 24 w 724"/>
                  <a:gd name="T61" fmla="*/ 232 h 726"/>
                  <a:gd name="T62" fmla="*/ 8 w 724"/>
                  <a:gd name="T63" fmla="*/ 284 h 726"/>
                  <a:gd name="T64" fmla="*/ 1 w 724"/>
                  <a:gd name="T65" fmla="*/ 340 h 726"/>
                  <a:gd name="T66" fmla="*/ 2 w 724"/>
                  <a:gd name="T67" fmla="*/ 394 h 726"/>
                  <a:gd name="T68" fmla="*/ 11 w 724"/>
                  <a:gd name="T69" fmla="*/ 447 h 726"/>
                  <a:gd name="T70" fmla="*/ 27 w 724"/>
                  <a:gd name="T71" fmla="*/ 497 h 726"/>
                  <a:gd name="T72" fmla="*/ 50 w 724"/>
                  <a:gd name="T73" fmla="*/ 544 h 726"/>
                  <a:gd name="T74" fmla="*/ 79 w 724"/>
                  <a:gd name="T75" fmla="*/ 588 h 726"/>
                  <a:gd name="T76" fmla="*/ 115 w 724"/>
                  <a:gd name="T77" fmla="*/ 626 h 726"/>
                  <a:gd name="T78" fmla="*/ 156 w 724"/>
                  <a:gd name="T79" fmla="*/ 659 h 726"/>
                  <a:gd name="T80" fmla="*/ 201 w 724"/>
                  <a:gd name="T81" fmla="*/ 686 h 726"/>
                  <a:gd name="T82" fmla="*/ 252 w 724"/>
                  <a:gd name="T83" fmla="*/ 708 h 726"/>
                  <a:gd name="T84" fmla="*/ 306 w 724"/>
                  <a:gd name="T85" fmla="*/ 721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4" h="726">
                    <a:moveTo>
                      <a:pt x="306" y="721"/>
                    </a:moveTo>
                    <a:lnTo>
                      <a:pt x="324" y="724"/>
                    </a:lnTo>
                    <a:lnTo>
                      <a:pt x="342" y="726"/>
                    </a:lnTo>
                    <a:lnTo>
                      <a:pt x="361" y="726"/>
                    </a:lnTo>
                    <a:lnTo>
                      <a:pt x="378" y="726"/>
                    </a:lnTo>
                    <a:lnTo>
                      <a:pt x="396" y="725"/>
                    </a:lnTo>
                    <a:lnTo>
                      <a:pt x="413" y="723"/>
                    </a:lnTo>
                    <a:lnTo>
                      <a:pt x="430" y="720"/>
                    </a:lnTo>
                    <a:lnTo>
                      <a:pt x="447" y="717"/>
                    </a:lnTo>
                    <a:lnTo>
                      <a:pt x="464" y="712"/>
                    </a:lnTo>
                    <a:lnTo>
                      <a:pt x="481" y="707"/>
                    </a:lnTo>
                    <a:lnTo>
                      <a:pt x="498" y="700"/>
                    </a:lnTo>
                    <a:lnTo>
                      <a:pt x="513" y="693"/>
                    </a:lnTo>
                    <a:lnTo>
                      <a:pt x="529" y="685"/>
                    </a:lnTo>
                    <a:lnTo>
                      <a:pt x="544" y="677"/>
                    </a:lnTo>
                    <a:lnTo>
                      <a:pt x="558" y="668"/>
                    </a:lnTo>
                    <a:lnTo>
                      <a:pt x="573" y="658"/>
                    </a:lnTo>
                    <a:lnTo>
                      <a:pt x="586" y="648"/>
                    </a:lnTo>
                    <a:lnTo>
                      <a:pt x="599" y="637"/>
                    </a:lnTo>
                    <a:lnTo>
                      <a:pt x="613" y="625"/>
                    </a:lnTo>
                    <a:lnTo>
                      <a:pt x="625" y="613"/>
                    </a:lnTo>
                    <a:lnTo>
                      <a:pt x="637" y="600"/>
                    </a:lnTo>
                    <a:lnTo>
                      <a:pt x="648" y="586"/>
                    </a:lnTo>
                    <a:lnTo>
                      <a:pt x="658" y="571"/>
                    </a:lnTo>
                    <a:lnTo>
                      <a:pt x="668" y="557"/>
                    </a:lnTo>
                    <a:lnTo>
                      <a:pt x="677" y="542"/>
                    </a:lnTo>
                    <a:lnTo>
                      <a:pt x="685" y="526"/>
                    </a:lnTo>
                    <a:lnTo>
                      <a:pt x="693" y="511"/>
                    </a:lnTo>
                    <a:lnTo>
                      <a:pt x="700" y="494"/>
                    </a:lnTo>
                    <a:lnTo>
                      <a:pt x="706" y="477"/>
                    </a:lnTo>
                    <a:lnTo>
                      <a:pt x="711" y="460"/>
                    </a:lnTo>
                    <a:lnTo>
                      <a:pt x="715" y="442"/>
                    </a:lnTo>
                    <a:lnTo>
                      <a:pt x="719" y="424"/>
                    </a:lnTo>
                    <a:lnTo>
                      <a:pt x="722" y="405"/>
                    </a:lnTo>
                    <a:lnTo>
                      <a:pt x="724" y="387"/>
                    </a:lnTo>
                    <a:lnTo>
                      <a:pt x="724" y="368"/>
                    </a:lnTo>
                    <a:lnTo>
                      <a:pt x="724" y="350"/>
                    </a:lnTo>
                    <a:lnTo>
                      <a:pt x="723" y="332"/>
                    </a:lnTo>
                    <a:lnTo>
                      <a:pt x="721" y="314"/>
                    </a:lnTo>
                    <a:lnTo>
                      <a:pt x="719" y="296"/>
                    </a:lnTo>
                    <a:lnTo>
                      <a:pt x="715" y="279"/>
                    </a:lnTo>
                    <a:lnTo>
                      <a:pt x="711" y="262"/>
                    </a:lnTo>
                    <a:lnTo>
                      <a:pt x="706" y="245"/>
                    </a:lnTo>
                    <a:lnTo>
                      <a:pt x="700" y="229"/>
                    </a:lnTo>
                    <a:lnTo>
                      <a:pt x="693" y="213"/>
                    </a:lnTo>
                    <a:lnTo>
                      <a:pt x="685" y="197"/>
                    </a:lnTo>
                    <a:lnTo>
                      <a:pt x="677" y="181"/>
                    </a:lnTo>
                    <a:lnTo>
                      <a:pt x="668" y="167"/>
                    </a:lnTo>
                    <a:lnTo>
                      <a:pt x="659" y="152"/>
                    </a:lnTo>
                    <a:lnTo>
                      <a:pt x="648" y="139"/>
                    </a:lnTo>
                    <a:lnTo>
                      <a:pt x="637" y="125"/>
                    </a:lnTo>
                    <a:lnTo>
                      <a:pt x="626" y="113"/>
                    </a:lnTo>
                    <a:lnTo>
                      <a:pt x="614" y="100"/>
                    </a:lnTo>
                    <a:lnTo>
                      <a:pt x="600" y="89"/>
                    </a:lnTo>
                    <a:lnTo>
                      <a:pt x="586" y="78"/>
                    </a:lnTo>
                    <a:lnTo>
                      <a:pt x="572" y="66"/>
                    </a:lnTo>
                    <a:lnTo>
                      <a:pt x="558" y="57"/>
                    </a:lnTo>
                    <a:lnTo>
                      <a:pt x="543" y="48"/>
                    </a:lnTo>
                    <a:lnTo>
                      <a:pt x="527" y="39"/>
                    </a:lnTo>
                    <a:lnTo>
                      <a:pt x="511" y="32"/>
                    </a:lnTo>
                    <a:lnTo>
                      <a:pt x="494" y="25"/>
                    </a:lnTo>
                    <a:lnTo>
                      <a:pt x="476" y="19"/>
                    </a:lnTo>
                    <a:lnTo>
                      <a:pt x="459" y="13"/>
                    </a:lnTo>
                    <a:lnTo>
                      <a:pt x="441" y="9"/>
                    </a:lnTo>
                    <a:lnTo>
                      <a:pt x="423" y="5"/>
                    </a:lnTo>
                    <a:lnTo>
                      <a:pt x="404" y="3"/>
                    </a:lnTo>
                    <a:lnTo>
                      <a:pt x="386" y="1"/>
                    </a:lnTo>
                    <a:lnTo>
                      <a:pt x="368" y="0"/>
                    </a:lnTo>
                    <a:lnTo>
                      <a:pt x="350" y="0"/>
                    </a:lnTo>
                    <a:lnTo>
                      <a:pt x="332" y="1"/>
                    </a:lnTo>
                    <a:lnTo>
                      <a:pt x="314" y="3"/>
                    </a:lnTo>
                    <a:lnTo>
                      <a:pt x="297" y="6"/>
                    </a:lnTo>
                    <a:lnTo>
                      <a:pt x="280" y="10"/>
                    </a:lnTo>
                    <a:lnTo>
                      <a:pt x="263" y="14"/>
                    </a:lnTo>
                    <a:lnTo>
                      <a:pt x="246" y="20"/>
                    </a:lnTo>
                    <a:lnTo>
                      <a:pt x="229" y="26"/>
                    </a:lnTo>
                    <a:lnTo>
                      <a:pt x="213" y="33"/>
                    </a:lnTo>
                    <a:lnTo>
                      <a:pt x="197" y="40"/>
                    </a:lnTo>
                    <a:lnTo>
                      <a:pt x="182" y="49"/>
                    </a:lnTo>
                    <a:lnTo>
                      <a:pt x="167" y="58"/>
                    </a:lnTo>
                    <a:lnTo>
                      <a:pt x="153" y="67"/>
                    </a:lnTo>
                    <a:lnTo>
                      <a:pt x="139" y="79"/>
                    </a:lnTo>
                    <a:lnTo>
                      <a:pt x="126" y="90"/>
                    </a:lnTo>
                    <a:lnTo>
                      <a:pt x="113" y="102"/>
                    </a:lnTo>
                    <a:lnTo>
                      <a:pt x="99" y="114"/>
                    </a:lnTo>
                    <a:lnTo>
                      <a:pt x="88" y="127"/>
                    </a:lnTo>
                    <a:lnTo>
                      <a:pt x="77" y="140"/>
                    </a:lnTo>
                    <a:lnTo>
                      <a:pt x="66" y="154"/>
                    </a:lnTo>
                    <a:lnTo>
                      <a:pt x="56" y="169"/>
                    </a:lnTo>
                    <a:lnTo>
                      <a:pt x="47" y="184"/>
                    </a:lnTo>
                    <a:lnTo>
                      <a:pt x="38" y="199"/>
                    </a:lnTo>
                    <a:lnTo>
                      <a:pt x="31" y="216"/>
                    </a:lnTo>
                    <a:lnTo>
                      <a:pt x="24" y="232"/>
                    </a:lnTo>
                    <a:lnTo>
                      <a:pt x="18" y="249"/>
                    </a:lnTo>
                    <a:lnTo>
                      <a:pt x="12" y="266"/>
                    </a:lnTo>
                    <a:lnTo>
                      <a:pt x="8" y="284"/>
                    </a:lnTo>
                    <a:lnTo>
                      <a:pt x="4" y="302"/>
                    </a:lnTo>
                    <a:lnTo>
                      <a:pt x="2" y="320"/>
                    </a:lnTo>
                    <a:lnTo>
                      <a:pt x="1" y="340"/>
                    </a:lnTo>
                    <a:lnTo>
                      <a:pt x="0" y="358"/>
                    </a:lnTo>
                    <a:lnTo>
                      <a:pt x="1" y="376"/>
                    </a:lnTo>
                    <a:lnTo>
                      <a:pt x="2" y="394"/>
                    </a:lnTo>
                    <a:lnTo>
                      <a:pt x="4" y="412"/>
                    </a:lnTo>
                    <a:lnTo>
                      <a:pt x="7" y="429"/>
                    </a:lnTo>
                    <a:lnTo>
                      <a:pt x="11" y="447"/>
                    </a:lnTo>
                    <a:lnTo>
                      <a:pt x="15" y="465"/>
                    </a:lnTo>
                    <a:lnTo>
                      <a:pt x="21" y="481"/>
                    </a:lnTo>
                    <a:lnTo>
                      <a:pt x="27" y="497"/>
                    </a:lnTo>
                    <a:lnTo>
                      <a:pt x="34" y="513"/>
                    </a:lnTo>
                    <a:lnTo>
                      <a:pt x="42" y="529"/>
                    </a:lnTo>
                    <a:lnTo>
                      <a:pt x="50" y="544"/>
                    </a:lnTo>
                    <a:lnTo>
                      <a:pt x="59" y="559"/>
                    </a:lnTo>
                    <a:lnTo>
                      <a:pt x="69" y="573"/>
                    </a:lnTo>
                    <a:lnTo>
                      <a:pt x="79" y="588"/>
                    </a:lnTo>
                    <a:lnTo>
                      <a:pt x="90" y="601"/>
                    </a:lnTo>
                    <a:lnTo>
                      <a:pt x="102" y="614"/>
                    </a:lnTo>
                    <a:lnTo>
                      <a:pt x="115" y="626"/>
                    </a:lnTo>
                    <a:lnTo>
                      <a:pt x="128" y="638"/>
                    </a:lnTo>
                    <a:lnTo>
                      <a:pt x="142" y="649"/>
                    </a:lnTo>
                    <a:lnTo>
                      <a:pt x="156" y="659"/>
                    </a:lnTo>
                    <a:lnTo>
                      <a:pt x="170" y="669"/>
                    </a:lnTo>
                    <a:lnTo>
                      <a:pt x="185" y="678"/>
                    </a:lnTo>
                    <a:lnTo>
                      <a:pt x="201" y="686"/>
                    </a:lnTo>
                    <a:lnTo>
                      <a:pt x="217" y="694"/>
                    </a:lnTo>
                    <a:lnTo>
                      <a:pt x="235" y="701"/>
                    </a:lnTo>
                    <a:lnTo>
                      <a:pt x="252" y="708"/>
                    </a:lnTo>
                    <a:lnTo>
                      <a:pt x="269" y="713"/>
                    </a:lnTo>
                    <a:lnTo>
                      <a:pt x="287" y="718"/>
                    </a:lnTo>
                    <a:lnTo>
                      <a:pt x="306" y="72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7" name="Freeform 513">
                <a:extLst>
                  <a:ext uri="{FF2B5EF4-FFF2-40B4-BE49-F238E27FC236}">
                    <a16:creationId xmlns:a16="http://schemas.microsoft.com/office/drawing/2014/main" id="{004C2E1D-1572-1E6F-5A70-E6A51B8AC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1362"/>
                <a:ext cx="45" cy="45"/>
              </a:xfrm>
              <a:custGeom>
                <a:avLst/>
                <a:gdLst>
                  <a:gd name="T0" fmla="*/ 723 w 723"/>
                  <a:gd name="T1" fmla="*/ 353 h 722"/>
                  <a:gd name="T2" fmla="*/ 718 w 723"/>
                  <a:gd name="T3" fmla="*/ 299 h 722"/>
                  <a:gd name="T4" fmla="*/ 706 w 723"/>
                  <a:gd name="T5" fmla="*/ 248 h 722"/>
                  <a:gd name="T6" fmla="*/ 686 w 723"/>
                  <a:gd name="T7" fmla="*/ 199 h 722"/>
                  <a:gd name="T8" fmla="*/ 659 w 723"/>
                  <a:gd name="T9" fmla="*/ 154 h 722"/>
                  <a:gd name="T10" fmla="*/ 626 w 723"/>
                  <a:gd name="T11" fmla="*/ 114 h 722"/>
                  <a:gd name="T12" fmla="*/ 588 w 723"/>
                  <a:gd name="T13" fmla="*/ 78 h 722"/>
                  <a:gd name="T14" fmla="*/ 544 w 723"/>
                  <a:gd name="T15" fmla="*/ 48 h 722"/>
                  <a:gd name="T16" fmla="*/ 496 w 723"/>
                  <a:gd name="T17" fmla="*/ 25 h 722"/>
                  <a:gd name="T18" fmla="*/ 445 w 723"/>
                  <a:gd name="T19" fmla="*/ 10 h 722"/>
                  <a:gd name="T20" fmla="*/ 390 w 723"/>
                  <a:gd name="T21" fmla="*/ 1 h 722"/>
                  <a:gd name="T22" fmla="*/ 335 w 723"/>
                  <a:gd name="T23" fmla="*/ 0 h 722"/>
                  <a:gd name="T24" fmla="*/ 281 w 723"/>
                  <a:gd name="T25" fmla="*/ 8 h 722"/>
                  <a:gd name="T26" fmla="*/ 230 w 723"/>
                  <a:gd name="T27" fmla="*/ 22 h 722"/>
                  <a:gd name="T28" fmla="*/ 183 w 723"/>
                  <a:gd name="T29" fmla="*/ 45 h 722"/>
                  <a:gd name="T30" fmla="*/ 139 w 723"/>
                  <a:gd name="T31" fmla="*/ 73 h 722"/>
                  <a:gd name="T32" fmla="*/ 101 w 723"/>
                  <a:gd name="T33" fmla="*/ 109 h 722"/>
                  <a:gd name="T34" fmla="*/ 67 w 723"/>
                  <a:gd name="T35" fmla="*/ 149 h 722"/>
                  <a:gd name="T36" fmla="*/ 39 w 723"/>
                  <a:gd name="T37" fmla="*/ 193 h 722"/>
                  <a:gd name="T38" fmla="*/ 18 w 723"/>
                  <a:gd name="T39" fmla="*/ 243 h 722"/>
                  <a:gd name="T40" fmla="*/ 5 w 723"/>
                  <a:gd name="T41" fmla="*/ 295 h 722"/>
                  <a:gd name="T42" fmla="*/ 0 w 723"/>
                  <a:gd name="T43" fmla="*/ 350 h 722"/>
                  <a:gd name="T44" fmla="*/ 2 w 723"/>
                  <a:gd name="T45" fmla="*/ 406 h 722"/>
                  <a:gd name="T46" fmla="*/ 13 w 723"/>
                  <a:gd name="T47" fmla="*/ 458 h 722"/>
                  <a:gd name="T48" fmla="*/ 30 w 723"/>
                  <a:gd name="T49" fmla="*/ 508 h 722"/>
                  <a:gd name="T50" fmla="*/ 56 w 723"/>
                  <a:gd name="T51" fmla="*/ 554 h 722"/>
                  <a:gd name="T52" fmla="*/ 86 w 723"/>
                  <a:gd name="T53" fmla="*/ 596 h 722"/>
                  <a:gd name="T54" fmla="*/ 122 w 723"/>
                  <a:gd name="T55" fmla="*/ 634 h 722"/>
                  <a:gd name="T56" fmla="*/ 163 w 723"/>
                  <a:gd name="T57" fmla="*/ 665 h 722"/>
                  <a:gd name="T58" fmla="*/ 210 w 723"/>
                  <a:gd name="T59" fmla="*/ 690 h 722"/>
                  <a:gd name="T60" fmla="*/ 259 w 723"/>
                  <a:gd name="T61" fmla="*/ 708 h 722"/>
                  <a:gd name="T62" fmla="*/ 313 w 723"/>
                  <a:gd name="T63" fmla="*/ 719 h 722"/>
                  <a:gd name="T64" fmla="*/ 369 w 723"/>
                  <a:gd name="T65" fmla="*/ 722 h 722"/>
                  <a:gd name="T66" fmla="*/ 422 w 723"/>
                  <a:gd name="T67" fmla="*/ 717 h 722"/>
                  <a:gd name="T68" fmla="*/ 475 w 723"/>
                  <a:gd name="T69" fmla="*/ 704 h 722"/>
                  <a:gd name="T70" fmla="*/ 523 w 723"/>
                  <a:gd name="T71" fmla="*/ 684 h 722"/>
                  <a:gd name="T72" fmla="*/ 568 w 723"/>
                  <a:gd name="T73" fmla="*/ 658 h 722"/>
                  <a:gd name="T74" fmla="*/ 609 w 723"/>
                  <a:gd name="T75" fmla="*/ 625 h 722"/>
                  <a:gd name="T76" fmla="*/ 644 w 723"/>
                  <a:gd name="T77" fmla="*/ 586 h 722"/>
                  <a:gd name="T78" fmla="*/ 673 w 723"/>
                  <a:gd name="T79" fmla="*/ 544 h 722"/>
                  <a:gd name="T80" fmla="*/ 697 w 723"/>
                  <a:gd name="T81" fmla="*/ 497 h 722"/>
                  <a:gd name="T82" fmla="*/ 713 w 723"/>
                  <a:gd name="T83" fmla="*/ 445 h 722"/>
                  <a:gd name="T84" fmla="*/ 721 w 723"/>
                  <a:gd name="T85" fmla="*/ 391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3" h="722">
                    <a:moveTo>
                      <a:pt x="721" y="391"/>
                    </a:moveTo>
                    <a:lnTo>
                      <a:pt x="722" y="372"/>
                    </a:lnTo>
                    <a:lnTo>
                      <a:pt x="723" y="353"/>
                    </a:lnTo>
                    <a:lnTo>
                      <a:pt x="722" y="335"/>
                    </a:lnTo>
                    <a:lnTo>
                      <a:pt x="721" y="317"/>
                    </a:lnTo>
                    <a:lnTo>
                      <a:pt x="718" y="299"/>
                    </a:lnTo>
                    <a:lnTo>
                      <a:pt x="715" y="282"/>
                    </a:lnTo>
                    <a:lnTo>
                      <a:pt x="711" y="265"/>
                    </a:lnTo>
                    <a:lnTo>
                      <a:pt x="706" y="248"/>
                    </a:lnTo>
                    <a:lnTo>
                      <a:pt x="700" y="230"/>
                    </a:lnTo>
                    <a:lnTo>
                      <a:pt x="693" y="214"/>
                    </a:lnTo>
                    <a:lnTo>
                      <a:pt x="686" y="199"/>
                    </a:lnTo>
                    <a:lnTo>
                      <a:pt x="677" y="183"/>
                    </a:lnTo>
                    <a:lnTo>
                      <a:pt x="668" y="168"/>
                    </a:lnTo>
                    <a:lnTo>
                      <a:pt x="659" y="154"/>
                    </a:lnTo>
                    <a:lnTo>
                      <a:pt x="648" y="140"/>
                    </a:lnTo>
                    <a:lnTo>
                      <a:pt x="637" y="127"/>
                    </a:lnTo>
                    <a:lnTo>
                      <a:pt x="626" y="114"/>
                    </a:lnTo>
                    <a:lnTo>
                      <a:pt x="614" y="101"/>
                    </a:lnTo>
                    <a:lnTo>
                      <a:pt x="601" y="89"/>
                    </a:lnTo>
                    <a:lnTo>
                      <a:pt x="588" y="78"/>
                    </a:lnTo>
                    <a:lnTo>
                      <a:pt x="574" y="67"/>
                    </a:lnTo>
                    <a:lnTo>
                      <a:pt x="560" y="58"/>
                    </a:lnTo>
                    <a:lnTo>
                      <a:pt x="544" y="48"/>
                    </a:lnTo>
                    <a:lnTo>
                      <a:pt x="528" y="40"/>
                    </a:lnTo>
                    <a:lnTo>
                      <a:pt x="512" y="32"/>
                    </a:lnTo>
                    <a:lnTo>
                      <a:pt x="496" y="25"/>
                    </a:lnTo>
                    <a:lnTo>
                      <a:pt x="480" y="19"/>
                    </a:lnTo>
                    <a:lnTo>
                      <a:pt x="463" y="14"/>
                    </a:lnTo>
                    <a:lnTo>
                      <a:pt x="445" y="10"/>
                    </a:lnTo>
                    <a:lnTo>
                      <a:pt x="427" y="6"/>
                    </a:lnTo>
                    <a:lnTo>
                      <a:pt x="408" y="3"/>
                    </a:lnTo>
                    <a:lnTo>
                      <a:pt x="390" y="1"/>
                    </a:lnTo>
                    <a:lnTo>
                      <a:pt x="371" y="0"/>
                    </a:lnTo>
                    <a:lnTo>
                      <a:pt x="353" y="0"/>
                    </a:lnTo>
                    <a:lnTo>
                      <a:pt x="335" y="0"/>
                    </a:lnTo>
                    <a:lnTo>
                      <a:pt x="317" y="2"/>
                    </a:lnTo>
                    <a:lnTo>
                      <a:pt x="298" y="4"/>
                    </a:lnTo>
                    <a:lnTo>
                      <a:pt x="281" y="8"/>
                    </a:lnTo>
                    <a:lnTo>
                      <a:pt x="264" y="12"/>
                    </a:lnTo>
                    <a:lnTo>
                      <a:pt x="247" y="17"/>
                    </a:lnTo>
                    <a:lnTo>
                      <a:pt x="230" y="22"/>
                    </a:lnTo>
                    <a:lnTo>
                      <a:pt x="214" y="29"/>
                    </a:lnTo>
                    <a:lnTo>
                      <a:pt x="199" y="36"/>
                    </a:lnTo>
                    <a:lnTo>
                      <a:pt x="183" y="45"/>
                    </a:lnTo>
                    <a:lnTo>
                      <a:pt x="167" y="53"/>
                    </a:lnTo>
                    <a:lnTo>
                      <a:pt x="153" y="63"/>
                    </a:lnTo>
                    <a:lnTo>
                      <a:pt x="139" y="73"/>
                    </a:lnTo>
                    <a:lnTo>
                      <a:pt x="126" y="84"/>
                    </a:lnTo>
                    <a:lnTo>
                      <a:pt x="113" y="96"/>
                    </a:lnTo>
                    <a:lnTo>
                      <a:pt x="101" y="109"/>
                    </a:lnTo>
                    <a:lnTo>
                      <a:pt x="89" y="121"/>
                    </a:lnTo>
                    <a:lnTo>
                      <a:pt x="78" y="135"/>
                    </a:lnTo>
                    <a:lnTo>
                      <a:pt x="67" y="149"/>
                    </a:lnTo>
                    <a:lnTo>
                      <a:pt x="58" y="163"/>
                    </a:lnTo>
                    <a:lnTo>
                      <a:pt x="47" y="178"/>
                    </a:lnTo>
                    <a:lnTo>
                      <a:pt x="39" y="193"/>
                    </a:lnTo>
                    <a:lnTo>
                      <a:pt x="31" y="209"/>
                    </a:lnTo>
                    <a:lnTo>
                      <a:pt x="24" y="225"/>
                    </a:lnTo>
                    <a:lnTo>
                      <a:pt x="18" y="243"/>
                    </a:lnTo>
                    <a:lnTo>
                      <a:pt x="13" y="260"/>
                    </a:lnTo>
                    <a:lnTo>
                      <a:pt x="9" y="277"/>
                    </a:lnTo>
                    <a:lnTo>
                      <a:pt x="5" y="295"/>
                    </a:lnTo>
                    <a:lnTo>
                      <a:pt x="2" y="313"/>
                    </a:lnTo>
                    <a:lnTo>
                      <a:pt x="0" y="332"/>
                    </a:lnTo>
                    <a:lnTo>
                      <a:pt x="0" y="350"/>
                    </a:lnTo>
                    <a:lnTo>
                      <a:pt x="0" y="370"/>
                    </a:lnTo>
                    <a:lnTo>
                      <a:pt x="0" y="388"/>
                    </a:lnTo>
                    <a:lnTo>
                      <a:pt x="2" y="406"/>
                    </a:lnTo>
                    <a:lnTo>
                      <a:pt x="5" y="423"/>
                    </a:lnTo>
                    <a:lnTo>
                      <a:pt x="8" y="441"/>
                    </a:lnTo>
                    <a:lnTo>
                      <a:pt x="13" y="458"/>
                    </a:lnTo>
                    <a:lnTo>
                      <a:pt x="18" y="475"/>
                    </a:lnTo>
                    <a:lnTo>
                      <a:pt x="24" y="492"/>
                    </a:lnTo>
                    <a:lnTo>
                      <a:pt x="30" y="508"/>
                    </a:lnTo>
                    <a:lnTo>
                      <a:pt x="38" y="524"/>
                    </a:lnTo>
                    <a:lnTo>
                      <a:pt x="46" y="539"/>
                    </a:lnTo>
                    <a:lnTo>
                      <a:pt x="56" y="554"/>
                    </a:lnTo>
                    <a:lnTo>
                      <a:pt x="65" y="568"/>
                    </a:lnTo>
                    <a:lnTo>
                      <a:pt x="75" y="582"/>
                    </a:lnTo>
                    <a:lnTo>
                      <a:pt x="86" y="596"/>
                    </a:lnTo>
                    <a:lnTo>
                      <a:pt x="97" y="609"/>
                    </a:lnTo>
                    <a:lnTo>
                      <a:pt x="109" y="622"/>
                    </a:lnTo>
                    <a:lnTo>
                      <a:pt x="122" y="634"/>
                    </a:lnTo>
                    <a:lnTo>
                      <a:pt x="135" y="645"/>
                    </a:lnTo>
                    <a:lnTo>
                      <a:pt x="149" y="655"/>
                    </a:lnTo>
                    <a:lnTo>
                      <a:pt x="163" y="665"/>
                    </a:lnTo>
                    <a:lnTo>
                      <a:pt x="179" y="674"/>
                    </a:lnTo>
                    <a:lnTo>
                      <a:pt x="194" y="682"/>
                    </a:lnTo>
                    <a:lnTo>
                      <a:pt x="210" y="690"/>
                    </a:lnTo>
                    <a:lnTo>
                      <a:pt x="226" y="697"/>
                    </a:lnTo>
                    <a:lnTo>
                      <a:pt x="242" y="703"/>
                    </a:lnTo>
                    <a:lnTo>
                      <a:pt x="259" y="708"/>
                    </a:lnTo>
                    <a:lnTo>
                      <a:pt x="277" y="713"/>
                    </a:lnTo>
                    <a:lnTo>
                      <a:pt x="294" y="717"/>
                    </a:lnTo>
                    <a:lnTo>
                      <a:pt x="313" y="719"/>
                    </a:lnTo>
                    <a:lnTo>
                      <a:pt x="332" y="721"/>
                    </a:lnTo>
                    <a:lnTo>
                      <a:pt x="350" y="722"/>
                    </a:lnTo>
                    <a:lnTo>
                      <a:pt x="369" y="722"/>
                    </a:lnTo>
                    <a:lnTo>
                      <a:pt x="387" y="721"/>
                    </a:lnTo>
                    <a:lnTo>
                      <a:pt x="405" y="719"/>
                    </a:lnTo>
                    <a:lnTo>
                      <a:pt x="422" y="717"/>
                    </a:lnTo>
                    <a:lnTo>
                      <a:pt x="441" y="713"/>
                    </a:lnTo>
                    <a:lnTo>
                      <a:pt x="458" y="709"/>
                    </a:lnTo>
                    <a:lnTo>
                      <a:pt x="475" y="704"/>
                    </a:lnTo>
                    <a:lnTo>
                      <a:pt x="491" y="698"/>
                    </a:lnTo>
                    <a:lnTo>
                      <a:pt x="507" y="691"/>
                    </a:lnTo>
                    <a:lnTo>
                      <a:pt x="523" y="684"/>
                    </a:lnTo>
                    <a:lnTo>
                      <a:pt x="538" y="676"/>
                    </a:lnTo>
                    <a:lnTo>
                      <a:pt x="554" y="667"/>
                    </a:lnTo>
                    <a:lnTo>
                      <a:pt x="568" y="658"/>
                    </a:lnTo>
                    <a:lnTo>
                      <a:pt x="582" y="647"/>
                    </a:lnTo>
                    <a:lnTo>
                      <a:pt x="596" y="637"/>
                    </a:lnTo>
                    <a:lnTo>
                      <a:pt x="609" y="625"/>
                    </a:lnTo>
                    <a:lnTo>
                      <a:pt x="621" y="613"/>
                    </a:lnTo>
                    <a:lnTo>
                      <a:pt x="633" y="600"/>
                    </a:lnTo>
                    <a:lnTo>
                      <a:pt x="644" y="586"/>
                    </a:lnTo>
                    <a:lnTo>
                      <a:pt x="654" y="573"/>
                    </a:lnTo>
                    <a:lnTo>
                      <a:pt x="664" y="559"/>
                    </a:lnTo>
                    <a:lnTo>
                      <a:pt x="673" y="544"/>
                    </a:lnTo>
                    <a:lnTo>
                      <a:pt x="683" y="529"/>
                    </a:lnTo>
                    <a:lnTo>
                      <a:pt x="690" y="513"/>
                    </a:lnTo>
                    <a:lnTo>
                      <a:pt x="697" y="497"/>
                    </a:lnTo>
                    <a:lnTo>
                      <a:pt x="703" y="479"/>
                    </a:lnTo>
                    <a:lnTo>
                      <a:pt x="709" y="462"/>
                    </a:lnTo>
                    <a:lnTo>
                      <a:pt x="713" y="445"/>
                    </a:lnTo>
                    <a:lnTo>
                      <a:pt x="717" y="427"/>
                    </a:lnTo>
                    <a:lnTo>
                      <a:pt x="719" y="409"/>
                    </a:lnTo>
                    <a:lnTo>
                      <a:pt x="721" y="391"/>
                    </a:lnTo>
                    <a:close/>
                  </a:path>
                </a:pathLst>
              </a:custGeom>
              <a:solidFill>
                <a:srgbClr val="D17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8" name="Freeform 514">
                <a:extLst>
                  <a:ext uri="{FF2B5EF4-FFF2-40B4-BE49-F238E27FC236}">
                    <a16:creationId xmlns:a16="http://schemas.microsoft.com/office/drawing/2014/main" id="{2C9C2DAC-57EA-EACA-43C3-5C3FABBF5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1362"/>
                <a:ext cx="45" cy="45"/>
              </a:xfrm>
              <a:custGeom>
                <a:avLst/>
                <a:gdLst>
                  <a:gd name="T0" fmla="*/ 723 w 723"/>
                  <a:gd name="T1" fmla="*/ 353 h 722"/>
                  <a:gd name="T2" fmla="*/ 718 w 723"/>
                  <a:gd name="T3" fmla="*/ 299 h 722"/>
                  <a:gd name="T4" fmla="*/ 706 w 723"/>
                  <a:gd name="T5" fmla="*/ 248 h 722"/>
                  <a:gd name="T6" fmla="*/ 686 w 723"/>
                  <a:gd name="T7" fmla="*/ 199 h 722"/>
                  <a:gd name="T8" fmla="*/ 659 w 723"/>
                  <a:gd name="T9" fmla="*/ 154 h 722"/>
                  <a:gd name="T10" fmla="*/ 626 w 723"/>
                  <a:gd name="T11" fmla="*/ 114 h 722"/>
                  <a:gd name="T12" fmla="*/ 588 w 723"/>
                  <a:gd name="T13" fmla="*/ 78 h 722"/>
                  <a:gd name="T14" fmla="*/ 544 w 723"/>
                  <a:gd name="T15" fmla="*/ 48 h 722"/>
                  <a:gd name="T16" fmla="*/ 496 w 723"/>
                  <a:gd name="T17" fmla="*/ 25 h 722"/>
                  <a:gd name="T18" fmla="*/ 445 w 723"/>
                  <a:gd name="T19" fmla="*/ 10 h 722"/>
                  <a:gd name="T20" fmla="*/ 390 w 723"/>
                  <a:gd name="T21" fmla="*/ 1 h 722"/>
                  <a:gd name="T22" fmla="*/ 335 w 723"/>
                  <a:gd name="T23" fmla="*/ 0 h 722"/>
                  <a:gd name="T24" fmla="*/ 281 w 723"/>
                  <a:gd name="T25" fmla="*/ 8 h 722"/>
                  <a:gd name="T26" fmla="*/ 230 w 723"/>
                  <a:gd name="T27" fmla="*/ 22 h 722"/>
                  <a:gd name="T28" fmla="*/ 183 w 723"/>
                  <a:gd name="T29" fmla="*/ 45 h 722"/>
                  <a:gd name="T30" fmla="*/ 139 w 723"/>
                  <a:gd name="T31" fmla="*/ 73 h 722"/>
                  <a:gd name="T32" fmla="*/ 101 w 723"/>
                  <a:gd name="T33" fmla="*/ 109 h 722"/>
                  <a:gd name="T34" fmla="*/ 67 w 723"/>
                  <a:gd name="T35" fmla="*/ 149 h 722"/>
                  <a:gd name="T36" fmla="*/ 39 w 723"/>
                  <a:gd name="T37" fmla="*/ 193 h 722"/>
                  <a:gd name="T38" fmla="*/ 18 w 723"/>
                  <a:gd name="T39" fmla="*/ 243 h 722"/>
                  <a:gd name="T40" fmla="*/ 5 w 723"/>
                  <a:gd name="T41" fmla="*/ 295 h 722"/>
                  <a:gd name="T42" fmla="*/ 0 w 723"/>
                  <a:gd name="T43" fmla="*/ 350 h 722"/>
                  <a:gd name="T44" fmla="*/ 2 w 723"/>
                  <a:gd name="T45" fmla="*/ 406 h 722"/>
                  <a:gd name="T46" fmla="*/ 13 w 723"/>
                  <a:gd name="T47" fmla="*/ 458 h 722"/>
                  <a:gd name="T48" fmla="*/ 30 w 723"/>
                  <a:gd name="T49" fmla="*/ 508 h 722"/>
                  <a:gd name="T50" fmla="*/ 56 w 723"/>
                  <a:gd name="T51" fmla="*/ 554 h 722"/>
                  <a:gd name="T52" fmla="*/ 86 w 723"/>
                  <a:gd name="T53" fmla="*/ 596 h 722"/>
                  <a:gd name="T54" fmla="*/ 122 w 723"/>
                  <a:gd name="T55" fmla="*/ 634 h 722"/>
                  <a:gd name="T56" fmla="*/ 163 w 723"/>
                  <a:gd name="T57" fmla="*/ 665 h 722"/>
                  <a:gd name="T58" fmla="*/ 210 w 723"/>
                  <a:gd name="T59" fmla="*/ 690 h 722"/>
                  <a:gd name="T60" fmla="*/ 259 w 723"/>
                  <a:gd name="T61" fmla="*/ 708 h 722"/>
                  <a:gd name="T62" fmla="*/ 313 w 723"/>
                  <a:gd name="T63" fmla="*/ 719 h 722"/>
                  <a:gd name="T64" fmla="*/ 369 w 723"/>
                  <a:gd name="T65" fmla="*/ 722 h 722"/>
                  <a:gd name="T66" fmla="*/ 422 w 723"/>
                  <a:gd name="T67" fmla="*/ 717 h 722"/>
                  <a:gd name="T68" fmla="*/ 475 w 723"/>
                  <a:gd name="T69" fmla="*/ 704 h 722"/>
                  <a:gd name="T70" fmla="*/ 523 w 723"/>
                  <a:gd name="T71" fmla="*/ 684 h 722"/>
                  <a:gd name="T72" fmla="*/ 568 w 723"/>
                  <a:gd name="T73" fmla="*/ 658 h 722"/>
                  <a:gd name="T74" fmla="*/ 609 w 723"/>
                  <a:gd name="T75" fmla="*/ 625 h 722"/>
                  <a:gd name="T76" fmla="*/ 644 w 723"/>
                  <a:gd name="T77" fmla="*/ 586 h 722"/>
                  <a:gd name="T78" fmla="*/ 673 w 723"/>
                  <a:gd name="T79" fmla="*/ 544 h 722"/>
                  <a:gd name="T80" fmla="*/ 697 w 723"/>
                  <a:gd name="T81" fmla="*/ 497 h 722"/>
                  <a:gd name="T82" fmla="*/ 713 w 723"/>
                  <a:gd name="T83" fmla="*/ 445 h 722"/>
                  <a:gd name="T84" fmla="*/ 721 w 723"/>
                  <a:gd name="T85" fmla="*/ 391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3" h="722">
                    <a:moveTo>
                      <a:pt x="721" y="391"/>
                    </a:moveTo>
                    <a:lnTo>
                      <a:pt x="722" y="372"/>
                    </a:lnTo>
                    <a:lnTo>
                      <a:pt x="723" y="353"/>
                    </a:lnTo>
                    <a:lnTo>
                      <a:pt x="722" y="335"/>
                    </a:lnTo>
                    <a:lnTo>
                      <a:pt x="721" y="317"/>
                    </a:lnTo>
                    <a:lnTo>
                      <a:pt x="718" y="299"/>
                    </a:lnTo>
                    <a:lnTo>
                      <a:pt x="715" y="282"/>
                    </a:lnTo>
                    <a:lnTo>
                      <a:pt x="711" y="265"/>
                    </a:lnTo>
                    <a:lnTo>
                      <a:pt x="706" y="248"/>
                    </a:lnTo>
                    <a:lnTo>
                      <a:pt x="700" y="230"/>
                    </a:lnTo>
                    <a:lnTo>
                      <a:pt x="693" y="214"/>
                    </a:lnTo>
                    <a:lnTo>
                      <a:pt x="686" y="199"/>
                    </a:lnTo>
                    <a:lnTo>
                      <a:pt x="677" y="183"/>
                    </a:lnTo>
                    <a:lnTo>
                      <a:pt x="668" y="168"/>
                    </a:lnTo>
                    <a:lnTo>
                      <a:pt x="659" y="154"/>
                    </a:lnTo>
                    <a:lnTo>
                      <a:pt x="648" y="140"/>
                    </a:lnTo>
                    <a:lnTo>
                      <a:pt x="637" y="127"/>
                    </a:lnTo>
                    <a:lnTo>
                      <a:pt x="626" y="114"/>
                    </a:lnTo>
                    <a:lnTo>
                      <a:pt x="614" y="101"/>
                    </a:lnTo>
                    <a:lnTo>
                      <a:pt x="601" y="89"/>
                    </a:lnTo>
                    <a:lnTo>
                      <a:pt x="588" y="78"/>
                    </a:lnTo>
                    <a:lnTo>
                      <a:pt x="574" y="67"/>
                    </a:lnTo>
                    <a:lnTo>
                      <a:pt x="560" y="58"/>
                    </a:lnTo>
                    <a:lnTo>
                      <a:pt x="544" y="48"/>
                    </a:lnTo>
                    <a:lnTo>
                      <a:pt x="528" y="40"/>
                    </a:lnTo>
                    <a:lnTo>
                      <a:pt x="512" y="32"/>
                    </a:lnTo>
                    <a:lnTo>
                      <a:pt x="496" y="25"/>
                    </a:lnTo>
                    <a:lnTo>
                      <a:pt x="480" y="19"/>
                    </a:lnTo>
                    <a:lnTo>
                      <a:pt x="463" y="14"/>
                    </a:lnTo>
                    <a:lnTo>
                      <a:pt x="445" y="10"/>
                    </a:lnTo>
                    <a:lnTo>
                      <a:pt x="427" y="6"/>
                    </a:lnTo>
                    <a:lnTo>
                      <a:pt x="408" y="3"/>
                    </a:lnTo>
                    <a:lnTo>
                      <a:pt x="390" y="1"/>
                    </a:lnTo>
                    <a:lnTo>
                      <a:pt x="371" y="0"/>
                    </a:lnTo>
                    <a:lnTo>
                      <a:pt x="353" y="0"/>
                    </a:lnTo>
                    <a:lnTo>
                      <a:pt x="335" y="0"/>
                    </a:lnTo>
                    <a:lnTo>
                      <a:pt x="317" y="2"/>
                    </a:lnTo>
                    <a:lnTo>
                      <a:pt x="298" y="4"/>
                    </a:lnTo>
                    <a:lnTo>
                      <a:pt x="281" y="8"/>
                    </a:lnTo>
                    <a:lnTo>
                      <a:pt x="264" y="12"/>
                    </a:lnTo>
                    <a:lnTo>
                      <a:pt x="247" y="17"/>
                    </a:lnTo>
                    <a:lnTo>
                      <a:pt x="230" y="22"/>
                    </a:lnTo>
                    <a:lnTo>
                      <a:pt x="214" y="29"/>
                    </a:lnTo>
                    <a:lnTo>
                      <a:pt x="199" y="36"/>
                    </a:lnTo>
                    <a:lnTo>
                      <a:pt x="183" y="45"/>
                    </a:lnTo>
                    <a:lnTo>
                      <a:pt x="167" y="53"/>
                    </a:lnTo>
                    <a:lnTo>
                      <a:pt x="153" y="63"/>
                    </a:lnTo>
                    <a:lnTo>
                      <a:pt x="139" y="73"/>
                    </a:lnTo>
                    <a:lnTo>
                      <a:pt x="126" y="84"/>
                    </a:lnTo>
                    <a:lnTo>
                      <a:pt x="113" y="96"/>
                    </a:lnTo>
                    <a:lnTo>
                      <a:pt x="101" y="109"/>
                    </a:lnTo>
                    <a:lnTo>
                      <a:pt x="89" y="121"/>
                    </a:lnTo>
                    <a:lnTo>
                      <a:pt x="78" y="135"/>
                    </a:lnTo>
                    <a:lnTo>
                      <a:pt x="67" y="149"/>
                    </a:lnTo>
                    <a:lnTo>
                      <a:pt x="58" y="163"/>
                    </a:lnTo>
                    <a:lnTo>
                      <a:pt x="47" y="178"/>
                    </a:lnTo>
                    <a:lnTo>
                      <a:pt x="39" y="193"/>
                    </a:lnTo>
                    <a:lnTo>
                      <a:pt x="31" y="209"/>
                    </a:lnTo>
                    <a:lnTo>
                      <a:pt x="24" y="225"/>
                    </a:lnTo>
                    <a:lnTo>
                      <a:pt x="18" y="243"/>
                    </a:lnTo>
                    <a:lnTo>
                      <a:pt x="13" y="260"/>
                    </a:lnTo>
                    <a:lnTo>
                      <a:pt x="9" y="277"/>
                    </a:lnTo>
                    <a:lnTo>
                      <a:pt x="5" y="295"/>
                    </a:lnTo>
                    <a:lnTo>
                      <a:pt x="2" y="313"/>
                    </a:lnTo>
                    <a:lnTo>
                      <a:pt x="0" y="332"/>
                    </a:lnTo>
                    <a:lnTo>
                      <a:pt x="0" y="350"/>
                    </a:lnTo>
                    <a:lnTo>
                      <a:pt x="0" y="370"/>
                    </a:lnTo>
                    <a:lnTo>
                      <a:pt x="0" y="388"/>
                    </a:lnTo>
                    <a:lnTo>
                      <a:pt x="2" y="406"/>
                    </a:lnTo>
                    <a:lnTo>
                      <a:pt x="5" y="423"/>
                    </a:lnTo>
                    <a:lnTo>
                      <a:pt x="8" y="441"/>
                    </a:lnTo>
                    <a:lnTo>
                      <a:pt x="13" y="458"/>
                    </a:lnTo>
                    <a:lnTo>
                      <a:pt x="18" y="475"/>
                    </a:lnTo>
                    <a:lnTo>
                      <a:pt x="24" y="492"/>
                    </a:lnTo>
                    <a:lnTo>
                      <a:pt x="30" y="508"/>
                    </a:lnTo>
                    <a:lnTo>
                      <a:pt x="38" y="524"/>
                    </a:lnTo>
                    <a:lnTo>
                      <a:pt x="46" y="539"/>
                    </a:lnTo>
                    <a:lnTo>
                      <a:pt x="56" y="554"/>
                    </a:lnTo>
                    <a:lnTo>
                      <a:pt x="65" y="568"/>
                    </a:lnTo>
                    <a:lnTo>
                      <a:pt x="75" y="582"/>
                    </a:lnTo>
                    <a:lnTo>
                      <a:pt x="86" y="596"/>
                    </a:lnTo>
                    <a:lnTo>
                      <a:pt x="97" y="609"/>
                    </a:lnTo>
                    <a:lnTo>
                      <a:pt x="109" y="622"/>
                    </a:lnTo>
                    <a:lnTo>
                      <a:pt x="122" y="634"/>
                    </a:lnTo>
                    <a:lnTo>
                      <a:pt x="135" y="645"/>
                    </a:lnTo>
                    <a:lnTo>
                      <a:pt x="149" y="655"/>
                    </a:lnTo>
                    <a:lnTo>
                      <a:pt x="163" y="665"/>
                    </a:lnTo>
                    <a:lnTo>
                      <a:pt x="179" y="674"/>
                    </a:lnTo>
                    <a:lnTo>
                      <a:pt x="194" y="682"/>
                    </a:lnTo>
                    <a:lnTo>
                      <a:pt x="210" y="690"/>
                    </a:lnTo>
                    <a:lnTo>
                      <a:pt x="226" y="697"/>
                    </a:lnTo>
                    <a:lnTo>
                      <a:pt x="242" y="703"/>
                    </a:lnTo>
                    <a:lnTo>
                      <a:pt x="259" y="708"/>
                    </a:lnTo>
                    <a:lnTo>
                      <a:pt x="277" y="713"/>
                    </a:lnTo>
                    <a:lnTo>
                      <a:pt x="294" y="717"/>
                    </a:lnTo>
                    <a:lnTo>
                      <a:pt x="313" y="719"/>
                    </a:lnTo>
                    <a:lnTo>
                      <a:pt x="332" y="721"/>
                    </a:lnTo>
                    <a:lnTo>
                      <a:pt x="350" y="722"/>
                    </a:lnTo>
                    <a:lnTo>
                      <a:pt x="369" y="722"/>
                    </a:lnTo>
                    <a:lnTo>
                      <a:pt x="387" y="721"/>
                    </a:lnTo>
                    <a:lnTo>
                      <a:pt x="405" y="719"/>
                    </a:lnTo>
                    <a:lnTo>
                      <a:pt x="422" y="717"/>
                    </a:lnTo>
                    <a:lnTo>
                      <a:pt x="441" y="713"/>
                    </a:lnTo>
                    <a:lnTo>
                      <a:pt x="458" y="709"/>
                    </a:lnTo>
                    <a:lnTo>
                      <a:pt x="475" y="704"/>
                    </a:lnTo>
                    <a:lnTo>
                      <a:pt x="491" y="698"/>
                    </a:lnTo>
                    <a:lnTo>
                      <a:pt x="507" y="691"/>
                    </a:lnTo>
                    <a:lnTo>
                      <a:pt x="523" y="684"/>
                    </a:lnTo>
                    <a:lnTo>
                      <a:pt x="538" y="676"/>
                    </a:lnTo>
                    <a:lnTo>
                      <a:pt x="554" y="667"/>
                    </a:lnTo>
                    <a:lnTo>
                      <a:pt x="568" y="658"/>
                    </a:lnTo>
                    <a:lnTo>
                      <a:pt x="582" y="647"/>
                    </a:lnTo>
                    <a:lnTo>
                      <a:pt x="596" y="637"/>
                    </a:lnTo>
                    <a:lnTo>
                      <a:pt x="609" y="625"/>
                    </a:lnTo>
                    <a:lnTo>
                      <a:pt x="621" y="613"/>
                    </a:lnTo>
                    <a:lnTo>
                      <a:pt x="633" y="600"/>
                    </a:lnTo>
                    <a:lnTo>
                      <a:pt x="644" y="586"/>
                    </a:lnTo>
                    <a:lnTo>
                      <a:pt x="654" y="573"/>
                    </a:lnTo>
                    <a:lnTo>
                      <a:pt x="664" y="559"/>
                    </a:lnTo>
                    <a:lnTo>
                      <a:pt x="673" y="544"/>
                    </a:lnTo>
                    <a:lnTo>
                      <a:pt x="683" y="529"/>
                    </a:lnTo>
                    <a:lnTo>
                      <a:pt x="690" y="513"/>
                    </a:lnTo>
                    <a:lnTo>
                      <a:pt x="697" y="497"/>
                    </a:lnTo>
                    <a:lnTo>
                      <a:pt x="703" y="479"/>
                    </a:lnTo>
                    <a:lnTo>
                      <a:pt x="709" y="462"/>
                    </a:lnTo>
                    <a:lnTo>
                      <a:pt x="713" y="445"/>
                    </a:lnTo>
                    <a:lnTo>
                      <a:pt x="717" y="427"/>
                    </a:lnTo>
                    <a:lnTo>
                      <a:pt x="719" y="409"/>
                    </a:lnTo>
                    <a:lnTo>
                      <a:pt x="721" y="39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9" name="Freeform 515">
                <a:extLst>
                  <a:ext uri="{FF2B5EF4-FFF2-40B4-BE49-F238E27FC236}">
                    <a16:creationId xmlns:a16="http://schemas.microsoft.com/office/drawing/2014/main" id="{833481C7-8755-C92A-1FA2-59D15D22D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289"/>
                <a:ext cx="46" cy="111"/>
              </a:xfrm>
              <a:custGeom>
                <a:avLst/>
                <a:gdLst>
                  <a:gd name="T0" fmla="*/ 699 w 733"/>
                  <a:gd name="T1" fmla="*/ 876 h 1772"/>
                  <a:gd name="T2" fmla="*/ 713 w 733"/>
                  <a:gd name="T3" fmla="*/ 765 h 1772"/>
                  <a:gd name="T4" fmla="*/ 724 w 733"/>
                  <a:gd name="T5" fmla="*/ 664 h 1772"/>
                  <a:gd name="T6" fmla="*/ 730 w 733"/>
                  <a:gd name="T7" fmla="*/ 589 h 1772"/>
                  <a:gd name="T8" fmla="*/ 733 w 733"/>
                  <a:gd name="T9" fmla="*/ 512 h 1772"/>
                  <a:gd name="T10" fmla="*/ 732 w 733"/>
                  <a:gd name="T11" fmla="*/ 435 h 1772"/>
                  <a:gd name="T12" fmla="*/ 726 w 733"/>
                  <a:gd name="T13" fmla="*/ 358 h 1772"/>
                  <a:gd name="T14" fmla="*/ 714 w 733"/>
                  <a:gd name="T15" fmla="*/ 285 h 1772"/>
                  <a:gd name="T16" fmla="*/ 695 w 733"/>
                  <a:gd name="T17" fmla="*/ 215 h 1772"/>
                  <a:gd name="T18" fmla="*/ 666 w 733"/>
                  <a:gd name="T19" fmla="*/ 153 h 1772"/>
                  <a:gd name="T20" fmla="*/ 629 w 733"/>
                  <a:gd name="T21" fmla="*/ 98 h 1772"/>
                  <a:gd name="T22" fmla="*/ 581 w 733"/>
                  <a:gd name="T23" fmla="*/ 54 h 1772"/>
                  <a:gd name="T24" fmla="*/ 521 w 733"/>
                  <a:gd name="T25" fmla="*/ 23 h 1772"/>
                  <a:gd name="T26" fmla="*/ 449 w 733"/>
                  <a:gd name="T27" fmla="*/ 3 h 1772"/>
                  <a:gd name="T28" fmla="*/ 371 w 733"/>
                  <a:gd name="T29" fmla="*/ 1 h 1772"/>
                  <a:gd name="T30" fmla="*/ 308 w 733"/>
                  <a:gd name="T31" fmla="*/ 15 h 1772"/>
                  <a:gd name="T32" fmla="*/ 252 w 733"/>
                  <a:gd name="T33" fmla="*/ 41 h 1772"/>
                  <a:gd name="T34" fmla="*/ 207 w 733"/>
                  <a:gd name="T35" fmla="*/ 80 h 1772"/>
                  <a:gd name="T36" fmla="*/ 168 w 733"/>
                  <a:gd name="T37" fmla="*/ 129 h 1772"/>
                  <a:gd name="T38" fmla="*/ 137 w 733"/>
                  <a:gd name="T39" fmla="*/ 188 h 1772"/>
                  <a:gd name="T40" fmla="*/ 112 w 733"/>
                  <a:gd name="T41" fmla="*/ 252 h 1772"/>
                  <a:gd name="T42" fmla="*/ 92 w 733"/>
                  <a:gd name="T43" fmla="*/ 322 h 1772"/>
                  <a:gd name="T44" fmla="*/ 78 w 733"/>
                  <a:gd name="T45" fmla="*/ 396 h 1772"/>
                  <a:gd name="T46" fmla="*/ 67 w 733"/>
                  <a:gd name="T47" fmla="*/ 469 h 1772"/>
                  <a:gd name="T48" fmla="*/ 60 w 733"/>
                  <a:gd name="T49" fmla="*/ 544 h 1772"/>
                  <a:gd name="T50" fmla="*/ 56 w 733"/>
                  <a:gd name="T51" fmla="*/ 615 h 1772"/>
                  <a:gd name="T52" fmla="*/ 52 w 733"/>
                  <a:gd name="T53" fmla="*/ 714 h 1772"/>
                  <a:gd name="T54" fmla="*/ 49 w 733"/>
                  <a:gd name="T55" fmla="*/ 823 h 1772"/>
                  <a:gd name="T56" fmla="*/ 42 w 733"/>
                  <a:gd name="T57" fmla="*/ 902 h 1772"/>
                  <a:gd name="T58" fmla="*/ 26 w 733"/>
                  <a:gd name="T59" fmla="*/ 1011 h 1772"/>
                  <a:gd name="T60" fmla="*/ 13 w 733"/>
                  <a:gd name="T61" fmla="*/ 1112 h 1772"/>
                  <a:gd name="T62" fmla="*/ 6 w 733"/>
                  <a:gd name="T63" fmla="*/ 1185 h 1772"/>
                  <a:gd name="T64" fmla="*/ 1 w 733"/>
                  <a:gd name="T65" fmla="*/ 1261 h 1772"/>
                  <a:gd name="T66" fmla="*/ 0 w 733"/>
                  <a:gd name="T67" fmla="*/ 1338 h 1772"/>
                  <a:gd name="T68" fmla="*/ 4 w 733"/>
                  <a:gd name="T69" fmla="*/ 1414 h 1772"/>
                  <a:gd name="T70" fmla="*/ 14 w 733"/>
                  <a:gd name="T71" fmla="*/ 1486 h 1772"/>
                  <a:gd name="T72" fmla="*/ 30 w 733"/>
                  <a:gd name="T73" fmla="*/ 1555 h 1772"/>
                  <a:gd name="T74" fmla="*/ 56 w 733"/>
                  <a:gd name="T75" fmla="*/ 1617 h 1772"/>
                  <a:gd name="T76" fmla="*/ 90 w 733"/>
                  <a:gd name="T77" fmla="*/ 1672 h 1772"/>
                  <a:gd name="T78" fmla="*/ 134 w 733"/>
                  <a:gd name="T79" fmla="*/ 1716 h 1772"/>
                  <a:gd name="T80" fmla="*/ 191 w 733"/>
                  <a:gd name="T81" fmla="*/ 1748 h 1772"/>
                  <a:gd name="T82" fmla="*/ 260 w 733"/>
                  <a:gd name="T83" fmla="*/ 1768 h 1772"/>
                  <a:gd name="T84" fmla="*/ 339 w 733"/>
                  <a:gd name="T85" fmla="*/ 1772 h 1772"/>
                  <a:gd name="T86" fmla="*/ 408 w 733"/>
                  <a:gd name="T87" fmla="*/ 1760 h 1772"/>
                  <a:gd name="T88" fmla="*/ 468 w 733"/>
                  <a:gd name="T89" fmla="*/ 1733 h 1772"/>
                  <a:gd name="T90" fmla="*/ 518 w 733"/>
                  <a:gd name="T91" fmla="*/ 1695 h 1772"/>
                  <a:gd name="T92" fmla="*/ 561 w 733"/>
                  <a:gd name="T93" fmla="*/ 1645 h 1772"/>
                  <a:gd name="T94" fmla="*/ 595 w 733"/>
                  <a:gd name="T95" fmla="*/ 1588 h 1772"/>
                  <a:gd name="T96" fmla="*/ 622 w 733"/>
                  <a:gd name="T97" fmla="*/ 1524 h 1772"/>
                  <a:gd name="T98" fmla="*/ 643 w 733"/>
                  <a:gd name="T99" fmla="*/ 1453 h 1772"/>
                  <a:gd name="T100" fmla="*/ 659 w 733"/>
                  <a:gd name="T101" fmla="*/ 1380 h 1772"/>
                  <a:gd name="T102" fmla="*/ 671 w 733"/>
                  <a:gd name="T103" fmla="*/ 1306 h 1772"/>
                  <a:gd name="T104" fmla="*/ 680 w 733"/>
                  <a:gd name="T105" fmla="*/ 1232 h 1772"/>
                  <a:gd name="T106" fmla="*/ 685 w 733"/>
                  <a:gd name="T107" fmla="*/ 1161 h 1772"/>
                  <a:gd name="T108" fmla="*/ 689 w 733"/>
                  <a:gd name="T109" fmla="*/ 1062 h 1772"/>
                  <a:gd name="T110" fmla="*/ 692 w 733"/>
                  <a:gd name="T111" fmla="*/ 954 h 1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33" h="1772">
                    <a:moveTo>
                      <a:pt x="695" y="916"/>
                    </a:moveTo>
                    <a:lnTo>
                      <a:pt x="699" y="876"/>
                    </a:lnTo>
                    <a:lnTo>
                      <a:pt x="705" y="825"/>
                    </a:lnTo>
                    <a:lnTo>
                      <a:pt x="713" y="765"/>
                    </a:lnTo>
                    <a:lnTo>
                      <a:pt x="721" y="699"/>
                    </a:lnTo>
                    <a:lnTo>
                      <a:pt x="724" y="664"/>
                    </a:lnTo>
                    <a:lnTo>
                      <a:pt x="727" y="626"/>
                    </a:lnTo>
                    <a:lnTo>
                      <a:pt x="730" y="589"/>
                    </a:lnTo>
                    <a:lnTo>
                      <a:pt x="732" y="551"/>
                    </a:lnTo>
                    <a:lnTo>
                      <a:pt x="733" y="512"/>
                    </a:lnTo>
                    <a:lnTo>
                      <a:pt x="733" y="473"/>
                    </a:lnTo>
                    <a:lnTo>
                      <a:pt x="732" y="435"/>
                    </a:lnTo>
                    <a:lnTo>
                      <a:pt x="730" y="396"/>
                    </a:lnTo>
                    <a:lnTo>
                      <a:pt x="726" y="358"/>
                    </a:lnTo>
                    <a:lnTo>
                      <a:pt x="721" y="321"/>
                    </a:lnTo>
                    <a:lnTo>
                      <a:pt x="714" y="285"/>
                    </a:lnTo>
                    <a:lnTo>
                      <a:pt x="705" y="249"/>
                    </a:lnTo>
                    <a:lnTo>
                      <a:pt x="695" y="215"/>
                    </a:lnTo>
                    <a:lnTo>
                      <a:pt x="682" y="183"/>
                    </a:lnTo>
                    <a:lnTo>
                      <a:pt x="666" y="153"/>
                    </a:lnTo>
                    <a:lnTo>
                      <a:pt x="649" y="124"/>
                    </a:lnTo>
                    <a:lnTo>
                      <a:pt x="629" y="98"/>
                    </a:lnTo>
                    <a:lnTo>
                      <a:pt x="606" y="75"/>
                    </a:lnTo>
                    <a:lnTo>
                      <a:pt x="581" y="54"/>
                    </a:lnTo>
                    <a:lnTo>
                      <a:pt x="553" y="37"/>
                    </a:lnTo>
                    <a:lnTo>
                      <a:pt x="521" y="23"/>
                    </a:lnTo>
                    <a:lnTo>
                      <a:pt x="487" y="12"/>
                    </a:lnTo>
                    <a:lnTo>
                      <a:pt x="449" y="3"/>
                    </a:lnTo>
                    <a:lnTo>
                      <a:pt x="407" y="0"/>
                    </a:lnTo>
                    <a:lnTo>
                      <a:pt x="371" y="1"/>
                    </a:lnTo>
                    <a:lnTo>
                      <a:pt x="338" y="5"/>
                    </a:lnTo>
                    <a:lnTo>
                      <a:pt x="308" y="15"/>
                    </a:lnTo>
                    <a:lnTo>
                      <a:pt x="279" y="26"/>
                    </a:lnTo>
                    <a:lnTo>
                      <a:pt x="252" y="41"/>
                    </a:lnTo>
                    <a:lnTo>
                      <a:pt x="229" y="59"/>
                    </a:lnTo>
                    <a:lnTo>
                      <a:pt x="207" y="80"/>
                    </a:lnTo>
                    <a:lnTo>
                      <a:pt x="187" y="103"/>
                    </a:lnTo>
                    <a:lnTo>
                      <a:pt x="168" y="129"/>
                    </a:lnTo>
                    <a:lnTo>
                      <a:pt x="151" y="158"/>
                    </a:lnTo>
                    <a:lnTo>
                      <a:pt x="137" y="188"/>
                    </a:lnTo>
                    <a:lnTo>
                      <a:pt x="123" y="219"/>
                    </a:lnTo>
                    <a:lnTo>
                      <a:pt x="112" y="252"/>
                    </a:lnTo>
                    <a:lnTo>
                      <a:pt x="101" y="287"/>
                    </a:lnTo>
                    <a:lnTo>
                      <a:pt x="92" y="322"/>
                    </a:lnTo>
                    <a:lnTo>
                      <a:pt x="85" y="358"/>
                    </a:lnTo>
                    <a:lnTo>
                      <a:pt x="78" y="396"/>
                    </a:lnTo>
                    <a:lnTo>
                      <a:pt x="72" y="432"/>
                    </a:lnTo>
                    <a:lnTo>
                      <a:pt x="67" y="469"/>
                    </a:lnTo>
                    <a:lnTo>
                      <a:pt x="64" y="506"/>
                    </a:lnTo>
                    <a:lnTo>
                      <a:pt x="60" y="544"/>
                    </a:lnTo>
                    <a:lnTo>
                      <a:pt x="58" y="580"/>
                    </a:lnTo>
                    <a:lnTo>
                      <a:pt x="56" y="615"/>
                    </a:lnTo>
                    <a:lnTo>
                      <a:pt x="54" y="650"/>
                    </a:lnTo>
                    <a:lnTo>
                      <a:pt x="52" y="714"/>
                    </a:lnTo>
                    <a:lnTo>
                      <a:pt x="51" y="773"/>
                    </a:lnTo>
                    <a:lnTo>
                      <a:pt x="49" y="823"/>
                    </a:lnTo>
                    <a:lnTo>
                      <a:pt x="47" y="862"/>
                    </a:lnTo>
                    <a:lnTo>
                      <a:pt x="42" y="902"/>
                    </a:lnTo>
                    <a:lnTo>
                      <a:pt x="35" y="952"/>
                    </a:lnTo>
                    <a:lnTo>
                      <a:pt x="26" y="1011"/>
                    </a:lnTo>
                    <a:lnTo>
                      <a:pt x="18" y="1077"/>
                    </a:lnTo>
                    <a:lnTo>
                      <a:pt x="13" y="1112"/>
                    </a:lnTo>
                    <a:lnTo>
                      <a:pt x="10" y="1149"/>
                    </a:lnTo>
                    <a:lnTo>
                      <a:pt x="6" y="1185"/>
                    </a:lnTo>
                    <a:lnTo>
                      <a:pt x="3" y="1223"/>
                    </a:lnTo>
                    <a:lnTo>
                      <a:pt x="1" y="1261"/>
                    </a:lnTo>
                    <a:lnTo>
                      <a:pt x="0" y="1300"/>
                    </a:lnTo>
                    <a:lnTo>
                      <a:pt x="0" y="1338"/>
                    </a:lnTo>
                    <a:lnTo>
                      <a:pt x="2" y="1375"/>
                    </a:lnTo>
                    <a:lnTo>
                      <a:pt x="4" y="1414"/>
                    </a:lnTo>
                    <a:lnTo>
                      <a:pt x="8" y="1450"/>
                    </a:lnTo>
                    <a:lnTo>
                      <a:pt x="14" y="1486"/>
                    </a:lnTo>
                    <a:lnTo>
                      <a:pt x="21" y="1521"/>
                    </a:lnTo>
                    <a:lnTo>
                      <a:pt x="30" y="1555"/>
                    </a:lnTo>
                    <a:lnTo>
                      <a:pt x="41" y="1587"/>
                    </a:lnTo>
                    <a:lnTo>
                      <a:pt x="56" y="1617"/>
                    </a:lnTo>
                    <a:lnTo>
                      <a:pt x="72" y="1645"/>
                    </a:lnTo>
                    <a:lnTo>
                      <a:pt x="90" y="1672"/>
                    </a:lnTo>
                    <a:lnTo>
                      <a:pt x="111" y="1695"/>
                    </a:lnTo>
                    <a:lnTo>
                      <a:pt x="134" y="1716"/>
                    </a:lnTo>
                    <a:lnTo>
                      <a:pt x="161" y="1734"/>
                    </a:lnTo>
                    <a:lnTo>
                      <a:pt x="191" y="1748"/>
                    </a:lnTo>
                    <a:lnTo>
                      <a:pt x="224" y="1760"/>
                    </a:lnTo>
                    <a:lnTo>
                      <a:pt x="260" y="1768"/>
                    </a:lnTo>
                    <a:lnTo>
                      <a:pt x="300" y="1772"/>
                    </a:lnTo>
                    <a:lnTo>
                      <a:pt x="339" y="1772"/>
                    </a:lnTo>
                    <a:lnTo>
                      <a:pt x="375" y="1768"/>
                    </a:lnTo>
                    <a:lnTo>
                      <a:pt x="408" y="1760"/>
                    </a:lnTo>
                    <a:lnTo>
                      <a:pt x="440" y="1748"/>
                    </a:lnTo>
                    <a:lnTo>
                      <a:pt x="468" y="1733"/>
                    </a:lnTo>
                    <a:lnTo>
                      <a:pt x="494" y="1716"/>
                    </a:lnTo>
                    <a:lnTo>
                      <a:pt x="518" y="1695"/>
                    </a:lnTo>
                    <a:lnTo>
                      <a:pt x="540" y="1672"/>
                    </a:lnTo>
                    <a:lnTo>
                      <a:pt x="561" y="1645"/>
                    </a:lnTo>
                    <a:lnTo>
                      <a:pt x="579" y="1617"/>
                    </a:lnTo>
                    <a:lnTo>
                      <a:pt x="595" y="1588"/>
                    </a:lnTo>
                    <a:lnTo>
                      <a:pt x="609" y="1556"/>
                    </a:lnTo>
                    <a:lnTo>
                      <a:pt x="622" y="1524"/>
                    </a:lnTo>
                    <a:lnTo>
                      <a:pt x="633" y="1488"/>
                    </a:lnTo>
                    <a:lnTo>
                      <a:pt x="643" y="1453"/>
                    </a:lnTo>
                    <a:lnTo>
                      <a:pt x="652" y="1417"/>
                    </a:lnTo>
                    <a:lnTo>
                      <a:pt x="659" y="1380"/>
                    </a:lnTo>
                    <a:lnTo>
                      <a:pt x="666" y="1343"/>
                    </a:lnTo>
                    <a:lnTo>
                      <a:pt x="671" y="1306"/>
                    </a:lnTo>
                    <a:lnTo>
                      <a:pt x="676" y="1268"/>
                    </a:lnTo>
                    <a:lnTo>
                      <a:pt x="680" y="1232"/>
                    </a:lnTo>
                    <a:lnTo>
                      <a:pt x="683" y="1196"/>
                    </a:lnTo>
                    <a:lnTo>
                      <a:pt x="685" y="1161"/>
                    </a:lnTo>
                    <a:lnTo>
                      <a:pt x="687" y="1126"/>
                    </a:lnTo>
                    <a:lnTo>
                      <a:pt x="689" y="1062"/>
                    </a:lnTo>
                    <a:lnTo>
                      <a:pt x="691" y="1003"/>
                    </a:lnTo>
                    <a:lnTo>
                      <a:pt x="692" y="954"/>
                    </a:lnTo>
                    <a:lnTo>
                      <a:pt x="695" y="916"/>
                    </a:lnTo>
                    <a:close/>
                  </a:path>
                </a:pathLst>
              </a:custGeom>
              <a:solidFill>
                <a:srgbClr val="5E4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0" name="Freeform 516">
                <a:extLst>
                  <a:ext uri="{FF2B5EF4-FFF2-40B4-BE49-F238E27FC236}">
                    <a16:creationId xmlns:a16="http://schemas.microsoft.com/office/drawing/2014/main" id="{FED222A6-295C-8C79-5BEC-2E2007C2F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289"/>
                <a:ext cx="46" cy="111"/>
              </a:xfrm>
              <a:custGeom>
                <a:avLst/>
                <a:gdLst>
                  <a:gd name="T0" fmla="*/ 699 w 733"/>
                  <a:gd name="T1" fmla="*/ 876 h 1772"/>
                  <a:gd name="T2" fmla="*/ 713 w 733"/>
                  <a:gd name="T3" fmla="*/ 765 h 1772"/>
                  <a:gd name="T4" fmla="*/ 724 w 733"/>
                  <a:gd name="T5" fmla="*/ 664 h 1772"/>
                  <a:gd name="T6" fmla="*/ 730 w 733"/>
                  <a:gd name="T7" fmla="*/ 589 h 1772"/>
                  <a:gd name="T8" fmla="*/ 733 w 733"/>
                  <a:gd name="T9" fmla="*/ 512 h 1772"/>
                  <a:gd name="T10" fmla="*/ 732 w 733"/>
                  <a:gd name="T11" fmla="*/ 435 h 1772"/>
                  <a:gd name="T12" fmla="*/ 726 w 733"/>
                  <a:gd name="T13" fmla="*/ 358 h 1772"/>
                  <a:gd name="T14" fmla="*/ 714 w 733"/>
                  <a:gd name="T15" fmla="*/ 285 h 1772"/>
                  <a:gd name="T16" fmla="*/ 695 w 733"/>
                  <a:gd name="T17" fmla="*/ 215 h 1772"/>
                  <a:gd name="T18" fmla="*/ 666 w 733"/>
                  <a:gd name="T19" fmla="*/ 153 h 1772"/>
                  <a:gd name="T20" fmla="*/ 629 w 733"/>
                  <a:gd name="T21" fmla="*/ 98 h 1772"/>
                  <a:gd name="T22" fmla="*/ 581 w 733"/>
                  <a:gd name="T23" fmla="*/ 54 h 1772"/>
                  <a:gd name="T24" fmla="*/ 521 w 733"/>
                  <a:gd name="T25" fmla="*/ 23 h 1772"/>
                  <a:gd name="T26" fmla="*/ 449 w 733"/>
                  <a:gd name="T27" fmla="*/ 3 h 1772"/>
                  <a:gd name="T28" fmla="*/ 371 w 733"/>
                  <a:gd name="T29" fmla="*/ 1 h 1772"/>
                  <a:gd name="T30" fmla="*/ 308 w 733"/>
                  <a:gd name="T31" fmla="*/ 15 h 1772"/>
                  <a:gd name="T32" fmla="*/ 252 w 733"/>
                  <a:gd name="T33" fmla="*/ 41 h 1772"/>
                  <a:gd name="T34" fmla="*/ 207 w 733"/>
                  <a:gd name="T35" fmla="*/ 80 h 1772"/>
                  <a:gd name="T36" fmla="*/ 168 w 733"/>
                  <a:gd name="T37" fmla="*/ 129 h 1772"/>
                  <a:gd name="T38" fmla="*/ 137 w 733"/>
                  <a:gd name="T39" fmla="*/ 188 h 1772"/>
                  <a:gd name="T40" fmla="*/ 112 w 733"/>
                  <a:gd name="T41" fmla="*/ 252 h 1772"/>
                  <a:gd name="T42" fmla="*/ 92 w 733"/>
                  <a:gd name="T43" fmla="*/ 322 h 1772"/>
                  <a:gd name="T44" fmla="*/ 78 w 733"/>
                  <a:gd name="T45" fmla="*/ 396 h 1772"/>
                  <a:gd name="T46" fmla="*/ 67 w 733"/>
                  <a:gd name="T47" fmla="*/ 469 h 1772"/>
                  <a:gd name="T48" fmla="*/ 60 w 733"/>
                  <a:gd name="T49" fmla="*/ 544 h 1772"/>
                  <a:gd name="T50" fmla="*/ 56 w 733"/>
                  <a:gd name="T51" fmla="*/ 615 h 1772"/>
                  <a:gd name="T52" fmla="*/ 52 w 733"/>
                  <a:gd name="T53" fmla="*/ 714 h 1772"/>
                  <a:gd name="T54" fmla="*/ 49 w 733"/>
                  <a:gd name="T55" fmla="*/ 823 h 1772"/>
                  <a:gd name="T56" fmla="*/ 42 w 733"/>
                  <a:gd name="T57" fmla="*/ 902 h 1772"/>
                  <a:gd name="T58" fmla="*/ 26 w 733"/>
                  <a:gd name="T59" fmla="*/ 1011 h 1772"/>
                  <a:gd name="T60" fmla="*/ 13 w 733"/>
                  <a:gd name="T61" fmla="*/ 1112 h 1772"/>
                  <a:gd name="T62" fmla="*/ 6 w 733"/>
                  <a:gd name="T63" fmla="*/ 1185 h 1772"/>
                  <a:gd name="T64" fmla="*/ 1 w 733"/>
                  <a:gd name="T65" fmla="*/ 1261 h 1772"/>
                  <a:gd name="T66" fmla="*/ 0 w 733"/>
                  <a:gd name="T67" fmla="*/ 1338 h 1772"/>
                  <a:gd name="T68" fmla="*/ 4 w 733"/>
                  <a:gd name="T69" fmla="*/ 1414 h 1772"/>
                  <a:gd name="T70" fmla="*/ 14 w 733"/>
                  <a:gd name="T71" fmla="*/ 1486 h 1772"/>
                  <a:gd name="T72" fmla="*/ 30 w 733"/>
                  <a:gd name="T73" fmla="*/ 1555 h 1772"/>
                  <a:gd name="T74" fmla="*/ 56 w 733"/>
                  <a:gd name="T75" fmla="*/ 1617 h 1772"/>
                  <a:gd name="T76" fmla="*/ 90 w 733"/>
                  <a:gd name="T77" fmla="*/ 1672 h 1772"/>
                  <a:gd name="T78" fmla="*/ 134 w 733"/>
                  <a:gd name="T79" fmla="*/ 1716 h 1772"/>
                  <a:gd name="T80" fmla="*/ 191 w 733"/>
                  <a:gd name="T81" fmla="*/ 1748 h 1772"/>
                  <a:gd name="T82" fmla="*/ 260 w 733"/>
                  <a:gd name="T83" fmla="*/ 1768 h 1772"/>
                  <a:gd name="T84" fmla="*/ 339 w 733"/>
                  <a:gd name="T85" fmla="*/ 1772 h 1772"/>
                  <a:gd name="T86" fmla="*/ 408 w 733"/>
                  <a:gd name="T87" fmla="*/ 1760 h 1772"/>
                  <a:gd name="T88" fmla="*/ 468 w 733"/>
                  <a:gd name="T89" fmla="*/ 1733 h 1772"/>
                  <a:gd name="T90" fmla="*/ 518 w 733"/>
                  <a:gd name="T91" fmla="*/ 1695 h 1772"/>
                  <a:gd name="T92" fmla="*/ 561 w 733"/>
                  <a:gd name="T93" fmla="*/ 1645 h 1772"/>
                  <a:gd name="T94" fmla="*/ 595 w 733"/>
                  <a:gd name="T95" fmla="*/ 1588 h 1772"/>
                  <a:gd name="T96" fmla="*/ 622 w 733"/>
                  <a:gd name="T97" fmla="*/ 1524 h 1772"/>
                  <a:gd name="T98" fmla="*/ 643 w 733"/>
                  <a:gd name="T99" fmla="*/ 1453 h 1772"/>
                  <a:gd name="T100" fmla="*/ 659 w 733"/>
                  <a:gd name="T101" fmla="*/ 1380 h 1772"/>
                  <a:gd name="T102" fmla="*/ 671 w 733"/>
                  <a:gd name="T103" fmla="*/ 1306 h 1772"/>
                  <a:gd name="T104" fmla="*/ 680 w 733"/>
                  <a:gd name="T105" fmla="*/ 1232 h 1772"/>
                  <a:gd name="T106" fmla="*/ 685 w 733"/>
                  <a:gd name="T107" fmla="*/ 1161 h 1772"/>
                  <a:gd name="T108" fmla="*/ 689 w 733"/>
                  <a:gd name="T109" fmla="*/ 1062 h 1772"/>
                  <a:gd name="T110" fmla="*/ 692 w 733"/>
                  <a:gd name="T111" fmla="*/ 954 h 1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33" h="1772">
                    <a:moveTo>
                      <a:pt x="695" y="916"/>
                    </a:moveTo>
                    <a:lnTo>
                      <a:pt x="699" y="876"/>
                    </a:lnTo>
                    <a:lnTo>
                      <a:pt x="705" y="825"/>
                    </a:lnTo>
                    <a:lnTo>
                      <a:pt x="713" y="765"/>
                    </a:lnTo>
                    <a:lnTo>
                      <a:pt x="721" y="699"/>
                    </a:lnTo>
                    <a:lnTo>
                      <a:pt x="724" y="664"/>
                    </a:lnTo>
                    <a:lnTo>
                      <a:pt x="727" y="626"/>
                    </a:lnTo>
                    <a:lnTo>
                      <a:pt x="730" y="589"/>
                    </a:lnTo>
                    <a:lnTo>
                      <a:pt x="732" y="551"/>
                    </a:lnTo>
                    <a:lnTo>
                      <a:pt x="733" y="512"/>
                    </a:lnTo>
                    <a:lnTo>
                      <a:pt x="733" y="473"/>
                    </a:lnTo>
                    <a:lnTo>
                      <a:pt x="732" y="435"/>
                    </a:lnTo>
                    <a:lnTo>
                      <a:pt x="730" y="396"/>
                    </a:lnTo>
                    <a:lnTo>
                      <a:pt x="726" y="358"/>
                    </a:lnTo>
                    <a:lnTo>
                      <a:pt x="721" y="321"/>
                    </a:lnTo>
                    <a:lnTo>
                      <a:pt x="714" y="285"/>
                    </a:lnTo>
                    <a:lnTo>
                      <a:pt x="705" y="249"/>
                    </a:lnTo>
                    <a:lnTo>
                      <a:pt x="695" y="215"/>
                    </a:lnTo>
                    <a:lnTo>
                      <a:pt x="682" y="183"/>
                    </a:lnTo>
                    <a:lnTo>
                      <a:pt x="666" y="153"/>
                    </a:lnTo>
                    <a:lnTo>
                      <a:pt x="649" y="124"/>
                    </a:lnTo>
                    <a:lnTo>
                      <a:pt x="629" y="98"/>
                    </a:lnTo>
                    <a:lnTo>
                      <a:pt x="606" y="75"/>
                    </a:lnTo>
                    <a:lnTo>
                      <a:pt x="581" y="54"/>
                    </a:lnTo>
                    <a:lnTo>
                      <a:pt x="553" y="37"/>
                    </a:lnTo>
                    <a:lnTo>
                      <a:pt x="521" y="23"/>
                    </a:lnTo>
                    <a:lnTo>
                      <a:pt x="487" y="12"/>
                    </a:lnTo>
                    <a:lnTo>
                      <a:pt x="449" y="3"/>
                    </a:lnTo>
                    <a:lnTo>
                      <a:pt x="407" y="0"/>
                    </a:lnTo>
                    <a:lnTo>
                      <a:pt x="371" y="1"/>
                    </a:lnTo>
                    <a:lnTo>
                      <a:pt x="338" y="5"/>
                    </a:lnTo>
                    <a:lnTo>
                      <a:pt x="308" y="15"/>
                    </a:lnTo>
                    <a:lnTo>
                      <a:pt x="279" y="26"/>
                    </a:lnTo>
                    <a:lnTo>
                      <a:pt x="252" y="41"/>
                    </a:lnTo>
                    <a:lnTo>
                      <a:pt x="229" y="59"/>
                    </a:lnTo>
                    <a:lnTo>
                      <a:pt x="207" y="80"/>
                    </a:lnTo>
                    <a:lnTo>
                      <a:pt x="187" y="103"/>
                    </a:lnTo>
                    <a:lnTo>
                      <a:pt x="168" y="129"/>
                    </a:lnTo>
                    <a:lnTo>
                      <a:pt x="151" y="158"/>
                    </a:lnTo>
                    <a:lnTo>
                      <a:pt x="137" y="188"/>
                    </a:lnTo>
                    <a:lnTo>
                      <a:pt x="123" y="219"/>
                    </a:lnTo>
                    <a:lnTo>
                      <a:pt x="112" y="252"/>
                    </a:lnTo>
                    <a:lnTo>
                      <a:pt x="101" y="287"/>
                    </a:lnTo>
                    <a:lnTo>
                      <a:pt x="92" y="322"/>
                    </a:lnTo>
                    <a:lnTo>
                      <a:pt x="85" y="358"/>
                    </a:lnTo>
                    <a:lnTo>
                      <a:pt x="78" y="396"/>
                    </a:lnTo>
                    <a:lnTo>
                      <a:pt x="72" y="432"/>
                    </a:lnTo>
                    <a:lnTo>
                      <a:pt x="67" y="469"/>
                    </a:lnTo>
                    <a:lnTo>
                      <a:pt x="64" y="506"/>
                    </a:lnTo>
                    <a:lnTo>
                      <a:pt x="60" y="544"/>
                    </a:lnTo>
                    <a:lnTo>
                      <a:pt x="58" y="580"/>
                    </a:lnTo>
                    <a:lnTo>
                      <a:pt x="56" y="615"/>
                    </a:lnTo>
                    <a:lnTo>
                      <a:pt x="54" y="650"/>
                    </a:lnTo>
                    <a:lnTo>
                      <a:pt x="52" y="714"/>
                    </a:lnTo>
                    <a:lnTo>
                      <a:pt x="51" y="773"/>
                    </a:lnTo>
                    <a:lnTo>
                      <a:pt x="49" y="823"/>
                    </a:lnTo>
                    <a:lnTo>
                      <a:pt x="47" y="862"/>
                    </a:lnTo>
                    <a:lnTo>
                      <a:pt x="42" y="902"/>
                    </a:lnTo>
                    <a:lnTo>
                      <a:pt x="35" y="952"/>
                    </a:lnTo>
                    <a:lnTo>
                      <a:pt x="26" y="1011"/>
                    </a:lnTo>
                    <a:lnTo>
                      <a:pt x="18" y="1077"/>
                    </a:lnTo>
                    <a:lnTo>
                      <a:pt x="13" y="1112"/>
                    </a:lnTo>
                    <a:lnTo>
                      <a:pt x="10" y="1149"/>
                    </a:lnTo>
                    <a:lnTo>
                      <a:pt x="6" y="1185"/>
                    </a:lnTo>
                    <a:lnTo>
                      <a:pt x="3" y="1223"/>
                    </a:lnTo>
                    <a:lnTo>
                      <a:pt x="1" y="1261"/>
                    </a:lnTo>
                    <a:lnTo>
                      <a:pt x="0" y="1300"/>
                    </a:lnTo>
                    <a:lnTo>
                      <a:pt x="0" y="1338"/>
                    </a:lnTo>
                    <a:lnTo>
                      <a:pt x="2" y="1375"/>
                    </a:lnTo>
                    <a:lnTo>
                      <a:pt x="4" y="1414"/>
                    </a:lnTo>
                    <a:lnTo>
                      <a:pt x="8" y="1450"/>
                    </a:lnTo>
                    <a:lnTo>
                      <a:pt x="14" y="1486"/>
                    </a:lnTo>
                    <a:lnTo>
                      <a:pt x="21" y="1521"/>
                    </a:lnTo>
                    <a:lnTo>
                      <a:pt x="30" y="1555"/>
                    </a:lnTo>
                    <a:lnTo>
                      <a:pt x="41" y="1587"/>
                    </a:lnTo>
                    <a:lnTo>
                      <a:pt x="56" y="1617"/>
                    </a:lnTo>
                    <a:lnTo>
                      <a:pt x="72" y="1645"/>
                    </a:lnTo>
                    <a:lnTo>
                      <a:pt x="90" y="1672"/>
                    </a:lnTo>
                    <a:lnTo>
                      <a:pt x="111" y="1695"/>
                    </a:lnTo>
                    <a:lnTo>
                      <a:pt x="134" y="1716"/>
                    </a:lnTo>
                    <a:lnTo>
                      <a:pt x="161" y="1734"/>
                    </a:lnTo>
                    <a:lnTo>
                      <a:pt x="191" y="1748"/>
                    </a:lnTo>
                    <a:lnTo>
                      <a:pt x="224" y="1760"/>
                    </a:lnTo>
                    <a:lnTo>
                      <a:pt x="260" y="1768"/>
                    </a:lnTo>
                    <a:lnTo>
                      <a:pt x="300" y="1772"/>
                    </a:lnTo>
                    <a:lnTo>
                      <a:pt x="339" y="1772"/>
                    </a:lnTo>
                    <a:lnTo>
                      <a:pt x="375" y="1768"/>
                    </a:lnTo>
                    <a:lnTo>
                      <a:pt x="408" y="1760"/>
                    </a:lnTo>
                    <a:lnTo>
                      <a:pt x="440" y="1748"/>
                    </a:lnTo>
                    <a:lnTo>
                      <a:pt x="468" y="1733"/>
                    </a:lnTo>
                    <a:lnTo>
                      <a:pt x="494" y="1716"/>
                    </a:lnTo>
                    <a:lnTo>
                      <a:pt x="518" y="1695"/>
                    </a:lnTo>
                    <a:lnTo>
                      <a:pt x="540" y="1672"/>
                    </a:lnTo>
                    <a:lnTo>
                      <a:pt x="561" y="1645"/>
                    </a:lnTo>
                    <a:lnTo>
                      <a:pt x="579" y="1617"/>
                    </a:lnTo>
                    <a:lnTo>
                      <a:pt x="595" y="1588"/>
                    </a:lnTo>
                    <a:lnTo>
                      <a:pt x="609" y="1556"/>
                    </a:lnTo>
                    <a:lnTo>
                      <a:pt x="622" y="1524"/>
                    </a:lnTo>
                    <a:lnTo>
                      <a:pt x="633" y="1488"/>
                    </a:lnTo>
                    <a:lnTo>
                      <a:pt x="643" y="1453"/>
                    </a:lnTo>
                    <a:lnTo>
                      <a:pt x="652" y="1417"/>
                    </a:lnTo>
                    <a:lnTo>
                      <a:pt x="659" y="1380"/>
                    </a:lnTo>
                    <a:lnTo>
                      <a:pt x="666" y="1343"/>
                    </a:lnTo>
                    <a:lnTo>
                      <a:pt x="671" y="1306"/>
                    </a:lnTo>
                    <a:lnTo>
                      <a:pt x="676" y="1268"/>
                    </a:lnTo>
                    <a:lnTo>
                      <a:pt x="680" y="1232"/>
                    </a:lnTo>
                    <a:lnTo>
                      <a:pt x="683" y="1196"/>
                    </a:lnTo>
                    <a:lnTo>
                      <a:pt x="685" y="1161"/>
                    </a:lnTo>
                    <a:lnTo>
                      <a:pt x="687" y="1126"/>
                    </a:lnTo>
                    <a:lnTo>
                      <a:pt x="689" y="1062"/>
                    </a:lnTo>
                    <a:lnTo>
                      <a:pt x="691" y="1003"/>
                    </a:lnTo>
                    <a:lnTo>
                      <a:pt x="692" y="954"/>
                    </a:lnTo>
                    <a:lnTo>
                      <a:pt x="695" y="91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1" name="Freeform 517">
                <a:extLst>
                  <a:ext uri="{FF2B5EF4-FFF2-40B4-BE49-F238E27FC236}">
                    <a16:creationId xmlns:a16="http://schemas.microsoft.com/office/drawing/2014/main" id="{22B6118A-A1B1-BE9B-A4C8-027DDBEA6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1544"/>
                <a:ext cx="9" cy="16"/>
              </a:xfrm>
              <a:custGeom>
                <a:avLst/>
                <a:gdLst>
                  <a:gd name="T0" fmla="*/ 141 w 141"/>
                  <a:gd name="T1" fmla="*/ 0 h 262"/>
                  <a:gd name="T2" fmla="*/ 124 w 141"/>
                  <a:gd name="T3" fmla="*/ 13 h 262"/>
                  <a:gd name="T4" fmla="*/ 110 w 141"/>
                  <a:gd name="T5" fmla="*/ 26 h 262"/>
                  <a:gd name="T6" fmla="*/ 97 w 141"/>
                  <a:gd name="T7" fmla="*/ 40 h 262"/>
                  <a:gd name="T8" fmla="*/ 85 w 141"/>
                  <a:gd name="T9" fmla="*/ 55 h 262"/>
                  <a:gd name="T10" fmla="*/ 76 w 141"/>
                  <a:gd name="T11" fmla="*/ 70 h 262"/>
                  <a:gd name="T12" fmla="*/ 67 w 141"/>
                  <a:gd name="T13" fmla="*/ 85 h 262"/>
                  <a:gd name="T14" fmla="*/ 60 w 141"/>
                  <a:gd name="T15" fmla="*/ 102 h 262"/>
                  <a:gd name="T16" fmla="*/ 53 w 141"/>
                  <a:gd name="T17" fmla="*/ 118 h 262"/>
                  <a:gd name="T18" fmla="*/ 41 w 141"/>
                  <a:gd name="T19" fmla="*/ 152 h 262"/>
                  <a:gd name="T20" fmla="*/ 30 w 141"/>
                  <a:gd name="T21" fmla="*/ 187 h 262"/>
                  <a:gd name="T22" fmla="*/ 23 w 141"/>
                  <a:gd name="T23" fmla="*/ 205 h 262"/>
                  <a:gd name="T24" fmla="*/ 16 w 141"/>
                  <a:gd name="T25" fmla="*/ 225 h 262"/>
                  <a:gd name="T26" fmla="*/ 9 w 141"/>
                  <a:gd name="T27" fmla="*/ 243 h 262"/>
                  <a:gd name="T28" fmla="*/ 0 w 141"/>
                  <a:gd name="T29" fmla="*/ 262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262">
                    <a:moveTo>
                      <a:pt x="141" y="0"/>
                    </a:moveTo>
                    <a:lnTo>
                      <a:pt x="124" y="13"/>
                    </a:lnTo>
                    <a:lnTo>
                      <a:pt x="110" y="26"/>
                    </a:lnTo>
                    <a:lnTo>
                      <a:pt x="97" y="40"/>
                    </a:lnTo>
                    <a:lnTo>
                      <a:pt x="85" y="55"/>
                    </a:lnTo>
                    <a:lnTo>
                      <a:pt x="76" y="70"/>
                    </a:lnTo>
                    <a:lnTo>
                      <a:pt x="67" y="85"/>
                    </a:lnTo>
                    <a:lnTo>
                      <a:pt x="60" y="102"/>
                    </a:lnTo>
                    <a:lnTo>
                      <a:pt x="53" y="118"/>
                    </a:lnTo>
                    <a:lnTo>
                      <a:pt x="41" y="152"/>
                    </a:lnTo>
                    <a:lnTo>
                      <a:pt x="30" y="187"/>
                    </a:lnTo>
                    <a:lnTo>
                      <a:pt x="23" y="205"/>
                    </a:lnTo>
                    <a:lnTo>
                      <a:pt x="16" y="225"/>
                    </a:lnTo>
                    <a:lnTo>
                      <a:pt x="9" y="243"/>
                    </a:lnTo>
                    <a:lnTo>
                      <a:pt x="0" y="26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2" name="Freeform 518">
                <a:extLst>
                  <a:ext uri="{FF2B5EF4-FFF2-40B4-BE49-F238E27FC236}">
                    <a16:creationId xmlns:a16="http://schemas.microsoft.com/office/drawing/2014/main" id="{BD41B317-DCE2-9675-A86E-E4155B2D0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555"/>
                <a:ext cx="7" cy="13"/>
              </a:xfrm>
              <a:custGeom>
                <a:avLst/>
                <a:gdLst>
                  <a:gd name="T0" fmla="*/ 103 w 103"/>
                  <a:gd name="T1" fmla="*/ 0 h 200"/>
                  <a:gd name="T2" fmla="*/ 95 w 103"/>
                  <a:gd name="T3" fmla="*/ 4 h 200"/>
                  <a:gd name="T4" fmla="*/ 87 w 103"/>
                  <a:gd name="T5" fmla="*/ 8 h 200"/>
                  <a:gd name="T6" fmla="*/ 81 w 103"/>
                  <a:gd name="T7" fmla="*/ 13 h 200"/>
                  <a:gd name="T8" fmla="*/ 75 w 103"/>
                  <a:gd name="T9" fmla="*/ 18 h 200"/>
                  <a:gd name="T10" fmla="*/ 70 w 103"/>
                  <a:gd name="T11" fmla="*/ 23 h 200"/>
                  <a:gd name="T12" fmla="*/ 66 w 103"/>
                  <a:gd name="T13" fmla="*/ 29 h 200"/>
                  <a:gd name="T14" fmla="*/ 62 w 103"/>
                  <a:gd name="T15" fmla="*/ 34 h 200"/>
                  <a:gd name="T16" fmla="*/ 59 w 103"/>
                  <a:gd name="T17" fmla="*/ 41 h 200"/>
                  <a:gd name="T18" fmla="*/ 54 w 103"/>
                  <a:gd name="T19" fmla="*/ 54 h 200"/>
                  <a:gd name="T20" fmla="*/ 50 w 103"/>
                  <a:gd name="T21" fmla="*/ 68 h 200"/>
                  <a:gd name="T22" fmla="*/ 48 w 103"/>
                  <a:gd name="T23" fmla="*/ 82 h 200"/>
                  <a:gd name="T24" fmla="*/ 45 w 103"/>
                  <a:gd name="T25" fmla="*/ 96 h 200"/>
                  <a:gd name="T26" fmla="*/ 43 w 103"/>
                  <a:gd name="T27" fmla="*/ 111 h 200"/>
                  <a:gd name="T28" fmla="*/ 41 w 103"/>
                  <a:gd name="T29" fmla="*/ 125 h 200"/>
                  <a:gd name="T30" fmla="*/ 38 w 103"/>
                  <a:gd name="T31" fmla="*/ 140 h 200"/>
                  <a:gd name="T32" fmla="*/ 34 w 103"/>
                  <a:gd name="T33" fmla="*/ 153 h 200"/>
                  <a:gd name="T34" fmla="*/ 32 w 103"/>
                  <a:gd name="T35" fmla="*/ 160 h 200"/>
                  <a:gd name="T36" fmla="*/ 29 w 103"/>
                  <a:gd name="T37" fmla="*/ 167 h 200"/>
                  <a:gd name="T38" fmla="*/ 26 w 103"/>
                  <a:gd name="T39" fmla="*/ 173 h 200"/>
                  <a:gd name="T40" fmla="*/ 22 w 103"/>
                  <a:gd name="T41" fmla="*/ 179 h 200"/>
                  <a:gd name="T42" fmla="*/ 17 w 103"/>
                  <a:gd name="T43" fmla="*/ 185 h 200"/>
                  <a:gd name="T44" fmla="*/ 12 w 103"/>
                  <a:gd name="T45" fmla="*/ 190 h 200"/>
                  <a:gd name="T46" fmla="*/ 7 w 103"/>
                  <a:gd name="T47" fmla="*/ 195 h 200"/>
                  <a:gd name="T48" fmla="*/ 0 w 103"/>
                  <a:gd name="T49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3" h="200">
                    <a:moveTo>
                      <a:pt x="103" y="0"/>
                    </a:moveTo>
                    <a:lnTo>
                      <a:pt x="95" y="4"/>
                    </a:lnTo>
                    <a:lnTo>
                      <a:pt x="87" y="8"/>
                    </a:lnTo>
                    <a:lnTo>
                      <a:pt x="81" y="13"/>
                    </a:lnTo>
                    <a:lnTo>
                      <a:pt x="75" y="18"/>
                    </a:lnTo>
                    <a:lnTo>
                      <a:pt x="70" y="23"/>
                    </a:lnTo>
                    <a:lnTo>
                      <a:pt x="66" y="29"/>
                    </a:lnTo>
                    <a:lnTo>
                      <a:pt x="62" y="34"/>
                    </a:lnTo>
                    <a:lnTo>
                      <a:pt x="59" y="41"/>
                    </a:lnTo>
                    <a:lnTo>
                      <a:pt x="54" y="54"/>
                    </a:lnTo>
                    <a:lnTo>
                      <a:pt x="50" y="68"/>
                    </a:lnTo>
                    <a:lnTo>
                      <a:pt x="48" y="82"/>
                    </a:lnTo>
                    <a:lnTo>
                      <a:pt x="45" y="96"/>
                    </a:lnTo>
                    <a:lnTo>
                      <a:pt x="43" y="111"/>
                    </a:lnTo>
                    <a:lnTo>
                      <a:pt x="41" y="125"/>
                    </a:lnTo>
                    <a:lnTo>
                      <a:pt x="38" y="140"/>
                    </a:lnTo>
                    <a:lnTo>
                      <a:pt x="34" y="153"/>
                    </a:lnTo>
                    <a:lnTo>
                      <a:pt x="32" y="160"/>
                    </a:lnTo>
                    <a:lnTo>
                      <a:pt x="29" y="167"/>
                    </a:lnTo>
                    <a:lnTo>
                      <a:pt x="26" y="173"/>
                    </a:lnTo>
                    <a:lnTo>
                      <a:pt x="22" y="179"/>
                    </a:lnTo>
                    <a:lnTo>
                      <a:pt x="17" y="185"/>
                    </a:lnTo>
                    <a:lnTo>
                      <a:pt x="12" y="190"/>
                    </a:lnTo>
                    <a:lnTo>
                      <a:pt x="7" y="195"/>
                    </a:lnTo>
                    <a:lnTo>
                      <a:pt x="0" y="200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3" name="Freeform 519">
                <a:extLst>
                  <a:ext uri="{FF2B5EF4-FFF2-40B4-BE49-F238E27FC236}">
                    <a16:creationId xmlns:a16="http://schemas.microsoft.com/office/drawing/2014/main" id="{DB03F548-EFA7-564C-38A5-93C62142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1569"/>
                <a:ext cx="7" cy="12"/>
              </a:xfrm>
              <a:custGeom>
                <a:avLst/>
                <a:gdLst>
                  <a:gd name="T0" fmla="*/ 112 w 112"/>
                  <a:gd name="T1" fmla="*/ 0 h 180"/>
                  <a:gd name="T2" fmla="*/ 105 w 112"/>
                  <a:gd name="T3" fmla="*/ 3 h 180"/>
                  <a:gd name="T4" fmla="*/ 98 w 112"/>
                  <a:gd name="T5" fmla="*/ 7 h 180"/>
                  <a:gd name="T6" fmla="*/ 93 w 112"/>
                  <a:gd name="T7" fmla="*/ 12 h 180"/>
                  <a:gd name="T8" fmla="*/ 87 w 112"/>
                  <a:gd name="T9" fmla="*/ 17 h 180"/>
                  <a:gd name="T10" fmla="*/ 82 w 112"/>
                  <a:gd name="T11" fmla="*/ 22 h 180"/>
                  <a:gd name="T12" fmla="*/ 79 w 112"/>
                  <a:gd name="T13" fmla="*/ 27 h 180"/>
                  <a:gd name="T14" fmla="*/ 76 w 112"/>
                  <a:gd name="T15" fmla="*/ 33 h 180"/>
                  <a:gd name="T16" fmla="*/ 73 w 112"/>
                  <a:gd name="T17" fmla="*/ 39 h 180"/>
                  <a:gd name="T18" fmla="*/ 69 w 112"/>
                  <a:gd name="T19" fmla="*/ 53 h 180"/>
                  <a:gd name="T20" fmla="*/ 66 w 112"/>
                  <a:gd name="T21" fmla="*/ 67 h 180"/>
                  <a:gd name="T22" fmla="*/ 64 w 112"/>
                  <a:gd name="T23" fmla="*/ 82 h 180"/>
                  <a:gd name="T24" fmla="*/ 63 w 112"/>
                  <a:gd name="T25" fmla="*/ 96 h 180"/>
                  <a:gd name="T26" fmla="*/ 61 w 112"/>
                  <a:gd name="T27" fmla="*/ 110 h 180"/>
                  <a:gd name="T28" fmla="*/ 58 w 112"/>
                  <a:gd name="T29" fmla="*/ 124 h 180"/>
                  <a:gd name="T30" fmla="*/ 54 w 112"/>
                  <a:gd name="T31" fmla="*/ 137 h 180"/>
                  <a:gd name="T32" fmla="*/ 48 w 112"/>
                  <a:gd name="T33" fmla="*/ 148 h 180"/>
                  <a:gd name="T34" fmla="*/ 45 w 112"/>
                  <a:gd name="T35" fmla="*/ 154 h 180"/>
                  <a:gd name="T36" fmla="*/ 41 w 112"/>
                  <a:gd name="T37" fmla="*/ 159 h 180"/>
                  <a:gd name="T38" fmla="*/ 36 w 112"/>
                  <a:gd name="T39" fmla="*/ 164 h 180"/>
                  <a:gd name="T40" fmla="*/ 30 w 112"/>
                  <a:gd name="T41" fmla="*/ 168 h 180"/>
                  <a:gd name="T42" fmla="*/ 24 w 112"/>
                  <a:gd name="T43" fmla="*/ 172 h 180"/>
                  <a:gd name="T44" fmla="*/ 17 w 112"/>
                  <a:gd name="T45" fmla="*/ 175 h 180"/>
                  <a:gd name="T46" fmla="*/ 9 w 112"/>
                  <a:gd name="T47" fmla="*/ 178 h 180"/>
                  <a:gd name="T48" fmla="*/ 0 w 112"/>
                  <a:gd name="T49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2" h="180">
                    <a:moveTo>
                      <a:pt x="112" y="0"/>
                    </a:moveTo>
                    <a:lnTo>
                      <a:pt x="105" y="3"/>
                    </a:lnTo>
                    <a:lnTo>
                      <a:pt x="98" y="7"/>
                    </a:lnTo>
                    <a:lnTo>
                      <a:pt x="93" y="12"/>
                    </a:lnTo>
                    <a:lnTo>
                      <a:pt x="87" y="17"/>
                    </a:lnTo>
                    <a:lnTo>
                      <a:pt x="82" y="22"/>
                    </a:lnTo>
                    <a:lnTo>
                      <a:pt x="79" y="27"/>
                    </a:lnTo>
                    <a:lnTo>
                      <a:pt x="76" y="33"/>
                    </a:lnTo>
                    <a:lnTo>
                      <a:pt x="73" y="39"/>
                    </a:lnTo>
                    <a:lnTo>
                      <a:pt x="69" y="53"/>
                    </a:lnTo>
                    <a:lnTo>
                      <a:pt x="66" y="67"/>
                    </a:lnTo>
                    <a:lnTo>
                      <a:pt x="64" y="82"/>
                    </a:lnTo>
                    <a:lnTo>
                      <a:pt x="63" y="96"/>
                    </a:lnTo>
                    <a:lnTo>
                      <a:pt x="61" y="110"/>
                    </a:lnTo>
                    <a:lnTo>
                      <a:pt x="58" y="124"/>
                    </a:lnTo>
                    <a:lnTo>
                      <a:pt x="54" y="137"/>
                    </a:lnTo>
                    <a:lnTo>
                      <a:pt x="48" y="148"/>
                    </a:lnTo>
                    <a:lnTo>
                      <a:pt x="45" y="154"/>
                    </a:lnTo>
                    <a:lnTo>
                      <a:pt x="41" y="159"/>
                    </a:lnTo>
                    <a:lnTo>
                      <a:pt x="36" y="164"/>
                    </a:lnTo>
                    <a:lnTo>
                      <a:pt x="30" y="168"/>
                    </a:lnTo>
                    <a:lnTo>
                      <a:pt x="24" y="172"/>
                    </a:lnTo>
                    <a:lnTo>
                      <a:pt x="17" y="175"/>
                    </a:lnTo>
                    <a:lnTo>
                      <a:pt x="9" y="178"/>
                    </a:lnTo>
                    <a:lnTo>
                      <a:pt x="0" y="180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4" name="Freeform 520">
                <a:extLst>
                  <a:ext uri="{FF2B5EF4-FFF2-40B4-BE49-F238E27FC236}">
                    <a16:creationId xmlns:a16="http://schemas.microsoft.com/office/drawing/2014/main" id="{3B059AB9-4B4C-3179-8BA1-F3DF5B389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580"/>
                <a:ext cx="3" cy="11"/>
              </a:xfrm>
              <a:custGeom>
                <a:avLst/>
                <a:gdLst>
                  <a:gd name="T0" fmla="*/ 40 w 43"/>
                  <a:gd name="T1" fmla="*/ 0 h 171"/>
                  <a:gd name="T2" fmla="*/ 42 w 43"/>
                  <a:gd name="T3" fmla="*/ 12 h 171"/>
                  <a:gd name="T4" fmla="*/ 43 w 43"/>
                  <a:gd name="T5" fmla="*/ 24 h 171"/>
                  <a:gd name="T6" fmla="*/ 42 w 43"/>
                  <a:gd name="T7" fmla="*/ 35 h 171"/>
                  <a:gd name="T8" fmla="*/ 41 w 43"/>
                  <a:gd name="T9" fmla="*/ 46 h 171"/>
                  <a:gd name="T10" fmla="*/ 39 w 43"/>
                  <a:gd name="T11" fmla="*/ 56 h 171"/>
                  <a:gd name="T12" fmla="*/ 36 w 43"/>
                  <a:gd name="T13" fmla="*/ 67 h 171"/>
                  <a:gd name="T14" fmla="*/ 33 w 43"/>
                  <a:gd name="T15" fmla="*/ 77 h 171"/>
                  <a:gd name="T16" fmla="*/ 29 w 43"/>
                  <a:gd name="T17" fmla="*/ 87 h 171"/>
                  <a:gd name="T18" fmla="*/ 21 w 43"/>
                  <a:gd name="T19" fmla="*/ 108 h 171"/>
                  <a:gd name="T20" fmla="*/ 12 w 43"/>
                  <a:gd name="T21" fmla="*/ 128 h 171"/>
                  <a:gd name="T22" fmla="*/ 8 w 43"/>
                  <a:gd name="T23" fmla="*/ 138 h 171"/>
                  <a:gd name="T24" fmla="*/ 5 w 43"/>
                  <a:gd name="T25" fmla="*/ 150 h 171"/>
                  <a:gd name="T26" fmla="*/ 2 w 43"/>
                  <a:gd name="T27" fmla="*/ 160 h 171"/>
                  <a:gd name="T28" fmla="*/ 0 w 43"/>
                  <a:gd name="T2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171">
                    <a:moveTo>
                      <a:pt x="40" y="0"/>
                    </a:moveTo>
                    <a:lnTo>
                      <a:pt x="42" y="12"/>
                    </a:lnTo>
                    <a:lnTo>
                      <a:pt x="43" y="24"/>
                    </a:lnTo>
                    <a:lnTo>
                      <a:pt x="42" y="35"/>
                    </a:lnTo>
                    <a:lnTo>
                      <a:pt x="41" y="46"/>
                    </a:lnTo>
                    <a:lnTo>
                      <a:pt x="39" y="56"/>
                    </a:lnTo>
                    <a:lnTo>
                      <a:pt x="36" y="67"/>
                    </a:lnTo>
                    <a:lnTo>
                      <a:pt x="33" y="77"/>
                    </a:lnTo>
                    <a:lnTo>
                      <a:pt x="29" y="87"/>
                    </a:lnTo>
                    <a:lnTo>
                      <a:pt x="21" y="108"/>
                    </a:lnTo>
                    <a:lnTo>
                      <a:pt x="12" y="128"/>
                    </a:lnTo>
                    <a:lnTo>
                      <a:pt x="8" y="138"/>
                    </a:lnTo>
                    <a:lnTo>
                      <a:pt x="5" y="150"/>
                    </a:lnTo>
                    <a:lnTo>
                      <a:pt x="2" y="160"/>
                    </a:lnTo>
                    <a:lnTo>
                      <a:pt x="0" y="171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5" name="Freeform 521">
                <a:extLst>
                  <a:ext uri="{FF2B5EF4-FFF2-40B4-BE49-F238E27FC236}">
                    <a16:creationId xmlns:a16="http://schemas.microsoft.com/office/drawing/2014/main" id="{DAB17509-08DC-29AF-5D16-7B631BA64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1588"/>
                <a:ext cx="6" cy="13"/>
              </a:xfrm>
              <a:custGeom>
                <a:avLst/>
                <a:gdLst>
                  <a:gd name="T0" fmla="*/ 93 w 93"/>
                  <a:gd name="T1" fmla="*/ 0 h 214"/>
                  <a:gd name="T2" fmla="*/ 83 w 93"/>
                  <a:gd name="T3" fmla="*/ 12 h 214"/>
                  <a:gd name="T4" fmla="*/ 76 w 93"/>
                  <a:gd name="T5" fmla="*/ 25 h 214"/>
                  <a:gd name="T6" fmla="*/ 70 w 93"/>
                  <a:gd name="T7" fmla="*/ 38 h 214"/>
                  <a:gd name="T8" fmla="*/ 65 w 93"/>
                  <a:gd name="T9" fmla="*/ 52 h 214"/>
                  <a:gd name="T10" fmla="*/ 56 w 93"/>
                  <a:gd name="T11" fmla="*/ 79 h 214"/>
                  <a:gd name="T12" fmla="*/ 48 w 93"/>
                  <a:gd name="T13" fmla="*/ 107 h 214"/>
                  <a:gd name="T14" fmla="*/ 40 w 93"/>
                  <a:gd name="T15" fmla="*/ 135 h 214"/>
                  <a:gd name="T16" fmla="*/ 30 w 93"/>
                  <a:gd name="T17" fmla="*/ 163 h 214"/>
                  <a:gd name="T18" fmla="*/ 24 w 93"/>
                  <a:gd name="T19" fmla="*/ 177 h 214"/>
                  <a:gd name="T20" fmla="*/ 17 w 93"/>
                  <a:gd name="T21" fmla="*/ 190 h 214"/>
                  <a:gd name="T22" fmla="*/ 9 w 93"/>
                  <a:gd name="T23" fmla="*/ 202 h 214"/>
                  <a:gd name="T24" fmla="*/ 0 w 93"/>
                  <a:gd name="T25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214">
                    <a:moveTo>
                      <a:pt x="93" y="0"/>
                    </a:moveTo>
                    <a:lnTo>
                      <a:pt x="83" y="12"/>
                    </a:lnTo>
                    <a:lnTo>
                      <a:pt x="76" y="25"/>
                    </a:lnTo>
                    <a:lnTo>
                      <a:pt x="70" y="38"/>
                    </a:lnTo>
                    <a:lnTo>
                      <a:pt x="65" y="52"/>
                    </a:lnTo>
                    <a:lnTo>
                      <a:pt x="56" y="79"/>
                    </a:lnTo>
                    <a:lnTo>
                      <a:pt x="48" y="107"/>
                    </a:lnTo>
                    <a:lnTo>
                      <a:pt x="40" y="135"/>
                    </a:lnTo>
                    <a:lnTo>
                      <a:pt x="30" y="163"/>
                    </a:lnTo>
                    <a:lnTo>
                      <a:pt x="24" y="177"/>
                    </a:lnTo>
                    <a:lnTo>
                      <a:pt x="17" y="190"/>
                    </a:lnTo>
                    <a:lnTo>
                      <a:pt x="9" y="202"/>
                    </a:lnTo>
                    <a:lnTo>
                      <a:pt x="0" y="214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6" name="Freeform 522">
                <a:extLst>
                  <a:ext uri="{FF2B5EF4-FFF2-40B4-BE49-F238E27FC236}">
                    <a16:creationId xmlns:a16="http://schemas.microsoft.com/office/drawing/2014/main" id="{07A6D88C-256C-D2D6-3381-71A8DAD39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602"/>
                <a:ext cx="7" cy="11"/>
              </a:xfrm>
              <a:custGeom>
                <a:avLst/>
                <a:gdLst>
                  <a:gd name="T0" fmla="*/ 112 w 112"/>
                  <a:gd name="T1" fmla="*/ 0 h 176"/>
                  <a:gd name="T2" fmla="*/ 105 w 112"/>
                  <a:gd name="T3" fmla="*/ 11 h 176"/>
                  <a:gd name="T4" fmla="*/ 100 w 112"/>
                  <a:gd name="T5" fmla="*/ 23 h 176"/>
                  <a:gd name="T6" fmla="*/ 95 w 112"/>
                  <a:gd name="T7" fmla="*/ 35 h 176"/>
                  <a:gd name="T8" fmla="*/ 90 w 112"/>
                  <a:gd name="T9" fmla="*/ 48 h 176"/>
                  <a:gd name="T10" fmla="*/ 83 w 112"/>
                  <a:gd name="T11" fmla="*/ 74 h 176"/>
                  <a:gd name="T12" fmla="*/ 74 w 112"/>
                  <a:gd name="T13" fmla="*/ 99 h 176"/>
                  <a:gd name="T14" fmla="*/ 70 w 112"/>
                  <a:gd name="T15" fmla="*/ 111 h 176"/>
                  <a:gd name="T16" fmla="*/ 64 w 112"/>
                  <a:gd name="T17" fmla="*/ 122 h 176"/>
                  <a:gd name="T18" fmla="*/ 57 w 112"/>
                  <a:gd name="T19" fmla="*/ 133 h 176"/>
                  <a:gd name="T20" fmla="*/ 49 w 112"/>
                  <a:gd name="T21" fmla="*/ 143 h 176"/>
                  <a:gd name="T22" fmla="*/ 40 w 112"/>
                  <a:gd name="T23" fmla="*/ 153 h 176"/>
                  <a:gd name="T24" fmla="*/ 29 w 112"/>
                  <a:gd name="T25" fmla="*/ 161 h 176"/>
                  <a:gd name="T26" fmla="*/ 23 w 112"/>
                  <a:gd name="T27" fmla="*/ 165 h 176"/>
                  <a:gd name="T28" fmla="*/ 15 w 112"/>
                  <a:gd name="T29" fmla="*/ 169 h 176"/>
                  <a:gd name="T30" fmla="*/ 8 w 112"/>
                  <a:gd name="T31" fmla="*/ 173 h 176"/>
                  <a:gd name="T32" fmla="*/ 0 w 112"/>
                  <a:gd name="T33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2" h="176">
                    <a:moveTo>
                      <a:pt x="112" y="0"/>
                    </a:moveTo>
                    <a:lnTo>
                      <a:pt x="105" y="11"/>
                    </a:lnTo>
                    <a:lnTo>
                      <a:pt x="100" y="23"/>
                    </a:lnTo>
                    <a:lnTo>
                      <a:pt x="95" y="35"/>
                    </a:lnTo>
                    <a:lnTo>
                      <a:pt x="90" y="48"/>
                    </a:lnTo>
                    <a:lnTo>
                      <a:pt x="83" y="74"/>
                    </a:lnTo>
                    <a:lnTo>
                      <a:pt x="74" y="99"/>
                    </a:lnTo>
                    <a:lnTo>
                      <a:pt x="70" y="111"/>
                    </a:lnTo>
                    <a:lnTo>
                      <a:pt x="64" y="122"/>
                    </a:lnTo>
                    <a:lnTo>
                      <a:pt x="57" y="133"/>
                    </a:lnTo>
                    <a:lnTo>
                      <a:pt x="49" y="143"/>
                    </a:lnTo>
                    <a:lnTo>
                      <a:pt x="40" y="153"/>
                    </a:lnTo>
                    <a:lnTo>
                      <a:pt x="29" y="161"/>
                    </a:lnTo>
                    <a:lnTo>
                      <a:pt x="23" y="165"/>
                    </a:lnTo>
                    <a:lnTo>
                      <a:pt x="15" y="169"/>
                    </a:lnTo>
                    <a:lnTo>
                      <a:pt x="8" y="173"/>
                    </a:lnTo>
                    <a:lnTo>
                      <a:pt x="0" y="176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7" name="Freeform 523">
                <a:extLst>
                  <a:ext uri="{FF2B5EF4-FFF2-40B4-BE49-F238E27FC236}">
                    <a16:creationId xmlns:a16="http://schemas.microsoft.com/office/drawing/2014/main" id="{5703473B-7816-08E6-5EB8-2CE94E345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1600"/>
                <a:ext cx="3" cy="6"/>
              </a:xfrm>
              <a:custGeom>
                <a:avLst/>
                <a:gdLst>
                  <a:gd name="T0" fmla="*/ 54 w 54"/>
                  <a:gd name="T1" fmla="*/ 0 h 102"/>
                  <a:gd name="T2" fmla="*/ 49 w 54"/>
                  <a:gd name="T3" fmla="*/ 6 h 102"/>
                  <a:gd name="T4" fmla="*/ 43 w 54"/>
                  <a:gd name="T5" fmla="*/ 11 h 102"/>
                  <a:gd name="T6" fmla="*/ 39 w 54"/>
                  <a:gd name="T7" fmla="*/ 18 h 102"/>
                  <a:gd name="T8" fmla="*/ 36 w 54"/>
                  <a:gd name="T9" fmla="*/ 24 h 102"/>
                  <a:gd name="T10" fmla="*/ 30 w 54"/>
                  <a:gd name="T11" fmla="*/ 37 h 102"/>
                  <a:gd name="T12" fmla="*/ 25 w 54"/>
                  <a:gd name="T13" fmla="*/ 51 h 102"/>
                  <a:gd name="T14" fmla="*/ 20 w 54"/>
                  <a:gd name="T15" fmla="*/ 64 h 102"/>
                  <a:gd name="T16" fmla="*/ 14 w 54"/>
                  <a:gd name="T17" fmla="*/ 77 h 102"/>
                  <a:gd name="T18" fmla="*/ 8 w 54"/>
                  <a:gd name="T19" fmla="*/ 91 h 102"/>
                  <a:gd name="T20" fmla="*/ 0 w 54"/>
                  <a:gd name="T21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02">
                    <a:moveTo>
                      <a:pt x="54" y="0"/>
                    </a:moveTo>
                    <a:lnTo>
                      <a:pt x="49" y="6"/>
                    </a:lnTo>
                    <a:lnTo>
                      <a:pt x="43" y="11"/>
                    </a:lnTo>
                    <a:lnTo>
                      <a:pt x="39" y="18"/>
                    </a:lnTo>
                    <a:lnTo>
                      <a:pt x="36" y="24"/>
                    </a:lnTo>
                    <a:lnTo>
                      <a:pt x="30" y="37"/>
                    </a:lnTo>
                    <a:lnTo>
                      <a:pt x="25" y="51"/>
                    </a:lnTo>
                    <a:lnTo>
                      <a:pt x="20" y="64"/>
                    </a:lnTo>
                    <a:lnTo>
                      <a:pt x="14" y="77"/>
                    </a:lnTo>
                    <a:lnTo>
                      <a:pt x="8" y="91"/>
                    </a:lnTo>
                    <a:lnTo>
                      <a:pt x="0" y="102"/>
                    </a:lnTo>
                  </a:path>
                </a:pathLst>
              </a:custGeom>
              <a:noFill/>
              <a:ln w="1588">
                <a:solidFill>
                  <a:srgbClr val="605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08109" name="Freeform 525">
              <a:extLst>
                <a:ext uri="{FF2B5EF4-FFF2-40B4-BE49-F238E27FC236}">
                  <a16:creationId xmlns:a16="http://schemas.microsoft.com/office/drawing/2014/main" id="{396979B8-ACDB-B1EA-0CEC-182EB8FCC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1618"/>
              <a:ext cx="9" cy="1"/>
            </a:xfrm>
            <a:custGeom>
              <a:avLst/>
              <a:gdLst>
                <a:gd name="T0" fmla="*/ 146 w 146"/>
                <a:gd name="T1" fmla="*/ 17 h 17"/>
                <a:gd name="T2" fmla="*/ 109 w 146"/>
                <a:gd name="T3" fmla="*/ 11 h 17"/>
                <a:gd name="T4" fmla="*/ 73 w 146"/>
                <a:gd name="T5" fmla="*/ 2 h 17"/>
                <a:gd name="T6" fmla="*/ 64 w 146"/>
                <a:gd name="T7" fmla="*/ 1 h 17"/>
                <a:gd name="T8" fmla="*/ 55 w 146"/>
                <a:gd name="T9" fmla="*/ 0 h 17"/>
                <a:gd name="T10" fmla="*/ 45 w 146"/>
                <a:gd name="T11" fmla="*/ 0 h 17"/>
                <a:gd name="T12" fmla="*/ 36 w 146"/>
                <a:gd name="T13" fmla="*/ 0 h 17"/>
                <a:gd name="T14" fmla="*/ 27 w 146"/>
                <a:gd name="T15" fmla="*/ 2 h 17"/>
                <a:gd name="T16" fmla="*/ 18 w 146"/>
                <a:gd name="T17" fmla="*/ 4 h 17"/>
                <a:gd name="T18" fmla="*/ 9 w 146"/>
                <a:gd name="T19" fmla="*/ 8 h 17"/>
                <a:gd name="T20" fmla="*/ 0 w 146"/>
                <a:gd name="T2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7">
                  <a:moveTo>
                    <a:pt x="146" y="17"/>
                  </a:moveTo>
                  <a:lnTo>
                    <a:pt x="109" y="11"/>
                  </a:lnTo>
                  <a:lnTo>
                    <a:pt x="73" y="2"/>
                  </a:lnTo>
                  <a:lnTo>
                    <a:pt x="64" y="1"/>
                  </a:lnTo>
                  <a:lnTo>
                    <a:pt x="55" y="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27" y="2"/>
                  </a:lnTo>
                  <a:lnTo>
                    <a:pt x="18" y="4"/>
                  </a:lnTo>
                  <a:lnTo>
                    <a:pt x="9" y="8"/>
                  </a:lnTo>
                  <a:lnTo>
                    <a:pt x="0" y="13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0" name="Freeform 526">
              <a:extLst>
                <a:ext uri="{FF2B5EF4-FFF2-40B4-BE49-F238E27FC236}">
                  <a16:creationId xmlns:a16="http://schemas.microsoft.com/office/drawing/2014/main" id="{B45DC768-FBAF-B931-9715-FEFCAFC3B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1624"/>
              <a:ext cx="10" cy="8"/>
            </a:xfrm>
            <a:custGeom>
              <a:avLst/>
              <a:gdLst>
                <a:gd name="T0" fmla="*/ 0 w 162"/>
                <a:gd name="T1" fmla="*/ 0 h 122"/>
                <a:gd name="T2" fmla="*/ 24 w 162"/>
                <a:gd name="T3" fmla="*/ 9 h 122"/>
                <a:gd name="T4" fmla="*/ 49 w 162"/>
                <a:gd name="T5" fmla="*/ 19 h 122"/>
                <a:gd name="T6" fmla="*/ 72 w 162"/>
                <a:gd name="T7" fmla="*/ 30 h 122"/>
                <a:gd name="T8" fmla="*/ 94 w 162"/>
                <a:gd name="T9" fmla="*/ 43 h 122"/>
                <a:gd name="T10" fmla="*/ 104 w 162"/>
                <a:gd name="T11" fmla="*/ 50 h 122"/>
                <a:gd name="T12" fmla="*/ 114 w 162"/>
                <a:gd name="T13" fmla="*/ 57 h 122"/>
                <a:gd name="T14" fmla="*/ 123 w 162"/>
                <a:gd name="T15" fmla="*/ 66 h 122"/>
                <a:gd name="T16" fmla="*/ 132 w 162"/>
                <a:gd name="T17" fmla="*/ 76 h 122"/>
                <a:gd name="T18" fmla="*/ 141 w 162"/>
                <a:gd name="T19" fmla="*/ 86 h 122"/>
                <a:gd name="T20" fmla="*/ 148 w 162"/>
                <a:gd name="T21" fmla="*/ 97 h 122"/>
                <a:gd name="T22" fmla="*/ 155 w 162"/>
                <a:gd name="T23" fmla="*/ 109 h 122"/>
                <a:gd name="T24" fmla="*/ 162 w 162"/>
                <a:gd name="T2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2" h="122">
                  <a:moveTo>
                    <a:pt x="0" y="0"/>
                  </a:moveTo>
                  <a:lnTo>
                    <a:pt x="24" y="9"/>
                  </a:lnTo>
                  <a:lnTo>
                    <a:pt x="49" y="19"/>
                  </a:lnTo>
                  <a:lnTo>
                    <a:pt x="72" y="30"/>
                  </a:lnTo>
                  <a:lnTo>
                    <a:pt x="94" y="43"/>
                  </a:lnTo>
                  <a:lnTo>
                    <a:pt x="104" y="50"/>
                  </a:lnTo>
                  <a:lnTo>
                    <a:pt x="114" y="57"/>
                  </a:lnTo>
                  <a:lnTo>
                    <a:pt x="123" y="66"/>
                  </a:lnTo>
                  <a:lnTo>
                    <a:pt x="132" y="76"/>
                  </a:lnTo>
                  <a:lnTo>
                    <a:pt x="141" y="86"/>
                  </a:lnTo>
                  <a:lnTo>
                    <a:pt x="148" y="97"/>
                  </a:lnTo>
                  <a:lnTo>
                    <a:pt x="155" y="109"/>
                  </a:lnTo>
                  <a:lnTo>
                    <a:pt x="162" y="122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1" name="Freeform 527">
              <a:extLst>
                <a:ext uri="{FF2B5EF4-FFF2-40B4-BE49-F238E27FC236}">
                  <a16:creationId xmlns:a16="http://schemas.microsoft.com/office/drawing/2014/main" id="{CC827C73-A7BC-72A1-DAA9-1A60ACB59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1629"/>
              <a:ext cx="6" cy="11"/>
            </a:xfrm>
            <a:custGeom>
              <a:avLst/>
              <a:gdLst>
                <a:gd name="T0" fmla="*/ 0 w 94"/>
                <a:gd name="T1" fmla="*/ 0 h 174"/>
                <a:gd name="T2" fmla="*/ 1 w 94"/>
                <a:gd name="T3" fmla="*/ 6 h 174"/>
                <a:gd name="T4" fmla="*/ 3 w 94"/>
                <a:gd name="T5" fmla="*/ 12 h 174"/>
                <a:gd name="T6" fmla="*/ 5 w 94"/>
                <a:gd name="T7" fmla="*/ 17 h 174"/>
                <a:gd name="T8" fmla="*/ 8 w 94"/>
                <a:gd name="T9" fmla="*/ 23 h 174"/>
                <a:gd name="T10" fmla="*/ 14 w 94"/>
                <a:gd name="T11" fmla="*/ 33 h 174"/>
                <a:gd name="T12" fmla="*/ 23 w 94"/>
                <a:gd name="T13" fmla="*/ 43 h 174"/>
                <a:gd name="T14" fmla="*/ 42 w 94"/>
                <a:gd name="T15" fmla="*/ 61 h 174"/>
                <a:gd name="T16" fmla="*/ 61 w 94"/>
                <a:gd name="T17" fmla="*/ 79 h 174"/>
                <a:gd name="T18" fmla="*/ 70 w 94"/>
                <a:gd name="T19" fmla="*/ 89 h 174"/>
                <a:gd name="T20" fmla="*/ 78 w 94"/>
                <a:gd name="T21" fmla="*/ 98 h 174"/>
                <a:gd name="T22" fmla="*/ 85 w 94"/>
                <a:gd name="T23" fmla="*/ 108 h 174"/>
                <a:gd name="T24" fmla="*/ 90 w 94"/>
                <a:gd name="T25" fmla="*/ 120 h 174"/>
                <a:gd name="T26" fmla="*/ 92 w 94"/>
                <a:gd name="T27" fmla="*/ 126 h 174"/>
                <a:gd name="T28" fmla="*/ 93 w 94"/>
                <a:gd name="T29" fmla="*/ 132 h 174"/>
                <a:gd name="T30" fmla="*/ 94 w 94"/>
                <a:gd name="T31" fmla="*/ 138 h 174"/>
                <a:gd name="T32" fmla="*/ 94 w 94"/>
                <a:gd name="T33" fmla="*/ 145 h 174"/>
                <a:gd name="T34" fmla="*/ 94 w 94"/>
                <a:gd name="T35" fmla="*/ 152 h 174"/>
                <a:gd name="T36" fmla="*/ 93 w 94"/>
                <a:gd name="T37" fmla="*/ 159 h 174"/>
                <a:gd name="T38" fmla="*/ 91 w 94"/>
                <a:gd name="T39" fmla="*/ 167 h 174"/>
                <a:gd name="T40" fmla="*/ 88 w 94"/>
                <a:gd name="T41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74">
                  <a:moveTo>
                    <a:pt x="0" y="0"/>
                  </a:moveTo>
                  <a:lnTo>
                    <a:pt x="1" y="6"/>
                  </a:lnTo>
                  <a:lnTo>
                    <a:pt x="3" y="12"/>
                  </a:lnTo>
                  <a:lnTo>
                    <a:pt x="5" y="17"/>
                  </a:lnTo>
                  <a:lnTo>
                    <a:pt x="8" y="23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42" y="61"/>
                  </a:lnTo>
                  <a:lnTo>
                    <a:pt x="61" y="79"/>
                  </a:lnTo>
                  <a:lnTo>
                    <a:pt x="70" y="89"/>
                  </a:lnTo>
                  <a:lnTo>
                    <a:pt x="78" y="98"/>
                  </a:lnTo>
                  <a:lnTo>
                    <a:pt x="85" y="108"/>
                  </a:lnTo>
                  <a:lnTo>
                    <a:pt x="90" y="120"/>
                  </a:lnTo>
                  <a:lnTo>
                    <a:pt x="92" y="126"/>
                  </a:lnTo>
                  <a:lnTo>
                    <a:pt x="93" y="132"/>
                  </a:lnTo>
                  <a:lnTo>
                    <a:pt x="94" y="138"/>
                  </a:lnTo>
                  <a:lnTo>
                    <a:pt x="94" y="145"/>
                  </a:lnTo>
                  <a:lnTo>
                    <a:pt x="94" y="152"/>
                  </a:lnTo>
                  <a:lnTo>
                    <a:pt x="93" y="159"/>
                  </a:lnTo>
                  <a:lnTo>
                    <a:pt x="91" y="167"/>
                  </a:lnTo>
                  <a:lnTo>
                    <a:pt x="88" y="174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2" name="Freeform 528">
              <a:extLst>
                <a:ext uri="{FF2B5EF4-FFF2-40B4-BE49-F238E27FC236}">
                  <a16:creationId xmlns:a16="http://schemas.microsoft.com/office/drawing/2014/main" id="{D2205CD1-CC49-E356-1B8A-983C4115A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633"/>
              <a:ext cx="3" cy="12"/>
            </a:xfrm>
            <a:custGeom>
              <a:avLst/>
              <a:gdLst>
                <a:gd name="T0" fmla="*/ 4 w 41"/>
                <a:gd name="T1" fmla="*/ 0 h 195"/>
                <a:gd name="T2" fmla="*/ 2 w 41"/>
                <a:gd name="T3" fmla="*/ 6 h 195"/>
                <a:gd name="T4" fmla="*/ 1 w 41"/>
                <a:gd name="T5" fmla="*/ 12 h 195"/>
                <a:gd name="T6" fmla="*/ 0 w 41"/>
                <a:gd name="T7" fmla="*/ 18 h 195"/>
                <a:gd name="T8" fmla="*/ 0 w 41"/>
                <a:gd name="T9" fmla="*/ 24 h 195"/>
                <a:gd name="T10" fmla="*/ 2 w 41"/>
                <a:gd name="T11" fmla="*/ 36 h 195"/>
                <a:gd name="T12" fmla="*/ 6 w 41"/>
                <a:gd name="T13" fmla="*/ 49 h 195"/>
                <a:gd name="T14" fmla="*/ 17 w 41"/>
                <a:gd name="T15" fmla="*/ 73 h 195"/>
                <a:gd name="T16" fmla="*/ 30 w 41"/>
                <a:gd name="T17" fmla="*/ 98 h 195"/>
                <a:gd name="T18" fmla="*/ 35 w 41"/>
                <a:gd name="T19" fmla="*/ 110 h 195"/>
                <a:gd name="T20" fmla="*/ 39 w 41"/>
                <a:gd name="T21" fmla="*/ 122 h 195"/>
                <a:gd name="T22" fmla="*/ 40 w 41"/>
                <a:gd name="T23" fmla="*/ 128 h 195"/>
                <a:gd name="T24" fmla="*/ 41 w 41"/>
                <a:gd name="T25" fmla="*/ 134 h 195"/>
                <a:gd name="T26" fmla="*/ 41 w 41"/>
                <a:gd name="T27" fmla="*/ 141 h 195"/>
                <a:gd name="T28" fmla="*/ 41 w 41"/>
                <a:gd name="T29" fmla="*/ 147 h 195"/>
                <a:gd name="T30" fmla="*/ 40 w 41"/>
                <a:gd name="T31" fmla="*/ 153 h 195"/>
                <a:gd name="T32" fmla="*/ 38 w 41"/>
                <a:gd name="T33" fmla="*/ 159 h 195"/>
                <a:gd name="T34" fmla="*/ 35 w 41"/>
                <a:gd name="T35" fmla="*/ 165 h 195"/>
                <a:gd name="T36" fmla="*/ 31 w 41"/>
                <a:gd name="T37" fmla="*/ 171 h 195"/>
                <a:gd name="T38" fmla="*/ 26 w 41"/>
                <a:gd name="T39" fmla="*/ 178 h 195"/>
                <a:gd name="T40" fmla="*/ 20 w 41"/>
                <a:gd name="T41" fmla="*/ 184 h 195"/>
                <a:gd name="T42" fmla="*/ 13 w 41"/>
                <a:gd name="T43" fmla="*/ 190 h 195"/>
                <a:gd name="T44" fmla="*/ 4 w 41"/>
                <a:gd name="T4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195">
                  <a:moveTo>
                    <a:pt x="4" y="0"/>
                  </a:moveTo>
                  <a:lnTo>
                    <a:pt x="2" y="6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7" y="73"/>
                  </a:lnTo>
                  <a:lnTo>
                    <a:pt x="30" y="98"/>
                  </a:lnTo>
                  <a:lnTo>
                    <a:pt x="35" y="110"/>
                  </a:lnTo>
                  <a:lnTo>
                    <a:pt x="39" y="122"/>
                  </a:lnTo>
                  <a:lnTo>
                    <a:pt x="40" y="128"/>
                  </a:lnTo>
                  <a:lnTo>
                    <a:pt x="41" y="134"/>
                  </a:lnTo>
                  <a:lnTo>
                    <a:pt x="41" y="141"/>
                  </a:lnTo>
                  <a:lnTo>
                    <a:pt x="41" y="147"/>
                  </a:lnTo>
                  <a:lnTo>
                    <a:pt x="40" y="153"/>
                  </a:lnTo>
                  <a:lnTo>
                    <a:pt x="38" y="159"/>
                  </a:lnTo>
                  <a:lnTo>
                    <a:pt x="35" y="165"/>
                  </a:lnTo>
                  <a:lnTo>
                    <a:pt x="31" y="171"/>
                  </a:lnTo>
                  <a:lnTo>
                    <a:pt x="26" y="178"/>
                  </a:lnTo>
                  <a:lnTo>
                    <a:pt x="20" y="184"/>
                  </a:lnTo>
                  <a:lnTo>
                    <a:pt x="13" y="190"/>
                  </a:lnTo>
                  <a:lnTo>
                    <a:pt x="4" y="195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3" name="Freeform 529">
              <a:extLst>
                <a:ext uri="{FF2B5EF4-FFF2-40B4-BE49-F238E27FC236}">
                  <a16:creationId xmlns:a16="http://schemas.microsoft.com/office/drawing/2014/main" id="{2ED53443-03CA-844D-C532-A8C2C0596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634"/>
              <a:ext cx="5" cy="12"/>
            </a:xfrm>
            <a:custGeom>
              <a:avLst/>
              <a:gdLst>
                <a:gd name="T0" fmla="*/ 83 w 83"/>
                <a:gd name="T1" fmla="*/ 0 h 190"/>
                <a:gd name="T2" fmla="*/ 81 w 83"/>
                <a:gd name="T3" fmla="*/ 13 h 190"/>
                <a:gd name="T4" fmla="*/ 77 w 83"/>
                <a:gd name="T5" fmla="*/ 26 h 190"/>
                <a:gd name="T6" fmla="*/ 72 w 83"/>
                <a:gd name="T7" fmla="*/ 39 h 190"/>
                <a:gd name="T8" fmla="*/ 66 w 83"/>
                <a:gd name="T9" fmla="*/ 51 h 190"/>
                <a:gd name="T10" fmla="*/ 54 w 83"/>
                <a:gd name="T11" fmla="*/ 73 h 190"/>
                <a:gd name="T12" fmla="*/ 41 w 83"/>
                <a:gd name="T13" fmla="*/ 95 h 190"/>
                <a:gd name="T14" fmla="*/ 28 w 83"/>
                <a:gd name="T15" fmla="*/ 117 h 190"/>
                <a:gd name="T16" fmla="*/ 15 w 83"/>
                <a:gd name="T17" fmla="*/ 139 h 190"/>
                <a:gd name="T18" fmla="*/ 10 w 83"/>
                <a:gd name="T19" fmla="*/ 151 h 190"/>
                <a:gd name="T20" fmla="*/ 6 w 83"/>
                <a:gd name="T21" fmla="*/ 164 h 190"/>
                <a:gd name="T22" fmla="*/ 2 w 83"/>
                <a:gd name="T23" fmla="*/ 177 h 190"/>
                <a:gd name="T24" fmla="*/ 0 w 83"/>
                <a:gd name="T25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90">
                  <a:moveTo>
                    <a:pt x="83" y="0"/>
                  </a:moveTo>
                  <a:lnTo>
                    <a:pt x="81" y="13"/>
                  </a:lnTo>
                  <a:lnTo>
                    <a:pt x="77" y="26"/>
                  </a:lnTo>
                  <a:lnTo>
                    <a:pt x="72" y="39"/>
                  </a:lnTo>
                  <a:lnTo>
                    <a:pt x="66" y="51"/>
                  </a:lnTo>
                  <a:lnTo>
                    <a:pt x="54" y="73"/>
                  </a:lnTo>
                  <a:lnTo>
                    <a:pt x="41" y="95"/>
                  </a:lnTo>
                  <a:lnTo>
                    <a:pt x="28" y="117"/>
                  </a:lnTo>
                  <a:lnTo>
                    <a:pt x="15" y="139"/>
                  </a:lnTo>
                  <a:lnTo>
                    <a:pt x="10" y="151"/>
                  </a:lnTo>
                  <a:lnTo>
                    <a:pt x="6" y="164"/>
                  </a:lnTo>
                  <a:lnTo>
                    <a:pt x="2" y="177"/>
                  </a:lnTo>
                  <a:lnTo>
                    <a:pt x="0" y="190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4" name="Freeform 530">
              <a:extLst>
                <a:ext uri="{FF2B5EF4-FFF2-40B4-BE49-F238E27FC236}">
                  <a16:creationId xmlns:a16="http://schemas.microsoft.com/office/drawing/2014/main" id="{8108CCAA-A5F7-4C51-026A-1C6C1CA56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1632"/>
              <a:ext cx="1" cy="6"/>
            </a:xfrm>
            <a:custGeom>
              <a:avLst/>
              <a:gdLst>
                <a:gd name="T0" fmla="*/ 6 w 20"/>
                <a:gd name="T1" fmla="*/ 0 h 98"/>
                <a:gd name="T2" fmla="*/ 12 w 20"/>
                <a:gd name="T3" fmla="*/ 6 h 98"/>
                <a:gd name="T4" fmla="*/ 17 w 20"/>
                <a:gd name="T5" fmla="*/ 13 h 98"/>
                <a:gd name="T6" fmla="*/ 19 w 20"/>
                <a:gd name="T7" fmla="*/ 19 h 98"/>
                <a:gd name="T8" fmla="*/ 20 w 20"/>
                <a:gd name="T9" fmla="*/ 25 h 98"/>
                <a:gd name="T10" fmla="*/ 20 w 20"/>
                <a:gd name="T11" fmla="*/ 31 h 98"/>
                <a:gd name="T12" fmla="*/ 19 w 20"/>
                <a:gd name="T13" fmla="*/ 37 h 98"/>
                <a:gd name="T14" fmla="*/ 17 w 20"/>
                <a:gd name="T15" fmla="*/ 42 h 98"/>
                <a:gd name="T16" fmla="*/ 15 w 20"/>
                <a:gd name="T17" fmla="*/ 48 h 98"/>
                <a:gd name="T18" fmla="*/ 9 w 20"/>
                <a:gd name="T19" fmla="*/ 60 h 98"/>
                <a:gd name="T20" fmla="*/ 3 w 20"/>
                <a:gd name="T21" fmla="*/ 73 h 98"/>
                <a:gd name="T22" fmla="*/ 1 w 20"/>
                <a:gd name="T23" fmla="*/ 79 h 98"/>
                <a:gd name="T24" fmla="*/ 0 w 20"/>
                <a:gd name="T25" fmla="*/ 85 h 98"/>
                <a:gd name="T26" fmla="*/ 0 w 20"/>
                <a:gd name="T27" fmla="*/ 91 h 98"/>
                <a:gd name="T28" fmla="*/ 1 w 20"/>
                <a:gd name="T2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98">
                  <a:moveTo>
                    <a:pt x="6" y="0"/>
                  </a:moveTo>
                  <a:lnTo>
                    <a:pt x="12" y="6"/>
                  </a:lnTo>
                  <a:lnTo>
                    <a:pt x="17" y="13"/>
                  </a:lnTo>
                  <a:lnTo>
                    <a:pt x="19" y="19"/>
                  </a:lnTo>
                  <a:lnTo>
                    <a:pt x="20" y="25"/>
                  </a:lnTo>
                  <a:lnTo>
                    <a:pt x="20" y="31"/>
                  </a:lnTo>
                  <a:lnTo>
                    <a:pt x="19" y="37"/>
                  </a:lnTo>
                  <a:lnTo>
                    <a:pt x="17" y="42"/>
                  </a:lnTo>
                  <a:lnTo>
                    <a:pt x="15" y="48"/>
                  </a:lnTo>
                  <a:lnTo>
                    <a:pt x="9" y="60"/>
                  </a:lnTo>
                  <a:lnTo>
                    <a:pt x="3" y="73"/>
                  </a:lnTo>
                  <a:lnTo>
                    <a:pt x="1" y="79"/>
                  </a:lnTo>
                  <a:lnTo>
                    <a:pt x="0" y="85"/>
                  </a:lnTo>
                  <a:lnTo>
                    <a:pt x="0" y="91"/>
                  </a:lnTo>
                  <a:lnTo>
                    <a:pt x="1" y="98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5" name="Freeform 531">
              <a:extLst>
                <a:ext uri="{FF2B5EF4-FFF2-40B4-BE49-F238E27FC236}">
                  <a16:creationId xmlns:a16="http://schemas.microsoft.com/office/drawing/2014/main" id="{71B505C3-2297-11F0-CCBE-14855CD13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627"/>
              <a:ext cx="7" cy="11"/>
            </a:xfrm>
            <a:custGeom>
              <a:avLst/>
              <a:gdLst>
                <a:gd name="T0" fmla="*/ 113 w 113"/>
                <a:gd name="T1" fmla="*/ 0 h 181"/>
                <a:gd name="T2" fmla="*/ 107 w 113"/>
                <a:gd name="T3" fmla="*/ 12 h 181"/>
                <a:gd name="T4" fmla="*/ 100 w 113"/>
                <a:gd name="T5" fmla="*/ 24 h 181"/>
                <a:gd name="T6" fmla="*/ 92 w 113"/>
                <a:gd name="T7" fmla="*/ 36 h 181"/>
                <a:gd name="T8" fmla="*/ 84 w 113"/>
                <a:gd name="T9" fmla="*/ 46 h 181"/>
                <a:gd name="T10" fmla="*/ 66 w 113"/>
                <a:gd name="T11" fmla="*/ 66 h 181"/>
                <a:gd name="T12" fmla="*/ 48 w 113"/>
                <a:gd name="T13" fmla="*/ 85 h 181"/>
                <a:gd name="T14" fmla="*/ 39 w 113"/>
                <a:gd name="T15" fmla="*/ 95 h 181"/>
                <a:gd name="T16" fmla="*/ 31 w 113"/>
                <a:gd name="T17" fmla="*/ 105 h 181"/>
                <a:gd name="T18" fmla="*/ 23 w 113"/>
                <a:gd name="T19" fmla="*/ 115 h 181"/>
                <a:gd name="T20" fmla="*/ 17 w 113"/>
                <a:gd name="T21" fmla="*/ 127 h 181"/>
                <a:gd name="T22" fmla="*/ 11 w 113"/>
                <a:gd name="T23" fmla="*/ 139 h 181"/>
                <a:gd name="T24" fmla="*/ 5 w 113"/>
                <a:gd name="T25" fmla="*/ 151 h 181"/>
                <a:gd name="T26" fmla="*/ 2 w 113"/>
                <a:gd name="T27" fmla="*/ 166 h 181"/>
                <a:gd name="T28" fmla="*/ 0 w 113"/>
                <a:gd name="T2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3" h="181">
                  <a:moveTo>
                    <a:pt x="113" y="0"/>
                  </a:moveTo>
                  <a:lnTo>
                    <a:pt x="107" y="12"/>
                  </a:lnTo>
                  <a:lnTo>
                    <a:pt x="100" y="24"/>
                  </a:lnTo>
                  <a:lnTo>
                    <a:pt x="92" y="36"/>
                  </a:lnTo>
                  <a:lnTo>
                    <a:pt x="84" y="46"/>
                  </a:lnTo>
                  <a:lnTo>
                    <a:pt x="66" y="66"/>
                  </a:lnTo>
                  <a:lnTo>
                    <a:pt x="48" y="85"/>
                  </a:lnTo>
                  <a:lnTo>
                    <a:pt x="39" y="95"/>
                  </a:lnTo>
                  <a:lnTo>
                    <a:pt x="31" y="105"/>
                  </a:lnTo>
                  <a:lnTo>
                    <a:pt x="23" y="115"/>
                  </a:lnTo>
                  <a:lnTo>
                    <a:pt x="17" y="127"/>
                  </a:lnTo>
                  <a:lnTo>
                    <a:pt x="11" y="139"/>
                  </a:lnTo>
                  <a:lnTo>
                    <a:pt x="5" y="151"/>
                  </a:lnTo>
                  <a:lnTo>
                    <a:pt x="2" y="166"/>
                  </a:lnTo>
                  <a:lnTo>
                    <a:pt x="0" y="181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6" name="Freeform 532">
              <a:extLst>
                <a:ext uri="{FF2B5EF4-FFF2-40B4-BE49-F238E27FC236}">
                  <a16:creationId xmlns:a16="http://schemas.microsoft.com/office/drawing/2014/main" id="{2F1EB9EF-4728-9A0B-F01B-AD6E5C746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624"/>
              <a:ext cx="5" cy="3"/>
            </a:xfrm>
            <a:custGeom>
              <a:avLst/>
              <a:gdLst>
                <a:gd name="T0" fmla="*/ 69 w 69"/>
                <a:gd name="T1" fmla="*/ 0 h 58"/>
                <a:gd name="T2" fmla="*/ 67 w 69"/>
                <a:gd name="T3" fmla="*/ 5 h 58"/>
                <a:gd name="T4" fmla="*/ 62 w 69"/>
                <a:gd name="T5" fmla="*/ 10 h 58"/>
                <a:gd name="T6" fmla="*/ 57 w 69"/>
                <a:gd name="T7" fmla="*/ 13 h 58"/>
                <a:gd name="T8" fmla="*/ 52 w 69"/>
                <a:gd name="T9" fmla="*/ 15 h 58"/>
                <a:gd name="T10" fmla="*/ 40 w 69"/>
                <a:gd name="T11" fmla="*/ 18 h 58"/>
                <a:gd name="T12" fmla="*/ 27 w 69"/>
                <a:gd name="T13" fmla="*/ 20 h 58"/>
                <a:gd name="T14" fmla="*/ 21 w 69"/>
                <a:gd name="T15" fmla="*/ 21 h 58"/>
                <a:gd name="T16" fmla="*/ 15 w 69"/>
                <a:gd name="T17" fmla="*/ 23 h 58"/>
                <a:gd name="T18" fmla="*/ 10 w 69"/>
                <a:gd name="T19" fmla="*/ 25 h 58"/>
                <a:gd name="T20" fmla="*/ 6 w 69"/>
                <a:gd name="T21" fmla="*/ 29 h 58"/>
                <a:gd name="T22" fmla="*/ 2 w 69"/>
                <a:gd name="T23" fmla="*/ 34 h 58"/>
                <a:gd name="T24" fmla="*/ 0 w 69"/>
                <a:gd name="T25" fmla="*/ 40 h 58"/>
                <a:gd name="T26" fmla="*/ 0 w 69"/>
                <a:gd name="T27" fmla="*/ 48 h 58"/>
                <a:gd name="T28" fmla="*/ 0 w 69"/>
                <a:gd name="T2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58">
                  <a:moveTo>
                    <a:pt x="69" y="0"/>
                  </a:moveTo>
                  <a:lnTo>
                    <a:pt x="67" y="5"/>
                  </a:lnTo>
                  <a:lnTo>
                    <a:pt x="62" y="10"/>
                  </a:lnTo>
                  <a:lnTo>
                    <a:pt x="57" y="13"/>
                  </a:lnTo>
                  <a:lnTo>
                    <a:pt x="52" y="15"/>
                  </a:lnTo>
                  <a:lnTo>
                    <a:pt x="40" y="18"/>
                  </a:lnTo>
                  <a:lnTo>
                    <a:pt x="27" y="20"/>
                  </a:lnTo>
                  <a:lnTo>
                    <a:pt x="21" y="21"/>
                  </a:lnTo>
                  <a:lnTo>
                    <a:pt x="15" y="23"/>
                  </a:lnTo>
                  <a:lnTo>
                    <a:pt x="10" y="25"/>
                  </a:lnTo>
                  <a:lnTo>
                    <a:pt x="6" y="29"/>
                  </a:lnTo>
                  <a:lnTo>
                    <a:pt x="2" y="34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8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7" name="Freeform 533">
              <a:extLst>
                <a:ext uri="{FF2B5EF4-FFF2-40B4-BE49-F238E27FC236}">
                  <a16:creationId xmlns:a16="http://schemas.microsoft.com/office/drawing/2014/main" id="{CFF3ABD0-5F40-1527-5231-B7B758155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1546"/>
              <a:ext cx="6" cy="9"/>
            </a:xfrm>
            <a:custGeom>
              <a:avLst/>
              <a:gdLst>
                <a:gd name="T0" fmla="*/ 82 w 82"/>
                <a:gd name="T1" fmla="*/ 0 h 141"/>
                <a:gd name="T2" fmla="*/ 74 w 82"/>
                <a:gd name="T3" fmla="*/ 20 h 141"/>
                <a:gd name="T4" fmla="*/ 67 w 82"/>
                <a:gd name="T5" fmla="*/ 39 h 141"/>
                <a:gd name="T6" fmla="*/ 59 w 82"/>
                <a:gd name="T7" fmla="*/ 58 h 141"/>
                <a:gd name="T8" fmla="*/ 50 w 82"/>
                <a:gd name="T9" fmla="*/ 77 h 141"/>
                <a:gd name="T10" fmla="*/ 40 w 82"/>
                <a:gd name="T11" fmla="*/ 94 h 141"/>
                <a:gd name="T12" fmla="*/ 28 w 82"/>
                <a:gd name="T13" fmla="*/ 111 h 141"/>
                <a:gd name="T14" fmla="*/ 22 w 82"/>
                <a:gd name="T15" fmla="*/ 119 h 141"/>
                <a:gd name="T16" fmla="*/ 15 w 82"/>
                <a:gd name="T17" fmla="*/ 126 h 141"/>
                <a:gd name="T18" fmla="*/ 7 w 82"/>
                <a:gd name="T19" fmla="*/ 134 h 141"/>
                <a:gd name="T20" fmla="*/ 0 w 82"/>
                <a:gd name="T2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41">
                  <a:moveTo>
                    <a:pt x="82" y="0"/>
                  </a:moveTo>
                  <a:lnTo>
                    <a:pt x="74" y="20"/>
                  </a:lnTo>
                  <a:lnTo>
                    <a:pt x="67" y="39"/>
                  </a:lnTo>
                  <a:lnTo>
                    <a:pt x="59" y="58"/>
                  </a:lnTo>
                  <a:lnTo>
                    <a:pt x="50" y="77"/>
                  </a:lnTo>
                  <a:lnTo>
                    <a:pt x="40" y="94"/>
                  </a:lnTo>
                  <a:lnTo>
                    <a:pt x="28" y="111"/>
                  </a:lnTo>
                  <a:lnTo>
                    <a:pt x="22" y="119"/>
                  </a:lnTo>
                  <a:lnTo>
                    <a:pt x="15" y="126"/>
                  </a:lnTo>
                  <a:lnTo>
                    <a:pt x="7" y="134"/>
                  </a:lnTo>
                  <a:lnTo>
                    <a:pt x="0" y="141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8" name="Freeform 534">
              <a:extLst>
                <a:ext uri="{FF2B5EF4-FFF2-40B4-BE49-F238E27FC236}">
                  <a16:creationId xmlns:a16="http://schemas.microsoft.com/office/drawing/2014/main" id="{36DCDCE9-BF4F-DDCF-9609-5EB896B03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1537"/>
              <a:ext cx="4" cy="13"/>
            </a:xfrm>
            <a:custGeom>
              <a:avLst/>
              <a:gdLst>
                <a:gd name="T0" fmla="*/ 73 w 73"/>
                <a:gd name="T1" fmla="*/ 0 h 205"/>
                <a:gd name="T2" fmla="*/ 63 w 73"/>
                <a:gd name="T3" fmla="*/ 25 h 205"/>
                <a:gd name="T4" fmla="*/ 52 w 73"/>
                <a:gd name="T5" fmla="*/ 49 h 205"/>
                <a:gd name="T6" fmla="*/ 41 w 73"/>
                <a:gd name="T7" fmla="*/ 75 h 205"/>
                <a:gd name="T8" fmla="*/ 30 w 73"/>
                <a:gd name="T9" fmla="*/ 99 h 205"/>
                <a:gd name="T10" fmla="*/ 18 w 73"/>
                <a:gd name="T11" fmla="*/ 124 h 205"/>
                <a:gd name="T12" fmla="*/ 10 w 73"/>
                <a:gd name="T13" fmla="*/ 149 h 205"/>
                <a:gd name="T14" fmla="*/ 6 w 73"/>
                <a:gd name="T15" fmla="*/ 162 h 205"/>
                <a:gd name="T16" fmla="*/ 3 w 73"/>
                <a:gd name="T17" fmla="*/ 176 h 205"/>
                <a:gd name="T18" fmla="*/ 1 w 73"/>
                <a:gd name="T19" fmla="*/ 190 h 205"/>
                <a:gd name="T20" fmla="*/ 0 w 73"/>
                <a:gd name="T2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205">
                  <a:moveTo>
                    <a:pt x="73" y="0"/>
                  </a:moveTo>
                  <a:lnTo>
                    <a:pt x="63" y="25"/>
                  </a:lnTo>
                  <a:lnTo>
                    <a:pt x="52" y="49"/>
                  </a:lnTo>
                  <a:lnTo>
                    <a:pt x="41" y="75"/>
                  </a:lnTo>
                  <a:lnTo>
                    <a:pt x="30" y="99"/>
                  </a:lnTo>
                  <a:lnTo>
                    <a:pt x="18" y="124"/>
                  </a:lnTo>
                  <a:lnTo>
                    <a:pt x="10" y="149"/>
                  </a:lnTo>
                  <a:lnTo>
                    <a:pt x="6" y="162"/>
                  </a:lnTo>
                  <a:lnTo>
                    <a:pt x="3" y="176"/>
                  </a:lnTo>
                  <a:lnTo>
                    <a:pt x="1" y="190"/>
                  </a:lnTo>
                  <a:lnTo>
                    <a:pt x="0" y="205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9" name="Freeform 535">
              <a:extLst>
                <a:ext uri="{FF2B5EF4-FFF2-40B4-BE49-F238E27FC236}">
                  <a16:creationId xmlns:a16="http://schemas.microsoft.com/office/drawing/2014/main" id="{47D154FE-3D6B-D6B0-4B43-7F940644E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531"/>
              <a:ext cx="4" cy="18"/>
            </a:xfrm>
            <a:custGeom>
              <a:avLst/>
              <a:gdLst>
                <a:gd name="T0" fmla="*/ 63 w 63"/>
                <a:gd name="T1" fmla="*/ 0 h 278"/>
                <a:gd name="T2" fmla="*/ 50 w 63"/>
                <a:gd name="T3" fmla="*/ 33 h 278"/>
                <a:gd name="T4" fmla="*/ 39 w 63"/>
                <a:gd name="T5" fmla="*/ 67 h 278"/>
                <a:gd name="T6" fmla="*/ 29 w 63"/>
                <a:gd name="T7" fmla="*/ 101 h 278"/>
                <a:gd name="T8" fmla="*/ 20 w 63"/>
                <a:gd name="T9" fmla="*/ 135 h 278"/>
                <a:gd name="T10" fmla="*/ 13 w 63"/>
                <a:gd name="T11" fmla="*/ 171 h 278"/>
                <a:gd name="T12" fmla="*/ 7 w 63"/>
                <a:gd name="T13" fmla="*/ 206 h 278"/>
                <a:gd name="T14" fmla="*/ 2 w 63"/>
                <a:gd name="T15" fmla="*/ 242 h 278"/>
                <a:gd name="T16" fmla="*/ 0 w 63"/>
                <a:gd name="T17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278">
                  <a:moveTo>
                    <a:pt x="63" y="0"/>
                  </a:moveTo>
                  <a:lnTo>
                    <a:pt x="50" y="33"/>
                  </a:lnTo>
                  <a:lnTo>
                    <a:pt x="39" y="67"/>
                  </a:lnTo>
                  <a:lnTo>
                    <a:pt x="29" y="101"/>
                  </a:lnTo>
                  <a:lnTo>
                    <a:pt x="20" y="135"/>
                  </a:lnTo>
                  <a:lnTo>
                    <a:pt x="13" y="171"/>
                  </a:lnTo>
                  <a:lnTo>
                    <a:pt x="7" y="206"/>
                  </a:lnTo>
                  <a:lnTo>
                    <a:pt x="2" y="242"/>
                  </a:lnTo>
                  <a:lnTo>
                    <a:pt x="0" y="278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20" name="Freeform 536">
              <a:extLst>
                <a:ext uri="{FF2B5EF4-FFF2-40B4-BE49-F238E27FC236}">
                  <a16:creationId xmlns:a16="http://schemas.microsoft.com/office/drawing/2014/main" id="{2D3AF1B1-D414-EFD6-521D-E5AE37611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521"/>
              <a:ext cx="3" cy="9"/>
            </a:xfrm>
            <a:custGeom>
              <a:avLst/>
              <a:gdLst>
                <a:gd name="T0" fmla="*/ 48 w 48"/>
                <a:gd name="T1" fmla="*/ 0 h 151"/>
                <a:gd name="T2" fmla="*/ 38 w 48"/>
                <a:gd name="T3" fmla="*/ 2 h 151"/>
                <a:gd name="T4" fmla="*/ 30 w 48"/>
                <a:gd name="T5" fmla="*/ 4 h 151"/>
                <a:gd name="T6" fmla="*/ 23 w 48"/>
                <a:gd name="T7" fmla="*/ 7 h 151"/>
                <a:gd name="T8" fmla="*/ 17 w 48"/>
                <a:gd name="T9" fmla="*/ 10 h 151"/>
                <a:gd name="T10" fmla="*/ 12 w 48"/>
                <a:gd name="T11" fmla="*/ 14 h 151"/>
                <a:gd name="T12" fmla="*/ 9 w 48"/>
                <a:gd name="T13" fmla="*/ 17 h 151"/>
                <a:gd name="T14" fmla="*/ 7 w 48"/>
                <a:gd name="T15" fmla="*/ 22 h 151"/>
                <a:gd name="T16" fmla="*/ 5 w 48"/>
                <a:gd name="T17" fmla="*/ 26 h 151"/>
                <a:gd name="T18" fmla="*/ 5 w 48"/>
                <a:gd name="T19" fmla="*/ 31 h 151"/>
                <a:gd name="T20" fmla="*/ 5 w 48"/>
                <a:gd name="T21" fmla="*/ 37 h 151"/>
                <a:gd name="T22" fmla="*/ 6 w 48"/>
                <a:gd name="T23" fmla="*/ 42 h 151"/>
                <a:gd name="T24" fmla="*/ 7 w 48"/>
                <a:gd name="T25" fmla="*/ 48 h 151"/>
                <a:gd name="T26" fmla="*/ 12 w 48"/>
                <a:gd name="T27" fmla="*/ 59 h 151"/>
                <a:gd name="T28" fmla="*/ 17 w 48"/>
                <a:gd name="T29" fmla="*/ 72 h 151"/>
                <a:gd name="T30" fmla="*/ 22 w 48"/>
                <a:gd name="T31" fmla="*/ 84 h 151"/>
                <a:gd name="T32" fmla="*/ 27 w 48"/>
                <a:gd name="T33" fmla="*/ 97 h 151"/>
                <a:gd name="T34" fmla="*/ 31 w 48"/>
                <a:gd name="T35" fmla="*/ 109 h 151"/>
                <a:gd name="T36" fmla="*/ 32 w 48"/>
                <a:gd name="T37" fmla="*/ 119 h 151"/>
                <a:gd name="T38" fmla="*/ 32 w 48"/>
                <a:gd name="T39" fmla="*/ 125 h 151"/>
                <a:gd name="T40" fmla="*/ 30 w 48"/>
                <a:gd name="T41" fmla="*/ 130 h 151"/>
                <a:gd name="T42" fmla="*/ 28 w 48"/>
                <a:gd name="T43" fmla="*/ 134 h 151"/>
                <a:gd name="T44" fmla="*/ 25 w 48"/>
                <a:gd name="T45" fmla="*/ 138 h 151"/>
                <a:gd name="T46" fmla="*/ 21 w 48"/>
                <a:gd name="T47" fmla="*/ 142 h 151"/>
                <a:gd name="T48" fmla="*/ 15 w 48"/>
                <a:gd name="T49" fmla="*/ 146 h 151"/>
                <a:gd name="T50" fmla="*/ 8 w 48"/>
                <a:gd name="T51" fmla="*/ 149 h 151"/>
                <a:gd name="T52" fmla="*/ 0 w 48"/>
                <a:gd name="T5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151">
                  <a:moveTo>
                    <a:pt x="48" y="0"/>
                  </a:moveTo>
                  <a:lnTo>
                    <a:pt x="38" y="2"/>
                  </a:lnTo>
                  <a:lnTo>
                    <a:pt x="30" y="4"/>
                  </a:lnTo>
                  <a:lnTo>
                    <a:pt x="23" y="7"/>
                  </a:lnTo>
                  <a:lnTo>
                    <a:pt x="17" y="10"/>
                  </a:lnTo>
                  <a:lnTo>
                    <a:pt x="12" y="14"/>
                  </a:lnTo>
                  <a:lnTo>
                    <a:pt x="9" y="17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5" y="31"/>
                  </a:lnTo>
                  <a:lnTo>
                    <a:pt x="5" y="37"/>
                  </a:lnTo>
                  <a:lnTo>
                    <a:pt x="6" y="42"/>
                  </a:lnTo>
                  <a:lnTo>
                    <a:pt x="7" y="48"/>
                  </a:lnTo>
                  <a:lnTo>
                    <a:pt x="12" y="59"/>
                  </a:lnTo>
                  <a:lnTo>
                    <a:pt x="17" y="72"/>
                  </a:lnTo>
                  <a:lnTo>
                    <a:pt x="22" y="84"/>
                  </a:lnTo>
                  <a:lnTo>
                    <a:pt x="27" y="97"/>
                  </a:lnTo>
                  <a:lnTo>
                    <a:pt x="31" y="109"/>
                  </a:lnTo>
                  <a:lnTo>
                    <a:pt x="32" y="119"/>
                  </a:lnTo>
                  <a:lnTo>
                    <a:pt x="32" y="125"/>
                  </a:lnTo>
                  <a:lnTo>
                    <a:pt x="30" y="130"/>
                  </a:lnTo>
                  <a:lnTo>
                    <a:pt x="28" y="134"/>
                  </a:lnTo>
                  <a:lnTo>
                    <a:pt x="25" y="138"/>
                  </a:lnTo>
                  <a:lnTo>
                    <a:pt x="21" y="142"/>
                  </a:lnTo>
                  <a:lnTo>
                    <a:pt x="15" y="146"/>
                  </a:lnTo>
                  <a:lnTo>
                    <a:pt x="8" y="149"/>
                  </a:lnTo>
                  <a:lnTo>
                    <a:pt x="0" y="151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21" name="Freeform 537">
              <a:extLst>
                <a:ext uri="{FF2B5EF4-FFF2-40B4-BE49-F238E27FC236}">
                  <a16:creationId xmlns:a16="http://schemas.microsoft.com/office/drawing/2014/main" id="{4CA5D1BF-90AE-2056-F1E7-9FB49BD6D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1513"/>
              <a:ext cx="6" cy="13"/>
            </a:xfrm>
            <a:custGeom>
              <a:avLst/>
              <a:gdLst>
                <a:gd name="T0" fmla="*/ 102 w 102"/>
                <a:gd name="T1" fmla="*/ 219 h 219"/>
                <a:gd name="T2" fmla="*/ 95 w 102"/>
                <a:gd name="T3" fmla="*/ 213 h 219"/>
                <a:gd name="T4" fmla="*/ 89 w 102"/>
                <a:gd name="T5" fmla="*/ 208 h 219"/>
                <a:gd name="T6" fmla="*/ 85 w 102"/>
                <a:gd name="T7" fmla="*/ 202 h 219"/>
                <a:gd name="T8" fmla="*/ 81 w 102"/>
                <a:gd name="T9" fmla="*/ 196 h 219"/>
                <a:gd name="T10" fmla="*/ 77 w 102"/>
                <a:gd name="T11" fmla="*/ 189 h 219"/>
                <a:gd name="T12" fmla="*/ 75 w 102"/>
                <a:gd name="T13" fmla="*/ 182 h 219"/>
                <a:gd name="T14" fmla="*/ 73 w 102"/>
                <a:gd name="T15" fmla="*/ 175 h 219"/>
                <a:gd name="T16" fmla="*/ 72 w 102"/>
                <a:gd name="T17" fmla="*/ 167 h 219"/>
                <a:gd name="T18" fmla="*/ 70 w 102"/>
                <a:gd name="T19" fmla="*/ 151 h 219"/>
                <a:gd name="T20" fmla="*/ 70 w 102"/>
                <a:gd name="T21" fmla="*/ 135 h 219"/>
                <a:gd name="T22" fmla="*/ 71 w 102"/>
                <a:gd name="T23" fmla="*/ 118 h 219"/>
                <a:gd name="T24" fmla="*/ 71 w 102"/>
                <a:gd name="T25" fmla="*/ 101 h 219"/>
                <a:gd name="T26" fmla="*/ 71 w 102"/>
                <a:gd name="T27" fmla="*/ 83 h 219"/>
                <a:gd name="T28" fmla="*/ 69 w 102"/>
                <a:gd name="T29" fmla="*/ 67 h 219"/>
                <a:gd name="T30" fmla="*/ 68 w 102"/>
                <a:gd name="T31" fmla="*/ 59 h 219"/>
                <a:gd name="T32" fmla="*/ 66 w 102"/>
                <a:gd name="T33" fmla="*/ 51 h 219"/>
                <a:gd name="T34" fmla="*/ 64 w 102"/>
                <a:gd name="T35" fmla="*/ 44 h 219"/>
                <a:gd name="T36" fmla="*/ 60 w 102"/>
                <a:gd name="T37" fmla="*/ 37 h 219"/>
                <a:gd name="T38" fmla="*/ 56 w 102"/>
                <a:gd name="T39" fmla="*/ 31 h 219"/>
                <a:gd name="T40" fmla="*/ 52 w 102"/>
                <a:gd name="T41" fmla="*/ 25 h 219"/>
                <a:gd name="T42" fmla="*/ 46 w 102"/>
                <a:gd name="T43" fmla="*/ 19 h 219"/>
                <a:gd name="T44" fmla="*/ 39 w 102"/>
                <a:gd name="T45" fmla="*/ 14 h 219"/>
                <a:gd name="T46" fmla="*/ 31 w 102"/>
                <a:gd name="T47" fmla="*/ 10 h 219"/>
                <a:gd name="T48" fmla="*/ 22 w 102"/>
                <a:gd name="T49" fmla="*/ 6 h 219"/>
                <a:gd name="T50" fmla="*/ 12 w 102"/>
                <a:gd name="T51" fmla="*/ 3 h 219"/>
                <a:gd name="T52" fmla="*/ 0 w 102"/>
                <a:gd name="T5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2" h="219">
                  <a:moveTo>
                    <a:pt x="102" y="219"/>
                  </a:moveTo>
                  <a:lnTo>
                    <a:pt x="95" y="213"/>
                  </a:lnTo>
                  <a:lnTo>
                    <a:pt x="89" y="208"/>
                  </a:lnTo>
                  <a:lnTo>
                    <a:pt x="85" y="202"/>
                  </a:lnTo>
                  <a:lnTo>
                    <a:pt x="81" y="196"/>
                  </a:lnTo>
                  <a:lnTo>
                    <a:pt x="77" y="189"/>
                  </a:lnTo>
                  <a:lnTo>
                    <a:pt x="75" y="182"/>
                  </a:lnTo>
                  <a:lnTo>
                    <a:pt x="73" y="175"/>
                  </a:lnTo>
                  <a:lnTo>
                    <a:pt x="72" y="167"/>
                  </a:lnTo>
                  <a:lnTo>
                    <a:pt x="70" y="151"/>
                  </a:lnTo>
                  <a:lnTo>
                    <a:pt x="70" y="135"/>
                  </a:lnTo>
                  <a:lnTo>
                    <a:pt x="71" y="118"/>
                  </a:lnTo>
                  <a:lnTo>
                    <a:pt x="71" y="101"/>
                  </a:lnTo>
                  <a:lnTo>
                    <a:pt x="71" y="83"/>
                  </a:lnTo>
                  <a:lnTo>
                    <a:pt x="69" y="67"/>
                  </a:lnTo>
                  <a:lnTo>
                    <a:pt x="68" y="59"/>
                  </a:lnTo>
                  <a:lnTo>
                    <a:pt x="66" y="51"/>
                  </a:lnTo>
                  <a:lnTo>
                    <a:pt x="64" y="44"/>
                  </a:lnTo>
                  <a:lnTo>
                    <a:pt x="60" y="37"/>
                  </a:lnTo>
                  <a:lnTo>
                    <a:pt x="56" y="31"/>
                  </a:lnTo>
                  <a:lnTo>
                    <a:pt x="52" y="25"/>
                  </a:lnTo>
                  <a:lnTo>
                    <a:pt x="46" y="19"/>
                  </a:lnTo>
                  <a:lnTo>
                    <a:pt x="39" y="14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3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22" name="Freeform 538">
              <a:extLst>
                <a:ext uri="{FF2B5EF4-FFF2-40B4-BE49-F238E27FC236}">
                  <a16:creationId xmlns:a16="http://schemas.microsoft.com/office/drawing/2014/main" id="{DE71DDEB-3603-AC75-B691-017BCBDFE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517"/>
              <a:ext cx="17" cy="15"/>
            </a:xfrm>
            <a:custGeom>
              <a:avLst/>
              <a:gdLst>
                <a:gd name="T0" fmla="*/ 246 w 272"/>
                <a:gd name="T1" fmla="*/ 0 h 248"/>
                <a:gd name="T2" fmla="*/ 251 w 272"/>
                <a:gd name="T3" fmla="*/ 7 h 248"/>
                <a:gd name="T4" fmla="*/ 256 w 272"/>
                <a:gd name="T5" fmla="*/ 15 h 248"/>
                <a:gd name="T6" fmla="*/ 260 w 272"/>
                <a:gd name="T7" fmla="*/ 24 h 248"/>
                <a:gd name="T8" fmla="*/ 264 w 272"/>
                <a:gd name="T9" fmla="*/ 31 h 248"/>
                <a:gd name="T10" fmla="*/ 266 w 272"/>
                <a:gd name="T11" fmla="*/ 39 h 248"/>
                <a:gd name="T12" fmla="*/ 268 w 272"/>
                <a:gd name="T13" fmla="*/ 47 h 248"/>
                <a:gd name="T14" fmla="*/ 270 w 272"/>
                <a:gd name="T15" fmla="*/ 54 h 248"/>
                <a:gd name="T16" fmla="*/ 271 w 272"/>
                <a:gd name="T17" fmla="*/ 62 h 248"/>
                <a:gd name="T18" fmla="*/ 272 w 272"/>
                <a:gd name="T19" fmla="*/ 78 h 248"/>
                <a:gd name="T20" fmla="*/ 271 w 272"/>
                <a:gd name="T21" fmla="*/ 93 h 248"/>
                <a:gd name="T22" fmla="*/ 269 w 272"/>
                <a:gd name="T23" fmla="*/ 108 h 248"/>
                <a:gd name="T24" fmla="*/ 266 w 272"/>
                <a:gd name="T25" fmla="*/ 124 h 248"/>
                <a:gd name="T26" fmla="*/ 258 w 272"/>
                <a:gd name="T27" fmla="*/ 155 h 248"/>
                <a:gd name="T28" fmla="*/ 251 w 272"/>
                <a:gd name="T29" fmla="*/ 186 h 248"/>
                <a:gd name="T30" fmla="*/ 248 w 272"/>
                <a:gd name="T31" fmla="*/ 202 h 248"/>
                <a:gd name="T32" fmla="*/ 246 w 272"/>
                <a:gd name="T33" fmla="*/ 217 h 248"/>
                <a:gd name="T34" fmla="*/ 245 w 272"/>
                <a:gd name="T35" fmla="*/ 232 h 248"/>
                <a:gd name="T36" fmla="*/ 246 w 272"/>
                <a:gd name="T37" fmla="*/ 248 h 248"/>
                <a:gd name="T38" fmla="*/ 240 w 272"/>
                <a:gd name="T39" fmla="*/ 237 h 248"/>
                <a:gd name="T40" fmla="*/ 226 w 272"/>
                <a:gd name="T41" fmla="*/ 217 h 248"/>
                <a:gd name="T42" fmla="*/ 216 w 272"/>
                <a:gd name="T43" fmla="*/ 205 h 248"/>
                <a:gd name="T44" fmla="*/ 205 w 272"/>
                <a:gd name="T45" fmla="*/ 193 h 248"/>
                <a:gd name="T46" fmla="*/ 191 w 272"/>
                <a:gd name="T47" fmla="*/ 179 h 248"/>
                <a:gd name="T48" fmla="*/ 177 w 272"/>
                <a:gd name="T49" fmla="*/ 166 h 248"/>
                <a:gd name="T50" fmla="*/ 160 w 272"/>
                <a:gd name="T51" fmla="*/ 154 h 248"/>
                <a:gd name="T52" fmla="*/ 141 w 272"/>
                <a:gd name="T53" fmla="*/ 141 h 248"/>
                <a:gd name="T54" fmla="*/ 132 w 272"/>
                <a:gd name="T55" fmla="*/ 136 h 248"/>
                <a:gd name="T56" fmla="*/ 122 w 272"/>
                <a:gd name="T57" fmla="*/ 131 h 248"/>
                <a:gd name="T58" fmla="*/ 112 w 272"/>
                <a:gd name="T59" fmla="*/ 127 h 248"/>
                <a:gd name="T60" fmla="*/ 102 w 272"/>
                <a:gd name="T61" fmla="*/ 123 h 248"/>
                <a:gd name="T62" fmla="*/ 91 w 272"/>
                <a:gd name="T63" fmla="*/ 119 h 248"/>
                <a:gd name="T64" fmla="*/ 80 w 272"/>
                <a:gd name="T65" fmla="*/ 116 h 248"/>
                <a:gd name="T66" fmla="*/ 69 w 272"/>
                <a:gd name="T67" fmla="*/ 114 h 248"/>
                <a:gd name="T68" fmla="*/ 57 w 272"/>
                <a:gd name="T69" fmla="*/ 113 h 248"/>
                <a:gd name="T70" fmla="*/ 45 w 272"/>
                <a:gd name="T71" fmla="*/ 113 h 248"/>
                <a:gd name="T72" fmla="*/ 33 w 272"/>
                <a:gd name="T73" fmla="*/ 113 h 248"/>
                <a:gd name="T74" fmla="*/ 20 w 272"/>
                <a:gd name="T75" fmla="*/ 114 h 248"/>
                <a:gd name="T76" fmla="*/ 7 w 272"/>
                <a:gd name="T77" fmla="*/ 116 h 248"/>
                <a:gd name="T78" fmla="*/ 5 w 272"/>
                <a:gd name="T79" fmla="*/ 117 h 248"/>
                <a:gd name="T80" fmla="*/ 3 w 272"/>
                <a:gd name="T81" fmla="*/ 118 h 248"/>
                <a:gd name="T82" fmla="*/ 2 w 272"/>
                <a:gd name="T83" fmla="*/ 120 h 248"/>
                <a:gd name="T84" fmla="*/ 1 w 272"/>
                <a:gd name="T85" fmla="*/ 122 h 248"/>
                <a:gd name="T86" fmla="*/ 0 w 272"/>
                <a:gd name="T87" fmla="*/ 126 h 248"/>
                <a:gd name="T88" fmla="*/ 0 w 272"/>
                <a:gd name="T89" fmla="*/ 132 h 248"/>
                <a:gd name="T90" fmla="*/ 1 w 272"/>
                <a:gd name="T91" fmla="*/ 139 h 248"/>
                <a:gd name="T92" fmla="*/ 3 w 272"/>
                <a:gd name="T93" fmla="*/ 147 h 248"/>
                <a:gd name="T94" fmla="*/ 6 w 272"/>
                <a:gd name="T95" fmla="*/ 156 h 248"/>
                <a:gd name="T96" fmla="*/ 10 w 272"/>
                <a:gd name="T97" fmla="*/ 164 h 248"/>
                <a:gd name="T98" fmla="*/ 14 w 272"/>
                <a:gd name="T99" fmla="*/ 172 h 248"/>
                <a:gd name="T100" fmla="*/ 19 w 272"/>
                <a:gd name="T101" fmla="*/ 181 h 248"/>
                <a:gd name="T102" fmla="*/ 26 w 272"/>
                <a:gd name="T103" fmla="*/ 188 h 248"/>
                <a:gd name="T104" fmla="*/ 31 w 272"/>
                <a:gd name="T105" fmla="*/ 196 h 248"/>
                <a:gd name="T106" fmla="*/ 37 w 272"/>
                <a:gd name="T107" fmla="*/ 202 h 248"/>
                <a:gd name="T108" fmla="*/ 44 w 272"/>
                <a:gd name="T109" fmla="*/ 207 h 248"/>
                <a:gd name="T110" fmla="*/ 50 w 272"/>
                <a:gd name="T111" fmla="*/ 211 h 248"/>
                <a:gd name="T112" fmla="*/ 57 w 272"/>
                <a:gd name="T113" fmla="*/ 21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2" h="248">
                  <a:moveTo>
                    <a:pt x="246" y="0"/>
                  </a:moveTo>
                  <a:lnTo>
                    <a:pt x="251" y="7"/>
                  </a:lnTo>
                  <a:lnTo>
                    <a:pt x="256" y="15"/>
                  </a:lnTo>
                  <a:lnTo>
                    <a:pt x="260" y="24"/>
                  </a:lnTo>
                  <a:lnTo>
                    <a:pt x="264" y="31"/>
                  </a:lnTo>
                  <a:lnTo>
                    <a:pt x="266" y="39"/>
                  </a:lnTo>
                  <a:lnTo>
                    <a:pt x="268" y="47"/>
                  </a:lnTo>
                  <a:lnTo>
                    <a:pt x="270" y="54"/>
                  </a:lnTo>
                  <a:lnTo>
                    <a:pt x="271" y="62"/>
                  </a:lnTo>
                  <a:lnTo>
                    <a:pt x="272" y="78"/>
                  </a:lnTo>
                  <a:lnTo>
                    <a:pt x="271" y="93"/>
                  </a:lnTo>
                  <a:lnTo>
                    <a:pt x="269" y="108"/>
                  </a:lnTo>
                  <a:lnTo>
                    <a:pt x="266" y="124"/>
                  </a:lnTo>
                  <a:lnTo>
                    <a:pt x="258" y="155"/>
                  </a:lnTo>
                  <a:lnTo>
                    <a:pt x="251" y="186"/>
                  </a:lnTo>
                  <a:lnTo>
                    <a:pt x="248" y="202"/>
                  </a:lnTo>
                  <a:lnTo>
                    <a:pt x="246" y="217"/>
                  </a:lnTo>
                  <a:lnTo>
                    <a:pt x="245" y="232"/>
                  </a:lnTo>
                  <a:lnTo>
                    <a:pt x="246" y="248"/>
                  </a:lnTo>
                  <a:lnTo>
                    <a:pt x="240" y="237"/>
                  </a:lnTo>
                  <a:lnTo>
                    <a:pt x="226" y="217"/>
                  </a:lnTo>
                  <a:lnTo>
                    <a:pt x="216" y="205"/>
                  </a:lnTo>
                  <a:lnTo>
                    <a:pt x="205" y="193"/>
                  </a:lnTo>
                  <a:lnTo>
                    <a:pt x="191" y="179"/>
                  </a:lnTo>
                  <a:lnTo>
                    <a:pt x="177" y="166"/>
                  </a:lnTo>
                  <a:lnTo>
                    <a:pt x="160" y="154"/>
                  </a:lnTo>
                  <a:lnTo>
                    <a:pt x="141" y="141"/>
                  </a:lnTo>
                  <a:lnTo>
                    <a:pt x="132" y="136"/>
                  </a:lnTo>
                  <a:lnTo>
                    <a:pt x="122" y="131"/>
                  </a:lnTo>
                  <a:lnTo>
                    <a:pt x="112" y="127"/>
                  </a:lnTo>
                  <a:lnTo>
                    <a:pt x="102" y="123"/>
                  </a:lnTo>
                  <a:lnTo>
                    <a:pt x="91" y="119"/>
                  </a:lnTo>
                  <a:lnTo>
                    <a:pt x="80" y="116"/>
                  </a:lnTo>
                  <a:lnTo>
                    <a:pt x="69" y="114"/>
                  </a:lnTo>
                  <a:lnTo>
                    <a:pt x="57" y="113"/>
                  </a:lnTo>
                  <a:lnTo>
                    <a:pt x="45" y="113"/>
                  </a:lnTo>
                  <a:lnTo>
                    <a:pt x="33" y="113"/>
                  </a:lnTo>
                  <a:lnTo>
                    <a:pt x="20" y="114"/>
                  </a:lnTo>
                  <a:lnTo>
                    <a:pt x="7" y="116"/>
                  </a:lnTo>
                  <a:lnTo>
                    <a:pt x="5" y="117"/>
                  </a:lnTo>
                  <a:lnTo>
                    <a:pt x="3" y="118"/>
                  </a:lnTo>
                  <a:lnTo>
                    <a:pt x="2" y="120"/>
                  </a:lnTo>
                  <a:lnTo>
                    <a:pt x="1" y="122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" y="139"/>
                  </a:lnTo>
                  <a:lnTo>
                    <a:pt x="3" y="147"/>
                  </a:lnTo>
                  <a:lnTo>
                    <a:pt x="6" y="156"/>
                  </a:lnTo>
                  <a:lnTo>
                    <a:pt x="10" y="164"/>
                  </a:lnTo>
                  <a:lnTo>
                    <a:pt x="14" y="172"/>
                  </a:lnTo>
                  <a:lnTo>
                    <a:pt x="19" y="181"/>
                  </a:lnTo>
                  <a:lnTo>
                    <a:pt x="26" y="188"/>
                  </a:lnTo>
                  <a:lnTo>
                    <a:pt x="31" y="196"/>
                  </a:lnTo>
                  <a:lnTo>
                    <a:pt x="37" y="202"/>
                  </a:lnTo>
                  <a:lnTo>
                    <a:pt x="44" y="207"/>
                  </a:lnTo>
                  <a:lnTo>
                    <a:pt x="50" y="211"/>
                  </a:lnTo>
                  <a:lnTo>
                    <a:pt x="57" y="214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23" name="Freeform 539">
              <a:extLst>
                <a:ext uri="{FF2B5EF4-FFF2-40B4-BE49-F238E27FC236}">
                  <a16:creationId xmlns:a16="http://schemas.microsoft.com/office/drawing/2014/main" id="{4AD0AAE8-D02D-D5E3-1AE4-F1CB83ABB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1531"/>
              <a:ext cx="8" cy="10"/>
            </a:xfrm>
            <a:custGeom>
              <a:avLst/>
              <a:gdLst>
                <a:gd name="T0" fmla="*/ 0 w 127"/>
                <a:gd name="T1" fmla="*/ 0 h 160"/>
                <a:gd name="T2" fmla="*/ 19 w 127"/>
                <a:gd name="T3" fmla="*/ 17 h 160"/>
                <a:gd name="T4" fmla="*/ 38 w 127"/>
                <a:gd name="T5" fmla="*/ 33 h 160"/>
                <a:gd name="T6" fmla="*/ 58 w 127"/>
                <a:gd name="T7" fmla="*/ 51 h 160"/>
                <a:gd name="T8" fmla="*/ 77 w 127"/>
                <a:gd name="T9" fmla="*/ 68 h 160"/>
                <a:gd name="T10" fmla="*/ 86 w 127"/>
                <a:gd name="T11" fmla="*/ 77 h 160"/>
                <a:gd name="T12" fmla="*/ 94 w 127"/>
                <a:gd name="T13" fmla="*/ 86 h 160"/>
                <a:gd name="T14" fmla="*/ 102 w 127"/>
                <a:gd name="T15" fmla="*/ 96 h 160"/>
                <a:gd name="T16" fmla="*/ 109 w 127"/>
                <a:gd name="T17" fmla="*/ 107 h 160"/>
                <a:gd name="T18" fmla="*/ 116 w 127"/>
                <a:gd name="T19" fmla="*/ 119 h 160"/>
                <a:gd name="T20" fmla="*/ 121 w 127"/>
                <a:gd name="T21" fmla="*/ 132 h 160"/>
                <a:gd name="T22" fmla="*/ 124 w 127"/>
                <a:gd name="T23" fmla="*/ 145 h 160"/>
                <a:gd name="T24" fmla="*/ 127 w 127"/>
                <a:gd name="T2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160">
                  <a:moveTo>
                    <a:pt x="0" y="0"/>
                  </a:moveTo>
                  <a:lnTo>
                    <a:pt x="19" y="17"/>
                  </a:lnTo>
                  <a:lnTo>
                    <a:pt x="38" y="33"/>
                  </a:lnTo>
                  <a:lnTo>
                    <a:pt x="58" y="51"/>
                  </a:lnTo>
                  <a:lnTo>
                    <a:pt x="77" y="68"/>
                  </a:lnTo>
                  <a:lnTo>
                    <a:pt x="86" y="77"/>
                  </a:lnTo>
                  <a:lnTo>
                    <a:pt x="94" y="86"/>
                  </a:lnTo>
                  <a:lnTo>
                    <a:pt x="102" y="96"/>
                  </a:lnTo>
                  <a:lnTo>
                    <a:pt x="109" y="107"/>
                  </a:lnTo>
                  <a:lnTo>
                    <a:pt x="116" y="119"/>
                  </a:lnTo>
                  <a:lnTo>
                    <a:pt x="121" y="132"/>
                  </a:lnTo>
                  <a:lnTo>
                    <a:pt x="124" y="145"/>
                  </a:lnTo>
                  <a:lnTo>
                    <a:pt x="127" y="160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24" name="Freeform 540">
              <a:extLst>
                <a:ext uri="{FF2B5EF4-FFF2-40B4-BE49-F238E27FC236}">
                  <a16:creationId xmlns:a16="http://schemas.microsoft.com/office/drawing/2014/main" id="{CD672646-9C50-CC6A-85DB-03484D096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1542"/>
              <a:ext cx="17" cy="5"/>
            </a:xfrm>
            <a:custGeom>
              <a:avLst/>
              <a:gdLst>
                <a:gd name="T0" fmla="*/ 263 w 263"/>
                <a:gd name="T1" fmla="*/ 54 h 68"/>
                <a:gd name="T2" fmla="*/ 254 w 263"/>
                <a:gd name="T3" fmla="*/ 59 h 68"/>
                <a:gd name="T4" fmla="*/ 245 w 263"/>
                <a:gd name="T5" fmla="*/ 63 h 68"/>
                <a:gd name="T6" fmla="*/ 236 w 263"/>
                <a:gd name="T7" fmla="*/ 65 h 68"/>
                <a:gd name="T8" fmla="*/ 227 w 263"/>
                <a:gd name="T9" fmla="*/ 67 h 68"/>
                <a:gd name="T10" fmla="*/ 218 w 263"/>
                <a:gd name="T11" fmla="*/ 68 h 68"/>
                <a:gd name="T12" fmla="*/ 210 w 263"/>
                <a:gd name="T13" fmla="*/ 67 h 68"/>
                <a:gd name="T14" fmla="*/ 202 w 263"/>
                <a:gd name="T15" fmla="*/ 66 h 68"/>
                <a:gd name="T16" fmla="*/ 194 w 263"/>
                <a:gd name="T17" fmla="*/ 65 h 68"/>
                <a:gd name="T18" fmla="*/ 178 w 263"/>
                <a:gd name="T19" fmla="*/ 59 h 68"/>
                <a:gd name="T20" fmla="*/ 162 w 263"/>
                <a:gd name="T21" fmla="*/ 52 h 68"/>
                <a:gd name="T22" fmla="*/ 147 w 263"/>
                <a:gd name="T23" fmla="*/ 44 h 68"/>
                <a:gd name="T24" fmla="*/ 131 w 263"/>
                <a:gd name="T25" fmla="*/ 34 h 68"/>
                <a:gd name="T26" fmla="*/ 116 w 263"/>
                <a:gd name="T27" fmla="*/ 25 h 68"/>
                <a:gd name="T28" fmla="*/ 99 w 263"/>
                <a:gd name="T29" fmla="*/ 17 h 68"/>
                <a:gd name="T30" fmla="*/ 84 w 263"/>
                <a:gd name="T31" fmla="*/ 9 h 68"/>
                <a:gd name="T32" fmla="*/ 68 w 263"/>
                <a:gd name="T33" fmla="*/ 3 h 68"/>
                <a:gd name="T34" fmla="*/ 60 w 263"/>
                <a:gd name="T35" fmla="*/ 1 h 68"/>
                <a:gd name="T36" fmla="*/ 52 w 263"/>
                <a:gd name="T37" fmla="*/ 0 h 68"/>
                <a:gd name="T38" fmla="*/ 43 w 263"/>
                <a:gd name="T39" fmla="*/ 0 h 68"/>
                <a:gd name="T40" fmla="*/ 35 w 263"/>
                <a:gd name="T41" fmla="*/ 0 h 68"/>
                <a:gd name="T42" fmla="*/ 26 w 263"/>
                <a:gd name="T43" fmla="*/ 1 h 68"/>
                <a:gd name="T44" fmla="*/ 18 w 263"/>
                <a:gd name="T45" fmla="*/ 3 h 68"/>
                <a:gd name="T46" fmla="*/ 9 w 263"/>
                <a:gd name="T47" fmla="*/ 7 h 68"/>
                <a:gd name="T48" fmla="*/ 0 w 263"/>
                <a:gd name="T49" fmla="*/ 1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3" h="68">
                  <a:moveTo>
                    <a:pt x="263" y="54"/>
                  </a:moveTo>
                  <a:lnTo>
                    <a:pt x="254" y="59"/>
                  </a:lnTo>
                  <a:lnTo>
                    <a:pt x="245" y="63"/>
                  </a:lnTo>
                  <a:lnTo>
                    <a:pt x="236" y="65"/>
                  </a:lnTo>
                  <a:lnTo>
                    <a:pt x="227" y="67"/>
                  </a:lnTo>
                  <a:lnTo>
                    <a:pt x="218" y="68"/>
                  </a:lnTo>
                  <a:lnTo>
                    <a:pt x="210" y="67"/>
                  </a:lnTo>
                  <a:lnTo>
                    <a:pt x="202" y="66"/>
                  </a:lnTo>
                  <a:lnTo>
                    <a:pt x="194" y="65"/>
                  </a:lnTo>
                  <a:lnTo>
                    <a:pt x="178" y="59"/>
                  </a:lnTo>
                  <a:lnTo>
                    <a:pt x="162" y="52"/>
                  </a:lnTo>
                  <a:lnTo>
                    <a:pt x="147" y="44"/>
                  </a:lnTo>
                  <a:lnTo>
                    <a:pt x="131" y="34"/>
                  </a:lnTo>
                  <a:lnTo>
                    <a:pt x="116" y="25"/>
                  </a:lnTo>
                  <a:lnTo>
                    <a:pt x="99" y="17"/>
                  </a:lnTo>
                  <a:lnTo>
                    <a:pt x="84" y="9"/>
                  </a:lnTo>
                  <a:lnTo>
                    <a:pt x="68" y="3"/>
                  </a:lnTo>
                  <a:lnTo>
                    <a:pt x="60" y="1"/>
                  </a:lnTo>
                  <a:lnTo>
                    <a:pt x="52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6" y="1"/>
                  </a:lnTo>
                  <a:lnTo>
                    <a:pt x="18" y="3"/>
                  </a:lnTo>
                  <a:lnTo>
                    <a:pt x="9" y="7"/>
                  </a:lnTo>
                  <a:lnTo>
                    <a:pt x="0" y="11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25" name="Freeform 541">
              <a:extLst>
                <a:ext uri="{FF2B5EF4-FFF2-40B4-BE49-F238E27FC236}">
                  <a16:creationId xmlns:a16="http://schemas.microsoft.com/office/drawing/2014/main" id="{1942D990-5EBC-0D87-84E8-4CAB4B9A9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554"/>
              <a:ext cx="13" cy="2"/>
            </a:xfrm>
            <a:custGeom>
              <a:avLst/>
              <a:gdLst>
                <a:gd name="T0" fmla="*/ 0 w 219"/>
                <a:gd name="T1" fmla="*/ 5 h 28"/>
                <a:gd name="T2" fmla="*/ 14 w 219"/>
                <a:gd name="T3" fmla="*/ 13 h 28"/>
                <a:gd name="T4" fmla="*/ 28 w 219"/>
                <a:gd name="T5" fmla="*/ 20 h 28"/>
                <a:gd name="T6" fmla="*/ 42 w 219"/>
                <a:gd name="T7" fmla="*/ 24 h 28"/>
                <a:gd name="T8" fmla="*/ 56 w 219"/>
                <a:gd name="T9" fmla="*/ 27 h 28"/>
                <a:gd name="T10" fmla="*/ 70 w 219"/>
                <a:gd name="T11" fmla="*/ 28 h 28"/>
                <a:gd name="T12" fmla="*/ 84 w 219"/>
                <a:gd name="T13" fmla="*/ 28 h 28"/>
                <a:gd name="T14" fmla="*/ 98 w 219"/>
                <a:gd name="T15" fmla="*/ 26 h 28"/>
                <a:gd name="T16" fmla="*/ 111 w 219"/>
                <a:gd name="T17" fmla="*/ 24 h 28"/>
                <a:gd name="T18" fmla="*/ 138 w 219"/>
                <a:gd name="T19" fmla="*/ 17 h 28"/>
                <a:gd name="T20" fmla="*/ 164 w 219"/>
                <a:gd name="T21" fmla="*/ 10 h 28"/>
                <a:gd name="T22" fmla="*/ 178 w 219"/>
                <a:gd name="T23" fmla="*/ 7 h 28"/>
                <a:gd name="T24" fmla="*/ 191 w 219"/>
                <a:gd name="T25" fmla="*/ 3 h 28"/>
                <a:gd name="T26" fmla="*/ 206 w 219"/>
                <a:gd name="T27" fmla="*/ 1 h 28"/>
                <a:gd name="T28" fmla="*/ 219 w 219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9" h="28">
                  <a:moveTo>
                    <a:pt x="0" y="5"/>
                  </a:moveTo>
                  <a:lnTo>
                    <a:pt x="14" y="13"/>
                  </a:lnTo>
                  <a:lnTo>
                    <a:pt x="28" y="20"/>
                  </a:lnTo>
                  <a:lnTo>
                    <a:pt x="42" y="24"/>
                  </a:lnTo>
                  <a:lnTo>
                    <a:pt x="56" y="27"/>
                  </a:lnTo>
                  <a:lnTo>
                    <a:pt x="70" y="28"/>
                  </a:lnTo>
                  <a:lnTo>
                    <a:pt x="84" y="28"/>
                  </a:lnTo>
                  <a:lnTo>
                    <a:pt x="98" y="26"/>
                  </a:lnTo>
                  <a:lnTo>
                    <a:pt x="111" y="24"/>
                  </a:lnTo>
                  <a:lnTo>
                    <a:pt x="138" y="17"/>
                  </a:lnTo>
                  <a:lnTo>
                    <a:pt x="164" y="10"/>
                  </a:lnTo>
                  <a:lnTo>
                    <a:pt x="178" y="7"/>
                  </a:lnTo>
                  <a:lnTo>
                    <a:pt x="191" y="3"/>
                  </a:lnTo>
                  <a:lnTo>
                    <a:pt x="206" y="1"/>
                  </a:lnTo>
                  <a:lnTo>
                    <a:pt x="219" y="0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26" name="Freeform 542">
              <a:extLst>
                <a:ext uri="{FF2B5EF4-FFF2-40B4-BE49-F238E27FC236}">
                  <a16:creationId xmlns:a16="http://schemas.microsoft.com/office/drawing/2014/main" id="{F0458BDB-A8E1-A6FE-6C68-F7190798C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562"/>
              <a:ext cx="9" cy="4"/>
            </a:xfrm>
            <a:custGeom>
              <a:avLst/>
              <a:gdLst>
                <a:gd name="T0" fmla="*/ 141 w 141"/>
                <a:gd name="T1" fmla="*/ 0 h 69"/>
                <a:gd name="T2" fmla="*/ 105 w 141"/>
                <a:gd name="T3" fmla="*/ 18 h 69"/>
                <a:gd name="T4" fmla="*/ 70 w 141"/>
                <a:gd name="T5" fmla="*/ 34 h 69"/>
                <a:gd name="T6" fmla="*/ 35 w 141"/>
                <a:gd name="T7" fmla="*/ 51 h 69"/>
                <a:gd name="T8" fmla="*/ 0 w 141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69">
                  <a:moveTo>
                    <a:pt x="141" y="0"/>
                  </a:moveTo>
                  <a:lnTo>
                    <a:pt x="105" y="18"/>
                  </a:lnTo>
                  <a:lnTo>
                    <a:pt x="70" y="34"/>
                  </a:lnTo>
                  <a:lnTo>
                    <a:pt x="35" y="51"/>
                  </a:lnTo>
                  <a:lnTo>
                    <a:pt x="0" y="69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27" name="Freeform 543">
              <a:extLst>
                <a:ext uri="{FF2B5EF4-FFF2-40B4-BE49-F238E27FC236}">
                  <a16:creationId xmlns:a16="http://schemas.microsoft.com/office/drawing/2014/main" id="{D94349FA-EEAB-0DC0-BFBD-E5A4EE8EC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1571"/>
              <a:ext cx="6" cy="2"/>
            </a:xfrm>
            <a:custGeom>
              <a:avLst/>
              <a:gdLst>
                <a:gd name="T0" fmla="*/ 107 w 107"/>
                <a:gd name="T1" fmla="*/ 9 h 38"/>
                <a:gd name="T2" fmla="*/ 99 w 107"/>
                <a:gd name="T3" fmla="*/ 4 h 38"/>
                <a:gd name="T4" fmla="*/ 92 w 107"/>
                <a:gd name="T5" fmla="*/ 2 h 38"/>
                <a:gd name="T6" fmla="*/ 85 w 107"/>
                <a:gd name="T7" fmla="*/ 0 h 38"/>
                <a:gd name="T8" fmla="*/ 78 w 107"/>
                <a:gd name="T9" fmla="*/ 0 h 38"/>
                <a:gd name="T10" fmla="*/ 71 w 107"/>
                <a:gd name="T11" fmla="*/ 1 h 38"/>
                <a:gd name="T12" fmla="*/ 65 w 107"/>
                <a:gd name="T13" fmla="*/ 3 h 38"/>
                <a:gd name="T14" fmla="*/ 58 w 107"/>
                <a:gd name="T15" fmla="*/ 6 h 38"/>
                <a:gd name="T16" fmla="*/ 52 w 107"/>
                <a:gd name="T17" fmla="*/ 9 h 38"/>
                <a:gd name="T18" fmla="*/ 40 w 107"/>
                <a:gd name="T19" fmla="*/ 17 h 38"/>
                <a:gd name="T20" fmla="*/ 28 w 107"/>
                <a:gd name="T21" fmla="*/ 25 h 38"/>
                <a:gd name="T22" fmla="*/ 21 w 107"/>
                <a:gd name="T23" fmla="*/ 29 h 38"/>
                <a:gd name="T24" fmla="*/ 15 w 107"/>
                <a:gd name="T25" fmla="*/ 33 h 38"/>
                <a:gd name="T26" fmla="*/ 8 w 107"/>
                <a:gd name="T27" fmla="*/ 36 h 38"/>
                <a:gd name="T28" fmla="*/ 0 w 107"/>
                <a:gd name="T2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38">
                  <a:moveTo>
                    <a:pt x="107" y="9"/>
                  </a:moveTo>
                  <a:lnTo>
                    <a:pt x="99" y="4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8" y="0"/>
                  </a:lnTo>
                  <a:lnTo>
                    <a:pt x="71" y="1"/>
                  </a:lnTo>
                  <a:lnTo>
                    <a:pt x="65" y="3"/>
                  </a:lnTo>
                  <a:lnTo>
                    <a:pt x="58" y="6"/>
                  </a:lnTo>
                  <a:lnTo>
                    <a:pt x="52" y="9"/>
                  </a:lnTo>
                  <a:lnTo>
                    <a:pt x="40" y="17"/>
                  </a:lnTo>
                  <a:lnTo>
                    <a:pt x="28" y="25"/>
                  </a:lnTo>
                  <a:lnTo>
                    <a:pt x="21" y="29"/>
                  </a:lnTo>
                  <a:lnTo>
                    <a:pt x="15" y="33"/>
                  </a:lnTo>
                  <a:lnTo>
                    <a:pt x="8" y="36"/>
                  </a:lnTo>
                  <a:lnTo>
                    <a:pt x="0" y="38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28" name="Freeform 544">
              <a:extLst>
                <a:ext uri="{FF2B5EF4-FFF2-40B4-BE49-F238E27FC236}">
                  <a16:creationId xmlns:a16="http://schemas.microsoft.com/office/drawing/2014/main" id="{C6BA0A42-002E-A1C8-79F7-54596E623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579"/>
              <a:ext cx="8" cy="1"/>
            </a:xfrm>
            <a:custGeom>
              <a:avLst/>
              <a:gdLst>
                <a:gd name="T0" fmla="*/ 136 w 136"/>
                <a:gd name="T1" fmla="*/ 0 h 23"/>
                <a:gd name="T2" fmla="*/ 128 w 136"/>
                <a:gd name="T3" fmla="*/ 8 h 23"/>
                <a:gd name="T4" fmla="*/ 121 w 136"/>
                <a:gd name="T5" fmla="*/ 14 h 23"/>
                <a:gd name="T6" fmla="*/ 113 w 136"/>
                <a:gd name="T7" fmla="*/ 18 h 23"/>
                <a:gd name="T8" fmla="*/ 105 w 136"/>
                <a:gd name="T9" fmla="*/ 21 h 23"/>
                <a:gd name="T10" fmla="*/ 96 w 136"/>
                <a:gd name="T11" fmla="*/ 23 h 23"/>
                <a:gd name="T12" fmla="*/ 88 w 136"/>
                <a:gd name="T13" fmla="*/ 23 h 23"/>
                <a:gd name="T14" fmla="*/ 79 w 136"/>
                <a:gd name="T15" fmla="*/ 23 h 23"/>
                <a:gd name="T16" fmla="*/ 70 w 136"/>
                <a:gd name="T17" fmla="*/ 22 h 23"/>
                <a:gd name="T18" fmla="*/ 52 w 136"/>
                <a:gd name="T19" fmla="*/ 20 h 23"/>
                <a:gd name="T20" fmla="*/ 35 w 136"/>
                <a:gd name="T21" fmla="*/ 17 h 23"/>
                <a:gd name="T22" fmla="*/ 26 w 136"/>
                <a:gd name="T23" fmla="*/ 16 h 23"/>
                <a:gd name="T24" fmla="*/ 16 w 136"/>
                <a:gd name="T25" fmla="*/ 16 h 23"/>
                <a:gd name="T26" fmla="*/ 8 w 136"/>
                <a:gd name="T27" fmla="*/ 17 h 23"/>
                <a:gd name="T28" fmla="*/ 0 w 136"/>
                <a:gd name="T2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6" h="23">
                  <a:moveTo>
                    <a:pt x="136" y="0"/>
                  </a:moveTo>
                  <a:lnTo>
                    <a:pt x="128" y="8"/>
                  </a:lnTo>
                  <a:lnTo>
                    <a:pt x="121" y="14"/>
                  </a:lnTo>
                  <a:lnTo>
                    <a:pt x="113" y="18"/>
                  </a:lnTo>
                  <a:lnTo>
                    <a:pt x="105" y="21"/>
                  </a:lnTo>
                  <a:lnTo>
                    <a:pt x="96" y="23"/>
                  </a:lnTo>
                  <a:lnTo>
                    <a:pt x="88" y="23"/>
                  </a:lnTo>
                  <a:lnTo>
                    <a:pt x="79" y="23"/>
                  </a:lnTo>
                  <a:lnTo>
                    <a:pt x="70" y="22"/>
                  </a:lnTo>
                  <a:lnTo>
                    <a:pt x="52" y="20"/>
                  </a:lnTo>
                  <a:lnTo>
                    <a:pt x="35" y="17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8" y="17"/>
                  </a:lnTo>
                  <a:lnTo>
                    <a:pt x="0" y="19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29" name="Freeform 545">
              <a:extLst>
                <a:ext uri="{FF2B5EF4-FFF2-40B4-BE49-F238E27FC236}">
                  <a16:creationId xmlns:a16="http://schemas.microsoft.com/office/drawing/2014/main" id="{1633B66C-3D51-9323-00E6-16726DE6D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586"/>
              <a:ext cx="8" cy="4"/>
            </a:xfrm>
            <a:custGeom>
              <a:avLst/>
              <a:gdLst>
                <a:gd name="T0" fmla="*/ 122 w 122"/>
                <a:gd name="T1" fmla="*/ 0 h 59"/>
                <a:gd name="T2" fmla="*/ 93 w 122"/>
                <a:gd name="T3" fmla="*/ 14 h 59"/>
                <a:gd name="T4" fmla="*/ 62 w 122"/>
                <a:gd name="T5" fmla="*/ 29 h 59"/>
                <a:gd name="T6" fmla="*/ 32 w 122"/>
                <a:gd name="T7" fmla="*/ 43 h 59"/>
                <a:gd name="T8" fmla="*/ 0 w 122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59">
                  <a:moveTo>
                    <a:pt x="122" y="0"/>
                  </a:moveTo>
                  <a:lnTo>
                    <a:pt x="93" y="14"/>
                  </a:lnTo>
                  <a:lnTo>
                    <a:pt x="62" y="29"/>
                  </a:lnTo>
                  <a:lnTo>
                    <a:pt x="32" y="43"/>
                  </a:lnTo>
                  <a:lnTo>
                    <a:pt x="0" y="59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30" name="Freeform 546">
              <a:extLst>
                <a:ext uri="{FF2B5EF4-FFF2-40B4-BE49-F238E27FC236}">
                  <a16:creationId xmlns:a16="http://schemas.microsoft.com/office/drawing/2014/main" id="{5DA2FD0E-8D89-99CD-4A2E-A3FD35B84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1594"/>
              <a:ext cx="7" cy="3"/>
            </a:xfrm>
            <a:custGeom>
              <a:avLst/>
              <a:gdLst>
                <a:gd name="T0" fmla="*/ 122 w 122"/>
                <a:gd name="T1" fmla="*/ 0 h 58"/>
                <a:gd name="T2" fmla="*/ 92 w 122"/>
                <a:gd name="T3" fmla="*/ 14 h 58"/>
                <a:gd name="T4" fmla="*/ 61 w 122"/>
                <a:gd name="T5" fmla="*/ 29 h 58"/>
                <a:gd name="T6" fmla="*/ 31 w 122"/>
                <a:gd name="T7" fmla="*/ 43 h 58"/>
                <a:gd name="T8" fmla="*/ 0 w 122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58">
                  <a:moveTo>
                    <a:pt x="122" y="0"/>
                  </a:moveTo>
                  <a:lnTo>
                    <a:pt x="92" y="14"/>
                  </a:lnTo>
                  <a:lnTo>
                    <a:pt x="61" y="29"/>
                  </a:lnTo>
                  <a:lnTo>
                    <a:pt x="31" y="43"/>
                  </a:lnTo>
                  <a:lnTo>
                    <a:pt x="0" y="58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31" name="Freeform 547">
              <a:extLst>
                <a:ext uri="{FF2B5EF4-FFF2-40B4-BE49-F238E27FC236}">
                  <a16:creationId xmlns:a16="http://schemas.microsoft.com/office/drawing/2014/main" id="{8B5AC81A-0CC8-4870-812B-79E4BF026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606"/>
              <a:ext cx="7" cy="4"/>
            </a:xfrm>
            <a:custGeom>
              <a:avLst/>
              <a:gdLst>
                <a:gd name="T0" fmla="*/ 121 w 121"/>
                <a:gd name="T1" fmla="*/ 0 h 58"/>
                <a:gd name="T2" fmla="*/ 90 w 121"/>
                <a:gd name="T3" fmla="*/ 14 h 58"/>
                <a:gd name="T4" fmla="*/ 59 w 121"/>
                <a:gd name="T5" fmla="*/ 29 h 58"/>
                <a:gd name="T6" fmla="*/ 29 w 121"/>
                <a:gd name="T7" fmla="*/ 43 h 58"/>
                <a:gd name="T8" fmla="*/ 0 w 121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58">
                  <a:moveTo>
                    <a:pt x="121" y="0"/>
                  </a:moveTo>
                  <a:lnTo>
                    <a:pt x="90" y="14"/>
                  </a:lnTo>
                  <a:lnTo>
                    <a:pt x="59" y="29"/>
                  </a:lnTo>
                  <a:lnTo>
                    <a:pt x="29" y="43"/>
                  </a:lnTo>
                  <a:lnTo>
                    <a:pt x="0" y="58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32" name="Freeform 548">
              <a:extLst>
                <a:ext uri="{FF2B5EF4-FFF2-40B4-BE49-F238E27FC236}">
                  <a16:creationId xmlns:a16="http://schemas.microsoft.com/office/drawing/2014/main" id="{06857288-015E-9693-356C-505E9648D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616"/>
              <a:ext cx="10" cy="5"/>
            </a:xfrm>
            <a:custGeom>
              <a:avLst/>
              <a:gdLst>
                <a:gd name="T0" fmla="*/ 160 w 160"/>
                <a:gd name="T1" fmla="*/ 0 h 78"/>
                <a:gd name="T2" fmla="*/ 140 w 160"/>
                <a:gd name="T3" fmla="*/ 11 h 78"/>
                <a:gd name="T4" fmla="*/ 120 w 160"/>
                <a:gd name="T5" fmla="*/ 21 h 78"/>
                <a:gd name="T6" fmla="*/ 100 w 160"/>
                <a:gd name="T7" fmla="*/ 31 h 78"/>
                <a:gd name="T8" fmla="*/ 79 w 160"/>
                <a:gd name="T9" fmla="*/ 40 h 78"/>
                <a:gd name="T10" fmla="*/ 59 w 160"/>
                <a:gd name="T11" fmla="*/ 50 h 78"/>
                <a:gd name="T12" fmla="*/ 39 w 160"/>
                <a:gd name="T13" fmla="*/ 59 h 78"/>
                <a:gd name="T14" fmla="*/ 19 w 160"/>
                <a:gd name="T15" fmla="*/ 68 h 78"/>
                <a:gd name="T16" fmla="*/ 0 w 160"/>
                <a:gd name="T1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78">
                  <a:moveTo>
                    <a:pt x="160" y="0"/>
                  </a:moveTo>
                  <a:lnTo>
                    <a:pt x="140" y="11"/>
                  </a:lnTo>
                  <a:lnTo>
                    <a:pt x="120" y="21"/>
                  </a:lnTo>
                  <a:lnTo>
                    <a:pt x="100" y="31"/>
                  </a:lnTo>
                  <a:lnTo>
                    <a:pt x="79" y="40"/>
                  </a:lnTo>
                  <a:lnTo>
                    <a:pt x="59" y="50"/>
                  </a:lnTo>
                  <a:lnTo>
                    <a:pt x="39" y="59"/>
                  </a:lnTo>
                  <a:lnTo>
                    <a:pt x="19" y="68"/>
                  </a:lnTo>
                  <a:lnTo>
                    <a:pt x="0" y="78"/>
                  </a:lnTo>
                </a:path>
              </a:pathLst>
            </a:custGeom>
            <a:noFill/>
            <a:ln w="1588">
              <a:solidFill>
                <a:srgbClr val="605E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33" name="Freeform 549">
              <a:extLst>
                <a:ext uri="{FF2B5EF4-FFF2-40B4-BE49-F238E27FC236}">
                  <a16:creationId xmlns:a16="http://schemas.microsoft.com/office/drawing/2014/main" id="{44E3C3CC-B2CD-2005-7930-1C027FD58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524"/>
              <a:ext cx="74" cy="111"/>
            </a:xfrm>
            <a:custGeom>
              <a:avLst/>
              <a:gdLst>
                <a:gd name="T0" fmla="*/ 291 w 1189"/>
                <a:gd name="T1" fmla="*/ 1092 h 1785"/>
                <a:gd name="T2" fmla="*/ 338 w 1189"/>
                <a:gd name="T3" fmla="*/ 1201 h 1785"/>
                <a:gd name="T4" fmla="*/ 383 w 1189"/>
                <a:gd name="T5" fmla="*/ 1302 h 1785"/>
                <a:gd name="T6" fmla="*/ 417 w 1189"/>
                <a:gd name="T7" fmla="*/ 1373 h 1785"/>
                <a:gd name="T8" fmla="*/ 457 w 1189"/>
                <a:gd name="T9" fmla="*/ 1446 h 1785"/>
                <a:gd name="T10" fmla="*/ 499 w 1189"/>
                <a:gd name="T11" fmla="*/ 1516 h 1785"/>
                <a:gd name="T12" fmla="*/ 545 w 1189"/>
                <a:gd name="T13" fmla="*/ 1584 h 1785"/>
                <a:gd name="T14" fmla="*/ 597 w 1189"/>
                <a:gd name="T15" fmla="*/ 1645 h 1785"/>
                <a:gd name="T16" fmla="*/ 652 w 1189"/>
                <a:gd name="T17" fmla="*/ 1698 h 1785"/>
                <a:gd name="T18" fmla="*/ 712 w 1189"/>
                <a:gd name="T19" fmla="*/ 1740 h 1785"/>
                <a:gd name="T20" fmla="*/ 776 w 1189"/>
                <a:gd name="T21" fmla="*/ 1770 h 1785"/>
                <a:gd name="T22" fmla="*/ 845 w 1189"/>
                <a:gd name="T23" fmla="*/ 1784 h 1785"/>
                <a:gd name="T24" fmla="*/ 918 w 1189"/>
                <a:gd name="T25" fmla="*/ 1781 h 1785"/>
                <a:gd name="T26" fmla="*/ 996 w 1189"/>
                <a:gd name="T27" fmla="*/ 1758 h 1785"/>
                <a:gd name="T28" fmla="*/ 1069 w 1189"/>
                <a:gd name="T29" fmla="*/ 1719 h 1785"/>
                <a:gd name="T30" fmla="*/ 1122 w 1189"/>
                <a:gd name="T31" fmla="*/ 1672 h 1785"/>
                <a:gd name="T32" fmla="*/ 1158 w 1189"/>
                <a:gd name="T33" fmla="*/ 1618 h 1785"/>
                <a:gd name="T34" fmla="*/ 1180 w 1189"/>
                <a:gd name="T35" fmla="*/ 1557 h 1785"/>
                <a:gd name="T36" fmla="*/ 1189 w 1189"/>
                <a:gd name="T37" fmla="*/ 1490 h 1785"/>
                <a:gd name="T38" fmla="*/ 1186 w 1189"/>
                <a:gd name="T39" fmla="*/ 1419 h 1785"/>
                <a:gd name="T40" fmla="*/ 1175 w 1189"/>
                <a:gd name="T41" fmla="*/ 1346 h 1785"/>
                <a:gd name="T42" fmla="*/ 1155 w 1189"/>
                <a:gd name="T43" fmla="*/ 1271 h 1785"/>
                <a:gd name="T44" fmla="*/ 1129 w 1189"/>
                <a:gd name="T45" fmla="*/ 1196 h 1785"/>
                <a:gd name="T46" fmla="*/ 1099 w 1189"/>
                <a:gd name="T47" fmla="*/ 1121 h 1785"/>
                <a:gd name="T48" fmla="*/ 1065 w 1189"/>
                <a:gd name="T49" fmla="*/ 1049 h 1785"/>
                <a:gd name="T50" fmla="*/ 1031 w 1189"/>
                <a:gd name="T51" fmla="*/ 980 h 1785"/>
                <a:gd name="T52" fmla="*/ 981 w 1189"/>
                <a:gd name="T53" fmla="*/ 885 h 1785"/>
                <a:gd name="T54" fmla="*/ 925 w 1189"/>
                <a:gd name="T55" fmla="*/ 783 h 1785"/>
                <a:gd name="T56" fmla="*/ 888 w 1189"/>
                <a:gd name="T57" fmla="*/ 707 h 1785"/>
                <a:gd name="T58" fmla="*/ 844 w 1189"/>
                <a:gd name="T59" fmla="*/ 597 h 1785"/>
                <a:gd name="T60" fmla="*/ 801 w 1189"/>
                <a:gd name="T61" fmla="*/ 496 h 1785"/>
                <a:gd name="T62" fmla="*/ 768 w 1189"/>
                <a:gd name="T63" fmla="*/ 424 h 1785"/>
                <a:gd name="T64" fmla="*/ 731 w 1189"/>
                <a:gd name="T65" fmla="*/ 351 h 1785"/>
                <a:gd name="T66" fmla="*/ 690 w 1189"/>
                <a:gd name="T67" fmla="*/ 279 h 1785"/>
                <a:gd name="T68" fmla="*/ 645 w 1189"/>
                <a:gd name="T69" fmla="*/ 211 h 1785"/>
                <a:gd name="T70" fmla="*/ 597 w 1189"/>
                <a:gd name="T71" fmla="*/ 149 h 1785"/>
                <a:gd name="T72" fmla="*/ 543 w 1189"/>
                <a:gd name="T73" fmla="*/ 95 h 1785"/>
                <a:gd name="T74" fmla="*/ 487 w 1189"/>
                <a:gd name="T75" fmla="*/ 51 h 1785"/>
                <a:gd name="T76" fmla="*/ 425 w 1189"/>
                <a:gd name="T77" fmla="*/ 19 h 1785"/>
                <a:gd name="T78" fmla="*/ 360 w 1189"/>
                <a:gd name="T79" fmla="*/ 2 h 1785"/>
                <a:gd name="T80" fmla="*/ 289 w 1189"/>
                <a:gd name="T81" fmla="*/ 2 h 1785"/>
                <a:gd name="T82" fmla="*/ 215 w 1189"/>
                <a:gd name="T83" fmla="*/ 22 h 1785"/>
                <a:gd name="T84" fmla="*/ 139 w 1189"/>
                <a:gd name="T85" fmla="*/ 61 h 1785"/>
                <a:gd name="T86" fmla="*/ 82 w 1189"/>
                <a:gd name="T87" fmla="*/ 110 h 1785"/>
                <a:gd name="T88" fmla="*/ 40 w 1189"/>
                <a:gd name="T89" fmla="*/ 167 h 1785"/>
                <a:gd name="T90" fmla="*/ 14 w 1189"/>
                <a:gd name="T91" fmla="*/ 230 h 1785"/>
                <a:gd name="T92" fmla="*/ 2 w 1189"/>
                <a:gd name="T93" fmla="*/ 299 h 1785"/>
                <a:gd name="T94" fmla="*/ 1 w 1189"/>
                <a:gd name="T95" fmla="*/ 371 h 1785"/>
                <a:gd name="T96" fmla="*/ 10 w 1189"/>
                <a:gd name="T97" fmla="*/ 446 h 1785"/>
                <a:gd name="T98" fmla="*/ 28 w 1189"/>
                <a:gd name="T99" fmla="*/ 522 h 1785"/>
                <a:gd name="T100" fmla="*/ 52 w 1189"/>
                <a:gd name="T101" fmla="*/ 599 h 1785"/>
                <a:gd name="T102" fmla="*/ 82 w 1189"/>
                <a:gd name="T103" fmla="*/ 675 h 1785"/>
                <a:gd name="T104" fmla="*/ 114 w 1189"/>
                <a:gd name="T105" fmla="*/ 748 h 1785"/>
                <a:gd name="T106" fmla="*/ 148 w 1189"/>
                <a:gd name="T107" fmla="*/ 818 h 1785"/>
                <a:gd name="T108" fmla="*/ 198 w 1189"/>
                <a:gd name="T109" fmla="*/ 912 h 1785"/>
                <a:gd name="T110" fmla="*/ 254 w 1189"/>
                <a:gd name="T111" fmla="*/ 1014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9" h="1785">
                  <a:moveTo>
                    <a:pt x="273" y="1053"/>
                  </a:moveTo>
                  <a:lnTo>
                    <a:pt x="291" y="1092"/>
                  </a:lnTo>
                  <a:lnTo>
                    <a:pt x="312" y="1142"/>
                  </a:lnTo>
                  <a:lnTo>
                    <a:pt x="338" y="1201"/>
                  </a:lnTo>
                  <a:lnTo>
                    <a:pt x="367" y="1267"/>
                  </a:lnTo>
                  <a:lnTo>
                    <a:pt x="383" y="1302"/>
                  </a:lnTo>
                  <a:lnTo>
                    <a:pt x="399" y="1337"/>
                  </a:lnTo>
                  <a:lnTo>
                    <a:pt x="417" y="1373"/>
                  </a:lnTo>
                  <a:lnTo>
                    <a:pt x="436" y="1409"/>
                  </a:lnTo>
                  <a:lnTo>
                    <a:pt x="457" y="1446"/>
                  </a:lnTo>
                  <a:lnTo>
                    <a:pt x="477" y="1481"/>
                  </a:lnTo>
                  <a:lnTo>
                    <a:pt x="499" y="1516"/>
                  </a:lnTo>
                  <a:lnTo>
                    <a:pt x="522" y="1551"/>
                  </a:lnTo>
                  <a:lnTo>
                    <a:pt x="545" y="1584"/>
                  </a:lnTo>
                  <a:lnTo>
                    <a:pt x="570" y="1615"/>
                  </a:lnTo>
                  <a:lnTo>
                    <a:pt x="597" y="1645"/>
                  </a:lnTo>
                  <a:lnTo>
                    <a:pt x="624" y="1672"/>
                  </a:lnTo>
                  <a:lnTo>
                    <a:pt x="652" y="1698"/>
                  </a:lnTo>
                  <a:lnTo>
                    <a:pt x="681" y="1721"/>
                  </a:lnTo>
                  <a:lnTo>
                    <a:pt x="712" y="1740"/>
                  </a:lnTo>
                  <a:lnTo>
                    <a:pt x="743" y="1757"/>
                  </a:lnTo>
                  <a:lnTo>
                    <a:pt x="776" y="1770"/>
                  </a:lnTo>
                  <a:lnTo>
                    <a:pt x="809" y="1779"/>
                  </a:lnTo>
                  <a:lnTo>
                    <a:pt x="845" y="1784"/>
                  </a:lnTo>
                  <a:lnTo>
                    <a:pt x="881" y="1785"/>
                  </a:lnTo>
                  <a:lnTo>
                    <a:pt x="918" y="1781"/>
                  </a:lnTo>
                  <a:lnTo>
                    <a:pt x="957" y="1772"/>
                  </a:lnTo>
                  <a:lnTo>
                    <a:pt x="996" y="1758"/>
                  </a:lnTo>
                  <a:lnTo>
                    <a:pt x="1037" y="1739"/>
                  </a:lnTo>
                  <a:lnTo>
                    <a:pt x="1069" y="1719"/>
                  </a:lnTo>
                  <a:lnTo>
                    <a:pt x="1099" y="1697"/>
                  </a:lnTo>
                  <a:lnTo>
                    <a:pt x="1122" y="1672"/>
                  </a:lnTo>
                  <a:lnTo>
                    <a:pt x="1142" y="1646"/>
                  </a:lnTo>
                  <a:lnTo>
                    <a:pt x="1158" y="1618"/>
                  </a:lnTo>
                  <a:lnTo>
                    <a:pt x="1171" y="1588"/>
                  </a:lnTo>
                  <a:lnTo>
                    <a:pt x="1180" y="1557"/>
                  </a:lnTo>
                  <a:lnTo>
                    <a:pt x="1186" y="1524"/>
                  </a:lnTo>
                  <a:lnTo>
                    <a:pt x="1189" y="1490"/>
                  </a:lnTo>
                  <a:lnTo>
                    <a:pt x="1189" y="1456"/>
                  </a:lnTo>
                  <a:lnTo>
                    <a:pt x="1186" y="1419"/>
                  </a:lnTo>
                  <a:lnTo>
                    <a:pt x="1182" y="1383"/>
                  </a:lnTo>
                  <a:lnTo>
                    <a:pt x="1175" y="1346"/>
                  </a:lnTo>
                  <a:lnTo>
                    <a:pt x="1166" y="1309"/>
                  </a:lnTo>
                  <a:lnTo>
                    <a:pt x="1155" y="1271"/>
                  </a:lnTo>
                  <a:lnTo>
                    <a:pt x="1143" y="1233"/>
                  </a:lnTo>
                  <a:lnTo>
                    <a:pt x="1129" y="1196"/>
                  </a:lnTo>
                  <a:lnTo>
                    <a:pt x="1115" y="1158"/>
                  </a:lnTo>
                  <a:lnTo>
                    <a:pt x="1099" y="1121"/>
                  </a:lnTo>
                  <a:lnTo>
                    <a:pt x="1083" y="1084"/>
                  </a:lnTo>
                  <a:lnTo>
                    <a:pt x="1065" y="1049"/>
                  </a:lnTo>
                  <a:lnTo>
                    <a:pt x="1048" y="1013"/>
                  </a:lnTo>
                  <a:lnTo>
                    <a:pt x="1031" y="980"/>
                  </a:lnTo>
                  <a:lnTo>
                    <a:pt x="1014" y="947"/>
                  </a:lnTo>
                  <a:lnTo>
                    <a:pt x="981" y="885"/>
                  </a:lnTo>
                  <a:lnTo>
                    <a:pt x="951" y="831"/>
                  </a:lnTo>
                  <a:lnTo>
                    <a:pt x="925" y="783"/>
                  </a:lnTo>
                  <a:lnTo>
                    <a:pt x="905" y="746"/>
                  </a:lnTo>
                  <a:lnTo>
                    <a:pt x="888" y="707"/>
                  </a:lnTo>
                  <a:lnTo>
                    <a:pt x="868" y="656"/>
                  </a:lnTo>
                  <a:lnTo>
                    <a:pt x="844" y="597"/>
                  </a:lnTo>
                  <a:lnTo>
                    <a:pt x="816" y="530"/>
                  </a:lnTo>
                  <a:lnTo>
                    <a:pt x="801" y="496"/>
                  </a:lnTo>
                  <a:lnTo>
                    <a:pt x="785" y="460"/>
                  </a:lnTo>
                  <a:lnTo>
                    <a:pt x="768" y="424"/>
                  </a:lnTo>
                  <a:lnTo>
                    <a:pt x="750" y="387"/>
                  </a:lnTo>
                  <a:lnTo>
                    <a:pt x="731" y="351"/>
                  </a:lnTo>
                  <a:lnTo>
                    <a:pt x="711" y="315"/>
                  </a:lnTo>
                  <a:lnTo>
                    <a:pt x="690" y="279"/>
                  </a:lnTo>
                  <a:lnTo>
                    <a:pt x="668" y="245"/>
                  </a:lnTo>
                  <a:lnTo>
                    <a:pt x="645" y="211"/>
                  </a:lnTo>
                  <a:lnTo>
                    <a:pt x="622" y="180"/>
                  </a:lnTo>
                  <a:lnTo>
                    <a:pt x="597" y="149"/>
                  </a:lnTo>
                  <a:lnTo>
                    <a:pt x="570" y="120"/>
                  </a:lnTo>
                  <a:lnTo>
                    <a:pt x="543" y="95"/>
                  </a:lnTo>
                  <a:lnTo>
                    <a:pt x="516" y="71"/>
                  </a:lnTo>
                  <a:lnTo>
                    <a:pt x="487" y="51"/>
                  </a:lnTo>
                  <a:lnTo>
                    <a:pt x="457" y="33"/>
                  </a:lnTo>
                  <a:lnTo>
                    <a:pt x="425" y="19"/>
                  </a:lnTo>
                  <a:lnTo>
                    <a:pt x="393" y="8"/>
                  </a:lnTo>
                  <a:lnTo>
                    <a:pt x="360" y="2"/>
                  </a:lnTo>
                  <a:lnTo>
                    <a:pt x="325" y="0"/>
                  </a:lnTo>
                  <a:lnTo>
                    <a:pt x="289" y="2"/>
                  </a:lnTo>
                  <a:lnTo>
                    <a:pt x="253" y="9"/>
                  </a:lnTo>
                  <a:lnTo>
                    <a:pt x="215" y="22"/>
                  </a:lnTo>
                  <a:lnTo>
                    <a:pt x="175" y="40"/>
                  </a:lnTo>
                  <a:lnTo>
                    <a:pt x="139" y="61"/>
                  </a:lnTo>
                  <a:lnTo>
                    <a:pt x="108" y="85"/>
                  </a:lnTo>
                  <a:lnTo>
                    <a:pt x="82" y="110"/>
                  </a:lnTo>
                  <a:lnTo>
                    <a:pt x="58" y="137"/>
                  </a:lnTo>
                  <a:lnTo>
                    <a:pt x="40" y="167"/>
                  </a:lnTo>
                  <a:lnTo>
                    <a:pt x="25" y="198"/>
                  </a:lnTo>
                  <a:lnTo>
                    <a:pt x="14" y="230"/>
                  </a:lnTo>
                  <a:lnTo>
                    <a:pt x="6" y="263"/>
                  </a:lnTo>
                  <a:lnTo>
                    <a:pt x="2" y="299"/>
                  </a:lnTo>
                  <a:lnTo>
                    <a:pt x="0" y="334"/>
                  </a:lnTo>
                  <a:lnTo>
                    <a:pt x="1" y="371"/>
                  </a:lnTo>
                  <a:lnTo>
                    <a:pt x="5" y="408"/>
                  </a:lnTo>
                  <a:lnTo>
                    <a:pt x="10" y="446"/>
                  </a:lnTo>
                  <a:lnTo>
                    <a:pt x="18" y="484"/>
                  </a:lnTo>
                  <a:lnTo>
                    <a:pt x="28" y="522"/>
                  </a:lnTo>
                  <a:lnTo>
                    <a:pt x="39" y="561"/>
                  </a:lnTo>
                  <a:lnTo>
                    <a:pt x="52" y="599"/>
                  </a:lnTo>
                  <a:lnTo>
                    <a:pt x="66" y="637"/>
                  </a:lnTo>
                  <a:lnTo>
                    <a:pt x="82" y="675"/>
                  </a:lnTo>
                  <a:lnTo>
                    <a:pt x="98" y="712"/>
                  </a:lnTo>
                  <a:lnTo>
                    <a:pt x="114" y="748"/>
                  </a:lnTo>
                  <a:lnTo>
                    <a:pt x="131" y="783"/>
                  </a:lnTo>
                  <a:lnTo>
                    <a:pt x="148" y="818"/>
                  </a:lnTo>
                  <a:lnTo>
                    <a:pt x="165" y="850"/>
                  </a:lnTo>
                  <a:lnTo>
                    <a:pt x="198" y="912"/>
                  </a:lnTo>
                  <a:lnTo>
                    <a:pt x="228" y="967"/>
                  </a:lnTo>
                  <a:lnTo>
                    <a:pt x="254" y="1014"/>
                  </a:lnTo>
                  <a:lnTo>
                    <a:pt x="273" y="1053"/>
                  </a:lnTo>
                  <a:close/>
                </a:path>
              </a:pathLst>
            </a:custGeom>
            <a:solidFill>
              <a:srgbClr val="5E4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34" name="Freeform 550">
              <a:extLst>
                <a:ext uri="{FF2B5EF4-FFF2-40B4-BE49-F238E27FC236}">
                  <a16:creationId xmlns:a16="http://schemas.microsoft.com/office/drawing/2014/main" id="{728314B8-4702-F4C7-DFD4-7376A824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524"/>
              <a:ext cx="74" cy="111"/>
            </a:xfrm>
            <a:custGeom>
              <a:avLst/>
              <a:gdLst>
                <a:gd name="T0" fmla="*/ 291 w 1189"/>
                <a:gd name="T1" fmla="*/ 1092 h 1785"/>
                <a:gd name="T2" fmla="*/ 338 w 1189"/>
                <a:gd name="T3" fmla="*/ 1201 h 1785"/>
                <a:gd name="T4" fmla="*/ 383 w 1189"/>
                <a:gd name="T5" fmla="*/ 1302 h 1785"/>
                <a:gd name="T6" fmla="*/ 417 w 1189"/>
                <a:gd name="T7" fmla="*/ 1373 h 1785"/>
                <a:gd name="T8" fmla="*/ 457 w 1189"/>
                <a:gd name="T9" fmla="*/ 1446 h 1785"/>
                <a:gd name="T10" fmla="*/ 499 w 1189"/>
                <a:gd name="T11" fmla="*/ 1516 h 1785"/>
                <a:gd name="T12" fmla="*/ 545 w 1189"/>
                <a:gd name="T13" fmla="*/ 1584 h 1785"/>
                <a:gd name="T14" fmla="*/ 597 w 1189"/>
                <a:gd name="T15" fmla="*/ 1645 h 1785"/>
                <a:gd name="T16" fmla="*/ 652 w 1189"/>
                <a:gd name="T17" fmla="*/ 1698 h 1785"/>
                <a:gd name="T18" fmla="*/ 712 w 1189"/>
                <a:gd name="T19" fmla="*/ 1740 h 1785"/>
                <a:gd name="T20" fmla="*/ 776 w 1189"/>
                <a:gd name="T21" fmla="*/ 1770 h 1785"/>
                <a:gd name="T22" fmla="*/ 845 w 1189"/>
                <a:gd name="T23" fmla="*/ 1784 h 1785"/>
                <a:gd name="T24" fmla="*/ 918 w 1189"/>
                <a:gd name="T25" fmla="*/ 1781 h 1785"/>
                <a:gd name="T26" fmla="*/ 996 w 1189"/>
                <a:gd name="T27" fmla="*/ 1758 h 1785"/>
                <a:gd name="T28" fmla="*/ 1069 w 1189"/>
                <a:gd name="T29" fmla="*/ 1719 h 1785"/>
                <a:gd name="T30" fmla="*/ 1122 w 1189"/>
                <a:gd name="T31" fmla="*/ 1672 h 1785"/>
                <a:gd name="T32" fmla="*/ 1158 w 1189"/>
                <a:gd name="T33" fmla="*/ 1618 h 1785"/>
                <a:gd name="T34" fmla="*/ 1180 w 1189"/>
                <a:gd name="T35" fmla="*/ 1557 h 1785"/>
                <a:gd name="T36" fmla="*/ 1189 w 1189"/>
                <a:gd name="T37" fmla="*/ 1490 h 1785"/>
                <a:gd name="T38" fmla="*/ 1186 w 1189"/>
                <a:gd name="T39" fmla="*/ 1419 h 1785"/>
                <a:gd name="T40" fmla="*/ 1175 w 1189"/>
                <a:gd name="T41" fmla="*/ 1346 h 1785"/>
                <a:gd name="T42" fmla="*/ 1155 w 1189"/>
                <a:gd name="T43" fmla="*/ 1271 h 1785"/>
                <a:gd name="T44" fmla="*/ 1129 w 1189"/>
                <a:gd name="T45" fmla="*/ 1196 h 1785"/>
                <a:gd name="T46" fmla="*/ 1099 w 1189"/>
                <a:gd name="T47" fmla="*/ 1121 h 1785"/>
                <a:gd name="T48" fmla="*/ 1065 w 1189"/>
                <a:gd name="T49" fmla="*/ 1049 h 1785"/>
                <a:gd name="T50" fmla="*/ 1031 w 1189"/>
                <a:gd name="T51" fmla="*/ 980 h 1785"/>
                <a:gd name="T52" fmla="*/ 981 w 1189"/>
                <a:gd name="T53" fmla="*/ 885 h 1785"/>
                <a:gd name="T54" fmla="*/ 925 w 1189"/>
                <a:gd name="T55" fmla="*/ 783 h 1785"/>
                <a:gd name="T56" fmla="*/ 888 w 1189"/>
                <a:gd name="T57" fmla="*/ 707 h 1785"/>
                <a:gd name="T58" fmla="*/ 844 w 1189"/>
                <a:gd name="T59" fmla="*/ 597 h 1785"/>
                <a:gd name="T60" fmla="*/ 801 w 1189"/>
                <a:gd name="T61" fmla="*/ 496 h 1785"/>
                <a:gd name="T62" fmla="*/ 768 w 1189"/>
                <a:gd name="T63" fmla="*/ 424 h 1785"/>
                <a:gd name="T64" fmla="*/ 731 w 1189"/>
                <a:gd name="T65" fmla="*/ 351 h 1785"/>
                <a:gd name="T66" fmla="*/ 690 w 1189"/>
                <a:gd name="T67" fmla="*/ 279 h 1785"/>
                <a:gd name="T68" fmla="*/ 645 w 1189"/>
                <a:gd name="T69" fmla="*/ 211 h 1785"/>
                <a:gd name="T70" fmla="*/ 597 w 1189"/>
                <a:gd name="T71" fmla="*/ 149 h 1785"/>
                <a:gd name="T72" fmla="*/ 543 w 1189"/>
                <a:gd name="T73" fmla="*/ 95 h 1785"/>
                <a:gd name="T74" fmla="*/ 487 w 1189"/>
                <a:gd name="T75" fmla="*/ 51 h 1785"/>
                <a:gd name="T76" fmla="*/ 425 w 1189"/>
                <a:gd name="T77" fmla="*/ 19 h 1785"/>
                <a:gd name="T78" fmla="*/ 360 w 1189"/>
                <a:gd name="T79" fmla="*/ 2 h 1785"/>
                <a:gd name="T80" fmla="*/ 289 w 1189"/>
                <a:gd name="T81" fmla="*/ 2 h 1785"/>
                <a:gd name="T82" fmla="*/ 215 w 1189"/>
                <a:gd name="T83" fmla="*/ 22 h 1785"/>
                <a:gd name="T84" fmla="*/ 139 w 1189"/>
                <a:gd name="T85" fmla="*/ 61 h 1785"/>
                <a:gd name="T86" fmla="*/ 82 w 1189"/>
                <a:gd name="T87" fmla="*/ 110 h 1785"/>
                <a:gd name="T88" fmla="*/ 40 w 1189"/>
                <a:gd name="T89" fmla="*/ 167 h 1785"/>
                <a:gd name="T90" fmla="*/ 14 w 1189"/>
                <a:gd name="T91" fmla="*/ 230 h 1785"/>
                <a:gd name="T92" fmla="*/ 2 w 1189"/>
                <a:gd name="T93" fmla="*/ 299 h 1785"/>
                <a:gd name="T94" fmla="*/ 1 w 1189"/>
                <a:gd name="T95" fmla="*/ 371 h 1785"/>
                <a:gd name="T96" fmla="*/ 10 w 1189"/>
                <a:gd name="T97" fmla="*/ 446 h 1785"/>
                <a:gd name="T98" fmla="*/ 28 w 1189"/>
                <a:gd name="T99" fmla="*/ 522 h 1785"/>
                <a:gd name="T100" fmla="*/ 52 w 1189"/>
                <a:gd name="T101" fmla="*/ 599 h 1785"/>
                <a:gd name="T102" fmla="*/ 82 w 1189"/>
                <a:gd name="T103" fmla="*/ 675 h 1785"/>
                <a:gd name="T104" fmla="*/ 114 w 1189"/>
                <a:gd name="T105" fmla="*/ 748 h 1785"/>
                <a:gd name="T106" fmla="*/ 148 w 1189"/>
                <a:gd name="T107" fmla="*/ 818 h 1785"/>
                <a:gd name="T108" fmla="*/ 198 w 1189"/>
                <a:gd name="T109" fmla="*/ 912 h 1785"/>
                <a:gd name="T110" fmla="*/ 254 w 1189"/>
                <a:gd name="T111" fmla="*/ 1014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9" h="1785">
                  <a:moveTo>
                    <a:pt x="273" y="1053"/>
                  </a:moveTo>
                  <a:lnTo>
                    <a:pt x="291" y="1092"/>
                  </a:lnTo>
                  <a:lnTo>
                    <a:pt x="312" y="1142"/>
                  </a:lnTo>
                  <a:lnTo>
                    <a:pt x="338" y="1201"/>
                  </a:lnTo>
                  <a:lnTo>
                    <a:pt x="367" y="1267"/>
                  </a:lnTo>
                  <a:lnTo>
                    <a:pt x="383" y="1302"/>
                  </a:lnTo>
                  <a:lnTo>
                    <a:pt x="399" y="1337"/>
                  </a:lnTo>
                  <a:lnTo>
                    <a:pt x="417" y="1373"/>
                  </a:lnTo>
                  <a:lnTo>
                    <a:pt x="436" y="1409"/>
                  </a:lnTo>
                  <a:lnTo>
                    <a:pt x="457" y="1446"/>
                  </a:lnTo>
                  <a:lnTo>
                    <a:pt x="477" y="1481"/>
                  </a:lnTo>
                  <a:lnTo>
                    <a:pt x="499" y="1516"/>
                  </a:lnTo>
                  <a:lnTo>
                    <a:pt x="522" y="1551"/>
                  </a:lnTo>
                  <a:lnTo>
                    <a:pt x="545" y="1584"/>
                  </a:lnTo>
                  <a:lnTo>
                    <a:pt x="570" y="1615"/>
                  </a:lnTo>
                  <a:lnTo>
                    <a:pt x="597" y="1645"/>
                  </a:lnTo>
                  <a:lnTo>
                    <a:pt x="624" y="1672"/>
                  </a:lnTo>
                  <a:lnTo>
                    <a:pt x="652" y="1698"/>
                  </a:lnTo>
                  <a:lnTo>
                    <a:pt x="681" y="1721"/>
                  </a:lnTo>
                  <a:lnTo>
                    <a:pt x="712" y="1740"/>
                  </a:lnTo>
                  <a:lnTo>
                    <a:pt x="743" y="1757"/>
                  </a:lnTo>
                  <a:lnTo>
                    <a:pt x="776" y="1770"/>
                  </a:lnTo>
                  <a:lnTo>
                    <a:pt x="809" y="1779"/>
                  </a:lnTo>
                  <a:lnTo>
                    <a:pt x="845" y="1784"/>
                  </a:lnTo>
                  <a:lnTo>
                    <a:pt x="881" y="1785"/>
                  </a:lnTo>
                  <a:lnTo>
                    <a:pt x="918" y="1781"/>
                  </a:lnTo>
                  <a:lnTo>
                    <a:pt x="957" y="1772"/>
                  </a:lnTo>
                  <a:lnTo>
                    <a:pt x="996" y="1758"/>
                  </a:lnTo>
                  <a:lnTo>
                    <a:pt x="1037" y="1739"/>
                  </a:lnTo>
                  <a:lnTo>
                    <a:pt x="1069" y="1719"/>
                  </a:lnTo>
                  <a:lnTo>
                    <a:pt x="1099" y="1697"/>
                  </a:lnTo>
                  <a:lnTo>
                    <a:pt x="1122" y="1672"/>
                  </a:lnTo>
                  <a:lnTo>
                    <a:pt x="1142" y="1646"/>
                  </a:lnTo>
                  <a:lnTo>
                    <a:pt x="1158" y="1618"/>
                  </a:lnTo>
                  <a:lnTo>
                    <a:pt x="1171" y="1588"/>
                  </a:lnTo>
                  <a:lnTo>
                    <a:pt x="1180" y="1557"/>
                  </a:lnTo>
                  <a:lnTo>
                    <a:pt x="1186" y="1524"/>
                  </a:lnTo>
                  <a:lnTo>
                    <a:pt x="1189" y="1490"/>
                  </a:lnTo>
                  <a:lnTo>
                    <a:pt x="1189" y="1456"/>
                  </a:lnTo>
                  <a:lnTo>
                    <a:pt x="1186" y="1419"/>
                  </a:lnTo>
                  <a:lnTo>
                    <a:pt x="1182" y="1383"/>
                  </a:lnTo>
                  <a:lnTo>
                    <a:pt x="1175" y="1346"/>
                  </a:lnTo>
                  <a:lnTo>
                    <a:pt x="1166" y="1309"/>
                  </a:lnTo>
                  <a:lnTo>
                    <a:pt x="1155" y="1271"/>
                  </a:lnTo>
                  <a:lnTo>
                    <a:pt x="1143" y="1233"/>
                  </a:lnTo>
                  <a:lnTo>
                    <a:pt x="1129" y="1196"/>
                  </a:lnTo>
                  <a:lnTo>
                    <a:pt x="1115" y="1158"/>
                  </a:lnTo>
                  <a:lnTo>
                    <a:pt x="1099" y="1121"/>
                  </a:lnTo>
                  <a:lnTo>
                    <a:pt x="1083" y="1084"/>
                  </a:lnTo>
                  <a:lnTo>
                    <a:pt x="1065" y="1049"/>
                  </a:lnTo>
                  <a:lnTo>
                    <a:pt x="1048" y="1013"/>
                  </a:lnTo>
                  <a:lnTo>
                    <a:pt x="1031" y="980"/>
                  </a:lnTo>
                  <a:lnTo>
                    <a:pt x="1014" y="947"/>
                  </a:lnTo>
                  <a:lnTo>
                    <a:pt x="981" y="885"/>
                  </a:lnTo>
                  <a:lnTo>
                    <a:pt x="951" y="831"/>
                  </a:lnTo>
                  <a:lnTo>
                    <a:pt x="925" y="783"/>
                  </a:lnTo>
                  <a:lnTo>
                    <a:pt x="905" y="746"/>
                  </a:lnTo>
                  <a:lnTo>
                    <a:pt x="888" y="707"/>
                  </a:lnTo>
                  <a:lnTo>
                    <a:pt x="868" y="656"/>
                  </a:lnTo>
                  <a:lnTo>
                    <a:pt x="844" y="597"/>
                  </a:lnTo>
                  <a:lnTo>
                    <a:pt x="816" y="530"/>
                  </a:lnTo>
                  <a:lnTo>
                    <a:pt x="801" y="496"/>
                  </a:lnTo>
                  <a:lnTo>
                    <a:pt x="785" y="460"/>
                  </a:lnTo>
                  <a:lnTo>
                    <a:pt x="768" y="424"/>
                  </a:lnTo>
                  <a:lnTo>
                    <a:pt x="750" y="387"/>
                  </a:lnTo>
                  <a:lnTo>
                    <a:pt x="731" y="351"/>
                  </a:lnTo>
                  <a:lnTo>
                    <a:pt x="711" y="315"/>
                  </a:lnTo>
                  <a:lnTo>
                    <a:pt x="690" y="279"/>
                  </a:lnTo>
                  <a:lnTo>
                    <a:pt x="668" y="245"/>
                  </a:lnTo>
                  <a:lnTo>
                    <a:pt x="645" y="211"/>
                  </a:lnTo>
                  <a:lnTo>
                    <a:pt x="622" y="180"/>
                  </a:lnTo>
                  <a:lnTo>
                    <a:pt x="597" y="149"/>
                  </a:lnTo>
                  <a:lnTo>
                    <a:pt x="570" y="120"/>
                  </a:lnTo>
                  <a:lnTo>
                    <a:pt x="543" y="95"/>
                  </a:lnTo>
                  <a:lnTo>
                    <a:pt x="516" y="71"/>
                  </a:lnTo>
                  <a:lnTo>
                    <a:pt x="487" y="51"/>
                  </a:lnTo>
                  <a:lnTo>
                    <a:pt x="457" y="33"/>
                  </a:lnTo>
                  <a:lnTo>
                    <a:pt x="425" y="19"/>
                  </a:lnTo>
                  <a:lnTo>
                    <a:pt x="393" y="8"/>
                  </a:lnTo>
                  <a:lnTo>
                    <a:pt x="360" y="2"/>
                  </a:lnTo>
                  <a:lnTo>
                    <a:pt x="325" y="0"/>
                  </a:lnTo>
                  <a:lnTo>
                    <a:pt x="289" y="2"/>
                  </a:lnTo>
                  <a:lnTo>
                    <a:pt x="253" y="9"/>
                  </a:lnTo>
                  <a:lnTo>
                    <a:pt x="215" y="22"/>
                  </a:lnTo>
                  <a:lnTo>
                    <a:pt x="175" y="40"/>
                  </a:lnTo>
                  <a:lnTo>
                    <a:pt x="139" y="61"/>
                  </a:lnTo>
                  <a:lnTo>
                    <a:pt x="108" y="85"/>
                  </a:lnTo>
                  <a:lnTo>
                    <a:pt x="82" y="110"/>
                  </a:lnTo>
                  <a:lnTo>
                    <a:pt x="58" y="137"/>
                  </a:lnTo>
                  <a:lnTo>
                    <a:pt x="40" y="167"/>
                  </a:lnTo>
                  <a:lnTo>
                    <a:pt x="25" y="198"/>
                  </a:lnTo>
                  <a:lnTo>
                    <a:pt x="14" y="230"/>
                  </a:lnTo>
                  <a:lnTo>
                    <a:pt x="6" y="263"/>
                  </a:lnTo>
                  <a:lnTo>
                    <a:pt x="2" y="299"/>
                  </a:lnTo>
                  <a:lnTo>
                    <a:pt x="0" y="334"/>
                  </a:lnTo>
                  <a:lnTo>
                    <a:pt x="1" y="371"/>
                  </a:lnTo>
                  <a:lnTo>
                    <a:pt x="5" y="408"/>
                  </a:lnTo>
                  <a:lnTo>
                    <a:pt x="10" y="446"/>
                  </a:lnTo>
                  <a:lnTo>
                    <a:pt x="18" y="484"/>
                  </a:lnTo>
                  <a:lnTo>
                    <a:pt x="28" y="522"/>
                  </a:lnTo>
                  <a:lnTo>
                    <a:pt x="39" y="561"/>
                  </a:lnTo>
                  <a:lnTo>
                    <a:pt x="52" y="599"/>
                  </a:lnTo>
                  <a:lnTo>
                    <a:pt x="66" y="637"/>
                  </a:lnTo>
                  <a:lnTo>
                    <a:pt x="82" y="675"/>
                  </a:lnTo>
                  <a:lnTo>
                    <a:pt x="98" y="712"/>
                  </a:lnTo>
                  <a:lnTo>
                    <a:pt x="114" y="748"/>
                  </a:lnTo>
                  <a:lnTo>
                    <a:pt x="131" y="783"/>
                  </a:lnTo>
                  <a:lnTo>
                    <a:pt x="148" y="818"/>
                  </a:lnTo>
                  <a:lnTo>
                    <a:pt x="165" y="850"/>
                  </a:lnTo>
                  <a:lnTo>
                    <a:pt x="198" y="912"/>
                  </a:lnTo>
                  <a:lnTo>
                    <a:pt x="228" y="967"/>
                  </a:lnTo>
                  <a:lnTo>
                    <a:pt x="254" y="1014"/>
                  </a:lnTo>
                  <a:lnTo>
                    <a:pt x="273" y="105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35" name="Freeform 551">
              <a:extLst>
                <a:ext uri="{FF2B5EF4-FFF2-40B4-BE49-F238E27FC236}">
                  <a16:creationId xmlns:a16="http://schemas.microsoft.com/office/drawing/2014/main" id="{34683F48-CD3D-ABBD-F5C2-CB6481824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267"/>
              <a:ext cx="36" cy="36"/>
            </a:xfrm>
            <a:custGeom>
              <a:avLst/>
              <a:gdLst>
                <a:gd name="T0" fmla="*/ 95 w 581"/>
                <a:gd name="T1" fmla="*/ 73 h 580"/>
                <a:gd name="T2" fmla="*/ 65 w 581"/>
                <a:gd name="T3" fmla="*/ 104 h 580"/>
                <a:gd name="T4" fmla="*/ 41 w 581"/>
                <a:gd name="T5" fmla="*/ 140 h 580"/>
                <a:gd name="T6" fmla="*/ 22 w 581"/>
                <a:gd name="T7" fmla="*/ 178 h 580"/>
                <a:gd name="T8" fmla="*/ 9 w 581"/>
                <a:gd name="T9" fmla="*/ 218 h 580"/>
                <a:gd name="T10" fmla="*/ 2 w 581"/>
                <a:gd name="T11" fmla="*/ 260 h 580"/>
                <a:gd name="T12" fmla="*/ 0 w 581"/>
                <a:gd name="T13" fmla="*/ 301 h 580"/>
                <a:gd name="T14" fmla="*/ 4 w 581"/>
                <a:gd name="T15" fmla="*/ 343 h 580"/>
                <a:gd name="T16" fmla="*/ 15 w 581"/>
                <a:gd name="T17" fmla="*/ 385 h 580"/>
                <a:gd name="T18" fmla="*/ 31 w 581"/>
                <a:gd name="T19" fmla="*/ 425 h 580"/>
                <a:gd name="T20" fmla="*/ 54 w 581"/>
                <a:gd name="T21" fmla="*/ 462 h 580"/>
                <a:gd name="T22" fmla="*/ 84 w 581"/>
                <a:gd name="T23" fmla="*/ 496 h 580"/>
                <a:gd name="T24" fmla="*/ 117 w 581"/>
                <a:gd name="T25" fmla="*/ 524 h 580"/>
                <a:gd name="T26" fmla="*/ 153 w 581"/>
                <a:gd name="T27" fmla="*/ 546 h 580"/>
                <a:gd name="T28" fmla="*/ 191 w 581"/>
                <a:gd name="T29" fmla="*/ 563 h 580"/>
                <a:gd name="T30" fmla="*/ 232 w 581"/>
                <a:gd name="T31" fmla="*/ 574 h 580"/>
                <a:gd name="T32" fmla="*/ 273 w 581"/>
                <a:gd name="T33" fmla="*/ 579 h 580"/>
                <a:gd name="T34" fmla="*/ 315 w 581"/>
                <a:gd name="T35" fmla="*/ 579 h 580"/>
                <a:gd name="T36" fmla="*/ 358 w 581"/>
                <a:gd name="T37" fmla="*/ 573 h 580"/>
                <a:gd name="T38" fmla="*/ 398 w 581"/>
                <a:gd name="T39" fmla="*/ 560 h 580"/>
                <a:gd name="T40" fmla="*/ 437 w 581"/>
                <a:gd name="T41" fmla="*/ 542 h 580"/>
                <a:gd name="T42" fmla="*/ 475 w 581"/>
                <a:gd name="T43" fmla="*/ 517 h 580"/>
                <a:gd name="T44" fmla="*/ 506 w 581"/>
                <a:gd name="T45" fmla="*/ 485 h 580"/>
                <a:gd name="T46" fmla="*/ 532 w 581"/>
                <a:gd name="T47" fmla="*/ 451 h 580"/>
                <a:gd name="T48" fmla="*/ 552 w 581"/>
                <a:gd name="T49" fmla="*/ 415 h 580"/>
                <a:gd name="T50" fmla="*/ 567 w 581"/>
                <a:gd name="T51" fmla="*/ 376 h 580"/>
                <a:gd name="T52" fmla="*/ 577 w 581"/>
                <a:gd name="T53" fmla="*/ 335 h 580"/>
                <a:gd name="T54" fmla="*/ 581 w 581"/>
                <a:gd name="T55" fmla="*/ 294 h 580"/>
                <a:gd name="T56" fmla="*/ 579 w 581"/>
                <a:gd name="T57" fmla="*/ 252 h 580"/>
                <a:gd name="T58" fmla="*/ 569 w 581"/>
                <a:gd name="T59" fmla="*/ 211 h 580"/>
                <a:gd name="T60" fmla="*/ 555 w 581"/>
                <a:gd name="T61" fmla="*/ 172 h 580"/>
                <a:gd name="T62" fmla="*/ 534 w 581"/>
                <a:gd name="T63" fmla="*/ 134 h 580"/>
                <a:gd name="T64" fmla="*/ 507 w 581"/>
                <a:gd name="T65" fmla="*/ 98 h 580"/>
                <a:gd name="T66" fmla="*/ 475 w 581"/>
                <a:gd name="T67" fmla="*/ 68 h 580"/>
                <a:gd name="T68" fmla="*/ 439 w 581"/>
                <a:gd name="T69" fmla="*/ 43 h 580"/>
                <a:gd name="T70" fmla="*/ 402 w 581"/>
                <a:gd name="T71" fmla="*/ 24 h 580"/>
                <a:gd name="T72" fmla="*/ 362 w 581"/>
                <a:gd name="T73" fmla="*/ 10 h 580"/>
                <a:gd name="T74" fmla="*/ 320 w 581"/>
                <a:gd name="T75" fmla="*/ 2 h 580"/>
                <a:gd name="T76" fmla="*/ 279 w 581"/>
                <a:gd name="T77" fmla="*/ 0 h 580"/>
                <a:gd name="T78" fmla="*/ 237 w 581"/>
                <a:gd name="T79" fmla="*/ 5 h 580"/>
                <a:gd name="T80" fmla="*/ 195 w 581"/>
                <a:gd name="T81" fmla="*/ 15 h 580"/>
                <a:gd name="T82" fmla="*/ 155 w 581"/>
                <a:gd name="T83" fmla="*/ 31 h 580"/>
                <a:gd name="T84" fmla="*/ 117 w 581"/>
                <a:gd name="T85" fmla="*/ 5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1" h="580">
                  <a:moveTo>
                    <a:pt x="117" y="54"/>
                  </a:moveTo>
                  <a:lnTo>
                    <a:pt x="106" y="63"/>
                  </a:lnTo>
                  <a:lnTo>
                    <a:pt x="95" y="73"/>
                  </a:lnTo>
                  <a:lnTo>
                    <a:pt x="85" y="83"/>
                  </a:lnTo>
                  <a:lnTo>
                    <a:pt x="75" y="93"/>
                  </a:lnTo>
                  <a:lnTo>
                    <a:pt x="65" y="104"/>
                  </a:lnTo>
                  <a:lnTo>
                    <a:pt x="56" y="117"/>
                  </a:lnTo>
                  <a:lnTo>
                    <a:pt x="48" y="129"/>
                  </a:lnTo>
                  <a:lnTo>
                    <a:pt x="41" y="140"/>
                  </a:lnTo>
                  <a:lnTo>
                    <a:pt x="34" y="153"/>
                  </a:lnTo>
                  <a:lnTo>
                    <a:pt x="28" y="165"/>
                  </a:lnTo>
                  <a:lnTo>
                    <a:pt x="22" y="178"/>
                  </a:lnTo>
                  <a:lnTo>
                    <a:pt x="17" y="191"/>
                  </a:lnTo>
                  <a:lnTo>
                    <a:pt x="13" y="204"/>
                  </a:lnTo>
                  <a:lnTo>
                    <a:pt x="9" y="218"/>
                  </a:lnTo>
                  <a:lnTo>
                    <a:pt x="6" y="231"/>
                  </a:lnTo>
                  <a:lnTo>
                    <a:pt x="4" y="246"/>
                  </a:lnTo>
                  <a:lnTo>
                    <a:pt x="2" y="260"/>
                  </a:lnTo>
                  <a:lnTo>
                    <a:pt x="1" y="273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1" y="315"/>
                  </a:lnTo>
                  <a:lnTo>
                    <a:pt x="2" y="329"/>
                  </a:lnTo>
                  <a:lnTo>
                    <a:pt x="4" y="343"/>
                  </a:lnTo>
                  <a:lnTo>
                    <a:pt x="7" y="357"/>
                  </a:lnTo>
                  <a:lnTo>
                    <a:pt x="11" y="371"/>
                  </a:lnTo>
                  <a:lnTo>
                    <a:pt x="15" y="385"/>
                  </a:lnTo>
                  <a:lnTo>
                    <a:pt x="19" y="398"/>
                  </a:lnTo>
                  <a:lnTo>
                    <a:pt x="25" y="411"/>
                  </a:lnTo>
                  <a:lnTo>
                    <a:pt x="31" y="425"/>
                  </a:lnTo>
                  <a:lnTo>
                    <a:pt x="38" y="437"/>
                  </a:lnTo>
                  <a:lnTo>
                    <a:pt x="45" y="450"/>
                  </a:lnTo>
                  <a:lnTo>
                    <a:pt x="54" y="462"/>
                  </a:lnTo>
                  <a:lnTo>
                    <a:pt x="63" y="474"/>
                  </a:lnTo>
                  <a:lnTo>
                    <a:pt x="74" y="485"/>
                  </a:lnTo>
                  <a:lnTo>
                    <a:pt x="84" y="496"/>
                  </a:lnTo>
                  <a:lnTo>
                    <a:pt x="95" y="506"/>
                  </a:lnTo>
                  <a:lnTo>
                    <a:pt x="105" y="515"/>
                  </a:lnTo>
                  <a:lnTo>
                    <a:pt x="117" y="524"/>
                  </a:lnTo>
                  <a:lnTo>
                    <a:pt x="128" y="532"/>
                  </a:lnTo>
                  <a:lnTo>
                    <a:pt x="140" y="539"/>
                  </a:lnTo>
                  <a:lnTo>
                    <a:pt x="153" y="546"/>
                  </a:lnTo>
                  <a:lnTo>
                    <a:pt x="165" y="552"/>
                  </a:lnTo>
                  <a:lnTo>
                    <a:pt x="178" y="558"/>
                  </a:lnTo>
                  <a:lnTo>
                    <a:pt x="191" y="563"/>
                  </a:lnTo>
                  <a:lnTo>
                    <a:pt x="205" y="567"/>
                  </a:lnTo>
                  <a:lnTo>
                    <a:pt x="219" y="571"/>
                  </a:lnTo>
                  <a:lnTo>
                    <a:pt x="232" y="574"/>
                  </a:lnTo>
                  <a:lnTo>
                    <a:pt x="246" y="576"/>
                  </a:lnTo>
                  <a:lnTo>
                    <a:pt x="260" y="578"/>
                  </a:lnTo>
                  <a:lnTo>
                    <a:pt x="273" y="579"/>
                  </a:lnTo>
                  <a:lnTo>
                    <a:pt x="287" y="580"/>
                  </a:lnTo>
                  <a:lnTo>
                    <a:pt x="301" y="580"/>
                  </a:lnTo>
                  <a:lnTo>
                    <a:pt x="315" y="579"/>
                  </a:lnTo>
                  <a:lnTo>
                    <a:pt x="330" y="578"/>
                  </a:lnTo>
                  <a:lnTo>
                    <a:pt x="344" y="575"/>
                  </a:lnTo>
                  <a:lnTo>
                    <a:pt x="358" y="573"/>
                  </a:lnTo>
                  <a:lnTo>
                    <a:pt x="371" y="569"/>
                  </a:lnTo>
                  <a:lnTo>
                    <a:pt x="385" y="565"/>
                  </a:lnTo>
                  <a:lnTo>
                    <a:pt x="398" y="560"/>
                  </a:lnTo>
                  <a:lnTo>
                    <a:pt x="411" y="555"/>
                  </a:lnTo>
                  <a:lnTo>
                    <a:pt x="425" y="549"/>
                  </a:lnTo>
                  <a:lnTo>
                    <a:pt x="437" y="542"/>
                  </a:lnTo>
                  <a:lnTo>
                    <a:pt x="451" y="534"/>
                  </a:lnTo>
                  <a:lnTo>
                    <a:pt x="463" y="526"/>
                  </a:lnTo>
                  <a:lnTo>
                    <a:pt x="475" y="517"/>
                  </a:lnTo>
                  <a:lnTo>
                    <a:pt x="486" y="507"/>
                  </a:lnTo>
                  <a:lnTo>
                    <a:pt x="496" y="497"/>
                  </a:lnTo>
                  <a:lnTo>
                    <a:pt x="506" y="485"/>
                  </a:lnTo>
                  <a:lnTo>
                    <a:pt x="515" y="474"/>
                  </a:lnTo>
                  <a:lnTo>
                    <a:pt x="524" y="463"/>
                  </a:lnTo>
                  <a:lnTo>
                    <a:pt x="532" y="451"/>
                  </a:lnTo>
                  <a:lnTo>
                    <a:pt x="539" y="439"/>
                  </a:lnTo>
                  <a:lnTo>
                    <a:pt x="546" y="427"/>
                  </a:lnTo>
                  <a:lnTo>
                    <a:pt x="552" y="415"/>
                  </a:lnTo>
                  <a:lnTo>
                    <a:pt x="558" y="402"/>
                  </a:lnTo>
                  <a:lnTo>
                    <a:pt x="563" y="389"/>
                  </a:lnTo>
                  <a:lnTo>
                    <a:pt x="567" y="376"/>
                  </a:lnTo>
                  <a:lnTo>
                    <a:pt x="571" y="362"/>
                  </a:lnTo>
                  <a:lnTo>
                    <a:pt x="574" y="348"/>
                  </a:lnTo>
                  <a:lnTo>
                    <a:pt x="577" y="335"/>
                  </a:lnTo>
                  <a:lnTo>
                    <a:pt x="579" y="321"/>
                  </a:lnTo>
                  <a:lnTo>
                    <a:pt x="580" y="307"/>
                  </a:lnTo>
                  <a:lnTo>
                    <a:pt x="581" y="294"/>
                  </a:lnTo>
                  <a:lnTo>
                    <a:pt x="581" y="280"/>
                  </a:lnTo>
                  <a:lnTo>
                    <a:pt x="580" y="266"/>
                  </a:lnTo>
                  <a:lnTo>
                    <a:pt x="579" y="252"/>
                  </a:lnTo>
                  <a:lnTo>
                    <a:pt x="575" y="238"/>
                  </a:lnTo>
                  <a:lnTo>
                    <a:pt x="573" y="224"/>
                  </a:lnTo>
                  <a:lnTo>
                    <a:pt x="569" y="211"/>
                  </a:lnTo>
                  <a:lnTo>
                    <a:pt x="565" y="198"/>
                  </a:lnTo>
                  <a:lnTo>
                    <a:pt x="560" y="185"/>
                  </a:lnTo>
                  <a:lnTo>
                    <a:pt x="555" y="172"/>
                  </a:lnTo>
                  <a:lnTo>
                    <a:pt x="549" y="159"/>
                  </a:lnTo>
                  <a:lnTo>
                    <a:pt x="542" y="146"/>
                  </a:lnTo>
                  <a:lnTo>
                    <a:pt x="534" y="134"/>
                  </a:lnTo>
                  <a:lnTo>
                    <a:pt x="526" y="122"/>
                  </a:lnTo>
                  <a:lnTo>
                    <a:pt x="517" y="109"/>
                  </a:lnTo>
                  <a:lnTo>
                    <a:pt x="507" y="98"/>
                  </a:lnTo>
                  <a:lnTo>
                    <a:pt x="497" y="87"/>
                  </a:lnTo>
                  <a:lnTo>
                    <a:pt x="486" y="77"/>
                  </a:lnTo>
                  <a:lnTo>
                    <a:pt x="475" y="68"/>
                  </a:lnTo>
                  <a:lnTo>
                    <a:pt x="464" y="59"/>
                  </a:lnTo>
                  <a:lnTo>
                    <a:pt x="452" y="51"/>
                  </a:lnTo>
                  <a:lnTo>
                    <a:pt x="439" y="43"/>
                  </a:lnTo>
                  <a:lnTo>
                    <a:pt x="427" y="36"/>
                  </a:lnTo>
                  <a:lnTo>
                    <a:pt x="415" y="29"/>
                  </a:lnTo>
                  <a:lnTo>
                    <a:pt x="402" y="24"/>
                  </a:lnTo>
                  <a:lnTo>
                    <a:pt x="389" y="18"/>
                  </a:lnTo>
                  <a:lnTo>
                    <a:pt x="375" y="14"/>
                  </a:lnTo>
                  <a:lnTo>
                    <a:pt x="362" y="10"/>
                  </a:lnTo>
                  <a:lnTo>
                    <a:pt x="349" y="7"/>
                  </a:lnTo>
                  <a:lnTo>
                    <a:pt x="335" y="4"/>
                  </a:lnTo>
                  <a:lnTo>
                    <a:pt x="320" y="2"/>
                  </a:lnTo>
                  <a:lnTo>
                    <a:pt x="306" y="1"/>
                  </a:lnTo>
                  <a:lnTo>
                    <a:pt x="293" y="0"/>
                  </a:lnTo>
                  <a:lnTo>
                    <a:pt x="279" y="0"/>
                  </a:lnTo>
                  <a:lnTo>
                    <a:pt x="265" y="1"/>
                  </a:lnTo>
                  <a:lnTo>
                    <a:pt x="251" y="2"/>
                  </a:lnTo>
                  <a:lnTo>
                    <a:pt x="237" y="5"/>
                  </a:lnTo>
                  <a:lnTo>
                    <a:pt x="223" y="7"/>
                  </a:lnTo>
                  <a:lnTo>
                    <a:pt x="210" y="11"/>
                  </a:lnTo>
                  <a:lnTo>
                    <a:pt x="195" y="15"/>
                  </a:lnTo>
                  <a:lnTo>
                    <a:pt x="182" y="19"/>
                  </a:lnTo>
                  <a:lnTo>
                    <a:pt x="168" y="25"/>
                  </a:lnTo>
                  <a:lnTo>
                    <a:pt x="155" y="31"/>
                  </a:lnTo>
                  <a:lnTo>
                    <a:pt x="142" y="38"/>
                  </a:lnTo>
                  <a:lnTo>
                    <a:pt x="130" y="45"/>
                  </a:lnTo>
                  <a:lnTo>
                    <a:pt x="117" y="54"/>
                  </a:lnTo>
                  <a:close/>
                </a:path>
              </a:pathLst>
            </a:custGeom>
            <a:solidFill>
              <a:srgbClr val="D1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36" name="Freeform 552">
              <a:extLst>
                <a:ext uri="{FF2B5EF4-FFF2-40B4-BE49-F238E27FC236}">
                  <a16:creationId xmlns:a16="http://schemas.microsoft.com/office/drawing/2014/main" id="{A470E5F8-D35A-2E6D-7292-E9D058EB0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267"/>
              <a:ext cx="36" cy="36"/>
            </a:xfrm>
            <a:custGeom>
              <a:avLst/>
              <a:gdLst>
                <a:gd name="T0" fmla="*/ 95 w 581"/>
                <a:gd name="T1" fmla="*/ 73 h 580"/>
                <a:gd name="T2" fmla="*/ 65 w 581"/>
                <a:gd name="T3" fmla="*/ 104 h 580"/>
                <a:gd name="T4" fmla="*/ 41 w 581"/>
                <a:gd name="T5" fmla="*/ 140 h 580"/>
                <a:gd name="T6" fmla="*/ 22 w 581"/>
                <a:gd name="T7" fmla="*/ 178 h 580"/>
                <a:gd name="T8" fmla="*/ 9 w 581"/>
                <a:gd name="T9" fmla="*/ 218 h 580"/>
                <a:gd name="T10" fmla="*/ 2 w 581"/>
                <a:gd name="T11" fmla="*/ 260 h 580"/>
                <a:gd name="T12" fmla="*/ 0 w 581"/>
                <a:gd name="T13" fmla="*/ 301 h 580"/>
                <a:gd name="T14" fmla="*/ 4 w 581"/>
                <a:gd name="T15" fmla="*/ 343 h 580"/>
                <a:gd name="T16" fmla="*/ 15 w 581"/>
                <a:gd name="T17" fmla="*/ 385 h 580"/>
                <a:gd name="T18" fmla="*/ 31 w 581"/>
                <a:gd name="T19" fmla="*/ 425 h 580"/>
                <a:gd name="T20" fmla="*/ 54 w 581"/>
                <a:gd name="T21" fmla="*/ 462 h 580"/>
                <a:gd name="T22" fmla="*/ 84 w 581"/>
                <a:gd name="T23" fmla="*/ 496 h 580"/>
                <a:gd name="T24" fmla="*/ 117 w 581"/>
                <a:gd name="T25" fmla="*/ 524 h 580"/>
                <a:gd name="T26" fmla="*/ 153 w 581"/>
                <a:gd name="T27" fmla="*/ 546 h 580"/>
                <a:gd name="T28" fmla="*/ 191 w 581"/>
                <a:gd name="T29" fmla="*/ 563 h 580"/>
                <a:gd name="T30" fmla="*/ 232 w 581"/>
                <a:gd name="T31" fmla="*/ 574 h 580"/>
                <a:gd name="T32" fmla="*/ 273 w 581"/>
                <a:gd name="T33" fmla="*/ 579 h 580"/>
                <a:gd name="T34" fmla="*/ 315 w 581"/>
                <a:gd name="T35" fmla="*/ 579 h 580"/>
                <a:gd name="T36" fmla="*/ 358 w 581"/>
                <a:gd name="T37" fmla="*/ 573 h 580"/>
                <a:gd name="T38" fmla="*/ 398 w 581"/>
                <a:gd name="T39" fmla="*/ 560 h 580"/>
                <a:gd name="T40" fmla="*/ 437 w 581"/>
                <a:gd name="T41" fmla="*/ 542 h 580"/>
                <a:gd name="T42" fmla="*/ 475 w 581"/>
                <a:gd name="T43" fmla="*/ 517 h 580"/>
                <a:gd name="T44" fmla="*/ 506 w 581"/>
                <a:gd name="T45" fmla="*/ 485 h 580"/>
                <a:gd name="T46" fmla="*/ 532 w 581"/>
                <a:gd name="T47" fmla="*/ 451 h 580"/>
                <a:gd name="T48" fmla="*/ 552 w 581"/>
                <a:gd name="T49" fmla="*/ 415 h 580"/>
                <a:gd name="T50" fmla="*/ 567 w 581"/>
                <a:gd name="T51" fmla="*/ 376 h 580"/>
                <a:gd name="T52" fmla="*/ 577 w 581"/>
                <a:gd name="T53" fmla="*/ 335 h 580"/>
                <a:gd name="T54" fmla="*/ 581 w 581"/>
                <a:gd name="T55" fmla="*/ 294 h 580"/>
                <a:gd name="T56" fmla="*/ 579 w 581"/>
                <a:gd name="T57" fmla="*/ 252 h 580"/>
                <a:gd name="T58" fmla="*/ 569 w 581"/>
                <a:gd name="T59" fmla="*/ 211 h 580"/>
                <a:gd name="T60" fmla="*/ 555 w 581"/>
                <a:gd name="T61" fmla="*/ 172 h 580"/>
                <a:gd name="T62" fmla="*/ 534 w 581"/>
                <a:gd name="T63" fmla="*/ 134 h 580"/>
                <a:gd name="T64" fmla="*/ 507 w 581"/>
                <a:gd name="T65" fmla="*/ 98 h 580"/>
                <a:gd name="T66" fmla="*/ 475 w 581"/>
                <a:gd name="T67" fmla="*/ 68 h 580"/>
                <a:gd name="T68" fmla="*/ 439 w 581"/>
                <a:gd name="T69" fmla="*/ 43 h 580"/>
                <a:gd name="T70" fmla="*/ 402 w 581"/>
                <a:gd name="T71" fmla="*/ 24 h 580"/>
                <a:gd name="T72" fmla="*/ 362 w 581"/>
                <a:gd name="T73" fmla="*/ 10 h 580"/>
                <a:gd name="T74" fmla="*/ 320 w 581"/>
                <a:gd name="T75" fmla="*/ 2 h 580"/>
                <a:gd name="T76" fmla="*/ 279 w 581"/>
                <a:gd name="T77" fmla="*/ 0 h 580"/>
                <a:gd name="T78" fmla="*/ 237 w 581"/>
                <a:gd name="T79" fmla="*/ 5 h 580"/>
                <a:gd name="T80" fmla="*/ 195 w 581"/>
                <a:gd name="T81" fmla="*/ 15 h 580"/>
                <a:gd name="T82" fmla="*/ 155 w 581"/>
                <a:gd name="T83" fmla="*/ 31 h 580"/>
                <a:gd name="T84" fmla="*/ 117 w 581"/>
                <a:gd name="T85" fmla="*/ 5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1" h="580">
                  <a:moveTo>
                    <a:pt x="117" y="54"/>
                  </a:moveTo>
                  <a:lnTo>
                    <a:pt x="106" y="63"/>
                  </a:lnTo>
                  <a:lnTo>
                    <a:pt x="95" y="73"/>
                  </a:lnTo>
                  <a:lnTo>
                    <a:pt x="85" y="83"/>
                  </a:lnTo>
                  <a:lnTo>
                    <a:pt x="75" y="93"/>
                  </a:lnTo>
                  <a:lnTo>
                    <a:pt x="65" y="104"/>
                  </a:lnTo>
                  <a:lnTo>
                    <a:pt x="56" y="117"/>
                  </a:lnTo>
                  <a:lnTo>
                    <a:pt x="48" y="129"/>
                  </a:lnTo>
                  <a:lnTo>
                    <a:pt x="41" y="140"/>
                  </a:lnTo>
                  <a:lnTo>
                    <a:pt x="34" y="153"/>
                  </a:lnTo>
                  <a:lnTo>
                    <a:pt x="28" y="165"/>
                  </a:lnTo>
                  <a:lnTo>
                    <a:pt x="22" y="178"/>
                  </a:lnTo>
                  <a:lnTo>
                    <a:pt x="17" y="191"/>
                  </a:lnTo>
                  <a:lnTo>
                    <a:pt x="13" y="204"/>
                  </a:lnTo>
                  <a:lnTo>
                    <a:pt x="9" y="218"/>
                  </a:lnTo>
                  <a:lnTo>
                    <a:pt x="6" y="231"/>
                  </a:lnTo>
                  <a:lnTo>
                    <a:pt x="4" y="246"/>
                  </a:lnTo>
                  <a:lnTo>
                    <a:pt x="2" y="260"/>
                  </a:lnTo>
                  <a:lnTo>
                    <a:pt x="1" y="273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1" y="315"/>
                  </a:lnTo>
                  <a:lnTo>
                    <a:pt x="2" y="329"/>
                  </a:lnTo>
                  <a:lnTo>
                    <a:pt x="4" y="343"/>
                  </a:lnTo>
                  <a:lnTo>
                    <a:pt x="7" y="357"/>
                  </a:lnTo>
                  <a:lnTo>
                    <a:pt x="11" y="371"/>
                  </a:lnTo>
                  <a:lnTo>
                    <a:pt x="15" y="385"/>
                  </a:lnTo>
                  <a:lnTo>
                    <a:pt x="19" y="398"/>
                  </a:lnTo>
                  <a:lnTo>
                    <a:pt x="25" y="411"/>
                  </a:lnTo>
                  <a:lnTo>
                    <a:pt x="31" y="425"/>
                  </a:lnTo>
                  <a:lnTo>
                    <a:pt x="38" y="437"/>
                  </a:lnTo>
                  <a:lnTo>
                    <a:pt x="45" y="450"/>
                  </a:lnTo>
                  <a:lnTo>
                    <a:pt x="54" y="462"/>
                  </a:lnTo>
                  <a:lnTo>
                    <a:pt x="63" y="474"/>
                  </a:lnTo>
                  <a:lnTo>
                    <a:pt x="74" y="485"/>
                  </a:lnTo>
                  <a:lnTo>
                    <a:pt x="84" y="496"/>
                  </a:lnTo>
                  <a:lnTo>
                    <a:pt x="95" y="506"/>
                  </a:lnTo>
                  <a:lnTo>
                    <a:pt x="105" y="515"/>
                  </a:lnTo>
                  <a:lnTo>
                    <a:pt x="117" y="524"/>
                  </a:lnTo>
                  <a:lnTo>
                    <a:pt x="128" y="532"/>
                  </a:lnTo>
                  <a:lnTo>
                    <a:pt x="140" y="539"/>
                  </a:lnTo>
                  <a:lnTo>
                    <a:pt x="153" y="546"/>
                  </a:lnTo>
                  <a:lnTo>
                    <a:pt x="165" y="552"/>
                  </a:lnTo>
                  <a:lnTo>
                    <a:pt x="178" y="558"/>
                  </a:lnTo>
                  <a:lnTo>
                    <a:pt x="191" y="563"/>
                  </a:lnTo>
                  <a:lnTo>
                    <a:pt x="205" y="567"/>
                  </a:lnTo>
                  <a:lnTo>
                    <a:pt x="219" y="571"/>
                  </a:lnTo>
                  <a:lnTo>
                    <a:pt x="232" y="574"/>
                  </a:lnTo>
                  <a:lnTo>
                    <a:pt x="246" y="576"/>
                  </a:lnTo>
                  <a:lnTo>
                    <a:pt x="260" y="578"/>
                  </a:lnTo>
                  <a:lnTo>
                    <a:pt x="273" y="579"/>
                  </a:lnTo>
                  <a:lnTo>
                    <a:pt x="287" y="580"/>
                  </a:lnTo>
                  <a:lnTo>
                    <a:pt x="301" y="580"/>
                  </a:lnTo>
                  <a:lnTo>
                    <a:pt x="315" y="579"/>
                  </a:lnTo>
                  <a:lnTo>
                    <a:pt x="330" y="578"/>
                  </a:lnTo>
                  <a:lnTo>
                    <a:pt x="344" y="575"/>
                  </a:lnTo>
                  <a:lnTo>
                    <a:pt x="358" y="573"/>
                  </a:lnTo>
                  <a:lnTo>
                    <a:pt x="371" y="569"/>
                  </a:lnTo>
                  <a:lnTo>
                    <a:pt x="385" y="565"/>
                  </a:lnTo>
                  <a:lnTo>
                    <a:pt x="398" y="560"/>
                  </a:lnTo>
                  <a:lnTo>
                    <a:pt x="411" y="555"/>
                  </a:lnTo>
                  <a:lnTo>
                    <a:pt x="425" y="549"/>
                  </a:lnTo>
                  <a:lnTo>
                    <a:pt x="437" y="542"/>
                  </a:lnTo>
                  <a:lnTo>
                    <a:pt x="451" y="534"/>
                  </a:lnTo>
                  <a:lnTo>
                    <a:pt x="463" y="526"/>
                  </a:lnTo>
                  <a:lnTo>
                    <a:pt x="475" y="517"/>
                  </a:lnTo>
                  <a:lnTo>
                    <a:pt x="486" y="507"/>
                  </a:lnTo>
                  <a:lnTo>
                    <a:pt x="496" y="497"/>
                  </a:lnTo>
                  <a:lnTo>
                    <a:pt x="506" y="485"/>
                  </a:lnTo>
                  <a:lnTo>
                    <a:pt x="515" y="474"/>
                  </a:lnTo>
                  <a:lnTo>
                    <a:pt x="524" y="463"/>
                  </a:lnTo>
                  <a:lnTo>
                    <a:pt x="532" y="451"/>
                  </a:lnTo>
                  <a:lnTo>
                    <a:pt x="539" y="439"/>
                  </a:lnTo>
                  <a:lnTo>
                    <a:pt x="546" y="427"/>
                  </a:lnTo>
                  <a:lnTo>
                    <a:pt x="552" y="415"/>
                  </a:lnTo>
                  <a:lnTo>
                    <a:pt x="558" y="402"/>
                  </a:lnTo>
                  <a:lnTo>
                    <a:pt x="563" y="389"/>
                  </a:lnTo>
                  <a:lnTo>
                    <a:pt x="567" y="376"/>
                  </a:lnTo>
                  <a:lnTo>
                    <a:pt x="571" y="362"/>
                  </a:lnTo>
                  <a:lnTo>
                    <a:pt x="574" y="348"/>
                  </a:lnTo>
                  <a:lnTo>
                    <a:pt x="577" y="335"/>
                  </a:lnTo>
                  <a:lnTo>
                    <a:pt x="579" y="321"/>
                  </a:lnTo>
                  <a:lnTo>
                    <a:pt x="580" y="307"/>
                  </a:lnTo>
                  <a:lnTo>
                    <a:pt x="581" y="294"/>
                  </a:lnTo>
                  <a:lnTo>
                    <a:pt x="581" y="280"/>
                  </a:lnTo>
                  <a:lnTo>
                    <a:pt x="580" y="266"/>
                  </a:lnTo>
                  <a:lnTo>
                    <a:pt x="579" y="252"/>
                  </a:lnTo>
                  <a:lnTo>
                    <a:pt x="575" y="238"/>
                  </a:lnTo>
                  <a:lnTo>
                    <a:pt x="573" y="224"/>
                  </a:lnTo>
                  <a:lnTo>
                    <a:pt x="569" y="211"/>
                  </a:lnTo>
                  <a:lnTo>
                    <a:pt x="565" y="198"/>
                  </a:lnTo>
                  <a:lnTo>
                    <a:pt x="560" y="185"/>
                  </a:lnTo>
                  <a:lnTo>
                    <a:pt x="555" y="172"/>
                  </a:lnTo>
                  <a:lnTo>
                    <a:pt x="549" y="159"/>
                  </a:lnTo>
                  <a:lnTo>
                    <a:pt x="542" y="146"/>
                  </a:lnTo>
                  <a:lnTo>
                    <a:pt x="534" y="134"/>
                  </a:lnTo>
                  <a:lnTo>
                    <a:pt x="526" y="122"/>
                  </a:lnTo>
                  <a:lnTo>
                    <a:pt x="517" y="109"/>
                  </a:lnTo>
                  <a:lnTo>
                    <a:pt x="507" y="98"/>
                  </a:lnTo>
                  <a:lnTo>
                    <a:pt x="497" y="87"/>
                  </a:lnTo>
                  <a:lnTo>
                    <a:pt x="486" y="77"/>
                  </a:lnTo>
                  <a:lnTo>
                    <a:pt x="475" y="68"/>
                  </a:lnTo>
                  <a:lnTo>
                    <a:pt x="464" y="59"/>
                  </a:lnTo>
                  <a:lnTo>
                    <a:pt x="452" y="51"/>
                  </a:lnTo>
                  <a:lnTo>
                    <a:pt x="439" y="43"/>
                  </a:lnTo>
                  <a:lnTo>
                    <a:pt x="427" y="36"/>
                  </a:lnTo>
                  <a:lnTo>
                    <a:pt x="415" y="29"/>
                  </a:lnTo>
                  <a:lnTo>
                    <a:pt x="402" y="24"/>
                  </a:lnTo>
                  <a:lnTo>
                    <a:pt x="389" y="18"/>
                  </a:lnTo>
                  <a:lnTo>
                    <a:pt x="375" y="14"/>
                  </a:lnTo>
                  <a:lnTo>
                    <a:pt x="362" y="10"/>
                  </a:lnTo>
                  <a:lnTo>
                    <a:pt x="349" y="7"/>
                  </a:lnTo>
                  <a:lnTo>
                    <a:pt x="335" y="4"/>
                  </a:lnTo>
                  <a:lnTo>
                    <a:pt x="320" y="2"/>
                  </a:lnTo>
                  <a:lnTo>
                    <a:pt x="306" y="1"/>
                  </a:lnTo>
                  <a:lnTo>
                    <a:pt x="293" y="0"/>
                  </a:lnTo>
                  <a:lnTo>
                    <a:pt x="279" y="0"/>
                  </a:lnTo>
                  <a:lnTo>
                    <a:pt x="265" y="1"/>
                  </a:lnTo>
                  <a:lnTo>
                    <a:pt x="251" y="2"/>
                  </a:lnTo>
                  <a:lnTo>
                    <a:pt x="237" y="5"/>
                  </a:lnTo>
                  <a:lnTo>
                    <a:pt x="223" y="7"/>
                  </a:lnTo>
                  <a:lnTo>
                    <a:pt x="210" y="11"/>
                  </a:lnTo>
                  <a:lnTo>
                    <a:pt x="195" y="15"/>
                  </a:lnTo>
                  <a:lnTo>
                    <a:pt x="182" y="19"/>
                  </a:lnTo>
                  <a:lnTo>
                    <a:pt x="168" y="25"/>
                  </a:lnTo>
                  <a:lnTo>
                    <a:pt x="155" y="31"/>
                  </a:lnTo>
                  <a:lnTo>
                    <a:pt x="142" y="38"/>
                  </a:lnTo>
                  <a:lnTo>
                    <a:pt x="130" y="45"/>
                  </a:lnTo>
                  <a:lnTo>
                    <a:pt x="117" y="5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37" name="Freeform 553">
              <a:extLst>
                <a:ext uri="{FF2B5EF4-FFF2-40B4-BE49-F238E27FC236}">
                  <a16:creationId xmlns:a16="http://schemas.microsoft.com/office/drawing/2014/main" id="{C913F4B8-C9E3-6C6F-0599-EFDC44346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207"/>
              <a:ext cx="46" cy="45"/>
            </a:xfrm>
            <a:custGeom>
              <a:avLst/>
              <a:gdLst>
                <a:gd name="T0" fmla="*/ 253 w 724"/>
                <a:gd name="T1" fmla="*/ 16 h 725"/>
                <a:gd name="T2" fmla="*/ 203 w 724"/>
                <a:gd name="T3" fmla="*/ 36 h 725"/>
                <a:gd name="T4" fmla="*/ 158 w 724"/>
                <a:gd name="T5" fmla="*/ 62 h 725"/>
                <a:gd name="T6" fmla="*/ 116 w 724"/>
                <a:gd name="T7" fmla="*/ 95 h 725"/>
                <a:gd name="T8" fmla="*/ 81 w 724"/>
                <a:gd name="T9" fmla="*/ 133 h 725"/>
                <a:gd name="T10" fmla="*/ 52 w 724"/>
                <a:gd name="T11" fmla="*/ 175 h 725"/>
                <a:gd name="T12" fmla="*/ 28 w 724"/>
                <a:gd name="T13" fmla="*/ 222 h 725"/>
                <a:gd name="T14" fmla="*/ 11 w 724"/>
                <a:gd name="T15" fmla="*/ 271 h 725"/>
                <a:gd name="T16" fmla="*/ 2 w 724"/>
                <a:gd name="T17" fmla="*/ 322 h 725"/>
                <a:gd name="T18" fmla="*/ 0 w 724"/>
                <a:gd name="T19" fmla="*/ 376 h 725"/>
                <a:gd name="T20" fmla="*/ 7 w 724"/>
                <a:gd name="T21" fmla="*/ 430 h 725"/>
                <a:gd name="T22" fmla="*/ 20 w 724"/>
                <a:gd name="T23" fmla="*/ 485 h 725"/>
                <a:gd name="T24" fmla="*/ 42 w 724"/>
                <a:gd name="T25" fmla="*/ 534 h 725"/>
                <a:gd name="T26" fmla="*/ 70 w 724"/>
                <a:gd name="T27" fmla="*/ 580 h 725"/>
                <a:gd name="T28" fmla="*/ 104 w 724"/>
                <a:gd name="T29" fmla="*/ 620 h 725"/>
                <a:gd name="T30" fmla="*/ 144 w 724"/>
                <a:gd name="T31" fmla="*/ 654 h 725"/>
                <a:gd name="T32" fmla="*/ 189 w 724"/>
                <a:gd name="T33" fmla="*/ 681 h 725"/>
                <a:gd name="T34" fmla="*/ 236 w 724"/>
                <a:gd name="T35" fmla="*/ 704 h 725"/>
                <a:gd name="T36" fmla="*/ 287 w 724"/>
                <a:gd name="T37" fmla="*/ 718 h 725"/>
                <a:gd name="T38" fmla="*/ 340 w 724"/>
                <a:gd name="T39" fmla="*/ 725 h 725"/>
                <a:gd name="T40" fmla="*/ 394 w 724"/>
                <a:gd name="T41" fmla="*/ 724 h 725"/>
                <a:gd name="T42" fmla="*/ 449 w 724"/>
                <a:gd name="T43" fmla="*/ 714 h 725"/>
                <a:gd name="T44" fmla="*/ 500 w 724"/>
                <a:gd name="T45" fmla="*/ 696 h 725"/>
                <a:gd name="T46" fmla="*/ 548 w 724"/>
                <a:gd name="T47" fmla="*/ 672 h 725"/>
                <a:gd name="T48" fmla="*/ 591 w 724"/>
                <a:gd name="T49" fmla="*/ 642 h 725"/>
                <a:gd name="T50" fmla="*/ 629 w 724"/>
                <a:gd name="T51" fmla="*/ 606 h 725"/>
                <a:gd name="T52" fmla="*/ 662 w 724"/>
                <a:gd name="T53" fmla="*/ 564 h 725"/>
                <a:gd name="T54" fmla="*/ 688 w 724"/>
                <a:gd name="T55" fmla="*/ 519 h 725"/>
                <a:gd name="T56" fmla="*/ 708 w 724"/>
                <a:gd name="T57" fmla="*/ 471 h 725"/>
                <a:gd name="T58" fmla="*/ 720 w 724"/>
                <a:gd name="T59" fmla="*/ 420 h 725"/>
                <a:gd name="T60" fmla="*/ 724 w 724"/>
                <a:gd name="T61" fmla="*/ 367 h 725"/>
                <a:gd name="T62" fmla="*/ 721 w 724"/>
                <a:gd name="T63" fmla="*/ 312 h 725"/>
                <a:gd name="T64" fmla="*/ 709 w 724"/>
                <a:gd name="T65" fmla="*/ 258 h 725"/>
                <a:gd name="T66" fmla="*/ 689 w 724"/>
                <a:gd name="T67" fmla="*/ 207 h 725"/>
                <a:gd name="T68" fmla="*/ 663 w 724"/>
                <a:gd name="T69" fmla="*/ 160 h 725"/>
                <a:gd name="T70" fmla="*/ 629 w 724"/>
                <a:gd name="T71" fmla="*/ 118 h 725"/>
                <a:gd name="T72" fmla="*/ 592 w 724"/>
                <a:gd name="T73" fmla="*/ 82 h 725"/>
                <a:gd name="T74" fmla="*/ 549 w 724"/>
                <a:gd name="T75" fmla="*/ 52 h 725"/>
                <a:gd name="T76" fmla="*/ 502 w 724"/>
                <a:gd name="T77" fmla="*/ 28 h 725"/>
                <a:gd name="T78" fmla="*/ 452 w 724"/>
                <a:gd name="T79" fmla="*/ 12 h 725"/>
                <a:gd name="T80" fmla="*/ 399 w 724"/>
                <a:gd name="T81" fmla="*/ 2 h 725"/>
                <a:gd name="T82" fmla="*/ 345 w 724"/>
                <a:gd name="T83" fmla="*/ 1 h 725"/>
                <a:gd name="T84" fmla="*/ 290 w 724"/>
                <a:gd name="T85" fmla="*/ 7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5">
                  <a:moveTo>
                    <a:pt x="290" y="7"/>
                  </a:moveTo>
                  <a:lnTo>
                    <a:pt x="271" y="11"/>
                  </a:lnTo>
                  <a:lnTo>
                    <a:pt x="253" y="16"/>
                  </a:lnTo>
                  <a:lnTo>
                    <a:pt x="236" y="22"/>
                  </a:lnTo>
                  <a:lnTo>
                    <a:pt x="220" y="28"/>
                  </a:lnTo>
                  <a:lnTo>
                    <a:pt x="203" y="36"/>
                  </a:lnTo>
                  <a:lnTo>
                    <a:pt x="188" y="44"/>
                  </a:lnTo>
                  <a:lnTo>
                    <a:pt x="173" y="53"/>
                  </a:lnTo>
                  <a:lnTo>
                    <a:pt x="158" y="62"/>
                  </a:lnTo>
                  <a:lnTo>
                    <a:pt x="143" y="73"/>
                  </a:lnTo>
                  <a:lnTo>
                    <a:pt x="129" y="84"/>
                  </a:lnTo>
                  <a:lnTo>
                    <a:pt x="116" y="95"/>
                  </a:lnTo>
                  <a:lnTo>
                    <a:pt x="104" y="107"/>
                  </a:lnTo>
                  <a:lnTo>
                    <a:pt x="92" y="120"/>
                  </a:lnTo>
                  <a:lnTo>
                    <a:pt x="81" y="133"/>
                  </a:lnTo>
                  <a:lnTo>
                    <a:pt x="71" y="146"/>
                  </a:lnTo>
                  <a:lnTo>
                    <a:pt x="61" y="160"/>
                  </a:lnTo>
                  <a:lnTo>
                    <a:pt x="52" y="175"/>
                  </a:lnTo>
                  <a:lnTo>
                    <a:pt x="43" y="190"/>
                  </a:lnTo>
                  <a:lnTo>
                    <a:pt x="35" y="206"/>
                  </a:lnTo>
                  <a:lnTo>
                    <a:pt x="28" y="222"/>
                  </a:lnTo>
                  <a:lnTo>
                    <a:pt x="21" y="238"/>
                  </a:lnTo>
                  <a:lnTo>
                    <a:pt x="16" y="254"/>
                  </a:lnTo>
                  <a:lnTo>
                    <a:pt x="11" y="271"/>
                  </a:lnTo>
                  <a:lnTo>
                    <a:pt x="7" y="288"/>
                  </a:lnTo>
                  <a:lnTo>
                    <a:pt x="4" y="305"/>
                  </a:lnTo>
                  <a:lnTo>
                    <a:pt x="2" y="322"/>
                  </a:lnTo>
                  <a:lnTo>
                    <a:pt x="0" y="341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1" y="394"/>
                  </a:lnTo>
                  <a:lnTo>
                    <a:pt x="3" y="412"/>
                  </a:lnTo>
                  <a:lnTo>
                    <a:pt x="7" y="430"/>
                  </a:lnTo>
                  <a:lnTo>
                    <a:pt x="10" y="450"/>
                  </a:lnTo>
                  <a:lnTo>
                    <a:pt x="15" y="468"/>
                  </a:lnTo>
                  <a:lnTo>
                    <a:pt x="20" y="485"/>
                  </a:lnTo>
                  <a:lnTo>
                    <a:pt x="27" y="502"/>
                  </a:lnTo>
                  <a:lnTo>
                    <a:pt x="34" y="519"/>
                  </a:lnTo>
                  <a:lnTo>
                    <a:pt x="42" y="534"/>
                  </a:lnTo>
                  <a:lnTo>
                    <a:pt x="51" y="550"/>
                  </a:lnTo>
                  <a:lnTo>
                    <a:pt x="60" y="565"/>
                  </a:lnTo>
                  <a:lnTo>
                    <a:pt x="70" y="580"/>
                  </a:lnTo>
                  <a:lnTo>
                    <a:pt x="81" y="594"/>
                  </a:lnTo>
                  <a:lnTo>
                    <a:pt x="92" y="607"/>
                  </a:lnTo>
                  <a:lnTo>
                    <a:pt x="104" y="620"/>
                  </a:lnTo>
                  <a:lnTo>
                    <a:pt x="117" y="632"/>
                  </a:lnTo>
                  <a:lnTo>
                    <a:pt x="130" y="643"/>
                  </a:lnTo>
                  <a:lnTo>
                    <a:pt x="144" y="654"/>
                  </a:lnTo>
                  <a:lnTo>
                    <a:pt x="159" y="664"/>
                  </a:lnTo>
                  <a:lnTo>
                    <a:pt x="174" y="673"/>
                  </a:lnTo>
                  <a:lnTo>
                    <a:pt x="189" y="681"/>
                  </a:lnTo>
                  <a:lnTo>
                    <a:pt x="204" y="689"/>
                  </a:lnTo>
                  <a:lnTo>
                    <a:pt x="220" y="696"/>
                  </a:lnTo>
                  <a:lnTo>
                    <a:pt x="236" y="704"/>
                  </a:lnTo>
                  <a:lnTo>
                    <a:pt x="253" y="709"/>
                  </a:lnTo>
                  <a:lnTo>
                    <a:pt x="269" y="714"/>
                  </a:lnTo>
                  <a:lnTo>
                    <a:pt x="287" y="718"/>
                  </a:lnTo>
                  <a:lnTo>
                    <a:pt x="305" y="721"/>
                  </a:lnTo>
                  <a:lnTo>
                    <a:pt x="322" y="723"/>
                  </a:lnTo>
                  <a:lnTo>
                    <a:pt x="340" y="725"/>
                  </a:lnTo>
                  <a:lnTo>
                    <a:pt x="358" y="725"/>
                  </a:lnTo>
                  <a:lnTo>
                    <a:pt x="376" y="725"/>
                  </a:lnTo>
                  <a:lnTo>
                    <a:pt x="394" y="724"/>
                  </a:lnTo>
                  <a:lnTo>
                    <a:pt x="413" y="721"/>
                  </a:lnTo>
                  <a:lnTo>
                    <a:pt x="431" y="718"/>
                  </a:lnTo>
                  <a:lnTo>
                    <a:pt x="449" y="714"/>
                  </a:lnTo>
                  <a:lnTo>
                    <a:pt x="466" y="709"/>
                  </a:lnTo>
                  <a:lnTo>
                    <a:pt x="483" y="704"/>
                  </a:lnTo>
                  <a:lnTo>
                    <a:pt x="500" y="696"/>
                  </a:lnTo>
                  <a:lnTo>
                    <a:pt x="516" y="689"/>
                  </a:lnTo>
                  <a:lnTo>
                    <a:pt x="533" y="681"/>
                  </a:lnTo>
                  <a:lnTo>
                    <a:pt x="548" y="672"/>
                  </a:lnTo>
                  <a:lnTo>
                    <a:pt x="563" y="662"/>
                  </a:lnTo>
                  <a:lnTo>
                    <a:pt x="577" y="652"/>
                  </a:lnTo>
                  <a:lnTo>
                    <a:pt x="591" y="642"/>
                  </a:lnTo>
                  <a:lnTo>
                    <a:pt x="604" y="630"/>
                  </a:lnTo>
                  <a:lnTo>
                    <a:pt x="617" y="618"/>
                  </a:lnTo>
                  <a:lnTo>
                    <a:pt x="629" y="606"/>
                  </a:lnTo>
                  <a:lnTo>
                    <a:pt x="640" y="593"/>
                  </a:lnTo>
                  <a:lnTo>
                    <a:pt x="651" y="579"/>
                  </a:lnTo>
                  <a:lnTo>
                    <a:pt x="662" y="564"/>
                  </a:lnTo>
                  <a:lnTo>
                    <a:pt x="672" y="550"/>
                  </a:lnTo>
                  <a:lnTo>
                    <a:pt x="680" y="535"/>
                  </a:lnTo>
                  <a:lnTo>
                    <a:pt x="688" y="519"/>
                  </a:lnTo>
                  <a:lnTo>
                    <a:pt x="695" y="504"/>
                  </a:lnTo>
                  <a:lnTo>
                    <a:pt x="702" y="488"/>
                  </a:lnTo>
                  <a:lnTo>
                    <a:pt x="708" y="471"/>
                  </a:lnTo>
                  <a:lnTo>
                    <a:pt x="713" y="455"/>
                  </a:lnTo>
                  <a:lnTo>
                    <a:pt x="717" y="437"/>
                  </a:lnTo>
                  <a:lnTo>
                    <a:pt x="720" y="420"/>
                  </a:lnTo>
                  <a:lnTo>
                    <a:pt x="722" y="402"/>
                  </a:lnTo>
                  <a:lnTo>
                    <a:pt x="724" y="385"/>
                  </a:lnTo>
                  <a:lnTo>
                    <a:pt x="724" y="367"/>
                  </a:lnTo>
                  <a:lnTo>
                    <a:pt x="724" y="349"/>
                  </a:lnTo>
                  <a:lnTo>
                    <a:pt x="723" y="331"/>
                  </a:lnTo>
                  <a:lnTo>
                    <a:pt x="721" y="312"/>
                  </a:lnTo>
                  <a:lnTo>
                    <a:pt x="718" y="294"/>
                  </a:lnTo>
                  <a:lnTo>
                    <a:pt x="714" y="276"/>
                  </a:lnTo>
                  <a:lnTo>
                    <a:pt x="709" y="258"/>
                  </a:lnTo>
                  <a:lnTo>
                    <a:pt x="703" y="240"/>
                  </a:lnTo>
                  <a:lnTo>
                    <a:pt x="696" y="223"/>
                  </a:lnTo>
                  <a:lnTo>
                    <a:pt x="689" y="207"/>
                  </a:lnTo>
                  <a:lnTo>
                    <a:pt x="681" y="190"/>
                  </a:lnTo>
                  <a:lnTo>
                    <a:pt x="672" y="175"/>
                  </a:lnTo>
                  <a:lnTo>
                    <a:pt x="663" y="160"/>
                  </a:lnTo>
                  <a:lnTo>
                    <a:pt x="653" y="145"/>
                  </a:lnTo>
                  <a:lnTo>
                    <a:pt x="641" y="131"/>
                  </a:lnTo>
                  <a:lnTo>
                    <a:pt x="629" y="118"/>
                  </a:lnTo>
                  <a:lnTo>
                    <a:pt x="617" y="106"/>
                  </a:lnTo>
                  <a:lnTo>
                    <a:pt x="605" y="94"/>
                  </a:lnTo>
                  <a:lnTo>
                    <a:pt x="592" y="82"/>
                  </a:lnTo>
                  <a:lnTo>
                    <a:pt x="578" y="72"/>
                  </a:lnTo>
                  <a:lnTo>
                    <a:pt x="564" y="61"/>
                  </a:lnTo>
                  <a:lnTo>
                    <a:pt x="549" y="52"/>
                  </a:lnTo>
                  <a:lnTo>
                    <a:pt x="534" y="43"/>
                  </a:lnTo>
                  <a:lnTo>
                    <a:pt x="518" y="35"/>
                  </a:lnTo>
                  <a:lnTo>
                    <a:pt x="502" y="28"/>
                  </a:lnTo>
                  <a:lnTo>
                    <a:pt x="486" y="22"/>
                  </a:lnTo>
                  <a:lnTo>
                    <a:pt x="469" y="16"/>
                  </a:lnTo>
                  <a:lnTo>
                    <a:pt x="452" y="12"/>
                  </a:lnTo>
                  <a:lnTo>
                    <a:pt x="435" y="8"/>
                  </a:lnTo>
                  <a:lnTo>
                    <a:pt x="418" y="4"/>
                  </a:lnTo>
                  <a:lnTo>
                    <a:pt x="399" y="2"/>
                  </a:lnTo>
                  <a:lnTo>
                    <a:pt x="381" y="1"/>
                  </a:lnTo>
                  <a:lnTo>
                    <a:pt x="363" y="0"/>
                  </a:lnTo>
                  <a:lnTo>
                    <a:pt x="345" y="1"/>
                  </a:lnTo>
                  <a:lnTo>
                    <a:pt x="327" y="2"/>
                  </a:lnTo>
                  <a:lnTo>
                    <a:pt x="308" y="4"/>
                  </a:lnTo>
                  <a:lnTo>
                    <a:pt x="290" y="7"/>
                  </a:lnTo>
                  <a:close/>
                </a:path>
              </a:pathLst>
            </a:custGeom>
            <a:solidFill>
              <a:srgbClr val="D1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38" name="Freeform 554">
              <a:extLst>
                <a:ext uri="{FF2B5EF4-FFF2-40B4-BE49-F238E27FC236}">
                  <a16:creationId xmlns:a16="http://schemas.microsoft.com/office/drawing/2014/main" id="{7E809722-B440-2F4D-4665-6810F25C2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207"/>
              <a:ext cx="46" cy="45"/>
            </a:xfrm>
            <a:custGeom>
              <a:avLst/>
              <a:gdLst>
                <a:gd name="T0" fmla="*/ 253 w 724"/>
                <a:gd name="T1" fmla="*/ 16 h 725"/>
                <a:gd name="T2" fmla="*/ 203 w 724"/>
                <a:gd name="T3" fmla="*/ 36 h 725"/>
                <a:gd name="T4" fmla="*/ 158 w 724"/>
                <a:gd name="T5" fmla="*/ 62 h 725"/>
                <a:gd name="T6" fmla="*/ 116 w 724"/>
                <a:gd name="T7" fmla="*/ 95 h 725"/>
                <a:gd name="T8" fmla="*/ 81 w 724"/>
                <a:gd name="T9" fmla="*/ 133 h 725"/>
                <a:gd name="T10" fmla="*/ 52 w 724"/>
                <a:gd name="T11" fmla="*/ 175 h 725"/>
                <a:gd name="T12" fmla="*/ 28 w 724"/>
                <a:gd name="T13" fmla="*/ 222 h 725"/>
                <a:gd name="T14" fmla="*/ 11 w 724"/>
                <a:gd name="T15" fmla="*/ 271 h 725"/>
                <a:gd name="T16" fmla="*/ 2 w 724"/>
                <a:gd name="T17" fmla="*/ 322 h 725"/>
                <a:gd name="T18" fmla="*/ 0 w 724"/>
                <a:gd name="T19" fmla="*/ 376 h 725"/>
                <a:gd name="T20" fmla="*/ 7 w 724"/>
                <a:gd name="T21" fmla="*/ 430 h 725"/>
                <a:gd name="T22" fmla="*/ 20 w 724"/>
                <a:gd name="T23" fmla="*/ 485 h 725"/>
                <a:gd name="T24" fmla="*/ 42 w 724"/>
                <a:gd name="T25" fmla="*/ 534 h 725"/>
                <a:gd name="T26" fmla="*/ 70 w 724"/>
                <a:gd name="T27" fmla="*/ 580 h 725"/>
                <a:gd name="T28" fmla="*/ 104 w 724"/>
                <a:gd name="T29" fmla="*/ 620 h 725"/>
                <a:gd name="T30" fmla="*/ 144 w 724"/>
                <a:gd name="T31" fmla="*/ 654 h 725"/>
                <a:gd name="T32" fmla="*/ 189 w 724"/>
                <a:gd name="T33" fmla="*/ 681 h 725"/>
                <a:gd name="T34" fmla="*/ 236 w 724"/>
                <a:gd name="T35" fmla="*/ 704 h 725"/>
                <a:gd name="T36" fmla="*/ 287 w 724"/>
                <a:gd name="T37" fmla="*/ 718 h 725"/>
                <a:gd name="T38" fmla="*/ 340 w 724"/>
                <a:gd name="T39" fmla="*/ 725 h 725"/>
                <a:gd name="T40" fmla="*/ 394 w 724"/>
                <a:gd name="T41" fmla="*/ 724 h 725"/>
                <a:gd name="T42" fmla="*/ 449 w 724"/>
                <a:gd name="T43" fmla="*/ 714 h 725"/>
                <a:gd name="T44" fmla="*/ 500 w 724"/>
                <a:gd name="T45" fmla="*/ 696 h 725"/>
                <a:gd name="T46" fmla="*/ 548 w 724"/>
                <a:gd name="T47" fmla="*/ 672 h 725"/>
                <a:gd name="T48" fmla="*/ 591 w 724"/>
                <a:gd name="T49" fmla="*/ 642 h 725"/>
                <a:gd name="T50" fmla="*/ 629 w 724"/>
                <a:gd name="T51" fmla="*/ 606 h 725"/>
                <a:gd name="T52" fmla="*/ 662 w 724"/>
                <a:gd name="T53" fmla="*/ 564 h 725"/>
                <a:gd name="T54" fmla="*/ 688 w 724"/>
                <a:gd name="T55" fmla="*/ 519 h 725"/>
                <a:gd name="T56" fmla="*/ 708 w 724"/>
                <a:gd name="T57" fmla="*/ 471 h 725"/>
                <a:gd name="T58" fmla="*/ 720 w 724"/>
                <a:gd name="T59" fmla="*/ 420 h 725"/>
                <a:gd name="T60" fmla="*/ 724 w 724"/>
                <a:gd name="T61" fmla="*/ 367 h 725"/>
                <a:gd name="T62" fmla="*/ 721 w 724"/>
                <a:gd name="T63" fmla="*/ 312 h 725"/>
                <a:gd name="T64" fmla="*/ 709 w 724"/>
                <a:gd name="T65" fmla="*/ 258 h 725"/>
                <a:gd name="T66" fmla="*/ 689 w 724"/>
                <a:gd name="T67" fmla="*/ 207 h 725"/>
                <a:gd name="T68" fmla="*/ 663 w 724"/>
                <a:gd name="T69" fmla="*/ 160 h 725"/>
                <a:gd name="T70" fmla="*/ 629 w 724"/>
                <a:gd name="T71" fmla="*/ 118 h 725"/>
                <a:gd name="T72" fmla="*/ 592 w 724"/>
                <a:gd name="T73" fmla="*/ 82 h 725"/>
                <a:gd name="T74" fmla="*/ 549 w 724"/>
                <a:gd name="T75" fmla="*/ 52 h 725"/>
                <a:gd name="T76" fmla="*/ 502 w 724"/>
                <a:gd name="T77" fmla="*/ 28 h 725"/>
                <a:gd name="T78" fmla="*/ 452 w 724"/>
                <a:gd name="T79" fmla="*/ 12 h 725"/>
                <a:gd name="T80" fmla="*/ 399 w 724"/>
                <a:gd name="T81" fmla="*/ 2 h 725"/>
                <a:gd name="T82" fmla="*/ 345 w 724"/>
                <a:gd name="T83" fmla="*/ 1 h 725"/>
                <a:gd name="T84" fmla="*/ 290 w 724"/>
                <a:gd name="T85" fmla="*/ 7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5">
                  <a:moveTo>
                    <a:pt x="290" y="7"/>
                  </a:moveTo>
                  <a:lnTo>
                    <a:pt x="271" y="11"/>
                  </a:lnTo>
                  <a:lnTo>
                    <a:pt x="253" y="16"/>
                  </a:lnTo>
                  <a:lnTo>
                    <a:pt x="236" y="22"/>
                  </a:lnTo>
                  <a:lnTo>
                    <a:pt x="220" y="28"/>
                  </a:lnTo>
                  <a:lnTo>
                    <a:pt x="203" y="36"/>
                  </a:lnTo>
                  <a:lnTo>
                    <a:pt x="188" y="44"/>
                  </a:lnTo>
                  <a:lnTo>
                    <a:pt x="173" y="53"/>
                  </a:lnTo>
                  <a:lnTo>
                    <a:pt x="158" y="62"/>
                  </a:lnTo>
                  <a:lnTo>
                    <a:pt x="143" y="73"/>
                  </a:lnTo>
                  <a:lnTo>
                    <a:pt x="129" y="84"/>
                  </a:lnTo>
                  <a:lnTo>
                    <a:pt x="116" y="95"/>
                  </a:lnTo>
                  <a:lnTo>
                    <a:pt x="104" y="107"/>
                  </a:lnTo>
                  <a:lnTo>
                    <a:pt x="92" y="120"/>
                  </a:lnTo>
                  <a:lnTo>
                    <a:pt x="81" y="133"/>
                  </a:lnTo>
                  <a:lnTo>
                    <a:pt x="71" y="146"/>
                  </a:lnTo>
                  <a:lnTo>
                    <a:pt x="61" y="160"/>
                  </a:lnTo>
                  <a:lnTo>
                    <a:pt x="52" y="175"/>
                  </a:lnTo>
                  <a:lnTo>
                    <a:pt x="43" y="190"/>
                  </a:lnTo>
                  <a:lnTo>
                    <a:pt x="35" y="206"/>
                  </a:lnTo>
                  <a:lnTo>
                    <a:pt x="28" y="222"/>
                  </a:lnTo>
                  <a:lnTo>
                    <a:pt x="21" y="238"/>
                  </a:lnTo>
                  <a:lnTo>
                    <a:pt x="16" y="254"/>
                  </a:lnTo>
                  <a:lnTo>
                    <a:pt x="11" y="271"/>
                  </a:lnTo>
                  <a:lnTo>
                    <a:pt x="7" y="288"/>
                  </a:lnTo>
                  <a:lnTo>
                    <a:pt x="4" y="305"/>
                  </a:lnTo>
                  <a:lnTo>
                    <a:pt x="2" y="322"/>
                  </a:lnTo>
                  <a:lnTo>
                    <a:pt x="0" y="341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1" y="394"/>
                  </a:lnTo>
                  <a:lnTo>
                    <a:pt x="3" y="412"/>
                  </a:lnTo>
                  <a:lnTo>
                    <a:pt x="7" y="430"/>
                  </a:lnTo>
                  <a:lnTo>
                    <a:pt x="10" y="450"/>
                  </a:lnTo>
                  <a:lnTo>
                    <a:pt x="15" y="468"/>
                  </a:lnTo>
                  <a:lnTo>
                    <a:pt x="20" y="485"/>
                  </a:lnTo>
                  <a:lnTo>
                    <a:pt x="27" y="502"/>
                  </a:lnTo>
                  <a:lnTo>
                    <a:pt x="34" y="519"/>
                  </a:lnTo>
                  <a:lnTo>
                    <a:pt x="42" y="534"/>
                  </a:lnTo>
                  <a:lnTo>
                    <a:pt x="51" y="550"/>
                  </a:lnTo>
                  <a:lnTo>
                    <a:pt x="60" y="565"/>
                  </a:lnTo>
                  <a:lnTo>
                    <a:pt x="70" y="580"/>
                  </a:lnTo>
                  <a:lnTo>
                    <a:pt x="81" y="594"/>
                  </a:lnTo>
                  <a:lnTo>
                    <a:pt x="92" y="607"/>
                  </a:lnTo>
                  <a:lnTo>
                    <a:pt x="104" y="620"/>
                  </a:lnTo>
                  <a:lnTo>
                    <a:pt x="117" y="632"/>
                  </a:lnTo>
                  <a:lnTo>
                    <a:pt x="130" y="643"/>
                  </a:lnTo>
                  <a:lnTo>
                    <a:pt x="144" y="654"/>
                  </a:lnTo>
                  <a:lnTo>
                    <a:pt x="159" y="664"/>
                  </a:lnTo>
                  <a:lnTo>
                    <a:pt x="174" y="673"/>
                  </a:lnTo>
                  <a:lnTo>
                    <a:pt x="189" y="681"/>
                  </a:lnTo>
                  <a:lnTo>
                    <a:pt x="204" y="689"/>
                  </a:lnTo>
                  <a:lnTo>
                    <a:pt x="220" y="696"/>
                  </a:lnTo>
                  <a:lnTo>
                    <a:pt x="236" y="704"/>
                  </a:lnTo>
                  <a:lnTo>
                    <a:pt x="253" y="709"/>
                  </a:lnTo>
                  <a:lnTo>
                    <a:pt x="269" y="714"/>
                  </a:lnTo>
                  <a:lnTo>
                    <a:pt x="287" y="718"/>
                  </a:lnTo>
                  <a:lnTo>
                    <a:pt x="305" y="721"/>
                  </a:lnTo>
                  <a:lnTo>
                    <a:pt x="322" y="723"/>
                  </a:lnTo>
                  <a:lnTo>
                    <a:pt x="340" y="725"/>
                  </a:lnTo>
                  <a:lnTo>
                    <a:pt x="358" y="725"/>
                  </a:lnTo>
                  <a:lnTo>
                    <a:pt x="376" y="725"/>
                  </a:lnTo>
                  <a:lnTo>
                    <a:pt x="394" y="724"/>
                  </a:lnTo>
                  <a:lnTo>
                    <a:pt x="413" y="721"/>
                  </a:lnTo>
                  <a:lnTo>
                    <a:pt x="431" y="718"/>
                  </a:lnTo>
                  <a:lnTo>
                    <a:pt x="449" y="714"/>
                  </a:lnTo>
                  <a:lnTo>
                    <a:pt x="466" y="709"/>
                  </a:lnTo>
                  <a:lnTo>
                    <a:pt x="483" y="704"/>
                  </a:lnTo>
                  <a:lnTo>
                    <a:pt x="500" y="696"/>
                  </a:lnTo>
                  <a:lnTo>
                    <a:pt x="516" y="689"/>
                  </a:lnTo>
                  <a:lnTo>
                    <a:pt x="533" y="681"/>
                  </a:lnTo>
                  <a:lnTo>
                    <a:pt x="548" y="672"/>
                  </a:lnTo>
                  <a:lnTo>
                    <a:pt x="563" y="662"/>
                  </a:lnTo>
                  <a:lnTo>
                    <a:pt x="577" y="652"/>
                  </a:lnTo>
                  <a:lnTo>
                    <a:pt x="591" y="642"/>
                  </a:lnTo>
                  <a:lnTo>
                    <a:pt x="604" y="630"/>
                  </a:lnTo>
                  <a:lnTo>
                    <a:pt x="617" y="618"/>
                  </a:lnTo>
                  <a:lnTo>
                    <a:pt x="629" y="606"/>
                  </a:lnTo>
                  <a:lnTo>
                    <a:pt x="640" y="593"/>
                  </a:lnTo>
                  <a:lnTo>
                    <a:pt x="651" y="579"/>
                  </a:lnTo>
                  <a:lnTo>
                    <a:pt x="662" y="564"/>
                  </a:lnTo>
                  <a:lnTo>
                    <a:pt x="672" y="550"/>
                  </a:lnTo>
                  <a:lnTo>
                    <a:pt x="680" y="535"/>
                  </a:lnTo>
                  <a:lnTo>
                    <a:pt x="688" y="519"/>
                  </a:lnTo>
                  <a:lnTo>
                    <a:pt x="695" y="504"/>
                  </a:lnTo>
                  <a:lnTo>
                    <a:pt x="702" y="488"/>
                  </a:lnTo>
                  <a:lnTo>
                    <a:pt x="708" y="471"/>
                  </a:lnTo>
                  <a:lnTo>
                    <a:pt x="713" y="455"/>
                  </a:lnTo>
                  <a:lnTo>
                    <a:pt x="717" y="437"/>
                  </a:lnTo>
                  <a:lnTo>
                    <a:pt x="720" y="420"/>
                  </a:lnTo>
                  <a:lnTo>
                    <a:pt x="722" y="402"/>
                  </a:lnTo>
                  <a:lnTo>
                    <a:pt x="724" y="385"/>
                  </a:lnTo>
                  <a:lnTo>
                    <a:pt x="724" y="367"/>
                  </a:lnTo>
                  <a:lnTo>
                    <a:pt x="724" y="349"/>
                  </a:lnTo>
                  <a:lnTo>
                    <a:pt x="723" y="331"/>
                  </a:lnTo>
                  <a:lnTo>
                    <a:pt x="721" y="312"/>
                  </a:lnTo>
                  <a:lnTo>
                    <a:pt x="718" y="294"/>
                  </a:lnTo>
                  <a:lnTo>
                    <a:pt x="714" y="276"/>
                  </a:lnTo>
                  <a:lnTo>
                    <a:pt x="709" y="258"/>
                  </a:lnTo>
                  <a:lnTo>
                    <a:pt x="703" y="240"/>
                  </a:lnTo>
                  <a:lnTo>
                    <a:pt x="696" y="223"/>
                  </a:lnTo>
                  <a:lnTo>
                    <a:pt x="689" y="207"/>
                  </a:lnTo>
                  <a:lnTo>
                    <a:pt x="681" y="190"/>
                  </a:lnTo>
                  <a:lnTo>
                    <a:pt x="672" y="175"/>
                  </a:lnTo>
                  <a:lnTo>
                    <a:pt x="663" y="160"/>
                  </a:lnTo>
                  <a:lnTo>
                    <a:pt x="653" y="145"/>
                  </a:lnTo>
                  <a:lnTo>
                    <a:pt x="641" y="131"/>
                  </a:lnTo>
                  <a:lnTo>
                    <a:pt x="629" y="118"/>
                  </a:lnTo>
                  <a:lnTo>
                    <a:pt x="617" y="106"/>
                  </a:lnTo>
                  <a:lnTo>
                    <a:pt x="605" y="94"/>
                  </a:lnTo>
                  <a:lnTo>
                    <a:pt x="592" y="82"/>
                  </a:lnTo>
                  <a:lnTo>
                    <a:pt x="578" y="72"/>
                  </a:lnTo>
                  <a:lnTo>
                    <a:pt x="564" y="61"/>
                  </a:lnTo>
                  <a:lnTo>
                    <a:pt x="549" y="52"/>
                  </a:lnTo>
                  <a:lnTo>
                    <a:pt x="534" y="43"/>
                  </a:lnTo>
                  <a:lnTo>
                    <a:pt x="518" y="35"/>
                  </a:lnTo>
                  <a:lnTo>
                    <a:pt x="502" y="28"/>
                  </a:lnTo>
                  <a:lnTo>
                    <a:pt x="486" y="22"/>
                  </a:lnTo>
                  <a:lnTo>
                    <a:pt x="469" y="16"/>
                  </a:lnTo>
                  <a:lnTo>
                    <a:pt x="452" y="12"/>
                  </a:lnTo>
                  <a:lnTo>
                    <a:pt x="435" y="8"/>
                  </a:lnTo>
                  <a:lnTo>
                    <a:pt x="418" y="4"/>
                  </a:lnTo>
                  <a:lnTo>
                    <a:pt x="399" y="2"/>
                  </a:lnTo>
                  <a:lnTo>
                    <a:pt x="381" y="1"/>
                  </a:lnTo>
                  <a:lnTo>
                    <a:pt x="363" y="0"/>
                  </a:lnTo>
                  <a:lnTo>
                    <a:pt x="345" y="1"/>
                  </a:lnTo>
                  <a:lnTo>
                    <a:pt x="327" y="2"/>
                  </a:lnTo>
                  <a:lnTo>
                    <a:pt x="308" y="4"/>
                  </a:lnTo>
                  <a:lnTo>
                    <a:pt x="290" y="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39" name="Freeform 555">
              <a:extLst>
                <a:ext uri="{FF2B5EF4-FFF2-40B4-BE49-F238E27FC236}">
                  <a16:creationId xmlns:a16="http://schemas.microsoft.com/office/drawing/2014/main" id="{306E3B3A-63B4-B5ED-1B98-E017EACF3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513"/>
              <a:ext cx="45" cy="46"/>
            </a:xfrm>
            <a:custGeom>
              <a:avLst/>
              <a:gdLst>
                <a:gd name="T0" fmla="*/ 690 w 724"/>
                <a:gd name="T1" fmla="*/ 209 h 725"/>
                <a:gd name="T2" fmla="*/ 664 w 724"/>
                <a:gd name="T3" fmla="*/ 161 h 725"/>
                <a:gd name="T4" fmla="*/ 631 w 724"/>
                <a:gd name="T5" fmla="*/ 119 h 725"/>
                <a:gd name="T6" fmla="*/ 593 w 724"/>
                <a:gd name="T7" fmla="*/ 83 h 725"/>
                <a:gd name="T8" fmla="*/ 551 w 724"/>
                <a:gd name="T9" fmla="*/ 52 h 725"/>
                <a:gd name="T10" fmla="*/ 504 w 724"/>
                <a:gd name="T11" fmla="*/ 29 h 725"/>
                <a:gd name="T12" fmla="*/ 455 w 724"/>
                <a:gd name="T13" fmla="*/ 12 h 725"/>
                <a:gd name="T14" fmla="*/ 404 w 724"/>
                <a:gd name="T15" fmla="*/ 2 h 725"/>
                <a:gd name="T16" fmla="*/ 351 w 724"/>
                <a:gd name="T17" fmla="*/ 0 h 725"/>
                <a:gd name="T18" fmla="*/ 299 w 724"/>
                <a:gd name="T19" fmla="*/ 5 h 725"/>
                <a:gd name="T20" fmla="*/ 246 w 724"/>
                <a:gd name="T21" fmla="*/ 19 h 725"/>
                <a:gd name="T22" fmla="*/ 195 w 724"/>
                <a:gd name="T23" fmla="*/ 41 h 725"/>
                <a:gd name="T24" fmla="*/ 149 w 724"/>
                <a:gd name="T25" fmla="*/ 70 h 725"/>
                <a:gd name="T26" fmla="*/ 108 w 724"/>
                <a:gd name="T27" fmla="*/ 106 h 725"/>
                <a:gd name="T28" fmla="*/ 74 w 724"/>
                <a:gd name="T29" fmla="*/ 145 h 725"/>
                <a:gd name="T30" fmla="*/ 45 w 724"/>
                <a:gd name="T31" fmla="*/ 189 h 725"/>
                <a:gd name="T32" fmla="*/ 24 w 724"/>
                <a:gd name="T33" fmla="*/ 237 h 725"/>
                <a:gd name="T34" fmla="*/ 9 w 724"/>
                <a:gd name="T35" fmla="*/ 286 h 725"/>
                <a:gd name="T36" fmla="*/ 1 w 724"/>
                <a:gd name="T37" fmla="*/ 339 h 725"/>
                <a:gd name="T38" fmla="*/ 2 w 724"/>
                <a:gd name="T39" fmla="*/ 392 h 725"/>
                <a:gd name="T40" fmla="*/ 12 w 724"/>
                <a:gd name="T41" fmla="*/ 445 h 725"/>
                <a:gd name="T42" fmla="*/ 29 w 724"/>
                <a:gd name="T43" fmla="*/ 499 h 725"/>
                <a:gd name="T44" fmla="*/ 52 w 724"/>
                <a:gd name="T45" fmla="*/ 548 h 725"/>
                <a:gd name="T46" fmla="*/ 83 w 724"/>
                <a:gd name="T47" fmla="*/ 592 h 725"/>
                <a:gd name="T48" fmla="*/ 119 w 724"/>
                <a:gd name="T49" fmla="*/ 630 h 725"/>
                <a:gd name="T50" fmla="*/ 160 w 724"/>
                <a:gd name="T51" fmla="*/ 662 h 725"/>
                <a:gd name="T52" fmla="*/ 205 w 724"/>
                <a:gd name="T53" fmla="*/ 688 h 725"/>
                <a:gd name="T54" fmla="*/ 253 w 724"/>
                <a:gd name="T55" fmla="*/ 708 h 725"/>
                <a:gd name="T56" fmla="*/ 304 w 724"/>
                <a:gd name="T57" fmla="*/ 720 h 725"/>
                <a:gd name="T58" fmla="*/ 356 w 724"/>
                <a:gd name="T59" fmla="*/ 725 h 725"/>
                <a:gd name="T60" fmla="*/ 410 w 724"/>
                <a:gd name="T61" fmla="*/ 722 h 725"/>
                <a:gd name="T62" fmla="*/ 462 w 724"/>
                <a:gd name="T63" fmla="*/ 711 h 725"/>
                <a:gd name="T64" fmla="*/ 515 w 724"/>
                <a:gd name="T65" fmla="*/ 690 h 725"/>
                <a:gd name="T66" fmla="*/ 562 w 724"/>
                <a:gd name="T67" fmla="*/ 664 h 725"/>
                <a:gd name="T68" fmla="*/ 604 w 724"/>
                <a:gd name="T69" fmla="*/ 631 h 725"/>
                <a:gd name="T70" fmla="*/ 641 w 724"/>
                <a:gd name="T71" fmla="*/ 593 h 725"/>
                <a:gd name="T72" fmla="*/ 672 w 724"/>
                <a:gd name="T73" fmla="*/ 550 h 725"/>
                <a:gd name="T74" fmla="*/ 696 w 724"/>
                <a:gd name="T75" fmla="*/ 504 h 725"/>
                <a:gd name="T76" fmla="*/ 713 w 724"/>
                <a:gd name="T77" fmla="*/ 455 h 725"/>
                <a:gd name="T78" fmla="*/ 722 w 724"/>
                <a:gd name="T79" fmla="*/ 403 h 725"/>
                <a:gd name="T80" fmla="*/ 724 w 724"/>
                <a:gd name="T81" fmla="*/ 350 h 725"/>
                <a:gd name="T82" fmla="*/ 718 w 724"/>
                <a:gd name="T83" fmla="*/ 296 h 725"/>
                <a:gd name="T84" fmla="*/ 704 w 724"/>
                <a:gd name="T85" fmla="*/ 24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5">
                  <a:moveTo>
                    <a:pt x="704" y="243"/>
                  </a:moveTo>
                  <a:lnTo>
                    <a:pt x="697" y="225"/>
                  </a:lnTo>
                  <a:lnTo>
                    <a:pt x="690" y="209"/>
                  </a:lnTo>
                  <a:lnTo>
                    <a:pt x="682" y="191"/>
                  </a:lnTo>
                  <a:lnTo>
                    <a:pt x="674" y="176"/>
                  </a:lnTo>
                  <a:lnTo>
                    <a:pt x="664" y="161"/>
                  </a:lnTo>
                  <a:lnTo>
                    <a:pt x="654" y="146"/>
                  </a:lnTo>
                  <a:lnTo>
                    <a:pt x="643" y="132"/>
                  </a:lnTo>
                  <a:lnTo>
                    <a:pt x="631" y="119"/>
                  </a:lnTo>
                  <a:lnTo>
                    <a:pt x="619" y="106"/>
                  </a:lnTo>
                  <a:lnTo>
                    <a:pt x="606" y="94"/>
                  </a:lnTo>
                  <a:lnTo>
                    <a:pt x="593" y="83"/>
                  </a:lnTo>
                  <a:lnTo>
                    <a:pt x="580" y="71"/>
                  </a:lnTo>
                  <a:lnTo>
                    <a:pt x="566" y="61"/>
                  </a:lnTo>
                  <a:lnTo>
                    <a:pt x="551" y="52"/>
                  </a:lnTo>
                  <a:lnTo>
                    <a:pt x="536" y="43"/>
                  </a:lnTo>
                  <a:lnTo>
                    <a:pt x="521" y="36"/>
                  </a:lnTo>
                  <a:lnTo>
                    <a:pt x="504" y="29"/>
                  </a:lnTo>
                  <a:lnTo>
                    <a:pt x="488" y="22"/>
                  </a:lnTo>
                  <a:lnTo>
                    <a:pt x="472" y="17"/>
                  </a:lnTo>
                  <a:lnTo>
                    <a:pt x="455" y="12"/>
                  </a:lnTo>
                  <a:lnTo>
                    <a:pt x="438" y="8"/>
                  </a:lnTo>
                  <a:lnTo>
                    <a:pt x="421" y="5"/>
                  </a:lnTo>
                  <a:lnTo>
                    <a:pt x="404" y="2"/>
                  </a:lnTo>
                  <a:lnTo>
                    <a:pt x="387" y="0"/>
                  </a:lnTo>
                  <a:lnTo>
                    <a:pt x="369" y="0"/>
                  </a:lnTo>
                  <a:lnTo>
                    <a:pt x="351" y="0"/>
                  </a:lnTo>
                  <a:lnTo>
                    <a:pt x="334" y="1"/>
                  </a:lnTo>
                  <a:lnTo>
                    <a:pt x="316" y="3"/>
                  </a:lnTo>
                  <a:lnTo>
                    <a:pt x="299" y="5"/>
                  </a:lnTo>
                  <a:lnTo>
                    <a:pt x="281" y="9"/>
                  </a:lnTo>
                  <a:lnTo>
                    <a:pt x="264" y="13"/>
                  </a:lnTo>
                  <a:lnTo>
                    <a:pt x="246" y="19"/>
                  </a:lnTo>
                  <a:lnTo>
                    <a:pt x="228" y="25"/>
                  </a:lnTo>
                  <a:lnTo>
                    <a:pt x="211" y="33"/>
                  </a:lnTo>
                  <a:lnTo>
                    <a:pt x="195" y="41"/>
                  </a:lnTo>
                  <a:lnTo>
                    <a:pt x="179" y="50"/>
                  </a:lnTo>
                  <a:lnTo>
                    <a:pt x="164" y="60"/>
                  </a:lnTo>
                  <a:lnTo>
                    <a:pt x="149" y="70"/>
                  </a:lnTo>
                  <a:lnTo>
                    <a:pt x="135" y="82"/>
                  </a:lnTo>
                  <a:lnTo>
                    <a:pt x="121" y="93"/>
                  </a:lnTo>
                  <a:lnTo>
                    <a:pt x="108" y="106"/>
                  </a:lnTo>
                  <a:lnTo>
                    <a:pt x="96" y="118"/>
                  </a:lnTo>
                  <a:lnTo>
                    <a:pt x="84" y="131"/>
                  </a:lnTo>
                  <a:lnTo>
                    <a:pt x="74" y="145"/>
                  </a:lnTo>
                  <a:lnTo>
                    <a:pt x="64" y="159"/>
                  </a:lnTo>
                  <a:lnTo>
                    <a:pt x="54" y="174"/>
                  </a:lnTo>
                  <a:lnTo>
                    <a:pt x="45" y="189"/>
                  </a:lnTo>
                  <a:lnTo>
                    <a:pt x="37" y="205"/>
                  </a:lnTo>
                  <a:lnTo>
                    <a:pt x="30" y="221"/>
                  </a:lnTo>
                  <a:lnTo>
                    <a:pt x="24" y="237"/>
                  </a:lnTo>
                  <a:lnTo>
                    <a:pt x="18" y="253"/>
                  </a:lnTo>
                  <a:lnTo>
                    <a:pt x="13" y="269"/>
                  </a:lnTo>
                  <a:lnTo>
                    <a:pt x="9" y="286"/>
                  </a:lnTo>
                  <a:lnTo>
                    <a:pt x="5" y="303"/>
                  </a:lnTo>
                  <a:lnTo>
                    <a:pt x="3" y="321"/>
                  </a:lnTo>
                  <a:lnTo>
                    <a:pt x="1" y="339"/>
                  </a:lnTo>
                  <a:lnTo>
                    <a:pt x="0" y="356"/>
                  </a:lnTo>
                  <a:lnTo>
                    <a:pt x="1" y="374"/>
                  </a:lnTo>
                  <a:lnTo>
                    <a:pt x="2" y="392"/>
                  </a:lnTo>
                  <a:lnTo>
                    <a:pt x="4" y="410"/>
                  </a:lnTo>
                  <a:lnTo>
                    <a:pt x="7" y="427"/>
                  </a:lnTo>
                  <a:lnTo>
                    <a:pt x="12" y="445"/>
                  </a:lnTo>
                  <a:lnTo>
                    <a:pt x="17" y="464"/>
                  </a:lnTo>
                  <a:lnTo>
                    <a:pt x="22" y="482"/>
                  </a:lnTo>
                  <a:lnTo>
                    <a:pt x="29" y="499"/>
                  </a:lnTo>
                  <a:lnTo>
                    <a:pt x="36" y="516"/>
                  </a:lnTo>
                  <a:lnTo>
                    <a:pt x="44" y="532"/>
                  </a:lnTo>
                  <a:lnTo>
                    <a:pt x="52" y="548"/>
                  </a:lnTo>
                  <a:lnTo>
                    <a:pt x="62" y="563"/>
                  </a:lnTo>
                  <a:lnTo>
                    <a:pt x="72" y="577"/>
                  </a:lnTo>
                  <a:lnTo>
                    <a:pt x="83" y="592"/>
                  </a:lnTo>
                  <a:lnTo>
                    <a:pt x="94" y="606"/>
                  </a:lnTo>
                  <a:lnTo>
                    <a:pt x="106" y="618"/>
                  </a:lnTo>
                  <a:lnTo>
                    <a:pt x="119" y="630"/>
                  </a:lnTo>
                  <a:lnTo>
                    <a:pt x="132" y="642"/>
                  </a:lnTo>
                  <a:lnTo>
                    <a:pt x="146" y="652"/>
                  </a:lnTo>
                  <a:lnTo>
                    <a:pt x="160" y="662"/>
                  </a:lnTo>
                  <a:lnTo>
                    <a:pt x="175" y="671"/>
                  </a:lnTo>
                  <a:lnTo>
                    <a:pt x="190" y="680"/>
                  </a:lnTo>
                  <a:lnTo>
                    <a:pt x="205" y="688"/>
                  </a:lnTo>
                  <a:lnTo>
                    <a:pt x="221" y="695"/>
                  </a:lnTo>
                  <a:lnTo>
                    <a:pt x="237" y="701"/>
                  </a:lnTo>
                  <a:lnTo>
                    <a:pt x="253" y="708"/>
                  </a:lnTo>
                  <a:lnTo>
                    <a:pt x="271" y="713"/>
                  </a:lnTo>
                  <a:lnTo>
                    <a:pt x="287" y="717"/>
                  </a:lnTo>
                  <a:lnTo>
                    <a:pt x="304" y="720"/>
                  </a:lnTo>
                  <a:lnTo>
                    <a:pt x="322" y="722"/>
                  </a:lnTo>
                  <a:lnTo>
                    <a:pt x="339" y="724"/>
                  </a:lnTo>
                  <a:lnTo>
                    <a:pt x="356" y="725"/>
                  </a:lnTo>
                  <a:lnTo>
                    <a:pt x="374" y="725"/>
                  </a:lnTo>
                  <a:lnTo>
                    <a:pt x="392" y="724"/>
                  </a:lnTo>
                  <a:lnTo>
                    <a:pt x="410" y="722"/>
                  </a:lnTo>
                  <a:lnTo>
                    <a:pt x="427" y="719"/>
                  </a:lnTo>
                  <a:lnTo>
                    <a:pt x="445" y="716"/>
                  </a:lnTo>
                  <a:lnTo>
                    <a:pt x="462" y="711"/>
                  </a:lnTo>
                  <a:lnTo>
                    <a:pt x="479" y="706"/>
                  </a:lnTo>
                  <a:lnTo>
                    <a:pt x="497" y="698"/>
                  </a:lnTo>
                  <a:lnTo>
                    <a:pt x="515" y="690"/>
                  </a:lnTo>
                  <a:lnTo>
                    <a:pt x="531" y="682"/>
                  </a:lnTo>
                  <a:lnTo>
                    <a:pt x="547" y="673"/>
                  </a:lnTo>
                  <a:lnTo>
                    <a:pt x="562" y="664"/>
                  </a:lnTo>
                  <a:lnTo>
                    <a:pt x="577" y="653"/>
                  </a:lnTo>
                  <a:lnTo>
                    <a:pt x="591" y="642"/>
                  </a:lnTo>
                  <a:lnTo>
                    <a:pt x="604" y="631"/>
                  </a:lnTo>
                  <a:lnTo>
                    <a:pt x="617" y="619"/>
                  </a:lnTo>
                  <a:lnTo>
                    <a:pt x="629" y="606"/>
                  </a:lnTo>
                  <a:lnTo>
                    <a:pt x="641" y="593"/>
                  </a:lnTo>
                  <a:lnTo>
                    <a:pt x="652" y="578"/>
                  </a:lnTo>
                  <a:lnTo>
                    <a:pt x="662" y="564"/>
                  </a:lnTo>
                  <a:lnTo>
                    <a:pt x="672" y="550"/>
                  </a:lnTo>
                  <a:lnTo>
                    <a:pt x="680" y="535"/>
                  </a:lnTo>
                  <a:lnTo>
                    <a:pt x="688" y="520"/>
                  </a:lnTo>
                  <a:lnTo>
                    <a:pt x="696" y="504"/>
                  </a:lnTo>
                  <a:lnTo>
                    <a:pt x="702" y="488"/>
                  </a:lnTo>
                  <a:lnTo>
                    <a:pt x="708" y="472"/>
                  </a:lnTo>
                  <a:lnTo>
                    <a:pt x="713" y="455"/>
                  </a:lnTo>
                  <a:lnTo>
                    <a:pt x="717" y="437"/>
                  </a:lnTo>
                  <a:lnTo>
                    <a:pt x="720" y="420"/>
                  </a:lnTo>
                  <a:lnTo>
                    <a:pt x="722" y="403"/>
                  </a:lnTo>
                  <a:lnTo>
                    <a:pt x="724" y="386"/>
                  </a:lnTo>
                  <a:lnTo>
                    <a:pt x="724" y="368"/>
                  </a:lnTo>
                  <a:lnTo>
                    <a:pt x="724" y="350"/>
                  </a:lnTo>
                  <a:lnTo>
                    <a:pt x="723" y="333"/>
                  </a:lnTo>
                  <a:lnTo>
                    <a:pt x="721" y="314"/>
                  </a:lnTo>
                  <a:lnTo>
                    <a:pt x="718" y="296"/>
                  </a:lnTo>
                  <a:lnTo>
                    <a:pt x="714" y="278"/>
                  </a:lnTo>
                  <a:lnTo>
                    <a:pt x="709" y="261"/>
                  </a:lnTo>
                  <a:lnTo>
                    <a:pt x="704" y="243"/>
                  </a:lnTo>
                  <a:close/>
                </a:path>
              </a:pathLst>
            </a:custGeom>
            <a:solidFill>
              <a:srgbClr val="D1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40" name="Freeform 556">
              <a:extLst>
                <a:ext uri="{FF2B5EF4-FFF2-40B4-BE49-F238E27FC236}">
                  <a16:creationId xmlns:a16="http://schemas.microsoft.com/office/drawing/2014/main" id="{6D26432B-B19B-8FD9-5256-3FD392EDD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513"/>
              <a:ext cx="45" cy="46"/>
            </a:xfrm>
            <a:custGeom>
              <a:avLst/>
              <a:gdLst>
                <a:gd name="T0" fmla="*/ 690 w 724"/>
                <a:gd name="T1" fmla="*/ 209 h 725"/>
                <a:gd name="T2" fmla="*/ 664 w 724"/>
                <a:gd name="T3" fmla="*/ 161 h 725"/>
                <a:gd name="T4" fmla="*/ 631 w 724"/>
                <a:gd name="T5" fmla="*/ 119 h 725"/>
                <a:gd name="T6" fmla="*/ 593 w 724"/>
                <a:gd name="T7" fmla="*/ 83 h 725"/>
                <a:gd name="T8" fmla="*/ 551 w 724"/>
                <a:gd name="T9" fmla="*/ 52 h 725"/>
                <a:gd name="T10" fmla="*/ 504 w 724"/>
                <a:gd name="T11" fmla="*/ 29 h 725"/>
                <a:gd name="T12" fmla="*/ 455 w 724"/>
                <a:gd name="T13" fmla="*/ 12 h 725"/>
                <a:gd name="T14" fmla="*/ 404 w 724"/>
                <a:gd name="T15" fmla="*/ 2 h 725"/>
                <a:gd name="T16" fmla="*/ 351 w 724"/>
                <a:gd name="T17" fmla="*/ 0 h 725"/>
                <a:gd name="T18" fmla="*/ 299 w 724"/>
                <a:gd name="T19" fmla="*/ 5 h 725"/>
                <a:gd name="T20" fmla="*/ 246 w 724"/>
                <a:gd name="T21" fmla="*/ 19 h 725"/>
                <a:gd name="T22" fmla="*/ 195 w 724"/>
                <a:gd name="T23" fmla="*/ 41 h 725"/>
                <a:gd name="T24" fmla="*/ 149 w 724"/>
                <a:gd name="T25" fmla="*/ 70 h 725"/>
                <a:gd name="T26" fmla="*/ 108 w 724"/>
                <a:gd name="T27" fmla="*/ 106 h 725"/>
                <a:gd name="T28" fmla="*/ 74 w 724"/>
                <a:gd name="T29" fmla="*/ 145 h 725"/>
                <a:gd name="T30" fmla="*/ 45 w 724"/>
                <a:gd name="T31" fmla="*/ 189 h 725"/>
                <a:gd name="T32" fmla="*/ 24 w 724"/>
                <a:gd name="T33" fmla="*/ 237 h 725"/>
                <a:gd name="T34" fmla="*/ 9 w 724"/>
                <a:gd name="T35" fmla="*/ 286 h 725"/>
                <a:gd name="T36" fmla="*/ 1 w 724"/>
                <a:gd name="T37" fmla="*/ 339 h 725"/>
                <a:gd name="T38" fmla="*/ 2 w 724"/>
                <a:gd name="T39" fmla="*/ 392 h 725"/>
                <a:gd name="T40" fmla="*/ 12 w 724"/>
                <a:gd name="T41" fmla="*/ 445 h 725"/>
                <a:gd name="T42" fmla="*/ 29 w 724"/>
                <a:gd name="T43" fmla="*/ 499 h 725"/>
                <a:gd name="T44" fmla="*/ 52 w 724"/>
                <a:gd name="T45" fmla="*/ 548 h 725"/>
                <a:gd name="T46" fmla="*/ 83 w 724"/>
                <a:gd name="T47" fmla="*/ 592 h 725"/>
                <a:gd name="T48" fmla="*/ 119 w 724"/>
                <a:gd name="T49" fmla="*/ 630 h 725"/>
                <a:gd name="T50" fmla="*/ 160 w 724"/>
                <a:gd name="T51" fmla="*/ 662 h 725"/>
                <a:gd name="T52" fmla="*/ 205 w 724"/>
                <a:gd name="T53" fmla="*/ 688 h 725"/>
                <a:gd name="T54" fmla="*/ 253 w 724"/>
                <a:gd name="T55" fmla="*/ 708 h 725"/>
                <a:gd name="T56" fmla="*/ 304 w 724"/>
                <a:gd name="T57" fmla="*/ 720 h 725"/>
                <a:gd name="T58" fmla="*/ 356 w 724"/>
                <a:gd name="T59" fmla="*/ 725 h 725"/>
                <a:gd name="T60" fmla="*/ 410 w 724"/>
                <a:gd name="T61" fmla="*/ 722 h 725"/>
                <a:gd name="T62" fmla="*/ 462 w 724"/>
                <a:gd name="T63" fmla="*/ 711 h 725"/>
                <a:gd name="T64" fmla="*/ 515 w 724"/>
                <a:gd name="T65" fmla="*/ 690 h 725"/>
                <a:gd name="T66" fmla="*/ 562 w 724"/>
                <a:gd name="T67" fmla="*/ 664 h 725"/>
                <a:gd name="T68" fmla="*/ 604 w 724"/>
                <a:gd name="T69" fmla="*/ 631 h 725"/>
                <a:gd name="T70" fmla="*/ 641 w 724"/>
                <a:gd name="T71" fmla="*/ 593 h 725"/>
                <a:gd name="T72" fmla="*/ 672 w 724"/>
                <a:gd name="T73" fmla="*/ 550 h 725"/>
                <a:gd name="T74" fmla="*/ 696 w 724"/>
                <a:gd name="T75" fmla="*/ 504 h 725"/>
                <a:gd name="T76" fmla="*/ 713 w 724"/>
                <a:gd name="T77" fmla="*/ 455 h 725"/>
                <a:gd name="T78" fmla="*/ 722 w 724"/>
                <a:gd name="T79" fmla="*/ 403 h 725"/>
                <a:gd name="T80" fmla="*/ 724 w 724"/>
                <a:gd name="T81" fmla="*/ 350 h 725"/>
                <a:gd name="T82" fmla="*/ 718 w 724"/>
                <a:gd name="T83" fmla="*/ 296 h 725"/>
                <a:gd name="T84" fmla="*/ 704 w 724"/>
                <a:gd name="T85" fmla="*/ 24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5">
                  <a:moveTo>
                    <a:pt x="704" y="243"/>
                  </a:moveTo>
                  <a:lnTo>
                    <a:pt x="697" y="225"/>
                  </a:lnTo>
                  <a:lnTo>
                    <a:pt x="690" y="209"/>
                  </a:lnTo>
                  <a:lnTo>
                    <a:pt x="682" y="191"/>
                  </a:lnTo>
                  <a:lnTo>
                    <a:pt x="674" y="176"/>
                  </a:lnTo>
                  <a:lnTo>
                    <a:pt x="664" y="161"/>
                  </a:lnTo>
                  <a:lnTo>
                    <a:pt x="654" y="146"/>
                  </a:lnTo>
                  <a:lnTo>
                    <a:pt x="643" y="132"/>
                  </a:lnTo>
                  <a:lnTo>
                    <a:pt x="631" y="119"/>
                  </a:lnTo>
                  <a:lnTo>
                    <a:pt x="619" y="106"/>
                  </a:lnTo>
                  <a:lnTo>
                    <a:pt x="606" y="94"/>
                  </a:lnTo>
                  <a:lnTo>
                    <a:pt x="593" y="83"/>
                  </a:lnTo>
                  <a:lnTo>
                    <a:pt x="580" y="71"/>
                  </a:lnTo>
                  <a:lnTo>
                    <a:pt x="566" y="61"/>
                  </a:lnTo>
                  <a:lnTo>
                    <a:pt x="551" y="52"/>
                  </a:lnTo>
                  <a:lnTo>
                    <a:pt x="536" y="43"/>
                  </a:lnTo>
                  <a:lnTo>
                    <a:pt x="521" y="36"/>
                  </a:lnTo>
                  <a:lnTo>
                    <a:pt x="504" y="29"/>
                  </a:lnTo>
                  <a:lnTo>
                    <a:pt x="488" y="22"/>
                  </a:lnTo>
                  <a:lnTo>
                    <a:pt x="472" y="17"/>
                  </a:lnTo>
                  <a:lnTo>
                    <a:pt x="455" y="12"/>
                  </a:lnTo>
                  <a:lnTo>
                    <a:pt x="438" y="8"/>
                  </a:lnTo>
                  <a:lnTo>
                    <a:pt x="421" y="5"/>
                  </a:lnTo>
                  <a:lnTo>
                    <a:pt x="404" y="2"/>
                  </a:lnTo>
                  <a:lnTo>
                    <a:pt x="387" y="0"/>
                  </a:lnTo>
                  <a:lnTo>
                    <a:pt x="369" y="0"/>
                  </a:lnTo>
                  <a:lnTo>
                    <a:pt x="351" y="0"/>
                  </a:lnTo>
                  <a:lnTo>
                    <a:pt x="334" y="1"/>
                  </a:lnTo>
                  <a:lnTo>
                    <a:pt x="316" y="3"/>
                  </a:lnTo>
                  <a:lnTo>
                    <a:pt x="299" y="5"/>
                  </a:lnTo>
                  <a:lnTo>
                    <a:pt x="281" y="9"/>
                  </a:lnTo>
                  <a:lnTo>
                    <a:pt x="264" y="13"/>
                  </a:lnTo>
                  <a:lnTo>
                    <a:pt x="246" y="19"/>
                  </a:lnTo>
                  <a:lnTo>
                    <a:pt x="228" y="25"/>
                  </a:lnTo>
                  <a:lnTo>
                    <a:pt x="211" y="33"/>
                  </a:lnTo>
                  <a:lnTo>
                    <a:pt x="195" y="41"/>
                  </a:lnTo>
                  <a:lnTo>
                    <a:pt x="179" y="50"/>
                  </a:lnTo>
                  <a:lnTo>
                    <a:pt x="164" y="60"/>
                  </a:lnTo>
                  <a:lnTo>
                    <a:pt x="149" y="70"/>
                  </a:lnTo>
                  <a:lnTo>
                    <a:pt x="135" y="82"/>
                  </a:lnTo>
                  <a:lnTo>
                    <a:pt x="121" y="93"/>
                  </a:lnTo>
                  <a:lnTo>
                    <a:pt x="108" y="106"/>
                  </a:lnTo>
                  <a:lnTo>
                    <a:pt x="96" y="118"/>
                  </a:lnTo>
                  <a:lnTo>
                    <a:pt x="84" y="131"/>
                  </a:lnTo>
                  <a:lnTo>
                    <a:pt x="74" y="145"/>
                  </a:lnTo>
                  <a:lnTo>
                    <a:pt x="64" y="159"/>
                  </a:lnTo>
                  <a:lnTo>
                    <a:pt x="54" y="174"/>
                  </a:lnTo>
                  <a:lnTo>
                    <a:pt x="45" y="189"/>
                  </a:lnTo>
                  <a:lnTo>
                    <a:pt x="37" y="205"/>
                  </a:lnTo>
                  <a:lnTo>
                    <a:pt x="30" y="221"/>
                  </a:lnTo>
                  <a:lnTo>
                    <a:pt x="24" y="237"/>
                  </a:lnTo>
                  <a:lnTo>
                    <a:pt x="18" y="253"/>
                  </a:lnTo>
                  <a:lnTo>
                    <a:pt x="13" y="269"/>
                  </a:lnTo>
                  <a:lnTo>
                    <a:pt x="9" y="286"/>
                  </a:lnTo>
                  <a:lnTo>
                    <a:pt x="5" y="303"/>
                  </a:lnTo>
                  <a:lnTo>
                    <a:pt x="3" y="321"/>
                  </a:lnTo>
                  <a:lnTo>
                    <a:pt x="1" y="339"/>
                  </a:lnTo>
                  <a:lnTo>
                    <a:pt x="0" y="356"/>
                  </a:lnTo>
                  <a:lnTo>
                    <a:pt x="1" y="374"/>
                  </a:lnTo>
                  <a:lnTo>
                    <a:pt x="2" y="392"/>
                  </a:lnTo>
                  <a:lnTo>
                    <a:pt x="4" y="410"/>
                  </a:lnTo>
                  <a:lnTo>
                    <a:pt x="7" y="427"/>
                  </a:lnTo>
                  <a:lnTo>
                    <a:pt x="12" y="445"/>
                  </a:lnTo>
                  <a:lnTo>
                    <a:pt x="17" y="464"/>
                  </a:lnTo>
                  <a:lnTo>
                    <a:pt x="22" y="482"/>
                  </a:lnTo>
                  <a:lnTo>
                    <a:pt x="29" y="499"/>
                  </a:lnTo>
                  <a:lnTo>
                    <a:pt x="36" y="516"/>
                  </a:lnTo>
                  <a:lnTo>
                    <a:pt x="44" y="532"/>
                  </a:lnTo>
                  <a:lnTo>
                    <a:pt x="52" y="548"/>
                  </a:lnTo>
                  <a:lnTo>
                    <a:pt x="62" y="563"/>
                  </a:lnTo>
                  <a:lnTo>
                    <a:pt x="72" y="577"/>
                  </a:lnTo>
                  <a:lnTo>
                    <a:pt x="83" y="592"/>
                  </a:lnTo>
                  <a:lnTo>
                    <a:pt x="94" y="606"/>
                  </a:lnTo>
                  <a:lnTo>
                    <a:pt x="106" y="618"/>
                  </a:lnTo>
                  <a:lnTo>
                    <a:pt x="119" y="630"/>
                  </a:lnTo>
                  <a:lnTo>
                    <a:pt x="132" y="642"/>
                  </a:lnTo>
                  <a:lnTo>
                    <a:pt x="146" y="652"/>
                  </a:lnTo>
                  <a:lnTo>
                    <a:pt x="160" y="662"/>
                  </a:lnTo>
                  <a:lnTo>
                    <a:pt x="175" y="671"/>
                  </a:lnTo>
                  <a:lnTo>
                    <a:pt x="190" y="680"/>
                  </a:lnTo>
                  <a:lnTo>
                    <a:pt x="205" y="688"/>
                  </a:lnTo>
                  <a:lnTo>
                    <a:pt x="221" y="695"/>
                  </a:lnTo>
                  <a:lnTo>
                    <a:pt x="237" y="701"/>
                  </a:lnTo>
                  <a:lnTo>
                    <a:pt x="253" y="708"/>
                  </a:lnTo>
                  <a:lnTo>
                    <a:pt x="271" y="713"/>
                  </a:lnTo>
                  <a:lnTo>
                    <a:pt x="287" y="717"/>
                  </a:lnTo>
                  <a:lnTo>
                    <a:pt x="304" y="720"/>
                  </a:lnTo>
                  <a:lnTo>
                    <a:pt x="322" y="722"/>
                  </a:lnTo>
                  <a:lnTo>
                    <a:pt x="339" y="724"/>
                  </a:lnTo>
                  <a:lnTo>
                    <a:pt x="356" y="725"/>
                  </a:lnTo>
                  <a:lnTo>
                    <a:pt x="374" y="725"/>
                  </a:lnTo>
                  <a:lnTo>
                    <a:pt x="392" y="724"/>
                  </a:lnTo>
                  <a:lnTo>
                    <a:pt x="410" y="722"/>
                  </a:lnTo>
                  <a:lnTo>
                    <a:pt x="427" y="719"/>
                  </a:lnTo>
                  <a:lnTo>
                    <a:pt x="445" y="716"/>
                  </a:lnTo>
                  <a:lnTo>
                    <a:pt x="462" y="711"/>
                  </a:lnTo>
                  <a:lnTo>
                    <a:pt x="479" y="706"/>
                  </a:lnTo>
                  <a:lnTo>
                    <a:pt x="497" y="698"/>
                  </a:lnTo>
                  <a:lnTo>
                    <a:pt x="515" y="690"/>
                  </a:lnTo>
                  <a:lnTo>
                    <a:pt x="531" y="682"/>
                  </a:lnTo>
                  <a:lnTo>
                    <a:pt x="547" y="673"/>
                  </a:lnTo>
                  <a:lnTo>
                    <a:pt x="562" y="664"/>
                  </a:lnTo>
                  <a:lnTo>
                    <a:pt x="577" y="653"/>
                  </a:lnTo>
                  <a:lnTo>
                    <a:pt x="591" y="642"/>
                  </a:lnTo>
                  <a:lnTo>
                    <a:pt x="604" y="631"/>
                  </a:lnTo>
                  <a:lnTo>
                    <a:pt x="617" y="619"/>
                  </a:lnTo>
                  <a:lnTo>
                    <a:pt x="629" y="606"/>
                  </a:lnTo>
                  <a:lnTo>
                    <a:pt x="641" y="593"/>
                  </a:lnTo>
                  <a:lnTo>
                    <a:pt x="652" y="578"/>
                  </a:lnTo>
                  <a:lnTo>
                    <a:pt x="662" y="564"/>
                  </a:lnTo>
                  <a:lnTo>
                    <a:pt x="672" y="550"/>
                  </a:lnTo>
                  <a:lnTo>
                    <a:pt x="680" y="535"/>
                  </a:lnTo>
                  <a:lnTo>
                    <a:pt x="688" y="520"/>
                  </a:lnTo>
                  <a:lnTo>
                    <a:pt x="696" y="504"/>
                  </a:lnTo>
                  <a:lnTo>
                    <a:pt x="702" y="488"/>
                  </a:lnTo>
                  <a:lnTo>
                    <a:pt x="708" y="472"/>
                  </a:lnTo>
                  <a:lnTo>
                    <a:pt x="713" y="455"/>
                  </a:lnTo>
                  <a:lnTo>
                    <a:pt x="717" y="437"/>
                  </a:lnTo>
                  <a:lnTo>
                    <a:pt x="720" y="420"/>
                  </a:lnTo>
                  <a:lnTo>
                    <a:pt x="722" y="403"/>
                  </a:lnTo>
                  <a:lnTo>
                    <a:pt x="724" y="386"/>
                  </a:lnTo>
                  <a:lnTo>
                    <a:pt x="724" y="368"/>
                  </a:lnTo>
                  <a:lnTo>
                    <a:pt x="724" y="350"/>
                  </a:lnTo>
                  <a:lnTo>
                    <a:pt x="723" y="333"/>
                  </a:lnTo>
                  <a:lnTo>
                    <a:pt x="721" y="314"/>
                  </a:lnTo>
                  <a:lnTo>
                    <a:pt x="718" y="296"/>
                  </a:lnTo>
                  <a:lnTo>
                    <a:pt x="714" y="278"/>
                  </a:lnTo>
                  <a:lnTo>
                    <a:pt x="709" y="261"/>
                  </a:lnTo>
                  <a:lnTo>
                    <a:pt x="704" y="24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41" name="Freeform 557">
              <a:extLst>
                <a:ext uri="{FF2B5EF4-FFF2-40B4-BE49-F238E27FC236}">
                  <a16:creationId xmlns:a16="http://schemas.microsoft.com/office/drawing/2014/main" id="{A75DF7FD-8EDC-C8D8-2D7D-02D97A91B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470"/>
              <a:ext cx="45" cy="46"/>
            </a:xfrm>
            <a:custGeom>
              <a:avLst/>
              <a:gdLst>
                <a:gd name="T0" fmla="*/ 691 w 724"/>
                <a:gd name="T1" fmla="*/ 209 h 725"/>
                <a:gd name="T2" fmla="*/ 664 w 724"/>
                <a:gd name="T3" fmla="*/ 162 h 725"/>
                <a:gd name="T4" fmla="*/ 632 w 724"/>
                <a:gd name="T5" fmla="*/ 119 h 725"/>
                <a:gd name="T6" fmla="*/ 593 w 724"/>
                <a:gd name="T7" fmla="*/ 83 h 725"/>
                <a:gd name="T8" fmla="*/ 550 w 724"/>
                <a:gd name="T9" fmla="*/ 53 h 725"/>
                <a:gd name="T10" fmla="*/ 504 w 724"/>
                <a:gd name="T11" fmla="*/ 30 h 725"/>
                <a:gd name="T12" fmla="*/ 455 w 724"/>
                <a:gd name="T13" fmla="*/ 13 h 725"/>
                <a:gd name="T14" fmla="*/ 403 w 724"/>
                <a:gd name="T15" fmla="*/ 2 h 725"/>
                <a:gd name="T16" fmla="*/ 350 w 724"/>
                <a:gd name="T17" fmla="*/ 0 h 725"/>
                <a:gd name="T18" fmla="*/ 297 w 724"/>
                <a:gd name="T19" fmla="*/ 5 h 725"/>
                <a:gd name="T20" fmla="*/ 243 w 724"/>
                <a:gd name="T21" fmla="*/ 20 h 725"/>
                <a:gd name="T22" fmla="*/ 192 w 724"/>
                <a:gd name="T23" fmla="*/ 42 h 725"/>
                <a:gd name="T24" fmla="*/ 147 w 724"/>
                <a:gd name="T25" fmla="*/ 71 h 725"/>
                <a:gd name="T26" fmla="*/ 106 w 724"/>
                <a:gd name="T27" fmla="*/ 106 h 725"/>
                <a:gd name="T28" fmla="*/ 72 w 724"/>
                <a:gd name="T29" fmla="*/ 146 h 725"/>
                <a:gd name="T30" fmla="*/ 44 w 724"/>
                <a:gd name="T31" fmla="*/ 190 h 725"/>
                <a:gd name="T32" fmla="*/ 23 w 724"/>
                <a:gd name="T33" fmla="*/ 237 h 725"/>
                <a:gd name="T34" fmla="*/ 8 w 724"/>
                <a:gd name="T35" fmla="*/ 287 h 725"/>
                <a:gd name="T36" fmla="*/ 1 w 724"/>
                <a:gd name="T37" fmla="*/ 339 h 725"/>
                <a:gd name="T38" fmla="*/ 1 w 724"/>
                <a:gd name="T39" fmla="*/ 393 h 725"/>
                <a:gd name="T40" fmla="*/ 9 w 724"/>
                <a:gd name="T41" fmla="*/ 446 h 725"/>
                <a:gd name="T42" fmla="*/ 26 w 724"/>
                <a:gd name="T43" fmla="*/ 499 h 725"/>
                <a:gd name="T44" fmla="*/ 49 w 724"/>
                <a:gd name="T45" fmla="*/ 549 h 725"/>
                <a:gd name="T46" fmla="*/ 80 w 724"/>
                <a:gd name="T47" fmla="*/ 592 h 725"/>
                <a:gd name="T48" fmla="*/ 117 w 724"/>
                <a:gd name="T49" fmla="*/ 630 h 725"/>
                <a:gd name="T50" fmla="*/ 157 w 724"/>
                <a:gd name="T51" fmla="*/ 663 h 725"/>
                <a:gd name="T52" fmla="*/ 203 w 724"/>
                <a:gd name="T53" fmla="*/ 689 h 725"/>
                <a:gd name="T54" fmla="*/ 252 w 724"/>
                <a:gd name="T55" fmla="*/ 708 h 725"/>
                <a:gd name="T56" fmla="*/ 303 w 724"/>
                <a:gd name="T57" fmla="*/ 720 h 725"/>
                <a:gd name="T58" fmla="*/ 355 w 724"/>
                <a:gd name="T59" fmla="*/ 725 h 725"/>
                <a:gd name="T60" fmla="*/ 410 w 724"/>
                <a:gd name="T61" fmla="*/ 722 h 725"/>
                <a:gd name="T62" fmla="*/ 463 w 724"/>
                <a:gd name="T63" fmla="*/ 711 h 725"/>
                <a:gd name="T64" fmla="*/ 516 w 724"/>
                <a:gd name="T65" fmla="*/ 692 h 725"/>
                <a:gd name="T66" fmla="*/ 563 w 724"/>
                <a:gd name="T67" fmla="*/ 666 h 725"/>
                <a:gd name="T68" fmla="*/ 605 w 724"/>
                <a:gd name="T69" fmla="*/ 633 h 725"/>
                <a:gd name="T70" fmla="*/ 642 w 724"/>
                <a:gd name="T71" fmla="*/ 596 h 725"/>
                <a:gd name="T72" fmla="*/ 672 w 724"/>
                <a:gd name="T73" fmla="*/ 553 h 725"/>
                <a:gd name="T74" fmla="*/ 695 w 724"/>
                <a:gd name="T75" fmla="*/ 506 h 725"/>
                <a:gd name="T76" fmla="*/ 712 w 724"/>
                <a:gd name="T77" fmla="*/ 457 h 725"/>
                <a:gd name="T78" fmla="*/ 722 w 724"/>
                <a:gd name="T79" fmla="*/ 405 h 725"/>
                <a:gd name="T80" fmla="*/ 724 w 724"/>
                <a:gd name="T81" fmla="*/ 351 h 725"/>
                <a:gd name="T82" fmla="*/ 719 w 724"/>
                <a:gd name="T83" fmla="*/ 297 h 725"/>
                <a:gd name="T84" fmla="*/ 705 w 724"/>
                <a:gd name="T85" fmla="*/ 24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5">
                  <a:moveTo>
                    <a:pt x="705" y="243"/>
                  </a:moveTo>
                  <a:lnTo>
                    <a:pt x="698" y="226"/>
                  </a:lnTo>
                  <a:lnTo>
                    <a:pt x="691" y="209"/>
                  </a:lnTo>
                  <a:lnTo>
                    <a:pt x="683" y="193"/>
                  </a:lnTo>
                  <a:lnTo>
                    <a:pt x="674" y="177"/>
                  </a:lnTo>
                  <a:lnTo>
                    <a:pt x="664" y="162"/>
                  </a:lnTo>
                  <a:lnTo>
                    <a:pt x="654" y="147"/>
                  </a:lnTo>
                  <a:lnTo>
                    <a:pt x="643" y="132"/>
                  </a:lnTo>
                  <a:lnTo>
                    <a:pt x="632" y="119"/>
                  </a:lnTo>
                  <a:lnTo>
                    <a:pt x="619" y="106"/>
                  </a:lnTo>
                  <a:lnTo>
                    <a:pt x="606" y="95"/>
                  </a:lnTo>
                  <a:lnTo>
                    <a:pt x="593" y="83"/>
                  </a:lnTo>
                  <a:lnTo>
                    <a:pt x="579" y="73"/>
                  </a:lnTo>
                  <a:lnTo>
                    <a:pt x="565" y="63"/>
                  </a:lnTo>
                  <a:lnTo>
                    <a:pt x="550" y="53"/>
                  </a:lnTo>
                  <a:lnTo>
                    <a:pt x="535" y="45"/>
                  </a:lnTo>
                  <a:lnTo>
                    <a:pt x="520" y="37"/>
                  </a:lnTo>
                  <a:lnTo>
                    <a:pt x="504" y="30"/>
                  </a:lnTo>
                  <a:lnTo>
                    <a:pt x="487" y="23"/>
                  </a:lnTo>
                  <a:lnTo>
                    <a:pt x="471" y="18"/>
                  </a:lnTo>
                  <a:lnTo>
                    <a:pt x="455" y="13"/>
                  </a:lnTo>
                  <a:lnTo>
                    <a:pt x="438" y="8"/>
                  </a:lnTo>
                  <a:lnTo>
                    <a:pt x="421" y="5"/>
                  </a:lnTo>
                  <a:lnTo>
                    <a:pt x="403" y="2"/>
                  </a:lnTo>
                  <a:lnTo>
                    <a:pt x="386" y="1"/>
                  </a:lnTo>
                  <a:lnTo>
                    <a:pt x="369" y="0"/>
                  </a:lnTo>
                  <a:lnTo>
                    <a:pt x="350" y="0"/>
                  </a:lnTo>
                  <a:lnTo>
                    <a:pt x="332" y="1"/>
                  </a:lnTo>
                  <a:lnTo>
                    <a:pt x="314" y="3"/>
                  </a:lnTo>
                  <a:lnTo>
                    <a:pt x="297" y="5"/>
                  </a:lnTo>
                  <a:lnTo>
                    <a:pt x="279" y="9"/>
                  </a:lnTo>
                  <a:lnTo>
                    <a:pt x="261" y="15"/>
                  </a:lnTo>
                  <a:lnTo>
                    <a:pt x="243" y="20"/>
                  </a:lnTo>
                  <a:lnTo>
                    <a:pt x="225" y="27"/>
                  </a:lnTo>
                  <a:lnTo>
                    <a:pt x="208" y="34"/>
                  </a:lnTo>
                  <a:lnTo>
                    <a:pt x="192" y="42"/>
                  </a:lnTo>
                  <a:lnTo>
                    <a:pt x="176" y="51"/>
                  </a:lnTo>
                  <a:lnTo>
                    <a:pt x="161" y="61"/>
                  </a:lnTo>
                  <a:lnTo>
                    <a:pt x="147" y="71"/>
                  </a:lnTo>
                  <a:lnTo>
                    <a:pt x="133" y="82"/>
                  </a:lnTo>
                  <a:lnTo>
                    <a:pt x="119" y="94"/>
                  </a:lnTo>
                  <a:lnTo>
                    <a:pt x="106" y="106"/>
                  </a:lnTo>
                  <a:lnTo>
                    <a:pt x="94" y="118"/>
                  </a:lnTo>
                  <a:lnTo>
                    <a:pt x="82" y="132"/>
                  </a:lnTo>
                  <a:lnTo>
                    <a:pt x="72" y="146"/>
                  </a:lnTo>
                  <a:lnTo>
                    <a:pt x="62" y="160"/>
                  </a:lnTo>
                  <a:lnTo>
                    <a:pt x="53" y="175"/>
                  </a:lnTo>
                  <a:lnTo>
                    <a:pt x="44" y="190"/>
                  </a:lnTo>
                  <a:lnTo>
                    <a:pt x="36" y="205"/>
                  </a:lnTo>
                  <a:lnTo>
                    <a:pt x="29" y="221"/>
                  </a:lnTo>
                  <a:lnTo>
                    <a:pt x="23" y="237"/>
                  </a:lnTo>
                  <a:lnTo>
                    <a:pt x="17" y="253"/>
                  </a:lnTo>
                  <a:lnTo>
                    <a:pt x="12" y="271"/>
                  </a:lnTo>
                  <a:lnTo>
                    <a:pt x="8" y="287"/>
                  </a:lnTo>
                  <a:lnTo>
                    <a:pt x="5" y="305"/>
                  </a:lnTo>
                  <a:lnTo>
                    <a:pt x="3" y="322"/>
                  </a:lnTo>
                  <a:lnTo>
                    <a:pt x="1" y="339"/>
                  </a:lnTo>
                  <a:lnTo>
                    <a:pt x="0" y="357"/>
                  </a:lnTo>
                  <a:lnTo>
                    <a:pt x="0" y="374"/>
                  </a:lnTo>
                  <a:lnTo>
                    <a:pt x="1" y="393"/>
                  </a:lnTo>
                  <a:lnTo>
                    <a:pt x="3" y="411"/>
                  </a:lnTo>
                  <a:lnTo>
                    <a:pt x="6" y="429"/>
                  </a:lnTo>
                  <a:lnTo>
                    <a:pt x="9" y="446"/>
                  </a:lnTo>
                  <a:lnTo>
                    <a:pt x="14" y="464"/>
                  </a:lnTo>
                  <a:lnTo>
                    <a:pt x="19" y="482"/>
                  </a:lnTo>
                  <a:lnTo>
                    <a:pt x="26" y="499"/>
                  </a:lnTo>
                  <a:lnTo>
                    <a:pt x="33" y="517"/>
                  </a:lnTo>
                  <a:lnTo>
                    <a:pt x="41" y="533"/>
                  </a:lnTo>
                  <a:lnTo>
                    <a:pt x="49" y="549"/>
                  </a:lnTo>
                  <a:lnTo>
                    <a:pt x="59" y="564"/>
                  </a:lnTo>
                  <a:lnTo>
                    <a:pt x="69" y="579"/>
                  </a:lnTo>
                  <a:lnTo>
                    <a:pt x="80" y="592"/>
                  </a:lnTo>
                  <a:lnTo>
                    <a:pt x="91" y="606"/>
                  </a:lnTo>
                  <a:lnTo>
                    <a:pt x="103" y="618"/>
                  </a:lnTo>
                  <a:lnTo>
                    <a:pt x="117" y="630"/>
                  </a:lnTo>
                  <a:lnTo>
                    <a:pt x="130" y="643"/>
                  </a:lnTo>
                  <a:lnTo>
                    <a:pt x="143" y="653"/>
                  </a:lnTo>
                  <a:lnTo>
                    <a:pt x="157" y="663"/>
                  </a:lnTo>
                  <a:lnTo>
                    <a:pt x="172" y="673"/>
                  </a:lnTo>
                  <a:lnTo>
                    <a:pt x="187" y="681"/>
                  </a:lnTo>
                  <a:lnTo>
                    <a:pt x="203" y="689"/>
                  </a:lnTo>
                  <a:lnTo>
                    <a:pt x="218" y="696"/>
                  </a:lnTo>
                  <a:lnTo>
                    <a:pt x="234" y="702"/>
                  </a:lnTo>
                  <a:lnTo>
                    <a:pt x="252" y="708"/>
                  </a:lnTo>
                  <a:lnTo>
                    <a:pt x="269" y="713"/>
                  </a:lnTo>
                  <a:lnTo>
                    <a:pt x="286" y="717"/>
                  </a:lnTo>
                  <a:lnTo>
                    <a:pt x="303" y="720"/>
                  </a:lnTo>
                  <a:lnTo>
                    <a:pt x="320" y="723"/>
                  </a:lnTo>
                  <a:lnTo>
                    <a:pt x="338" y="724"/>
                  </a:lnTo>
                  <a:lnTo>
                    <a:pt x="355" y="725"/>
                  </a:lnTo>
                  <a:lnTo>
                    <a:pt x="374" y="725"/>
                  </a:lnTo>
                  <a:lnTo>
                    <a:pt x="392" y="724"/>
                  </a:lnTo>
                  <a:lnTo>
                    <a:pt x="410" y="722"/>
                  </a:lnTo>
                  <a:lnTo>
                    <a:pt x="428" y="719"/>
                  </a:lnTo>
                  <a:lnTo>
                    <a:pt x="446" y="716"/>
                  </a:lnTo>
                  <a:lnTo>
                    <a:pt x="463" y="711"/>
                  </a:lnTo>
                  <a:lnTo>
                    <a:pt x="481" y="706"/>
                  </a:lnTo>
                  <a:lnTo>
                    <a:pt x="499" y="700"/>
                  </a:lnTo>
                  <a:lnTo>
                    <a:pt x="516" y="692"/>
                  </a:lnTo>
                  <a:lnTo>
                    <a:pt x="533" y="685"/>
                  </a:lnTo>
                  <a:lnTo>
                    <a:pt x="548" y="676"/>
                  </a:lnTo>
                  <a:lnTo>
                    <a:pt x="563" y="666"/>
                  </a:lnTo>
                  <a:lnTo>
                    <a:pt x="578" y="656"/>
                  </a:lnTo>
                  <a:lnTo>
                    <a:pt x="592" y="646"/>
                  </a:lnTo>
                  <a:lnTo>
                    <a:pt x="605" y="633"/>
                  </a:lnTo>
                  <a:lnTo>
                    <a:pt x="619" y="621"/>
                  </a:lnTo>
                  <a:lnTo>
                    <a:pt x="631" y="609"/>
                  </a:lnTo>
                  <a:lnTo>
                    <a:pt x="642" y="596"/>
                  </a:lnTo>
                  <a:lnTo>
                    <a:pt x="653" y="582"/>
                  </a:lnTo>
                  <a:lnTo>
                    <a:pt x="663" y="568"/>
                  </a:lnTo>
                  <a:lnTo>
                    <a:pt x="672" y="553"/>
                  </a:lnTo>
                  <a:lnTo>
                    <a:pt x="680" y="538"/>
                  </a:lnTo>
                  <a:lnTo>
                    <a:pt x="688" y="523"/>
                  </a:lnTo>
                  <a:lnTo>
                    <a:pt x="695" y="506"/>
                  </a:lnTo>
                  <a:lnTo>
                    <a:pt x="702" y="490"/>
                  </a:lnTo>
                  <a:lnTo>
                    <a:pt x="707" y="473"/>
                  </a:lnTo>
                  <a:lnTo>
                    <a:pt x="712" y="457"/>
                  </a:lnTo>
                  <a:lnTo>
                    <a:pt x="716" y="440"/>
                  </a:lnTo>
                  <a:lnTo>
                    <a:pt x="719" y="422"/>
                  </a:lnTo>
                  <a:lnTo>
                    <a:pt x="722" y="405"/>
                  </a:lnTo>
                  <a:lnTo>
                    <a:pt x="723" y="386"/>
                  </a:lnTo>
                  <a:lnTo>
                    <a:pt x="724" y="369"/>
                  </a:lnTo>
                  <a:lnTo>
                    <a:pt x="724" y="351"/>
                  </a:lnTo>
                  <a:lnTo>
                    <a:pt x="723" y="333"/>
                  </a:lnTo>
                  <a:lnTo>
                    <a:pt x="721" y="315"/>
                  </a:lnTo>
                  <a:lnTo>
                    <a:pt x="719" y="297"/>
                  </a:lnTo>
                  <a:lnTo>
                    <a:pt x="715" y="280"/>
                  </a:lnTo>
                  <a:lnTo>
                    <a:pt x="711" y="261"/>
                  </a:lnTo>
                  <a:lnTo>
                    <a:pt x="705" y="243"/>
                  </a:lnTo>
                  <a:close/>
                </a:path>
              </a:pathLst>
            </a:custGeom>
            <a:solidFill>
              <a:srgbClr val="D1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42" name="Freeform 558">
              <a:extLst>
                <a:ext uri="{FF2B5EF4-FFF2-40B4-BE49-F238E27FC236}">
                  <a16:creationId xmlns:a16="http://schemas.microsoft.com/office/drawing/2014/main" id="{2B806C38-2645-1CC7-CD18-A8403AD81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470"/>
              <a:ext cx="45" cy="46"/>
            </a:xfrm>
            <a:custGeom>
              <a:avLst/>
              <a:gdLst>
                <a:gd name="T0" fmla="*/ 691 w 724"/>
                <a:gd name="T1" fmla="*/ 209 h 725"/>
                <a:gd name="T2" fmla="*/ 664 w 724"/>
                <a:gd name="T3" fmla="*/ 162 h 725"/>
                <a:gd name="T4" fmla="*/ 632 w 724"/>
                <a:gd name="T5" fmla="*/ 119 h 725"/>
                <a:gd name="T6" fmla="*/ 593 w 724"/>
                <a:gd name="T7" fmla="*/ 83 h 725"/>
                <a:gd name="T8" fmla="*/ 550 w 724"/>
                <a:gd name="T9" fmla="*/ 53 h 725"/>
                <a:gd name="T10" fmla="*/ 504 w 724"/>
                <a:gd name="T11" fmla="*/ 30 h 725"/>
                <a:gd name="T12" fmla="*/ 455 w 724"/>
                <a:gd name="T13" fmla="*/ 13 h 725"/>
                <a:gd name="T14" fmla="*/ 403 w 724"/>
                <a:gd name="T15" fmla="*/ 2 h 725"/>
                <a:gd name="T16" fmla="*/ 350 w 724"/>
                <a:gd name="T17" fmla="*/ 0 h 725"/>
                <a:gd name="T18" fmla="*/ 297 w 724"/>
                <a:gd name="T19" fmla="*/ 5 h 725"/>
                <a:gd name="T20" fmla="*/ 243 w 724"/>
                <a:gd name="T21" fmla="*/ 20 h 725"/>
                <a:gd name="T22" fmla="*/ 192 w 724"/>
                <a:gd name="T23" fmla="*/ 42 h 725"/>
                <a:gd name="T24" fmla="*/ 147 w 724"/>
                <a:gd name="T25" fmla="*/ 71 h 725"/>
                <a:gd name="T26" fmla="*/ 106 w 724"/>
                <a:gd name="T27" fmla="*/ 106 h 725"/>
                <a:gd name="T28" fmla="*/ 72 w 724"/>
                <a:gd name="T29" fmla="*/ 146 h 725"/>
                <a:gd name="T30" fmla="*/ 44 w 724"/>
                <a:gd name="T31" fmla="*/ 190 h 725"/>
                <a:gd name="T32" fmla="*/ 23 w 724"/>
                <a:gd name="T33" fmla="*/ 237 h 725"/>
                <a:gd name="T34" fmla="*/ 8 w 724"/>
                <a:gd name="T35" fmla="*/ 287 h 725"/>
                <a:gd name="T36" fmla="*/ 1 w 724"/>
                <a:gd name="T37" fmla="*/ 339 h 725"/>
                <a:gd name="T38" fmla="*/ 1 w 724"/>
                <a:gd name="T39" fmla="*/ 393 h 725"/>
                <a:gd name="T40" fmla="*/ 9 w 724"/>
                <a:gd name="T41" fmla="*/ 446 h 725"/>
                <a:gd name="T42" fmla="*/ 26 w 724"/>
                <a:gd name="T43" fmla="*/ 499 h 725"/>
                <a:gd name="T44" fmla="*/ 49 w 724"/>
                <a:gd name="T45" fmla="*/ 549 h 725"/>
                <a:gd name="T46" fmla="*/ 80 w 724"/>
                <a:gd name="T47" fmla="*/ 592 h 725"/>
                <a:gd name="T48" fmla="*/ 117 w 724"/>
                <a:gd name="T49" fmla="*/ 630 h 725"/>
                <a:gd name="T50" fmla="*/ 157 w 724"/>
                <a:gd name="T51" fmla="*/ 663 h 725"/>
                <a:gd name="T52" fmla="*/ 203 w 724"/>
                <a:gd name="T53" fmla="*/ 689 h 725"/>
                <a:gd name="T54" fmla="*/ 252 w 724"/>
                <a:gd name="T55" fmla="*/ 708 h 725"/>
                <a:gd name="T56" fmla="*/ 303 w 724"/>
                <a:gd name="T57" fmla="*/ 720 h 725"/>
                <a:gd name="T58" fmla="*/ 355 w 724"/>
                <a:gd name="T59" fmla="*/ 725 h 725"/>
                <a:gd name="T60" fmla="*/ 410 w 724"/>
                <a:gd name="T61" fmla="*/ 722 h 725"/>
                <a:gd name="T62" fmla="*/ 463 w 724"/>
                <a:gd name="T63" fmla="*/ 711 h 725"/>
                <a:gd name="T64" fmla="*/ 516 w 724"/>
                <a:gd name="T65" fmla="*/ 692 h 725"/>
                <a:gd name="T66" fmla="*/ 563 w 724"/>
                <a:gd name="T67" fmla="*/ 666 h 725"/>
                <a:gd name="T68" fmla="*/ 605 w 724"/>
                <a:gd name="T69" fmla="*/ 633 h 725"/>
                <a:gd name="T70" fmla="*/ 642 w 724"/>
                <a:gd name="T71" fmla="*/ 596 h 725"/>
                <a:gd name="T72" fmla="*/ 672 w 724"/>
                <a:gd name="T73" fmla="*/ 553 h 725"/>
                <a:gd name="T74" fmla="*/ 695 w 724"/>
                <a:gd name="T75" fmla="*/ 506 h 725"/>
                <a:gd name="T76" fmla="*/ 712 w 724"/>
                <a:gd name="T77" fmla="*/ 457 h 725"/>
                <a:gd name="T78" fmla="*/ 722 w 724"/>
                <a:gd name="T79" fmla="*/ 405 h 725"/>
                <a:gd name="T80" fmla="*/ 724 w 724"/>
                <a:gd name="T81" fmla="*/ 351 h 725"/>
                <a:gd name="T82" fmla="*/ 719 w 724"/>
                <a:gd name="T83" fmla="*/ 297 h 725"/>
                <a:gd name="T84" fmla="*/ 705 w 724"/>
                <a:gd name="T85" fmla="*/ 24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5">
                  <a:moveTo>
                    <a:pt x="705" y="243"/>
                  </a:moveTo>
                  <a:lnTo>
                    <a:pt x="698" y="226"/>
                  </a:lnTo>
                  <a:lnTo>
                    <a:pt x="691" y="209"/>
                  </a:lnTo>
                  <a:lnTo>
                    <a:pt x="683" y="193"/>
                  </a:lnTo>
                  <a:lnTo>
                    <a:pt x="674" y="177"/>
                  </a:lnTo>
                  <a:lnTo>
                    <a:pt x="664" y="162"/>
                  </a:lnTo>
                  <a:lnTo>
                    <a:pt x="654" y="147"/>
                  </a:lnTo>
                  <a:lnTo>
                    <a:pt x="643" y="132"/>
                  </a:lnTo>
                  <a:lnTo>
                    <a:pt x="632" y="119"/>
                  </a:lnTo>
                  <a:lnTo>
                    <a:pt x="619" y="106"/>
                  </a:lnTo>
                  <a:lnTo>
                    <a:pt x="606" y="95"/>
                  </a:lnTo>
                  <a:lnTo>
                    <a:pt x="593" y="83"/>
                  </a:lnTo>
                  <a:lnTo>
                    <a:pt x="579" y="73"/>
                  </a:lnTo>
                  <a:lnTo>
                    <a:pt x="565" y="63"/>
                  </a:lnTo>
                  <a:lnTo>
                    <a:pt x="550" y="53"/>
                  </a:lnTo>
                  <a:lnTo>
                    <a:pt x="535" y="45"/>
                  </a:lnTo>
                  <a:lnTo>
                    <a:pt x="520" y="37"/>
                  </a:lnTo>
                  <a:lnTo>
                    <a:pt x="504" y="30"/>
                  </a:lnTo>
                  <a:lnTo>
                    <a:pt x="487" y="23"/>
                  </a:lnTo>
                  <a:lnTo>
                    <a:pt x="471" y="18"/>
                  </a:lnTo>
                  <a:lnTo>
                    <a:pt x="455" y="13"/>
                  </a:lnTo>
                  <a:lnTo>
                    <a:pt x="438" y="8"/>
                  </a:lnTo>
                  <a:lnTo>
                    <a:pt x="421" y="5"/>
                  </a:lnTo>
                  <a:lnTo>
                    <a:pt x="403" y="2"/>
                  </a:lnTo>
                  <a:lnTo>
                    <a:pt x="386" y="1"/>
                  </a:lnTo>
                  <a:lnTo>
                    <a:pt x="369" y="0"/>
                  </a:lnTo>
                  <a:lnTo>
                    <a:pt x="350" y="0"/>
                  </a:lnTo>
                  <a:lnTo>
                    <a:pt x="332" y="1"/>
                  </a:lnTo>
                  <a:lnTo>
                    <a:pt x="314" y="3"/>
                  </a:lnTo>
                  <a:lnTo>
                    <a:pt x="297" y="5"/>
                  </a:lnTo>
                  <a:lnTo>
                    <a:pt x="279" y="9"/>
                  </a:lnTo>
                  <a:lnTo>
                    <a:pt x="261" y="15"/>
                  </a:lnTo>
                  <a:lnTo>
                    <a:pt x="243" y="20"/>
                  </a:lnTo>
                  <a:lnTo>
                    <a:pt x="225" y="27"/>
                  </a:lnTo>
                  <a:lnTo>
                    <a:pt x="208" y="34"/>
                  </a:lnTo>
                  <a:lnTo>
                    <a:pt x="192" y="42"/>
                  </a:lnTo>
                  <a:lnTo>
                    <a:pt x="176" y="51"/>
                  </a:lnTo>
                  <a:lnTo>
                    <a:pt x="161" y="61"/>
                  </a:lnTo>
                  <a:lnTo>
                    <a:pt x="147" y="71"/>
                  </a:lnTo>
                  <a:lnTo>
                    <a:pt x="133" y="82"/>
                  </a:lnTo>
                  <a:lnTo>
                    <a:pt x="119" y="94"/>
                  </a:lnTo>
                  <a:lnTo>
                    <a:pt x="106" y="106"/>
                  </a:lnTo>
                  <a:lnTo>
                    <a:pt x="94" y="118"/>
                  </a:lnTo>
                  <a:lnTo>
                    <a:pt x="82" y="132"/>
                  </a:lnTo>
                  <a:lnTo>
                    <a:pt x="72" y="146"/>
                  </a:lnTo>
                  <a:lnTo>
                    <a:pt x="62" y="160"/>
                  </a:lnTo>
                  <a:lnTo>
                    <a:pt x="53" y="175"/>
                  </a:lnTo>
                  <a:lnTo>
                    <a:pt x="44" y="190"/>
                  </a:lnTo>
                  <a:lnTo>
                    <a:pt x="36" y="205"/>
                  </a:lnTo>
                  <a:lnTo>
                    <a:pt x="29" y="221"/>
                  </a:lnTo>
                  <a:lnTo>
                    <a:pt x="23" y="237"/>
                  </a:lnTo>
                  <a:lnTo>
                    <a:pt x="17" y="253"/>
                  </a:lnTo>
                  <a:lnTo>
                    <a:pt x="12" y="271"/>
                  </a:lnTo>
                  <a:lnTo>
                    <a:pt x="8" y="287"/>
                  </a:lnTo>
                  <a:lnTo>
                    <a:pt x="5" y="305"/>
                  </a:lnTo>
                  <a:lnTo>
                    <a:pt x="3" y="322"/>
                  </a:lnTo>
                  <a:lnTo>
                    <a:pt x="1" y="339"/>
                  </a:lnTo>
                  <a:lnTo>
                    <a:pt x="0" y="357"/>
                  </a:lnTo>
                  <a:lnTo>
                    <a:pt x="0" y="374"/>
                  </a:lnTo>
                  <a:lnTo>
                    <a:pt x="1" y="393"/>
                  </a:lnTo>
                  <a:lnTo>
                    <a:pt x="3" y="411"/>
                  </a:lnTo>
                  <a:lnTo>
                    <a:pt x="6" y="429"/>
                  </a:lnTo>
                  <a:lnTo>
                    <a:pt x="9" y="446"/>
                  </a:lnTo>
                  <a:lnTo>
                    <a:pt x="14" y="464"/>
                  </a:lnTo>
                  <a:lnTo>
                    <a:pt x="19" y="482"/>
                  </a:lnTo>
                  <a:lnTo>
                    <a:pt x="26" y="499"/>
                  </a:lnTo>
                  <a:lnTo>
                    <a:pt x="33" y="517"/>
                  </a:lnTo>
                  <a:lnTo>
                    <a:pt x="41" y="533"/>
                  </a:lnTo>
                  <a:lnTo>
                    <a:pt x="49" y="549"/>
                  </a:lnTo>
                  <a:lnTo>
                    <a:pt x="59" y="564"/>
                  </a:lnTo>
                  <a:lnTo>
                    <a:pt x="69" y="579"/>
                  </a:lnTo>
                  <a:lnTo>
                    <a:pt x="80" y="592"/>
                  </a:lnTo>
                  <a:lnTo>
                    <a:pt x="91" y="606"/>
                  </a:lnTo>
                  <a:lnTo>
                    <a:pt x="103" y="618"/>
                  </a:lnTo>
                  <a:lnTo>
                    <a:pt x="117" y="630"/>
                  </a:lnTo>
                  <a:lnTo>
                    <a:pt x="130" y="643"/>
                  </a:lnTo>
                  <a:lnTo>
                    <a:pt x="143" y="653"/>
                  </a:lnTo>
                  <a:lnTo>
                    <a:pt x="157" y="663"/>
                  </a:lnTo>
                  <a:lnTo>
                    <a:pt x="172" y="673"/>
                  </a:lnTo>
                  <a:lnTo>
                    <a:pt x="187" y="681"/>
                  </a:lnTo>
                  <a:lnTo>
                    <a:pt x="203" y="689"/>
                  </a:lnTo>
                  <a:lnTo>
                    <a:pt x="218" y="696"/>
                  </a:lnTo>
                  <a:lnTo>
                    <a:pt x="234" y="702"/>
                  </a:lnTo>
                  <a:lnTo>
                    <a:pt x="252" y="708"/>
                  </a:lnTo>
                  <a:lnTo>
                    <a:pt x="269" y="713"/>
                  </a:lnTo>
                  <a:lnTo>
                    <a:pt x="286" y="717"/>
                  </a:lnTo>
                  <a:lnTo>
                    <a:pt x="303" y="720"/>
                  </a:lnTo>
                  <a:lnTo>
                    <a:pt x="320" y="723"/>
                  </a:lnTo>
                  <a:lnTo>
                    <a:pt x="338" y="724"/>
                  </a:lnTo>
                  <a:lnTo>
                    <a:pt x="355" y="725"/>
                  </a:lnTo>
                  <a:lnTo>
                    <a:pt x="374" y="725"/>
                  </a:lnTo>
                  <a:lnTo>
                    <a:pt x="392" y="724"/>
                  </a:lnTo>
                  <a:lnTo>
                    <a:pt x="410" y="722"/>
                  </a:lnTo>
                  <a:lnTo>
                    <a:pt x="428" y="719"/>
                  </a:lnTo>
                  <a:lnTo>
                    <a:pt x="446" y="716"/>
                  </a:lnTo>
                  <a:lnTo>
                    <a:pt x="463" y="711"/>
                  </a:lnTo>
                  <a:lnTo>
                    <a:pt x="481" y="706"/>
                  </a:lnTo>
                  <a:lnTo>
                    <a:pt x="499" y="700"/>
                  </a:lnTo>
                  <a:lnTo>
                    <a:pt x="516" y="692"/>
                  </a:lnTo>
                  <a:lnTo>
                    <a:pt x="533" y="685"/>
                  </a:lnTo>
                  <a:lnTo>
                    <a:pt x="548" y="676"/>
                  </a:lnTo>
                  <a:lnTo>
                    <a:pt x="563" y="666"/>
                  </a:lnTo>
                  <a:lnTo>
                    <a:pt x="578" y="656"/>
                  </a:lnTo>
                  <a:lnTo>
                    <a:pt x="592" y="646"/>
                  </a:lnTo>
                  <a:lnTo>
                    <a:pt x="605" y="633"/>
                  </a:lnTo>
                  <a:lnTo>
                    <a:pt x="619" y="621"/>
                  </a:lnTo>
                  <a:lnTo>
                    <a:pt x="631" y="609"/>
                  </a:lnTo>
                  <a:lnTo>
                    <a:pt x="642" y="596"/>
                  </a:lnTo>
                  <a:lnTo>
                    <a:pt x="653" y="582"/>
                  </a:lnTo>
                  <a:lnTo>
                    <a:pt x="663" y="568"/>
                  </a:lnTo>
                  <a:lnTo>
                    <a:pt x="672" y="553"/>
                  </a:lnTo>
                  <a:lnTo>
                    <a:pt x="680" y="538"/>
                  </a:lnTo>
                  <a:lnTo>
                    <a:pt x="688" y="523"/>
                  </a:lnTo>
                  <a:lnTo>
                    <a:pt x="695" y="506"/>
                  </a:lnTo>
                  <a:lnTo>
                    <a:pt x="702" y="490"/>
                  </a:lnTo>
                  <a:lnTo>
                    <a:pt x="707" y="473"/>
                  </a:lnTo>
                  <a:lnTo>
                    <a:pt x="712" y="457"/>
                  </a:lnTo>
                  <a:lnTo>
                    <a:pt x="716" y="440"/>
                  </a:lnTo>
                  <a:lnTo>
                    <a:pt x="719" y="422"/>
                  </a:lnTo>
                  <a:lnTo>
                    <a:pt x="722" y="405"/>
                  </a:lnTo>
                  <a:lnTo>
                    <a:pt x="723" y="386"/>
                  </a:lnTo>
                  <a:lnTo>
                    <a:pt x="724" y="369"/>
                  </a:lnTo>
                  <a:lnTo>
                    <a:pt x="724" y="351"/>
                  </a:lnTo>
                  <a:lnTo>
                    <a:pt x="723" y="333"/>
                  </a:lnTo>
                  <a:lnTo>
                    <a:pt x="721" y="315"/>
                  </a:lnTo>
                  <a:lnTo>
                    <a:pt x="719" y="297"/>
                  </a:lnTo>
                  <a:lnTo>
                    <a:pt x="715" y="280"/>
                  </a:lnTo>
                  <a:lnTo>
                    <a:pt x="711" y="261"/>
                  </a:lnTo>
                  <a:lnTo>
                    <a:pt x="705" y="24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43" name="Freeform 559">
              <a:extLst>
                <a:ext uri="{FF2B5EF4-FFF2-40B4-BE49-F238E27FC236}">
                  <a16:creationId xmlns:a16="http://schemas.microsoft.com/office/drawing/2014/main" id="{A3415F2A-35D6-01E6-4686-90F232EF4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381"/>
              <a:ext cx="45" cy="45"/>
            </a:xfrm>
            <a:custGeom>
              <a:avLst/>
              <a:gdLst>
                <a:gd name="T0" fmla="*/ 717 w 723"/>
                <a:gd name="T1" fmla="*/ 424 h 723"/>
                <a:gd name="T2" fmla="*/ 723 w 723"/>
                <a:gd name="T3" fmla="*/ 370 h 723"/>
                <a:gd name="T4" fmla="*/ 720 w 723"/>
                <a:gd name="T5" fmla="*/ 317 h 723"/>
                <a:gd name="T6" fmla="*/ 709 w 723"/>
                <a:gd name="T7" fmla="*/ 265 h 723"/>
                <a:gd name="T8" fmla="*/ 691 w 723"/>
                <a:gd name="T9" fmla="*/ 216 h 723"/>
                <a:gd name="T10" fmla="*/ 667 w 723"/>
                <a:gd name="T11" fmla="*/ 169 h 723"/>
                <a:gd name="T12" fmla="*/ 637 w 723"/>
                <a:gd name="T13" fmla="*/ 127 h 723"/>
                <a:gd name="T14" fmla="*/ 601 w 723"/>
                <a:gd name="T15" fmla="*/ 90 h 723"/>
                <a:gd name="T16" fmla="*/ 558 w 723"/>
                <a:gd name="T17" fmla="*/ 58 h 723"/>
                <a:gd name="T18" fmla="*/ 512 w 723"/>
                <a:gd name="T19" fmla="*/ 32 h 723"/>
                <a:gd name="T20" fmla="*/ 461 w 723"/>
                <a:gd name="T21" fmla="*/ 13 h 723"/>
                <a:gd name="T22" fmla="*/ 406 w 723"/>
                <a:gd name="T23" fmla="*/ 2 h 723"/>
                <a:gd name="T24" fmla="*/ 352 w 723"/>
                <a:gd name="T25" fmla="*/ 0 h 723"/>
                <a:gd name="T26" fmla="*/ 298 w 723"/>
                <a:gd name="T27" fmla="*/ 5 h 723"/>
                <a:gd name="T28" fmla="*/ 248 w 723"/>
                <a:gd name="T29" fmla="*/ 18 h 723"/>
                <a:gd name="T30" fmla="*/ 200 w 723"/>
                <a:gd name="T31" fmla="*/ 38 h 723"/>
                <a:gd name="T32" fmla="*/ 154 w 723"/>
                <a:gd name="T33" fmla="*/ 65 h 723"/>
                <a:gd name="T34" fmla="*/ 114 w 723"/>
                <a:gd name="T35" fmla="*/ 97 h 723"/>
                <a:gd name="T36" fmla="*/ 78 w 723"/>
                <a:gd name="T37" fmla="*/ 135 h 723"/>
                <a:gd name="T38" fmla="*/ 48 w 723"/>
                <a:gd name="T39" fmla="*/ 179 h 723"/>
                <a:gd name="T40" fmla="*/ 24 w 723"/>
                <a:gd name="T41" fmla="*/ 227 h 723"/>
                <a:gd name="T42" fmla="*/ 8 w 723"/>
                <a:gd name="T43" fmla="*/ 280 h 723"/>
                <a:gd name="T44" fmla="*/ 0 w 723"/>
                <a:gd name="T45" fmla="*/ 335 h 723"/>
                <a:gd name="T46" fmla="*/ 1 w 723"/>
                <a:gd name="T47" fmla="*/ 388 h 723"/>
                <a:gd name="T48" fmla="*/ 9 w 723"/>
                <a:gd name="T49" fmla="*/ 441 h 723"/>
                <a:gd name="T50" fmla="*/ 24 w 723"/>
                <a:gd name="T51" fmla="*/ 491 h 723"/>
                <a:gd name="T52" fmla="*/ 46 w 723"/>
                <a:gd name="T53" fmla="*/ 538 h 723"/>
                <a:gd name="T54" fmla="*/ 76 w 723"/>
                <a:gd name="T55" fmla="*/ 582 h 723"/>
                <a:gd name="T56" fmla="*/ 110 w 723"/>
                <a:gd name="T57" fmla="*/ 621 h 723"/>
                <a:gd name="T58" fmla="*/ 151 w 723"/>
                <a:gd name="T59" fmla="*/ 655 h 723"/>
                <a:gd name="T60" fmla="*/ 197 w 723"/>
                <a:gd name="T61" fmla="*/ 683 h 723"/>
                <a:gd name="T62" fmla="*/ 248 w 723"/>
                <a:gd name="T63" fmla="*/ 704 h 723"/>
                <a:gd name="T64" fmla="*/ 301 w 723"/>
                <a:gd name="T65" fmla="*/ 718 h 723"/>
                <a:gd name="T66" fmla="*/ 355 w 723"/>
                <a:gd name="T67" fmla="*/ 723 h 723"/>
                <a:gd name="T68" fmla="*/ 408 w 723"/>
                <a:gd name="T69" fmla="*/ 720 h 723"/>
                <a:gd name="T70" fmla="*/ 459 w 723"/>
                <a:gd name="T71" fmla="*/ 710 h 723"/>
                <a:gd name="T72" fmla="*/ 508 w 723"/>
                <a:gd name="T73" fmla="*/ 692 h 723"/>
                <a:gd name="T74" fmla="*/ 553 w 723"/>
                <a:gd name="T75" fmla="*/ 667 h 723"/>
                <a:gd name="T76" fmla="*/ 596 w 723"/>
                <a:gd name="T77" fmla="*/ 637 h 723"/>
                <a:gd name="T78" fmla="*/ 633 w 723"/>
                <a:gd name="T79" fmla="*/ 601 h 723"/>
                <a:gd name="T80" fmla="*/ 664 w 723"/>
                <a:gd name="T81" fmla="*/ 560 h 723"/>
                <a:gd name="T82" fmla="*/ 690 w 723"/>
                <a:gd name="T83" fmla="*/ 512 h 723"/>
                <a:gd name="T84" fmla="*/ 709 w 723"/>
                <a:gd name="T85" fmla="*/ 4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3" h="723">
                  <a:moveTo>
                    <a:pt x="709" y="461"/>
                  </a:moveTo>
                  <a:lnTo>
                    <a:pt x="714" y="443"/>
                  </a:lnTo>
                  <a:lnTo>
                    <a:pt x="717" y="424"/>
                  </a:lnTo>
                  <a:lnTo>
                    <a:pt x="720" y="406"/>
                  </a:lnTo>
                  <a:lnTo>
                    <a:pt x="722" y="388"/>
                  </a:lnTo>
                  <a:lnTo>
                    <a:pt x="723" y="370"/>
                  </a:lnTo>
                  <a:lnTo>
                    <a:pt x="722" y="352"/>
                  </a:lnTo>
                  <a:lnTo>
                    <a:pt x="722" y="335"/>
                  </a:lnTo>
                  <a:lnTo>
                    <a:pt x="720" y="317"/>
                  </a:lnTo>
                  <a:lnTo>
                    <a:pt x="717" y="299"/>
                  </a:lnTo>
                  <a:lnTo>
                    <a:pt x="714" y="281"/>
                  </a:lnTo>
                  <a:lnTo>
                    <a:pt x="709" y="265"/>
                  </a:lnTo>
                  <a:lnTo>
                    <a:pt x="704" y="248"/>
                  </a:lnTo>
                  <a:lnTo>
                    <a:pt x="699" y="232"/>
                  </a:lnTo>
                  <a:lnTo>
                    <a:pt x="691" y="216"/>
                  </a:lnTo>
                  <a:lnTo>
                    <a:pt x="684" y="200"/>
                  </a:lnTo>
                  <a:lnTo>
                    <a:pt x="676" y="185"/>
                  </a:lnTo>
                  <a:lnTo>
                    <a:pt x="667" y="169"/>
                  </a:lnTo>
                  <a:lnTo>
                    <a:pt x="658" y="154"/>
                  </a:lnTo>
                  <a:lnTo>
                    <a:pt x="648" y="141"/>
                  </a:lnTo>
                  <a:lnTo>
                    <a:pt x="637" y="127"/>
                  </a:lnTo>
                  <a:lnTo>
                    <a:pt x="625" y="114"/>
                  </a:lnTo>
                  <a:lnTo>
                    <a:pt x="613" y="102"/>
                  </a:lnTo>
                  <a:lnTo>
                    <a:pt x="601" y="90"/>
                  </a:lnTo>
                  <a:lnTo>
                    <a:pt x="587" y="79"/>
                  </a:lnTo>
                  <a:lnTo>
                    <a:pt x="574" y="68"/>
                  </a:lnTo>
                  <a:lnTo>
                    <a:pt x="558" y="58"/>
                  </a:lnTo>
                  <a:lnTo>
                    <a:pt x="543" y="48"/>
                  </a:lnTo>
                  <a:lnTo>
                    <a:pt x="528" y="40"/>
                  </a:lnTo>
                  <a:lnTo>
                    <a:pt x="512" y="32"/>
                  </a:lnTo>
                  <a:lnTo>
                    <a:pt x="495" y="25"/>
                  </a:lnTo>
                  <a:lnTo>
                    <a:pt x="478" y="19"/>
                  </a:lnTo>
                  <a:lnTo>
                    <a:pt x="461" y="13"/>
                  </a:lnTo>
                  <a:lnTo>
                    <a:pt x="442" y="9"/>
                  </a:lnTo>
                  <a:lnTo>
                    <a:pt x="424" y="5"/>
                  </a:lnTo>
                  <a:lnTo>
                    <a:pt x="406" y="2"/>
                  </a:lnTo>
                  <a:lnTo>
                    <a:pt x="388" y="1"/>
                  </a:lnTo>
                  <a:lnTo>
                    <a:pt x="370" y="0"/>
                  </a:lnTo>
                  <a:lnTo>
                    <a:pt x="352" y="0"/>
                  </a:lnTo>
                  <a:lnTo>
                    <a:pt x="334" y="1"/>
                  </a:lnTo>
                  <a:lnTo>
                    <a:pt x="316" y="3"/>
                  </a:lnTo>
                  <a:lnTo>
                    <a:pt x="298" y="5"/>
                  </a:lnTo>
                  <a:lnTo>
                    <a:pt x="281" y="9"/>
                  </a:lnTo>
                  <a:lnTo>
                    <a:pt x="264" y="13"/>
                  </a:lnTo>
                  <a:lnTo>
                    <a:pt x="248" y="18"/>
                  </a:lnTo>
                  <a:lnTo>
                    <a:pt x="231" y="24"/>
                  </a:lnTo>
                  <a:lnTo>
                    <a:pt x="215" y="30"/>
                  </a:lnTo>
                  <a:lnTo>
                    <a:pt x="200" y="38"/>
                  </a:lnTo>
                  <a:lnTo>
                    <a:pt x="183" y="46"/>
                  </a:lnTo>
                  <a:lnTo>
                    <a:pt x="169" y="55"/>
                  </a:lnTo>
                  <a:lnTo>
                    <a:pt x="154" y="65"/>
                  </a:lnTo>
                  <a:lnTo>
                    <a:pt x="140" y="75"/>
                  </a:lnTo>
                  <a:lnTo>
                    <a:pt x="127" y="86"/>
                  </a:lnTo>
                  <a:lnTo>
                    <a:pt x="114" y="97"/>
                  </a:lnTo>
                  <a:lnTo>
                    <a:pt x="101" y="109"/>
                  </a:lnTo>
                  <a:lnTo>
                    <a:pt x="90" y="122"/>
                  </a:lnTo>
                  <a:lnTo>
                    <a:pt x="78" y="135"/>
                  </a:lnTo>
                  <a:lnTo>
                    <a:pt x="68" y="149"/>
                  </a:lnTo>
                  <a:lnTo>
                    <a:pt x="57" y="163"/>
                  </a:lnTo>
                  <a:lnTo>
                    <a:pt x="48" y="179"/>
                  </a:lnTo>
                  <a:lnTo>
                    <a:pt x="39" y="195"/>
                  </a:lnTo>
                  <a:lnTo>
                    <a:pt x="31" y="211"/>
                  </a:lnTo>
                  <a:lnTo>
                    <a:pt x="24" y="227"/>
                  </a:lnTo>
                  <a:lnTo>
                    <a:pt x="18" y="244"/>
                  </a:lnTo>
                  <a:lnTo>
                    <a:pt x="13" y="261"/>
                  </a:lnTo>
                  <a:lnTo>
                    <a:pt x="8" y="280"/>
                  </a:lnTo>
                  <a:lnTo>
                    <a:pt x="5" y="298"/>
                  </a:lnTo>
                  <a:lnTo>
                    <a:pt x="2" y="317"/>
                  </a:lnTo>
                  <a:lnTo>
                    <a:pt x="0" y="335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1" y="388"/>
                  </a:lnTo>
                  <a:lnTo>
                    <a:pt x="2" y="406"/>
                  </a:lnTo>
                  <a:lnTo>
                    <a:pt x="5" y="423"/>
                  </a:lnTo>
                  <a:lnTo>
                    <a:pt x="9" y="441"/>
                  </a:lnTo>
                  <a:lnTo>
                    <a:pt x="13" y="458"/>
                  </a:lnTo>
                  <a:lnTo>
                    <a:pt x="18" y="475"/>
                  </a:lnTo>
                  <a:lnTo>
                    <a:pt x="24" y="491"/>
                  </a:lnTo>
                  <a:lnTo>
                    <a:pt x="30" y="507"/>
                  </a:lnTo>
                  <a:lnTo>
                    <a:pt x="38" y="523"/>
                  </a:lnTo>
                  <a:lnTo>
                    <a:pt x="46" y="538"/>
                  </a:lnTo>
                  <a:lnTo>
                    <a:pt x="55" y="553"/>
                  </a:lnTo>
                  <a:lnTo>
                    <a:pt x="64" y="568"/>
                  </a:lnTo>
                  <a:lnTo>
                    <a:pt x="76" y="582"/>
                  </a:lnTo>
                  <a:lnTo>
                    <a:pt x="87" y="596"/>
                  </a:lnTo>
                  <a:lnTo>
                    <a:pt x="98" y="609"/>
                  </a:lnTo>
                  <a:lnTo>
                    <a:pt x="110" y="621"/>
                  </a:lnTo>
                  <a:lnTo>
                    <a:pt x="123" y="633"/>
                  </a:lnTo>
                  <a:lnTo>
                    <a:pt x="137" y="644"/>
                  </a:lnTo>
                  <a:lnTo>
                    <a:pt x="151" y="655"/>
                  </a:lnTo>
                  <a:lnTo>
                    <a:pt x="165" y="665"/>
                  </a:lnTo>
                  <a:lnTo>
                    <a:pt x="181" y="674"/>
                  </a:lnTo>
                  <a:lnTo>
                    <a:pt x="197" y="683"/>
                  </a:lnTo>
                  <a:lnTo>
                    <a:pt x="214" y="691"/>
                  </a:lnTo>
                  <a:lnTo>
                    <a:pt x="231" y="698"/>
                  </a:lnTo>
                  <a:lnTo>
                    <a:pt x="248" y="704"/>
                  </a:lnTo>
                  <a:lnTo>
                    <a:pt x="266" y="710"/>
                  </a:lnTo>
                  <a:lnTo>
                    <a:pt x="284" y="714"/>
                  </a:lnTo>
                  <a:lnTo>
                    <a:pt x="301" y="718"/>
                  </a:lnTo>
                  <a:lnTo>
                    <a:pt x="320" y="720"/>
                  </a:lnTo>
                  <a:lnTo>
                    <a:pt x="338" y="722"/>
                  </a:lnTo>
                  <a:lnTo>
                    <a:pt x="355" y="723"/>
                  </a:lnTo>
                  <a:lnTo>
                    <a:pt x="373" y="723"/>
                  </a:lnTo>
                  <a:lnTo>
                    <a:pt x="390" y="722"/>
                  </a:lnTo>
                  <a:lnTo>
                    <a:pt x="408" y="720"/>
                  </a:lnTo>
                  <a:lnTo>
                    <a:pt x="425" y="718"/>
                  </a:lnTo>
                  <a:lnTo>
                    <a:pt x="442" y="714"/>
                  </a:lnTo>
                  <a:lnTo>
                    <a:pt x="459" y="710"/>
                  </a:lnTo>
                  <a:lnTo>
                    <a:pt x="476" y="705"/>
                  </a:lnTo>
                  <a:lnTo>
                    <a:pt x="492" y="699"/>
                  </a:lnTo>
                  <a:lnTo>
                    <a:pt x="508" y="692"/>
                  </a:lnTo>
                  <a:lnTo>
                    <a:pt x="523" y="685"/>
                  </a:lnTo>
                  <a:lnTo>
                    <a:pt x="538" y="676"/>
                  </a:lnTo>
                  <a:lnTo>
                    <a:pt x="553" y="667"/>
                  </a:lnTo>
                  <a:lnTo>
                    <a:pt x="567" y="658"/>
                  </a:lnTo>
                  <a:lnTo>
                    <a:pt x="582" y="648"/>
                  </a:lnTo>
                  <a:lnTo>
                    <a:pt x="596" y="637"/>
                  </a:lnTo>
                  <a:lnTo>
                    <a:pt x="608" y="626"/>
                  </a:lnTo>
                  <a:lnTo>
                    <a:pt x="621" y="614"/>
                  </a:lnTo>
                  <a:lnTo>
                    <a:pt x="633" y="601"/>
                  </a:lnTo>
                  <a:lnTo>
                    <a:pt x="644" y="588"/>
                  </a:lnTo>
                  <a:lnTo>
                    <a:pt x="654" y="574"/>
                  </a:lnTo>
                  <a:lnTo>
                    <a:pt x="664" y="560"/>
                  </a:lnTo>
                  <a:lnTo>
                    <a:pt x="673" y="544"/>
                  </a:lnTo>
                  <a:lnTo>
                    <a:pt x="682" y="528"/>
                  </a:lnTo>
                  <a:lnTo>
                    <a:pt x="690" y="512"/>
                  </a:lnTo>
                  <a:lnTo>
                    <a:pt x="698" y="496"/>
                  </a:lnTo>
                  <a:lnTo>
                    <a:pt x="704" y="479"/>
                  </a:lnTo>
                  <a:lnTo>
                    <a:pt x="709" y="461"/>
                  </a:lnTo>
                  <a:close/>
                </a:path>
              </a:pathLst>
            </a:custGeom>
            <a:solidFill>
              <a:srgbClr val="D1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44" name="Freeform 560">
              <a:extLst>
                <a:ext uri="{FF2B5EF4-FFF2-40B4-BE49-F238E27FC236}">
                  <a16:creationId xmlns:a16="http://schemas.microsoft.com/office/drawing/2014/main" id="{F2E346B5-B660-0869-4BF2-7A3876D9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381"/>
              <a:ext cx="45" cy="45"/>
            </a:xfrm>
            <a:custGeom>
              <a:avLst/>
              <a:gdLst>
                <a:gd name="T0" fmla="*/ 717 w 723"/>
                <a:gd name="T1" fmla="*/ 424 h 723"/>
                <a:gd name="T2" fmla="*/ 723 w 723"/>
                <a:gd name="T3" fmla="*/ 370 h 723"/>
                <a:gd name="T4" fmla="*/ 720 w 723"/>
                <a:gd name="T5" fmla="*/ 317 h 723"/>
                <a:gd name="T6" fmla="*/ 709 w 723"/>
                <a:gd name="T7" fmla="*/ 265 h 723"/>
                <a:gd name="T8" fmla="*/ 691 w 723"/>
                <a:gd name="T9" fmla="*/ 216 h 723"/>
                <a:gd name="T10" fmla="*/ 667 w 723"/>
                <a:gd name="T11" fmla="*/ 169 h 723"/>
                <a:gd name="T12" fmla="*/ 637 w 723"/>
                <a:gd name="T13" fmla="*/ 127 h 723"/>
                <a:gd name="T14" fmla="*/ 601 w 723"/>
                <a:gd name="T15" fmla="*/ 90 h 723"/>
                <a:gd name="T16" fmla="*/ 558 w 723"/>
                <a:gd name="T17" fmla="*/ 58 h 723"/>
                <a:gd name="T18" fmla="*/ 512 w 723"/>
                <a:gd name="T19" fmla="*/ 32 h 723"/>
                <a:gd name="T20" fmla="*/ 461 w 723"/>
                <a:gd name="T21" fmla="*/ 13 h 723"/>
                <a:gd name="T22" fmla="*/ 406 w 723"/>
                <a:gd name="T23" fmla="*/ 2 h 723"/>
                <a:gd name="T24" fmla="*/ 352 w 723"/>
                <a:gd name="T25" fmla="*/ 0 h 723"/>
                <a:gd name="T26" fmla="*/ 298 w 723"/>
                <a:gd name="T27" fmla="*/ 5 h 723"/>
                <a:gd name="T28" fmla="*/ 248 w 723"/>
                <a:gd name="T29" fmla="*/ 18 h 723"/>
                <a:gd name="T30" fmla="*/ 200 w 723"/>
                <a:gd name="T31" fmla="*/ 38 h 723"/>
                <a:gd name="T32" fmla="*/ 154 w 723"/>
                <a:gd name="T33" fmla="*/ 65 h 723"/>
                <a:gd name="T34" fmla="*/ 114 w 723"/>
                <a:gd name="T35" fmla="*/ 97 h 723"/>
                <a:gd name="T36" fmla="*/ 78 w 723"/>
                <a:gd name="T37" fmla="*/ 135 h 723"/>
                <a:gd name="T38" fmla="*/ 48 w 723"/>
                <a:gd name="T39" fmla="*/ 179 h 723"/>
                <a:gd name="T40" fmla="*/ 24 w 723"/>
                <a:gd name="T41" fmla="*/ 227 h 723"/>
                <a:gd name="T42" fmla="*/ 8 w 723"/>
                <a:gd name="T43" fmla="*/ 280 h 723"/>
                <a:gd name="T44" fmla="*/ 0 w 723"/>
                <a:gd name="T45" fmla="*/ 335 h 723"/>
                <a:gd name="T46" fmla="*/ 1 w 723"/>
                <a:gd name="T47" fmla="*/ 388 h 723"/>
                <a:gd name="T48" fmla="*/ 9 w 723"/>
                <a:gd name="T49" fmla="*/ 441 h 723"/>
                <a:gd name="T50" fmla="*/ 24 w 723"/>
                <a:gd name="T51" fmla="*/ 491 h 723"/>
                <a:gd name="T52" fmla="*/ 46 w 723"/>
                <a:gd name="T53" fmla="*/ 538 h 723"/>
                <a:gd name="T54" fmla="*/ 76 w 723"/>
                <a:gd name="T55" fmla="*/ 582 h 723"/>
                <a:gd name="T56" fmla="*/ 110 w 723"/>
                <a:gd name="T57" fmla="*/ 621 h 723"/>
                <a:gd name="T58" fmla="*/ 151 w 723"/>
                <a:gd name="T59" fmla="*/ 655 h 723"/>
                <a:gd name="T60" fmla="*/ 197 w 723"/>
                <a:gd name="T61" fmla="*/ 683 h 723"/>
                <a:gd name="T62" fmla="*/ 248 w 723"/>
                <a:gd name="T63" fmla="*/ 704 h 723"/>
                <a:gd name="T64" fmla="*/ 301 w 723"/>
                <a:gd name="T65" fmla="*/ 718 h 723"/>
                <a:gd name="T66" fmla="*/ 355 w 723"/>
                <a:gd name="T67" fmla="*/ 723 h 723"/>
                <a:gd name="T68" fmla="*/ 408 w 723"/>
                <a:gd name="T69" fmla="*/ 720 h 723"/>
                <a:gd name="T70" fmla="*/ 459 w 723"/>
                <a:gd name="T71" fmla="*/ 710 h 723"/>
                <a:gd name="T72" fmla="*/ 508 w 723"/>
                <a:gd name="T73" fmla="*/ 692 h 723"/>
                <a:gd name="T74" fmla="*/ 553 w 723"/>
                <a:gd name="T75" fmla="*/ 667 h 723"/>
                <a:gd name="T76" fmla="*/ 596 w 723"/>
                <a:gd name="T77" fmla="*/ 637 h 723"/>
                <a:gd name="T78" fmla="*/ 633 w 723"/>
                <a:gd name="T79" fmla="*/ 601 h 723"/>
                <a:gd name="T80" fmla="*/ 664 w 723"/>
                <a:gd name="T81" fmla="*/ 560 h 723"/>
                <a:gd name="T82" fmla="*/ 690 w 723"/>
                <a:gd name="T83" fmla="*/ 512 h 723"/>
                <a:gd name="T84" fmla="*/ 709 w 723"/>
                <a:gd name="T85" fmla="*/ 4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3" h="723">
                  <a:moveTo>
                    <a:pt x="709" y="461"/>
                  </a:moveTo>
                  <a:lnTo>
                    <a:pt x="714" y="443"/>
                  </a:lnTo>
                  <a:lnTo>
                    <a:pt x="717" y="424"/>
                  </a:lnTo>
                  <a:lnTo>
                    <a:pt x="720" y="406"/>
                  </a:lnTo>
                  <a:lnTo>
                    <a:pt x="722" y="388"/>
                  </a:lnTo>
                  <a:lnTo>
                    <a:pt x="723" y="370"/>
                  </a:lnTo>
                  <a:lnTo>
                    <a:pt x="722" y="352"/>
                  </a:lnTo>
                  <a:lnTo>
                    <a:pt x="722" y="335"/>
                  </a:lnTo>
                  <a:lnTo>
                    <a:pt x="720" y="317"/>
                  </a:lnTo>
                  <a:lnTo>
                    <a:pt x="717" y="299"/>
                  </a:lnTo>
                  <a:lnTo>
                    <a:pt x="714" y="281"/>
                  </a:lnTo>
                  <a:lnTo>
                    <a:pt x="709" y="265"/>
                  </a:lnTo>
                  <a:lnTo>
                    <a:pt x="704" y="248"/>
                  </a:lnTo>
                  <a:lnTo>
                    <a:pt x="699" y="232"/>
                  </a:lnTo>
                  <a:lnTo>
                    <a:pt x="691" y="216"/>
                  </a:lnTo>
                  <a:lnTo>
                    <a:pt x="684" y="200"/>
                  </a:lnTo>
                  <a:lnTo>
                    <a:pt x="676" y="185"/>
                  </a:lnTo>
                  <a:lnTo>
                    <a:pt x="667" y="169"/>
                  </a:lnTo>
                  <a:lnTo>
                    <a:pt x="658" y="154"/>
                  </a:lnTo>
                  <a:lnTo>
                    <a:pt x="648" y="141"/>
                  </a:lnTo>
                  <a:lnTo>
                    <a:pt x="637" y="127"/>
                  </a:lnTo>
                  <a:lnTo>
                    <a:pt x="625" y="114"/>
                  </a:lnTo>
                  <a:lnTo>
                    <a:pt x="613" y="102"/>
                  </a:lnTo>
                  <a:lnTo>
                    <a:pt x="601" y="90"/>
                  </a:lnTo>
                  <a:lnTo>
                    <a:pt x="587" y="79"/>
                  </a:lnTo>
                  <a:lnTo>
                    <a:pt x="574" y="68"/>
                  </a:lnTo>
                  <a:lnTo>
                    <a:pt x="558" y="58"/>
                  </a:lnTo>
                  <a:lnTo>
                    <a:pt x="543" y="48"/>
                  </a:lnTo>
                  <a:lnTo>
                    <a:pt x="528" y="40"/>
                  </a:lnTo>
                  <a:lnTo>
                    <a:pt x="512" y="32"/>
                  </a:lnTo>
                  <a:lnTo>
                    <a:pt x="495" y="25"/>
                  </a:lnTo>
                  <a:lnTo>
                    <a:pt x="478" y="19"/>
                  </a:lnTo>
                  <a:lnTo>
                    <a:pt x="461" y="13"/>
                  </a:lnTo>
                  <a:lnTo>
                    <a:pt x="442" y="9"/>
                  </a:lnTo>
                  <a:lnTo>
                    <a:pt x="424" y="5"/>
                  </a:lnTo>
                  <a:lnTo>
                    <a:pt x="406" y="2"/>
                  </a:lnTo>
                  <a:lnTo>
                    <a:pt x="388" y="1"/>
                  </a:lnTo>
                  <a:lnTo>
                    <a:pt x="370" y="0"/>
                  </a:lnTo>
                  <a:lnTo>
                    <a:pt x="352" y="0"/>
                  </a:lnTo>
                  <a:lnTo>
                    <a:pt x="334" y="1"/>
                  </a:lnTo>
                  <a:lnTo>
                    <a:pt x="316" y="3"/>
                  </a:lnTo>
                  <a:lnTo>
                    <a:pt x="298" y="5"/>
                  </a:lnTo>
                  <a:lnTo>
                    <a:pt x="281" y="9"/>
                  </a:lnTo>
                  <a:lnTo>
                    <a:pt x="264" y="13"/>
                  </a:lnTo>
                  <a:lnTo>
                    <a:pt x="248" y="18"/>
                  </a:lnTo>
                  <a:lnTo>
                    <a:pt x="231" y="24"/>
                  </a:lnTo>
                  <a:lnTo>
                    <a:pt x="215" y="30"/>
                  </a:lnTo>
                  <a:lnTo>
                    <a:pt x="200" y="38"/>
                  </a:lnTo>
                  <a:lnTo>
                    <a:pt x="183" y="46"/>
                  </a:lnTo>
                  <a:lnTo>
                    <a:pt x="169" y="55"/>
                  </a:lnTo>
                  <a:lnTo>
                    <a:pt x="154" y="65"/>
                  </a:lnTo>
                  <a:lnTo>
                    <a:pt x="140" y="75"/>
                  </a:lnTo>
                  <a:lnTo>
                    <a:pt x="127" y="86"/>
                  </a:lnTo>
                  <a:lnTo>
                    <a:pt x="114" y="97"/>
                  </a:lnTo>
                  <a:lnTo>
                    <a:pt x="101" y="109"/>
                  </a:lnTo>
                  <a:lnTo>
                    <a:pt x="90" y="122"/>
                  </a:lnTo>
                  <a:lnTo>
                    <a:pt x="78" y="135"/>
                  </a:lnTo>
                  <a:lnTo>
                    <a:pt x="68" y="149"/>
                  </a:lnTo>
                  <a:lnTo>
                    <a:pt x="57" y="163"/>
                  </a:lnTo>
                  <a:lnTo>
                    <a:pt x="48" y="179"/>
                  </a:lnTo>
                  <a:lnTo>
                    <a:pt x="39" y="195"/>
                  </a:lnTo>
                  <a:lnTo>
                    <a:pt x="31" y="211"/>
                  </a:lnTo>
                  <a:lnTo>
                    <a:pt x="24" y="227"/>
                  </a:lnTo>
                  <a:lnTo>
                    <a:pt x="18" y="244"/>
                  </a:lnTo>
                  <a:lnTo>
                    <a:pt x="13" y="261"/>
                  </a:lnTo>
                  <a:lnTo>
                    <a:pt x="8" y="280"/>
                  </a:lnTo>
                  <a:lnTo>
                    <a:pt x="5" y="298"/>
                  </a:lnTo>
                  <a:lnTo>
                    <a:pt x="2" y="317"/>
                  </a:lnTo>
                  <a:lnTo>
                    <a:pt x="0" y="335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1" y="388"/>
                  </a:lnTo>
                  <a:lnTo>
                    <a:pt x="2" y="406"/>
                  </a:lnTo>
                  <a:lnTo>
                    <a:pt x="5" y="423"/>
                  </a:lnTo>
                  <a:lnTo>
                    <a:pt x="9" y="441"/>
                  </a:lnTo>
                  <a:lnTo>
                    <a:pt x="13" y="458"/>
                  </a:lnTo>
                  <a:lnTo>
                    <a:pt x="18" y="475"/>
                  </a:lnTo>
                  <a:lnTo>
                    <a:pt x="24" y="491"/>
                  </a:lnTo>
                  <a:lnTo>
                    <a:pt x="30" y="507"/>
                  </a:lnTo>
                  <a:lnTo>
                    <a:pt x="38" y="523"/>
                  </a:lnTo>
                  <a:lnTo>
                    <a:pt x="46" y="538"/>
                  </a:lnTo>
                  <a:lnTo>
                    <a:pt x="55" y="553"/>
                  </a:lnTo>
                  <a:lnTo>
                    <a:pt x="64" y="568"/>
                  </a:lnTo>
                  <a:lnTo>
                    <a:pt x="76" y="582"/>
                  </a:lnTo>
                  <a:lnTo>
                    <a:pt x="87" y="596"/>
                  </a:lnTo>
                  <a:lnTo>
                    <a:pt x="98" y="609"/>
                  </a:lnTo>
                  <a:lnTo>
                    <a:pt x="110" y="621"/>
                  </a:lnTo>
                  <a:lnTo>
                    <a:pt x="123" y="633"/>
                  </a:lnTo>
                  <a:lnTo>
                    <a:pt x="137" y="644"/>
                  </a:lnTo>
                  <a:lnTo>
                    <a:pt x="151" y="655"/>
                  </a:lnTo>
                  <a:lnTo>
                    <a:pt x="165" y="665"/>
                  </a:lnTo>
                  <a:lnTo>
                    <a:pt x="181" y="674"/>
                  </a:lnTo>
                  <a:lnTo>
                    <a:pt x="197" y="683"/>
                  </a:lnTo>
                  <a:lnTo>
                    <a:pt x="214" y="691"/>
                  </a:lnTo>
                  <a:lnTo>
                    <a:pt x="231" y="698"/>
                  </a:lnTo>
                  <a:lnTo>
                    <a:pt x="248" y="704"/>
                  </a:lnTo>
                  <a:lnTo>
                    <a:pt x="266" y="710"/>
                  </a:lnTo>
                  <a:lnTo>
                    <a:pt x="284" y="714"/>
                  </a:lnTo>
                  <a:lnTo>
                    <a:pt x="301" y="718"/>
                  </a:lnTo>
                  <a:lnTo>
                    <a:pt x="320" y="720"/>
                  </a:lnTo>
                  <a:lnTo>
                    <a:pt x="338" y="722"/>
                  </a:lnTo>
                  <a:lnTo>
                    <a:pt x="355" y="723"/>
                  </a:lnTo>
                  <a:lnTo>
                    <a:pt x="373" y="723"/>
                  </a:lnTo>
                  <a:lnTo>
                    <a:pt x="390" y="722"/>
                  </a:lnTo>
                  <a:lnTo>
                    <a:pt x="408" y="720"/>
                  </a:lnTo>
                  <a:lnTo>
                    <a:pt x="425" y="718"/>
                  </a:lnTo>
                  <a:lnTo>
                    <a:pt x="442" y="714"/>
                  </a:lnTo>
                  <a:lnTo>
                    <a:pt x="459" y="710"/>
                  </a:lnTo>
                  <a:lnTo>
                    <a:pt x="476" y="705"/>
                  </a:lnTo>
                  <a:lnTo>
                    <a:pt x="492" y="699"/>
                  </a:lnTo>
                  <a:lnTo>
                    <a:pt x="508" y="692"/>
                  </a:lnTo>
                  <a:lnTo>
                    <a:pt x="523" y="685"/>
                  </a:lnTo>
                  <a:lnTo>
                    <a:pt x="538" y="676"/>
                  </a:lnTo>
                  <a:lnTo>
                    <a:pt x="553" y="667"/>
                  </a:lnTo>
                  <a:lnTo>
                    <a:pt x="567" y="658"/>
                  </a:lnTo>
                  <a:lnTo>
                    <a:pt x="582" y="648"/>
                  </a:lnTo>
                  <a:lnTo>
                    <a:pt x="596" y="637"/>
                  </a:lnTo>
                  <a:lnTo>
                    <a:pt x="608" y="626"/>
                  </a:lnTo>
                  <a:lnTo>
                    <a:pt x="621" y="614"/>
                  </a:lnTo>
                  <a:lnTo>
                    <a:pt x="633" y="601"/>
                  </a:lnTo>
                  <a:lnTo>
                    <a:pt x="644" y="588"/>
                  </a:lnTo>
                  <a:lnTo>
                    <a:pt x="654" y="574"/>
                  </a:lnTo>
                  <a:lnTo>
                    <a:pt x="664" y="560"/>
                  </a:lnTo>
                  <a:lnTo>
                    <a:pt x="673" y="544"/>
                  </a:lnTo>
                  <a:lnTo>
                    <a:pt x="682" y="528"/>
                  </a:lnTo>
                  <a:lnTo>
                    <a:pt x="690" y="512"/>
                  </a:lnTo>
                  <a:lnTo>
                    <a:pt x="698" y="496"/>
                  </a:lnTo>
                  <a:lnTo>
                    <a:pt x="704" y="479"/>
                  </a:lnTo>
                  <a:lnTo>
                    <a:pt x="709" y="46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45" name="Freeform 561">
              <a:extLst>
                <a:ext uri="{FF2B5EF4-FFF2-40B4-BE49-F238E27FC236}">
                  <a16:creationId xmlns:a16="http://schemas.microsoft.com/office/drawing/2014/main" id="{75909D82-8ABF-F380-2ED1-5E4E284A5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14"/>
              <a:ext cx="46" cy="45"/>
            </a:xfrm>
            <a:custGeom>
              <a:avLst/>
              <a:gdLst>
                <a:gd name="T0" fmla="*/ 363 w 724"/>
                <a:gd name="T1" fmla="*/ 0 h 726"/>
                <a:gd name="T2" fmla="*/ 309 w 724"/>
                <a:gd name="T3" fmla="*/ 5 h 726"/>
                <a:gd name="T4" fmla="*/ 257 w 724"/>
                <a:gd name="T5" fmla="*/ 17 h 726"/>
                <a:gd name="T6" fmla="*/ 207 w 724"/>
                <a:gd name="T7" fmla="*/ 37 h 726"/>
                <a:gd name="T8" fmla="*/ 162 w 724"/>
                <a:gd name="T9" fmla="*/ 63 h 726"/>
                <a:gd name="T10" fmla="*/ 120 w 724"/>
                <a:gd name="T11" fmla="*/ 95 h 726"/>
                <a:gd name="T12" fmla="*/ 84 w 724"/>
                <a:gd name="T13" fmla="*/ 132 h 726"/>
                <a:gd name="T14" fmla="*/ 53 w 724"/>
                <a:gd name="T15" fmla="*/ 176 h 726"/>
                <a:gd name="T16" fmla="*/ 29 w 724"/>
                <a:gd name="T17" fmla="*/ 223 h 726"/>
                <a:gd name="T18" fmla="*/ 12 w 724"/>
                <a:gd name="T19" fmla="*/ 274 h 726"/>
                <a:gd name="T20" fmla="*/ 2 w 724"/>
                <a:gd name="T21" fmla="*/ 329 h 726"/>
                <a:gd name="T22" fmla="*/ 1 w 724"/>
                <a:gd name="T23" fmla="*/ 384 h 726"/>
                <a:gd name="T24" fmla="*/ 7 w 724"/>
                <a:gd name="T25" fmla="*/ 438 h 726"/>
                <a:gd name="T26" fmla="*/ 21 w 724"/>
                <a:gd name="T27" fmla="*/ 488 h 726"/>
                <a:gd name="T28" fmla="*/ 42 w 724"/>
                <a:gd name="T29" fmla="*/ 535 h 726"/>
                <a:gd name="T30" fmla="*/ 70 w 724"/>
                <a:gd name="T31" fmla="*/ 580 h 726"/>
                <a:gd name="T32" fmla="*/ 103 w 724"/>
                <a:gd name="T33" fmla="*/ 619 h 726"/>
                <a:gd name="T34" fmla="*/ 142 w 724"/>
                <a:gd name="T35" fmla="*/ 653 h 726"/>
                <a:gd name="T36" fmla="*/ 186 w 724"/>
                <a:gd name="T37" fmla="*/ 682 h 726"/>
                <a:gd name="T38" fmla="*/ 234 w 724"/>
                <a:gd name="T39" fmla="*/ 703 h 726"/>
                <a:gd name="T40" fmla="*/ 286 w 724"/>
                <a:gd name="T41" fmla="*/ 718 h 726"/>
                <a:gd name="T42" fmla="*/ 341 w 724"/>
                <a:gd name="T43" fmla="*/ 725 h 726"/>
                <a:gd name="T44" fmla="*/ 397 w 724"/>
                <a:gd name="T45" fmla="*/ 724 h 726"/>
                <a:gd name="T46" fmla="*/ 450 w 724"/>
                <a:gd name="T47" fmla="*/ 716 h 726"/>
                <a:gd name="T48" fmla="*/ 501 w 724"/>
                <a:gd name="T49" fmla="*/ 700 h 726"/>
                <a:gd name="T50" fmla="*/ 547 w 724"/>
                <a:gd name="T51" fmla="*/ 676 h 726"/>
                <a:gd name="T52" fmla="*/ 590 w 724"/>
                <a:gd name="T53" fmla="*/ 646 h 726"/>
                <a:gd name="T54" fmla="*/ 629 w 724"/>
                <a:gd name="T55" fmla="*/ 610 h 726"/>
                <a:gd name="T56" fmla="*/ 661 w 724"/>
                <a:gd name="T57" fmla="*/ 570 h 726"/>
                <a:gd name="T58" fmla="*/ 688 w 724"/>
                <a:gd name="T59" fmla="*/ 523 h 726"/>
                <a:gd name="T60" fmla="*/ 708 w 724"/>
                <a:gd name="T61" fmla="*/ 474 h 726"/>
                <a:gd name="T62" fmla="*/ 720 w 724"/>
                <a:gd name="T63" fmla="*/ 421 h 726"/>
                <a:gd name="T64" fmla="*/ 724 w 724"/>
                <a:gd name="T65" fmla="*/ 364 h 726"/>
                <a:gd name="T66" fmla="*/ 719 w 724"/>
                <a:gd name="T67" fmla="*/ 311 h 726"/>
                <a:gd name="T68" fmla="*/ 707 w 724"/>
                <a:gd name="T69" fmla="*/ 258 h 726"/>
                <a:gd name="T70" fmla="*/ 688 w 724"/>
                <a:gd name="T71" fmla="*/ 210 h 726"/>
                <a:gd name="T72" fmla="*/ 663 w 724"/>
                <a:gd name="T73" fmla="*/ 165 h 726"/>
                <a:gd name="T74" fmla="*/ 631 w 724"/>
                <a:gd name="T75" fmla="*/ 123 h 726"/>
                <a:gd name="T76" fmla="*/ 593 w 724"/>
                <a:gd name="T77" fmla="*/ 87 h 726"/>
                <a:gd name="T78" fmla="*/ 551 w 724"/>
                <a:gd name="T79" fmla="*/ 56 h 726"/>
                <a:gd name="T80" fmla="*/ 505 w 724"/>
                <a:gd name="T81" fmla="*/ 31 h 726"/>
                <a:gd name="T82" fmla="*/ 454 w 724"/>
                <a:gd name="T83" fmla="*/ 13 h 726"/>
                <a:gd name="T84" fmla="*/ 401 w 724"/>
                <a:gd name="T85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6">
                  <a:moveTo>
                    <a:pt x="401" y="2"/>
                  </a:moveTo>
                  <a:lnTo>
                    <a:pt x="383" y="1"/>
                  </a:lnTo>
                  <a:lnTo>
                    <a:pt x="363" y="0"/>
                  </a:lnTo>
                  <a:lnTo>
                    <a:pt x="345" y="1"/>
                  </a:lnTo>
                  <a:lnTo>
                    <a:pt x="327" y="2"/>
                  </a:lnTo>
                  <a:lnTo>
                    <a:pt x="309" y="5"/>
                  </a:lnTo>
                  <a:lnTo>
                    <a:pt x="292" y="8"/>
                  </a:lnTo>
                  <a:lnTo>
                    <a:pt x="274" y="12"/>
                  </a:lnTo>
                  <a:lnTo>
                    <a:pt x="257" y="17"/>
                  </a:lnTo>
                  <a:lnTo>
                    <a:pt x="240" y="22"/>
                  </a:lnTo>
                  <a:lnTo>
                    <a:pt x="223" y="29"/>
                  </a:lnTo>
                  <a:lnTo>
                    <a:pt x="207" y="37"/>
                  </a:lnTo>
                  <a:lnTo>
                    <a:pt x="192" y="45"/>
                  </a:lnTo>
                  <a:lnTo>
                    <a:pt x="177" y="54"/>
                  </a:lnTo>
                  <a:lnTo>
                    <a:pt x="162" y="63"/>
                  </a:lnTo>
                  <a:lnTo>
                    <a:pt x="148" y="73"/>
                  </a:lnTo>
                  <a:lnTo>
                    <a:pt x="134" y="83"/>
                  </a:lnTo>
                  <a:lnTo>
                    <a:pt x="120" y="95"/>
                  </a:lnTo>
                  <a:lnTo>
                    <a:pt x="107" y="107"/>
                  </a:lnTo>
                  <a:lnTo>
                    <a:pt x="95" y="119"/>
                  </a:lnTo>
                  <a:lnTo>
                    <a:pt x="84" y="132"/>
                  </a:lnTo>
                  <a:lnTo>
                    <a:pt x="73" y="146"/>
                  </a:lnTo>
                  <a:lnTo>
                    <a:pt x="63" y="161"/>
                  </a:lnTo>
                  <a:lnTo>
                    <a:pt x="53" y="176"/>
                  </a:lnTo>
                  <a:lnTo>
                    <a:pt x="44" y="191"/>
                  </a:lnTo>
                  <a:lnTo>
                    <a:pt x="36" y="207"/>
                  </a:lnTo>
                  <a:lnTo>
                    <a:pt x="29" y="223"/>
                  </a:lnTo>
                  <a:lnTo>
                    <a:pt x="22" y="239"/>
                  </a:lnTo>
                  <a:lnTo>
                    <a:pt x="17" y="256"/>
                  </a:lnTo>
                  <a:lnTo>
                    <a:pt x="12" y="274"/>
                  </a:lnTo>
                  <a:lnTo>
                    <a:pt x="8" y="292"/>
                  </a:lnTo>
                  <a:lnTo>
                    <a:pt x="4" y="310"/>
                  </a:lnTo>
                  <a:lnTo>
                    <a:pt x="2" y="329"/>
                  </a:lnTo>
                  <a:lnTo>
                    <a:pt x="1" y="347"/>
                  </a:lnTo>
                  <a:lnTo>
                    <a:pt x="0" y="366"/>
                  </a:lnTo>
                  <a:lnTo>
                    <a:pt x="1" y="384"/>
                  </a:lnTo>
                  <a:lnTo>
                    <a:pt x="2" y="402"/>
                  </a:lnTo>
                  <a:lnTo>
                    <a:pt x="4" y="420"/>
                  </a:lnTo>
                  <a:lnTo>
                    <a:pt x="7" y="438"/>
                  </a:lnTo>
                  <a:lnTo>
                    <a:pt x="11" y="455"/>
                  </a:lnTo>
                  <a:lnTo>
                    <a:pt x="16" y="472"/>
                  </a:lnTo>
                  <a:lnTo>
                    <a:pt x="21" y="488"/>
                  </a:lnTo>
                  <a:lnTo>
                    <a:pt x="28" y="504"/>
                  </a:lnTo>
                  <a:lnTo>
                    <a:pt x="35" y="520"/>
                  </a:lnTo>
                  <a:lnTo>
                    <a:pt x="42" y="535"/>
                  </a:lnTo>
                  <a:lnTo>
                    <a:pt x="51" y="551"/>
                  </a:lnTo>
                  <a:lnTo>
                    <a:pt x="60" y="566"/>
                  </a:lnTo>
                  <a:lnTo>
                    <a:pt x="70" y="580"/>
                  </a:lnTo>
                  <a:lnTo>
                    <a:pt x="80" y="593"/>
                  </a:lnTo>
                  <a:lnTo>
                    <a:pt x="91" y="606"/>
                  </a:lnTo>
                  <a:lnTo>
                    <a:pt x="103" y="619"/>
                  </a:lnTo>
                  <a:lnTo>
                    <a:pt x="115" y="631"/>
                  </a:lnTo>
                  <a:lnTo>
                    <a:pt x="129" y="642"/>
                  </a:lnTo>
                  <a:lnTo>
                    <a:pt x="142" y="653"/>
                  </a:lnTo>
                  <a:lnTo>
                    <a:pt x="156" y="664"/>
                  </a:lnTo>
                  <a:lnTo>
                    <a:pt x="171" y="673"/>
                  </a:lnTo>
                  <a:lnTo>
                    <a:pt x="186" y="682"/>
                  </a:lnTo>
                  <a:lnTo>
                    <a:pt x="201" y="689"/>
                  </a:lnTo>
                  <a:lnTo>
                    <a:pt x="217" y="697"/>
                  </a:lnTo>
                  <a:lnTo>
                    <a:pt x="234" y="703"/>
                  </a:lnTo>
                  <a:lnTo>
                    <a:pt x="252" y="709"/>
                  </a:lnTo>
                  <a:lnTo>
                    <a:pt x="269" y="714"/>
                  </a:lnTo>
                  <a:lnTo>
                    <a:pt x="286" y="718"/>
                  </a:lnTo>
                  <a:lnTo>
                    <a:pt x="305" y="721"/>
                  </a:lnTo>
                  <a:lnTo>
                    <a:pt x="323" y="723"/>
                  </a:lnTo>
                  <a:lnTo>
                    <a:pt x="341" y="725"/>
                  </a:lnTo>
                  <a:lnTo>
                    <a:pt x="360" y="726"/>
                  </a:lnTo>
                  <a:lnTo>
                    <a:pt x="379" y="725"/>
                  </a:lnTo>
                  <a:lnTo>
                    <a:pt x="397" y="724"/>
                  </a:lnTo>
                  <a:lnTo>
                    <a:pt x="415" y="722"/>
                  </a:lnTo>
                  <a:lnTo>
                    <a:pt x="432" y="719"/>
                  </a:lnTo>
                  <a:lnTo>
                    <a:pt x="450" y="716"/>
                  </a:lnTo>
                  <a:lnTo>
                    <a:pt x="467" y="711"/>
                  </a:lnTo>
                  <a:lnTo>
                    <a:pt x="483" y="706"/>
                  </a:lnTo>
                  <a:lnTo>
                    <a:pt x="501" y="700"/>
                  </a:lnTo>
                  <a:lnTo>
                    <a:pt x="517" y="693"/>
                  </a:lnTo>
                  <a:lnTo>
                    <a:pt x="532" y="685"/>
                  </a:lnTo>
                  <a:lnTo>
                    <a:pt x="547" y="676"/>
                  </a:lnTo>
                  <a:lnTo>
                    <a:pt x="562" y="667"/>
                  </a:lnTo>
                  <a:lnTo>
                    <a:pt x="576" y="656"/>
                  </a:lnTo>
                  <a:lnTo>
                    <a:pt x="590" y="646"/>
                  </a:lnTo>
                  <a:lnTo>
                    <a:pt x="603" y="635"/>
                  </a:lnTo>
                  <a:lnTo>
                    <a:pt x="616" y="623"/>
                  </a:lnTo>
                  <a:lnTo>
                    <a:pt x="629" y="610"/>
                  </a:lnTo>
                  <a:lnTo>
                    <a:pt x="640" y="597"/>
                  </a:lnTo>
                  <a:lnTo>
                    <a:pt x="651" y="584"/>
                  </a:lnTo>
                  <a:lnTo>
                    <a:pt x="661" y="570"/>
                  </a:lnTo>
                  <a:lnTo>
                    <a:pt x="671" y="555"/>
                  </a:lnTo>
                  <a:lnTo>
                    <a:pt x="680" y="540"/>
                  </a:lnTo>
                  <a:lnTo>
                    <a:pt x="688" y="523"/>
                  </a:lnTo>
                  <a:lnTo>
                    <a:pt x="695" y="507"/>
                  </a:lnTo>
                  <a:lnTo>
                    <a:pt x="702" y="491"/>
                  </a:lnTo>
                  <a:lnTo>
                    <a:pt x="708" y="474"/>
                  </a:lnTo>
                  <a:lnTo>
                    <a:pt x="712" y="456"/>
                  </a:lnTo>
                  <a:lnTo>
                    <a:pt x="716" y="439"/>
                  </a:lnTo>
                  <a:lnTo>
                    <a:pt x="720" y="421"/>
                  </a:lnTo>
                  <a:lnTo>
                    <a:pt x="722" y="401"/>
                  </a:lnTo>
                  <a:lnTo>
                    <a:pt x="723" y="383"/>
                  </a:lnTo>
                  <a:lnTo>
                    <a:pt x="724" y="364"/>
                  </a:lnTo>
                  <a:lnTo>
                    <a:pt x="723" y="346"/>
                  </a:lnTo>
                  <a:lnTo>
                    <a:pt x="722" y="328"/>
                  </a:lnTo>
                  <a:lnTo>
                    <a:pt x="719" y="311"/>
                  </a:lnTo>
                  <a:lnTo>
                    <a:pt x="716" y="293"/>
                  </a:lnTo>
                  <a:lnTo>
                    <a:pt x="712" y="275"/>
                  </a:lnTo>
                  <a:lnTo>
                    <a:pt x="707" y="258"/>
                  </a:lnTo>
                  <a:lnTo>
                    <a:pt x="702" y="242"/>
                  </a:lnTo>
                  <a:lnTo>
                    <a:pt x="695" y="225"/>
                  </a:lnTo>
                  <a:lnTo>
                    <a:pt x="688" y="210"/>
                  </a:lnTo>
                  <a:lnTo>
                    <a:pt x="681" y="194"/>
                  </a:lnTo>
                  <a:lnTo>
                    <a:pt x="672" y="179"/>
                  </a:lnTo>
                  <a:lnTo>
                    <a:pt x="663" y="165"/>
                  </a:lnTo>
                  <a:lnTo>
                    <a:pt x="653" y="150"/>
                  </a:lnTo>
                  <a:lnTo>
                    <a:pt x="642" y="136"/>
                  </a:lnTo>
                  <a:lnTo>
                    <a:pt x="631" y="123"/>
                  </a:lnTo>
                  <a:lnTo>
                    <a:pt x="618" y="110"/>
                  </a:lnTo>
                  <a:lnTo>
                    <a:pt x="606" y="98"/>
                  </a:lnTo>
                  <a:lnTo>
                    <a:pt x="593" y="87"/>
                  </a:lnTo>
                  <a:lnTo>
                    <a:pt x="580" y="76"/>
                  </a:lnTo>
                  <a:lnTo>
                    <a:pt x="566" y="66"/>
                  </a:lnTo>
                  <a:lnTo>
                    <a:pt x="551" y="56"/>
                  </a:lnTo>
                  <a:lnTo>
                    <a:pt x="536" y="47"/>
                  </a:lnTo>
                  <a:lnTo>
                    <a:pt x="521" y="39"/>
                  </a:lnTo>
                  <a:lnTo>
                    <a:pt x="505" y="31"/>
                  </a:lnTo>
                  <a:lnTo>
                    <a:pt x="488" y="24"/>
                  </a:lnTo>
                  <a:lnTo>
                    <a:pt x="471" y="18"/>
                  </a:lnTo>
                  <a:lnTo>
                    <a:pt x="454" y="13"/>
                  </a:lnTo>
                  <a:lnTo>
                    <a:pt x="437" y="8"/>
                  </a:lnTo>
                  <a:lnTo>
                    <a:pt x="419" y="5"/>
                  </a:lnTo>
                  <a:lnTo>
                    <a:pt x="401" y="2"/>
                  </a:lnTo>
                  <a:close/>
                </a:path>
              </a:pathLst>
            </a:custGeom>
            <a:solidFill>
              <a:srgbClr val="D1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46" name="Freeform 562">
              <a:extLst>
                <a:ext uri="{FF2B5EF4-FFF2-40B4-BE49-F238E27FC236}">
                  <a16:creationId xmlns:a16="http://schemas.microsoft.com/office/drawing/2014/main" id="{EABC53CA-348B-E626-F7A7-0B4E79FE3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14"/>
              <a:ext cx="46" cy="45"/>
            </a:xfrm>
            <a:custGeom>
              <a:avLst/>
              <a:gdLst>
                <a:gd name="T0" fmla="*/ 363 w 724"/>
                <a:gd name="T1" fmla="*/ 0 h 726"/>
                <a:gd name="T2" fmla="*/ 309 w 724"/>
                <a:gd name="T3" fmla="*/ 5 h 726"/>
                <a:gd name="T4" fmla="*/ 257 w 724"/>
                <a:gd name="T5" fmla="*/ 17 h 726"/>
                <a:gd name="T6" fmla="*/ 207 w 724"/>
                <a:gd name="T7" fmla="*/ 37 h 726"/>
                <a:gd name="T8" fmla="*/ 162 w 724"/>
                <a:gd name="T9" fmla="*/ 63 h 726"/>
                <a:gd name="T10" fmla="*/ 120 w 724"/>
                <a:gd name="T11" fmla="*/ 95 h 726"/>
                <a:gd name="T12" fmla="*/ 84 w 724"/>
                <a:gd name="T13" fmla="*/ 132 h 726"/>
                <a:gd name="T14" fmla="*/ 53 w 724"/>
                <a:gd name="T15" fmla="*/ 176 h 726"/>
                <a:gd name="T16" fmla="*/ 29 w 724"/>
                <a:gd name="T17" fmla="*/ 223 h 726"/>
                <a:gd name="T18" fmla="*/ 12 w 724"/>
                <a:gd name="T19" fmla="*/ 274 h 726"/>
                <a:gd name="T20" fmla="*/ 2 w 724"/>
                <a:gd name="T21" fmla="*/ 329 h 726"/>
                <a:gd name="T22" fmla="*/ 1 w 724"/>
                <a:gd name="T23" fmla="*/ 384 h 726"/>
                <a:gd name="T24" fmla="*/ 7 w 724"/>
                <a:gd name="T25" fmla="*/ 438 h 726"/>
                <a:gd name="T26" fmla="*/ 21 w 724"/>
                <a:gd name="T27" fmla="*/ 488 h 726"/>
                <a:gd name="T28" fmla="*/ 42 w 724"/>
                <a:gd name="T29" fmla="*/ 535 h 726"/>
                <a:gd name="T30" fmla="*/ 70 w 724"/>
                <a:gd name="T31" fmla="*/ 580 h 726"/>
                <a:gd name="T32" fmla="*/ 103 w 724"/>
                <a:gd name="T33" fmla="*/ 619 h 726"/>
                <a:gd name="T34" fmla="*/ 142 w 724"/>
                <a:gd name="T35" fmla="*/ 653 h 726"/>
                <a:gd name="T36" fmla="*/ 186 w 724"/>
                <a:gd name="T37" fmla="*/ 682 h 726"/>
                <a:gd name="T38" fmla="*/ 234 w 724"/>
                <a:gd name="T39" fmla="*/ 703 h 726"/>
                <a:gd name="T40" fmla="*/ 286 w 724"/>
                <a:gd name="T41" fmla="*/ 718 h 726"/>
                <a:gd name="T42" fmla="*/ 341 w 724"/>
                <a:gd name="T43" fmla="*/ 725 h 726"/>
                <a:gd name="T44" fmla="*/ 397 w 724"/>
                <a:gd name="T45" fmla="*/ 724 h 726"/>
                <a:gd name="T46" fmla="*/ 450 w 724"/>
                <a:gd name="T47" fmla="*/ 716 h 726"/>
                <a:gd name="T48" fmla="*/ 501 w 724"/>
                <a:gd name="T49" fmla="*/ 700 h 726"/>
                <a:gd name="T50" fmla="*/ 547 w 724"/>
                <a:gd name="T51" fmla="*/ 676 h 726"/>
                <a:gd name="T52" fmla="*/ 590 w 724"/>
                <a:gd name="T53" fmla="*/ 646 h 726"/>
                <a:gd name="T54" fmla="*/ 629 w 724"/>
                <a:gd name="T55" fmla="*/ 610 h 726"/>
                <a:gd name="T56" fmla="*/ 661 w 724"/>
                <a:gd name="T57" fmla="*/ 570 h 726"/>
                <a:gd name="T58" fmla="*/ 688 w 724"/>
                <a:gd name="T59" fmla="*/ 523 h 726"/>
                <a:gd name="T60" fmla="*/ 708 w 724"/>
                <a:gd name="T61" fmla="*/ 474 h 726"/>
                <a:gd name="T62" fmla="*/ 720 w 724"/>
                <a:gd name="T63" fmla="*/ 421 h 726"/>
                <a:gd name="T64" fmla="*/ 724 w 724"/>
                <a:gd name="T65" fmla="*/ 364 h 726"/>
                <a:gd name="T66" fmla="*/ 719 w 724"/>
                <a:gd name="T67" fmla="*/ 311 h 726"/>
                <a:gd name="T68" fmla="*/ 707 w 724"/>
                <a:gd name="T69" fmla="*/ 258 h 726"/>
                <a:gd name="T70" fmla="*/ 688 w 724"/>
                <a:gd name="T71" fmla="*/ 210 h 726"/>
                <a:gd name="T72" fmla="*/ 663 w 724"/>
                <a:gd name="T73" fmla="*/ 165 h 726"/>
                <a:gd name="T74" fmla="*/ 631 w 724"/>
                <a:gd name="T75" fmla="*/ 123 h 726"/>
                <a:gd name="T76" fmla="*/ 593 w 724"/>
                <a:gd name="T77" fmla="*/ 87 h 726"/>
                <a:gd name="T78" fmla="*/ 551 w 724"/>
                <a:gd name="T79" fmla="*/ 56 h 726"/>
                <a:gd name="T80" fmla="*/ 505 w 724"/>
                <a:gd name="T81" fmla="*/ 31 h 726"/>
                <a:gd name="T82" fmla="*/ 454 w 724"/>
                <a:gd name="T83" fmla="*/ 13 h 726"/>
                <a:gd name="T84" fmla="*/ 401 w 724"/>
                <a:gd name="T85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6">
                  <a:moveTo>
                    <a:pt x="401" y="2"/>
                  </a:moveTo>
                  <a:lnTo>
                    <a:pt x="383" y="1"/>
                  </a:lnTo>
                  <a:lnTo>
                    <a:pt x="363" y="0"/>
                  </a:lnTo>
                  <a:lnTo>
                    <a:pt x="345" y="1"/>
                  </a:lnTo>
                  <a:lnTo>
                    <a:pt x="327" y="2"/>
                  </a:lnTo>
                  <a:lnTo>
                    <a:pt x="309" y="5"/>
                  </a:lnTo>
                  <a:lnTo>
                    <a:pt x="292" y="8"/>
                  </a:lnTo>
                  <a:lnTo>
                    <a:pt x="274" y="12"/>
                  </a:lnTo>
                  <a:lnTo>
                    <a:pt x="257" y="17"/>
                  </a:lnTo>
                  <a:lnTo>
                    <a:pt x="240" y="22"/>
                  </a:lnTo>
                  <a:lnTo>
                    <a:pt x="223" y="29"/>
                  </a:lnTo>
                  <a:lnTo>
                    <a:pt x="207" y="37"/>
                  </a:lnTo>
                  <a:lnTo>
                    <a:pt x="192" y="45"/>
                  </a:lnTo>
                  <a:lnTo>
                    <a:pt x="177" y="54"/>
                  </a:lnTo>
                  <a:lnTo>
                    <a:pt x="162" y="63"/>
                  </a:lnTo>
                  <a:lnTo>
                    <a:pt x="148" y="73"/>
                  </a:lnTo>
                  <a:lnTo>
                    <a:pt x="134" y="83"/>
                  </a:lnTo>
                  <a:lnTo>
                    <a:pt x="120" y="95"/>
                  </a:lnTo>
                  <a:lnTo>
                    <a:pt x="107" y="107"/>
                  </a:lnTo>
                  <a:lnTo>
                    <a:pt x="95" y="119"/>
                  </a:lnTo>
                  <a:lnTo>
                    <a:pt x="84" y="132"/>
                  </a:lnTo>
                  <a:lnTo>
                    <a:pt x="73" y="146"/>
                  </a:lnTo>
                  <a:lnTo>
                    <a:pt x="63" y="161"/>
                  </a:lnTo>
                  <a:lnTo>
                    <a:pt x="53" y="176"/>
                  </a:lnTo>
                  <a:lnTo>
                    <a:pt x="44" y="191"/>
                  </a:lnTo>
                  <a:lnTo>
                    <a:pt x="36" y="207"/>
                  </a:lnTo>
                  <a:lnTo>
                    <a:pt x="29" y="223"/>
                  </a:lnTo>
                  <a:lnTo>
                    <a:pt x="22" y="239"/>
                  </a:lnTo>
                  <a:lnTo>
                    <a:pt x="17" y="256"/>
                  </a:lnTo>
                  <a:lnTo>
                    <a:pt x="12" y="274"/>
                  </a:lnTo>
                  <a:lnTo>
                    <a:pt x="8" y="292"/>
                  </a:lnTo>
                  <a:lnTo>
                    <a:pt x="4" y="310"/>
                  </a:lnTo>
                  <a:lnTo>
                    <a:pt x="2" y="329"/>
                  </a:lnTo>
                  <a:lnTo>
                    <a:pt x="1" y="347"/>
                  </a:lnTo>
                  <a:lnTo>
                    <a:pt x="0" y="366"/>
                  </a:lnTo>
                  <a:lnTo>
                    <a:pt x="1" y="384"/>
                  </a:lnTo>
                  <a:lnTo>
                    <a:pt x="2" y="402"/>
                  </a:lnTo>
                  <a:lnTo>
                    <a:pt x="4" y="420"/>
                  </a:lnTo>
                  <a:lnTo>
                    <a:pt x="7" y="438"/>
                  </a:lnTo>
                  <a:lnTo>
                    <a:pt x="11" y="455"/>
                  </a:lnTo>
                  <a:lnTo>
                    <a:pt x="16" y="472"/>
                  </a:lnTo>
                  <a:lnTo>
                    <a:pt x="21" y="488"/>
                  </a:lnTo>
                  <a:lnTo>
                    <a:pt x="28" y="504"/>
                  </a:lnTo>
                  <a:lnTo>
                    <a:pt x="35" y="520"/>
                  </a:lnTo>
                  <a:lnTo>
                    <a:pt x="42" y="535"/>
                  </a:lnTo>
                  <a:lnTo>
                    <a:pt x="51" y="551"/>
                  </a:lnTo>
                  <a:lnTo>
                    <a:pt x="60" y="566"/>
                  </a:lnTo>
                  <a:lnTo>
                    <a:pt x="70" y="580"/>
                  </a:lnTo>
                  <a:lnTo>
                    <a:pt x="80" y="593"/>
                  </a:lnTo>
                  <a:lnTo>
                    <a:pt x="91" y="606"/>
                  </a:lnTo>
                  <a:lnTo>
                    <a:pt x="103" y="619"/>
                  </a:lnTo>
                  <a:lnTo>
                    <a:pt x="115" y="631"/>
                  </a:lnTo>
                  <a:lnTo>
                    <a:pt x="129" y="642"/>
                  </a:lnTo>
                  <a:lnTo>
                    <a:pt x="142" y="653"/>
                  </a:lnTo>
                  <a:lnTo>
                    <a:pt x="156" y="664"/>
                  </a:lnTo>
                  <a:lnTo>
                    <a:pt x="171" y="673"/>
                  </a:lnTo>
                  <a:lnTo>
                    <a:pt x="186" y="682"/>
                  </a:lnTo>
                  <a:lnTo>
                    <a:pt x="201" y="689"/>
                  </a:lnTo>
                  <a:lnTo>
                    <a:pt x="217" y="697"/>
                  </a:lnTo>
                  <a:lnTo>
                    <a:pt x="234" y="703"/>
                  </a:lnTo>
                  <a:lnTo>
                    <a:pt x="252" y="709"/>
                  </a:lnTo>
                  <a:lnTo>
                    <a:pt x="269" y="714"/>
                  </a:lnTo>
                  <a:lnTo>
                    <a:pt x="286" y="718"/>
                  </a:lnTo>
                  <a:lnTo>
                    <a:pt x="305" y="721"/>
                  </a:lnTo>
                  <a:lnTo>
                    <a:pt x="323" y="723"/>
                  </a:lnTo>
                  <a:lnTo>
                    <a:pt x="341" y="725"/>
                  </a:lnTo>
                  <a:lnTo>
                    <a:pt x="360" y="726"/>
                  </a:lnTo>
                  <a:lnTo>
                    <a:pt x="379" y="725"/>
                  </a:lnTo>
                  <a:lnTo>
                    <a:pt x="397" y="724"/>
                  </a:lnTo>
                  <a:lnTo>
                    <a:pt x="415" y="722"/>
                  </a:lnTo>
                  <a:lnTo>
                    <a:pt x="432" y="719"/>
                  </a:lnTo>
                  <a:lnTo>
                    <a:pt x="450" y="716"/>
                  </a:lnTo>
                  <a:lnTo>
                    <a:pt x="467" y="711"/>
                  </a:lnTo>
                  <a:lnTo>
                    <a:pt x="483" y="706"/>
                  </a:lnTo>
                  <a:lnTo>
                    <a:pt x="501" y="700"/>
                  </a:lnTo>
                  <a:lnTo>
                    <a:pt x="517" y="693"/>
                  </a:lnTo>
                  <a:lnTo>
                    <a:pt x="532" y="685"/>
                  </a:lnTo>
                  <a:lnTo>
                    <a:pt x="547" y="676"/>
                  </a:lnTo>
                  <a:lnTo>
                    <a:pt x="562" y="667"/>
                  </a:lnTo>
                  <a:lnTo>
                    <a:pt x="576" y="656"/>
                  </a:lnTo>
                  <a:lnTo>
                    <a:pt x="590" y="646"/>
                  </a:lnTo>
                  <a:lnTo>
                    <a:pt x="603" y="635"/>
                  </a:lnTo>
                  <a:lnTo>
                    <a:pt x="616" y="623"/>
                  </a:lnTo>
                  <a:lnTo>
                    <a:pt x="629" y="610"/>
                  </a:lnTo>
                  <a:lnTo>
                    <a:pt x="640" y="597"/>
                  </a:lnTo>
                  <a:lnTo>
                    <a:pt x="651" y="584"/>
                  </a:lnTo>
                  <a:lnTo>
                    <a:pt x="661" y="570"/>
                  </a:lnTo>
                  <a:lnTo>
                    <a:pt x="671" y="555"/>
                  </a:lnTo>
                  <a:lnTo>
                    <a:pt x="680" y="540"/>
                  </a:lnTo>
                  <a:lnTo>
                    <a:pt x="688" y="523"/>
                  </a:lnTo>
                  <a:lnTo>
                    <a:pt x="695" y="507"/>
                  </a:lnTo>
                  <a:lnTo>
                    <a:pt x="702" y="491"/>
                  </a:lnTo>
                  <a:lnTo>
                    <a:pt x="708" y="474"/>
                  </a:lnTo>
                  <a:lnTo>
                    <a:pt x="712" y="456"/>
                  </a:lnTo>
                  <a:lnTo>
                    <a:pt x="716" y="439"/>
                  </a:lnTo>
                  <a:lnTo>
                    <a:pt x="720" y="421"/>
                  </a:lnTo>
                  <a:lnTo>
                    <a:pt x="722" y="401"/>
                  </a:lnTo>
                  <a:lnTo>
                    <a:pt x="723" y="383"/>
                  </a:lnTo>
                  <a:lnTo>
                    <a:pt x="724" y="364"/>
                  </a:lnTo>
                  <a:lnTo>
                    <a:pt x="723" y="346"/>
                  </a:lnTo>
                  <a:lnTo>
                    <a:pt x="722" y="328"/>
                  </a:lnTo>
                  <a:lnTo>
                    <a:pt x="719" y="311"/>
                  </a:lnTo>
                  <a:lnTo>
                    <a:pt x="716" y="293"/>
                  </a:lnTo>
                  <a:lnTo>
                    <a:pt x="712" y="275"/>
                  </a:lnTo>
                  <a:lnTo>
                    <a:pt x="707" y="258"/>
                  </a:lnTo>
                  <a:lnTo>
                    <a:pt x="702" y="242"/>
                  </a:lnTo>
                  <a:lnTo>
                    <a:pt x="695" y="225"/>
                  </a:lnTo>
                  <a:lnTo>
                    <a:pt x="688" y="210"/>
                  </a:lnTo>
                  <a:lnTo>
                    <a:pt x="681" y="194"/>
                  </a:lnTo>
                  <a:lnTo>
                    <a:pt x="672" y="179"/>
                  </a:lnTo>
                  <a:lnTo>
                    <a:pt x="663" y="165"/>
                  </a:lnTo>
                  <a:lnTo>
                    <a:pt x="653" y="150"/>
                  </a:lnTo>
                  <a:lnTo>
                    <a:pt x="642" y="136"/>
                  </a:lnTo>
                  <a:lnTo>
                    <a:pt x="631" y="123"/>
                  </a:lnTo>
                  <a:lnTo>
                    <a:pt x="618" y="110"/>
                  </a:lnTo>
                  <a:lnTo>
                    <a:pt x="606" y="98"/>
                  </a:lnTo>
                  <a:lnTo>
                    <a:pt x="593" y="87"/>
                  </a:lnTo>
                  <a:lnTo>
                    <a:pt x="580" y="76"/>
                  </a:lnTo>
                  <a:lnTo>
                    <a:pt x="566" y="66"/>
                  </a:lnTo>
                  <a:lnTo>
                    <a:pt x="551" y="56"/>
                  </a:lnTo>
                  <a:lnTo>
                    <a:pt x="536" y="47"/>
                  </a:lnTo>
                  <a:lnTo>
                    <a:pt x="521" y="39"/>
                  </a:lnTo>
                  <a:lnTo>
                    <a:pt x="505" y="31"/>
                  </a:lnTo>
                  <a:lnTo>
                    <a:pt x="488" y="24"/>
                  </a:lnTo>
                  <a:lnTo>
                    <a:pt x="471" y="18"/>
                  </a:lnTo>
                  <a:lnTo>
                    <a:pt x="454" y="13"/>
                  </a:lnTo>
                  <a:lnTo>
                    <a:pt x="437" y="8"/>
                  </a:lnTo>
                  <a:lnTo>
                    <a:pt x="419" y="5"/>
                  </a:lnTo>
                  <a:lnTo>
                    <a:pt x="401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47" name="Freeform 563">
              <a:extLst>
                <a:ext uri="{FF2B5EF4-FFF2-40B4-BE49-F238E27FC236}">
                  <a16:creationId xmlns:a16="http://schemas.microsoft.com/office/drawing/2014/main" id="{3BB7C910-7BFE-5E0E-7391-35B52FF30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1371"/>
              <a:ext cx="45" cy="46"/>
            </a:xfrm>
            <a:custGeom>
              <a:avLst/>
              <a:gdLst>
                <a:gd name="T0" fmla="*/ 629 w 725"/>
                <a:gd name="T1" fmla="*/ 116 h 725"/>
                <a:gd name="T2" fmla="*/ 590 w 725"/>
                <a:gd name="T3" fmla="*/ 78 h 725"/>
                <a:gd name="T4" fmla="*/ 544 w 725"/>
                <a:gd name="T5" fmla="*/ 48 h 725"/>
                <a:gd name="T6" fmla="*/ 497 w 725"/>
                <a:gd name="T7" fmla="*/ 25 h 725"/>
                <a:gd name="T8" fmla="*/ 447 w 725"/>
                <a:gd name="T9" fmla="*/ 10 h 725"/>
                <a:gd name="T10" fmla="*/ 395 w 725"/>
                <a:gd name="T11" fmla="*/ 2 h 725"/>
                <a:gd name="T12" fmla="*/ 343 w 725"/>
                <a:gd name="T13" fmla="*/ 0 h 725"/>
                <a:gd name="T14" fmla="*/ 290 w 725"/>
                <a:gd name="T15" fmla="*/ 7 h 725"/>
                <a:gd name="T16" fmla="*/ 239 w 725"/>
                <a:gd name="T17" fmla="*/ 21 h 725"/>
                <a:gd name="T18" fmla="*/ 190 w 725"/>
                <a:gd name="T19" fmla="*/ 42 h 725"/>
                <a:gd name="T20" fmla="*/ 142 w 725"/>
                <a:gd name="T21" fmla="*/ 70 h 725"/>
                <a:gd name="T22" fmla="*/ 102 w 725"/>
                <a:gd name="T23" fmla="*/ 108 h 725"/>
                <a:gd name="T24" fmla="*/ 68 w 725"/>
                <a:gd name="T25" fmla="*/ 149 h 725"/>
                <a:gd name="T26" fmla="*/ 40 w 725"/>
                <a:gd name="T27" fmla="*/ 195 h 725"/>
                <a:gd name="T28" fmla="*/ 20 w 725"/>
                <a:gd name="T29" fmla="*/ 244 h 725"/>
                <a:gd name="T30" fmla="*/ 6 w 725"/>
                <a:gd name="T31" fmla="*/ 294 h 725"/>
                <a:gd name="T32" fmla="*/ 0 w 725"/>
                <a:gd name="T33" fmla="*/ 347 h 725"/>
                <a:gd name="T34" fmla="*/ 1 w 725"/>
                <a:gd name="T35" fmla="*/ 399 h 725"/>
                <a:gd name="T36" fmla="*/ 9 w 725"/>
                <a:gd name="T37" fmla="*/ 451 h 725"/>
                <a:gd name="T38" fmla="*/ 25 w 725"/>
                <a:gd name="T39" fmla="*/ 503 h 725"/>
                <a:gd name="T40" fmla="*/ 49 w 725"/>
                <a:gd name="T41" fmla="*/ 551 h 725"/>
                <a:gd name="T42" fmla="*/ 81 w 725"/>
                <a:gd name="T43" fmla="*/ 597 h 725"/>
                <a:gd name="T44" fmla="*/ 120 w 725"/>
                <a:gd name="T45" fmla="*/ 635 h 725"/>
                <a:gd name="T46" fmla="*/ 162 w 725"/>
                <a:gd name="T47" fmla="*/ 666 h 725"/>
                <a:gd name="T48" fmla="*/ 210 w 725"/>
                <a:gd name="T49" fmla="*/ 691 h 725"/>
                <a:gd name="T50" fmla="*/ 259 w 725"/>
                <a:gd name="T51" fmla="*/ 710 h 725"/>
                <a:gd name="T52" fmla="*/ 311 w 725"/>
                <a:gd name="T53" fmla="*/ 721 h 725"/>
                <a:gd name="T54" fmla="*/ 363 w 725"/>
                <a:gd name="T55" fmla="*/ 725 h 725"/>
                <a:gd name="T56" fmla="*/ 415 w 725"/>
                <a:gd name="T57" fmla="*/ 722 h 725"/>
                <a:gd name="T58" fmla="*/ 467 w 725"/>
                <a:gd name="T59" fmla="*/ 711 h 725"/>
                <a:gd name="T60" fmla="*/ 517 w 725"/>
                <a:gd name="T61" fmla="*/ 692 h 725"/>
                <a:gd name="T62" fmla="*/ 566 w 725"/>
                <a:gd name="T63" fmla="*/ 665 h 725"/>
                <a:gd name="T64" fmla="*/ 609 w 725"/>
                <a:gd name="T65" fmla="*/ 631 h 725"/>
                <a:gd name="T66" fmla="*/ 646 w 725"/>
                <a:gd name="T67" fmla="*/ 591 h 725"/>
                <a:gd name="T68" fmla="*/ 676 w 725"/>
                <a:gd name="T69" fmla="*/ 546 h 725"/>
                <a:gd name="T70" fmla="*/ 699 w 725"/>
                <a:gd name="T71" fmla="*/ 499 h 725"/>
                <a:gd name="T72" fmla="*/ 715 w 725"/>
                <a:gd name="T73" fmla="*/ 448 h 725"/>
                <a:gd name="T74" fmla="*/ 723 w 725"/>
                <a:gd name="T75" fmla="*/ 397 h 725"/>
                <a:gd name="T76" fmla="*/ 724 w 725"/>
                <a:gd name="T77" fmla="*/ 345 h 725"/>
                <a:gd name="T78" fmla="*/ 718 w 725"/>
                <a:gd name="T79" fmla="*/ 292 h 725"/>
                <a:gd name="T80" fmla="*/ 704 w 725"/>
                <a:gd name="T81" fmla="*/ 241 h 725"/>
                <a:gd name="T82" fmla="*/ 682 w 725"/>
                <a:gd name="T83" fmla="*/ 190 h 725"/>
                <a:gd name="T84" fmla="*/ 653 w 725"/>
                <a:gd name="T85" fmla="*/ 144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5" h="725">
                  <a:moveTo>
                    <a:pt x="653" y="144"/>
                  </a:moveTo>
                  <a:lnTo>
                    <a:pt x="642" y="129"/>
                  </a:lnTo>
                  <a:lnTo>
                    <a:pt x="629" y="116"/>
                  </a:lnTo>
                  <a:lnTo>
                    <a:pt x="617" y="103"/>
                  </a:lnTo>
                  <a:lnTo>
                    <a:pt x="603" y="90"/>
                  </a:lnTo>
                  <a:lnTo>
                    <a:pt x="590" y="78"/>
                  </a:lnTo>
                  <a:lnTo>
                    <a:pt x="575" y="67"/>
                  </a:lnTo>
                  <a:lnTo>
                    <a:pt x="560" y="57"/>
                  </a:lnTo>
                  <a:lnTo>
                    <a:pt x="544" y="48"/>
                  </a:lnTo>
                  <a:lnTo>
                    <a:pt x="529" y="40"/>
                  </a:lnTo>
                  <a:lnTo>
                    <a:pt x="513" y="32"/>
                  </a:lnTo>
                  <a:lnTo>
                    <a:pt x="497" y="25"/>
                  </a:lnTo>
                  <a:lnTo>
                    <a:pt x="481" y="19"/>
                  </a:lnTo>
                  <a:lnTo>
                    <a:pt x="464" y="14"/>
                  </a:lnTo>
                  <a:lnTo>
                    <a:pt x="447" y="10"/>
                  </a:lnTo>
                  <a:lnTo>
                    <a:pt x="429" y="6"/>
                  </a:lnTo>
                  <a:lnTo>
                    <a:pt x="412" y="3"/>
                  </a:lnTo>
                  <a:lnTo>
                    <a:pt x="395" y="2"/>
                  </a:lnTo>
                  <a:lnTo>
                    <a:pt x="378" y="0"/>
                  </a:lnTo>
                  <a:lnTo>
                    <a:pt x="360" y="0"/>
                  </a:lnTo>
                  <a:lnTo>
                    <a:pt x="343" y="0"/>
                  </a:lnTo>
                  <a:lnTo>
                    <a:pt x="325" y="2"/>
                  </a:lnTo>
                  <a:lnTo>
                    <a:pt x="307" y="4"/>
                  </a:lnTo>
                  <a:lnTo>
                    <a:pt x="290" y="7"/>
                  </a:lnTo>
                  <a:lnTo>
                    <a:pt x="273" y="11"/>
                  </a:lnTo>
                  <a:lnTo>
                    <a:pt x="256" y="15"/>
                  </a:lnTo>
                  <a:lnTo>
                    <a:pt x="239" y="21"/>
                  </a:lnTo>
                  <a:lnTo>
                    <a:pt x="222" y="27"/>
                  </a:lnTo>
                  <a:lnTo>
                    <a:pt x="206" y="34"/>
                  </a:lnTo>
                  <a:lnTo>
                    <a:pt x="190" y="42"/>
                  </a:lnTo>
                  <a:lnTo>
                    <a:pt x="173" y="50"/>
                  </a:lnTo>
                  <a:lnTo>
                    <a:pt x="157" y="60"/>
                  </a:lnTo>
                  <a:lnTo>
                    <a:pt x="142" y="70"/>
                  </a:lnTo>
                  <a:lnTo>
                    <a:pt x="128" y="83"/>
                  </a:lnTo>
                  <a:lnTo>
                    <a:pt x="115" y="95"/>
                  </a:lnTo>
                  <a:lnTo>
                    <a:pt x="102" y="108"/>
                  </a:lnTo>
                  <a:lnTo>
                    <a:pt x="90" y="121"/>
                  </a:lnTo>
                  <a:lnTo>
                    <a:pt x="79" y="135"/>
                  </a:lnTo>
                  <a:lnTo>
                    <a:pt x="68" y="149"/>
                  </a:lnTo>
                  <a:lnTo>
                    <a:pt x="57" y="164"/>
                  </a:lnTo>
                  <a:lnTo>
                    <a:pt x="48" y="179"/>
                  </a:lnTo>
                  <a:lnTo>
                    <a:pt x="40" y="195"/>
                  </a:lnTo>
                  <a:lnTo>
                    <a:pt x="33" y="212"/>
                  </a:lnTo>
                  <a:lnTo>
                    <a:pt x="26" y="228"/>
                  </a:lnTo>
                  <a:lnTo>
                    <a:pt x="20" y="244"/>
                  </a:lnTo>
                  <a:lnTo>
                    <a:pt x="14" y="261"/>
                  </a:lnTo>
                  <a:lnTo>
                    <a:pt x="10" y="277"/>
                  </a:lnTo>
                  <a:lnTo>
                    <a:pt x="6" y="294"/>
                  </a:lnTo>
                  <a:lnTo>
                    <a:pt x="4" y="312"/>
                  </a:lnTo>
                  <a:lnTo>
                    <a:pt x="1" y="329"/>
                  </a:lnTo>
                  <a:lnTo>
                    <a:pt x="0" y="347"/>
                  </a:lnTo>
                  <a:lnTo>
                    <a:pt x="0" y="365"/>
                  </a:lnTo>
                  <a:lnTo>
                    <a:pt x="0" y="382"/>
                  </a:lnTo>
                  <a:lnTo>
                    <a:pt x="1" y="399"/>
                  </a:lnTo>
                  <a:lnTo>
                    <a:pt x="3" y="417"/>
                  </a:lnTo>
                  <a:lnTo>
                    <a:pt x="6" y="434"/>
                  </a:lnTo>
                  <a:lnTo>
                    <a:pt x="9" y="451"/>
                  </a:lnTo>
                  <a:lnTo>
                    <a:pt x="14" y="469"/>
                  </a:lnTo>
                  <a:lnTo>
                    <a:pt x="19" y="486"/>
                  </a:lnTo>
                  <a:lnTo>
                    <a:pt x="25" y="503"/>
                  </a:lnTo>
                  <a:lnTo>
                    <a:pt x="32" y="519"/>
                  </a:lnTo>
                  <a:lnTo>
                    <a:pt x="40" y="535"/>
                  </a:lnTo>
                  <a:lnTo>
                    <a:pt x="49" y="551"/>
                  </a:lnTo>
                  <a:lnTo>
                    <a:pt x="59" y="566"/>
                  </a:lnTo>
                  <a:lnTo>
                    <a:pt x="70" y="582"/>
                  </a:lnTo>
                  <a:lnTo>
                    <a:pt x="81" y="597"/>
                  </a:lnTo>
                  <a:lnTo>
                    <a:pt x="94" y="610"/>
                  </a:lnTo>
                  <a:lnTo>
                    <a:pt x="106" y="623"/>
                  </a:lnTo>
                  <a:lnTo>
                    <a:pt x="120" y="635"/>
                  </a:lnTo>
                  <a:lnTo>
                    <a:pt x="133" y="646"/>
                  </a:lnTo>
                  <a:lnTo>
                    <a:pt x="148" y="657"/>
                  </a:lnTo>
                  <a:lnTo>
                    <a:pt x="162" y="666"/>
                  </a:lnTo>
                  <a:lnTo>
                    <a:pt x="177" y="675"/>
                  </a:lnTo>
                  <a:lnTo>
                    <a:pt x="194" y="684"/>
                  </a:lnTo>
                  <a:lnTo>
                    <a:pt x="210" y="691"/>
                  </a:lnTo>
                  <a:lnTo>
                    <a:pt x="226" y="698"/>
                  </a:lnTo>
                  <a:lnTo>
                    <a:pt x="242" y="704"/>
                  </a:lnTo>
                  <a:lnTo>
                    <a:pt x="259" y="710"/>
                  </a:lnTo>
                  <a:lnTo>
                    <a:pt x="276" y="715"/>
                  </a:lnTo>
                  <a:lnTo>
                    <a:pt x="293" y="718"/>
                  </a:lnTo>
                  <a:lnTo>
                    <a:pt x="311" y="721"/>
                  </a:lnTo>
                  <a:lnTo>
                    <a:pt x="328" y="723"/>
                  </a:lnTo>
                  <a:lnTo>
                    <a:pt x="345" y="725"/>
                  </a:lnTo>
                  <a:lnTo>
                    <a:pt x="363" y="725"/>
                  </a:lnTo>
                  <a:lnTo>
                    <a:pt x="380" y="725"/>
                  </a:lnTo>
                  <a:lnTo>
                    <a:pt x="398" y="724"/>
                  </a:lnTo>
                  <a:lnTo>
                    <a:pt x="415" y="722"/>
                  </a:lnTo>
                  <a:lnTo>
                    <a:pt x="432" y="719"/>
                  </a:lnTo>
                  <a:lnTo>
                    <a:pt x="450" y="715"/>
                  </a:lnTo>
                  <a:lnTo>
                    <a:pt x="467" y="711"/>
                  </a:lnTo>
                  <a:lnTo>
                    <a:pt x="484" y="705"/>
                  </a:lnTo>
                  <a:lnTo>
                    <a:pt x="501" y="699"/>
                  </a:lnTo>
                  <a:lnTo>
                    <a:pt x="517" y="692"/>
                  </a:lnTo>
                  <a:lnTo>
                    <a:pt x="533" y="684"/>
                  </a:lnTo>
                  <a:lnTo>
                    <a:pt x="549" y="675"/>
                  </a:lnTo>
                  <a:lnTo>
                    <a:pt x="566" y="665"/>
                  </a:lnTo>
                  <a:lnTo>
                    <a:pt x="581" y="655"/>
                  </a:lnTo>
                  <a:lnTo>
                    <a:pt x="595" y="643"/>
                  </a:lnTo>
                  <a:lnTo>
                    <a:pt x="609" y="631"/>
                  </a:lnTo>
                  <a:lnTo>
                    <a:pt x="622" y="618"/>
                  </a:lnTo>
                  <a:lnTo>
                    <a:pt x="634" y="605"/>
                  </a:lnTo>
                  <a:lnTo>
                    <a:pt x="646" y="591"/>
                  </a:lnTo>
                  <a:lnTo>
                    <a:pt x="657" y="576"/>
                  </a:lnTo>
                  <a:lnTo>
                    <a:pt x="667" y="561"/>
                  </a:lnTo>
                  <a:lnTo>
                    <a:pt x="676" y="546"/>
                  </a:lnTo>
                  <a:lnTo>
                    <a:pt x="684" y="531"/>
                  </a:lnTo>
                  <a:lnTo>
                    <a:pt x="693" y="515"/>
                  </a:lnTo>
                  <a:lnTo>
                    <a:pt x="699" y="499"/>
                  </a:lnTo>
                  <a:lnTo>
                    <a:pt x="705" y="483"/>
                  </a:lnTo>
                  <a:lnTo>
                    <a:pt x="710" y="466"/>
                  </a:lnTo>
                  <a:lnTo>
                    <a:pt x="715" y="448"/>
                  </a:lnTo>
                  <a:lnTo>
                    <a:pt x="718" y="431"/>
                  </a:lnTo>
                  <a:lnTo>
                    <a:pt x="721" y="414"/>
                  </a:lnTo>
                  <a:lnTo>
                    <a:pt x="723" y="397"/>
                  </a:lnTo>
                  <a:lnTo>
                    <a:pt x="724" y="379"/>
                  </a:lnTo>
                  <a:lnTo>
                    <a:pt x="725" y="362"/>
                  </a:lnTo>
                  <a:lnTo>
                    <a:pt x="724" y="345"/>
                  </a:lnTo>
                  <a:lnTo>
                    <a:pt x="723" y="326"/>
                  </a:lnTo>
                  <a:lnTo>
                    <a:pt x="721" y="309"/>
                  </a:lnTo>
                  <a:lnTo>
                    <a:pt x="718" y="292"/>
                  </a:lnTo>
                  <a:lnTo>
                    <a:pt x="714" y="274"/>
                  </a:lnTo>
                  <a:lnTo>
                    <a:pt x="710" y="257"/>
                  </a:lnTo>
                  <a:lnTo>
                    <a:pt x="704" y="241"/>
                  </a:lnTo>
                  <a:lnTo>
                    <a:pt x="698" y="224"/>
                  </a:lnTo>
                  <a:lnTo>
                    <a:pt x="691" y="208"/>
                  </a:lnTo>
                  <a:lnTo>
                    <a:pt x="682" y="190"/>
                  </a:lnTo>
                  <a:lnTo>
                    <a:pt x="673" y="175"/>
                  </a:lnTo>
                  <a:lnTo>
                    <a:pt x="664" y="159"/>
                  </a:lnTo>
                  <a:lnTo>
                    <a:pt x="653" y="144"/>
                  </a:lnTo>
                  <a:close/>
                </a:path>
              </a:pathLst>
            </a:custGeom>
            <a:solidFill>
              <a:srgbClr val="D1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48" name="Freeform 564">
              <a:extLst>
                <a:ext uri="{FF2B5EF4-FFF2-40B4-BE49-F238E27FC236}">
                  <a16:creationId xmlns:a16="http://schemas.microsoft.com/office/drawing/2014/main" id="{CB3ADC3C-7566-6AE7-813F-3D4D96727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1371"/>
              <a:ext cx="45" cy="46"/>
            </a:xfrm>
            <a:custGeom>
              <a:avLst/>
              <a:gdLst>
                <a:gd name="T0" fmla="*/ 629 w 725"/>
                <a:gd name="T1" fmla="*/ 116 h 725"/>
                <a:gd name="T2" fmla="*/ 590 w 725"/>
                <a:gd name="T3" fmla="*/ 78 h 725"/>
                <a:gd name="T4" fmla="*/ 544 w 725"/>
                <a:gd name="T5" fmla="*/ 48 h 725"/>
                <a:gd name="T6" fmla="*/ 497 w 725"/>
                <a:gd name="T7" fmla="*/ 25 h 725"/>
                <a:gd name="T8" fmla="*/ 447 w 725"/>
                <a:gd name="T9" fmla="*/ 10 h 725"/>
                <a:gd name="T10" fmla="*/ 395 w 725"/>
                <a:gd name="T11" fmla="*/ 2 h 725"/>
                <a:gd name="T12" fmla="*/ 343 w 725"/>
                <a:gd name="T13" fmla="*/ 0 h 725"/>
                <a:gd name="T14" fmla="*/ 290 w 725"/>
                <a:gd name="T15" fmla="*/ 7 h 725"/>
                <a:gd name="T16" fmla="*/ 239 w 725"/>
                <a:gd name="T17" fmla="*/ 21 h 725"/>
                <a:gd name="T18" fmla="*/ 190 w 725"/>
                <a:gd name="T19" fmla="*/ 42 h 725"/>
                <a:gd name="T20" fmla="*/ 142 w 725"/>
                <a:gd name="T21" fmla="*/ 70 h 725"/>
                <a:gd name="T22" fmla="*/ 102 w 725"/>
                <a:gd name="T23" fmla="*/ 108 h 725"/>
                <a:gd name="T24" fmla="*/ 68 w 725"/>
                <a:gd name="T25" fmla="*/ 149 h 725"/>
                <a:gd name="T26" fmla="*/ 40 w 725"/>
                <a:gd name="T27" fmla="*/ 195 h 725"/>
                <a:gd name="T28" fmla="*/ 20 w 725"/>
                <a:gd name="T29" fmla="*/ 244 h 725"/>
                <a:gd name="T30" fmla="*/ 6 w 725"/>
                <a:gd name="T31" fmla="*/ 294 h 725"/>
                <a:gd name="T32" fmla="*/ 0 w 725"/>
                <a:gd name="T33" fmla="*/ 347 h 725"/>
                <a:gd name="T34" fmla="*/ 1 w 725"/>
                <a:gd name="T35" fmla="*/ 399 h 725"/>
                <a:gd name="T36" fmla="*/ 9 w 725"/>
                <a:gd name="T37" fmla="*/ 451 h 725"/>
                <a:gd name="T38" fmla="*/ 25 w 725"/>
                <a:gd name="T39" fmla="*/ 503 h 725"/>
                <a:gd name="T40" fmla="*/ 49 w 725"/>
                <a:gd name="T41" fmla="*/ 551 h 725"/>
                <a:gd name="T42" fmla="*/ 81 w 725"/>
                <a:gd name="T43" fmla="*/ 597 h 725"/>
                <a:gd name="T44" fmla="*/ 120 w 725"/>
                <a:gd name="T45" fmla="*/ 635 h 725"/>
                <a:gd name="T46" fmla="*/ 162 w 725"/>
                <a:gd name="T47" fmla="*/ 666 h 725"/>
                <a:gd name="T48" fmla="*/ 210 w 725"/>
                <a:gd name="T49" fmla="*/ 691 h 725"/>
                <a:gd name="T50" fmla="*/ 259 w 725"/>
                <a:gd name="T51" fmla="*/ 710 h 725"/>
                <a:gd name="T52" fmla="*/ 311 w 725"/>
                <a:gd name="T53" fmla="*/ 721 h 725"/>
                <a:gd name="T54" fmla="*/ 363 w 725"/>
                <a:gd name="T55" fmla="*/ 725 h 725"/>
                <a:gd name="T56" fmla="*/ 415 w 725"/>
                <a:gd name="T57" fmla="*/ 722 h 725"/>
                <a:gd name="T58" fmla="*/ 467 w 725"/>
                <a:gd name="T59" fmla="*/ 711 h 725"/>
                <a:gd name="T60" fmla="*/ 517 w 725"/>
                <a:gd name="T61" fmla="*/ 692 h 725"/>
                <a:gd name="T62" fmla="*/ 566 w 725"/>
                <a:gd name="T63" fmla="*/ 665 h 725"/>
                <a:gd name="T64" fmla="*/ 609 w 725"/>
                <a:gd name="T65" fmla="*/ 631 h 725"/>
                <a:gd name="T66" fmla="*/ 646 w 725"/>
                <a:gd name="T67" fmla="*/ 591 h 725"/>
                <a:gd name="T68" fmla="*/ 676 w 725"/>
                <a:gd name="T69" fmla="*/ 546 h 725"/>
                <a:gd name="T70" fmla="*/ 699 w 725"/>
                <a:gd name="T71" fmla="*/ 499 h 725"/>
                <a:gd name="T72" fmla="*/ 715 w 725"/>
                <a:gd name="T73" fmla="*/ 448 h 725"/>
                <a:gd name="T74" fmla="*/ 723 w 725"/>
                <a:gd name="T75" fmla="*/ 397 h 725"/>
                <a:gd name="T76" fmla="*/ 724 w 725"/>
                <a:gd name="T77" fmla="*/ 345 h 725"/>
                <a:gd name="T78" fmla="*/ 718 w 725"/>
                <a:gd name="T79" fmla="*/ 292 h 725"/>
                <a:gd name="T80" fmla="*/ 704 w 725"/>
                <a:gd name="T81" fmla="*/ 241 h 725"/>
                <a:gd name="T82" fmla="*/ 682 w 725"/>
                <a:gd name="T83" fmla="*/ 190 h 725"/>
                <a:gd name="T84" fmla="*/ 653 w 725"/>
                <a:gd name="T85" fmla="*/ 144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5" h="725">
                  <a:moveTo>
                    <a:pt x="653" y="144"/>
                  </a:moveTo>
                  <a:lnTo>
                    <a:pt x="642" y="129"/>
                  </a:lnTo>
                  <a:lnTo>
                    <a:pt x="629" y="116"/>
                  </a:lnTo>
                  <a:lnTo>
                    <a:pt x="617" y="103"/>
                  </a:lnTo>
                  <a:lnTo>
                    <a:pt x="603" y="90"/>
                  </a:lnTo>
                  <a:lnTo>
                    <a:pt x="590" y="78"/>
                  </a:lnTo>
                  <a:lnTo>
                    <a:pt x="575" y="67"/>
                  </a:lnTo>
                  <a:lnTo>
                    <a:pt x="560" y="57"/>
                  </a:lnTo>
                  <a:lnTo>
                    <a:pt x="544" y="48"/>
                  </a:lnTo>
                  <a:lnTo>
                    <a:pt x="529" y="40"/>
                  </a:lnTo>
                  <a:lnTo>
                    <a:pt x="513" y="32"/>
                  </a:lnTo>
                  <a:lnTo>
                    <a:pt x="497" y="25"/>
                  </a:lnTo>
                  <a:lnTo>
                    <a:pt x="481" y="19"/>
                  </a:lnTo>
                  <a:lnTo>
                    <a:pt x="464" y="14"/>
                  </a:lnTo>
                  <a:lnTo>
                    <a:pt x="447" y="10"/>
                  </a:lnTo>
                  <a:lnTo>
                    <a:pt x="429" y="6"/>
                  </a:lnTo>
                  <a:lnTo>
                    <a:pt x="412" y="3"/>
                  </a:lnTo>
                  <a:lnTo>
                    <a:pt x="395" y="2"/>
                  </a:lnTo>
                  <a:lnTo>
                    <a:pt x="378" y="0"/>
                  </a:lnTo>
                  <a:lnTo>
                    <a:pt x="360" y="0"/>
                  </a:lnTo>
                  <a:lnTo>
                    <a:pt x="343" y="0"/>
                  </a:lnTo>
                  <a:lnTo>
                    <a:pt x="325" y="2"/>
                  </a:lnTo>
                  <a:lnTo>
                    <a:pt x="307" y="4"/>
                  </a:lnTo>
                  <a:lnTo>
                    <a:pt x="290" y="7"/>
                  </a:lnTo>
                  <a:lnTo>
                    <a:pt x="273" y="11"/>
                  </a:lnTo>
                  <a:lnTo>
                    <a:pt x="256" y="15"/>
                  </a:lnTo>
                  <a:lnTo>
                    <a:pt x="239" y="21"/>
                  </a:lnTo>
                  <a:lnTo>
                    <a:pt x="222" y="27"/>
                  </a:lnTo>
                  <a:lnTo>
                    <a:pt x="206" y="34"/>
                  </a:lnTo>
                  <a:lnTo>
                    <a:pt x="190" y="42"/>
                  </a:lnTo>
                  <a:lnTo>
                    <a:pt x="173" y="50"/>
                  </a:lnTo>
                  <a:lnTo>
                    <a:pt x="157" y="60"/>
                  </a:lnTo>
                  <a:lnTo>
                    <a:pt x="142" y="70"/>
                  </a:lnTo>
                  <a:lnTo>
                    <a:pt x="128" y="83"/>
                  </a:lnTo>
                  <a:lnTo>
                    <a:pt x="115" y="95"/>
                  </a:lnTo>
                  <a:lnTo>
                    <a:pt x="102" y="108"/>
                  </a:lnTo>
                  <a:lnTo>
                    <a:pt x="90" y="121"/>
                  </a:lnTo>
                  <a:lnTo>
                    <a:pt x="79" y="135"/>
                  </a:lnTo>
                  <a:lnTo>
                    <a:pt x="68" y="149"/>
                  </a:lnTo>
                  <a:lnTo>
                    <a:pt x="57" y="164"/>
                  </a:lnTo>
                  <a:lnTo>
                    <a:pt x="48" y="179"/>
                  </a:lnTo>
                  <a:lnTo>
                    <a:pt x="40" y="195"/>
                  </a:lnTo>
                  <a:lnTo>
                    <a:pt x="33" y="212"/>
                  </a:lnTo>
                  <a:lnTo>
                    <a:pt x="26" y="228"/>
                  </a:lnTo>
                  <a:lnTo>
                    <a:pt x="20" y="244"/>
                  </a:lnTo>
                  <a:lnTo>
                    <a:pt x="14" y="261"/>
                  </a:lnTo>
                  <a:lnTo>
                    <a:pt x="10" y="277"/>
                  </a:lnTo>
                  <a:lnTo>
                    <a:pt x="6" y="294"/>
                  </a:lnTo>
                  <a:lnTo>
                    <a:pt x="4" y="312"/>
                  </a:lnTo>
                  <a:lnTo>
                    <a:pt x="1" y="329"/>
                  </a:lnTo>
                  <a:lnTo>
                    <a:pt x="0" y="347"/>
                  </a:lnTo>
                  <a:lnTo>
                    <a:pt x="0" y="365"/>
                  </a:lnTo>
                  <a:lnTo>
                    <a:pt x="0" y="382"/>
                  </a:lnTo>
                  <a:lnTo>
                    <a:pt x="1" y="399"/>
                  </a:lnTo>
                  <a:lnTo>
                    <a:pt x="3" y="417"/>
                  </a:lnTo>
                  <a:lnTo>
                    <a:pt x="6" y="434"/>
                  </a:lnTo>
                  <a:lnTo>
                    <a:pt x="9" y="451"/>
                  </a:lnTo>
                  <a:lnTo>
                    <a:pt x="14" y="469"/>
                  </a:lnTo>
                  <a:lnTo>
                    <a:pt x="19" y="486"/>
                  </a:lnTo>
                  <a:lnTo>
                    <a:pt x="25" y="503"/>
                  </a:lnTo>
                  <a:lnTo>
                    <a:pt x="32" y="519"/>
                  </a:lnTo>
                  <a:lnTo>
                    <a:pt x="40" y="535"/>
                  </a:lnTo>
                  <a:lnTo>
                    <a:pt x="49" y="551"/>
                  </a:lnTo>
                  <a:lnTo>
                    <a:pt x="59" y="566"/>
                  </a:lnTo>
                  <a:lnTo>
                    <a:pt x="70" y="582"/>
                  </a:lnTo>
                  <a:lnTo>
                    <a:pt x="81" y="597"/>
                  </a:lnTo>
                  <a:lnTo>
                    <a:pt x="94" y="610"/>
                  </a:lnTo>
                  <a:lnTo>
                    <a:pt x="106" y="623"/>
                  </a:lnTo>
                  <a:lnTo>
                    <a:pt x="120" y="635"/>
                  </a:lnTo>
                  <a:lnTo>
                    <a:pt x="133" y="646"/>
                  </a:lnTo>
                  <a:lnTo>
                    <a:pt x="148" y="657"/>
                  </a:lnTo>
                  <a:lnTo>
                    <a:pt x="162" y="666"/>
                  </a:lnTo>
                  <a:lnTo>
                    <a:pt x="177" y="675"/>
                  </a:lnTo>
                  <a:lnTo>
                    <a:pt x="194" y="684"/>
                  </a:lnTo>
                  <a:lnTo>
                    <a:pt x="210" y="691"/>
                  </a:lnTo>
                  <a:lnTo>
                    <a:pt x="226" y="698"/>
                  </a:lnTo>
                  <a:lnTo>
                    <a:pt x="242" y="704"/>
                  </a:lnTo>
                  <a:lnTo>
                    <a:pt x="259" y="710"/>
                  </a:lnTo>
                  <a:lnTo>
                    <a:pt x="276" y="715"/>
                  </a:lnTo>
                  <a:lnTo>
                    <a:pt x="293" y="718"/>
                  </a:lnTo>
                  <a:lnTo>
                    <a:pt x="311" y="721"/>
                  </a:lnTo>
                  <a:lnTo>
                    <a:pt x="328" y="723"/>
                  </a:lnTo>
                  <a:lnTo>
                    <a:pt x="345" y="725"/>
                  </a:lnTo>
                  <a:lnTo>
                    <a:pt x="363" y="725"/>
                  </a:lnTo>
                  <a:lnTo>
                    <a:pt x="380" y="725"/>
                  </a:lnTo>
                  <a:lnTo>
                    <a:pt x="398" y="724"/>
                  </a:lnTo>
                  <a:lnTo>
                    <a:pt x="415" y="722"/>
                  </a:lnTo>
                  <a:lnTo>
                    <a:pt x="432" y="719"/>
                  </a:lnTo>
                  <a:lnTo>
                    <a:pt x="450" y="715"/>
                  </a:lnTo>
                  <a:lnTo>
                    <a:pt x="467" y="711"/>
                  </a:lnTo>
                  <a:lnTo>
                    <a:pt x="484" y="705"/>
                  </a:lnTo>
                  <a:lnTo>
                    <a:pt x="501" y="699"/>
                  </a:lnTo>
                  <a:lnTo>
                    <a:pt x="517" y="692"/>
                  </a:lnTo>
                  <a:lnTo>
                    <a:pt x="533" y="684"/>
                  </a:lnTo>
                  <a:lnTo>
                    <a:pt x="549" y="675"/>
                  </a:lnTo>
                  <a:lnTo>
                    <a:pt x="566" y="665"/>
                  </a:lnTo>
                  <a:lnTo>
                    <a:pt x="581" y="655"/>
                  </a:lnTo>
                  <a:lnTo>
                    <a:pt x="595" y="643"/>
                  </a:lnTo>
                  <a:lnTo>
                    <a:pt x="609" y="631"/>
                  </a:lnTo>
                  <a:lnTo>
                    <a:pt x="622" y="618"/>
                  </a:lnTo>
                  <a:lnTo>
                    <a:pt x="634" y="605"/>
                  </a:lnTo>
                  <a:lnTo>
                    <a:pt x="646" y="591"/>
                  </a:lnTo>
                  <a:lnTo>
                    <a:pt x="657" y="576"/>
                  </a:lnTo>
                  <a:lnTo>
                    <a:pt x="667" y="561"/>
                  </a:lnTo>
                  <a:lnTo>
                    <a:pt x="676" y="546"/>
                  </a:lnTo>
                  <a:lnTo>
                    <a:pt x="684" y="531"/>
                  </a:lnTo>
                  <a:lnTo>
                    <a:pt x="693" y="515"/>
                  </a:lnTo>
                  <a:lnTo>
                    <a:pt x="699" y="499"/>
                  </a:lnTo>
                  <a:lnTo>
                    <a:pt x="705" y="483"/>
                  </a:lnTo>
                  <a:lnTo>
                    <a:pt x="710" y="466"/>
                  </a:lnTo>
                  <a:lnTo>
                    <a:pt x="715" y="448"/>
                  </a:lnTo>
                  <a:lnTo>
                    <a:pt x="718" y="431"/>
                  </a:lnTo>
                  <a:lnTo>
                    <a:pt x="721" y="414"/>
                  </a:lnTo>
                  <a:lnTo>
                    <a:pt x="723" y="397"/>
                  </a:lnTo>
                  <a:lnTo>
                    <a:pt x="724" y="379"/>
                  </a:lnTo>
                  <a:lnTo>
                    <a:pt x="725" y="362"/>
                  </a:lnTo>
                  <a:lnTo>
                    <a:pt x="724" y="345"/>
                  </a:lnTo>
                  <a:lnTo>
                    <a:pt x="723" y="326"/>
                  </a:lnTo>
                  <a:lnTo>
                    <a:pt x="721" y="309"/>
                  </a:lnTo>
                  <a:lnTo>
                    <a:pt x="718" y="292"/>
                  </a:lnTo>
                  <a:lnTo>
                    <a:pt x="714" y="274"/>
                  </a:lnTo>
                  <a:lnTo>
                    <a:pt x="710" y="257"/>
                  </a:lnTo>
                  <a:lnTo>
                    <a:pt x="704" y="241"/>
                  </a:lnTo>
                  <a:lnTo>
                    <a:pt x="698" y="224"/>
                  </a:lnTo>
                  <a:lnTo>
                    <a:pt x="691" y="208"/>
                  </a:lnTo>
                  <a:lnTo>
                    <a:pt x="682" y="190"/>
                  </a:lnTo>
                  <a:lnTo>
                    <a:pt x="673" y="175"/>
                  </a:lnTo>
                  <a:lnTo>
                    <a:pt x="664" y="159"/>
                  </a:lnTo>
                  <a:lnTo>
                    <a:pt x="653" y="14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49" name="Freeform 565">
              <a:extLst>
                <a:ext uri="{FF2B5EF4-FFF2-40B4-BE49-F238E27FC236}">
                  <a16:creationId xmlns:a16="http://schemas.microsoft.com/office/drawing/2014/main" id="{D5B33839-FD5E-B891-FE3D-D4F0CD61E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218"/>
              <a:ext cx="46" cy="45"/>
            </a:xfrm>
            <a:custGeom>
              <a:avLst/>
              <a:gdLst>
                <a:gd name="T0" fmla="*/ 575 w 724"/>
                <a:gd name="T1" fmla="*/ 70 h 724"/>
                <a:gd name="T2" fmla="*/ 529 w 724"/>
                <a:gd name="T3" fmla="*/ 41 h 724"/>
                <a:gd name="T4" fmla="*/ 481 w 724"/>
                <a:gd name="T5" fmla="*/ 19 h 724"/>
                <a:gd name="T6" fmla="*/ 430 w 724"/>
                <a:gd name="T7" fmla="*/ 6 h 724"/>
                <a:gd name="T8" fmla="*/ 379 w 724"/>
                <a:gd name="T9" fmla="*/ 0 h 724"/>
                <a:gd name="T10" fmla="*/ 326 w 724"/>
                <a:gd name="T11" fmla="*/ 1 h 724"/>
                <a:gd name="T12" fmla="*/ 275 w 724"/>
                <a:gd name="T13" fmla="*/ 10 h 724"/>
                <a:gd name="T14" fmla="*/ 225 w 724"/>
                <a:gd name="T15" fmla="*/ 27 h 724"/>
                <a:gd name="T16" fmla="*/ 177 w 724"/>
                <a:gd name="T17" fmla="*/ 50 h 724"/>
                <a:gd name="T18" fmla="*/ 133 w 724"/>
                <a:gd name="T19" fmla="*/ 81 h 724"/>
                <a:gd name="T20" fmla="*/ 92 w 724"/>
                <a:gd name="T21" fmla="*/ 118 h 724"/>
                <a:gd name="T22" fmla="*/ 59 w 724"/>
                <a:gd name="T23" fmla="*/ 163 h 724"/>
                <a:gd name="T24" fmla="*/ 33 w 724"/>
                <a:gd name="T25" fmla="*/ 210 h 724"/>
                <a:gd name="T26" fmla="*/ 15 w 724"/>
                <a:gd name="T27" fmla="*/ 260 h 724"/>
                <a:gd name="T28" fmla="*/ 4 w 724"/>
                <a:gd name="T29" fmla="*/ 312 h 724"/>
                <a:gd name="T30" fmla="*/ 0 w 724"/>
                <a:gd name="T31" fmla="*/ 364 h 724"/>
                <a:gd name="T32" fmla="*/ 4 w 724"/>
                <a:gd name="T33" fmla="*/ 416 h 724"/>
                <a:gd name="T34" fmla="*/ 16 w 724"/>
                <a:gd name="T35" fmla="*/ 467 h 724"/>
                <a:gd name="T36" fmla="*/ 34 w 724"/>
                <a:gd name="T37" fmla="*/ 515 h 724"/>
                <a:gd name="T38" fmla="*/ 61 w 724"/>
                <a:gd name="T39" fmla="*/ 562 h 724"/>
                <a:gd name="T40" fmla="*/ 94 w 724"/>
                <a:gd name="T41" fmla="*/ 604 h 724"/>
                <a:gd name="T42" fmla="*/ 135 w 724"/>
                <a:gd name="T43" fmla="*/ 641 h 724"/>
                <a:gd name="T44" fmla="*/ 179 w 724"/>
                <a:gd name="T45" fmla="*/ 674 h 724"/>
                <a:gd name="T46" fmla="*/ 228 w 724"/>
                <a:gd name="T47" fmla="*/ 698 h 724"/>
                <a:gd name="T48" fmla="*/ 277 w 724"/>
                <a:gd name="T49" fmla="*/ 714 h 724"/>
                <a:gd name="T50" fmla="*/ 328 w 724"/>
                <a:gd name="T51" fmla="*/ 722 h 724"/>
                <a:gd name="T52" fmla="*/ 381 w 724"/>
                <a:gd name="T53" fmla="*/ 723 h 724"/>
                <a:gd name="T54" fmla="*/ 432 w 724"/>
                <a:gd name="T55" fmla="*/ 717 h 724"/>
                <a:gd name="T56" fmla="*/ 483 w 724"/>
                <a:gd name="T57" fmla="*/ 703 h 724"/>
                <a:gd name="T58" fmla="*/ 531 w 724"/>
                <a:gd name="T59" fmla="*/ 682 h 724"/>
                <a:gd name="T60" fmla="*/ 577 w 724"/>
                <a:gd name="T61" fmla="*/ 654 h 724"/>
                <a:gd name="T62" fmla="*/ 620 w 724"/>
                <a:gd name="T63" fmla="*/ 618 h 724"/>
                <a:gd name="T64" fmla="*/ 655 w 724"/>
                <a:gd name="T65" fmla="*/ 576 h 724"/>
                <a:gd name="T66" fmla="*/ 683 w 724"/>
                <a:gd name="T67" fmla="*/ 530 h 724"/>
                <a:gd name="T68" fmla="*/ 704 w 724"/>
                <a:gd name="T69" fmla="*/ 480 h 724"/>
                <a:gd name="T70" fmla="*/ 717 w 724"/>
                <a:gd name="T71" fmla="*/ 429 h 724"/>
                <a:gd name="T72" fmla="*/ 723 w 724"/>
                <a:gd name="T73" fmla="*/ 377 h 724"/>
                <a:gd name="T74" fmla="*/ 722 w 724"/>
                <a:gd name="T75" fmla="*/ 325 h 724"/>
                <a:gd name="T76" fmla="*/ 713 w 724"/>
                <a:gd name="T77" fmla="*/ 274 h 724"/>
                <a:gd name="T78" fmla="*/ 697 w 724"/>
                <a:gd name="T79" fmla="*/ 224 h 724"/>
                <a:gd name="T80" fmla="*/ 673 w 724"/>
                <a:gd name="T81" fmla="*/ 177 h 724"/>
                <a:gd name="T82" fmla="*/ 642 w 724"/>
                <a:gd name="T83" fmla="*/ 133 h 724"/>
                <a:gd name="T84" fmla="*/ 604 w 724"/>
                <a:gd name="T85" fmla="*/ 94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4">
                  <a:moveTo>
                    <a:pt x="604" y="94"/>
                  </a:moveTo>
                  <a:lnTo>
                    <a:pt x="589" y="82"/>
                  </a:lnTo>
                  <a:lnTo>
                    <a:pt x="575" y="70"/>
                  </a:lnTo>
                  <a:lnTo>
                    <a:pt x="560" y="60"/>
                  </a:lnTo>
                  <a:lnTo>
                    <a:pt x="545" y="50"/>
                  </a:lnTo>
                  <a:lnTo>
                    <a:pt x="529" y="41"/>
                  </a:lnTo>
                  <a:lnTo>
                    <a:pt x="514" y="34"/>
                  </a:lnTo>
                  <a:lnTo>
                    <a:pt x="498" y="27"/>
                  </a:lnTo>
                  <a:lnTo>
                    <a:pt x="481" y="19"/>
                  </a:lnTo>
                  <a:lnTo>
                    <a:pt x="464" y="14"/>
                  </a:lnTo>
                  <a:lnTo>
                    <a:pt x="447" y="9"/>
                  </a:lnTo>
                  <a:lnTo>
                    <a:pt x="430" y="6"/>
                  </a:lnTo>
                  <a:lnTo>
                    <a:pt x="413" y="3"/>
                  </a:lnTo>
                  <a:lnTo>
                    <a:pt x="396" y="1"/>
                  </a:lnTo>
                  <a:lnTo>
                    <a:pt x="379" y="0"/>
                  </a:lnTo>
                  <a:lnTo>
                    <a:pt x="362" y="0"/>
                  </a:lnTo>
                  <a:lnTo>
                    <a:pt x="343" y="0"/>
                  </a:lnTo>
                  <a:lnTo>
                    <a:pt x="326" y="1"/>
                  </a:lnTo>
                  <a:lnTo>
                    <a:pt x="309" y="3"/>
                  </a:lnTo>
                  <a:lnTo>
                    <a:pt x="292" y="6"/>
                  </a:lnTo>
                  <a:lnTo>
                    <a:pt x="275" y="10"/>
                  </a:lnTo>
                  <a:lnTo>
                    <a:pt x="258" y="15"/>
                  </a:lnTo>
                  <a:lnTo>
                    <a:pt x="242" y="20"/>
                  </a:lnTo>
                  <a:lnTo>
                    <a:pt x="225" y="27"/>
                  </a:lnTo>
                  <a:lnTo>
                    <a:pt x="208" y="34"/>
                  </a:lnTo>
                  <a:lnTo>
                    <a:pt x="193" y="42"/>
                  </a:lnTo>
                  <a:lnTo>
                    <a:pt x="177" y="50"/>
                  </a:lnTo>
                  <a:lnTo>
                    <a:pt x="162" y="60"/>
                  </a:lnTo>
                  <a:lnTo>
                    <a:pt x="147" y="70"/>
                  </a:lnTo>
                  <a:lnTo>
                    <a:pt x="133" y="81"/>
                  </a:lnTo>
                  <a:lnTo>
                    <a:pt x="119" y="92"/>
                  </a:lnTo>
                  <a:lnTo>
                    <a:pt x="105" y="105"/>
                  </a:lnTo>
                  <a:lnTo>
                    <a:pt x="92" y="118"/>
                  </a:lnTo>
                  <a:lnTo>
                    <a:pt x="80" y="132"/>
                  </a:lnTo>
                  <a:lnTo>
                    <a:pt x="69" y="148"/>
                  </a:lnTo>
                  <a:lnTo>
                    <a:pt x="59" y="163"/>
                  </a:lnTo>
                  <a:lnTo>
                    <a:pt x="49" y="179"/>
                  </a:lnTo>
                  <a:lnTo>
                    <a:pt x="41" y="194"/>
                  </a:lnTo>
                  <a:lnTo>
                    <a:pt x="33" y="210"/>
                  </a:lnTo>
                  <a:lnTo>
                    <a:pt x="26" y="227"/>
                  </a:lnTo>
                  <a:lnTo>
                    <a:pt x="20" y="243"/>
                  </a:lnTo>
                  <a:lnTo>
                    <a:pt x="15" y="260"/>
                  </a:lnTo>
                  <a:lnTo>
                    <a:pt x="10" y="278"/>
                  </a:lnTo>
                  <a:lnTo>
                    <a:pt x="7" y="295"/>
                  </a:lnTo>
                  <a:lnTo>
                    <a:pt x="4" y="312"/>
                  </a:lnTo>
                  <a:lnTo>
                    <a:pt x="2" y="329"/>
                  </a:lnTo>
                  <a:lnTo>
                    <a:pt x="1" y="346"/>
                  </a:lnTo>
                  <a:lnTo>
                    <a:pt x="0" y="364"/>
                  </a:lnTo>
                  <a:lnTo>
                    <a:pt x="1" y="381"/>
                  </a:lnTo>
                  <a:lnTo>
                    <a:pt x="2" y="398"/>
                  </a:lnTo>
                  <a:lnTo>
                    <a:pt x="4" y="416"/>
                  </a:lnTo>
                  <a:lnTo>
                    <a:pt x="7" y="433"/>
                  </a:lnTo>
                  <a:lnTo>
                    <a:pt x="11" y="450"/>
                  </a:lnTo>
                  <a:lnTo>
                    <a:pt x="16" y="467"/>
                  </a:lnTo>
                  <a:lnTo>
                    <a:pt x="21" y="483"/>
                  </a:lnTo>
                  <a:lnTo>
                    <a:pt x="27" y="499"/>
                  </a:lnTo>
                  <a:lnTo>
                    <a:pt x="34" y="515"/>
                  </a:lnTo>
                  <a:lnTo>
                    <a:pt x="42" y="532"/>
                  </a:lnTo>
                  <a:lnTo>
                    <a:pt x="51" y="547"/>
                  </a:lnTo>
                  <a:lnTo>
                    <a:pt x="61" y="562"/>
                  </a:lnTo>
                  <a:lnTo>
                    <a:pt x="71" y="576"/>
                  </a:lnTo>
                  <a:lnTo>
                    <a:pt x="82" y="590"/>
                  </a:lnTo>
                  <a:lnTo>
                    <a:pt x="94" y="604"/>
                  </a:lnTo>
                  <a:lnTo>
                    <a:pt x="108" y="617"/>
                  </a:lnTo>
                  <a:lnTo>
                    <a:pt x="122" y="629"/>
                  </a:lnTo>
                  <a:lnTo>
                    <a:pt x="135" y="641"/>
                  </a:lnTo>
                  <a:lnTo>
                    <a:pt x="150" y="654"/>
                  </a:lnTo>
                  <a:lnTo>
                    <a:pt x="164" y="664"/>
                  </a:lnTo>
                  <a:lnTo>
                    <a:pt x="179" y="674"/>
                  </a:lnTo>
                  <a:lnTo>
                    <a:pt x="195" y="683"/>
                  </a:lnTo>
                  <a:lnTo>
                    <a:pt x="210" y="691"/>
                  </a:lnTo>
                  <a:lnTo>
                    <a:pt x="228" y="698"/>
                  </a:lnTo>
                  <a:lnTo>
                    <a:pt x="244" y="704"/>
                  </a:lnTo>
                  <a:lnTo>
                    <a:pt x="260" y="709"/>
                  </a:lnTo>
                  <a:lnTo>
                    <a:pt x="277" y="714"/>
                  </a:lnTo>
                  <a:lnTo>
                    <a:pt x="294" y="717"/>
                  </a:lnTo>
                  <a:lnTo>
                    <a:pt x="311" y="720"/>
                  </a:lnTo>
                  <a:lnTo>
                    <a:pt x="328" y="722"/>
                  </a:lnTo>
                  <a:lnTo>
                    <a:pt x="345" y="723"/>
                  </a:lnTo>
                  <a:lnTo>
                    <a:pt x="363" y="724"/>
                  </a:lnTo>
                  <a:lnTo>
                    <a:pt x="381" y="723"/>
                  </a:lnTo>
                  <a:lnTo>
                    <a:pt x="398" y="722"/>
                  </a:lnTo>
                  <a:lnTo>
                    <a:pt x="415" y="720"/>
                  </a:lnTo>
                  <a:lnTo>
                    <a:pt x="432" y="717"/>
                  </a:lnTo>
                  <a:lnTo>
                    <a:pt x="449" y="713"/>
                  </a:lnTo>
                  <a:lnTo>
                    <a:pt x="466" y="708"/>
                  </a:lnTo>
                  <a:lnTo>
                    <a:pt x="483" y="703"/>
                  </a:lnTo>
                  <a:lnTo>
                    <a:pt x="500" y="697"/>
                  </a:lnTo>
                  <a:lnTo>
                    <a:pt x="516" y="690"/>
                  </a:lnTo>
                  <a:lnTo>
                    <a:pt x="531" y="682"/>
                  </a:lnTo>
                  <a:lnTo>
                    <a:pt x="547" y="674"/>
                  </a:lnTo>
                  <a:lnTo>
                    <a:pt x="562" y="664"/>
                  </a:lnTo>
                  <a:lnTo>
                    <a:pt x="577" y="654"/>
                  </a:lnTo>
                  <a:lnTo>
                    <a:pt x="591" y="642"/>
                  </a:lnTo>
                  <a:lnTo>
                    <a:pt x="606" y="631"/>
                  </a:lnTo>
                  <a:lnTo>
                    <a:pt x="620" y="618"/>
                  </a:lnTo>
                  <a:lnTo>
                    <a:pt x="633" y="605"/>
                  </a:lnTo>
                  <a:lnTo>
                    <a:pt x="644" y="591"/>
                  </a:lnTo>
                  <a:lnTo>
                    <a:pt x="655" y="576"/>
                  </a:lnTo>
                  <a:lnTo>
                    <a:pt x="666" y="561"/>
                  </a:lnTo>
                  <a:lnTo>
                    <a:pt x="675" y="546"/>
                  </a:lnTo>
                  <a:lnTo>
                    <a:pt x="683" y="530"/>
                  </a:lnTo>
                  <a:lnTo>
                    <a:pt x="691" y="513"/>
                  </a:lnTo>
                  <a:lnTo>
                    <a:pt x="698" y="497"/>
                  </a:lnTo>
                  <a:lnTo>
                    <a:pt x="704" y="480"/>
                  </a:lnTo>
                  <a:lnTo>
                    <a:pt x="709" y="463"/>
                  </a:lnTo>
                  <a:lnTo>
                    <a:pt x="714" y="446"/>
                  </a:lnTo>
                  <a:lnTo>
                    <a:pt x="717" y="429"/>
                  </a:lnTo>
                  <a:lnTo>
                    <a:pt x="720" y="412"/>
                  </a:lnTo>
                  <a:lnTo>
                    <a:pt x="722" y="394"/>
                  </a:lnTo>
                  <a:lnTo>
                    <a:pt x="723" y="377"/>
                  </a:lnTo>
                  <a:lnTo>
                    <a:pt x="724" y="359"/>
                  </a:lnTo>
                  <a:lnTo>
                    <a:pt x="723" y="342"/>
                  </a:lnTo>
                  <a:lnTo>
                    <a:pt x="722" y="325"/>
                  </a:lnTo>
                  <a:lnTo>
                    <a:pt x="720" y="308"/>
                  </a:lnTo>
                  <a:lnTo>
                    <a:pt x="717" y="291"/>
                  </a:lnTo>
                  <a:lnTo>
                    <a:pt x="713" y="274"/>
                  </a:lnTo>
                  <a:lnTo>
                    <a:pt x="708" y="257"/>
                  </a:lnTo>
                  <a:lnTo>
                    <a:pt x="703" y="240"/>
                  </a:lnTo>
                  <a:lnTo>
                    <a:pt x="697" y="224"/>
                  </a:lnTo>
                  <a:lnTo>
                    <a:pt x="690" y="208"/>
                  </a:lnTo>
                  <a:lnTo>
                    <a:pt x="682" y="193"/>
                  </a:lnTo>
                  <a:lnTo>
                    <a:pt x="673" y="177"/>
                  </a:lnTo>
                  <a:lnTo>
                    <a:pt x="664" y="162"/>
                  </a:lnTo>
                  <a:lnTo>
                    <a:pt x="653" y="148"/>
                  </a:lnTo>
                  <a:lnTo>
                    <a:pt x="642" y="133"/>
                  </a:lnTo>
                  <a:lnTo>
                    <a:pt x="630" y="119"/>
                  </a:lnTo>
                  <a:lnTo>
                    <a:pt x="617" y="106"/>
                  </a:lnTo>
                  <a:lnTo>
                    <a:pt x="604" y="94"/>
                  </a:lnTo>
                  <a:close/>
                </a:path>
              </a:pathLst>
            </a:custGeom>
            <a:solidFill>
              <a:srgbClr val="D1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50" name="Freeform 566">
              <a:extLst>
                <a:ext uri="{FF2B5EF4-FFF2-40B4-BE49-F238E27FC236}">
                  <a16:creationId xmlns:a16="http://schemas.microsoft.com/office/drawing/2014/main" id="{EA9F2648-28DE-8B54-F98F-7735483B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218"/>
              <a:ext cx="46" cy="45"/>
            </a:xfrm>
            <a:custGeom>
              <a:avLst/>
              <a:gdLst>
                <a:gd name="T0" fmla="*/ 575 w 724"/>
                <a:gd name="T1" fmla="*/ 70 h 724"/>
                <a:gd name="T2" fmla="*/ 529 w 724"/>
                <a:gd name="T3" fmla="*/ 41 h 724"/>
                <a:gd name="T4" fmla="*/ 481 w 724"/>
                <a:gd name="T5" fmla="*/ 19 h 724"/>
                <a:gd name="T6" fmla="*/ 430 w 724"/>
                <a:gd name="T7" fmla="*/ 6 h 724"/>
                <a:gd name="T8" fmla="*/ 379 w 724"/>
                <a:gd name="T9" fmla="*/ 0 h 724"/>
                <a:gd name="T10" fmla="*/ 326 w 724"/>
                <a:gd name="T11" fmla="*/ 1 h 724"/>
                <a:gd name="T12" fmla="*/ 275 w 724"/>
                <a:gd name="T13" fmla="*/ 10 h 724"/>
                <a:gd name="T14" fmla="*/ 225 w 724"/>
                <a:gd name="T15" fmla="*/ 27 h 724"/>
                <a:gd name="T16" fmla="*/ 177 w 724"/>
                <a:gd name="T17" fmla="*/ 50 h 724"/>
                <a:gd name="T18" fmla="*/ 133 w 724"/>
                <a:gd name="T19" fmla="*/ 81 h 724"/>
                <a:gd name="T20" fmla="*/ 92 w 724"/>
                <a:gd name="T21" fmla="*/ 118 h 724"/>
                <a:gd name="T22" fmla="*/ 59 w 724"/>
                <a:gd name="T23" fmla="*/ 163 h 724"/>
                <a:gd name="T24" fmla="*/ 33 w 724"/>
                <a:gd name="T25" fmla="*/ 210 h 724"/>
                <a:gd name="T26" fmla="*/ 15 w 724"/>
                <a:gd name="T27" fmla="*/ 260 h 724"/>
                <a:gd name="T28" fmla="*/ 4 w 724"/>
                <a:gd name="T29" fmla="*/ 312 h 724"/>
                <a:gd name="T30" fmla="*/ 0 w 724"/>
                <a:gd name="T31" fmla="*/ 364 h 724"/>
                <a:gd name="T32" fmla="*/ 4 w 724"/>
                <a:gd name="T33" fmla="*/ 416 h 724"/>
                <a:gd name="T34" fmla="*/ 16 w 724"/>
                <a:gd name="T35" fmla="*/ 467 h 724"/>
                <a:gd name="T36" fmla="*/ 34 w 724"/>
                <a:gd name="T37" fmla="*/ 515 h 724"/>
                <a:gd name="T38" fmla="*/ 61 w 724"/>
                <a:gd name="T39" fmla="*/ 562 h 724"/>
                <a:gd name="T40" fmla="*/ 94 w 724"/>
                <a:gd name="T41" fmla="*/ 604 h 724"/>
                <a:gd name="T42" fmla="*/ 135 w 724"/>
                <a:gd name="T43" fmla="*/ 641 h 724"/>
                <a:gd name="T44" fmla="*/ 179 w 724"/>
                <a:gd name="T45" fmla="*/ 674 h 724"/>
                <a:gd name="T46" fmla="*/ 228 w 724"/>
                <a:gd name="T47" fmla="*/ 698 h 724"/>
                <a:gd name="T48" fmla="*/ 277 w 724"/>
                <a:gd name="T49" fmla="*/ 714 h 724"/>
                <a:gd name="T50" fmla="*/ 328 w 724"/>
                <a:gd name="T51" fmla="*/ 722 h 724"/>
                <a:gd name="T52" fmla="*/ 381 w 724"/>
                <a:gd name="T53" fmla="*/ 723 h 724"/>
                <a:gd name="T54" fmla="*/ 432 w 724"/>
                <a:gd name="T55" fmla="*/ 717 h 724"/>
                <a:gd name="T56" fmla="*/ 483 w 724"/>
                <a:gd name="T57" fmla="*/ 703 h 724"/>
                <a:gd name="T58" fmla="*/ 531 w 724"/>
                <a:gd name="T59" fmla="*/ 682 h 724"/>
                <a:gd name="T60" fmla="*/ 577 w 724"/>
                <a:gd name="T61" fmla="*/ 654 h 724"/>
                <a:gd name="T62" fmla="*/ 620 w 724"/>
                <a:gd name="T63" fmla="*/ 618 h 724"/>
                <a:gd name="T64" fmla="*/ 655 w 724"/>
                <a:gd name="T65" fmla="*/ 576 h 724"/>
                <a:gd name="T66" fmla="*/ 683 w 724"/>
                <a:gd name="T67" fmla="*/ 530 h 724"/>
                <a:gd name="T68" fmla="*/ 704 w 724"/>
                <a:gd name="T69" fmla="*/ 480 h 724"/>
                <a:gd name="T70" fmla="*/ 717 w 724"/>
                <a:gd name="T71" fmla="*/ 429 h 724"/>
                <a:gd name="T72" fmla="*/ 723 w 724"/>
                <a:gd name="T73" fmla="*/ 377 h 724"/>
                <a:gd name="T74" fmla="*/ 722 w 724"/>
                <a:gd name="T75" fmla="*/ 325 h 724"/>
                <a:gd name="T76" fmla="*/ 713 w 724"/>
                <a:gd name="T77" fmla="*/ 274 h 724"/>
                <a:gd name="T78" fmla="*/ 697 w 724"/>
                <a:gd name="T79" fmla="*/ 224 h 724"/>
                <a:gd name="T80" fmla="*/ 673 w 724"/>
                <a:gd name="T81" fmla="*/ 177 h 724"/>
                <a:gd name="T82" fmla="*/ 642 w 724"/>
                <a:gd name="T83" fmla="*/ 133 h 724"/>
                <a:gd name="T84" fmla="*/ 604 w 724"/>
                <a:gd name="T85" fmla="*/ 94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4">
                  <a:moveTo>
                    <a:pt x="604" y="94"/>
                  </a:moveTo>
                  <a:lnTo>
                    <a:pt x="589" y="82"/>
                  </a:lnTo>
                  <a:lnTo>
                    <a:pt x="575" y="70"/>
                  </a:lnTo>
                  <a:lnTo>
                    <a:pt x="560" y="60"/>
                  </a:lnTo>
                  <a:lnTo>
                    <a:pt x="545" y="50"/>
                  </a:lnTo>
                  <a:lnTo>
                    <a:pt x="529" y="41"/>
                  </a:lnTo>
                  <a:lnTo>
                    <a:pt x="514" y="34"/>
                  </a:lnTo>
                  <a:lnTo>
                    <a:pt x="498" y="27"/>
                  </a:lnTo>
                  <a:lnTo>
                    <a:pt x="481" y="19"/>
                  </a:lnTo>
                  <a:lnTo>
                    <a:pt x="464" y="14"/>
                  </a:lnTo>
                  <a:lnTo>
                    <a:pt x="447" y="9"/>
                  </a:lnTo>
                  <a:lnTo>
                    <a:pt x="430" y="6"/>
                  </a:lnTo>
                  <a:lnTo>
                    <a:pt x="413" y="3"/>
                  </a:lnTo>
                  <a:lnTo>
                    <a:pt x="396" y="1"/>
                  </a:lnTo>
                  <a:lnTo>
                    <a:pt x="379" y="0"/>
                  </a:lnTo>
                  <a:lnTo>
                    <a:pt x="362" y="0"/>
                  </a:lnTo>
                  <a:lnTo>
                    <a:pt x="343" y="0"/>
                  </a:lnTo>
                  <a:lnTo>
                    <a:pt x="326" y="1"/>
                  </a:lnTo>
                  <a:lnTo>
                    <a:pt x="309" y="3"/>
                  </a:lnTo>
                  <a:lnTo>
                    <a:pt x="292" y="6"/>
                  </a:lnTo>
                  <a:lnTo>
                    <a:pt x="275" y="10"/>
                  </a:lnTo>
                  <a:lnTo>
                    <a:pt x="258" y="15"/>
                  </a:lnTo>
                  <a:lnTo>
                    <a:pt x="242" y="20"/>
                  </a:lnTo>
                  <a:lnTo>
                    <a:pt x="225" y="27"/>
                  </a:lnTo>
                  <a:lnTo>
                    <a:pt x="208" y="34"/>
                  </a:lnTo>
                  <a:lnTo>
                    <a:pt x="193" y="42"/>
                  </a:lnTo>
                  <a:lnTo>
                    <a:pt x="177" y="50"/>
                  </a:lnTo>
                  <a:lnTo>
                    <a:pt x="162" y="60"/>
                  </a:lnTo>
                  <a:lnTo>
                    <a:pt x="147" y="70"/>
                  </a:lnTo>
                  <a:lnTo>
                    <a:pt x="133" y="81"/>
                  </a:lnTo>
                  <a:lnTo>
                    <a:pt x="119" y="92"/>
                  </a:lnTo>
                  <a:lnTo>
                    <a:pt x="105" y="105"/>
                  </a:lnTo>
                  <a:lnTo>
                    <a:pt x="92" y="118"/>
                  </a:lnTo>
                  <a:lnTo>
                    <a:pt x="80" y="132"/>
                  </a:lnTo>
                  <a:lnTo>
                    <a:pt x="69" y="148"/>
                  </a:lnTo>
                  <a:lnTo>
                    <a:pt x="59" y="163"/>
                  </a:lnTo>
                  <a:lnTo>
                    <a:pt x="49" y="179"/>
                  </a:lnTo>
                  <a:lnTo>
                    <a:pt x="41" y="194"/>
                  </a:lnTo>
                  <a:lnTo>
                    <a:pt x="33" y="210"/>
                  </a:lnTo>
                  <a:lnTo>
                    <a:pt x="26" y="227"/>
                  </a:lnTo>
                  <a:lnTo>
                    <a:pt x="20" y="243"/>
                  </a:lnTo>
                  <a:lnTo>
                    <a:pt x="15" y="260"/>
                  </a:lnTo>
                  <a:lnTo>
                    <a:pt x="10" y="278"/>
                  </a:lnTo>
                  <a:lnTo>
                    <a:pt x="7" y="295"/>
                  </a:lnTo>
                  <a:lnTo>
                    <a:pt x="4" y="312"/>
                  </a:lnTo>
                  <a:lnTo>
                    <a:pt x="2" y="329"/>
                  </a:lnTo>
                  <a:lnTo>
                    <a:pt x="1" y="346"/>
                  </a:lnTo>
                  <a:lnTo>
                    <a:pt x="0" y="364"/>
                  </a:lnTo>
                  <a:lnTo>
                    <a:pt x="1" y="381"/>
                  </a:lnTo>
                  <a:lnTo>
                    <a:pt x="2" y="398"/>
                  </a:lnTo>
                  <a:lnTo>
                    <a:pt x="4" y="416"/>
                  </a:lnTo>
                  <a:lnTo>
                    <a:pt x="7" y="433"/>
                  </a:lnTo>
                  <a:lnTo>
                    <a:pt x="11" y="450"/>
                  </a:lnTo>
                  <a:lnTo>
                    <a:pt x="16" y="467"/>
                  </a:lnTo>
                  <a:lnTo>
                    <a:pt x="21" y="483"/>
                  </a:lnTo>
                  <a:lnTo>
                    <a:pt x="27" y="499"/>
                  </a:lnTo>
                  <a:lnTo>
                    <a:pt x="34" y="515"/>
                  </a:lnTo>
                  <a:lnTo>
                    <a:pt x="42" y="532"/>
                  </a:lnTo>
                  <a:lnTo>
                    <a:pt x="51" y="547"/>
                  </a:lnTo>
                  <a:lnTo>
                    <a:pt x="61" y="562"/>
                  </a:lnTo>
                  <a:lnTo>
                    <a:pt x="71" y="576"/>
                  </a:lnTo>
                  <a:lnTo>
                    <a:pt x="82" y="590"/>
                  </a:lnTo>
                  <a:lnTo>
                    <a:pt x="94" y="604"/>
                  </a:lnTo>
                  <a:lnTo>
                    <a:pt x="108" y="617"/>
                  </a:lnTo>
                  <a:lnTo>
                    <a:pt x="122" y="629"/>
                  </a:lnTo>
                  <a:lnTo>
                    <a:pt x="135" y="641"/>
                  </a:lnTo>
                  <a:lnTo>
                    <a:pt x="150" y="654"/>
                  </a:lnTo>
                  <a:lnTo>
                    <a:pt x="164" y="664"/>
                  </a:lnTo>
                  <a:lnTo>
                    <a:pt x="179" y="674"/>
                  </a:lnTo>
                  <a:lnTo>
                    <a:pt x="195" y="683"/>
                  </a:lnTo>
                  <a:lnTo>
                    <a:pt x="210" y="691"/>
                  </a:lnTo>
                  <a:lnTo>
                    <a:pt x="228" y="698"/>
                  </a:lnTo>
                  <a:lnTo>
                    <a:pt x="244" y="704"/>
                  </a:lnTo>
                  <a:lnTo>
                    <a:pt x="260" y="709"/>
                  </a:lnTo>
                  <a:lnTo>
                    <a:pt x="277" y="714"/>
                  </a:lnTo>
                  <a:lnTo>
                    <a:pt x="294" y="717"/>
                  </a:lnTo>
                  <a:lnTo>
                    <a:pt x="311" y="720"/>
                  </a:lnTo>
                  <a:lnTo>
                    <a:pt x="328" y="722"/>
                  </a:lnTo>
                  <a:lnTo>
                    <a:pt x="345" y="723"/>
                  </a:lnTo>
                  <a:lnTo>
                    <a:pt x="363" y="724"/>
                  </a:lnTo>
                  <a:lnTo>
                    <a:pt x="381" y="723"/>
                  </a:lnTo>
                  <a:lnTo>
                    <a:pt x="398" y="722"/>
                  </a:lnTo>
                  <a:lnTo>
                    <a:pt x="415" y="720"/>
                  </a:lnTo>
                  <a:lnTo>
                    <a:pt x="432" y="717"/>
                  </a:lnTo>
                  <a:lnTo>
                    <a:pt x="449" y="713"/>
                  </a:lnTo>
                  <a:lnTo>
                    <a:pt x="466" y="708"/>
                  </a:lnTo>
                  <a:lnTo>
                    <a:pt x="483" y="703"/>
                  </a:lnTo>
                  <a:lnTo>
                    <a:pt x="500" y="697"/>
                  </a:lnTo>
                  <a:lnTo>
                    <a:pt x="516" y="690"/>
                  </a:lnTo>
                  <a:lnTo>
                    <a:pt x="531" y="682"/>
                  </a:lnTo>
                  <a:lnTo>
                    <a:pt x="547" y="674"/>
                  </a:lnTo>
                  <a:lnTo>
                    <a:pt x="562" y="664"/>
                  </a:lnTo>
                  <a:lnTo>
                    <a:pt x="577" y="654"/>
                  </a:lnTo>
                  <a:lnTo>
                    <a:pt x="591" y="642"/>
                  </a:lnTo>
                  <a:lnTo>
                    <a:pt x="606" y="631"/>
                  </a:lnTo>
                  <a:lnTo>
                    <a:pt x="620" y="618"/>
                  </a:lnTo>
                  <a:lnTo>
                    <a:pt x="633" y="605"/>
                  </a:lnTo>
                  <a:lnTo>
                    <a:pt x="644" y="591"/>
                  </a:lnTo>
                  <a:lnTo>
                    <a:pt x="655" y="576"/>
                  </a:lnTo>
                  <a:lnTo>
                    <a:pt x="666" y="561"/>
                  </a:lnTo>
                  <a:lnTo>
                    <a:pt x="675" y="546"/>
                  </a:lnTo>
                  <a:lnTo>
                    <a:pt x="683" y="530"/>
                  </a:lnTo>
                  <a:lnTo>
                    <a:pt x="691" y="513"/>
                  </a:lnTo>
                  <a:lnTo>
                    <a:pt x="698" y="497"/>
                  </a:lnTo>
                  <a:lnTo>
                    <a:pt x="704" y="480"/>
                  </a:lnTo>
                  <a:lnTo>
                    <a:pt x="709" y="463"/>
                  </a:lnTo>
                  <a:lnTo>
                    <a:pt x="714" y="446"/>
                  </a:lnTo>
                  <a:lnTo>
                    <a:pt x="717" y="429"/>
                  </a:lnTo>
                  <a:lnTo>
                    <a:pt x="720" y="412"/>
                  </a:lnTo>
                  <a:lnTo>
                    <a:pt x="722" y="394"/>
                  </a:lnTo>
                  <a:lnTo>
                    <a:pt x="723" y="377"/>
                  </a:lnTo>
                  <a:lnTo>
                    <a:pt x="724" y="359"/>
                  </a:lnTo>
                  <a:lnTo>
                    <a:pt x="723" y="342"/>
                  </a:lnTo>
                  <a:lnTo>
                    <a:pt x="722" y="325"/>
                  </a:lnTo>
                  <a:lnTo>
                    <a:pt x="720" y="308"/>
                  </a:lnTo>
                  <a:lnTo>
                    <a:pt x="717" y="291"/>
                  </a:lnTo>
                  <a:lnTo>
                    <a:pt x="713" y="274"/>
                  </a:lnTo>
                  <a:lnTo>
                    <a:pt x="708" y="257"/>
                  </a:lnTo>
                  <a:lnTo>
                    <a:pt x="703" y="240"/>
                  </a:lnTo>
                  <a:lnTo>
                    <a:pt x="697" y="224"/>
                  </a:lnTo>
                  <a:lnTo>
                    <a:pt x="690" y="208"/>
                  </a:lnTo>
                  <a:lnTo>
                    <a:pt x="682" y="193"/>
                  </a:lnTo>
                  <a:lnTo>
                    <a:pt x="673" y="177"/>
                  </a:lnTo>
                  <a:lnTo>
                    <a:pt x="664" y="162"/>
                  </a:lnTo>
                  <a:lnTo>
                    <a:pt x="653" y="148"/>
                  </a:lnTo>
                  <a:lnTo>
                    <a:pt x="642" y="133"/>
                  </a:lnTo>
                  <a:lnTo>
                    <a:pt x="630" y="119"/>
                  </a:lnTo>
                  <a:lnTo>
                    <a:pt x="617" y="106"/>
                  </a:lnTo>
                  <a:lnTo>
                    <a:pt x="604" y="9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51" name="Freeform 567">
              <a:extLst>
                <a:ext uri="{FF2B5EF4-FFF2-40B4-BE49-F238E27FC236}">
                  <a16:creationId xmlns:a16="http://schemas.microsoft.com/office/drawing/2014/main" id="{C42BD197-56A1-B33F-AABE-B5AFC271F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175"/>
              <a:ext cx="45" cy="46"/>
            </a:xfrm>
            <a:custGeom>
              <a:avLst/>
              <a:gdLst>
                <a:gd name="T0" fmla="*/ 575 w 724"/>
                <a:gd name="T1" fmla="*/ 71 h 724"/>
                <a:gd name="T2" fmla="*/ 528 w 724"/>
                <a:gd name="T3" fmla="*/ 41 h 724"/>
                <a:gd name="T4" fmla="*/ 480 w 724"/>
                <a:gd name="T5" fmla="*/ 20 h 724"/>
                <a:gd name="T6" fmla="*/ 430 w 724"/>
                <a:gd name="T7" fmla="*/ 7 h 724"/>
                <a:gd name="T8" fmla="*/ 378 w 724"/>
                <a:gd name="T9" fmla="*/ 1 h 724"/>
                <a:gd name="T10" fmla="*/ 326 w 724"/>
                <a:gd name="T11" fmla="*/ 2 h 724"/>
                <a:gd name="T12" fmla="*/ 274 w 724"/>
                <a:gd name="T13" fmla="*/ 11 h 724"/>
                <a:gd name="T14" fmla="*/ 225 w 724"/>
                <a:gd name="T15" fmla="*/ 27 h 724"/>
                <a:gd name="T16" fmla="*/ 177 w 724"/>
                <a:gd name="T17" fmla="*/ 50 h 724"/>
                <a:gd name="T18" fmla="*/ 132 w 724"/>
                <a:gd name="T19" fmla="*/ 82 h 724"/>
                <a:gd name="T20" fmla="*/ 92 w 724"/>
                <a:gd name="T21" fmla="*/ 119 h 724"/>
                <a:gd name="T22" fmla="*/ 59 w 724"/>
                <a:gd name="T23" fmla="*/ 163 h 724"/>
                <a:gd name="T24" fmla="*/ 32 w 724"/>
                <a:gd name="T25" fmla="*/ 211 h 724"/>
                <a:gd name="T26" fmla="*/ 14 w 724"/>
                <a:gd name="T27" fmla="*/ 261 h 724"/>
                <a:gd name="T28" fmla="*/ 3 w 724"/>
                <a:gd name="T29" fmla="*/ 312 h 724"/>
                <a:gd name="T30" fmla="*/ 0 w 724"/>
                <a:gd name="T31" fmla="*/ 364 h 724"/>
                <a:gd name="T32" fmla="*/ 4 w 724"/>
                <a:gd name="T33" fmla="*/ 416 h 724"/>
                <a:gd name="T34" fmla="*/ 15 w 724"/>
                <a:gd name="T35" fmla="*/ 467 h 724"/>
                <a:gd name="T36" fmla="*/ 34 w 724"/>
                <a:gd name="T37" fmla="*/ 516 h 724"/>
                <a:gd name="T38" fmla="*/ 61 w 724"/>
                <a:gd name="T39" fmla="*/ 561 h 724"/>
                <a:gd name="T40" fmla="*/ 94 w 724"/>
                <a:gd name="T41" fmla="*/ 604 h 724"/>
                <a:gd name="T42" fmla="*/ 134 w 724"/>
                <a:gd name="T43" fmla="*/ 642 h 724"/>
                <a:gd name="T44" fmla="*/ 179 w 724"/>
                <a:gd name="T45" fmla="*/ 674 h 724"/>
                <a:gd name="T46" fmla="*/ 227 w 724"/>
                <a:gd name="T47" fmla="*/ 697 h 724"/>
                <a:gd name="T48" fmla="*/ 276 w 724"/>
                <a:gd name="T49" fmla="*/ 714 h 724"/>
                <a:gd name="T50" fmla="*/ 328 w 724"/>
                <a:gd name="T51" fmla="*/ 723 h 724"/>
                <a:gd name="T52" fmla="*/ 380 w 724"/>
                <a:gd name="T53" fmla="*/ 724 h 724"/>
                <a:gd name="T54" fmla="*/ 432 w 724"/>
                <a:gd name="T55" fmla="*/ 717 h 724"/>
                <a:gd name="T56" fmla="*/ 482 w 724"/>
                <a:gd name="T57" fmla="*/ 704 h 724"/>
                <a:gd name="T58" fmla="*/ 531 w 724"/>
                <a:gd name="T59" fmla="*/ 682 h 724"/>
                <a:gd name="T60" fmla="*/ 577 w 724"/>
                <a:gd name="T61" fmla="*/ 654 h 724"/>
                <a:gd name="T62" fmla="*/ 619 w 724"/>
                <a:gd name="T63" fmla="*/ 619 h 724"/>
                <a:gd name="T64" fmla="*/ 655 w 724"/>
                <a:gd name="T65" fmla="*/ 577 h 724"/>
                <a:gd name="T66" fmla="*/ 684 w 724"/>
                <a:gd name="T67" fmla="*/ 530 h 724"/>
                <a:gd name="T68" fmla="*/ 704 w 724"/>
                <a:gd name="T69" fmla="*/ 481 h 724"/>
                <a:gd name="T70" fmla="*/ 718 w 724"/>
                <a:gd name="T71" fmla="*/ 429 h 724"/>
                <a:gd name="T72" fmla="*/ 723 w 724"/>
                <a:gd name="T73" fmla="*/ 377 h 724"/>
                <a:gd name="T74" fmla="*/ 722 w 724"/>
                <a:gd name="T75" fmla="*/ 326 h 724"/>
                <a:gd name="T76" fmla="*/ 713 w 724"/>
                <a:gd name="T77" fmla="*/ 274 h 724"/>
                <a:gd name="T78" fmla="*/ 697 w 724"/>
                <a:gd name="T79" fmla="*/ 225 h 724"/>
                <a:gd name="T80" fmla="*/ 672 w 724"/>
                <a:gd name="T81" fmla="*/ 177 h 724"/>
                <a:gd name="T82" fmla="*/ 641 w 724"/>
                <a:gd name="T83" fmla="*/ 134 h 724"/>
                <a:gd name="T84" fmla="*/ 603 w 724"/>
                <a:gd name="T85" fmla="*/ 9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4">
                  <a:moveTo>
                    <a:pt x="603" y="95"/>
                  </a:moveTo>
                  <a:lnTo>
                    <a:pt x="589" y="82"/>
                  </a:lnTo>
                  <a:lnTo>
                    <a:pt x="575" y="71"/>
                  </a:lnTo>
                  <a:lnTo>
                    <a:pt x="560" y="60"/>
                  </a:lnTo>
                  <a:lnTo>
                    <a:pt x="544" y="50"/>
                  </a:lnTo>
                  <a:lnTo>
                    <a:pt x="528" y="41"/>
                  </a:lnTo>
                  <a:lnTo>
                    <a:pt x="513" y="33"/>
                  </a:lnTo>
                  <a:lnTo>
                    <a:pt x="497" y="26"/>
                  </a:lnTo>
                  <a:lnTo>
                    <a:pt x="480" y="20"/>
                  </a:lnTo>
                  <a:lnTo>
                    <a:pt x="464" y="15"/>
                  </a:lnTo>
                  <a:lnTo>
                    <a:pt x="447" y="10"/>
                  </a:lnTo>
                  <a:lnTo>
                    <a:pt x="430" y="7"/>
                  </a:lnTo>
                  <a:lnTo>
                    <a:pt x="412" y="4"/>
                  </a:lnTo>
                  <a:lnTo>
                    <a:pt x="395" y="2"/>
                  </a:lnTo>
                  <a:lnTo>
                    <a:pt x="378" y="1"/>
                  </a:lnTo>
                  <a:lnTo>
                    <a:pt x="361" y="0"/>
                  </a:lnTo>
                  <a:lnTo>
                    <a:pt x="344" y="1"/>
                  </a:lnTo>
                  <a:lnTo>
                    <a:pt x="326" y="2"/>
                  </a:lnTo>
                  <a:lnTo>
                    <a:pt x="309" y="4"/>
                  </a:lnTo>
                  <a:lnTo>
                    <a:pt x="291" y="7"/>
                  </a:lnTo>
                  <a:lnTo>
                    <a:pt x="274" y="11"/>
                  </a:lnTo>
                  <a:lnTo>
                    <a:pt x="258" y="15"/>
                  </a:lnTo>
                  <a:lnTo>
                    <a:pt x="241" y="21"/>
                  </a:lnTo>
                  <a:lnTo>
                    <a:pt x="225" y="27"/>
                  </a:lnTo>
                  <a:lnTo>
                    <a:pt x="209" y="34"/>
                  </a:lnTo>
                  <a:lnTo>
                    <a:pt x="193" y="42"/>
                  </a:lnTo>
                  <a:lnTo>
                    <a:pt x="177" y="50"/>
                  </a:lnTo>
                  <a:lnTo>
                    <a:pt x="161" y="60"/>
                  </a:lnTo>
                  <a:lnTo>
                    <a:pt x="146" y="71"/>
                  </a:lnTo>
                  <a:lnTo>
                    <a:pt x="132" y="82"/>
                  </a:lnTo>
                  <a:lnTo>
                    <a:pt x="118" y="93"/>
                  </a:lnTo>
                  <a:lnTo>
                    <a:pt x="105" y="106"/>
                  </a:lnTo>
                  <a:lnTo>
                    <a:pt x="92" y="119"/>
                  </a:lnTo>
                  <a:lnTo>
                    <a:pt x="80" y="133"/>
                  </a:lnTo>
                  <a:lnTo>
                    <a:pt x="69" y="148"/>
                  </a:lnTo>
                  <a:lnTo>
                    <a:pt x="59" y="163"/>
                  </a:lnTo>
                  <a:lnTo>
                    <a:pt x="48" y="178"/>
                  </a:lnTo>
                  <a:lnTo>
                    <a:pt x="40" y="195"/>
                  </a:lnTo>
                  <a:lnTo>
                    <a:pt x="32" y="211"/>
                  </a:lnTo>
                  <a:lnTo>
                    <a:pt x="25" y="227"/>
                  </a:lnTo>
                  <a:lnTo>
                    <a:pt x="19" y="244"/>
                  </a:lnTo>
                  <a:lnTo>
                    <a:pt x="14" y="261"/>
                  </a:lnTo>
                  <a:lnTo>
                    <a:pt x="9" y="277"/>
                  </a:lnTo>
                  <a:lnTo>
                    <a:pt x="6" y="295"/>
                  </a:lnTo>
                  <a:lnTo>
                    <a:pt x="3" y="312"/>
                  </a:lnTo>
                  <a:lnTo>
                    <a:pt x="1" y="330"/>
                  </a:lnTo>
                  <a:lnTo>
                    <a:pt x="0" y="347"/>
                  </a:lnTo>
                  <a:lnTo>
                    <a:pt x="0" y="364"/>
                  </a:lnTo>
                  <a:lnTo>
                    <a:pt x="0" y="382"/>
                  </a:lnTo>
                  <a:lnTo>
                    <a:pt x="1" y="399"/>
                  </a:lnTo>
                  <a:lnTo>
                    <a:pt x="4" y="416"/>
                  </a:lnTo>
                  <a:lnTo>
                    <a:pt x="7" y="433"/>
                  </a:lnTo>
                  <a:lnTo>
                    <a:pt x="10" y="451"/>
                  </a:lnTo>
                  <a:lnTo>
                    <a:pt x="15" y="467"/>
                  </a:lnTo>
                  <a:lnTo>
                    <a:pt x="20" y="484"/>
                  </a:lnTo>
                  <a:lnTo>
                    <a:pt x="27" y="500"/>
                  </a:lnTo>
                  <a:lnTo>
                    <a:pt x="34" y="516"/>
                  </a:lnTo>
                  <a:lnTo>
                    <a:pt x="42" y="531"/>
                  </a:lnTo>
                  <a:lnTo>
                    <a:pt x="51" y="547"/>
                  </a:lnTo>
                  <a:lnTo>
                    <a:pt x="61" y="561"/>
                  </a:lnTo>
                  <a:lnTo>
                    <a:pt x="71" y="577"/>
                  </a:lnTo>
                  <a:lnTo>
                    <a:pt x="82" y="591"/>
                  </a:lnTo>
                  <a:lnTo>
                    <a:pt x="94" y="604"/>
                  </a:lnTo>
                  <a:lnTo>
                    <a:pt x="107" y="617"/>
                  </a:lnTo>
                  <a:lnTo>
                    <a:pt x="121" y="630"/>
                  </a:lnTo>
                  <a:lnTo>
                    <a:pt x="134" y="642"/>
                  </a:lnTo>
                  <a:lnTo>
                    <a:pt x="149" y="653"/>
                  </a:lnTo>
                  <a:lnTo>
                    <a:pt x="163" y="664"/>
                  </a:lnTo>
                  <a:lnTo>
                    <a:pt x="179" y="674"/>
                  </a:lnTo>
                  <a:lnTo>
                    <a:pt x="195" y="682"/>
                  </a:lnTo>
                  <a:lnTo>
                    <a:pt x="211" y="690"/>
                  </a:lnTo>
                  <a:lnTo>
                    <a:pt x="227" y="697"/>
                  </a:lnTo>
                  <a:lnTo>
                    <a:pt x="243" y="705"/>
                  </a:lnTo>
                  <a:lnTo>
                    <a:pt x="259" y="710"/>
                  </a:lnTo>
                  <a:lnTo>
                    <a:pt x="276" y="714"/>
                  </a:lnTo>
                  <a:lnTo>
                    <a:pt x="293" y="718"/>
                  </a:lnTo>
                  <a:lnTo>
                    <a:pt x="311" y="721"/>
                  </a:lnTo>
                  <a:lnTo>
                    <a:pt x="328" y="723"/>
                  </a:lnTo>
                  <a:lnTo>
                    <a:pt x="345" y="724"/>
                  </a:lnTo>
                  <a:lnTo>
                    <a:pt x="363" y="724"/>
                  </a:lnTo>
                  <a:lnTo>
                    <a:pt x="380" y="724"/>
                  </a:lnTo>
                  <a:lnTo>
                    <a:pt x="397" y="723"/>
                  </a:lnTo>
                  <a:lnTo>
                    <a:pt x="414" y="720"/>
                  </a:lnTo>
                  <a:lnTo>
                    <a:pt x="432" y="717"/>
                  </a:lnTo>
                  <a:lnTo>
                    <a:pt x="449" y="714"/>
                  </a:lnTo>
                  <a:lnTo>
                    <a:pt x="466" y="709"/>
                  </a:lnTo>
                  <a:lnTo>
                    <a:pt x="482" y="704"/>
                  </a:lnTo>
                  <a:lnTo>
                    <a:pt x="499" y="697"/>
                  </a:lnTo>
                  <a:lnTo>
                    <a:pt x="515" y="690"/>
                  </a:lnTo>
                  <a:lnTo>
                    <a:pt x="531" y="682"/>
                  </a:lnTo>
                  <a:lnTo>
                    <a:pt x="546" y="673"/>
                  </a:lnTo>
                  <a:lnTo>
                    <a:pt x="562" y="664"/>
                  </a:lnTo>
                  <a:lnTo>
                    <a:pt x="577" y="654"/>
                  </a:lnTo>
                  <a:lnTo>
                    <a:pt x="591" y="643"/>
                  </a:lnTo>
                  <a:lnTo>
                    <a:pt x="605" y="631"/>
                  </a:lnTo>
                  <a:lnTo>
                    <a:pt x="619" y="619"/>
                  </a:lnTo>
                  <a:lnTo>
                    <a:pt x="632" y="606"/>
                  </a:lnTo>
                  <a:lnTo>
                    <a:pt x="644" y="591"/>
                  </a:lnTo>
                  <a:lnTo>
                    <a:pt x="655" y="577"/>
                  </a:lnTo>
                  <a:lnTo>
                    <a:pt x="665" y="561"/>
                  </a:lnTo>
                  <a:lnTo>
                    <a:pt x="674" y="545"/>
                  </a:lnTo>
                  <a:lnTo>
                    <a:pt x="684" y="530"/>
                  </a:lnTo>
                  <a:lnTo>
                    <a:pt x="691" y="514"/>
                  </a:lnTo>
                  <a:lnTo>
                    <a:pt x="698" y="497"/>
                  </a:lnTo>
                  <a:lnTo>
                    <a:pt x="704" y="481"/>
                  </a:lnTo>
                  <a:lnTo>
                    <a:pt x="710" y="464"/>
                  </a:lnTo>
                  <a:lnTo>
                    <a:pt x="714" y="447"/>
                  </a:lnTo>
                  <a:lnTo>
                    <a:pt x="718" y="429"/>
                  </a:lnTo>
                  <a:lnTo>
                    <a:pt x="720" y="412"/>
                  </a:lnTo>
                  <a:lnTo>
                    <a:pt x="722" y="395"/>
                  </a:lnTo>
                  <a:lnTo>
                    <a:pt x="723" y="377"/>
                  </a:lnTo>
                  <a:lnTo>
                    <a:pt x="724" y="360"/>
                  </a:lnTo>
                  <a:lnTo>
                    <a:pt x="723" y="343"/>
                  </a:lnTo>
                  <a:lnTo>
                    <a:pt x="722" y="326"/>
                  </a:lnTo>
                  <a:lnTo>
                    <a:pt x="720" y="308"/>
                  </a:lnTo>
                  <a:lnTo>
                    <a:pt x="717" y="291"/>
                  </a:lnTo>
                  <a:lnTo>
                    <a:pt x="713" y="274"/>
                  </a:lnTo>
                  <a:lnTo>
                    <a:pt x="708" y="257"/>
                  </a:lnTo>
                  <a:lnTo>
                    <a:pt x="703" y="241"/>
                  </a:lnTo>
                  <a:lnTo>
                    <a:pt x="697" y="225"/>
                  </a:lnTo>
                  <a:lnTo>
                    <a:pt x="690" y="209"/>
                  </a:lnTo>
                  <a:lnTo>
                    <a:pt x="682" y="192"/>
                  </a:lnTo>
                  <a:lnTo>
                    <a:pt x="672" y="177"/>
                  </a:lnTo>
                  <a:lnTo>
                    <a:pt x="663" y="162"/>
                  </a:lnTo>
                  <a:lnTo>
                    <a:pt x="652" y="148"/>
                  </a:lnTo>
                  <a:lnTo>
                    <a:pt x="641" y="134"/>
                  </a:lnTo>
                  <a:lnTo>
                    <a:pt x="629" y="120"/>
                  </a:lnTo>
                  <a:lnTo>
                    <a:pt x="616" y="107"/>
                  </a:lnTo>
                  <a:lnTo>
                    <a:pt x="603" y="95"/>
                  </a:lnTo>
                  <a:close/>
                </a:path>
              </a:pathLst>
            </a:custGeom>
            <a:solidFill>
              <a:srgbClr val="D1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52" name="Freeform 568">
              <a:extLst>
                <a:ext uri="{FF2B5EF4-FFF2-40B4-BE49-F238E27FC236}">
                  <a16:creationId xmlns:a16="http://schemas.microsoft.com/office/drawing/2014/main" id="{7073742B-6974-8D6A-3276-4F676709B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175"/>
              <a:ext cx="45" cy="46"/>
            </a:xfrm>
            <a:custGeom>
              <a:avLst/>
              <a:gdLst>
                <a:gd name="T0" fmla="*/ 575 w 724"/>
                <a:gd name="T1" fmla="*/ 71 h 724"/>
                <a:gd name="T2" fmla="*/ 528 w 724"/>
                <a:gd name="T3" fmla="*/ 41 h 724"/>
                <a:gd name="T4" fmla="*/ 480 w 724"/>
                <a:gd name="T5" fmla="*/ 20 h 724"/>
                <a:gd name="T6" fmla="*/ 430 w 724"/>
                <a:gd name="T7" fmla="*/ 7 h 724"/>
                <a:gd name="T8" fmla="*/ 378 w 724"/>
                <a:gd name="T9" fmla="*/ 1 h 724"/>
                <a:gd name="T10" fmla="*/ 326 w 724"/>
                <a:gd name="T11" fmla="*/ 2 h 724"/>
                <a:gd name="T12" fmla="*/ 274 w 724"/>
                <a:gd name="T13" fmla="*/ 11 h 724"/>
                <a:gd name="T14" fmla="*/ 225 w 724"/>
                <a:gd name="T15" fmla="*/ 27 h 724"/>
                <a:gd name="T16" fmla="*/ 177 w 724"/>
                <a:gd name="T17" fmla="*/ 50 h 724"/>
                <a:gd name="T18" fmla="*/ 132 w 724"/>
                <a:gd name="T19" fmla="*/ 82 h 724"/>
                <a:gd name="T20" fmla="*/ 92 w 724"/>
                <a:gd name="T21" fmla="*/ 119 h 724"/>
                <a:gd name="T22" fmla="*/ 59 w 724"/>
                <a:gd name="T23" fmla="*/ 163 h 724"/>
                <a:gd name="T24" fmla="*/ 32 w 724"/>
                <a:gd name="T25" fmla="*/ 211 h 724"/>
                <a:gd name="T26" fmla="*/ 14 w 724"/>
                <a:gd name="T27" fmla="*/ 261 h 724"/>
                <a:gd name="T28" fmla="*/ 3 w 724"/>
                <a:gd name="T29" fmla="*/ 312 h 724"/>
                <a:gd name="T30" fmla="*/ 0 w 724"/>
                <a:gd name="T31" fmla="*/ 364 h 724"/>
                <a:gd name="T32" fmla="*/ 4 w 724"/>
                <a:gd name="T33" fmla="*/ 416 h 724"/>
                <a:gd name="T34" fmla="*/ 15 w 724"/>
                <a:gd name="T35" fmla="*/ 467 h 724"/>
                <a:gd name="T36" fmla="*/ 34 w 724"/>
                <a:gd name="T37" fmla="*/ 516 h 724"/>
                <a:gd name="T38" fmla="*/ 61 w 724"/>
                <a:gd name="T39" fmla="*/ 561 h 724"/>
                <a:gd name="T40" fmla="*/ 94 w 724"/>
                <a:gd name="T41" fmla="*/ 604 h 724"/>
                <a:gd name="T42" fmla="*/ 134 w 724"/>
                <a:gd name="T43" fmla="*/ 642 h 724"/>
                <a:gd name="T44" fmla="*/ 179 w 724"/>
                <a:gd name="T45" fmla="*/ 674 h 724"/>
                <a:gd name="T46" fmla="*/ 227 w 724"/>
                <a:gd name="T47" fmla="*/ 697 h 724"/>
                <a:gd name="T48" fmla="*/ 276 w 724"/>
                <a:gd name="T49" fmla="*/ 714 h 724"/>
                <a:gd name="T50" fmla="*/ 328 w 724"/>
                <a:gd name="T51" fmla="*/ 723 h 724"/>
                <a:gd name="T52" fmla="*/ 380 w 724"/>
                <a:gd name="T53" fmla="*/ 724 h 724"/>
                <a:gd name="T54" fmla="*/ 432 w 724"/>
                <a:gd name="T55" fmla="*/ 717 h 724"/>
                <a:gd name="T56" fmla="*/ 482 w 724"/>
                <a:gd name="T57" fmla="*/ 704 h 724"/>
                <a:gd name="T58" fmla="*/ 531 w 724"/>
                <a:gd name="T59" fmla="*/ 682 h 724"/>
                <a:gd name="T60" fmla="*/ 577 w 724"/>
                <a:gd name="T61" fmla="*/ 654 h 724"/>
                <a:gd name="T62" fmla="*/ 619 w 724"/>
                <a:gd name="T63" fmla="*/ 619 h 724"/>
                <a:gd name="T64" fmla="*/ 655 w 724"/>
                <a:gd name="T65" fmla="*/ 577 h 724"/>
                <a:gd name="T66" fmla="*/ 684 w 724"/>
                <a:gd name="T67" fmla="*/ 530 h 724"/>
                <a:gd name="T68" fmla="*/ 704 w 724"/>
                <a:gd name="T69" fmla="*/ 481 h 724"/>
                <a:gd name="T70" fmla="*/ 718 w 724"/>
                <a:gd name="T71" fmla="*/ 429 h 724"/>
                <a:gd name="T72" fmla="*/ 723 w 724"/>
                <a:gd name="T73" fmla="*/ 377 h 724"/>
                <a:gd name="T74" fmla="*/ 722 w 724"/>
                <a:gd name="T75" fmla="*/ 326 h 724"/>
                <a:gd name="T76" fmla="*/ 713 w 724"/>
                <a:gd name="T77" fmla="*/ 274 h 724"/>
                <a:gd name="T78" fmla="*/ 697 w 724"/>
                <a:gd name="T79" fmla="*/ 225 h 724"/>
                <a:gd name="T80" fmla="*/ 672 w 724"/>
                <a:gd name="T81" fmla="*/ 177 h 724"/>
                <a:gd name="T82" fmla="*/ 641 w 724"/>
                <a:gd name="T83" fmla="*/ 134 h 724"/>
                <a:gd name="T84" fmla="*/ 603 w 724"/>
                <a:gd name="T85" fmla="*/ 9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4" h="724">
                  <a:moveTo>
                    <a:pt x="603" y="95"/>
                  </a:moveTo>
                  <a:lnTo>
                    <a:pt x="589" y="82"/>
                  </a:lnTo>
                  <a:lnTo>
                    <a:pt x="575" y="71"/>
                  </a:lnTo>
                  <a:lnTo>
                    <a:pt x="560" y="60"/>
                  </a:lnTo>
                  <a:lnTo>
                    <a:pt x="544" y="50"/>
                  </a:lnTo>
                  <a:lnTo>
                    <a:pt x="528" y="41"/>
                  </a:lnTo>
                  <a:lnTo>
                    <a:pt x="513" y="33"/>
                  </a:lnTo>
                  <a:lnTo>
                    <a:pt x="497" y="26"/>
                  </a:lnTo>
                  <a:lnTo>
                    <a:pt x="480" y="20"/>
                  </a:lnTo>
                  <a:lnTo>
                    <a:pt x="464" y="15"/>
                  </a:lnTo>
                  <a:lnTo>
                    <a:pt x="447" y="10"/>
                  </a:lnTo>
                  <a:lnTo>
                    <a:pt x="430" y="7"/>
                  </a:lnTo>
                  <a:lnTo>
                    <a:pt x="412" y="4"/>
                  </a:lnTo>
                  <a:lnTo>
                    <a:pt x="395" y="2"/>
                  </a:lnTo>
                  <a:lnTo>
                    <a:pt x="378" y="1"/>
                  </a:lnTo>
                  <a:lnTo>
                    <a:pt x="361" y="0"/>
                  </a:lnTo>
                  <a:lnTo>
                    <a:pt x="344" y="1"/>
                  </a:lnTo>
                  <a:lnTo>
                    <a:pt x="326" y="2"/>
                  </a:lnTo>
                  <a:lnTo>
                    <a:pt x="309" y="4"/>
                  </a:lnTo>
                  <a:lnTo>
                    <a:pt x="291" y="7"/>
                  </a:lnTo>
                  <a:lnTo>
                    <a:pt x="274" y="11"/>
                  </a:lnTo>
                  <a:lnTo>
                    <a:pt x="258" y="15"/>
                  </a:lnTo>
                  <a:lnTo>
                    <a:pt x="241" y="21"/>
                  </a:lnTo>
                  <a:lnTo>
                    <a:pt x="225" y="27"/>
                  </a:lnTo>
                  <a:lnTo>
                    <a:pt x="209" y="34"/>
                  </a:lnTo>
                  <a:lnTo>
                    <a:pt x="193" y="42"/>
                  </a:lnTo>
                  <a:lnTo>
                    <a:pt x="177" y="50"/>
                  </a:lnTo>
                  <a:lnTo>
                    <a:pt x="161" y="60"/>
                  </a:lnTo>
                  <a:lnTo>
                    <a:pt x="146" y="71"/>
                  </a:lnTo>
                  <a:lnTo>
                    <a:pt x="132" y="82"/>
                  </a:lnTo>
                  <a:lnTo>
                    <a:pt x="118" y="93"/>
                  </a:lnTo>
                  <a:lnTo>
                    <a:pt x="105" y="106"/>
                  </a:lnTo>
                  <a:lnTo>
                    <a:pt x="92" y="119"/>
                  </a:lnTo>
                  <a:lnTo>
                    <a:pt x="80" y="133"/>
                  </a:lnTo>
                  <a:lnTo>
                    <a:pt x="69" y="148"/>
                  </a:lnTo>
                  <a:lnTo>
                    <a:pt x="59" y="163"/>
                  </a:lnTo>
                  <a:lnTo>
                    <a:pt x="48" y="178"/>
                  </a:lnTo>
                  <a:lnTo>
                    <a:pt x="40" y="195"/>
                  </a:lnTo>
                  <a:lnTo>
                    <a:pt x="32" y="211"/>
                  </a:lnTo>
                  <a:lnTo>
                    <a:pt x="25" y="227"/>
                  </a:lnTo>
                  <a:lnTo>
                    <a:pt x="19" y="244"/>
                  </a:lnTo>
                  <a:lnTo>
                    <a:pt x="14" y="261"/>
                  </a:lnTo>
                  <a:lnTo>
                    <a:pt x="9" y="277"/>
                  </a:lnTo>
                  <a:lnTo>
                    <a:pt x="6" y="295"/>
                  </a:lnTo>
                  <a:lnTo>
                    <a:pt x="3" y="312"/>
                  </a:lnTo>
                  <a:lnTo>
                    <a:pt x="1" y="330"/>
                  </a:lnTo>
                  <a:lnTo>
                    <a:pt x="0" y="347"/>
                  </a:lnTo>
                  <a:lnTo>
                    <a:pt x="0" y="364"/>
                  </a:lnTo>
                  <a:lnTo>
                    <a:pt x="0" y="382"/>
                  </a:lnTo>
                  <a:lnTo>
                    <a:pt x="1" y="399"/>
                  </a:lnTo>
                  <a:lnTo>
                    <a:pt x="4" y="416"/>
                  </a:lnTo>
                  <a:lnTo>
                    <a:pt x="7" y="433"/>
                  </a:lnTo>
                  <a:lnTo>
                    <a:pt x="10" y="451"/>
                  </a:lnTo>
                  <a:lnTo>
                    <a:pt x="15" y="467"/>
                  </a:lnTo>
                  <a:lnTo>
                    <a:pt x="20" y="484"/>
                  </a:lnTo>
                  <a:lnTo>
                    <a:pt x="27" y="500"/>
                  </a:lnTo>
                  <a:lnTo>
                    <a:pt x="34" y="516"/>
                  </a:lnTo>
                  <a:lnTo>
                    <a:pt x="42" y="531"/>
                  </a:lnTo>
                  <a:lnTo>
                    <a:pt x="51" y="547"/>
                  </a:lnTo>
                  <a:lnTo>
                    <a:pt x="61" y="561"/>
                  </a:lnTo>
                  <a:lnTo>
                    <a:pt x="71" y="577"/>
                  </a:lnTo>
                  <a:lnTo>
                    <a:pt x="82" y="591"/>
                  </a:lnTo>
                  <a:lnTo>
                    <a:pt x="94" y="604"/>
                  </a:lnTo>
                  <a:lnTo>
                    <a:pt x="107" y="617"/>
                  </a:lnTo>
                  <a:lnTo>
                    <a:pt x="121" y="630"/>
                  </a:lnTo>
                  <a:lnTo>
                    <a:pt x="134" y="642"/>
                  </a:lnTo>
                  <a:lnTo>
                    <a:pt x="149" y="653"/>
                  </a:lnTo>
                  <a:lnTo>
                    <a:pt x="163" y="664"/>
                  </a:lnTo>
                  <a:lnTo>
                    <a:pt x="179" y="674"/>
                  </a:lnTo>
                  <a:lnTo>
                    <a:pt x="195" y="682"/>
                  </a:lnTo>
                  <a:lnTo>
                    <a:pt x="211" y="690"/>
                  </a:lnTo>
                  <a:lnTo>
                    <a:pt x="227" y="697"/>
                  </a:lnTo>
                  <a:lnTo>
                    <a:pt x="243" y="705"/>
                  </a:lnTo>
                  <a:lnTo>
                    <a:pt x="259" y="710"/>
                  </a:lnTo>
                  <a:lnTo>
                    <a:pt x="276" y="714"/>
                  </a:lnTo>
                  <a:lnTo>
                    <a:pt x="293" y="718"/>
                  </a:lnTo>
                  <a:lnTo>
                    <a:pt x="311" y="721"/>
                  </a:lnTo>
                  <a:lnTo>
                    <a:pt x="328" y="723"/>
                  </a:lnTo>
                  <a:lnTo>
                    <a:pt x="345" y="724"/>
                  </a:lnTo>
                  <a:lnTo>
                    <a:pt x="363" y="724"/>
                  </a:lnTo>
                  <a:lnTo>
                    <a:pt x="380" y="724"/>
                  </a:lnTo>
                  <a:lnTo>
                    <a:pt x="397" y="723"/>
                  </a:lnTo>
                  <a:lnTo>
                    <a:pt x="414" y="720"/>
                  </a:lnTo>
                  <a:lnTo>
                    <a:pt x="432" y="717"/>
                  </a:lnTo>
                  <a:lnTo>
                    <a:pt x="449" y="714"/>
                  </a:lnTo>
                  <a:lnTo>
                    <a:pt x="466" y="709"/>
                  </a:lnTo>
                  <a:lnTo>
                    <a:pt x="482" y="704"/>
                  </a:lnTo>
                  <a:lnTo>
                    <a:pt x="499" y="697"/>
                  </a:lnTo>
                  <a:lnTo>
                    <a:pt x="515" y="690"/>
                  </a:lnTo>
                  <a:lnTo>
                    <a:pt x="531" y="682"/>
                  </a:lnTo>
                  <a:lnTo>
                    <a:pt x="546" y="673"/>
                  </a:lnTo>
                  <a:lnTo>
                    <a:pt x="562" y="664"/>
                  </a:lnTo>
                  <a:lnTo>
                    <a:pt x="577" y="654"/>
                  </a:lnTo>
                  <a:lnTo>
                    <a:pt x="591" y="643"/>
                  </a:lnTo>
                  <a:lnTo>
                    <a:pt x="605" y="631"/>
                  </a:lnTo>
                  <a:lnTo>
                    <a:pt x="619" y="619"/>
                  </a:lnTo>
                  <a:lnTo>
                    <a:pt x="632" y="606"/>
                  </a:lnTo>
                  <a:lnTo>
                    <a:pt x="644" y="591"/>
                  </a:lnTo>
                  <a:lnTo>
                    <a:pt x="655" y="577"/>
                  </a:lnTo>
                  <a:lnTo>
                    <a:pt x="665" y="561"/>
                  </a:lnTo>
                  <a:lnTo>
                    <a:pt x="674" y="545"/>
                  </a:lnTo>
                  <a:lnTo>
                    <a:pt x="684" y="530"/>
                  </a:lnTo>
                  <a:lnTo>
                    <a:pt x="691" y="514"/>
                  </a:lnTo>
                  <a:lnTo>
                    <a:pt x="698" y="497"/>
                  </a:lnTo>
                  <a:lnTo>
                    <a:pt x="704" y="481"/>
                  </a:lnTo>
                  <a:lnTo>
                    <a:pt x="710" y="464"/>
                  </a:lnTo>
                  <a:lnTo>
                    <a:pt x="714" y="447"/>
                  </a:lnTo>
                  <a:lnTo>
                    <a:pt x="718" y="429"/>
                  </a:lnTo>
                  <a:lnTo>
                    <a:pt x="720" y="412"/>
                  </a:lnTo>
                  <a:lnTo>
                    <a:pt x="722" y="395"/>
                  </a:lnTo>
                  <a:lnTo>
                    <a:pt x="723" y="377"/>
                  </a:lnTo>
                  <a:lnTo>
                    <a:pt x="724" y="360"/>
                  </a:lnTo>
                  <a:lnTo>
                    <a:pt x="723" y="343"/>
                  </a:lnTo>
                  <a:lnTo>
                    <a:pt x="722" y="326"/>
                  </a:lnTo>
                  <a:lnTo>
                    <a:pt x="720" y="308"/>
                  </a:lnTo>
                  <a:lnTo>
                    <a:pt x="717" y="291"/>
                  </a:lnTo>
                  <a:lnTo>
                    <a:pt x="713" y="274"/>
                  </a:lnTo>
                  <a:lnTo>
                    <a:pt x="708" y="257"/>
                  </a:lnTo>
                  <a:lnTo>
                    <a:pt x="703" y="241"/>
                  </a:lnTo>
                  <a:lnTo>
                    <a:pt x="697" y="225"/>
                  </a:lnTo>
                  <a:lnTo>
                    <a:pt x="690" y="209"/>
                  </a:lnTo>
                  <a:lnTo>
                    <a:pt x="682" y="192"/>
                  </a:lnTo>
                  <a:lnTo>
                    <a:pt x="672" y="177"/>
                  </a:lnTo>
                  <a:lnTo>
                    <a:pt x="663" y="162"/>
                  </a:lnTo>
                  <a:lnTo>
                    <a:pt x="652" y="148"/>
                  </a:lnTo>
                  <a:lnTo>
                    <a:pt x="641" y="134"/>
                  </a:lnTo>
                  <a:lnTo>
                    <a:pt x="629" y="120"/>
                  </a:lnTo>
                  <a:lnTo>
                    <a:pt x="616" y="107"/>
                  </a:lnTo>
                  <a:lnTo>
                    <a:pt x="603" y="9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53" name="Freeform 569">
              <a:extLst>
                <a:ext uri="{FF2B5EF4-FFF2-40B4-BE49-F238E27FC236}">
                  <a16:creationId xmlns:a16="http://schemas.microsoft.com/office/drawing/2014/main" id="{269240FB-5EC7-0AFD-FC38-1EEF79C6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374"/>
              <a:ext cx="95" cy="93"/>
            </a:xfrm>
            <a:custGeom>
              <a:avLst/>
              <a:gdLst>
                <a:gd name="T0" fmla="*/ 1023 w 1515"/>
                <a:gd name="T1" fmla="*/ 973 h 1489"/>
                <a:gd name="T2" fmla="*/ 1110 w 1515"/>
                <a:gd name="T3" fmla="*/ 897 h 1489"/>
                <a:gd name="T4" fmla="*/ 1191 w 1515"/>
                <a:gd name="T5" fmla="*/ 825 h 1489"/>
                <a:gd name="T6" fmla="*/ 1247 w 1515"/>
                <a:gd name="T7" fmla="*/ 771 h 1489"/>
                <a:gd name="T8" fmla="*/ 1304 w 1515"/>
                <a:gd name="T9" fmla="*/ 713 h 1489"/>
                <a:gd name="T10" fmla="*/ 1358 w 1515"/>
                <a:gd name="T11" fmla="*/ 651 h 1489"/>
                <a:gd name="T12" fmla="*/ 1407 w 1515"/>
                <a:gd name="T13" fmla="*/ 588 h 1489"/>
                <a:gd name="T14" fmla="*/ 1450 w 1515"/>
                <a:gd name="T15" fmla="*/ 521 h 1489"/>
                <a:gd name="T16" fmla="*/ 1483 w 1515"/>
                <a:gd name="T17" fmla="*/ 454 h 1489"/>
                <a:gd name="T18" fmla="*/ 1505 w 1515"/>
                <a:gd name="T19" fmla="*/ 385 h 1489"/>
                <a:gd name="T20" fmla="*/ 1515 w 1515"/>
                <a:gd name="T21" fmla="*/ 316 h 1489"/>
                <a:gd name="T22" fmla="*/ 1508 w 1515"/>
                <a:gd name="T23" fmla="*/ 247 h 1489"/>
                <a:gd name="T24" fmla="*/ 1484 w 1515"/>
                <a:gd name="T25" fmla="*/ 180 h 1489"/>
                <a:gd name="T26" fmla="*/ 1440 w 1515"/>
                <a:gd name="T27" fmla="*/ 114 h 1489"/>
                <a:gd name="T28" fmla="*/ 1382 w 1515"/>
                <a:gd name="T29" fmla="*/ 57 h 1489"/>
                <a:gd name="T30" fmla="*/ 1322 w 1515"/>
                <a:gd name="T31" fmla="*/ 21 h 1489"/>
                <a:gd name="T32" fmla="*/ 1260 w 1515"/>
                <a:gd name="T33" fmla="*/ 3 h 1489"/>
                <a:gd name="T34" fmla="*/ 1196 w 1515"/>
                <a:gd name="T35" fmla="*/ 1 h 1489"/>
                <a:gd name="T36" fmla="*/ 1131 w 1515"/>
                <a:gd name="T37" fmla="*/ 12 h 1489"/>
                <a:gd name="T38" fmla="*/ 1065 w 1515"/>
                <a:gd name="T39" fmla="*/ 35 h 1489"/>
                <a:gd name="T40" fmla="*/ 1000 w 1515"/>
                <a:gd name="T41" fmla="*/ 69 h 1489"/>
                <a:gd name="T42" fmla="*/ 936 w 1515"/>
                <a:gd name="T43" fmla="*/ 109 h 1489"/>
                <a:gd name="T44" fmla="*/ 873 w 1515"/>
                <a:gd name="T45" fmla="*/ 156 h 1489"/>
                <a:gd name="T46" fmla="*/ 813 w 1515"/>
                <a:gd name="T47" fmla="*/ 207 h 1489"/>
                <a:gd name="T48" fmla="*/ 756 w 1515"/>
                <a:gd name="T49" fmla="*/ 259 h 1489"/>
                <a:gd name="T50" fmla="*/ 701 w 1515"/>
                <a:gd name="T51" fmla="*/ 313 h 1489"/>
                <a:gd name="T52" fmla="*/ 628 w 1515"/>
                <a:gd name="T53" fmla="*/ 387 h 1489"/>
                <a:gd name="T54" fmla="*/ 549 w 1515"/>
                <a:gd name="T55" fmla="*/ 471 h 1489"/>
                <a:gd name="T56" fmla="*/ 511 w 1515"/>
                <a:gd name="T57" fmla="*/ 507 h 1489"/>
                <a:gd name="T58" fmla="*/ 451 w 1515"/>
                <a:gd name="T59" fmla="*/ 556 h 1489"/>
                <a:gd name="T60" fmla="*/ 380 w 1515"/>
                <a:gd name="T61" fmla="*/ 620 h 1489"/>
                <a:gd name="T62" fmla="*/ 324 w 1515"/>
                <a:gd name="T63" fmla="*/ 673 h 1489"/>
                <a:gd name="T64" fmla="*/ 267 w 1515"/>
                <a:gd name="T65" fmla="*/ 732 h 1489"/>
                <a:gd name="T66" fmla="*/ 207 w 1515"/>
                <a:gd name="T67" fmla="*/ 797 h 1489"/>
                <a:gd name="T68" fmla="*/ 152 w 1515"/>
                <a:gd name="T69" fmla="*/ 866 h 1489"/>
                <a:gd name="T70" fmla="*/ 100 w 1515"/>
                <a:gd name="T71" fmla="*/ 939 h 1489"/>
                <a:gd name="T72" fmla="*/ 57 w 1515"/>
                <a:gd name="T73" fmla="*/ 1012 h 1489"/>
                <a:gd name="T74" fmla="*/ 24 w 1515"/>
                <a:gd name="T75" fmla="*/ 1088 h 1489"/>
                <a:gd name="T76" fmla="*/ 4 w 1515"/>
                <a:gd name="T77" fmla="*/ 1161 h 1489"/>
                <a:gd name="T78" fmla="*/ 0 w 1515"/>
                <a:gd name="T79" fmla="*/ 1233 h 1489"/>
                <a:gd name="T80" fmla="*/ 14 w 1515"/>
                <a:gd name="T81" fmla="*/ 1302 h 1489"/>
                <a:gd name="T82" fmla="*/ 50 w 1515"/>
                <a:gd name="T83" fmla="*/ 1366 h 1489"/>
                <a:gd name="T84" fmla="*/ 106 w 1515"/>
                <a:gd name="T85" fmla="*/ 1423 h 1489"/>
                <a:gd name="T86" fmla="*/ 170 w 1515"/>
                <a:gd name="T87" fmla="*/ 1463 h 1489"/>
                <a:gd name="T88" fmla="*/ 235 w 1515"/>
                <a:gd name="T89" fmla="*/ 1484 h 1489"/>
                <a:gd name="T90" fmla="*/ 302 w 1515"/>
                <a:gd name="T91" fmla="*/ 1489 h 1489"/>
                <a:gd name="T92" fmla="*/ 369 w 1515"/>
                <a:gd name="T93" fmla="*/ 1480 h 1489"/>
                <a:gd name="T94" fmla="*/ 437 w 1515"/>
                <a:gd name="T95" fmla="*/ 1459 h 1489"/>
                <a:gd name="T96" fmla="*/ 505 w 1515"/>
                <a:gd name="T97" fmla="*/ 1429 h 1489"/>
                <a:gd name="T98" fmla="*/ 571 w 1515"/>
                <a:gd name="T99" fmla="*/ 1389 h 1489"/>
                <a:gd name="T100" fmla="*/ 636 w 1515"/>
                <a:gd name="T101" fmla="*/ 1343 h 1489"/>
                <a:gd name="T102" fmla="*/ 697 w 1515"/>
                <a:gd name="T103" fmla="*/ 1293 h 1489"/>
                <a:gd name="T104" fmla="*/ 756 w 1515"/>
                <a:gd name="T105" fmla="*/ 1241 h 1489"/>
                <a:gd name="T106" fmla="*/ 810 w 1515"/>
                <a:gd name="T107" fmla="*/ 1189 h 1489"/>
                <a:gd name="T108" fmla="*/ 884 w 1515"/>
                <a:gd name="T109" fmla="*/ 1114 h 1489"/>
                <a:gd name="T110" fmla="*/ 962 w 1515"/>
                <a:gd name="T111" fmla="*/ 1031 h 1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5" h="1489">
                  <a:moveTo>
                    <a:pt x="991" y="1001"/>
                  </a:moveTo>
                  <a:lnTo>
                    <a:pt x="1023" y="973"/>
                  </a:lnTo>
                  <a:lnTo>
                    <a:pt x="1063" y="939"/>
                  </a:lnTo>
                  <a:lnTo>
                    <a:pt x="1110" y="897"/>
                  </a:lnTo>
                  <a:lnTo>
                    <a:pt x="1164" y="850"/>
                  </a:lnTo>
                  <a:lnTo>
                    <a:pt x="1191" y="825"/>
                  </a:lnTo>
                  <a:lnTo>
                    <a:pt x="1219" y="799"/>
                  </a:lnTo>
                  <a:lnTo>
                    <a:pt x="1247" y="771"/>
                  </a:lnTo>
                  <a:lnTo>
                    <a:pt x="1277" y="742"/>
                  </a:lnTo>
                  <a:lnTo>
                    <a:pt x="1304" y="713"/>
                  </a:lnTo>
                  <a:lnTo>
                    <a:pt x="1331" y="683"/>
                  </a:lnTo>
                  <a:lnTo>
                    <a:pt x="1358" y="651"/>
                  </a:lnTo>
                  <a:lnTo>
                    <a:pt x="1384" y="620"/>
                  </a:lnTo>
                  <a:lnTo>
                    <a:pt x="1407" y="588"/>
                  </a:lnTo>
                  <a:lnTo>
                    <a:pt x="1430" y="555"/>
                  </a:lnTo>
                  <a:lnTo>
                    <a:pt x="1450" y="521"/>
                  </a:lnTo>
                  <a:lnTo>
                    <a:pt x="1467" y="488"/>
                  </a:lnTo>
                  <a:lnTo>
                    <a:pt x="1483" y="454"/>
                  </a:lnTo>
                  <a:lnTo>
                    <a:pt x="1495" y="420"/>
                  </a:lnTo>
                  <a:lnTo>
                    <a:pt x="1505" y="385"/>
                  </a:lnTo>
                  <a:lnTo>
                    <a:pt x="1512" y="351"/>
                  </a:lnTo>
                  <a:lnTo>
                    <a:pt x="1515" y="316"/>
                  </a:lnTo>
                  <a:lnTo>
                    <a:pt x="1514" y="281"/>
                  </a:lnTo>
                  <a:lnTo>
                    <a:pt x="1508" y="247"/>
                  </a:lnTo>
                  <a:lnTo>
                    <a:pt x="1498" y="214"/>
                  </a:lnTo>
                  <a:lnTo>
                    <a:pt x="1484" y="180"/>
                  </a:lnTo>
                  <a:lnTo>
                    <a:pt x="1464" y="146"/>
                  </a:lnTo>
                  <a:lnTo>
                    <a:pt x="1440" y="114"/>
                  </a:lnTo>
                  <a:lnTo>
                    <a:pt x="1410" y="82"/>
                  </a:lnTo>
                  <a:lnTo>
                    <a:pt x="1382" y="57"/>
                  </a:lnTo>
                  <a:lnTo>
                    <a:pt x="1352" y="37"/>
                  </a:lnTo>
                  <a:lnTo>
                    <a:pt x="1322" y="21"/>
                  </a:lnTo>
                  <a:lnTo>
                    <a:pt x="1291" y="10"/>
                  </a:lnTo>
                  <a:lnTo>
                    <a:pt x="1260" y="3"/>
                  </a:lnTo>
                  <a:lnTo>
                    <a:pt x="1228" y="0"/>
                  </a:lnTo>
                  <a:lnTo>
                    <a:pt x="1196" y="1"/>
                  </a:lnTo>
                  <a:lnTo>
                    <a:pt x="1164" y="5"/>
                  </a:lnTo>
                  <a:lnTo>
                    <a:pt x="1131" y="12"/>
                  </a:lnTo>
                  <a:lnTo>
                    <a:pt x="1098" y="22"/>
                  </a:lnTo>
                  <a:lnTo>
                    <a:pt x="1065" y="35"/>
                  </a:lnTo>
                  <a:lnTo>
                    <a:pt x="1033" y="51"/>
                  </a:lnTo>
                  <a:lnTo>
                    <a:pt x="1000" y="69"/>
                  </a:lnTo>
                  <a:lnTo>
                    <a:pt x="968" y="88"/>
                  </a:lnTo>
                  <a:lnTo>
                    <a:pt x="936" y="109"/>
                  </a:lnTo>
                  <a:lnTo>
                    <a:pt x="905" y="132"/>
                  </a:lnTo>
                  <a:lnTo>
                    <a:pt x="873" y="156"/>
                  </a:lnTo>
                  <a:lnTo>
                    <a:pt x="842" y="181"/>
                  </a:lnTo>
                  <a:lnTo>
                    <a:pt x="813" y="207"/>
                  </a:lnTo>
                  <a:lnTo>
                    <a:pt x="784" y="233"/>
                  </a:lnTo>
                  <a:lnTo>
                    <a:pt x="756" y="259"/>
                  </a:lnTo>
                  <a:lnTo>
                    <a:pt x="727" y="285"/>
                  </a:lnTo>
                  <a:lnTo>
                    <a:pt x="701" y="313"/>
                  </a:lnTo>
                  <a:lnTo>
                    <a:pt x="676" y="338"/>
                  </a:lnTo>
                  <a:lnTo>
                    <a:pt x="628" y="387"/>
                  </a:lnTo>
                  <a:lnTo>
                    <a:pt x="585" y="433"/>
                  </a:lnTo>
                  <a:lnTo>
                    <a:pt x="549" y="471"/>
                  </a:lnTo>
                  <a:lnTo>
                    <a:pt x="520" y="500"/>
                  </a:lnTo>
                  <a:lnTo>
                    <a:pt x="511" y="507"/>
                  </a:lnTo>
                  <a:lnTo>
                    <a:pt x="487" y="525"/>
                  </a:lnTo>
                  <a:lnTo>
                    <a:pt x="451" y="556"/>
                  </a:lnTo>
                  <a:lnTo>
                    <a:pt x="406" y="596"/>
                  </a:lnTo>
                  <a:lnTo>
                    <a:pt x="380" y="620"/>
                  </a:lnTo>
                  <a:lnTo>
                    <a:pt x="352" y="645"/>
                  </a:lnTo>
                  <a:lnTo>
                    <a:pt x="324" y="673"/>
                  </a:lnTo>
                  <a:lnTo>
                    <a:pt x="296" y="702"/>
                  </a:lnTo>
                  <a:lnTo>
                    <a:pt x="267" y="732"/>
                  </a:lnTo>
                  <a:lnTo>
                    <a:pt x="236" y="764"/>
                  </a:lnTo>
                  <a:lnTo>
                    <a:pt x="207" y="797"/>
                  </a:lnTo>
                  <a:lnTo>
                    <a:pt x="179" y="831"/>
                  </a:lnTo>
                  <a:lnTo>
                    <a:pt x="152" y="866"/>
                  </a:lnTo>
                  <a:lnTo>
                    <a:pt x="125" y="902"/>
                  </a:lnTo>
                  <a:lnTo>
                    <a:pt x="100" y="939"/>
                  </a:lnTo>
                  <a:lnTo>
                    <a:pt x="77" y="976"/>
                  </a:lnTo>
                  <a:lnTo>
                    <a:pt x="57" y="1012"/>
                  </a:lnTo>
                  <a:lnTo>
                    <a:pt x="39" y="1051"/>
                  </a:lnTo>
                  <a:lnTo>
                    <a:pt x="24" y="1088"/>
                  </a:lnTo>
                  <a:lnTo>
                    <a:pt x="12" y="1124"/>
                  </a:lnTo>
                  <a:lnTo>
                    <a:pt x="4" y="1161"/>
                  </a:lnTo>
                  <a:lnTo>
                    <a:pt x="0" y="1198"/>
                  </a:lnTo>
                  <a:lnTo>
                    <a:pt x="0" y="1233"/>
                  </a:lnTo>
                  <a:lnTo>
                    <a:pt x="5" y="1268"/>
                  </a:lnTo>
                  <a:lnTo>
                    <a:pt x="14" y="1302"/>
                  </a:lnTo>
                  <a:lnTo>
                    <a:pt x="29" y="1335"/>
                  </a:lnTo>
                  <a:lnTo>
                    <a:pt x="50" y="1366"/>
                  </a:lnTo>
                  <a:lnTo>
                    <a:pt x="76" y="1396"/>
                  </a:lnTo>
                  <a:lnTo>
                    <a:pt x="106" y="1423"/>
                  </a:lnTo>
                  <a:lnTo>
                    <a:pt x="138" y="1445"/>
                  </a:lnTo>
                  <a:lnTo>
                    <a:pt x="170" y="1463"/>
                  </a:lnTo>
                  <a:lnTo>
                    <a:pt x="202" y="1475"/>
                  </a:lnTo>
                  <a:lnTo>
                    <a:pt x="235" y="1484"/>
                  </a:lnTo>
                  <a:lnTo>
                    <a:pt x="269" y="1488"/>
                  </a:lnTo>
                  <a:lnTo>
                    <a:pt x="302" y="1489"/>
                  </a:lnTo>
                  <a:lnTo>
                    <a:pt x="335" y="1486"/>
                  </a:lnTo>
                  <a:lnTo>
                    <a:pt x="369" y="1480"/>
                  </a:lnTo>
                  <a:lnTo>
                    <a:pt x="404" y="1471"/>
                  </a:lnTo>
                  <a:lnTo>
                    <a:pt x="437" y="1459"/>
                  </a:lnTo>
                  <a:lnTo>
                    <a:pt x="471" y="1445"/>
                  </a:lnTo>
                  <a:lnTo>
                    <a:pt x="505" y="1429"/>
                  </a:lnTo>
                  <a:lnTo>
                    <a:pt x="538" y="1409"/>
                  </a:lnTo>
                  <a:lnTo>
                    <a:pt x="571" y="1389"/>
                  </a:lnTo>
                  <a:lnTo>
                    <a:pt x="603" y="1367"/>
                  </a:lnTo>
                  <a:lnTo>
                    <a:pt x="636" y="1343"/>
                  </a:lnTo>
                  <a:lnTo>
                    <a:pt x="667" y="1319"/>
                  </a:lnTo>
                  <a:lnTo>
                    <a:pt x="697" y="1293"/>
                  </a:lnTo>
                  <a:lnTo>
                    <a:pt x="726" y="1267"/>
                  </a:lnTo>
                  <a:lnTo>
                    <a:pt x="756" y="1241"/>
                  </a:lnTo>
                  <a:lnTo>
                    <a:pt x="784" y="1215"/>
                  </a:lnTo>
                  <a:lnTo>
                    <a:pt x="810" y="1189"/>
                  </a:lnTo>
                  <a:lnTo>
                    <a:pt x="836" y="1163"/>
                  </a:lnTo>
                  <a:lnTo>
                    <a:pt x="884" y="1114"/>
                  </a:lnTo>
                  <a:lnTo>
                    <a:pt x="926" y="1070"/>
                  </a:lnTo>
                  <a:lnTo>
                    <a:pt x="962" y="1031"/>
                  </a:lnTo>
                  <a:lnTo>
                    <a:pt x="991" y="1001"/>
                  </a:lnTo>
                  <a:close/>
                </a:path>
              </a:pathLst>
            </a:custGeom>
            <a:solidFill>
              <a:srgbClr val="5E4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54" name="Freeform 570">
              <a:extLst>
                <a:ext uri="{FF2B5EF4-FFF2-40B4-BE49-F238E27FC236}">
                  <a16:creationId xmlns:a16="http://schemas.microsoft.com/office/drawing/2014/main" id="{D036C725-D157-F2EC-5DFB-C7B0F24B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374"/>
              <a:ext cx="95" cy="93"/>
            </a:xfrm>
            <a:custGeom>
              <a:avLst/>
              <a:gdLst>
                <a:gd name="T0" fmla="*/ 1023 w 1515"/>
                <a:gd name="T1" fmla="*/ 973 h 1489"/>
                <a:gd name="T2" fmla="*/ 1110 w 1515"/>
                <a:gd name="T3" fmla="*/ 897 h 1489"/>
                <a:gd name="T4" fmla="*/ 1191 w 1515"/>
                <a:gd name="T5" fmla="*/ 825 h 1489"/>
                <a:gd name="T6" fmla="*/ 1247 w 1515"/>
                <a:gd name="T7" fmla="*/ 771 h 1489"/>
                <a:gd name="T8" fmla="*/ 1304 w 1515"/>
                <a:gd name="T9" fmla="*/ 713 h 1489"/>
                <a:gd name="T10" fmla="*/ 1358 w 1515"/>
                <a:gd name="T11" fmla="*/ 651 h 1489"/>
                <a:gd name="T12" fmla="*/ 1407 w 1515"/>
                <a:gd name="T13" fmla="*/ 588 h 1489"/>
                <a:gd name="T14" fmla="*/ 1450 w 1515"/>
                <a:gd name="T15" fmla="*/ 521 h 1489"/>
                <a:gd name="T16" fmla="*/ 1483 w 1515"/>
                <a:gd name="T17" fmla="*/ 454 h 1489"/>
                <a:gd name="T18" fmla="*/ 1505 w 1515"/>
                <a:gd name="T19" fmla="*/ 385 h 1489"/>
                <a:gd name="T20" fmla="*/ 1515 w 1515"/>
                <a:gd name="T21" fmla="*/ 316 h 1489"/>
                <a:gd name="T22" fmla="*/ 1508 w 1515"/>
                <a:gd name="T23" fmla="*/ 247 h 1489"/>
                <a:gd name="T24" fmla="*/ 1484 w 1515"/>
                <a:gd name="T25" fmla="*/ 180 h 1489"/>
                <a:gd name="T26" fmla="*/ 1440 w 1515"/>
                <a:gd name="T27" fmla="*/ 114 h 1489"/>
                <a:gd name="T28" fmla="*/ 1382 w 1515"/>
                <a:gd name="T29" fmla="*/ 57 h 1489"/>
                <a:gd name="T30" fmla="*/ 1322 w 1515"/>
                <a:gd name="T31" fmla="*/ 21 h 1489"/>
                <a:gd name="T32" fmla="*/ 1260 w 1515"/>
                <a:gd name="T33" fmla="*/ 3 h 1489"/>
                <a:gd name="T34" fmla="*/ 1196 w 1515"/>
                <a:gd name="T35" fmla="*/ 1 h 1489"/>
                <a:gd name="T36" fmla="*/ 1131 w 1515"/>
                <a:gd name="T37" fmla="*/ 12 h 1489"/>
                <a:gd name="T38" fmla="*/ 1065 w 1515"/>
                <a:gd name="T39" fmla="*/ 35 h 1489"/>
                <a:gd name="T40" fmla="*/ 1000 w 1515"/>
                <a:gd name="T41" fmla="*/ 69 h 1489"/>
                <a:gd name="T42" fmla="*/ 936 w 1515"/>
                <a:gd name="T43" fmla="*/ 109 h 1489"/>
                <a:gd name="T44" fmla="*/ 873 w 1515"/>
                <a:gd name="T45" fmla="*/ 156 h 1489"/>
                <a:gd name="T46" fmla="*/ 813 w 1515"/>
                <a:gd name="T47" fmla="*/ 207 h 1489"/>
                <a:gd name="T48" fmla="*/ 756 w 1515"/>
                <a:gd name="T49" fmla="*/ 259 h 1489"/>
                <a:gd name="T50" fmla="*/ 701 w 1515"/>
                <a:gd name="T51" fmla="*/ 313 h 1489"/>
                <a:gd name="T52" fmla="*/ 628 w 1515"/>
                <a:gd name="T53" fmla="*/ 387 h 1489"/>
                <a:gd name="T54" fmla="*/ 549 w 1515"/>
                <a:gd name="T55" fmla="*/ 471 h 1489"/>
                <a:gd name="T56" fmla="*/ 511 w 1515"/>
                <a:gd name="T57" fmla="*/ 507 h 1489"/>
                <a:gd name="T58" fmla="*/ 451 w 1515"/>
                <a:gd name="T59" fmla="*/ 556 h 1489"/>
                <a:gd name="T60" fmla="*/ 380 w 1515"/>
                <a:gd name="T61" fmla="*/ 620 h 1489"/>
                <a:gd name="T62" fmla="*/ 324 w 1515"/>
                <a:gd name="T63" fmla="*/ 673 h 1489"/>
                <a:gd name="T64" fmla="*/ 267 w 1515"/>
                <a:gd name="T65" fmla="*/ 732 h 1489"/>
                <a:gd name="T66" fmla="*/ 207 w 1515"/>
                <a:gd name="T67" fmla="*/ 797 h 1489"/>
                <a:gd name="T68" fmla="*/ 152 w 1515"/>
                <a:gd name="T69" fmla="*/ 866 h 1489"/>
                <a:gd name="T70" fmla="*/ 100 w 1515"/>
                <a:gd name="T71" fmla="*/ 939 h 1489"/>
                <a:gd name="T72" fmla="*/ 57 w 1515"/>
                <a:gd name="T73" fmla="*/ 1012 h 1489"/>
                <a:gd name="T74" fmla="*/ 24 w 1515"/>
                <a:gd name="T75" fmla="*/ 1088 h 1489"/>
                <a:gd name="T76" fmla="*/ 4 w 1515"/>
                <a:gd name="T77" fmla="*/ 1161 h 1489"/>
                <a:gd name="T78" fmla="*/ 0 w 1515"/>
                <a:gd name="T79" fmla="*/ 1233 h 1489"/>
                <a:gd name="T80" fmla="*/ 14 w 1515"/>
                <a:gd name="T81" fmla="*/ 1302 h 1489"/>
                <a:gd name="T82" fmla="*/ 50 w 1515"/>
                <a:gd name="T83" fmla="*/ 1366 h 1489"/>
                <a:gd name="T84" fmla="*/ 106 w 1515"/>
                <a:gd name="T85" fmla="*/ 1423 h 1489"/>
                <a:gd name="T86" fmla="*/ 170 w 1515"/>
                <a:gd name="T87" fmla="*/ 1463 h 1489"/>
                <a:gd name="T88" fmla="*/ 235 w 1515"/>
                <a:gd name="T89" fmla="*/ 1484 h 1489"/>
                <a:gd name="T90" fmla="*/ 302 w 1515"/>
                <a:gd name="T91" fmla="*/ 1489 h 1489"/>
                <a:gd name="T92" fmla="*/ 369 w 1515"/>
                <a:gd name="T93" fmla="*/ 1480 h 1489"/>
                <a:gd name="T94" fmla="*/ 437 w 1515"/>
                <a:gd name="T95" fmla="*/ 1459 h 1489"/>
                <a:gd name="T96" fmla="*/ 505 w 1515"/>
                <a:gd name="T97" fmla="*/ 1429 h 1489"/>
                <a:gd name="T98" fmla="*/ 571 w 1515"/>
                <a:gd name="T99" fmla="*/ 1389 h 1489"/>
                <a:gd name="T100" fmla="*/ 636 w 1515"/>
                <a:gd name="T101" fmla="*/ 1343 h 1489"/>
                <a:gd name="T102" fmla="*/ 697 w 1515"/>
                <a:gd name="T103" fmla="*/ 1293 h 1489"/>
                <a:gd name="T104" fmla="*/ 756 w 1515"/>
                <a:gd name="T105" fmla="*/ 1241 h 1489"/>
                <a:gd name="T106" fmla="*/ 810 w 1515"/>
                <a:gd name="T107" fmla="*/ 1189 h 1489"/>
                <a:gd name="T108" fmla="*/ 884 w 1515"/>
                <a:gd name="T109" fmla="*/ 1114 h 1489"/>
                <a:gd name="T110" fmla="*/ 962 w 1515"/>
                <a:gd name="T111" fmla="*/ 1031 h 1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5" h="1489">
                  <a:moveTo>
                    <a:pt x="991" y="1001"/>
                  </a:moveTo>
                  <a:lnTo>
                    <a:pt x="1023" y="973"/>
                  </a:lnTo>
                  <a:lnTo>
                    <a:pt x="1063" y="939"/>
                  </a:lnTo>
                  <a:lnTo>
                    <a:pt x="1110" y="897"/>
                  </a:lnTo>
                  <a:lnTo>
                    <a:pt x="1164" y="850"/>
                  </a:lnTo>
                  <a:lnTo>
                    <a:pt x="1191" y="825"/>
                  </a:lnTo>
                  <a:lnTo>
                    <a:pt x="1219" y="799"/>
                  </a:lnTo>
                  <a:lnTo>
                    <a:pt x="1247" y="771"/>
                  </a:lnTo>
                  <a:lnTo>
                    <a:pt x="1277" y="742"/>
                  </a:lnTo>
                  <a:lnTo>
                    <a:pt x="1304" y="713"/>
                  </a:lnTo>
                  <a:lnTo>
                    <a:pt x="1331" y="683"/>
                  </a:lnTo>
                  <a:lnTo>
                    <a:pt x="1358" y="651"/>
                  </a:lnTo>
                  <a:lnTo>
                    <a:pt x="1384" y="620"/>
                  </a:lnTo>
                  <a:lnTo>
                    <a:pt x="1407" y="588"/>
                  </a:lnTo>
                  <a:lnTo>
                    <a:pt x="1430" y="555"/>
                  </a:lnTo>
                  <a:lnTo>
                    <a:pt x="1450" y="521"/>
                  </a:lnTo>
                  <a:lnTo>
                    <a:pt x="1467" y="488"/>
                  </a:lnTo>
                  <a:lnTo>
                    <a:pt x="1483" y="454"/>
                  </a:lnTo>
                  <a:lnTo>
                    <a:pt x="1495" y="420"/>
                  </a:lnTo>
                  <a:lnTo>
                    <a:pt x="1505" y="385"/>
                  </a:lnTo>
                  <a:lnTo>
                    <a:pt x="1512" y="351"/>
                  </a:lnTo>
                  <a:lnTo>
                    <a:pt x="1515" y="316"/>
                  </a:lnTo>
                  <a:lnTo>
                    <a:pt x="1514" y="281"/>
                  </a:lnTo>
                  <a:lnTo>
                    <a:pt x="1508" y="247"/>
                  </a:lnTo>
                  <a:lnTo>
                    <a:pt x="1498" y="214"/>
                  </a:lnTo>
                  <a:lnTo>
                    <a:pt x="1484" y="180"/>
                  </a:lnTo>
                  <a:lnTo>
                    <a:pt x="1464" y="146"/>
                  </a:lnTo>
                  <a:lnTo>
                    <a:pt x="1440" y="114"/>
                  </a:lnTo>
                  <a:lnTo>
                    <a:pt x="1410" y="82"/>
                  </a:lnTo>
                  <a:lnTo>
                    <a:pt x="1382" y="57"/>
                  </a:lnTo>
                  <a:lnTo>
                    <a:pt x="1352" y="37"/>
                  </a:lnTo>
                  <a:lnTo>
                    <a:pt x="1322" y="21"/>
                  </a:lnTo>
                  <a:lnTo>
                    <a:pt x="1291" y="10"/>
                  </a:lnTo>
                  <a:lnTo>
                    <a:pt x="1260" y="3"/>
                  </a:lnTo>
                  <a:lnTo>
                    <a:pt x="1228" y="0"/>
                  </a:lnTo>
                  <a:lnTo>
                    <a:pt x="1196" y="1"/>
                  </a:lnTo>
                  <a:lnTo>
                    <a:pt x="1164" y="5"/>
                  </a:lnTo>
                  <a:lnTo>
                    <a:pt x="1131" y="12"/>
                  </a:lnTo>
                  <a:lnTo>
                    <a:pt x="1098" y="22"/>
                  </a:lnTo>
                  <a:lnTo>
                    <a:pt x="1065" y="35"/>
                  </a:lnTo>
                  <a:lnTo>
                    <a:pt x="1033" y="51"/>
                  </a:lnTo>
                  <a:lnTo>
                    <a:pt x="1000" y="69"/>
                  </a:lnTo>
                  <a:lnTo>
                    <a:pt x="968" y="88"/>
                  </a:lnTo>
                  <a:lnTo>
                    <a:pt x="936" y="109"/>
                  </a:lnTo>
                  <a:lnTo>
                    <a:pt x="905" y="132"/>
                  </a:lnTo>
                  <a:lnTo>
                    <a:pt x="873" y="156"/>
                  </a:lnTo>
                  <a:lnTo>
                    <a:pt x="842" y="181"/>
                  </a:lnTo>
                  <a:lnTo>
                    <a:pt x="813" y="207"/>
                  </a:lnTo>
                  <a:lnTo>
                    <a:pt x="784" y="233"/>
                  </a:lnTo>
                  <a:lnTo>
                    <a:pt x="756" y="259"/>
                  </a:lnTo>
                  <a:lnTo>
                    <a:pt x="727" y="285"/>
                  </a:lnTo>
                  <a:lnTo>
                    <a:pt x="701" y="313"/>
                  </a:lnTo>
                  <a:lnTo>
                    <a:pt x="676" y="338"/>
                  </a:lnTo>
                  <a:lnTo>
                    <a:pt x="628" y="387"/>
                  </a:lnTo>
                  <a:lnTo>
                    <a:pt x="585" y="433"/>
                  </a:lnTo>
                  <a:lnTo>
                    <a:pt x="549" y="471"/>
                  </a:lnTo>
                  <a:lnTo>
                    <a:pt x="520" y="500"/>
                  </a:lnTo>
                  <a:lnTo>
                    <a:pt x="511" y="507"/>
                  </a:lnTo>
                  <a:lnTo>
                    <a:pt x="487" y="525"/>
                  </a:lnTo>
                  <a:lnTo>
                    <a:pt x="451" y="556"/>
                  </a:lnTo>
                  <a:lnTo>
                    <a:pt x="406" y="596"/>
                  </a:lnTo>
                  <a:lnTo>
                    <a:pt x="380" y="620"/>
                  </a:lnTo>
                  <a:lnTo>
                    <a:pt x="352" y="645"/>
                  </a:lnTo>
                  <a:lnTo>
                    <a:pt x="324" y="673"/>
                  </a:lnTo>
                  <a:lnTo>
                    <a:pt x="296" y="702"/>
                  </a:lnTo>
                  <a:lnTo>
                    <a:pt x="267" y="732"/>
                  </a:lnTo>
                  <a:lnTo>
                    <a:pt x="236" y="764"/>
                  </a:lnTo>
                  <a:lnTo>
                    <a:pt x="207" y="797"/>
                  </a:lnTo>
                  <a:lnTo>
                    <a:pt x="179" y="831"/>
                  </a:lnTo>
                  <a:lnTo>
                    <a:pt x="152" y="866"/>
                  </a:lnTo>
                  <a:lnTo>
                    <a:pt x="125" y="902"/>
                  </a:lnTo>
                  <a:lnTo>
                    <a:pt x="100" y="939"/>
                  </a:lnTo>
                  <a:lnTo>
                    <a:pt x="77" y="976"/>
                  </a:lnTo>
                  <a:lnTo>
                    <a:pt x="57" y="1012"/>
                  </a:lnTo>
                  <a:lnTo>
                    <a:pt x="39" y="1051"/>
                  </a:lnTo>
                  <a:lnTo>
                    <a:pt x="24" y="1088"/>
                  </a:lnTo>
                  <a:lnTo>
                    <a:pt x="12" y="1124"/>
                  </a:lnTo>
                  <a:lnTo>
                    <a:pt x="4" y="1161"/>
                  </a:lnTo>
                  <a:lnTo>
                    <a:pt x="0" y="1198"/>
                  </a:lnTo>
                  <a:lnTo>
                    <a:pt x="0" y="1233"/>
                  </a:lnTo>
                  <a:lnTo>
                    <a:pt x="5" y="1268"/>
                  </a:lnTo>
                  <a:lnTo>
                    <a:pt x="14" y="1302"/>
                  </a:lnTo>
                  <a:lnTo>
                    <a:pt x="29" y="1335"/>
                  </a:lnTo>
                  <a:lnTo>
                    <a:pt x="50" y="1366"/>
                  </a:lnTo>
                  <a:lnTo>
                    <a:pt x="76" y="1396"/>
                  </a:lnTo>
                  <a:lnTo>
                    <a:pt x="106" y="1423"/>
                  </a:lnTo>
                  <a:lnTo>
                    <a:pt x="138" y="1445"/>
                  </a:lnTo>
                  <a:lnTo>
                    <a:pt x="170" y="1463"/>
                  </a:lnTo>
                  <a:lnTo>
                    <a:pt x="202" y="1475"/>
                  </a:lnTo>
                  <a:lnTo>
                    <a:pt x="235" y="1484"/>
                  </a:lnTo>
                  <a:lnTo>
                    <a:pt x="269" y="1488"/>
                  </a:lnTo>
                  <a:lnTo>
                    <a:pt x="302" y="1489"/>
                  </a:lnTo>
                  <a:lnTo>
                    <a:pt x="335" y="1486"/>
                  </a:lnTo>
                  <a:lnTo>
                    <a:pt x="369" y="1480"/>
                  </a:lnTo>
                  <a:lnTo>
                    <a:pt x="404" y="1471"/>
                  </a:lnTo>
                  <a:lnTo>
                    <a:pt x="437" y="1459"/>
                  </a:lnTo>
                  <a:lnTo>
                    <a:pt x="471" y="1445"/>
                  </a:lnTo>
                  <a:lnTo>
                    <a:pt x="505" y="1429"/>
                  </a:lnTo>
                  <a:lnTo>
                    <a:pt x="538" y="1409"/>
                  </a:lnTo>
                  <a:lnTo>
                    <a:pt x="571" y="1389"/>
                  </a:lnTo>
                  <a:lnTo>
                    <a:pt x="603" y="1367"/>
                  </a:lnTo>
                  <a:lnTo>
                    <a:pt x="636" y="1343"/>
                  </a:lnTo>
                  <a:lnTo>
                    <a:pt x="667" y="1319"/>
                  </a:lnTo>
                  <a:lnTo>
                    <a:pt x="697" y="1293"/>
                  </a:lnTo>
                  <a:lnTo>
                    <a:pt x="726" y="1267"/>
                  </a:lnTo>
                  <a:lnTo>
                    <a:pt x="756" y="1241"/>
                  </a:lnTo>
                  <a:lnTo>
                    <a:pt x="784" y="1215"/>
                  </a:lnTo>
                  <a:lnTo>
                    <a:pt x="810" y="1189"/>
                  </a:lnTo>
                  <a:lnTo>
                    <a:pt x="836" y="1163"/>
                  </a:lnTo>
                  <a:lnTo>
                    <a:pt x="884" y="1114"/>
                  </a:lnTo>
                  <a:lnTo>
                    <a:pt x="926" y="1070"/>
                  </a:lnTo>
                  <a:lnTo>
                    <a:pt x="962" y="1031"/>
                  </a:lnTo>
                  <a:lnTo>
                    <a:pt x="991" y="100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55" name="Freeform 571">
              <a:extLst>
                <a:ext uri="{FF2B5EF4-FFF2-40B4-BE49-F238E27FC236}">
                  <a16:creationId xmlns:a16="http://schemas.microsoft.com/office/drawing/2014/main" id="{A49623EA-8FED-1596-A435-7D9F097FF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1428"/>
              <a:ext cx="98" cy="41"/>
            </a:xfrm>
            <a:custGeom>
              <a:avLst/>
              <a:gdLst>
                <a:gd name="T0" fmla="*/ 721 w 1573"/>
                <a:gd name="T1" fmla="*/ 44 h 661"/>
                <a:gd name="T2" fmla="*/ 623 w 1573"/>
                <a:gd name="T3" fmla="*/ 48 h 661"/>
                <a:gd name="T4" fmla="*/ 532 w 1573"/>
                <a:gd name="T5" fmla="*/ 53 h 661"/>
                <a:gd name="T6" fmla="*/ 466 w 1573"/>
                <a:gd name="T7" fmla="*/ 60 h 661"/>
                <a:gd name="T8" fmla="*/ 399 w 1573"/>
                <a:gd name="T9" fmla="*/ 69 h 661"/>
                <a:gd name="T10" fmla="*/ 331 w 1573"/>
                <a:gd name="T11" fmla="*/ 82 h 661"/>
                <a:gd name="T12" fmla="*/ 266 w 1573"/>
                <a:gd name="T13" fmla="*/ 98 h 661"/>
                <a:gd name="T14" fmla="*/ 203 w 1573"/>
                <a:gd name="T15" fmla="*/ 120 h 661"/>
                <a:gd name="T16" fmla="*/ 146 w 1573"/>
                <a:gd name="T17" fmla="*/ 147 h 661"/>
                <a:gd name="T18" fmla="*/ 95 w 1573"/>
                <a:gd name="T19" fmla="*/ 180 h 661"/>
                <a:gd name="T20" fmla="*/ 54 w 1573"/>
                <a:gd name="T21" fmla="*/ 222 h 661"/>
                <a:gd name="T22" fmla="*/ 23 w 1573"/>
                <a:gd name="T23" fmla="*/ 270 h 661"/>
                <a:gd name="T24" fmla="*/ 4 w 1573"/>
                <a:gd name="T25" fmla="*/ 328 h 661"/>
                <a:gd name="T26" fmla="*/ 0 w 1573"/>
                <a:gd name="T27" fmla="*/ 394 h 661"/>
                <a:gd name="T28" fmla="*/ 9 w 1573"/>
                <a:gd name="T29" fmla="*/ 463 h 661"/>
                <a:gd name="T30" fmla="*/ 30 w 1573"/>
                <a:gd name="T31" fmla="*/ 517 h 661"/>
                <a:gd name="T32" fmla="*/ 62 w 1573"/>
                <a:gd name="T33" fmla="*/ 562 h 661"/>
                <a:gd name="T34" fmla="*/ 104 w 1573"/>
                <a:gd name="T35" fmla="*/ 597 h 661"/>
                <a:gd name="T36" fmla="*/ 153 w 1573"/>
                <a:gd name="T37" fmla="*/ 623 h 661"/>
                <a:gd name="T38" fmla="*/ 208 w 1573"/>
                <a:gd name="T39" fmla="*/ 641 h 661"/>
                <a:gd name="T40" fmla="*/ 268 w 1573"/>
                <a:gd name="T41" fmla="*/ 653 h 661"/>
                <a:gd name="T42" fmla="*/ 332 w 1573"/>
                <a:gd name="T43" fmla="*/ 659 h 661"/>
                <a:gd name="T44" fmla="*/ 398 w 1573"/>
                <a:gd name="T45" fmla="*/ 661 h 661"/>
                <a:gd name="T46" fmla="*/ 464 w 1573"/>
                <a:gd name="T47" fmla="*/ 659 h 661"/>
                <a:gd name="T48" fmla="*/ 562 w 1573"/>
                <a:gd name="T49" fmla="*/ 651 h 661"/>
                <a:gd name="T50" fmla="*/ 681 w 1573"/>
                <a:gd name="T51" fmla="*/ 635 h 661"/>
                <a:gd name="T52" fmla="*/ 776 w 1573"/>
                <a:gd name="T53" fmla="*/ 621 h 661"/>
                <a:gd name="T54" fmla="*/ 846 w 1573"/>
                <a:gd name="T55" fmla="*/ 615 h 661"/>
                <a:gd name="T56" fmla="*/ 945 w 1573"/>
                <a:gd name="T57" fmla="*/ 612 h 661"/>
                <a:gd name="T58" fmla="*/ 1036 w 1573"/>
                <a:gd name="T59" fmla="*/ 608 h 661"/>
                <a:gd name="T60" fmla="*/ 1101 w 1573"/>
                <a:gd name="T61" fmla="*/ 604 h 661"/>
                <a:gd name="T62" fmla="*/ 1168 w 1573"/>
                <a:gd name="T63" fmla="*/ 596 h 661"/>
                <a:gd name="T64" fmla="*/ 1236 w 1573"/>
                <a:gd name="T65" fmla="*/ 586 h 661"/>
                <a:gd name="T66" fmla="*/ 1302 w 1573"/>
                <a:gd name="T67" fmla="*/ 571 h 661"/>
                <a:gd name="T68" fmla="*/ 1365 w 1573"/>
                <a:gd name="T69" fmla="*/ 551 h 661"/>
                <a:gd name="T70" fmla="*/ 1422 w 1573"/>
                <a:gd name="T71" fmla="*/ 526 h 661"/>
                <a:gd name="T72" fmla="*/ 1472 w 1573"/>
                <a:gd name="T73" fmla="*/ 495 h 661"/>
                <a:gd name="T74" fmla="*/ 1515 w 1573"/>
                <a:gd name="T75" fmla="*/ 457 h 661"/>
                <a:gd name="T76" fmla="*/ 1547 w 1573"/>
                <a:gd name="T77" fmla="*/ 410 h 661"/>
                <a:gd name="T78" fmla="*/ 1567 w 1573"/>
                <a:gd name="T79" fmla="*/ 356 h 661"/>
                <a:gd name="T80" fmla="*/ 1573 w 1573"/>
                <a:gd name="T81" fmla="*/ 292 h 661"/>
                <a:gd name="T82" fmla="*/ 1564 w 1573"/>
                <a:gd name="T83" fmla="*/ 222 h 661"/>
                <a:gd name="T84" fmla="*/ 1543 w 1573"/>
                <a:gd name="T85" fmla="*/ 163 h 661"/>
                <a:gd name="T86" fmla="*/ 1511 w 1573"/>
                <a:gd name="T87" fmla="*/ 115 h 661"/>
                <a:gd name="T88" fmla="*/ 1469 w 1573"/>
                <a:gd name="T89" fmla="*/ 77 h 661"/>
                <a:gd name="T90" fmla="*/ 1420 w 1573"/>
                <a:gd name="T91" fmla="*/ 47 h 661"/>
                <a:gd name="T92" fmla="*/ 1364 w 1573"/>
                <a:gd name="T93" fmla="*/ 26 h 661"/>
                <a:gd name="T94" fmla="*/ 1303 w 1573"/>
                <a:gd name="T95" fmla="*/ 12 h 661"/>
                <a:gd name="T96" fmla="*/ 1239 w 1573"/>
                <a:gd name="T97" fmla="*/ 3 h 661"/>
                <a:gd name="T98" fmla="*/ 1172 w 1573"/>
                <a:gd name="T99" fmla="*/ 0 h 661"/>
                <a:gd name="T100" fmla="*/ 1106 w 1573"/>
                <a:gd name="T101" fmla="*/ 2 h 661"/>
                <a:gd name="T102" fmla="*/ 1008 w 1573"/>
                <a:gd name="T103" fmla="*/ 9 h 661"/>
                <a:gd name="T104" fmla="*/ 888 w 1573"/>
                <a:gd name="T105" fmla="*/ 24 h 661"/>
                <a:gd name="T106" fmla="*/ 792 w 1573"/>
                <a:gd name="T107" fmla="*/ 38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73" h="661">
                  <a:moveTo>
                    <a:pt x="758" y="42"/>
                  </a:moveTo>
                  <a:lnTo>
                    <a:pt x="721" y="44"/>
                  </a:lnTo>
                  <a:lnTo>
                    <a:pt x="676" y="46"/>
                  </a:lnTo>
                  <a:lnTo>
                    <a:pt x="623" y="48"/>
                  </a:lnTo>
                  <a:lnTo>
                    <a:pt x="563" y="51"/>
                  </a:lnTo>
                  <a:lnTo>
                    <a:pt x="532" y="53"/>
                  </a:lnTo>
                  <a:lnTo>
                    <a:pt x="500" y="57"/>
                  </a:lnTo>
                  <a:lnTo>
                    <a:pt x="466" y="60"/>
                  </a:lnTo>
                  <a:lnTo>
                    <a:pt x="433" y="64"/>
                  </a:lnTo>
                  <a:lnTo>
                    <a:pt x="399" y="69"/>
                  </a:lnTo>
                  <a:lnTo>
                    <a:pt x="365" y="75"/>
                  </a:lnTo>
                  <a:lnTo>
                    <a:pt x="331" y="82"/>
                  </a:lnTo>
                  <a:lnTo>
                    <a:pt x="298" y="89"/>
                  </a:lnTo>
                  <a:lnTo>
                    <a:pt x="266" y="98"/>
                  </a:lnTo>
                  <a:lnTo>
                    <a:pt x="234" y="108"/>
                  </a:lnTo>
                  <a:lnTo>
                    <a:pt x="203" y="120"/>
                  </a:lnTo>
                  <a:lnTo>
                    <a:pt x="173" y="132"/>
                  </a:lnTo>
                  <a:lnTo>
                    <a:pt x="146" y="147"/>
                  </a:lnTo>
                  <a:lnTo>
                    <a:pt x="120" y="163"/>
                  </a:lnTo>
                  <a:lnTo>
                    <a:pt x="95" y="180"/>
                  </a:lnTo>
                  <a:lnTo>
                    <a:pt x="73" y="201"/>
                  </a:lnTo>
                  <a:lnTo>
                    <a:pt x="54" y="222"/>
                  </a:lnTo>
                  <a:lnTo>
                    <a:pt x="37" y="245"/>
                  </a:lnTo>
                  <a:lnTo>
                    <a:pt x="23" y="270"/>
                  </a:lnTo>
                  <a:lnTo>
                    <a:pt x="12" y="298"/>
                  </a:lnTo>
                  <a:lnTo>
                    <a:pt x="4" y="328"/>
                  </a:lnTo>
                  <a:lnTo>
                    <a:pt x="0" y="360"/>
                  </a:lnTo>
                  <a:lnTo>
                    <a:pt x="0" y="394"/>
                  </a:lnTo>
                  <a:lnTo>
                    <a:pt x="3" y="431"/>
                  </a:lnTo>
                  <a:lnTo>
                    <a:pt x="9" y="463"/>
                  </a:lnTo>
                  <a:lnTo>
                    <a:pt x="18" y="492"/>
                  </a:lnTo>
                  <a:lnTo>
                    <a:pt x="30" y="517"/>
                  </a:lnTo>
                  <a:lnTo>
                    <a:pt x="45" y="540"/>
                  </a:lnTo>
                  <a:lnTo>
                    <a:pt x="62" y="562"/>
                  </a:lnTo>
                  <a:lnTo>
                    <a:pt x="81" y="580"/>
                  </a:lnTo>
                  <a:lnTo>
                    <a:pt x="104" y="597"/>
                  </a:lnTo>
                  <a:lnTo>
                    <a:pt x="127" y="611"/>
                  </a:lnTo>
                  <a:lnTo>
                    <a:pt x="153" y="623"/>
                  </a:lnTo>
                  <a:lnTo>
                    <a:pt x="179" y="633"/>
                  </a:lnTo>
                  <a:lnTo>
                    <a:pt x="208" y="641"/>
                  </a:lnTo>
                  <a:lnTo>
                    <a:pt x="238" y="648"/>
                  </a:lnTo>
                  <a:lnTo>
                    <a:pt x="268" y="653"/>
                  </a:lnTo>
                  <a:lnTo>
                    <a:pt x="300" y="657"/>
                  </a:lnTo>
                  <a:lnTo>
                    <a:pt x="332" y="659"/>
                  </a:lnTo>
                  <a:lnTo>
                    <a:pt x="365" y="661"/>
                  </a:lnTo>
                  <a:lnTo>
                    <a:pt x="398" y="661"/>
                  </a:lnTo>
                  <a:lnTo>
                    <a:pt x="431" y="660"/>
                  </a:lnTo>
                  <a:lnTo>
                    <a:pt x="464" y="659"/>
                  </a:lnTo>
                  <a:lnTo>
                    <a:pt x="498" y="657"/>
                  </a:lnTo>
                  <a:lnTo>
                    <a:pt x="562" y="651"/>
                  </a:lnTo>
                  <a:lnTo>
                    <a:pt x="624" y="643"/>
                  </a:lnTo>
                  <a:lnTo>
                    <a:pt x="681" y="635"/>
                  </a:lnTo>
                  <a:lnTo>
                    <a:pt x="733" y="627"/>
                  </a:lnTo>
                  <a:lnTo>
                    <a:pt x="776" y="621"/>
                  </a:lnTo>
                  <a:lnTo>
                    <a:pt x="811" y="617"/>
                  </a:lnTo>
                  <a:lnTo>
                    <a:pt x="846" y="615"/>
                  </a:lnTo>
                  <a:lnTo>
                    <a:pt x="892" y="613"/>
                  </a:lnTo>
                  <a:lnTo>
                    <a:pt x="945" y="612"/>
                  </a:lnTo>
                  <a:lnTo>
                    <a:pt x="1005" y="610"/>
                  </a:lnTo>
                  <a:lnTo>
                    <a:pt x="1036" y="608"/>
                  </a:lnTo>
                  <a:lnTo>
                    <a:pt x="1068" y="606"/>
                  </a:lnTo>
                  <a:lnTo>
                    <a:pt x="1101" y="604"/>
                  </a:lnTo>
                  <a:lnTo>
                    <a:pt x="1135" y="600"/>
                  </a:lnTo>
                  <a:lnTo>
                    <a:pt x="1168" y="596"/>
                  </a:lnTo>
                  <a:lnTo>
                    <a:pt x="1202" y="592"/>
                  </a:lnTo>
                  <a:lnTo>
                    <a:pt x="1236" y="586"/>
                  </a:lnTo>
                  <a:lnTo>
                    <a:pt x="1269" y="579"/>
                  </a:lnTo>
                  <a:lnTo>
                    <a:pt x="1302" y="571"/>
                  </a:lnTo>
                  <a:lnTo>
                    <a:pt x="1333" y="562"/>
                  </a:lnTo>
                  <a:lnTo>
                    <a:pt x="1365" y="551"/>
                  </a:lnTo>
                  <a:lnTo>
                    <a:pt x="1394" y="539"/>
                  </a:lnTo>
                  <a:lnTo>
                    <a:pt x="1422" y="526"/>
                  </a:lnTo>
                  <a:lnTo>
                    <a:pt x="1448" y="512"/>
                  </a:lnTo>
                  <a:lnTo>
                    <a:pt x="1472" y="495"/>
                  </a:lnTo>
                  <a:lnTo>
                    <a:pt x="1495" y="477"/>
                  </a:lnTo>
                  <a:lnTo>
                    <a:pt x="1515" y="457"/>
                  </a:lnTo>
                  <a:lnTo>
                    <a:pt x="1532" y="435"/>
                  </a:lnTo>
                  <a:lnTo>
                    <a:pt x="1547" y="410"/>
                  </a:lnTo>
                  <a:lnTo>
                    <a:pt x="1558" y="384"/>
                  </a:lnTo>
                  <a:lnTo>
                    <a:pt x="1567" y="356"/>
                  </a:lnTo>
                  <a:lnTo>
                    <a:pt x="1571" y="326"/>
                  </a:lnTo>
                  <a:lnTo>
                    <a:pt x="1573" y="292"/>
                  </a:lnTo>
                  <a:lnTo>
                    <a:pt x="1570" y="256"/>
                  </a:lnTo>
                  <a:lnTo>
                    <a:pt x="1564" y="222"/>
                  </a:lnTo>
                  <a:lnTo>
                    <a:pt x="1555" y="192"/>
                  </a:lnTo>
                  <a:lnTo>
                    <a:pt x="1543" y="163"/>
                  </a:lnTo>
                  <a:lnTo>
                    <a:pt x="1528" y="137"/>
                  </a:lnTo>
                  <a:lnTo>
                    <a:pt x="1511" y="115"/>
                  </a:lnTo>
                  <a:lnTo>
                    <a:pt x="1491" y="95"/>
                  </a:lnTo>
                  <a:lnTo>
                    <a:pt x="1469" y="77"/>
                  </a:lnTo>
                  <a:lnTo>
                    <a:pt x="1445" y="61"/>
                  </a:lnTo>
                  <a:lnTo>
                    <a:pt x="1420" y="47"/>
                  </a:lnTo>
                  <a:lnTo>
                    <a:pt x="1393" y="35"/>
                  </a:lnTo>
                  <a:lnTo>
                    <a:pt x="1364" y="26"/>
                  </a:lnTo>
                  <a:lnTo>
                    <a:pt x="1334" y="18"/>
                  </a:lnTo>
                  <a:lnTo>
                    <a:pt x="1303" y="12"/>
                  </a:lnTo>
                  <a:lnTo>
                    <a:pt x="1272" y="7"/>
                  </a:lnTo>
                  <a:lnTo>
                    <a:pt x="1239" y="3"/>
                  </a:lnTo>
                  <a:lnTo>
                    <a:pt x="1206" y="1"/>
                  </a:lnTo>
                  <a:lnTo>
                    <a:pt x="1172" y="0"/>
                  </a:lnTo>
                  <a:lnTo>
                    <a:pt x="1139" y="1"/>
                  </a:lnTo>
                  <a:lnTo>
                    <a:pt x="1106" y="2"/>
                  </a:lnTo>
                  <a:lnTo>
                    <a:pt x="1072" y="3"/>
                  </a:lnTo>
                  <a:lnTo>
                    <a:pt x="1008" y="9"/>
                  </a:lnTo>
                  <a:lnTo>
                    <a:pt x="945" y="16"/>
                  </a:lnTo>
                  <a:lnTo>
                    <a:pt x="888" y="24"/>
                  </a:lnTo>
                  <a:lnTo>
                    <a:pt x="836" y="31"/>
                  </a:lnTo>
                  <a:lnTo>
                    <a:pt x="792" y="38"/>
                  </a:lnTo>
                  <a:lnTo>
                    <a:pt x="758" y="42"/>
                  </a:lnTo>
                  <a:close/>
                </a:path>
              </a:pathLst>
            </a:custGeom>
            <a:solidFill>
              <a:srgbClr val="5E4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56" name="Freeform 572">
              <a:extLst>
                <a:ext uri="{FF2B5EF4-FFF2-40B4-BE49-F238E27FC236}">
                  <a16:creationId xmlns:a16="http://schemas.microsoft.com/office/drawing/2014/main" id="{91E9CAC5-2847-D38F-53EE-1259816E4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1428"/>
              <a:ext cx="98" cy="41"/>
            </a:xfrm>
            <a:custGeom>
              <a:avLst/>
              <a:gdLst>
                <a:gd name="T0" fmla="*/ 721 w 1573"/>
                <a:gd name="T1" fmla="*/ 44 h 661"/>
                <a:gd name="T2" fmla="*/ 623 w 1573"/>
                <a:gd name="T3" fmla="*/ 48 h 661"/>
                <a:gd name="T4" fmla="*/ 532 w 1573"/>
                <a:gd name="T5" fmla="*/ 53 h 661"/>
                <a:gd name="T6" fmla="*/ 466 w 1573"/>
                <a:gd name="T7" fmla="*/ 60 h 661"/>
                <a:gd name="T8" fmla="*/ 399 w 1573"/>
                <a:gd name="T9" fmla="*/ 69 h 661"/>
                <a:gd name="T10" fmla="*/ 331 w 1573"/>
                <a:gd name="T11" fmla="*/ 82 h 661"/>
                <a:gd name="T12" fmla="*/ 266 w 1573"/>
                <a:gd name="T13" fmla="*/ 98 h 661"/>
                <a:gd name="T14" fmla="*/ 203 w 1573"/>
                <a:gd name="T15" fmla="*/ 120 h 661"/>
                <a:gd name="T16" fmla="*/ 146 w 1573"/>
                <a:gd name="T17" fmla="*/ 147 h 661"/>
                <a:gd name="T18" fmla="*/ 95 w 1573"/>
                <a:gd name="T19" fmla="*/ 180 h 661"/>
                <a:gd name="T20" fmla="*/ 54 w 1573"/>
                <a:gd name="T21" fmla="*/ 222 h 661"/>
                <a:gd name="T22" fmla="*/ 23 w 1573"/>
                <a:gd name="T23" fmla="*/ 270 h 661"/>
                <a:gd name="T24" fmla="*/ 4 w 1573"/>
                <a:gd name="T25" fmla="*/ 328 h 661"/>
                <a:gd name="T26" fmla="*/ 0 w 1573"/>
                <a:gd name="T27" fmla="*/ 394 h 661"/>
                <a:gd name="T28" fmla="*/ 9 w 1573"/>
                <a:gd name="T29" fmla="*/ 463 h 661"/>
                <a:gd name="T30" fmla="*/ 30 w 1573"/>
                <a:gd name="T31" fmla="*/ 517 h 661"/>
                <a:gd name="T32" fmla="*/ 62 w 1573"/>
                <a:gd name="T33" fmla="*/ 562 h 661"/>
                <a:gd name="T34" fmla="*/ 104 w 1573"/>
                <a:gd name="T35" fmla="*/ 597 h 661"/>
                <a:gd name="T36" fmla="*/ 153 w 1573"/>
                <a:gd name="T37" fmla="*/ 623 h 661"/>
                <a:gd name="T38" fmla="*/ 208 w 1573"/>
                <a:gd name="T39" fmla="*/ 641 h 661"/>
                <a:gd name="T40" fmla="*/ 268 w 1573"/>
                <a:gd name="T41" fmla="*/ 653 h 661"/>
                <a:gd name="T42" fmla="*/ 332 w 1573"/>
                <a:gd name="T43" fmla="*/ 659 h 661"/>
                <a:gd name="T44" fmla="*/ 398 w 1573"/>
                <a:gd name="T45" fmla="*/ 661 h 661"/>
                <a:gd name="T46" fmla="*/ 464 w 1573"/>
                <a:gd name="T47" fmla="*/ 659 h 661"/>
                <a:gd name="T48" fmla="*/ 562 w 1573"/>
                <a:gd name="T49" fmla="*/ 651 h 661"/>
                <a:gd name="T50" fmla="*/ 681 w 1573"/>
                <a:gd name="T51" fmla="*/ 635 h 661"/>
                <a:gd name="T52" fmla="*/ 776 w 1573"/>
                <a:gd name="T53" fmla="*/ 621 h 661"/>
                <a:gd name="T54" fmla="*/ 846 w 1573"/>
                <a:gd name="T55" fmla="*/ 615 h 661"/>
                <a:gd name="T56" fmla="*/ 945 w 1573"/>
                <a:gd name="T57" fmla="*/ 612 h 661"/>
                <a:gd name="T58" fmla="*/ 1036 w 1573"/>
                <a:gd name="T59" fmla="*/ 608 h 661"/>
                <a:gd name="T60" fmla="*/ 1101 w 1573"/>
                <a:gd name="T61" fmla="*/ 604 h 661"/>
                <a:gd name="T62" fmla="*/ 1168 w 1573"/>
                <a:gd name="T63" fmla="*/ 596 h 661"/>
                <a:gd name="T64" fmla="*/ 1236 w 1573"/>
                <a:gd name="T65" fmla="*/ 586 h 661"/>
                <a:gd name="T66" fmla="*/ 1302 w 1573"/>
                <a:gd name="T67" fmla="*/ 571 h 661"/>
                <a:gd name="T68" fmla="*/ 1365 w 1573"/>
                <a:gd name="T69" fmla="*/ 551 h 661"/>
                <a:gd name="T70" fmla="*/ 1422 w 1573"/>
                <a:gd name="T71" fmla="*/ 526 h 661"/>
                <a:gd name="T72" fmla="*/ 1472 w 1573"/>
                <a:gd name="T73" fmla="*/ 495 h 661"/>
                <a:gd name="T74" fmla="*/ 1515 w 1573"/>
                <a:gd name="T75" fmla="*/ 457 h 661"/>
                <a:gd name="T76" fmla="*/ 1547 w 1573"/>
                <a:gd name="T77" fmla="*/ 410 h 661"/>
                <a:gd name="T78" fmla="*/ 1567 w 1573"/>
                <a:gd name="T79" fmla="*/ 356 h 661"/>
                <a:gd name="T80" fmla="*/ 1573 w 1573"/>
                <a:gd name="T81" fmla="*/ 292 h 661"/>
                <a:gd name="T82" fmla="*/ 1564 w 1573"/>
                <a:gd name="T83" fmla="*/ 222 h 661"/>
                <a:gd name="T84" fmla="*/ 1543 w 1573"/>
                <a:gd name="T85" fmla="*/ 163 h 661"/>
                <a:gd name="T86" fmla="*/ 1511 w 1573"/>
                <a:gd name="T87" fmla="*/ 115 h 661"/>
                <a:gd name="T88" fmla="*/ 1469 w 1573"/>
                <a:gd name="T89" fmla="*/ 77 h 661"/>
                <a:gd name="T90" fmla="*/ 1420 w 1573"/>
                <a:gd name="T91" fmla="*/ 47 h 661"/>
                <a:gd name="T92" fmla="*/ 1364 w 1573"/>
                <a:gd name="T93" fmla="*/ 26 h 661"/>
                <a:gd name="T94" fmla="*/ 1303 w 1573"/>
                <a:gd name="T95" fmla="*/ 12 h 661"/>
                <a:gd name="T96" fmla="*/ 1239 w 1573"/>
                <a:gd name="T97" fmla="*/ 3 h 661"/>
                <a:gd name="T98" fmla="*/ 1172 w 1573"/>
                <a:gd name="T99" fmla="*/ 0 h 661"/>
                <a:gd name="T100" fmla="*/ 1106 w 1573"/>
                <a:gd name="T101" fmla="*/ 2 h 661"/>
                <a:gd name="T102" fmla="*/ 1008 w 1573"/>
                <a:gd name="T103" fmla="*/ 9 h 661"/>
                <a:gd name="T104" fmla="*/ 888 w 1573"/>
                <a:gd name="T105" fmla="*/ 24 h 661"/>
                <a:gd name="T106" fmla="*/ 792 w 1573"/>
                <a:gd name="T107" fmla="*/ 38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73" h="661">
                  <a:moveTo>
                    <a:pt x="758" y="42"/>
                  </a:moveTo>
                  <a:lnTo>
                    <a:pt x="721" y="44"/>
                  </a:lnTo>
                  <a:lnTo>
                    <a:pt x="676" y="46"/>
                  </a:lnTo>
                  <a:lnTo>
                    <a:pt x="623" y="48"/>
                  </a:lnTo>
                  <a:lnTo>
                    <a:pt x="563" y="51"/>
                  </a:lnTo>
                  <a:lnTo>
                    <a:pt x="532" y="53"/>
                  </a:lnTo>
                  <a:lnTo>
                    <a:pt x="500" y="57"/>
                  </a:lnTo>
                  <a:lnTo>
                    <a:pt x="466" y="60"/>
                  </a:lnTo>
                  <a:lnTo>
                    <a:pt x="433" y="64"/>
                  </a:lnTo>
                  <a:lnTo>
                    <a:pt x="399" y="69"/>
                  </a:lnTo>
                  <a:lnTo>
                    <a:pt x="365" y="75"/>
                  </a:lnTo>
                  <a:lnTo>
                    <a:pt x="331" y="82"/>
                  </a:lnTo>
                  <a:lnTo>
                    <a:pt x="298" y="89"/>
                  </a:lnTo>
                  <a:lnTo>
                    <a:pt x="266" y="98"/>
                  </a:lnTo>
                  <a:lnTo>
                    <a:pt x="234" y="108"/>
                  </a:lnTo>
                  <a:lnTo>
                    <a:pt x="203" y="120"/>
                  </a:lnTo>
                  <a:lnTo>
                    <a:pt x="173" y="132"/>
                  </a:lnTo>
                  <a:lnTo>
                    <a:pt x="146" y="147"/>
                  </a:lnTo>
                  <a:lnTo>
                    <a:pt x="120" y="163"/>
                  </a:lnTo>
                  <a:lnTo>
                    <a:pt x="95" y="180"/>
                  </a:lnTo>
                  <a:lnTo>
                    <a:pt x="73" y="201"/>
                  </a:lnTo>
                  <a:lnTo>
                    <a:pt x="54" y="222"/>
                  </a:lnTo>
                  <a:lnTo>
                    <a:pt x="37" y="245"/>
                  </a:lnTo>
                  <a:lnTo>
                    <a:pt x="23" y="270"/>
                  </a:lnTo>
                  <a:lnTo>
                    <a:pt x="12" y="298"/>
                  </a:lnTo>
                  <a:lnTo>
                    <a:pt x="4" y="328"/>
                  </a:lnTo>
                  <a:lnTo>
                    <a:pt x="0" y="360"/>
                  </a:lnTo>
                  <a:lnTo>
                    <a:pt x="0" y="394"/>
                  </a:lnTo>
                  <a:lnTo>
                    <a:pt x="3" y="431"/>
                  </a:lnTo>
                  <a:lnTo>
                    <a:pt x="9" y="463"/>
                  </a:lnTo>
                  <a:lnTo>
                    <a:pt x="18" y="492"/>
                  </a:lnTo>
                  <a:lnTo>
                    <a:pt x="30" y="517"/>
                  </a:lnTo>
                  <a:lnTo>
                    <a:pt x="45" y="540"/>
                  </a:lnTo>
                  <a:lnTo>
                    <a:pt x="62" y="562"/>
                  </a:lnTo>
                  <a:lnTo>
                    <a:pt x="81" y="580"/>
                  </a:lnTo>
                  <a:lnTo>
                    <a:pt x="104" y="597"/>
                  </a:lnTo>
                  <a:lnTo>
                    <a:pt x="127" y="611"/>
                  </a:lnTo>
                  <a:lnTo>
                    <a:pt x="153" y="623"/>
                  </a:lnTo>
                  <a:lnTo>
                    <a:pt x="179" y="633"/>
                  </a:lnTo>
                  <a:lnTo>
                    <a:pt x="208" y="641"/>
                  </a:lnTo>
                  <a:lnTo>
                    <a:pt x="238" y="648"/>
                  </a:lnTo>
                  <a:lnTo>
                    <a:pt x="268" y="653"/>
                  </a:lnTo>
                  <a:lnTo>
                    <a:pt x="300" y="657"/>
                  </a:lnTo>
                  <a:lnTo>
                    <a:pt x="332" y="659"/>
                  </a:lnTo>
                  <a:lnTo>
                    <a:pt x="365" y="661"/>
                  </a:lnTo>
                  <a:lnTo>
                    <a:pt x="398" y="661"/>
                  </a:lnTo>
                  <a:lnTo>
                    <a:pt x="431" y="660"/>
                  </a:lnTo>
                  <a:lnTo>
                    <a:pt x="464" y="659"/>
                  </a:lnTo>
                  <a:lnTo>
                    <a:pt x="498" y="657"/>
                  </a:lnTo>
                  <a:lnTo>
                    <a:pt x="562" y="651"/>
                  </a:lnTo>
                  <a:lnTo>
                    <a:pt x="624" y="643"/>
                  </a:lnTo>
                  <a:lnTo>
                    <a:pt x="681" y="635"/>
                  </a:lnTo>
                  <a:lnTo>
                    <a:pt x="733" y="627"/>
                  </a:lnTo>
                  <a:lnTo>
                    <a:pt x="776" y="621"/>
                  </a:lnTo>
                  <a:lnTo>
                    <a:pt x="811" y="617"/>
                  </a:lnTo>
                  <a:lnTo>
                    <a:pt x="846" y="615"/>
                  </a:lnTo>
                  <a:lnTo>
                    <a:pt x="892" y="613"/>
                  </a:lnTo>
                  <a:lnTo>
                    <a:pt x="945" y="612"/>
                  </a:lnTo>
                  <a:lnTo>
                    <a:pt x="1005" y="610"/>
                  </a:lnTo>
                  <a:lnTo>
                    <a:pt x="1036" y="608"/>
                  </a:lnTo>
                  <a:lnTo>
                    <a:pt x="1068" y="606"/>
                  </a:lnTo>
                  <a:lnTo>
                    <a:pt x="1101" y="604"/>
                  </a:lnTo>
                  <a:lnTo>
                    <a:pt x="1135" y="600"/>
                  </a:lnTo>
                  <a:lnTo>
                    <a:pt x="1168" y="596"/>
                  </a:lnTo>
                  <a:lnTo>
                    <a:pt x="1202" y="592"/>
                  </a:lnTo>
                  <a:lnTo>
                    <a:pt x="1236" y="586"/>
                  </a:lnTo>
                  <a:lnTo>
                    <a:pt x="1269" y="579"/>
                  </a:lnTo>
                  <a:lnTo>
                    <a:pt x="1302" y="571"/>
                  </a:lnTo>
                  <a:lnTo>
                    <a:pt x="1333" y="562"/>
                  </a:lnTo>
                  <a:lnTo>
                    <a:pt x="1365" y="551"/>
                  </a:lnTo>
                  <a:lnTo>
                    <a:pt x="1394" y="539"/>
                  </a:lnTo>
                  <a:lnTo>
                    <a:pt x="1422" y="526"/>
                  </a:lnTo>
                  <a:lnTo>
                    <a:pt x="1448" y="512"/>
                  </a:lnTo>
                  <a:lnTo>
                    <a:pt x="1472" y="495"/>
                  </a:lnTo>
                  <a:lnTo>
                    <a:pt x="1495" y="477"/>
                  </a:lnTo>
                  <a:lnTo>
                    <a:pt x="1515" y="457"/>
                  </a:lnTo>
                  <a:lnTo>
                    <a:pt x="1532" y="435"/>
                  </a:lnTo>
                  <a:lnTo>
                    <a:pt x="1547" y="410"/>
                  </a:lnTo>
                  <a:lnTo>
                    <a:pt x="1558" y="384"/>
                  </a:lnTo>
                  <a:lnTo>
                    <a:pt x="1567" y="356"/>
                  </a:lnTo>
                  <a:lnTo>
                    <a:pt x="1571" y="326"/>
                  </a:lnTo>
                  <a:lnTo>
                    <a:pt x="1573" y="292"/>
                  </a:lnTo>
                  <a:lnTo>
                    <a:pt x="1570" y="256"/>
                  </a:lnTo>
                  <a:lnTo>
                    <a:pt x="1564" y="222"/>
                  </a:lnTo>
                  <a:lnTo>
                    <a:pt x="1555" y="192"/>
                  </a:lnTo>
                  <a:lnTo>
                    <a:pt x="1543" y="163"/>
                  </a:lnTo>
                  <a:lnTo>
                    <a:pt x="1528" y="137"/>
                  </a:lnTo>
                  <a:lnTo>
                    <a:pt x="1511" y="115"/>
                  </a:lnTo>
                  <a:lnTo>
                    <a:pt x="1491" y="95"/>
                  </a:lnTo>
                  <a:lnTo>
                    <a:pt x="1469" y="77"/>
                  </a:lnTo>
                  <a:lnTo>
                    <a:pt x="1445" y="61"/>
                  </a:lnTo>
                  <a:lnTo>
                    <a:pt x="1420" y="47"/>
                  </a:lnTo>
                  <a:lnTo>
                    <a:pt x="1393" y="35"/>
                  </a:lnTo>
                  <a:lnTo>
                    <a:pt x="1364" y="26"/>
                  </a:lnTo>
                  <a:lnTo>
                    <a:pt x="1334" y="18"/>
                  </a:lnTo>
                  <a:lnTo>
                    <a:pt x="1303" y="12"/>
                  </a:lnTo>
                  <a:lnTo>
                    <a:pt x="1272" y="7"/>
                  </a:lnTo>
                  <a:lnTo>
                    <a:pt x="1239" y="3"/>
                  </a:lnTo>
                  <a:lnTo>
                    <a:pt x="1206" y="1"/>
                  </a:lnTo>
                  <a:lnTo>
                    <a:pt x="1172" y="0"/>
                  </a:lnTo>
                  <a:lnTo>
                    <a:pt x="1139" y="1"/>
                  </a:lnTo>
                  <a:lnTo>
                    <a:pt x="1106" y="2"/>
                  </a:lnTo>
                  <a:lnTo>
                    <a:pt x="1072" y="3"/>
                  </a:lnTo>
                  <a:lnTo>
                    <a:pt x="1008" y="9"/>
                  </a:lnTo>
                  <a:lnTo>
                    <a:pt x="945" y="16"/>
                  </a:lnTo>
                  <a:lnTo>
                    <a:pt x="888" y="24"/>
                  </a:lnTo>
                  <a:lnTo>
                    <a:pt x="836" y="31"/>
                  </a:lnTo>
                  <a:lnTo>
                    <a:pt x="792" y="38"/>
                  </a:lnTo>
                  <a:lnTo>
                    <a:pt x="758" y="4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57" name="Freeform 573">
              <a:extLst>
                <a:ext uri="{FF2B5EF4-FFF2-40B4-BE49-F238E27FC236}">
                  <a16:creationId xmlns:a16="http://schemas.microsoft.com/office/drawing/2014/main" id="{FB52A2DB-7F6C-5249-CA7E-F61463013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447"/>
              <a:ext cx="57" cy="43"/>
            </a:xfrm>
            <a:custGeom>
              <a:avLst/>
              <a:gdLst>
                <a:gd name="T0" fmla="*/ 459 w 919"/>
                <a:gd name="T1" fmla="*/ 667 h 682"/>
                <a:gd name="T2" fmla="*/ 474 w 919"/>
                <a:gd name="T3" fmla="*/ 641 h 682"/>
                <a:gd name="T4" fmla="*/ 494 w 919"/>
                <a:gd name="T5" fmla="*/ 618 h 682"/>
                <a:gd name="T6" fmla="*/ 518 w 919"/>
                <a:gd name="T7" fmla="*/ 600 h 682"/>
                <a:gd name="T8" fmla="*/ 545 w 919"/>
                <a:gd name="T9" fmla="*/ 585 h 682"/>
                <a:gd name="T10" fmla="*/ 577 w 919"/>
                <a:gd name="T11" fmla="*/ 573 h 682"/>
                <a:gd name="T12" fmla="*/ 626 w 919"/>
                <a:gd name="T13" fmla="*/ 557 h 682"/>
                <a:gd name="T14" fmla="*/ 696 w 919"/>
                <a:gd name="T15" fmla="*/ 539 h 682"/>
                <a:gd name="T16" fmla="*/ 764 w 919"/>
                <a:gd name="T17" fmla="*/ 519 h 682"/>
                <a:gd name="T18" fmla="*/ 812 w 919"/>
                <a:gd name="T19" fmla="*/ 499 h 682"/>
                <a:gd name="T20" fmla="*/ 842 w 919"/>
                <a:gd name="T21" fmla="*/ 483 h 682"/>
                <a:gd name="T22" fmla="*/ 868 w 919"/>
                <a:gd name="T23" fmla="*/ 464 h 682"/>
                <a:gd name="T24" fmla="*/ 891 w 919"/>
                <a:gd name="T25" fmla="*/ 441 h 682"/>
                <a:gd name="T26" fmla="*/ 907 w 919"/>
                <a:gd name="T27" fmla="*/ 418 h 682"/>
                <a:gd name="T28" fmla="*/ 916 w 919"/>
                <a:gd name="T29" fmla="*/ 395 h 682"/>
                <a:gd name="T30" fmla="*/ 919 w 919"/>
                <a:gd name="T31" fmla="*/ 369 h 682"/>
                <a:gd name="T32" fmla="*/ 917 w 919"/>
                <a:gd name="T33" fmla="*/ 341 h 682"/>
                <a:gd name="T34" fmla="*/ 911 w 919"/>
                <a:gd name="T35" fmla="*/ 313 h 682"/>
                <a:gd name="T36" fmla="*/ 901 w 919"/>
                <a:gd name="T37" fmla="*/ 283 h 682"/>
                <a:gd name="T38" fmla="*/ 888 w 919"/>
                <a:gd name="T39" fmla="*/ 253 h 682"/>
                <a:gd name="T40" fmla="*/ 871 w 919"/>
                <a:gd name="T41" fmla="*/ 222 h 682"/>
                <a:gd name="T42" fmla="*/ 851 w 919"/>
                <a:gd name="T43" fmla="*/ 192 h 682"/>
                <a:gd name="T44" fmla="*/ 829 w 919"/>
                <a:gd name="T45" fmla="*/ 164 h 682"/>
                <a:gd name="T46" fmla="*/ 804 w 919"/>
                <a:gd name="T47" fmla="*/ 137 h 682"/>
                <a:gd name="T48" fmla="*/ 779 w 919"/>
                <a:gd name="T49" fmla="*/ 112 h 682"/>
                <a:gd name="T50" fmla="*/ 752 w 919"/>
                <a:gd name="T51" fmla="*/ 90 h 682"/>
                <a:gd name="T52" fmla="*/ 725 w 919"/>
                <a:gd name="T53" fmla="*/ 72 h 682"/>
                <a:gd name="T54" fmla="*/ 698 w 919"/>
                <a:gd name="T55" fmla="*/ 57 h 682"/>
                <a:gd name="T56" fmla="*/ 670 w 919"/>
                <a:gd name="T57" fmla="*/ 47 h 682"/>
                <a:gd name="T58" fmla="*/ 615 w 919"/>
                <a:gd name="T59" fmla="*/ 37 h 682"/>
                <a:gd name="T60" fmla="*/ 532 w 919"/>
                <a:gd name="T61" fmla="*/ 28 h 682"/>
                <a:gd name="T62" fmla="*/ 408 w 919"/>
                <a:gd name="T63" fmla="*/ 24 h 682"/>
                <a:gd name="T64" fmla="*/ 286 w 919"/>
                <a:gd name="T65" fmla="*/ 24 h 682"/>
                <a:gd name="T66" fmla="*/ 205 w 919"/>
                <a:gd name="T67" fmla="*/ 23 h 682"/>
                <a:gd name="T68" fmla="*/ 123 w 919"/>
                <a:gd name="T69" fmla="*/ 19 h 682"/>
                <a:gd name="T70" fmla="*/ 41 w 919"/>
                <a:gd name="T71" fmla="*/ 8 h 682"/>
                <a:gd name="T72" fmla="*/ 8 w 919"/>
                <a:gd name="T73" fmla="*/ 6 h 682"/>
                <a:gd name="T74" fmla="*/ 23 w 919"/>
                <a:gd name="T75" fmla="*/ 14 h 682"/>
                <a:gd name="T76" fmla="*/ 48 w 919"/>
                <a:gd name="T77" fmla="*/ 22 h 682"/>
                <a:gd name="T78" fmla="*/ 82 w 919"/>
                <a:gd name="T79" fmla="*/ 27 h 682"/>
                <a:gd name="T80" fmla="*/ 117 w 919"/>
                <a:gd name="T81" fmla="*/ 27 h 682"/>
                <a:gd name="T82" fmla="*/ 169 w 919"/>
                <a:gd name="T83" fmla="*/ 24 h 682"/>
                <a:gd name="T84" fmla="*/ 222 w 919"/>
                <a:gd name="T85" fmla="*/ 24 h 682"/>
                <a:gd name="T86" fmla="*/ 256 w 919"/>
                <a:gd name="T87" fmla="*/ 29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9" h="682">
                  <a:moveTo>
                    <a:pt x="453" y="682"/>
                  </a:moveTo>
                  <a:lnTo>
                    <a:pt x="459" y="667"/>
                  </a:lnTo>
                  <a:lnTo>
                    <a:pt x="466" y="653"/>
                  </a:lnTo>
                  <a:lnTo>
                    <a:pt x="474" y="641"/>
                  </a:lnTo>
                  <a:lnTo>
                    <a:pt x="483" y="630"/>
                  </a:lnTo>
                  <a:lnTo>
                    <a:pt x="494" y="618"/>
                  </a:lnTo>
                  <a:lnTo>
                    <a:pt x="505" y="609"/>
                  </a:lnTo>
                  <a:lnTo>
                    <a:pt x="518" y="600"/>
                  </a:lnTo>
                  <a:lnTo>
                    <a:pt x="531" y="592"/>
                  </a:lnTo>
                  <a:lnTo>
                    <a:pt x="545" y="585"/>
                  </a:lnTo>
                  <a:lnTo>
                    <a:pt x="560" y="579"/>
                  </a:lnTo>
                  <a:lnTo>
                    <a:pt x="577" y="573"/>
                  </a:lnTo>
                  <a:lnTo>
                    <a:pt x="592" y="567"/>
                  </a:lnTo>
                  <a:lnTo>
                    <a:pt x="626" y="557"/>
                  </a:lnTo>
                  <a:lnTo>
                    <a:pt x="660" y="548"/>
                  </a:lnTo>
                  <a:lnTo>
                    <a:pt x="696" y="539"/>
                  </a:lnTo>
                  <a:lnTo>
                    <a:pt x="730" y="529"/>
                  </a:lnTo>
                  <a:lnTo>
                    <a:pt x="764" y="519"/>
                  </a:lnTo>
                  <a:lnTo>
                    <a:pt x="797" y="507"/>
                  </a:lnTo>
                  <a:lnTo>
                    <a:pt x="812" y="499"/>
                  </a:lnTo>
                  <a:lnTo>
                    <a:pt x="828" y="491"/>
                  </a:lnTo>
                  <a:lnTo>
                    <a:pt x="842" y="483"/>
                  </a:lnTo>
                  <a:lnTo>
                    <a:pt x="856" y="474"/>
                  </a:lnTo>
                  <a:lnTo>
                    <a:pt x="868" y="464"/>
                  </a:lnTo>
                  <a:lnTo>
                    <a:pt x="880" y="453"/>
                  </a:lnTo>
                  <a:lnTo>
                    <a:pt x="891" y="441"/>
                  </a:lnTo>
                  <a:lnTo>
                    <a:pt x="900" y="428"/>
                  </a:lnTo>
                  <a:lnTo>
                    <a:pt x="907" y="418"/>
                  </a:lnTo>
                  <a:lnTo>
                    <a:pt x="912" y="407"/>
                  </a:lnTo>
                  <a:lnTo>
                    <a:pt x="916" y="395"/>
                  </a:lnTo>
                  <a:lnTo>
                    <a:pt x="918" y="383"/>
                  </a:lnTo>
                  <a:lnTo>
                    <a:pt x="919" y="369"/>
                  </a:lnTo>
                  <a:lnTo>
                    <a:pt x="919" y="355"/>
                  </a:lnTo>
                  <a:lnTo>
                    <a:pt x="917" y="341"/>
                  </a:lnTo>
                  <a:lnTo>
                    <a:pt x="915" y="327"/>
                  </a:lnTo>
                  <a:lnTo>
                    <a:pt x="911" y="313"/>
                  </a:lnTo>
                  <a:lnTo>
                    <a:pt x="907" y="298"/>
                  </a:lnTo>
                  <a:lnTo>
                    <a:pt x="901" y="283"/>
                  </a:lnTo>
                  <a:lnTo>
                    <a:pt x="895" y="268"/>
                  </a:lnTo>
                  <a:lnTo>
                    <a:pt x="888" y="253"/>
                  </a:lnTo>
                  <a:lnTo>
                    <a:pt x="879" y="236"/>
                  </a:lnTo>
                  <a:lnTo>
                    <a:pt x="871" y="222"/>
                  </a:lnTo>
                  <a:lnTo>
                    <a:pt x="861" y="207"/>
                  </a:lnTo>
                  <a:lnTo>
                    <a:pt x="851" y="192"/>
                  </a:lnTo>
                  <a:lnTo>
                    <a:pt x="840" y="178"/>
                  </a:lnTo>
                  <a:lnTo>
                    <a:pt x="829" y="164"/>
                  </a:lnTo>
                  <a:lnTo>
                    <a:pt x="817" y="150"/>
                  </a:lnTo>
                  <a:lnTo>
                    <a:pt x="804" y="137"/>
                  </a:lnTo>
                  <a:lnTo>
                    <a:pt x="791" y="125"/>
                  </a:lnTo>
                  <a:lnTo>
                    <a:pt x="779" y="112"/>
                  </a:lnTo>
                  <a:lnTo>
                    <a:pt x="766" y="101"/>
                  </a:lnTo>
                  <a:lnTo>
                    <a:pt x="752" y="90"/>
                  </a:lnTo>
                  <a:lnTo>
                    <a:pt x="739" y="81"/>
                  </a:lnTo>
                  <a:lnTo>
                    <a:pt x="725" y="72"/>
                  </a:lnTo>
                  <a:lnTo>
                    <a:pt x="712" y="64"/>
                  </a:lnTo>
                  <a:lnTo>
                    <a:pt x="698" y="57"/>
                  </a:lnTo>
                  <a:lnTo>
                    <a:pt x="684" y="52"/>
                  </a:lnTo>
                  <a:lnTo>
                    <a:pt x="670" y="47"/>
                  </a:lnTo>
                  <a:lnTo>
                    <a:pt x="657" y="44"/>
                  </a:lnTo>
                  <a:lnTo>
                    <a:pt x="615" y="37"/>
                  </a:lnTo>
                  <a:lnTo>
                    <a:pt x="574" y="32"/>
                  </a:lnTo>
                  <a:lnTo>
                    <a:pt x="532" y="28"/>
                  </a:lnTo>
                  <a:lnTo>
                    <a:pt x="491" y="26"/>
                  </a:lnTo>
                  <a:lnTo>
                    <a:pt x="408" y="24"/>
                  </a:lnTo>
                  <a:lnTo>
                    <a:pt x="327" y="24"/>
                  </a:lnTo>
                  <a:lnTo>
                    <a:pt x="286" y="24"/>
                  </a:lnTo>
                  <a:lnTo>
                    <a:pt x="245" y="24"/>
                  </a:lnTo>
                  <a:lnTo>
                    <a:pt x="205" y="23"/>
                  </a:lnTo>
                  <a:lnTo>
                    <a:pt x="163" y="21"/>
                  </a:lnTo>
                  <a:lnTo>
                    <a:pt x="123" y="19"/>
                  </a:lnTo>
                  <a:lnTo>
                    <a:pt x="82" y="14"/>
                  </a:lnTo>
                  <a:lnTo>
                    <a:pt x="41" y="8"/>
                  </a:lnTo>
                  <a:lnTo>
                    <a:pt x="0" y="0"/>
                  </a:lnTo>
                  <a:lnTo>
                    <a:pt x="8" y="6"/>
                  </a:lnTo>
                  <a:lnTo>
                    <a:pt x="15" y="10"/>
                  </a:lnTo>
                  <a:lnTo>
                    <a:pt x="23" y="14"/>
                  </a:lnTo>
                  <a:lnTo>
                    <a:pt x="32" y="17"/>
                  </a:lnTo>
                  <a:lnTo>
                    <a:pt x="48" y="22"/>
                  </a:lnTo>
                  <a:lnTo>
                    <a:pt x="66" y="25"/>
                  </a:lnTo>
                  <a:lnTo>
                    <a:pt x="82" y="27"/>
                  </a:lnTo>
                  <a:lnTo>
                    <a:pt x="100" y="28"/>
                  </a:lnTo>
                  <a:lnTo>
                    <a:pt x="117" y="27"/>
                  </a:lnTo>
                  <a:lnTo>
                    <a:pt x="134" y="26"/>
                  </a:lnTo>
                  <a:lnTo>
                    <a:pt x="169" y="24"/>
                  </a:lnTo>
                  <a:lnTo>
                    <a:pt x="205" y="23"/>
                  </a:lnTo>
                  <a:lnTo>
                    <a:pt x="222" y="24"/>
                  </a:lnTo>
                  <a:lnTo>
                    <a:pt x="239" y="25"/>
                  </a:lnTo>
                  <a:lnTo>
                    <a:pt x="256" y="29"/>
                  </a:lnTo>
                  <a:lnTo>
                    <a:pt x="272" y="3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58" name="Freeform 574">
              <a:extLst>
                <a:ext uri="{FF2B5EF4-FFF2-40B4-BE49-F238E27FC236}">
                  <a16:creationId xmlns:a16="http://schemas.microsoft.com/office/drawing/2014/main" id="{18472B66-94B7-CB95-F00E-E4CC4A33D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305"/>
              <a:ext cx="122" cy="58"/>
            </a:xfrm>
            <a:custGeom>
              <a:avLst/>
              <a:gdLst>
                <a:gd name="T0" fmla="*/ 859 w 1946"/>
                <a:gd name="T1" fmla="*/ 114 h 930"/>
                <a:gd name="T2" fmla="*/ 736 w 1946"/>
                <a:gd name="T3" fmla="*/ 131 h 930"/>
                <a:gd name="T4" fmla="*/ 623 w 1946"/>
                <a:gd name="T5" fmla="*/ 150 h 930"/>
                <a:gd name="T6" fmla="*/ 543 w 1946"/>
                <a:gd name="T7" fmla="*/ 166 h 930"/>
                <a:gd name="T8" fmla="*/ 460 w 1946"/>
                <a:gd name="T9" fmla="*/ 186 h 930"/>
                <a:gd name="T10" fmla="*/ 377 w 1946"/>
                <a:gd name="T11" fmla="*/ 209 h 930"/>
                <a:gd name="T12" fmla="*/ 298 w 1946"/>
                <a:gd name="T13" fmla="*/ 238 h 930"/>
                <a:gd name="T14" fmla="*/ 223 w 1946"/>
                <a:gd name="T15" fmla="*/ 274 h 930"/>
                <a:gd name="T16" fmla="*/ 156 w 1946"/>
                <a:gd name="T17" fmla="*/ 314 h 930"/>
                <a:gd name="T18" fmla="*/ 97 w 1946"/>
                <a:gd name="T19" fmla="*/ 362 h 930"/>
                <a:gd name="T20" fmla="*/ 51 w 1946"/>
                <a:gd name="T21" fmla="*/ 419 h 930"/>
                <a:gd name="T22" fmla="*/ 18 w 1946"/>
                <a:gd name="T23" fmla="*/ 483 h 930"/>
                <a:gd name="T24" fmla="*/ 1 w 1946"/>
                <a:gd name="T25" fmla="*/ 557 h 930"/>
                <a:gd name="T26" fmla="*/ 3 w 1946"/>
                <a:gd name="T27" fmla="*/ 640 h 930"/>
                <a:gd name="T28" fmla="*/ 24 w 1946"/>
                <a:gd name="T29" fmla="*/ 724 h 930"/>
                <a:gd name="T30" fmla="*/ 57 w 1946"/>
                <a:gd name="T31" fmla="*/ 790 h 930"/>
                <a:gd name="T32" fmla="*/ 101 w 1946"/>
                <a:gd name="T33" fmla="*/ 840 h 930"/>
                <a:gd name="T34" fmla="*/ 157 w 1946"/>
                <a:gd name="T35" fmla="*/ 878 h 930"/>
                <a:gd name="T36" fmla="*/ 221 w 1946"/>
                <a:gd name="T37" fmla="*/ 905 h 930"/>
                <a:gd name="T38" fmla="*/ 292 w 1946"/>
                <a:gd name="T39" fmla="*/ 922 h 930"/>
                <a:gd name="T40" fmla="*/ 368 w 1946"/>
                <a:gd name="T41" fmla="*/ 929 h 930"/>
                <a:gd name="T42" fmla="*/ 449 w 1946"/>
                <a:gd name="T43" fmla="*/ 930 h 930"/>
                <a:gd name="T44" fmla="*/ 531 w 1946"/>
                <a:gd name="T45" fmla="*/ 924 h 930"/>
                <a:gd name="T46" fmla="*/ 613 w 1946"/>
                <a:gd name="T47" fmla="*/ 913 h 930"/>
                <a:gd name="T48" fmla="*/ 694 w 1946"/>
                <a:gd name="T49" fmla="*/ 899 h 930"/>
                <a:gd name="T50" fmla="*/ 772 w 1946"/>
                <a:gd name="T51" fmla="*/ 882 h 930"/>
                <a:gd name="T52" fmla="*/ 879 w 1946"/>
                <a:gd name="T53" fmla="*/ 857 h 930"/>
                <a:gd name="T54" fmla="*/ 996 w 1946"/>
                <a:gd name="T55" fmla="*/ 827 h 930"/>
                <a:gd name="T56" fmla="*/ 1083 w 1946"/>
                <a:gd name="T57" fmla="*/ 811 h 930"/>
                <a:gd name="T58" fmla="*/ 1204 w 1946"/>
                <a:gd name="T59" fmla="*/ 794 h 930"/>
                <a:gd name="T60" fmla="*/ 1316 w 1946"/>
                <a:gd name="T61" fmla="*/ 778 h 930"/>
                <a:gd name="T62" fmla="*/ 1397 w 1946"/>
                <a:gd name="T63" fmla="*/ 763 h 930"/>
                <a:gd name="T64" fmla="*/ 1479 w 1946"/>
                <a:gd name="T65" fmla="*/ 745 h 930"/>
                <a:gd name="T66" fmla="*/ 1562 w 1946"/>
                <a:gd name="T67" fmla="*/ 724 h 930"/>
                <a:gd name="T68" fmla="*/ 1642 w 1946"/>
                <a:gd name="T69" fmla="*/ 697 h 930"/>
                <a:gd name="T70" fmla="*/ 1717 w 1946"/>
                <a:gd name="T71" fmla="*/ 665 h 930"/>
                <a:gd name="T72" fmla="*/ 1786 w 1946"/>
                <a:gd name="T73" fmla="*/ 626 h 930"/>
                <a:gd name="T74" fmla="*/ 1845 w 1946"/>
                <a:gd name="T75" fmla="*/ 581 h 930"/>
                <a:gd name="T76" fmla="*/ 1892 w 1946"/>
                <a:gd name="T77" fmla="*/ 528 h 930"/>
                <a:gd name="T78" fmla="*/ 1926 w 1946"/>
                <a:gd name="T79" fmla="*/ 467 h 930"/>
                <a:gd name="T80" fmla="*/ 1944 w 1946"/>
                <a:gd name="T81" fmla="*/ 397 h 930"/>
                <a:gd name="T82" fmla="*/ 1943 w 1946"/>
                <a:gd name="T83" fmla="*/ 316 h 930"/>
                <a:gd name="T84" fmla="*/ 1924 w 1946"/>
                <a:gd name="T85" fmla="*/ 231 h 930"/>
                <a:gd name="T86" fmla="*/ 1890 w 1946"/>
                <a:gd name="T87" fmla="*/ 161 h 930"/>
                <a:gd name="T88" fmla="*/ 1845 w 1946"/>
                <a:gd name="T89" fmla="*/ 105 h 930"/>
                <a:gd name="T90" fmla="*/ 1790 w 1946"/>
                <a:gd name="T91" fmla="*/ 63 h 930"/>
                <a:gd name="T92" fmla="*/ 1725 w 1946"/>
                <a:gd name="T93" fmla="*/ 33 h 930"/>
                <a:gd name="T94" fmla="*/ 1654 w 1946"/>
                <a:gd name="T95" fmla="*/ 12 h 930"/>
                <a:gd name="T96" fmla="*/ 1576 w 1946"/>
                <a:gd name="T97" fmla="*/ 2 h 930"/>
                <a:gd name="T98" fmla="*/ 1495 w 1946"/>
                <a:gd name="T99" fmla="*/ 0 h 930"/>
                <a:gd name="T100" fmla="*/ 1413 w 1946"/>
                <a:gd name="T101" fmla="*/ 4 h 930"/>
                <a:gd name="T102" fmla="*/ 1329 w 1946"/>
                <a:gd name="T103" fmla="*/ 14 h 930"/>
                <a:gd name="T104" fmla="*/ 1248 w 1946"/>
                <a:gd name="T105" fmla="*/ 28 h 930"/>
                <a:gd name="T106" fmla="*/ 1170 w 1946"/>
                <a:gd name="T107" fmla="*/ 43 h 930"/>
                <a:gd name="T108" fmla="*/ 1062 w 1946"/>
                <a:gd name="T109" fmla="*/ 68 h 930"/>
                <a:gd name="T110" fmla="*/ 946 w 1946"/>
                <a:gd name="T111" fmla="*/ 97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6" h="930">
                  <a:moveTo>
                    <a:pt x="904" y="107"/>
                  </a:moveTo>
                  <a:lnTo>
                    <a:pt x="859" y="114"/>
                  </a:lnTo>
                  <a:lnTo>
                    <a:pt x="803" y="122"/>
                  </a:lnTo>
                  <a:lnTo>
                    <a:pt x="736" y="131"/>
                  </a:lnTo>
                  <a:lnTo>
                    <a:pt x="663" y="144"/>
                  </a:lnTo>
                  <a:lnTo>
                    <a:pt x="623" y="150"/>
                  </a:lnTo>
                  <a:lnTo>
                    <a:pt x="584" y="158"/>
                  </a:lnTo>
                  <a:lnTo>
                    <a:pt x="543" y="166"/>
                  </a:lnTo>
                  <a:lnTo>
                    <a:pt x="501" y="175"/>
                  </a:lnTo>
                  <a:lnTo>
                    <a:pt x="460" y="186"/>
                  </a:lnTo>
                  <a:lnTo>
                    <a:pt x="419" y="197"/>
                  </a:lnTo>
                  <a:lnTo>
                    <a:pt x="377" y="209"/>
                  </a:lnTo>
                  <a:lnTo>
                    <a:pt x="337" y="223"/>
                  </a:lnTo>
                  <a:lnTo>
                    <a:pt x="298" y="238"/>
                  </a:lnTo>
                  <a:lnTo>
                    <a:pt x="259" y="255"/>
                  </a:lnTo>
                  <a:lnTo>
                    <a:pt x="223" y="274"/>
                  </a:lnTo>
                  <a:lnTo>
                    <a:pt x="188" y="293"/>
                  </a:lnTo>
                  <a:lnTo>
                    <a:pt x="156" y="314"/>
                  </a:lnTo>
                  <a:lnTo>
                    <a:pt x="124" y="337"/>
                  </a:lnTo>
                  <a:lnTo>
                    <a:pt x="97" y="362"/>
                  </a:lnTo>
                  <a:lnTo>
                    <a:pt x="72" y="389"/>
                  </a:lnTo>
                  <a:lnTo>
                    <a:pt x="51" y="419"/>
                  </a:lnTo>
                  <a:lnTo>
                    <a:pt x="33" y="450"/>
                  </a:lnTo>
                  <a:lnTo>
                    <a:pt x="18" y="483"/>
                  </a:lnTo>
                  <a:lnTo>
                    <a:pt x="7" y="519"/>
                  </a:lnTo>
                  <a:lnTo>
                    <a:pt x="1" y="557"/>
                  </a:lnTo>
                  <a:lnTo>
                    <a:pt x="0" y="597"/>
                  </a:lnTo>
                  <a:lnTo>
                    <a:pt x="3" y="640"/>
                  </a:lnTo>
                  <a:lnTo>
                    <a:pt x="13" y="686"/>
                  </a:lnTo>
                  <a:lnTo>
                    <a:pt x="24" y="724"/>
                  </a:lnTo>
                  <a:lnTo>
                    <a:pt x="39" y="758"/>
                  </a:lnTo>
                  <a:lnTo>
                    <a:pt x="57" y="790"/>
                  </a:lnTo>
                  <a:lnTo>
                    <a:pt x="78" y="817"/>
                  </a:lnTo>
                  <a:lnTo>
                    <a:pt x="101" y="840"/>
                  </a:lnTo>
                  <a:lnTo>
                    <a:pt x="128" y="861"/>
                  </a:lnTo>
                  <a:lnTo>
                    <a:pt x="157" y="878"/>
                  </a:lnTo>
                  <a:lnTo>
                    <a:pt x="188" y="892"/>
                  </a:lnTo>
                  <a:lnTo>
                    <a:pt x="221" y="905"/>
                  </a:lnTo>
                  <a:lnTo>
                    <a:pt x="255" y="915"/>
                  </a:lnTo>
                  <a:lnTo>
                    <a:pt x="292" y="922"/>
                  </a:lnTo>
                  <a:lnTo>
                    <a:pt x="330" y="927"/>
                  </a:lnTo>
                  <a:lnTo>
                    <a:pt x="368" y="929"/>
                  </a:lnTo>
                  <a:lnTo>
                    <a:pt x="409" y="930"/>
                  </a:lnTo>
                  <a:lnTo>
                    <a:pt x="449" y="930"/>
                  </a:lnTo>
                  <a:lnTo>
                    <a:pt x="489" y="927"/>
                  </a:lnTo>
                  <a:lnTo>
                    <a:pt x="531" y="924"/>
                  </a:lnTo>
                  <a:lnTo>
                    <a:pt x="572" y="919"/>
                  </a:lnTo>
                  <a:lnTo>
                    <a:pt x="613" y="913"/>
                  </a:lnTo>
                  <a:lnTo>
                    <a:pt x="654" y="907"/>
                  </a:lnTo>
                  <a:lnTo>
                    <a:pt x="694" y="899"/>
                  </a:lnTo>
                  <a:lnTo>
                    <a:pt x="733" y="890"/>
                  </a:lnTo>
                  <a:lnTo>
                    <a:pt x="772" y="882"/>
                  </a:lnTo>
                  <a:lnTo>
                    <a:pt x="809" y="873"/>
                  </a:lnTo>
                  <a:lnTo>
                    <a:pt x="879" y="857"/>
                  </a:lnTo>
                  <a:lnTo>
                    <a:pt x="942" y="841"/>
                  </a:lnTo>
                  <a:lnTo>
                    <a:pt x="996" y="827"/>
                  </a:lnTo>
                  <a:lnTo>
                    <a:pt x="1040" y="818"/>
                  </a:lnTo>
                  <a:lnTo>
                    <a:pt x="1083" y="811"/>
                  </a:lnTo>
                  <a:lnTo>
                    <a:pt x="1138" y="803"/>
                  </a:lnTo>
                  <a:lnTo>
                    <a:pt x="1204" y="794"/>
                  </a:lnTo>
                  <a:lnTo>
                    <a:pt x="1278" y="784"/>
                  </a:lnTo>
                  <a:lnTo>
                    <a:pt x="1316" y="778"/>
                  </a:lnTo>
                  <a:lnTo>
                    <a:pt x="1356" y="772"/>
                  </a:lnTo>
                  <a:lnTo>
                    <a:pt x="1397" y="763"/>
                  </a:lnTo>
                  <a:lnTo>
                    <a:pt x="1438" y="755"/>
                  </a:lnTo>
                  <a:lnTo>
                    <a:pt x="1479" y="745"/>
                  </a:lnTo>
                  <a:lnTo>
                    <a:pt x="1521" y="735"/>
                  </a:lnTo>
                  <a:lnTo>
                    <a:pt x="1562" y="724"/>
                  </a:lnTo>
                  <a:lnTo>
                    <a:pt x="1602" y="711"/>
                  </a:lnTo>
                  <a:lnTo>
                    <a:pt x="1642" y="697"/>
                  </a:lnTo>
                  <a:lnTo>
                    <a:pt x="1681" y="682"/>
                  </a:lnTo>
                  <a:lnTo>
                    <a:pt x="1717" y="665"/>
                  </a:lnTo>
                  <a:lnTo>
                    <a:pt x="1752" y="647"/>
                  </a:lnTo>
                  <a:lnTo>
                    <a:pt x="1786" y="626"/>
                  </a:lnTo>
                  <a:lnTo>
                    <a:pt x="1817" y="604"/>
                  </a:lnTo>
                  <a:lnTo>
                    <a:pt x="1845" y="581"/>
                  </a:lnTo>
                  <a:lnTo>
                    <a:pt x="1870" y="556"/>
                  </a:lnTo>
                  <a:lnTo>
                    <a:pt x="1892" y="528"/>
                  </a:lnTo>
                  <a:lnTo>
                    <a:pt x="1911" y="498"/>
                  </a:lnTo>
                  <a:lnTo>
                    <a:pt x="1926" y="467"/>
                  </a:lnTo>
                  <a:lnTo>
                    <a:pt x="1937" y="433"/>
                  </a:lnTo>
                  <a:lnTo>
                    <a:pt x="1944" y="397"/>
                  </a:lnTo>
                  <a:lnTo>
                    <a:pt x="1946" y="357"/>
                  </a:lnTo>
                  <a:lnTo>
                    <a:pt x="1943" y="316"/>
                  </a:lnTo>
                  <a:lnTo>
                    <a:pt x="1936" y="273"/>
                  </a:lnTo>
                  <a:lnTo>
                    <a:pt x="1924" y="231"/>
                  </a:lnTo>
                  <a:lnTo>
                    <a:pt x="1909" y="194"/>
                  </a:lnTo>
                  <a:lnTo>
                    <a:pt x="1890" y="161"/>
                  </a:lnTo>
                  <a:lnTo>
                    <a:pt x="1869" y="130"/>
                  </a:lnTo>
                  <a:lnTo>
                    <a:pt x="1845" y="105"/>
                  </a:lnTo>
                  <a:lnTo>
                    <a:pt x="1819" y="82"/>
                  </a:lnTo>
                  <a:lnTo>
                    <a:pt x="1790" y="63"/>
                  </a:lnTo>
                  <a:lnTo>
                    <a:pt x="1758" y="46"/>
                  </a:lnTo>
                  <a:lnTo>
                    <a:pt x="1725" y="33"/>
                  </a:lnTo>
                  <a:lnTo>
                    <a:pt x="1690" y="22"/>
                  </a:lnTo>
                  <a:lnTo>
                    <a:pt x="1654" y="12"/>
                  </a:lnTo>
                  <a:lnTo>
                    <a:pt x="1615" y="6"/>
                  </a:lnTo>
                  <a:lnTo>
                    <a:pt x="1576" y="2"/>
                  </a:lnTo>
                  <a:lnTo>
                    <a:pt x="1536" y="0"/>
                  </a:lnTo>
                  <a:lnTo>
                    <a:pt x="1495" y="0"/>
                  </a:lnTo>
                  <a:lnTo>
                    <a:pt x="1454" y="1"/>
                  </a:lnTo>
                  <a:lnTo>
                    <a:pt x="1413" y="4"/>
                  </a:lnTo>
                  <a:lnTo>
                    <a:pt x="1371" y="8"/>
                  </a:lnTo>
                  <a:lnTo>
                    <a:pt x="1329" y="14"/>
                  </a:lnTo>
                  <a:lnTo>
                    <a:pt x="1289" y="21"/>
                  </a:lnTo>
                  <a:lnTo>
                    <a:pt x="1248" y="28"/>
                  </a:lnTo>
                  <a:lnTo>
                    <a:pt x="1208" y="35"/>
                  </a:lnTo>
                  <a:lnTo>
                    <a:pt x="1170" y="43"/>
                  </a:lnTo>
                  <a:lnTo>
                    <a:pt x="1132" y="51"/>
                  </a:lnTo>
                  <a:lnTo>
                    <a:pt x="1062" y="68"/>
                  </a:lnTo>
                  <a:lnTo>
                    <a:pt x="999" y="84"/>
                  </a:lnTo>
                  <a:lnTo>
                    <a:pt x="946" y="97"/>
                  </a:lnTo>
                  <a:lnTo>
                    <a:pt x="904" y="107"/>
                  </a:lnTo>
                  <a:close/>
                </a:path>
              </a:pathLst>
            </a:custGeom>
            <a:solidFill>
              <a:srgbClr val="5E4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59" name="Freeform 575">
              <a:extLst>
                <a:ext uri="{FF2B5EF4-FFF2-40B4-BE49-F238E27FC236}">
                  <a16:creationId xmlns:a16="http://schemas.microsoft.com/office/drawing/2014/main" id="{7926F43D-F4CC-302C-4ACC-D581F6F1C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305"/>
              <a:ext cx="122" cy="58"/>
            </a:xfrm>
            <a:custGeom>
              <a:avLst/>
              <a:gdLst>
                <a:gd name="T0" fmla="*/ 859 w 1946"/>
                <a:gd name="T1" fmla="*/ 114 h 930"/>
                <a:gd name="T2" fmla="*/ 736 w 1946"/>
                <a:gd name="T3" fmla="*/ 131 h 930"/>
                <a:gd name="T4" fmla="*/ 623 w 1946"/>
                <a:gd name="T5" fmla="*/ 150 h 930"/>
                <a:gd name="T6" fmla="*/ 543 w 1946"/>
                <a:gd name="T7" fmla="*/ 166 h 930"/>
                <a:gd name="T8" fmla="*/ 460 w 1946"/>
                <a:gd name="T9" fmla="*/ 186 h 930"/>
                <a:gd name="T10" fmla="*/ 377 w 1946"/>
                <a:gd name="T11" fmla="*/ 209 h 930"/>
                <a:gd name="T12" fmla="*/ 298 w 1946"/>
                <a:gd name="T13" fmla="*/ 238 h 930"/>
                <a:gd name="T14" fmla="*/ 223 w 1946"/>
                <a:gd name="T15" fmla="*/ 274 h 930"/>
                <a:gd name="T16" fmla="*/ 156 w 1946"/>
                <a:gd name="T17" fmla="*/ 314 h 930"/>
                <a:gd name="T18" fmla="*/ 97 w 1946"/>
                <a:gd name="T19" fmla="*/ 362 h 930"/>
                <a:gd name="T20" fmla="*/ 51 w 1946"/>
                <a:gd name="T21" fmla="*/ 419 h 930"/>
                <a:gd name="T22" fmla="*/ 18 w 1946"/>
                <a:gd name="T23" fmla="*/ 483 h 930"/>
                <a:gd name="T24" fmla="*/ 1 w 1946"/>
                <a:gd name="T25" fmla="*/ 557 h 930"/>
                <a:gd name="T26" fmla="*/ 3 w 1946"/>
                <a:gd name="T27" fmla="*/ 640 h 930"/>
                <a:gd name="T28" fmla="*/ 24 w 1946"/>
                <a:gd name="T29" fmla="*/ 724 h 930"/>
                <a:gd name="T30" fmla="*/ 57 w 1946"/>
                <a:gd name="T31" fmla="*/ 790 h 930"/>
                <a:gd name="T32" fmla="*/ 101 w 1946"/>
                <a:gd name="T33" fmla="*/ 840 h 930"/>
                <a:gd name="T34" fmla="*/ 157 w 1946"/>
                <a:gd name="T35" fmla="*/ 878 h 930"/>
                <a:gd name="T36" fmla="*/ 221 w 1946"/>
                <a:gd name="T37" fmla="*/ 905 h 930"/>
                <a:gd name="T38" fmla="*/ 292 w 1946"/>
                <a:gd name="T39" fmla="*/ 922 h 930"/>
                <a:gd name="T40" fmla="*/ 368 w 1946"/>
                <a:gd name="T41" fmla="*/ 929 h 930"/>
                <a:gd name="T42" fmla="*/ 449 w 1946"/>
                <a:gd name="T43" fmla="*/ 930 h 930"/>
                <a:gd name="T44" fmla="*/ 531 w 1946"/>
                <a:gd name="T45" fmla="*/ 924 h 930"/>
                <a:gd name="T46" fmla="*/ 613 w 1946"/>
                <a:gd name="T47" fmla="*/ 913 h 930"/>
                <a:gd name="T48" fmla="*/ 694 w 1946"/>
                <a:gd name="T49" fmla="*/ 899 h 930"/>
                <a:gd name="T50" fmla="*/ 772 w 1946"/>
                <a:gd name="T51" fmla="*/ 882 h 930"/>
                <a:gd name="T52" fmla="*/ 879 w 1946"/>
                <a:gd name="T53" fmla="*/ 857 h 930"/>
                <a:gd name="T54" fmla="*/ 996 w 1946"/>
                <a:gd name="T55" fmla="*/ 827 h 930"/>
                <a:gd name="T56" fmla="*/ 1083 w 1946"/>
                <a:gd name="T57" fmla="*/ 811 h 930"/>
                <a:gd name="T58" fmla="*/ 1204 w 1946"/>
                <a:gd name="T59" fmla="*/ 794 h 930"/>
                <a:gd name="T60" fmla="*/ 1316 w 1946"/>
                <a:gd name="T61" fmla="*/ 778 h 930"/>
                <a:gd name="T62" fmla="*/ 1397 w 1946"/>
                <a:gd name="T63" fmla="*/ 763 h 930"/>
                <a:gd name="T64" fmla="*/ 1479 w 1946"/>
                <a:gd name="T65" fmla="*/ 745 h 930"/>
                <a:gd name="T66" fmla="*/ 1562 w 1946"/>
                <a:gd name="T67" fmla="*/ 724 h 930"/>
                <a:gd name="T68" fmla="*/ 1642 w 1946"/>
                <a:gd name="T69" fmla="*/ 697 h 930"/>
                <a:gd name="T70" fmla="*/ 1717 w 1946"/>
                <a:gd name="T71" fmla="*/ 665 h 930"/>
                <a:gd name="T72" fmla="*/ 1786 w 1946"/>
                <a:gd name="T73" fmla="*/ 626 h 930"/>
                <a:gd name="T74" fmla="*/ 1845 w 1946"/>
                <a:gd name="T75" fmla="*/ 581 h 930"/>
                <a:gd name="T76" fmla="*/ 1892 w 1946"/>
                <a:gd name="T77" fmla="*/ 528 h 930"/>
                <a:gd name="T78" fmla="*/ 1926 w 1946"/>
                <a:gd name="T79" fmla="*/ 467 h 930"/>
                <a:gd name="T80" fmla="*/ 1944 w 1946"/>
                <a:gd name="T81" fmla="*/ 397 h 930"/>
                <a:gd name="T82" fmla="*/ 1943 w 1946"/>
                <a:gd name="T83" fmla="*/ 316 h 930"/>
                <a:gd name="T84" fmla="*/ 1924 w 1946"/>
                <a:gd name="T85" fmla="*/ 231 h 930"/>
                <a:gd name="T86" fmla="*/ 1890 w 1946"/>
                <a:gd name="T87" fmla="*/ 161 h 930"/>
                <a:gd name="T88" fmla="*/ 1845 w 1946"/>
                <a:gd name="T89" fmla="*/ 105 h 930"/>
                <a:gd name="T90" fmla="*/ 1790 w 1946"/>
                <a:gd name="T91" fmla="*/ 63 h 930"/>
                <a:gd name="T92" fmla="*/ 1725 w 1946"/>
                <a:gd name="T93" fmla="*/ 33 h 930"/>
                <a:gd name="T94" fmla="*/ 1654 w 1946"/>
                <a:gd name="T95" fmla="*/ 12 h 930"/>
                <a:gd name="T96" fmla="*/ 1576 w 1946"/>
                <a:gd name="T97" fmla="*/ 2 h 930"/>
                <a:gd name="T98" fmla="*/ 1495 w 1946"/>
                <a:gd name="T99" fmla="*/ 0 h 930"/>
                <a:gd name="T100" fmla="*/ 1413 w 1946"/>
                <a:gd name="T101" fmla="*/ 4 h 930"/>
                <a:gd name="T102" fmla="*/ 1329 w 1946"/>
                <a:gd name="T103" fmla="*/ 14 h 930"/>
                <a:gd name="T104" fmla="*/ 1248 w 1946"/>
                <a:gd name="T105" fmla="*/ 28 h 930"/>
                <a:gd name="T106" fmla="*/ 1170 w 1946"/>
                <a:gd name="T107" fmla="*/ 43 h 930"/>
                <a:gd name="T108" fmla="*/ 1062 w 1946"/>
                <a:gd name="T109" fmla="*/ 68 h 930"/>
                <a:gd name="T110" fmla="*/ 946 w 1946"/>
                <a:gd name="T111" fmla="*/ 97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6" h="930">
                  <a:moveTo>
                    <a:pt x="904" y="107"/>
                  </a:moveTo>
                  <a:lnTo>
                    <a:pt x="859" y="114"/>
                  </a:lnTo>
                  <a:lnTo>
                    <a:pt x="803" y="122"/>
                  </a:lnTo>
                  <a:lnTo>
                    <a:pt x="736" y="131"/>
                  </a:lnTo>
                  <a:lnTo>
                    <a:pt x="663" y="144"/>
                  </a:lnTo>
                  <a:lnTo>
                    <a:pt x="623" y="150"/>
                  </a:lnTo>
                  <a:lnTo>
                    <a:pt x="584" y="158"/>
                  </a:lnTo>
                  <a:lnTo>
                    <a:pt x="543" y="166"/>
                  </a:lnTo>
                  <a:lnTo>
                    <a:pt x="501" y="175"/>
                  </a:lnTo>
                  <a:lnTo>
                    <a:pt x="460" y="186"/>
                  </a:lnTo>
                  <a:lnTo>
                    <a:pt x="419" y="197"/>
                  </a:lnTo>
                  <a:lnTo>
                    <a:pt x="377" y="209"/>
                  </a:lnTo>
                  <a:lnTo>
                    <a:pt x="337" y="223"/>
                  </a:lnTo>
                  <a:lnTo>
                    <a:pt x="298" y="238"/>
                  </a:lnTo>
                  <a:lnTo>
                    <a:pt x="259" y="255"/>
                  </a:lnTo>
                  <a:lnTo>
                    <a:pt x="223" y="274"/>
                  </a:lnTo>
                  <a:lnTo>
                    <a:pt x="188" y="293"/>
                  </a:lnTo>
                  <a:lnTo>
                    <a:pt x="156" y="314"/>
                  </a:lnTo>
                  <a:lnTo>
                    <a:pt x="124" y="337"/>
                  </a:lnTo>
                  <a:lnTo>
                    <a:pt x="97" y="362"/>
                  </a:lnTo>
                  <a:lnTo>
                    <a:pt x="72" y="389"/>
                  </a:lnTo>
                  <a:lnTo>
                    <a:pt x="51" y="419"/>
                  </a:lnTo>
                  <a:lnTo>
                    <a:pt x="33" y="450"/>
                  </a:lnTo>
                  <a:lnTo>
                    <a:pt x="18" y="483"/>
                  </a:lnTo>
                  <a:lnTo>
                    <a:pt x="7" y="519"/>
                  </a:lnTo>
                  <a:lnTo>
                    <a:pt x="1" y="557"/>
                  </a:lnTo>
                  <a:lnTo>
                    <a:pt x="0" y="597"/>
                  </a:lnTo>
                  <a:lnTo>
                    <a:pt x="3" y="640"/>
                  </a:lnTo>
                  <a:lnTo>
                    <a:pt x="13" y="686"/>
                  </a:lnTo>
                  <a:lnTo>
                    <a:pt x="24" y="724"/>
                  </a:lnTo>
                  <a:lnTo>
                    <a:pt x="39" y="758"/>
                  </a:lnTo>
                  <a:lnTo>
                    <a:pt x="57" y="790"/>
                  </a:lnTo>
                  <a:lnTo>
                    <a:pt x="78" y="817"/>
                  </a:lnTo>
                  <a:lnTo>
                    <a:pt x="101" y="840"/>
                  </a:lnTo>
                  <a:lnTo>
                    <a:pt x="128" y="861"/>
                  </a:lnTo>
                  <a:lnTo>
                    <a:pt x="157" y="878"/>
                  </a:lnTo>
                  <a:lnTo>
                    <a:pt x="188" y="892"/>
                  </a:lnTo>
                  <a:lnTo>
                    <a:pt x="221" y="905"/>
                  </a:lnTo>
                  <a:lnTo>
                    <a:pt x="255" y="915"/>
                  </a:lnTo>
                  <a:lnTo>
                    <a:pt x="292" y="922"/>
                  </a:lnTo>
                  <a:lnTo>
                    <a:pt x="330" y="927"/>
                  </a:lnTo>
                  <a:lnTo>
                    <a:pt x="368" y="929"/>
                  </a:lnTo>
                  <a:lnTo>
                    <a:pt x="409" y="930"/>
                  </a:lnTo>
                  <a:lnTo>
                    <a:pt x="449" y="930"/>
                  </a:lnTo>
                  <a:lnTo>
                    <a:pt x="489" y="927"/>
                  </a:lnTo>
                  <a:lnTo>
                    <a:pt x="531" y="924"/>
                  </a:lnTo>
                  <a:lnTo>
                    <a:pt x="572" y="919"/>
                  </a:lnTo>
                  <a:lnTo>
                    <a:pt x="613" y="913"/>
                  </a:lnTo>
                  <a:lnTo>
                    <a:pt x="654" y="907"/>
                  </a:lnTo>
                  <a:lnTo>
                    <a:pt x="694" y="899"/>
                  </a:lnTo>
                  <a:lnTo>
                    <a:pt x="733" y="890"/>
                  </a:lnTo>
                  <a:lnTo>
                    <a:pt x="772" y="882"/>
                  </a:lnTo>
                  <a:lnTo>
                    <a:pt x="809" y="873"/>
                  </a:lnTo>
                  <a:lnTo>
                    <a:pt x="879" y="857"/>
                  </a:lnTo>
                  <a:lnTo>
                    <a:pt x="942" y="841"/>
                  </a:lnTo>
                  <a:lnTo>
                    <a:pt x="996" y="827"/>
                  </a:lnTo>
                  <a:lnTo>
                    <a:pt x="1040" y="818"/>
                  </a:lnTo>
                  <a:lnTo>
                    <a:pt x="1083" y="811"/>
                  </a:lnTo>
                  <a:lnTo>
                    <a:pt x="1138" y="803"/>
                  </a:lnTo>
                  <a:lnTo>
                    <a:pt x="1204" y="794"/>
                  </a:lnTo>
                  <a:lnTo>
                    <a:pt x="1278" y="784"/>
                  </a:lnTo>
                  <a:lnTo>
                    <a:pt x="1316" y="778"/>
                  </a:lnTo>
                  <a:lnTo>
                    <a:pt x="1356" y="772"/>
                  </a:lnTo>
                  <a:lnTo>
                    <a:pt x="1397" y="763"/>
                  </a:lnTo>
                  <a:lnTo>
                    <a:pt x="1438" y="755"/>
                  </a:lnTo>
                  <a:lnTo>
                    <a:pt x="1479" y="745"/>
                  </a:lnTo>
                  <a:lnTo>
                    <a:pt x="1521" y="735"/>
                  </a:lnTo>
                  <a:lnTo>
                    <a:pt x="1562" y="724"/>
                  </a:lnTo>
                  <a:lnTo>
                    <a:pt x="1602" y="711"/>
                  </a:lnTo>
                  <a:lnTo>
                    <a:pt x="1642" y="697"/>
                  </a:lnTo>
                  <a:lnTo>
                    <a:pt x="1681" y="682"/>
                  </a:lnTo>
                  <a:lnTo>
                    <a:pt x="1717" y="665"/>
                  </a:lnTo>
                  <a:lnTo>
                    <a:pt x="1752" y="647"/>
                  </a:lnTo>
                  <a:lnTo>
                    <a:pt x="1786" y="626"/>
                  </a:lnTo>
                  <a:lnTo>
                    <a:pt x="1817" y="604"/>
                  </a:lnTo>
                  <a:lnTo>
                    <a:pt x="1845" y="581"/>
                  </a:lnTo>
                  <a:lnTo>
                    <a:pt x="1870" y="556"/>
                  </a:lnTo>
                  <a:lnTo>
                    <a:pt x="1892" y="528"/>
                  </a:lnTo>
                  <a:lnTo>
                    <a:pt x="1911" y="498"/>
                  </a:lnTo>
                  <a:lnTo>
                    <a:pt x="1926" y="467"/>
                  </a:lnTo>
                  <a:lnTo>
                    <a:pt x="1937" y="433"/>
                  </a:lnTo>
                  <a:lnTo>
                    <a:pt x="1944" y="397"/>
                  </a:lnTo>
                  <a:lnTo>
                    <a:pt x="1946" y="357"/>
                  </a:lnTo>
                  <a:lnTo>
                    <a:pt x="1943" y="316"/>
                  </a:lnTo>
                  <a:lnTo>
                    <a:pt x="1936" y="273"/>
                  </a:lnTo>
                  <a:lnTo>
                    <a:pt x="1924" y="231"/>
                  </a:lnTo>
                  <a:lnTo>
                    <a:pt x="1909" y="194"/>
                  </a:lnTo>
                  <a:lnTo>
                    <a:pt x="1890" y="161"/>
                  </a:lnTo>
                  <a:lnTo>
                    <a:pt x="1869" y="130"/>
                  </a:lnTo>
                  <a:lnTo>
                    <a:pt x="1845" y="105"/>
                  </a:lnTo>
                  <a:lnTo>
                    <a:pt x="1819" y="82"/>
                  </a:lnTo>
                  <a:lnTo>
                    <a:pt x="1790" y="63"/>
                  </a:lnTo>
                  <a:lnTo>
                    <a:pt x="1758" y="46"/>
                  </a:lnTo>
                  <a:lnTo>
                    <a:pt x="1725" y="33"/>
                  </a:lnTo>
                  <a:lnTo>
                    <a:pt x="1690" y="22"/>
                  </a:lnTo>
                  <a:lnTo>
                    <a:pt x="1654" y="12"/>
                  </a:lnTo>
                  <a:lnTo>
                    <a:pt x="1615" y="6"/>
                  </a:lnTo>
                  <a:lnTo>
                    <a:pt x="1576" y="2"/>
                  </a:lnTo>
                  <a:lnTo>
                    <a:pt x="1536" y="0"/>
                  </a:lnTo>
                  <a:lnTo>
                    <a:pt x="1495" y="0"/>
                  </a:lnTo>
                  <a:lnTo>
                    <a:pt x="1454" y="1"/>
                  </a:lnTo>
                  <a:lnTo>
                    <a:pt x="1413" y="4"/>
                  </a:lnTo>
                  <a:lnTo>
                    <a:pt x="1371" y="8"/>
                  </a:lnTo>
                  <a:lnTo>
                    <a:pt x="1329" y="14"/>
                  </a:lnTo>
                  <a:lnTo>
                    <a:pt x="1289" y="21"/>
                  </a:lnTo>
                  <a:lnTo>
                    <a:pt x="1248" y="28"/>
                  </a:lnTo>
                  <a:lnTo>
                    <a:pt x="1208" y="35"/>
                  </a:lnTo>
                  <a:lnTo>
                    <a:pt x="1170" y="43"/>
                  </a:lnTo>
                  <a:lnTo>
                    <a:pt x="1132" y="51"/>
                  </a:lnTo>
                  <a:lnTo>
                    <a:pt x="1062" y="68"/>
                  </a:lnTo>
                  <a:lnTo>
                    <a:pt x="999" y="84"/>
                  </a:lnTo>
                  <a:lnTo>
                    <a:pt x="946" y="97"/>
                  </a:lnTo>
                  <a:lnTo>
                    <a:pt x="904" y="107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60" name="Freeform 576">
              <a:extLst>
                <a:ext uri="{FF2B5EF4-FFF2-40B4-BE49-F238E27FC236}">
                  <a16:creationId xmlns:a16="http://schemas.microsoft.com/office/drawing/2014/main" id="{2F53998D-75BA-7D0F-D3CD-D6A942565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850"/>
              <a:ext cx="45" cy="45"/>
            </a:xfrm>
            <a:custGeom>
              <a:avLst/>
              <a:gdLst>
                <a:gd name="T0" fmla="*/ 22 w 723"/>
                <a:gd name="T1" fmla="*/ 234 h 723"/>
                <a:gd name="T2" fmla="*/ 7 w 723"/>
                <a:gd name="T3" fmla="*/ 287 h 723"/>
                <a:gd name="T4" fmla="*/ 0 w 723"/>
                <a:gd name="T5" fmla="*/ 339 h 723"/>
                <a:gd name="T6" fmla="*/ 1 w 723"/>
                <a:gd name="T7" fmla="*/ 393 h 723"/>
                <a:gd name="T8" fmla="*/ 9 w 723"/>
                <a:gd name="T9" fmla="*/ 444 h 723"/>
                <a:gd name="T10" fmla="*/ 25 w 723"/>
                <a:gd name="T11" fmla="*/ 495 h 723"/>
                <a:gd name="T12" fmla="*/ 47 w 723"/>
                <a:gd name="T13" fmla="*/ 542 h 723"/>
                <a:gd name="T14" fmla="*/ 76 w 723"/>
                <a:gd name="T15" fmla="*/ 585 h 723"/>
                <a:gd name="T16" fmla="*/ 112 w 723"/>
                <a:gd name="T17" fmla="*/ 625 h 723"/>
                <a:gd name="T18" fmla="*/ 154 w 723"/>
                <a:gd name="T19" fmla="*/ 659 h 723"/>
                <a:gd name="T20" fmla="*/ 202 w 723"/>
                <a:gd name="T21" fmla="*/ 687 h 723"/>
                <a:gd name="T22" fmla="*/ 252 w 723"/>
                <a:gd name="T23" fmla="*/ 707 h 723"/>
                <a:gd name="T24" fmla="*/ 304 w 723"/>
                <a:gd name="T25" fmla="*/ 719 h 723"/>
                <a:gd name="T26" fmla="*/ 356 w 723"/>
                <a:gd name="T27" fmla="*/ 723 h 723"/>
                <a:gd name="T28" fmla="*/ 408 w 723"/>
                <a:gd name="T29" fmla="*/ 720 h 723"/>
                <a:gd name="T30" fmla="*/ 459 w 723"/>
                <a:gd name="T31" fmla="*/ 709 h 723"/>
                <a:gd name="T32" fmla="*/ 508 w 723"/>
                <a:gd name="T33" fmla="*/ 692 h 723"/>
                <a:gd name="T34" fmla="*/ 554 w 723"/>
                <a:gd name="T35" fmla="*/ 667 h 723"/>
                <a:gd name="T36" fmla="*/ 596 w 723"/>
                <a:gd name="T37" fmla="*/ 636 h 723"/>
                <a:gd name="T38" fmla="*/ 634 w 723"/>
                <a:gd name="T39" fmla="*/ 597 h 723"/>
                <a:gd name="T40" fmla="*/ 666 w 723"/>
                <a:gd name="T41" fmla="*/ 554 h 723"/>
                <a:gd name="T42" fmla="*/ 692 w 723"/>
                <a:gd name="T43" fmla="*/ 505 h 723"/>
                <a:gd name="T44" fmla="*/ 710 w 723"/>
                <a:gd name="T45" fmla="*/ 454 h 723"/>
                <a:gd name="T46" fmla="*/ 721 w 723"/>
                <a:gd name="T47" fmla="*/ 402 h 723"/>
                <a:gd name="T48" fmla="*/ 723 w 723"/>
                <a:gd name="T49" fmla="*/ 349 h 723"/>
                <a:gd name="T50" fmla="*/ 718 w 723"/>
                <a:gd name="T51" fmla="*/ 298 h 723"/>
                <a:gd name="T52" fmla="*/ 705 w 723"/>
                <a:gd name="T53" fmla="*/ 248 h 723"/>
                <a:gd name="T54" fmla="*/ 686 w 723"/>
                <a:gd name="T55" fmla="*/ 199 h 723"/>
                <a:gd name="T56" fmla="*/ 659 w 723"/>
                <a:gd name="T57" fmla="*/ 155 h 723"/>
                <a:gd name="T58" fmla="*/ 626 w 723"/>
                <a:gd name="T59" fmla="*/ 114 h 723"/>
                <a:gd name="T60" fmla="*/ 585 w 723"/>
                <a:gd name="T61" fmla="*/ 78 h 723"/>
                <a:gd name="T62" fmla="*/ 540 w 723"/>
                <a:gd name="T63" fmla="*/ 48 h 723"/>
                <a:gd name="T64" fmla="*/ 488 w 723"/>
                <a:gd name="T65" fmla="*/ 24 h 723"/>
                <a:gd name="T66" fmla="*/ 436 w 723"/>
                <a:gd name="T67" fmla="*/ 8 h 723"/>
                <a:gd name="T68" fmla="*/ 384 w 723"/>
                <a:gd name="T69" fmla="*/ 0 h 723"/>
                <a:gd name="T70" fmla="*/ 330 w 723"/>
                <a:gd name="T71" fmla="*/ 1 h 723"/>
                <a:gd name="T72" fmla="*/ 279 w 723"/>
                <a:gd name="T73" fmla="*/ 8 h 723"/>
                <a:gd name="T74" fmla="*/ 228 w 723"/>
                <a:gd name="T75" fmla="*/ 24 h 723"/>
                <a:gd name="T76" fmla="*/ 181 w 723"/>
                <a:gd name="T77" fmla="*/ 46 h 723"/>
                <a:gd name="T78" fmla="*/ 138 w 723"/>
                <a:gd name="T79" fmla="*/ 75 h 723"/>
                <a:gd name="T80" fmla="*/ 98 w 723"/>
                <a:gd name="T81" fmla="*/ 111 h 723"/>
                <a:gd name="T82" fmla="*/ 64 w 723"/>
                <a:gd name="T83" fmla="*/ 152 h 723"/>
                <a:gd name="T84" fmla="*/ 36 w 723"/>
                <a:gd name="T85" fmla="*/ 20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3" h="723">
                  <a:moveTo>
                    <a:pt x="36" y="200"/>
                  </a:moveTo>
                  <a:lnTo>
                    <a:pt x="29" y="217"/>
                  </a:lnTo>
                  <a:lnTo>
                    <a:pt x="22" y="234"/>
                  </a:lnTo>
                  <a:lnTo>
                    <a:pt x="16" y="252"/>
                  </a:lnTo>
                  <a:lnTo>
                    <a:pt x="11" y="269"/>
                  </a:lnTo>
                  <a:lnTo>
                    <a:pt x="7" y="287"/>
                  </a:lnTo>
                  <a:lnTo>
                    <a:pt x="4" y="304"/>
                  </a:lnTo>
                  <a:lnTo>
                    <a:pt x="2" y="322"/>
                  </a:lnTo>
                  <a:lnTo>
                    <a:pt x="0" y="339"/>
                  </a:lnTo>
                  <a:lnTo>
                    <a:pt x="0" y="357"/>
                  </a:lnTo>
                  <a:lnTo>
                    <a:pt x="0" y="376"/>
                  </a:lnTo>
                  <a:lnTo>
                    <a:pt x="1" y="393"/>
                  </a:lnTo>
                  <a:lnTo>
                    <a:pt x="3" y="410"/>
                  </a:lnTo>
                  <a:lnTo>
                    <a:pt x="6" y="427"/>
                  </a:lnTo>
                  <a:lnTo>
                    <a:pt x="9" y="444"/>
                  </a:lnTo>
                  <a:lnTo>
                    <a:pt x="14" y="461"/>
                  </a:lnTo>
                  <a:lnTo>
                    <a:pt x="19" y="478"/>
                  </a:lnTo>
                  <a:lnTo>
                    <a:pt x="25" y="495"/>
                  </a:lnTo>
                  <a:lnTo>
                    <a:pt x="31" y="511"/>
                  </a:lnTo>
                  <a:lnTo>
                    <a:pt x="39" y="527"/>
                  </a:lnTo>
                  <a:lnTo>
                    <a:pt x="47" y="542"/>
                  </a:lnTo>
                  <a:lnTo>
                    <a:pt x="56" y="557"/>
                  </a:lnTo>
                  <a:lnTo>
                    <a:pt x="66" y="571"/>
                  </a:lnTo>
                  <a:lnTo>
                    <a:pt x="76" y="585"/>
                  </a:lnTo>
                  <a:lnTo>
                    <a:pt x="87" y="599"/>
                  </a:lnTo>
                  <a:lnTo>
                    <a:pt x="99" y="612"/>
                  </a:lnTo>
                  <a:lnTo>
                    <a:pt x="112" y="625"/>
                  </a:lnTo>
                  <a:lnTo>
                    <a:pt x="126" y="637"/>
                  </a:lnTo>
                  <a:lnTo>
                    <a:pt x="140" y="648"/>
                  </a:lnTo>
                  <a:lnTo>
                    <a:pt x="154" y="659"/>
                  </a:lnTo>
                  <a:lnTo>
                    <a:pt x="169" y="669"/>
                  </a:lnTo>
                  <a:lnTo>
                    <a:pt x="185" y="678"/>
                  </a:lnTo>
                  <a:lnTo>
                    <a:pt x="202" y="687"/>
                  </a:lnTo>
                  <a:lnTo>
                    <a:pt x="218" y="694"/>
                  </a:lnTo>
                  <a:lnTo>
                    <a:pt x="235" y="701"/>
                  </a:lnTo>
                  <a:lnTo>
                    <a:pt x="252" y="707"/>
                  </a:lnTo>
                  <a:lnTo>
                    <a:pt x="269" y="712"/>
                  </a:lnTo>
                  <a:lnTo>
                    <a:pt x="287" y="716"/>
                  </a:lnTo>
                  <a:lnTo>
                    <a:pt x="304" y="719"/>
                  </a:lnTo>
                  <a:lnTo>
                    <a:pt x="321" y="722"/>
                  </a:lnTo>
                  <a:lnTo>
                    <a:pt x="338" y="723"/>
                  </a:lnTo>
                  <a:lnTo>
                    <a:pt x="356" y="723"/>
                  </a:lnTo>
                  <a:lnTo>
                    <a:pt x="374" y="723"/>
                  </a:lnTo>
                  <a:lnTo>
                    <a:pt x="391" y="722"/>
                  </a:lnTo>
                  <a:lnTo>
                    <a:pt x="408" y="720"/>
                  </a:lnTo>
                  <a:lnTo>
                    <a:pt x="425" y="717"/>
                  </a:lnTo>
                  <a:lnTo>
                    <a:pt x="442" y="714"/>
                  </a:lnTo>
                  <a:lnTo>
                    <a:pt x="459" y="709"/>
                  </a:lnTo>
                  <a:lnTo>
                    <a:pt x="475" y="704"/>
                  </a:lnTo>
                  <a:lnTo>
                    <a:pt x="492" y="698"/>
                  </a:lnTo>
                  <a:lnTo>
                    <a:pt x="508" y="692"/>
                  </a:lnTo>
                  <a:lnTo>
                    <a:pt x="524" y="684"/>
                  </a:lnTo>
                  <a:lnTo>
                    <a:pt x="539" y="676"/>
                  </a:lnTo>
                  <a:lnTo>
                    <a:pt x="554" y="667"/>
                  </a:lnTo>
                  <a:lnTo>
                    <a:pt x="568" y="657"/>
                  </a:lnTo>
                  <a:lnTo>
                    <a:pt x="582" y="647"/>
                  </a:lnTo>
                  <a:lnTo>
                    <a:pt x="596" y="636"/>
                  </a:lnTo>
                  <a:lnTo>
                    <a:pt x="609" y="624"/>
                  </a:lnTo>
                  <a:lnTo>
                    <a:pt x="622" y="611"/>
                  </a:lnTo>
                  <a:lnTo>
                    <a:pt x="634" y="597"/>
                  </a:lnTo>
                  <a:lnTo>
                    <a:pt x="645" y="583"/>
                  </a:lnTo>
                  <a:lnTo>
                    <a:pt x="656" y="569"/>
                  </a:lnTo>
                  <a:lnTo>
                    <a:pt x="666" y="554"/>
                  </a:lnTo>
                  <a:lnTo>
                    <a:pt x="675" y="538"/>
                  </a:lnTo>
                  <a:lnTo>
                    <a:pt x="684" y="522"/>
                  </a:lnTo>
                  <a:lnTo>
                    <a:pt x="692" y="505"/>
                  </a:lnTo>
                  <a:lnTo>
                    <a:pt x="699" y="487"/>
                  </a:lnTo>
                  <a:lnTo>
                    <a:pt x="705" y="471"/>
                  </a:lnTo>
                  <a:lnTo>
                    <a:pt x="710" y="454"/>
                  </a:lnTo>
                  <a:lnTo>
                    <a:pt x="715" y="437"/>
                  </a:lnTo>
                  <a:lnTo>
                    <a:pt x="718" y="419"/>
                  </a:lnTo>
                  <a:lnTo>
                    <a:pt x="721" y="402"/>
                  </a:lnTo>
                  <a:lnTo>
                    <a:pt x="723" y="385"/>
                  </a:lnTo>
                  <a:lnTo>
                    <a:pt x="723" y="367"/>
                  </a:lnTo>
                  <a:lnTo>
                    <a:pt x="723" y="349"/>
                  </a:lnTo>
                  <a:lnTo>
                    <a:pt x="722" y="332"/>
                  </a:lnTo>
                  <a:lnTo>
                    <a:pt x="721" y="315"/>
                  </a:lnTo>
                  <a:lnTo>
                    <a:pt x="718" y="298"/>
                  </a:lnTo>
                  <a:lnTo>
                    <a:pt x="715" y="281"/>
                  </a:lnTo>
                  <a:lnTo>
                    <a:pt x="710" y="264"/>
                  </a:lnTo>
                  <a:lnTo>
                    <a:pt x="705" y="248"/>
                  </a:lnTo>
                  <a:lnTo>
                    <a:pt x="700" y="231"/>
                  </a:lnTo>
                  <a:lnTo>
                    <a:pt x="693" y="215"/>
                  </a:lnTo>
                  <a:lnTo>
                    <a:pt x="686" y="199"/>
                  </a:lnTo>
                  <a:lnTo>
                    <a:pt x="677" y="184"/>
                  </a:lnTo>
                  <a:lnTo>
                    <a:pt x="668" y="169"/>
                  </a:lnTo>
                  <a:lnTo>
                    <a:pt x="659" y="155"/>
                  </a:lnTo>
                  <a:lnTo>
                    <a:pt x="649" y="141"/>
                  </a:lnTo>
                  <a:lnTo>
                    <a:pt x="637" y="127"/>
                  </a:lnTo>
                  <a:lnTo>
                    <a:pt x="626" y="114"/>
                  </a:lnTo>
                  <a:lnTo>
                    <a:pt x="612" y="101"/>
                  </a:lnTo>
                  <a:lnTo>
                    <a:pt x="599" y="89"/>
                  </a:lnTo>
                  <a:lnTo>
                    <a:pt x="585" y="78"/>
                  </a:lnTo>
                  <a:lnTo>
                    <a:pt x="571" y="67"/>
                  </a:lnTo>
                  <a:lnTo>
                    <a:pt x="555" y="57"/>
                  </a:lnTo>
                  <a:lnTo>
                    <a:pt x="540" y="48"/>
                  </a:lnTo>
                  <a:lnTo>
                    <a:pt x="523" y="39"/>
                  </a:lnTo>
                  <a:lnTo>
                    <a:pt x="506" y="31"/>
                  </a:lnTo>
                  <a:lnTo>
                    <a:pt x="488" y="24"/>
                  </a:lnTo>
                  <a:lnTo>
                    <a:pt x="471" y="18"/>
                  </a:lnTo>
                  <a:lnTo>
                    <a:pt x="454" y="13"/>
                  </a:lnTo>
                  <a:lnTo>
                    <a:pt x="436" y="8"/>
                  </a:lnTo>
                  <a:lnTo>
                    <a:pt x="419" y="5"/>
                  </a:lnTo>
                  <a:lnTo>
                    <a:pt x="401" y="2"/>
                  </a:lnTo>
                  <a:lnTo>
                    <a:pt x="384" y="0"/>
                  </a:lnTo>
                  <a:lnTo>
                    <a:pt x="366" y="0"/>
                  </a:lnTo>
                  <a:lnTo>
                    <a:pt x="348" y="0"/>
                  </a:lnTo>
                  <a:lnTo>
                    <a:pt x="330" y="1"/>
                  </a:lnTo>
                  <a:lnTo>
                    <a:pt x="313" y="2"/>
                  </a:lnTo>
                  <a:lnTo>
                    <a:pt x="296" y="5"/>
                  </a:lnTo>
                  <a:lnTo>
                    <a:pt x="279" y="8"/>
                  </a:lnTo>
                  <a:lnTo>
                    <a:pt x="262" y="13"/>
                  </a:lnTo>
                  <a:lnTo>
                    <a:pt x="245" y="18"/>
                  </a:lnTo>
                  <a:lnTo>
                    <a:pt x="228" y="24"/>
                  </a:lnTo>
                  <a:lnTo>
                    <a:pt x="212" y="30"/>
                  </a:lnTo>
                  <a:lnTo>
                    <a:pt x="196" y="38"/>
                  </a:lnTo>
                  <a:lnTo>
                    <a:pt x="181" y="46"/>
                  </a:lnTo>
                  <a:lnTo>
                    <a:pt x="166" y="55"/>
                  </a:lnTo>
                  <a:lnTo>
                    <a:pt x="152" y="64"/>
                  </a:lnTo>
                  <a:lnTo>
                    <a:pt x="138" y="75"/>
                  </a:lnTo>
                  <a:lnTo>
                    <a:pt x="124" y="86"/>
                  </a:lnTo>
                  <a:lnTo>
                    <a:pt x="110" y="97"/>
                  </a:lnTo>
                  <a:lnTo>
                    <a:pt x="98" y="111"/>
                  </a:lnTo>
                  <a:lnTo>
                    <a:pt x="86" y="124"/>
                  </a:lnTo>
                  <a:lnTo>
                    <a:pt x="75" y="138"/>
                  </a:lnTo>
                  <a:lnTo>
                    <a:pt x="64" y="152"/>
                  </a:lnTo>
                  <a:lnTo>
                    <a:pt x="54" y="168"/>
                  </a:lnTo>
                  <a:lnTo>
                    <a:pt x="45" y="183"/>
                  </a:lnTo>
                  <a:lnTo>
                    <a:pt x="36" y="200"/>
                  </a:lnTo>
                  <a:close/>
                </a:path>
              </a:pathLst>
            </a:custGeom>
            <a:solidFill>
              <a:srgbClr val="D1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61" name="Freeform 577">
              <a:extLst>
                <a:ext uri="{FF2B5EF4-FFF2-40B4-BE49-F238E27FC236}">
                  <a16:creationId xmlns:a16="http://schemas.microsoft.com/office/drawing/2014/main" id="{667280FB-234A-6E4D-C319-6487E3587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850"/>
              <a:ext cx="45" cy="45"/>
            </a:xfrm>
            <a:custGeom>
              <a:avLst/>
              <a:gdLst>
                <a:gd name="T0" fmla="*/ 22 w 723"/>
                <a:gd name="T1" fmla="*/ 234 h 723"/>
                <a:gd name="T2" fmla="*/ 7 w 723"/>
                <a:gd name="T3" fmla="*/ 287 h 723"/>
                <a:gd name="T4" fmla="*/ 0 w 723"/>
                <a:gd name="T5" fmla="*/ 339 h 723"/>
                <a:gd name="T6" fmla="*/ 1 w 723"/>
                <a:gd name="T7" fmla="*/ 393 h 723"/>
                <a:gd name="T8" fmla="*/ 9 w 723"/>
                <a:gd name="T9" fmla="*/ 444 h 723"/>
                <a:gd name="T10" fmla="*/ 25 w 723"/>
                <a:gd name="T11" fmla="*/ 495 h 723"/>
                <a:gd name="T12" fmla="*/ 47 w 723"/>
                <a:gd name="T13" fmla="*/ 542 h 723"/>
                <a:gd name="T14" fmla="*/ 76 w 723"/>
                <a:gd name="T15" fmla="*/ 585 h 723"/>
                <a:gd name="T16" fmla="*/ 112 w 723"/>
                <a:gd name="T17" fmla="*/ 625 h 723"/>
                <a:gd name="T18" fmla="*/ 154 w 723"/>
                <a:gd name="T19" fmla="*/ 659 h 723"/>
                <a:gd name="T20" fmla="*/ 202 w 723"/>
                <a:gd name="T21" fmla="*/ 687 h 723"/>
                <a:gd name="T22" fmla="*/ 252 w 723"/>
                <a:gd name="T23" fmla="*/ 707 h 723"/>
                <a:gd name="T24" fmla="*/ 304 w 723"/>
                <a:gd name="T25" fmla="*/ 719 h 723"/>
                <a:gd name="T26" fmla="*/ 356 w 723"/>
                <a:gd name="T27" fmla="*/ 723 h 723"/>
                <a:gd name="T28" fmla="*/ 408 w 723"/>
                <a:gd name="T29" fmla="*/ 720 h 723"/>
                <a:gd name="T30" fmla="*/ 459 w 723"/>
                <a:gd name="T31" fmla="*/ 709 h 723"/>
                <a:gd name="T32" fmla="*/ 508 w 723"/>
                <a:gd name="T33" fmla="*/ 692 h 723"/>
                <a:gd name="T34" fmla="*/ 554 w 723"/>
                <a:gd name="T35" fmla="*/ 667 h 723"/>
                <a:gd name="T36" fmla="*/ 596 w 723"/>
                <a:gd name="T37" fmla="*/ 636 h 723"/>
                <a:gd name="T38" fmla="*/ 634 w 723"/>
                <a:gd name="T39" fmla="*/ 597 h 723"/>
                <a:gd name="T40" fmla="*/ 666 w 723"/>
                <a:gd name="T41" fmla="*/ 554 h 723"/>
                <a:gd name="T42" fmla="*/ 692 w 723"/>
                <a:gd name="T43" fmla="*/ 505 h 723"/>
                <a:gd name="T44" fmla="*/ 710 w 723"/>
                <a:gd name="T45" fmla="*/ 454 h 723"/>
                <a:gd name="T46" fmla="*/ 721 w 723"/>
                <a:gd name="T47" fmla="*/ 402 h 723"/>
                <a:gd name="T48" fmla="*/ 723 w 723"/>
                <a:gd name="T49" fmla="*/ 349 h 723"/>
                <a:gd name="T50" fmla="*/ 718 w 723"/>
                <a:gd name="T51" fmla="*/ 298 h 723"/>
                <a:gd name="T52" fmla="*/ 705 w 723"/>
                <a:gd name="T53" fmla="*/ 248 h 723"/>
                <a:gd name="T54" fmla="*/ 686 w 723"/>
                <a:gd name="T55" fmla="*/ 199 h 723"/>
                <a:gd name="T56" fmla="*/ 659 w 723"/>
                <a:gd name="T57" fmla="*/ 155 h 723"/>
                <a:gd name="T58" fmla="*/ 626 w 723"/>
                <a:gd name="T59" fmla="*/ 114 h 723"/>
                <a:gd name="T60" fmla="*/ 585 w 723"/>
                <a:gd name="T61" fmla="*/ 78 h 723"/>
                <a:gd name="T62" fmla="*/ 540 w 723"/>
                <a:gd name="T63" fmla="*/ 48 h 723"/>
                <a:gd name="T64" fmla="*/ 488 w 723"/>
                <a:gd name="T65" fmla="*/ 24 h 723"/>
                <a:gd name="T66" fmla="*/ 436 w 723"/>
                <a:gd name="T67" fmla="*/ 8 h 723"/>
                <a:gd name="T68" fmla="*/ 384 w 723"/>
                <a:gd name="T69" fmla="*/ 0 h 723"/>
                <a:gd name="T70" fmla="*/ 330 w 723"/>
                <a:gd name="T71" fmla="*/ 1 h 723"/>
                <a:gd name="T72" fmla="*/ 279 w 723"/>
                <a:gd name="T73" fmla="*/ 8 h 723"/>
                <a:gd name="T74" fmla="*/ 228 w 723"/>
                <a:gd name="T75" fmla="*/ 24 h 723"/>
                <a:gd name="T76" fmla="*/ 181 w 723"/>
                <a:gd name="T77" fmla="*/ 46 h 723"/>
                <a:gd name="T78" fmla="*/ 138 w 723"/>
                <a:gd name="T79" fmla="*/ 75 h 723"/>
                <a:gd name="T80" fmla="*/ 98 w 723"/>
                <a:gd name="T81" fmla="*/ 111 h 723"/>
                <a:gd name="T82" fmla="*/ 64 w 723"/>
                <a:gd name="T83" fmla="*/ 152 h 723"/>
                <a:gd name="T84" fmla="*/ 36 w 723"/>
                <a:gd name="T85" fmla="*/ 20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3" h="723">
                  <a:moveTo>
                    <a:pt x="36" y="200"/>
                  </a:moveTo>
                  <a:lnTo>
                    <a:pt x="29" y="217"/>
                  </a:lnTo>
                  <a:lnTo>
                    <a:pt x="22" y="234"/>
                  </a:lnTo>
                  <a:lnTo>
                    <a:pt x="16" y="252"/>
                  </a:lnTo>
                  <a:lnTo>
                    <a:pt x="11" y="269"/>
                  </a:lnTo>
                  <a:lnTo>
                    <a:pt x="7" y="287"/>
                  </a:lnTo>
                  <a:lnTo>
                    <a:pt x="4" y="304"/>
                  </a:lnTo>
                  <a:lnTo>
                    <a:pt x="2" y="322"/>
                  </a:lnTo>
                  <a:lnTo>
                    <a:pt x="0" y="339"/>
                  </a:lnTo>
                  <a:lnTo>
                    <a:pt x="0" y="357"/>
                  </a:lnTo>
                  <a:lnTo>
                    <a:pt x="0" y="376"/>
                  </a:lnTo>
                  <a:lnTo>
                    <a:pt x="1" y="393"/>
                  </a:lnTo>
                  <a:lnTo>
                    <a:pt x="3" y="410"/>
                  </a:lnTo>
                  <a:lnTo>
                    <a:pt x="6" y="427"/>
                  </a:lnTo>
                  <a:lnTo>
                    <a:pt x="9" y="444"/>
                  </a:lnTo>
                  <a:lnTo>
                    <a:pt x="14" y="461"/>
                  </a:lnTo>
                  <a:lnTo>
                    <a:pt x="19" y="478"/>
                  </a:lnTo>
                  <a:lnTo>
                    <a:pt x="25" y="495"/>
                  </a:lnTo>
                  <a:lnTo>
                    <a:pt x="31" y="511"/>
                  </a:lnTo>
                  <a:lnTo>
                    <a:pt x="39" y="527"/>
                  </a:lnTo>
                  <a:lnTo>
                    <a:pt x="47" y="542"/>
                  </a:lnTo>
                  <a:lnTo>
                    <a:pt x="56" y="557"/>
                  </a:lnTo>
                  <a:lnTo>
                    <a:pt x="66" y="571"/>
                  </a:lnTo>
                  <a:lnTo>
                    <a:pt x="76" y="585"/>
                  </a:lnTo>
                  <a:lnTo>
                    <a:pt x="87" y="599"/>
                  </a:lnTo>
                  <a:lnTo>
                    <a:pt x="99" y="612"/>
                  </a:lnTo>
                  <a:lnTo>
                    <a:pt x="112" y="625"/>
                  </a:lnTo>
                  <a:lnTo>
                    <a:pt x="126" y="637"/>
                  </a:lnTo>
                  <a:lnTo>
                    <a:pt x="140" y="648"/>
                  </a:lnTo>
                  <a:lnTo>
                    <a:pt x="154" y="659"/>
                  </a:lnTo>
                  <a:lnTo>
                    <a:pt x="169" y="669"/>
                  </a:lnTo>
                  <a:lnTo>
                    <a:pt x="185" y="678"/>
                  </a:lnTo>
                  <a:lnTo>
                    <a:pt x="202" y="687"/>
                  </a:lnTo>
                  <a:lnTo>
                    <a:pt x="218" y="694"/>
                  </a:lnTo>
                  <a:lnTo>
                    <a:pt x="235" y="701"/>
                  </a:lnTo>
                  <a:lnTo>
                    <a:pt x="252" y="707"/>
                  </a:lnTo>
                  <a:lnTo>
                    <a:pt x="269" y="712"/>
                  </a:lnTo>
                  <a:lnTo>
                    <a:pt x="287" y="716"/>
                  </a:lnTo>
                  <a:lnTo>
                    <a:pt x="304" y="719"/>
                  </a:lnTo>
                  <a:lnTo>
                    <a:pt x="321" y="722"/>
                  </a:lnTo>
                  <a:lnTo>
                    <a:pt x="338" y="723"/>
                  </a:lnTo>
                  <a:lnTo>
                    <a:pt x="356" y="723"/>
                  </a:lnTo>
                  <a:lnTo>
                    <a:pt x="374" y="723"/>
                  </a:lnTo>
                  <a:lnTo>
                    <a:pt x="391" y="722"/>
                  </a:lnTo>
                  <a:lnTo>
                    <a:pt x="408" y="720"/>
                  </a:lnTo>
                  <a:lnTo>
                    <a:pt x="425" y="717"/>
                  </a:lnTo>
                  <a:lnTo>
                    <a:pt x="442" y="714"/>
                  </a:lnTo>
                  <a:lnTo>
                    <a:pt x="459" y="709"/>
                  </a:lnTo>
                  <a:lnTo>
                    <a:pt x="475" y="704"/>
                  </a:lnTo>
                  <a:lnTo>
                    <a:pt x="492" y="698"/>
                  </a:lnTo>
                  <a:lnTo>
                    <a:pt x="508" y="692"/>
                  </a:lnTo>
                  <a:lnTo>
                    <a:pt x="524" y="684"/>
                  </a:lnTo>
                  <a:lnTo>
                    <a:pt x="539" y="676"/>
                  </a:lnTo>
                  <a:lnTo>
                    <a:pt x="554" y="667"/>
                  </a:lnTo>
                  <a:lnTo>
                    <a:pt x="568" y="657"/>
                  </a:lnTo>
                  <a:lnTo>
                    <a:pt x="582" y="647"/>
                  </a:lnTo>
                  <a:lnTo>
                    <a:pt x="596" y="636"/>
                  </a:lnTo>
                  <a:lnTo>
                    <a:pt x="609" y="624"/>
                  </a:lnTo>
                  <a:lnTo>
                    <a:pt x="622" y="611"/>
                  </a:lnTo>
                  <a:lnTo>
                    <a:pt x="634" y="597"/>
                  </a:lnTo>
                  <a:lnTo>
                    <a:pt x="645" y="583"/>
                  </a:lnTo>
                  <a:lnTo>
                    <a:pt x="656" y="569"/>
                  </a:lnTo>
                  <a:lnTo>
                    <a:pt x="666" y="554"/>
                  </a:lnTo>
                  <a:lnTo>
                    <a:pt x="675" y="538"/>
                  </a:lnTo>
                  <a:lnTo>
                    <a:pt x="684" y="522"/>
                  </a:lnTo>
                  <a:lnTo>
                    <a:pt x="692" y="505"/>
                  </a:lnTo>
                  <a:lnTo>
                    <a:pt x="699" y="487"/>
                  </a:lnTo>
                  <a:lnTo>
                    <a:pt x="705" y="471"/>
                  </a:lnTo>
                  <a:lnTo>
                    <a:pt x="710" y="454"/>
                  </a:lnTo>
                  <a:lnTo>
                    <a:pt x="715" y="437"/>
                  </a:lnTo>
                  <a:lnTo>
                    <a:pt x="718" y="419"/>
                  </a:lnTo>
                  <a:lnTo>
                    <a:pt x="721" y="402"/>
                  </a:lnTo>
                  <a:lnTo>
                    <a:pt x="723" y="385"/>
                  </a:lnTo>
                  <a:lnTo>
                    <a:pt x="723" y="367"/>
                  </a:lnTo>
                  <a:lnTo>
                    <a:pt x="723" y="349"/>
                  </a:lnTo>
                  <a:lnTo>
                    <a:pt x="722" y="332"/>
                  </a:lnTo>
                  <a:lnTo>
                    <a:pt x="721" y="315"/>
                  </a:lnTo>
                  <a:lnTo>
                    <a:pt x="718" y="298"/>
                  </a:lnTo>
                  <a:lnTo>
                    <a:pt x="715" y="281"/>
                  </a:lnTo>
                  <a:lnTo>
                    <a:pt x="710" y="264"/>
                  </a:lnTo>
                  <a:lnTo>
                    <a:pt x="705" y="248"/>
                  </a:lnTo>
                  <a:lnTo>
                    <a:pt x="700" y="231"/>
                  </a:lnTo>
                  <a:lnTo>
                    <a:pt x="693" y="215"/>
                  </a:lnTo>
                  <a:lnTo>
                    <a:pt x="686" y="199"/>
                  </a:lnTo>
                  <a:lnTo>
                    <a:pt x="677" y="184"/>
                  </a:lnTo>
                  <a:lnTo>
                    <a:pt x="668" y="169"/>
                  </a:lnTo>
                  <a:lnTo>
                    <a:pt x="659" y="155"/>
                  </a:lnTo>
                  <a:lnTo>
                    <a:pt x="649" y="141"/>
                  </a:lnTo>
                  <a:lnTo>
                    <a:pt x="637" y="127"/>
                  </a:lnTo>
                  <a:lnTo>
                    <a:pt x="626" y="114"/>
                  </a:lnTo>
                  <a:lnTo>
                    <a:pt x="612" y="101"/>
                  </a:lnTo>
                  <a:lnTo>
                    <a:pt x="599" y="89"/>
                  </a:lnTo>
                  <a:lnTo>
                    <a:pt x="585" y="78"/>
                  </a:lnTo>
                  <a:lnTo>
                    <a:pt x="571" y="67"/>
                  </a:lnTo>
                  <a:lnTo>
                    <a:pt x="555" y="57"/>
                  </a:lnTo>
                  <a:lnTo>
                    <a:pt x="540" y="48"/>
                  </a:lnTo>
                  <a:lnTo>
                    <a:pt x="523" y="39"/>
                  </a:lnTo>
                  <a:lnTo>
                    <a:pt x="506" y="31"/>
                  </a:lnTo>
                  <a:lnTo>
                    <a:pt x="488" y="24"/>
                  </a:lnTo>
                  <a:lnTo>
                    <a:pt x="471" y="18"/>
                  </a:lnTo>
                  <a:lnTo>
                    <a:pt x="454" y="13"/>
                  </a:lnTo>
                  <a:lnTo>
                    <a:pt x="436" y="8"/>
                  </a:lnTo>
                  <a:lnTo>
                    <a:pt x="419" y="5"/>
                  </a:lnTo>
                  <a:lnTo>
                    <a:pt x="401" y="2"/>
                  </a:lnTo>
                  <a:lnTo>
                    <a:pt x="384" y="0"/>
                  </a:lnTo>
                  <a:lnTo>
                    <a:pt x="366" y="0"/>
                  </a:lnTo>
                  <a:lnTo>
                    <a:pt x="348" y="0"/>
                  </a:lnTo>
                  <a:lnTo>
                    <a:pt x="330" y="1"/>
                  </a:lnTo>
                  <a:lnTo>
                    <a:pt x="313" y="2"/>
                  </a:lnTo>
                  <a:lnTo>
                    <a:pt x="296" y="5"/>
                  </a:lnTo>
                  <a:lnTo>
                    <a:pt x="279" y="8"/>
                  </a:lnTo>
                  <a:lnTo>
                    <a:pt x="262" y="13"/>
                  </a:lnTo>
                  <a:lnTo>
                    <a:pt x="245" y="18"/>
                  </a:lnTo>
                  <a:lnTo>
                    <a:pt x="228" y="24"/>
                  </a:lnTo>
                  <a:lnTo>
                    <a:pt x="212" y="30"/>
                  </a:lnTo>
                  <a:lnTo>
                    <a:pt x="196" y="38"/>
                  </a:lnTo>
                  <a:lnTo>
                    <a:pt x="181" y="46"/>
                  </a:lnTo>
                  <a:lnTo>
                    <a:pt x="166" y="55"/>
                  </a:lnTo>
                  <a:lnTo>
                    <a:pt x="152" y="64"/>
                  </a:lnTo>
                  <a:lnTo>
                    <a:pt x="138" y="75"/>
                  </a:lnTo>
                  <a:lnTo>
                    <a:pt x="124" y="86"/>
                  </a:lnTo>
                  <a:lnTo>
                    <a:pt x="110" y="97"/>
                  </a:lnTo>
                  <a:lnTo>
                    <a:pt x="98" y="111"/>
                  </a:lnTo>
                  <a:lnTo>
                    <a:pt x="86" y="124"/>
                  </a:lnTo>
                  <a:lnTo>
                    <a:pt x="75" y="138"/>
                  </a:lnTo>
                  <a:lnTo>
                    <a:pt x="64" y="152"/>
                  </a:lnTo>
                  <a:lnTo>
                    <a:pt x="54" y="168"/>
                  </a:lnTo>
                  <a:lnTo>
                    <a:pt x="45" y="183"/>
                  </a:lnTo>
                  <a:lnTo>
                    <a:pt x="36" y="20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62" name="Freeform 578">
              <a:extLst>
                <a:ext uri="{FF2B5EF4-FFF2-40B4-BE49-F238E27FC236}">
                  <a16:creationId xmlns:a16="http://schemas.microsoft.com/office/drawing/2014/main" id="{E75CE400-1882-95DE-1603-42417DB4B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274"/>
              <a:ext cx="45" cy="45"/>
            </a:xfrm>
            <a:custGeom>
              <a:avLst/>
              <a:gdLst>
                <a:gd name="T0" fmla="*/ 574 w 725"/>
                <a:gd name="T1" fmla="*/ 70 h 725"/>
                <a:gd name="T2" fmla="*/ 529 w 725"/>
                <a:gd name="T3" fmla="*/ 42 h 725"/>
                <a:gd name="T4" fmla="*/ 481 w 725"/>
                <a:gd name="T5" fmla="*/ 21 h 725"/>
                <a:gd name="T6" fmla="*/ 430 w 725"/>
                <a:gd name="T7" fmla="*/ 7 h 725"/>
                <a:gd name="T8" fmla="*/ 379 w 725"/>
                <a:gd name="T9" fmla="*/ 0 h 725"/>
                <a:gd name="T10" fmla="*/ 327 w 725"/>
                <a:gd name="T11" fmla="*/ 2 h 725"/>
                <a:gd name="T12" fmla="*/ 275 w 725"/>
                <a:gd name="T13" fmla="*/ 11 h 725"/>
                <a:gd name="T14" fmla="*/ 225 w 725"/>
                <a:gd name="T15" fmla="*/ 27 h 725"/>
                <a:gd name="T16" fmla="*/ 177 w 725"/>
                <a:gd name="T17" fmla="*/ 49 h 725"/>
                <a:gd name="T18" fmla="*/ 133 w 725"/>
                <a:gd name="T19" fmla="*/ 79 h 725"/>
                <a:gd name="T20" fmla="*/ 92 w 725"/>
                <a:gd name="T21" fmla="*/ 117 h 725"/>
                <a:gd name="T22" fmla="*/ 58 w 725"/>
                <a:gd name="T23" fmla="*/ 162 h 725"/>
                <a:gd name="T24" fmla="*/ 33 w 725"/>
                <a:gd name="T25" fmla="*/ 209 h 725"/>
                <a:gd name="T26" fmla="*/ 15 w 725"/>
                <a:gd name="T27" fmla="*/ 259 h 725"/>
                <a:gd name="T28" fmla="*/ 4 w 725"/>
                <a:gd name="T29" fmla="*/ 311 h 725"/>
                <a:gd name="T30" fmla="*/ 0 w 725"/>
                <a:gd name="T31" fmla="*/ 363 h 725"/>
                <a:gd name="T32" fmla="*/ 4 w 725"/>
                <a:gd name="T33" fmla="*/ 415 h 725"/>
                <a:gd name="T34" fmla="*/ 16 w 725"/>
                <a:gd name="T35" fmla="*/ 466 h 725"/>
                <a:gd name="T36" fmla="*/ 34 w 725"/>
                <a:gd name="T37" fmla="*/ 516 h 725"/>
                <a:gd name="T38" fmla="*/ 60 w 725"/>
                <a:gd name="T39" fmla="*/ 563 h 725"/>
                <a:gd name="T40" fmla="*/ 95 w 725"/>
                <a:gd name="T41" fmla="*/ 606 h 725"/>
                <a:gd name="T42" fmla="*/ 135 w 725"/>
                <a:gd name="T43" fmla="*/ 645 h 725"/>
                <a:gd name="T44" fmla="*/ 179 w 725"/>
                <a:gd name="T45" fmla="*/ 676 h 725"/>
                <a:gd name="T46" fmla="*/ 227 w 725"/>
                <a:gd name="T47" fmla="*/ 699 h 725"/>
                <a:gd name="T48" fmla="*/ 277 w 725"/>
                <a:gd name="T49" fmla="*/ 715 h 725"/>
                <a:gd name="T50" fmla="*/ 329 w 725"/>
                <a:gd name="T51" fmla="*/ 723 h 725"/>
                <a:gd name="T52" fmla="*/ 381 w 725"/>
                <a:gd name="T53" fmla="*/ 724 h 725"/>
                <a:gd name="T54" fmla="*/ 432 w 725"/>
                <a:gd name="T55" fmla="*/ 718 h 725"/>
                <a:gd name="T56" fmla="*/ 483 w 725"/>
                <a:gd name="T57" fmla="*/ 704 h 725"/>
                <a:gd name="T58" fmla="*/ 531 w 725"/>
                <a:gd name="T59" fmla="*/ 683 h 725"/>
                <a:gd name="T60" fmla="*/ 578 w 725"/>
                <a:gd name="T61" fmla="*/ 654 h 725"/>
                <a:gd name="T62" fmla="*/ 620 w 725"/>
                <a:gd name="T63" fmla="*/ 617 h 725"/>
                <a:gd name="T64" fmla="*/ 655 w 725"/>
                <a:gd name="T65" fmla="*/ 575 h 725"/>
                <a:gd name="T66" fmla="*/ 683 w 725"/>
                <a:gd name="T67" fmla="*/ 530 h 725"/>
                <a:gd name="T68" fmla="*/ 705 w 725"/>
                <a:gd name="T69" fmla="*/ 481 h 725"/>
                <a:gd name="T70" fmla="*/ 718 w 725"/>
                <a:gd name="T71" fmla="*/ 431 h 725"/>
                <a:gd name="T72" fmla="*/ 724 w 725"/>
                <a:gd name="T73" fmla="*/ 380 h 725"/>
                <a:gd name="T74" fmla="*/ 723 w 725"/>
                <a:gd name="T75" fmla="*/ 327 h 725"/>
                <a:gd name="T76" fmla="*/ 714 w 725"/>
                <a:gd name="T77" fmla="*/ 276 h 725"/>
                <a:gd name="T78" fmla="*/ 697 w 725"/>
                <a:gd name="T79" fmla="*/ 225 h 725"/>
                <a:gd name="T80" fmla="*/ 673 w 725"/>
                <a:gd name="T81" fmla="*/ 178 h 725"/>
                <a:gd name="T82" fmla="*/ 642 w 725"/>
                <a:gd name="T83" fmla="*/ 134 h 725"/>
                <a:gd name="T84" fmla="*/ 604 w 725"/>
                <a:gd name="T85" fmla="*/ 92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5" h="725">
                  <a:moveTo>
                    <a:pt x="604" y="92"/>
                  </a:moveTo>
                  <a:lnTo>
                    <a:pt x="590" y="81"/>
                  </a:lnTo>
                  <a:lnTo>
                    <a:pt x="574" y="70"/>
                  </a:lnTo>
                  <a:lnTo>
                    <a:pt x="560" y="59"/>
                  </a:lnTo>
                  <a:lnTo>
                    <a:pt x="545" y="50"/>
                  </a:lnTo>
                  <a:lnTo>
                    <a:pt x="529" y="42"/>
                  </a:lnTo>
                  <a:lnTo>
                    <a:pt x="514" y="34"/>
                  </a:lnTo>
                  <a:lnTo>
                    <a:pt x="497" y="27"/>
                  </a:lnTo>
                  <a:lnTo>
                    <a:pt x="481" y="21"/>
                  </a:lnTo>
                  <a:lnTo>
                    <a:pt x="465" y="16"/>
                  </a:lnTo>
                  <a:lnTo>
                    <a:pt x="447" y="11"/>
                  </a:lnTo>
                  <a:lnTo>
                    <a:pt x="430" y="7"/>
                  </a:lnTo>
                  <a:lnTo>
                    <a:pt x="413" y="5"/>
                  </a:lnTo>
                  <a:lnTo>
                    <a:pt x="396" y="3"/>
                  </a:lnTo>
                  <a:lnTo>
                    <a:pt x="379" y="0"/>
                  </a:lnTo>
                  <a:lnTo>
                    <a:pt x="362" y="0"/>
                  </a:lnTo>
                  <a:lnTo>
                    <a:pt x="344" y="0"/>
                  </a:lnTo>
                  <a:lnTo>
                    <a:pt x="327" y="2"/>
                  </a:lnTo>
                  <a:lnTo>
                    <a:pt x="309" y="4"/>
                  </a:lnTo>
                  <a:lnTo>
                    <a:pt x="292" y="7"/>
                  </a:lnTo>
                  <a:lnTo>
                    <a:pt x="275" y="11"/>
                  </a:lnTo>
                  <a:lnTo>
                    <a:pt x="258" y="15"/>
                  </a:lnTo>
                  <a:lnTo>
                    <a:pt x="242" y="20"/>
                  </a:lnTo>
                  <a:lnTo>
                    <a:pt x="225" y="27"/>
                  </a:lnTo>
                  <a:lnTo>
                    <a:pt x="209" y="33"/>
                  </a:lnTo>
                  <a:lnTo>
                    <a:pt x="193" y="41"/>
                  </a:lnTo>
                  <a:lnTo>
                    <a:pt x="177" y="49"/>
                  </a:lnTo>
                  <a:lnTo>
                    <a:pt x="162" y="59"/>
                  </a:lnTo>
                  <a:lnTo>
                    <a:pt x="147" y="69"/>
                  </a:lnTo>
                  <a:lnTo>
                    <a:pt x="133" y="79"/>
                  </a:lnTo>
                  <a:lnTo>
                    <a:pt x="119" y="91"/>
                  </a:lnTo>
                  <a:lnTo>
                    <a:pt x="105" y="103"/>
                  </a:lnTo>
                  <a:lnTo>
                    <a:pt x="92" y="117"/>
                  </a:lnTo>
                  <a:lnTo>
                    <a:pt x="81" y="132"/>
                  </a:lnTo>
                  <a:lnTo>
                    <a:pt x="69" y="146"/>
                  </a:lnTo>
                  <a:lnTo>
                    <a:pt x="58" y="162"/>
                  </a:lnTo>
                  <a:lnTo>
                    <a:pt x="49" y="177"/>
                  </a:lnTo>
                  <a:lnTo>
                    <a:pt x="41" y="193"/>
                  </a:lnTo>
                  <a:lnTo>
                    <a:pt x="33" y="209"/>
                  </a:lnTo>
                  <a:lnTo>
                    <a:pt x="26" y="225"/>
                  </a:lnTo>
                  <a:lnTo>
                    <a:pt x="20" y="242"/>
                  </a:lnTo>
                  <a:lnTo>
                    <a:pt x="15" y="259"/>
                  </a:lnTo>
                  <a:lnTo>
                    <a:pt x="10" y="276"/>
                  </a:lnTo>
                  <a:lnTo>
                    <a:pt x="7" y="293"/>
                  </a:lnTo>
                  <a:lnTo>
                    <a:pt x="4" y="311"/>
                  </a:lnTo>
                  <a:lnTo>
                    <a:pt x="2" y="328"/>
                  </a:lnTo>
                  <a:lnTo>
                    <a:pt x="1" y="345"/>
                  </a:lnTo>
                  <a:lnTo>
                    <a:pt x="0" y="363"/>
                  </a:lnTo>
                  <a:lnTo>
                    <a:pt x="1" y="381"/>
                  </a:lnTo>
                  <a:lnTo>
                    <a:pt x="2" y="398"/>
                  </a:lnTo>
                  <a:lnTo>
                    <a:pt x="4" y="415"/>
                  </a:lnTo>
                  <a:lnTo>
                    <a:pt x="7" y="433"/>
                  </a:lnTo>
                  <a:lnTo>
                    <a:pt x="11" y="450"/>
                  </a:lnTo>
                  <a:lnTo>
                    <a:pt x="16" y="466"/>
                  </a:lnTo>
                  <a:lnTo>
                    <a:pt x="21" y="483"/>
                  </a:lnTo>
                  <a:lnTo>
                    <a:pt x="27" y="499"/>
                  </a:lnTo>
                  <a:lnTo>
                    <a:pt x="34" y="516"/>
                  </a:lnTo>
                  <a:lnTo>
                    <a:pt x="42" y="532"/>
                  </a:lnTo>
                  <a:lnTo>
                    <a:pt x="51" y="548"/>
                  </a:lnTo>
                  <a:lnTo>
                    <a:pt x="60" y="563"/>
                  </a:lnTo>
                  <a:lnTo>
                    <a:pt x="72" y="578"/>
                  </a:lnTo>
                  <a:lnTo>
                    <a:pt x="83" y="592"/>
                  </a:lnTo>
                  <a:lnTo>
                    <a:pt x="95" y="606"/>
                  </a:lnTo>
                  <a:lnTo>
                    <a:pt x="108" y="620"/>
                  </a:lnTo>
                  <a:lnTo>
                    <a:pt x="121" y="633"/>
                  </a:lnTo>
                  <a:lnTo>
                    <a:pt x="135" y="645"/>
                  </a:lnTo>
                  <a:lnTo>
                    <a:pt x="149" y="656"/>
                  </a:lnTo>
                  <a:lnTo>
                    <a:pt x="164" y="666"/>
                  </a:lnTo>
                  <a:lnTo>
                    <a:pt x="179" y="676"/>
                  </a:lnTo>
                  <a:lnTo>
                    <a:pt x="195" y="684"/>
                  </a:lnTo>
                  <a:lnTo>
                    <a:pt x="211" y="692"/>
                  </a:lnTo>
                  <a:lnTo>
                    <a:pt x="227" y="699"/>
                  </a:lnTo>
                  <a:lnTo>
                    <a:pt x="244" y="705"/>
                  </a:lnTo>
                  <a:lnTo>
                    <a:pt x="260" y="710"/>
                  </a:lnTo>
                  <a:lnTo>
                    <a:pt x="277" y="715"/>
                  </a:lnTo>
                  <a:lnTo>
                    <a:pt x="294" y="718"/>
                  </a:lnTo>
                  <a:lnTo>
                    <a:pt x="311" y="721"/>
                  </a:lnTo>
                  <a:lnTo>
                    <a:pt x="329" y="723"/>
                  </a:lnTo>
                  <a:lnTo>
                    <a:pt x="346" y="724"/>
                  </a:lnTo>
                  <a:lnTo>
                    <a:pt x="363" y="725"/>
                  </a:lnTo>
                  <a:lnTo>
                    <a:pt x="381" y="724"/>
                  </a:lnTo>
                  <a:lnTo>
                    <a:pt x="398" y="723"/>
                  </a:lnTo>
                  <a:lnTo>
                    <a:pt x="415" y="721"/>
                  </a:lnTo>
                  <a:lnTo>
                    <a:pt x="432" y="718"/>
                  </a:lnTo>
                  <a:lnTo>
                    <a:pt x="450" y="714"/>
                  </a:lnTo>
                  <a:lnTo>
                    <a:pt x="467" y="709"/>
                  </a:lnTo>
                  <a:lnTo>
                    <a:pt x="483" y="704"/>
                  </a:lnTo>
                  <a:lnTo>
                    <a:pt x="499" y="698"/>
                  </a:lnTo>
                  <a:lnTo>
                    <a:pt x="516" y="691"/>
                  </a:lnTo>
                  <a:lnTo>
                    <a:pt x="531" y="683"/>
                  </a:lnTo>
                  <a:lnTo>
                    <a:pt x="547" y="674"/>
                  </a:lnTo>
                  <a:lnTo>
                    <a:pt x="562" y="664"/>
                  </a:lnTo>
                  <a:lnTo>
                    <a:pt x="578" y="654"/>
                  </a:lnTo>
                  <a:lnTo>
                    <a:pt x="592" y="643"/>
                  </a:lnTo>
                  <a:lnTo>
                    <a:pt x="606" y="630"/>
                  </a:lnTo>
                  <a:lnTo>
                    <a:pt x="620" y="617"/>
                  </a:lnTo>
                  <a:lnTo>
                    <a:pt x="633" y="603"/>
                  </a:lnTo>
                  <a:lnTo>
                    <a:pt x="644" y="590"/>
                  </a:lnTo>
                  <a:lnTo>
                    <a:pt x="655" y="575"/>
                  </a:lnTo>
                  <a:lnTo>
                    <a:pt x="665" y="561"/>
                  </a:lnTo>
                  <a:lnTo>
                    <a:pt x="675" y="546"/>
                  </a:lnTo>
                  <a:lnTo>
                    <a:pt x="683" y="530"/>
                  </a:lnTo>
                  <a:lnTo>
                    <a:pt x="691" y="514"/>
                  </a:lnTo>
                  <a:lnTo>
                    <a:pt x="698" y="497"/>
                  </a:lnTo>
                  <a:lnTo>
                    <a:pt x="705" y="481"/>
                  </a:lnTo>
                  <a:lnTo>
                    <a:pt x="710" y="465"/>
                  </a:lnTo>
                  <a:lnTo>
                    <a:pt x="715" y="448"/>
                  </a:lnTo>
                  <a:lnTo>
                    <a:pt x="718" y="431"/>
                  </a:lnTo>
                  <a:lnTo>
                    <a:pt x="721" y="414"/>
                  </a:lnTo>
                  <a:lnTo>
                    <a:pt x="723" y="397"/>
                  </a:lnTo>
                  <a:lnTo>
                    <a:pt x="724" y="380"/>
                  </a:lnTo>
                  <a:lnTo>
                    <a:pt x="725" y="362"/>
                  </a:lnTo>
                  <a:lnTo>
                    <a:pt x="724" y="344"/>
                  </a:lnTo>
                  <a:lnTo>
                    <a:pt x="723" y="327"/>
                  </a:lnTo>
                  <a:lnTo>
                    <a:pt x="721" y="310"/>
                  </a:lnTo>
                  <a:lnTo>
                    <a:pt x="718" y="293"/>
                  </a:lnTo>
                  <a:lnTo>
                    <a:pt x="714" y="276"/>
                  </a:lnTo>
                  <a:lnTo>
                    <a:pt x="709" y="259"/>
                  </a:lnTo>
                  <a:lnTo>
                    <a:pt x="704" y="242"/>
                  </a:lnTo>
                  <a:lnTo>
                    <a:pt x="697" y="225"/>
                  </a:lnTo>
                  <a:lnTo>
                    <a:pt x="690" y="209"/>
                  </a:lnTo>
                  <a:lnTo>
                    <a:pt x="682" y="194"/>
                  </a:lnTo>
                  <a:lnTo>
                    <a:pt x="673" y="178"/>
                  </a:lnTo>
                  <a:lnTo>
                    <a:pt x="663" y="163"/>
                  </a:lnTo>
                  <a:lnTo>
                    <a:pt x="653" y="148"/>
                  </a:lnTo>
                  <a:lnTo>
                    <a:pt x="642" y="134"/>
                  </a:lnTo>
                  <a:lnTo>
                    <a:pt x="630" y="119"/>
                  </a:lnTo>
                  <a:lnTo>
                    <a:pt x="617" y="105"/>
                  </a:lnTo>
                  <a:lnTo>
                    <a:pt x="604" y="92"/>
                  </a:lnTo>
                  <a:close/>
                </a:path>
              </a:pathLst>
            </a:custGeom>
            <a:solidFill>
              <a:srgbClr val="D1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63" name="Freeform 579">
              <a:extLst>
                <a:ext uri="{FF2B5EF4-FFF2-40B4-BE49-F238E27FC236}">
                  <a16:creationId xmlns:a16="http://schemas.microsoft.com/office/drawing/2014/main" id="{1756D1C2-F94B-D079-FB48-38E2AF2D5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274"/>
              <a:ext cx="45" cy="45"/>
            </a:xfrm>
            <a:custGeom>
              <a:avLst/>
              <a:gdLst>
                <a:gd name="T0" fmla="*/ 574 w 725"/>
                <a:gd name="T1" fmla="*/ 70 h 725"/>
                <a:gd name="T2" fmla="*/ 529 w 725"/>
                <a:gd name="T3" fmla="*/ 42 h 725"/>
                <a:gd name="T4" fmla="*/ 481 w 725"/>
                <a:gd name="T5" fmla="*/ 21 h 725"/>
                <a:gd name="T6" fmla="*/ 430 w 725"/>
                <a:gd name="T7" fmla="*/ 7 h 725"/>
                <a:gd name="T8" fmla="*/ 379 w 725"/>
                <a:gd name="T9" fmla="*/ 0 h 725"/>
                <a:gd name="T10" fmla="*/ 327 w 725"/>
                <a:gd name="T11" fmla="*/ 2 h 725"/>
                <a:gd name="T12" fmla="*/ 275 w 725"/>
                <a:gd name="T13" fmla="*/ 11 h 725"/>
                <a:gd name="T14" fmla="*/ 225 w 725"/>
                <a:gd name="T15" fmla="*/ 27 h 725"/>
                <a:gd name="T16" fmla="*/ 177 w 725"/>
                <a:gd name="T17" fmla="*/ 49 h 725"/>
                <a:gd name="T18" fmla="*/ 133 w 725"/>
                <a:gd name="T19" fmla="*/ 79 h 725"/>
                <a:gd name="T20" fmla="*/ 92 w 725"/>
                <a:gd name="T21" fmla="*/ 117 h 725"/>
                <a:gd name="T22" fmla="*/ 58 w 725"/>
                <a:gd name="T23" fmla="*/ 162 h 725"/>
                <a:gd name="T24" fmla="*/ 33 w 725"/>
                <a:gd name="T25" fmla="*/ 209 h 725"/>
                <a:gd name="T26" fmla="*/ 15 w 725"/>
                <a:gd name="T27" fmla="*/ 259 h 725"/>
                <a:gd name="T28" fmla="*/ 4 w 725"/>
                <a:gd name="T29" fmla="*/ 311 h 725"/>
                <a:gd name="T30" fmla="*/ 0 w 725"/>
                <a:gd name="T31" fmla="*/ 363 h 725"/>
                <a:gd name="T32" fmla="*/ 4 w 725"/>
                <a:gd name="T33" fmla="*/ 415 h 725"/>
                <a:gd name="T34" fmla="*/ 16 w 725"/>
                <a:gd name="T35" fmla="*/ 466 h 725"/>
                <a:gd name="T36" fmla="*/ 34 w 725"/>
                <a:gd name="T37" fmla="*/ 516 h 725"/>
                <a:gd name="T38" fmla="*/ 60 w 725"/>
                <a:gd name="T39" fmla="*/ 563 h 725"/>
                <a:gd name="T40" fmla="*/ 95 w 725"/>
                <a:gd name="T41" fmla="*/ 606 h 725"/>
                <a:gd name="T42" fmla="*/ 135 w 725"/>
                <a:gd name="T43" fmla="*/ 645 h 725"/>
                <a:gd name="T44" fmla="*/ 179 w 725"/>
                <a:gd name="T45" fmla="*/ 676 h 725"/>
                <a:gd name="T46" fmla="*/ 227 w 725"/>
                <a:gd name="T47" fmla="*/ 699 h 725"/>
                <a:gd name="T48" fmla="*/ 277 w 725"/>
                <a:gd name="T49" fmla="*/ 715 h 725"/>
                <a:gd name="T50" fmla="*/ 329 w 725"/>
                <a:gd name="T51" fmla="*/ 723 h 725"/>
                <a:gd name="T52" fmla="*/ 381 w 725"/>
                <a:gd name="T53" fmla="*/ 724 h 725"/>
                <a:gd name="T54" fmla="*/ 432 w 725"/>
                <a:gd name="T55" fmla="*/ 718 h 725"/>
                <a:gd name="T56" fmla="*/ 483 w 725"/>
                <a:gd name="T57" fmla="*/ 704 h 725"/>
                <a:gd name="T58" fmla="*/ 531 w 725"/>
                <a:gd name="T59" fmla="*/ 683 h 725"/>
                <a:gd name="T60" fmla="*/ 578 w 725"/>
                <a:gd name="T61" fmla="*/ 654 h 725"/>
                <a:gd name="T62" fmla="*/ 620 w 725"/>
                <a:gd name="T63" fmla="*/ 617 h 725"/>
                <a:gd name="T64" fmla="*/ 655 w 725"/>
                <a:gd name="T65" fmla="*/ 575 h 725"/>
                <a:gd name="T66" fmla="*/ 683 w 725"/>
                <a:gd name="T67" fmla="*/ 530 h 725"/>
                <a:gd name="T68" fmla="*/ 705 w 725"/>
                <a:gd name="T69" fmla="*/ 481 h 725"/>
                <a:gd name="T70" fmla="*/ 718 w 725"/>
                <a:gd name="T71" fmla="*/ 431 h 725"/>
                <a:gd name="T72" fmla="*/ 724 w 725"/>
                <a:gd name="T73" fmla="*/ 380 h 725"/>
                <a:gd name="T74" fmla="*/ 723 w 725"/>
                <a:gd name="T75" fmla="*/ 327 h 725"/>
                <a:gd name="T76" fmla="*/ 714 w 725"/>
                <a:gd name="T77" fmla="*/ 276 h 725"/>
                <a:gd name="T78" fmla="*/ 697 w 725"/>
                <a:gd name="T79" fmla="*/ 225 h 725"/>
                <a:gd name="T80" fmla="*/ 673 w 725"/>
                <a:gd name="T81" fmla="*/ 178 h 725"/>
                <a:gd name="T82" fmla="*/ 642 w 725"/>
                <a:gd name="T83" fmla="*/ 134 h 725"/>
                <a:gd name="T84" fmla="*/ 604 w 725"/>
                <a:gd name="T85" fmla="*/ 92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5" h="725">
                  <a:moveTo>
                    <a:pt x="604" y="92"/>
                  </a:moveTo>
                  <a:lnTo>
                    <a:pt x="590" y="81"/>
                  </a:lnTo>
                  <a:lnTo>
                    <a:pt x="574" y="70"/>
                  </a:lnTo>
                  <a:lnTo>
                    <a:pt x="560" y="59"/>
                  </a:lnTo>
                  <a:lnTo>
                    <a:pt x="545" y="50"/>
                  </a:lnTo>
                  <a:lnTo>
                    <a:pt x="529" y="42"/>
                  </a:lnTo>
                  <a:lnTo>
                    <a:pt x="514" y="34"/>
                  </a:lnTo>
                  <a:lnTo>
                    <a:pt x="497" y="27"/>
                  </a:lnTo>
                  <a:lnTo>
                    <a:pt x="481" y="21"/>
                  </a:lnTo>
                  <a:lnTo>
                    <a:pt x="465" y="16"/>
                  </a:lnTo>
                  <a:lnTo>
                    <a:pt x="447" y="11"/>
                  </a:lnTo>
                  <a:lnTo>
                    <a:pt x="430" y="7"/>
                  </a:lnTo>
                  <a:lnTo>
                    <a:pt x="413" y="5"/>
                  </a:lnTo>
                  <a:lnTo>
                    <a:pt x="396" y="3"/>
                  </a:lnTo>
                  <a:lnTo>
                    <a:pt x="379" y="0"/>
                  </a:lnTo>
                  <a:lnTo>
                    <a:pt x="362" y="0"/>
                  </a:lnTo>
                  <a:lnTo>
                    <a:pt x="344" y="0"/>
                  </a:lnTo>
                  <a:lnTo>
                    <a:pt x="327" y="2"/>
                  </a:lnTo>
                  <a:lnTo>
                    <a:pt x="309" y="4"/>
                  </a:lnTo>
                  <a:lnTo>
                    <a:pt x="292" y="7"/>
                  </a:lnTo>
                  <a:lnTo>
                    <a:pt x="275" y="11"/>
                  </a:lnTo>
                  <a:lnTo>
                    <a:pt x="258" y="15"/>
                  </a:lnTo>
                  <a:lnTo>
                    <a:pt x="242" y="20"/>
                  </a:lnTo>
                  <a:lnTo>
                    <a:pt x="225" y="27"/>
                  </a:lnTo>
                  <a:lnTo>
                    <a:pt x="209" y="33"/>
                  </a:lnTo>
                  <a:lnTo>
                    <a:pt x="193" y="41"/>
                  </a:lnTo>
                  <a:lnTo>
                    <a:pt x="177" y="49"/>
                  </a:lnTo>
                  <a:lnTo>
                    <a:pt x="162" y="59"/>
                  </a:lnTo>
                  <a:lnTo>
                    <a:pt x="147" y="69"/>
                  </a:lnTo>
                  <a:lnTo>
                    <a:pt x="133" y="79"/>
                  </a:lnTo>
                  <a:lnTo>
                    <a:pt x="119" y="91"/>
                  </a:lnTo>
                  <a:lnTo>
                    <a:pt x="105" y="103"/>
                  </a:lnTo>
                  <a:lnTo>
                    <a:pt x="92" y="117"/>
                  </a:lnTo>
                  <a:lnTo>
                    <a:pt x="81" y="132"/>
                  </a:lnTo>
                  <a:lnTo>
                    <a:pt x="69" y="146"/>
                  </a:lnTo>
                  <a:lnTo>
                    <a:pt x="58" y="162"/>
                  </a:lnTo>
                  <a:lnTo>
                    <a:pt x="49" y="177"/>
                  </a:lnTo>
                  <a:lnTo>
                    <a:pt x="41" y="193"/>
                  </a:lnTo>
                  <a:lnTo>
                    <a:pt x="33" y="209"/>
                  </a:lnTo>
                  <a:lnTo>
                    <a:pt x="26" y="225"/>
                  </a:lnTo>
                  <a:lnTo>
                    <a:pt x="20" y="242"/>
                  </a:lnTo>
                  <a:lnTo>
                    <a:pt x="15" y="259"/>
                  </a:lnTo>
                  <a:lnTo>
                    <a:pt x="10" y="276"/>
                  </a:lnTo>
                  <a:lnTo>
                    <a:pt x="7" y="293"/>
                  </a:lnTo>
                  <a:lnTo>
                    <a:pt x="4" y="311"/>
                  </a:lnTo>
                  <a:lnTo>
                    <a:pt x="2" y="328"/>
                  </a:lnTo>
                  <a:lnTo>
                    <a:pt x="1" y="345"/>
                  </a:lnTo>
                  <a:lnTo>
                    <a:pt x="0" y="363"/>
                  </a:lnTo>
                  <a:lnTo>
                    <a:pt x="1" y="381"/>
                  </a:lnTo>
                  <a:lnTo>
                    <a:pt x="2" y="398"/>
                  </a:lnTo>
                  <a:lnTo>
                    <a:pt x="4" y="415"/>
                  </a:lnTo>
                  <a:lnTo>
                    <a:pt x="7" y="433"/>
                  </a:lnTo>
                  <a:lnTo>
                    <a:pt x="11" y="450"/>
                  </a:lnTo>
                  <a:lnTo>
                    <a:pt x="16" y="466"/>
                  </a:lnTo>
                  <a:lnTo>
                    <a:pt x="21" y="483"/>
                  </a:lnTo>
                  <a:lnTo>
                    <a:pt x="27" y="499"/>
                  </a:lnTo>
                  <a:lnTo>
                    <a:pt x="34" y="516"/>
                  </a:lnTo>
                  <a:lnTo>
                    <a:pt x="42" y="532"/>
                  </a:lnTo>
                  <a:lnTo>
                    <a:pt x="51" y="548"/>
                  </a:lnTo>
                  <a:lnTo>
                    <a:pt x="60" y="563"/>
                  </a:lnTo>
                  <a:lnTo>
                    <a:pt x="72" y="578"/>
                  </a:lnTo>
                  <a:lnTo>
                    <a:pt x="83" y="592"/>
                  </a:lnTo>
                  <a:lnTo>
                    <a:pt x="95" y="606"/>
                  </a:lnTo>
                  <a:lnTo>
                    <a:pt x="108" y="620"/>
                  </a:lnTo>
                  <a:lnTo>
                    <a:pt x="121" y="633"/>
                  </a:lnTo>
                  <a:lnTo>
                    <a:pt x="135" y="645"/>
                  </a:lnTo>
                  <a:lnTo>
                    <a:pt x="149" y="656"/>
                  </a:lnTo>
                  <a:lnTo>
                    <a:pt x="164" y="666"/>
                  </a:lnTo>
                  <a:lnTo>
                    <a:pt x="179" y="676"/>
                  </a:lnTo>
                  <a:lnTo>
                    <a:pt x="195" y="684"/>
                  </a:lnTo>
                  <a:lnTo>
                    <a:pt x="211" y="692"/>
                  </a:lnTo>
                  <a:lnTo>
                    <a:pt x="227" y="699"/>
                  </a:lnTo>
                  <a:lnTo>
                    <a:pt x="244" y="705"/>
                  </a:lnTo>
                  <a:lnTo>
                    <a:pt x="260" y="710"/>
                  </a:lnTo>
                  <a:lnTo>
                    <a:pt x="277" y="715"/>
                  </a:lnTo>
                  <a:lnTo>
                    <a:pt x="294" y="718"/>
                  </a:lnTo>
                  <a:lnTo>
                    <a:pt x="311" y="721"/>
                  </a:lnTo>
                  <a:lnTo>
                    <a:pt x="329" y="723"/>
                  </a:lnTo>
                  <a:lnTo>
                    <a:pt x="346" y="724"/>
                  </a:lnTo>
                  <a:lnTo>
                    <a:pt x="363" y="725"/>
                  </a:lnTo>
                  <a:lnTo>
                    <a:pt x="381" y="724"/>
                  </a:lnTo>
                  <a:lnTo>
                    <a:pt x="398" y="723"/>
                  </a:lnTo>
                  <a:lnTo>
                    <a:pt x="415" y="721"/>
                  </a:lnTo>
                  <a:lnTo>
                    <a:pt x="432" y="718"/>
                  </a:lnTo>
                  <a:lnTo>
                    <a:pt x="450" y="714"/>
                  </a:lnTo>
                  <a:lnTo>
                    <a:pt x="467" y="709"/>
                  </a:lnTo>
                  <a:lnTo>
                    <a:pt x="483" y="704"/>
                  </a:lnTo>
                  <a:lnTo>
                    <a:pt x="499" y="698"/>
                  </a:lnTo>
                  <a:lnTo>
                    <a:pt x="516" y="691"/>
                  </a:lnTo>
                  <a:lnTo>
                    <a:pt x="531" y="683"/>
                  </a:lnTo>
                  <a:lnTo>
                    <a:pt x="547" y="674"/>
                  </a:lnTo>
                  <a:lnTo>
                    <a:pt x="562" y="664"/>
                  </a:lnTo>
                  <a:lnTo>
                    <a:pt x="578" y="654"/>
                  </a:lnTo>
                  <a:lnTo>
                    <a:pt x="592" y="643"/>
                  </a:lnTo>
                  <a:lnTo>
                    <a:pt x="606" y="630"/>
                  </a:lnTo>
                  <a:lnTo>
                    <a:pt x="620" y="617"/>
                  </a:lnTo>
                  <a:lnTo>
                    <a:pt x="633" y="603"/>
                  </a:lnTo>
                  <a:lnTo>
                    <a:pt x="644" y="590"/>
                  </a:lnTo>
                  <a:lnTo>
                    <a:pt x="655" y="575"/>
                  </a:lnTo>
                  <a:lnTo>
                    <a:pt x="665" y="561"/>
                  </a:lnTo>
                  <a:lnTo>
                    <a:pt x="675" y="546"/>
                  </a:lnTo>
                  <a:lnTo>
                    <a:pt x="683" y="530"/>
                  </a:lnTo>
                  <a:lnTo>
                    <a:pt x="691" y="514"/>
                  </a:lnTo>
                  <a:lnTo>
                    <a:pt x="698" y="497"/>
                  </a:lnTo>
                  <a:lnTo>
                    <a:pt x="705" y="481"/>
                  </a:lnTo>
                  <a:lnTo>
                    <a:pt x="710" y="465"/>
                  </a:lnTo>
                  <a:lnTo>
                    <a:pt x="715" y="448"/>
                  </a:lnTo>
                  <a:lnTo>
                    <a:pt x="718" y="431"/>
                  </a:lnTo>
                  <a:lnTo>
                    <a:pt x="721" y="414"/>
                  </a:lnTo>
                  <a:lnTo>
                    <a:pt x="723" y="397"/>
                  </a:lnTo>
                  <a:lnTo>
                    <a:pt x="724" y="380"/>
                  </a:lnTo>
                  <a:lnTo>
                    <a:pt x="725" y="362"/>
                  </a:lnTo>
                  <a:lnTo>
                    <a:pt x="724" y="344"/>
                  </a:lnTo>
                  <a:lnTo>
                    <a:pt x="723" y="327"/>
                  </a:lnTo>
                  <a:lnTo>
                    <a:pt x="721" y="310"/>
                  </a:lnTo>
                  <a:lnTo>
                    <a:pt x="718" y="293"/>
                  </a:lnTo>
                  <a:lnTo>
                    <a:pt x="714" y="276"/>
                  </a:lnTo>
                  <a:lnTo>
                    <a:pt x="709" y="259"/>
                  </a:lnTo>
                  <a:lnTo>
                    <a:pt x="704" y="242"/>
                  </a:lnTo>
                  <a:lnTo>
                    <a:pt x="697" y="225"/>
                  </a:lnTo>
                  <a:lnTo>
                    <a:pt x="690" y="209"/>
                  </a:lnTo>
                  <a:lnTo>
                    <a:pt x="682" y="194"/>
                  </a:lnTo>
                  <a:lnTo>
                    <a:pt x="673" y="178"/>
                  </a:lnTo>
                  <a:lnTo>
                    <a:pt x="663" y="163"/>
                  </a:lnTo>
                  <a:lnTo>
                    <a:pt x="653" y="148"/>
                  </a:lnTo>
                  <a:lnTo>
                    <a:pt x="642" y="134"/>
                  </a:lnTo>
                  <a:lnTo>
                    <a:pt x="630" y="119"/>
                  </a:lnTo>
                  <a:lnTo>
                    <a:pt x="617" y="105"/>
                  </a:lnTo>
                  <a:lnTo>
                    <a:pt x="604" y="9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64" name="Freeform 580">
              <a:extLst>
                <a:ext uri="{FF2B5EF4-FFF2-40B4-BE49-F238E27FC236}">
                  <a16:creationId xmlns:a16="http://schemas.microsoft.com/office/drawing/2014/main" id="{68609BE2-4A68-43E8-6D02-8886F76C1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684"/>
              <a:ext cx="61" cy="135"/>
            </a:xfrm>
            <a:custGeom>
              <a:avLst/>
              <a:gdLst>
                <a:gd name="T0" fmla="*/ 700 w 967"/>
                <a:gd name="T1" fmla="*/ 381 h 2171"/>
                <a:gd name="T2" fmla="*/ 730 w 967"/>
                <a:gd name="T3" fmla="*/ 437 h 2171"/>
                <a:gd name="T4" fmla="*/ 794 w 967"/>
                <a:gd name="T5" fmla="*/ 496 h 2171"/>
                <a:gd name="T6" fmla="*/ 896 w 967"/>
                <a:gd name="T7" fmla="*/ 577 h 2171"/>
                <a:gd name="T8" fmla="*/ 924 w 967"/>
                <a:gd name="T9" fmla="*/ 623 h 2171"/>
                <a:gd name="T10" fmla="*/ 926 w 967"/>
                <a:gd name="T11" fmla="*/ 683 h 2171"/>
                <a:gd name="T12" fmla="*/ 896 w 967"/>
                <a:gd name="T13" fmla="*/ 724 h 2171"/>
                <a:gd name="T14" fmla="*/ 794 w 967"/>
                <a:gd name="T15" fmla="*/ 772 h 2171"/>
                <a:gd name="T16" fmla="*/ 730 w 967"/>
                <a:gd name="T17" fmla="*/ 803 h 2171"/>
                <a:gd name="T18" fmla="*/ 727 w 967"/>
                <a:gd name="T19" fmla="*/ 840 h 2171"/>
                <a:gd name="T20" fmla="*/ 761 w 967"/>
                <a:gd name="T21" fmla="*/ 922 h 2171"/>
                <a:gd name="T22" fmla="*/ 846 w 967"/>
                <a:gd name="T23" fmla="*/ 1044 h 2171"/>
                <a:gd name="T24" fmla="*/ 931 w 967"/>
                <a:gd name="T25" fmla="*/ 1163 h 2171"/>
                <a:gd name="T26" fmla="*/ 962 w 967"/>
                <a:gd name="T27" fmla="*/ 1235 h 2171"/>
                <a:gd name="T28" fmla="*/ 963 w 967"/>
                <a:gd name="T29" fmla="*/ 1310 h 2171"/>
                <a:gd name="T30" fmla="*/ 899 w 967"/>
                <a:gd name="T31" fmla="*/ 1662 h 2171"/>
                <a:gd name="T32" fmla="*/ 843 w 967"/>
                <a:gd name="T33" fmla="*/ 1880 h 2171"/>
                <a:gd name="T34" fmla="*/ 770 w 967"/>
                <a:gd name="T35" fmla="*/ 2035 h 2171"/>
                <a:gd name="T36" fmla="*/ 662 w 967"/>
                <a:gd name="T37" fmla="*/ 2138 h 2171"/>
                <a:gd name="T38" fmla="*/ 509 w 967"/>
                <a:gd name="T39" fmla="*/ 2171 h 2171"/>
                <a:gd name="T40" fmla="*/ 440 w 967"/>
                <a:gd name="T41" fmla="*/ 2148 h 2171"/>
                <a:gd name="T42" fmla="*/ 428 w 967"/>
                <a:gd name="T43" fmla="*/ 2097 h 2171"/>
                <a:gd name="T44" fmla="*/ 435 w 967"/>
                <a:gd name="T45" fmla="*/ 2001 h 2171"/>
                <a:gd name="T46" fmla="*/ 432 w 967"/>
                <a:gd name="T47" fmla="*/ 1909 h 2171"/>
                <a:gd name="T48" fmla="*/ 400 w 967"/>
                <a:gd name="T49" fmla="*/ 1863 h 2171"/>
                <a:gd name="T50" fmla="*/ 334 w 967"/>
                <a:gd name="T51" fmla="*/ 1851 h 2171"/>
                <a:gd name="T52" fmla="*/ 257 w 967"/>
                <a:gd name="T53" fmla="*/ 1868 h 2171"/>
                <a:gd name="T54" fmla="*/ 111 w 967"/>
                <a:gd name="T55" fmla="*/ 1914 h 2171"/>
                <a:gd name="T56" fmla="*/ 66 w 967"/>
                <a:gd name="T57" fmla="*/ 1911 h 2171"/>
                <a:gd name="T58" fmla="*/ 33 w 967"/>
                <a:gd name="T59" fmla="*/ 1883 h 2171"/>
                <a:gd name="T60" fmla="*/ 0 w 967"/>
                <a:gd name="T61" fmla="*/ 1758 h 2171"/>
                <a:gd name="T62" fmla="*/ 19 w 967"/>
                <a:gd name="T63" fmla="*/ 1613 h 2171"/>
                <a:gd name="T64" fmla="*/ 95 w 967"/>
                <a:gd name="T65" fmla="*/ 1408 h 2171"/>
                <a:gd name="T66" fmla="*/ 147 w 967"/>
                <a:gd name="T67" fmla="*/ 1255 h 2171"/>
                <a:gd name="T68" fmla="*/ 163 w 967"/>
                <a:gd name="T69" fmla="*/ 1097 h 2171"/>
                <a:gd name="T70" fmla="*/ 115 w 967"/>
                <a:gd name="T71" fmla="*/ 931 h 2171"/>
                <a:gd name="T72" fmla="*/ 78 w 967"/>
                <a:gd name="T73" fmla="*/ 842 h 2171"/>
                <a:gd name="T74" fmla="*/ 84 w 967"/>
                <a:gd name="T75" fmla="*/ 766 h 2171"/>
                <a:gd name="T76" fmla="*/ 129 w 967"/>
                <a:gd name="T77" fmla="*/ 648 h 2171"/>
                <a:gd name="T78" fmla="*/ 212 w 967"/>
                <a:gd name="T79" fmla="*/ 452 h 2171"/>
                <a:gd name="T80" fmla="*/ 227 w 967"/>
                <a:gd name="T81" fmla="*/ 365 h 2171"/>
                <a:gd name="T82" fmla="*/ 211 w 967"/>
                <a:gd name="T83" fmla="*/ 304 h 2171"/>
                <a:gd name="T84" fmla="*/ 157 w 967"/>
                <a:gd name="T85" fmla="*/ 171 h 2171"/>
                <a:gd name="T86" fmla="*/ 143 w 967"/>
                <a:gd name="T87" fmla="*/ 105 h 2171"/>
                <a:gd name="T88" fmla="*/ 154 w 967"/>
                <a:gd name="T89" fmla="*/ 49 h 2171"/>
                <a:gd name="T90" fmla="*/ 202 w 967"/>
                <a:gd name="T91" fmla="*/ 11 h 2171"/>
                <a:gd name="T92" fmla="*/ 255 w 967"/>
                <a:gd name="T93" fmla="*/ 4 h 2171"/>
                <a:gd name="T94" fmla="*/ 291 w 967"/>
                <a:gd name="T95" fmla="*/ 24 h 2171"/>
                <a:gd name="T96" fmla="*/ 333 w 967"/>
                <a:gd name="T97" fmla="*/ 78 h 2171"/>
                <a:gd name="T98" fmla="*/ 390 w 967"/>
                <a:gd name="T99" fmla="*/ 146 h 2171"/>
                <a:gd name="T100" fmla="*/ 432 w 967"/>
                <a:gd name="T101" fmla="*/ 163 h 2171"/>
                <a:gd name="T102" fmla="*/ 480 w 967"/>
                <a:gd name="T103" fmla="*/ 151 h 2171"/>
                <a:gd name="T104" fmla="*/ 521 w 967"/>
                <a:gd name="T105" fmla="*/ 113 h 2171"/>
                <a:gd name="T106" fmla="*/ 590 w 967"/>
                <a:gd name="T107" fmla="*/ 18 h 2171"/>
                <a:gd name="T108" fmla="*/ 623 w 967"/>
                <a:gd name="T109" fmla="*/ 0 h 2171"/>
                <a:gd name="T110" fmla="*/ 665 w 967"/>
                <a:gd name="T111" fmla="*/ 20 h 2171"/>
                <a:gd name="T112" fmla="*/ 703 w 967"/>
                <a:gd name="T113" fmla="*/ 66 h 2171"/>
                <a:gd name="T114" fmla="*/ 715 w 967"/>
                <a:gd name="T115" fmla="*/ 124 h 2171"/>
                <a:gd name="T116" fmla="*/ 698 w 967"/>
                <a:gd name="T117" fmla="*/ 247 h 2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7" h="2171">
                  <a:moveTo>
                    <a:pt x="690" y="322"/>
                  </a:moveTo>
                  <a:lnTo>
                    <a:pt x="691" y="338"/>
                  </a:lnTo>
                  <a:lnTo>
                    <a:pt x="693" y="353"/>
                  </a:lnTo>
                  <a:lnTo>
                    <a:pt x="696" y="367"/>
                  </a:lnTo>
                  <a:lnTo>
                    <a:pt x="700" y="381"/>
                  </a:lnTo>
                  <a:lnTo>
                    <a:pt x="704" y="394"/>
                  </a:lnTo>
                  <a:lnTo>
                    <a:pt x="710" y="406"/>
                  </a:lnTo>
                  <a:lnTo>
                    <a:pt x="716" y="417"/>
                  </a:lnTo>
                  <a:lnTo>
                    <a:pt x="723" y="427"/>
                  </a:lnTo>
                  <a:lnTo>
                    <a:pt x="730" y="437"/>
                  </a:lnTo>
                  <a:lnTo>
                    <a:pt x="738" y="447"/>
                  </a:lnTo>
                  <a:lnTo>
                    <a:pt x="747" y="456"/>
                  </a:lnTo>
                  <a:lnTo>
                    <a:pt x="756" y="465"/>
                  </a:lnTo>
                  <a:lnTo>
                    <a:pt x="775" y="481"/>
                  </a:lnTo>
                  <a:lnTo>
                    <a:pt x="794" y="496"/>
                  </a:lnTo>
                  <a:lnTo>
                    <a:pt x="834" y="526"/>
                  </a:lnTo>
                  <a:lnTo>
                    <a:pt x="871" y="554"/>
                  </a:lnTo>
                  <a:lnTo>
                    <a:pt x="880" y="562"/>
                  </a:lnTo>
                  <a:lnTo>
                    <a:pt x="889" y="569"/>
                  </a:lnTo>
                  <a:lnTo>
                    <a:pt x="896" y="577"/>
                  </a:lnTo>
                  <a:lnTo>
                    <a:pt x="903" y="586"/>
                  </a:lnTo>
                  <a:lnTo>
                    <a:pt x="909" y="594"/>
                  </a:lnTo>
                  <a:lnTo>
                    <a:pt x="915" y="604"/>
                  </a:lnTo>
                  <a:lnTo>
                    <a:pt x="920" y="613"/>
                  </a:lnTo>
                  <a:lnTo>
                    <a:pt x="924" y="623"/>
                  </a:lnTo>
                  <a:lnTo>
                    <a:pt x="928" y="638"/>
                  </a:lnTo>
                  <a:lnTo>
                    <a:pt x="929" y="650"/>
                  </a:lnTo>
                  <a:lnTo>
                    <a:pt x="930" y="662"/>
                  </a:lnTo>
                  <a:lnTo>
                    <a:pt x="929" y="673"/>
                  </a:lnTo>
                  <a:lnTo>
                    <a:pt x="926" y="683"/>
                  </a:lnTo>
                  <a:lnTo>
                    <a:pt x="922" y="693"/>
                  </a:lnTo>
                  <a:lnTo>
                    <a:pt x="917" y="701"/>
                  </a:lnTo>
                  <a:lnTo>
                    <a:pt x="911" y="710"/>
                  </a:lnTo>
                  <a:lnTo>
                    <a:pt x="904" y="717"/>
                  </a:lnTo>
                  <a:lnTo>
                    <a:pt x="896" y="724"/>
                  </a:lnTo>
                  <a:lnTo>
                    <a:pt x="888" y="730"/>
                  </a:lnTo>
                  <a:lnTo>
                    <a:pt x="879" y="736"/>
                  </a:lnTo>
                  <a:lnTo>
                    <a:pt x="858" y="747"/>
                  </a:lnTo>
                  <a:lnTo>
                    <a:pt x="837" y="756"/>
                  </a:lnTo>
                  <a:lnTo>
                    <a:pt x="794" y="772"/>
                  </a:lnTo>
                  <a:lnTo>
                    <a:pt x="757" y="787"/>
                  </a:lnTo>
                  <a:lnTo>
                    <a:pt x="748" y="791"/>
                  </a:lnTo>
                  <a:lnTo>
                    <a:pt x="741" y="795"/>
                  </a:lnTo>
                  <a:lnTo>
                    <a:pt x="735" y="799"/>
                  </a:lnTo>
                  <a:lnTo>
                    <a:pt x="730" y="803"/>
                  </a:lnTo>
                  <a:lnTo>
                    <a:pt x="727" y="807"/>
                  </a:lnTo>
                  <a:lnTo>
                    <a:pt x="724" y="812"/>
                  </a:lnTo>
                  <a:lnTo>
                    <a:pt x="723" y="818"/>
                  </a:lnTo>
                  <a:lnTo>
                    <a:pt x="724" y="823"/>
                  </a:lnTo>
                  <a:lnTo>
                    <a:pt x="727" y="840"/>
                  </a:lnTo>
                  <a:lnTo>
                    <a:pt x="732" y="856"/>
                  </a:lnTo>
                  <a:lnTo>
                    <a:pt x="737" y="873"/>
                  </a:lnTo>
                  <a:lnTo>
                    <a:pt x="744" y="890"/>
                  </a:lnTo>
                  <a:lnTo>
                    <a:pt x="752" y="906"/>
                  </a:lnTo>
                  <a:lnTo>
                    <a:pt x="761" y="922"/>
                  </a:lnTo>
                  <a:lnTo>
                    <a:pt x="770" y="937"/>
                  </a:lnTo>
                  <a:lnTo>
                    <a:pt x="780" y="953"/>
                  </a:lnTo>
                  <a:lnTo>
                    <a:pt x="800" y="983"/>
                  </a:lnTo>
                  <a:lnTo>
                    <a:pt x="823" y="1015"/>
                  </a:lnTo>
                  <a:lnTo>
                    <a:pt x="846" y="1044"/>
                  </a:lnTo>
                  <a:lnTo>
                    <a:pt x="869" y="1074"/>
                  </a:lnTo>
                  <a:lnTo>
                    <a:pt x="892" y="1103"/>
                  </a:lnTo>
                  <a:lnTo>
                    <a:pt x="912" y="1132"/>
                  </a:lnTo>
                  <a:lnTo>
                    <a:pt x="922" y="1148"/>
                  </a:lnTo>
                  <a:lnTo>
                    <a:pt x="931" y="1163"/>
                  </a:lnTo>
                  <a:lnTo>
                    <a:pt x="939" y="1177"/>
                  </a:lnTo>
                  <a:lnTo>
                    <a:pt x="946" y="1192"/>
                  </a:lnTo>
                  <a:lnTo>
                    <a:pt x="952" y="1206"/>
                  </a:lnTo>
                  <a:lnTo>
                    <a:pt x="958" y="1221"/>
                  </a:lnTo>
                  <a:lnTo>
                    <a:pt x="962" y="1235"/>
                  </a:lnTo>
                  <a:lnTo>
                    <a:pt x="965" y="1250"/>
                  </a:lnTo>
                  <a:lnTo>
                    <a:pt x="966" y="1266"/>
                  </a:lnTo>
                  <a:lnTo>
                    <a:pt x="967" y="1280"/>
                  </a:lnTo>
                  <a:lnTo>
                    <a:pt x="965" y="1295"/>
                  </a:lnTo>
                  <a:lnTo>
                    <a:pt x="963" y="1310"/>
                  </a:lnTo>
                  <a:lnTo>
                    <a:pt x="950" y="1372"/>
                  </a:lnTo>
                  <a:lnTo>
                    <a:pt x="937" y="1440"/>
                  </a:lnTo>
                  <a:lnTo>
                    <a:pt x="925" y="1512"/>
                  </a:lnTo>
                  <a:lnTo>
                    <a:pt x="913" y="1586"/>
                  </a:lnTo>
                  <a:lnTo>
                    <a:pt x="899" y="1662"/>
                  </a:lnTo>
                  <a:lnTo>
                    <a:pt x="883" y="1737"/>
                  </a:lnTo>
                  <a:lnTo>
                    <a:pt x="874" y="1774"/>
                  </a:lnTo>
                  <a:lnTo>
                    <a:pt x="864" y="1811"/>
                  </a:lnTo>
                  <a:lnTo>
                    <a:pt x="854" y="1846"/>
                  </a:lnTo>
                  <a:lnTo>
                    <a:pt x="843" y="1880"/>
                  </a:lnTo>
                  <a:lnTo>
                    <a:pt x="830" y="1915"/>
                  </a:lnTo>
                  <a:lnTo>
                    <a:pt x="817" y="1947"/>
                  </a:lnTo>
                  <a:lnTo>
                    <a:pt x="803" y="1978"/>
                  </a:lnTo>
                  <a:lnTo>
                    <a:pt x="787" y="2007"/>
                  </a:lnTo>
                  <a:lnTo>
                    <a:pt x="770" y="2035"/>
                  </a:lnTo>
                  <a:lnTo>
                    <a:pt x="752" y="2060"/>
                  </a:lnTo>
                  <a:lnTo>
                    <a:pt x="731" y="2083"/>
                  </a:lnTo>
                  <a:lnTo>
                    <a:pt x="710" y="2104"/>
                  </a:lnTo>
                  <a:lnTo>
                    <a:pt x="687" y="2122"/>
                  </a:lnTo>
                  <a:lnTo>
                    <a:pt x="662" y="2138"/>
                  </a:lnTo>
                  <a:lnTo>
                    <a:pt x="636" y="2152"/>
                  </a:lnTo>
                  <a:lnTo>
                    <a:pt x="606" y="2162"/>
                  </a:lnTo>
                  <a:lnTo>
                    <a:pt x="576" y="2168"/>
                  </a:lnTo>
                  <a:lnTo>
                    <a:pt x="543" y="2171"/>
                  </a:lnTo>
                  <a:lnTo>
                    <a:pt x="509" y="2171"/>
                  </a:lnTo>
                  <a:lnTo>
                    <a:pt x="471" y="2167"/>
                  </a:lnTo>
                  <a:lnTo>
                    <a:pt x="461" y="2165"/>
                  </a:lnTo>
                  <a:lnTo>
                    <a:pt x="452" y="2160"/>
                  </a:lnTo>
                  <a:lnTo>
                    <a:pt x="445" y="2155"/>
                  </a:lnTo>
                  <a:lnTo>
                    <a:pt x="440" y="2148"/>
                  </a:lnTo>
                  <a:lnTo>
                    <a:pt x="435" y="2139"/>
                  </a:lnTo>
                  <a:lnTo>
                    <a:pt x="432" y="2130"/>
                  </a:lnTo>
                  <a:lnTo>
                    <a:pt x="430" y="2120"/>
                  </a:lnTo>
                  <a:lnTo>
                    <a:pt x="429" y="2109"/>
                  </a:lnTo>
                  <a:lnTo>
                    <a:pt x="428" y="2097"/>
                  </a:lnTo>
                  <a:lnTo>
                    <a:pt x="428" y="2085"/>
                  </a:lnTo>
                  <a:lnTo>
                    <a:pt x="429" y="2072"/>
                  </a:lnTo>
                  <a:lnTo>
                    <a:pt x="430" y="2058"/>
                  </a:lnTo>
                  <a:lnTo>
                    <a:pt x="432" y="2030"/>
                  </a:lnTo>
                  <a:lnTo>
                    <a:pt x="435" y="2001"/>
                  </a:lnTo>
                  <a:lnTo>
                    <a:pt x="437" y="1973"/>
                  </a:lnTo>
                  <a:lnTo>
                    <a:pt x="437" y="1946"/>
                  </a:lnTo>
                  <a:lnTo>
                    <a:pt x="436" y="1933"/>
                  </a:lnTo>
                  <a:lnTo>
                    <a:pt x="434" y="1920"/>
                  </a:lnTo>
                  <a:lnTo>
                    <a:pt x="432" y="1909"/>
                  </a:lnTo>
                  <a:lnTo>
                    <a:pt x="428" y="1898"/>
                  </a:lnTo>
                  <a:lnTo>
                    <a:pt x="423" y="1887"/>
                  </a:lnTo>
                  <a:lnTo>
                    <a:pt x="417" y="1878"/>
                  </a:lnTo>
                  <a:lnTo>
                    <a:pt x="409" y="1870"/>
                  </a:lnTo>
                  <a:lnTo>
                    <a:pt x="400" y="1863"/>
                  </a:lnTo>
                  <a:lnTo>
                    <a:pt x="389" y="1858"/>
                  </a:lnTo>
                  <a:lnTo>
                    <a:pt x="376" y="1854"/>
                  </a:lnTo>
                  <a:lnTo>
                    <a:pt x="361" y="1851"/>
                  </a:lnTo>
                  <a:lnTo>
                    <a:pt x="344" y="1850"/>
                  </a:lnTo>
                  <a:lnTo>
                    <a:pt x="334" y="1851"/>
                  </a:lnTo>
                  <a:lnTo>
                    <a:pt x="324" y="1852"/>
                  </a:lnTo>
                  <a:lnTo>
                    <a:pt x="313" y="1853"/>
                  </a:lnTo>
                  <a:lnTo>
                    <a:pt x="302" y="1855"/>
                  </a:lnTo>
                  <a:lnTo>
                    <a:pt x="280" y="1861"/>
                  </a:lnTo>
                  <a:lnTo>
                    <a:pt x="257" y="1868"/>
                  </a:lnTo>
                  <a:lnTo>
                    <a:pt x="210" y="1885"/>
                  </a:lnTo>
                  <a:lnTo>
                    <a:pt x="164" y="1901"/>
                  </a:lnTo>
                  <a:lnTo>
                    <a:pt x="143" y="1908"/>
                  </a:lnTo>
                  <a:lnTo>
                    <a:pt x="122" y="1912"/>
                  </a:lnTo>
                  <a:lnTo>
                    <a:pt x="111" y="1914"/>
                  </a:lnTo>
                  <a:lnTo>
                    <a:pt x="101" y="1915"/>
                  </a:lnTo>
                  <a:lnTo>
                    <a:pt x="92" y="1915"/>
                  </a:lnTo>
                  <a:lnTo>
                    <a:pt x="83" y="1914"/>
                  </a:lnTo>
                  <a:lnTo>
                    <a:pt x="74" y="1913"/>
                  </a:lnTo>
                  <a:lnTo>
                    <a:pt x="66" y="1911"/>
                  </a:lnTo>
                  <a:lnTo>
                    <a:pt x="58" y="1908"/>
                  </a:lnTo>
                  <a:lnTo>
                    <a:pt x="51" y="1904"/>
                  </a:lnTo>
                  <a:lnTo>
                    <a:pt x="45" y="1898"/>
                  </a:lnTo>
                  <a:lnTo>
                    <a:pt x="39" y="1892"/>
                  </a:lnTo>
                  <a:lnTo>
                    <a:pt x="33" y="1883"/>
                  </a:lnTo>
                  <a:lnTo>
                    <a:pt x="28" y="1874"/>
                  </a:lnTo>
                  <a:lnTo>
                    <a:pt x="17" y="1845"/>
                  </a:lnTo>
                  <a:lnTo>
                    <a:pt x="8" y="1817"/>
                  </a:lnTo>
                  <a:lnTo>
                    <a:pt x="3" y="1788"/>
                  </a:lnTo>
                  <a:lnTo>
                    <a:pt x="0" y="1758"/>
                  </a:lnTo>
                  <a:lnTo>
                    <a:pt x="0" y="1729"/>
                  </a:lnTo>
                  <a:lnTo>
                    <a:pt x="2" y="1701"/>
                  </a:lnTo>
                  <a:lnTo>
                    <a:pt x="6" y="1672"/>
                  </a:lnTo>
                  <a:lnTo>
                    <a:pt x="12" y="1643"/>
                  </a:lnTo>
                  <a:lnTo>
                    <a:pt x="19" y="1613"/>
                  </a:lnTo>
                  <a:lnTo>
                    <a:pt x="28" y="1584"/>
                  </a:lnTo>
                  <a:lnTo>
                    <a:pt x="37" y="1555"/>
                  </a:lnTo>
                  <a:lnTo>
                    <a:pt x="48" y="1526"/>
                  </a:lnTo>
                  <a:lnTo>
                    <a:pt x="71" y="1467"/>
                  </a:lnTo>
                  <a:lnTo>
                    <a:pt x="95" y="1408"/>
                  </a:lnTo>
                  <a:lnTo>
                    <a:pt x="106" y="1377"/>
                  </a:lnTo>
                  <a:lnTo>
                    <a:pt x="117" y="1347"/>
                  </a:lnTo>
                  <a:lnTo>
                    <a:pt x="129" y="1317"/>
                  </a:lnTo>
                  <a:lnTo>
                    <a:pt x="138" y="1287"/>
                  </a:lnTo>
                  <a:lnTo>
                    <a:pt x="147" y="1255"/>
                  </a:lnTo>
                  <a:lnTo>
                    <a:pt x="154" y="1224"/>
                  </a:lnTo>
                  <a:lnTo>
                    <a:pt x="159" y="1193"/>
                  </a:lnTo>
                  <a:lnTo>
                    <a:pt x="162" y="1162"/>
                  </a:lnTo>
                  <a:lnTo>
                    <a:pt x="164" y="1129"/>
                  </a:lnTo>
                  <a:lnTo>
                    <a:pt x="163" y="1097"/>
                  </a:lnTo>
                  <a:lnTo>
                    <a:pt x="159" y="1065"/>
                  </a:lnTo>
                  <a:lnTo>
                    <a:pt x="153" y="1032"/>
                  </a:lnTo>
                  <a:lnTo>
                    <a:pt x="144" y="998"/>
                  </a:lnTo>
                  <a:lnTo>
                    <a:pt x="132" y="965"/>
                  </a:lnTo>
                  <a:lnTo>
                    <a:pt x="115" y="931"/>
                  </a:lnTo>
                  <a:lnTo>
                    <a:pt x="96" y="897"/>
                  </a:lnTo>
                  <a:lnTo>
                    <a:pt x="89" y="884"/>
                  </a:lnTo>
                  <a:lnTo>
                    <a:pt x="84" y="869"/>
                  </a:lnTo>
                  <a:lnTo>
                    <a:pt x="80" y="856"/>
                  </a:lnTo>
                  <a:lnTo>
                    <a:pt x="78" y="842"/>
                  </a:lnTo>
                  <a:lnTo>
                    <a:pt x="77" y="827"/>
                  </a:lnTo>
                  <a:lnTo>
                    <a:pt x="77" y="812"/>
                  </a:lnTo>
                  <a:lnTo>
                    <a:pt x="78" y="797"/>
                  </a:lnTo>
                  <a:lnTo>
                    <a:pt x="81" y="782"/>
                  </a:lnTo>
                  <a:lnTo>
                    <a:pt x="84" y="766"/>
                  </a:lnTo>
                  <a:lnTo>
                    <a:pt x="89" y="749"/>
                  </a:lnTo>
                  <a:lnTo>
                    <a:pt x="94" y="732"/>
                  </a:lnTo>
                  <a:lnTo>
                    <a:pt x="100" y="716"/>
                  </a:lnTo>
                  <a:lnTo>
                    <a:pt x="113" y="682"/>
                  </a:lnTo>
                  <a:lnTo>
                    <a:pt x="129" y="648"/>
                  </a:lnTo>
                  <a:lnTo>
                    <a:pt x="162" y="577"/>
                  </a:lnTo>
                  <a:lnTo>
                    <a:pt x="193" y="506"/>
                  </a:lnTo>
                  <a:lnTo>
                    <a:pt x="200" y="487"/>
                  </a:lnTo>
                  <a:lnTo>
                    <a:pt x="206" y="470"/>
                  </a:lnTo>
                  <a:lnTo>
                    <a:pt x="212" y="452"/>
                  </a:lnTo>
                  <a:lnTo>
                    <a:pt x="217" y="435"/>
                  </a:lnTo>
                  <a:lnTo>
                    <a:pt x="221" y="417"/>
                  </a:lnTo>
                  <a:lnTo>
                    <a:pt x="224" y="400"/>
                  </a:lnTo>
                  <a:lnTo>
                    <a:pt x="226" y="383"/>
                  </a:lnTo>
                  <a:lnTo>
                    <a:pt x="227" y="365"/>
                  </a:lnTo>
                  <a:lnTo>
                    <a:pt x="227" y="357"/>
                  </a:lnTo>
                  <a:lnTo>
                    <a:pt x="225" y="347"/>
                  </a:lnTo>
                  <a:lnTo>
                    <a:pt x="223" y="338"/>
                  </a:lnTo>
                  <a:lnTo>
                    <a:pt x="220" y="327"/>
                  </a:lnTo>
                  <a:lnTo>
                    <a:pt x="211" y="304"/>
                  </a:lnTo>
                  <a:lnTo>
                    <a:pt x="201" y="280"/>
                  </a:lnTo>
                  <a:lnTo>
                    <a:pt x="190" y="254"/>
                  </a:lnTo>
                  <a:lnTo>
                    <a:pt x="178" y="226"/>
                  </a:lnTo>
                  <a:lnTo>
                    <a:pt x="167" y="198"/>
                  </a:lnTo>
                  <a:lnTo>
                    <a:pt x="157" y="171"/>
                  </a:lnTo>
                  <a:lnTo>
                    <a:pt x="153" y="158"/>
                  </a:lnTo>
                  <a:lnTo>
                    <a:pt x="149" y="144"/>
                  </a:lnTo>
                  <a:lnTo>
                    <a:pt x="146" y="131"/>
                  </a:lnTo>
                  <a:lnTo>
                    <a:pt x="144" y="117"/>
                  </a:lnTo>
                  <a:lnTo>
                    <a:pt x="143" y="105"/>
                  </a:lnTo>
                  <a:lnTo>
                    <a:pt x="143" y="93"/>
                  </a:lnTo>
                  <a:lnTo>
                    <a:pt x="144" y="81"/>
                  </a:lnTo>
                  <a:lnTo>
                    <a:pt x="146" y="70"/>
                  </a:lnTo>
                  <a:lnTo>
                    <a:pt x="149" y="59"/>
                  </a:lnTo>
                  <a:lnTo>
                    <a:pt x="154" y="49"/>
                  </a:lnTo>
                  <a:lnTo>
                    <a:pt x="160" y="40"/>
                  </a:lnTo>
                  <a:lnTo>
                    <a:pt x="168" y="32"/>
                  </a:lnTo>
                  <a:lnTo>
                    <a:pt x="178" y="24"/>
                  </a:lnTo>
                  <a:lnTo>
                    <a:pt x="189" y="17"/>
                  </a:lnTo>
                  <a:lnTo>
                    <a:pt x="202" y="11"/>
                  </a:lnTo>
                  <a:lnTo>
                    <a:pt x="218" y="6"/>
                  </a:lnTo>
                  <a:lnTo>
                    <a:pt x="227" y="3"/>
                  </a:lnTo>
                  <a:lnTo>
                    <a:pt x="236" y="2"/>
                  </a:lnTo>
                  <a:lnTo>
                    <a:pt x="245" y="2"/>
                  </a:lnTo>
                  <a:lnTo>
                    <a:pt x="255" y="4"/>
                  </a:lnTo>
                  <a:lnTo>
                    <a:pt x="262" y="6"/>
                  </a:lnTo>
                  <a:lnTo>
                    <a:pt x="270" y="9"/>
                  </a:lnTo>
                  <a:lnTo>
                    <a:pt x="277" y="14"/>
                  </a:lnTo>
                  <a:lnTo>
                    <a:pt x="284" y="19"/>
                  </a:lnTo>
                  <a:lnTo>
                    <a:pt x="291" y="24"/>
                  </a:lnTo>
                  <a:lnTo>
                    <a:pt x="297" y="31"/>
                  </a:lnTo>
                  <a:lnTo>
                    <a:pt x="303" y="38"/>
                  </a:lnTo>
                  <a:lnTo>
                    <a:pt x="309" y="45"/>
                  </a:lnTo>
                  <a:lnTo>
                    <a:pt x="321" y="61"/>
                  </a:lnTo>
                  <a:lnTo>
                    <a:pt x="333" y="78"/>
                  </a:lnTo>
                  <a:lnTo>
                    <a:pt x="344" y="95"/>
                  </a:lnTo>
                  <a:lnTo>
                    <a:pt x="356" y="111"/>
                  </a:lnTo>
                  <a:lnTo>
                    <a:pt x="369" y="126"/>
                  </a:lnTo>
                  <a:lnTo>
                    <a:pt x="383" y="141"/>
                  </a:lnTo>
                  <a:lnTo>
                    <a:pt x="390" y="146"/>
                  </a:lnTo>
                  <a:lnTo>
                    <a:pt x="398" y="151"/>
                  </a:lnTo>
                  <a:lnTo>
                    <a:pt x="406" y="156"/>
                  </a:lnTo>
                  <a:lnTo>
                    <a:pt x="414" y="159"/>
                  </a:lnTo>
                  <a:lnTo>
                    <a:pt x="423" y="161"/>
                  </a:lnTo>
                  <a:lnTo>
                    <a:pt x="432" y="163"/>
                  </a:lnTo>
                  <a:lnTo>
                    <a:pt x="441" y="163"/>
                  </a:lnTo>
                  <a:lnTo>
                    <a:pt x="451" y="161"/>
                  </a:lnTo>
                  <a:lnTo>
                    <a:pt x="462" y="159"/>
                  </a:lnTo>
                  <a:lnTo>
                    <a:pt x="471" y="155"/>
                  </a:lnTo>
                  <a:lnTo>
                    <a:pt x="480" y="151"/>
                  </a:lnTo>
                  <a:lnTo>
                    <a:pt x="489" y="145"/>
                  </a:lnTo>
                  <a:lnTo>
                    <a:pt x="497" y="138"/>
                  </a:lnTo>
                  <a:lnTo>
                    <a:pt x="506" y="131"/>
                  </a:lnTo>
                  <a:lnTo>
                    <a:pt x="514" y="122"/>
                  </a:lnTo>
                  <a:lnTo>
                    <a:pt x="521" y="113"/>
                  </a:lnTo>
                  <a:lnTo>
                    <a:pt x="547" y="76"/>
                  </a:lnTo>
                  <a:lnTo>
                    <a:pt x="571" y="40"/>
                  </a:lnTo>
                  <a:lnTo>
                    <a:pt x="577" y="32"/>
                  </a:lnTo>
                  <a:lnTo>
                    <a:pt x="583" y="25"/>
                  </a:lnTo>
                  <a:lnTo>
                    <a:pt x="590" y="18"/>
                  </a:lnTo>
                  <a:lnTo>
                    <a:pt x="596" y="13"/>
                  </a:lnTo>
                  <a:lnTo>
                    <a:pt x="602" y="8"/>
                  </a:lnTo>
                  <a:lnTo>
                    <a:pt x="609" y="4"/>
                  </a:lnTo>
                  <a:lnTo>
                    <a:pt x="616" y="2"/>
                  </a:lnTo>
                  <a:lnTo>
                    <a:pt x="623" y="0"/>
                  </a:lnTo>
                  <a:lnTo>
                    <a:pt x="631" y="0"/>
                  </a:lnTo>
                  <a:lnTo>
                    <a:pt x="639" y="3"/>
                  </a:lnTo>
                  <a:lnTo>
                    <a:pt x="647" y="7"/>
                  </a:lnTo>
                  <a:lnTo>
                    <a:pt x="656" y="12"/>
                  </a:lnTo>
                  <a:lnTo>
                    <a:pt x="665" y="20"/>
                  </a:lnTo>
                  <a:lnTo>
                    <a:pt x="674" y="29"/>
                  </a:lnTo>
                  <a:lnTo>
                    <a:pt x="684" y="40"/>
                  </a:lnTo>
                  <a:lnTo>
                    <a:pt x="695" y="54"/>
                  </a:lnTo>
                  <a:lnTo>
                    <a:pt x="699" y="60"/>
                  </a:lnTo>
                  <a:lnTo>
                    <a:pt x="703" y="66"/>
                  </a:lnTo>
                  <a:lnTo>
                    <a:pt x="706" y="73"/>
                  </a:lnTo>
                  <a:lnTo>
                    <a:pt x="709" y="80"/>
                  </a:lnTo>
                  <a:lnTo>
                    <a:pt x="712" y="94"/>
                  </a:lnTo>
                  <a:lnTo>
                    <a:pt x="715" y="109"/>
                  </a:lnTo>
                  <a:lnTo>
                    <a:pt x="715" y="124"/>
                  </a:lnTo>
                  <a:lnTo>
                    <a:pt x="715" y="141"/>
                  </a:lnTo>
                  <a:lnTo>
                    <a:pt x="713" y="158"/>
                  </a:lnTo>
                  <a:lnTo>
                    <a:pt x="711" y="175"/>
                  </a:lnTo>
                  <a:lnTo>
                    <a:pt x="704" y="211"/>
                  </a:lnTo>
                  <a:lnTo>
                    <a:pt x="698" y="247"/>
                  </a:lnTo>
                  <a:lnTo>
                    <a:pt x="695" y="267"/>
                  </a:lnTo>
                  <a:lnTo>
                    <a:pt x="692" y="285"/>
                  </a:lnTo>
                  <a:lnTo>
                    <a:pt x="691" y="304"/>
                  </a:lnTo>
                  <a:lnTo>
                    <a:pt x="690" y="322"/>
                  </a:lnTo>
                  <a:close/>
                </a:path>
              </a:pathLst>
            </a:custGeom>
            <a:solidFill>
              <a:srgbClr val="B5DE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65" name="Freeform 581">
              <a:extLst>
                <a:ext uri="{FF2B5EF4-FFF2-40B4-BE49-F238E27FC236}">
                  <a16:creationId xmlns:a16="http://schemas.microsoft.com/office/drawing/2014/main" id="{5F887794-9369-15CB-5228-90AA766BA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684"/>
              <a:ext cx="61" cy="135"/>
            </a:xfrm>
            <a:custGeom>
              <a:avLst/>
              <a:gdLst>
                <a:gd name="T0" fmla="*/ 700 w 967"/>
                <a:gd name="T1" fmla="*/ 381 h 2171"/>
                <a:gd name="T2" fmla="*/ 730 w 967"/>
                <a:gd name="T3" fmla="*/ 437 h 2171"/>
                <a:gd name="T4" fmla="*/ 794 w 967"/>
                <a:gd name="T5" fmla="*/ 496 h 2171"/>
                <a:gd name="T6" fmla="*/ 896 w 967"/>
                <a:gd name="T7" fmla="*/ 577 h 2171"/>
                <a:gd name="T8" fmla="*/ 924 w 967"/>
                <a:gd name="T9" fmla="*/ 623 h 2171"/>
                <a:gd name="T10" fmla="*/ 926 w 967"/>
                <a:gd name="T11" fmla="*/ 683 h 2171"/>
                <a:gd name="T12" fmla="*/ 896 w 967"/>
                <a:gd name="T13" fmla="*/ 724 h 2171"/>
                <a:gd name="T14" fmla="*/ 794 w 967"/>
                <a:gd name="T15" fmla="*/ 772 h 2171"/>
                <a:gd name="T16" fmla="*/ 730 w 967"/>
                <a:gd name="T17" fmla="*/ 803 h 2171"/>
                <a:gd name="T18" fmla="*/ 727 w 967"/>
                <a:gd name="T19" fmla="*/ 840 h 2171"/>
                <a:gd name="T20" fmla="*/ 761 w 967"/>
                <a:gd name="T21" fmla="*/ 922 h 2171"/>
                <a:gd name="T22" fmla="*/ 846 w 967"/>
                <a:gd name="T23" fmla="*/ 1044 h 2171"/>
                <a:gd name="T24" fmla="*/ 931 w 967"/>
                <a:gd name="T25" fmla="*/ 1163 h 2171"/>
                <a:gd name="T26" fmla="*/ 962 w 967"/>
                <a:gd name="T27" fmla="*/ 1235 h 2171"/>
                <a:gd name="T28" fmla="*/ 963 w 967"/>
                <a:gd name="T29" fmla="*/ 1310 h 2171"/>
                <a:gd name="T30" fmla="*/ 899 w 967"/>
                <a:gd name="T31" fmla="*/ 1662 h 2171"/>
                <a:gd name="T32" fmla="*/ 843 w 967"/>
                <a:gd name="T33" fmla="*/ 1880 h 2171"/>
                <a:gd name="T34" fmla="*/ 770 w 967"/>
                <a:gd name="T35" fmla="*/ 2035 h 2171"/>
                <a:gd name="T36" fmla="*/ 662 w 967"/>
                <a:gd name="T37" fmla="*/ 2138 h 2171"/>
                <a:gd name="T38" fmla="*/ 509 w 967"/>
                <a:gd name="T39" fmla="*/ 2171 h 2171"/>
                <a:gd name="T40" fmla="*/ 440 w 967"/>
                <a:gd name="T41" fmla="*/ 2148 h 2171"/>
                <a:gd name="T42" fmla="*/ 428 w 967"/>
                <a:gd name="T43" fmla="*/ 2097 h 2171"/>
                <a:gd name="T44" fmla="*/ 435 w 967"/>
                <a:gd name="T45" fmla="*/ 2001 h 2171"/>
                <a:gd name="T46" fmla="*/ 432 w 967"/>
                <a:gd name="T47" fmla="*/ 1909 h 2171"/>
                <a:gd name="T48" fmla="*/ 400 w 967"/>
                <a:gd name="T49" fmla="*/ 1863 h 2171"/>
                <a:gd name="T50" fmla="*/ 334 w 967"/>
                <a:gd name="T51" fmla="*/ 1851 h 2171"/>
                <a:gd name="T52" fmla="*/ 257 w 967"/>
                <a:gd name="T53" fmla="*/ 1868 h 2171"/>
                <a:gd name="T54" fmla="*/ 111 w 967"/>
                <a:gd name="T55" fmla="*/ 1914 h 2171"/>
                <a:gd name="T56" fmla="*/ 66 w 967"/>
                <a:gd name="T57" fmla="*/ 1911 h 2171"/>
                <a:gd name="T58" fmla="*/ 33 w 967"/>
                <a:gd name="T59" fmla="*/ 1883 h 2171"/>
                <a:gd name="T60" fmla="*/ 0 w 967"/>
                <a:gd name="T61" fmla="*/ 1758 h 2171"/>
                <a:gd name="T62" fmla="*/ 19 w 967"/>
                <a:gd name="T63" fmla="*/ 1613 h 2171"/>
                <a:gd name="T64" fmla="*/ 95 w 967"/>
                <a:gd name="T65" fmla="*/ 1408 h 2171"/>
                <a:gd name="T66" fmla="*/ 147 w 967"/>
                <a:gd name="T67" fmla="*/ 1255 h 2171"/>
                <a:gd name="T68" fmla="*/ 163 w 967"/>
                <a:gd name="T69" fmla="*/ 1097 h 2171"/>
                <a:gd name="T70" fmla="*/ 115 w 967"/>
                <a:gd name="T71" fmla="*/ 931 h 2171"/>
                <a:gd name="T72" fmla="*/ 78 w 967"/>
                <a:gd name="T73" fmla="*/ 842 h 2171"/>
                <a:gd name="T74" fmla="*/ 84 w 967"/>
                <a:gd name="T75" fmla="*/ 766 h 2171"/>
                <a:gd name="T76" fmla="*/ 129 w 967"/>
                <a:gd name="T77" fmla="*/ 648 h 2171"/>
                <a:gd name="T78" fmla="*/ 212 w 967"/>
                <a:gd name="T79" fmla="*/ 452 h 2171"/>
                <a:gd name="T80" fmla="*/ 227 w 967"/>
                <a:gd name="T81" fmla="*/ 365 h 2171"/>
                <a:gd name="T82" fmla="*/ 211 w 967"/>
                <a:gd name="T83" fmla="*/ 304 h 2171"/>
                <a:gd name="T84" fmla="*/ 157 w 967"/>
                <a:gd name="T85" fmla="*/ 171 h 2171"/>
                <a:gd name="T86" fmla="*/ 143 w 967"/>
                <a:gd name="T87" fmla="*/ 105 h 2171"/>
                <a:gd name="T88" fmla="*/ 154 w 967"/>
                <a:gd name="T89" fmla="*/ 49 h 2171"/>
                <a:gd name="T90" fmla="*/ 202 w 967"/>
                <a:gd name="T91" fmla="*/ 11 h 2171"/>
                <a:gd name="T92" fmla="*/ 255 w 967"/>
                <a:gd name="T93" fmla="*/ 4 h 2171"/>
                <a:gd name="T94" fmla="*/ 291 w 967"/>
                <a:gd name="T95" fmla="*/ 24 h 2171"/>
                <a:gd name="T96" fmla="*/ 333 w 967"/>
                <a:gd name="T97" fmla="*/ 78 h 2171"/>
                <a:gd name="T98" fmla="*/ 390 w 967"/>
                <a:gd name="T99" fmla="*/ 146 h 2171"/>
                <a:gd name="T100" fmla="*/ 432 w 967"/>
                <a:gd name="T101" fmla="*/ 163 h 2171"/>
                <a:gd name="T102" fmla="*/ 480 w 967"/>
                <a:gd name="T103" fmla="*/ 151 h 2171"/>
                <a:gd name="T104" fmla="*/ 521 w 967"/>
                <a:gd name="T105" fmla="*/ 113 h 2171"/>
                <a:gd name="T106" fmla="*/ 590 w 967"/>
                <a:gd name="T107" fmla="*/ 18 h 2171"/>
                <a:gd name="T108" fmla="*/ 623 w 967"/>
                <a:gd name="T109" fmla="*/ 0 h 2171"/>
                <a:gd name="T110" fmla="*/ 665 w 967"/>
                <a:gd name="T111" fmla="*/ 20 h 2171"/>
                <a:gd name="T112" fmla="*/ 703 w 967"/>
                <a:gd name="T113" fmla="*/ 66 h 2171"/>
                <a:gd name="T114" fmla="*/ 715 w 967"/>
                <a:gd name="T115" fmla="*/ 124 h 2171"/>
                <a:gd name="T116" fmla="*/ 698 w 967"/>
                <a:gd name="T117" fmla="*/ 247 h 2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7" h="2171">
                  <a:moveTo>
                    <a:pt x="690" y="322"/>
                  </a:moveTo>
                  <a:lnTo>
                    <a:pt x="691" y="338"/>
                  </a:lnTo>
                  <a:lnTo>
                    <a:pt x="693" y="353"/>
                  </a:lnTo>
                  <a:lnTo>
                    <a:pt x="696" y="367"/>
                  </a:lnTo>
                  <a:lnTo>
                    <a:pt x="700" y="381"/>
                  </a:lnTo>
                  <a:lnTo>
                    <a:pt x="704" y="394"/>
                  </a:lnTo>
                  <a:lnTo>
                    <a:pt x="710" y="406"/>
                  </a:lnTo>
                  <a:lnTo>
                    <a:pt x="716" y="417"/>
                  </a:lnTo>
                  <a:lnTo>
                    <a:pt x="723" y="427"/>
                  </a:lnTo>
                  <a:lnTo>
                    <a:pt x="730" y="437"/>
                  </a:lnTo>
                  <a:lnTo>
                    <a:pt x="738" y="447"/>
                  </a:lnTo>
                  <a:lnTo>
                    <a:pt x="747" y="456"/>
                  </a:lnTo>
                  <a:lnTo>
                    <a:pt x="756" y="465"/>
                  </a:lnTo>
                  <a:lnTo>
                    <a:pt x="775" y="481"/>
                  </a:lnTo>
                  <a:lnTo>
                    <a:pt x="794" y="496"/>
                  </a:lnTo>
                  <a:lnTo>
                    <a:pt x="834" y="526"/>
                  </a:lnTo>
                  <a:lnTo>
                    <a:pt x="871" y="554"/>
                  </a:lnTo>
                  <a:lnTo>
                    <a:pt x="880" y="562"/>
                  </a:lnTo>
                  <a:lnTo>
                    <a:pt x="889" y="569"/>
                  </a:lnTo>
                  <a:lnTo>
                    <a:pt x="896" y="577"/>
                  </a:lnTo>
                  <a:lnTo>
                    <a:pt x="903" y="586"/>
                  </a:lnTo>
                  <a:lnTo>
                    <a:pt x="909" y="594"/>
                  </a:lnTo>
                  <a:lnTo>
                    <a:pt x="915" y="604"/>
                  </a:lnTo>
                  <a:lnTo>
                    <a:pt x="920" y="613"/>
                  </a:lnTo>
                  <a:lnTo>
                    <a:pt x="924" y="623"/>
                  </a:lnTo>
                  <a:lnTo>
                    <a:pt x="928" y="638"/>
                  </a:lnTo>
                  <a:lnTo>
                    <a:pt x="929" y="650"/>
                  </a:lnTo>
                  <a:lnTo>
                    <a:pt x="930" y="662"/>
                  </a:lnTo>
                  <a:lnTo>
                    <a:pt x="929" y="673"/>
                  </a:lnTo>
                  <a:lnTo>
                    <a:pt x="926" y="683"/>
                  </a:lnTo>
                  <a:lnTo>
                    <a:pt x="922" y="693"/>
                  </a:lnTo>
                  <a:lnTo>
                    <a:pt x="917" y="701"/>
                  </a:lnTo>
                  <a:lnTo>
                    <a:pt x="911" y="710"/>
                  </a:lnTo>
                  <a:lnTo>
                    <a:pt x="904" y="717"/>
                  </a:lnTo>
                  <a:lnTo>
                    <a:pt x="896" y="724"/>
                  </a:lnTo>
                  <a:lnTo>
                    <a:pt x="888" y="730"/>
                  </a:lnTo>
                  <a:lnTo>
                    <a:pt x="879" y="736"/>
                  </a:lnTo>
                  <a:lnTo>
                    <a:pt x="858" y="747"/>
                  </a:lnTo>
                  <a:lnTo>
                    <a:pt x="837" y="756"/>
                  </a:lnTo>
                  <a:lnTo>
                    <a:pt x="794" y="772"/>
                  </a:lnTo>
                  <a:lnTo>
                    <a:pt x="757" y="787"/>
                  </a:lnTo>
                  <a:lnTo>
                    <a:pt x="748" y="791"/>
                  </a:lnTo>
                  <a:lnTo>
                    <a:pt x="741" y="795"/>
                  </a:lnTo>
                  <a:lnTo>
                    <a:pt x="735" y="799"/>
                  </a:lnTo>
                  <a:lnTo>
                    <a:pt x="730" y="803"/>
                  </a:lnTo>
                  <a:lnTo>
                    <a:pt x="727" y="807"/>
                  </a:lnTo>
                  <a:lnTo>
                    <a:pt x="724" y="812"/>
                  </a:lnTo>
                  <a:lnTo>
                    <a:pt x="723" y="818"/>
                  </a:lnTo>
                  <a:lnTo>
                    <a:pt x="724" y="823"/>
                  </a:lnTo>
                  <a:lnTo>
                    <a:pt x="727" y="840"/>
                  </a:lnTo>
                  <a:lnTo>
                    <a:pt x="732" y="856"/>
                  </a:lnTo>
                  <a:lnTo>
                    <a:pt x="737" y="873"/>
                  </a:lnTo>
                  <a:lnTo>
                    <a:pt x="744" y="890"/>
                  </a:lnTo>
                  <a:lnTo>
                    <a:pt x="752" y="906"/>
                  </a:lnTo>
                  <a:lnTo>
                    <a:pt x="761" y="922"/>
                  </a:lnTo>
                  <a:lnTo>
                    <a:pt x="770" y="937"/>
                  </a:lnTo>
                  <a:lnTo>
                    <a:pt x="780" y="953"/>
                  </a:lnTo>
                  <a:lnTo>
                    <a:pt x="800" y="983"/>
                  </a:lnTo>
                  <a:lnTo>
                    <a:pt x="823" y="1015"/>
                  </a:lnTo>
                  <a:lnTo>
                    <a:pt x="846" y="1044"/>
                  </a:lnTo>
                  <a:lnTo>
                    <a:pt x="869" y="1074"/>
                  </a:lnTo>
                  <a:lnTo>
                    <a:pt x="892" y="1103"/>
                  </a:lnTo>
                  <a:lnTo>
                    <a:pt x="912" y="1132"/>
                  </a:lnTo>
                  <a:lnTo>
                    <a:pt x="922" y="1148"/>
                  </a:lnTo>
                  <a:lnTo>
                    <a:pt x="931" y="1163"/>
                  </a:lnTo>
                  <a:lnTo>
                    <a:pt x="939" y="1177"/>
                  </a:lnTo>
                  <a:lnTo>
                    <a:pt x="946" y="1192"/>
                  </a:lnTo>
                  <a:lnTo>
                    <a:pt x="952" y="1206"/>
                  </a:lnTo>
                  <a:lnTo>
                    <a:pt x="958" y="1221"/>
                  </a:lnTo>
                  <a:lnTo>
                    <a:pt x="962" y="1235"/>
                  </a:lnTo>
                  <a:lnTo>
                    <a:pt x="965" y="1250"/>
                  </a:lnTo>
                  <a:lnTo>
                    <a:pt x="966" y="1266"/>
                  </a:lnTo>
                  <a:lnTo>
                    <a:pt x="967" y="1280"/>
                  </a:lnTo>
                  <a:lnTo>
                    <a:pt x="965" y="1295"/>
                  </a:lnTo>
                  <a:lnTo>
                    <a:pt x="963" y="1310"/>
                  </a:lnTo>
                  <a:lnTo>
                    <a:pt x="950" y="1372"/>
                  </a:lnTo>
                  <a:lnTo>
                    <a:pt x="937" y="1440"/>
                  </a:lnTo>
                  <a:lnTo>
                    <a:pt x="925" y="1512"/>
                  </a:lnTo>
                  <a:lnTo>
                    <a:pt x="913" y="1586"/>
                  </a:lnTo>
                  <a:lnTo>
                    <a:pt x="899" y="1662"/>
                  </a:lnTo>
                  <a:lnTo>
                    <a:pt x="883" y="1737"/>
                  </a:lnTo>
                  <a:lnTo>
                    <a:pt x="874" y="1774"/>
                  </a:lnTo>
                  <a:lnTo>
                    <a:pt x="864" y="1811"/>
                  </a:lnTo>
                  <a:lnTo>
                    <a:pt x="854" y="1846"/>
                  </a:lnTo>
                  <a:lnTo>
                    <a:pt x="843" y="1880"/>
                  </a:lnTo>
                  <a:lnTo>
                    <a:pt x="830" y="1915"/>
                  </a:lnTo>
                  <a:lnTo>
                    <a:pt x="817" y="1947"/>
                  </a:lnTo>
                  <a:lnTo>
                    <a:pt x="803" y="1978"/>
                  </a:lnTo>
                  <a:lnTo>
                    <a:pt x="787" y="2007"/>
                  </a:lnTo>
                  <a:lnTo>
                    <a:pt x="770" y="2035"/>
                  </a:lnTo>
                  <a:lnTo>
                    <a:pt x="752" y="2060"/>
                  </a:lnTo>
                  <a:lnTo>
                    <a:pt x="731" y="2083"/>
                  </a:lnTo>
                  <a:lnTo>
                    <a:pt x="710" y="2104"/>
                  </a:lnTo>
                  <a:lnTo>
                    <a:pt x="687" y="2122"/>
                  </a:lnTo>
                  <a:lnTo>
                    <a:pt x="662" y="2138"/>
                  </a:lnTo>
                  <a:lnTo>
                    <a:pt x="636" y="2152"/>
                  </a:lnTo>
                  <a:lnTo>
                    <a:pt x="606" y="2162"/>
                  </a:lnTo>
                  <a:lnTo>
                    <a:pt x="576" y="2168"/>
                  </a:lnTo>
                  <a:lnTo>
                    <a:pt x="543" y="2171"/>
                  </a:lnTo>
                  <a:lnTo>
                    <a:pt x="509" y="2171"/>
                  </a:lnTo>
                  <a:lnTo>
                    <a:pt x="471" y="2167"/>
                  </a:lnTo>
                  <a:lnTo>
                    <a:pt x="461" y="2165"/>
                  </a:lnTo>
                  <a:lnTo>
                    <a:pt x="452" y="2160"/>
                  </a:lnTo>
                  <a:lnTo>
                    <a:pt x="445" y="2155"/>
                  </a:lnTo>
                  <a:lnTo>
                    <a:pt x="440" y="2148"/>
                  </a:lnTo>
                  <a:lnTo>
                    <a:pt x="435" y="2139"/>
                  </a:lnTo>
                  <a:lnTo>
                    <a:pt x="432" y="2130"/>
                  </a:lnTo>
                  <a:lnTo>
                    <a:pt x="430" y="2120"/>
                  </a:lnTo>
                  <a:lnTo>
                    <a:pt x="429" y="2109"/>
                  </a:lnTo>
                  <a:lnTo>
                    <a:pt x="428" y="2097"/>
                  </a:lnTo>
                  <a:lnTo>
                    <a:pt x="428" y="2085"/>
                  </a:lnTo>
                  <a:lnTo>
                    <a:pt x="429" y="2072"/>
                  </a:lnTo>
                  <a:lnTo>
                    <a:pt x="430" y="2058"/>
                  </a:lnTo>
                  <a:lnTo>
                    <a:pt x="432" y="2030"/>
                  </a:lnTo>
                  <a:lnTo>
                    <a:pt x="435" y="2001"/>
                  </a:lnTo>
                  <a:lnTo>
                    <a:pt x="437" y="1973"/>
                  </a:lnTo>
                  <a:lnTo>
                    <a:pt x="437" y="1946"/>
                  </a:lnTo>
                  <a:lnTo>
                    <a:pt x="436" y="1933"/>
                  </a:lnTo>
                  <a:lnTo>
                    <a:pt x="434" y="1920"/>
                  </a:lnTo>
                  <a:lnTo>
                    <a:pt x="432" y="1909"/>
                  </a:lnTo>
                  <a:lnTo>
                    <a:pt x="428" y="1898"/>
                  </a:lnTo>
                  <a:lnTo>
                    <a:pt x="423" y="1887"/>
                  </a:lnTo>
                  <a:lnTo>
                    <a:pt x="417" y="1878"/>
                  </a:lnTo>
                  <a:lnTo>
                    <a:pt x="409" y="1870"/>
                  </a:lnTo>
                  <a:lnTo>
                    <a:pt x="400" y="1863"/>
                  </a:lnTo>
                  <a:lnTo>
                    <a:pt x="389" y="1858"/>
                  </a:lnTo>
                  <a:lnTo>
                    <a:pt x="376" y="1854"/>
                  </a:lnTo>
                  <a:lnTo>
                    <a:pt x="361" y="1851"/>
                  </a:lnTo>
                  <a:lnTo>
                    <a:pt x="344" y="1850"/>
                  </a:lnTo>
                  <a:lnTo>
                    <a:pt x="334" y="1851"/>
                  </a:lnTo>
                  <a:lnTo>
                    <a:pt x="324" y="1852"/>
                  </a:lnTo>
                  <a:lnTo>
                    <a:pt x="313" y="1853"/>
                  </a:lnTo>
                  <a:lnTo>
                    <a:pt x="302" y="1855"/>
                  </a:lnTo>
                  <a:lnTo>
                    <a:pt x="280" y="1861"/>
                  </a:lnTo>
                  <a:lnTo>
                    <a:pt x="257" y="1868"/>
                  </a:lnTo>
                  <a:lnTo>
                    <a:pt x="210" y="1885"/>
                  </a:lnTo>
                  <a:lnTo>
                    <a:pt x="164" y="1901"/>
                  </a:lnTo>
                  <a:lnTo>
                    <a:pt x="143" y="1908"/>
                  </a:lnTo>
                  <a:lnTo>
                    <a:pt x="122" y="1912"/>
                  </a:lnTo>
                  <a:lnTo>
                    <a:pt x="111" y="1914"/>
                  </a:lnTo>
                  <a:lnTo>
                    <a:pt x="101" y="1915"/>
                  </a:lnTo>
                  <a:lnTo>
                    <a:pt x="92" y="1915"/>
                  </a:lnTo>
                  <a:lnTo>
                    <a:pt x="83" y="1914"/>
                  </a:lnTo>
                  <a:lnTo>
                    <a:pt x="74" y="1913"/>
                  </a:lnTo>
                  <a:lnTo>
                    <a:pt x="66" y="1911"/>
                  </a:lnTo>
                  <a:lnTo>
                    <a:pt x="58" y="1908"/>
                  </a:lnTo>
                  <a:lnTo>
                    <a:pt x="51" y="1904"/>
                  </a:lnTo>
                  <a:lnTo>
                    <a:pt x="45" y="1898"/>
                  </a:lnTo>
                  <a:lnTo>
                    <a:pt x="39" y="1892"/>
                  </a:lnTo>
                  <a:lnTo>
                    <a:pt x="33" y="1883"/>
                  </a:lnTo>
                  <a:lnTo>
                    <a:pt x="28" y="1874"/>
                  </a:lnTo>
                  <a:lnTo>
                    <a:pt x="17" y="1845"/>
                  </a:lnTo>
                  <a:lnTo>
                    <a:pt x="8" y="1817"/>
                  </a:lnTo>
                  <a:lnTo>
                    <a:pt x="3" y="1788"/>
                  </a:lnTo>
                  <a:lnTo>
                    <a:pt x="0" y="1758"/>
                  </a:lnTo>
                  <a:lnTo>
                    <a:pt x="0" y="1729"/>
                  </a:lnTo>
                  <a:lnTo>
                    <a:pt x="2" y="1701"/>
                  </a:lnTo>
                  <a:lnTo>
                    <a:pt x="6" y="1672"/>
                  </a:lnTo>
                  <a:lnTo>
                    <a:pt x="12" y="1643"/>
                  </a:lnTo>
                  <a:lnTo>
                    <a:pt x="19" y="1613"/>
                  </a:lnTo>
                  <a:lnTo>
                    <a:pt x="28" y="1584"/>
                  </a:lnTo>
                  <a:lnTo>
                    <a:pt x="37" y="1555"/>
                  </a:lnTo>
                  <a:lnTo>
                    <a:pt x="48" y="1526"/>
                  </a:lnTo>
                  <a:lnTo>
                    <a:pt x="71" y="1467"/>
                  </a:lnTo>
                  <a:lnTo>
                    <a:pt x="95" y="1408"/>
                  </a:lnTo>
                  <a:lnTo>
                    <a:pt x="106" y="1377"/>
                  </a:lnTo>
                  <a:lnTo>
                    <a:pt x="117" y="1347"/>
                  </a:lnTo>
                  <a:lnTo>
                    <a:pt x="129" y="1317"/>
                  </a:lnTo>
                  <a:lnTo>
                    <a:pt x="138" y="1287"/>
                  </a:lnTo>
                  <a:lnTo>
                    <a:pt x="147" y="1255"/>
                  </a:lnTo>
                  <a:lnTo>
                    <a:pt x="154" y="1224"/>
                  </a:lnTo>
                  <a:lnTo>
                    <a:pt x="159" y="1193"/>
                  </a:lnTo>
                  <a:lnTo>
                    <a:pt x="162" y="1162"/>
                  </a:lnTo>
                  <a:lnTo>
                    <a:pt x="164" y="1129"/>
                  </a:lnTo>
                  <a:lnTo>
                    <a:pt x="163" y="1097"/>
                  </a:lnTo>
                  <a:lnTo>
                    <a:pt x="159" y="1065"/>
                  </a:lnTo>
                  <a:lnTo>
                    <a:pt x="153" y="1032"/>
                  </a:lnTo>
                  <a:lnTo>
                    <a:pt x="144" y="998"/>
                  </a:lnTo>
                  <a:lnTo>
                    <a:pt x="132" y="965"/>
                  </a:lnTo>
                  <a:lnTo>
                    <a:pt x="115" y="931"/>
                  </a:lnTo>
                  <a:lnTo>
                    <a:pt x="96" y="897"/>
                  </a:lnTo>
                  <a:lnTo>
                    <a:pt x="89" y="884"/>
                  </a:lnTo>
                  <a:lnTo>
                    <a:pt x="84" y="869"/>
                  </a:lnTo>
                  <a:lnTo>
                    <a:pt x="80" y="856"/>
                  </a:lnTo>
                  <a:lnTo>
                    <a:pt x="78" y="842"/>
                  </a:lnTo>
                  <a:lnTo>
                    <a:pt x="77" y="827"/>
                  </a:lnTo>
                  <a:lnTo>
                    <a:pt x="77" y="812"/>
                  </a:lnTo>
                  <a:lnTo>
                    <a:pt x="78" y="797"/>
                  </a:lnTo>
                  <a:lnTo>
                    <a:pt x="81" y="782"/>
                  </a:lnTo>
                  <a:lnTo>
                    <a:pt x="84" y="766"/>
                  </a:lnTo>
                  <a:lnTo>
                    <a:pt x="89" y="749"/>
                  </a:lnTo>
                  <a:lnTo>
                    <a:pt x="94" y="732"/>
                  </a:lnTo>
                  <a:lnTo>
                    <a:pt x="100" y="716"/>
                  </a:lnTo>
                  <a:lnTo>
                    <a:pt x="113" y="682"/>
                  </a:lnTo>
                  <a:lnTo>
                    <a:pt x="129" y="648"/>
                  </a:lnTo>
                  <a:lnTo>
                    <a:pt x="162" y="577"/>
                  </a:lnTo>
                  <a:lnTo>
                    <a:pt x="193" y="506"/>
                  </a:lnTo>
                  <a:lnTo>
                    <a:pt x="200" y="487"/>
                  </a:lnTo>
                  <a:lnTo>
                    <a:pt x="206" y="470"/>
                  </a:lnTo>
                  <a:lnTo>
                    <a:pt x="212" y="452"/>
                  </a:lnTo>
                  <a:lnTo>
                    <a:pt x="217" y="435"/>
                  </a:lnTo>
                  <a:lnTo>
                    <a:pt x="221" y="417"/>
                  </a:lnTo>
                  <a:lnTo>
                    <a:pt x="224" y="400"/>
                  </a:lnTo>
                  <a:lnTo>
                    <a:pt x="226" y="383"/>
                  </a:lnTo>
                  <a:lnTo>
                    <a:pt x="227" y="365"/>
                  </a:lnTo>
                  <a:lnTo>
                    <a:pt x="227" y="357"/>
                  </a:lnTo>
                  <a:lnTo>
                    <a:pt x="225" y="347"/>
                  </a:lnTo>
                  <a:lnTo>
                    <a:pt x="223" y="338"/>
                  </a:lnTo>
                  <a:lnTo>
                    <a:pt x="220" y="327"/>
                  </a:lnTo>
                  <a:lnTo>
                    <a:pt x="211" y="304"/>
                  </a:lnTo>
                  <a:lnTo>
                    <a:pt x="201" y="280"/>
                  </a:lnTo>
                  <a:lnTo>
                    <a:pt x="190" y="254"/>
                  </a:lnTo>
                  <a:lnTo>
                    <a:pt x="178" y="226"/>
                  </a:lnTo>
                  <a:lnTo>
                    <a:pt x="167" y="198"/>
                  </a:lnTo>
                  <a:lnTo>
                    <a:pt x="157" y="171"/>
                  </a:lnTo>
                  <a:lnTo>
                    <a:pt x="153" y="158"/>
                  </a:lnTo>
                  <a:lnTo>
                    <a:pt x="149" y="144"/>
                  </a:lnTo>
                  <a:lnTo>
                    <a:pt x="146" y="131"/>
                  </a:lnTo>
                  <a:lnTo>
                    <a:pt x="144" y="117"/>
                  </a:lnTo>
                  <a:lnTo>
                    <a:pt x="143" y="105"/>
                  </a:lnTo>
                  <a:lnTo>
                    <a:pt x="143" y="93"/>
                  </a:lnTo>
                  <a:lnTo>
                    <a:pt x="144" y="81"/>
                  </a:lnTo>
                  <a:lnTo>
                    <a:pt x="146" y="70"/>
                  </a:lnTo>
                  <a:lnTo>
                    <a:pt x="149" y="59"/>
                  </a:lnTo>
                  <a:lnTo>
                    <a:pt x="154" y="49"/>
                  </a:lnTo>
                  <a:lnTo>
                    <a:pt x="160" y="40"/>
                  </a:lnTo>
                  <a:lnTo>
                    <a:pt x="168" y="32"/>
                  </a:lnTo>
                  <a:lnTo>
                    <a:pt x="178" y="24"/>
                  </a:lnTo>
                  <a:lnTo>
                    <a:pt x="189" y="17"/>
                  </a:lnTo>
                  <a:lnTo>
                    <a:pt x="202" y="11"/>
                  </a:lnTo>
                  <a:lnTo>
                    <a:pt x="218" y="6"/>
                  </a:lnTo>
                  <a:lnTo>
                    <a:pt x="227" y="3"/>
                  </a:lnTo>
                  <a:lnTo>
                    <a:pt x="236" y="2"/>
                  </a:lnTo>
                  <a:lnTo>
                    <a:pt x="245" y="2"/>
                  </a:lnTo>
                  <a:lnTo>
                    <a:pt x="255" y="4"/>
                  </a:lnTo>
                  <a:lnTo>
                    <a:pt x="262" y="6"/>
                  </a:lnTo>
                  <a:lnTo>
                    <a:pt x="270" y="9"/>
                  </a:lnTo>
                  <a:lnTo>
                    <a:pt x="277" y="14"/>
                  </a:lnTo>
                  <a:lnTo>
                    <a:pt x="284" y="19"/>
                  </a:lnTo>
                  <a:lnTo>
                    <a:pt x="291" y="24"/>
                  </a:lnTo>
                  <a:lnTo>
                    <a:pt x="297" y="31"/>
                  </a:lnTo>
                  <a:lnTo>
                    <a:pt x="303" y="38"/>
                  </a:lnTo>
                  <a:lnTo>
                    <a:pt x="309" y="45"/>
                  </a:lnTo>
                  <a:lnTo>
                    <a:pt x="321" y="61"/>
                  </a:lnTo>
                  <a:lnTo>
                    <a:pt x="333" y="78"/>
                  </a:lnTo>
                  <a:lnTo>
                    <a:pt x="344" y="95"/>
                  </a:lnTo>
                  <a:lnTo>
                    <a:pt x="356" y="111"/>
                  </a:lnTo>
                  <a:lnTo>
                    <a:pt x="369" y="126"/>
                  </a:lnTo>
                  <a:lnTo>
                    <a:pt x="383" y="141"/>
                  </a:lnTo>
                  <a:lnTo>
                    <a:pt x="390" y="146"/>
                  </a:lnTo>
                  <a:lnTo>
                    <a:pt x="398" y="151"/>
                  </a:lnTo>
                  <a:lnTo>
                    <a:pt x="406" y="156"/>
                  </a:lnTo>
                  <a:lnTo>
                    <a:pt x="414" y="159"/>
                  </a:lnTo>
                  <a:lnTo>
                    <a:pt x="423" y="161"/>
                  </a:lnTo>
                  <a:lnTo>
                    <a:pt x="432" y="163"/>
                  </a:lnTo>
                  <a:lnTo>
                    <a:pt x="441" y="163"/>
                  </a:lnTo>
                  <a:lnTo>
                    <a:pt x="451" y="161"/>
                  </a:lnTo>
                  <a:lnTo>
                    <a:pt x="462" y="159"/>
                  </a:lnTo>
                  <a:lnTo>
                    <a:pt x="471" y="155"/>
                  </a:lnTo>
                  <a:lnTo>
                    <a:pt x="480" y="151"/>
                  </a:lnTo>
                  <a:lnTo>
                    <a:pt x="489" y="145"/>
                  </a:lnTo>
                  <a:lnTo>
                    <a:pt x="497" y="138"/>
                  </a:lnTo>
                  <a:lnTo>
                    <a:pt x="506" y="131"/>
                  </a:lnTo>
                  <a:lnTo>
                    <a:pt x="514" y="122"/>
                  </a:lnTo>
                  <a:lnTo>
                    <a:pt x="521" y="113"/>
                  </a:lnTo>
                  <a:lnTo>
                    <a:pt x="547" y="76"/>
                  </a:lnTo>
                  <a:lnTo>
                    <a:pt x="571" y="40"/>
                  </a:lnTo>
                  <a:lnTo>
                    <a:pt x="577" y="32"/>
                  </a:lnTo>
                  <a:lnTo>
                    <a:pt x="583" y="25"/>
                  </a:lnTo>
                  <a:lnTo>
                    <a:pt x="590" y="18"/>
                  </a:lnTo>
                  <a:lnTo>
                    <a:pt x="596" y="13"/>
                  </a:lnTo>
                  <a:lnTo>
                    <a:pt x="602" y="8"/>
                  </a:lnTo>
                  <a:lnTo>
                    <a:pt x="609" y="4"/>
                  </a:lnTo>
                  <a:lnTo>
                    <a:pt x="616" y="2"/>
                  </a:lnTo>
                  <a:lnTo>
                    <a:pt x="623" y="0"/>
                  </a:lnTo>
                  <a:lnTo>
                    <a:pt x="631" y="0"/>
                  </a:lnTo>
                  <a:lnTo>
                    <a:pt x="639" y="3"/>
                  </a:lnTo>
                  <a:lnTo>
                    <a:pt x="647" y="7"/>
                  </a:lnTo>
                  <a:lnTo>
                    <a:pt x="656" y="12"/>
                  </a:lnTo>
                  <a:lnTo>
                    <a:pt x="665" y="20"/>
                  </a:lnTo>
                  <a:lnTo>
                    <a:pt x="674" y="29"/>
                  </a:lnTo>
                  <a:lnTo>
                    <a:pt x="684" y="40"/>
                  </a:lnTo>
                  <a:lnTo>
                    <a:pt x="695" y="54"/>
                  </a:lnTo>
                  <a:lnTo>
                    <a:pt x="699" y="60"/>
                  </a:lnTo>
                  <a:lnTo>
                    <a:pt x="703" y="66"/>
                  </a:lnTo>
                  <a:lnTo>
                    <a:pt x="706" y="73"/>
                  </a:lnTo>
                  <a:lnTo>
                    <a:pt x="709" y="80"/>
                  </a:lnTo>
                  <a:lnTo>
                    <a:pt x="712" y="94"/>
                  </a:lnTo>
                  <a:lnTo>
                    <a:pt x="715" y="109"/>
                  </a:lnTo>
                  <a:lnTo>
                    <a:pt x="715" y="124"/>
                  </a:lnTo>
                  <a:lnTo>
                    <a:pt x="715" y="141"/>
                  </a:lnTo>
                  <a:lnTo>
                    <a:pt x="713" y="158"/>
                  </a:lnTo>
                  <a:lnTo>
                    <a:pt x="711" y="175"/>
                  </a:lnTo>
                  <a:lnTo>
                    <a:pt x="704" y="211"/>
                  </a:lnTo>
                  <a:lnTo>
                    <a:pt x="698" y="247"/>
                  </a:lnTo>
                  <a:lnTo>
                    <a:pt x="695" y="267"/>
                  </a:lnTo>
                  <a:lnTo>
                    <a:pt x="692" y="285"/>
                  </a:lnTo>
                  <a:lnTo>
                    <a:pt x="691" y="304"/>
                  </a:lnTo>
                  <a:lnTo>
                    <a:pt x="690" y="322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66" name="Freeform 582">
              <a:extLst>
                <a:ext uri="{FF2B5EF4-FFF2-40B4-BE49-F238E27FC236}">
                  <a16:creationId xmlns:a16="http://schemas.microsoft.com/office/drawing/2014/main" id="{AE00A2F4-C7FF-A251-4512-3661D3438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721"/>
              <a:ext cx="17" cy="18"/>
            </a:xfrm>
            <a:custGeom>
              <a:avLst/>
              <a:gdLst>
                <a:gd name="T0" fmla="*/ 35 w 271"/>
                <a:gd name="T1" fmla="*/ 227 h 296"/>
                <a:gd name="T2" fmla="*/ 55 w 271"/>
                <a:gd name="T3" fmla="*/ 250 h 296"/>
                <a:gd name="T4" fmla="*/ 78 w 271"/>
                <a:gd name="T5" fmla="*/ 268 h 296"/>
                <a:gd name="T6" fmla="*/ 102 w 271"/>
                <a:gd name="T7" fmla="*/ 282 h 296"/>
                <a:gd name="T8" fmla="*/ 128 w 271"/>
                <a:gd name="T9" fmla="*/ 292 h 296"/>
                <a:gd name="T10" fmla="*/ 154 w 271"/>
                <a:gd name="T11" fmla="*/ 296 h 296"/>
                <a:gd name="T12" fmla="*/ 180 w 271"/>
                <a:gd name="T13" fmla="*/ 295 h 296"/>
                <a:gd name="T14" fmla="*/ 204 w 271"/>
                <a:gd name="T15" fmla="*/ 288 h 296"/>
                <a:gd name="T16" fmla="*/ 227 w 271"/>
                <a:gd name="T17" fmla="*/ 273 h 296"/>
                <a:gd name="T18" fmla="*/ 245 w 271"/>
                <a:gd name="T19" fmla="*/ 255 h 296"/>
                <a:gd name="T20" fmla="*/ 259 w 271"/>
                <a:gd name="T21" fmla="*/ 233 h 296"/>
                <a:gd name="T22" fmla="*/ 268 w 271"/>
                <a:gd name="T23" fmla="*/ 208 h 296"/>
                <a:gd name="T24" fmla="*/ 271 w 271"/>
                <a:gd name="T25" fmla="*/ 181 h 296"/>
                <a:gd name="T26" fmla="*/ 270 w 271"/>
                <a:gd name="T27" fmla="*/ 152 h 296"/>
                <a:gd name="T28" fmla="*/ 263 w 271"/>
                <a:gd name="T29" fmla="*/ 124 h 296"/>
                <a:gd name="T30" fmla="*/ 252 w 271"/>
                <a:gd name="T31" fmla="*/ 96 h 296"/>
                <a:gd name="T32" fmla="*/ 236 w 271"/>
                <a:gd name="T33" fmla="*/ 69 h 296"/>
                <a:gd name="T34" fmla="*/ 216 w 271"/>
                <a:gd name="T35" fmla="*/ 46 h 296"/>
                <a:gd name="T36" fmla="*/ 194 w 271"/>
                <a:gd name="T37" fmla="*/ 27 h 296"/>
                <a:gd name="T38" fmla="*/ 170 w 271"/>
                <a:gd name="T39" fmla="*/ 13 h 296"/>
                <a:gd name="T40" fmla="*/ 144 w 271"/>
                <a:gd name="T41" fmla="*/ 4 h 296"/>
                <a:gd name="T42" fmla="*/ 118 w 271"/>
                <a:gd name="T43" fmla="*/ 0 h 296"/>
                <a:gd name="T44" fmla="*/ 92 w 271"/>
                <a:gd name="T45" fmla="*/ 1 h 296"/>
                <a:gd name="T46" fmla="*/ 67 w 271"/>
                <a:gd name="T47" fmla="*/ 8 h 296"/>
                <a:gd name="T48" fmla="*/ 45 w 271"/>
                <a:gd name="T49" fmla="*/ 21 h 296"/>
                <a:gd name="T50" fmla="*/ 26 w 271"/>
                <a:gd name="T51" fmla="*/ 41 h 296"/>
                <a:gd name="T52" fmla="*/ 13 w 271"/>
                <a:gd name="T53" fmla="*/ 63 h 296"/>
                <a:gd name="T54" fmla="*/ 4 w 271"/>
                <a:gd name="T55" fmla="*/ 88 h 296"/>
                <a:gd name="T56" fmla="*/ 0 w 271"/>
                <a:gd name="T57" fmla="*/ 114 h 296"/>
                <a:gd name="T58" fmla="*/ 1 w 271"/>
                <a:gd name="T59" fmla="*/ 142 h 296"/>
                <a:gd name="T60" fmla="*/ 7 w 271"/>
                <a:gd name="T61" fmla="*/ 172 h 296"/>
                <a:gd name="T62" fmla="*/ 18 w 271"/>
                <a:gd name="T63" fmla="*/ 20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1" h="296">
                  <a:moveTo>
                    <a:pt x="25" y="214"/>
                  </a:moveTo>
                  <a:lnTo>
                    <a:pt x="35" y="227"/>
                  </a:lnTo>
                  <a:lnTo>
                    <a:pt x="45" y="239"/>
                  </a:lnTo>
                  <a:lnTo>
                    <a:pt x="55" y="250"/>
                  </a:lnTo>
                  <a:lnTo>
                    <a:pt x="66" y="259"/>
                  </a:lnTo>
                  <a:lnTo>
                    <a:pt x="78" y="268"/>
                  </a:lnTo>
                  <a:lnTo>
                    <a:pt x="90" y="276"/>
                  </a:lnTo>
                  <a:lnTo>
                    <a:pt x="102" y="282"/>
                  </a:lnTo>
                  <a:lnTo>
                    <a:pt x="115" y="288"/>
                  </a:lnTo>
                  <a:lnTo>
                    <a:pt x="128" y="292"/>
                  </a:lnTo>
                  <a:lnTo>
                    <a:pt x="141" y="295"/>
                  </a:lnTo>
                  <a:lnTo>
                    <a:pt x="154" y="296"/>
                  </a:lnTo>
                  <a:lnTo>
                    <a:pt x="168" y="296"/>
                  </a:lnTo>
                  <a:lnTo>
                    <a:pt x="180" y="295"/>
                  </a:lnTo>
                  <a:lnTo>
                    <a:pt x="193" y="292"/>
                  </a:lnTo>
                  <a:lnTo>
                    <a:pt x="204" y="288"/>
                  </a:lnTo>
                  <a:lnTo>
                    <a:pt x="216" y="281"/>
                  </a:lnTo>
                  <a:lnTo>
                    <a:pt x="227" y="273"/>
                  </a:lnTo>
                  <a:lnTo>
                    <a:pt x="237" y="265"/>
                  </a:lnTo>
                  <a:lnTo>
                    <a:pt x="245" y="255"/>
                  </a:lnTo>
                  <a:lnTo>
                    <a:pt x="253" y="244"/>
                  </a:lnTo>
                  <a:lnTo>
                    <a:pt x="259" y="233"/>
                  </a:lnTo>
                  <a:lnTo>
                    <a:pt x="264" y="221"/>
                  </a:lnTo>
                  <a:lnTo>
                    <a:pt x="268" y="208"/>
                  </a:lnTo>
                  <a:lnTo>
                    <a:pt x="270" y="195"/>
                  </a:lnTo>
                  <a:lnTo>
                    <a:pt x="271" y="181"/>
                  </a:lnTo>
                  <a:lnTo>
                    <a:pt x="271" y="168"/>
                  </a:lnTo>
                  <a:lnTo>
                    <a:pt x="270" y="152"/>
                  </a:lnTo>
                  <a:lnTo>
                    <a:pt x="267" y="138"/>
                  </a:lnTo>
                  <a:lnTo>
                    <a:pt x="263" y="124"/>
                  </a:lnTo>
                  <a:lnTo>
                    <a:pt x="258" y="110"/>
                  </a:lnTo>
                  <a:lnTo>
                    <a:pt x="252" y="96"/>
                  </a:lnTo>
                  <a:lnTo>
                    <a:pt x="245" y="82"/>
                  </a:lnTo>
                  <a:lnTo>
                    <a:pt x="236" y="69"/>
                  </a:lnTo>
                  <a:lnTo>
                    <a:pt x="227" y="57"/>
                  </a:lnTo>
                  <a:lnTo>
                    <a:pt x="216" y="46"/>
                  </a:lnTo>
                  <a:lnTo>
                    <a:pt x="206" y="36"/>
                  </a:lnTo>
                  <a:lnTo>
                    <a:pt x="194" y="27"/>
                  </a:lnTo>
                  <a:lnTo>
                    <a:pt x="183" y="19"/>
                  </a:lnTo>
                  <a:lnTo>
                    <a:pt x="170" y="13"/>
                  </a:lnTo>
                  <a:lnTo>
                    <a:pt x="158" y="8"/>
                  </a:lnTo>
                  <a:lnTo>
                    <a:pt x="144" y="4"/>
                  </a:lnTo>
                  <a:lnTo>
                    <a:pt x="131" y="1"/>
                  </a:lnTo>
                  <a:lnTo>
                    <a:pt x="118" y="0"/>
                  </a:lnTo>
                  <a:lnTo>
                    <a:pt x="105" y="0"/>
                  </a:lnTo>
                  <a:lnTo>
                    <a:pt x="92" y="1"/>
                  </a:lnTo>
                  <a:lnTo>
                    <a:pt x="80" y="4"/>
                  </a:lnTo>
                  <a:lnTo>
                    <a:pt x="67" y="8"/>
                  </a:lnTo>
                  <a:lnTo>
                    <a:pt x="55" y="14"/>
                  </a:lnTo>
                  <a:lnTo>
                    <a:pt x="45" y="21"/>
                  </a:lnTo>
                  <a:lnTo>
                    <a:pt x="36" y="30"/>
                  </a:lnTo>
                  <a:lnTo>
                    <a:pt x="26" y="41"/>
                  </a:lnTo>
                  <a:lnTo>
                    <a:pt x="19" y="52"/>
                  </a:lnTo>
                  <a:lnTo>
                    <a:pt x="13" y="63"/>
                  </a:lnTo>
                  <a:lnTo>
                    <a:pt x="8" y="75"/>
                  </a:lnTo>
                  <a:lnTo>
                    <a:pt x="4" y="88"/>
                  </a:lnTo>
                  <a:lnTo>
                    <a:pt x="2" y="101"/>
                  </a:lnTo>
                  <a:lnTo>
                    <a:pt x="0" y="114"/>
                  </a:lnTo>
                  <a:lnTo>
                    <a:pt x="0" y="128"/>
                  </a:lnTo>
                  <a:lnTo>
                    <a:pt x="1" y="142"/>
                  </a:lnTo>
                  <a:lnTo>
                    <a:pt x="3" y="158"/>
                  </a:lnTo>
                  <a:lnTo>
                    <a:pt x="7" y="172"/>
                  </a:lnTo>
                  <a:lnTo>
                    <a:pt x="12" y="186"/>
                  </a:lnTo>
                  <a:lnTo>
                    <a:pt x="18" y="200"/>
                  </a:lnTo>
                  <a:lnTo>
                    <a:pt x="25" y="214"/>
                  </a:lnTo>
                  <a:close/>
                </a:path>
              </a:pathLst>
            </a:custGeom>
            <a:solidFill>
              <a:srgbClr val="34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67" name="Freeform 583">
              <a:extLst>
                <a:ext uri="{FF2B5EF4-FFF2-40B4-BE49-F238E27FC236}">
                  <a16:creationId xmlns:a16="http://schemas.microsoft.com/office/drawing/2014/main" id="{B022F704-6610-293C-D1AB-62C374F39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721"/>
              <a:ext cx="17" cy="18"/>
            </a:xfrm>
            <a:custGeom>
              <a:avLst/>
              <a:gdLst>
                <a:gd name="T0" fmla="*/ 35 w 271"/>
                <a:gd name="T1" fmla="*/ 227 h 296"/>
                <a:gd name="T2" fmla="*/ 55 w 271"/>
                <a:gd name="T3" fmla="*/ 250 h 296"/>
                <a:gd name="T4" fmla="*/ 78 w 271"/>
                <a:gd name="T5" fmla="*/ 268 h 296"/>
                <a:gd name="T6" fmla="*/ 102 w 271"/>
                <a:gd name="T7" fmla="*/ 282 h 296"/>
                <a:gd name="T8" fmla="*/ 128 w 271"/>
                <a:gd name="T9" fmla="*/ 292 h 296"/>
                <a:gd name="T10" fmla="*/ 154 w 271"/>
                <a:gd name="T11" fmla="*/ 296 h 296"/>
                <a:gd name="T12" fmla="*/ 180 w 271"/>
                <a:gd name="T13" fmla="*/ 295 h 296"/>
                <a:gd name="T14" fmla="*/ 204 w 271"/>
                <a:gd name="T15" fmla="*/ 288 h 296"/>
                <a:gd name="T16" fmla="*/ 227 w 271"/>
                <a:gd name="T17" fmla="*/ 273 h 296"/>
                <a:gd name="T18" fmla="*/ 245 w 271"/>
                <a:gd name="T19" fmla="*/ 255 h 296"/>
                <a:gd name="T20" fmla="*/ 259 w 271"/>
                <a:gd name="T21" fmla="*/ 233 h 296"/>
                <a:gd name="T22" fmla="*/ 268 w 271"/>
                <a:gd name="T23" fmla="*/ 208 h 296"/>
                <a:gd name="T24" fmla="*/ 271 w 271"/>
                <a:gd name="T25" fmla="*/ 181 h 296"/>
                <a:gd name="T26" fmla="*/ 270 w 271"/>
                <a:gd name="T27" fmla="*/ 152 h 296"/>
                <a:gd name="T28" fmla="*/ 263 w 271"/>
                <a:gd name="T29" fmla="*/ 124 h 296"/>
                <a:gd name="T30" fmla="*/ 252 w 271"/>
                <a:gd name="T31" fmla="*/ 96 h 296"/>
                <a:gd name="T32" fmla="*/ 236 w 271"/>
                <a:gd name="T33" fmla="*/ 69 h 296"/>
                <a:gd name="T34" fmla="*/ 216 w 271"/>
                <a:gd name="T35" fmla="*/ 46 h 296"/>
                <a:gd name="T36" fmla="*/ 194 w 271"/>
                <a:gd name="T37" fmla="*/ 27 h 296"/>
                <a:gd name="T38" fmla="*/ 170 w 271"/>
                <a:gd name="T39" fmla="*/ 13 h 296"/>
                <a:gd name="T40" fmla="*/ 144 w 271"/>
                <a:gd name="T41" fmla="*/ 4 h 296"/>
                <a:gd name="T42" fmla="*/ 118 w 271"/>
                <a:gd name="T43" fmla="*/ 0 h 296"/>
                <a:gd name="T44" fmla="*/ 92 w 271"/>
                <a:gd name="T45" fmla="*/ 1 h 296"/>
                <a:gd name="T46" fmla="*/ 67 w 271"/>
                <a:gd name="T47" fmla="*/ 8 h 296"/>
                <a:gd name="T48" fmla="*/ 45 w 271"/>
                <a:gd name="T49" fmla="*/ 21 h 296"/>
                <a:gd name="T50" fmla="*/ 26 w 271"/>
                <a:gd name="T51" fmla="*/ 41 h 296"/>
                <a:gd name="T52" fmla="*/ 13 w 271"/>
                <a:gd name="T53" fmla="*/ 63 h 296"/>
                <a:gd name="T54" fmla="*/ 4 w 271"/>
                <a:gd name="T55" fmla="*/ 88 h 296"/>
                <a:gd name="T56" fmla="*/ 0 w 271"/>
                <a:gd name="T57" fmla="*/ 114 h 296"/>
                <a:gd name="T58" fmla="*/ 1 w 271"/>
                <a:gd name="T59" fmla="*/ 142 h 296"/>
                <a:gd name="T60" fmla="*/ 7 w 271"/>
                <a:gd name="T61" fmla="*/ 172 h 296"/>
                <a:gd name="T62" fmla="*/ 18 w 271"/>
                <a:gd name="T63" fmla="*/ 20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1" h="296">
                  <a:moveTo>
                    <a:pt x="25" y="214"/>
                  </a:moveTo>
                  <a:lnTo>
                    <a:pt x="35" y="227"/>
                  </a:lnTo>
                  <a:lnTo>
                    <a:pt x="45" y="239"/>
                  </a:lnTo>
                  <a:lnTo>
                    <a:pt x="55" y="250"/>
                  </a:lnTo>
                  <a:lnTo>
                    <a:pt x="66" y="259"/>
                  </a:lnTo>
                  <a:lnTo>
                    <a:pt x="78" y="268"/>
                  </a:lnTo>
                  <a:lnTo>
                    <a:pt x="90" y="276"/>
                  </a:lnTo>
                  <a:lnTo>
                    <a:pt x="102" y="282"/>
                  </a:lnTo>
                  <a:lnTo>
                    <a:pt x="115" y="288"/>
                  </a:lnTo>
                  <a:lnTo>
                    <a:pt x="128" y="292"/>
                  </a:lnTo>
                  <a:lnTo>
                    <a:pt x="141" y="295"/>
                  </a:lnTo>
                  <a:lnTo>
                    <a:pt x="154" y="296"/>
                  </a:lnTo>
                  <a:lnTo>
                    <a:pt x="168" y="296"/>
                  </a:lnTo>
                  <a:lnTo>
                    <a:pt x="180" y="295"/>
                  </a:lnTo>
                  <a:lnTo>
                    <a:pt x="193" y="292"/>
                  </a:lnTo>
                  <a:lnTo>
                    <a:pt x="204" y="288"/>
                  </a:lnTo>
                  <a:lnTo>
                    <a:pt x="216" y="281"/>
                  </a:lnTo>
                  <a:lnTo>
                    <a:pt x="227" y="273"/>
                  </a:lnTo>
                  <a:lnTo>
                    <a:pt x="237" y="265"/>
                  </a:lnTo>
                  <a:lnTo>
                    <a:pt x="245" y="255"/>
                  </a:lnTo>
                  <a:lnTo>
                    <a:pt x="253" y="244"/>
                  </a:lnTo>
                  <a:lnTo>
                    <a:pt x="259" y="233"/>
                  </a:lnTo>
                  <a:lnTo>
                    <a:pt x="264" y="221"/>
                  </a:lnTo>
                  <a:lnTo>
                    <a:pt x="268" y="208"/>
                  </a:lnTo>
                  <a:lnTo>
                    <a:pt x="270" y="195"/>
                  </a:lnTo>
                  <a:lnTo>
                    <a:pt x="271" y="181"/>
                  </a:lnTo>
                  <a:lnTo>
                    <a:pt x="271" y="168"/>
                  </a:lnTo>
                  <a:lnTo>
                    <a:pt x="270" y="152"/>
                  </a:lnTo>
                  <a:lnTo>
                    <a:pt x="267" y="138"/>
                  </a:lnTo>
                  <a:lnTo>
                    <a:pt x="263" y="124"/>
                  </a:lnTo>
                  <a:lnTo>
                    <a:pt x="258" y="110"/>
                  </a:lnTo>
                  <a:lnTo>
                    <a:pt x="252" y="96"/>
                  </a:lnTo>
                  <a:lnTo>
                    <a:pt x="245" y="82"/>
                  </a:lnTo>
                  <a:lnTo>
                    <a:pt x="236" y="69"/>
                  </a:lnTo>
                  <a:lnTo>
                    <a:pt x="227" y="57"/>
                  </a:lnTo>
                  <a:lnTo>
                    <a:pt x="216" y="46"/>
                  </a:lnTo>
                  <a:lnTo>
                    <a:pt x="206" y="36"/>
                  </a:lnTo>
                  <a:lnTo>
                    <a:pt x="194" y="27"/>
                  </a:lnTo>
                  <a:lnTo>
                    <a:pt x="183" y="19"/>
                  </a:lnTo>
                  <a:lnTo>
                    <a:pt x="170" y="13"/>
                  </a:lnTo>
                  <a:lnTo>
                    <a:pt x="158" y="8"/>
                  </a:lnTo>
                  <a:lnTo>
                    <a:pt x="144" y="4"/>
                  </a:lnTo>
                  <a:lnTo>
                    <a:pt x="131" y="1"/>
                  </a:lnTo>
                  <a:lnTo>
                    <a:pt x="118" y="0"/>
                  </a:lnTo>
                  <a:lnTo>
                    <a:pt x="105" y="0"/>
                  </a:lnTo>
                  <a:lnTo>
                    <a:pt x="92" y="1"/>
                  </a:lnTo>
                  <a:lnTo>
                    <a:pt x="80" y="4"/>
                  </a:lnTo>
                  <a:lnTo>
                    <a:pt x="67" y="8"/>
                  </a:lnTo>
                  <a:lnTo>
                    <a:pt x="55" y="14"/>
                  </a:lnTo>
                  <a:lnTo>
                    <a:pt x="45" y="21"/>
                  </a:lnTo>
                  <a:lnTo>
                    <a:pt x="36" y="30"/>
                  </a:lnTo>
                  <a:lnTo>
                    <a:pt x="26" y="41"/>
                  </a:lnTo>
                  <a:lnTo>
                    <a:pt x="19" y="52"/>
                  </a:lnTo>
                  <a:lnTo>
                    <a:pt x="13" y="63"/>
                  </a:lnTo>
                  <a:lnTo>
                    <a:pt x="8" y="75"/>
                  </a:lnTo>
                  <a:lnTo>
                    <a:pt x="4" y="88"/>
                  </a:lnTo>
                  <a:lnTo>
                    <a:pt x="2" y="101"/>
                  </a:lnTo>
                  <a:lnTo>
                    <a:pt x="0" y="114"/>
                  </a:lnTo>
                  <a:lnTo>
                    <a:pt x="0" y="128"/>
                  </a:lnTo>
                  <a:lnTo>
                    <a:pt x="1" y="142"/>
                  </a:lnTo>
                  <a:lnTo>
                    <a:pt x="3" y="158"/>
                  </a:lnTo>
                  <a:lnTo>
                    <a:pt x="7" y="172"/>
                  </a:lnTo>
                  <a:lnTo>
                    <a:pt x="12" y="186"/>
                  </a:lnTo>
                  <a:lnTo>
                    <a:pt x="18" y="200"/>
                  </a:lnTo>
                  <a:lnTo>
                    <a:pt x="25" y="214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68" name="Freeform 584">
              <a:extLst>
                <a:ext uri="{FF2B5EF4-FFF2-40B4-BE49-F238E27FC236}">
                  <a16:creationId xmlns:a16="http://schemas.microsoft.com/office/drawing/2014/main" id="{1F4E833D-F580-2482-EE21-63A19B457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767"/>
              <a:ext cx="8" cy="6"/>
            </a:xfrm>
            <a:custGeom>
              <a:avLst/>
              <a:gdLst>
                <a:gd name="T0" fmla="*/ 8 w 123"/>
                <a:gd name="T1" fmla="*/ 85 h 107"/>
                <a:gd name="T2" fmla="*/ 11 w 123"/>
                <a:gd name="T3" fmla="*/ 90 h 107"/>
                <a:gd name="T4" fmla="*/ 14 w 123"/>
                <a:gd name="T5" fmla="*/ 94 h 107"/>
                <a:gd name="T6" fmla="*/ 18 w 123"/>
                <a:gd name="T7" fmla="*/ 97 h 107"/>
                <a:gd name="T8" fmla="*/ 22 w 123"/>
                <a:gd name="T9" fmla="*/ 100 h 107"/>
                <a:gd name="T10" fmla="*/ 26 w 123"/>
                <a:gd name="T11" fmla="*/ 102 h 107"/>
                <a:gd name="T12" fmla="*/ 31 w 123"/>
                <a:gd name="T13" fmla="*/ 104 h 107"/>
                <a:gd name="T14" fmla="*/ 36 w 123"/>
                <a:gd name="T15" fmla="*/ 106 h 107"/>
                <a:gd name="T16" fmla="*/ 42 w 123"/>
                <a:gd name="T17" fmla="*/ 107 h 107"/>
                <a:gd name="T18" fmla="*/ 47 w 123"/>
                <a:gd name="T19" fmla="*/ 107 h 107"/>
                <a:gd name="T20" fmla="*/ 53 w 123"/>
                <a:gd name="T21" fmla="*/ 107 h 107"/>
                <a:gd name="T22" fmla="*/ 59 w 123"/>
                <a:gd name="T23" fmla="*/ 106 h 107"/>
                <a:gd name="T24" fmla="*/ 65 w 123"/>
                <a:gd name="T25" fmla="*/ 105 h 107"/>
                <a:gd name="T26" fmla="*/ 77 w 123"/>
                <a:gd name="T27" fmla="*/ 101 h 107"/>
                <a:gd name="T28" fmla="*/ 90 w 123"/>
                <a:gd name="T29" fmla="*/ 95 h 107"/>
                <a:gd name="T30" fmla="*/ 100 w 123"/>
                <a:gd name="T31" fmla="*/ 87 h 107"/>
                <a:gd name="T32" fmla="*/ 109 w 123"/>
                <a:gd name="T33" fmla="*/ 79 h 107"/>
                <a:gd name="T34" fmla="*/ 115 w 123"/>
                <a:gd name="T35" fmla="*/ 70 h 107"/>
                <a:gd name="T36" fmla="*/ 120 w 123"/>
                <a:gd name="T37" fmla="*/ 61 h 107"/>
                <a:gd name="T38" fmla="*/ 122 w 123"/>
                <a:gd name="T39" fmla="*/ 56 h 107"/>
                <a:gd name="T40" fmla="*/ 122 w 123"/>
                <a:gd name="T41" fmla="*/ 50 h 107"/>
                <a:gd name="T42" fmla="*/ 123 w 123"/>
                <a:gd name="T43" fmla="*/ 45 h 107"/>
                <a:gd name="T44" fmla="*/ 122 w 123"/>
                <a:gd name="T45" fmla="*/ 40 h 107"/>
                <a:gd name="T46" fmla="*/ 121 w 123"/>
                <a:gd name="T47" fmla="*/ 36 h 107"/>
                <a:gd name="T48" fmla="*/ 120 w 123"/>
                <a:gd name="T49" fmla="*/ 31 h 107"/>
                <a:gd name="T50" fmla="*/ 117 w 123"/>
                <a:gd name="T51" fmla="*/ 26 h 107"/>
                <a:gd name="T52" fmla="*/ 114 w 123"/>
                <a:gd name="T53" fmla="*/ 22 h 107"/>
                <a:gd name="T54" fmla="*/ 111 w 123"/>
                <a:gd name="T55" fmla="*/ 17 h 107"/>
                <a:gd name="T56" fmla="*/ 108 w 123"/>
                <a:gd name="T57" fmla="*/ 14 h 107"/>
                <a:gd name="T58" fmla="*/ 104 w 123"/>
                <a:gd name="T59" fmla="*/ 10 h 107"/>
                <a:gd name="T60" fmla="*/ 100 w 123"/>
                <a:gd name="T61" fmla="*/ 7 h 107"/>
                <a:gd name="T62" fmla="*/ 95 w 123"/>
                <a:gd name="T63" fmla="*/ 5 h 107"/>
                <a:gd name="T64" fmla="*/ 91 w 123"/>
                <a:gd name="T65" fmla="*/ 3 h 107"/>
                <a:gd name="T66" fmla="*/ 86 w 123"/>
                <a:gd name="T67" fmla="*/ 1 h 107"/>
                <a:gd name="T68" fmla="*/ 81 w 123"/>
                <a:gd name="T69" fmla="*/ 1 h 107"/>
                <a:gd name="T70" fmla="*/ 75 w 123"/>
                <a:gd name="T71" fmla="*/ 0 h 107"/>
                <a:gd name="T72" fmla="*/ 70 w 123"/>
                <a:gd name="T73" fmla="*/ 0 h 107"/>
                <a:gd name="T74" fmla="*/ 65 w 123"/>
                <a:gd name="T75" fmla="*/ 1 h 107"/>
                <a:gd name="T76" fmla="*/ 59 w 123"/>
                <a:gd name="T77" fmla="*/ 2 h 107"/>
                <a:gd name="T78" fmla="*/ 53 w 123"/>
                <a:gd name="T79" fmla="*/ 4 h 107"/>
                <a:gd name="T80" fmla="*/ 48 w 123"/>
                <a:gd name="T81" fmla="*/ 6 h 107"/>
                <a:gd name="T82" fmla="*/ 42 w 123"/>
                <a:gd name="T83" fmla="*/ 9 h 107"/>
                <a:gd name="T84" fmla="*/ 37 w 123"/>
                <a:gd name="T85" fmla="*/ 12 h 107"/>
                <a:gd name="T86" fmla="*/ 31 w 123"/>
                <a:gd name="T87" fmla="*/ 15 h 107"/>
                <a:gd name="T88" fmla="*/ 25 w 123"/>
                <a:gd name="T89" fmla="*/ 18 h 107"/>
                <a:gd name="T90" fmla="*/ 20 w 123"/>
                <a:gd name="T91" fmla="*/ 22 h 107"/>
                <a:gd name="T92" fmla="*/ 16 w 123"/>
                <a:gd name="T93" fmla="*/ 26 h 107"/>
                <a:gd name="T94" fmla="*/ 12 w 123"/>
                <a:gd name="T95" fmla="*/ 30 h 107"/>
                <a:gd name="T96" fmla="*/ 9 w 123"/>
                <a:gd name="T97" fmla="*/ 35 h 107"/>
                <a:gd name="T98" fmla="*/ 6 w 123"/>
                <a:gd name="T99" fmla="*/ 40 h 107"/>
                <a:gd name="T100" fmla="*/ 3 w 123"/>
                <a:gd name="T101" fmla="*/ 45 h 107"/>
                <a:gd name="T102" fmla="*/ 2 w 123"/>
                <a:gd name="T103" fmla="*/ 50 h 107"/>
                <a:gd name="T104" fmla="*/ 1 w 123"/>
                <a:gd name="T105" fmla="*/ 56 h 107"/>
                <a:gd name="T106" fmla="*/ 0 w 123"/>
                <a:gd name="T107" fmla="*/ 61 h 107"/>
                <a:gd name="T108" fmla="*/ 0 w 123"/>
                <a:gd name="T109" fmla="*/ 66 h 107"/>
                <a:gd name="T110" fmla="*/ 1 w 123"/>
                <a:gd name="T111" fmla="*/ 71 h 107"/>
                <a:gd name="T112" fmla="*/ 2 w 123"/>
                <a:gd name="T113" fmla="*/ 76 h 107"/>
                <a:gd name="T114" fmla="*/ 4 w 123"/>
                <a:gd name="T115" fmla="*/ 81 h 107"/>
                <a:gd name="T116" fmla="*/ 8 w 123"/>
                <a:gd name="T117" fmla="*/ 8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07">
                  <a:moveTo>
                    <a:pt x="8" y="85"/>
                  </a:moveTo>
                  <a:lnTo>
                    <a:pt x="11" y="90"/>
                  </a:lnTo>
                  <a:lnTo>
                    <a:pt x="14" y="94"/>
                  </a:lnTo>
                  <a:lnTo>
                    <a:pt x="18" y="97"/>
                  </a:lnTo>
                  <a:lnTo>
                    <a:pt x="22" y="100"/>
                  </a:lnTo>
                  <a:lnTo>
                    <a:pt x="26" y="102"/>
                  </a:lnTo>
                  <a:lnTo>
                    <a:pt x="31" y="104"/>
                  </a:lnTo>
                  <a:lnTo>
                    <a:pt x="36" y="106"/>
                  </a:lnTo>
                  <a:lnTo>
                    <a:pt x="42" y="107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59" y="106"/>
                  </a:lnTo>
                  <a:lnTo>
                    <a:pt x="65" y="105"/>
                  </a:lnTo>
                  <a:lnTo>
                    <a:pt x="77" y="101"/>
                  </a:lnTo>
                  <a:lnTo>
                    <a:pt x="90" y="95"/>
                  </a:lnTo>
                  <a:lnTo>
                    <a:pt x="100" y="87"/>
                  </a:lnTo>
                  <a:lnTo>
                    <a:pt x="109" y="79"/>
                  </a:lnTo>
                  <a:lnTo>
                    <a:pt x="115" y="70"/>
                  </a:lnTo>
                  <a:lnTo>
                    <a:pt x="120" y="61"/>
                  </a:lnTo>
                  <a:lnTo>
                    <a:pt x="122" y="56"/>
                  </a:lnTo>
                  <a:lnTo>
                    <a:pt x="122" y="50"/>
                  </a:lnTo>
                  <a:lnTo>
                    <a:pt x="123" y="45"/>
                  </a:lnTo>
                  <a:lnTo>
                    <a:pt x="122" y="40"/>
                  </a:lnTo>
                  <a:lnTo>
                    <a:pt x="121" y="36"/>
                  </a:lnTo>
                  <a:lnTo>
                    <a:pt x="120" y="31"/>
                  </a:lnTo>
                  <a:lnTo>
                    <a:pt x="117" y="26"/>
                  </a:lnTo>
                  <a:lnTo>
                    <a:pt x="114" y="22"/>
                  </a:lnTo>
                  <a:lnTo>
                    <a:pt x="111" y="17"/>
                  </a:lnTo>
                  <a:lnTo>
                    <a:pt x="108" y="14"/>
                  </a:lnTo>
                  <a:lnTo>
                    <a:pt x="104" y="10"/>
                  </a:lnTo>
                  <a:lnTo>
                    <a:pt x="100" y="7"/>
                  </a:lnTo>
                  <a:lnTo>
                    <a:pt x="95" y="5"/>
                  </a:lnTo>
                  <a:lnTo>
                    <a:pt x="91" y="3"/>
                  </a:lnTo>
                  <a:lnTo>
                    <a:pt x="86" y="1"/>
                  </a:lnTo>
                  <a:lnTo>
                    <a:pt x="81" y="1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65" y="1"/>
                  </a:lnTo>
                  <a:lnTo>
                    <a:pt x="59" y="2"/>
                  </a:lnTo>
                  <a:lnTo>
                    <a:pt x="53" y="4"/>
                  </a:lnTo>
                  <a:lnTo>
                    <a:pt x="48" y="6"/>
                  </a:lnTo>
                  <a:lnTo>
                    <a:pt x="42" y="9"/>
                  </a:lnTo>
                  <a:lnTo>
                    <a:pt x="37" y="12"/>
                  </a:lnTo>
                  <a:lnTo>
                    <a:pt x="31" y="15"/>
                  </a:lnTo>
                  <a:lnTo>
                    <a:pt x="25" y="18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2" y="30"/>
                  </a:lnTo>
                  <a:lnTo>
                    <a:pt x="9" y="35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2" y="50"/>
                  </a:lnTo>
                  <a:lnTo>
                    <a:pt x="1" y="56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2" y="76"/>
                  </a:lnTo>
                  <a:lnTo>
                    <a:pt x="4" y="81"/>
                  </a:lnTo>
                  <a:lnTo>
                    <a:pt x="8" y="85"/>
                  </a:lnTo>
                  <a:close/>
                </a:path>
              </a:pathLst>
            </a:custGeom>
            <a:solidFill>
              <a:srgbClr val="5E4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69" name="Freeform 585">
              <a:extLst>
                <a:ext uri="{FF2B5EF4-FFF2-40B4-BE49-F238E27FC236}">
                  <a16:creationId xmlns:a16="http://schemas.microsoft.com/office/drawing/2014/main" id="{3001CB26-C1D9-EB52-50A5-12C4BB47F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767"/>
              <a:ext cx="8" cy="6"/>
            </a:xfrm>
            <a:custGeom>
              <a:avLst/>
              <a:gdLst>
                <a:gd name="T0" fmla="*/ 8 w 123"/>
                <a:gd name="T1" fmla="*/ 85 h 107"/>
                <a:gd name="T2" fmla="*/ 11 w 123"/>
                <a:gd name="T3" fmla="*/ 90 h 107"/>
                <a:gd name="T4" fmla="*/ 14 w 123"/>
                <a:gd name="T5" fmla="*/ 94 h 107"/>
                <a:gd name="T6" fmla="*/ 18 w 123"/>
                <a:gd name="T7" fmla="*/ 97 h 107"/>
                <a:gd name="T8" fmla="*/ 22 w 123"/>
                <a:gd name="T9" fmla="*/ 100 h 107"/>
                <a:gd name="T10" fmla="*/ 26 w 123"/>
                <a:gd name="T11" fmla="*/ 102 h 107"/>
                <a:gd name="T12" fmla="*/ 31 w 123"/>
                <a:gd name="T13" fmla="*/ 104 h 107"/>
                <a:gd name="T14" fmla="*/ 36 w 123"/>
                <a:gd name="T15" fmla="*/ 106 h 107"/>
                <a:gd name="T16" fmla="*/ 42 w 123"/>
                <a:gd name="T17" fmla="*/ 107 h 107"/>
                <a:gd name="T18" fmla="*/ 47 w 123"/>
                <a:gd name="T19" fmla="*/ 107 h 107"/>
                <a:gd name="T20" fmla="*/ 53 w 123"/>
                <a:gd name="T21" fmla="*/ 107 h 107"/>
                <a:gd name="T22" fmla="*/ 59 w 123"/>
                <a:gd name="T23" fmla="*/ 106 h 107"/>
                <a:gd name="T24" fmla="*/ 65 w 123"/>
                <a:gd name="T25" fmla="*/ 105 h 107"/>
                <a:gd name="T26" fmla="*/ 77 w 123"/>
                <a:gd name="T27" fmla="*/ 101 h 107"/>
                <a:gd name="T28" fmla="*/ 90 w 123"/>
                <a:gd name="T29" fmla="*/ 95 h 107"/>
                <a:gd name="T30" fmla="*/ 100 w 123"/>
                <a:gd name="T31" fmla="*/ 87 h 107"/>
                <a:gd name="T32" fmla="*/ 109 w 123"/>
                <a:gd name="T33" fmla="*/ 79 h 107"/>
                <a:gd name="T34" fmla="*/ 115 w 123"/>
                <a:gd name="T35" fmla="*/ 70 h 107"/>
                <a:gd name="T36" fmla="*/ 120 w 123"/>
                <a:gd name="T37" fmla="*/ 61 h 107"/>
                <a:gd name="T38" fmla="*/ 122 w 123"/>
                <a:gd name="T39" fmla="*/ 56 h 107"/>
                <a:gd name="T40" fmla="*/ 122 w 123"/>
                <a:gd name="T41" fmla="*/ 50 h 107"/>
                <a:gd name="T42" fmla="*/ 123 w 123"/>
                <a:gd name="T43" fmla="*/ 45 h 107"/>
                <a:gd name="T44" fmla="*/ 122 w 123"/>
                <a:gd name="T45" fmla="*/ 40 h 107"/>
                <a:gd name="T46" fmla="*/ 121 w 123"/>
                <a:gd name="T47" fmla="*/ 36 h 107"/>
                <a:gd name="T48" fmla="*/ 120 w 123"/>
                <a:gd name="T49" fmla="*/ 31 h 107"/>
                <a:gd name="T50" fmla="*/ 117 w 123"/>
                <a:gd name="T51" fmla="*/ 26 h 107"/>
                <a:gd name="T52" fmla="*/ 114 w 123"/>
                <a:gd name="T53" fmla="*/ 22 h 107"/>
                <a:gd name="T54" fmla="*/ 111 w 123"/>
                <a:gd name="T55" fmla="*/ 17 h 107"/>
                <a:gd name="T56" fmla="*/ 108 w 123"/>
                <a:gd name="T57" fmla="*/ 14 h 107"/>
                <a:gd name="T58" fmla="*/ 104 w 123"/>
                <a:gd name="T59" fmla="*/ 10 h 107"/>
                <a:gd name="T60" fmla="*/ 100 w 123"/>
                <a:gd name="T61" fmla="*/ 7 h 107"/>
                <a:gd name="T62" fmla="*/ 95 w 123"/>
                <a:gd name="T63" fmla="*/ 5 h 107"/>
                <a:gd name="T64" fmla="*/ 91 w 123"/>
                <a:gd name="T65" fmla="*/ 3 h 107"/>
                <a:gd name="T66" fmla="*/ 86 w 123"/>
                <a:gd name="T67" fmla="*/ 1 h 107"/>
                <a:gd name="T68" fmla="*/ 81 w 123"/>
                <a:gd name="T69" fmla="*/ 1 h 107"/>
                <a:gd name="T70" fmla="*/ 75 w 123"/>
                <a:gd name="T71" fmla="*/ 0 h 107"/>
                <a:gd name="T72" fmla="*/ 70 w 123"/>
                <a:gd name="T73" fmla="*/ 0 h 107"/>
                <a:gd name="T74" fmla="*/ 65 w 123"/>
                <a:gd name="T75" fmla="*/ 1 h 107"/>
                <a:gd name="T76" fmla="*/ 59 w 123"/>
                <a:gd name="T77" fmla="*/ 2 h 107"/>
                <a:gd name="T78" fmla="*/ 53 w 123"/>
                <a:gd name="T79" fmla="*/ 4 h 107"/>
                <a:gd name="T80" fmla="*/ 48 w 123"/>
                <a:gd name="T81" fmla="*/ 6 h 107"/>
                <a:gd name="T82" fmla="*/ 42 w 123"/>
                <a:gd name="T83" fmla="*/ 9 h 107"/>
                <a:gd name="T84" fmla="*/ 37 w 123"/>
                <a:gd name="T85" fmla="*/ 12 h 107"/>
                <a:gd name="T86" fmla="*/ 31 w 123"/>
                <a:gd name="T87" fmla="*/ 15 h 107"/>
                <a:gd name="T88" fmla="*/ 25 w 123"/>
                <a:gd name="T89" fmla="*/ 18 h 107"/>
                <a:gd name="T90" fmla="*/ 20 w 123"/>
                <a:gd name="T91" fmla="*/ 22 h 107"/>
                <a:gd name="T92" fmla="*/ 16 w 123"/>
                <a:gd name="T93" fmla="*/ 26 h 107"/>
                <a:gd name="T94" fmla="*/ 12 w 123"/>
                <a:gd name="T95" fmla="*/ 30 h 107"/>
                <a:gd name="T96" fmla="*/ 9 w 123"/>
                <a:gd name="T97" fmla="*/ 35 h 107"/>
                <a:gd name="T98" fmla="*/ 6 w 123"/>
                <a:gd name="T99" fmla="*/ 40 h 107"/>
                <a:gd name="T100" fmla="*/ 3 w 123"/>
                <a:gd name="T101" fmla="*/ 45 h 107"/>
                <a:gd name="T102" fmla="*/ 2 w 123"/>
                <a:gd name="T103" fmla="*/ 50 h 107"/>
                <a:gd name="T104" fmla="*/ 1 w 123"/>
                <a:gd name="T105" fmla="*/ 56 h 107"/>
                <a:gd name="T106" fmla="*/ 0 w 123"/>
                <a:gd name="T107" fmla="*/ 61 h 107"/>
                <a:gd name="T108" fmla="*/ 0 w 123"/>
                <a:gd name="T109" fmla="*/ 66 h 107"/>
                <a:gd name="T110" fmla="*/ 1 w 123"/>
                <a:gd name="T111" fmla="*/ 71 h 107"/>
                <a:gd name="T112" fmla="*/ 2 w 123"/>
                <a:gd name="T113" fmla="*/ 76 h 107"/>
                <a:gd name="T114" fmla="*/ 4 w 123"/>
                <a:gd name="T115" fmla="*/ 81 h 107"/>
                <a:gd name="T116" fmla="*/ 8 w 123"/>
                <a:gd name="T117" fmla="*/ 8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07">
                  <a:moveTo>
                    <a:pt x="8" y="85"/>
                  </a:moveTo>
                  <a:lnTo>
                    <a:pt x="11" y="90"/>
                  </a:lnTo>
                  <a:lnTo>
                    <a:pt x="14" y="94"/>
                  </a:lnTo>
                  <a:lnTo>
                    <a:pt x="18" y="97"/>
                  </a:lnTo>
                  <a:lnTo>
                    <a:pt x="22" y="100"/>
                  </a:lnTo>
                  <a:lnTo>
                    <a:pt x="26" y="102"/>
                  </a:lnTo>
                  <a:lnTo>
                    <a:pt x="31" y="104"/>
                  </a:lnTo>
                  <a:lnTo>
                    <a:pt x="36" y="106"/>
                  </a:lnTo>
                  <a:lnTo>
                    <a:pt x="42" y="107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59" y="106"/>
                  </a:lnTo>
                  <a:lnTo>
                    <a:pt x="65" y="105"/>
                  </a:lnTo>
                  <a:lnTo>
                    <a:pt x="77" y="101"/>
                  </a:lnTo>
                  <a:lnTo>
                    <a:pt x="90" y="95"/>
                  </a:lnTo>
                  <a:lnTo>
                    <a:pt x="100" y="87"/>
                  </a:lnTo>
                  <a:lnTo>
                    <a:pt x="109" y="79"/>
                  </a:lnTo>
                  <a:lnTo>
                    <a:pt x="115" y="70"/>
                  </a:lnTo>
                  <a:lnTo>
                    <a:pt x="120" y="61"/>
                  </a:lnTo>
                  <a:lnTo>
                    <a:pt x="122" y="56"/>
                  </a:lnTo>
                  <a:lnTo>
                    <a:pt x="122" y="50"/>
                  </a:lnTo>
                  <a:lnTo>
                    <a:pt x="123" y="45"/>
                  </a:lnTo>
                  <a:lnTo>
                    <a:pt x="122" y="40"/>
                  </a:lnTo>
                  <a:lnTo>
                    <a:pt x="121" y="36"/>
                  </a:lnTo>
                  <a:lnTo>
                    <a:pt x="120" y="31"/>
                  </a:lnTo>
                  <a:lnTo>
                    <a:pt x="117" y="26"/>
                  </a:lnTo>
                  <a:lnTo>
                    <a:pt x="114" y="22"/>
                  </a:lnTo>
                  <a:lnTo>
                    <a:pt x="111" y="17"/>
                  </a:lnTo>
                  <a:lnTo>
                    <a:pt x="108" y="14"/>
                  </a:lnTo>
                  <a:lnTo>
                    <a:pt x="104" y="10"/>
                  </a:lnTo>
                  <a:lnTo>
                    <a:pt x="100" y="7"/>
                  </a:lnTo>
                  <a:lnTo>
                    <a:pt x="95" y="5"/>
                  </a:lnTo>
                  <a:lnTo>
                    <a:pt x="91" y="3"/>
                  </a:lnTo>
                  <a:lnTo>
                    <a:pt x="86" y="1"/>
                  </a:lnTo>
                  <a:lnTo>
                    <a:pt x="81" y="1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65" y="1"/>
                  </a:lnTo>
                  <a:lnTo>
                    <a:pt x="59" y="2"/>
                  </a:lnTo>
                  <a:lnTo>
                    <a:pt x="53" y="4"/>
                  </a:lnTo>
                  <a:lnTo>
                    <a:pt x="48" y="6"/>
                  </a:lnTo>
                  <a:lnTo>
                    <a:pt x="42" y="9"/>
                  </a:lnTo>
                  <a:lnTo>
                    <a:pt x="37" y="12"/>
                  </a:lnTo>
                  <a:lnTo>
                    <a:pt x="31" y="15"/>
                  </a:lnTo>
                  <a:lnTo>
                    <a:pt x="25" y="18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2" y="30"/>
                  </a:lnTo>
                  <a:lnTo>
                    <a:pt x="9" y="35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2" y="50"/>
                  </a:lnTo>
                  <a:lnTo>
                    <a:pt x="1" y="56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2" y="76"/>
                  </a:lnTo>
                  <a:lnTo>
                    <a:pt x="4" y="81"/>
                  </a:lnTo>
                  <a:lnTo>
                    <a:pt x="8" y="85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70" name="Freeform 586">
              <a:extLst>
                <a:ext uri="{FF2B5EF4-FFF2-40B4-BE49-F238E27FC236}">
                  <a16:creationId xmlns:a16="http://schemas.microsoft.com/office/drawing/2014/main" id="{DCAD3F6B-22D0-BEBB-5EB6-AA3393BF0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704"/>
              <a:ext cx="8" cy="7"/>
            </a:xfrm>
            <a:custGeom>
              <a:avLst/>
              <a:gdLst>
                <a:gd name="T0" fmla="*/ 7 w 125"/>
                <a:gd name="T1" fmla="*/ 90 h 112"/>
                <a:gd name="T2" fmla="*/ 10 w 125"/>
                <a:gd name="T3" fmla="*/ 95 h 112"/>
                <a:gd name="T4" fmla="*/ 13 w 125"/>
                <a:gd name="T5" fmla="*/ 99 h 112"/>
                <a:gd name="T6" fmla="*/ 17 w 125"/>
                <a:gd name="T7" fmla="*/ 102 h 112"/>
                <a:gd name="T8" fmla="*/ 21 w 125"/>
                <a:gd name="T9" fmla="*/ 105 h 112"/>
                <a:gd name="T10" fmla="*/ 26 w 125"/>
                <a:gd name="T11" fmla="*/ 107 h 112"/>
                <a:gd name="T12" fmla="*/ 31 w 125"/>
                <a:gd name="T13" fmla="*/ 109 h 112"/>
                <a:gd name="T14" fmla="*/ 36 w 125"/>
                <a:gd name="T15" fmla="*/ 111 h 112"/>
                <a:gd name="T16" fmla="*/ 42 w 125"/>
                <a:gd name="T17" fmla="*/ 112 h 112"/>
                <a:gd name="T18" fmla="*/ 47 w 125"/>
                <a:gd name="T19" fmla="*/ 112 h 112"/>
                <a:gd name="T20" fmla="*/ 53 w 125"/>
                <a:gd name="T21" fmla="*/ 112 h 112"/>
                <a:gd name="T22" fmla="*/ 59 w 125"/>
                <a:gd name="T23" fmla="*/ 111 h 112"/>
                <a:gd name="T24" fmla="*/ 65 w 125"/>
                <a:gd name="T25" fmla="*/ 110 h 112"/>
                <a:gd name="T26" fmla="*/ 77 w 125"/>
                <a:gd name="T27" fmla="*/ 106 h 112"/>
                <a:gd name="T28" fmla="*/ 90 w 125"/>
                <a:gd name="T29" fmla="*/ 100 h 112"/>
                <a:gd name="T30" fmla="*/ 100 w 125"/>
                <a:gd name="T31" fmla="*/ 92 h 112"/>
                <a:gd name="T32" fmla="*/ 109 w 125"/>
                <a:gd name="T33" fmla="*/ 83 h 112"/>
                <a:gd name="T34" fmla="*/ 116 w 125"/>
                <a:gd name="T35" fmla="*/ 74 h 112"/>
                <a:gd name="T36" fmla="*/ 121 w 125"/>
                <a:gd name="T37" fmla="*/ 63 h 112"/>
                <a:gd name="T38" fmla="*/ 122 w 125"/>
                <a:gd name="T39" fmla="*/ 58 h 112"/>
                <a:gd name="T40" fmla="*/ 124 w 125"/>
                <a:gd name="T41" fmla="*/ 53 h 112"/>
                <a:gd name="T42" fmla="*/ 124 w 125"/>
                <a:gd name="T43" fmla="*/ 47 h 112"/>
                <a:gd name="T44" fmla="*/ 125 w 125"/>
                <a:gd name="T45" fmla="*/ 41 h 112"/>
                <a:gd name="T46" fmla="*/ 124 w 125"/>
                <a:gd name="T47" fmla="*/ 36 h 112"/>
                <a:gd name="T48" fmla="*/ 123 w 125"/>
                <a:gd name="T49" fmla="*/ 31 h 112"/>
                <a:gd name="T50" fmla="*/ 121 w 125"/>
                <a:gd name="T51" fmla="*/ 26 h 112"/>
                <a:gd name="T52" fmla="*/ 119 w 125"/>
                <a:gd name="T53" fmla="*/ 22 h 112"/>
                <a:gd name="T54" fmla="*/ 116 w 125"/>
                <a:gd name="T55" fmla="*/ 18 h 112"/>
                <a:gd name="T56" fmla="*/ 112 w 125"/>
                <a:gd name="T57" fmla="*/ 14 h 112"/>
                <a:gd name="T58" fmla="*/ 108 w 125"/>
                <a:gd name="T59" fmla="*/ 10 h 112"/>
                <a:gd name="T60" fmla="*/ 104 w 125"/>
                <a:gd name="T61" fmla="*/ 7 h 112"/>
                <a:gd name="T62" fmla="*/ 99 w 125"/>
                <a:gd name="T63" fmla="*/ 5 h 112"/>
                <a:gd name="T64" fmla="*/ 94 w 125"/>
                <a:gd name="T65" fmla="*/ 3 h 112"/>
                <a:gd name="T66" fmla="*/ 89 w 125"/>
                <a:gd name="T67" fmla="*/ 2 h 112"/>
                <a:gd name="T68" fmla="*/ 83 w 125"/>
                <a:gd name="T69" fmla="*/ 1 h 112"/>
                <a:gd name="T70" fmla="*/ 78 w 125"/>
                <a:gd name="T71" fmla="*/ 0 h 112"/>
                <a:gd name="T72" fmla="*/ 72 w 125"/>
                <a:gd name="T73" fmla="*/ 0 h 112"/>
                <a:gd name="T74" fmla="*/ 66 w 125"/>
                <a:gd name="T75" fmla="*/ 1 h 112"/>
                <a:gd name="T76" fmla="*/ 60 w 125"/>
                <a:gd name="T77" fmla="*/ 2 h 112"/>
                <a:gd name="T78" fmla="*/ 54 w 125"/>
                <a:gd name="T79" fmla="*/ 4 h 112"/>
                <a:gd name="T80" fmla="*/ 48 w 125"/>
                <a:gd name="T81" fmla="*/ 6 h 112"/>
                <a:gd name="T82" fmla="*/ 42 w 125"/>
                <a:gd name="T83" fmla="*/ 9 h 112"/>
                <a:gd name="T84" fmla="*/ 37 w 125"/>
                <a:gd name="T85" fmla="*/ 12 h 112"/>
                <a:gd name="T86" fmla="*/ 31 w 125"/>
                <a:gd name="T87" fmla="*/ 15 h 112"/>
                <a:gd name="T88" fmla="*/ 24 w 125"/>
                <a:gd name="T89" fmla="*/ 19 h 112"/>
                <a:gd name="T90" fmla="*/ 19 w 125"/>
                <a:gd name="T91" fmla="*/ 23 h 112"/>
                <a:gd name="T92" fmla="*/ 15 w 125"/>
                <a:gd name="T93" fmla="*/ 27 h 112"/>
                <a:gd name="T94" fmla="*/ 11 w 125"/>
                <a:gd name="T95" fmla="*/ 32 h 112"/>
                <a:gd name="T96" fmla="*/ 8 w 125"/>
                <a:gd name="T97" fmla="*/ 37 h 112"/>
                <a:gd name="T98" fmla="*/ 5 w 125"/>
                <a:gd name="T99" fmla="*/ 42 h 112"/>
                <a:gd name="T100" fmla="*/ 3 w 125"/>
                <a:gd name="T101" fmla="*/ 47 h 112"/>
                <a:gd name="T102" fmla="*/ 2 w 125"/>
                <a:gd name="T103" fmla="*/ 54 h 112"/>
                <a:gd name="T104" fmla="*/ 1 w 125"/>
                <a:gd name="T105" fmla="*/ 59 h 112"/>
                <a:gd name="T106" fmla="*/ 0 w 125"/>
                <a:gd name="T107" fmla="*/ 65 h 112"/>
                <a:gd name="T108" fmla="*/ 1 w 125"/>
                <a:gd name="T109" fmla="*/ 70 h 112"/>
                <a:gd name="T110" fmla="*/ 1 w 125"/>
                <a:gd name="T111" fmla="*/ 76 h 112"/>
                <a:gd name="T112" fmla="*/ 3 w 125"/>
                <a:gd name="T113" fmla="*/ 81 h 112"/>
                <a:gd name="T114" fmla="*/ 4 w 125"/>
                <a:gd name="T115" fmla="*/ 86 h 112"/>
                <a:gd name="T116" fmla="*/ 7 w 125"/>
                <a:gd name="T117" fmla="*/ 9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5" h="112">
                  <a:moveTo>
                    <a:pt x="7" y="90"/>
                  </a:moveTo>
                  <a:lnTo>
                    <a:pt x="10" y="95"/>
                  </a:lnTo>
                  <a:lnTo>
                    <a:pt x="13" y="99"/>
                  </a:lnTo>
                  <a:lnTo>
                    <a:pt x="17" y="102"/>
                  </a:lnTo>
                  <a:lnTo>
                    <a:pt x="21" y="105"/>
                  </a:lnTo>
                  <a:lnTo>
                    <a:pt x="26" y="107"/>
                  </a:lnTo>
                  <a:lnTo>
                    <a:pt x="31" y="109"/>
                  </a:lnTo>
                  <a:lnTo>
                    <a:pt x="36" y="111"/>
                  </a:lnTo>
                  <a:lnTo>
                    <a:pt x="42" y="112"/>
                  </a:lnTo>
                  <a:lnTo>
                    <a:pt x="47" y="112"/>
                  </a:lnTo>
                  <a:lnTo>
                    <a:pt x="53" y="112"/>
                  </a:lnTo>
                  <a:lnTo>
                    <a:pt x="59" y="111"/>
                  </a:lnTo>
                  <a:lnTo>
                    <a:pt x="65" y="110"/>
                  </a:lnTo>
                  <a:lnTo>
                    <a:pt x="77" y="106"/>
                  </a:lnTo>
                  <a:lnTo>
                    <a:pt x="90" y="100"/>
                  </a:lnTo>
                  <a:lnTo>
                    <a:pt x="100" y="92"/>
                  </a:lnTo>
                  <a:lnTo>
                    <a:pt x="109" y="83"/>
                  </a:lnTo>
                  <a:lnTo>
                    <a:pt x="116" y="74"/>
                  </a:lnTo>
                  <a:lnTo>
                    <a:pt x="121" y="63"/>
                  </a:lnTo>
                  <a:lnTo>
                    <a:pt x="122" y="58"/>
                  </a:lnTo>
                  <a:lnTo>
                    <a:pt x="124" y="53"/>
                  </a:lnTo>
                  <a:lnTo>
                    <a:pt x="124" y="47"/>
                  </a:lnTo>
                  <a:lnTo>
                    <a:pt x="125" y="41"/>
                  </a:lnTo>
                  <a:lnTo>
                    <a:pt x="124" y="36"/>
                  </a:lnTo>
                  <a:lnTo>
                    <a:pt x="123" y="31"/>
                  </a:lnTo>
                  <a:lnTo>
                    <a:pt x="121" y="26"/>
                  </a:lnTo>
                  <a:lnTo>
                    <a:pt x="119" y="22"/>
                  </a:lnTo>
                  <a:lnTo>
                    <a:pt x="116" y="18"/>
                  </a:lnTo>
                  <a:lnTo>
                    <a:pt x="112" y="14"/>
                  </a:lnTo>
                  <a:lnTo>
                    <a:pt x="108" y="10"/>
                  </a:lnTo>
                  <a:lnTo>
                    <a:pt x="104" y="7"/>
                  </a:lnTo>
                  <a:lnTo>
                    <a:pt x="99" y="5"/>
                  </a:lnTo>
                  <a:lnTo>
                    <a:pt x="94" y="3"/>
                  </a:lnTo>
                  <a:lnTo>
                    <a:pt x="89" y="2"/>
                  </a:lnTo>
                  <a:lnTo>
                    <a:pt x="83" y="1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2"/>
                  </a:lnTo>
                  <a:lnTo>
                    <a:pt x="54" y="4"/>
                  </a:lnTo>
                  <a:lnTo>
                    <a:pt x="48" y="6"/>
                  </a:lnTo>
                  <a:lnTo>
                    <a:pt x="42" y="9"/>
                  </a:lnTo>
                  <a:lnTo>
                    <a:pt x="37" y="12"/>
                  </a:lnTo>
                  <a:lnTo>
                    <a:pt x="31" y="15"/>
                  </a:lnTo>
                  <a:lnTo>
                    <a:pt x="24" y="19"/>
                  </a:lnTo>
                  <a:lnTo>
                    <a:pt x="19" y="23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8" y="37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2" y="54"/>
                  </a:lnTo>
                  <a:lnTo>
                    <a:pt x="1" y="59"/>
                  </a:lnTo>
                  <a:lnTo>
                    <a:pt x="0" y="65"/>
                  </a:lnTo>
                  <a:lnTo>
                    <a:pt x="1" y="70"/>
                  </a:lnTo>
                  <a:lnTo>
                    <a:pt x="1" y="76"/>
                  </a:lnTo>
                  <a:lnTo>
                    <a:pt x="3" y="81"/>
                  </a:lnTo>
                  <a:lnTo>
                    <a:pt x="4" y="86"/>
                  </a:lnTo>
                  <a:lnTo>
                    <a:pt x="7" y="90"/>
                  </a:lnTo>
                  <a:close/>
                </a:path>
              </a:pathLst>
            </a:custGeom>
            <a:solidFill>
              <a:srgbClr val="5E4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71" name="Freeform 587">
              <a:extLst>
                <a:ext uri="{FF2B5EF4-FFF2-40B4-BE49-F238E27FC236}">
                  <a16:creationId xmlns:a16="http://schemas.microsoft.com/office/drawing/2014/main" id="{5FE84B77-BC2E-AE9B-141A-2489A654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704"/>
              <a:ext cx="8" cy="7"/>
            </a:xfrm>
            <a:custGeom>
              <a:avLst/>
              <a:gdLst>
                <a:gd name="T0" fmla="*/ 7 w 125"/>
                <a:gd name="T1" fmla="*/ 90 h 112"/>
                <a:gd name="T2" fmla="*/ 10 w 125"/>
                <a:gd name="T3" fmla="*/ 95 h 112"/>
                <a:gd name="T4" fmla="*/ 13 w 125"/>
                <a:gd name="T5" fmla="*/ 99 h 112"/>
                <a:gd name="T6" fmla="*/ 17 w 125"/>
                <a:gd name="T7" fmla="*/ 102 h 112"/>
                <a:gd name="T8" fmla="*/ 21 w 125"/>
                <a:gd name="T9" fmla="*/ 105 h 112"/>
                <a:gd name="T10" fmla="*/ 26 w 125"/>
                <a:gd name="T11" fmla="*/ 107 h 112"/>
                <a:gd name="T12" fmla="*/ 31 w 125"/>
                <a:gd name="T13" fmla="*/ 109 h 112"/>
                <a:gd name="T14" fmla="*/ 36 w 125"/>
                <a:gd name="T15" fmla="*/ 111 h 112"/>
                <a:gd name="T16" fmla="*/ 42 w 125"/>
                <a:gd name="T17" fmla="*/ 112 h 112"/>
                <a:gd name="T18" fmla="*/ 47 w 125"/>
                <a:gd name="T19" fmla="*/ 112 h 112"/>
                <a:gd name="T20" fmla="*/ 53 w 125"/>
                <a:gd name="T21" fmla="*/ 112 h 112"/>
                <a:gd name="T22" fmla="*/ 59 w 125"/>
                <a:gd name="T23" fmla="*/ 111 h 112"/>
                <a:gd name="T24" fmla="*/ 65 w 125"/>
                <a:gd name="T25" fmla="*/ 110 h 112"/>
                <a:gd name="T26" fmla="*/ 77 w 125"/>
                <a:gd name="T27" fmla="*/ 106 h 112"/>
                <a:gd name="T28" fmla="*/ 90 w 125"/>
                <a:gd name="T29" fmla="*/ 100 h 112"/>
                <a:gd name="T30" fmla="*/ 100 w 125"/>
                <a:gd name="T31" fmla="*/ 92 h 112"/>
                <a:gd name="T32" fmla="*/ 109 w 125"/>
                <a:gd name="T33" fmla="*/ 83 h 112"/>
                <a:gd name="T34" fmla="*/ 116 w 125"/>
                <a:gd name="T35" fmla="*/ 74 h 112"/>
                <a:gd name="T36" fmla="*/ 121 w 125"/>
                <a:gd name="T37" fmla="*/ 63 h 112"/>
                <a:gd name="T38" fmla="*/ 122 w 125"/>
                <a:gd name="T39" fmla="*/ 58 h 112"/>
                <a:gd name="T40" fmla="*/ 124 w 125"/>
                <a:gd name="T41" fmla="*/ 53 h 112"/>
                <a:gd name="T42" fmla="*/ 124 w 125"/>
                <a:gd name="T43" fmla="*/ 47 h 112"/>
                <a:gd name="T44" fmla="*/ 125 w 125"/>
                <a:gd name="T45" fmla="*/ 41 h 112"/>
                <a:gd name="T46" fmla="*/ 124 w 125"/>
                <a:gd name="T47" fmla="*/ 36 h 112"/>
                <a:gd name="T48" fmla="*/ 123 w 125"/>
                <a:gd name="T49" fmla="*/ 31 h 112"/>
                <a:gd name="T50" fmla="*/ 121 w 125"/>
                <a:gd name="T51" fmla="*/ 26 h 112"/>
                <a:gd name="T52" fmla="*/ 119 w 125"/>
                <a:gd name="T53" fmla="*/ 22 h 112"/>
                <a:gd name="T54" fmla="*/ 116 w 125"/>
                <a:gd name="T55" fmla="*/ 18 h 112"/>
                <a:gd name="T56" fmla="*/ 112 w 125"/>
                <a:gd name="T57" fmla="*/ 14 h 112"/>
                <a:gd name="T58" fmla="*/ 108 w 125"/>
                <a:gd name="T59" fmla="*/ 10 h 112"/>
                <a:gd name="T60" fmla="*/ 104 w 125"/>
                <a:gd name="T61" fmla="*/ 7 h 112"/>
                <a:gd name="T62" fmla="*/ 99 w 125"/>
                <a:gd name="T63" fmla="*/ 5 h 112"/>
                <a:gd name="T64" fmla="*/ 94 w 125"/>
                <a:gd name="T65" fmla="*/ 3 h 112"/>
                <a:gd name="T66" fmla="*/ 89 w 125"/>
                <a:gd name="T67" fmla="*/ 2 h 112"/>
                <a:gd name="T68" fmla="*/ 83 w 125"/>
                <a:gd name="T69" fmla="*/ 1 h 112"/>
                <a:gd name="T70" fmla="*/ 78 w 125"/>
                <a:gd name="T71" fmla="*/ 0 h 112"/>
                <a:gd name="T72" fmla="*/ 72 w 125"/>
                <a:gd name="T73" fmla="*/ 0 h 112"/>
                <a:gd name="T74" fmla="*/ 66 w 125"/>
                <a:gd name="T75" fmla="*/ 1 h 112"/>
                <a:gd name="T76" fmla="*/ 60 w 125"/>
                <a:gd name="T77" fmla="*/ 2 h 112"/>
                <a:gd name="T78" fmla="*/ 54 w 125"/>
                <a:gd name="T79" fmla="*/ 4 h 112"/>
                <a:gd name="T80" fmla="*/ 48 w 125"/>
                <a:gd name="T81" fmla="*/ 6 h 112"/>
                <a:gd name="T82" fmla="*/ 42 w 125"/>
                <a:gd name="T83" fmla="*/ 9 h 112"/>
                <a:gd name="T84" fmla="*/ 37 w 125"/>
                <a:gd name="T85" fmla="*/ 12 h 112"/>
                <a:gd name="T86" fmla="*/ 31 w 125"/>
                <a:gd name="T87" fmla="*/ 15 h 112"/>
                <a:gd name="T88" fmla="*/ 24 w 125"/>
                <a:gd name="T89" fmla="*/ 19 h 112"/>
                <a:gd name="T90" fmla="*/ 19 w 125"/>
                <a:gd name="T91" fmla="*/ 23 h 112"/>
                <a:gd name="T92" fmla="*/ 15 w 125"/>
                <a:gd name="T93" fmla="*/ 27 h 112"/>
                <a:gd name="T94" fmla="*/ 11 w 125"/>
                <a:gd name="T95" fmla="*/ 32 h 112"/>
                <a:gd name="T96" fmla="*/ 8 w 125"/>
                <a:gd name="T97" fmla="*/ 37 h 112"/>
                <a:gd name="T98" fmla="*/ 5 w 125"/>
                <a:gd name="T99" fmla="*/ 42 h 112"/>
                <a:gd name="T100" fmla="*/ 3 w 125"/>
                <a:gd name="T101" fmla="*/ 47 h 112"/>
                <a:gd name="T102" fmla="*/ 2 w 125"/>
                <a:gd name="T103" fmla="*/ 54 h 112"/>
                <a:gd name="T104" fmla="*/ 1 w 125"/>
                <a:gd name="T105" fmla="*/ 59 h 112"/>
                <a:gd name="T106" fmla="*/ 0 w 125"/>
                <a:gd name="T107" fmla="*/ 65 h 112"/>
                <a:gd name="T108" fmla="*/ 1 w 125"/>
                <a:gd name="T109" fmla="*/ 70 h 112"/>
                <a:gd name="T110" fmla="*/ 1 w 125"/>
                <a:gd name="T111" fmla="*/ 76 h 112"/>
                <a:gd name="T112" fmla="*/ 3 w 125"/>
                <a:gd name="T113" fmla="*/ 81 h 112"/>
                <a:gd name="T114" fmla="*/ 4 w 125"/>
                <a:gd name="T115" fmla="*/ 86 h 112"/>
                <a:gd name="T116" fmla="*/ 7 w 125"/>
                <a:gd name="T117" fmla="*/ 9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5" h="112">
                  <a:moveTo>
                    <a:pt x="7" y="90"/>
                  </a:moveTo>
                  <a:lnTo>
                    <a:pt x="10" y="95"/>
                  </a:lnTo>
                  <a:lnTo>
                    <a:pt x="13" y="99"/>
                  </a:lnTo>
                  <a:lnTo>
                    <a:pt x="17" y="102"/>
                  </a:lnTo>
                  <a:lnTo>
                    <a:pt x="21" y="105"/>
                  </a:lnTo>
                  <a:lnTo>
                    <a:pt x="26" y="107"/>
                  </a:lnTo>
                  <a:lnTo>
                    <a:pt x="31" y="109"/>
                  </a:lnTo>
                  <a:lnTo>
                    <a:pt x="36" y="111"/>
                  </a:lnTo>
                  <a:lnTo>
                    <a:pt x="42" y="112"/>
                  </a:lnTo>
                  <a:lnTo>
                    <a:pt x="47" y="112"/>
                  </a:lnTo>
                  <a:lnTo>
                    <a:pt x="53" y="112"/>
                  </a:lnTo>
                  <a:lnTo>
                    <a:pt x="59" y="111"/>
                  </a:lnTo>
                  <a:lnTo>
                    <a:pt x="65" y="110"/>
                  </a:lnTo>
                  <a:lnTo>
                    <a:pt x="77" y="106"/>
                  </a:lnTo>
                  <a:lnTo>
                    <a:pt x="90" y="100"/>
                  </a:lnTo>
                  <a:lnTo>
                    <a:pt x="100" y="92"/>
                  </a:lnTo>
                  <a:lnTo>
                    <a:pt x="109" y="83"/>
                  </a:lnTo>
                  <a:lnTo>
                    <a:pt x="116" y="74"/>
                  </a:lnTo>
                  <a:lnTo>
                    <a:pt x="121" y="63"/>
                  </a:lnTo>
                  <a:lnTo>
                    <a:pt x="122" y="58"/>
                  </a:lnTo>
                  <a:lnTo>
                    <a:pt x="124" y="53"/>
                  </a:lnTo>
                  <a:lnTo>
                    <a:pt x="124" y="47"/>
                  </a:lnTo>
                  <a:lnTo>
                    <a:pt x="125" y="41"/>
                  </a:lnTo>
                  <a:lnTo>
                    <a:pt x="124" y="36"/>
                  </a:lnTo>
                  <a:lnTo>
                    <a:pt x="123" y="31"/>
                  </a:lnTo>
                  <a:lnTo>
                    <a:pt x="121" y="26"/>
                  </a:lnTo>
                  <a:lnTo>
                    <a:pt x="119" y="22"/>
                  </a:lnTo>
                  <a:lnTo>
                    <a:pt x="116" y="18"/>
                  </a:lnTo>
                  <a:lnTo>
                    <a:pt x="112" y="14"/>
                  </a:lnTo>
                  <a:lnTo>
                    <a:pt x="108" y="10"/>
                  </a:lnTo>
                  <a:lnTo>
                    <a:pt x="104" y="7"/>
                  </a:lnTo>
                  <a:lnTo>
                    <a:pt x="99" y="5"/>
                  </a:lnTo>
                  <a:lnTo>
                    <a:pt x="94" y="3"/>
                  </a:lnTo>
                  <a:lnTo>
                    <a:pt x="89" y="2"/>
                  </a:lnTo>
                  <a:lnTo>
                    <a:pt x="83" y="1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2"/>
                  </a:lnTo>
                  <a:lnTo>
                    <a:pt x="54" y="4"/>
                  </a:lnTo>
                  <a:lnTo>
                    <a:pt x="48" y="6"/>
                  </a:lnTo>
                  <a:lnTo>
                    <a:pt x="42" y="9"/>
                  </a:lnTo>
                  <a:lnTo>
                    <a:pt x="37" y="12"/>
                  </a:lnTo>
                  <a:lnTo>
                    <a:pt x="31" y="15"/>
                  </a:lnTo>
                  <a:lnTo>
                    <a:pt x="24" y="19"/>
                  </a:lnTo>
                  <a:lnTo>
                    <a:pt x="19" y="23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8" y="37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2" y="54"/>
                  </a:lnTo>
                  <a:lnTo>
                    <a:pt x="1" y="59"/>
                  </a:lnTo>
                  <a:lnTo>
                    <a:pt x="0" y="65"/>
                  </a:lnTo>
                  <a:lnTo>
                    <a:pt x="1" y="70"/>
                  </a:lnTo>
                  <a:lnTo>
                    <a:pt x="1" y="76"/>
                  </a:lnTo>
                  <a:lnTo>
                    <a:pt x="3" y="81"/>
                  </a:lnTo>
                  <a:lnTo>
                    <a:pt x="4" y="86"/>
                  </a:lnTo>
                  <a:lnTo>
                    <a:pt x="7" y="9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72" name="Freeform 588">
              <a:extLst>
                <a:ext uri="{FF2B5EF4-FFF2-40B4-BE49-F238E27FC236}">
                  <a16:creationId xmlns:a16="http://schemas.microsoft.com/office/drawing/2014/main" id="{601F6D8B-AA5F-C1E6-D288-74F456F20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775"/>
              <a:ext cx="5" cy="4"/>
            </a:xfrm>
            <a:custGeom>
              <a:avLst/>
              <a:gdLst>
                <a:gd name="T0" fmla="*/ 4 w 86"/>
                <a:gd name="T1" fmla="*/ 63 h 79"/>
                <a:gd name="T2" fmla="*/ 6 w 86"/>
                <a:gd name="T3" fmla="*/ 66 h 79"/>
                <a:gd name="T4" fmla="*/ 8 w 86"/>
                <a:gd name="T5" fmla="*/ 69 h 79"/>
                <a:gd name="T6" fmla="*/ 11 w 86"/>
                <a:gd name="T7" fmla="*/ 72 h 79"/>
                <a:gd name="T8" fmla="*/ 14 w 86"/>
                <a:gd name="T9" fmla="*/ 74 h 79"/>
                <a:gd name="T10" fmla="*/ 20 w 86"/>
                <a:gd name="T11" fmla="*/ 77 h 79"/>
                <a:gd name="T12" fmla="*/ 27 w 86"/>
                <a:gd name="T13" fmla="*/ 79 h 79"/>
                <a:gd name="T14" fmla="*/ 35 w 86"/>
                <a:gd name="T15" fmla="*/ 79 h 79"/>
                <a:gd name="T16" fmla="*/ 42 w 86"/>
                <a:gd name="T17" fmla="*/ 78 h 79"/>
                <a:gd name="T18" fmla="*/ 50 w 86"/>
                <a:gd name="T19" fmla="*/ 76 h 79"/>
                <a:gd name="T20" fmla="*/ 57 w 86"/>
                <a:gd name="T21" fmla="*/ 73 h 79"/>
                <a:gd name="T22" fmla="*/ 67 w 86"/>
                <a:gd name="T23" fmla="*/ 67 h 79"/>
                <a:gd name="T24" fmla="*/ 74 w 86"/>
                <a:gd name="T25" fmla="*/ 60 h 79"/>
                <a:gd name="T26" fmla="*/ 79 w 86"/>
                <a:gd name="T27" fmla="*/ 52 h 79"/>
                <a:gd name="T28" fmla="*/ 83 w 86"/>
                <a:gd name="T29" fmla="*/ 45 h 79"/>
                <a:gd name="T30" fmla="*/ 85 w 86"/>
                <a:gd name="T31" fmla="*/ 38 h 79"/>
                <a:gd name="T32" fmla="*/ 86 w 86"/>
                <a:gd name="T33" fmla="*/ 31 h 79"/>
                <a:gd name="T34" fmla="*/ 85 w 86"/>
                <a:gd name="T35" fmla="*/ 24 h 79"/>
                <a:gd name="T36" fmla="*/ 82 w 86"/>
                <a:gd name="T37" fmla="*/ 18 h 79"/>
                <a:gd name="T38" fmla="*/ 77 w 86"/>
                <a:gd name="T39" fmla="*/ 12 h 79"/>
                <a:gd name="T40" fmla="*/ 70 w 86"/>
                <a:gd name="T41" fmla="*/ 7 h 79"/>
                <a:gd name="T42" fmla="*/ 63 w 86"/>
                <a:gd name="T43" fmla="*/ 3 h 79"/>
                <a:gd name="T44" fmla="*/ 54 w 86"/>
                <a:gd name="T45" fmla="*/ 1 h 79"/>
                <a:gd name="T46" fmla="*/ 47 w 86"/>
                <a:gd name="T47" fmla="*/ 0 h 79"/>
                <a:gd name="T48" fmla="*/ 39 w 86"/>
                <a:gd name="T49" fmla="*/ 1 h 79"/>
                <a:gd name="T50" fmla="*/ 31 w 86"/>
                <a:gd name="T51" fmla="*/ 4 h 79"/>
                <a:gd name="T52" fmla="*/ 24 w 86"/>
                <a:gd name="T53" fmla="*/ 9 h 79"/>
                <a:gd name="T54" fmla="*/ 15 w 86"/>
                <a:gd name="T55" fmla="*/ 15 h 79"/>
                <a:gd name="T56" fmla="*/ 9 w 86"/>
                <a:gd name="T57" fmla="*/ 21 h 79"/>
                <a:gd name="T58" fmla="*/ 4 w 86"/>
                <a:gd name="T59" fmla="*/ 28 h 79"/>
                <a:gd name="T60" fmla="*/ 1 w 86"/>
                <a:gd name="T61" fmla="*/ 35 h 79"/>
                <a:gd name="T62" fmla="*/ 0 w 86"/>
                <a:gd name="T63" fmla="*/ 43 h 79"/>
                <a:gd name="T64" fmla="*/ 0 w 86"/>
                <a:gd name="T65" fmla="*/ 49 h 79"/>
                <a:gd name="T66" fmla="*/ 1 w 86"/>
                <a:gd name="T67" fmla="*/ 57 h 79"/>
                <a:gd name="T68" fmla="*/ 4 w 86"/>
                <a:gd name="T69" fmla="*/ 6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6" h="79">
                  <a:moveTo>
                    <a:pt x="4" y="63"/>
                  </a:moveTo>
                  <a:lnTo>
                    <a:pt x="6" y="66"/>
                  </a:lnTo>
                  <a:lnTo>
                    <a:pt x="8" y="69"/>
                  </a:lnTo>
                  <a:lnTo>
                    <a:pt x="11" y="72"/>
                  </a:lnTo>
                  <a:lnTo>
                    <a:pt x="14" y="74"/>
                  </a:lnTo>
                  <a:lnTo>
                    <a:pt x="20" y="77"/>
                  </a:lnTo>
                  <a:lnTo>
                    <a:pt x="27" y="79"/>
                  </a:lnTo>
                  <a:lnTo>
                    <a:pt x="35" y="79"/>
                  </a:lnTo>
                  <a:lnTo>
                    <a:pt x="42" y="78"/>
                  </a:lnTo>
                  <a:lnTo>
                    <a:pt x="50" y="76"/>
                  </a:lnTo>
                  <a:lnTo>
                    <a:pt x="57" y="73"/>
                  </a:lnTo>
                  <a:lnTo>
                    <a:pt x="67" y="67"/>
                  </a:lnTo>
                  <a:lnTo>
                    <a:pt x="74" y="60"/>
                  </a:lnTo>
                  <a:lnTo>
                    <a:pt x="79" y="52"/>
                  </a:lnTo>
                  <a:lnTo>
                    <a:pt x="83" y="45"/>
                  </a:lnTo>
                  <a:lnTo>
                    <a:pt x="85" y="38"/>
                  </a:lnTo>
                  <a:lnTo>
                    <a:pt x="86" y="31"/>
                  </a:lnTo>
                  <a:lnTo>
                    <a:pt x="85" y="24"/>
                  </a:lnTo>
                  <a:lnTo>
                    <a:pt x="82" y="18"/>
                  </a:lnTo>
                  <a:lnTo>
                    <a:pt x="77" y="12"/>
                  </a:lnTo>
                  <a:lnTo>
                    <a:pt x="70" y="7"/>
                  </a:lnTo>
                  <a:lnTo>
                    <a:pt x="63" y="3"/>
                  </a:lnTo>
                  <a:lnTo>
                    <a:pt x="54" y="1"/>
                  </a:lnTo>
                  <a:lnTo>
                    <a:pt x="47" y="0"/>
                  </a:lnTo>
                  <a:lnTo>
                    <a:pt x="39" y="1"/>
                  </a:lnTo>
                  <a:lnTo>
                    <a:pt x="31" y="4"/>
                  </a:lnTo>
                  <a:lnTo>
                    <a:pt x="24" y="9"/>
                  </a:lnTo>
                  <a:lnTo>
                    <a:pt x="15" y="15"/>
                  </a:lnTo>
                  <a:lnTo>
                    <a:pt x="9" y="21"/>
                  </a:lnTo>
                  <a:lnTo>
                    <a:pt x="4" y="28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4" y="63"/>
                  </a:lnTo>
                  <a:close/>
                </a:path>
              </a:pathLst>
            </a:custGeom>
            <a:solidFill>
              <a:srgbClr val="5E4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73" name="Freeform 589">
              <a:extLst>
                <a:ext uri="{FF2B5EF4-FFF2-40B4-BE49-F238E27FC236}">
                  <a16:creationId xmlns:a16="http://schemas.microsoft.com/office/drawing/2014/main" id="{3679B042-215F-2477-820F-24FF2E1FC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775"/>
              <a:ext cx="5" cy="4"/>
            </a:xfrm>
            <a:custGeom>
              <a:avLst/>
              <a:gdLst>
                <a:gd name="T0" fmla="*/ 4 w 86"/>
                <a:gd name="T1" fmla="*/ 63 h 79"/>
                <a:gd name="T2" fmla="*/ 6 w 86"/>
                <a:gd name="T3" fmla="*/ 66 h 79"/>
                <a:gd name="T4" fmla="*/ 8 w 86"/>
                <a:gd name="T5" fmla="*/ 69 h 79"/>
                <a:gd name="T6" fmla="*/ 11 w 86"/>
                <a:gd name="T7" fmla="*/ 72 h 79"/>
                <a:gd name="T8" fmla="*/ 14 w 86"/>
                <a:gd name="T9" fmla="*/ 74 h 79"/>
                <a:gd name="T10" fmla="*/ 20 w 86"/>
                <a:gd name="T11" fmla="*/ 77 h 79"/>
                <a:gd name="T12" fmla="*/ 27 w 86"/>
                <a:gd name="T13" fmla="*/ 79 h 79"/>
                <a:gd name="T14" fmla="*/ 35 w 86"/>
                <a:gd name="T15" fmla="*/ 79 h 79"/>
                <a:gd name="T16" fmla="*/ 42 w 86"/>
                <a:gd name="T17" fmla="*/ 78 h 79"/>
                <a:gd name="T18" fmla="*/ 50 w 86"/>
                <a:gd name="T19" fmla="*/ 76 h 79"/>
                <a:gd name="T20" fmla="*/ 57 w 86"/>
                <a:gd name="T21" fmla="*/ 73 h 79"/>
                <a:gd name="T22" fmla="*/ 67 w 86"/>
                <a:gd name="T23" fmla="*/ 67 h 79"/>
                <a:gd name="T24" fmla="*/ 74 w 86"/>
                <a:gd name="T25" fmla="*/ 60 h 79"/>
                <a:gd name="T26" fmla="*/ 79 w 86"/>
                <a:gd name="T27" fmla="*/ 52 h 79"/>
                <a:gd name="T28" fmla="*/ 83 w 86"/>
                <a:gd name="T29" fmla="*/ 45 h 79"/>
                <a:gd name="T30" fmla="*/ 85 w 86"/>
                <a:gd name="T31" fmla="*/ 38 h 79"/>
                <a:gd name="T32" fmla="*/ 86 w 86"/>
                <a:gd name="T33" fmla="*/ 31 h 79"/>
                <a:gd name="T34" fmla="*/ 85 w 86"/>
                <a:gd name="T35" fmla="*/ 24 h 79"/>
                <a:gd name="T36" fmla="*/ 82 w 86"/>
                <a:gd name="T37" fmla="*/ 18 h 79"/>
                <a:gd name="T38" fmla="*/ 77 w 86"/>
                <a:gd name="T39" fmla="*/ 12 h 79"/>
                <a:gd name="T40" fmla="*/ 70 w 86"/>
                <a:gd name="T41" fmla="*/ 7 h 79"/>
                <a:gd name="T42" fmla="*/ 63 w 86"/>
                <a:gd name="T43" fmla="*/ 3 h 79"/>
                <a:gd name="T44" fmla="*/ 54 w 86"/>
                <a:gd name="T45" fmla="*/ 1 h 79"/>
                <a:gd name="T46" fmla="*/ 47 w 86"/>
                <a:gd name="T47" fmla="*/ 0 h 79"/>
                <a:gd name="T48" fmla="*/ 39 w 86"/>
                <a:gd name="T49" fmla="*/ 1 h 79"/>
                <a:gd name="T50" fmla="*/ 31 w 86"/>
                <a:gd name="T51" fmla="*/ 4 h 79"/>
                <a:gd name="T52" fmla="*/ 24 w 86"/>
                <a:gd name="T53" fmla="*/ 9 h 79"/>
                <a:gd name="T54" fmla="*/ 15 w 86"/>
                <a:gd name="T55" fmla="*/ 15 h 79"/>
                <a:gd name="T56" fmla="*/ 9 w 86"/>
                <a:gd name="T57" fmla="*/ 21 h 79"/>
                <a:gd name="T58" fmla="*/ 4 w 86"/>
                <a:gd name="T59" fmla="*/ 28 h 79"/>
                <a:gd name="T60" fmla="*/ 1 w 86"/>
                <a:gd name="T61" fmla="*/ 35 h 79"/>
                <a:gd name="T62" fmla="*/ 0 w 86"/>
                <a:gd name="T63" fmla="*/ 43 h 79"/>
                <a:gd name="T64" fmla="*/ 0 w 86"/>
                <a:gd name="T65" fmla="*/ 49 h 79"/>
                <a:gd name="T66" fmla="*/ 1 w 86"/>
                <a:gd name="T67" fmla="*/ 57 h 79"/>
                <a:gd name="T68" fmla="*/ 4 w 86"/>
                <a:gd name="T69" fmla="*/ 6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6" h="79">
                  <a:moveTo>
                    <a:pt x="4" y="63"/>
                  </a:moveTo>
                  <a:lnTo>
                    <a:pt x="6" y="66"/>
                  </a:lnTo>
                  <a:lnTo>
                    <a:pt x="8" y="69"/>
                  </a:lnTo>
                  <a:lnTo>
                    <a:pt x="11" y="72"/>
                  </a:lnTo>
                  <a:lnTo>
                    <a:pt x="14" y="74"/>
                  </a:lnTo>
                  <a:lnTo>
                    <a:pt x="20" y="77"/>
                  </a:lnTo>
                  <a:lnTo>
                    <a:pt x="27" y="79"/>
                  </a:lnTo>
                  <a:lnTo>
                    <a:pt x="35" y="79"/>
                  </a:lnTo>
                  <a:lnTo>
                    <a:pt x="42" y="78"/>
                  </a:lnTo>
                  <a:lnTo>
                    <a:pt x="50" y="76"/>
                  </a:lnTo>
                  <a:lnTo>
                    <a:pt x="57" y="73"/>
                  </a:lnTo>
                  <a:lnTo>
                    <a:pt x="67" y="67"/>
                  </a:lnTo>
                  <a:lnTo>
                    <a:pt x="74" y="60"/>
                  </a:lnTo>
                  <a:lnTo>
                    <a:pt x="79" y="52"/>
                  </a:lnTo>
                  <a:lnTo>
                    <a:pt x="83" y="45"/>
                  </a:lnTo>
                  <a:lnTo>
                    <a:pt x="85" y="38"/>
                  </a:lnTo>
                  <a:lnTo>
                    <a:pt x="86" y="31"/>
                  </a:lnTo>
                  <a:lnTo>
                    <a:pt x="85" y="24"/>
                  </a:lnTo>
                  <a:lnTo>
                    <a:pt x="82" y="18"/>
                  </a:lnTo>
                  <a:lnTo>
                    <a:pt x="77" y="12"/>
                  </a:lnTo>
                  <a:lnTo>
                    <a:pt x="70" y="7"/>
                  </a:lnTo>
                  <a:lnTo>
                    <a:pt x="63" y="3"/>
                  </a:lnTo>
                  <a:lnTo>
                    <a:pt x="54" y="1"/>
                  </a:lnTo>
                  <a:lnTo>
                    <a:pt x="47" y="0"/>
                  </a:lnTo>
                  <a:lnTo>
                    <a:pt x="39" y="1"/>
                  </a:lnTo>
                  <a:lnTo>
                    <a:pt x="31" y="4"/>
                  </a:lnTo>
                  <a:lnTo>
                    <a:pt x="24" y="9"/>
                  </a:lnTo>
                  <a:lnTo>
                    <a:pt x="15" y="15"/>
                  </a:lnTo>
                  <a:lnTo>
                    <a:pt x="9" y="21"/>
                  </a:lnTo>
                  <a:lnTo>
                    <a:pt x="4" y="28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4" y="63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42" name="Group 2">
            <a:extLst>
              <a:ext uri="{FF2B5EF4-FFF2-40B4-BE49-F238E27FC236}">
                <a16:creationId xmlns:a16="http://schemas.microsoft.com/office/drawing/2014/main" id="{33D1B7B4-A404-2A31-74BB-42D0C6909A5E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78243" name="Rectangle 3">
              <a:extLst>
                <a:ext uri="{FF2B5EF4-FFF2-40B4-BE49-F238E27FC236}">
                  <a16:creationId xmlns:a16="http://schemas.microsoft.com/office/drawing/2014/main" id="{AE2E45DC-3E06-146D-BDC1-BEE831BB1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8244" name="Rectangle 4">
              <a:extLst>
                <a:ext uri="{FF2B5EF4-FFF2-40B4-BE49-F238E27FC236}">
                  <a16:creationId xmlns:a16="http://schemas.microsoft.com/office/drawing/2014/main" id="{69C2E45B-939A-561A-4193-EBBC62B42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245" name="Freeform 5">
              <a:extLst>
                <a:ext uri="{FF2B5EF4-FFF2-40B4-BE49-F238E27FC236}">
                  <a16:creationId xmlns:a16="http://schemas.microsoft.com/office/drawing/2014/main" id="{1505CD86-8967-E2D5-6A12-3CB6F3665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8246" name="Freeform 6">
              <a:extLst>
                <a:ext uri="{FF2B5EF4-FFF2-40B4-BE49-F238E27FC236}">
                  <a16:creationId xmlns:a16="http://schemas.microsoft.com/office/drawing/2014/main" id="{173EAFED-468B-5752-C927-09A150F44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247" name="Freeform 7">
              <a:extLst>
                <a:ext uri="{FF2B5EF4-FFF2-40B4-BE49-F238E27FC236}">
                  <a16:creationId xmlns:a16="http://schemas.microsoft.com/office/drawing/2014/main" id="{22BFA181-71F4-3DAE-AE1E-4FF44F91C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8248" name="Freeform 8">
              <a:extLst>
                <a:ext uri="{FF2B5EF4-FFF2-40B4-BE49-F238E27FC236}">
                  <a16:creationId xmlns:a16="http://schemas.microsoft.com/office/drawing/2014/main" id="{D0B21DCA-8D0E-D53E-646E-A35366C5D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249" name="Freeform 9">
              <a:extLst>
                <a:ext uri="{FF2B5EF4-FFF2-40B4-BE49-F238E27FC236}">
                  <a16:creationId xmlns:a16="http://schemas.microsoft.com/office/drawing/2014/main" id="{3475F255-0E06-EF57-05A8-BA5AF9D8A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8250" name="Freeform 10">
              <a:extLst>
                <a:ext uri="{FF2B5EF4-FFF2-40B4-BE49-F238E27FC236}">
                  <a16:creationId xmlns:a16="http://schemas.microsoft.com/office/drawing/2014/main" id="{25F82A08-B130-884D-7668-C28B5C07D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251" name="Freeform 11">
              <a:extLst>
                <a:ext uri="{FF2B5EF4-FFF2-40B4-BE49-F238E27FC236}">
                  <a16:creationId xmlns:a16="http://schemas.microsoft.com/office/drawing/2014/main" id="{CFE7BCB3-EF40-38E7-DF44-C63E8BAD1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8252" name="Freeform 12">
              <a:extLst>
                <a:ext uri="{FF2B5EF4-FFF2-40B4-BE49-F238E27FC236}">
                  <a16:creationId xmlns:a16="http://schemas.microsoft.com/office/drawing/2014/main" id="{30164DEA-89EF-F67F-70CA-FC52FD285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8253" name="Rectangle 13">
            <a:extLst>
              <a:ext uri="{FF2B5EF4-FFF2-40B4-BE49-F238E27FC236}">
                <a16:creationId xmlns:a16="http://schemas.microsoft.com/office/drawing/2014/main" id="{9EE6FC7E-8B01-1C1B-6407-647E40F13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Avuls</a:t>
            </a:r>
            <a:r>
              <a:rPr lang="en-US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ión (Amputación)</a:t>
            </a:r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Ilustración/Ejemplo</a:t>
            </a:r>
          </a:p>
        </p:txBody>
      </p:sp>
      <p:sp>
        <p:nvSpPr>
          <p:cNvPr id="778254" name="Text Box 14">
            <a:extLst>
              <a:ext uri="{FF2B5EF4-FFF2-40B4-BE49-F238E27FC236}">
                <a16:creationId xmlns:a16="http://schemas.microsoft.com/office/drawing/2014/main" id="{7581D88C-4067-01C9-3FEA-D0E861FA2C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78256" name="Picture 16">
            <a:extLst>
              <a:ext uri="{FF2B5EF4-FFF2-40B4-BE49-F238E27FC236}">
                <a16:creationId xmlns:a16="http://schemas.microsoft.com/office/drawing/2014/main" id="{99C0C533-1BDF-0315-2DDF-A5C48FF238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0" t="3200" r="24001"/>
          <a:stretch>
            <a:fillRect/>
          </a:stretch>
        </p:blipFill>
        <p:spPr bwMode="auto">
          <a:xfrm>
            <a:off x="2743200" y="1752600"/>
            <a:ext cx="44799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9266" name="Group 2">
            <a:extLst>
              <a:ext uri="{FF2B5EF4-FFF2-40B4-BE49-F238E27FC236}">
                <a16:creationId xmlns:a16="http://schemas.microsoft.com/office/drawing/2014/main" id="{2E0AE9C6-3C4D-8B60-F694-B3E0A8708687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79267" name="Rectangle 3">
              <a:extLst>
                <a:ext uri="{FF2B5EF4-FFF2-40B4-BE49-F238E27FC236}">
                  <a16:creationId xmlns:a16="http://schemas.microsoft.com/office/drawing/2014/main" id="{FD4E364E-73E1-12A2-FD21-2A593080B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68" name="Rectangle 4">
              <a:extLst>
                <a:ext uri="{FF2B5EF4-FFF2-40B4-BE49-F238E27FC236}">
                  <a16:creationId xmlns:a16="http://schemas.microsoft.com/office/drawing/2014/main" id="{03790B1B-A5F9-3D29-6B1B-EC91075B8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69" name="Freeform 5">
              <a:extLst>
                <a:ext uri="{FF2B5EF4-FFF2-40B4-BE49-F238E27FC236}">
                  <a16:creationId xmlns:a16="http://schemas.microsoft.com/office/drawing/2014/main" id="{9ACD9886-8FC8-E2B1-AF6F-50C535672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70" name="Freeform 6">
              <a:extLst>
                <a:ext uri="{FF2B5EF4-FFF2-40B4-BE49-F238E27FC236}">
                  <a16:creationId xmlns:a16="http://schemas.microsoft.com/office/drawing/2014/main" id="{FE457EC2-2B65-96BC-AF65-031E847A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71" name="Freeform 7">
              <a:extLst>
                <a:ext uri="{FF2B5EF4-FFF2-40B4-BE49-F238E27FC236}">
                  <a16:creationId xmlns:a16="http://schemas.microsoft.com/office/drawing/2014/main" id="{7BA1F14C-6345-BD03-4622-B0267B944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72" name="Freeform 8">
              <a:extLst>
                <a:ext uri="{FF2B5EF4-FFF2-40B4-BE49-F238E27FC236}">
                  <a16:creationId xmlns:a16="http://schemas.microsoft.com/office/drawing/2014/main" id="{EB6E7B14-1538-8991-D71C-D33FF7779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73" name="Freeform 9">
              <a:extLst>
                <a:ext uri="{FF2B5EF4-FFF2-40B4-BE49-F238E27FC236}">
                  <a16:creationId xmlns:a16="http://schemas.microsoft.com/office/drawing/2014/main" id="{D86207A0-1B3F-3000-501F-328C40A2A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74" name="Freeform 10">
              <a:extLst>
                <a:ext uri="{FF2B5EF4-FFF2-40B4-BE49-F238E27FC236}">
                  <a16:creationId xmlns:a16="http://schemas.microsoft.com/office/drawing/2014/main" id="{9A7CA388-CE7C-4415-C95D-85CFE4A0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75" name="Freeform 11">
              <a:extLst>
                <a:ext uri="{FF2B5EF4-FFF2-40B4-BE49-F238E27FC236}">
                  <a16:creationId xmlns:a16="http://schemas.microsoft.com/office/drawing/2014/main" id="{7800904C-FC56-2EF4-7A93-98C4BD243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76" name="Freeform 12">
              <a:extLst>
                <a:ext uri="{FF2B5EF4-FFF2-40B4-BE49-F238E27FC236}">
                  <a16:creationId xmlns:a16="http://schemas.microsoft.com/office/drawing/2014/main" id="{02294EF9-4165-C981-7711-14774751D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9277" name="Rectangle 13">
            <a:extLst>
              <a:ext uri="{FF2B5EF4-FFF2-40B4-BE49-F238E27FC236}">
                <a16:creationId xmlns:a16="http://schemas.microsoft.com/office/drawing/2014/main" id="{43FF02E2-53F0-BF4B-5D47-BDDB83669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Avuls</a:t>
            </a:r>
            <a:r>
              <a:rPr lang="en-US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ión (Amputación)</a:t>
            </a:r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Ilustración/Ejemplo</a:t>
            </a:r>
          </a:p>
        </p:txBody>
      </p:sp>
      <p:sp>
        <p:nvSpPr>
          <p:cNvPr id="779278" name="Text Box 14">
            <a:extLst>
              <a:ext uri="{FF2B5EF4-FFF2-40B4-BE49-F238E27FC236}">
                <a16:creationId xmlns:a16="http://schemas.microsoft.com/office/drawing/2014/main" id="{4884306F-97E2-CF67-94ED-59C60BC1C2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79279" name="Picture 15">
            <a:extLst>
              <a:ext uri="{FF2B5EF4-FFF2-40B4-BE49-F238E27FC236}">
                <a16:creationId xmlns:a16="http://schemas.microsoft.com/office/drawing/2014/main" id="{61F0B304-4B8A-B481-D82E-E5505D276CF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1752600"/>
            <a:ext cx="52578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0290" name="Group 2">
            <a:extLst>
              <a:ext uri="{FF2B5EF4-FFF2-40B4-BE49-F238E27FC236}">
                <a16:creationId xmlns:a16="http://schemas.microsoft.com/office/drawing/2014/main" id="{03F3456F-921E-954E-B444-99DDF5448F68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80291" name="Rectangle 3">
              <a:extLst>
                <a:ext uri="{FF2B5EF4-FFF2-40B4-BE49-F238E27FC236}">
                  <a16:creationId xmlns:a16="http://schemas.microsoft.com/office/drawing/2014/main" id="{3E2F5DB4-C7A8-E77C-ECD1-C9A4F2C86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0292" name="Rectangle 4">
              <a:extLst>
                <a:ext uri="{FF2B5EF4-FFF2-40B4-BE49-F238E27FC236}">
                  <a16:creationId xmlns:a16="http://schemas.microsoft.com/office/drawing/2014/main" id="{42A6EF7D-C437-8A0E-260E-A03B4CC66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0293" name="Freeform 5">
              <a:extLst>
                <a:ext uri="{FF2B5EF4-FFF2-40B4-BE49-F238E27FC236}">
                  <a16:creationId xmlns:a16="http://schemas.microsoft.com/office/drawing/2014/main" id="{ADB543C9-1C3C-C45F-6D50-432E48AF9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0294" name="Freeform 6">
              <a:extLst>
                <a:ext uri="{FF2B5EF4-FFF2-40B4-BE49-F238E27FC236}">
                  <a16:creationId xmlns:a16="http://schemas.microsoft.com/office/drawing/2014/main" id="{4E2966A6-3872-4B1F-4154-D8B33CD1B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0295" name="Freeform 7">
              <a:extLst>
                <a:ext uri="{FF2B5EF4-FFF2-40B4-BE49-F238E27FC236}">
                  <a16:creationId xmlns:a16="http://schemas.microsoft.com/office/drawing/2014/main" id="{A306C3AC-4647-78D3-B03A-49B29B59B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0296" name="Freeform 8">
              <a:extLst>
                <a:ext uri="{FF2B5EF4-FFF2-40B4-BE49-F238E27FC236}">
                  <a16:creationId xmlns:a16="http://schemas.microsoft.com/office/drawing/2014/main" id="{9BD859F1-A909-3768-7D22-1565A4DCC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0297" name="Freeform 9">
              <a:extLst>
                <a:ext uri="{FF2B5EF4-FFF2-40B4-BE49-F238E27FC236}">
                  <a16:creationId xmlns:a16="http://schemas.microsoft.com/office/drawing/2014/main" id="{D467D5D3-3B67-9063-0B5C-477BC62AC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0298" name="Freeform 10">
              <a:extLst>
                <a:ext uri="{FF2B5EF4-FFF2-40B4-BE49-F238E27FC236}">
                  <a16:creationId xmlns:a16="http://schemas.microsoft.com/office/drawing/2014/main" id="{F9B26663-B4BA-1367-FDF8-4047FD964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0299" name="Freeform 11">
              <a:extLst>
                <a:ext uri="{FF2B5EF4-FFF2-40B4-BE49-F238E27FC236}">
                  <a16:creationId xmlns:a16="http://schemas.microsoft.com/office/drawing/2014/main" id="{0049D1C3-8E9F-68E3-500A-BE872888E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0300" name="Freeform 12">
              <a:extLst>
                <a:ext uri="{FF2B5EF4-FFF2-40B4-BE49-F238E27FC236}">
                  <a16:creationId xmlns:a16="http://schemas.microsoft.com/office/drawing/2014/main" id="{4BB39336-DF04-429A-DCD4-6CA0642E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0301" name="Rectangle 13">
            <a:extLst>
              <a:ext uri="{FF2B5EF4-FFF2-40B4-BE49-F238E27FC236}">
                <a16:creationId xmlns:a16="http://schemas.microsoft.com/office/drawing/2014/main" id="{4E49BE64-8EEF-D36E-19DF-246DB48AB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Avuls</a:t>
            </a:r>
            <a:r>
              <a:rPr lang="en-US" altLang="en-US" sz="2400">
                <a:solidFill>
                  <a:srgbClr val="FFFF00"/>
                </a:solidFill>
                <a:latin typeface="Arial" panose="020B0604020202020204" pitchFamily="34" charset="0"/>
              </a:rPr>
              <a:t>ión (Amputación)</a:t>
            </a:r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Ilustración/Ejemplo</a:t>
            </a:r>
          </a:p>
        </p:txBody>
      </p:sp>
      <p:sp>
        <p:nvSpPr>
          <p:cNvPr id="780302" name="Text Box 14">
            <a:extLst>
              <a:ext uri="{FF2B5EF4-FFF2-40B4-BE49-F238E27FC236}">
                <a16:creationId xmlns:a16="http://schemas.microsoft.com/office/drawing/2014/main" id="{2A633364-76F7-FE00-EBF2-144933148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80303" name="Picture 15">
            <a:extLst>
              <a:ext uri="{FF2B5EF4-FFF2-40B4-BE49-F238E27FC236}">
                <a16:creationId xmlns:a16="http://schemas.microsoft.com/office/drawing/2014/main" id="{8F389563-ED75-7712-C176-DB458DBCC3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2400" y="1714500"/>
            <a:ext cx="6273800" cy="47069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2338" name="Group 2">
            <a:extLst>
              <a:ext uri="{FF2B5EF4-FFF2-40B4-BE49-F238E27FC236}">
                <a16:creationId xmlns:a16="http://schemas.microsoft.com/office/drawing/2014/main" id="{7BF8EFCD-62EF-CE39-E1B1-905F11AFFDDC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82339" name="Rectangle 3">
              <a:extLst>
                <a:ext uri="{FF2B5EF4-FFF2-40B4-BE49-F238E27FC236}">
                  <a16:creationId xmlns:a16="http://schemas.microsoft.com/office/drawing/2014/main" id="{A317BDBE-10DB-EE08-72A7-ECBD203A7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2340" name="Rectangle 4">
              <a:extLst>
                <a:ext uri="{FF2B5EF4-FFF2-40B4-BE49-F238E27FC236}">
                  <a16:creationId xmlns:a16="http://schemas.microsoft.com/office/drawing/2014/main" id="{1FFF0D6B-093D-A358-0882-4B96B2903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2341" name="Freeform 5">
              <a:extLst>
                <a:ext uri="{FF2B5EF4-FFF2-40B4-BE49-F238E27FC236}">
                  <a16:creationId xmlns:a16="http://schemas.microsoft.com/office/drawing/2014/main" id="{44375DCC-F5E9-F3CD-2C88-4372CB048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2342" name="Freeform 6">
              <a:extLst>
                <a:ext uri="{FF2B5EF4-FFF2-40B4-BE49-F238E27FC236}">
                  <a16:creationId xmlns:a16="http://schemas.microsoft.com/office/drawing/2014/main" id="{80DDF109-8706-E849-4546-CA24032D1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2343" name="Freeform 7">
              <a:extLst>
                <a:ext uri="{FF2B5EF4-FFF2-40B4-BE49-F238E27FC236}">
                  <a16:creationId xmlns:a16="http://schemas.microsoft.com/office/drawing/2014/main" id="{BFEBCC80-7D7E-09A0-E750-BB0EC728A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2344" name="Freeform 8">
              <a:extLst>
                <a:ext uri="{FF2B5EF4-FFF2-40B4-BE49-F238E27FC236}">
                  <a16:creationId xmlns:a16="http://schemas.microsoft.com/office/drawing/2014/main" id="{984B234E-AB64-8D63-8337-107822595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2345" name="Freeform 9">
              <a:extLst>
                <a:ext uri="{FF2B5EF4-FFF2-40B4-BE49-F238E27FC236}">
                  <a16:creationId xmlns:a16="http://schemas.microsoft.com/office/drawing/2014/main" id="{30F8FAE7-1135-F7FB-AD72-94D83E70A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2346" name="Freeform 10">
              <a:extLst>
                <a:ext uri="{FF2B5EF4-FFF2-40B4-BE49-F238E27FC236}">
                  <a16:creationId xmlns:a16="http://schemas.microsoft.com/office/drawing/2014/main" id="{9F689ECA-5594-274B-1F9C-D6DACDE49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2347" name="Freeform 11">
              <a:extLst>
                <a:ext uri="{FF2B5EF4-FFF2-40B4-BE49-F238E27FC236}">
                  <a16:creationId xmlns:a16="http://schemas.microsoft.com/office/drawing/2014/main" id="{2A6A9B15-8F0E-3F7C-BCE6-AFF1A8B15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2348" name="Freeform 12">
              <a:extLst>
                <a:ext uri="{FF2B5EF4-FFF2-40B4-BE49-F238E27FC236}">
                  <a16:creationId xmlns:a16="http://schemas.microsoft.com/office/drawing/2014/main" id="{374073D3-4F7F-8D78-F8A9-BBE763ED2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2349" name="Text Box 13">
            <a:extLst>
              <a:ext uri="{FF2B5EF4-FFF2-40B4-BE49-F238E27FC236}">
                <a16:creationId xmlns:a16="http://schemas.microsoft.com/office/drawing/2014/main" id="{79363763-0CE6-BAA2-8379-9BC52BB6F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82350" name="Picture 14">
            <a:extLst>
              <a:ext uri="{FF2B5EF4-FFF2-40B4-BE49-F238E27FC236}">
                <a16:creationId xmlns:a16="http://schemas.microsoft.com/office/drawing/2014/main" id="{247DA444-C7C5-3493-6911-91B227C8D4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2351" name="Picture 15">
            <a:extLst>
              <a:ext uri="{FF2B5EF4-FFF2-40B4-BE49-F238E27FC236}">
                <a16:creationId xmlns:a16="http://schemas.microsoft.com/office/drawing/2014/main" id="{C9ABCBEC-5125-8571-C6D5-2750393C79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2352" name="AutoShape 16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C6B2ECC-4925-8F21-8BF9-D9F650C96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353" name="AutoShape 17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EABE1EB-3437-AC21-FEFA-473E22F95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354" name="AutoShape 1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0CE6B98-69CD-4E2C-1993-A69DFCEA6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35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C5FE8A5-B9E4-5BFC-8E9B-6DB6F2A7D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356" name="AutoShape 20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14D954E-4D90-A96D-0AC4-65A8ED1B9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357" name="AutoShape 21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927171A-A42D-53C0-B9B4-F9B6E2D85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358" name="AutoShape 22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3FDB16FF-A81E-850E-4A33-7822F3729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2359" name="AutoShape 23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FE0A2D2D-8870-09C6-1F7D-F570D117D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82360" name="Picture 24">
            <a:extLst>
              <a:ext uri="{FF2B5EF4-FFF2-40B4-BE49-F238E27FC236}">
                <a16:creationId xmlns:a16="http://schemas.microsoft.com/office/drawing/2014/main" id="{0FEB84CF-B29C-9D27-9AE3-1DE3F09D5D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48244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2361" name="Text Box 25">
            <a:extLst>
              <a:ext uri="{FF2B5EF4-FFF2-40B4-BE49-F238E27FC236}">
                <a16:creationId xmlns:a16="http://schemas.microsoft.com/office/drawing/2014/main" id="{C8DBD363-F0F5-ADE1-CDE8-FDB97910B1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4824413"/>
            <a:ext cx="33528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Explosiones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82362" name="Picture 26">
            <a:extLst>
              <a:ext uri="{FF2B5EF4-FFF2-40B4-BE49-F238E27FC236}">
                <a16:creationId xmlns:a16="http://schemas.microsoft.com/office/drawing/2014/main" id="{ECE41A69-BFC7-16F9-B115-D3EF095040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1828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2363" name="Text Box 27">
            <a:extLst>
              <a:ext uri="{FF2B5EF4-FFF2-40B4-BE49-F238E27FC236}">
                <a16:creationId xmlns:a16="http://schemas.microsoft.com/office/drawing/2014/main" id="{C671F44B-72B4-0D8E-B2E7-840725722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1828800"/>
            <a:ext cx="335280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Accidentes de vehículos motorizados: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sp>
        <p:nvSpPr>
          <p:cNvPr id="782367" name="Rectangle 31">
            <a:extLst>
              <a:ext uri="{FF2B5EF4-FFF2-40B4-BE49-F238E27FC236}">
                <a16:creationId xmlns:a16="http://schemas.microsoft.com/office/drawing/2014/main" id="{4ABAF52E-0A9D-A1A6-51F3-2EF361C1A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Avulsión (Amputación Punzante):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Causas</a:t>
            </a:r>
          </a:p>
        </p:txBody>
      </p:sp>
      <p:pic>
        <p:nvPicPr>
          <p:cNvPr id="782368" name="Picture 32">
            <a:extLst>
              <a:ext uri="{FF2B5EF4-FFF2-40B4-BE49-F238E27FC236}">
                <a16:creationId xmlns:a16="http://schemas.microsoft.com/office/drawing/2014/main" id="{704D14E8-EF3B-19AF-FA37-F2449A6A52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412273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2369" name="Text Box 33">
            <a:extLst>
              <a:ext uri="{FF2B5EF4-FFF2-40B4-BE49-F238E27FC236}">
                <a16:creationId xmlns:a16="http://schemas.microsoft.com/office/drawing/2014/main" id="{ACFD73B7-54E0-5420-D386-5E0AC31215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4122738"/>
            <a:ext cx="34290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Balazos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82372" name="Picture 36">
            <a:extLst>
              <a:ext uri="{FF2B5EF4-FFF2-40B4-BE49-F238E27FC236}">
                <a16:creationId xmlns:a16="http://schemas.microsoft.com/office/drawing/2014/main" id="{0BC8D05C-98E6-EA82-AA99-92BF06A183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31242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2373" name="Text Box 37">
            <a:extLst>
              <a:ext uri="{FF2B5EF4-FFF2-40B4-BE49-F238E27FC236}">
                <a16:creationId xmlns:a16="http://schemas.microsoft.com/office/drawing/2014/main" id="{24DA61BF-7A46-7C90-981A-9F10BE1D2E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3124200"/>
            <a:ext cx="34290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Accidentes con máquinas pesadas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82375" name="Picture 39">
            <a:extLst>
              <a:ext uri="{FF2B5EF4-FFF2-40B4-BE49-F238E27FC236}">
                <a16:creationId xmlns:a16="http://schemas.microsoft.com/office/drawing/2014/main" id="{AEF56334-A4BA-D00A-8EEF-DE158760D4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029" r="63063" b="53242"/>
          <a:stretch>
            <a:fillRect/>
          </a:stretch>
        </p:blipFill>
        <p:spPr bwMode="auto">
          <a:xfrm>
            <a:off x="457200" y="2362200"/>
            <a:ext cx="4495800" cy="3262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2376" name="Picture 40">
            <a:extLst>
              <a:ext uri="{FF2B5EF4-FFF2-40B4-BE49-F238E27FC236}">
                <a16:creationId xmlns:a16="http://schemas.microsoft.com/office/drawing/2014/main" id="{A7949507-9CCD-A0B1-F162-35F52820FB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55499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2377" name="Text Box 41">
            <a:extLst>
              <a:ext uri="{FF2B5EF4-FFF2-40B4-BE49-F238E27FC236}">
                <a16:creationId xmlns:a16="http://schemas.microsoft.com/office/drawing/2014/main" id="{D4DE291D-DAB9-D8C7-D542-54960DB19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5549900"/>
            <a:ext cx="33528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Mordeduras de animales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3362" name="Group 2">
            <a:extLst>
              <a:ext uri="{FF2B5EF4-FFF2-40B4-BE49-F238E27FC236}">
                <a16:creationId xmlns:a16="http://schemas.microsoft.com/office/drawing/2014/main" id="{B1376A1B-AE6E-2B84-E305-B328CDC1370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83363" name="Rectangle 3">
              <a:extLst>
                <a:ext uri="{FF2B5EF4-FFF2-40B4-BE49-F238E27FC236}">
                  <a16:creationId xmlns:a16="http://schemas.microsoft.com/office/drawing/2014/main" id="{DFE4ACFE-DC8E-BCA8-F52D-705B644D5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3364" name="Rectangle 4">
              <a:extLst>
                <a:ext uri="{FF2B5EF4-FFF2-40B4-BE49-F238E27FC236}">
                  <a16:creationId xmlns:a16="http://schemas.microsoft.com/office/drawing/2014/main" id="{5264213F-EA1A-6E04-7882-B46FF5A8B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3365" name="Freeform 5">
              <a:extLst>
                <a:ext uri="{FF2B5EF4-FFF2-40B4-BE49-F238E27FC236}">
                  <a16:creationId xmlns:a16="http://schemas.microsoft.com/office/drawing/2014/main" id="{5FDE14B1-B062-7216-0F38-62C6E7A2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3366" name="Freeform 6">
              <a:extLst>
                <a:ext uri="{FF2B5EF4-FFF2-40B4-BE49-F238E27FC236}">
                  <a16:creationId xmlns:a16="http://schemas.microsoft.com/office/drawing/2014/main" id="{B712CDD1-D19D-6069-BEA1-F82261B2B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3367" name="Freeform 7">
              <a:extLst>
                <a:ext uri="{FF2B5EF4-FFF2-40B4-BE49-F238E27FC236}">
                  <a16:creationId xmlns:a16="http://schemas.microsoft.com/office/drawing/2014/main" id="{7076EE0A-894F-DEB3-7627-15846B78E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3368" name="Freeform 8">
              <a:extLst>
                <a:ext uri="{FF2B5EF4-FFF2-40B4-BE49-F238E27FC236}">
                  <a16:creationId xmlns:a16="http://schemas.microsoft.com/office/drawing/2014/main" id="{D5077282-F5A9-F16C-D895-6814CD870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3369" name="Freeform 9">
              <a:extLst>
                <a:ext uri="{FF2B5EF4-FFF2-40B4-BE49-F238E27FC236}">
                  <a16:creationId xmlns:a16="http://schemas.microsoft.com/office/drawing/2014/main" id="{34EA3415-CDA6-855E-F93C-F516A8060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3370" name="Freeform 10">
              <a:extLst>
                <a:ext uri="{FF2B5EF4-FFF2-40B4-BE49-F238E27FC236}">
                  <a16:creationId xmlns:a16="http://schemas.microsoft.com/office/drawing/2014/main" id="{2F8B0A6B-C0DC-88B1-4D3C-A73346BE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3371" name="Freeform 11">
              <a:extLst>
                <a:ext uri="{FF2B5EF4-FFF2-40B4-BE49-F238E27FC236}">
                  <a16:creationId xmlns:a16="http://schemas.microsoft.com/office/drawing/2014/main" id="{8A48F639-CF03-5444-C078-694B6D7C5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3372" name="Freeform 12">
              <a:extLst>
                <a:ext uri="{FF2B5EF4-FFF2-40B4-BE49-F238E27FC236}">
                  <a16:creationId xmlns:a16="http://schemas.microsoft.com/office/drawing/2014/main" id="{D03BBE69-F2DA-F68A-C0E4-6FF9C81B8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3374" name="Text Box 14">
            <a:extLst>
              <a:ext uri="{FF2B5EF4-FFF2-40B4-BE49-F238E27FC236}">
                <a16:creationId xmlns:a16="http://schemas.microsoft.com/office/drawing/2014/main" id="{2726DE78-DD41-D2CF-4C5D-85D32879BC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83375" name="Picture 15">
            <a:extLst>
              <a:ext uri="{FF2B5EF4-FFF2-40B4-BE49-F238E27FC236}">
                <a16:creationId xmlns:a16="http://schemas.microsoft.com/office/drawing/2014/main" id="{46E611EF-14A7-A40E-171A-5E1F5B293F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3376" name="Picture 16">
            <a:extLst>
              <a:ext uri="{FF2B5EF4-FFF2-40B4-BE49-F238E27FC236}">
                <a16:creationId xmlns:a16="http://schemas.microsoft.com/office/drawing/2014/main" id="{5F501CA6-F44D-90ED-58DD-5269D39097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337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32F16BB-E582-B33A-D0F1-AC8186EE2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37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5E606A70-54DA-FA4E-D560-AE74A2AD9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37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E177F56-372A-ABF5-975B-A1D863636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38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E344C8B-E9CD-DE5F-EBF4-F31619B12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38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DCBA3F4-38CC-71BD-89DD-1D8B8271B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38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8306BD0-8956-E4FF-340F-37B0851E6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38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9CB5020-C99B-3D9D-9950-EBCCE257B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338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3F6648B7-960D-0194-87FB-42F2C102A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83385" name="Picture 25">
            <a:extLst>
              <a:ext uri="{FF2B5EF4-FFF2-40B4-BE49-F238E27FC236}">
                <a16:creationId xmlns:a16="http://schemas.microsoft.com/office/drawing/2014/main" id="{147F0EF2-A64F-CD93-3652-FBAE2E22D7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733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3386" name="Text Box 26">
            <a:extLst>
              <a:ext uri="{FF2B5EF4-FFF2-40B4-BE49-F238E27FC236}">
                <a16:creationId xmlns:a16="http://schemas.microsoft.com/office/drawing/2014/main" id="{76ACF8CD-966E-D83C-3FEE-C1880F934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733800"/>
            <a:ext cx="79248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Presencia de heridas una herida cortante o laceración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83387" name="Picture 27">
            <a:extLst>
              <a:ext uri="{FF2B5EF4-FFF2-40B4-BE49-F238E27FC236}">
                <a16:creationId xmlns:a16="http://schemas.microsoft.com/office/drawing/2014/main" id="{F4C372C7-0D9C-70FF-3390-0B3F4EC8E7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3388" name="Text Box 28">
            <a:extLst>
              <a:ext uri="{FF2B5EF4-FFF2-40B4-BE49-F238E27FC236}">
                <a16:creationId xmlns:a16="http://schemas.microsoft.com/office/drawing/2014/main" id="{C2DDFF92-E303-7FAA-2894-6B7CD0713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Tejidos desgarrados (colgajos)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83393" name="Picture 33">
            <a:extLst>
              <a:ext uri="{FF2B5EF4-FFF2-40B4-BE49-F238E27FC236}">
                <a16:creationId xmlns:a16="http://schemas.microsoft.com/office/drawing/2014/main" id="{7347E92A-134D-85EC-89E3-7E02E7618E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667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3394" name="Text Box 34">
            <a:extLst>
              <a:ext uri="{FF2B5EF4-FFF2-40B4-BE49-F238E27FC236}">
                <a16:creationId xmlns:a16="http://schemas.microsoft.com/office/drawing/2014/main" id="{03FDC956-9FF0-7F2B-CD9E-49D2870BCC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6670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Separación de un pedazo del cuerpo o extremidad (amputación)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83395" name="Rectangle 35">
            <a:extLst>
              <a:ext uri="{FF2B5EF4-FFF2-40B4-BE49-F238E27FC236}">
                <a16:creationId xmlns:a16="http://schemas.microsoft.com/office/drawing/2014/main" id="{021A005C-BD6A-0604-863A-8B4BFC43D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Avulsión (Amputación Punzante):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Signos y Síntomas</a:t>
            </a:r>
          </a:p>
        </p:txBody>
      </p:sp>
      <p:pic>
        <p:nvPicPr>
          <p:cNvPr id="783396" name="Picture 36">
            <a:extLst>
              <a:ext uri="{FF2B5EF4-FFF2-40B4-BE49-F238E27FC236}">
                <a16:creationId xmlns:a16="http://schemas.microsoft.com/office/drawing/2014/main" id="{4B1FB8E3-281B-A547-A111-5905F77E2B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7117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3397" name="Text Box 37">
            <a:extLst>
              <a:ext uri="{FF2B5EF4-FFF2-40B4-BE49-F238E27FC236}">
                <a16:creationId xmlns:a16="http://schemas.microsoft.com/office/drawing/2014/main" id="{083FB58C-D6C7-D6F4-4884-80D6B4E8E4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711700"/>
            <a:ext cx="79248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Hemorragia rápida y copiosa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4386" name="Group 2">
            <a:extLst>
              <a:ext uri="{FF2B5EF4-FFF2-40B4-BE49-F238E27FC236}">
                <a16:creationId xmlns:a16="http://schemas.microsoft.com/office/drawing/2014/main" id="{293B3EAE-1FB5-6338-05B2-324D41E3A8BC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84387" name="Rectangle 3">
              <a:extLst>
                <a:ext uri="{FF2B5EF4-FFF2-40B4-BE49-F238E27FC236}">
                  <a16:creationId xmlns:a16="http://schemas.microsoft.com/office/drawing/2014/main" id="{0414AA02-0095-B192-1E04-B12644801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4388" name="Rectangle 4">
              <a:extLst>
                <a:ext uri="{FF2B5EF4-FFF2-40B4-BE49-F238E27FC236}">
                  <a16:creationId xmlns:a16="http://schemas.microsoft.com/office/drawing/2014/main" id="{CC8E0212-457A-CFD6-5C6E-4A9267E61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4389" name="Freeform 5">
              <a:extLst>
                <a:ext uri="{FF2B5EF4-FFF2-40B4-BE49-F238E27FC236}">
                  <a16:creationId xmlns:a16="http://schemas.microsoft.com/office/drawing/2014/main" id="{D72554F1-988D-982C-05D4-22684D44F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4390" name="Freeform 6">
              <a:extLst>
                <a:ext uri="{FF2B5EF4-FFF2-40B4-BE49-F238E27FC236}">
                  <a16:creationId xmlns:a16="http://schemas.microsoft.com/office/drawing/2014/main" id="{61E00A81-809A-CF29-B968-9FE743224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4391" name="Freeform 7">
              <a:extLst>
                <a:ext uri="{FF2B5EF4-FFF2-40B4-BE49-F238E27FC236}">
                  <a16:creationId xmlns:a16="http://schemas.microsoft.com/office/drawing/2014/main" id="{DD367620-D029-018E-8BA9-CCFCC90A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4392" name="Freeform 8">
              <a:extLst>
                <a:ext uri="{FF2B5EF4-FFF2-40B4-BE49-F238E27FC236}">
                  <a16:creationId xmlns:a16="http://schemas.microsoft.com/office/drawing/2014/main" id="{3FBA7A0A-9942-575C-3B24-C07E75ADE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4393" name="Freeform 9">
              <a:extLst>
                <a:ext uri="{FF2B5EF4-FFF2-40B4-BE49-F238E27FC236}">
                  <a16:creationId xmlns:a16="http://schemas.microsoft.com/office/drawing/2014/main" id="{63FECFEA-C0B7-34A7-12BF-A091CA22A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4394" name="Freeform 10">
              <a:extLst>
                <a:ext uri="{FF2B5EF4-FFF2-40B4-BE49-F238E27FC236}">
                  <a16:creationId xmlns:a16="http://schemas.microsoft.com/office/drawing/2014/main" id="{CE94FAA5-BFB8-7C03-EF59-7745FE058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4395" name="Freeform 11">
              <a:extLst>
                <a:ext uri="{FF2B5EF4-FFF2-40B4-BE49-F238E27FC236}">
                  <a16:creationId xmlns:a16="http://schemas.microsoft.com/office/drawing/2014/main" id="{AAA5844D-7AD4-A7C0-CD6E-D59762014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4396" name="Freeform 12">
              <a:extLst>
                <a:ext uri="{FF2B5EF4-FFF2-40B4-BE49-F238E27FC236}">
                  <a16:creationId xmlns:a16="http://schemas.microsoft.com/office/drawing/2014/main" id="{FF446E7B-3E32-2980-5F73-A00D43D5B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4397" name="Text Box 13">
            <a:extLst>
              <a:ext uri="{FF2B5EF4-FFF2-40B4-BE49-F238E27FC236}">
                <a16:creationId xmlns:a16="http://schemas.microsoft.com/office/drawing/2014/main" id="{DD1C53B8-58E1-6142-5914-9E143B7FF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84398" name="Picture 14">
            <a:extLst>
              <a:ext uri="{FF2B5EF4-FFF2-40B4-BE49-F238E27FC236}">
                <a16:creationId xmlns:a16="http://schemas.microsoft.com/office/drawing/2014/main" id="{4AD6A272-48EA-3F32-6A3B-605C4F95EE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4399" name="Picture 15">
            <a:extLst>
              <a:ext uri="{FF2B5EF4-FFF2-40B4-BE49-F238E27FC236}">
                <a16:creationId xmlns:a16="http://schemas.microsoft.com/office/drawing/2014/main" id="{A3247E28-98EE-7E3D-C387-06331732FF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4400" name="AutoShape 16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491A5FC-36CF-1E8B-8A04-AFA8641F5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401" name="AutoShape 17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7A89AA2C-0433-7ABC-8954-B606AED5E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402" name="AutoShape 1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04F4BD9-9898-2065-8109-5B4654821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403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0AB1C24-5DC3-A363-ED85-7E55A58DD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404" name="AutoShape 20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3268FC48-AD3E-AF93-1D10-3DD16FA72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405" name="AutoShape 21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C754D5A1-2339-0129-E6C7-BD115C898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406" name="AutoShape 22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E4DE242-EA9E-13ED-31A6-77CE6A208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4407" name="AutoShape 23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EAE4B75B-1CD1-8740-CF07-9E8C333D7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84410" name="Picture 26">
            <a:extLst>
              <a:ext uri="{FF2B5EF4-FFF2-40B4-BE49-F238E27FC236}">
                <a16:creationId xmlns:a16="http://schemas.microsoft.com/office/drawing/2014/main" id="{953AA3B6-CACE-18FB-BD0D-5AFF0DA604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4411" name="Text Box 27">
            <a:extLst>
              <a:ext uri="{FF2B5EF4-FFF2-40B4-BE49-F238E27FC236}">
                <a16:creationId xmlns:a16="http://schemas.microsoft.com/office/drawing/2014/main" id="{D086EB03-6503-BBCB-DB44-C35A9D8BF1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050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Pérdida/muerte del tejido separado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84412" name="Picture 28">
            <a:extLst>
              <a:ext uri="{FF2B5EF4-FFF2-40B4-BE49-F238E27FC236}">
                <a16:creationId xmlns:a16="http://schemas.microsoft.com/office/drawing/2014/main" id="{B3A748B2-3887-6843-D2D9-A61C4F395D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667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4413" name="Text Box 29">
            <a:extLst>
              <a:ext uri="{FF2B5EF4-FFF2-40B4-BE49-F238E27FC236}">
                <a16:creationId xmlns:a16="http://schemas.microsoft.com/office/drawing/2014/main" id="{8563B6AE-E282-4E8E-2668-F5DAF79DDC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6670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Pérdida de mucha sangre (hemorragia masiva)</a:t>
            </a:r>
          </a:p>
        </p:txBody>
      </p:sp>
      <p:sp>
        <p:nvSpPr>
          <p:cNvPr id="784414" name="Rectangle 30">
            <a:extLst>
              <a:ext uri="{FF2B5EF4-FFF2-40B4-BE49-F238E27FC236}">
                <a16:creationId xmlns:a16="http://schemas.microsoft.com/office/drawing/2014/main" id="{5011F5BF-00D4-E2FF-847C-218A980C0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Avulsión: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Peligro Potencias o Complicación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5410" name="Group 2">
            <a:extLst>
              <a:ext uri="{FF2B5EF4-FFF2-40B4-BE49-F238E27FC236}">
                <a16:creationId xmlns:a16="http://schemas.microsoft.com/office/drawing/2014/main" id="{EF31DDC1-C030-2F20-C916-4A89F5E18E1E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85411" name="Rectangle 3">
              <a:extLst>
                <a:ext uri="{FF2B5EF4-FFF2-40B4-BE49-F238E27FC236}">
                  <a16:creationId xmlns:a16="http://schemas.microsoft.com/office/drawing/2014/main" id="{71D226AD-EF06-C081-A03A-21B2D5602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5412" name="Rectangle 4">
              <a:extLst>
                <a:ext uri="{FF2B5EF4-FFF2-40B4-BE49-F238E27FC236}">
                  <a16:creationId xmlns:a16="http://schemas.microsoft.com/office/drawing/2014/main" id="{64B732D4-D030-5972-C3BA-369F61E2D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5413" name="Freeform 5">
              <a:extLst>
                <a:ext uri="{FF2B5EF4-FFF2-40B4-BE49-F238E27FC236}">
                  <a16:creationId xmlns:a16="http://schemas.microsoft.com/office/drawing/2014/main" id="{A37D085C-E219-6F53-9366-15C6BEF1F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5414" name="Freeform 6">
              <a:extLst>
                <a:ext uri="{FF2B5EF4-FFF2-40B4-BE49-F238E27FC236}">
                  <a16:creationId xmlns:a16="http://schemas.microsoft.com/office/drawing/2014/main" id="{554CBE2F-4D6E-25C9-FCFE-58AD7A0DE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5415" name="Freeform 7">
              <a:extLst>
                <a:ext uri="{FF2B5EF4-FFF2-40B4-BE49-F238E27FC236}">
                  <a16:creationId xmlns:a16="http://schemas.microsoft.com/office/drawing/2014/main" id="{50C5C296-8602-C8D7-CBB6-18A727A38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5416" name="Freeform 8">
              <a:extLst>
                <a:ext uri="{FF2B5EF4-FFF2-40B4-BE49-F238E27FC236}">
                  <a16:creationId xmlns:a16="http://schemas.microsoft.com/office/drawing/2014/main" id="{625537BF-525A-657D-E7E0-471EC4EC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5417" name="Freeform 9">
              <a:extLst>
                <a:ext uri="{FF2B5EF4-FFF2-40B4-BE49-F238E27FC236}">
                  <a16:creationId xmlns:a16="http://schemas.microsoft.com/office/drawing/2014/main" id="{BD9BFF9A-8D4E-7585-F0B3-295F52AEF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5418" name="Freeform 10">
              <a:extLst>
                <a:ext uri="{FF2B5EF4-FFF2-40B4-BE49-F238E27FC236}">
                  <a16:creationId xmlns:a16="http://schemas.microsoft.com/office/drawing/2014/main" id="{24B008D0-E84D-D010-81E7-9F8C29B9E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5419" name="Freeform 11">
              <a:extLst>
                <a:ext uri="{FF2B5EF4-FFF2-40B4-BE49-F238E27FC236}">
                  <a16:creationId xmlns:a16="http://schemas.microsoft.com/office/drawing/2014/main" id="{F08CA303-7911-8B66-7754-EDE8F19D6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5420" name="Freeform 12">
              <a:extLst>
                <a:ext uri="{FF2B5EF4-FFF2-40B4-BE49-F238E27FC236}">
                  <a16:creationId xmlns:a16="http://schemas.microsoft.com/office/drawing/2014/main" id="{9AA0C671-0995-045F-0BF5-B0C149A8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5421" name="Rectangle 13">
            <a:extLst>
              <a:ext uri="{FF2B5EF4-FFF2-40B4-BE49-F238E27FC236}">
                <a16:creationId xmlns:a16="http://schemas.microsoft.com/office/drawing/2014/main" id="{4ADDCF04-FAE5-6C55-F793-FC805EC4D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Avulsión: 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Regiones Anatómicas Afectadas</a:t>
            </a:r>
            <a:endParaRPr lang="es-PR" altLang="en-US" sz="36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85422" name="Text Box 14">
            <a:extLst>
              <a:ext uri="{FF2B5EF4-FFF2-40B4-BE49-F238E27FC236}">
                <a16:creationId xmlns:a16="http://schemas.microsoft.com/office/drawing/2014/main" id="{408AF00E-CE2A-F658-6233-112DCC003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85423" name="Picture 15">
            <a:extLst>
              <a:ext uri="{FF2B5EF4-FFF2-40B4-BE49-F238E27FC236}">
                <a16:creationId xmlns:a16="http://schemas.microsoft.com/office/drawing/2014/main" id="{3A047974-8C27-F55C-AECF-5CDA3B2AC9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5424" name="Picture 16">
            <a:extLst>
              <a:ext uri="{FF2B5EF4-FFF2-40B4-BE49-F238E27FC236}">
                <a16:creationId xmlns:a16="http://schemas.microsoft.com/office/drawing/2014/main" id="{4A6B7EB2-A502-4F19-C317-99936F70C5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5425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304B6AE-13C2-8838-D20E-BE28F0E7F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426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10517A35-FCDF-1D83-9E52-0ACCF401E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42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A195621-EB5F-F4A4-9E70-446156949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42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1BEC64C-C2D2-A3E7-2414-75D414A8F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429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0F70C6F-0F10-0EA0-180E-631C7D906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430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618BFFE-548C-4D24-C361-CD268207A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431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566DE892-0373-A6B9-0CE9-466A6289F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5432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BA8C8A8-7865-B3B0-1360-250F6B4E6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85433" name="Picture 25">
            <a:extLst>
              <a:ext uri="{FF2B5EF4-FFF2-40B4-BE49-F238E27FC236}">
                <a16:creationId xmlns:a16="http://schemas.microsoft.com/office/drawing/2014/main" id="{3379EE32-73AA-D983-9640-D0E26D526A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19812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5434" name="Text Box 26">
            <a:extLst>
              <a:ext uri="{FF2B5EF4-FFF2-40B4-BE49-F238E27FC236}">
                <a16:creationId xmlns:a16="http://schemas.microsoft.com/office/drawing/2014/main" id="{9A0CB0F0-CD5E-83B9-F1B1-8882B1BA35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981200"/>
            <a:ext cx="19812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Dedo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85435" name="Picture 27">
            <a:extLst>
              <a:ext uri="{FF2B5EF4-FFF2-40B4-BE49-F238E27FC236}">
                <a16:creationId xmlns:a16="http://schemas.microsoft.com/office/drawing/2014/main" id="{BDD99D0E-0E89-665F-90F1-52A311B6E2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27432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5436" name="Text Box 28">
            <a:extLst>
              <a:ext uri="{FF2B5EF4-FFF2-40B4-BE49-F238E27FC236}">
                <a16:creationId xmlns:a16="http://schemas.microsoft.com/office/drawing/2014/main" id="{47EBEC2B-AB9C-8EAA-5BF2-67DCB5F064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2743200"/>
            <a:ext cx="16002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Manos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85437" name="Picture 29">
            <a:extLst>
              <a:ext uri="{FF2B5EF4-FFF2-40B4-BE49-F238E27FC236}">
                <a16:creationId xmlns:a16="http://schemas.microsoft.com/office/drawing/2014/main" id="{14AE0BA6-3A07-CB2A-B2B6-2537378CA1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35052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5438" name="Text Box 30">
            <a:extLst>
              <a:ext uri="{FF2B5EF4-FFF2-40B4-BE49-F238E27FC236}">
                <a16:creationId xmlns:a16="http://schemas.microsoft.com/office/drawing/2014/main" id="{62736238-2C45-6177-804F-19AED68B6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3505200"/>
            <a:ext cx="44196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Oídos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85440" name="Picture 32">
            <a:extLst>
              <a:ext uri="{FF2B5EF4-FFF2-40B4-BE49-F238E27FC236}">
                <a16:creationId xmlns:a16="http://schemas.microsoft.com/office/drawing/2014/main" id="{374388A2-AAB0-404A-6BAD-E0F44D927B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lum bright="-78000" contrast="9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743200"/>
            <a:ext cx="3352800" cy="2514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5441" name="Picture 33">
            <a:extLst>
              <a:ext uri="{FF2B5EF4-FFF2-40B4-BE49-F238E27FC236}">
                <a16:creationId xmlns:a16="http://schemas.microsoft.com/office/drawing/2014/main" id="{DE989393-E981-4118-7E7E-1CA181D44E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4138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5442" name="Text Box 34">
            <a:extLst>
              <a:ext uri="{FF2B5EF4-FFF2-40B4-BE49-F238E27FC236}">
                <a16:creationId xmlns:a16="http://schemas.microsoft.com/office/drawing/2014/main" id="{1A77B29A-4E88-E373-5CFD-D46CB00C67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138613"/>
            <a:ext cx="44196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Punta de las narices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85443" name="Picture 35">
            <a:extLst>
              <a:ext uri="{FF2B5EF4-FFF2-40B4-BE49-F238E27FC236}">
                <a16:creationId xmlns:a16="http://schemas.microsoft.com/office/drawing/2014/main" id="{7472E929-26F5-DE53-2A8E-227F610290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4900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5444" name="Text Box 36">
            <a:extLst>
              <a:ext uri="{FF2B5EF4-FFF2-40B4-BE49-F238E27FC236}">
                <a16:creationId xmlns:a16="http://schemas.microsoft.com/office/drawing/2014/main" id="{96CA2FD7-CF45-24F2-457D-7BF7E1155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00613"/>
            <a:ext cx="44196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Extremidad completa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85445" name="Picture 37">
            <a:extLst>
              <a:ext uri="{FF2B5EF4-FFF2-40B4-BE49-F238E27FC236}">
                <a16:creationId xmlns:a16="http://schemas.microsoft.com/office/drawing/2014/main" id="{1EC587C5-63B1-1C5F-EBD0-5435691157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5662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5446" name="Text Box 38">
            <a:extLst>
              <a:ext uri="{FF2B5EF4-FFF2-40B4-BE49-F238E27FC236}">
                <a16:creationId xmlns:a16="http://schemas.microsoft.com/office/drawing/2014/main" id="{6F79C6FA-A53D-DDB4-D4D8-45616DA51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662613"/>
            <a:ext cx="44196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Oídos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6434" name="Group 2">
            <a:extLst>
              <a:ext uri="{FF2B5EF4-FFF2-40B4-BE49-F238E27FC236}">
                <a16:creationId xmlns:a16="http://schemas.microsoft.com/office/drawing/2014/main" id="{764D77D8-4CBE-8223-2612-23CF146C8717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86435" name="Rectangle 3">
              <a:extLst>
                <a:ext uri="{FF2B5EF4-FFF2-40B4-BE49-F238E27FC236}">
                  <a16:creationId xmlns:a16="http://schemas.microsoft.com/office/drawing/2014/main" id="{1A3208B1-163A-B69F-FD6B-CFD18A449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6436" name="Rectangle 4">
              <a:extLst>
                <a:ext uri="{FF2B5EF4-FFF2-40B4-BE49-F238E27FC236}">
                  <a16:creationId xmlns:a16="http://schemas.microsoft.com/office/drawing/2014/main" id="{5D643349-74AA-A7C4-902A-CE090F16D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6437" name="Freeform 5">
              <a:extLst>
                <a:ext uri="{FF2B5EF4-FFF2-40B4-BE49-F238E27FC236}">
                  <a16:creationId xmlns:a16="http://schemas.microsoft.com/office/drawing/2014/main" id="{B7B84D01-928A-F62B-D173-91A932C8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6438" name="Freeform 6">
              <a:extLst>
                <a:ext uri="{FF2B5EF4-FFF2-40B4-BE49-F238E27FC236}">
                  <a16:creationId xmlns:a16="http://schemas.microsoft.com/office/drawing/2014/main" id="{353AADE5-9DC2-F579-DCFD-3C373CD6C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6439" name="Freeform 7">
              <a:extLst>
                <a:ext uri="{FF2B5EF4-FFF2-40B4-BE49-F238E27FC236}">
                  <a16:creationId xmlns:a16="http://schemas.microsoft.com/office/drawing/2014/main" id="{3E737588-9CFE-6B43-9B9A-A79FB3C4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6440" name="Freeform 8">
              <a:extLst>
                <a:ext uri="{FF2B5EF4-FFF2-40B4-BE49-F238E27FC236}">
                  <a16:creationId xmlns:a16="http://schemas.microsoft.com/office/drawing/2014/main" id="{912B1D0F-CBF5-332F-6E63-51A08E835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6441" name="Freeform 9">
              <a:extLst>
                <a:ext uri="{FF2B5EF4-FFF2-40B4-BE49-F238E27FC236}">
                  <a16:creationId xmlns:a16="http://schemas.microsoft.com/office/drawing/2014/main" id="{9C58C16E-2A5E-4424-C10D-4EDFCE555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6442" name="Freeform 10">
              <a:extLst>
                <a:ext uri="{FF2B5EF4-FFF2-40B4-BE49-F238E27FC236}">
                  <a16:creationId xmlns:a16="http://schemas.microsoft.com/office/drawing/2014/main" id="{E93F6C08-3961-5449-05AC-16E0420BB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6443" name="Freeform 11">
              <a:extLst>
                <a:ext uri="{FF2B5EF4-FFF2-40B4-BE49-F238E27FC236}">
                  <a16:creationId xmlns:a16="http://schemas.microsoft.com/office/drawing/2014/main" id="{89F73E49-3811-E11E-45EE-C63B23B33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6444" name="Freeform 12">
              <a:extLst>
                <a:ext uri="{FF2B5EF4-FFF2-40B4-BE49-F238E27FC236}">
                  <a16:creationId xmlns:a16="http://schemas.microsoft.com/office/drawing/2014/main" id="{39B1058D-026F-B7B9-D0B8-12FE60FEE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6445" name="Rectangle 13">
            <a:extLst>
              <a:ext uri="{FF2B5EF4-FFF2-40B4-BE49-F238E27FC236}">
                <a16:creationId xmlns:a16="http://schemas.microsoft.com/office/drawing/2014/main" id="{62F74004-9FDB-D6C8-5578-3CD55C82E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Avulsión: 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Auxilios/Tratamiento Inmediato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86446" name="Text Box 14">
            <a:extLst>
              <a:ext uri="{FF2B5EF4-FFF2-40B4-BE49-F238E27FC236}">
                <a16:creationId xmlns:a16="http://schemas.microsoft.com/office/drawing/2014/main" id="{CC229BA3-BADD-9304-BFC1-093B6607CC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86447" name="Picture 15">
            <a:extLst>
              <a:ext uri="{FF2B5EF4-FFF2-40B4-BE49-F238E27FC236}">
                <a16:creationId xmlns:a16="http://schemas.microsoft.com/office/drawing/2014/main" id="{9D2F923C-2C16-A272-85CA-71CE610509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6448" name="Picture 16">
            <a:extLst>
              <a:ext uri="{FF2B5EF4-FFF2-40B4-BE49-F238E27FC236}">
                <a16:creationId xmlns:a16="http://schemas.microsoft.com/office/drawing/2014/main" id="{1B52507E-DAD9-C2E0-C27C-32C314A87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644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6CD50C2-0912-0880-74E0-900FA2742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45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0B5C8ADB-6A33-0AE6-D5CB-984D81DAF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45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058DA6E-BA55-587F-8C16-4473698D4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45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6E47655-7A01-B37E-1CB6-ACA490376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45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4FCED23E-2668-4F8B-656C-60D25DFCF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45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54E076D5-E4A5-3E99-EB21-F35A94162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45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53963A48-F03C-4F78-2A5D-3E0126857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645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AC7A0F2-F29C-3563-5338-A8D52E2E9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86459" name="Picture 27">
            <a:extLst>
              <a:ext uri="{FF2B5EF4-FFF2-40B4-BE49-F238E27FC236}">
                <a16:creationId xmlns:a16="http://schemas.microsoft.com/office/drawing/2014/main" id="{A836B44B-D872-720D-1A51-43A115B88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895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6460" name="Text Box 28">
            <a:extLst>
              <a:ext uri="{FF2B5EF4-FFF2-40B4-BE49-F238E27FC236}">
                <a16:creationId xmlns:a16="http://schemas.microsoft.com/office/drawing/2014/main" id="{4BE84BC4-DB7F-A404-DF7D-B099ADDE37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8956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Evitar contaminación adicional en la herida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86461" name="Picture 29">
            <a:extLst>
              <a:ext uri="{FF2B5EF4-FFF2-40B4-BE49-F238E27FC236}">
                <a16:creationId xmlns:a16="http://schemas.microsoft.com/office/drawing/2014/main" id="{1A053F5D-42BB-3724-81C0-DA2A39F794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52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6462" name="Text Box 30">
            <a:extLst>
              <a:ext uri="{FF2B5EF4-FFF2-40B4-BE49-F238E27FC236}">
                <a16:creationId xmlns:a16="http://schemas.microsoft.com/office/drawing/2014/main" id="{DDD0A0DF-741E-1466-912D-517E253FA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526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Colocar los guantes de látex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86463" name="Picture 31">
            <a:extLst>
              <a:ext uri="{FF2B5EF4-FFF2-40B4-BE49-F238E27FC236}">
                <a16:creationId xmlns:a16="http://schemas.microsoft.com/office/drawing/2014/main" id="{6564AEF9-0EA9-2CDB-148F-40D5FBFD4D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733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6464" name="Text Box 32">
            <a:extLst>
              <a:ext uri="{FF2B5EF4-FFF2-40B4-BE49-F238E27FC236}">
                <a16:creationId xmlns:a16="http://schemas.microsoft.com/office/drawing/2014/main" id="{B4EBD83F-C524-E718-591C-6D5071261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733800"/>
            <a:ext cx="7772400" cy="1457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Porciones de la piel que cuelgan puede ser recogidas a su posición normal antes de cubrir con apósito y vendaje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86465" name="Text Box 33">
            <a:extLst>
              <a:ext uri="{FF2B5EF4-FFF2-40B4-BE49-F238E27FC236}">
                <a16:creationId xmlns:a16="http://schemas.microsoft.com/office/drawing/2014/main" id="{30F258F1-39F8-3579-DAF5-C4ADBE98C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pic>
        <p:nvPicPr>
          <p:cNvPr id="786466" name="Picture 34">
            <a:extLst>
              <a:ext uri="{FF2B5EF4-FFF2-40B4-BE49-F238E27FC236}">
                <a16:creationId xmlns:a16="http://schemas.microsoft.com/office/drawing/2014/main" id="{D3FC01EA-AB6E-8F56-3BE8-90F89D36EC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2451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6467" name="Text Box 35">
            <a:extLst>
              <a:ext uri="{FF2B5EF4-FFF2-40B4-BE49-F238E27FC236}">
                <a16:creationId xmlns:a16="http://schemas.microsoft.com/office/drawing/2014/main" id="{900E1929-6898-E999-23D6-AECB80A5A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2451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intentar colocar en su posición original órganos que sobre salen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786468" name="Picture 36">
            <a:extLst>
              <a:ext uri="{FF2B5EF4-FFF2-40B4-BE49-F238E27FC236}">
                <a16:creationId xmlns:a16="http://schemas.microsoft.com/office/drawing/2014/main" id="{EC204206-8568-18CA-6A00-CA4E1D4D98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3860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6469" name="Text Box 37">
            <a:extLst>
              <a:ext uri="{FF2B5EF4-FFF2-40B4-BE49-F238E27FC236}">
                <a16:creationId xmlns:a16="http://schemas.microsoft.com/office/drawing/2014/main" id="{4282B5CF-B360-6A17-E31F-65293E788F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3860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Controlar hemorragia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458" name="Group 2">
            <a:extLst>
              <a:ext uri="{FF2B5EF4-FFF2-40B4-BE49-F238E27FC236}">
                <a16:creationId xmlns:a16="http://schemas.microsoft.com/office/drawing/2014/main" id="{396572EC-BDD0-D960-DA16-33A5005F2F6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87459" name="Rectangle 3">
              <a:extLst>
                <a:ext uri="{FF2B5EF4-FFF2-40B4-BE49-F238E27FC236}">
                  <a16:creationId xmlns:a16="http://schemas.microsoft.com/office/drawing/2014/main" id="{8A7214B1-6C83-834B-69BF-BDADA1667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7460" name="Rectangle 4">
              <a:extLst>
                <a:ext uri="{FF2B5EF4-FFF2-40B4-BE49-F238E27FC236}">
                  <a16:creationId xmlns:a16="http://schemas.microsoft.com/office/drawing/2014/main" id="{9556C13D-572F-149C-FFA9-BA2AC2E0E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7461" name="Freeform 5">
              <a:extLst>
                <a:ext uri="{FF2B5EF4-FFF2-40B4-BE49-F238E27FC236}">
                  <a16:creationId xmlns:a16="http://schemas.microsoft.com/office/drawing/2014/main" id="{372B4D05-AF9A-FF79-0C3F-B87C78A4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7462" name="Freeform 6">
              <a:extLst>
                <a:ext uri="{FF2B5EF4-FFF2-40B4-BE49-F238E27FC236}">
                  <a16:creationId xmlns:a16="http://schemas.microsoft.com/office/drawing/2014/main" id="{3BE15442-CF4D-0201-8F2B-F61286BDB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7463" name="Freeform 7">
              <a:extLst>
                <a:ext uri="{FF2B5EF4-FFF2-40B4-BE49-F238E27FC236}">
                  <a16:creationId xmlns:a16="http://schemas.microsoft.com/office/drawing/2014/main" id="{3F61A61F-0CC3-2CD8-F27A-45D9C76D1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7464" name="Freeform 8">
              <a:extLst>
                <a:ext uri="{FF2B5EF4-FFF2-40B4-BE49-F238E27FC236}">
                  <a16:creationId xmlns:a16="http://schemas.microsoft.com/office/drawing/2014/main" id="{CEB10720-681E-3178-B9F6-902EA3138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7465" name="Freeform 9">
              <a:extLst>
                <a:ext uri="{FF2B5EF4-FFF2-40B4-BE49-F238E27FC236}">
                  <a16:creationId xmlns:a16="http://schemas.microsoft.com/office/drawing/2014/main" id="{ECEC86A4-1EAF-71D5-DE1F-CCB962D72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7466" name="Freeform 10">
              <a:extLst>
                <a:ext uri="{FF2B5EF4-FFF2-40B4-BE49-F238E27FC236}">
                  <a16:creationId xmlns:a16="http://schemas.microsoft.com/office/drawing/2014/main" id="{831329D8-7A17-1A80-B183-3A9956836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7467" name="Freeform 11">
              <a:extLst>
                <a:ext uri="{FF2B5EF4-FFF2-40B4-BE49-F238E27FC236}">
                  <a16:creationId xmlns:a16="http://schemas.microsoft.com/office/drawing/2014/main" id="{AB186639-B567-2221-95A4-6C45968EB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7468" name="Freeform 12">
              <a:extLst>
                <a:ext uri="{FF2B5EF4-FFF2-40B4-BE49-F238E27FC236}">
                  <a16:creationId xmlns:a16="http://schemas.microsoft.com/office/drawing/2014/main" id="{977F790C-D62B-4130-FEF3-BF2F05C9E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7469" name="Rectangle 13">
            <a:extLst>
              <a:ext uri="{FF2B5EF4-FFF2-40B4-BE49-F238E27FC236}">
                <a16:creationId xmlns:a16="http://schemas.microsoft.com/office/drawing/2014/main" id="{1207C019-D80D-EB79-1C92-346B40FAA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Avulsión -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Auxilios: Salvar la Amputación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87470" name="Text Box 14">
            <a:extLst>
              <a:ext uri="{FF2B5EF4-FFF2-40B4-BE49-F238E27FC236}">
                <a16:creationId xmlns:a16="http://schemas.microsoft.com/office/drawing/2014/main" id="{F3046B1E-9EC4-B769-6BE1-47300C018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87471" name="Picture 15">
            <a:extLst>
              <a:ext uri="{FF2B5EF4-FFF2-40B4-BE49-F238E27FC236}">
                <a16:creationId xmlns:a16="http://schemas.microsoft.com/office/drawing/2014/main" id="{F7078F16-2EFA-6237-DB28-173964766E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7472" name="Picture 16">
            <a:extLst>
              <a:ext uri="{FF2B5EF4-FFF2-40B4-BE49-F238E27FC236}">
                <a16:creationId xmlns:a16="http://schemas.microsoft.com/office/drawing/2014/main" id="{73C8DE77-D315-1742-F410-EB5214624C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747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EA791D4-34F9-362C-32EA-E506D68C9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47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729F9969-1C52-AECB-43A1-E703DBD01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47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9AFBE44-980A-21FA-6DB5-BA3CB54AA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47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E876314-E2D5-C4A3-1612-4E4D66401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47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906C3801-6B45-EB46-81C3-E88093495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47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FFB0B07-9171-001F-788E-AEB3A5900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47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022F794-836B-A74D-8811-E7A1B767B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48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CD4E529-5DAA-C552-5CD8-2B9033B11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87483" name="Picture 27">
            <a:extLst>
              <a:ext uri="{FF2B5EF4-FFF2-40B4-BE49-F238E27FC236}">
                <a16:creationId xmlns:a16="http://schemas.microsoft.com/office/drawing/2014/main" id="{1CEAF2F2-F679-9877-FAFB-1B9C41E134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526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7484" name="Text Box 28">
            <a:extLst>
              <a:ext uri="{FF2B5EF4-FFF2-40B4-BE49-F238E27FC236}">
                <a16:creationId xmlns:a16="http://schemas.microsoft.com/office/drawing/2014/main" id="{9D01A989-E578-AB25-227E-226697410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526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Buscar las  partes separadas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87487" name="Text Box 31">
            <a:extLst>
              <a:ext uri="{FF2B5EF4-FFF2-40B4-BE49-F238E27FC236}">
                <a16:creationId xmlns:a16="http://schemas.microsoft.com/office/drawing/2014/main" id="{5241A67F-7927-767E-EAE1-B0A9873598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pic>
        <p:nvPicPr>
          <p:cNvPr id="787490" name="Picture 34">
            <a:extLst>
              <a:ext uri="{FF2B5EF4-FFF2-40B4-BE49-F238E27FC236}">
                <a16:creationId xmlns:a16="http://schemas.microsoft.com/office/drawing/2014/main" id="{3ED26556-6A25-B399-A08D-7E3CC4D799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3860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87491" name="Text Box 35">
            <a:extLst>
              <a:ext uri="{FF2B5EF4-FFF2-40B4-BE49-F238E27FC236}">
                <a16:creationId xmlns:a16="http://schemas.microsoft.com/office/drawing/2014/main" id="{258ACD77-B9C7-4B89-4ACC-F9704B909B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386013"/>
            <a:ext cx="7772400" cy="1116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Limpiar el sucio y otras particulas extrañas que se encuentran en la parte amputada:</a:t>
            </a:r>
            <a:endParaRPr kumimoji="0" lang="en-US" altLang="en-US" sz="32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482" name="Group 2">
            <a:extLst>
              <a:ext uri="{FF2B5EF4-FFF2-40B4-BE49-F238E27FC236}">
                <a16:creationId xmlns:a16="http://schemas.microsoft.com/office/drawing/2014/main" id="{18C5134B-A9A2-38BC-A8AC-6006FCF44FF6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88483" name="Rectangle 3">
              <a:extLst>
                <a:ext uri="{FF2B5EF4-FFF2-40B4-BE49-F238E27FC236}">
                  <a16:creationId xmlns:a16="http://schemas.microsoft.com/office/drawing/2014/main" id="{BF45FF81-15B9-CCAC-5543-D0AA15264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8484" name="Rectangle 4">
              <a:extLst>
                <a:ext uri="{FF2B5EF4-FFF2-40B4-BE49-F238E27FC236}">
                  <a16:creationId xmlns:a16="http://schemas.microsoft.com/office/drawing/2014/main" id="{A6FF71C6-5E89-C890-D26A-C40C66E81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485" name="Freeform 5">
              <a:extLst>
                <a:ext uri="{FF2B5EF4-FFF2-40B4-BE49-F238E27FC236}">
                  <a16:creationId xmlns:a16="http://schemas.microsoft.com/office/drawing/2014/main" id="{C7D78B1F-110B-4240-C555-8A27EDE6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8486" name="Freeform 6">
              <a:extLst>
                <a:ext uri="{FF2B5EF4-FFF2-40B4-BE49-F238E27FC236}">
                  <a16:creationId xmlns:a16="http://schemas.microsoft.com/office/drawing/2014/main" id="{2BFE573E-E64F-341F-E161-DE11E0857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487" name="Freeform 7">
              <a:extLst>
                <a:ext uri="{FF2B5EF4-FFF2-40B4-BE49-F238E27FC236}">
                  <a16:creationId xmlns:a16="http://schemas.microsoft.com/office/drawing/2014/main" id="{BB5C2F6D-2ABD-0A06-D0A0-7D6E25A61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8488" name="Freeform 8">
              <a:extLst>
                <a:ext uri="{FF2B5EF4-FFF2-40B4-BE49-F238E27FC236}">
                  <a16:creationId xmlns:a16="http://schemas.microsoft.com/office/drawing/2014/main" id="{980F0370-004E-2824-83D2-2C65228C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489" name="Freeform 9">
              <a:extLst>
                <a:ext uri="{FF2B5EF4-FFF2-40B4-BE49-F238E27FC236}">
                  <a16:creationId xmlns:a16="http://schemas.microsoft.com/office/drawing/2014/main" id="{E30054EE-DBFD-A060-8D80-A7BABE49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8490" name="Freeform 10">
              <a:extLst>
                <a:ext uri="{FF2B5EF4-FFF2-40B4-BE49-F238E27FC236}">
                  <a16:creationId xmlns:a16="http://schemas.microsoft.com/office/drawing/2014/main" id="{F279B143-AE98-A1BE-FAAE-0A2F92CFF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491" name="Freeform 11">
              <a:extLst>
                <a:ext uri="{FF2B5EF4-FFF2-40B4-BE49-F238E27FC236}">
                  <a16:creationId xmlns:a16="http://schemas.microsoft.com/office/drawing/2014/main" id="{E3EED4E2-1752-2AC9-AB39-5058636DE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88492" name="Freeform 12">
              <a:extLst>
                <a:ext uri="{FF2B5EF4-FFF2-40B4-BE49-F238E27FC236}">
                  <a16:creationId xmlns:a16="http://schemas.microsoft.com/office/drawing/2014/main" id="{F0760164-541A-6038-83B8-93CF90EE7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8493" name="Rectangle 13">
            <a:extLst>
              <a:ext uri="{FF2B5EF4-FFF2-40B4-BE49-F238E27FC236}">
                <a16:creationId xmlns:a16="http://schemas.microsoft.com/office/drawing/2014/main" id="{BC3EF00B-2597-7554-54DD-C2A1DB1D1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Avulsión - </a:t>
            </a:r>
            <a:r>
              <a:rPr lang="es-PR" altLang="en-US" sz="2300" i="1">
                <a:solidFill>
                  <a:srgbClr val="FFFF00"/>
                </a:solidFill>
                <a:latin typeface="Arial" panose="020B0604020202020204" pitchFamily="34" charset="0"/>
              </a:rPr>
              <a:t>Primeros Auxilios: Salvar la Amputación</a:t>
            </a:r>
            <a:endParaRPr lang="es-PR" altLang="en-US" sz="2300" b="0" i="1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88494" name="Text Box 14">
            <a:extLst>
              <a:ext uri="{FF2B5EF4-FFF2-40B4-BE49-F238E27FC236}">
                <a16:creationId xmlns:a16="http://schemas.microsoft.com/office/drawing/2014/main" id="{1ABC6B1D-1917-84FD-A3E0-FC27715774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INFECCIONES: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Abiertas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 de Heridas Abiertas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88495" name="Picture 15">
            <a:extLst>
              <a:ext uri="{FF2B5EF4-FFF2-40B4-BE49-F238E27FC236}">
                <a16:creationId xmlns:a16="http://schemas.microsoft.com/office/drawing/2014/main" id="{70B636CE-3D90-5775-3666-F2A99AC53E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8496" name="Picture 16">
            <a:extLst>
              <a:ext uri="{FF2B5EF4-FFF2-40B4-BE49-F238E27FC236}">
                <a16:creationId xmlns:a16="http://schemas.microsoft.com/office/drawing/2014/main" id="{D634D545-DD01-7BA5-CFD7-6E7E02337E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8497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447C326-0F87-A72F-D68D-DE9E9E1F9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498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87158C1-B844-72BE-EE8A-FC01E99A2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499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11347AC-5AB3-2784-657A-FA06D9D36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0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886BA9E-3F07-917E-5553-A91F368B0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01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15678D93-FBC5-99F5-1181-AA9A7AFC2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02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775CAFF-39B9-EDC5-50D2-E61008788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03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1235F29-FA51-605F-C11E-6D2133FCF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04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FB328B0D-E2D6-3673-ABC1-5A8172E5C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07" name="Text Box 27">
            <a:extLst>
              <a:ext uri="{FF2B5EF4-FFF2-40B4-BE49-F238E27FC236}">
                <a16:creationId xmlns:a16="http://schemas.microsoft.com/office/drawing/2014/main" id="{650FC695-1EC1-0C30-F4DC-0457C312F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6415088"/>
            <a:ext cx="1250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US" altLang="en-US" sz="18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(Continúa)</a:t>
            </a:r>
          </a:p>
        </p:txBody>
      </p:sp>
      <p:pic>
        <p:nvPicPr>
          <p:cNvPr id="788510" name="Picture 30">
            <a:extLst>
              <a:ext uri="{FF2B5EF4-FFF2-40B4-BE49-F238E27FC236}">
                <a16:creationId xmlns:a16="http://schemas.microsoft.com/office/drawing/2014/main" id="{D0AAF5E8-9118-01B5-CDFD-C75FF5B259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828800"/>
            <a:ext cx="6045200" cy="4535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466" name="Group 2">
            <a:extLst>
              <a:ext uri="{FF2B5EF4-FFF2-40B4-BE49-F238E27FC236}">
                <a16:creationId xmlns:a16="http://schemas.microsoft.com/office/drawing/2014/main" id="{5A1D9384-88D5-E6E9-CCBF-D9D184D693A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2467" name="Rectangle 3">
              <a:extLst>
                <a:ext uri="{FF2B5EF4-FFF2-40B4-BE49-F238E27FC236}">
                  <a16:creationId xmlns:a16="http://schemas.microsoft.com/office/drawing/2014/main" id="{91DB975A-C49C-7B50-7209-B56EF0D4A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68" name="Rectangle 4">
              <a:extLst>
                <a:ext uri="{FF2B5EF4-FFF2-40B4-BE49-F238E27FC236}">
                  <a16:creationId xmlns:a16="http://schemas.microsoft.com/office/drawing/2014/main" id="{7DEBF36D-7D3C-2182-D4AB-7BE82DBFA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69" name="Freeform 5">
              <a:extLst>
                <a:ext uri="{FF2B5EF4-FFF2-40B4-BE49-F238E27FC236}">
                  <a16:creationId xmlns:a16="http://schemas.microsoft.com/office/drawing/2014/main" id="{AC25625C-0EB7-F188-88D2-53E0BB390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0" name="Freeform 6">
              <a:extLst>
                <a:ext uri="{FF2B5EF4-FFF2-40B4-BE49-F238E27FC236}">
                  <a16:creationId xmlns:a16="http://schemas.microsoft.com/office/drawing/2014/main" id="{861015AC-B2C5-CB10-FD26-597CAFA63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1" name="Freeform 7">
              <a:extLst>
                <a:ext uri="{FF2B5EF4-FFF2-40B4-BE49-F238E27FC236}">
                  <a16:creationId xmlns:a16="http://schemas.microsoft.com/office/drawing/2014/main" id="{6F21D676-AC6B-F063-361C-462803FF4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2" name="Freeform 8">
              <a:extLst>
                <a:ext uri="{FF2B5EF4-FFF2-40B4-BE49-F238E27FC236}">
                  <a16:creationId xmlns:a16="http://schemas.microsoft.com/office/drawing/2014/main" id="{0141E9A7-3CDE-D756-7546-B4FEA3231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3" name="Freeform 9">
              <a:extLst>
                <a:ext uri="{FF2B5EF4-FFF2-40B4-BE49-F238E27FC236}">
                  <a16:creationId xmlns:a16="http://schemas.microsoft.com/office/drawing/2014/main" id="{C48A4D83-9703-04D9-E765-83A634B85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4" name="Freeform 10">
              <a:extLst>
                <a:ext uri="{FF2B5EF4-FFF2-40B4-BE49-F238E27FC236}">
                  <a16:creationId xmlns:a16="http://schemas.microsoft.com/office/drawing/2014/main" id="{DCB342BF-2B52-0444-DF0C-E79F53084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5" name="Freeform 11">
              <a:extLst>
                <a:ext uri="{FF2B5EF4-FFF2-40B4-BE49-F238E27FC236}">
                  <a16:creationId xmlns:a16="http://schemas.microsoft.com/office/drawing/2014/main" id="{AC0B16F6-3BD9-D398-A457-83480512C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6" name="Freeform 12">
              <a:extLst>
                <a:ext uri="{FF2B5EF4-FFF2-40B4-BE49-F238E27FC236}">
                  <a16:creationId xmlns:a16="http://schemas.microsoft.com/office/drawing/2014/main" id="{9913DDFC-ED92-1B53-8D20-0329F6D1A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02480" name="Picture 16">
            <a:extLst>
              <a:ext uri="{FF2B5EF4-FFF2-40B4-BE49-F238E27FC236}">
                <a16:creationId xmlns:a16="http://schemas.microsoft.com/office/drawing/2014/main" id="{AA05C132-25B8-E202-D3E0-2F48C7FD3DC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209800"/>
            <a:ext cx="38862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2481" name="Rectangle 17">
            <a:extLst>
              <a:ext uri="{FF2B5EF4-FFF2-40B4-BE49-F238E27FC236}">
                <a16:creationId xmlns:a16="http://schemas.microsoft.com/office/drawing/2014/main" id="{BA392E15-FD3C-A85D-A96E-A4BDD538E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317625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Primeros Auxilios para una Herida Infectada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02482" name="Text Box 18">
            <a:extLst>
              <a:ext uri="{FF2B5EF4-FFF2-40B4-BE49-F238E27FC236}">
                <a16:creationId xmlns:a16="http://schemas.microsoft.com/office/drawing/2014/main" id="{6B7AC737-7F6F-34E7-6138-B88ECD331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INFECCONES: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Gravedad de la Herida: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Complicaciones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02483" name="Picture 19">
            <a:extLst>
              <a:ext uri="{FF2B5EF4-FFF2-40B4-BE49-F238E27FC236}">
                <a16:creationId xmlns:a16="http://schemas.microsoft.com/office/drawing/2014/main" id="{8438603F-5D2F-DD8D-C825-39C5E77CE4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29098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2484" name="Text Box 20">
            <a:extLst>
              <a:ext uri="{FF2B5EF4-FFF2-40B4-BE49-F238E27FC236}">
                <a16:creationId xmlns:a16="http://schemas.microsoft.com/office/drawing/2014/main" id="{C13EDDF5-8623-C37C-7A93-9EC30A4D8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909888"/>
            <a:ext cx="40386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Buscar ayuda médica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02487" name="Picture 23">
            <a:extLst>
              <a:ext uri="{FF2B5EF4-FFF2-40B4-BE49-F238E27FC236}">
                <a16:creationId xmlns:a16="http://schemas.microsoft.com/office/drawing/2014/main" id="{CCF378C7-D03B-5A63-6AAB-9EB341CC77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380047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2488" name="Text Box 24">
            <a:extLst>
              <a:ext uri="{FF2B5EF4-FFF2-40B4-BE49-F238E27FC236}">
                <a16:creationId xmlns:a16="http://schemas.microsoft.com/office/drawing/2014/main" id="{C9A0C5FE-F9DB-B77B-0F37-6CF92024B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800475"/>
            <a:ext cx="4038600" cy="1457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Una herida infectada puede causar daños graves – inclusive la muerte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2178" name="Group 2">
            <a:extLst>
              <a:ext uri="{FF2B5EF4-FFF2-40B4-BE49-F238E27FC236}">
                <a16:creationId xmlns:a16="http://schemas.microsoft.com/office/drawing/2014/main" id="{36516C5D-630C-E6A2-B1B7-90D494D8DE26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62179" name="Rectangle 3">
              <a:extLst>
                <a:ext uri="{FF2B5EF4-FFF2-40B4-BE49-F238E27FC236}">
                  <a16:creationId xmlns:a16="http://schemas.microsoft.com/office/drawing/2014/main" id="{BAB3CDF0-008F-7C97-C0A3-6F0BF6043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80" name="Rectangle 4">
              <a:extLst>
                <a:ext uri="{FF2B5EF4-FFF2-40B4-BE49-F238E27FC236}">
                  <a16:creationId xmlns:a16="http://schemas.microsoft.com/office/drawing/2014/main" id="{23BCFF40-83D2-EEC3-C216-93203EDC7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81" name="Freeform 5">
              <a:extLst>
                <a:ext uri="{FF2B5EF4-FFF2-40B4-BE49-F238E27FC236}">
                  <a16:creationId xmlns:a16="http://schemas.microsoft.com/office/drawing/2014/main" id="{8469119F-9DFD-D6B0-AB3B-9004D5BD8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82" name="Freeform 6">
              <a:extLst>
                <a:ext uri="{FF2B5EF4-FFF2-40B4-BE49-F238E27FC236}">
                  <a16:creationId xmlns:a16="http://schemas.microsoft.com/office/drawing/2014/main" id="{BB95334B-5762-7D7F-05BC-ACB162E23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83" name="Freeform 7">
              <a:extLst>
                <a:ext uri="{FF2B5EF4-FFF2-40B4-BE49-F238E27FC236}">
                  <a16:creationId xmlns:a16="http://schemas.microsoft.com/office/drawing/2014/main" id="{1FFB5CC0-D94C-98CB-4BF8-3E72AED5B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84" name="Freeform 8">
              <a:extLst>
                <a:ext uri="{FF2B5EF4-FFF2-40B4-BE49-F238E27FC236}">
                  <a16:creationId xmlns:a16="http://schemas.microsoft.com/office/drawing/2014/main" id="{32B59AD3-CDD3-1A44-5B3E-C62CDCFE4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85" name="Freeform 9">
              <a:extLst>
                <a:ext uri="{FF2B5EF4-FFF2-40B4-BE49-F238E27FC236}">
                  <a16:creationId xmlns:a16="http://schemas.microsoft.com/office/drawing/2014/main" id="{D086D272-DE3D-908A-05AE-5EF5AEBB1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86" name="Freeform 10">
              <a:extLst>
                <a:ext uri="{FF2B5EF4-FFF2-40B4-BE49-F238E27FC236}">
                  <a16:creationId xmlns:a16="http://schemas.microsoft.com/office/drawing/2014/main" id="{0E7A3DEE-5503-3DBD-AB7C-DFD192A7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87" name="Freeform 11">
              <a:extLst>
                <a:ext uri="{FF2B5EF4-FFF2-40B4-BE49-F238E27FC236}">
                  <a16:creationId xmlns:a16="http://schemas.microsoft.com/office/drawing/2014/main" id="{4962F9B2-576A-6521-3D93-50D22F26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88" name="Freeform 12">
              <a:extLst>
                <a:ext uri="{FF2B5EF4-FFF2-40B4-BE49-F238E27FC236}">
                  <a16:creationId xmlns:a16="http://schemas.microsoft.com/office/drawing/2014/main" id="{1CDEDB5A-05F5-B45A-6759-8635B3E75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62189" name="Rectangle 13">
            <a:extLst>
              <a:ext uri="{FF2B5EF4-FFF2-40B4-BE49-F238E27FC236}">
                <a16:creationId xmlns:a16="http://schemas.microsoft.com/office/drawing/2014/main" id="{4D8D3C58-9BFA-AE4C-B4EB-C5AA7AF2F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Concepto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62190" name="Text Box 14">
            <a:extLst>
              <a:ext uri="{FF2B5EF4-FFF2-40B4-BE49-F238E27FC236}">
                <a16:creationId xmlns:a16="http://schemas.microsoft.com/office/drawing/2014/main" id="{B91FF51B-837F-2574-F28A-72364C73F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Sangre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grpSp>
        <p:nvGrpSpPr>
          <p:cNvPr id="562944" name="Group 768">
            <a:extLst>
              <a:ext uri="{FF2B5EF4-FFF2-40B4-BE49-F238E27FC236}">
                <a16:creationId xmlns:a16="http://schemas.microsoft.com/office/drawing/2014/main" id="{8D199DB2-B60E-6E5B-DA64-3B97AC8CB79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9600" y="3581400"/>
            <a:ext cx="2057400" cy="2949575"/>
            <a:chOff x="528" y="2160"/>
            <a:chExt cx="1296" cy="1858"/>
          </a:xfrm>
        </p:grpSpPr>
        <p:sp>
          <p:nvSpPr>
            <p:cNvPr id="562943" name="AutoShape 767">
              <a:extLst>
                <a:ext uri="{FF2B5EF4-FFF2-40B4-BE49-F238E27FC236}">
                  <a16:creationId xmlns:a16="http://schemas.microsoft.com/office/drawing/2014/main" id="{34FD9FB7-C81E-0C78-49A6-29F195E63D8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28" y="2160"/>
              <a:ext cx="1296" cy="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45" name="Freeform 769">
              <a:extLst>
                <a:ext uri="{FF2B5EF4-FFF2-40B4-BE49-F238E27FC236}">
                  <a16:creationId xmlns:a16="http://schemas.microsoft.com/office/drawing/2014/main" id="{271373D5-CFB2-A341-B755-638F1C7EF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882"/>
              <a:ext cx="499" cy="1128"/>
            </a:xfrm>
            <a:custGeom>
              <a:avLst/>
              <a:gdLst>
                <a:gd name="T0" fmla="*/ 999 w 999"/>
                <a:gd name="T1" fmla="*/ 2257 h 2257"/>
                <a:gd name="T2" fmla="*/ 992 w 999"/>
                <a:gd name="T3" fmla="*/ 635 h 2257"/>
                <a:gd name="T4" fmla="*/ 0 w 999"/>
                <a:gd name="T5" fmla="*/ 0 h 2257"/>
                <a:gd name="T6" fmla="*/ 0 w 999"/>
                <a:gd name="T7" fmla="*/ 1198 h 2257"/>
                <a:gd name="T8" fmla="*/ 0 w 999"/>
                <a:gd name="T9" fmla="*/ 1454 h 2257"/>
                <a:gd name="T10" fmla="*/ 999 w 999"/>
                <a:gd name="T11" fmla="*/ 2257 h 2257"/>
                <a:gd name="T12" fmla="*/ 999 w 999"/>
                <a:gd name="T13" fmla="*/ 2257 h 2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9" h="2257">
                  <a:moveTo>
                    <a:pt x="999" y="2257"/>
                  </a:moveTo>
                  <a:lnTo>
                    <a:pt x="992" y="635"/>
                  </a:lnTo>
                  <a:lnTo>
                    <a:pt x="0" y="0"/>
                  </a:lnTo>
                  <a:lnTo>
                    <a:pt x="0" y="1198"/>
                  </a:lnTo>
                  <a:lnTo>
                    <a:pt x="0" y="1454"/>
                  </a:lnTo>
                  <a:lnTo>
                    <a:pt x="999" y="2257"/>
                  </a:lnTo>
                  <a:lnTo>
                    <a:pt x="999" y="2257"/>
                  </a:lnTo>
                  <a:close/>
                </a:path>
              </a:pathLst>
            </a:custGeom>
            <a:solidFill>
              <a:srgbClr val="FFC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46" name="Freeform 770">
              <a:extLst>
                <a:ext uri="{FF2B5EF4-FFF2-40B4-BE49-F238E27FC236}">
                  <a16:creationId xmlns:a16="http://schemas.microsoft.com/office/drawing/2014/main" id="{C7626178-D0BA-7354-078B-0C6209EBC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882"/>
              <a:ext cx="499" cy="1128"/>
            </a:xfrm>
            <a:custGeom>
              <a:avLst/>
              <a:gdLst>
                <a:gd name="T0" fmla="*/ 999 w 999"/>
                <a:gd name="T1" fmla="*/ 2257 h 2257"/>
                <a:gd name="T2" fmla="*/ 992 w 999"/>
                <a:gd name="T3" fmla="*/ 635 h 2257"/>
                <a:gd name="T4" fmla="*/ 0 w 999"/>
                <a:gd name="T5" fmla="*/ 0 h 2257"/>
                <a:gd name="T6" fmla="*/ 0 w 999"/>
                <a:gd name="T7" fmla="*/ 1198 h 2257"/>
                <a:gd name="T8" fmla="*/ 0 w 999"/>
                <a:gd name="T9" fmla="*/ 1454 h 2257"/>
                <a:gd name="T10" fmla="*/ 999 w 999"/>
                <a:gd name="T11" fmla="*/ 2257 h 2257"/>
                <a:gd name="T12" fmla="*/ 999 w 999"/>
                <a:gd name="T13" fmla="*/ 2257 h 2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9" h="2257">
                  <a:moveTo>
                    <a:pt x="999" y="2257"/>
                  </a:moveTo>
                  <a:lnTo>
                    <a:pt x="992" y="635"/>
                  </a:lnTo>
                  <a:lnTo>
                    <a:pt x="0" y="0"/>
                  </a:lnTo>
                  <a:lnTo>
                    <a:pt x="0" y="1198"/>
                  </a:lnTo>
                  <a:lnTo>
                    <a:pt x="0" y="1454"/>
                  </a:lnTo>
                  <a:lnTo>
                    <a:pt x="999" y="2257"/>
                  </a:lnTo>
                  <a:lnTo>
                    <a:pt x="999" y="225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47" name="Freeform 771">
              <a:extLst>
                <a:ext uri="{FF2B5EF4-FFF2-40B4-BE49-F238E27FC236}">
                  <a16:creationId xmlns:a16="http://schemas.microsoft.com/office/drawing/2014/main" id="{1AF2367D-00EC-3613-96DD-4CCF425DE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3419"/>
              <a:ext cx="502" cy="590"/>
            </a:xfrm>
            <a:custGeom>
              <a:avLst/>
              <a:gdLst>
                <a:gd name="T0" fmla="*/ 0 w 1004"/>
                <a:gd name="T1" fmla="*/ 121 h 1181"/>
                <a:gd name="T2" fmla="*/ 999 w 1004"/>
                <a:gd name="T3" fmla="*/ 1181 h 1181"/>
                <a:gd name="T4" fmla="*/ 1004 w 1004"/>
                <a:gd name="T5" fmla="*/ 811 h 1181"/>
                <a:gd name="T6" fmla="*/ 997 w 1004"/>
                <a:gd name="T7" fmla="*/ 807 h 1181"/>
                <a:gd name="T8" fmla="*/ 959 w 1004"/>
                <a:gd name="T9" fmla="*/ 781 h 1181"/>
                <a:gd name="T10" fmla="*/ 900 w 1004"/>
                <a:gd name="T11" fmla="*/ 742 h 1181"/>
                <a:gd name="T12" fmla="*/ 835 w 1004"/>
                <a:gd name="T13" fmla="*/ 697 h 1181"/>
                <a:gd name="T14" fmla="*/ 781 w 1004"/>
                <a:gd name="T15" fmla="*/ 660 h 1181"/>
                <a:gd name="T16" fmla="*/ 764 w 1004"/>
                <a:gd name="T17" fmla="*/ 647 h 1181"/>
                <a:gd name="T18" fmla="*/ 741 w 1004"/>
                <a:gd name="T19" fmla="*/ 626 h 1181"/>
                <a:gd name="T20" fmla="*/ 724 w 1004"/>
                <a:gd name="T21" fmla="*/ 600 h 1181"/>
                <a:gd name="T22" fmla="*/ 709 w 1004"/>
                <a:gd name="T23" fmla="*/ 574 h 1181"/>
                <a:gd name="T24" fmla="*/ 693 w 1004"/>
                <a:gd name="T25" fmla="*/ 545 h 1181"/>
                <a:gd name="T26" fmla="*/ 671 w 1004"/>
                <a:gd name="T27" fmla="*/ 515 h 1181"/>
                <a:gd name="T28" fmla="*/ 655 w 1004"/>
                <a:gd name="T29" fmla="*/ 501 h 1181"/>
                <a:gd name="T30" fmla="*/ 624 w 1004"/>
                <a:gd name="T31" fmla="*/ 486 h 1181"/>
                <a:gd name="T32" fmla="*/ 593 w 1004"/>
                <a:gd name="T33" fmla="*/ 482 h 1181"/>
                <a:gd name="T34" fmla="*/ 567 w 1004"/>
                <a:gd name="T35" fmla="*/ 484 h 1181"/>
                <a:gd name="T36" fmla="*/ 550 w 1004"/>
                <a:gd name="T37" fmla="*/ 486 h 1181"/>
                <a:gd name="T38" fmla="*/ 548 w 1004"/>
                <a:gd name="T39" fmla="*/ 488 h 1181"/>
                <a:gd name="T40" fmla="*/ 544 w 1004"/>
                <a:gd name="T41" fmla="*/ 482 h 1181"/>
                <a:gd name="T42" fmla="*/ 534 w 1004"/>
                <a:gd name="T43" fmla="*/ 470 h 1181"/>
                <a:gd name="T44" fmla="*/ 520 w 1004"/>
                <a:gd name="T45" fmla="*/ 451 h 1181"/>
                <a:gd name="T46" fmla="*/ 505 w 1004"/>
                <a:gd name="T47" fmla="*/ 427 h 1181"/>
                <a:gd name="T48" fmla="*/ 487 w 1004"/>
                <a:gd name="T49" fmla="*/ 398 h 1181"/>
                <a:gd name="T50" fmla="*/ 477 w 1004"/>
                <a:gd name="T51" fmla="*/ 384 h 1181"/>
                <a:gd name="T52" fmla="*/ 444 w 1004"/>
                <a:gd name="T53" fmla="*/ 355 h 1181"/>
                <a:gd name="T54" fmla="*/ 403 w 1004"/>
                <a:gd name="T55" fmla="*/ 327 h 1181"/>
                <a:gd name="T56" fmla="*/ 358 w 1004"/>
                <a:gd name="T57" fmla="*/ 301 h 1181"/>
                <a:gd name="T58" fmla="*/ 320 w 1004"/>
                <a:gd name="T59" fmla="*/ 280 h 1181"/>
                <a:gd name="T60" fmla="*/ 304 w 1004"/>
                <a:gd name="T61" fmla="*/ 272 h 1181"/>
                <a:gd name="T62" fmla="*/ 277 w 1004"/>
                <a:gd name="T63" fmla="*/ 258 h 1181"/>
                <a:gd name="T64" fmla="*/ 249 w 1004"/>
                <a:gd name="T65" fmla="*/ 246 h 1181"/>
                <a:gd name="T66" fmla="*/ 221 w 1004"/>
                <a:gd name="T67" fmla="*/ 232 h 1181"/>
                <a:gd name="T68" fmla="*/ 197 w 1004"/>
                <a:gd name="T69" fmla="*/ 213 h 1181"/>
                <a:gd name="T70" fmla="*/ 178 w 1004"/>
                <a:gd name="T71" fmla="*/ 183 h 1181"/>
                <a:gd name="T72" fmla="*/ 166 w 1004"/>
                <a:gd name="T73" fmla="*/ 163 h 1181"/>
                <a:gd name="T74" fmla="*/ 128 w 1004"/>
                <a:gd name="T75" fmla="*/ 116 h 1181"/>
                <a:gd name="T76" fmla="*/ 80 w 1004"/>
                <a:gd name="T77" fmla="*/ 69 h 1181"/>
                <a:gd name="T78" fmla="*/ 33 w 1004"/>
                <a:gd name="T79" fmla="*/ 28 h 1181"/>
                <a:gd name="T80" fmla="*/ 5 w 1004"/>
                <a:gd name="T81" fmla="*/ 4 h 1181"/>
                <a:gd name="T82" fmla="*/ 0 w 1004"/>
                <a:gd name="T83" fmla="*/ 2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4" h="1181">
                  <a:moveTo>
                    <a:pt x="0" y="2"/>
                  </a:moveTo>
                  <a:lnTo>
                    <a:pt x="0" y="121"/>
                  </a:lnTo>
                  <a:lnTo>
                    <a:pt x="0" y="377"/>
                  </a:lnTo>
                  <a:lnTo>
                    <a:pt x="999" y="1181"/>
                  </a:lnTo>
                  <a:lnTo>
                    <a:pt x="997" y="809"/>
                  </a:lnTo>
                  <a:lnTo>
                    <a:pt x="1004" y="811"/>
                  </a:lnTo>
                  <a:lnTo>
                    <a:pt x="1004" y="811"/>
                  </a:lnTo>
                  <a:lnTo>
                    <a:pt x="997" y="807"/>
                  </a:lnTo>
                  <a:lnTo>
                    <a:pt x="983" y="797"/>
                  </a:lnTo>
                  <a:lnTo>
                    <a:pt x="959" y="781"/>
                  </a:lnTo>
                  <a:lnTo>
                    <a:pt x="932" y="762"/>
                  </a:lnTo>
                  <a:lnTo>
                    <a:pt x="900" y="742"/>
                  </a:lnTo>
                  <a:lnTo>
                    <a:pt x="868" y="719"/>
                  </a:lnTo>
                  <a:lnTo>
                    <a:pt x="835" y="697"/>
                  </a:lnTo>
                  <a:lnTo>
                    <a:pt x="805" y="678"/>
                  </a:lnTo>
                  <a:lnTo>
                    <a:pt x="781" y="660"/>
                  </a:lnTo>
                  <a:lnTo>
                    <a:pt x="764" y="647"/>
                  </a:lnTo>
                  <a:lnTo>
                    <a:pt x="764" y="647"/>
                  </a:lnTo>
                  <a:lnTo>
                    <a:pt x="752" y="636"/>
                  </a:lnTo>
                  <a:lnTo>
                    <a:pt x="741" y="626"/>
                  </a:lnTo>
                  <a:lnTo>
                    <a:pt x="733" y="614"/>
                  </a:lnTo>
                  <a:lnTo>
                    <a:pt x="724" y="600"/>
                  </a:lnTo>
                  <a:lnTo>
                    <a:pt x="717" y="588"/>
                  </a:lnTo>
                  <a:lnTo>
                    <a:pt x="709" y="574"/>
                  </a:lnTo>
                  <a:lnTo>
                    <a:pt x="702" y="559"/>
                  </a:lnTo>
                  <a:lnTo>
                    <a:pt x="693" y="545"/>
                  </a:lnTo>
                  <a:lnTo>
                    <a:pt x="683" y="529"/>
                  </a:lnTo>
                  <a:lnTo>
                    <a:pt x="671" y="515"/>
                  </a:lnTo>
                  <a:lnTo>
                    <a:pt x="671" y="515"/>
                  </a:lnTo>
                  <a:lnTo>
                    <a:pt x="655" y="501"/>
                  </a:lnTo>
                  <a:lnTo>
                    <a:pt x="639" y="493"/>
                  </a:lnTo>
                  <a:lnTo>
                    <a:pt x="624" y="486"/>
                  </a:lnTo>
                  <a:lnTo>
                    <a:pt x="608" y="482"/>
                  </a:lnTo>
                  <a:lnTo>
                    <a:pt x="593" y="482"/>
                  </a:lnTo>
                  <a:lnTo>
                    <a:pt x="579" y="482"/>
                  </a:lnTo>
                  <a:lnTo>
                    <a:pt x="567" y="484"/>
                  </a:lnTo>
                  <a:lnTo>
                    <a:pt x="557" y="484"/>
                  </a:lnTo>
                  <a:lnTo>
                    <a:pt x="550" y="486"/>
                  </a:lnTo>
                  <a:lnTo>
                    <a:pt x="548" y="488"/>
                  </a:lnTo>
                  <a:lnTo>
                    <a:pt x="548" y="488"/>
                  </a:lnTo>
                  <a:lnTo>
                    <a:pt x="548" y="486"/>
                  </a:lnTo>
                  <a:lnTo>
                    <a:pt x="544" y="482"/>
                  </a:lnTo>
                  <a:lnTo>
                    <a:pt x="541" y="477"/>
                  </a:lnTo>
                  <a:lnTo>
                    <a:pt x="534" y="470"/>
                  </a:lnTo>
                  <a:lnTo>
                    <a:pt x="529" y="462"/>
                  </a:lnTo>
                  <a:lnTo>
                    <a:pt x="520" y="451"/>
                  </a:lnTo>
                  <a:lnTo>
                    <a:pt x="513" y="439"/>
                  </a:lnTo>
                  <a:lnTo>
                    <a:pt x="505" y="427"/>
                  </a:lnTo>
                  <a:lnTo>
                    <a:pt x="496" y="413"/>
                  </a:lnTo>
                  <a:lnTo>
                    <a:pt x="487" y="398"/>
                  </a:lnTo>
                  <a:lnTo>
                    <a:pt x="487" y="398"/>
                  </a:lnTo>
                  <a:lnTo>
                    <a:pt x="477" y="384"/>
                  </a:lnTo>
                  <a:lnTo>
                    <a:pt x="461" y="368"/>
                  </a:lnTo>
                  <a:lnTo>
                    <a:pt x="444" y="355"/>
                  </a:lnTo>
                  <a:lnTo>
                    <a:pt x="423" y="341"/>
                  </a:lnTo>
                  <a:lnTo>
                    <a:pt x="403" y="327"/>
                  </a:lnTo>
                  <a:lnTo>
                    <a:pt x="380" y="313"/>
                  </a:lnTo>
                  <a:lnTo>
                    <a:pt x="358" y="301"/>
                  </a:lnTo>
                  <a:lnTo>
                    <a:pt x="339" y="291"/>
                  </a:lnTo>
                  <a:lnTo>
                    <a:pt x="320" y="280"/>
                  </a:lnTo>
                  <a:lnTo>
                    <a:pt x="304" y="272"/>
                  </a:lnTo>
                  <a:lnTo>
                    <a:pt x="304" y="272"/>
                  </a:lnTo>
                  <a:lnTo>
                    <a:pt x="290" y="263"/>
                  </a:lnTo>
                  <a:lnTo>
                    <a:pt x="277" y="258"/>
                  </a:lnTo>
                  <a:lnTo>
                    <a:pt x="263" y="251"/>
                  </a:lnTo>
                  <a:lnTo>
                    <a:pt x="249" y="246"/>
                  </a:lnTo>
                  <a:lnTo>
                    <a:pt x="235" y="239"/>
                  </a:lnTo>
                  <a:lnTo>
                    <a:pt x="221" y="232"/>
                  </a:lnTo>
                  <a:lnTo>
                    <a:pt x="209" y="223"/>
                  </a:lnTo>
                  <a:lnTo>
                    <a:pt x="197" y="213"/>
                  </a:lnTo>
                  <a:lnTo>
                    <a:pt x="187" y="199"/>
                  </a:lnTo>
                  <a:lnTo>
                    <a:pt x="178" y="183"/>
                  </a:lnTo>
                  <a:lnTo>
                    <a:pt x="178" y="183"/>
                  </a:lnTo>
                  <a:lnTo>
                    <a:pt x="166" y="163"/>
                  </a:lnTo>
                  <a:lnTo>
                    <a:pt x="149" y="140"/>
                  </a:lnTo>
                  <a:lnTo>
                    <a:pt x="128" y="116"/>
                  </a:lnTo>
                  <a:lnTo>
                    <a:pt x="104" y="92"/>
                  </a:lnTo>
                  <a:lnTo>
                    <a:pt x="80" y="69"/>
                  </a:lnTo>
                  <a:lnTo>
                    <a:pt x="55" y="47"/>
                  </a:lnTo>
                  <a:lnTo>
                    <a:pt x="33" y="28"/>
                  </a:lnTo>
                  <a:lnTo>
                    <a:pt x="16" y="14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8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48" name="Freeform 772">
              <a:extLst>
                <a:ext uri="{FF2B5EF4-FFF2-40B4-BE49-F238E27FC236}">
                  <a16:creationId xmlns:a16="http://schemas.microsoft.com/office/drawing/2014/main" id="{D223CF14-B1AA-74BF-7F93-174DA57EA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3419"/>
              <a:ext cx="502" cy="590"/>
            </a:xfrm>
            <a:custGeom>
              <a:avLst/>
              <a:gdLst>
                <a:gd name="T0" fmla="*/ 0 w 1004"/>
                <a:gd name="T1" fmla="*/ 121 h 1181"/>
                <a:gd name="T2" fmla="*/ 999 w 1004"/>
                <a:gd name="T3" fmla="*/ 1181 h 1181"/>
                <a:gd name="T4" fmla="*/ 1004 w 1004"/>
                <a:gd name="T5" fmla="*/ 811 h 1181"/>
                <a:gd name="T6" fmla="*/ 997 w 1004"/>
                <a:gd name="T7" fmla="*/ 807 h 1181"/>
                <a:gd name="T8" fmla="*/ 959 w 1004"/>
                <a:gd name="T9" fmla="*/ 781 h 1181"/>
                <a:gd name="T10" fmla="*/ 900 w 1004"/>
                <a:gd name="T11" fmla="*/ 742 h 1181"/>
                <a:gd name="T12" fmla="*/ 835 w 1004"/>
                <a:gd name="T13" fmla="*/ 697 h 1181"/>
                <a:gd name="T14" fmla="*/ 781 w 1004"/>
                <a:gd name="T15" fmla="*/ 660 h 1181"/>
                <a:gd name="T16" fmla="*/ 764 w 1004"/>
                <a:gd name="T17" fmla="*/ 647 h 1181"/>
                <a:gd name="T18" fmla="*/ 741 w 1004"/>
                <a:gd name="T19" fmla="*/ 626 h 1181"/>
                <a:gd name="T20" fmla="*/ 724 w 1004"/>
                <a:gd name="T21" fmla="*/ 600 h 1181"/>
                <a:gd name="T22" fmla="*/ 709 w 1004"/>
                <a:gd name="T23" fmla="*/ 574 h 1181"/>
                <a:gd name="T24" fmla="*/ 693 w 1004"/>
                <a:gd name="T25" fmla="*/ 545 h 1181"/>
                <a:gd name="T26" fmla="*/ 671 w 1004"/>
                <a:gd name="T27" fmla="*/ 515 h 1181"/>
                <a:gd name="T28" fmla="*/ 655 w 1004"/>
                <a:gd name="T29" fmla="*/ 501 h 1181"/>
                <a:gd name="T30" fmla="*/ 624 w 1004"/>
                <a:gd name="T31" fmla="*/ 486 h 1181"/>
                <a:gd name="T32" fmla="*/ 593 w 1004"/>
                <a:gd name="T33" fmla="*/ 482 h 1181"/>
                <a:gd name="T34" fmla="*/ 567 w 1004"/>
                <a:gd name="T35" fmla="*/ 484 h 1181"/>
                <a:gd name="T36" fmla="*/ 550 w 1004"/>
                <a:gd name="T37" fmla="*/ 486 h 1181"/>
                <a:gd name="T38" fmla="*/ 548 w 1004"/>
                <a:gd name="T39" fmla="*/ 488 h 1181"/>
                <a:gd name="T40" fmla="*/ 544 w 1004"/>
                <a:gd name="T41" fmla="*/ 482 h 1181"/>
                <a:gd name="T42" fmla="*/ 534 w 1004"/>
                <a:gd name="T43" fmla="*/ 470 h 1181"/>
                <a:gd name="T44" fmla="*/ 520 w 1004"/>
                <a:gd name="T45" fmla="*/ 451 h 1181"/>
                <a:gd name="T46" fmla="*/ 505 w 1004"/>
                <a:gd name="T47" fmla="*/ 427 h 1181"/>
                <a:gd name="T48" fmla="*/ 487 w 1004"/>
                <a:gd name="T49" fmla="*/ 398 h 1181"/>
                <a:gd name="T50" fmla="*/ 477 w 1004"/>
                <a:gd name="T51" fmla="*/ 384 h 1181"/>
                <a:gd name="T52" fmla="*/ 444 w 1004"/>
                <a:gd name="T53" fmla="*/ 355 h 1181"/>
                <a:gd name="T54" fmla="*/ 403 w 1004"/>
                <a:gd name="T55" fmla="*/ 327 h 1181"/>
                <a:gd name="T56" fmla="*/ 358 w 1004"/>
                <a:gd name="T57" fmla="*/ 301 h 1181"/>
                <a:gd name="T58" fmla="*/ 320 w 1004"/>
                <a:gd name="T59" fmla="*/ 280 h 1181"/>
                <a:gd name="T60" fmla="*/ 304 w 1004"/>
                <a:gd name="T61" fmla="*/ 272 h 1181"/>
                <a:gd name="T62" fmla="*/ 277 w 1004"/>
                <a:gd name="T63" fmla="*/ 258 h 1181"/>
                <a:gd name="T64" fmla="*/ 249 w 1004"/>
                <a:gd name="T65" fmla="*/ 246 h 1181"/>
                <a:gd name="T66" fmla="*/ 221 w 1004"/>
                <a:gd name="T67" fmla="*/ 232 h 1181"/>
                <a:gd name="T68" fmla="*/ 197 w 1004"/>
                <a:gd name="T69" fmla="*/ 213 h 1181"/>
                <a:gd name="T70" fmla="*/ 178 w 1004"/>
                <a:gd name="T71" fmla="*/ 183 h 1181"/>
                <a:gd name="T72" fmla="*/ 166 w 1004"/>
                <a:gd name="T73" fmla="*/ 163 h 1181"/>
                <a:gd name="T74" fmla="*/ 128 w 1004"/>
                <a:gd name="T75" fmla="*/ 116 h 1181"/>
                <a:gd name="T76" fmla="*/ 80 w 1004"/>
                <a:gd name="T77" fmla="*/ 69 h 1181"/>
                <a:gd name="T78" fmla="*/ 33 w 1004"/>
                <a:gd name="T79" fmla="*/ 28 h 1181"/>
                <a:gd name="T80" fmla="*/ 5 w 1004"/>
                <a:gd name="T81" fmla="*/ 4 h 1181"/>
                <a:gd name="T82" fmla="*/ 0 w 1004"/>
                <a:gd name="T83" fmla="*/ 2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4" h="1181">
                  <a:moveTo>
                    <a:pt x="0" y="2"/>
                  </a:moveTo>
                  <a:lnTo>
                    <a:pt x="0" y="121"/>
                  </a:lnTo>
                  <a:lnTo>
                    <a:pt x="0" y="377"/>
                  </a:lnTo>
                  <a:lnTo>
                    <a:pt x="999" y="1181"/>
                  </a:lnTo>
                  <a:lnTo>
                    <a:pt x="997" y="809"/>
                  </a:lnTo>
                  <a:lnTo>
                    <a:pt x="1004" y="811"/>
                  </a:lnTo>
                  <a:lnTo>
                    <a:pt x="1004" y="811"/>
                  </a:lnTo>
                  <a:lnTo>
                    <a:pt x="997" y="807"/>
                  </a:lnTo>
                  <a:lnTo>
                    <a:pt x="983" y="797"/>
                  </a:lnTo>
                  <a:lnTo>
                    <a:pt x="959" y="781"/>
                  </a:lnTo>
                  <a:lnTo>
                    <a:pt x="932" y="762"/>
                  </a:lnTo>
                  <a:lnTo>
                    <a:pt x="900" y="742"/>
                  </a:lnTo>
                  <a:lnTo>
                    <a:pt x="868" y="719"/>
                  </a:lnTo>
                  <a:lnTo>
                    <a:pt x="835" y="697"/>
                  </a:lnTo>
                  <a:lnTo>
                    <a:pt x="805" y="678"/>
                  </a:lnTo>
                  <a:lnTo>
                    <a:pt x="781" y="660"/>
                  </a:lnTo>
                  <a:lnTo>
                    <a:pt x="764" y="647"/>
                  </a:lnTo>
                  <a:lnTo>
                    <a:pt x="764" y="647"/>
                  </a:lnTo>
                  <a:lnTo>
                    <a:pt x="752" y="636"/>
                  </a:lnTo>
                  <a:lnTo>
                    <a:pt x="741" y="626"/>
                  </a:lnTo>
                  <a:lnTo>
                    <a:pt x="733" y="614"/>
                  </a:lnTo>
                  <a:lnTo>
                    <a:pt x="724" y="600"/>
                  </a:lnTo>
                  <a:lnTo>
                    <a:pt x="717" y="588"/>
                  </a:lnTo>
                  <a:lnTo>
                    <a:pt x="709" y="574"/>
                  </a:lnTo>
                  <a:lnTo>
                    <a:pt x="702" y="559"/>
                  </a:lnTo>
                  <a:lnTo>
                    <a:pt x="693" y="545"/>
                  </a:lnTo>
                  <a:lnTo>
                    <a:pt x="683" y="529"/>
                  </a:lnTo>
                  <a:lnTo>
                    <a:pt x="671" y="515"/>
                  </a:lnTo>
                  <a:lnTo>
                    <a:pt x="671" y="515"/>
                  </a:lnTo>
                  <a:lnTo>
                    <a:pt x="655" y="501"/>
                  </a:lnTo>
                  <a:lnTo>
                    <a:pt x="639" y="493"/>
                  </a:lnTo>
                  <a:lnTo>
                    <a:pt x="624" y="486"/>
                  </a:lnTo>
                  <a:lnTo>
                    <a:pt x="608" y="482"/>
                  </a:lnTo>
                  <a:lnTo>
                    <a:pt x="593" y="482"/>
                  </a:lnTo>
                  <a:lnTo>
                    <a:pt x="579" y="482"/>
                  </a:lnTo>
                  <a:lnTo>
                    <a:pt x="567" y="484"/>
                  </a:lnTo>
                  <a:lnTo>
                    <a:pt x="557" y="484"/>
                  </a:lnTo>
                  <a:lnTo>
                    <a:pt x="550" y="486"/>
                  </a:lnTo>
                  <a:lnTo>
                    <a:pt x="548" y="488"/>
                  </a:lnTo>
                  <a:lnTo>
                    <a:pt x="548" y="488"/>
                  </a:lnTo>
                  <a:lnTo>
                    <a:pt x="548" y="486"/>
                  </a:lnTo>
                  <a:lnTo>
                    <a:pt x="544" y="482"/>
                  </a:lnTo>
                  <a:lnTo>
                    <a:pt x="541" y="477"/>
                  </a:lnTo>
                  <a:lnTo>
                    <a:pt x="534" y="470"/>
                  </a:lnTo>
                  <a:lnTo>
                    <a:pt x="529" y="462"/>
                  </a:lnTo>
                  <a:lnTo>
                    <a:pt x="520" y="451"/>
                  </a:lnTo>
                  <a:lnTo>
                    <a:pt x="513" y="439"/>
                  </a:lnTo>
                  <a:lnTo>
                    <a:pt x="505" y="427"/>
                  </a:lnTo>
                  <a:lnTo>
                    <a:pt x="496" y="413"/>
                  </a:lnTo>
                  <a:lnTo>
                    <a:pt x="487" y="398"/>
                  </a:lnTo>
                  <a:lnTo>
                    <a:pt x="487" y="398"/>
                  </a:lnTo>
                  <a:lnTo>
                    <a:pt x="477" y="384"/>
                  </a:lnTo>
                  <a:lnTo>
                    <a:pt x="461" y="368"/>
                  </a:lnTo>
                  <a:lnTo>
                    <a:pt x="444" y="355"/>
                  </a:lnTo>
                  <a:lnTo>
                    <a:pt x="423" y="341"/>
                  </a:lnTo>
                  <a:lnTo>
                    <a:pt x="403" y="327"/>
                  </a:lnTo>
                  <a:lnTo>
                    <a:pt x="380" y="313"/>
                  </a:lnTo>
                  <a:lnTo>
                    <a:pt x="358" y="301"/>
                  </a:lnTo>
                  <a:lnTo>
                    <a:pt x="339" y="291"/>
                  </a:lnTo>
                  <a:lnTo>
                    <a:pt x="320" y="280"/>
                  </a:lnTo>
                  <a:lnTo>
                    <a:pt x="304" y="272"/>
                  </a:lnTo>
                  <a:lnTo>
                    <a:pt x="304" y="272"/>
                  </a:lnTo>
                  <a:lnTo>
                    <a:pt x="290" y="263"/>
                  </a:lnTo>
                  <a:lnTo>
                    <a:pt x="277" y="258"/>
                  </a:lnTo>
                  <a:lnTo>
                    <a:pt x="263" y="251"/>
                  </a:lnTo>
                  <a:lnTo>
                    <a:pt x="249" y="246"/>
                  </a:lnTo>
                  <a:lnTo>
                    <a:pt x="235" y="239"/>
                  </a:lnTo>
                  <a:lnTo>
                    <a:pt x="221" y="232"/>
                  </a:lnTo>
                  <a:lnTo>
                    <a:pt x="209" y="223"/>
                  </a:lnTo>
                  <a:lnTo>
                    <a:pt x="197" y="213"/>
                  </a:lnTo>
                  <a:lnTo>
                    <a:pt x="187" y="199"/>
                  </a:lnTo>
                  <a:lnTo>
                    <a:pt x="178" y="183"/>
                  </a:lnTo>
                  <a:lnTo>
                    <a:pt x="178" y="183"/>
                  </a:lnTo>
                  <a:lnTo>
                    <a:pt x="166" y="163"/>
                  </a:lnTo>
                  <a:lnTo>
                    <a:pt x="149" y="140"/>
                  </a:lnTo>
                  <a:lnTo>
                    <a:pt x="128" y="116"/>
                  </a:lnTo>
                  <a:lnTo>
                    <a:pt x="104" y="92"/>
                  </a:lnTo>
                  <a:lnTo>
                    <a:pt x="80" y="69"/>
                  </a:lnTo>
                  <a:lnTo>
                    <a:pt x="55" y="47"/>
                  </a:lnTo>
                  <a:lnTo>
                    <a:pt x="33" y="28"/>
                  </a:lnTo>
                  <a:lnTo>
                    <a:pt x="16" y="14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49" name="Freeform 773">
              <a:extLst>
                <a:ext uri="{FF2B5EF4-FFF2-40B4-BE49-F238E27FC236}">
                  <a16:creationId xmlns:a16="http://schemas.microsoft.com/office/drawing/2014/main" id="{80CAA130-5D53-A8FF-AF05-6044A7910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867"/>
              <a:ext cx="699" cy="1143"/>
            </a:xfrm>
            <a:custGeom>
              <a:avLst/>
              <a:gdLst>
                <a:gd name="T0" fmla="*/ 1398 w 1398"/>
                <a:gd name="T1" fmla="*/ 0 h 2286"/>
                <a:gd name="T2" fmla="*/ 1398 w 1398"/>
                <a:gd name="T3" fmla="*/ 1585 h 2286"/>
                <a:gd name="T4" fmla="*/ 7 w 1398"/>
                <a:gd name="T5" fmla="*/ 2286 h 2286"/>
                <a:gd name="T6" fmla="*/ 0 w 1398"/>
                <a:gd name="T7" fmla="*/ 664 h 2286"/>
                <a:gd name="T8" fmla="*/ 1398 w 1398"/>
                <a:gd name="T9" fmla="*/ 0 h 2286"/>
                <a:gd name="T10" fmla="*/ 1398 w 1398"/>
                <a:gd name="T11" fmla="*/ 0 h 2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8" h="2286">
                  <a:moveTo>
                    <a:pt x="1398" y="0"/>
                  </a:moveTo>
                  <a:lnTo>
                    <a:pt x="1398" y="1585"/>
                  </a:lnTo>
                  <a:lnTo>
                    <a:pt x="7" y="2286"/>
                  </a:lnTo>
                  <a:lnTo>
                    <a:pt x="0" y="664"/>
                  </a:lnTo>
                  <a:lnTo>
                    <a:pt x="139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FF9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50" name="Freeform 774">
              <a:extLst>
                <a:ext uri="{FF2B5EF4-FFF2-40B4-BE49-F238E27FC236}">
                  <a16:creationId xmlns:a16="http://schemas.microsoft.com/office/drawing/2014/main" id="{CD971744-0BB2-7037-3C70-FF5FB1E66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867"/>
              <a:ext cx="699" cy="1143"/>
            </a:xfrm>
            <a:custGeom>
              <a:avLst/>
              <a:gdLst>
                <a:gd name="T0" fmla="*/ 1398 w 1398"/>
                <a:gd name="T1" fmla="*/ 0 h 2286"/>
                <a:gd name="T2" fmla="*/ 1398 w 1398"/>
                <a:gd name="T3" fmla="*/ 1585 h 2286"/>
                <a:gd name="T4" fmla="*/ 7 w 1398"/>
                <a:gd name="T5" fmla="*/ 2286 h 2286"/>
                <a:gd name="T6" fmla="*/ 0 w 1398"/>
                <a:gd name="T7" fmla="*/ 664 h 2286"/>
                <a:gd name="T8" fmla="*/ 1398 w 1398"/>
                <a:gd name="T9" fmla="*/ 0 h 2286"/>
                <a:gd name="T10" fmla="*/ 1398 w 1398"/>
                <a:gd name="T11" fmla="*/ 0 h 2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8" h="2286">
                  <a:moveTo>
                    <a:pt x="1398" y="0"/>
                  </a:moveTo>
                  <a:lnTo>
                    <a:pt x="1398" y="1585"/>
                  </a:lnTo>
                  <a:lnTo>
                    <a:pt x="7" y="2286"/>
                  </a:lnTo>
                  <a:lnTo>
                    <a:pt x="0" y="664"/>
                  </a:lnTo>
                  <a:lnTo>
                    <a:pt x="1398" y="0"/>
                  </a:lnTo>
                  <a:lnTo>
                    <a:pt x="1398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51" name="Freeform 775">
              <a:extLst>
                <a:ext uri="{FF2B5EF4-FFF2-40B4-BE49-F238E27FC236}">
                  <a16:creationId xmlns:a16="http://schemas.microsoft.com/office/drawing/2014/main" id="{2A1224F0-231B-5F30-7B30-A0B055B67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3451"/>
              <a:ext cx="696" cy="558"/>
            </a:xfrm>
            <a:custGeom>
              <a:avLst/>
              <a:gdLst>
                <a:gd name="T0" fmla="*/ 1 w 1392"/>
                <a:gd name="T1" fmla="*/ 1117 h 1117"/>
                <a:gd name="T2" fmla="*/ 0 w 1392"/>
                <a:gd name="T3" fmla="*/ 749 h 1117"/>
                <a:gd name="T4" fmla="*/ 8 w 1392"/>
                <a:gd name="T5" fmla="*/ 750 h 1117"/>
                <a:gd name="T6" fmla="*/ 50 w 1392"/>
                <a:gd name="T7" fmla="*/ 742 h 1117"/>
                <a:gd name="T8" fmla="*/ 115 w 1392"/>
                <a:gd name="T9" fmla="*/ 709 h 1117"/>
                <a:gd name="T10" fmla="*/ 169 w 1392"/>
                <a:gd name="T11" fmla="*/ 660 h 1117"/>
                <a:gd name="T12" fmla="*/ 223 w 1392"/>
                <a:gd name="T13" fmla="*/ 619 h 1117"/>
                <a:gd name="T14" fmla="*/ 262 w 1392"/>
                <a:gd name="T15" fmla="*/ 612 h 1117"/>
                <a:gd name="T16" fmla="*/ 300 w 1392"/>
                <a:gd name="T17" fmla="*/ 610 h 1117"/>
                <a:gd name="T18" fmla="*/ 318 w 1392"/>
                <a:gd name="T19" fmla="*/ 603 h 1117"/>
                <a:gd name="T20" fmla="*/ 340 w 1392"/>
                <a:gd name="T21" fmla="*/ 588 h 1117"/>
                <a:gd name="T22" fmla="*/ 366 w 1392"/>
                <a:gd name="T23" fmla="*/ 569 h 1117"/>
                <a:gd name="T24" fmla="*/ 390 w 1392"/>
                <a:gd name="T25" fmla="*/ 550 h 1117"/>
                <a:gd name="T26" fmla="*/ 385 w 1392"/>
                <a:gd name="T27" fmla="*/ 533 h 1117"/>
                <a:gd name="T28" fmla="*/ 397 w 1392"/>
                <a:gd name="T29" fmla="*/ 531 h 1117"/>
                <a:gd name="T30" fmla="*/ 420 w 1392"/>
                <a:gd name="T31" fmla="*/ 524 h 1117"/>
                <a:gd name="T32" fmla="*/ 451 w 1392"/>
                <a:gd name="T33" fmla="*/ 512 h 1117"/>
                <a:gd name="T34" fmla="*/ 473 w 1392"/>
                <a:gd name="T35" fmla="*/ 496 h 1117"/>
                <a:gd name="T36" fmla="*/ 502 w 1392"/>
                <a:gd name="T37" fmla="*/ 463 h 1117"/>
                <a:gd name="T38" fmla="*/ 532 w 1392"/>
                <a:gd name="T39" fmla="*/ 427 h 1117"/>
                <a:gd name="T40" fmla="*/ 591 w 1392"/>
                <a:gd name="T41" fmla="*/ 408 h 1117"/>
                <a:gd name="T42" fmla="*/ 608 w 1392"/>
                <a:gd name="T43" fmla="*/ 413 h 1117"/>
                <a:gd name="T44" fmla="*/ 649 w 1392"/>
                <a:gd name="T45" fmla="*/ 408 h 1117"/>
                <a:gd name="T46" fmla="*/ 698 w 1392"/>
                <a:gd name="T47" fmla="*/ 393 h 1117"/>
                <a:gd name="T48" fmla="*/ 727 w 1392"/>
                <a:gd name="T49" fmla="*/ 379 h 1117"/>
                <a:gd name="T50" fmla="*/ 763 w 1392"/>
                <a:gd name="T51" fmla="*/ 355 h 1117"/>
                <a:gd name="T52" fmla="*/ 788 w 1392"/>
                <a:gd name="T53" fmla="*/ 334 h 1117"/>
                <a:gd name="T54" fmla="*/ 796 w 1392"/>
                <a:gd name="T55" fmla="*/ 320 h 1117"/>
                <a:gd name="T56" fmla="*/ 798 w 1392"/>
                <a:gd name="T57" fmla="*/ 320 h 1117"/>
                <a:gd name="T58" fmla="*/ 807 w 1392"/>
                <a:gd name="T59" fmla="*/ 323 h 1117"/>
                <a:gd name="T60" fmla="*/ 836 w 1392"/>
                <a:gd name="T61" fmla="*/ 320 h 1117"/>
                <a:gd name="T62" fmla="*/ 896 w 1392"/>
                <a:gd name="T63" fmla="*/ 297 h 1117"/>
                <a:gd name="T64" fmla="*/ 943 w 1392"/>
                <a:gd name="T65" fmla="*/ 273 h 1117"/>
                <a:gd name="T66" fmla="*/ 985 w 1392"/>
                <a:gd name="T67" fmla="*/ 237 h 1117"/>
                <a:gd name="T68" fmla="*/ 1002 w 1392"/>
                <a:gd name="T69" fmla="*/ 211 h 1117"/>
                <a:gd name="T70" fmla="*/ 1004 w 1392"/>
                <a:gd name="T71" fmla="*/ 206 h 1117"/>
                <a:gd name="T72" fmla="*/ 1005 w 1392"/>
                <a:gd name="T73" fmla="*/ 208 h 1117"/>
                <a:gd name="T74" fmla="*/ 1023 w 1392"/>
                <a:gd name="T75" fmla="*/ 206 h 1117"/>
                <a:gd name="T76" fmla="*/ 1074 w 1392"/>
                <a:gd name="T77" fmla="*/ 183 h 1117"/>
                <a:gd name="T78" fmla="*/ 1135 w 1392"/>
                <a:gd name="T79" fmla="*/ 152 h 1117"/>
                <a:gd name="T80" fmla="*/ 1206 w 1392"/>
                <a:gd name="T81" fmla="*/ 100 h 1117"/>
                <a:gd name="T82" fmla="*/ 1249 w 1392"/>
                <a:gd name="T83" fmla="*/ 59 h 1117"/>
                <a:gd name="T84" fmla="*/ 1265 w 1392"/>
                <a:gd name="T85" fmla="*/ 42 h 1117"/>
                <a:gd name="T86" fmla="*/ 1273 w 1392"/>
                <a:gd name="T87" fmla="*/ 40 h 1117"/>
                <a:gd name="T88" fmla="*/ 1313 w 1392"/>
                <a:gd name="T89" fmla="*/ 35 h 1117"/>
                <a:gd name="T90" fmla="*/ 1365 w 1392"/>
                <a:gd name="T91" fmla="*/ 21 h 1117"/>
                <a:gd name="T92" fmla="*/ 1391 w 1392"/>
                <a:gd name="T93" fmla="*/ 0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92" h="1117">
                  <a:moveTo>
                    <a:pt x="1391" y="0"/>
                  </a:moveTo>
                  <a:lnTo>
                    <a:pt x="1391" y="415"/>
                  </a:lnTo>
                  <a:lnTo>
                    <a:pt x="1" y="1117"/>
                  </a:lnTo>
                  <a:lnTo>
                    <a:pt x="0" y="747"/>
                  </a:lnTo>
                  <a:lnTo>
                    <a:pt x="0" y="736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1" y="749"/>
                  </a:lnTo>
                  <a:lnTo>
                    <a:pt x="8" y="750"/>
                  </a:lnTo>
                  <a:lnTo>
                    <a:pt x="19" y="749"/>
                  </a:lnTo>
                  <a:lnTo>
                    <a:pt x="32" y="747"/>
                  </a:lnTo>
                  <a:lnTo>
                    <a:pt x="50" y="742"/>
                  </a:lnTo>
                  <a:lnTo>
                    <a:pt x="69" y="735"/>
                  </a:lnTo>
                  <a:lnTo>
                    <a:pt x="91" y="724"/>
                  </a:lnTo>
                  <a:lnTo>
                    <a:pt x="115" y="709"/>
                  </a:lnTo>
                  <a:lnTo>
                    <a:pt x="141" y="688"/>
                  </a:lnTo>
                  <a:lnTo>
                    <a:pt x="169" y="660"/>
                  </a:lnTo>
                  <a:lnTo>
                    <a:pt x="169" y="660"/>
                  </a:lnTo>
                  <a:lnTo>
                    <a:pt x="190" y="641"/>
                  </a:lnTo>
                  <a:lnTo>
                    <a:pt x="207" y="628"/>
                  </a:lnTo>
                  <a:lnTo>
                    <a:pt x="223" y="619"/>
                  </a:lnTo>
                  <a:lnTo>
                    <a:pt x="236" y="615"/>
                  </a:lnTo>
                  <a:lnTo>
                    <a:pt x="250" y="612"/>
                  </a:lnTo>
                  <a:lnTo>
                    <a:pt x="262" y="612"/>
                  </a:lnTo>
                  <a:lnTo>
                    <a:pt x="274" y="612"/>
                  </a:lnTo>
                  <a:lnTo>
                    <a:pt x="286" y="612"/>
                  </a:lnTo>
                  <a:lnTo>
                    <a:pt x="300" y="610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8" y="603"/>
                  </a:lnTo>
                  <a:lnTo>
                    <a:pt x="324" y="598"/>
                  </a:lnTo>
                  <a:lnTo>
                    <a:pt x="331" y="595"/>
                  </a:lnTo>
                  <a:lnTo>
                    <a:pt x="340" y="588"/>
                  </a:lnTo>
                  <a:lnTo>
                    <a:pt x="349" y="583"/>
                  </a:lnTo>
                  <a:lnTo>
                    <a:pt x="357" y="576"/>
                  </a:lnTo>
                  <a:lnTo>
                    <a:pt x="366" y="569"/>
                  </a:lnTo>
                  <a:lnTo>
                    <a:pt x="375" y="562"/>
                  </a:lnTo>
                  <a:lnTo>
                    <a:pt x="383" y="555"/>
                  </a:lnTo>
                  <a:lnTo>
                    <a:pt x="390" y="550"/>
                  </a:lnTo>
                  <a:lnTo>
                    <a:pt x="385" y="534"/>
                  </a:lnTo>
                  <a:lnTo>
                    <a:pt x="385" y="534"/>
                  </a:lnTo>
                  <a:lnTo>
                    <a:pt x="385" y="533"/>
                  </a:lnTo>
                  <a:lnTo>
                    <a:pt x="388" y="533"/>
                  </a:lnTo>
                  <a:lnTo>
                    <a:pt x="392" y="533"/>
                  </a:lnTo>
                  <a:lnTo>
                    <a:pt x="397" y="531"/>
                  </a:lnTo>
                  <a:lnTo>
                    <a:pt x="404" y="529"/>
                  </a:lnTo>
                  <a:lnTo>
                    <a:pt x="411" y="526"/>
                  </a:lnTo>
                  <a:lnTo>
                    <a:pt x="420" y="524"/>
                  </a:lnTo>
                  <a:lnTo>
                    <a:pt x="430" y="520"/>
                  </a:lnTo>
                  <a:lnTo>
                    <a:pt x="440" y="515"/>
                  </a:lnTo>
                  <a:lnTo>
                    <a:pt x="451" y="512"/>
                  </a:lnTo>
                  <a:lnTo>
                    <a:pt x="451" y="512"/>
                  </a:lnTo>
                  <a:lnTo>
                    <a:pt x="463" y="505"/>
                  </a:lnTo>
                  <a:lnTo>
                    <a:pt x="473" y="496"/>
                  </a:lnTo>
                  <a:lnTo>
                    <a:pt x="483" y="486"/>
                  </a:lnTo>
                  <a:lnTo>
                    <a:pt x="492" y="475"/>
                  </a:lnTo>
                  <a:lnTo>
                    <a:pt x="502" y="463"/>
                  </a:lnTo>
                  <a:lnTo>
                    <a:pt x="511" y="451"/>
                  </a:lnTo>
                  <a:lnTo>
                    <a:pt x="521" y="437"/>
                  </a:lnTo>
                  <a:lnTo>
                    <a:pt x="532" y="427"/>
                  </a:lnTo>
                  <a:lnTo>
                    <a:pt x="544" y="415"/>
                  </a:lnTo>
                  <a:lnTo>
                    <a:pt x="556" y="406"/>
                  </a:lnTo>
                  <a:lnTo>
                    <a:pt x="591" y="408"/>
                  </a:lnTo>
                  <a:lnTo>
                    <a:pt x="591" y="408"/>
                  </a:lnTo>
                  <a:lnTo>
                    <a:pt x="599" y="412"/>
                  </a:lnTo>
                  <a:lnTo>
                    <a:pt x="608" y="413"/>
                  </a:lnTo>
                  <a:lnTo>
                    <a:pt x="620" y="413"/>
                  </a:lnTo>
                  <a:lnTo>
                    <a:pt x="634" y="412"/>
                  </a:lnTo>
                  <a:lnTo>
                    <a:pt x="649" y="408"/>
                  </a:lnTo>
                  <a:lnTo>
                    <a:pt x="665" y="405"/>
                  </a:lnTo>
                  <a:lnTo>
                    <a:pt x="680" y="399"/>
                  </a:lnTo>
                  <a:lnTo>
                    <a:pt x="698" y="393"/>
                  </a:lnTo>
                  <a:lnTo>
                    <a:pt x="713" y="386"/>
                  </a:lnTo>
                  <a:lnTo>
                    <a:pt x="727" y="379"/>
                  </a:lnTo>
                  <a:lnTo>
                    <a:pt x="727" y="379"/>
                  </a:lnTo>
                  <a:lnTo>
                    <a:pt x="741" y="370"/>
                  </a:lnTo>
                  <a:lnTo>
                    <a:pt x="753" y="363"/>
                  </a:lnTo>
                  <a:lnTo>
                    <a:pt x="763" y="355"/>
                  </a:lnTo>
                  <a:lnTo>
                    <a:pt x="774" y="346"/>
                  </a:lnTo>
                  <a:lnTo>
                    <a:pt x="781" y="339"/>
                  </a:lnTo>
                  <a:lnTo>
                    <a:pt x="788" y="334"/>
                  </a:lnTo>
                  <a:lnTo>
                    <a:pt x="791" y="327"/>
                  </a:lnTo>
                  <a:lnTo>
                    <a:pt x="795" y="323"/>
                  </a:lnTo>
                  <a:lnTo>
                    <a:pt x="796" y="320"/>
                  </a:lnTo>
                  <a:lnTo>
                    <a:pt x="798" y="320"/>
                  </a:lnTo>
                  <a:lnTo>
                    <a:pt x="798" y="320"/>
                  </a:lnTo>
                  <a:lnTo>
                    <a:pt x="798" y="320"/>
                  </a:lnTo>
                  <a:lnTo>
                    <a:pt x="800" y="322"/>
                  </a:lnTo>
                  <a:lnTo>
                    <a:pt x="803" y="322"/>
                  </a:lnTo>
                  <a:lnTo>
                    <a:pt x="807" y="323"/>
                  </a:lnTo>
                  <a:lnTo>
                    <a:pt x="814" y="323"/>
                  </a:lnTo>
                  <a:lnTo>
                    <a:pt x="824" y="322"/>
                  </a:lnTo>
                  <a:lnTo>
                    <a:pt x="836" y="320"/>
                  </a:lnTo>
                  <a:lnTo>
                    <a:pt x="853" y="315"/>
                  </a:lnTo>
                  <a:lnTo>
                    <a:pt x="872" y="308"/>
                  </a:lnTo>
                  <a:lnTo>
                    <a:pt x="896" y="297"/>
                  </a:lnTo>
                  <a:lnTo>
                    <a:pt x="896" y="297"/>
                  </a:lnTo>
                  <a:lnTo>
                    <a:pt x="922" y="285"/>
                  </a:lnTo>
                  <a:lnTo>
                    <a:pt x="943" y="273"/>
                  </a:lnTo>
                  <a:lnTo>
                    <a:pt x="959" y="261"/>
                  </a:lnTo>
                  <a:lnTo>
                    <a:pt x="972" y="249"/>
                  </a:lnTo>
                  <a:lnTo>
                    <a:pt x="985" y="237"/>
                  </a:lnTo>
                  <a:lnTo>
                    <a:pt x="992" y="227"/>
                  </a:lnTo>
                  <a:lnTo>
                    <a:pt x="998" y="218"/>
                  </a:lnTo>
                  <a:lnTo>
                    <a:pt x="1002" y="211"/>
                  </a:lnTo>
                  <a:lnTo>
                    <a:pt x="1004" y="208"/>
                  </a:lnTo>
                  <a:lnTo>
                    <a:pt x="1004" y="206"/>
                  </a:lnTo>
                  <a:lnTo>
                    <a:pt x="1004" y="206"/>
                  </a:lnTo>
                  <a:lnTo>
                    <a:pt x="1004" y="206"/>
                  </a:lnTo>
                  <a:lnTo>
                    <a:pt x="1004" y="208"/>
                  </a:lnTo>
                  <a:lnTo>
                    <a:pt x="1005" y="208"/>
                  </a:lnTo>
                  <a:lnTo>
                    <a:pt x="1009" y="208"/>
                  </a:lnTo>
                  <a:lnTo>
                    <a:pt x="1014" y="208"/>
                  </a:lnTo>
                  <a:lnTo>
                    <a:pt x="1023" y="206"/>
                  </a:lnTo>
                  <a:lnTo>
                    <a:pt x="1035" y="201"/>
                  </a:lnTo>
                  <a:lnTo>
                    <a:pt x="1052" y="194"/>
                  </a:lnTo>
                  <a:lnTo>
                    <a:pt x="1074" y="183"/>
                  </a:lnTo>
                  <a:lnTo>
                    <a:pt x="1104" y="168"/>
                  </a:lnTo>
                  <a:lnTo>
                    <a:pt x="1104" y="168"/>
                  </a:lnTo>
                  <a:lnTo>
                    <a:pt x="1135" y="152"/>
                  </a:lnTo>
                  <a:lnTo>
                    <a:pt x="1161" y="133"/>
                  </a:lnTo>
                  <a:lnTo>
                    <a:pt x="1185" y="116"/>
                  </a:lnTo>
                  <a:lnTo>
                    <a:pt x="1206" y="100"/>
                  </a:lnTo>
                  <a:lnTo>
                    <a:pt x="1225" y="85"/>
                  </a:lnTo>
                  <a:lnTo>
                    <a:pt x="1239" y="69"/>
                  </a:lnTo>
                  <a:lnTo>
                    <a:pt x="1249" y="59"/>
                  </a:lnTo>
                  <a:lnTo>
                    <a:pt x="1258" y="49"/>
                  </a:lnTo>
                  <a:lnTo>
                    <a:pt x="1263" y="43"/>
                  </a:lnTo>
                  <a:lnTo>
                    <a:pt x="1265" y="42"/>
                  </a:lnTo>
                  <a:lnTo>
                    <a:pt x="1265" y="42"/>
                  </a:lnTo>
                  <a:lnTo>
                    <a:pt x="1266" y="42"/>
                  </a:lnTo>
                  <a:lnTo>
                    <a:pt x="1273" y="40"/>
                  </a:lnTo>
                  <a:lnTo>
                    <a:pt x="1284" y="38"/>
                  </a:lnTo>
                  <a:lnTo>
                    <a:pt x="1297" y="36"/>
                  </a:lnTo>
                  <a:lnTo>
                    <a:pt x="1313" y="35"/>
                  </a:lnTo>
                  <a:lnTo>
                    <a:pt x="1330" y="31"/>
                  </a:lnTo>
                  <a:lnTo>
                    <a:pt x="1347" y="26"/>
                  </a:lnTo>
                  <a:lnTo>
                    <a:pt x="1365" y="21"/>
                  </a:lnTo>
                  <a:lnTo>
                    <a:pt x="1379" y="14"/>
                  </a:lnTo>
                  <a:lnTo>
                    <a:pt x="1392" y="7"/>
                  </a:lnTo>
                  <a:lnTo>
                    <a:pt x="1391" y="0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CE2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52" name="Freeform 776">
              <a:extLst>
                <a:ext uri="{FF2B5EF4-FFF2-40B4-BE49-F238E27FC236}">
                  <a16:creationId xmlns:a16="http://schemas.microsoft.com/office/drawing/2014/main" id="{C424EC8E-AAF5-D9F4-BDB8-13A9BB482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3451"/>
              <a:ext cx="696" cy="558"/>
            </a:xfrm>
            <a:custGeom>
              <a:avLst/>
              <a:gdLst>
                <a:gd name="T0" fmla="*/ 1 w 1392"/>
                <a:gd name="T1" fmla="*/ 1117 h 1117"/>
                <a:gd name="T2" fmla="*/ 0 w 1392"/>
                <a:gd name="T3" fmla="*/ 749 h 1117"/>
                <a:gd name="T4" fmla="*/ 8 w 1392"/>
                <a:gd name="T5" fmla="*/ 750 h 1117"/>
                <a:gd name="T6" fmla="*/ 50 w 1392"/>
                <a:gd name="T7" fmla="*/ 742 h 1117"/>
                <a:gd name="T8" fmla="*/ 115 w 1392"/>
                <a:gd name="T9" fmla="*/ 709 h 1117"/>
                <a:gd name="T10" fmla="*/ 169 w 1392"/>
                <a:gd name="T11" fmla="*/ 660 h 1117"/>
                <a:gd name="T12" fmla="*/ 223 w 1392"/>
                <a:gd name="T13" fmla="*/ 619 h 1117"/>
                <a:gd name="T14" fmla="*/ 262 w 1392"/>
                <a:gd name="T15" fmla="*/ 612 h 1117"/>
                <a:gd name="T16" fmla="*/ 300 w 1392"/>
                <a:gd name="T17" fmla="*/ 610 h 1117"/>
                <a:gd name="T18" fmla="*/ 318 w 1392"/>
                <a:gd name="T19" fmla="*/ 603 h 1117"/>
                <a:gd name="T20" fmla="*/ 340 w 1392"/>
                <a:gd name="T21" fmla="*/ 588 h 1117"/>
                <a:gd name="T22" fmla="*/ 366 w 1392"/>
                <a:gd name="T23" fmla="*/ 569 h 1117"/>
                <a:gd name="T24" fmla="*/ 390 w 1392"/>
                <a:gd name="T25" fmla="*/ 550 h 1117"/>
                <a:gd name="T26" fmla="*/ 385 w 1392"/>
                <a:gd name="T27" fmla="*/ 533 h 1117"/>
                <a:gd name="T28" fmla="*/ 397 w 1392"/>
                <a:gd name="T29" fmla="*/ 531 h 1117"/>
                <a:gd name="T30" fmla="*/ 420 w 1392"/>
                <a:gd name="T31" fmla="*/ 524 h 1117"/>
                <a:gd name="T32" fmla="*/ 451 w 1392"/>
                <a:gd name="T33" fmla="*/ 512 h 1117"/>
                <a:gd name="T34" fmla="*/ 473 w 1392"/>
                <a:gd name="T35" fmla="*/ 496 h 1117"/>
                <a:gd name="T36" fmla="*/ 502 w 1392"/>
                <a:gd name="T37" fmla="*/ 463 h 1117"/>
                <a:gd name="T38" fmla="*/ 532 w 1392"/>
                <a:gd name="T39" fmla="*/ 427 h 1117"/>
                <a:gd name="T40" fmla="*/ 591 w 1392"/>
                <a:gd name="T41" fmla="*/ 408 h 1117"/>
                <a:gd name="T42" fmla="*/ 608 w 1392"/>
                <a:gd name="T43" fmla="*/ 413 h 1117"/>
                <a:gd name="T44" fmla="*/ 649 w 1392"/>
                <a:gd name="T45" fmla="*/ 408 h 1117"/>
                <a:gd name="T46" fmla="*/ 698 w 1392"/>
                <a:gd name="T47" fmla="*/ 393 h 1117"/>
                <a:gd name="T48" fmla="*/ 727 w 1392"/>
                <a:gd name="T49" fmla="*/ 379 h 1117"/>
                <a:gd name="T50" fmla="*/ 763 w 1392"/>
                <a:gd name="T51" fmla="*/ 355 h 1117"/>
                <a:gd name="T52" fmla="*/ 788 w 1392"/>
                <a:gd name="T53" fmla="*/ 334 h 1117"/>
                <a:gd name="T54" fmla="*/ 796 w 1392"/>
                <a:gd name="T55" fmla="*/ 320 h 1117"/>
                <a:gd name="T56" fmla="*/ 798 w 1392"/>
                <a:gd name="T57" fmla="*/ 320 h 1117"/>
                <a:gd name="T58" fmla="*/ 807 w 1392"/>
                <a:gd name="T59" fmla="*/ 323 h 1117"/>
                <a:gd name="T60" fmla="*/ 836 w 1392"/>
                <a:gd name="T61" fmla="*/ 320 h 1117"/>
                <a:gd name="T62" fmla="*/ 896 w 1392"/>
                <a:gd name="T63" fmla="*/ 297 h 1117"/>
                <a:gd name="T64" fmla="*/ 943 w 1392"/>
                <a:gd name="T65" fmla="*/ 273 h 1117"/>
                <a:gd name="T66" fmla="*/ 985 w 1392"/>
                <a:gd name="T67" fmla="*/ 237 h 1117"/>
                <a:gd name="T68" fmla="*/ 1002 w 1392"/>
                <a:gd name="T69" fmla="*/ 211 h 1117"/>
                <a:gd name="T70" fmla="*/ 1004 w 1392"/>
                <a:gd name="T71" fmla="*/ 206 h 1117"/>
                <a:gd name="T72" fmla="*/ 1005 w 1392"/>
                <a:gd name="T73" fmla="*/ 208 h 1117"/>
                <a:gd name="T74" fmla="*/ 1023 w 1392"/>
                <a:gd name="T75" fmla="*/ 206 h 1117"/>
                <a:gd name="T76" fmla="*/ 1074 w 1392"/>
                <a:gd name="T77" fmla="*/ 183 h 1117"/>
                <a:gd name="T78" fmla="*/ 1135 w 1392"/>
                <a:gd name="T79" fmla="*/ 152 h 1117"/>
                <a:gd name="T80" fmla="*/ 1206 w 1392"/>
                <a:gd name="T81" fmla="*/ 100 h 1117"/>
                <a:gd name="T82" fmla="*/ 1249 w 1392"/>
                <a:gd name="T83" fmla="*/ 59 h 1117"/>
                <a:gd name="T84" fmla="*/ 1265 w 1392"/>
                <a:gd name="T85" fmla="*/ 42 h 1117"/>
                <a:gd name="T86" fmla="*/ 1273 w 1392"/>
                <a:gd name="T87" fmla="*/ 40 h 1117"/>
                <a:gd name="T88" fmla="*/ 1313 w 1392"/>
                <a:gd name="T89" fmla="*/ 35 h 1117"/>
                <a:gd name="T90" fmla="*/ 1365 w 1392"/>
                <a:gd name="T91" fmla="*/ 21 h 1117"/>
                <a:gd name="T92" fmla="*/ 1391 w 1392"/>
                <a:gd name="T93" fmla="*/ 0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92" h="1117">
                  <a:moveTo>
                    <a:pt x="1391" y="0"/>
                  </a:moveTo>
                  <a:lnTo>
                    <a:pt x="1391" y="415"/>
                  </a:lnTo>
                  <a:lnTo>
                    <a:pt x="1" y="1117"/>
                  </a:lnTo>
                  <a:lnTo>
                    <a:pt x="0" y="747"/>
                  </a:lnTo>
                  <a:lnTo>
                    <a:pt x="0" y="736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1" y="749"/>
                  </a:lnTo>
                  <a:lnTo>
                    <a:pt x="8" y="750"/>
                  </a:lnTo>
                  <a:lnTo>
                    <a:pt x="19" y="749"/>
                  </a:lnTo>
                  <a:lnTo>
                    <a:pt x="32" y="747"/>
                  </a:lnTo>
                  <a:lnTo>
                    <a:pt x="50" y="742"/>
                  </a:lnTo>
                  <a:lnTo>
                    <a:pt x="69" y="735"/>
                  </a:lnTo>
                  <a:lnTo>
                    <a:pt x="91" y="724"/>
                  </a:lnTo>
                  <a:lnTo>
                    <a:pt x="115" y="709"/>
                  </a:lnTo>
                  <a:lnTo>
                    <a:pt x="141" y="688"/>
                  </a:lnTo>
                  <a:lnTo>
                    <a:pt x="169" y="660"/>
                  </a:lnTo>
                  <a:lnTo>
                    <a:pt x="169" y="660"/>
                  </a:lnTo>
                  <a:lnTo>
                    <a:pt x="190" y="641"/>
                  </a:lnTo>
                  <a:lnTo>
                    <a:pt x="207" y="628"/>
                  </a:lnTo>
                  <a:lnTo>
                    <a:pt x="223" y="619"/>
                  </a:lnTo>
                  <a:lnTo>
                    <a:pt x="236" y="615"/>
                  </a:lnTo>
                  <a:lnTo>
                    <a:pt x="250" y="612"/>
                  </a:lnTo>
                  <a:lnTo>
                    <a:pt x="262" y="612"/>
                  </a:lnTo>
                  <a:lnTo>
                    <a:pt x="274" y="612"/>
                  </a:lnTo>
                  <a:lnTo>
                    <a:pt x="286" y="612"/>
                  </a:lnTo>
                  <a:lnTo>
                    <a:pt x="300" y="610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8" y="603"/>
                  </a:lnTo>
                  <a:lnTo>
                    <a:pt x="324" y="598"/>
                  </a:lnTo>
                  <a:lnTo>
                    <a:pt x="331" y="595"/>
                  </a:lnTo>
                  <a:lnTo>
                    <a:pt x="340" y="588"/>
                  </a:lnTo>
                  <a:lnTo>
                    <a:pt x="349" y="583"/>
                  </a:lnTo>
                  <a:lnTo>
                    <a:pt x="357" y="576"/>
                  </a:lnTo>
                  <a:lnTo>
                    <a:pt x="366" y="569"/>
                  </a:lnTo>
                  <a:lnTo>
                    <a:pt x="375" y="562"/>
                  </a:lnTo>
                  <a:lnTo>
                    <a:pt x="383" y="555"/>
                  </a:lnTo>
                  <a:lnTo>
                    <a:pt x="390" y="550"/>
                  </a:lnTo>
                  <a:lnTo>
                    <a:pt x="385" y="534"/>
                  </a:lnTo>
                  <a:lnTo>
                    <a:pt x="385" y="534"/>
                  </a:lnTo>
                  <a:lnTo>
                    <a:pt x="385" y="533"/>
                  </a:lnTo>
                  <a:lnTo>
                    <a:pt x="388" y="533"/>
                  </a:lnTo>
                  <a:lnTo>
                    <a:pt x="392" y="533"/>
                  </a:lnTo>
                  <a:lnTo>
                    <a:pt x="397" y="531"/>
                  </a:lnTo>
                  <a:lnTo>
                    <a:pt x="404" y="529"/>
                  </a:lnTo>
                  <a:lnTo>
                    <a:pt x="411" y="526"/>
                  </a:lnTo>
                  <a:lnTo>
                    <a:pt x="420" y="524"/>
                  </a:lnTo>
                  <a:lnTo>
                    <a:pt x="430" y="520"/>
                  </a:lnTo>
                  <a:lnTo>
                    <a:pt x="440" y="515"/>
                  </a:lnTo>
                  <a:lnTo>
                    <a:pt x="451" y="512"/>
                  </a:lnTo>
                  <a:lnTo>
                    <a:pt x="451" y="512"/>
                  </a:lnTo>
                  <a:lnTo>
                    <a:pt x="463" y="505"/>
                  </a:lnTo>
                  <a:lnTo>
                    <a:pt x="473" y="496"/>
                  </a:lnTo>
                  <a:lnTo>
                    <a:pt x="483" y="486"/>
                  </a:lnTo>
                  <a:lnTo>
                    <a:pt x="492" y="475"/>
                  </a:lnTo>
                  <a:lnTo>
                    <a:pt x="502" y="463"/>
                  </a:lnTo>
                  <a:lnTo>
                    <a:pt x="511" y="451"/>
                  </a:lnTo>
                  <a:lnTo>
                    <a:pt x="521" y="437"/>
                  </a:lnTo>
                  <a:lnTo>
                    <a:pt x="532" y="427"/>
                  </a:lnTo>
                  <a:lnTo>
                    <a:pt x="544" y="415"/>
                  </a:lnTo>
                  <a:lnTo>
                    <a:pt x="556" y="406"/>
                  </a:lnTo>
                  <a:lnTo>
                    <a:pt x="591" y="408"/>
                  </a:lnTo>
                  <a:lnTo>
                    <a:pt x="591" y="408"/>
                  </a:lnTo>
                  <a:lnTo>
                    <a:pt x="599" y="412"/>
                  </a:lnTo>
                  <a:lnTo>
                    <a:pt x="608" y="413"/>
                  </a:lnTo>
                  <a:lnTo>
                    <a:pt x="620" y="413"/>
                  </a:lnTo>
                  <a:lnTo>
                    <a:pt x="634" y="412"/>
                  </a:lnTo>
                  <a:lnTo>
                    <a:pt x="649" y="408"/>
                  </a:lnTo>
                  <a:lnTo>
                    <a:pt x="665" y="405"/>
                  </a:lnTo>
                  <a:lnTo>
                    <a:pt x="680" y="399"/>
                  </a:lnTo>
                  <a:lnTo>
                    <a:pt x="698" y="393"/>
                  </a:lnTo>
                  <a:lnTo>
                    <a:pt x="713" y="386"/>
                  </a:lnTo>
                  <a:lnTo>
                    <a:pt x="727" y="379"/>
                  </a:lnTo>
                  <a:lnTo>
                    <a:pt x="727" y="379"/>
                  </a:lnTo>
                  <a:lnTo>
                    <a:pt x="741" y="370"/>
                  </a:lnTo>
                  <a:lnTo>
                    <a:pt x="753" y="363"/>
                  </a:lnTo>
                  <a:lnTo>
                    <a:pt x="763" y="355"/>
                  </a:lnTo>
                  <a:lnTo>
                    <a:pt x="774" y="346"/>
                  </a:lnTo>
                  <a:lnTo>
                    <a:pt x="781" y="339"/>
                  </a:lnTo>
                  <a:lnTo>
                    <a:pt x="788" y="334"/>
                  </a:lnTo>
                  <a:lnTo>
                    <a:pt x="791" y="327"/>
                  </a:lnTo>
                  <a:lnTo>
                    <a:pt x="795" y="323"/>
                  </a:lnTo>
                  <a:lnTo>
                    <a:pt x="796" y="320"/>
                  </a:lnTo>
                  <a:lnTo>
                    <a:pt x="798" y="320"/>
                  </a:lnTo>
                  <a:lnTo>
                    <a:pt x="798" y="320"/>
                  </a:lnTo>
                  <a:lnTo>
                    <a:pt x="798" y="320"/>
                  </a:lnTo>
                  <a:lnTo>
                    <a:pt x="800" y="322"/>
                  </a:lnTo>
                  <a:lnTo>
                    <a:pt x="803" y="322"/>
                  </a:lnTo>
                  <a:lnTo>
                    <a:pt x="807" y="323"/>
                  </a:lnTo>
                  <a:lnTo>
                    <a:pt x="814" y="323"/>
                  </a:lnTo>
                  <a:lnTo>
                    <a:pt x="824" y="322"/>
                  </a:lnTo>
                  <a:lnTo>
                    <a:pt x="836" y="320"/>
                  </a:lnTo>
                  <a:lnTo>
                    <a:pt x="853" y="315"/>
                  </a:lnTo>
                  <a:lnTo>
                    <a:pt x="872" y="308"/>
                  </a:lnTo>
                  <a:lnTo>
                    <a:pt x="896" y="297"/>
                  </a:lnTo>
                  <a:lnTo>
                    <a:pt x="896" y="297"/>
                  </a:lnTo>
                  <a:lnTo>
                    <a:pt x="922" y="285"/>
                  </a:lnTo>
                  <a:lnTo>
                    <a:pt x="943" y="273"/>
                  </a:lnTo>
                  <a:lnTo>
                    <a:pt x="959" y="261"/>
                  </a:lnTo>
                  <a:lnTo>
                    <a:pt x="972" y="249"/>
                  </a:lnTo>
                  <a:lnTo>
                    <a:pt x="985" y="237"/>
                  </a:lnTo>
                  <a:lnTo>
                    <a:pt x="992" y="227"/>
                  </a:lnTo>
                  <a:lnTo>
                    <a:pt x="998" y="218"/>
                  </a:lnTo>
                  <a:lnTo>
                    <a:pt x="1002" y="211"/>
                  </a:lnTo>
                  <a:lnTo>
                    <a:pt x="1004" y="208"/>
                  </a:lnTo>
                  <a:lnTo>
                    <a:pt x="1004" y="206"/>
                  </a:lnTo>
                  <a:lnTo>
                    <a:pt x="1004" y="206"/>
                  </a:lnTo>
                  <a:lnTo>
                    <a:pt x="1004" y="206"/>
                  </a:lnTo>
                  <a:lnTo>
                    <a:pt x="1004" y="208"/>
                  </a:lnTo>
                  <a:lnTo>
                    <a:pt x="1005" y="208"/>
                  </a:lnTo>
                  <a:lnTo>
                    <a:pt x="1009" y="208"/>
                  </a:lnTo>
                  <a:lnTo>
                    <a:pt x="1014" y="208"/>
                  </a:lnTo>
                  <a:lnTo>
                    <a:pt x="1023" y="206"/>
                  </a:lnTo>
                  <a:lnTo>
                    <a:pt x="1035" y="201"/>
                  </a:lnTo>
                  <a:lnTo>
                    <a:pt x="1052" y="194"/>
                  </a:lnTo>
                  <a:lnTo>
                    <a:pt x="1074" y="183"/>
                  </a:lnTo>
                  <a:lnTo>
                    <a:pt x="1104" y="168"/>
                  </a:lnTo>
                  <a:lnTo>
                    <a:pt x="1104" y="168"/>
                  </a:lnTo>
                  <a:lnTo>
                    <a:pt x="1135" y="152"/>
                  </a:lnTo>
                  <a:lnTo>
                    <a:pt x="1161" y="133"/>
                  </a:lnTo>
                  <a:lnTo>
                    <a:pt x="1185" y="116"/>
                  </a:lnTo>
                  <a:lnTo>
                    <a:pt x="1206" y="100"/>
                  </a:lnTo>
                  <a:lnTo>
                    <a:pt x="1225" y="85"/>
                  </a:lnTo>
                  <a:lnTo>
                    <a:pt x="1239" y="69"/>
                  </a:lnTo>
                  <a:lnTo>
                    <a:pt x="1249" y="59"/>
                  </a:lnTo>
                  <a:lnTo>
                    <a:pt x="1258" y="49"/>
                  </a:lnTo>
                  <a:lnTo>
                    <a:pt x="1263" y="43"/>
                  </a:lnTo>
                  <a:lnTo>
                    <a:pt x="1265" y="42"/>
                  </a:lnTo>
                  <a:lnTo>
                    <a:pt x="1265" y="42"/>
                  </a:lnTo>
                  <a:lnTo>
                    <a:pt x="1266" y="42"/>
                  </a:lnTo>
                  <a:lnTo>
                    <a:pt x="1273" y="40"/>
                  </a:lnTo>
                  <a:lnTo>
                    <a:pt x="1284" y="38"/>
                  </a:lnTo>
                  <a:lnTo>
                    <a:pt x="1297" y="36"/>
                  </a:lnTo>
                  <a:lnTo>
                    <a:pt x="1313" y="35"/>
                  </a:lnTo>
                  <a:lnTo>
                    <a:pt x="1330" y="31"/>
                  </a:lnTo>
                  <a:lnTo>
                    <a:pt x="1347" y="26"/>
                  </a:lnTo>
                  <a:lnTo>
                    <a:pt x="1365" y="21"/>
                  </a:lnTo>
                  <a:lnTo>
                    <a:pt x="1379" y="14"/>
                  </a:lnTo>
                  <a:lnTo>
                    <a:pt x="1392" y="7"/>
                  </a:lnTo>
                  <a:lnTo>
                    <a:pt x="1391" y="0"/>
                  </a:lnTo>
                  <a:lnTo>
                    <a:pt x="1391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53" name="Freeform 777">
              <a:extLst>
                <a:ext uri="{FF2B5EF4-FFF2-40B4-BE49-F238E27FC236}">
                  <a16:creationId xmlns:a16="http://schemas.microsoft.com/office/drawing/2014/main" id="{8871407C-2E4D-88A8-EA6C-F744A2067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3576"/>
              <a:ext cx="197" cy="251"/>
            </a:xfrm>
            <a:custGeom>
              <a:avLst/>
              <a:gdLst>
                <a:gd name="T0" fmla="*/ 2 w 394"/>
                <a:gd name="T1" fmla="*/ 501 h 501"/>
                <a:gd name="T2" fmla="*/ 17 w 394"/>
                <a:gd name="T3" fmla="*/ 499 h 501"/>
                <a:gd name="T4" fmla="*/ 48 w 394"/>
                <a:gd name="T5" fmla="*/ 492 h 501"/>
                <a:gd name="T6" fmla="*/ 90 w 394"/>
                <a:gd name="T7" fmla="*/ 475 h 501"/>
                <a:gd name="T8" fmla="*/ 142 w 394"/>
                <a:gd name="T9" fmla="*/ 439 h 501"/>
                <a:gd name="T10" fmla="*/ 169 w 394"/>
                <a:gd name="T11" fmla="*/ 411 h 501"/>
                <a:gd name="T12" fmla="*/ 206 w 394"/>
                <a:gd name="T13" fmla="*/ 378 h 501"/>
                <a:gd name="T14" fmla="*/ 237 w 394"/>
                <a:gd name="T15" fmla="*/ 366 h 501"/>
                <a:gd name="T16" fmla="*/ 263 w 394"/>
                <a:gd name="T17" fmla="*/ 363 h 501"/>
                <a:gd name="T18" fmla="*/ 287 w 394"/>
                <a:gd name="T19" fmla="*/ 363 h 501"/>
                <a:gd name="T20" fmla="*/ 313 w 394"/>
                <a:gd name="T21" fmla="*/ 356 h 501"/>
                <a:gd name="T22" fmla="*/ 318 w 394"/>
                <a:gd name="T23" fmla="*/ 354 h 501"/>
                <a:gd name="T24" fmla="*/ 332 w 394"/>
                <a:gd name="T25" fmla="*/ 345 h 501"/>
                <a:gd name="T26" fmla="*/ 347 w 394"/>
                <a:gd name="T27" fmla="*/ 333 h 501"/>
                <a:gd name="T28" fmla="*/ 365 w 394"/>
                <a:gd name="T29" fmla="*/ 320 h 501"/>
                <a:gd name="T30" fmla="*/ 382 w 394"/>
                <a:gd name="T31" fmla="*/ 306 h 501"/>
                <a:gd name="T32" fmla="*/ 390 w 394"/>
                <a:gd name="T33" fmla="*/ 301 h 501"/>
                <a:gd name="T34" fmla="*/ 390 w 394"/>
                <a:gd name="T35" fmla="*/ 287 h 501"/>
                <a:gd name="T36" fmla="*/ 371 w 394"/>
                <a:gd name="T37" fmla="*/ 266 h 501"/>
                <a:gd name="T38" fmla="*/ 337 w 394"/>
                <a:gd name="T39" fmla="*/ 245 h 501"/>
                <a:gd name="T40" fmla="*/ 294 w 394"/>
                <a:gd name="T41" fmla="*/ 228 h 501"/>
                <a:gd name="T42" fmla="*/ 252 w 394"/>
                <a:gd name="T43" fmla="*/ 221 h 501"/>
                <a:gd name="T44" fmla="*/ 242 w 394"/>
                <a:gd name="T45" fmla="*/ 221 h 501"/>
                <a:gd name="T46" fmla="*/ 223 w 394"/>
                <a:gd name="T47" fmla="*/ 221 h 501"/>
                <a:gd name="T48" fmla="*/ 209 w 394"/>
                <a:gd name="T49" fmla="*/ 221 h 501"/>
                <a:gd name="T50" fmla="*/ 199 w 394"/>
                <a:gd name="T51" fmla="*/ 221 h 501"/>
                <a:gd name="T52" fmla="*/ 193 w 394"/>
                <a:gd name="T53" fmla="*/ 223 h 501"/>
                <a:gd name="T54" fmla="*/ 193 w 394"/>
                <a:gd name="T55" fmla="*/ 223 h 501"/>
                <a:gd name="T56" fmla="*/ 193 w 394"/>
                <a:gd name="T57" fmla="*/ 226 h 501"/>
                <a:gd name="T58" fmla="*/ 192 w 394"/>
                <a:gd name="T59" fmla="*/ 235 h 501"/>
                <a:gd name="T60" fmla="*/ 192 w 394"/>
                <a:gd name="T61" fmla="*/ 235 h 501"/>
                <a:gd name="T62" fmla="*/ 188 w 394"/>
                <a:gd name="T63" fmla="*/ 219 h 501"/>
                <a:gd name="T64" fmla="*/ 185 w 394"/>
                <a:gd name="T65" fmla="*/ 178 h 501"/>
                <a:gd name="T66" fmla="*/ 181 w 394"/>
                <a:gd name="T67" fmla="*/ 152 h 501"/>
                <a:gd name="T68" fmla="*/ 168 w 394"/>
                <a:gd name="T69" fmla="*/ 117 h 501"/>
                <a:gd name="T70" fmla="*/ 149 w 394"/>
                <a:gd name="T71" fmla="*/ 98 h 501"/>
                <a:gd name="T72" fmla="*/ 131 w 394"/>
                <a:gd name="T73" fmla="*/ 91 h 501"/>
                <a:gd name="T74" fmla="*/ 119 w 394"/>
                <a:gd name="T75" fmla="*/ 91 h 501"/>
                <a:gd name="T76" fmla="*/ 117 w 394"/>
                <a:gd name="T77" fmla="*/ 91 h 501"/>
                <a:gd name="T78" fmla="*/ 117 w 394"/>
                <a:gd name="T79" fmla="*/ 83 h 501"/>
                <a:gd name="T80" fmla="*/ 114 w 394"/>
                <a:gd name="T81" fmla="*/ 65 h 501"/>
                <a:gd name="T82" fmla="*/ 105 w 394"/>
                <a:gd name="T83" fmla="*/ 43 h 501"/>
                <a:gd name="T84" fmla="*/ 90 w 394"/>
                <a:gd name="T85" fmla="*/ 22 h 501"/>
                <a:gd name="T86" fmla="*/ 64 w 394"/>
                <a:gd name="T87" fmla="*/ 7 h 501"/>
                <a:gd name="T88" fmla="*/ 48 w 394"/>
                <a:gd name="T89" fmla="*/ 2 h 501"/>
                <a:gd name="T90" fmla="*/ 26 w 394"/>
                <a:gd name="T91" fmla="*/ 0 h 501"/>
                <a:gd name="T92" fmla="*/ 10 w 394"/>
                <a:gd name="T93" fmla="*/ 0 h 501"/>
                <a:gd name="T94" fmla="*/ 3 w 394"/>
                <a:gd name="T95" fmla="*/ 3 h 501"/>
                <a:gd name="T96" fmla="*/ 0 w 394"/>
                <a:gd name="T97" fmla="*/ 7 h 501"/>
                <a:gd name="T98" fmla="*/ 0 w 394"/>
                <a:gd name="T99" fmla="*/ 499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4" h="501">
                  <a:moveTo>
                    <a:pt x="0" y="499"/>
                  </a:moveTo>
                  <a:lnTo>
                    <a:pt x="2" y="501"/>
                  </a:lnTo>
                  <a:lnTo>
                    <a:pt x="9" y="501"/>
                  </a:lnTo>
                  <a:lnTo>
                    <a:pt x="17" y="499"/>
                  </a:lnTo>
                  <a:lnTo>
                    <a:pt x="31" y="498"/>
                  </a:lnTo>
                  <a:lnTo>
                    <a:pt x="48" y="492"/>
                  </a:lnTo>
                  <a:lnTo>
                    <a:pt x="69" y="485"/>
                  </a:lnTo>
                  <a:lnTo>
                    <a:pt x="90" y="475"/>
                  </a:lnTo>
                  <a:lnTo>
                    <a:pt x="114" y="460"/>
                  </a:lnTo>
                  <a:lnTo>
                    <a:pt x="142" y="439"/>
                  </a:lnTo>
                  <a:lnTo>
                    <a:pt x="169" y="411"/>
                  </a:lnTo>
                  <a:lnTo>
                    <a:pt x="169" y="411"/>
                  </a:lnTo>
                  <a:lnTo>
                    <a:pt x="188" y="392"/>
                  </a:lnTo>
                  <a:lnTo>
                    <a:pt x="206" y="378"/>
                  </a:lnTo>
                  <a:lnTo>
                    <a:pt x="221" y="370"/>
                  </a:lnTo>
                  <a:lnTo>
                    <a:pt x="237" y="366"/>
                  </a:lnTo>
                  <a:lnTo>
                    <a:pt x="249" y="363"/>
                  </a:lnTo>
                  <a:lnTo>
                    <a:pt x="263" y="363"/>
                  </a:lnTo>
                  <a:lnTo>
                    <a:pt x="275" y="363"/>
                  </a:lnTo>
                  <a:lnTo>
                    <a:pt x="287" y="363"/>
                  </a:lnTo>
                  <a:lnTo>
                    <a:pt x="299" y="361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8" y="354"/>
                  </a:lnTo>
                  <a:lnTo>
                    <a:pt x="325" y="349"/>
                  </a:lnTo>
                  <a:lnTo>
                    <a:pt x="332" y="345"/>
                  </a:lnTo>
                  <a:lnTo>
                    <a:pt x="339" y="339"/>
                  </a:lnTo>
                  <a:lnTo>
                    <a:pt x="347" y="333"/>
                  </a:lnTo>
                  <a:lnTo>
                    <a:pt x="356" y="326"/>
                  </a:lnTo>
                  <a:lnTo>
                    <a:pt x="365" y="320"/>
                  </a:lnTo>
                  <a:lnTo>
                    <a:pt x="373" y="313"/>
                  </a:lnTo>
                  <a:lnTo>
                    <a:pt x="382" y="306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94" y="294"/>
                  </a:lnTo>
                  <a:lnTo>
                    <a:pt x="390" y="287"/>
                  </a:lnTo>
                  <a:lnTo>
                    <a:pt x="384" y="276"/>
                  </a:lnTo>
                  <a:lnTo>
                    <a:pt x="371" y="266"/>
                  </a:lnTo>
                  <a:lnTo>
                    <a:pt x="356" y="256"/>
                  </a:lnTo>
                  <a:lnTo>
                    <a:pt x="337" y="245"/>
                  </a:lnTo>
                  <a:lnTo>
                    <a:pt x="316" y="237"/>
                  </a:lnTo>
                  <a:lnTo>
                    <a:pt x="294" y="228"/>
                  </a:lnTo>
                  <a:lnTo>
                    <a:pt x="273" y="223"/>
                  </a:lnTo>
                  <a:lnTo>
                    <a:pt x="252" y="221"/>
                  </a:lnTo>
                  <a:lnTo>
                    <a:pt x="252" y="221"/>
                  </a:lnTo>
                  <a:lnTo>
                    <a:pt x="242" y="221"/>
                  </a:lnTo>
                  <a:lnTo>
                    <a:pt x="231" y="221"/>
                  </a:lnTo>
                  <a:lnTo>
                    <a:pt x="223" y="221"/>
                  </a:lnTo>
                  <a:lnTo>
                    <a:pt x="216" y="221"/>
                  </a:lnTo>
                  <a:lnTo>
                    <a:pt x="209" y="221"/>
                  </a:lnTo>
                  <a:lnTo>
                    <a:pt x="204" y="221"/>
                  </a:lnTo>
                  <a:lnTo>
                    <a:pt x="199" y="221"/>
                  </a:lnTo>
                  <a:lnTo>
                    <a:pt x="197" y="221"/>
                  </a:lnTo>
                  <a:lnTo>
                    <a:pt x="193" y="223"/>
                  </a:lnTo>
                  <a:lnTo>
                    <a:pt x="193" y="223"/>
                  </a:lnTo>
                  <a:lnTo>
                    <a:pt x="193" y="223"/>
                  </a:lnTo>
                  <a:lnTo>
                    <a:pt x="193" y="223"/>
                  </a:lnTo>
                  <a:lnTo>
                    <a:pt x="193" y="226"/>
                  </a:lnTo>
                  <a:lnTo>
                    <a:pt x="193" y="231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2" y="235"/>
                  </a:lnTo>
                  <a:lnTo>
                    <a:pt x="190" y="230"/>
                  </a:lnTo>
                  <a:lnTo>
                    <a:pt x="188" y="219"/>
                  </a:lnTo>
                  <a:lnTo>
                    <a:pt x="187" y="202"/>
                  </a:lnTo>
                  <a:lnTo>
                    <a:pt x="185" y="178"/>
                  </a:lnTo>
                  <a:lnTo>
                    <a:pt x="185" y="178"/>
                  </a:lnTo>
                  <a:lnTo>
                    <a:pt x="181" y="152"/>
                  </a:lnTo>
                  <a:lnTo>
                    <a:pt x="174" y="131"/>
                  </a:lnTo>
                  <a:lnTo>
                    <a:pt x="168" y="117"/>
                  </a:lnTo>
                  <a:lnTo>
                    <a:pt x="157" y="105"/>
                  </a:lnTo>
                  <a:lnTo>
                    <a:pt x="149" y="98"/>
                  </a:lnTo>
                  <a:lnTo>
                    <a:pt x="140" y="93"/>
                  </a:lnTo>
                  <a:lnTo>
                    <a:pt x="131" y="91"/>
                  </a:lnTo>
                  <a:lnTo>
                    <a:pt x="124" y="91"/>
                  </a:lnTo>
                  <a:lnTo>
                    <a:pt x="119" y="91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17" y="90"/>
                  </a:lnTo>
                  <a:lnTo>
                    <a:pt x="117" y="83"/>
                  </a:lnTo>
                  <a:lnTo>
                    <a:pt x="116" y="76"/>
                  </a:lnTo>
                  <a:lnTo>
                    <a:pt x="114" y="65"/>
                  </a:lnTo>
                  <a:lnTo>
                    <a:pt x="110" y="55"/>
                  </a:lnTo>
                  <a:lnTo>
                    <a:pt x="105" y="43"/>
                  </a:lnTo>
                  <a:lnTo>
                    <a:pt x="98" y="33"/>
                  </a:lnTo>
                  <a:lnTo>
                    <a:pt x="90" y="22"/>
                  </a:lnTo>
                  <a:lnTo>
                    <a:pt x="78" y="14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48" y="2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99"/>
                  </a:lnTo>
                  <a:lnTo>
                    <a:pt x="0" y="499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54" name="Freeform 778">
              <a:extLst>
                <a:ext uri="{FF2B5EF4-FFF2-40B4-BE49-F238E27FC236}">
                  <a16:creationId xmlns:a16="http://schemas.microsoft.com/office/drawing/2014/main" id="{F5F08C86-6877-C88C-1748-F2A92897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3576"/>
              <a:ext cx="197" cy="251"/>
            </a:xfrm>
            <a:custGeom>
              <a:avLst/>
              <a:gdLst>
                <a:gd name="T0" fmla="*/ 2 w 394"/>
                <a:gd name="T1" fmla="*/ 501 h 501"/>
                <a:gd name="T2" fmla="*/ 17 w 394"/>
                <a:gd name="T3" fmla="*/ 499 h 501"/>
                <a:gd name="T4" fmla="*/ 48 w 394"/>
                <a:gd name="T5" fmla="*/ 492 h 501"/>
                <a:gd name="T6" fmla="*/ 90 w 394"/>
                <a:gd name="T7" fmla="*/ 475 h 501"/>
                <a:gd name="T8" fmla="*/ 142 w 394"/>
                <a:gd name="T9" fmla="*/ 439 h 501"/>
                <a:gd name="T10" fmla="*/ 169 w 394"/>
                <a:gd name="T11" fmla="*/ 411 h 501"/>
                <a:gd name="T12" fmla="*/ 206 w 394"/>
                <a:gd name="T13" fmla="*/ 378 h 501"/>
                <a:gd name="T14" fmla="*/ 237 w 394"/>
                <a:gd name="T15" fmla="*/ 366 h 501"/>
                <a:gd name="T16" fmla="*/ 263 w 394"/>
                <a:gd name="T17" fmla="*/ 363 h 501"/>
                <a:gd name="T18" fmla="*/ 287 w 394"/>
                <a:gd name="T19" fmla="*/ 363 h 501"/>
                <a:gd name="T20" fmla="*/ 313 w 394"/>
                <a:gd name="T21" fmla="*/ 356 h 501"/>
                <a:gd name="T22" fmla="*/ 318 w 394"/>
                <a:gd name="T23" fmla="*/ 354 h 501"/>
                <a:gd name="T24" fmla="*/ 332 w 394"/>
                <a:gd name="T25" fmla="*/ 345 h 501"/>
                <a:gd name="T26" fmla="*/ 347 w 394"/>
                <a:gd name="T27" fmla="*/ 333 h 501"/>
                <a:gd name="T28" fmla="*/ 365 w 394"/>
                <a:gd name="T29" fmla="*/ 320 h 501"/>
                <a:gd name="T30" fmla="*/ 382 w 394"/>
                <a:gd name="T31" fmla="*/ 306 h 501"/>
                <a:gd name="T32" fmla="*/ 390 w 394"/>
                <a:gd name="T33" fmla="*/ 301 h 501"/>
                <a:gd name="T34" fmla="*/ 390 w 394"/>
                <a:gd name="T35" fmla="*/ 287 h 501"/>
                <a:gd name="T36" fmla="*/ 371 w 394"/>
                <a:gd name="T37" fmla="*/ 266 h 501"/>
                <a:gd name="T38" fmla="*/ 337 w 394"/>
                <a:gd name="T39" fmla="*/ 245 h 501"/>
                <a:gd name="T40" fmla="*/ 294 w 394"/>
                <a:gd name="T41" fmla="*/ 228 h 501"/>
                <a:gd name="T42" fmla="*/ 252 w 394"/>
                <a:gd name="T43" fmla="*/ 221 h 501"/>
                <a:gd name="T44" fmla="*/ 242 w 394"/>
                <a:gd name="T45" fmla="*/ 221 h 501"/>
                <a:gd name="T46" fmla="*/ 223 w 394"/>
                <a:gd name="T47" fmla="*/ 221 h 501"/>
                <a:gd name="T48" fmla="*/ 209 w 394"/>
                <a:gd name="T49" fmla="*/ 221 h 501"/>
                <a:gd name="T50" fmla="*/ 199 w 394"/>
                <a:gd name="T51" fmla="*/ 221 h 501"/>
                <a:gd name="T52" fmla="*/ 193 w 394"/>
                <a:gd name="T53" fmla="*/ 223 h 501"/>
                <a:gd name="T54" fmla="*/ 193 w 394"/>
                <a:gd name="T55" fmla="*/ 223 h 501"/>
                <a:gd name="T56" fmla="*/ 193 w 394"/>
                <a:gd name="T57" fmla="*/ 226 h 501"/>
                <a:gd name="T58" fmla="*/ 192 w 394"/>
                <a:gd name="T59" fmla="*/ 235 h 501"/>
                <a:gd name="T60" fmla="*/ 192 w 394"/>
                <a:gd name="T61" fmla="*/ 235 h 501"/>
                <a:gd name="T62" fmla="*/ 188 w 394"/>
                <a:gd name="T63" fmla="*/ 219 h 501"/>
                <a:gd name="T64" fmla="*/ 185 w 394"/>
                <a:gd name="T65" fmla="*/ 178 h 501"/>
                <a:gd name="T66" fmla="*/ 181 w 394"/>
                <a:gd name="T67" fmla="*/ 152 h 501"/>
                <a:gd name="T68" fmla="*/ 168 w 394"/>
                <a:gd name="T69" fmla="*/ 117 h 501"/>
                <a:gd name="T70" fmla="*/ 149 w 394"/>
                <a:gd name="T71" fmla="*/ 98 h 501"/>
                <a:gd name="T72" fmla="*/ 131 w 394"/>
                <a:gd name="T73" fmla="*/ 91 h 501"/>
                <a:gd name="T74" fmla="*/ 119 w 394"/>
                <a:gd name="T75" fmla="*/ 91 h 501"/>
                <a:gd name="T76" fmla="*/ 117 w 394"/>
                <a:gd name="T77" fmla="*/ 91 h 501"/>
                <a:gd name="T78" fmla="*/ 117 w 394"/>
                <a:gd name="T79" fmla="*/ 83 h 501"/>
                <a:gd name="T80" fmla="*/ 114 w 394"/>
                <a:gd name="T81" fmla="*/ 65 h 501"/>
                <a:gd name="T82" fmla="*/ 105 w 394"/>
                <a:gd name="T83" fmla="*/ 43 h 501"/>
                <a:gd name="T84" fmla="*/ 90 w 394"/>
                <a:gd name="T85" fmla="*/ 22 h 501"/>
                <a:gd name="T86" fmla="*/ 64 w 394"/>
                <a:gd name="T87" fmla="*/ 7 h 501"/>
                <a:gd name="T88" fmla="*/ 48 w 394"/>
                <a:gd name="T89" fmla="*/ 2 h 501"/>
                <a:gd name="T90" fmla="*/ 26 w 394"/>
                <a:gd name="T91" fmla="*/ 0 h 501"/>
                <a:gd name="T92" fmla="*/ 10 w 394"/>
                <a:gd name="T93" fmla="*/ 0 h 501"/>
                <a:gd name="T94" fmla="*/ 3 w 394"/>
                <a:gd name="T95" fmla="*/ 3 h 501"/>
                <a:gd name="T96" fmla="*/ 0 w 394"/>
                <a:gd name="T97" fmla="*/ 7 h 501"/>
                <a:gd name="T98" fmla="*/ 0 w 394"/>
                <a:gd name="T99" fmla="*/ 499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4" h="501">
                  <a:moveTo>
                    <a:pt x="0" y="499"/>
                  </a:moveTo>
                  <a:lnTo>
                    <a:pt x="2" y="501"/>
                  </a:lnTo>
                  <a:lnTo>
                    <a:pt x="9" y="501"/>
                  </a:lnTo>
                  <a:lnTo>
                    <a:pt x="17" y="499"/>
                  </a:lnTo>
                  <a:lnTo>
                    <a:pt x="31" y="498"/>
                  </a:lnTo>
                  <a:lnTo>
                    <a:pt x="48" y="492"/>
                  </a:lnTo>
                  <a:lnTo>
                    <a:pt x="69" y="485"/>
                  </a:lnTo>
                  <a:lnTo>
                    <a:pt x="90" y="475"/>
                  </a:lnTo>
                  <a:lnTo>
                    <a:pt x="114" y="460"/>
                  </a:lnTo>
                  <a:lnTo>
                    <a:pt x="142" y="439"/>
                  </a:lnTo>
                  <a:lnTo>
                    <a:pt x="169" y="411"/>
                  </a:lnTo>
                  <a:lnTo>
                    <a:pt x="169" y="411"/>
                  </a:lnTo>
                  <a:lnTo>
                    <a:pt x="188" y="392"/>
                  </a:lnTo>
                  <a:lnTo>
                    <a:pt x="206" y="378"/>
                  </a:lnTo>
                  <a:lnTo>
                    <a:pt x="221" y="370"/>
                  </a:lnTo>
                  <a:lnTo>
                    <a:pt x="237" y="366"/>
                  </a:lnTo>
                  <a:lnTo>
                    <a:pt x="249" y="363"/>
                  </a:lnTo>
                  <a:lnTo>
                    <a:pt x="263" y="363"/>
                  </a:lnTo>
                  <a:lnTo>
                    <a:pt x="275" y="363"/>
                  </a:lnTo>
                  <a:lnTo>
                    <a:pt x="287" y="363"/>
                  </a:lnTo>
                  <a:lnTo>
                    <a:pt x="299" y="361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8" y="354"/>
                  </a:lnTo>
                  <a:lnTo>
                    <a:pt x="325" y="349"/>
                  </a:lnTo>
                  <a:lnTo>
                    <a:pt x="332" y="345"/>
                  </a:lnTo>
                  <a:lnTo>
                    <a:pt x="339" y="339"/>
                  </a:lnTo>
                  <a:lnTo>
                    <a:pt x="347" y="333"/>
                  </a:lnTo>
                  <a:lnTo>
                    <a:pt x="356" y="326"/>
                  </a:lnTo>
                  <a:lnTo>
                    <a:pt x="365" y="320"/>
                  </a:lnTo>
                  <a:lnTo>
                    <a:pt x="373" y="313"/>
                  </a:lnTo>
                  <a:lnTo>
                    <a:pt x="382" y="306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94" y="294"/>
                  </a:lnTo>
                  <a:lnTo>
                    <a:pt x="390" y="287"/>
                  </a:lnTo>
                  <a:lnTo>
                    <a:pt x="384" y="276"/>
                  </a:lnTo>
                  <a:lnTo>
                    <a:pt x="371" y="266"/>
                  </a:lnTo>
                  <a:lnTo>
                    <a:pt x="356" y="256"/>
                  </a:lnTo>
                  <a:lnTo>
                    <a:pt x="337" y="245"/>
                  </a:lnTo>
                  <a:lnTo>
                    <a:pt x="316" y="237"/>
                  </a:lnTo>
                  <a:lnTo>
                    <a:pt x="294" y="228"/>
                  </a:lnTo>
                  <a:lnTo>
                    <a:pt x="273" y="223"/>
                  </a:lnTo>
                  <a:lnTo>
                    <a:pt x="252" y="221"/>
                  </a:lnTo>
                  <a:lnTo>
                    <a:pt x="252" y="221"/>
                  </a:lnTo>
                  <a:lnTo>
                    <a:pt x="242" y="221"/>
                  </a:lnTo>
                  <a:lnTo>
                    <a:pt x="231" y="221"/>
                  </a:lnTo>
                  <a:lnTo>
                    <a:pt x="223" y="221"/>
                  </a:lnTo>
                  <a:lnTo>
                    <a:pt x="216" y="221"/>
                  </a:lnTo>
                  <a:lnTo>
                    <a:pt x="209" y="221"/>
                  </a:lnTo>
                  <a:lnTo>
                    <a:pt x="204" y="221"/>
                  </a:lnTo>
                  <a:lnTo>
                    <a:pt x="199" y="221"/>
                  </a:lnTo>
                  <a:lnTo>
                    <a:pt x="197" y="221"/>
                  </a:lnTo>
                  <a:lnTo>
                    <a:pt x="193" y="223"/>
                  </a:lnTo>
                  <a:lnTo>
                    <a:pt x="193" y="223"/>
                  </a:lnTo>
                  <a:lnTo>
                    <a:pt x="193" y="223"/>
                  </a:lnTo>
                  <a:lnTo>
                    <a:pt x="193" y="223"/>
                  </a:lnTo>
                  <a:lnTo>
                    <a:pt x="193" y="226"/>
                  </a:lnTo>
                  <a:lnTo>
                    <a:pt x="193" y="231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2" y="235"/>
                  </a:lnTo>
                  <a:lnTo>
                    <a:pt x="190" y="230"/>
                  </a:lnTo>
                  <a:lnTo>
                    <a:pt x="188" y="219"/>
                  </a:lnTo>
                  <a:lnTo>
                    <a:pt x="187" y="202"/>
                  </a:lnTo>
                  <a:lnTo>
                    <a:pt x="185" y="178"/>
                  </a:lnTo>
                  <a:lnTo>
                    <a:pt x="185" y="178"/>
                  </a:lnTo>
                  <a:lnTo>
                    <a:pt x="181" y="152"/>
                  </a:lnTo>
                  <a:lnTo>
                    <a:pt x="174" y="131"/>
                  </a:lnTo>
                  <a:lnTo>
                    <a:pt x="168" y="117"/>
                  </a:lnTo>
                  <a:lnTo>
                    <a:pt x="157" y="105"/>
                  </a:lnTo>
                  <a:lnTo>
                    <a:pt x="149" y="98"/>
                  </a:lnTo>
                  <a:lnTo>
                    <a:pt x="140" y="93"/>
                  </a:lnTo>
                  <a:lnTo>
                    <a:pt x="131" y="91"/>
                  </a:lnTo>
                  <a:lnTo>
                    <a:pt x="124" y="91"/>
                  </a:lnTo>
                  <a:lnTo>
                    <a:pt x="119" y="91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17" y="90"/>
                  </a:lnTo>
                  <a:lnTo>
                    <a:pt x="117" y="83"/>
                  </a:lnTo>
                  <a:lnTo>
                    <a:pt x="116" y="76"/>
                  </a:lnTo>
                  <a:lnTo>
                    <a:pt x="114" y="65"/>
                  </a:lnTo>
                  <a:lnTo>
                    <a:pt x="110" y="55"/>
                  </a:lnTo>
                  <a:lnTo>
                    <a:pt x="105" y="43"/>
                  </a:lnTo>
                  <a:lnTo>
                    <a:pt x="98" y="33"/>
                  </a:lnTo>
                  <a:lnTo>
                    <a:pt x="90" y="22"/>
                  </a:lnTo>
                  <a:lnTo>
                    <a:pt x="78" y="14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48" y="2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99"/>
                  </a:lnTo>
                  <a:lnTo>
                    <a:pt x="0" y="49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55" name="Freeform 779">
              <a:extLst>
                <a:ext uri="{FF2B5EF4-FFF2-40B4-BE49-F238E27FC236}">
                  <a16:creationId xmlns:a16="http://schemas.microsoft.com/office/drawing/2014/main" id="{33D15412-4EE6-3762-7EB5-80D6630EE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463"/>
              <a:ext cx="1236" cy="636"/>
            </a:xfrm>
            <a:custGeom>
              <a:avLst/>
              <a:gdLst>
                <a:gd name="T0" fmla="*/ 2357 w 2473"/>
                <a:gd name="T1" fmla="*/ 615 h 1272"/>
                <a:gd name="T2" fmla="*/ 2169 w 2473"/>
                <a:gd name="T3" fmla="*/ 745 h 1272"/>
                <a:gd name="T4" fmla="*/ 2089 w 2473"/>
                <a:gd name="T5" fmla="*/ 807 h 1272"/>
                <a:gd name="T6" fmla="*/ 1987 w 2473"/>
                <a:gd name="T7" fmla="*/ 838 h 1272"/>
                <a:gd name="T8" fmla="*/ 1825 w 2473"/>
                <a:gd name="T9" fmla="*/ 883 h 1272"/>
                <a:gd name="T10" fmla="*/ 1719 w 2473"/>
                <a:gd name="T11" fmla="*/ 930 h 1272"/>
                <a:gd name="T12" fmla="*/ 1522 w 2473"/>
                <a:gd name="T13" fmla="*/ 983 h 1272"/>
                <a:gd name="T14" fmla="*/ 1353 w 2473"/>
                <a:gd name="T15" fmla="*/ 1026 h 1272"/>
                <a:gd name="T16" fmla="*/ 1287 w 2473"/>
                <a:gd name="T17" fmla="*/ 1075 h 1272"/>
                <a:gd name="T18" fmla="*/ 1127 w 2473"/>
                <a:gd name="T19" fmla="*/ 1204 h 1272"/>
                <a:gd name="T20" fmla="*/ 1021 w 2473"/>
                <a:gd name="T21" fmla="*/ 1272 h 1272"/>
                <a:gd name="T22" fmla="*/ 957 w 2473"/>
                <a:gd name="T23" fmla="*/ 1235 h 1272"/>
                <a:gd name="T24" fmla="*/ 778 w 2473"/>
                <a:gd name="T25" fmla="*/ 1137 h 1272"/>
                <a:gd name="T26" fmla="*/ 644 w 2473"/>
                <a:gd name="T27" fmla="*/ 1051 h 1272"/>
                <a:gd name="T28" fmla="*/ 534 w 2473"/>
                <a:gd name="T29" fmla="*/ 987 h 1272"/>
                <a:gd name="T30" fmla="*/ 437 w 2473"/>
                <a:gd name="T31" fmla="*/ 933 h 1272"/>
                <a:gd name="T32" fmla="*/ 332 w 2473"/>
                <a:gd name="T33" fmla="*/ 841 h 1272"/>
                <a:gd name="T34" fmla="*/ 219 w 2473"/>
                <a:gd name="T35" fmla="*/ 767 h 1272"/>
                <a:gd name="T36" fmla="*/ 119 w 2473"/>
                <a:gd name="T37" fmla="*/ 726 h 1272"/>
                <a:gd name="T38" fmla="*/ 74 w 2473"/>
                <a:gd name="T39" fmla="*/ 703 h 1272"/>
                <a:gd name="T40" fmla="*/ 31 w 2473"/>
                <a:gd name="T41" fmla="*/ 672 h 1272"/>
                <a:gd name="T42" fmla="*/ 0 w 2473"/>
                <a:gd name="T43" fmla="*/ 651 h 1272"/>
                <a:gd name="T44" fmla="*/ 40 w 2473"/>
                <a:gd name="T45" fmla="*/ 620 h 1272"/>
                <a:gd name="T46" fmla="*/ 131 w 2473"/>
                <a:gd name="T47" fmla="*/ 565 h 1272"/>
                <a:gd name="T48" fmla="*/ 240 w 2473"/>
                <a:gd name="T49" fmla="*/ 513 h 1272"/>
                <a:gd name="T50" fmla="*/ 335 w 2473"/>
                <a:gd name="T51" fmla="*/ 480 h 1272"/>
                <a:gd name="T52" fmla="*/ 456 w 2473"/>
                <a:gd name="T53" fmla="*/ 440 h 1272"/>
                <a:gd name="T54" fmla="*/ 530 w 2473"/>
                <a:gd name="T55" fmla="*/ 414 h 1272"/>
                <a:gd name="T56" fmla="*/ 636 w 2473"/>
                <a:gd name="T57" fmla="*/ 345 h 1272"/>
                <a:gd name="T58" fmla="*/ 765 w 2473"/>
                <a:gd name="T59" fmla="*/ 262 h 1272"/>
                <a:gd name="T60" fmla="*/ 866 w 2473"/>
                <a:gd name="T61" fmla="*/ 240 h 1272"/>
                <a:gd name="T62" fmla="*/ 956 w 2473"/>
                <a:gd name="T63" fmla="*/ 226 h 1272"/>
                <a:gd name="T64" fmla="*/ 1032 w 2473"/>
                <a:gd name="T65" fmla="*/ 205 h 1272"/>
                <a:gd name="T66" fmla="*/ 1128 w 2473"/>
                <a:gd name="T67" fmla="*/ 167 h 1272"/>
                <a:gd name="T68" fmla="*/ 1329 w 2473"/>
                <a:gd name="T69" fmla="*/ 64 h 1272"/>
                <a:gd name="T70" fmla="*/ 1470 w 2473"/>
                <a:gd name="T71" fmla="*/ 0 h 1272"/>
                <a:gd name="T72" fmla="*/ 1512 w 2473"/>
                <a:gd name="T73" fmla="*/ 12 h 1272"/>
                <a:gd name="T74" fmla="*/ 1565 w 2473"/>
                <a:gd name="T75" fmla="*/ 57 h 1272"/>
                <a:gd name="T76" fmla="*/ 1614 w 2473"/>
                <a:gd name="T77" fmla="*/ 83 h 1272"/>
                <a:gd name="T78" fmla="*/ 1685 w 2473"/>
                <a:gd name="T79" fmla="*/ 107 h 1272"/>
                <a:gd name="T80" fmla="*/ 1768 w 2473"/>
                <a:gd name="T81" fmla="*/ 145 h 1272"/>
                <a:gd name="T82" fmla="*/ 1844 w 2473"/>
                <a:gd name="T83" fmla="*/ 185 h 1272"/>
                <a:gd name="T84" fmla="*/ 1885 w 2473"/>
                <a:gd name="T85" fmla="*/ 230 h 1272"/>
                <a:gd name="T86" fmla="*/ 1916 w 2473"/>
                <a:gd name="T87" fmla="*/ 262 h 1272"/>
                <a:gd name="T88" fmla="*/ 1984 w 2473"/>
                <a:gd name="T89" fmla="*/ 290 h 1272"/>
                <a:gd name="T90" fmla="*/ 2103 w 2473"/>
                <a:gd name="T91" fmla="*/ 338 h 1272"/>
                <a:gd name="T92" fmla="*/ 2207 w 2473"/>
                <a:gd name="T93" fmla="*/ 397 h 1272"/>
                <a:gd name="T94" fmla="*/ 2281 w 2473"/>
                <a:gd name="T95" fmla="*/ 454 h 1272"/>
                <a:gd name="T96" fmla="*/ 2402 w 2473"/>
                <a:gd name="T97" fmla="*/ 537 h 1272"/>
                <a:gd name="T98" fmla="*/ 2473 w 2473"/>
                <a:gd name="T99" fmla="*/ 570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3" h="1272">
                  <a:moveTo>
                    <a:pt x="2473" y="570"/>
                  </a:moveTo>
                  <a:lnTo>
                    <a:pt x="2442" y="575"/>
                  </a:lnTo>
                  <a:lnTo>
                    <a:pt x="2402" y="591"/>
                  </a:lnTo>
                  <a:lnTo>
                    <a:pt x="2357" y="615"/>
                  </a:lnTo>
                  <a:lnTo>
                    <a:pt x="2309" y="644"/>
                  </a:lnTo>
                  <a:lnTo>
                    <a:pt x="2258" y="677"/>
                  </a:lnTo>
                  <a:lnTo>
                    <a:pt x="2212" y="712"/>
                  </a:lnTo>
                  <a:lnTo>
                    <a:pt x="2169" y="745"/>
                  </a:lnTo>
                  <a:lnTo>
                    <a:pt x="2132" y="772"/>
                  </a:lnTo>
                  <a:lnTo>
                    <a:pt x="2105" y="795"/>
                  </a:lnTo>
                  <a:lnTo>
                    <a:pt x="2089" y="807"/>
                  </a:lnTo>
                  <a:lnTo>
                    <a:pt x="2089" y="807"/>
                  </a:lnTo>
                  <a:lnTo>
                    <a:pt x="2075" y="814"/>
                  </a:lnTo>
                  <a:lnTo>
                    <a:pt x="2053" y="821"/>
                  </a:lnTo>
                  <a:lnTo>
                    <a:pt x="2023" y="829"/>
                  </a:lnTo>
                  <a:lnTo>
                    <a:pt x="1987" y="838"/>
                  </a:lnTo>
                  <a:lnTo>
                    <a:pt x="1947" y="848"/>
                  </a:lnTo>
                  <a:lnTo>
                    <a:pt x="1908" y="859"/>
                  </a:lnTo>
                  <a:lnTo>
                    <a:pt x="1864" y="871"/>
                  </a:lnTo>
                  <a:lnTo>
                    <a:pt x="1825" y="883"/>
                  </a:lnTo>
                  <a:lnTo>
                    <a:pt x="1787" y="898"/>
                  </a:lnTo>
                  <a:lnTo>
                    <a:pt x="1754" y="914"/>
                  </a:lnTo>
                  <a:lnTo>
                    <a:pt x="1754" y="914"/>
                  </a:lnTo>
                  <a:lnTo>
                    <a:pt x="1719" y="930"/>
                  </a:lnTo>
                  <a:lnTo>
                    <a:pt x="1676" y="945"/>
                  </a:lnTo>
                  <a:lnTo>
                    <a:pt x="1628" y="959"/>
                  </a:lnTo>
                  <a:lnTo>
                    <a:pt x="1576" y="971"/>
                  </a:lnTo>
                  <a:lnTo>
                    <a:pt x="1522" y="983"/>
                  </a:lnTo>
                  <a:lnTo>
                    <a:pt x="1472" y="993"/>
                  </a:lnTo>
                  <a:lnTo>
                    <a:pt x="1424" y="1006"/>
                  </a:lnTo>
                  <a:lnTo>
                    <a:pt x="1384" y="1016"/>
                  </a:lnTo>
                  <a:lnTo>
                    <a:pt x="1353" y="1026"/>
                  </a:lnTo>
                  <a:lnTo>
                    <a:pt x="1336" y="1035"/>
                  </a:lnTo>
                  <a:lnTo>
                    <a:pt x="1336" y="1035"/>
                  </a:lnTo>
                  <a:lnTo>
                    <a:pt x="1317" y="1051"/>
                  </a:lnTo>
                  <a:lnTo>
                    <a:pt x="1287" y="1075"/>
                  </a:lnTo>
                  <a:lnTo>
                    <a:pt x="1253" y="1104"/>
                  </a:lnTo>
                  <a:lnTo>
                    <a:pt x="1211" y="1137"/>
                  </a:lnTo>
                  <a:lnTo>
                    <a:pt x="1168" y="1171"/>
                  </a:lnTo>
                  <a:lnTo>
                    <a:pt x="1127" y="1204"/>
                  </a:lnTo>
                  <a:lnTo>
                    <a:pt x="1087" y="1234"/>
                  </a:lnTo>
                  <a:lnTo>
                    <a:pt x="1056" y="1256"/>
                  </a:lnTo>
                  <a:lnTo>
                    <a:pt x="1032" y="1270"/>
                  </a:lnTo>
                  <a:lnTo>
                    <a:pt x="1021" y="1272"/>
                  </a:lnTo>
                  <a:lnTo>
                    <a:pt x="1021" y="1272"/>
                  </a:lnTo>
                  <a:lnTo>
                    <a:pt x="1009" y="1265"/>
                  </a:lnTo>
                  <a:lnTo>
                    <a:pt x="988" y="1253"/>
                  </a:lnTo>
                  <a:lnTo>
                    <a:pt x="957" y="1235"/>
                  </a:lnTo>
                  <a:lnTo>
                    <a:pt x="917" y="1215"/>
                  </a:lnTo>
                  <a:lnTo>
                    <a:pt x="874" y="1191"/>
                  </a:lnTo>
                  <a:lnTo>
                    <a:pt x="828" y="1165"/>
                  </a:lnTo>
                  <a:lnTo>
                    <a:pt x="778" y="1137"/>
                  </a:lnTo>
                  <a:lnTo>
                    <a:pt x="731" y="1109"/>
                  </a:lnTo>
                  <a:lnTo>
                    <a:pt x="686" y="1080"/>
                  </a:lnTo>
                  <a:lnTo>
                    <a:pt x="644" y="1051"/>
                  </a:lnTo>
                  <a:lnTo>
                    <a:pt x="644" y="1051"/>
                  </a:lnTo>
                  <a:lnTo>
                    <a:pt x="610" y="1026"/>
                  </a:lnTo>
                  <a:lnTo>
                    <a:pt x="582" y="1009"/>
                  </a:lnTo>
                  <a:lnTo>
                    <a:pt x="556" y="997"/>
                  </a:lnTo>
                  <a:lnTo>
                    <a:pt x="534" y="987"/>
                  </a:lnTo>
                  <a:lnTo>
                    <a:pt x="513" y="978"/>
                  </a:lnTo>
                  <a:lnTo>
                    <a:pt x="491" y="968"/>
                  </a:lnTo>
                  <a:lnTo>
                    <a:pt x="465" y="954"/>
                  </a:lnTo>
                  <a:lnTo>
                    <a:pt x="437" y="933"/>
                  </a:lnTo>
                  <a:lnTo>
                    <a:pt x="403" y="905"/>
                  </a:lnTo>
                  <a:lnTo>
                    <a:pt x="361" y="867"/>
                  </a:lnTo>
                  <a:lnTo>
                    <a:pt x="361" y="867"/>
                  </a:lnTo>
                  <a:lnTo>
                    <a:pt x="332" y="841"/>
                  </a:lnTo>
                  <a:lnTo>
                    <a:pt x="302" y="817"/>
                  </a:lnTo>
                  <a:lnTo>
                    <a:pt x="275" y="798"/>
                  </a:lnTo>
                  <a:lnTo>
                    <a:pt x="247" y="781"/>
                  </a:lnTo>
                  <a:lnTo>
                    <a:pt x="219" y="767"/>
                  </a:lnTo>
                  <a:lnTo>
                    <a:pt x="193" y="755"/>
                  </a:lnTo>
                  <a:lnTo>
                    <a:pt x="168" y="745"/>
                  </a:lnTo>
                  <a:lnTo>
                    <a:pt x="143" y="734"/>
                  </a:lnTo>
                  <a:lnTo>
                    <a:pt x="119" y="726"/>
                  </a:lnTo>
                  <a:lnTo>
                    <a:pt x="97" y="715"/>
                  </a:lnTo>
                  <a:lnTo>
                    <a:pt x="97" y="715"/>
                  </a:lnTo>
                  <a:lnTo>
                    <a:pt x="85" y="710"/>
                  </a:lnTo>
                  <a:lnTo>
                    <a:pt x="74" y="703"/>
                  </a:lnTo>
                  <a:lnTo>
                    <a:pt x="62" y="696"/>
                  </a:lnTo>
                  <a:lnTo>
                    <a:pt x="52" y="688"/>
                  </a:lnTo>
                  <a:lnTo>
                    <a:pt x="41" y="679"/>
                  </a:lnTo>
                  <a:lnTo>
                    <a:pt x="31" y="672"/>
                  </a:lnTo>
                  <a:lnTo>
                    <a:pt x="22" y="665"/>
                  </a:lnTo>
                  <a:lnTo>
                    <a:pt x="14" y="658"/>
                  </a:lnTo>
                  <a:lnTo>
                    <a:pt x="7" y="655"/>
                  </a:lnTo>
                  <a:lnTo>
                    <a:pt x="0" y="651"/>
                  </a:lnTo>
                  <a:lnTo>
                    <a:pt x="15" y="641"/>
                  </a:lnTo>
                  <a:lnTo>
                    <a:pt x="15" y="641"/>
                  </a:lnTo>
                  <a:lnTo>
                    <a:pt x="26" y="632"/>
                  </a:lnTo>
                  <a:lnTo>
                    <a:pt x="40" y="620"/>
                  </a:lnTo>
                  <a:lnTo>
                    <a:pt x="59" y="608"/>
                  </a:lnTo>
                  <a:lnTo>
                    <a:pt x="81" y="594"/>
                  </a:lnTo>
                  <a:lnTo>
                    <a:pt x="105" y="579"/>
                  </a:lnTo>
                  <a:lnTo>
                    <a:pt x="131" y="565"/>
                  </a:lnTo>
                  <a:lnTo>
                    <a:pt x="159" y="551"/>
                  </a:lnTo>
                  <a:lnTo>
                    <a:pt x="187" y="537"/>
                  </a:lnTo>
                  <a:lnTo>
                    <a:pt x="214" y="525"/>
                  </a:lnTo>
                  <a:lnTo>
                    <a:pt x="240" y="513"/>
                  </a:lnTo>
                  <a:lnTo>
                    <a:pt x="240" y="513"/>
                  </a:lnTo>
                  <a:lnTo>
                    <a:pt x="271" y="501"/>
                  </a:lnTo>
                  <a:lnTo>
                    <a:pt x="302" y="491"/>
                  </a:lnTo>
                  <a:lnTo>
                    <a:pt x="335" y="480"/>
                  </a:lnTo>
                  <a:lnTo>
                    <a:pt x="366" y="468"/>
                  </a:lnTo>
                  <a:lnTo>
                    <a:pt x="397" y="459"/>
                  </a:lnTo>
                  <a:lnTo>
                    <a:pt x="427" y="449"/>
                  </a:lnTo>
                  <a:lnTo>
                    <a:pt x="456" y="440"/>
                  </a:lnTo>
                  <a:lnTo>
                    <a:pt x="482" y="432"/>
                  </a:lnTo>
                  <a:lnTo>
                    <a:pt x="508" y="423"/>
                  </a:lnTo>
                  <a:lnTo>
                    <a:pt x="530" y="414"/>
                  </a:lnTo>
                  <a:lnTo>
                    <a:pt x="530" y="414"/>
                  </a:lnTo>
                  <a:lnTo>
                    <a:pt x="553" y="402"/>
                  </a:lnTo>
                  <a:lnTo>
                    <a:pt x="579" y="387"/>
                  </a:lnTo>
                  <a:lnTo>
                    <a:pt x="606" y="368"/>
                  </a:lnTo>
                  <a:lnTo>
                    <a:pt x="636" y="345"/>
                  </a:lnTo>
                  <a:lnTo>
                    <a:pt x="665" y="323"/>
                  </a:lnTo>
                  <a:lnTo>
                    <a:pt x="698" y="300"/>
                  </a:lnTo>
                  <a:lnTo>
                    <a:pt x="731" y="280"/>
                  </a:lnTo>
                  <a:lnTo>
                    <a:pt x="765" y="262"/>
                  </a:lnTo>
                  <a:lnTo>
                    <a:pt x="800" y="250"/>
                  </a:lnTo>
                  <a:lnTo>
                    <a:pt x="835" y="243"/>
                  </a:lnTo>
                  <a:lnTo>
                    <a:pt x="835" y="243"/>
                  </a:lnTo>
                  <a:lnTo>
                    <a:pt x="866" y="240"/>
                  </a:lnTo>
                  <a:lnTo>
                    <a:pt x="893" y="236"/>
                  </a:lnTo>
                  <a:lnTo>
                    <a:pt x="917" y="233"/>
                  </a:lnTo>
                  <a:lnTo>
                    <a:pt x="936" y="230"/>
                  </a:lnTo>
                  <a:lnTo>
                    <a:pt x="956" y="226"/>
                  </a:lnTo>
                  <a:lnTo>
                    <a:pt x="973" y="223"/>
                  </a:lnTo>
                  <a:lnTo>
                    <a:pt x="990" y="217"/>
                  </a:lnTo>
                  <a:lnTo>
                    <a:pt x="1009" y="212"/>
                  </a:lnTo>
                  <a:lnTo>
                    <a:pt x="1032" y="205"/>
                  </a:lnTo>
                  <a:lnTo>
                    <a:pt x="1056" y="198"/>
                  </a:lnTo>
                  <a:lnTo>
                    <a:pt x="1056" y="198"/>
                  </a:lnTo>
                  <a:lnTo>
                    <a:pt x="1087" y="186"/>
                  </a:lnTo>
                  <a:lnTo>
                    <a:pt x="1128" y="167"/>
                  </a:lnTo>
                  <a:lnTo>
                    <a:pt x="1175" y="145"/>
                  </a:lnTo>
                  <a:lnTo>
                    <a:pt x="1225" y="117"/>
                  </a:lnTo>
                  <a:lnTo>
                    <a:pt x="1277" y="91"/>
                  </a:lnTo>
                  <a:lnTo>
                    <a:pt x="1329" y="64"/>
                  </a:lnTo>
                  <a:lnTo>
                    <a:pt x="1375" y="39"/>
                  </a:lnTo>
                  <a:lnTo>
                    <a:pt x="1417" y="19"/>
                  </a:lnTo>
                  <a:lnTo>
                    <a:pt x="1450" y="5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84" y="0"/>
                  </a:lnTo>
                  <a:lnTo>
                    <a:pt x="1498" y="5"/>
                  </a:lnTo>
                  <a:lnTo>
                    <a:pt x="1512" y="12"/>
                  </a:lnTo>
                  <a:lnTo>
                    <a:pt x="1526" y="22"/>
                  </a:lnTo>
                  <a:lnTo>
                    <a:pt x="1538" y="32"/>
                  </a:lnTo>
                  <a:lnTo>
                    <a:pt x="1552" y="45"/>
                  </a:lnTo>
                  <a:lnTo>
                    <a:pt x="1565" y="57"/>
                  </a:lnTo>
                  <a:lnTo>
                    <a:pt x="1581" y="67"/>
                  </a:lnTo>
                  <a:lnTo>
                    <a:pt x="1597" y="76"/>
                  </a:lnTo>
                  <a:lnTo>
                    <a:pt x="1614" y="83"/>
                  </a:lnTo>
                  <a:lnTo>
                    <a:pt x="1614" y="83"/>
                  </a:lnTo>
                  <a:lnTo>
                    <a:pt x="1633" y="88"/>
                  </a:lnTo>
                  <a:lnTo>
                    <a:pt x="1650" y="93"/>
                  </a:lnTo>
                  <a:lnTo>
                    <a:pt x="1667" y="100"/>
                  </a:lnTo>
                  <a:lnTo>
                    <a:pt x="1685" y="107"/>
                  </a:lnTo>
                  <a:lnTo>
                    <a:pt x="1704" y="114"/>
                  </a:lnTo>
                  <a:lnTo>
                    <a:pt x="1723" y="122"/>
                  </a:lnTo>
                  <a:lnTo>
                    <a:pt x="1745" y="133"/>
                  </a:lnTo>
                  <a:lnTo>
                    <a:pt x="1768" y="145"/>
                  </a:lnTo>
                  <a:lnTo>
                    <a:pt x="1792" y="157"/>
                  </a:lnTo>
                  <a:lnTo>
                    <a:pt x="1820" y="171"/>
                  </a:lnTo>
                  <a:lnTo>
                    <a:pt x="1820" y="171"/>
                  </a:lnTo>
                  <a:lnTo>
                    <a:pt x="1844" y="185"/>
                  </a:lnTo>
                  <a:lnTo>
                    <a:pt x="1859" y="198"/>
                  </a:lnTo>
                  <a:lnTo>
                    <a:pt x="1871" y="209"/>
                  </a:lnTo>
                  <a:lnTo>
                    <a:pt x="1880" y="219"/>
                  </a:lnTo>
                  <a:lnTo>
                    <a:pt x="1885" y="230"/>
                  </a:lnTo>
                  <a:lnTo>
                    <a:pt x="1890" y="238"/>
                  </a:lnTo>
                  <a:lnTo>
                    <a:pt x="1896" y="247"/>
                  </a:lnTo>
                  <a:lnTo>
                    <a:pt x="1904" y="254"/>
                  </a:lnTo>
                  <a:lnTo>
                    <a:pt x="1916" y="262"/>
                  </a:lnTo>
                  <a:lnTo>
                    <a:pt x="1935" y="271"/>
                  </a:lnTo>
                  <a:lnTo>
                    <a:pt x="1935" y="271"/>
                  </a:lnTo>
                  <a:lnTo>
                    <a:pt x="1958" y="280"/>
                  </a:lnTo>
                  <a:lnTo>
                    <a:pt x="1984" y="290"/>
                  </a:lnTo>
                  <a:lnTo>
                    <a:pt x="2013" y="300"/>
                  </a:lnTo>
                  <a:lnTo>
                    <a:pt x="2042" y="312"/>
                  </a:lnTo>
                  <a:lnTo>
                    <a:pt x="2072" y="326"/>
                  </a:lnTo>
                  <a:lnTo>
                    <a:pt x="2103" y="338"/>
                  </a:lnTo>
                  <a:lnTo>
                    <a:pt x="2132" y="354"/>
                  </a:lnTo>
                  <a:lnTo>
                    <a:pt x="2158" y="368"/>
                  </a:lnTo>
                  <a:lnTo>
                    <a:pt x="2184" y="383"/>
                  </a:lnTo>
                  <a:lnTo>
                    <a:pt x="2207" y="397"/>
                  </a:lnTo>
                  <a:lnTo>
                    <a:pt x="2207" y="397"/>
                  </a:lnTo>
                  <a:lnTo>
                    <a:pt x="2227" y="414"/>
                  </a:lnTo>
                  <a:lnTo>
                    <a:pt x="2253" y="433"/>
                  </a:lnTo>
                  <a:lnTo>
                    <a:pt x="2281" y="454"/>
                  </a:lnTo>
                  <a:lnTo>
                    <a:pt x="2310" y="477"/>
                  </a:lnTo>
                  <a:lnTo>
                    <a:pt x="2341" y="499"/>
                  </a:lnTo>
                  <a:lnTo>
                    <a:pt x="2372" y="520"/>
                  </a:lnTo>
                  <a:lnTo>
                    <a:pt x="2402" y="537"/>
                  </a:lnTo>
                  <a:lnTo>
                    <a:pt x="2428" y="553"/>
                  </a:lnTo>
                  <a:lnTo>
                    <a:pt x="2452" y="565"/>
                  </a:lnTo>
                  <a:lnTo>
                    <a:pt x="2473" y="570"/>
                  </a:lnTo>
                  <a:lnTo>
                    <a:pt x="2473" y="570"/>
                  </a:lnTo>
                  <a:close/>
                </a:path>
              </a:pathLst>
            </a:custGeom>
            <a:solidFill>
              <a:srgbClr val="FF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56" name="Freeform 780">
              <a:extLst>
                <a:ext uri="{FF2B5EF4-FFF2-40B4-BE49-F238E27FC236}">
                  <a16:creationId xmlns:a16="http://schemas.microsoft.com/office/drawing/2014/main" id="{8839AC44-D672-4895-3FE5-2276D898D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463"/>
              <a:ext cx="1236" cy="636"/>
            </a:xfrm>
            <a:custGeom>
              <a:avLst/>
              <a:gdLst>
                <a:gd name="T0" fmla="*/ 2357 w 2473"/>
                <a:gd name="T1" fmla="*/ 615 h 1272"/>
                <a:gd name="T2" fmla="*/ 2169 w 2473"/>
                <a:gd name="T3" fmla="*/ 745 h 1272"/>
                <a:gd name="T4" fmla="*/ 2089 w 2473"/>
                <a:gd name="T5" fmla="*/ 807 h 1272"/>
                <a:gd name="T6" fmla="*/ 1987 w 2473"/>
                <a:gd name="T7" fmla="*/ 838 h 1272"/>
                <a:gd name="T8" fmla="*/ 1825 w 2473"/>
                <a:gd name="T9" fmla="*/ 883 h 1272"/>
                <a:gd name="T10" fmla="*/ 1719 w 2473"/>
                <a:gd name="T11" fmla="*/ 930 h 1272"/>
                <a:gd name="T12" fmla="*/ 1522 w 2473"/>
                <a:gd name="T13" fmla="*/ 983 h 1272"/>
                <a:gd name="T14" fmla="*/ 1353 w 2473"/>
                <a:gd name="T15" fmla="*/ 1026 h 1272"/>
                <a:gd name="T16" fmla="*/ 1287 w 2473"/>
                <a:gd name="T17" fmla="*/ 1075 h 1272"/>
                <a:gd name="T18" fmla="*/ 1127 w 2473"/>
                <a:gd name="T19" fmla="*/ 1204 h 1272"/>
                <a:gd name="T20" fmla="*/ 1021 w 2473"/>
                <a:gd name="T21" fmla="*/ 1272 h 1272"/>
                <a:gd name="T22" fmla="*/ 957 w 2473"/>
                <a:gd name="T23" fmla="*/ 1235 h 1272"/>
                <a:gd name="T24" fmla="*/ 778 w 2473"/>
                <a:gd name="T25" fmla="*/ 1137 h 1272"/>
                <a:gd name="T26" fmla="*/ 644 w 2473"/>
                <a:gd name="T27" fmla="*/ 1051 h 1272"/>
                <a:gd name="T28" fmla="*/ 534 w 2473"/>
                <a:gd name="T29" fmla="*/ 987 h 1272"/>
                <a:gd name="T30" fmla="*/ 437 w 2473"/>
                <a:gd name="T31" fmla="*/ 933 h 1272"/>
                <a:gd name="T32" fmla="*/ 332 w 2473"/>
                <a:gd name="T33" fmla="*/ 841 h 1272"/>
                <a:gd name="T34" fmla="*/ 219 w 2473"/>
                <a:gd name="T35" fmla="*/ 767 h 1272"/>
                <a:gd name="T36" fmla="*/ 119 w 2473"/>
                <a:gd name="T37" fmla="*/ 726 h 1272"/>
                <a:gd name="T38" fmla="*/ 74 w 2473"/>
                <a:gd name="T39" fmla="*/ 703 h 1272"/>
                <a:gd name="T40" fmla="*/ 31 w 2473"/>
                <a:gd name="T41" fmla="*/ 672 h 1272"/>
                <a:gd name="T42" fmla="*/ 0 w 2473"/>
                <a:gd name="T43" fmla="*/ 651 h 1272"/>
                <a:gd name="T44" fmla="*/ 40 w 2473"/>
                <a:gd name="T45" fmla="*/ 620 h 1272"/>
                <a:gd name="T46" fmla="*/ 131 w 2473"/>
                <a:gd name="T47" fmla="*/ 565 h 1272"/>
                <a:gd name="T48" fmla="*/ 240 w 2473"/>
                <a:gd name="T49" fmla="*/ 513 h 1272"/>
                <a:gd name="T50" fmla="*/ 335 w 2473"/>
                <a:gd name="T51" fmla="*/ 480 h 1272"/>
                <a:gd name="T52" fmla="*/ 456 w 2473"/>
                <a:gd name="T53" fmla="*/ 440 h 1272"/>
                <a:gd name="T54" fmla="*/ 530 w 2473"/>
                <a:gd name="T55" fmla="*/ 414 h 1272"/>
                <a:gd name="T56" fmla="*/ 636 w 2473"/>
                <a:gd name="T57" fmla="*/ 345 h 1272"/>
                <a:gd name="T58" fmla="*/ 765 w 2473"/>
                <a:gd name="T59" fmla="*/ 262 h 1272"/>
                <a:gd name="T60" fmla="*/ 866 w 2473"/>
                <a:gd name="T61" fmla="*/ 240 h 1272"/>
                <a:gd name="T62" fmla="*/ 956 w 2473"/>
                <a:gd name="T63" fmla="*/ 226 h 1272"/>
                <a:gd name="T64" fmla="*/ 1032 w 2473"/>
                <a:gd name="T65" fmla="*/ 205 h 1272"/>
                <a:gd name="T66" fmla="*/ 1128 w 2473"/>
                <a:gd name="T67" fmla="*/ 167 h 1272"/>
                <a:gd name="T68" fmla="*/ 1329 w 2473"/>
                <a:gd name="T69" fmla="*/ 64 h 1272"/>
                <a:gd name="T70" fmla="*/ 1470 w 2473"/>
                <a:gd name="T71" fmla="*/ 0 h 1272"/>
                <a:gd name="T72" fmla="*/ 1512 w 2473"/>
                <a:gd name="T73" fmla="*/ 12 h 1272"/>
                <a:gd name="T74" fmla="*/ 1565 w 2473"/>
                <a:gd name="T75" fmla="*/ 57 h 1272"/>
                <a:gd name="T76" fmla="*/ 1614 w 2473"/>
                <a:gd name="T77" fmla="*/ 83 h 1272"/>
                <a:gd name="T78" fmla="*/ 1685 w 2473"/>
                <a:gd name="T79" fmla="*/ 107 h 1272"/>
                <a:gd name="T80" fmla="*/ 1768 w 2473"/>
                <a:gd name="T81" fmla="*/ 145 h 1272"/>
                <a:gd name="T82" fmla="*/ 1844 w 2473"/>
                <a:gd name="T83" fmla="*/ 185 h 1272"/>
                <a:gd name="T84" fmla="*/ 1885 w 2473"/>
                <a:gd name="T85" fmla="*/ 230 h 1272"/>
                <a:gd name="T86" fmla="*/ 1916 w 2473"/>
                <a:gd name="T87" fmla="*/ 262 h 1272"/>
                <a:gd name="T88" fmla="*/ 1984 w 2473"/>
                <a:gd name="T89" fmla="*/ 290 h 1272"/>
                <a:gd name="T90" fmla="*/ 2103 w 2473"/>
                <a:gd name="T91" fmla="*/ 338 h 1272"/>
                <a:gd name="T92" fmla="*/ 2207 w 2473"/>
                <a:gd name="T93" fmla="*/ 397 h 1272"/>
                <a:gd name="T94" fmla="*/ 2281 w 2473"/>
                <a:gd name="T95" fmla="*/ 454 h 1272"/>
                <a:gd name="T96" fmla="*/ 2402 w 2473"/>
                <a:gd name="T97" fmla="*/ 537 h 1272"/>
                <a:gd name="T98" fmla="*/ 2473 w 2473"/>
                <a:gd name="T99" fmla="*/ 570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3" h="1272">
                  <a:moveTo>
                    <a:pt x="2473" y="570"/>
                  </a:moveTo>
                  <a:lnTo>
                    <a:pt x="2442" y="575"/>
                  </a:lnTo>
                  <a:lnTo>
                    <a:pt x="2402" y="591"/>
                  </a:lnTo>
                  <a:lnTo>
                    <a:pt x="2357" y="615"/>
                  </a:lnTo>
                  <a:lnTo>
                    <a:pt x="2309" y="644"/>
                  </a:lnTo>
                  <a:lnTo>
                    <a:pt x="2258" y="677"/>
                  </a:lnTo>
                  <a:lnTo>
                    <a:pt x="2212" y="712"/>
                  </a:lnTo>
                  <a:lnTo>
                    <a:pt x="2169" y="745"/>
                  </a:lnTo>
                  <a:lnTo>
                    <a:pt x="2132" y="772"/>
                  </a:lnTo>
                  <a:lnTo>
                    <a:pt x="2105" y="795"/>
                  </a:lnTo>
                  <a:lnTo>
                    <a:pt x="2089" y="807"/>
                  </a:lnTo>
                  <a:lnTo>
                    <a:pt x="2089" y="807"/>
                  </a:lnTo>
                  <a:lnTo>
                    <a:pt x="2075" y="814"/>
                  </a:lnTo>
                  <a:lnTo>
                    <a:pt x="2053" y="821"/>
                  </a:lnTo>
                  <a:lnTo>
                    <a:pt x="2023" y="829"/>
                  </a:lnTo>
                  <a:lnTo>
                    <a:pt x="1987" y="838"/>
                  </a:lnTo>
                  <a:lnTo>
                    <a:pt x="1947" y="848"/>
                  </a:lnTo>
                  <a:lnTo>
                    <a:pt x="1908" y="859"/>
                  </a:lnTo>
                  <a:lnTo>
                    <a:pt x="1864" y="871"/>
                  </a:lnTo>
                  <a:lnTo>
                    <a:pt x="1825" y="883"/>
                  </a:lnTo>
                  <a:lnTo>
                    <a:pt x="1787" y="898"/>
                  </a:lnTo>
                  <a:lnTo>
                    <a:pt x="1754" y="914"/>
                  </a:lnTo>
                  <a:lnTo>
                    <a:pt x="1754" y="914"/>
                  </a:lnTo>
                  <a:lnTo>
                    <a:pt x="1719" y="930"/>
                  </a:lnTo>
                  <a:lnTo>
                    <a:pt x="1676" y="945"/>
                  </a:lnTo>
                  <a:lnTo>
                    <a:pt x="1628" y="959"/>
                  </a:lnTo>
                  <a:lnTo>
                    <a:pt x="1576" y="971"/>
                  </a:lnTo>
                  <a:lnTo>
                    <a:pt x="1522" y="983"/>
                  </a:lnTo>
                  <a:lnTo>
                    <a:pt x="1472" y="993"/>
                  </a:lnTo>
                  <a:lnTo>
                    <a:pt x="1424" y="1006"/>
                  </a:lnTo>
                  <a:lnTo>
                    <a:pt x="1384" y="1016"/>
                  </a:lnTo>
                  <a:lnTo>
                    <a:pt x="1353" y="1026"/>
                  </a:lnTo>
                  <a:lnTo>
                    <a:pt x="1336" y="1035"/>
                  </a:lnTo>
                  <a:lnTo>
                    <a:pt x="1336" y="1035"/>
                  </a:lnTo>
                  <a:lnTo>
                    <a:pt x="1317" y="1051"/>
                  </a:lnTo>
                  <a:lnTo>
                    <a:pt x="1287" y="1075"/>
                  </a:lnTo>
                  <a:lnTo>
                    <a:pt x="1253" y="1104"/>
                  </a:lnTo>
                  <a:lnTo>
                    <a:pt x="1211" y="1137"/>
                  </a:lnTo>
                  <a:lnTo>
                    <a:pt x="1168" y="1171"/>
                  </a:lnTo>
                  <a:lnTo>
                    <a:pt x="1127" y="1204"/>
                  </a:lnTo>
                  <a:lnTo>
                    <a:pt x="1087" y="1234"/>
                  </a:lnTo>
                  <a:lnTo>
                    <a:pt x="1056" y="1256"/>
                  </a:lnTo>
                  <a:lnTo>
                    <a:pt x="1032" y="1270"/>
                  </a:lnTo>
                  <a:lnTo>
                    <a:pt x="1021" y="1272"/>
                  </a:lnTo>
                  <a:lnTo>
                    <a:pt x="1021" y="1272"/>
                  </a:lnTo>
                  <a:lnTo>
                    <a:pt x="1009" y="1265"/>
                  </a:lnTo>
                  <a:lnTo>
                    <a:pt x="988" y="1253"/>
                  </a:lnTo>
                  <a:lnTo>
                    <a:pt x="957" y="1235"/>
                  </a:lnTo>
                  <a:lnTo>
                    <a:pt x="917" y="1215"/>
                  </a:lnTo>
                  <a:lnTo>
                    <a:pt x="874" y="1191"/>
                  </a:lnTo>
                  <a:lnTo>
                    <a:pt x="828" y="1165"/>
                  </a:lnTo>
                  <a:lnTo>
                    <a:pt x="778" y="1137"/>
                  </a:lnTo>
                  <a:lnTo>
                    <a:pt x="731" y="1109"/>
                  </a:lnTo>
                  <a:lnTo>
                    <a:pt x="686" y="1080"/>
                  </a:lnTo>
                  <a:lnTo>
                    <a:pt x="644" y="1051"/>
                  </a:lnTo>
                  <a:lnTo>
                    <a:pt x="644" y="1051"/>
                  </a:lnTo>
                  <a:lnTo>
                    <a:pt x="610" y="1026"/>
                  </a:lnTo>
                  <a:lnTo>
                    <a:pt x="582" y="1009"/>
                  </a:lnTo>
                  <a:lnTo>
                    <a:pt x="556" y="997"/>
                  </a:lnTo>
                  <a:lnTo>
                    <a:pt x="534" y="987"/>
                  </a:lnTo>
                  <a:lnTo>
                    <a:pt x="513" y="978"/>
                  </a:lnTo>
                  <a:lnTo>
                    <a:pt x="491" y="968"/>
                  </a:lnTo>
                  <a:lnTo>
                    <a:pt x="465" y="954"/>
                  </a:lnTo>
                  <a:lnTo>
                    <a:pt x="437" y="933"/>
                  </a:lnTo>
                  <a:lnTo>
                    <a:pt x="403" y="905"/>
                  </a:lnTo>
                  <a:lnTo>
                    <a:pt x="361" y="867"/>
                  </a:lnTo>
                  <a:lnTo>
                    <a:pt x="361" y="867"/>
                  </a:lnTo>
                  <a:lnTo>
                    <a:pt x="332" y="841"/>
                  </a:lnTo>
                  <a:lnTo>
                    <a:pt x="302" y="817"/>
                  </a:lnTo>
                  <a:lnTo>
                    <a:pt x="275" y="798"/>
                  </a:lnTo>
                  <a:lnTo>
                    <a:pt x="247" y="781"/>
                  </a:lnTo>
                  <a:lnTo>
                    <a:pt x="219" y="767"/>
                  </a:lnTo>
                  <a:lnTo>
                    <a:pt x="193" y="755"/>
                  </a:lnTo>
                  <a:lnTo>
                    <a:pt x="168" y="745"/>
                  </a:lnTo>
                  <a:lnTo>
                    <a:pt x="143" y="734"/>
                  </a:lnTo>
                  <a:lnTo>
                    <a:pt x="119" y="726"/>
                  </a:lnTo>
                  <a:lnTo>
                    <a:pt x="97" y="715"/>
                  </a:lnTo>
                  <a:lnTo>
                    <a:pt x="97" y="715"/>
                  </a:lnTo>
                  <a:lnTo>
                    <a:pt x="85" y="710"/>
                  </a:lnTo>
                  <a:lnTo>
                    <a:pt x="74" y="703"/>
                  </a:lnTo>
                  <a:lnTo>
                    <a:pt x="62" y="696"/>
                  </a:lnTo>
                  <a:lnTo>
                    <a:pt x="52" y="688"/>
                  </a:lnTo>
                  <a:lnTo>
                    <a:pt x="41" y="679"/>
                  </a:lnTo>
                  <a:lnTo>
                    <a:pt x="31" y="672"/>
                  </a:lnTo>
                  <a:lnTo>
                    <a:pt x="22" y="665"/>
                  </a:lnTo>
                  <a:lnTo>
                    <a:pt x="14" y="658"/>
                  </a:lnTo>
                  <a:lnTo>
                    <a:pt x="7" y="655"/>
                  </a:lnTo>
                  <a:lnTo>
                    <a:pt x="0" y="651"/>
                  </a:lnTo>
                  <a:lnTo>
                    <a:pt x="15" y="641"/>
                  </a:lnTo>
                  <a:lnTo>
                    <a:pt x="15" y="641"/>
                  </a:lnTo>
                  <a:lnTo>
                    <a:pt x="26" y="632"/>
                  </a:lnTo>
                  <a:lnTo>
                    <a:pt x="40" y="620"/>
                  </a:lnTo>
                  <a:lnTo>
                    <a:pt x="59" y="608"/>
                  </a:lnTo>
                  <a:lnTo>
                    <a:pt x="81" y="594"/>
                  </a:lnTo>
                  <a:lnTo>
                    <a:pt x="105" y="579"/>
                  </a:lnTo>
                  <a:lnTo>
                    <a:pt x="131" y="565"/>
                  </a:lnTo>
                  <a:lnTo>
                    <a:pt x="159" y="551"/>
                  </a:lnTo>
                  <a:lnTo>
                    <a:pt x="187" y="537"/>
                  </a:lnTo>
                  <a:lnTo>
                    <a:pt x="214" y="525"/>
                  </a:lnTo>
                  <a:lnTo>
                    <a:pt x="240" y="513"/>
                  </a:lnTo>
                  <a:lnTo>
                    <a:pt x="240" y="513"/>
                  </a:lnTo>
                  <a:lnTo>
                    <a:pt x="271" y="501"/>
                  </a:lnTo>
                  <a:lnTo>
                    <a:pt x="302" y="491"/>
                  </a:lnTo>
                  <a:lnTo>
                    <a:pt x="335" y="480"/>
                  </a:lnTo>
                  <a:lnTo>
                    <a:pt x="366" y="468"/>
                  </a:lnTo>
                  <a:lnTo>
                    <a:pt x="397" y="459"/>
                  </a:lnTo>
                  <a:lnTo>
                    <a:pt x="427" y="449"/>
                  </a:lnTo>
                  <a:lnTo>
                    <a:pt x="456" y="440"/>
                  </a:lnTo>
                  <a:lnTo>
                    <a:pt x="482" y="432"/>
                  </a:lnTo>
                  <a:lnTo>
                    <a:pt x="508" y="423"/>
                  </a:lnTo>
                  <a:lnTo>
                    <a:pt x="530" y="414"/>
                  </a:lnTo>
                  <a:lnTo>
                    <a:pt x="530" y="414"/>
                  </a:lnTo>
                  <a:lnTo>
                    <a:pt x="553" y="402"/>
                  </a:lnTo>
                  <a:lnTo>
                    <a:pt x="579" y="387"/>
                  </a:lnTo>
                  <a:lnTo>
                    <a:pt x="606" y="368"/>
                  </a:lnTo>
                  <a:lnTo>
                    <a:pt x="636" y="345"/>
                  </a:lnTo>
                  <a:lnTo>
                    <a:pt x="665" y="323"/>
                  </a:lnTo>
                  <a:lnTo>
                    <a:pt x="698" y="300"/>
                  </a:lnTo>
                  <a:lnTo>
                    <a:pt x="731" y="280"/>
                  </a:lnTo>
                  <a:lnTo>
                    <a:pt x="765" y="262"/>
                  </a:lnTo>
                  <a:lnTo>
                    <a:pt x="800" y="250"/>
                  </a:lnTo>
                  <a:lnTo>
                    <a:pt x="835" y="243"/>
                  </a:lnTo>
                  <a:lnTo>
                    <a:pt x="835" y="243"/>
                  </a:lnTo>
                  <a:lnTo>
                    <a:pt x="866" y="240"/>
                  </a:lnTo>
                  <a:lnTo>
                    <a:pt x="893" y="236"/>
                  </a:lnTo>
                  <a:lnTo>
                    <a:pt x="917" y="233"/>
                  </a:lnTo>
                  <a:lnTo>
                    <a:pt x="936" y="230"/>
                  </a:lnTo>
                  <a:lnTo>
                    <a:pt x="956" y="226"/>
                  </a:lnTo>
                  <a:lnTo>
                    <a:pt x="973" y="223"/>
                  </a:lnTo>
                  <a:lnTo>
                    <a:pt x="990" y="217"/>
                  </a:lnTo>
                  <a:lnTo>
                    <a:pt x="1009" y="212"/>
                  </a:lnTo>
                  <a:lnTo>
                    <a:pt x="1032" y="205"/>
                  </a:lnTo>
                  <a:lnTo>
                    <a:pt x="1056" y="198"/>
                  </a:lnTo>
                  <a:lnTo>
                    <a:pt x="1056" y="198"/>
                  </a:lnTo>
                  <a:lnTo>
                    <a:pt x="1087" y="186"/>
                  </a:lnTo>
                  <a:lnTo>
                    <a:pt x="1128" y="167"/>
                  </a:lnTo>
                  <a:lnTo>
                    <a:pt x="1175" y="145"/>
                  </a:lnTo>
                  <a:lnTo>
                    <a:pt x="1225" y="117"/>
                  </a:lnTo>
                  <a:lnTo>
                    <a:pt x="1277" y="91"/>
                  </a:lnTo>
                  <a:lnTo>
                    <a:pt x="1329" y="64"/>
                  </a:lnTo>
                  <a:lnTo>
                    <a:pt x="1375" y="39"/>
                  </a:lnTo>
                  <a:lnTo>
                    <a:pt x="1417" y="19"/>
                  </a:lnTo>
                  <a:lnTo>
                    <a:pt x="1450" y="5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84" y="0"/>
                  </a:lnTo>
                  <a:lnTo>
                    <a:pt x="1498" y="5"/>
                  </a:lnTo>
                  <a:lnTo>
                    <a:pt x="1512" y="12"/>
                  </a:lnTo>
                  <a:lnTo>
                    <a:pt x="1526" y="22"/>
                  </a:lnTo>
                  <a:lnTo>
                    <a:pt x="1538" y="32"/>
                  </a:lnTo>
                  <a:lnTo>
                    <a:pt x="1552" y="45"/>
                  </a:lnTo>
                  <a:lnTo>
                    <a:pt x="1565" y="57"/>
                  </a:lnTo>
                  <a:lnTo>
                    <a:pt x="1581" y="67"/>
                  </a:lnTo>
                  <a:lnTo>
                    <a:pt x="1597" y="76"/>
                  </a:lnTo>
                  <a:lnTo>
                    <a:pt x="1614" y="83"/>
                  </a:lnTo>
                  <a:lnTo>
                    <a:pt x="1614" y="83"/>
                  </a:lnTo>
                  <a:lnTo>
                    <a:pt x="1633" y="88"/>
                  </a:lnTo>
                  <a:lnTo>
                    <a:pt x="1650" y="93"/>
                  </a:lnTo>
                  <a:lnTo>
                    <a:pt x="1667" y="100"/>
                  </a:lnTo>
                  <a:lnTo>
                    <a:pt x="1685" y="107"/>
                  </a:lnTo>
                  <a:lnTo>
                    <a:pt x="1704" y="114"/>
                  </a:lnTo>
                  <a:lnTo>
                    <a:pt x="1723" y="122"/>
                  </a:lnTo>
                  <a:lnTo>
                    <a:pt x="1745" y="133"/>
                  </a:lnTo>
                  <a:lnTo>
                    <a:pt x="1768" y="145"/>
                  </a:lnTo>
                  <a:lnTo>
                    <a:pt x="1792" y="157"/>
                  </a:lnTo>
                  <a:lnTo>
                    <a:pt x="1820" y="171"/>
                  </a:lnTo>
                  <a:lnTo>
                    <a:pt x="1820" y="171"/>
                  </a:lnTo>
                  <a:lnTo>
                    <a:pt x="1844" y="185"/>
                  </a:lnTo>
                  <a:lnTo>
                    <a:pt x="1859" y="198"/>
                  </a:lnTo>
                  <a:lnTo>
                    <a:pt x="1871" y="209"/>
                  </a:lnTo>
                  <a:lnTo>
                    <a:pt x="1880" y="219"/>
                  </a:lnTo>
                  <a:lnTo>
                    <a:pt x="1885" y="230"/>
                  </a:lnTo>
                  <a:lnTo>
                    <a:pt x="1890" y="238"/>
                  </a:lnTo>
                  <a:lnTo>
                    <a:pt x="1896" y="247"/>
                  </a:lnTo>
                  <a:lnTo>
                    <a:pt x="1904" y="254"/>
                  </a:lnTo>
                  <a:lnTo>
                    <a:pt x="1916" y="262"/>
                  </a:lnTo>
                  <a:lnTo>
                    <a:pt x="1935" y="271"/>
                  </a:lnTo>
                  <a:lnTo>
                    <a:pt x="1935" y="271"/>
                  </a:lnTo>
                  <a:lnTo>
                    <a:pt x="1958" y="280"/>
                  </a:lnTo>
                  <a:lnTo>
                    <a:pt x="1984" y="290"/>
                  </a:lnTo>
                  <a:lnTo>
                    <a:pt x="2013" y="300"/>
                  </a:lnTo>
                  <a:lnTo>
                    <a:pt x="2042" y="312"/>
                  </a:lnTo>
                  <a:lnTo>
                    <a:pt x="2072" y="326"/>
                  </a:lnTo>
                  <a:lnTo>
                    <a:pt x="2103" y="338"/>
                  </a:lnTo>
                  <a:lnTo>
                    <a:pt x="2132" y="354"/>
                  </a:lnTo>
                  <a:lnTo>
                    <a:pt x="2158" y="368"/>
                  </a:lnTo>
                  <a:lnTo>
                    <a:pt x="2184" y="383"/>
                  </a:lnTo>
                  <a:lnTo>
                    <a:pt x="2207" y="397"/>
                  </a:lnTo>
                  <a:lnTo>
                    <a:pt x="2207" y="397"/>
                  </a:lnTo>
                  <a:lnTo>
                    <a:pt x="2227" y="414"/>
                  </a:lnTo>
                  <a:lnTo>
                    <a:pt x="2253" y="433"/>
                  </a:lnTo>
                  <a:lnTo>
                    <a:pt x="2281" y="454"/>
                  </a:lnTo>
                  <a:lnTo>
                    <a:pt x="2310" y="477"/>
                  </a:lnTo>
                  <a:lnTo>
                    <a:pt x="2341" y="499"/>
                  </a:lnTo>
                  <a:lnTo>
                    <a:pt x="2372" y="520"/>
                  </a:lnTo>
                  <a:lnTo>
                    <a:pt x="2402" y="537"/>
                  </a:lnTo>
                  <a:lnTo>
                    <a:pt x="2428" y="553"/>
                  </a:lnTo>
                  <a:lnTo>
                    <a:pt x="2452" y="565"/>
                  </a:lnTo>
                  <a:lnTo>
                    <a:pt x="2473" y="570"/>
                  </a:lnTo>
                  <a:lnTo>
                    <a:pt x="2473" y="57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57" name="Freeform 781">
              <a:extLst>
                <a:ext uri="{FF2B5EF4-FFF2-40B4-BE49-F238E27FC236}">
                  <a16:creationId xmlns:a16="http://schemas.microsoft.com/office/drawing/2014/main" id="{863432D8-F29B-9854-4D94-7BD0564F0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602"/>
              <a:ext cx="693" cy="349"/>
            </a:xfrm>
            <a:custGeom>
              <a:avLst/>
              <a:gdLst>
                <a:gd name="T0" fmla="*/ 1386 w 1386"/>
                <a:gd name="T1" fmla="*/ 0 h 696"/>
                <a:gd name="T2" fmla="*/ 1369 w 1386"/>
                <a:gd name="T3" fmla="*/ 7 h 696"/>
                <a:gd name="T4" fmla="*/ 1343 w 1386"/>
                <a:gd name="T5" fmla="*/ 22 h 696"/>
                <a:gd name="T6" fmla="*/ 1312 w 1386"/>
                <a:gd name="T7" fmla="*/ 43 h 696"/>
                <a:gd name="T8" fmla="*/ 1277 w 1386"/>
                <a:gd name="T9" fmla="*/ 69 h 696"/>
                <a:gd name="T10" fmla="*/ 1241 w 1386"/>
                <a:gd name="T11" fmla="*/ 96 h 696"/>
                <a:gd name="T12" fmla="*/ 1203 w 1386"/>
                <a:gd name="T13" fmla="*/ 124 h 696"/>
                <a:gd name="T14" fmla="*/ 1168 w 1386"/>
                <a:gd name="T15" fmla="*/ 152 h 696"/>
                <a:gd name="T16" fmla="*/ 1137 w 1386"/>
                <a:gd name="T17" fmla="*/ 176 h 696"/>
                <a:gd name="T18" fmla="*/ 1111 w 1386"/>
                <a:gd name="T19" fmla="*/ 197 h 696"/>
                <a:gd name="T20" fmla="*/ 1094 w 1386"/>
                <a:gd name="T21" fmla="*/ 211 h 696"/>
                <a:gd name="T22" fmla="*/ 1094 w 1386"/>
                <a:gd name="T23" fmla="*/ 211 h 696"/>
                <a:gd name="T24" fmla="*/ 1077 w 1386"/>
                <a:gd name="T25" fmla="*/ 223 h 696"/>
                <a:gd name="T26" fmla="*/ 1051 w 1386"/>
                <a:gd name="T27" fmla="*/ 236 h 696"/>
                <a:gd name="T28" fmla="*/ 1018 w 1386"/>
                <a:gd name="T29" fmla="*/ 254 h 696"/>
                <a:gd name="T30" fmla="*/ 978 w 1386"/>
                <a:gd name="T31" fmla="*/ 271 h 696"/>
                <a:gd name="T32" fmla="*/ 933 w 1386"/>
                <a:gd name="T33" fmla="*/ 288 h 696"/>
                <a:gd name="T34" fmla="*/ 885 w 1386"/>
                <a:gd name="T35" fmla="*/ 304 h 696"/>
                <a:gd name="T36" fmla="*/ 832 w 1386"/>
                <a:gd name="T37" fmla="*/ 319 h 696"/>
                <a:gd name="T38" fmla="*/ 775 w 1386"/>
                <a:gd name="T39" fmla="*/ 330 h 696"/>
                <a:gd name="T40" fmla="*/ 717 w 1386"/>
                <a:gd name="T41" fmla="*/ 337 h 696"/>
                <a:gd name="T42" fmla="*/ 657 w 1386"/>
                <a:gd name="T43" fmla="*/ 337 h 696"/>
                <a:gd name="T44" fmla="*/ 657 w 1386"/>
                <a:gd name="T45" fmla="*/ 337 h 696"/>
                <a:gd name="T46" fmla="*/ 591 w 1386"/>
                <a:gd name="T47" fmla="*/ 342 h 696"/>
                <a:gd name="T48" fmla="*/ 529 w 1386"/>
                <a:gd name="T49" fmla="*/ 359 h 696"/>
                <a:gd name="T50" fmla="*/ 467 w 1386"/>
                <a:gd name="T51" fmla="*/ 383 h 696"/>
                <a:gd name="T52" fmla="*/ 410 w 1386"/>
                <a:gd name="T53" fmla="*/ 416 h 696"/>
                <a:gd name="T54" fmla="*/ 356 w 1386"/>
                <a:gd name="T55" fmla="*/ 452 h 696"/>
                <a:gd name="T56" fmla="*/ 308 w 1386"/>
                <a:gd name="T57" fmla="*/ 491 h 696"/>
                <a:gd name="T58" fmla="*/ 265 w 1386"/>
                <a:gd name="T59" fmla="*/ 529 h 696"/>
                <a:gd name="T60" fmla="*/ 228 w 1386"/>
                <a:gd name="T61" fmla="*/ 563 h 696"/>
                <a:gd name="T62" fmla="*/ 199 w 1386"/>
                <a:gd name="T63" fmla="*/ 592 h 696"/>
                <a:gd name="T64" fmla="*/ 177 w 1386"/>
                <a:gd name="T65" fmla="*/ 613 h 696"/>
                <a:gd name="T66" fmla="*/ 177 w 1386"/>
                <a:gd name="T67" fmla="*/ 613 h 696"/>
                <a:gd name="T68" fmla="*/ 158 w 1386"/>
                <a:gd name="T69" fmla="*/ 631 h 696"/>
                <a:gd name="T70" fmla="*/ 135 w 1386"/>
                <a:gd name="T71" fmla="*/ 644 h 696"/>
                <a:gd name="T72" fmla="*/ 111 w 1386"/>
                <a:gd name="T73" fmla="*/ 656 h 696"/>
                <a:gd name="T74" fmla="*/ 88 w 1386"/>
                <a:gd name="T75" fmla="*/ 667 h 696"/>
                <a:gd name="T76" fmla="*/ 66 w 1386"/>
                <a:gd name="T77" fmla="*/ 675 h 696"/>
                <a:gd name="T78" fmla="*/ 44 w 1386"/>
                <a:gd name="T79" fmla="*/ 684 h 696"/>
                <a:gd name="T80" fmla="*/ 26 w 1386"/>
                <a:gd name="T81" fmla="*/ 689 h 696"/>
                <a:gd name="T82" fmla="*/ 12 w 1386"/>
                <a:gd name="T83" fmla="*/ 694 h 696"/>
                <a:gd name="T84" fmla="*/ 2 w 1386"/>
                <a:gd name="T85" fmla="*/ 696 h 696"/>
                <a:gd name="T86" fmla="*/ 0 w 1386"/>
                <a:gd name="T87" fmla="*/ 696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6" h="696">
                  <a:moveTo>
                    <a:pt x="1386" y="0"/>
                  </a:moveTo>
                  <a:lnTo>
                    <a:pt x="1369" y="7"/>
                  </a:lnTo>
                  <a:lnTo>
                    <a:pt x="1343" y="22"/>
                  </a:lnTo>
                  <a:lnTo>
                    <a:pt x="1312" y="43"/>
                  </a:lnTo>
                  <a:lnTo>
                    <a:pt x="1277" y="69"/>
                  </a:lnTo>
                  <a:lnTo>
                    <a:pt x="1241" y="96"/>
                  </a:lnTo>
                  <a:lnTo>
                    <a:pt x="1203" y="124"/>
                  </a:lnTo>
                  <a:lnTo>
                    <a:pt x="1168" y="152"/>
                  </a:lnTo>
                  <a:lnTo>
                    <a:pt x="1137" y="176"/>
                  </a:lnTo>
                  <a:lnTo>
                    <a:pt x="1111" y="197"/>
                  </a:lnTo>
                  <a:lnTo>
                    <a:pt x="1094" y="211"/>
                  </a:lnTo>
                  <a:lnTo>
                    <a:pt x="1094" y="211"/>
                  </a:lnTo>
                  <a:lnTo>
                    <a:pt x="1077" y="223"/>
                  </a:lnTo>
                  <a:lnTo>
                    <a:pt x="1051" y="236"/>
                  </a:lnTo>
                  <a:lnTo>
                    <a:pt x="1018" y="254"/>
                  </a:lnTo>
                  <a:lnTo>
                    <a:pt x="978" y="271"/>
                  </a:lnTo>
                  <a:lnTo>
                    <a:pt x="933" y="288"/>
                  </a:lnTo>
                  <a:lnTo>
                    <a:pt x="885" y="304"/>
                  </a:lnTo>
                  <a:lnTo>
                    <a:pt x="832" y="319"/>
                  </a:lnTo>
                  <a:lnTo>
                    <a:pt x="775" y="330"/>
                  </a:lnTo>
                  <a:lnTo>
                    <a:pt x="717" y="337"/>
                  </a:lnTo>
                  <a:lnTo>
                    <a:pt x="657" y="337"/>
                  </a:lnTo>
                  <a:lnTo>
                    <a:pt x="657" y="337"/>
                  </a:lnTo>
                  <a:lnTo>
                    <a:pt x="591" y="342"/>
                  </a:lnTo>
                  <a:lnTo>
                    <a:pt x="529" y="359"/>
                  </a:lnTo>
                  <a:lnTo>
                    <a:pt x="467" y="383"/>
                  </a:lnTo>
                  <a:lnTo>
                    <a:pt x="410" y="416"/>
                  </a:lnTo>
                  <a:lnTo>
                    <a:pt x="356" y="452"/>
                  </a:lnTo>
                  <a:lnTo>
                    <a:pt x="308" y="491"/>
                  </a:lnTo>
                  <a:lnTo>
                    <a:pt x="265" y="529"/>
                  </a:lnTo>
                  <a:lnTo>
                    <a:pt x="228" y="563"/>
                  </a:lnTo>
                  <a:lnTo>
                    <a:pt x="199" y="592"/>
                  </a:lnTo>
                  <a:lnTo>
                    <a:pt x="177" y="613"/>
                  </a:lnTo>
                  <a:lnTo>
                    <a:pt x="177" y="613"/>
                  </a:lnTo>
                  <a:lnTo>
                    <a:pt x="158" y="631"/>
                  </a:lnTo>
                  <a:lnTo>
                    <a:pt x="135" y="644"/>
                  </a:lnTo>
                  <a:lnTo>
                    <a:pt x="111" y="656"/>
                  </a:lnTo>
                  <a:lnTo>
                    <a:pt x="88" y="667"/>
                  </a:lnTo>
                  <a:lnTo>
                    <a:pt x="66" y="675"/>
                  </a:lnTo>
                  <a:lnTo>
                    <a:pt x="44" y="684"/>
                  </a:lnTo>
                  <a:lnTo>
                    <a:pt x="26" y="689"/>
                  </a:lnTo>
                  <a:lnTo>
                    <a:pt x="12" y="694"/>
                  </a:lnTo>
                  <a:lnTo>
                    <a:pt x="2" y="696"/>
                  </a:lnTo>
                  <a:lnTo>
                    <a:pt x="0" y="69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58" name="Freeform 782">
              <a:extLst>
                <a:ext uri="{FF2B5EF4-FFF2-40B4-BE49-F238E27FC236}">
                  <a16:creationId xmlns:a16="http://schemas.microsoft.com/office/drawing/2014/main" id="{8562BA43-44C3-A37B-1E45-9664A4FED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3619"/>
              <a:ext cx="625" cy="322"/>
            </a:xfrm>
            <a:custGeom>
              <a:avLst/>
              <a:gdLst>
                <a:gd name="T0" fmla="*/ 1251 w 1251"/>
                <a:gd name="T1" fmla="*/ 0 h 645"/>
                <a:gd name="T2" fmla="*/ 1241 w 1251"/>
                <a:gd name="T3" fmla="*/ 4 h 645"/>
                <a:gd name="T4" fmla="*/ 1217 w 1251"/>
                <a:gd name="T5" fmla="*/ 11 h 645"/>
                <a:gd name="T6" fmla="*/ 1179 w 1251"/>
                <a:gd name="T7" fmla="*/ 23 h 645"/>
                <a:gd name="T8" fmla="*/ 1134 w 1251"/>
                <a:gd name="T9" fmla="*/ 37 h 645"/>
                <a:gd name="T10" fmla="*/ 1082 w 1251"/>
                <a:gd name="T11" fmla="*/ 54 h 645"/>
                <a:gd name="T12" fmla="*/ 1030 w 1251"/>
                <a:gd name="T13" fmla="*/ 71 h 645"/>
                <a:gd name="T14" fmla="*/ 982 w 1251"/>
                <a:gd name="T15" fmla="*/ 90 h 645"/>
                <a:gd name="T16" fmla="*/ 939 w 1251"/>
                <a:gd name="T17" fmla="*/ 108 h 645"/>
                <a:gd name="T18" fmla="*/ 906 w 1251"/>
                <a:gd name="T19" fmla="*/ 125 h 645"/>
                <a:gd name="T20" fmla="*/ 885 w 1251"/>
                <a:gd name="T21" fmla="*/ 139 h 645"/>
                <a:gd name="T22" fmla="*/ 885 w 1251"/>
                <a:gd name="T23" fmla="*/ 139 h 645"/>
                <a:gd name="T24" fmla="*/ 868 w 1251"/>
                <a:gd name="T25" fmla="*/ 154 h 645"/>
                <a:gd name="T26" fmla="*/ 840 w 1251"/>
                <a:gd name="T27" fmla="*/ 172 h 645"/>
                <a:gd name="T28" fmla="*/ 806 w 1251"/>
                <a:gd name="T29" fmla="*/ 191 h 645"/>
                <a:gd name="T30" fmla="*/ 762 w 1251"/>
                <a:gd name="T31" fmla="*/ 213 h 645"/>
                <a:gd name="T32" fmla="*/ 718 w 1251"/>
                <a:gd name="T33" fmla="*/ 239 h 645"/>
                <a:gd name="T34" fmla="*/ 669 w 1251"/>
                <a:gd name="T35" fmla="*/ 267 h 645"/>
                <a:gd name="T36" fmla="*/ 621 w 1251"/>
                <a:gd name="T37" fmla="*/ 300 h 645"/>
                <a:gd name="T38" fmla="*/ 576 w 1251"/>
                <a:gd name="T39" fmla="*/ 334 h 645"/>
                <a:gd name="T40" fmla="*/ 534 w 1251"/>
                <a:gd name="T41" fmla="*/ 374 h 645"/>
                <a:gd name="T42" fmla="*/ 498 w 1251"/>
                <a:gd name="T43" fmla="*/ 415 h 645"/>
                <a:gd name="T44" fmla="*/ 498 w 1251"/>
                <a:gd name="T45" fmla="*/ 415 h 645"/>
                <a:gd name="T46" fmla="*/ 462 w 1251"/>
                <a:gd name="T47" fmla="*/ 459 h 645"/>
                <a:gd name="T48" fmla="*/ 419 w 1251"/>
                <a:gd name="T49" fmla="*/ 498 h 645"/>
                <a:gd name="T50" fmla="*/ 368 w 1251"/>
                <a:gd name="T51" fmla="*/ 535 h 645"/>
                <a:gd name="T52" fmla="*/ 313 w 1251"/>
                <a:gd name="T53" fmla="*/ 566 h 645"/>
                <a:gd name="T54" fmla="*/ 256 w 1251"/>
                <a:gd name="T55" fmla="*/ 592 h 645"/>
                <a:gd name="T56" fmla="*/ 199 w 1251"/>
                <a:gd name="T57" fmla="*/ 612 h 645"/>
                <a:gd name="T58" fmla="*/ 142 w 1251"/>
                <a:gd name="T59" fmla="*/ 630 h 645"/>
                <a:gd name="T60" fmla="*/ 89 w 1251"/>
                <a:gd name="T61" fmla="*/ 640 h 645"/>
                <a:gd name="T62" fmla="*/ 42 w 1251"/>
                <a:gd name="T63" fmla="*/ 645 h 645"/>
                <a:gd name="T64" fmla="*/ 0 w 1251"/>
                <a:gd name="T65" fmla="*/ 643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1" h="645">
                  <a:moveTo>
                    <a:pt x="1251" y="0"/>
                  </a:moveTo>
                  <a:lnTo>
                    <a:pt x="1241" y="4"/>
                  </a:lnTo>
                  <a:lnTo>
                    <a:pt x="1217" y="11"/>
                  </a:lnTo>
                  <a:lnTo>
                    <a:pt x="1179" y="23"/>
                  </a:lnTo>
                  <a:lnTo>
                    <a:pt x="1134" y="37"/>
                  </a:lnTo>
                  <a:lnTo>
                    <a:pt x="1082" y="54"/>
                  </a:lnTo>
                  <a:lnTo>
                    <a:pt x="1030" y="71"/>
                  </a:lnTo>
                  <a:lnTo>
                    <a:pt x="982" y="90"/>
                  </a:lnTo>
                  <a:lnTo>
                    <a:pt x="939" y="108"/>
                  </a:lnTo>
                  <a:lnTo>
                    <a:pt x="906" y="125"/>
                  </a:lnTo>
                  <a:lnTo>
                    <a:pt x="885" y="139"/>
                  </a:lnTo>
                  <a:lnTo>
                    <a:pt x="885" y="139"/>
                  </a:lnTo>
                  <a:lnTo>
                    <a:pt x="868" y="154"/>
                  </a:lnTo>
                  <a:lnTo>
                    <a:pt x="840" y="172"/>
                  </a:lnTo>
                  <a:lnTo>
                    <a:pt x="806" y="191"/>
                  </a:lnTo>
                  <a:lnTo>
                    <a:pt x="762" y="213"/>
                  </a:lnTo>
                  <a:lnTo>
                    <a:pt x="718" y="239"/>
                  </a:lnTo>
                  <a:lnTo>
                    <a:pt x="669" y="267"/>
                  </a:lnTo>
                  <a:lnTo>
                    <a:pt x="621" y="300"/>
                  </a:lnTo>
                  <a:lnTo>
                    <a:pt x="576" y="334"/>
                  </a:lnTo>
                  <a:lnTo>
                    <a:pt x="534" y="374"/>
                  </a:lnTo>
                  <a:lnTo>
                    <a:pt x="498" y="415"/>
                  </a:lnTo>
                  <a:lnTo>
                    <a:pt x="498" y="415"/>
                  </a:lnTo>
                  <a:lnTo>
                    <a:pt x="462" y="459"/>
                  </a:lnTo>
                  <a:lnTo>
                    <a:pt x="419" y="498"/>
                  </a:lnTo>
                  <a:lnTo>
                    <a:pt x="368" y="535"/>
                  </a:lnTo>
                  <a:lnTo>
                    <a:pt x="313" y="566"/>
                  </a:lnTo>
                  <a:lnTo>
                    <a:pt x="256" y="592"/>
                  </a:lnTo>
                  <a:lnTo>
                    <a:pt x="199" y="612"/>
                  </a:lnTo>
                  <a:lnTo>
                    <a:pt x="142" y="630"/>
                  </a:lnTo>
                  <a:lnTo>
                    <a:pt x="89" y="640"/>
                  </a:lnTo>
                  <a:lnTo>
                    <a:pt x="42" y="645"/>
                  </a:lnTo>
                  <a:lnTo>
                    <a:pt x="0" y="64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59" name="Freeform 783">
              <a:extLst>
                <a:ext uri="{FF2B5EF4-FFF2-40B4-BE49-F238E27FC236}">
                  <a16:creationId xmlns:a16="http://schemas.microsoft.com/office/drawing/2014/main" id="{0F63AB09-A278-9651-82C0-4F6296607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3687"/>
              <a:ext cx="295" cy="134"/>
            </a:xfrm>
            <a:custGeom>
              <a:avLst/>
              <a:gdLst>
                <a:gd name="T0" fmla="*/ 591 w 591"/>
                <a:gd name="T1" fmla="*/ 2 h 268"/>
                <a:gd name="T2" fmla="*/ 586 w 591"/>
                <a:gd name="T3" fmla="*/ 2 h 268"/>
                <a:gd name="T4" fmla="*/ 570 w 591"/>
                <a:gd name="T5" fmla="*/ 0 h 268"/>
                <a:gd name="T6" fmla="*/ 546 w 591"/>
                <a:gd name="T7" fmla="*/ 0 h 268"/>
                <a:gd name="T8" fmla="*/ 513 w 591"/>
                <a:gd name="T9" fmla="*/ 0 h 268"/>
                <a:gd name="T10" fmla="*/ 475 w 591"/>
                <a:gd name="T11" fmla="*/ 2 h 268"/>
                <a:gd name="T12" fmla="*/ 432 w 591"/>
                <a:gd name="T13" fmla="*/ 7 h 268"/>
                <a:gd name="T14" fmla="*/ 385 w 591"/>
                <a:gd name="T15" fmla="*/ 16 h 268"/>
                <a:gd name="T16" fmla="*/ 335 w 591"/>
                <a:gd name="T17" fmla="*/ 31 h 268"/>
                <a:gd name="T18" fmla="*/ 284 w 591"/>
                <a:gd name="T19" fmla="*/ 50 h 268"/>
                <a:gd name="T20" fmla="*/ 232 w 591"/>
                <a:gd name="T21" fmla="*/ 78 h 268"/>
                <a:gd name="T22" fmla="*/ 232 w 591"/>
                <a:gd name="T23" fmla="*/ 78 h 268"/>
                <a:gd name="T24" fmla="*/ 185 w 591"/>
                <a:gd name="T25" fmla="*/ 109 h 268"/>
                <a:gd name="T26" fmla="*/ 144 w 591"/>
                <a:gd name="T27" fmla="*/ 138 h 268"/>
                <a:gd name="T28" fmla="*/ 107 w 591"/>
                <a:gd name="T29" fmla="*/ 164 h 268"/>
                <a:gd name="T30" fmla="*/ 78 w 591"/>
                <a:gd name="T31" fmla="*/ 190 h 268"/>
                <a:gd name="T32" fmla="*/ 52 w 591"/>
                <a:gd name="T33" fmla="*/ 211 h 268"/>
                <a:gd name="T34" fmla="*/ 33 w 591"/>
                <a:gd name="T35" fmla="*/ 232 h 268"/>
                <a:gd name="T36" fmla="*/ 17 w 591"/>
                <a:gd name="T37" fmla="*/ 247 h 268"/>
                <a:gd name="T38" fmla="*/ 7 w 591"/>
                <a:gd name="T39" fmla="*/ 258 h 268"/>
                <a:gd name="T40" fmla="*/ 2 w 591"/>
                <a:gd name="T41" fmla="*/ 266 h 268"/>
                <a:gd name="T42" fmla="*/ 0 w 591"/>
                <a:gd name="T43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1" h="268">
                  <a:moveTo>
                    <a:pt x="591" y="2"/>
                  </a:moveTo>
                  <a:lnTo>
                    <a:pt x="586" y="2"/>
                  </a:lnTo>
                  <a:lnTo>
                    <a:pt x="570" y="0"/>
                  </a:lnTo>
                  <a:lnTo>
                    <a:pt x="546" y="0"/>
                  </a:lnTo>
                  <a:lnTo>
                    <a:pt x="513" y="0"/>
                  </a:lnTo>
                  <a:lnTo>
                    <a:pt x="475" y="2"/>
                  </a:lnTo>
                  <a:lnTo>
                    <a:pt x="432" y="7"/>
                  </a:lnTo>
                  <a:lnTo>
                    <a:pt x="385" y="16"/>
                  </a:lnTo>
                  <a:lnTo>
                    <a:pt x="335" y="31"/>
                  </a:lnTo>
                  <a:lnTo>
                    <a:pt x="284" y="50"/>
                  </a:lnTo>
                  <a:lnTo>
                    <a:pt x="232" y="78"/>
                  </a:lnTo>
                  <a:lnTo>
                    <a:pt x="232" y="78"/>
                  </a:lnTo>
                  <a:lnTo>
                    <a:pt x="185" y="109"/>
                  </a:lnTo>
                  <a:lnTo>
                    <a:pt x="144" y="138"/>
                  </a:lnTo>
                  <a:lnTo>
                    <a:pt x="107" y="164"/>
                  </a:lnTo>
                  <a:lnTo>
                    <a:pt x="78" y="190"/>
                  </a:lnTo>
                  <a:lnTo>
                    <a:pt x="52" y="211"/>
                  </a:lnTo>
                  <a:lnTo>
                    <a:pt x="33" y="232"/>
                  </a:lnTo>
                  <a:lnTo>
                    <a:pt x="17" y="247"/>
                  </a:lnTo>
                  <a:lnTo>
                    <a:pt x="7" y="258"/>
                  </a:lnTo>
                  <a:lnTo>
                    <a:pt x="2" y="266"/>
                  </a:lnTo>
                  <a:lnTo>
                    <a:pt x="0" y="26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60" name="Freeform 784">
              <a:extLst>
                <a:ext uri="{FF2B5EF4-FFF2-40B4-BE49-F238E27FC236}">
                  <a16:creationId xmlns:a16="http://schemas.microsoft.com/office/drawing/2014/main" id="{A1B2ED8B-4735-E021-5828-FFD9F6AAF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3522"/>
              <a:ext cx="227" cy="163"/>
            </a:xfrm>
            <a:custGeom>
              <a:avLst/>
              <a:gdLst>
                <a:gd name="T0" fmla="*/ 0 w 455"/>
                <a:gd name="T1" fmla="*/ 327 h 327"/>
                <a:gd name="T2" fmla="*/ 11 w 455"/>
                <a:gd name="T3" fmla="*/ 318 h 327"/>
                <a:gd name="T4" fmla="*/ 38 w 455"/>
                <a:gd name="T5" fmla="*/ 294 h 327"/>
                <a:gd name="T6" fmla="*/ 82 w 455"/>
                <a:gd name="T7" fmla="*/ 257 h 327"/>
                <a:gd name="T8" fmla="*/ 134 w 455"/>
                <a:gd name="T9" fmla="*/ 214 h 327"/>
                <a:gd name="T10" fmla="*/ 192 w 455"/>
                <a:gd name="T11" fmla="*/ 166 h 327"/>
                <a:gd name="T12" fmla="*/ 253 w 455"/>
                <a:gd name="T13" fmla="*/ 119 h 327"/>
                <a:gd name="T14" fmla="*/ 315 w 455"/>
                <a:gd name="T15" fmla="*/ 74 h 327"/>
                <a:gd name="T16" fmla="*/ 370 w 455"/>
                <a:gd name="T17" fmla="*/ 38 h 327"/>
                <a:gd name="T18" fmla="*/ 419 w 455"/>
                <a:gd name="T19" fmla="*/ 12 h 327"/>
                <a:gd name="T20" fmla="*/ 455 w 455"/>
                <a:gd name="T21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5" h="327">
                  <a:moveTo>
                    <a:pt x="0" y="327"/>
                  </a:moveTo>
                  <a:lnTo>
                    <a:pt x="11" y="318"/>
                  </a:lnTo>
                  <a:lnTo>
                    <a:pt x="38" y="294"/>
                  </a:lnTo>
                  <a:lnTo>
                    <a:pt x="82" y="257"/>
                  </a:lnTo>
                  <a:lnTo>
                    <a:pt x="134" y="214"/>
                  </a:lnTo>
                  <a:lnTo>
                    <a:pt x="192" y="166"/>
                  </a:lnTo>
                  <a:lnTo>
                    <a:pt x="253" y="119"/>
                  </a:lnTo>
                  <a:lnTo>
                    <a:pt x="315" y="74"/>
                  </a:lnTo>
                  <a:lnTo>
                    <a:pt x="370" y="38"/>
                  </a:lnTo>
                  <a:lnTo>
                    <a:pt x="419" y="12"/>
                  </a:lnTo>
                  <a:lnTo>
                    <a:pt x="455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61" name="Freeform 785">
              <a:extLst>
                <a:ext uri="{FF2B5EF4-FFF2-40B4-BE49-F238E27FC236}">
                  <a16:creationId xmlns:a16="http://schemas.microsoft.com/office/drawing/2014/main" id="{A3E88F25-3374-90BB-98B4-EBB564585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3472"/>
              <a:ext cx="63" cy="82"/>
            </a:xfrm>
            <a:custGeom>
              <a:avLst/>
              <a:gdLst>
                <a:gd name="T0" fmla="*/ 0 w 126"/>
                <a:gd name="T1" fmla="*/ 164 h 164"/>
                <a:gd name="T2" fmla="*/ 3 w 126"/>
                <a:gd name="T3" fmla="*/ 159 h 164"/>
                <a:gd name="T4" fmla="*/ 8 w 126"/>
                <a:gd name="T5" fmla="*/ 148 h 164"/>
                <a:gd name="T6" fmla="*/ 17 w 126"/>
                <a:gd name="T7" fmla="*/ 131 h 164"/>
                <a:gd name="T8" fmla="*/ 29 w 126"/>
                <a:gd name="T9" fmla="*/ 110 h 164"/>
                <a:gd name="T10" fmla="*/ 45 w 126"/>
                <a:gd name="T11" fmla="*/ 88 h 164"/>
                <a:gd name="T12" fmla="*/ 60 w 126"/>
                <a:gd name="T13" fmla="*/ 65 h 164"/>
                <a:gd name="T14" fmla="*/ 76 w 126"/>
                <a:gd name="T15" fmla="*/ 43 h 164"/>
                <a:gd name="T16" fmla="*/ 93 w 126"/>
                <a:gd name="T17" fmla="*/ 24 h 164"/>
                <a:gd name="T18" fmla="*/ 110 w 126"/>
                <a:gd name="T19" fmla="*/ 8 h 164"/>
                <a:gd name="T20" fmla="*/ 126 w 126"/>
                <a:gd name="T2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" h="164">
                  <a:moveTo>
                    <a:pt x="0" y="164"/>
                  </a:moveTo>
                  <a:lnTo>
                    <a:pt x="3" y="159"/>
                  </a:lnTo>
                  <a:lnTo>
                    <a:pt x="8" y="148"/>
                  </a:lnTo>
                  <a:lnTo>
                    <a:pt x="17" y="131"/>
                  </a:lnTo>
                  <a:lnTo>
                    <a:pt x="29" y="110"/>
                  </a:lnTo>
                  <a:lnTo>
                    <a:pt x="45" y="88"/>
                  </a:lnTo>
                  <a:lnTo>
                    <a:pt x="60" y="65"/>
                  </a:lnTo>
                  <a:lnTo>
                    <a:pt x="76" y="43"/>
                  </a:lnTo>
                  <a:lnTo>
                    <a:pt x="93" y="24"/>
                  </a:lnTo>
                  <a:lnTo>
                    <a:pt x="110" y="8"/>
                  </a:lnTo>
                  <a:lnTo>
                    <a:pt x="12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62" name="Freeform 786">
              <a:extLst>
                <a:ext uri="{FF2B5EF4-FFF2-40B4-BE49-F238E27FC236}">
                  <a16:creationId xmlns:a16="http://schemas.microsoft.com/office/drawing/2014/main" id="{6A9A4532-84C4-52C1-FF46-4C85E0AB1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583"/>
              <a:ext cx="301" cy="152"/>
            </a:xfrm>
            <a:custGeom>
              <a:avLst/>
              <a:gdLst>
                <a:gd name="T0" fmla="*/ 603 w 603"/>
                <a:gd name="T1" fmla="*/ 0 h 304"/>
                <a:gd name="T2" fmla="*/ 591 w 603"/>
                <a:gd name="T3" fmla="*/ 1 h 304"/>
                <a:gd name="T4" fmla="*/ 555 w 603"/>
                <a:gd name="T5" fmla="*/ 7 h 304"/>
                <a:gd name="T6" fmla="*/ 501 w 603"/>
                <a:gd name="T7" fmla="*/ 17 h 304"/>
                <a:gd name="T8" fmla="*/ 434 w 603"/>
                <a:gd name="T9" fmla="*/ 32 h 304"/>
                <a:gd name="T10" fmla="*/ 358 w 603"/>
                <a:gd name="T11" fmla="*/ 55 h 304"/>
                <a:gd name="T12" fmla="*/ 277 w 603"/>
                <a:gd name="T13" fmla="*/ 84 h 304"/>
                <a:gd name="T14" fmla="*/ 195 w 603"/>
                <a:gd name="T15" fmla="*/ 124 h 304"/>
                <a:gd name="T16" fmla="*/ 119 w 603"/>
                <a:gd name="T17" fmla="*/ 172 h 304"/>
                <a:gd name="T18" fmla="*/ 54 w 603"/>
                <a:gd name="T19" fmla="*/ 233 h 304"/>
                <a:gd name="T20" fmla="*/ 0 w 603"/>
                <a:gd name="T21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3" h="304">
                  <a:moveTo>
                    <a:pt x="603" y="0"/>
                  </a:moveTo>
                  <a:lnTo>
                    <a:pt x="591" y="1"/>
                  </a:lnTo>
                  <a:lnTo>
                    <a:pt x="555" y="7"/>
                  </a:lnTo>
                  <a:lnTo>
                    <a:pt x="501" y="17"/>
                  </a:lnTo>
                  <a:lnTo>
                    <a:pt x="434" y="32"/>
                  </a:lnTo>
                  <a:lnTo>
                    <a:pt x="358" y="55"/>
                  </a:lnTo>
                  <a:lnTo>
                    <a:pt x="277" y="84"/>
                  </a:lnTo>
                  <a:lnTo>
                    <a:pt x="195" y="124"/>
                  </a:lnTo>
                  <a:lnTo>
                    <a:pt x="119" y="172"/>
                  </a:lnTo>
                  <a:lnTo>
                    <a:pt x="54" y="233"/>
                  </a:lnTo>
                  <a:lnTo>
                    <a:pt x="0" y="30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63" name="Freeform 787">
              <a:extLst>
                <a:ext uri="{FF2B5EF4-FFF2-40B4-BE49-F238E27FC236}">
                  <a16:creationId xmlns:a16="http://schemas.microsoft.com/office/drawing/2014/main" id="{E6976110-479F-380F-20B9-AD3A37BE3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3610"/>
              <a:ext cx="48" cy="42"/>
            </a:xfrm>
            <a:custGeom>
              <a:avLst/>
              <a:gdLst>
                <a:gd name="T0" fmla="*/ 0 w 97"/>
                <a:gd name="T1" fmla="*/ 85 h 85"/>
                <a:gd name="T2" fmla="*/ 2 w 97"/>
                <a:gd name="T3" fmla="*/ 83 h 85"/>
                <a:gd name="T4" fmla="*/ 7 w 97"/>
                <a:gd name="T5" fmla="*/ 80 h 85"/>
                <a:gd name="T6" fmla="*/ 14 w 97"/>
                <a:gd name="T7" fmla="*/ 75 h 85"/>
                <a:gd name="T8" fmla="*/ 24 w 97"/>
                <a:gd name="T9" fmla="*/ 68 h 85"/>
                <a:gd name="T10" fmla="*/ 36 w 97"/>
                <a:gd name="T11" fmla="*/ 59 h 85"/>
                <a:gd name="T12" fmla="*/ 48 w 97"/>
                <a:gd name="T13" fmla="*/ 49 h 85"/>
                <a:gd name="T14" fmla="*/ 60 w 97"/>
                <a:gd name="T15" fmla="*/ 38 h 85"/>
                <a:gd name="T16" fmla="*/ 74 w 97"/>
                <a:gd name="T17" fmla="*/ 26 h 85"/>
                <a:gd name="T18" fmla="*/ 86 w 97"/>
                <a:gd name="T19" fmla="*/ 14 h 85"/>
                <a:gd name="T20" fmla="*/ 97 w 97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85">
                  <a:moveTo>
                    <a:pt x="0" y="85"/>
                  </a:moveTo>
                  <a:lnTo>
                    <a:pt x="2" y="83"/>
                  </a:lnTo>
                  <a:lnTo>
                    <a:pt x="7" y="80"/>
                  </a:lnTo>
                  <a:lnTo>
                    <a:pt x="14" y="75"/>
                  </a:lnTo>
                  <a:lnTo>
                    <a:pt x="24" y="68"/>
                  </a:lnTo>
                  <a:lnTo>
                    <a:pt x="36" y="59"/>
                  </a:lnTo>
                  <a:lnTo>
                    <a:pt x="48" y="49"/>
                  </a:lnTo>
                  <a:lnTo>
                    <a:pt x="60" y="38"/>
                  </a:lnTo>
                  <a:lnTo>
                    <a:pt x="74" y="26"/>
                  </a:lnTo>
                  <a:lnTo>
                    <a:pt x="86" y="14"/>
                  </a:lnTo>
                  <a:lnTo>
                    <a:pt x="97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64" name="Freeform 788">
              <a:extLst>
                <a:ext uri="{FF2B5EF4-FFF2-40B4-BE49-F238E27FC236}">
                  <a16:creationId xmlns:a16="http://schemas.microsoft.com/office/drawing/2014/main" id="{7CA2A269-BBD5-B155-D6EB-C25C5DBB2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3740"/>
              <a:ext cx="180" cy="148"/>
            </a:xfrm>
            <a:custGeom>
              <a:avLst/>
              <a:gdLst>
                <a:gd name="T0" fmla="*/ 360 w 360"/>
                <a:gd name="T1" fmla="*/ 0 h 296"/>
                <a:gd name="T2" fmla="*/ 355 w 360"/>
                <a:gd name="T3" fmla="*/ 7 h 296"/>
                <a:gd name="T4" fmla="*/ 339 w 360"/>
                <a:gd name="T5" fmla="*/ 28 h 296"/>
                <a:gd name="T6" fmla="*/ 315 w 360"/>
                <a:gd name="T7" fmla="*/ 59 h 296"/>
                <a:gd name="T8" fmla="*/ 284 w 360"/>
                <a:gd name="T9" fmla="*/ 97 h 296"/>
                <a:gd name="T10" fmla="*/ 246 w 360"/>
                <a:gd name="T11" fmla="*/ 139 h 296"/>
                <a:gd name="T12" fmla="*/ 201 w 360"/>
                <a:gd name="T13" fmla="*/ 182 h 296"/>
                <a:gd name="T14" fmla="*/ 154 w 360"/>
                <a:gd name="T15" fmla="*/ 222 h 296"/>
                <a:gd name="T16" fmla="*/ 104 w 360"/>
                <a:gd name="T17" fmla="*/ 256 h 296"/>
                <a:gd name="T18" fmla="*/ 52 w 360"/>
                <a:gd name="T19" fmla="*/ 282 h 296"/>
                <a:gd name="T20" fmla="*/ 0 w 360"/>
                <a:gd name="T2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0" h="296">
                  <a:moveTo>
                    <a:pt x="360" y="0"/>
                  </a:moveTo>
                  <a:lnTo>
                    <a:pt x="355" y="7"/>
                  </a:lnTo>
                  <a:lnTo>
                    <a:pt x="339" y="28"/>
                  </a:lnTo>
                  <a:lnTo>
                    <a:pt x="315" y="59"/>
                  </a:lnTo>
                  <a:lnTo>
                    <a:pt x="284" y="97"/>
                  </a:lnTo>
                  <a:lnTo>
                    <a:pt x="246" y="139"/>
                  </a:lnTo>
                  <a:lnTo>
                    <a:pt x="201" y="182"/>
                  </a:lnTo>
                  <a:lnTo>
                    <a:pt x="154" y="222"/>
                  </a:lnTo>
                  <a:lnTo>
                    <a:pt x="104" y="256"/>
                  </a:lnTo>
                  <a:lnTo>
                    <a:pt x="52" y="282"/>
                  </a:lnTo>
                  <a:lnTo>
                    <a:pt x="0" y="29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65" name="Freeform 789">
              <a:extLst>
                <a:ext uri="{FF2B5EF4-FFF2-40B4-BE49-F238E27FC236}">
                  <a16:creationId xmlns:a16="http://schemas.microsoft.com/office/drawing/2014/main" id="{3C660500-5008-8522-2DA1-36D393A19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3840"/>
              <a:ext cx="128" cy="31"/>
            </a:xfrm>
            <a:custGeom>
              <a:avLst/>
              <a:gdLst>
                <a:gd name="T0" fmla="*/ 0 w 256"/>
                <a:gd name="T1" fmla="*/ 62 h 62"/>
                <a:gd name="T2" fmla="*/ 6 w 256"/>
                <a:gd name="T3" fmla="*/ 62 h 62"/>
                <a:gd name="T4" fmla="*/ 18 w 256"/>
                <a:gd name="T5" fmla="*/ 62 h 62"/>
                <a:gd name="T6" fmla="*/ 37 w 256"/>
                <a:gd name="T7" fmla="*/ 62 h 62"/>
                <a:gd name="T8" fmla="*/ 61 w 256"/>
                <a:gd name="T9" fmla="*/ 62 h 62"/>
                <a:gd name="T10" fmla="*/ 89 w 256"/>
                <a:gd name="T11" fmla="*/ 60 h 62"/>
                <a:gd name="T12" fmla="*/ 118 w 256"/>
                <a:gd name="T13" fmla="*/ 57 h 62"/>
                <a:gd name="T14" fmla="*/ 149 w 256"/>
                <a:gd name="T15" fmla="*/ 52 h 62"/>
                <a:gd name="T16" fmla="*/ 180 w 256"/>
                <a:gd name="T17" fmla="*/ 43 h 62"/>
                <a:gd name="T18" fmla="*/ 208 w 256"/>
                <a:gd name="T19" fmla="*/ 33 h 62"/>
                <a:gd name="T20" fmla="*/ 234 w 256"/>
                <a:gd name="T21" fmla="*/ 17 h 62"/>
                <a:gd name="T22" fmla="*/ 234 w 256"/>
                <a:gd name="T23" fmla="*/ 17 h 62"/>
                <a:gd name="T24" fmla="*/ 237 w 256"/>
                <a:gd name="T25" fmla="*/ 14 h 62"/>
                <a:gd name="T26" fmla="*/ 241 w 256"/>
                <a:gd name="T27" fmla="*/ 12 h 62"/>
                <a:gd name="T28" fmla="*/ 244 w 256"/>
                <a:gd name="T29" fmla="*/ 9 h 62"/>
                <a:gd name="T30" fmla="*/ 247 w 256"/>
                <a:gd name="T31" fmla="*/ 7 h 62"/>
                <a:gd name="T32" fmla="*/ 249 w 256"/>
                <a:gd name="T33" fmla="*/ 5 h 62"/>
                <a:gd name="T34" fmla="*/ 251 w 256"/>
                <a:gd name="T35" fmla="*/ 3 h 62"/>
                <a:gd name="T36" fmla="*/ 253 w 256"/>
                <a:gd name="T37" fmla="*/ 2 h 62"/>
                <a:gd name="T38" fmla="*/ 254 w 256"/>
                <a:gd name="T39" fmla="*/ 2 h 62"/>
                <a:gd name="T40" fmla="*/ 254 w 256"/>
                <a:gd name="T41" fmla="*/ 2 h 62"/>
                <a:gd name="T42" fmla="*/ 256 w 256"/>
                <a:gd name="T4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6" h="62">
                  <a:moveTo>
                    <a:pt x="0" y="62"/>
                  </a:moveTo>
                  <a:lnTo>
                    <a:pt x="6" y="62"/>
                  </a:lnTo>
                  <a:lnTo>
                    <a:pt x="18" y="62"/>
                  </a:lnTo>
                  <a:lnTo>
                    <a:pt x="37" y="62"/>
                  </a:lnTo>
                  <a:lnTo>
                    <a:pt x="61" y="62"/>
                  </a:lnTo>
                  <a:lnTo>
                    <a:pt x="89" y="60"/>
                  </a:lnTo>
                  <a:lnTo>
                    <a:pt x="118" y="57"/>
                  </a:lnTo>
                  <a:lnTo>
                    <a:pt x="149" y="52"/>
                  </a:lnTo>
                  <a:lnTo>
                    <a:pt x="180" y="43"/>
                  </a:lnTo>
                  <a:lnTo>
                    <a:pt x="208" y="33"/>
                  </a:lnTo>
                  <a:lnTo>
                    <a:pt x="234" y="17"/>
                  </a:lnTo>
                  <a:lnTo>
                    <a:pt x="234" y="17"/>
                  </a:lnTo>
                  <a:lnTo>
                    <a:pt x="237" y="14"/>
                  </a:lnTo>
                  <a:lnTo>
                    <a:pt x="241" y="12"/>
                  </a:lnTo>
                  <a:lnTo>
                    <a:pt x="244" y="9"/>
                  </a:lnTo>
                  <a:lnTo>
                    <a:pt x="247" y="7"/>
                  </a:lnTo>
                  <a:lnTo>
                    <a:pt x="249" y="5"/>
                  </a:lnTo>
                  <a:lnTo>
                    <a:pt x="251" y="3"/>
                  </a:lnTo>
                  <a:lnTo>
                    <a:pt x="253" y="2"/>
                  </a:lnTo>
                  <a:lnTo>
                    <a:pt x="254" y="2"/>
                  </a:lnTo>
                  <a:lnTo>
                    <a:pt x="254" y="2"/>
                  </a:lnTo>
                  <a:lnTo>
                    <a:pt x="25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66" name="Freeform 790">
              <a:extLst>
                <a:ext uri="{FF2B5EF4-FFF2-40B4-BE49-F238E27FC236}">
                  <a16:creationId xmlns:a16="http://schemas.microsoft.com/office/drawing/2014/main" id="{A2C40AED-BECB-807B-0B50-6D74E02C0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3726"/>
              <a:ext cx="173" cy="72"/>
            </a:xfrm>
            <a:custGeom>
              <a:avLst/>
              <a:gdLst>
                <a:gd name="T0" fmla="*/ 0 w 348"/>
                <a:gd name="T1" fmla="*/ 145 h 145"/>
                <a:gd name="T2" fmla="*/ 7 w 348"/>
                <a:gd name="T3" fmla="*/ 143 h 145"/>
                <a:gd name="T4" fmla="*/ 30 w 348"/>
                <a:gd name="T5" fmla="*/ 135 h 145"/>
                <a:gd name="T6" fmla="*/ 64 w 348"/>
                <a:gd name="T7" fmla="*/ 123 h 145"/>
                <a:gd name="T8" fmla="*/ 106 w 348"/>
                <a:gd name="T9" fmla="*/ 107 h 145"/>
                <a:gd name="T10" fmla="*/ 151 w 348"/>
                <a:gd name="T11" fmla="*/ 88 h 145"/>
                <a:gd name="T12" fmla="*/ 199 w 348"/>
                <a:gd name="T13" fmla="*/ 69 h 145"/>
                <a:gd name="T14" fmla="*/ 246 w 348"/>
                <a:gd name="T15" fmla="*/ 50 h 145"/>
                <a:gd name="T16" fmla="*/ 289 w 348"/>
                <a:gd name="T17" fmla="*/ 31 h 145"/>
                <a:gd name="T18" fmla="*/ 324 w 348"/>
                <a:gd name="T19" fmla="*/ 14 h 145"/>
                <a:gd name="T20" fmla="*/ 348 w 348"/>
                <a:gd name="T2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8" h="145">
                  <a:moveTo>
                    <a:pt x="0" y="145"/>
                  </a:moveTo>
                  <a:lnTo>
                    <a:pt x="7" y="143"/>
                  </a:lnTo>
                  <a:lnTo>
                    <a:pt x="30" y="135"/>
                  </a:lnTo>
                  <a:lnTo>
                    <a:pt x="64" y="123"/>
                  </a:lnTo>
                  <a:lnTo>
                    <a:pt x="106" y="107"/>
                  </a:lnTo>
                  <a:lnTo>
                    <a:pt x="151" y="88"/>
                  </a:lnTo>
                  <a:lnTo>
                    <a:pt x="199" y="69"/>
                  </a:lnTo>
                  <a:lnTo>
                    <a:pt x="246" y="50"/>
                  </a:lnTo>
                  <a:lnTo>
                    <a:pt x="289" y="31"/>
                  </a:lnTo>
                  <a:lnTo>
                    <a:pt x="324" y="14"/>
                  </a:lnTo>
                  <a:lnTo>
                    <a:pt x="348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67" name="Freeform 791">
              <a:extLst>
                <a:ext uri="{FF2B5EF4-FFF2-40B4-BE49-F238E27FC236}">
                  <a16:creationId xmlns:a16="http://schemas.microsoft.com/office/drawing/2014/main" id="{2B57503E-8D16-C2A7-2BEB-670AC2A94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652"/>
              <a:ext cx="95" cy="47"/>
            </a:xfrm>
            <a:custGeom>
              <a:avLst/>
              <a:gdLst>
                <a:gd name="T0" fmla="*/ 0 w 192"/>
                <a:gd name="T1" fmla="*/ 93 h 93"/>
                <a:gd name="T2" fmla="*/ 5 w 192"/>
                <a:gd name="T3" fmla="*/ 92 h 93"/>
                <a:gd name="T4" fmla="*/ 17 w 192"/>
                <a:gd name="T5" fmla="*/ 85 h 93"/>
                <a:gd name="T6" fmla="*/ 35 w 192"/>
                <a:gd name="T7" fmla="*/ 72 h 93"/>
                <a:gd name="T8" fmla="*/ 57 w 192"/>
                <a:gd name="T9" fmla="*/ 60 h 93"/>
                <a:gd name="T10" fmla="*/ 83 w 192"/>
                <a:gd name="T11" fmla="*/ 47 h 93"/>
                <a:gd name="T12" fmla="*/ 109 w 192"/>
                <a:gd name="T13" fmla="*/ 33 h 93"/>
                <a:gd name="T14" fmla="*/ 135 w 192"/>
                <a:gd name="T15" fmla="*/ 21 h 93"/>
                <a:gd name="T16" fmla="*/ 159 w 192"/>
                <a:gd name="T17" fmla="*/ 9 h 93"/>
                <a:gd name="T18" fmla="*/ 178 w 192"/>
                <a:gd name="T19" fmla="*/ 2 h 93"/>
                <a:gd name="T20" fmla="*/ 192 w 192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2" h="93">
                  <a:moveTo>
                    <a:pt x="0" y="93"/>
                  </a:moveTo>
                  <a:lnTo>
                    <a:pt x="5" y="92"/>
                  </a:lnTo>
                  <a:lnTo>
                    <a:pt x="17" y="85"/>
                  </a:lnTo>
                  <a:lnTo>
                    <a:pt x="35" y="72"/>
                  </a:lnTo>
                  <a:lnTo>
                    <a:pt x="57" y="60"/>
                  </a:lnTo>
                  <a:lnTo>
                    <a:pt x="83" y="47"/>
                  </a:lnTo>
                  <a:lnTo>
                    <a:pt x="109" y="33"/>
                  </a:lnTo>
                  <a:lnTo>
                    <a:pt x="135" y="21"/>
                  </a:lnTo>
                  <a:lnTo>
                    <a:pt x="159" y="9"/>
                  </a:lnTo>
                  <a:lnTo>
                    <a:pt x="178" y="2"/>
                  </a:lnTo>
                  <a:lnTo>
                    <a:pt x="192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68" name="Freeform 792">
              <a:extLst>
                <a:ext uri="{FF2B5EF4-FFF2-40B4-BE49-F238E27FC236}">
                  <a16:creationId xmlns:a16="http://schemas.microsoft.com/office/drawing/2014/main" id="{668E908F-19A8-0693-DE87-B9D559408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3719"/>
              <a:ext cx="265" cy="135"/>
            </a:xfrm>
            <a:custGeom>
              <a:avLst/>
              <a:gdLst>
                <a:gd name="T0" fmla="*/ 530 w 530"/>
                <a:gd name="T1" fmla="*/ 0 h 270"/>
                <a:gd name="T2" fmla="*/ 520 w 530"/>
                <a:gd name="T3" fmla="*/ 7 h 270"/>
                <a:gd name="T4" fmla="*/ 492 w 530"/>
                <a:gd name="T5" fmla="*/ 29 h 270"/>
                <a:gd name="T6" fmla="*/ 449 w 530"/>
                <a:gd name="T7" fmla="*/ 60 h 270"/>
                <a:gd name="T8" fmla="*/ 394 w 530"/>
                <a:gd name="T9" fmla="*/ 99 h 270"/>
                <a:gd name="T10" fmla="*/ 332 w 530"/>
                <a:gd name="T11" fmla="*/ 138 h 270"/>
                <a:gd name="T12" fmla="*/ 263 w 530"/>
                <a:gd name="T13" fmla="*/ 180 h 270"/>
                <a:gd name="T14" fmla="*/ 192 w 530"/>
                <a:gd name="T15" fmla="*/ 216 h 270"/>
                <a:gd name="T16" fmla="*/ 123 w 530"/>
                <a:gd name="T17" fmla="*/ 247 h 270"/>
                <a:gd name="T18" fmla="*/ 57 w 530"/>
                <a:gd name="T19" fmla="*/ 266 h 270"/>
                <a:gd name="T20" fmla="*/ 0 w 530"/>
                <a:gd name="T21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270">
                  <a:moveTo>
                    <a:pt x="530" y="0"/>
                  </a:moveTo>
                  <a:lnTo>
                    <a:pt x="520" y="7"/>
                  </a:lnTo>
                  <a:lnTo>
                    <a:pt x="492" y="29"/>
                  </a:lnTo>
                  <a:lnTo>
                    <a:pt x="449" y="60"/>
                  </a:lnTo>
                  <a:lnTo>
                    <a:pt x="394" y="99"/>
                  </a:lnTo>
                  <a:lnTo>
                    <a:pt x="332" y="138"/>
                  </a:lnTo>
                  <a:lnTo>
                    <a:pt x="263" y="180"/>
                  </a:lnTo>
                  <a:lnTo>
                    <a:pt x="192" y="216"/>
                  </a:lnTo>
                  <a:lnTo>
                    <a:pt x="123" y="247"/>
                  </a:lnTo>
                  <a:lnTo>
                    <a:pt x="57" y="266"/>
                  </a:lnTo>
                  <a:lnTo>
                    <a:pt x="0" y="27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69" name="Freeform 793">
              <a:extLst>
                <a:ext uri="{FF2B5EF4-FFF2-40B4-BE49-F238E27FC236}">
                  <a16:creationId xmlns:a16="http://schemas.microsoft.com/office/drawing/2014/main" id="{A64040BC-6FCA-3BAB-5DB2-3F1A87259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3655"/>
              <a:ext cx="86" cy="64"/>
            </a:xfrm>
            <a:custGeom>
              <a:avLst/>
              <a:gdLst>
                <a:gd name="T0" fmla="*/ 0 w 172"/>
                <a:gd name="T1" fmla="*/ 128 h 128"/>
                <a:gd name="T2" fmla="*/ 1 w 172"/>
                <a:gd name="T3" fmla="*/ 128 h 128"/>
                <a:gd name="T4" fmla="*/ 3 w 172"/>
                <a:gd name="T5" fmla="*/ 126 h 128"/>
                <a:gd name="T6" fmla="*/ 6 w 172"/>
                <a:gd name="T7" fmla="*/ 126 h 128"/>
                <a:gd name="T8" fmla="*/ 12 w 172"/>
                <a:gd name="T9" fmla="*/ 125 h 128"/>
                <a:gd name="T10" fmla="*/ 19 w 172"/>
                <a:gd name="T11" fmla="*/ 123 h 128"/>
                <a:gd name="T12" fmla="*/ 27 w 172"/>
                <a:gd name="T13" fmla="*/ 119 h 128"/>
                <a:gd name="T14" fmla="*/ 36 w 172"/>
                <a:gd name="T15" fmla="*/ 118 h 128"/>
                <a:gd name="T16" fmla="*/ 44 w 172"/>
                <a:gd name="T17" fmla="*/ 114 h 128"/>
                <a:gd name="T18" fmla="*/ 55 w 172"/>
                <a:gd name="T19" fmla="*/ 111 h 128"/>
                <a:gd name="T20" fmla="*/ 67 w 172"/>
                <a:gd name="T21" fmla="*/ 106 h 128"/>
                <a:gd name="T22" fmla="*/ 67 w 172"/>
                <a:gd name="T23" fmla="*/ 106 h 128"/>
                <a:gd name="T24" fmla="*/ 77 w 172"/>
                <a:gd name="T25" fmla="*/ 99 h 128"/>
                <a:gd name="T26" fmla="*/ 88 w 172"/>
                <a:gd name="T27" fmla="*/ 90 h 128"/>
                <a:gd name="T28" fmla="*/ 98 w 172"/>
                <a:gd name="T29" fmla="*/ 80 h 128"/>
                <a:gd name="T30" fmla="*/ 107 w 172"/>
                <a:gd name="T31" fmla="*/ 69 h 128"/>
                <a:gd name="T32" fmla="*/ 117 w 172"/>
                <a:gd name="T33" fmla="*/ 57 h 128"/>
                <a:gd name="T34" fmla="*/ 127 w 172"/>
                <a:gd name="T35" fmla="*/ 45 h 128"/>
                <a:gd name="T36" fmla="*/ 136 w 172"/>
                <a:gd name="T37" fmla="*/ 31 h 128"/>
                <a:gd name="T38" fmla="*/ 148 w 172"/>
                <a:gd name="T39" fmla="*/ 21 h 128"/>
                <a:gd name="T40" fmla="*/ 158 w 172"/>
                <a:gd name="T41" fmla="*/ 9 h 128"/>
                <a:gd name="T42" fmla="*/ 172 w 172"/>
                <a:gd name="T4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2" h="128">
                  <a:moveTo>
                    <a:pt x="0" y="128"/>
                  </a:moveTo>
                  <a:lnTo>
                    <a:pt x="1" y="128"/>
                  </a:lnTo>
                  <a:lnTo>
                    <a:pt x="3" y="126"/>
                  </a:lnTo>
                  <a:lnTo>
                    <a:pt x="6" y="126"/>
                  </a:lnTo>
                  <a:lnTo>
                    <a:pt x="12" y="125"/>
                  </a:lnTo>
                  <a:lnTo>
                    <a:pt x="19" y="123"/>
                  </a:lnTo>
                  <a:lnTo>
                    <a:pt x="27" y="119"/>
                  </a:lnTo>
                  <a:lnTo>
                    <a:pt x="36" y="118"/>
                  </a:lnTo>
                  <a:lnTo>
                    <a:pt x="44" y="114"/>
                  </a:lnTo>
                  <a:lnTo>
                    <a:pt x="55" y="111"/>
                  </a:lnTo>
                  <a:lnTo>
                    <a:pt x="67" y="106"/>
                  </a:lnTo>
                  <a:lnTo>
                    <a:pt x="67" y="106"/>
                  </a:lnTo>
                  <a:lnTo>
                    <a:pt x="77" y="99"/>
                  </a:lnTo>
                  <a:lnTo>
                    <a:pt x="88" y="90"/>
                  </a:lnTo>
                  <a:lnTo>
                    <a:pt x="98" y="80"/>
                  </a:lnTo>
                  <a:lnTo>
                    <a:pt x="107" y="69"/>
                  </a:lnTo>
                  <a:lnTo>
                    <a:pt x="117" y="57"/>
                  </a:lnTo>
                  <a:lnTo>
                    <a:pt x="127" y="45"/>
                  </a:lnTo>
                  <a:lnTo>
                    <a:pt x="136" y="31"/>
                  </a:lnTo>
                  <a:lnTo>
                    <a:pt x="148" y="21"/>
                  </a:lnTo>
                  <a:lnTo>
                    <a:pt x="158" y="9"/>
                  </a:lnTo>
                  <a:lnTo>
                    <a:pt x="172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70" name="Freeform 794">
              <a:extLst>
                <a:ext uri="{FF2B5EF4-FFF2-40B4-BE49-F238E27FC236}">
                  <a16:creationId xmlns:a16="http://schemas.microsoft.com/office/drawing/2014/main" id="{F7ECA2A4-D961-169E-8A96-AD06858C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3598"/>
              <a:ext cx="10" cy="12"/>
            </a:xfrm>
            <a:custGeom>
              <a:avLst/>
              <a:gdLst>
                <a:gd name="T0" fmla="*/ 0 w 21"/>
                <a:gd name="T1" fmla="*/ 24 h 24"/>
                <a:gd name="T2" fmla="*/ 0 w 21"/>
                <a:gd name="T3" fmla="*/ 24 h 24"/>
                <a:gd name="T4" fmla="*/ 0 w 21"/>
                <a:gd name="T5" fmla="*/ 22 h 24"/>
                <a:gd name="T6" fmla="*/ 2 w 21"/>
                <a:gd name="T7" fmla="*/ 19 h 24"/>
                <a:gd name="T8" fmla="*/ 2 w 21"/>
                <a:gd name="T9" fmla="*/ 17 h 24"/>
                <a:gd name="T10" fmla="*/ 4 w 21"/>
                <a:gd name="T11" fmla="*/ 14 h 24"/>
                <a:gd name="T12" fmla="*/ 7 w 21"/>
                <a:gd name="T13" fmla="*/ 9 h 24"/>
                <a:gd name="T14" fmla="*/ 9 w 21"/>
                <a:gd name="T15" fmla="*/ 5 h 24"/>
                <a:gd name="T16" fmla="*/ 12 w 21"/>
                <a:gd name="T17" fmla="*/ 3 h 24"/>
                <a:gd name="T18" fmla="*/ 16 w 21"/>
                <a:gd name="T19" fmla="*/ 2 h 24"/>
                <a:gd name="T20" fmla="*/ 21 w 21"/>
                <a:gd name="T21" fmla="*/ 0 h 24"/>
                <a:gd name="T22" fmla="*/ 0 w 21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4">
                  <a:moveTo>
                    <a:pt x="0" y="24"/>
                  </a:moveTo>
                  <a:lnTo>
                    <a:pt x="0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7" y="9"/>
                  </a:lnTo>
                  <a:lnTo>
                    <a:pt x="9" y="5"/>
                  </a:lnTo>
                  <a:lnTo>
                    <a:pt x="12" y="3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71" name="Freeform 795">
              <a:extLst>
                <a:ext uri="{FF2B5EF4-FFF2-40B4-BE49-F238E27FC236}">
                  <a16:creationId xmlns:a16="http://schemas.microsoft.com/office/drawing/2014/main" id="{28A65AEE-7BC7-FAD7-0FB5-BD5A88E9B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3598"/>
              <a:ext cx="10" cy="12"/>
            </a:xfrm>
            <a:custGeom>
              <a:avLst/>
              <a:gdLst>
                <a:gd name="T0" fmla="*/ 0 w 21"/>
                <a:gd name="T1" fmla="*/ 24 h 24"/>
                <a:gd name="T2" fmla="*/ 0 w 21"/>
                <a:gd name="T3" fmla="*/ 24 h 24"/>
                <a:gd name="T4" fmla="*/ 0 w 21"/>
                <a:gd name="T5" fmla="*/ 22 h 24"/>
                <a:gd name="T6" fmla="*/ 2 w 21"/>
                <a:gd name="T7" fmla="*/ 19 h 24"/>
                <a:gd name="T8" fmla="*/ 2 w 21"/>
                <a:gd name="T9" fmla="*/ 17 h 24"/>
                <a:gd name="T10" fmla="*/ 4 w 21"/>
                <a:gd name="T11" fmla="*/ 14 h 24"/>
                <a:gd name="T12" fmla="*/ 7 w 21"/>
                <a:gd name="T13" fmla="*/ 9 h 24"/>
                <a:gd name="T14" fmla="*/ 9 w 21"/>
                <a:gd name="T15" fmla="*/ 5 h 24"/>
                <a:gd name="T16" fmla="*/ 12 w 21"/>
                <a:gd name="T17" fmla="*/ 3 h 24"/>
                <a:gd name="T18" fmla="*/ 16 w 21"/>
                <a:gd name="T19" fmla="*/ 2 h 24"/>
                <a:gd name="T20" fmla="*/ 21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0" y="24"/>
                  </a:moveTo>
                  <a:lnTo>
                    <a:pt x="0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7" y="9"/>
                  </a:lnTo>
                  <a:lnTo>
                    <a:pt x="9" y="5"/>
                  </a:lnTo>
                  <a:lnTo>
                    <a:pt x="12" y="3"/>
                  </a:lnTo>
                  <a:lnTo>
                    <a:pt x="16" y="2"/>
                  </a:lnTo>
                  <a:lnTo>
                    <a:pt x="21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72" name="Freeform 796">
              <a:extLst>
                <a:ext uri="{FF2B5EF4-FFF2-40B4-BE49-F238E27FC236}">
                  <a16:creationId xmlns:a16="http://schemas.microsoft.com/office/drawing/2014/main" id="{5886B382-23F5-03EF-F50C-96896EFFF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3695"/>
              <a:ext cx="14" cy="62"/>
            </a:xfrm>
            <a:custGeom>
              <a:avLst/>
              <a:gdLst>
                <a:gd name="T0" fmla="*/ 27 w 27"/>
                <a:gd name="T1" fmla="*/ 0 h 124"/>
                <a:gd name="T2" fmla="*/ 26 w 27"/>
                <a:gd name="T3" fmla="*/ 1 h 124"/>
                <a:gd name="T4" fmla="*/ 22 w 27"/>
                <a:gd name="T5" fmla="*/ 5 h 124"/>
                <a:gd name="T6" fmla="*/ 15 w 27"/>
                <a:gd name="T7" fmla="*/ 12 h 124"/>
                <a:gd name="T8" fmla="*/ 10 w 27"/>
                <a:gd name="T9" fmla="*/ 22 h 124"/>
                <a:gd name="T10" fmla="*/ 3 w 27"/>
                <a:gd name="T11" fmla="*/ 32 h 124"/>
                <a:gd name="T12" fmla="*/ 0 w 27"/>
                <a:gd name="T13" fmla="*/ 48 h 124"/>
                <a:gd name="T14" fmla="*/ 0 w 27"/>
                <a:gd name="T15" fmla="*/ 64 h 124"/>
                <a:gd name="T16" fmla="*/ 1 w 27"/>
                <a:gd name="T17" fmla="*/ 83 h 124"/>
                <a:gd name="T18" fmla="*/ 10 w 27"/>
                <a:gd name="T19" fmla="*/ 103 h 124"/>
                <a:gd name="T20" fmla="*/ 24 w 27"/>
                <a:gd name="T21" fmla="*/ 124 h 124"/>
                <a:gd name="T22" fmla="*/ 27 w 27"/>
                <a:gd name="T2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24">
                  <a:moveTo>
                    <a:pt x="27" y="0"/>
                  </a:moveTo>
                  <a:lnTo>
                    <a:pt x="26" y="1"/>
                  </a:lnTo>
                  <a:lnTo>
                    <a:pt x="22" y="5"/>
                  </a:lnTo>
                  <a:lnTo>
                    <a:pt x="15" y="12"/>
                  </a:lnTo>
                  <a:lnTo>
                    <a:pt x="10" y="22"/>
                  </a:lnTo>
                  <a:lnTo>
                    <a:pt x="3" y="32"/>
                  </a:lnTo>
                  <a:lnTo>
                    <a:pt x="0" y="48"/>
                  </a:lnTo>
                  <a:lnTo>
                    <a:pt x="0" y="64"/>
                  </a:lnTo>
                  <a:lnTo>
                    <a:pt x="1" y="83"/>
                  </a:lnTo>
                  <a:lnTo>
                    <a:pt x="10" y="103"/>
                  </a:lnTo>
                  <a:lnTo>
                    <a:pt x="24" y="124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73" name="Freeform 797">
              <a:extLst>
                <a:ext uri="{FF2B5EF4-FFF2-40B4-BE49-F238E27FC236}">
                  <a16:creationId xmlns:a16="http://schemas.microsoft.com/office/drawing/2014/main" id="{4A1D33C0-832F-8315-7F1D-8B8D3FDF2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3695"/>
              <a:ext cx="14" cy="62"/>
            </a:xfrm>
            <a:custGeom>
              <a:avLst/>
              <a:gdLst>
                <a:gd name="T0" fmla="*/ 27 w 27"/>
                <a:gd name="T1" fmla="*/ 0 h 124"/>
                <a:gd name="T2" fmla="*/ 26 w 27"/>
                <a:gd name="T3" fmla="*/ 1 h 124"/>
                <a:gd name="T4" fmla="*/ 22 w 27"/>
                <a:gd name="T5" fmla="*/ 5 h 124"/>
                <a:gd name="T6" fmla="*/ 15 w 27"/>
                <a:gd name="T7" fmla="*/ 12 h 124"/>
                <a:gd name="T8" fmla="*/ 10 w 27"/>
                <a:gd name="T9" fmla="*/ 22 h 124"/>
                <a:gd name="T10" fmla="*/ 3 w 27"/>
                <a:gd name="T11" fmla="*/ 32 h 124"/>
                <a:gd name="T12" fmla="*/ 0 w 27"/>
                <a:gd name="T13" fmla="*/ 48 h 124"/>
                <a:gd name="T14" fmla="*/ 0 w 27"/>
                <a:gd name="T15" fmla="*/ 64 h 124"/>
                <a:gd name="T16" fmla="*/ 1 w 27"/>
                <a:gd name="T17" fmla="*/ 83 h 124"/>
                <a:gd name="T18" fmla="*/ 10 w 27"/>
                <a:gd name="T19" fmla="*/ 103 h 124"/>
                <a:gd name="T20" fmla="*/ 24 w 27"/>
                <a:gd name="T2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24">
                  <a:moveTo>
                    <a:pt x="27" y="0"/>
                  </a:moveTo>
                  <a:lnTo>
                    <a:pt x="26" y="1"/>
                  </a:lnTo>
                  <a:lnTo>
                    <a:pt x="22" y="5"/>
                  </a:lnTo>
                  <a:lnTo>
                    <a:pt x="15" y="12"/>
                  </a:lnTo>
                  <a:lnTo>
                    <a:pt x="10" y="22"/>
                  </a:lnTo>
                  <a:lnTo>
                    <a:pt x="3" y="32"/>
                  </a:lnTo>
                  <a:lnTo>
                    <a:pt x="0" y="48"/>
                  </a:lnTo>
                  <a:lnTo>
                    <a:pt x="0" y="64"/>
                  </a:lnTo>
                  <a:lnTo>
                    <a:pt x="1" y="83"/>
                  </a:lnTo>
                  <a:lnTo>
                    <a:pt x="10" y="103"/>
                  </a:lnTo>
                  <a:lnTo>
                    <a:pt x="24" y="12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74" name="Freeform 798">
              <a:extLst>
                <a:ext uri="{FF2B5EF4-FFF2-40B4-BE49-F238E27FC236}">
                  <a16:creationId xmlns:a16="http://schemas.microsoft.com/office/drawing/2014/main" id="{C6F83466-3DD0-7544-3D92-AADB8719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3721"/>
              <a:ext cx="27" cy="26"/>
            </a:xfrm>
            <a:custGeom>
              <a:avLst/>
              <a:gdLst>
                <a:gd name="T0" fmla="*/ 55 w 55"/>
                <a:gd name="T1" fmla="*/ 0 h 52"/>
                <a:gd name="T2" fmla="*/ 55 w 55"/>
                <a:gd name="T3" fmla="*/ 0 h 52"/>
                <a:gd name="T4" fmla="*/ 51 w 55"/>
                <a:gd name="T5" fmla="*/ 4 h 52"/>
                <a:gd name="T6" fmla="*/ 46 w 55"/>
                <a:gd name="T7" fmla="*/ 9 h 52"/>
                <a:gd name="T8" fmla="*/ 41 w 55"/>
                <a:gd name="T9" fmla="*/ 16 h 52"/>
                <a:gd name="T10" fmla="*/ 34 w 55"/>
                <a:gd name="T11" fmla="*/ 23 h 52"/>
                <a:gd name="T12" fmla="*/ 27 w 55"/>
                <a:gd name="T13" fmla="*/ 30 h 52"/>
                <a:gd name="T14" fmla="*/ 20 w 55"/>
                <a:gd name="T15" fmla="*/ 37 h 52"/>
                <a:gd name="T16" fmla="*/ 13 w 55"/>
                <a:gd name="T17" fmla="*/ 44 h 52"/>
                <a:gd name="T18" fmla="*/ 6 w 55"/>
                <a:gd name="T19" fmla="*/ 49 h 52"/>
                <a:gd name="T20" fmla="*/ 0 w 55"/>
                <a:gd name="T21" fmla="*/ 52 h 52"/>
                <a:gd name="T22" fmla="*/ 55 w 55"/>
                <a:gd name="T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52">
                  <a:moveTo>
                    <a:pt x="55" y="0"/>
                  </a:moveTo>
                  <a:lnTo>
                    <a:pt x="55" y="0"/>
                  </a:lnTo>
                  <a:lnTo>
                    <a:pt x="51" y="4"/>
                  </a:lnTo>
                  <a:lnTo>
                    <a:pt x="46" y="9"/>
                  </a:lnTo>
                  <a:lnTo>
                    <a:pt x="41" y="16"/>
                  </a:lnTo>
                  <a:lnTo>
                    <a:pt x="34" y="23"/>
                  </a:lnTo>
                  <a:lnTo>
                    <a:pt x="27" y="30"/>
                  </a:lnTo>
                  <a:lnTo>
                    <a:pt x="20" y="37"/>
                  </a:lnTo>
                  <a:lnTo>
                    <a:pt x="13" y="44"/>
                  </a:lnTo>
                  <a:lnTo>
                    <a:pt x="6" y="49"/>
                  </a:lnTo>
                  <a:lnTo>
                    <a:pt x="0" y="5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75" name="Freeform 799">
              <a:extLst>
                <a:ext uri="{FF2B5EF4-FFF2-40B4-BE49-F238E27FC236}">
                  <a16:creationId xmlns:a16="http://schemas.microsoft.com/office/drawing/2014/main" id="{0D2F51CE-3D32-D22C-9BC0-159DDD6C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3721"/>
              <a:ext cx="27" cy="26"/>
            </a:xfrm>
            <a:custGeom>
              <a:avLst/>
              <a:gdLst>
                <a:gd name="T0" fmla="*/ 55 w 55"/>
                <a:gd name="T1" fmla="*/ 0 h 52"/>
                <a:gd name="T2" fmla="*/ 55 w 55"/>
                <a:gd name="T3" fmla="*/ 0 h 52"/>
                <a:gd name="T4" fmla="*/ 51 w 55"/>
                <a:gd name="T5" fmla="*/ 4 h 52"/>
                <a:gd name="T6" fmla="*/ 46 w 55"/>
                <a:gd name="T7" fmla="*/ 9 h 52"/>
                <a:gd name="T8" fmla="*/ 41 w 55"/>
                <a:gd name="T9" fmla="*/ 16 h 52"/>
                <a:gd name="T10" fmla="*/ 34 w 55"/>
                <a:gd name="T11" fmla="*/ 23 h 52"/>
                <a:gd name="T12" fmla="*/ 27 w 55"/>
                <a:gd name="T13" fmla="*/ 30 h 52"/>
                <a:gd name="T14" fmla="*/ 20 w 55"/>
                <a:gd name="T15" fmla="*/ 37 h 52"/>
                <a:gd name="T16" fmla="*/ 13 w 55"/>
                <a:gd name="T17" fmla="*/ 44 h 52"/>
                <a:gd name="T18" fmla="*/ 6 w 55"/>
                <a:gd name="T19" fmla="*/ 49 h 52"/>
                <a:gd name="T20" fmla="*/ 0 w 55"/>
                <a:gd name="T2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52">
                  <a:moveTo>
                    <a:pt x="55" y="0"/>
                  </a:moveTo>
                  <a:lnTo>
                    <a:pt x="55" y="0"/>
                  </a:lnTo>
                  <a:lnTo>
                    <a:pt x="51" y="4"/>
                  </a:lnTo>
                  <a:lnTo>
                    <a:pt x="46" y="9"/>
                  </a:lnTo>
                  <a:lnTo>
                    <a:pt x="41" y="16"/>
                  </a:lnTo>
                  <a:lnTo>
                    <a:pt x="34" y="23"/>
                  </a:lnTo>
                  <a:lnTo>
                    <a:pt x="27" y="30"/>
                  </a:lnTo>
                  <a:lnTo>
                    <a:pt x="20" y="37"/>
                  </a:lnTo>
                  <a:lnTo>
                    <a:pt x="13" y="44"/>
                  </a:lnTo>
                  <a:lnTo>
                    <a:pt x="6" y="49"/>
                  </a:lnTo>
                  <a:lnTo>
                    <a:pt x="0" y="5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76" name="Freeform 800">
              <a:extLst>
                <a:ext uri="{FF2B5EF4-FFF2-40B4-BE49-F238E27FC236}">
                  <a16:creationId xmlns:a16="http://schemas.microsoft.com/office/drawing/2014/main" id="{1A5BD89C-67F7-84D7-CA7B-DCC4C2C34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3622"/>
              <a:ext cx="37" cy="37"/>
            </a:xfrm>
            <a:custGeom>
              <a:avLst/>
              <a:gdLst>
                <a:gd name="T0" fmla="*/ 72 w 72"/>
                <a:gd name="T1" fmla="*/ 0 h 75"/>
                <a:gd name="T2" fmla="*/ 71 w 72"/>
                <a:gd name="T3" fmla="*/ 2 h 75"/>
                <a:gd name="T4" fmla="*/ 67 w 72"/>
                <a:gd name="T5" fmla="*/ 7 h 75"/>
                <a:gd name="T6" fmla="*/ 64 w 72"/>
                <a:gd name="T7" fmla="*/ 14 h 75"/>
                <a:gd name="T8" fmla="*/ 57 w 72"/>
                <a:gd name="T9" fmla="*/ 25 h 75"/>
                <a:gd name="T10" fmla="*/ 48 w 72"/>
                <a:gd name="T11" fmla="*/ 35 h 75"/>
                <a:gd name="T12" fmla="*/ 40 w 72"/>
                <a:gd name="T13" fmla="*/ 45 h 75"/>
                <a:gd name="T14" fmla="*/ 31 w 72"/>
                <a:gd name="T15" fmla="*/ 56 h 75"/>
                <a:gd name="T16" fmla="*/ 21 w 72"/>
                <a:gd name="T17" fmla="*/ 64 h 75"/>
                <a:gd name="T18" fmla="*/ 10 w 72"/>
                <a:gd name="T19" fmla="*/ 71 h 75"/>
                <a:gd name="T20" fmla="*/ 0 w 72"/>
                <a:gd name="T21" fmla="*/ 75 h 75"/>
                <a:gd name="T22" fmla="*/ 72 w 72"/>
                <a:gd name="T2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75">
                  <a:moveTo>
                    <a:pt x="72" y="0"/>
                  </a:moveTo>
                  <a:lnTo>
                    <a:pt x="71" y="2"/>
                  </a:lnTo>
                  <a:lnTo>
                    <a:pt x="67" y="7"/>
                  </a:lnTo>
                  <a:lnTo>
                    <a:pt x="64" y="14"/>
                  </a:lnTo>
                  <a:lnTo>
                    <a:pt x="57" y="25"/>
                  </a:lnTo>
                  <a:lnTo>
                    <a:pt x="48" y="35"/>
                  </a:lnTo>
                  <a:lnTo>
                    <a:pt x="40" y="45"/>
                  </a:lnTo>
                  <a:lnTo>
                    <a:pt x="31" y="56"/>
                  </a:lnTo>
                  <a:lnTo>
                    <a:pt x="21" y="64"/>
                  </a:lnTo>
                  <a:lnTo>
                    <a:pt x="10" y="71"/>
                  </a:lnTo>
                  <a:lnTo>
                    <a:pt x="0" y="7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77" name="Freeform 801">
              <a:extLst>
                <a:ext uri="{FF2B5EF4-FFF2-40B4-BE49-F238E27FC236}">
                  <a16:creationId xmlns:a16="http://schemas.microsoft.com/office/drawing/2014/main" id="{AF2E785F-B4D4-A7E5-6764-179832D26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3622"/>
              <a:ext cx="37" cy="37"/>
            </a:xfrm>
            <a:custGeom>
              <a:avLst/>
              <a:gdLst>
                <a:gd name="T0" fmla="*/ 72 w 72"/>
                <a:gd name="T1" fmla="*/ 0 h 75"/>
                <a:gd name="T2" fmla="*/ 71 w 72"/>
                <a:gd name="T3" fmla="*/ 2 h 75"/>
                <a:gd name="T4" fmla="*/ 67 w 72"/>
                <a:gd name="T5" fmla="*/ 7 h 75"/>
                <a:gd name="T6" fmla="*/ 64 w 72"/>
                <a:gd name="T7" fmla="*/ 14 h 75"/>
                <a:gd name="T8" fmla="*/ 57 w 72"/>
                <a:gd name="T9" fmla="*/ 25 h 75"/>
                <a:gd name="T10" fmla="*/ 48 w 72"/>
                <a:gd name="T11" fmla="*/ 35 h 75"/>
                <a:gd name="T12" fmla="*/ 40 w 72"/>
                <a:gd name="T13" fmla="*/ 45 h 75"/>
                <a:gd name="T14" fmla="*/ 31 w 72"/>
                <a:gd name="T15" fmla="*/ 56 h 75"/>
                <a:gd name="T16" fmla="*/ 21 w 72"/>
                <a:gd name="T17" fmla="*/ 64 h 75"/>
                <a:gd name="T18" fmla="*/ 10 w 72"/>
                <a:gd name="T19" fmla="*/ 71 h 75"/>
                <a:gd name="T20" fmla="*/ 0 w 72"/>
                <a:gd name="T2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75">
                  <a:moveTo>
                    <a:pt x="72" y="0"/>
                  </a:moveTo>
                  <a:lnTo>
                    <a:pt x="71" y="2"/>
                  </a:lnTo>
                  <a:lnTo>
                    <a:pt x="67" y="7"/>
                  </a:lnTo>
                  <a:lnTo>
                    <a:pt x="64" y="14"/>
                  </a:lnTo>
                  <a:lnTo>
                    <a:pt x="57" y="25"/>
                  </a:lnTo>
                  <a:lnTo>
                    <a:pt x="48" y="35"/>
                  </a:lnTo>
                  <a:lnTo>
                    <a:pt x="40" y="45"/>
                  </a:lnTo>
                  <a:lnTo>
                    <a:pt x="31" y="56"/>
                  </a:lnTo>
                  <a:lnTo>
                    <a:pt x="21" y="64"/>
                  </a:lnTo>
                  <a:lnTo>
                    <a:pt x="10" y="71"/>
                  </a:lnTo>
                  <a:lnTo>
                    <a:pt x="0" y="7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78" name="Freeform 802">
              <a:extLst>
                <a:ext uri="{FF2B5EF4-FFF2-40B4-BE49-F238E27FC236}">
                  <a16:creationId xmlns:a16="http://schemas.microsoft.com/office/drawing/2014/main" id="{7B2D11AF-A3B3-D86A-6BA0-FF8BA32F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3135"/>
              <a:ext cx="442" cy="523"/>
            </a:xfrm>
            <a:custGeom>
              <a:avLst/>
              <a:gdLst>
                <a:gd name="T0" fmla="*/ 814 w 885"/>
                <a:gd name="T1" fmla="*/ 81 h 1047"/>
                <a:gd name="T2" fmla="*/ 762 w 885"/>
                <a:gd name="T3" fmla="*/ 108 h 1047"/>
                <a:gd name="T4" fmla="*/ 735 w 885"/>
                <a:gd name="T5" fmla="*/ 133 h 1047"/>
                <a:gd name="T6" fmla="*/ 671 w 885"/>
                <a:gd name="T7" fmla="*/ 162 h 1047"/>
                <a:gd name="T8" fmla="*/ 636 w 885"/>
                <a:gd name="T9" fmla="*/ 217 h 1047"/>
                <a:gd name="T10" fmla="*/ 631 w 885"/>
                <a:gd name="T11" fmla="*/ 269 h 1047"/>
                <a:gd name="T12" fmla="*/ 633 w 885"/>
                <a:gd name="T13" fmla="*/ 280 h 1047"/>
                <a:gd name="T14" fmla="*/ 612 w 885"/>
                <a:gd name="T15" fmla="*/ 299 h 1047"/>
                <a:gd name="T16" fmla="*/ 596 w 885"/>
                <a:gd name="T17" fmla="*/ 328 h 1047"/>
                <a:gd name="T18" fmla="*/ 593 w 885"/>
                <a:gd name="T19" fmla="*/ 369 h 1047"/>
                <a:gd name="T20" fmla="*/ 593 w 885"/>
                <a:gd name="T21" fmla="*/ 394 h 1047"/>
                <a:gd name="T22" fmla="*/ 557 w 885"/>
                <a:gd name="T23" fmla="*/ 420 h 1047"/>
                <a:gd name="T24" fmla="*/ 508 w 885"/>
                <a:gd name="T25" fmla="*/ 504 h 1047"/>
                <a:gd name="T26" fmla="*/ 506 w 885"/>
                <a:gd name="T27" fmla="*/ 575 h 1047"/>
                <a:gd name="T28" fmla="*/ 434 w 885"/>
                <a:gd name="T29" fmla="*/ 630 h 1047"/>
                <a:gd name="T30" fmla="*/ 377 w 885"/>
                <a:gd name="T31" fmla="*/ 670 h 1047"/>
                <a:gd name="T32" fmla="*/ 330 w 885"/>
                <a:gd name="T33" fmla="*/ 738 h 1047"/>
                <a:gd name="T34" fmla="*/ 327 w 885"/>
                <a:gd name="T35" fmla="*/ 757 h 1047"/>
                <a:gd name="T36" fmla="*/ 290 w 885"/>
                <a:gd name="T37" fmla="*/ 748 h 1047"/>
                <a:gd name="T38" fmla="*/ 232 w 885"/>
                <a:gd name="T39" fmla="*/ 758 h 1047"/>
                <a:gd name="T40" fmla="*/ 140 w 885"/>
                <a:gd name="T41" fmla="*/ 829 h 1047"/>
                <a:gd name="T42" fmla="*/ 126 w 885"/>
                <a:gd name="T43" fmla="*/ 869 h 1047"/>
                <a:gd name="T44" fmla="*/ 88 w 885"/>
                <a:gd name="T45" fmla="*/ 886 h 1047"/>
                <a:gd name="T46" fmla="*/ 12 w 885"/>
                <a:gd name="T47" fmla="*/ 961 h 1047"/>
                <a:gd name="T48" fmla="*/ 2 w 885"/>
                <a:gd name="T49" fmla="*/ 1028 h 1047"/>
                <a:gd name="T50" fmla="*/ 26 w 885"/>
                <a:gd name="T51" fmla="*/ 1038 h 1047"/>
                <a:gd name="T52" fmla="*/ 57 w 885"/>
                <a:gd name="T53" fmla="*/ 1047 h 1047"/>
                <a:gd name="T54" fmla="*/ 130 w 885"/>
                <a:gd name="T55" fmla="*/ 1033 h 1047"/>
                <a:gd name="T56" fmla="*/ 190 w 885"/>
                <a:gd name="T57" fmla="*/ 1004 h 1047"/>
                <a:gd name="T58" fmla="*/ 235 w 885"/>
                <a:gd name="T59" fmla="*/ 967 h 1047"/>
                <a:gd name="T60" fmla="*/ 246 w 885"/>
                <a:gd name="T61" fmla="*/ 954 h 1047"/>
                <a:gd name="T62" fmla="*/ 263 w 885"/>
                <a:gd name="T63" fmla="*/ 957 h 1047"/>
                <a:gd name="T64" fmla="*/ 346 w 885"/>
                <a:gd name="T65" fmla="*/ 931 h 1047"/>
                <a:gd name="T66" fmla="*/ 422 w 885"/>
                <a:gd name="T67" fmla="*/ 883 h 1047"/>
                <a:gd name="T68" fmla="*/ 451 w 885"/>
                <a:gd name="T69" fmla="*/ 841 h 1047"/>
                <a:gd name="T70" fmla="*/ 453 w 885"/>
                <a:gd name="T71" fmla="*/ 841 h 1047"/>
                <a:gd name="T72" fmla="*/ 501 w 885"/>
                <a:gd name="T73" fmla="*/ 827 h 1047"/>
                <a:gd name="T74" fmla="*/ 610 w 885"/>
                <a:gd name="T75" fmla="*/ 767 h 1047"/>
                <a:gd name="T76" fmla="*/ 698 w 885"/>
                <a:gd name="T77" fmla="*/ 693 h 1047"/>
                <a:gd name="T78" fmla="*/ 716 w 885"/>
                <a:gd name="T79" fmla="*/ 675 h 1047"/>
                <a:gd name="T80" fmla="*/ 788 w 885"/>
                <a:gd name="T81" fmla="*/ 658 h 1047"/>
                <a:gd name="T82" fmla="*/ 845 w 885"/>
                <a:gd name="T83" fmla="*/ 622 h 1047"/>
                <a:gd name="T84" fmla="*/ 854 w 885"/>
                <a:gd name="T85" fmla="*/ 570 h 1047"/>
                <a:gd name="T86" fmla="*/ 845 w 885"/>
                <a:gd name="T87" fmla="*/ 549 h 1047"/>
                <a:gd name="T88" fmla="*/ 859 w 885"/>
                <a:gd name="T89" fmla="*/ 523 h 1047"/>
                <a:gd name="T90" fmla="*/ 883 w 885"/>
                <a:gd name="T91" fmla="*/ 442 h 1047"/>
                <a:gd name="T92" fmla="*/ 876 w 885"/>
                <a:gd name="T93" fmla="*/ 368 h 1047"/>
                <a:gd name="T94" fmla="*/ 857 w 885"/>
                <a:gd name="T95" fmla="*/ 307 h 1047"/>
                <a:gd name="T96" fmla="*/ 857 w 885"/>
                <a:gd name="T97" fmla="*/ 299 h 1047"/>
                <a:gd name="T98" fmla="*/ 878 w 885"/>
                <a:gd name="T99" fmla="*/ 254 h 1047"/>
                <a:gd name="T100" fmla="*/ 883 w 885"/>
                <a:gd name="T101" fmla="*/ 164 h 1047"/>
                <a:gd name="T102" fmla="*/ 880 w 885"/>
                <a:gd name="T103" fmla="*/ 46 h 1047"/>
                <a:gd name="T104" fmla="*/ 840 w 885"/>
                <a:gd name="T105" fmla="*/ 74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85" h="1047">
                  <a:moveTo>
                    <a:pt x="840" y="74"/>
                  </a:moveTo>
                  <a:lnTo>
                    <a:pt x="838" y="74"/>
                  </a:lnTo>
                  <a:lnTo>
                    <a:pt x="831" y="76"/>
                  </a:lnTo>
                  <a:lnTo>
                    <a:pt x="824" y="77"/>
                  </a:lnTo>
                  <a:lnTo>
                    <a:pt x="814" y="81"/>
                  </a:lnTo>
                  <a:lnTo>
                    <a:pt x="802" y="84"/>
                  </a:lnTo>
                  <a:lnTo>
                    <a:pt x="790" y="89"/>
                  </a:lnTo>
                  <a:lnTo>
                    <a:pt x="779" y="95"/>
                  </a:lnTo>
                  <a:lnTo>
                    <a:pt x="769" y="102"/>
                  </a:lnTo>
                  <a:lnTo>
                    <a:pt x="762" y="108"/>
                  </a:lnTo>
                  <a:lnTo>
                    <a:pt x="757" y="117"/>
                  </a:lnTo>
                  <a:lnTo>
                    <a:pt x="757" y="117"/>
                  </a:lnTo>
                  <a:lnTo>
                    <a:pt x="752" y="124"/>
                  </a:lnTo>
                  <a:lnTo>
                    <a:pt x="745" y="129"/>
                  </a:lnTo>
                  <a:lnTo>
                    <a:pt x="735" y="133"/>
                  </a:lnTo>
                  <a:lnTo>
                    <a:pt x="722" y="136"/>
                  </a:lnTo>
                  <a:lnTo>
                    <a:pt x="710" y="141"/>
                  </a:lnTo>
                  <a:lnTo>
                    <a:pt x="697" y="145"/>
                  </a:lnTo>
                  <a:lnTo>
                    <a:pt x="684" y="152"/>
                  </a:lnTo>
                  <a:lnTo>
                    <a:pt x="671" y="162"/>
                  </a:lnTo>
                  <a:lnTo>
                    <a:pt x="659" y="174"/>
                  </a:lnTo>
                  <a:lnTo>
                    <a:pt x="648" y="190"/>
                  </a:lnTo>
                  <a:lnTo>
                    <a:pt x="648" y="190"/>
                  </a:lnTo>
                  <a:lnTo>
                    <a:pt x="641" y="204"/>
                  </a:lnTo>
                  <a:lnTo>
                    <a:pt x="636" y="217"/>
                  </a:lnTo>
                  <a:lnTo>
                    <a:pt x="633" y="231"/>
                  </a:lnTo>
                  <a:lnTo>
                    <a:pt x="631" y="242"/>
                  </a:lnTo>
                  <a:lnTo>
                    <a:pt x="631" y="252"/>
                  </a:lnTo>
                  <a:lnTo>
                    <a:pt x="631" y="261"/>
                  </a:lnTo>
                  <a:lnTo>
                    <a:pt x="631" y="269"/>
                  </a:lnTo>
                  <a:lnTo>
                    <a:pt x="633" y="274"/>
                  </a:lnTo>
                  <a:lnTo>
                    <a:pt x="633" y="278"/>
                  </a:lnTo>
                  <a:lnTo>
                    <a:pt x="633" y="278"/>
                  </a:lnTo>
                  <a:lnTo>
                    <a:pt x="633" y="278"/>
                  </a:lnTo>
                  <a:lnTo>
                    <a:pt x="633" y="280"/>
                  </a:lnTo>
                  <a:lnTo>
                    <a:pt x="629" y="281"/>
                  </a:lnTo>
                  <a:lnTo>
                    <a:pt x="626" y="283"/>
                  </a:lnTo>
                  <a:lnTo>
                    <a:pt x="622" y="288"/>
                  </a:lnTo>
                  <a:lnTo>
                    <a:pt x="617" y="292"/>
                  </a:lnTo>
                  <a:lnTo>
                    <a:pt x="612" y="299"/>
                  </a:lnTo>
                  <a:lnTo>
                    <a:pt x="607" y="304"/>
                  </a:lnTo>
                  <a:lnTo>
                    <a:pt x="603" y="312"/>
                  </a:lnTo>
                  <a:lnTo>
                    <a:pt x="600" y="319"/>
                  </a:lnTo>
                  <a:lnTo>
                    <a:pt x="596" y="328"/>
                  </a:lnTo>
                  <a:lnTo>
                    <a:pt x="596" y="328"/>
                  </a:lnTo>
                  <a:lnTo>
                    <a:pt x="595" y="335"/>
                  </a:lnTo>
                  <a:lnTo>
                    <a:pt x="593" y="344"/>
                  </a:lnTo>
                  <a:lnTo>
                    <a:pt x="593" y="352"/>
                  </a:lnTo>
                  <a:lnTo>
                    <a:pt x="593" y="361"/>
                  </a:lnTo>
                  <a:lnTo>
                    <a:pt x="593" y="369"/>
                  </a:lnTo>
                  <a:lnTo>
                    <a:pt x="593" y="376"/>
                  </a:lnTo>
                  <a:lnTo>
                    <a:pt x="593" y="383"/>
                  </a:lnTo>
                  <a:lnTo>
                    <a:pt x="593" y="388"/>
                  </a:lnTo>
                  <a:lnTo>
                    <a:pt x="593" y="392"/>
                  </a:lnTo>
                  <a:lnTo>
                    <a:pt x="593" y="394"/>
                  </a:lnTo>
                  <a:lnTo>
                    <a:pt x="593" y="394"/>
                  </a:lnTo>
                  <a:lnTo>
                    <a:pt x="589" y="395"/>
                  </a:lnTo>
                  <a:lnTo>
                    <a:pt x="581" y="401"/>
                  </a:lnTo>
                  <a:lnTo>
                    <a:pt x="570" y="407"/>
                  </a:lnTo>
                  <a:lnTo>
                    <a:pt x="557" y="420"/>
                  </a:lnTo>
                  <a:lnTo>
                    <a:pt x="543" y="432"/>
                  </a:lnTo>
                  <a:lnTo>
                    <a:pt x="529" y="447"/>
                  </a:lnTo>
                  <a:lnTo>
                    <a:pt x="519" y="465"/>
                  </a:lnTo>
                  <a:lnTo>
                    <a:pt x="512" y="484"/>
                  </a:lnTo>
                  <a:lnTo>
                    <a:pt x="508" y="504"/>
                  </a:lnTo>
                  <a:lnTo>
                    <a:pt x="513" y="525"/>
                  </a:lnTo>
                  <a:lnTo>
                    <a:pt x="513" y="525"/>
                  </a:lnTo>
                  <a:lnTo>
                    <a:pt x="517" y="546"/>
                  </a:lnTo>
                  <a:lnTo>
                    <a:pt x="515" y="561"/>
                  </a:lnTo>
                  <a:lnTo>
                    <a:pt x="506" y="575"/>
                  </a:lnTo>
                  <a:lnTo>
                    <a:pt x="494" y="587"/>
                  </a:lnTo>
                  <a:lnTo>
                    <a:pt x="479" y="598"/>
                  </a:lnTo>
                  <a:lnTo>
                    <a:pt x="463" y="608"/>
                  </a:lnTo>
                  <a:lnTo>
                    <a:pt x="448" y="618"/>
                  </a:lnTo>
                  <a:lnTo>
                    <a:pt x="434" y="630"/>
                  </a:lnTo>
                  <a:lnTo>
                    <a:pt x="423" y="643"/>
                  </a:lnTo>
                  <a:lnTo>
                    <a:pt x="420" y="658"/>
                  </a:lnTo>
                  <a:lnTo>
                    <a:pt x="420" y="658"/>
                  </a:lnTo>
                  <a:lnTo>
                    <a:pt x="396" y="662"/>
                  </a:lnTo>
                  <a:lnTo>
                    <a:pt x="377" y="670"/>
                  </a:lnTo>
                  <a:lnTo>
                    <a:pt x="361" y="681"/>
                  </a:lnTo>
                  <a:lnTo>
                    <a:pt x="351" y="694"/>
                  </a:lnTo>
                  <a:lnTo>
                    <a:pt x="341" y="708"/>
                  </a:lnTo>
                  <a:lnTo>
                    <a:pt x="335" y="724"/>
                  </a:lnTo>
                  <a:lnTo>
                    <a:pt x="330" y="738"/>
                  </a:lnTo>
                  <a:lnTo>
                    <a:pt x="328" y="748"/>
                  </a:lnTo>
                  <a:lnTo>
                    <a:pt x="327" y="755"/>
                  </a:lnTo>
                  <a:lnTo>
                    <a:pt x="327" y="758"/>
                  </a:lnTo>
                  <a:lnTo>
                    <a:pt x="327" y="758"/>
                  </a:lnTo>
                  <a:lnTo>
                    <a:pt x="327" y="757"/>
                  </a:lnTo>
                  <a:lnTo>
                    <a:pt x="323" y="755"/>
                  </a:lnTo>
                  <a:lnTo>
                    <a:pt x="318" y="753"/>
                  </a:lnTo>
                  <a:lnTo>
                    <a:pt x="309" y="751"/>
                  </a:lnTo>
                  <a:lnTo>
                    <a:pt x="301" y="750"/>
                  </a:lnTo>
                  <a:lnTo>
                    <a:pt x="290" y="748"/>
                  </a:lnTo>
                  <a:lnTo>
                    <a:pt x="277" y="748"/>
                  </a:lnTo>
                  <a:lnTo>
                    <a:pt x="263" y="748"/>
                  </a:lnTo>
                  <a:lnTo>
                    <a:pt x="247" y="751"/>
                  </a:lnTo>
                  <a:lnTo>
                    <a:pt x="232" y="758"/>
                  </a:lnTo>
                  <a:lnTo>
                    <a:pt x="232" y="758"/>
                  </a:lnTo>
                  <a:lnTo>
                    <a:pt x="202" y="772"/>
                  </a:lnTo>
                  <a:lnTo>
                    <a:pt x="180" y="786"/>
                  </a:lnTo>
                  <a:lnTo>
                    <a:pt x="163" y="802"/>
                  </a:lnTo>
                  <a:lnTo>
                    <a:pt x="149" y="815"/>
                  </a:lnTo>
                  <a:lnTo>
                    <a:pt x="140" y="829"/>
                  </a:lnTo>
                  <a:lnTo>
                    <a:pt x="133" y="843"/>
                  </a:lnTo>
                  <a:lnTo>
                    <a:pt x="130" y="853"/>
                  </a:lnTo>
                  <a:lnTo>
                    <a:pt x="126" y="862"/>
                  </a:lnTo>
                  <a:lnTo>
                    <a:pt x="126" y="867"/>
                  </a:lnTo>
                  <a:lnTo>
                    <a:pt x="126" y="869"/>
                  </a:lnTo>
                  <a:lnTo>
                    <a:pt x="126" y="869"/>
                  </a:lnTo>
                  <a:lnTo>
                    <a:pt x="123" y="869"/>
                  </a:lnTo>
                  <a:lnTo>
                    <a:pt x="116" y="872"/>
                  </a:lnTo>
                  <a:lnTo>
                    <a:pt x="104" y="878"/>
                  </a:lnTo>
                  <a:lnTo>
                    <a:pt x="88" y="886"/>
                  </a:lnTo>
                  <a:lnTo>
                    <a:pt x="71" y="895"/>
                  </a:lnTo>
                  <a:lnTo>
                    <a:pt x="54" y="909"/>
                  </a:lnTo>
                  <a:lnTo>
                    <a:pt x="38" y="923"/>
                  </a:lnTo>
                  <a:lnTo>
                    <a:pt x="24" y="942"/>
                  </a:lnTo>
                  <a:lnTo>
                    <a:pt x="12" y="961"/>
                  </a:lnTo>
                  <a:lnTo>
                    <a:pt x="5" y="985"/>
                  </a:lnTo>
                  <a:lnTo>
                    <a:pt x="5" y="985"/>
                  </a:lnTo>
                  <a:lnTo>
                    <a:pt x="2" y="1006"/>
                  </a:lnTo>
                  <a:lnTo>
                    <a:pt x="0" y="1019"/>
                  </a:lnTo>
                  <a:lnTo>
                    <a:pt x="2" y="1028"/>
                  </a:lnTo>
                  <a:lnTo>
                    <a:pt x="4" y="1035"/>
                  </a:lnTo>
                  <a:lnTo>
                    <a:pt x="9" y="1037"/>
                  </a:lnTo>
                  <a:lnTo>
                    <a:pt x="14" y="1038"/>
                  </a:lnTo>
                  <a:lnTo>
                    <a:pt x="21" y="1038"/>
                  </a:lnTo>
                  <a:lnTo>
                    <a:pt x="26" y="1038"/>
                  </a:lnTo>
                  <a:lnTo>
                    <a:pt x="33" y="1038"/>
                  </a:lnTo>
                  <a:lnTo>
                    <a:pt x="40" y="1042"/>
                  </a:lnTo>
                  <a:lnTo>
                    <a:pt x="40" y="1042"/>
                  </a:lnTo>
                  <a:lnTo>
                    <a:pt x="47" y="1045"/>
                  </a:lnTo>
                  <a:lnTo>
                    <a:pt x="57" y="1047"/>
                  </a:lnTo>
                  <a:lnTo>
                    <a:pt x="69" y="1047"/>
                  </a:lnTo>
                  <a:lnTo>
                    <a:pt x="83" y="1045"/>
                  </a:lnTo>
                  <a:lnTo>
                    <a:pt x="97" y="1042"/>
                  </a:lnTo>
                  <a:lnTo>
                    <a:pt x="112" y="1038"/>
                  </a:lnTo>
                  <a:lnTo>
                    <a:pt x="130" y="1033"/>
                  </a:lnTo>
                  <a:lnTo>
                    <a:pt x="145" y="1026"/>
                  </a:lnTo>
                  <a:lnTo>
                    <a:pt x="161" y="1019"/>
                  </a:lnTo>
                  <a:lnTo>
                    <a:pt x="176" y="1012"/>
                  </a:lnTo>
                  <a:lnTo>
                    <a:pt x="176" y="1012"/>
                  </a:lnTo>
                  <a:lnTo>
                    <a:pt x="190" y="1004"/>
                  </a:lnTo>
                  <a:lnTo>
                    <a:pt x="202" y="997"/>
                  </a:lnTo>
                  <a:lnTo>
                    <a:pt x="213" y="988"/>
                  </a:lnTo>
                  <a:lnTo>
                    <a:pt x="221" y="981"/>
                  </a:lnTo>
                  <a:lnTo>
                    <a:pt x="228" y="973"/>
                  </a:lnTo>
                  <a:lnTo>
                    <a:pt x="235" y="967"/>
                  </a:lnTo>
                  <a:lnTo>
                    <a:pt x="240" y="961"/>
                  </a:lnTo>
                  <a:lnTo>
                    <a:pt x="244" y="957"/>
                  </a:lnTo>
                  <a:lnTo>
                    <a:pt x="246" y="954"/>
                  </a:lnTo>
                  <a:lnTo>
                    <a:pt x="246" y="954"/>
                  </a:lnTo>
                  <a:lnTo>
                    <a:pt x="246" y="954"/>
                  </a:lnTo>
                  <a:lnTo>
                    <a:pt x="247" y="954"/>
                  </a:lnTo>
                  <a:lnTo>
                    <a:pt x="247" y="955"/>
                  </a:lnTo>
                  <a:lnTo>
                    <a:pt x="251" y="955"/>
                  </a:lnTo>
                  <a:lnTo>
                    <a:pt x="256" y="957"/>
                  </a:lnTo>
                  <a:lnTo>
                    <a:pt x="263" y="957"/>
                  </a:lnTo>
                  <a:lnTo>
                    <a:pt x="271" y="955"/>
                  </a:lnTo>
                  <a:lnTo>
                    <a:pt x="285" y="954"/>
                  </a:lnTo>
                  <a:lnTo>
                    <a:pt x="301" y="948"/>
                  </a:lnTo>
                  <a:lnTo>
                    <a:pt x="322" y="942"/>
                  </a:lnTo>
                  <a:lnTo>
                    <a:pt x="346" y="931"/>
                  </a:lnTo>
                  <a:lnTo>
                    <a:pt x="346" y="931"/>
                  </a:lnTo>
                  <a:lnTo>
                    <a:pt x="370" y="919"/>
                  </a:lnTo>
                  <a:lnTo>
                    <a:pt x="391" y="907"/>
                  </a:lnTo>
                  <a:lnTo>
                    <a:pt x="408" y="895"/>
                  </a:lnTo>
                  <a:lnTo>
                    <a:pt x="422" y="883"/>
                  </a:lnTo>
                  <a:lnTo>
                    <a:pt x="432" y="871"/>
                  </a:lnTo>
                  <a:lnTo>
                    <a:pt x="441" y="860"/>
                  </a:lnTo>
                  <a:lnTo>
                    <a:pt x="446" y="852"/>
                  </a:lnTo>
                  <a:lnTo>
                    <a:pt x="449" y="845"/>
                  </a:lnTo>
                  <a:lnTo>
                    <a:pt x="451" y="841"/>
                  </a:lnTo>
                  <a:lnTo>
                    <a:pt x="453" y="840"/>
                  </a:lnTo>
                  <a:lnTo>
                    <a:pt x="453" y="840"/>
                  </a:lnTo>
                  <a:lnTo>
                    <a:pt x="453" y="840"/>
                  </a:lnTo>
                  <a:lnTo>
                    <a:pt x="453" y="841"/>
                  </a:lnTo>
                  <a:lnTo>
                    <a:pt x="453" y="841"/>
                  </a:lnTo>
                  <a:lnTo>
                    <a:pt x="456" y="841"/>
                  </a:lnTo>
                  <a:lnTo>
                    <a:pt x="462" y="841"/>
                  </a:lnTo>
                  <a:lnTo>
                    <a:pt x="470" y="840"/>
                  </a:lnTo>
                  <a:lnTo>
                    <a:pt x="484" y="834"/>
                  </a:lnTo>
                  <a:lnTo>
                    <a:pt x="501" y="827"/>
                  </a:lnTo>
                  <a:lnTo>
                    <a:pt x="524" y="817"/>
                  </a:lnTo>
                  <a:lnTo>
                    <a:pt x="551" y="802"/>
                  </a:lnTo>
                  <a:lnTo>
                    <a:pt x="551" y="802"/>
                  </a:lnTo>
                  <a:lnTo>
                    <a:pt x="582" y="786"/>
                  </a:lnTo>
                  <a:lnTo>
                    <a:pt x="610" y="767"/>
                  </a:lnTo>
                  <a:lnTo>
                    <a:pt x="634" y="750"/>
                  </a:lnTo>
                  <a:lnTo>
                    <a:pt x="655" y="734"/>
                  </a:lnTo>
                  <a:lnTo>
                    <a:pt x="672" y="719"/>
                  </a:lnTo>
                  <a:lnTo>
                    <a:pt x="686" y="705"/>
                  </a:lnTo>
                  <a:lnTo>
                    <a:pt x="698" y="693"/>
                  </a:lnTo>
                  <a:lnTo>
                    <a:pt x="705" y="682"/>
                  </a:lnTo>
                  <a:lnTo>
                    <a:pt x="710" y="677"/>
                  </a:lnTo>
                  <a:lnTo>
                    <a:pt x="712" y="675"/>
                  </a:lnTo>
                  <a:lnTo>
                    <a:pt x="712" y="675"/>
                  </a:lnTo>
                  <a:lnTo>
                    <a:pt x="716" y="675"/>
                  </a:lnTo>
                  <a:lnTo>
                    <a:pt x="724" y="674"/>
                  </a:lnTo>
                  <a:lnTo>
                    <a:pt x="736" y="672"/>
                  </a:lnTo>
                  <a:lnTo>
                    <a:pt x="752" y="668"/>
                  </a:lnTo>
                  <a:lnTo>
                    <a:pt x="769" y="663"/>
                  </a:lnTo>
                  <a:lnTo>
                    <a:pt x="788" y="658"/>
                  </a:lnTo>
                  <a:lnTo>
                    <a:pt x="805" y="651"/>
                  </a:lnTo>
                  <a:lnTo>
                    <a:pt x="823" y="643"/>
                  </a:lnTo>
                  <a:lnTo>
                    <a:pt x="835" y="632"/>
                  </a:lnTo>
                  <a:lnTo>
                    <a:pt x="845" y="622"/>
                  </a:lnTo>
                  <a:lnTo>
                    <a:pt x="845" y="622"/>
                  </a:lnTo>
                  <a:lnTo>
                    <a:pt x="850" y="610"/>
                  </a:lnTo>
                  <a:lnTo>
                    <a:pt x="854" y="599"/>
                  </a:lnTo>
                  <a:lnTo>
                    <a:pt x="855" y="589"/>
                  </a:lnTo>
                  <a:lnTo>
                    <a:pt x="855" y="579"/>
                  </a:lnTo>
                  <a:lnTo>
                    <a:pt x="854" y="570"/>
                  </a:lnTo>
                  <a:lnTo>
                    <a:pt x="852" y="563"/>
                  </a:lnTo>
                  <a:lnTo>
                    <a:pt x="850" y="558"/>
                  </a:lnTo>
                  <a:lnTo>
                    <a:pt x="847" y="553"/>
                  </a:lnTo>
                  <a:lnTo>
                    <a:pt x="845" y="551"/>
                  </a:lnTo>
                  <a:lnTo>
                    <a:pt x="845" y="549"/>
                  </a:lnTo>
                  <a:lnTo>
                    <a:pt x="845" y="549"/>
                  </a:lnTo>
                  <a:lnTo>
                    <a:pt x="847" y="547"/>
                  </a:lnTo>
                  <a:lnTo>
                    <a:pt x="849" y="542"/>
                  </a:lnTo>
                  <a:lnTo>
                    <a:pt x="854" y="534"/>
                  </a:lnTo>
                  <a:lnTo>
                    <a:pt x="859" y="523"/>
                  </a:lnTo>
                  <a:lnTo>
                    <a:pt x="866" y="509"/>
                  </a:lnTo>
                  <a:lnTo>
                    <a:pt x="871" y="494"/>
                  </a:lnTo>
                  <a:lnTo>
                    <a:pt x="876" y="478"/>
                  </a:lnTo>
                  <a:lnTo>
                    <a:pt x="881" y="459"/>
                  </a:lnTo>
                  <a:lnTo>
                    <a:pt x="883" y="442"/>
                  </a:lnTo>
                  <a:lnTo>
                    <a:pt x="883" y="423"/>
                  </a:lnTo>
                  <a:lnTo>
                    <a:pt x="883" y="423"/>
                  </a:lnTo>
                  <a:lnTo>
                    <a:pt x="881" y="404"/>
                  </a:lnTo>
                  <a:lnTo>
                    <a:pt x="880" y="385"/>
                  </a:lnTo>
                  <a:lnTo>
                    <a:pt x="876" y="368"/>
                  </a:lnTo>
                  <a:lnTo>
                    <a:pt x="871" y="352"/>
                  </a:lnTo>
                  <a:lnTo>
                    <a:pt x="868" y="338"/>
                  </a:lnTo>
                  <a:lnTo>
                    <a:pt x="864" y="326"/>
                  </a:lnTo>
                  <a:lnTo>
                    <a:pt x="861" y="316"/>
                  </a:lnTo>
                  <a:lnTo>
                    <a:pt x="857" y="307"/>
                  </a:lnTo>
                  <a:lnTo>
                    <a:pt x="855" y="302"/>
                  </a:lnTo>
                  <a:lnTo>
                    <a:pt x="854" y="300"/>
                  </a:lnTo>
                  <a:lnTo>
                    <a:pt x="854" y="300"/>
                  </a:lnTo>
                  <a:lnTo>
                    <a:pt x="855" y="300"/>
                  </a:lnTo>
                  <a:lnTo>
                    <a:pt x="857" y="299"/>
                  </a:lnTo>
                  <a:lnTo>
                    <a:pt x="861" y="293"/>
                  </a:lnTo>
                  <a:lnTo>
                    <a:pt x="864" y="288"/>
                  </a:lnTo>
                  <a:lnTo>
                    <a:pt x="869" y="278"/>
                  </a:lnTo>
                  <a:lnTo>
                    <a:pt x="873" y="268"/>
                  </a:lnTo>
                  <a:lnTo>
                    <a:pt x="878" y="254"/>
                  </a:lnTo>
                  <a:lnTo>
                    <a:pt x="881" y="236"/>
                  </a:lnTo>
                  <a:lnTo>
                    <a:pt x="883" y="216"/>
                  </a:lnTo>
                  <a:lnTo>
                    <a:pt x="883" y="190"/>
                  </a:lnTo>
                  <a:lnTo>
                    <a:pt x="883" y="190"/>
                  </a:lnTo>
                  <a:lnTo>
                    <a:pt x="883" y="164"/>
                  </a:lnTo>
                  <a:lnTo>
                    <a:pt x="885" y="138"/>
                  </a:lnTo>
                  <a:lnTo>
                    <a:pt x="885" y="112"/>
                  </a:lnTo>
                  <a:lnTo>
                    <a:pt x="885" y="88"/>
                  </a:lnTo>
                  <a:lnTo>
                    <a:pt x="883" y="67"/>
                  </a:lnTo>
                  <a:lnTo>
                    <a:pt x="880" y="46"/>
                  </a:lnTo>
                  <a:lnTo>
                    <a:pt x="873" y="29"/>
                  </a:lnTo>
                  <a:lnTo>
                    <a:pt x="866" y="15"/>
                  </a:lnTo>
                  <a:lnTo>
                    <a:pt x="854" y="7"/>
                  </a:lnTo>
                  <a:lnTo>
                    <a:pt x="840" y="0"/>
                  </a:lnTo>
                  <a:lnTo>
                    <a:pt x="840" y="74"/>
                  </a:lnTo>
                  <a:lnTo>
                    <a:pt x="840" y="74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79" name="Freeform 803">
              <a:extLst>
                <a:ext uri="{FF2B5EF4-FFF2-40B4-BE49-F238E27FC236}">
                  <a16:creationId xmlns:a16="http://schemas.microsoft.com/office/drawing/2014/main" id="{208A56E0-C5D3-A736-A4C0-D169369BE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3135"/>
              <a:ext cx="442" cy="523"/>
            </a:xfrm>
            <a:custGeom>
              <a:avLst/>
              <a:gdLst>
                <a:gd name="T0" fmla="*/ 814 w 885"/>
                <a:gd name="T1" fmla="*/ 81 h 1047"/>
                <a:gd name="T2" fmla="*/ 762 w 885"/>
                <a:gd name="T3" fmla="*/ 108 h 1047"/>
                <a:gd name="T4" fmla="*/ 735 w 885"/>
                <a:gd name="T5" fmla="*/ 133 h 1047"/>
                <a:gd name="T6" fmla="*/ 671 w 885"/>
                <a:gd name="T7" fmla="*/ 162 h 1047"/>
                <a:gd name="T8" fmla="*/ 636 w 885"/>
                <a:gd name="T9" fmla="*/ 217 h 1047"/>
                <a:gd name="T10" fmla="*/ 631 w 885"/>
                <a:gd name="T11" fmla="*/ 269 h 1047"/>
                <a:gd name="T12" fmla="*/ 633 w 885"/>
                <a:gd name="T13" fmla="*/ 280 h 1047"/>
                <a:gd name="T14" fmla="*/ 612 w 885"/>
                <a:gd name="T15" fmla="*/ 299 h 1047"/>
                <a:gd name="T16" fmla="*/ 596 w 885"/>
                <a:gd name="T17" fmla="*/ 328 h 1047"/>
                <a:gd name="T18" fmla="*/ 593 w 885"/>
                <a:gd name="T19" fmla="*/ 369 h 1047"/>
                <a:gd name="T20" fmla="*/ 593 w 885"/>
                <a:gd name="T21" fmla="*/ 394 h 1047"/>
                <a:gd name="T22" fmla="*/ 557 w 885"/>
                <a:gd name="T23" fmla="*/ 420 h 1047"/>
                <a:gd name="T24" fmla="*/ 508 w 885"/>
                <a:gd name="T25" fmla="*/ 504 h 1047"/>
                <a:gd name="T26" fmla="*/ 506 w 885"/>
                <a:gd name="T27" fmla="*/ 575 h 1047"/>
                <a:gd name="T28" fmla="*/ 434 w 885"/>
                <a:gd name="T29" fmla="*/ 630 h 1047"/>
                <a:gd name="T30" fmla="*/ 377 w 885"/>
                <a:gd name="T31" fmla="*/ 670 h 1047"/>
                <a:gd name="T32" fmla="*/ 330 w 885"/>
                <a:gd name="T33" fmla="*/ 738 h 1047"/>
                <a:gd name="T34" fmla="*/ 327 w 885"/>
                <a:gd name="T35" fmla="*/ 757 h 1047"/>
                <a:gd name="T36" fmla="*/ 290 w 885"/>
                <a:gd name="T37" fmla="*/ 748 h 1047"/>
                <a:gd name="T38" fmla="*/ 232 w 885"/>
                <a:gd name="T39" fmla="*/ 758 h 1047"/>
                <a:gd name="T40" fmla="*/ 140 w 885"/>
                <a:gd name="T41" fmla="*/ 829 h 1047"/>
                <a:gd name="T42" fmla="*/ 126 w 885"/>
                <a:gd name="T43" fmla="*/ 869 h 1047"/>
                <a:gd name="T44" fmla="*/ 88 w 885"/>
                <a:gd name="T45" fmla="*/ 886 h 1047"/>
                <a:gd name="T46" fmla="*/ 12 w 885"/>
                <a:gd name="T47" fmla="*/ 961 h 1047"/>
                <a:gd name="T48" fmla="*/ 2 w 885"/>
                <a:gd name="T49" fmla="*/ 1028 h 1047"/>
                <a:gd name="T50" fmla="*/ 26 w 885"/>
                <a:gd name="T51" fmla="*/ 1038 h 1047"/>
                <a:gd name="T52" fmla="*/ 57 w 885"/>
                <a:gd name="T53" fmla="*/ 1047 h 1047"/>
                <a:gd name="T54" fmla="*/ 130 w 885"/>
                <a:gd name="T55" fmla="*/ 1033 h 1047"/>
                <a:gd name="T56" fmla="*/ 190 w 885"/>
                <a:gd name="T57" fmla="*/ 1004 h 1047"/>
                <a:gd name="T58" fmla="*/ 235 w 885"/>
                <a:gd name="T59" fmla="*/ 967 h 1047"/>
                <a:gd name="T60" fmla="*/ 246 w 885"/>
                <a:gd name="T61" fmla="*/ 954 h 1047"/>
                <a:gd name="T62" fmla="*/ 263 w 885"/>
                <a:gd name="T63" fmla="*/ 957 h 1047"/>
                <a:gd name="T64" fmla="*/ 346 w 885"/>
                <a:gd name="T65" fmla="*/ 931 h 1047"/>
                <a:gd name="T66" fmla="*/ 422 w 885"/>
                <a:gd name="T67" fmla="*/ 883 h 1047"/>
                <a:gd name="T68" fmla="*/ 451 w 885"/>
                <a:gd name="T69" fmla="*/ 841 h 1047"/>
                <a:gd name="T70" fmla="*/ 453 w 885"/>
                <a:gd name="T71" fmla="*/ 841 h 1047"/>
                <a:gd name="T72" fmla="*/ 501 w 885"/>
                <a:gd name="T73" fmla="*/ 827 h 1047"/>
                <a:gd name="T74" fmla="*/ 610 w 885"/>
                <a:gd name="T75" fmla="*/ 767 h 1047"/>
                <a:gd name="T76" fmla="*/ 698 w 885"/>
                <a:gd name="T77" fmla="*/ 693 h 1047"/>
                <a:gd name="T78" fmla="*/ 716 w 885"/>
                <a:gd name="T79" fmla="*/ 675 h 1047"/>
                <a:gd name="T80" fmla="*/ 788 w 885"/>
                <a:gd name="T81" fmla="*/ 658 h 1047"/>
                <a:gd name="T82" fmla="*/ 845 w 885"/>
                <a:gd name="T83" fmla="*/ 622 h 1047"/>
                <a:gd name="T84" fmla="*/ 854 w 885"/>
                <a:gd name="T85" fmla="*/ 570 h 1047"/>
                <a:gd name="T86" fmla="*/ 845 w 885"/>
                <a:gd name="T87" fmla="*/ 549 h 1047"/>
                <a:gd name="T88" fmla="*/ 859 w 885"/>
                <a:gd name="T89" fmla="*/ 523 h 1047"/>
                <a:gd name="T90" fmla="*/ 883 w 885"/>
                <a:gd name="T91" fmla="*/ 442 h 1047"/>
                <a:gd name="T92" fmla="*/ 876 w 885"/>
                <a:gd name="T93" fmla="*/ 368 h 1047"/>
                <a:gd name="T94" fmla="*/ 857 w 885"/>
                <a:gd name="T95" fmla="*/ 307 h 1047"/>
                <a:gd name="T96" fmla="*/ 857 w 885"/>
                <a:gd name="T97" fmla="*/ 299 h 1047"/>
                <a:gd name="T98" fmla="*/ 878 w 885"/>
                <a:gd name="T99" fmla="*/ 254 h 1047"/>
                <a:gd name="T100" fmla="*/ 883 w 885"/>
                <a:gd name="T101" fmla="*/ 164 h 1047"/>
                <a:gd name="T102" fmla="*/ 880 w 885"/>
                <a:gd name="T103" fmla="*/ 46 h 1047"/>
                <a:gd name="T104" fmla="*/ 840 w 885"/>
                <a:gd name="T105" fmla="*/ 74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85" h="1047">
                  <a:moveTo>
                    <a:pt x="840" y="74"/>
                  </a:moveTo>
                  <a:lnTo>
                    <a:pt x="838" y="74"/>
                  </a:lnTo>
                  <a:lnTo>
                    <a:pt x="831" y="76"/>
                  </a:lnTo>
                  <a:lnTo>
                    <a:pt x="824" y="77"/>
                  </a:lnTo>
                  <a:lnTo>
                    <a:pt x="814" y="81"/>
                  </a:lnTo>
                  <a:lnTo>
                    <a:pt x="802" y="84"/>
                  </a:lnTo>
                  <a:lnTo>
                    <a:pt x="790" y="89"/>
                  </a:lnTo>
                  <a:lnTo>
                    <a:pt x="779" y="95"/>
                  </a:lnTo>
                  <a:lnTo>
                    <a:pt x="769" y="102"/>
                  </a:lnTo>
                  <a:lnTo>
                    <a:pt x="762" y="108"/>
                  </a:lnTo>
                  <a:lnTo>
                    <a:pt x="757" y="117"/>
                  </a:lnTo>
                  <a:lnTo>
                    <a:pt x="757" y="117"/>
                  </a:lnTo>
                  <a:lnTo>
                    <a:pt x="752" y="124"/>
                  </a:lnTo>
                  <a:lnTo>
                    <a:pt x="745" y="129"/>
                  </a:lnTo>
                  <a:lnTo>
                    <a:pt x="735" y="133"/>
                  </a:lnTo>
                  <a:lnTo>
                    <a:pt x="722" y="136"/>
                  </a:lnTo>
                  <a:lnTo>
                    <a:pt x="710" y="141"/>
                  </a:lnTo>
                  <a:lnTo>
                    <a:pt x="697" y="145"/>
                  </a:lnTo>
                  <a:lnTo>
                    <a:pt x="684" y="152"/>
                  </a:lnTo>
                  <a:lnTo>
                    <a:pt x="671" y="162"/>
                  </a:lnTo>
                  <a:lnTo>
                    <a:pt x="659" y="174"/>
                  </a:lnTo>
                  <a:lnTo>
                    <a:pt x="648" y="190"/>
                  </a:lnTo>
                  <a:lnTo>
                    <a:pt x="648" y="190"/>
                  </a:lnTo>
                  <a:lnTo>
                    <a:pt x="641" y="204"/>
                  </a:lnTo>
                  <a:lnTo>
                    <a:pt x="636" y="217"/>
                  </a:lnTo>
                  <a:lnTo>
                    <a:pt x="633" y="231"/>
                  </a:lnTo>
                  <a:lnTo>
                    <a:pt x="631" y="242"/>
                  </a:lnTo>
                  <a:lnTo>
                    <a:pt x="631" y="252"/>
                  </a:lnTo>
                  <a:lnTo>
                    <a:pt x="631" y="261"/>
                  </a:lnTo>
                  <a:lnTo>
                    <a:pt x="631" y="269"/>
                  </a:lnTo>
                  <a:lnTo>
                    <a:pt x="633" y="274"/>
                  </a:lnTo>
                  <a:lnTo>
                    <a:pt x="633" y="278"/>
                  </a:lnTo>
                  <a:lnTo>
                    <a:pt x="633" y="278"/>
                  </a:lnTo>
                  <a:lnTo>
                    <a:pt x="633" y="278"/>
                  </a:lnTo>
                  <a:lnTo>
                    <a:pt x="633" y="280"/>
                  </a:lnTo>
                  <a:lnTo>
                    <a:pt x="629" y="281"/>
                  </a:lnTo>
                  <a:lnTo>
                    <a:pt x="626" y="283"/>
                  </a:lnTo>
                  <a:lnTo>
                    <a:pt x="622" y="288"/>
                  </a:lnTo>
                  <a:lnTo>
                    <a:pt x="617" y="292"/>
                  </a:lnTo>
                  <a:lnTo>
                    <a:pt x="612" y="299"/>
                  </a:lnTo>
                  <a:lnTo>
                    <a:pt x="607" y="304"/>
                  </a:lnTo>
                  <a:lnTo>
                    <a:pt x="603" y="312"/>
                  </a:lnTo>
                  <a:lnTo>
                    <a:pt x="600" y="319"/>
                  </a:lnTo>
                  <a:lnTo>
                    <a:pt x="596" y="328"/>
                  </a:lnTo>
                  <a:lnTo>
                    <a:pt x="596" y="328"/>
                  </a:lnTo>
                  <a:lnTo>
                    <a:pt x="595" y="335"/>
                  </a:lnTo>
                  <a:lnTo>
                    <a:pt x="593" y="344"/>
                  </a:lnTo>
                  <a:lnTo>
                    <a:pt x="593" y="352"/>
                  </a:lnTo>
                  <a:lnTo>
                    <a:pt x="593" y="361"/>
                  </a:lnTo>
                  <a:lnTo>
                    <a:pt x="593" y="369"/>
                  </a:lnTo>
                  <a:lnTo>
                    <a:pt x="593" y="376"/>
                  </a:lnTo>
                  <a:lnTo>
                    <a:pt x="593" y="383"/>
                  </a:lnTo>
                  <a:lnTo>
                    <a:pt x="593" y="388"/>
                  </a:lnTo>
                  <a:lnTo>
                    <a:pt x="593" y="392"/>
                  </a:lnTo>
                  <a:lnTo>
                    <a:pt x="593" y="394"/>
                  </a:lnTo>
                  <a:lnTo>
                    <a:pt x="593" y="394"/>
                  </a:lnTo>
                  <a:lnTo>
                    <a:pt x="589" y="395"/>
                  </a:lnTo>
                  <a:lnTo>
                    <a:pt x="581" y="401"/>
                  </a:lnTo>
                  <a:lnTo>
                    <a:pt x="570" y="407"/>
                  </a:lnTo>
                  <a:lnTo>
                    <a:pt x="557" y="420"/>
                  </a:lnTo>
                  <a:lnTo>
                    <a:pt x="543" y="432"/>
                  </a:lnTo>
                  <a:lnTo>
                    <a:pt x="529" y="447"/>
                  </a:lnTo>
                  <a:lnTo>
                    <a:pt x="519" y="465"/>
                  </a:lnTo>
                  <a:lnTo>
                    <a:pt x="512" y="484"/>
                  </a:lnTo>
                  <a:lnTo>
                    <a:pt x="508" y="504"/>
                  </a:lnTo>
                  <a:lnTo>
                    <a:pt x="513" y="525"/>
                  </a:lnTo>
                  <a:lnTo>
                    <a:pt x="513" y="525"/>
                  </a:lnTo>
                  <a:lnTo>
                    <a:pt x="517" y="546"/>
                  </a:lnTo>
                  <a:lnTo>
                    <a:pt x="515" y="561"/>
                  </a:lnTo>
                  <a:lnTo>
                    <a:pt x="506" y="575"/>
                  </a:lnTo>
                  <a:lnTo>
                    <a:pt x="494" y="587"/>
                  </a:lnTo>
                  <a:lnTo>
                    <a:pt x="479" y="598"/>
                  </a:lnTo>
                  <a:lnTo>
                    <a:pt x="463" y="608"/>
                  </a:lnTo>
                  <a:lnTo>
                    <a:pt x="448" y="618"/>
                  </a:lnTo>
                  <a:lnTo>
                    <a:pt x="434" y="630"/>
                  </a:lnTo>
                  <a:lnTo>
                    <a:pt x="423" y="643"/>
                  </a:lnTo>
                  <a:lnTo>
                    <a:pt x="420" y="658"/>
                  </a:lnTo>
                  <a:lnTo>
                    <a:pt x="420" y="658"/>
                  </a:lnTo>
                  <a:lnTo>
                    <a:pt x="396" y="662"/>
                  </a:lnTo>
                  <a:lnTo>
                    <a:pt x="377" y="670"/>
                  </a:lnTo>
                  <a:lnTo>
                    <a:pt x="361" y="681"/>
                  </a:lnTo>
                  <a:lnTo>
                    <a:pt x="351" y="694"/>
                  </a:lnTo>
                  <a:lnTo>
                    <a:pt x="341" y="708"/>
                  </a:lnTo>
                  <a:lnTo>
                    <a:pt x="335" y="724"/>
                  </a:lnTo>
                  <a:lnTo>
                    <a:pt x="330" y="738"/>
                  </a:lnTo>
                  <a:lnTo>
                    <a:pt x="328" y="748"/>
                  </a:lnTo>
                  <a:lnTo>
                    <a:pt x="327" y="755"/>
                  </a:lnTo>
                  <a:lnTo>
                    <a:pt x="327" y="758"/>
                  </a:lnTo>
                  <a:lnTo>
                    <a:pt x="327" y="758"/>
                  </a:lnTo>
                  <a:lnTo>
                    <a:pt x="327" y="757"/>
                  </a:lnTo>
                  <a:lnTo>
                    <a:pt x="323" y="755"/>
                  </a:lnTo>
                  <a:lnTo>
                    <a:pt x="318" y="753"/>
                  </a:lnTo>
                  <a:lnTo>
                    <a:pt x="309" y="751"/>
                  </a:lnTo>
                  <a:lnTo>
                    <a:pt x="301" y="750"/>
                  </a:lnTo>
                  <a:lnTo>
                    <a:pt x="290" y="748"/>
                  </a:lnTo>
                  <a:lnTo>
                    <a:pt x="277" y="748"/>
                  </a:lnTo>
                  <a:lnTo>
                    <a:pt x="263" y="748"/>
                  </a:lnTo>
                  <a:lnTo>
                    <a:pt x="247" y="751"/>
                  </a:lnTo>
                  <a:lnTo>
                    <a:pt x="232" y="758"/>
                  </a:lnTo>
                  <a:lnTo>
                    <a:pt x="232" y="758"/>
                  </a:lnTo>
                  <a:lnTo>
                    <a:pt x="202" y="772"/>
                  </a:lnTo>
                  <a:lnTo>
                    <a:pt x="180" y="786"/>
                  </a:lnTo>
                  <a:lnTo>
                    <a:pt x="163" y="802"/>
                  </a:lnTo>
                  <a:lnTo>
                    <a:pt x="149" y="815"/>
                  </a:lnTo>
                  <a:lnTo>
                    <a:pt x="140" y="829"/>
                  </a:lnTo>
                  <a:lnTo>
                    <a:pt x="133" y="843"/>
                  </a:lnTo>
                  <a:lnTo>
                    <a:pt x="130" y="853"/>
                  </a:lnTo>
                  <a:lnTo>
                    <a:pt x="126" y="862"/>
                  </a:lnTo>
                  <a:lnTo>
                    <a:pt x="126" y="867"/>
                  </a:lnTo>
                  <a:lnTo>
                    <a:pt x="126" y="869"/>
                  </a:lnTo>
                  <a:lnTo>
                    <a:pt x="126" y="869"/>
                  </a:lnTo>
                  <a:lnTo>
                    <a:pt x="123" y="869"/>
                  </a:lnTo>
                  <a:lnTo>
                    <a:pt x="116" y="872"/>
                  </a:lnTo>
                  <a:lnTo>
                    <a:pt x="104" y="878"/>
                  </a:lnTo>
                  <a:lnTo>
                    <a:pt x="88" y="886"/>
                  </a:lnTo>
                  <a:lnTo>
                    <a:pt x="71" y="895"/>
                  </a:lnTo>
                  <a:lnTo>
                    <a:pt x="54" y="909"/>
                  </a:lnTo>
                  <a:lnTo>
                    <a:pt x="38" y="923"/>
                  </a:lnTo>
                  <a:lnTo>
                    <a:pt x="24" y="942"/>
                  </a:lnTo>
                  <a:lnTo>
                    <a:pt x="12" y="961"/>
                  </a:lnTo>
                  <a:lnTo>
                    <a:pt x="5" y="985"/>
                  </a:lnTo>
                  <a:lnTo>
                    <a:pt x="5" y="985"/>
                  </a:lnTo>
                  <a:lnTo>
                    <a:pt x="2" y="1006"/>
                  </a:lnTo>
                  <a:lnTo>
                    <a:pt x="0" y="1019"/>
                  </a:lnTo>
                  <a:lnTo>
                    <a:pt x="2" y="1028"/>
                  </a:lnTo>
                  <a:lnTo>
                    <a:pt x="4" y="1035"/>
                  </a:lnTo>
                  <a:lnTo>
                    <a:pt x="9" y="1037"/>
                  </a:lnTo>
                  <a:lnTo>
                    <a:pt x="14" y="1038"/>
                  </a:lnTo>
                  <a:lnTo>
                    <a:pt x="21" y="1038"/>
                  </a:lnTo>
                  <a:lnTo>
                    <a:pt x="26" y="1038"/>
                  </a:lnTo>
                  <a:lnTo>
                    <a:pt x="33" y="1038"/>
                  </a:lnTo>
                  <a:lnTo>
                    <a:pt x="40" y="1042"/>
                  </a:lnTo>
                  <a:lnTo>
                    <a:pt x="40" y="1042"/>
                  </a:lnTo>
                  <a:lnTo>
                    <a:pt x="47" y="1045"/>
                  </a:lnTo>
                  <a:lnTo>
                    <a:pt x="57" y="1047"/>
                  </a:lnTo>
                  <a:lnTo>
                    <a:pt x="69" y="1047"/>
                  </a:lnTo>
                  <a:lnTo>
                    <a:pt x="83" y="1045"/>
                  </a:lnTo>
                  <a:lnTo>
                    <a:pt x="97" y="1042"/>
                  </a:lnTo>
                  <a:lnTo>
                    <a:pt x="112" y="1038"/>
                  </a:lnTo>
                  <a:lnTo>
                    <a:pt x="130" y="1033"/>
                  </a:lnTo>
                  <a:lnTo>
                    <a:pt x="145" y="1026"/>
                  </a:lnTo>
                  <a:lnTo>
                    <a:pt x="161" y="1019"/>
                  </a:lnTo>
                  <a:lnTo>
                    <a:pt x="176" y="1012"/>
                  </a:lnTo>
                  <a:lnTo>
                    <a:pt x="176" y="1012"/>
                  </a:lnTo>
                  <a:lnTo>
                    <a:pt x="190" y="1004"/>
                  </a:lnTo>
                  <a:lnTo>
                    <a:pt x="202" y="997"/>
                  </a:lnTo>
                  <a:lnTo>
                    <a:pt x="213" y="988"/>
                  </a:lnTo>
                  <a:lnTo>
                    <a:pt x="221" y="981"/>
                  </a:lnTo>
                  <a:lnTo>
                    <a:pt x="228" y="973"/>
                  </a:lnTo>
                  <a:lnTo>
                    <a:pt x="235" y="967"/>
                  </a:lnTo>
                  <a:lnTo>
                    <a:pt x="240" y="961"/>
                  </a:lnTo>
                  <a:lnTo>
                    <a:pt x="244" y="957"/>
                  </a:lnTo>
                  <a:lnTo>
                    <a:pt x="246" y="954"/>
                  </a:lnTo>
                  <a:lnTo>
                    <a:pt x="246" y="954"/>
                  </a:lnTo>
                  <a:lnTo>
                    <a:pt x="246" y="954"/>
                  </a:lnTo>
                  <a:lnTo>
                    <a:pt x="247" y="954"/>
                  </a:lnTo>
                  <a:lnTo>
                    <a:pt x="247" y="955"/>
                  </a:lnTo>
                  <a:lnTo>
                    <a:pt x="251" y="955"/>
                  </a:lnTo>
                  <a:lnTo>
                    <a:pt x="256" y="957"/>
                  </a:lnTo>
                  <a:lnTo>
                    <a:pt x="263" y="957"/>
                  </a:lnTo>
                  <a:lnTo>
                    <a:pt x="271" y="955"/>
                  </a:lnTo>
                  <a:lnTo>
                    <a:pt x="285" y="954"/>
                  </a:lnTo>
                  <a:lnTo>
                    <a:pt x="301" y="948"/>
                  </a:lnTo>
                  <a:lnTo>
                    <a:pt x="322" y="942"/>
                  </a:lnTo>
                  <a:lnTo>
                    <a:pt x="346" y="931"/>
                  </a:lnTo>
                  <a:lnTo>
                    <a:pt x="346" y="931"/>
                  </a:lnTo>
                  <a:lnTo>
                    <a:pt x="370" y="919"/>
                  </a:lnTo>
                  <a:lnTo>
                    <a:pt x="391" y="907"/>
                  </a:lnTo>
                  <a:lnTo>
                    <a:pt x="408" y="895"/>
                  </a:lnTo>
                  <a:lnTo>
                    <a:pt x="422" y="883"/>
                  </a:lnTo>
                  <a:lnTo>
                    <a:pt x="432" y="871"/>
                  </a:lnTo>
                  <a:lnTo>
                    <a:pt x="441" y="860"/>
                  </a:lnTo>
                  <a:lnTo>
                    <a:pt x="446" y="852"/>
                  </a:lnTo>
                  <a:lnTo>
                    <a:pt x="449" y="845"/>
                  </a:lnTo>
                  <a:lnTo>
                    <a:pt x="451" y="841"/>
                  </a:lnTo>
                  <a:lnTo>
                    <a:pt x="453" y="840"/>
                  </a:lnTo>
                  <a:lnTo>
                    <a:pt x="453" y="840"/>
                  </a:lnTo>
                  <a:lnTo>
                    <a:pt x="453" y="840"/>
                  </a:lnTo>
                  <a:lnTo>
                    <a:pt x="453" y="841"/>
                  </a:lnTo>
                  <a:lnTo>
                    <a:pt x="453" y="841"/>
                  </a:lnTo>
                  <a:lnTo>
                    <a:pt x="456" y="841"/>
                  </a:lnTo>
                  <a:lnTo>
                    <a:pt x="462" y="841"/>
                  </a:lnTo>
                  <a:lnTo>
                    <a:pt x="470" y="840"/>
                  </a:lnTo>
                  <a:lnTo>
                    <a:pt x="484" y="834"/>
                  </a:lnTo>
                  <a:lnTo>
                    <a:pt x="501" y="827"/>
                  </a:lnTo>
                  <a:lnTo>
                    <a:pt x="524" y="817"/>
                  </a:lnTo>
                  <a:lnTo>
                    <a:pt x="551" y="802"/>
                  </a:lnTo>
                  <a:lnTo>
                    <a:pt x="551" y="802"/>
                  </a:lnTo>
                  <a:lnTo>
                    <a:pt x="582" y="786"/>
                  </a:lnTo>
                  <a:lnTo>
                    <a:pt x="610" y="767"/>
                  </a:lnTo>
                  <a:lnTo>
                    <a:pt x="634" y="750"/>
                  </a:lnTo>
                  <a:lnTo>
                    <a:pt x="655" y="734"/>
                  </a:lnTo>
                  <a:lnTo>
                    <a:pt x="672" y="719"/>
                  </a:lnTo>
                  <a:lnTo>
                    <a:pt x="686" y="705"/>
                  </a:lnTo>
                  <a:lnTo>
                    <a:pt x="698" y="693"/>
                  </a:lnTo>
                  <a:lnTo>
                    <a:pt x="705" y="682"/>
                  </a:lnTo>
                  <a:lnTo>
                    <a:pt x="710" y="677"/>
                  </a:lnTo>
                  <a:lnTo>
                    <a:pt x="712" y="675"/>
                  </a:lnTo>
                  <a:lnTo>
                    <a:pt x="712" y="675"/>
                  </a:lnTo>
                  <a:lnTo>
                    <a:pt x="716" y="675"/>
                  </a:lnTo>
                  <a:lnTo>
                    <a:pt x="724" y="674"/>
                  </a:lnTo>
                  <a:lnTo>
                    <a:pt x="736" y="672"/>
                  </a:lnTo>
                  <a:lnTo>
                    <a:pt x="752" y="668"/>
                  </a:lnTo>
                  <a:lnTo>
                    <a:pt x="769" y="663"/>
                  </a:lnTo>
                  <a:lnTo>
                    <a:pt x="788" y="658"/>
                  </a:lnTo>
                  <a:lnTo>
                    <a:pt x="805" y="651"/>
                  </a:lnTo>
                  <a:lnTo>
                    <a:pt x="823" y="643"/>
                  </a:lnTo>
                  <a:lnTo>
                    <a:pt x="835" y="632"/>
                  </a:lnTo>
                  <a:lnTo>
                    <a:pt x="845" y="622"/>
                  </a:lnTo>
                  <a:lnTo>
                    <a:pt x="845" y="622"/>
                  </a:lnTo>
                  <a:lnTo>
                    <a:pt x="850" y="610"/>
                  </a:lnTo>
                  <a:lnTo>
                    <a:pt x="854" y="599"/>
                  </a:lnTo>
                  <a:lnTo>
                    <a:pt x="855" y="589"/>
                  </a:lnTo>
                  <a:lnTo>
                    <a:pt x="855" y="579"/>
                  </a:lnTo>
                  <a:lnTo>
                    <a:pt x="854" y="570"/>
                  </a:lnTo>
                  <a:lnTo>
                    <a:pt x="852" y="563"/>
                  </a:lnTo>
                  <a:lnTo>
                    <a:pt x="850" y="558"/>
                  </a:lnTo>
                  <a:lnTo>
                    <a:pt x="847" y="553"/>
                  </a:lnTo>
                  <a:lnTo>
                    <a:pt x="845" y="551"/>
                  </a:lnTo>
                  <a:lnTo>
                    <a:pt x="845" y="549"/>
                  </a:lnTo>
                  <a:lnTo>
                    <a:pt x="845" y="549"/>
                  </a:lnTo>
                  <a:lnTo>
                    <a:pt x="847" y="547"/>
                  </a:lnTo>
                  <a:lnTo>
                    <a:pt x="849" y="542"/>
                  </a:lnTo>
                  <a:lnTo>
                    <a:pt x="854" y="534"/>
                  </a:lnTo>
                  <a:lnTo>
                    <a:pt x="859" y="523"/>
                  </a:lnTo>
                  <a:lnTo>
                    <a:pt x="866" y="509"/>
                  </a:lnTo>
                  <a:lnTo>
                    <a:pt x="871" y="494"/>
                  </a:lnTo>
                  <a:lnTo>
                    <a:pt x="876" y="478"/>
                  </a:lnTo>
                  <a:lnTo>
                    <a:pt x="881" y="459"/>
                  </a:lnTo>
                  <a:lnTo>
                    <a:pt x="883" y="442"/>
                  </a:lnTo>
                  <a:lnTo>
                    <a:pt x="883" y="423"/>
                  </a:lnTo>
                  <a:lnTo>
                    <a:pt x="883" y="423"/>
                  </a:lnTo>
                  <a:lnTo>
                    <a:pt x="881" y="404"/>
                  </a:lnTo>
                  <a:lnTo>
                    <a:pt x="880" y="385"/>
                  </a:lnTo>
                  <a:lnTo>
                    <a:pt x="876" y="368"/>
                  </a:lnTo>
                  <a:lnTo>
                    <a:pt x="871" y="352"/>
                  </a:lnTo>
                  <a:lnTo>
                    <a:pt x="868" y="338"/>
                  </a:lnTo>
                  <a:lnTo>
                    <a:pt x="864" y="326"/>
                  </a:lnTo>
                  <a:lnTo>
                    <a:pt x="861" y="316"/>
                  </a:lnTo>
                  <a:lnTo>
                    <a:pt x="857" y="307"/>
                  </a:lnTo>
                  <a:lnTo>
                    <a:pt x="855" y="302"/>
                  </a:lnTo>
                  <a:lnTo>
                    <a:pt x="854" y="300"/>
                  </a:lnTo>
                  <a:lnTo>
                    <a:pt x="854" y="300"/>
                  </a:lnTo>
                  <a:lnTo>
                    <a:pt x="855" y="300"/>
                  </a:lnTo>
                  <a:lnTo>
                    <a:pt x="857" y="299"/>
                  </a:lnTo>
                  <a:lnTo>
                    <a:pt x="861" y="293"/>
                  </a:lnTo>
                  <a:lnTo>
                    <a:pt x="864" y="288"/>
                  </a:lnTo>
                  <a:lnTo>
                    <a:pt x="869" y="278"/>
                  </a:lnTo>
                  <a:lnTo>
                    <a:pt x="873" y="268"/>
                  </a:lnTo>
                  <a:lnTo>
                    <a:pt x="878" y="254"/>
                  </a:lnTo>
                  <a:lnTo>
                    <a:pt x="881" y="236"/>
                  </a:lnTo>
                  <a:lnTo>
                    <a:pt x="883" y="216"/>
                  </a:lnTo>
                  <a:lnTo>
                    <a:pt x="883" y="190"/>
                  </a:lnTo>
                  <a:lnTo>
                    <a:pt x="883" y="190"/>
                  </a:lnTo>
                  <a:lnTo>
                    <a:pt x="883" y="164"/>
                  </a:lnTo>
                  <a:lnTo>
                    <a:pt x="885" y="138"/>
                  </a:lnTo>
                  <a:lnTo>
                    <a:pt x="885" y="112"/>
                  </a:lnTo>
                  <a:lnTo>
                    <a:pt x="885" y="88"/>
                  </a:lnTo>
                  <a:lnTo>
                    <a:pt x="883" y="67"/>
                  </a:lnTo>
                  <a:lnTo>
                    <a:pt x="880" y="46"/>
                  </a:lnTo>
                  <a:lnTo>
                    <a:pt x="873" y="29"/>
                  </a:lnTo>
                  <a:lnTo>
                    <a:pt x="866" y="15"/>
                  </a:lnTo>
                  <a:lnTo>
                    <a:pt x="854" y="7"/>
                  </a:lnTo>
                  <a:lnTo>
                    <a:pt x="840" y="0"/>
                  </a:lnTo>
                  <a:lnTo>
                    <a:pt x="840" y="74"/>
                  </a:lnTo>
                  <a:lnTo>
                    <a:pt x="840" y="7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80" name="Freeform 804">
              <a:extLst>
                <a:ext uri="{FF2B5EF4-FFF2-40B4-BE49-F238E27FC236}">
                  <a16:creationId xmlns:a16="http://schemas.microsoft.com/office/drawing/2014/main" id="{9A98C345-E579-54E2-C859-A07F5AFCA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3283"/>
              <a:ext cx="44" cy="9"/>
            </a:xfrm>
            <a:custGeom>
              <a:avLst/>
              <a:gdLst>
                <a:gd name="T0" fmla="*/ 88 w 88"/>
                <a:gd name="T1" fmla="*/ 3 h 17"/>
                <a:gd name="T2" fmla="*/ 86 w 88"/>
                <a:gd name="T3" fmla="*/ 5 h 17"/>
                <a:gd name="T4" fmla="*/ 83 w 88"/>
                <a:gd name="T5" fmla="*/ 7 h 17"/>
                <a:gd name="T6" fmla="*/ 77 w 88"/>
                <a:gd name="T7" fmla="*/ 10 h 17"/>
                <a:gd name="T8" fmla="*/ 69 w 88"/>
                <a:gd name="T9" fmla="*/ 14 h 17"/>
                <a:gd name="T10" fmla="*/ 58 w 88"/>
                <a:gd name="T11" fmla="*/ 15 h 17"/>
                <a:gd name="T12" fmla="*/ 48 w 88"/>
                <a:gd name="T13" fmla="*/ 17 h 17"/>
                <a:gd name="T14" fmla="*/ 36 w 88"/>
                <a:gd name="T15" fmla="*/ 17 h 17"/>
                <a:gd name="T16" fmla="*/ 24 w 88"/>
                <a:gd name="T17" fmla="*/ 15 h 17"/>
                <a:gd name="T18" fmla="*/ 12 w 88"/>
                <a:gd name="T19" fmla="*/ 9 h 17"/>
                <a:gd name="T20" fmla="*/ 0 w 88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7">
                  <a:moveTo>
                    <a:pt x="88" y="3"/>
                  </a:moveTo>
                  <a:lnTo>
                    <a:pt x="86" y="5"/>
                  </a:lnTo>
                  <a:lnTo>
                    <a:pt x="83" y="7"/>
                  </a:lnTo>
                  <a:lnTo>
                    <a:pt x="77" y="10"/>
                  </a:lnTo>
                  <a:lnTo>
                    <a:pt x="69" y="14"/>
                  </a:lnTo>
                  <a:lnTo>
                    <a:pt x="58" y="15"/>
                  </a:lnTo>
                  <a:lnTo>
                    <a:pt x="48" y="17"/>
                  </a:lnTo>
                  <a:lnTo>
                    <a:pt x="36" y="17"/>
                  </a:lnTo>
                  <a:lnTo>
                    <a:pt x="24" y="15"/>
                  </a:lnTo>
                  <a:lnTo>
                    <a:pt x="12" y="9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81" name="Freeform 805">
              <a:extLst>
                <a:ext uri="{FF2B5EF4-FFF2-40B4-BE49-F238E27FC236}">
                  <a16:creationId xmlns:a16="http://schemas.microsoft.com/office/drawing/2014/main" id="{3B589B39-6D29-B864-661E-61D99E75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3485"/>
              <a:ext cx="20" cy="70"/>
            </a:xfrm>
            <a:custGeom>
              <a:avLst/>
              <a:gdLst>
                <a:gd name="T0" fmla="*/ 40 w 40"/>
                <a:gd name="T1" fmla="*/ 140 h 140"/>
                <a:gd name="T2" fmla="*/ 38 w 40"/>
                <a:gd name="T3" fmla="*/ 138 h 140"/>
                <a:gd name="T4" fmla="*/ 33 w 40"/>
                <a:gd name="T5" fmla="*/ 134 h 140"/>
                <a:gd name="T6" fmla="*/ 24 w 40"/>
                <a:gd name="T7" fmla="*/ 127 h 140"/>
                <a:gd name="T8" fmla="*/ 17 w 40"/>
                <a:gd name="T9" fmla="*/ 119 h 140"/>
                <a:gd name="T10" fmla="*/ 9 w 40"/>
                <a:gd name="T11" fmla="*/ 107 h 140"/>
                <a:gd name="T12" fmla="*/ 4 w 40"/>
                <a:gd name="T13" fmla="*/ 91 h 140"/>
                <a:gd name="T14" fmla="*/ 0 w 40"/>
                <a:gd name="T15" fmla="*/ 74 h 140"/>
                <a:gd name="T16" fmla="*/ 0 w 40"/>
                <a:gd name="T17" fmla="*/ 51 h 140"/>
                <a:gd name="T18" fmla="*/ 5 w 40"/>
                <a:gd name="T19" fmla="*/ 27 h 140"/>
                <a:gd name="T20" fmla="*/ 17 w 40"/>
                <a:gd name="T21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40">
                  <a:moveTo>
                    <a:pt x="40" y="140"/>
                  </a:moveTo>
                  <a:lnTo>
                    <a:pt x="38" y="138"/>
                  </a:lnTo>
                  <a:lnTo>
                    <a:pt x="33" y="134"/>
                  </a:lnTo>
                  <a:lnTo>
                    <a:pt x="24" y="127"/>
                  </a:lnTo>
                  <a:lnTo>
                    <a:pt x="17" y="119"/>
                  </a:lnTo>
                  <a:lnTo>
                    <a:pt x="9" y="107"/>
                  </a:lnTo>
                  <a:lnTo>
                    <a:pt x="4" y="91"/>
                  </a:lnTo>
                  <a:lnTo>
                    <a:pt x="0" y="74"/>
                  </a:lnTo>
                  <a:lnTo>
                    <a:pt x="0" y="51"/>
                  </a:lnTo>
                  <a:lnTo>
                    <a:pt x="5" y="27"/>
                  </a:lnTo>
                  <a:lnTo>
                    <a:pt x="17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82" name="Freeform 806">
              <a:extLst>
                <a:ext uri="{FF2B5EF4-FFF2-40B4-BE49-F238E27FC236}">
                  <a16:creationId xmlns:a16="http://schemas.microsoft.com/office/drawing/2014/main" id="{55900915-779C-E263-7B0F-902B2D462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512"/>
              <a:ext cx="34" cy="19"/>
            </a:xfrm>
            <a:custGeom>
              <a:avLst/>
              <a:gdLst>
                <a:gd name="T0" fmla="*/ 67 w 67"/>
                <a:gd name="T1" fmla="*/ 36 h 36"/>
                <a:gd name="T2" fmla="*/ 67 w 67"/>
                <a:gd name="T3" fmla="*/ 34 h 36"/>
                <a:gd name="T4" fmla="*/ 64 w 67"/>
                <a:gd name="T5" fmla="*/ 31 h 36"/>
                <a:gd name="T6" fmla="*/ 58 w 67"/>
                <a:gd name="T7" fmla="*/ 26 h 36"/>
                <a:gd name="T8" fmla="*/ 53 w 67"/>
                <a:gd name="T9" fmla="*/ 19 h 36"/>
                <a:gd name="T10" fmla="*/ 46 w 67"/>
                <a:gd name="T11" fmla="*/ 12 h 36"/>
                <a:gd name="T12" fmla="*/ 38 w 67"/>
                <a:gd name="T13" fmla="*/ 7 h 36"/>
                <a:gd name="T14" fmla="*/ 29 w 67"/>
                <a:gd name="T15" fmla="*/ 2 h 36"/>
                <a:gd name="T16" fmla="*/ 19 w 67"/>
                <a:gd name="T17" fmla="*/ 0 h 36"/>
                <a:gd name="T18" fmla="*/ 10 w 67"/>
                <a:gd name="T19" fmla="*/ 0 h 36"/>
                <a:gd name="T20" fmla="*/ 0 w 67"/>
                <a:gd name="T21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36">
                  <a:moveTo>
                    <a:pt x="67" y="36"/>
                  </a:moveTo>
                  <a:lnTo>
                    <a:pt x="67" y="34"/>
                  </a:lnTo>
                  <a:lnTo>
                    <a:pt x="64" y="31"/>
                  </a:lnTo>
                  <a:lnTo>
                    <a:pt x="58" y="26"/>
                  </a:lnTo>
                  <a:lnTo>
                    <a:pt x="53" y="19"/>
                  </a:lnTo>
                  <a:lnTo>
                    <a:pt x="46" y="12"/>
                  </a:lnTo>
                  <a:lnTo>
                    <a:pt x="38" y="7"/>
                  </a:lnTo>
                  <a:lnTo>
                    <a:pt x="29" y="2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83" name="Freeform 807">
              <a:extLst>
                <a:ext uri="{FF2B5EF4-FFF2-40B4-BE49-F238E27FC236}">
                  <a16:creationId xmlns:a16="http://schemas.microsoft.com/office/drawing/2014/main" id="{05DAA1BF-20DC-A8DB-A93B-0A51E6935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3569"/>
              <a:ext cx="40" cy="35"/>
            </a:xfrm>
            <a:custGeom>
              <a:avLst/>
              <a:gdLst>
                <a:gd name="T0" fmla="*/ 0 w 81"/>
                <a:gd name="T1" fmla="*/ 2 h 71"/>
                <a:gd name="T2" fmla="*/ 4 w 81"/>
                <a:gd name="T3" fmla="*/ 2 h 71"/>
                <a:gd name="T4" fmla="*/ 12 w 81"/>
                <a:gd name="T5" fmla="*/ 0 h 71"/>
                <a:gd name="T6" fmla="*/ 26 w 81"/>
                <a:gd name="T7" fmla="*/ 0 h 71"/>
                <a:gd name="T8" fmla="*/ 42 w 81"/>
                <a:gd name="T9" fmla="*/ 0 h 71"/>
                <a:gd name="T10" fmla="*/ 57 w 81"/>
                <a:gd name="T11" fmla="*/ 4 h 71"/>
                <a:gd name="T12" fmla="*/ 69 w 81"/>
                <a:gd name="T13" fmla="*/ 9 h 71"/>
                <a:gd name="T14" fmla="*/ 78 w 81"/>
                <a:gd name="T15" fmla="*/ 18 h 71"/>
                <a:gd name="T16" fmla="*/ 81 w 81"/>
                <a:gd name="T17" fmla="*/ 30 h 71"/>
                <a:gd name="T18" fmla="*/ 76 w 81"/>
                <a:gd name="T19" fmla="*/ 49 h 71"/>
                <a:gd name="T20" fmla="*/ 61 w 81"/>
                <a:gd name="T21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71">
                  <a:moveTo>
                    <a:pt x="0" y="2"/>
                  </a:moveTo>
                  <a:lnTo>
                    <a:pt x="4" y="2"/>
                  </a:lnTo>
                  <a:lnTo>
                    <a:pt x="12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8" y="18"/>
                  </a:lnTo>
                  <a:lnTo>
                    <a:pt x="81" y="30"/>
                  </a:lnTo>
                  <a:lnTo>
                    <a:pt x="76" y="49"/>
                  </a:lnTo>
                  <a:lnTo>
                    <a:pt x="61" y="7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84" name="Freeform 808">
              <a:extLst>
                <a:ext uri="{FF2B5EF4-FFF2-40B4-BE49-F238E27FC236}">
                  <a16:creationId xmlns:a16="http://schemas.microsoft.com/office/drawing/2014/main" id="{50386AF7-B730-B60F-FA13-52969B730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3342"/>
              <a:ext cx="35" cy="86"/>
            </a:xfrm>
            <a:custGeom>
              <a:avLst/>
              <a:gdLst>
                <a:gd name="T0" fmla="*/ 26 w 71"/>
                <a:gd name="T1" fmla="*/ 0 h 172"/>
                <a:gd name="T2" fmla="*/ 27 w 71"/>
                <a:gd name="T3" fmla="*/ 2 h 172"/>
                <a:gd name="T4" fmla="*/ 31 w 71"/>
                <a:gd name="T5" fmla="*/ 6 h 172"/>
                <a:gd name="T6" fmla="*/ 36 w 71"/>
                <a:gd name="T7" fmla="*/ 13 h 172"/>
                <a:gd name="T8" fmla="*/ 45 w 71"/>
                <a:gd name="T9" fmla="*/ 21 h 172"/>
                <a:gd name="T10" fmla="*/ 52 w 71"/>
                <a:gd name="T11" fmla="*/ 33 h 172"/>
                <a:gd name="T12" fmla="*/ 58 w 71"/>
                <a:gd name="T13" fmla="*/ 47 h 172"/>
                <a:gd name="T14" fmla="*/ 65 w 71"/>
                <a:gd name="T15" fmla="*/ 63 h 172"/>
                <a:gd name="T16" fmla="*/ 69 w 71"/>
                <a:gd name="T17" fmla="*/ 82 h 172"/>
                <a:gd name="T18" fmla="*/ 71 w 71"/>
                <a:gd name="T19" fmla="*/ 102 h 172"/>
                <a:gd name="T20" fmla="*/ 69 w 71"/>
                <a:gd name="T21" fmla="*/ 127 h 172"/>
                <a:gd name="T22" fmla="*/ 69 w 71"/>
                <a:gd name="T23" fmla="*/ 127 h 172"/>
                <a:gd name="T24" fmla="*/ 65 w 71"/>
                <a:gd name="T25" fmla="*/ 140 h 172"/>
                <a:gd name="T26" fmla="*/ 58 w 71"/>
                <a:gd name="T27" fmla="*/ 151 h 172"/>
                <a:gd name="T28" fmla="*/ 52 w 71"/>
                <a:gd name="T29" fmla="*/ 159 h 172"/>
                <a:gd name="T30" fmla="*/ 41 w 71"/>
                <a:gd name="T31" fmla="*/ 165 h 172"/>
                <a:gd name="T32" fmla="*/ 31 w 71"/>
                <a:gd name="T33" fmla="*/ 168 h 172"/>
                <a:gd name="T34" fmla="*/ 22 w 71"/>
                <a:gd name="T35" fmla="*/ 170 h 172"/>
                <a:gd name="T36" fmla="*/ 14 w 71"/>
                <a:gd name="T37" fmla="*/ 172 h 172"/>
                <a:gd name="T38" fmla="*/ 5 w 71"/>
                <a:gd name="T39" fmla="*/ 172 h 172"/>
                <a:gd name="T40" fmla="*/ 1 w 71"/>
                <a:gd name="T41" fmla="*/ 172 h 172"/>
                <a:gd name="T42" fmla="*/ 0 w 71"/>
                <a:gd name="T4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1" h="172">
                  <a:moveTo>
                    <a:pt x="26" y="0"/>
                  </a:moveTo>
                  <a:lnTo>
                    <a:pt x="27" y="2"/>
                  </a:lnTo>
                  <a:lnTo>
                    <a:pt x="31" y="6"/>
                  </a:lnTo>
                  <a:lnTo>
                    <a:pt x="36" y="13"/>
                  </a:lnTo>
                  <a:lnTo>
                    <a:pt x="45" y="21"/>
                  </a:lnTo>
                  <a:lnTo>
                    <a:pt x="52" y="33"/>
                  </a:lnTo>
                  <a:lnTo>
                    <a:pt x="58" y="47"/>
                  </a:lnTo>
                  <a:lnTo>
                    <a:pt x="65" y="63"/>
                  </a:lnTo>
                  <a:lnTo>
                    <a:pt x="69" y="82"/>
                  </a:lnTo>
                  <a:lnTo>
                    <a:pt x="71" y="102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65" y="140"/>
                  </a:lnTo>
                  <a:lnTo>
                    <a:pt x="58" y="151"/>
                  </a:lnTo>
                  <a:lnTo>
                    <a:pt x="52" y="159"/>
                  </a:lnTo>
                  <a:lnTo>
                    <a:pt x="41" y="165"/>
                  </a:lnTo>
                  <a:lnTo>
                    <a:pt x="31" y="168"/>
                  </a:lnTo>
                  <a:lnTo>
                    <a:pt x="22" y="170"/>
                  </a:lnTo>
                  <a:lnTo>
                    <a:pt x="14" y="172"/>
                  </a:lnTo>
                  <a:lnTo>
                    <a:pt x="5" y="172"/>
                  </a:lnTo>
                  <a:lnTo>
                    <a:pt x="1" y="172"/>
                  </a:lnTo>
                  <a:lnTo>
                    <a:pt x="0" y="17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85" name="Freeform 809">
              <a:extLst>
                <a:ext uri="{FF2B5EF4-FFF2-40B4-BE49-F238E27FC236}">
                  <a16:creationId xmlns:a16="http://schemas.microsoft.com/office/drawing/2014/main" id="{ADC9A87F-C0C2-3B14-8DC5-8E0F6F9E6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3335"/>
              <a:ext cx="26" cy="39"/>
            </a:xfrm>
            <a:custGeom>
              <a:avLst/>
              <a:gdLst>
                <a:gd name="T0" fmla="*/ 0 w 52"/>
                <a:gd name="T1" fmla="*/ 77 h 77"/>
                <a:gd name="T2" fmla="*/ 0 w 52"/>
                <a:gd name="T3" fmla="*/ 74 h 77"/>
                <a:gd name="T4" fmla="*/ 2 w 52"/>
                <a:gd name="T5" fmla="*/ 69 h 77"/>
                <a:gd name="T6" fmla="*/ 6 w 52"/>
                <a:gd name="T7" fmla="*/ 60 h 77"/>
                <a:gd name="T8" fmla="*/ 9 w 52"/>
                <a:gd name="T9" fmla="*/ 51 h 77"/>
                <a:gd name="T10" fmla="*/ 14 w 52"/>
                <a:gd name="T11" fmla="*/ 39 h 77"/>
                <a:gd name="T12" fmla="*/ 19 w 52"/>
                <a:gd name="T13" fmla="*/ 29 h 77"/>
                <a:gd name="T14" fmla="*/ 26 w 52"/>
                <a:gd name="T15" fmla="*/ 19 h 77"/>
                <a:gd name="T16" fmla="*/ 33 w 52"/>
                <a:gd name="T17" fmla="*/ 8 h 77"/>
                <a:gd name="T18" fmla="*/ 42 w 52"/>
                <a:gd name="T19" fmla="*/ 3 h 77"/>
                <a:gd name="T20" fmla="*/ 52 w 52"/>
                <a:gd name="T2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77">
                  <a:moveTo>
                    <a:pt x="0" y="77"/>
                  </a:moveTo>
                  <a:lnTo>
                    <a:pt x="0" y="74"/>
                  </a:lnTo>
                  <a:lnTo>
                    <a:pt x="2" y="69"/>
                  </a:lnTo>
                  <a:lnTo>
                    <a:pt x="6" y="60"/>
                  </a:lnTo>
                  <a:lnTo>
                    <a:pt x="9" y="51"/>
                  </a:lnTo>
                  <a:lnTo>
                    <a:pt x="14" y="39"/>
                  </a:lnTo>
                  <a:lnTo>
                    <a:pt x="19" y="29"/>
                  </a:lnTo>
                  <a:lnTo>
                    <a:pt x="26" y="19"/>
                  </a:lnTo>
                  <a:lnTo>
                    <a:pt x="33" y="8"/>
                  </a:lnTo>
                  <a:lnTo>
                    <a:pt x="42" y="3"/>
                  </a:lnTo>
                  <a:lnTo>
                    <a:pt x="52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86" name="Freeform 810">
              <a:extLst>
                <a:ext uri="{FF2B5EF4-FFF2-40B4-BE49-F238E27FC236}">
                  <a16:creationId xmlns:a16="http://schemas.microsoft.com/office/drawing/2014/main" id="{4D13E110-F6C0-0F5A-5663-376DE6BD9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3405"/>
              <a:ext cx="66" cy="21"/>
            </a:xfrm>
            <a:custGeom>
              <a:avLst/>
              <a:gdLst>
                <a:gd name="T0" fmla="*/ 0 w 131"/>
                <a:gd name="T1" fmla="*/ 0 h 41"/>
                <a:gd name="T2" fmla="*/ 2 w 131"/>
                <a:gd name="T3" fmla="*/ 1 h 41"/>
                <a:gd name="T4" fmla="*/ 5 w 131"/>
                <a:gd name="T5" fmla="*/ 8 h 41"/>
                <a:gd name="T6" fmla="*/ 12 w 131"/>
                <a:gd name="T7" fmla="*/ 17 h 41"/>
                <a:gd name="T8" fmla="*/ 21 w 131"/>
                <a:gd name="T9" fmla="*/ 26 h 41"/>
                <a:gd name="T10" fmla="*/ 33 w 131"/>
                <a:gd name="T11" fmla="*/ 34 h 41"/>
                <a:gd name="T12" fmla="*/ 48 w 131"/>
                <a:gd name="T13" fmla="*/ 39 h 41"/>
                <a:gd name="T14" fmla="*/ 64 w 131"/>
                <a:gd name="T15" fmla="*/ 41 h 41"/>
                <a:gd name="T16" fmla="*/ 84 w 131"/>
                <a:gd name="T17" fmla="*/ 38 h 41"/>
                <a:gd name="T18" fmla="*/ 107 w 131"/>
                <a:gd name="T19" fmla="*/ 27 h 41"/>
                <a:gd name="T20" fmla="*/ 131 w 131"/>
                <a:gd name="T21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41">
                  <a:moveTo>
                    <a:pt x="0" y="0"/>
                  </a:moveTo>
                  <a:lnTo>
                    <a:pt x="2" y="1"/>
                  </a:lnTo>
                  <a:lnTo>
                    <a:pt x="5" y="8"/>
                  </a:lnTo>
                  <a:lnTo>
                    <a:pt x="12" y="17"/>
                  </a:lnTo>
                  <a:lnTo>
                    <a:pt x="21" y="26"/>
                  </a:lnTo>
                  <a:lnTo>
                    <a:pt x="33" y="34"/>
                  </a:lnTo>
                  <a:lnTo>
                    <a:pt x="48" y="39"/>
                  </a:lnTo>
                  <a:lnTo>
                    <a:pt x="64" y="41"/>
                  </a:lnTo>
                  <a:lnTo>
                    <a:pt x="84" y="38"/>
                  </a:lnTo>
                  <a:lnTo>
                    <a:pt x="107" y="27"/>
                  </a:lnTo>
                  <a:lnTo>
                    <a:pt x="131" y="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87" name="Freeform 811">
              <a:extLst>
                <a:ext uri="{FF2B5EF4-FFF2-40B4-BE49-F238E27FC236}">
                  <a16:creationId xmlns:a16="http://schemas.microsoft.com/office/drawing/2014/main" id="{D82550D4-0076-B036-799A-E18568F15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3274"/>
              <a:ext cx="14" cy="5"/>
            </a:xfrm>
            <a:custGeom>
              <a:avLst/>
              <a:gdLst>
                <a:gd name="T0" fmla="*/ 0 w 27"/>
                <a:gd name="T1" fmla="*/ 0 h 10"/>
                <a:gd name="T2" fmla="*/ 0 w 27"/>
                <a:gd name="T3" fmla="*/ 2 h 10"/>
                <a:gd name="T4" fmla="*/ 0 w 27"/>
                <a:gd name="T5" fmla="*/ 2 h 10"/>
                <a:gd name="T6" fmla="*/ 1 w 27"/>
                <a:gd name="T7" fmla="*/ 3 h 10"/>
                <a:gd name="T8" fmla="*/ 1 w 27"/>
                <a:gd name="T9" fmla="*/ 5 h 10"/>
                <a:gd name="T10" fmla="*/ 3 w 27"/>
                <a:gd name="T11" fmla="*/ 7 h 10"/>
                <a:gd name="T12" fmla="*/ 5 w 27"/>
                <a:gd name="T13" fmla="*/ 9 h 10"/>
                <a:gd name="T14" fmla="*/ 8 w 27"/>
                <a:gd name="T15" fmla="*/ 10 h 10"/>
                <a:gd name="T16" fmla="*/ 13 w 27"/>
                <a:gd name="T17" fmla="*/ 10 h 10"/>
                <a:gd name="T18" fmla="*/ 19 w 27"/>
                <a:gd name="T19" fmla="*/ 10 h 10"/>
                <a:gd name="T20" fmla="*/ 27 w 27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8" y="10"/>
                  </a:lnTo>
                  <a:lnTo>
                    <a:pt x="13" y="10"/>
                  </a:lnTo>
                  <a:lnTo>
                    <a:pt x="19" y="10"/>
                  </a:lnTo>
                  <a:lnTo>
                    <a:pt x="27" y="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88" name="Freeform 812">
              <a:extLst>
                <a:ext uri="{FF2B5EF4-FFF2-40B4-BE49-F238E27FC236}">
                  <a16:creationId xmlns:a16="http://schemas.microsoft.com/office/drawing/2014/main" id="{2DB073BF-3E05-D1B8-5B7E-A6F9C1B4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3331"/>
              <a:ext cx="14" cy="1"/>
            </a:xfrm>
            <a:custGeom>
              <a:avLst/>
              <a:gdLst>
                <a:gd name="T0" fmla="*/ 0 w 27"/>
                <a:gd name="T1" fmla="*/ 2 h 2"/>
                <a:gd name="T2" fmla="*/ 0 w 27"/>
                <a:gd name="T3" fmla="*/ 2 h 2"/>
                <a:gd name="T4" fmla="*/ 2 w 27"/>
                <a:gd name="T5" fmla="*/ 2 h 2"/>
                <a:gd name="T6" fmla="*/ 3 w 27"/>
                <a:gd name="T7" fmla="*/ 0 h 2"/>
                <a:gd name="T8" fmla="*/ 7 w 27"/>
                <a:gd name="T9" fmla="*/ 0 h 2"/>
                <a:gd name="T10" fmla="*/ 10 w 27"/>
                <a:gd name="T11" fmla="*/ 0 h 2"/>
                <a:gd name="T12" fmla="*/ 14 w 27"/>
                <a:gd name="T13" fmla="*/ 0 h 2"/>
                <a:gd name="T14" fmla="*/ 17 w 27"/>
                <a:gd name="T15" fmla="*/ 2 h 2"/>
                <a:gd name="T16" fmla="*/ 21 w 27"/>
                <a:gd name="T17" fmla="*/ 2 h 2"/>
                <a:gd name="T18" fmla="*/ 24 w 27"/>
                <a:gd name="T19" fmla="*/ 2 h 2"/>
                <a:gd name="T20" fmla="*/ 27 w 27"/>
                <a:gd name="T21" fmla="*/ 2 h 2"/>
                <a:gd name="T22" fmla="*/ 0 w 27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89" name="Freeform 813">
              <a:extLst>
                <a:ext uri="{FF2B5EF4-FFF2-40B4-BE49-F238E27FC236}">
                  <a16:creationId xmlns:a16="http://schemas.microsoft.com/office/drawing/2014/main" id="{F0C105AD-ED04-918B-E732-9920634D9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3331"/>
              <a:ext cx="14" cy="1"/>
            </a:xfrm>
            <a:custGeom>
              <a:avLst/>
              <a:gdLst>
                <a:gd name="T0" fmla="*/ 0 w 27"/>
                <a:gd name="T1" fmla="*/ 2 h 2"/>
                <a:gd name="T2" fmla="*/ 0 w 27"/>
                <a:gd name="T3" fmla="*/ 2 h 2"/>
                <a:gd name="T4" fmla="*/ 2 w 27"/>
                <a:gd name="T5" fmla="*/ 2 h 2"/>
                <a:gd name="T6" fmla="*/ 3 w 27"/>
                <a:gd name="T7" fmla="*/ 0 h 2"/>
                <a:gd name="T8" fmla="*/ 7 w 27"/>
                <a:gd name="T9" fmla="*/ 0 h 2"/>
                <a:gd name="T10" fmla="*/ 10 w 27"/>
                <a:gd name="T11" fmla="*/ 0 h 2"/>
                <a:gd name="T12" fmla="*/ 14 w 27"/>
                <a:gd name="T13" fmla="*/ 0 h 2"/>
                <a:gd name="T14" fmla="*/ 17 w 27"/>
                <a:gd name="T15" fmla="*/ 2 h 2"/>
                <a:gd name="T16" fmla="*/ 21 w 27"/>
                <a:gd name="T17" fmla="*/ 2 h 2"/>
                <a:gd name="T18" fmla="*/ 24 w 27"/>
                <a:gd name="T19" fmla="*/ 2 h 2"/>
                <a:gd name="T20" fmla="*/ 27 w 27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7" y="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90" name="Freeform 814">
              <a:extLst>
                <a:ext uri="{FF2B5EF4-FFF2-40B4-BE49-F238E27FC236}">
                  <a16:creationId xmlns:a16="http://schemas.microsoft.com/office/drawing/2014/main" id="{30F5B1D1-80C8-B21D-D128-B1E82493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3566"/>
              <a:ext cx="15" cy="6"/>
            </a:xfrm>
            <a:custGeom>
              <a:avLst/>
              <a:gdLst>
                <a:gd name="T0" fmla="*/ 0 w 30"/>
                <a:gd name="T1" fmla="*/ 12 h 12"/>
                <a:gd name="T2" fmla="*/ 0 w 30"/>
                <a:gd name="T3" fmla="*/ 12 h 12"/>
                <a:gd name="T4" fmla="*/ 2 w 30"/>
                <a:gd name="T5" fmla="*/ 10 h 12"/>
                <a:gd name="T6" fmla="*/ 5 w 30"/>
                <a:gd name="T7" fmla="*/ 10 h 12"/>
                <a:gd name="T8" fmla="*/ 9 w 30"/>
                <a:gd name="T9" fmla="*/ 9 h 12"/>
                <a:gd name="T10" fmla="*/ 12 w 30"/>
                <a:gd name="T11" fmla="*/ 9 h 12"/>
                <a:gd name="T12" fmla="*/ 16 w 30"/>
                <a:gd name="T13" fmla="*/ 7 h 12"/>
                <a:gd name="T14" fmla="*/ 21 w 30"/>
                <a:gd name="T15" fmla="*/ 5 h 12"/>
                <a:gd name="T16" fmla="*/ 24 w 30"/>
                <a:gd name="T17" fmla="*/ 4 h 12"/>
                <a:gd name="T18" fmla="*/ 28 w 30"/>
                <a:gd name="T19" fmla="*/ 2 h 12"/>
                <a:gd name="T20" fmla="*/ 30 w 30"/>
                <a:gd name="T21" fmla="*/ 0 h 12"/>
                <a:gd name="T22" fmla="*/ 0 w 30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12">
                  <a:moveTo>
                    <a:pt x="0" y="12"/>
                  </a:moveTo>
                  <a:lnTo>
                    <a:pt x="0" y="12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6" y="7"/>
                  </a:lnTo>
                  <a:lnTo>
                    <a:pt x="21" y="5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6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91" name="Freeform 815">
              <a:extLst>
                <a:ext uri="{FF2B5EF4-FFF2-40B4-BE49-F238E27FC236}">
                  <a16:creationId xmlns:a16="http://schemas.microsoft.com/office/drawing/2014/main" id="{C486F887-9E10-3476-1E79-8B744EA1F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3566"/>
              <a:ext cx="15" cy="6"/>
            </a:xfrm>
            <a:custGeom>
              <a:avLst/>
              <a:gdLst>
                <a:gd name="T0" fmla="*/ 0 w 30"/>
                <a:gd name="T1" fmla="*/ 12 h 12"/>
                <a:gd name="T2" fmla="*/ 0 w 30"/>
                <a:gd name="T3" fmla="*/ 12 h 12"/>
                <a:gd name="T4" fmla="*/ 2 w 30"/>
                <a:gd name="T5" fmla="*/ 10 h 12"/>
                <a:gd name="T6" fmla="*/ 5 w 30"/>
                <a:gd name="T7" fmla="*/ 10 h 12"/>
                <a:gd name="T8" fmla="*/ 9 w 30"/>
                <a:gd name="T9" fmla="*/ 9 h 12"/>
                <a:gd name="T10" fmla="*/ 12 w 30"/>
                <a:gd name="T11" fmla="*/ 9 h 12"/>
                <a:gd name="T12" fmla="*/ 16 w 30"/>
                <a:gd name="T13" fmla="*/ 7 h 12"/>
                <a:gd name="T14" fmla="*/ 21 w 30"/>
                <a:gd name="T15" fmla="*/ 5 h 12"/>
                <a:gd name="T16" fmla="*/ 24 w 30"/>
                <a:gd name="T17" fmla="*/ 4 h 12"/>
                <a:gd name="T18" fmla="*/ 28 w 30"/>
                <a:gd name="T19" fmla="*/ 2 h 12"/>
                <a:gd name="T20" fmla="*/ 30 w 30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2">
                  <a:moveTo>
                    <a:pt x="0" y="12"/>
                  </a:moveTo>
                  <a:lnTo>
                    <a:pt x="0" y="12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6" y="7"/>
                  </a:lnTo>
                  <a:lnTo>
                    <a:pt x="21" y="5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92" name="Freeform 816">
              <a:extLst>
                <a:ext uri="{FF2B5EF4-FFF2-40B4-BE49-F238E27FC236}">
                  <a16:creationId xmlns:a16="http://schemas.microsoft.com/office/drawing/2014/main" id="{5DCA25FA-4F7A-2C44-3C9A-7086E06CB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3420"/>
              <a:ext cx="502" cy="405"/>
            </a:xfrm>
            <a:custGeom>
              <a:avLst/>
              <a:gdLst>
                <a:gd name="T0" fmla="*/ 5 w 1004"/>
                <a:gd name="T1" fmla="*/ 3 h 811"/>
                <a:gd name="T2" fmla="*/ 33 w 1004"/>
                <a:gd name="T3" fmla="*/ 28 h 811"/>
                <a:gd name="T4" fmla="*/ 80 w 1004"/>
                <a:gd name="T5" fmla="*/ 69 h 811"/>
                <a:gd name="T6" fmla="*/ 128 w 1004"/>
                <a:gd name="T7" fmla="*/ 116 h 811"/>
                <a:gd name="T8" fmla="*/ 166 w 1004"/>
                <a:gd name="T9" fmla="*/ 162 h 811"/>
                <a:gd name="T10" fmla="*/ 178 w 1004"/>
                <a:gd name="T11" fmla="*/ 183 h 811"/>
                <a:gd name="T12" fmla="*/ 197 w 1004"/>
                <a:gd name="T13" fmla="*/ 213 h 811"/>
                <a:gd name="T14" fmla="*/ 221 w 1004"/>
                <a:gd name="T15" fmla="*/ 232 h 811"/>
                <a:gd name="T16" fmla="*/ 249 w 1004"/>
                <a:gd name="T17" fmla="*/ 245 h 811"/>
                <a:gd name="T18" fmla="*/ 277 w 1004"/>
                <a:gd name="T19" fmla="*/ 257 h 811"/>
                <a:gd name="T20" fmla="*/ 304 w 1004"/>
                <a:gd name="T21" fmla="*/ 271 h 811"/>
                <a:gd name="T22" fmla="*/ 320 w 1004"/>
                <a:gd name="T23" fmla="*/ 280 h 811"/>
                <a:gd name="T24" fmla="*/ 358 w 1004"/>
                <a:gd name="T25" fmla="*/ 301 h 811"/>
                <a:gd name="T26" fmla="*/ 403 w 1004"/>
                <a:gd name="T27" fmla="*/ 327 h 811"/>
                <a:gd name="T28" fmla="*/ 444 w 1004"/>
                <a:gd name="T29" fmla="*/ 354 h 811"/>
                <a:gd name="T30" fmla="*/ 477 w 1004"/>
                <a:gd name="T31" fmla="*/ 384 h 811"/>
                <a:gd name="T32" fmla="*/ 487 w 1004"/>
                <a:gd name="T33" fmla="*/ 397 h 811"/>
                <a:gd name="T34" fmla="*/ 505 w 1004"/>
                <a:gd name="T35" fmla="*/ 427 h 811"/>
                <a:gd name="T36" fmla="*/ 520 w 1004"/>
                <a:gd name="T37" fmla="*/ 451 h 811"/>
                <a:gd name="T38" fmla="*/ 534 w 1004"/>
                <a:gd name="T39" fmla="*/ 470 h 811"/>
                <a:gd name="T40" fmla="*/ 544 w 1004"/>
                <a:gd name="T41" fmla="*/ 482 h 811"/>
                <a:gd name="T42" fmla="*/ 548 w 1004"/>
                <a:gd name="T43" fmla="*/ 487 h 811"/>
                <a:gd name="T44" fmla="*/ 550 w 1004"/>
                <a:gd name="T45" fmla="*/ 486 h 811"/>
                <a:gd name="T46" fmla="*/ 567 w 1004"/>
                <a:gd name="T47" fmla="*/ 484 h 811"/>
                <a:gd name="T48" fmla="*/ 593 w 1004"/>
                <a:gd name="T49" fmla="*/ 482 h 811"/>
                <a:gd name="T50" fmla="*/ 624 w 1004"/>
                <a:gd name="T51" fmla="*/ 486 h 811"/>
                <a:gd name="T52" fmla="*/ 655 w 1004"/>
                <a:gd name="T53" fmla="*/ 501 h 811"/>
                <a:gd name="T54" fmla="*/ 671 w 1004"/>
                <a:gd name="T55" fmla="*/ 515 h 811"/>
                <a:gd name="T56" fmla="*/ 693 w 1004"/>
                <a:gd name="T57" fmla="*/ 544 h 811"/>
                <a:gd name="T58" fmla="*/ 709 w 1004"/>
                <a:gd name="T59" fmla="*/ 574 h 811"/>
                <a:gd name="T60" fmla="*/ 724 w 1004"/>
                <a:gd name="T61" fmla="*/ 600 h 811"/>
                <a:gd name="T62" fmla="*/ 741 w 1004"/>
                <a:gd name="T63" fmla="*/ 626 h 811"/>
                <a:gd name="T64" fmla="*/ 764 w 1004"/>
                <a:gd name="T65" fmla="*/ 646 h 811"/>
                <a:gd name="T66" fmla="*/ 781 w 1004"/>
                <a:gd name="T67" fmla="*/ 660 h 811"/>
                <a:gd name="T68" fmla="*/ 835 w 1004"/>
                <a:gd name="T69" fmla="*/ 697 h 811"/>
                <a:gd name="T70" fmla="*/ 900 w 1004"/>
                <a:gd name="T71" fmla="*/ 741 h 811"/>
                <a:gd name="T72" fmla="*/ 959 w 1004"/>
                <a:gd name="T73" fmla="*/ 781 h 811"/>
                <a:gd name="T74" fmla="*/ 997 w 1004"/>
                <a:gd name="T75" fmla="*/ 807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04" h="811">
                  <a:moveTo>
                    <a:pt x="0" y="0"/>
                  </a:moveTo>
                  <a:lnTo>
                    <a:pt x="5" y="3"/>
                  </a:lnTo>
                  <a:lnTo>
                    <a:pt x="16" y="14"/>
                  </a:lnTo>
                  <a:lnTo>
                    <a:pt x="33" y="28"/>
                  </a:lnTo>
                  <a:lnTo>
                    <a:pt x="55" y="47"/>
                  </a:lnTo>
                  <a:lnTo>
                    <a:pt x="80" y="69"/>
                  </a:lnTo>
                  <a:lnTo>
                    <a:pt x="104" y="92"/>
                  </a:lnTo>
                  <a:lnTo>
                    <a:pt x="128" y="116"/>
                  </a:lnTo>
                  <a:lnTo>
                    <a:pt x="149" y="140"/>
                  </a:lnTo>
                  <a:lnTo>
                    <a:pt x="166" y="162"/>
                  </a:lnTo>
                  <a:lnTo>
                    <a:pt x="178" y="183"/>
                  </a:lnTo>
                  <a:lnTo>
                    <a:pt x="178" y="183"/>
                  </a:lnTo>
                  <a:lnTo>
                    <a:pt x="187" y="199"/>
                  </a:lnTo>
                  <a:lnTo>
                    <a:pt x="197" y="213"/>
                  </a:lnTo>
                  <a:lnTo>
                    <a:pt x="209" y="223"/>
                  </a:lnTo>
                  <a:lnTo>
                    <a:pt x="221" y="232"/>
                  </a:lnTo>
                  <a:lnTo>
                    <a:pt x="235" y="238"/>
                  </a:lnTo>
                  <a:lnTo>
                    <a:pt x="249" y="245"/>
                  </a:lnTo>
                  <a:lnTo>
                    <a:pt x="263" y="251"/>
                  </a:lnTo>
                  <a:lnTo>
                    <a:pt x="277" y="257"/>
                  </a:lnTo>
                  <a:lnTo>
                    <a:pt x="290" y="263"/>
                  </a:lnTo>
                  <a:lnTo>
                    <a:pt x="304" y="271"/>
                  </a:lnTo>
                  <a:lnTo>
                    <a:pt x="304" y="271"/>
                  </a:lnTo>
                  <a:lnTo>
                    <a:pt x="320" y="280"/>
                  </a:lnTo>
                  <a:lnTo>
                    <a:pt x="339" y="290"/>
                  </a:lnTo>
                  <a:lnTo>
                    <a:pt x="358" y="301"/>
                  </a:lnTo>
                  <a:lnTo>
                    <a:pt x="380" y="313"/>
                  </a:lnTo>
                  <a:lnTo>
                    <a:pt x="403" y="327"/>
                  </a:lnTo>
                  <a:lnTo>
                    <a:pt x="423" y="340"/>
                  </a:lnTo>
                  <a:lnTo>
                    <a:pt x="444" y="354"/>
                  </a:lnTo>
                  <a:lnTo>
                    <a:pt x="461" y="368"/>
                  </a:lnTo>
                  <a:lnTo>
                    <a:pt x="477" y="384"/>
                  </a:lnTo>
                  <a:lnTo>
                    <a:pt x="487" y="397"/>
                  </a:lnTo>
                  <a:lnTo>
                    <a:pt x="487" y="397"/>
                  </a:lnTo>
                  <a:lnTo>
                    <a:pt x="496" y="413"/>
                  </a:lnTo>
                  <a:lnTo>
                    <a:pt x="505" y="427"/>
                  </a:lnTo>
                  <a:lnTo>
                    <a:pt x="513" y="439"/>
                  </a:lnTo>
                  <a:lnTo>
                    <a:pt x="520" y="451"/>
                  </a:lnTo>
                  <a:lnTo>
                    <a:pt x="529" y="461"/>
                  </a:lnTo>
                  <a:lnTo>
                    <a:pt x="534" y="470"/>
                  </a:lnTo>
                  <a:lnTo>
                    <a:pt x="541" y="477"/>
                  </a:lnTo>
                  <a:lnTo>
                    <a:pt x="544" y="482"/>
                  </a:lnTo>
                  <a:lnTo>
                    <a:pt x="548" y="486"/>
                  </a:lnTo>
                  <a:lnTo>
                    <a:pt x="548" y="487"/>
                  </a:lnTo>
                  <a:lnTo>
                    <a:pt x="548" y="487"/>
                  </a:lnTo>
                  <a:lnTo>
                    <a:pt x="550" y="486"/>
                  </a:lnTo>
                  <a:lnTo>
                    <a:pt x="557" y="486"/>
                  </a:lnTo>
                  <a:lnTo>
                    <a:pt x="567" y="484"/>
                  </a:lnTo>
                  <a:lnTo>
                    <a:pt x="579" y="482"/>
                  </a:lnTo>
                  <a:lnTo>
                    <a:pt x="593" y="482"/>
                  </a:lnTo>
                  <a:lnTo>
                    <a:pt x="608" y="484"/>
                  </a:lnTo>
                  <a:lnTo>
                    <a:pt x="624" y="486"/>
                  </a:lnTo>
                  <a:lnTo>
                    <a:pt x="639" y="493"/>
                  </a:lnTo>
                  <a:lnTo>
                    <a:pt x="655" y="501"/>
                  </a:lnTo>
                  <a:lnTo>
                    <a:pt x="671" y="515"/>
                  </a:lnTo>
                  <a:lnTo>
                    <a:pt x="671" y="515"/>
                  </a:lnTo>
                  <a:lnTo>
                    <a:pt x="683" y="529"/>
                  </a:lnTo>
                  <a:lnTo>
                    <a:pt x="693" y="544"/>
                  </a:lnTo>
                  <a:lnTo>
                    <a:pt x="702" y="558"/>
                  </a:lnTo>
                  <a:lnTo>
                    <a:pt x="709" y="574"/>
                  </a:lnTo>
                  <a:lnTo>
                    <a:pt x="717" y="588"/>
                  </a:lnTo>
                  <a:lnTo>
                    <a:pt x="724" y="600"/>
                  </a:lnTo>
                  <a:lnTo>
                    <a:pt x="733" y="614"/>
                  </a:lnTo>
                  <a:lnTo>
                    <a:pt x="741" y="626"/>
                  </a:lnTo>
                  <a:lnTo>
                    <a:pt x="752" y="636"/>
                  </a:lnTo>
                  <a:lnTo>
                    <a:pt x="764" y="646"/>
                  </a:lnTo>
                  <a:lnTo>
                    <a:pt x="764" y="646"/>
                  </a:lnTo>
                  <a:lnTo>
                    <a:pt x="781" y="660"/>
                  </a:lnTo>
                  <a:lnTo>
                    <a:pt x="805" y="677"/>
                  </a:lnTo>
                  <a:lnTo>
                    <a:pt x="835" y="697"/>
                  </a:lnTo>
                  <a:lnTo>
                    <a:pt x="868" y="719"/>
                  </a:lnTo>
                  <a:lnTo>
                    <a:pt x="900" y="741"/>
                  </a:lnTo>
                  <a:lnTo>
                    <a:pt x="932" y="762"/>
                  </a:lnTo>
                  <a:lnTo>
                    <a:pt x="959" y="781"/>
                  </a:lnTo>
                  <a:lnTo>
                    <a:pt x="983" y="797"/>
                  </a:lnTo>
                  <a:lnTo>
                    <a:pt x="997" y="807"/>
                  </a:lnTo>
                  <a:lnTo>
                    <a:pt x="1004" y="81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93" name="Freeform 817">
              <a:extLst>
                <a:ext uri="{FF2B5EF4-FFF2-40B4-BE49-F238E27FC236}">
                  <a16:creationId xmlns:a16="http://schemas.microsoft.com/office/drawing/2014/main" id="{6F275DB1-B7A4-FC39-CED8-0D1D6829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3879"/>
              <a:ext cx="165" cy="69"/>
            </a:xfrm>
            <a:custGeom>
              <a:avLst/>
              <a:gdLst>
                <a:gd name="T0" fmla="*/ 330 w 330"/>
                <a:gd name="T1" fmla="*/ 138 h 138"/>
                <a:gd name="T2" fmla="*/ 329 w 330"/>
                <a:gd name="T3" fmla="*/ 138 h 138"/>
                <a:gd name="T4" fmla="*/ 327 w 330"/>
                <a:gd name="T5" fmla="*/ 135 h 138"/>
                <a:gd name="T6" fmla="*/ 323 w 330"/>
                <a:gd name="T7" fmla="*/ 129 h 138"/>
                <a:gd name="T8" fmla="*/ 317 w 330"/>
                <a:gd name="T9" fmla="*/ 124 h 138"/>
                <a:gd name="T10" fmla="*/ 306 w 330"/>
                <a:gd name="T11" fmla="*/ 116 h 138"/>
                <a:gd name="T12" fmla="*/ 292 w 330"/>
                <a:gd name="T13" fmla="*/ 105 h 138"/>
                <a:gd name="T14" fmla="*/ 272 w 330"/>
                <a:gd name="T15" fmla="*/ 93 h 138"/>
                <a:gd name="T16" fmla="*/ 244 w 330"/>
                <a:gd name="T17" fmla="*/ 79 h 138"/>
                <a:gd name="T18" fmla="*/ 211 w 330"/>
                <a:gd name="T19" fmla="*/ 62 h 138"/>
                <a:gd name="T20" fmla="*/ 170 w 330"/>
                <a:gd name="T21" fmla="*/ 45 h 138"/>
                <a:gd name="T22" fmla="*/ 170 w 330"/>
                <a:gd name="T23" fmla="*/ 45 h 138"/>
                <a:gd name="T24" fmla="*/ 156 w 330"/>
                <a:gd name="T25" fmla="*/ 39 h 138"/>
                <a:gd name="T26" fmla="*/ 142 w 330"/>
                <a:gd name="T27" fmla="*/ 34 h 138"/>
                <a:gd name="T28" fmla="*/ 125 w 330"/>
                <a:gd name="T29" fmla="*/ 31 h 138"/>
                <a:gd name="T30" fmla="*/ 107 w 330"/>
                <a:gd name="T31" fmla="*/ 26 h 138"/>
                <a:gd name="T32" fmla="*/ 88 w 330"/>
                <a:gd name="T33" fmla="*/ 22 h 138"/>
                <a:gd name="T34" fmla="*/ 69 w 330"/>
                <a:gd name="T35" fmla="*/ 17 h 138"/>
                <a:gd name="T36" fmla="*/ 50 w 330"/>
                <a:gd name="T37" fmla="*/ 14 h 138"/>
                <a:gd name="T38" fmla="*/ 33 w 330"/>
                <a:gd name="T39" fmla="*/ 8 h 138"/>
                <a:gd name="T40" fmla="*/ 16 w 330"/>
                <a:gd name="T41" fmla="*/ 5 h 138"/>
                <a:gd name="T42" fmla="*/ 0 w 330"/>
                <a:gd name="T4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0" h="138">
                  <a:moveTo>
                    <a:pt x="330" y="138"/>
                  </a:moveTo>
                  <a:lnTo>
                    <a:pt x="329" y="138"/>
                  </a:lnTo>
                  <a:lnTo>
                    <a:pt x="327" y="135"/>
                  </a:lnTo>
                  <a:lnTo>
                    <a:pt x="323" y="129"/>
                  </a:lnTo>
                  <a:lnTo>
                    <a:pt x="317" y="124"/>
                  </a:lnTo>
                  <a:lnTo>
                    <a:pt x="306" y="116"/>
                  </a:lnTo>
                  <a:lnTo>
                    <a:pt x="292" y="105"/>
                  </a:lnTo>
                  <a:lnTo>
                    <a:pt x="272" y="93"/>
                  </a:lnTo>
                  <a:lnTo>
                    <a:pt x="244" y="79"/>
                  </a:lnTo>
                  <a:lnTo>
                    <a:pt x="211" y="62"/>
                  </a:lnTo>
                  <a:lnTo>
                    <a:pt x="170" y="45"/>
                  </a:lnTo>
                  <a:lnTo>
                    <a:pt x="170" y="45"/>
                  </a:lnTo>
                  <a:lnTo>
                    <a:pt x="156" y="39"/>
                  </a:lnTo>
                  <a:lnTo>
                    <a:pt x="142" y="34"/>
                  </a:lnTo>
                  <a:lnTo>
                    <a:pt x="125" y="31"/>
                  </a:lnTo>
                  <a:lnTo>
                    <a:pt x="107" y="26"/>
                  </a:lnTo>
                  <a:lnTo>
                    <a:pt x="88" y="22"/>
                  </a:lnTo>
                  <a:lnTo>
                    <a:pt x="69" y="17"/>
                  </a:lnTo>
                  <a:lnTo>
                    <a:pt x="50" y="14"/>
                  </a:lnTo>
                  <a:lnTo>
                    <a:pt x="33" y="8"/>
                  </a:lnTo>
                  <a:lnTo>
                    <a:pt x="16" y="5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94" name="Freeform 818">
              <a:extLst>
                <a:ext uri="{FF2B5EF4-FFF2-40B4-BE49-F238E27FC236}">
                  <a16:creationId xmlns:a16="http://schemas.microsoft.com/office/drawing/2014/main" id="{6B02DC97-6904-17BC-3210-98A40E5FE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3608"/>
              <a:ext cx="501" cy="268"/>
            </a:xfrm>
            <a:custGeom>
              <a:avLst/>
              <a:gdLst>
                <a:gd name="T0" fmla="*/ 1002 w 1002"/>
                <a:gd name="T1" fmla="*/ 536 h 536"/>
                <a:gd name="T2" fmla="*/ 990 w 1002"/>
                <a:gd name="T3" fmla="*/ 522 h 536"/>
                <a:gd name="T4" fmla="*/ 975 w 1002"/>
                <a:gd name="T5" fmla="*/ 506 h 536"/>
                <a:gd name="T6" fmla="*/ 956 w 1002"/>
                <a:gd name="T7" fmla="*/ 491 h 536"/>
                <a:gd name="T8" fmla="*/ 935 w 1002"/>
                <a:gd name="T9" fmla="*/ 475 h 536"/>
                <a:gd name="T10" fmla="*/ 914 w 1002"/>
                <a:gd name="T11" fmla="*/ 458 h 536"/>
                <a:gd name="T12" fmla="*/ 892 w 1002"/>
                <a:gd name="T13" fmla="*/ 442 h 536"/>
                <a:gd name="T14" fmla="*/ 871 w 1002"/>
                <a:gd name="T15" fmla="*/ 427 h 536"/>
                <a:gd name="T16" fmla="*/ 852 w 1002"/>
                <a:gd name="T17" fmla="*/ 411 h 536"/>
                <a:gd name="T18" fmla="*/ 836 w 1002"/>
                <a:gd name="T19" fmla="*/ 397 h 536"/>
                <a:gd name="T20" fmla="*/ 824 w 1002"/>
                <a:gd name="T21" fmla="*/ 387 h 536"/>
                <a:gd name="T22" fmla="*/ 824 w 1002"/>
                <a:gd name="T23" fmla="*/ 387 h 536"/>
                <a:gd name="T24" fmla="*/ 762 w 1002"/>
                <a:gd name="T25" fmla="*/ 318 h 536"/>
                <a:gd name="T26" fmla="*/ 702 w 1002"/>
                <a:gd name="T27" fmla="*/ 259 h 536"/>
                <a:gd name="T28" fmla="*/ 643 w 1002"/>
                <a:gd name="T29" fmla="*/ 209 h 536"/>
                <a:gd name="T30" fmla="*/ 586 w 1002"/>
                <a:gd name="T31" fmla="*/ 167 h 536"/>
                <a:gd name="T32" fmla="*/ 531 w 1002"/>
                <a:gd name="T33" fmla="*/ 133 h 536"/>
                <a:gd name="T34" fmla="*/ 479 w 1002"/>
                <a:gd name="T35" fmla="*/ 107 h 536"/>
                <a:gd name="T36" fmla="*/ 430 w 1002"/>
                <a:gd name="T37" fmla="*/ 84 h 536"/>
                <a:gd name="T38" fmla="*/ 387 w 1002"/>
                <a:gd name="T39" fmla="*/ 69 h 536"/>
                <a:gd name="T40" fmla="*/ 347 w 1002"/>
                <a:gd name="T41" fmla="*/ 59 h 536"/>
                <a:gd name="T42" fmla="*/ 315 w 1002"/>
                <a:gd name="T43" fmla="*/ 52 h 536"/>
                <a:gd name="T44" fmla="*/ 315 w 1002"/>
                <a:gd name="T45" fmla="*/ 52 h 536"/>
                <a:gd name="T46" fmla="*/ 303 w 1002"/>
                <a:gd name="T47" fmla="*/ 48 h 536"/>
                <a:gd name="T48" fmla="*/ 290 w 1002"/>
                <a:gd name="T49" fmla="*/ 46 h 536"/>
                <a:gd name="T50" fmla="*/ 280 w 1002"/>
                <a:gd name="T51" fmla="*/ 45 h 536"/>
                <a:gd name="T52" fmla="*/ 270 w 1002"/>
                <a:gd name="T53" fmla="*/ 45 h 536"/>
                <a:gd name="T54" fmla="*/ 263 w 1002"/>
                <a:gd name="T55" fmla="*/ 45 h 536"/>
                <a:gd name="T56" fmla="*/ 256 w 1002"/>
                <a:gd name="T57" fmla="*/ 43 h 536"/>
                <a:gd name="T58" fmla="*/ 251 w 1002"/>
                <a:gd name="T59" fmla="*/ 43 h 536"/>
                <a:gd name="T60" fmla="*/ 247 w 1002"/>
                <a:gd name="T61" fmla="*/ 43 h 536"/>
                <a:gd name="T62" fmla="*/ 245 w 1002"/>
                <a:gd name="T63" fmla="*/ 43 h 536"/>
                <a:gd name="T64" fmla="*/ 244 w 1002"/>
                <a:gd name="T65" fmla="*/ 43 h 536"/>
                <a:gd name="T66" fmla="*/ 244 w 1002"/>
                <a:gd name="T67" fmla="*/ 43 h 536"/>
                <a:gd name="T68" fmla="*/ 240 w 1002"/>
                <a:gd name="T69" fmla="*/ 43 h 536"/>
                <a:gd name="T70" fmla="*/ 232 w 1002"/>
                <a:gd name="T71" fmla="*/ 43 h 536"/>
                <a:gd name="T72" fmla="*/ 216 w 1002"/>
                <a:gd name="T73" fmla="*/ 43 h 536"/>
                <a:gd name="T74" fmla="*/ 195 w 1002"/>
                <a:gd name="T75" fmla="*/ 43 h 536"/>
                <a:gd name="T76" fmla="*/ 169 w 1002"/>
                <a:gd name="T77" fmla="*/ 40 h 536"/>
                <a:gd name="T78" fmla="*/ 142 w 1002"/>
                <a:gd name="T79" fmla="*/ 36 h 536"/>
                <a:gd name="T80" fmla="*/ 109 w 1002"/>
                <a:gd name="T81" fmla="*/ 31 h 536"/>
                <a:gd name="T82" fmla="*/ 74 w 1002"/>
                <a:gd name="T83" fmla="*/ 22 h 536"/>
                <a:gd name="T84" fmla="*/ 38 w 1002"/>
                <a:gd name="T85" fmla="*/ 12 h 536"/>
                <a:gd name="T86" fmla="*/ 0 w 1002"/>
                <a:gd name="T8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02" h="536">
                  <a:moveTo>
                    <a:pt x="1002" y="536"/>
                  </a:moveTo>
                  <a:lnTo>
                    <a:pt x="990" y="522"/>
                  </a:lnTo>
                  <a:lnTo>
                    <a:pt x="975" y="506"/>
                  </a:lnTo>
                  <a:lnTo>
                    <a:pt x="956" y="491"/>
                  </a:lnTo>
                  <a:lnTo>
                    <a:pt x="935" y="475"/>
                  </a:lnTo>
                  <a:lnTo>
                    <a:pt x="914" y="458"/>
                  </a:lnTo>
                  <a:lnTo>
                    <a:pt x="892" y="442"/>
                  </a:lnTo>
                  <a:lnTo>
                    <a:pt x="871" y="427"/>
                  </a:lnTo>
                  <a:lnTo>
                    <a:pt x="852" y="411"/>
                  </a:lnTo>
                  <a:lnTo>
                    <a:pt x="836" y="397"/>
                  </a:lnTo>
                  <a:lnTo>
                    <a:pt x="824" y="387"/>
                  </a:lnTo>
                  <a:lnTo>
                    <a:pt x="824" y="387"/>
                  </a:lnTo>
                  <a:lnTo>
                    <a:pt x="762" y="318"/>
                  </a:lnTo>
                  <a:lnTo>
                    <a:pt x="702" y="259"/>
                  </a:lnTo>
                  <a:lnTo>
                    <a:pt x="643" y="209"/>
                  </a:lnTo>
                  <a:lnTo>
                    <a:pt x="586" y="167"/>
                  </a:lnTo>
                  <a:lnTo>
                    <a:pt x="531" y="133"/>
                  </a:lnTo>
                  <a:lnTo>
                    <a:pt x="479" y="107"/>
                  </a:lnTo>
                  <a:lnTo>
                    <a:pt x="430" y="84"/>
                  </a:lnTo>
                  <a:lnTo>
                    <a:pt x="387" y="69"/>
                  </a:lnTo>
                  <a:lnTo>
                    <a:pt x="347" y="59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03" y="48"/>
                  </a:lnTo>
                  <a:lnTo>
                    <a:pt x="290" y="46"/>
                  </a:lnTo>
                  <a:lnTo>
                    <a:pt x="280" y="45"/>
                  </a:lnTo>
                  <a:lnTo>
                    <a:pt x="270" y="45"/>
                  </a:lnTo>
                  <a:lnTo>
                    <a:pt x="263" y="45"/>
                  </a:lnTo>
                  <a:lnTo>
                    <a:pt x="256" y="43"/>
                  </a:lnTo>
                  <a:lnTo>
                    <a:pt x="251" y="43"/>
                  </a:lnTo>
                  <a:lnTo>
                    <a:pt x="247" y="43"/>
                  </a:lnTo>
                  <a:lnTo>
                    <a:pt x="245" y="43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0" y="43"/>
                  </a:lnTo>
                  <a:lnTo>
                    <a:pt x="232" y="43"/>
                  </a:lnTo>
                  <a:lnTo>
                    <a:pt x="216" y="43"/>
                  </a:lnTo>
                  <a:lnTo>
                    <a:pt x="195" y="43"/>
                  </a:lnTo>
                  <a:lnTo>
                    <a:pt x="169" y="40"/>
                  </a:lnTo>
                  <a:lnTo>
                    <a:pt x="142" y="36"/>
                  </a:lnTo>
                  <a:lnTo>
                    <a:pt x="109" y="31"/>
                  </a:lnTo>
                  <a:lnTo>
                    <a:pt x="74" y="22"/>
                  </a:lnTo>
                  <a:lnTo>
                    <a:pt x="38" y="1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95" name="Freeform 819">
              <a:extLst>
                <a:ext uri="{FF2B5EF4-FFF2-40B4-BE49-F238E27FC236}">
                  <a16:creationId xmlns:a16="http://schemas.microsoft.com/office/drawing/2014/main" id="{18A5A200-EAF3-36AC-4C12-1B5C81F2C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3702"/>
              <a:ext cx="338" cy="138"/>
            </a:xfrm>
            <a:custGeom>
              <a:avLst/>
              <a:gdLst>
                <a:gd name="T0" fmla="*/ 0 w 676"/>
                <a:gd name="T1" fmla="*/ 0 h 277"/>
                <a:gd name="T2" fmla="*/ 7 w 676"/>
                <a:gd name="T3" fmla="*/ 4 h 277"/>
                <a:gd name="T4" fmla="*/ 24 w 676"/>
                <a:gd name="T5" fmla="*/ 11 h 277"/>
                <a:gd name="T6" fmla="*/ 52 w 676"/>
                <a:gd name="T7" fmla="*/ 21 h 277"/>
                <a:gd name="T8" fmla="*/ 86 w 676"/>
                <a:gd name="T9" fmla="*/ 33 h 277"/>
                <a:gd name="T10" fmla="*/ 126 w 676"/>
                <a:gd name="T11" fmla="*/ 47 h 277"/>
                <a:gd name="T12" fmla="*/ 167 w 676"/>
                <a:gd name="T13" fmla="*/ 63 h 277"/>
                <a:gd name="T14" fmla="*/ 207 w 676"/>
                <a:gd name="T15" fmla="*/ 76 h 277"/>
                <a:gd name="T16" fmla="*/ 247 w 676"/>
                <a:gd name="T17" fmla="*/ 89 h 277"/>
                <a:gd name="T18" fmla="*/ 280 w 676"/>
                <a:gd name="T19" fmla="*/ 99 h 277"/>
                <a:gd name="T20" fmla="*/ 306 w 676"/>
                <a:gd name="T21" fmla="*/ 106 h 277"/>
                <a:gd name="T22" fmla="*/ 306 w 676"/>
                <a:gd name="T23" fmla="*/ 106 h 277"/>
                <a:gd name="T24" fmla="*/ 333 w 676"/>
                <a:gd name="T25" fmla="*/ 114 h 277"/>
                <a:gd name="T26" fmla="*/ 366 w 676"/>
                <a:gd name="T27" fmla="*/ 128 h 277"/>
                <a:gd name="T28" fmla="*/ 404 w 676"/>
                <a:gd name="T29" fmla="*/ 146 h 277"/>
                <a:gd name="T30" fmla="*/ 444 w 676"/>
                <a:gd name="T31" fmla="*/ 166 h 277"/>
                <a:gd name="T32" fmla="*/ 487 w 676"/>
                <a:gd name="T33" fmla="*/ 189 h 277"/>
                <a:gd name="T34" fmla="*/ 529 w 676"/>
                <a:gd name="T35" fmla="*/ 211 h 277"/>
                <a:gd name="T36" fmla="*/ 570 w 676"/>
                <a:gd name="T37" fmla="*/ 232 h 277"/>
                <a:gd name="T38" fmla="*/ 610 w 676"/>
                <a:gd name="T39" fmla="*/ 251 h 277"/>
                <a:gd name="T40" fmla="*/ 644 w 676"/>
                <a:gd name="T41" fmla="*/ 267 h 277"/>
                <a:gd name="T42" fmla="*/ 676 w 676"/>
                <a:gd name="T43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6" h="277">
                  <a:moveTo>
                    <a:pt x="0" y="0"/>
                  </a:moveTo>
                  <a:lnTo>
                    <a:pt x="7" y="4"/>
                  </a:lnTo>
                  <a:lnTo>
                    <a:pt x="24" y="11"/>
                  </a:lnTo>
                  <a:lnTo>
                    <a:pt x="52" y="21"/>
                  </a:lnTo>
                  <a:lnTo>
                    <a:pt x="86" y="33"/>
                  </a:lnTo>
                  <a:lnTo>
                    <a:pt x="126" y="47"/>
                  </a:lnTo>
                  <a:lnTo>
                    <a:pt x="167" y="63"/>
                  </a:lnTo>
                  <a:lnTo>
                    <a:pt x="207" y="76"/>
                  </a:lnTo>
                  <a:lnTo>
                    <a:pt x="247" y="89"/>
                  </a:lnTo>
                  <a:lnTo>
                    <a:pt x="280" y="99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33" y="114"/>
                  </a:lnTo>
                  <a:lnTo>
                    <a:pt x="366" y="128"/>
                  </a:lnTo>
                  <a:lnTo>
                    <a:pt x="404" y="146"/>
                  </a:lnTo>
                  <a:lnTo>
                    <a:pt x="444" y="166"/>
                  </a:lnTo>
                  <a:lnTo>
                    <a:pt x="487" y="189"/>
                  </a:lnTo>
                  <a:lnTo>
                    <a:pt x="529" y="211"/>
                  </a:lnTo>
                  <a:lnTo>
                    <a:pt x="570" y="232"/>
                  </a:lnTo>
                  <a:lnTo>
                    <a:pt x="610" y="251"/>
                  </a:lnTo>
                  <a:lnTo>
                    <a:pt x="644" y="267"/>
                  </a:lnTo>
                  <a:lnTo>
                    <a:pt x="676" y="27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96" name="Freeform 820">
              <a:extLst>
                <a:ext uri="{FF2B5EF4-FFF2-40B4-BE49-F238E27FC236}">
                  <a16:creationId xmlns:a16="http://schemas.microsoft.com/office/drawing/2014/main" id="{6CF24549-0F81-2F01-DA3F-714E7B4A8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664"/>
              <a:ext cx="48" cy="47"/>
            </a:xfrm>
            <a:custGeom>
              <a:avLst/>
              <a:gdLst>
                <a:gd name="T0" fmla="*/ 0 w 95"/>
                <a:gd name="T1" fmla="*/ 0 h 95"/>
                <a:gd name="T2" fmla="*/ 2 w 95"/>
                <a:gd name="T3" fmla="*/ 2 h 95"/>
                <a:gd name="T4" fmla="*/ 7 w 95"/>
                <a:gd name="T5" fmla="*/ 7 h 95"/>
                <a:gd name="T6" fmla="*/ 12 w 95"/>
                <a:gd name="T7" fmla="*/ 16 h 95"/>
                <a:gd name="T8" fmla="*/ 22 w 95"/>
                <a:gd name="T9" fmla="*/ 26 h 95"/>
                <a:gd name="T10" fmla="*/ 33 w 95"/>
                <a:gd name="T11" fmla="*/ 38 h 95"/>
                <a:gd name="T12" fmla="*/ 43 w 95"/>
                <a:gd name="T13" fmla="*/ 50 h 95"/>
                <a:gd name="T14" fmla="*/ 55 w 95"/>
                <a:gd name="T15" fmla="*/ 64 h 95"/>
                <a:gd name="T16" fmla="*/ 69 w 95"/>
                <a:gd name="T17" fmla="*/ 76 h 95"/>
                <a:gd name="T18" fmla="*/ 81 w 95"/>
                <a:gd name="T19" fmla="*/ 87 h 95"/>
                <a:gd name="T20" fmla="*/ 95 w 95"/>
                <a:gd name="T21" fmla="*/ 95 h 95"/>
                <a:gd name="T22" fmla="*/ 0 w 95"/>
                <a:gd name="T2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95">
                  <a:moveTo>
                    <a:pt x="0" y="0"/>
                  </a:moveTo>
                  <a:lnTo>
                    <a:pt x="2" y="2"/>
                  </a:lnTo>
                  <a:lnTo>
                    <a:pt x="7" y="7"/>
                  </a:lnTo>
                  <a:lnTo>
                    <a:pt x="12" y="16"/>
                  </a:lnTo>
                  <a:lnTo>
                    <a:pt x="22" y="26"/>
                  </a:lnTo>
                  <a:lnTo>
                    <a:pt x="33" y="38"/>
                  </a:lnTo>
                  <a:lnTo>
                    <a:pt x="43" y="50"/>
                  </a:lnTo>
                  <a:lnTo>
                    <a:pt x="55" y="64"/>
                  </a:lnTo>
                  <a:lnTo>
                    <a:pt x="69" y="76"/>
                  </a:lnTo>
                  <a:lnTo>
                    <a:pt x="81" y="87"/>
                  </a:lnTo>
                  <a:lnTo>
                    <a:pt x="95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97" name="Freeform 821">
              <a:extLst>
                <a:ext uri="{FF2B5EF4-FFF2-40B4-BE49-F238E27FC236}">
                  <a16:creationId xmlns:a16="http://schemas.microsoft.com/office/drawing/2014/main" id="{4094AF24-323A-2AB7-500F-0EFA25C51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664"/>
              <a:ext cx="48" cy="47"/>
            </a:xfrm>
            <a:custGeom>
              <a:avLst/>
              <a:gdLst>
                <a:gd name="T0" fmla="*/ 0 w 95"/>
                <a:gd name="T1" fmla="*/ 0 h 95"/>
                <a:gd name="T2" fmla="*/ 2 w 95"/>
                <a:gd name="T3" fmla="*/ 2 h 95"/>
                <a:gd name="T4" fmla="*/ 7 w 95"/>
                <a:gd name="T5" fmla="*/ 7 h 95"/>
                <a:gd name="T6" fmla="*/ 12 w 95"/>
                <a:gd name="T7" fmla="*/ 16 h 95"/>
                <a:gd name="T8" fmla="*/ 22 w 95"/>
                <a:gd name="T9" fmla="*/ 26 h 95"/>
                <a:gd name="T10" fmla="*/ 33 w 95"/>
                <a:gd name="T11" fmla="*/ 38 h 95"/>
                <a:gd name="T12" fmla="*/ 43 w 95"/>
                <a:gd name="T13" fmla="*/ 50 h 95"/>
                <a:gd name="T14" fmla="*/ 55 w 95"/>
                <a:gd name="T15" fmla="*/ 64 h 95"/>
                <a:gd name="T16" fmla="*/ 69 w 95"/>
                <a:gd name="T17" fmla="*/ 76 h 95"/>
                <a:gd name="T18" fmla="*/ 81 w 95"/>
                <a:gd name="T19" fmla="*/ 87 h 95"/>
                <a:gd name="T20" fmla="*/ 95 w 95"/>
                <a:gd name="T2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95">
                  <a:moveTo>
                    <a:pt x="0" y="0"/>
                  </a:moveTo>
                  <a:lnTo>
                    <a:pt x="2" y="2"/>
                  </a:lnTo>
                  <a:lnTo>
                    <a:pt x="7" y="7"/>
                  </a:lnTo>
                  <a:lnTo>
                    <a:pt x="12" y="16"/>
                  </a:lnTo>
                  <a:lnTo>
                    <a:pt x="22" y="26"/>
                  </a:lnTo>
                  <a:lnTo>
                    <a:pt x="33" y="38"/>
                  </a:lnTo>
                  <a:lnTo>
                    <a:pt x="43" y="50"/>
                  </a:lnTo>
                  <a:lnTo>
                    <a:pt x="55" y="64"/>
                  </a:lnTo>
                  <a:lnTo>
                    <a:pt x="69" y="76"/>
                  </a:lnTo>
                  <a:lnTo>
                    <a:pt x="81" y="87"/>
                  </a:lnTo>
                  <a:lnTo>
                    <a:pt x="95" y="9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98" name="Freeform 822">
              <a:extLst>
                <a:ext uri="{FF2B5EF4-FFF2-40B4-BE49-F238E27FC236}">
                  <a16:creationId xmlns:a16="http://schemas.microsoft.com/office/drawing/2014/main" id="{22BA3D2B-3343-7EBE-68E8-6CC807E0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767"/>
              <a:ext cx="169" cy="159"/>
            </a:xfrm>
            <a:custGeom>
              <a:avLst/>
              <a:gdLst>
                <a:gd name="T0" fmla="*/ 0 w 338"/>
                <a:gd name="T1" fmla="*/ 0 h 318"/>
                <a:gd name="T2" fmla="*/ 6 w 338"/>
                <a:gd name="T3" fmla="*/ 7 h 318"/>
                <a:gd name="T4" fmla="*/ 25 w 338"/>
                <a:gd name="T5" fmla="*/ 29 h 318"/>
                <a:gd name="T6" fmla="*/ 55 w 338"/>
                <a:gd name="T7" fmla="*/ 59 h 318"/>
                <a:gd name="T8" fmla="*/ 93 w 338"/>
                <a:gd name="T9" fmla="*/ 99 h 318"/>
                <a:gd name="T10" fmla="*/ 134 w 338"/>
                <a:gd name="T11" fmla="*/ 140 h 318"/>
                <a:gd name="T12" fmla="*/ 179 w 338"/>
                <a:gd name="T13" fmla="*/ 185 h 318"/>
                <a:gd name="T14" fmla="*/ 224 w 338"/>
                <a:gd name="T15" fmla="*/ 228 h 318"/>
                <a:gd name="T16" fmla="*/ 267 w 338"/>
                <a:gd name="T17" fmla="*/ 266 h 318"/>
                <a:gd name="T18" fmla="*/ 307 w 338"/>
                <a:gd name="T19" fmla="*/ 297 h 318"/>
                <a:gd name="T20" fmla="*/ 338 w 338"/>
                <a:gd name="T2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8" h="318">
                  <a:moveTo>
                    <a:pt x="0" y="0"/>
                  </a:moveTo>
                  <a:lnTo>
                    <a:pt x="6" y="7"/>
                  </a:lnTo>
                  <a:lnTo>
                    <a:pt x="25" y="29"/>
                  </a:lnTo>
                  <a:lnTo>
                    <a:pt x="55" y="59"/>
                  </a:lnTo>
                  <a:lnTo>
                    <a:pt x="93" y="99"/>
                  </a:lnTo>
                  <a:lnTo>
                    <a:pt x="134" y="140"/>
                  </a:lnTo>
                  <a:lnTo>
                    <a:pt x="179" y="185"/>
                  </a:lnTo>
                  <a:lnTo>
                    <a:pt x="224" y="228"/>
                  </a:lnTo>
                  <a:lnTo>
                    <a:pt x="267" y="266"/>
                  </a:lnTo>
                  <a:lnTo>
                    <a:pt x="307" y="297"/>
                  </a:lnTo>
                  <a:lnTo>
                    <a:pt x="338" y="31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99" name="Freeform 823">
              <a:extLst>
                <a:ext uri="{FF2B5EF4-FFF2-40B4-BE49-F238E27FC236}">
                  <a16:creationId xmlns:a16="http://schemas.microsoft.com/office/drawing/2014/main" id="{DBBFD720-521C-7E64-C4BC-9C5086401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3630"/>
              <a:ext cx="182" cy="124"/>
            </a:xfrm>
            <a:custGeom>
              <a:avLst/>
              <a:gdLst>
                <a:gd name="T0" fmla="*/ 365 w 365"/>
                <a:gd name="T1" fmla="*/ 249 h 249"/>
                <a:gd name="T2" fmla="*/ 360 w 365"/>
                <a:gd name="T3" fmla="*/ 244 h 249"/>
                <a:gd name="T4" fmla="*/ 342 w 365"/>
                <a:gd name="T5" fmla="*/ 228 h 249"/>
                <a:gd name="T6" fmla="*/ 316 w 365"/>
                <a:gd name="T7" fmla="*/ 204 h 249"/>
                <a:gd name="T8" fmla="*/ 283 w 365"/>
                <a:gd name="T9" fmla="*/ 176 h 249"/>
                <a:gd name="T10" fmla="*/ 244 w 365"/>
                <a:gd name="T11" fmla="*/ 143 h 249"/>
                <a:gd name="T12" fmla="*/ 201 w 365"/>
                <a:gd name="T13" fmla="*/ 109 h 249"/>
                <a:gd name="T14" fmla="*/ 152 w 365"/>
                <a:gd name="T15" fmla="*/ 76 h 249"/>
                <a:gd name="T16" fmla="*/ 102 w 365"/>
                <a:gd name="T17" fmla="*/ 45 h 249"/>
                <a:gd name="T18" fmla="*/ 50 w 365"/>
                <a:gd name="T19" fmla="*/ 19 h 249"/>
                <a:gd name="T20" fmla="*/ 0 w 365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5" h="249">
                  <a:moveTo>
                    <a:pt x="365" y="249"/>
                  </a:moveTo>
                  <a:lnTo>
                    <a:pt x="360" y="244"/>
                  </a:lnTo>
                  <a:lnTo>
                    <a:pt x="342" y="228"/>
                  </a:lnTo>
                  <a:lnTo>
                    <a:pt x="316" y="204"/>
                  </a:lnTo>
                  <a:lnTo>
                    <a:pt x="283" y="176"/>
                  </a:lnTo>
                  <a:lnTo>
                    <a:pt x="244" y="143"/>
                  </a:lnTo>
                  <a:lnTo>
                    <a:pt x="201" y="109"/>
                  </a:lnTo>
                  <a:lnTo>
                    <a:pt x="152" y="76"/>
                  </a:lnTo>
                  <a:lnTo>
                    <a:pt x="102" y="45"/>
                  </a:lnTo>
                  <a:lnTo>
                    <a:pt x="50" y="19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00" name="Freeform 824">
              <a:extLst>
                <a:ext uri="{FF2B5EF4-FFF2-40B4-BE49-F238E27FC236}">
                  <a16:creationId xmlns:a16="http://schemas.microsoft.com/office/drawing/2014/main" id="{B28072B4-DECE-CE97-D224-608AFA2EC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3480"/>
              <a:ext cx="133" cy="148"/>
            </a:xfrm>
            <a:custGeom>
              <a:avLst/>
              <a:gdLst>
                <a:gd name="T0" fmla="*/ 0 w 266"/>
                <a:gd name="T1" fmla="*/ 0 h 296"/>
                <a:gd name="T2" fmla="*/ 4 w 266"/>
                <a:gd name="T3" fmla="*/ 7 h 296"/>
                <a:gd name="T4" fmla="*/ 12 w 266"/>
                <a:gd name="T5" fmla="*/ 21 h 296"/>
                <a:gd name="T6" fmla="*/ 28 w 266"/>
                <a:gd name="T7" fmla="*/ 45 h 296"/>
                <a:gd name="T8" fmla="*/ 49 w 266"/>
                <a:gd name="T9" fmla="*/ 74 h 296"/>
                <a:gd name="T10" fmla="*/ 74 w 266"/>
                <a:gd name="T11" fmla="*/ 109 h 296"/>
                <a:gd name="T12" fmla="*/ 104 w 266"/>
                <a:gd name="T13" fmla="*/ 147 h 296"/>
                <a:gd name="T14" fmla="*/ 138 w 266"/>
                <a:gd name="T15" fmla="*/ 187 h 296"/>
                <a:gd name="T16" fmla="*/ 178 w 266"/>
                <a:gd name="T17" fmla="*/ 225 h 296"/>
                <a:gd name="T18" fmla="*/ 220 w 266"/>
                <a:gd name="T19" fmla="*/ 263 h 296"/>
                <a:gd name="T20" fmla="*/ 266 w 266"/>
                <a:gd name="T2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6" h="296">
                  <a:moveTo>
                    <a:pt x="0" y="0"/>
                  </a:moveTo>
                  <a:lnTo>
                    <a:pt x="4" y="7"/>
                  </a:lnTo>
                  <a:lnTo>
                    <a:pt x="12" y="21"/>
                  </a:lnTo>
                  <a:lnTo>
                    <a:pt x="28" y="45"/>
                  </a:lnTo>
                  <a:lnTo>
                    <a:pt x="49" y="74"/>
                  </a:lnTo>
                  <a:lnTo>
                    <a:pt x="74" y="109"/>
                  </a:lnTo>
                  <a:lnTo>
                    <a:pt x="104" y="147"/>
                  </a:lnTo>
                  <a:lnTo>
                    <a:pt x="138" y="187"/>
                  </a:lnTo>
                  <a:lnTo>
                    <a:pt x="178" y="225"/>
                  </a:lnTo>
                  <a:lnTo>
                    <a:pt x="220" y="263"/>
                  </a:lnTo>
                  <a:lnTo>
                    <a:pt x="266" y="29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01" name="Freeform 825">
              <a:extLst>
                <a:ext uri="{FF2B5EF4-FFF2-40B4-BE49-F238E27FC236}">
                  <a16:creationId xmlns:a16="http://schemas.microsoft.com/office/drawing/2014/main" id="{B48CC41B-AC60-ABB6-9F95-1D6EDF1C3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3515"/>
              <a:ext cx="22" cy="93"/>
            </a:xfrm>
            <a:custGeom>
              <a:avLst/>
              <a:gdLst>
                <a:gd name="T0" fmla="*/ 0 w 43"/>
                <a:gd name="T1" fmla="*/ 0 h 187"/>
                <a:gd name="T2" fmla="*/ 2 w 43"/>
                <a:gd name="T3" fmla="*/ 4 h 187"/>
                <a:gd name="T4" fmla="*/ 5 w 43"/>
                <a:gd name="T5" fmla="*/ 16 h 187"/>
                <a:gd name="T6" fmla="*/ 12 w 43"/>
                <a:gd name="T7" fmla="*/ 35 h 187"/>
                <a:gd name="T8" fmla="*/ 19 w 43"/>
                <a:gd name="T9" fmla="*/ 57 h 187"/>
                <a:gd name="T10" fmla="*/ 26 w 43"/>
                <a:gd name="T11" fmla="*/ 81 h 187"/>
                <a:gd name="T12" fmla="*/ 33 w 43"/>
                <a:gd name="T13" fmla="*/ 107 h 187"/>
                <a:gd name="T14" fmla="*/ 38 w 43"/>
                <a:gd name="T15" fmla="*/ 133 h 187"/>
                <a:gd name="T16" fmla="*/ 41 w 43"/>
                <a:gd name="T17" fmla="*/ 156 h 187"/>
                <a:gd name="T18" fmla="*/ 43 w 43"/>
                <a:gd name="T19" fmla="*/ 173 h 187"/>
                <a:gd name="T20" fmla="*/ 40 w 43"/>
                <a:gd name="T2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87">
                  <a:moveTo>
                    <a:pt x="0" y="0"/>
                  </a:moveTo>
                  <a:lnTo>
                    <a:pt x="2" y="4"/>
                  </a:lnTo>
                  <a:lnTo>
                    <a:pt x="5" y="16"/>
                  </a:lnTo>
                  <a:lnTo>
                    <a:pt x="12" y="35"/>
                  </a:lnTo>
                  <a:lnTo>
                    <a:pt x="19" y="57"/>
                  </a:lnTo>
                  <a:lnTo>
                    <a:pt x="26" y="81"/>
                  </a:lnTo>
                  <a:lnTo>
                    <a:pt x="33" y="107"/>
                  </a:lnTo>
                  <a:lnTo>
                    <a:pt x="38" y="133"/>
                  </a:lnTo>
                  <a:lnTo>
                    <a:pt x="41" y="156"/>
                  </a:lnTo>
                  <a:lnTo>
                    <a:pt x="43" y="173"/>
                  </a:lnTo>
                  <a:lnTo>
                    <a:pt x="40" y="18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02" name="Freeform 826">
              <a:extLst>
                <a:ext uri="{FF2B5EF4-FFF2-40B4-BE49-F238E27FC236}">
                  <a16:creationId xmlns:a16="http://schemas.microsoft.com/office/drawing/2014/main" id="{148A7DEB-3089-6A9F-3EE8-50C647639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3554"/>
              <a:ext cx="64" cy="17"/>
            </a:xfrm>
            <a:custGeom>
              <a:avLst/>
              <a:gdLst>
                <a:gd name="T0" fmla="*/ 130 w 130"/>
                <a:gd name="T1" fmla="*/ 34 h 34"/>
                <a:gd name="T2" fmla="*/ 128 w 130"/>
                <a:gd name="T3" fmla="*/ 33 h 34"/>
                <a:gd name="T4" fmla="*/ 121 w 130"/>
                <a:gd name="T5" fmla="*/ 31 h 34"/>
                <a:gd name="T6" fmla="*/ 112 w 130"/>
                <a:gd name="T7" fmla="*/ 26 h 34"/>
                <a:gd name="T8" fmla="*/ 99 w 130"/>
                <a:gd name="T9" fmla="*/ 22 h 34"/>
                <a:gd name="T10" fmla="*/ 85 w 130"/>
                <a:gd name="T11" fmla="*/ 15 h 34"/>
                <a:gd name="T12" fmla="*/ 69 w 130"/>
                <a:gd name="T13" fmla="*/ 10 h 34"/>
                <a:gd name="T14" fmla="*/ 52 w 130"/>
                <a:gd name="T15" fmla="*/ 7 h 34"/>
                <a:gd name="T16" fmla="*/ 35 w 130"/>
                <a:gd name="T17" fmla="*/ 2 h 34"/>
                <a:gd name="T18" fmla="*/ 17 w 130"/>
                <a:gd name="T19" fmla="*/ 0 h 34"/>
                <a:gd name="T20" fmla="*/ 0 w 130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0" h="34">
                  <a:moveTo>
                    <a:pt x="130" y="34"/>
                  </a:moveTo>
                  <a:lnTo>
                    <a:pt x="128" y="33"/>
                  </a:lnTo>
                  <a:lnTo>
                    <a:pt x="121" y="31"/>
                  </a:lnTo>
                  <a:lnTo>
                    <a:pt x="112" y="26"/>
                  </a:lnTo>
                  <a:lnTo>
                    <a:pt x="99" y="22"/>
                  </a:lnTo>
                  <a:lnTo>
                    <a:pt x="85" y="15"/>
                  </a:lnTo>
                  <a:lnTo>
                    <a:pt x="69" y="10"/>
                  </a:lnTo>
                  <a:lnTo>
                    <a:pt x="52" y="7"/>
                  </a:lnTo>
                  <a:lnTo>
                    <a:pt x="35" y="2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03" name="Freeform 827">
              <a:extLst>
                <a:ext uri="{FF2B5EF4-FFF2-40B4-BE49-F238E27FC236}">
                  <a16:creationId xmlns:a16="http://schemas.microsoft.com/office/drawing/2014/main" id="{E7695E9A-581C-4CD9-DECC-211C99713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3708"/>
              <a:ext cx="27" cy="60"/>
            </a:xfrm>
            <a:custGeom>
              <a:avLst/>
              <a:gdLst>
                <a:gd name="T0" fmla="*/ 0 w 55"/>
                <a:gd name="T1" fmla="*/ 0 h 121"/>
                <a:gd name="T2" fmla="*/ 55 w 55"/>
                <a:gd name="T3" fmla="*/ 121 h 121"/>
                <a:gd name="T4" fmla="*/ 0 w 55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121">
                  <a:moveTo>
                    <a:pt x="0" y="0"/>
                  </a:moveTo>
                  <a:lnTo>
                    <a:pt x="55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04" name="Line 828">
              <a:extLst>
                <a:ext uri="{FF2B5EF4-FFF2-40B4-BE49-F238E27FC236}">
                  <a16:creationId xmlns:a16="http://schemas.microsoft.com/office/drawing/2014/main" id="{F7E88D65-6892-5604-F173-0C7B49989F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7" y="3708"/>
              <a:ext cx="27" cy="6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05" name="Freeform 829">
              <a:extLst>
                <a:ext uri="{FF2B5EF4-FFF2-40B4-BE49-F238E27FC236}">
                  <a16:creationId xmlns:a16="http://schemas.microsoft.com/office/drawing/2014/main" id="{DE6C8667-8D09-5C1C-BE63-02BE82FF3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3218"/>
              <a:ext cx="237" cy="381"/>
            </a:xfrm>
            <a:custGeom>
              <a:avLst/>
              <a:gdLst>
                <a:gd name="T0" fmla="*/ 57 w 473"/>
                <a:gd name="T1" fmla="*/ 432 h 762"/>
                <a:gd name="T2" fmla="*/ 152 w 473"/>
                <a:gd name="T3" fmla="*/ 520 h 762"/>
                <a:gd name="T4" fmla="*/ 202 w 473"/>
                <a:gd name="T5" fmla="*/ 587 h 762"/>
                <a:gd name="T6" fmla="*/ 245 w 473"/>
                <a:gd name="T7" fmla="*/ 636 h 762"/>
                <a:gd name="T8" fmla="*/ 301 w 473"/>
                <a:gd name="T9" fmla="*/ 661 h 762"/>
                <a:gd name="T10" fmla="*/ 339 w 473"/>
                <a:gd name="T11" fmla="*/ 682 h 762"/>
                <a:gd name="T12" fmla="*/ 396 w 473"/>
                <a:gd name="T13" fmla="*/ 713 h 762"/>
                <a:gd name="T14" fmla="*/ 460 w 473"/>
                <a:gd name="T15" fmla="*/ 751 h 762"/>
                <a:gd name="T16" fmla="*/ 473 w 473"/>
                <a:gd name="T17" fmla="*/ 757 h 762"/>
                <a:gd name="T18" fmla="*/ 473 w 473"/>
                <a:gd name="T19" fmla="*/ 719 h 762"/>
                <a:gd name="T20" fmla="*/ 458 w 473"/>
                <a:gd name="T21" fmla="*/ 653 h 762"/>
                <a:gd name="T22" fmla="*/ 427 w 473"/>
                <a:gd name="T23" fmla="*/ 608 h 762"/>
                <a:gd name="T24" fmla="*/ 384 w 473"/>
                <a:gd name="T25" fmla="*/ 577 h 762"/>
                <a:gd name="T26" fmla="*/ 363 w 473"/>
                <a:gd name="T27" fmla="*/ 570 h 762"/>
                <a:gd name="T28" fmla="*/ 361 w 473"/>
                <a:gd name="T29" fmla="*/ 554 h 762"/>
                <a:gd name="T30" fmla="*/ 347 w 473"/>
                <a:gd name="T31" fmla="*/ 501 h 762"/>
                <a:gd name="T32" fmla="*/ 313 w 473"/>
                <a:gd name="T33" fmla="*/ 452 h 762"/>
                <a:gd name="T34" fmla="*/ 263 w 473"/>
                <a:gd name="T35" fmla="*/ 413 h 762"/>
                <a:gd name="T36" fmla="*/ 238 w 473"/>
                <a:gd name="T37" fmla="*/ 402 h 762"/>
                <a:gd name="T38" fmla="*/ 235 w 473"/>
                <a:gd name="T39" fmla="*/ 399 h 762"/>
                <a:gd name="T40" fmla="*/ 240 w 473"/>
                <a:gd name="T41" fmla="*/ 361 h 762"/>
                <a:gd name="T42" fmla="*/ 231 w 473"/>
                <a:gd name="T43" fmla="*/ 299 h 762"/>
                <a:gd name="T44" fmla="*/ 204 w 473"/>
                <a:gd name="T45" fmla="*/ 257 h 762"/>
                <a:gd name="T46" fmla="*/ 166 w 473"/>
                <a:gd name="T47" fmla="*/ 235 h 762"/>
                <a:gd name="T48" fmla="*/ 147 w 473"/>
                <a:gd name="T49" fmla="*/ 233 h 762"/>
                <a:gd name="T50" fmla="*/ 149 w 473"/>
                <a:gd name="T51" fmla="*/ 224 h 762"/>
                <a:gd name="T52" fmla="*/ 143 w 473"/>
                <a:gd name="T53" fmla="*/ 190 h 762"/>
                <a:gd name="T54" fmla="*/ 124 w 473"/>
                <a:gd name="T55" fmla="*/ 146 h 762"/>
                <a:gd name="T56" fmla="*/ 93 w 473"/>
                <a:gd name="T57" fmla="*/ 112 h 762"/>
                <a:gd name="T58" fmla="*/ 78 w 473"/>
                <a:gd name="T59" fmla="*/ 110 h 762"/>
                <a:gd name="T60" fmla="*/ 78 w 473"/>
                <a:gd name="T61" fmla="*/ 84 h 762"/>
                <a:gd name="T62" fmla="*/ 55 w 473"/>
                <a:gd name="T63" fmla="*/ 24 h 762"/>
                <a:gd name="T64" fmla="*/ 26 w 473"/>
                <a:gd name="T65" fmla="*/ 1 h 762"/>
                <a:gd name="T66" fmla="*/ 21 w 473"/>
                <a:gd name="T67" fmla="*/ 1 h 762"/>
                <a:gd name="T68" fmla="*/ 5 w 473"/>
                <a:gd name="T69" fmla="*/ 22 h 762"/>
                <a:gd name="T70" fmla="*/ 3 w 473"/>
                <a:gd name="T71" fmla="*/ 114 h 762"/>
                <a:gd name="T72" fmla="*/ 5 w 473"/>
                <a:gd name="T73" fmla="*/ 150 h 762"/>
                <a:gd name="T74" fmla="*/ 7 w 473"/>
                <a:gd name="T75" fmla="*/ 184 h 762"/>
                <a:gd name="T76" fmla="*/ 14 w 473"/>
                <a:gd name="T77" fmla="*/ 200 h 762"/>
                <a:gd name="T78" fmla="*/ 22 w 473"/>
                <a:gd name="T79" fmla="*/ 221 h 762"/>
                <a:gd name="T80" fmla="*/ 17 w 473"/>
                <a:gd name="T81" fmla="*/ 243 h 762"/>
                <a:gd name="T82" fmla="*/ 12 w 473"/>
                <a:gd name="T83" fmla="*/ 262 h 762"/>
                <a:gd name="T84" fmla="*/ 10 w 473"/>
                <a:gd name="T85" fmla="*/ 288 h 762"/>
                <a:gd name="T86" fmla="*/ 14 w 473"/>
                <a:gd name="T87" fmla="*/ 314 h 762"/>
                <a:gd name="T88" fmla="*/ 17 w 473"/>
                <a:gd name="T89" fmla="*/ 324 h 762"/>
                <a:gd name="T90" fmla="*/ 15 w 473"/>
                <a:gd name="T91" fmla="*/ 349 h 762"/>
                <a:gd name="T92" fmla="*/ 17 w 473"/>
                <a:gd name="T93" fmla="*/ 373 h 762"/>
                <a:gd name="T94" fmla="*/ 21 w 473"/>
                <a:gd name="T95" fmla="*/ 388 h 762"/>
                <a:gd name="T96" fmla="*/ 24 w 473"/>
                <a:gd name="T97" fmla="*/ 397 h 762"/>
                <a:gd name="T98" fmla="*/ 24 w 473"/>
                <a:gd name="T99" fmla="*/ 40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73" h="762">
                  <a:moveTo>
                    <a:pt x="24" y="404"/>
                  </a:moveTo>
                  <a:lnTo>
                    <a:pt x="29" y="407"/>
                  </a:lnTo>
                  <a:lnTo>
                    <a:pt x="40" y="418"/>
                  </a:lnTo>
                  <a:lnTo>
                    <a:pt x="57" y="432"/>
                  </a:lnTo>
                  <a:lnTo>
                    <a:pt x="79" y="451"/>
                  </a:lnTo>
                  <a:lnTo>
                    <a:pt x="104" y="473"/>
                  </a:lnTo>
                  <a:lnTo>
                    <a:pt x="128" y="496"/>
                  </a:lnTo>
                  <a:lnTo>
                    <a:pt x="152" y="520"/>
                  </a:lnTo>
                  <a:lnTo>
                    <a:pt x="173" y="544"/>
                  </a:lnTo>
                  <a:lnTo>
                    <a:pt x="190" y="566"/>
                  </a:lnTo>
                  <a:lnTo>
                    <a:pt x="202" y="587"/>
                  </a:lnTo>
                  <a:lnTo>
                    <a:pt x="202" y="587"/>
                  </a:lnTo>
                  <a:lnTo>
                    <a:pt x="211" y="603"/>
                  </a:lnTo>
                  <a:lnTo>
                    <a:pt x="221" y="617"/>
                  </a:lnTo>
                  <a:lnTo>
                    <a:pt x="233" y="627"/>
                  </a:lnTo>
                  <a:lnTo>
                    <a:pt x="245" y="636"/>
                  </a:lnTo>
                  <a:lnTo>
                    <a:pt x="259" y="642"/>
                  </a:lnTo>
                  <a:lnTo>
                    <a:pt x="273" y="649"/>
                  </a:lnTo>
                  <a:lnTo>
                    <a:pt x="287" y="655"/>
                  </a:lnTo>
                  <a:lnTo>
                    <a:pt x="301" y="661"/>
                  </a:lnTo>
                  <a:lnTo>
                    <a:pt x="314" y="667"/>
                  </a:lnTo>
                  <a:lnTo>
                    <a:pt x="328" y="675"/>
                  </a:lnTo>
                  <a:lnTo>
                    <a:pt x="328" y="675"/>
                  </a:lnTo>
                  <a:lnTo>
                    <a:pt x="339" y="682"/>
                  </a:lnTo>
                  <a:lnTo>
                    <a:pt x="352" y="689"/>
                  </a:lnTo>
                  <a:lnTo>
                    <a:pt x="366" y="696"/>
                  </a:lnTo>
                  <a:lnTo>
                    <a:pt x="380" y="705"/>
                  </a:lnTo>
                  <a:lnTo>
                    <a:pt x="396" y="713"/>
                  </a:lnTo>
                  <a:lnTo>
                    <a:pt x="411" y="722"/>
                  </a:lnTo>
                  <a:lnTo>
                    <a:pt x="428" y="731"/>
                  </a:lnTo>
                  <a:lnTo>
                    <a:pt x="444" y="741"/>
                  </a:lnTo>
                  <a:lnTo>
                    <a:pt x="460" y="751"/>
                  </a:lnTo>
                  <a:lnTo>
                    <a:pt x="473" y="762"/>
                  </a:lnTo>
                  <a:lnTo>
                    <a:pt x="473" y="758"/>
                  </a:lnTo>
                  <a:lnTo>
                    <a:pt x="473" y="758"/>
                  </a:lnTo>
                  <a:lnTo>
                    <a:pt x="473" y="757"/>
                  </a:lnTo>
                  <a:lnTo>
                    <a:pt x="473" y="751"/>
                  </a:lnTo>
                  <a:lnTo>
                    <a:pt x="473" y="743"/>
                  </a:lnTo>
                  <a:lnTo>
                    <a:pt x="473" y="731"/>
                  </a:lnTo>
                  <a:lnTo>
                    <a:pt x="473" y="719"/>
                  </a:lnTo>
                  <a:lnTo>
                    <a:pt x="472" y="703"/>
                  </a:lnTo>
                  <a:lnTo>
                    <a:pt x="468" y="687"/>
                  </a:lnTo>
                  <a:lnTo>
                    <a:pt x="463" y="670"/>
                  </a:lnTo>
                  <a:lnTo>
                    <a:pt x="458" y="653"/>
                  </a:lnTo>
                  <a:lnTo>
                    <a:pt x="449" y="636"/>
                  </a:lnTo>
                  <a:lnTo>
                    <a:pt x="449" y="636"/>
                  </a:lnTo>
                  <a:lnTo>
                    <a:pt x="439" y="622"/>
                  </a:lnTo>
                  <a:lnTo>
                    <a:pt x="427" y="608"/>
                  </a:lnTo>
                  <a:lnTo>
                    <a:pt x="415" y="598"/>
                  </a:lnTo>
                  <a:lnTo>
                    <a:pt x="404" y="589"/>
                  </a:lnTo>
                  <a:lnTo>
                    <a:pt x="392" y="582"/>
                  </a:lnTo>
                  <a:lnTo>
                    <a:pt x="384" y="577"/>
                  </a:lnTo>
                  <a:lnTo>
                    <a:pt x="375" y="573"/>
                  </a:lnTo>
                  <a:lnTo>
                    <a:pt x="368" y="572"/>
                  </a:lnTo>
                  <a:lnTo>
                    <a:pt x="363" y="570"/>
                  </a:lnTo>
                  <a:lnTo>
                    <a:pt x="363" y="570"/>
                  </a:lnTo>
                  <a:lnTo>
                    <a:pt x="363" y="570"/>
                  </a:lnTo>
                  <a:lnTo>
                    <a:pt x="363" y="568"/>
                  </a:lnTo>
                  <a:lnTo>
                    <a:pt x="363" y="563"/>
                  </a:lnTo>
                  <a:lnTo>
                    <a:pt x="361" y="554"/>
                  </a:lnTo>
                  <a:lnTo>
                    <a:pt x="359" y="544"/>
                  </a:lnTo>
                  <a:lnTo>
                    <a:pt x="358" y="530"/>
                  </a:lnTo>
                  <a:lnTo>
                    <a:pt x="352" y="516"/>
                  </a:lnTo>
                  <a:lnTo>
                    <a:pt x="347" y="501"/>
                  </a:lnTo>
                  <a:lnTo>
                    <a:pt x="339" y="483"/>
                  </a:lnTo>
                  <a:lnTo>
                    <a:pt x="327" y="468"/>
                  </a:lnTo>
                  <a:lnTo>
                    <a:pt x="313" y="452"/>
                  </a:lnTo>
                  <a:lnTo>
                    <a:pt x="313" y="452"/>
                  </a:lnTo>
                  <a:lnTo>
                    <a:pt x="297" y="439"/>
                  </a:lnTo>
                  <a:lnTo>
                    <a:pt x="283" y="426"/>
                  </a:lnTo>
                  <a:lnTo>
                    <a:pt x="271" y="418"/>
                  </a:lnTo>
                  <a:lnTo>
                    <a:pt x="263" y="413"/>
                  </a:lnTo>
                  <a:lnTo>
                    <a:pt x="254" y="407"/>
                  </a:lnTo>
                  <a:lnTo>
                    <a:pt x="247" y="404"/>
                  </a:lnTo>
                  <a:lnTo>
                    <a:pt x="242" y="402"/>
                  </a:lnTo>
                  <a:lnTo>
                    <a:pt x="238" y="402"/>
                  </a:lnTo>
                  <a:lnTo>
                    <a:pt x="235" y="401"/>
                  </a:lnTo>
                  <a:lnTo>
                    <a:pt x="235" y="401"/>
                  </a:lnTo>
                  <a:lnTo>
                    <a:pt x="235" y="401"/>
                  </a:lnTo>
                  <a:lnTo>
                    <a:pt x="235" y="399"/>
                  </a:lnTo>
                  <a:lnTo>
                    <a:pt x="237" y="394"/>
                  </a:lnTo>
                  <a:lnTo>
                    <a:pt x="238" y="385"/>
                  </a:lnTo>
                  <a:lnTo>
                    <a:pt x="240" y="375"/>
                  </a:lnTo>
                  <a:lnTo>
                    <a:pt x="240" y="361"/>
                  </a:lnTo>
                  <a:lnTo>
                    <a:pt x="240" y="347"/>
                  </a:lnTo>
                  <a:lnTo>
                    <a:pt x="238" y="331"/>
                  </a:lnTo>
                  <a:lnTo>
                    <a:pt x="237" y="314"/>
                  </a:lnTo>
                  <a:lnTo>
                    <a:pt x="231" y="299"/>
                  </a:lnTo>
                  <a:lnTo>
                    <a:pt x="225" y="283"/>
                  </a:lnTo>
                  <a:lnTo>
                    <a:pt x="225" y="283"/>
                  </a:lnTo>
                  <a:lnTo>
                    <a:pt x="214" y="269"/>
                  </a:lnTo>
                  <a:lnTo>
                    <a:pt x="204" y="257"/>
                  </a:lnTo>
                  <a:lnTo>
                    <a:pt x="193" y="248"/>
                  </a:lnTo>
                  <a:lnTo>
                    <a:pt x="183" y="243"/>
                  </a:lnTo>
                  <a:lnTo>
                    <a:pt x="174" y="238"/>
                  </a:lnTo>
                  <a:lnTo>
                    <a:pt x="166" y="235"/>
                  </a:lnTo>
                  <a:lnTo>
                    <a:pt x="157" y="233"/>
                  </a:lnTo>
                  <a:lnTo>
                    <a:pt x="152" y="233"/>
                  </a:lnTo>
                  <a:lnTo>
                    <a:pt x="149" y="233"/>
                  </a:lnTo>
                  <a:lnTo>
                    <a:pt x="147" y="233"/>
                  </a:lnTo>
                  <a:lnTo>
                    <a:pt x="147" y="233"/>
                  </a:lnTo>
                  <a:lnTo>
                    <a:pt x="147" y="231"/>
                  </a:lnTo>
                  <a:lnTo>
                    <a:pt x="147" y="229"/>
                  </a:lnTo>
                  <a:lnTo>
                    <a:pt x="149" y="224"/>
                  </a:lnTo>
                  <a:lnTo>
                    <a:pt x="149" y="217"/>
                  </a:lnTo>
                  <a:lnTo>
                    <a:pt x="149" y="210"/>
                  </a:lnTo>
                  <a:lnTo>
                    <a:pt x="147" y="200"/>
                  </a:lnTo>
                  <a:lnTo>
                    <a:pt x="143" y="190"/>
                  </a:lnTo>
                  <a:lnTo>
                    <a:pt x="140" y="176"/>
                  </a:lnTo>
                  <a:lnTo>
                    <a:pt x="133" y="162"/>
                  </a:lnTo>
                  <a:lnTo>
                    <a:pt x="124" y="146"/>
                  </a:lnTo>
                  <a:lnTo>
                    <a:pt x="124" y="146"/>
                  </a:lnTo>
                  <a:lnTo>
                    <a:pt x="114" y="131"/>
                  </a:lnTo>
                  <a:lnTo>
                    <a:pt x="107" y="122"/>
                  </a:lnTo>
                  <a:lnTo>
                    <a:pt x="98" y="115"/>
                  </a:lnTo>
                  <a:lnTo>
                    <a:pt x="93" y="112"/>
                  </a:lnTo>
                  <a:lnTo>
                    <a:pt x="88" y="110"/>
                  </a:lnTo>
                  <a:lnTo>
                    <a:pt x="83" y="110"/>
                  </a:lnTo>
                  <a:lnTo>
                    <a:pt x="81" y="110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84"/>
                  </a:lnTo>
                  <a:lnTo>
                    <a:pt x="76" y="65"/>
                  </a:lnTo>
                  <a:lnTo>
                    <a:pt x="71" y="48"/>
                  </a:lnTo>
                  <a:lnTo>
                    <a:pt x="64" y="34"/>
                  </a:lnTo>
                  <a:lnTo>
                    <a:pt x="55" y="24"/>
                  </a:lnTo>
                  <a:lnTo>
                    <a:pt x="47" y="15"/>
                  </a:lnTo>
                  <a:lnTo>
                    <a:pt x="38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5" y="22"/>
                  </a:lnTo>
                  <a:lnTo>
                    <a:pt x="2" y="38"/>
                  </a:lnTo>
                  <a:lnTo>
                    <a:pt x="0" y="57"/>
                  </a:lnTo>
                  <a:lnTo>
                    <a:pt x="0" y="81"/>
                  </a:lnTo>
                  <a:lnTo>
                    <a:pt x="3" y="114"/>
                  </a:lnTo>
                  <a:lnTo>
                    <a:pt x="3" y="114"/>
                  </a:lnTo>
                  <a:lnTo>
                    <a:pt x="3" y="126"/>
                  </a:lnTo>
                  <a:lnTo>
                    <a:pt x="3" y="138"/>
                  </a:lnTo>
                  <a:lnTo>
                    <a:pt x="5" y="150"/>
                  </a:lnTo>
                  <a:lnTo>
                    <a:pt x="5" y="160"/>
                  </a:lnTo>
                  <a:lnTo>
                    <a:pt x="5" y="169"/>
                  </a:lnTo>
                  <a:lnTo>
                    <a:pt x="5" y="176"/>
                  </a:lnTo>
                  <a:lnTo>
                    <a:pt x="7" y="184"/>
                  </a:lnTo>
                  <a:lnTo>
                    <a:pt x="9" y="190"/>
                  </a:lnTo>
                  <a:lnTo>
                    <a:pt x="10" y="195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7" y="205"/>
                  </a:lnTo>
                  <a:lnTo>
                    <a:pt x="21" y="210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2" y="226"/>
                  </a:lnTo>
                  <a:lnTo>
                    <a:pt x="21" y="231"/>
                  </a:lnTo>
                  <a:lnTo>
                    <a:pt x="19" y="236"/>
                  </a:lnTo>
                  <a:lnTo>
                    <a:pt x="17" y="243"/>
                  </a:lnTo>
                  <a:lnTo>
                    <a:pt x="15" y="250"/>
                  </a:lnTo>
                  <a:lnTo>
                    <a:pt x="14" y="257"/>
                  </a:lnTo>
                  <a:lnTo>
                    <a:pt x="14" y="257"/>
                  </a:lnTo>
                  <a:lnTo>
                    <a:pt x="12" y="262"/>
                  </a:lnTo>
                  <a:lnTo>
                    <a:pt x="12" y="269"/>
                  </a:lnTo>
                  <a:lnTo>
                    <a:pt x="10" y="276"/>
                  </a:lnTo>
                  <a:lnTo>
                    <a:pt x="10" y="281"/>
                  </a:lnTo>
                  <a:lnTo>
                    <a:pt x="10" y="288"/>
                  </a:lnTo>
                  <a:lnTo>
                    <a:pt x="10" y="295"/>
                  </a:lnTo>
                  <a:lnTo>
                    <a:pt x="10" y="302"/>
                  </a:lnTo>
                  <a:lnTo>
                    <a:pt x="12" y="309"/>
                  </a:lnTo>
                  <a:lnTo>
                    <a:pt x="14" y="314"/>
                  </a:lnTo>
                  <a:lnTo>
                    <a:pt x="17" y="318"/>
                  </a:lnTo>
                  <a:lnTo>
                    <a:pt x="17" y="318"/>
                  </a:lnTo>
                  <a:lnTo>
                    <a:pt x="17" y="321"/>
                  </a:lnTo>
                  <a:lnTo>
                    <a:pt x="17" y="324"/>
                  </a:lnTo>
                  <a:lnTo>
                    <a:pt x="17" y="330"/>
                  </a:lnTo>
                  <a:lnTo>
                    <a:pt x="17" y="337"/>
                  </a:lnTo>
                  <a:lnTo>
                    <a:pt x="17" y="342"/>
                  </a:lnTo>
                  <a:lnTo>
                    <a:pt x="15" y="349"/>
                  </a:lnTo>
                  <a:lnTo>
                    <a:pt x="15" y="356"/>
                  </a:lnTo>
                  <a:lnTo>
                    <a:pt x="15" y="362"/>
                  </a:lnTo>
                  <a:lnTo>
                    <a:pt x="15" y="369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19" y="380"/>
                  </a:lnTo>
                  <a:lnTo>
                    <a:pt x="21" y="385"/>
                  </a:lnTo>
                  <a:lnTo>
                    <a:pt x="21" y="388"/>
                  </a:lnTo>
                  <a:lnTo>
                    <a:pt x="22" y="392"/>
                  </a:lnTo>
                  <a:lnTo>
                    <a:pt x="22" y="394"/>
                  </a:lnTo>
                  <a:lnTo>
                    <a:pt x="22" y="395"/>
                  </a:lnTo>
                  <a:lnTo>
                    <a:pt x="24" y="397"/>
                  </a:lnTo>
                  <a:lnTo>
                    <a:pt x="24" y="399"/>
                  </a:lnTo>
                  <a:lnTo>
                    <a:pt x="24" y="401"/>
                  </a:lnTo>
                  <a:lnTo>
                    <a:pt x="24" y="404"/>
                  </a:lnTo>
                  <a:lnTo>
                    <a:pt x="24" y="404"/>
                  </a:lnTo>
                  <a:close/>
                </a:path>
              </a:pathLst>
            </a:custGeom>
            <a:solidFill>
              <a:srgbClr val="FAE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06" name="Freeform 830">
              <a:extLst>
                <a:ext uri="{FF2B5EF4-FFF2-40B4-BE49-F238E27FC236}">
                  <a16:creationId xmlns:a16="http://schemas.microsoft.com/office/drawing/2014/main" id="{B243A244-FE6D-2A5D-699E-9A8D3B4DF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3218"/>
              <a:ext cx="237" cy="381"/>
            </a:xfrm>
            <a:custGeom>
              <a:avLst/>
              <a:gdLst>
                <a:gd name="T0" fmla="*/ 57 w 473"/>
                <a:gd name="T1" fmla="*/ 432 h 762"/>
                <a:gd name="T2" fmla="*/ 152 w 473"/>
                <a:gd name="T3" fmla="*/ 520 h 762"/>
                <a:gd name="T4" fmla="*/ 202 w 473"/>
                <a:gd name="T5" fmla="*/ 587 h 762"/>
                <a:gd name="T6" fmla="*/ 245 w 473"/>
                <a:gd name="T7" fmla="*/ 636 h 762"/>
                <a:gd name="T8" fmla="*/ 301 w 473"/>
                <a:gd name="T9" fmla="*/ 661 h 762"/>
                <a:gd name="T10" fmla="*/ 339 w 473"/>
                <a:gd name="T11" fmla="*/ 682 h 762"/>
                <a:gd name="T12" fmla="*/ 396 w 473"/>
                <a:gd name="T13" fmla="*/ 713 h 762"/>
                <a:gd name="T14" fmla="*/ 460 w 473"/>
                <a:gd name="T15" fmla="*/ 751 h 762"/>
                <a:gd name="T16" fmla="*/ 473 w 473"/>
                <a:gd name="T17" fmla="*/ 757 h 762"/>
                <a:gd name="T18" fmla="*/ 473 w 473"/>
                <a:gd name="T19" fmla="*/ 719 h 762"/>
                <a:gd name="T20" fmla="*/ 458 w 473"/>
                <a:gd name="T21" fmla="*/ 653 h 762"/>
                <a:gd name="T22" fmla="*/ 427 w 473"/>
                <a:gd name="T23" fmla="*/ 608 h 762"/>
                <a:gd name="T24" fmla="*/ 384 w 473"/>
                <a:gd name="T25" fmla="*/ 577 h 762"/>
                <a:gd name="T26" fmla="*/ 363 w 473"/>
                <a:gd name="T27" fmla="*/ 570 h 762"/>
                <a:gd name="T28" fmla="*/ 361 w 473"/>
                <a:gd name="T29" fmla="*/ 554 h 762"/>
                <a:gd name="T30" fmla="*/ 347 w 473"/>
                <a:gd name="T31" fmla="*/ 501 h 762"/>
                <a:gd name="T32" fmla="*/ 313 w 473"/>
                <a:gd name="T33" fmla="*/ 452 h 762"/>
                <a:gd name="T34" fmla="*/ 263 w 473"/>
                <a:gd name="T35" fmla="*/ 413 h 762"/>
                <a:gd name="T36" fmla="*/ 238 w 473"/>
                <a:gd name="T37" fmla="*/ 402 h 762"/>
                <a:gd name="T38" fmla="*/ 235 w 473"/>
                <a:gd name="T39" fmla="*/ 399 h 762"/>
                <a:gd name="T40" fmla="*/ 240 w 473"/>
                <a:gd name="T41" fmla="*/ 361 h 762"/>
                <a:gd name="T42" fmla="*/ 231 w 473"/>
                <a:gd name="T43" fmla="*/ 299 h 762"/>
                <a:gd name="T44" fmla="*/ 204 w 473"/>
                <a:gd name="T45" fmla="*/ 257 h 762"/>
                <a:gd name="T46" fmla="*/ 166 w 473"/>
                <a:gd name="T47" fmla="*/ 235 h 762"/>
                <a:gd name="T48" fmla="*/ 147 w 473"/>
                <a:gd name="T49" fmla="*/ 233 h 762"/>
                <a:gd name="T50" fmla="*/ 149 w 473"/>
                <a:gd name="T51" fmla="*/ 224 h 762"/>
                <a:gd name="T52" fmla="*/ 143 w 473"/>
                <a:gd name="T53" fmla="*/ 190 h 762"/>
                <a:gd name="T54" fmla="*/ 124 w 473"/>
                <a:gd name="T55" fmla="*/ 146 h 762"/>
                <a:gd name="T56" fmla="*/ 93 w 473"/>
                <a:gd name="T57" fmla="*/ 112 h 762"/>
                <a:gd name="T58" fmla="*/ 78 w 473"/>
                <a:gd name="T59" fmla="*/ 110 h 762"/>
                <a:gd name="T60" fmla="*/ 78 w 473"/>
                <a:gd name="T61" fmla="*/ 84 h 762"/>
                <a:gd name="T62" fmla="*/ 55 w 473"/>
                <a:gd name="T63" fmla="*/ 24 h 762"/>
                <a:gd name="T64" fmla="*/ 26 w 473"/>
                <a:gd name="T65" fmla="*/ 1 h 762"/>
                <a:gd name="T66" fmla="*/ 21 w 473"/>
                <a:gd name="T67" fmla="*/ 1 h 762"/>
                <a:gd name="T68" fmla="*/ 5 w 473"/>
                <a:gd name="T69" fmla="*/ 22 h 762"/>
                <a:gd name="T70" fmla="*/ 3 w 473"/>
                <a:gd name="T71" fmla="*/ 114 h 762"/>
                <a:gd name="T72" fmla="*/ 5 w 473"/>
                <a:gd name="T73" fmla="*/ 150 h 762"/>
                <a:gd name="T74" fmla="*/ 7 w 473"/>
                <a:gd name="T75" fmla="*/ 184 h 762"/>
                <a:gd name="T76" fmla="*/ 14 w 473"/>
                <a:gd name="T77" fmla="*/ 200 h 762"/>
                <a:gd name="T78" fmla="*/ 22 w 473"/>
                <a:gd name="T79" fmla="*/ 221 h 762"/>
                <a:gd name="T80" fmla="*/ 17 w 473"/>
                <a:gd name="T81" fmla="*/ 243 h 762"/>
                <a:gd name="T82" fmla="*/ 12 w 473"/>
                <a:gd name="T83" fmla="*/ 262 h 762"/>
                <a:gd name="T84" fmla="*/ 10 w 473"/>
                <a:gd name="T85" fmla="*/ 288 h 762"/>
                <a:gd name="T86" fmla="*/ 14 w 473"/>
                <a:gd name="T87" fmla="*/ 314 h 762"/>
                <a:gd name="T88" fmla="*/ 17 w 473"/>
                <a:gd name="T89" fmla="*/ 324 h 762"/>
                <a:gd name="T90" fmla="*/ 15 w 473"/>
                <a:gd name="T91" fmla="*/ 349 h 762"/>
                <a:gd name="T92" fmla="*/ 17 w 473"/>
                <a:gd name="T93" fmla="*/ 373 h 762"/>
                <a:gd name="T94" fmla="*/ 21 w 473"/>
                <a:gd name="T95" fmla="*/ 388 h 762"/>
                <a:gd name="T96" fmla="*/ 24 w 473"/>
                <a:gd name="T97" fmla="*/ 397 h 762"/>
                <a:gd name="T98" fmla="*/ 24 w 473"/>
                <a:gd name="T99" fmla="*/ 40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73" h="762">
                  <a:moveTo>
                    <a:pt x="24" y="404"/>
                  </a:moveTo>
                  <a:lnTo>
                    <a:pt x="29" y="407"/>
                  </a:lnTo>
                  <a:lnTo>
                    <a:pt x="40" y="418"/>
                  </a:lnTo>
                  <a:lnTo>
                    <a:pt x="57" y="432"/>
                  </a:lnTo>
                  <a:lnTo>
                    <a:pt x="79" y="451"/>
                  </a:lnTo>
                  <a:lnTo>
                    <a:pt x="104" y="473"/>
                  </a:lnTo>
                  <a:lnTo>
                    <a:pt x="128" y="496"/>
                  </a:lnTo>
                  <a:lnTo>
                    <a:pt x="152" y="520"/>
                  </a:lnTo>
                  <a:lnTo>
                    <a:pt x="173" y="544"/>
                  </a:lnTo>
                  <a:lnTo>
                    <a:pt x="190" y="566"/>
                  </a:lnTo>
                  <a:lnTo>
                    <a:pt x="202" y="587"/>
                  </a:lnTo>
                  <a:lnTo>
                    <a:pt x="202" y="587"/>
                  </a:lnTo>
                  <a:lnTo>
                    <a:pt x="211" y="603"/>
                  </a:lnTo>
                  <a:lnTo>
                    <a:pt x="221" y="617"/>
                  </a:lnTo>
                  <a:lnTo>
                    <a:pt x="233" y="627"/>
                  </a:lnTo>
                  <a:lnTo>
                    <a:pt x="245" y="636"/>
                  </a:lnTo>
                  <a:lnTo>
                    <a:pt x="259" y="642"/>
                  </a:lnTo>
                  <a:lnTo>
                    <a:pt x="273" y="649"/>
                  </a:lnTo>
                  <a:lnTo>
                    <a:pt x="287" y="655"/>
                  </a:lnTo>
                  <a:lnTo>
                    <a:pt x="301" y="661"/>
                  </a:lnTo>
                  <a:lnTo>
                    <a:pt x="314" y="667"/>
                  </a:lnTo>
                  <a:lnTo>
                    <a:pt x="328" y="675"/>
                  </a:lnTo>
                  <a:lnTo>
                    <a:pt x="328" y="675"/>
                  </a:lnTo>
                  <a:lnTo>
                    <a:pt x="339" y="682"/>
                  </a:lnTo>
                  <a:lnTo>
                    <a:pt x="352" y="689"/>
                  </a:lnTo>
                  <a:lnTo>
                    <a:pt x="366" y="696"/>
                  </a:lnTo>
                  <a:lnTo>
                    <a:pt x="380" y="705"/>
                  </a:lnTo>
                  <a:lnTo>
                    <a:pt x="396" y="713"/>
                  </a:lnTo>
                  <a:lnTo>
                    <a:pt x="411" y="722"/>
                  </a:lnTo>
                  <a:lnTo>
                    <a:pt x="428" y="731"/>
                  </a:lnTo>
                  <a:lnTo>
                    <a:pt x="444" y="741"/>
                  </a:lnTo>
                  <a:lnTo>
                    <a:pt x="460" y="751"/>
                  </a:lnTo>
                  <a:lnTo>
                    <a:pt x="473" y="762"/>
                  </a:lnTo>
                  <a:lnTo>
                    <a:pt x="473" y="758"/>
                  </a:lnTo>
                  <a:lnTo>
                    <a:pt x="473" y="758"/>
                  </a:lnTo>
                  <a:lnTo>
                    <a:pt x="473" y="757"/>
                  </a:lnTo>
                  <a:lnTo>
                    <a:pt x="473" y="751"/>
                  </a:lnTo>
                  <a:lnTo>
                    <a:pt x="473" y="743"/>
                  </a:lnTo>
                  <a:lnTo>
                    <a:pt x="473" y="731"/>
                  </a:lnTo>
                  <a:lnTo>
                    <a:pt x="473" y="719"/>
                  </a:lnTo>
                  <a:lnTo>
                    <a:pt x="472" y="703"/>
                  </a:lnTo>
                  <a:lnTo>
                    <a:pt x="468" y="687"/>
                  </a:lnTo>
                  <a:lnTo>
                    <a:pt x="463" y="670"/>
                  </a:lnTo>
                  <a:lnTo>
                    <a:pt x="458" y="653"/>
                  </a:lnTo>
                  <a:lnTo>
                    <a:pt x="449" y="636"/>
                  </a:lnTo>
                  <a:lnTo>
                    <a:pt x="449" y="636"/>
                  </a:lnTo>
                  <a:lnTo>
                    <a:pt x="439" y="622"/>
                  </a:lnTo>
                  <a:lnTo>
                    <a:pt x="427" y="608"/>
                  </a:lnTo>
                  <a:lnTo>
                    <a:pt x="415" y="598"/>
                  </a:lnTo>
                  <a:lnTo>
                    <a:pt x="404" y="589"/>
                  </a:lnTo>
                  <a:lnTo>
                    <a:pt x="392" y="582"/>
                  </a:lnTo>
                  <a:lnTo>
                    <a:pt x="384" y="577"/>
                  </a:lnTo>
                  <a:lnTo>
                    <a:pt x="375" y="573"/>
                  </a:lnTo>
                  <a:lnTo>
                    <a:pt x="368" y="572"/>
                  </a:lnTo>
                  <a:lnTo>
                    <a:pt x="363" y="570"/>
                  </a:lnTo>
                  <a:lnTo>
                    <a:pt x="363" y="570"/>
                  </a:lnTo>
                  <a:lnTo>
                    <a:pt x="363" y="570"/>
                  </a:lnTo>
                  <a:lnTo>
                    <a:pt x="363" y="568"/>
                  </a:lnTo>
                  <a:lnTo>
                    <a:pt x="363" y="563"/>
                  </a:lnTo>
                  <a:lnTo>
                    <a:pt x="361" y="554"/>
                  </a:lnTo>
                  <a:lnTo>
                    <a:pt x="359" y="544"/>
                  </a:lnTo>
                  <a:lnTo>
                    <a:pt x="358" y="530"/>
                  </a:lnTo>
                  <a:lnTo>
                    <a:pt x="352" y="516"/>
                  </a:lnTo>
                  <a:lnTo>
                    <a:pt x="347" y="501"/>
                  </a:lnTo>
                  <a:lnTo>
                    <a:pt x="339" y="483"/>
                  </a:lnTo>
                  <a:lnTo>
                    <a:pt x="327" y="468"/>
                  </a:lnTo>
                  <a:lnTo>
                    <a:pt x="313" y="452"/>
                  </a:lnTo>
                  <a:lnTo>
                    <a:pt x="313" y="452"/>
                  </a:lnTo>
                  <a:lnTo>
                    <a:pt x="297" y="439"/>
                  </a:lnTo>
                  <a:lnTo>
                    <a:pt x="283" y="426"/>
                  </a:lnTo>
                  <a:lnTo>
                    <a:pt x="271" y="418"/>
                  </a:lnTo>
                  <a:lnTo>
                    <a:pt x="263" y="413"/>
                  </a:lnTo>
                  <a:lnTo>
                    <a:pt x="254" y="407"/>
                  </a:lnTo>
                  <a:lnTo>
                    <a:pt x="247" y="404"/>
                  </a:lnTo>
                  <a:lnTo>
                    <a:pt x="242" y="402"/>
                  </a:lnTo>
                  <a:lnTo>
                    <a:pt x="238" y="402"/>
                  </a:lnTo>
                  <a:lnTo>
                    <a:pt x="235" y="401"/>
                  </a:lnTo>
                  <a:lnTo>
                    <a:pt x="235" y="401"/>
                  </a:lnTo>
                  <a:lnTo>
                    <a:pt x="235" y="401"/>
                  </a:lnTo>
                  <a:lnTo>
                    <a:pt x="235" y="399"/>
                  </a:lnTo>
                  <a:lnTo>
                    <a:pt x="237" y="394"/>
                  </a:lnTo>
                  <a:lnTo>
                    <a:pt x="238" y="385"/>
                  </a:lnTo>
                  <a:lnTo>
                    <a:pt x="240" y="375"/>
                  </a:lnTo>
                  <a:lnTo>
                    <a:pt x="240" y="361"/>
                  </a:lnTo>
                  <a:lnTo>
                    <a:pt x="240" y="347"/>
                  </a:lnTo>
                  <a:lnTo>
                    <a:pt x="238" y="331"/>
                  </a:lnTo>
                  <a:lnTo>
                    <a:pt x="237" y="314"/>
                  </a:lnTo>
                  <a:lnTo>
                    <a:pt x="231" y="299"/>
                  </a:lnTo>
                  <a:lnTo>
                    <a:pt x="225" y="283"/>
                  </a:lnTo>
                  <a:lnTo>
                    <a:pt x="225" y="283"/>
                  </a:lnTo>
                  <a:lnTo>
                    <a:pt x="214" y="269"/>
                  </a:lnTo>
                  <a:lnTo>
                    <a:pt x="204" y="257"/>
                  </a:lnTo>
                  <a:lnTo>
                    <a:pt x="193" y="248"/>
                  </a:lnTo>
                  <a:lnTo>
                    <a:pt x="183" y="243"/>
                  </a:lnTo>
                  <a:lnTo>
                    <a:pt x="174" y="238"/>
                  </a:lnTo>
                  <a:lnTo>
                    <a:pt x="166" y="235"/>
                  </a:lnTo>
                  <a:lnTo>
                    <a:pt x="157" y="233"/>
                  </a:lnTo>
                  <a:lnTo>
                    <a:pt x="152" y="233"/>
                  </a:lnTo>
                  <a:lnTo>
                    <a:pt x="149" y="233"/>
                  </a:lnTo>
                  <a:lnTo>
                    <a:pt x="147" y="233"/>
                  </a:lnTo>
                  <a:lnTo>
                    <a:pt x="147" y="233"/>
                  </a:lnTo>
                  <a:lnTo>
                    <a:pt x="147" y="231"/>
                  </a:lnTo>
                  <a:lnTo>
                    <a:pt x="147" y="229"/>
                  </a:lnTo>
                  <a:lnTo>
                    <a:pt x="149" y="224"/>
                  </a:lnTo>
                  <a:lnTo>
                    <a:pt x="149" y="217"/>
                  </a:lnTo>
                  <a:lnTo>
                    <a:pt x="149" y="210"/>
                  </a:lnTo>
                  <a:lnTo>
                    <a:pt x="147" y="200"/>
                  </a:lnTo>
                  <a:lnTo>
                    <a:pt x="143" y="190"/>
                  </a:lnTo>
                  <a:lnTo>
                    <a:pt x="140" y="176"/>
                  </a:lnTo>
                  <a:lnTo>
                    <a:pt x="133" y="162"/>
                  </a:lnTo>
                  <a:lnTo>
                    <a:pt x="124" y="146"/>
                  </a:lnTo>
                  <a:lnTo>
                    <a:pt x="124" y="146"/>
                  </a:lnTo>
                  <a:lnTo>
                    <a:pt x="114" y="131"/>
                  </a:lnTo>
                  <a:lnTo>
                    <a:pt x="107" y="122"/>
                  </a:lnTo>
                  <a:lnTo>
                    <a:pt x="98" y="115"/>
                  </a:lnTo>
                  <a:lnTo>
                    <a:pt x="93" y="112"/>
                  </a:lnTo>
                  <a:lnTo>
                    <a:pt x="88" y="110"/>
                  </a:lnTo>
                  <a:lnTo>
                    <a:pt x="83" y="110"/>
                  </a:lnTo>
                  <a:lnTo>
                    <a:pt x="81" y="110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84"/>
                  </a:lnTo>
                  <a:lnTo>
                    <a:pt x="76" y="65"/>
                  </a:lnTo>
                  <a:lnTo>
                    <a:pt x="71" y="48"/>
                  </a:lnTo>
                  <a:lnTo>
                    <a:pt x="64" y="34"/>
                  </a:lnTo>
                  <a:lnTo>
                    <a:pt x="55" y="24"/>
                  </a:lnTo>
                  <a:lnTo>
                    <a:pt x="47" y="15"/>
                  </a:lnTo>
                  <a:lnTo>
                    <a:pt x="38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5" y="22"/>
                  </a:lnTo>
                  <a:lnTo>
                    <a:pt x="2" y="38"/>
                  </a:lnTo>
                  <a:lnTo>
                    <a:pt x="0" y="57"/>
                  </a:lnTo>
                  <a:lnTo>
                    <a:pt x="0" y="81"/>
                  </a:lnTo>
                  <a:lnTo>
                    <a:pt x="3" y="114"/>
                  </a:lnTo>
                  <a:lnTo>
                    <a:pt x="3" y="114"/>
                  </a:lnTo>
                  <a:lnTo>
                    <a:pt x="3" y="126"/>
                  </a:lnTo>
                  <a:lnTo>
                    <a:pt x="3" y="138"/>
                  </a:lnTo>
                  <a:lnTo>
                    <a:pt x="5" y="150"/>
                  </a:lnTo>
                  <a:lnTo>
                    <a:pt x="5" y="160"/>
                  </a:lnTo>
                  <a:lnTo>
                    <a:pt x="5" y="169"/>
                  </a:lnTo>
                  <a:lnTo>
                    <a:pt x="5" y="176"/>
                  </a:lnTo>
                  <a:lnTo>
                    <a:pt x="7" y="184"/>
                  </a:lnTo>
                  <a:lnTo>
                    <a:pt x="9" y="190"/>
                  </a:lnTo>
                  <a:lnTo>
                    <a:pt x="10" y="195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7" y="205"/>
                  </a:lnTo>
                  <a:lnTo>
                    <a:pt x="21" y="210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2" y="226"/>
                  </a:lnTo>
                  <a:lnTo>
                    <a:pt x="21" y="231"/>
                  </a:lnTo>
                  <a:lnTo>
                    <a:pt x="19" y="236"/>
                  </a:lnTo>
                  <a:lnTo>
                    <a:pt x="17" y="243"/>
                  </a:lnTo>
                  <a:lnTo>
                    <a:pt x="15" y="250"/>
                  </a:lnTo>
                  <a:lnTo>
                    <a:pt x="14" y="257"/>
                  </a:lnTo>
                  <a:lnTo>
                    <a:pt x="14" y="257"/>
                  </a:lnTo>
                  <a:lnTo>
                    <a:pt x="12" y="262"/>
                  </a:lnTo>
                  <a:lnTo>
                    <a:pt x="12" y="269"/>
                  </a:lnTo>
                  <a:lnTo>
                    <a:pt x="10" y="276"/>
                  </a:lnTo>
                  <a:lnTo>
                    <a:pt x="10" y="281"/>
                  </a:lnTo>
                  <a:lnTo>
                    <a:pt x="10" y="288"/>
                  </a:lnTo>
                  <a:lnTo>
                    <a:pt x="10" y="295"/>
                  </a:lnTo>
                  <a:lnTo>
                    <a:pt x="10" y="302"/>
                  </a:lnTo>
                  <a:lnTo>
                    <a:pt x="12" y="309"/>
                  </a:lnTo>
                  <a:lnTo>
                    <a:pt x="14" y="314"/>
                  </a:lnTo>
                  <a:lnTo>
                    <a:pt x="17" y="318"/>
                  </a:lnTo>
                  <a:lnTo>
                    <a:pt x="17" y="318"/>
                  </a:lnTo>
                  <a:lnTo>
                    <a:pt x="17" y="321"/>
                  </a:lnTo>
                  <a:lnTo>
                    <a:pt x="17" y="324"/>
                  </a:lnTo>
                  <a:lnTo>
                    <a:pt x="17" y="330"/>
                  </a:lnTo>
                  <a:lnTo>
                    <a:pt x="17" y="337"/>
                  </a:lnTo>
                  <a:lnTo>
                    <a:pt x="17" y="342"/>
                  </a:lnTo>
                  <a:lnTo>
                    <a:pt x="15" y="349"/>
                  </a:lnTo>
                  <a:lnTo>
                    <a:pt x="15" y="356"/>
                  </a:lnTo>
                  <a:lnTo>
                    <a:pt x="15" y="362"/>
                  </a:lnTo>
                  <a:lnTo>
                    <a:pt x="15" y="369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19" y="380"/>
                  </a:lnTo>
                  <a:lnTo>
                    <a:pt x="21" y="385"/>
                  </a:lnTo>
                  <a:lnTo>
                    <a:pt x="21" y="388"/>
                  </a:lnTo>
                  <a:lnTo>
                    <a:pt x="22" y="392"/>
                  </a:lnTo>
                  <a:lnTo>
                    <a:pt x="22" y="394"/>
                  </a:lnTo>
                  <a:lnTo>
                    <a:pt x="22" y="395"/>
                  </a:lnTo>
                  <a:lnTo>
                    <a:pt x="24" y="397"/>
                  </a:lnTo>
                  <a:lnTo>
                    <a:pt x="24" y="399"/>
                  </a:lnTo>
                  <a:lnTo>
                    <a:pt x="24" y="401"/>
                  </a:lnTo>
                  <a:lnTo>
                    <a:pt x="24" y="404"/>
                  </a:lnTo>
                  <a:lnTo>
                    <a:pt x="24" y="40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07" name="Freeform 831">
              <a:extLst>
                <a:ext uri="{FF2B5EF4-FFF2-40B4-BE49-F238E27FC236}">
                  <a16:creationId xmlns:a16="http://schemas.microsoft.com/office/drawing/2014/main" id="{4B1517F6-4E33-A180-5A19-E0F1771B1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3580"/>
              <a:ext cx="158" cy="245"/>
            </a:xfrm>
            <a:custGeom>
              <a:avLst/>
              <a:gdLst>
                <a:gd name="T0" fmla="*/ 7 w 314"/>
                <a:gd name="T1" fmla="*/ 231 h 491"/>
                <a:gd name="T2" fmla="*/ 20 w 314"/>
                <a:gd name="T3" fmla="*/ 256 h 491"/>
                <a:gd name="T4" fmla="*/ 32 w 314"/>
                <a:gd name="T5" fmla="*/ 278 h 491"/>
                <a:gd name="T6" fmla="*/ 46 w 314"/>
                <a:gd name="T7" fmla="*/ 299 h 491"/>
                <a:gd name="T8" fmla="*/ 64 w 314"/>
                <a:gd name="T9" fmla="*/ 318 h 491"/>
                <a:gd name="T10" fmla="*/ 74 w 314"/>
                <a:gd name="T11" fmla="*/ 326 h 491"/>
                <a:gd name="T12" fmla="*/ 115 w 314"/>
                <a:gd name="T13" fmla="*/ 357 h 491"/>
                <a:gd name="T14" fmla="*/ 178 w 314"/>
                <a:gd name="T15" fmla="*/ 399 h 491"/>
                <a:gd name="T16" fmla="*/ 242 w 314"/>
                <a:gd name="T17" fmla="*/ 442 h 491"/>
                <a:gd name="T18" fmla="*/ 293 w 314"/>
                <a:gd name="T19" fmla="*/ 477 h 491"/>
                <a:gd name="T20" fmla="*/ 314 w 314"/>
                <a:gd name="T21" fmla="*/ 491 h 491"/>
                <a:gd name="T22" fmla="*/ 305 w 314"/>
                <a:gd name="T23" fmla="*/ 5 h 491"/>
                <a:gd name="T24" fmla="*/ 309 w 314"/>
                <a:gd name="T25" fmla="*/ 0 h 491"/>
                <a:gd name="T26" fmla="*/ 302 w 314"/>
                <a:gd name="T27" fmla="*/ 1 h 491"/>
                <a:gd name="T28" fmla="*/ 288 w 314"/>
                <a:gd name="T29" fmla="*/ 10 h 491"/>
                <a:gd name="T30" fmla="*/ 271 w 314"/>
                <a:gd name="T31" fmla="*/ 26 h 491"/>
                <a:gd name="T32" fmla="*/ 255 w 314"/>
                <a:gd name="T33" fmla="*/ 53 h 491"/>
                <a:gd name="T34" fmla="*/ 245 w 314"/>
                <a:gd name="T35" fmla="*/ 91 h 491"/>
                <a:gd name="T36" fmla="*/ 245 w 314"/>
                <a:gd name="T37" fmla="*/ 103 h 491"/>
                <a:gd name="T38" fmla="*/ 247 w 314"/>
                <a:gd name="T39" fmla="*/ 124 h 491"/>
                <a:gd name="T40" fmla="*/ 250 w 314"/>
                <a:gd name="T41" fmla="*/ 143 h 491"/>
                <a:gd name="T42" fmla="*/ 254 w 314"/>
                <a:gd name="T43" fmla="*/ 157 h 491"/>
                <a:gd name="T44" fmla="*/ 255 w 314"/>
                <a:gd name="T45" fmla="*/ 166 h 491"/>
                <a:gd name="T46" fmla="*/ 257 w 314"/>
                <a:gd name="T47" fmla="*/ 167 h 491"/>
                <a:gd name="T48" fmla="*/ 254 w 314"/>
                <a:gd name="T49" fmla="*/ 164 h 491"/>
                <a:gd name="T50" fmla="*/ 243 w 314"/>
                <a:gd name="T51" fmla="*/ 159 h 491"/>
                <a:gd name="T52" fmla="*/ 229 w 314"/>
                <a:gd name="T53" fmla="*/ 155 h 491"/>
                <a:gd name="T54" fmla="*/ 209 w 314"/>
                <a:gd name="T55" fmla="*/ 155 h 491"/>
                <a:gd name="T56" fmla="*/ 184 w 314"/>
                <a:gd name="T57" fmla="*/ 167 h 491"/>
                <a:gd name="T58" fmla="*/ 172 w 314"/>
                <a:gd name="T59" fmla="*/ 176 h 491"/>
                <a:gd name="T60" fmla="*/ 155 w 314"/>
                <a:gd name="T61" fmla="*/ 193 h 491"/>
                <a:gd name="T62" fmla="*/ 146 w 314"/>
                <a:gd name="T63" fmla="*/ 209 h 491"/>
                <a:gd name="T64" fmla="*/ 143 w 314"/>
                <a:gd name="T65" fmla="*/ 223 h 491"/>
                <a:gd name="T66" fmla="*/ 143 w 314"/>
                <a:gd name="T67" fmla="*/ 230 h 491"/>
                <a:gd name="T68" fmla="*/ 102 w 314"/>
                <a:gd name="T69" fmla="*/ 209 h 491"/>
                <a:gd name="T70" fmla="*/ 100 w 314"/>
                <a:gd name="T71" fmla="*/ 207 h 491"/>
                <a:gd name="T72" fmla="*/ 91 w 314"/>
                <a:gd name="T73" fmla="*/ 204 h 491"/>
                <a:gd name="T74" fmla="*/ 74 w 314"/>
                <a:gd name="T75" fmla="*/ 200 h 491"/>
                <a:gd name="T76" fmla="*/ 50 w 314"/>
                <a:gd name="T77" fmla="*/ 200 h 491"/>
                <a:gd name="T78" fmla="*/ 22 w 314"/>
                <a:gd name="T79" fmla="*/ 212 h 491"/>
                <a:gd name="T80" fmla="*/ 0 w 314"/>
                <a:gd name="T81" fmla="*/ 219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4" h="491">
                  <a:moveTo>
                    <a:pt x="0" y="219"/>
                  </a:moveTo>
                  <a:lnTo>
                    <a:pt x="7" y="231"/>
                  </a:lnTo>
                  <a:lnTo>
                    <a:pt x="13" y="243"/>
                  </a:lnTo>
                  <a:lnTo>
                    <a:pt x="20" y="256"/>
                  </a:lnTo>
                  <a:lnTo>
                    <a:pt x="27" y="268"/>
                  </a:lnTo>
                  <a:lnTo>
                    <a:pt x="32" y="278"/>
                  </a:lnTo>
                  <a:lnTo>
                    <a:pt x="39" y="288"/>
                  </a:lnTo>
                  <a:lnTo>
                    <a:pt x="46" y="299"/>
                  </a:lnTo>
                  <a:lnTo>
                    <a:pt x="55" y="309"/>
                  </a:lnTo>
                  <a:lnTo>
                    <a:pt x="64" y="318"/>
                  </a:lnTo>
                  <a:lnTo>
                    <a:pt x="74" y="326"/>
                  </a:lnTo>
                  <a:lnTo>
                    <a:pt x="74" y="326"/>
                  </a:lnTo>
                  <a:lnTo>
                    <a:pt x="91" y="340"/>
                  </a:lnTo>
                  <a:lnTo>
                    <a:pt x="115" y="357"/>
                  </a:lnTo>
                  <a:lnTo>
                    <a:pt x="145" y="377"/>
                  </a:lnTo>
                  <a:lnTo>
                    <a:pt x="178" y="399"/>
                  </a:lnTo>
                  <a:lnTo>
                    <a:pt x="210" y="421"/>
                  </a:lnTo>
                  <a:lnTo>
                    <a:pt x="242" y="442"/>
                  </a:lnTo>
                  <a:lnTo>
                    <a:pt x="269" y="461"/>
                  </a:lnTo>
                  <a:lnTo>
                    <a:pt x="293" y="477"/>
                  </a:lnTo>
                  <a:lnTo>
                    <a:pt x="307" y="487"/>
                  </a:lnTo>
                  <a:lnTo>
                    <a:pt x="314" y="491"/>
                  </a:lnTo>
                  <a:lnTo>
                    <a:pt x="307" y="477"/>
                  </a:lnTo>
                  <a:lnTo>
                    <a:pt x="305" y="5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2" y="1"/>
                  </a:lnTo>
                  <a:lnTo>
                    <a:pt x="297" y="5"/>
                  </a:lnTo>
                  <a:lnTo>
                    <a:pt x="288" y="10"/>
                  </a:lnTo>
                  <a:lnTo>
                    <a:pt x="280" y="17"/>
                  </a:lnTo>
                  <a:lnTo>
                    <a:pt x="271" y="26"/>
                  </a:lnTo>
                  <a:lnTo>
                    <a:pt x="262" y="38"/>
                  </a:lnTo>
                  <a:lnTo>
                    <a:pt x="255" y="53"/>
                  </a:lnTo>
                  <a:lnTo>
                    <a:pt x="248" y="71"/>
                  </a:lnTo>
                  <a:lnTo>
                    <a:pt x="245" y="91"/>
                  </a:lnTo>
                  <a:lnTo>
                    <a:pt x="245" y="91"/>
                  </a:lnTo>
                  <a:lnTo>
                    <a:pt x="245" y="103"/>
                  </a:lnTo>
                  <a:lnTo>
                    <a:pt x="245" y="114"/>
                  </a:lnTo>
                  <a:lnTo>
                    <a:pt x="247" y="124"/>
                  </a:lnTo>
                  <a:lnTo>
                    <a:pt x="247" y="135"/>
                  </a:lnTo>
                  <a:lnTo>
                    <a:pt x="250" y="143"/>
                  </a:lnTo>
                  <a:lnTo>
                    <a:pt x="252" y="150"/>
                  </a:lnTo>
                  <a:lnTo>
                    <a:pt x="254" y="157"/>
                  </a:lnTo>
                  <a:lnTo>
                    <a:pt x="255" y="162"/>
                  </a:lnTo>
                  <a:lnTo>
                    <a:pt x="255" y="166"/>
                  </a:lnTo>
                  <a:lnTo>
                    <a:pt x="257" y="167"/>
                  </a:lnTo>
                  <a:lnTo>
                    <a:pt x="257" y="167"/>
                  </a:lnTo>
                  <a:lnTo>
                    <a:pt x="255" y="166"/>
                  </a:lnTo>
                  <a:lnTo>
                    <a:pt x="254" y="164"/>
                  </a:lnTo>
                  <a:lnTo>
                    <a:pt x="248" y="162"/>
                  </a:lnTo>
                  <a:lnTo>
                    <a:pt x="243" y="159"/>
                  </a:lnTo>
                  <a:lnTo>
                    <a:pt x="236" y="157"/>
                  </a:lnTo>
                  <a:lnTo>
                    <a:pt x="229" y="155"/>
                  </a:lnTo>
                  <a:lnTo>
                    <a:pt x="219" y="155"/>
                  </a:lnTo>
                  <a:lnTo>
                    <a:pt x="209" y="155"/>
                  </a:lnTo>
                  <a:lnTo>
                    <a:pt x="197" y="160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72" y="176"/>
                  </a:lnTo>
                  <a:lnTo>
                    <a:pt x="164" y="185"/>
                  </a:lnTo>
                  <a:lnTo>
                    <a:pt x="155" y="193"/>
                  </a:lnTo>
                  <a:lnTo>
                    <a:pt x="150" y="200"/>
                  </a:lnTo>
                  <a:lnTo>
                    <a:pt x="146" y="209"/>
                  </a:lnTo>
                  <a:lnTo>
                    <a:pt x="145" y="216"/>
                  </a:lnTo>
                  <a:lnTo>
                    <a:pt x="143" y="223"/>
                  </a:lnTo>
                  <a:lnTo>
                    <a:pt x="143" y="226"/>
                  </a:lnTo>
                  <a:lnTo>
                    <a:pt x="143" y="230"/>
                  </a:lnTo>
                  <a:lnTo>
                    <a:pt x="143" y="230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0" y="207"/>
                  </a:lnTo>
                  <a:lnTo>
                    <a:pt x="96" y="205"/>
                  </a:lnTo>
                  <a:lnTo>
                    <a:pt x="91" y="204"/>
                  </a:lnTo>
                  <a:lnTo>
                    <a:pt x="83" y="202"/>
                  </a:lnTo>
                  <a:lnTo>
                    <a:pt x="74" y="200"/>
                  </a:lnTo>
                  <a:lnTo>
                    <a:pt x="62" y="198"/>
                  </a:lnTo>
                  <a:lnTo>
                    <a:pt x="50" y="200"/>
                  </a:lnTo>
                  <a:lnTo>
                    <a:pt x="36" y="205"/>
                  </a:lnTo>
                  <a:lnTo>
                    <a:pt x="22" y="212"/>
                  </a:lnTo>
                  <a:lnTo>
                    <a:pt x="8" y="223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FAE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08" name="Freeform 832">
              <a:extLst>
                <a:ext uri="{FF2B5EF4-FFF2-40B4-BE49-F238E27FC236}">
                  <a16:creationId xmlns:a16="http://schemas.microsoft.com/office/drawing/2014/main" id="{E33F70E2-7846-7693-833C-241E60697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3580"/>
              <a:ext cx="158" cy="245"/>
            </a:xfrm>
            <a:custGeom>
              <a:avLst/>
              <a:gdLst>
                <a:gd name="T0" fmla="*/ 7 w 314"/>
                <a:gd name="T1" fmla="*/ 231 h 491"/>
                <a:gd name="T2" fmla="*/ 20 w 314"/>
                <a:gd name="T3" fmla="*/ 256 h 491"/>
                <a:gd name="T4" fmla="*/ 32 w 314"/>
                <a:gd name="T5" fmla="*/ 278 h 491"/>
                <a:gd name="T6" fmla="*/ 46 w 314"/>
                <a:gd name="T7" fmla="*/ 299 h 491"/>
                <a:gd name="T8" fmla="*/ 64 w 314"/>
                <a:gd name="T9" fmla="*/ 318 h 491"/>
                <a:gd name="T10" fmla="*/ 74 w 314"/>
                <a:gd name="T11" fmla="*/ 326 h 491"/>
                <a:gd name="T12" fmla="*/ 115 w 314"/>
                <a:gd name="T13" fmla="*/ 357 h 491"/>
                <a:gd name="T14" fmla="*/ 178 w 314"/>
                <a:gd name="T15" fmla="*/ 399 h 491"/>
                <a:gd name="T16" fmla="*/ 242 w 314"/>
                <a:gd name="T17" fmla="*/ 442 h 491"/>
                <a:gd name="T18" fmla="*/ 293 w 314"/>
                <a:gd name="T19" fmla="*/ 477 h 491"/>
                <a:gd name="T20" fmla="*/ 314 w 314"/>
                <a:gd name="T21" fmla="*/ 491 h 491"/>
                <a:gd name="T22" fmla="*/ 305 w 314"/>
                <a:gd name="T23" fmla="*/ 5 h 491"/>
                <a:gd name="T24" fmla="*/ 309 w 314"/>
                <a:gd name="T25" fmla="*/ 0 h 491"/>
                <a:gd name="T26" fmla="*/ 302 w 314"/>
                <a:gd name="T27" fmla="*/ 1 h 491"/>
                <a:gd name="T28" fmla="*/ 288 w 314"/>
                <a:gd name="T29" fmla="*/ 10 h 491"/>
                <a:gd name="T30" fmla="*/ 271 w 314"/>
                <a:gd name="T31" fmla="*/ 26 h 491"/>
                <a:gd name="T32" fmla="*/ 255 w 314"/>
                <a:gd name="T33" fmla="*/ 53 h 491"/>
                <a:gd name="T34" fmla="*/ 245 w 314"/>
                <a:gd name="T35" fmla="*/ 91 h 491"/>
                <a:gd name="T36" fmla="*/ 245 w 314"/>
                <a:gd name="T37" fmla="*/ 103 h 491"/>
                <a:gd name="T38" fmla="*/ 247 w 314"/>
                <a:gd name="T39" fmla="*/ 124 h 491"/>
                <a:gd name="T40" fmla="*/ 250 w 314"/>
                <a:gd name="T41" fmla="*/ 143 h 491"/>
                <a:gd name="T42" fmla="*/ 254 w 314"/>
                <a:gd name="T43" fmla="*/ 157 h 491"/>
                <a:gd name="T44" fmla="*/ 255 w 314"/>
                <a:gd name="T45" fmla="*/ 166 h 491"/>
                <a:gd name="T46" fmla="*/ 257 w 314"/>
                <a:gd name="T47" fmla="*/ 167 h 491"/>
                <a:gd name="T48" fmla="*/ 254 w 314"/>
                <a:gd name="T49" fmla="*/ 164 h 491"/>
                <a:gd name="T50" fmla="*/ 243 w 314"/>
                <a:gd name="T51" fmla="*/ 159 h 491"/>
                <a:gd name="T52" fmla="*/ 229 w 314"/>
                <a:gd name="T53" fmla="*/ 155 h 491"/>
                <a:gd name="T54" fmla="*/ 209 w 314"/>
                <a:gd name="T55" fmla="*/ 155 h 491"/>
                <a:gd name="T56" fmla="*/ 184 w 314"/>
                <a:gd name="T57" fmla="*/ 167 h 491"/>
                <a:gd name="T58" fmla="*/ 172 w 314"/>
                <a:gd name="T59" fmla="*/ 176 h 491"/>
                <a:gd name="T60" fmla="*/ 155 w 314"/>
                <a:gd name="T61" fmla="*/ 193 h 491"/>
                <a:gd name="T62" fmla="*/ 146 w 314"/>
                <a:gd name="T63" fmla="*/ 209 h 491"/>
                <a:gd name="T64" fmla="*/ 143 w 314"/>
                <a:gd name="T65" fmla="*/ 223 h 491"/>
                <a:gd name="T66" fmla="*/ 143 w 314"/>
                <a:gd name="T67" fmla="*/ 230 h 491"/>
                <a:gd name="T68" fmla="*/ 102 w 314"/>
                <a:gd name="T69" fmla="*/ 209 h 491"/>
                <a:gd name="T70" fmla="*/ 100 w 314"/>
                <a:gd name="T71" fmla="*/ 207 h 491"/>
                <a:gd name="T72" fmla="*/ 91 w 314"/>
                <a:gd name="T73" fmla="*/ 204 h 491"/>
                <a:gd name="T74" fmla="*/ 74 w 314"/>
                <a:gd name="T75" fmla="*/ 200 h 491"/>
                <a:gd name="T76" fmla="*/ 50 w 314"/>
                <a:gd name="T77" fmla="*/ 200 h 491"/>
                <a:gd name="T78" fmla="*/ 22 w 314"/>
                <a:gd name="T79" fmla="*/ 21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4" h="491">
                  <a:moveTo>
                    <a:pt x="0" y="219"/>
                  </a:moveTo>
                  <a:lnTo>
                    <a:pt x="7" y="231"/>
                  </a:lnTo>
                  <a:lnTo>
                    <a:pt x="13" y="243"/>
                  </a:lnTo>
                  <a:lnTo>
                    <a:pt x="20" y="256"/>
                  </a:lnTo>
                  <a:lnTo>
                    <a:pt x="27" y="268"/>
                  </a:lnTo>
                  <a:lnTo>
                    <a:pt x="32" y="278"/>
                  </a:lnTo>
                  <a:lnTo>
                    <a:pt x="39" y="288"/>
                  </a:lnTo>
                  <a:lnTo>
                    <a:pt x="46" y="299"/>
                  </a:lnTo>
                  <a:lnTo>
                    <a:pt x="55" y="309"/>
                  </a:lnTo>
                  <a:lnTo>
                    <a:pt x="64" y="318"/>
                  </a:lnTo>
                  <a:lnTo>
                    <a:pt x="74" y="326"/>
                  </a:lnTo>
                  <a:lnTo>
                    <a:pt x="74" y="326"/>
                  </a:lnTo>
                  <a:lnTo>
                    <a:pt x="91" y="340"/>
                  </a:lnTo>
                  <a:lnTo>
                    <a:pt x="115" y="357"/>
                  </a:lnTo>
                  <a:lnTo>
                    <a:pt x="145" y="377"/>
                  </a:lnTo>
                  <a:lnTo>
                    <a:pt x="178" y="399"/>
                  </a:lnTo>
                  <a:lnTo>
                    <a:pt x="210" y="421"/>
                  </a:lnTo>
                  <a:lnTo>
                    <a:pt x="242" y="442"/>
                  </a:lnTo>
                  <a:lnTo>
                    <a:pt x="269" y="461"/>
                  </a:lnTo>
                  <a:lnTo>
                    <a:pt x="293" y="477"/>
                  </a:lnTo>
                  <a:lnTo>
                    <a:pt x="307" y="487"/>
                  </a:lnTo>
                  <a:lnTo>
                    <a:pt x="314" y="491"/>
                  </a:lnTo>
                  <a:lnTo>
                    <a:pt x="307" y="477"/>
                  </a:lnTo>
                  <a:lnTo>
                    <a:pt x="305" y="5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2" y="1"/>
                  </a:lnTo>
                  <a:lnTo>
                    <a:pt x="297" y="5"/>
                  </a:lnTo>
                  <a:lnTo>
                    <a:pt x="288" y="10"/>
                  </a:lnTo>
                  <a:lnTo>
                    <a:pt x="280" y="17"/>
                  </a:lnTo>
                  <a:lnTo>
                    <a:pt x="271" y="26"/>
                  </a:lnTo>
                  <a:lnTo>
                    <a:pt x="262" y="38"/>
                  </a:lnTo>
                  <a:lnTo>
                    <a:pt x="255" y="53"/>
                  </a:lnTo>
                  <a:lnTo>
                    <a:pt x="248" y="71"/>
                  </a:lnTo>
                  <a:lnTo>
                    <a:pt x="245" y="91"/>
                  </a:lnTo>
                  <a:lnTo>
                    <a:pt x="245" y="91"/>
                  </a:lnTo>
                  <a:lnTo>
                    <a:pt x="245" y="103"/>
                  </a:lnTo>
                  <a:lnTo>
                    <a:pt x="245" y="114"/>
                  </a:lnTo>
                  <a:lnTo>
                    <a:pt x="247" y="124"/>
                  </a:lnTo>
                  <a:lnTo>
                    <a:pt x="247" y="135"/>
                  </a:lnTo>
                  <a:lnTo>
                    <a:pt x="250" y="143"/>
                  </a:lnTo>
                  <a:lnTo>
                    <a:pt x="252" y="150"/>
                  </a:lnTo>
                  <a:lnTo>
                    <a:pt x="254" y="157"/>
                  </a:lnTo>
                  <a:lnTo>
                    <a:pt x="255" y="162"/>
                  </a:lnTo>
                  <a:lnTo>
                    <a:pt x="255" y="166"/>
                  </a:lnTo>
                  <a:lnTo>
                    <a:pt x="257" y="167"/>
                  </a:lnTo>
                  <a:lnTo>
                    <a:pt x="257" y="167"/>
                  </a:lnTo>
                  <a:lnTo>
                    <a:pt x="255" y="166"/>
                  </a:lnTo>
                  <a:lnTo>
                    <a:pt x="254" y="164"/>
                  </a:lnTo>
                  <a:lnTo>
                    <a:pt x="248" y="162"/>
                  </a:lnTo>
                  <a:lnTo>
                    <a:pt x="243" y="159"/>
                  </a:lnTo>
                  <a:lnTo>
                    <a:pt x="236" y="157"/>
                  </a:lnTo>
                  <a:lnTo>
                    <a:pt x="229" y="155"/>
                  </a:lnTo>
                  <a:lnTo>
                    <a:pt x="219" y="155"/>
                  </a:lnTo>
                  <a:lnTo>
                    <a:pt x="209" y="155"/>
                  </a:lnTo>
                  <a:lnTo>
                    <a:pt x="197" y="160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72" y="176"/>
                  </a:lnTo>
                  <a:lnTo>
                    <a:pt x="164" y="185"/>
                  </a:lnTo>
                  <a:lnTo>
                    <a:pt x="155" y="193"/>
                  </a:lnTo>
                  <a:lnTo>
                    <a:pt x="150" y="200"/>
                  </a:lnTo>
                  <a:lnTo>
                    <a:pt x="146" y="209"/>
                  </a:lnTo>
                  <a:lnTo>
                    <a:pt x="145" y="216"/>
                  </a:lnTo>
                  <a:lnTo>
                    <a:pt x="143" y="223"/>
                  </a:lnTo>
                  <a:lnTo>
                    <a:pt x="143" y="226"/>
                  </a:lnTo>
                  <a:lnTo>
                    <a:pt x="143" y="230"/>
                  </a:lnTo>
                  <a:lnTo>
                    <a:pt x="143" y="230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0" y="207"/>
                  </a:lnTo>
                  <a:lnTo>
                    <a:pt x="96" y="205"/>
                  </a:lnTo>
                  <a:lnTo>
                    <a:pt x="91" y="204"/>
                  </a:lnTo>
                  <a:lnTo>
                    <a:pt x="83" y="202"/>
                  </a:lnTo>
                  <a:lnTo>
                    <a:pt x="74" y="200"/>
                  </a:lnTo>
                  <a:lnTo>
                    <a:pt x="62" y="198"/>
                  </a:lnTo>
                  <a:lnTo>
                    <a:pt x="50" y="200"/>
                  </a:lnTo>
                  <a:lnTo>
                    <a:pt x="36" y="205"/>
                  </a:lnTo>
                  <a:lnTo>
                    <a:pt x="22" y="212"/>
                  </a:lnTo>
                  <a:lnTo>
                    <a:pt x="8" y="22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09" name="Freeform 833">
              <a:extLst>
                <a:ext uri="{FF2B5EF4-FFF2-40B4-BE49-F238E27FC236}">
                  <a16:creationId xmlns:a16="http://schemas.microsoft.com/office/drawing/2014/main" id="{1F3EBAE4-53C8-5CDD-F39B-CB61F28FC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695"/>
              <a:ext cx="7" cy="48"/>
            </a:xfrm>
            <a:custGeom>
              <a:avLst/>
              <a:gdLst>
                <a:gd name="T0" fmla="*/ 14 w 14"/>
                <a:gd name="T1" fmla="*/ 0 h 96"/>
                <a:gd name="T2" fmla="*/ 12 w 14"/>
                <a:gd name="T3" fmla="*/ 1 h 96"/>
                <a:gd name="T4" fmla="*/ 11 w 14"/>
                <a:gd name="T5" fmla="*/ 5 h 96"/>
                <a:gd name="T6" fmla="*/ 9 w 14"/>
                <a:gd name="T7" fmla="*/ 12 h 96"/>
                <a:gd name="T8" fmla="*/ 5 w 14"/>
                <a:gd name="T9" fmla="*/ 20 h 96"/>
                <a:gd name="T10" fmla="*/ 2 w 14"/>
                <a:gd name="T11" fmla="*/ 31 h 96"/>
                <a:gd name="T12" fmla="*/ 0 w 14"/>
                <a:gd name="T13" fmla="*/ 41 h 96"/>
                <a:gd name="T14" fmla="*/ 0 w 14"/>
                <a:gd name="T15" fmla="*/ 55 h 96"/>
                <a:gd name="T16" fmla="*/ 0 w 14"/>
                <a:gd name="T17" fmla="*/ 69 h 96"/>
                <a:gd name="T18" fmla="*/ 4 w 14"/>
                <a:gd name="T19" fmla="*/ 83 h 96"/>
                <a:gd name="T20" fmla="*/ 11 w 14"/>
                <a:gd name="T2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96">
                  <a:moveTo>
                    <a:pt x="14" y="0"/>
                  </a:moveTo>
                  <a:lnTo>
                    <a:pt x="12" y="1"/>
                  </a:lnTo>
                  <a:lnTo>
                    <a:pt x="11" y="5"/>
                  </a:lnTo>
                  <a:lnTo>
                    <a:pt x="9" y="12"/>
                  </a:lnTo>
                  <a:lnTo>
                    <a:pt x="5" y="20"/>
                  </a:lnTo>
                  <a:lnTo>
                    <a:pt x="2" y="31"/>
                  </a:lnTo>
                  <a:lnTo>
                    <a:pt x="0" y="41"/>
                  </a:lnTo>
                  <a:lnTo>
                    <a:pt x="0" y="55"/>
                  </a:lnTo>
                  <a:lnTo>
                    <a:pt x="0" y="69"/>
                  </a:lnTo>
                  <a:lnTo>
                    <a:pt x="4" y="83"/>
                  </a:lnTo>
                  <a:lnTo>
                    <a:pt x="11" y="9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10" name="Line 834">
              <a:extLst>
                <a:ext uri="{FF2B5EF4-FFF2-40B4-BE49-F238E27FC236}">
                  <a16:creationId xmlns:a16="http://schemas.microsoft.com/office/drawing/2014/main" id="{05E7698A-9E3D-0AE7-F85F-6CD93D0A0C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" y="3664"/>
              <a:ext cx="10" cy="2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11" name="Freeform 835">
              <a:extLst>
                <a:ext uri="{FF2B5EF4-FFF2-40B4-BE49-F238E27FC236}">
                  <a16:creationId xmlns:a16="http://schemas.microsoft.com/office/drawing/2014/main" id="{7007DC56-6F6E-CD72-D1B2-DD191B12A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3495"/>
              <a:ext cx="36" cy="11"/>
            </a:xfrm>
            <a:custGeom>
              <a:avLst/>
              <a:gdLst>
                <a:gd name="T0" fmla="*/ 73 w 73"/>
                <a:gd name="T1" fmla="*/ 16 h 21"/>
                <a:gd name="T2" fmla="*/ 69 w 73"/>
                <a:gd name="T3" fmla="*/ 14 h 21"/>
                <a:gd name="T4" fmla="*/ 66 w 73"/>
                <a:gd name="T5" fmla="*/ 12 h 21"/>
                <a:gd name="T6" fmla="*/ 57 w 73"/>
                <a:gd name="T7" fmla="*/ 9 h 21"/>
                <a:gd name="T8" fmla="*/ 49 w 73"/>
                <a:gd name="T9" fmla="*/ 6 h 21"/>
                <a:gd name="T10" fmla="*/ 38 w 73"/>
                <a:gd name="T11" fmla="*/ 2 h 21"/>
                <a:gd name="T12" fmla="*/ 28 w 73"/>
                <a:gd name="T13" fmla="*/ 0 h 21"/>
                <a:gd name="T14" fmla="*/ 18 w 73"/>
                <a:gd name="T15" fmla="*/ 0 h 21"/>
                <a:gd name="T16" fmla="*/ 9 w 73"/>
                <a:gd name="T17" fmla="*/ 4 h 21"/>
                <a:gd name="T18" fmla="*/ 4 w 73"/>
                <a:gd name="T19" fmla="*/ 11 h 21"/>
                <a:gd name="T20" fmla="*/ 0 w 73"/>
                <a:gd name="T2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21">
                  <a:moveTo>
                    <a:pt x="73" y="16"/>
                  </a:moveTo>
                  <a:lnTo>
                    <a:pt x="69" y="14"/>
                  </a:lnTo>
                  <a:lnTo>
                    <a:pt x="66" y="12"/>
                  </a:lnTo>
                  <a:lnTo>
                    <a:pt x="57" y="9"/>
                  </a:lnTo>
                  <a:lnTo>
                    <a:pt x="49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8" y="0"/>
                  </a:lnTo>
                  <a:lnTo>
                    <a:pt x="9" y="4"/>
                  </a:lnTo>
                  <a:lnTo>
                    <a:pt x="4" y="11"/>
                  </a:lnTo>
                  <a:lnTo>
                    <a:pt x="0" y="2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12" name="Freeform 836">
              <a:extLst>
                <a:ext uri="{FF2B5EF4-FFF2-40B4-BE49-F238E27FC236}">
                  <a16:creationId xmlns:a16="http://schemas.microsoft.com/office/drawing/2014/main" id="{2E7F787A-21A0-1FEC-C8BE-69A690145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3334"/>
              <a:ext cx="17" cy="22"/>
            </a:xfrm>
            <a:custGeom>
              <a:avLst/>
              <a:gdLst>
                <a:gd name="T0" fmla="*/ 33 w 33"/>
                <a:gd name="T1" fmla="*/ 0 h 43"/>
                <a:gd name="T2" fmla="*/ 33 w 33"/>
                <a:gd name="T3" fmla="*/ 0 h 43"/>
                <a:gd name="T4" fmla="*/ 31 w 33"/>
                <a:gd name="T5" fmla="*/ 3 h 43"/>
                <a:gd name="T6" fmla="*/ 29 w 33"/>
                <a:gd name="T7" fmla="*/ 7 h 43"/>
                <a:gd name="T8" fmla="*/ 28 w 33"/>
                <a:gd name="T9" fmla="*/ 12 h 43"/>
                <a:gd name="T10" fmla="*/ 24 w 33"/>
                <a:gd name="T11" fmla="*/ 17 h 43"/>
                <a:gd name="T12" fmla="*/ 21 w 33"/>
                <a:gd name="T13" fmla="*/ 24 h 43"/>
                <a:gd name="T14" fmla="*/ 16 w 33"/>
                <a:gd name="T15" fmla="*/ 29 h 43"/>
                <a:gd name="T16" fmla="*/ 10 w 33"/>
                <a:gd name="T17" fmla="*/ 34 h 43"/>
                <a:gd name="T18" fmla="*/ 5 w 33"/>
                <a:gd name="T19" fmla="*/ 40 h 43"/>
                <a:gd name="T20" fmla="*/ 0 w 33"/>
                <a:gd name="T2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43">
                  <a:moveTo>
                    <a:pt x="33" y="0"/>
                  </a:moveTo>
                  <a:lnTo>
                    <a:pt x="33" y="0"/>
                  </a:lnTo>
                  <a:lnTo>
                    <a:pt x="31" y="3"/>
                  </a:lnTo>
                  <a:lnTo>
                    <a:pt x="29" y="7"/>
                  </a:lnTo>
                  <a:lnTo>
                    <a:pt x="28" y="12"/>
                  </a:lnTo>
                  <a:lnTo>
                    <a:pt x="24" y="17"/>
                  </a:lnTo>
                  <a:lnTo>
                    <a:pt x="21" y="24"/>
                  </a:lnTo>
                  <a:lnTo>
                    <a:pt x="16" y="29"/>
                  </a:lnTo>
                  <a:lnTo>
                    <a:pt x="10" y="34"/>
                  </a:lnTo>
                  <a:lnTo>
                    <a:pt x="5" y="40"/>
                  </a:lnTo>
                  <a:lnTo>
                    <a:pt x="0" y="4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13" name="Freeform 837">
              <a:extLst>
                <a:ext uri="{FF2B5EF4-FFF2-40B4-BE49-F238E27FC236}">
                  <a16:creationId xmlns:a16="http://schemas.microsoft.com/office/drawing/2014/main" id="{EAD1E666-5B19-157C-D0D4-392EDC2D5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418"/>
              <a:ext cx="39" cy="18"/>
            </a:xfrm>
            <a:custGeom>
              <a:avLst/>
              <a:gdLst>
                <a:gd name="T0" fmla="*/ 78 w 78"/>
                <a:gd name="T1" fmla="*/ 0 h 34"/>
                <a:gd name="T2" fmla="*/ 78 w 78"/>
                <a:gd name="T3" fmla="*/ 1 h 34"/>
                <a:gd name="T4" fmla="*/ 74 w 78"/>
                <a:gd name="T5" fmla="*/ 3 h 34"/>
                <a:gd name="T6" fmla="*/ 71 w 78"/>
                <a:gd name="T7" fmla="*/ 6 h 34"/>
                <a:gd name="T8" fmla="*/ 66 w 78"/>
                <a:gd name="T9" fmla="*/ 10 h 34"/>
                <a:gd name="T10" fmla="*/ 61 w 78"/>
                <a:gd name="T11" fmla="*/ 15 h 34"/>
                <a:gd name="T12" fmla="*/ 52 w 78"/>
                <a:gd name="T13" fmla="*/ 19 h 34"/>
                <a:gd name="T14" fmla="*/ 42 w 78"/>
                <a:gd name="T15" fmla="*/ 24 h 34"/>
                <a:gd name="T16" fmla="*/ 30 w 78"/>
                <a:gd name="T17" fmla="*/ 27 h 34"/>
                <a:gd name="T18" fmla="*/ 16 w 78"/>
                <a:gd name="T19" fmla="*/ 32 h 34"/>
                <a:gd name="T20" fmla="*/ 0 w 78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34">
                  <a:moveTo>
                    <a:pt x="78" y="0"/>
                  </a:moveTo>
                  <a:lnTo>
                    <a:pt x="78" y="1"/>
                  </a:lnTo>
                  <a:lnTo>
                    <a:pt x="74" y="3"/>
                  </a:lnTo>
                  <a:lnTo>
                    <a:pt x="71" y="6"/>
                  </a:lnTo>
                  <a:lnTo>
                    <a:pt x="66" y="10"/>
                  </a:lnTo>
                  <a:lnTo>
                    <a:pt x="61" y="15"/>
                  </a:lnTo>
                  <a:lnTo>
                    <a:pt x="52" y="19"/>
                  </a:lnTo>
                  <a:lnTo>
                    <a:pt x="42" y="24"/>
                  </a:lnTo>
                  <a:lnTo>
                    <a:pt x="30" y="27"/>
                  </a:lnTo>
                  <a:lnTo>
                    <a:pt x="16" y="32"/>
                  </a:lnTo>
                  <a:lnTo>
                    <a:pt x="0" y="3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14" name="Freeform 838">
              <a:extLst>
                <a:ext uri="{FF2B5EF4-FFF2-40B4-BE49-F238E27FC236}">
                  <a16:creationId xmlns:a16="http://schemas.microsoft.com/office/drawing/2014/main" id="{2BE9512A-43B4-8789-3229-2964B716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3428"/>
              <a:ext cx="15" cy="25"/>
            </a:xfrm>
            <a:custGeom>
              <a:avLst/>
              <a:gdLst>
                <a:gd name="T0" fmla="*/ 29 w 29"/>
                <a:gd name="T1" fmla="*/ 0 h 50"/>
                <a:gd name="T2" fmla="*/ 27 w 29"/>
                <a:gd name="T3" fmla="*/ 0 h 50"/>
                <a:gd name="T4" fmla="*/ 26 w 29"/>
                <a:gd name="T5" fmla="*/ 0 h 50"/>
                <a:gd name="T6" fmla="*/ 22 w 29"/>
                <a:gd name="T7" fmla="*/ 3 h 50"/>
                <a:gd name="T8" fmla="*/ 17 w 29"/>
                <a:gd name="T9" fmla="*/ 5 h 50"/>
                <a:gd name="T10" fmla="*/ 13 w 29"/>
                <a:gd name="T11" fmla="*/ 10 h 50"/>
                <a:gd name="T12" fmla="*/ 8 w 29"/>
                <a:gd name="T13" fmla="*/ 15 h 50"/>
                <a:gd name="T14" fmla="*/ 5 w 29"/>
                <a:gd name="T15" fmla="*/ 22 h 50"/>
                <a:gd name="T16" fmla="*/ 1 w 29"/>
                <a:gd name="T17" fmla="*/ 29 h 50"/>
                <a:gd name="T18" fmla="*/ 0 w 29"/>
                <a:gd name="T19" fmla="*/ 39 h 50"/>
                <a:gd name="T20" fmla="*/ 0 w 29"/>
                <a:gd name="T2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0">
                  <a:moveTo>
                    <a:pt x="29" y="0"/>
                  </a:moveTo>
                  <a:lnTo>
                    <a:pt x="27" y="0"/>
                  </a:lnTo>
                  <a:lnTo>
                    <a:pt x="26" y="0"/>
                  </a:lnTo>
                  <a:lnTo>
                    <a:pt x="22" y="3"/>
                  </a:lnTo>
                  <a:lnTo>
                    <a:pt x="17" y="5"/>
                  </a:lnTo>
                  <a:lnTo>
                    <a:pt x="13" y="10"/>
                  </a:lnTo>
                  <a:lnTo>
                    <a:pt x="8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0" y="39"/>
                  </a:lnTo>
                  <a:lnTo>
                    <a:pt x="0" y="5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15" name="Freeform 839">
              <a:extLst>
                <a:ext uri="{FF2B5EF4-FFF2-40B4-BE49-F238E27FC236}">
                  <a16:creationId xmlns:a16="http://schemas.microsoft.com/office/drawing/2014/main" id="{A44D1CC3-B2B0-4C9A-6BB2-7A01F0402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02"/>
              <a:ext cx="254" cy="108"/>
            </a:xfrm>
            <a:custGeom>
              <a:avLst/>
              <a:gdLst>
                <a:gd name="T0" fmla="*/ 508 w 508"/>
                <a:gd name="T1" fmla="*/ 0 h 216"/>
                <a:gd name="T2" fmla="*/ 499 w 508"/>
                <a:gd name="T3" fmla="*/ 2 h 216"/>
                <a:gd name="T4" fmla="*/ 477 w 508"/>
                <a:gd name="T5" fmla="*/ 5 h 216"/>
                <a:gd name="T6" fmla="*/ 440 w 508"/>
                <a:gd name="T7" fmla="*/ 14 h 216"/>
                <a:gd name="T8" fmla="*/ 397 w 508"/>
                <a:gd name="T9" fmla="*/ 23 h 216"/>
                <a:gd name="T10" fmla="*/ 349 w 508"/>
                <a:gd name="T11" fmla="*/ 35 h 216"/>
                <a:gd name="T12" fmla="*/ 299 w 508"/>
                <a:gd name="T13" fmla="*/ 47 h 216"/>
                <a:gd name="T14" fmla="*/ 249 w 508"/>
                <a:gd name="T15" fmla="*/ 62 h 216"/>
                <a:gd name="T16" fmla="*/ 205 w 508"/>
                <a:gd name="T17" fmla="*/ 78 h 216"/>
                <a:gd name="T18" fmla="*/ 169 w 508"/>
                <a:gd name="T19" fmla="*/ 94 h 216"/>
                <a:gd name="T20" fmla="*/ 143 w 508"/>
                <a:gd name="T21" fmla="*/ 111 h 216"/>
                <a:gd name="T22" fmla="*/ 143 w 508"/>
                <a:gd name="T23" fmla="*/ 111 h 216"/>
                <a:gd name="T24" fmla="*/ 126 w 508"/>
                <a:gd name="T25" fmla="*/ 126 h 216"/>
                <a:gd name="T26" fmla="*/ 107 w 508"/>
                <a:gd name="T27" fmla="*/ 142 h 216"/>
                <a:gd name="T28" fmla="*/ 90 w 508"/>
                <a:gd name="T29" fmla="*/ 156 h 216"/>
                <a:gd name="T30" fmla="*/ 72 w 508"/>
                <a:gd name="T31" fmla="*/ 168 h 216"/>
                <a:gd name="T32" fmla="*/ 57 w 508"/>
                <a:gd name="T33" fmla="*/ 180 h 216"/>
                <a:gd name="T34" fmla="*/ 43 w 508"/>
                <a:gd name="T35" fmla="*/ 190 h 216"/>
                <a:gd name="T36" fmla="*/ 29 w 508"/>
                <a:gd name="T37" fmla="*/ 199 h 216"/>
                <a:gd name="T38" fmla="*/ 17 w 508"/>
                <a:gd name="T39" fmla="*/ 206 h 216"/>
                <a:gd name="T40" fmla="*/ 7 w 508"/>
                <a:gd name="T41" fmla="*/ 211 h 216"/>
                <a:gd name="T42" fmla="*/ 0 w 508"/>
                <a:gd name="T43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8" h="216">
                  <a:moveTo>
                    <a:pt x="508" y="0"/>
                  </a:moveTo>
                  <a:lnTo>
                    <a:pt x="499" y="2"/>
                  </a:lnTo>
                  <a:lnTo>
                    <a:pt x="477" y="5"/>
                  </a:lnTo>
                  <a:lnTo>
                    <a:pt x="440" y="14"/>
                  </a:lnTo>
                  <a:lnTo>
                    <a:pt x="397" y="23"/>
                  </a:lnTo>
                  <a:lnTo>
                    <a:pt x="349" y="35"/>
                  </a:lnTo>
                  <a:lnTo>
                    <a:pt x="299" y="47"/>
                  </a:lnTo>
                  <a:lnTo>
                    <a:pt x="249" y="62"/>
                  </a:lnTo>
                  <a:lnTo>
                    <a:pt x="205" y="78"/>
                  </a:lnTo>
                  <a:lnTo>
                    <a:pt x="169" y="94"/>
                  </a:lnTo>
                  <a:lnTo>
                    <a:pt x="143" y="111"/>
                  </a:lnTo>
                  <a:lnTo>
                    <a:pt x="143" y="111"/>
                  </a:lnTo>
                  <a:lnTo>
                    <a:pt x="126" y="126"/>
                  </a:lnTo>
                  <a:lnTo>
                    <a:pt x="107" y="142"/>
                  </a:lnTo>
                  <a:lnTo>
                    <a:pt x="90" y="156"/>
                  </a:lnTo>
                  <a:lnTo>
                    <a:pt x="72" y="168"/>
                  </a:lnTo>
                  <a:lnTo>
                    <a:pt x="57" y="180"/>
                  </a:lnTo>
                  <a:lnTo>
                    <a:pt x="43" y="190"/>
                  </a:lnTo>
                  <a:lnTo>
                    <a:pt x="29" y="199"/>
                  </a:lnTo>
                  <a:lnTo>
                    <a:pt x="17" y="206"/>
                  </a:lnTo>
                  <a:lnTo>
                    <a:pt x="7" y="211"/>
                  </a:lnTo>
                  <a:lnTo>
                    <a:pt x="0" y="216"/>
                  </a:lnTo>
                </a:path>
              </a:pathLst>
            </a:custGeom>
            <a:noFill/>
            <a:ln w="4763">
              <a:solidFill>
                <a:srgbClr val="E5A5A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16" name="Freeform 840">
              <a:extLst>
                <a:ext uri="{FF2B5EF4-FFF2-40B4-BE49-F238E27FC236}">
                  <a16:creationId xmlns:a16="http://schemas.microsoft.com/office/drawing/2014/main" id="{A963ECB2-8303-5FC2-CD01-B55AD1C37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2637"/>
              <a:ext cx="75" cy="6"/>
            </a:xfrm>
            <a:custGeom>
              <a:avLst/>
              <a:gdLst>
                <a:gd name="T0" fmla="*/ 151 w 151"/>
                <a:gd name="T1" fmla="*/ 0 h 12"/>
                <a:gd name="T2" fmla="*/ 145 w 151"/>
                <a:gd name="T3" fmla="*/ 2 h 12"/>
                <a:gd name="T4" fmla="*/ 137 w 151"/>
                <a:gd name="T5" fmla="*/ 4 h 12"/>
                <a:gd name="T6" fmla="*/ 121 w 151"/>
                <a:gd name="T7" fmla="*/ 5 h 12"/>
                <a:gd name="T8" fmla="*/ 104 w 151"/>
                <a:gd name="T9" fmla="*/ 7 h 12"/>
                <a:gd name="T10" fmla="*/ 83 w 151"/>
                <a:gd name="T11" fmla="*/ 10 h 12"/>
                <a:gd name="T12" fmla="*/ 62 w 151"/>
                <a:gd name="T13" fmla="*/ 12 h 12"/>
                <a:gd name="T14" fmla="*/ 42 w 151"/>
                <a:gd name="T15" fmla="*/ 12 h 12"/>
                <a:gd name="T16" fmla="*/ 24 w 151"/>
                <a:gd name="T17" fmla="*/ 12 h 12"/>
                <a:gd name="T18" fmla="*/ 11 w 151"/>
                <a:gd name="T19" fmla="*/ 10 h 12"/>
                <a:gd name="T20" fmla="*/ 0 w 151"/>
                <a:gd name="T2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2">
                  <a:moveTo>
                    <a:pt x="151" y="0"/>
                  </a:moveTo>
                  <a:lnTo>
                    <a:pt x="145" y="2"/>
                  </a:lnTo>
                  <a:lnTo>
                    <a:pt x="137" y="4"/>
                  </a:lnTo>
                  <a:lnTo>
                    <a:pt x="121" y="5"/>
                  </a:lnTo>
                  <a:lnTo>
                    <a:pt x="104" y="7"/>
                  </a:lnTo>
                  <a:lnTo>
                    <a:pt x="83" y="10"/>
                  </a:lnTo>
                  <a:lnTo>
                    <a:pt x="62" y="12"/>
                  </a:lnTo>
                  <a:lnTo>
                    <a:pt x="42" y="12"/>
                  </a:lnTo>
                  <a:lnTo>
                    <a:pt x="24" y="12"/>
                  </a:lnTo>
                  <a:lnTo>
                    <a:pt x="11" y="10"/>
                  </a:lnTo>
                  <a:lnTo>
                    <a:pt x="0" y="7"/>
                  </a:lnTo>
                </a:path>
              </a:pathLst>
            </a:custGeom>
            <a:noFill/>
            <a:ln w="4763">
              <a:solidFill>
                <a:srgbClr val="E5A5A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17" name="Line 841">
              <a:extLst>
                <a:ext uri="{FF2B5EF4-FFF2-40B4-BE49-F238E27FC236}">
                  <a16:creationId xmlns:a16="http://schemas.microsoft.com/office/drawing/2014/main" id="{E41FB2BE-1DEB-F72A-3F3B-FCB22F6162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" y="2665"/>
              <a:ext cx="31" cy="45"/>
            </a:xfrm>
            <a:prstGeom prst="line">
              <a:avLst/>
            </a:prstGeom>
            <a:noFill/>
            <a:ln w="4763">
              <a:solidFill>
                <a:srgbClr val="E5A5A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18" name="Freeform 842">
              <a:extLst>
                <a:ext uri="{FF2B5EF4-FFF2-40B4-BE49-F238E27FC236}">
                  <a16:creationId xmlns:a16="http://schemas.microsoft.com/office/drawing/2014/main" id="{F5CD2AA7-019E-63F2-A30C-251E0CFDE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575"/>
              <a:ext cx="69" cy="32"/>
            </a:xfrm>
            <a:custGeom>
              <a:avLst/>
              <a:gdLst>
                <a:gd name="T0" fmla="*/ 134 w 138"/>
                <a:gd name="T1" fmla="*/ 7 h 64"/>
                <a:gd name="T2" fmla="*/ 133 w 138"/>
                <a:gd name="T3" fmla="*/ 4 h 64"/>
                <a:gd name="T4" fmla="*/ 129 w 138"/>
                <a:gd name="T5" fmla="*/ 2 h 64"/>
                <a:gd name="T6" fmla="*/ 126 w 138"/>
                <a:gd name="T7" fmla="*/ 2 h 64"/>
                <a:gd name="T8" fmla="*/ 114 w 138"/>
                <a:gd name="T9" fmla="*/ 0 h 64"/>
                <a:gd name="T10" fmla="*/ 100 w 138"/>
                <a:gd name="T11" fmla="*/ 2 h 64"/>
                <a:gd name="T12" fmla="*/ 88 w 138"/>
                <a:gd name="T13" fmla="*/ 4 h 64"/>
                <a:gd name="T14" fmla="*/ 79 w 138"/>
                <a:gd name="T15" fmla="*/ 6 h 64"/>
                <a:gd name="T16" fmla="*/ 67 w 138"/>
                <a:gd name="T17" fmla="*/ 11 h 64"/>
                <a:gd name="T18" fmla="*/ 55 w 138"/>
                <a:gd name="T19" fmla="*/ 14 h 64"/>
                <a:gd name="T20" fmla="*/ 43 w 138"/>
                <a:gd name="T21" fmla="*/ 21 h 64"/>
                <a:gd name="T22" fmla="*/ 39 w 138"/>
                <a:gd name="T23" fmla="*/ 23 h 64"/>
                <a:gd name="T24" fmla="*/ 36 w 138"/>
                <a:gd name="T25" fmla="*/ 25 h 64"/>
                <a:gd name="T26" fmla="*/ 32 w 138"/>
                <a:gd name="T27" fmla="*/ 28 h 64"/>
                <a:gd name="T28" fmla="*/ 29 w 138"/>
                <a:gd name="T29" fmla="*/ 30 h 64"/>
                <a:gd name="T30" fmla="*/ 22 w 138"/>
                <a:gd name="T31" fmla="*/ 35 h 64"/>
                <a:gd name="T32" fmla="*/ 17 w 138"/>
                <a:gd name="T33" fmla="*/ 42 h 64"/>
                <a:gd name="T34" fmla="*/ 10 w 138"/>
                <a:gd name="T35" fmla="*/ 47 h 64"/>
                <a:gd name="T36" fmla="*/ 7 w 138"/>
                <a:gd name="T37" fmla="*/ 50 h 64"/>
                <a:gd name="T38" fmla="*/ 5 w 138"/>
                <a:gd name="T39" fmla="*/ 52 h 64"/>
                <a:gd name="T40" fmla="*/ 3 w 138"/>
                <a:gd name="T41" fmla="*/ 56 h 64"/>
                <a:gd name="T42" fmla="*/ 1 w 138"/>
                <a:gd name="T43" fmla="*/ 57 h 64"/>
                <a:gd name="T44" fmla="*/ 1 w 138"/>
                <a:gd name="T45" fmla="*/ 57 h 64"/>
                <a:gd name="T46" fmla="*/ 1 w 138"/>
                <a:gd name="T47" fmla="*/ 57 h 64"/>
                <a:gd name="T48" fmla="*/ 1 w 138"/>
                <a:gd name="T49" fmla="*/ 56 h 64"/>
                <a:gd name="T50" fmla="*/ 3 w 138"/>
                <a:gd name="T51" fmla="*/ 56 h 64"/>
                <a:gd name="T52" fmla="*/ 1 w 138"/>
                <a:gd name="T53" fmla="*/ 57 h 64"/>
                <a:gd name="T54" fmla="*/ 0 w 138"/>
                <a:gd name="T55" fmla="*/ 59 h 64"/>
                <a:gd name="T56" fmla="*/ 0 w 138"/>
                <a:gd name="T57" fmla="*/ 61 h 64"/>
                <a:gd name="T58" fmla="*/ 0 w 138"/>
                <a:gd name="T59" fmla="*/ 63 h 64"/>
                <a:gd name="T60" fmla="*/ 1 w 138"/>
                <a:gd name="T61" fmla="*/ 64 h 64"/>
                <a:gd name="T62" fmla="*/ 3 w 138"/>
                <a:gd name="T63" fmla="*/ 64 h 64"/>
                <a:gd name="T64" fmla="*/ 5 w 138"/>
                <a:gd name="T65" fmla="*/ 64 h 64"/>
                <a:gd name="T66" fmla="*/ 5 w 138"/>
                <a:gd name="T67" fmla="*/ 64 h 64"/>
                <a:gd name="T68" fmla="*/ 7 w 138"/>
                <a:gd name="T69" fmla="*/ 64 h 64"/>
                <a:gd name="T70" fmla="*/ 7 w 138"/>
                <a:gd name="T71" fmla="*/ 64 h 64"/>
                <a:gd name="T72" fmla="*/ 7 w 138"/>
                <a:gd name="T73" fmla="*/ 64 h 64"/>
                <a:gd name="T74" fmla="*/ 15 w 138"/>
                <a:gd name="T75" fmla="*/ 56 h 64"/>
                <a:gd name="T76" fmla="*/ 22 w 138"/>
                <a:gd name="T77" fmla="*/ 47 h 64"/>
                <a:gd name="T78" fmla="*/ 31 w 138"/>
                <a:gd name="T79" fmla="*/ 40 h 64"/>
                <a:gd name="T80" fmla="*/ 36 w 138"/>
                <a:gd name="T81" fmla="*/ 35 h 64"/>
                <a:gd name="T82" fmla="*/ 45 w 138"/>
                <a:gd name="T83" fmla="*/ 30 h 64"/>
                <a:gd name="T84" fmla="*/ 51 w 138"/>
                <a:gd name="T85" fmla="*/ 26 h 64"/>
                <a:gd name="T86" fmla="*/ 60 w 138"/>
                <a:gd name="T87" fmla="*/ 23 h 64"/>
                <a:gd name="T88" fmla="*/ 65 w 138"/>
                <a:gd name="T89" fmla="*/ 21 h 64"/>
                <a:gd name="T90" fmla="*/ 74 w 138"/>
                <a:gd name="T91" fmla="*/ 18 h 64"/>
                <a:gd name="T92" fmla="*/ 83 w 138"/>
                <a:gd name="T93" fmla="*/ 14 h 64"/>
                <a:gd name="T94" fmla="*/ 88 w 138"/>
                <a:gd name="T95" fmla="*/ 12 h 64"/>
                <a:gd name="T96" fmla="*/ 98 w 138"/>
                <a:gd name="T97" fmla="*/ 11 h 64"/>
                <a:gd name="T98" fmla="*/ 108 w 138"/>
                <a:gd name="T99" fmla="*/ 9 h 64"/>
                <a:gd name="T100" fmla="*/ 119 w 138"/>
                <a:gd name="T101" fmla="*/ 11 h 64"/>
                <a:gd name="T102" fmla="*/ 122 w 138"/>
                <a:gd name="T103" fmla="*/ 11 h 64"/>
                <a:gd name="T104" fmla="*/ 126 w 138"/>
                <a:gd name="T105" fmla="*/ 11 h 64"/>
                <a:gd name="T106" fmla="*/ 127 w 138"/>
                <a:gd name="T107" fmla="*/ 12 h 64"/>
                <a:gd name="T108" fmla="*/ 129 w 138"/>
                <a:gd name="T109" fmla="*/ 14 h 64"/>
                <a:gd name="T110" fmla="*/ 129 w 138"/>
                <a:gd name="T111" fmla="*/ 16 h 64"/>
                <a:gd name="T112" fmla="*/ 131 w 138"/>
                <a:gd name="T113" fmla="*/ 16 h 64"/>
                <a:gd name="T114" fmla="*/ 134 w 138"/>
                <a:gd name="T115" fmla="*/ 16 h 64"/>
                <a:gd name="T116" fmla="*/ 134 w 138"/>
                <a:gd name="T117" fmla="*/ 16 h 64"/>
                <a:gd name="T118" fmla="*/ 136 w 138"/>
                <a:gd name="T119" fmla="*/ 14 h 64"/>
                <a:gd name="T120" fmla="*/ 138 w 138"/>
                <a:gd name="T121" fmla="*/ 12 h 64"/>
                <a:gd name="T122" fmla="*/ 136 w 138"/>
                <a:gd name="T123" fmla="*/ 11 h 64"/>
                <a:gd name="T124" fmla="*/ 136 w 138"/>
                <a:gd name="T12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8" h="64">
                  <a:moveTo>
                    <a:pt x="136" y="9"/>
                  </a:moveTo>
                  <a:lnTo>
                    <a:pt x="136" y="9"/>
                  </a:lnTo>
                  <a:lnTo>
                    <a:pt x="134" y="7"/>
                  </a:lnTo>
                  <a:lnTo>
                    <a:pt x="134" y="6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2" y="2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5" y="2"/>
                  </a:lnTo>
                  <a:lnTo>
                    <a:pt x="100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79" y="6"/>
                  </a:lnTo>
                  <a:lnTo>
                    <a:pt x="76" y="7"/>
                  </a:lnTo>
                  <a:lnTo>
                    <a:pt x="72" y="9"/>
                  </a:lnTo>
                  <a:lnTo>
                    <a:pt x="67" y="11"/>
                  </a:lnTo>
                  <a:lnTo>
                    <a:pt x="64" y="12"/>
                  </a:lnTo>
                  <a:lnTo>
                    <a:pt x="58" y="12"/>
                  </a:lnTo>
                  <a:lnTo>
                    <a:pt x="55" y="14"/>
                  </a:lnTo>
                  <a:lnTo>
                    <a:pt x="51" y="16"/>
                  </a:lnTo>
                  <a:lnTo>
                    <a:pt x="46" y="19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21"/>
                  </a:lnTo>
                  <a:lnTo>
                    <a:pt x="39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4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1" y="28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7" y="31"/>
                  </a:lnTo>
                  <a:lnTo>
                    <a:pt x="24" y="33"/>
                  </a:lnTo>
                  <a:lnTo>
                    <a:pt x="22" y="35"/>
                  </a:lnTo>
                  <a:lnTo>
                    <a:pt x="20" y="38"/>
                  </a:lnTo>
                  <a:lnTo>
                    <a:pt x="19" y="40"/>
                  </a:lnTo>
                  <a:lnTo>
                    <a:pt x="17" y="42"/>
                  </a:lnTo>
                  <a:lnTo>
                    <a:pt x="15" y="44"/>
                  </a:lnTo>
                  <a:lnTo>
                    <a:pt x="12" y="45"/>
                  </a:lnTo>
                  <a:lnTo>
                    <a:pt x="10" y="47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10" y="61"/>
                  </a:lnTo>
                  <a:lnTo>
                    <a:pt x="12" y="59"/>
                  </a:lnTo>
                  <a:lnTo>
                    <a:pt x="15" y="56"/>
                  </a:lnTo>
                  <a:lnTo>
                    <a:pt x="17" y="52"/>
                  </a:lnTo>
                  <a:lnTo>
                    <a:pt x="20" y="50"/>
                  </a:lnTo>
                  <a:lnTo>
                    <a:pt x="22" y="47"/>
                  </a:lnTo>
                  <a:lnTo>
                    <a:pt x="26" y="45"/>
                  </a:lnTo>
                  <a:lnTo>
                    <a:pt x="29" y="42"/>
                  </a:lnTo>
                  <a:lnTo>
                    <a:pt x="31" y="40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36" y="35"/>
                  </a:lnTo>
                  <a:lnTo>
                    <a:pt x="39" y="33"/>
                  </a:lnTo>
                  <a:lnTo>
                    <a:pt x="41" y="31"/>
                  </a:lnTo>
                  <a:lnTo>
                    <a:pt x="45" y="30"/>
                  </a:lnTo>
                  <a:lnTo>
                    <a:pt x="46" y="30"/>
                  </a:lnTo>
                  <a:lnTo>
                    <a:pt x="50" y="28"/>
                  </a:lnTo>
                  <a:lnTo>
                    <a:pt x="51" y="26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4" y="21"/>
                  </a:lnTo>
                  <a:lnTo>
                    <a:pt x="65" y="21"/>
                  </a:lnTo>
                  <a:lnTo>
                    <a:pt x="69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3" y="14"/>
                  </a:lnTo>
                  <a:lnTo>
                    <a:pt x="86" y="14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5" y="11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9"/>
                  </a:lnTo>
                  <a:lnTo>
                    <a:pt x="112" y="9"/>
                  </a:lnTo>
                  <a:lnTo>
                    <a:pt x="115" y="11"/>
                  </a:lnTo>
                  <a:lnTo>
                    <a:pt x="119" y="11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7" y="12"/>
                  </a:lnTo>
                  <a:lnTo>
                    <a:pt x="127" y="12"/>
                  </a:lnTo>
                  <a:lnTo>
                    <a:pt x="129" y="12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6" y="16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8" y="11"/>
                  </a:lnTo>
                  <a:lnTo>
                    <a:pt x="136" y="11"/>
                  </a:lnTo>
                  <a:lnTo>
                    <a:pt x="136" y="9"/>
                  </a:lnTo>
                  <a:lnTo>
                    <a:pt x="136" y="9"/>
                  </a:lnTo>
                  <a:lnTo>
                    <a:pt x="136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19" name="Freeform 843">
              <a:extLst>
                <a:ext uri="{FF2B5EF4-FFF2-40B4-BE49-F238E27FC236}">
                  <a16:creationId xmlns:a16="http://schemas.microsoft.com/office/drawing/2014/main" id="{26FA88AF-2CD0-828F-9A05-9CA0C6BED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533"/>
              <a:ext cx="26" cy="25"/>
            </a:xfrm>
            <a:custGeom>
              <a:avLst/>
              <a:gdLst>
                <a:gd name="T0" fmla="*/ 43 w 51"/>
                <a:gd name="T1" fmla="*/ 2 h 51"/>
                <a:gd name="T2" fmla="*/ 38 w 51"/>
                <a:gd name="T3" fmla="*/ 2 h 51"/>
                <a:gd name="T4" fmla="*/ 32 w 51"/>
                <a:gd name="T5" fmla="*/ 4 h 51"/>
                <a:gd name="T6" fmla="*/ 29 w 51"/>
                <a:gd name="T7" fmla="*/ 4 h 51"/>
                <a:gd name="T8" fmla="*/ 19 w 51"/>
                <a:gd name="T9" fmla="*/ 9 h 51"/>
                <a:gd name="T10" fmla="*/ 12 w 51"/>
                <a:gd name="T11" fmla="*/ 16 h 51"/>
                <a:gd name="T12" fmla="*/ 5 w 51"/>
                <a:gd name="T13" fmla="*/ 23 h 51"/>
                <a:gd name="T14" fmla="*/ 3 w 51"/>
                <a:gd name="T15" fmla="*/ 28 h 51"/>
                <a:gd name="T16" fmla="*/ 0 w 51"/>
                <a:gd name="T17" fmla="*/ 35 h 51"/>
                <a:gd name="T18" fmla="*/ 0 w 51"/>
                <a:gd name="T19" fmla="*/ 40 h 51"/>
                <a:gd name="T20" fmla="*/ 1 w 51"/>
                <a:gd name="T21" fmla="*/ 47 h 51"/>
                <a:gd name="T22" fmla="*/ 10 w 51"/>
                <a:gd name="T23" fmla="*/ 44 h 51"/>
                <a:gd name="T24" fmla="*/ 8 w 51"/>
                <a:gd name="T25" fmla="*/ 44 h 51"/>
                <a:gd name="T26" fmla="*/ 8 w 51"/>
                <a:gd name="T27" fmla="*/ 42 h 51"/>
                <a:gd name="T28" fmla="*/ 8 w 51"/>
                <a:gd name="T29" fmla="*/ 42 h 51"/>
                <a:gd name="T30" fmla="*/ 8 w 51"/>
                <a:gd name="T31" fmla="*/ 42 h 51"/>
                <a:gd name="T32" fmla="*/ 8 w 51"/>
                <a:gd name="T33" fmla="*/ 42 h 51"/>
                <a:gd name="T34" fmla="*/ 8 w 51"/>
                <a:gd name="T35" fmla="*/ 42 h 51"/>
                <a:gd name="T36" fmla="*/ 10 w 51"/>
                <a:gd name="T37" fmla="*/ 44 h 51"/>
                <a:gd name="T38" fmla="*/ 10 w 51"/>
                <a:gd name="T39" fmla="*/ 42 h 51"/>
                <a:gd name="T40" fmla="*/ 8 w 51"/>
                <a:gd name="T41" fmla="*/ 40 h 51"/>
                <a:gd name="T42" fmla="*/ 6 w 51"/>
                <a:gd name="T43" fmla="*/ 40 h 51"/>
                <a:gd name="T44" fmla="*/ 5 w 51"/>
                <a:gd name="T45" fmla="*/ 40 h 51"/>
                <a:gd name="T46" fmla="*/ 3 w 51"/>
                <a:gd name="T47" fmla="*/ 40 h 51"/>
                <a:gd name="T48" fmla="*/ 1 w 51"/>
                <a:gd name="T49" fmla="*/ 42 h 51"/>
                <a:gd name="T50" fmla="*/ 1 w 51"/>
                <a:gd name="T51" fmla="*/ 44 h 51"/>
                <a:gd name="T52" fmla="*/ 1 w 51"/>
                <a:gd name="T53" fmla="*/ 45 h 51"/>
                <a:gd name="T54" fmla="*/ 1 w 51"/>
                <a:gd name="T55" fmla="*/ 47 h 51"/>
                <a:gd name="T56" fmla="*/ 1 w 51"/>
                <a:gd name="T57" fmla="*/ 47 h 51"/>
                <a:gd name="T58" fmla="*/ 3 w 51"/>
                <a:gd name="T59" fmla="*/ 49 h 51"/>
                <a:gd name="T60" fmla="*/ 6 w 51"/>
                <a:gd name="T61" fmla="*/ 51 h 51"/>
                <a:gd name="T62" fmla="*/ 6 w 51"/>
                <a:gd name="T63" fmla="*/ 51 h 51"/>
                <a:gd name="T64" fmla="*/ 8 w 51"/>
                <a:gd name="T65" fmla="*/ 51 h 51"/>
                <a:gd name="T66" fmla="*/ 10 w 51"/>
                <a:gd name="T67" fmla="*/ 51 h 51"/>
                <a:gd name="T68" fmla="*/ 12 w 51"/>
                <a:gd name="T69" fmla="*/ 49 h 51"/>
                <a:gd name="T70" fmla="*/ 12 w 51"/>
                <a:gd name="T71" fmla="*/ 47 h 51"/>
                <a:gd name="T72" fmla="*/ 12 w 51"/>
                <a:gd name="T73" fmla="*/ 45 h 51"/>
                <a:gd name="T74" fmla="*/ 10 w 51"/>
                <a:gd name="T75" fmla="*/ 44 h 51"/>
                <a:gd name="T76" fmla="*/ 10 w 51"/>
                <a:gd name="T77" fmla="*/ 38 h 51"/>
                <a:gd name="T78" fmla="*/ 13 w 51"/>
                <a:gd name="T79" fmla="*/ 28 h 51"/>
                <a:gd name="T80" fmla="*/ 22 w 51"/>
                <a:gd name="T81" fmla="*/ 19 h 51"/>
                <a:gd name="T82" fmla="*/ 32 w 51"/>
                <a:gd name="T83" fmla="*/ 12 h 51"/>
                <a:gd name="T84" fmla="*/ 34 w 51"/>
                <a:gd name="T85" fmla="*/ 11 h 51"/>
                <a:gd name="T86" fmla="*/ 39 w 51"/>
                <a:gd name="T87" fmla="*/ 11 h 51"/>
                <a:gd name="T88" fmla="*/ 44 w 51"/>
                <a:gd name="T89" fmla="*/ 11 h 51"/>
                <a:gd name="T90" fmla="*/ 48 w 51"/>
                <a:gd name="T91" fmla="*/ 9 h 51"/>
                <a:gd name="T92" fmla="*/ 50 w 51"/>
                <a:gd name="T93" fmla="*/ 9 h 51"/>
                <a:gd name="T94" fmla="*/ 51 w 51"/>
                <a:gd name="T95" fmla="*/ 7 h 51"/>
                <a:gd name="T96" fmla="*/ 51 w 51"/>
                <a:gd name="T97" fmla="*/ 6 h 51"/>
                <a:gd name="T98" fmla="*/ 51 w 51"/>
                <a:gd name="T99" fmla="*/ 4 h 51"/>
                <a:gd name="T100" fmla="*/ 50 w 51"/>
                <a:gd name="T101" fmla="*/ 2 h 51"/>
                <a:gd name="T102" fmla="*/ 48 w 51"/>
                <a:gd name="T103" fmla="*/ 0 h 51"/>
                <a:gd name="T104" fmla="*/ 46 w 51"/>
                <a:gd name="T10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51">
                  <a:moveTo>
                    <a:pt x="46" y="0"/>
                  </a:moveTo>
                  <a:lnTo>
                    <a:pt x="44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5" y="6"/>
                  </a:lnTo>
                  <a:lnTo>
                    <a:pt x="22" y="7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12" y="16"/>
                  </a:lnTo>
                  <a:lnTo>
                    <a:pt x="10" y="18"/>
                  </a:lnTo>
                  <a:lnTo>
                    <a:pt x="6" y="21"/>
                  </a:lnTo>
                  <a:lnTo>
                    <a:pt x="5" y="2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3" y="49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8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8"/>
                  </a:lnTo>
                  <a:lnTo>
                    <a:pt x="15" y="25"/>
                  </a:lnTo>
                  <a:lnTo>
                    <a:pt x="19" y="21"/>
                  </a:lnTo>
                  <a:lnTo>
                    <a:pt x="22" y="19"/>
                  </a:lnTo>
                  <a:lnTo>
                    <a:pt x="25" y="16"/>
                  </a:lnTo>
                  <a:lnTo>
                    <a:pt x="29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20" name="Freeform 844">
              <a:extLst>
                <a:ext uri="{FF2B5EF4-FFF2-40B4-BE49-F238E27FC236}">
                  <a16:creationId xmlns:a16="http://schemas.microsoft.com/office/drawing/2014/main" id="{96943DA4-FE7C-7774-3631-69A798A7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3377"/>
              <a:ext cx="12" cy="40"/>
            </a:xfrm>
            <a:custGeom>
              <a:avLst/>
              <a:gdLst>
                <a:gd name="T0" fmla="*/ 2 w 25"/>
                <a:gd name="T1" fmla="*/ 10 h 81"/>
                <a:gd name="T2" fmla="*/ 0 w 25"/>
                <a:gd name="T3" fmla="*/ 25 h 81"/>
                <a:gd name="T4" fmla="*/ 0 w 25"/>
                <a:gd name="T5" fmla="*/ 41 h 81"/>
                <a:gd name="T6" fmla="*/ 4 w 25"/>
                <a:gd name="T7" fmla="*/ 57 h 81"/>
                <a:gd name="T8" fmla="*/ 11 w 25"/>
                <a:gd name="T9" fmla="*/ 72 h 81"/>
                <a:gd name="T10" fmla="*/ 16 w 25"/>
                <a:gd name="T11" fmla="*/ 79 h 81"/>
                <a:gd name="T12" fmla="*/ 18 w 25"/>
                <a:gd name="T13" fmla="*/ 79 h 81"/>
                <a:gd name="T14" fmla="*/ 18 w 25"/>
                <a:gd name="T15" fmla="*/ 81 h 81"/>
                <a:gd name="T16" fmla="*/ 19 w 25"/>
                <a:gd name="T17" fmla="*/ 81 h 81"/>
                <a:gd name="T18" fmla="*/ 21 w 25"/>
                <a:gd name="T19" fmla="*/ 81 h 81"/>
                <a:gd name="T20" fmla="*/ 23 w 25"/>
                <a:gd name="T21" fmla="*/ 81 h 81"/>
                <a:gd name="T22" fmla="*/ 23 w 25"/>
                <a:gd name="T23" fmla="*/ 81 h 81"/>
                <a:gd name="T24" fmla="*/ 23 w 25"/>
                <a:gd name="T25" fmla="*/ 79 h 81"/>
                <a:gd name="T26" fmla="*/ 25 w 25"/>
                <a:gd name="T27" fmla="*/ 77 h 81"/>
                <a:gd name="T28" fmla="*/ 25 w 25"/>
                <a:gd name="T29" fmla="*/ 77 h 81"/>
                <a:gd name="T30" fmla="*/ 25 w 25"/>
                <a:gd name="T31" fmla="*/ 76 h 81"/>
                <a:gd name="T32" fmla="*/ 25 w 25"/>
                <a:gd name="T33" fmla="*/ 74 h 81"/>
                <a:gd name="T34" fmla="*/ 16 w 25"/>
                <a:gd name="T35" fmla="*/ 62 h 81"/>
                <a:gd name="T36" fmla="*/ 11 w 25"/>
                <a:gd name="T37" fmla="*/ 48 h 81"/>
                <a:gd name="T38" fmla="*/ 9 w 25"/>
                <a:gd name="T39" fmla="*/ 34 h 81"/>
                <a:gd name="T40" fmla="*/ 9 w 25"/>
                <a:gd name="T41" fmla="*/ 19 h 81"/>
                <a:gd name="T42" fmla="*/ 14 w 25"/>
                <a:gd name="T43" fmla="*/ 5 h 81"/>
                <a:gd name="T44" fmla="*/ 14 w 25"/>
                <a:gd name="T45" fmla="*/ 5 h 81"/>
                <a:gd name="T46" fmla="*/ 14 w 25"/>
                <a:gd name="T47" fmla="*/ 3 h 81"/>
                <a:gd name="T48" fmla="*/ 14 w 25"/>
                <a:gd name="T49" fmla="*/ 1 h 81"/>
                <a:gd name="T50" fmla="*/ 12 w 25"/>
                <a:gd name="T51" fmla="*/ 1 h 81"/>
                <a:gd name="T52" fmla="*/ 12 w 25"/>
                <a:gd name="T53" fmla="*/ 0 h 81"/>
                <a:gd name="T54" fmla="*/ 11 w 25"/>
                <a:gd name="T55" fmla="*/ 0 h 81"/>
                <a:gd name="T56" fmla="*/ 9 w 25"/>
                <a:gd name="T57" fmla="*/ 0 h 81"/>
                <a:gd name="T58" fmla="*/ 9 w 25"/>
                <a:gd name="T59" fmla="*/ 0 h 81"/>
                <a:gd name="T60" fmla="*/ 7 w 25"/>
                <a:gd name="T61" fmla="*/ 0 h 81"/>
                <a:gd name="T62" fmla="*/ 6 w 25"/>
                <a:gd name="T63" fmla="*/ 1 h 81"/>
                <a:gd name="T64" fmla="*/ 6 w 25"/>
                <a:gd name="T65" fmla="*/ 3 h 81"/>
                <a:gd name="T66" fmla="*/ 6 w 25"/>
                <a:gd name="T67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81">
                  <a:moveTo>
                    <a:pt x="6" y="3"/>
                  </a:moveTo>
                  <a:lnTo>
                    <a:pt x="2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7" y="65"/>
                  </a:lnTo>
                  <a:lnTo>
                    <a:pt x="11" y="72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19" y="69"/>
                  </a:lnTo>
                  <a:lnTo>
                    <a:pt x="16" y="62"/>
                  </a:lnTo>
                  <a:lnTo>
                    <a:pt x="12" y="55"/>
                  </a:lnTo>
                  <a:lnTo>
                    <a:pt x="11" y="48"/>
                  </a:lnTo>
                  <a:lnTo>
                    <a:pt x="9" y="41"/>
                  </a:lnTo>
                  <a:lnTo>
                    <a:pt x="9" y="34"/>
                  </a:lnTo>
                  <a:lnTo>
                    <a:pt x="9" y="27"/>
                  </a:lnTo>
                  <a:lnTo>
                    <a:pt x="9" y="19"/>
                  </a:lnTo>
                  <a:lnTo>
                    <a:pt x="11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21" name="Freeform 845">
              <a:extLst>
                <a:ext uri="{FF2B5EF4-FFF2-40B4-BE49-F238E27FC236}">
                  <a16:creationId xmlns:a16="http://schemas.microsoft.com/office/drawing/2014/main" id="{37254F10-96E9-179A-6D40-AD5C4A984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3293"/>
              <a:ext cx="9" cy="27"/>
            </a:xfrm>
            <a:custGeom>
              <a:avLst/>
              <a:gdLst>
                <a:gd name="T0" fmla="*/ 9 w 19"/>
                <a:gd name="T1" fmla="*/ 7 h 53"/>
                <a:gd name="T2" fmla="*/ 4 w 19"/>
                <a:gd name="T3" fmla="*/ 17 h 53"/>
                <a:gd name="T4" fmla="*/ 2 w 19"/>
                <a:gd name="T5" fmla="*/ 26 h 53"/>
                <a:gd name="T6" fmla="*/ 0 w 19"/>
                <a:gd name="T7" fmla="*/ 36 h 53"/>
                <a:gd name="T8" fmla="*/ 2 w 19"/>
                <a:gd name="T9" fmla="*/ 47 h 53"/>
                <a:gd name="T10" fmla="*/ 4 w 19"/>
                <a:gd name="T11" fmla="*/ 52 h 53"/>
                <a:gd name="T12" fmla="*/ 4 w 19"/>
                <a:gd name="T13" fmla="*/ 52 h 53"/>
                <a:gd name="T14" fmla="*/ 5 w 19"/>
                <a:gd name="T15" fmla="*/ 53 h 53"/>
                <a:gd name="T16" fmla="*/ 5 w 19"/>
                <a:gd name="T17" fmla="*/ 53 h 53"/>
                <a:gd name="T18" fmla="*/ 7 w 19"/>
                <a:gd name="T19" fmla="*/ 53 h 53"/>
                <a:gd name="T20" fmla="*/ 9 w 19"/>
                <a:gd name="T21" fmla="*/ 53 h 53"/>
                <a:gd name="T22" fmla="*/ 9 w 19"/>
                <a:gd name="T23" fmla="*/ 53 h 53"/>
                <a:gd name="T24" fmla="*/ 10 w 19"/>
                <a:gd name="T25" fmla="*/ 52 h 53"/>
                <a:gd name="T26" fmla="*/ 10 w 19"/>
                <a:gd name="T27" fmla="*/ 50 h 53"/>
                <a:gd name="T28" fmla="*/ 10 w 19"/>
                <a:gd name="T29" fmla="*/ 48 h 53"/>
                <a:gd name="T30" fmla="*/ 10 w 19"/>
                <a:gd name="T31" fmla="*/ 48 h 53"/>
                <a:gd name="T32" fmla="*/ 10 w 19"/>
                <a:gd name="T33" fmla="*/ 47 h 53"/>
                <a:gd name="T34" fmla="*/ 10 w 19"/>
                <a:gd name="T35" fmla="*/ 38 h 53"/>
                <a:gd name="T36" fmla="*/ 10 w 19"/>
                <a:gd name="T37" fmla="*/ 31 h 53"/>
                <a:gd name="T38" fmla="*/ 12 w 19"/>
                <a:gd name="T39" fmla="*/ 22 h 53"/>
                <a:gd name="T40" fmla="*/ 16 w 19"/>
                <a:gd name="T41" fmla="*/ 14 h 53"/>
                <a:gd name="T42" fmla="*/ 19 w 19"/>
                <a:gd name="T43" fmla="*/ 7 h 53"/>
                <a:gd name="T44" fmla="*/ 19 w 19"/>
                <a:gd name="T45" fmla="*/ 7 h 53"/>
                <a:gd name="T46" fmla="*/ 19 w 19"/>
                <a:gd name="T47" fmla="*/ 5 h 53"/>
                <a:gd name="T48" fmla="*/ 19 w 19"/>
                <a:gd name="T49" fmla="*/ 3 h 53"/>
                <a:gd name="T50" fmla="*/ 19 w 19"/>
                <a:gd name="T51" fmla="*/ 3 h 53"/>
                <a:gd name="T52" fmla="*/ 17 w 19"/>
                <a:gd name="T53" fmla="*/ 2 h 53"/>
                <a:gd name="T54" fmla="*/ 17 w 19"/>
                <a:gd name="T55" fmla="*/ 2 h 53"/>
                <a:gd name="T56" fmla="*/ 16 w 19"/>
                <a:gd name="T57" fmla="*/ 2 h 53"/>
                <a:gd name="T58" fmla="*/ 14 w 19"/>
                <a:gd name="T59" fmla="*/ 2 h 53"/>
                <a:gd name="T60" fmla="*/ 14 w 19"/>
                <a:gd name="T61" fmla="*/ 2 h 53"/>
                <a:gd name="T62" fmla="*/ 12 w 19"/>
                <a:gd name="T63" fmla="*/ 2 h 53"/>
                <a:gd name="T64" fmla="*/ 10 w 19"/>
                <a:gd name="T65" fmla="*/ 3 h 53"/>
                <a:gd name="T66" fmla="*/ 10 w 19"/>
                <a:gd name="T67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53">
                  <a:moveTo>
                    <a:pt x="10" y="3"/>
                  </a:moveTo>
                  <a:lnTo>
                    <a:pt x="9" y="7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2" y="26"/>
                  </a:lnTo>
                  <a:lnTo>
                    <a:pt x="2" y="31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3"/>
                  </a:lnTo>
                  <a:lnTo>
                    <a:pt x="10" y="38"/>
                  </a:lnTo>
                  <a:lnTo>
                    <a:pt x="10" y="34"/>
                  </a:lnTo>
                  <a:lnTo>
                    <a:pt x="10" y="31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4" y="19"/>
                  </a:lnTo>
                  <a:lnTo>
                    <a:pt x="16" y="14"/>
                  </a:lnTo>
                  <a:lnTo>
                    <a:pt x="17" y="10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22" name="Freeform 846">
              <a:extLst>
                <a:ext uri="{FF2B5EF4-FFF2-40B4-BE49-F238E27FC236}">
                  <a16:creationId xmlns:a16="http://schemas.microsoft.com/office/drawing/2014/main" id="{B7928EA9-1596-A238-4791-CF643E789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3193"/>
              <a:ext cx="62" cy="48"/>
            </a:xfrm>
            <a:custGeom>
              <a:avLst/>
              <a:gdLst>
                <a:gd name="T0" fmla="*/ 114 w 123"/>
                <a:gd name="T1" fmla="*/ 6 h 97"/>
                <a:gd name="T2" fmla="*/ 109 w 123"/>
                <a:gd name="T3" fmla="*/ 11 h 97"/>
                <a:gd name="T4" fmla="*/ 105 w 123"/>
                <a:gd name="T5" fmla="*/ 16 h 97"/>
                <a:gd name="T6" fmla="*/ 102 w 123"/>
                <a:gd name="T7" fmla="*/ 19 h 97"/>
                <a:gd name="T8" fmla="*/ 98 w 123"/>
                <a:gd name="T9" fmla="*/ 25 h 97"/>
                <a:gd name="T10" fmla="*/ 95 w 123"/>
                <a:gd name="T11" fmla="*/ 26 h 97"/>
                <a:gd name="T12" fmla="*/ 76 w 123"/>
                <a:gd name="T13" fmla="*/ 38 h 97"/>
                <a:gd name="T14" fmla="*/ 54 w 123"/>
                <a:gd name="T15" fmla="*/ 47 h 97"/>
                <a:gd name="T16" fmla="*/ 33 w 123"/>
                <a:gd name="T17" fmla="*/ 57 h 97"/>
                <a:gd name="T18" fmla="*/ 14 w 123"/>
                <a:gd name="T19" fmla="*/ 70 h 97"/>
                <a:gd name="T20" fmla="*/ 2 w 123"/>
                <a:gd name="T21" fmla="*/ 90 h 97"/>
                <a:gd name="T22" fmla="*/ 2 w 123"/>
                <a:gd name="T23" fmla="*/ 90 h 97"/>
                <a:gd name="T24" fmla="*/ 0 w 123"/>
                <a:gd name="T25" fmla="*/ 92 h 97"/>
                <a:gd name="T26" fmla="*/ 0 w 123"/>
                <a:gd name="T27" fmla="*/ 94 h 97"/>
                <a:gd name="T28" fmla="*/ 2 w 123"/>
                <a:gd name="T29" fmla="*/ 94 h 97"/>
                <a:gd name="T30" fmla="*/ 2 w 123"/>
                <a:gd name="T31" fmla="*/ 95 h 97"/>
                <a:gd name="T32" fmla="*/ 3 w 123"/>
                <a:gd name="T33" fmla="*/ 95 h 97"/>
                <a:gd name="T34" fmla="*/ 3 w 123"/>
                <a:gd name="T35" fmla="*/ 97 h 97"/>
                <a:gd name="T36" fmla="*/ 5 w 123"/>
                <a:gd name="T37" fmla="*/ 97 h 97"/>
                <a:gd name="T38" fmla="*/ 7 w 123"/>
                <a:gd name="T39" fmla="*/ 95 h 97"/>
                <a:gd name="T40" fmla="*/ 9 w 123"/>
                <a:gd name="T41" fmla="*/ 95 h 97"/>
                <a:gd name="T42" fmla="*/ 9 w 123"/>
                <a:gd name="T43" fmla="*/ 94 h 97"/>
                <a:gd name="T44" fmla="*/ 10 w 123"/>
                <a:gd name="T45" fmla="*/ 92 h 97"/>
                <a:gd name="T46" fmla="*/ 14 w 123"/>
                <a:gd name="T47" fmla="*/ 87 h 97"/>
                <a:gd name="T48" fmla="*/ 17 w 123"/>
                <a:gd name="T49" fmla="*/ 80 h 97"/>
                <a:gd name="T50" fmla="*/ 22 w 123"/>
                <a:gd name="T51" fmla="*/ 75 h 97"/>
                <a:gd name="T52" fmla="*/ 26 w 123"/>
                <a:gd name="T53" fmla="*/ 71 h 97"/>
                <a:gd name="T54" fmla="*/ 29 w 123"/>
                <a:gd name="T55" fmla="*/ 68 h 97"/>
                <a:gd name="T56" fmla="*/ 50 w 123"/>
                <a:gd name="T57" fmla="*/ 59 h 97"/>
                <a:gd name="T58" fmla="*/ 71 w 123"/>
                <a:gd name="T59" fmla="*/ 49 h 97"/>
                <a:gd name="T60" fmla="*/ 92 w 123"/>
                <a:gd name="T61" fmla="*/ 40 h 97"/>
                <a:gd name="T62" fmla="*/ 109 w 123"/>
                <a:gd name="T63" fmla="*/ 26 h 97"/>
                <a:gd name="T64" fmla="*/ 123 w 123"/>
                <a:gd name="T65" fmla="*/ 7 h 97"/>
                <a:gd name="T66" fmla="*/ 123 w 123"/>
                <a:gd name="T67" fmla="*/ 7 h 97"/>
                <a:gd name="T68" fmla="*/ 123 w 123"/>
                <a:gd name="T69" fmla="*/ 6 h 97"/>
                <a:gd name="T70" fmla="*/ 123 w 123"/>
                <a:gd name="T71" fmla="*/ 4 h 97"/>
                <a:gd name="T72" fmla="*/ 123 w 123"/>
                <a:gd name="T73" fmla="*/ 4 h 97"/>
                <a:gd name="T74" fmla="*/ 121 w 123"/>
                <a:gd name="T75" fmla="*/ 2 h 97"/>
                <a:gd name="T76" fmla="*/ 121 w 123"/>
                <a:gd name="T77" fmla="*/ 2 h 97"/>
                <a:gd name="T78" fmla="*/ 119 w 123"/>
                <a:gd name="T79" fmla="*/ 0 h 97"/>
                <a:gd name="T80" fmla="*/ 119 w 123"/>
                <a:gd name="T81" fmla="*/ 0 h 97"/>
                <a:gd name="T82" fmla="*/ 117 w 123"/>
                <a:gd name="T83" fmla="*/ 0 h 97"/>
                <a:gd name="T84" fmla="*/ 116 w 123"/>
                <a:gd name="T85" fmla="*/ 2 h 97"/>
                <a:gd name="T86" fmla="*/ 114 w 123"/>
                <a:gd name="T87" fmla="*/ 2 h 97"/>
                <a:gd name="T88" fmla="*/ 114 w 123"/>
                <a:gd name="T89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97">
                  <a:moveTo>
                    <a:pt x="114" y="2"/>
                  </a:moveTo>
                  <a:lnTo>
                    <a:pt x="114" y="6"/>
                  </a:lnTo>
                  <a:lnTo>
                    <a:pt x="112" y="7"/>
                  </a:lnTo>
                  <a:lnTo>
                    <a:pt x="109" y="11"/>
                  </a:lnTo>
                  <a:lnTo>
                    <a:pt x="107" y="13"/>
                  </a:lnTo>
                  <a:lnTo>
                    <a:pt x="105" y="16"/>
                  </a:lnTo>
                  <a:lnTo>
                    <a:pt x="104" y="18"/>
                  </a:lnTo>
                  <a:lnTo>
                    <a:pt x="102" y="19"/>
                  </a:lnTo>
                  <a:lnTo>
                    <a:pt x="100" y="21"/>
                  </a:lnTo>
                  <a:lnTo>
                    <a:pt x="98" y="25"/>
                  </a:lnTo>
                  <a:lnTo>
                    <a:pt x="95" y="26"/>
                  </a:lnTo>
                  <a:lnTo>
                    <a:pt x="95" y="26"/>
                  </a:lnTo>
                  <a:lnTo>
                    <a:pt x="86" y="33"/>
                  </a:lnTo>
                  <a:lnTo>
                    <a:pt x="76" y="38"/>
                  </a:lnTo>
                  <a:lnTo>
                    <a:pt x="66" y="44"/>
                  </a:lnTo>
                  <a:lnTo>
                    <a:pt x="54" y="47"/>
                  </a:lnTo>
                  <a:lnTo>
                    <a:pt x="43" y="52"/>
                  </a:lnTo>
                  <a:lnTo>
                    <a:pt x="33" y="57"/>
                  </a:lnTo>
                  <a:lnTo>
                    <a:pt x="22" y="63"/>
                  </a:lnTo>
                  <a:lnTo>
                    <a:pt x="14" y="70"/>
                  </a:lnTo>
                  <a:lnTo>
                    <a:pt x="7" y="78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4" y="87"/>
                  </a:lnTo>
                  <a:lnTo>
                    <a:pt x="16" y="83"/>
                  </a:lnTo>
                  <a:lnTo>
                    <a:pt x="17" y="80"/>
                  </a:lnTo>
                  <a:lnTo>
                    <a:pt x="19" y="78"/>
                  </a:lnTo>
                  <a:lnTo>
                    <a:pt x="22" y="75"/>
                  </a:lnTo>
                  <a:lnTo>
                    <a:pt x="24" y="73"/>
                  </a:lnTo>
                  <a:lnTo>
                    <a:pt x="26" y="71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40" y="63"/>
                  </a:lnTo>
                  <a:lnTo>
                    <a:pt x="50" y="59"/>
                  </a:lnTo>
                  <a:lnTo>
                    <a:pt x="60" y="54"/>
                  </a:lnTo>
                  <a:lnTo>
                    <a:pt x="71" y="49"/>
                  </a:lnTo>
                  <a:lnTo>
                    <a:pt x="81" y="45"/>
                  </a:lnTo>
                  <a:lnTo>
                    <a:pt x="92" y="40"/>
                  </a:lnTo>
                  <a:lnTo>
                    <a:pt x="100" y="33"/>
                  </a:lnTo>
                  <a:lnTo>
                    <a:pt x="109" y="26"/>
                  </a:lnTo>
                  <a:lnTo>
                    <a:pt x="116" y="18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23" name="Freeform 847">
              <a:extLst>
                <a:ext uri="{FF2B5EF4-FFF2-40B4-BE49-F238E27FC236}">
                  <a16:creationId xmlns:a16="http://schemas.microsoft.com/office/drawing/2014/main" id="{D348294D-D7DD-DB67-15E0-0DE3B25D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3630"/>
              <a:ext cx="9" cy="19"/>
            </a:xfrm>
            <a:custGeom>
              <a:avLst/>
              <a:gdLst>
                <a:gd name="T0" fmla="*/ 3 w 17"/>
                <a:gd name="T1" fmla="*/ 5 h 38"/>
                <a:gd name="T2" fmla="*/ 0 w 17"/>
                <a:gd name="T3" fmla="*/ 12 h 38"/>
                <a:gd name="T4" fmla="*/ 0 w 17"/>
                <a:gd name="T5" fmla="*/ 19 h 38"/>
                <a:gd name="T6" fmla="*/ 2 w 17"/>
                <a:gd name="T7" fmla="*/ 26 h 38"/>
                <a:gd name="T8" fmla="*/ 5 w 17"/>
                <a:gd name="T9" fmla="*/ 33 h 38"/>
                <a:gd name="T10" fmla="*/ 8 w 17"/>
                <a:gd name="T11" fmla="*/ 35 h 38"/>
                <a:gd name="T12" fmla="*/ 8 w 17"/>
                <a:gd name="T13" fmla="*/ 36 h 38"/>
                <a:gd name="T14" fmla="*/ 10 w 17"/>
                <a:gd name="T15" fmla="*/ 36 h 38"/>
                <a:gd name="T16" fmla="*/ 10 w 17"/>
                <a:gd name="T17" fmla="*/ 38 h 38"/>
                <a:gd name="T18" fmla="*/ 12 w 17"/>
                <a:gd name="T19" fmla="*/ 38 h 38"/>
                <a:gd name="T20" fmla="*/ 14 w 17"/>
                <a:gd name="T21" fmla="*/ 36 h 38"/>
                <a:gd name="T22" fmla="*/ 14 w 17"/>
                <a:gd name="T23" fmla="*/ 36 h 38"/>
                <a:gd name="T24" fmla="*/ 15 w 17"/>
                <a:gd name="T25" fmla="*/ 36 h 38"/>
                <a:gd name="T26" fmla="*/ 15 w 17"/>
                <a:gd name="T27" fmla="*/ 35 h 38"/>
                <a:gd name="T28" fmla="*/ 17 w 17"/>
                <a:gd name="T29" fmla="*/ 33 h 38"/>
                <a:gd name="T30" fmla="*/ 15 w 17"/>
                <a:gd name="T31" fmla="*/ 31 h 38"/>
                <a:gd name="T32" fmla="*/ 15 w 17"/>
                <a:gd name="T33" fmla="*/ 31 h 38"/>
                <a:gd name="T34" fmla="*/ 14 w 17"/>
                <a:gd name="T35" fmla="*/ 26 h 38"/>
                <a:gd name="T36" fmla="*/ 12 w 17"/>
                <a:gd name="T37" fmla="*/ 22 h 38"/>
                <a:gd name="T38" fmla="*/ 10 w 17"/>
                <a:gd name="T39" fmla="*/ 17 h 38"/>
                <a:gd name="T40" fmla="*/ 10 w 17"/>
                <a:gd name="T41" fmla="*/ 12 h 38"/>
                <a:gd name="T42" fmla="*/ 12 w 17"/>
                <a:gd name="T43" fmla="*/ 5 h 38"/>
                <a:gd name="T44" fmla="*/ 14 w 17"/>
                <a:gd name="T45" fmla="*/ 5 h 38"/>
                <a:gd name="T46" fmla="*/ 14 w 17"/>
                <a:gd name="T47" fmla="*/ 3 h 38"/>
                <a:gd name="T48" fmla="*/ 12 w 17"/>
                <a:gd name="T49" fmla="*/ 2 h 38"/>
                <a:gd name="T50" fmla="*/ 12 w 17"/>
                <a:gd name="T51" fmla="*/ 2 h 38"/>
                <a:gd name="T52" fmla="*/ 10 w 17"/>
                <a:gd name="T53" fmla="*/ 0 h 38"/>
                <a:gd name="T54" fmla="*/ 10 w 17"/>
                <a:gd name="T55" fmla="*/ 0 h 38"/>
                <a:gd name="T56" fmla="*/ 8 w 17"/>
                <a:gd name="T57" fmla="*/ 0 h 38"/>
                <a:gd name="T58" fmla="*/ 7 w 17"/>
                <a:gd name="T59" fmla="*/ 0 h 38"/>
                <a:gd name="T60" fmla="*/ 7 w 17"/>
                <a:gd name="T61" fmla="*/ 0 h 38"/>
                <a:gd name="T62" fmla="*/ 5 w 17"/>
                <a:gd name="T63" fmla="*/ 2 h 38"/>
                <a:gd name="T64" fmla="*/ 5 w 17"/>
                <a:gd name="T65" fmla="*/ 2 h 38"/>
                <a:gd name="T66" fmla="*/ 5 w 17"/>
                <a:gd name="T67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38">
                  <a:moveTo>
                    <a:pt x="5" y="2"/>
                  </a:moveTo>
                  <a:lnTo>
                    <a:pt x="3" y="5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3" y="29"/>
                  </a:lnTo>
                  <a:lnTo>
                    <a:pt x="5" y="33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4" y="26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1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2"/>
                  </a:lnTo>
                  <a:lnTo>
                    <a:pt x="10" y="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24" name="Freeform 848">
              <a:extLst>
                <a:ext uri="{FF2B5EF4-FFF2-40B4-BE49-F238E27FC236}">
                  <a16:creationId xmlns:a16="http://schemas.microsoft.com/office/drawing/2014/main" id="{CC2E7F9C-641A-3DA1-57CF-A9AD5523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3423"/>
              <a:ext cx="44" cy="22"/>
            </a:xfrm>
            <a:custGeom>
              <a:avLst/>
              <a:gdLst>
                <a:gd name="T0" fmla="*/ 72 w 86"/>
                <a:gd name="T1" fmla="*/ 9 h 43"/>
                <a:gd name="T2" fmla="*/ 60 w 86"/>
                <a:gd name="T3" fmla="*/ 21 h 43"/>
                <a:gd name="T4" fmla="*/ 46 w 86"/>
                <a:gd name="T5" fmla="*/ 28 h 43"/>
                <a:gd name="T6" fmla="*/ 31 w 86"/>
                <a:gd name="T7" fmla="*/ 33 h 43"/>
                <a:gd name="T8" fmla="*/ 13 w 86"/>
                <a:gd name="T9" fmla="*/ 34 h 43"/>
                <a:gd name="T10" fmla="*/ 5 w 86"/>
                <a:gd name="T11" fmla="*/ 33 h 43"/>
                <a:gd name="T12" fmla="*/ 3 w 86"/>
                <a:gd name="T13" fmla="*/ 33 h 43"/>
                <a:gd name="T14" fmla="*/ 1 w 86"/>
                <a:gd name="T15" fmla="*/ 34 h 43"/>
                <a:gd name="T16" fmla="*/ 1 w 86"/>
                <a:gd name="T17" fmla="*/ 34 h 43"/>
                <a:gd name="T18" fmla="*/ 1 w 86"/>
                <a:gd name="T19" fmla="*/ 36 h 43"/>
                <a:gd name="T20" fmla="*/ 0 w 86"/>
                <a:gd name="T21" fmla="*/ 38 h 43"/>
                <a:gd name="T22" fmla="*/ 0 w 86"/>
                <a:gd name="T23" fmla="*/ 38 h 43"/>
                <a:gd name="T24" fmla="*/ 1 w 86"/>
                <a:gd name="T25" fmla="*/ 40 h 43"/>
                <a:gd name="T26" fmla="*/ 1 w 86"/>
                <a:gd name="T27" fmla="*/ 40 h 43"/>
                <a:gd name="T28" fmla="*/ 3 w 86"/>
                <a:gd name="T29" fmla="*/ 41 h 43"/>
                <a:gd name="T30" fmla="*/ 5 w 86"/>
                <a:gd name="T31" fmla="*/ 41 h 43"/>
                <a:gd name="T32" fmla="*/ 5 w 86"/>
                <a:gd name="T33" fmla="*/ 41 h 43"/>
                <a:gd name="T34" fmla="*/ 24 w 86"/>
                <a:gd name="T35" fmla="*/ 43 h 43"/>
                <a:gd name="T36" fmla="*/ 41 w 86"/>
                <a:gd name="T37" fmla="*/ 40 h 43"/>
                <a:gd name="T38" fmla="*/ 58 w 86"/>
                <a:gd name="T39" fmla="*/ 33 h 43"/>
                <a:gd name="T40" fmla="*/ 72 w 86"/>
                <a:gd name="T41" fmla="*/ 22 h 43"/>
                <a:gd name="T42" fmla="*/ 84 w 86"/>
                <a:gd name="T43" fmla="*/ 7 h 43"/>
                <a:gd name="T44" fmla="*/ 84 w 86"/>
                <a:gd name="T45" fmla="*/ 7 h 43"/>
                <a:gd name="T46" fmla="*/ 84 w 86"/>
                <a:gd name="T47" fmla="*/ 5 h 43"/>
                <a:gd name="T48" fmla="*/ 84 w 86"/>
                <a:gd name="T49" fmla="*/ 3 h 43"/>
                <a:gd name="T50" fmla="*/ 84 w 86"/>
                <a:gd name="T51" fmla="*/ 2 h 43"/>
                <a:gd name="T52" fmla="*/ 84 w 86"/>
                <a:gd name="T53" fmla="*/ 2 h 43"/>
                <a:gd name="T54" fmla="*/ 84 w 86"/>
                <a:gd name="T55" fmla="*/ 0 h 43"/>
                <a:gd name="T56" fmla="*/ 83 w 86"/>
                <a:gd name="T57" fmla="*/ 0 h 43"/>
                <a:gd name="T58" fmla="*/ 81 w 86"/>
                <a:gd name="T59" fmla="*/ 0 h 43"/>
                <a:gd name="T60" fmla="*/ 79 w 86"/>
                <a:gd name="T61" fmla="*/ 0 h 43"/>
                <a:gd name="T62" fmla="*/ 79 w 86"/>
                <a:gd name="T63" fmla="*/ 0 h 43"/>
                <a:gd name="T64" fmla="*/ 77 w 86"/>
                <a:gd name="T65" fmla="*/ 2 h 43"/>
                <a:gd name="T66" fmla="*/ 77 w 86"/>
                <a:gd name="T6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43">
                  <a:moveTo>
                    <a:pt x="77" y="2"/>
                  </a:moveTo>
                  <a:lnTo>
                    <a:pt x="72" y="9"/>
                  </a:lnTo>
                  <a:lnTo>
                    <a:pt x="67" y="15"/>
                  </a:lnTo>
                  <a:lnTo>
                    <a:pt x="60" y="21"/>
                  </a:lnTo>
                  <a:lnTo>
                    <a:pt x="53" y="24"/>
                  </a:lnTo>
                  <a:lnTo>
                    <a:pt x="46" y="28"/>
                  </a:lnTo>
                  <a:lnTo>
                    <a:pt x="38" y="31"/>
                  </a:lnTo>
                  <a:lnTo>
                    <a:pt x="31" y="33"/>
                  </a:lnTo>
                  <a:lnTo>
                    <a:pt x="22" y="34"/>
                  </a:lnTo>
                  <a:lnTo>
                    <a:pt x="13" y="3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13" y="43"/>
                  </a:lnTo>
                  <a:lnTo>
                    <a:pt x="24" y="43"/>
                  </a:lnTo>
                  <a:lnTo>
                    <a:pt x="33" y="41"/>
                  </a:lnTo>
                  <a:lnTo>
                    <a:pt x="41" y="40"/>
                  </a:lnTo>
                  <a:lnTo>
                    <a:pt x="50" y="36"/>
                  </a:lnTo>
                  <a:lnTo>
                    <a:pt x="58" y="33"/>
                  </a:lnTo>
                  <a:lnTo>
                    <a:pt x="65" y="28"/>
                  </a:lnTo>
                  <a:lnTo>
                    <a:pt x="72" y="22"/>
                  </a:lnTo>
                  <a:lnTo>
                    <a:pt x="79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6" y="5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25" name="Freeform 849">
              <a:extLst>
                <a:ext uri="{FF2B5EF4-FFF2-40B4-BE49-F238E27FC236}">
                  <a16:creationId xmlns:a16="http://schemas.microsoft.com/office/drawing/2014/main" id="{30E1D1C3-66D8-048F-D5F7-F80E2A254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3429"/>
              <a:ext cx="25" cy="13"/>
            </a:xfrm>
            <a:custGeom>
              <a:avLst/>
              <a:gdLst>
                <a:gd name="T0" fmla="*/ 5 w 50"/>
                <a:gd name="T1" fmla="*/ 12 h 26"/>
                <a:gd name="T2" fmla="*/ 14 w 50"/>
                <a:gd name="T3" fmla="*/ 18 h 26"/>
                <a:gd name="T4" fmla="*/ 22 w 50"/>
                <a:gd name="T5" fmla="*/ 21 h 26"/>
                <a:gd name="T6" fmla="*/ 31 w 50"/>
                <a:gd name="T7" fmla="*/ 23 h 26"/>
                <a:gd name="T8" fmla="*/ 41 w 50"/>
                <a:gd name="T9" fmla="*/ 24 h 26"/>
                <a:gd name="T10" fmla="*/ 45 w 50"/>
                <a:gd name="T11" fmla="*/ 26 h 26"/>
                <a:gd name="T12" fmla="*/ 46 w 50"/>
                <a:gd name="T13" fmla="*/ 26 h 26"/>
                <a:gd name="T14" fmla="*/ 48 w 50"/>
                <a:gd name="T15" fmla="*/ 26 h 26"/>
                <a:gd name="T16" fmla="*/ 48 w 50"/>
                <a:gd name="T17" fmla="*/ 26 h 26"/>
                <a:gd name="T18" fmla="*/ 50 w 50"/>
                <a:gd name="T19" fmla="*/ 24 h 26"/>
                <a:gd name="T20" fmla="*/ 50 w 50"/>
                <a:gd name="T21" fmla="*/ 23 h 26"/>
                <a:gd name="T22" fmla="*/ 50 w 50"/>
                <a:gd name="T23" fmla="*/ 23 h 26"/>
                <a:gd name="T24" fmla="*/ 50 w 50"/>
                <a:gd name="T25" fmla="*/ 21 h 26"/>
                <a:gd name="T26" fmla="*/ 50 w 50"/>
                <a:gd name="T27" fmla="*/ 21 h 26"/>
                <a:gd name="T28" fmla="*/ 50 w 50"/>
                <a:gd name="T29" fmla="*/ 19 h 26"/>
                <a:gd name="T30" fmla="*/ 48 w 50"/>
                <a:gd name="T31" fmla="*/ 18 h 26"/>
                <a:gd name="T32" fmla="*/ 48 w 50"/>
                <a:gd name="T33" fmla="*/ 18 h 26"/>
                <a:gd name="T34" fmla="*/ 40 w 50"/>
                <a:gd name="T35" fmla="*/ 16 h 26"/>
                <a:gd name="T36" fmla="*/ 31 w 50"/>
                <a:gd name="T37" fmla="*/ 14 h 26"/>
                <a:gd name="T38" fmla="*/ 22 w 50"/>
                <a:gd name="T39" fmla="*/ 11 h 26"/>
                <a:gd name="T40" fmla="*/ 14 w 50"/>
                <a:gd name="T41" fmla="*/ 7 h 26"/>
                <a:gd name="T42" fmla="*/ 7 w 50"/>
                <a:gd name="T43" fmla="*/ 2 h 26"/>
                <a:gd name="T44" fmla="*/ 7 w 50"/>
                <a:gd name="T45" fmla="*/ 2 h 26"/>
                <a:gd name="T46" fmla="*/ 5 w 50"/>
                <a:gd name="T47" fmla="*/ 0 h 26"/>
                <a:gd name="T48" fmla="*/ 3 w 50"/>
                <a:gd name="T49" fmla="*/ 0 h 26"/>
                <a:gd name="T50" fmla="*/ 3 w 50"/>
                <a:gd name="T51" fmla="*/ 2 h 26"/>
                <a:gd name="T52" fmla="*/ 2 w 50"/>
                <a:gd name="T53" fmla="*/ 2 h 26"/>
                <a:gd name="T54" fmla="*/ 2 w 50"/>
                <a:gd name="T55" fmla="*/ 2 h 26"/>
                <a:gd name="T56" fmla="*/ 0 w 50"/>
                <a:gd name="T57" fmla="*/ 4 h 26"/>
                <a:gd name="T58" fmla="*/ 0 w 50"/>
                <a:gd name="T59" fmla="*/ 5 h 26"/>
                <a:gd name="T60" fmla="*/ 0 w 50"/>
                <a:gd name="T61" fmla="*/ 7 h 26"/>
                <a:gd name="T62" fmla="*/ 2 w 50"/>
                <a:gd name="T63" fmla="*/ 7 h 26"/>
                <a:gd name="T64" fmla="*/ 2 w 50"/>
                <a:gd name="T65" fmla="*/ 9 h 26"/>
                <a:gd name="T66" fmla="*/ 2 w 50"/>
                <a:gd name="T6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26">
                  <a:moveTo>
                    <a:pt x="2" y="9"/>
                  </a:moveTo>
                  <a:lnTo>
                    <a:pt x="5" y="12"/>
                  </a:lnTo>
                  <a:lnTo>
                    <a:pt x="8" y="14"/>
                  </a:lnTo>
                  <a:lnTo>
                    <a:pt x="14" y="18"/>
                  </a:lnTo>
                  <a:lnTo>
                    <a:pt x="17" y="19"/>
                  </a:lnTo>
                  <a:lnTo>
                    <a:pt x="22" y="21"/>
                  </a:lnTo>
                  <a:lnTo>
                    <a:pt x="27" y="21"/>
                  </a:lnTo>
                  <a:lnTo>
                    <a:pt x="31" y="23"/>
                  </a:lnTo>
                  <a:lnTo>
                    <a:pt x="36" y="24"/>
                  </a:lnTo>
                  <a:lnTo>
                    <a:pt x="41" y="24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6" y="12"/>
                  </a:lnTo>
                  <a:lnTo>
                    <a:pt x="22" y="11"/>
                  </a:lnTo>
                  <a:lnTo>
                    <a:pt x="17" y="9"/>
                  </a:lnTo>
                  <a:lnTo>
                    <a:pt x="14" y="7"/>
                  </a:lnTo>
                  <a:lnTo>
                    <a:pt x="1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26" name="Freeform 850">
              <a:extLst>
                <a:ext uri="{FF2B5EF4-FFF2-40B4-BE49-F238E27FC236}">
                  <a16:creationId xmlns:a16="http://schemas.microsoft.com/office/drawing/2014/main" id="{E076825C-582F-9074-926D-30D1CAA77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3407"/>
              <a:ext cx="15" cy="28"/>
            </a:xfrm>
            <a:custGeom>
              <a:avLst/>
              <a:gdLst>
                <a:gd name="T0" fmla="*/ 20 w 31"/>
                <a:gd name="T1" fmla="*/ 9 h 55"/>
                <a:gd name="T2" fmla="*/ 20 w 31"/>
                <a:gd name="T3" fmla="*/ 19 h 55"/>
                <a:gd name="T4" fmla="*/ 17 w 31"/>
                <a:gd name="T5" fmla="*/ 28 h 55"/>
                <a:gd name="T6" fmla="*/ 12 w 31"/>
                <a:gd name="T7" fmla="*/ 36 h 55"/>
                <a:gd name="T8" fmla="*/ 5 w 31"/>
                <a:gd name="T9" fmla="*/ 43 h 55"/>
                <a:gd name="T10" fmla="*/ 1 w 31"/>
                <a:gd name="T11" fmla="*/ 47 h 55"/>
                <a:gd name="T12" fmla="*/ 1 w 31"/>
                <a:gd name="T13" fmla="*/ 48 h 55"/>
                <a:gd name="T14" fmla="*/ 0 w 31"/>
                <a:gd name="T15" fmla="*/ 50 h 55"/>
                <a:gd name="T16" fmla="*/ 0 w 31"/>
                <a:gd name="T17" fmla="*/ 50 h 55"/>
                <a:gd name="T18" fmla="*/ 0 w 31"/>
                <a:gd name="T19" fmla="*/ 52 h 55"/>
                <a:gd name="T20" fmla="*/ 1 w 31"/>
                <a:gd name="T21" fmla="*/ 54 h 55"/>
                <a:gd name="T22" fmla="*/ 1 w 31"/>
                <a:gd name="T23" fmla="*/ 54 h 55"/>
                <a:gd name="T24" fmla="*/ 3 w 31"/>
                <a:gd name="T25" fmla="*/ 55 h 55"/>
                <a:gd name="T26" fmla="*/ 5 w 31"/>
                <a:gd name="T27" fmla="*/ 55 h 55"/>
                <a:gd name="T28" fmla="*/ 5 w 31"/>
                <a:gd name="T29" fmla="*/ 55 h 55"/>
                <a:gd name="T30" fmla="*/ 6 w 31"/>
                <a:gd name="T31" fmla="*/ 54 h 55"/>
                <a:gd name="T32" fmla="*/ 6 w 31"/>
                <a:gd name="T33" fmla="*/ 54 h 55"/>
                <a:gd name="T34" fmla="*/ 15 w 31"/>
                <a:gd name="T35" fmla="*/ 45 h 55"/>
                <a:gd name="T36" fmla="*/ 22 w 31"/>
                <a:gd name="T37" fmla="*/ 36 h 55"/>
                <a:gd name="T38" fmla="*/ 25 w 31"/>
                <a:gd name="T39" fmla="*/ 26 h 55"/>
                <a:gd name="T40" fmla="*/ 29 w 31"/>
                <a:gd name="T41" fmla="*/ 16 h 55"/>
                <a:gd name="T42" fmla="*/ 31 w 31"/>
                <a:gd name="T43" fmla="*/ 3 h 55"/>
                <a:gd name="T44" fmla="*/ 31 w 31"/>
                <a:gd name="T45" fmla="*/ 3 h 55"/>
                <a:gd name="T46" fmla="*/ 29 w 31"/>
                <a:gd name="T47" fmla="*/ 2 h 55"/>
                <a:gd name="T48" fmla="*/ 29 w 31"/>
                <a:gd name="T49" fmla="*/ 0 h 55"/>
                <a:gd name="T50" fmla="*/ 27 w 31"/>
                <a:gd name="T51" fmla="*/ 0 h 55"/>
                <a:gd name="T52" fmla="*/ 25 w 31"/>
                <a:gd name="T53" fmla="*/ 0 h 55"/>
                <a:gd name="T54" fmla="*/ 25 w 31"/>
                <a:gd name="T55" fmla="*/ 0 h 55"/>
                <a:gd name="T56" fmla="*/ 24 w 31"/>
                <a:gd name="T57" fmla="*/ 0 h 55"/>
                <a:gd name="T58" fmla="*/ 24 w 31"/>
                <a:gd name="T59" fmla="*/ 0 h 55"/>
                <a:gd name="T60" fmla="*/ 22 w 31"/>
                <a:gd name="T61" fmla="*/ 2 h 55"/>
                <a:gd name="T62" fmla="*/ 22 w 31"/>
                <a:gd name="T63" fmla="*/ 2 h 55"/>
                <a:gd name="T64" fmla="*/ 22 w 31"/>
                <a:gd name="T65" fmla="*/ 3 h 55"/>
                <a:gd name="T66" fmla="*/ 22 w 31"/>
                <a:gd name="T67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55">
                  <a:moveTo>
                    <a:pt x="22" y="3"/>
                  </a:moveTo>
                  <a:lnTo>
                    <a:pt x="20" y="9"/>
                  </a:lnTo>
                  <a:lnTo>
                    <a:pt x="20" y="14"/>
                  </a:lnTo>
                  <a:lnTo>
                    <a:pt x="20" y="19"/>
                  </a:lnTo>
                  <a:lnTo>
                    <a:pt x="19" y="23"/>
                  </a:lnTo>
                  <a:lnTo>
                    <a:pt x="17" y="28"/>
                  </a:lnTo>
                  <a:lnTo>
                    <a:pt x="13" y="31"/>
                  </a:lnTo>
                  <a:lnTo>
                    <a:pt x="12" y="36"/>
                  </a:lnTo>
                  <a:lnTo>
                    <a:pt x="8" y="40"/>
                  </a:lnTo>
                  <a:lnTo>
                    <a:pt x="5" y="4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12" y="50"/>
                  </a:lnTo>
                  <a:lnTo>
                    <a:pt x="15" y="45"/>
                  </a:lnTo>
                  <a:lnTo>
                    <a:pt x="19" y="42"/>
                  </a:lnTo>
                  <a:lnTo>
                    <a:pt x="22" y="36"/>
                  </a:lnTo>
                  <a:lnTo>
                    <a:pt x="24" y="31"/>
                  </a:lnTo>
                  <a:lnTo>
                    <a:pt x="25" y="2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1" y="9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27" name="Freeform 851">
              <a:extLst>
                <a:ext uri="{FF2B5EF4-FFF2-40B4-BE49-F238E27FC236}">
                  <a16:creationId xmlns:a16="http://schemas.microsoft.com/office/drawing/2014/main" id="{58C3E337-1D64-CEC5-5C01-E5935DC7C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583"/>
              <a:ext cx="38" cy="31"/>
            </a:xfrm>
            <a:custGeom>
              <a:avLst/>
              <a:gdLst>
                <a:gd name="T0" fmla="*/ 12 w 76"/>
                <a:gd name="T1" fmla="*/ 10 h 60"/>
                <a:gd name="T2" fmla="*/ 29 w 76"/>
                <a:gd name="T3" fmla="*/ 15 h 60"/>
                <a:gd name="T4" fmla="*/ 45 w 76"/>
                <a:gd name="T5" fmla="*/ 22 h 60"/>
                <a:gd name="T6" fmla="*/ 57 w 76"/>
                <a:gd name="T7" fmla="*/ 32 h 60"/>
                <a:gd name="T8" fmla="*/ 65 w 76"/>
                <a:gd name="T9" fmla="*/ 46 h 60"/>
                <a:gd name="T10" fmla="*/ 67 w 76"/>
                <a:gd name="T11" fmla="*/ 55 h 60"/>
                <a:gd name="T12" fmla="*/ 67 w 76"/>
                <a:gd name="T13" fmla="*/ 57 h 60"/>
                <a:gd name="T14" fmla="*/ 67 w 76"/>
                <a:gd name="T15" fmla="*/ 58 h 60"/>
                <a:gd name="T16" fmla="*/ 69 w 76"/>
                <a:gd name="T17" fmla="*/ 58 h 60"/>
                <a:gd name="T18" fmla="*/ 69 w 76"/>
                <a:gd name="T19" fmla="*/ 58 h 60"/>
                <a:gd name="T20" fmla="*/ 71 w 76"/>
                <a:gd name="T21" fmla="*/ 60 h 60"/>
                <a:gd name="T22" fmla="*/ 72 w 76"/>
                <a:gd name="T23" fmla="*/ 60 h 60"/>
                <a:gd name="T24" fmla="*/ 72 w 76"/>
                <a:gd name="T25" fmla="*/ 58 h 60"/>
                <a:gd name="T26" fmla="*/ 74 w 76"/>
                <a:gd name="T27" fmla="*/ 58 h 60"/>
                <a:gd name="T28" fmla="*/ 76 w 76"/>
                <a:gd name="T29" fmla="*/ 57 h 60"/>
                <a:gd name="T30" fmla="*/ 76 w 76"/>
                <a:gd name="T31" fmla="*/ 55 h 60"/>
                <a:gd name="T32" fmla="*/ 76 w 76"/>
                <a:gd name="T33" fmla="*/ 55 h 60"/>
                <a:gd name="T34" fmla="*/ 71 w 76"/>
                <a:gd name="T35" fmla="*/ 36 h 60"/>
                <a:gd name="T36" fmla="*/ 59 w 76"/>
                <a:gd name="T37" fmla="*/ 22 h 60"/>
                <a:gd name="T38" fmla="*/ 43 w 76"/>
                <a:gd name="T39" fmla="*/ 10 h 60"/>
                <a:gd name="T40" fmla="*/ 24 w 76"/>
                <a:gd name="T41" fmla="*/ 3 h 60"/>
                <a:gd name="T42" fmla="*/ 5 w 76"/>
                <a:gd name="T43" fmla="*/ 0 h 60"/>
                <a:gd name="T44" fmla="*/ 3 w 76"/>
                <a:gd name="T45" fmla="*/ 1 h 60"/>
                <a:gd name="T46" fmla="*/ 3 w 76"/>
                <a:gd name="T47" fmla="*/ 1 h 60"/>
                <a:gd name="T48" fmla="*/ 2 w 76"/>
                <a:gd name="T49" fmla="*/ 1 h 60"/>
                <a:gd name="T50" fmla="*/ 2 w 76"/>
                <a:gd name="T51" fmla="*/ 3 h 60"/>
                <a:gd name="T52" fmla="*/ 0 w 76"/>
                <a:gd name="T53" fmla="*/ 5 h 60"/>
                <a:gd name="T54" fmla="*/ 0 w 76"/>
                <a:gd name="T55" fmla="*/ 5 h 60"/>
                <a:gd name="T56" fmla="*/ 0 w 76"/>
                <a:gd name="T57" fmla="*/ 7 h 60"/>
                <a:gd name="T58" fmla="*/ 2 w 76"/>
                <a:gd name="T59" fmla="*/ 8 h 60"/>
                <a:gd name="T60" fmla="*/ 2 w 76"/>
                <a:gd name="T61" fmla="*/ 8 h 60"/>
                <a:gd name="T62" fmla="*/ 3 w 76"/>
                <a:gd name="T63" fmla="*/ 8 h 60"/>
                <a:gd name="T64" fmla="*/ 5 w 76"/>
                <a:gd name="T65" fmla="*/ 10 h 60"/>
                <a:gd name="T66" fmla="*/ 5 w 76"/>
                <a:gd name="T67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60">
                  <a:moveTo>
                    <a:pt x="5" y="10"/>
                  </a:moveTo>
                  <a:lnTo>
                    <a:pt x="12" y="10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6" y="19"/>
                  </a:lnTo>
                  <a:lnTo>
                    <a:pt x="45" y="22"/>
                  </a:lnTo>
                  <a:lnTo>
                    <a:pt x="52" y="26"/>
                  </a:lnTo>
                  <a:lnTo>
                    <a:pt x="57" y="32"/>
                  </a:lnTo>
                  <a:lnTo>
                    <a:pt x="62" y="39"/>
                  </a:lnTo>
                  <a:lnTo>
                    <a:pt x="65" y="46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4" y="45"/>
                  </a:lnTo>
                  <a:lnTo>
                    <a:pt x="71" y="36"/>
                  </a:lnTo>
                  <a:lnTo>
                    <a:pt x="65" y="29"/>
                  </a:lnTo>
                  <a:lnTo>
                    <a:pt x="59" y="22"/>
                  </a:lnTo>
                  <a:lnTo>
                    <a:pt x="52" y="15"/>
                  </a:lnTo>
                  <a:lnTo>
                    <a:pt x="43" y="10"/>
                  </a:lnTo>
                  <a:lnTo>
                    <a:pt x="33" y="7"/>
                  </a:lnTo>
                  <a:lnTo>
                    <a:pt x="24" y="3"/>
                  </a:lnTo>
                  <a:lnTo>
                    <a:pt x="1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28" name="Freeform 852">
              <a:extLst>
                <a:ext uri="{FF2B5EF4-FFF2-40B4-BE49-F238E27FC236}">
                  <a16:creationId xmlns:a16="http://schemas.microsoft.com/office/drawing/2014/main" id="{BA2B48D8-B7FC-E7ED-1C8F-6287BFABE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3637"/>
              <a:ext cx="29" cy="19"/>
            </a:xfrm>
            <a:custGeom>
              <a:avLst/>
              <a:gdLst>
                <a:gd name="T0" fmla="*/ 53 w 59"/>
                <a:gd name="T1" fmla="*/ 0 h 38"/>
                <a:gd name="T2" fmla="*/ 52 w 59"/>
                <a:gd name="T3" fmla="*/ 0 h 38"/>
                <a:gd name="T4" fmla="*/ 50 w 59"/>
                <a:gd name="T5" fmla="*/ 0 h 38"/>
                <a:gd name="T6" fmla="*/ 46 w 59"/>
                <a:gd name="T7" fmla="*/ 2 h 38"/>
                <a:gd name="T8" fmla="*/ 45 w 59"/>
                <a:gd name="T9" fmla="*/ 2 h 38"/>
                <a:gd name="T10" fmla="*/ 41 w 59"/>
                <a:gd name="T11" fmla="*/ 0 h 38"/>
                <a:gd name="T12" fmla="*/ 41 w 59"/>
                <a:gd name="T13" fmla="*/ 0 h 38"/>
                <a:gd name="T14" fmla="*/ 41 w 59"/>
                <a:gd name="T15" fmla="*/ 0 h 38"/>
                <a:gd name="T16" fmla="*/ 41 w 59"/>
                <a:gd name="T17" fmla="*/ 2 h 38"/>
                <a:gd name="T18" fmla="*/ 40 w 59"/>
                <a:gd name="T19" fmla="*/ 2 h 38"/>
                <a:gd name="T20" fmla="*/ 40 w 59"/>
                <a:gd name="T21" fmla="*/ 2 h 38"/>
                <a:gd name="T22" fmla="*/ 36 w 59"/>
                <a:gd name="T23" fmla="*/ 5 h 38"/>
                <a:gd name="T24" fmla="*/ 33 w 59"/>
                <a:gd name="T25" fmla="*/ 7 h 38"/>
                <a:gd name="T26" fmla="*/ 26 w 59"/>
                <a:gd name="T27" fmla="*/ 12 h 38"/>
                <a:gd name="T28" fmla="*/ 19 w 59"/>
                <a:gd name="T29" fmla="*/ 17 h 38"/>
                <a:gd name="T30" fmla="*/ 12 w 59"/>
                <a:gd name="T31" fmla="*/ 22 h 38"/>
                <a:gd name="T32" fmla="*/ 5 w 59"/>
                <a:gd name="T33" fmla="*/ 27 h 38"/>
                <a:gd name="T34" fmla="*/ 1 w 59"/>
                <a:gd name="T35" fmla="*/ 31 h 38"/>
                <a:gd name="T36" fmla="*/ 0 w 59"/>
                <a:gd name="T37" fmla="*/ 31 h 38"/>
                <a:gd name="T38" fmla="*/ 0 w 59"/>
                <a:gd name="T39" fmla="*/ 33 h 38"/>
                <a:gd name="T40" fmla="*/ 0 w 59"/>
                <a:gd name="T41" fmla="*/ 34 h 38"/>
                <a:gd name="T42" fmla="*/ 0 w 59"/>
                <a:gd name="T43" fmla="*/ 36 h 38"/>
                <a:gd name="T44" fmla="*/ 1 w 59"/>
                <a:gd name="T45" fmla="*/ 36 h 38"/>
                <a:gd name="T46" fmla="*/ 1 w 59"/>
                <a:gd name="T47" fmla="*/ 38 h 38"/>
                <a:gd name="T48" fmla="*/ 3 w 59"/>
                <a:gd name="T49" fmla="*/ 38 h 38"/>
                <a:gd name="T50" fmla="*/ 3 w 59"/>
                <a:gd name="T51" fmla="*/ 38 h 38"/>
                <a:gd name="T52" fmla="*/ 5 w 59"/>
                <a:gd name="T53" fmla="*/ 38 h 38"/>
                <a:gd name="T54" fmla="*/ 7 w 59"/>
                <a:gd name="T55" fmla="*/ 38 h 38"/>
                <a:gd name="T56" fmla="*/ 7 w 59"/>
                <a:gd name="T57" fmla="*/ 38 h 38"/>
                <a:gd name="T58" fmla="*/ 12 w 59"/>
                <a:gd name="T59" fmla="*/ 33 h 38"/>
                <a:gd name="T60" fmla="*/ 17 w 59"/>
                <a:gd name="T61" fmla="*/ 29 h 38"/>
                <a:gd name="T62" fmla="*/ 20 w 59"/>
                <a:gd name="T63" fmla="*/ 26 h 38"/>
                <a:gd name="T64" fmla="*/ 26 w 59"/>
                <a:gd name="T65" fmla="*/ 22 h 38"/>
                <a:gd name="T66" fmla="*/ 31 w 59"/>
                <a:gd name="T67" fmla="*/ 19 h 38"/>
                <a:gd name="T68" fmla="*/ 41 w 59"/>
                <a:gd name="T69" fmla="*/ 8 h 38"/>
                <a:gd name="T70" fmla="*/ 55 w 59"/>
                <a:gd name="T71" fmla="*/ 14 h 38"/>
                <a:gd name="T72" fmla="*/ 55 w 59"/>
                <a:gd name="T73" fmla="*/ 12 h 38"/>
                <a:gd name="T74" fmla="*/ 55 w 59"/>
                <a:gd name="T75" fmla="*/ 12 h 38"/>
                <a:gd name="T76" fmla="*/ 55 w 59"/>
                <a:gd name="T77" fmla="*/ 10 h 38"/>
                <a:gd name="T78" fmla="*/ 55 w 59"/>
                <a:gd name="T79" fmla="*/ 10 h 38"/>
                <a:gd name="T80" fmla="*/ 55 w 59"/>
                <a:gd name="T81" fmla="*/ 8 h 38"/>
                <a:gd name="T82" fmla="*/ 55 w 59"/>
                <a:gd name="T83" fmla="*/ 8 h 38"/>
                <a:gd name="T84" fmla="*/ 57 w 59"/>
                <a:gd name="T85" fmla="*/ 8 h 38"/>
                <a:gd name="T86" fmla="*/ 57 w 59"/>
                <a:gd name="T87" fmla="*/ 8 h 38"/>
                <a:gd name="T88" fmla="*/ 59 w 59"/>
                <a:gd name="T89" fmla="*/ 7 h 38"/>
                <a:gd name="T90" fmla="*/ 59 w 59"/>
                <a:gd name="T91" fmla="*/ 5 h 38"/>
                <a:gd name="T92" fmla="*/ 59 w 59"/>
                <a:gd name="T93" fmla="*/ 5 h 38"/>
                <a:gd name="T94" fmla="*/ 59 w 59"/>
                <a:gd name="T95" fmla="*/ 3 h 38"/>
                <a:gd name="T96" fmla="*/ 59 w 59"/>
                <a:gd name="T97" fmla="*/ 2 h 38"/>
                <a:gd name="T98" fmla="*/ 57 w 59"/>
                <a:gd name="T99" fmla="*/ 2 h 38"/>
                <a:gd name="T100" fmla="*/ 55 w 59"/>
                <a:gd name="T101" fmla="*/ 0 h 38"/>
                <a:gd name="T102" fmla="*/ 55 w 59"/>
                <a:gd name="T103" fmla="*/ 0 h 38"/>
                <a:gd name="T104" fmla="*/ 55 w 59"/>
                <a:gd name="T10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" h="38">
                  <a:moveTo>
                    <a:pt x="55" y="0"/>
                  </a:move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0"/>
                  </a:lnTo>
                  <a:lnTo>
                    <a:pt x="26" y="12"/>
                  </a:lnTo>
                  <a:lnTo>
                    <a:pt x="22" y="15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2" y="22"/>
                  </a:lnTo>
                  <a:lnTo>
                    <a:pt x="8" y="26"/>
                  </a:lnTo>
                  <a:lnTo>
                    <a:pt x="5" y="27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10" y="36"/>
                  </a:lnTo>
                  <a:lnTo>
                    <a:pt x="12" y="33"/>
                  </a:lnTo>
                  <a:lnTo>
                    <a:pt x="14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0" y="26"/>
                  </a:lnTo>
                  <a:lnTo>
                    <a:pt x="24" y="24"/>
                  </a:lnTo>
                  <a:lnTo>
                    <a:pt x="26" y="22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45" y="8"/>
                  </a:lnTo>
                  <a:lnTo>
                    <a:pt x="41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29" name="Freeform 853">
              <a:extLst>
                <a:ext uri="{FF2B5EF4-FFF2-40B4-BE49-F238E27FC236}">
                  <a16:creationId xmlns:a16="http://schemas.microsoft.com/office/drawing/2014/main" id="{636D8E78-E583-A48D-E5E3-ACFFEACA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3744"/>
              <a:ext cx="25" cy="15"/>
            </a:xfrm>
            <a:custGeom>
              <a:avLst/>
              <a:gdLst>
                <a:gd name="T0" fmla="*/ 6 w 51"/>
                <a:gd name="T1" fmla="*/ 9 h 29"/>
                <a:gd name="T2" fmla="*/ 7 w 51"/>
                <a:gd name="T3" fmla="*/ 9 h 29"/>
                <a:gd name="T4" fmla="*/ 9 w 51"/>
                <a:gd name="T5" fmla="*/ 9 h 29"/>
                <a:gd name="T6" fmla="*/ 11 w 51"/>
                <a:gd name="T7" fmla="*/ 9 h 29"/>
                <a:gd name="T8" fmla="*/ 13 w 51"/>
                <a:gd name="T9" fmla="*/ 9 h 29"/>
                <a:gd name="T10" fmla="*/ 23 w 51"/>
                <a:gd name="T11" fmla="*/ 9 h 29"/>
                <a:gd name="T12" fmla="*/ 25 w 51"/>
                <a:gd name="T13" fmla="*/ 12 h 29"/>
                <a:gd name="T14" fmla="*/ 26 w 51"/>
                <a:gd name="T15" fmla="*/ 14 h 29"/>
                <a:gd name="T16" fmla="*/ 30 w 51"/>
                <a:gd name="T17" fmla="*/ 16 h 29"/>
                <a:gd name="T18" fmla="*/ 33 w 51"/>
                <a:gd name="T19" fmla="*/ 19 h 29"/>
                <a:gd name="T20" fmla="*/ 37 w 51"/>
                <a:gd name="T21" fmla="*/ 23 h 29"/>
                <a:gd name="T22" fmla="*/ 40 w 51"/>
                <a:gd name="T23" fmla="*/ 26 h 29"/>
                <a:gd name="T24" fmla="*/ 42 w 51"/>
                <a:gd name="T25" fmla="*/ 28 h 29"/>
                <a:gd name="T26" fmla="*/ 44 w 51"/>
                <a:gd name="T27" fmla="*/ 28 h 29"/>
                <a:gd name="T28" fmla="*/ 44 w 51"/>
                <a:gd name="T29" fmla="*/ 29 h 29"/>
                <a:gd name="T30" fmla="*/ 45 w 51"/>
                <a:gd name="T31" fmla="*/ 29 h 29"/>
                <a:gd name="T32" fmla="*/ 47 w 51"/>
                <a:gd name="T33" fmla="*/ 29 h 29"/>
                <a:gd name="T34" fmla="*/ 49 w 51"/>
                <a:gd name="T35" fmla="*/ 28 h 29"/>
                <a:gd name="T36" fmla="*/ 49 w 51"/>
                <a:gd name="T37" fmla="*/ 28 h 29"/>
                <a:gd name="T38" fmla="*/ 49 w 51"/>
                <a:gd name="T39" fmla="*/ 26 h 29"/>
                <a:gd name="T40" fmla="*/ 51 w 51"/>
                <a:gd name="T41" fmla="*/ 24 h 29"/>
                <a:gd name="T42" fmla="*/ 51 w 51"/>
                <a:gd name="T43" fmla="*/ 24 h 29"/>
                <a:gd name="T44" fmla="*/ 49 w 51"/>
                <a:gd name="T45" fmla="*/ 23 h 29"/>
                <a:gd name="T46" fmla="*/ 49 w 51"/>
                <a:gd name="T47" fmla="*/ 21 h 29"/>
                <a:gd name="T48" fmla="*/ 45 w 51"/>
                <a:gd name="T49" fmla="*/ 17 h 29"/>
                <a:gd name="T50" fmla="*/ 44 w 51"/>
                <a:gd name="T51" fmla="*/ 16 h 29"/>
                <a:gd name="T52" fmla="*/ 40 w 51"/>
                <a:gd name="T53" fmla="*/ 12 h 29"/>
                <a:gd name="T54" fmla="*/ 37 w 51"/>
                <a:gd name="T55" fmla="*/ 9 h 29"/>
                <a:gd name="T56" fmla="*/ 33 w 51"/>
                <a:gd name="T57" fmla="*/ 7 h 29"/>
                <a:gd name="T58" fmla="*/ 25 w 51"/>
                <a:gd name="T59" fmla="*/ 2 h 29"/>
                <a:gd name="T60" fmla="*/ 25 w 51"/>
                <a:gd name="T61" fmla="*/ 0 h 29"/>
                <a:gd name="T62" fmla="*/ 25 w 51"/>
                <a:gd name="T63" fmla="*/ 0 h 29"/>
                <a:gd name="T64" fmla="*/ 23 w 51"/>
                <a:gd name="T65" fmla="*/ 0 h 29"/>
                <a:gd name="T66" fmla="*/ 23 w 51"/>
                <a:gd name="T67" fmla="*/ 0 h 29"/>
                <a:gd name="T68" fmla="*/ 23 w 51"/>
                <a:gd name="T69" fmla="*/ 0 h 29"/>
                <a:gd name="T70" fmla="*/ 14 w 51"/>
                <a:gd name="T71" fmla="*/ 0 h 29"/>
                <a:gd name="T72" fmla="*/ 13 w 51"/>
                <a:gd name="T73" fmla="*/ 0 h 29"/>
                <a:gd name="T74" fmla="*/ 11 w 51"/>
                <a:gd name="T75" fmla="*/ 0 h 29"/>
                <a:gd name="T76" fmla="*/ 9 w 51"/>
                <a:gd name="T77" fmla="*/ 0 h 29"/>
                <a:gd name="T78" fmla="*/ 7 w 51"/>
                <a:gd name="T79" fmla="*/ 0 h 29"/>
                <a:gd name="T80" fmla="*/ 6 w 51"/>
                <a:gd name="T81" fmla="*/ 0 h 29"/>
                <a:gd name="T82" fmla="*/ 4 w 51"/>
                <a:gd name="T83" fmla="*/ 0 h 29"/>
                <a:gd name="T84" fmla="*/ 4 w 51"/>
                <a:gd name="T85" fmla="*/ 0 h 29"/>
                <a:gd name="T86" fmla="*/ 2 w 51"/>
                <a:gd name="T87" fmla="*/ 2 h 29"/>
                <a:gd name="T88" fmla="*/ 2 w 51"/>
                <a:gd name="T89" fmla="*/ 2 h 29"/>
                <a:gd name="T90" fmla="*/ 0 w 51"/>
                <a:gd name="T91" fmla="*/ 4 h 29"/>
                <a:gd name="T92" fmla="*/ 0 w 51"/>
                <a:gd name="T93" fmla="*/ 5 h 29"/>
                <a:gd name="T94" fmla="*/ 0 w 51"/>
                <a:gd name="T95" fmla="*/ 5 h 29"/>
                <a:gd name="T96" fmla="*/ 2 w 51"/>
                <a:gd name="T97" fmla="*/ 7 h 29"/>
                <a:gd name="T98" fmla="*/ 2 w 51"/>
                <a:gd name="T99" fmla="*/ 9 h 29"/>
                <a:gd name="T100" fmla="*/ 4 w 51"/>
                <a:gd name="T101" fmla="*/ 9 h 29"/>
                <a:gd name="T102" fmla="*/ 6 w 51"/>
                <a:gd name="T103" fmla="*/ 9 h 29"/>
                <a:gd name="T104" fmla="*/ 6 w 51"/>
                <a:gd name="T105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29">
                  <a:moveTo>
                    <a:pt x="6" y="9"/>
                  </a:move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19" y="9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30" y="16"/>
                  </a:lnTo>
                  <a:lnTo>
                    <a:pt x="32" y="17"/>
                  </a:lnTo>
                  <a:lnTo>
                    <a:pt x="33" y="19"/>
                  </a:lnTo>
                  <a:lnTo>
                    <a:pt x="35" y="21"/>
                  </a:lnTo>
                  <a:lnTo>
                    <a:pt x="37" y="23"/>
                  </a:lnTo>
                  <a:lnTo>
                    <a:pt x="38" y="24"/>
                  </a:lnTo>
                  <a:lnTo>
                    <a:pt x="40" y="26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1" y="26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7" y="19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30" name="Freeform 854">
              <a:extLst>
                <a:ext uri="{FF2B5EF4-FFF2-40B4-BE49-F238E27FC236}">
                  <a16:creationId xmlns:a16="http://schemas.microsoft.com/office/drawing/2014/main" id="{C64C3ADB-987F-411C-3A15-74E47EC0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694"/>
              <a:ext cx="30" cy="40"/>
            </a:xfrm>
            <a:custGeom>
              <a:avLst/>
              <a:gdLst>
                <a:gd name="T0" fmla="*/ 45 w 59"/>
                <a:gd name="T1" fmla="*/ 5 h 79"/>
                <a:gd name="T2" fmla="*/ 28 w 59"/>
                <a:gd name="T3" fmla="*/ 15 h 79"/>
                <a:gd name="T4" fmla="*/ 16 w 59"/>
                <a:gd name="T5" fmla="*/ 29 h 79"/>
                <a:gd name="T6" fmla="*/ 7 w 59"/>
                <a:gd name="T7" fmla="*/ 45 h 79"/>
                <a:gd name="T8" fmla="*/ 2 w 59"/>
                <a:gd name="T9" fmla="*/ 64 h 79"/>
                <a:gd name="T10" fmla="*/ 0 w 59"/>
                <a:gd name="T11" fmla="*/ 72 h 79"/>
                <a:gd name="T12" fmla="*/ 0 w 59"/>
                <a:gd name="T13" fmla="*/ 74 h 79"/>
                <a:gd name="T14" fmla="*/ 0 w 59"/>
                <a:gd name="T15" fmla="*/ 76 h 79"/>
                <a:gd name="T16" fmla="*/ 2 w 59"/>
                <a:gd name="T17" fmla="*/ 78 h 79"/>
                <a:gd name="T18" fmla="*/ 2 w 59"/>
                <a:gd name="T19" fmla="*/ 78 h 79"/>
                <a:gd name="T20" fmla="*/ 4 w 59"/>
                <a:gd name="T21" fmla="*/ 79 h 79"/>
                <a:gd name="T22" fmla="*/ 4 w 59"/>
                <a:gd name="T23" fmla="*/ 79 h 79"/>
                <a:gd name="T24" fmla="*/ 6 w 59"/>
                <a:gd name="T25" fmla="*/ 79 h 79"/>
                <a:gd name="T26" fmla="*/ 7 w 59"/>
                <a:gd name="T27" fmla="*/ 78 h 79"/>
                <a:gd name="T28" fmla="*/ 7 w 59"/>
                <a:gd name="T29" fmla="*/ 78 h 79"/>
                <a:gd name="T30" fmla="*/ 9 w 59"/>
                <a:gd name="T31" fmla="*/ 76 h 79"/>
                <a:gd name="T32" fmla="*/ 9 w 59"/>
                <a:gd name="T33" fmla="*/ 76 h 79"/>
                <a:gd name="T34" fmla="*/ 13 w 59"/>
                <a:gd name="T35" fmla="*/ 59 h 79"/>
                <a:gd name="T36" fmla="*/ 18 w 59"/>
                <a:gd name="T37" fmla="*/ 43 h 79"/>
                <a:gd name="T38" fmla="*/ 28 w 59"/>
                <a:gd name="T39" fmla="*/ 28 h 79"/>
                <a:gd name="T40" fmla="*/ 40 w 59"/>
                <a:gd name="T41" fmla="*/ 15 h 79"/>
                <a:gd name="T42" fmla="*/ 57 w 59"/>
                <a:gd name="T43" fmla="*/ 9 h 79"/>
                <a:gd name="T44" fmla="*/ 57 w 59"/>
                <a:gd name="T45" fmla="*/ 9 h 79"/>
                <a:gd name="T46" fmla="*/ 59 w 59"/>
                <a:gd name="T47" fmla="*/ 9 h 79"/>
                <a:gd name="T48" fmla="*/ 59 w 59"/>
                <a:gd name="T49" fmla="*/ 7 h 79"/>
                <a:gd name="T50" fmla="*/ 59 w 59"/>
                <a:gd name="T51" fmla="*/ 5 h 79"/>
                <a:gd name="T52" fmla="*/ 59 w 59"/>
                <a:gd name="T53" fmla="*/ 5 h 79"/>
                <a:gd name="T54" fmla="*/ 59 w 59"/>
                <a:gd name="T55" fmla="*/ 3 h 79"/>
                <a:gd name="T56" fmla="*/ 59 w 59"/>
                <a:gd name="T57" fmla="*/ 2 h 79"/>
                <a:gd name="T58" fmla="*/ 57 w 59"/>
                <a:gd name="T59" fmla="*/ 2 h 79"/>
                <a:gd name="T60" fmla="*/ 57 w 59"/>
                <a:gd name="T61" fmla="*/ 2 h 79"/>
                <a:gd name="T62" fmla="*/ 56 w 59"/>
                <a:gd name="T63" fmla="*/ 0 h 79"/>
                <a:gd name="T64" fmla="*/ 54 w 59"/>
                <a:gd name="T65" fmla="*/ 2 h 79"/>
                <a:gd name="T66" fmla="*/ 54 w 59"/>
                <a:gd name="T67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79">
                  <a:moveTo>
                    <a:pt x="54" y="2"/>
                  </a:moveTo>
                  <a:lnTo>
                    <a:pt x="45" y="5"/>
                  </a:lnTo>
                  <a:lnTo>
                    <a:pt x="37" y="9"/>
                  </a:lnTo>
                  <a:lnTo>
                    <a:pt x="28" y="15"/>
                  </a:lnTo>
                  <a:lnTo>
                    <a:pt x="21" y="21"/>
                  </a:lnTo>
                  <a:lnTo>
                    <a:pt x="16" y="29"/>
                  </a:lnTo>
                  <a:lnTo>
                    <a:pt x="11" y="36"/>
                  </a:lnTo>
                  <a:lnTo>
                    <a:pt x="7" y="45"/>
                  </a:lnTo>
                  <a:lnTo>
                    <a:pt x="4" y="53"/>
                  </a:lnTo>
                  <a:lnTo>
                    <a:pt x="2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1" y="67"/>
                  </a:lnTo>
                  <a:lnTo>
                    <a:pt x="13" y="59"/>
                  </a:lnTo>
                  <a:lnTo>
                    <a:pt x="14" y="50"/>
                  </a:lnTo>
                  <a:lnTo>
                    <a:pt x="18" y="43"/>
                  </a:lnTo>
                  <a:lnTo>
                    <a:pt x="23" y="34"/>
                  </a:lnTo>
                  <a:lnTo>
                    <a:pt x="28" y="28"/>
                  </a:lnTo>
                  <a:lnTo>
                    <a:pt x="33" y="21"/>
                  </a:lnTo>
                  <a:lnTo>
                    <a:pt x="40" y="15"/>
                  </a:lnTo>
                  <a:lnTo>
                    <a:pt x="49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31" name="Freeform 855">
              <a:extLst>
                <a:ext uri="{FF2B5EF4-FFF2-40B4-BE49-F238E27FC236}">
                  <a16:creationId xmlns:a16="http://schemas.microsoft.com/office/drawing/2014/main" id="{709D0AAB-89AA-C033-9EDC-2B4B31FA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170"/>
              <a:ext cx="70" cy="49"/>
            </a:xfrm>
            <a:custGeom>
              <a:avLst/>
              <a:gdLst>
                <a:gd name="T0" fmla="*/ 115 w 140"/>
                <a:gd name="T1" fmla="*/ 97 h 99"/>
                <a:gd name="T2" fmla="*/ 108 w 140"/>
                <a:gd name="T3" fmla="*/ 94 h 99"/>
                <a:gd name="T4" fmla="*/ 101 w 140"/>
                <a:gd name="T5" fmla="*/ 87 h 99"/>
                <a:gd name="T6" fmla="*/ 96 w 140"/>
                <a:gd name="T7" fmla="*/ 82 h 99"/>
                <a:gd name="T8" fmla="*/ 93 w 140"/>
                <a:gd name="T9" fmla="*/ 78 h 99"/>
                <a:gd name="T10" fmla="*/ 93 w 140"/>
                <a:gd name="T11" fmla="*/ 77 h 99"/>
                <a:gd name="T12" fmla="*/ 79 w 140"/>
                <a:gd name="T13" fmla="*/ 66 h 99"/>
                <a:gd name="T14" fmla="*/ 67 w 140"/>
                <a:gd name="T15" fmla="*/ 61 h 99"/>
                <a:gd name="T16" fmla="*/ 55 w 140"/>
                <a:gd name="T17" fmla="*/ 59 h 99"/>
                <a:gd name="T18" fmla="*/ 41 w 140"/>
                <a:gd name="T19" fmla="*/ 56 h 99"/>
                <a:gd name="T20" fmla="*/ 27 w 140"/>
                <a:gd name="T21" fmla="*/ 49 h 99"/>
                <a:gd name="T22" fmla="*/ 19 w 140"/>
                <a:gd name="T23" fmla="*/ 44 h 99"/>
                <a:gd name="T24" fmla="*/ 6 w 140"/>
                <a:gd name="T25" fmla="*/ 33 h 99"/>
                <a:gd name="T26" fmla="*/ 0 w 140"/>
                <a:gd name="T27" fmla="*/ 25 h 99"/>
                <a:gd name="T28" fmla="*/ 1 w 140"/>
                <a:gd name="T29" fmla="*/ 14 h 99"/>
                <a:gd name="T30" fmla="*/ 10 w 140"/>
                <a:gd name="T31" fmla="*/ 6 h 99"/>
                <a:gd name="T32" fmla="*/ 19 w 140"/>
                <a:gd name="T33" fmla="*/ 2 h 99"/>
                <a:gd name="T34" fmla="*/ 36 w 140"/>
                <a:gd name="T35" fmla="*/ 0 h 99"/>
                <a:gd name="T36" fmla="*/ 57 w 140"/>
                <a:gd name="T37" fmla="*/ 6 h 99"/>
                <a:gd name="T38" fmla="*/ 77 w 140"/>
                <a:gd name="T39" fmla="*/ 13 h 99"/>
                <a:gd name="T40" fmla="*/ 96 w 140"/>
                <a:gd name="T41" fmla="*/ 25 h 99"/>
                <a:gd name="T42" fmla="*/ 112 w 140"/>
                <a:gd name="T43" fmla="*/ 37 h 99"/>
                <a:gd name="T44" fmla="*/ 117 w 140"/>
                <a:gd name="T45" fmla="*/ 40 h 99"/>
                <a:gd name="T46" fmla="*/ 127 w 140"/>
                <a:gd name="T47" fmla="*/ 52 h 99"/>
                <a:gd name="T48" fmla="*/ 136 w 140"/>
                <a:gd name="T49" fmla="*/ 64 h 99"/>
                <a:gd name="T50" fmla="*/ 140 w 140"/>
                <a:gd name="T51" fmla="*/ 78 h 99"/>
                <a:gd name="T52" fmla="*/ 136 w 140"/>
                <a:gd name="T53" fmla="*/ 90 h 99"/>
                <a:gd name="T54" fmla="*/ 133 w 140"/>
                <a:gd name="T55" fmla="*/ 97 h 99"/>
                <a:gd name="T56" fmla="*/ 129 w 140"/>
                <a:gd name="T57" fmla="*/ 99 h 99"/>
                <a:gd name="T58" fmla="*/ 127 w 140"/>
                <a:gd name="T59" fmla="*/ 99 h 99"/>
                <a:gd name="T60" fmla="*/ 124 w 140"/>
                <a:gd name="T61" fmla="*/ 99 h 99"/>
                <a:gd name="T62" fmla="*/ 121 w 140"/>
                <a:gd name="T63" fmla="*/ 99 h 99"/>
                <a:gd name="T64" fmla="*/ 117 w 140"/>
                <a:gd name="T6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99">
                  <a:moveTo>
                    <a:pt x="117" y="99"/>
                  </a:moveTo>
                  <a:lnTo>
                    <a:pt x="115" y="97"/>
                  </a:lnTo>
                  <a:lnTo>
                    <a:pt x="112" y="96"/>
                  </a:lnTo>
                  <a:lnTo>
                    <a:pt x="108" y="94"/>
                  </a:lnTo>
                  <a:lnTo>
                    <a:pt x="105" y="90"/>
                  </a:lnTo>
                  <a:lnTo>
                    <a:pt x="101" y="87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95" y="80"/>
                  </a:lnTo>
                  <a:lnTo>
                    <a:pt x="93" y="78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86" y="71"/>
                  </a:lnTo>
                  <a:lnTo>
                    <a:pt x="79" y="66"/>
                  </a:lnTo>
                  <a:lnTo>
                    <a:pt x="72" y="64"/>
                  </a:lnTo>
                  <a:lnTo>
                    <a:pt x="67" y="61"/>
                  </a:lnTo>
                  <a:lnTo>
                    <a:pt x="60" y="59"/>
                  </a:lnTo>
                  <a:lnTo>
                    <a:pt x="55" y="59"/>
                  </a:lnTo>
                  <a:lnTo>
                    <a:pt x="48" y="58"/>
                  </a:lnTo>
                  <a:lnTo>
                    <a:pt x="41" y="56"/>
                  </a:lnTo>
                  <a:lnTo>
                    <a:pt x="34" y="52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9" y="44"/>
                  </a:lnTo>
                  <a:lnTo>
                    <a:pt x="12" y="38"/>
                  </a:lnTo>
                  <a:lnTo>
                    <a:pt x="6" y="33"/>
                  </a:lnTo>
                  <a:lnTo>
                    <a:pt x="3" y="28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5" y="9"/>
                  </a:lnTo>
                  <a:lnTo>
                    <a:pt x="10" y="6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7" y="6"/>
                  </a:lnTo>
                  <a:lnTo>
                    <a:pt x="67" y="9"/>
                  </a:lnTo>
                  <a:lnTo>
                    <a:pt x="77" y="13"/>
                  </a:lnTo>
                  <a:lnTo>
                    <a:pt x="88" y="18"/>
                  </a:lnTo>
                  <a:lnTo>
                    <a:pt x="96" y="25"/>
                  </a:lnTo>
                  <a:lnTo>
                    <a:pt x="105" y="30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7" y="40"/>
                  </a:lnTo>
                  <a:lnTo>
                    <a:pt x="122" y="45"/>
                  </a:lnTo>
                  <a:lnTo>
                    <a:pt x="127" y="52"/>
                  </a:lnTo>
                  <a:lnTo>
                    <a:pt x="133" y="58"/>
                  </a:lnTo>
                  <a:lnTo>
                    <a:pt x="136" y="64"/>
                  </a:lnTo>
                  <a:lnTo>
                    <a:pt x="138" y="71"/>
                  </a:lnTo>
                  <a:lnTo>
                    <a:pt x="140" y="78"/>
                  </a:lnTo>
                  <a:lnTo>
                    <a:pt x="140" y="83"/>
                  </a:lnTo>
                  <a:lnTo>
                    <a:pt x="136" y="90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1" y="97"/>
                  </a:lnTo>
                  <a:lnTo>
                    <a:pt x="129" y="99"/>
                  </a:lnTo>
                  <a:lnTo>
                    <a:pt x="127" y="99"/>
                  </a:lnTo>
                  <a:lnTo>
                    <a:pt x="127" y="99"/>
                  </a:lnTo>
                  <a:lnTo>
                    <a:pt x="126" y="99"/>
                  </a:lnTo>
                  <a:lnTo>
                    <a:pt x="124" y="99"/>
                  </a:lnTo>
                  <a:lnTo>
                    <a:pt x="122" y="99"/>
                  </a:lnTo>
                  <a:lnTo>
                    <a:pt x="121" y="99"/>
                  </a:lnTo>
                  <a:lnTo>
                    <a:pt x="119" y="99"/>
                  </a:lnTo>
                  <a:lnTo>
                    <a:pt x="117" y="99"/>
                  </a:lnTo>
                  <a:lnTo>
                    <a:pt x="117" y="99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32" name="Freeform 856">
              <a:extLst>
                <a:ext uri="{FF2B5EF4-FFF2-40B4-BE49-F238E27FC236}">
                  <a16:creationId xmlns:a16="http://schemas.microsoft.com/office/drawing/2014/main" id="{8A28B523-0FDD-FC16-83EA-DE62728D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170"/>
              <a:ext cx="70" cy="49"/>
            </a:xfrm>
            <a:custGeom>
              <a:avLst/>
              <a:gdLst>
                <a:gd name="T0" fmla="*/ 115 w 140"/>
                <a:gd name="T1" fmla="*/ 97 h 99"/>
                <a:gd name="T2" fmla="*/ 108 w 140"/>
                <a:gd name="T3" fmla="*/ 94 h 99"/>
                <a:gd name="T4" fmla="*/ 101 w 140"/>
                <a:gd name="T5" fmla="*/ 87 h 99"/>
                <a:gd name="T6" fmla="*/ 96 w 140"/>
                <a:gd name="T7" fmla="*/ 82 h 99"/>
                <a:gd name="T8" fmla="*/ 93 w 140"/>
                <a:gd name="T9" fmla="*/ 78 h 99"/>
                <a:gd name="T10" fmla="*/ 93 w 140"/>
                <a:gd name="T11" fmla="*/ 77 h 99"/>
                <a:gd name="T12" fmla="*/ 79 w 140"/>
                <a:gd name="T13" fmla="*/ 66 h 99"/>
                <a:gd name="T14" fmla="*/ 67 w 140"/>
                <a:gd name="T15" fmla="*/ 61 h 99"/>
                <a:gd name="T16" fmla="*/ 55 w 140"/>
                <a:gd name="T17" fmla="*/ 59 h 99"/>
                <a:gd name="T18" fmla="*/ 41 w 140"/>
                <a:gd name="T19" fmla="*/ 56 h 99"/>
                <a:gd name="T20" fmla="*/ 27 w 140"/>
                <a:gd name="T21" fmla="*/ 49 h 99"/>
                <a:gd name="T22" fmla="*/ 19 w 140"/>
                <a:gd name="T23" fmla="*/ 44 h 99"/>
                <a:gd name="T24" fmla="*/ 6 w 140"/>
                <a:gd name="T25" fmla="*/ 33 h 99"/>
                <a:gd name="T26" fmla="*/ 0 w 140"/>
                <a:gd name="T27" fmla="*/ 25 h 99"/>
                <a:gd name="T28" fmla="*/ 1 w 140"/>
                <a:gd name="T29" fmla="*/ 14 h 99"/>
                <a:gd name="T30" fmla="*/ 10 w 140"/>
                <a:gd name="T31" fmla="*/ 6 h 99"/>
                <a:gd name="T32" fmla="*/ 19 w 140"/>
                <a:gd name="T33" fmla="*/ 2 h 99"/>
                <a:gd name="T34" fmla="*/ 36 w 140"/>
                <a:gd name="T35" fmla="*/ 0 h 99"/>
                <a:gd name="T36" fmla="*/ 57 w 140"/>
                <a:gd name="T37" fmla="*/ 6 h 99"/>
                <a:gd name="T38" fmla="*/ 77 w 140"/>
                <a:gd name="T39" fmla="*/ 13 h 99"/>
                <a:gd name="T40" fmla="*/ 96 w 140"/>
                <a:gd name="T41" fmla="*/ 25 h 99"/>
                <a:gd name="T42" fmla="*/ 112 w 140"/>
                <a:gd name="T43" fmla="*/ 37 h 99"/>
                <a:gd name="T44" fmla="*/ 117 w 140"/>
                <a:gd name="T45" fmla="*/ 40 h 99"/>
                <a:gd name="T46" fmla="*/ 127 w 140"/>
                <a:gd name="T47" fmla="*/ 52 h 99"/>
                <a:gd name="T48" fmla="*/ 136 w 140"/>
                <a:gd name="T49" fmla="*/ 64 h 99"/>
                <a:gd name="T50" fmla="*/ 140 w 140"/>
                <a:gd name="T51" fmla="*/ 78 h 99"/>
                <a:gd name="T52" fmla="*/ 136 w 140"/>
                <a:gd name="T53" fmla="*/ 90 h 99"/>
                <a:gd name="T54" fmla="*/ 133 w 140"/>
                <a:gd name="T55" fmla="*/ 97 h 99"/>
                <a:gd name="T56" fmla="*/ 129 w 140"/>
                <a:gd name="T57" fmla="*/ 99 h 99"/>
                <a:gd name="T58" fmla="*/ 127 w 140"/>
                <a:gd name="T59" fmla="*/ 99 h 99"/>
                <a:gd name="T60" fmla="*/ 124 w 140"/>
                <a:gd name="T61" fmla="*/ 99 h 99"/>
                <a:gd name="T62" fmla="*/ 121 w 140"/>
                <a:gd name="T63" fmla="*/ 99 h 99"/>
                <a:gd name="T64" fmla="*/ 117 w 140"/>
                <a:gd name="T6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99">
                  <a:moveTo>
                    <a:pt x="117" y="99"/>
                  </a:moveTo>
                  <a:lnTo>
                    <a:pt x="115" y="97"/>
                  </a:lnTo>
                  <a:lnTo>
                    <a:pt x="112" y="96"/>
                  </a:lnTo>
                  <a:lnTo>
                    <a:pt x="108" y="94"/>
                  </a:lnTo>
                  <a:lnTo>
                    <a:pt x="105" y="90"/>
                  </a:lnTo>
                  <a:lnTo>
                    <a:pt x="101" y="87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95" y="80"/>
                  </a:lnTo>
                  <a:lnTo>
                    <a:pt x="93" y="78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86" y="71"/>
                  </a:lnTo>
                  <a:lnTo>
                    <a:pt x="79" y="66"/>
                  </a:lnTo>
                  <a:lnTo>
                    <a:pt x="72" y="64"/>
                  </a:lnTo>
                  <a:lnTo>
                    <a:pt x="67" y="61"/>
                  </a:lnTo>
                  <a:lnTo>
                    <a:pt x="60" y="59"/>
                  </a:lnTo>
                  <a:lnTo>
                    <a:pt x="55" y="59"/>
                  </a:lnTo>
                  <a:lnTo>
                    <a:pt x="48" y="58"/>
                  </a:lnTo>
                  <a:lnTo>
                    <a:pt x="41" y="56"/>
                  </a:lnTo>
                  <a:lnTo>
                    <a:pt x="34" y="52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9" y="44"/>
                  </a:lnTo>
                  <a:lnTo>
                    <a:pt x="12" y="38"/>
                  </a:lnTo>
                  <a:lnTo>
                    <a:pt x="6" y="33"/>
                  </a:lnTo>
                  <a:lnTo>
                    <a:pt x="3" y="28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5" y="9"/>
                  </a:lnTo>
                  <a:lnTo>
                    <a:pt x="10" y="6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7" y="6"/>
                  </a:lnTo>
                  <a:lnTo>
                    <a:pt x="67" y="9"/>
                  </a:lnTo>
                  <a:lnTo>
                    <a:pt x="77" y="13"/>
                  </a:lnTo>
                  <a:lnTo>
                    <a:pt x="88" y="18"/>
                  </a:lnTo>
                  <a:lnTo>
                    <a:pt x="96" y="25"/>
                  </a:lnTo>
                  <a:lnTo>
                    <a:pt x="105" y="30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7" y="40"/>
                  </a:lnTo>
                  <a:lnTo>
                    <a:pt x="122" y="45"/>
                  </a:lnTo>
                  <a:lnTo>
                    <a:pt x="127" y="52"/>
                  </a:lnTo>
                  <a:lnTo>
                    <a:pt x="133" y="58"/>
                  </a:lnTo>
                  <a:lnTo>
                    <a:pt x="136" y="64"/>
                  </a:lnTo>
                  <a:lnTo>
                    <a:pt x="138" y="71"/>
                  </a:lnTo>
                  <a:lnTo>
                    <a:pt x="140" y="78"/>
                  </a:lnTo>
                  <a:lnTo>
                    <a:pt x="140" y="83"/>
                  </a:lnTo>
                  <a:lnTo>
                    <a:pt x="136" y="90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1" y="97"/>
                  </a:lnTo>
                  <a:lnTo>
                    <a:pt x="129" y="99"/>
                  </a:lnTo>
                  <a:lnTo>
                    <a:pt x="127" y="99"/>
                  </a:lnTo>
                  <a:lnTo>
                    <a:pt x="127" y="99"/>
                  </a:lnTo>
                  <a:lnTo>
                    <a:pt x="126" y="99"/>
                  </a:lnTo>
                  <a:lnTo>
                    <a:pt x="124" y="99"/>
                  </a:lnTo>
                  <a:lnTo>
                    <a:pt x="122" y="99"/>
                  </a:lnTo>
                  <a:lnTo>
                    <a:pt x="121" y="99"/>
                  </a:lnTo>
                  <a:lnTo>
                    <a:pt x="119" y="99"/>
                  </a:lnTo>
                  <a:lnTo>
                    <a:pt x="117" y="99"/>
                  </a:lnTo>
                  <a:lnTo>
                    <a:pt x="117" y="9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33" name="Freeform 857">
              <a:extLst>
                <a:ext uri="{FF2B5EF4-FFF2-40B4-BE49-F238E27FC236}">
                  <a16:creationId xmlns:a16="http://schemas.microsoft.com/office/drawing/2014/main" id="{9DC95CAF-D4D9-2FEB-4D1F-3C4D47296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3224"/>
              <a:ext cx="59" cy="46"/>
            </a:xfrm>
            <a:custGeom>
              <a:avLst/>
              <a:gdLst>
                <a:gd name="T0" fmla="*/ 50 w 117"/>
                <a:gd name="T1" fmla="*/ 5 h 91"/>
                <a:gd name="T2" fmla="*/ 55 w 117"/>
                <a:gd name="T3" fmla="*/ 8 h 91"/>
                <a:gd name="T4" fmla="*/ 62 w 117"/>
                <a:gd name="T5" fmla="*/ 12 h 91"/>
                <a:gd name="T6" fmla="*/ 70 w 117"/>
                <a:gd name="T7" fmla="*/ 19 h 91"/>
                <a:gd name="T8" fmla="*/ 79 w 117"/>
                <a:gd name="T9" fmla="*/ 26 h 91"/>
                <a:gd name="T10" fmla="*/ 89 w 117"/>
                <a:gd name="T11" fmla="*/ 32 h 91"/>
                <a:gd name="T12" fmla="*/ 98 w 117"/>
                <a:gd name="T13" fmla="*/ 41 h 91"/>
                <a:gd name="T14" fmla="*/ 107 w 117"/>
                <a:gd name="T15" fmla="*/ 51 h 91"/>
                <a:gd name="T16" fmla="*/ 114 w 117"/>
                <a:gd name="T17" fmla="*/ 60 h 91"/>
                <a:gd name="T18" fmla="*/ 117 w 117"/>
                <a:gd name="T19" fmla="*/ 69 h 91"/>
                <a:gd name="T20" fmla="*/ 117 w 117"/>
                <a:gd name="T21" fmla="*/ 77 h 91"/>
                <a:gd name="T22" fmla="*/ 117 w 117"/>
                <a:gd name="T23" fmla="*/ 77 h 91"/>
                <a:gd name="T24" fmla="*/ 114 w 117"/>
                <a:gd name="T25" fmla="*/ 84 h 91"/>
                <a:gd name="T26" fmla="*/ 110 w 117"/>
                <a:gd name="T27" fmla="*/ 90 h 91"/>
                <a:gd name="T28" fmla="*/ 105 w 117"/>
                <a:gd name="T29" fmla="*/ 91 h 91"/>
                <a:gd name="T30" fmla="*/ 100 w 117"/>
                <a:gd name="T31" fmla="*/ 91 h 91"/>
                <a:gd name="T32" fmla="*/ 93 w 117"/>
                <a:gd name="T33" fmla="*/ 90 h 91"/>
                <a:gd name="T34" fmla="*/ 86 w 117"/>
                <a:gd name="T35" fmla="*/ 86 h 91"/>
                <a:gd name="T36" fmla="*/ 77 w 117"/>
                <a:gd name="T37" fmla="*/ 81 h 91"/>
                <a:gd name="T38" fmla="*/ 69 w 117"/>
                <a:gd name="T39" fmla="*/ 74 h 91"/>
                <a:gd name="T40" fmla="*/ 60 w 117"/>
                <a:gd name="T41" fmla="*/ 67 h 91"/>
                <a:gd name="T42" fmla="*/ 51 w 117"/>
                <a:gd name="T43" fmla="*/ 57 h 91"/>
                <a:gd name="T44" fmla="*/ 51 w 117"/>
                <a:gd name="T45" fmla="*/ 57 h 91"/>
                <a:gd name="T46" fmla="*/ 46 w 117"/>
                <a:gd name="T47" fmla="*/ 51 h 91"/>
                <a:gd name="T48" fmla="*/ 41 w 117"/>
                <a:gd name="T49" fmla="*/ 48 h 91"/>
                <a:gd name="T50" fmla="*/ 36 w 117"/>
                <a:gd name="T51" fmla="*/ 46 h 91"/>
                <a:gd name="T52" fmla="*/ 31 w 117"/>
                <a:gd name="T53" fmla="*/ 45 h 91"/>
                <a:gd name="T54" fmla="*/ 27 w 117"/>
                <a:gd name="T55" fmla="*/ 43 h 91"/>
                <a:gd name="T56" fmla="*/ 22 w 117"/>
                <a:gd name="T57" fmla="*/ 41 h 91"/>
                <a:gd name="T58" fmla="*/ 19 w 117"/>
                <a:gd name="T59" fmla="*/ 41 h 91"/>
                <a:gd name="T60" fmla="*/ 15 w 117"/>
                <a:gd name="T61" fmla="*/ 39 h 91"/>
                <a:gd name="T62" fmla="*/ 10 w 117"/>
                <a:gd name="T63" fmla="*/ 38 h 91"/>
                <a:gd name="T64" fmla="*/ 6 w 117"/>
                <a:gd name="T65" fmla="*/ 34 h 91"/>
                <a:gd name="T66" fmla="*/ 6 w 117"/>
                <a:gd name="T67" fmla="*/ 34 h 91"/>
                <a:gd name="T68" fmla="*/ 3 w 117"/>
                <a:gd name="T69" fmla="*/ 29 h 91"/>
                <a:gd name="T70" fmla="*/ 0 w 117"/>
                <a:gd name="T71" fmla="*/ 26 h 91"/>
                <a:gd name="T72" fmla="*/ 0 w 117"/>
                <a:gd name="T73" fmla="*/ 20 h 91"/>
                <a:gd name="T74" fmla="*/ 0 w 117"/>
                <a:gd name="T75" fmla="*/ 17 h 91"/>
                <a:gd name="T76" fmla="*/ 1 w 117"/>
                <a:gd name="T77" fmla="*/ 12 h 91"/>
                <a:gd name="T78" fmla="*/ 3 w 117"/>
                <a:gd name="T79" fmla="*/ 8 h 91"/>
                <a:gd name="T80" fmla="*/ 6 w 117"/>
                <a:gd name="T81" fmla="*/ 5 h 91"/>
                <a:gd name="T82" fmla="*/ 12 w 117"/>
                <a:gd name="T83" fmla="*/ 3 h 91"/>
                <a:gd name="T84" fmla="*/ 17 w 117"/>
                <a:gd name="T85" fmla="*/ 1 h 91"/>
                <a:gd name="T86" fmla="*/ 22 w 117"/>
                <a:gd name="T87" fmla="*/ 0 h 91"/>
                <a:gd name="T88" fmla="*/ 22 w 117"/>
                <a:gd name="T89" fmla="*/ 0 h 91"/>
                <a:gd name="T90" fmla="*/ 24 w 117"/>
                <a:gd name="T91" fmla="*/ 0 h 91"/>
                <a:gd name="T92" fmla="*/ 24 w 117"/>
                <a:gd name="T93" fmla="*/ 0 h 91"/>
                <a:gd name="T94" fmla="*/ 27 w 117"/>
                <a:gd name="T95" fmla="*/ 0 h 91"/>
                <a:gd name="T96" fmla="*/ 29 w 117"/>
                <a:gd name="T97" fmla="*/ 0 h 91"/>
                <a:gd name="T98" fmla="*/ 32 w 117"/>
                <a:gd name="T99" fmla="*/ 0 h 91"/>
                <a:gd name="T100" fmla="*/ 36 w 117"/>
                <a:gd name="T101" fmla="*/ 1 h 91"/>
                <a:gd name="T102" fmla="*/ 39 w 117"/>
                <a:gd name="T103" fmla="*/ 1 h 91"/>
                <a:gd name="T104" fmla="*/ 45 w 117"/>
                <a:gd name="T105" fmla="*/ 3 h 91"/>
                <a:gd name="T106" fmla="*/ 48 w 117"/>
                <a:gd name="T107" fmla="*/ 3 h 91"/>
                <a:gd name="T108" fmla="*/ 50 w 117"/>
                <a:gd name="T109" fmla="*/ 5 h 91"/>
                <a:gd name="T110" fmla="*/ 50 w 117"/>
                <a:gd name="T111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91">
                  <a:moveTo>
                    <a:pt x="50" y="5"/>
                  </a:moveTo>
                  <a:lnTo>
                    <a:pt x="55" y="8"/>
                  </a:lnTo>
                  <a:lnTo>
                    <a:pt x="62" y="12"/>
                  </a:lnTo>
                  <a:lnTo>
                    <a:pt x="70" y="19"/>
                  </a:lnTo>
                  <a:lnTo>
                    <a:pt x="79" y="26"/>
                  </a:lnTo>
                  <a:lnTo>
                    <a:pt x="89" y="32"/>
                  </a:lnTo>
                  <a:lnTo>
                    <a:pt x="98" y="41"/>
                  </a:lnTo>
                  <a:lnTo>
                    <a:pt x="107" y="51"/>
                  </a:lnTo>
                  <a:lnTo>
                    <a:pt x="114" y="60"/>
                  </a:lnTo>
                  <a:lnTo>
                    <a:pt x="117" y="69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14" y="84"/>
                  </a:lnTo>
                  <a:lnTo>
                    <a:pt x="110" y="90"/>
                  </a:lnTo>
                  <a:lnTo>
                    <a:pt x="105" y="91"/>
                  </a:lnTo>
                  <a:lnTo>
                    <a:pt x="100" y="91"/>
                  </a:lnTo>
                  <a:lnTo>
                    <a:pt x="93" y="90"/>
                  </a:lnTo>
                  <a:lnTo>
                    <a:pt x="86" y="86"/>
                  </a:lnTo>
                  <a:lnTo>
                    <a:pt x="77" y="81"/>
                  </a:lnTo>
                  <a:lnTo>
                    <a:pt x="69" y="74"/>
                  </a:lnTo>
                  <a:lnTo>
                    <a:pt x="60" y="6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46" y="51"/>
                  </a:lnTo>
                  <a:lnTo>
                    <a:pt x="41" y="48"/>
                  </a:lnTo>
                  <a:lnTo>
                    <a:pt x="36" y="46"/>
                  </a:lnTo>
                  <a:lnTo>
                    <a:pt x="31" y="45"/>
                  </a:lnTo>
                  <a:lnTo>
                    <a:pt x="27" y="43"/>
                  </a:lnTo>
                  <a:lnTo>
                    <a:pt x="22" y="41"/>
                  </a:lnTo>
                  <a:lnTo>
                    <a:pt x="19" y="41"/>
                  </a:lnTo>
                  <a:lnTo>
                    <a:pt x="15" y="39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3" y="29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3" y="8"/>
                  </a:lnTo>
                  <a:lnTo>
                    <a:pt x="6" y="5"/>
                  </a:lnTo>
                  <a:lnTo>
                    <a:pt x="12" y="3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1"/>
                  </a:lnTo>
                  <a:lnTo>
                    <a:pt x="45" y="3"/>
                  </a:lnTo>
                  <a:lnTo>
                    <a:pt x="48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rgbClr val="4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34" name="Freeform 858">
              <a:extLst>
                <a:ext uri="{FF2B5EF4-FFF2-40B4-BE49-F238E27FC236}">
                  <a16:creationId xmlns:a16="http://schemas.microsoft.com/office/drawing/2014/main" id="{BEA2AA3E-AC30-DF9D-8819-49615DF4D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3224"/>
              <a:ext cx="59" cy="46"/>
            </a:xfrm>
            <a:custGeom>
              <a:avLst/>
              <a:gdLst>
                <a:gd name="T0" fmla="*/ 50 w 117"/>
                <a:gd name="T1" fmla="*/ 5 h 91"/>
                <a:gd name="T2" fmla="*/ 55 w 117"/>
                <a:gd name="T3" fmla="*/ 8 h 91"/>
                <a:gd name="T4" fmla="*/ 62 w 117"/>
                <a:gd name="T5" fmla="*/ 12 h 91"/>
                <a:gd name="T6" fmla="*/ 70 w 117"/>
                <a:gd name="T7" fmla="*/ 19 h 91"/>
                <a:gd name="T8" fmla="*/ 79 w 117"/>
                <a:gd name="T9" fmla="*/ 26 h 91"/>
                <a:gd name="T10" fmla="*/ 89 w 117"/>
                <a:gd name="T11" fmla="*/ 32 h 91"/>
                <a:gd name="T12" fmla="*/ 98 w 117"/>
                <a:gd name="T13" fmla="*/ 41 h 91"/>
                <a:gd name="T14" fmla="*/ 107 w 117"/>
                <a:gd name="T15" fmla="*/ 51 h 91"/>
                <a:gd name="T16" fmla="*/ 114 w 117"/>
                <a:gd name="T17" fmla="*/ 60 h 91"/>
                <a:gd name="T18" fmla="*/ 117 w 117"/>
                <a:gd name="T19" fmla="*/ 69 h 91"/>
                <a:gd name="T20" fmla="*/ 117 w 117"/>
                <a:gd name="T21" fmla="*/ 77 h 91"/>
                <a:gd name="T22" fmla="*/ 117 w 117"/>
                <a:gd name="T23" fmla="*/ 77 h 91"/>
                <a:gd name="T24" fmla="*/ 114 w 117"/>
                <a:gd name="T25" fmla="*/ 84 h 91"/>
                <a:gd name="T26" fmla="*/ 110 w 117"/>
                <a:gd name="T27" fmla="*/ 90 h 91"/>
                <a:gd name="T28" fmla="*/ 105 w 117"/>
                <a:gd name="T29" fmla="*/ 91 h 91"/>
                <a:gd name="T30" fmla="*/ 100 w 117"/>
                <a:gd name="T31" fmla="*/ 91 h 91"/>
                <a:gd name="T32" fmla="*/ 93 w 117"/>
                <a:gd name="T33" fmla="*/ 90 h 91"/>
                <a:gd name="T34" fmla="*/ 86 w 117"/>
                <a:gd name="T35" fmla="*/ 86 h 91"/>
                <a:gd name="T36" fmla="*/ 77 w 117"/>
                <a:gd name="T37" fmla="*/ 81 h 91"/>
                <a:gd name="T38" fmla="*/ 69 w 117"/>
                <a:gd name="T39" fmla="*/ 74 h 91"/>
                <a:gd name="T40" fmla="*/ 60 w 117"/>
                <a:gd name="T41" fmla="*/ 67 h 91"/>
                <a:gd name="T42" fmla="*/ 51 w 117"/>
                <a:gd name="T43" fmla="*/ 57 h 91"/>
                <a:gd name="T44" fmla="*/ 51 w 117"/>
                <a:gd name="T45" fmla="*/ 57 h 91"/>
                <a:gd name="T46" fmla="*/ 46 w 117"/>
                <a:gd name="T47" fmla="*/ 51 h 91"/>
                <a:gd name="T48" fmla="*/ 41 w 117"/>
                <a:gd name="T49" fmla="*/ 48 h 91"/>
                <a:gd name="T50" fmla="*/ 36 w 117"/>
                <a:gd name="T51" fmla="*/ 46 h 91"/>
                <a:gd name="T52" fmla="*/ 31 w 117"/>
                <a:gd name="T53" fmla="*/ 45 h 91"/>
                <a:gd name="T54" fmla="*/ 27 w 117"/>
                <a:gd name="T55" fmla="*/ 43 h 91"/>
                <a:gd name="T56" fmla="*/ 22 w 117"/>
                <a:gd name="T57" fmla="*/ 41 h 91"/>
                <a:gd name="T58" fmla="*/ 19 w 117"/>
                <a:gd name="T59" fmla="*/ 41 h 91"/>
                <a:gd name="T60" fmla="*/ 15 w 117"/>
                <a:gd name="T61" fmla="*/ 39 h 91"/>
                <a:gd name="T62" fmla="*/ 10 w 117"/>
                <a:gd name="T63" fmla="*/ 38 h 91"/>
                <a:gd name="T64" fmla="*/ 6 w 117"/>
                <a:gd name="T65" fmla="*/ 34 h 91"/>
                <a:gd name="T66" fmla="*/ 6 w 117"/>
                <a:gd name="T67" fmla="*/ 34 h 91"/>
                <a:gd name="T68" fmla="*/ 3 w 117"/>
                <a:gd name="T69" fmla="*/ 29 h 91"/>
                <a:gd name="T70" fmla="*/ 0 w 117"/>
                <a:gd name="T71" fmla="*/ 26 h 91"/>
                <a:gd name="T72" fmla="*/ 0 w 117"/>
                <a:gd name="T73" fmla="*/ 20 h 91"/>
                <a:gd name="T74" fmla="*/ 0 w 117"/>
                <a:gd name="T75" fmla="*/ 17 h 91"/>
                <a:gd name="T76" fmla="*/ 1 w 117"/>
                <a:gd name="T77" fmla="*/ 12 h 91"/>
                <a:gd name="T78" fmla="*/ 3 w 117"/>
                <a:gd name="T79" fmla="*/ 8 h 91"/>
                <a:gd name="T80" fmla="*/ 6 w 117"/>
                <a:gd name="T81" fmla="*/ 5 h 91"/>
                <a:gd name="T82" fmla="*/ 12 w 117"/>
                <a:gd name="T83" fmla="*/ 3 h 91"/>
                <a:gd name="T84" fmla="*/ 17 w 117"/>
                <a:gd name="T85" fmla="*/ 1 h 91"/>
                <a:gd name="T86" fmla="*/ 22 w 117"/>
                <a:gd name="T87" fmla="*/ 0 h 91"/>
                <a:gd name="T88" fmla="*/ 22 w 117"/>
                <a:gd name="T89" fmla="*/ 0 h 91"/>
                <a:gd name="T90" fmla="*/ 24 w 117"/>
                <a:gd name="T91" fmla="*/ 0 h 91"/>
                <a:gd name="T92" fmla="*/ 24 w 117"/>
                <a:gd name="T93" fmla="*/ 0 h 91"/>
                <a:gd name="T94" fmla="*/ 27 w 117"/>
                <a:gd name="T95" fmla="*/ 0 h 91"/>
                <a:gd name="T96" fmla="*/ 29 w 117"/>
                <a:gd name="T97" fmla="*/ 0 h 91"/>
                <a:gd name="T98" fmla="*/ 32 w 117"/>
                <a:gd name="T99" fmla="*/ 0 h 91"/>
                <a:gd name="T100" fmla="*/ 36 w 117"/>
                <a:gd name="T101" fmla="*/ 1 h 91"/>
                <a:gd name="T102" fmla="*/ 39 w 117"/>
                <a:gd name="T103" fmla="*/ 1 h 91"/>
                <a:gd name="T104" fmla="*/ 45 w 117"/>
                <a:gd name="T105" fmla="*/ 3 h 91"/>
                <a:gd name="T106" fmla="*/ 48 w 117"/>
                <a:gd name="T107" fmla="*/ 3 h 91"/>
                <a:gd name="T108" fmla="*/ 50 w 117"/>
                <a:gd name="T109" fmla="*/ 5 h 91"/>
                <a:gd name="T110" fmla="*/ 50 w 117"/>
                <a:gd name="T111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91">
                  <a:moveTo>
                    <a:pt x="50" y="5"/>
                  </a:moveTo>
                  <a:lnTo>
                    <a:pt x="55" y="8"/>
                  </a:lnTo>
                  <a:lnTo>
                    <a:pt x="62" y="12"/>
                  </a:lnTo>
                  <a:lnTo>
                    <a:pt x="70" y="19"/>
                  </a:lnTo>
                  <a:lnTo>
                    <a:pt x="79" y="26"/>
                  </a:lnTo>
                  <a:lnTo>
                    <a:pt x="89" y="32"/>
                  </a:lnTo>
                  <a:lnTo>
                    <a:pt x="98" y="41"/>
                  </a:lnTo>
                  <a:lnTo>
                    <a:pt x="107" y="51"/>
                  </a:lnTo>
                  <a:lnTo>
                    <a:pt x="114" y="60"/>
                  </a:lnTo>
                  <a:lnTo>
                    <a:pt x="117" y="69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14" y="84"/>
                  </a:lnTo>
                  <a:lnTo>
                    <a:pt x="110" y="90"/>
                  </a:lnTo>
                  <a:lnTo>
                    <a:pt x="105" y="91"/>
                  </a:lnTo>
                  <a:lnTo>
                    <a:pt x="100" y="91"/>
                  </a:lnTo>
                  <a:lnTo>
                    <a:pt x="93" y="90"/>
                  </a:lnTo>
                  <a:lnTo>
                    <a:pt x="86" y="86"/>
                  </a:lnTo>
                  <a:lnTo>
                    <a:pt x="77" y="81"/>
                  </a:lnTo>
                  <a:lnTo>
                    <a:pt x="69" y="74"/>
                  </a:lnTo>
                  <a:lnTo>
                    <a:pt x="60" y="6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46" y="51"/>
                  </a:lnTo>
                  <a:lnTo>
                    <a:pt x="41" y="48"/>
                  </a:lnTo>
                  <a:lnTo>
                    <a:pt x="36" y="46"/>
                  </a:lnTo>
                  <a:lnTo>
                    <a:pt x="31" y="45"/>
                  </a:lnTo>
                  <a:lnTo>
                    <a:pt x="27" y="43"/>
                  </a:lnTo>
                  <a:lnTo>
                    <a:pt x="22" y="41"/>
                  </a:lnTo>
                  <a:lnTo>
                    <a:pt x="19" y="41"/>
                  </a:lnTo>
                  <a:lnTo>
                    <a:pt x="15" y="39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3" y="29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3" y="8"/>
                  </a:lnTo>
                  <a:lnTo>
                    <a:pt x="6" y="5"/>
                  </a:lnTo>
                  <a:lnTo>
                    <a:pt x="12" y="3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1"/>
                  </a:lnTo>
                  <a:lnTo>
                    <a:pt x="45" y="3"/>
                  </a:lnTo>
                  <a:lnTo>
                    <a:pt x="48" y="3"/>
                  </a:lnTo>
                  <a:lnTo>
                    <a:pt x="50" y="5"/>
                  </a:lnTo>
                  <a:lnTo>
                    <a:pt x="50" y="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35" name="Freeform 859">
              <a:extLst>
                <a:ext uri="{FF2B5EF4-FFF2-40B4-BE49-F238E27FC236}">
                  <a16:creationId xmlns:a16="http://schemas.microsoft.com/office/drawing/2014/main" id="{36B340CE-5F09-B7A1-4DF4-61AEEE4F5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3232"/>
              <a:ext cx="41" cy="30"/>
            </a:xfrm>
            <a:custGeom>
              <a:avLst/>
              <a:gdLst>
                <a:gd name="T0" fmla="*/ 79 w 83"/>
                <a:gd name="T1" fmla="*/ 49 h 61"/>
                <a:gd name="T2" fmla="*/ 70 w 83"/>
                <a:gd name="T3" fmla="*/ 36 h 61"/>
                <a:gd name="T4" fmla="*/ 62 w 83"/>
                <a:gd name="T5" fmla="*/ 28 h 61"/>
                <a:gd name="T6" fmla="*/ 51 w 83"/>
                <a:gd name="T7" fmla="*/ 19 h 61"/>
                <a:gd name="T8" fmla="*/ 43 w 83"/>
                <a:gd name="T9" fmla="*/ 14 h 61"/>
                <a:gd name="T10" fmla="*/ 34 w 83"/>
                <a:gd name="T11" fmla="*/ 9 h 61"/>
                <a:gd name="T12" fmla="*/ 26 w 83"/>
                <a:gd name="T13" fmla="*/ 5 h 61"/>
                <a:gd name="T14" fmla="*/ 19 w 83"/>
                <a:gd name="T15" fmla="*/ 2 h 61"/>
                <a:gd name="T16" fmla="*/ 13 w 83"/>
                <a:gd name="T17" fmla="*/ 2 h 61"/>
                <a:gd name="T18" fmla="*/ 10 w 83"/>
                <a:gd name="T19" fmla="*/ 0 h 61"/>
                <a:gd name="T20" fmla="*/ 8 w 83"/>
                <a:gd name="T21" fmla="*/ 0 h 61"/>
                <a:gd name="T22" fmla="*/ 8 w 83"/>
                <a:gd name="T23" fmla="*/ 0 h 61"/>
                <a:gd name="T24" fmla="*/ 8 w 83"/>
                <a:gd name="T25" fmla="*/ 0 h 61"/>
                <a:gd name="T26" fmla="*/ 6 w 83"/>
                <a:gd name="T27" fmla="*/ 0 h 61"/>
                <a:gd name="T28" fmla="*/ 6 w 83"/>
                <a:gd name="T29" fmla="*/ 0 h 61"/>
                <a:gd name="T30" fmla="*/ 5 w 83"/>
                <a:gd name="T31" fmla="*/ 0 h 61"/>
                <a:gd name="T32" fmla="*/ 3 w 83"/>
                <a:gd name="T33" fmla="*/ 0 h 61"/>
                <a:gd name="T34" fmla="*/ 1 w 83"/>
                <a:gd name="T35" fmla="*/ 0 h 61"/>
                <a:gd name="T36" fmla="*/ 0 w 83"/>
                <a:gd name="T37" fmla="*/ 2 h 61"/>
                <a:gd name="T38" fmla="*/ 0 w 83"/>
                <a:gd name="T39" fmla="*/ 2 h 61"/>
                <a:gd name="T40" fmla="*/ 1 w 83"/>
                <a:gd name="T41" fmla="*/ 4 h 61"/>
                <a:gd name="T42" fmla="*/ 3 w 83"/>
                <a:gd name="T43" fmla="*/ 5 h 61"/>
                <a:gd name="T44" fmla="*/ 3 w 83"/>
                <a:gd name="T45" fmla="*/ 5 h 61"/>
                <a:gd name="T46" fmla="*/ 5 w 83"/>
                <a:gd name="T47" fmla="*/ 7 h 61"/>
                <a:gd name="T48" fmla="*/ 8 w 83"/>
                <a:gd name="T49" fmla="*/ 7 h 61"/>
                <a:gd name="T50" fmla="*/ 13 w 83"/>
                <a:gd name="T51" fmla="*/ 7 h 61"/>
                <a:gd name="T52" fmla="*/ 19 w 83"/>
                <a:gd name="T53" fmla="*/ 9 h 61"/>
                <a:gd name="T54" fmla="*/ 26 w 83"/>
                <a:gd name="T55" fmla="*/ 12 h 61"/>
                <a:gd name="T56" fmla="*/ 34 w 83"/>
                <a:gd name="T57" fmla="*/ 16 h 61"/>
                <a:gd name="T58" fmla="*/ 43 w 83"/>
                <a:gd name="T59" fmla="*/ 21 h 61"/>
                <a:gd name="T60" fmla="*/ 51 w 83"/>
                <a:gd name="T61" fmla="*/ 30 h 61"/>
                <a:gd name="T62" fmla="*/ 62 w 83"/>
                <a:gd name="T63" fmla="*/ 40 h 61"/>
                <a:gd name="T64" fmla="*/ 72 w 83"/>
                <a:gd name="T65" fmla="*/ 54 h 61"/>
                <a:gd name="T66" fmla="*/ 72 w 83"/>
                <a:gd name="T67" fmla="*/ 54 h 61"/>
                <a:gd name="T68" fmla="*/ 74 w 83"/>
                <a:gd name="T69" fmla="*/ 55 h 61"/>
                <a:gd name="T70" fmla="*/ 76 w 83"/>
                <a:gd name="T71" fmla="*/ 57 h 61"/>
                <a:gd name="T72" fmla="*/ 77 w 83"/>
                <a:gd name="T73" fmla="*/ 59 h 61"/>
                <a:gd name="T74" fmla="*/ 79 w 83"/>
                <a:gd name="T75" fmla="*/ 61 h 61"/>
                <a:gd name="T76" fmla="*/ 81 w 83"/>
                <a:gd name="T77" fmla="*/ 61 h 61"/>
                <a:gd name="T78" fmla="*/ 83 w 83"/>
                <a:gd name="T79" fmla="*/ 61 h 61"/>
                <a:gd name="T80" fmla="*/ 83 w 83"/>
                <a:gd name="T81" fmla="*/ 61 h 61"/>
                <a:gd name="T82" fmla="*/ 83 w 83"/>
                <a:gd name="T83" fmla="*/ 57 h 61"/>
                <a:gd name="T84" fmla="*/ 83 w 83"/>
                <a:gd name="T85" fmla="*/ 54 h 61"/>
                <a:gd name="T86" fmla="*/ 79 w 83"/>
                <a:gd name="T87" fmla="*/ 49 h 61"/>
                <a:gd name="T88" fmla="*/ 79 w 83"/>
                <a:gd name="T8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61">
                  <a:moveTo>
                    <a:pt x="79" y="49"/>
                  </a:moveTo>
                  <a:lnTo>
                    <a:pt x="70" y="36"/>
                  </a:lnTo>
                  <a:lnTo>
                    <a:pt x="62" y="28"/>
                  </a:lnTo>
                  <a:lnTo>
                    <a:pt x="51" y="19"/>
                  </a:lnTo>
                  <a:lnTo>
                    <a:pt x="43" y="14"/>
                  </a:lnTo>
                  <a:lnTo>
                    <a:pt x="34" y="9"/>
                  </a:lnTo>
                  <a:lnTo>
                    <a:pt x="26" y="5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8" y="7"/>
                  </a:lnTo>
                  <a:lnTo>
                    <a:pt x="13" y="7"/>
                  </a:lnTo>
                  <a:lnTo>
                    <a:pt x="19" y="9"/>
                  </a:lnTo>
                  <a:lnTo>
                    <a:pt x="26" y="12"/>
                  </a:lnTo>
                  <a:lnTo>
                    <a:pt x="34" y="16"/>
                  </a:lnTo>
                  <a:lnTo>
                    <a:pt x="43" y="21"/>
                  </a:lnTo>
                  <a:lnTo>
                    <a:pt x="51" y="30"/>
                  </a:lnTo>
                  <a:lnTo>
                    <a:pt x="62" y="40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4" y="55"/>
                  </a:lnTo>
                  <a:lnTo>
                    <a:pt x="76" y="57"/>
                  </a:lnTo>
                  <a:lnTo>
                    <a:pt x="77" y="59"/>
                  </a:lnTo>
                  <a:lnTo>
                    <a:pt x="79" y="61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57"/>
                  </a:lnTo>
                  <a:lnTo>
                    <a:pt x="83" y="54"/>
                  </a:lnTo>
                  <a:lnTo>
                    <a:pt x="79" y="49"/>
                  </a:lnTo>
                  <a:lnTo>
                    <a:pt x="79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36" name="Freeform 860">
              <a:extLst>
                <a:ext uri="{FF2B5EF4-FFF2-40B4-BE49-F238E27FC236}">
                  <a16:creationId xmlns:a16="http://schemas.microsoft.com/office/drawing/2014/main" id="{FBC416F0-C370-A371-1C04-38D685880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3232"/>
              <a:ext cx="41" cy="30"/>
            </a:xfrm>
            <a:custGeom>
              <a:avLst/>
              <a:gdLst>
                <a:gd name="T0" fmla="*/ 79 w 83"/>
                <a:gd name="T1" fmla="*/ 49 h 61"/>
                <a:gd name="T2" fmla="*/ 70 w 83"/>
                <a:gd name="T3" fmla="*/ 36 h 61"/>
                <a:gd name="T4" fmla="*/ 62 w 83"/>
                <a:gd name="T5" fmla="*/ 28 h 61"/>
                <a:gd name="T6" fmla="*/ 51 w 83"/>
                <a:gd name="T7" fmla="*/ 19 h 61"/>
                <a:gd name="T8" fmla="*/ 43 w 83"/>
                <a:gd name="T9" fmla="*/ 14 h 61"/>
                <a:gd name="T10" fmla="*/ 34 w 83"/>
                <a:gd name="T11" fmla="*/ 9 h 61"/>
                <a:gd name="T12" fmla="*/ 26 w 83"/>
                <a:gd name="T13" fmla="*/ 5 h 61"/>
                <a:gd name="T14" fmla="*/ 19 w 83"/>
                <a:gd name="T15" fmla="*/ 2 h 61"/>
                <a:gd name="T16" fmla="*/ 13 w 83"/>
                <a:gd name="T17" fmla="*/ 2 h 61"/>
                <a:gd name="T18" fmla="*/ 10 w 83"/>
                <a:gd name="T19" fmla="*/ 0 h 61"/>
                <a:gd name="T20" fmla="*/ 8 w 83"/>
                <a:gd name="T21" fmla="*/ 0 h 61"/>
                <a:gd name="T22" fmla="*/ 8 w 83"/>
                <a:gd name="T23" fmla="*/ 0 h 61"/>
                <a:gd name="T24" fmla="*/ 8 w 83"/>
                <a:gd name="T25" fmla="*/ 0 h 61"/>
                <a:gd name="T26" fmla="*/ 6 w 83"/>
                <a:gd name="T27" fmla="*/ 0 h 61"/>
                <a:gd name="T28" fmla="*/ 6 w 83"/>
                <a:gd name="T29" fmla="*/ 0 h 61"/>
                <a:gd name="T30" fmla="*/ 5 w 83"/>
                <a:gd name="T31" fmla="*/ 0 h 61"/>
                <a:gd name="T32" fmla="*/ 3 w 83"/>
                <a:gd name="T33" fmla="*/ 0 h 61"/>
                <a:gd name="T34" fmla="*/ 1 w 83"/>
                <a:gd name="T35" fmla="*/ 0 h 61"/>
                <a:gd name="T36" fmla="*/ 0 w 83"/>
                <a:gd name="T37" fmla="*/ 2 h 61"/>
                <a:gd name="T38" fmla="*/ 0 w 83"/>
                <a:gd name="T39" fmla="*/ 2 h 61"/>
                <a:gd name="T40" fmla="*/ 1 w 83"/>
                <a:gd name="T41" fmla="*/ 4 h 61"/>
                <a:gd name="T42" fmla="*/ 3 w 83"/>
                <a:gd name="T43" fmla="*/ 5 h 61"/>
                <a:gd name="T44" fmla="*/ 3 w 83"/>
                <a:gd name="T45" fmla="*/ 5 h 61"/>
                <a:gd name="T46" fmla="*/ 5 w 83"/>
                <a:gd name="T47" fmla="*/ 7 h 61"/>
                <a:gd name="T48" fmla="*/ 8 w 83"/>
                <a:gd name="T49" fmla="*/ 7 h 61"/>
                <a:gd name="T50" fmla="*/ 13 w 83"/>
                <a:gd name="T51" fmla="*/ 7 h 61"/>
                <a:gd name="T52" fmla="*/ 19 w 83"/>
                <a:gd name="T53" fmla="*/ 9 h 61"/>
                <a:gd name="T54" fmla="*/ 26 w 83"/>
                <a:gd name="T55" fmla="*/ 12 h 61"/>
                <a:gd name="T56" fmla="*/ 34 w 83"/>
                <a:gd name="T57" fmla="*/ 16 h 61"/>
                <a:gd name="T58" fmla="*/ 43 w 83"/>
                <a:gd name="T59" fmla="*/ 21 h 61"/>
                <a:gd name="T60" fmla="*/ 51 w 83"/>
                <a:gd name="T61" fmla="*/ 30 h 61"/>
                <a:gd name="T62" fmla="*/ 62 w 83"/>
                <a:gd name="T63" fmla="*/ 40 h 61"/>
                <a:gd name="T64" fmla="*/ 72 w 83"/>
                <a:gd name="T65" fmla="*/ 54 h 61"/>
                <a:gd name="T66" fmla="*/ 72 w 83"/>
                <a:gd name="T67" fmla="*/ 54 h 61"/>
                <a:gd name="T68" fmla="*/ 74 w 83"/>
                <a:gd name="T69" fmla="*/ 55 h 61"/>
                <a:gd name="T70" fmla="*/ 76 w 83"/>
                <a:gd name="T71" fmla="*/ 57 h 61"/>
                <a:gd name="T72" fmla="*/ 77 w 83"/>
                <a:gd name="T73" fmla="*/ 59 h 61"/>
                <a:gd name="T74" fmla="*/ 79 w 83"/>
                <a:gd name="T75" fmla="*/ 61 h 61"/>
                <a:gd name="T76" fmla="*/ 81 w 83"/>
                <a:gd name="T77" fmla="*/ 61 h 61"/>
                <a:gd name="T78" fmla="*/ 83 w 83"/>
                <a:gd name="T79" fmla="*/ 61 h 61"/>
                <a:gd name="T80" fmla="*/ 83 w 83"/>
                <a:gd name="T81" fmla="*/ 61 h 61"/>
                <a:gd name="T82" fmla="*/ 83 w 83"/>
                <a:gd name="T83" fmla="*/ 57 h 61"/>
                <a:gd name="T84" fmla="*/ 83 w 83"/>
                <a:gd name="T85" fmla="*/ 54 h 61"/>
                <a:gd name="T86" fmla="*/ 79 w 83"/>
                <a:gd name="T87" fmla="*/ 49 h 61"/>
                <a:gd name="T88" fmla="*/ 79 w 83"/>
                <a:gd name="T8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61">
                  <a:moveTo>
                    <a:pt x="79" y="49"/>
                  </a:moveTo>
                  <a:lnTo>
                    <a:pt x="70" y="36"/>
                  </a:lnTo>
                  <a:lnTo>
                    <a:pt x="62" y="28"/>
                  </a:lnTo>
                  <a:lnTo>
                    <a:pt x="51" y="19"/>
                  </a:lnTo>
                  <a:lnTo>
                    <a:pt x="43" y="14"/>
                  </a:lnTo>
                  <a:lnTo>
                    <a:pt x="34" y="9"/>
                  </a:lnTo>
                  <a:lnTo>
                    <a:pt x="26" y="5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8" y="7"/>
                  </a:lnTo>
                  <a:lnTo>
                    <a:pt x="13" y="7"/>
                  </a:lnTo>
                  <a:lnTo>
                    <a:pt x="19" y="9"/>
                  </a:lnTo>
                  <a:lnTo>
                    <a:pt x="26" y="12"/>
                  </a:lnTo>
                  <a:lnTo>
                    <a:pt x="34" y="16"/>
                  </a:lnTo>
                  <a:lnTo>
                    <a:pt x="43" y="21"/>
                  </a:lnTo>
                  <a:lnTo>
                    <a:pt x="51" y="30"/>
                  </a:lnTo>
                  <a:lnTo>
                    <a:pt x="62" y="40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4" y="55"/>
                  </a:lnTo>
                  <a:lnTo>
                    <a:pt x="76" y="57"/>
                  </a:lnTo>
                  <a:lnTo>
                    <a:pt x="77" y="59"/>
                  </a:lnTo>
                  <a:lnTo>
                    <a:pt x="79" y="61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57"/>
                  </a:lnTo>
                  <a:lnTo>
                    <a:pt x="83" y="54"/>
                  </a:lnTo>
                  <a:lnTo>
                    <a:pt x="79" y="49"/>
                  </a:lnTo>
                  <a:lnTo>
                    <a:pt x="79" y="4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37" name="Freeform 861">
              <a:extLst>
                <a:ext uri="{FF2B5EF4-FFF2-40B4-BE49-F238E27FC236}">
                  <a16:creationId xmlns:a16="http://schemas.microsoft.com/office/drawing/2014/main" id="{328A83AB-8D27-4E6B-F75B-BC191109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3179"/>
              <a:ext cx="53" cy="33"/>
            </a:xfrm>
            <a:custGeom>
              <a:avLst/>
              <a:gdLst>
                <a:gd name="T0" fmla="*/ 102 w 107"/>
                <a:gd name="T1" fmla="*/ 52 h 65"/>
                <a:gd name="T2" fmla="*/ 90 w 107"/>
                <a:gd name="T3" fmla="*/ 38 h 65"/>
                <a:gd name="T4" fmla="*/ 78 w 107"/>
                <a:gd name="T5" fmla="*/ 27 h 65"/>
                <a:gd name="T6" fmla="*/ 65 w 107"/>
                <a:gd name="T7" fmla="*/ 19 h 65"/>
                <a:gd name="T8" fmla="*/ 53 w 107"/>
                <a:gd name="T9" fmla="*/ 12 h 65"/>
                <a:gd name="T10" fmla="*/ 41 w 107"/>
                <a:gd name="T11" fmla="*/ 8 h 65"/>
                <a:gd name="T12" fmla="*/ 31 w 107"/>
                <a:gd name="T13" fmla="*/ 5 h 65"/>
                <a:gd name="T14" fmla="*/ 22 w 107"/>
                <a:gd name="T15" fmla="*/ 1 h 65"/>
                <a:gd name="T16" fmla="*/ 14 w 107"/>
                <a:gd name="T17" fmla="*/ 1 h 65"/>
                <a:gd name="T18" fmla="*/ 10 w 107"/>
                <a:gd name="T19" fmla="*/ 0 h 65"/>
                <a:gd name="T20" fmla="*/ 8 w 107"/>
                <a:gd name="T21" fmla="*/ 0 h 65"/>
                <a:gd name="T22" fmla="*/ 8 w 107"/>
                <a:gd name="T23" fmla="*/ 0 h 65"/>
                <a:gd name="T24" fmla="*/ 7 w 107"/>
                <a:gd name="T25" fmla="*/ 0 h 65"/>
                <a:gd name="T26" fmla="*/ 7 w 107"/>
                <a:gd name="T27" fmla="*/ 0 h 65"/>
                <a:gd name="T28" fmla="*/ 5 w 107"/>
                <a:gd name="T29" fmla="*/ 0 h 65"/>
                <a:gd name="T30" fmla="*/ 3 w 107"/>
                <a:gd name="T31" fmla="*/ 0 h 65"/>
                <a:gd name="T32" fmla="*/ 2 w 107"/>
                <a:gd name="T33" fmla="*/ 0 h 65"/>
                <a:gd name="T34" fmla="*/ 0 w 107"/>
                <a:gd name="T35" fmla="*/ 1 h 65"/>
                <a:gd name="T36" fmla="*/ 0 w 107"/>
                <a:gd name="T37" fmla="*/ 1 h 65"/>
                <a:gd name="T38" fmla="*/ 0 w 107"/>
                <a:gd name="T39" fmla="*/ 3 h 65"/>
                <a:gd name="T40" fmla="*/ 0 w 107"/>
                <a:gd name="T41" fmla="*/ 3 h 65"/>
                <a:gd name="T42" fmla="*/ 3 w 107"/>
                <a:gd name="T43" fmla="*/ 7 h 65"/>
                <a:gd name="T44" fmla="*/ 3 w 107"/>
                <a:gd name="T45" fmla="*/ 7 h 65"/>
                <a:gd name="T46" fmla="*/ 5 w 107"/>
                <a:gd name="T47" fmla="*/ 7 h 65"/>
                <a:gd name="T48" fmla="*/ 10 w 107"/>
                <a:gd name="T49" fmla="*/ 7 h 65"/>
                <a:gd name="T50" fmla="*/ 17 w 107"/>
                <a:gd name="T51" fmla="*/ 8 h 65"/>
                <a:gd name="T52" fmla="*/ 26 w 107"/>
                <a:gd name="T53" fmla="*/ 12 h 65"/>
                <a:gd name="T54" fmla="*/ 38 w 107"/>
                <a:gd name="T55" fmla="*/ 15 h 65"/>
                <a:gd name="T56" fmla="*/ 48 w 107"/>
                <a:gd name="T57" fmla="*/ 19 h 65"/>
                <a:gd name="T58" fmla="*/ 60 w 107"/>
                <a:gd name="T59" fmla="*/ 26 h 65"/>
                <a:gd name="T60" fmla="*/ 72 w 107"/>
                <a:gd name="T61" fmla="*/ 34 h 65"/>
                <a:gd name="T62" fmla="*/ 84 w 107"/>
                <a:gd name="T63" fmla="*/ 45 h 65"/>
                <a:gd name="T64" fmla="*/ 95 w 107"/>
                <a:gd name="T65" fmla="*/ 57 h 65"/>
                <a:gd name="T66" fmla="*/ 95 w 107"/>
                <a:gd name="T67" fmla="*/ 57 h 65"/>
                <a:gd name="T68" fmla="*/ 97 w 107"/>
                <a:gd name="T69" fmla="*/ 60 h 65"/>
                <a:gd name="T70" fmla="*/ 98 w 107"/>
                <a:gd name="T71" fmla="*/ 62 h 65"/>
                <a:gd name="T72" fmla="*/ 102 w 107"/>
                <a:gd name="T73" fmla="*/ 64 h 65"/>
                <a:gd name="T74" fmla="*/ 104 w 107"/>
                <a:gd name="T75" fmla="*/ 65 h 65"/>
                <a:gd name="T76" fmla="*/ 105 w 107"/>
                <a:gd name="T77" fmla="*/ 65 h 65"/>
                <a:gd name="T78" fmla="*/ 107 w 107"/>
                <a:gd name="T79" fmla="*/ 64 h 65"/>
                <a:gd name="T80" fmla="*/ 107 w 107"/>
                <a:gd name="T81" fmla="*/ 62 h 65"/>
                <a:gd name="T82" fmla="*/ 105 w 107"/>
                <a:gd name="T83" fmla="*/ 60 h 65"/>
                <a:gd name="T84" fmla="*/ 104 w 107"/>
                <a:gd name="T85" fmla="*/ 57 h 65"/>
                <a:gd name="T86" fmla="*/ 102 w 107"/>
                <a:gd name="T87" fmla="*/ 52 h 65"/>
                <a:gd name="T88" fmla="*/ 102 w 107"/>
                <a:gd name="T89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7" h="65">
                  <a:moveTo>
                    <a:pt x="102" y="52"/>
                  </a:moveTo>
                  <a:lnTo>
                    <a:pt x="90" y="38"/>
                  </a:lnTo>
                  <a:lnTo>
                    <a:pt x="78" y="27"/>
                  </a:lnTo>
                  <a:lnTo>
                    <a:pt x="65" y="19"/>
                  </a:lnTo>
                  <a:lnTo>
                    <a:pt x="53" y="12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2" y="1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10" y="7"/>
                  </a:lnTo>
                  <a:lnTo>
                    <a:pt x="17" y="8"/>
                  </a:lnTo>
                  <a:lnTo>
                    <a:pt x="26" y="12"/>
                  </a:lnTo>
                  <a:lnTo>
                    <a:pt x="38" y="15"/>
                  </a:lnTo>
                  <a:lnTo>
                    <a:pt x="48" y="19"/>
                  </a:lnTo>
                  <a:lnTo>
                    <a:pt x="60" y="26"/>
                  </a:lnTo>
                  <a:lnTo>
                    <a:pt x="72" y="34"/>
                  </a:lnTo>
                  <a:lnTo>
                    <a:pt x="84" y="45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7" y="60"/>
                  </a:lnTo>
                  <a:lnTo>
                    <a:pt x="98" y="62"/>
                  </a:lnTo>
                  <a:lnTo>
                    <a:pt x="102" y="64"/>
                  </a:lnTo>
                  <a:lnTo>
                    <a:pt x="104" y="65"/>
                  </a:lnTo>
                  <a:lnTo>
                    <a:pt x="105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5" y="60"/>
                  </a:lnTo>
                  <a:lnTo>
                    <a:pt x="104" y="57"/>
                  </a:lnTo>
                  <a:lnTo>
                    <a:pt x="102" y="52"/>
                  </a:lnTo>
                  <a:lnTo>
                    <a:pt x="102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38" name="Freeform 862">
              <a:extLst>
                <a:ext uri="{FF2B5EF4-FFF2-40B4-BE49-F238E27FC236}">
                  <a16:creationId xmlns:a16="http://schemas.microsoft.com/office/drawing/2014/main" id="{E42CFAAB-8D5A-DAE3-2618-0EF76A1B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3179"/>
              <a:ext cx="53" cy="33"/>
            </a:xfrm>
            <a:custGeom>
              <a:avLst/>
              <a:gdLst>
                <a:gd name="T0" fmla="*/ 102 w 107"/>
                <a:gd name="T1" fmla="*/ 52 h 65"/>
                <a:gd name="T2" fmla="*/ 90 w 107"/>
                <a:gd name="T3" fmla="*/ 38 h 65"/>
                <a:gd name="T4" fmla="*/ 78 w 107"/>
                <a:gd name="T5" fmla="*/ 27 h 65"/>
                <a:gd name="T6" fmla="*/ 65 w 107"/>
                <a:gd name="T7" fmla="*/ 19 h 65"/>
                <a:gd name="T8" fmla="*/ 53 w 107"/>
                <a:gd name="T9" fmla="*/ 12 h 65"/>
                <a:gd name="T10" fmla="*/ 41 w 107"/>
                <a:gd name="T11" fmla="*/ 8 h 65"/>
                <a:gd name="T12" fmla="*/ 31 w 107"/>
                <a:gd name="T13" fmla="*/ 5 h 65"/>
                <a:gd name="T14" fmla="*/ 22 w 107"/>
                <a:gd name="T15" fmla="*/ 1 h 65"/>
                <a:gd name="T16" fmla="*/ 14 w 107"/>
                <a:gd name="T17" fmla="*/ 1 h 65"/>
                <a:gd name="T18" fmla="*/ 10 w 107"/>
                <a:gd name="T19" fmla="*/ 0 h 65"/>
                <a:gd name="T20" fmla="*/ 8 w 107"/>
                <a:gd name="T21" fmla="*/ 0 h 65"/>
                <a:gd name="T22" fmla="*/ 8 w 107"/>
                <a:gd name="T23" fmla="*/ 0 h 65"/>
                <a:gd name="T24" fmla="*/ 7 w 107"/>
                <a:gd name="T25" fmla="*/ 0 h 65"/>
                <a:gd name="T26" fmla="*/ 7 w 107"/>
                <a:gd name="T27" fmla="*/ 0 h 65"/>
                <a:gd name="T28" fmla="*/ 5 w 107"/>
                <a:gd name="T29" fmla="*/ 0 h 65"/>
                <a:gd name="T30" fmla="*/ 3 w 107"/>
                <a:gd name="T31" fmla="*/ 0 h 65"/>
                <a:gd name="T32" fmla="*/ 2 w 107"/>
                <a:gd name="T33" fmla="*/ 0 h 65"/>
                <a:gd name="T34" fmla="*/ 0 w 107"/>
                <a:gd name="T35" fmla="*/ 1 h 65"/>
                <a:gd name="T36" fmla="*/ 0 w 107"/>
                <a:gd name="T37" fmla="*/ 1 h 65"/>
                <a:gd name="T38" fmla="*/ 0 w 107"/>
                <a:gd name="T39" fmla="*/ 3 h 65"/>
                <a:gd name="T40" fmla="*/ 0 w 107"/>
                <a:gd name="T41" fmla="*/ 3 h 65"/>
                <a:gd name="T42" fmla="*/ 3 w 107"/>
                <a:gd name="T43" fmla="*/ 7 h 65"/>
                <a:gd name="T44" fmla="*/ 3 w 107"/>
                <a:gd name="T45" fmla="*/ 7 h 65"/>
                <a:gd name="T46" fmla="*/ 5 w 107"/>
                <a:gd name="T47" fmla="*/ 7 h 65"/>
                <a:gd name="T48" fmla="*/ 10 w 107"/>
                <a:gd name="T49" fmla="*/ 7 h 65"/>
                <a:gd name="T50" fmla="*/ 17 w 107"/>
                <a:gd name="T51" fmla="*/ 8 h 65"/>
                <a:gd name="T52" fmla="*/ 26 w 107"/>
                <a:gd name="T53" fmla="*/ 12 h 65"/>
                <a:gd name="T54" fmla="*/ 38 w 107"/>
                <a:gd name="T55" fmla="*/ 15 h 65"/>
                <a:gd name="T56" fmla="*/ 48 w 107"/>
                <a:gd name="T57" fmla="*/ 19 h 65"/>
                <a:gd name="T58" fmla="*/ 60 w 107"/>
                <a:gd name="T59" fmla="*/ 26 h 65"/>
                <a:gd name="T60" fmla="*/ 72 w 107"/>
                <a:gd name="T61" fmla="*/ 34 h 65"/>
                <a:gd name="T62" fmla="*/ 84 w 107"/>
                <a:gd name="T63" fmla="*/ 45 h 65"/>
                <a:gd name="T64" fmla="*/ 95 w 107"/>
                <a:gd name="T65" fmla="*/ 57 h 65"/>
                <a:gd name="T66" fmla="*/ 95 w 107"/>
                <a:gd name="T67" fmla="*/ 57 h 65"/>
                <a:gd name="T68" fmla="*/ 97 w 107"/>
                <a:gd name="T69" fmla="*/ 60 h 65"/>
                <a:gd name="T70" fmla="*/ 98 w 107"/>
                <a:gd name="T71" fmla="*/ 62 h 65"/>
                <a:gd name="T72" fmla="*/ 102 w 107"/>
                <a:gd name="T73" fmla="*/ 64 h 65"/>
                <a:gd name="T74" fmla="*/ 104 w 107"/>
                <a:gd name="T75" fmla="*/ 65 h 65"/>
                <a:gd name="T76" fmla="*/ 105 w 107"/>
                <a:gd name="T77" fmla="*/ 65 h 65"/>
                <a:gd name="T78" fmla="*/ 107 w 107"/>
                <a:gd name="T79" fmla="*/ 64 h 65"/>
                <a:gd name="T80" fmla="*/ 107 w 107"/>
                <a:gd name="T81" fmla="*/ 62 h 65"/>
                <a:gd name="T82" fmla="*/ 105 w 107"/>
                <a:gd name="T83" fmla="*/ 60 h 65"/>
                <a:gd name="T84" fmla="*/ 104 w 107"/>
                <a:gd name="T85" fmla="*/ 57 h 65"/>
                <a:gd name="T86" fmla="*/ 102 w 107"/>
                <a:gd name="T87" fmla="*/ 52 h 65"/>
                <a:gd name="T88" fmla="*/ 102 w 107"/>
                <a:gd name="T89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7" h="65">
                  <a:moveTo>
                    <a:pt x="102" y="52"/>
                  </a:moveTo>
                  <a:lnTo>
                    <a:pt x="90" y="38"/>
                  </a:lnTo>
                  <a:lnTo>
                    <a:pt x="78" y="27"/>
                  </a:lnTo>
                  <a:lnTo>
                    <a:pt x="65" y="19"/>
                  </a:lnTo>
                  <a:lnTo>
                    <a:pt x="53" y="12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2" y="1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10" y="7"/>
                  </a:lnTo>
                  <a:lnTo>
                    <a:pt x="17" y="8"/>
                  </a:lnTo>
                  <a:lnTo>
                    <a:pt x="26" y="12"/>
                  </a:lnTo>
                  <a:lnTo>
                    <a:pt x="38" y="15"/>
                  </a:lnTo>
                  <a:lnTo>
                    <a:pt x="48" y="19"/>
                  </a:lnTo>
                  <a:lnTo>
                    <a:pt x="60" y="26"/>
                  </a:lnTo>
                  <a:lnTo>
                    <a:pt x="72" y="34"/>
                  </a:lnTo>
                  <a:lnTo>
                    <a:pt x="84" y="45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7" y="60"/>
                  </a:lnTo>
                  <a:lnTo>
                    <a:pt x="98" y="62"/>
                  </a:lnTo>
                  <a:lnTo>
                    <a:pt x="102" y="64"/>
                  </a:lnTo>
                  <a:lnTo>
                    <a:pt x="104" y="65"/>
                  </a:lnTo>
                  <a:lnTo>
                    <a:pt x="105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5" y="60"/>
                  </a:lnTo>
                  <a:lnTo>
                    <a:pt x="104" y="57"/>
                  </a:lnTo>
                  <a:lnTo>
                    <a:pt x="102" y="52"/>
                  </a:lnTo>
                  <a:lnTo>
                    <a:pt x="102" y="5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39" name="Freeform 863">
              <a:extLst>
                <a:ext uri="{FF2B5EF4-FFF2-40B4-BE49-F238E27FC236}">
                  <a16:creationId xmlns:a16="http://schemas.microsoft.com/office/drawing/2014/main" id="{B6A5C0F4-21D6-23DE-8DD5-5E38A48EE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3521"/>
              <a:ext cx="133" cy="99"/>
            </a:xfrm>
            <a:custGeom>
              <a:avLst/>
              <a:gdLst>
                <a:gd name="T0" fmla="*/ 226 w 266"/>
                <a:gd name="T1" fmla="*/ 35 h 197"/>
                <a:gd name="T2" fmla="*/ 221 w 266"/>
                <a:gd name="T3" fmla="*/ 26 h 197"/>
                <a:gd name="T4" fmla="*/ 211 w 266"/>
                <a:gd name="T5" fmla="*/ 16 h 197"/>
                <a:gd name="T6" fmla="*/ 192 w 266"/>
                <a:gd name="T7" fmla="*/ 5 h 197"/>
                <a:gd name="T8" fmla="*/ 162 w 266"/>
                <a:gd name="T9" fmla="*/ 0 h 197"/>
                <a:gd name="T10" fmla="*/ 145 w 266"/>
                <a:gd name="T11" fmla="*/ 2 h 197"/>
                <a:gd name="T12" fmla="*/ 124 w 266"/>
                <a:gd name="T13" fmla="*/ 9 h 197"/>
                <a:gd name="T14" fmla="*/ 117 w 266"/>
                <a:gd name="T15" fmla="*/ 19 h 197"/>
                <a:gd name="T16" fmla="*/ 117 w 266"/>
                <a:gd name="T17" fmla="*/ 30 h 197"/>
                <a:gd name="T18" fmla="*/ 121 w 266"/>
                <a:gd name="T19" fmla="*/ 38 h 197"/>
                <a:gd name="T20" fmla="*/ 122 w 266"/>
                <a:gd name="T21" fmla="*/ 42 h 197"/>
                <a:gd name="T22" fmla="*/ 121 w 266"/>
                <a:gd name="T23" fmla="*/ 42 h 197"/>
                <a:gd name="T24" fmla="*/ 114 w 266"/>
                <a:gd name="T25" fmla="*/ 40 h 197"/>
                <a:gd name="T26" fmla="*/ 100 w 266"/>
                <a:gd name="T27" fmla="*/ 40 h 197"/>
                <a:gd name="T28" fmla="*/ 84 w 266"/>
                <a:gd name="T29" fmla="*/ 43 h 197"/>
                <a:gd name="T30" fmla="*/ 69 w 266"/>
                <a:gd name="T31" fmla="*/ 50 h 197"/>
                <a:gd name="T32" fmla="*/ 62 w 266"/>
                <a:gd name="T33" fmla="*/ 55 h 197"/>
                <a:gd name="T34" fmla="*/ 53 w 266"/>
                <a:gd name="T35" fmla="*/ 69 h 197"/>
                <a:gd name="T36" fmla="*/ 50 w 266"/>
                <a:gd name="T37" fmla="*/ 87 h 197"/>
                <a:gd name="T38" fmla="*/ 52 w 266"/>
                <a:gd name="T39" fmla="*/ 102 h 197"/>
                <a:gd name="T40" fmla="*/ 55 w 266"/>
                <a:gd name="T41" fmla="*/ 114 h 197"/>
                <a:gd name="T42" fmla="*/ 57 w 266"/>
                <a:gd name="T43" fmla="*/ 119 h 197"/>
                <a:gd name="T44" fmla="*/ 55 w 266"/>
                <a:gd name="T45" fmla="*/ 119 h 197"/>
                <a:gd name="T46" fmla="*/ 48 w 266"/>
                <a:gd name="T47" fmla="*/ 119 h 197"/>
                <a:gd name="T48" fmla="*/ 38 w 266"/>
                <a:gd name="T49" fmla="*/ 119 h 197"/>
                <a:gd name="T50" fmla="*/ 27 w 266"/>
                <a:gd name="T51" fmla="*/ 121 h 197"/>
                <a:gd name="T52" fmla="*/ 15 w 266"/>
                <a:gd name="T53" fmla="*/ 125 h 197"/>
                <a:gd name="T54" fmla="*/ 12 w 266"/>
                <a:gd name="T55" fmla="*/ 126 h 197"/>
                <a:gd name="T56" fmla="*/ 5 w 266"/>
                <a:gd name="T57" fmla="*/ 137 h 197"/>
                <a:gd name="T58" fmla="*/ 0 w 266"/>
                <a:gd name="T59" fmla="*/ 151 h 197"/>
                <a:gd name="T60" fmla="*/ 1 w 266"/>
                <a:gd name="T61" fmla="*/ 166 h 197"/>
                <a:gd name="T62" fmla="*/ 12 w 266"/>
                <a:gd name="T63" fmla="*/ 180 h 197"/>
                <a:gd name="T64" fmla="*/ 36 w 266"/>
                <a:gd name="T65" fmla="*/ 189 h 197"/>
                <a:gd name="T66" fmla="*/ 52 w 266"/>
                <a:gd name="T67" fmla="*/ 190 h 197"/>
                <a:gd name="T68" fmla="*/ 81 w 266"/>
                <a:gd name="T69" fmla="*/ 195 h 197"/>
                <a:gd name="T70" fmla="*/ 105 w 266"/>
                <a:gd name="T71" fmla="*/ 197 h 197"/>
                <a:gd name="T72" fmla="*/ 128 w 266"/>
                <a:gd name="T73" fmla="*/ 195 h 197"/>
                <a:gd name="T74" fmla="*/ 147 w 266"/>
                <a:gd name="T75" fmla="*/ 190 h 197"/>
                <a:gd name="T76" fmla="*/ 155 w 266"/>
                <a:gd name="T77" fmla="*/ 185 h 197"/>
                <a:gd name="T78" fmla="*/ 169 w 266"/>
                <a:gd name="T79" fmla="*/ 175 h 197"/>
                <a:gd name="T80" fmla="*/ 174 w 266"/>
                <a:gd name="T81" fmla="*/ 164 h 197"/>
                <a:gd name="T82" fmla="*/ 178 w 266"/>
                <a:gd name="T83" fmla="*/ 157 h 197"/>
                <a:gd name="T84" fmla="*/ 178 w 266"/>
                <a:gd name="T85" fmla="*/ 152 h 197"/>
                <a:gd name="T86" fmla="*/ 176 w 266"/>
                <a:gd name="T87" fmla="*/ 151 h 197"/>
                <a:gd name="T88" fmla="*/ 178 w 266"/>
                <a:gd name="T89" fmla="*/ 151 h 197"/>
                <a:gd name="T90" fmla="*/ 186 w 266"/>
                <a:gd name="T91" fmla="*/ 154 h 197"/>
                <a:gd name="T92" fmla="*/ 200 w 266"/>
                <a:gd name="T93" fmla="*/ 157 h 197"/>
                <a:gd name="T94" fmla="*/ 219 w 266"/>
                <a:gd name="T95" fmla="*/ 159 h 197"/>
                <a:gd name="T96" fmla="*/ 242 w 266"/>
                <a:gd name="T97" fmla="*/ 152 h 197"/>
                <a:gd name="T98" fmla="*/ 252 w 266"/>
                <a:gd name="T99" fmla="*/ 147 h 197"/>
                <a:gd name="T100" fmla="*/ 262 w 266"/>
                <a:gd name="T101" fmla="*/ 133 h 197"/>
                <a:gd name="T102" fmla="*/ 266 w 266"/>
                <a:gd name="T103" fmla="*/ 118 h 197"/>
                <a:gd name="T104" fmla="*/ 266 w 266"/>
                <a:gd name="T105" fmla="*/ 102 h 197"/>
                <a:gd name="T106" fmla="*/ 262 w 266"/>
                <a:gd name="T107" fmla="*/ 85 h 197"/>
                <a:gd name="T108" fmla="*/ 257 w 266"/>
                <a:gd name="T109" fmla="*/ 71 h 197"/>
                <a:gd name="T110" fmla="*/ 228 w 266"/>
                <a:gd name="T111" fmla="*/ 3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6" h="197">
                  <a:moveTo>
                    <a:pt x="228" y="36"/>
                  </a:moveTo>
                  <a:lnTo>
                    <a:pt x="226" y="35"/>
                  </a:lnTo>
                  <a:lnTo>
                    <a:pt x="224" y="31"/>
                  </a:lnTo>
                  <a:lnTo>
                    <a:pt x="221" y="26"/>
                  </a:lnTo>
                  <a:lnTo>
                    <a:pt x="217" y="21"/>
                  </a:lnTo>
                  <a:lnTo>
                    <a:pt x="211" y="16"/>
                  </a:lnTo>
                  <a:lnTo>
                    <a:pt x="202" y="11"/>
                  </a:lnTo>
                  <a:lnTo>
                    <a:pt x="192" y="5"/>
                  </a:lnTo>
                  <a:lnTo>
                    <a:pt x="178" y="2"/>
                  </a:lnTo>
                  <a:lnTo>
                    <a:pt x="162" y="0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133" y="5"/>
                  </a:lnTo>
                  <a:lnTo>
                    <a:pt x="124" y="9"/>
                  </a:lnTo>
                  <a:lnTo>
                    <a:pt x="119" y="14"/>
                  </a:lnTo>
                  <a:lnTo>
                    <a:pt x="117" y="19"/>
                  </a:lnTo>
                  <a:lnTo>
                    <a:pt x="117" y="24"/>
                  </a:lnTo>
                  <a:lnTo>
                    <a:pt x="117" y="30"/>
                  </a:lnTo>
                  <a:lnTo>
                    <a:pt x="119" y="35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21" y="42"/>
                  </a:lnTo>
                  <a:lnTo>
                    <a:pt x="117" y="40"/>
                  </a:lnTo>
                  <a:lnTo>
                    <a:pt x="114" y="40"/>
                  </a:lnTo>
                  <a:lnTo>
                    <a:pt x="107" y="40"/>
                  </a:lnTo>
                  <a:lnTo>
                    <a:pt x="100" y="40"/>
                  </a:lnTo>
                  <a:lnTo>
                    <a:pt x="91" y="42"/>
                  </a:lnTo>
                  <a:lnTo>
                    <a:pt x="84" y="43"/>
                  </a:lnTo>
                  <a:lnTo>
                    <a:pt x="76" y="45"/>
                  </a:lnTo>
                  <a:lnTo>
                    <a:pt x="69" y="50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7" y="62"/>
                  </a:lnTo>
                  <a:lnTo>
                    <a:pt x="53" y="69"/>
                  </a:lnTo>
                  <a:lnTo>
                    <a:pt x="52" y="78"/>
                  </a:lnTo>
                  <a:lnTo>
                    <a:pt x="50" y="87"/>
                  </a:lnTo>
                  <a:lnTo>
                    <a:pt x="52" y="95"/>
                  </a:lnTo>
                  <a:lnTo>
                    <a:pt x="52" y="102"/>
                  </a:lnTo>
                  <a:lnTo>
                    <a:pt x="53" y="109"/>
                  </a:lnTo>
                  <a:lnTo>
                    <a:pt x="55" y="114"/>
                  </a:lnTo>
                  <a:lnTo>
                    <a:pt x="55" y="118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5" y="119"/>
                  </a:lnTo>
                  <a:lnTo>
                    <a:pt x="53" y="119"/>
                  </a:lnTo>
                  <a:lnTo>
                    <a:pt x="48" y="119"/>
                  </a:lnTo>
                  <a:lnTo>
                    <a:pt x="45" y="119"/>
                  </a:lnTo>
                  <a:lnTo>
                    <a:pt x="38" y="119"/>
                  </a:lnTo>
                  <a:lnTo>
                    <a:pt x="33" y="119"/>
                  </a:lnTo>
                  <a:lnTo>
                    <a:pt x="27" y="121"/>
                  </a:lnTo>
                  <a:lnTo>
                    <a:pt x="20" y="123"/>
                  </a:lnTo>
                  <a:lnTo>
                    <a:pt x="15" y="125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8" y="132"/>
                  </a:lnTo>
                  <a:lnTo>
                    <a:pt x="5" y="137"/>
                  </a:lnTo>
                  <a:lnTo>
                    <a:pt x="1" y="144"/>
                  </a:lnTo>
                  <a:lnTo>
                    <a:pt x="0" y="151"/>
                  </a:lnTo>
                  <a:lnTo>
                    <a:pt x="0" y="157"/>
                  </a:lnTo>
                  <a:lnTo>
                    <a:pt x="1" y="166"/>
                  </a:lnTo>
                  <a:lnTo>
                    <a:pt x="5" y="173"/>
                  </a:lnTo>
                  <a:lnTo>
                    <a:pt x="12" y="180"/>
                  </a:lnTo>
                  <a:lnTo>
                    <a:pt x="22" y="185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52" y="190"/>
                  </a:lnTo>
                  <a:lnTo>
                    <a:pt x="67" y="192"/>
                  </a:lnTo>
                  <a:lnTo>
                    <a:pt x="81" y="195"/>
                  </a:lnTo>
                  <a:lnTo>
                    <a:pt x="93" y="195"/>
                  </a:lnTo>
                  <a:lnTo>
                    <a:pt x="105" y="197"/>
                  </a:lnTo>
                  <a:lnTo>
                    <a:pt x="117" y="197"/>
                  </a:lnTo>
                  <a:lnTo>
                    <a:pt x="128" y="195"/>
                  </a:lnTo>
                  <a:lnTo>
                    <a:pt x="138" y="194"/>
                  </a:lnTo>
                  <a:lnTo>
                    <a:pt x="147" y="190"/>
                  </a:lnTo>
                  <a:lnTo>
                    <a:pt x="155" y="185"/>
                  </a:lnTo>
                  <a:lnTo>
                    <a:pt x="155" y="185"/>
                  </a:lnTo>
                  <a:lnTo>
                    <a:pt x="162" y="180"/>
                  </a:lnTo>
                  <a:lnTo>
                    <a:pt x="169" y="175"/>
                  </a:lnTo>
                  <a:lnTo>
                    <a:pt x="173" y="170"/>
                  </a:lnTo>
                  <a:lnTo>
                    <a:pt x="174" y="164"/>
                  </a:lnTo>
                  <a:lnTo>
                    <a:pt x="176" y="161"/>
                  </a:lnTo>
                  <a:lnTo>
                    <a:pt x="178" y="157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1"/>
                  </a:lnTo>
                  <a:lnTo>
                    <a:pt x="176" y="151"/>
                  </a:lnTo>
                  <a:lnTo>
                    <a:pt x="176" y="151"/>
                  </a:lnTo>
                  <a:lnTo>
                    <a:pt x="178" y="151"/>
                  </a:lnTo>
                  <a:lnTo>
                    <a:pt x="181" y="152"/>
                  </a:lnTo>
                  <a:lnTo>
                    <a:pt x="186" y="154"/>
                  </a:lnTo>
                  <a:lnTo>
                    <a:pt x="193" y="156"/>
                  </a:lnTo>
                  <a:lnTo>
                    <a:pt x="200" y="157"/>
                  </a:lnTo>
                  <a:lnTo>
                    <a:pt x="211" y="159"/>
                  </a:lnTo>
                  <a:lnTo>
                    <a:pt x="219" y="159"/>
                  </a:lnTo>
                  <a:lnTo>
                    <a:pt x="230" y="157"/>
                  </a:lnTo>
                  <a:lnTo>
                    <a:pt x="242" y="152"/>
                  </a:lnTo>
                  <a:lnTo>
                    <a:pt x="252" y="147"/>
                  </a:lnTo>
                  <a:lnTo>
                    <a:pt x="252" y="147"/>
                  </a:lnTo>
                  <a:lnTo>
                    <a:pt x="259" y="140"/>
                  </a:lnTo>
                  <a:lnTo>
                    <a:pt x="262" y="133"/>
                  </a:lnTo>
                  <a:lnTo>
                    <a:pt x="266" y="126"/>
                  </a:lnTo>
                  <a:lnTo>
                    <a:pt x="266" y="118"/>
                  </a:lnTo>
                  <a:lnTo>
                    <a:pt x="266" y="109"/>
                  </a:lnTo>
                  <a:lnTo>
                    <a:pt x="266" y="102"/>
                  </a:lnTo>
                  <a:lnTo>
                    <a:pt x="264" y="94"/>
                  </a:lnTo>
                  <a:lnTo>
                    <a:pt x="262" y="85"/>
                  </a:lnTo>
                  <a:lnTo>
                    <a:pt x="259" y="78"/>
                  </a:lnTo>
                  <a:lnTo>
                    <a:pt x="257" y="71"/>
                  </a:lnTo>
                  <a:lnTo>
                    <a:pt x="228" y="36"/>
                  </a:lnTo>
                  <a:lnTo>
                    <a:pt x="228" y="36"/>
                  </a:lnTo>
                  <a:close/>
                </a:path>
              </a:pathLst>
            </a:custGeom>
            <a:solidFill>
              <a:srgbClr val="FAE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40" name="Freeform 864">
              <a:extLst>
                <a:ext uri="{FF2B5EF4-FFF2-40B4-BE49-F238E27FC236}">
                  <a16:creationId xmlns:a16="http://schemas.microsoft.com/office/drawing/2014/main" id="{11248938-24A5-E602-76A0-9D36E8271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3521"/>
              <a:ext cx="133" cy="99"/>
            </a:xfrm>
            <a:custGeom>
              <a:avLst/>
              <a:gdLst>
                <a:gd name="T0" fmla="*/ 226 w 266"/>
                <a:gd name="T1" fmla="*/ 35 h 197"/>
                <a:gd name="T2" fmla="*/ 221 w 266"/>
                <a:gd name="T3" fmla="*/ 26 h 197"/>
                <a:gd name="T4" fmla="*/ 211 w 266"/>
                <a:gd name="T5" fmla="*/ 16 h 197"/>
                <a:gd name="T6" fmla="*/ 192 w 266"/>
                <a:gd name="T7" fmla="*/ 5 h 197"/>
                <a:gd name="T8" fmla="*/ 162 w 266"/>
                <a:gd name="T9" fmla="*/ 0 h 197"/>
                <a:gd name="T10" fmla="*/ 145 w 266"/>
                <a:gd name="T11" fmla="*/ 2 h 197"/>
                <a:gd name="T12" fmla="*/ 124 w 266"/>
                <a:gd name="T13" fmla="*/ 9 h 197"/>
                <a:gd name="T14" fmla="*/ 117 w 266"/>
                <a:gd name="T15" fmla="*/ 19 h 197"/>
                <a:gd name="T16" fmla="*/ 117 w 266"/>
                <a:gd name="T17" fmla="*/ 30 h 197"/>
                <a:gd name="T18" fmla="*/ 121 w 266"/>
                <a:gd name="T19" fmla="*/ 38 h 197"/>
                <a:gd name="T20" fmla="*/ 122 w 266"/>
                <a:gd name="T21" fmla="*/ 42 h 197"/>
                <a:gd name="T22" fmla="*/ 121 w 266"/>
                <a:gd name="T23" fmla="*/ 42 h 197"/>
                <a:gd name="T24" fmla="*/ 114 w 266"/>
                <a:gd name="T25" fmla="*/ 40 h 197"/>
                <a:gd name="T26" fmla="*/ 100 w 266"/>
                <a:gd name="T27" fmla="*/ 40 h 197"/>
                <a:gd name="T28" fmla="*/ 84 w 266"/>
                <a:gd name="T29" fmla="*/ 43 h 197"/>
                <a:gd name="T30" fmla="*/ 69 w 266"/>
                <a:gd name="T31" fmla="*/ 50 h 197"/>
                <a:gd name="T32" fmla="*/ 62 w 266"/>
                <a:gd name="T33" fmla="*/ 55 h 197"/>
                <a:gd name="T34" fmla="*/ 53 w 266"/>
                <a:gd name="T35" fmla="*/ 69 h 197"/>
                <a:gd name="T36" fmla="*/ 50 w 266"/>
                <a:gd name="T37" fmla="*/ 87 h 197"/>
                <a:gd name="T38" fmla="*/ 52 w 266"/>
                <a:gd name="T39" fmla="*/ 102 h 197"/>
                <a:gd name="T40" fmla="*/ 55 w 266"/>
                <a:gd name="T41" fmla="*/ 114 h 197"/>
                <a:gd name="T42" fmla="*/ 57 w 266"/>
                <a:gd name="T43" fmla="*/ 119 h 197"/>
                <a:gd name="T44" fmla="*/ 55 w 266"/>
                <a:gd name="T45" fmla="*/ 119 h 197"/>
                <a:gd name="T46" fmla="*/ 48 w 266"/>
                <a:gd name="T47" fmla="*/ 119 h 197"/>
                <a:gd name="T48" fmla="*/ 38 w 266"/>
                <a:gd name="T49" fmla="*/ 119 h 197"/>
                <a:gd name="T50" fmla="*/ 27 w 266"/>
                <a:gd name="T51" fmla="*/ 121 h 197"/>
                <a:gd name="T52" fmla="*/ 15 w 266"/>
                <a:gd name="T53" fmla="*/ 125 h 197"/>
                <a:gd name="T54" fmla="*/ 12 w 266"/>
                <a:gd name="T55" fmla="*/ 126 h 197"/>
                <a:gd name="T56" fmla="*/ 5 w 266"/>
                <a:gd name="T57" fmla="*/ 137 h 197"/>
                <a:gd name="T58" fmla="*/ 0 w 266"/>
                <a:gd name="T59" fmla="*/ 151 h 197"/>
                <a:gd name="T60" fmla="*/ 1 w 266"/>
                <a:gd name="T61" fmla="*/ 166 h 197"/>
                <a:gd name="T62" fmla="*/ 12 w 266"/>
                <a:gd name="T63" fmla="*/ 180 h 197"/>
                <a:gd name="T64" fmla="*/ 36 w 266"/>
                <a:gd name="T65" fmla="*/ 189 h 197"/>
                <a:gd name="T66" fmla="*/ 52 w 266"/>
                <a:gd name="T67" fmla="*/ 190 h 197"/>
                <a:gd name="T68" fmla="*/ 81 w 266"/>
                <a:gd name="T69" fmla="*/ 195 h 197"/>
                <a:gd name="T70" fmla="*/ 105 w 266"/>
                <a:gd name="T71" fmla="*/ 197 h 197"/>
                <a:gd name="T72" fmla="*/ 128 w 266"/>
                <a:gd name="T73" fmla="*/ 195 h 197"/>
                <a:gd name="T74" fmla="*/ 147 w 266"/>
                <a:gd name="T75" fmla="*/ 190 h 197"/>
                <a:gd name="T76" fmla="*/ 155 w 266"/>
                <a:gd name="T77" fmla="*/ 185 h 197"/>
                <a:gd name="T78" fmla="*/ 169 w 266"/>
                <a:gd name="T79" fmla="*/ 175 h 197"/>
                <a:gd name="T80" fmla="*/ 174 w 266"/>
                <a:gd name="T81" fmla="*/ 164 h 197"/>
                <a:gd name="T82" fmla="*/ 178 w 266"/>
                <a:gd name="T83" fmla="*/ 157 h 197"/>
                <a:gd name="T84" fmla="*/ 178 w 266"/>
                <a:gd name="T85" fmla="*/ 152 h 197"/>
                <a:gd name="T86" fmla="*/ 176 w 266"/>
                <a:gd name="T87" fmla="*/ 151 h 197"/>
                <a:gd name="T88" fmla="*/ 178 w 266"/>
                <a:gd name="T89" fmla="*/ 151 h 197"/>
                <a:gd name="T90" fmla="*/ 186 w 266"/>
                <a:gd name="T91" fmla="*/ 154 h 197"/>
                <a:gd name="T92" fmla="*/ 200 w 266"/>
                <a:gd name="T93" fmla="*/ 157 h 197"/>
                <a:gd name="T94" fmla="*/ 219 w 266"/>
                <a:gd name="T95" fmla="*/ 159 h 197"/>
                <a:gd name="T96" fmla="*/ 242 w 266"/>
                <a:gd name="T97" fmla="*/ 152 h 197"/>
                <a:gd name="T98" fmla="*/ 252 w 266"/>
                <a:gd name="T99" fmla="*/ 147 h 197"/>
                <a:gd name="T100" fmla="*/ 262 w 266"/>
                <a:gd name="T101" fmla="*/ 133 h 197"/>
                <a:gd name="T102" fmla="*/ 266 w 266"/>
                <a:gd name="T103" fmla="*/ 118 h 197"/>
                <a:gd name="T104" fmla="*/ 266 w 266"/>
                <a:gd name="T105" fmla="*/ 102 h 197"/>
                <a:gd name="T106" fmla="*/ 262 w 266"/>
                <a:gd name="T107" fmla="*/ 85 h 197"/>
                <a:gd name="T108" fmla="*/ 257 w 266"/>
                <a:gd name="T109" fmla="*/ 71 h 197"/>
                <a:gd name="T110" fmla="*/ 228 w 266"/>
                <a:gd name="T111" fmla="*/ 3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6" h="197">
                  <a:moveTo>
                    <a:pt x="228" y="36"/>
                  </a:moveTo>
                  <a:lnTo>
                    <a:pt x="226" y="35"/>
                  </a:lnTo>
                  <a:lnTo>
                    <a:pt x="224" y="31"/>
                  </a:lnTo>
                  <a:lnTo>
                    <a:pt x="221" y="26"/>
                  </a:lnTo>
                  <a:lnTo>
                    <a:pt x="217" y="21"/>
                  </a:lnTo>
                  <a:lnTo>
                    <a:pt x="211" y="16"/>
                  </a:lnTo>
                  <a:lnTo>
                    <a:pt x="202" y="11"/>
                  </a:lnTo>
                  <a:lnTo>
                    <a:pt x="192" y="5"/>
                  </a:lnTo>
                  <a:lnTo>
                    <a:pt x="178" y="2"/>
                  </a:lnTo>
                  <a:lnTo>
                    <a:pt x="162" y="0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133" y="5"/>
                  </a:lnTo>
                  <a:lnTo>
                    <a:pt x="124" y="9"/>
                  </a:lnTo>
                  <a:lnTo>
                    <a:pt x="119" y="14"/>
                  </a:lnTo>
                  <a:lnTo>
                    <a:pt x="117" y="19"/>
                  </a:lnTo>
                  <a:lnTo>
                    <a:pt x="117" y="24"/>
                  </a:lnTo>
                  <a:lnTo>
                    <a:pt x="117" y="30"/>
                  </a:lnTo>
                  <a:lnTo>
                    <a:pt x="119" y="35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21" y="42"/>
                  </a:lnTo>
                  <a:lnTo>
                    <a:pt x="117" y="40"/>
                  </a:lnTo>
                  <a:lnTo>
                    <a:pt x="114" y="40"/>
                  </a:lnTo>
                  <a:lnTo>
                    <a:pt x="107" y="40"/>
                  </a:lnTo>
                  <a:lnTo>
                    <a:pt x="100" y="40"/>
                  </a:lnTo>
                  <a:lnTo>
                    <a:pt x="91" y="42"/>
                  </a:lnTo>
                  <a:lnTo>
                    <a:pt x="84" y="43"/>
                  </a:lnTo>
                  <a:lnTo>
                    <a:pt x="76" y="45"/>
                  </a:lnTo>
                  <a:lnTo>
                    <a:pt x="69" y="50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7" y="62"/>
                  </a:lnTo>
                  <a:lnTo>
                    <a:pt x="53" y="69"/>
                  </a:lnTo>
                  <a:lnTo>
                    <a:pt x="52" y="78"/>
                  </a:lnTo>
                  <a:lnTo>
                    <a:pt x="50" y="87"/>
                  </a:lnTo>
                  <a:lnTo>
                    <a:pt x="52" y="95"/>
                  </a:lnTo>
                  <a:lnTo>
                    <a:pt x="52" y="102"/>
                  </a:lnTo>
                  <a:lnTo>
                    <a:pt x="53" y="109"/>
                  </a:lnTo>
                  <a:lnTo>
                    <a:pt x="55" y="114"/>
                  </a:lnTo>
                  <a:lnTo>
                    <a:pt x="55" y="118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5" y="119"/>
                  </a:lnTo>
                  <a:lnTo>
                    <a:pt x="53" y="119"/>
                  </a:lnTo>
                  <a:lnTo>
                    <a:pt x="48" y="119"/>
                  </a:lnTo>
                  <a:lnTo>
                    <a:pt x="45" y="119"/>
                  </a:lnTo>
                  <a:lnTo>
                    <a:pt x="38" y="119"/>
                  </a:lnTo>
                  <a:lnTo>
                    <a:pt x="33" y="119"/>
                  </a:lnTo>
                  <a:lnTo>
                    <a:pt x="27" y="121"/>
                  </a:lnTo>
                  <a:lnTo>
                    <a:pt x="20" y="123"/>
                  </a:lnTo>
                  <a:lnTo>
                    <a:pt x="15" y="125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8" y="132"/>
                  </a:lnTo>
                  <a:lnTo>
                    <a:pt x="5" y="137"/>
                  </a:lnTo>
                  <a:lnTo>
                    <a:pt x="1" y="144"/>
                  </a:lnTo>
                  <a:lnTo>
                    <a:pt x="0" y="151"/>
                  </a:lnTo>
                  <a:lnTo>
                    <a:pt x="0" y="157"/>
                  </a:lnTo>
                  <a:lnTo>
                    <a:pt x="1" y="166"/>
                  </a:lnTo>
                  <a:lnTo>
                    <a:pt x="5" y="173"/>
                  </a:lnTo>
                  <a:lnTo>
                    <a:pt x="12" y="180"/>
                  </a:lnTo>
                  <a:lnTo>
                    <a:pt x="22" y="185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52" y="190"/>
                  </a:lnTo>
                  <a:lnTo>
                    <a:pt x="67" y="192"/>
                  </a:lnTo>
                  <a:lnTo>
                    <a:pt x="81" y="195"/>
                  </a:lnTo>
                  <a:lnTo>
                    <a:pt x="93" y="195"/>
                  </a:lnTo>
                  <a:lnTo>
                    <a:pt x="105" y="197"/>
                  </a:lnTo>
                  <a:lnTo>
                    <a:pt x="117" y="197"/>
                  </a:lnTo>
                  <a:lnTo>
                    <a:pt x="128" y="195"/>
                  </a:lnTo>
                  <a:lnTo>
                    <a:pt x="138" y="194"/>
                  </a:lnTo>
                  <a:lnTo>
                    <a:pt x="147" y="190"/>
                  </a:lnTo>
                  <a:lnTo>
                    <a:pt x="155" y="185"/>
                  </a:lnTo>
                  <a:lnTo>
                    <a:pt x="155" y="185"/>
                  </a:lnTo>
                  <a:lnTo>
                    <a:pt x="162" y="180"/>
                  </a:lnTo>
                  <a:lnTo>
                    <a:pt x="169" y="175"/>
                  </a:lnTo>
                  <a:lnTo>
                    <a:pt x="173" y="170"/>
                  </a:lnTo>
                  <a:lnTo>
                    <a:pt x="174" y="164"/>
                  </a:lnTo>
                  <a:lnTo>
                    <a:pt x="176" y="161"/>
                  </a:lnTo>
                  <a:lnTo>
                    <a:pt x="178" y="157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1"/>
                  </a:lnTo>
                  <a:lnTo>
                    <a:pt x="176" y="151"/>
                  </a:lnTo>
                  <a:lnTo>
                    <a:pt x="176" y="151"/>
                  </a:lnTo>
                  <a:lnTo>
                    <a:pt x="178" y="151"/>
                  </a:lnTo>
                  <a:lnTo>
                    <a:pt x="181" y="152"/>
                  </a:lnTo>
                  <a:lnTo>
                    <a:pt x="186" y="154"/>
                  </a:lnTo>
                  <a:lnTo>
                    <a:pt x="193" y="156"/>
                  </a:lnTo>
                  <a:lnTo>
                    <a:pt x="200" y="157"/>
                  </a:lnTo>
                  <a:lnTo>
                    <a:pt x="211" y="159"/>
                  </a:lnTo>
                  <a:lnTo>
                    <a:pt x="219" y="159"/>
                  </a:lnTo>
                  <a:lnTo>
                    <a:pt x="230" y="157"/>
                  </a:lnTo>
                  <a:lnTo>
                    <a:pt x="242" y="152"/>
                  </a:lnTo>
                  <a:lnTo>
                    <a:pt x="252" y="147"/>
                  </a:lnTo>
                  <a:lnTo>
                    <a:pt x="252" y="147"/>
                  </a:lnTo>
                  <a:lnTo>
                    <a:pt x="259" y="140"/>
                  </a:lnTo>
                  <a:lnTo>
                    <a:pt x="262" y="133"/>
                  </a:lnTo>
                  <a:lnTo>
                    <a:pt x="266" y="126"/>
                  </a:lnTo>
                  <a:lnTo>
                    <a:pt x="266" y="118"/>
                  </a:lnTo>
                  <a:lnTo>
                    <a:pt x="266" y="109"/>
                  </a:lnTo>
                  <a:lnTo>
                    <a:pt x="266" y="102"/>
                  </a:lnTo>
                  <a:lnTo>
                    <a:pt x="264" y="94"/>
                  </a:lnTo>
                  <a:lnTo>
                    <a:pt x="262" y="85"/>
                  </a:lnTo>
                  <a:lnTo>
                    <a:pt x="259" y="78"/>
                  </a:lnTo>
                  <a:lnTo>
                    <a:pt x="257" y="71"/>
                  </a:lnTo>
                  <a:lnTo>
                    <a:pt x="228" y="36"/>
                  </a:lnTo>
                  <a:lnTo>
                    <a:pt x="228" y="3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41" name="Freeform 865">
              <a:extLst>
                <a:ext uri="{FF2B5EF4-FFF2-40B4-BE49-F238E27FC236}">
                  <a16:creationId xmlns:a16="http://schemas.microsoft.com/office/drawing/2014/main" id="{1E5E4D15-28F2-E3C3-6CC4-C550A16BF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3105"/>
              <a:ext cx="82" cy="54"/>
            </a:xfrm>
            <a:custGeom>
              <a:avLst/>
              <a:gdLst>
                <a:gd name="T0" fmla="*/ 154 w 164"/>
                <a:gd name="T1" fmla="*/ 41 h 107"/>
                <a:gd name="T2" fmla="*/ 145 w 164"/>
                <a:gd name="T3" fmla="*/ 45 h 107"/>
                <a:gd name="T4" fmla="*/ 136 w 164"/>
                <a:gd name="T5" fmla="*/ 48 h 107"/>
                <a:gd name="T6" fmla="*/ 126 w 164"/>
                <a:gd name="T7" fmla="*/ 50 h 107"/>
                <a:gd name="T8" fmla="*/ 121 w 164"/>
                <a:gd name="T9" fmla="*/ 50 h 107"/>
                <a:gd name="T10" fmla="*/ 121 w 164"/>
                <a:gd name="T11" fmla="*/ 50 h 107"/>
                <a:gd name="T12" fmla="*/ 102 w 164"/>
                <a:gd name="T13" fmla="*/ 57 h 107"/>
                <a:gd name="T14" fmla="*/ 90 w 164"/>
                <a:gd name="T15" fmla="*/ 66 h 107"/>
                <a:gd name="T16" fmla="*/ 79 w 164"/>
                <a:gd name="T17" fmla="*/ 76 h 107"/>
                <a:gd name="T18" fmla="*/ 69 w 164"/>
                <a:gd name="T19" fmla="*/ 86 h 107"/>
                <a:gd name="T20" fmla="*/ 53 w 164"/>
                <a:gd name="T21" fmla="*/ 97 h 107"/>
                <a:gd name="T22" fmla="*/ 43 w 164"/>
                <a:gd name="T23" fmla="*/ 100 h 107"/>
                <a:gd name="T24" fmla="*/ 26 w 164"/>
                <a:gd name="T25" fmla="*/ 107 h 107"/>
                <a:gd name="T26" fmla="*/ 12 w 164"/>
                <a:gd name="T27" fmla="*/ 107 h 107"/>
                <a:gd name="T28" fmla="*/ 3 w 164"/>
                <a:gd name="T29" fmla="*/ 100 h 107"/>
                <a:gd name="T30" fmla="*/ 0 w 164"/>
                <a:gd name="T31" fmla="*/ 86 h 107"/>
                <a:gd name="T32" fmla="*/ 1 w 164"/>
                <a:gd name="T33" fmla="*/ 76 h 107"/>
                <a:gd name="T34" fmla="*/ 12 w 164"/>
                <a:gd name="T35" fmla="*/ 59 h 107"/>
                <a:gd name="T36" fmla="*/ 29 w 164"/>
                <a:gd name="T37" fmla="*/ 41 h 107"/>
                <a:gd name="T38" fmla="*/ 50 w 164"/>
                <a:gd name="T39" fmla="*/ 26 h 107"/>
                <a:gd name="T40" fmla="*/ 72 w 164"/>
                <a:gd name="T41" fmla="*/ 14 h 107"/>
                <a:gd name="T42" fmla="*/ 93 w 164"/>
                <a:gd name="T43" fmla="*/ 7 h 107"/>
                <a:gd name="T44" fmla="*/ 100 w 164"/>
                <a:gd name="T45" fmla="*/ 3 h 107"/>
                <a:gd name="T46" fmla="*/ 117 w 164"/>
                <a:gd name="T47" fmla="*/ 2 h 107"/>
                <a:gd name="T48" fmla="*/ 135 w 164"/>
                <a:gd name="T49" fmla="*/ 0 h 107"/>
                <a:gd name="T50" fmla="*/ 150 w 164"/>
                <a:gd name="T51" fmla="*/ 5 h 107"/>
                <a:gd name="T52" fmla="*/ 160 w 164"/>
                <a:gd name="T53" fmla="*/ 15 h 107"/>
                <a:gd name="T54" fmla="*/ 164 w 164"/>
                <a:gd name="T55" fmla="*/ 24 h 107"/>
                <a:gd name="T56" fmla="*/ 164 w 164"/>
                <a:gd name="T57" fmla="*/ 27 h 107"/>
                <a:gd name="T58" fmla="*/ 162 w 164"/>
                <a:gd name="T59" fmla="*/ 31 h 107"/>
                <a:gd name="T60" fmla="*/ 160 w 164"/>
                <a:gd name="T61" fmla="*/ 33 h 107"/>
                <a:gd name="T62" fmla="*/ 159 w 164"/>
                <a:gd name="T63" fmla="*/ 36 h 107"/>
                <a:gd name="T64" fmla="*/ 157 w 164"/>
                <a:gd name="T65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" h="107">
                  <a:moveTo>
                    <a:pt x="157" y="40"/>
                  </a:moveTo>
                  <a:lnTo>
                    <a:pt x="154" y="41"/>
                  </a:lnTo>
                  <a:lnTo>
                    <a:pt x="150" y="43"/>
                  </a:lnTo>
                  <a:lnTo>
                    <a:pt x="145" y="45"/>
                  </a:lnTo>
                  <a:lnTo>
                    <a:pt x="140" y="47"/>
                  </a:lnTo>
                  <a:lnTo>
                    <a:pt x="136" y="48"/>
                  </a:lnTo>
                  <a:lnTo>
                    <a:pt x="131" y="48"/>
                  </a:lnTo>
                  <a:lnTo>
                    <a:pt x="126" y="50"/>
                  </a:lnTo>
                  <a:lnTo>
                    <a:pt x="124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0" y="53"/>
                  </a:lnTo>
                  <a:lnTo>
                    <a:pt x="102" y="57"/>
                  </a:lnTo>
                  <a:lnTo>
                    <a:pt x="95" y="60"/>
                  </a:lnTo>
                  <a:lnTo>
                    <a:pt x="90" y="66"/>
                  </a:lnTo>
                  <a:lnTo>
                    <a:pt x="84" y="71"/>
                  </a:lnTo>
                  <a:lnTo>
                    <a:pt x="79" y="76"/>
                  </a:lnTo>
                  <a:lnTo>
                    <a:pt x="74" y="81"/>
                  </a:lnTo>
                  <a:lnTo>
                    <a:pt x="69" y="86"/>
                  </a:lnTo>
                  <a:lnTo>
                    <a:pt x="62" y="91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43" y="100"/>
                  </a:lnTo>
                  <a:lnTo>
                    <a:pt x="34" y="104"/>
                  </a:lnTo>
                  <a:lnTo>
                    <a:pt x="26" y="107"/>
                  </a:lnTo>
                  <a:lnTo>
                    <a:pt x="19" y="107"/>
                  </a:lnTo>
                  <a:lnTo>
                    <a:pt x="12" y="107"/>
                  </a:lnTo>
                  <a:lnTo>
                    <a:pt x="7" y="105"/>
                  </a:lnTo>
                  <a:lnTo>
                    <a:pt x="3" y="100"/>
                  </a:lnTo>
                  <a:lnTo>
                    <a:pt x="1" y="95"/>
                  </a:lnTo>
                  <a:lnTo>
                    <a:pt x="0" y="86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7" y="67"/>
                  </a:lnTo>
                  <a:lnTo>
                    <a:pt x="12" y="59"/>
                  </a:lnTo>
                  <a:lnTo>
                    <a:pt x="20" y="50"/>
                  </a:lnTo>
                  <a:lnTo>
                    <a:pt x="29" y="41"/>
                  </a:lnTo>
                  <a:lnTo>
                    <a:pt x="38" y="33"/>
                  </a:lnTo>
                  <a:lnTo>
                    <a:pt x="50" y="26"/>
                  </a:lnTo>
                  <a:lnTo>
                    <a:pt x="60" y="19"/>
                  </a:lnTo>
                  <a:lnTo>
                    <a:pt x="72" y="14"/>
                  </a:lnTo>
                  <a:lnTo>
                    <a:pt x="83" y="8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100" y="3"/>
                  </a:lnTo>
                  <a:lnTo>
                    <a:pt x="109" y="2"/>
                  </a:lnTo>
                  <a:lnTo>
                    <a:pt x="117" y="2"/>
                  </a:lnTo>
                  <a:lnTo>
                    <a:pt x="126" y="0"/>
                  </a:lnTo>
                  <a:lnTo>
                    <a:pt x="135" y="0"/>
                  </a:lnTo>
                  <a:lnTo>
                    <a:pt x="143" y="2"/>
                  </a:lnTo>
                  <a:lnTo>
                    <a:pt x="150" y="5"/>
                  </a:lnTo>
                  <a:lnTo>
                    <a:pt x="155" y="8"/>
                  </a:lnTo>
                  <a:lnTo>
                    <a:pt x="160" y="15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4" y="26"/>
                  </a:lnTo>
                  <a:lnTo>
                    <a:pt x="164" y="27"/>
                  </a:lnTo>
                  <a:lnTo>
                    <a:pt x="164" y="29"/>
                  </a:lnTo>
                  <a:lnTo>
                    <a:pt x="162" y="31"/>
                  </a:lnTo>
                  <a:lnTo>
                    <a:pt x="162" y="33"/>
                  </a:lnTo>
                  <a:lnTo>
                    <a:pt x="160" y="33"/>
                  </a:lnTo>
                  <a:lnTo>
                    <a:pt x="160" y="34"/>
                  </a:lnTo>
                  <a:lnTo>
                    <a:pt x="159" y="36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7" y="4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42" name="Freeform 866">
              <a:extLst>
                <a:ext uri="{FF2B5EF4-FFF2-40B4-BE49-F238E27FC236}">
                  <a16:creationId xmlns:a16="http://schemas.microsoft.com/office/drawing/2014/main" id="{59CAA650-BAD6-CC56-DAAB-F578B9D93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3105"/>
              <a:ext cx="82" cy="54"/>
            </a:xfrm>
            <a:custGeom>
              <a:avLst/>
              <a:gdLst>
                <a:gd name="T0" fmla="*/ 154 w 164"/>
                <a:gd name="T1" fmla="*/ 41 h 107"/>
                <a:gd name="T2" fmla="*/ 145 w 164"/>
                <a:gd name="T3" fmla="*/ 45 h 107"/>
                <a:gd name="T4" fmla="*/ 136 w 164"/>
                <a:gd name="T5" fmla="*/ 48 h 107"/>
                <a:gd name="T6" fmla="*/ 126 w 164"/>
                <a:gd name="T7" fmla="*/ 50 h 107"/>
                <a:gd name="T8" fmla="*/ 121 w 164"/>
                <a:gd name="T9" fmla="*/ 50 h 107"/>
                <a:gd name="T10" fmla="*/ 121 w 164"/>
                <a:gd name="T11" fmla="*/ 50 h 107"/>
                <a:gd name="T12" fmla="*/ 102 w 164"/>
                <a:gd name="T13" fmla="*/ 57 h 107"/>
                <a:gd name="T14" fmla="*/ 90 w 164"/>
                <a:gd name="T15" fmla="*/ 66 h 107"/>
                <a:gd name="T16" fmla="*/ 79 w 164"/>
                <a:gd name="T17" fmla="*/ 76 h 107"/>
                <a:gd name="T18" fmla="*/ 69 w 164"/>
                <a:gd name="T19" fmla="*/ 86 h 107"/>
                <a:gd name="T20" fmla="*/ 53 w 164"/>
                <a:gd name="T21" fmla="*/ 97 h 107"/>
                <a:gd name="T22" fmla="*/ 43 w 164"/>
                <a:gd name="T23" fmla="*/ 100 h 107"/>
                <a:gd name="T24" fmla="*/ 26 w 164"/>
                <a:gd name="T25" fmla="*/ 107 h 107"/>
                <a:gd name="T26" fmla="*/ 12 w 164"/>
                <a:gd name="T27" fmla="*/ 107 h 107"/>
                <a:gd name="T28" fmla="*/ 3 w 164"/>
                <a:gd name="T29" fmla="*/ 100 h 107"/>
                <a:gd name="T30" fmla="*/ 0 w 164"/>
                <a:gd name="T31" fmla="*/ 86 h 107"/>
                <a:gd name="T32" fmla="*/ 1 w 164"/>
                <a:gd name="T33" fmla="*/ 76 h 107"/>
                <a:gd name="T34" fmla="*/ 12 w 164"/>
                <a:gd name="T35" fmla="*/ 59 h 107"/>
                <a:gd name="T36" fmla="*/ 29 w 164"/>
                <a:gd name="T37" fmla="*/ 41 h 107"/>
                <a:gd name="T38" fmla="*/ 50 w 164"/>
                <a:gd name="T39" fmla="*/ 26 h 107"/>
                <a:gd name="T40" fmla="*/ 72 w 164"/>
                <a:gd name="T41" fmla="*/ 14 h 107"/>
                <a:gd name="T42" fmla="*/ 93 w 164"/>
                <a:gd name="T43" fmla="*/ 7 h 107"/>
                <a:gd name="T44" fmla="*/ 100 w 164"/>
                <a:gd name="T45" fmla="*/ 3 h 107"/>
                <a:gd name="T46" fmla="*/ 117 w 164"/>
                <a:gd name="T47" fmla="*/ 2 h 107"/>
                <a:gd name="T48" fmla="*/ 135 w 164"/>
                <a:gd name="T49" fmla="*/ 0 h 107"/>
                <a:gd name="T50" fmla="*/ 150 w 164"/>
                <a:gd name="T51" fmla="*/ 5 h 107"/>
                <a:gd name="T52" fmla="*/ 160 w 164"/>
                <a:gd name="T53" fmla="*/ 15 h 107"/>
                <a:gd name="T54" fmla="*/ 164 w 164"/>
                <a:gd name="T55" fmla="*/ 24 h 107"/>
                <a:gd name="T56" fmla="*/ 164 w 164"/>
                <a:gd name="T57" fmla="*/ 27 h 107"/>
                <a:gd name="T58" fmla="*/ 162 w 164"/>
                <a:gd name="T59" fmla="*/ 31 h 107"/>
                <a:gd name="T60" fmla="*/ 160 w 164"/>
                <a:gd name="T61" fmla="*/ 33 h 107"/>
                <a:gd name="T62" fmla="*/ 159 w 164"/>
                <a:gd name="T63" fmla="*/ 36 h 107"/>
                <a:gd name="T64" fmla="*/ 157 w 164"/>
                <a:gd name="T65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" h="107">
                  <a:moveTo>
                    <a:pt x="157" y="40"/>
                  </a:moveTo>
                  <a:lnTo>
                    <a:pt x="154" y="41"/>
                  </a:lnTo>
                  <a:lnTo>
                    <a:pt x="150" y="43"/>
                  </a:lnTo>
                  <a:lnTo>
                    <a:pt x="145" y="45"/>
                  </a:lnTo>
                  <a:lnTo>
                    <a:pt x="140" y="47"/>
                  </a:lnTo>
                  <a:lnTo>
                    <a:pt x="136" y="48"/>
                  </a:lnTo>
                  <a:lnTo>
                    <a:pt x="131" y="48"/>
                  </a:lnTo>
                  <a:lnTo>
                    <a:pt x="126" y="50"/>
                  </a:lnTo>
                  <a:lnTo>
                    <a:pt x="124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0" y="53"/>
                  </a:lnTo>
                  <a:lnTo>
                    <a:pt x="102" y="57"/>
                  </a:lnTo>
                  <a:lnTo>
                    <a:pt x="95" y="60"/>
                  </a:lnTo>
                  <a:lnTo>
                    <a:pt x="90" y="66"/>
                  </a:lnTo>
                  <a:lnTo>
                    <a:pt x="84" y="71"/>
                  </a:lnTo>
                  <a:lnTo>
                    <a:pt x="79" y="76"/>
                  </a:lnTo>
                  <a:lnTo>
                    <a:pt x="74" y="81"/>
                  </a:lnTo>
                  <a:lnTo>
                    <a:pt x="69" y="86"/>
                  </a:lnTo>
                  <a:lnTo>
                    <a:pt x="62" y="91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43" y="100"/>
                  </a:lnTo>
                  <a:lnTo>
                    <a:pt x="34" y="104"/>
                  </a:lnTo>
                  <a:lnTo>
                    <a:pt x="26" y="107"/>
                  </a:lnTo>
                  <a:lnTo>
                    <a:pt x="19" y="107"/>
                  </a:lnTo>
                  <a:lnTo>
                    <a:pt x="12" y="107"/>
                  </a:lnTo>
                  <a:lnTo>
                    <a:pt x="7" y="105"/>
                  </a:lnTo>
                  <a:lnTo>
                    <a:pt x="3" y="100"/>
                  </a:lnTo>
                  <a:lnTo>
                    <a:pt x="1" y="95"/>
                  </a:lnTo>
                  <a:lnTo>
                    <a:pt x="0" y="86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7" y="67"/>
                  </a:lnTo>
                  <a:lnTo>
                    <a:pt x="12" y="59"/>
                  </a:lnTo>
                  <a:lnTo>
                    <a:pt x="20" y="50"/>
                  </a:lnTo>
                  <a:lnTo>
                    <a:pt x="29" y="41"/>
                  </a:lnTo>
                  <a:lnTo>
                    <a:pt x="38" y="33"/>
                  </a:lnTo>
                  <a:lnTo>
                    <a:pt x="50" y="26"/>
                  </a:lnTo>
                  <a:lnTo>
                    <a:pt x="60" y="19"/>
                  </a:lnTo>
                  <a:lnTo>
                    <a:pt x="72" y="14"/>
                  </a:lnTo>
                  <a:lnTo>
                    <a:pt x="83" y="8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100" y="3"/>
                  </a:lnTo>
                  <a:lnTo>
                    <a:pt x="109" y="2"/>
                  </a:lnTo>
                  <a:lnTo>
                    <a:pt x="117" y="2"/>
                  </a:lnTo>
                  <a:lnTo>
                    <a:pt x="126" y="0"/>
                  </a:lnTo>
                  <a:lnTo>
                    <a:pt x="135" y="0"/>
                  </a:lnTo>
                  <a:lnTo>
                    <a:pt x="143" y="2"/>
                  </a:lnTo>
                  <a:lnTo>
                    <a:pt x="150" y="5"/>
                  </a:lnTo>
                  <a:lnTo>
                    <a:pt x="155" y="8"/>
                  </a:lnTo>
                  <a:lnTo>
                    <a:pt x="160" y="15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4" y="26"/>
                  </a:lnTo>
                  <a:lnTo>
                    <a:pt x="164" y="27"/>
                  </a:lnTo>
                  <a:lnTo>
                    <a:pt x="164" y="29"/>
                  </a:lnTo>
                  <a:lnTo>
                    <a:pt x="162" y="31"/>
                  </a:lnTo>
                  <a:lnTo>
                    <a:pt x="162" y="33"/>
                  </a:lnTo>
                  <a:lnTo>
                    <a:pt x="160" y="33"/>
                  </a:lnTo>
                  <a:lnTo>
                    <a:pt x="160" y="34"/>
                  </a:lnTo>
                  <a:lnTo>
                    <a:pt x="159" y="36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7" y="4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43" name="Freeform 867">
              <a:extLst>
                <a:ext uri="{FF2B5EF4-FFF2-40B4-BE49-F238E27FC236}">
                  <a16:creationId xmlns:a16="http://schemas.microsoft.com/office/drawing/2014/main" id="{AA176D2B-800F-DE03-3FBA-9937C6F24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3116"/>
              <a:ext cx="63" cy="34"/>
            </a:xfrm>
            <a:custGeom>
              <a:avLst/>
              <a:gdLst>
                <a:gd name="T0" fmla="*/ 109 w 126"/>
                <a:gd name="T1" fmla="*/ 0 h 69"/>
                <a:gd name="T2" fmla="*/ 90 w 126"/>
                <a:gd name="T3" fmla="*/ 1 h 69"/>
                <a:gd name="T4" fmla="*/ 72 w 126"/>
                <a:gd name="T5" fmla="*/ 6 h 69"/>
                <a:gd name="T6" fmla="*/ 57 w 126"/>
                <a:gd name="T7" fmla="*/ 13 h 69"/>
                <a:gd name="T8" fmla="*/ 43 w 126"/>
                <a:gd name="T9" fmla="*/ 22 h 69"/>
                <a:gd name="T10" fmla="*/ 31 w 126"/>
                <a:gd name="T11" fmla="*/ 31 h 69"/>
                <a:gd name="T12" fmla="*/ 21 w 126"/>
                <a:gd name="T13" fmla="*/ 39 h 69"/>
                <a:gd name="T14" fmla="*/ 14 w 126"/>
                <a:gd name="T15" fmla="*/ 46 h 69"/>
                <a:gd name="T16" fmla="*/ 7 w 126"/>
                <a:gd name="T17" fmla="*/ 53 h 69"/>
                <a:gd name="T18" fmla="*/ 3 w 126"/>
                <a:gd name="T19" fmla="*/ 57 h 69"/>
                <a:gd name="T20" fmla="*/ 3 w 126"/>
                <a:gd name="T21" fmla="*/ 58 h 69"/>
                <a:gd name="T22" fmla="*/ 3 w 126"/>
                <a:gd name="T23" fmla="*/ 58 h 69"/>
                <a:gd name="T24" fmla="*/ 3 w 126"/>
                <a:gd name="T25" fmla="*/ 58 h 69"/>
                <a:gd name="T26" fmla="*/ 1 w 126"/>
                <a:gd name="T27" fmla="*/ 60 h 69"/>
                <a:gd name="T28" fmla="*/ 1 w 126"/>
                <a:gd name="T29" fmla="*/ 62 h 69"/>
                <a:gd name="T30" fmla="*/ 0 w 126"/>
                <a:gd name="T31" fmla="*/ 64 h 69"/>
                <a:gd name="T32" fmla="*/ 0 w 126"/>
                <a:gd name="T33" fmla="*/ 65 h 69"/>
                <a:gd name="T34" fmla="*/ 0 w 126"/>
                <a:gd name="T35" fmla="*/ 67 h 69"/>
                <a:gd name="T36" fmla="*/ 0 w 126"/>
                <a:gd name="T37" fmla="*/ 67 h 69"/>
                <a:gd name="T38" fmla="*/ 0 w 126"/>
                <a:gd name="T39" fmla="*/ 69 h 69"/>
                <a:gd name="T40" fmla="*/ 3 w 126"/>
                <a:gd name="T41" fmla="*/ 69 h 69"/>
                <a:gd name="T42" fmla="*/ 5 w 126"/>
                <a:gd name="T43" fmla="*/ 67 h 69"/>
                <a:gd name="T44" fmla="*/ 5 w 126"/>
                <a:gd name="T45" fmla="*/ 67 h 69"/>
                <a:gd name="T46" fmla="*/ 8 w 126"/>
                <a:gd name="T47" fmla="*/ 65 h 69"/>
                <a:gd name="T48" fmla="*/ 12 w 126"/>
                <a:gd name="T49" fmla="*/ 62 h 69"/>
                <a:gd name="T50" fmla="*/ 17 w 126"/>
                <a:gd name="T51" fmla="*/ 55 h 69"/>
                <a:gd name="T52" fmla="*/ 26 w 126"/>
                <a:gd name="T53" fmla="*/ 48 h 69"/>
                <a:gd name="T54" fmla="*/ 34 w 126"/>
                <a:gd name="T55" fmla="*/ 39 h 69"/>
                <a:gd name="T56" fmla="*/ 46 w 126"/>
                <a:gd name="T57" fmla="*/ 31 h 69"/>
                <a:gd name="T58" fmla="*/ 60 w 126"/>
                <a:gd name="T59" fmla="*/ 24 h 69"/>
                <a:gd name="T60" fmla="*/ 74 w 126"/>
                <a:gd name="T61" fmla="*/ 17 h 69"/>
                <a:gd name="T62" fmla="*/ 91 w 126"/>
                <a:gd name="T63" fmla="*/ 12 h 69"/>
                <a:gd name="T64" fmla="*/ 110 w 126"/>
                <a:gd name="T65" fmla="*/ 10 h 69"/>
                <a:gd name="T66" fmla="*/ 110 w 126"/>
                <a:gd name="T67" fmla="*/ 10 h 69"/>
                <a:gd name="T68" fmla="*/ 114 w 126"/>
                <a:gd name="T69" fmla="*/ 10 h 69"/>
                <a:gd name="T70" fmla="*/ 119 w 126"/>
                <a:gd name="T71" fmla="*/ 8 h 69"/>
                <a:gd name="T72" fmla="*/ 121 w 126"/>
                <a:gd name="T73" fmla="*/ 6 h 69"/>
                <a:gd name="T74" fmla="*/ 124 w 126"/>
                <a:gd name="T75" fmla="*/ 5 h 69"/>
                <a:gd name="T76" fmla="*/ 124 w 126"/>
                <a:gd name="T77" fmla="*/ 3 h 69"/>
                <a:gd name="T78" fmla="*/ 126 w 126"/>
                <a:gd name="T79" fmla="*/ 3 h 69"/>
                <a:gd name="T80" fmla="*/ 124 w 126"/>
                <a:gd name="T81" fmla="*/ 1 h 69"/>
                <a:gd name="T82" fmla="*/ 121 w 126"/>
                <a:gd name="T83" fmla="*/ 0 h 69"/>
                <a:gd name="T84" fmla="*/ 116 w 126"/>
                <a:gd name="T85" fmla="*/ 0 h 69"/>
                <a:gd name="T86" fmla="*/ 109 w 126"/>
                <a:gd name="T87" fmla="*/ 0 h 69"/>
                <a:gd name="T88" fmla="*/ 109 w 126"/>
                <a:gd name="T8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69">
                  <a:moveTo>
                    <a:pt x="109" y="0"/>
                  </a:moveTo>
                  <a:lnTo>
                    <a:pt x="90" y="1"/>
                  </a:lnTo>
                  <a:lnTo>
                    <a:pt x="72" y="6"/>
                  </a:lnTo>
                  <a:lnTo>
                    <a:pt x="57" y="13"/>
                  </a:lnTo>
                  <a:lnTo>
                    <a:pt x="43" y="22"/>
                  </a:lnTo>
                  <a:lnTo>
                    <a:pt x="31" y="31"/>
                  </a:lnTo>
                  <a:lnTo>
                    <a:pt x="21" y="39"/>
                  </a:lnTo>
                  <a:lnTo>
                    <a:pt x="14" y="46"/>
                  </a:lnTo>
                  <a:lnTo>
                    <a:pt x="7" y="53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1" y="60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3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8" y="65"/>
                  </a:lnTo>
                  <a:lnTo>
                    <a:pt x="12" y="62"/>
                  </a:lnTo>
                  <a:lnTo>
                    <a:pt x="17" y="55"/>
                  </a:lnTo>
                  <a:lnTo>
                    <a:pt x="26" y="48"/>
                  </a:lnTo>
                  <a:lnTo>
                    <a:pt x="34" y="39"/>
                  </a:lnTo>
                  <a:lnTo>
                    <a:pt x="46" y="31"/>
                  </a:lnTo>
                  <a:lnTo>
                    <a:pt x="60" y="24"/>
                  </a:lnTo>
                  <a:lnTo>
                    <a:pt x="74" y="17"/>
                  </a:lnTo>
                  <a:lnTo>
                    <a:pt x="91" y="12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14" y="10"/>
                  </a:lnTo>
                  <a:lnTo>
                    <a:pt x="119" y="8"/>
                  </a:lnTo>
                  <a:lnTo>
                    <a:pt x="121" y="6"/>
                  </a:lnTo>
                  <a:lnTo>
                    <a:pt x="124" y="5"/>
                  </a:lnTo>
                  <a:lnTo>
                    <a:pt x="124" y="3"/>
                  </a:lnTo>
                  <a:lnTo>
                    <a:pt x="126" y="3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6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44" name="Freeform 868">
              <a:extLst>
                <a:ext uri="{FF2B5EF4-FFF2-40B4-BE49-F238E27FC236}">
                  <a16:creationId xmlns:a16="http://schemas.microsoft.com/office/drawing/2014/main" id="{08251A82-B488-BB18-B7DF-D92A1BD82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3116"/>
              <a:ext cx="63" cy="34"/>
            </a:xfrm>
            <a:custGeom>
              <a:avLst/>
              <a:gdLst>
                <a:gd name="T0" fmla="*/ 109 w 126"/>
                <a:gd name="T1" fmla="*/ 0 h 69"/>
                <a:gd name="T2" fmla="*/ 90 w 126"/>
                <a:gd name="T3" fmla="*/ 1 h 69"/>
                <a:gd name="T4" fmla="*/ 72 w 126"/>
                <a:gd name="T5" fmla="*/ 6 h 69"/>
                <a:gd name="T6" fmla="*/ 57 w 126"/>
                <a:gd name="T7" fmla="*/ 13 h 69"/>
                <a:gd name="T8" fmla="*/ 43 w 126"/>
                <a:gd name="T9" fmla="*/ 22 h 69"/>
                <a:gd name="T10" fmla="*/ 31 w 126"/>
                <a:gd name="T11" fmla="*/ 31 h 69"/>
                <a:gd name="T12" fmla="*/ 21 w 126"/>
                <a:gd name="T13" fmla="*/ 39 h 69"/>
                <a:gd name="T14" fmla="*/ 14 w 126"/>
                <a:gd name="T15" fmla="*/ 46 h 69"/>
                <a:gd name="T16" fmla="*/ 7 w 126"/>
                <a:gd name="T17" fmla="*/ 53 h 69"/>
                <a:gd name="T18" fmla="*/ 3 w 126"/>
                <a:gd name="T19" fmla="*/ 57 h 69"/>
                <a:gd name="T20" fmla="*/ 3 w 126"/>
                <a:gd name="T21" fmla="*/ 58 h 69"/>
                <a:gd name="T22" fmla="*/ 3 w 126"/>
                <a:gd name="T23" fmla="*/ 58 h 69"/>
                <a:gd name="T24" fmla="*/ 3 w 126"/>
                <a:gd name="T25" fmla="*/ 58 h 69"/>
                <a:gd name="T26" fmla="*/ 1 w 126"/>
                <a:gd name="T27" fmla="*/ 60 h 69"/>
                <a:gd name="T28" fmla="*/ 1 w 126"/>
                <a:gd name="T29" fmla="*/ 62 h 69"/>
                <a:gd name="T30" fmla="*/ 0 w 126"/>
                <a:gd name="T31" fmla="*/ 64 h 69"/>
                <a:gd name="T32" fmla="*/ 0 w 126"/>
                <a:gd name="T33" fmla="*/ 65 h 69"/>
                <a:gd name="T34" fmla="*/ 0 w 126"/>
                <a:gd name="T35" fmla="*/ 67 h 69"/>
                <a:gd name="T36" fmla="*/ 0 w 126"/>
                <a:gd name="T37" fmla="*/ 67 h 69"/>
                <a:gd name="T38" fmla="*/ 0 w 126"/>
                <a:gd name="T39" fmla="*/ 69 h 69"/>
                <a:gd name="T40" fmla="*/ 3 w 126"/>
                <a:gd name="T41" fmla="*/ 69 h 69"/>
                <a:gd name="T42" fmla="*/ 5 w 126"/>
                <a:gd name="T43" fmla="*/ 67 h 69"/>
                <a:gd name="T44" fmla="*/ 5 w 126"/>
                <a:gd name="T45" fmla="*/ 67 h 69"/>
                <a:gd name="T46" fmla="*/ 8 w 126"/>
                <a:gd name="T47" fmla="*/ 65 h 69"/>
                <a:gd name="T48" fmla="*/ 12 w 126"/>
                <a:gd name="T49" fmla="*/ 62 h 69"/>
                <a:gd name="T50" fmla="*/ 17 w 126"/>
                <a:gd name="T51" fmla="*/ 55 h 69"/>
                <a:gd name="T52" fmla="*/ 26 w 126"/>
                <a:gd name="T53" fmla="*/ 48 h 69"/>
                <a:gd name="T54" fmla="*/ 34 w 126"/>
                <a:gd name="T55" fmla="*/ 39 h 69"/>
                <a:gd name="T56" fmla="*/ 46 w 126"/>
                <a:gd name="T57" fmla="*/ 31 h 69"/>
                <a:gd name="T58" fmla="*/ 60 w 126"/>
                <a:gd name="T59" fmla="*/ 24 h 69"/>
                <a:gd name="T60" fmla="*/ 74 w 126"/>
                <a:gd name="T61" fmla="*/ 17 h 69"/>
                <a:gd name="T62" fmla="*/ 91 w 126"/>
                <a:gd name="T63" fmla="*/ 12 h 69"/>
                <a:gd name="T64" fmla="*/ 110 w 126"/>
                <a:gd name="T65" fmla="*/ 10 h 69"/>
                <a:gd name="T66" fmla="*/ 110 w 126"/>
                <a:gd name="T67" fmla="*/ 10 h 69"/>
                <a:gd name="T68" fmla="*/ 114 w 126"/>
                <a:gd name="T69" fmla="*/ 10 h 69"/>
                <a:gd name="T70" fmla="*/ 119 w 126"/>
                <a:gd name="T71" fmla="*/ 8 h 69"/>
                <a:gd name="T72" fmla="*/ 121 w 126"/>
                <a:gd name="T73" fmla="*/ 6 h 69"/>
                <a:gd name="T74" fmla="*/ 124 w 126"/>
                <a:gd name="T75" fmla="*/ 5 h 69"/>
                <a:gd name="T76" fmla="*/ 124 w 126"/>
                <a:gd name="T77" fmla="*/ 3 h 69"/>
                <a:gd name="T78" fmla="*/ 126 w 126"/>
                <a:gd name="T79" fmla="*/ 3 h 69"/>
                <a:gd name="T80" fmla="*/ 124 w 126"/>
                <a:gd name="T81" fmla="*/ 1 h 69"/>
                <a:gd name="T82" fmla="*/ 121 w 126"/>
                <a:gd name="T83" fmla="*/ 0 h 69"/>
                <a:gd name="T84" fmla="*/ 116 w 126"/>
                <a:gd name="T85" fmla="*/ 0 h 69"/>
                <a:gd name="T86" fmla="*/ 109 w 126"/>
                <a:gd name="T87" fmla="*/ 0 h 69"/>
                <a:gd name="T88" fmla="*/ 109 w 126"/>
                <a:gd name="T8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69">
                  <a:moveTo>
                    <a:pt x="109" y="0"/>
                  </a:moveTo>
                  <a:lnTo>
                    <a:pt x="90" y="1"/>
                  </a:lnTo>
                  <a:lnTo>
                    <a:pt x="72" y="6"/>
                  </a:lnTo>
                  <a:lnTo>
                    <a:pt x="57" y="13"/>
                  </a:lnTo>
                  <a:lnTo>
                    <a:pt x="43" y="22"/>
                  </a:lnTo>
                  <a:lnTo>
                    <a:pt x="31" y="31"/>
                  </a:lnTo>
                  <a:lnTo>
                    <a:pt x="21" y="39"/>
                  </a:lnTo>
                  <a:lnTo>
                    <a:pt x="14" y="46"/>
                  </a:lnTo>
                  <a:lnTo>
                    <a:pt x="7" y="53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1" y="60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3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8" y="65"/>
                  </a:lnTo>
                  <a:lnTo>
                    <a:pt x="12" y="62"/>
                  </a:lnTo>
                  <a:lnTo>
                    <a:pt x="17" y="55"/>
                  </a:lnTo>
                  <a:lnTo>
                    <a:pt x="26" y="48"/>
                  </a:lnTo>
                  <a:lnTo>
                    <a:pt x="34" y="39"/>
                  </a:lnTo>
                  <a:lnTo>
                    <a:pt x="46" y="31"/>
                  </a:lnTo>
                  <a:lnTo>
                    <a:pt x="60" y="24"/>
                  </a:lnTo>
                  <a:lnTo>
                    <a:pt x="74" y="17"/>
                  </a:lnTo>
                  <a:lnTo>
                    <a:pt x="91" y="12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14" y="10"/>
                  </a:lnTo>
                  <a:lnTo>
                    <a:pt x="119" y="8"/>
                  </a:lnTo>
                  <a:lnTo>
                    <a:pt x="121" y="6"/>
                  </a:lnTo>
                  <a:lnTo>
                    <a:pt x="124" y="5"/>
                  </a:lnTo>
                  <a:lnTo>
                    <a:pt x="124" y="3"/>
                  </a:lnTo>
                  <a:lnTo>
                    <a:pt x="126" y="3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6" y="0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45" name="Freeform 869">
              <a:extLst>
                <a:ext uri="{FF2B5EF4-FFF2-40B4-BE49-F238E27FC236}">
                  <a16:creationId xmlns:a16="http://schemas.microsoft.com/office/drawing/2014/main" id="{F464D58C-6CB8-560B-3458-6E8EE7178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2618"/>
              <a:ext cx="424" cy="188"/>
            </a:xfrm>
            <a:custGeom>
              <a:avLst/>
              <a:gdLst>
                <a:gd name="T0" fmla="*/ 19 w 847"/>
                <a:gd name="T1" fmla="*/ 311 h 377"/>
                <a:gd name="T2" fmla="*/ 73 w 847"/>
                <a:gd name="T3" fmla="*/ 245 h 377"/>
                <a:gd name="T4" fmla="*/ 170 w 847"/>
                <a:gd name="T5" fmla="*/ 161 h 377"/>
                <a:gd name="T6" fmla="*/ 313 w 847"/>
                <a:gd name="T7" fmla="*/ 80 h 377"/>
                <a:gd name="T8" fmla="*/ 510 w 847"/>
                <a:gd name="T9" fmla="*/ 24 h 377"/>
                <a:gd name="T10" fmla="*/ 631 w 847"/>
                <a:gd name="T11" fmla="*/ 12 h 377"/>
                <a:gd name="T12" fmla="*/ 671 w 847"/>
                <a:gd name="T13" fmla="*/ 10 h 377"/>
                <a:gd name="T14" fmla="*/ 714 w 847"/>
                <a:gd name="T15" fmla="*/ 5 h 377"/>
                <a:gd name="T16" fmla="*/ 759 w 847"/>
                <a:gd name="T17" fmla="*/ 2 h 377"/>
                <a:gd name="T18" fmla="*/ 804 w 847"/>
                <a:gd name="T19" fmla="*/ 0 h 377"/>
                <a:gd name="T20" fmla="*/ 847 w 847"/>
                <a:gd name="T21" fmla="*/ 3 h 377"/>
                <a:gd name="T22" fmla="*/ 837 w 847"/>
                <a:gd name="T23" fmla="*/ 5 h 377"/>
                <a:gd name="T24" fmla="*/ 764 w 847"/>
                <a:gd name="T25" fmla="*/ 9 h 377"/>
                <a:gd name="T26" fmla="*/ 643 w 847"/>
                <a:gd name="T27" fmla="*/ 21 h 377"/>
                <a:gd name="T28" fmla="*/ 496 w 847"/>
                <a:gd name="T29" fmla="*/ 47 h 377"/>
                <a:gd name="T30" fmla="*/ 351 w 847"/>
                <a:gd name="T31" fmla="*/ 90 h 377"/>
                <a:gd name="T32" fmla="*/ 285 w 847"/>
                <a:gd name="T33" fmla="*/ 119 h 377"/>
                <a:gd name="T34" fmla="*/ 187 w 847"/>
                <a:gd name="T35" fmla="*/ 182 h 377"/>
                <a:gd name="T36" fmla="*/ 123 w 847"/>
                <a:gd name="T37" fmla="*/ 239 h 377"/>
                <a:gd name="T38" fmla="*/ 85 w 847"/>
                <a:gd name="T39" fmla="*/ 290 h 377"/>
                <a:gd name="T40" fmla="*/ 59 w 847"/>
                <a:gd name="T41" fmla="*/ 337 h 377"/>
                <a:gd name="T42" fmla="*/ 38 w 847"/>
                <a:gd name="T43" fmla="*/ 377 h 377"/>
                <a:gd name="T44" fmla="*/ 37 w 847"/>
                <a:gd name="T45" fmla="*/ 377 h 377"/>
                <a:gd name="T46" fmla="*/ 30 w 847"/>
                <a:gd name="T47" fmla="*/ 372 h 377"/>
                <a:gd name="T48" fmla="*/ 23 w 847"/>
                <a:gd name="T49" fmla="*/ 366 h 377"/>
                <a:gd name="T50" fmla="*/ 14 w 847"/>
                <a:gd name="T51" fmla="*/ 361 h 377"/>
                <a:gd name="T52" fmla="*/ 7 w 847"/>
                <a:gd name="T53" fmla="*/ 358 h 377"/>
                <a:gd name="T54" fmla="*/ 0 w 847"/>
                <a:gd name="T55" fmla="*/ 354 h 377"/>
                <a:gd name="T56" fmla="*/ 2 w 847"/>
                <a:gd name="T57" fmla="*/ 351 h 377"/>
                <a:gd name="T58" fmla="*/ 2 w 847"/>
                <a:gd name="T59" fmla="*/ 349 h 377"/>
                <a:gd name="T60" fmla="*/ 4 w 847"/>
                <a:gd name="T61" fmla="*/ 347 h 377"/>
                <a:gd name="T62" fmla="*/ 6 w 847"/>
                <a:gd name="T63" fmla="*/ 342 h 377"/>
                <a:gd name="T64" fmla="*/ 7 w 847"/>
                <a:gd name="T65" fmla="*/ 337 h 377"/>
                <a:gd name="T66" fmla="*/ 7 w 847"/>
                <a:gd name="T67" fmla="*/ 33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7" h="377">
                  <a:moveTo>
                    <a:pt x="7" y="330"/>
                  </a:moveTo>
                  <a:lnTo>
                    <a:pt x="19" y="311"/>
                  </a:lnTo>
                  <a:lnTo>
                    <a:pt x="42" y="282"/>
                  </a:lnTo>
                  <a:lnTo>
                    <a:pt x="73" y="245"/>
                  </a:lnTo>
                  <a:lnTo>
                    <a:pt x="116" y="204"/>
                  </a:lnTo>
                  <a:lnTo>
                    <a:pt x="170" y="161"/>
                  </a:lnTo>
                  <a:lnTo>
                    <a:pt x="235" y="118"/>
                  </a:lnTo>
                  <a:lnTo>
                    <a:pt x="313" y="80"/>
                  </a:lnTo>
                  <a:lnTo>
                    <a:pt x="405" y="47"/>
                  </a:lnTo>
                  <a:lnTo>
                    <a:pt x="510" y="24"/>
                  </a:lnTo>
                  <a:lnTo>
                    <a:pt x="631" y="12"/>
                  </a:lnTo>
                  <a:lnTo>
                    <a:pt x="631" y="12"/>
                  </a:lnTo>
                  <a:lnTo>
                    <a:pt x="650" y="10"/>
                  </a:lnTo>
                  <a:lnTo>
                    <a:pt x="671" y="10"/>
                  </a:lnTo>
                  <a:lnTo>
                    <a:pt x="692" y="7"/>
                  </a:lnTo>
                  <a:lnTo>
                    <a:pt x="714" y="5"/>
                  </a:lnTo>
                  <a:lnTo>
                    <a:pt x="736" y="3"/>
                  </a:lnTo>
                  <a:lnTo>
                    <a:pt x="759" y="2"/>
                  </a:lnTo>
                  <a:lnTo>
                    <a:pt x="781" y="0"/>
                  </a:lnTo>
                  <a:lnTo>
                    <a:pt x="804" y="0"/>
                  </a:lnTo>
                  <a:lnTo>
                    <a:pt x="826" y="2"/>
                  </a:lnTo>
                  <a:lnTo>
                    <a:pt x="847" y="3"/>
                  </a:lnTo>
                  <a:lnTo>
                    <a:pt x="847" y="3"/>
                  </a:lnTo>
                  <a:lnTo>
                    <a:pt x="837" y="5"/>
                  </a:lnTo>
                  <a:lnTo>
                    <a:pt x="809" y="5"/>
                  </a:lnTo>
                  <a:lnTo>
                    <a:pt x="764" y="9"/>
                  </a:lnTo>
                  <a:lnTo>
                    <a:pt x="707" y="14"/>
                  </a:lnTo>
                  <a:lnTo>
                    <a:pt x="643" y="21"/>
                  </a:lnTo>
                  <a:lnTo>
                    <a:pt x="571" y="33"/>
                  </a:lnTo>
                  <a:lnTo>
                    <a:pt x="496" y="47"/>
                  </a:lnTo>
                  <a:lnTo>
                    <a:pt x="422" y="66"/>
                  </a:lnTo>
                  <a:lnTo>
                    <a:pt x="351" y="90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32" y="150"/>
                  </a:lnTo>
                  <a:lnTo>
                    <a:pt x="187" y="182"/>
                  </a:lnTo>
                  <a:lnTo>
                    <a:pt x="152" y="211"/>
                  </a:lnTo>
                  <a:lnTo>
                    <a:pt x="123" y="239"/>
                  </a:lnTo>
                  <a:lnTo>
                    <a:pt x="101" y="266"/>
                  </a:lnTo>
                  <a:lnTo>
                    <a:pt x="85" y="290"/>
                  </a:lnTo>
                  <a:lnTo>
                    <a:pt x="71" y="315"/>
                  </a:lnTo>
                  <a:lnTo>
                    <a:pt x="59" y="337"/>
                  </a:lnTo>
                  <a:lnTo>
                    <a:pt x="49" y="358"/>
                  </a:lnTo>
                  <a:lnTo>
                    <a:pt x="38" y="377"/>
                  </a:lnTo>
                  <a:lnTo>
                    <a:pt x="37" y="377"/>
                  </a:lnTo>
                  <a:lnTo>
                    <a:pt x="37" y="377"/>
                  </a:lnTo>
                  <a:lnTo>
                    <a:pt x="33" y="373"/>
                  </a:lnTo>
                  <a:lnTo>
                    <a:pt x="30" y="372"/>
                  </a:lnTo>
                  <a:lnTo>
                    <a:pt x="26" y="368"/>
                  </a:lnTo>
                  <a:lnTo>
                    <a:pt x="23" y="366"/>
                  </a:lnTo>
                  <a:lnTo>
                    <a:pt x="18" y="365"/>
                  </a:lnTo>
                  <a:lnTo>
                    <a:pt x="14" y="361"/>
                  </a:lnTo>
                  <a:lnTo>
                    <a:pt x="11" y="360"/>
                  </a:lnTo>
                  <a:lnTo>
                    <a:pt x="7" y="358"/>
                  </a:lnTo>
                  <a:lnTo>
                    <a:pt x="4" y="356"/>
                  </a:lnTo>
                  <a:lnTo>
                    <a:pt x="0" y="354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2" y="349"/>
                  </a:lnTo>
                  <a:lnTo>
                    <a:pt x="4" y="349"/>
                  </a:lnTo>
                  <a:lnTo>
                    <a:pt x="4" y="347"/>
                  </a:lnTo>
                  <a:lnTo>
                    <a:pt x="4" y="346"/>
                  </a:lnTo>
                  <a:lnTo>
                    <a:pt x="6" y="342"/>
                  </a:lnTo>
                  <a:lnTo>
                    <a:pt x="6" y="341"/>
                  </a:lnTo>
                  <a:lnTo>
                    <a:pt x="7" y="337"/>
                  </a:lnTo>
                  <a:lnTo>
                    <a:pt x="7" y="334"/>
                  </a:lnTo>
                  <a:lnTo>
                    <a:pt x="7" y="330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46" name="Freeform 870">
              <a:extLst>
                <a:ext uri="{FF2B5EF4-FFF2-40B4-BE49-F238E27FC236}">
                  <a16:creationId xmlns:a16="http://schemas.microsoft.com/office/drawing/2014/main" id="{C5A97AE7-DA16-5C6A-CF12-B03863B1F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2799"/>
              <a:ext cx="79" cy="14"/>
            </a:xfrm>
            <a:custGeom>
              <a:avLst/>
              <a:gdLst>
                <a:gd name="T0" fmla="*/ 0 w 157"/>
                <a:gd name="T1" fmla="*/ 28 h 28"/>
                <a:gd name="T2" fmla="*/ 3 w 157"/>
                <a:gd name="T3" fmla="*/ 26 h 28"/>
                <a:gd name="T4" fmla="*/ 10 w 157"/>
                <a:gd name="T5" fmla="*/ 22 h 28"/>
                <a:gd name="T6" fmla="*/ 22 w 157"/>
                <a:gd name="T7" fmla="*/ 19 h 28"/>
                <a:gd name="T8" fmla="*/ 38 w 157"/>
                <a:gd name="T9" fmla="*/ 14 h 28"/>
                <a:gd name="T10" fmla="*/ 55 w 157"/>
                <a:gd name="T11" fmla="*/ 9 h 28"/>
                <a:gd name="T12" fmla="*/ 74 w 157"/>
                <a:gd name="T13" fmla="*/ 3 h 28"/>
                <a:gd name="T14" fmla="*/ 95 w 157"/>
                <a:gd name="T15" fmla="*/ 2 h 28"/>
                <a:gd name="T16" fmla="*/ 118 w 157"/>
                <a:gd name="T17" fmla="*/ 0 h 28"/>
                <a:gd name="T18" fmla="*/ 138 w 157"/>
                <a:gd name="T19" fmla="*/ 0 h 28"/>
                <a:gd name="T20" fmla="*/ 157 w 157"/>
                <a:gd name="T21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" h="28">
                  <a:moveTo>
                    <a:pt x="0" y="28"/>
                  </a:moveTo>
                  <a:lnTo>
                    <a:pt x="3" y="26"/>
                  </a:lnTo>
                  <a:lnTo>
                    <a:pt x="10" y="22"/>
                  </a:lnTo>
                  <a:lnTo>
                    <a:pt x="22" y="19"/>
                  </a:lnTo>
                  <a:lnTo>
                    <a:pt x="38" y="14"/>
                  </a:lnTo>
                  <a:lnTo>
                    <a:pt x="55" y="9"/>
                  </a:lnTo>
                  <a:lnTo>
                    <a:pt x="74" y="3"/>
                  </a:lnTo>
                  <a:lnTo>
                    <a:pt x="95" y="2"/>
                  </a:lnTo>
                  <a:lnTo>
                    <a:pt x="118" y="0"/>
                  </a:lnTo>
                  <a:lnTo>
                    <a:pt x="138" y="0"/>
                  </a:lnTo>
                  <a:lnTo>
                    <a:pt x="157" y="5"/>
                  </a:lnTo>
                </a:path>
              </a:pathLst>
            </a:custGeom>
            <a:noFill/>
            <a:ln w="4763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47" name="Freeform 871">
              <a:extLst>
                <a:ext uri="{FF2B5EF4-FFF2-40B4-BE49-F238E27FC236}">
                  <a16:creationId xmlns:a16="http://schemas.microsoft.com/office/drawing/2014/main" id="{339AF9D8-CDB1-99DA-7E57-F0B4D833E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785"/>
              <a:ext cx="19" cy="17"/>
            </a:xfrm>
            <a:custGeom>
              <a:avLst/>
              <a:gdLst>
                <a:gd name="T0" fmla="*/ 38 w 38"/>
                <a:gd name="T1" fmla="*/ 34 h 34"/>
                <a:gd name="T2" fmla="*/ 38 w 38"/>
                <a:gd name="T3" fmla="*/ 34 h 34"/>
                <a:gd name="T4" fmla="*/ 38 w 38"/>
                <a:gd name="T5" fmla="*/ 31 h 34"/>
                <a:gd name="T6" fmla="*/ 36 w 38"/>
                <a:gd name="T7" fmla="*/ 27 h 34"/>
                <a:gd name="T8" fmla="*/ 33 w 38"/>
                <a:gd name="T9" fmla="*/ 24 h 34"/>
                <a:gd name="T10" fmla="*/ 31 w 38"/>
                <a:gd name="T11" fmla="*/ 19 h 34"/>
                <a:gd name="T12" fmla="*/ 26 w 38"/>
                <a:gd name="T13" fmla="*/ 13 h 34"/>
                <a:gd name="T14" fmla="*/ 21 w 38"/>
                <a:gd name="T15" fmla="*/ 8 h 34"/>
                <a:gd name="T16" fmla="*/ 16 w 38"/>
                <a:gd name="T17" fmla="*/ 5 h 34"/>
                <a:gd name="T18" fmla="*/ 9 w 38"/>
                <a:gd name="T19" fmla="*/ 1 h 34"/>
                <a:gd name="T20" fmla="*/ 0 w 38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4">
                  <a:moveTo>
                    <a:pt x="38" y="34"/>
                  </a:moveTo>
                  <a:lnTo>
                    <a:pt x="38" y="34"/>
                  </a:lnTo>
                  <a:lnTo>
                    <a:pt x="38" y="31"/>
                  </a:lnTo>
                  <a:lnTo>
                    <a:pt x="36" y="27"/>
                  </a:lnTo>
                  <a:lnTo>
                    <a:pt x="33" y="24"/>
                  </a:lnTo>
                  <a:lnTo>
                    <a:pt x="31" y="19"/>
                  </a:lnTo>
                  <a:lnTo>
                    <a:pt x="26" y="13"/>
                  </a:lnTo>
                  <a:lnTo>
                    <a:pt x="21" y="8"/>
                  </a:lnTo>
                  <a:lnTo>
                    <a:pt x="16" y="5"/>
                  </a:lnTo>
                  <a:lnTo>
                    <a:pt x="9" y="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48" name="Freeform 872">
              <a:extLst>
                <a:ext uri="{FF2B5EF4-FFF2-40B4-BE49-F238E27FC236}">
                  <a16:creationId xmlns:a16="http://schemas.microsoft.com/office/drawing/2014/main" id="{5FF70A22-0D5B-A9DF-9EA3-95C1EABE5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388"/>
              <a:ext cx="203" cy="416"/>
            </a:xfrm>
            <a:custGeom>
              <a:avLst/>
              <a:gdLst>
                <a:gd name="T0" fmla="*/ 5 w 408"/>
                <a:gd name="T1" fmla="*/ 787 h 832"/>
                <a:gd name="T2" fmla="*/ 0 w 408"/>
                <a:gd name="T3" fmla="*/ 702 h 832"/>
                <a:gd name="T4" fmla="*/ 14 w 408"/>
                <a:gd name="T5" fmla="*/ 574 h 832"/>
                <a:gd name="T6" fmla="*/ 64 w 408"/>
                <a:gd name="T7" fmla="*/ 419 h 832"/>
                <a:gd name="T8" fmla="*/ 173 w 408"/>
                <a:gd name="T9" fmla="*/ 244 h 832"/>
                <a:gd name="T10" fmla="*/ 254 w 408"/>
                <a:gd name="T11" fmla="*/ 154 h 832"/>
                <a:gd name="T12" fmla="*/ 282 w 408"/>
                <a:gd name="T13" fmla="*/ 125 h 832"/>
                <a:gd name="T14" fmla="*/ 309 w 408"/>
                <a:gd name="T15" fmla="*/ 92 h 832"/>
                <a:gd name="T16" fmla="*/ 341 w 408"/>
                <a:gd name="T17" fmla="*/ 59 h 832"/>
                <a:gd name="T18" fmla="*/ 373 w 408"/>
                <a:gd name="T19" fmla="*/ 28 h 832"/>
                <a:gd name="T20" fmla="*/ 408 w 408"/>
                <a:gd name="T21" fmla="*/ 0 h 832"/>
                <a:gd name="T22" fmla="*/ 401 w 408"/>
                <a:gd name="T23" fmla="*/ 9 h 832"/>
                <a:gd name="T24" fmla="*/ 349 w 408"/>
                <a:gd name="T25" fmla="*/ 61 h 832"/>
                <a:gd name="T26" fmla="*/ 268 w 408"/>
                <a:gd name="T27" fmla="*/ 152 h 832"/>
                <a:gd name="T28" fmla="*/ 178 w 408"/>
                <a:gd name="T29" fmla="*/ 270 h 832"/>
                <a:gd name="T30" fmla="*/ 100 w 408"/>
                <a:gd name="T31" fmla="*/ 400 h 832"/>
                <a:gd name="T32" fmla="*/ 73 w 408"/>
                <a:gd name="T33" fmla="*/ 465 h 832"/>
                <a:gd name="T34" fmla="*/ 42 w 408"/>
                <a:gd name="T35" fmla="*/ 578 h 832"/>
                <a:gd name="T36" fmla="*/ 33 w 408"/>
                <a:gd name="T37" fmla="*/ 664 h 832"/>
                <a:gd name="T38" fmla="*/ 40 w 408"/>
                <a:gd name="T39" fmla="*/ 728 h 832"/>
                <a:gd name="T40" fmla="*/ 52 w 408"/>
                <a:gd name="T41" fmla="*/ 780 h 832"/>
                <a:gd name="T42" fmla="*/ 64 w 408"/>
                <a:gd name="T43" fmla="*/ 823 h 832"/>
                <a:gd name="T44" fmla="*/ 62 w 408"/>
                <a:gd name="T45" fmla="*/ 823 h 832"/>
                <a:gd name="T46" fmla="*/ 54 w 408"/>
                <a:gd name="T47" fmla="*/ 825 h 832"/>
                <a:gd name="T48" fmla="*/ 45 w 408"/>
                <a:gd name="T49" fmla="*/ 826 h 832"/>
                <a:gd name="T50" fmla="*/ 36 w 408"/>
                <a:gd name="T51" fmla="*/ 828 h 832"/>
                <a:gd name="T52" fmla="*/ 28 w 408"/>
                <a:gd name="T53" fmla="*/ 830 h 832"/>
                <a:gd name="T54" fmla="*/ 19 w 408"/>
                <a:gd name="T55" fmla="*/ 832 h 832"/>
                <a:gd name="T56" fmla="*/ 19 w 408"/>
                <a:gd name="T57" fmla="*/ 828 h 832"/>
                <a:gd name="T58" fmla="*/ 19 w 408"/>
                <a:gd name="T59" fmla="*/ 826 h 832"/>
                <a:gd name="T60" fmla="*/ 19 w 408"/>
                <a:gd name="T61" fmla="*/ 825 h 832"/>
                <a:gd name="T62" fmla="*/ 16 w 408"/>
                <a:gd name="T63" fmla="*/ 820 h 832"/>
                <a:gd name="T64" fmla="*/ 14 w 408"/>
                <a:gd name="T65" fmla="*/ 814 h 832"/>
                <a:gd name="T66" fmla="*/ 11 w 408"/>
                <a:gd name="T67" fmla="*/ 809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8" h="832">
                  <a:moveTo>
                    <a:pt x="11" y="809"/>
                  </a:moveTo>
                  <a:lnTo>
                    <a:pt x="5" y="787"/>
                  </a:lnTo>
                  <a:lnTo>
                    <a:pt x="2" y="750"/>
                  </a:lnTo>
                  <a:lnTo>
                    <a:pt x="0" y="702"/>
                  </a:lnTo>
                  <a:lnTo>
                    <a:pt x="4" y="643"/>
                  </a:lnTo>
                  <a:lnTo>
                    <a:pt x="14" y="574"/>
                  </a:lnTo>
                  <a:lnTo>
                    <a:pt x="33" y="500"/>
                  </a:lnTo>
                  <a:lnTo>
                    <a:pt x="64" y="419"/>
                  </a:lnTo>
                  <a:lnTo>
                    <a:pt x="111" y="332"/>
                  </a:lnTo>
                  <a:lnTo>
                    <a:pt x="173" y="244"/>
                  </a:lnTo>
                  <a:lnTo>
                    <a:pt x="254" y="154"/>
                  </a:lnTo>
                  <a:lnTo>
                    <a:pt x="254" y="154"/>
                  </a:lnTo>
                  <a:lnTo>
                    <a:pt x="268" y="140"/>
                  </a:lnTo>
                  <a:lnTo>
                    <a:pt x="282" y="125"/>
                  </a:lnTo>
                  <a:lnTo>
                    <a:pt x="296" y="109"/>
                  </a:lnTo>
                  <a:lnTo>
                    <a:pt x="309" y="92"/>
                  </a:lnTo>
                  <a:lnTo>
                    <a:pt x="325" y="76"/>
                  </a:lnTo>
                  <a:lnTo>
                    <a:pt x="341" y="59"/>
                  </a:lnTo>
                  <a:lnTo>
                    <a:pt x="356" y="43"/>
                  </a:lnTo>
                  <a:lnTo>
                    <a:pt x="373" y="28"/>
                  </a:lnTo>
                  <a:lnTo>
                    <a:pt x="391" y="14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1" y="9"/>
                  </a:lnTo>
                  <a:lnTo>
                    <a:pt x="380" y="28"/>
                  </a:lnTo>
                  <a:lnTo>
                    <a:pt x="349" y="61"/>
                  </a:lnTo>
                  <a:lnTo>
                    <a:pt x="311" y="102"/>
                  </a:lnTo>
                  <a:lnTo>
                    <a:pt x="268" y="152"/>
                  </a:lnTo>
                  <a:lnTo>
                    <a:pt x="223" y="209"/>
                  </a:lnTo>
                  <a:lnTo>
                    <a:pt x="178" y="270"/>
                  </a:lnTo>
                  <a:lnTo>
                    <a:pt x="137" y="334"/>
                  </a:lnTo>
                  <a:lnTo>
                    <a:pt x="100" y="400"/>
                  </a:lnTo>
                  <a:lnTo>
                    <a:pt x="73" y="465"/>
                  </a:lnTo>
                  <a:lnTo>
                    <a:pt x="73" y="465"/>
                  </a:lnTo>
                  <a:lnTo>
                    <a:pt x="54" y="526"/>
                  </a:lnTo>
                  <a:lnTo>
                    <a:pt x="42" y="578"/>
                  </a:lnTo>
                  <a:lnTo>
                    <a:pt x="35" y="624"/>
                  </a:lnTo>
                  <a:lnTo>
                    <a:pt x="33" y="664"/>
                  </a:lnTo>
                  <a:lnTo>
                    <a:pt x="35" y="699"/>
                  </a:lnTo>
                  <a:lnTo>
                    <a:pt x="40" y="728"/>
                  </a:lnTo>
                  <a:lnTo>
                    <a:pt x="45" y="756"/>
                  </a:lnTo>
                  <a:lnTo>
                    <a:pt x="52" y="780"/>
                  </a:lnTo>
                  <a:lnTo>
                    <a:pt x="59" y="802"/>
                  </a:lnTo>
                  <a:lnTo>
                    <a:pt x="64" y="823"/>
                  </a:lnTo>
                  <a:lnTo>
                    <a:pt x="62" y="823"/>
                  </a:lnTo>
                  <a:lnTo>
                    <a:pt x="62" y="823"/>
                  </a:lnTo>
                  <a:lnTo>
                    <a:pt x="57" y="825"/>
                  </a:lnTo>
                  <a:lnTo>
                    <a:pt x="54" y="825"/>
                  </a:lnTo>
                  <a:lnTo>
                    <a:pt x="49" y="825"/>
                  </a:lnTo>
                  <a:lnTo>
                    <a:pt x="45" y="826"/>
                  </a:lnTo>
                  <a:lnTo>
                    <a:pt x="40" y="826"/>
                  </a:lnTo>
                  <a:lnTo>
                    <a:pt x="36" y="828"/>
                  </a:lnTo>
                  <a:lnTo>
                    <a:pt x="31" y="828"/>
                  </a:lnTo>
                  <a:lnTo>
                    <a:pt x="28" y="830"/>
                  </a:lnTo>
                  <a:lnTo>
                    <a:pt x="24" y="832"/>
                  </a:lnTo>
                  <a:lnTo>
                    <a:pt x="19" y="832"/>
                  </a:lnTo>
                  <a:lnTo>
                    <a:pt x="19" y="828"/>
                  </a:lnTo>
                  <a:lnTo>
                    <a:pt x="19" y="828"/>
                  </a:lnTo>
                  <a:lnTo>
                    <a:pt x="19" y="828"/>
                  </a:lnTo>
                  <a:lnTo>
                    <a:pt x="19" y="826"/>
                  </a:lnTo>
                  <a:lnTo>
                    <a:pt x="19" y="826"/>
                  </a:lnTo>
                  <a:lnTo>
                    <a:pt x="19" y="825"/>
                  </a:lnTo>
                  <a:lnTo>
                    <a:pt x="17" y="823"/>
                  </a:lnTo>
                  <a:lnTo>
                    <a:pt x="16" y="820"/>
                  </a:lnTo>
                  <a:lnTo>
                    <a:pt x="16" y="818"/>
                  </a:lnTo>
                  <a:lnTo>
                    <a:pt x="14" y="814"/>
                  </a:lnTo>
                  <a:lnTo>
                    <a:pt x="12" y="813"/>
                  </a:lnTo>
                  <a:lnTo>
                    <a:pt x="11" y="8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49" name="Freeform 873">
              <a:extLst>
                <a:ext uri="{FF2B5EF4-FFF2-40B4-BE49-F238E27FC236}">
                  <a16:creationId xmlns:a16="http://schemas.microsoft.com/office/drawing/2014/main" id="{3910F0E2-8FA6-1293-984C-66A5DF99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388"/>
              <a:ext cx="203" cy="416"/>
            </a:xfrm>
            <a:custGeom>
              <a:avLst/>
              <a:gdLst>
                <a:gd name="T0" fmla="*/ 5 w 408"/>
                <a:gd name="T1" fmla="*/ 787 h 832"/>
                <a:gd name="T2" fmla="*/ 0 w 408"/>
                <a:gd name="T3" fmla="*/ 702 h 832"/>
                <a:gd name="T4" fmla="*/ 14 w 408"/>
                <a:gd name="T5" fmla="*/ 574 h 832"/>
                <a:gd name="T6" fmla="*/ 64 w 408"/>
                <a:gd name="T7" fmla="*/ 419 h 832"/>
                <a:gd name="T8" fmla="*/ 173 w 408"/>
                <a:gd name="T9" fmla="*/ 244 h 832"/>
                <a:gd name="T10" fmla="*/ 254 w 408"/>
                <a:gd name="T11" fmla="*/ 154 h 832"/>
                <a:gd name="T12" fmla="*/ 282 w 408"/>
                <a:gd name="T13" fmla="*/ 125 h 832"/>
                <a:gd name="T14" fmla="*/ 309 w 408"/>
                <a:gd name="T15" fmla="*/ 92 h 832"/>
                <a:gd name="T16" fmla="*/ 341 w 408"/>
                <a:gd name="T17" fmla="*/ 59 h 832"/>
                <a:gd name="T18" fmla="*/ 373 w 408"/>
                <a:gd name="T19" fmla="*/ 28 h 832"/>
                <a:gd name="T20" fmla="*/ 408 w 408"/>
                <a:gd name="T21" fmla="*/ 0 h 832"/>
                <a:gd name="T22" fmla="*/ 401 w 408"/>
                <a:gd name="T23" fmla="*/ 9 h 832"/>
                <a:gd name="T24" fmla="*/ 349 w 408"/>
                <a:gd name="T25" fmla="*/ 61 h 832"/>
                <a:gd name="T26" fmla="*/ 268 w 408"/>
                <a:gd name="T27" fmla="*/ 152 h 832"/>
                <a:gd name="T28" fmla="*/ 178 w 408"/>
                <a:gd name="T29" fmla="*/ 270 h 832"/>
                <a:gd name="T30" fmla="*/ 100 w 408"/>
                <a:gd name="T31" fmla="*/ 400 h 832"/>
                <a:gd name="T32" fmla="*/ 73 w 408"/>
                <a:gd name="T33" fmla="*/ 465 h 832"/>
                <a:gd name="T34" fmla="*/ 42 w 408"/>
                <a:gd name="T35" fmla="*/ 578 h 832"/>
                <a:gd name="T36" fmla="*/ 33 w 408"/>
                <a:gd name="T37" fmla="*/ 664 h 832"/>
                <a:gd name="T38" fmla="*/ 40 w 408"/>
                <a:gd name="T39" fmla="*/ 728 h 832"/>
                <a:gd name="T40" fmla="*/ 52 w 408"/>
                <a:gd name="T41" fmla="*/ 780 h 832"/>
                <a:gd name="T42" fmla="*/ 64 w 408"/>
                <a:gd name="T43" fmla="*/ 823 h 832"/>
                <a:gd name="T44" fmla="*/ 62 w 408"/>
                <a:gd name="T45" fmla="*/ 823 h 832"/>
                <a:gd name="T46" fmla="*/ 54 w 408"/>
                <a:gd name="T47" fmla="*/ 825 h 832"/>
                <a:gd name="T48" fmla="*/ 45 w 408"/>
                <a:gd name="T49" fmla="*/ 826 h 832"/>
                <a:gd name="T50" fmla="*/ 36 w 408"/>
                <a:gd name="T51" fmla="*/ 828 h 832"/>
                <a:gd name="T52" fmla="*/ 28 w 408"/>
                <a:gd name="T53" fmla="*/ 830 h 832"/>
                <a:gd name="T54" fmla="*/ 19 w 408"/>
                <a:gd name="T55" fmla="*/ 832 h 832"/>
                <a:gd name="T56" fmla="*/ 19 w 408"/>
                <a:gd name="T57" fmla="*/ 828 h 832"/>
                <a:gd name="T58" fmla="*/ 19 w 408"/>
                <a:gd name="T59" fmla="*/ 826 h 832"/>
                <a:gd name="T60" fmla="*/ 19 w 408"/>
                <a:gd name="T61" fmla="*/ 825 h 832"/>
                <a:gd name="T62" fmla="*/ 16 w 408"/>
                <a:gd name="T63" fmla="*/ 820 h 832"/>
                <a:gd name="T64" fmla="*/ 14 w 408"/>
                <a:gd name="T65" fmla="*/ 814 h 832"/>
                <a:gd name="T66" fmla="*/ 11 w 408"/>
                <a:gd name="T67" fmla="*/ 809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8" h="832">
                  <a:moveTo>
                    <a:pt x="11" y="809"/>
                  </a:moveTo>
                  <a:lnTo>
                    <a:pt x="5" y="787"/>
                  </a:lnTo>
                  <a:lnTo>
                    <a:pt x="2" y="750"/>
                  </a:lnTo>
                  <a:lnTo>
                    <a:pt x="0" y="702"/>
                  </a:lnTo>
                  <a:lnTo>
                    <a:pt x="4" y="643"/>
                  </a:lnTo>
                  <a:lnTo>
                    <a:pt x="14" y="574"/>
                  </a:lnTo>
                  <a:lnTo>
                    <a:pt x="33" y="500"/>
                  </a:lnTo>
                  <a:lnTo>
                    <a:pt x="64" y="419"/>
                  </a:lnTo>
                  <a:lnTo>
                    <a:pt x="111" y="332"/>
                  </a:lnTo>
                  <a:lnTo>
                    <a:pt x="173" y="244"/>
                  </a:lnTo>
                  <a:lnTo>
                    <a:pt x="254" y="154"/>
                  </a:lnTo>
                  <a:lnTo>
                    <a:pt x="254" y="154"/>
                  </a:lnTo>
                  <a:lnTo>
                    <a:pt x="268" y="140"/>
                  </a:lnTo>
                  <a:lnTo>
                    <a:pt x="282" y="125"/>
                  </a:lnTo>
                  <a:lnTo>
                    <a:pt x="296" y="109"/>
                  </a:lnTo>
                  <a:lnTo>
                    <a:pt x="309" y="92"/>
                  </a:lnTo>
                  <a:lnTo>
                    <a:pt x="325" y="76"/>
                  </a:lnTo>
                  <a:lnTo>
                    <a:pt x="341" y="59"/>
                  </a:lnTo>
                  <a:lnTo>
                    <a:pt x="356" y="43"/>
                  </a:lnTo>
                  <a:lnTo>
                    <a:pt x="373" y="28"/>
                  </a:lnTo>
                  <a:lnTo>
                    <a:pt x="391" y="14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1" y="9"/>
                  </a:lnTo>
                  <a:lnTo>
                    <a:pt x="380" y="28"/>
                  </a:lnTo>
                  <a:lnTo>
                    <a:pt x="349" y="61"/>
                  </a:lnTo>
                  <a:lnTo>
                    <a:pt x="311" y="102"/>
                  </a:lnTo>
                  <a:lnTo>
                    <a:pt x="268" y="152"/>
                  </a:lnTo>
                  <a:lnTo>
                    <a:pt x="223" y="209"/>
                  </a:lnTo>
                  <a:lnTo>
                    <a:pt x="178" y="270"/>
                  </a:lnTo>
                  <a:lnTo>
                    <a:pt x="137" y="334"/>
                  </a:lnTo>
                  <a:lnTo>
                    <a:pt x="100" y="400"/>
                  </a:lnTo>
                  <a:lnTo>
                    <a:pt x="73" y="465"/>
                  </a:lnTo>
                  <a:lnTo>
                    <a:pt x="73" y="465"/>
                  </a:lnTo>
                  <a:lnTo>
                    <a:pt x="54" y="526"/>
                  </a:lnTo>
                  <a:lnTo>
                    <a:pt x="42" y="578"/>
                  </a:lnTo>
                  <a:lnTo>
                    <a:pt x="35" y="624"/>
                  </a:lnTo>
                  <a:lnTo>
                    <a:pt x="33" y="664"/>
                  </a:lnTo>
                  <a:lnTo>
                    <a:pt x="35" y="699"/>
                  </a:lnTo>
                  <a:lnTo>
                    <a:pt x="40" y="728"/>
                  </a:lnTo>
                  <a:lnTo>
                    <a:pt x="45" y="756"/>
                  </a:lnTo>
                  <a:lnTo>
                    <a:pt x="52" y="780"/>
                  </a:lnTo>
                  <a:lnTo>
                    <a:pt x="59" y="802"/>
                  </a:lnTo>
                  <a:lnTo>
                    <a:pt x="64" y="823"/>
                  </a:lnTo>
                  <a:lnTo>
                    <a:pt x="62" y="823"/>
                  </a:lnTo>
                  <a:lnTo>
                    <a:pt x="62" y="823"/>
                  </a:lnTo>
                  <a:lnTo>
                    <a:pt x="57" y="825"/>
                  </a:lnTo>
                  <a:lnTo>
                    <a:pt x="54" y="825"/>
                  </a:lnTo>
                  <a:lnTo>
                    <a:pt x="49" y="825"/>
                  </a:lnTo>
                  <a:lnTo>
                    <a:pt x="45" y="826"/>
                  </a:lnTo>
                  <a:lnTo>
                    <a:pt x="40" y="826"/>
                  </a:lnTo>
                  <a:lnTo>
                    <a:pt x="36" y="828"/>
                  </a:lnTo>
                  <a:lnTo>
                    <a:pt x="31" y="828"/>
                  </a:lnTo>
                  <a:lnTo>
                    <a:pt x="28" y="830"/>
                  </a:lnTo>
                  <a:lnTo>
                    <a:pt x="24" y="832"/>
                  </a:lnTo>
                  <a:lnTo>
                    <a:pt x="19" y="832"/>
                  </a:lnTo>
                  <a:lnTo>
                    <a:pt x="19" y="828"/>
                  </a:lnTo>
                  <a:lnTo>
                    <a:pt x="19" y="828"/>
                  </a:lnTo>
                  <a:lnTo>
                    <a:pt x="19" y="828"/>
                  </a:lnTo>
                  <a:lnTo>
                    <a:pt x="19" y="826"/>
                  </a:lnTo>
                  <a:lnTo>
                    <a:pt x="19" y="826"/>
                  </a:lnTo>
                  <a:lnTo>
                    <a:pt x="19" y="825"/>
                  </a:lnTo>
                  <a:lnTo>
                    <a:pt x="17" y="823"/>
                  </a:lnTo>
                  <a:lnTo>
                    <a:pt x="16" y="820"/>
                  </a:lnTo>
                  <a:lnTo>
                    <a:pt x="16" y="818"/>
                  </a:lnTo>
                  <a:lnTo>
                    <a:pt x="14" y="814"/>
                  </a:lnTo>
                  <a:lnTo>
                    <a:pt x="12" y="813"/>
                  </a:lnTo>
                  <a:lnTo>
                    <a:pt x="11" y="80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50" name="Freeform 874">
              <a:extLst>
                <a:ext uri="{FF2B5EF4-FFF2-40B4-BE49-F238E27FC236}">
                  <a16:creationId xmlns:a16="http://schemas.microsoft.com/office/drawing/2014/main" id="{C0EF6E9C-C219-7A00-BEF5-1D505B431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482"/>
              <a:ext cx="121" cy="84"/>
            </a:xfrm>
            <a:custGeom>
              <a:avLst/>
              <a:gdLst>
                <a:gd name="T0" fmla="*/ 16 w 244"/>
                <a:gd name="T1" fmla="*/ 114 h 167"/>
                <a:gd name="T2" fmla="*/ 23 w 244"/>
                <a:gd name="T3" fmla="*/ 107 h 167"/>
                <a:gd name="T4" fmla="*/ 33 w 244"/>
                <a:gd name="T5" fmla="*/ 98 h 167"/>
                <a:gd name="T6" fmla="*/ 45 w 244"/>
                <a:gd name="T7" fmla="*/ 90 h 167"/>
                <a:gd name="T8" fmla="*/ 61 w 244"/>
                <a:gd name="T9" fmla="*/ 77 h 167"/>
                <a:gd name="T10" fmla="*/ 80 w 244"/>
                <a:gd name="T11" fmla="*/ 65 h 167"/>
                <a:gd name="T12" fmla="*/ 102 w 244"/>
                <a:gd name="T13" fmla="*/ 52 h 167"/>
                <a:gd name="T14" fmla="*/ 126 w 244"/>
                <a:gd name="T15" fmla="*/ 38 h 167"/>
                <a:gd name="T16" fmla="*/ 154 w 244"/>
                <a:gd name="T17" fmla="*/ 26 h 167"/>
                <a:gd name="T18" fmla="*/ 183 w 244"/>
                <a:gd name="T19" fmla="*/ 12 h 167"/>
                <a:gd name="T20" fmla="*/ 216 w 244"/>
                <a:gd name="T21" fmla="*/ 0 h 167"/>
                <a:gd name="T22" fmla="*/ 220 w 244"/>
                <a:gd name="T23" fmla="*/ 1 h 167"/>
                <a:gd name="T24" fmla="*/ 220 w 244"/>
                <a:gd name="T25" fmla="*/ 1 h 167"/>
                <a:gd name="T26" fmla="*/ 223 w 244"/>
                <a:gd name="T27" fmla="*/ 3 h 167"/>
                <a:gd name="T28" fmla="*/ 225 w 244"/>
                <a:gd name="T29" fmla="*/ 5 h 167"/>
                <a:gd name="T30" fmla="*/ 227 w 244"/>
                <a:gd name="T31" fmla="*/ 7 h 167"/>
                <a:gd name="T32" fmla="*/ 230 w 244"/>
                <a:gd name="T33" fmla="*/ 8 h 167"/>
                <a:gd name="T34" fmla="*/ 232 w 244"/>
                <a:gd name="T35" fmla="*/ 12 h 167"/>
                <a:gd name="T36" fmla="*/ 234 w 244"/>
                <a:gd name="T37" fmla="*/ 14 h 167"/>
                <a:gd name="T38" fmla="*/ 237 w 244"/>
                <a:gd name="T39" fmla="*/ 15 h 167"/>
                <a:gd name="T40" fmla="*/ 239 w 244"/>
                <a:gd name="T41" fmla="*/ 17 h 167"/>
                <a:gd name="T42" fmla="*/ 242 w 244"/>
                <a:gd name="T43" fmla="*/ 19 h 167"/>
                <a:gd name="T44" fmla="*/ 244 w 244"/>
                <a:gd name="T45" fmla="*/ 20 h 167"/>
                <a:gd name="T46" fmla="*/ 242 w 244"/>
                <a:gd name="T47" fmla="*/ 20 h 167"/>
                <a:gd name="T48" fmla="*/ 242 w 244"/>
                <a:gd name="T49" fmla="*/ 20 h 167"/>
                <a:gd name="T50" fmla="*/ 204 w 244"/>
                <a:gd name="T51" fmla="*/ 34 h 167"/>
                <a:gd name="T52" fmla="*/ 173 w 244"/>
                <a:gd name="T53" fmla="*/ 50 h 167"/>
                <a:gd name="T54" fmla="*/ 145 w 244"/>
                <a:gd name="T55" fmla="*/ 65 h 167"/>
                <a:gd name="T56" fmla="*/ 123 w 244"/>
                <a:gd name="T57" fmla="*/ 81 h 167"/>
                <a:gd name="T58" fmla="*/ 102 w 244"/>
                <a:gd name="T59" fmla="*/ 96 h 167"/>
                <a:gd name="T60" fmla="*/ 85 w 244"/>
                <a:gd name="T61" fmla="*/ 112 h 167"/>
                <a:gd name="T62" fmla="*/ 71 w 244"/>
                <a:gd name="T63" fmla="*/ 128 h 167"/>
                <a:gd name="T64" fmla="*/ 57 w 244"/>
                <a:gd name="T65" fmla="*/ 141 h 167"/>
                <a:gd name="T66" fmla="*/ 43 w 244"/>
                <a:gd name="T67" fmla="*/ 155 h 167"/>
                <a:gd name="T68" fmla="*/ 31 w 244"/>
                <a:gd name="T69" fmla="*/ 167 h 167"/>
                <a:gd name="T70" fmla="*/ 30 w 244"/>
                <a:gd name="T71" fmla="*/ 166 h 167"/>
                <a:gd name="T72" fmla="*/ 30 w 244"/>
                <a:gd name="T73" fmla="*/ 166 h 167"/>
                <a:gd name="T74" fmla="*/ 26 w 244"/>
                <a:gd name="T75" fmla="*/ 162 h 167"/>
                <a:gd name="T76" fmla="*/ 24 w 244"/>
                <a:gd name="T77" fmla="*/ 159 h 167"/>
                <a:gd name="T78" fmla="*/ 21 w 244"/>
                <a:gd name="T79" fmla="*/ 155 h 167"/>
                <a:gd name="T80" fmla="*/ 18 w 244"/>
                <a:gd name="T81" fmla="*/ 152 h 167"/>
                <a:gd name="T82" fmla="*/ 16 w 244"/>
                <a:gd name="T83" fmla="*/ 148 h 167"/>
                <a:gd name="T84" fmla="*/ 12 w 244"/>
                <a:gd name="T85" fmla="*/ 145 h 167"/>
                <a:gd name="T86" fmla="*/ 9 w 244"/>
                <a:gd name="T87" fmla="*/ 143 h 167"/>
                <a:gd name="T88" fmla="*/ 7 w 244"/>
                <a:gd name="T89" fmla="*/ 140 h 167"/>
                <a:gd name="T90" fmla="*/ 4 w 244"/>
                <a:gd name="T91" fmla="*/ 136 h 167"/>
                <a:gd name="T92" fmla="*/ 0 w 244"/>
                <a:gd name="T93" fmla="*/ 133 h 167"/>
                <a:gd name="T94" fmla="*/ 4 w 244"/>
                <a:gd name="T95" fmla="*/ 131 h 167"/>
                <a:gd name="T96" fmla="*/ 4 w 244"/>
                <a:gd name="T97" fmla="*/ 131 h 167"/>
                <a:gd name="T98" fmla="*/ 4 w 244"/>
                <a:gd name="T99" fmla="*/ 131 h 167"/>
                <a:gd name="T100" fmla="*/ 5 w 244"/>
                <a:gd name="T101" fmla="*/ 131 h 167"/>
                <a:gd name="T102" fmla="*/ 5 w 244"/>
                <a:gd name="T103" fmla="*/ 129 h 167"/>
                <a:gd name="T104" fmla="*/ 7 w 244"/>
                <a:gd name="T105" fmla="*/ 128 h 167"/>
                <a:gd name="T106" fmla="*/ 7 w 244"/>
                <a:gd name="T107" fmla="*/ 128 h 167"/>
                <a:gd name="T108" fmla="*/ 9 w 244"/>
                <a:gd name="T109" fmla="*/ 124 h 167"/>
                <a:gd name="T110" fmla="*/ 11 w 244"/>
                <a:gd name="T111" fmla="*/ 122 h 167"/>
                <a:gd name="T112" fmla="*/ 12 w 244"/>
                <a:gd name="T113" fmla="*/ 121 h 167"/>
                <a:gd name="T114" fmla="*/ 14 w 244"/>
                <a:gd name="T115" fmla="*/ 117 h 167"/>
                <a:gd name="T116" fmla="*/ 16 w 244"/>
                <a:gd name="T117" fmla="*/ 11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167">
                  <a:moveTo>
                    <a:pt x="16" y="114"/>
                  </a:moveTo>
                  <a:lnTo>
                    <a:pt x="23" y="107"/>
                  </a:lnTo>
                  <a:lnTo>
                    <a:pt x="33" y="98"/>
                  </a:lnTo>
                  <a:lnTo>
                    <a:pt x="45" y="90"/>
                  </a:lnTo>
                  <a:lnTo>
                    <a:pt x="61" y="77"/>
                  </a:lnTo>
                  <a:lnTo>
                    <a:pt x="80" y="65"/>
                  </a:lnTo>
                  <a:lnTo>
                    <a:pt x="102" y="52"/>
                  </a:lnTo>
                  <a:lnTo>
                    <a:pt x="126" y="38"/>
                  </a:lnTo>
                  <a:lnTo>
                    <a:pt x="154" y="26"/>
                  </a:lnTo>
                  <a:lnTo>
                    <a:pt x="183" y="12"/>
                  </a:lnTo>
                  <a:lnTo>
                    <a:pt x="216" y="0"/>
                  </a:lnTo>
                  <a:lnTo>
                    <a:pt x="220" y="1"/>
                  </a:lnTo>
                  <a:lnTo>
                    <a:pt x="220" y="1"/>
                  </a:lnTo>
                  <a:lnTo>
                    <a:pt x="223" y="3"/>
                  </a:lnTo>
                  <a:lnTo>
                    <a:pt x="225" y="5"/>
                  </a:lnTo>
                  <a:lnTo>
                    <a:pt x="227" y="7"/>
                  </a:lnTo>
                  <a:lnTo>
                    <a:pt x="230" y="8"/>
                  </a:lnTo>
                  <a:lnTo>
                    <a:pt x="232" y="12"/>
                  </a:lnTo>
                  <a:lnTo>
                    <a:pt x="234" y="14"/>
                  </a:lnTo>
                  <a:lnTo>
                    <a:pt x="237" y="15"/>
                  </a:lnTo>
                  <a:lnTo>
                    <a:pt x="239" y="17"/>
                  </a:lnTo>
                  <a:lnTo>
                    <a:pt x="242" y="19"/>
                  </a:lnTo>
                  <a:lnTo>
                    <a:pt x="244" y="2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04" y="34"/>
                  </a:lnTo>
                  <a:lnTo>
                    <a:pt x="173" y="50"/>
                  </a:lnTo>
                  <a:lnTo>
                    <a:pt x="145" y="65"/>
                  </a:lnTo>
                  <a:lnTo>
                    <a:pt x="123" y="81"/>
                  </a:lnTo>
                  <a:lnTo>
                    <a:pt x="102" y="96"/>
                  </a:lnTo>
                  <a:lnTo>
                    <a:pt x="85" y="112"/>
                  </a:lnTo>
                  <a:lnTo>
                    <a:pt x="71" y="128"/>
                  </a:lnTo>
                  <a:lnTo>
                    <a:pt x="57" y="141"/>
                  </a:lnTo>
                  <a:lnTo>
                    <a:pt x="43" y="155"/>
                  </a:lnTo>
                  <a:lnTo>
                    <a:pt x="31" y="167"/>
                  </a:lnTo>
                  <a:lnTo>
                    <a:pt x="30" y="166"/>
                  </a:lnTo>
                  <a:lnTo>
                    <a:pt x="30" y="166"/>
                  </a:lnTo>
                  <a:lnTo>
                    <a:pt x="26" y="162"/>
                  </a:lnTo>
                  <a:lnTo>
                    <a:pt x="24" y="159"/>
                  </a:lnTo>
                  <a:lnTo>
                    <a:pt x="21" y="155"/>
                  </a:lnTo>
                  <a:lnTo>
                    <a:pt x="18" y="152"/>
                  </a:lnTo>
                  <a:lnTo>
                    <a:pt x="16" y="148"/>
                  </a:lnTo>
                  <a:lnTo>
                    <a:pt x="12" y="145"/>
                  </a:lnTo>
                  <a:lnTo>
                    <a:pt x="9" y="143"/>
                  </a:lnTo>
                  <a:lnTo>
                    <a:pt x="7" y="140"/>
                  </a:lnTo>
                  <a:lnTo>
                    <a:pt x="4" y="136"/>
                  </a:lnTo>
                  <a:lnTo>
                    <a:pt x="0" y="133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29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9" y="124"/>
                  </a:lnTo>
                  <a:lnTo>
                    <a:pt x="11" y="122"/>
                  </a:lnTo>
                  <a:lnTo>
                    <a:pt x="12" y="121"/>
                  </a:lnTo>
                  <a:lnTo>
                    <a:pt x="14" y="117"/>
                  </a:lnTo>
                  <a:lnTo>
                    <a:pt x="16" y="114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51" name="Freeform 875">
              <a:extLst>
                <a:ext uri="{FF2B5EF4-FFF2-40B4-BE49-F238E27FC236}">
                  <a16:creationId xmlns:a16="http://schemas.microsoft.com/office/drawing/2014/main" id="{BF6A8BF7-51EF-BE82-86ED-120408659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482"/>
              <a:ext cx="13" cy="11"/>
            </a:xfrm>
            <a:custGeom>
              <a:avLst/>
              <a:gdLst>
                <a:gd name="T0" fmla="*/ 0 w 28"/>
                <a:gd name="T1" fmla="*/ 0 h 20"/>
                <a:gd name="T2" fmla="*/ 4 w 28"/>
                <a:gd name="T3" fmla="*/ 1 h 20"/>
                <a:gd name="T4" fmla="*/ 4 w 28"/>
                <a:gd name="T5" fmla="*/ 1 h 20"/>
                <a:gd name="T6" fmla="*/ 7 w 28"/>
                <a:gd name="T7" fmla="*/ 3 h 20"/>
                <a:gd name="T8" fmla="*/ 9 w 28"/>
                <a:gd name="T9" fmla="*/ 5 h 20"/>
                <a:gd name="T10" fmla="*/ 11 w 28"/>
                <a:gd name="T11" fmla="*/ 7 h 20"/>
                <a:gd name="T12" fmla="*/ 14 w 28"/>
                <a:gd name="T13" fmla="*/ 8 h 20"/>
                <a:gd name="T14" fmla="*/ 16 w 28"/>
                <a:gd name="T15" fmla="*/ 12 h 20"/>
                <a:gd name="T16" fmla="*/ 18 w 28"/>
                <a:gd name="T17" fmla="*/ 14 h 20"/>
                <a:gd name="T18" fmla="*/ 21 w 28"/>
                <a:gd name="T19" fmla="*/ 15 h 20"/>
                <a:gd name="T20" fmla="*/ 23 w 28"/>
                <a:gd name="T21" fmla="*/ 17 h 20"/>
                <a:gd name="T22" fmla="*/ 26 w 28"/>
                <a:gd name="T23" fmla="*/ 19 h 20"/>
                <a:gd name="T24" fmla="*/ 28 w 28"/>
                <a:gd name="T25" fmla="*/ 20 h 20"/>
                <a:gd name="T26" fmla="*/ 26 w 28"/>
                <a:gd name="T2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0">
                  <a:moveTo>
                    <a:pt x="0" y="0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7" y="3"/>
                  </a:lnTo>
                  <a:lnTo>
                    <a:pt x="9" y="5"/>
                  </a:lnTo>
                  <a:lnTo>
                    <a:pt x="11" y="7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1" y="15"/>
                  </a:lnTo>
                  <a:lnTo>
                    <a:pt x="23" y="17"/>
                  </a:lnTo>
                  <a:lnTo>
                    <a:pt x="26" y="19"/>
                  </a:lnTo>
                  <a:lnTo>
                    <a:pt x="28" y="20"/>
                  </a:lnTo>
                  <a:lnTo>
                    <a:pt x="26" y="2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52" name="Freeform 876">
              <a:extLst>
                <a:ext uri="{FF2B5EF4-FFF2-40B4-BE49-F238E27FC236}">
                  <a16:creationId xmlns:a16="http://schemas.microsoft.com/office/drawing/2014/main" id="{5387C2C9-559D-62EC-CE92-DC141A14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564"/>
              <a:ext cx="80" cy="12"/>
            </a:xfrm>
            <a:custGeom>
              <a:avLst/>
              <a:gdLst>
                <a:gd name="T0" fmla="*/ 0 w 159"/>
                <a:gd name="T1" fmla="*/ 22 h 22"/>
                <a:gd name="T2" fmla="*/ 3 w 159"/>
                <a:gd name="T3" fmla="*/ 21 h 22"/>
                <a:gd name="T4" fmla="*/ 10 w 159"/>
                <a:gd name="T5" fmla="*/ 19 h 22"/>
                <a:gd name="T6" fmla="*/ 22 w 159"/>
                <a:gd name="T7" fmla="*/ 15 h 22"/>
                <a:gd name="T8" fmla="*/ 38 w 159"/>
                <a:gd name="T9" fmla="*/ 10 h 22"/>
                <a:gd name="T10" fmla="*/ 55 w 159"/>
                <a:gd name="T11" fmla="*/ 7 h 22"/>
                <a:gd name="T12" fmla="*/ 76 w 159"/>
                <a:gd name="T13" fmla="*/ 3 h 22"/>
                <a:gd name="T14" fmla="*/ 96 w 159"/>
                <a:gd name="T15" fmla="*/ 2 h 22"/>
                <a:gd name="T16" fmla="*/ 117 w 159"/>
                <a:gd name="T17" fmla="*/ 0 h 22"/>
                <a:gd name="T18" fmla="*/ 138 w 159"/>
                <a:gd name="T19" fmla="*/ 3 h 22"/>
                <a:gd name="T20" fmla="*/ 159 w 159"/>
                <a:gd name="T21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22">
                  <a:moveTo>
                    <a:pt x="0" y="22"/>
                  </a:moveTo>
                  <a:lnTo>
                    <a:pt x="3" y="21"/>
                  </a:lnTo>
                  <a:lnTo>
                    <a:pt x="10" y="19"/>
                  </a:lnTo>
                  <a:lnTo>
                    <a:pt x="22" y="15"/>
                  </a:lnTo>
                  <a:lnTo>
                    <a:pt x="38" y="10"/>
                  </a:lnTo>
                  <a:lnTo>
                    <a:pt x="55" y="7"/>
                  </a:lnTo>
                  <a:lnTo>
                    <a:pt x="76" y="3"/>
                  </a:lnTo>
                  <a:lnTo>
                    <a:pt x="96" y="2"/>
                  </a:lnTo>
                  <a:lnTo>
                    <a:pt x="117" y="0"/>
                  </a:lnTo>
                  <a:lnTo>
                    <a:pt x="138" y="3"/>
                  </a:lnTo>
                  <a:lnTo>
                    <a:pt x="159" y="7"/>
                  </a:lnTo>
                </a:path>
              </a:pathLst>
            </a:custGeom>
            <a:noFill/>
            <a:ln w="4763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53" name="Freeform 877">
              <a:extLst>
                <a:ext uri="{FF2B5EF4-FFF2-40B4-BE49-F238E27FC236}">
                  <a16:creationId xmlns:a16="http://schemas.microsoft.com/office/drawing/2014/main" id="{B56DC1E4-8571-4C4B-896C-67FCAEB46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548"/>
              <a:ext cx="18" cy="18"/>
            </a:xfrm>
            <a:custGeom>
              <a:avLst/>
              <a:gdLst>
                <a:gd name="T0" fmla="*/ 36 w 36"/>
                <a:gd name="T1" fmla="*/ 36 h 36"/>
                <a:gd name="T2" fmla="*/ 36 w 36"/>
                <a:gd name="T3" fmla="*/ 36 h 36"/>
                <a:gd name="T4" fmla="*/ 35 w 36"/>
                <a:gd name="T5" fmla="*/ 33 h 36"/>
                <a:gd name="T6" fmla="*/ 33 w 36"/>
                <a:gd name="T7" fmla="*/ 29 h 36"/>
                <a:gd name="T8" fmla="*/ 31 w 36"/>
                <a:gd name="T9" fmla="*/ 24 h 36"/>
                <a:gd name="T10" fmla="*/ 30 w 36"/>
                <a:gd name="T11" fmla="*/ 19 h 36"/>
                <a:gd name="T12" fmla="*/ 24 w 36"/>
                <a:gd name="T13" fmla="*/ 14 h 36"/>
                <a:gd name="T14" fmla="*/ 21 w 36"/>
                <a:gd name="T15" fmla="*/ 9 h 36"/>
                <a:gd name="T16" fmla="*/ 14 w 36"/>
                <a:gd name="T17" fmla="*/ 5 h 36"/>
                <a:gd name="T18" fmla="*/ 7 w 36"/>
                <a:gd name="T19" fmla="*/ 2 h 36"/>
                <a:gd name="T20" fmla="*/ 0 w 36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6">
                  <a:moveTo>
                    <a:pt x="36" y="36"/>
                  </a:moveTo>
                  <a:lnTo>
                    <a:pt x="36" y="36"/>
                  </a:lnTo>
                  <a:lnTo>
                    <a:pt x="35" y="33"/>
                  </a:lnTo>
                  <a:lnTo>
                    <a:pt x="33" y="29"/>
                  </a:lnTo>
                  <a:lnTo>
                    <a:pt x="31" y="24"/>
                  </a:lnTo>
                  <a:lnTo>
                    <a:pt x="30" y="19"/>
                  </a:lnTo>
                  <a:lnTo>
                    <a:pt x="24" y="14"/>
                  </a:lnTo>
                  <a:lnTo>
                    <a:pt x="21" y="9"/>
                  </a:lnTo>
                  <a:lnTo>
                    <a:pt x="14" y="5"/>
                  </a:lnTo>
                  <a:lnTo>
                    <a:pt x="7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54" name="Freeform 878">
              <a:extLst>
                <a:ext uri="{FF2B5EF4-FFF2-40B4-BE49-F238E27FC236}">
                  <a16:creationId xmlns:a16="http://schemas.microsoft.com/office/drawing/2014/main" id="{33B258D1-10EE-4E5B-BA1D-285C6B25F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163"/>
              <a:ext cx="221" cy="405"/>
            </a:xfrm>
            <a:custGeom>
              <a:avLst/>
              <a:gdLst>
                <a:gd name="T0" fmla="*/ 1 w 440"/>
                <a:gd name="T1" fmla="*/ 766 h 811"/>
                <a:gd name="T2" fmla="*/ 0 w 440"/>
                <a:gd name="T3" fmla="*/ 679 h 811"/>
                <a:gd name="T4" fmla="*/ 19 w 440"/>
                <a:gd name="T5" fmla="*/ 553 h 811"/>
                <a:gd name="T6" fmla="*/ 77 w 440"/>
                <a:gd name="T7" fmla="*/ 399 h 811"/>
                <a:gd name="T8" fmla="*/ 195 w 440"/>
                <a:gd name="T9" fmla="*/ 230 h 811"/>
                <a:gd name="T10" fmla="*/ 280 w 440"/>
                <a:gd name="T11" fmla="*/ 144 h 811"/>
                <a:gd name="T12" fmla="*/ 309 w 440"/>
                <a:gd name="T13" fmla="*/ 118 h 811"/>
                <a:gd name="T14" fmla="*/ 338 w 440"/>
                <a:gd name="T15" fmla="*/ 87 h 811"/>
                <a:gd name="T16" fmla="*/ 371 w 440"/>
                <a:gd name="T17" fmla="*/ 55 h 811"/>
                <a:gd name="T18" fmla="*/ 404 w 440"/>
                <a:gd name="T19" fmla="*/ 26 h 811"/>
                <a:gd name="T20" fmla="*/ 440 w 440"/>
                <a:gd name="T21" fmla="*/ 0 h 811"/>
                <a:gd name="T22" fmla="*/ 433 w 440"/>
                <a:gd name="T23" fmla="*/ 7 h 811"/>
                <a:gd name="T24" fmla="*/ 376 w 440"/>
                <a:gd name="T25" fmla="*/ 57 h 811"/>
                <a:gd name="T26" fmla="*/ 288 w 440"/>
                <a:gd name="T27" fmla="*/ 147 h 811"/>
                <a:gd name="T28" fmla="*/ 188 w 440"/>
                <a:gd name="T29" fmla="*/ 261 h 811"/>
                <a:gd name="T30" fmla="*/ 102 w 440"/>
                <a:gd name="T31" fmla="*/ 387 h 811"/>
                <a:gd name="T32" fmla="*/ 71 w 440"/>
                <a:gd name="T33" fmla="*/ 451 h 811"/>
                <a:gd name="T34" fmla="*/ 34 w 440"/>
                <a:gd name="T35" fmla="*/ 565 h 811"/>
                <a:gd name="T36" fmla="*/ 26 w 440"/>
                <a:gd name="T37" fmla="*/ 655 h 811"/>
                <a:gd name="T38" fmla="*/ 31 w 440"/>
                <a:gd name="T39" fmla="*/ 724 h 811"/>
                <a:gd name="T40" fmla="*/ 45 w 440"/>
                <a:gd name="T41" fmla="*/ 773 h 811"/>
                <a:gd name="T42" fmla="*/ 57 w 440"/>
                <a:gd name="T43" fmla="*/ 804 h 811"/>
                <a:gd name="T44" fmla="*/ 57 w 440"/>
                <a:gd name="T45" fmla="*/ 804 h 811"/>
                <a:gd name="T46" fmla="*/ 46 w 440"/>
                <a:gd name="T47" fmla="*/ 806 h 811"/>
                <a:gd name="T48" fmla="*/ 38 w 440"/>
                <a:gd name="T49" fmla="*/ 806 h 811"/>
                <a:gd name="T50" fmla="*/ 29 w 440"/>
                <a:gd name="T51" fmla="*/ 807 h 811"/>
                <a:gd name="T52" fmla="*/ 20 w 440"/>
                <a:gd name="T53" fmla="*/ 809 h 811"/>
                <a:gd name="T54" fmla="*/ 13 w 440"/>
                <a:gd name="T55" fmla="*/ 811 h 811"/>
                <a:gd name="T56" fmla="*/ 13 w 440"/>
                <a:gd name="T57" fmla="*/ 807 h 811"/>
                <a:gd name="T58" fmla="*/ 13 w 440"/>
                <a:gd name="T59" fmla="*/ 806 h 811"/>
                <a:gd name="T60" fmla="*/ 12 w 440"/>
                <a:gd name="T61" fmla="*/ 804 h 811"/>
                <a:gd name="T62" fmla="*/ 10 w 440"/>
                <a:gd name="T63" fmla="*/ 799 h 811"/>
                <a:gd name="T64" fmla="*/ 8 w 440"/>
                <a:gd name="T65" fmla="*/ 794 h 811"/>
                <a:gd name="T66" fmla="*/ 5 w 440"/>
                <a:gd name="T67" fmla="*/ 788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0" h="811">
                  <a:moveTo>
                    <a:pt x="5" y="788"/>
                  </a:moveTo>
                  <a:lnTo>
                    <a:pt x="1" y="766"/>
                  </a:lnTo>
                  <a:lnTo>
                    <a:pt x="0" y="728"/>
                  </a:lnTo>
                  <a:lnTo>
                    <a:pt x="0" y="679"/>
                  </a:lnTo>
                  <a:lnTo>
                    <a:pt x="5" y="621"/>
                  </a:lnTo>
                  <a:lnTo>
                    <a:pt x="19" y="553"/>
                  </a:lnTo>
                  <a:lnTo>
                    <a:pt x="43" y="479"/>
                  </a:lnTo>
                  <a:lnTo>
                    <a:pt x="77" y="399"/>
                  </a:lnTo>
                  <a:lnTo>
                    <a:pt x="128" y="316"/>
                  </a:lnTo>
                  <a:lnTo>
                    <a:pt x="195" y="230"/>
                  </a:lnTo>
                  <a:lnTo>
                    <a:pt x="280" y="144"/>
                  </a:lnTo>
                  <a:lnTo>
                    <a:pt x="280" y="144"/>
                  </a:lnTo>
                  <a:lnTo>
                    <a:pt x="293" y="132"/>
                  </a:lnTo>
                  <a:lnTo>
                    <a:pt x="309" y="118"/>
                  </a:lnTo>
                  <a:lnTo>
                    <a:pt x="323" y="102"/>
                  </a:lnTo>
                  <a:lnTo>
                    <a:pt x="338" y="87"/>
                  </a:lnTo>
                  <a:lnTo>
                    <a:pt x="354" y="71"/>
                  </a:lnTo>
                  <a:lnTo>
                    <a:pt x="371" y="55"/>
                  </a:lnTo>
                  <a:lnTo>
                    <a:pt x="387" y="40"/>
                  </a:lnTo>
                  <a:lnTo>
                    <a:pt x="404" y="26"/>
                  </a:lnTo>
                  <a:lnTo>
                    <a:pt x="423" y="12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33" y="7"/>
                  </a:lnTo>
                  <a:lnTo>
                    <a:pt x="411" y="26"/>
                  </a:lnTo>
                  <a:lnTo>
                    <a:pt x="376" y="57"/>
                  </a:lnTo>
                  <a:lnTo>
                    <a:pt x="335" y="97"/>
                  </a:lnTo>
                  <a:lnTo>
                    <a:pt x="288" y="147"/>
                  </a:lnTo>
                  <a:lnTo>
                    <a:pt x="238" y="201"/>
                  </a:lnTo>
                  <a:lnTo>
                    <a:pt x="188" y="261"/>
                  </a:lnTo>
                  <a:lnTo>
                    <a:pt x="141" y="323"/>
                  </a:lnTo>
                  <a:lnTo>
                    <a:pt x="102" y="387"/>
                  </a:lnTo>
                  <a:lnTo>
                    <a:pt x="71" y="451"/>
                  </a:lnTo>
                  <a:lnTo>
                    <a:pt x="71" y="451"/>
                  </a:lnTo>
                  <a:lnTo>
                    <a:pt x="50" y="512"/>
                  </a:lnTo>
                  <a:lnTo>
                    <a:pt x="34" y="565"/>
                  </a:lnTo>
                  <a:lnTo>
                    <a:pt x="27" y="614"/>
                  </a:lnTo>
                  <a:lnTo>
                    <a:pt x="26" y="655"/>
                  </a:lnTo>
                  <a:lnTo>
                    <a:pt x="27" y="693"/>
                  </a:lnTo>
                  <a:lnTo>
                    <a:pt x="31" y="724"/>
                  </a:lnTo>
                  <a:lnTo>
                    <a:pt x="38" y="752"/>
                  </a:lnTo>
                  <a:lnTo>
                    <a:pt x="45" y="773"/>
                  </a:lnTo>
                  <a:lnTo>
                    <a:pt x="51" y="790"/>
                  </a:lnTo>
                  <a:lnTo>
                    <a:pt x="57" y="804"/>
                  </a:lnTo>
                  <a:lnTo>
                    <a:pt x="57" y="804"/>
                  </a:lnTo>
                  <a:lnTo>
                    <a:pt x="57" y="804"/>
                  </a:lnTo>
                  <a:lnTo>
                    <a:pt x="51" y="806"/>
                  </a:lnTo>
                  <a:lnTo>
                    <a:pt x="46" y="806"/>
                  </a:lnTo>
                  <a:lnTo>
                    <a:pt x="43" y="806"/>
                  </a:lnTo>
                  <a:lnTo>
                    <a:pt x="38" y="806"/>
                  </a:lnTo>
                  <a:lnTo>
                    <a:pt x="34" y="807"/>
                  </a:lnTo>
                  <a:lnTo>
                    <a:pt x="29" y="807"/>
                  </a:lnTo>
                  <a:lnTo>
                    <a:pt x="26" y="809"/>
                  </a:lnTo>
                  <a:lnTo>
                    <a:pt x="20" y="809"/>
                  </a:lnTo>
                  <a:lnTo>
                    <a:pt x="17" y="811"/>
                  </a:lnTo>
                  <a:lnTo>
                    <a:pt x="13" y="811"/>
                  </a:lnTo>
                  <a:lnTo>
                    <a:pt x="13" y="807"/>
                  </a:lnTo>
                  <a:lnTo>
                    <a:pt x="13" y="807"/>
                  </a:lnTo>
                  <a:lnTo>
                    <a:pt x="13" y="807"/>
                  </a:lnTo>
                  <a:lnTo>
                    <a:pt x="13" y="806"/>
                  </a:lnTo>
                  <a:lnTo>
                    <a:pt x="12" y="806"/>
                  </a:lnTo>
                  <a:lnTo>
                    <a:pt x="12" y="804"/>
                  </a:lnTo>
                  <a:lnTo>
                    <a:pt x="12" y="800"/>
                  </a:lnTo>
                  <a:lnTo>
                    <a:pt x="10" y="799"/>
                  </a:lnTo>
                  <a:lnTo>
                    <a:pt x="10" y="797"/>
                  </a:lnTo>
                  <a:lnTo>
                    <a:pt x="8" y="794"/>
                  </a:lnTo>
                  <a:lnTo>
                    <a:pt x="7" y="792"/>
                  </a:lnTo>
                  <a:lnTo>
                    <a:pt x="5" y="7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55" name="Freeform 879">
              <a:extLst>
                <a:ext uri="{FF2B5EF4-FFF2-40B4-BE49-F238E27FC236}">
                  <a16:creationId xmlns:a16="http://schemas.microsoft.com/office/drawing/2014/main" id="{E9C2D2B2-6910-5271-CAA1-D15E1C32D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163"/>
              <a:ext cx="221" cy="405"/>
            </a:xfrm>
            <a:custGeom>
              <a:avLst/>
              <a:gdLst>
                <a:gd name="T0" fmla="*/ 1 w 440"/>
                <a:gd name="T1" fmla="*/ 766 h 811"/>
                <a:gd name="T2" fmla="*/ 0 w 440"/>
                <a:gd name="T3" fmla="*/ 679 h 811"/>
                <a:gd name="T4" fmla="*/ 19 w 440"/>
                <a:gd name="T5" fmla="*/ 553 h 811"/>
                <a:gd name="T6" fmla="*/ 77 w 440"/>
                <a:gd name="T7" fmla="*/ 399 h 811"/>
                <a:gd name="T8" fmla="*/ 195 w 440"/>
                <a:gd name="T9" fmla="*/ 230 h 811"/>
                <a:gd name="T10" fmla="*/ 280 w 440"/>
                <a:gd name="T11" fmla="*/ 144 h 811"/>
                <a:gd name="T12" fmla="*/ 309 w 440"/>
                <a:gd name="T13" fmla="*/ 118 h 811"/>
                <a:gd name="T14" fmla="*/ 338 w 440"/>
                <a:gd name="T15" fmla="*/ 87 h 811"/>
                <a:gd name="T16" fmla="*/ 371 w 440"/>
                <a:gd name="T17" fmla="*/ 55 h 811"/>
                <a:gd name="T18" fmla="*/ 404 w 440"/>
                <a:gd name="T19" fmla="*/ 26 h 811"/>
                <a:gd name="T20" fmla="*/ 440 w 440"/>
                <a:gd name="T21" fmla="*/ 0 h 811"/>
                <a:gd name="T22" fmla="*/ 433 w 440"/>
                <a:gd name="T23" fmla="*/ 7 h 811"/>
                <a:gd name="T24" fmla="*/ 376 w 440"/>
                <a:gd name="T25" fmla="*/ 57 h 811"/>
                <a:gd name="T26" fmla="*/ 288 w 440"/>
                <a:gd name="T27" fmla="*/ 147 h 811"/>
                <a:gd name="T28" fmla="*/ 188 w 440"/>
                <a:gd name="T29" fmla="*/ 261 h 811"/>
                <a:gd name="T30" fmla="*/ 102 w 440"/>
                <a:gd name="T31" fmla="*/ 387 h 811"/>
                <a:gd name="T32" fmla="*/ 71 w 440"/>
                <a:gd name="T33" fmla="*/ 451 h 811"/>
                <a:gd name="T34" fmla="*/ 34 w 440"/>
                <a:gd name="T35" fmla="*/ 565 h 811"/>
                <a:gd name="T36" fmla="*/ 26 w 440"/>
                <a:gd name="T37" fmla="*/ 655 h 811"/>
                <a:gd name="T38" fmla="*/ 31 w 440"/>
                <a:gd name="T39" fmla="*/ 724 h 811"/>
                <a:gd name="T40" fmla="*/ 45 w 440"/>
                <a:gd name="T41" fmla="*/ 773 h 811"/>
                <a:gd name="T42" fmla="*/ 57 w 440"/>
                <a:gd name="T43" fmla="*/ 804 h 811"/>
                <a:gd name="T44" fmla="*/ 57 w 440"/>
                <a:gd name="T45" fmla="*/ 804 h 811"/>
                <a:gd name="T46" fmla="*/ 46 w 440"/>
                <a:gd name="T47" fmla="*/ 806 h 811"/>
                <a:gd name="T48" fmla="*/ 38 w 440"/>
                <a:gd name="T49" fmla="*/ 806 h 811"/>
                <a:gd name="T50" fmla="*/ 29 w 440"/>
                <a:gd name="T51" fmla="*/ 807 h 811"/>
                <a:gd name="T52" fmla="*/ 20 w 440"/>
                <a:gd name="T53" fmla="*/ 809 h 811"/>
                <a:gd name="T54" fmla="*/ 13 w 440"/>
                <a:gd name="T55" fmla="*/ 811 h 811"/>
                <a:gd name="T56" fmla="*/ 13 w 440"/>
                <a:gd name="T57" fmla="*/ 807 h 811"/>
                <a:gd name="T58" fmla="*/ 13 w 440"/>
                <a:gd name="T59" fmla="*/ 806 h 811"/>
                <a:gd name="T60" fmla="*/ 12 w 440"/>
                <a:gd name="T61" fmla="*/ 804 h 811"/>
                <a:gd name="T62" fmla="*/ 10 w 440"/>
                <a:gd name="T63" fmla="*/ 799 h 811"/>
                <a:gd name="T64" fmla="*/ 8 w 440"/>
                <a:gd name="T65" fmla="*/ 794 h 811"/>
                <a:gd name="T66" fmla="*/ 5 w 440"/>
                <a:gd name="T67" fmla="*/ 788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0" h="811">
                  <a:moveTo>
                    <a:pt x="5" y="788"/>
                  </a:moveTo>
                  <a:lnTo>
                    <a:pt x="1" y="766"/>
                  </a:lnTo>
                  <a:lnTo>
                    <a:pt x="0" y="728"/>
                  </a:lnTo>
                  <a:lnTo>
                    <a:pt x="0" y="679"/>
                  </a:lnTo>
                  <a:lnTo>
                    <a:pt x="5" y="621"/>
                  </a:lnTo>
                  <a:lnTo>
                    <a:pt x="19" y="553"/>
                  </a:lnTo>
                  <a:lnTo>
                    <a:pt x="43" y="479"/>
                  </a:lnTo>
                  <a:lnTo>
                    <a:pt x="77" y="399"/>
                  </a:lnTo>
                  <a:lnTo>
                    <a:pt x="128" y="316"/>
                  </a:lnTo>
                  <a:lnTo>
                    <a:pt x="195" y="230"/>
                  </a:lnTo>
                  <a:lnTo>
                    <a:pt x="280" y="144"/>
                  </a:lnTo>
                  <a:lnTo>
                    <a:pt x="280" y="144"/>
                  </a:lnTo>
                  <a:lnTo>
                    <a:pt x="293" y="132"/>
                  </a:lnTo>
                  <a:lnTo>
                    <a:pt x="309" y="118"/>
                  </a:lnTo>
                  <a:lnTo>
                    <a:pt x="323" y="102"/>
                  </a:lnTo>
                  <a:lnTo>
                    <a:pt x="338" y="87"/>
                  </a:lnTo>
                  <a:lnTo>
                    <a:pt x="354" y="71"/>
                  </a:lnTo>
                  <a:lnTo>
                    <a:pt x="371" y="55"/>
                  </a:lnTo>
                  <a:lnTo>
                    <a:pt x="387" y="40"/>
                  </a:lnTo>
                  <a:lnTo>
                    <a:pt x="404" y="26"/>
                  </a:lnTo>
                  <a:lnTo>
                    <a:pt x="423" y="12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33" y="7"/>
                  </a:lnTo>
                  <a:lnTo>
                    <a:pt x="411" y="26"/>
                  </a:lnTo>
                  <a:lnTo>
                    <a:pt x="376" y="57"/>
                  </a:lnTo>
                  <a:lnTo>
                    <a:pt x="335" y="97"/>
                  </a:lnTo>
                  <a:lnTo>
                    <a:pt x="288" y="147"/>
                  </a:lnTo>
                  <a:lnTo>
                    <a:pt x="238" y="201"/>
                  </a:lnTo>
                  <a:lnTo>
                    <a:pt x="188" y="261"/>
                  </a:lnTo>
                  <a:lnTo>
                    <a:pt x="141" y="323"/>
                  </a:lnTo>
                  <a:lnTo>
                    <a:pt x="102" y="387"/>
                  </a:lnTo>
                  <a:lnTo>
                    <a:pt x="71" y="451"/>
                  </a:lnTo>
                  <a:lnTo>
                    <a:pt x="71" y="451"/>
                  </a:lnTo>
                  <a:lnTo>
                    <a:pt x="50" y="512"/>
                  </a:lnTo>
                  <a:lnTo>
                    <a:pt x="34" y="565"/>
                  </a:lnTo>
                  <a:lnTo>
                    <a:pt x="27" y="614"/>
                  </a:lnTo>
                  <a:lnTo>
                    <a:pt x="26" y="655"/>
                  </a:lnTo>
                  <a:lnTo>
                    <a:pt x="27" y="693"/>
                  </a:lnTo>
                  <a:lnTo>
                    <a:pt x="31" y="724"/>
                  </a:lnTo>
                  <a:lnTo>
                    <a:pt x="38" y="752"/>
                  </a:lnTo>
                  <a:lnTo>
                    <a:pt x="45" y="773"/>
                  </a:lnTo>
                  <a:lnTo>
                    <a:pt x="51" y="790"/>
                  </a:lnTo>
                  <a:lnTo>
                    <a:pt x="57" y="804"/>
                  </a:lnTo>
                  <a:lnTo>
                    <a:pt x="57" y="804"/>
                  </a:lnTo>
                  <a:lnTo>
                    <a:pt x="57" y="804"/>
                  </a:lnTo>
                  <a:lnTo>
                    <a:pt x="51" y="806"/>
                  </a:lnTo>
                  <a:lnTo>
                    <a:pt x="46" y="806"/>
                  </a:lnTo>
                  <a:lnTo>
                    <a:pt x="43" y="806"/>
                  </a:lnTo>
                  <a:lnTo>
                    <a:pt x="38" y="806"/>
                  </a:lnTo>
                  <a:lnTo>
                    <a:pt x="34" y="807"/>
                  </a:lnTo>
                  <a:lnTo>
                    <a:pt x="29" y="807"/>
                  </a:lnTo>
                  <a:lnTo>
                    <a:pt x="26" y="809"/>
                  </a:lnTo>
                  <a:lnTo>
                    <a:pt x="20" y="809"/>
                  </a:lnTo>
                  <a:lnTo>
                    <a:pt x="17" y="811"/>
                  </a:lnTo>
                  <a:lnTo>
                    <a:pt x="13" y="811"/>
                  </a:lnTo>
                  <a:lnTo>
                    <a:pt x="13" y="807"/>
                  </a:lnTo>
                  <a:lnTo>
                    <a:pt x="13" y="807"/>
                  </a:lnTo>
                  <a:lnTo>
                    <a:pt x="13" y="807"/>
                  </a:lnTo>
                  <a:lnTo>
                    <a:pt x="13" y="806"/>
                  </a:lnTo>
                  <a:lnTo>
                    <a:pt x="12" y="806"/>
                  </a:lnTo>
                  <a:lnTo>
                    <a:pt x="12" y="804"/>
                  </a:lnTo>
                  <a:lnTo>
                    <a:pt x="12" y="800"/>
                  </a:lnTo>
                  <a:lnTo>
                    <a:pt x="10" y="799"/>
                  </a:lnTo>
                  <a:lnTo>
                    <a:pt x="10" y="797"/>
                  </a:lnTo>
                  <a:lnTo>
                    <a:pt x="8" y="794"/>
                  </a:lnTo>
                  <a:lnTo>
                    <a:pt x="7" y="792"/>
                  </a:lnTo>
                  <a:lnTo>
                    <a:pt x="5" y="78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56" name="Freeform 880">
              <a:extLst>
                <a:ext uri="{FF2B5EF4-FFF2-40B4-BE49-F238E27FC236}">
                  <a16:creationId xmlns:a16="http://schemas.microsoft.com/office/drawing/2014/main" id="{5F2E1D55-DD62-98D1-DBA9-45DE1013A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712"/>
              <a:ext cx="265" cy="179"/>
            </a:xfrm>
            <a:custGeom>
              <a:avLst/>
              <a:gdLst>
                <a:gd name="T0" fmla="*/ 7 w 531"/>
                <a:gd name="T1" fmla="*/ 312 h 358"/>
                <a:gd name="T2" fmla="*/ 6 w 531"/>
                <a:gd name="T3" fmla="*/ 318 h 358"/>
                <a:gd name="T4" fmla="*/ 4 w 531"/>
                <a:gd name="T5" fmla="*/ 324 h 358"/>
                <a:gd name="T6" fmla="*/ 4 w 531"/>
                <a:gd name="T7" fmla="*/ 327 h 358"/>
                <a:gd name="T8" fmla="*/ 2 w 531"/>
                <a:gd name="T9" fmla="*/ 329 h 358"/>
                <a:gd name="T10" fmla="*/ 0 w 531"/>
                <a:gd name="T11" fmla="*/ 332 h 358"/>
                <a:gd name="T12" fmla="*/ 2 w 531"/>
                <a:gd name="T13" fmla="*/ 334 h 358"/>
                <a:gd name="T14" fmla="*/ 6 w 531"/>
                <a:gd name="T15" fmla="*/ 339 h 358"/>
                <a:gd name="T16" fmla="*/ 6 w 531"/>
                <a:gd name="T17" fmla="*/ 344 h 358"/>
                <a:gd name="T18" fmla="*/ 7 w 531"/>
                <a:gd name="T19" fmla="*/ 350 h 358"/>
                <a:gd name="T20" fmla="*/ 11 w 531"/>
                <a:gd name="T21" fmla="*/ 355 h 358"/>
                <a:gd name="T22" fmla="*/ 38 w 531"/>
                <a:gd name="T23" fmla="*/ 355 h 358"/>
                <a:gd name="T24" fmla="*/ 47 w 531"/>
                <a:gd name="T25" fmla="*/ 343 h 358"/>
                <a:gd name="T26" fmla="*/ 75 w 531"/>
                <a:gd name="T27" fmla="*/ 322 h 358"/>
                <a:gd name="T28" fmla="*/ 111 w 531"/>
                <a:gd name="T29" fmla="*/ 299 h 358"/>
                <a:gd name="T30" fmla="*/ 151 w 531"/>
                <a:gd name="T31" fmla="*/ 275 h 358"/>
                <a:gd name="T32" fmla="*/ 192 w 531"/>
                <a:gd name="T33" fmla="*/ 246 h 358"/>
                <a:gd name="T34" fmla="*/ 213 w 531"/>
                <a:gd name="T35" fmla="*/ 229 h 358"/>
                <a:gd name="T36" fmla="*/ 227 w 531"/>
                <a:gd name="T37" fmla="*/ 206 h 358"/>
                <a:gd name="T38" fmla="*/ 234 w 531"/>
                <a:gd name="T39" fmla="*/ 177 h 358"/>
                <a:gd name="T40" fmla="*/ 241 w 531"/>
                <a:gd name="T41" fmla="*/ 144 h 358"/>
                <a:gd name="T42" fmla="*/ 256 w 531"/>
                <a:gd name="T43" fmla="*/ 115 h 358"/>
                <a:gd name="T44" fmla="*/ 287 w 531"/>
                <a:gd name="T45" fmla="*/ 89 h 358"/>
                <a:gd name="T46" fmla="*/ 308 w 531"/>
                <a:gd name="T47" fmla="*/ 78 h 358"/>
                <a:gd name="T48" fmla="*/ 355 w 531"/>
                <a:gd name="T49" fmla="*/ 59 h 358"/>
                <a:gd name="T50" fmla="*/ 403 w 531"/>
                <a:gd name="T51" fmla="*/ 42 h 358"/>
                <a:gd name="T52" fmla="*/ 453 w 531"/>
                <a:gd name="T53" fmla="*/ 28 h 358"/>
                <a:gd name="T54" fmla="*/ 505 w 531"/>
                <a:gd name="T55" fmla="*/ 16 h 358"/>
                <a:gd name="T56" fmla="*/ 531 w 531"/>
                <a:gd name="T57" fmla="*/ 11 h 358"/>
                <a:gd name="T58" fmla="*/ 529 w 531"/>
                <a:gd name="T59" fmla="*/ 11 h 358"/>
                <a:gd name="T60" fmla="*/ 526 w 531"/>
                <a:gd name="T61" fmla="*/ 7 h 358"/>
                <a:gd name="T62" fmla="*/ 522 w 531"/>
                <a:gd name="T63" fmla="*/ 6 h 358"/>
                <a:gd name="T64" fmla="*/ 519 w 531"/>
                <a:gd name="T65" fmla="*/ 4 h 358"/>
                <a:gd name="T66" fmla="*/ 515 w 531"/>
                <a:gd name="T67" fmla="*/ 0 h 358"/>
                <a:gd name="T68" fmla="*/ 515 w 531"/>
                <a:gd name="T69" fmla="*/ 0 h 358"/>
                <a:gd name="T70" fmla="*/ 486 w 531"/>
                <a:gd name="T71" fmla="*/ 6 h 358"/>
                <a:gd name="T72" fmla="*/ 431 w 531"/>
                <a:gd name="T73" fmla="*/ 16 h 358"/>
                <a:gd name="T74" fmla="*/ 379 w 531"/>
                <a:gd name="T75" fmla="*/ 30 h 358"/>
                <a:gd name="T76" fmla="*/ 332 w 531"/>
                <a:gd name="T77" fmla="*/ 45 h 358"/>
                <a:gd name="T78" fmla="*/ 289 w 531"/>
                <a:gd name="T79" fmla="*/ 63 h 358"/>
                <a:gd name="T80" fmla="*/ 270 w 531"/>
                <a:gd name="T81" fmla="*/ 71 h 358"/>
                <a:gd name="T82" fmla="*/ 229 w 531"/>
                <a:gd name="T83" fmla="*/ 102 h 358"/>
                <a:gd name="T84" fmla="*/ 206 w 531"/>
                <a:gd name="T85" fmla="*/ 134 h 358"/>
                <a:gd name="T86" fmla="*/ 197 w 531"/>
                <a:gd name="T87" fmla="*/ 165 h 358"/>
                <a:gd name="T88" fmla="*/ 189 w 531"/>
                <a:gd name="T89" fmla="*/ 192 h 358"/>
                <a:gd name="T90" fmla="*/ 171 w 531"/>
                <a:gd name="T91" fmla="*/ 216 h 358"/>
                <a:gd name="T92" fmla="*/ 151 w 531"/>
                <a:gd name="T93" fmla="*/ 232 h 358"/>
                <a:gd name="T94" fmla="*/ 109 w 531"/>
                <a:gd name="T95" fmla="*/ 258 h 358"/>
                <a:gd name="T96" fmla="*/ 70 w 531"/>
                <a:gd name="T97" fmla="*/ 277 h 358"/>
                <a:gd name="T98" fmla="*/ 35 w 531"/>
                <a:gd name="T99" fmla="*/ 291 h 358"/>
                <a:gd name="T100" fmla="*/ 13 w 531"/>
                <a:gd name="T101" fmla="*/ 30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1" h="358">
                  <a:moveTo>
                    <a:pt x="7" y="308"/>
                  </a:moveTo>
                  <a:lnTo>
                    <a:pt x="7" y="312"/>
                  </a:lnTo>
                  <a:lnTo>
                    <a:pt x="7" y="315"/>
                  </a:lnTo>
                  <a:lnTo>
                    <a:pt x="6" y="318"/>
                  </a:lnTo>
                  <a:lnTo>
                    <a:pt x="6" y="320"/>
                  </a:lnTo>
                  <a:lnTo>
                    <a:pt x="4" y="324"/>
                  </a:lnTo>
                  <a:lnTo>
                    <a:pt x="4" y="325"/>
                  </a:lnTo>
                  <a:lnTo>
                    <a:pt x="4" y="327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9"/>
                  </a:lnTo>
                  <a:lnTo>
                    <a:pt x="6" y="341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7" y="350"/>
                  </a:lnTo>
                  <a:lnTo>
                    <a:pt x="7" y="353"/>
                  </a:lnTo>
                  <a:lnTo>
                    <a:pt x="11" y="355"/>
                  </a:lnTo>
                  <a:lnTo>
                    <a:pt x="13" y="358"/>
                  </a:lnTo>
                  <a:lnTo>
                    <a:pt x="38" y="355"/>
                  </a:lnTo>
                  <a:lnTo>
                    <a:pt x="38" y="355"/>
                  </a:lnTo>
                  <a:lnTo>
                    <a:pt x="47" y="343"/>
                  </a:lnTo>
                  <a:lnTo>
                    <a:pt x="59" y="332"/>
                  </a:lnTo>
                  <a:lnTo>
                    <a:pt x="75" y="322"/>
                  </a:lnTo>
                  <a:lnTo>
                    <a:pt x="92" y="312"/>
                  </a:lnTo>
                  <a:lnTo>
                    <a:pt x="111" y="299"/>
                  </a:lnTo>
                  <a:lnTo>
                    <a:pt x="130" y="289"/>
                  </a:lnTo>
                  <a:lnTo>
                    <a:pt x="151" y="275"/>
                  </a:lnTo>
                  <a:lnTo>
                    <a:pt x="171" y="261"/>
                  </a:lnTo>
                  <a:lnTo>
                    <a:pt x="192" y="246"/>
                  </a:lnTo>
                  <a:lnTo>
                    <a:pt x="213" y="229"/>
                  </a:lnTo>
                  <a:lnTo>
                    <a:pt x="213" y="229"/>
                  </a:lnTo>
                  <a:lnTo>
                    <a:pt x="220" y="218"/>
                  </a:lnTo>
                  <a:lnTo>
                    <a:pt x="227" y="206"/>
                  </a:lnTo>
                  <a:lnTo>
                    <a:pt x="230" y="192"/>
                  </a:lnTo>
                  <a:lnTo>
                    <a:pt x="234" y="177"/>
                  </a:lnTo>
                  <a:lnTo>
                    <a:pt x="237" y="161"/>
                  </a:lnTo>
                  <a:lnTo>
                    <a:pt x="241" y="144"/>
                  </a:lnTo>
                  <a:lnTo>
                    <a:pt x="248" y="128"/>
                  </a:lnTo>
                  <a:lnTo>
                    <a:pt x="256" y="115"/>
                  </a:lnTo>
                  <a:lnTo>
                    <a:pt x="270" y="101"/>
                  </a:lnTo>
                  <a:lnTo>
                    <a:pt x="287" y="89"/>
                  </a:lnTo>
                  <a:lnTo>
                    <a:pt x="287" y="89"/>
                  </a:lnTo>
                  <a:lnTo>
                    <a:pt x="308" y="78"/>
                  </a:lnTo>
                  <a:lnTo>
                    <a:pt x="330" y="68"/>
                  </a:lnTo>
                  <a:lnTo>
                    <a:pt x="355" y="59"/>
                  </a:lnTo>
                  <a:lnTo>
                    <a:pt x="379" y="51"/>
                  </a:lnTo>
                  <a:lnTo>
                    <a:pt x="403" y="42"/>
                  </a:lnTo>
                  <a:lnTo>
                    <a:pt x="429" y="35"/>
                  </a:lnTo>
                  <a:lnTo>
                    <a:pt x="453" y="28"/>
                  </a:lnTo>
                  <a:lnTo>
                    <a:pt x="479" y="21"/>
                  </a:lnTo>
                  <a:lnTo>
                    <a:pt x="505" y="16"/>
                  </a:lnTo>
                  <a:lnTo>
                    <a:pt x="531" y="11"/>
                  </a:lnTo>
                  <a:lnTo>
                    <a:pt x="531" y="11"/>
                  </a:lnTo>
                  <a:lnTo>
                    <a:pt x="531" y="11"/>
                  </a:lnTo>
                  <a:lnTo>
                    <a:pt x="529" y="11"/>
                  </a:lnTo>
                  <a:lnTo>
                    <a:pt x="527" y="9"/>
                  </a:lnTo>
                  <a:lnTo>
                    <a:pt x="526" y="7"/>
                  </a:lnTo>
                  <a:lnTo>
                    <a:pt x="524" y="7"/>
                  </a:lnTo>
                  <a:lnTo>
                    <a:pt x="522" y="6"/>
                  </a:lnTo>
                  <a:lnTo>
                    <a:pt x="521" y="4"/>
                  </a:lnTo>
                  <a:lnTo>
                    <a:pt x="519" y="4"/>
                  </a:lnTo>
                  <a:lnTo>
                    <a:pt x="517" y="2"/>
                  </a:lnTo>
                  <a:lnTo>
                    <a:pt x="515" y="0"/>
                  </a:lnTo>
                  <a:lnTo>
                    <a:pt x="514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486" y="6"/>
                  </a:lnTo>
                  <a:lnTo>
                    <a:pt x="458" y="9"/>
                  </a:lnTo>
                  <a:lnTo>
                    <a:pt x="431" y="16"/>
                  </a:lnTo>
                  <a:lnTo>
                    <a:pt x="405" y="23"/>
                  </a:lnTo>
                  <a:lnTo>
                    <a:pt x="379" y="30"/>
                  </a:lnTo>
                  <a:lnTo>
                    <a:pt x="355" y="37"/>
                  </a:lnTo>
                  <a:lnTo>
                    <a:pt x="332" y="45"/>
                  </a:lnTo>
                  <a:lnTo>
                    <a:pt x="310" y="54"/>
                  </a:lnTo>
                  <a:lnTo>
                    <a:pt x="289" y="6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46" y="87"/>
                  </a:lnTo>
                  <a:lnTo>
                    <a:pt x="229" y="102"/>
                  </a:lnTo>
                  <a:lnTo>
                    <a:pt x="215" y="118"/>
                  </a:lnTo>
                  <a:lnTo>
                    <a:pt x="206" y="134"/>
                  </a:lnTo>
                  <a:lnTo>
                    <a:pt x="201" y="149"/>
                  </a:lnTo>
                  <a:lnTo>
                    <a:pt x="197" y="165"/>
                  </a:lnTo>
                  <a:lnTo>
                    <a:pt x="192" y="178"/>
                  </a:lnTo>
                  <a:lnTo>
                    <a:pt x="189" y="192"/>
                  </a:lnTo>
                  <a:lnTo>
                    <a:pt x="182" y="204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51" y="232"/>
                  </a:lnTo>
                  <a:lnTo>
                    <a:pt x="132" y="246"/>
                  </a:lnTo>
                  <a:lnTo>
                    <a:pt x="109" y="258"/>
                  </a:lnTo>
                  <a:lnTo>
                    <a:pt x="89" y="268"/>
                  </a:lnTo>
                  <a:lnTo>
                    <a:pt x="70" y="277"/>
                  </a:lnTo>
                  <a:lnTo>
                    <a:pt x="52" y="284"/>
                  </a:lnTo>
                  <a:lnTo>
                    <a:pt x="35" y="291"/>
                  </a:lnTo>
                  <a:lnTo>
                    <a:pt x="23" y="298"/>
                  </a:lnTo>
                  <a:lnTo>
                    <a:pt x="13" y="303"/>
                  </a:lnTo>
                  <a:lnTo>
                    <a:pt x="7" y="308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57" name="Freeform 881">
              <a:extLst>
                <a:ext uri="{FF2B5EF4-FFF2-40B4-BE49-F238E27FC236}">
                  <a16:creationId xmlns:a16="http://schemas.microsoft.com/office/drawing/2014/main" id="{AF39E80F-523A-7FCD-8C3B-8FFD9C9CC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711"/>
              <a:ext cx="8" cy="6"/>
            </a:xfrm>
            <a:custGeom>
              <a:avLst/>
              <a:gdLst>
                <a:gd name="T0" fmla="*/ 17 w 17"/>
                <a:gd name="T1" fmla="*/ 12 h 12"/>
                <a:gd name="T2" fmla="*/ 15 w 17"/>
                <a:gd name="T3" fmla="*/ 12 h 12"/>
                <a:gd name="T4" fmla="*/ 15 w 17"/>
                <a:gd name="T5" fmla="*/ 12 h 12"/>
                <a:gd name="T6" fmla="*/ 13 w 17"/>
                <a:gd name="T7" fmla="*/ 10 h 12"/>
                <a:gd name="T8" fmla="*/ 12 w 17"/>
                <a:gd name="T9" fmla="*/ 10 h 12"/>
                <a:gd name="T10" fmla="*/ 10 w 17"/>
                <a:gd name="T11" fmla="*/ 8 h 12"/>
                <a:gd name="T12" fmla="*/ 10 w 17"/>
                <a:gd name="T13" fmla="*/ 7 h 12"/>
                <a:gd name="T14" fmla="*/ 8 w 17"/>
                <a:gd name="T15" fmla="*/ 7 h 12"/>
                <a:gd name="T16" fmla="*/ 7 w 17"/>
                <a:gd name="T17" fmla="*/ 5 h 12"/>
                <a:gd name="T18" fmla="*/ 5 w 17"/>
                <a:gd name="T19" fmla="*/ 3 h 12"/>
                <a:gd name="T20" fmla="*/ 3 w 17"/>
                <a:gd name="T21" fmla="*/ 3 h 12"/>
                <a:gd name="T22" fmla="*/ 1 w 17"/>
                <a:gd name="T23" fmla="*/ 1 h 12"/>
                <a:gd name="T24" fmla="*/ 0 w 17"/>
                <a:gd name="T25" fmla="*/ 0 h 12"/>
                <a:gd name="T26" fmla="*/ 1 w 17"/>
                <a:gd name="T2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2">
                  <a:moveTo>
                    <a:pt x="17" y="12"/>
                  </a:moveTo>
                  <a:lnTo>
                    <a:pt x="15" y="12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8" y="7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58" name="Freeform 882">
              <a:extLst>
                <a:ext uri="{FF2B5EF4-FFF2-40B4-BE49-F238E27FC236}">
                  <a16:creationId xmlns:a16="http://schemas.microsoft.com/office/drawing/2014/main" id="{869AD221-E949-DF72-3144-9562AA5B1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3668"/>
              <a:ext cx="27" cy="24"/>
            </a:xfrm>
            <a:custGeom>
              <a:avLst/>
              <a:gdLst>
                <a:gd name="T0" fmla="*/ 52 w 54"/>
                <a:gd name="T1" fmla="*/ 7 h 48"/>
                <a:gd name="T2" fmla="*/ 54 w 54"/>
                <a:gd name="T3" fmla="*/ 7 h 48"/>
                <a:gd name="T4" fmla="*/ 54 w 54"/>
                <a:gd name="T5" fmla="*/ 5 h 48"/>
                <a:gd name="T6" fmla="*/ 54 w 54"/>
                <a:gd name="T7" fmla="*/ 5 h 48"/>
                <a:gd name="T8" fmla="*/ 54 w 54"/>
                <a:gd name="T9" fmla="*/ 5 h 48"/>
                <a:gd name="T10" fmla="*/ 54 w 54"/>
                <a:gd name="T11" fmla="*/ 3 h 48"/>
                <a:gd name="T12" fmla="*/ 54 w 54"/>
                <a:gd name="T13" fmla="*/ 3 h 48"/>
                <a:gd name="T14" fmla="*/ 52 w 54"/>
                <a:gd name="T15" fmla="*/ 2 h 48"/>
                <a:gd name="T16" fmla="*/ 52 w 54"/>
                <a:gd name="T17" fmla="*/ 0 h 48"/>
                <a:gd name="T18" fmla="*/ 51 w 54"/>
                <a:gd name="T19" fmla="*/ 0 h 48"/>
                <a:gd name="T20" fmla="*/ 49 w 54"/>
                <a:gd name="T21" fmla="*/ 0 h 48"/>
                <a:gd name="T22" fmla="*/ 32 w 54"/>
                <a:gd name="T23" fmla="*/ 0 h 48"/>
                <a:gd name="T24" fmla="*/ 32 w 54"/>
                <a:gd name="T25" fmla="*/ 0 h 48"/>
                <a:gd name="T26" fmla="*/ 30 w 54"/>
                <a:gd name="T27" fmla="*/ 0 h 48"/>
                <a:gd name="T28" fmla="*/ 30 w 54"/>
                <a:gd name="T29" fmla="*/ 0 h 48"/>
                <a:gd name="T30" fmla="*/ 30 w 54"/>
                <a:gd name="T31" fmla="*/ 0 h 48"/>
                <a:gd name="T32" fmla="*/ 30 w 54"/>
                <a:gd name="T33" fmla="*/ 0 h 48"/>
                <a:gd name="T34" fmla="*/ 19 w 54"/>
                <a:gd name="T35" fmla="*/ 9 h 48"/>
                <a:gd name="T36" fmla="*/ 16 w 54"/>
                <a:gd name="T37" fmla="*/ 14 h 48"/>
                <a:gd name="T38" fmla="*/ 11 w 54"/>
                <a:gd name="T39" fmla="*/ 21 h 48"/>
                <a:gd name="T40" fmla="*/ 7 w 54"/>
                <a:gd name="T41" fmla="*/ 28 h 48"/>
                <a:gd name="T42" fmla="*/ 4 w 54"/>
                <a:gd name="T43" fmla="*/ 35 h 48"/>
                <a:gd name="T44" fmla="*/ 2 w 54"/>
                <a:gd name="T45" fmla="*/ 41 h 48"/>
                <a:gd name="T46" fmla="*/ 0 w 54"/>
                <a:gd name="T47" fmla="*/ 43 h 48"/>
                <a:gd name="T48" fmla="*/ 0 w 54"/>
                <a:gd name="T49" fmla="*/ 43 h 48"/>
                <a:gd name="T50" fmla="*/ 2 w 54"/>
                <a:gd name="T51" fmla="*/ 45 h 48"/>
                <a:gd name="T52" fmla="*/ 2 w 54"/>
                <a:gd name="T53" fmla="*/ 47 h 48"/>
                <a:gd name="T54" fmla="*/ 2 w 54"/>
                <a:gd name="T55" fmla="*/ 47 h 48"/>
                <a:gd name="T56" fmla="*/ 4 w 54"/>
                <a:gd name="T57" fmla="*/ 47 h 48"/>
                <a:gd name="T58" fmla="*/ 6 w 54"/>
                <a:gd name="T59" fmla="*/ 48 h 48"/>
                <a:gd name="T60" fmla="*/ 6 w 54"/>
                <a:gd name="T61" fmla="*/ 48 h 48"/>
                <a:gd name="T62" fmla="*/ 7 w 54"/>
                <a:gd name="T63" fmla="*/ 47 h 48"/>
                <a:gd name="T64" fmla="*/ 9 w 54"/>
                <a:gd name="T65" fmla="*/ 47 h 48"/>
                <a:gd name="T66" fmla="*/ 9 w 54"/>
                <a:gd name="T67" fmla="*/ 45 h 48"/>
                <a:gd name="T68" fmla="*/ 11 w 54"/>
                <a:gd name="T69" fmla="*/ 43 h 48"/>
                <a:gd name="T70" fmla="*/ 11 w 54"/>
                <a:gd name="T71" fmla="*/ 40 h 48"/>
                <a:gd name="T72" fmla="*/ 13 w 54"/>
                <a:gd name="T73" fmla="*/ 36 h 48"/>
                <a:gd name="T74" fmla="*/ 14 w 54"/>
                <a:gd name="T75" fmla="*/ 33 h 48"/>
                <a:gd name="T76" fmla="*/ 16 w 54"/>
                <a:gd name="T77" fmla="*/ 29 h 48"/>
                <a:gd name="T78" fmla="*/ 35 w 54"/>
                <a:gd name="T79" fmla="*/ 7 h 48"/>
                <a:gd name="T80" fmla="*/ 49 w 54"/>
                <a:gd name="T81" fmla="*/ 12 h 48"/>
                <a:gd name="T82" fmla="*/ 49 w 54"/>
                <a:gd name="T83" fmla="*/ 12 h 48"/>
                <a:gd name="T84" fmla="*/ 49 w 54"/>
                <a:gd name="T85" fmla="*/ 12 h 48"/>
                <a:gd name="T86" fmla="*/ 49 w 54"/>
                <a:gd name="T87" fmla="*/ 10 h 48"/>
                <a:gd name="T88" fmla="*/ 49 w 54"/>
                <a:gd name="T89" fmla="*/ 10 h 48"/>
                <a:gd name="T90" fmla="*/ 49 w 54"/>
                <a:gd name="T91" fmla="*/ 9 h 48"/>
                <a:gd name="T92" fmla="*/ 49 w 54"/>
                <a:gd name="T93" fmla="*/ 9 h 48"/>
                <a:gd name="T94" fmla="*/ 51 w 54"/>
                <a:gd name="T95" fmla="*/ 9 h 48"/>
                <a:gd name="T96" fmla="*/ 52 w 54"/>
                <a:gd name="T97" fmla="*/ 7 h 48"/>
                <a:gd name="T98" fmla="*/ 52 w 54"/>
                <a:gd name="T99" fmla="*/ 7 h 48"/>
                <a:gd name="T100" fmla="*/ 54 w 54"/>
                <a:gd name="T101" fmla="*/ 5 h 48"/>
                <a:gd name="T102" fmla="*/ 54 w 54"/>
                <a:gd name="T103" fmla="*/ 3 h 48"/>
                <a:gd name="T104" fmla="*/ 54 w 54"/>
                <a:gd name="T105" fmla="*/ 3 h 48"/>
                <a:gd name="T106" fmla="*/ 54 w 54"/>
                <a:gd name="T107" fmla="*/ 2 h 48"/>
                <a:gd name="T108" fmla="*/ 52 w 54"/>
                <a:gd name="T109" fmla="*/ 2 h 48"/>
                <a:gd name="T110" fmla="*/ 51 w 54"/>
                <a:gd name="T111" fmla="*/ 0 h 48"/>
                <a:gd name="T112" fmla="*/ 51 w 54"/>
                <a:gd name="T113" fmla="*/ 0 h 48"/>
                <a:gd name="T114" fmla="*/ 52 w 54"/>
                <a:gd name="T115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48">
                  <a:moveTo>
                    <a:pt x="52" y="7"/>
                  </a:moveTo>
                  <a:lnTo>
                    <a:pt x="52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3" y="17"/>
                  </a:lnTo>
                  <a:lnTo>
                    <a:pt x="11" y="21"/>
                  </a:lnTo>
                  <a:lnTo>
                    <a:pt x="9" y="24"/>
                  </a:lnTo>
                  <a:lnTo>
                    <a:pt x="7" y="28"/>
                  </a:lnTo>
                  <a:lnTo>
                    <a:pt x="6" y="31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8" y="28"/>
                  </a:lnTo>
                  <a:lnTo>
                    <a:pt x="35" y="7"/>
                  </a:lnTo>
                  <a:lnTo>
                    <a:pt x="32" y="9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52" y="7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59" name="Freeform 883">
              <a:extLst>
                <a:ext uri="{FF2B5EF4-FFF2-40B4-BE49-F238E27FC236}">
                  <a16:creationId xmlns:a16="http://schemas.microsoft.com/office/drawing/2014/main" id="{E8898A10-C4E5-D8C6-F1D8-0D627AED9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3689"/>
              <a:ext cx="41" cy="18"/>
            </a:xfrm>
            <a:custGeom>
              <a:avLst/>
              <a:gdLst>
                <a:gd name="T0" fmla="*/ 73 w 83"/>
                <a:gd name="T1" fmla="*/ 25 h 37"/>
                <a:gd name="T2" fmla="*/ 59 w 83"/>
                <a:gd name="T3" fmla="*/ 16 h 37"/>
                <a:gd name="T4" fmla="*/ 45 w 83"/>
                <a:gd name="T5" fmla="*/ 7 h 37"/>
                <a:gd name="T6" fmla="*/ 30 w 83"/>
                <a:gd name="T7" fmla="*/ 0 h 37"/>
                <a:gd name="T8" fmla="*/ 12 w 83"/>
                <a:gd name="T9" fmla="*/ 0 h 37"/>
                <a:gd name="T10" fmla="*/ 4 w 83"/>
                <a:gd name="T11" fmla="*/ 4 h 37"/>
                <a:gd name="T12" fmla="*/ 2 w 83"/>
                <a:gd name="T13" fmla="*/ 6 h 37"/>
                <a:gd name="T14" fmla="*/ 2 w 83"/>
                <a:gd name="T15" fmla="*/ 6 h 37"/>
                <a:gd name="T16" fmla="*/ 0 w 83"/>
                <a:gd name="T17" fmla="*/ 7 h 37"/>
                <a:gd name="T18" fmla="*/ 0 w 83"/>
                <a:gd name="T19" fmla="*/ 7 h 37"/>
                <a:gd name="T20" fmla="*/ 0 w 83"/>
                <a:gd name="T21" fmla="*/ 9 h 37"/>
                <a:gd name="T22" fmla="*/ 0 w 83"/>
                <a:gd name="T23" fmla="*/ 11 h 37"/>
                <a:gd name="T24" fmla="*/ 2 w 83"/>
                <a:gd name="T25" fmla="*/ 11 h 37"/>
                <a:gd name="T26" fmla="*/ 2 w 83"/>
                <a:gd name="T27" fmla="*/ 13 h 37"/>
                <a:gd name="T28" fmla="*/ 4 w 83"/>
                <a:gd name="T29" fmla="*/ 13 h 37"/>
                <a:gd name="T30" fmla="*/ 5 w 83"/>
                <a:gd name="T31" fmla="*/ 13 h 37"/>
                <a:gd name="T32" fmla="*/ 5 w 83"/>
                <a:gd name="T33" fmla="*/ 13 h 37"/>
                <a:gd name="T34" fmla="*/ 21 w 83"/>
                <a:gd name="T35" fmla="*/ 9 h 37"/>
                <a:gd name="T36" fmla="*/ 36 w 83"/>
                <a:gd name="T37" fmla="*/ 13 h 37"/>
                <a:gd name="T38" fmla="*/ 49 w 83"/>
                <a:gd name="T39" fmla="*/ 20 h 37"/>
                <a:gd name="T40" fmla="*/ 62 w 83"/>
                <a:gd name="T41" fmla="*/ 28 h 37"/>
                <a:gd name="T42" fmla="*/ 76 w 83"/>
                <a:gd name="T43" fmla="*/ 37 h 37"/>
                <a:gd name="T44" fmla="*/ 78 w 83"/>
                <a:gd name="T45" fmla="*/ 37 h 37"/>
                <a:gd name="T46" fmla="*/ 78 w 83"/>
                <a:gd name="T47" fmla="*/ 37 h 37"/>
                <a:gd name="T48" fmla="*/ 80 w 83"/>
                <a:gd name="T49" fmla="*/ 37 h 37"/>
                <a:gd name="T50" fmla="*/ 81 w 83"/>
                <a:gd name="T51" fmla="*/ 37 h 37"/>
                <a:gd name="T52" fmla="*/ 81 w 83"/>
                <a:gd name="T53" fmla="*/ 35 h 37"/>
                <a:gd name="T54" fmla="*/ 83 w 83"/>
                <a:gd name="T55" fmla="*/ 35 h 37"/>
                <a:gd name="T56" fmla="*/ 83 w 83"/>
                <a:gd name="T57" fmla="*/ 33 h 37"/>
                <a:gd name="T58" fmla="*/ 83 w 83"/>
                <a:gd name="T59" fmla="*/ 32 h 37"/>
                <a:gd name="T60" fmla="*/ 83 w 83"/>
                <a:gd name="T61" fmla="*/ 32 h 37"/>
                <a:gd name="T62" fmla="*/ 81 w 83"/>
                <a:gd name="T63" fmla="*/ 30 h 37"/>
                <a:gd name="T64" fmla="*/ 81 w 83"/>
                <a:gd name="T65" fmla="*/ 28 h 37"/>
                <a:gd name="T66" fmla="*/ 81 w 83"/>
                <a:gd name="T67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" h="37">
                  <a:moveTo>
                    <a:pt x="81" y="28"/>
                  </a:moveTo>
                  <a:lnTo>
                    <a:pt x="73" y="25"/>
                  </a:lnTo>
                  <a:lnTo>
                    <a:pt x="66" y="20"/>
                  </a:lnTo>
                  <a:lnTo>
                    <a:pt x="59" y="16"/>
                  </a:lnTo>
                  <a:lnTo>
                    <a:pt x="52" y="11"/>
                  </a:lnTo>
                  <a:lnTo>
                    <a:pt x="45" y="7"/>
                  </a:lnTo>
                  <a:lnTo>
                    <a:pt x="36" y="4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4" y="9"/>
                  </a:lnTo>
                  <a:lnTo>
                    <a:pt x="21" y="9"/>
                  </a:lnTo>
                  <a:lnTo>
                    <a:pt x="30" y="9"/>
                  </a:lnTo>
                  <a:lnTo>
                    <a:pt x="36" y="13"/>
                  </a:lnTo>
                  <a:lnTo>
                    <a:pt x="43" y="16"/>
                  </a:lnTo>
                  <a:lnTo>
                    <a:pt x="49" y="20"/>
                  </a:lnTo>
                  <a:lnTo>
                    <a:pt x="55" y="25"/>
                  </a:lnTo>
                  <a:lnTo>
                    <a:pt x="62" y="28"/>
                  </a:lnTo>
                  <a:lnTo>
                    <a:pt x="69" y="33"/>
                  </a:lnTo>
                  <a:lnTo>
                    <a:pt x="76" y="37"/>
                  </a:lnTo>
                  <a:lnTo>
                    <a:pt x="76" y="37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1" y="37"/>
                  </a:lnTo>
                  <a:lnTo>
                    <a:pt x="81" y="35"/>
                  </a:lnTo>
                  <a:lnTo>
                    <a:pt x="81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60" name="Freeform 884">
              <a:extLst>
                <a:ext uri="{FF2B5EF4-FFF2-40B4-BE49-F238E27FC236}">
                  <a16:creationId xmlns:a16="http://schemas.microsoft.com/office/drawing/2014/main" id="{D12E888F-1536-BEC6-EFA2-CB0F696A5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3622"/>
              <a:ext cx="7" cy="36"/>
            </a:xfrm>
            <a:custGeom>
              <a:avLst/>
              <a:gdLst>
                <a:gd name="T0" fmla="*/ 0 w 14"/>
                <a:gd name="T1" fmla="*/ 13 h 73"/>
                <a:gd name="T2" fmla="*/ 0 w 14"/>
                <a:gd name="T3" fmla="*/ 25 h 73"/>
                <a:gd name="T4" fmla="*/ 0 w 14"/>
                <a:gd name="T5" fmla="*/ 38 h 73"/>
                <a:gd name="T6" fmla="*/ 0 w 14"/>
                <a:gd name="T7" fmla="*/ 51 h 73"/>
                <a:gd name="T8" fmla="*/ 4 w 14"/>
                <a:gd name="T9" fmla="*/ 64 h 73"/>
                <a:gd name="T10" fmla="*/ 7 w 14"/>
                <a:gd name="T11" fmla="*/ 70 h 73"/>
                <a:gd name="T12" fmla="*/ 7 w 14"/>
                <a:gd name="T13" fmla="*/ 71 h 73"/>
                <a:gd name="T14" fmla="*/ 9 w 14"/>
                <a:gd name="T15" fmla="*/ 71 h 73"/>
                <a:gd name="T16" fmla="*/ 9 w 14"/>
                <a:gd name="T17" fmla="*/ 73 h 73"/>
                <a:gd name="T18" fmla="*/ 10 w 14"/>
                <a:gd name="T19" fmla="*/ 73 h 73"/>
                <a:gd name="T20" fmla="*/ 12 w 14"/>
                <a:gd name="T21" fmla="*/ 73 h 73"/>
                <a:gd name="T22" fmla="*/ 12 w 14"/>
                <a:gd name="T23" fmla="*/ 71 h 73"/>
                <a:gd name="T24" fmla="*/ 14 w 14"/>
                <a:gd name="T25" fmla="*/ 71 h 73"/>
                <a:gd name="T26" fmla="*/ 14 w 14"/>
                <a:gd name="T27" fmla="*/ 70 h 73"/>
                <a:gd name="T28" fmla="*/ 14 w 14"/>
                <a:gd name="T29" fmla="*/ 68 h 73"/>
                <a:gd name="T30" fmla="*/ 14 w 14"/>
                <a:gd name="T31" fmla="*/ 68 h 73"/>
                <a:gd name="T32" fmla="*/ 14 w 14"/>
                <a:gd name="T33" fmla="*/ 66 h 73"/>
                <a:gd name="T34" fmla="*/ 10 w 14"/>
                <a:gd name="T35" fmla="*/ 54 h 73"/>
                <a:gd name="T36" fmla="*/ 9 w 14"/>
                <a:gd name="T37" fmla="*/ 42 h 73"/>
                <a:gd name="T38" fmla="*/ 9 w 14"/>
                <a:gd name="T39" fmla="*/ 30 h 73"/>
                <a:gd name="T40" fmla="*/ 10 w 14"/>
                <a:gd name="T41" fmla="*/ 18 h 73"/>
                <a:gd name="T42" fmla="*/ 9 w 14"/>
                <a:gd name="T43" fmla="*/ 6 h 73"/>
                <a:gd name="T44" fmla="*/ 9 w 14"/>
                <a:gd name="T45" fmla="*/ 4 h 73"/>
                <a:gd name="T46" fmla="*/ 9 w 14"/>
                <a:gd name="T47" fmla="*/ 4 h 73"/>
                <a:gd name="T48" fmla="*/ 9 w 14"/>
                <a:gd name="T49" fmla="*/ 2 h 73"/>
                <a:gd name="T50" fmla="*/ 7 w 14"/>
                <a:gd name="T51" fmla="*/ 2 h 73"/>
                <a:gd name="T52" fmla="*/ 5 w 14"/>
                <a:gd name="T53" fmla="*/ 0 h 73"/>
                <a:gd name="T54" fmla="*/ 5 w 14"/>
                <a:gd name="T55" fmla="*/ 0 h 73"/>
                <a:gd name="T56" fmla="*/ 4 w 14"/>
                <a:gd name="T57" fmla="*/ 0 h 73"/>
                <a:gd name="T58" fmla="*/ 2 w 14"/>
                <a:gd name="T59" fmla="*/ 2 h 73"/>
                <a:gd name="T60" fmla="*/ 2 w 14"/>
                <a:gd name="T61" fmla="*/ 2 h 73"/>
                <a:gd name="T62" fmla="*/ 0 w 14"/>
                <a:gd name="T63" fmla="*/ 4 h 73"/>
                <a:gd name="T64" fmla="*/ 0 w 14"/>
                <a:gd name="T65" fmla="*/ 6 h 73"/>
                <a:gd name="T66" fmla="*/ 0 w 14"/>
                <a:gd name="T67" fmla="*/ 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73">
                  <a:moveTo>
                    <a:pt x="0" y="6"/>
                  </a:moveTo>
                  <a:lnTo>
                    <a:pt x="0" y="13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2" y="57"/>
                  </a:lnTo>
                  <a:lnTo>
                    <a:pt x="4" y="64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2" y="61"/>
                  </a:lnTo>
                  <a:lnTo>
                    <a:pt x="10" y="54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9" y="25"/>
                  </a:lnTo>
                  <a:lnTo>
                    <a:pt x="10" y="18"/>
                  </a:lnTo>
                  <a:lnTo>
                    <a:pt x="10" y="11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61" name="Freeform 885">
              <a:extLst>
                <a:ext uri="{FF2B5EF4-FFF2-40B4-BE49-F238E27FC236}">
                  <a16:creationId xmlns:a16="http://schemas.microsoft.com/office/drawing/2014/main" id="{AC61D87B-93BD-30CB-1024-AEC7A6A1E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3576"/>
              <a:ext cx="19" cy="37"/>
            </a:xfrm>
            <a:custGeom>
              <a:avLst/>
              <a:gdLst>
                <a:gd name="T0" fmla="*/ 27 w 38"/>
                <a:gd name="T1" fmla="*/ 12 h 74"/>
                <a:gd name="T2" fmla="*/ 27 w 38"/>
                <a:gd name="T3" fmla="*/ 26 h 74"/>
                <a:gd name="T4" fmla="*/ 22 w 38"/>
                <a:gd name="T5" fmla="*/ 40 h 74"/>
                <a:gd name="T6" fmla="*/ 15 w 38"/>
                <a:gd name="T7" fmla="*/ 52 h 74"/>
                <a:gd name="T8" fmla="*/ 7 w 38"/>
                <a:gd name="T9" fmla="*/ 62 h 74"/>
                <a:gd name="T10" fmla="*/ 1 w 38"/>
                <a:gd name="T11" fmla="*/ 67 h 74"/>
                <a:gd name="T12" fmla="*/ 0 w 38"/>
                <a:gd name="T13" fmla="*/ 67 h 74"/>
                <a:gd name="T14" fmla="*/ 0 w 38"/>
                <a:gd name="T15" fmla="*/ 69 h 74"/>
                <a:gd name="T16" fmla="*/ 0 w 38"/>
                <a:gd name="T17" fmla="*/ 71 h 74"/>
                <a:gd name="T18" fmla="*/ 0 w 38"/>
                <a:gd name="T19" fmla="*/ 73 h 74"/>
                <a:gd name="T20" fmla="*/ 1 w 38"/>
                <a:gd name="T21" fmla="*/ 73 h 74"/>
                <a:gd name="T22" fmla="*/ 1 w 38"/>
                <a:gd name="T23" fmla="*/ 74 h 74"/>
                <a:gd name="T24" fmla="*/ 3 w 38"/>
                <a:gd name="T25" fmla="*/ 74 h 74"/>
                <a:gd name="T26" fmla="*/ 5 w 38"/>
                <a:gd name="T27" fmla="*/ 74 h 74"/>
                <a:gd name="T28" fmla="*/ 5 w 38"/>
                <a:gd name="T29" fmla="*/ 74 h 74"/>
                <a:gd name="T30" fmla="*/ 7 w 38"/>
                <a:gd name="T31" fmla="*/ 74 h 74"/>
                <a:gd name="T32" fmla="*/ 7 w 38"/>
                <a:gd name="T33" fmla="*/ 73 h 74"/>
                <a:gd name="T34" fmla="*/ 19 w 38"/>
                <a:gd name="T35" fmla="*/ 62 h 74"/>
                <a:gd name="T36" fmla="*/ 27 w 38"/>
                <a:gd name="T37" fmla="*/ 48 h 74"/>
                <a:gd name="T38" fmla="*/ 34 w 38"/>
                <a:gd name="T39" fmla="*/ 35 h 74"/>
                <a:gd name="T40" fmla="*/ 36 w 38"/>
                <a:gd name="T41" fmla="*/ 21 h 74"/>
                <a:gd name="T42" fmla="*/ 36 w 38"/>
                <a:gd name="T43" fmla="*/ 4 h 74"/>
                <a:gd name="T44" fmla="*/ 36 w 38"/>
                <a:gd name="T45" fmla="*/ 4 h 74"/>
                <a:gd name="T46" fmla="*/ 36 w 38"/>
                <a:gd name="T47" fmla="*/ 2 h 74"/>
                <a:gd name="T48" fmla="*/ 34 w 38"/>
                <a:gd name="T49" fmla="*/ 2 h 74"/>
                <a:gd name="T50" fmla="*/ 34 w 38"/>
                <a:gd name="T51" fmla="*/ 0 h 74"/>
                <a:gd name="T52" fmla="*/ 33 w 38"/>
                <a:gd name="T53" fmla="*/ 0 h 74"/>
                <a:gd name="T54" fmla="*/ 33 w 38"/>
                <a:gd name="T55" fmla="*/ 0 h 74"/>
                <a:gd name="T56" fmla="*/ 31 w 38"/>
                <a:gd name="T57" fmla="*/ 0 h 74"/>
                <a:gd name="T58" fmla="*/ 29 w 38"/>
                <a:gd name="T59" fmla="*/ 0 h 74"/>
                <a:gd name="T60" fmla="*/ 27 w 38"/>
                <a:gd name="T61" fmla="*/ 2 h 74"/>
                <a:gd name="T62" fmla="*/ 27 w 38"/>
                <a:gd name="T63" fmla="*/ 4 h 74"/>
                <a:gd name="T64" fmla="*/ 27 w 38"/>
                <a:gd name="T65" fmla="*/ 4 h 74"/>
                <a:gd name="T66" fmla="*/ 27 w 38"/>
                <a:gd name="T67" fmla="*/ 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74">
                  <a:moveTo>
                    <a:pt x="27" y="4"/>
                  </a:moveTo>
                  <a:lnTo>
                    <a:pt x="27" y="12"/>
                  </a:lnTo>
                  <a:lnTo>
                    <a:pt x="27" y="19"/>
                  </a:lnTo>
                  <a:lnTo>
                    <a:pt x="27" y="26"/>
                  </a:lnTo>
                  <a:lnTo>
                    <a:pt x="26" y="33"/>
                  </a:lnTo>
                  <a:lnTo>
                    <a:pt x="22" y="40"/>
                  </a:lnTo>
                  <a:lnTo>
                    <a:pt x="19" y="45"/>
                  </a:lnTo>
                  <a:lnTo>
                    <a:pt x="15" y="52"/>
                  </a:lnTo>
                  <a:lnTo>
                    <a:pt x="12" y="57"/>
                  </a:lnTo>
                  <a:lnTo>
                    <a:pt x="7" y="62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4" y="67"/>
                  </a:lnTo>
                  <a:lnTo>
                    <a:pt x="19" y="62"/>
                  </a:lnTo>
                  <a:lnTo>
                    <a:pt x="24" y="55"/>
                  </a:lnTo>
                  <a:lnTo>
                    <a:pt x="27" y="48"/>
                  </a:lnTo>
                  <a:lnTo>
                    <a:pt x="31" y="42"/>
                  </a:lnTo>
                  <a:lnTo>
                    <a:pt x="34" y="35"/>
                  </a:lnTo>
                  <a:lnTo>
                    <a:pt x="36" y="28"/>
                  </a:lnTo>
                  <a:lnTo>
                    <a:pt x="36" y="21"/>
                  </a:lnTo>
                  <a:lnTo>
                    <a:pt x="38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62" name="Freeform 886">
              <a:extLst>
                <a:ext uri="{FF2B5EF4-FFF2-40B4-BE49-F238E27FC236}">
                  <a16:creationId xmlns:a16="http://schemas.microsoft.com/office/drawing/2014/main" id="{C3CA17C7-74E9-FC9C-DD68-1F2F468DD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3531"/>
              <a:ext cx="14" cy="5"/>
            </a:xfrm>
            <a:custGeom>
              <a:avLst/>
              <a:gdLst>
                <a:gd name="T0" fmla="*/ 20 w 27"/>
                <a:gd name="T1" fmla="*/ 0 h 9"/>
                <a:gd name="T2" fmla="*/ 17 w 27"/>
                <a:gd name="T3" fmla="*/ 0 h 9"/>
                <a:gd name="T4" fmla="*/ 13 w 27"/>
                <a:gd name="T5" fmla="*/ 0 h 9"/>
                <a:gd name="T6" fmla="*/ 10 w 27"/>
                <a:gd name="T7" fmla="*/ 0 h 9"/>
                <a:gd name="T8" fmla="*/ 5 w 27"/>
                <a:gd name="T9" fmla="*/ 0 h 9"/>
                <a:gd name="T10" fmla="*/ 3 w 27"/>
                <a:gd name="T11" fmla="*/ 0 h 9"/>
                <a:gd name="T12" fmla="*/ 3 w 27"/>
                <a:gd name="T13" fmla="*/ 0 h 9"/>
                <a:gd name="T14" fmla="*/ 1 w 27"/>
                <a:gd name="T15" fmla="*/ 0 h 9"/>
                <a:gd name="T16" fmla="*/ 0 w 27"/>
                <a:gd name="T17" fmla="*/ 2 h 9"/>
                <a:gd name="T18" fmla="*/ 0 w 27"/>
                <a:gd name="T19" fmla="*/ 2 h 9"/>
                <a:gd name="T20" fmla="*/ 0 w 27"/>
                <a:gd name="T21" fmla="*/ 3 h 9"/>
                <a:gd name="T22" fmla="*/ 0 w 27"/>
                <a:gd name="T23" fmla="*/ 5 h 9"/>
                <a:gd name="T24" fmla="*/ 0 w 27"/>
                <a:gd name="T25" fmla="*/ 5 h 9"/>
                <a:gd name="T26" fmla="*/ 1 w 27"/>
                <a:gd name="T27" fmla="*/ 7 h 9"/>
                <a:gd name="T28" fmla="*/ 1 w 27"/>
                <a:gd name="T29" fmla="*/ 9 h 9"/>
                <a:gd name="T30" fmla="*/ 3 w 27"/>
                <a:gd name="T31" fmla="*/ 9 h 9"/>
                <a:gd name="T32" fmla="*/ 3 w 27"/>
                <a:gd name="T33" fmla="*/ 9 h 9"/>
                <a:gd name="T34" fmla="*/ 7 w 27"/>
                <a:gd name="T35" fmla="*/ 9 h 9"/>
                <a:gd name="T36" fmla="*/ 12 w 27"/>
                <a:gd name="T37" fmla="*/ 9 h 9"/>
                <a:gd name="T38" fmla="*/ 15 w 27"/>
                <a:gd name="T39" fmla="*/ 9 h 9"/>
                <a:gd name="T40" fmla="*/ 19 w 27"/>
                <a:gd name="T41" fmla="*/ 9 h 9"/>
                <a:gd name="T42" fmla="*/ 22 w 27"/>
                <a:gd name="T43" fmla="*/ 9 h 9"/>
                <a:gd name="T44" fmla="*/ 24 w 27"/>
                <a:gd name="T45" fmla="*/ 9 h 9"/>
                <a:gd name="T46" fmla="*/ 24 w 27"/>
                <a:gd name="T47" fmla="*/ 9 h 9"/>
                <a:gd name="T48" fmla="*/ 26 w 27"/>
                <a:gd name="T49" fmla="*/ 7 h 9"/>
                <a:gd name="T50" fmla="*/ 26 w 27"/>
                <a:gd name="T51" fmla="*/ 5 h 9"/>
                <a:gd name="T52" fmla="*/ 27 w 27"/>
                <a:gd name="T53" fmla="*/ 5 h 9"/>
                <a:gd name="T54" fmla="*/ 27 w 27"/>
                <a:gd name="T55" fmla="*/ 3 h 9"/>
                <a:gd name="T56" fmla="*/ 27 w 27"/>
                <a:gd name="T57" fmla="*/ 2 h 9"/>
                <a:gd name="T58" fmla="*/ 26 w 27"/>
                <a:gd name="T59" fmla="*/ 2 h 9"/>
                <a:gd name="T60" fmla="*/ 26 w 27"/>
                <a:gd name="T61" fmla="*/ 0 h 9"/>
                <a:gd name="T62" fmla="*/ 24 w 27"/>
                <a:gd name="T63" fmla="*/ 0 h 9"/>
                <a:gd name="T64" fmla="*/ 22 w 27"/>
                <a:gd name="T65" fmla="*/ 0 h 9"/>
                <a:gd name="T66" fmla="*/ 22 w 27"/>
                <a:gd name="T6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9">
                  <a:moveTo>
                    <a:pt x="22" y="0"/>
                  </a:move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63" name="Freeform 887">
              <a:extLst>
                <a:ext uri="{FF2B5EF4-FFF2-40B4-BE49-F238E27FC236}">
                  <a16:creationId xmlns:a16="http://schemas.microsoft.com/office/drawing/2014/main" id="{85B3DAB8-AC85-D148-8AE9-A0019F0C3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3231"/>
              <a:ext cx="23" cy="14"/>
            </a:xfrm>
            <a:custGeom>
              <a:avLst/>
              <a:gdLst>
                <a:gd name="T0" fmla="*/ 8 w 46"/>
                <a:gd name="T1" fmla="*/ 19 h 28"/>
                <a:gd name="T2" fmla="*/ 12 w 46"/>
                <a:gd name="T3" fmla="*/ 16 h 28"/>
                <a:gd name="T4" fmla="*/ 22 w 46"/>
                <a:gd name="T5" fmla="*/ 6 h 28"/>
                <a:gd name="T6" fmla="*/ 27 w 46"/>
                <a:gd name="T7" fmla="*/ 9 h 28"/>
                <a:gd name="T8" fmla="*/ 36 w 46"/>
                <a:gd name="T9" fmla="*/ 19 h 28"/>
                <a:gd name="T10" fmla="*/ 38 w 46"/>
                <a:gd name="T11" fmla="*/ 21 h 28"/>
                <a:gd name="T12" fmla="*/ 39 w 46"/>
                <a:gd name="T13" fmla="*/ 25 h 28"/>
                <a:gd name="T14" fmla="*/ 39 w 46"/>
                <a:gd name="T15" fmla="*/ 26 h 28"/>
                <a:gd name="T16" fmla="*/ 41 w 46"/>
                <a:gd name="T17" fmla="*/ 28 h 28"/>
                <a:gd name="T18" fmla="*/ 43 w 46"/>
                <a:gd name="T19" fmla="*/ 28 h 28"/>
                <a:gd name="T20" fmla="*/ 44 w 46"/>
                <a:gd name="T21" fmla="*/ 28 h 28"/>
                <a:gd name="T22" fmla="*/ 46 w 46"/>
                <a:gd name="T23" fmla="*/ 26 h 28"/>
                <a:gd name="T24" fmla="*/ 46 w 46"/>
                <a:gd name="T25" fmla="*/ 25 h 28"/>
                <a:gd name="T26" fmla="*/ 44 w 46"/>
                <a:gd name="T27" fmla="*/ 25 h 28"/>
                <a:gd name="T28" fmla="*/ 44 w 46"/>
                <a:gd name="T29" fmla="*/ 21 h 28"/>
                <a:gd name="T30" fmla="*/ 41 w 46"/>
                <a:gd name="T31" fmla="*/ 11 h 28"/>
                <a:gd name="T32" fmla="*/ 41 w 46"/>
                <a:gd name="T33" fmla="*/ 11 h 28"/>
                <a:gd name="T34" fmla="*/ 41 w 46"/>
                <a:gd name="T35" fmla="*/ 9 h 28"/>
                <a:gd name="T36" fmla="*/ 39 w 46"/>
                <a:gd name="T37" fmla="*/ 9 h 28"/>
                <a:gd name="T38" fmla="*/ 38 w 46"/>
                <a:gd name="T39" fmla="*/ 7 h 28"/>
                <a:gd name="T40" fmla="*/ 34 w 46"/>
                <a:gd name="T41" fmla="*/ 6 h 28"/>
                <a:gd name="T42" fmla="*/ 31 w 46"/>
                <a:gd name="T43" fmla="*/ 4 h 28"/>
                <a:gd name="T44" fmla="*/ 31 w 46"/>
                <a:gd name="T45" fmla="*/ 4 h 28"/>
                <a:gd name="T46" fmla="*/ 31 w 46"/>
                <a:gd name="T47" fmla="*/ 6 h 28"/>
                <a:gd name="T48" fmla="*/ 31 w 46"/>
                <a:gd name="T49" fmla="*/ 6 h 28"/>
                <a:gd name="T50" fmla="*/ 31 w 46"/>
                <a:gd name="T51" fmla="*/ 4 h 28"/>
                <a:gd name="T52" fmla="*/ 27 w 46"/>
                <a:gd name="T53" fmla="*/ 2 h 28"/>
                <a:gd name="T54" fmla="*/ 25 w 46"/>
                <a:gd name="T55" fmla="*/ 0 h 28"/>
                <a:gd name="T56" fmla="*/ 25 w 46"/>
                <a:gd name="T57" fmla="*/ 0 h 28"/>
                <a:gd name="T58" fmla="*/ 25 w 46"/>
                <a:gd name="T59" fmla="*/ 0 h 28"/>
                <a:gd name="T60" fmla="*/ 24 w 46"/>
                <a:gd name="T61" fmla="*/ 0 h 28"/>
                <a:gd name="T62" fmla="*/ 22 w 46"/>
                <a:gd name="T63" fmla="*/ 0 h 28"/>
                <a:gd name="T64" fmla="*/ 20 w 46"/>
                <a:gd name="T65" fmla="*/ 0 h 28"/>
                <a:gd name="T66" fmla="*/ 20 w 46"/>
                <a:gd name="T67" fmla="*/ 0 h 28"/>
                <a:gd name="T68" fmla="*/ 19 w 46"/>
                <a:gd name="T69" fmla="*/ 0 h 28"/>
                <a:gd name="T70" fmla="*/ 19 w 46"/>
                <a:gd name="T71" fmla="*/ 0 h 28"/>
                <a:gd name="T72" fmla="*/ 17 w 46"/>
                <a:gd name="T73" fmla="*/ 2 h 28"/>
                <a:gd name="T74" fmla="*/ 13 w 46"/>
                <a:gd name="T75" fmla="*/ 6 h 28"/>
                <a:gd name="T76" fmla="*/ 13 w 46"/>
                <a:gd name="T77" fmla="*/ 6 h 28"/>
                <a:gd name="T78" fmla="*/ 13 w 46"/>
                <a:gd name="T79" fmla="*/ 6 h 28"/>
                <a:gd name="T80" fmla="*/ 13 w 46"/>
                <a:gd name="T81" fmla="*/ 4 h 28"/>
                <a:gd name="T82" fmla="*/ 12 w 46"/>
                <a:gd name="T83" fmla="*/ 6 h 28"/>
                <a:gd name="T84" fmla="*/ 6 w 46"/>
                <a:gd name="T85" fmla="*/ 9 h 28"/>
                <a:gd name="T86" fmla="*/ 3 w 46"/>
                <a:gd name="T87" fmla="*/ 14 h 28"/>
                <a:gd name="T88" fmla="*/ 1 w 46"/>
                <a:gd name="T89" fmla="*/ 18 h 28"/>
                <a:gd name="T90" fmla="*/ 0 w 46"/>
                <a:gd name="T91" fmla="*/ 19 h 28"/>
                <a:gd name="T92" fmla="*/ 1 w 46"/>
                <a:gd name="T93" fmla="*/ 21 h 28"/>
                <a:gd name="T94" fmla="*/ 3 w 46"/>
                <a:gd name="T95" fmla="*/ 23 h 28"/>
                <a:gd name="T96" fmla="*/ 5 w 46"/>
                <a:gd name="T97" fmla="*/ 23 h 28"/>
                <a:gd name="T98" fmla="*/ 6 w 46"/>
                <a:gd name="T99" fmla="*/ 21 h 28"/>
                <a:gd name="T100" fmla="*/ 6 w 46"/>
                <a:gd name="T101" fmla="*/ 21 h 28"/>
                <a:gd name="T102" fmla="*/ 6 w 46"/>
                <a:gd name="T103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" h="28">
                  <a:moveTo>
                    <a:pt x="6" y="21"/>
                  </a:move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20" y="7"/>
                  </a:lnTo>
                  <a:lnTo>
                    <a:pt x="25" y="7"/>
                  </a:lnTo>
                  <a:lnTo>
                    <a:pt x="22" y="6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36" y="14"/>
                  </a:lnTo>
                  <a:lnTo>
                    <a:pt x="34" y="13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3" y="18"/>
                  </a:lnTo>
                  <a:lnTo>
                    <a:pt x="43" y="14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64" name="Freeform 888">
              <a:extLst>
                <a:ext uri="{FF2B5EF4-FFF2-40B4-BE49-F238E27FC236}">
                  <a16:creationId xmlns:a16="http://schemas.microsoft.com/office/drawing/2014/main" id="{B9D3B02E-AE75-FFEC-C9EE-A7541D7E0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3285"/>
              <a:ext cx="38" cy="90"/>
            </a:xfrm>
            <a:custGeom>
              <a:avLst/>
              <a:gdLst>
                <a:gd name="T0" fmla="*/ 38 w 76"/>
                <a:gd name="T1" fmla="*/ 11 h 180"/>
                <a:gd name="T2" fmla="*/ 52 w 76"/>
                <a:gd name="T3" fmla="*/ 21 h 180"/>
                <a:gd name="T4" fmla="*/ 62 w 76"/>
                <a:gd name="T5" fmla="*/ 37 h 180"/>
                <a:gd name="T6" fmla="*/ 66 w 76"/>
                <a:gd name="T7" fmla="*/ 57 h 180"/>
                <a:gd name="T8" fmla="*/ 66 w 76"/>
                <a:gd name="T9" fmla="*/ 76 h 180"/>
                <a:gd name="T10" fmla="*/ 66 w 76"/>
                <a:gd name="T11" fmla="*/ 87 h 180"/>
                <a:gd name="T12" fmla="*/ 61 w 76"/>
                <a:gd name="T13" fmla="*/ 107 h 180"/>
                <a:gd name="T14" fmla="*/ 49 w 76"/>
                <a:gd name="T15" fmla="*/ 127 h 180"/>
                <a:gd name="T16" fmla="*/ 33 w 76"/>
                <a:gd name="T17" fmla="*/ 142 h 180"/>
                <a:gd name="T18" fmla="*/ 17 w 76"/>
                <a:gd name="T19" fmla="*/ 158 h 180"/>
                <a:gd name="T20" fmla="*/ 2 w 76"/>
                <a:gd name="T21" fmla="*/ 173 h 180"/>
                <a:gd name="T22" fmla="*/ 2 w 76"/>
                <a:gd name="T23" fmla="*/ 175 h 180"/>
                <a:gd name="T24" fmla="*/ 0 w 76"/>
                <a:gd name="T25" fmla="*/ 175 h 180"/>
                <a:gd name="T26" fmla="*/ 0 w 76"/>
                <a:gd name="T27" fmla="*/ 177 h 180"/>
                <a:gd name="T28" fmla="*/ 2 w 76"/>
                <a:gd name="T29" fmla="*/ 178 h 180"/>
                <a:gd name="T30" fmla="*/ 2 w 76"/>
                <a:gd name="T31" fmla="*/ 178 h 180"/>
                <a:gd name="T32" fmla="*/ 4 w 76"/>
                <a:gd name="T33" fmla="*/ 180 h 180"/>
                <a:gd name="T34" fmla="*/ 4 w 76"/>
                <a:gd name="T35" fmla="*/ 180 h 180"/>
                <a:gd name="T36" fmla="*/ 5 w 76"/>
                <a:gd name="T37" fmla="*/ 180 h 180"/>
                <a:gd name="T38" fmla="*/ 7 w 76"/>
                <a:gd name="T39" fmla="*/ 180 h 180"/>
                <a:gd name="T40" fmla="*/ 9 w 76"/>
                <a:gd name="T41" fmla="*/ 178 h 180"/>
                <a:gd name="T42" fmla="*/ 9 w 76"/>
                <a:gd name="T43" fmla="*/ 178 h 180"/>
                <a:gd name="T44" fmla="*/ 17 w 76"/>
                <a:gd name="T45" fmla="*/ 170 h 180"/>
                <a:gd name="T46" fmla="*/ 35 w 76"/>
                <a:gd name="T47" fmla="*/ 154 h 180"/>
                <a:gd name="T48" fmla="*/ 50 w 76"/>
                <a:gd name="T49" fmla="*/ 137 h 180"/>
                <a:gd name="T50" fmla="*/ 64 w 76"/>
                <a:gd name="T51" fmla="*/ 118 h 180"/>
                <a:gd name="T52" fmla="*/ 73 w 76"/>
                <a:gd name="T53" fmla="*/ 97 h 180"/>
                <a:gd name="T54" fmla="*/ 75 w 76"/>
                <a:gd name="T55" fmla="*/ 87 h 180"/>
                <a:gd name="T56" fmla="*/ 76 w 76"/>
                <a:gd name="T57" fmla="*/ 64 h 180"/>
                <a:gd name="T58" fmla="*/ 73 w 76"/>
                <a:gd name="T59" fmla="*/ 42 h 180"/>
                <a:gd name="T60" fmla="*/ 64 w 76"/>
                <a:gd name="T61" fmla="*/ 21 h 180"/>
                <a:gd name="T62" fmla="*/ 49 w 76"/>
                <a:gd name="T63" fmla="*/ 6 h 180"/>
                <a:gd name="T64" fmla="*/ 28 w 76"/>
                <a:gd name="T65" fmla="*/ 0 h 180"/>
                <a:gd name="T66" fmla="*/ 26 w 76"/>
                <a:gd name="T67" fmla="*/ 0 h 180"/>
                <a:gd name="T68" fmla="*/ 26 w 76"/>
                <a:gd name="T69" fmla="*/ 0 h 180"/>
                <a:gd name="T70" fmla="*/ 24 w 76"/>
                <a:gd name="T71" fmla="*/ 2 h 180"/>
                <a:gd name="T72" fmla="*/ 23 w 76"/>
                <a:gd name="T73" fmla="*/ 2 h 180"/>
                <a:gd name="T74" fmla="*/ 23 w 76"/>
                <a:gd name="T75" fmla="*/ 4 h 180"/>
                <a:gd name="T76" fmla="*/ 23 w 76"/>
                <a:gd name="T77" fmla="*/ 4 h 180"/>
                <a:gd name="T78" fmla="*/ 23 w 76"/>
                <a:gd name="T79" fmla="*/ 6 h 180"/>
                <a:gd name="T80" fmla="*/ 24 w 76"/>
                <a:gd name="T81" fmla="*/ 7 h 180"/>
                <a:gd name="T82" fmla="*/ 24 w 76"/>
                <a:gd name="T83" fmla="*/ 9 h 180"/>
                <a:gd name="T84" fmla="*/ 26 w 76"/>
                <a:gd name="T85" fmla="*/ 9 h 180"/>
                <a:gd name="T86" fmla="*/ 28 w 76"/>
                <a:gd name="T87" fmla="*/ 9 h 180"/>
                <a:gd name="T88" fmla="*/ 28 w 76"/>
                <a:gd name="T89" fmla="*/ 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80">
                  <a:moveTo>
                    <a:pt x="28" y="9"/>
                  </a:moveTo>
                  <a:lnTo>
                    <a:pt x="38" y="11"/>
                  </a:lnTo>
                  <a:lnTo>
                    <a:pt x="45" y="14"/>
                  </a:lnTo>
                  <a:lnTo>
                    <a:pt x="52" y="21"/>
                  </a:lnTo>
                  <a:lnTo>
                    <a:pt x="57" y="28"/>
                  </a:lnTo>
                  <a:lnTo>
                    <a:pt x="62" y="37"/>
                  </a:lnTo>
                  <a:lnTo>
                    <a:pt x="64" y="47"/>
                  </a:lnTo>
                  <a:lnTo>
                    <a:pt x="66" y="57"/>
                  </a:lnTo>
                  <a:lnTo>
                    <a:pt x="66" y="68"/>
                  </a:lnTo>
                  <a:lnTo>
                    <a:pt x="66" y="76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4" y="97"/>
                  </a:lnTo>
                  <a:lnTo>
                    <a:pt x="61" y="107"/>
                  </a:lnTo>
                  <a:lnTo>
                    <a:pt x="56" y="118"/>
                  </a:lnTo>
                  <a:lnTo>
                    <a:pt x="49" y="127"/>
                  </a:lnTo>
                  <a:lnTo>
                    <a:pt x="42" y="135"/>
                  </a:lnTo>
                  <a:lnTo>
                    <a:pt x="33" y="142"/>
                  </a:lnTo>
                  <a:lnTo>
                    <a:pt x="26" y="151"/>
                  </a:lnTo>
                  <a:lnTo>
                    <a:pt x="17" y="158"/>
                  </a:lnTo>
                  <a:lnTo>
                    <a:pt x="9" y="166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8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4" y="180"/>
                  </a:lnTo>
                  <a:lnTo>
                    <a:pt x="4" y="180"/>
                  </a:lnTo>
                  <a:lnTo>
                    <a:pt x="4" y="180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5" y="180"/>
                  </a:lnTo>
                  <a:lnTo>
                    <a:pt x="5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17" y="170"/>
                  </a:lnTo>
                  <a:lnTo>
                    <a:pt x="26" y="163"/>
                  </a:lnTo>
                  <a:lnTo>
                    <a:pt x="35" y="154"/>
                  </a:lnTo>
                  <a:lnTo>
                    <a:pt x="42" y="146"/>
                  </a:lnTo>
                  <a:lnTo>
                    <a:pt x="50" y="137"/>
                  </a:lnTo>
                  <a:lnTo>
                    <a:pt x="57" y="128"/>
                  </a:lnTo>
                  <a:lnTo>
                    <a:pt x="64" y="118"/>
                  </a:lnTo>
                  <a:lnTo>
                    <a:pt x="69" y="109"/>
                  </a:lnTo>
                  <a:lnTo>
                    <a:pt x="73" y="97"/>
                  </a:lnTo>
                  <a:lnTo>
                    <a:pt x="75" y="87"/>
                  </a:lnTo>
                  <a:lnTo>
                    <a:pt x="75" y="87"/>
                  </a:lnTo>
                  <a:lnTo>
                    <a:pt x="76" y="76"/>
                  </a:lnTo>
                  <a:lnTo>
                    <a:pt x="76" y="64"/>
                  </a:lnTo>
                  <a:lnTo>
                    <a:pt x="75" y="52"/>
                  </a:lnTo>
                  <a:lnTo>
                    <a:pt x="73" y="42"/>
                  </a:lnTo>
                  <a:lnTo>
                    <a:pt x="69" y="31"/>
                  </a:lnTo>
                  <a:lnTo>
                    <a:pt x="64" y="21"/>
                  </a:lnTo>
                  <a:lnTo>
                    <a:pt x="57" y="12"/>
                  </a:lnTo>
                  <a:lnTo>
                    <a:pt x="49" y="6"/>
                  </a:lnTo>
                  <a:lnTo>
                    <a:pt x="40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65" name="Freeform 889">
              <a:extLst>
                <a:ext uri="{FF2B5EF4-FFF2-40B4-BE49-F238E27FC236}">
                  <a16:creationId xmlns:a16="http://schemas.microsoft.com/office/drawing/2014/main" id="{BD8AECF4-FE97-73AA-5DD0-A9F851BF6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3357"/>
              <a:ext cx="21" cy="7"/>
            </a:xfrm>
            <a:custGeom>
              <a:avLst/>
              <a:gdLst>
                <a:gd name="T0" fmla="*/ 8 w 41"/>
                <a:gd name="T1" fmla="*/ 8 h 14"/>
                <a:gd name="T2" fmla="*/ 15 w 41"/>
                <a:gd name="T3" fmla="*/ 8 h 14"/>
                <a:gd name="T4" fmla="*/ 20 w 41"/>
                <a:gd name="T5" fmla="*/ 10 h 14"/>
                <a:gd name="T6" fmla="*/ 27 w 41"/>
                <a:gd name="T7" fmla="*/ 14 h 14"/>
                <a:gd name="T8" fmla="*/ 34 w 41"/>
                <a:gd name="T9" fmla="*/ 14 h 14"/>
                <a:gd name="T10" fmla="*/ 38 w 41"/>
                <a:gd name="T11" fmla="*/ 14 h 14"/>
                <a:gd name="T12" fmla="*/ 38 w 41"/>
                <a:gd name="T13" fmla="*/ 14 h 14"/>
                <a:gd name="T14" fmla="*/ 39 w 41"/>
                <a:gd name="T15" fmla="*/ 14 h 14"/>
                <a:gd name="T16" fmla="*/ 41 w 41"/>
                <a:gd name="T17" fmla="*/ 12 h 14"/>
                <a:gd name="T18" fmla="*/ 41 w 41"/>
                <a:gd name="T19" fmla="*/ 12 h 14"/>
                <a:gd name="T20" fmla="*/ 41 w 41"/>
                <a:gd name="T21" fmla="*/ 10 h 14"/>
                <a:gd name="T22" fmla="*/ 41 w 41"/>
                <a:gd name="T23" fmla="*/ 8 h 14"/>
                <a:gd name="T24" fmla="*/ 41 w 41"/>
                <a:gd name="T25" fmla="*/ 8 h 14"/>
                <a:gd name="T26" fmla="*/ 39 w 41"/>
                <a:gd name="T27" fmla="*/ 7 h 14"/>
                <a:gd name="T28" fmla="*/ 39 w 41"/>
                <a:gd name="T29" fmla="*/ 7 h 14"/>
                <a:gd name="T30" fmla="*/ 38 w 41"/>
                <a:gd name="T31" fmla="*/ 5 h 14"/>
                <a:gd name="T32" fmla="*/ 38 w 41"/>
                <a:gd name="T33" fmla="*/ 5 h 14"/>
                <a:gd name="T34" fmla="*/ 31 w 41"/>
                <a:gd name="T35" fmla="*/ 7 h 14"/>
                <a:gd name="T36" fmla="*/ 24 w 41"/>
                <a:gd name="T37" fmla="*/ 5 h 14"/>
                <a:gd name="T38" fmla="*/ 17 w 41"/>
                <a:gd name="T39" fmla="*/ 2 h 14"/>
                <a:gd name="T40" fmla="*/ 12 w 41"/>
                <a:gd name="T41" fmla="*/ 0 h 14"/>
                <a:gd name="T42" fmla="*/ 5 w 41"/>
                <a:gd name="T43" fmla="*/ 0 h 14"/>
                <a:gd name="T44" fmla="*/ 3 w 41"/>
                <a:gd name="T45" fmla="*/ 0 h 14"/>
                <a:gd name="T46" fmla="*/ 3 w 41"/>
                <a:gd name="T47" fmla="*/ 0 h 14"/>
                <a:gd name="T48" fmla="*/ 1 w 41"/>
                <a:gd name="T49" fmla="*/ 2 h 14"/>
                <a:gd name="T50" fmla="*/ 0 w 41"/>
                <a:gd name="T51" fmla="*/ 2 h 14"/>
                <a:gd name="T52" fmla="*/ 0 w 41"/>
                <a:gd name="T53" fmla="*/ 3 h 14"/>
                <a:gd name="T54" fmla="*/ 0 w 41"/>
                <a:gd name="T55" fmla="*/ 5 h 14"/>
                <a:gd name="T56" fmla="*/ 0 w 41"/>
                <a:gd name="T57" fmla="*/ 5 h 14"/>
                <a:gd name="T58" fmla="*/ 1 w 41"/>
                <a:gd name="T59" fmla="*/ 7 h 14"/>
                <a:gd name="T60" fmla="*/ 1 w 41"/>
                <a:gd name="T61" fmla="*/ 8 h 14"/>
                <a:gd name="T62" fmla="*/ 3 w 41"/>
                <a:gd name="T63" fmla="*/ 8 h 14"/>
                <a:gd name="T64" fmla="*/ 5 w 41"/>
                <a:gd name="T65" fmla="*/ 8 h 14"/>
                <a:gd name="T66" fmla="*/ 5 w 41"/>
                <a:gd name="T6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14">
                  <a:moveTo>
                    <a:pt x="5" y="8"/>
                  </a:moveTo>
                  <a:lnTo>
                    <a:pt x="8" y="8"/>
                  </a:lnTo>
                  <a:lnTo>
                    <a:pt x="12" y="7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0" y="10"/>
                  </a:lnTo>
                  <a:lnTo>
                    <a:pt x="24" y="12"/>
                  </a:lnTo>
                  <a:lnTo>
                    <a:pt x="27" y="14"/>
                  </a:lnTo>
                  <a:lnTo>
                    <a:pt x="31" y="14"/>
                  </a:lnTo>
                  <a:lnTo>
                    <a:pt x="34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4" y="7"/>
                  </a:lnTo>
                  <a:lnTo>
                    <a:pt x="31" y="7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0" y="3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66" name="Freeform 890">
              <a:extLst>
                <a:ext uri="{FF2B5EF4-FFF2-40B4-BE49-F238E27FC236}">
                  <a16:creationId xmlns:a16="http://schemas.microsoft.com/office/drawing/2014/main" id="{A9AD9238-473B-BDD6-DD80-B10A62101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3387"/>
              <a:ext cx="20" cy="38"/>
            </a:xfrm>
            <a:custGeom>
              <a:avLst/>
              <a:gdLst>
                <a:gd name="T0" fmla="*/ 29 w 39"/>
                <a:gd name="T1" fmla="*/ 14 h 76"/>
                <a:gd name="T2" fmla="*/ 31 w 39"/>
                <a:gd name="T3" fmla="*/ 26 h 76"/>
                <a:gd name="T4" fmla="*/ 29 w 39"/>
                <a:gd name="T5" fmla="*/ 38 h 76"/>
                <a:gd name="T6" fmla="*/ 19 w 39"/>
                <a:gd name="T7" fmla="*/ 57 h 76"/>
                <a:gd name="T8" fmla="*/ 15 w 39"/>
                <a:gd name="T9" fmla="*/ 61 h 76"/>
                <a:gd name="T10" fmla="*/ 10 w 39"/>
                <a:gd name="T11" fmla="*/ 63 h 76"/>
                <a:gd name="T12" fmla="*/ 7 w 39"/>
                <a:gd name="T13" fmla="*/ 64 h 76"/>
                <a:gd name="T14" fmla="*/ 3 w 39"/>
                <a:gd name="T15" fmla="*/ 66 h 76"/>
                <a:gd name="T16" fmla="*/ 1 w 39"/>
                <a:gd name="T17" fmla="*/ 68 h 76"/>
                <a:gd name="T18" fmla="*/ 0 w 39"/>
                <a:gd name="T19" fmla="*/ 69 h 76"/>
                <a:gd name="T20" fmla="*/ 0 w 39"/>
                <a:gd name="T21" fmla="*/ 71 h 76"/>
                <a:gd name="T22" fmla="*/ 1 w 39"/>
                <a:gd name="T23" fmla="*/ 73 h 76"/>
                <a:gd name="T24" fmla="*/ 1 w 39"/>
                <a:gd name="T25" fmla="*/ 75 h 76"/>
                <a:gd name="T26" fmla="*/ 3 w 39"/>
                <a:gd name="T27" fmla="*/ 76 h 76"/>
                <a:gd name="T28" fmla="*/ 5 w 39"/>
                <a:gd name="T29" fmla="*/ 76 h 76"/>
                <a:gd name="T30" fmla="*/ 7 w 39"/>
                <a:gd name="T31" fmla="*/ 75 h 76"/>
                <a:gd name="T32" fmla="*/ 7 w 39"/>
                <a:gd name="T33" fmla="*/ 75 h 76"/>
                <a:gd name="T34" fmla="*/ 10 w 39"/>
                <a:gd name="T35" fmla="*/ 73 h 76"/>
                <a:gd name="T36" fmla="*/ 20 w 39"/>
                <a:gd name="T37" fmla="*/ 66 h 76"/>
                <a:gd name="T38" fmla="*/ 26 w 39"/>
                <a:gd name="T39" fmla="*/ 63 h 76"/>
                <a:gd name="T40" fmla="*/ 26 w 39"/>
                <a:gd name="T41" fmla="*/ 63 h 76"/>
                <a:gd name="T42" fmla="*/ 27 w 39"/>
                <a:gd name="T43" fmla="*/ 63 h 76"/>
                <a:gd name="T44" fmla="*/ 27 w 39"/>
                <a:gd name="T45" fmla="*/ 61 h 76"/>
                <a:gd name="T46" fmla="*/ 27 w 39"/>
                <a:gd name="T47" fmla="*/ 61 h 76"/>
                <a:gd name="T48" fmla="*/ 27 w 39"/>
                <a:gd name="T49" fmla="*/ 59 h 76"/>
                <a:gd name="T50" fmla="*/ 31 w 39"/>
                <a:gd name="T51" fmla="*/ 54 h 76"/>
                <a:gd name="T52" fmla="*/ 33 w 39"/>
                <a:gd name="T53" fmla="*/ 49 h 76"/>
                <a:gd name="T54" fmla="*/ 33 w 39"/>
                <a:gd name="T55" fmla="*/ 49 h 76"/>
                <a:gd name="T56" fmla="*/ 33 w 39"/>
                <a:gd name="T57" fmla="*/ 49 h 76"/>
                <a:gd name="T58" fmla="*/ 33 w 39"/>
                <a:gd name="T59" fmla="*/ 49 h 76"/>
                <a:gd name="T60" fmla="*/ 33 w 39"/>
                <a:gd name="T61" fmla="*/ 49 h 76"/>
                <a:gd name="T62" fmla="*/ 36 w 39"/>
                <a:gd name="T63" fmla="*/ 43 h 76"/>
                <a:gd name="T64" fmla="*/ 39 w 39"/>
                <a:gd name="T65" fmla="*/ 33 h 76"/>
                <a:gd name="T66" fmla="*/ 38 w 39"/>
                <a:gd name="T67" fmla="*/ 19 h 76"/>
                <a:gd name="T68" fmla="*/ 38 w 39"/>
                <a:gd name="T69" fmla="*/ 12 h 76"/>
                <a:gd name="T70" fmla="*/ 38 w 39"/>
                <a:gd name="T71" fmla="*/ 5 h 76"/>
                <a:gd name="T72" fmla="*/ 38 w 39"/>
                <a:gd name="T73" fmla="*/ 2 h 76"/>
                <a:gd name="T74" fmla="*/ 36 w 39"/>
                <a:gd name="T75" fmla="*/ 0 h 76"/>
                <a:gd name="T76" fmla="*/ 34 w 39"/>
                <a:gd name="T77" fmla="*/ 0 h 76"/>
                <a:gd name="T78" fmla="*/ 33 w 39"/>
                <a:gd name="T79" fmla="*/ 0 h 76"/>
                <a:gd name="T80" fmla="*/ 31 w 39"/>
                <a:gd name="T81" fmla="*/ 2 h 76"/>
                <a:gd name="T82" fmla="*/ 29 w 39"/>
                <a:gd name="T83" fmla="*/ 4 h 76"/>
                <a:gd name="T84" fmla="*/ 29 w 39"/>
                <a:gd name="T85" fmla="*/ 5 h 76"/>
                <a:gd name="T86" fmla="*/ 29 w 39"/>
                <a:gd name="T87" fmla="*/ 5 h 76"/>
                <a:gd name="T88" fmla="*/ 29 w 39"/>
                <a:gd name="T89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" h="76">
                  <a:moveTo>
                    <a:pt x="29" y="5"/>
                  </a:moveTo>
                  <a:lnTo>
                    <a:pt x="29" y="9"/>
                  </a:lnTo>
                  <a:lnTo>
                    <a:pt x="29" y="14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31" y="26"/>
                  </a:lnTo>
                  <a:lnTo>
                    <a:pt x="31" y="30"/>
                  </a:lnTo>
                  <a:lnTo>
                    <a:pt x="29" y="33"/>
                  </a:lnTo>
                  <a:lnTo>
                    <a:pt x="29" y="38"/>
                  </a:lnTo>
                  <a:lnTo>
                    <a:pt x="27" y="42"/>
                  </a:lnTo>
                  <a:lnTo>
                    <a:pt x="26" y="45"/>
                  </a:lnTo>
                  <a:lnTo>
                    <a:pt x="19" y="57"/>
                  </a:lnTo>
                  <a:lnTo>
                    <a:pt x="20" y="56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3" y="6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3" y="75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10" y="73"/>
                  </a:lnTo>
                  <a:lnTo>
                    <a:pt x="14" y="71"/>
                  </a:lnTo>
                  <a:lnTo>
                    <a:pt x="17" y="69"/>
                  </a:lnTo>
                  <a:lnTo>
                    <a:pt x="20" y="6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59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6" y="43"/>
                  </a:lnTo>
                  <a:lnTo>
                    <a:pt x="38" y="40"/>
                  </a:lnTo>
                  <a:lnTo>
                    <a:pt x="38" y="37"/>
                  </a:lnTo>
                  <a:lnTo>
                    <a:pt x="39" y="33"/>
                  </a:lnTo>
                  <a:lnTo>
                    <a:pt x="39" y="30"/>
                  </a:lnTo>
                  <a:lnTo>
                    <a:pt x="39" y="24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67" name="Freeform 891">
              <a:extLst>
                <a:ext uri="{FF2B5EF4-FFF2-40B4-BE49-F238E27FC236}">
                  <a16:creationId xmlns:a16="http://schemas.microsoft.com/office/drawing/2014/main" id="{D1691CE9-26EE-2517-C0D9-1C2357F1A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3504"/>
              <a:ext cx="21" cy="47"/>
            </a:xfrm>
            <a:custGeom>
              <a:avLst/>
              <a:gdLst>
                <a:gd name="T0" fmla="*/ 2 w 44"/>
                <a:gd name="T1" fmla="*/ 12 h 95"/>
                <a:gd name="T2" fmla="*/ 0 w 44"/>
                <a:gd name="T3" fmla="*/ 32 h 95"/>
                <a:gd name="T4" fmla="*/ 6 w 44"/>
                <a:gd name="T5" fmla="*/ 51 h 95"/>
                <a:gd name="T6" fmla="*/ 14 w 44"/>
                <a:gd name="T7" fmla="*/ 70 h 95"/>
                <a:gd name="T8" fmla="*/ 30 w 44"/>
                <a:gd name="T9" fmla="*/ 86 h 95"/>
                <a:gd name="T10" fmla="*/ 37 w 44"/>
                <a:gd name="T11" fmla="*/ 93 h 95"/>
                <a:gd name="T12" fmla="*/ 38 w 44"/>
                <a:gd name="T13" fmla="*/ 95 h 95"/>
                <a:gd name="T14" fmla="*/ 40 w 44"/>
                <a:gd name="T15" fmla="*/ 95 h 95"/>
                <a:gd name="T16" fmla="*/ 42 w 44"/>
                <a:gd name="T17" fmla="*/ 95 h 95"/>
                <a:gd name="T18" fmla="*/ 42 w 44"/>
                <a:gd name="T19" fmla="*/ 93 h 95"/>
                <a:gd name="T20" fmla="*/ 44 w 44"/>
                <a:gd name="T21" fmla="*/ 93 h 95"/>
                <a:gd name="T22" fmla="*/ 44 w 44"/>
                <a:gd name="T23" fmla="*/ 91 h 95"/>
                <a:gd name="T24" fmla="*/ 44 w 44"/>
                <a:gd name="T25" fmla="*/ 91 h 95"/>
                <a:gd name="T26" fmla="*/ 44 w 44"/>
                <a:gd name="T27" fmla="*/ 89 h 95"/>
                <a:gd name="T28" fmla="*/ 44 w 44"/>
                <a:gd name="T29" fmla="*/ 88 h 95"/>
                <a:gd name="T30" fmla="*/ 44 w 44"/>
                <a:gd name="T31" fmla="*/ 86 h 95"/>
                <a:gd name="T32" fmla="*/ 44 w 44"/>
                <a:gd name="T33" fmla="*/ 86 h 95"/>
                <a:gd name="T34" fmla="*/ 28 w 44"/>
                <a:gd name="T35" fmla="*/ 74 h 95"/>
                <a:gd name="T36" fmla="*/ 18 w 44"/>
                <a:gd name="T37" fmla="*/ 58 h 95"/>
                <a:gd name="T38" fmla="*/ 11 w 44"/>
                <a:gd name="T39" fmla="*/ 41 h 95"/>
                <a:gd name="T40" fmla="*/ 9 w 44"/>
                <a:gd name="T41" fmla="*/ 24 h 95"/>
                <a:gd name="T42" fmla="*/ 14 w 44"/>
                <a:gd name="T43" fmla="*/ 5 h 95"/>
                <a:gd name="T44" fmla="*/ 14 w 44"/>
                <a:gd name="T45" fmla="*/ 5 h 95"/>
                <a:gd name="T46" fmla="*/ 14 w 44"/>
                <a:gd name="T47" fmla="*/ 3 h 95"/>
                <a:gd name="T48" fmla="*/ 14 w 44"/>
                <a:gd name="T49" fmla="*/ 1 h 95"/>
                <a:gd name="T50" fmla="*/ 14 w 44"/>
                <a:gd name="T51" fmla="*/ 1 h 95"/>
                <a:gd name="T52" fmla="*/ 12 w 44"/>
                <a:gd name="T53" fmla="*/ 0 h 95"/>
                <a:gd name="T54" fmla="*/ 12 w 44"/>
                <a:gd name="T55" fmla="*/ 0 h 95"/>
                <a:gd name="T56" fmla="*/ 11 w 44"/>
                <a:gd name="T57" fmla="*/ 0 h 95"/>
                <a:gd name="T58" fmla="*/ 9 w 44"/>
                <a:gd name="T59" fmla="*/ 0 h 95"/>
                <a:gd name="T60" fmla="*/ 7 w 44"/>
                <a:gd name="T61" fmla="*/ 0 h 95"/>
                <a:gd name="T62" fmla="*/ 7 w 44"/>
                <a:gd name="T63" fmla="*/ 1 h 95"/>
                <a:gd name="T64" fmla="*/ 6 w 44"/>
                <a:gd name="T65" fmla="*/ 1 h 95"/>
                <a:gd name="T66" fmla="*/ 6 w 44"/>
                <a:gd name="T67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95">
                  <a:moveTo>
                    <a:pt x="6" y="1"/>
                  </a:moveTo>
                  <a:lnTo>
                    <a:pt x="2" y="1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3"/>
                  </a:lnTo>
                  <a:lnTo>
                    <a:pt x="6" y="51"/>
                  </a:lnTo>
                  <a:lnTo>
                    <a:pt x="9" y="62"/>
                  </a:lnTo>
                  <a:lnTo>
                    <a:pt x="14" y="70"/>
                  </a:lnTo>
                  <a:lnTo>
                    <a:pt x="21" y="79"/>
                  </a:lnTo>
                  <a:lnTo>
                    <a:pt x="30" y="86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38" y="93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4" y="91"/>
                  </a:lnTo>
                  <a:lnTo>
                    <a:pt x="44" y="91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35" y="81"/>
                  </a:lnTo>
                  <a:lnTo>
                    <a:pt x="28" y="74"/>
                  </a:lnTo>
                  <a:lnTo>
                    <a:pt x="23" y="67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1" y="41"/>
                  </a:lnTo>
                  <a:lnTo>
                    <a:pt x="9" y="32"/>
                  </a:lnTo>
                  <a:lnTo>
                    <a:pt x="9" y="24"/>
                  </a:lnTo>
                  <a:lnTo>
                    <a:pt x="11" y="1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68" name="Freeform 892">
              <a:extLst>
                <a:ext uri="{FF2B5EF4-FFF2-40B4-BE49-F238E27FC236}">
                  <a16:creationId xmlns:a16="http://schemas.microsoft.com/office/drawing/2014/main" id="{4735668A-38EE-F0E2-AE40-9CF674F00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3403"/>
              <a:ext cx="35" cy="32"/>
            </a:xfrm>
            <a:custGeom>
              <a:avLst/>
              <a:gdLst>
                <a:gd name="T0" fmla="*/ 3 w 69"/>
                <a:gd name="T1" fmla="*/ 16 h 64"/>
                <a:gd name="T2" fmla="*/ 14 w 69"/>
                <a:gd name="T3" fmla="*/ 30 h 64"/>
                <a:gd name="T4" fmla="*/ 26 w 69"/>
                <a:gd name="T5" fmla="*/ 40 h 64"/>
                <a:gd name="T6" fmla="*/ 41 w 69"/>
                <a:gd name="T7" fmla="*/ 49 h 64"/>
                <a:gd name="T8" fmla="*/ 55 w 69"/>
                <a:gd name="T9" fmla="*/ 57 h 64"/>
                <a:gd name="T10" fmla="*/ 62 w 69"/>
                <a:gd name="T11" fmla="*/ 63 h 64"/>
                <a:gd name="T12" fmla="*/ 64 w 69"/>
                <a:gd name="T13" fmla="*/ 64 h 64"/>
                <a:gd name="T14" fmla="*/ 64 w 69"/>
                <a:gd name="T15" fmla="*/ 64 h 64"/>
                <a:gd name="T16" fmla="*/ 66 w 69"/>
                <a:gd name="T17" fmla="*/ 64 h 64"/>
                <a:gd name="T18" fmla="*/ 67 w 69"/>
                <a:gd name="T19" fmla="*/ 64 h 64"/>
                <a:gd name="T20" fmla="*/ 69 w 69"/>
                <a:gd name="T21" fmla="*/ 63 h 64"/>
                <a:gd name="T22" fmla="*/ 69 w 69"/>
                <a:gd name="T23" fmla="*/ 63 h 64"/>
                <a:gd name="T24" fmla="*/ 69 w 69"/>
                <a:gd name="T25" fmla="*/ 61 h 64"/>
                <a:gd name="T26" fmla="*/ 69 w 69"/>
                <a:gd name="T27" fmla="*/ 59 h 64"/>
                <a:gd name="T28" fmla="*/ 69 w 69"/>
                <a:gd name="T29" fmla="*/ 59 h 64"/>
                <a:gd name="T30" fmla="*/ 69 w 69"/>
                <a:gd name="T31" fmla="*/ 57 h 64"/>
                <a:gd name="T32" fmla="*/ 69 w 69"/>
                <a:gd name="T33" fmla="*/ 57 h 64"/>
                <a:gd name="T34" fmla="*/ 55 w 69"/>
                <a:gd name="T35" fmla="*/ 47 h 64"/>
                <a:gd name="T36" fmla="*/ 41 w 69"/>
                <a:gd name="T37" fmla="*/ 38 h 64"/>
                <a:gd name="T38" fmla="*/ 27 w 69"/>
                <a:gd name="T39" fmla="*/ 30 h 64"/>
                <a:gd name="T40" fmla="*/ 17 w 69"/>
                <a:gd name="T41" fmla="*/ 18 h 64"/>
                <a:gd name="T42" fmla="*/ 8 w 69"/>
                <a:gd name="T43" fmla="*/ 2 h 64"/>
                <a:gd name="T44" fmla="*/ 8 w 69"/>
                <a:gd name="T45" fmla="*/ 2 h 64"/>
                <a:gd name="T46" fmla="*/ 8 w 69"/>
                <a:gd name="T47" fmla="*/ 0 h 64"/>
                <a:gd name="T48" fmla="*/ 7 w 69"/>
                <a:gd name="T49" fmla="*/ 0 h 64"/>
                <a:gd name="T50" fmla="*/ 5 w 69"/>
                <a:gd name="T51" fmla="*/ 0 h 64"/>
                <a:gd name="T52" fmla="*/ 3 w 69"/>
                <a:gd name="T53" fmla="*/ 0 h 64"/>
                <a:gd name="T54" fmla="*/ 3 w 69"/>
                <a:gd name="T55" fmla="*/ 0 h 64"/>
                <a:gd name="T56" fmla="*/ 2 w 69"/>
                <a:gd name="T57" fmla="*/ 0 h 64"/>
                <a:gd name="T58" fmla="*/ 2 w 69"/>
                <a:gd name="T59" fmla="*/ 2 h 64"/>
                <a:gd name="T60" fmla="*/ 0 w 69"/>
                <a:gd name="T61" fmla="*/ 4 h 64"/>
                <a:gd name="T62" fmla="*/ 0 w 69"/>
                <a:gd name="T63" fmla="*/ 6 h 64"/>
                <a:gd name="T64" fmla="*/ 2 w 69"/>
                <a:gd name="T65" fmla="*/ 6 h 64"/>
                <a:gd name="T66" fmla="*/ 2 w 69"/>
                <a:gd name="T6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64">
                  <a:moveTo>
                    <a:pt x="2" y="6"/>
                  </a:moveTo>
                  <a:lnTo>
                    <a:pt x="3" y="16"/>
                  </a:lnTo>
                  <a:lnTo>
                    <a:pt x="8" y="23"/>
                  </a:lnTo>
                  <a:lnTo>
                    <a:pt x="14" y="30"/>
                  </a:lnTo>
                  <a:lnTo>
                    <a:pt x="19" y="35"/>
                  </a:lnTo>
                  <a:lnTo>
                    <a:pt x="26" y="40"/>
                  </a:lnTo>
                  <a:lnTo>
                    <a:pt x="34" y="44"/>
                  </a:lnTo>
                  <a:lnTo>
                    <a:pt x="41" y="49"/>
                  </a:lnTo>
                  <a:lnTo>
                    <a:pt x="48" y="52"/>
                  </a:lnTo>
                  <a:lnTo>
                    <a:pt x="55" y="57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7" y="64"/>
                  </a:lnTo>
                  <a:lnTo>
                    <a:pt x="67" y="64"/>
                  </a:lnTo>
                  <a:lnTo>
                    <a:pt x="67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2" y="52"/>
                  </a:lnTo>
                  <a:lnTo>
                    <a:pt x="55" y="47"/>
                  </a:lnTo>
                  <a:lnTo>
                    <a:pt x="48" y="42"/>
                  </a:lnTo>
                  <a:lnTo>
                    <a:pt x="41" y="38"/>
                  </a:lnTo>
                  <a:lnTo>
                    <a:pt x="34" y="33"/>
                  </a:lnTo>
                  <a:lnTo>
                    <a:pt x="27" y="30"/>
                  </a:lnTo>
                  <a:lnTo>
                    <a:pt x="22" y="25"/>
                  </a:lnTo>
                  <a:lnTo>
                    <a:pt x="17" y="18"/>
                  </a:lnTo>
                  <a:lnTo>
                    <a:pt x="12" y="1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69" name="Freeform 893">
              <a:extLst>
                <a:ext uri="{FF2B5EF4-FFF2-40B4-BE49-F238E27FC236}">
                  <a16:creationId xmlns:a16="http://schemas.microsoft.com/office/drawing/2014/main" id="{BBF5D4B9-970E-5E9E-9DC2-E0B6924DF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975"/>
              <a:ext cx="118" cy="240"/>
            </a:xfrm>
            <a:custGeom>
              <a:avLst/>
              <a:gdLst>
                <a:gd name="T0" fmla="*/ 234 w 235"/>
                <a:gd name="T1" fmla="*/ 0 h 480"/>
                <a:gd name="T2" fmla="*/ 225 w 235"/>
                <a:gd name="T3" fmla="*/ 5 h 480"/>
                <a:gd name="T4" fmla="*/ 211 w 235"/>
                <a:gd name="T5" fmla="*/ 17 h 480"/>
                <a:gd name="T6" fmla="*/ 195 w 235"/>
                <a:gd name="T7" fmla="*/ 40 h 480"/>
                <a:gd name="T8" fmla="*/ 182 w 235"/>
                <a:gd name="T9" fmla="*/ 72 h 480"/>
                <a:gd name="T10" fmla="*/ 175 w 235"/>
                <a:gd name="T11" fmla="*/ 95 h 480"/>
                <a:gd name="T12" fmla="*/ 173 w 235"/>
                <a:gd name="T13" fmla="*/ 114 h 480"/>
                <a:gd name="T14" fmla="*/ 171 w 235"/>
                <a:gd name="T15" fmla="*/ 140 h 480"/>
                <a:gd name="T16" fmla="*/ 171 w 235"/>
                <a:gd name="T17" fmla="*/ 169 h 480"/>
                <a:gd name="T18" fmla="*/ 171 w 235"/>
                <a:gd name="T19" fmla="*/ 199 h 480"/>
                <a:gd name="T20" fmla="*/ 168 w 235"/>
                <a:gd name="T21" fmla="*/ 223 h 480"/>
                <a:gd name="T22" fmla="*/ 166 w 235"/>
                <a:gd name="T23" fmla="*/ 235 h 480"/>
                <a:gd name="T24" fmla="*/ 156 w 235"/>
                <a:gd name="T25" fmla="*/ 263 h 480"/>
                <a:gd name="T26" fmla="*/ 140 w 235"/>
                <a:gd name="T27" fmla="*/ 294 h 480"/>
                <a:gd name="T28" fmla="*/ 123 w 235"/>
                <a:gd name="T29" fmla="*/ 323 h 480"/>
                <a:gd name="T30" fmla="*/ 104 w 235"/>
                <a:gd name="T31" fmla="*/ 347 h 480"/>
                <a:gd name="T32" fmla="*/ 94 w 235"/>
                <a:gd name="T33" fmla="*/ 356 h 480"/>
                <a:gd name="T34" fmla="*/ 75 w 235"/>
                <a:gd name="T35" fmla="*/ 377 h 480"/>
                <a:gd name="T36" fmla="*/ 56 w 235"/>
                <a:gd name="T37" fmla="*/ 403 h 480"/>
                <a:gd name="T38" fmla="*/ 38 w 235"/>
                <a:gd name="T39" fmla="*/ 430 h 480"/>
                <a:gd name="T40" fmla="*/ 26 w 235"/>
                <a:gd name="T41" fmla="*/ 458 h 480"/>
                <a:gd name="T42" fmla="*/ 19 w 235"/>
                <a:gd name="T43" fmla="*/ 480 h 480"/>
                <a:gd name="T44" fmla="*/ 0 w 235"/>
                <a:gd name="T45" fmla="*/ 420 h 480"/>
                <a:gd name="T46" fmla="*/ 9 w 235"/>
                <a:gd name="T47" fmla="*/ 411 h 480"/>
                <a:gd name="T48" fmla="*/ 19 w 235"/>
                <a:gd name="T49" fmla="*/ 399 h 480"/>
                <a:gd name="T50" fmla="*/ 28 w 235"/>
                <a:gd name="T51" fmla="*/ 384 h 480"/>
                <a:gd name="T52" fmla="*/ 35 w 235"/>
                <a:gd name="T53" fmla="*/ 366 h 480"/>
                <a:gd name="T54" fmla="*/ 42 w 235"/>
                <a:gd name="T55" fmla="*/ 346 h 480"/>
                <a:gd name="T56" fmla="*/ 43 w 235"/>
                <a:gd name="T57" fmla="*/ 333 h 480"/>
                <a:gd name="T58" fmla="*/ 47 w 235"/>
                <a:gd name="T59" fmla="*/ 306 h 480"/>
                <a:gd name="T60" fmla="*/ 52 w 235"/>
                <a:gd name="T61" fmla="*/ 275 h 480"/>
                <a:gd name="T62" fmla="*/ 57 w 235"/>
                <a:gd name="T63" fmla="*/ 245 h 480"/>
                <a:gd name="T64" fmla="*/ 64 w 235"/>
                <a:gd name="T65" fmla="*/ 216 h 480"/>
                <a:gd name="T66" fmla="*/ 69 w 235"/>
                <a:gd name="T67" fmla="*/ 204 h 480"/>
                <a:gd name="T68" fmla="*/ 80 w 235"/>
                <a:gd name="T69" fmla="*/ 187 h 480"/>
                <a:gd name="T70" fmla="*/ 95 w 235"/>
                <a:gd name="T71" fmla="*/ 164 h 480"/>
                <a:gd name="T72" fmla="*/ 114 w 235"/>
                <a:gd name="T73" fmla="*/ 140 h 480"/>
                <a:gd name="T74" fmla="*/ 132 w 235"/>
                <a:gd name="T75" fmla="*/ 116 h 480"/>
                <a:gd name="T76" fmla="*/ 145 w 235"/>
                <a:gd name="T77" fmla="*/ 93 h 480"/>
                <a:gd name="T78" fmla="*/ 151 w 235"/>
                <a:gd name="T79" fmla="*/ 85 h 480"/>
                <a:gd name="T80" fmla="*/ 157 w 235"/>
                <a:gd name="T81" fmla="*/ 64 h 480"/>
                <a:gd name="T82" fmla="*/ 159 w 235"/>
                <a:gd name="T83" fmla="*/ 45 h 480"/>
                <a:gd name="T84" fmla="*/ 161 w 235"/>
                <a:gd name="T85" fmla="*/ 31 h 480"/>
                <a:gd name="T86" fmla="*/ 161 w 235"/>
                <a:gd name="T87" fmla="*/ 22 h 480"/>
                <a:gd name="T88" fmla="*/ 235 w 235"/>
                <a:gd name="T89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5" h="480">
                  <a:moveTo>
                    <a:pt x="235" y="0"/>
                  </a:moveTo>
                  <a:lnTo>
                    <a:pt x="234" y="0"/>
                  </a:lnTo>
                  <a:lnTo>
                    <a:pt x="230" y="2"/>
                  </a:lnTo>
                  <a:lnTo>
                    <a:pt x="225" y="5"/>
                  </a:lnTo>
                  <a:lnTo>
                    <a:pt x="220" y="10"/>
                  </a:lnTo>
                  <a:lnTo>
                    <a:pt x="211" y="17"/>
                  </a:lnTo>
                  <a:lnTo>
                    <a:pt x="204" y="28"/>
                  </a:lnTo>
                  <a:lnTo>
                    <a:pt x="195" y="40"/>
                  </a:lnTo>
                  <a:lnTo>
                    <a:pt x="189" y="53"/>
                  </a:lnTo>
                  <a:lnTo>
                    <a:pt x="182" y="72"/>
                  </a:lnTo>
                  <a:lnTo>
                    <a:pt x="175" y="95"/>
                  </a:lnTo>
                  <a:lnTo>
                    <a:pt x="175" y="95"/>
                  </a:lnTo>
                  <a:lnTo>
                    <a:pt x="173" y="104"/>
                  </a:lnTo>
                  <a:lnTo>
                    <a:pt x="173" y="114"/>
                  </a:lnTo>
                  <a:lnTo>
                    <a:pt x="171" y="126"/>
                  </a:lnTo>
                  <a:lnTo>
                    <a:pt x="171" y="140"/>
                  </a:lnTo>
                  <a:lnTo>
                    <a:pt x="171" y="155"/>
                  </a:lnTo>
                  <a:lnTo>
                    <a:pt x="171" y="169"/>
                  </a:lnTo>
                  <a:lnTo>
                    <a:pt x="171" y="185"/>
                  </a:lnTo>
                  <a:lnTo>
                    <a:pt x="171" y="199"/>
                  </a:lnTo>
                  <a:lnTo>
                    <a:pt x="170" y="212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6" y="235"/>
                  </a:lnTo>
                  <a:lnTo>
                    <a:pt x="161" y="249"/>
                  </a:lnTo>
                  <a:lnTo>
                    <a:pt x="156" y="263"/>
                  </a:lnTo>
                  <a:lnTo>
                    <a:pt x="149" y="278"/>
                  </a:lnTo>
                  <a:lnTo>
                    <a:pt x="140" y="294"/>
                  </a:lnTo>
                  <a:lnTo>
                    <a:pt x="132" y="309"/>
                  </a:lnTo>
                  <a:lnTo>
                    <a:pt x="123" y="323"/>
                  </a:lnTo>
                  <a:lnTo>
                    <a:pt x="113" y="337"/>
                  </a:lnTo>
                  <a:lnTo>
                    <a:pt x="104" y="347"/>
                  </a:lnTo>
                  <a:lnTo>
                    <a:pt x="94" y="356"/>
                  </a:lnTo>
                  <a:lnTo>
                    <a:pt x="94" y="356"/>
                  </a:lnTo>
                  <a:lnTo>
                    <a:pt x="85" y="365"/>
                  </a:lnTo>
                  <a:lnTo>
                    <a:pt x="75" y="377"/>
                  </a:lnTo>
                  <a:lnTo>
                    <a:pt x="66" y="389"/>
                  </a:lnTo>
                  <a:lnTo>
                    <a:pt x="56" y="403"/>
                  </a:lnTo>
                  <a:lnTo>
                    <a:pt x="47" y="416"/>
                  </a:lnTo>
                  <a:lnTo>
                    <a:pt x="38" y="430"/>
                  </a:lnTo>
                  <a:lnTo>
                    <a:pt x="31" y="446"/>
                  </a:lnTo>
                  <a:lnTo>
                    <a:pt x="26" y="458"/>
                  </a:lnTo>
                  <a:lnTo>
                    <a:pt x="21" y="470"/>
                  </a:lnTo>
                  <a:lnTo>
                    <a:pt x="19" y="480"/>
                  </a:lnTo>
                  <a:lnTo>
                    <a:pt x="0" y="420"/>
                  </a:lnTo>
                  <a:lnTo>
                    <a:pt x="0" y="420"/>
                  </a:lnTo>
                  <a:lnTo>
                    <a:pt x="5" y="415"/>
                  </a:lnTo>
                  <a:lnTo>
                    <a:pt x="9" y="411"/>
                  </a:lnTo>
                  <a:lnTo>
                    <a:pt x="14" y="404"/>
                  </a:lnTo>
                  <a:lnTo>
                    <a:pt x="19" y="399"/>
                  </a:lnTo>
                  <a:lnTo>
                    <a:pt x="24" y="392"/>
                  </a:lnTo>
                  <a:lnTo>
                    <a:pt x="28" y="384"/>
                  </a:lnTo>
                  <a:lnTo>
                    <a:pt x="31" y="377"/>
                  </a:lnTo>
                  <a:lnTo>
                    <a:pt x="35" y="366"/>
                  </a:lnTo>
                  <a:lnTo>
                    <a:pt x="38" y="35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3" y="333"/>
                  </a:lnTo>
                  <a:lnTo>
                    <a:pt x="45" y="320"/>
                  </a:lnTo>
                  <a:lnTo>
                    <a:pt x="47" y="306"/>
                  </a:lnTo>
                  <a:lnTo>
                    <a:pt x="50" y="290"/>
                  </a:lnTo>
                  <a:lnTo>
                    <a:pt x="52" y="275"/>
                  </a:lnTo>
                  <a:lnTo>
                    <a:pt x="54" y="259"/>
                  </a:lnTo>
                  <a:lnTo>
                    <a:pt x="57" y="245"/>
                  </a:lnTo>
                  <a:lnTo>
                    <a:pt x="61" y="230"/>
                  </a:lnTo>
                  <a:lnTo>
                    <a:pt x="64" y="216"/>
                  </a:lnTo>
                  <a:lnTo>
                    <a:pt x="69" y="204"/>
                  </a:lnTo>
                  <a:lnTo>
                    <a:pt x="69" y="204"/>
                  </a:lnTo>
                  <a:lnTo>
                    <a:pt x="73" y="195"/>
                  </a:lnTo>
                  <a:lnTo>
                    <a:pt x="80" y="187"/>
                  </a:lnTo>
                  <a:lnTo>
                    <a:pt x="87" y="174"/>
                  </a:lnTo>
                  <a:lnTo>
                    <a:pt x="95" y="164"/>
                  </a:lnTo>
                  <a:lnTo>
                    <a:pt x="104" y="152"/>
                  </a:lnTo>
                  <a:lnTo>
                    <a:pt x="114" y="140"/>
                  </a:lnTo>
                  <a:lnTo>
                    <a:pt x="123" y="126"/>
                  </a:lnTo>
                  <a:lnTo>
                    <a:pt x="132" y="116"/>
                  </a:lnTo>
                  <a:lnTo>
                    <a:pt x="138" y="104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51" y="85"/>
                  </a:lnTo>
                  <a:lnTo>
                    <a:pt x="154" y="74"/>
                  </a:lnTo>
                  <a:lnTo>
                    <a:pt x="157" y="64"/>
                  </a:lnTo>
                  <a:lnTo>
                    <a:pt x="159" y="55"/>
                  </a:lnTo>
                  <a:lnTo>
                    <a:pt x="159" y="45"/>
                  </a:lnTo>
                  <a:lnTo>
                    <a:pt x="161" y="38"/>
                  </a:lnTo>
                  <a:lnTo>
                    <a:pt x="161" y="31"/>
                  </a:lnTo>
                  <a:lnTo>
                    <a:pt x="161" y="26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235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F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70" name="Freeform 894">
              <a:extLst>
                <a:ext uri="{FF2B5EF4-FFF2-40B4-BE49-F238E27FC236}">
                  <a16:creationId xmlns:a16="http://schemas.microsoft.com/office/drawing/2014/main" id="{C627C44D-F43B-5C60-F479-57EE78879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975"/>
              <a:ext cx="118" cy="240"/>
            </a:xfrm>
            <a:custGeom>
              <a:avLst/>
              <a:gdLst>
                <a:gd name="T0" fmla="*/ 234 w 235"/>
                <a:gd name="T1" fmla="*/ 0 h 480"/>
                <a:gd name="T2" fmla="*/ 225 w 235"/>
                <a:gd name="T3" fmla="*/ 5 h 480"/>
                <a:gd name="T4" fmla="*/ 211 w 235"/>
                <a:gd name="T5" fmla="*/ 17 h 480"/>
                <a:gd name="T6" fmla="*/ 195 w 235"/>
                <a:gd name="T7" fmla="*/ 40 h 480"/>
                <a:gd name="T8" fmla="*/ 182 w 235"/>
                <a:gd name="T9" fmla="*/ 72 h 480"/>
                <a:gd name="T10" fmla="*/ 175 w 235"/>
                <a:gd name="T11" fmla="*/ 95 h 480"/>
                <a:gd name="T12" fmla="*/ 173 w 235"/>
                <a:gd name="T13" fmla="*/ 114 h 480"/>
                <a:gd name="T14" fmla="*/ 171 w 235"/>
                <a:gd name="T15" fmla="*/ 140 h 480"/>
                <a:gd name="T16" fmla="*/ 171 w 235"/>
                <a:gd name="T17" fmla="*/ 169 h 480"/>
                <a:gd name="T18" fmla="*/ 171 w 235"/>
                <a:gd name="T19" fmla="*/ 199 h 480"/>
                <a:gd name="T20" fmla="*/ 168 w 235"/>
                <a:gd name="T21" fmla="*/ 223 h 480"/>
                <a:gd name="T22" fmla="*/ 166 w 235"/>
                <a:gd name="T23" fmla="*/ 235 h 480"/>
                <a:gd name="T24" fmla="*/ 156 w 235"/>
                <a:gd name="T25" fmla="*/ 263 h 480"/>
                <a:gd name="T26" fmla="*/ 140 w 235"/>
                <a:gd name="T27" fmla="*/ 294 h 480"/>
                <a:gd name="T28" fmla="*/ 123 w 235"/>
                <a:gd name="T29" fmla="*/ 323 h 480"/>
                <a:gd name="T30" fmla="*/ 104 w 235"/>
                <a:gd name="T31" fmla="*/ 347 h 480"/>
                <a:gd name="T32" fmla="*/ 94 w 235"/>
                <a:gd name="T33" fmla="*/ 356 h 480"/>
                <a:gd name="T34" fmla="*/ 75 w 235"/>
                <a:gd name="T35" fmla="*/ 377 h 480"/>
                <a:gd name="T36" fmla="*/ 56 w 235"/>
                <a:gd name="T37" fmla="*/ 403 h 480"/>
                <a:gd name="T38" fmla="*/ 38 w 235"/>
                <a:gd name="T39" fmla="*/ 430 h 480"/>
                <a:gd name="T40" fmla="*/ 26 w 235"/>
                <a:gd name="T41" fmla="*/ 458 h 480"/>
                <a:gd name="T42" fmla="*/ 19 w 235"/>
                <a:gd name="T43" fmla="*/ 480 h 480"/>
                <a:gd name="T44" fmla="*/ 0 w 235"/>
                <a:gd name="T45" fmla="*/ 420 h 480"/>
                <a:gd name="T46" fmla="*/ 9 w 235"/>
                <a:gd name="T47" fmla="*/ 411 h 480"/>
                <a:gd name="T48" fmla="*/ 19 w 235"/>
                <a:gd name="T49" fmla="*/ 399 h 480"/>
                <a:gd name="T50" fmla="*/ 28 w 235"/>
                <a:gd name="T51" fmla="*/ 384 h 480"/>
                <a:gd name="T52" fmla="*/ 35 w 235"/>
                <a:gd name="T53" fmla="*/ 366 h 480"/>
                <a:gd name="T54" fmla="*/ 42 w 235"/>
                <a:gd name="T55" fmla="*/ 346 h 480"/>
                <a:gd name="T56" fmla="*/ 43 w 235"/>
                <a:gd name="T57" fmla="*/ 333 h 480"/>
                <a:gd name="T58" fmla="*/ 47 w 235"/>
                <a:gd name="T59" fmla="*/ 306 h 480"/>
                <a:gd name="T60" fmla="*/ 52 w 235"/>
                <a:gd name="T61" fmla="*/ 275 h 480"/>
                <a:gd name="T62" fmla="*/ 57 w 235"/>
                <a:gd name="T63" fmla="*/ 245 h 480"/>
                <a:gd name="T64" fmla="*/ 64 w 235"/>
                <a:gd name="T65" fmla="*/ 216 h 480"/>
                <a:gd name="T66" fmla="*/ 69 w 235"/>
                <a:gd name="T67" fmla="*/ 204 h 480"/>
                <a:gd name="T68" fmla="*/ 80 w 235"/>
                <a:gd name="T69" fmla="*/ 187 h 480"/>
                <a:gd name="T70" fmla="*/ 95 w 235"/>
                <a:gd name="T71" fmla="*/ 164 h 480"/>
                <a:gd name="T72" fmla="*/ 114 w 235"/>
                <a:gd name="T73" fmla="*/ 140 h 480"/>
                <a:gd name="T74" fmla="*/ 132 w 235"/>
                <a:gd name="T75" fmla="*/ 116 h 480"/>
                <a:gd name="T76" fmla="*/ 145 w 235"/>
                <a:gd name="T77" fmla="*/ 93 h 480"/>
                <a:gd name="T78" fmla="*/ 151 w 235"/>
                <a:gd name="T79" fmla="*/ 85 h 480"/>
                <a:gd name="T80" fmla="*/ 157 w 235"/>
                <a:gd name="T81" fmla="*/ 64 h 480"/>
                <a:gd name="T82" fmla="*/ 159 w 235"/>
                <a:gd name="T83" fmla="*/ 45 h 480"/>
                <a:gd name="T84" fmla="*/ 161 w 235"/>
                <a:gd name="T85" fmla="*/ 31 h 480"/>
                <a:gd name="T86" fmla="*/ 161 w 235"/>
                <a:gd name="T87" fmla="*/ 22 h 480"/>
                <a:gd name="T88" fmla="*/ 235 w 235"/>
                <a:gd name="T89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5" h="480">
                  <a:moveTo>
                    <a:pt x="235" y="0"/>
                  </a:moveTo>
                  <a:lnTo>
                    <a:pt x="234" y="0"/>
                  </a:lnTo>
                  <a:lnTo>
                    <a:pt x="230" y="2"/>
                  </a:lnTo>
                  <a:lnTo>
                    <a:pt x="225" y="5"/>
                  </a:lnTo>
                  <a:lnTo>
                    <a:pt x="220" y="10"/>
                  </a:lnTo>
                  <a:lnTo>
                    <a:pt x="211" y="17"/>
                  </a:lnTo>
                  <a:lnTo>
                    <a:pt x="204" y="28"/>
                  </a:lnTo>
                  <a:lnTo>
                    <a:pt x="195" y="40"/>
                  </a:lnTo>
                  <a:lnTo>
                    <a:pt x="189" y="53"/>
                  </a:lnTo>
                  <a:lnTo>
                    <a:pt x="182" y="72"/>
                  </a:lnTo>
                  <a:lnTo>
                    <a:pt x="175" y="95"/>
                  </a:lnTo>
                  <a:lnTo>
                    <a:pt x="175" y="95"/>
                  </a:lnTo>
                  <a:lnTo>
                    <a:pt x="173" y="104"/>
                  </a:lnTo>
                  <a:lnTo>
                    <a:pt x="173" y="114"/>
                  </a:lnTo>
                  <a:lnTo>
                    <a:pt x="171" y="126"/>
                  </a:lnTo>
                  <a:lnTo>
                    <a:pt x="171" y="140"/>
                  </a:lnTo>
                  <a:lnTo>
                    <a:pt x="171" y="155"/>
                  </a:lnTo>
                  <a:lnTo>
                    <a:pt x="171" y="169"/>
                  </a:lnTo>
                  <a:lnTo>
                    <a:pt x="171" y="185"/>
                  </a:lnTo>
                  <a:lnTo>
                    <a:pt x="171" y="199"/>
                  </a:lnTo>
                  <a:lnTo>
                    <a:pt x="170" y="212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6" y="235"/>
                  </a:lnTo>
                  <a:lnTo>
                    <a:pt x="161" y="249"/>
                  </a:lnTo>
                  <a:lnTo>
                    <a:pt x="156" y="263"/>
                  </a:lnTo>
                  <a:lnTo>
                    <a:pt x="149" y="278"/>
                  </a:lnTo>
                  <a:lnTo>
                    <a:pt x="140" y="294"/>
                  </a:lnTo>
                  <a:lnTo>
                    <a:pt x="132" y="309"/>
                  </a:lnTo>
                  <a:lnTo>
                    <a:pt x="123" y="323"/>
                  </a:lnTo>
                  <a:lnTo>
                    <a:pt x="113" y="337"/>
                  </a:lnTo>
                  <a:lnTo>
                    <a:pt x="104" y="347"/>
                  </a:lnTo>
                  <a:lnTo>
                    <a:pt x="94" y="356"/>
                  </a:lnTo>
                  <a:lnTo>
                    <a:pt x="94" y="356"/>
                  </a:lnTo>
                  <a:lnTo>
                    <a:pt x="85" y="365"/>
                  </a:lnTo>
                  <a:lnTo>
                    <a:pt x="75" y="377"/>
                  </a:lnTo>
                  <a:lnTo>
                    <a:pt x="66" y="389"/>
                  </a:lnTo>
                  <a:lnTo>
                    <a:pt x="56" y="403"/>
                  </a:lnTo>
                  <a:lnTo>
                    <a:pt x="47" y="416"/>
                  </a:lnTo>
                  <a:lnTo>
                    <a:pt x="38" y="430"/>
                  </a:lnTo>
                  <a:lnTo>
                    <a:pt x="31" y="446"/>
                  </a:lnTo>
                  <a:lnTo>
                    <a:pt x="26" y="458"/>
                  </a:lnTo>
                  <a:lnTo>
                    <a:pt x="21" y="470"/>
                  </a:lnTo>
                  <a:lnTo>
                    <a:pt x="19" y="480"/>
                  </a:lnTo>
                  <a:lnTo>
                    <a:pt x="0" y="420"/>
                  </a:lnTo>
                  <a:lnTo>
                    <a:pt x="0" y="420"/>
                  </a:lnTo>
                  <a:lnTo>
                    <a:pt x="5" y="415"/>
                  </a:lnTo>
                  <a:lnTo>
                    <a:pt x="9" y="411"/>
                  </a:lnTo>
                  <a:lnTo>
                    <a:pt x="14" y="404"/>
                  </a:lnTo>
                  <a:lnTo>
                    <a:pt x="19" y="399"/>
                  </a:lnTo>
                  <a:lnTo>
                    <a:pt x="24" y="392"/>
                  </a:lnTo>
                  <a:lnTo>
                    <a:pt x="28" y="384"/>
                  </a:lnTo>
                  <a:lnTo>
                    <a:pt x="31" y="377"/>
                  </a:lnTo>
                  <a:lnTo>
                    <a:pt x="35" y="366"/>
                  </a:lnTo>
                  <a:lnTo>
                    <a:pt x="38" y="35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3" y="333"/>
                  </a:lnTo>
                  <a:lnTo>
                    <a:pt x="45" y="320"/>
                  </a:lnTo>
                  <a:lnTo>
                    <a:pt x="47" y="306"/>
                  </a:lnTo>
                  <a:lnTo>
                    <a:pt x="50" y="290"/>
                  </a:lnTo>
                  <a:lnTo>
                    <a:pt x="52" y="275"/>
                  </a:lnTo>
                  <a:lnTo>
                    <a:pt x="54" y="259"/>
                  </a:lnTo>
                  <a:lnTo>
                    <a:pt x="57" y="245"/>
                  </a:lnTo>
                  <a:lnTo>
                    <a:pt x="61" y="230"/>
                  </a:lnTo>
                  <a:lnTo>
                    <a:pt x="64" y="216"/>
                  </a:lnTo>
                  <a:lnTo>
                    <a:pt x="69" y="204"/>
                  </a:lnTo>
                  <a:lnTo>
                    <a:pt x="69" y="204"/>
                  </a:lnTo>
                  <a:lnTo>
                    <a:pt x="73" y="195"/>
                  </a:lnTo>
                  <a:lnTo>
                    <a:pt x="80" y="187"/>
                  </a:lnTo>
                  <a:lnTo>
                    <a:pt x="87" y="174"/>
                  </a:lnTo>
                  <a:lnTo>
                    <a:pt x="95" y="164"/>
                  </a:lnTo>
                  <a:lnTo>
                    <a:pt x="104" y="152"/>
                  </a:lnTo>
                  <a:lnTo>
                    <a:pt x="114" y="140"/>
                  </a:lnTo>
                  <a:lnTo>
                    <a:pt x="123" y="126"/>
                  </a:lnTo>
                  <a:lnTo>
                    <a:pt x="132" y="116"/>
                  </a:lnTo>
                  <a:lnTo>
                    <a:pt x="138" y="104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51" y="85"/>
                  </a:lnTo>
                  <a:lnTo>
                    <a:pt x="154" y="74"/>
                  </a:lnTo>
                  <a:lnTo>
                    <a:pt x="157" y="64"/>
                  </a:lnTo>
                  <a:lnTo>
                    <a:pt x="159" y="55"/>
                  </a:lnTo>
                  <a:lnTo>
                    <a:pt x="159" y="45"/>
                  </a:lnTo>
                  <a:lnTo>
                    <a:pt x="161" y="38"/>
                  </a:lnTo>
                  <a:lnTo>
                    <a:pt x="161" y="31"/>
                  </a:lnTo>
                  <a:lnTo>
                    <a:pt x="161" y="26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235" y="0"/>
                  </a:lnTo>
                  <a:lnTo>
                    <a:pt x="235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71" name="Freeform 895">
              <a:extLst>
                <a:ext uri="{FF2B5EF4-FFF2-40B4-BE49-F238E27FC236}">
                  <a16:creationId xmlns:a16="http://schemas.microsoft.com/office/drawing/2014/main" id="{17D05D82-793A-8692-EF93-82520438C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867"/>
              <a:ext cx="699" cy="441"/>
            </a:xfrm>
            <a:custGeom>
              <a:avLst/>
              <a:gdLst>
                <a:gd name="T0" fmla="*/ 1398 w 1398"/>
                <a:gd name="T1" fmla="*/ 114 h 881"/>
                <a:gd name="T2" fmla="*/ 1374 w 1398"/>
                <a:gd name="T3" fmla="*/ 143 h 881"/>
                <a:gd name="T4" fmla="*/ 1336 w 1398"/>
                <a:gd name="T5" fmla="*/ 166 h 881"/>
                <a:gd name="T6" fmla="*/ 1272 w 1398"/>
                <a:gd name="T7" fmla="*/ 171 h 881"/>
                <a:gd name="T8" fmla="*/ 1265 w 1398"/>
                <a:gd name="T9" fmla="*/ 183 h 881"/>
                <a:gd name="T10" fmla="*/ 1244 w 1398"/>
                <a:gd name="T11" fmla="*/ 207 h 881"/>
                <a:gd name="T12" fmla="*/ 1178 w 1398"/>
                <a:gd name="T13" fmla="*/ 231 h 881"/>
                <a:gd name="T14" fmla="*/ 1121 w 1398"/>
                <a:gd name="T15" fmla="*/ 240 h 881"/>
                <a:gd name="T16" fmla="*/ 1099 w 1398"/>
                <a:gd name="T17" fmla="*/ 261 h 881"/>
                <a:gd name="T18" fmla="*/ 1089 w 1398"/>
                <a:gd name="T19" fmla="*/ 294 h 881"/>
                <a:gd name="T20" fmla="*/ 1061 w 1398"/>
                <a:gd name="T21" fmla="*/ 311 h 881"/>
                <a:gd name="T22" fmla="*/ 1014 w 1398"/>
                <a:gd name="T23" fmla="*/ 276 h 881"/>
                <a:gd name="T24" fmla="*/ 975 w 1398"/>
                <a:gd name="T25" fmla="*/ 252 h 881"/>
                <a:gd name="T26" fmla="*/ 945 w 1398"/>
                <a:gd name="T27" fmla="*/ 266 h 881"/>
                <a:gd name="T28" fmla="*/ 950 w 1398"/>
                <a:gd name="T29" fmla="*/ 299 h 881"/>
                <a:gd name="T30" fmla="*/ 1035 w 1398"/>
                <a:gd name="T31" fmla="*/ 354 h 881"/>
                <a:gd name="T32" fmla="*/ 1035 w 1398"/>
                <a:gd name="T33" fmla="*/ 377 h 881"/>
                <a:gd name="T34" fmla="*/ 1021 w 1398"/>
                <a:gd name="T35" fmla="*/ 384 h 881"/>
                <a:gd name="T36" fmla="*/ 1013 w 1398"/>
                <a:gd name="T37" fmla="*/ 390 h 881"/>
                <a:gd name="T38" fmla="*/ 1014 w 1398"/>
                <a:gd name="T39" fmla="*/ 411 h 881"/>
                <a:gd name="T40" fmla="*/ 1014 w 1398"/>
                <a:gd name="T41" fmla="*/ 439 h 881"/>
                <a:gd name="T42" fmla="*/ 999 w 1398"/>
                <a:gd name="T43" fmla="*/ 447 h 881"/>
                <a:gd name="T44" fmla="*/ 983 w 1398"/>
                <a:gd name="T45" fmla="*/ 454 h 881"/>
                <a:gd name="T46" fmla="*/ 971 w 1398"/>
                <a:gd name="T47" fmla="*/ 473 h 881"/>
                <a:gd name="T48" fmla="*/ 949 w 1398"/>
                <a:gd name="T49" fmla="*/ 477 h 881"/>
                <a:gd name="T50" fmla="*/ 914 w 1398"/>
                <a:gd name="T51" fmla="*/ 435 h 881"/>
                <a:gd name="T52" fmla="*/ 893 w 1398"/>
                <a:gd name="T53" fmla="*/ 358 h 881"/>
                <a:gd name="T54" fmla="*/ 861 w 1398"/>
                <a:gd name="T55" fmla="*/ 349 h 881"/>
                <a:gd name="T56" fmla="*/ 829 w 1398"/>
                <a:gd name="T57" fmla="*/ 420 h 881"/>
                <a:gd name="T58" fmla="*/ 790 w 1398"/>
                <a:gd name="T59" fmla="*/ 453 h 881"/>
                <a:gd name="T60" fmla="*/ 755 w 1398"/>
                <a:gd name="T61" fmla="*/ 454 h 881"/>
                <a:gd name="T62" fmla="*/ 724 w 1398"/>
                <a:gd name="T63" fmla="*/ 456 h 881"/>
                <a:gd name="T64" fmla="*/ 719 w 1398"/>
                <a:gd name="T65" fmla="*/ 456 h 881"/>
                <a:gd name="T66" fmla="*/ 715 w 1398"/>
                <a:gd name="T67" fmla="*/ 458 h 881"/>
                <a:gd name="T68" fmla="*/ 657 w 1398"/>
                <a:gd name="T69" fmla="*/ 475 h 881"/>
                <a:gd name="T70" fmla="*/ 648 w 1398"/>
                <a:gd name="T71" fmla="*/ 504 h 881"/>
                <a:gd name="T72" fmla="*/ 626 w 1398"/>
                <a:gd name="T73" fmla="*/ 527 h 881"/>
                <a:gd name="T74" fmla="*/ 589 w 1398"/>
                <a:gd name="T75" fmla="*/ 536 h 881"/>
                <a:gd name="T76" fmla="*/ 551 w 1398"/>
                <a:gd name="T77" fmla="*/ 548 h 881"/>
                <a:gd name="T78" fmla="*/ 537 w 1398"/>
                <a:gd name="T79" fmla="*/ 610 h 881"/>
                <a:gd name="T80" fmla="*/ 501 w 1398"/>
                <a:gd name="T81" fmla="*/ 636 h 881"/>
                <a:gd name="T82" fmla="*/ 479 w 1398"/>
                <a:gd name="T83" fmla="*/ 613 h 881"/>
                <a:gd name="T84" fmla="*/ 435 w 1398"/>
                <a:gd name="T85" fmla="*/ 586 h 881"/>
                <a:gd name="T86" fmla="*/ 394 w 1398"/>
                <a:gd name="T87" fmla="*/ 646 h 881"/>
                <a:gd name="T88" fmla="*/ 361 w 1398"/>
                <a:gd name="T89" fmla="*/ 729 h 881"/>
                <a:gd name="T90" fmla="*/ 333 w 1398"/>
                <a:gd name="T91" fmla="*/ 719 h 881"/>
                <a:gd name="T92" fmla="*/ 332 w 1398"/>
                <a:gd name="T93" fmla="*/ 667 h 881"/>
                <a:gd name="T94" fmla="*/ 306 w 1398"/>
                <a:gd name="T95" fmla="*/ 664 h 881"/>
                <a:gd name="T96" fmla="*/ 289 w 1398"/>
                <a:gd name="T97" fmla="*/ 714 h 881"/>
                <a:gd name="T98" fmla="*/ 254 w 1398"/>
                <a:gd name="T99" fmla="*/ 724 h 881"/>
                <a:gd name="T100" fmla="*/ 226 w 1398"/>
                <a:gd name="T101" fmla="*/ 705 h 881"/>
                <a:gd name="T102" fmla="*/ 197 w 1398"/>
                <a:gd name="T103" fmla="*/ 714 h 881"/>
                <a:gd name="T104" fmla="*/ 206 w 1398"/>
                <a:gd name="T105" fmla="*/ 757 h 881"/>
                <a:gd name="T106" fmla="*/ 173 w 1398"/>
                <a:gd name="T107" fmla="*/ 790 h 881"/>
                <a:gd name="T108" fmla="*/ 130 w 1398"/>
                <a:gd name="T109" fmla="*/ 774 h 881"/>
                <a:gd name="T110" fmla="*/ 112 w 1398"/>
                <a:gd name="T111" fmla="*/ 738 h 881"/>
                <a:gd name="T112" fmla="*/ 83 w 1398"/>
                <a:gd name="T113" fmla="*/ 757 h 881"/>
                <a:gd name="T114" fmla="*/ 66 w 1398"/>
                <a:gd name="T115" fmla="*/ 824 h 881"/>
                <a:gd name="T116" fmla="*/ 36 w 1398"/>
                <a:gd name="T117" fmla="*/ 862 h 881"/>
                <a:gd name="T118" fmla="*/ 5 w 1398"/>
                <a:gd name="T119" fmla="*/ 881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8" h="881">
                  <a:moveTo>
                    <a:pt x="2" y="881"/>
                  </a:moveTo>
                  <a:lnTo>
                    <a:pt x="0" y="664"/>
                  </a:lnTo>
                  <a:lnTo>
                    <a:pt x="1398" y="0"/>
                  </a:lnTo>
                  <a:lnTo>
                    <a:pt x="1398" y="107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89" y="121"/>
                  </a:lnTo>
                  <a:lnTo>
                    <a:pt x="1382" y="129"/>
                  </a:lnTo>
                  <a:lnTo>
                    <a:pt x="1377" y="136"/>
                  </a:lnTo>
                  <a:lnTo>
                    <a:pt x="1374" y="143"/>
                  </a:lnTo>
                  <a:lnTo>
                    <a:pt x="1370" y="148"/>
                  </a:lnTo>
                  <a:lnTo>
                    <a:pt x="1365" y="155"/>
                  </a:lnTo>
                  <a:lnTo>
                    <a:pt x="1358" y="159"/>
                  </a:lnTo>
                  <a:lnTo>
                    <a:pt x="1350" y="162"/>
                  </a:lnTo>
                  <a:lnTo>
                    <a:pt x="1336" y="166"/>
                  </a:lnTo>
                  <a:lnTo>
                    <a:pt x="1320" y="166"/>
                  </a:lnTo>
                  <a:lnTo>
                    <a:pt x="1320" y="166"/>
                  </a:lnTo>
                  <a:lnTo>
                    <a:pt x="1298" y="166"/>
                  </a:lnTo>
                  <a:lnTo>
                    <a:pt x="1282" y="167"/>
                  </a:lnTo>
                  <a:lnTo>
                    <a:pt x="1272" y="171"/>
                  </a:lnTo>
                  <a:lnTo>
                    <a:pt x="1265" y="173"/>
                  </a:lnTo>
                  <a:lnTo>
                    <a:pt x="1263" y="176"/>
                  </a:lnTo>
                  <a:lnTo>
                    <a:pt x="1261" y="178"/>
                  </a:lnTo>
                  <a:lnTo>
                    <a:pt x="1263" y="181"/>
                  </a:lnTo>
                  <a:lnTo>
                    <a:pt x="1265" y="183"/>
                  </a:lnTo>
                  <a:lnTo>
                    <a:pt x="1267" y="185"/>
                  </a:lnTo>
                  <a:lnTo>
                    <a:pt x="1268" y="185"/>
                  </a:lnTo>
                  <a:lnTo>
                    <a:pt x="1268" y="185"/>
                  </a:lnTo>
                  <a:lnTo>
                    <a:pt x="1256" y="197"/>
                  </a:lnTo>
                  <a:lnTo>
                    <a:pt x="1244" y="207"/>
                  </a:lnTo>
                  <a:lnTo>
                    <a:pt x="1232" y="214"/>
                  </a:lnTo>
                  <a:lnTo>
                    <a:pt x="1220" y="221"/>
                  </a:lnTo>
                  <a:lnTo>
                    <a:pt x="1206" y="224"/>
                  </a:lnTo>
                  <a:lnTo>
                    <a:pt x="1192" y="228"/>
                  </a:lnTo>
                  <a:lnTo>
                    <a:pt x="1178" y="231"/>
                  </a:lnTo>
                  <a:lnTo>
                    <a:pt x="1165" y="233"/>
                  </a:lnTo>
                  <a:lnTo>
                    <a:pt x="1151" y="235"/>
                  </a:lnTo>
                  <a:lnTo>
                    <a:pt x="1135" y="238"/>
                  </a:lnTo>
                  <a:lnTo>
                    <a:pt x="1135" y="238"/>
                  </a:lnTo>
                  <a:lnTo>
                    <a:pt x="1121" y="240"/>
                  </a:lnTo>
                  <a:lnTo>
                    <a:pt x="1113" y="244"/>
                  </a:lnTo>
                  <a:lnTo>
                    <a:pt x="1106" y="247"/>
                  </a:lnTo>
                  <a:lnTo>
                    <a:pt x="1102" y="250"/>
                  </a:lnTo>
                  <a:lnTo>
                    <a:pt x="1101" y="256"/>
                  </a:lnTo>
                  <a:lnTo>
                    <a:pt x="1099" y="261"/>
                  </a:lnTo>
                  <a:lnTo>
                    <a:pt x="1097" y="268"/>
                  </a:lnTo>
                  <a:lnTo>
                    <a:pt x="1096" y="275"/>
                  </a:lnTo>
                  <a:lnTo>
                    <a:pt x="1094" y="283"/>
                  </a:lnTo>
                  <a:lnTo>
                    <a:pt x="1089" y="294"/>
                  </a:lnTo>
                  <a:lnTo>
                    <a:pt x="1089" y="294"/>
                  </a:lnTo>
                  <a:lnTo>
                    <a:pt x="1082" y="302"/>
                  </a:lnTo>
                  <a:lnTo>
                    <a:pt x="1077" y="307"/>
                  </a:lnTo>
                  <a:lnTo>
                    <a:pt x="1071" y="311"/>
                  </a:lnTo>
                  <a:lnTo>
                    <a:pt x="1066" y="313"/>
                  </a:lnTo>
                  <a:lnTo>
                    <a:pt x="1061" y="311"/>
                  </a:lnTo>
                  <a:lnTo>
                    <a:pt x="1054" y="307"/>
                  </a:lnTo>
                  <a:lnTo>
                    <a:pt x="1047" y="302"/>
                  </a:lnTo>
                  <a:lnTo>
                    <a:pt x="1039" y="295"/>
                  </a:lnTo>
                  <a:lnTo>
                    <a:pt x="1026" y="287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01" y="266"/>
                  </a:lnTo>
                  <a:lnTo>
                    <a:pt x="990" y="259"/>
                  </a:lnTo>
                  <a:lnTo>
                    <a:pt x="981" y="256"/>
                  </a:lnTo>
                  <a:lnTo>
                    <a:pt x="975" y="252"/>
                  </a:lnTo>
                  <a:lnTo>
                    <a:pt x="968" y="252"/>
                  </a:lnTo>
                  <a:lnTo>
                    <a:pt x="962" y="254"/>
                  </a:lnTo>
                  <a:lnTo>
                    <a:pt x="957" y="257"/>
                  </a:lnTo>
                  <a:lnTo>
                    <a:pt x="952" y="261"/>
                  </a:lnTo>
                  <a:lnTo>
                    <a:pt x="945" y="266"/>
                  </a:lnTo>
                  <a:lnTo>
                    <a:pt x="937" y="273"/>
                  </a:lnTo>
                  <a:lnTo>
                    <a:pt x="937" y="273"/>
                  </a:lnTo>
                  <a:lnTo>
                    <a:pt x="933" y="280"/>
                  </a:lnTo>
                  <a:lnTo>
                    <a:pt x="938" y="288"/>
                  </a:lnTo>
                  <a:lnTo>
                    <a:pt x="950" y="299"/>
                  </a:lnTo>
                  <a:lnTo>
                    <a:pt x="966" y="309"/>
                  </a:lnTo>
                  <a:lnTo>
                    <a:pt x="985" y="321"/>
                  </a:lnTo>
                  <a:lnTo>
                    <a:pt x="1004" y="332"/>
                  </a:lnTo>
                  <a:lnTo>
                    <a:pt x="1021" y="344"/>
                  </a:lnTo>
                  <a:lnTo>
                    <a:pt x="1035" y="354"/>
                  </a:lnTo>
                  <a:lnTo>
                    <a:pt x="1042" y="364"/>
                  </a:lnTo>
                  <a:lnTo>
                    <a:pt x="1040" y="371"/>
                  </a:lnTo>
                  <a:lnTo>
                    <a:pt x="1040" y="371"/>
                  </a:lnTo>
                  <a:lnTo>
                    <a:pt x="1039" y="375"/>
                  </a:lnTo>
                  <a:lnTo>
                    <a:pt x="1035" y="377"/>
                  </a:lnTo>
                  <a:lnTo>
                    <a:pt x="1033" y="378"/>
                  </a:lnTo>
                  <a:lnTo>
                    <a:pt x="1030" y="380"/>
                  </a:lnTo>
                  <a:lnTo>
                    <a:pt x="1028" y="380"/>
                  </a:lnTo>
                  <a:lnTo>
                    <a:pt x="1025" y="382"/>
                  </a:lnTo>
                  <a:lnTo>
                    <a:pt x="1021" y="384"/>
                  </a:lnTo>
                  <a:lnTo>
                    <a:pt x="1020" y="385"/>
                  </a:lnTo>
                  <a:lnTo>
                    <a:pt x="1018" y="385"/>
                  </a:lnTo>
                  <a:lnTo>
                    <a:pt x="1016" y="387"/>
                  </a:lnTo>
                  <a:lnTo>
                    <a:pt x="1016" y="387"/>
                  </a:lnTo>
                  <a:lnTo>
                    <a:pt x="1013" y="390"/>
                  </a:lnTo>
                  <a:lnTo>
                    <a:pt x="1013" y="394"/>
                  </a:lnTo>
                  <a:lnTo>
                    <a:pt x="1013" y="397"/>
                  </a:lnTo>
                  <a:lnTo>
                    <a:pt x="1013" y="401"/>
                  </a:lnTo>
                  <a:lnTo>
                    <a:pt x="1014" y="406"/>
                  </a:lnTo>
                  <a:lnTo>
                    <a:pt x="1014" y="411"/>
                  </a:lnTo>
                  <a:lnTo>
                    <a:pt x="1016" y="416"/>
                  </a:lnTo>
                  <a:lnTo>
                    <a:pt x="1016" y="423"/>
                  </a:lnTo>
                  <a:lnTo>
                    <a:pt x="1016" y="430"/>
                  </a:lnTo>
                  <a:lnTo>
                    <a:pt x="1014" y="439"/>
                  </a:lnTo>
                  <a:lnTo>
                    <a:pt x="1014" y="439"/>
                  </a:lnTo>
                  <a:lnTo>
                    <a:pt x="1013" y="442"/>
                  </a:lnTo>
                  <a:lnTo>
                    <a:pt x="1011" y="444"/>
                  </a:lnTo>
                  <a:lnTo>
                    <a:pt x="1007" y="446"/>
                  </a:lnTo>
                  <a:lnTo>
                    <a:pt x="1004" y="447"/>
                  </a:lnTo>
                  <a:lnTo>
                    <a:pt x="999" y="447"/>
                  </a:lnTo>
                  <a:lnTo>
                    <a:pt x="995" y="449"/>
                  </a:lnTo>
                  <a:lnTo>
                    <a:pt x="992" y="449"/>
                  </a:lnTo>
                  <a:lnTo>
                    <a:pt x="988" y="451"/>
                  </a:lnTo>
                  <a:lnTo>
                    <a:pt x="985" y="453"/>
                  </a:lnTo>
                  <a:lnTo>
                    <a:pt x="983" y="454"/>
                  </a:lnTo>
                  <a:lnTo>
                    <a:pt x="983" y="454"/>
                  </a:lnTo>
                  <a:lnTo>
                    <a:pt x="980" y="460"/>
                  </a:lnTo>
                  <a:lnTo>
                    <a:pt x="976" y="465"/>
                  </a:lnTo>
                  <a:lnTo>
                    <a:pt x="975" y="468"/>
                  </a:lnTo>
                  <a:lnTo>
                    <a:pt x="971" y="473"/>
                  </a:lnTo>
                  <a:lnTo>
                    <a:pt x="968" y="477"/>
                  </a:lnTo>
                  <a:lnTo>
                    <a:pt x="964" y="479"/>
                  </a:lnTo>
                  <a:lnTo>
                    <a:pt x="961" y="479"/>
                  </a:lnTo>
                  <a:lnTo>
                    <a:pt x="956" y="479"/>
                  </a:lnTo>
                  <a:lnTo>
                    <a:pt x="949" y="477"/>
                  </a:lnTo>
                  <a:lnTo>
                    <a:pt x="940" y="472"/>
                  </a:lnTo>
                  <a:lnTo>
                    <a:pt x="940" y="472"/>
                  </a:lnTo>
                  <a:lnTo>
                    <a:pt x="930" y="463"/>
                  </a:lnTo>
                  <a:lnTo>
                    <a:pt x="921" y="449"/>
                  </a:lnTo>
                  <a:lnTo>
                    <a:pt x="914" y="435"/>
                  </a:lnTo>
                  <a:lnTo>
                    <a:pt x="911" y="418"/>
                  </a:lnTo>
                  <a:lnTo>
                    <a:pt x="905" y="403"/>
                  </a:lnTo>
                  <a:lnTo>
                    <a:pt x="904" y="385"/>
                  </a:lnTo>
                  <a:lnTo>
                    <a:pt x="899" y="371"/>
                  </a:lnTo>
                  <a:lnTo>
                    <a:pt x="893" y="358"/>
                  </a:lnTo>
                  <a:lnTo>
                    <a:pt x="886" y="349"/>
                  </a:lnTo>
                  <a:lnTo>
                    <a:pt x="878" y="342"/>
                  </a:lnTo>
                  <a:lnTo>
                    <a:pt x="878" y="342"/>
                  </a:lnTo>
                  <a:lnTo>
                    <a:pt x="867" y="342"/>
                  </a:lnTo>
                  <a:lnTo>
                    <a:pt x="861" y="349"/>
                  </a:lnTo>
                  <a:lnTo>
                    <a:pt x="854" y="359"/>
                  </a:lnTo>
                  <a:lnTo>
                    <a:pt x="847" y="373"/>
                  </a:lnTo>
                  <a:lnTo>
                    <a:pt x="842" y="389"/>
                  </a:lnTo>
                  <a:lnTo>
                    <a:pt x="836" y="404"/>
                  </a:lnTo>
                  <a:lnTo>
                    <a:pt x="829" y="420"/>
                  </a:lnTo>
                  <a:lnTo>
                    <a:pt x="823" y="434"/>
                  </a:lnTo>
                  <a:lnTo>
                    <a:pt x="812" y="444"/>
                  </a:lnTo>
                  <a:lnTo>
                    <a:pt x="800" y="449"/>
                  </a:lnTo>
                  <a:lnTo>
                    <a:pt x="800" y="449"/>
                  </a:lnTo>
                  <a:lnTo>
                    <a:pt x="790" y="453"/>
                  </a:lnTo>
                  <a:lnTo>
                    <a:pt x="779" y="454"/>
                  </a:lnTo>
                  <a:lnTo>
                    <a:pt x="772" y="454"/>
                  </a:lnTo>
                  <a:lnTo>
                    <a:pt x="767" y="454"/>
                  </a:lnTo>
                  <a:lnTo>
                    <a:pt x="760" y="454"/>
                  </a:lnTo>
                  <a:lnTo>
                    <a:pt x="755" y="454"/>
                  </a:lnTo>
                  <a:lnTo>
                    <a:pt x="750" y="454"/>
                  </a:lnTo>
                  <a:lnTo>
                    <a:pt x="743" y="454"/>
                  </a:lnTo>
                  <a:lnTo>
                    <a:pt x="734" y="454"/>
                  </a:lnTo>
                  <a:lnTo>
                    <a:pt x="724" y="456"/>
                  </a:lnTo>
                  <a:lnTo>
                    <a:pt x="724" y="456"/>
                  </a:lnTo>
                  <a:lnTo>
                    <a:pt x="722" y="456"/>
                  </a:lnTo>
                  <a:lnTo>
                    <a:pt x="722" y="456"/>
                  </a:lnTo>
                  <a:lnTo>
                    <a:pt x="721" y="456"/>
                  </a:lnTo>
                  <a:lnTo>
                    <a:pt x="721" y="456"/>
                  </a:lnTo>
                  <a:lnTo>
                    <a:pt x="719" y="456"/>
                  </a:lnTo>
                  <a:lnTo>
                    <a:pt x="719" y="456"/>
                  </a:lnTo>
                  <a:lnTo>
                    <a:pt x="717" y="456"/>
                  </a:lnTo>
                  <a:lnTo>
                    <a:pt x="717" y="456"/>
                  </a:lnTo>
                  <a:lnTo>
                    <a:pt x="717" y="456"/>
                  </a:lnTo>
                  <a:lnTo>
                    <a:pt x="715" y="458"/>
                  </a:lnTo>
                  <a:lnTo>
                    <a:pt x="715" y="458"/>
                  </a:lnTo>
                  <a:lnTo>
                    <a:pt x="691" y="461"/>
                  </a:lnTo>
                  <a:lnTo>
                    <a:pt x="674" y="466"/>
                  </a:lnTo>
                  <a:lnTo>
                    <a:pt x="664" y="470"/>
                  </a:lnTo>
                  <a:lnTo>
                    <a:pt x="657" y="475"/>
                  </a:lnTo>
                  <a:lnTo>
                    <a:pt x="653" y="480"/>
                  </a:lnTo>
                  <a:lnTo>
                    <a:pt x="651" y="485"/>
                  </a:lnTo>
                  <a:lnTo>
                    <a:pt x="650" y="491"/>
                  </a:lnTo>
                  <a:lnTo>
                    <a:pt x="650" y="498"/>
                  </a:lnTo>
                  <a:lnTo>
                    <a:pt x="648" y="504"/>
                  </a:lnTo>
                  <a:lnTo>
                    <a:pt x="643" y="511"/>
                  </a:lnTo>
                  <a:lnTo>
                    <a:pt x="643" y="511"/>
                  </a:lnTo>
                  <a:lnTo>
                    <a:pt x="638" y="518"/>
                  </a:lnTo>
                  <a:lnTo>
                    <a:pt x="632" y="522"/>
                  </a:lnTo>
                  <a:lnTo>
                    <a:pt x="626" y="527"/>
                  </a:lnTo>
                  <a:lnTo>
                    <a:pt x="620" y="529"/>
                  </a:lnTo>
                  <a:lnTo>
                    <a:pt x="613" y="532"/>
                  </a:lnTo>
                  <a:lnTo>
                    <a:pt x="607" y="534"/>
                  </a:lnTo>
                  <a:lnTo>
                    <a:pt x="598" y="536"/>
                  </a:lnTo>
                  <a:lnTo>
                    <a:pt x="589" y="536"/>
                  </a:lnTo>
                  <a:lnTo>
                    <a:pt x="579" y="537"/>
                  </a:lnTo>
                  <a:lnTo>
                    <a:pt x="569" y="537"/>
                  </a:lnTo>
                  <a:lnTo>
                    <a:pt x="569" y="537"/>
                  </a:lnTo>
                  <a:lnTo>
                    <a:pt x="558" y="541"/>
                  </a:lnTo>
                  <a:lnTo>
                    <a:pt x="551" y="548"/>
                  </a:lnTo>
                  <a:lnTo>
                    <a:pt x="546" y="558"/>
                  </a:lnTo>
                  <a:lnTo>
                    <a:pt x="544" y="570"/>
                  </a:lnTo>
                  <a:lnTo>
                    <a:pt x="543" y="584"/>
                  </a:lnTo>
                  <a:lnTo>
                    <a:pt x="539" y="596"/>
                  </a:lnTo>
                  <a:lnTo>
                    <a:pt x="537" y="610"/>
                  </a:lnTo>
                  <a:lnTo>
                    <a:pt x="532" y="620"/>
                  </a:lnTo>
                  <a:lnTo>
                    <a:pt x="524" y="629"/>
                  </a:lnTo>
                  <a:lnTo>
                    <a:pt x="513" y="634"/>
                  </a:lnTo>
                  <a:lnTo>
                    <a:pt x="513" y="634"/>
                  </a:lnTo>
                  <a:lnTo>
                    <a:pt x="501" y="636"/>
                  </a:lnTo>
                  <a:lnTo>
                    <a:pt x="494" y="634"/>
                  </a:lnTo>
                  <a:lnTo>
                    <a:pt x="489" y="631"/>
                  </a:lnTo>
                  <a:lnTo>
                    <a:pt x="486" y="625"/>
                  </a:lnTo>
                  <a:lnTo>
                    <a:pt x="482" y="620"/>
                  </a:lnTo>
                  <a:lnTo>
                    <a:pt x="479" y="613"/>
                  </a:lnTo>
                  <a:lnTo>
                    <a:pt x="473" y="605"/>
                  </a:lnTo>
                  <a:lnTo>
                    <a:pt x="465" y="598"/>
                  </a:lnTo>
                  <a:lnTo>
                    <a:pt x="453" y="591"/>
                  </a:lnTo>
                  <a:lnTo>
                    <a:pt x="435" y="586"/>
                  </a:lnTo>
                  <a:lnTo>
                    <a:pt x="435" y="586"/>
                  </a:lnTo>
                  <a:lnTo>
                    <a:pt x="418" y="586"/>
                  </a:lnTo>
                  <a:lnTo>
                    <a:pt x="408" y="594"/>
                  </a:lnTo>
                  <a:lnTo>
                    <a:pt x="401" y="608"/>
                  </a:lnTo>
                  <a:lnTo>
                    <a:pt x="397" y="625"/>
                  </a:lnTo>
                  <a:lnTo>
                    <a:pt x="394" y="646"/>
                  </a:lnTo>
                  <a:lnTo>
                    <a:pt x="392" y="669"/>
                  </a:lnTo>
                  <a:lnTo>
                    <a:pt x="389" y="689"/>
                  </a:lnTo>
                  <a:lnTo>
                    <a:pt x="384" y="708"/>
                  </a:lnTo>
                  <a:lnTo>
                    <a:pt x="375" y="722"/>
                  </a:lnTo>
                  <a:lnTo>
                    <a:pt x="361" y="729"/>
                  </a:lnTo>
                  <a:lnTo>
                    <a:pt x="361" y="729"/>
                  </a:lnTo>
                  <a:lnTo>
                    <a:pt x="347" y="733"/>
                  </a:lnTo>
                  <a:lnTo>
                    <a:pt x="340" y="731"/>
                  </a:lnTo>
                  <a:lnTo>
                    <a:pt x="335" y="726"/>
                  </a:lnTo>
                  <a:lnTo>
                    <a:pt x="333" y="719"/>
                  </a:lnTo>
                  <a:lnTo>
                    <a:pt x="335" y="708"/>
                  </a:lnTo>
                  <a:lnTo>
                    <a:pt x="337" y="698"/>
                  </a:lnTo>
                  <a:lnTo>
                    <a:pt x="337" y="688"/>
                  </a:lnTo>
                  <a:lnTo>
                    <a:pt x="335" y="677"/>
                  </a:lnTo>
                  <a:lnTo>
                    <a:pt x="332" y="667"/>
                  </a:lnTo>
                  <a:lnTo>
                    <a:pt x="325" y="660"/>
                  </a:lnTo>
                  <a:lnTo>
                    <a:pt x="325" y="660"/>
                  </a:lnTo>
                  <a:lnTo>
                    <a:pt x="316" y="657"/>
                  </a:lnTo>
                  <a:lnTo>
                    <a:pt x="309" y="658"/>
                  </a:lnTo>
                  <a:lnTo>
                    <a:pt x="306" y="664"/>
                  </a:lnTo>
                  <a:lnTo>
                    <a:pt x="302" y="672"/>
                  </a:lnTo>
                  <a:lnTo>
                    <a:pt x="299" y="683"/>
                  </a:lnTo>
                  <a:lnTo>
                    <a:pt x="297" y="693"/>
                  </a:lnTo>
                  <a:lnTo>
                    <a:pt x="294" y="703"/>
                  </a:lnTo>
                  <a:lnTo>
                    <a:pt x="289" y="714"/>
                  </a:lnTo>
                  <a:lnTo>
                    <a:pt x="282" y="721"/>
                  </a:lnTo>
                  <a:lnTo>
                    <a:pt x="273" y="724"/>
                  </a:lnTo>
                  <a:lnTo>
                    <a:pt x="273" y="724"/>
                  </a:lnTo>
                  <a:lnTo>
                    <a:pt x="263" y="724"/>
                  </a:lnTo>
                  <a:lnTo>
                    <a:pt x="254" y="724"/>
                  </a:lnTo>
                  <a:lnTo>
                    <a:pt x="247" y="721"/>
                  </a:lnTo>
                  <a:lnTo>
                    <a:pt x="242" y="715"/>
                  </a:lnTo>
                  <a:lnTo>
                    <a:pt x="237" y="712"/>
                  </a:lnTo>
                  <a:lnTo>
                    <a:pt x="232" y="708"/>
                  </a:lnTo>
                  <a:lnTo>
                    <a:pt x="226" y="705"/>
                  </a:lnTo>
                  <a:lnTo>
                    <a:pt x="219" y="703"/>
                  </a:lnTo>
                  <a:lnTo>
                    <a:pt x="213" y="705"/>
                  </a:lnTo>
                  <a:lnTo>
                    <a:pt x="204" y="708"/>
                  </a:lnTo>
                  <a:lnTo>
                    <a:pt x="204" y="708"/>
                  </a:lnTo>
                  <a:lnTo>
                    <a:pt x="197" y="714"/>
                  </a:lnTo>
                  <a:lnTo>
                    <a:pt x="194" y="721"/>
                  </a:lnTo>
                  <a:lnTo>
                    <a:pt x="195" y="729"/>
                  </a:lnTo>
                  <a:lnTo>
                    <a:pt x="200" y="738"/>
                  </a:lnTo>
                  <a:lnTo>
                    <a:pt x="204" y="748"/>
                  </a:lnTo>
                  <a:lnTo>
                    <a:pt x="206" y="757"/>
                  </a:lnTo>
                  <a:lnTo>
                    <a:pt x="206" y="767"/>
                  </a:lnTo>
                  <a:lnTo>
                    <a:pt x="202" y="774"/>
                  </a:lnTo>
                  <a:lnTo>
                    <a:pt x="192" y="783"/>
                  </a:lnTo>
                  <a:lnTo>
                    <a:pt x="173" y="790"/>
                  </a:lnTo>
                  <a:lnTo>
                    <a:pt x="173" y="790"/>
                  </a:lnTo>
                  <a:lnTo>
                    <a:pt x="156" y="791"/>
                  </a:lnTo>
                  <a:lnTo>
                    <a:pt x="143" y="791"/>
                  </a:lnTo>
                  <a:lnTo>
                    <a:pt x="135" y="788"/>
                  </a:lnTo>
                  <a:lnTo>
                    <a:pt x="131" y="783"/>
                  </a:lnTo>
                  <a:lnTo>
                    <a:pt x="130" y="774"/>
                  </a:lnTo>
                  <a:lnTo>
                    <a:pt x="130" y="765"/>
                  </a:lnTo>
                  <a:lnTo>
                    <a:pt x="130" y="757"/>
                  </a:lnTo>
                  <a:lnTo>
                    <a:pt x="126" y="750"/>
                  </a:lnTo>
                  <a:lnTo>
                    <a:pt x="121" y="743"/>
                  </a:lnTo>
                  <a:lnTo>
                    <a:pt x="112" y="738"/>
                  </a:lnTo>
                  <a:lnTo>
                    <a:pt x="112" y="738"/>
                  </a:lnTo>
                  <a:lnTo>
                    <a:pt x="102" y="738"/>
                  </a:lnTo>
                  <a:lnTo>
                    <a:pt x="93" y="741"/>
                  </a:lnTo>
                  <a:lnTo>
                    <a:pt x="86" y="748"/>
                  </a:lnTo>
                  <a:lnTo>
                    <a:pt x="83" y="757"/>
                  </a:lnTo>
                  <a:lnTo>
                    <a:pt x="79" y="769"/>
                  </a:lnTo>
                  <a:lnTo>
                    <a:pt x="76" y="783"/>
                  </a:lnTo>
                  <a:lnTo>
                    <a:pt x="73" y="797"/>
                  </a:lnTo>
                  <a:lnTo>
                    <a:pt x="69" y="812"/>
                  </a:lnTo>
                  <a:lnTo>
                    <a:pt x="66" y="824"/>
                  </a:lnTo>
                  <a:lnTo>
                    <a:pt x="59" y="836"/>
                  </a:lnTo>
                  <a:lnTo>
                    <a:pt x="59" y="836"/>
                  </a:lnTo>
                  <a:lnTo>
                    <a:pt x="52" y="847"/>
                  </a:lnTo>
                  <a:lnTo>
                    <a:pt x="45" y="855"/>
                  </a:lnTo>
                  <a:lnTo>
                    <a:pt x="36" y="862"/>
                  </a:lnTo>
                  <a:lnTo>
                    <a:pt x="29" y="869"/>
                  </a:lnTo>
                  <a:lnTo>
                    <a:pt x="22" y="873"/>
                  </a:lnTo>
                  <a:lnTo>
                    <a:pt x="16" y="876"/>
                  </a:lnTo>
                  <a:lnTo>
                    <a:pt x="10" y="880"/>
                  </a:lnTo>
                  <a:lnTo>
                    <a:pt x="5" y="881"/>
                  </a:lnTo>
                  <a:lnTo>
                    <a:pt x="2" y="881"/>
                  </a:lnTo>
                  <a:lnTo>
                    <a:pt x="2" y="881"/>
                  </a:lnTo>
                  <a:lnTo>
                    <a:pt x="2" y="881"/>
                  </a:lnTo>
                  <a:lnTo>
                    <a:pt x="2" y="881"/>
                  </a:lnTo>
                  <a:close/>
                </a:path>
              </a:pathLst>
            </a:custGeom>
            <a:solidFill>
              <a:srgbClr val="FF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72" name="Freeform 896">
              <a:extLst>
                <a:ext uri="{FF2B5EF4-FFF2-40B4-BE49-F238E27FC236}">
                  <a16:creationId xmlns:a16="http://schemas.microsoft.com/office/drawing/2014/main" id="{078062FB-BDEA-B402-F76B-E8CCC5FD9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867"/>
              <a:ext cx="699" cy="441"/>
            </a:xfrm>
            <a:custGeom>
              <a:avLst/>
              <a:gdLst>
                <a:gd name="T0" fmla="*/ 1398 w 1398"/>
                <a:gd name="T1" fmla="*/ 114 h 881"/>
                <a:gd name="T2" fmla="*/ 1374 w 1398"/>
                <a:gd name="T3" fmla="*/ 143 h 881"/>
                <a:gd name="T4" fmla="*/ 1336 w 1398"/>
                <a:gd name="T5" fmla="*/ 166 h 881"/>
                <a:gd name="T6" fmla="*/ 1272 w 1398"/>
                <a:gd name="T7" fmla="*/ 171 h 881"/>
                <a:gd name="T8" fmla="*/ 1265 w 1398"/>
                <a:gd name="T9" fmla="*/ 183 h 881"/>
                <a:gd name="T10" fmla="*/ 1244 w 1398"/>
                <a:gd name="T11" fmla="*/ 207 h 881"/>
                <a:gd name="T12" fmla="*/ 1178 w 1398"/>
                <a:gd name="T13" fmla="*/ 231 h 881"/>
                <a:gd name="T14" fmla="*/ 1121 w 1398"/>
                <a:gd name="T15" fmla="*/ 240 h 881"/>
                <a:gd name="T16" fmla="*/ 1099 w 1398"/>
                <a:gd name="T17" fmla="*/ 261 h 881"/>
                <a:gd name="T18" fmla="*/ 1089 w 1398"/>
                <a:gd name="T19" fmla="*/ 294 h 881"/>
                <a:gd name="T20" fmla="*/ 1061 w 1398"/>
                <a:gd name="T21" fmla="*/ 311 h 881"/>
                <a:gd name="T22" fmla="*/ 1014 w 1398"/>
                <a:gd name="T23" fmla="*/ 276 h 881"/>
                <a:gd name="T24" fmla="*/ 975 w 1398"/>
                <a:gd name="T25" fmla="*/ 252 h 881"/>
                <a:gd name="T26" fmla="*/ 945 w 1398"/>
                <a:gd name="T27" fmla="*/ 266 h 881"/>
                <a:gd name="T28" fmla="*/ 950 w 1398"/>
                <a:gd name="T29" fmla="*/ 299 h 881"/>
                <a:gd name="T30" fmla="*/ 1035 w 1398"/>
                <a:gd name="T31" fmla="*/ 354 h 881"/>
                <a:gd name="T32" fmla="*/ 1035 w 1398"/>
                <a:gd name="T33" fmla="*/ 377 h 881"/>
                <a:gd name="T34" fmla="*/ 1021 w 1398"/>
                <a:gd name="T35" fmla="*/ 384 h 881"/>
                <a:gd name="T36" fmla="*/ 1013 w 1398"/>
                <a:gd name="T37" fmla="*/ 390 h 881"/>
                <a:gd name="T38" fmla="*/ 1014 w 1398"/>
                <a:gd name="T39" fmla="*/ 411 h 881"/>
                <a:gd name="T40" fmla="*/ 1014 w 1398"/>
                <a:gd name="T41" fmla="*/ 439 h 881"/>
                <a:gd name="T42" fmla="*/ 999 w 1398"/>
                <a:gd name="T43" fmla="*/ 447 h 881"/>
                <a:gd name="T44" fmla="*/ 983 w 1398"/>
                <a:gd name="T45" fmla="*/ 454 h 881"/>
                <a:gd name="T46" fmla="*/ 971 w 1398"/>
                <a:gd name="T47" fmla="*/ 473 h 881"/>
                <a:gd name="T48" fmla="*/ 949 w 1398"/>
                <a:gd name="T49" fmla="*/ 477 h 881"/>
                <a:gd name="T50" fmla="*/ 914 w 1398"/>
                <a:gd name="T51" fmla="*/ 435 h 881"/>
                <a:gd name="T52" fmla="*/ 893 w 1398"/>
                <a:gd name="T53" fmla="*/ 358 h 881"/>
                <a:gd name="T54" fmla="*/ 861 w 1398"/>
                <a:gd name="T55" fmla="*/ 349 h 881"/>
                <a:gd name="T56" fmla="*/ 829 w 1398"/>
                <a:gd name="T57" fmla="*/ 420 h 881"/>
                <a:gd name="T58" fmla="*/ 790 w 1398"/>
                <a:gd name="T59" fmla="*/ 453 h 881"/>
                <a:gd name="T60" fmla="*/ 755 w 1398"/>
                <a:gd name="T61" fmla="*/ 454 h 881"/>
                <a:gd name="T62" fmla="*/ 724 w 1398"/>
                <a:gd name="T63" fmla="*/ 456 h 881"/>
                <a:gd name="T64" fmla="*/ 719 w 1398"/>
                <a:gd name="T65" fmla="*/ 456 h 881"/>
                <a:gd name="T66" fmla="*/ 715 w 1398"/>
                <a:gd name="T67" fmla="*/ 458 h 881"/>
                <a:gd name="T68" fmla="*/ 657 w 1398"/>
                <a:gd name="T69" fmla="*/ 475 h 881"/>
                <a:gd name="T70" fmla="*/ 648 w 1398"/>
                <a:gd name="T71" fmla="*/ 504 h 881"/>
                <a:gd name="T72" fmla="*/ 626 w 1398"/>
                <a:gd name="T73" fmla="*/ 527 h 881"/>
                <a:gd name="T74" fmla="*/ 589 w 1398"/>
                <a:gd name="T75" fmla="*/ 536 h 881"/>
                <a:gd name="T76" fmla="*/ 551 w 1398"/>
                <a:gd name="T77" fmla="*/ 548 h 881"/>
                <a:gd name="T78" fmla="*/ 537 w 1398"/>
                <a:gd name="T79" fmla="*/ 610 h 881"/>
                <a:gd name="T80" fmla="*/ 501 w 1398"/>
                <a:gd name="T81" fmla="*/ 636 h 881"/>
                <a:gd name="T82" fmla="*/ 479 w 1398"/>
                <a:gd name="T83" fmla="*/ 613 h 881"/>
                <a:gd name="T84" fmla="*/ 435 w 1398"/>
                <a:gd name="T85" fmla="*/ 586 h 881"/>
                <a:gd name="T86" fmla="*/ 394 w 1398"/>
                <a:gd name="T87" fmla="*/ 646 h 881"/>
                <a:gd name="T88" fmla="*/ 361 w 1398"/>
                <a:gd name="T89" fmla="*/ 729 h 881"/>
                <a:gd name="T90" fmla="*/ 333 w 1398"/>
                <a:gd name="T91" fmla="*/ 719 h 881"/>
                <a:gd name="T92" fmla="*/ 332 w 1398"/>
                <a:gd name="T93" fmla="*/ 667 h 881"/>
                <a:gd name="T94" fmla="*/ 306 w 1398"/>
                <a:gd name="T95" fmla="*/ 664 h 881"/>
                <a:gd name="T96" fmla="*/ 289 w 1398"/>
                <a:gd name="T97" fmla="*/ 714 h 881"/>
                <a:gd name="T98" fmla="*/ 254 w 1398"/>
                <a:gd name="T99" fmla="*/ 724 h 881"/>
                <a:gd name="T100" fmla="*/ 226 w 1398"/>
                <a:gd name="T101" fmla="*/ 705 h 881"/>
                <a:gd name="T102" fmla="*/ 197 w 1398"/>
                <a:gd name="T103" fmla="*/ 714 h 881"/>
                <a:gd name="T104" fmla="*/ 206 w 1398"/>
                <a:gd name="T105" fmla="*/ 757 h 881"/>
                <a:gd name="T106" fmla="*/ 173 w 1398"/>
                <a:gd name="T107" fmla="*/ 790 h 881"/>
                <a:gd name="T108" fmla="*/ 130 w 1398"/>
                <a:gd name="T109" fmla="*/ 774 h 881"/>
                <a:gd name="T110" fmla="*/ 112 w 1398"/>
                <a:gd name="T111" fmla="*/ 738 h 881"/>
                <a:gd name="T112" fmla="*/ 83 w 1398"/>
                <a:gd name="T113" fmla="*/ 757 h 881"/>
                <a:gd name="T114" fmla="*/ 66 w 1398"/>
                <a:gd name="T115" fmla="*/ 824 h 881"/>
                <a:gd name="T116" fmla="*/ 36 w 1398"/>
                <a:gd name="T117" fmla="*/ 862 h 881"/>
                <a:gd name="T118" fmla="*/ 5 w 1398"/>
                <a:gd name="T119" fmla="*/ 881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8" h="881">
                  <a:moveTo>
                    <a:pt x="2" y="881"/>
                  </a:moveTo>
                  <a:lnTo>
                    <a:pt x="0" y="664"/>
                  </a:lnTo>
                  <a:lnTo>
                    <a:pt x="1398" y="0"/>
                  </a:lnTo>
                  <a:lnTo>
                    <a:pt x="1398" y="107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89" y="121"/>
                  </a:lnTo>
                  <a:lnTo>
                    <a:pt x="1382" y="129"/>
                  </a:lnTo>
                  <a:lnTo>
                    <a:pt x="1377" y="136"/>
                  </a:lnTo>
                  <a:lnTo>
                    <a:pt x="1374" y="143"/>
                  </a:lnTo>
                  <a:lnTo>
                    <a:pt x="1370" y="148"/>
                  </a:lnTo>
                  <a:lnTo>
                    <a:pt x="1365" y="155"/>
                  </a:lnTo>
                  <a:lnTo>
                    <a:pt x="1358" y="159"/>
                  </a:lnTo>
                  <a:lnTo>
                    <a:pt x="1350" y="162"/>
                  </a:lnTo>
                  <a:lnTo>
                    <a:pt x="1336" y="166"/>
                  </a:lnTo>
                  <a:lnTo>
                    <a:pt x="1320" y="166"/>
                  </a:lnTo>
                  <a:lnTo>
                    <a:pt x="1320" y="166"/>
                  </a:lnTo>
                  <a:lnTo>
                    <a:pt x="1298" y="166"/>
                  </a:lnTo>
                  <a:lnTo>
                    <a:pt x="1282" y="167"/>
                  </a:lnTo>
                  <a:lnTo>
                    <a:pt x="1272" y="171"/>
                  </a:lnTo>
                  <a:lnTo>
                    <a:pt x="1265" y="173"/>
                  </a:lnTo>
                  <a:lnTo>
                    <a:pt x="1263" y="176"/>
                  </a:lnTo>
                  <a:lnTo>
                    <a:pt x="1261" y="178"/>
                  </a:lnTo>
                  <a:lnTo>
                    <a:pt x="1263" y="181"/>
                  </a:lnTo>
                  <a:lnTo>
                    <a:pt x="1265" y="183"/>
                  </a:lnTo>
                  <a:lnTo>
                    <a:pt x="1267" y="185"/>
                  </a:lnTo>
                  <a:lnTo>
                    <a:pt x="1268" y="185"/>
                  </a:lnTo>
                  <a:lnTo>
                    <a:pt x="1268" y="185"/>
                  </a:lnTo>
                  <a:lnTo>
                    <a:pt x="1256" y="197"/>
                  </a:lnTo>
                  <a:lnTo>
                    <a:pt x="1244" y="207"/>
                  </a:lnTo>
                  <a:lnTo>
                    <a:pt x="1232" y="214"/>
                  </a:lnTo>
                  <a:lnTo>
                    <a:pt x="1220" y="221"/>
                  </a:lnTo>
                  <a:lnTo>
                    <a:pt x="1206" y="224"/>
                  </a:lnTo>
                  <a:lnTo>
                    <a:pt x="1192" y="228"/>
                  </a:lnTo>
                  <a:lnTo>
                    <a:pt x="1178" y="231"/>
                  </a:lnTo>
                  <a:lnTo>
                    <a:pt x="1165" y="233"/>
                  </a:lnTo>
                  <a:lnTo>
                    <a:pt x="1151" y="235"/>
                  </a:lnTo>
                  <a:lnTo>
                    <a:pt x="1135" y="238"/>
                  </a:lnTo>
                  <a:lnTo>
                    <a:pt x="1135" y="238"/>
                  </a:lnTo>
                  <a:lnTo>
                    <a:pt x="1121" y="240"/>
                  </a:lnTo>
                  <a:lnTo>
                    <a:pt x="1113" y="244"/>
                  </a:lnTo>
                  <a:lnTo>
                    <a:pt x="1106" y="247"/>
                  </a:lnTo>
                  <a:lnTo>
                    <a:pt x="1102" y="250"/>
                  </a:lnTo>
                  <a:lnTo>
                    <a:pt x="1101" y="256"/>
                  </a:lnTo>
                  <a:lnTo>
                    <a:pt x="1099" y="261"/>
                  </a:lnTo>
                  <a:lnTo>
                    <a:pt x="1097" y="268"/>
                  </a:lnTo>
                  <a:lnTo>
                    <a:pt x="1096" y="275"/>
                  </a:lnTo>
                  <a:lnTo>
                    <a:pt x="1094" y="283"/>
                  </a:lnTo>
                  <a:lnTo>
                    <a:pt x="1089" y="294"/>
                  </a:lnTo>
                  <a:lnTo>
                    <a:pt x="1089" y="294"/>
                  </a:lnTo>
                  <a:lnTo>
                    <a:pt x="1082" y="302"/>
                  </a:lnTo>
                  <a:lnTo>
                    <a:pt x="1077" y="307"/>
                  </a:lnTo>
                  <a:lnTo>
                    <a:pt x="1071" y="311"/>
                  </a:lnTo>
                  <a:lnTo>
                    <a:pt x="1066" y="313"/>
                  </a:lnTo>
                  <a:lnTo>
                    <a:pt x="1061" y="311"/>
                  </a:lnTo>
                  <a:lnTo>
                    <a:pt x="1054" y="307"/>
                  </a:lnTo>
                  <a:lnTo>
                    <a:pt x="1047" y="302"/>
                  </a:lnTo>
                  <a:lnTo>
                    <a:pt x="1039" y="295"/>
                  </a:lnTo>
                  <a:lnTo>
                    <a:pt x="1026" y="287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01" y="266"/>
                  </a:lnTo>
                  <a:lnTo>
                    <a:pt x="990" y="259"/>
                  </a:lnTo>
                  <a:lnTo>
                    <a:pt x="981" y="256"/>
                  </a:lnTo>
                  <a:lnTo>
                    <a:pt x="975" y="252"/>
                  </a:lnTo>
                  <a:lnTo>
                    <a:pt x="968" y="252"/>
                  </a:lnTo>
                  <a:lnTo>
                    <a:pt x="962" y="254"/>
                  </a:lnTo>
                  <a:lnTo>
                    <a:pt x="957" y="257"/>
                  </a:lnTo>
                  <a:lnTo>
                    <a:pt x="952" y="261"/>
                  </a:lnTo>
                  <a:lnTo>
                    <a:pt x="945" y="266"/>
                  </a:lnTo>
                  <a:lnTo>
                    <a:pt x="937" y="273"/>
                  </a:lnTo>
                  <a:lnTo>
                    <a:pt x="937" y="273"/>
                  </a:lnTo>
                  <a:lnTo>
                    <a:pt x="933" y="280"/>
                  </a:lnTo>
                  <a:lnTo>
                    <a:pt x="938" y="288"/>
                  </a:lnTo>
                  <a:lnTo>
                    <a:pt x="950" y="299"/>
                  </a:lnTo>
                  <a:lnTo>
                    <a:pt x="966" y="309"/>
                  </a:lnTo>
                  <a:lnTo>
                    <a:pt x="985" y="321"/>
                  </a:lnTo>
                  <a:lnTo>
                    <a:pt x="1004" y="332"/>
                  </a:lnTo>
                  <a:lnTo>
                    <a:pt x="1021" y="344"/>
                  </a:lnTo>
                  <a:lnTo>
                    <a:pt x="1035" y="354"/>
                  </a:lnTo>
                  <a:lnTo>
                    <a:pt x="1042" y="364"/>
                  </a:lnTo>
                  <a:lnTo>
                    <a:pt x="1040" y="371"/>
                  </a:lnTo>
                  <a:lnTo>
                    <a:pt x="1040" y="371"/>
                  </a:lnTo>
                  <a:lnTo>
                    <a:pt x="1039" y="375"/>
                  </a:lnTo>
                  <a:lnTo>
                    <a:pt x="1035" y="377"/>
                  </a:lnTo>
                  <a:lnTo>
                    <a:pt x="1033" y="378"/>
                  </a:lnTo>
                  <a:lnTo>
                    <a:pt x="1030" y="380"/>
                  </a:lnTo>
                  <a:lnTo>
                    <a:pt x="1028" y="380"/>
                  </a:lnTo>
                  <a:lnTo>
                    <a:pt x="1025" y="382"/>
                  </a:lnTo>
                  <a:lnTo>
                    <a:pt x="1021" y="384"/>
                  </a:lnTo>
                  <a:lnTo>
                    <a:pt x="1020" y="385"/>
                  </a:lnTo>
                  <a:lnTo>
                    <a:pt x="1018" y="385"/>
                  </a:lnTo>
                  <a:lnTo>
                    <a:pt x="1016" y="387"/>
                  </a:lnTo>
                  <a:lnTo>
                    <a:pt x="1016" y="387"/>
                  </a:lnTo>
                  <a:lnTo>
                    <a:pt x="1013" y="390"/>
                  </a:lnTo>
                  <a:lnTo>
                    <a:pt x="1013" y="394"/>
                  </a:lnTo>
                  <a:lnTo>
                    <a:pt x="1013" y="397"/>
                  </a:lnTo>
                  <a:lnTo>
                    <a:pt x="1013" y="401"/>
                  </a:lnTo>
                  <a:lnTo>
                    <a:pt x="1014" y="406"/>
                  </a:lnTo>
                  <a:lnTo>
                    <a:pt x="1014" y="411"/>
                  </a:lnTo>
                  <a:lnTo>
                    <a:pt x="1016" y="416"/>
                  </a:lnTo>
                  <a:lnTo>
                    <a:pt x="1016" y="423"/>
                  </a:lnTo>
                  <a:lnTo>
                    <a:pt x="1016" y="430"/>
                  </a:lnTo>
                  <a:lnTo>
                    <a:pt x="1014" y="439"/>
                  </a:lnTo>
                  <a:lnTo>
                    <a:pt x="1014" y="439"/>
                  </a:lnTo>
                  <a:lnTo>
                    <a:pt x="1013" y="442"/>
                  </a:lnTo>
                  <a:lnTo>
                    <a:pt x="1011" y="444"/>
                  </a:lnTo>
                  <a:lnTo>
                    <a:pt x="1007" y="446"/>
                  </a:lnTo>
                  <a:lnTo>
                    <a:pt x="1004" y="447"/>
                  </a:lnTo>
                  <a:lnTo>
                    <a:pt x="999" y="447"/>
                  </a:lnTo>
                  <a:lnTo>
                    <a:pt x="995" y="449"/>
                  </a:lnTo>
                  <a:lnTo>
                    <a:pt x="992" y="449"/>
                  </a:lnTo>
                  <a:lnTo>
                    <a:pt x="988" y="451"/>
                  </a:lnTo>
                  <a:lnTo>
                    <a:pt x="985" y="453"/>
                  </a:lnTo>
                  <a:lnTo>
                    <a:pt x="983" y="454"/>
                  </a:lnTo>
                  <a:lnTo>
                    <a:pt x="983" y="454"/>
                  </a:lnTo>
                  <a:lnTo>
                    <a:pt x="980" y="460"/>
                  </a:lnTo>
                  <a:lnTo>
                    <a:pt x="976" y="465"/>
                  </a:lnTo>
                  <a:lnTo>
                    <a:pt x="975" y="468"/>
                  </a:lnTo>
                  <a:lnTo>
                    <a:pt x="971" y="473"/>
                  </a:lnTo>
                  <a:lnTo>
                    <a:pt x="968" y="477"/>
                  </a:lnTo>
                  <a:lnTo>
                    <a:pt x="964" y="479"/>
                  </a:lnTo>
                  <a:lnTo>
                    <a:pt x="961" y="479"/>
                  </a:lnTo>
                  <a:lnTo>
                    <a:pt x="956" y="479"/>
                  </a:lnTo>
                  <a:lnTo>
                    <a:pt x="949" y="477"/>
                  </a:lnTo>
                  <a:lnTo>
                    <a:pt x="940" y="472"/>
                  </a:lnTo>
                  <a:lnTo>
                    <a:pt x="940" y="472"/>
                  </a:lnTo>
                  <a:lnTo>
                    <a:pt x="930" y="463"/>
                  </a:lnTo>
                  <a:lnTo>
                    <a:pt x="921" y="449"/>
                  </a:lnTo>
                  <a:lnTo>
                    <a:pt x="914" y="435"/>
                  </a:lnTo>
                  <a:lnTo>
                    <a:pt x="911" y="418"/>
                  </a:lnTo>
                  <a:lnTo>
                    <a:pt x="905" y="403"/>
                  </a:lnTo>
                  <a:lnTo>
                    <a:pt x="904" y="385"/>
                  </a:lnTo>
                  <a:lnTo>
                    <a:pt x="899" y="371"/>
                  </a:lnTo>
                  <a:lnTo>
                    <a:pt x="893" y="358"/>
                  </a:lnTo>
                  <a:lnTo>
                    <a:pt x="886" y="349"/>
                  </a:lnTo>
                  <a:lnTo>
                    <a:pt x="878" y="342"/>
                  </a:lnTo>
                  <a:lnTo>
                    <a:pt x="878" y="342"/>
                  </a:lnTo>
                  <a:lnTo>
                    <a:pt x="867" y="342"/>
                  </a:lnTo>
                  <a:lnTo>
                    <a:pt x="861" y="349"/>
                  </a:lnTo>
                  <a:lnTo>
                    <a:pt x="854" y="359"/>
                  </a:lnTo>
                  <a:lnTo>
                    <a:pt x="847" y="373"/>
                  </a:lnTo>
                  <a:lnTo>
                    <a:pt x="842" y="389"/>
                  </a:lnTo>
                  <a:lnTo>
                    <a:pt x="836" y="404"/>
                  </a:lnTo>
                  <a:lnTo>
                    <a:pt x="829" y="420"/>
                  </a:lnTo>
                  <a:lnTo>
                    <a:pt x="823" y="434"/>
                  </a:lnTo>
                  <a:lnTo>
                    <a:pt x="812" y="444"/>
                  </a:lnTo>
                  <a:lnTo>
                    <a:pt x="800" y="449"/>
                  </a:lnTo>
                  <a:lnTo>
                    <a:pt x="800" y="449"/>
                  </a:lnTo>
                  <a:lnTo>
                    <a:pt x="790" y="453"/>
                  </a:lnTo>
                  <a:lnTo>
                    <a:pt x="779" y="454"/>
                  </a:lnTo>
                  <a:lnTo>
                    <a:pt x="772" y="454"/>
                  </a:lnTo>
                  <a:lnTo>
                    <a:pt x="767" y="454"/>
                  </a:lnTo>
                  <a:lnTo>
                    <a:pt x="760" y="454"/>
                  </a:lnTo>
                  <a:lnTo>
                    <a:pt x="755" y="454"/>
                  </a:lnTo>
                  <a:lnTo>
                    <a:pt x="750" y="454"/>
                  </a:lnTo>
                  <a:lnTo>
                    <a:pt x="743" y="454"/>
                  </a:lnTo>
                  <a:lnTo>
                    <a:pt x="734" y="454"/>
                  </a:lnTo>
                  <a:lnTo>
                    <a:pt x="724" y="456"/>
                  </a:lnTo>
                  <a:lnTo>
                    <a:pt x="724" y="456"/>
                  </a:lnTo>
                  <a:lnTo>
                    <a:pt x="722" y="456"/>
                  </a:lnTo>
                  <a:lnTo>
                    <a:pt x="722" y="456"/>
                  </a:lnTo>
                  <a:lnTo>
                    <a:pt x="721" y="456"/>
                  </a:lnTo>
                  <a:lnTo>
                    <a:pt x="721" y="456"/>
                  </a:lnTo>
                  <a:lnTo>
                    <a:pt x="719" y="456"/>
                  </a:lnTo>
                  <a:lnTo>
                    <a:pt x="719" y="456"/>
                  </a:lnTo>
                  <a:lnTo>
                    <a:pt x="717" y="456"/>
                  </a:lnTo>
                  <a:lnTo>
                    <a:pt x="717" y="456"/>
                  </a:lnTo>
                  <a:lnTo>
                    <a:pt x="717" y="456"/>
                  </a:lnTo>
                  <a:lnTo>
                    <a:pt x="715" y="458"/>
                  </a:lnTo>
                  <a:lnTo>
                    <a:pt x="715" y="458"/>
                  </a:lnTo>
                  <a:lnTo>
                    <a:pt x="691" y="461"/>
                  </a:lnTo>
                  <a:lnTo>
                    <a:pt x="674" y="466"/>
                  </a:lnTo>
                  <a:lnTo>
                    <a:pt x="664" y="470"/>
                  </a:lnTo>
                  <a:lnTo>
                    <a:pt x="657" y="475"/>
                  </a:lnTo>
                  <a:lnTo>
                    <a:pt x="653" y="480"/>
                  </a:lnTo>
                  <a:lnTo>
                    <a:pt x="651" y="485"/>
                  </a:lnTo>
                  <a:lnTo>
                    <a:pt x="650" y="491"/>
                  </a:lnTo>
                  <a:lnTo>
                    <a:pt x="650" y="498"/>
                  </a:lnTo>
                  <a:lnTo>
                    <a:pt x="648" y="504"/>
                  </a:lnTo>
                  <a:lnTo>
                    <a:pt x="643" y="511"/>
                  </a:lnTo>
                  <a:lnTo>
                    <a:pt x="643" y="511"/>
                  </a:lnTo>
                  <a:lnTo>
                    <a:pt x="638" y="518"/>
                  </a:lnTo>
                  <a:lnTo>
                    <a:pt x="632" y="522"/>
                  </a:lnTo>
                  <a:lnTo>
                    <a:pt x="626" y="527"/>
                  </a:lnTo>
                  <a:lnTo>
                    <a:pt x="620" y="529"/>
                  </a:lnTo>
                  <a:lnTo>
                    <a:pt x="613" y="532"/>
                  </a:lnTo>
                  <a:lnTo>
                    <a:pt x="607" y="534"/>
                  </a:lnTo>
                  <a:lnTo>
                    <a:pt x="598" y="536"/>
                  </a:lnTo>
                  <a:lnTo>
                    <a:pt x="589" y="536"/>
                  </a:lnTo>
                  <a:lnTo>
                    <a:pt x="579" y="537"/>
                  </a:lnTo>
                  <a:lnTo>
                    <a:pt x="569" y="537"/>
                  </a:lnTo>
                  <a:lnTo>
                    <a:pt x="569" y="537"/>
                  </a:lnTo>
                  <a:lnTo>
                    <a:pt x="558" y="541"/>
                  </a:lnTo>
                  <a:lnTo>
                    <a:pt x="551" y="548"/>
                  </a:lnTo>
                  <a:lnTo>
                    <a:pt x="546" y="558"/>
                  </a:lnTo>
                  <a:lnTo>
                    <a:pt x="544" y="570"/>
                  </a:lnTo>
                  <a:lnTo>
                    <a:pt x="543" y="584"/>
                  </a:lnTo>
                  <a:lnTo>
                    <a:pt x="539" y="596"/>
                  </a:lnTo>
                  <a:lnTo>
                    <a:pt x="537" y="610"/>
                  </a:lnTo>
                  <a:lnTo>
                    <a:pt x="532" y="620"/>
                  </a:lnTo>
                  <a:lnTo>
                    <a:pt x="524" y="629"/>
                  </a:lnTo>
                  <a:lnTo>
                    <a:pt x="513" y="634"/>
                  </a:lnTo>
                  <a:lnTo>
                    <a:pt x="513" y="634"/>
                  </a:lnTo>
                  <a:lnTo>
                    <a:pt x="501" y="636"/>
                  </a:lnTo>
                  <a:lnTo>
                    <a:pt x="494" y="634"/>
                  </a:lnTo>
                  <a:lnTo>
                    <a:pt x="489" y="631"/>
                  </a:lnTo>
                  <a:lnTo>
                    <a:pt x="486" y="625"/>
                  </a:lnTo>
                  <a:lnTo>
                    <a:pt x="482" y="620"/>
                  </a:lnTo>
                  <a:lnTo>
                    <a:pt x="479" y="613"/>
                  </a:lnTo>
                  <a:lnTo>
                    <a:pt x="473" y="605"/>
                  </a:lnTo>
                  <a:lnTo>
                    <a:pt x="465" y="598"/>
                  </a:lnTo>
                  <a:lnTo>
                    <a:pt x="453" y="591"/>
                  </a:lnTo>
                  <a:lnTo>
                    <a:pt x="435" y="586"/>
                  </a:lnTo>
                  <a:lnTo>
                    <a:pt x="435" y="586"/>
                  </a:lnTo>
                  <a:lnTo>
                    <a:pt x="418" y="586"/>
                  </a:lnTo>
                  <a:lnTo>
                    <a:pt x="408" y="594"/>
                  </a:lnTo>
                  <a:lnTo>
                    <a:pt x="401" y="608"/>
                  </a:lnTo>
                  <a:lnTo>
                    <a:pt x="397" y="625"/>
                  </a:lnTo>
                  <a:lnTo>
                    <a:pt x="394" y="646"/>
                  </a:lnTo>
                  <a:lnTo>
                    <a:pt x="392" y="669"/>
                  </a:lnTo>
                  <a:lnTo>
                    <a:pt x="389" y="689"/>
                  </a:lnTo>
                  <a:lnTo>
                    <a:pt x="384" y="708"/>
                  </a:lnTo>
                  <a:lnTo>
                    <a:pt x="375" y="722"/>
                  </a:lnTo>
                  <a:lnTo>
                    <a:pt x="361" y="729"/>
                  </a:lnTo>
                  <a:lnTo>
                    <a:pt x="361" y="729"/>
                  </a:lnTo>
                  <a:lnTo>
                    <a:pt x="347" y="733"/>
                  </a:lnTo>
                  <a:lnTo>
                    <a:pt x="340" y="731"/>
                  </a:lnTo>
                  <a:lnTo>
                    <a:pt x="335" y="726"/>
                  </a:lnTo>
                  <a:lnTo>
                    <a:pt x="333" y="719"/>
                  </a:lnTo>
                  <a:lnTo>
                    <a:pt x="335" y="708"/>
                  </a:lnTo>
                  <a:lnTo>
                    <a:pt x="337" y="698"/>
                  </a:lnTo>
                  <a:lnTo>
                    <a:pt x="337" y="688"/>
                  </a:lnTo>
                  <a:lnTo>
                    <a:pt x="335" y="677"/>
                  </a:lnTo>
                  <a:lnTo>
                    <a:pt x="332" y="667"/>
                  </a:lnTo>
                  <a:lnTo>
                    <a:pt x="325" y="660"/>
                  </a:lnTo>
                  <a:lnTo>
                    <a:pt x="325" y="660"/>
                  </a:lnTo>
                  <a:lnTo>
                    <a:pt x="316" y="657"/>
                  </a:lnTo>
                  <a:lnTo>
                    <a:pt x="309" y="658"/>
                  </a:lnTo>
                  <a:lnTo>
                    <a:pt x="306" y="664"/>
                  </a:lnTo>
                  <a:lnTo>
                    <a:pt x="302" y="672"/>
                  </a:lnTo>
                  <a:lnTo>
                    <a:pt x="299" y="683"/>
                  </a:lnTo>
                  <a:lnTo>
                    <a:pt x="297" y="693"/>
                  </a:lnTo>
                  <a:lnTo>
                    <a:pt x="294" y="703"/>
                  </a:lnTo>
                  <a:lnTo>
                    <a:pt x="289" y="714"/>
                  </a:lnTo>
                  <a:lnTo>
                    <a:pt x="282" y="721"/>
                  </a:lnTo>
                  <a:lnTo>
                    <a:pt x="273" y="724"/>
                  </a:lnTo>
                  <a:lnTo>
                    <a:pt x="273" y="724"/>
                  </a:lnTo>
                  <a:lnTo>
                    <a:pt x="263" y="724"/>
                  </a:lnTo>
                  <a:lnTo>
                    <a:pt x="254" y="724"/>
                  </a:lnTo>
                  <a:lnTo>
                    <a:pt x="247" y="721"/>
                  </a:lnTo>
                  <a:lnTo>
                    <a:pt x="242" y="715"/>
                  </a:lnTo>
                  <a:lnTo>
                    <a:pt x="237" y="712"/>
                  </a:lnTo>
                  <a:lnTo>
                    <a:pt x="232" y="708"/>
                  </a:lnTo>
                  <a:lnTo>
                    <a:pt x="226" y="705"/>
                  </a:lnTo>
                  <a:lnTo>
                    <a:pt x="219" y="703"/>
                  </a:lnTo>
                  <a:lnTo>
                    <a:pt x="213" y="705"/>
                  </a:lnTo>
                  <a:lnTo>
                    <a:pt x="204" y="708"/>
                  </a:lnTo>
                  <a:lnTo>
                    <a:pt x="204" y="708"/>
                  </a:lnTo>
                  <a:lnTo>
                    <a:pt x="197" y="714"/>
                  </a:lnTo>
                  <a:lnTo>
                    <a:pt x="194" y="721"/>
                  </a:lnTo>
                  <a:lnTo>
                    <a:pt x="195" y="729"/>
                  </a:lnTo>
                  <a:lnTo>
                    <a:pt x="200" y="738"/>
                  </a:lnTo>
                  <a:lnTo>
                    <a:pt x="204" y="748"/>
                  </a:lnTo>
                  <a:lnTo>
                    <a:pt x="206" y="757"/>
                  </a:lnTo>
                  <a:lnTo>
                    <a:pt x="206" y="767"/>
                  </a:lnTo>
                  <a:lnTo>
                    <a:pt x="202" y="774"/>
                  </a:lnTo>
                  <a:lnTo>
                    <a:pt x="192" y="783"/>
                  </a:lnTo>
                  <a:lnTo>
                    <a:pt x="173" y="790"/>
                  </a:lnTo>
                  <a:lnTo>
                    <a:pt x="173" y="790"/>
                  </a:lnTo>
                  <a:lnTo>
                    <a:pt x="156" y="791"/>
                  </a:lnTo>
                  <a:lnTo>
                    <a:pt x="143" y="791"/>
                  </a:lnTo>
                  <a:lnTo>
                    <a:pt x="135" y="788"/>
                  </a:lnTo>
                  <a:lnTo>
                    <a:pt x="131" y="783"/>
                  </a:lnTo>
                  <a:lnTo>
                    <a:pt x="130" y="774"/>
                  </a:lnTo>
                  <a:lnTo>
                    <a:pt x="130" y="765"/>
                  </a:lnTo>
                  <a:lnTo>
                    <a:pt x="130" y="757"/>
                  </a:lnTo>
                  <a:lnTo>
                    <a:pt x="126" y="750"/>
                  </a:lnTo>
                  <a:lnTo>
                    <a:pt x="121" y="743"/>
                  </a:lnTo>
                  <a:lnTo>
                    <a:pt x="112" y="738"/>
                  </a:lnTo>
                  <a:lnTo>
                    <a:pt x="112" y="738"/>
                  </a:lnTo>
                  <a:lnTo>
                    <a:pt x="102" y="738"/>
                  </a:lnTo>
                  <a:lnTo>
                    <a:pt x="93" y="741"/>
                  </a:lnTo>
                  <a:lnTo>
                    <a:pt x="86" y="748"/>
                  </a:lnTo>
                  <a:lnTo>
                    <a:pt x="83" y="757"/>
                  </a:lnTo>
                  <a:lnTo>
                    <a:pt x="79" y="769"/>
                  </a:lnTo>
                  <a:lnTo>
                    <a:pt x="76" y="783"/>
                  </a:lnTo>
                  <a:lnTo>
                    <a:pt x="73" y="797"/>
                  </a:lnTo>
                  <a:lnTo>
                    <a:pt x="69" y="812"/>
                  </a:lnTo>
                  <a:lnTo>
                    <a:pt x="66" y="824"/>
                  </a:lnTo>
                  <a:lnTo>
                    <a:pt x="59" y="836"/>
                  </a:lnTo>
                  <a:lnTo>
                    <a:pt x="59" y="836"/>
                  </a:lnTo>
                  <a:lnTo>
                    <a:pt x="52" y="847"/>
                  </a:lnTo>
                  <a:lnTo>
                    <a:pt x="45" y="855"/>
                  </a:lnTo>
                  <a:lnTo>
                    <a:pt x="36" y="862"/>
                  </a:lnTo>
                  <a:lnTo>
                    <a:pt x="29" y="869"/>
                  </a:lnTo>
                  <a:lnTo>
                    <a:pt x="22" y="873"/>
                  </a:lnTo>
                  <a:lnTo>
                    <a:pt x="16" y="876"/>
                  </a:lnTo>
                  <a:lnTo>
                    <a:pt x="10" y="880"/>
                  </a:lnTo>
                  <a:lnTo>
                    <a:pt x="5" y="881"/>
                  </a:lnTo>
                  <a:lnTo>
                    <a:pt x="2" y="881"/>
                  </a:lnTo>
                  <a:lnTo>
                    <a:pt x="2" y="881"/>
                  </a:lnTo>
                  <a:lnTo>
                    <a:pt x="2" y="881"/>
                  </a:lnTo>
                  <a:lnTo>
                    <a:pt x="2" y="88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73" name="Freeform 897">
              <a:extLst>
                <a:ext uri="{FF2B5EF4-FFF2-40B4-BE49-F238E27FC236}">
                  <a16:creationId xmlns:a16="http://schemas.microsoft.com/office/drawing/2014/main" id="{5522ED35-8E6D-21E8-A675-573B2D59A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882"/>
              <a:ext cx="496" cy="430"/>
            </a:xfrm>
            <a:custGeom>
              <a:avLst/>
              <a:gdLst>
                <a:gd name="T0" fmla="*/ 968 w 994"/>
                <a:gd name="T1" fmla="*/ 832 h 861"/>
                <a:gd name="T2" fmla="*/ 956 w 994"/>
                <a:gd name="T3" fmla="*/ 790 h 861"/>
                <a:gd name="T4" fmla="*/ 937 w 994"/>
                <a:gd name="T5" fmla="*/ 764 h 861"/>
                <a:gd name="T6" fmla="*/ 913 w 994"/>
                <a:gd name="T7" fmla="*/ 757 h 861"/>
                <a:gd name="T8" fmla="*/ 893 w 994"/>
                <a:gd name="T9" fmla="*/ 764 h 861"/>
                <a:gd name="T10" fmla="*/ 871 w 994"/>
                <a:gd name="T11" fmla="*/ 762 h 861"/>
                <a:gd name="T12" fmla="*/ 854 w 994"/>
                <a:gd name="T13" fmla="*/ 743 h 861"/>
                <a:gd name="T14" fmla="*/ 852 w 994"/>
                <a:gd name="T15" fmla="*/ 726 h 861"/>
                <a:gd name="T16" fmla="*/ 831 w 994"/>
                <a:gd name="T17" fmla="*/ 717 h 861"/>
                <a:gd name="T18" fmla="*/ 788 w 994"/>
                <a:gd name="T19" fmla="*/ 717 h 861"/>
                <a:gd name="T20" fmla="*/ 754 w 994"/>
                <a:gd name="T21" fmla="*/ 700 h 861"/>
                <a:gd name="T22" fmla="*/ 747 w 994"/>
                <a:gd name="T23" fmla="*/ 683 h 861"/>
                <a:gd name="T24" fmla="*/ 748 w 994"/>
                <a:gd name="T25" fmla="*/ 654 h 861"/>
                <a:gd name="T26" fmla="*/ 741 w 994"/>
                <a:gd name="T27" fmla="*/ 635 h 861"/>
                <a:gd name="T28" fmla="*/ 702 w 994"/>
                <a:gd name="T29" fmla="*/ 615 h 861"/>
                <a:gd name="T30" fmla="*/ 657 w 994"/>
                <a:gd name="T31" fmla="*/ 615 h 861"/>
                <a:gd name="T32" fmla="*/ 638 w 994"/>
                <a:gd name="T33" fmla="*/ 609 h 861"/>
                <a:gd name="T34" fmla="*/ 626 w 994"/>
                <a:gd name="T35" fmla="*/ 579 h 861"/>
                <a:gd name="T36" fmla="*/ 615 w 994"/>
                <a:gd name="T37" fmla="*/ 550 h 861"/>
                <a:gd name="T38" fmla="*/ 591 w 994"/>
                <a:gd name="T39" fmla="*/ 541 h 861"/>
                <a:gd name="T40" fmla="*/ 557 w 994"/>
                <a:gd name="T41" fmla="*/ 541 h 861"/>
                <a:gd name="T42" fmla="*/ 525 w 994"/>
                <a:gd name="T43" fmla="*/ 520 h 861"/>
                <a:gd name="T44" fmla="*/ 522 w 994"/>
                <a:gd name="T45" fmla="*/ 501 h 861"/>
                <a:gd name="T46" fmla="*/ 519 w 994"/>
                <a:gd name="T47" fmla="*/ 482 h 861"/>
                <a:gd name="T48" fmla="*/ 506 w 994"/>
                <a:gd name="T49" fmla="*/ 479 h 861"/>
                <a:gd name="T50" fmla="*/ 460 w 994"/>
                <a:gd name="T51" fmla="*/ 470 h 861"/>
                <a:gd name="T52" fmla="*/ 461 w 994"/>
                <a:gd name="T53" fmla="*/ 443 h 861"/>
                <a:gd name="T54" fmla="*/ 442 w 994"/>
                <a:gd name="T55" fmla="*/ 424 h 861"/>
                <a:gd name="T56" fmla="*/ 399 w 994"/>
                <a:gd name="T57" fmla="*/ 422 h 861"/>
                <a:gd name="T58" fmla="*/ 379 w 994"/>
                <a:gd name="T59" fmla="*/ 425 h 861"/>
                <a:gd name="T60" fmla="*/ 351 w 994"/>
                <a:gd name="T61" fmla="*/ 387 h 861"/>
                <a:gd name="T62" fmla="*/ 313 w 994"/>
                <a:gd name="T63" fmla="*/ 387 h 861"/>
                <a:gd name="T64" fmla="*/ 268 w 994"/>
                <a:gd name="T65" fmla="*/ 387 h 861"/>
                <a:gd name="T66" fmla="*/ 254 w 994"/>
                <a:gd name="T67" fmla="*/ 375 h 861"/>
                <a:gd name="T68" fmla="*/ 245 w 994"/>
                <a:gd name="T69" fmla="*/ 351 h 861"/>
                <a:gd name="T70" fmla="*/ 249 w 994"/>
                <a:gd name="T71" fmla="*/ 330 h 861"/>
                <a:gd name="T72" fmla="*/ 245 w 994"/>
                <a:gd name="T73" fmla="*/ 311 h 861"/>
                <a:gd name="T74" fmla="*/ 235 w 994"/>
                <a:gd name="T75" fmla="*/ 291 h 861"/>
                <a:gd name="T76" fmla="*/ 211 w 994"/>
                <a:gd name="T77" fmla="*/ 285 h 861"/>
                <a:gd name="T78" fmla="*/ 154 w 994"/>
                <a:gd name="T79" fmla="*/ 299 h 861"/>
                <a:gd name="T80" fmla="*/ 112 w 994"/>
                <a:gd name="T81" fmla="*/ 272 h 861"/>
                <a:gd name="T82" fmla="*/ 104 w 994"/>
                <a:gd name="T83" fmla="*/ 237 h 861"/>
                <a:gd name="T84" fmla="*/ 97 w 994"/>
                <a:gd name="T85" fmla="*/ 221 h 861"/>
                <a:gd name="T86" fmla="*/ 85 w 994"/>
                <a:gd name="T87" fmla="*/ 213 h 861"/>
                <a:gd name="T88" fmla="*/ 68 w 994"/>
                <a:gd name="T89" fmla="*/ 215 h 861"/>
                <a:gd name="T90" fmla="*/ 31 w 994"/>
                <a:gd name="T91" fmla="*/ 223 h 861"/>
                <a:gd name="T92" fmla="*/ 0 w 994"/>
                <a:gd name="T93" fmla="*/ 213 h 861"/>
                <a:gd name="T94" fmla="*/ 990 w 994"/>
                <a:gd name="T95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4" h="861">
                  <a:moveTo>
                    <a:pt x="990" y="861"/>
                  </a:moveTo>
                  <a:lnTo>
                    <a:pt x="980" y="852"/>
                  </a:lnTo>
                  <a:lnTo>
                    <a:pt x="973" y="842"/>
                  </a:lnTo>
                  <a:lnTo>
                    <a:pt x="968" y="832"/>
                  </a:lnTo>
                  <a:lnTo>
                    <a:pt x="964" y="821"/>
                  </a:lnTo>
                  <a:lnTo>
                    <a:pt x="961" y="811"/>
                  </a:lnTo>
                  <a:lnTo>
                    <a:pt x="959" y="800"/>
                  </a:lnTo>
                  <a:lnTo>
                    <a:pt x="956" y="790"/>
                  </a:lnTo>
                  <a:lnTo>
                    <a:pt x="952" y="780"/>
                  </a:lnTo>
                  <a:lnTo>
                    <a:pt x="945" y="771"/>
                  </a:lnTo>
                  <a:lnTo>
                    <a:pt x="937" y="764"/>
                  </a:lnTo>
                  <a:lnTo>
                    <a:pt x="937" y="764"/>
                  </a:lnTo>
                  <a:lnTo>
                    <a:pt x="930" y="759"/>
                  </a:lnTo>
                  <a:lnTo>
                    <a:pt x="923" y="757"/>
                  </a:lnTo>
                  <a:lnTo>
                    <a:pt x="918" y="757"/>
                  </a:lnTo>
                  <a:lnTo>
                    <a:pt x="913" y="757"/>
                  </a:lnTo>
                  <a:lnTo>
                    <a:pt x="909" y="759"/>
                  </a:lnTo>
                  <a:lnTo>
                    <a:pt x="904" y="761"/>
                  </a:lnTo>
                  <a:lnTo>
                    <a:pt x="899" y="762"/>
                  </a:lnTo>
                  <a:lnTo>
                    <a:pt x="893" y="764"/>
                  </a:lnTo>
                  <a:lnTo>
                    <a:pt x="887" y="764"/>
                  </a:lnTo>
                  <a:lnTo>
                    <a:pt x="878" y="764"/>
                  </a:lnTo>
                  <a:lnTo>
                    <a:pt x="878" y="764"/>
                  </a:lnTo>
                  <a:lnTo>
                    <a:pt x="871" y="762"/>
                  </a:lnTo>
                  <a:lnTo>
                    <a:pt x="864" y="759"/>
                  </a:lnTo>
                  <a:lnTo>
                    <a:pt x="859" y="754"/>
                  </a:lnTo>
                  <a:lnTo>
                    <a:pt x="855" y="749"/>
                  </a:lnTo>
                  <a:lnTo>
                    <a:pt x="854" y="743"/>
                  </a:lnTo>
                  <a:lnTo>
                    <a:pt x="852" y="738"/>
                  </a:lnTo>
                  <a:lnTo>
                    <a:pt x="852" y="733"/>
                  </a:lnTo>
                  <a:lnTo>
                    <a:pt x="852" y="730"/>
                  </a:lnTo>
                  <a:lnTo>
                    <a:pt x="852" y="726"/>
                  </a:lnTo>
                  <a:lnTo>
                    <a:pt x="852" y="723"/>
                  </a:lnTo>
                  <a:lnTo>
                    <a:pt x="852" y="723"/>
                  </a:lnTo>
                  <a:lnTo>
                    <a:pt x="842" y="719"/>
                  </a:lnTo>
                  <a:lnTo>
                    <a:pt x="831" y="717"/>
                  </a:lnTo>
                  <a:lnTo>
                    <a:pt x="821" y="717"/>
                  </a:lnTo>
                  <a:lnTo>
                    <a:pt x="809" y="717"/>
                  </a:lnTo>
                  <a:lnTo>
                    <a:pt x="798" y="717"/>
                  </a:lnTo>
                  <a:lnTo>
                    <a:pt x="788" y="717"/>
                  </a:lnTo>
                  <a:lnTo>
                    <a:pt x="778" y="717"/>
                  </a:lnTo>
                  <a:lnTo>
                    <a:pt x="769" y="714"/>
                  </a:lnTo>
                  <a:lnTo>
                    <a:pt x="760" y="709"/>
                  </a:lnTo>
                  <a:lnTo>
                    <a:pt x="754" y="700"/>
                  </a:lnTo>
                  <a:lnTo>
                    <a:pt x="754" y="700"/>
                  </a:lnTo>
                  <a:lnTo>
                    <a:pt x="748" y="695"/>
                  </a:lnTo>
                  <a:lnTo>
                    <a:pt x="747" y="690"/>
                  </a:lnTo>
                  <a:lnTo>
                    <a:pt x="747" y="683"/>
                  </a:lnTo>
                  <a:lnTo>
                    <a:pt x="747" y="676"/>
                  </a:lnTo>
                  <a:lnTo>
                    <a:pt x="747" y="667"/>
                  </a:lnTo>
                  <a:lnTo>
                    <a:pt x="748" y="660"/>
                  </a:lnTo>
                  <a:lnTo>
                    <a:pt x="748" y="654"/>
                  </a:lnTo>
                  <a:lnTo>
                    <a:pt x="748" y="647"/>
                  </a:lnTo>
                  <a:lnTo>
                    <a:pt x="745" y="640"/>
                  </a:lnTo>
                  <a:lnTo>
                    <a:pt x="741" y="635"/>
                  </a:lnTo>
                  <a:lnTo>
                    <a:pt x="741" y="635"/>
                  </a:lnTo>
                  <a:lnTo>
                    <a:pt x="735" y="626"/>
                  </a:lnTo>
                  <a:lnTo>
                    <a:pt x="724" y="621"/>
                  </a:lnTo>
                  <a:lnTo>
                    <a:pt x="714" y="617"/>
                  </a:lnTo>
                  <a:lnTo>
                    <a:pt x="702" y="615"/>
                  </a:lnTo>
                  <a:lnTo>
                    <a:pt x="690" y="614"/>
                  </a:lnTo>
                  <a:lnTo>
                    <a:pt x="677" y="615"/>
                  </a:lnTo>
                  <a:lnTo>
                    <a:pt x="667" y="615"/>
                  </a:lnTo>
                  <a:lnTo>
                    <a:pt x="657" y="615"/>
                  </a:lnTo>
                  <a:lnTo>
                    <a:pt x="648" y="614"/>
                  </a:lnTo>
                  <a:lnTo>
                    <a:pt x="643" y="612"/>
                  </a:lnTo>
                  <a:lnTo>
                    <a:pt x="643" y="612"/>
                  </a:lnTo>
                  <a:lnTo>
                    <a:pt x="638" y="609"/>
                  </a:lnTo>
                  <a:lnTo>
                    <a:pt x="634" y="603"/>
                  </a:lnTo>
                  <a:lnTo>
                    <a:pt x="631" y="596"/>
                  </a:lnTo>
                  <a:lnTo>
                    <a:pt x="629" y="588"/>
                  </a:lnTo>
                  <a:lnTo>
                    <a:pt x="626" y="579"/>
                  </a:lnTo>
                  <a:lnTo>
                    <a:pt x="624" y="572"/>
                  </a:lnTo>
                  <a:lnTo>
                    <a:pt x="622" y="564"/>
                  </a:lnTo>
                  <a:lnTo>
                    <a:pt x="619" y="557"/>
                  </a:lnTo>
                  <a:lnTo>
                    <a:pt x="615" y="550"/>
                  </a:lnTo>
                  <a:lnTo>
                    <a:pt x="610" y="546"/>
                  </a:lnTo>
                  <a:lnTo>
                    <a:pt x="610" y="546"/>
                  </a:lnTo>
                  <a:lnTo>
                    <a:pt x="601" y="543"/>
                  </a:lnTo>
                  <a:lnTo>
                    <a:pt x="591" y="541"/>
                  </a:lnTo>
                  <a:lnTo>
                    <a:pt x="582" y="541"/>
                  </a:lnTo>
                  <a:lnTo>
                    <a:pt x="574" y="541"/>
                  </a:lnTo>
                  <a:lnTo>
                    <a:pt x="563" y="541"/>
                  </a:lnTo>
                  <a:lnTo>
                    <a:pt x="557" y="541"/>
                  </a:lnTo>
                  <a:lnTo>
                    <a:pt x="548" y="539"/>
                  </a:lnTo>
                  <a:lnTo>
                    <a:pt x="541" y="536"/>
                  </a:lnTo>
                  <a:lnTo>
                    <a:pt x="532" y="529"/>
                  </a:lnTo>
                  <a:lnTo>
                    <a:pt x="525" y="520"/>
                  </a:lnTo>
                  <a:lnTo>
                    <a:pt x="525" y="520"/>
                  </a:lnTo>
                  <a:lnTo>
                    <a:pt x="524" y="514"/>
                  </a:lnTo>
                  <a:lnTo>
                    <a:pt x="522" y="507"/>
                  </a:lnTo>
                  <a:lnTo>
                    <a:pt x="522" y="501"/>
                  </a:lnTo>
                  <a:lnTo>
                    <a:pt x="522" y="495"/>
                  </a:lnTo>
                  <a:lnTo>
                    <a:pt x="520" y="489"/>
                  </a:lnTo>
                  <a:lnTo>
                    <a:pt x="520" y="486"/>
                  </a:lnTo>
                  <a:lnTo>
                    <a:pt x="519" y="482"/>
                  </a:lnTo>
                  <a:lnTo>
                    <a:pt x="517" y="479"/>
                  </a:lnTo>
                  <a:lnTo>
                    <a:pt x="512" y="477"/>
                  </a:lnTo>
                  <a:lnTo>
                    <a:pt x="506" y="479"/>
                  </a:lnTo>
                  <a:lnTo>
                    <a:pt x="506" y="479"/>
                  </a:lnTo>
                  <a:lnTo>
                    <a:pt x="486" y="481"/>
                  </a:lnTo>
                  <a:lnTo>
                    <a:pt x="472" y="479"/>
                  </a:lnTo>
                  <a:lnTo>
                    <a:pt x="463" y="475"/>
                  </a:lnTo>
                  <a:lnTo>
                    <a:pt x="460" y="470"/>
                  </a:lnTo>
                  <a:lnTo>
                    <a:pt x="458" y="463"/>
                  </a:lnTo>
                  <a:lnTo>
                    <a:pt x="460" y="456"/>
                  </a:lnTo>
                  <a:lnTo>
                    <a:pt x="461" y="450"/>
                  </a:lnTo>
                  <a:lnTo>
                    <a:pt x="461" y="443"/>
                  </a:lnTo>
                  <a:lnTo>
                    <a:pt x="461" y="436"/>
                  </a:lnTo>
                  <a:lnTo>
                    <a:pt x="458" y="432"/>
                  </a:lnTo>
                  <a:lnTo>
                    <a:pt x="458" y="432"/>
                  </a:lnTo>
                  <a:lnTo>
                    <a:pt x="442" y="424"/>
                  </a:lnTo>
                  <a:lnTo>
                    <a:pt x="429" y="418"/>
                  </a:lnTo>
                  <a:lnTo>
                    <a:pt x="417" y="417"/>
                  </a:lnTo>
                  <a:lnTo>
                    <a:pt x="408" y="418"/>
                  </a:lnTo>
                  <a:lnTo>
                    <a:pt x="399" y="422"/>
                  </a:lnTo>
                  <a:lnTo>
                    <a:pt x="394" y="424"/>
                  </a:lnTo>
                  <a:lnTo>
                    <a:pt x="389" y="427"/>
                  </a:lnTo>
                  <a:lnTo>
                    <a:pt x="384" y="427"/>
                  </a:lnTo>
                  <a:lnTo>
                    <a:pt x="379" y="425"/>
                  </a:lnTo>
                  <a:lnTo>
                    <a:pt x="375" y="418"/>
                  </a:lnTo>
                  <a:lnTo>
                    <a:pt x="375" y="418"/>
                  </a:lnTo>
                  <a:lnTo>
                    <a:pt x="363" y="399"/>
                  </a:lnTo>
                  <a:lnTo>
                    <a:pt x="351" y="387"/>
                  </a:lnTo>
                  <a:lnTo>
                    <a:pt x="341" y="382"/>
                  </a:lnTo>
                  <a:lnTo>
                    <a:pt x="332" y="380"/>
                  </a:lnTo>
                  <a:lnTo>
                    <a:pt x="322" y="384"/>
                  </a:lnTo>
                  <a:lnTo>
                    <a:pt x="313" y="387"/>
                  </a:lnTo>
                  <a:lnTo>
                    <a:pt x="303" y="393"/>
                  </a:lnTo>
                  <a:lnTo>
                    <a:pt x="292" y="394"/>
                  </a:lnTo>
                  <a:lnTo>
                    <a:pt x="282" y="394"/>
                  </a:lnTo>
                  <a:lnTo>
                    <a:pt x="268" y="387"/>
                  </a:lnTo>
                  <a:lnTo>
                    <a:pt x="268" y="387"/>
                  </a:lnTo>
                  <a:lnTo>
                    <a:pt x="263" y="384"/>
                  </a:lnTo>
                  <a:lnTo>
                    <a:pt x="259" y="379"/>
                  </a:lnTo>
                  <a:lnTo>
                    <a:pt x="254" y="375"/>
                  </a:lnTo>
                  <a:lnTo>
                    <a:pt x="251" y="368"/>
                  </a:lnTo>
                  <a:lnTo>
                    <a:pt x="249" y="363"/>
                  </a:lnTo>
                  <a:lnTo>
                    <a:pt x="247" y="356"/>
                  </a:lnTo>
                  <a:lnTo>
                    <a:pt x="245" y="351"/>
                  </a:lnTo>
                  <a:lnTo>
                    <a:pt x="245" y="344"/>
                  </a:lnTo>
                  <a:lnTo>
                    <a:pt x="247" y="337"/>
                  </a:lnTo>
                  <a:lnTo>
                    <a:pt x="249" y="330"/>
                  </a:lnTo>
                  <a:lnTo>
                    <a:pt x="249" y="330"/>
                  </a:lnTo>
                  <a:lnTo>
                    <a:pt x="249" y="327"/>
                  </a:lnTo>
                  <a:lnTo>
                    <a:pt x="249" y="322"/>
                  </a:lnTo>
                  <a:lnTo>
                    <a:pt x="247" y="316"/>
                  </a:lnTo>
                  <a:lnTo>
                    <a:pt x="245" y="311"/>
                  </a:lnTo>
                  <a:lnTo>
                    <a:pt x="244" y="304"/>
                  </a:lnTo>
                  <a:lnTo>
                    <a:pt x="240" y="299"/>
                  </a:lnTo>
                  <a:lnTo>
                    <a:pt x="239" y="294"/>
                  </a:lnTo>
                  <a:lnTo>
                    <a:pt x="235" y="291"/>
                  </a:lnTo>
                  <a:lnTo>
                    <a:pt x="230" y="287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11" y="285"/>
                  </a:lnTo>
                  <a:lnTo>
                    <a:pt x="195" y="289"/>
                  </a:lnTo>
                  <a:lnTo>
                    <a:pt x="180" y="292"/>
                  </a:lnTo>
                  <a:lnTo>
                    <a:pt x="166" y="296"/>
                  </a:lnTo>
                  <a:lnTo>
                    <a:pt x="154" y="299"/>
                  </a:lnTo>
                  <a:lnTo>
                    <a:pt x="142" y="299"/>
                  </a:lnTo>
                  <a:lnTo>
                    <a:pt x="131" y="296"/>
                  </a:lnTo>
                  <a:lnTo>
                    <a:pt x="121" y="287"/>
                  </a:lnTo>
                  <a:lnTo>
                    <a:pt x="112" y="272"/>
                  </a:lnTo>
                  <a:lnTo>
                    <a:pt x="106" y="247"/>
                  </a:lnTo>
                  <a:lnTo>
                    <a:pt x="106" y="247"/>
                  </a:lnTo>
                  <a:lnTo>
                    <a:pt x="104" y="242"/>
                  </a:lnTo>
                  <a:lnTo>
                    <a:pt x="104" y="237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9" y="225"/>
                  </a:lnTo>
                  <a:lnTo>
                    <a:pt x="97" y="221"/>
                  </a:lnTo>
                  <a:lnTo>
                    <a:pt x="93" y="220"/>
                  </a:lnTo>
                  <a:lnTo>
                    <a:pt x="92" y="216"/>
                  </a:lnTo>
                  <a:lnTo>
                    <a:pt x="88" y="215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1" y="211"/>
                  </a:lnTo>
                  <a:lnTo>
                    <a:pt x="74" y="213"/>
                  </a:lnTo>
                  <a:lnTo>
                    <a:pt x="68" y="215"/>
                  </a:lnTo>
                  <a:lnTo>
                    <a:pt x="61" y="218"/>
                  </a:lnTo>
                  <a:lnTo>
                    <a:pt x="52" y="220"/>
                  </a:lnTo>
                  <a:lnTo>
                    <a:pt x="42" y="223"/>
                  </a:lnTo>
                  <a:lnTo>
                    <a:pt x="31" y="223"/>
                  </a:lnTo>
                  <a:lnTo>
                    <a:pt x="21" y="223"/>
                  </a:lnTo>
                  <a:lnTo>
                    <a:pt x="10" y="220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0"/>
                  </a:lnTo>
                  <a:lnTo>
                    <a:pt x="992" y="635"/>
                  </a:lnTo>
                  <a:lnTo>
                    <a:pt x="994" y="852"/>
                  </a:lnTo>
                  <a:lnTo>
                    <a:pt x="990" y="861"/>
                  </a:lnTo>
                  <a:lnTo>
                    <a:pt x="990" y="861"/>
                  </a:lnTo>
                  <a:close/>
                </a:path>
              </a:pathLst>
            </a:custGeom>
            <a:solidFill>
              <a:srgbClr val="FF8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74" name="Freeform 898">
              <a:extLst>
                <a:ext uri="{FF2B5EF4-FFF2-40B4-BE49-F238E27FC236}">
                  <a16:creationId xmlns:a16="http://schemas.microsoft.com/office/drawing/2014/main" id="{8D7AADF7-685D-1709-FC84-4F2A19C19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882"/>
              <a:ext cx="496" cy="430"/>
            </a:xfrm>
            <a:custGeom>
              <a:avLst/>
              <a:gdLst>
                <a:gd name="T0" fmla="*/ 968 w 994"/>
                <a:gd name="T1" fmla="*/ 832 h 861"/>
                <a:gd name="T2" fmla="*/ 956 w 994"/>
                <a:gd name="T3" fmla="*/ 790 h 861"/>
                <a:gd name="T4" fmla="*/ 937 w 994"/>
                <a:gd name="T5" fmla="*/ 764 h 861"/>
                <a:gd name="T6" fmla="*/ 913 w 994"/>
                <a:gd name="T7" fmla="*/ 757 h 861"/>
                <a:gd name="T8" fmla="*/ 893 w 994"/>
                <a:gd name="T9" fmla="*/ 764 h 861"/>
                <a:gd name="T10" fmla="*/ 871 w 994"/>
                <a:gd name="T11" fmla="*/ 762 h 861"/>
                <a:gd name="T12" fmla="*/ 854 w 994"/>
                <a:gd name="T13" fmla="*/ 743 h 861"/>
                <a:gd name="T14" fmla="*/ 852 w 994"/>
                <a:gd name="T15" fmla="*/ 726 h 861"/>
                <a:gd name="T16" fmla="*/ 831 w 994"/>
                <a:gd name="T17" fmla="*/ 717 h 861"/>
                <a:gd name="T18" fmla="*/ 788 w 994"/>
                <a:gd name="T19" fmla="*/ 717 h 861"/>
                <a:gd name="T20" fmla="*/ 754 w 994"/>
                <a:gd name="T21" fmla="*/ 700 h 861"/>
                <a:gd name="T22" fmla="*/ 747 w 994"/>
                <a:gd name="T23" fmla="*/ 683 h 861"/>
                <a:gd name="T24" fmla="*/ 748 w 994"/>
                <a:gd name="T25" fmla="*/ 654 h 861"/>
                <a:gd name="T26" fmla="*/ 741 w 994"/>
                <a:gd name="T27" fmla="*/ 635 h 861"/>
                <a:gd name="T28" fmla="*/ 702 w 994"/>
                <a:gd name="T29" fmla="*/ 615 h 861"/>
                <a:gd name="T30" fmla="*/ 657 w 994"/>
                <a:gd name="T31" fmla="*/ 615 h 861"/>
                <a:gd name="T32" fmla="*/ 638 w 994"/>
                <a:gd name="T33" fmla="*/ 609 h 861"/>
                <a:gd name="T34" fmla="*/ 626 w 994"/>
                <a:gd name="T35" fmla="*/ 579 h 861"/>
                <a:gd name="T36" fmla="*/ 615 w 994"/>
                <a:gd name="T37" fmla="*/ 550 h 861"/>
                <a:gd name="T38" fmla="*/ 591 w 994"/>
                <a:gd name="T39" fmla="*/ 541 h 861"/>
                <a:gd name="T40" fmla="*/ 557 w 994"/>
                <a:gd name="T41" fmla="*/ 541 h 861"/>
                <a:gd name="T42" fmla="*/ 525 w 994"/>
                <a:gd name="T43" fmla="*/ 520 h 861"/>
                <a:gd name="T44" fmla="*/ 522 w 994"/>
                <a:gd name="T45" fmla="*/ 501 h 861"/>
                <a:gd name="T46" fmla="*/ 519 w 994"/>
                <a:gd name="T47" fmla="*/ 482 h 861"/>
                <a:gd name="T48" fmla="*/ 506 w 994"/>
                <a:gd name="T49" fmla="*/ 479 h 861"/>
                <a:gd name="T50" fmla="*/ 460 w 994"/>
                <a:gd name="T51" fmla="*/ 470 h 861"/>
                <a:gd name="T52" fmla="*/ 461 w 994"/>
                <a:gd name="T53" fmla="*/ 443 h 861"/>
                <a:gd name="T54" fmla="*/ 442 w 994"/>
                <a:gd name="T55" fmla="*/ 424 h 861"/>
                <a:gd name="T56" fmla="*/ 399 w 994"/>
                <a:gd name="T57" fmla="*/ 422 h 861"/>
                <a:gd name="T58" fmla="*/ 379 w 994"/>
                <a:gd name="T59" fmla="*/ 425 h 861"/>
                <a:gd name="T60" fmla="*/ 351 w 994"/>
                <a:gd name="T61" fmla="*/ 387 h 861"/>
                <a:gd name="T62" fmla="*/ 313 w 994"/>
                <a:gd name="T63" fmla="*/ 387 h 861"/>
                <a:gd name="T64" fmla="*/ 268 w 994"/>
                <a:gd name="T65" fmla="*/ 387 h 861"/>
                <a:gd name="T66" fmla="*/ 254 w 994"/>
                <a:gd name="T67" fmla="*/ 375 h 861"/>
                <a:gd name="T68" fmla="*/ 245 w 994"/>
                <a:gd name="T69" fmla="*/ 351 h 861"/>
                <a:gd name="T70" fmla="*/ 249 w 994"/>
                <a:gd name="T71" fmla="*/ 330 h 861"/>
                <a:gd name="T72" fmla="*/ 245 w 994"/>
                <a:gd name="T73" fmla="*/ 311 h 861"/>
                <a:gd name="T74" fmla="*/ 235 w 994"/>
                <a:gd name="T75" fmla="*/ 291 h 861"/>
                <a:gd name="T76" fmla="*/ 211 w 994"/>
                <a:gd name="T77" fmla="*/ 285 h 861"/>
                <a:gd name="T78" fmla="*/ 154 w 994"/>
                <a:gd name="T79" fmla="*/ 299 h 861"/>
                <a:gd name="T80" fmla="*/ 112 w 994"/>
                <a:gd name="T81" fmla="*/ 272 h 861"/>
                <a:gd name="T82" fmla="*/ 104 w 994"/>
                <a:gd name="T83" fmla="*/ 237 h 861"/>
                <a:gd name="T84" fmla="*/ 97 w 994"/>
                <a:gd name="T85" fmla="*/ 221 h 861"/>
                <a:gd name="T86" fmla="*/ 85 w 994"/>
                <a:gd name="T87" fmla="*/ 213 h 861"/>
                <a:gd name="T88" fmla="*/ 68 w 994"/>
                <a:gd name="T89" fmla="*/ 215 h 861"/>
                <a:gd name="T90" fmla="*/ 31 w 994"/>
                <a:gd name="T91" fmla="*/ 223 h 861"/>
                <a:gd name="T92" fmla="*/ 0 w 994"/>
                <a:gd name="T93" fmla="*/ 213 h 861"/>
                <a:gd name="T94" fmla="*/ 990 w 994"/>
                <a:gd name="T95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4" h="861">
                  <a:moveTo>
                    <a:pt x="990" y="861"/>
                  </a:moveTo>
                  <a:lnTo>
                    <a:pt x="980" y="852"/>
                  </a:lnTo>
                  <a:lnTo>
                    <a:pt x="973" y="842"/>
                  </a:lnTo>
                  <a:lnTo>
                    <a:pt x="968" y="832"/>
                  </a:lnTo>
                  <a:lnTo>
                    <a:pt x="964" y="821"/>
                  </a:lnTo>
                  <a:lnTo>
                    <a:pt x="961" y="811"/>
                  </a:lnTo>
                  <a:lnTo>
                    <a:pt x="959" y="800"/>
                  </a:lnTo>
                  <a:lnTo>
                    <a:pt x="956" y="790"/>
                  </a:lnTo>
                  <a:lnTo>
                    <a:pt x="952" y="780"/>
                  </a:lnTo>
                  <a:lnTo>
                    <a:pt x="945" y="771"/>
                  </a:lnTo>
                  <a:lnTo>
                    <a:pt x="937" y="764"/>
                  </a:lnTo>
                  <a:lnTo>
                    <a:pt x="937" y="764"/>
                  </a:lnTo>
                  <a:lnTo>
                    <a:pt x="930" y="759"/>
                  </a:lnTo>
                  <a:lnTo>
                    <a:pt x="923" y="757"/>
                  </a:lnTo>
                  <a:lnTo>
                    <a:pt x="918" y="757"/>
                  </a:lnTo>
                  <a:lnTo>
                    <a:pt x="913" y="757"/>
                  </a:lnTo>
                  <a:lnTo>
                    <a:pt x="909" y="759"/>
                  </a:lnTo>
                  <a:lnTo>
                    <a:pt x="904" y="761"/>
                  </a:lnTo>
                  <a:lnTo>
                    <a:pt x="899" y="762"/>
                  </a:lnTo>
                  <a:lnTo>
                    <a:pt x="893" y="764"/>
                  </a:lnTo>
                  <a:lnTo>
                    <a:pt x="887" y="764"/>
                  </a:lnTo>
                  <a:lnTo>
                    <a:pt x="878" y="764"/>
                  </a:lnTo>
                  <a:lnTo>
                    <a:pt x="878" y="764"/>
                  </a:lnTo>
                  <a:lnTo>
                    <a:pt x="871" y="762"/>
                  </a:lnTo>
                  <a:lnTo>
                    <a:pt x="864" y="759"/>
                  </a:lnTo>
                  <a:lnTo>
                    <a:pt x="859" y="754"/>
                  </a:lnTo>
                  <a:lnTo>
                    <a:pt x="855" y="749"/>
                  </a:lnTo>
                  <a:lnTo>
                    <a:pt x="854" y="743"/>
                  </a:lnTo>
                  <a:lnTo>
                    <a:pt x="852" y="738"/>
                  </a:lnTo>
                  <a:lnTo>
                    <a:pt x="852" y="733"/>
                  </a:lnTo>
                  <a:lnTo>
                    <a:pt x="852" y="730"/>
                  </a:lnTo>
                  <a:lnTo>
                    <a:pt x="852" y="726"/>
                  </a:lnTo>
                  <a:lnTo>
                    <a:pt x="852" y="723"/>
                  </a:lnTo>
                  <a:lnTo>
                    <a:pt x="852" y="723"/>
                  </a:lnTo>
                  <a:lnTo>
                    <a:pt x="842" y="719"/>
                  </a:lnTo>
                  <a:lnTo>
                    <a:pt x="831" y="717"/>
                  </a:lnTo>
                  <a:lnTo>
                    <a:pt x="821" y="717"/>
                  </a:lnTo>
                  <a:lnTo>
                    <a:pt x="809" y="717"/>
                  </a:lnTo>
                  <a:lnTo>
                    <a:pt x="798" y="717"/>
                  </a:lnTo>
                  <a:lnTo>
                    <a:pt x="788" y="717"/>
                  </a:lnTo>
                  <a:lnTo>
                    <a:pt x="778" y="717"/>
                  </a:lnTo>
                  <a:lnTo>
                    <a:pt x="769" y="714"/>
                  </a:lnTo>
                  <a:lnTo>
                    <a:pt x="760" y="709"/>
                  </a:lnTo>
                  <a:lnTo>
                    <a:pt x="754" y="700"/>
                  </a:lnTo>
                  <a:lnTo>
                    <a:pt x="754" y="700"/>
                  </a:lnTo>
                  <a:lnTo>
                    <a:pt x="748" y="695"/>
                  </a:lnTo>
                  <a:lnTo>
                    <a:pt x="747" y="690"/>
                  </a:lnTo>
                  <a:lnTo>
                    <a:pt x="747" y="683"/>
                  </a:lnTo>
                  <a:lnTo>
                    <a:pt x="747" y="676"/>
                  </a:lnTo>
                  <a:lnTo>
                    <a:pt x="747" y="667"/>
                  </a:lnTo>
                  <a:lnTo>
                    <a:pt x="748" y="660"/>
                  </a:lnTo>
                  <a:lnTo>
                    <a:pt x="748" y="654"/>
                  </a:lnTo>
                  <a:lnTo>
                    <a:pt x="748" y="647"/>
                  </a:lnTo>
                  <a:lnTo>
                    <a:pt x="745" y="640"/>
                  </a:lnTo>
                  <a:lnTo>
                    <a:pt x="741" y="635"/>
                  </a:lnTo>
                  <a:lnTo>
                    <a:pt x="741" y="635"/>
                  </a:lnTo>
                  <a:lnTo>
                    <a:pt x="735" y="626"/>
                  </a:lnTo>
                  <a:lnTo>
                    <a:pt x="724" y="621"/>
                  </a:lnTo>
                  <a:lnTo>
                    <a:pt x="714" y="617"/>
                  </a:lnTo>
                  <a:lnTo>
                    <a:pt x="702" y="615"/>
                  </a:lnTo>
                  <a:lnTo>
                    <a:pt x="690" y="614"/>
                  </a:lnTo>
                  <a:lnTo>
                    <a:pt x="677" y="615"/>
                  </a:lnTo>
                  <a:lnTo>
                    <a:pt x="667" y="615"/>
                  </a:lnTo>
                  <a:lnTo>
                    <a:pt x="657" y="615"/>
                  </a:lnTo>
                  <a:lnTo>
                    <a:pt x="648" y="614"/>
                  </a:lnTo>
                  <a:lnTo>
                    <a:pt x="643" y="612"/>
                  </a:lnTo>
                  <a:lnTo>
                    <a:pt x="643" y="612"/>
                  </a:lnTo>
                  <a:lnTo>
                    <a:pt x="638" y="609"/>
                  </a:lnTo>
                  <a:lnTo>
                    <a:pt x="634" y="603"/>
                  </a:lnTo>
                  <a:lnTo>
                    <a:pt x="631" y="596"/>
                  </a:lnTo>
                  <a:lnTo>
                    <a:pt x="629" y="588"/>
                  </a:lnTo>
                  <a:lnTo>
                    <a:pt x="626" y="579"/>
                  </a:lnTo>
                  <a:lnTo>
                    <a:pt x="624" y="572"/>
                  </a:lnTo>
                  <a:lnTo>
                    <a:pt x="622" y="564"/>
                  </a:lnTo>
                  <a:lnTo>
                    <a:pt x="619" y="557"/>
                  </a:lnTo>
                  <a:lnTo>
                    <a:pt x="615" y="550"/>
                  </a:lnTo>
                  <a:lnTo>
                    <a:pt x="610" y="546"/>
                  </a:lnTo>
                  <a:lnTo>
                    <a:pt x="610" y="546"/>
                  </a:lnTo>
                  <a:lnTo>
                    <a:pt x="601" y="543"/>
                  </a:lnTo>
                  <a:lnTo>
                    <a:pt x="591" y="541"/>
                  </a:lnTo>
                  <a:lnTo>
                    <a:pt x="582" y="541"/>
                  </a:lnTo>
                  <a:lnTo>
                    <a:pt x="574" y="541"/>
                  </a:lnTo>
                  <a:lnTo>
                    <a:pt x="563" y="541"/>
                  </a:lnTo>
                  <a:lnTo>
                    <a:pt x="557" y="541"/>
                  </a:lnTo>
                  <a:lnTo>
                    <a:pt x="548" y="539"/>
                  </a:lnTo>
                  <a:lnTo>
                    <a:pt x="541" y="536"/>
                  </a:lnTo>
                  <a:lnTo>
                    <a:pt x="532" y="529"/>
                  </a:lnTo>
                  <a:lnTo>
                    <a:pt x="525" y="520"/>
                  </a:lnTo>
                  <a:lnTo>
                    <a:pt x="525" y="520"/>
                  </a:lnTo>
                  <a:lnTo>
                    <a:pt x="524" y="514"/>
                  </a:lnTo>
                  <a:lnTo>
                    <a:pt x="522" y="507"/>
                  </a:lnTo>
                  <a:lnTo>
                    <a:pt x="522" y="501"/>
                  </a:lnTo>
                  <a:lnTo>
                    <a:pt x="522" y="495"/>
                  </a:lnTo>
                  <a:lnTo>
                    <a:pt x="520" y="489"/>
                  </a:lnTo>
                  <a:lnTo>
                    <a:pt x="520" y="486"/>
                  </a:lnTo>
                  <a:lnTo>
                    <a:pt x="519" y="482"/>
                  </a:lnTo>
                  <a:lnTo>
                    <a:pt x="517" y="479"/>
                  </a:lnTo>
                  <a:lnTo>
                    <a:pt x="512" y="477"/>
                  </a:lnTo>
                  <a:lnTo>
                    <a:pt x="506" y="479"/>
                  </a:lnTo>
                  <a:lnTo>
                    <a:pt x="506" y="479"/>
                  </a:lnTo>
                  <a:lnTo>
                    <a:pt x="486" y="481"/>
                  </a:lnTo>
                  <a:lnTo>
                    <a:pt x="472" y="479"/>
                  </a:lnTo>
                  <a:lnTo>
                    <a:pt x="463" y="475"/>
                  </a:lnTo>
                  <a:lnTo>
                    <a:pt x="460" y="470"/>
                  </a:lnTo>
                  <a:lnTo>
                    <a:pt x="458" y="463"/>
                  </a:lnTo>
                  <a:lnTo>
                    <a:pt x="460" y="456"/>
                  </a:lnTo>
                  <a:lnTo>
                    <a:pt x="461" y="450"/>
                  </a:lnTo>
                  <a:lnTo>
                    <a:pt x="461" y="443"/>
                  </a:lnTo>
                  <a:lnTo>
                    <a:pt x="461" y="436"/>
                  </a:lnTo>
                  <a:lnTo>
                    <a:pt x="458" y="432"/>
                  </a:lnTo>
                  <a:lnTo>
                    <a:pt x="458" y="432"/>
                  </a:lnTo>
                  <a:lnTo>
                    <a:pt x="442" y="424"/>
                  </a:lnTo>
                  <a:lnTo>
                    <a:pt x="429" y="418"/>
                  </a:lnTo>
                  <a:lnTo>
                    <a:pt x="417" y="417"/>
                  </a:lnTo>
                  <a:lnTo>
                    <a:pt x="408" y="418"/>
                  </a:lnTo>
                  <a:lnTo>
                    <a:pt x="399" y="422"/>
                  </a:lnTo>
                  <a:lnTo>
                    <a:pt x="394" y="424"/>
                  </a:lnTo>
                  <a:lnTo>
                    <a:pt x="389" y="427"/>
                  </a:lnTo>
                  <a:lnTo>
                    <a:pt x="384" y="427"/>
                  </a:lnTo>
                  <a:lnTo>
                    <a:pt x="379" y="425"/>
                  </a:lnTo>
                  <a:lnTo>
                    <a:pt x="375" y="418"/>
                  </a:lnTo>
                  <a:lnTo>
                    <a:pt x="375" y="418"/>
                  </a:lnTo>
                  <a:lnTo>
                    <a:pt x="363" y="399"/>
                  </a:lnTo>
                  <a:lnTo>
                    <a:pt x="351" y="387"/>
                  </a:lnTo>
                  <a:lnTo>
                    <a:pt x="341" y="382"/>
                  </a:lnTo>
                  <a:lnTo>
                    <a:pt x="332" y="380"/>
                  </a:lnTo>
                  <a:lnTo>
                    <a:pt x="322" y="384"/>
                  </a:lnTo>
                  <a:lnTo>
                    <a:pt x="313" y="387"/>
                  </a:lnTo>
                  <a:lnTo>
                    <a:pt x="303" y="393"/>
                  </a:lnTo>
                  <a:lnTo>
                    <a:pt x="292" y="394"/>
                  </a:lnTo>
                  <a:lnTo>
                    <a:pt x="282" y="394"/>
                  </a:lnTo>
                  <a:lnTo>
                    <a:pt x="268" y="387"/>
                  </a:lnTo>
                  <a:lnTo>
                    <a:pt x="268" y="387"/>
                  </a:lnTo>
                  <a:lnTo>
                    <a:pt x="263" y="384"/>
                  </a:lnTo>
                  <a:lnTo>
                    <a:pt x="259" y="379"/>
                  </a:lnTo>
                  <a:lnTo>
                    <a:pt x="254" y="375"/>
                  </a:lnTo>
                  <a:lnTo>
                    <a:pt x="251" y="368"/>
                  </a:lnTo>
                  <a:lnTo>
                    <a:pt x="249" y="363"/>
                  </a:lnTo>
                  <a:lnTo>
                    <a:pt x="247" y="356"/>
                  </a:lnTo>
                  <a:lnTo>
                    <a:pt x="245" y="351"/>
                  </a:lnTo>
                  <a:lnTo>
                    <a:pt x="245" y="344"/>
                  </a:lnTo>
                  <a:lnTo>
                    <a:pt x="247" y="337"/>
                  </a:lnTo>
                  <a:lnTo>
                    <a:pt x="249" y="330"/>
                  </a:lnTo>
                  <a:lnTo>
                    <a:pt x="249" y="330"/>
                  </a:lnTo>
                  <a:lnTo>
                    <a:pt x="249" y="327"/>
                  </a:lnTo>
                  <a:lnTo>
                    <a:pt x="249" y="322"/>
                  </a:lnTo>
                  <a:lnTo>
                    <a:pt x="247" y="316"/>
                  </a:lnTo>
                  <a:lnTo>
                    <a:pt x="245" y="311"/>
                  </a:lnTo>
                  <a:lnTo>
                    <a:pt x="244" y="304"/>
                  </a:lnTo>
                  <a:lnTo>
                    <a:pt x="240" y="299"/>
                  </a:lnTo>
                  <a:lnTo>
                    <a:pt x="239" y="294"/>
                  </a:lnTo>
                  <a:lnTo>
                    <a:pt x="235" y="291"/>
                  </a:lnTo>
                  <a:lnTo>
                    <a:pt x="230" y="287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11" y="285"/>
                  </a:lnTo>
                  <a:lnTo>
                    <a:pt x="195" y="289"/>
                  </a:lnTo>
                  <a:lnTo>
                    <a:pt x="180" y="292"/>
                  </a:lnTo>
                  <a:lnTo>
                    <a:pt x="166" y="296"/>
                  </a:lnTo>
                  <a:lnTo>
                    <a:pt x="154" y="299"/>
                  </a:lnTo>
                  <a:lnTo>
                    <a:pt x="142" y="299"/>
                  </a:lnTo>
                  <a:lnTo>
                    <a:pt x="131" y="296"/>
                  </a:lnTo>
                  <a:lnTo>
                    <a:pt x="121" y="287"/>
                  </a:lnTo>
                  <a:lnTo>
                    <a:pt x="112" y="272"/>
                  </a:lnTo>
                  <a:lnTo>
                    <a:pt x="106" y="247"/>
                  </a:lnTo>
                  <a:lnTo>
                    <a:pt x="106" y="247"/>
                  </a:lnTo>
                  <a:lnTo>
                    <a:pt x="104" y="242"/>
                  </a:lnTo>
                  <a:lnTo>
                    <a:pt x="104" y="237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9" y="225"/>
                  </a:lnTo>
                  <a:lnTo>
                    <a:pt x="97" y="221"/>
                  </a:lnTo>
                  <a:lnTo>
                    <a:pt x="93" y="220"/>
                  </a:lnTo>
                  <a:lnTo>
                    <a:pt x="92" y="216"/>
                  </a:lnTo>
                  <a:lnTo>
                    <a:pt x="88" y="215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1" y="211"/>
                  </a:lnTo>
                  <a:lnTo>
                    <a:pt x="74" y="213"/>
                  </a:lnTo>
                  <a:lnTo>
                    <a:pt x="68" y="215"/>
                  </a:lnTo>
                  <a:lnTo>
                    <a:pt x="61" y="218"/>
                  </a:lnTo>
                  <a:lnTo>
                    <a:pt x="52" y="220"/>
                  </a:lnTo>
                  <a:lnTo>
                    <a:pt x="42" y="223"/>
                  </a:lnTo>
                  <a:lnTo>
                    <a:pt x="31" y="223"/>
                  </a:lnTo>
                  <a:lnTo>
                    <a:pt x="21" y="223"/>
                  </a:lnTo>
                  <a:lnTo>
                    <a:pt x="10" y="220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0"/>
                  </a:lnTo>
                  <a:lnTo>
                    <a:pt x="992" y="635"/>
                  </a:lnTo>
                  <a:lnTo>
                    <a:pt x="994" y="852"/>
                  </a:lnTo>
                  <a:lnTo>
                    <a:pt x="990" y="861"/>
                  </a:lnTo>
                  <a:lnTo>
                    <a:pt x="990" y="86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75" name="Freeform 899">
              <a:extLst>
                <a:ext uri="{FF2B5EF4-FFF2-40B4-BE49-F238E27FC236}">
                  <a16:creationId xmlns:a16="http://schemas.microsoft.com/office/drawing/2014/main" id="{AE6C2563-CFB5-313C-C9FA-71C06F2E0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3546"/>
              <a:ext cx="20" cy="20"/>
            </a:xfrm>
            <a:custGeom>
              <a:avLst/>
              <a:gdLst>
                <a:gd name="T0" fmla="*/ 33 w 40"/>
                <a:gd name="T1" fmla="*/ 0 h 40"/>
                <a:gd name="T2" fmla="*/ 32 w 40"/>
                <a:gd name="T3" fmla="*/ 0 h 40"/>
                <a:gd name="T4" fmla="*/ 28 w 40"/>
                <a:gd name="T5" fmla="*/ 0 h 40"/>
                <a:gd name="T6" fmla="*/ 25 w 40"/>
                <a:gd name="T7" fmla="*/ 0 h 40"/>
                <a:gd name="T8" fmla="*/ 23 w 40"/>
                <a:gd name="T9" fmla="*/ 0 h 40"/>
                <a:gd name="T10" fmla="*/ 19 w 40"/>
                <a:gd name="T11" fmla="*/ 0 h 40"/>
                <a:gd name="T12" fmla="*/ 19 w 40"/>
                <a:gd name="T13" fmla="*/ 0 h 40"/>
                <a:gd name="T14" fmla="*/ 19 w 40"/>
                <a:gd name="T15" fmla="*/ 0 h 40"/>
                <a:gd name="T16" fmla="*/ 18 w 40"/>
                <a:gd name="T17" fmla="*/ 0 h 40"/>
                <a:gd name="T18" fmla="*/ 18 w 40"/>
                <a:gd name="T19" fmla="*/ 2 h 40"/>
                <a:gd name="T20" fmla="*/ 18 w 40"/>
                <a:gd name="T21" fmla="*/ 2 h 40"/>
                <a:gd name="T22" fmla="*/ 14 w 40"/>
                <a:gd name="T23" fmla="*/ 4 h 40"/>
                <a:gd name="T24" fmla="*/ 11 w 40"/>
                <a:gd name="T25" fmla="*/ 7 h 40"/>
                <a:gd name="T26" fmla="*/ 7 w 40"/>
                <a:gd name="T27" fmla="*/ 12 h 40"/>
                <a:gd name="T28" fmla="*/ 4 w 40"/>
                <a:gd name="T29" fmla="*/ 19 h 40"/>
                <a:gd name="T30" fmla="*/ 0 w 40"/>
                <a:gd name="T31" fmla="*/ 25 h 40"/>
                <a:gd name="T32" fmla="*/ 0 w 40"/>
                <a:gd name="T33" fmla="*/ 31 h 40"/>
                <a:gd name="T34" fmla="*/ 0 w 40"/>
                <a:gd name="T35" fmla="*/ 35 h 40"/>
                <a:gd name="T36" fmla="*/ 0 w 40"/>
                <a:gd name="T37" fmla="*/ 37 h 40"/>
                <a:gd name="T38" fmla="*/ 0 w 40"/>
                <a:gd name="T39" fmla="*/ 38 h 40"/>
                <a:gd name="T40" fmla="*/ 2 w 40"/>
                <a:gd name="T41" fmla="*/ 38 h 40"/>
                <a:gd name="T42" fmla="*/ 4 w 40"/>
                <a:gd name="T43" fmla="*/ 40 h 40"/>
                <a:gd name="T44" fmla="*/ 6 w 40"/>
                <a:gd name="T45" fmla="*/ 40 h 40"/>
                <a:gd name="T46" fmla="*/ 6 w 40"/>
                <a:gd name="T47" fmla="*/ 40 h 40"/>
                <a:gd name="T48" fmla="*/ 7 w 40"/>
                <a:gd name="T49" fmla="*/ 38 h 40"/>
                <a:gd name="T50" fmla="*/ 7 w 40"/>
                <a:gd name="T51" fmla="*/ 38 h 40"/>
                <a:gd name="T52" fmla="*/ 9 w 40"/>
                <a:gd name="T53" fmla="*/ 37 h 40"/>
                <a:gd name="T54" fmla="*/ 9 w 40"/>
                <a:gd name="T55" fmla="*/ 37 h 40"/>
                <a:gd name="T56" fmla="*/ 9 w 40"/>
                <a:gd name="T57" fmla="*/ 35 h 40"/>
                <a:gd name="T58" fmla="*/ 9 w 40"/>
                <a:gd name="T59" fmla="*/ 31 h 40"/>
                <a:gd name="T60" fmla="*/ 9 w 40"/>
                <a:gd name="T61" fmla="*/ 28 h 40"/>
                <a:gd name="T62" fmla="*/ 11 w 40"/>
                <a:gd name="T63" fmla="*/ 25 h 40"/>
                <a:gd name="T64" fmla="*/ 12 w 40"/>
                <a:gd name="T65" fmla="*/ 21 h 40"/>
                <a:gd name="T66" fmla="*/ 14 w 40"/>
                <a:gd name="T67" fmla="*/ 18 h 40"/>
                <a:gd name="T68" fmla="*/ 19 w 40"/>
                <a:gd name="T69" fmla="*/ 9 h 40"/>
                <a:gd name="T70" fmla="*/ 32 w 40"/>
                <a:gd name="T71" fmla="*/ 9 h 40"/>
                <a:gd name="T72" fmla="*/ 32 w 40"/>
                <a:gd name="T73" fmla="*/ 9 h 40"/>
                <a:gd name="T74" fmla="*/ 33 w 40"/>
                <a:gd name="T75" fmla="*/ 9 h 40"/>
                <a:gd name="T76" fmla="*/ 33 w 40"/>
                <a:gd name="T77" fmla="*/ 9 h 40"/>
                <a:gd name="T78" fmla="*/ 35 w 40"/>
                <a:gd name="T79" fmla="*/ 9 h 40"/>
                <a:gd name="T80" fmla="*/ 35 w 40"/>
                <a:gd name="T81" fmla="*/ 9 h 40"/>
                <a:gd name="T82" fmla="*/ 37 w 40"/>
                <a:gd name="T83" fmla="*/ 9 h 40"/>
                <a:gd name="T84" fmla="*/ 37 w 40"/>
                <a:gd name="T85" fmla="*/ 9 h 40"/>
                <a:gd name="T86" fmla="*/ 38 w 40"/>
                <a:gd name="T87" fmla="*/ 9 h 40"/>
                <a:gd name="T88" fmla="*/ 38 w 40"/>
                <a:gd name="T89" fmla="*/ 7 h 40"/>
                <a:gd name="T90" fmla="*/ 40 w 40"/>
                <a:gd name="T91" fmla="*/ 5 h 40"/>
                <a:gd name="T92" fmla="*/ 40 w 40"/>
                <a:gd name="T93" fmla="*/ 5 h 40"/>
                <a:gd name="T94" fmla="*/ 40 w 40"/>
                <a:gd name="T95" fmla="*/ 4 h 40"/>
                <a:gd name="T96" fmla="*/ 38 w 40"/>
                <a:gd name="T97" fmla="*/ 2 h 40"/>
                <a:gd name="T98" fmla="*/ 38 w 40"/>
                <a:gd name="T99" fmla="*/ 2 h 40"/>
                <a:gd name="T100" fmla="*/ 37 w 40"/>
                <a:gd name="T101" fmla="*/ 0 h 40"/>
                <a:gd name="T102" fmla="*/ 35 w 40"/>
                <a:gd name="T103" fmla="*/ 0 h 40"/>
                <a:gd name="T104" fmla="*/ 35 w 40"/>
                <a:gd name="T10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" h="40">
                  <a:moveTo>
                    <a:pt x="35" y="0"/>
                  </a:moveTo>
                  <a:lnTo>
                    <a:pt x="33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7" y="12"/>
                  </a:lnTo>
                  <a:lnTo>
                    <a:pt x="6" y="16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23" y="9"/>
                  </a:lnTo>
                  <a:lnTo>
                    <a:pt x="19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76" name="Freeform 900">
              <a:extLst>
                <a:ext uri="{FF2B5EF4-FFF2-40B4-BE49-F238E27FC236}">
                  <a16:creationId xmlns:a16="http://schemas.microsoft.com/office/drawing/2014/main" id="{45F2F62E-80BE-5A33-05FB-321C8E878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802"/>
              <a:ext cx="578" cy="297"/>
            </a:xfrm>
            <a:custGeom>
              <a:avLst/>
              <a:gdLst>
                <a:gd name="T0" fmla="*/ 1106 w 1158"/>
                <a:gd name="T1" fmla="*/ 216 h 595"/>
                <a:gd name="T2" fmla="*/ 1096 w 1158"/>
                <a:gd name="T3" fmla="*/ 221 h 595"/>
                <a:gd name="T4" fmla="*/ 1085 w 1158"/>
                <a:gd name="T5" fmla="*/ 225 h 595"/>
                <a:gd name="T6" fmla="*/ 1077 w 1158"/>
                <a:gd name="T7" fmla="*/ 230 h 595"/>
                <a:gd name="T8" fmla="*/ 1068 w 1158"/>
                <a:gd name="T9" fmla="*/ 235 h 595"/>
                <a:gd name="T10" fmla="*/ 1063 w 1158"/>
                <a:gd name="T11" fmla="*/ 237 h 595"/>
                <a:gd name="T12" fmla="*/ 985 w 1158"/>
                <a:gd name="T13" fmla="*/ 268 h 595"/>
                <a:gd name="T14" fmla="*/ 885 w 1158"/>
                <a:gd name="T15" fmla="*/ 294 h 595"/>
                <a:gd name="T16" fmla="*/ 781 w 1158"/>
                <a:gd name="T17" fmla="*/ 316 h 595"/>
                <a:gd name="T18" fmla="*/ 693 w 1158"/>
                <a:gd name="T19" fmla="*/ 339 h 595"/>
                <a:gd name="T20" fmla="*/ 645 w 1158"/>
                <a:gd name="T21" fmla="*/ 358 h 595"/>
                <a:gd name="T22" fmla="*/ 626 w 1158"/>
                <a:gd name="T23" fmla="*/ 374 h 595"/>
                <a:gd name="T24" fmla="*/ 562 w 1158"/>
                <a:gd name="T25" fmla="*/ 427 h 595"/>
                <a:gd name="T26" fmla="*/ 477 w 1158"/>
                <a:gd name="T27" fmla="*/ 494 h 595"/>
                <a:gd name="T28" fmla="*/ 396 w 1158"/>
                <a:gd name="T29" fmla="*/ 557 h 595"/>
                <a:gd name="T30" fmla="*/ 341 w 1158"/>
                <a:gd name="T31" fmla="*/ 593 h 595"/>
                <a:gd name="T32" fmla="*/ 330 w 1158"/>
                <a:gd name="T33" fmla="*/ 595 h 595"/>
                <a:gd name="T34" fmla="*/ 308 w 1158"/>
                <a:gd name="T35" fmla="*/ 581 h 595"/>
                <a:gd name="T36" fmla="*/ 263 w 1158"/>
                <a:gd name="T37" fmla="*/ 557 h 595"/>
                <a:gd name="T38" fmla="*/ 201 w 1158"/>
                <a:gd name="T39" fmla="*/ 524 h 595"/>
                <a:gd name="T40" fmla="*/ 130 w 1158"/>
                <a:gd name="T41" fmla="*/ 484 h 595"/>
                <a:gd name="T42" fmla="*/ 54 w 1158"/>
                <a:gd name="T43" fmla="*/ 441 h 595"/>
                <a:gd name="T44" fmla="*/ 0 w 1158"/>
                <a:gd name="T45" fmla="*/ 410 h 595"/>
                <a:gd name="T46" fmla="*/ 10 w 1158"/>
                <a:gd name="T47" fmla="*/ 370 h 595"/>
                <a:gd name="T48" fmla="*/ 50 w 1158"/>
                <a:gd name="T49" fmla="*/ 277 h 595"/>
                <a:gd name="T50" fmla="*/ 131 w 1158"/>
                <a:gd name="T51" fmla="*/ 161 h 595"/>
                <a:gd name="T52" fmla="*/ 265 w 1158"/>
                <a:gd name="T53" fmla="*/ 59 h 595"/>
                <a:gd name="T54" fmla="*/ 465 w 1158"/>
                <a:gd name="T55" fmla="*/ 4 h 595"/>
                <a:gd name="T56" fmla="*/ 576 w 1158"/>
                <a:gd name="T57" fmla="*/ 0 h 595"/>
                <a:gd name="T58" fmla="*/ 767 w 1158"/>
                <a:gd name="T59" fmla="*/ 16 h 595"/>
                <a:gd name="T60" fmla="*/ 919 w 1158"/>
                <a:gd name="T61" fmla="*/ 55 h 595"/>
                <a:gd name="T62" fmla="*/ 1037 w 1158"/>
                <a:gd name="T63" fmla="*/ 109 h 595"/>
                <a:gd name="T64" fmla="*/ 1123 w 1158"/>
                <a:gd name="T65" fmla="*/ 164 h 595"/>
                <a:gd name="T66" fmla="*/ 1111 w 1158"/>
                <a:gd name="T67" fmla="*/ 214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58" h="595">
                  <a:moveTo>
                    <a:pt x="1111" y="214"/>
                  </a:moveTo>
                  <a:lnTo>
                    <a:pt x="1106" y="216"/>
                  </a:lnTo>
                  <a:lnTo>
                    <a:pt x="1101" y="218"/>
                  </a:lnTo>
                  <a:lnTo>
                    <a:pt x="1096" y="221"/>
                  </a:lnTo>
                  <a:lnTo>
                    <a:pt x="1090" y="223"/>
                  </a:lnTo>
                  <a:lnTo>
                    <a:pt x="1085" y="225"/>
                  </a:lnTo>
                  <a:lnTo>
                    <a:pt x="1082" y="228"/>
                  </a:lnTo>
                  <a:lnTo>
                    <a:pt x="1077" y="230"/>
                  </a:lnTo>
                  <a:lnTo>
                    <a:pt x="1071" y="232"/>
                  </a:lnTo>
                  <a:lnTo>
                    <a:pt x="1068" y="235"/>
                  </a:lnTo>
                  <a:lnTo>
                    <a:pt x="1063" y="237"/>
                  </a:lnTo>
                  <a:lnTo>
                    <a:pt x="1063" y="237"/>
                  </a:lnTo>
                  <a:lnTo>
                    <a:pt x="1028" y="253"/>
                  </a:lnTo>
                  <a:lnTo>
                    <a:pt x="985" y="268"/>
                  </a:lnTo>
                  <a:lnTo>
                    <a:pt x="937" y="282"/>
                  </a:lnTo>
                  <a:lnTo>
                    <a:pt x="885" y="294"/>
                  </a:lnTo>
                  <a:lnTo>
                    <a:pt x="831" y="306"/>
                  </a:lnTo>
                  <a:lnTo>
                    <a:pt x="781" y="316"/>
                  </a:lnTo>
                  <a:lnTo>
                    <a:pt x="733" y="329"/>
                  </a:lnTo>
                  <a:lnTo>
                    <a:pt x="693" y="339"/>
                  </a:lnTo>
                  <a:lnTo>
                    <a:pt x="662" y="349"/>
                  </a:lnTo>
                  <a:lnTo>
                    <a:pt x="645" y="358"/>
                  </a:lnTo>
                  <a:lnTo>
                    <a:pt x="645" y="358"/>
                  </a:lnTo>
                  <a:lnTo>
                    <a:pt x="626" y="374"/>
                  </a:lnTo>
                  <a:lnTo>
                    <a:pt x="596" y="398"/>
                  </a:lnTo>
                  <a:lnTo>
                    <a:pt x="562" y="427"/>
                  </a:lnTo>
                  <a:lnTo>
                    <a:pt x="520" y="460"/>
                  </a:lnTo>
                  <a:lnTo>
                    <a:pt x="477" y="494"/>
                  </a:lnTo>
                  <a:lnTo>
                    <a:pt x="436" y="527"/>
                  </a:lnTo>
                  <a:lnTo>
                    <a:pt x="396" y="557"/>
                  </a:lnTo>
                  <a:lnTo>
                    <a:pt x="365" y="579"/>
                  </a:lnTo>
                  <a:lnTo>
                    <a:pt x="341" y="593"/>
                  </a:lnTo>
                  <a:lnTo>
                    <a:pt x="330" y="595"/>
                  </a:lnTo>
                  <a:lnTo>
                    <a:pt x="330" y="595"/>
                  </a:lnTo>
                  <a:lnTo>
                    <a:pt x="323" y="590"/>
                  </a:lnTo>
                  <a:lnTo>
                    <a:pt x="308" y="581"/>
                  </a:lnTo>
                  <a:lnTo>
                    <a:pt x="289" y="571"/>
                  </a:lnTo>
                  <a:lnTo>
                    <a:pt x="263" y="557"/>
                  </a:lnTo>
                  <a:lnTo>
                    <a:pt x="233" y="541"/>
                  </a:lnTo>
                  <a:lnTo>
                    <a:pt x="201" y="524"/>
                  </a:lnTo>
                  <a:lnTo>
                    <a:pt x="166" y="505"/>
                  </a:lnTo>
                  <a:lnTo>
                    <a:pt x="130" y="484"/>
                  </a:lnTo>
                  <a:lnTo>
                    <a:pt x="92" y="463"/>
                  </a:lnTo>
                  <a:lnTo>
                    <a:pt x="54" y="44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2" y="399"/>
                  </a:lnTo>
                  <a:lnTo>
                    <a:pt x="10" y="370"/>
                  </a:lnTo>
                  <a:lnTo>
                    <a:pt x="26" y="329"/>
                  </a:lnTo>
                  <a:lnTo>
                    <a:pt x="50" y="277"/>
                  </a:lnTo>
                  <a:lnTo>
                    <a:pt x="85" y="218"/>
                  </a:lnTo>
                  <a:lnTo>
                    <a:pt x="131" y="161"/>
                  </a:lnTo>
                  <a:lnTo>
                    <a:pt x="190" y="106"/>
                  </a:lnTo>
                  <a:lnTo>
                    <a:pt x="265" y="59"/>
                  </a:lnTo>
                  <a:lnTo>
                    <a:pt x="356" y="23"/>
                  </a:lnTo>
                  <a:lnTo>
                    <a:pt x="465" y="4"/>
                  </a:lnTo>
                  <a:lnTo>
                    <a:pt x="465" y="4"/>
                  </a:lnTo>
                  <a:lnTo>
                    <a:pt x="576" y="0"/>
                  </a:lnTo>
                  <a:lnTo>
                    <a:pt x="677" y="5"/>
                  </a:lnTo>
                  <a:lnTo>
                    <a:pt x="767" y="16"/>
                  </a:lnTo>
                  <a:lnTo>
                    <a:pt x="849" y="35"/>
                  </a:lnTo>
                  <a:lnTo>
                    <a:pt x="919" y="55"/>
                  </a:lnTo>
                  <a:lnTo>
                    <a:pt x="982" y="81"/>
                  </a:lnTo>
                  <a:lnTo>
                    <a:pt x="1037" y="109"/>
                  </a:lnTo>
                  <a:lnTo>
                    <a:pt x="1084" y="137"/>
                  </a:lnTo>
                  <a:lnTo>
                    <a:pt x="1123" y="164"/>
                  </a:lnTo>
                  <a:lnTo>
                    <a:pt x="1158" y="189"/>
                  </a:lnTo>
                  <a:lnTo>
                    <a:pt x="1111" y="214"/>
                  </a:lnTo>
                  <a:lnTo>
                    <a:pt x="1111" y="214"/>
                  </a:lnTo>
                  <a:close/>
                </a:path>
              </a:pathLst>
            </a:custGeom>
            <a:solidFill>
              <a:srgbClr val="FF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77" name="Freeform 901">
              <a:extLst>
                <a:ext uri="{FF2B5EF4-FFF2-40B4-BE49-F238E27FC236}">
                  <a16:creationId xmlns:a16="http://schemas.microsoft.com/office/drawing/2014/main" id="{78F6F330-97E0-C758-10C5-29C66BA8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815"/>
              <a:ext cx="545" cy="281"/>
            </a:xfrm>
            <a:custGeom>
              <a:avLst/>
              <a:gdLst>
                <a:gd name="T0" fmla="*/ 631 w 1090"/>
                <a:gd name="T1" fmla="*/ 4 h 562"/>
                <a:gd name="T2" fmla="*/ 850 w 1090"/>
                <a:gd name="T3" fmla="*/ 50 h 562"/>
                <a:gd name="T4" fmla="*/ 1006 w 1090"/>
                <a:gd name="T5" fmla="*/ 123 h 562"/>
                <a:gd name="T6" fmla="*/ 1073 w 1090"/>
                <a:gd name="T7" fmla="*/ 168 h 562"/>
                <a:gd name="T8" fmla="*/ 1078 w 1090"/>
                <a:gd name="T9" fmla="*/ 171 h 562"/>
                <a:gd name="T10" fmla="*/ 1083 w 1090"/>
                <a:gd name="T11" fmla="*/ 175 h 562"/>
                <a:gd name="T12" fmla="*/ 1088 w 1090"/>
                <a:gd name="T13" fmla="*/ 178 h 562"/>
                <a:gd name="T14" fmla="*/ 1088 w 1090"/>
                <a:gd name="T15" fmla="*/ 180 h 562"/>
                <a:gd name="T16" fmla="*/ 1073 w 1090"/>
                <a:gd name="T17" fmla="*/ 188 h 562"/>
                <a:gd name="T18" fmla="*/ 1056 w 1090"/>
                <a:gd name="T19" fmla="*/ 197 h 562"/>
                <a:gd name="T20" fmla="*/ 1045 w 1090"/>
                <a:gd name="T21" fmla="*/ 202 h 562"/>
                <a:gd name="T22" fmla="*/ 1035 w 1090"/>
                <a:gd name="T23" fmla="*/ 208 h 562"/>
                <a:gd name="T24" fmla="*/ 1021 w 1090"/>
                <a:gd name="T25" fmla="*/ 213 h 562"/>
                <a:gd name="T26" fmla="*/ 1007 w 1090"/>
                <a:gd name="T27" fmla="*/ 220 h 562"/>
                <a:gd name="T28" fmla="*/ 999 w 1090"/>
                <a:gd name="T29" fmla="*/ 223 h 562"/>
                <a:gd name="T30" fmla="*/ 947 w 1090"/>
                <a:gd name="T31" fmla="*/ 244 h 562"/>
                <a:gd name="T32" fmla="*/ 885 w 1090"/>
                <a:gd name="T33" fmla="*/ 263 h 562"/>
                <a:gd name="T34" fmla="*/ 817 w 1090"/>
                <a:gd name="T35" fmla="*/ 280 h 562"/>
                <a:gd name="T36" fmla="*/ 771 w 1090"/>
                <a:gd name="T37" fmla="*/ 290 h 562"/>
                <a:gd name="T38" fmla="*/ 703 w 1090"/>
                <a:gd name="T39" fmla="*/ 308 h 562"/>
                <a:gd name="T40" fmla="*/ 648 w 1090"/>
                <a:gd name="T41" fmla="*/ 323 h 562"/>
                <a:gd name="T42" fmla="*/ 615 w 1090"/>
                <a:gd name="T43" fmla="*/ 339 h 562"/>
                <a:gd name="T44" fmla="*/ 570 w 1090"/>
                <a:gd name="T45" fmla="*/ 377 h 562"/>
                <a:gd name="T46" fmla="*/ 460 w 1090"/>
                <a:gd name="T47" fmla="*/ 467 h 562"/>
                <a:gd name="T48" fmla="*/ 354 w 1090"/>
                <a:gd name="T49" fmla="*/ 545 h 562"/>
                <a:gd name="T50" fmla="*/ 320 w 1090"/>
                <a:gd name="T51" fmla="*/ 562 h 562"/>
                <a:gd name="T52" fmla="*/ 314 w 1090"/>
                <a:gd name="T53" fmla="*/ 560 h 562"/>
                <a:gd name="T54" fmla="*/ 304 w 1090"/>
                <a:gd name="T55" fmla="*/ 555 h 562"/>
                <a:gd name="T56" fmla="*/ 290 w 1090"/>
                <a:gd name="T57" fmla="*/ 550 h 562"/>
                <a:gd name="T58" fmla="*/ 283 w 1090"/>
                <a:gd name="T59" fmla="*/ 546 h 562"/>
                <a:gd name="T60" fmla="*/ 280 w 1090"/>
                <a:gd name="T61" fmla="*/ 545 h 562"/>
                <a:gd name="T62" fmla="*/ 276 w 1090"/>
                <a:gd name="T63" fmla="*/ 545 h 562"/>
                <a:gd name="T64" fmla="*/ 273 w 1090"/>
                <a:gd name="T65" fmla="*/ 543 h 562"/>
                <a:gd name="T66" fmla="*/ 242 w 1090"/>
                <a:gd name="T67" fmla="*/ 529 h 562"/>
                <a:gd name="T68" fmla="*/ 186 w 1090"/>
                <a:gd name="T69" fmla="*/ 505 h 562"/>
                <a:gd name="T70" fmla="*/ 124 w 1090"/>
                <a:gd name="T71" fmla="*/ 474 h 562"/>
                <a:gd name="T72" fmla="*/ 81 w 1090"/>
                <a:gd name="T73" fmla="*/ 443 h 562"/>
                <a:gd name="T74" fmla="*/ 64 w 1090"/>
                <a:gd name="T75" fmla="*/ 430 h 562"/>
                <a:gd name="T76" fmla="*/ 28 w 1090"/>
                <a:gd name="T77" fmla="*/ 410 h 562"/>
                <a:gd name="T78" fmla="*/ 2 w 1090"/>
                <a:gd name="T79" fmla="*/ 392 h 562"/>
                <a:gd name="T80" fmla="*/ 0 w 1090"/>
                <a:gd name="T81" fmla="*/ 391 h 562"/>
                <a:gd name="T82" fmla="*/ 5 w 1090"/>
                <a:gd name="T83" fmla="*/ 384 h 562"/>
                <a:gd name="T84" fmla="*/ 14 w 1090"/>
                <a:gd name="T85" fmla="*/ 372 h 562"/>
                <a:gd name="T86" fmla="*/ 19 w 1090"/>
                <a:gd name="T87" fmla="*/ 360 h 562"/>
                <a:gd name="T88" fmla="*/ 40 w 1090"/>
                <a:gd name="T89" fmla="*/ 289 h 562"/>
                <a:gd name="T90" fmla="*/ 124 w 1090"/>
                <a:gd name="T91" fmla="*/ 157 h 562"/>
                <a:gd name="T92" fmla="*/ 285 w 1090"/>
                <a:gd name="T93" fmla="*/ 42 h 562"/>
                <a:gd name="T94" fmla="*/ 446 w 1090"/>
                <a:gd name="T95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0" h="562">
                  <a:moveTo>
                    <a:pt x="446" y="4"/>
                  </a:moveTo>
                  <a:lnTo>
                    <a:pt x="542" y="0"/>
                  </a:lnTo>
                  <a:lnTo>
                    <a:pt x="631" y="4"/>
                  </a:lnTo>
                  <a:lnTo>
                    <a:pt x="712" y="14"/>
                  </a:lnTo>
                  <a:lnTo>
                    <a:pt x="784" y="29"/>
                  </a:lnTo>
                  <a:lnTo>
                    <a:pt x="850" y="50"/>
                  </a:lnTo>
                  <a:lnTo>
                    <a:pt x="909" y="73"/>
                  </a:lnTo>
                  <a:lnTo>
                    <a:pt x="961" y="97"/>
                  </a:lnTo>
                  <a:lnTo>
                    <a:pt x="1006" y="123"/>
                  </a:lnTo>
                  <a:lnTo>
                    <a:pt x="1042" y="145"/>
                  </a:lnTo>
                  <a:lnTo>
                    <a:pt x="1073" y="168"/>
                  </a:lnTo>
                  <a:lnTo>
                    <a:pt x="1073" y="168"/>
                  </a:lnTo>
                  <a:lnTo>
                    <a:pt x="1075" y="169"/>
                  </a:lnTo>
                  <a:lnTo>
                    <a:pt x="1076" y="169"/>
                  </a:lnTo>
                  <a:lnTo>
                    <a:pt x="1078" y="171"/>
                  </a:lnTo>
                  <a:lnTo>
                    <a:pt x="1080" y="173"/>
                  </a:lnTo>
                  <a:lnTo>
                    <a:pt x="1082" y="173"/>
                  </a:lnTo>
                  <a:lnTo>
                    <a:pt x="1083" y="175"/>
                  </a:lnTo>
                  <a:lnTo>
                    <a:pt x="1085" y="176"/>
                  </a:lnTo>
                  <a:lnTo>
                    <a:pt x="1087" y="178"/>
                  </a:lnTo>
                  <a:lnTo>
                    <a:pt x="1088" y="178"/>
                  </a:lnTo>
                  <a:lnTo>
                    <a:pt x="1090" y="180"/>
                  </a:lnTo>
                  <a:lnTo>
                    <a:pt x="1090" y="180"/>
                  </a:lnTo>
                  <a:lnTo>
                    <a:pt x="1088" y="180"/>
                  </a:lnTo>
                  <a:lnTo>
                    <a:pt x="1085" y="182"/>
                  </a:lnTo>
                  <a:lnTo>
                    <a:pt x="1080" y="185"/>
                  </a:lnTo>
                  <a:lnTo>
                    <a:pt x="1073" y="188"/>
                  </a:lnTo>
                  <a:lnTo>
                    <a:pt x="1068" y="192"/>
                  </a:lnTo>
                  <a:lnTo>
                    <a:pt x="1061" y="195"/>
                  </a:lnTo>
                  <a:lnTo>
                    <a:pt x="1056" y="197"/>
                  </a:lnTo>
                  <a:lnTo>
                    <a:pt x="1050" y="201"/>
                  </a:lnTo>
                  <a:lnTo>
                    <a:pt x="1047" y="202"/>
                  </a:lnTo>
                  <a:lnTo>
                    <a:pt x="1045" y="202"/>
                  </a:lnTo>
                  <a:lnTo>
                    <a:pt x="1045" y="202"/>
                  </a:lnTo>
                  <a:lnTo>
                    <a:pt x="1040" y="204"/>
                  </a:lnTo>
                  <a:lnTo>
                    <a:pt x="1035" y="208"/>
                  </a:lnTo>
                  <a:lnTo>
                    <a:pt x="1030" y="209"/>
                  </a:lnTo>
                  <a:lnTo>
                    <a:pt x="1026" y="211"/>
                  </a:lnTo>
                  <a:lnTo>
                    <a:pt x="1021" y="213"/>
                  </a:lnTo>
                  <a:lnTo>
                    <a:pt x="1016" y="214"/>
                  </a:lnTo>
                  <a:lnTo>
                    <a:pt x="1011" y="216"/>
                  </a:lnTo>
                  <a:lnTo>
                    <a:pt x="1007" y="220"/>
                  </a:lnTo>
                  <a:lnTo>
                    <a:pt x="1002" y="221"/>
                  </a:lnTo>
                  <a:lnTo>
                    <a:pt x="999" y="223"/>
                  </a:lnTo>
                  <a:lnTo>
                    <a:pt x="999" y="223"/>
                  </a:lnTo>
                  <a:lnTo>
                    <a:pt x="983" y="230"/>
                  </a:lnTo>
                  <a:lnTo>
                    <a:pt x="966" y="237"/>
                  </a:lnTo>
                  <a:lnTo>
                    <a:pt x="947" y="244"/>
                  </a:lnTo>
                  <a:lnTo>
                    <a:pt x="928" y="251"/>
                  </a:lnTo>
                  <a:lnTo>
                    <a:pt x="905" y="256"/>
                  </a:lnTo>
                  <a:lnTo>
                    <a:pt x="885" y="263"/>
                  </a:lnTo>
                  <a:lnTo>
                    <a:pt x="862" y="268"/>
                  </a:lnTo>
                  <a:lnTo>
                    <a:pt x="840" y="275"/>
                  </a:lnTo>
                  <a:lnTo>
                    <a:pt x="817" y="280"/>
                  </a:lnTo>
                  <a:lnTo>
                    <a:pt x="795" y="285"/>
                  </a:lnTo>
                  <a:lnTo>
                    <a:pt x="795" y="285"/>
                  </a:lnTo>
                  <a:lnTo>
                    <a:pt x="771" y="290"/>
                  </a:lnTo>
                  <a:lnTo>
                    <a:pt x="746" y="296"/>
                  </a:lnTo>
                  <a:lnTo>
                    <a:pt x="724" y="301"/>
                  </a:lnTo>
                  <a:lnTo>
                    <a:pt x="703" y="308"/>
                  </a:lnTo>
                  <a:lnTo>
                    <a:pt x="682" y="313"/>
                  </a:lnTo>
                  <a:lnTo>
                    <a:pt x="663" y="318"/>
                  </a:lnTo>
                  <a:lnTo>
                    <a:pt x="648" y="323"/>
                  </a:lnTo>
                  <a:lnTo>
                    <a:pt x="634" y="328"/>
                  </a:lnTo>
                  <a:lnTo>
                    <a:pt x="622" y="334"/>
                  </a:lnTo>
                  <a:lnTo>
                    <a:pt x="615" y="339"/>
                  </a:lnTo>
                  <a:lnTo>
                    <a:pt x="615" y="339"/>
                  </a:lnTo>
                  <a:lnTo>
                    <a:pt x="596" y="354"/>
                  </a:lnTo>
                  <a:lnTo>
                    <a:pt x="570" y="377"/>
                  </a:lnTo>
                  <a:lnTo>
                    <a:pt x="536" y="405"/>
                  </a:lnTo>
                  <a:lnTo>
                    <a:pt x="499" y="434"/>
                  </a:lnTo>
                  <a:lnTo>
                    <a:pt x="460" y="467"/>
                  </a:lnTo>
                  <a:lnTo>
                    <a:pt x="420" y="496"/>
                  </a:lnTo>
                  <a:lnTo>
                    <a:pt x="385" y="524"/>
                  </a:lnTo>
                  <a:lnTo>
                    <a:pt x="354" y="545"/>
                  </a:lnTo>
                  <a:lnTo>
                    <a:pt x="332" y="558"/>
                  </a:lnTo>
                  <a:lnTo>
                    <a:pt x="320" y="562"/>
                  </a:lnTo>
                  <a:lnTo>
                    <a:pt x="320" y="562"/>
                  </a:lnTo>
                  <a:lnTo>
                    <a:pt x="318" y="562"/>
                  </a:lnTo>
                  <a:lnTo>
                    <a:pt x="316" y="560"/>
                  </a:lnTo>
                  <a:lnTo>
                    <a:pt x="314" y="560"/>
                  </a:lnTo>
                  <a:lnTo>
                    <a:pt x="311" y="558"/>
                  </a:lnTo>
                  <a:lnTo>
                    <a:pt x="307" y="557"/>
                  </a:lnTo>
                  <a:lnTo>
                    <a:pt x="304" y="555"/>
                  </a:lnTo>
                  <a:lnTo>
                    <a:pt x="299" y="553"/>
                  </a:lnTo>
                  <a:lnTo>
                    <a:pt x="295" y="551"/>
                  </a:lnTo>
                  <a:lnTo>
                    <a:pt x="290" y="550"/>
                  </a:lnTo>
                  <a:lnTo>
                    <a:pt x="285" y="548"/>
                  </a:lnTo>
                  <a:lnTo>
                    <a:pt x="285" y="548"/>
                  </a:lnTo>
                  <a:lnTo>
                    <a:pt x="283" y="546"/>
                  </a:lnTo>
                  <a:lnTo>
                    <a:pt x="282" y="546"/>
                  </a:lnTo>
                  <a:lnTo>
                    <a:pt x="282" y="546"/>
                  </a:lnTo>
                  <a:lnTo>
                    <a:pt x="280" y="545"/>
                  </a:lnTo>
                  <a:lnTo>
                    <a:pt x="278" y="545"/>
                  </a:lnTo>
                  <a:lnTo>
                    <a:pt x="276" y="545"/>
                  </a:lnTo>
                  <a:lnTo>
                    <a:pt x="276" y="545"/>
                  </a:lnTo>
                  <a:lnTo>
                    <a:pt x="275" y="543"/>
                  </a:lnTo>
                  <a:lnTo>
                    <a:pt x="273" y="543"/>
                  </a:lnTo>
                  <a:lnTo>
                    <a:pt x="273" y="543"/>
                  </a:lnTo>
                  <a:lnTo>
                    <a:pt x="273" y="543"/>
                  </a:lnTo>
                  <a:lnTo>
                    <a:pt x="257" y="536"/>
                  </a:lnTo>
                  <a:lnTo>
                    <a:pt x="242" y="529"/>
                  </a:lnTo>
                  <a:lnTo>
                    <a:pt x="224" y="520"/>
                  </a:lnTo>
                  <a:lnTo>
                    <a:pt x="205" y="513"/>
                  </a:lnTo>
                  <a:lnTo>
                    <a:pt x="186" y="505"/>
                  </a:lnTo>
                  <a:lnTo>
                    <a:pt x="166" y="496"/>
                  </a:lnTo>
                  <a:lnTo>
                    <a:pt x="145" y="486"/>
                  </a:lnTo>
                  <a:lnTo>
                    <a:pt x="124" y="474"/>
                  </a:lnTo>
                  <a:lnTo>
                    <a:pt x="104" y="460"/>
                  </a:lnTo>
                  <a:lnTo>
                    <a:pt x="81" y="443"/>
                  </a:lnTo>
                  <a:lnTo>
                    <a:pt x="81" y="443"/>
                  </a:lnTo>
                  <a:lnTo>
                    <a:pt x="79" y="441"/>
                  </a:lnTo>
                  <a:lnTo>
                    <a:pt x="72" y="437"/>
                  </a:lnTo>
                  <a:lnTo>
                    <a:pt x="64" y="430"/>
                  </a:lnTo>
                  <a:lnTo>
                    <a:pt x="52" y="424"/>
                  </a:lnTo>
                  <a:lnTo>
                    <a:pt x="40" y="417"/>
                  </a:lnTo>
                  <a:lnTo>
                    <a:pt x="28" y="410"/>
                  </a:lnTo>
                  <a:lnTo>
                    <a:pt x="17" y="403"/>
                  </a:lnTo>
                  <a:lnTo>
                    <a:pt x="8" y="398"/>
                  </a:lnTo>
                  <a:lnTo>
                    <a:pt x="2" y="392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2" y="389"/>
                  </a:lnTo>
                  <a:lnTo>
                    <a:pt x="3" y="387"/>
                  </a:lnTo>
                  <a:lnTo>
                    <a:pt x="5" y="384"/>
                  </a:lnTo>
                  <a:lnTo>
                    <a:pt x="8" y="380"/>
                  </a:lnTo>
                  <a:lnTo>
                    <a:pt x="10" y="375"/>
                  </a:lnTo>
                  <a:lnTo>
                    <a:pt x="14" y="372"/>
                  </a:lnTo>
                  <a:lnTo>
                    <a:pt x="15" y="367"/>
                  </a:lnTo>
                  <a:lnTo>
                    <a:pt x="17" y="363"/>
                  </a:lnTo>
                  <a:lnTo>
                    <a:pt x="19" y="360"/>
                  </a:lnTo>
                  <a:lnTo>
                    <a:pt x="19" y="360"/>
                  </a:lnTo>
                  <a:lnTo>
                    <a:pt x="26" y="327"/>
                  </a:lnTo>
                  <a:lnTo>
                    <a:pt x="40" y="289"/>
                  </a:lnTo>
                  <a:lnTo>
                    <a:pt x="60" y="247"/>
                  </a:lnTo>
                  <a:lnTo>
                    <a:pt x="88" y="202"/>
                  </a:lnTo>
                  <a:lnTo>
                    <a:pt x="124" y="157"/>
                  </a:lnTo>
                  <a:lnTo>
                    <a:pt x="167" y="114"/>
                  </a:lnTo>
                  <a:lnTo>
                    <a:pt x="221" y="74"/>
                  </a:lnTo>
                  <a:lnTo>
                    <a:pt x="285" y="42"/>
                  </a:lnTo>
                  <a:lnTo>
                    <a:pt x="359" y="17"/>
                  </a:lnTo>
                  <a:lnTo>
                    <a:pt x="446" y="4"/>
                  </a:lnTo>
                  <a:lnTo>
                    <a:pt x="446" y="4"/>
                  </a:lnTo>
                  <a:close/>
                </a:path>
              </a:pathLst>
            </a:custGeom>
            <a:solidFill>
              <a:srgbClr val="E0C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78" name="Freeform 902">
              <a:extLst>
                <a:ext uri="{FF2B5EF4-FFF2-40B4-BE49-F238E27FC236}">
                  <a16:creationId xmlns:a16="http://schemas.microsoft.com/office/drawing/2014/main" id="{3F3D7A1B-8519-6E8E-7ADD-4FFEE8B11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827"/>
              <a:ext cx="500" cy="265"/>
            </a:xfrm>
            <a:custGeom>
              <a:avLst/>
              <a:gdLst>
                <a:gd name="T0" fmla="*/ 572 w 1001"/>
                <a:gd name="T1" fmla="*/ 4 h 531"/>
                <a:gd name="T2" fmla="*/ 778 w 1001"/>
                <a:gd name="T3" fmla="*/ 50 h 531"/>
                <a:gd name="T4" fmla="*/ 923 w 1001"/>
                <a:gd name="T5" fmla="*/ 121 h 531"/>
                <a:gd name="T6" fmla="*/ 985 w 1001"/>
                <a:gd name="T7" fmla="*/ 163 h 531"/>
                <a:gd name="T8" fmla="*/ 988 w 1001"/>
                <a:gd name="T9" fmla="*/ 164 h 531"/>
                <a:gd name="T10" fmla="*/ 994 w 1001"/>
                <a:gd name="T11" fmla="*/ 168 h 531"/>
                <a:gd name="T12" fmla="*/ 999 w 1001"/>
                <a:gd name="T13" fmla="*/ 171 h 531"/>
                <a:gd name="T14" fmla="*/ 999 w 1001"/>
                <a:gd name="T15" fmla="*/ 173 h 531"/>
                <a:gd name="T16" fmla="*/ 985 w 1001"/>
                <a:gd name="T17" fmla="*/ 180 h 531"/>
                <a:gd name="T18" fmla="*/ 968 w 1001"/>
                <a:gd name="T19" fmla="*/ 189 h 531"/>
                <a:gd name="T20" fmla="*/ 957 w 1001"/>
                <a:gd name="T21" fmla="*/ 194 h 531"/>
                <a:gd name="T22" fmla="*/ 947 w 1001"/>
                <a:gd name="T23" fmla="*/ 197 h 531"/>
                <a:gd name="T24" fmla="*/ 933 w 1001"/>
                <a:gd name="T25" fmla="*/ 203 h 531"/>
                <a:gd name="T26" fmla="*/ 919 w 1001"/>
                <a:gd name="T27" fmla="*/ 208 h 531"/>
                <a:gd name="T28" fmla="*/ 912 w 1001"/>
                <a:gd name="T29" fmla="*/ 211 h 531"/>
                <a:gd name="T30" fmla="*/ 861 w 1001"/>
                <a:gd name="T31" fmla="*/ 230 h 531"/>
                <a:gd name="T32" fmla="*/ 804 w 1001"/>
                <a:gd name="T33" fmla="*/ 247 h 531"/>
                <a:gd name="T34" fmla="*/ 743 w 1001"/>
                <a:gd name="T35" fmla="*/ 263 h 531"/>
                <a:gd name="T36" fmla="*/ 702 w 1001"/>
                <a:gd name="T37" fmla="*/ 273 h 531"/>
                <a:gd name="T38" fmla="*/ 643 w 1001"/>
                <a:gd name="T39" fmla="*/ 289 h 531"/>
                <a:gd name="T40" fmla="*/ 594 w 1001"/>
                <a:gd name="T41" fmla="*/ 306 h 531"/>
                <a:gd name="T42" fmla="*/ 563 w 1001"/>
                <a:gd name="T43" fmla="*/ 324 h 531"/>
                <a:gd name="T44" fmla="*/ 520 w 1001"/>
                <a:gd name="T45" fmla="*/ 358 h 531"/>
                <a:gd name="T46" fmla="*/ 420 w 1001"/>
                <a:gd name="T47" fmla="*/ 439 h 531"/>
                <a:gd name="T48" fmla="*/ 323 w 1001"/>
                <a:gd name="T49" fmla="*/ 512 h 531"/>
                <a:gd name="T50" fmla="*/ 289 w 1001"/>
                <a:gd name="T51" fmla="*/ 531 h 531"/>
                <a:gd name="T52" fmla="*/ 282 w 1001"/>
                <a:gd name="T53" fmla="*/ 531 h 531"/>
                <a:gd name="T54" fmla="*/ 271 w 1001"/>
                <a:gd name="T55" fmla="*/ 527 h 531"/>
                <a:gd name="T56" fmla="*/ 258 w 1001"/>
                <a:gd name="T57" fmla="*/ 524 h 531"/>
                <a:gd name="T58" fmla="*/ 252 w 1001"/>
                <a:gd name="T59" fmla="*/ 522 h 531"/>
                <a:gd name="T60" fmla="*/ 249 w 1001"/>
                <a:gd name="T61" fmla="*/ 522 h 531"/>
                <a:gd name="T62" fmla="*/ 244 w 1001"/>
                <a:gd name="T63" fmla="*/ 521 h 531"/>
                <a:gd name="T64" fmla="*/ 240 w 1001"/>
                <a:gd name="T65" fmla="*/ 521 h 531"/>
                <a:gd name="T66" fmla="*/ 214 w 1001"/>
                <a:gd name="T67" fmla="*/ 510 h 531"/>
                <a:gd name="T68" fmla="*/ 164 w 1001"/>
                <a:gd name="T69" fmla="*/ 495 h 531"/>
                <a:gd name="T70" fmla="*/ 107 w 1001"/>
                <a:gd name="T71" fmla="*/ 467 h 531"/>
                <a:gd name="T72" fmla="*/ 69 w 1001"/>
                <a:gd name="T73" fmla="*/ 432 h 531"/>
                <a:gd name="T74" fmla="*/ 54 w 1001"/>
                <a:gd name="T75" fmla="*/ 424 h 531"/>
                <a:gd name="T76" fmla="*/ 24 w 1001"/>
                <a:gd name="T77" fmla="*/ 408 h 531"/>
                <a:gd name="T78" fmla="*/ 2 w 1001"/>
                <a:gd name="T79" fmla="*/ 394 h 531"/>
                <a:gd name="T80" fmla="*/ 0 w 1001"/>
                <a:gd name="T81" fmla="*/ 393 h 531"/>
                <a:gd name="T82" fmla="*/ 7 w 1001"/>
                <a:gd name="T83" fmla="*/ 379 h 531"/>
                <a:gd name="T84" fmla="*/ 16 w 1001"/>
                <a:gd name="T85" fmla="*/ 358 h 531"/>
                <a:gd name="T86" fmla="*/ 21 w 1001"/>
                <a:gd name="T87" fmla="*/ 344 h 531"/>
                <a:gd name="T88" fmla="*/ 40 w 1001"/>
                <a:gd name="T89" fmla="*/ 272 h 531"/>
                <a:gd name="T90" fmla="*/ 114 w 1001"/>
                <a:gd name="T91" fmla="*/ 145 h 531"/>
                <a:gd name="T92" fmla="*/ 259 w 1001"/>
                <a:gd name="T93" fmla="*/ 42 h 531"/>
                <a:gd name="T94" fmla="*/ 404 w 1001"/>
                <a:gd name="T95" fmla="*/ 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1" h="531">
                  <a:moveTo>
                    <a:pt x="404" y="5"/>
                  </a:moveTo>
                  <a:lnTo>
                    <a:pt x="491" y="0"/>
                  </a:lnTo>
                  <a:lnTo>
                    <a:pt x="572" y="4"/>
                  </a:lnTo>
                  <a:lnTo>
                    <a:pt x="648" y="16"/>
                  </a:lnTo>
                  <a:lnTo>
                    <a:pt x="715" y="31"/>
                  </a:lnTo>
                  <a:lnTo>
                    <a:pt x="778" y="50"/>
                  </a:lnTo>
                  <a:lnTo>
                    <a:pt x="833" y="75"/>
                  </a:lnTo>
                  <a:lnTo>
                    <a:pt x="881" y="97"/>
                  </a:lnTo>
                  <a:lnTo>
                    <a:pt x="923" y="121"/>
                  </a:lnTo>
                  <a:lnTo>
                    <a:pt x="957" y="144"/>
                  </a:lnTo>
                  <a:lnTo>
                    <a:pt x="985" y="163"/>
                  </a:lnTo>
                  <a:lnTo>
                    <a:pt x="985" y="163"/>
                  </a:lnTo>
                  <a:lnTo>
                    <a:pt x="985" y="163"/>
                  </a:lnTo>
                  <a:lnTo>
                    <a:pt x="987" y="164"/>
                  </a:lnTo>
                  <a:lnTo>
                    <a:pt x="988" y="164"/>
                  </a:lnTo>
                  <a:lnTo>
                    <a:pt x="990" y="166"/>
                  </a:lnTo>
                  <a:lnTo>
                    <a:pt x="992" y="168"/>
                  </a:lnTo>
                  <a:lnTo>
                    <a:pt x="994" y="168"/>
                  </a:lnTo>
                  <a:lnTo>
                    <a:pt x="995" y="170"/>
                  </a:lnTo>
                  <a:lnTo>
                    <a:pt x="997" y="170"/>
                  </a:lnTo>
                  <a:lnTo>
                    <a:pt x="999" y="171"/>
                  </a:lnTo>
                  <a:lnTo>
                    <a:pt x="1001" y="173"/>
                  </a:lnTo>
                  <a:lnTo>
                    <a:pt x="1001" y="173"/>
                  </a:lnTo>
                  <a:lnTo>
                    <a:pt x="999" y="173"/>
                  </a:lnTo>
                  <a:lnTo>
                    <a:pt x="995" y="175"/>
                  </a:lnTo>
                  <a:lnTo>
                    <a:pt x="990" y="177"/>
                  </a:lnTo>
                  <a:lnTo>
                    <a:pt x="985" y="180"/>
                  </a:lnTo>
                  <a:lnTo>
                    <a:pt x="978" y="184"/>
                  </a:lnTo>
                  <a:lnTo>
                    <a:pt x="973" y="185"/>
                  </a:lnTo>
                  <a:lnTo>
                    <a:pt x="968" y="189"/>
                  </a:lnTo>
                  <a:lnTo>
                    <a:pt x="963" y="190"/>
                  </a:lnTo>
                  <a:lnTo>
                    <a:pt x="959" y="192"/>
                  </a:lnTo>
                  <a:lnTo>
                    <a:pt x="957" y="194"/>
                  </a:lnTo>
                  <a:lnTo>
                    <a:pt x="957" y="194"/>
                  </a:lnTo>
                  <a:lnTo>
                    <a:pt x="952" y="196"/>
                  </a:lnTo>
                  <a:lnTo>
                    <a:pt x="947" y="197"/>
                  </a:lnTo>
                  <a:lnTo>
                    <a:pt x="942" y="199"/>
                  </a:lnTo>
                  <a:lnTo>
                    <a:pt x="938" y="201"/>
                  </a:lnTo>
                  <a:lnTo>
                    <a:pt x="933" y="203"/>
                  </a:lnTo>
                  <a:lnTo>
                    <a:pt x="930" y="204"/>
                  </a:lnTo>
                  <a:lnTo>
                    <a:pt x="925" y="206"/>
                  </a:lnTo>
                  <a:lnTo>
                    <a:pt x="919" y="208"/>
                  </a:lnTo>
                  <a:lnTo>
                    <a:pt x="916" y="209"/>
                  </a:lnTo>
                  <a:lnTo>
                    <a:pt x="912" y="211"/>
                  </a:lnTo>
                  <a:lnTo>
                    <a:pt x="912" y="211"/>
                  </a:lnTo>
                  <a:lnTo>
                    <a:pt x="897" y="218"/>
                  </a:lnTo>
                  <a:lnTo>
                    <a:pt x="880" y="225"/>
                  </a:lnTo>
                  <a:lnTo>
                    <a:pt x="861" y="230"/>
                  </a:lnTo>
                  <a:lnTo>
                    <a:pt x="842" y="237"/>
                  </a:lnTo>
                  <a:lnTo>
                    <a:pt x="823" y="242"/>
                  </a:lnTo>
                  <a:lnTo>
                    <a:pt x="804" y="247"/>
                  </a:lnTo>
                  <a:lnTo>
                    <a:pt x="783" y="253"/>
                  </a:lnTo>
                  <a:lnTo>
                    <a:pt x="762" y="258"/>
                  </a:lnTo>
                  <a:lnTo>
                    <a:pt x="743" y="263"/>
                  </a:lnTo>
                  <a:lnTo>
                    <a:pt x="722" y="268"/>
                  </a:lnTo>
                  <a:lnTo>
                    <a:pt x="722" y="268"/>
                  </a:lnTo>
                  <a:lnTo>
                    <a:pt x="702" y="273"/>
                  </a:lnTo>
                  <a:lnTo>
                    <a:pt x="683" y="279"/>
                  </a:lnTo>
                  <a:lnTo>
                    <a:pt x="662" y="284"/>
                  </a:lnTo>
                  <a:lnTo>
                    <a:pt x="643" y="289"/>
                  </a:lnTo>
                  <a:lnTo>
                    <a:pt x="626" y="296"/>
                  </a:lnTo>
                  <a:lnTo>
                    <a:pt x="610" y="301"/>
                  </a:lnTo>
                  <a:lnTo>
                    <a:pt x="594" y="306"/>
                  </a:lnTo>
                  <a:lnTo>
                    <a:pt x="582" y="311"/>
                  </a:lnTo>
                  <a:lnTo>
                    <a:pt x="570" y="317"/>
                  </a:lnTo>
                  <a:lnTo>
                    <a:pt x="563" y="324"/>
                  </a:lnTo>
                  <a:lnTo>
                    <a:pt x="563" y="324"/>
                  </a:lnTo>
                  <a:lnTo>
                    <a:pt x="544" y="337"/>
                  </a:lnTo>
                  <a:lnTo>
                    <a:pt x="520" y="358"/>
                  </a:lnTo>
                  <a:lnTo>
                    <a:pt x="489" y="382"/>
                  </a:lnTo>
                  <a:lnTo>
                    <a:pt x="455" y="412"/>
                  </a:lnTo>
                  <a:lnTo>
                    <a:pt x="420" y="439"/>
                  </a:lnTo>
                  <a:lnTo>
                    <a:pt x="384" y="467"/>
                  </a:lnTo>
                  <a:lnTo>
                    <a:pt x="351" y="491"/>
                  </a:lnTo>
                  <a:lnTo>
                    <a:pt x="323" y="512"/>
                  </a:lnTo>
                  <a:lnTo>
                    <a:pt x="301" y="526"/>
                  </a:lnTo>
                  <a:lnTo>
                    <a:pt x="289" y="531"/>
                  </a:lnTo>
                  <a:lnTo>
                    <a:pt x="289" y="531"/>
                  </a:lnTo>
                  <a:lnTo>
                    <a:pt x="287" y="531"/>
                  </a:lnTo>
                  <a:lnTo>
                    <a:pt x="285" y="531"/>
                  </a:lnTo>
                  <a:lnTo>
                    <a:pt x="282" y="531"/>
                  </a:lnTo>
                  <a:lnTo>
                    <a:pt x="278" y="529"/>
                  </a:lnTo>
                  <a:lnTo>
                    <a:pt x="275" y="529"/>
                  </a:lnTo>
                  <a:lnTo>
                    <a:pt x="271" y="527"/>
                  </a:lnTo>
                  <a:lnTo>
                    <a:pt x="266" y="527"/>
                  </a:lnTo>
                  <a:lnTo>
                    <a:pt x="263" y="526"/>
                  </a:lnTo>
                  <a:lnTo>
                    <a:pt x="258" y="524"/>
                  </a:lnTo>
                  <a:lnTo>
                    <a:pt x="252" y="524"/>
                  </a:lnTo>
                  <a:lnTo>
                    <a:pt x="252" y="524"/>
                  </a:lnTo>
                  <a:lnTo>
                    <a:pt x="252" y="522"/>
                  </a:lnTo>
                  <a:lnTo>
                    <a:pt x="251" y="522"/>
                  </a:lnTo>
                  <a:lnTo>
                    <a:pt x="249" y="522"/>
                  </a:lnTo>
                  <a:lnTo>
                    <a:pt x="249" y="522"/>
                  </a:lnTo>
                  <a:lnTo>
                    <a:pt x="247" y="522"/>
                  </a:lnTo>
                  <a:lnTo>
                    <a:pt x="245" y="521"/>
                  </a:lnTo>
                  <a:lnTo>
                    <a:pt x="244" y="521"/>
                  </a:lnTo>
                  <a:lnTo>
                    <a:pt x="244" y="521"/>
                  </a:lnTo>
                  <a:lnTo>
                    <a:pt x="242" y="521"/>
                  </a:lnTo>
                  <a:lnTo>
                    <a:pt x="240" y="521"/>
                  </a:lnTo>
                  <a:lnTo>
                    <a:pt x="240" y="521"/>
                  </a:lnTo>
                  <a:lnTo>
                    <a:pt x="228" y="514"/>
                  </a:lnTo>
                  <a:lnTo>
                    <a:pt x="214" y="510"/>
                  </a:lnTo>
                  <a:lnTo>
                    <a:pt x="199" y="505"/>
                  </a:lnTo>
                  <a:lnTo>
                    <a:pt x="181" y="500"/>
                  </a:lnTo>
                  <a:lnTo>
                    <a:pt x="164" y="495"/>
                  </a:lnTo>
                  <a:lnTo>
                    <a:pt x="145" y="488"/>
                  </a:lnTo>
                  <a:lnTo>
                    <a:pt x="126" y="479"/>
                  </a:lnTo>
                  <a:lnTo>
                    <a:pt x="107" y="467"/>
                  </a:lnTo>
                  <a:lnTo>
                    <a:pt x="88" y="451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6" y="431"/>
                  </a:lnTo>
                  <a:lnTo>
                    <a:pt x="61" y="427"/>
                  </a:lnTo>
                  <a:lnTo>
                    <a:pt x="54" y="424"/>
                  </a:lnTo>
                  <a:lnTo>
                    <a:pt x="45" y="419"/>
                  </a:lnTo>
                  <a:lnTo>
                    <a:pt x="35" y="413"/>
                  </a:lnTo>
                  <a:lnTo>
                    <a:pt x="24" y="408"/>
                  </a:lnTo>
                  <a:lnTo>
                    <a:pt x="14" y="403"/>
                  </a:lnTo>
                  <a:lnTo>
                    <a:pt x="7" y="398"/>
                  </a:lnTo>
                  <a:lnTo>
                    <a:pt x="2" y="39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2" y="389"/>
                  </a:lnTo>
                  <a:lnTo>
                    <a:pt x="4" y="384"/>
                  </a:lnTo>
                  <a:lnTo>
                    <a:pt x="7" y="379"/>
                  </a:lnTo>
                  <a:lnTo>
                    <a:pt x="9" y="372"/>
                  </a:lnTo>
                  <a:lnTo>
                    <a:pt x="12" y="365"/>
                  </a:lnTo>
                  <a:lnTo>
                    <a:pt x="16" y="358"/>
                  </a:lnTo>
                  <a:lnTo>
                    <a:pt x="17" y="353"/>
                  </a:lnTo>
                  <a:lnTo>
                    <a:pt x="19" y="348"/>
                  </a:lnTo>
                  <a:lnTo>
                    <a:pt x="21" y="344"/>
                  </a:lnTo>
                  <a:lnTo>
                    <a:pt x="21" y="344"/>
                  </a:lnTo>
                  <a:lnTo>
                    <a:pt x="28" y="310"/>
                  </a:lnTo>
                  <a:lnTo>
                    <a:pt x="40" y="272"/>
                  </a:lnTo>
                  <a:lnTo>
                    <a:pt x="57" y="230"/>
                  </a:lnTo>
                  <a:lnTo>
                    <a:pt x="81" y="187"/>
                  </a:lnTo>
                  <a:lnTo>
                    <a:pt x="114" y="145"/>
                  </a:lnTo>
                  <a:lnTo>
                    <a:pt x="154" y="106"/>
                  </a:lnTo>
                  <a:lnTo>
                    <a:pt x="202" y="71"/>
                  </a:lnTo>
                  <a:lnTo>
                    <a:pt x="259" y="42"/>
                  </a:lnTo>
                  <a:lnTo>
                    <a:pt x="327" y="19"/>
                  </a:lnTo>
                  <a:lnTo>
                    <a:pt x="404" y="5"/>
                  </a:lnTo>
                  <a:lnTo>
                    <a:pt x="404" y="5"/>
                  </a:lnTo>
                  <a:close/>
                </a:path>
              </a:pathLst>
            </a:custGeom>
            <a:solidFill>
              <a:srgbClr val="C1A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79" name="Freeform 903">
              <a:extLst>
                <a:ext uri="{FF2B5EF4-FFF2-40B4-BE49-F238E27FC236}">
                  <a16:creationId xmlns:a16="http://schemas.microsoft.com/office/drawing/2014/main" id="{824DDA01-9721-4FE4-FBEF-2D9370DA6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2840"/>
              <a:ext cx="448" cy="250"/>
            </a:xfrm>
            <a:custGeom>
              <a:avLst/>
              <a:gdLst>
                <a:gd name="T0" fmla="*/ 499 w 897"/>
                <a:gd name="T1" fmla="*/ 4 h 500"/>
                <a:gd name="T2" fmla="*/ 691 w 897"/>
                <a:gd name="T3" fmla="*/ 50 h 500"/>
                <a:gd name="T4" fmla="*/ 828 w 897"/>
                <a:gd name="T5" fmla="*/ 118 h 500"/>
                <a:gd name="T6" fmla="*/ 881 w 897"/>
                <a:gd name="T7" fmla="*/ 154 h 500"/>
                <a:gd name="T8" fmla="*/ 887 w 897"/>
                <a:gd name="T9" fmla="*/ 158 h 500"/>
                <a:gd name="T10" fmla="*/ 892 w 897"/>
                <a:gd name="T11" fmla="*/ 159 h 500"/>
                <a:gd name="T12" fmla="*/ 895 w 897"/>
                <a:gd name="T13" fmla="*/ 163 h 500"/>
                <a:gd name="T14" fmla="*/ 893 w 897"/>
                <a:gd name="T15" fmla="*/ 164 h 500"/>
                <a:gd name="T16" fmla="*/ 881 w 897"/>
                <a:gd name="T17" fmla="*/ 170 h 500"/>
                <a:gd name="T18" fmla="*/ 866 w 897"/>
                <a:gd name="T19" fmla="*/ 177 h 500"/>
                <a:gd name="T20" fmla="*/ 855 w 897"/>
                <a:gd name="T21" fmla="*/ 182 h 500"/>
                <a:gd name="T22" fmla="*/ 845 w 897"/>
                <a:gd name="T23" fmla="*/ 185 h 500"/>
                <a:gd name="T24" fmla="*/ 831 w 897"/>
                <a:gd name="T25" fmla="*/ 189 h 500"/>
                <a:gd name="T26" fmla="*/ 819 w 897"/>
                <a:gd name="T27" fmla="*/ 194 h 500"/>
                <a:gd name="T28" fmla="*/ 811 w 897"/>
                <a:gd name="T29" fmla="*/ 197 h 500"/>
                <a:gd name="T30" fmla="*/ 762 w 897"/>
                <a:gd name="T31" fmla="*/ 215 h 500"/>
                <a:gd name="T32" fmla="*/ 707 w 897"/>
                <a:gd name="T33" fmla="*/ 232 h 500"/>
                <a:gd name="T34" fmla="*/ 653 w 897"/>
                <a:gd name="T35" fmla="*/ 246 h 500"/>
                <a:gd name="T36" fmla="*/ 620 w 897"/>
                <a:gd name="T37" fmla="*/ 256 h 500"/>
                <a:gd name="T38" fmla="*/ 570 w 897"/>
                <a:gd name="T39" fmla="*/ 270 h 500"/>
                <a:gd name="T40" fmla="*/ 527 w 897"/>
                <a:gd name="T41" fmla="*/ 287 h 500"/>
                <a:gd name="T42" fmla="*/ 496 w 897"/>
                <a:gd name="T43" fmla="*/ 304 h 500"/>
                <a:gd name="T44" fmla="*/ 456 w 897"/>
                <a:gd name="T45" fmla="*/ 337 h 500"/>
                <a:gd name="T46" fmla="*/ 365 w 897"/>
                <a:gd name="T47" fmla="*/ 412 h 500"/>
                <a:gd name="T48" fmla="*/ 278 w 897"/>
                <a:gd name="T49" fmla="*/ 477 h 500"/>
                <a:gd name="T50" fmla="*/ 244 w 897"/>
                <a:gd name="T51" fmla="*/ 498 h 500"/>
                <a:gd name="T52" fmla="*/ 235 w 897"/>
                <a:gd name="T53" fmla="*/ 500 h 500"/>
                <a:gd name="T54" fmla="*/ 225 w 897"/>
                <a:gd name="T55" fmla="*/ 500 h 500"/>
                <a:gd name="T56" fmla="*/ 213 w 897"/>
                <a:gd name="T57" fmla="*/ 498 h 500"/>
                <a:gd name="T58" fmla="*/ 206 w 897"/>
                <a:gd name="T59" fmla="*/ 496 h 500"/>
                <a:gd name="T60" fmla="*/ 202 w 897"/>
                <a:gd name="T61" fmla="*/ 496 h 500"/>
                <a:gd name="T62" fmla="*/ 199 w 897"/>
                <a:gd name="T63" fmla="*/ 496 h 500"/>
                <a:gd name="T64" fmla="*/ 195 w 897"/>
                <a:gd name="T65" fmla="*/ 496 h 500"/>
                <a:gd name="T66" fmla="*/ 171 w 897"/>
                <a:gd name="T67" fmla="*/ 489 h 500"/>
                <a:gd name="T68" fmla="*/ 121 w 897"/>
                <a:gd name="T69" fmla="*/ 484 h 500"/>
                <a:gd name="T70" fmla="*/ 64 w 897"/>
                <a:gd name="T71" fmla="*/ 460 h 500"/>
                <a:gd name="T72" fmla="*/ 29 w 897"/>
                <a:gd name="T73" fmla="*/ 424 h 500"/>
                <a:gd name="T74" fmla="*/ 23 w 897"/>
                <a:gd name="T75" fmla="*/ 418 h 500"/>
                <a:gd name="T76" fmla="*/ 10 w 897"/>
                <a:gd name="T77" fmla="*/ 410 h 500"/>
                <a:gd name="T78" fmla="*/ 2 w 897"/>
                <a:gd name="T79" fmla="*/ 403 h 500"/>
                <a:gd name="T80" fmla="*/ 2 w 897"/>
                <a:gd name="T81" fmla="*/ 399 h 500"/>
                <a:gd name="T82" fmla="*/ 7 w 897"/>
                <a:gd name="T83" fmla="*/ 379 h 500"/>
                <a:gd name="T84" fmla="*/ 14 w 897"/>
                <a:gd name="T85" fmla="*/ 348 h 500"/>
                <a:gd name="T86" fmla="*/ 17 w 897"/>
                <a:gd name="T87" fmla="*/ 329 h 500"/>
                <a:gd name="T88" fmla="*/ 31 w 897"/>
                <a:gd name="T89" fmla="*/ 253 h 500"/>
                <a:gd name="T90" fmla="*/ 95 w 897"/>
                <a:gd name="T91" fmla="*/ 133 h 500"/>
                <a:gd name="T92" fmla="*/ 221 w 897"/>
                <a:gd name="T93" fmla="*/ 38 h 500"/>
                <a:gd name="T94" fmla="*/ 349 w 897"/>
                <a:gd name="T95" fmla="*/ 4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97" h="500">
                  <a:moveTo>
                    <a:pt x="349" y="4"/>
                  </a:moveTo>
                  <a:lnTo>
                    <a:pt x="427" y="0"/>
                  </a:lnTo>
                  <a:lnTo>
                    <a:pt x="499" y="4"/>
                  </a:lnTo>
                  <a:lnTo>
                    <a:pt x="569" y="14"/>
                  </a:lnTo>
                  <a:lnTo>
                    <a:pt x="633" y="31"/>
                  </a:lnTo>
                  <a:lnTo>
                    <a:pt x="691" y="50"/>
                  </a:lnTo>
                  <a:lnTo>
                    <a:pt x="745" y="73"/>
                  </a:lnTo>
                  <a:lnTo>
                    <a:pt x="790" y="97"/>
                  </a:lnTo>
                  <a:lnTo>
                    <a:pt x="828" y="118"/>
                  </a:lnTo>
                  <a:lnTo>
                    <a:pt x="859" y="138"/>
                  </a:lnTo>
                  <a:lnTo>
                    <a:pt x="881" y="154"/>
                  </a:lnTo>
                  <a:lnTo>
                    <a:pt x="881" y="154"/>
                  </a:lnTo>
                  <a:lnTo>
                    <a:pt x="883" y="156"/>
                  </a:lnTo>
                  <a:lnTo>
                    <a:pt x="885" y="156"/>
                  </a:lnTo>
                  <a:lnTo>
                    <a:pt x="887" y="158"/>
                  </a:lnTo>
                  <a:lnTo>
                    <a:pt x="888" y="158"/>
                  </a:lnTo>
                  <a:lnTo>
                    <a:pt x="890" y="159"/>
                  </a:lnTo>
                  <a:lnTo>
                    <a:pt x="892" y="159"/>
                  </a:lnTo>
                  <a:lnTo>
                    <a:pt x="893" y="161"/>
                  </a:lnTo>
                  <a:lnTo>
                    <a:pt x="893" y="161"/>
                  </a:lnTo>
                  <a:lnTo>
                    <a:pt x="895" y="163"/>
                  </a:lnTo>
                  <a:lnTo>
                    <a:pt x="897" y="163"/>
                  </a:lnTo>
                  <a:lnTo>
                    <a:pt x="897" y="163"/>
                  </a:lnTo>
                  <a:lnTo>
                    <a:pt x="893" y="164"/>
                  </a:lnTo>
                  <a:lnTo>
                    <a:pt x="890" y="164"/>
                  </a:lnTo>
                  <a:lnTo>
                    <a:pt x="887" y="168"/>
                  </a:lnTo>
                  <a:lnTo>
                    <a:pt x="881" y="170"/>
                  </a:lnTo>
                  <a:lnTo>
                    <a:pt x="876" y="171"/>
                  </a:lnTo>
                  <a:lnTo>
                    <a:pt x="871" y="175"/>
                  </a:lnTo>
                  <a:lnTo>
                    <a:pt x="866" y="177"/>
                  </a:lnTo>
                  <a:lnTo>
                    <a:pt x="861" y="178"/>
                  </a:lnTo>
                  <a:lnTo>
                    <a:pt x="857" y="180"/>
                  </a:lnTo>
                  <a:lnTo>
                    <a:pt x="855" y="182"/>
                  </a:lnTo>
                  <a:lnTo>
                    <a:pt x="855" y="182"/>
                  </a:lnTo>
                  <a:lnTo>
                    <a:pt x="850" y="183"/>
                  </a:lnTo>
                  <a:lnTo>
                    <a:pt x="845" y="185"/>
                  </a:lnTo>
                  <a:lnTo>
                    <a:pt x="842" y="185"/>
                  </a:lnTo>
                  <a:lnTo>
                    <a:pt x="836" y="187"/>
                  </a:lnTo>
                  <a:lnTo>
                    <a:pt x="831" y="189"/>
                  </a:lnTo>
                  <a:lnTo>
                    <a:pt x="828" y="190"/>
                  </a:lnTo>
                  <a:lnTo>
                    <a:pt x="823" y="192"/>
                  </a:lnTo>
                  <a:lnTo>
                    <a:pt x="819" y="194"/>
                  </a:lnTo>
                  <a:lnTo>
                    <a:pt x="816" y="196"/>
                  </a:lnTo>
                  <a:lnTo>
                    <a:pt x="811" y="197"/>
                  </a:lnTo>
                  <a:lnTo>
                    <a:pt x="811" y="197"/>
                  </a:lnTo>
                  <a:lnTo>
                    <a:pt x="795" y="204"/>
                  </a:lnTo>
                  <a:lnTo>
                    <a:pt x="779" y="209"/>
                  </a:lnTo>
                  <a:lnTo>
                    <a:pt x="762" y="215"/>
                  </a:lnTo>
                  <a:lnTo>
                    <a:pt x="743" y="220"/>
                  </a:lnTo>
                  <a:lnTo>
                    <a:pt x="726" y="227"/>
                  </a:lnTo>
                  <a:lnTo>
                    <a:pt x="707" y="232"/>
                  </a:lnTo>
                  <a:lnTo>
                    <a:pt x="690" y="237"/>
                  </a:lnTo>
                  <a:lnTo>
                    <a:pt x="671" y="240"/>
                  </a:lnTo>
                  <a:lnTo>
                    <a:pt x="653" y="246"/>
                  </a:lnTo>
                  <a:lnTo>
                    <a:pt x="638" y="251"/>
                  </a:lnTo>
                  <a:lnTo>
                    <a:pt x="638" y="251"/>
                  </a:lnTo>
                  <a:lnTo>
                    <a:pt x="620" y="256"/>
                  </a:lnTo>
                  <a:lnTo>
                    <a:pt x="603" y="259"/>
                  </a:lnTo>
                  <a:lnTo>
                    <a:pt x="586" y="265"/>
                  </a:lnTo>
                  <a:lnTo>
                    <a:pt x="570" y="270"/>
                  </a:lnTo>
                  <a:lnTo>
                    <a:pt x="555" y="275"/>
                  </a:lnTo>
                  <a:lnTo>
                    <a:pt x="541" y="280"/>
                  </a:lnTo>
                  <a:lnTo>
                    <a:pt x="527" y="287"/>
                  </a:lnTo>
                  <a:lnTo>
                    <a:pt x="515" y="292"/>
                  </a:lnTo>
                  <a:lnTo>
                    <a:pt x="505" y="298"/>
                  </a:lnTo>
                  <a:lnTo>
                    <a:pt x="496" y="304"/>
                  </a:lnTo>
                  <a:lnTo>
                    <a:pt x="496" y="304"/>
                  </a:lnTo>
                  <a:lnTo>
                    <a:pt x="480" y="318"/>
                  </a:lnTo>
                  <a:lnTo>
                    <a:pt x="456" y="337"/>
                  </a:lnTo>
                  <a:lnTo>
                    <a:pt x="429" y="360"/>
                  </a:lnTo>
                  <a:lnTo>
                    <a:pt x="398" y="386"/>
                  </a:lnTo>
                  <a:lnTo>
                    <a:pt x="365" y="412"/>
                  </a:lnTo>
                  <a:lnTo>
                    <a:pt x="334" y="436"/>
                  </a:lnTo>
                  <a:lnTo>
                    <a:pt x="304" y="458"/>
                  </a:lnTo>
                  <a:lnTo>
                    <a:pt x="278" y="477"/>
                  </a:lnTo>
                  <a:lnTo>
                    <a:pt x="258" y="491"/>
                  </a:lnTo>
                  <a:lnTo>
                    <a:pt x="244" y="498"/>
                  </a:lnTo>
                  <a:lnTo>
                    <a:pt x="244" y="498"/>
                  </a:lnTo>
                  <a:lnTo>
                    <a:pt x="240" y="498"/>
                  </a:lnTo>
                  <a:lnTo>
                    <a:pt x="239" y="498"/>
                  </a:lnTo>
                  <a:lnTo>
                    <a:pt x="235" y="500"/>
                  </a:lnTo>
                  <a:lnTo>
                    <a:pt x="232" y="500"/>
                  </a:lnTo>
                  <a:lnTo>
                    <a:pt x="228" y="500"/>
                  </a:lnTo>
                  <a:lnTo>
                    <a:pt x="225" y="500"/>
                  </a:lnTo>
                  <a:lnTo>
                    <a:pt x="221" y="498"/>
                  </a:lnTo>
                  <a:lnTo>
                    <a:pt x="216" y="498"/>
                  </a:lnTo>
                  <a:lnTo>
                    <a:pt x="213" y="498"/>
                  </a:lnTo>
                  <a:lnTo>
                    <a:pt x="207" y="496"/>
                  </a:lnTo>
                  <a:lnTo>
                    <a:pt x="207" y="496"/>
                  </a:lnTo>
                  <a:lnTo>
                    <a:pt x="206" y="496"/>
                  </a:lnTo>
                  <a:lnTo>
                    <a:pt x="206" y="496"/>
                  </a:lnTo>
                  <a:lnTo>
                    <a:pt x="204" y="496"/>
                  </a:lnTo>
                  <a:lnTo>
                    <a:pt x="202" y="496"/>
                  </a:lnTo>
                  <a:lnTo>
                    <a:pt x="202" y="496"/>
                  </a:lnTo>
                  <a:lnTo>
                    <a:pt x="201" y="496"/>
                  </a:lnTo>
                  <a:lnTo>
                    <a:pt x="199" y="496"/>
                  </a:lnTo>
                  <a:lnTo>
                    <a:pt x="197" y="496"/>
                  </a:lnTo>
                  <a:lnTo>
                    <a:pt x="197" y="496"/>
                  </a:lnTo>
                  <a:lnTo>
                    <a:pt x="195" y="496"/>
                  </a:lnTo>
                  <a:lnTo>
                    <a:pt x="195" y="496"/>
                  </a:lnTo>
                  <a:lnTo>
                    <a:pt x="185" y="491"/>
                  </a:lnTo>
                  <a:lnTo>
                    <a:pt x="171" y="489"/>
                  </a:lnTo>
                  <a:lnTo>
                    <a:pt x="156" y="488"/>
                  </a:lnTo>
                  <a:lnTo>
                    <a:pt x="138" y="486"/>
                  </a:lnTo>
                  <a:lnTo>
                    <a:pt x="121" y="484"/>
                  </a:lnTo>
                  <a:lnTo>
                    <a:pt x="102" y="479"/>
                  </a:lnTo>
                  <a:lnTo>
                    <a:pt x="83" y="472"/>
                  </a:lnTo>
                  <a:lnTo>
                    <a:pt x="64" y="460"/>
                  </a:lnTo>
                  <a:lnTo>
                    <a:pt x="45" y="444"/>
                  </a:lnTo>
                  <a:lnTo>
                    <a:pt x="29" y="424"/>
                  </a:lnTo>
                  <a:lnTo>
                    <a:pt x="29" y="424"/>
                  </a:lnTo>
                  <a:lnTo>
                    <a:pt x="28" y="422"/>
                  </a:lnTo>
                  <a:lnTo>
                    <a:pt x="26" y="420"/>
                  </a:lnTo>
                  <a:lnTo>
                    <a:pt x="23" y="418"/>
                  </a:lnTo>
                  <a:lnTo>
                    <a:pt x="19" y="415"/>
                  </a:lnTo>
                  <a:lnTo>
                    <a:pt x="14" y="413"/>
                  </a:lnTo>
                  <a:lnTo>
                    <a:pt x="10" y="410"/>
                  </a:lnTo>
                  <a:lnTo>
                    <a:pt x="7" y="408"/>
                  </a:lnTo>
                  <a:lnTo>
                    <a:pt x="4" y="406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2" y="399"/>
                  </a:lnTo>
                  <a:lnTo>
                    <a:pt x="2" y="394"/>
                  </a:lnTo>
                  <a:lnTo>
                    <a:pt x="4" y="387"/>
                  </a:lnTo>
                  <a:lnTo>
                    <a:pt x="7" y="379"/>
                  </a:lnTo>
                  <a:lnTo>
                    <a:pt x="9" y="368"/>
                  </a:lnTo>
                  <a:lnTo>
                    <a:pt x="10" y="358"/>
                  </a:lnTo>
                  <a:lnTo>
                    <a:pt x="14" y="348"/>
                  </a:lnTo>
                  <a:lnTo>
                    <a:pt x="16" y="339"/>
                  </a:lnTo>
                  <a:lnTo>
                    <a:pt x="17" y="332"/>
                  </a:lnTo>
                  <a:lnTo>
                    <a:pt x="17" y="329"/>
                  </a:lnTo>
                  <a:lnTo>
                    <a:pt x="17" y="329"/>
                  </a:lnTo>
                  <a:lnTo>
                    <a:pt x="23" y="292"/>
                  </a:lnTo>
                  <a:lnTo>
                    <a:pt x="31" y="253"/>
                  </a:lnTo>
                  <a:lnTo>
                    <a:pt x="47" y="213"/>
                  </a:lnTo>
                  <a:lnTo>
                    <a:pt x="67" y="171"/>
                  </a:lnTo>
                  <a:lnTo>
                    <a:pt x="95" y="133"/>
                  </a:lnTo>
                  <a:lnTo>
                    <a:pt x="130" y="97"/>
                  </a:lnTo>
                  <a:lnTo>
                    <a:pt x="171" y="64"/>
                  </a:lnTo>
                  <a:lnTo>
                    <a:pt x="221" y="38"/>
                  </a:lnTo>
                  <a:lnTo>
                    <a:pt x="280" y="18"/>
                  </a:lnTo>
                  <a:lnTo>
                    <a:pt x="349" y="4"/>
                  </a:lnTo>
                  <a:lnTo>
                    <a:pt x="349" y="4"/>
                  </a:lnTo>
                  <a:close/>
                </a:path>
              </a:pathLst>
            </a:custGeom>
            <a:solidFill>
              <a:srgbClr val="A28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80" name="Freeform 904">
              <a:extLst>
                <a:ext uri="{FF2B5EF4-FFF2-40B4-BE49-F238E27FC236}">
                  <a16:creationId xmlns:a16="http://schemas.microsoft.com/office/drawing/2014/main" id="{44B217C9-5BBA-51A6-C162-41FF3D4CC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852"/>
              <a:ext cx="397" cy="237"/>
            </a:xfrm>
            <a:custGeom>
              <a:avLst/>
              <a:gdLst>
                <a:gd name="T0" fmla="*/ 431 w 795"/>
                <a:gd name="T1" fmla="*/ 6 h 474"/>
                <a:gd name="T2" fmla="*/ 607 w 795"/>
                <a:gd name="T3" fmla="*/ 52 h 474"/>
                <a:gd name="T4" fmla="*/ 735 w 795"/>
                <a:gd name="T5" fmla="*/ 118 h 474"/>
                <a:gd name="T6" fmla="*/ 781 w 795"/>
                <a:gd name="T7" fmla="*/ 149 h 474"/>
                <a:gd name="T8" fmla="*/ 785 w 795"/>
                <a:gd name="T9" fmla="*/ 151 h 474"/>
                <a:gd name="T10" fmla="*/ 790 w 795"/>
                <a:gd name="T11" fmla="*/ 153 h 474"/>
                <a:gd name="T12" fmla="*/ 794 w 795"/>
                <a:gd name="T13" fmla="*/ 156 h 474"/>
                <a:gd name="T14" fmla="*/ 792 w 795"/>
                <a:gd name="T15" fmla="*/ 156 h 474"/>
                <a:gd name="T16" fmla="*/ 780 w 795"/>
                <a:gd name="T17" fmla="*/ 161 h 474"/>
                <a:gd name="T18" fmla="*/ 764 w 795"/>
                <a:gd name="T19" fmla="*/ 168 h 474"/>
                <a:gd name="T20" fmla="*/ 754 w 795"/>
                <a:gd name="T21" fmla="*/ 172 h 474"/>
                <a:gd name="T22" fmla="*/ 745 w 795"/>
                <a:gd name="T23" fmla="*/ 175 h 474"/>
                <a:gd name="T24" fmla="*/ 733 w 795"/>
                <a:gd name="T25" fmla="*/ 178 h 474"/>
                <a:gd name="T26" fmla="*/ 721 w 795"/>
                <a:gd name="T27" fmla="*/ 182 h 474"/>
                <a:gd name="T28" fmla="*/ 712 w 795"/>
                <a:gd name="T29" fmla="*/ 185 h 474"/>
                <a:gd name="T30" fmla="*/ 664 w 795"/>
                <a:gd name="T31" fmla="*/ 201 h 474"/>
                <a:gd name="T32" fmla="*/ 614 w 795"/>
                <a:gd name="T33" fmla="*/ 216 h 474"/>
                <a:gd name="T34" fmla="*/ 567 w 795"/>
                <a:gd name="T35" fmla="*/ 230 h 474"/>
                <a:gd name="T36" fmla="*/ 540 w 795"/>
                <a:gd name="T37" fmla="*/ 239 h 474"/>
                <a:gd name="T38" fmla="*/ 500 w 795"/>
                <a:gd name="T39" fmla="*/ 253 h 474"/>
                <a:gd name="T40" fmla="*/ 462 w 795"/>
                <a:gd name="T41" fmla="*/ 268 h 474"/>
                <a:gd name="T42" fmla="*/ 432 w 795"/>
                <a:gd name="T43" fmla="*/ 287 h 474"/>
                <a:gd name="T44" fmla="*/ 394 w 795"/>
                <a:gd name="T45" fmla="*/ 318 h 474"/>
                <a:gd name="T46" fmla="*/ 313 w 795"/>
                <a:gd name="T47" fmla="*/ 384 h 474"/>
                <a:gd name="T48" fmla="*/ 234 w 795"/>
                <a:gd name="T49" fmla="*/ 445 h 474"/>
                <a:gd name="T50" fmla="*/ 201 w 795"/>
                <a:gd name="T51" fmla="*/ 467 h 474"/>
                <a:gd name="T52" fmla="*/ 190 w 795"/>
                <a:gd name="T53" fmla="*/ 471 h 474"/>
                <a:gd name="T54" fmla="*/ 180 w 795"/>
                <a:gd name="T55" fmla="*/ 472 h 474"/>
                <a:gd name="T56" fmla="*/ 168 w 795"/>
                <a:gd name="T57" fmla="*/ 472 h 474"/>
                <a:gd name="T58" fmla="*/ 163 w 795"/>
                <a:gd name="T59" fmla="*/ 472 h 474"/>
                <a:gd name="T60" fmla="*/ 159 w 795"/>
                <a:gd name="T61" fmla="*/ 472 h 474"/>
                <a:gd name="T62" fmla="*/ 156 w 795"/>
                <a:gd name="T63" fmla="*/ 474 h 474"/>
                <a:gd name="T64" fmla="*/ 152 w 795"/>
                <a:gd name="T65" fmla="*/ 474 h 474"/>
                <a:gd name="T66" fmla="*/ 139 w 795"/>
                <a:gd name="T67" fmla="*/ 467 h 474"/>
                <a:gd name="T68" fmla="*/ 108 w 795"/>
                <a:gd name="T69" fmla="*/ 458 h 474"/>
                <a:gd name="T70" fmla="*/ 61 w 795"/>
                <a:gd name="T71" fmla="*/ 445 h 474"/>
                <a:gd name="T72" fmla="*/ 18 w 795"/>
                <a:gd name="T73" fmla="*/ 427 h 474"/>
                <a:gd name="T74" fmla="*/ 12 w 795"/>
                <a:gd name="T75" fmla="*/ 412 h 474"/>
                <a:gd name="T76" fmla="*/ 6 w 795"/>
                <a:gd name="T77" fmla="*/ 386 h 474"/>
                <a:gd name="T78" fmla="*/ 0 w 795"/>
                <a:gd name="T79" fmla="*/ 363 h 474"/>
                <a:gd name="T80" fmla="*/ 0 w 795"/>
                <a:gd name="T81" fmla="*/ 356 h 474"/>
                <a:gd name="T82" fmla="*/ 2 w 795"/>
                <a:gd name="T83" fmla="*/ 343 h 474"/>
                <a:gd name="T84" fmla="*/ 6 w 795"/>
                <a:gd name="T85" fmla="*/ 324 h 474"/>
                <a:gd name="T86" fmla="*/ 7 w 795"/>
                <a:gd name="T87" fmla="*/ 310 h 474"/>
                <a:gd name="T88" fmla="*/ 18 w 795"/>
                <a:gd name="T89" fmla="*/ 230 h 474"/>
                <a:gd name="T90" fmla="*/ 73 w 795"/>
                <a:gd name="T91" fmla="*/ 120 h 474"/>
                <a:gd name="T92" fmla="*/ 184 w 795"/>
                <a:gd name="T93" fmla="*/ 37 h 474"/>
                <a:gd name="T94" fmla="*/ 296 w 795"/>
                <a:gd name="T95" fmla="*/ 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5" h="474">
                  <a:moveTo>
                    <a:pt x="296" y="6"/>
                  </a:moveTo>
                  <a:lnTo>
                    <a:pt x="363" y="0"/>
                  </a:lnTo>
                  <a:lnTo>
                    <a:pt x="431" y="6"/>
                  </a:lnTo>
                  <a:lnTo>
                    <a:pt x="493" y="16"/>
                  </a:lnTo>
                  <a:lnTo>
                    <a:pt x="552" y="33"/>
                  </a:lnTo>
                  <a:lnTo>
                    <a:pt x="607" y="52"/>
                  </a:lnTo>
                  <a:lnTo>
                    <a:pt x="657" y="75"/>
                  </a:lnTo>
                  <a:lnTo>
                    <a:pt x="700" y="97"/>
                  </a:lnTo>
                  <a:lnTo>
                    <a:pt x="735" y="118"/>
                  </a:lnTo>
                  <a:lnTo>
                    <a:pt x="762" y="135"/>
                  </a:lnTo>
                  <a:lnTo>
                    <a:pt x="781" y="149"/>
                  </a:lnTo>
                  <a:lnTo>
                    <a:pt x="781" y="149"/>
                  </a:lnTo>
                  <a:lnTo>
                    <a:pt x="783" y="149"/>
                  </a:lnTo>
                  <a:lnTo>
                    <a:pt x="783" y="149"/>
                  </a:lnTo>
                  <a:lnTo>
                    <a:pt x="785" y="151"/>
                  </a:lnTo>
                  <a:lnTo>
                    <a:pt x="787" y="151"/>
                  </a:lnTo>
                  <a:lnTo>
                    <a:pt x="788" y="153"/>
                  </a:lnTo>
                  <a:lnTo>
                    <a:pt x="790" y="153"/>
                  </a:lnTo>
                  <a:lnTo>
                    <a:pt x="792" y="154"/>
                  </a:lnTo>
                  <a:lnTo>
                    <a:pt x="794" y="154"/>
                  </a:lnTo>
                  <a:lnTo>
                    <a:pt x="794" y="156"/>
                  </a:lnTo>
                  <a:lnTo>
                    <a:pt x="795" y="156"/>
                  </a:lnTo>
                  <a:lnTo>
                    <a:pt x="795" y="156"/>
                  </a:lnTo>
                  <a:lnTo>
                    <a:pt x="792" y="156"/>
                  </a:lnTo>
                  <a:lnTo>
                    <a:pt x="788" y="158"/>
                  </a:lnTo>
                  <a:lnTo>
                    <a:pt x="785" y="159"/>
                  </a:lnTo>
                  <a:lnTo>
                    <a:pt x="780" y="161"/>
                  </a:lnTo>
                  <a:lnTo>
                    <a:pt x="775" y="163"/>
                  </a:lnTo>
                  <a:lnTo>
                    <a:pt x="769" y="166"/>
                  </a:lnTo>
                  <a:lnTo>
                    <a:pt x="764" y="168"/>
                  </a:lnTo>
                  <a:lnTo>
                    <a:pt x="761" y="170"/>
                  </a:lnTo>
                  <a:lnTo>
                    <a:pt x="757" y="170"/>
                  </a:lnTo>
                  <a:lnTo>
                    <a:pt x="754" y="172"/>
                  </a:lnTo>
                  <a:lnTo>
                    <a:pt x="754" y="172"/>
                  </a:lnTo>
                  <a:lnTo>
                    <a:pt x="750" y="173"/>
                  </a:lnTo>
                  <a:lnTo>
                    <a:pt x="745" y="175"/>
                  </a:lnTo>
                  <a:lnTo>
                    <a:pt x="742" y="175"/>
                  </a:lnTo>
                  <a:lnTo>
                    <a:pt x="737" y="177"/>
                  </a:lnTo>
                  <a:lnTo>
                    <a:pt x="733" y="178"/>
                  </a:lnTo>
                  <a:lnTo>
                    <a:pt x="728" y="180"/>
                  </a:lnTo>
                  <a:lnTo>
                    <a:pt x="724" y="182"/>
                  </a:lnTo>
                  <a:lnTo>
                    <a:pt x="721" y="182"/>
                  </a:lnTo>
                  <a:lnTo>
                    <a:pt x="716" y="184"/>
                  </a:lnTo>
                  <a:lnTo>
                    <a:pt x="712" y="185"/>
                  </a:lnTo>
                  <a:lnTo>
                    <a:pt x="712" y="185"/>
                  </a:lnTo>
                  <a:lnTo>
                    <a:pt x="697" y="191"/>
                  </a:lnTo>
                  <a:lnTo>
                    <a:pt x="679" y="196"/>
                  </a:lnTo>
                  <a:lnTo>
                    <a:pt x="664" y="201"/>
                  </a:lnTo>
                  <a:lnTo>
                    <a:pt x="647" y="206"/>
                  </a:lnTo>
                  <a:lnTo>
                    <a:pt x="629" y="211"/>
                  </a:lnTo>
                  <a:lnTo>
                    <a:pt x="614" y="216"/>
                  </a:lnTo>
                  <a:lnTo>
                    <a:pt x="598" y="222"/>
                  </a:lnTo>
                  <a:lnTo>
                    <a:pt x="583" y="225"/>
                  </a:lnTo>
                  <a:lnTo>
                    <a:pt x="567" y="230"/>
                  </a:lnTo>
                  <a:lnTo>
                    <a:pt x="553" y="235"/>
                  </a:lnTo>
                  <a:lnTo>
                    <a:pt x="553" y="235"/>
                  </a:lnTo>
                  <a:lnTo>
                    <a:pt x="540" y="239"/>
                  </a:lnTo>
                  <a:lnTo>
                    <a:pt x="526" y="244"/>
                  </a:lnTo>
                  <a:lnTo>
                    <a:pt x="512" y="248"/>
                  </a:lnTo>
                  <a:lnTo>
                    <a:pt x="500" y="253"/>
                  </a:lnTo>
                  <a:lnTo>
                    <a:pt x="486" y="258"/>
                  </a:lnTo>
                  <a:lnTo>
                    <a:pt x="474" y="263"/>
                  </a:lnTo>
                  <a:lnTo>
                    <a:pt x="462" y="268"/>
                  </a:lnTo>
                  <a:lnTo>
                    <a:pt x="451" y="275"/>
                  </a:lnTo>
                  <a:lnTo>
                    <a:pt x="441" y="280"/>
                  </a:lnTo>
                  <a:lnTo>
                    <a:pt x="432" y="287"/>
                  </a:lnTo>
                  <a:lnTo>
                    <a:pt x="432" y="287"/>
                  </a:lnTo>
                  <a:lnTo>
                    <a:pt x="417" y="301"/>
                  </a:lnTo>
                  <a:lnTo>
                    <a:pt x="394" y="318"/>
                  </a:lnTo>
                  <a:lnTo>
                    <a:pt x="370" y="339"/>
                  </a:lnTo>
                  <a:lnTo>
                    <a:pt x="343" y="362"/>
                  </a:lnTo>
                  <a:lnTo>
                    <a:pt x="313" y="384"/>
                  </a:lnTo>
                  <a:lnTo>
                    <a:pt x="285" y="407"/>
                  </a:lnTo>
                  <a:lnTo>
                    <a:pt x="258" y="427"/>
                  </a:lnTo>
                  <a:lnTo>
                    <a:pt x="234" y="445"/>
                  </a:lnTo>
                  <a:lnTo>
                    <a:pt x="215" y="458"/>
                  </a:lnTo>
                  <a:lnTo>
                    <a:pt x="201" y="467"/>
                  </a:lnTo>
                  <a:lnTo>
                    <a:pt x="201" y="467"/>
                  </a:lnTo>
                  <a:lnTo>
                    <a:pt x="197" y="467"/>
                  </a:lnTo>
                  <a:lnTo>
                    <a:pt x="194" y="469"/>
                  </a:lnTo>
                  <a:lnTo>
                    <a:pt x="190" y="471"/>
                  </a:lnTo>
                  <a:lnTo>
                    <a:pt x="187" y="471"/>
                  </a:lnTo>
                  <a:lnTo>
                    <a:pt x="184" y="472"/>
                  </a:lnTo>
                  <a:lnTo>
                    <a:pt x="180" y="472"/>
                  </a:lnTo>
                  <a:lnTo>
                    <a:pt x="177" y="472"/>
                  </a:lnTo>
                  <a:lnTo>
                    <a:pt x="171" y="472"/>
                  </a:lnTo>
                  <a:lnTo>
                    <a:pt x="168" y="472"/>
                  </a:lnTo>
                  <a:lnTo>
                    <a:pt x="163" y="472"/>
                  </a:lnTo>
                  <a:lnTo>
                    <a:pt x="163" y="472"/>
                  </a:lnTo>
                  <a:lnTo>
                    <a:pt x="163" y="472"/>
                  </a:lnTo>
                  <a:lnTo>
                    <a:pt x="163" y="472"/>
                  </a:lnTo>
                  <a:lnTo>
                    <a:pt x="161" y="472"/>
                  </a:lnTo>
                  <a:lnTo>
                    <a:pt x="159" y="472"/>
                  </a:lnTo>
                  <a:lnTo>
                    <a:pt x="158" y="472"/>
                  </a:lnTo>
                  <a:lnTo>
                    <a:pt x="158" y="474"/>
                  </a:lnTo>
                  <a:lnTo>
                    <a:pt x="156" y="474"/>
                  </a:lnTo>
                  <a:lnTo>
                    <a:pt x="154" y="474"/>
                  </a:lnTo>
                  <a:lnTo>
                    <a:pt x="154" y="474"/>
                  </a:lnTo>
                  <a:lnTo>
                    <a:pt x="152" y="474"/>
                  </a:lnTo>
                  <a:lnTo>
                    <a:pt x="152" y="474"/>
                  </a:lnTo>
                  <a:lnTo>
                    <a:pt x="146" y="471"/>
                  </a:lnTo>
                  <a:lnTo>
                    <a:pt x="139" y="467"/>
                  </a:lnTo>
                  <a:lnTo>
                    <a:pt x="130" y="465"/>
                  </a:lnTo>
                  <a:lnTo>
                    <a:pt x="120" y="462"/>
                  </a:lnTo>
                  <a:lnTo>
                    <a:pt x="108" y="458"/>
                  </a:lnTo>
                  <a:lnTo>
                    <a:pt x="94" y="455"/>
                  </a:lnTo>
                  <a:lnTo>
                    <a:pt x="80" y="450"/>
                  </a:lnTo>
                  <a:lnTo>
                    <a:pt x="61" y="445"/>
                  </a:lnTo>
                  <a:lnTo>
                    <a:pt x="40" y="438"/>
                  </a:lnTo>
                  <a:lnTo>
                    <a:pt x="18" y="427"/>
                  </a:lnTo>
                  <a:lnTo>
                    <a:pt x="18" y="427"/>
                  </a:lnTo>
                  <a:lnTo>
                    <a:pt x="16" y="424"/>
                  </a:lnTo>
                  <a:lnTo>
                    <a:pt x="14" y="419"/>
                  </a:lnTo>
                  <a:lnTo>
                    <a:pt x="12" y="412"/>
                  </a:lnTo>
                  <a:lnTo>
                    <a:pt x="11" y="405"/>
                  </a:lnTo>
                  <a:lnTo>
                    <a:pt x="7" y="394"/>
                  </a:lnTo>
                  <a:lnTo>
                    <a:pt x="6" y="386"/>
                  </a:lnTo>
                  <a:lnTo>
                    <a:pt x="4" y="377"/>
                  </a:lnTo>
                  <a:lnTo>
                    <a:pt x="2" y="369"/>
                  </a:lnTo>
                  <a:lnTo>
                    <a:pt x="0" y="363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0" y="356"/>
                  </a:lnTo>
                  <a:lnTo>
                    <a:pt x="0" y="353"/>
                  </a:lnTo>
                  <a:lnTo>
                    <a:pt x="0" y="348"/>
                  </a:lnTo>
                  <a:lnTo>
                    <a:pt x="2" y="343"/>
                  </a:lnTo>
                  <a:lnTo>
                    <a:pt x="4" y="336"/>
                  </a:lnTo>
                  <a:lnTo>
                    <a:pt x="4" y="329"/>
                  </a:lnTo>
                  <a:lnTo>
                    <a:pt x="6" y="324"/>
                  </a:lnTo>
                  <a:lnTo>
                    <a:pt x="6" y="317"/>
                  </a:lnTo>
                  <a:lnTo>
                    <a:pt x="7" y="313"/>
                  </a:lnTo>
                  <a:lnTo>
                    <a:pt x="7" y="310"/>
                  </a:lnTo>
                  <a:lnTo>
                    <a:pt x="7" y="310"/>
                  </a:lnTo>
                  <a:lnTo>
                    <a:pt x="11" y="270"/>
                  </a:lnTo>
                  <a:lnTo>
                    <a:pt x="18" y="230"/>
                  </a:lnTo>
                  <a:lnTo>
                    <a:pt x="30" y="192"/>
                  </a:lnTo>
                  <a:lnTo>
                    <a:pt x="49" y="154"/>
                  </a:lnTo>
                  <a:lnTo>
                    <a:pt x="73" y="120"/>
                  </a:lnTo>
                  <a:lnTo>
                    <a:pt x="102" y="89"/>
                  </a:lnTo>
                  <a:lnTo>
                    <a:pt x="140" y="59"/>
                  </a:lnTo>
                  <a:lnTo>
                    <a:pt x="184" y="37"/>
                  </a:lnTo>
                  <a:lnTo>
                    <a:pt x="235" y="18"/>
                  </a:lnTo>
                  <a:lnTo>
                    <a:pt x="296" y="6"/>
                  </a:lnTo>
                  <a:lnTo>
                    <a:pt x="296" y="6"/>
                  </a:lnTo>
                  <a:close/>
                </a:path>
              </a:pathLst>
            </a:custGeom>
            <a:solidFill>
              <a:srgbClr val="836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81" name="Freeform 905">
              <a:extLst>
                <a:ext uri="{FF2B5EF4-FFF2-40B4-BE49-F238E27FC236}">
                  <a16:creationId xmlns:a16="http://schemas.microsoft.com/office/drawing/2014/main" id="{2B57704D-7F98-A856-C5C6-327EFA6CB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865"/>
              <a:ext cx="353" cy="234"/>
            </a:xfrm>
            <a:custGeom>
              <a:avLst/>
              <a:gdLst>
                <a:gd name="T0" fmla="*/ 371 w 705"/>
                <a:gd name="T1" fmla="*/ 4 h 469"/>
                <a:gd name="T2" fmla="*/ 534 w 705"/>
                <a:gd name="T3" fmla="*/ 52 h 469"/>
                <a:gd name="T4" fmla="*/ 653 w 705"/>
                <a:gd name="T5" fmla="*/ 114 h 469"/>
                <a:gd name="T6" fmla="*/ 693 w 705"/>
                <a:gd name="T7" fmla="*/ 140 h 469"/>
                <a:gd name="T8" fmla="*/ 694 w 705"/>
                <a:gd name="T9" fmla="*/ 142 h 469"/>
                <a:gd name="T10" fmla="*/ 699 w 705"/>
                <a:gd name="T11" fmla="*/ 144 h 469"/>
                <a:gd name="T12" fmla="*/ 705 w 705"/>
                <a:gd name="T13" fmla="*/ 146 h 469"/>
                <a:gd name="T14" fmla="*/ 701 w 705"/>
                <a:gd name="T15" fmla="*/ 147 h 469"/>
                <a:gd name="T16" fmla="*/ 689 w 705"/>
                <a:gd name="T17" fmla="*/ 151 h 469"/>
                <a:gd name="T18" fmla="*/ 675 w 705"/>
                <a:gd name="T19" fmla="*/ 156 h 469"/>
                <a:gd name="T20" fmla="*/ 665 w 705"/>
                <a:gd name="T21" fmla="*/ 159 h 469"/>
                <a:gd name="T22" fmla="*/ 656 w 705"/>
                <a:gd name="T23" fmla="*/ 163 h 469"/>
                <a:gd name="T24" fmla="*/ 644 w 705"/>
                <a:gd name="T25" fmla="*/ 166 h 469"/>
                <a:gd name="T26" fmla="*/ 632 w 705"/>
                <a:gd name="T27" fmla="*/ 170 h 469"/>
                <a:gd name="T28" fmla="*/ 625 w 705"/>
                <a:gd name="T29" fmla="*/ 171 h 469"/>
                <a:gd name="T30" fmla="*/ 577 w 705"/>
                <a:gd name="T31" fmla="*/ 187 h 469"/>
                <a:gd name="T32" fmla="*/ 532 w 705"/>
                <a:gd name="T33" fmla="*/ 199 h 469"/>
                <a:gd name="T34" fmla="*/ 492 w 705"/>
                <a:gd name="T35" fmla="*/ 213 h 469"/>
                <a:gd name="T36" fmla="*/ 471 w 705"/>
                <a:gd name="T37" fmla="*/ 220 h 469"/>
                <a:gd name="T38" fmla="*/ 438 w 705"/>
                <a:gd name="T39" fmla="*/ 234 h 469"/>
                <a:gd name="T40" fmla="*/ 407 w 705"/>
                <a:gd name="T41" fmla="*/ 249 h 469"/>
                <a:gd name="T42" fmla="*/ 380 w 705"/>
                <a:gd name="T43" fmla="*/ 268 h 469"/>
                <a:gd name="T44" fmla="*/ 343 w 705"/>
                <a:gd name="T45" fmla="*/ 298 h 469"/>
                <a:gd name="T46" fmla="*/ 273 w 705"/>
                <a:gd name="T47" fmla="*/ 356 h 469"/>
                <a:gd name="T48" fmla="*/ 202 w 705"/>
                <a:gd name="T49" fmla="*/ 410 h 469"/>
                <a:gd name="T50" fmla="*/ 167 w 705"/>
                <a:gd name="T51" fmla="*/ 434 h 469"/>
                <a:gd name="T52" fmla="*/ 157 w 705"/>
                <a:gd name="T53" fmla="*/ 439 h 469"/>
                <a:gd name="T54" fmla="*/ 146 w 705"/>
                <a:gd name="T55" fmla="*/ 443 h 469"/>
                <a:gd name="T56" fmla="*/ 134 w 705"/>
                <a:gd name="T57" fmla="*/ 446 h 469"/>
                <a:gd name="T58" fmla="*/ 131 w 705"/>
                <a:gd name="T59" fmla="*/ 448 h 469"/>
                <a:gd name="T60" fmla="*/ 124 w 705"/>
                <a:gd name="T61" fmla="*/ 455 h 469"/>
                <a:gd name="T62" fmla="*/ 115 w 705"/>
                <a:gd name="T63" fmla="*/ 464 h 469"/>
                <a:gd name="T64" fmla="*/ 110 w 705"/>
                <a:gd name="T65" fmla="*/ 469 h 469"/>
                <a:gd name="T66" fmla="*/ 96 w 705"/>
                <a:gd name="T67" fmla="*/ 462 h 469"/>
                <a:gd name="T68" fmla="*/ 64 w 705"/>
                <a:gd name="T69" fmla="*/ 443 h 469"/>
                <a:gd name="T70" fmla="*/ 25 w 705"/>
                <a:gd name="T71" fmla="*/ 422 h 469"/>
                <a:gd name="T72" fmla="*/ 0 w 705"/>
                <a:gd name="T73" fmla="*/ 408 h 469"/>
                <a:gd name="T74" fmla="*/ 1 w 705"/>
                <a:gd name="T75" fmla="*/ 384 h 469"/>
                <a:gd name="T76" fmla="*/ 5 w 705"/>
                <a:gd name="T77" fmla="*/ 341 h 469"/>
                <a:gd name="T78" fmla="*/ 6 w 705"/>
                <a:gd name="T79" fmla="*/ 308 h 469"/>
                <a:gd name="T80" fmla="*/ 6 w 705"/>
                <a:gd name="T81" fmla="*/ 303 h 469"/>
                <a:gd name="T82" fmla="*/ 8 w 705"/>
                <a:gd name="T83" fmla="*/ 299 h 469"/>
                <a:gd name="T84" fmla="*/ 8 w 705"/>
                <a:gd name="T85" fmla="*/ 294 h 469"/>
                <a:gd name="T86" fmla="*/ 8 w 705"/>
                <a:gd name="T87" fmla="*/ 289 h 469"/>
                <a:gd name="T88" fmla="*/ 15 w 705"/>
                <a:gd name="T89" fmla="*/ 208 h 469"/>
                <a:gd name="T90" fmla="*/ 62 w 705"/>
                <a:gd name="T91" fmla="*/ 104 h 469"/>
                <a:gd name="T92" fmla="*/ 159 w 705"/>
                <a:gd name="T93" fmla="*/ 33 h 469"/>
                <a:gd name="T94" fmla="*/ 254 w 705"/>
                <a:gd name="T95" fmla="*/ 6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5" h="469">
                  <a:moveTo>
                    <a:pt x="254" y="6"/>
                  </a:moveTo>
                  <a:lnTo>
                    <a:pt x="312" y="0"/>
                  </a:lnTo>
                  <a:lnTo>
                    <a:pt x="371" y="4"/>
                  </a:lnTo>
                  <a:lnTo>
                    <a:pt x="428" y="16"/>
                  </a:lnTo>
                  <a:lnTo>
                    <a:pt x="483" y="33"/>
                  </a:lnTo>
                  <a:lnTo>
                    <a:pt x="534" y="52"/>
                  </a:lnTo>
                  <a:lnTo>
                    <a:pt x="580" y="75"/>
                  </a:lnTo>
                  <a:lnTo>
                    <a:pt x="620" y="95"/>
                  </a:lnTo>
                  <a:lnTo>
                    <a:pt x="653" y="114"/>
                  </a:lnTo>
                  <a:lnTo>
                    <a:pt x="677" y="130"/>
                  </a:lnTo>
                  <a:lnTo>
                    <a:pt x="693" y="140"/>
                  </a:lnTo>
                  <a:lnTo>
                    <a:pt x="693" y="140"/>
                  </a:lnTo>
                  <a:lnTo>
                    <a:pt x="693" y="140"/>
                  </a:lnTo>
                  <a:lnTo>
                    <a:pt x="694" y="142"/>
                  </a:lnTo>
                  <a:lnTo>
                    <a:pt x="694" y="142"/>
                  </a:lnTo>
                  <a:lnTo>
                    <a:pt x="696" y="144"/>
                  </a:lnTo>
                  <a:lnTo>
                    <a:pt x="698" y="144"/>
                  </a:lnTo>
                  <a:lnTo>
                    <a:pt x="699" y="144"/>
                  </a:lnTo>
                  <a:lnTo>
                    <a:pt x="701" y="146"/>
                  </a:lnTo>
                  <a:lnTo>
                    <a:pt x="703" y="146"/>
                  </a:lnTo>
                  <a:lnTo>
                    <a:pt x="705" y="146"/>
                  </a:lnTo>
                  <a:lnTo>
                    <a:pt x="705" y="147"/>
                  </a:lnTo>
                  <a:lnTo>
                    <a:pt x="705" y="147"/>
                  </a:lnTo>
                  <a:lnTo>
                    <a:pt x="701" y="147"/>
                  </a:lnTo>
                  <a:lnTo>
                    <a:pt x="698" y="149"/>
                  </a:lnTo>
                  <a:lnTo>
                    <a:pt x="694" y="149"/>
                  </a:lnTo>
                  <a:lnTo>
                    <a:pt x="689" y="151"/>
                  </a:lnTo>
                  <a:lnTo>
                    <a:pt x="684" y="152"/>
                  </a:lnTo>
                  <a:lnTo>
                    <a:pt x="680" y="154"/>
                  </a:lnTo>
                  <a:lnTo>
                    <a:pt x="675" y="156"/>
                  </a:lnTo>
                  <a:lnTo>
                    <a:pt x="672" y="158"/>
                  </a:lnTo>
                  <a:lnTo>
                    <a:pt x="668" y="159"/>
                  </a:lnTo>
                  <a:lnTo>
                    <a:pt x="665" y="159"/>
                  </a:lnTo>
                  <a:lnTo>
                    <a:pt x="665" y="159"/>
                  </a:lnTo>
                  <a:lnTo>
                    <a:pt x="661" y="161"/>
                  </a:lnTo>
                  <a:lnTo>
                    <a:pt x="656" y="163"/>
                  </a:lnTo>
                  <a:lnTo>
                    <a:pt x="653" y="163"/>
                  </a:lnTo>
                  <a:lnTo>
                    <a:pt x="649" y="165"/>
                  </a:lnTo>
                  <a:lnTo>
                    <a:pt x="644" y="166"/>
                  </a:lnTo>
                  <a:lnTo>
                    <a:pt x="641" y="166"/>
                  </a:lnTo>
                  <a:lnTo>
                    <a:pt x="637" y="168"/>
                  </a:lnTo>
                  <a:lnTo>
                    <a:pt x="632" y="170"/>
                  </a:lnTo>
                  <a:lnTo>
                    <a:pt x="629" y="171"/>
                  </a:lnTo>
                  <a:lnTo>
                    <a:pt x="625" y="171"/>
                  </a:lnTo>
                  <a:lnTo>
                    <a:pt x="625" y="171"/>
                  </a:lnTo>
                  <a:lnTo>
                    <a:pt x="610" y="177"/>
                  </a:lnTo>
                  <a:lnTo>
                    <a:pt x="592" y="182"/>
                  </a:lnTo>
                  <a:lnTo>
                    <a:pt x="577" y="187"/>
                  </a:lnTo>
                  <a:lnTo>
                    <a:pt x="561" y="190"/>
                  </a:lnTo>
                  <a:lnTo>
                    <a:pt x="546" y="196"/>
                  </a:lnTo>
                  <a:lnTo>
                    <a:pt x="532" y="199"/>
                  </a:lnTo>
                  <a:lnTo>
                    <a:pt x="518" y="204"/>
                  </a:lnTo>
                  <a:lnTo>
                    <a:pt x="504" y="208"/>
                  </a:lnTo>
                  <a:lnTo>
                    <a:pt x="492" y="213"/>
                  </a:lnTo>
                  <a:lnTo>
                    <a:pt x="482" y="216"/>
                  </a:lnTo>
                  <a:lnTo>
                    <a:pt x="482" y="216"/>
                  </a:lnTo>
                  <a:lnTo>
                    <a:pt x="471" y="220"/>
                  </a:lnTo>
                  <a:lnTo>
                    <a:pt x="461" y="225"/>
                  </a:lnTo>
                  <a:lnTo>
                    <a:pt x="449" y="228"/>
                  </a:lnTo>
                  <a:lnTo>
                    <a:pt x="438" y="234"/>
                  </a:lnTo>
                  <a:lnTo>
                    <a:pt x="428" y="239"/>
                  </a:lnTo>
                  <a:lnTo>
                    <a:pt x="418" y="244"/>
                  </a:lnTo>
                  <a:lnTo>
                    <a:pt x="407" y="249"/>
                  </a:lnTo>
                  <a:lnTo>
                    <a:pt x="399" y="256"/>
                  </a:lnTo>
                  <a:lnTo>
                    <a:pt x="388" y="261"/>
                  </a:lnTo>
                  <a:lnTo>
                    <a:pt x="380" y="268"/>
                  </a:lnTo>
                  <a:lnTo>
                    <a:pt x="380" y="268"/>
                  </a:lnTo>
                  <a:lnTo>
                    <a:pt x="364" y="282"/>
                  </a:lnTo>
                  <a:lnTo>
                    <a:pt x="343" y="298"/>
                  </a:lnTo>
                  <a:lnTo>
                    <a:pt x="321" y="317"/>
                  </a:lnTo>
                  <a:lnTo>
                    <a:pt x="297" y="336"/>
                  </a:lnTo>
                  <a:lnTo>
                    <a:pt x="273" y="356"/>
                  </a:lnTo>
                  <a:lnTo>
                    <a:pt x="247" y="375"/>
                  </a:lnTo>
                  <a:lnTo>
                    <a:pt x="222" y="394"/>
                  </a:lnTo>
                  <a:lnTo>
                    <a:pt x="202" y="410"/>
                  </a:lnTo>
                  <a:lnTo>
                    <a:pt x="183" y="424"/>
                  </a:lnTo>
                  <a:lnTo>
                    <a:pt x="167" y="434"/>
                  </a:lnTo>
                  <a:lnTo>
                    <a:pt x="167" y="434"/>
                  </a:lnTo>
                  <a:lnTo>
                    <a:pt x="164" y="436"/>
                  </a:lnTo>
                  <a:lnTo>
                    <a:pt x="160" y="438"/>
                  </a:lnTo>
                  <a:lnTo>
                    <a:pt x="157" y="439"/>
                  </a:lnTo>
                  <a:lnTo>
                    <a:pt x="153" y="439"/>
                  </a:lnTo>
                  <a:lnTo>
                    <a:pt x="150" y="441"/>
                  </a:lnTo>
                  <a:lnTo>
                    <a:pt x="146" y="443"/>
                  </a:lnTo>
                  <a:lnTo>
                    <a:pt x="143" y="445"/>
                  </a:lnTo>
                  <a:lnTo>
                    <a:pt x="140" y="445"/>
                  </a:lnTo>
                  <a:lnTo>
                    <a:pt x="134" y="446"/>
                  </a:lnTo>
                  <a:lnTo>
                    <a:pt x="131" y="446"/>
                  </a:lnTo>
                  <a:lnTo>
                    <a:pt x="131" y="446"/>
                  </a:lnTo>
                  <a:lnTo>
                    <a:pt x="131" y="448"/>
                  </a:lnTo>
                  <a:lnTo>
                    <a:pt x="129" y="448"/>
                  </a:lnTo>
                  <a:lnTo>
                    <a:pt x="126" y="451"/>
                  </a:lnTo>
                  <a:lnTo>
                    <a:pt x="124" y="455"/>
                  </a:lnTo>
                  <a:lnTo>
                    <a:pt x="121" y="458"/>
                  </a:lnTo>
                  <a:lnTo>
                    <a:pt x="117" y="460"/>
                  </a:lnTo>
                  <a:lnTo>
                    <a:pt x="115" y="464"/>
                  </a:lnTo>
                  <a:lnTo>
                    <a:pt x="112" y="467"/>
                  </a:lnTo>
                  <a:lnTo>
                    <a:pt x="110" y="469"/>
                  </a:lnTo>
                  <a:lnTo>
                    <a:pt x="110" y="469"/>
                  </a:lnTo>
                  <a:lnTo>
                    <a:pt x="110" y="469"/>
                  </a:lnTo>
                  <a:lnTo>
                    <a:pt x="103" y="465"/>
                  </a:lnTo>
                  <a:lnTo>
                    <a:pt x="96" y="462"/>
                  </a:lnTo>
                  <a:lnTo>
                    <a:pt x="86" y="457"/>
                  </a:lnTo>
                  <a:lnTo>
                    <a:pt x="76" y="450"/>
                  </a:lnTo>
                  <a:lnTo>
                    <a:pt x="64" y="443"/>
                  </a:lnTo>
                  <a:lnTo>
                    <a:pt x="51" y="436"/>
                  </a:lnTo>
                  <a:lnTo>
                    <a:pt x="38" y="429"/>
                  </a:lnTo>
                  <a:lnTo>
                    <a:pt x="25" y="422"/>
                  </a:lnTo>
                  <a:lnTo>
                    <a:pt x="12" y="41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0" y="403"/>
                  </a:lnTo>
                  <a:lnTo>
                    <a:pt x="0" y="396"/>
                  </a:lnTo>
                  <a:lnTo>
                    <a:pt x="1" y="384"/>
                  </a:lnTo>
                  <a:lnTo>
                    <a:pt x="1" y="370"/>
                  </a:lnTo>
                  <a:lnTo>
                    <a:pt x="3" y="356"/>
                  </a:lnTo>
                  <a:lnTo>
                    <a:pt x="5" y="341"/>
                  </a:lnTo>
                  <a:lnTo>
                    <a:pt x="6" y="329"/>
                  </a:lnTo>
                  <a:lnTo>
                    <a:pt x="6" y="317"/>
                  </a:lnTo>
                  <a:lnTo>
                    <a:pt x="6" y="308"/>
                  </a:lnTo>
                  <a:lnTo>
                    <a:pt x="8" y="303"/>
                  </a:lnTo>
                  <a:lnTo>
                    <a:pt x="8" y="303"/>
                  </a:lnTo>
                  <a:lnTo>
                    <a:pt x="6" y="303"/>
                  </a:lnTo>
                  <a:lnTo>
                    <a:pt x="6" y="301"/>
                  </a:lnTo>
                  <a:lnTo>
                    <a:pt x="6" y="299"/>
                  </a:lnTo>
                  <a:lnTo>
                    <a:pt x="8" y="299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8" y="294"/>
                  </a:lnTo>
                  <a:lnTo>
                    <a:pt x="8" y="292"/>
                  </a:lnTo>
                  <a:lnTo>
                    <a:pt x="8" y="291"/>
                  </a:lnTo>
                  <a:lnTo>
                    <a:pt x="8" y="289"/>
                  </a:lnTo>
                  <a:lnTo>
                    <a:pt x="8" y="289"/>
                  </a:lnTo>
                  <a:lnTo>
                    <a:pt x="10" y="248"/>
                  </a:lnTo>
                  <a:lnTo>
                    <a:pt x="15" y="208"/>
                  </a:lnTo>
                  <a:lnTo>
                    <a:pt x="25" y="170"/>
                  </a:lnTo>
                  <a:lnTo>
                    <a:pt x="41" y="135"/>
                  </a:lnTo>
                  <a:lnTo>
                    <a:pt x="62" y="104"/>
                  </a:lnTo>
                  <a:lnTo>
                    <a:pt x="88" y="76"/>
                  </a:lnTo>
                  <a:lnTo>
                    <a:pt x="121" y="52"/>
                  </a:lnTo>
                  <a:lnTo>
                    <a:pt x="159" y="33"/>
                  </a:lnTo>
                  <a:lnTo>
                    <a:pt x="202" y="16"/>
                  </a:lnTo>
                  <a:lnTo>
                    <a:pt x="254" y="6"/>
                  </a:lnTo>
                  <a:lnTo>
                    <a:pt x="254" y="6"/>
                  </a:lnTo>
                  <a:close/>
                </a:path>
              </a:pathLst>
            </a:custGeom>
            <a:solidFill>
              <a:srgbClr val="644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82" name="Freeform 906">
              <a:extLst>
                <a:ext uri="{FF2B5EF4-FFF2-40B4-BE49-F238E27FC236}">
                  <a16:creationId xmlns:a16="http://schemas.microsoft.com/office/drawing/2014/main" id="{59709761-F9EA-D06F-0B96-F2645CAB6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878"/>
              <a:ext cx="302" cy="213"/>
            </a:xfrm>
            <a:custGeom>
              <a:avLst/>
              <a:gdLst>
                <a:gd name="T0" fmla="*/ 303 w 605"/>
                <a:gd name="T1" fmla="*/ 4 h 425"/>
                <a:gd name="T2" fmla="*/ 451 w 605"/>
                <a:gd name="T3" fmla="*/ 52 h 425"/>
                <a:gd name="T4" fmla="*/ 562 w 605"/>
                <a:gd name="T5" fmla="*/ 113 h 425"/>
                <a:gd name="T6" fmla="*/ 593 w 605"/>
                <a:gd name="T7" fmla="*/ 133 h 425"/>
                <a:gd name="T8" fmla="*/ 596 w 605"/>
                <a:gd name="T9" fmla="*/ 133 h 425"/>
                <a:gd name="T10" fmla="*/ 601 w 605"/>
                <a:gd name="T11" fmla="*/ 135 h 425"/>
                <a:gd name="T12" fmla="*/ 605 w 605"/>
                <a:gd name="T13" fmla="*/ 137 h 425"/>
                <a:gd name="T14" fmla="*/ 601 w 605"/>
                <a:gd name="T15" fmla="*/ 139 h 425"/>
                <a:gd name="T16" fmla="*/ 589 w 605"/>
                <a:gd name="T17" fmla="*/ 142 h 425"/>
                <a:gd name="T18" fmla="*/ 577 w 605"/>
                <a:gd name="T19" fmla="*/ 145 h 425"/>
                <a:gd name="T20" fmla="*/ 567 w 605"/>
                <a:gd name="T21" fmla="*/ 147 h 425"/>
                <a:gd name="T22" fmla="*/ 558 w 605"/>
                <a:gd name="T23" fmla="*/ 151 h 425"/>
                <a:gd name="T24" fmla="*/ 546 w 605"/>
                <a:gd name="T25" fmla="*/ 152 h 425"/>
                <a:gd name="T26" fmla="*/ 536 w 605"/>
                <a:gd name="T27" fmla="*/ 156 h 425"/>
                <a:gd name="T28" fmla="*/ 529 w 605"/>
                <a:gd name="T29" fmla="*/ 158 h 425"/>
                <a:gd name="T30" fmla="*/ 481 w 605"/>
                <a:gd name="T31" fmla="*/ 171 h 425"/>
                <a:gd name="T32" fmla="*/ 439 w 605"/>
                <a:gd name="T33" fmla="*/ 183 h 425"/>
                <a:gd name="T34" fmla="*/ 408 w 605"/>
                <a:gd name="T35" fmla="*/ 194 h 425"/>
                <a:gd name="T36" fmla="*/ 392 w 605"/>
                <a:gd name="T37" fmla="*/ 202 h 425"/>
                <a:gd name="T38" fmla="*/ 370 w 605"/>
                <a:gd name="T39" fmla="*/ 215 h 425"/>
                <a:gd name="T40" fmla="*/ 344 w 605"/>
                <a:gd name="T41" fmla="*/ 230 h 425"/>
                <a:gd name="T42" fmla="*/ 318 w 605"/>
                <a:gd name="T43" fmla="*/ 249 h 425"/>
                <a:gd name="T44" fmla="*/ 285 w 605"/>
                <a:gd name="T45" fmla="*/ 277 h 425"/>
                <a:gd name="T46" fmla="*/ 223 w 605"/>
                <a:gd name="T47" fmla="*/ 329 h 425"/>
                <a:gd name="T48" fmla="*/ 159 w 605"/>
                <a:gd name="T49" fmla="*/ 377 h 425"/>
                <a:gd name="T50" fmla="*/ 126 w 605"/>
                <a:gd name="T51" fmla="*/ 401 h 425"/>
                <a:gd name="T52" fmla="*/ 116 w 605"/>
                <a:gd name="T53" fmla="*/ 408 h 425"/>
                <a:gd name="T54" fmla="*/ 104 w 605"/>
                <a:gd name="T55" fmla="*/ 413 h 425"/>
                <a:gd name="T56" fmla="*/ 93 w 605"/>
                <a:gd name="T57" fmla="*/ 419 h 425"/>
                <a:gd name="T58" fmla="*/ 88 w 605"/>
                <a:gd name="T59" fmla="*/ 420 h 425"/>
                <a:gd name="T60" fmla="*/ 87 w 605"/>
                <a:gd name="T61" fmla="*/ 422 h 425"/>
                <a:gd name="T62" fmla="*/ 81 w 605"/>
                <a:gd name="T63" fmla="*/ 424 h 425"/>
                <a:gd name="T64" fmla="*/ 80 w 605"/>
                <a:gd name="T65" fmla="*/ 425 h 425"/>
                <a:gd name="T66" fmla="*/ 71 w 605"/>
                <a:gd name="T67" fmla="*/ 422 h 425"/>
                <a:gd name="T68" fmla="*/ 52 w 605"/>
                <a:gd name="T69" fmla="*/ 410 h 425"/>
                <a:gd name="T70" fmla="*/ 26 w 605"/>
                <a:gd name="T71" fmla="*/ 367 h 425"/>
                <a:gd name="T72" fmla="*/ 11 w 605"/>
                <a:gd name="T73" fmla="*/ 311 h 425"/>
                <a:gd name="T74" fmla="*/ 7 w 605"/>
                <a:gd name="T75" fmla="*/ 303 h 425"/>
                <a:gd name="T76" fmla="*/ 4 w 605"/>
                <a:gd name="T77" fmla="*/ 294 h 425"/>
                <a:gd name="T78" fmla="*/ 0 w 605"/>
                <a:gd name="T79" fmla="*/ 284 h 425"/>
                <a:gd name="T80" fmla="*/ 0 w 605"/>
                <a:gd name="T81" fmla="*/ 280 h 425"/>
                <a:gd name="T82" fmla="*/ 0 w 605"/>
                <a:gd name="T83" fmla="*/ 277 h 425"/>
                <a:gd name="T84" fmla="*/ 0 w 605"/>
                <a:gd name="T85" fmla="*/ 272 h 425"/>
                <a:gd name="T86" fmla="*/ 0 w 605"/>
                <a:gd name="T87" fmla="*/ 268 h 425"/>
                <a:gd name="T88" fmla="*/ 4 w 605"/>
                <a:gd name="T89" fmla="*/ 183 h 425"/>
                <a:gd name="T90" fmla="*/ 42 w 605"/>
                <a:gd name="T91" fmla="*/ 90 h 425"/>
                <a:gd name="T92" fmla="*/ 123 w 605"/>
                <a:gd name="T93" fmla="*/ 30 h 425"/>
                <a:gd name="T94" fmla="*/ 202 w 605"/>
                <a:gd name="T95" fmla="*/ 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5" h="425">
                  <a:moveTo>
                    <a:pt x="202" y="4"/>
                  </a:moveTo>
                  <a:lnTo>
                    <a:pt x="252" y="0"/>
                  </a:lnTo>
                  <a:lnTo>
                    <a:pt x="303" y="4"/>
                  </a:lnTo>
                  <a:lnTo>
                    <a:pt x="354" y="16"/>
                  </a:lnTo>
                  <a:lnTo>
                    <a:pt x="404" y="31"/>
                  </a:lnTo>
                  <a:lnTo>
                    <a:pt x="451" y="52"/>
                  </a:lnTo>
                  <a:lnTo>
                    <a:pt x="494" y="73"/>
                  </a:lnTo>
                  <a:lnTo>
                    <a:pt x="532" y="94"/>
                  </a:lnTo>
                  <a:lnTo>
                    <a:pt x="562" y="113"/>
                  </a:lnTo>
                  <a:lnTo>
                    <a:pt x="582" y="126"/>
                  </a:lnTo>
                  <a:lnTo>
                    <a:pt x="593" y="133"/>
                  </a:lnTo>
                  <a:lnTo>
                    <a:pt x="593" y="133"/>
                  </a:lnTo>
                  <a:lnTo>
                    <a:pt x="595" y="133"/>
                  </a:lnTo>
                  <a:lnTo>
                    <a:pt x="595" y="133"/>
                  </a:lnTo>
                  <a:lnTo>
                    <a:pt x="596" y="133"/>
                  </a:lnTo>
                  <a:lnTo>
                    <a:pt x="598" y="135"/>
                  </a:lnTo>
                  <a:lnTo>
                    <a:pt x="600" y="135"/>
                  </a:lnTo>
                  <a:lnTo>
                    <a:pt x="601" y="135"/>
                  </a:lnTo>
                  <a:lnTo>
                    <a:pt x="601" y="137"/>
                  </a:lnTo>
                  <a:lnTo>
                    <a:pt x="603" y="137"/>
                  </a:lnTo>
                  <a:lnTo>
                    <a:pt x="605" y="137"/>
                  </a:lnTo>
                  <a:lnTo>
                    <a:pt x="605" y="137"/>
                  </a:lnTo>
                  <a:lnTo>
                    <a:pt x="605" y="137"/>
                  </a:lnTo>
                  <a:lnTo>
                    <a:pt x="601" y="139"/>
                  </a:lnTo>
                  <a:lnTo>
                    <a:pt x="598" y="139"/>
                  </a:lnTo>
                  <a:lnTo>
                    <a:pt x="595" y="140"/>
                  </a:lnTo>
                  <a:lnTo>
                    <a:pt x="589" y="142"/>
                  </a:lnTo>
                  <a:lnTo>
                    <a:pt x="586" y="142"/>
                  </a:lnTo>
                  <a:lnTo>
                    <a:pt x="582" y="144"/>
                  </a:lnTo>
                  <a:lnTo>
                    <a:pt x="577" y="145"/>
                  </a:lnTo>
                  <a:lnTo>
                    <a:pt x="574" y="145"/>
                  </a:lnTo>
                  <a:lnTo>
                    <a:pt x="570" y="147"/>
                  </a:lnTo>
                  <a:lnTo>
                    <a:pt x="567" y="147"/>
                  </a:lnTo>
                  <a:lnTo>
                    <a:pt x="567" y="147"/>
                  </a:lnTo>
                  <a:lnTo>
                    <a:pt x="563" y="149"/>
                  </a:lnTo>
                  <a:lnTo>
                    <a:pt x="558" y="151"/>
                  </a:lnTo>
                  <a:lnTo>
                    <a:pt x="555" y="151"/>
                  </a:lnTo>
                  <a:lnTo>
                    <a:pt x="551" y="152"/>
                  </a:lnTo>
                  <a:lnTo>
                    <a:pt x="546" y="152"/>
                  </a:lnTo>
                  <a:lnTo>
                    <a:pt x="543" y="154"/>
                  </a:lnTo>
                  <a:lnTo>
                    <a:pt x="539" y="156"/>
                  </a:lnTo>
                  <a:lnTo>
                    <a:pt x="536" y="156"/>
                  </a:lnTo>
                  <a:lnTo>
                    <a:pt x="532" y="158"/>
                  </a:lnTo>
                  <a:lnTo>
                    <a:pt x="529" y="158"/>
                  </a:lnTo>
                  <a:lnTo>
                    <a:pt x="529" y="158"/>
                  </a:lnTo>
                  <a:lnTo>
                    <a:pt x="512" y="163"/>
                  </a:lnTo>
                  <a:lnTo>
                    <a:pt x="496" y="166"/>
                  </a:lnTo>
                  <a:lnTo>
                    <a:pt x="481" y="171"/>
                  </a:lnTo>
                  <a:lnTo>
                    <a:pt x="467" y="175"/>
                  </a:lnTo>
                  <a:lnTo>
                    <a:pt x="453" y="178"/>
                  </a:lnTo>
                  <a:lnTo>
                    <a:pt x="439" y="183"/>
                  </a:lnTo>
                  <a:lnTo>
                    <a:pt x="427" y="187"/>
                  </a:lnTo>
                  <a:lnTo>
                    <a:pt x="417" y="190"/>
                  </a:lnTo>
                  <a:lnTo>
                    <a:pt x="408" y="194"/>
                  </a:lnTo>
                  <a:lnTo>
                    <a:pt x="399" y="199"/>
                  </a:lnTo>
                  <a:lnTo>
                    <a:pt x="399" y="199"/>
                  </a:lnTo>
                  <a:lnTo>
                    <a:pt x="392" y="202"/>
                  </a:lnTo>
                  <a:lnTo>
                    <a:pt x="385" y="206"/>
                  </a:lnTo>
                  <a:lnTo>
                    <a:pt x="379" y="209"/>
                  </a:lnTo>
                  <a:lnTo>
                    <a:pt x="370" y="215"/>
                  </a:lnTo>
                  <a:lnTo>
                    <a:pt x="361" y="220"/>
                  </a:lnTo>
                  <a:lnTo>
                    <a:pt x="353" y="225"/>
                  </a:lnTo>
                  <a:lnTo>
                    <a:pt x="344" y="230"/>
                  </a:lnTo>
                  <a:lnTo>
                    <a:pt x="335" y="237"/>
                  </a:lnTo>
                  <a:lnTo>
                    <a:pt x="327" y="242"/>
                  </a:lnTo>
                  <a:lnTo>
                    <a:pt x="318" y="249"/>
                  </a:lnTo>
                  <a:lnTo>
                    <a:pt x="318" y="249"/>
                  </a:lnTo>
                  <a:lnTo>
                    <a:pt x="303" y="263"/>
                  </a:lnTo>
                  <a:lnTo>
                    <a:pt x="285" y="277"/>
                  </a:lnTo>
                  <a:lnTo>
                    <a:pt x="265" y="294"/>
                  </a:lnTo>
                  <a:lnTo>
                    <a:pt x="244" y="311"/>
                  </a:lnTo>
                  <a:lnTo>
                    <a:pt x="223" y="329"/>
                  </a:lnTo>
                  <a:lnTo>
                    <a:pt x="201" y="344"/>
                  </a:lnTo>
                  <a:lnTo>
                    <a:pt x="180" y="362"/>
                  </a:lnTo>
                  <a:lnTo>
                    <a:pt x="159" y="377"/>
                  </a:lnTo>
                  <a:lnTo>
                    <a:pt x="142" y="389"/>
                  </a:lnTo>
                  <a:lnTo>
                    <a:pt x="126" y="401"/>
                  </a:lnTo>
                  <a:lnTo>
                    <a:pt x="126" y="401"/>
                  </a:lnTo>
                  <a:lnTo>
                    <a:pt x="123" y="403"/>
                  </a:lnTo>
                  <a:lnTo>
                    <a:pt x="119" y="405"/>
                  </a:lnTo>
                  <a:lnTo>
                    <a:pt x="116" y="408"/>
                  </a:lnTo>
                  <a:lnTo>
                    <a:pt x="111" y="410"/>
                  </a:lnTo>
                  <a:lnTo>
                    <a:pt x="107" y="412"/>
                  </a:lnTo>
                  <a:lnTo>
                    <a:pt x="104" y="413"/>
                  </a:lnTo>
                  <a:lnTo>
                    <a:pt x="100" y="415"/>
                  </a:lnTo>
                  <a:lnTo>
                    <a:pt x="97" y="417"/>
                  </a:lnTo>
                  <a:lnTo>
                    <a:pt x="93" y="419"/>
                  </a:lnTo>
                  <a:lnTo>
                    <a:pt x="90" y="420"/>
                  </a:lnTo>
                  <a:lnTo>
                    <a:pt x="90" y="420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7" y="422"/>
                  </a:lnTo>
                  <a:lnTo>
                    <a:pt x="87" y="422"/>
                  </a:lnTo>
                  <a:lnTo>
                    <a:pt x="85" y="422"/>
                  </a:lnTo>
                  <a:lnTo>
                    <a:pt x="83" y="424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0" y="424"/>
                  </a:lnTo>
                  <a:lnTo>
                    <a:pt x="80" y="425"/>
                  </a:lnTo>
                  <a:lnTo>
                    <a:pt x="80" y="425"/>
                  </a:lnTo>
                  <a:lnTo>
                    <a:pt x="76" y="424"/>
                  </a:lnTo>
                  <a:lnTo>
                    <a:pt x="71" y="422"/>
                  </a:lnTo>
                  <a:lnTo>
                    <a:pt x="66" y="420"/>
                  </a:lnTo>
                  <a:lnTo>
                    <a:pt x="59" y="415"/>
                  </a:lnTo>
                  <a:lnTo>
                    <a:pt x="52" y="410"/>
                  </a:lnTo>
                  <a:lnTo>
                    <a:pt x="43" y="400"/>
                  </a:lnTo>
                  <a:lnTo>
                    <a:pt x="35" y="386"/>
                  </a:lnTo>
                  <a:lnTo>
                    <a:pt x="26" y="367"/>
                  </a:lnTo>
                  <a:lnTo>
                    <a:pt x="17" y="342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1" y="310"/>
                  </a:lnTo>
                  <a:lnTo>
                    <a:pt x="9" y="306"/>
                  </a:lnTo>
                  <a:lnTo>
                    <a:pt x="7" y="303"/>
                  </a:lnTo>
                  <a:lnTo>
                    <a:pt x="7" y="301"/>
                  </a:lnTo>
                  <a:lnTo>
                    <a:pt x="5" y="298"/>
                  </a:lnTo>
                  <a:lnTo>
                    <a:pt x="4" y="294"/>
                  </a:lnTo>
                  <a:lnTo>
                    <a:pt x="2" y="291"/>
                  </a:lnTo>
                  <a:lnTo>
                    <a:pt x="2" y="287"/>
                  </a:lnTo>
                  <a:lnTo>
                    <a:pt x="0" y="284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5"/>
                  </a:lnTo>
                  <a:lnTo>
                    <a:pt x="0" y="273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23"/>
                  </a:lnTo>
                  <a:lnTo>
                    <a:pt x="4" y="183"/>
                  </a:lnTo>
                  <a:lnTo>
                    <a:pt x="12" y="147"/>
                  </a:lnTo>
                  <a:lnTo>
                    <a:pt x="24" y="116"/>
                  </a:lnTo>
                  <a:lnTo>
                    <a:pt x="42" y="90"/>
                  </a:lnTo>
                  <a:lnTo>
                    <a:pt x="64" y="66"/>
                  </a:lnTo>
                  <a:lnTo>
                    <a:pt x="90" y="45"/>
                  </a:lnTo>
                  <a:lnTo>
                    <a:pt x="123" y="30"/>
                  </a:lnTo>
                  <a:lnTo>
                    <a:pt x="161" y="16"/>
                  </a:lnTo>
                  <a:lnTo>
                    <a:pt x="202" y="4"/>
                  </a:lnTo>
                  <a:lnTo>
                    <a:pt x="202" y="4"/>
                  </a:lnTo>
                  <a:close/>
                </a:path>
              </a:pathLst>
            </a:custGeom>
            <a:solidFill>
              <a:srgbClr val="452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83" name="Freeform 907">
              <a:extLst>
                <a:ext uri="{FF2B5EF4-FFF2-40B4-BE49-F238E27FC236}">
                  <a16:creationId xmlns:a16="http://schemas.microsoft.com/office/drawing/2014/main" id="{6F10E12E-CBF7-56A0-A951-B74EFD832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90"/>
              <a:ext cx="257" cy="202"/>
            </a:xfrm>
            <a:custGeom>
              <a:avLst/>
              <a:gdLst>
                <a:gd name="T0" fmla="*/ 515 w 515"/>
                <a:gd name="T1" fmla="*/ 130 h 403"/>
                <a:gd name="T2" fmla="*/ 489 w 515"/>
                <a:gd name="T3" fmla="*/ 135 h 403"/>
                <a:gd name="T4" fmla="*/ 465 w 515"/>
                <a:gd name="T5" fmla="*/ 140 h 403"/>
                <a:gd name="T6" fmla="*/ 441 w 515"/>
                <a:gd name="T7" fmla="*/ 147 h 403"/>
                <a:gd name="T8" fmla="*/ 417 w 515"/>
                <a:gd name="T9" fmla="*/ 153 h 403"/>
                <a:gd name="T10" fmla="*/ 396 w 515"/>
                <a:gd name="T11" fmla="*/ 158 h 403"/>
                <a:gd name="T12" fmla="*/ 377 w 515"/>
                <a:gd name="T13" fmla="*/ 163 h 403"/>
                <a:gd name="T14" fmla="*/ 361 w 515"/>
                <a:gd name="T15" fmla="*/ 168 h 403"/>
                <a:gd name="T16" fmla="*/ 346 w 515"/>
                <a:gd name="T17" fmla="*/ 173 h 403"/>
                <a:gd name="T18" fmla="*/ 336 w 515"/>
                <a:gd name="T19" fmla="*/ 177 h 403"/>
                <a:gd name="T20" fmla="*/ 329 w 515"/>
                <a:gd name="T21" fmla="*/ 182 h 403"/>
                <a:gd name="T22" fmla="*/ 329 w 515"/>
                <a:gd name="T23" fmla="*/ 182 h 403"/>
                <a:gd name="T24" fmla="*/ 315 w 515"/>
                <a:gd name="T25" fmla="*/ 192 h 403"/>
                <a:gd name="T26" fmla="*/ 296 w 515"/>
                <a:gd name="T27" fmla="*/ 210 h 403"/>
                <a:gd name="T28" fmla="*/ 270 w 515"/>
                <a:gd name="T29" fmla="*/ 230 h 403"/>
                <a:gd name="T30" fmla="*/ 242 w 515"/>
                <a:gd name="T31" fmla="*/ 253 h 403"/>
                <a:gd name="T32" fmla="*/ 211 w 515"/>
                <a:gd name="T33" fmla="*/ 279 h 403"/>
                <a:gd name="T34" fmla="*/ 178 w 515"/>
                <a:gd name="T35" fmla="*/ 305 h 403"/>
                <a:gd name="T36" fmla="*/ 145 w 515"/>
                <a:gd name="T37" fmla="*/ 331 h 403"/>
                <a:gd name="T38" fmla="*/ 113 w 515"/>
                <a:gd name="T39" fmla="*/ 357 h 403"/>
                <a:gd name="T40" fmla="*/ 83 w 515"/>
                <a:gd name="T41" fmla="*/ 377 h 403"/>
                <a:gd name="T42" fmla="*/ 57 w 515"/>
                <a:gd name="T43" fmla="*/ 396 h 403"/>
                <a:gd name="T44" fmla="*/ 49 w 515"/>
                <a:gd name="T45" fmla="*/ 401 h 403"/>
                <a:gd name="T46" fmla="*/ 49 w 515"/>
                <a:gd name="T47" fmla="*/ 401 h 403"/>
                <a:gd name="T48" fmla="*/ 47 w 515"/>
                <a:gd name="T49" fmla="*/ 403 h 403"/>
                <a:gd name="T50" fmla="*/ 45 w 515"/>
                <a:gd name="T51" fmla="*/ 403 h 403"/>
                <a:gd name="T52" fmla="*/ 40 w 515"/>
                <a:gd name="T53" fmla="*/ 401 h 403"/>
                <a:gd name="T54" fmla="*/ 35 w 515"/>
                <a:gd name="T55" fmla="*/ 396 h 403"/>
                <a:gd name="T56" fmla="*/ 30 w 515"/>
                <a:gd name="T57" fmla="*/ 389 h 403"/>
                <a:gd name="T58" fmla="*/ 23 w 515"/>
                <a:gd name="T59" fmla="*/ 376 h 403"/>
                <a:gd name="T60" fmla="*/ 18 w 515"/>
                <a:gd name="T61" fmla="*/ 357 h 403"/>
                <a:gd name="T62" fmla="*/ 11 w 515"/>
                <a:gd name="T63" fmla="*/ 331 h 403"/>
                <a:gd name="T64" fmla="*/ 6 w 515"/>
                <a:gd name="T65" fmla="*/ 294 h 403"/>
                <a:gd name="T66" fmla="*/ 2 w 515"/>
                <a:gd name="T67" fmla="*/ 249 h 403"/>
                <a:gd name="T68" fmla="*/ 2 w 515"/>
                <a:gd name="T69" fmla="*/ 249 h 403"/>
                <a:gd name="T70" fmla="*/ 0 w 515"/>
                <a:gd name="T71" fmla="*/ 201 h 403"/>
                <a:gd name="T72" fmla="*/ 2 w 515"/>
                <a:gd name="T73" fmla="*/ 161 h 403"/>
                <a:gd name="T74" fmla="*/ 7 w 515"/>
                <a:gd name="T75" fmla="*/ 128 h 403"/>
                <a:gd name="T76" fmla="*/ 18 w 515"/>
                <a:gd name="T77" fmla="*/ 99 h 403"/>
                <a:gd name="T78" fmla="*/ 31 w 515"/>
                <a:gd name="T79" fmla="*/ 77 h 403"/>
                <a:gd name="T80" fmla="*/ 49 w 515"/>
                <a:gd name="T81" fmla="*/ 56 h 403"/>
                <a:gd name="T82" fmla="*/ 71 w 515"/>
                <a:gd name="T83" fmla="*/ 40 h 403"/>
                <a:gd name="T84" fmla="*/ 97 w 515"/>
                <a:gd name="T85" fmla="*/ 26 h 403"/>
                <a:gd name="T86" fmla="*/ 128 w 515"/>
                <a:gd name="T87" fmla="*/ 16 h 403"/>
                <a:gd name="T88" fmla="*/ 163 w 515"/>
                <a:gd name="T89" fmla="*/ 6 h 403"/>
                <a:gd name="T90" fmla="*/ 163 w 515"/>
                <a:gd name="T91" fmla="*/ 6 h 403"/>
                <a:gd name="T92" fmla="*/ 201 w 515"/>
                <a:gd name="T93" fmla="*/ 0 h 403"/>
                <a:gd name="T94" fmla="*/ 244 w 515"/>
                <a:gd name="T95" fmla="*/ 6 h 403"/>
                <a:gd name="T96" fmla="*/ 289 w 515"/>
                <a:gd name="T97" fmla="*/ 18 h 403"/>
                <a:gd name="T98" fmla="*/ 336 w 515"/>
                <a:gd name="T99" fmla="*/ 33 h 403"/>
                <a:gd name="T100" fmla="*/ 379 w 515"/>
                <a:gd name="T101" fmla="*/ 54 h 403"/>
                <a:gd name="T102" fmla="*/ 419 w 515"/>
                <a:gd name="T103" fmla="*/ 75 h 403"/>
                <a:gd name="T104" fmla="*/ 453 w 515"/>
                <a:gd name="T105" fmla="*/ 94 h 403"/>
                <a:gd name="T106" fmla="*/ 481 w 515"/>
                <a:gd name="T107" fmla="*/ 111 h 403"/>
                <a:gd name="T108" fmla="*/ 498 w 515"/>
                <a:gd name="T109" fmla="*/ 123 h 403"/>
                <a:gd name="T110" fmla="*/ 505 w 515"/>
                <a:gd name="T111" fmla="*/ 127 h 403"/>
                <a:gd name="T112" fmla="*/ 515 w 515"/>
                <a:gd name="T113" fmla="*/ 130 h 403"/>
                <a:gd name="T114" fmla="*/ 515 w 515"/>
                <a:gd name="T115" fmla="*/ 13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5" h="403">
                  <a:moveTo>
                    <a:pt x="515" y="130"/>
                  </a:moveTo>
                  <a:lnTo>
                    <a:pt x="489" y="135"/>
                  </a:lnTo>
                  <a:lnTo>
                    <a:pt x="465" y="140"/>
                  </a:lnTo>
                  <a:lnTo>
                    <a:pt x="441" y="147"/>
                  </a:lnTo>
                  <a:lnTo>
                    <a:pt x="417" y="153"/>
                  </a:lnTo>
                  <a:lnTo>
                    <a:pt x="396" y="158"/>
                  </a:lnTo>
                  <a:lnTo>
                    <a:pt x="377" y="163"/>
                  </a:lnTo>
                  <a:lnTo>
                    <a:pt x="361" y="168"/>
                  </a:lnTo>
                  <a:lnTo>
                    <a:pt x="346" y="173"/>
                  </a:lnTo>
                  <a:lnTo>
                    <a:pt x="336" y="177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15" y="192"/>
                  </a:lnTo>
                  <a:lnTo>
                    <a:pt x="296" y="210"/>
                  </a:lnTo>
                  <a:lnTo>
                    <a:pt x="270" y="230"/>
                  </a:lnTo>
                  <a:lnTo>
                    <a:pt x="242" y="253"/>
                  </a:lnTo>
                  <a:lnTo>
                    <a:pt x="211" y="279"/>
                  </a:lnTo>
                  <a:lnTo>
                    <a:pt x="178" y="305"/>
                  </a:lnTo>
                  <a:lnTo>
                    <a:pt x="145" y="331"/>
                  </a:lnTo>
                  <a:lnTo>
                    <a:pt x="113" y="357"/>
                  </a:lnTo>
                  <a:lnTo>
                    <a:pt x="83" y="377"/>
                  </a:lnTo>
                  <a:lnTo>
                    <a:pt x="57" y="396"/>
                  </a:lnTo>
                  <a:lnTo>
                    <a:pt x="49" y="401"/>
                  </a:lnTo>
                  <a:lnTo>
                    <a:pt x="49" y="401"/>
                  </a:lnTo>
                  <a:lnTo>
                    <a:pt x="47" y="403"/>
                  </a:lnTo>
                  <a:lnTo>
                    <a:pt x="45" y="403"/>
                  </a:lnTo>
                  <a:lnTo>
                    <a:pt x="40" y="401"/>
                  </a:lnTo>
                  <a:lnTo>
                    <a:pt x="35" y="396"/>
                  </a:lnTo>
                  <a:lnTo>
                    <a:pt x="30" y="389"/>
                  </a:lnTo>
                  <a:lnTo>
                    <a:pt x="23" y="376"/>
                  </a:lnTo>
                  <a:lnTo>
                    <a:pt x="18" y="357"/>
                  </a:lnTo>
                  <a:lnTo>
                    <a:pt x="11" y="331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0" y="201"/>
                  </a:lnTo>
                  <a:lnTo>
                    <a:pt x="2" y="161"/>
                  </a:lnTo>
                  <a:lnTo>
                    <a:pt x="7" y="128"/>
                  </a:lnTo>
                  <a:lnTo>
                    <a:pt x="18" y="99"/>
                  </a:lnTo>
                  <a:lnTo>
                    <a:pt x="31" y="77"/>
                  </a:lnTo>
                  <a:lnTo>
                    <a:pt x="49" y="56"/>
                  </a:lnTo>
                  <a:lnTo>
                    <a:pt x="71" y="40"/>
                  </a:lnTo>
                  <a:lnTo>
                    <a:pt x="97" y="26"/>
                  </a:lnTo>
                  <a:lnTo>
                    <a:pt x="128" y="16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201" y="0"/>
                  </a:lnTo>
                  <a:lnTo>
                    <a:pt x="244" y="6"/>
                  </a:lnTo>
                  <a:lnTo>
                    <a:pt x="289" y="18"/>
                  </a:lnTo>
                  <a:lnTo>
                    <a:pt x="336" y="33"/>
                  </a:lnTo>
                  <a:lnTo>
                    <a:pt x="379" y="54"/>
                  </a:lnTo>
                  <a:lnTo>
                    <a:pt x="419" y="75"/>
                  </a:lnTo>
                  <a:lnTo>
                    <a:pt x="453" y="94"/>
                  </a:lnTo>
                  <a:lnTo>
                    <a:pt x="481" y="111"/>
                  </a:lnTo>
                  <a:lnTo>
                    <a:pt x="498" y="123"/>
                  </a:lnTo>
                  <a:lnTo>
                    <a:pt x="505" y="127"/>
                  </a:lnTo>
                  <a:lnTo>
                    <a:pt x="515" y="130"/>
                  </a:lnTo>
                  <a:lnTo>
                    <a:pt x="515" y="130"/>
                  </a:lnTo>
                  <a:close/>
                </a:path>
              </a:pathLst>
            </a:custGeom>
            <a:solidFill>
              <a:srgbClr val="2600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84" name="Freeform 908">
              <a:extLst>
                <a:ext uri="{FF2B5EF4-FFF2-40B4-BE49-F238E27FC236}">
                  <a16:creationId xmlns:a16="http://schemas.microsoft.com/office/drawing/2014/main" id="{F5E9B433-9554-72A9-0BAA-0845709F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90"/>
              <a:ext cx="257" cy="202"/>
            </a:xfrm>
            <a:custGeom>
              <a:avLst/>
              <a:gdLst>
                <a:gd name="T0" fmla="*/ 515 w 515"/>
                <a:gd name="T1" fmla="*/ 130 h 403"/>
                <a:gd name="T2" fmla="*/ 489 w 515"/>
                <a:gd name="T3" fmla="*/ 135 h 403"/>
                <a:gd name="T4" fmla="*/ 465 w 515"/>
                <a:gd name="T5" fmla="*/ 140 h 403"/>
                <a:gd name="T6" fmla="*/ 441 w 515"/>
                <a:gd name="T7" fmla="*/ 147 h 403"/>
                <a:gd name="T8" fmla="*/ 417 w 515"/>
                <a:gd name="T9" fmla="*/ 153 h 403"/>
                <a:gd name="T10" fmla="*/ 396 w 515"/>
                <a:gd name="T11" fmla="*/ 158 h 403"/>
                <a:gd name="T12" fmla="*/ 377 w 515"/>
                <a:gd name="T13" fmla="*/ 163 h 403"/>
                <a:gd name="T14" fmla="*/ 361 w 515"/>
                <a:gd name="T15" fmla="*/ 168 h 403"/>
                <a:gd name="T16" fmla="*/ 346 w 515"/>
                <a:gd name="T17" fmla="*/ 173 h 403"/>
                <a:gd name="T18" fmla="*/ 336 w 515"/>
                <a:gd name="T19" fmla="*/ 177 h 403"/>
                <a:gd name="T20" fmla="*/ 329 w 515"/>
                <a:gd name="T21" fmla="*/ 182 h 403"/>
                <a:gd name="T22" fmla="*/ 329 w 515"/>
                <a:gd name="T23" fmla="*/ 182 h 403"/>
                <a:gd name="T24" fmla="*/ 315 w 515"/>
                <a:gd name="T25" fmla="*/ 192 h 403"/>
                <a:gd name="T26" fmla="*/ 296 w 515"/>
                <a:gd name="T27" fmla="*/ 210 h 403"/>
                <a:gd name="T28" fmla="*/ 270 w 515"/>
                <a:gd name="T29" fmla="*/ 230 h 403"/>
                <a:gd name="T30" fmla="*/ 242 w 515"/>
                <a:gd name="T31" fmla="*/ 253 h 403"/>
                <a:gd name="T32" fmla="*/ 211 w 515"/>
                <a:gd name="T33" fmla="*/ 279 h 403"/>
                <a:gd name="T34" fmla="*/ 178 w 515"/>
                <a:gd name="T35" fmla="*/ 305 h 403"/>
                <a:gd name="T36" fmla="*/ 145 w 515"/>
                <a:gd name="T37" fmla="*/ 331 h 403"/>
                <a:gd name="T38" fmla="*/ 113 w 515"/>
                <a:gd name="T39" fmla="*/ 357 h 403"/>
                <a:gd name="T40" fmla="*/ 83 w 515"/>
                <a:gd name="T41" fmla="*/ 377 h 403"/>
                <a:gd name="T42" fmla="*/ 57 w 515"/>
                <a:gd name="T43" fmla="*/ 396 h 403"/>
                <a:gd name="T44" fmla="*/ 49 w 515"/>
                <a:gd name="T45" fmla="*/ 401 h 403"/>
                <a:gd name="T46" fmla="*/ 49 w 515"/>
                <a:gd name="T47" fmla="*/ 401 h 403"/>
                <a:gd name="T48" fmla="*/ 47 w 515"/>
                <a:gd name="T49" fmla="*/ 403 h 403"/>
                <a:gd name="T50" fmla="*/ 45 w 515"/>
                <a:gd name="T51" fmla="*/ 403 h 403"/>
                <a:gd name="T52" fmla="*/ 40 w 515"/>
                <a:gd name="T53" fmla="*/ 401 h 403"/>
                <a:gd name="T54" fmla="*/ 35 w 515"/>
                <a:gd name="T55" fmla="*/ 396 h 403"/>
                <a:gd name="T56" fmla="*/ 30 w 515"/>
                <a:gd name="T57" fmla="*/ 389 h 403"/>
                <a:gd name="T58" fmla="*/ 23 w 515"/>
                <a:gd name="T59" fmla="*/ 376 h 403"/>
                <a:gd name="T60" fmla="*/ 18 w 515"/>
                <a:gd name="T61" fmla="*/ 357 h 403"/>
                <a:gd name="T62" fmla="*/ 11 w 515"/>
                <a:gd name="T63" fmla="*/ 331 h 403"/>
                <a:gd name="T64" fmla="*/ 6 w 515"/>
                <a:gd name="T65" fmla="*/ 294 h 403"/>
                <a:gd name="T66" fmla="*/ 2 w 515"/>
                <a:gd name="T67" fmla="*/ 249 h 403"/>
                <a:gd name="T68" fmla="*/ 2 w 515"/>
                <a:gd name="T69" fmla="*/ 249 h 403"/>
                <a:gd name="T70" fmla="*/ 0 w 515"/>
                <a:gd name="T71" fmla="*/ 201 h 403"/>
                <a:gd name="T72" fmla="*/ 2 w 515"/>
                <a:gd name="T73" fmla="*/ 161 h 403"/>
                <a:gd name="T74" fmla="*/ 7 w 515"/>
                <a:gd name="T75" fmla="*/ 128 h 403"/>
                <a:gd name="T76" fmla="*/ 18 w 515"/>
                <a:gd name="T77" fmla="*/ 99 h 403"/>
                <a:gd name="T78" fmla="*/ 31 w 515"/>
                <a:gd name="T79" fmla="*/ 77 h 403"/>
                <a:gd name="T80" fmla="*/ 49 w 515"/>
                <a:gd name="T81" fmla="*/ 56 h 403"/>
                <a:gd name="T82" fmla="*/ 71 w 515"/>
                <a:gd name="T83" fmla="*/ 40 h 403"/>
                <a:gd name="T84" fmla="*/ 97 w 515"/>
                <a:gd name="T85" fmla="*/ 26 h 403"/>
                <a:gd name="T86" fmla="*/ 128 w 515"/>
                <a:gd name="T87" fmla="*/ 16 h 403"/>
                <a:gd name="T88" fmla="*/ 163 w 515"/>
                <a:gd name="T89" fmla="*/ 6 h 403"/>
                <a:gd name="T90" fmla="*/ 163 w 515"/>
                <a:gd name="T91" fmla="*/ 6 h 403"/>
                <a:gd name="T92" fmla="*/ 201 w 515"/>
                <a:gd name="T93" fmla="*/ 0 h 403"/>
                <a:gd name="T94" fmla="*/ 244 w 515"/>
                <a:gd name="T95" fmla="*/ 6 h 403"/>
                <a:gd name="T96" fmla="*/ 289 w 515"/>
                <a:gd name="T97" fmla="*/ 18 h 403"/>
                <a:gd name="T98" fmla="*/ 336 w 515"/>
                <a:gd name="T99" fmla="*/ 33 h 403"/>
                <a:gd name="T100" fmla="*/ 379 w 515"/>
                <a:gd name="T101" fmla="*/ 54 h 403"/>
                <a:gd name="T102" fmla="*/ 419 w 515"/>
                <a:gd name="T103" fmla="*/ 75 h 403"/>
                <a:gd name="T104" fmla="*/ 453 w 515"/>
                <a:gd name="T105" fmla="*/ 94 h 403"/>
                <a:gd name="T106" fmla="*/ 481 w 515"/>
                <a:gd name="T107" fmla="*/ 111 h 403"/>
                <a:gd name="T108" fmla="*/ 498 w 515"/>
                <a:gd name="T109" fmla="*/ 123 h 403"/>
                <a:gd name="T110" fmla="*/ 505 w 515"/>
                <a:gd name="T111" fmla="*/ 127 h 403"/>
                <a:gd name="T112" fmla="*/ 515 w 515"/>
                <a:gd name="T113" fmla="*/ 130 h 403"/>
                <a:gd name="T114" fmla="*/ 515 w 515"/>
                <a:gd name="T115" fmla="*/ 13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5" h="403">
                  <a:moveTo>
                    <a:pt x="515" y="130"/>
                  </a:moveTo>
                  <a:lnTo>
                    <a:pt x="489" y="135"/>
                  </a:lnTo>
                  <a:lnTo>
                    <a:pt x="465" y="140"/>
                  </a:lnTo>
                  <a:lnTo>
                    <a:pt x="441" y="147"/>
                  </a:lnTo>
                  <a:lnTo>
                    <a:pt x="417" y="153"/>
                  </a:lnTo>
                  <a:lnTo>
                    <a:pt x="396" y="158"/>
                  </a:lnTo>
                  <a:lnTo>
                    <a:pt x="377" y="163"/>
                  </a:lnTo>
                  <a:lnTo>
                    <a:pt x="361" y="168"/>
                  </a:lnTo>
                  <a:lnTo>
                    <a:pt x="346" y="173"/>
                  </a:lnTo>
                  <a:lnTo>
                    <a:pt x="336" y="177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15" y="192"/>
                  </a:lnTo>
                  <a:lnTo>
                    <a:pt x="296" y="210"/>
                  </a:lnTo>
                  <a:lnTo>
                    <a:pt x="270" y="230"/>
                  </a:lnTo>
                  <a:lnTo>
                    <a:pt x="242" y="253"/>
                  </a:lnTo>
                  <a:lnTo>
                    <a:pt x="211" y="279"/>
                  </a:lnTo>
                  <a:lnTo>
                    <a:pt x="178" y="305"/>
                  </a:lnTo>
                  <a:lnTo>
                    <a:pt x="145" y="331"/>
                  </a:lnTo>
                  <a:lnTo>
                    <a:pt x="113" y="357"/>
                  </a:lnTo>
                  <a:lnTo>
                    <a:pt x="83" y="377"/>
                  </a:lnTo>
                  <a:lnTo>
                    <a:pt x="57" y="396"/>
                  </a:lnTo>
                  <a:lnTo>
                    <a:pt x="49" y="401"/>
                  </a:lnTo>
                  <a:lnTo>
                    <a:pt x="49" y="401"/>
                  </a:lnTo>
                  <a:lnTo>
                    <a:pt x="47" y="403"/>
                  </a:lnTo>
                  <a:lnTo>
                    <a:pt x="45" y="403"/>
                  </a:lnTo>
                  <a:lnTo>
                    <a:pt x="40" y="401"/>
                  </a:lnTo>
                  <a:lnTo>
                    <a:pt x="35" y="396"/>
                  </a:lnTo>
                  <a:lnTo>
                    <a:pt x="30" y="389"/>
                  </a:lnTo>
                  <a:lnTo>
                    <a:pt x="23" y="376"/>
                  </a:lnTo>
                  <a:lnTo>
                    <a:pt x="18" y="357"/>
                  </a:lnTo>
                  <a:lnTo>
                    <a:pt x="11" y="331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0" y="201"/>
                  </a:lnTo>
                  <a:lnTo>
                    <a:pt x="2" y="161"/>
                  </a:lnTo>
                  <a:lnTo>
                    <a:pt x="7" y="128"/>
                  </a:lnTo>
                  <a:lnTo>
                    <a:pt x="18" y="99"/>
                  </a:lnTo>
                  <a:lnTo>
                    <a:pt x="31" y="77"/>
                  </a:lnTo>
                  <a:lnTo>
                    <a:pt x="49" y="56"/>
                  </a:lnTo>
                  <a:lnTo>
                    <a:pt x="71" y="40"/>
                  </a:lnTo>
                  <a:lnTo>
                    <a:pt x="97" y="26"/>
                  </a:lnTo>
                  <a:lnTo>
                    <a:pt x="128" y="16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201" y="0"/>
                  </a:lnTo>
                  <a:lnTo>
                    <a:pt x="244" y="6"/>
                  </a:lnTo>
                  <a:lnTo>
                    <a:pt x="289" y="18"/>
                  </a:lnTo>
                  <a:lnTo>
                    <a:pt x="336" y="33"/>
                  </a:lnTo>
                  <a:lnTo>
                    <a:pt x="379" y="54"/>
                  </a:lnTo>
                  <a:lnTo>
                    <a:pt x="419" y="75"/>
                  </a:lnTo>
                  <a:lnTo>
                    <a:pt x="453" y="94"/>
                  </a:lnTo>
                  <a:lnTo>
                    <a:pt x="481" y="111"/>
                  </a:lnTo>
                  <a:lnTo>
                    <a:pt x="498" y="123"/>
                  </a:lnTo>
                  <a:lnTo>
                    <a:pt x="505" y="127"/>
                  </a:lnTo>
                  <a:lnTo>
                    <a:pt x="515" y="130"/>
                  </a:lnTo>
                  <a:lnTo>
                    <a:pt x="515" y="130"/>
                  </a:lnTo>
                </a:path>
              </a:pathLst>
            </a:custGeom>
            <a:noFill/>
            <a:ln w="4763">
              <a:solidFill>
                <a:srgbClr val="2600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85" name="Freeform 909">
              <a:extLst>
                <a:ext uri="{FF2B5EF4-FFF2-40B4-BE49-F238E27FC236}">
                  <a16:creationId xmlns:a16="http://schemas.microsoft.com/office/drawing/2014/main" id="{650D38B2-B07F-2685-21DE-E9525E10C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749"/>
              <a:ext cx="1236" cy="450"/>
            </a:xfrm>
            <a:custGeom>
              <a:avLst/>
              <a:gdLst>
                <a:gd name="T0" fmla="*/ 2433 w 2473"/>
                <a:gd name="T1" fmla="*/ 237 h 901"/>
                <a:gd name="T2" fmla="*/ 2429 w 2473"/>
                <a:gd name="T3" fmla="*/ 201 h 901"/>
                <a:gd name="T4" fmla="*/ 2435 w 2473"/>
                <a:gd name="T5" fmla="*/ 131 h 901"/>
                <a:gd name="T6" fmla="*/ 2447 w 2473"/>
                <a:gd name="T7" fmla="*/ 73 h 901"/>
                <a:gd name="T8" fmla="*/ 2462 w 2473"/>
                <a:gd name="T9" fmla="*/ 28 h 901"/>
                <a:gd name="T10" fmla="*/ 2471 w 2473"/>
                <a:gd name="T11" fmla="*/ 3 h 901"/>
                <a:gd name="T12" fmla="*/ 2473 w 2473"/>
                <a:gd name="T13" fmla="*/ 0 h 901"/>
                <a:gd name="T14" fmla="*/ 2402 w 2473"/>
                <a:gd name="T15" fmla="*/ 21 h 901"/>
                <a:gd name="T16" fmla="*/ 2309 w 2473"/>
                <a:gd name="T17" fmla="*/ 74 h 901"/>
                <a:gd name="T18" fmla="*/ 2212 w 2473"/>
                <a:gd name="T19" fmla="*/ 142 h 901"/>
                <a:gd name="T20" fmla="*/ 2132 w 2473"/>
                <a:gd name="T21" fmla="*/ 202 h 901"/>
                <a:gd name="T22" fmla="*/ 2089 w 2473"/>
                <a:gd name="T23" fmla="*/ 237 h 901"/>
                <a:gd name="T24" fmla="*/ 2075 w 2473"/>
                <a:gd name="T25" fmla="*/ 244 h 901"/>
                <a:gd name="T26" fmla="*/ 2023 w 2473"/>
                <a:gd name="T27" fmla="*/ 259 h 901"/>
                <a:gd name="T28" fmla="*/ 1947 w 2473"/>
                <a:gd name="T29" fmla="*/ 278 h 901"/>
                <a:gd name="T30" fmla="*/ 1864 w 2473"/>
                <a:gd name="T31" fmla="*/ 301 h 901"/>
                <a:gd name="T32" fmla="*/ 1787 w 2473"/>
                <a:gd name="T33" fmla="*/ 328 h 901"/>
                <a:gd name="T34" fmla="*/ 1754 w 2473"/>
                <a:gd name="T35" fmla="*/ 344 h 901"/>
                <a:gd name="T36" fmla="*/ 1676 w 2473"/>
                <a:gd name="T37" fmla="*/ 375 h 901"/>
                <a:gd name="T38" fmla="*/ 1576 w 2473"/>
                <a:gd name="T39" fmla="*/ 401 h 901"/>
                <a:gd name="T40" fmla="*/ 1472 w 2473"/>
                <a:gd name="T41" fmla="*/ 423 h 901"/>
                <a:gd name="T42" fmla="*/ 1384 w 2473"/>
                <a:gd name="T43" fmla="*/ 446 h 901"/>
                <a:gd name="T44" fmla="*/ 1336 w 2473"/>
                <a:gd name="T45" fmla="*/ 465 h 901"/>
                <a:gd name="T46" fmla="*/ 1317 w 2473"/>
                <a:gd name="T47" fmla="*/ 481 h 901"/>
                <a:gd name="T48" fmla="*/ 1253 w 2473"/>
                <a:gd name="T49" fmla="*/ 534 h 901"/>
                <a:gd name="T50" fmla="*/ 1168 w 2473"/>
                <a:gd name="T51" fmla="*/ 601 h 901"/>
                <a:gd name="T52" fmla="*/ 1087 w 2473"/>
                <a:gd name="T53" fmla="*/ 664 h 901"/>
                <a:gd name="T54" fmla="*/ 1032 w 2473"/>
                <a:gd name="T55" fmla="*/ 700 h 901"/>
                <a:gd name="T56" fmla="*/ 1021 w 2473"/>
                <a:gd name="T57" fmla="*/ 702 h 901"/>
                <a:gd name="T58" fmla="*/ 988 w 2473"/>
                <a:gd name="T59" fmla="*/ 683 h 901"/>
                <a:gd name="T60" fmla="*/ 917 w 2473"/>
                <a:gd name="T61" fmla="*/ 645 h 901"/>
                <a:gd name="T62" fmla="*/ 828 w 2473"/>
                <a:gd name="T63" fmla="*/ 595 h 901"/>
                <a:gd name="T64" fmla="*/ 731 w 2473"/>
                <a:gd name="T65" fmla="*/ 539 h 901"/>
                <a:gd name="T66" fmla="*/ 644 w 2473"/>
                <a:gd name="T67" fmla="*/ 481 h 901"/>
                <a:gd name="T68" fmla="*/ 610 w 2473"/>
                <a:gd name="T69" fmla="*/ 456 h 901"/>
                <a:gd name="T70" fmla="*/ 556 w 2473"/>
                <a:gd name="T71" fmla="*/ 427 h 901"/>
                <a:gd name="T72" fmla="*/ 513 w 2473"/>
                <a:gd name="T73" fmla="*/ 408 h 901"/>
                <a:gd name="T74" fmla="*/ 465 w 2473"/>
                <a:gd name="T75" fmla="*/ 384 h 901"/>
                <a:gd name="T76" fmla="*/ 403 w 2473"/>
                <a:gd name="T77" fmla="*/ 335 h 901"/>
                <a:gd name="T78" fmla="*/ 361 w 2473"/>
                <a:gd name="T79" fmla="*/ 297 h 901"/>
                <a:gd name="T80" fmla="*/ 302 w 2473"/>
                <a:gd name="T81" fmla="*/ 247 h 901"/>
                <a:gd name="T82" fmla="*/ 247 w 2473"/>
                <a:gd name="T83" fmla="*/ 211 h 901"/>
                <a:gd name="T84" fmla="*/ 193 w 2473"/>
                <a:gd name="T85" fmla="*/ 185 h 901"/>
                <a:gd name="T86" fmla="*/ 143 w 2473"/>
                <a:gd name="T87" fmla="*/ 164 h 901"/>
                <a:gd name="T88" fmla="*/ 97 w 2473"/>
                <a:gd name="T89" fmla="*/ 145 h 901"/>
                <a:gd name="T90" fmla="*/ 85 w 2473"/>
                <a:gd name="T91" fmla="*/ 140 h 901"/>
                <a:gd name="T92" fmla="*/ 62 w 2473"/>
                <a:gd name="T93" fmla="*/ 126 h 901"/>
                <a:gd name="T94" fmla="*/ 41 w 2473"/>
                <a:gd name="T95" fmla="*/ 109 h 901"/>
                <a:gd name="T96" fmla="*/ 22 w 2473"/>
                <a:gd name="T97" fmla="*/ 95 h 901"/>
                <a:gd name="T98" fmla="*/ 7 w 2473"/>
                <a:gd name="T99" fmla="*/ 85 h 901"/>
                <a:gd name="T100" fmla="*/ 9 w 2473"/>
                <a:gd name="T101" fmla="*/ 85 h 901"/>
                <a:gd name="T102" fmla="*/ 15 w 2473"/>
                <a:gd name="T103" fmla="*/ 95 h 901"/>
                <a:gd name="T104" fmla="*/ 28 w 2473"/>
                <a:gd name="T105" fmla="*/ 133 h 901"/>
                <a:gd name="T106" fmla="*/ 36 w 2473"/>
                <a:gd name="T107" fmla="*/ 183 h 901"/>
                <a:gd name="T108" fmla="*/ 41 w 2473"/>
                <a:gd name="T109" fmla="*/ 232 h 901"/>
                <a:gd name="T110" fmla="*/ 43 w 2473"/>
                <a:gd name="T111" fmla="*/ 261 h 901"/>
                <a:gd name="T112" fmla="*/ 1035 w 2473"/>
                <a:gd name="T113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3" h="901">
                  <a:moveTo>
                    <a:pt x="1035" y="901"/>
                  </a:moveTo>
                  <a:lnTo>
                    <a:pt x="2433" y="237"/>
                  </a:lnTo>
                  <a:lnTo>
                    <a:pt x="2433" y="237"/>
                  </a:lnTo>
                  <a:lnTo>
                    <a:pt x="2429" y="201"/>
                  </a:lnTo>
                  <a:lnTo>
                    <a:pt x="2431" y="164"/>
                  </a:lnTo>
                  <a:lnTo>
                    <a:pt x="2435" y="131"/>
                  </a:lnTo>
                  <a:lnTo>
                    <a:pt x="2440" y="100"/>
                  </a:lnTo>
                  <a:lnTo>
                    <a:pt x="2447" y="73"/>
                  </a:lnTo>
                  <a:lnTo>
                    <a:pt x="2454" y="48"/>
                  </a:lnTo>
                  <a:lnTo>
                    <a:pt x="2462" y="28"/>
                  </a:lnTo>
                  <a:lnTo>
                    <a:pt x="2468" y="14"/>
                  </a:lnTo>
                  <a:lnTo>
                    <a:pt x="2471" y="3"/>
                  </a:lnTo>
                  <a:lnTo>
                    <a:pt x="2473" y="0"/>
                  </a:lnTo>
                  <a:lnTo>
                    <a:pt x="2473" y="0"/>
                  </a:lnTo>
                  <a:lnTo>
                    <a:pt x="2442" y="5"/>
                  </a:lnTo>
                  <a:lnTo>
                    <a:pt x="2402" y="21"/>
                  </a:lnTo>
                  <a:lnTo>
                    <a:pt x="2357" y="45"/>
                  </a:lnTo>
                  <a:lnTo>
                    <a:pt x="2309" y="74"/>
                  </a:lnTo>
                  <a:lnTo>
                    <a:pt x="2258" y="107"/>
                  </a:lnTo>
                  <a:lnTo>
                    <a:pt x="2212" y="142"/>
                  </a:lnTo>
                  <a:lnTo>
                    <a:pt x="2169" y="175"/>
                  </a:lnTo>
                  <a:lnTo>
                    <a:pt x="2132" y="202"/>
                  </a:lnTo>
                  <a:lnTo>
                    <a:pt x="2105" y="225"/>
                  </a:lnTo>
                  <a:lnTo>
                    <a:pt x="2089" y="237"/>
                  </a:lnTo>
                  <a:lnTo>
                    <a:pt x="2089" y="237"/>
                  </a:lnTo>
                  <a:lnTo>
                    <a:pt x="2075" y="244"/>
                  </a:lnTo>
                  <a:lnTo>
                    <a:pt x="2053" y="251"/>
                  </a:lnTo>
                  <a:lnTo>
                    <a:pt x="2023" y="259"/>
                  </a:lnTo>
                  <a:lnTo>
                    <a:pt x="1987" y="268"/>
                  </a:lnTo>
                  <a:lnTo>
                    <a:pt x="1947" y="278"/>
                  </a:lnTo>
                  <a:lnTo>
                    <a:pt x="1908" y="289"/>
                  </a:lnTo>
                  <a:lnTo>
                    <a:pt x="1864" y="301"/>
                  </a:lnTo>
                  <a:lnTo>
                    <a:pt x="1825" y="313"/>
                  </a:lnTo>
                  <a:lnTo>
                    <a:pt x="1787" y="328"/>
                  </a:lnTo>
                  <a:lnTo>
                    <a:pt x="1754" y="344"/>
                  </a:lnTo>
                  <a:lnTo>
                    <a:pt x="1754" y="344"/>
                  </a:lnTo>
                  <a:lnTo>
                    <a:pt x="1719" y="360"/>
                  </a:lnTo>
                  <a:lnTo>
                    <a:pt x="1676" y="375"/>
                  </a:lnTo>
                  <a:lnTo>
                    <a:pt x="1628" y="389"/>
                  </a:lnTo>
                  <a:lnTo>
                    <a:pt x="1576" y="401"/>
                  </a:lnTo>
                  <a:lnTo>
                    <a:pt x="1522" y="413"/>
                  </a:lnTo>
                  <a:lnTo>
                    <a:pt x="1472" y="423"/>
                  </a:lnTo>
                  <a:lnTo>
                    <a:pt x="1424" y="436"/>
                  </a:lnTo>
                  <a:lnTo>
                    <a:pt x="1384" y="446"/>
                  </a:lnTo>
                  <a:lnTo>
                    <a:pt x="1353" y="456"/>
                  </a:lnTo>
                  <a:lnTo>
                    <a:pt x="1336" y="465"/>
                  </a:lnTo>
                  <a:lnTo>
                    <a:pt x="1336" y="465"/>
                  </a:lnTo>
                  <a:lnTo>
                    <a:pt x="1317" y="481"/>
                  </a:lnTo>
                  <a:lnTo>
                    <a:pt x="1287" y="505"/>
                  </a:lnTo>
                  <a:lnTo>
                    <a:pt x="1253" y="534"/>
                  </a:lnTo>
                  <a:lnTo>
                    <a:pt x="1211" y="567"/>
                  </a:lnTo>
                  <a:lnTo>
                    <a:pt x="1168" y="601"/>
                  </a:lnTo>
                  <a:lnTo>
                    <a:pt x="1127" y="634"/>
                  </a:lnTo>
                  <a:lnTo>
                    <a:pt x="1087" y="664"/>
                  </a:lnTo>
                  <a:lnTo>
                    <a:pt x="1056" y="686"/>
                  </a:lnTo>
                  <a:lnTo>
                    <a:pt x="1032" y="700"/>
                  </a:lnTo>
                  <a:lnTo>
                    <a:pt x="1021" y="702"/>
                  </a:lnTo>
                  <a:lnTo>
                    <a:pt x="1021" y="702"/>
                  </a:lnTo>
                  <a:lnTo>
                    <a:pt x="1009" y="695"/>
                  </a:lnTo>
                  <a:lnTo>
                    <a:pt x="988" y="683"/>
                  </a:lnTo>
                  <a:lnTo>
                    <a:pt x="957" y="665"/>
                  </a:lnTo>
                  <a:lnTo>
                    <a:pt x="917" y="645"/>
                  </a:lnTo>
                  <a:lnTo>
                    <a:pt x="874" y="621"/>
                  </a:lnTo>
                  <a:lnTo>
                    <a:pt x="828" y="595"/>
                  </a:lnTo>
                  <a:lnTo>
                    <a:pt x="778" y="567"/>
                  </a:lnTo>
                  <a:lnTo>
                    <a:pt x="731" y="539"/>
                  </a:lnTo>
                  <a:lnTo>
                    <a:pt x="686" y="510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10" y="456"/>
                  </a:lnTo>
                  <a:lnTo>
                    <a:pt x="582" y="439"/>
                  </a:lnTo>
                  <a:lnTo>
                    <a:pt x="556" y="427"/>
                  </a:lnTo>
                  <a:lnTo>
                    <a:pt x="534" y="417"/>
                  </a:lnTo>
                  <a:lnTo>
                    <a:pt x="513" y="408"/>
                  </a:lnTo>
                  <a:lnTo>
                    <a:pt x="491" y="398"/>
                  </a:lnTo>
                  <a:lnTo>
                    <a:pt x="465" y="384"/>
                  </a:lnTo>
                  <a:lnTo>
                    <a:pt x="437" y="363"/>
                  </a:lnTo>
                  <a:lnTo>
                    <a:pt x="403" y="335"/>
                  </a:lnTo>
                  <a:lnTo>
                    <a:pt x="361" y="297"/>
                  </a:lnTo>
                  <a:lnTo>
                    <a:pt x="361" y="297"/>
                  </a:lnTo>
                  <a:lnTo>
                    <a:pt x="332" y="271"/>
                  </a:lnTo>
                  <a:lnTo>
                    <a:pt x="302" y="247"/>
                  </a:lnTo>
                  <a:lnTo>
                    <a:pt x="275" y="228"/>
                  </a:lnTo>
                  <a:lnTo>
                    <a:pt x="247" y="211"/>
                  </a:lnTo>
                  <a:lnTo>
                    <a:pt x="219" y="197"/>
                  </a:lnTo>
                  <a:lnTo>
                    <a:pt x="193" y="185"/>
                  </a:lnTo>
                  <a:lnTo>
                    <a:pt x="168" y="175"/>
                  </a:lnTo>
                  <a:lnTo>
                    <a:pt x="143" y="164"/>
                  </a:lnTo>
                  <a:lnTo>
                    <a:pt x="119" y="156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85" y="140"/>
                  </a:lnTo>
                  <a:lnTo>
                    <a:pt x="74" y="133"/>
                  </a:lnTo>
                  <a:lnTo>
                    <a:pt x="62" y="126"/>
                  </a:lnTo>
                  <a:lnTo>
                    <a:pt x="52" y="118"/>
                  </a:lnTo>
                  <a:lnTo>
                    <a:pt x="41" y="109"/>
                  </a:lnTo>
                  <a:lnTo>
                    <a:pt x="31" y="102"/>
                  </a:lnTo>
                  <a:lnTo>
                    <a:pt x="22" y="95"/>
                  </a:lnTo>
                  <a:lnTo>
                    <a:pt x="14" y="88"/>
                  </a:lnTo>
                  <a:lnTo>
                    <a:pt x="7" y="85"/>
                  </a:lnTo>
                  <a:lnTo>
                    <a:pt x="0" y="81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95"/>
                  </a:lnTo>
                  <a:lnTo>
                    <a:pt x="22" y="112"/>
                  </a:lnTo>
                  <a:lnTo>
                    <a:pt x="28" y="133"/>
                  </a:lnTo>
                  <a:lnTo>
                    <a:pt x="33" y="159"/>
                  </a:lnTo>
                  <a:lnTo>
                    <a:pt x="36" y="183"/>
                  </a:lnTo>
                  <a:lnTo>
                    <a:pt x="40" y="209"/>
                  </a:lnTo>
                  <a:lnTo>
                    <a:pt x="41" y="232"/>
                  </a:lnTo>
                  <a:lnTo>
                    <a:pt x="43" y="249"/>
                  </a:lnTo>
                  <a:lnTo>
                    <a:pt x="43" y="261"/>
                  </a:lnTo>
                  <a:lnTo>
                    <a:pt x="43" y="266"/>
                  </a:lnTo>
                  <a:lnTo>
                    <a:pt x="1035" y="901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86" name="Freeform 910">
              <a:extLst>
                <a:ext uri="{FF2B5EF4-FFF2-40B4-BE49-F238E27FC236}">
                  <a16:creationId xmlns:a16="http://schemas.microsoft.com/office/drawing/2014/main" id="{3D793753-ABF6-86D8-DFE7-133A248BD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789"/>
              <a:ext cx="517" cy="410"/>
            </a:xfrm>
            <a:custGeom>
              <a:avLst/>
              <a:gdLst>
                <a:gd name="T0" fmla="*/ 1021 w 1035"/>
                <a:gd name="T1" fmla="*/ 621 h 820"/>
                <a:gd name="T2" fmla="*/ 1009 w 1035"/>
                <a:gd name="T3" fmla="*/ 614 h 820"/>
                <a:gd name="T4" fmla="*/ 988 w 1035"/>
                <a:gd name="T5" fmla="*/ 602 h 820"/>
                <a:gd name="T6" fmla="*/ 957 w 1035"/>
                <a:gd name="T7" fmla="*/ 584 h 820"/>
                <a:gd name="T8" fmla="*/ 917 w 1035"/>
                <a:gd name="T9" fmla="*/ 564 h 820"/>
                <a:gd name="T10" fmla="*/ 874 w 1035"/>
                <a:gd name="T11" fmla="*/ 540 h 820"/>
                <a:gd name="T12" fmla="*/ 828 w 1035"/>
                <a:gd name="T13" fmla="*/ 514 h 820"/>
                <a:gd name="T14" fmla="*/ 778 w 1035"/>
                <a:gd name="T15" fmla="*/ 486 h 820"/>
                <a:gd name="T16" fmla="*/ 731 w 1035"/>
                <a:gd name="T17" fmla="*/ 458 h 820"/>
                <a:gd name="T18" fmla="*/ 686 w 1035"/>
                <a:gd name="T19" fmla="*/ 429 h 820"/>
                <a:gd name="T20" fmla="*/ 644 w 1035"/>
                <a:gd name="T21" fmla="*/ 400 h 820"/>
                <a:gd name="T22" fmla="*/ 644 w 1035"/>
                <a:gd name="T23" fmla="*/ 400 h 820"/>
                <a:gd name="T24" fmla="*/ 610 w 1035"/>
                <a:gd name="T25" fmla="*/ 375 h 820"/>
                <a:gd name="T26" fmla="*/ 582 w 1035"/>
                <a:gd name="T27" fmla="*/ 358 h 820"/>
                <a:gd name="T28" fmla="*/ 556 w 1035"/>
                <a:gd name="T29" fmla="*/ 346 h 820"/>
                <a:gd name="T30" fmla="*/ 534 w 1035"/>
                <a:gd name="T31" fmla="*/ 336 h 820"/>
                <a:gd name="T32" fmla="*/ 513 w 1035"/>
                <a:gd name="T33" fmla="*/ 327 h 820"/>
                <a:gd name="T34" fmla="*/ 491 w 1035"/>
                <a:gd name="T35" fmla="*/ 317 h 820"/>
                <a:gd name="T36" fmla="*/ 465 w 1035"/>
                <a:gd name="T37" fmla="*/ 303 h 820"/>
                <a:gd name="T38" fmla="*/ 437 w 1035"/>
                <a:gd name="T39" fmla="*/ 282 h 820"/>
                <a:gd name="T40" fmla="*/ 403 w 1035"/>
                <a:gd name="T41" fmla="*/ 254 h 820"/>
                <a:gd name="T42" fmla="*/ 361 w 1035"/>
                <a:gd name="T43" fmla="*/ 216 h 820"/>
                <a:gd name="T44" fmla="*/ 361 w 1035"/>
                <a:gd name="T45" fmla="*/ 216 h 820"/>
                <a:gd name="T46" fmla="*/ 332 w 1035"/>
                <a:gd name="T47" fmla="*/ 190 h 820"/>
                <a:gd name="T48" fmla="*/ 302 w 1035"/>
                <a:gd name="T49" fmla="*/ 166 h 820"/>
                <a:gd name="T50" fmla="*/ 275 w 1035"/>
                <a:gd name="T51" fmla="*/ 147 h 820"/>
                <a:gd name="T52" fmla="*/ 247 w 1035"/>
                <a:gd name="T53" fmla="*/ 130 h 820"/>
                <a:gd name="T54" fmla="*/ 219 w 1035"/>
                <a:gd name="T55" fmla="*/ 116 h 820"/>
                <a:gd name="T56" fmla="*/ 193 w 1035"/>
                <a:gd name="T57" fmla="*/ 104 h 820"/>
                <a:gd name="T58" fmla="*/ 168 w 1035"/>
                <a:gd name="T59" fmla="*/ 94 h 820"/>
                <a:gd name="T60" fmla="*/ 143 w 1035"/>
                <a:gd name="T61" fmla="*/ 83 h 820"/>
                <a:gd name="T62" fmla="*/ 119 w 1035"/>
                <a:gd name="T63" fmla="*/ 75 h 820"/>
                <a:gd name="T64" fmla="*/ 97 w 1035"/>
                <a:gd name="T65" fmla="*/ 64 h 820"/>
                <a:gd name="T66" fmla="*/ 97 w 1035"/>
                <a:gd name="T67" fmla="*/ 64 h 820"/>
                <a:gd name="T68" fmla="*/ 85 w 1035"/>
                <a:gd name="T69" fmla="*/ 59 h 820"/>
                <a:gd name="T70" fmla="*/ 74 w 1035"/>
                <a:gd name="T71" fmla="*/ 52 h 820"/>
                <a:gd name="T72" fmla="*/ 62 w 1035"/>
                <a:gd name="T73" fmla="*/ 45 h 820"/>
                <a:gd name="T74" fmla="*/ 52 w 1035"/>
                <a:gd name="T75" fmla="*/ 37 h 820"/>
                <a:gd name="T76" fmla="*/ 41 w 1035"/>
                <a:gd name="T77" fmla="*/ 28 h 820"/>
                <a:gd name="T78" fmla="*/ 31 w 1035"/>
                <a:gd name="T79" fmla="*/ 21 h 820"/>
                <a:gd name="T80" fmla="*/ 22 w 1035"/>
                <a:gd name="T81" fmla="*/ 14 h 820"/>
                <a:gd name="T82" fmla="*/ 14 w 1035"/>
                <a:gd name="T83" fmla="*/ 7 h 820"/>
                <a:gd name="T84" fmla="*/ 7 w 1035"/>
                <a:gd name="T85" fmla="*/ 4 h 820"/>
                <a:gd name="T86" fmla="*/ 0 w 1035"/>
                <a:gd name="T87" fmla="*/ 0 h 820"/>
                <a:gd name="T88" fmla="*/ 9 w 1035"/>
                <a:gd name="T89" fmla="*/ 4 h 820"/>
                <a:gd name="T90" fmla="*/ 9 w 1035"/>
                <a:gd name="T91" fmla="*/ 4 h 820"/>
                <a:gd name="T92" fmla="*/ 15 w 1035"/>
                <a:gd name="T93" fmla="*/ 14 h 820"/>
                <a:gd name="T94" fmla="*/ 22 w 1035"/>
                <a:gd name="T95" fmla="*/ 31 h 820"/>
                <a:gd name="T96" fmla="*/ 28 w 1035"/>
                <a:gd name="T97" fmla="*/ 52 h 820"/>
                <a:gd name="T98" fmla="*/ 33 w 1035"/>
                <a:gd name="T99" fmla="*/ 78 h 820"/>
                <a:gd name="T100" fmla="*/ 36 w 1035"/>
                <a:gd name="T101" fmla="*/ 102 h 820"/>
                <a:gd name="T102" fmla="*/ 40 w 1035"/>
                <a:gd name="T103" fmla="*/ 128 h 820"/>
                <a:gd name="T104" fmla="*/ 41 w 1035"/>
                <a:gd name="T105" fmla="*/ 151 h 820"/>
                <a:gd name="T106" fmla="*/ 43 w 1035"/>
                <a:gd name="T107" fmla="*/ 168 h 820"/>
                <a:gd name="T108" fmla="*/ 43 w 1035"/>
                <a:gd name="T109" fmla="*/ 180 h 820"/>
                <a:gd name="T110" fmla="*/ 43 w 1035"/>
                <a:gd name="T111" fmla="*/ 185 h 820"/>
                <a:gd name="T112" fmla="*/ 1035 w 1035"/>
                <a:gd name="T113" fmla="*/ 820 h 820"/>
                <a:gd name="T114" fmla="*/ 1021 w 1035"/>
                <a:gd name="T115" fmla="*/ 621 h 820"/>
                <a:gd name="T116" fmla="*/ 1021 w 1035"/>
                <a:gd name="T117" fmla="*/ 621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5" h="820">
                  <a:moveTo>
                    <a:pt x="1021" y="621"/>
                  </a:moveTo>
                  <a:lnTo>
                    <a:pt x="1009" y="614"/>
                  </a:lnTo>
                  <a:lnTo>
                    <a:pt x="988" y="602"/>
                  </a:lnTo>
                  <a:lnTo>
                    <a:pt x="957" y="584"/>
                  </a:lnTo>
                  <a:lnTo>
                    <a:pt x="917" y="564"/>
                  </a:lnTo>
                  <a:lnTo>
                    <a:pt x="874" y="540"/>
                  </a:lnTo>
                  <a:lnTo>
                    <a:pt x="828" y="514"/>
                  </a:lnTo>
                  <a:lnTo>
                    <a:pt x="778" y="486"/>
                  </a:lnTo>
                  <a:lnTo>
                    <a:pt x="731" y="458"/>
                  </a:lnTo>
                  <a:lnTo>
                    <a:pt x="686" y="429"/>
                  </a:lnTo>
                  <a:lnTo>
                    <a:pt x="644" y="400"/>
                  </a:lnTo>
                  <a:lnTo>
                    <a:pt x="644" y="400"/>
                  </a:lnTo>
                  <a:lnTo>
                    <a:pt x="610" y="375"/>
                  </a:lnTo>
                  <a:lnTo>
                    <a:pt x="582" y="358"/>
                  </a:lnTo>
                  <a:lnTo>
                    <a:pt x="556" y="346"/>
                  </a:lnTo>
                  <a:lnTo>
                    <a:pt x="534" y="336"/>
                  </a:lnTo>
                  <a:lnTo>
                    <a:pt x="513" y="327"/>
                  </a:lnTo>
                  <a:lnTo>
                    <a:pt x="491" y="317"/>
                  </a:lnTo>
                  <a:lnTo>
                    <a:pt x="465" y="303"/>
                  </a:lnTo>
                  <a:lnTo>
                    <a:pt x="437" y="282"/>
                  </a:lnTo>
                  <a:lnTo>
                    <a:pt x="403" y="254"/>
                  </a:lnTo>
                  <a:lnTo>
                    <a:pt x="361" y="216"/>
                  </a:lnTo>
                  <a:lnTo>
                    <a:pt x="361" y="216"/>
                  </a:lnTo>
                  <a:lnTo>
                    <a:pt x="332" y="190"/>
                  </a:lnTo>
                  <a:lnTo>
                    <a:pt x="302" y="166"/>
                  </a:lnTo>
                  <a:lnTo>
                    <a:pt x="275" y="147"/>
                  </a:lnTo>
                  <a:lnTo>
                    <a:pt x="247" y="130"/>
                  </a:lnTo>
                  <a:lnTo>
                    <a:pt x="219" y="116"/>
                  </a:lnTo>
                  <a:lnTo>
                    <a:pt x="193" y="104"/>
                  </a:lnTo>
                  <a:lnTo>
                    <a:pt x="168" y="94"/>
                  </a:lnTo>
                  <a:lnTo>
                    <a:pt x="143" y="83"/>
                  </a:lnTo>
                  <a:lnTo>
                    <a:pt x="119" y="75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85" y="59"/>
                  </a:lnTo>
                  <a:lnTo>
                    <a:pt x="74" y="52"/>
                  </a:lnTo>
                  <a:lnTo>
                    <a:pt x="62" y="45"/>
                  </a:lnTo>
                  <a:lnTo>
                    <a:pt x="52" y="37"/>
                  </a:lnTo>
                  <a:lnTo>
                    <a:pt x="41" y="28"/>
                  </a:lnTo>
                  <a:lnTo>
                    <a:pt x="31" y="21"/>
                  </a:lnTo>
                  <a:lnTo>
                    <a:pt x="22" y="14"/>
                  </a:lnTo>
                  <a:lnTo>
                    <a:pt x="14" y="7"/>
                  </a:lnTo>
                  <a:lnTo>
                    <a:pt x="7" y="4"/>
                  </a:lnTo>
                  <a:lnTo>
                    <a:pt x="0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15" y="14"/>
                  </a:lnTo>
                  <a:lnTo>
                    <a:pt x="22" y="31"/>
                  </a:lnTo>
                  <a:lnTo>
                    <a:pt x="28" y="52"/>
                  </a:lnTo>
                  <a:lnTo>
                    <a:pt x="33" y="78"/>
                  </a:lnTo>
                  <a:lnTo>
                    <a:pt x="36" y="102"/>
                  </a:lnTo>
                  <a:lnTo>
                    <a:pt x="40" y="128"/>
                  </a:lnTo>
                  <a:lnTo>
                    <a:pt x="41" y="151"/>
                  </a:lnTo>
                  <a:lnTo>
                    <a:pt x="43" y="168"/>
                  </a:lnTo>
                  <a:lnTo>
                    <a:pt x="43" y="180"/>
                  </a:lnTo>
                  <a:lnTo>
                    <a:pt x="43" y="185"/>
                  </a:lnTo>
                  <a:lnTo>
                    <a:pt x="1035" y="820"/>
                  </a:lnTo>
                  <a:lnTo>
                    <a:pt x="1021" y="621"/>
                  </a:lnTo>
                  <a:lnTo>
                    <a:pt x="1021" y="621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87" name="Freeform 911">
              <a:extLst>
                <a:ext uri="{FF2B5EF4-FFF2-40B4-BE49-F238E27FC236}">
                  <a16:creationId xmlns:a16="http://schemas.microsoft.com/office/drawing/2014/main" id="{495EC65A-371E-ECC9-2B34-A72240DA1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789"/>
              <a:ext cx="517" cy="410"/>
            </a:xfrm>
            <a:custGeom>
              <a:avLst/>
              <a:gdLst>
                <a:gd name="T0" fmla="*/ 1021 w 1035"/>
                <a:gd name="T1" fmla="*/ 621 h 820"/>
                <a:gd name="T2" fmla="*/ 1009 w 1035"/>
                <a:gd name="T3" fmla="*/ 614 h 820"/>
                <a:gd name="T4" fmla="*/ 988 w 1035"/>
                <a:gd name="T5" fmla="*/ 602 h 820"/>
                <a:gd name="T6" fmla="*/ 957 w 1035"/>
                <a:gd name="T7" fmla="*/ 584 h 820"/>
                <a:gd name="T8" fmla="*/ 917 w 1035"/>
                <a:gd name="T9" fmla="*/ 564 h 820"/>
                <a:gd name="T10" fmla="*/ 874 w 1035"/>
                <a:gd name="T11" fmla="*/ 540 h 820"/>
                <a:gd name="T12" fmla="*/ 828 w 1035"/>
                <a:gd name="T13" fmla="*/ 514 h 820"/>
                <a:gd name="T14" fmla="*/ 778 w 1035"/>
                <a:gd name="T15" fmla="*/ 486 h 820"/>
                <a:gd name="T16" fmla="*/ 731 w 1035"/>
                <a:gd name="T17" fmla="*/ 458 h 820"/>
                <a:gd name="T18" fmla="*/ 686 w 1035"/>
                <a:gd name="T19" fmla="*/ 429 h 820"/>
                <a:gd name="T20" fmla="*/ 644 w 1035"/>
                <a:gd name="T21" fmla="*/ 400 h 820"/>
                <a:gd name="T22" fmla="*/ 644 w 1035"/>
                <a:gd name="T23" fmla="*/ 400 h 820"/>
                <a:gd name="T24" fmla="*/ 610 w 1035"/>
                <a:gd name="T25" fmla="*/ 375 h 820"/>
                <a:gd name="T26" fmla="*/ 582 w 1035"/>
                <a:gd name="T27" fmla="*/ 358 h 820"/>
                <a:gd name="T28" fmla="*/ 556 w 1035"/>
                <a:gd name="T29" fmla="*/ 346 h 820"/>
                <a:gd name="T30" fmla="*/ 534 w 1035"/>
                <a:gd name="T31" fmla="*/ 336 h 820"/>
                <a:gd name="T32" fmla="*/ 513 w 1035"/>
                <a:gd name="T33" fmla="*/ 327 h 820"/>
                <a:gd name="T34" fmla="*/ 491 w 1035"/>
                <a:gd name="T35" fmla="*/ 317 h 820"/>
                <a:gd name="T36" fmla="*/ 465 w 1035"/>
                <a:gd name="T37" fmla="*/ 303 h 820"/>
                <a:gd name="T38" fmla="*/ 437 w 1035"/>
                <a:gd name="T39" fmla="*/ 282 h 820"/>
                <a:gd name="T40" fmla="*/ 403 w 1035"/>
                <a:gd name="T41" fmla="*/ 254 h 820"/>
                <a:gd name="T42" fmla="*/ 361 w 1035"/>
                <a:gd name="T43" fmla="*/ 216 h 820"/>
                <a:gd name="T44" fmla="*/ 361 w 1035"/>
                <a:gd name="T45" fmla="*/ 216 h 820"/>
                <a:gd name="T46" fmla="*/ 332 w 1035"/>
                <a:gd name="T47" fmla="*/ 190 h 820"/>
                <a:gd name="T48" fmla="*/ 302 w 1035"/>
                <a:gd name="T49" fmla="*/ 166 h 820"/>
                <a:gd name="T50" fmla="*/ 275 w 1035"/>
                <a:gd name="T51" fmla="*/ 147 h 820"/>
                <a:gd name="T52" fmla="*/ 247 w 1035"/>
                <a:gd name="T53" fmla="*/ 130 h 820"/>
                <a:gd name="T54" fmla="*/ 219 w 1035"/>
                <a:gd name="T55" fmla="*/ 116 h 820"/>
                <a:gd name="T56" fmla="*/ 193 w 1035"/>
                <a:gd name="T57" fmla="*/ 104 h 820"/>
                <a:gd name="T58" fmla="*/ 168 w 1035"/>
                <a:gd name="T59" fmla="*/ 94 h 820"/>
                <a:gd name="T60" fmla="*/ 143 w 1035"/>
                <a:gd name="T61" fmla="*/ 83 h 820"/>
                <a:gd name="T62" fmla="*/ 119 w 1035"/>
                <a:gd name="T63" fmla="*/ 75 h 820"/>
                <a:gd name="T64" fmla="*/ 97 w 1035"/>
                <a:gd name="T65" fmla="*/ 64 h 820"/>
                <a:gd name="T66" fmla="*/ 97 w 1035"/>
                <a:gd name="T67" fmla="*/ 64 h 820"/>
                <a:gd name="T68" fmla="*/ 85 w 1035"/>
                <a:gd name="T69" fmla="*/ 59 h 820"/>
                <a:gd name="T70" fmla="*/ 74 w 1035"/>
                <a:gd name="T71" fmla="*/ 52 h 820"/>
                <a:gd name="T72" fmla="*/ 62 w 1035"/>
                <a:gd name="T73" fmla="*/ 45 h 820"/>
                <a:gd name="T74" fmla="*/ 52 w 1035"/>
                <a:gd name="T75" fmla="*/ 37 h 820"/>
                <a:gd name="T76" fmla="*/ 41 w 1035"/>
                <a:gd name="T77" fmla="*/ 28 h 820"/>
                <a:gd name="T78" fmla="*/ 31 w 1035"/>
                <a:gd name="T79" fmla="*/ 21 h 820"/>
                <a:gd name="T80" fmla="*/ 22 w 1035"/>
                <a:gd name="T81" fmla="*/ 14 h 820"/>
                <a:gd name="T82" fmla="*/ 14 w 1035"/>
                <a:gd name="T83" fmla="*/ 7 h 820"/>
                <a:gd name="T84" fmla="*/ 7 w 1035"/>
                <a:gd name="T85" fmla="*/ 4 h 820"/>
                <a:gd name="T86" fmla="*/ 0 w 1035"/>
                <a:gd name="T87" fmla="*/ 0 h 820"/>
                <a:gd name="T88" fmla="*/ 9 w 1035"/>
                <a:gd name="T89" fmla="*/ 4 h 820"/>
                <a:gd name="T90" fmla="*/ 9 w 1035"/>
                <a:gd name="T91" fmla="*/ 4 h 820"/>
                <a:gd name="T92" fmla="*/ 15 w 1035"/>
                <a:gd name="T93" fmla="*/ 14 h 820"/>
                <a:gd name="T94" fmla="*/ 22 w 1035"/>
                <a:gd name="T95" fmla="*/ 31 h 820"/>
                <a:gd name="T96" fmla="*/ 28 w 1035"/>
                <a:gd name="T97" fmla="*/ 52 h 820"/>
                <a:gd name="T98" fmla="*/ 33 w 1035"/>
                <a:gd name="T99" fmla="*/ 78 h 820"/>
                <a:gd name="T100" fmla="*/ 36 w 1035"/>
                <a:gd name="T101" fmla="*/ 102 h 820"/>
                <a:gd name="T102" fmla="*/ 40 w 1035"/>
                <a:gd name="T103" fmla="*/ 128 h 820"/>
                <a:gd name="T104" fmla="*/ 41 w 1035"/>
                <a:gd name="T105" fmla="*/ 151 h 820"/>
                <a:gd name="T106" fmla="*/ 43 w 1035"/>
                <a:gd name="T107" fmla="*/ 168 h 820"/>
                <a:gd name="T108" fmla="*/ 43 w 1035"/>
                <a:gd name="T109" fmla="*/ 180 h 820"/>
                <a:gd name="T110" fmla="*/ 43 w 1035"/>
                <a:gd name="T111" fmla="*/ 185 h 820"/>
                <a:gd name="T112" fmla="*/ 1035 w 1035"/>
                <a:gd name="T113" fmla="*/ 820 h 820"/>
                <a:gd name="T114" fmla="*/ 1021 w 1035"/>
                <a:gd name="T115" fmla="*/ 621 h 820"/>
                <a:gd name="T116" fmla="*/ 1021 w 1035"/>
                <a:gd name="T117" fmla="*/ 621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5" h="820">
                  <a:moveTo>
                    <a:pt x="1021" y="621"/>
                  </a:moveTo>
                  <a:lnTo>
                    <a:pt x="1009" y="614"/>
                  </a:lnTo>
                  <a:lnTo>
                    <a:pt x="988" y="602"/>
                  </a:lnTo>
                  <a:lnTo>
                    <a:pt x="957" y="584"/>
                  </a:lnTo>
                  <a:lnTo>
                    <a:pt x="917" y="564"/>
                  </a:lnTo>
                  <a:lnTo>
                    <a:pt x="874" y="540"/>
                  </a:lnTo>
                  <a:lnTo>
                    <a:pt x="828" y="514"/>
                  </a:lnTo>
                  <a:lnTo>
                    <a:pt x="778" y="486"/>
                  </a:lnTo>
                  <a:lnTo>
                    <a:pt x="731" y="458"/>
                  </a:lnTo>
                  <a:lnTo>
                    <a:pt x="686" y="429"/>
                  </a:lnTo>
                  <a:lnTo>
                    <a:pt x="644" y="400"/>
                  </a:lnTo>
                  <a:lnTo>
                    <a:pt x="644" y="400"/>
                  </a:lnTo>
                  <a:lnTo>
                    <a:pt x="610" y="375"/>
                  </a:lnTo>
                  <a:lnTo>
                    <a:pt x="582" y="358"/>
                  </a:lnTo>
                  <a:lnTo>
                    <a:pt x="556" y="346"/>
                  </a:lnTo>
                  <a:lnTo>
                    <a:pt x="534" y="336"/>
                  </a:lnTo>
                  <a:lnTo>
                    <a:pt x="513" y="327"/>
                  </a:lnTo>
                  <a:lnTo>
                    <a:pt x="491" y="317"/>
                  </a:lnTo>
                  <a:lnTo>
                    <a:pt x="465" y="303"/>
                  </a:lnTo>
                  <a:lnTo>
                    <a:pt x="437" y="282"/>
                  </a:lnTo>
                  <a:lnTo>
                    <a:pt x="403" y="254"/>
                  </a:lnTo>
                  <a:lnTo>
                    <a:pt x="361" y="216"/>
                  </a:lnTo>
                  <a:lnTo>
                    <a:pt x="361" y="216"/>
                  </a:lnTo>
                  <a:lnTo>
                    <a:pt x="332" y="190"/>
                  </a:lnTo>
                  <a:lnTo>
                    <a:pt x="302" y="166"/>
                  </a:lnTo>
                  <a:lnTo>
                    <a:pt x="275" y="147"/>
                  </a:lnTo>
                  <a:lnTo>
                    <a:pt x="247" y="130"/>
                  </a:lnTo>
                  <a:lnTo>
                    <a:pt x="219" y="116"/>
                  </a:lnTo>
                  <a:lnTo>
                    <a:pt x="193" y="104"/>
                  </a:lnTo>
                  <a:lnTo>
                    <a:pt x="168" y="94"/>
                  </a:lnTo>
                  <a:lnTo>
                    <a:pt x="143" y="83"/>
                  </a:lnTo>
                  <a:lnTo>
                    <a:pt x="119" y="75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85" y="59"/>
                  </a:lnTo>
                  <a:lnTo>
                    <a:pt x="74" y="52"/>
                  </a:lnTo>
                  <a:lnTo>
                    <a:pt x="62" y="45"/>
                  </a:lnTo>
                  <a:lnTo>
                    <a:pt x="52" y="37"/>
                  </a:lnTo>
                  <a:lnTo>
                    <a:pt x="41" y="28"/>
                  </a:lnTo>
                  <a:lnTo>
                    <a:pt x="31" y="21"/>
                  </a:lnTo>
                  <a:lnTo>
                    <a:pt x="22" y="14"/>
                  </a:lnTo>
                  <a:lnTo>
                    <a:pt x="14" y="7"/>
                  </a:lnTo>
                  <a:lnTo>
                    <a:pt x="7" y="4"/>
                  </a:lnTo>
                  <a:lnTo>
                    <a:pt x="0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15" y="14"/>
                  </a:lnTo>
                  <a:lnTo>
                    <a:pt x="22" y="31"/>
                  </a:lnTo>
                  <a:lnTo>
                    <a:pt x="28" y="52"/>
                  </a:lnTo>
                  <a:lnTo>
                    <a:pt x="33" y="78"/>
                  </a:lnTo>
                  <a:lnTo>
                    <a:pt x="36" y="102"/>
                  </a:lnTo>
                  <a:lnTo>
                    <a:pt x="40" y="128"/>
                  </a:lnTo>
                  <a:lnTo>
                    <a:pt x="41" y="151"/>
                  </a:lnTo>
                  <a:lnTo>
                    <a:pt x="43" y="168"/>
                  </a:lnTo>
                  <a:lnTo>
                    <a:pt x="43" y="180"/>
                  </a:lnTo>
                  <a:lnTo>
                    <a:pt x="43" y="185"/>
                  </a:lnTo>
                  <a:lnTo>
                    <a:pt x="1035" y="820"/>
                  </a:lnTo>
                  <a:lnTo>
                    <a:pt x="1021" y="621"/>
                  </a:lnTo>
                  <a:lnTo>
                    <a:pt x="1021" y="62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88" name="Freeform 912">
              <a:extLst>
                <a:ext uri="{FF2B5EF4-FFF2-40B4-BE49-F238E27FC236}">
                  <a16:creationId xmlns:a16="http://schemas.microsoft.com/office/drawing/2014/main" id="{75D10CAF-BECF-9EBB-F65D-A6C5246E1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867"/>
              <a:ext cx="22" cy="33"/>
            </a:xfrm>
            <a:custGeom>
              <a:avLst/>
              <a:gdLst>
                <a:gd name="T0" fmla="*/ 43 w 43"/>
                <a:gd name="T1" fmla="*/ 0 h 65"/>
                <a:gd name="T2" fmla="*/ 43 w 43"/>
                <a:gd name="T3" fmla="*/ 2 h 65"/>
                <a:gd name="T4" fmla="*/ 41 w 43"/>
                <a:gd name="T5" fmla="*/ 5 h 65"/>
                <a:gd name="T6" fmla="*/ 38 w 43"/>
                <a:gd name="T7" fmla="*/ 10 h 65"/>
                <a:gd name="T8" fmla="*/ 33 w 43"/>
                <a:gd name="T9" fmla="*/ 19 h 65"/>
                <a:gd name="T10" fmla="*/ 28 w 43"/>
                <a:gd name="T11" fmla="*/ 27 h 65"/>
                <a:gd name="T12" fmla="*/ 22 w 43"/>
                <a:gd name="T13" fmla="*/ 36 h 65"/>
                <a:gd name="T14" fmla="*/ 17 w 43"/>
                <a:gd name="T15" fmla="*/ 45 h 65"/>
                <a:gd name="T16" fmla="*/ 10 w 43"/>
                <a:gd name="T17" fmla="*/ 53 h 65"/>
                <a:gd name="T18" fmla="*/ 5 w 43"/>
                <a:gd name="T19" fmla="*/ 60 h 65"/>
                <a:gd name="T20" fmla="*/ 0 w 43"/>
                <a:gd name="T2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65">
                  <a:moveTo>
                    <a:pt x="43" y="0"/>
                  </a:moveTo>
                  <a:lnTo>
                    <a:pt x="43" y="2"/>
                  </a:lnTo>
                  <a:lnTo>
                    <a:pt x="41" y="5"/>
                  </a:lnTo>
                  <a:lnTo>
                    <a:pt x="38" y="10"/>
                  </a:lnTo>
                  <a:lnTo>
                    <a:pt x="33" y="19"/>
                  </a:lnTo>
                  <a:lnTo>
                    <a:pt x="28" y="27"/>
                  </a:lnTo>
                  <a:lnTo>
                    <a:pt x="22" y="36"/>
                  </a:lnTo>
                  <a:lnTo>
                    <a:pt x="17" y="45"/>
                  </a:lnTo>
                  <a:lnTo>
                    <a:pt x="10" y="53"/>
                  </a:lnTo>
                  <a:lnTo>
                    <a:pt x="5" y="60"/>
                  </a:lnTo>
                  <a:lnTo>
                    <a:pt x="0" y="6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89" name="Freeform 913">
              <a:extLst>
                <a:ext uri="{FF2B5EF4-FFF2-40B4-BE49-F238E27FC236}">
                  <a16:creationId xmlns:a16="http://schemas.microsoft.com/office/drawing/2014/main" id="{1186DE58-4467-FC02-5014-970016BD8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896"/>
              <a:ext cx="546" cy="671"/>
            </a:xfrm>
            <a:custGeom>
              <a:avLst/>
              <a:gdLst>
                <a:gd name="T0" fmla="*/ 41 w 1092"/>
                <a:gd name="T1" fmla="*/ 281 h 1341"/>
                <a:gd name="T2" fmla="*/ 114 w 1092"/>
                <a:gd name="T3" fmla="*/ 325 h 1341"/>
                <a:gd name="T4" fmla="*/ 176 w 1092"/>
                <a:gd name="T5" fmla="*/ 359 h 1341"/>
                <a:gd name="T6" fmla="*/ 226 w 1092"/>
                <a:gd name="T7" fmla="*/ 383 h 1341"/>
                <a:gd name="T8" fmla="*/ 257 w 1092"/>
                <a:gd name="T9" fmla="*/ 401 h 1341"/>
                <a:gd name="T10" fmla="*/ 264 w 1092"/>
                <a:gd name="T11" fmla="*/ 406 h 1341"/>
                <a:gd name="T12" fmla="*/ 299 w 1092"/>
                <a:gd name="T13" fmla="*/ 390 h 1341"/>
                <a:gd name="T14" fmla="*/ 370 w 1092"/>
                <a:gd name="T15" fmla="*/ 338 h 1341"/>
                <a:gd name="T16" fmla="*/ 454 w 1092"/>
                <a:gd name="T17" fmla="*/ 271 h 1341"/>
                <a:gd name="T18" fmla="*/ 530 w 1092"/>
                <a:gd name="T19" fmla="*/ 209 h 1341"/>
                <a:gd name="T20" fmla="*/ 579 w 1092"/>
                <a:gd name="T21" fmla="*/ 169 h 1341"/>
                <a:gd name="T22" fmla="*/ 596 w 1092"/>
                <a:gd name="T23" fmla="*/ 160 h 1341"/>
                <a:gd name="T24" fmla="*/ 667 w 1092"/>
                <a:gd name="T25" fmla="*/ 140 h 1341"/>
                <a:gd name="T26" fmla="*/ 765 w 1092"/>
                <a:gd name="T27" fmla="*/ 117 h 1341"/>
                <a:gd name="T28" fmla="*/ 871 w 1092"/>
                <a:gd name="T29" fmla="*/ 93 h 1341"/>
                <a:gd name="T30" fmla="*/ 962 w 1092"/>
                <a:gd name="T31" fmla="*/ 64 h 1341"/>
                <a:gd name="T32" fmla="*/ 997 w 1092"/>
                <a:gd name="T33" fmla="*/ 48 h 1341"/>
                <a:gd name="T34" fmla="*/ 1011 w 1092"/>
                <a:gd name="T35" fmla="*/ 39 h 1341"/>
                <a:gd name="T36" fmla="*/ 1031 w 1092"/>
                <a:gd name="T37" fmla="*/ 29 h 1341"/>
                <a:gd name="T38" fmla="*/ 1054 w 1092"/>
                <a:gd name="T39" fmla="*/ 17 h 1341"/>
                <a:gd name="T40" fmla="*/ 1075 w 1092"/>
                <a:gd name="T41" fmla="*/ 6 h 1341"/>
                <a:gd name="T42" fmla="*/ 1092 w 1092"/>
                <a:gd name="T43" fmla="*/ 0 h 1341"/>
                <a:gd name="T44" fmla="*/ 1052 w 1092"/>
                <a:gd name="T45" fmla="*/ 41 h 1341"/>
                <a:gd name="T46" fmla="*/ 1052 w 1092"/>
                <a:gd name="T47" fmla="*/ 117 h 1341"/>
                <a:gd name="T48" fmla="*/ 1054 w 1092"/>
                <a:gd name="T49" fmla="*/ 305 h 1341"/>
                <a:gd name="T50" fmla="*/ 1050 w 1092"/>
                <a:gd name="T51" fmla="*/ 544 h 1341"/>
                <a:gd name="T52" fmla="*/ 1045 w 1092"/>
                <a:gd name="T53" fmla="*/ 767 h 1341"/>
                <a:gd name="T54" fmla="*/ 1033 w 1092"/>
                <a:gd name="T55" fmla="*/ 912 h 1341"/>
                <a:gd name="T56" fmla="*/ 1014 w 1092"/>
                <a:gd name="T57" fmla="*/ 974 h 1341"/>
                <a:gd name="T58" fmla="*/ 933 w 1092"/>
                <a:gd name="T59" fmla="*/ 1094 h 1341"/>
                <a:gd name="T60" fmla="*/ 814 w 1092"/>
                <a:gd name="T61" fmla="*/ 1201 h 1341"/>
                <a:gd name="T62" fmla="*/ 675 w 1092"/>
                <a:gd name="T63" fmla="*/ 1284 h 1341"/>
                <a:gd name="T64" fmla="*/ 535 w 1092"/>
                <a:gd name="T65" fmla="*/ 1332 h 1341"/>
                <a:gd name="T66" fmla="*/ 473 w 1092"/>
                <a:gd name="T67" fmla="*/ 1341 h 1341"/>
                <a:gd name="T68" fmla="*/ 389 w 1092"/>
                <a:gd name="T69" fmla="*/ 1325 h 1341"/>
                <a:gd name="T70" fmla="*/ 316 w 1092"/>
                <a:gd name="T71" fmla="*/ 1280 h 1341"/>
                <a:gd name="T72" fmla="*/ 257 w 1092"/>
                <a:gd name="T73" fmla="*/ 1218 h 1341"/>
                <a:gd name="T74" fmla="*/ 211 w 1092"/>
                <a:gd name="T75" fmla="*/ 1145 h 1341"/>
                <a:gd name="T76" fmla="*/ 178 w 1092"/>
                <a:gd name="T77" fmla="*/ 1075 h 1341"/>
                <a:gd name="T78" fmla="*/ 162 w 1092"/>
                <a:gd name="T79" fmla="*/ 1024 h 1341"/>
                <a:gd name="T80" fmla="*/ 119 w 1092"/>
                <a:gd name="T81" fmla="*/ 850 h 1341"/>
                <a:gd name="T82" fmla="*/ 72 w 1092"/>
                <a:gd name="T83" fmla="*/ 625 h 1341"/>
                <a:gd name="T84" fmla="*/ 29 w 1092"/>
                <a:gd name="T85" fmla="*/ 414 h 1341"/>
                <a:gd name="T86" fmla="*/ 3 w 1092"/>
                <a:gd name="T87" fmla="*/ 280 h 1341"/>
                <a:gd name="T88" fmla="*/ 3 w 1092"/>
                <a:gd name="T89" fmla="*/ 257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92" h="1341">
                  <a:moveTo>
                    <a:pt x="3" y="257"/>
                  </a:moveTo>
                  <a:lnTo>
                    <a:pt x="41" y="281"/>
                  </a:lnTo>
                  <a:lnTo>
                    <a:pt x="78" y="305"/>
                  </a:lnTo>
                  <a:lnTo>
                    <a:pt x="114" y="325"/>
                  </a:lnTo>
                  <a:lnTo>
                    <a:pt x="147" y="344"/>
                  </a:lnTo>
                  <a:lnTo>
                    <a:pt x="176" y="359"/>
                  </a:lnTo>
                  <a:lnTo>
                    <a:pt x="204" y="373"/>
                  </a:lnTo>
                  <a:lnTo>
                    <a:pt x="226" y="383"/>
                  </a:lnTo>
                  <a:lnTo>
                    <a:pt x="243" y="394"/>
                  </a:lnTo>
                  <a:lnTo>
                    <a:pt x="257" y="401"/>
                  </a:lnTo>
                  <a:lnTo>
                    <a:pt x="264" y="406"/>
                  </a:lnTo>
                  <a:lnTo>
                    <a:pt x="264" y="406"/>
                  </a:lnTo>
                  <a:lnTo>
                    <a:pt x="275" y="404"/>
                  </a:lnTo>
                  <a:lnTo>
                    <a:pt x="299" y="390"/>
                  </a:lnTo>
                  <a:lnTo>
                    <a:pt x="330" y="368"/>
                  </a:lnTo>
                  <a:lnTo>
                    <a:pt x="370" y="338"/>
                  </a:lnTo>
                  <a:lnTo>
                    <a:pt x="411" y="305"/>
                  </a:lnTo>
                  <a:lnTo>
                    <a:pt x="454" y="271"/>
                  </a:lnTo>
                  <a:lnTo>
                    <a:pt x="496" y="238"/>
                  </a:lnTo>
                  <a:lnTo>
                    <a:pt x="530" y="209"/>
                  </a:lnTo>
                  <a:lnTo>
                    <a:pt x="560" y="185"/>
                  </a:lnTo>
                  <a:lnTo>
                    <a:pt x="579" y="169"/>
                  </a:lnTo>
                  <a:lnTo>
                    <a:pt x="579" y="169"/>
                  </a:lnTo>
                  <a:lnTo>
                    <a:pt x="596" y="160"/>
                  </a:lnTo>
                  <a:lnTo>
                    <a:pt x="627" y="150"/>
                  </a:lnTo>
                  <a:lnTo>
                    <a:pt x="667" y="140"/>
                  </a:lnTo>
                  <a:lnTo>
                    <a:pt x="715" y="127"/>
                  </a:lnTo>
                  <a:lnTo>
                    <a:pt x="765" y="117"/>
                  </a:lnTo>
                  <a:lnTo>
                    <a:pt x="819" y="105"/>
                  </a:lnTo>
                  <a:lnTo>
                    <a:pt x="871" y="93"/>
                  </a:lnTo>
                  <a:lnTo>
                    <a:pt x="919" y="79"/>
                  </a:lnTo>
                  <a:lnTo>
                    <a:pt x="962" y="64"/>
                  </a:lnTo>
                  <a:lnTo>
                    <a:pt x="997" y="48"/>
                  </a:lnTo>
                  <a:lnTo>
                    <a:pt x="997" y="48"/>
                  </a:lnTo>
                  <a:lnTo>
                    <a:pt x="1004" y="45"/>
                  </a:lnTo>
                  <a:lnTo>
                    <a:pt x="1011" y="39"/>
                  </a:lnTo>
                  <a:lnTo>
                    <a:pt x="1021" y="34"/>
                  </a:lnTo>
                  <a:lnTo>
                    <a:pt x="1031" y="29"/>
                  </a:lnTo>
                  <a:lnTo>
                    <a:pt x="1042" y="24"/>
                  </a:lnTo>
                  <a:lnTo>
                    <a:pt x="1054" y="17"/>
                  </a:lnTo>
                  <a:lnTo>
                    <a:pt x="1064" y="12"/>
                  </a:lnTo>
                  <a:lnTo>
                    <a:pt x="1075" y="6"/>
                  </a:lnTo>
                  <a:lnTo>
                    <a:pt x="1085" y="3"/>
                  </a:lnTo>
                  <a:lnTo>
                    <a:pt x="1092" y="0"/>
                  </a:lnTo>
                  <a:lnTo>
                    <a:pt x="1052" y="41"/>
                  </a:lnTo>
                  <a:lnTo>
                    <a:pt x="1052" y="41"/>
                  </a:lnTo>
                  <a:lnTo>
                    <a:pt x="1052" y="62"/>
                  </a:lnTo>
                  <a:lnTo>
                    <a:pt x="1052" y="117"/>
                  </a:lnTo>
                  <a:lnTo>
                    <a:pt x="1054" y="202"/>
                  </a:lnTo>
                  <a:lnTo>
                    <a:pt x="1054" y="305"/>
                  </a:lnTo>
                  <a:lnTo>
                    <a:pt x="1052" y="423"/>
                  </a:lnTo>
                  <a:lnTo>
                    <a:pt x="1050" y="544"/>
                  </a:lnTo>
                  <a:lnTo>
                    <a:pt x="1049" y="662"/>
                  </a:lnTo>
                  <a:lnTo>
                    <a:pt x="1045" y="767"/>
                  </a:lnTo>
                  <a:lnTo>
                    <a:pt x="1040" y="853"/>
                  </a:lnTo>
                  <a:lnTo>
                    <a:pt x="1033" y="912"/>
                  </a:lnTo>
                  <a:lnTo>
                    <a:pt x="1033" y="912"/>
                  </a:lnTo>
                  <a:lnTo>
                    <a:pt x="1014" y="974"/>
                  </a:lnTo>
                  <a:lnTo>
                    <a:pt x="980" y="1035"/>
                  </a:lnTo>
                  <a:lnTo>
                    <a:pt x="933" y="1094"/>
                  </a:lnTo>
                  <a:lnTo>
                    <a:pt x="878" y="1151"/>
                  </a:lnTo>
                  <a:lnTo>
                    <a:pt x="814" y="1201"/>
                  </a:lnTo>
                  <a:lnTo>
                    <a:pt x="746" y="1246"/>
                  </a:lnTo>
                  <a:lnTo>
                    <a:pt x="675" y="1284"/>
                  </a:lnTo>
                  <a:lnTo>
                    <a:pt x="605" y="1313"/>
                  </a:lnTo>
                  <a:lnTo>
                    <a:pt x="535" y="1332"/>
                  </a:lnTo>
                  <a:lnTo>
                    <a:pt x="473" y="1341"/>
                  </a:lnTo>
                  <a:lnTo>
                    <a:pt x="473" y="1341"/>
                  </a:lnTo>
                  <a:lnTo>
                    <a:pt x="428" y="1337"/>
                  </a:lnTo>
                  <a:lnTo>
                    <a:pt x="389" y="1325"/>
                  </a:lnTo>
                  <a:lnTo>
                    <a:pt x="351" y="1306"/>
                  </a:lnTo>
                  <a:lnTo>
                    <a:pt x="316" y="1280"/>
                  </a:lnTo>
                  <a:lnTo>
                    <a:pt x="285" y="1251"/>
                  </a:lnTo>
                  <a:lnTo>
                    <a:pt x="257" y="1218"/>
                  </a:lnTo>
                  <a:lnTo>
                    <a:pt x="233" y="1182"/>
                  </a:lnTo>
                  <a:lnTo>
                    <a:pt x="211" y="1145"/>
                  </a:lnTo>
                  <a:lnTo>
                    <a:pt x="193" y="1109"/>
                  </a:lnTo>
                  <a:lnTo>
                    <a:pt x="178" y="1075"/>
                  </a:lnTo>
                  <a:lnTo>
                    <a:pt x="178" y="1075"/>
                  </a:lnTo>
                  <a:lnTo>
                    <a:pt x="162" y="1024"/>
                  </a:lnTo>
                  <a:lnTo>
                    <a:pt x="143" y="947"/>
                  </a:lnTo>
                  <a:lnTo>
                    <a:pt x="119" y="850"/>
                  </a:lnTo>
                  <a:lnTo>
                    <a:pt x="97" y="739"/>
                  </a:lnTo>
                  <a:lnTo>
                    <a:pt x="72" y="625"/>
                  </a:lnTo>
                  <a:lnTo>
                    <a:pt x="50" y="515"/>
                  </a:lnTo>
                  <a:lnTo>
                    <a:pt x="29" y="414"/>
                  </a:lnTo>
                  <a:lnTo>
                    <a:pt x="14" y="333"/>
                  </a:lnTo>
                  <a:lnTo>
                    <a:pt x="3" y="280"/>
                  </a:lnTo>
                  <a:lnTo>
                    <a:pt x="0" y="259"/>
                  </a:lnTo>
                  <a:lnTo>
                    <a:pt x="3" y="257"/>
                  </a:lnTo>
                  <a:lnTo>
                    <a:pt x="3" y="257"/>
                  </a:lnTo>
                  <a:close/>
                </a:path>
              </a:pathLst>
            </a:custGeom>
            <a:solidFill>
              <a:srgbClr val="FF9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90" name="Freeform 914">
              <a:extLst>
                <a:ext uri="{FF2B5EF4-FFF2-40B4-BE49-F238E27FC236}">
                  <a16:creationId xmlns:a16="http://schemas.microsoft.com/office/drawing/2014/main" id="{C93D8360-F5A2-26DB-18D0-FC90D1344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896"/>
              <a:ext cx="546" cy="671"/>
            </a:xfrm>
            <a:custGeom>
              <a:avLst/>
              <a:gdLst>
                <a:gd name="T0" fmla="*/ 41 w 1092"/>
                <a:gd name="T1" fmla="*/ 281 h 1341"/>
                <a:gd name="T2" fmla="*/ 114 w 1092"/>
                <a:gd name="T3" fmla="*/ 325 h 1341"/>
                <a:gd name="T4" fmla="*/ 176 w 1092"/>
                <a:gd name="T5" fmla="*/ 359 h 1341"/>
                <a:gd name="T6" fmla="*/ 226 w 1092"/>
                <a:gd name="T7" fmla="*/ 383 h 1341"/>
                <a:gd name="T8" fmla="*/ 257 w 1092"/>
                <a:gd name="T9" fmla="*/ 401 h 1341"/>
                <a:gd name="T10" fmla="*/ 264 w 1092"/>
                <a:gd name="T11" fmla="*/ 406 h 1341"/>
                <a:gd name="T12" fmla="*/ 299 w 1092"/>
                <a:gd name="T13" fmla="*/ 390 h 1341"/>
                <a:gd name="T14" fmla="*/ 370 w 1092"/>
                <a:gd name="T15" fmla="*/ 338 h 1341"/>
                <a:gd name="T16" fmla="*/ 454 w 1092"/>
                <a:gd name="T17" fmla="*/ 271 h 1341"/>
                <a:gd name="T18" fmla="*/ 530 w 1092"/>
                <a:gd name="T19" fmla="*/ 209 h 1341"/>
                <a:gd name="T20" fmla="*/ 579 w 1092"/>
                <a:gd name="T21" fmla="*/ 169 h 1341"/>
                <a:gd name="T22" fmla="*/ 596 w 1092"/>
                <a:gd name="T23" fmla="*/ 160 h 1341"/>
                <a:gd name="T24" fmla="*/ 667 w 1092"/>
                <a:gd name="T25" fmla="*/ 140 h 1341"/>
                <a:gd name="T26" fmla="*/ 765 w 1092"/>
                <a:gd name="T27" fmla="*/ 117 h 1341"/>
                <a:gd name="T28" fmla="*/ 871 w 1092"/>
                <a:gd name="T29" fmla="*/ 93 h 1341"/>
                <a:gd name="T30" fmla="*/ 962 w 1092"/>
                <a:gd name="T31" fmla="*/ 64 h 1341"/>
                <a:gd name="T32" fmla="*/ 997 w 1092"/>
                <a:gd name="T33" fmla="*/ 48 h 1341"/>
                <a:gd name="T34" fmla="*/ 1011 w 1092"/>
                <a:gd name="T35" fmla="*/ 39 h 1341"/>
                <a:gd name="T36" fmla="*/ 1031 w 1092"/>
                <a:gd name="T37" fmla="*/ 29 h 1341"/>
                <a:gd name="T38" fmla="*/ 1054 w 1092"/>
                <a:gd name="T39" fmla="*/ 17 h 1341"/>
                <a:gd name="T40" fmla="*/ 1075 w 1092"/>
                <a:gd name="T41" fmla="*/ 6 h 1341"/>
                <a:gd name="T42" fmla="*/ 1092 w 1092"/>
                <a:gd name="T43" fmla="*/ 0 h 1341"/>
                <a:gd name="T44" fmla="*/ 1052 w 1092"/>
                <a:gd name="T45" fmla="*/ 41 h 1341"/>
                <a:gd name="T46" fmla="*/ 1052 w 1092"/>
                <a:gd name="T47" fmla="*/ 117 h 1341"/>
                <a:gd name="T48" fmla="*/ 1054 w 1092"/>
                <a:gd name="T49" fmla="*/ 305 h 1341"/>
                <a:gd name="T50" fmla="*/ 1050 w 1092"/>
                <a:gd name="T51" fmla="*/ 544 h 1341"/>
                <a:gd name="T52" fmla="*/ 1045 w 1092"/>
                <a:gd name="T53" fmla="*/ 767 h 1341"/>
                <a:gd name="T54" fmla="*/ 1033 w 1092"/>
                <a:gd name="T55" fmla="*/ 912 h 1341"/>
                <a:gd name="T56" fmla="*/ 1014 w 1092"/>
                <a:gd name="T57" fmla="*/ 974 h 1341"/>
                <a:gd name="T58" fmla="*/ 933 w 1092"/>
                <a:gd name="T59" fmla="*/ 1094 h 1341"/>
                <a:gd name="T60" fmla="*/ 814 w 1092"/>
                <a:gd name="T61" fmla="*/ 1201 h 1341"/>
                <a:gd name="T62" fmla="*/ 675 w 1092"/>
                <a:gd name="T63" fmla="*/ 1284 h 1341"/>
                <a:gd name="T64" fmla="*/ 535 w 1092"/>
                <a:gd name="T65" fmla="*/ 1332 h 1341"/>
                <a:gd name="T66" fmla="*/ 473 w 1092"/>
                <a:gd name="T67" fmla="*/ 1341 h 1341"/>
                <a:gd name="T68" fmla="*/ 389 w 1092"/>
                <a:gd name="T69" fmla="*/ 1325 h 1341"/>
                <a:gd name="T70" fmla="*/ 316 w 1092"/>
                <a:gd name="T71" fmla="*/ 1280 h 1341"/>
                <a:gd name="T72" fmla="*/ 257 w 1092"/>
                <a:gd name="T73" fmla="*/ 1218 h 1341"/>
                <a:gd name="T74" fmla="*/ 211 w 1092"/>
                <a:gd name="T75" fmla="*/ 1145 h 1341"/>
                <a:gd name="T76" fmla="*/ 178 w 1092"/>
                <a:gd name="T77" fmla="*/ 1075 h 1341"/>
                <a:gd name="T78" fmla="*/ 162 w 1092"/>
                <a:gd name="T79" fmla="*/ 1024 h 1341"/>
                <a:gd name="T80" fmla="*/ 119 w 1092"/>
                <a:gd name="T81" fmla="*/ 850 h 1341"/>
                <a:gd name="T82" fmla="*/ 72 w 1092"/>
                <a:gd name="T83" fmla="*/ 625 h 1341"/>
                <a:gd name="T84" fmla="*/ 29 w 1092"/>
                <a:gd name="T85" fmla="*/ 414 h 1341"/>
                <a:gd name="T86" fmla="*/ 3 w 1092"/>
                <a:gd name="T87" fmla="*/ 280 h 1341"/>
                <a:gd name="T88" fmla="*/ 3 w 1092"/>
                <a:gd name="T89" fmla="*/ 257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92" h="1341">
                  <a:moveTo>
                    <a:pt x="3" y="257"/>
                  </a:moveTo>
                  <a:lnTo>
                    <a:pt x="41" y="281"/>
                  </a:lnTo>
                  <a:lnTo>
                    <a:pt x="78" y="305"/>
                  </a:lnTo>
                  <a:lnTo>
                    <a:pt x="114" y="325"/>
                  </a:lnTo>
                  <a:lnTo>
                    <a:pt x="147" y="344"/>
                  </a:lnTo>
                  <a:lnTo>
                    <a:pt x="176" y="359"/>
                  </a:lnTo>
                  <a:lnTo>
                    <a:pt x="204" y="373"/>
                  </a:lnTo>
                  <a:lnTo>
                    <a:pt x="226" y="383"/>
                  </a:lnTo>
                  <a:lnTo>
                    <a:pt x="243" y="394"/>
                  </a:lnTo>
                  <a:lnTo>
                    <a:pt x="257" y="401"/>
                  </a:lnTo>
                  <a:lnTo>
                    <a:pt x="264" y="406"/>
                  </a:lnTo>
                  <a:lnTo>
                    <a:pt x="264" y="406"/>
                  </a:lnTo>
                  <a:lnTo>
                    <a:pt x="275" y="404"/>
                  </a:lnTo>
                  <a:lnTo>
                    <a:pt x="299" y="390"/>
                  </a:lnTo>
                  <a:lnTo>
                    <a:pt x="330" y="368"/>
                  </a:lnTo>
                  <a:lnTo>
                    <a:pt x="370" y="338"/>
                  </a:lnTo>
                  <a:lnTo>
                    <a:pt x="411" y="305"/>
                  </a:lnTo>
                  <a:lnTo>
                    <a:pt x="454" y="271"/>
                  </a:lnTo>
                  <a:lnTo>
                    <a:pt x="496" y="238"/>
                  </a:lnTo>
                  <a:lnTo>
                    <a:pt x="530" y="209"/>
                  </a:lnTo>
                  <a:lnTo>
                    <a:pt x="560" y="185"/>
                  </a:lnTo>
                  <a:lnTo>
                    <a:pt x="579" y="169"/>
                  </a:lnTo>
                  <a:lnTo>
                    <a:pt x="579" y="169"/>
                  </a:lnTo>
                  <a:lnTo>
                    <a:pt x="596" y="160"/>
                  </a:lnTo>
                  <a:lnTo>
                    <a:pt x="627" y="150"/>
                  </a:lnTo>
                  <a:lnTo>
                    <a:pt x="667" y="140"/>
                  </a:lnTo>
                  <a:lnTo>
                    <a:pt x="715" y="127"/>
                  </a:lnTo>
                  <a:lnTo>
                    <a:pt x="765" y="117"/>
                  </a:lnTo>
                  <a:lnTo>
                    <a:pt x="819" y="105"/>
                  </a:lnTo>
                  <a:lnTo>
                    <a:pt x="871" y="93"/>
                  </a:lnTo>
                  <a:lnTo>
                    <a:pt x="919" y="79"/>
                  </a:lnTo>
                  <a:lnTo>
                    <a:pt x="962" y="64"/>
                  </a:lnTo>
                  <a:lnTo>
                    <a:pt x="997" y="48"/>
                  </a:lnTo>
                  <a:lnTo>
                    <a:pt x="997" y="48"/>
                  </a:lnTo>
                  <a:lnTo>
                    <a:pt x="1004" y="45"/>
                  </a:lnTo>
                  <a:lnTo>
                    <a:pt x="1011" y="39"/>
                  </a:lnTo>
                  <a:lnTo>
                    <a:pt x="1021" y="34"/>
                  </a:lnTo>
                  <a:lnTo>
                    <a:pt x="1031" y="29"/>
                  </a:lnTo>
                  <a:lnTo>
                    <a:pt x="1042" y="24"/>
                  </a:lnTo>
                  <a:lnTo>
                    <a:pt x="1054" y="17"/>
                  </a:lnTo>
                  <a:lnTo>
                    <a:pt x="1064" y="12"/>
                  </a:lnTo>
                  <a:lnTo>
                    <a:pt x="1075" y="6"/>
                  </a:lnTo>
                  <a:lnTo>
                    <a:pt x="1085" y="3"/>
                  </a:lnTo>
                  <a:lnTo>
                    <a:pt x="1092" y="0"/>
                  </a:lnTo>
                  <a:lnTo>
                    <a:pt x="1052" y="41"/>
                  </a:lnTo>
                  <a:lnTo>
                    <a:pt x="1052" y="41"/>
                  </a:lnTo>
                  <a:lnTo>
                    <a:pt x="1052" y="62"/>
                  </a:lnTo>
                  <a:lnTo>
                    <a:pt x="1052" y="117"/>
                  </a:lnTo>
                  <a:lnTo>
                    <a:pt x="1054" y="202"/>
                  </a:lnTo>
                  <a:lnTo>
                    <a:pt x="1054" y="305"/>
                  </a:lnTo>
                  <a:lnTo>
                    <a:pt x="1052" y="423"/>
                  </a:lnTo>
                  <a:lnTo>
                    <a:pt x="1050" y="544"/>
                  </a:lnTo>
                  <a:lnTo>
                    <a:pt x="1049" y="662"/>
                  </a:lnTo>
                  <a:lnTo>
                    <a:pt x="1045" y="767"/>
                  </a:lnTo>
                  <a:lnTo>
                    <a:pt x="1040" y="853"/>
                  </a:lnTo>
                  <a:lnTo>
                    <a:pt x="1033" y="912"/>
                  </a:lnTo>
                  <a:lnTo>
                    <a:pt x="1033" y="912"/>
                  </a:lnTo>
                  <a:lnTo>
                    <a:pt x="1014" y="974"/>
                  </a:lnTo>
                  <a:lnTo>
                    <a:pt x="980" y="1035"/>
                  </a:lnTo>
                  <a:lnTo>
                    <a:pt x="933" y="1094"/>
                  </a:lnTo>
                  <a:lnTo>
                    <a:pt x="878" y="1151"/>
                  </a:lnTo>
                  <a:lnTo>
                    <a:pt x="814" y="1201"/>
                  </a:lnTo>
                  <a:lnTo>
                    <a:pt x="746" y="1246"/>
                  </a:lnTo>
                  <a:lnTo>
                    <a:pt x="675" y="1284"/>
                  </a:lnTo>
                  <a:lnTo>
                    <a:pt x="605" y="1313"/>
                  </a:lnTo>
                  <a:lnTo>
                    <a:pt x="535" y="1332"/>
                  </a:lnTo>
                  <a:lnTo>
                    <a:pt x="473" y="1341"/>
                  </a:lnTo>
                  <a:lnTo>
                    <a:pt x="473" y="1341"/>
                  </a:lnTo>
                  <a:lnTo>
                    <a:pt x="428" y="1337"/>
                  </a:lnTo>
                  <a:lnTo>
                    <a:pt x="389" y="1325"/>
                  </a:lnTo>
                  <a:lnTo>
                    <a:pt x="351" y="1306"/>
                  </a:lnTo>
                  <a:lnTo>
                    <a:pt x="316" y="1280"/>
                  </a:lnTo>
                  <a:lnTo>
                    <a:pt x="285" y="1251"/>
                  </a:lnTo>
                  <a:lnTo>
                    <a:pt x="257" y="1218"/>
                  </a:lnTo>
                  <a:lnTo>
                    <a:pt x="233" y="1182"/>
                  </a:lnTo>
                  <a:lnTo>
                    <a:pt x="211" y="1145"/>
                  </a:lnTo>
                  <a:lnTo>
                    <a:pt x="193" y="1109"/>
                  </a:lnTo>
                  <a:lnTo>
                    <a:pt x="178" y="1075"/>
                  </a:lnTo>
                  <a:lnTo>
                    <a:pt x="178" y="1075"/>
                  </a:lnTo>
                  <a:lnTo>
                    <a:pt x="162" y="1024"/>
                  </a:lnTo>
                  <a:lnTo>
                    <a:pt x="143" y="947"/>
                  </a:lnTo>
                  <a:lnTo>
                    <a:pt x="119" y="850"/>
                  </a:lnTo>
                  <a:lnTo>
                    <a:pt x="97" y="739"/>
                  </a:lnTo>
                  <a:lnTo>
                    <a:pt x="72" y="625"/>
                  </a:lnTo>
                  <a:lnTo>
                    <a:pt x="50" y="515"/>
                  </a:lnTo>
                  <a:lnTo>
                    <a:pt x="29" y="414"/>
                  </a:lnTo>
                  <a:lnTo>
                    <a:pt x="14" y="333"/>
                  </a:lnTo>
                  <a:lnTo>
                    <a:pt x="3" y="280"/>
                  </a:lnTo>
                  <a:lnTo>
                    <a:pt x="0" y="259"/>
                  </a:lnTo>
                  <a:lnTo>
                    <a:pt x="3" y="257"/>
                  </a:lnTo>
                  <a:lnTo>
                    <a:pt x="3" y="257"/>
                  </a:lnTo>
                </a:path>
              </a:pathLst>
            </a:custGeom>
            <a:noFill/>
            <a:ln w="4763">
              <a:solidFill>
                <a:srgbClr val="FF91D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91" name="Freeform 915">
              <a:extLst>
                <a:ext uri="{FF2B5EF4-FFF2-40B4-BE49-F238E27FC236}">
                  <a16:creationId xmlns:a16="http://schemas.microsoft.com/office/drawing/2014/main" id="{E2821E34-268C-B16E-6D17-21507E89C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901"/>
              <a:ext cx="534" cy="658"/>
            </a:xfrm>
            <a:custGeom>
              <a:avLst/>
              <a:gdLst>
                <a:gd name="T0" fmla="*/ 380 w 1066"/>
                <a:gd name="T1" fmla="*/ 1303 h 1317"/>
                <a:gd name="T2" fmla="*/ 275 w 1066"/>
                <a:gd name="T3" fmla="*/ 1236 h 1317"/>
                <a:gd name="T4" fmla="*/ 200 w 1066"/>
                <a:gd name="T5" fmla="*/ 1136 h 1317"/>
                <a:gd name="T6" fmla="*/ 166 w 1066"/>
                <a:gd name="T7" fmla="*/ 1067 h 1317"/>
                <a:gd name="T8" fmla="*/ 110 w 1066"/>
                <a:gd name="T9" fmla="*/ 844 h 1317"/>
                <a:gd name="T10" fmla="*/ 45 w 1066"/>
                <a:gd name="T11" fmla="*/ 510 h 1317"/>
                <a:gd name="T12" fmla="*/ 3 w 1066"/>
                <a:gd name="T13" fmla="*/ 277 h 1317"/>
                <a:gd name="T14" fmla="*/ 2 w 1066"/>
                <a:gd name="T15" fmla="*/ 256 h 1317"/>
                <a:gd name="T16" fmla="*/ 110 w 1066"/>
                <a:gd name="T17" fmla="*/ 323 h 1317"/>
                <a:gd name="T18" fmla="*/ 195 w 1066"/>
                <a:gd name="T19" fmla="*/ 367 h 1317"/>
                <a:gd name="T20" fmla="*/ 245 w 1066"/>
                <a:gd name="T21" fmla="*/ 393 h 1317"/>
                <a:gd name="T22" fmla="*/ 263 w 1066"/>
                <a:gd name="T23" fmla="*/ 396 h 1317"/>
                <a:gd name="T24" fmla="*/ 354 w 1066"/>
                <a:gd name="T25" fmla="*/ 332 h 1317"/>
                <a:gd name="T26" fmla="*/ 477 w 1066"/>
                <a:gd name="T27" fmla="*/ 235 h 1317"/>
                <a:gd name="T28" fmla="*/ 563 w 1066"/>
                <a:gd name="T29" fmla="*/ 164 h 1317"/>
                <a:gd name="T30" fmla="*/ 563 w 1066"/>
                <a:gd name="T31" fmla="*/ 163 h 1317"/>
                <a:gd name="T32" fmla="*/ 567 w 1066"/>
                <a:gd name="T33" fmla="*/ 161 h 1317"/>
                <a:gd name="T34" fmla="*/ 568 w 1066"/>
                <a:gd name="T35" fmla="*/ 159 h 1317"/>
                <a:gd name="T36" fmla="*/ 570 w 1066"/>
                <a:gd name="T37" fmla="*/ 159 h 1317"/>
                <a:gd name="T38" fmla="*/ 660 w 1066"/>
                <a:gd name="T39" fmla="*/ 130 h 1317"/>
                <a:gd name="T40" fmla="*/ 803 w 1066"/>
                <a:gd name="T41" fmla="*/ 97 h 1317"/>
                <a:gd name="T42" fmla="*/ 942 w 1066"/>
                <a:gd name="T43" fmla="*/ 59 h 1317"/>
                <a:gd name="T44" fmla="*/ 978 w 1066"/>
                <a:gd name="T45" fmla="*/ 43 h 1317"/>
                <a:gd name="T46" fmla="*/ 985 w 1066"/>
                <a:gd name="T47" fmla="*/ 40 h 1317"/>
                <a:gd name="T48" fmla="*/ 992 w 1066"/>
                <a:gd name="T49" fmla="*/ 37 h 1317"/>
                <a:gd name="T50" fmla="*/ 1000 w 1066"/>
                <a:gd name="T51" fmla="*/ 31 h 1317"/>
                <a:gd name="T52" fmla="*/ 1014 w 1066"/>
                <a:gd name="T53" fmla="*/ 24 h 1317"/>
                <a:gd name="T54" fmla="*/ 1035 w 1066"/>
                <a:gd name="T55" fmla="*/ 14 h 1317"/>
                <a:gd name="T56" fmla="*/ 1056 w 1066"/>
                <a:gd name="T57" fmla="*/ 4 h 1317"/>
                <a:gd name="T58" fmla="*/ 1059 w 1066"/>
                <a:gd name="T59" fmla="*/ 12 h 1317"/>
                <a:gd name="T60" fmla="*/ 1057 w 1066"/>
                <a:gd name="T61" fmla="*/ 14 h 1317"/>
                <a:gd name="T62" fmla="*/ 1051 w 1066"/>
                <a:gd name="T63" fmla="*/ 26 h 1317"/>
                <a:gd name="T64" fmla="*/ 1042 w 1066"/>
                <a:gd name="T65" fmla="*/ 38 h 1317"/>
                <a:gd name="T66" fmla="*/ 1040 w 1066"/>
                <a:gd name="T67" fmla="*/ 45 h 1317"/>
                <a:gd name="T68" fmla="*/ 1038 w 1066"/>
                <a:gd name="T69" fmla="*/ 213 h 1317"/>
                <a:gd name="T70" fmla="*/ 1033 w 1066"/>
                <a:gd name="T71" fmla="*/ 520 h 1317"/>
                <a:gd name="T72" fmla="*/ 1021 w 1066"/>
                <a:gd name="T73" fmla="*/ 806 h 1317"/>
                <a:gd name="T74" fmla="*/ 1016 w 1066"/>
                <a:gd name="T75" fmla="*/ 870 h 1317"/>
                <a:gd name="T76" fmla="*/ 1014 w 1066"/>
                <a:gd name="T77" fmla="*/ 876 h 1317"/>
                <a:gd name="T78" fmla="*/ 1014 w 1066"/>
                <a:gd name="T79" fmla="*/ 883 h 1317"/>
                <a:gd name="T80" fmla="*/ 1012 w 1066"/>
                <a:gd name="T81" fmla="*/ 889 h 1317"/>
                <a:gd name="T82" fmla="*/ 959 w 1066"/>
                <a:gd name="T83" fmla="*/ 1011 h 1317"/>
                <a:gd name="T84" fmla="*/ 796 w 1066"/>
                <a:gd name="T85" fmla="*/ 1177 h 1317"/>
                <a:gd name="T86" fmla="*/ 594 w 1066"/>
                <a:gd name="T87" fmla="*/ 1290 h 1317"/>
                <a:gd name="T88" fmla="*/ 466 w 1066"/>
                <a:gd name="T89" fmla="*/ 1317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6" h="1317">
                  <a:moveTo>
                    <a:pt x="466" y="1317"/>
                  </a:moveTo>
                  <a:lnTo>
                    <a:pt x="422" y="1316"/>
                  </a:lnTo>
                  <a:lnTo>
                    <a:pt x="380" y="1303"/>
                  </a:lnTo>
                  <a:lnTo>
                    <a:pt x="342" y="1286"/>
                  </a:lnTo>
                  <a:lnTo>
                    <a:pt x="307" y="1264"/>
                  </a:lnTo>
                  <a:lnTo>
                    <a:pt x="275" y="1236"/>
                  </a:lnTo>
                  <a:lnTo>
                    <a:pt x="247" y="1205"/>
                  </a:lnTo>
                  <a:lnTo>
                    <a:pt x="221" y="1170"/>
                  </a:lnTo>
                  <a:lnTo>
                    <a:pt x="200" y="1136"/>
                  </a:lnTo>
                  <a:lnTo>
                    <a:pt x="181" y="1101"/>
                  </a:lnTo>
                  <a:lnTo>
                    <a:pt x="166" y="1067"/>
                  </a:lnTo>
                  <a:lnTo>
                    <a:pt x="166" y="1067"/>
                  </a:lnTo>
                  <a:lnTo>
                    <a:pt x="150" y="1016"/>
                  </a:lnTo>
                  <a:lnTo>
                    <a:pt x="131" y="940"/>
                  </a:lnTo>
                  <a:lnTo>
                    <a:pt x="110" y="844"/>
                  </a:lnTo>
                  <a:lnTo>
                    <a:pt x="88" y="735"/>
                  </a:lnTo>
                  <a:lnTo>
                    <a:pt x="66" y="621"/>
                  </a:lnTo>
                  <a:lnTo>
                    <a:pt x="45" y="510"/>
                  </a:lnTo>
                  <a:lnTo>
                    <a:pt x="28" y="412"/>
                  </a:lnTo>
                  <a:lnTo>
                    <a:pt x="14" y="330"/>
                  </a:lnTo>
                  <a:lnTo>
                    <a:pt x="3" y="277"/>
                  </a:lnTo>
                  <a:lnTo>
                    <a:pt x="0" y="258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40" y="282"/>
                  </a:lnTo>
                  <a:lnTo>
                    <a:pt x="76" y="303"/>
                  </a:lnTo>
                  <a:lnTo>
                    <a:pt x="110" y="323"/>
                  </a:lnTo>
                  <a:lnTo>
                    <a:pt x="142" y="339"/>
                  </a:lnTo>
                  <a:lnTo>
                    <a:pt x="171" y="355"/>
                  </a:lnTo>
                  <a:lnTo>
                    <a:pt x="195" y="367"/>
                  </a:lnTo>
                  <a:lnTo>
                    <a:pt x="216" y="377"/>
                  </a:lnTo>
                  <a:lnTo>
                    <a:pt x="233" y="386"/>
                  </a:lnTo>
                  <a:lnTo>
                    <a:pt x="245" y="393"/>
                  </a:lnTo>
                  <a:lnTo>
                    <a:pt x="252" y="398"/>
                  </a:lnTo>
                  <a:lnTo>
                    <a:pt x="252" y="398"/>
                  </a:lnTo>
                  <a:lnTo>
                    <a:pt x="263" y="396"/>
                  </a:lnTo>
                  <a:lnTo>
                    <a:pt x="285" y="382"/>
                  </a:lnTo>
                  <a:lnTo>
                    <a:pt x="316" y="361"/>
                  </a:lnTo>
                  <a:lnTo>
                    <a:pt x="354" y="332"/>
                  </a:lnTo>
                  <a:lnTo>
                    <a:pt x="394" y="301"/>
                  </a:lnTo>
                  <a:lnTo>
                    <a:pt x="437" y="268"/>
                  </a:lnTo>
                  <a:lnTo>
                    <a:pt x="477" y="235"/>
                  </a:lnTo>
                  <a:lnTo>
                    <a:pt x="513" y="204"/>
                  </a:lnTo>
                  <a:lnTo>
                    <a:pt x="542" y="180"/>
                  </a:lnTo>
                  <a:lnTo>
                    <a:pt x="563" y="164"/>
                  </a:lnTo>
                  <a:lnTo>
                    <a:pt x="563" y="164"/>
                  </a:lnTo>
                  <a:lnTo>
                    <a:pt x="563" y="164"/>
                  </a:lnTo>
                  <a:lnTo>
                    <a:pt x="563" y="163"/>
                  </a:lnTo>
                  <a:lnTo>
                    <a:pt x="565" y="163"/>
                  </a:lnTo>
                  <a:lnTo>
                    <a:pt x="565" y="163"/>
                  </a:lnTo>
                  <a:lnTo>
                    <a:pt x="567" y="161"/>
                  </a:lnTo>
                  <a:lnTo>
                    <a:pt x="567" y="161"/>
                  </a:lnTo>
                  <a:lnTo>
                    <a:pt x="567" y="161"/>
                  </a:lnTo>
                  <a:lnTo>
                    <a:pt x="568" y="159"/>
                  </a:lnTo>
                  <a:lnTo>
                    <a:pt x="568" y="159"/>
                  </a:lnTo>
                  <a:lnTo>
                    <a:pt x="570" y="159"/>
                  </a:lnTo>
                  <a:lnTo>
                    <a:pt x="570" y="159"/>
                  </a:lnTo>
                  <a:lnTo>
                    <a:pt x="591" y="149"/>
                  </a:lnTo>
                  <a:lnTo>
                    <a:pt x="620" y="140"/>
                  </a:lnTo>
                  <a:lnTo>
                    <a:pt x="660" y="130"/>
                  </a:lnTo>
                  <a:lnTo>
                    <a:pt x="705" y="119"/>
                  </a:lnTo>
                  <a:lnTo>
                    <a:pt x="753" y="109"/>
                  </a:lnTo>
                  <a:lnTo>
                    <a:pt x="803" y="97"/>
                  </a:lnTo>
                  <a:lnTo>
                    <a:pt x="854" y="85"/>
                  </a:lnTo>
                  <a:lnTo>
                    <a:pt x="900" y="73"/>
                  </a:lnTo>
                  <a:lnTo>
                    <a:pt x="942" y="59"/>
                  </a:lnTo>
                  <a:lnTo>
                    <a:pt x="976" y="43"/>
                  </a:lnTo>
                  <a:lnTo>
                    <a:pt x="976" y="43"/>
                  </a:lnTo>
                  <a:lnTo>
                    <a:pt x="978" y="43"/>
                  </a:lnTo>
                  <a:lnTo>
                    <a:pt x="981" y="42"/>
                  </a:lnTo>
                  <a:lnTo>
                    <a:pt x="983" y="40"/>
                  </a:lnTo>
                  <a:lnTo>
                    <a:pt x="985" y="40"/>
                  </a:lnTo>
                  <a:lnTo>
                    <a:pt x="987" y="38"/>
                  </a:lnTo>
                  <a:lnTo>
                    <a:pt x="990" y="37"/>
                  </a:lnTo>
                  <a:lnTo>
                    <a:pt x="992" y="37"/>
                  </a:lnTo>
                  <a:lnTo>
                    <a:pt x="995" y="35"/>
                  </a:lnTo>
                  <a:lnTo>
                    <a:pt x="997" y="33"/>
                  </a:lnTo>
                  <a:lnTo>
                    <a:pt x="1000" y="31"/>
                  </a:lnTo>
                  <a:lnTo>
                    <a:pt x="1000" y="31"/>
                  </a:lnTo>
                  <a:lnTo>
                    <a:pt x="1007" y="28"/>
                  </a:lnTo>
                  <a:lnTo>
                    <a:pt x="1014" y="24"/>
                  </a:lnTo>
                  <a:lnTo>
                    <a:pt x="1021" y="21"/>
                  </a:lnTo>
                  <a:lnTo>
                    <a:pt x="1028" y="17"/>
                  </a:lnTo>
                  <a:lnTo>
                    <a:pt x="1035" y="14"/>
                  </a:lnTo>
                  <a:lnTo>
                    <a:pt x="1042" y="11"/>
                  </a:lnTo>
                  <a:lnTo>
                    <a:pt x="1049" y="7"/>
                  </a:lnTo>
                  <a:lnTo>
                    <a:pt x="1056" y="4"/>
                  </a:lnTo>
                  <a:lnTo>
                    <a:pt x="1061" y="2"/>
                  </a:lnTo>
                  <a:lnTo>
                    <a:pt x="1066" y="0"/>
                  </a:lnTo>
                  <a:lnTo>
                    <a:pt x="1059" y="12"/>
                  </a:lnTo>
                  <a:lnTo>
                    <a:pt x="1059" y="12"/>
                  </a:lnTo>
                  <a:lnTo>
                    <a:pt x="1059" y="12"/>
                  </a:lnTo>
                  <a:lnTo>
                    <a:pt x="1057" y="14"/>
                  </a:lnTo>
                  <a:lnTo>
                    <a:pt x="1056" y="17"/>
                  </a:lnTo>
                  <a:lnTo>
                    <a:pt x="1052" y="21"/>
                  </a:lnTo>
                  <a:lnTo>
                    <a:pt x="1051" y="26"/>
                  </a:lnTo>
                  <a:lnTo>
                    <a:pt x="1047" y="30"/>
                  </a:lnTo>
                  <a:lnTo>
                    <a:pt x="1045" y="35"/>
                  </a:lnTo>
                  <a:lnTo>
                    <a:pt x="1042" y="38"/>
                  </a:lnTo>
                  <a:lnTo>
                    <a:pt x="1040" y="42"/>
                  </a:lnTo>
                  <a:lnTo>
                    <a:pt x="1040" y="45"/>
                  </a:lnTo>
                  <a:lnTo>
                    <a:pt x="1040" y="45"/>
                  </a:lnTo>
                  <a:lnTo>
                    <a:pt x="1040" y="75"/>
                  </a:lnTo>
                  <a:lnTo>
                    <a:pt x="1038" y="133"/>
                  </a:lnTo>
                  <a:lnTo>
                    <a:pt x="1038" y="213"/>
                  </a:lnTo>
                  <a:lnTo>
                    <a:pt x="1037" y="308"/>
                  </a:lnTo>
                  <a:lnTo>
                    <a:pt x="1035" y="413"/>
                  </a:lnTo>
                  <a:lnTo>
                    <a:pt x="1033" y="520"/>
                  </a:lnTo>
                  <a:lnTo>
                    <a:pt x="1030" y="628"/>
                  </a:lnTo>
                  <a:lnTo>
                    <a:pt x="1026" y="724"/>
                  </a:lnTo>
                  <a:lnTo>
                    <a:pt x="1021" y="806"/>
                  </a:lnTo>
                  <a:lnTo>
                    <a:pt x="1016" y="868"/>
                  </a:lnTo>
                  <a:lnTo>
                    <a:pt x="1016" y="868"/>
                  </a:lnTo>
                  <a:lnTo>
                    <a:pt x="1016" y="870"/>
                  </a:lnTo>
                  <a:lnTo>
                    <a:pt x="1016" y="873"/>
                  </a:lnTo>
                  <a:lnTo>
                    <a:pt x="1014" y="875"/>
                  </a:lnTo>
                  <a:lnTo>
                    <a:pt x="1014" y="876"/>
                  </a:lnTo>
                  <a:lnTo>
                    <a:pt x="1014" y="878"/>
                  </a:lnTo>
                  <a:lnTo>
                    <a:pt x="1014" y="882"/>
                  </a:lnTo>
                  <a:lnTo>
                    <a:pt x="1014" y="883"/>
                  </a:lnTo>
                  <a:lnTo>
                    <a:pt x="1012" y="885"/>
                  </a:lnTo>
                  <a:lnTo>
                    <a:pt x="1012" y="887"/>
                  </a:lnTo>
                  <a:lnTo>
                    <a:pt x="1012" y="889"/>
                  </a:lnTo>
                  <a:lnTo>
                    <a:pt x="1012" y="889"/>
                  </a:lnTo>
                  <a:lnTo>
                    <a:pt x="992" y="951"/>
                  </a:lnTo>
                  <a:lnTo>
                    <a:pt x="959" y="1011"/>
                  </a:lnTo>
                  <a:lnTo>
                    <a:pt x="914" y="1070"/>
                  </a:lnTo>
                  <a:lnTo>
                    <a:pt x="859" y="1125"/>
                  </a:lnTo>
                  <a:lnTo>
                    <a:pt x="796" y="1177"/>
                  </a:lnTo>
                  <a:lnTo>
                    <a:pt x="731" y="1222"/>
                  </a:lnTo>
                  <a:lnTo>
                    <a:pt x="663" y="1260"/>
                  </a:lnTo>
                  <a:lnTo>
                    <a:pt x="594" y="1290"/>
                  </a:lnTo>
                  <a:lnTo>
                    <a:pt x="527" y="1309"/>
                  </a:lnTo>
                  <a:lnTo>
                    <a:pt x="466" y="1317"/>
                  </a:lnTo>
                  <a:lnTo>
                    <a:pt x="466" y="1317"/>
                  </a:lnTo>
                  <a:close/>
                </a:path>
              </a:pathLst>
            </a:custGeom>
            <a:solidFill>
              <a:srgbClr val="EE5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92" name="Freeform 916">
              <a:extLst>
                <a:ext uri="{FF2B5EF4-FFF2-40B4-BE49-F238E27FC236}">
                  <a16:creationId xmlns:a16="http://schemas.microsoft.com/office/drawing/2014/main" id="{8C86A223-E106-799A-897D-A803F954F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904"/>
              <a:ext cx="521" cy="648"/>
            </a:xfrm>
            <a:custGeom>
              <a:avLst/>
              <a:gdLst>
                <a:gd name="T0" fmla="*/ 373 w 1040"/>
                <a:gd name="T1" fmla="*/ 1284 h 1296"/>
                <a:gd name="T2" fmla="*/ 266 w 1040"/>
                <a:gd name="T3" fmla="*/ 1222 h 1296"/>
                <a:gd name="T4" fmla="*/ 188 w 1040"/>
                <a:gd name="T5" fmla="*/ 1127 h 1296"/>
                <a:gd name="T6" fmla="*/ 154 w 1040"/>
                <a:gd name="T7" fmla="*/ 1060 h 1296"/>
                <a:gd name="T8" fmla="*/ 102 w 1040"/>
                <a:gd name="T9" fmla="*/ 838 h 1296"/>
                <a:gd name="T10" fmla="*/ 41 w 1040"/>
                <a:gd name="T11" fmla="*/ 508 h 1296"/>
                <a:gd name="T12" fmla="*/ 3 w 1040"/>
                <a:gd name="T13" fmla="*/ 277 h 1296"/>
                <a:gd name="T14" fmla="*/ 2 w 1040"/>
                <a:gd name="T15" fmla="*/ 258 h 1296"/>
                <a:gd name="T16" fmla="*/ 107 w 1040"/>
                <a:gd name="T17" fmla="*/ 322 h 1296"/>
                <a:gd name="T18" fmla="*/ 187 w 1040"/>
                <a:gd name="T19" fmla="*/ 363 h 1296"/>
                <a:gd name="T20" fmla="*/ 233 w 1040"/>
                <a:gd name="T21" fmla="*/ 386 h 1296"/>
                <a:gd name="T22" fmla="*/ 251 w 1040"/>
                <a:gd name="T23" fmla="*/ 389 h 1296"/>
                <a:gd name="T24" fmla="*/ 339 w 1040"/>
                <a:gd name="T25" fmla="*/ 329 h 1296"/>
                <a:gd name="T26" fmla="*/ 460 w 1040"/>
                <a:gd name="T27" fmla="*/ 232 h 1296"/>
                <a:gd name="T28" fmla="*/ 548 w 1040"/>
                <a:gd name="T29" fmla="*/ 161 h 1296"/>
                <a:gd name="T30" fmla="*/ 549 w 1040"/>
                <a:gd name="T31" fmla="*/ 159 h 1296"/>
                <a:gd name="T32" fmla="*/ 551 w 1040"/>
                <a:gd name="T33" fmla="*/ 156 h 1296"/>
                <a:gd name="T34" fmla="*/ 555 w 1040"/>
                <a:gd name="T35" fmla="*/ 154 h 1296"/>
                <a:gd name="T36" fmla="*/ 556 w 1040"/>
                <a:gd name="T37" fmla="*/ 154 h 1296"/>
                <a:gd name="T38" fmla="*/ 641 w 1040"/>
                <a:gd name="T39" fmla="*/ 125 h 1296"/>
                <a:gd name="T40" fmla="*/ 781 w 1040"/>
                <a:gd name="T41" fmla="*/ 93 h 1296"/>
                <a:gd name="T42" fmla="*/ 919 w 1040"/>
                <a:gd name="T43" fmla="*/ 55 h 1296"/>
                <a:gd name="T44" fmla="*/ 959 w 1040"/>
                <a:gd name="T45" fmla="*/ 40 h 1296"/>
                <a:gd name="T46" fmla="*/ 966 w 1040"/>
                <a:gd name="T47" fmla="*/ 36 h 1296"/>
                <a:gd name="T48" fmla="*/ 973 w 1040"/>
                <a:gd name="T49" fmla="*/ 33 h 1296"/>
                <a:gd name="T50" fmla="*/ 981 w 1040"/>
                <a:gd name="T51" fmla="*/ 28 h 1296"/>
                <a:gd name="T52" fmla="*/ 992 w 1040"/>
                <a:gd name="T53" fmla="*/ 23 h 1296"/>
                <a:gd name="T54" fmla="*/ 1011 w 1040"/>
                <a:gd name="T55" fmla="*/ 14 h 1296"/>
                <a:gd name="T56" fmla="*/ 1030 w 1040"/>
                <a:gd name="T57" fmla="*/ 5 h 1296"/>
                <a:gd name="T58" fmla="*/ 1039 w 1040"/>
                <a:gd name="T59" fmla="*/ 16 h 1296"/>
                <a:gd name="T60" fmla="*/ 1037 w 1040"/>
                <a:gd name="T61" fmla="*/ 17 h 1296"/>
                <a:gd name="T62" fmla="*/ 1033 w 1040"/>
                <a:gd name="T63" fmla="*/ 26 h 1296"/>
                <a:gd name="T64" fmla="*/ 1030 w 1040"/>
                <a:gd name="T65" fmla="*/ 40 h 1296"/>
                <a:gd name="T66" fmla="*/ 1028 w 1040"/>
                <a:gd name="T67" fmla="*/ 50 h 1296"/>
                <a:gd name="T68" fmla="*/ 1025 w 1040"/>
                <a:gd name="T69" fmla="*/ 235 h 1296"/>
                <a:gd name="T70" fmla="*/ 1016 w 1040"/>
                <a:gd name="T71" fmla="*/ 531 h 1296"/>
                <a:gd name="T72" fmla="*/ 1002 w 1040"/>
                <a:gd name="T73" fmla="*/ 792 h 1296"/>
                <a:gd name="T74" fmla="*/ 995 w 1040"/>
                <a:gd name="T75" fmla="*/ 849 h 1296"/>
                <a:gd name="T76" fmla="*/ 994 w 1040"/>
                <a:gd name="T77" fmla="*/ 854 h 1296"/>
                <a:gd name="T78" fmla="*/ 994 w 1040"/>
                <a:gd name="T79" fmla="*/ 861 h 1296"/>
                <a:gd name="T80" fmla="*/ 992 w 1040"/>
                <a:gd name="T81" fmla="*/ 866 h 1296"/>
                <a:gd name="T82" fmla="*/ 937 w 1040"/>
                <a:gd name="T83" fmla="*/ 989 h 1296"/>
                <a:gd name="T84" fmla="*/ 781 w 1040"/>
                <a:gd name="T85" fmla="*/ 1155 h 1296"/>
                <a:gd name="T86" fmla="*/ 584 w 1040"/>
                <a:gd name="T87" fmla="*/ 1267 h 1296"/>
                <a:gd name="T88" fmla="*/ 458 w 1040"/>
                <a:gd name="T89" fmla="*/ 1296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0" h="1296">
                  <a:moveTo>
                    <a:pt x="458" y="1296"/>
                  </a:moveTo>
                  <a:lnTo>
                    <a:pt x="415" y="1293"/>
                  </a:lnTo>
                  <a:lnTo>
                    <a:pt x="373" y="1284"/>
                  </a:lnTo>
                  <a:lnTo>
                    <a:pt x="333" y="1269"/>
                  </a:lnTo>
                  <a:lnTo>
                    <a:pt x="299" y="1246"/>
                  </a:lnTo>
                  <a:lnTo>
                    <a:pt x="266" y="1222"/>
                  </a:lnTo>
                  <a:lnTo>
                    <a:pt x="237" y="1193"/>
                  </a:lnTo>
                  <a:lnTo>
                    <a:pt x="211" y="1160"/>
                  </a:lnTo>
                  <a:lnTo>
                    <a:pt x="188" y="1127"/>
                  </a:lnTo>
                  <a:lnTo>
                    <a:pt x="169" y="1092"/>
                  </a:lnTo>
                  <a:lnTo>
                    <a:pt x="154" y="1060"/>
                  </a:lnTo>
                  <a:lnTo>
                    <a:pt x="154" y="1060"/>
                  </a:lnTo>
                  <a:lnTo>
                    <a:pt x="138" y="1009"/>
                  </a:lnTo>
                  <a:lnTo>
                    <a:pt x="121" y="933"/>
                  </a:lnTo>
                  <a:lnTo>
                    <a:pt x="102" y="838"/>
                  </a:lnTo>
                  <a:lnTo>
                    <a:pt x="81" y="730"/>
                  </a:lnTo>
                  <a:lnTo>
                    <a:pt x="60" y="617"/>
                  </a:lnTo>
                  <a:lnTo>
                    <a:pt x="41" y="508"/>
                  </a:lnTo>
                  <a:lnTo>
                    <a:pt x="26" y="410"/>
                  </a:lnTo>
                  <a:lnTo>
                    <a:pt x="12" y="330"/>
                  </a:lnTo>
                  <a:lnTo>
                    <a:pt x="3" y="277"/>
                  </a:lnTo>
                  <a:lnTo>
                    <a:pt x="0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38" y="282"/>
                  </a:lnTo>
                  <a:lnTo>
                    <a:pt x="74" y="303"/>
                  </a:lnTo>
                  <a:lnTo>
                    <a:pt x="107" y="322"/>
                  </a:lnTo>
                  <a:lnTo>
                    <a:pt x="136" y="337"/>
                  </a:lnTo>
                  <a:lnTo>
                    <a:pt x="164" y="351"/>
                  </a:lnTo>
                  <a:lnTo>
                    <a:pt x="187" y="363"/>
                  </a:lnTo>
                  <a:lnTo>
                    <a:pt x="207" y="372"/>
                  </a:lnTo>
                  <a:lnTo>
                    <a:pt x="223" y="380"/>
                  </a:lnTo>
                  <a:lnTo>
                    <a:pt x="233" y="386"/>
                  </a:lnTo>
                  <a:lnTo>
                    <a:pt x="240" y="391"/>
                  </a:lnTo>
                  <a:lnTo>
                    <a:pt x="240" y="391"/>
                  </a:lnTo>
                  <a:lnTo>
                    <a:pt x="251" y="389"/>
                  </a:lnTo>
                  <a:lnTo>
                    <a:pt x="271" y="377"/>
                  </a:lnTo>
                  <a:lnTo>
                    <a:pt x="302" y="356"/>
                  </a:lnTo>
                  <a:lnTo>
                    <a:pt x="339" y="329"/>
                  </a:lnTo>
                  <a:lnTo>
                    <a:pt x="378" y="297"/>
                  </a:lnTo>
                  <a:lnTo>
                    <a:pt x="420" y="265"/>
                  </a:lnTo>
                  <a:lnTo>
                    <a:pt x="460" y="232"/>
                  </a:lnTo>
                  <a:lnTo>
                    <a:pt x="496" y="202"/>
                  </a:lnTo>
                  <a:lnTo>
                    <a:pt x="525" y="178"/>
                  </a:lnTo>
                  <a:lnTo>
                    <a:pt x="548" y="161"/>
                  </a:lnTo>
                  <a:lnTo>
                    <a:pt x="548" y="161"/>
                  </a:lnTo>
                  <a:lnTo>
                    <a:pt x="548" y="159"/>
                  </a:lnTo>
                  <a:lnTo>
                    <a:pt x="549" y="159"/>
                  </a:lnTo>
                  <a:lnTo>
                    <a:pt x="549" y="157"/>
                  </a:lnTo>
                  <a:lnTo>
                    <a:pt x="551" y="157"/>
                  </a:lnTo>
                  <a:lnTo>
                    <a:pt x="551" y="156"/>
                  </a:lnTo>
                  <a:lnTo>
                    <a:pt x="553" y="156"/>
                  </a:lnTo>
                  <a:lnTo>
                    <a:pt x="553" y="156"/>
                  </a:lnTo>
                  <a:lnTo>
                    <a:pt x="555" y="154"/>
                  </a:lnTo>
                  <a:lnTo>
                    <a:pt x="555" y="154"/>
                  </a:lnTo>
                  <a:lnTo>
                    <a:pt x="556" y="154"/>
                  </a:lnTo>
                  <a:lnTo>
                    <a:pt x="556" y="154"/>
                  </a:lnTo>
                  <a:lnTo>
                    <a:pt x="574" y="144"/>
                  </a:lnTo>
                  <a:lnTo>
                    <a:pt x="603" y="135"/>
                  </a:lnTo>
                  <a:lnTo>
                    <a:pt x="641" y="125"/>
                  </a:lnTo>
                  <a:lnTo>
                    <a:pt x="684" y="114"/>
                  </a:lnTo>
                  <a:lnTo>
                    <a:pt x="731" y="104"/>
                  </a:lnTo>
                  <a:lnTo>
                    <a:pt x="781" y="93"/>
                  </a:lnTo>
                  <a:lnTo>
                    <a:pt x="829" y="81"/>
                  </a:lnTo>
                  <a:lnTo>
                    <a:pt x="876" y="69"/>
                  </a:lnTo>
                  <a:lnTo>
                    <a:pt x="919" y="55"/>
                  </a:lnTo>
                  <a:lnTo>
                    <a:pt x="956" y="42"/>
                  </a:lnTo>
                  <a:lnTo>
                    <a:pt x="956" y="42"/>
                  </a:lnTo>
                  <a:lnTo>
                    <a:pt x="959" y="40"/>
                  </a:lnTo>
                  <a:lnTo>
                    <a:pt x="961" y="38"/>
                  </a:lnTo>
                  <a:lnTo>
                    <a:pt x="962" y="38"/>
                  </a:lnTo>
                  <a:lnTo>
                    <a:pt x="966" y="36"/>
                  </a:lnTo>
                  <a:lnTo>
                    <a:pt x="968" y="35"/>
                  </a:lnTo>
                  <a:lnTo>
                    <a:pt x="971" y="35"/>
                  </a:lnTo>
                  <a:lnTo>
                    <a:pt x="973" y="33"/>
                  </a:lnTo>
                  <a:lnTo>
                    <a:pt x="976" y="31"/>
                  </a:lnTo>
                  <a:lnTo>
                    <a:pt x="978" y="30"/>
                  </a:lnTo>
                  <a:lnTo>
                    <a:pt x="981" y="28"/>
                  </a:lnTo>
                  <a:lnTo>
                    <a:pt x="981" y="28"/>
                  </a:lnTo>
                  <a:lnTo>
                    <a:pt x="987" y="26"/>
                  </a:lnTo>
                  <a:lnTo>
                    <a:pt x="992" y="23"/>
                  </a:lnTo>
                  <a:lnTo>
                    <a:pt x="999" y="19"/>
                  </a:lnTo>
                  <a:lnTo>
                    <a:pt x="1004" y="16"/>
                  </a:lnTo>
                  <a:lnTo>
                    <a:pt x="1011" y="14"/>
                  </a:lnTo>
                  <a:lnTo>
                    <a:pt x="1018" y="10"/>
                  </a:lnTo>
                  <a:lnTo>
                    <a:pt x="1023" y="7"/>
                  </a:lnTo>
                  <a:lnTo>
                    <a:pt x="1030" y="5"/>
                  </a:lnTo>
                  <a:lnTo>
                    <a:pt x="1035" y="2"/>
                  </a:lnTo>
                  <a:lnTo>
                    <a:pt x="1040" y="0"/>
                  </a:lnTo>
                  <a:lnTo>
                    <a:pt x="1039" y="16"/>
                  </a:lnTo>
                  <a:lnTo>
                    <a:pt x="1039" y="16"/>
                  </a:lnTo>
                  <a:lnTo>
                    <a:pt x="1039" y="16"/>
                  </a:lnTo>
                  <a:lnTo>
                    <a:pt x="1037" y="17"/>
                  </a:lnTo>
                  <a:lnTo>
                    <a:pt x="1037" y="19"/>
                  </a:lnTo>
                  <a:lnTo>
                    <a:pt x="1035" y="23"/>
                  </a:lnTo>
                  <a:lnTo>
                    <a:pt x="1033" y="26"/>
                  </a:lnTo>
                  <a:lnTo>
                    <a:pt x="1032" y="31"/>
                  </a:lnTo>
                  <a:lnTo>
                    <a:pt x="1030" y="35"/>
                  </a:lnTo>
                  <a:lnTo>
                    <a:pt x="1030" y="40"/>
                  </a:lnTo>
                  <a:lnTo>
                    <a:pt x="1028" y="45"/>
                  </a:lnTo>
                  <a:lnTo>
                    <a:pt x="1028" y="50"/>
                  </a:lnTo>
                  <a:lnTo>
                    <a:pt x="1028" y="50"/>
                  </a:lnTo>
                  <a:lnTo>
                    <a:pt x="1026" y="92"/>
                  </a:lnTo>
                  <a:lnTo>
                    <a:pt x="1026" y="154"/>
                  </a:lnTo>
                  <a:lnTo>
                    <a:pt x="1025" y="235"/>
                  </a:lnTo>
                  <a:lnTo>
                    <a:pt x="1021" y="329"/>
                  </a:lnTo>
                  <a:lnTo>
                    <a:pt x="1019" y="429"/>
                  </a:lnTo>
                  <a:lnTo>
                    <a:pt x="1016" y="531"/>
                  </a:lnTo>
                  <a:lnTo>
                    <a:pt x="1011" y="629"/>
                  </a:lnTo>
                  <a:lnTo>
                    <a:pt x="1007" y="717"/>
                  </a:lnTo>
                  <a:lnTo>
                    <a:pt x="1002" y="792"/>
                  </a:lnTo>
                  <a:lnTo>
                    <a:pt x="995" y="845"/>
                  </a:lnTo>
                  <a:lnTo>
                    <a:pt x="995" y="845"/>
                  </a:lnTo>
                  <a:lnTo>
                    <a:pt x="995" y="849"/>
                  </a:lnTo>
                  <a:lnTo>
                    <a:pt x="995" y="850"/>
                  </a:lnTo>
                  <a:lnTo>
                    <a:pt x="994" y="852"/>
                  </a:lnTo>
                  <a:lnTo>
                    <a:pt x="994" y="854"/>
                  </a:lnTo>
                  <a:lnTo>
                    <a:pt x="994" y="856"/>
                  </a:lnTo>
                  <a:lnTo>
                    <a:pt x="994" y="859"/>
                  </a:lnTo>
                  <a:lnTo>
                    <a:pt x="994" y="861"/>
                  </a:lnTo>
                  <a:lnTo>
                    <a:pt x="992" y="863"/>
                  </a:lnTo>
                  <a:lnTo>
                    <a:pt x="992" y="864"/>
                  </a:lnTo>
                  <a:lnTo>
                    <a:pt x="992" y="866"/>
                  </a:lnTo>
                  <a:lnTo>
                    <a:pt x="992" y="866"/>
                  </a:lnTo>
                  <a:lnTo>
                    <a:pt x="971" y="928"/>
                  </a:lnTo>
                  <a:lnTo>
                    <a:pt x="937" y="989"/>
                  </a:lnTo>
                  <a:lnTo>
                    <a:pt x="893" y="1048"/>
                  </a:lnTo>
                  <a:lnTo>
                    <a:pt x="840" y="1103"/>
                  </a:lnTo>
                  <a:lnTo>
                    <a:pt x="781" y="1155"/>
                  </a:lnTo>
                  <a:lnTo>
                    <a:pt x="717" y="1200"/>
                  </a:lnTo>
                  <a:lnTo>
                    <a:pt x="651" y="1238"/>
                  </a:lnTo>
                  <a:lnTo>
                    <a:pt x="584" y="1267"/>
                  </a:lnTo>
                  <a:lnTo>
                    <a:pt x="520" y="1288"/>
                  </a:lnTo>
                  <a:lnTo>
                    <a:pt x="458" y="1296"/>
                  </a:lnTo>
                  <a:lnTo>
                    <a:pt x="458" y="1296"/>
                  </a:lnTo>
                  <a:close/>
                </a:path>
              </a:pathLst>
            </a:custGeom>
            <a:solidFill>
              <a:srgbClr val="DD1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93" name="Freeform 917">
              <a:extLst>
                <a:ext uri="{FF2B5EF4-FFF2-40B4-BE49-F238E27FC236}">
                  <a16:creationId xmlns:a16="http://schemas.microsoft.com/office/drawing/2014/main" id="{4FDBD1E5-B640-9687-3BE3-57F072C54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908"/>
              <a:ext cx="508" cy="636"/>
            </a:xfrm>
            <a:custGeom>
              <a:avLst/>
              <a:gdLst>
                <a:gd name="T0" fmla="*/ 38 w 1016"/>
                <a:gd name="T1" fmla="*/ 280 h 1272"/>
                <a:gd name="T2" fmla="*/ 104 w 1016"/>
                <a:gd name="T3" fmla="*/ 318 h 1272"/>
                <a:gd name="T4" fmla="*/ 157 w 1016"/>
                <a:gd name="T5" fmla="*/ 345 h 1272"/>
                <a:gd name="T6" fmla="*/ 197 w 1016"/>
                <a:gd name="T7" fmla="*/ 364 h 1272"/>
                <a:gd name="T8" fmla="*/ 221 w 1016"/>
                <a:gd name="T9" fmla="*/ 377 h 1272"/>
                <a:gd name="T10" fmla="*/ 228 w 1016"/>
                <a:gd name="T11" fmla="*/ 382 h 1272"/>
                <a:gd name="T12" fmla="*/ 263 w 1016"/>
                <a:gd name="T13" fmla="*/ 366 h 1272"/>
                <a:gd name="T14" fmla="*/ 334 w 1016"/>
                <a:gd name="T15" fmla="*/ 314 h 1272"/>
                <a:gd name="T16" fmla="*/ 418 w 1016"/>
                <a:gd name="T17" fmla="*/ 247 h 1272"/>
                <a:gd name="T18" fmla="*/ 494 w 1016"/>
                <a:gd name="T19" fmla="*/ 185 h 1272"/>
                <a:gd name="T20" fmla="*/ 543 w 1016"/>
                <a:gd name="T21" fmla="*/ 145 h 1272"/>
                <a:gd name="T22" fmla="*/ 560 w 1016"/>
                <a:gd name="T23" fmla="*/ 136 h 1272"/>
                <a:gd name="T24" fmla="*/ 631 w 1016"/>
                <a:gd name="T25" fmla="*/ 116 h 1272"/>
                <a:gd name="T26" fmla="*/ 729 w 1016"/>
                <a:gd name="T27" fmla="*/ 93 h 1272"/>
                <a:gd name="T28" fmla="*/ 835 w 1016"/>
                <a:gd name="T29" fmla="*/ 69 h 1272"/>
                <a:gd name="T30" fmla="*/ 926 w 1016"/>
                <a:gd name="T31" fmla="*/ 40 h 1272"/>
                <a:gd name="T32" fmla="*/ 961 w 1016"/>
                <a:gd name="T33" fmla="*/ 24 h 1272"/>
                <a:gd name="T34" fmla="*/ 971 w 1016"/>
                <a:gd name="T35" fmla="*/ 19 h 1272"/>
                <a:gd name="T36" fmla="*/ 982 w 1016"/>
                <a:gd name="T37" fmla="*/ 14 h 1272"/>
                <a:gd name="T38" fmla="*/ 992 w 1016"/>
                <a:gd name="T39" fmla="*/ 8 h 1272"/>
                <a:gd name="T40" fmla="*/ 1004 w 1016"/>
                <a:gd name="T41" fmla="*/ 3 h 1272"/>
                <a:gd name="T42" fmla="*/ 1016 w 1016"/>
                <a:gd name="T43" fmla="*/ 0 h 1272"/>
                <a:gd name="T44" fmla="*/ 1016 w 1016"/>
                <a:gd name="T45" fmla="*/ 17 h 1272"/>
                <a:gd name="T46" fmla="*/ 1014 w 1016"/>
                <a:gd name="T47" fmla="*/ 86 h 1272"/>
                <a:gd name="T48" fmla="*/ 1009 w 1016"/>
                <a:gd name="T49" fmla="*/ 259 h 1272"/>
                <a:gd name="T50" fmla="*/ 1001 w 1016"/>
                <a:gd name="T51" fmla="*/ 477 h 1272"/>
                <a:gd name="T52" fmla="*/ 988 w 1016"/>
                <a:gd name="T53" fmla="*/ 682 h 1272"/>
                <a:gd name="T54" fmla="*/ 975 w 1016"/>
                <a:gd name="T55" fmla="*/ 822 h 1272"/>
                <a:gd name="T56" fmla="*/ 957 w 1016"/>
                <a:gd name="T57" fmla="*/ 885 h 1272"/>
                <a:gd name="T58" fmla="*/ 883 w 1016"/>
                <a:gd name="T59" fmla="*/ 1009 h 1272"/>
                <a:gd name="T60" fmla="*/ 774 w 1016"/>
                <a:gd name="T61" fmla="*/ 1121 h 1272"/>
                <a:gd name="T62" fmla="*/ 645 w 1016"/>
                <a:gd name="T63" fmla="*/ 1211 h 1272"/>
                <a:gd name="T64" fmla="*/ 513 w 1016"/>
                <a:gd name="T65" fmla="*/ 1263 h 1272"/>
                <a:gd name="T66" fmla="*/ 451 w 1016"/>
                <a:gd name="T67" fmla="*/ 1272 h 1272"/>
                <a:gd name="T68" fmla="*/ 365 w 1016"/>
                <a:gd name="T69" fmla="*/ 1261 h 1272"/>
                <a:gd name="T70" fmla="*/ 290 w 1016"/>
                <a:gd name="T71" fmla="*/ 1229 h 1272"/>
                <a:gd name="T72" fmla="*/ 226 w 1016"/>
                <a:gd name="T73" fmla="*/ 1179 h 1272"/>
                <a:gd name="T74" fmla="*/ 176 w 1016"/>
                <a:gd name="T75" fmla="*/ 1116 h 1272"/>
                <a:gd name="T76" fmla="*/ 142 w 1016"/>
                <a:gd name="T77" fmla="*/ 1051 h 1272"/>
                <a:gd name="T78" fmla="*/ 128 w 1016"/>
                <a:gd name="T79" fmla="*/ 1002 h 1272"/>
                <a:gd name="T80" fmla="*/ 92 w 1016"/>
                <a:gd name="T81" fmla="*/ 829 h 1272"/>
                <a:gd name="T82" fmla="*/ 55 w 1016"/>
                <a:gd name="T83" fmla="*/ 612 h 1272"/>
                <a:gd name="T84" fmla="*/ 23 w 1016"/>
                <a:gd name="T85" fmla="*/ 406 h 1272"/>
                <a:gd name="T86" fmla="*/ 4 w 1016"/>
                <a:gd name="T87" fmla="*/ 275 h 1272"/>
                <a:gd name="T88" fmla="*/ 0 w 1016"/>
                <a:gd name="T89" fmla="*/ 256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6" h="1272">
                  <a:moveTo>
                    <a:pt x="0" y="256"/>
                  </a:moveTo>
                  <a:lnTo>
                    <a:pt x="38" y="280"/>
                  </a:lnTo>
                  <a:lnTo>
                    <a:pt x="73" y="301"/>
                  </a:lnTo>
                  <a:lnTo>
                    <a:pt x="104" y="318"/>
                  </a:lnTo>
                  <a:lnTo>
                    <a:pt x="133" y="333"/>
                  </a:lnTo>
                  <a:lnTo>
                    <a:pt x="157" y="345"/>
                  </a:lnTo>
                  <a:lnTo>
                    <a:pt x="180" y="356"/>
                  </a:lnTo>
                  <a:lnTo>
                    <a:pt x="197" y="364"/>
                  </a:lnTo>
                  <a:lnTo>
                    <a:pt x="211" y="371"/>
                  </a:lnTo>
                  <a:lnTo>
                    <a:pt x="221" y="377"/>
                  </a:lnTo>
                  <a:lnTo>
                    <a:pt x="228" y="382"/>
                  </a:lnTo>
                  <a:lnTo>
                    <a:pt x="228" y="382"/>
                  </a:lnTo>
                  <a:lnTo>
                    <a:pt x="239" y="380"/>
                  </a:lnTo>
                  <a:lnTo>
                    <a:pt x="263" y="366"/>
                  </a:lnTo>
                  <a:lnTo>
                    <a:pt x="294" y="344"/>
                  </a:lnTo>
                  <a:lnTo>
                    <a:pt x="334" y="314"/>
                  </a:lnTo>
                  <a:lnTo>
                    <a:pt x="375" y="281"/>
                  </a:lnTo>
                  <a:lnTo>
                    <a:pt x="418" y="247"/>
                  </a:lnTo>
                  <a:lnTo>
                    <a:pt x="460" y="214"/>
                  </a:lnTo>
                  <a:lnTo>
                    <a:pt x="494" y="185"/>
                  </a:lnTo>
                  <a:lnTo>
                    <a:pt x="524" y="161"/>
                  </a:lnTo>
                  <a:lnTo>
                    <a:pt x="543" y="145"/>
                  </a:lnTo>
                  <a:lnTo>
                    <a:pt x="543" y="145"/>
                  </a:lnTo>
                  <a:lnTo>
                    <a:pt x="560" y="136"/>
                  </a:lnTo>
                  <a:lnTo>
                    <a:pt x="591" y="126"/>
                  </a:lnTo>
                  <a:lnTo>
                    <a:pt x="631" y="116"/>
                  </a:lnTo>
                  <a:lnTo>
                    <a:pt x="679" y="103"/>
                  </a:lnTo>
                  <a:lnTo>
                    <a:pt x="729" y="93"/>
                  </a:lnTo>
                  <a:lnTo>
                    <a:pt x="783" y="81"/>
                  </a:lnTo>
                  <a:lnTo>
                    <a:pt x="835" y="69"/>
                  </a:lnTo>
                  <a:lnTo>
                    <a:pt x="883" y="55"/>
                  </a:lnTo>
                  <a:lnTo>
                    <a:pt x="926" y="40"/>
                  </a:lnTo>
                  <a:lnTo>
                    <a:pt x="961" y="24"/>
                  </a:lnTo>
                  <a:lnTo>
                    <a:pt x="961" y="24"/>
                  </a:lnTo>
                  <a:lnTo>
                    <a:pt x="966" y="21"/>
                  </a:lnTo>
                  <a:lnTo>
                    <a:pt x="971" y="19"/>
                  </a:lnTo>
                  <a:lnTo>
                    <a:pt x="976" y="15"/>
                  </a:lnTo>
                  <a:lnTo>
                    <a:pt x="982" y="14"/>
                  </a:lnTo>
                  <a:lnTo>
                    <a:pt x="987" y="12"/>
                  </a:lnTo>
                  <a:lnTo>
                    <a:pt x="992" y="8"/>
                  </a:lnTo>
                  <a:lnTo>
                    <a:pt x="997" y="7"/>
                  </a:lnTo>
                  <a:lnTo>
                    <a:pt x="1004" y="3"/>
                  </a:lnTo>
                  <a:lnTo>
                    <a:pt x="1009" y="1"/>
                  </a:lnTo>
                  <a:lnTo>
                    <a:pt x="1016" y="0"/>
                  </a:lnTo>
                  <a:lnTo>
                    <a:pt x="1016" y="17"/>
                  </a:lnTo>
                  <a:lnTo>
                    <a:pt x="1016" y="17"/>
                  </a:lnTo>
                  <a:lnTo>
                    <a:pt x="1016" y="34"/>
                  </a:lnTo>
                  <a:lnTo>
                    <a:pt x="1014" y="86"/>
                  </a:lnTo>
                  <a:lnTo>
                    <a:pt x="1013" y="164"/>
                  </a:lnTo>
                  <a:lnTo>
                    <a:pt x="1009" y="259"/>
                  </a:lnTo>
                  <a:lnTo>
                    <a:pt x="1006" y="366"/>
                  </a:lnTo>
                  <a:lnTo>
                    <a:pt x="1001" y="477"/>
                  </a:lnTo>
                  <a:lnTo>
                    <a:pt x="995" y="586"/>
                  </a:lnTo>
                  <a:lnTo>
                    <a:pt x="988" y="682"/>
                  </a:lnTo>
                  <a:lnTo>
                    <a:pt x="982" y="765"/>
                  </a:lnTo>
                  <a:lnTo>
                    <a:pt x="975" y="822"/>
                  </a:lnTo>
                  <a:lnTo>
                    <a:pt x="975" y="822"/>
                  </a:lnTo>
                  <a:lnTo>
                    <a:pt x="957" y="885"/>
                  </a:lnTo>
                  <a:lnTo>
                    <a:pt x="926" y="947"/>
                  </a:lnTo>
                  <a:lnTo>
                    <a:pt x="883" y="1009"/>
                  </a:lnTo>
                  <a:lnTo>
                    <a:pt x="833" y="1068"/>
                  </a:lnTo>
                  <a:lnTo>
                    <a:pt x="774" y="1121"/>
                  </a:lnTo>
                  <a:lnTo>
                    <a:pt x="712" y="1170"/>
                  </a:lnTo>
                  <a:lnTo>
                    <a:pt x="645" y="1211"/>
                  </a:lnTo>
                  <a:lnTo>
                    <a:pt x="579" y="1242"/>
                  </a:lnTo>
                  <a:lnTo>
                    <a:pt x="513" y="1263"/>
                  </a:lnTo>
                  <a:lnTo>
                    <a:pt x="451" y="1272"/>
                  </a:lnTo>
                  <a:lnTo>
                    <a:pt x="451" y="1272"/>
                  </a:lnTo>
                  <a:lnTo>
                    <a:pt x="408" y="1270"/>
                  </a:lnTo>
                  <a:lnTo>
                    <a:pt x="365" y="1261"/>
                  </a:lnTo>
                  <a:lnTo>
                    <a:pt x="327" y="1248"/>
                  </a:lnTo>
                  <a:lnTo>
                    <a:pt x="290" y="1229"/>
                  </a:lnTo>
                  <a:lnTo>
                    <a:pt x="256" y="1204"/>
                  </a:lnTo>
                  <a:lnTo>
                    <a:pt x="226" y="1179"/>
                  </a:lnTo>
                  <a:lnTo>
                    <a:pt x="199" y="1149"/>
                  </a:lnTo>
                  <a:lnTo>
                    <a:pt x="176" y="1116"/>
                  </a:lnTo>
                  <a:lnTo>
                    <a:pt x="157" y="1083"/>
                  </a:lnTo>
                  <a:lnTo>
                    <a:pt x="142" y="1051"/>
                  </a:lnTo>
                  <a:lnTo>
                    <a:pt x="142" y="1051"/>
                  </a:lnTo>
                  <a:lnTo>
                    <a:pt x="128" y="1002"/>
                  </a:lnTo>
                  <a:lnTo>
                    <a:pt x="111" y="926"/>
                  </a:lnTo>
                  <a:lnTo>
                    <a:pt x="92" y="829"/>
                  </a:lnTo>
                  <a:lnTo>
                    <a:pt x="73" y="722"/>
                  </a:lnTo>
                  <a:lnTo>
                    <a:pt x="55" y="612"/>
                  </a:lnTo>
                  <a:lnTo>
                    <a:pt x="38" y="503"/>
                  </a:lnTo>
                  <a:lnTo>
                    <a:pt x="23" y="406"/>
                  </a:lnTo>
                  <a:lnTo>
                    <a:pt x="10" y="326"/>
                  </a:lnTo>
                  <a:lnTo>
                    <a:pt x="4" y="275"/>
                  </a:lnTo>
                  <a:lnTo>
                    <a:pt x="0" y="256"/>
                  </a:lnTo>
                  <a:lnTo>
                    <a:pt x="0" y="256"/>
                  </a:lnTo>
                  <a:lnTo>
                    <a:pt x="0" y="256"/>
                  </a:lnTo>
                  <a:close/>
                </a:path>
              </a:pathLst>
            </a:custGeom>
            <a:solidFill>
              <a:srgbClr val="CC0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94" name="Freeform 918">
              <a:extLst>
                <a:ext uri="{FF2B5EF4-FFF2-40B4-BE49-F238E27FC236}">
                  <a16:creationId xmlns:a16="http://schemas.microsoft.com/office/drawing/2014/main" id="{A9EA73B0-CD41-4DEB-603B-9AF193C63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442"/>
              <a:ext cx="110" cy="51"/>
            </a:xfrm>
            <a:custGeom>
              <a:avLst/>
              <a:gdLst>
                <a:gd name="T0" fmla="*/ 203 w 220"/>
                <a:gd name="T1" fmla="*/ 60 h 100"/>
                <a:gd name="T2" fmla="*/ 191 w 220"/>
                <a:gd name="T3" fmla="*/ 62 h 100"/>
                <a:gd name="T4" fmla="*/ 178 w 220"/>
                <a:gd name="T5" fmla="*/ 64 h 100"/>
                <a:gd name="T6" fmla="*/ 166 w 220"/>
                <a:gd name="T7" fmla="*/ 62 h 100"/>
                <a:gd name="T8" fmla="*/ 159 w 220"/>
                <a:gd name="T9" fmla="*/ 62 h 100"/>
                <a:gd name="T10" fmla="*/ 159 w 220"/>
                <a:gd name="T11" fmla="*/ 62 h 100"/>
                <a:gd name="T12" fmla="*/ 135 w 220"/>
                <a:gd name="T13" fmla="*/ 64 h 100"/>
                <a:gd name="T14" fmla="*/ 116 w 220"/>
                <a:gd name="T15" fmla="*/ 71 h 100"/>
                <a:gd name="T16" fmla="*/ 101 w 220"/>
                <a:gd name="T17" fmla="*/ 79 h 100"/>
                <a:gd name="T18" fmla="*/ 85 w 220"/>
                <a:gd name="T19" fmla="*/ 88 h 100"/>
                <a:gd name="T20" fmla="*/ 63 w 220"/>
                <a:gd name="T21" fmla="*/ 95 h 100"/>
                <a:gd name="T22" fmla="*/ 51 w 220"/>
                <a:gd name="T23" fmla="*/ 98 h 100"/>
                <a:gd name="T24" fmla="*/ 28 w 220"/>
                <a:gd name="T25" fmla="*/ 100 h 100"/>
                <a:gd name="T26" fmla="*/ 11 w 220"/>
                <a:gd name="T27" fmla="*/ 95 h 100"/>
                <a:gd name="T28" fmla="*/ 2 w 220"/>
                <a:gd name="T29" fmla="*/ 85 h 100"/>
                <a:gd name="T30" fmla="*/ 2 w 220"/>
                <a:gd name="T31" fmla="*/ 67 h 100"/>
                <a:gd name="T32" fmla="*/ 7 w 220"/>
                <a:gd name="T33" fmla="*/ 55 h 100"/>
                <a:gd name="T34" fmla="*/ 26 w 220"/>
                <a:gd name="T35" fmla="*/ 36 h 100"/>
                <a:gd name="T36" fmla="*/ 51 w 220"/>
                <a:gd name="T37" fmla="*/ 21 h 100"/>
                <a:gd name="T38" fmla="*/ 82 w 220"/>
                <a:gd name="T39" fmla="*/ 9 h 100"/>
                <a:gd name="T40" fmla="*/ 111 w 220"/>
                <a:gd name="T41" fmla="*/ 2 h 100"/>
                <a:gd name="T42" fmla="*/ 140 w 220"/>
                <a:gd name="T43" fmla="*/ 0 h 100"/>
                <a:gd name="T44" fmla="*/ 149 w 220"/>
                <a:gd name="T45" fmla="*/ 0 h 100"/>
                <a:gd name="T46" fmla="*/ 172 w 220"/>
                <a:gd name="T47" fmla="*/ 2 h 100"/>
                <a:gd name="T48" fmla="*/ 192 w 220"/>
                <a:gd name="T49" fmla="*/ 5 h 100"/>
                <a:gd name="T50" fmla="*/ 210 w 220"/>
                <a:gd name="T51" fmla="*/ 15 h 100"/>
                <a:gd name="T52" fmla="*/ 218 w 220"/>
                <a:gd name="T53" fmla="*/ 33 h 100"/>
                <a:gd name="T54" fmla="*/ 220 w 220"/>
                <a:gd name="T55" fmla="*/ 43 h 100"/>
                <a:gd name="T56" fmla="*/ 218 w 220"/>
                <a:gd name="T57" fmla="*/ 48 h 100"/>
                <a:gd name="T58" fmla="*/ 216 w 220"/>
                <a:gd name="T59" fmla="*/ 52 h 100"/>
                <a:gd name="T60" fmla="*/ 213 w 220"/>
                <a:gd name="T61" fmla="*/ 55 h 100"/>
                <a:gd name="T62" fmla="*/ 210 w 220"/>
                <a:gd name="T63" fmla="*/ 57 h 100"/>
                <a:gd name="T64" fmla="*/ 206 w 220"/>
                <a:gd name="T6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0" h="100">
                  <a:moveTo>
                    <a:pt x="206" y="59"/>
                  </a:moveTo>
                  <a:lnTo>
                    <a:pt x="203" y="60"/>
                  </a:lnTo>
                  <a:lnTo>
                    <a:pt x="196" y="62"/>
                  </a:lnTo>
                  <a:lnTo>
                    <a:pt x="191" y="62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72" y="62"/>
                  </a:lnTo>
                  <a:lnTo>
                    <a:pt x="166" y="62"/>
                  </a:lnTo>
                  <a:lnTo>
                    <a:pt x="163" y="62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46" y="62"/>
                  </a:lnTo>
                  <a:lnTo>
                    <a:pt x="135" y="64"/>
                  </a:lnTo>
                  <a:lnTo>
                    <a:pt x="125" y="67"/>
                  </a:lnTo>
                  <a:lnTo>
                    <a:pt x="116" y="71"/>
                  </a:lnTo>
                  <a:lnTo>
                    <a:pt x="109" y="74"/>
                  </a:lnTo>
                  <a:lnTo>
                    <a:pt x="101" y="79"/>
                  </a:lnTo>
                  <a:lnTo>
                    <a:pt x="94" y="83"/>
                  </a:lnTo>
                  <a:lnTo>
                    <a:pt x="85" y="88"/>
                  </a:lnTo>
                  <a:lnTo>
                    <a:pt x="75" y="92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51" y="98"/>
                  </a:lnTo>
                  <a:lnTo>
                    <a:pt x="38" y="100"/>
                  </a:lnTo>
                  <a:lnTo>
                    <a:pt x="28" y="100"/>
                  </a:lnTo>
                  <a:lnTo>
                    <a:pt x="18" y="98"/>
                  </a:lnTo>
                  <a:lnTo>
                    <a:pt x="11" y="95"/>
                  </a:lnTo>
                  <a:lnTo>
                    <a:pt x="4" y="92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2" y="67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16" y="45"/>
                  </a:lnTo>
                  <a:lnTo>
                    <a:pt x="26" y="36"/>
                  </a:lnTo>
                  <a:lnTo>
                    <a:pt x="38" y="28"/>
                  </a:lnTo>
                  <a:lnTo>
                    <a:pt x="51" y="21"/>
                  </a:lnTo>
                  <a:lnTo>
                    <a:pt x="66" y="14"/>
                  </a:lnTo>
                  <a:lnTo>
                    <a:pt x="82" y="9"/>
                  </a:lnTo>
                  <a:lnTo>
                    <a:pt x="96" y="5"/>
                  </a:lnTo>
                  <a:lnTo>
                    <a:pt x="111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9" y="0"/>
                  </a:lnTo>
                  <a:lnTo>
                    <a:pt x="159" y="0"/>
                  </a:lnTo>
                  <a:lnTo>
                    <a:pt x="172" y="2"/>
                  </a:lnTo>
                  <a:lnTo>
                    <a:pt x="182" y="3"/>
                  </a:lnTo>
                  <a:lnTo>
                    <a:pt x="192" y="5"/>
                  </a:lnTo>
                  <a:lnTo>
                    <a:pt x="201" y="10"/>
                  </a:lnTo>
                  <a:lnTo>
                    <a:pt x="210" y="15"/>
                  </a:lnTo>
                  <a:lnTo>
                    <a:pt x="215" y="22"/>
                  </a:lnTo>
                  <a:lnTo>
                    <a:pt x="218" y="33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18" y="47"/>
                  </a:lnTo>
                  <a:lnTo>
                    <a:pt x="218" y="48"/>
                  </a:lnTo>
                  <a:lnTo>
                    <a:pt x="218" y="50"/>
                  </a:lnTo>
                  <a:lnTo>
                    <a:pt x="216" y="52"/>
                  </a:lnTo>
                  <a:lnTo>
                    <a:pt x="215" y="53"/>
                  </a:lnTo>
                  <a:lnTo>
                    <a:pt x="213" y="55"/>
                  </a:lnTo>
                  <a:lnTo>
                    <a:pt x="211" y="55"/>
                  </a:lnTo>
                  <a:lnTo>
                    <a:pt x="210" y="57"/>
                  </a:lnTo>
                  <a:lnTo>
                    <a:pt x="208" y="59"/>
                  </a:lnTo>
                  <a:lnTo>
                    <a:pt x="206" y="59"/>
                  </a:lnTo>
                  <a:lnTo>
                    <a:pt x="206" y="59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95" name="Freeform 919">
              <a:extLst>
                <a:ext uri="{FF2B5EF4-FFF2-40B4-BE49-F238E27FC236}">
                  <a16:creationId xmlns:a16="http://schemas.microsoft.com/office/drawing/2014/main" id="{19ECE808-6B1F-3C24-9814-0488FA8B0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442"/>
              <a:ext cx="110" cy="51"/>
            </a:xfrm>
            <a:custGeom>
              <a:avLst/>
              <a:gdLst>
                <a:gd name="T0" fmla="*/ 203 w 220"/>
                <a:gd name="T1" fmla="*/ 60 h 100"/>
                <a:gd name="T2" fmla="*/ 191 w 220"/>
                <a:gd name="T3" fmla="*/ 62 h 100"/>
                <a:gd name="T4" fmla="*/ 178 w 220"/>
                <a:gd name="T5" fmla="*/ 64 h 100"/>
                <a:gd name="T6" fmla="*/ 166 w 220"/>
                <a:gd name="T7" fmla="*/ 62 h 100"/>
                <a:gd name="T8" fmla="*/ 159 w 220"/>
                <a:gd name="T9" fmla="*/ 62 h 100"/>
                <a:gd name="T10" fmla="*/ 159 w 220"/>
                <a:gd name="T11" fmla="*/ 62 h 100"/>
                <a:gd name="T12" fmla="*/ 135 w 220"/>
                <a:gd name="T13" fmla="*/ 64 h 100"/>
                <a:gd name="T14" fmla="*/ 116 w 220"/>
                <a:gd name="T15" fmla="*/ 71 h 100"/>
                <a:gd name="T16" fmla="*/ 101 w 220"/>
                <a:gd name="T17" fmla="*/ 79 h 100"/>
                <a:gd name="T18" fmla="*/ 85 w 220"/>
                <a:gd name="T19" fmla="*/ 88 h 100"/>
                <a:gd name="T20" fmla="*/ 63 w 220"/>
                <a:gd name="T21" fmla="*/ 95 h 100"/>
                <a:gd name="T22" fmla="*/ 51 w 220"/>
                <a:gd name="T23" fmla="*/ 98 h 100"/>
                <a:gd name="T24" fmla="*/ 28 w 220"/>
                <a:gd name="T25" fmla="*/ 100 h 100"/>
                <a:gd name="T26" fmla="*/ 11 w 220"/>
                <a:gd name="T27" fmla="*/ 95 h 100"/>
                <a:gd name="T28" fmla="*/ 2 w 220"/>
                <a:gd name="T29" fmla="*/ 85 h 100"/>
                <a:gd name="T30" fmla="*/ 2 w 220"/>
                <a:gd name="T31" fmla="*/ 67 h 100"/>
                <a:gd name="T32" fmla="*/ 7 w 220"/>
                <a:gd name="T33" fmla="*/ 55 h 100"/>
                <a:gd name="T34" fmla="*/ 26 w 220"/>
                <a:gd name="T35" fmla="*/ 36 h 100"/>
                <a:gd name="T36" fmla="*/ 51 w 220"/>
                <a:gd name="T37" fmla="*/ 21 h 100"/>
                <a:gd name="T38" fmla="*/ 82 w 220"/>
                <a:gd name="T39" fmla="*/ 9 h 100"/>
                <a:gd name="T40" fmla="*/ 111 w 220"/>
                <a:gd name="T41" fmla="*/ 2 h 100"/>
                <a:gd name="T42" fmla="*/ 140 w 220"/>
                <a:gd name="T43" fmla="*/ 0 h 100"/>
                <a:gd name="T44" fmla="*/ 149 w 220"/>
                <a:gd name="T45" fmla="*/ 0 h 100"/>
                <a:gd name="T46" fmla="*/ 172 w 220"/>
                <a:gd name="T47" fmla="*/ 2 h 100"/>
                <a:gd name="T48" fmla="*/ 192 w 220"/>
                <a:gd name="T49" fmla="*/ 5 h 100"/>
                <a:gd name="T50" fmla="*/ 210 w 220"/>
                <a:gd name="T51" fmla="*/ 15 h 100"/>
                <a:gd name="T52" fmla="*/ 218 w 220"/>
                <a:gd name="T53" fmla="*/ 33 h 100"/>
                <a:gd name="T54" fmla="*/ 220 w 220"/>
                <a:gd name="T55" fmla="*/ 43 h 100"/>
                <a:gd name="T56" fmla="*/ 218 w 220"/>
                <a:gd name="T57" fmla="*/ 48 h 100"/>
                <a:gd name="T58" fmla="*/ 216 w 220"/>
                <a:gd name="T59" fmla="*/ 52 h 100"/>
                <a:gd name="T60" fmla="*/ 213 w 220"/>
                <a:gd name="T61" fmla="*/ 55 h 100"/>
                <a:gd name="T62" fmla="*/ 210 w 220"/>
                <a:gd name="T63" fmla="*/ 57 h 100"/>
                <a:gd name="T64" fmla="*/ 206 w 220"/>
                <a:gd name="T6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0" h="100">
                  <a:moveTo>
                    <a:pt x="206" y="59"/>
                  </a:moveTo>
                  <a:lnTo>
                    <a:pt x="203" y="60"/>
                  </a:lnTo>
                  <a:lnTo>
                    <a:pt x="196" y="62"/>
                  </a:lnTo>
                  <a:lnTo>
                    <a:pt x="191" y="62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72" y="62"/>
                  </a:lnTo>
                  <a:lnTo>
                    <a:pt x="166" y="62"/>
                  </a:lnTo>
                  <a:lnTo>
                    <a:pt x="163" y="62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46" y="62"/>
                  </a:lnTo>
                  <a:lnTo>
                    <a:pt x="135" y="64"/>
                  </a:lnTo>
                  <a:lnTo>
                    <a:pt x="125" y="67"/>
                  </a:lnTo>
                  <a:lnTo>
                    <a:pt x="116" y="71"/>
                  </a:lnTo>
                  <a:lnTo>
                    <a:pt x="109" y="74"/>
                  </a:lnTo>
                  <a:lnTo>
                    <a:pt x="101" y="79"/>
                  </a:lnTo>
                  <a:lnTo>
                    <a:pt x="94" y="83"/>
                  </a:lnTo>
                  <a:lnTo>
                    <a:pt x="85" y="88"/>
                  </a:lnTo>
                  <a:lnTo>
                    <a:pt x="75" y="92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51" y="98"/>
                  </a:lnTo>
                  <a:lnTo>
                    <a:pt x="38" y="100"/>
                  </a:lnTo>
                  <a:lnTo>
                    <a:pt x="28" y="100"/>
                  </a:lnTo>
                  <a:lnTo>
                    <a:pt x="18" y="98"/>
                  </a:lnTo>
                  <a:lnTo>
                    <a:pt x="11" y="95"/>
                  </a:lnTo>
                  <a:lnTo>
                    <a:pt x="4" y="92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2" y="67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16" y="45"/>
                  </a:lnTo>
                  <a:lnTo>
                    <a:pt x="26" y="36"/>
                  </a:lnTo>
                  <a:lnTo>
                    <a:pt x="38" y="28"/>
                  </a:lnTo>
                  <a:lnTo>
                    <a:pt x="51" y="21"/>
                  </a:lnTo>
                  <a:lnTo>
                    <a:pt x="66" y="14"/>
                  </a:lnTo>
                  <a:lnTo>
                    <a:pt x="82" y="9"/>
                  </a:lnTo>
                  <a:lnTo>
                    <a:pt x="96" y="5"/>
                  </a:lnTo>
                  <a:lnTo>
                    <a:pt x="111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9" y="0"/>
                  </a:lnTo>
                  <a:lnTo>
                    <a:pt x="159" y="0"/>
                  </a:lnTo>
                  <a:lnTo>
                    <a:pt x="172" y="2"/>
                  </a:lnTo>
                  <a:lnTo>
                    <a:pt x="182" y="3"/>
                  </a:lnTo>
                  <a:lnTo>
                    <a:pt x="192" y="5"/>
                  </a:lnTo>
                  <a:lnTo>
                    <a:pt x="201" y="10"/>
                  </a:lnTo>
                  <a:lnTo>
                    <a:pt x="210" y="15"/>
                  </a:lnTo>
                  <a:lnTo>
                    <a:pt x="215" y="22"/>
                  </a:lnTo>
                  <a:lnTo>
                    <a:pt x="218" y="33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18" y="47"/>
                  </a:lnTo>
                  <a:lnTo>
                    <a:pt x="218" y="48"/>
                  </a:lnTo>
                  <a:lnTo>
                    <a:pt x="218" y="50"/>
                  </a:lnTo>
                  <a:lnTo>
                    <a:pt x="216" y="52"/>
                  </a:lnTo>
                  <a:lnTo>
                    <a:pt x="215" y="53"/>
                  </a:lnTo>
                  <a:lnTo>
                    <a:pt x="213" y="55"/>
                  </a:lnTo>
                  <a:lnTo>
                    <a:pt x="211" y="55"/>
                  </a:lnTo>
                  <a:lnTo>
                    <a:pt x="210" y="57"/>
                  </a:lnTo>
                  <a:lnTo>
                    <a:pt x="208" y="59"/>
                  </a:lnTo>
                  <a:lnTo>
                    <a:pt x="206" y="59"/>
                  </a:lnTo>
                  <a:lnTo>
                    <a:pt x="206" y="5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96" name="Freeform 920">
              <a:extLst>
                <a:ext uri="{FF2B5EF4-FFF2-40B4-BE49-F238E27FC236}">
                  <a16:creationId xmlns:a16="http://schemas.microsoft.com/office/drawing/2014/main" id="{D4575FD6-1FCF-B7B1-8E6C-204902F5F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455"/>
              <a:ext cx="87" cy="25"/>
            </a:xfrm>
            <a:custGeom>
              <a:avLst/>
              <a:gdLst>
                <a:gd name="T0" fmla="*/ 155 w 173"/>
                <a:gd name="T1" fmla="*/ 2 h 50"/>
                <a:gd name="T2" fmla="*/ 131 w 173"/>
                <a:gd name="T3" fmla="*/ 0 h 50"/>
                <a:gd name="T4" fmla="*/ 109 w 173"/>
                <a:gd name="T5" fmla="*/ 0 h 50"/>
                <a:gd name="T6" fmla="*/ 86 w 173"/>
                <a:gd name="T7" fmla="*/ 3 h 50"/>
                <a:gd name="T8" fmla="*/ 67 w 173"/>
                <a:gd name="T9" fmla="*/ 8 h 50"/>
                <a:gd name="T10" fmla="*/ 50 w 173"/>
                <a:gd name="T11" fmla="*/ 14 h 50"/>
                <a:gd name="T12" fmla="*/ 36 w 173"/>
                <a:gd name="T13" fmla="*/ 21 h 50"/>
                <a:gd name="T14" fmla="*/ 24 w 173"/>
                <a:gd name="T15" fmla="*/ 27 h 50"/>
                <a:gd name="T16" fmla="*/ 15 w 173"/>
                <a:gd name="T17" fmla="*/ 34 h 50"/>
                <a:gd name="T18" fmla="*/ 9 w 173"/>
                <a:gd name="T19" fmla="*/ 38 h 50"/>
                <a:gd name="T20" fmla="*/ 7 w 173"/>
                <a:gd name="T21" fmla="*/ 40 h 50"/>
                <a:gd name="T22" fmla="*/ 7 w 173"/>
                <a:gd name="T23" fmla="*/ 40 h 50"/>
                <a:gd name="T24" fmla="*/ 7 w 173"/>
                <a:gd name="T25" fmla="*/ 40 h 50"/>
                <a:gd name="T26" fmla="*/ 5 w 173"/>
                <a:gd name="T27" fmla="*/ 41 h 50"/>
                <a:gd name="T28" fmla="*/ 5 w 173"/>
                <a:gd name="T29" fmla="*/ 41 h 50"/>
                <a:gd name="T30" fmla="*/ 3 w 173"/>
                <a:gd name="T31" fmla="*/ 43 h 50"/>
                <a:gd name="T32" fmla="*/ 2 w 173"/>
                <a:gd name="T33" fmla="*/ 45 h 50"/>
                <a:gd name="T34" fmla="*/ 0 w 173"/>
                <a:gd name="T35" fmla="*/ 46 h 50"/>
                <a:gd name="T36" fmla="*/ 0 w 173"/>
                <a:gd name="T37" fmla="*/ 48 h 50"/>
                <a:gd name="T38" fmla="*/ 2 w 173"/>
                <a:gd name="T39" fmla="*/ 50 h 50"/>
                <a:gd name="T40" fmla="*/ 3 w 173"/>
                <a:gd name="T41" fmla="*/ 50 h 50"/>
                <a:gd name="T42" fmla="*/ 9 w 173"/>
                <a:gd name="T43" fmla="*/ 50 h 50"/>
                <a:gd name="T44" fmla="*/ 9 w 173"/>
                <a:gd name="T45" fmla="*/ 50 h 50"/>
                <a:gd name="T46" fmla="*/ 10 w 173"/>
                <a:gd name="T47" fmla="*/ 50 h 50"/>
                <a:gd name="T48" fmla="*/ 17 w 173"/>
                <a:gd name="T49" fmla="*/ 45 h 50"/>
                <a:gd name="T50" fmla="*/ 26 w 173"/>
                <a:gd name="T51" fmla="*/ 40 h 50"/>
                <a:gd name="T52" fmla="*/ 38 w 173"/>
                <a:gd name="T53" fmla="*/ 33 h 50"/>
                <a:gd name="T54" fmla="*/ 52 w 173"/>
                <a:gd name="T55" fmla="*/ 26 h 50"/>
                <a:gd name="T56" fmla="*/ 69 w 173"/>
                <a:gd name="T57" fmla="*/ 21 h 50"/>
                <a:gd name="T58" fmla="*/ 88 w 173"/>
                <a:gd name="T59" fmla="*/ 15 h 50"/>
                <a:gd name="T60" fmla="*/ 109 w 173"/>
                <a:gd name="T61" fmla="*/ 12 h 50"/>
                <a:gd name="T62" fmla="*/ 130 w 173"/>
                <a:gd name="T63" fmla="*/ 12 h 50"/>
                <a:gd name="T64" fmla="*/ 154 w 173"/>
                <a:gd name="T65" fmla="*/ 15 h 50"/>
                <a:gd name="T66" fmla="*/ 154 w 173"/>
                <a:gd name="T67" fmla="*/ 15 h 50"/>
                <a:gd name="T68" fmla="*/ 159 w 173"/>
                <a:gd name="T69" fmla="*/ 15 h 50"/>
                <a:gd name="T70" fmla="*/ 162 w 173"/>
                <a:gd name="T71" fmla="*/ 15 h 50"/>
                <a:gd name="T72" fmla="*/ 168 w 173"/>
                <a:gd name="T73" fmla="*/ 15 h 50"/>
                <a:gd name="T74" fmla="*/ 171 w 173"/>
                <a:gd name="T75" fmla="*/ 14 h 50"/>
                <a:gd name="T76" fmla="*/ 173 w 173"/>
                <a:gd name="T77" fmla="*/ 12 h 50"/>
                <a:gd name="T78" fmla="*/ 173 w 173"/>
                <a:gd name="T79" fmla="*/ 10 h 50"/>
                <a:gd name="T80" fmla="*/ 173 w 173"/>
                <a:gd name="T81" fmla="*/ 8 h 50"/>
                <a:gd name="T82" fmla="*/ 169 w 173"/>
                <a:gd name="T83" fmla="*/ 7 h 50"/>
                <a:gd name="T84" fmla="*/ 164 w 173"/>
                <a:gd name="T85" fmla="*/ 5 h 50"/>
                <a:gd name="T86" fmla="*/ 155 w 173"/>
                <a:gd name="T87" fmla="*/ 2 h 50"/>
                <a:gd name="T88" fmla="*/ 155 w 173"/>
                <a:gd name="T8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50">
                  <a:moveTo>
                    <a:pt x="155" y="2"/>
                  </a:moveTo>
                  <a:lnTo>
                    <a:pt x="131" y="0"/>
                  </a:lnTo>
                  <a:lnTo>
                    <a:pt x="109" y="0"/>
                  </a:lnTo>
                  <a:lnTo>
                    <a:pt x="86" y="3"/>
                  </a:lnTo>
                  <a:lnTo>
                    <a:pt x="67" y="8"/>
                  </a:lnTo>
                  <a:lnTo>
                    <a:pt x="50" y="14"/>
                  </a:lnTo>
                  <a:lnTo>
                    <a:pt x="36" y="21"/>
                  </a:lnTo>
                  <a:lnTo>
                    <a:pt x="24" y="27"/>
                  </a:lnTo>
                  <a:lnTo>
                    <a:pt x="15" y="34"/>
                  </a:lnTo>
                  <a:lnTo>
                    <a:pt x="9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7" y="45"/>
                  </a:lnTo>
                  <a:lnTo>
                    <a:pt x="26" y="40"/>
                  </a:lnTo>
                  <a:lnTo>
                    <a:pt x="38" y="33"/>
                  </a:lnTo>
                  <a:lnTo>
                    <a:pt x="52" y="26"/>
                  </a:lnTo>
                  <a:lnTo>
                    <a:pt x="69" y="21"/>
                  </a:lnTo>
                  <a:lnTo>
                    <a:pt x="88" y="15"/>
                  </a:lnTo>
                  <a:lnTo>
                    <a:pt x="109" y="12"/>
                  </a:lnTo>
                  <a:lnTo>
                    <a:pt x="130" y="12"/>
                  </a:lnTo>
                  <a:lnTo>
                    <a:pt x="154" y="15"/>
                  </a:lnTo>
                  <a:lnTo>
                    <a:pt x="154" y="15"/>
                  </a:lnTo>
                  <a:lnTo>
                    <a:pt x="159" y="15"/>
                  </a:lnTo>
                  <a:lnTo>
                    <a:pt x="162" y="15"/>
                  </a:lnTo>
                  <a:lnTo>
                    <a:pt x="168" y="15"/>
                  </a:lnTo>
                  <a:lnTo>
                    <a:pt x="171" y="14"/>
                  </a:lnTo>
                  <a:lnTo>
                    <a:pt x="173" y="12"/>
                  </a:lnTo>
                  <a:lnTo>
                    <a:pt x="173" y="10"/>
                  </a:lnTo>
                  <a:lnTo>
                    <a:pt x="173" y="8"/>
                  </a:lnTo>
                  <a:lnTo>
                    <a:pt x="169" y="7"/>
                  </a:lnTo>
                  <a:lnTo>
                    <a:pt x="164" y="5"/>
                  </a:lnTo>
                  <a:lnTo>
                    <a:pt x="155" y="2"/>
                  </a:lnTo>
                  <a:lnTo>
                    <a:pt x="15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97" name="Freeform 921">
              <a:extLst>
                <a:ext uri="{FF2B5EF4-FFF2-40B4-BE49-F238E27FC236}">
                  <a16:creationId xmlns:a16="http://schemas.microsoft.com/office/drawing/2014/main" id="{773B4BDA-96E4-FCB8-7971-F4224173C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455"/>
              <a:ext cx="87" cy="25"/>
            </a:xfrm>
            <a:custGeom>
              <a:avLst/>
              <a:gdLst>
                <a:gd name="T0" fmla="*/ 155 w 173"/>
                <a:gd name="T1" fmla="*/ 2 h 50"/>
                <a:gd name="T2" fmla="*/ 131 w 173"/>
                <a:gd name="T3" fmla="*/ 0 h 50"/>
                <a:gd name="T4" fmla="*/ 109 w 173"/>
                <a:gd name="T5" fmla="*/ 0 h 50"/>
                <a:gd name="T6" fmla="*/ 86 w 173"/>
                <a:gd name="T7" fmla="*/ 3 h 50"/>
                <a:gd name="T8" fmla="*/ 67 w 173"/>
                <a:gd name="T9" fmla="*/ 8 h 50"/>
                <a:gd name="T10" fmla="*/ 50 w 173"/>
                <a:gd name="T11" fmla="*/ 14 h 50"/>
                <a:gd name="T12" fmla="*/ 36 w 173"/>
                <a:gd name="T13" fmla="*/ 21 h 50"/>
                <a:gd name="T14" fmla="*/ 24 w 173"/>
                <a:gd name="T15" fmla="*/ 27 h 50"/>
                <a:gd name="T16" fmla="*/ 15 w 173"/>
                <a:gd name="T17" fmla="*/ 34 h 50"/>
                <a:gd name="T18" fmla="*/ 9 w 173"/>
                <a:gd name="T19" fmla="*/ 38 h 50"/>
                <a:gd name="T20" fmla="*/ 7 w 173"/>
                <a:gd name="T21" fmla="*/ 40 h 50"/>
                <a:gd name="T22" fmla="*/ 7 w 173"/>
                <a:gd name="T23" fmla="*/ 40 h 50"/>
                <a:gd name="T24" fmla="*/ 7 w 173"/>
                <a:gd name="T25" fmla="*/ 40 h 50"/>
                <a:gd name="T26" fmla="*/ 5 w 173"/>
                <a:gd name="T27" fmla="*/ 41 h 50"/>
                <a:gd name="T28" fmla="*/ 5 w 173"/>
                <a:gd name="T29" fmla="*/ 41 h 50"/>
                <a:gd name="T30" fmla="*/ 3 w 173"/>
                <a:gd name="T31" fmla="*/ 43 h 50"/>
                <a:gd name="T32" fmla="*/ 2 w 173"/>
                <a:gd name="T33" fmla="*/ 45 h 50"/>
                <a:gd name="T34" fmla="*/ 0 w 173"/>
                <a:gd name="T35" fmla="*/ 46 h 50"/>
                <a:gd name="T36" fmla="*/ 0 w 173"/>
                <a:gd name="T37" fmla="*/ 48 h 50"/>
                <a:gd name="T38" fmla="*/ 2 w 173"/>
                <a:gd name="T39" fmla="*/ 50 h 50"/>
                <a:gd name="T40" fmla="*/ 3 w 173"/>
                <a:gd name="T41" fmla="*/ 50 h 50"/>
                <a:gd name="T42" fmla="*/ 9 w 173"/>
                <a:gd name="T43" fmla="*/ 50 h 50"/>
                <a:gd name="T44" fmla="*/ 9 w 173"/>
                <a:gd name="T45" fmla="*/ 50 h 50"/>
                <a:gd name="T46" fmla="*/ 10 w 173"/>
                <a:gd name="T47" fmla="*/ 50 h 50"/>
                <a:gd name="T48" fmla="*/ 17 w 173"/>
                <a:gd name="T49" fmla="*/ 45 h 50"/>
                <a:gd name="T50" fmla="*/ 26 w 173"/>
                <a:gd name="T51" fmla="*/ 40 h 50"/>
                <a:gd name="T52" fmla="*/ 38 w 173"/>
                <a:gd name="T53" fmla="*/ 33 h 50"/>
                <a:gd name="T54" fmla="*/ 52 w 173"/>
                <a:gd name="T55" fmla="*/ 26 h 50"/>
                <a:gd name="T56" fmla="*/ 69 w 173"/>
                <a:gd name="T57" fmla="*/ 21 h 50"/>
                <a:gd name="T58" fmla="*/ 88 w 173"/>
                <a:gd name="T59" fmla="*/ 15 h 50"/>
                <a:gd name="T60" fmla="*/ 109 w 173"/>
                <a:gd name="T61" fmla="*/ 12 h 50"/>
                <a:gd name="T62" fmla="*/ 130 w 173"/>
                <a:gd name="T63" fmla="*/ 12 h 50"/>
                <a:gd name="T64" fmla="*/ 154 w 173"/>
                <a:gd name="T65" fmla="*/ 15 h 50"/>
                <a:gd name="T66" fmla="*/ 154 w 173"/>
                <a:gd name="T67" fmla="*/ 15 h 50"/>
                <a:gd name="T68" fmla="*/ 159 w 173"/>
                <a:gd name="T69" fmla="*/ 15 h 50"/>
                <a:gd name="T70" fmla="*/ 162 w 173"/>
                <a:gd name="T71" fmla="*/ 15 h 50"/>
                <a:gd name="T72" fmla="*/ 168 w 173"/>
                <a:gd name="T73" fmla="*/ 15 h 50"/>
                <a:gd name="T74" fmla="*/ 171 w 173"/>
                <a:gd name="T75" fmla="*/ 14 h 50"/>
                <a:gd name="T76" fmla="*/ 173 w 173"/>
                <a:gd name="T77" fmla="*/ 12 h 50"/>
                <a:gd name="T78" fmla="*/ 173 w 173"/>
                <a:gd name="T79" fmla="*/ 10 h 50"/>
                <a:gd name="T80" fmla="*/ 173 w 173"/>
                <a:gd name="T81" fmla="*/ 8 h 50"/>
                <a:gd name="T82" fmla="*/ 169 w 173"/>
                <a:gd name="T83" fmla="*/ 7 h 50"/>
                <a:gd name="T84" fmla="*/ 164 w 173"/>
                <a:gd name="T85" fmla="*/ 5 h 50"/>
                <a:gd name="T86" fmla="*/ 155 w 173"/>
                <a:gd name="T87" fmla="*/ 2 h 50"/>
                <a:gd name="T88" fmla="*/ 155 w 173"/>
                <a:gd name="T8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50">
                  <a:moveTo>
                    <a:pt x="155" y="2"/>
                  </a:moveTo>
                  <a:lnTo>
                    <a:pt x="131" y="0"/>
                  </a:lnTo>
                  <a:lnTo>
                    <a:pt x="109" y="0"/>
                  </a:lnTo>
                  <a:lnTo>
                    <a:pt x="86" y="3"/>
                  </a:lnTo>
                  <a:lnTo>
                    <a:pt x="67" y="8"/>
                  </a:lnTo>
                  <a:lnTo>
                    <a:pt x="50" y="14"/>
                  </a:lnTo>
                  <a:lnTo>
                    <a:pt x="36" y="21"/>
                  </a:lnTo>
                  <a:lnTo>
                    <a:pt x="24" y="27"/>
                  </a:lnTo>
                  <a:lnTo>
                    <a:pt x="15" y="34"/>
                  </a:lnTo>
                  <a:lnTo>
                    <a:pt x="9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7" y="45"/>
                  </a:lnTo>
                  <a:lnTo>
                    <a:pt x="26" y="40"/>
                  </a:lnTo>
                  <a:lnTo>
                    <a:pt x="38" y="33"/>
                  </a:lnTo>
                  <a:lnTo>
                    <a:pt x="52" y="26"/>
                  </a:lnTo>
                  <a:lnTo>
                    <a:pt x="69" y="21"/>
                  </a:lnTo>
                  <a:lnTo>
                    <a:pt x="88" y="15"/>
                  </a:lnTo>
                  <a:lnTo>
                    <a:pt x="109" y="12"/>
                  </a:lnTo>
                  <a:lnTo>
                    <a:pt x="130" y="12"/>
                  </a:lnTo>
                  <a:lnTo>
                    <a:pt x="154" y="15"/>
                  </a:lnTo>
                  <a:lnTo>
                    <a:pt x="154" y="15"/>
                  </a:lnTo>
                  <a:lnTo>
                    <a:pt x="159" y="15"/>
                  </a:lnTo>
                  <a:lnTo>
                    <a:pt x="162" y="15"/>
                  </a:lnTo>
                  <a:lnTo>
                    <a:pt x="168" y="15"/>
                  </a:lnTo>
                  <a:lnTo>
                    <a:pt x="171" y="14"/>
                  </a:lnTo>
                  <a:lnTo>
                    <a:pt x="173" y="12"/>
                  </a:lnTo>
                  <a:lnTo>
                    <a:pt x="173" y="10"/>
                  </a:lnTo>
                  <a:lnTo>
                    <a:pt x="173" y="8"/>
                  </a:lnTo>
                  <a:lnTo>
                    <a:pt x="169" y="7"/>
                  </a:lnTo>
                  <a:lnTo>
                    <a:pt x="164" y="5"/>
                  </a:lnTo>
                  <a:lnTo>
                    <a:pt x="155" y="2"/>
                  </a:lnTo>
                  <a:lnTo>
                    <a:pt x="155" y="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98" name="Freeform 922">
              <a:extLst>
                <a:ext uri="{FF2B5EF4-FFF2-40B4-BE49-F238E27FC236}">
                  <a16:creationId xmlns:a16="http://schemas.microsoft.com/office/drawing/2014/main" id="{8997AD30-B7FB-05A0-7776-7CA9BB06A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3022"/>
              <a:ext cx="148" cy="490"/>
            </a:xfrm>
            <a:custGeom>
              <a:avLst/>
              <a:gdLst>
                <a:gd name="T0" fmla="*/ 287 w 296"/>
                <a:gd name="T1" fmla="*/ 970 h 982"/>
                <a:gd name="T2" fmla="*/ 273 w 296"/>
                <a:gd name="T3" fmla="*/ 958 h 982"/>
                <a:gd name="T4" fmla="*/ 261 w 296"/>
                <a:gd name="T5" fmla="*/ 946 h 982"/>
                <a:gd name="T6" fmla="*/ 251 w 296"/>
                <a:gd name="T7" fmla="*/ 932 h 982"/>
                <a:gd name="T8" fmla="*/ 241 w 296"/>
                <a:gd name="T9" fmla="*/ 918 h 982"/>
                <a:gd name="T10" fmla="*/ 230 w 296"/>
                <a:gd name="T11" fmla="*/ 904 h 982"/>
                <a:gd name="T12" fmla="*/ 220 w 296"/>
                <a:gd name="T13" fmla="*/ 890 h 982"/>
                <a:gd name="T14" fmla="*/ 213 w 296"/>
                <a:gd name="T15" fmla="*/ 876 h 982"/>
                <a:gd name="T16" fmla="*/ 204 w 296"/>
                <a:gd name="T17" fmla="*/ 863 h 982"/>
                <a:gd name="T18" fmla="*/ 197 w 296"/>
                <a:gd name="T19" fmla="*/ 847 h 982"/>
                <a:gd name="T20" fmla="*/ 190 w 296"/>
                <a:gd name="T21" fmla="*/ 833 h 982"/>
                <a:gd name="T22" fmla="*/ 190 w 296"/>
                <a:gd name="T23" fmla="*/ 833 h 982"/>
                <a:gd name="T24" fmla="*/ 175 w 296"/>
                <a:gd name="T25" fmla="*/ 783 h 982"/>
                <a:gd name="T26" fmla="*/ 154 w 296"/>
                <a:gd name="T27" fmla="*/ 704 h 982"/>
                <a:gd name="T28" fmla="*/ 130 w 296"/>
                <a:gd name="T29" fmla="*/ 603 h 982"/>
                <a:gd name="T30" fmla="*/ 104 w 296"/>
                <a:gd name="T31" fmla="*/ 491 h 982"/>
                <a:gd name="T32" fmla="*/ 78 w 296"/>
                <a:gd name="T33" fmla="*/ 375 h 982"/>
                <a:gd name="T34" fmla="*/ 54 w 296"/>
                <a:gd name="T35" fmla="*/ 261 h 982"/>
                <a:gd name="T36" fmla="*/ 33 w 296"/>
                <a:gd name="T37" fmla="*/ 159 h 982"/>
                <a:gd name="T38" fmla="*/ 16 w 296"/>
                <a:gd name="T39" fmla="*/ 76 h 982"/>
                <a:gd name="T40" fmla="*/ 4 w 296"/>
                <a:gd name="T41" fmla="*/ 19 h 982"/>
                <a:gd name="T42" fmla="*/ 0 w 296"/>
                <a:gd name="T43" fmla="*/ 0 h 982"/>
                <a:gd name="T44" fmla="*/ 49 w 296"/>
                <a:gd name="T45" fmla="*/ 38 h 982"/>
                <a:gd name="T46" fmla="*/ 49 w 296"/>
                <a:gd name="T47" fmla="*/ 38 h 982"/>
                <a:gd name="T48" fmla="*/ 87 w 296"/>
                <a:gd name="T49" fmla="*/ 62 h 982"/>
                <a:gd name="T50" fmla="*/ 121 w 296"/>
                <a:gd name="T51" fmla="*/ 83 h 982"/>
                <a:gd name="T52" fmla="*/ 154 w 296"/>
                <a:gd name="T53" fmla="*/ 100 h 982"/>
                <a:gd name="T54" fmla="*/ 182 w 296"/>
                <a:gd name="T55" fmla="*/ 116 h 982"/>
                <a:gd name="T56" fmla="*/ 208 w 296"/>
                <a:gd name="T57" fmla="*/ 128 h 982"/>
                <a:gd name="T58" fmla="*/ 229 w 296"/>
                <a:gd name="T59" fmla="*/ 138 h 982"/>
                <a:gd name="T60" fmla="*/ 246 w 296"/>
                <a:gd name="T61" fmla="*/ 147 h 982"/>
                <a:gd name="T62" fmla="*/ 261 w 296"/>
                <a:gd name="T63" fmla="*/ 154 h 982"/>
                <a:gd name="T64" fmla="*/ 272 w 296"/>
                <a:gd name="T65" fmla="*/ 159 h 982"/>
                <a:gd name="T66" fmla="*/ 277 w 296"/>
                <a:gd name="T67" fmla="*/ 164 h 982"/>
                <a:gd name="T68" fmla="*/ 279 w 296"/>
                <a:gd name="T69" fmla="*/ 156 h 982"/>
                <a:gd name="T70" fmla="*/ 292 w 296"/>
                <a:gd name="T71" fmla="*/ 355 h 982"/>
                <a:gd name="T72" fmla="*/ 296 w 296"/>
                <a:gd name="T73" fmla="*/ 982 h 982"/>
                <a:gd name="T74" fmla="*/ 287 w 296"/>
                <a:gd name="T75" fmla="*/ 970 h 982"/>
                <a:gd name="T76" fmla="*/ 287 w 296"/>
                <a:gd name="T77" fmla="*/ 97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6" h="982">
                  <a:moveTo>
                    <a:pt x="287" y="970"/>
                  </a:moveTo>
                  <a:lnTo>
                    <a:pt x="273" y="958"/>
                  </a:lnTo>
                  <a:lnTo>
                    <a:pt x="261" y="946"/>
                  </a:lnTo>
                  <a:lnTo>
                    <a:pt x="251" y="932"/>
                  </a:lnTo>
                  <a:lnTo>
                    <a:pt x="241" y="918"/>
                  </a:lnTo>
                  <a:lnTo>
                    <a:pt x="230" y="904"/>
                  </a:lnTo>
                  <a:lnTo>
                    <a:pt x="220" y="890"/>
                  </a:lnTo>
                  <a:lnTo>
                    <a:pt x="213" y="876"/>
                  </a:lnTo>
                  <a:lnTo>
                    <a:pt x="204" y="863"/>
                  </a:lnTo>
                  <a:lnTo>
                    <a:pt x="197" y="847"/>
                  </a:lnTo>
                  <a:lnTo>
                    <a:pt x="190" y="833"/>
                  </a:lnTo>
                  <a:lnTo>
                    <a:pt x="190" y="833"/>
                  </a:lnTo>
                  <a:lnTo>
                    <a:pt x="175" y="783"/>
                  </a:lnTo>
                  <a:lnTo>
                    <a:pt x="154" y="704"/>
                  </a:lnTo>
                  <a:lnTo>
                    <a:pt x="130" y="603"/>
                  </a:lnTo>
                  <a:lnTo>
                    <a:pt x="104" y="491"/>
                  </a:lnTo>
                  <a:lnTo>
                    <a:pt x="78" y="375"/>
                  </a:lnTo>
                  <a:lnTo>
                    <a:pt x="54" y="261"/>
                  </a:lnTo>
                  <a:lnTo>
                    <a:pt x="33" y="159"/>
                  </a:lnTo>
                  <a:lnTo>
                    <a:pt x="16" y="76"/>
                  </a:lnTo>
                  <a:lnTo>
                    <a:pt x="4" y="19"/>
                  </a:lnTo>
                  <a:lnTo>
                    <a:pt x="0" y="0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87" y="62"/>
                  </a:lnTo>
                  <a:lnTo>
                    <a:pt x="121" y="83"/>
                  </a:lnTo>
                  <a:lnTo>
                    <a:pt x="154" y="100"/>
                  </a:lnTo>
                  <a:lnTo>
                    <a:pt x="182" y="116"/>
                  </a:lnTo>
                  <a:lnTo>
                    <a:pt x="208" y="128"/>
                  </a:lnTo>
                  <a:lnTo>
                    <a:pt x="229" y="138"/>
                  </a:lnTo>
                  <a:lnTo>
                    <a:pt x="246" y="147"/>
                  </a:lnTo>
                  <a:lnTo>
                    <a:pt x="261" y="154"/>
                  </a:lnTo>
                  <a:lnTo>
                    <a:pt x="272" y="159"/>
                  </a:lnTo>
                  <a:lnTo>
                    <a:pt x="277" y="164"/>
                  </a:lnTo>
                  <a:lnTo>
                    <a:pt x="279" y="156"/>
                  </a:lnTo>
                  <a:lnTo>
                    <a:pt x="292" y="355"/>
                  </a:lnTo>
                  <a:lnTo>
                    <a:pt x="296" y="982"/>
                  </a:lnTo>
                  <a:lnTo>
                    <a:pt x="287" y="970"/>
                  </a:lnTo>
                  <a:lnTo>
                    <a:pt x="287" y="970"/>
                  </a:lnTo>
                  <a:close/>
                </a:path>
              </a:pathLst>
            </a:custGeom>
            <a:solidFill>
              <a:srgbClr val="DD4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99" name="Freeform 923">
              <a:extLst>
                <a:ext uri="{FF2B5EF4-FFF2-40B4-BE49-F238E27FC236}">
                  <a16:creationId xmlns:a16="http://schemas.microsoft.com/office/drawing/2014/main" id="{8F0B5454-CB12-D2A7-B9C6-54F5CCE02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956"/>
              <a:ext cx="286" cy="408"/>
            </a:xfrm>
            <a:custGeom>
              <a:avLst/>
              <a:gdLst>
                <a:gd name="T0" fmla="*/ 14 w 574"/>
                <a:gd name="T1" fmla="*/ 283 h 816"/>
                <a:gd name="T2" fmla="*/ 69 w 574"/>
                <a:gd name="T3" fmla="*/ 247 h 816"/>
                <a:gd name="T4" fmla="*/ 149 w 574"/>
                <a:gd name="T5" fmla="*/ 186 h 816"/>
                <a:gd name="T6" fmla="*/ 232 w 574"/>
                <a:gd name="T7" fmla="*/ 119 h 816"/>
                <a:gd name="T8" fmla="*/ 296 w 574"/>
                <a:gd name="T9" fmla="*/ 66 h 816"/>
                <a:gd name="T10" fmla="*/ 315 w 574"/>
                <a:gd name="T11" fmla="*/ 50 h 816"/>
                <a:gd name="T12" fmla="*/ 349 w 574"/>
                <a:gd name="T13" fmla="*/ 33 h 816"/>
                <a:gd name="T14" fmla="*/ 396 w 574"/>
                <a:gd name="T15" fmla="*/ 21 h 816"/>
                <a:gd name="T16" fmla="*/ 448 w 574"/>
                <a:gd name="T17" fmla="*/ 12 h 816"/>
                <a:gd name="T18" fmla="*/ 489 w 574"/>
                <a:gd name="T19" fmla="*/ 5 h 816"/>
                <a:gd name="T20" fmla="*/ 515 w 574"/>
                <a:gd name="T21" fmla="*/ 0 h 816"/>
                <a:gd name="T22" fmla="*/ 517 w 574"/>
                <a:gd name="T23" fmla="*/ 12 h 816"/>
                <a:gd name="T24" fmla="*/ 531 w 574"/>
                <a:gd name="T25" fmla="*/ 91 h 816"/>
                <a:gd name="T26" fmla="*/ 551 w 574"/>
                <a:gd name="T27" fmla="*/ 221 h 816"/>
                <a:gd name="T28" fmla="*/ 569 w 574"/>
                <a:gd name="T29" fmla="*/ 368 h 816"/>
                <a:gd name="T30" fmla="*/ 574 w 574"/>
                <a:gd name="T31" fmla="*/ 499 h 816"/>
                <a:gd name="T32" fmla="*/ 570 w 574"/>
                <a:gd name="T33" fmla="*/ 549 h 816"/>
                <a:gd name="T34" fmla="*/ 543 w 574"/>
                <a:gd name="T35" fmla="*/ 655 h 816"/>
                <a:gd name="T36" fmla="*/ 506 w 574"/>
                <a:gd name="T37" fmla="*/ 726 h 816"/>
                <a:gd name="T38" fmla="*/ 458 w 574"/>
                <a:gd name="T39" fmla="*/ 772 h 816"/>
                <a:gd name="T40" fmla="*/ 401 w 574"/>
                <a:gd name="T41" fmla="*/ 798 h 816"/>
                <a:gd name="T42" fmla="*/ 335 w 574"/>
                <a:gd name="T43" fmla="*/ 812 h 816"/>
                <a:gd name="T44" fmla="*/ 292 w 574"/>
                <a:gd name="T45" fmla="*/ 816 h 816"/>
                <a:gd name="T46" fmla="*/ 216 w 574"/>
                <a:gd name="T47" fmla="*/ 810 h 816"/>
                <a:gd name="T48" fmla="*/ 157 w 574"/>
                <a:gd name="T49" fmla="*/ 793 h 816"/>
                <a:gd name="T50" fmla="*/ 109 w 574"/>
                <a:gd name="T51" fmla="*/ 759 h 816"/>
                <a:gd name="T52" fmla="*/ 73 w 574"/>
                <a:gd name="T53" fmla="*/ 708 h 816"/>
                <a:gd name="T54" fmla="*/ 59 w 574"/>
                <a:gd name="T55" fmla="*/ 677 h 816"/>
                <a:gd name="T56" fmla="*/ 35 w 574"/>
                <a:gd name="T57" fmla="*/ 593 h 816"/>
                <a:gd name="T58" fmla="*/ 16 w 574"/>
                <a:gd name="T59" fmla="*/ 489 h 816"/>
                <a:gd name="T60" fmla="*/ 4 w 574"/>
                <a:gd name="T61" fmla="*/ 387 h 816"/>
                <a:gd name="T62" fmla="*/ 0 w 574"/>
                <a:gd name="T63" fmla="*/ 311 h 816"/>
                <a:gd name="T64" fmla="*/ 4 w 574"/>
                <a:gd name="T65" fmla="*/ 287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4" h="816">
                  <a:moveTo>
                    <a:pt x="4" y="287"/>
                  </a:moveTo>
                  <a:lnTo>
                    <a:pt x="14" y="283"/>
                  </a:lnTo>
                  <a:lnTo>
                    <a:pt x="36" y="269"/>
                  </a:lnTo>
                  <a:lnTo>
                    <a:pt x="69" y="247"/>
                  </a:lnTo>
                  <a:lnTo>
                    <a:pt x="107" y="219"/>
                  </a:lnTo>
                  <a:lnTo>
                    <a:pt x="149" y="186"/>
                  </a:lnTo>
                  <a:lnTo>
                    <a:pt x="192" y="152"/>
                  </a:lnTo>
                  <a:lnTo>
                    <a:pt x="232" y="119"/>
                  </a:lnTo>
                  <a:lnTo>
                    <a:pt x="268" y="90"/>
                  </a:lnTo>
                  <a:lnTo>
                    <a:pt x="296" y="66"/>
                  </a:lnTo>
                  <a:lnTo>
                    <a:pt x="315" y="50"/>
                  </a:lnTo>
                  <a:lnTo>
                    <a:pt x="315" y="50"/>
                  </a:lnTo>
                  <a:lnTo>
                    <a:pt x="328" y="41"/>
                  </a:lnTo>
                  <a:lnTo>
                    <a:pt x="349" y="33"/>
                  </a:lnTo>
                  <a:lnTo>
                    <a:pt x="372" y="26"/>
                  </a:lnTo>
                  <a:lnTo>
                    <a:pt x="396" y="21"/>
                  </a:lnTo>
                  <a:lnTo>
                    <a:pt x="422" y="15"/>
                  </a:lnTo>
                  <a:lnTo>
                    <a:pt x="448" y="12"/>
                  </a:lnTo>
                  <a:lnTo>
                    <a:pt x="470" y="8"/>
                  </a:lnTo>
                  <a:lnTo>
                    <a:pt x="489" y="5"/>
                  </a:lnTo>
                  <a:lnTo>
                    <a:pt x="505" y="3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7" y="12"/>
                  </a:lnTo>
                  <a:lnTo>
                    <a:pt x="522" y="43"/>
                  </a:lnTo>
                  <a:lnTo>
                    <a:pt x="531" y="91"/>
                  </a:lnTo>
                  <a:lnTo>
                    <a:pt x="541" y="152"/>
                  </a:lnTo>
                  <a:lnTo>
                    <a:pt x="551" y="221"/>
                  </a:lnTo>
                  <a:lnTo>
                    <a:pt x="562" y="294"/>
                  </a:lnTo>
                  <a:lnTo>
                    <a:pt x="569" y="368"/>
                  </a:lnTo>
                  <a:lnTo>
                    <a:pt x="574" y="437"/>
                  </a:lnTo>
                  <a:lnTo>
                    <a:pt x="574" y="499"/>
                  </a:lnTo>
                  <a:lnTo>
                    <a:pt x="570" y="549"/>
                  </a:lnTo>
                  <a:lnTo>
                    <a:pt x="570" y="549"/>
                  </a:lnTo>
                  <a:lnTo>
                    <a:pt x="558" y="606"/>
                  </a:lnTo>
                  <a:lnTo>
                    <a:pt x="543" y="655"/>
                  </a:lnTo>
                  <a:lnTo>
                    <a:pt x="525" y="695"/>
                  </a:lnTo>
                  <a:lnTo>
                    <a:pt x="506" y="726"/>
                  </a:lnTo>
                  <a:lnTo>
                    <a:pt x="484" y="752"/>
                  </a:lnTo>
                  <a:lnTo>
                    <a:pt x="458" y="772"/>
                  </a:lnTo>
                  <a:lnTo>
                    <a:pt x="432" y="788"/>
                  </a:lnTo>
                  <a:lnTo>
                    <a:pt x="401" y="798"/>
                  </a:lnTo>
                  <a:lnTo>
                    <a:pt x="370" y="807"/>
                  </a:lnTo>
                  <a:lnTo>
                    <a:pt x="335" y="812"/>
                  </a:lnTo>
                  <a:lnTo>
                    <a:pt x="335" y="812"/>
                  </a:lnTo>
                  <a:lnTo>
                    <a:pt x="292" y="816"/>
                  </a:lnTo>
                  <a:lnTo>
                    <a:pt x="252" y="816"/>
                  </a:lnTo>
                  <a:lnTo>
                    <a:pt x="216" y="810"/>
                  </a:lnTo>
                  <a:lnTo>
                    <a:pt x="185" y="804"/>
                  </a:lnTo>
                  <a:lnTo>
                    <a:pt x="157" y="793"/>
                  </a:lnTo>
                  <a:lnTo>
                    <a:pt x="131" y="778"/>
                  </a:lnTo>
                  <a:lnTo>
                    <a:pt x="109" y="759"/>
                  </a:lnTo>
                  <a:lnTo>
                    <a:pt x="90" y="736"/>
                  </a:lnTo>
                  <a:lnTo>
                    <a:pt x="73" y="708"/>
                  </a:lnTo>
                  <a:lnTo>
                    <a:pt x="59" y="677"/>
                  </a:lnTo>
                  <a:lnTo>
                    <a:pt x="59" y="677"/>
                  </a:lnTo>
                  <a:lnTo>
                    <a:pt x="45" y="639"/>
                  </a:lnTo>
                  <a:lnTo>
                    <a:pt x="35" y="593"/>
                  </a:lnTo>
                  <a:lnTo>
                    <a:pt x="24" y="543"/>
                  </a:lnTo>
                  <a:lnTo>
                    <a:pt x="16" y="489"/>
                  </a:lnTo>
                  <a:lnTo>
                    <a:pt x="9" y="435"/>
                  </a:lnTo>
                  <a:lnTo>
                    <a:pt x="4" y="387"/>
                  </a:lnTo>
                  <a:lnTo>
                    <a:pt x="0" y="344"/>
                  </a:lnTo>
                  <a:lnTo>
                    <a:pt x="0" y="311"/>
                  </a:lnTo>
                  <a:lnTo>
                    <a:pt x="0" y="290"/>
                  </a:lnTo>
                  <a:lnTo>
                    <a:pt x="4" y="287"/>
                  </a:lnTo>
                  <a:lnTo>
                    <a:pt x="4" y="287"/>
                  </a:lnTo>
                  <a:close/>
                </a:path>
              </a:pathLst>
            </a:custGeom>
            <a:solidFill>
              <a:srgbClr val="CC0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00" name="Freeform 924">
              <a:extLst>
                <a:ext uri="{FF2B5EF4-FFF2-40B4-BE49-F238E27FC236}">
                  <a16:creationId xmlns:a16="http://schemas.microsoft.com/office/drawing/2014/main" id="{C254A8B8-F6AD-CF21-FA21-3A5FC0D4E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958"/>
              <a:ext cx="272" cy="376"/>
            </a:xfrm>
            <a:custGeom>
              <a:avLst/>
              <a:gdLst>
                <a:gd name="T0" fmla="*/ 296 w 544"/>
                <a:gd name="T1" fmla="*/ 754 h 754"/>
                <a:gd name="T2" fmla="*/ 225 w 544"/>
                <a:gd name="T3" fmla="*/ 752 h 754"/>
                <a:gd name="T4" fmla="*/ 169 w 544"/>
                <a:gd name="T5" fmla="*/ 737 h 754"/>
                <a:gd name="T6" fmla="*/ 124 w 544"/>
                <a:gd name="T7" fmla="*/ 707 h 754"/>
                <a:gd name="T8" fmla="*/ 92 w 544"/>
                <a:gd name="T9" fmla="*/ 661 h 754"/>
                <a:gd name="T10" fmla="*/ 78 w 544"/>
                <a:gd name="T11" fmla="*/ 633 h 754"/>
                <a:gd name="T12" fmla="*/ 74 w 544"/>
                <a:gd name="T13" fmla="*/ 626 h 754"/>
                <a:gd name="T14" fmla="*/ 73 w 544"/>
                <a:gd name="T15" fmla="*/ 621 h 754"/>
                <a:gd name="T16" fmla="*/ 69 w 544"/>
                <a:gd name="T17" fmla="*/ 614 h 754"/>
                <a:gd name="T18" fmla="*/ 67 w 544"/>
                <a:gd name="T19" fmla="*/ 607 h 754"/>
                <a:gd name="T20" fmla="*/ 66 w 544"/>
                <a:gd name="T21" fmla="*/ 600 h 754"/>
                <a:gd name="T22" fmla="*/ 54 w 544"/>
                <a:gd name="T23" fmla="*/ 560 h 754"/>
                <a:gd name="T24" fmla="*/ 31 w 544"/>
                <a:gd name="T25" fmla="*/ 474 h 754"/>
                <a:gd name="T26" fmla="*/ 14 w 544"/>
                <a:gd name="T27" fmla="*/ 387 h 754"/>
                <a:gd name="T28" fmla="*/ 4 w 544"/>
                <a:gd name="T29" fmla="*/ 318 h 754"/>
                <a:gd name="T30" fmla="*/ 0 w 544"/>
                <a:gd name="T31" fmla="*/ 280 h 754"/>
                <a:gd name="T32" fmla="*/ 2 w 544"/>
                <a:gd name="T33" fmla="*/ 277 h 754"/>
                <a:gd name="T34" fmla="*/ 33 w 544"/>
                <a:gd name="T35" fmla="*/ 263 h 754"/>
                <a:gd name="T36" fmla="*/ 97 w 544"/>
                <a:gd name="T37" fmla="*/ 218 h 754"/>
                <a:gd name="T38" fmla="*/ 175 w 544"/>
                <a:gd name="T39" fmla="*/ 156 h 754"/>
                <a:gd name="T40" fmla="*/ 247 w 544"/>
                <a:gd name="T41" fmla="*/ 97 h 754"/>
                <a:gd name="T42" fmla="*/ 297 w 544"/>
                <a:gd name="T43" fmla="*/ 56 h 754"/>
                <a:gd name="T44" fmla="*/ 301 w 544"/>
                <a:gd name="T45" fmla="*/ 52 h 754"/>
                <a:gd name="T46" fmla="*/ 306 w 544"/>
                <a:gd name="T47" fmla="*/ 49 h 754"/>
                <a:gd name="T48" fmla="*/ 313 w 544"/>
                <a:gd name="T49" fmla="*/ 43 h 754"/>
                <a:gd name="T50" fmla="*/ 320 w 544"/>
                <a:gd name="T51" fmla="*/ 40 h 754"/>
                <a:gd name="T52" fmla="*/ 327 w 544"/>
                <a:gd name="T53" fmla="*/ 37 h 754"/>
                <a:gd name="T54" fmla="*/ 330 w 544"/>
                <a:gd name="T55" fmla="*/ 35 h 754"/>
                <a:gd name="T56" fmla="*/ 363 w 544"/>
                <a:gd name="T57" fmla="*/ 24 h 754"/>
                <a:gd name="T58" fmla="*/ 399 w 544"/>
                <a:gd name="T59" fmla="*/ 16 h 754"/>
                <a:gd name="T60" fmla="*/ 434 w 544"/>
                <a:gd name="T61" fmla="*/ 9 h 754"/>
                <a:gd name="T62" fmla="*/ 465 w 544"/>
                <a:gd name="T63" fmla="*/ 5 h 754"/>
                <a:gd name="T64" fmla="*/ 486 w 544"/>
                <a:gd name="T65" fmla="*/ 0 h 754"/>
                <a:gd name="T66" fmla="*/ 487 w 544"/>
                <a:gd name="T67" fmla="*/ 0 h 754"/>
                <a:gd name="T68" fmla="*/ 489 w 544"/>
                <a:gd name="T69" fmla="*/ 0 h 754"/>
                <a:gd name="T70" fmla="*/ 493 w 544"/>
                <a:gd name="T71" fmla="*/ 2 h 754"/>
                <a:gd name="T72" fmla="*/ 494 w 544"/>
                <a:gd name="T73" fmla="*/ 2 h 754"/>
                <a:gd name="T74" fmla="*/ 496 w 544"/>
                <a:gd name="T75" fmla="*/ 5 h 754"/>
                <a:gd name="T76" fmla="*/ 498 w 544"/>
                <a:gd name="T77" fmla="*/ 5 h 754"/>
                <a:gd name="T78" fmla="*/ 508 w 544"/>
                <a:gd name="T79" fmla="*/ 61 h 754"/>
                <a:gd name="T80" fmla="*/ 522 w 544"/>
                <a:gd name="T81" fmla="*/ 159 h 754"/>
                <a:gd name="T82" fmla="*/ 537 w 544"/>
                <a:gd name="T83" fmla="*/ 280 h 754"/>
                <a:gd name="T84" fmla="*/ 544 w 544"/>
                <a:gd name="T85" fmla="*/ 400 h 754"/>
                <a:gd name="T86" fmla="*/ 539 w 544"/>
                <a:gd name="T87" fmla="*/ 500 h 754"/>
                <a:gd name="T88" fmla="*/ 539 w 544"/>
                <a:gd name="T89" fmla="*/ 500 h 754"/>
                <a:gd name="T90" fmla="*/ 537 w 544"/>
                <a:gd name="T91" fmla="*/ 502 h 754"/>
                <a:gd name="T92" fmla="*/ 537 w 544"/>
                <a:gd name="T93" fmla="*/ 503 h 754"/>
                <a:gd name="T94" fmla="*/ 537 w 544"/>
                <a:gd name="T95" fmla="*/ 505 h 754"/>
                <a:gd name="T96" fmla="*/ 537 w 544"/>
                <a:gd name="T97" fmla="*/ 507 h 754"/>
                <a:gd name="T98" fmla="*/ 537 w 544"/>
                <a:gd name="T99" fmla="*/ 508 h 754"/>
                <a:gd name="T100" fmla="*/ 512 w 544"/>
                <a:gd name="T101" fmla="*/ 609 h 754"/>
                <a:gd name="T102" fmla="*/ 479 w 544"/>
                <a:gd name="T103" fmla="*/ 676 h 754"/>
                <a:gd name="T104" fmla="*/ 441 w 544"/>
                <a:gd name="T105" fmla="*/ 718 h 754"/>
                <a:gd name="T106" fmla="*/ 392 w 544"/>
                <a:gd name="T107" fmla="*/ 740 h 754"/>
                <a:gd name="T108" fmla="*/ 337 w 544"/>
                <a:gd name="T109" fmla="*/ 750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4" h="754">
                  <a:moveTo>
                    <a:pt x="337" y="750"/>
                  </a:moveTo>
                  <a:lnTo>
                    <a:pt x="296" y="754"/>
                  </a:lnTo>
                  <a:lnTo>
                    <a:pt x="258" y="754"/>
                  </a:lnTo>
                  <a:lnTo>
                    <a:pt x="225" y="752"/>
                  </a:lnTo>
                  <a:lnTo>
                    <a:pt x="195" y="745"/>
                  </a:lnTo>
                  <a:lnTo>
                    <a:pt x="169" y="737"/>
                  </a:lnTo>
                  <a:lnTo>
                    <a:pt x="145" y="723"/>
                  </a:lnTo>
                  <a:lnTo>
                    <a:pt x="124" y="707"/>
                  </a:lnTo>
                  <a:lnTo>
                    <a:pt x="107" y="686"/>
                  </a:lnTo>
                  <a:lnTo>
                    <a:pt x="92" y="661"/>
                  </a:lnTo>
                  <a:lnTo>
                    <a:pt x="78" y="633"/>
                  </a:lnTo>
                  <a:lnTo>
                    <a:pt x="78" y="633"/>
                  </a:lnTo>
                  <a:lnTo>
                    <a:pt x="76" y="629"/>
                  </a:lnTo>
                  <a:lnTo>
                    <a:pt x="74" y="626"/>
                  </a:lnTo>
                  <a:lnTo>
                    <a:pt x="74" y="624"/>
                  </a:lnTo>
                  <a:lnTo>
                    <a:pt x="73" y="621"/>
                  </a:lnTo>
                  <a:lnTo>
                    <a:pt x="71" y="617"/>
                  </a:lnTo>
                  <a:lnTo>
                    <a:pt x="69" y="614"/>
                  </a:lnTo>
                  <a:lnTo>
                    <a:pt x="69" y="610"/>
                  </a:lnTo>
                  <a:lnTo>
                    <a:pt x="67" y="607"/>
                  </a:lnTo>
                  <a:lnTo>
                    <a:pt x="66" y="603"/>
                  </a:lnTo>
                  <a:lnTo>
                    <a:pt x="66" y="600"/>
                  </a:lnTo>
                  <a:lnTo>
                    <a:pt x="66" y="600"/>
                  </a:lnTo>
                  <a:lnTo>
                    <a:pt x="54" y="560"/>
                  </a:lnTo>
                  <a:lnTo>
                    <a:pt x="42" y="519"/>
                  </a:lnTo>
                  <a:lnTo>
                    <a:pt x="31" y="474"/>
                  </a:lnTo>
                  <a:lnTo>
                    <a:pt x="23" y="431"/>
                  </a:lnTo>
                  <a:lnTo>
                    <a:pt x="14" y="387"/>
                  </a:lnTo>
                  <a:lnTo>
                    <a:pt x="7" y="349"/>
                  </a:lnTo>
                  <a:lnTo>
                    <a:pt x="4" y="318"/>
                  </a:lnTo>
                  <a:lnTo>
                    <a:pt x="0" y="294"/>
                  </a:lnTo>
                  <a:lnTo>
                    <a:pt x="0" y="280"/>
                  </a:lnTo>
                  <a:lnTo>
                    <a:pt x="2" y="277"/>
                  </a:lnTo>
                  <a:lnTo>
                    <a:pt x="2" y="277"/>
                  </a:lnTo>
                  <a:lnTo>
                    <a:pt x="12" y="275"/>
                  </a:lnTo>
                  <a:lnTo>
                    <a:pt x="33" y="263"/>
                  </a:lnTo>
                  <a:lnTo>
                    <a:pt x="62" y="244"/>
                  </a:lnTo>
                  <a:lnTo>
                    <a:pt x="97" y="218"/>
                  </a:lnTo>
                  <a:lnTo>
                    <a:pt x="135" y="187"/>
                  </a:lnTo>
                  <a:lnTo>
                    <a:pt x="175" y="156"/>
                  </a:lnTo>
                  <a:lnTo>
                    <a:pt x="213" y="125"/>
                  </a:lnTo>
                  <a:lnTo>
                    <a:pt x="247" y="97"/>
                  </a:lnTo>
                  <a:lnTo>
                    <a:pt x="277" y="73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301" y="52"/>
                  </a:lnTo>
                  <a:lnTo>
                    <a:pt x="304" y="50"/>
                  </a:lnTo>
                  <a:lnTo>
                    <a:pt x="306" y="49"/>
                  </a:lnTo>
                  <a:lnTo>
                    <a:pt x="309" y="47"/>
                  </a:lnTo>
                  <a:lnTo>
                    <a:pt x="313" y="43"/>
                  </a:lnTo>
                  <a:lnTo>
                    <a:pt x="316" y="42"/>
                  </a:lnTo>
                  <a:lnTo>
                    <a:pt x="320" y="40"/>
                  </a:lnTo>
                  <a:lnTo>
                    <a:pt x="323" y="38"/>
                  </a:lnTo>
                  <a:lnTo>
                    <a:pt x="327" y="37"/>
                  </a:lnTo>
                  <a:lnTo>
                    <a:pt x="330" y="35"/>
                  </a:lnTo>
                  <a:lnTo>
                    <a:pt x="330" y="35"/>
                  </a:lnTo>
                  <a:lnTo>
                    <a:pt x="346" y="30"/>
                  </a:lnTo>
                  <a:lnTo>
                    <a:pt x="363" y="24"/>
                  </a:lnTo>
                  <a:lnTo>
                    <a:pt x="380" y="19"/>
                  </a:lnTo>
                  <a:lnTo>
                    <a:pt x="399" y="16"/>
                  </a:lnTo>
                  <a:lnTo>
                    <a:pt x="417" y="12"/>
                  </a:lnTo>
                  <a:lnTo>
                    <a:pt x="434" y="9"/>
                  </a:lnTo>
                  <a:lnTo>
                    <a:pt x="451" y="7"/>
                  </a:lnTo>
                  <a:lnTo>
                    <a:pt x="465" y="5"/>
                  </a:lnTo>
                  <a:lnTo>
                    <a:pt x="477" y="2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7" y="0"/>
                  </a:lnTo>
                  <a:lnTo>
                    <a:pt x="489" y="0"/>
                  </a:lnTo>
                  <a:lnTo>
                    <a:pt x="489" y="0"/>
                  </a:lnTo>
                  <a:lnTo>
                    <a:pt x="491" y="0"/>
                  </a:lnTo>
                  <a:lnTo>
                    <a:pt x="493" y="2"/>
                  </a:lnTo>
                  <a:lnTo>
                    <a:pt x="494" y="2"/>
                  </a:lnTo>
                  <a:lnTo>
                    <a:pt x="494" y="2"/>
                  </a:lnTo>
                  <a:lnTo>
                    <a:pt x="496" y="4"/>
                  </a:lnTo>
                  <a:lnTo>
                    <a:pt x="496" y="5"/>
                  </a:lnTo>
                  <a:lnTo>
                    <a:pt x="498" y="5"/>
                  </a:lnTo>
                  <a:lnTo>
                    <a:pt x="498" y="5"/>
                  </a:lnTo>
                  <a:lnTo>
                    <a:pt x="501" y="26"/>
                  </a:lnTo>
                  <a:lnTo>
                    <a:pt x="508" y="61"/>
                  </a:lnTo>
                  <a:lnTo>
                    <a:pt x="515" y="106"/>
                  </a:lnTo>
                  <a:lnTo>
                    <a:pt x="522" y="159"/>
                  </a:lnTo>
                  <a:lnTo>
                    <a:pt x="531" y="218"/>
                  </a:lnTo>
                  <a:lnTo>
                    <a:pt x="537" y="280"/>
                  </a:lnTo>
                  <a:lnTo>
                    <a:pt x="541" y="341"/>
                  </a:lnTo>
                  <a:lnTo>
                    <a:pt x="544" y="400"/>
                  </a:lnTo>
                  <a:lnTo>
                    <a:pt x="543" y="453"/>
                  </a:lnTo>
                  <a:lnTo>
                    <a:pt x="539" y="500"/>
                  </a:lnTo>
                  <a:lnTo>
                    <a:pt x="539" y="500"/>
                  </a:lnTo>
                  <a:lnTo>
                    <a:pt x="539" y="500"/>
                  </a:lnTo>
                  <a:lnTo>
                    <a:pt x="539" y="502"/>
                  </a:lnTo>
                  <a:lnTo>
                    <a:pt x="537" y="502"/>
                  </a:lnTo>
                  <a:lnTo>
                    <a:pt x="537" y="503"/>
                  </a:lnTo>
                  <a:lnTo>
                    <a:pt x="537" y="503"/>
                  </a:lnTo>
                  <a:lnTo>
                    <a:pt x="537" y="505"/>
                  </a:lnTo>
                  <a:lnTo>
                    <a:pt x="537" y="505"/>
                  </a:lnTo>
                  <a:lnTo>
                    <a:pt x="537" y="507"/>
                  </a:lnTo>
                  <a:lnTo>
                    <a:pt x="537" y="507"/>
                  </a:lnTo>
                  <a:lnTo>
                    <a:pt x="537" y="508"/>
                  </a:lnTo>
                  <a:lnTo>
                    <a:pt x="537" y="508"/>
                  </a:lnTo>
                  <a:lnTo>
                    <a:pt x="525" y="564"/>
                  </a:lnTo>
                  <a:lnTo>
                    <a:pt x="512" y="609"/>
                  </a:lnTo>
                  <a:lnTo>
                    <a:pt x="496" y="647"/>
                  </a:lnTo>
                  <a:lnTo>
                    <a:pt x="479" y="676"/>
                  </a:lnTo>
                  <a:lnTo>
                    <a:pt x="460" y="700"/>
                  </a:lnTo>
                  <a:lnTo>
                    <a:pt x="441" y="718"/>
                  </a:lnTo>
                  <a:lnTo>
                    <a:pt x="417" y="730"/>
                  </a:lnTo>
                  <a:lnTo>
                    <a:pt x="392" y="740"/>
                  </a:lnTo>
                  <a:lnTo>
                    <a:pt x="366" y="745"/>
                  </a:lnTo>
                  <a:lnTo>
                    <a:pt x="337" y="750"/>
                  </a:lnTo>
                  <a:lnTo>
                    <a:pt x="337" y="750"/>
                  </a:lnTo>
                  <a:close/>
                </a:path>
              </a:pathLst>
            </a:custGeom>
            <a:solidFill>
              <a:srgbClr val="B20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01" name="Freeform 925">
              <a:extLst>
                <a:ext uri="{FF2B5EF4-FFF2-40B4-BE49-F238E27FC236}">
                  <a16:creationId xmlns:a16="http://schemas.microsoft.com/office/drawing/2014/main" id="{BC47CA08-7AEA-90C5-5780-5D8D4D58A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959"/>
              <a:ext cx="257" cy="347"/>
            </a:xfrm>
            <a:custGeom>
              <a:avLst/>
              <a:gdLst>
                <a:gd name="T0" fmla="*/ 301 w 515"/>
                <a:gd name="T1" fmla="*/ 693 h 693"/>
                <a:gd name="T2" fmla="*/ 235 w 515"/>
                <a:gd name="T3" fmla="*/ 691 h 693"/>
                <a:gd name="T4" fmla="*/ 183 w 515"/>
                <a:gd name="T5" fmla="*/ 679 h 693"/>
                <a:gd name="T6" fmla="*/ 142 w 515"/>
                <a:gd name="T7" fmla="*/ 653 h 693"/>
                <a:gd name="T8" fmla="*/ 111 w 515"/>
                <a:gd name="T9" fmla="*/ 613 h 693"/>
                <a:gd name="T10" fmla="*/ 99 w 515"/>
                <a:gd name="T11" fmla="*/ 587 h 693"/>
                <a:gd name="T12" fmla="*/ 95 w 515"/>
                <a:gd name="T13" fmla="*/ 580 h 693"/>
                <a:gd name="T14" fmla="*/ 94 w 515"/>
                <a:gd name="T15" fmla="*/ 575 h 693"/>
                <a:gd name="T16" fmla="*/ 90 w 515"/>
                <a:gd name="T17" fmla="*/ 568 h 693"/>
                <a:gd name="T18" fmla="*/ 88 w 515"/>
                <a:gd name="T19" fmla="*/ 561 h 693"/>
                <a:gd name="T20" fmla="*/ 85 w 515"/>
                <a:gd name="T21" fmla="*/ 555 h 693"/>
                <a:gd name="T22" fmla="*/ 73 w 515"/>
                <a:gd name="T23" fmla="*/ 518 h 693"/>
                <a:gd name="T24" fmla="*/ 47 w 515"/>
                <a:gd name="T25" fmla="*/ 439 h 693"/>
                <a:gd name="T26" fmla="*/ 24 w 515"/>
                <a:gd name="T27" fmla="*/ 363 h 693"/>
                <a:gd name="T28" fmla="*/ 7 w 515"/>
                <a:gd name="T29" fmla="*/ 302 h 693"/>
                <a:gd name="T30" fmla="*/ 0 w 515"/>
                <a:gd name="T31" fmla="*/ 269 h 693"/>
                <a:gd name="T32" fmla="*/ 2 w 515"/>
                <a:gd name="T33" fmla="*/ 268 h 693"/>
                <a:gd name="T34" fmla="*/ 31 w 515"/>
                <a:gd name="T35" fmla="*/ 256 h 693"/>
                <a:gd name="T36" fmla="*/ 88 w 515"/>
                <a:gd name="T37" fmla="*/ 216 h 693"/>
                <a:gd name="T38" fmla="*/ 161 w 515"/>
                <a:gd name="T39" fmla="*/ 159 h 693"/>
                <a:gd name="T40" fmla="*/ 230 w 515"/>
                <a:gd name="T41" fmla="*/ 102 h 693"/>
                <a:gd name="T42" fmla="*/ 284 w 515"/>
                <a:gd name="T43" fmla="*/ 59 h 693"/>
                <a:gd name="T44" fmla="*/ 285 w 515"/>
                <a:gd name="T45" fmla="*/ 57 h 693"/>
                <a:gd name="T46" fmla="*/ 292 w 515"/>
                <a:gd name="T47" fmla="*/ 52 h 693"/>
                <a:gd name="T48" fmla="*/ 299 w 515"/>
                <a:gd name="T49" fmla="*/ 46 h 693"/>
                <a:gd name="T50" fmla="*/ 306 w 515"/>
                <a:gd name="T51" fmla="*/ 43 h 693"/>
                <a:gd name="T52" fmla="*/ 311 w 515"/>
                <a:gd name="T53" fmla="*/ 39 h 693"/>
                <a:gd name="T54" fmla="*/ 313 w 515"/>
                <a:gd name="T55" fmla="*/ 38 h 693"/>
                <a:gd name="T56" fmla="*/ 341 w 515"/>
                <a:gd name="T57" fmla="*/ 26 h 693"/>
                <a:gd name="T58" fmla="*/ 372 w 515"/>
                <a:gd name="T59" fmla="*/ 17 h 693"/>
                <a:gd name="T60" fmla="*/ 405 w 515"/>
                <a:gd name="T61" fmla="*/ 10 h 693"/>
                <a:gd name="T62" fmla="*/ 434 w 515"/>
                <a:gd name="T63" fmla="*/ 5 h 693"/>
                <a:gd name="T64" fmla="*/ 458 w 515"/>
                <a:gd name="T65" fmla="*/ 0 h 693"/>
                <a:gd name="T66" fmla="*/ 462 w 515"/>
                <a:gd name="T67" fmla="*/ 0 h 693"/>
                <a:gd name="T68" fmla="*/ 467 w 515"/>
                <a:gd name="T69" fmla="*/ 0 h 693"/>
                <a:gd name="T70" fmla="*/ 472 w 515"/>
                <a:gd name="T71" fmla="*/ 0 h 693"/>
                <a:gd name="T72" fmla="*/ 475 w 515"/>
                <a:gd name="T73" fmla="*/ 0 h 693"/>
                <a:gd name="T74" fmla="*/ 479 w 515"/>
                <a:gd name="T75" fmla="*/ 0 h 693"/>
                <a:gd name="T76" fmla="*/ 481 w 515"/>
                <a:gd name="T77" fmla="*/ 0 h 693"/>
                <a:gd name="T78" fmla="*/ 488 w 515"/>
                <a:gd name="T79" fmla="*/ 41 h 693"/>
                <a:gd name="T80" fmla="*/ 500 w 515"/>
                <a:gd name="T81" fmla="*/ 126 h 693"/>
                <a:gd name="T82" fmla="*/ 510 w 515"/>
                <a:gd name="T83" fmla="*/ 237 h 693"/>
                <a:gd name="T84" fmla="*/ 515 w 515"/>
                <a:gd name="T85" fmla="*/ 351 h 693"/>
                <a:gd name="T86" fmla="*/ 510 w 515"/>
                <a:gd name="T87" fmla="*/ 449 h 693"/>
                <a:gd name="T88" fmla="*/ 510 w 515"/>
                <a:gd name="T89" fmla="*/ 449 h 693"/>
                <a:gd name="T90" fmla="*/ 508 w 515"/>
                <a:gd name="T91" fmla="*/ 451 h 693"/>
                <a:gd name="T92" fmla="*/ 508 w 515"/>
                <a:gd name="T93" fmla="*/ 453 h 693"/>
                <a:gd name="T94" fmla="*/ 508 w 515"/>
                <a:gd name="T95" fmla="*/ 454 h 693"/>
                <a:gd name="T96" fmla="*/ 508 w 515"/>
                <a:gd name="T97" fmla="*/ 456 h 693"/>
                <a:gd name="T98" fmla="*/ 508 w 515"/>
                <a:gd name="T99" fmla="*/ 456 h 693"/>
                <a:gd name="T100" fmla="*/ 484 w 515"/>
                <a:gd name="T101" fmla="*/ 558 h 693"/>
                <a:gd name="T102" fmla="*/ 456 w 515"/>
                <a:gd name="T103" fmla="*/ 622 h 693"/>
                <a:gd name="T104" fmla="*/ 425 w 515"/>
                <a:gd name="T105" fmla="*/ 660 h 693"/>
                <a:gd name="T106" fmla="*/ 387 w 515"/>
                <a:gd name="T107" fmla="*/ 679 h 693"/>
                <a:gd name="T108" fmla="*/ 341 w 515"/>
                <a:gd name="T109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5" h="693">
                  <a:moveTo>
                    <a:pt x="341" y="688"/>
                  </a:moveTo>
                  <a:lnTo>
                    <a:pt x="301" y="693"/>
                  </a:lnTo>
                  <a:lnTo>
                    <a:pt x="266" y="693"/>
                  </a:lnTo>
                  <a:lnTo>
                    <a:pt x="235" y="691"/>
                  </a:lnTo>
                  <a:lnTo>
                    <a:pt x="208" y="688"/>
                  </a:lnTo>
                  <a:lnTo>
                    <a:pt x="183" y="679"/>
                  </a:lnTo>
                  <a:lnTo>
                    <a:pt x="161" y="669"/>
                  </a:lnTo>
                  <a:lnTo>
                    <a:pt x="142" y="653"/>
                  </a:lnTo>
                  <a:lnTo>
                    <a:pt x="126" y="634"/>
                  </a:lnTo>
                  <a:lnTo>
                    <a:pt x="111" y="613"/>
                  </a:lnTo>
                  <a:lnTo>
                    <a:pt x="99" y="587"/>
                  </a:lnTo>
                  <a:lnTo>
                    <a:pt x="99" y="587"/>
                  </a:lnTo>
                  <a:lnTo>
                    <a:pt x="97" y="584"/>
                  </a:lnTo>
                  <a:lnTo>
                    <a:pt x="95" y="580"/>
                  </a:lnTo>
                  <a:lnTo>
                    <a:pt x="94" y="577"/>
                  </a:lnTo>
                  <a:lnTo>
                    <a:pt x="94" y="575"/>
                  </a:lnTo>
                  <a:lnTo>
                    <a:pt x="92" y="572"/>
                  </a:lnTo>
                  <a:lnTo>
                    <a:pt x="90" y="568"/>
                  </a:lnTo>
                  <a:lnTo>
                    <a:pt x="90" y="565"/>
                  </a:lnTo>
                  <a:lnTo>
                    <a:pt x="88" y="561"/>
                  </a:lnTo>
                  <a:lnTo>
                    <a:pt x="87" y="558"/>
                  </a:lnTo>
                  <a:lnTo>
                    <a:pt x="85" y="555"/>
                  </a:lnTo>
                  <a:lnTo>
                    <a:pt x="85" y="555"/>
                  </a:lnTo>
                  <a:lnTo>
                    <a:pt x="73" y="518"/>
                  </a:lnTo>
                  <a:lnTo>
                    <a:pt x="59" y="479"/>
                  </a:lnTo>
                  <a:lnTo>
                    <a:pt x="47" y="439"/>
                  </a:lnTo>
                  <a:lnTo>
                    <a:pt x="35" y="399"/>
                  </a:lnTo>
                  <a:lnTo>
                    <a:pt x="24" y="363"/>
                  </a:lnTo>
                  <a:lnTo>
                    <a:pt x="14" y="330"/>
                  </a:lnTo>
                  <a:lnTo>
                    <a:pt x="7" y="302"/>
                  </a:lnTo>
                  <a:lnTo>
                    <a:pt x="2" y="281"/>
                  </a:lnTo>
                  <a:lnTo>
                    <a:pt x="0" y="269"/>
                  </a:lnTo>
                  <a:lnTo>
                    <a:pt x="2" y="268"/>
                  </a:lnTo>
                  <a:lnTo>
                    <a:pt x="2" y="268"/>
                  </a:lnTo>
                  <a:lnTo>
                    <a:pt x="12" y="266"/>
                  </a:lnTo>
                  <a:lnTo>
                    <a:pt x="31" y="256"/>
                  </a:lnTo>
                  <a:lnTo>
                    <a:pt x="57" y="238"/>
                  </a:lnTo>
                  <a:lnTo>
                    <a:pt x="88" y="216"/>
                  </a:lnTo>
                  <a:lnTo>
                    <a:pt x="123" y="188"/>
                  </a:lnTo>
                  <a:lnTo>
                    <a:pt x="161" y="159"/>
                  </a:lnTo>
                  <a:lnTo>
                    <a:pt x="197" y="129"/>
                  </a:lnTo>
                  <a:lnTo>
                    <a:pt x="230" y="102"/>
                  </a:lnTo>
                  <a:lnTo>
                    <a:pt x="259" y="78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5" y="57"/>
                  </a:lnTo>
                  <a:lnTo>
                    <a:pt x="289" y="53"/>
                  </a:lnTo>
                  <a:lnTo>
                    <a:pt x="292" y="52"/>
                  </a:lnTo>
                  <a:lnTo>
                    <a:pt x="296" y="48"/>
                  </a:lnTo>
                  <a:lnTo>
                    <a:pt x="299" y="46"/>
                  </a:lnTo>
                  <a:lnTo>
                    <a:pt x="303" y="45"/>
                  </a:lnTo>
                  <a:lnTo>
                    <a:pt x="306" y="43"/>
                  </a:lnTo>
                  <a:lnTo>
                    <a:pt x="308" y="41"/>
                  </a:lnTo>
                  <a:lnTo>
                    <a:pt x="311" y="39"/>
                  </a:lnTo>
                  <a:lnTo>
                    <a:pt x="313" y="38"/>
                  </a:lnTo>
                  <a:lnTo>
                    <a:pt x="313" y="38"/>
                  </a:lnTo>
                  <a:lnTo>
                    <a:pt x="327" y="31"/>
                  </a:lnTo>
                  <a:lnTo>
                    <a:pt x="341" y="26"/>
                  </a:lnTo>
                  <a:lnTo>
                    <a:pt x="356" y="20"/>
                  </a:lnTo>
                  <a:lnTo>
                    <a:pt x="372" y="17"/>
                  </a:lnTo>
                  <a:lnTo>
                    <a:pt x="389" y="14"/>
                  </a:lnTo>
                  <a:lnTo>
                    <a:pt x="405" y="10"/>
                  </a:lnTo>
                  <a:lnTo>
                    <a:pt x="420" y="7"/>
                  </a:lnTo>
                  <a:lnTo>
                    <a:pt x="434" y="5"/>
                  </a:lnTo>
                  <a:lnTo>
                    <a:pt x="448" y="1"/>
                  </a:lnTo>
                  <a:lnTo>
                    <a:pt x="458" y="0"/>
                  </a:lnTo>
                  <a:lnTo>
                    <a:pt x="458" y="0"/>
                  </a:lnTo>
                  <a:lnTo>
                    <a:pt x="462" y="0"/>
                  </a:lnTo>
                  <a:lnTo>
                    <a:pt x="463" y="0"/>
                  </a:lnTo>
                  <a:lnTo>
                    <a:pt x="467" y="0"/>
                  </a:lnTo>
                  <a:lnTo>
                    <a:pt x="469" y="0"/>
                  </a:lnTo>
                  <a:lnTo>
                    <a:pt x="472" y="0"/>
                  </a:lnTo>
                  <a:lnTo>
                    <a:pt x="474" y="0"/>
                  </a:lnTo>
                  <a:lnTo>
                    <a:pt x="475" y="0"/>
                  </a:lnTo>
                  <a:lnTo>
                    <a:pt x="477" y="0"/>
                  </a:lnTo>
                  <a:lnTo>
                    <a:pt x="479" y="0"/>
                  </a:lnTo>
                  <a:lnTo>
                    <a:pt x="481" y="0"/>
                  </a:lnTo>
                  <a:lnTo>
                    <a:pt x="481" y="0"/>
                  </a:lnTo>
                  <a:lnTo>
                    <a:pt x="482" y="14"/>
                  </a:lnTo>
                  <a:lnTo>
                    <a:pt x="488" y="41"/>
                  </a:lnTo>
                  <a:lnTo>
                    <a:pt x="493" y="79"/>
                  </a:lnTo>
                  <a:lnTo>
                    <a:pt x="500" y="126"/>
                  </a:lnTo>
                  <a:lnTo>
                    <a:pt x="505" y="179"/>
                  </a:lnTo>
                  <a:lnTo>
                    <a:pt x="510" y="237"/>
                  </a:lnTo>
                  <a:lnTo>
                    <a:pt x="513" y="294"/>
                  </a:lnTo>
                  <a:lnTo>
                    <a:pt x="515" y="351"/>
                  </a:lnTo>
                  <a:lnTo>
                    <a:pt x="515" y="402"/>
                  </a:lnTo>
                  <a:lnTo>
                    <a:pt x="510" y="449"/>
                  </a:lnTo>
                  <a:lnTo>
                    <a:pt x="510" y="449"/>
                  </a:lnTo>
                  <a:lnTo>
                    <a:pt x="510" y="449"/>
                  </a:lnTo>
                  <a:lnTo>
                    <a:pt x="510" y="449"/>
                  </a:lnTo>
                  <a:lnTo>
                    <a:pt x="508" y="451"/>
                  </a:lnTo>
                  <a:lnTo>
                    <a:pt x="508" y="451"/>
                  </a:lnTo>
                  <a:lnTo>
                    <a:pt x="508" y="453"/>
                  </a:lnTo>
                  <a:lnTo>
                    <a:pt x="508" y="453"/>
                  </a:lnTo>
                  <a:lnTo>
                    <a:pt x="508" y="454"/>
                  </a:lnTo>
                  <a:lnTo>
                    <a:pt x="508" y="454"/>
                  </a:lnTo>
                  <a:lnTo>
                    <a:pt x="508" y="456"/>
                  </a:lnTo>
                  <a:lnTo>
                    <a:pt x="508" y="456"/>
                  </a:lnTo>
                  <a:lnTo>
                    <a:pt x="508" y="456"/>
                  </a:lnTo>
                  <a:lnTo>
                    <a:pt x="496" y="511"/>
                  </a:lnTo>
                  <a:lnTo>
                    <a:pt x="484" y="558"/>
                  </a:lnTo>
                  <a:lnTo>
                    <a:pt x="472" y="594"/>
                  </a:lnTo>
                  <a:lnTo>
                    <a:pt x="456" y="622"/>
                  </a:lnTo>
                  <a:lnTo>
                    <a:pt x="441" y="644"/>
                  </a:lnTo>
                  <a:lnTo>
                    <a:pt x="425" y="660"/>
                  </a:lnTo>
                  <a:lnTo>
                    <a:pt x="406" y="672"/>
                  </a:lnTo>
                  <a:lnTo>
                    <a:pt x="387" y="679"/>
                  </a:lnTo>
                  <a:lnTo>
                    <a:pt x="365" y="684"/>
                  </a:lnTo>
                  <a:lnTo>
                    <a:pt x="341" y="688"/>
                  </a:lnTo>
                  <a:lnTo>
                    <a:pt x="341" y="688"/>
                  </a:lnTo>
                  <a:close/>
                </a:path>
              </a:pathLst>
            </a:custGeom>
            <a:solidFill>
              <a:srgbClr val="970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02" name="Freeform 926">
              <a:extLst>
                <a:ext uri="{FF2B5EF4-FFF2-40B4-BE49-F238E27FC236}">
                  <a16:creationId xmlns:a16="http://schemas.microsoft.com/office/drawing/2014/main" id="{3C454932-CDF8-22DA-A8D0-8D5BF57ED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959"/>
              <a:ext cx="243" cy="318"/>
            </a:xfrm>
            <a:custGeom>
              <a:avLst/>
              <a:gdLst>
                <a:gd name="T0" fmla="*/ 12 w 486"/>
                <a:gd name="T1" fmla="*/ 261 h 638"/>
                <a:gd name="T2" fmla="*/ 64 w 486"/>
                <a:gd name="T3" fmla="*/ 230 h 638"/>
                <a:gd name="T4" fmla="*/ 138 w 486"/>
                <a:gd name="T5" fmla="*/ 173 h 638"/>
                <a:gd name="T6" fmla="*/ 216 w 486"/>
                <a:gd name="T7" fmla="*/ 111 h 638"/>
                <a:gd name="T8" fmla="*/ 277 w 486"/>
                <a:gd name="T9" fmla="*/ 61 h 638"/>
                <a:gd name="T10" fmla="*/ 296 w 486"/>
                <a:gd name="T11" fmla="*/ 45 h 638"/>
                <a:gd name="T12" fmla="*/ 325 w 486"/>
                <a:gd name="T13" fmla="*/ 29 h 638"/>
                <a:gd name="T14" fmla="*/ 365 w 486"/>
                <a:gd name="T15" fmla="*/ 17 h 638"/>
                <a:gd name="T16" fmla="*/ 406 w 486"/>
                <a:gd name="T17" fmla="*/ 9 h 638"/>
                <a:gd name="T18" fmla="*/ 441 w 486"/>
                <a:gd name="T19" fmla="*/ 3 h 638"/>
                <a:gd name="T20" fmla="*/ 462 w 486"/>
                <a:gd name="T21" fmla="*/ 0 h 638"/>
                <a:gd name="T22" fmla="*/ 463 w 486"/>
                <a:gd name="T23" fmla="*/ 7 h 638"/>
                <a:gd name="T24" fmla="*/ 470 w 486"/>
                <a:gd name="T25" fmla="*/ 61 h 638"/>
                <a:gd name="T26" fmla="*/ 479 w 486"/>
                <a:gd name="T27" fmla="*/ 150 h 638"/>
                <a:gd name="T28" fmla="*/ 486 w 486"/>
                <a:gd name="T29" fmla="*/ 258 h 638"/>
                <a:gd name="T30" fmla="*/ 482 w 486"/>
                <a:gd name="T31" fmla="*/ 365 h 638"/>
                <a:gd name="T32" fmla="*/ 477 w 486"/>
                <a:gd name="T33" fmla="*/ 410 h 638"/>
                <a:gd name="T34" fmla="*/ 455 w 486"/>
                <a:gd name="T35" fmla="*/ 512 h 638"/>
                <a:gd name="T36" fmla="*/ 432 w 486"/>
                <a:gd name="T37" fmla="*/ 574 h 638"/>
                <a:gd name="T38" fmla="*/ 408 w 486"/>
                <a:gd name="T39" fmla="*/ 608 h 638"/>
                <a:gd name="T40" fmla="*/ 379 w 486"/>
                <a:gd name="T41" fmla="*/ 624 h 638"/>
                <a:gd name="T42" fmla="*/ 344 w 486"/>
                <a:gd name="T43" fmla="*/ 631 h 638"/>
                <a:gd name="T44" fmla="*/ 301 w 486"/>
                <a:gd name="T45" fmla="*/ 636 h 638"/>
                <a:gd name="T46" fmla="*/ 233 w 486"/>
                <a:gd name="T47" fmla="*/ 636 h 638"/>
                <a:gd name="T48" fmla="*/ 183 w 486"/>
                <a:gd name="T49" fmla="*/ 624 h 638"/>
                <a:gd name="T50" fmla="*/ 147 w 486"/>
                <a:gd name="T51" fmla="*/ 595 h 638"/>
                <a:gd name="T52" fmla="*/ 118 w 486"/>
                <a:gd name="T53" fmla="*/ 546 h 638"/>
                <a:gd name="T54" fmla="*/ 104 w 486"/>
                <a:gd name="T55" fmla="*/ 517 h 638"/>
                <a:gd name="T56" fmla="*/ 74 w 486"/>
                <a:gd name="T57" fmla="*/ 446 h 638"/>
                <a:gd name="T58" fmla="*/ 45 w 486"/>
                <a:gd name="T59" fmla="*/ 375 h 638"/>
                <a:gd name="T60" fmla="*/ 19 w 486"/>
                <a:gd name="T61" fmla="*/ 315 h 638"/>
                <a:gd name="T62" fmla="*/ 4 w 486"/>
                <a:gd name="T63" fmla="*/ 275 h 638"/>
                <a:gd name="T64" fmla="*/ 2 w 486"/>
                <a:gd name="T65" fmla="*/ 263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6" h="638">
                  <a:moveTo>
                    <a:pt x="2" y="263"/>
                  </a:moveTo>
                  <a:lnTo>
                    <a:pt x="12" y="261"/>
                  </a:lnTo>
                  <a:lnTo>
                    <a:pt x="35" y="249"/>
                  </a:lnTo>
                  <a:lnTo>
                    <a:pt x="64" y="230"/>
                  </a:lnTo>
                  <a:lnTo>
                    <a:pt x="100" y="202"/>
                  </a:lnTo>
                  <a:lnTo>
                    <a:pt x="138" y="173"/>
                  </a:lnTo>
                  <a:lnTo>
                    <a:pt x="178" y="140"/>
                  </a:lnTo>
                  <a:lnTo>
                    <a:pt x="216" y="111"/>
                  </a:lnTo>
                  <a:lnTo>
                    <a:pt x="251" y="83"/>
                  </a:lnTo>
                  <a:lnTo>
                    <a:pt x="277" y="61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309" y="36"/>
                  </a:lnTo>
                  <a:lnTo>
                    <a:pt x="325" y="29"/>
                  </a:lnTo>
                  <a:lnTo>
                    <a:pt x="346" y="22"/>
                  </a:lnTo>
                  <a:lnTo>
                    <a:pt x="365" y="17"/>
                  </a:lnTo>
                  <a:lnTo>
                    <a:pt x="386" y="12"/>
                  </a:lnTo>
                  <a:lnTo>
                    <a:pt x="406" y="9"/>
                  </a:lnTo>
                  <a:lnTo>
                    <a:pt x="425" y="7"/>
                  </a:lnTo>
                  <a:lnTo>
                    <a:pt x="441" y="3"/>
                  </a:lnTo>
                  <a:lnTo>
                    <a:pt x="453" y="2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3" y="7"/>
                  </a:lnTo>
                  <a:lnTo>
                    <a:pt x="465" y="28"/>
                  </a:lnTo>
                  <a:lnTo>
                    <a:pt x="470" y="61"/>
                  </a:lnTo>
                  <a:lnTo>
                    <a:pt x="474" y="102"/>
                  </a:lnTo>
                  <a:lnTo>
                    <a:pt x="479" y="150"/>
                  </a:lnTo>
                  <a:lnTo>
                    <a:pt x="482" y="204"/>
                  </a:lnTo>
                  <a:lnTo>
                    <a:pt x="486" y="258"/>
                  </a:lnTo>
                  <a:lnTo>
                    <a:pt x="486" y="313"/>
                  </a:lnTo>
                  <a:lnTo>
                    <a:pt x="482" y="365"/>
                  </a:lnTo>
                  <a:lnTo>
                    <a:pt x="477" y="410"/>
                  </a:lnTo>
                  <a:lnTo>
                    <a:pt x="477" y="410"/>
                  </a:lnTo>
                  <a:lnTo>
                    <a:pt x="467" y="467"/>
                  </a:lnTo>
                  <a:lnTo>
                    <a:pt x="455" y="512"/>
                  </a:lnTo>
                  <a:lnTo>
                    <a:pt x="444" y="548"/>
                  </a:lnTo>
                  <a:lnTo>
                    <a:pt x="432" y="574"/>
                  </a:lnTo>
                  <a:lnTo>
                    <a:pt x="420" y="595"/>
                  </a:lnTo>
                  <a:lnTo>
                    <a:pt x="408" y="608"/>
                  </a:lnTo>
                  <a:lnTo>
                    <a:pt x="394" y="619"/>
                  </a:lnTo>
                  <a:lnTo>
                    <a:pt x="379" y="624"/>
                  </a:lnTo>
                  <a:lnTo>
                    <a:pt x="361" y="629"/>
                  </a:lnTo>
                  <a:lnTo>
                    <a:pt x="344" y="631"/>
                  </a:lnTo>
                  <a:lnTo>
                    <a:pt x="344" y="631"/>
                  </a:lnTo>
                  <a:lnTo>
                    <a:pt x="301" y="636"/>
                  </a:lnTo>
                  <a:lnTo>
                    <a:pt x="265" y="638"/>
                  </a:lnTo>
                  <a:lnTo>
                    <a:pt x="233" y="636"/>
                  </a:lnTo>
                  <a:lnTo>
                    <a:pt x="208" y="633"/>
                  </a:lnTo>
                  <a:lnTo>
                    <a:pt x="183" y="624"/>
                  </a:lnTo>
                  <a:lnTo>
                    <a:pt x="164" y="610"/>
                  </a:lnTo>
                  <a:lnTo>
                    <a:pt x="147" y="595"/>
                  </a:lnTo>
                  <a:lnTo>
                    <a:pt x="132" y="572"/>
                  </a:lnTo>
                  <a:lnTo>
                    <a:pt x="118" y="546"/>
                  </a:lnTo>
                  <a:lnTo>
                    <a:pt x="104" y="517"/>
                  </a:lnTo>
                  <a:lnTo>
                    <a:pt x="104" y="517"/>
                  </a:lnTo>
                  <a:lnTo>
                    <a:pt x="90" y="482"/>
                  </a:lnTo>
                  <a:lnTo>
                    <a:pt x="74" y="446"/>
                  </a:lnTo>
                  <a:lnTo>
                    <a:pt x="61" y="410"/>
                  </a:lnTo>
                  <a:lnTo>
                    <a:pt x="45" y="375"/>
                  </a:lnTo>
                  <a:lnTo>
                    <a:pt x="31" y="344"/>
                  </a:lnTo>
                  <a:lnTo>
                    <a:pt x="19" y="315"/>
                  </a:lnTo>
                  <a:lnTo>
                    <a:pt x="9" y="292"/>
                  </a:lnTo>
                  <a:lnTo>
                    <a:pt x="4" y="275"/>
                  </a:lnTo>
                  <a:lnTo>
                    <a:pt x="0" y="264"/>
                  </a:lnTo>
                  <a:lnTo>
                    <a:pt x="2" y="263"/>
                  </a:lnTo>
                  <a:lnTo>
                    <a:pt x="2" y="263"/>
                  </a:lnTo>
                  <a:close/>
                </a:path>
              </a:pathLst>
            </a:custGeom>
            <a:solidFill>
              <a:srgbClr val="7D0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03" name="Freeform 927">
              <a:extLst>
                <a:ext uri="{FF2B5EF4-FFF2-40B4-BE49-F238E27FC236}">
                  <a16:creationId xmlns:a16="http://schemas.microsoft.com/office/drawing/2014/main" id="{75E341CE-0AC9-B008-F7A2-94D05F0E6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749"/>
              <a:ext cx="1236" cy="450"/>
            </a:xfrm>
            <a:custGeom>
              <a:avLst/>
              <a:gdLst>
                <a:gd name="T0" fmla="*/ 2433 w 2473"/>
                <a:gd name="T1" fmla="*/ 237 h 901"/>
                <a:gd name="T2" fmla="*/ 2429 w 2473"/>
                <a:gd name="T3" fmla="*/ 201 h 901"/>
                <a:gd name="T4" fmla="*/ 2435 w 2473"/>
                <a:gd name="T5" fmla="*/ 131 h 901"/>
                <a:gd name="T6" fmla="*/ 2447 w 2473"/>
                <a:gd name="T7" fmla="*/ 73 h 901"/>
                <a:gd name="T8" fmla="*/ 2462 w 2473"/>
                <a:gd name="T9" fmla="*/ 28 h 901"/>
                <a:gd name="T10" fmla="*/ 2471 w 2473"/>
                <a:gd name="T11" fmla="*/ 3 h 901"/>
                <a:gd name="T12" fmla="*/ 2473 w 2473"/>
                <a:gd name="T13" fmla="*/ 0 h 901"/>
                <a:gd name="T14" fmla="*/ 2402 w 2473"/>
                <a:gd name="T15" fmla="*/ 21 h 901"/>
                <a:gd name="T16" fmla="*/ 2309 w 2473"/>
                <a:gd name="T17" fmla="*/ 74 h 901"/>
                <a:gd name="T18" fmla="*/ 2212 w 2473"/>
                <a:gd name="T19" fmla="*/ 142 h 901"/>
                <a:gd name="T20" fmla="*/ 2132 w 2473"/>
                <a:gd name="T21" fmla="*/ 202 h 901"/>
                <a:gd name="T22" fmla="*/ 2089 w 2473"/>
                <a:gd name="T23" fmla="*/ 237 h 901"/>
                <a:gd name="T24" fmla="*/ 2075 w 2473"/>
                <a:gd name="T25" fmla="*/ 244 h 901"/>
                <a:gd name="T26" fmla="*/ 2023 w 2473"/>
                <a:gd name="T27" fmla="*/ 259 h 901"/>
                <a:gd name="T28" fmla="*/ 1947 w 2473"/>
                <a:gd name="T29" fmla="*/ 278 h 901"/>
                <a:gd name="T30" fmla="*/ 1864 w 2473"/>
                <a:gd name="T31" fmla="*/ 301 h 901"/>
                <a:gd name="T32" fmla="*/ 1787 w 2473"/>
                <a:gd name="T33" fmla="*/ 328 h 901"/>
                <a:gd name="T34" fmla="*/ 1754 w 2473"/>
                <a:gd name="T35" fmla="*/ 344 h 901"/>
                <a:gd name="T36" fmla="*/ 1676 w 2473"/>
                <a:gd name="T37" fmla="*/ 375 h 901"/>
                <a:gd name="T38" fmla="*/ 1576 w 2473"/>
                <a:gd name="T39" fmla="*/ 401 h 901"/>
                <a:gd name="T40" fmla="*/ 1472 w 2473"/>
                <a:gd name="T41" fmla="*/ 423 h 901"/>
                <a:gd name="T42" fmla="*/ 1384 w 2473"/>
                <a:gd name="T43" fmla="*/ 446 h 901"/>
                <a:gd name="T44" fmla="*/ 1336 w 2473"/>
                <a:gd name="T45" fmla="*/ 465 h 901"/>
                <a:gd name="T46" fmla="*/ 1317 w 2473"/>
                <a:gd name="T47" fmla="*/ 481 h 901"/>
                <a:gd name="T48" fmla="*/ 1253 w 2473"/>
                <a:gd name="T49" fmla="*/ 534 h 901"/>
                <a:gd name="T50" fmla="*/ 1168 w 2473"/>
                <a:gd name="T51" fmla="*/ 601 h 901"/>
                <a:gd name="T52" fmla="*/ 1087 w 2473"/>
                <a:gd name="T53" fmla="*/ 664 h 901"/>
                <a:gd name="T54" fmla="*/ 1032 w 2473"/>
                <a:gd name="T55" fmla="*/ 700 h 901"/>
                <a:gd name="T56" fmla="*/ 1021 w 2473"/>
                <a:gd name="T57" fmla="*/ 702 h 901"/>
                <a:gd name="T58" fmla="*/ 988 w 2473"/>
                <a:gd name="T59" fmla="*/ 683 h 901"/>
                <a:gd name="T60" fmla="*/ 917 w 2473"/>
                <a:gd name="T61" fmla="*/ 645 h 901"/>
                <a:gd name="T62" fmla="*/ 828 w 2473"/>
                <a:gd name="T63" fmla="*/ 595 h 901"/>
                <a:gd name="T64" fmla="*/ 731 w 2473"/>
                <a:gd name="T65" fmla="*/ 539 h 901"/>
                <a:gd name="T66" fmla="*/ 644 w 2473"/>
                <a:gd name="T67" fmla="*/ 481 h 901"/>
                <a:gd name="T68" fmla="*/ 610 w 2473"/>
                <a:gd name="T69" fmla="*/ 456 h 901"/>
                <a:gd name="T70" fmla="*/ 556 w 2473"/>
                <a:gd name="T71" fmla="*/ 427 h 901"/>
                <a:gd name="T72" fmla="*/ 513 w 2473"/>
                <a:gd name="T73" fmla="*/ 408 h 901"/>
                <a:gd name="T74" fmla="*/ 465 w 2473"/>
                <a:gd name="T75" fmla="*/ 384 h 901"/>
                <a:gd name="T76" fmla="*/ 403 w 2473"/>
                <a:gd name="T77" fmla="*/ 335 h 901"/>
                <a:gd name="T78" fmla="*/ 361 w 2473"/>
                <a:gd name="T79" fmla="*/ 297 h 901"/>
                <a:gd name="T80" fmla="*/ 302 w 2473"/>
                <a:gd name="T81" fmla="*/ 247 h 901"/>
                <a:gd name="T82" fmla="*/ 247 w 2473"/>
                <a:gd name="T83" fmla="*/ 211 h 901"/>
                <a:gd name="T84" fmla="*/ 193 w 2473"/>
                <a:gd name="T85" fmla="*/ 185 h 901"/>
                <a:gd name="T86" fmla="*/ 143 w 2473"/>
                <a:gd name="T87" fmla="*/ 164 h 901"/>
                <a:gd name="T88" fmla="*/ 97 w 2473"/>
                <a:gd name="T89" fmla="*/ 145 h 901"/>
                <a:gd name="T90" fmla="*/ 85 w 2473"/>
                <a:gd name="T91" fmla="*/ 140 h 901"/>
                <a:gd name="T92" fmla="*/ 62 w 2473"/>
                <a:gd name="T93" fmla="*/ 126 h 901"/>
                <a:gd name="T94" fmla="*/ 41 w 2473"/>
                <a:gd name="T95" fmla="*/ 109 h 901"/>
                <a:gd name="T96" fmla="*/ 22 w 2473"/>
                <a:gd name="T97" fmla="*/ 95 h 901"/>
                <a:gd name="T98" fmla="*/ 7 w 2473"/>
                <a:gd name="T99" fmla="*/ 85 h 901"/>
                <a:gd name="T100" fmla="*/ 9 w 2473"/>
                <a:gd name="T101" fmla="*/ 85 h 901"/>
                <a:gd name="T102" fmla="*/ 15 w 2473"/>
                <a:gd name="T103" fmla="*/ 95 h 901"/>
                <a:gd name="T104" fmla="*/ 28 w 2473"/>
                <a:gd name="T105" fmla="*/ 133 h 901"/>
                <a:gd name="T106" fmla="*/ 36 w 2473"/>
                <a:gd name="T107" fmla="*/ 183 h 901"/>
                <a:gd name="T108" fmla="*/ 41 w 2473"/>
                <a:gd name="T109" fmla="*/ 232 h 901"/>
                <a:gd name="T110" fmla="*/ 43 w 2473"/>
                <a:gd name="T111" fmla="*/ 261 h 901"/>
                <a:gd name="T112" fmla="*/ 1035 w 2473"/>
                <a:gd name="T113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3" h="901">
                  <a:moveTo>
                    <a:pt x="1035" y="901"/>
                  </a:moveTo>
                  <a:lnTo>
                    <a:pt x="2433" y="237"/>
                  </a:lnTo>
                  <a:lnTo>
                    <a:pt x="2433" y="237"/>
                  </a:lnTo>
                  <a:lnTo>
                    <a:pt x="2429" y="201"/>
                  </a:lnTo>
                  <a:lnTo>
                    <a:pt x="2431" y="164"/>
                  </a:lnTo>
                  <a:lnTo>
                    <a:pt x="2435" y="131"/>
                  </a:lnTo>
                  <a:lnTo>
                    <a:pt x="2440" y="100"/>
                  </a:lnTo>
                  <a:lnTo>
                    <a:pt x="2447" y="73"/>
                  </a:lnTo>
                  <a:lnTo>
                    <a:pt x="2454" y="48"/>
                  </a:lnTo>
                  <a:lnTo>
                    <a:pt x="2462" y="28"/>
                  </a:lnTo>
                  <a:lnTo>
                    <a:pt x="2468" y="14"/>
                  </a:lnTo>
                  <a:lnTo>
                    <a:pt x="2471" y="3"/>
                  </a:lnTo>
                  <a:lnTo>
                    <a:pt x="2473" y="0"/>
                  </a:lnTo>
                  <a:lnTo>
                    <a:pt x="2473" y="0"/>
                  </a:lnTo>
                  <a:lnTo>
                    <a:pt x="2442" y="5"/>
                  </a:lnTo>
                  <a:lnTo>
                    <a:pt x="2402" y="21"/>
                  </a:lnTo>
                  <a:lnTo>
                    <a:pt x="2357" y="45"/>
                  </a:lnTo>
                  <a:lnTo>
                    <a:pt x="2309" y="74"/>
                  </a:lnTo>
                  <a:lnTo>
                    <a:pt x="2258" y="107"/>
                  </a:lnTo>
                  <a:lnTo>
                    <a:pt x="2212" y="142"/>
                  </a:lnTo>
                  <a:lnTo>
                    <a:pt x="2169" y="175"/>
                  </a:lnTo>
                  <a:lnTo>
                    <a:pt x="2132" y="202"/>
                  </a:lnTo>
                  <a:lnTo>
                    <a:pt x="2105" y="225"/>
                  </a:lnTo>
                  <a:lnTo>
                    <a:pt x="2089" y="237"/>
                  </a:lnTo>
                  <a:lnTo>
                    <a:pt x="2089" y="237"/>
                  </a:lnTo>
                  <a:lnTo>
                    <a:pt x="2075" y="244"/>
                  </a:lnTo>
                  <a:lnTo>
                    <a:pt x="2053" y="251"/>
                  </a:lnTo>
                  <a:lnTo>
                    <a:pt x="2023" y="259"/>
                  </a:lnTo>
                  <a:lnTo>
                    <a:pt x="1987" y="268"/>
                  </a:lnTo>
                  <a:lnTo>
                    <a:pt x="1947" y="278"/>
                  </a:lnTo>
                  <a:lnTo>
                    <a:pt x="1908" y="289"/>
                  </a:lnTo>
                  <a:lnTo>
                    <a:pt x="1864" y="301"/>
                  </a:lnTo>
                  <a:lnTo>
                    <a:pt x="1825" y="313"/>
                  </a:lnTo>
                  <a:lnTo>
                    <a:pt x="1787" y="328"/>
                  </a:lnTo>
                  <a:lnTo>
                    <a:pt x="1754" y="344"/>
                  </a:lnTo>
                  <a:lnTo>
                    <a:pt x="1754" y="344"/>
                  </a:lnTo>
                  <a:lnTo>
                    <a:pt x="1719" y="360"/>
                  </a:lnTo>
                  <a:lnTo>
                    <a:pt x="1676" y="375"/>
                  </a:lnTo>
                  <a:lnTo>
                    <a:pt x="1628" y="389"/>
                  </a:lnTo>
                  <a:lnTo>
                    <a:pt x="1576" y="401"/>
                  </a:lnTo>
                  <a:lnTo>
                    <a:pt x="1522" y="413"/>
                  </a:lnTo>
                  <a:lnTo>
                    <a:pt x="1472" y="423"/>
                  </a:lnTo>
                  <a:lnTo>
                    <a:pt x="1424" y="436"/>
                  </a:lnTo>
                  <a:lnTo>
                    <a:pt x="1384" y="446"/>
                  </a:lnTo>
                  <a:lnTo>
                    <a:pt x="1353" y="456"/>
                  </a:lnTo>
                  <a:lnTo>
                    <a:pt x="1336" y="465"/>
                  </a:lnTo>
                  <a:lnTo>
                    <a:pt x="1336" y="465"/>
                  </a:lnTo>
                  <a:lnTo>
                    <a:pt x="1317" y="481"/>
                  </a:lnTo>
                  <a:lnTo>
                    <a:pt x="1287" y="505"/>
                  </a:lnTo>
                  <a:lnTo>
                    <a:pt x="1253" y="534"/>
                  </a:lnTo>
                  <a:lnTo>
                    <a:pt x="1211" y="567"/>
                  </a:lnTo>
                  <a:lnTo>
                    <a:pt x="1168" y="601"/>
                  </a:lnTo>
                  <a:lnTo>
                    <a:pt x="1127" y="634"/>
                  </a:lnTo>
                  <a:lnTo>
                    <a:pt x="1087" y="664"/>
                  </a:lnTo>
                  <a:lnTo>
                    <a:pt x="1056" y="686"/>
                  </a:lnTo>
                  <a:lnTo>
                    <a:pt x="1032" y="700"/>
                  </a:lnTo>
                  <a:lnTo>
                    <a:pt x="1021" y="702"/>
                  </a:lnTo>
                  <a:lnTo>
                    <a:pt x="1021" y="702"/>
                  </a:lnTo>
                  <a:lnTo>
                    <a:pt x="1009" y="695"/>
                  </a:lnTo>
                  <a:lnTo>
                    <a:pt x="988" y="683"/>
                  </a:lnTo>
                  <a:lnTo>
                    <a:pt x="957" y="665"/>
                  </a:lnTo>
                  <a:lnTo>
                    <a:pt x="917" y="645"/>
                  </a:lnTo>
                  <a:lnTo>
                    <a:pt x="874" y="621"/>
                  </a:lnTo>
                  <a:lnTo>
                    <a:pt x="828" y="595"/>
                  </a:lnTo>
                  <a:lnTo>
                    <a:pt x="778" y="567"/>
                  </a:lnTo>
                  <a:lnTo>
                    <a:pt x="731" y="539"/>
                  </a:lnTo>
                  <a:lnTo>
                    <a:pt x="686" y="510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10" y="456"/>
                  </a:lnTo>
                  <a:lnTo>
                    <a:pt x="582" y="439"/>
                  </a:lnTo>
                  <a:lnTo>
                    <a:pt x="556" y="427"/>
                  </a:lnTo>
                  <a:lnTo>
                    <a:pt x="534" y="417"/>
                  </a:lnTo>
                  <a:lnTo>
                    <a:pt x="513" y="408"/>
                  </a:lnTo>
                  <a:lnTo>
                    <a:pt x="491" y="398"/>
                  </a:lnTo>
                  <a:lnTo>
                    <a:pt x="465" y="384"/>
                  </a:lnTo>
                  <a:lnTo>
                    <a:pt x="437" y="363"/>
                  </a:lnTo>
                  <a:lnTo>
                    <a:pt x="403" y="335"/>
                  </a:lnTo>
                  <a:lnTo>
                    <a:pt x="361" y="297"/>
                  </a:lnTo>
                  <a:lnTo>
                    <a:pt x="361" y="297"/>
                  </a:lnTo>
                  <a:lnTo>
                    <a:pt x="332" y="271"/>
                  </a:lnTo>
                  <a:lnTo>
                    <a:pt x="302" y="247"/>
                  </a:lnTo>
                  <a:lnTo>
                    <a:pt x="275" y="228"/>
                  </a:lnTo>
                  <a:lnTo>
                    <a:pt x="247" y="211"/>
                  </a:lnTo>
                  <a:lnTo>
                    <a:pt x="219" y="197"/>
                  </a:lnTo>
                  <a:lnTo>
                    <a:pt x="193" y="185"/>
                  </a:lnTo>
                  <a:lnTo>
                    <a:pt x="168" y="175"/>
                  </a:lnTo>
                  <a:lnTo>
                    <a:pt x="143" y="164"/>
                  </a:lnTo>
                  <a:lnTo>
                    <a:pt x="119" y="156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85" y="140"/>
                  </a:lnTo>
                  <a:lnTo>
                    <a:pt x="74" y="133"/>
                  </a:lnTo>
                  <a:lnTo>
                    <a:pt x="62" y="126"/>
                  </a:lnTo>
                  <a:lnTo>
                    <a:pt x="52" y="118"/>
                  </a:lnTo>
                  <a:lnTo>
                    <a:pt x="41" y="109"/>
                  </a:lnTo>
                  <a:lnTo>
                    <a:pt x="31" y="102"/>
                  </a:lnTo>
                  <a:lnTo>
                    <a:pt x="22" y="95"/>
                  </a:lnTo>
                  <a:lnTo>
                    <a:pt x="14" y="88"/>
                  </a:lnTo>
                  <a:lnTo>
                    <a:pt x="7" y="85"/>
                  </a:lnTo>
                  <a:lnTo>
                    <a:pt x="0" y="81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95"/>
                  </a:lnTo>
                  <a:lnTo>
                    <a:pt x="22" y="112"/>
                  </a:lnTo>
                  <a:lnTo>
                    <a:pt x="28" y="133"/>
                  </a:lnTo>
                  <a:lnTo>
                    <a:pt x="33" y="159"/>
                  </a:lnTo>
                  <a:lnTo>
                    <a:pt x="36" y="183"/>
                  </a:lnTo>
                  <a:lnTo>
                    <a:pt x="40" y="209"/>
                  </a:lnTo>
                  <a:lnTo>
                    <a:pt x="41" y="232"/>
                  </a:lnTo>
                  <a:lnTo>
                    <a:pt x="43" y="249"/>
                  </a:lnTo>
                  <a:lnTo>
                    <a:pt x="43" y="261"/>
                  </a:lnTo>
                  <a:lnTo>
                    <a:pt x="43" y="266"/>
                  </a:lnTo>
                  <a:lnTo>
                    <a:pt x="1035" y="90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04" name="Freeform 928">
              <a:extLst>
                <a:ext uri="{FF2B5EF4-FFF2-40B4-BE49-F238E27FC236}">
                  <a16:creationId xmlns:a16="http://schemas.microsoft.com/office/drawing/2014/main" id="{2C88E416-0814-112D-70DD-CEB74E4F6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094"/>
              <a:ext cx="385" cy="226"/>
            </a:xfrm>
            <a:custGeom>
              <a:avLst/>
              <a:gdLst>
                <a:gd name="T0" fmla="*/ 7 w 769"/>
                <a:gd name="T1" fmla="*/ 451 h 451"/>
                <a:gd name="T2" fmla="*/ 39 w 769"/>
                <a:gd name="T3" fmla="*/ 432 h 451"/>
                <a:gd name="T4" fmla="*/ 67 w 769"/>
                <a:gd name="T5" fmla="*/ 394 h 451"/>
                <a:gd name="T6" fmla="*/ 84 w 769"/>
                <a:gd name="T7" fmla="*/ 327 h 451"/>
                <a:gd name="T8" fmla="*/ 114 w 769"/>
                <a:gd name="T9" fmla="*/ 308 h 451"/>
                <a:gd name="T10" fmla="*/ 133 w 769"/>
                <a:gd name="T11" fmla="*/ 344 h 451"/>
                <a:gd name="T12" fmla="*/ 176 w 769"/>
                <a:gd name="T13" fmla="*/ 358 h 451"/>
                <a:gd name="T14" fmla="*/ 209 w 769"/>
                <a:gd name="T15" fmla="*/ 327 h 451"/>
                <a:gd name="T16" fmla="*/ 198 w 769"/>
                <a:gd name="T17" fmla="*/ 284 h 451"/>
                <a:gd name="T18" fmla="*/ 228 w 769"/>
                <a:gd name="T19" fmla="*/ 275 h 451"/>
                <a:gd name="T20" fmla="*/ 257 w 769"/>
                <a:gd name="T21" fmla="*/ 292 h 451"/>
                <a:gd name="T22" fmla="*/ 290 w 769"/>
                <a:gd name="T23" fmla="*/ 284 h 451"/>
                <a:gd name="T24" fmla="*/ 307 w 769"/>
                <a:gd name="T25" fmla="*/ 234 h 451"/>
                <a:gd name="T26" fmla="*/ 335 w 769"/>
                <a:gd name="T27" fmla="*/ 237 h 451"/>
                <a:gd name="T28" fmla="*/ 340 w 769"/>
                <a:gd name="T29" fmla="*/ 279 h 451"/>
                <a:gd name="T30" fmla="*/ 370 w 769"/>
                <a:gd name="T31" fmla="*/ 286 h 451"/>
                <a:gd name="T32" fmla="*/ 399 w 769"/>
                <a:gd name="T33" fmla="*/ 210 h 451"/>
                <a:gd name="T34" fmla="*/ 437 w 769"/>
                <a:gd name="T35" fmla="*/ 156 h 451"/>
                <a:gd name="T36" fmla="*/ 480 w 769"/>
                <a:gd name="T37" fmla="*/ 182 h 451"/>
                <a:gd name="T38" fmla="*/ 504 w 769"/>
                <a:gd name="T39" fmla="*/ 206 h 451"/>
                <a:gd name="T40" fmla="*/ 539 w 769"/>
                <a:gd name="T41" fmla="*/ 178 h 451"/>
                <a:gd name="T42" fmla="*/ 553 w 769"/>
                <a:gd name="T43" fmla="*/ 118 h 451"/>
                <a:gd name="T44" fmla="*/ 592 w 769"/>
                <a:gd name="T45" fmla="*/ 106 h 451"/>
                <a:gd name="T46" fmla="*/ 629 w 769"/>
                <a:gd name="T47" fmla="*/ 95 h 451"/>
                <a:gd name="T48" fmla="*/ 649 w 769"/>
                <a:gd name="T49" fmla="*/ 75 h 451"/>
                <a:gd name="T50" fmla="*/ 658 w 769"/>
                <a:gd name="T51" fmla="*/ 45 h 451"/>
                <a:gd name="T52" fmla="*/ 719 w 769"/>
                <a:gd name="T53" fmla="*/ 26 h 451"/>
                <a:gd name="T54" fmla="*/ 722 w 769"/>
                <a:gd name="T55" fmla="*/ 26 h 451"/>
                <a:gd name="T56" fmla="*/ 725 w 769"/>
                <a:gd name="T57" fmla="*/ 26 h 451"/>
                <a:gd name="T58" fmla="*/ 744 w 769"/>
                <a:gd name="T59" fmla="*/ 18 h 451"/>
                <a:gd name="T60" fmla="*/ 757 w 769"/>
                <a:gd name="T61" fmla="*/ 6 h 451"/>
                <a:gd name="T62" fmla="*/ 760 w 769"/>
                <a:gd name="T63" fmla="*/ 0 h 451"/>
                <a:gd name="T64" fmla="*/ 741 w 769"/>
                <a:gd name="T65" fmla="*/ 0 h 451"/>
                <a:gd name="T66" fmla="*/ 720 w 769"/>
                <a:gd name="T67" fmla="*/ 2 h 451"/>
                <a:gd name="T68" fmla="*/ 717 w 769"/>
                <a:gd name="T69" fmla="*/ 2 h 451"/>
                <a:gd name="T70" fmla="*/ 713 w 769"/>
                <a:gd name="T71" fmla="*/ 4 h 451"/>
                <a:gd name="T72" fmla="*/ 651 w 769"/>
                <a:gd name="T73" fmla="*/ 26 h 451"/>
                <a:gd name="T74" fmla="*/ 641 w 769"/>
                <a:gd name="T75" fmla="*/ 57 h 451"/>
                <a:gd name="T76" fmla="*/ 618 w 769"/>
                <a:gd name="T77" fmla="*/ 75 h 451"/>
                <a:gd name="T78" fmla="*/ 577 w 769"/>
                <a:gd name="T79" fmla="*/ 83 h 451"/>
                <a:gd name="T80" fmla="*/ 544 w 769"/>
                <a:gd name="T81" fmla="*/ 104 h 451"/>
                <a:gd name="T82" fmla="*/ 530 w 769"/>
                <a:gd name="T83" fmla="*/ 166 h 451"/>
                <a:gd name="T84" fmla="*/ 492 w 769"/>
                <a:gd name="T85" fmla="*/ 180 h 451"/>
                <a:gd name="T86" fmla="*/ 471 w 769"/>
                <a:gd name="T87" fmla="*/ 151 h 451"/>
                <a:gd name="T88" fmla="*/ 416 w 769"/>
                <a:gd name="T89" fmla="*/ 132 h 451"/>
                <a:gd name="T90" fmla="*/ 390 w 769"/>
                <a:gd name="T91" fmla="*/ 215 h 451"/>
                <a:gd name="T92" fmla="*/ 359 w 769"/>
                <a:gd name="T93" fmla="*/ 275 h 451"/>
                <a:gd name="T94" fmla="*/ 333 w 769"/>
                <a:gd name="T95" fmla="*/ 254 h 451"/>
                <a:gd name="T96" fmla="*/ 323 w 769"/>
                <a:gd name="T97" fmla="*/ 206 h 451"/>
                <a:gd name="T98" fmla="*/ 300 w 769"/>
                <a:gd name="T99" fmla="*/ 218 h 451"/>
                <a:gd name="T100" fmla="*/ 280 w 769"/>
                <a:gd name="T101" fmla="*/ 267 h 451"/>
                <a:gd name="T102" fmla="*/ 245 w 769"/>
                <a:gd name="T103" fmla="*/ 267 h 451"/>
                <a:gd name="T104" fmla="*/ 217 w 769"/>
                <a:gd name="T105" fmla="*/ 249 h 451"/>
                <a:gd name="T106" fmla="*/ 192 w 769"/>
                <a:gd name="T107" fmla="*/ 267 h 451"/>
                <a:gd name="T108" fmla="*/ 204 w 769"/>
                <a:gd name="T109" fmla="*/ 313 h 451"/>
                <a:gd name="T110" fmla="*/ 154 w 769"/>
                <a:gd name="T111" fmla="*/ 337 h 451"/>
                <a:gd name="T112" fmla="*/ 128 w 769"/>
                <a:gd name="T113" fmla="*/ 311 h 451"/>
                <a:gd name="T114" fmla="*/ 110 w 769"/>
                <a:gd name="T115" fmla="*/ 284 h 451"/>
                <a:gd name="T116" fmla="*/ 77 w 769"/>
                <a:gd name="T117" fmla="*/ 315 h 451"/>
                <a:gd name="T118" fmla="*/ 57 w 769"/>
                <a:gd name="T119" fmla="*/ 382 h 451"/>
                <a:gd name="T120" fmla="*/ 27 w 769"/>
                <a:gd name="T121" fmla="*/ 415 h 451"/>
                <a:gd name="T122" fmla="*/ 0 w 769"/>
                <a:gd name="T123" fmla="*/ 42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9" h="451">
                  <a:moveTo>
                    <a:pt x="3" y="451"/>
                  </a:moveTo>
                  <a:lnTo>
                    <a:pt x="3" y="451"/>
                  </a:lnTo>
                  <a:lnTo>
                    <a:pt x="3" y="451"/>
                  </a:lnTo>
                  <a:lnTo>
                    <a:pt x="5" y="451"/>
                  </a:lnTo>
                  <a:lnTo>
                    <a:pt x="7" y="451"/>
                  </a:lnTo>
                  <a:lnTo>
                    <a:pt x="12" y="450"/>
                  </a:lnTo>
                  <a:lnTo>
                    <a:pt x="17" y="446"/>
                  </a:lnTo>
                  <a:lnTo>
                    <a:pt x="24" y="443"/>
                  </a:lnTo>
                  <a:lnTo>
                    <a:pt x="31" y="439"/>
                  </a:lnTo>
                  <a:lnTo>
                    <a:pt x="39" y="432"/>
                  </a:lnTo>
                  <a:lnTo>
                    <a:pt x="46" y="426"/>
                  </a:lnTo>
                  <a:lnTo>
                    <a:pt x="55" y="417"/>
                  </a:lnTo>
                  <a:lnTo>
                    <a:pt x="62" y="407"/>
                  </a:lnTo>
                  <a:lnTo>
                    <a:pt x="62" y="407"/>
                  </a:lnTo>
                  <a:lnTo>
                    <a:pt x="67" y="394"/>
                  </a:lnTo>
                  <a:lnTo>
                    <a:pt x="72" y="381"/>
                  </a:lnTo>
                  <a:lnTo>
                    <a:pt x="76" y="367"/>
                  </a:lnTo>
                  <a:lnTo>
                    <a:pt x="77" y="353"/>
                  </a:lnTo>
                  <a:lnTo>
                    <a:pt x="81" y="339"/>
                  </a:lnTo>
                  <a:lnTo>
                    <a:pt x="84" y="327"/>
                  </a:lnTo>
                  <a:lnTo>
                    <a:pt x="90" y="318"/>
                  </a:lnTo>
                  <a:lnTo>
                    <a:pt x="95" y="311"/>
                  </a:lnTo>
                  <a:lnTo>
                    <a:pt x="103" y="308"/>
                  </a:lnTo>
                  <a:lnTo>
                    <a:pt x="114" y="308"/>
                  </a:lnTo>
                  <a:lnTo>
                    <a:pt x="114" y="308"/>
                  </a:lnTo>
                  <a:lnTo>
                    <a:pt x="124" y="313"/>
                  </a:lnTo>
                  <a:lnTo>
                    <a:pt x="129" y="320"/>
                  </a:lnTo>
                  <a:lnTo>
                    <a:pt x="131" y="327"/>
                  </a:lnTo>
                  <a:lnTo>
                    <a:pt x="133" y="336"/>
                  </a:lnTo>
                  <a:lnTo>
                    <a:pt x="133" y="344"/>
                  </a:lnTo>
                  <a:lnTo>
                    <a:pt x="135" y="353"/>
                  </a:lnTo>
                  <a:lnTo>
                    <a:pt x="138" y="358"/>
                  </a:lnTo>
                  <a:lnTo>
                    <a:pt x="145" y="362"/>
                  </a:lnTo>
                  <a:lnTo>
                    <a:pt x="157" y="362"/>
                  </a:lnTo>
                  <a:lnTo>
                    <a:pt x="176" y="358"/>
                  </a:lnTo>
                  <a:lnTo>
                    <a:pt x="176" y="358"/>
                  </a:lnTo>
                  <a:lnTo>
                    <a:pt x="193" y="353"/>
                  </a:lnTo>
                  <a:lnTo>
                    <a:pt x="204" y="344"/>
                  </a:lnTo>
                  <a:lnTo>
                    <a:pt x="209" y="336"/>
                  </a:lnTo>
                  <a:lnTo>
                    <a:pt x="209" y="327"/>
                  </a:lnTo>
                  <a:lnTo>
                    <a:pt x="205" y="318"/>
                  </a:lnTo>
                  <a:lnTo>
                    <a:pt x="202" y="308"/>
                  </a:lnTo>
                  <a:lnTo>
                    <a:pt x="198" y="299"/>
                  </a:lnTo>
                  <a:lnTo>
                    <a:pt x="197" y="291"/>
                  </a:lnTo>
                  <a:lnTo>
                    <a:pt x="198" y="284"/>
                  </a:lnTo>
                  <a:lnTo>
                    <a:pt x="205" y="279"/>
                  </a:lnTo>
                  <a:lnTo>
                    <a:pt x="205" y="279"/>
                  </a:lnTo>
                  <a:lnTo>
                    <a:pt x="214" y="275"/>
                  </a:lnTo>
                  <a:lnTo>
                    <a:pt x="223" y="273"/>
                  </a:lnTo>
                  <a:lnTo>
                    <a:pt x="228" y="275"/>
                  </a:lnTo>
                  <a:lnTo>
                    <a:pt x="233" y="279"/>
                  </a:lnTo>
                  <a:lnTo>
                    <a:pt x="238" y="282"/>
                  </a:lnTo>
                  <a:lnTo>
                    <a:pt x="243" y="286"/>
                  </a:lnTo>
                  <a:lnTo>
                    <a:pt x="250" y="291"/>
                  </a:lnTo>
                  <a:lnTo>
                    <a:pt x="257" y="292"/>
                  </a:lnTo>
                  <a:lnTo>
                    <a:pt x="264" y="294"/>
                  </a:lnTo>
                  <a:lnTo>
                    <a:pt x="274" y="294"/>
                  </a:lnTo>
                  <a:lnTo>
                    <a:pt x="274" y="294"/>
                  </a:lnTo>
                  <a:lnTo>
                    <a:pt x="283" y="291"/>
                  </a:lnTo>
                  <a:lnTo>
                    <a:pt x="290" y="284"/>
                  </a:lnTo>
                  <a:lnTo>
                    <a:pt x="295" y="273"/>
                  </a:lnTo>
                  <a:lnTo>
                    <a:pt x="299" y="263"/>
                  </a:lnTo>
                  <a:lnTo>
                    <a:pt x="302" y="251"/>
                  </a:lnTo>
                  <a:lnTo>
                    <a:pt x="304" y="241"/>
                  </a:lnTo>
                  <a:lnTo>
                    <a:pt x="307" y="234"/>
                  </a:lnTo>
                  <a:lnTo>
                    <a:pt x="312" y="227"/>
                  </a:lnTo>
                  <a:lnTo>
                    <a:pt x="318" y="227"/>
                  </a:lnTo>
                  <a:lnTo>
                    <a:pt x="326" y="230"/>
                  </a:lnTo>
                  <a:lnTo>
                    <a:pt x="326" y="230"/>
                  </a:lnTo>
                  <a:lnTo>
                    <a:pt x="335" y="237"/>
                  </a:lnTo>
                  <a:lnTo>
                    <a:pt x="338" y="246"/>
                  </a:lnTo>
                  <a:lnTo>
                    <a:pt x="340" y="254"/>
                  </a:lnTo>
                  <a:lnTo>
                    <a:pt x="340" y="263"/>
                  </a:lnTo>
                  <a:lnTo>
                    <a:pt x="340" y="272"/>
                  </a:lnTo>
                  <a:lnTo>
                    <a:pt x="340" y="279"/>
                  </a:lnTo>
                  <a:lnTo>
                    <a:pt x="342" y="284"/>
                  </a:lnTo>
                  <a:lnTo>
                    <a:pt x="347" y="287"/>
                  </a:lnTo>
                  <a:lnTo>
                    <a:pt x="356" y="287"/>
                  </a:lnTo>
                  <a:lnTo>
                    <a:pt x="370" y="286"/>
                  </a:lnTo>
                  <a:lnTo>
                    <a:pt x="370" y="286"/>
                  </a:lnTo>
                  <a:lnTo>
                    <a:pt x="383" y="277"/>
                  </a:lnTo>
                  <a:lnTo>
                    <a:pt x="392" y="265"/>
                  </a:lnTo>
                  <a:lnTo>
                    <a:pt x="395" y="248"/>
                  </a:lnTo>
                  <a:lnTo>
                    <a:pt x="399" y="229"/>
                  </a:lnTo>
                  <a:lnTo>
                    <a:pt x="399" y="210"/>
                  </a:lnTo>
                  <a:lnTo>
                    <a:pt x="401" y="190"/>
                  </a:lnTo>
                  <a:lnTo>
                    <a:pt x="404" y="175"/>
                  </a:lnTo>
                  <a:lnTo>
                    <a:pt x="411" y="163"/>
                  </a:lnTo>
                  <a:lnTo>
                    <a:pt x="421" y="156"/>
                  </a:lnTo>
                  <a:lnTo>
                    <a:pt x="437" y="156"/>
                  </a:lnTo>
                  <a:lnTo>
                    <a:pt x="437" y="156"/>
                  </a:lnTo>
                  <a:lnTo>
                    <a:pt x="454" y="161"/>
                  </a:lnTo>
                  <a:lnTo>
                    <a:pt x="466" y="168"/>
                  </a:lnTo>
                  <a:lnTo>
                    <a:pt x="475" y="175"/>
                  </a:lnTo>
                  <a:lnTo>
                    <a:pt x="480" y="182"/>
                  </a:lnTo>
                  <a:lnTo>
                    <a:pt x="485" y="190"/>
                  </a:lnTo>
                  <a:lnTo>
                    <a:pt x="487" y="196"/>
                  </a:lnTo>
                  <a:lnTo>
                    <a:pt x="492" y="201"/>
                  </a:lnTo>
                  <a:lnTo>
                    <a:pt x="496" y="204"/>
                  </a:lnTo>
                  <a:lnTo>
                    <a:pt x="504" y="206"/>
                  </a:lnTo>
                  <a:lnTo>
                    <a:pt x="515" y="204"/>
                  </a:lnTo>
                  <a:lnTo>
                    <a:pt x="515" y="204"/>
                  </a:lnTo>
                  <a:lnTo>
                    <a:pt x="527" y="199"/>
                  </a:lnTo>
                  <a:lnTo>
                    <a:pt x="534" y="190"/>
                  </a:lnTo>
                  <a:lnTo>
                    <a:pt x="539" y="178"/>
                  </a:lnTo>
                  <a:lnTo>
                    <a:pt x="542" y="166"/>
                  </a:lnTo>
                  <a:lnTo>
                    <a:pt x="544" y="154"/>
                  </a:lnTo>
                  <a:lnTo>
                    <a:pt x="546" y="140"/>
                  </a:lnTo>
                  <a:lnTo>
                    <a:pt x="549" y="128"/>
                  </a:lnTo>
                  <a:lnTo>
                    <a:pt x="553" y="118"/>
                  </a:lnTo>
                  <a:lnTo>
                    <a:pt x="560" y="111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82" y="108"/>
                  </a:lnTo>
                  <a:lnTo>
                    <a:pt x="592" y="106"/>
                  </a:lnTo>
                  <a:lnTo>
                    <a:pt x="601" y="106"/>
                  </a:lnTo>
                  <a:lnTo>
                    <a:pt x="608" y="104"/>
                  </a:lnTo>
                  <a:lnTo>
                    <a:pt x="617" y="102"/>
                  </a:lnTo>
                  <a:lnTo>
                    <a:pt x="622" y="99"/>
                  </a:lnTo>
                  <a:lnTo>
                    <a:pt x="629" y="95"/>
                  </a:lnTo>
                  <a:lnTo>
                    <a:pt x="634" y="92"/>
                  </a:lnTo>
                  <a:lnTo>
                    <a:pt x="639" y="87"/>
                  </a:lnTo>
                  <a:lnTo>
                    <a:pt x="644" y="82"/>
                  </a:lnTo>
                  <a:lnTo>
                    <a:pt x="644" y="82"/>
                  </a:lnTo>
                  <a:lnTo>
                    <a:pt x="649" y="75"/>
                  </a:lnTo>
                  <a:lnTo>
                    <a:pt x="653" y="68"/>
                  </a:lnTo>
                  <a:lnTo>
                    <a:pt x="653" y="61"/>
                  </a:lnTo>
                  <a:lnTo>
                    <a:pt x="653" y="56"/>
                  </a:lnTo>
                  <a:lnTo>
                    <a:pt x="655" y="50"/>
                  </a:lnTo>
                  <a:lnTo>
                    <a:pt x="658" y="45"/>
                  </a:lnTo>
                  <a:lnTo>
                    <a:pt x="665" y="40"/>
                  </a:lnTo>
                  <a:lnTo>
                    <a:pt x="677" y="35"/>
                  </a:lnTo>
                  <a:lnTo>
                    <a:pt x="694" y="31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20" y="26"/>
                  </a:lnTo>
                  <a:lnTo>
                    <a:pt x="720" y="26"/>
                  </a:lnTo>
                  <a:lnTo>
                    <a:pt x="722" y="26"/>
                  </a:lnTo>
                  <a:lnTo>
                    <a:pt x="722" y="26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5" y="26"/>
                  </a:lnTo>
                  <a:lnTo>
                    <a:pt x="725" y="26"/>
                  </a:lnTo>
                  <a:lnTo>
                    <a:pt x="725" y="26"/>
                  </a:lnTo>
                  <a:lnTo>
                    <a:pt x="732" y="25"/>
                  </a:lnTo>
                  <a:lnTo>
                    <a:pt x="738" y="23"/>
                  </a:lnTo>
                  <a:lnTo>
                    <a:pt x="743" y="19"/>
                  </a:lnTo>
                  <a:lnTo>
                    <a:pt x="744" y="18"/>
                  </a:lnTo>
                  <a:lnTo>
                    <a:pt x="748" y="14"/>
                  </a:lnTo>
                  <a:lnTo>
                    <a:pt x="750" y="12"/>
                  </a:lnTo>
                  <a:lnTo>
                    <a:pt x="751" y="9"/>
                  </a:lnTo>
                  <a:lnTo>
                    <a:pt x="755" y="7"/>
                  </a:lnTo>
                  <a:lnTo>
                    <a:pt x="757" y="6"/>
                  </a:lnTo>
                  <a:lnTo>
                    <a:pt x="760" y="6"/>
                  </a:lnTo>
                  <a:lnTo>
                    <a:pt x="769" y="0"/>
                  </a:lnTo>
                  <a:lnTo>
                    <a:pt x="769" y="0"/>
                  </a:lnTo>
                  <a:lnTo>
                    <a:pt x="765" y="0"/>
                  </a:lnTo>
                  <a:lnTo>
                    <a:pt x="760" y="0"/>
                  </a:lnTo>
                  <a:lnTo>
                    <a:pt x="757" y="0"/>
                  </a:lnTo>
                  <a:lnTo>
                    <a:pt x="753" y="0"/>
                  </a:lnTo>
                  <a:lnTo>
                    <a:pt x="750" y="0"/>
                  </a:lnTo>
                  <a:lnTo>
                    <a:pt x="744" y="0"/>
                  </a:lnTo>
                  <a:lnTo>
                    <a:pt x="741" y="0"/>
                  </a:lnTo>
                  <a:lnTo>
                    <a:pt x="734" y="0"/>
                  </a:lnTo>
                  <a:lnTo>
                    <a:pt x="729" y="0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0" y="2"/>
                  </a:lnTo>
                  <a:lnTo>
                    <a:pt x="720" y="2"/>
                  </a:lnTo>
                  <a:lnTo>
                    <a:pt x="719" y="2"/>
                  </a:lnTo>
                  <a:lnTo>
                    <a:pt x="719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5" y="2"/>
                  </a:lnTo>
                  <a:lnTo>
                    <a:pt x="715" y="2"/>
                  </a:lnTo>
                  <a:lnTo>
                    <a:pt x="715" y="2"/>
                  </a:lnTo>
                  <a:lnTo>
                    <a:pt x="713" y="4"/>
                  </a:lnTo>
                  <a:lnTo>
                    <a:pt x="713" y="4"/>
                  </a:lnTo>
                  <a:lnTo>
                    <a:pt x="689" y="7"/>
                  </a:lnTo>
                  <a:lnTo>
                    <a:pt x="672" y="12"/>
                  </a:lnTo>
                  <a:lnTo>
                    <a:pt x="662" y="16"/>
                  </a:lnTo>
                  <a:lnTo>
                    <a:pt x="655" y="21"/>
                  </a:lnTo>
                  <a:lnTo>
                    <a:pt x="651" y="26"/>
                  </a:lnTo>
                  <a:lnTo>
                    <a:pt x="649" y="31"/>
                  </a:lnTo>
                  <a:lnTo>
                    <a:pt x="648" y="37"/>
                  </a:lnTo>
                  <a:lnTo>
                    <a:pt x="648" y="44"/>
                  </a:lnTo>
                  <a:lnTo>
                    <a:pt x="646" y="50"/>
                  </a:lnTo>
                  <a:lnTo>
                    <a:pt x="641" y="57"/>
                  </a:lnTo>
                  <a:lnTo>
                    <a:pt x="641" y="57"/>
                  </a:lnTo>
                  <a:lnTo>
                    <a:pt x="636" y="64"/>
                  </a:lnTo>
                  <a:lnTo>
                    <a:pt x="630" y="68"/>
                  </a:lnTo>
                  <a:lnTo>
                    <a:pt x="624" y="73"/>
                  </a:lnTo>
                  <a:lnTo>
                    <a:pt x="618" y="75"/>
                  </a:lnTo>
                  <a:lnTo>
                    <a:pt x="611" y="78"/>
                  </a:lnTo>
                  <a:lnTo>
                    <a:pt x="605" y="80"/>
                  </a:lnTo>
                  <a:lnTo>
                    <a:pt x="596" y="82"/>
                  </a:lnTo>
                  <a:lnTo>
                    <a:pt x="587" y="82"/>
                  </a:lnTo>
                  <a:lnTo>
                    <a:pt x="577" y="83"/>
                  </a:lnTo>
                  <a:lnTo>
                    <a:pt x="567" y="83"/>
                  </a:lnTo>
                  <a:lnTo>
                    <a:pt x="567" y="83"/>
                  </a:lnTo>
                  <a:lnTo>
                    <a:pt x="556" y="87"/>
                  </a:lnTo>
                  <a:lnTo>
                    <a:pt x="549" y="94"/>
                  </a:lnTo>
                  <a:lnTo>
                    <a:pt x="544" y="104"/>
                  </a:lnTo>
                  <a:lnTo>
                    <a:pt x="542" y="116"/>
                  </a:lnTo>
                  <a:lnTo>
                    <a:pt x="541" y="130"/>
                  </a:lnTo>
                  <a:lnTo>
                    <a:pt x="537" y="142"/>
                  </a:lnTo>
                  <a:lnTo>
                    <a:pt x="535" y="156"/>
                  </a:lnTo>
                  <a:lnTo>
                    <a:pt x="530" y="166"/>
                  </a:lnTo>
                  <a:lnTo>
                    <a:pt x="522" y="175"/>
                  </a:lnTo>
                  <a:lnTo>
                    <a:pt x="511" y="180"/>
                  </a:lnTo>
                  <a:lnTo>
                    <a:pt x="511" y="180"/>
                  </a:lnTo>
                  <a:lnTo>
                    <a:pt x="499" y="182"/>
                  </a:lnTo>
                  <a:lnTo>
                    <a:pt x="492" y="180"/>
                  </a:lnTo>
                  <a:lnTo>
                    <a:pt x="487" y="177"/>
                  </a:lnTo>
                  <a:lnTo>
                    <a:pt x="484" y="171"/>
                  </a:lnTo>
                  <a:lnTo>
                    <a:pt x="480" y="166"/>
                  </a:lnTo>
                  <a:lnTo>
                    <a:pt x="477" y="159"/>
                  </a:lnTo>
                  <a:lnTo>
                    <a:pt x="471" y="151"/>
                  </a:lnTo>
                  <a:lnTo>
                    <a:pt x="463" y="144"/>
                  </a:lnTo>
                  <a:lnTo>
                    <a:pt x="451" y="137"/>
                  </a:lnTo>
                  <a:lnTo>
                    <a:pt x="433" y="132"/>
                  </a:lnTo>
                  <a:lnTo>
                    <a:pt x="433" y="132"/>
                  </a:lnTo>
                  <a:lnTo>
                    <a:pt x="416" y="132"/>
                  </a:lnTo>
                  <a:lnTo>
                    <a:pt x="406" y="140"/>
                  </a:lnTo>
                  <a:lnTo>
                    <a:pt x="399" y="154"/>
                  </a:lnTo>
                  <a:lnTo>
                    <a:pt x="395" y="171"/>
                  </a:lnTo>
                  <a:lnTo>
                    <a:pt x="392" y="192"/>
                  </a:lnTo>
                  <a:lnTo>
                    <a:pt x="390" y="215"/>
                  </a:lnTo>
                  <a:lnTo>
                    <a:pt x="387" y="235"/>
                  </a:lnTo>
                  <a:lnTo>
                    <a:pt x="382" y="254"/>
                  </a:lnTo>
                  <a:lnTo>
                    <a:pt x="373" y="268"/>
                  </a:lnTo>
                  <a:lnTo>
                    <a:pt x="359" y="275"/>
                  </a:lnTo>
                  <a:lnTo>
                    <a:pt x="359" y="275"/>
                  </a:lnTo>
                  <a:lnTo>
                    <a:pt x="345" y="279"/>
                  </a:lnTo>
                  <a:lnTo>
                    <a:pt x="338" y="277"/>
                  </a:lnTo>
                  <a:lnTo>
                    <a:pt x="333" y="272"/>
                  </a:lnTo>
                  <a:lnTo>
                    <a:pt x="331" y="265"/>
                  </a:lnTo>
                  <a:lnTo>
                    <a:pt x="333" y="254"/>
                  </a:lnTo>
                  <a:lnTo>
                    <a:pt x="335" y="244"/>
                  </a:lnTo>
                  <a:lnTo>
                    <a:pt x="335" y="234"/>
                  </a:lnTo>
                  <a:lnTo>
                    <a:pt x="333" y="223"/>
                  </a:lnTo>
                  <a:lnTo>
                    <a:pt x="330" y="213"/>
                  </a:lnTo>
                  <a:lnTo>
                    <a:pt x="323" y="206"/>
                  </a:lnTo>
                  <a:lnTo>
                    <a:pt x="323" y="206"/>
                  </a:lnTo>
                  <a:lnTo>
                    <a:pt x="314" y="203"/>
                  </a:lnTo>
                  <a:lnTo>
                    <a:pt x="307" y="204"/>
                  </a:lnTo>
                  <a:lnTo>
                    <a:pt x="304" y="210"/>
                  </a:lnTo>
                  <a:lnTo>
                    <a:pt x="300" y="218"/>
                  </a:lnTo>
                  <a:lnTo>
                    <a:pt x="297" y="229"/>
                  </a:lnTo>
                  <a:lnTo>
                    <a:pt x="295" y="239"/>
                  </a:lnTo>
                  <a:lnTo>
                    <a:pt x="292" y="249"/>
                  </a:lnTo>
                  <a:lnTo>
                    <a:pt x="287" y="260"/>
                  </a:lnTo>
                  <a:lnTo>
                    <a:pt x="280" y="267"/>
                  </a:lnTo>
                  <a:lnTo>
                    <a:pt x="271" y="270"/>
                  </a:lnTo>
                  <a:lnTo>
                    <a:pt x="271" y="270"/>
                  </a:lnTo>
                  <a:lnTo>
                    <a:pt x="261" y="270"/>
                  </a:lnTo>
                  <a:lnTo>
                    <a:pt x="252" y="270"/>
                  </a:lnTo>
                  <a:lnTo>
                    <a:pt x="245" y="267"/>
                  </a:lnTo>
                  <a:lnTo>
                    <a:pt x="240" y="261"/>
                  </a:lnTo>
                  <a:lnTo>
                    <a:pt x="235" y="258"/>
                  </a:lnTo>
                  <a:lnTo>
                    <a:pt x="230" y="254"/>
                  </a:lnTo>
                  <a:lnTo>
                    <a:pt x="224" y="251"/>
                  </a:lnTo>
                  <a:lnTo>
                    <a:pt x="217" y="249"/>
                  </a:lnTo>
                  <a:lnTo>
                    <a:pt x="211" y="251"/>
                  </a:lnTo>
                  <a:lnTo>
                    <a:pt x="202" y="254"/>
                  </a:lnTo>
                  <a:lnTo>
                    <a:pt x="202" y="254"/>
                  </a:lnTo>
                  <a:lnTo>
                    <a:pt x="195" y="260"/>
                  </a:lnTo>
                  <a:lnTo>
                    <a:pt x="192" y="267"/>
                  </a:lnTo>
                  <a:lnTo>
                    <a:pt x="193" y="275"/>
                  </a:lnTo>
                  <a:lnTo>
                    <a:pt x="198" y="284"/>
                  </a:lnTo>
                  <a:lnTo>
                    <a:pt x="202" y="294"/>
                  </a:lnTo>
                  <a:lnTo>
                    <a:pt x="204" y="303"/>
                  </a:lnTo>
                  <a:lnTo>
                    <a:pt x="204" y="313"/>
                  </a:lnTo>
                  <a:lnTo>
                    <a:pt x="200" y="320"/>
                  </a:lnTo>
                  <a:lnTo>
                    <a:pt x="190" y="329"/>
                  </a:lnTo>
                  <a:lnTo>
                    <a:pt x="171" y="336"/>
                  </a:lnTo>
                  <a:lnTo>
                    <a:pt x="171" y="336"/>
                  </a:lnTo>
                  <a:lnTo>
                    <a:pt x="154" y="337"/>
                  </a:lnTo>
                  <a:lnTo>
                    <a:pt x="141" y="337"/>
                  </a:lnTo>
                  <a:lnTo>
                    <a:pt x="133" y="334"/>
                  </a:lnTo>
                  <a:lnTo>
                    <a:pt x="129" y="329"/>
                  </a:lnTo>
                  <a:lnTo>
                    <a:pt x="128" y="320"/>
                  </a:lnTo>
                  <a:lnTo>
                    <a:pt x="128" y="311"/>
                  </a:lnTo>
                  <a:lnTo>
                    <a:pt x="128" y="303"/>
                  </a:lnTo>
                  <a:lnTo>
                    <a:pt x="124" y="296"/>
                  </a:lnTo>
                  <a:lnTo>
                    <a:pt x="119" y="289"/>
                  </a:lnTo>
                  <a:lnTo>
                    <a:pt x="110" y="284"/>
                  </a:lnTo>
                  <a:lnTo>
                    <a:pt x="110" y="284"/>
                  </a:lnTo>
                  <a:lnTo>
                    <a:pt x="100" y="284"/>
                  </a:lnTo>
                  <a:lnTo>
                    <a:pt x="91" y="287"/>
                  </a:lnTo>
                  <a:lnTo>
                    <a:pt x="84" y="294"/>
                  </a:lnTo>
                  <a:lnTo>
                    <a:pt x="81" y="303"/>
                  </a:lnTo>
                  <a:lnTo>
                    <a:pt x="77" y="315"/>
                  </a:lnTo>
                  <a:lnTo>
                    <a:pt x="74" y="329"/>
                  </a:lnTo>
                  <a:lnTo>
                    <a:pt x="71" y="343"/>
                  </a:lnTo>
                  <a:lnTo>
                    <a:pt x="67" y="358"/>
                  </a:lnTo>
                  <a:lnTo>
                    <a:pt x="64" y="370"/>
                  </a:lnTo>
                  <a:lnTo>
                    <a:pt x="57" y="382"/>
                  </a:lnTo>
                  <a:lnTo>
                    <a:pt x="57" y="382"/>
                  </a:lnTo>
                  <a:lnTo>
                    <a:pt x="50" y="393"/>
                  </a:lnTo>
                  <a:lnTo>
                    <a:pt x="43" y="401"/>
                  </a:lnTo>
                  <a:lnTo>
                    <a:pt x="34" y="408"/>
                  </a:lnTo>
                  <a:lnTo>
                    <a:pt x="27" y="415"/>
                  </a:lnTo>
                  <a:lnTo>
                    <a:pt x="20" y="419"/>
                  </a:lnTo>
                  <a:lnTo>
                    <a:pt x="14" y="422"/>
                  </a:lnTo>
                  <a:lnTo>
                    <a:pt x="8" y="426"/>
                  </a:lnTo>
                  <a:lnTo>
                    <a:pt x="3" y="427"/>
                  </a:lnTo>
                  <a:lnTo>
                    <a:pt x="0" y="427"/>
                  </a:lnTo>
                  <a:lnTo>
                    <a:pt x="0" y="427"/>
                  </a:lnTo>
                  <a:lnTo>
                    <a:pt x="0" y="427"/>
                  </a:lnTo>
                  <a:lnTo>
                    <a:pt x="3" y="451"/>
                  </a:lnTo>
                  <a:lnTo>
                    <a:pt x="3" y="451"/>
                  </a:lnTo>
                  <a:close/>
                </a:path>
              </a:pathLst>
            </a:custGeom>
            <a:solidFill>
              <a:srgbClr val="6500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05" name="Freeform 929">
              <a:extLst>
                <a:ext uri="{FF2B5EF4-FFF2-40B4-BE49-F238E27FC236}">
                  <a16:creationId xmlns:a16="http://schemas.microsoft.com/office/drawing/2014/main" id="{48A696B8-327B-19F8-1E89-854BCFEF6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917"/>
              <a:ext cx="534" cy="650"/>
            </a:xfrm>
            <a:custGeom>
              <a:avLst/>
              <a:gdLst>
                <a:gd name="T0" fmla="*/ 1066 w 1068"/>
                <a:gd name="T1" fmla="*/ 0 h 1300"/>
                <a:gd name="T2" fmla="*/ 1066 w 1068"/>
                <a:gd name="T3" fmla="*/ 21 h 1300"/>
                <a:gd name="T4" fmla="*/ 1066 w 1068"/>
                <a:gd name="T5" fmla="*/ 76 h 1300"/>
                <a:gd name="T6" fmla="*/ 1068 w 1068"/>
                <a:gd name="T7" fmla="*/ 161 h 1300"/>
                <a:gd name="T8" fmla="*/ 1068 w 1068"/>
                <a:gd name="T9" fmla="*/ 264 h 1300"/>
                <a:gd name="T10" fmla="*/ 1066 w 1068"/>
                <a:gd name="T11" fmla="*/ 382 h 1300"/>
                <a:gd name="T12" fmla="*/ 1064 w 1068"/>
                <a:gd name="T13" fmla="*/ 503 h 1300"/>
                <a:gd name="T14" fmla="*/ 1063 w 1068"/>
                <a:gd name="T15" fmla="*/ 621 h 1300"/>
                <a:gd name="T16" fmla="*/ 1059 w 1068"/>
                <a:gd name="T17" fmla="*/ 726 h 1300"/>
                <a:gd name="T18" fmla="*/ 1054 w 1068"/>
                <a:gd name="T19" fmla="*/ 812 h 1300"/>
                <a:gd name="T20" fmla="*/ 1047 w 1068"/>
                <a:gd name="T21" fmla="*/ 871 h 1300"/>
                <a:gd name="T22" fmla="*/ 1047 w 1068"/>
                <a:gd name="T23" fmla="*/ 871 h 1300"/>
                <a:gd name="T24" fmla="*/ 1028 w 1068"/>
                <a:gd name="T25" fmla="*/ 933 h 1300"/>
                <a:gd name="T26" fmla="*/ 994 w 1068"/>
                <a:gd name="T27" fmla="*/ 994 h 1300"/>
                <a:gd name="T28" fmla="*/ 947 w 1068"/>
                <a:gd name="T29" fmla="*/ 1053 h 1300"/>
                <a:gd name="T30" fmla="*/ 892 w 1068"/>
                <a:gd name="T31" fmla="*/ 1110 h 1300"/>
                <a:gd name="T32" fmla="*/ 828 w 1068"/>
                <a:gd name="T33" fmla="*/ 1160 h 1300"/>
                <a:gd name="T34" fmla="*/ 760 w 1068"/>
                <a:gd name="T35" fmla="*/ 1205 h 1300"/>
                <a:gd name="T36" fmla="*/ 689 w 1068"/>
                <a:gd name="T37" fmla="*/ 1243 h 1300"/>
                <a:gd name="T38" fmla="*/ 619 w 1068"/>
                <a:gd name="T39" fmla="*/ 1272 h 1300"/>
                <a:gd name="T40" fmla="*/ 549 w 1068"/>
                <a:gd name="T41" fmla="*/ 1291 h 1300"/>
                <a:gd name="T42" fmla="*/ 487 w 1068"/>
                <a:gd name="T43" fmla="*/ 1300 h 1300"/>
                <a:gd name="T44" fmla="*/ 487 w 1068"/>
                <a:gd name="T45" fmla="*/ 1300 h 1300"/>
                <a:gd name="T46" fmla="*/ 442 w 1068"/>
                <a:gd name="T47" fmla="*/ 1296 h 1300"/>
                <a:gd name="T48" fmla="*/ 403 w 1068"/>
                <a:gd name="T49" fmla="*/ 1284 h 1300"/>
                <a:gd name="T50" fmla="*/ 365 w 1068"/>
                <a:gd name="T51" fmla="*/ 1265 h 1300"/>
                <a:gd name="T52" fmla="*/ 330 w 1068"/>
                <a:gd name="T53" fmla="*/ 1239 h 1300"/>
                <a:gd name="T54" fmla="*/ 299 w 1068"/>
                <a:gd name="T55" fmla="*/ 1210 h 1300"/>
                <a:gd name="T56" fmla="*/ 271 w 1068"/>
                <a:gd name="T57" fmla="*/ 1177 h 1300"/>
                <a:gd name="T58" fmla="*/ 247 w 1068"/>
                <a:gd name="T59" fmla="*/ 1141 h 1300"/>
                <a:gd name="T60" fmla="*/ 225 w 1068"/>
                <a:gd name="T61" fmla="*/ 1104 h 1300"/>
                <a:gd name="T62" fmla="*/ 207 w 1068"/>
                <a:gd name="T63" fmla="*/ 1068 h 1300"/>
                <a:gd name="T64" fmla="*/ 192 w 1068"/>
                <a:gd name="T65" fmla="*/ 1034 h 1300"/>
                <a:gd name="T66" fmla="*/ 192 w 1068"/>
                <a:gd name="T67" fmla="*/ 1034 h 1300"/>
                <a:gd name="T68" fmla="*/ 176 w 1068"/>
                <a:gd name="T69" fmla="*/ 983 h 1300"/>
                <a:gd name="T70" fmla="*/ 155 w 1068"/>
                <a:gd name="T71" fmla="*/ 906 h 1300"/>
                <a:gd name="T72" fmla="*/ 131 w 1068"/>
                <a:gd name="T73" fmla="*/ 809 h 1300"/>
                <a:gd name="T74" fmla="*/ 105 w 1068"/>
                <a:gd name="T75" fmla="*/ 700 h 1300"/>
                <a:gd name="T76" fmla="*/ 79 w 1068"/>
                <a:gd name="T77" fmla="*/ 586 h 1300"/>
                <a:gd name="T78" fmla="*/ 55 w 1068"/>
                <a:gd name="T79" fmla="*/ 475 h 1300"/>
                <a:gd name="T80" fmla="*/ 33 w 1068"/>
                <a:gd name="T81" fmla="*/ 375 h 1300"/>
                <a:gd name="T82" fmla="*/ 16 w 1068"/>
                <a:gd name="T83" fmla="*/ 294 h 1300"/>
                <a:gd name="T84" fmla="*/ 5 w 1068"/>
                <a:gd name="T85" fmla="*/ 240 h 1300"/>
                <a:gd name="T86" fmla="*/ 0 w 1068"/>
                <a:gd name="T87" fmla="*/ 22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8" h="1300">
                  <a:moveTo>
                    <a:pt x="1066" y="0"/>
                  </a:moveTo>
                  <a:lnTo>
                    <a:pt x="1066" y="21"/>
                  </a:lnTo>
                  <a:lnTo>
                    <a:pt x="1066" y="76"/>
                  </a:lnTo>
                  <a:lnTo>
                    <a:pt x="1068" y="161"/>
                  </a:lnTo>
                  <a:lnTo>
                    <a:pt x="1068" y="264"/>
                  </a:lnTo>
                  <a:lnTo>
                    <a:pt x="1066" y="382"/>
                  </a:lnTo>
                  <a:lnTo>
                    <a:pt x="1064" y="503"/>
                  </a:lnTo>
                  <a:lnTo>
                    <a:pt x="1063" y="621"/>
                  </a:lnTo>
                  <a:lnTo>
                    <a:pt x="1059" y="726"/>
                  </a:lnTo>
                  <a:lnTo>
                    <a:pt x="1054" y="812"/>
                  </a:lnTo>
                  <a:lnTo>
                    <a:pt x="1047" y="871"/>
                  </a:lnTo>
                  <a:lnTo>
                    <a:pt x="1047" y="871"/>
                  </a:lnTo>
                  <a:lnTo>
                    <a:pt x="1028" y="933"/>
                  </a:lnTo>
                  <a:lnTo>
                    <a:pt x="994" y="994"/>
                  </a:lnTo>
                  <a:lnTo>
                    <a:pt x="947" y="1053"/>
                  </a:lnTo>
                  <a:lnTo>
                    <a:pt x="892" y="1110"/>
                  </a:lnTo>
                  <a:lnTo>
                    <a:pt x="828" y="1160"/>
                  </a:lnTo>
                  <a:lnTo>
                    <a:pt x="760" y="1205"/>
                  </a:lnTo>
                  <a:lnTo>
                    <a:pt x="689" y="1243"/>
                  </a:lnTo>
                  <a:lnTo>
                    <a:pt x="619" y="1272"/>
                  </a:lnTo>
                  <a:lnTo>
                    <a:pt x="549" y="1291"/>
                  </a:lnTo>
                  <a:lnTo>
                    <a:pt x="487" y="1300"/>
                  </a:lnTo>
                  <a:lnTo>
                    <a:pt x="487" y="1300"/>
                  </a:lnTo>
                  <a:lnTo>
                    <a:pt x="442" y="1296"/>
                  </a:lnTo>
                  <a:lnTo>
                    <a:pt x="403" y="1284"/>
                  </a:lnTo>
                  <a:lnTo>
                    <a:pt x="365" y="1265"/>
                  </a:lnTo>
                  <a:lnTo>
                    <a:pt x="330" y="1239"/>
                  </a:lnTo>
                  <a:lnTo>
                    <a:pt x="299" y="1210"/>
                  </a:lnTo>
                  <a:lnTo>
                    <a:pt x="271" y="1177"/>
                  </a:lnTo>
                  <a:lnTo>
                    <a:pt x="247" y="1141"/>
                  </a:lnTo>
                  <a:lnTo>
                    <a:pt x="225" y="1104"/>
                  </a:lnTo>
                  <a:lnTo>
                    <a:pt x="207" y="1068"/>
                  </a:lnTo>
                  <a:lnTo>
                    <a:pt x="192" y="1034"/>
                  </a:lnTo>
                  <a:lnTo>
                    <a:pt x="192" y="1034"/>
                  </a:lnTo>
                  <a:lnTo>
                    <a:pt x="176" y="983"/>
                  </a:lnTo>
                  <a:lnTo>
                    <a:pt x="155" y="906"/>
                  </a:lnTo>
                  <a:lnTo>
                    <a:pt x="131" y="809"/>
                  </a:lnTo>
                  <a:lnTo>
                    <a:pt x="105" y="700"/>
                  </a:lnTo>
                  <a:lnTo>
                    <a:pt x="79" y="586"/>
                  </a:lnTo>
                  <a:lnTo>
                    <a:pt x="55" y="475"/>
                  </a:lnTo>
                  <a:lnTo>
                    <a:pt x="33" y="375"/>
                  </a:lnTo>
                  <a:lnTo>
                    <a:pt x="16" y="294"/>
                  </a:lnTo>
                  <a:lnTo>
                    <a:pt x="5" y="240"/>
                  </a:lnTo>
                  <a:lnTo>
                    <a:pt x="0" y="220"/>
                  </a:lnTo>
                </a:path>
              </a:pathLst>
            </a:custGeom>
            <a:noFill/>
            <a:ln w="7938">
              <a:solidFill>
                <a:srgbClr val="FF91D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06" name="Freeform 930">
              <a:extLst>
                <a:ext uri="{FF2B5EF4-FFF2-40B4-BE49-F238E27FC236}">
                  <a16:creationId xmlns:a16="http://schemas.microsoft.com/office/drawing/2014/main" id="{81614D12-80B2-FD18-2679-A903E4FA9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3471"/>
              <a:ext cx="95" cy="41"/>
            </a:xfrm>
            <a:custGeom>
              <a:avLst/>
              <a:gdLst>
                <a:gd name="T0" fmla="*/ 46 w 190"/>
                <a:gd name="T1" fmla="*/ 9 h 81"/>
                <a:gd name="T2" fmla="*/ 53 w 190"/>
                <a:gd name="T3" fmla="*/ 9 h 81"/>
                <a:gd name="T4" fmla="*/ 64 w 190"/>
                <a:gd name="T5" fmla="*/ 5 h 81"/>
                <a:gd name="T6" fmla="*/ 79 w 190"/>
                <a:gd name="T7" fmla="*/ 3 h 81"/>
                <a:gd name="T8" fmla="*/ 95 w 190"/>
                <a:gd name="T9" fmla="*/ 2 h 81"/>
                <a:gd name="T10" fmla="*/ 114 w 190"/>
                <a:gd name="T11" fmla="*/ 0 h 81"/>
                <a:gd name="T12" fmla="*/ 131 w 190"/>
                <a:gd name="T13" fmla="*/ 0 h 81"/>
                <a:gd name="T14" fmla="*/ 148 w 190"/>
                <a:gd name="T15" fmla="*/ 2 h 81"/>
                <a:gd name="T16" fmla="*/ 164 w 190"/>
                <a:gd name="T17" fmla="*/ 5 h 81"/>
                <a:gd name="T18" fmla="*/ 178 w 190"/>
                <a:gd name="T19" fmla="*/ 12 h 81"/>
                <a:gd name="T20" fmla="*/ 186 w 190"/>
                <a:gd name="T21" fmla="*/ 19 h 81"/>
                <a:gd name="T22" fmla="*/ 186 w 190"/>
                <a:gd name="T23" fmla="*/ 19 h 81"/>
                <a:gd name="T24" fmla="*/ 190 w 190"/>
                <a:gd name="T25" fmla="*/ 29 h 81"/>
                <a:gd name="T26" fmla="*/ 190 w 190"/>
                <a:gd name="T27" fmla="*/ 38 h 81"/>
                <a:gd name="T28" fmla="*/ 186 w 190"/>
                <a:gd name="T29" fmla="*/ 45 h 81"/>
                <a:gd name="T30" fmla="*/ 181 w 190"/>
                <a:gd name="T31" fmla="*/ 52 h 81"/>
                <a:gd name="T32" fmla="*/ 172 w 190"/>
                <a:gd name="T33" fmla="*/ 55 h 81"/>
                <a:gd name="T34" fmla="*/ 160 w 190"/>
                <a:gd name="T35" fmla="*/ 59 h 81"/>
                <a:gd name="T36" fmla="*/ 148 w 190"/>
                <a:gd name="T37" fmla="*/ 62 h 81"/>
                <a:gd name="T38" fmla="*/ 133 w 190"/>
                <a:gd name="T39" fmla="*/ 64 h 81"/>
                <a:gd name="T40" fmla="*/ 115 w 190"/>
                <a:gd name="T41" fmla="*/ 64 h 81"/>
                <a:gd name="T42" fmla="*/ 98 w 190"/>
                <a:gd name="T43" fmla="*/ 62 h 81"/>
                <a:gd name="T44" fmla="*/ 98 w 190"/>
                <a:gd name="T45" fmla="*/ 62 h 81"/>
                <a:gd name="T46" fmla="*/ 86 w 190"/>
                <a:gd name="T47" fmla="*/ 62 h 81"/>
                <a:gd name="T48" fmla="*/ 77 w 190"/>
                <a:gd name="T49" fmla="*/ 64 h 81"/>
                <a:gd name="T50" fmla="*/ 69 w 190"/>
                <a:gd name="T51" fmla="*/ 66 h 81"/>
                <a:gd name="T52" fmla="*/ 64 w 190"/>
                <a:gd name="T53" fmla="*/ 67 h 81"/>
                <a:gd name="T54" fmla="*/ 57 w 190"/>
                <a:gd name="T55" fmla="*/ 71 h 81"/>
                <a:gd name="T56" fmla="*/ 51 w 190"/>
                <a:gd name="T57" fmla="*/ 74 h 81"/>
                <a:gd name="T58" fmla="*/ 46 w 190"/>
                <a:gd name="T59" fmla="*/ 78 h 81"/>
                <a:gd name="T60" fmla="*/ 41 w 190"/>
                <a:gd name="T61" fmla="*/ 79 h 81"/>
                <a:gd name="T62" fmla="*/ 34 w 190"/>
                <a:gd name="T63" fmla="*/ 81 h 81"/>
                <a:gd name="T64" fmla="*/ 27 w 190"/>
                <a:gd name="T65" fmla="*/ 81 h 81"/>
                <a:gd name="T66" fmla="*/ 27 w 190"/>
                <a:gd name="T67" fmla="*/ 81 h 81"/>
                <a:gd name="T68" fmla="*/ 19 w 190"/>
                <a:gd name="T69" fmla="*/ 81 h 81"/>
                <a:gd name="T70" fmla="*/ 12 w 190"/>
                <a:gd name="T71" fmla="*/ 79 h 81"/>
                <a:gd name="T72" fmla="*/ 7 w 190"/>
                <a:gd name="T73" fmla="*/ 74 h 81"/>
                <a:gd name="T74" fmla="*/ 3 w 190"/>
                <a:gd name="T75" fmla="*/ 71 h 81"/>
                <a:gd name="T76" fmla="*/ 0 w 190"/>
                <a:gd name="T77" fmla="*/ 64 h 81"/>
                <a:gd name="T78" fmla="*/ 0 w 190"/>
                <a:gd name="T79" fmla="*/ 59 h 81"/>
                <a:gd name="T80" fmla="*/ 0 w 190"/>
                <a:gd name="T81" fmla="*/ 52 h 81"/>
                <a:gd name="T82" fmla="*/ 1 w 190"/>
                <a:gd name="T83" fmla="*/ 45 h 81"/>
                <a:gd name="T84" fmla="*/ 7 w 190"/>
                <a:gd name="T85" fmla="*/ 38 h 81"/>
                <a:gd name="T86" fmla="*/ 12 w 190"/>
                <a:gd name="T87" fmla="*/ 31 h 81"/>
                <a:gd name="T88" fmla="*/ 12 w 190"/>
                <a:gd name="T89" fmla="*/ 31 h 81"/>
                <a:gd name="T90" fmla="*/ 12 w 190"/>
                <a:gd name="T91" fmla="*/ 29 h 81"/>
                <a:gd name="T92" fmla="*/ 13 w 190"/>
                <a:gd name="T93" fmla="*/ 28 h 81"/>
                <a:gd name="T94" fmla="*/ 15 w 190"/>
                <a:gd name="T95" fmla="*/ 26 h 81"/>
                <a:gd name="T96" fmla="*/ 19 w 190"/>
                <a:gd name="T97" fmla="*/ 24 h 81"/>
                <a:gd name="T98" fmla="*/ 22 w 190"/>
                <a:gd name="T99" fmla="*/ 21 h 81"/>
                <a:gd name="T100" fmla="*/ 26 w 190"/>
                <a:gd name="T101" fmla="*/ 17 h 81"/>
                <a:gd name="T102" fmla="*/ 31 w 190"/>
                <a:gd name="T103" fmla="*/ 15 h 81"/>
                <a:gd name="T104" fmla="*/ 36 w 190"/>
                <a:gd name="T105" fmla="*/ 12 h 81"/>
                <a:gd name="T106" fmla="*/ 41 w 190"/>
                <a:gd name="T107" fmla="*/ 10 h 81"/>
                <a:gd name="T108" fmla="*/ 46 w 190"/>
                <a:gd name="T109" fmla="*/ 9 h 81"/>
                <a:gd name="T110" fmla="*/ 46 w 190"/>
                <a:gd name="T111" fmla="*/ 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81">
                  <a:moveTo>
                    <a:pt x="46" y="9"/>
                  </a:moveTo>
                  <a:lnTo>
                    <a:pt x="53" y="9"/>
                  </a:lnTo>
                  <a:lnTo>
                    <a:pt x="64" y="5"/>
                  </a:lnTo>
                  <a:lnTo>
                    <a:pt x="79" y="3"/>
                  </a:lnTo>
                  <a:lnTo>
                    <a:pt x="95" y="2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2"/>
                  </a:lnTo>
                  <a:lnTo>
                    <a:pt x="164" y="5"/>
                  </a:lnTo>
                  <a:lnTo>
                    <a:pt x="178" y="12"/>
                  </a:lnTo>
                  <a:lnTo>
                    <a:pt x="186" y="19"/>
                  </a:lnTo>
                  <a:lnTo>
                    <a:pt x="186" y="19"/>
                  </a:lnTo>
                  <a:lnTo>
                    <a:pt x="190" y="29"/>
                  </a:lnTo>
                  <a:lnTo>
                    <a:pt x="190" y="38"/>
                  </a:lnTo>
                  <a:lnTo>
                    <a:pt x="186" y="45"/>
                  </a:lnTo>
                  <a:lnTo>
                    <a:pt x="181" y="52"/>
                  </a:lnTo>
                  <a:lnTo>
                    <a:pt x="172" y="55"/>
                  </a:lnTo>
                  <a:lnTo>
                    <a:pt x="160" y="59"/>
                  </a:lnTo>
                  <a:lnTo>
                    <a:pt x="148" y="62"/>
                  </a:lnTo>
                  <a:lnTo>
                    <a:pt x="133" y="64"/>
                  </a:lnTo>
                  <a:lnTo>
                    <a:pt x="115" y="64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86" y="62"/>
                  </a:lnTo>
                  <a:lnTo>
                    <a:pt x="77" y="64"/>
                  </a:lnTo>
                  <a:lnTo>
                    <a:pt x="69" y="66"/>
                  </a:lnTo>
                  <a:lnTo>
                    <a:pt x="64" y="67"/>
                  </a:lnTo>
                  <a:lnTo>
                    <a:pt x="57" y="71"/>
                  </a:lnTo>
                  <a:lnTo>
                    <a:pt x="51" y="74"/>
                  </a:lnTo>
                  <a:lnTo>
                    <a:pt x="46" y="78"/>
                  </a:lnTo>
                  <a:lnTo>
                    <a:pt x="41" y="79"/>
                  </a:lnTo>
                  <a:lnTo>
                    <a:pt x="34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19" y="81"/>
                  </a:lnTo>
                  <a:lnTo>
                    <a:pt x="12" y="79"/>
                  </a:lnTo>
                  <a:lnTo>
                    <a:pt x="7" y="74"/>
                  </a:lnTo>
                  <a:lnTo>
                    <a:pt x="3" y="71"/>
                  </a:lnTo>
                  <a:lnTo>
                    <a:pt x="0" y="64"/>
                  </a:lnTo>
                  <a:lnTo>
                    <a:pt x="0" y="59"/>
                  </a:lnTo>
                  <a:lnTo>
                    <a:pt x="0" y="52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3" y="28"/>
                  </a:lnTo>
                  <a:lnTo>
                    <a:pt x="15" y="26"/>
                  </a:lnTo>
                  <a:lnTo>
                    <a:pt x="19" y="24"/>
                  </a:lnTo>
                  <a:lnTo>
                    <a:pt x="22" y="21"/>
                  </a:lnTo>
                  <a:lnTo>
                    <a:pt x="26" y="17"/>
                  </a:lnTo>
                  <a:lnTo>
                    <a:pt x="31" y="15"/>
                  </a:lnTo>
                  <a:lnTo>
                    <a:pt x="36" y="12"/>
                  </a:lnTo>
                  <a:lnTo>
                    <a:pt x="41" y="10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4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07" name="Freeform 931">
              <a:extLst>
                <a:ext uri="{FF2B5EF4-FFF2-40B4-BE49-F238E27FC236}">
                  <a16:creationId xmlns:a16="http://schemas.microsoft.com/office/drawing/2014/main" id="{301CD8B4-DDCF-566A-1672-C22BB440B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3471"/>
              <a:ext cx="95" cy="41"/>
            </a:xfrm>
            <a:custGeom>
              <a:avLst/>
              <a:gdLst>
                <a:gd name="T0" fmla="*/ 46 w 190"/>
                <a:gd name="T1" fmla="*/ 9 h 81"/>
                <a:gd name="T2" fmla="*/ 53 w 190"/>
                <a:gd name="T3" fmla="*/ 9 h 81"/>
                <a:gd name="T4" fmla="*/ 64 w 190"/>
                <a:gd name="T5" fmla="*/ 5 h 81"/>
                <a:gd name="T6" fmla="*/ 79 w 190"/>
                <a:gd name="T7" fmla="*/ 3 h 81"/>
                <a:gd name="T8" fmla="*/ 95 w 190"/>
                <a:gd name="T9" fmla="*/ 2 h 81"/>
                <a:gd name="T10" fmla="*/ 114 w 190"/>
                <a:gd name="T11" fmla="*/ 0 h 81"/>
                <a:gd name="T12" fmla="*/ 131 w 190"/>
                <a:gd name="T13" fmla="*/ 0 h 81"/>
                <a:gd name="T14" fmla="*/ 148 w 190"/>
                <a:gd name="T15" fmla="*/ 2 h 81"/>
                <a:gd name="T16" fmla="*/ 164 w 190"/>
                <a:gd name="T17" fmla="*/ 5 h 81"/>
                <a:gd name="T18" fmla="*/ 178 w 190"/>
                <a:gd name="T19" fmla="*/ 12 h 81"/>
                <a:gd name="T20" fmla="*/ 186 w 190"/>
                <a:gd name="T21" fmla="*/ 19 h 81"/>
                <a:gd name="T22" fmla="*/ 186 w 190"/>
                <a:gd name="T23" fmla="*/ 19 h 81"/>
                <a:gd name="T24" fmla="*/ 190 w 190"/>
                <a:gd name="T25" fmla="*/ 29 h 81"/>
                <a:gd name="T26" fmla="*/ 190 w 190"/>
                <a:gd name="T27" fmla="*/ 38 h 81"/>
                <a:gd name="T28" fmla="*/ 186 w 190"/>
                <a:gd name="T29" fmla="*/ 45 h 81"/>
                <a:gd name="T30" fmla="*/ 181 w 190"/>
                <a:gd name="T31" fmla="*/ 52 h 81"/>
                <a:gd name="T32" fmla="*/ 172 w 190"/>
                <a:gd name="T33" fmla="*/ 55 h 81"/>
                <a:gd name="T34" fmla="*/ 160 w 190"/>
                <a:gd name="T35" fmla="*/ 59 h 81"/>
                <a:gd name="T36" fmla="*/ 148 w 190"/>
                <a:gd name="T37" fmla="*/ 62 h 81"/>
                <a:gd name="T38" fmla="*/ 133 w 190"/>
                <a:gd name="T39" fmla="*/ 64 h 81"/>
                <a:gd name="T40" fmla="*/ 115 w 190"/>
                <a:gd name="T41" fmla="*/ 64 h 81"/>
                <a:gd name="T42" fmla="*/ 98 w 190"/>
                <a:gd name="T43" fmla="*/ 62 h 81"/>
                <a:gd name="T44" fmla="*/ 98 w 190"/>
                <a:gd name="T45" fmla="*/ 62 h 81"/>
                <a:gd name="T46" fmla="*/ 86 w 190"/>
                <a:gd name="T47" fmla="*/ 62 h 81"/>
                <a:gd name="T48" fmla="*/ 77 w 190"/>
                <a:gd name="T49" fmla="*/ 64 h 81"/>
                <a:gd name="T50" fmla="*/ 69 w 190"/>
                <a:gd name="T51" fmla="*/ 66 h 81"/>
                <a:gd name="T52" fmla="*/ 64 w 190"/>
                <a:gd name="T53" fmla="*/ 67 h 81"/>
                <a:gd name="T54" fmla="*/ 57 w 190"/>
                <a:gd name="T55" fmla="*/ 71 h 81"/>
                <a:gd name="T56" fmla="*/ 51 w 190"/>
                <a:gd name="T57" fmla="*/ 74 h 81"/>
                <a:gd name="T58" fmla="*/ 46 w 190"/>
                <a:gd name="T59" fmla="*/ 78 h 81"/>
                <a:gd name="T60" fmla="*/ 41 w 190"/>
                <a:gd name="T61" fmla="*/ 79 h 81"/>
                <a:gd name="T62" fmla="*/ 34 w 190"/>
                <a:gd name="T63" fmla="*/ 81 h 81"/>
                <a:gd name="T64" fmla="*/ 27 w 190"/>
                <a:gd name="T65" fmla="*/ 81 h 81"/>
                <a:gd name="T66" fmla="*/ 27 w 190"/>
                <a:gd name="T67" fmla="*/ 81 h 81"/>
                <a:gd name="T68" fmla="*/ 19 w 190"/>
                <a:gd name="T69" fmla="*/ 81 h 81"/>
                <a:gd name="T70" fmla="*/ 12 w 190"/>
                <a:gd name="T71" fmla="*/ 79 h 81"/>
                <a:gd name="T72" fmla="*/ 7 w 190"/>
                <a:gd name="T73" fmla="*/ 74 h 81"/>
                <a:gd name="T74" fmla="*/ 3 w 190"/>
                <a:gd name="T75" fmla="*/ 71 h 81"/>
                <a:gd name="T76" fmla="*/ 0 w 190"/>
                <a:gd name="T77" fmla="*/ 64 h 81"/>
                <a:gd name="T78" fmla="*/ 0 w 190"/>
                <a:gd name="T79" fmla="*/ 59 h 81"/>
                <a:gd name="T80" fmla="*/ 0 w 190"/>
                <a:gd name="T81" fmla="*/ 52 h 81"/>
                <a:gd name="T82" fmla="*/ 1 w 190"/>
                <a:gd name="T83" fmla="*/ 45 h 81"/>
                <a:gd name="T84" fmla="*/ 7 w 190"/>
                <a:gd name="T85" fmla="*/ 38 h 81"/>
                <a:gd name="T86" fmla="*/ 12 w 190"/>
                <a:gd name="T87" fmla="*/ 31 h 81"/>
                <a:gd name="T88" fmla="*/ 12 w 190"/>
                <a:gd name="T89" fmla="*/ 31 h 81"/>
                <a:gd name="T90" fmla="*/ 12 w 190"/>
                <a:gd name="T91" fmla="*/ 29 h 81"/>
                <a:gd name="T92" fmla="*/ 13 w 190"/>
                <a:gd name="T93" fmla="*/ 28 h 81"/>
                <a:gd name="T94" fmla="*/ 15 w 190"/>
                <a:gd name="T95" fmla="*/ 26 h 81"/>
                <a:gd name="T96" fmla="*/ 19 w 190"/>
                <a:gd name="T97" fmla="*/ 24 h 81"/>
                <a:gd name="T98" fmla="*/ 22 w 190"/>
                <a:gd name="T99" fmla="*/ 21 h 81"/>
                <a:gd name="T100" fmla="*/ 26 w 190"/>
                <a:gd name="T101" fmla="*/ 17 h 81"/>
                <a:gd name="T102" fmla="*/ 31 w 190"/>
                <a:gd name="T103" fmla="*/ 15 h 81"/>
                <a:gd name="T104" fmla="*/ 36 w 190"/>
                <a:gd name="T105" fmla="*/ 12 h 81"/>
                <a:gd name="T106" fmla="*/ 41 w 190"/>
                <a:gd name="T107" fmla="*/ 10 h 81"/>
                <a:gd name="T108" fmla="*/ 46 w 190"/>
                <a:gd name="T109" fmla="*/ 9 h 81"/>
                <a:gd name="T110" fmla="*/ 46 w 190"/>
                <a:gd name="T111" fmla="*/ 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81">
                  <a:moveTo>
                    <a:pt x="46" y="9"/>
                  </a:moveTo>
                  <a:lnTo>
                    <a:pt x="53" y="9"/>
                  </a:lnTo>
                  <a:lnTo>
                    <a:pt x="64" y="5"/>
                  </a:lnTo>
                  <a:lnTo>
                    <a:pt x="79" y="3"/>
                  </a:lnTo>
                  <a:lnTo>
                    <a:pt x="95" y="2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2"/>
                  </a:lnTo>
                  <a:lnTo>
                    <a:pt x="164" y="5"/>
                  </a:lnTo>
                  <a:lnTo>
                    <a:pt x="178" y="12"/>
                  </a:lnTo>
                  <a:lnTo>
                    <a:pt x="186" y="19"/>
                  </a:lnTo>
                  <a:lnTo>
                    <a:pt x="186" y="19"/>
                  </a:lnTo>
                  <a:lnTo>
                    <a:pt x="190" y="29"/>
                  </a:lnTo>
                  <a:lnTo>
                    <a:pt x="190" y="38"/>
                  </a:lnTo>
                  <a:lnTo>
                    <a:pt x="186" y="45"/>
                  </a:lnTo>
                  <a:lnTo>
                    <a:pt x="181" y="52"/>
                  </a:lnTo>
                  <a:lnTo>
                    <a:pt x="172" y="55"/>
                  </a:lnTo>
                  <a:lnTo>
                    <a:pt x="160" y="59"/>
                  </a:lnTo>
                  <a:lnTo>
                    <a:pt x="148" y="62"/>
                  </a:lnTo>
                  <a:lnTo>
                    <a:pt x="133" y="64"/>
                  </a:lnTo>
                  <a:lnTo>
                    <a:pt x="115" y="64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86" y="62"/>
                  </a:lnTo>
                  <a:lnTo>
                    <a:pt x="77" y="64"/>
                  </a:lnTo>
                  <a:lnTo>
                    <a:pt x="69" y="66"/>
                  </a:lnTo>
                  <a:lnTo>
                    <a:pt x="64" y="67"/>
                  </a:lnTo>
                  <a:lnTo>
                    <a:pt x="57" y="71"/>
                  </a:lnTo>
                  <a:lnTo>
                    <a:pt x="51" y="74"/>
                  </a:lnTo>
                  <a:lnTo>
                    <a:pt x="46" y="78"/>
                  </a:lnTo>
                  <a:lnTo>
                    <a:pt x="41" y="79"/>
                  </a:lnTo>
                  <a:lnTo>
                    <a:pt x="34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19" y="81"/>
                  </a:lnTo>
                  <a:lnTo>
                    <a:pt x="12" y="79"/>
                  </a:lnTo>
                  <a:lnTo>
                    <a:pt x="7" y="74"/>
                  </a:lnTo>
                  <a:lnTo>
                    <a:pt x="3" y="71"/>
                  </a:lnTo>
                  <a:lnTo>
                    <a:pt x="0" y="64"/>
                  </a:lnTo>
                  <a:lnTo>
                    <a:pt x="0" y="59"/>
                  </a:lnTo>
                  <a:lnTo>
                    <a:pt x="0" y="52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3" y="28"/>
                  </a:lnTo>
                  <a:lnTo>
                    <a:pt x="15" y="26"/>
                  </a:lnTo>
                  <a:lnTo>
                    <a:pt x="19" y="24"/>
                  </a:lnTo>
                  <a:lnTo>
                    <a:pt x="22" y="21"/>
                  </a:lnTo>
                  <a:lnTo>
                    <a:pt x="26" y="17"/>
                  </a:lnTo>
                  <a:lnTo>
                    <a:pt x="31" y="15"/>
                  </a:lnTo>
                  <a:lnTo>
                    <a:pt x="36" y="12"/>
                  </a:lnTo>
                  <a:lnTo>
                    <a:pt x="41" y="10"/>
                  </a:lnTo>
                  <a:lnTo>
                    <a:pt x="46" y="9"/>
                  </a:lnTo>
                  <a:lnTo>
                    <a:pt x="46" y="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08" name="Freeform 932">
              <a:extLst>
                <a:ext uri="{FF2B5EF4-FFF2-40B4-BE49-F238E27FC236}">
                  <a16:creationId xmlns:a16="http://schemas.microsoft.com/office/drawing/2014/main" id="{51A0F7A9-5566-77CF-0B5B-D437260FA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3480"/>
              <a:ext cx="72" cy="18"/>
            </a:xfrm>
            <a:custGeom>
              <a:avLst/>
              <a:gdLst>
                <a:gd name="T0" fmla="*/ 128 w 145"/>
                <a:gd name="T1" fmla="*/ 5 h 35"/>
                <a:gd name="T2" fmla="*/ 109 w 145"/>
                <a:gd name="T3" fmla="*/ 2 h 35"/>
                <a:gd name="T4" fmla="*/ 90 w 145"/>
                <a:gd name="T5" fmla="*/ 0 h 35"/>
                <a:gd name="T6" fmla="*/ 72 w 145"/>
                <a:gd name="T7" fmla="*/ 0 h 35"/>
                <a:gd name="T8" fmla="*/ 55 w 145"/>
                <a:gd name="T9" fmla="*/ 3 h 35"/>
                <a:gd name="T10" fmla="*/ 41 w 145"/>
                <a:gd name="T11" fmla="*/ 7 h 35"/>
                <a:gd name="T12" fmla="*/ 29 w 145"/>
                <a:gd name="T13" fmla="*/ 10 h 35"/>
                <a:gd name="T14" fmla="*/ 21 w 145"/>
                <a:gd name="T15" fmla="*/ 16 h 35"/>
                <a:gd name="T16" fmla="*/ 14 w 145"/>
                <a:gd name="T17" fmla="*/ 19 h 35"/>
                <a:gd name="T18" fmla="*/ 8 w 145"/>
                <a:gd name="T19" fmla="*/ 22 h 35"/>
                <a:gd name="T20" fmla="*/ 7 w 145"/>
                <a:gd name="T21" fmla="*/ 22 h 35"/>
                <a:gd name="T22" fmla="*/ 7 w 145"/>
                <a:gd name="T23" fmla="*/ 22 h 35"/>
                <a:gd name="T24" fmla="*/ 7 w 145"/>
                <a:gd name="T25" fmla="*/ 22 h 35"/>
                <a:gd name="T26" fmla="*/ 5 w 145"/>
                <a:gd name="T27" fmla="*/ 24 h 35"/>
                <a:gd name="T28" fmla="*/ 3 w 145"/>
                <a:gd name="T29" fmla="*/ 26 h 35"/>
                <a:gd name="T30" fmla="*/ 2 w 145"/>
                <a:gd name="T31" fmla="*/ 26 h 35"/>
                <a:gd name="T32" fmla="*/ 2 w 145"/>
                <a:gd name="T33" fmla="*/ 28 h 35"/>
                <a:gd name="T34" fmla="*/ 0 w 145"/>
                <a:gd name="T35" fmla="*/ 29 h 35"/>
                <a:gd name="T36" fmla="*/ 0 w 145"/>
                <a:gd name="T37" fmla="*/ 31 h 35"/>
                <a:gd name="T38" fmla="*/ 0 w 145"/>
                <a:gd name="T39" fmla="*/ 33 h 35"/>
                <a:gd name="T40" fmla="*/ 3 w 145"/>
                <a:gd name="T41" fmla="*/ 35 h 35"/>
                <a:gd name="T42" fmla="*/ 7 w 145"/>
                <a:gd name="T43" fmla="*/ 35 h 35"/>
                <a:gd name="T44" fmla="*/ 7 w 145"/>
                <a:gd name="T45" fmla="*/ 35 h 35"/>
                <a:gd name="T46" fmla="*/ 8 w 145"/>
                <a:gd name="T47" fmla="*/ 33 h 35"/>
                <a:gd name="T48" fmla="*/ 14 w 145"/>
                <a:gd name="T49" fmla="*/ 29 h 35"/>
                <a:gd name="T50" fmla="*/ 19 w 145"/>
                <a:gd name="T51" fmla="*/ 26 h 35"/>
                <a:gd name="T52" fmla="*/ 26 w 145"/>
                <a:gd name="T53" fmla="*/ 22 h 35"/>
                <a:gd name="T54" fmla="*/ 36 w 145"/>
                <a:gd name="T55" fmla="*/ 17 h 35"/>
                <a:gd name="T56" fmla="*/ 48 w 145"/>
                <a:gd name="T57" fmla="*/ 14 h 35"/>
                <a:gd name="T58" fmla="*/ 64 w 145"/>
                <a:gd name="T59" fmla="*/ 12 h 35"/>
                <a:gd name="T60" fmla="*/ 81 w 145"/>
                <a:gd name="T61" fmla="*/ 12 h 35"/>
                <a:gd name="T62" fmla="*/ 102 w 145"/>
                <a:gd name="T63" fmla="*/ 14 h 35"/>
                <a:gd name="T64" fmla="*/ 126 w 145"/>
                <a:gd name="T65" fmla="*/ 17 h 35"/>
                <a:gd name="T66" fmla="*/ 126 w 145"/>
                <a:gd name="T67" fmla="*/ 17 h 35"/>
                <a:gd name="T68" fmla="*/ 129 w 145"/>
                <a:gd name="T69" fmla="*/ 19 h 35"/>
                <a:gd name="T70" fmla="*/ 133 w 145"/>
                <a:gd name="T71" fmla="*/ 19 h 35"/>
                <a:gd name="T72" fmla="*/ 136 w 145"/>
                <a:gd name="T73" fmla="*/ 17 h 35"/>
                <a:gd name="T74" fmla="*/ 140 w 145"/>
                <a:gd name="T75" fmla="*/ 17 h 35"/>
                <a:gd name="T76" fmla="*/ 143 w 145"/>
                <a:gd name="T77" fmla="*/ 16 h 35"/>
                <a:gd name="T78" fmla="*/ 145 w 145"/>
                <a:gd name="T79" fmla="*/ 14 h 35"/>
                <a:gd name="T80" fmla="*/ 143 w 145"/>
                <a:gd name="T81" fmla="*/ 12 h 35"/>
                <a:gd name="T82" fmla="*/ 142 w 145"/>
                <a:gd name="T83" fmla="*/ 10 h 35"/>
                <a:gd name="T84" fmla="*/ 136 w 145"/>
                <a:gd name="T85" fmla="*/ 9 h 35"/>
                <a:gd name="T86" fmla="*/ 128 w 145"/>
                <a:gd name="T87" fmla="*/ 5 h 35"/>
                <a:gd name="T88" fmla="*/ 128 w 145"/>
                <a:gd name="T89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5" h="35">
                  <a:moveTo>
                    <a:pt x="128" y="5"/>
                  </a:moveTo>
                  <a:lnTo>
                    <a:pt x="109" y="2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55" y="3"/>
                  </a:lnTo>
                  <a:lnTo>
                    <a:pt x="41" y="7"/>
                  </a:lnTo>
                  <a:lnTo>
                    <a:pt x="29" y="10"/>
                  </a:lnTo>
                  <a:lnTo>
                    <a:pt x="21" y="16"/>
                  </a:lnTo>
                  <a:lnTo>
                    <a:pt x="14" y="19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4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8" y="33"/>
                  </a:lnTo>
                  <a:lnTo>
                    <a:pt x="14" y="29"/>
                  </a:lnTo>
                  <a:lnTo>
                    <a:pt x="19" y="26"/>
                  </a:lnTo>
                  <a:lnTo>
                    <a:pt x="26" y="22"/>
                  </a:lnTo>
                  <a:lnTo>
                    <a:pt x="36" y="17"/>
                  </a:lnTo>
                  <a:lnTo>
                    <a:pt x="48" y="14"/>
                  </a:lnTo>
                  <a:lnTo>
                    <a:pt x="64" y="12"/>
                  </a:lnTo>
                  <a:lnTo>
                    <a:pt x="81" y="12"/>
                  </a:lnTo>
                  <a:lnTo>
                    <a:pt x="102" y="14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9" y="19"/>
                  </a:lnTo>
                  <a:lnTo>
                    <a:pt x="133" y="19"/>
                  </a:lnTo>
                  <a:lnTo>
                    <a:pt x="136" y="17"/>
                  </a:lnTo>
                  <a:lnTo>
                    <a:pt x="140" y="17"/>
                  </a:lnTo>
                  <a:lnTo>
                    <a:pt x="143" y="16"/>
                  </a:lnTo>
                  <a:lnTo>
                    <a:pt x="145" y="14"/>
                  </a:lnTo>
                  <a:lnTo>
                    <a:pt x="143" y="12"/>
                  </a:lnTo>
                  <a:lnTo>
                    <a:pt x="142" y="10"/>
                  </a:lnTo>
                  <a:lnTo>
                    <a:pt x="136" y="9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09" name="Freeform 933">
              <a:extLst>
                <a:ext uri="{FF2B5EF4-FFF2-40B4-BE49-F238E27FC236}">
                  <a16:creationId xmlns:a16="http://schemas.microsoft.com/office/drawing/2014/main" id="{03C074CF-DFD3-9E6D-3AAA-0867EE7F2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3480"/>
              <a:ext cx="72" cy="18"/>
            </a:xfrm>
            <a:custGeom>
              <a:avLst/>
              <a:gdLst>
                <a:gd name="T0" fmla="*/ 128 w 145"/>
                <a:gd name="T1" fmla="*/ 5 h 35"/>
                <a:gd name="T2" fmla="*/ 109 w 145"/>
                <a:gd name="T3" fmla="*/ 2 h 35"/>
                <a:gd name="T4" fmla="*/ 90 w 145"/>
                <a:gd name="T5" fmla="*/ 0 h 35"/>
                <a:gd name="T6" fmla="*/ 72 w 145"/>
                <a:gd name="T7" fmla="*/ 0 h 35"/>
                <a:gd name="T8" fmla="*/ 55 w 145"/>
                <a:gd name="T9" fmla="*/ 3 h 35"/>
                <a:gd name="T10" fmla="*/ 41 w 145"/>
                <a:gd name="T11" fmla="*/ 7 h 35"/>
                <a:gd name="T12" fmla="*/ 29 w 145"/>
                <a:gd name="T13" fmla="*/ 10 h 35"/>
                <a:gd name="T14" fmla="*/ 21 w 145"/>
                <a:gd name="T15" fmla="*/ 16 h 35"/>
                <a:gd name="T16" fmla="*/ 14 w 145"/>
                <a:gd name="T17" fmla="*/ 19 h 35"/>
                <a:gd name="T18" fmla="*/ 8 w 145"/>
                <a:gd name="T19" fmla="*/ 22 h 35"/>
                <a:gd name="T20" fmla="*/ 7 w 145"/>
                <a:gd name="T21" fmla="*/ 22 h 35"/>
                <a:gd name="T22" fmla="*/ 7 w 145"/>
                <a:gd name="T23" fmla="*/ 22 h 35"/>
                <a:gd name="T24" fmla="*/ 7 w 145"/>
                <a:gd name="T25" fmla="*/ 22 h 35"/>
                <a:gd name="T26" fmla="*/ 5 w 145"/>
                <a:gd name="T27" fmla="*/ 24 h 35"/>
                <a:gd name="T28" fmla="*/ 3 w 145"/>
                <a:gd name="T29" fmla="*/ 26 h 35"/>
                <a:gd name="T30" fmla="*/ 2 w 145"/>
                <a:gd name="T31" fmla="*/ 26 h 35"/>
                <a:gd name="T32" fmla="*/ 2 w 145"/>
                <a:gd name="T33" fmla="*/ 28 h 35"/>
                <a:gd name="T34" fmla="*/ 0 w 145"/>
                <a:gd name="T35" fmla="*/ 29 h 35"/>
                <a:gd name="T36" fmla="*/ 0 w 145"/>
                <a:gd name="T37" fmla="*/ 31 h 35"/>
                <a:gd name="T38" fmla="*/ 0 w 145"/>
                <a:gd name="T39" fmla="*/ 33 h 35"/>
                <a:gd name="T40" fmla="*/ 3 w 145"/>
                <a:gd name="T41" fmla="*/ 35 h 35"/>
                <a:gd name="T42" fmla="*/ 7 w 145"/>
                <a:gd name="T43" fmla="*/ 35 h 35"/>
                <a:gd name="T44" fmla="*/ 7 w 145"/>
                <a:gd name="T45" fmla="*/ 35 h 35"/>
                <a:gd name="T46" fmla="*/ 8 w 145"/>
                <a:gd name="T47" fmla="*/ 33 h 35"/>
                <a:gd name="T48" fmla="*/ 14 w 145"/>
                <a:gd name="T49" fmla="*/ 29 h 35"/>
                <a:gd name="T50" fmla="*/ 19 w 145"/>
                <a:gd name="T51" fmla="*/ 26 h 35"/>
                <a:gd name="T52" fmla="*/ 26 w 145"/>
                <a:gd name="T53" fmla="*/ 22 h 35"/>
                <a:gd name="T54" fmla="*/ 36 w 145"/>
                <a:gd name="T55" fmla="*/ 17 h 35"/>
                <a:gd name="T56" fmla="*/ 48 w 145"/>
                <a:gd name="T57" fmla="*/ 14 h 35"/>
                <a:gd name="T58" fmla="*/ 64 w 145"/>
                <a:gd name="T59" fmla="*/ 12 h 35"/>
                <a:gd name="T60" fmla="*/ 81 w 145"/>
                <a:gd name="T61" fmla="*/ 12 h 35"/>
                <a:gd name="T62" fmla="*/ 102 w 145"/>
                <a:gd name="T63" fmla="*/ 14 h 35"/>
                <a:gd name="T64" fmla="*/ 126 w 145"/>
                <a:gd name="T65" fmla="*/ 17 h 35"/>
                <a:gd name="T66" fmla="*/ 126 w 145"/>
                <a:gd name="T67" fmla="*/ 17 h 35"/>
                <a:gd name="T68" fmla="*/ 129 w 145"/>
                <a:gd name="T69" fmla="*/ 19 h 35"/>
                <a:gd name="T70" fmla="*/ 133 w 145"/>
                <a:gd name="T71" fmla="*/ 19 h 35"/>
                <a:gd name="T72" fmla="*/ 136 w 145"/>
                <a:gd name="T73" fmla="*/ 17 h 35"/>
                <a:gd name="T74" fmla="*/ 140 w 145"/>
                <a:gd name="T75" fmla="*/ 17 h 35"/>
                <a:gd name="T76" fmla="*/ 143 w 145"/>
                <a:gd name="T77" fmla="*/ 16 h 35"/>
                <a:gd name="T78" fmla="*/ 145 w 145"/>
                <a:gd name="T79" fmla="*/ 14 h 35"/>
                <a:gd name="T80" fmla="*/ 143 w 145"/>
                <a:gd name="T81" fmla="*/ 12 h 35"/>
                <a:gd name="T82" fmla="*/ 142 w 145"/>
                <a:gd name="T83" fmla="*/ 10 h 35"/>
                <a:gd name="T84" fmla="*/ 136 w 145"/>
                <a:gd name="T85" fmla="*/ 9 h 35"/>
                <a:gd name="T86" fmla="*/ 128 w 145"/>
                <a:gd name="T87" fmla="*/ 5 h 35"/>
                <a:gd name="T88" fmla="*/ 128 w 145"/>
                <a:gd name="T89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5" h="35">
                  <a:moveTo>
                    <a:pt x="128" y="5"/>
                  </a:moveTo>
                  <a:lnTo>
                    <a:pt x="109" y="2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55" y="3"/>
                  </a:lnTo>
                  <a:lnTo>
                    <a:pt x="41" y="7"/>
                  </a:lnTo>
                  <a:lnTo>
                    <a:pt x="29" y="10"/>
                  </a:lnTo>
                  <a:lnTo>
                    <a:pt x="21" y="16"/>
                  </a:lnTo>
                  <a:lnTo>
                    <a:pt x="14" y="19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4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8" y="33"/>
                  </a:lnTo>
                  <a:lnTo>
                    <a:pt x="14" y="29"/>
                  </a:lnTo>
                  <a:lnTo>
                    <a:pt x="19" y="26"/>
                  </a:lnTo>
                  <a:lnTo>
                    <a:pt x="26" y="22"/>
                  </a:lnTo>
                  <a:lnTo>
                    <a:pt x="36" y="17"/>
                  </a:lnTo>
                  <a:lnTo>
                    <a:pt x="48" y="14"/>
                  </a:lnTo>
                  <a:lnTo>
                    <a:pt x="64" y="12"/>
                  </a:lnTo>
                  <a:lnTo>
                    <a:pt x="81" y="12"/>
                  </a:lnTo>
                  <a:lnTo>
                    <a:pt x="102" y="14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9" y="19"/>
                  </a:lnTo>
                  <a:lnTo>
                    <a:pt x="133" y="19"/>
                  </a:lnTo>
                  <a:lnTo>
                    <a:pt x="136" y="17"/>
                  </a:lnTo>
                  <a:lnTo>
                    <a:pt x="140" y="17"/>
                  </a:lnTo>
                  <a:lnTo>
                    <a:pt x="143" y="16"/>
                  </a:lnTo>
                  <a:lnTo>
                    <a:pt x="145" y="14"/>
                  </a:lnTo>
                  <a:lnTo>
                    <a:pt x="143" y="12"/>
                  </a:lnTo>
                  <a:lnTo>
                    <a:pt x="142" y="10"/>
                  </a:lnTo>
                  <a:lnTo>
                    <a:pt x="136" y="9"/>
                  </a:lnTo>
                  <a:lnTo>
                    <a:pt x="128" y="5"/>
                  </a:lnTo>
                  <a:lnTo>
                    <a:pt x="128" y="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10" name="Line 934">
              <a:extLst>
                <a:ext uri="{FF2B5EF4-FFF2-40B4-BE49-F238E27FC236}">
                  <a16:creationId xmlns:a16="http://schemas.microsoft.com/office/drawing/2014/main" id="{AF219AC1-710A-7333-AA61-2295C848A6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59" y="3308"/>
              <a:ext cx="4" cy="69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11" name="Freeform 935">
              <a:extLst>
                <a:ext uri="{FF2B5EF4-FFF2-40B4-BE49-F238E27FC236}">
                  <a16:creationId xmlns:a16="http://schemas.microsoft.com/office/drawing/2014/main" id="{E48CDEF3-6207-C62D-D0A4-64E0E3047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2919"/>
              <a:ext cx="386" cy="188"/>
            </a:xfrm>
            <a:custGeom>
              <a:avLst/>
              <a:gdLst>
                <a:gd name="T0" fmla="*/ 771 w 771"/>
                <a:gd name="T1" fmla="*/ 0 h 376"/>
                <a:gd name="T2" fmla="*/ 769 w 771"/>
                <a:gd name="T3" fmla="*/ 1 h 376"/>
                <a:gd name="T4" fmla="*/ 766 w 771"/>
                <a:gd name="T5" fmla="*/ 3 h 376"/>
                <a:gd name="T6" fmla="*/ 759 w 771"/>
                <a:gd name="T7" fmla="*/ 6 h 376"/>
                <a:gd name="T8" fmla="*/ 750 w 771"/>
                <a:gd name="T9" fmla="*/ 12 h 376"/>
                <a:gd name="T10" fmla="*/ 740 w 771"/>
                <a:gd name="T11" fmla="*/ 17 h 376"/>
                <a:gd name="T12" fmla="*/ 728 w 771"/>
                <a:gd name="T13" fmla="*/ 24 h 376"/>
                <a:gd name="T14" fmla="*/ 712 w 771"/>
                <a:gd name="T15" fmla="*/ 29 h 376"/>
                <a:gd name="T16" fmla="*/ 697 w 771"/>
                <a:gd name="T17" fmla="*/ 36 h 376"/>
                <a:gd name="T18" fmla="*/ 681 w 771"/>
                <a:gd name="T19" fmla="*/ 41 h 376"/>
                <a:gd name="T20" fmla="*/ 664 w 771"/>
                <a:gd name="T21" fmla="*/ 48 h 376"/>
                <a:gd name="T22" fmla="*/ 664 w 771"/>
                <a:gd name="T23" fmla="*/ 48 h 376"/>
                <a:gd name="T24" fmla="*/ 622 w 771"/>
                <a:gd name="T25" fmla="*/ 60 h 376"/>
                <a:gd name="T26" fmla="*/ 579 w 771"/>
                <a:gd name="T27" fmla="*/ 72 h 376"/>
                <a:gd name="T28" fmla="*/ 534 w 771"/>
                <a:gd name="T29" fmla="*/ 82 h 376"/>
                <a:gd name="T30" fmla="*/ 491 w 771"/>
                <a:gd name="T31" fmla="*/ 95 h 376"/>
                <a:gd name="T32" fmla="*/ 450 w 771"/>
                <a:gd name="T33" fmla="*/ 105 h 376"/>
                <a:gd name="T34" fmla="*/ 412 w 771"/>
                <a:gd name="T35" fmla="*/ 114 h 376"/>
                <a:gd name="T36" fmla="*/ 379 w 771"/>
                <a:gd name="T37" fmla="*/ 122 h 376"/>
                <a:gd name="T38" fmla="*/ 355 w 771"/>
                <a:gd name="T39" fmla="*/ 127 h 376"/>
                <a:gd name="T40" fmla="*/ 337 w 771"/>
                <a:gd name="T41" fmla="*/ 133 h 376"/>
                <a:gd name="T42" fmla="*/ 330 w 771"/>
                <a:gd name="T43" fmla="*/ 134 h 376"/>
                <a:gd name="T44" fmla="*/ 330 w 771"/>
                <a:gd name="T45" fmla="*/ 134 h 376"/>
                <a:gd name="T46" fmla="*/ 306 w 771"/>
                <a:gd name="T47" fmla="*/ 155 h 376"/>
                <a:gd name="T48" fmla="*/ 272 w 771"/>
                <a:gd name="T49" fmla="*/ 181 h 376"/>
                <a:gd name="T50" fmla="*/ 234 w 771"/>
                <a:gd name="T51" fmla="*/ 214 h 376"/>
                <a:gd name="T52" fmla="*/ 190 w 771"/>
                <a:gd name="T53" fmla="*/ 247 h 376"/>
                <a:gd name="T54" fmla="*/ 146 w 771"/>
                <a:gd name="T55" fmla="*/ 281 h 376"/>
                <a:gd name="T56" fmla="*/ 104 w 771"/>
                <a:gd name="T57" fmla="*/ 312 h 376"/>
                <a:gd name="T58" fmla="*/ 64 w 771"/>
                <a:gd name="T59" fmla="*/ 340 h 376"/>
                <a:gd name="T60" fmla="*/ 33 w 771"/>
                <a:gd name="T61" fmla="*/ 362 h 376"/>
                <a:gd name="T62" fmla="*/ 11 w 771"/>
                <a:gd name="T63" fmla="*/ 375 h 376"/>
                <a:gd name="T64" fmla="*/ 0 w 771"/>
                <a:gd name="T65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1" h="376">
                  <a:moveTo>
                    <a:pt x="771" y="0"/>
                  </a:moveTo>
                  <a:lnTo>
                    <a:pt x="769" y="1"/>
                  </a:lnTo>
                  <a:lnTo>
                    <a:pt x="766" y="3"/>
                  </a:lnTo>
                  <a:lnTo>
                    <a:pt x="759" y="6"/>
                  </a:lnTo>
                  <a:lnTo>
                    <a:pt x="750" y="12"/>
                  </a:lnTo>
                  <a:lnTo>
                    <a:pt x="740" y="17"/>
                  </a:lnTo>
                  <a:lnTo>
                    <a:pt x="728" y="24"/>
                  </a:lnTo>
                  <a:lnTo>
                    <a:pt x="712" y="29"/>
                  </a:lnTo>
                  <a:lnTo>
                    <a:pt x="697" y="36"/>
                  </a:lnTo>
                  <a:lnTo>
                    <a:pt x="681" y="41"/>
                  </a:lnTo>
                  <a:lnTo>
                    <a:pt x="664" y="48"/>
                  </a:lnTo>
                  <a:lnTo>
                    <a:pt x="664" y="48"/>
                  </a:lnTo>
                  <a:lnTo>
                    <a:pt x="622" y="60"/>
                  </a:lnTo>
                  <a:lnTo>
                    <a:pt x="579" y="72"/>
                  </a:lnTo>
                  <a:lnTo>
                    <a:pt x="534" y="82"/>
                  </a:lnTo>
                  <a:lnTo>
                    <a:pt x="491" y="95"/>
                  </a:lnTo>
                  <a:lnTo>
                    <a:pt x="450" y="105"/>
                  </a:lnTo>
                  <a:lnTo>
                    <a:pt x="412" y="114"/>
                  </a:lnTo>
                  <a:lnTo>
                    <a:pt x="379" y="122"/>
                  </a:lnTo>
                  <a:lnTo>
                    <a:pt x="355" y="127"/>
                  </a:lnTo>
                  <a:lnTo>
                    <a:pt x="337" y="133"/>
                  </a:lnTo>
                  <a:lnTo>
                    <a:pt x="330" y="134"/>
                  </a:lnTo>
                  <a:lnTo>
                    <a:pt x="330" y="134"/>
                  </a:lnTo>
                  <a:lnTo>
                    <a:pt x="306" y="155"/>
                  </a:lnTo>
                  <a:lnTo>
                    <a:pt x="272" y="181"/>
                  </a:lnTo>
                  <a:lnTo>
                    <a:pt x="234" y="214"/>
                  </a:lnTo>
                  <a:lnTo>
                    <a:pt x="190" y="247"/>
                  </a:lnTo>
                  <a:lnTo>
                    <a:pt x="146" y="281"/>
                  </a:lnTo>
                  <a:lnTo>
                    <a:pt x="104" y="312"/>
                  </a:lnTo>
                  <a:lnTo>
                    <a:pt x="64" y="340"/>
                  </a:lnTo>
                  <a:lnTo>
                    <a:pt x="33" y="362"/>
                  </a:lnTo>
                  <a:lnTo>
                    <a:pt x="11" y="375"/>
                  </a:lnTo>
                  <a:lnTo>
                    <a:pt x="0" y="376"/>
                  </a:lnTo>
                </a:path>
              </a:pathLst>
            </a:custGeom>
            <a:noFill/>
            <a:ln w="7938">
              <a:solidFill>
                <a:srgbClr val="FFD8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12" name="Freeform 936">
              <a:extLst>
                <a:ext uri="{FF2B5EF4-FFF2-40B4-BE49-F238E27FC236}">
                  <a16:creationId xmlns:a16="http://schemas.microsoft.com/office/drawing/2014/main" id="{F3720B85-DD4C-7C2F-5662-24636A022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867"/>
              <a:ext cx="699" cy="441"/>
            </a:xfrm>
            <a:custGeom>
              <a:avLst/>
              <a:gdLst>
                <a:gd name="T0" fmla="*/ 1398 w 1398"/>
                <a:gd name="T1" fmla="*/ 114 h 881"/>
                <a:gd name="T2" fmla="*/ 1374 w 1398"/>
                <a:gd name="T3" fmla="*/ 143 h 881"/>
                <a:gd name="T4" fmla="*/ 1336 w 1398"/>
                <a:gd name="T5" fmla="*/ 166 h 881"/>
                <a:gd name="T6" fmla="*/ 1272 w 1398"/>
                <a:gd name="T7" fmla="*/ 171 h 881"/>
                <a:gd name="T8" fmla="*/ 1265 w 1398"/>
                <a:gd name="T9" fmla="*/ 183 h 881"/>
                <a:gd name="T10" fmla="*/ 1244 w 1398"/>
                <a:gd name="T11" fmla="*/ 207 h 881"/>
                <a:gd name="T12" fmla="*/ 1178 w 1398"/>
                <a:gd name="T13" fmla="*/ 231 h 881"/>
                <a:gd name="T14" fmla="*/ 1121 w 1398"/>
                <a:gd name="T15" fmla="*/ 240 h 881"/>
                <a:gd name="T16" fmla="*/ 1099 w 1398"/>
                <a:gd name="T17" fmla="*/ 261 h 881"/>
                <a:gd name="T18" fmla="*/ 1089 w 1398"/>
                <a:gd name="T19" fmla="*/ 294 h 881"/>
                <a:gd name="T20" fmla="*/ 1061 w 1398"/>
                <a:gd name="T21" fmla="*/ 311 h 881"/>
                <a:gd name="T22" fmla="*/ 1014 w 1398"/>
                <a:gd name="T23" fmla="*/ 276 h 881"/>
                <a:gd name="T24" fmla="*/ 975 w 1398"/>
                <a:gd name="T25" fmla="*/ 252 h 881"/>
                <a:gd name="T26" fmla="*/ 945 w 1398"/>
                <a:gd name="T27" fmla="*/ 266 h 881"/>
                <a:gd name="T28" fmla="*/ 950 w 1398"/>
                <a:gd name="T29" fmla="*/ 299 h 881"/>
                <a:gd name="T30" fmla="*/ 1035 w 1398"/>
                <a:gd name="T31" fmla="*/ 354 h 881"/>
                <a:gd name="T32" fmla="*/ 1035 w 1398"/>
                <a:gd name="T33" fmla="*/ 377 h 881"/>
                <a:gd name="T34" fmla="*/ 1021 w 1398"/>
                <a:gd name="T35" fmla="*/ 384 h 881"/>
                <a:gd name="T36" fmla="*/ 1013 w 1398"/>
                <a:gd name="T37" fmla="*/ 390 h 881"/>
                <a:gd name="T38" fmla="*/ 1014 w 1398"/>
                <a:gd name="T39" fmla="*/ 411 h 881"/>
                <a:gd name="T40" fmla="*/ 1014 w 1398"/>
                <a:gd name="T41" fmla="*/ 439 h 881"/>
                <a:gd name="T42" fmla="*/ 999 w 1398"/>
                <a:gd name="T43" fmla="*/ 447 h 881"/>
                <a:gd name="T44" fmla="*/ 983 w 1398"/>
                <a:gd name="T45" fmla="*/ 454 h 881"/>
                <a:gd name="T46" fmla="*/ 971 w 1398"/>
                <a:gd name="T47" fmla="*/ 473 h 881"/>
                <a:gd name="T48" fmla="*/ 949 w 1398"/>
                <a:gd name="T49" fmla="*/ 477 h 881"/>
                <a:gd name="T50" fmla="*/ 914 w 1398"/>
                <a:gd name="T51" fmla="*/ 435 h 881"/>
                <a:gd name="T52" fmla="*/ 893 w 1398"/>
                <a:gd name="T53" fmla="*/ 358 h 881"/>
                <a:gd name="T54" fmla="*/ 861 w 1398"/>
                <a:gd name="T55" fmla="*/ 349 h 881"/>
                <a:gd name="T56" fmla="*/ 829 w 1398"/>
                <a:gd name="T57" fmla="*/ 420 h 881"/>
                <a:gd name="T58" fmla="*/ 790 w 1398"/>
                <a:gd name="T59" fmla="*/ 453 h 881"/>
                <a:gd name="T60" fmla="*/ 755 w 1398"/>
                <a:gd name="T61" fmla="*/ 454 h 881"/>
                <a:gd name="T62" fmla="*/ 724 w 1398"/>
                <a:gd name="T63" fmla="*/ 456 h 881"/>
                <a:gd name="T64" fmla="*/ 719 w 1398"/>
                <a:gd name="T65" fmla="*/ 456 h 881"/>
                <a:gd name="T66" fmla="*/ 715 w 1398"/>
                <a:gd name="T67" fmla="*/ 458 h 881"/>
                <a:gd name="T68" fmla="*/ 657 w 1398"/>
                <a:gd name="T69" fmla="*/ 475 h 881"/>
                <a:gd name="T70" fmla="*/ 648 w 1398"/>
                <a:gd name="T71" fmla="*/ 504 h 881"/>
                <a:gd name="T72" fmla="*/ 626 w 1398"/>
                <a:gd name="T73" fmla="*/ 527 h 881"/>
                <a:gd name="T74" fmla="*/ 589 w 1398"/>
                <a:gd name="T75" fmla="*/ 536 h 881"/>
                <a:gd name="T76" fmla="*/ 551 w 1398"/>
                <a:gd name="T77" fmla="*/ 548 h 881"/>
                <a:gd name="T78" fmla="*/ 537 w 1398"/>
                <a:gd name="T79" fmla="*/ 610 h 881"/>
                <a:gd name="T80" fmla="*/ 501 w 1398"/>
                <a:gd name="T81" fmla="*/ 636 h 881"/>
                <a:gd name="T82" fmla="*/ 479 w 1398"/>
                <a:gd name="T83" fmla="*/ 613 h 881"/>
                <a:gd name="T84" fmla="*/ 435 w 1398"/>
                <a:gd name="T85" fmla="*/ 586 h 881"/>
                <a:gd name="T86" fmla="*/ 394 w 1398"/>
                <a:gd name="T87" fmla="*/ 646 h 881"/>
                <a:gd name="T88" fmla="*/ 361 w 1398"/>
                <a:gd name="T89" fmla="*/ 729 h 881"/>
                <a:gd name="T90" fmla="*/ 333 w 1398"/>
                <a:gd name="T91" fmla="*/ 719 h 881"/>
                <a:gd name="T92" fmla="*/ 332 w 1398"/>
                <a:gd name="T93" fmla="*/ 667 h 881"/>
                <a:gd name="T94" fmla="*/ 306 w 1398"/>
                <a:gd name="T95" fmla="*/ 664 h 881"/>
                <a:gd name="T96" fmla="*/ 289 w 1398"/>
                <a:gd name="T97" fmla="*/ 714 h 881"/>
                <a:gd name="T98" fmla="*/ 254 w 1398"/>
                <a:gd name="T99" fmla="*/ 724 h 881"/>
                <a:gd name="T100" fmla="*/ 226 w 1398"/>
                <a:gd name="T101" fmla="*/ 705 h 881"/>
                <a:gd name="T102" fmla="*/ 197 w 1398"/>
                <a:gd name="T103" fmla="*/ 714 h 881"/>
                <a:gd name="T104" fmla="*/ 206 w 1398"/>
                <a:gd name="T105" fmla="*/ 757 h 881"/>
                <a:gd name="T106" fmla="*/ 173 w 1398"/>
                <a:gd name="T107" fmla="*/ 790 h 881"/>
                <a:gd name="T108" fmla="*/ 130 w 1398"/>
                <a:gd name="T109" fmla="*/ 774 h 881"/>
                <a:gd name="T110" fmla="*/ 112 w 1398"/>
                <a:gd name="T111" fmla="*/ 738 h 881"/>
                <a:gd name="T112" fmla="*/ 83 w 1398"/>
                <a:gd name="T113" fmla="*/ 757 h 881"/>
                <a:gd name="T114" fmla="*/ 66 w 1398"/>
                <a:gd name="T115" fmla="*/ 824 h 881"/>
                <a:gd name="T116" fmla="*/ 36 w 1398"/>
                <a:gd name="T117" fmla="*/ 862 h 881"/>
                <a:gd name="T118" fmla="*/ 5 w 1398"/>
                <a:gd name="T119" fmla="*/ 881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8" h="881">
                  <a:moveTo>
                    <a:pt x="2" y="881"/>
                  </a:moveTo>
                  <a:lnTo>
                    <a:pt x="0" y="664"/>
                  </a:lnTo>
                  <a:lnTo>
                    <a:pt x="1398" y="0"/>
                  </a:lnTo>
                  <a:lnTo>
                    <a:pt x="1398" y="107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89" y="121"/>
                  </a:lnTo>
                  <a:lnTo>
                    <a:pt x="1382" y="129"/>
                  </a:lnTo>
                  <a:lnTo>
                    <a:pt x="1377" y="136"/>
                  </a:lnTo>
                  <a:lnTo>
                    <a:pt x="1374" y="143"/>
                  </a:lnTo>
                  <a:lnTo>
                    <a:pt x="1370" y="148"/>
                  </a:lnTo>
                  <a:lnTo>
                    <a:pt x="1365" y="155"/>
                  </a:lnTo>
                  <a:lnTo>
                    <a:pt x="1358" y="159"/>
                  </a:lnTo>
                  <a:lnTo>
                    <a:pt x="1350" y="162"/>
                  </a:lnTo>
                  <a:lnTo>
                    <a:pt x="1336" y="166"/>
                  </a:lnTo>
                  <a:lnTo>
                    <a:pt x="1320" y="166"/>
                  </a:lnTo>
                  <a:lnTo>
                    <a:pt x="1320" y="166"/>
                  </a:lnTo>
                  <a:lnTo>
                    <a:pt x="1298" y="166"/>
                  </a:lnTo>
                  <a:lnTo>
                    <a:pt x="1282" y="167"/>
                  </a:lnTo>
                  <a:lnTo>
                    <a:pt x="1272" y="171"/>
                  </a:lnTo>
                  <a:lnTo>
                    <a:pt x="1265" y="173"/>
                  </a:lnTo>
                  <a:lnTo>
                    <a:pt x="1263" y="176"/>
                  </a:lnTo>
                  <a:lnTo>
                    <a:pt x="1261" y="178"/>
                  </a:lnTo>
                  <a:lnTo>
                    <a:pt x="1263" y="181"/>
                  </a:lnTo>
                  <a:lnTo>
                    <a:pt x="1265" y="183"/>
                  </a:lnTo>
                  <a:lnTo>
                    <a:pt x="1267" y="185"/>
                  </a:lnTo>
                  <a:lnTo>
                    <a:pt x="1268" y="185"/>
                  </a:lnTo>
                  <a:lnTo>
                    <a:pt x="1268" y="185"/>
                  </a:lnTo>
                  <a:lnTo>
                    <a:pt x="1256" y="197"/>
                  </a:lnTo>
                  <a:lnTo>
                    <a:pt x="1244" y="207"/>
                  </a:lnTo>
                  <a:lnTo>
                    <a:pt x="1232" y="214"/>
                  </a:lnTo>
                  <a:lnTo>
                    <a:pt x="1220" y="221"/>
                  </a:lnTo>
                  <a:lnTo>
                    <a:pt x="1206" y="224"/>
                  </a:lnTo>
                  <a:lnTo>
                    <a:pt x="1192" y="228"/>
                  </a:lnTo>
                  <a:lnTo>
                    <a:pt x="1178" y="231"/>
                  </a:lnTo>
                  <a:lnTo>
                    <a:pt x="1165" y="233"/>
                  </a:lnTo>
                  <a:lnTo>
                    <a:pt x="1151" y="235"/>
                  </a:lnTo>
                  <a:lnTo>
                    <a:pt x="1135" y="238"/>
                  </a:lnTo>
                  <a:lnTo>
                    <a:pt x="1135" y="238"/>
                  </a:lnTo>
                  <a:lnTo>
                    <a:pt x="1121" y="240"/>
                  </a:lnTo>
                  <a:lnTo>
                    <a:pt x="1113" y="244"/>
                  </a:lnTo>
                  <a:lnTo>
                    <a:pt x="1106" y="247"/>
                  </a:lnTo>
                  <a:lnTo>
                    <a:pt x="1102" y="250"/>
                  </a:lnTo>
                  <a:lnTo>
                    <a:pt x="1101" y="256"/>
                  </a:lnTo>
                  <a:lnTo>
                    <a:pt x="1099" y="261"/>
                  </a:lnTo>
                  <a:lnTo>
                    <a:pt x="1097" y="268"/>
                  </a:lnTo>
                  <a:lnTo>
                    <a:pt x="1096" y="275"/>
                  </a:lnTo>
                  <a:lnTo>
                    <a:pt x="1094" y="283"/>
                  </a:lnTo>
                  <a:lnTo>
                    <a:pt x="1089" y="294"/>
                  </a:lnTo>
                  <a:lnTo>
                    <a:pt x="1089" y="294"/>
                  </a:lnTo>
                  <a:lnTo>
                    <a:pt x="1082" y="302"/>
                  </a:lnTo>
                  <a:lnTo>
                    <a:pt x="1077" y="307"/>
                  </a:lnTo>
                  <a:lnTo>
                    <a:pt x="1071" y="311"/>
                  </a:lnTo>
                  <a:lnTo>
                    <a:pt x="1066" y="313"/>
                  </a:lnTo>
                  <a:lnTo>
                    <a:pt x="1061" y="311"/>
                  </a:lnTo>
                  <a:lnTo>
                    <a:pt x="1054" y="307"/>
                  </a:lnTo>
                  <a:lnTo>
                    <a:pt x="1047" y="302"/>
                  </a:lnTo>
                  <a:lnTo>
                    <a:pt x="1039" y="295"/>
                  </a:lnTo>
                  <a:lnTo>
                    <a:pt x="1026" y="287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01" y="266"/>
                  </a:lnTo>
                  <a:lnTo>
                    <a:pt x="990" y="259"/>
                  </a:lnTo>
                  <a:lnTo>
                    <a:pt x="981" y="256"/>
                  </a:lnTo>
                  <a:lnTo>
                    <a:pt x="975" y="252"/>
                  </a:lnTo>
                  <a:lnTo>
                    <a:pt x="968" y="252"/>
                  </a:lnTo>
                  <a:lnTo>
                    <a:pt x="962" y="254"/>
                  </a:lnTo>
                  <a:lnTo>
                    <a:pt x="957" y="257"/>
                  </a:lnTo>
                  <a:lnTo>
                    <a:pt x="952" y="261"/>
                  </a:lnTo>
                  <a:lnTo>
                    <a:pt x="945" y="266"/>
                  </a:lnTo>
                  <a:lnTo>
                    <a:pt x="937" y="273"/>
                  </a:lnTo>
                  <a:lnTo>
                    <a:pt x="937" y="273"/>
                  </a:lnTo>
                  <a:lnTo>
                    <a:pt x="933" y="280"/>
                  </a:lnTo>
                  <a:lnTo>
                    <a:pt x="938" y="288"/>
                  </a:lnTo>
                  <a:lnTo>
                    <a:pt x="950" y="299"/>
                  </a:lnTo>
                  <a:lnTo>
                    <a:pt x="966" y="309"/>
                  </a:lnTo>
                  <a:lnTo>
                    <a:pt x="985" y="321"/>
                  </a:lnTo>
                  <a:lnTo>
                    <a:pt x="1004" y="332"/>
                  </a:lnTo>
                  <a:lnTo>
                    <a:pt x="1021" y="344"/>
                  </a:lnTo>
                  <a:lnTo>
                    <a:pt x="1035" y="354"/>
                  </a:lnTo>
                  <a:lnTo>
                    <a:pt x="1042" y="364"/>
                  </a:lnTo>
                  <a:lnTo>
                    <a:pt x="1040" y="371"/>
                  </a:lnTo>
                  <a:lnTo>
                    <a:pt x="1040" y="371"/>
                  </a:lnTo>
                  <a:lnTo>
                    <a:pt x="1039" y="375"/>
                  </a:lnTo>
                  <a:lnTo>
                    <a:pt x="1035" y="377"/>
                  </a:lnTo>
                  <a:lnTo>
                    <a:pt x="1033" y="378"/>
                  </a:lnTo>
                  <a:lnTo>
                    <a:pt x="1030" y="380"/>
                  </a:lnTo>
                  <a:lnTo>
                    <a:pt x="1028" y="380"/>
                  </a:lnTo>
                  <a:lnTo>
                    <a:pt x="1025" y="382"/>
                  </a:lnTo>
                  <a:lnTo>
                    <a:pt x="1021" y="384"/>
                  </a:lnTo>
                  <a:lnTo>
                    <a:pt x="1020" y="385"/>
                  </a:lnTo>
                  <a:lnTo>
                    <a:pt x="1018" y="385"/>
                  </a:lnTo>
                  <a:lnTo>
                    <a:pt x="1016" y="387"/>
                  </a:lnTo>
                  <a:lnTo>
                    <a:pt x="1016" y="387"/>
                  </a:lnTo>
                  <a:lnTo>
                    <a:pt x="1013" y="390"/>
                  </a:lnTo>
                  <a:lnTo>
                    <a:pt x="1013" y="394"/>
                  </a:lnTo>
                  <a:lnTo>
                    <a:pt x="1013" y="397"/>
                  </a:lnTo>
                  <a:lnTo>
                    <a:pt x="1013" y="401"/>
                  </a:lnTo>
                  <a:lnTo>
                    <a:pt x="1014" y="406"/>
                  </a:lnTo>
                  <a:lnTo>
                    <a:pt x="1014" y="411"/>
                  </a:lnTo>
                  <a:lnTo>
                    <a:pt x="1016" y="416"/>
                  </a:lnTo>
                  <a:lnTo>
                    <a:pt x="1016" y="423"/>
                  </a:lnTo>
                  <a:lnTo>
                    <a:pt x="1016" y="430"/>
                  </a:lnTo>
                  <a:lnTo>
                    <a:pt x="1014" y="439"/>
                  </a:lnTo>
                  <a:lnTo>
                    <a:pt x="1014" y="439"/>
                  </a:lnTo>
                  <a:lnTo>
                    <a:pt x="1013" y="442"/>
                  </a:lnTo>
                  <a:lnTo>
                    <a:pt x="1011" y="444"/>
                  </a:lnTo>
                  <a:lnTo>
                    <a:pt x="1007" y="446"/>
                  </a:lnTo>
                  <a:lnTo>
                    <a:pt x="1004" y="447"/>
                  </a:lnTo>
                  <a:lnTo>
                    <a:pt x="999" y="447"/>
                  </a:lnTo>
                  <a:lnTo>
                    <a:pt x="995" y="449"/>
                  </a:lnTo>
                  <a:lnTo>
                    <a:pt x="992" y="449"/>
                  </a:lnTo>
                  <a:lnTo>
                    <a:pt x="988" y="451"/>
                  </a:lnTo>
                  <a:lnTo>
                    <a:pt x="985" y="453"/>
                  </a:lnTo>
                  <a:lnTo>
                    <a:pt x="983" y="454"/>
                  </a:lnTo>
                  <a:lnTo>
                    <a:pt x="983" y="454"/>
                  </a:lnTo>
                  <a:lnTo>
                    <a:pt x="980" y="460"/>
                  </a:lnTo>
                  <a:lnTo>
                    <a:pt x="976" y="465"/>
                  </a:lnTo>
                  <a:lnTo>
                    <a:pt x="975" y="468"/>
                  </a:lnTo>
                  <a:lnTo>
                    <a:pt x="971" y="473"/>
                  </a:lnTo>
                  <a:lnTo>
                    <a:pt x="968" y="477"/>
                  </a:lnTo>
                  <a:lnTo>
                    <a:pt x="964" y="479"/>
                  </a:lnTo>
                  <a:lnTo>
                    <a:pt x="961" y="479"/>
                  </a:lnTo>
                  <a:lnTo>
                    <a:pt x="956" y="479"/>
                  </a:lnTo>
                  <a:lnTo>
                    <a:pt x="949" y="477"/>
                  </a:lnTo>
                  <a:lnTo>
                    <a:pt x="940" y="472"/>
                  </a:lnTo>
                  <a:lnTo>
                    <a:pt x="940" y="472"/>
                  </a:lnTo>
                  <a:lnTo>
                    <a:pt x="930" y="463"/>
                  </a:lnTo>
                  <a:lnTo>
                    <a:pt x="921" y="449"/>
                  </a:lnTo>
                  <a:lnTo>
                    <a:pt x="914" y="435"/>
                  </a:lnTo>
                  <a:lnTo>
                    <a:pt x="911" y="418"/>
                  </a:lnTo>
                  <a:lnTo>
                    <a:pt x="905" y="403"/>
                  </a:lnTo>
                  <a:lnTo>
                    <a:pt x="904" y="385"/>
                  </a:lnTo>
                  <a:lnTo>
                    <a:pt x="899" y="371"/>
                  </a:lnTo>
                  <a:lnTo>
                    <a:pt x="893" y="358"/>
                  </a:lnTo>
                  <a:lnTo>
                    <a:pt x="886" y="349"/>
                  </a:lnTo>
                  <a:lnTo>
                    <a:pt x="878" y="342"/>
                  </a:lnTo>
                  <a:lnTo>
                    <a:pt x="878" y="342"/>
                  </a:lnTo>
                  <a:lnTo>
                    <a:pt x="867" y="342"/>
                  </a:lnTo>
                  <a:lnTo>
                    <a:pt x="861" y="349"/>
                  </a:lnTo>
                  <a:lnTo>
                    <a:pt x="854" y="359"/>
                  </a:lnTo>
                  <a:lnTo>
                    <a:pt x="847" y="373"/>
                  </a:lnTo>
                  <a:lnTo>
                    <a:pt x="842" y="389"/>
                  </a:lnTo>
                  <a:lnTo>
                    <a:pt x="836" y="404"/>
                  </a:lnTo>
                  <a:lnTo>
                    <a:pt x="829" y="420"/>
                  </a:lnTo>
                  <a:lnTo>
                    <a:pt x="823" y="434"/>
                  </a:lnTo>
                  <a:lnTo>
                    <a:pt x="812" y="444"/>
                  </a:lnTo>
                  <a:lnTo>
                    <a:pt x="800" y="449"/>
                  </a:lnTo>
                  <a:lnTo>
                    <a:pt x="800" y="449"/>
                  </a:lnTo>
                  <a:lnTo>
                    <a:pt x="790" y="453"/>
                  </a:lnTo>
                  <a:lnTo>
                    <a:pt x="779" y="454"/>
                  </a:lnTo>
                  <a:lnTo>
                    <a:pt x="772" y="454"/>
                  </a:lnTo>
                  <a:lnTo>
                    <a:pt x="767" y="454"/>
                  </a:lnTo>
                  <a:lnTo>
                    <a:pt x="760" y="454"/>
                  </a:lnTo>
                  <a:lnTo>
                    <a:pt x="755" y="454"/>
                  </a:lnTo>
                  <a:lnTo>
                    <a:pt x="750" y="454"/>
                  </a:lnTo>
                  <a:lnTo>
                    <a:pt x="743" y="454"/>
                  </a:lnTo>
                  <a:lnTo>
                    <a:pt x="734" y="454"/>
                  </a:lnTo>
                  <a:lnTo>
                    <a:pt x="724" y="456"/>
                  </a:lnTo>
                  <a:lnTo>
                    <a:pt x="724" y="456"/>
                  </a:lnTo>
                  <a:lnTo>
                    <a:pt x="722" y="456"/>
                  </a:lnTo>
                  <a:lnTo>
                    <a:pt x="722" y="456"/>
                  </a:lnTo>
                  <a:lnTo>
                    <a:pt x="721" y="456"/>
                  </a:lnTo>
                  <a:lnTo>
                    <a:pt x="721" y="456"/>
                  </a:lnTo>
                  <a:lnTo>
                    <a:pt x="719" y="456"/>
                  </a:lnTo>
                  <a:lnTo>
                    <a:pt x="719" y="456"/>
                  </a:lnTo>
                  <a:lnTo>
                    <a:pt x="717" y="456"/>
                  </a:lnTo>
                  <a:lnTo>
                    <a:pt x="717" y="456"/>
                  </a:lnTo>
                  <a:lnTo>
                    <a:pt x="717" y="456"/>
                  </a:lnTo>
                  <a:lnTo>
                    <a:pt x="715" y="458"/>
                  </a:lnTo>
                  <a:lnTo>
                    <a:pt x="715" y="458"/>
                  </a:lnTo>
                  <a:lnTo>
                    <a:pt x="691" y="461"/>
                  </a:lnTo>
                  <a:lnTo>
                    <a:pt x="674" y="466"/>
                  </a:lnTo>
                  <a:lnTo>
                    <a:pt x="664" y="470"/>
                  </a:lnTo>
                  <a:lnTo>
                    <a:pt x="657" y="475"/>
                  </a:lnTo>
                  <a:lnTo>
                    <a:pt x="653" y="480"/>
                  </a:lnTo>
                  <a:lnTo>
                    <a:pt x="651" y="485"/>
                  </a:lnTo>
                  <a:lnTo>
                    <a:pt x="650" y="491"/>
                  </a:lnTo>
                  <a:lnTo>
                    <a:pt x="650" y="498"/>
                  </a:lnTo>
                  <a:lnTo>
                    <a:pt x="648" y="504"/>
                  </a:lnTo>
                  <a:lnTo>
                    <a:pt x="643" y="511"/>
                  </a:lnTo>
                  <a:lnTo>
                    <a:pt x="643" y="511"/>
                  </a:lnTo>
                  <a:lnTo>
                    <a:pt x="638" y="518"/>
                  </a:lnTo>
                  <a:lnTo>
                    <a:pt x="632" y="522"/>
                  </a:lnTo>
                  <a:lnTo>
                    <a:pt x="626" y="527"/>
                  </a:lnTo>
                  <a:lnTo>
                    <a:pt x="620" y="529"/>
                  </a:lnTo>
                  <a:lnTo>
                    <a:pt x="613" y="532"/>
                  </a:lnTo>
                  <a:lnTo>
                    <a:pt x="607" y="534"/>
                  </a:lnTo>
                  <a:lnTo>
                    <a:pt x="598" y="536"/>
                  </a:lnTo>
                  <a:lnTo>
                    <a:pt x="589" y="536"/>
                  </a:lnTo>
                  <a:lnTo>
                    <a:pt x="579" y="537"/>
                  </a:lnTo>
                  <a:lnTo>
                    <a:pt x="569" y="537"/>
                  </a:lnTo>
                  <a:lnTo>
                    <a:pt x="569" y="537"/>
                  </a:lnTo>
                  <a:lnTo>
                    <a:pt x="558" y="541"/>
                  </a:lnTo>
                  <a:lnTo>
                    <a:pt x="551" y="548"/>
                  </a:lnTo>
                  <a:lnTo>
                    <a:pt x="546" y="558"/>
                  </a:lnTo>
                  <a:lnTo>
                    <a:pt x="544" y="570"/>
                  </a:lnTo>
                  <a:lnTo>
                    <a:pt x="543" y="584"/>
                  </a:lnTo>
                  <a:lnTo>
                    <a:pt x="539" y="596"/>
                  </a:lnTo>
                  <a:lnTo>
                    <a:pt x="537" y="610"/>
                  </a:lnTo>
                  <a:lnTo>
                    <a:pt x="532" y="620"/>
                  </a:lnTo>
                  <a:lnTo>
                    <a:pt x="524" y="629"/>
                  </a:lnTo>
                  <a:lnTo>
                    <a:pt x="513" y="634"/>
                  </a:lnTo>
                  <a:lnTo>
                    <a:pt x="513" y="634"/>
                  </a:lnTo>
                  <a:lnTo>
                    <a:pt x="501" y="636"/>
                  </a:lnTo>
                  <a:lnTo>
                    <a:pt x="494" y="634"/>
                  </a:lnTo>
                  <a:lnTo>
                    <a:pt x="489" y="631"/>
                  </a:lnTo>
                  <a:lnTo>
                    <a:pt x="486" y="625"/>
                  </a:lnTo>
                  <a:lnTo>
                    <a:pt x="482" y="620"/>
                  </a:lnTo>
                  <a:lnTo>
                    <a:pt x="479" y="613"/>
                  </a:lnTo>
                  <a:lnTo>
                    <a:pt x="473" y="605"/>
                  </a:lnTo>
                  <a:lnTo>
                    <a:pt x="465" y="598"/>
                  </a:lnTo>
                  <a:lnTo>
                    <a:pt x="453" y="591"/>
                  </a:lnTo>
                  <a:lnTo>
                    <a:pt x="435" y="586"/>
                  </a:lnTo>
                  <a:lnTo>
                    <a:pt x="435" y="586"/>
                  </a:lnTo>
                  <a:lnTo>
                    <a:pt x="418" y="586"/>
                  </a:lnTo>
                  <a:lnTo>
                    <a:pt x="408" y="594"/>
                  </a:lnTo>
                  <a:lnTo>
                    <a:pt x="401" y="608"/>
                  </a:lnTo>
                  <a:lnTo>
                    <a:pt x="397" y="625"/>
                  </a:lnTo>
                  <a:lnTo>
                    <a:pt x="394" y="646"/>
                  </a:lnTo>
                  <a:lnTo>
                    <a:pt x="392" y="669"/>
                  </a:lnTo>
                  <a:lnTo>
                    <a:pt x="389" y="689"/>
                  </a:lnTo>
                  <a:lnTo>
                    <a:pt x="384" y="708"/>
                  </a:lnTo>
                  <a:lnTo>
                    <a:pt x="375" y="722"/>
                  </a:lnTo>
                  <a:lnTo>
                    <a:pt x="361" y="729"/>
                  </a:lnTo>
                  <a:lnTo>
                    <a:pt x="361" y="729"/>
                  </a:lnTo>
                  <a:lnTo>
                    <a:pt x="347" y="733"/>
                  </a:lnTo>
                  <a:lnTo>
                    <a:pt x="340" y="731"/>
                  </a:lnTo>
                  <a:lnTo>
                    <a:pt x="335" y="726"/>
                  </a:lnTo>
                  <a:lnTo>
                    <a:pt x="333" y="719"/>
                  </a:lnTo>
                  <a:lnTo>
                    <a:pt x="335" y="708"/>
                  </a:lnTo>
                  <a:lnTo>
                    <a:pt x="337" y="698"/>
                  </a:lnTo>
                  <a:lnTo>
                    <a:pt x="337" y="688"/>
                  </a:lnTo>
                  <a:lnTo>
                    <a:pt x="335" y="677"/>
                  </a:lnTo>
                  <a:lnTo>
                    <a:pt x="332" y="667"/>
                  </a:lnTo>
                  <a:lnTo>
                    <a:pt x="325" y="660"/>
                  </a:lnTo>
                  <a:lnTo>
                    <a:pt x="325" y="660"/>
                  </a:lnTo>
                  <a:lnTo>
                    <a:pt x="316" y="657"/>
                  </a:lnTo>
                  <a:lnTo>
                    <a:pt x="309" y="658"/>
                  </a:lnTo>
                  <a:lnTo>
                    <a:pt x="306" y="664"/>
                  </a:lnTo>
                  <a:lnTo>
                    <a:pt x="302" y="672"/>
                  </a:lnTo>
                  <a:lnTo>
                    <a:pt x="299" y="683"/>
                  </a:lnTo>
                  <a:lnTo>
                    <a:pt x="297" y="693"/>
                  </a:lnTo>
                  <a:lnTo>
                    <a:pt x="294" y="703"/>
                  </a:lnTo>
                  <a:lnTo>
                    <a:pt x="289" y="714"/>
                  </a:lnTo>
                  <a:lnTo>
                    <a:pt x="282" y="721"/>
                  </a:lnTo>
                  <a:lnTo>
                    <a:pt x="273" y="724"/>
                  </a:lnTo>
                  <a:lnTo>
                    <a:pt x="273" y="724"/>
                  </a:lnTo>
                  <a:lnTo>
                    <a:pt x="263" y="724"/>
                  </a:lnTo>
                  <a:lnTo>
                    <a:pt x="254" y="724"/>
                  </a:lnTo>
                  <a:lnTo>
                    <a:pt x="247" y="721"/>
                  </a:lnTo>
                  <a:lnTo>
                    <a:pt x="242" y="715"/>
                  </a:lnTo>
                  <a:lnTo>
                    <a:pt x="237" y="712"/>
                  </a:lnTo>
                  <a:lnTo>
                    <a:pt x="232" y="708"/>
                  </a:lnTo>
                  <a:lnTo>
                    <a:pt x="226" y="705"/>
                  </a:lnTo>
                  <a:lnTo>
                    <a:pt x="219" y="703"/>
                  </a:lnTo>
                  <a:lnTo>
                    <a:pt x="213" y="705"/>
                  </a:lnTo>
                  <a:lnTo>
                    <a:pt x="204" y="708"/>
                  </a:lnTo>
                  <a:lnTo>
                    <a:pt x="204" y="708"/>
                  </a:lnTo>
                  <a:lnTo>
                    <a:pt x="197" y="714"/>
                  </a:lnTo>
                  <a:lnTo>
                    <a:pt x="194" y="721"/>
                  </a:lnTo>
                  <a:lnTo>
                    <a:pt x="195" y="729"/>
                  </a:lnTo>
                  <a:lnTo>
                    <a:pt x="200" y="738"/>
                  </a:lnTo>
                  <a:lnTo>
                    <a:pt x="204" y="748"/>
                  </a:lnTo>
                  <a:lnTo>
                    <a:pt x="206" y="757"/>
                  </a:lnTo>
                  <a:lnTo>
                    <a:pt x="206" y="767"/>
                  </a:lnTo>
                  <a:lnTo>
                    <a:pt x="202" y="774"/>
                  </a:lnTo>
                  <a:lnTo>
                    <a:pt x="192" y="783"/>
                  </a:lnTo>
                  <a:lnTo>
                    <a:pt x="173" y="790"/>
                  </a:lnTo>
                  <a:lnTo>
                    <a:pt x="173" y="790"/>
                  </a:lnTo>
                  <a:lnTo>
                    <a:pt x="156" y="791"/>
                  </a:lnTo>
                  <a:lnTo>
                    <a:pt x="143" y="791"/>
                  </a:lnTo>
                  <a:lnTo>
                    <a:pt x="135" y="788"/>
                  </a:lnTo>
                  <a:lnTo>
                    <a:pt x="131" y="783"/>
                  </a:lnTo>
                  <a:lnTo>
                    <a:pt x="130" y="774"/>
                  </a:lnTo>
                  <a:lnTo>
                    <a:pt x="130" y="765"/>
                  </a:lnTo>
                  <a:lnTo>
                    <a:pt x="130" y="757"/>
                  </a:lnTo>
                  <a:lnTo>
                    <a:pt x="126" y="750"/>
                  </a:lnTo>
                  <a:lnTo>
                    <a:pt x="121" y="743"/>
                  </a:lnTo>
                  <a:lnTo>
                    <a:pt x="112" y="738"/>
                  </a:lnTo>
                  <a:lnTo>
                    <a:pt x="112" y="738"/>
                  </a:lnTo>
                  <a:lnTo>
                    <a:pt x="102" y="738"/>
                  </a:lnTo>
                  <a:lnTo>
                    <a:pt x="93" y="741"/>
                  </a:lnTo>
                  <a:lnTo>
                    <a:pt x="86" y="748"/>
                  </a:lnTo>
                  <a:lnTo>
                    <a:pt x="83" y="757"/>
                  </a:lnTo>
                  <a:lnTo>
                    <a:pt x="79" y="769"/>
                  </a:lnTo>
                  <a:lnTo>
                    <a:pt x="76" y="783"/>
                  </a:lnTo>
                  <a:lnTo>
                    <a:pt x="73" y="797"/>
                  </a:lnTo>
                  <a:lnTo>
                    <a:pt x="69" y="812"/>
                  </a:lnTo>
                  <a:lnTo>
                    <a:pt x="66" y="824"/>
                  </a:lnTo>
                  <a:lnTo>
                    <a:pt x="59" y="836"/>
                  </a:lnTo>
                  <a:lnTo>
                    <a:pt x="59" y="836"/>
                  </a:lnTo>
                  <a:lnTo>
                    <a:pt x="52" y="847"/>
                  </a:lnTo>
                  <a:lnTo>
                    <a:pt x="45" y="855"/>
                  </a:lnTo>
                  <a:lnTo>
                    <a:pt x="36" y="862"/>
                  </a:lnTo>
                  <a:lnTo>
                    <a:pt x="29" y="869"/>
                  </a:lnTo>
                  <a:lnTo>
                    <a:pt x="22" y="873"/>
                  </a:lnTo>
                  <a:lnTo>
                    <a:pt x="16" y="876"/>
                  </a:lnTo>
                  <a:lnTo>
                    <a:pt x="10" y="880"/>
                  </a:lnTo>
                  <a:lnTo>
                    <a:pt x="5" y="881"/>
                  </a:lnTo>
                  <a:lnTo>
                    <a:pt x="2" y="881"/>
                  </a:lnTo>
                  <a:lnTo>
                    <a:pt x="2" y="881"/>
                  </a:lnTo>
                  <a:lnTo>
                    <a:pt x="2" y="881"/>
                  </a:lnTo>
                  <a:lnTo>
                    <a:pt x="2" y="88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13" name="Freeform 937">
              <a:extLst>
                <a:ext uri="{FF2B5EF4-FFF2-40B4-BE49-F238E27FC236}">
                  <a16:creationId xmlns:a16="http://schemas.microsoft.com/office/drawing/2014/main" id="{76CFFBBB-24D8-F20E-C597-D5AB40DF8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882"/>
              <a:ext cx="496" cy="430"/>
            </a:xfrm>
            <a:custGeom>
              <a:avLst/>
              <a:gdLst>
                <a:gd name="T0" fmla="*/ 968 w 994"/>
                <a:gd name="T1" fmla="*/ 832 h 861"/>
                <a:gd name="T2" fmla="*/ 956 w 994"/>
                <a:gd name="T3" fmla="*/ 790 h 861"/>
                <a:gd name="T4" fmla="*/ 937 w 994"/>
                <a:gd name="T5" fmla="*/ 764 h 861"/>
                <a:gd name="T6" fmla="*/ 913 w 994"/>
                <a:gd name="T7" fmla="*/ 757 h 861"/>
                <a:gd name="T8" fmla="*/ 893 w 994"/>
                <a:gd name="T9" fmla="*/ 764 h 861"/>
                <a:gd name="T10" fmla="*/ 871 w 994"/>
                <a:gd name="T11" fmla="*/ 762 h 861"/>
                <a:gd name="T12" fmla="*/ 854 w 994"/>
                <a:gd name="T13" fmla="*/ 743 h 861"/>
                <a:gd name="T14" fmla="*/ 852 w 994"/>
                <a:gd name="T15" fmla="*/ 726 h 861"/>
                <a:gd name="T16" fmla="*/ 831 w 994"/>
                <a:gd name="T17" fmla="*/ 717 h 861"/>
                <a:gd name="T18" fmla="*/ 788 w 994"/>
                <a:gd name="T19" fmla="*/ 717 h 861"/>
                <a:gd name="T20" fmla="*/ 754 w 994"/>
                <a:gd name="T21" fmla="*/ 700 h 861"/>
                <a:gd name="T22" fmla="*/ 747 w 994"/>
                <a:gd name="T23" fmla="*/ 683 h 861"/>
                <a:gd name="T24" fmla="*/ 748 w 994"/>
                <a:gd name="T25" fmla="*/ 654 h 861"/>
                <a:gd name="T26" fmla="*/ 741 w 994"/>
                <a:gd name="T27" fmla="*/ 635 h 861"/>
                <a:gd name="T28" fmla="*/ 702 w 994"/>
                <a:gd name="T29" fmla="*/ 615 h 861"/>
                <a:gd name="T30" fmla="*/ 657 w 994"/>
                <a:gd name="T31" fmla="*/ 615 h 861"/>
                <a:gd name="T32" fmla="*/ 638 w 994"/>
                <a:gd name="T33" fmla="*/ 609 h 861"/>
                <a:gd name="T34" fmla="*/ 626 w 994"/>
                <a:gd name="T35" fmla="*/ 579 h 861"/>
                <a:gd name="T36" fmla="*/ 615 w 994"/>
                <a:gd name="T37" fmla="*/ 550 h 861"/>
                <a:gd name="T38" fmla="*/ 591 w 994"/>
                <a:gd name="T39" fmla="*/ 541 h 861"/>
                <a:gd name="T40" fmla="*/ 557 w 994"/>
                <a:gd name="T41" fmla="*/ 541 h 861"/>
                <a:gd name="T42" fmla="*/ 525 w 994"/>
                <a:gd name="T43" fmla="*/ 520 h 861"/>
                <a:gd name="T44" fmla="*/ 522 w 994"/>
                <a:gd name="T45" fmla="*/ 501 h 861"/>
                <a:gd name="T46" fmla="*/ 519 w 994"/>
                <a:gd name="T47" fmla="*/ 482 h 861"/>
                <a:gd name="T48" fmla="*/ 506 w 994"/>
                <a:gd name="T49" fmla="*/ 479 h 861"/>
                <a:gd name="T50" fmla="*/ 460 w 994"/>
                <a:gd name="T51" fmla="*/ 470 h 861"/>
                <a:gd name="T52" fmla="*/ 461 w 994"/>
                <a:gd name="T53" fmla="*/ 443 h 861"/>
                <a:gd name="T54" fmla="*/ 442 w 994"/>
                <a:gd name="T55" fmla="*/ 424 h 861"/>
                <a:gd name="T56" fmla="*/ 399 w 994"/>
                <a:gd name="T57" fmla="*/ 422 h 861"/>
                <a:gd name="T58" fmla="*/ 379 w 994"/>
                <a:gd name="T59" fmla="*/ 425 h 861"/>
                <a:gd name="T60" fmla="*/ 351 w 994"/>
                <a:gd name="T61" fmla="*/ 387 h 861"/>
                <a:gd name="T62" fmla="*/ 313 w 994"/>
                <a:gd name="T63" fmla="*/ 387 h 861"/>
                <a:gd name="T64" fmla="*/ 268 w 994"/>
                <a:gd name="T65" fmla="*/ 387 h 861"/>
                <a:gd name="T66" fmla="*/ 254 w 994"/>
                <a:gd name="T67" fmla="*/ 375 h 861"/>
                <a:gd name="T68" fmla="*/ 245 w 994"/>
                <a:gd name="T69" fmla="*/ 351 h 861"/>
                <a:gd name="T70" fmla="*/ 249 w 994"/>
                <a:gd name="T71" fmla="*/ 330 h 861"/>
                <a:gd name="T72" fmla="*/ 245 w 994"/>
                <a:gd name="T73" fmla="*/ 311 h 861"/>
                <a:gd name="T74" fmla="*/ 235 w 994"/>
                <a:gd name="T75" fmla="*/ 291 h 861"/>
                <a:gd name="T76" fmla="*/ 211 w 994"/>
                <a:gd name="T77" fmla="*/ 285 h 861"/>
                <a:gd name="T78" fmla="*/ 154 w 994"/>
                <a:gd name="T79" fmla="*/ 299 h 861"/>
                <a:gd name="T80" fmla="*/ 112 w 994"/>
                <a:gd name="T81" fmla="*/ 272 h 861"/>
                <a:gd name="T82" fmla="*/ 104 w 994"/>
                <a:gd name="T83" fmla="*/ 237 h 861"/>
                <a:gd name="T84" fmla="*/ 97 w 994"/>
                <a:gd name="T85" fmla="*/ 221 h 861"/>
                <a:gd name="T86" fmla="*/ 85 w 994"/>
                <a:gd name="T87" fmla="*/ 213 h 861"/>
                <a:gd name="T88" fmla="*/ 68 w 994"/>
                <a:gd name="T89" fmla="*/ 215 h 861"/>
                <a:gd name="T90" fmla="*/ 31 w 994"/>
                <a:gd name="T91" fmla="*/ 223 h 861"/>
                <a:gd name="T92" fmla="*/ 0 w 994"/>
                <a:gd name="T93" fmla="*/ 213 h 861"/>
                <a:gd name="T94" fmla="*/ 990 w 994"/>
                <a:gd name="T95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4" h="861">
                  <a:moveTo>
                    <a:pt x="990" y="861"/>
                  </a:moveTo>
                  <a:lnTo>
                    <a:pt x="980" y="852"/>
                  </a:lnTo>
                  <a:lnTo>
                    <a:pt x="973" y="842"/>
                  </a:lnTo>
                  <a:lnTo>
                    <a:pt x="968" y="832"/>
                  </a:lnTo>
                  <a:lnTo>
                    <a:pt x="964" y="821"/>
                  </a:lnTo>
                  <a:lnTo>
                    <a:pt x="961" y="811"/>
                  </a:lnTo>
                  <a:lnTo>
                    <a:pt x="959" y="800"/>
                  </a:lnTo>
                  <a:lnTo>
                    <a:pt x="956" y="790"/>
                  </a:lnTo>
                  <a:lnTo>
                    <a:pt x="952" y="780"/>
                  </a:lnTo>
                  <a:lnTo>
                    <a:pt x="945" y="771"/>
                  </a:lnTo>
                  <a:lnTo>
                    <a:pt x="937" y="764"/>
                  </a:lnTo>
                  <a:lnTo>
                    <a:pt x="937" y="764"/>
                  </a:lnTo>
                  <a:lnTo>
                    <a:pt x="930" y="759"/>
                  </a:lnTo>
                  <a:lnTo>
                    <a:pt x="923" y="757"/>
                  </a:lnTo>
                  <a:lnTo>
                    <a:pt x="918" y="757"/>
                  </a:lnTo>
                  <a:lnTo>
                    <a:pt x="913" y="757"/>
                  </a:lnTo>
                  <a:lnTo>
                    <a:pt x="909" y="759"/>
                  </a:lnTo>
                  <a:lnTo>
                    <a:pt x="904" y="761"/>
                  </a:lnTo>
                  <a:lnTo>
                    <a:pt x="899" y="762"/>
                  </a:lnTo>
                  <a:lnTo>
                    <a:pt x="893" y="764"/>
                  </a:lnTo>
                  <a:lnTo>
                    <a:pt x="887" y="764"/>
                  </a:lnTo>
                  <a:lnTo>
                    <a:pt x="878" y="764"/>
                  </a:lnTo>
                  <a:lnTo>
                    <a:pt x="878" y="764"/>
                  </a:lnTo>
                  <a:lnTo>
                    <a:pt x="871" y="762"/>
                  </a:lnTo>
                  <a:lnTo>
                    <a:pt x="864" y="759"/>
                  </a:lnTo>
                  <a:lnTo>
                    <a:pt x="859" y="754"/>
                  </a:lnTo>
                  <a:lnTo>
                    <a:pt x="855" y="749"/>
                  </a:lnTo>
                  <a:lnTo>
                    <a:pt x="854" y="743"/>
                  </a:lnTo>
                  <a:lnTo>
                    <a:pt x="852" y="738"/>
                  </a:lnTo>
                  <a:lnTo>
                    <a:pt x="852" y="733"/>
                  </a:lnTo>
                  <a:lnTo>
                    <a:pt x="852" y="730"/>
                  </a:lnTo>
                  <a:lnTo>
                    <a:pt x="852" y="726"/>
                  </a:lnTo>
                  <a:lnTo>
                    <a:pt x="852" y="723"/>
                  </a:lnTo>
                  <a:lnTo>
                    <a:pt x="852" y="723"/>
                  </a:lnTo>
                  <a:lnTo>
                    <a:pt x="842" y="719"/>
                  </a:lnTo>
                  <a:lnTo>
                    <a:pt x="831" y="717"/>
                  </a:lnTo>
                  <a:lnTo>
                    <a:pt x="821" y="717"/>
                  </a:lnTo>
                  <a:lnTo>
                    <a:pt x="809" y="717"/>
                  </a:lnTo>
                  <a:lnTo>
                    <a:pt x="798" y="717"/>
                  </a:lnTo>
                  <a:lnTo>
                    <a:pt x="788" y="717"/>
                  </a:lnTo>
                  <a:lnTo>
                    <a:pt x="778" y="717"/>
                  </a:lnTo>
                  <a:lnTo>
                    <a:pt x="769" y="714"/>
                  </a:lnTo>
                  <a:lnTo>
                    <a:pt x="760" y="709"/>
                  </a:lnTo>
                  <a:lnTo>
                    <a:pt x="754" y="700"/>
                  </a:lnTo>
                  <a:lnTo>
                    <a:pt x="754" y="700"/>
                  </a:lnTo>
                  <a:lnTo>
                    <a:pt x="748" y="695"/>
                  </a:lnTo>
                  <a:lnTo>
                    <a:pt x="747" y="690"/>
                  </a:lnTo>
                  <a:lnTo>
                    <a:pt x="747" y="683"/>
                  </a:lnTo>
                  <a:lnTo>
                    <a:pt x="747" y="676"/>
                  </a:lnTo>
                  <a:lnTo>
                    <a:pt x="747" y="667"/>
                  </a:lnTo>
                  <a:lnTo>
                    <a:pt x="748" y="660"/>
                  </a:lnTo>
                  <a:lnTo>
                    <a:pt x="748" y="654"/>
                  </a:lnTo>
                  <a:lnTo>
                    <a:pt x="748" y="647"/>
                  </a:lnTo>
                  <a:lnTo>
                    <a:pt x="745" y="640"/>
                  </a:lnTo>
                  <a:lnTo>
                    <a:pt x="741" y="635"/>
                  </a:lnTo>
                  <a:lnTo>
                    <a:pt x="741" y="635"/>
                  </a:lnTo>
                  <a:lnTo>
                    <a:pt x="735" y="626"/>
                  </a:lnTo>
                  <a:lnTo>
                    <a:pt x="724" y="621"/>
                  </a:lnTo>
                  <a:lnTo>
                    <a:pt x="714" y="617"/>
                  </a:lnTo>
                  <a:lnTo>
                    <a:pt x="702" y="615"/>
                  </a:lnTo>
                  <a:lnTo>
                    <a:pt x="690" y="614"/>
                  </a:lnTo>
                  <a:lnTo>
                    <a:pt x="677" y="615"/>
                  </a:lnTo>
                  <a:lnTo>
                    <a:pt x="667" y="615"/>
                  </a:lnTo>
                  <a:lnTo>
                    <a:pt x="657" y="615"/>
                  </a:lnTo>
                  <a:lnTo>
                    <a:pt x="648" y="614"/>
                  </a:lnTo>
                  <a:lnTo>
                    <a:pt x="643" y="612"/>
                  </a:lnTo>
                  <a:lnTo>
                    <a:pt x="643" y="612"/>
                  </a:lnTo>
                  <a:lnTo>
                    <a:pt x="638" y="609"/>
                  </a:lnTo>
                  <a:lnTo>
                    <a:pt x="634" y="603"/>
                  </a:lnTo>
                  <a:lnTo>
                    <a:pt x="631" y="596"/>
                  </a:lnTo>
                  <a:lnTo>
                    <a:pt x="629" y="588"/>
                  </a:lnTo>
                  <a:lnTo>
                    <a:pt x="626" y="579"/>
                  </a:lnTo>
                  <a:lnTo>
                    <a:pt x="624" y="572"/>
                  </a:lnTo>
                  <a:lnTo>
                    <a:pt x="622" y="564"/>
                  </a:lnTo>
                  <a:lnTo>
                    <a:pt x="619" y="557"/>
                  </a:lnTo>
                  <a:lnTo>
                    <a:pt x="615" y="550"/>
                  </a:lnTo>
                  <a:lnTo>
                    <a:pt x="610" y="546"/>
                  </a:lnTo>
                  <a:lnTo>
                    <a:pt x="610" y="546"/>
                  </a:lnTo>
                  <a:lnTo>
                    <a:pt x="601" y="543"/>
                  </a:lnTo>
                  <a:lnTo>
                    <a:pt x="591" y="541"/>
                  </a:lnTo>
                  <a:lnTo>
                    <a:pt x="582" y="541"/>
                  </a:lnTo>
                  <a:lnTo>
                    <a:pt x="574" y="541"/>
                  </a:lnTo>
                  <a:lnTo>
                    <a:pt x="563" y="541"/>
                  </a:lnTo>
                  <a:lnTo>
                    <a:pt x="557" y="541"/>
                  </a:lnTo>
                  <a:lnTo>
                    <a:pt x="548" y="539"/>
                  </a:lnTo>
                  <a:lnTo>
                    <a:pt x="541" y="536"/>
                  </a:lnTo>
                  <a:lnTo>
                    <a:pt x="532" y="529"/>
                  </a:lnTo>
                  <a:lnTo>
                    <a:pt x="525" y="520"/>
                  </a:lnTo>
                  <a:lnTo>
                    <a:pt x="525" y="520"/>
                  </a:lnTo>
                  <a:lnTo>
                    <a:pt x="524" y="514"/>
                  </a:lnTo>
                  <a:lnTo>
                    <a:pt x="522" y="507"/>
                  </a:lnTo>
                  <a:lnTo>
                    <a:pt x="522" y="501"/>
                  </a:lnTo>
                  <a:lnTo>
                    <a:pt x="522" y="495"/>
                  </a:lnTo>
                  <a:lnTo>
                    <a:pt x="520" y="489"/>
                  </a:lnTo>
                  <a:lnTo>
                    <a:pt x="520" y="486"/>
                  </a:lnTo>
                  <a:lnTo>
                    <a:pt x="519" y="482"/>
                  </a:lnTo>
                  <a:lnTo>
                    <a:pt x="517" y="479"/>
                  </a:lnTo>
                  <a:lnTo>
                    <a:pt x="512" y="477"/>
                  </a:lnTo>
                  <a:lnTo>
                    <a:pt x="506" y="479"/>
                  </a:lnTo>
                  <a:lnTo>
                    <a:pt x="506" y="479"/>
                  </a:lnTo>
                  <a:lnTo>
                    <a:pt x="486" y="481"/>
                  </a:lnTo>
                  <a:lnTo>
                    <a:pt x="472" y="479"/>
                  </a:lnTo>
                  <a:lnTo>
                    <a:pt x="463" y="475"/>
                  </a:lnTo>
                  <a:lnTo>
                    <a:pt x="460" y="470"/>
                  </a:lnTo>
                  <a:lnTo>
                    <a:pt x="458" y="463"/>
                  </a:lnTo>
                  <a:lnTo>
                    <a:pt x="460" y="456"/>
                  </a:lnTo>
                  <a:lnTo>
                    <a:pt x="461" y="450"/>
                  </a:lnTo>
                  <a:lnTo>
                    <a:pt x="461" y="443"/>
                  </a:lnTo>
                  <a:lnTo>
                    <a:pt x="461" y="436"/>
                  </a:lnTo>
                  <a:lnTo>
                    <a:pt x="458" y="432"/>
                  </a:lnTo>
                  <a:lnTo>
                    <a:pt x="458" y="432"/>
                  </a:lnTo>
                  <a:lnTo>
                    <a:pt x="442" y="424"/>
                  </a:lnTo>
                  <a:lnTo>
                    <a:pt x="429" y="418"/>
                  </a:lnTo>
                  <a:lnTo>
                    <a:pt x="417" y="417"/>
                  </a:lnTo>
                  <a:lnTo>
                    <a:pt x="408" y="418"/>
                  </a:lnTo>
                  <a:lnTo>
                    <a:pt x="399" y="422"/>
                  </a:lnTo>
                  <a:lnTo>
                    <a:pt x="394" y="424"/>
                  </a:lnTo>
                  <a:lnTo>
                    <a:pt x="389" y="427"/>
                  </a:lnTo>
                  <a:lnTo>
                    <a:pt x="384" y="427"/>
                  </a:lnTo>
                  <a:lnTo>
                    <a:pt x="379" y="425"/>
                  </a:lnTo>
                  <a:lnTo>
                    <a:pt x="375" y="418"/>
                  </a:lnTo>
                  <a:lnTo>
                    <a:pt x="375" y="418"/>
                  </a:lnTo>
                  <a:lnTo>
                    <a:pt x="363" y="399"/>
                  </a:lnTo>
                  <a:lnTo>
                    <a:pt x="351" y="387"/>
                  </a:lnTo>
                  <a:lnTo>
                    <a:pt x="341" y="382"/>
                  </a:lnTo>
                  <a:lnTo>
                    <a:pt x="332" y="380"/>
                  </a:lnTo>
                  <a:lnTo>
                    <a:pt x="322" y="384"/>
                  </a:lnTo>
                  <a:lnTo>
                    <a:pt x="313" y="387"/>
                  </a:lnTo>
                  <a:lnTo>
                    <a:pt x="303" y="393"/>
                  </a:lnTo>
                  <a:lnTo>
                    <a:pt x="292" y="394"/>
                  </a:lnTo>
                  <a:lnTo>
                    <a:pt x="282" y="394"/>
                  </a:lnTo>
                  <a:lnTo>
                    <a:pt x="268" y="387"/>
                  </a:lnTo>
                  <a:lnTo>
                    <a:pt x="268" y="387"/>
                  </a:lnTo>
                  <a:lnTo>
                    <a:pt x="263" y="384"/>
                  </a:lnTo>
                  <a:lnTo>
                    <a:pt x="259" y="379"/>
                  </a:lnTo>
                  <a:lnTo>
                    <a:pt x="254" y="375"/>
                  </a:lnTo>
                  <a:lnTo>
                    <a:pt x="251" y="368"/>
                  </a:lnTo>
                  <a:lnTo>
                    <a:pt x="249" y="363"/>
                  </a:lnTo>
                  <a:lnTo>
                    <a:pt x="247" y="356"/>
                  </a:lnTo>
                  <a:lnTo>
                    <a:pt x="245" y="351"/>
                  </a:lnTo>
                  <a:lnTo>
                    <a:pt x="245" y="344"/>
                  </a:lnTo>
                  <a:lnTo>
                    <a:pt x="247" y="337"/>
                  </a:lnTo>
                  <a:lnTo>
                    <a:pt x="249" y="330"/>
                  </a:lnTo>
                  <a:lnTo>
                    <a:pt x="249" y="330"/>
                  </a:lnTo>
                  <a:lnTo>
                    <a:pt x="249" y="327"/>
                  </a:lnTo>
                  <a:lnTo>
                    <a:pt x="249" y="322"/>
                  </a:lnTo>
                  <a:lnTo>
                    <a:pt x="247" y="316"/>
                  </a:lnTo>
                  <a:lnTo>
                    <a:pt x="245" y="311"/>
                  </a:lnTo>
                  <a:lnTo>
                    <a:pt x="244" y="304"/>
                  </a:lnTo>
                  <a:lnTo>
                    <a:pt x="240" y="299"/>
                  </a:lnTo>
                  <a:lnTo>
                    <a:pt x="239" y="294"/>
                  </a:lnTo>
                  <a:lnTo>
                    <a:pt x="235" y="291"/>
                  </a:lnTo>
                  <a:lnTo>
                    <a:pt x="230" y="287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11" y="285"/>
                  </a:lnTo>
                  <a:lnTo>
                    <a:pt x="195" y="289"/>
                  </a:lnTo>
                  <a:lnTo>
                    <a:pt x="180" y="292"/>
                  </a:lnTo>
                  <a:lnTo>
                    <a:pt x="166" y="296"/>
                  </a:lnTo>
                  <a:lnTo>
                    <a:pt x="154" y="299"/>
                  </a:lnTo>
                  <a:lnTo>
                    <a:pt x="142" y="299"/>
                  </a:lnTo>
                  <a:lnTo>
                    <a:pt x="131" y="296"/>
                  </a:lnTo>
                  <a:lnTo>
                    <a:pt x="121" y="287"/>
                  </a:lnTo>
                  <a:lnTo>
                    <a:pt x="112" y="272"/>
                  </a:lnTo>
                  <a:lnTo>
                    <a:pt x="106" y="247"/>
                  </a:lnTo>
                  <a:lnTo>
                    <a:pt x="106" y="247"/>
                  </a:lnTo>
                  <a:lnTo>
                    <a:pt x="104" y="242"/>
                  </a:lnTo>
                  <a:lnTo>
                    <a:pt x="104" y="237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9" y="225"/>
                  </a:lnTo>
                  <a:lnTo>
                    <a:pt x="97" y="221"/>
                  </a:lnTo>
                  <a:lnTo>
                    <a:pt x="93" y="220"/>
                  </a:lnTo>
                  <a:lnTo>
                    <a:pt x="92" y="216"/>
                  </a:lnTo>
                  <a:lnTo>
                    <a:pt x="88" y="215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1" y="211"/>
                  </a:lnTo>
                  <a:lnTo>
                    <a:pt x="74" y="213"/>
                  </a:lnTo>
                  <a:lnTo>
                    <a:pt x="68" y="215"/>
                  </a:lnTo>
                  <a:lnTo>
                    <a:pt x="61" y="218"/>
                  </a:lnTo>
                  <a:lnTo>
                    <a:pt x="52" y="220"/>
                  </a:lnTo>
                  <a:lnTo>
                    <a:pt x="42" y="223"/>
                  </a:lnTo>
                  <a:lnTo>
                    <a:pt x="31" y="223"/>
                  </a:lnTo>
                  <a:lnTo>
                    <a:pt x="21" y="223"/>
                  </a:lnTo>
                  <a:lnTo>
                    <a:pt x="10" y="220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0"/>
                  </a:lnTo>
                  <a:lnTo>
                    <a:pt x="992" y="635"/>
                  </a:lnTo>
                  <a:lnTo>
                    <a:pt x="994" y="852"/>
                  </a:lnTo>
                  <a:lnTo>
                    <a:pt x="990" y="861"/>
                  </a:lnTo>
                  <a:lnTo>
                    <a:pt x="990" y="86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14" name="Freeform 938">
              <a:extLst>
                <a:ext uri="{FF2B5EF4-FFF2-40B4-BE49-F238E27FC236}">
                  <a16:creationId xmlns:a16="http://schemas.microsoft.com/office/drawing/2014/main" id="{610254AC-C23A-E84B-CD27-E01FC66A4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321"/>
              <a:ext cx="368" cy="1007"/>
            </a:xfrm>
            <a:custGeom>
              <a:avLst/>
              <a:gdLst>
                <a:gd name="T0" fmla="*/ 136 w 736"/>
                <a:gd name="T1" fmla="*/ 1547 h 2014"/>
                <a:gd name="T2" fmla="*/ 98 w 736"/>
                <a:gd name="T3" fmla="*/ 1399 h 2014"/>
                <a:gd name="T4" fmla="*/ 57 w 736"/>
                <a:gd name="T5" fmla="*/ 1184 h 2014"/>
                <a:gd name="T6" fmla="*/ 36 w 736"/>
                <a:gd name="T7" fmla="*/ 946 h 2014"/>
                <a:gd name="T8" fmla="*/ 60 w 736"/>
                <a:gd name="T9" fmla="*/ 725 h 2014"/>
                <a:gd name="T10" fmla="*/ 97 w 736"/>
                <a:gd name="T11" fmla="*/ 633 h 2014"/>
                <a:gd name="T12" fmla="*/ 176 w 736"/>
                <a:gd name="T13" fmla="*/ 500 h 2014"/>
                <a:gd name="T14" fmla="*/ 268 w 736"/>
                <a:gd name="T15" fmla="*/ 377 h 2014"/>
                <a:gd name="T16" fmla="*/ 382 w 736"/>
                <a:gd name="T17" fmla="*/ 256 h 2014"/>
                <a:gd name="T18" fmla="*/ 534 w 736"/>
                <a:gd name="T19" fmla="*/ 134 h 2014"/>
                <a:gd name="T20" fmla="*/ 736 w 736"/>
                <a:gd name="T21" fmla="*/ 0 h 2014"/>
                <a:gd name="T22" fmla="*/ 736 w 736"/>
                <a:gd name="T23" fmla="*/ 0 h 2014"/>
                <a:gd name="T24" fmla="*/ 724 w 736"/>
                <a:gd name="T25" fmla="*/ 6 h 2014"/>
                <a:gd name="T26" fmla="*/ 712 w 736"/>
                <a:gd name="T27" fmla="*/ 13 h 2014"/>
                <a:gd name="T28" fmla="*/ 698 w 736"/>
                <a:gd name="T29" fmla="*/ 19 h 2014"/>
                <a:gd name="T30" fmla="*/ 682 w 736"/>
                <a:gd name="T31" fmla="*/ 26 h 2014"/>
                <a:gd name="T32" fmla="*/ 667 w 736"/>
                <a:gd name="T33" fmla="*/ 35 h 2014"/>
                <a:gd name="T34" fmla="*/ 558 w 736"/>
                <a:gd name="T35" fmla="*/ 102 h 2014"/>
                <a:gd name="T36" fmla="*/ 385 w 736"/>
                <a:gd name="T37" fmla="*/ 229 h 2014"/>
                <a:gd name="T38" fmla="*/ 257 w 736"/>
                <a:gd name="T39" fmla="*/ 348 h 2014"/>
                <a:gd name="T40" fmla="*/ 162 w 736"/>
                <a:gd name="T41" fmla="*/ 467 h 2014"/>
                <a:gd name="T42" fmla="*/ 86 w 736"/>
                <a:gd name="T43" fmla="*/ 595 h 2014"/>
                <a:gd name="T44" fmla="*/ 52 w 736"/>
                <a:gd name="T45" fmla="*/ 666 h 2014"/>
                <a:gd name="T46" fmla="*/ 7 w 736"/>
                <a:gd name="T47" fmla="*/ 830 h 2014"/>
                <a:gd name="T48" fmla="*/ 0 w 736"/>
                <a:gd name="T49" fmla="*/ 1024 h 2014"/>
                <a:gd name="T50" fmla="*/ 19 w 736"/>
                <a:gd name="T51" fmla="*/ 1214 h 2014"/>
                <a:gd name="T52" fmla="*/ 45 w 736"/>
                <a:gd name="T53" fmla="*/ 1369 h 2014"/>
                <a:gd name="T54" fmla="*/ 65 w 736"/>
                <a:gd name="T55" fmla="*/ 1457 h 2014"/>
                <a:gd name="T56" fmla="*/ 72 w 736"/>
                <a:gd name="T57" fmla="*/ 1483 h 2014"/>
                <a:gd name="T58" fmla="*/ 79 w 736"/>
                <a:gd name="T59" fmla="*/ 1546 h 2014"/>
                <a:gd name="T60" fmla="*/ 83 w 736"/>
                <a:gd name="T61" fmla="*/ 1618 h 2014"/>
                <a:gd name="T62" fmla="*/ 79 w 736"/>
                <a:gd name="T63" fmla="*/ 1693 h 2014"/>
                <a:gd name="T64" fmla="*/ 69 w 736"/>
                <a:gd name="T65" fmla="*/ 1762 h 2014"/>
                <a:gd name="T66" fmla="*/ 62 w 736"/>
                <a:gd name="T67" fmla="*/ 1789 h 2014"/>
                <a:gd name="T68" fmla="*/ 59 w 736"/>
                <a:gd name="T69" fmla="*/ 1829 h 2014"/>
                <a:gd name="T70" fmla="*/ 64 w 736"/>
                <a:gd name="T71" fmla="*/ 1879 h 2014"/>
                <a:gd name="T72" fmla="*/ 78 w 736"/>
                <a:gd name="T73" fmla="*/ 1933 h 2014"/>
                <a:gd name="T74" fmla="*/ 97 w 736"/>
                <a:gd name="T75" fmla="*/ 1978 h 2014"/>
                <a:gd name="T76" fmla="*/ 117 w 736"/>
                <a:gd name="T77" fmla="*/ 2007 h 2014"/>
                <a:gd name="T78" fmla="*/ 128 w 736"/>
                <a:gd name="T79" fmla="*/ 2012 h 2014"/>
                <a:gd name="T80" fmla="*/ 147 w 736"/>
                <a:gd name="T81" fmla="*/ 2009 h 2014"/>
                <a:gd name="T82" fmla="*/ 160 w 736"/>
                <a:gd name="T83" fmla="*/ 1993 h 2014"/>
                <a:gd name="T84" fmla="*/ 171 w 736"/>
                <a:gd name="T85" fmla="*/ 1973 h 2014"/>
                <a:gd name="T86" fmla="*/ 176 w 736"/>
                <a:gd name="T87" fmla="*/ 1959 h 2014"/>
                <a:gd name="T88" fmla="*/ 176 w 736"/>
                <a:gd name="T89" fmla="*/ 1955 h 2014"/>
                <a:gd name="T90" fmla="*/ 181 w 736"/>
                <a:gd name="T91" fmla="*/ 1960 h 2014"/>
                <a:gd name="T92" fmla="*/ 193 w 736"/>
                <a:gd name="T93" fmla="*/ 1971 h 2014"/>
                <a:gd name="T94" fmla="*/ 211 w 736"/>
                <a:gd name="T95" fmla="*/ 1978 h 2014"/>
                <a:gd name="T96" fmla="*/ 228 w 736"/>
                <a:gd name="T97" fmla="*/ 1973 h 2014"/>
                <a:gd name="T98" fmla="*/ 243 w 736"/>
                <a:gd name="T99" fmla="*/ 1948 h 2014"/>
                <a:gd name="T100" fmla="*/ 252 w 736"/>
                <a:gd name="T101" fmla="*/ 1910 h 2014"/>
                <a:gd name="T102" fmla="*/ 252 w 736"/>
                <a:gd name="T103" fmla="*/ 1833 h 2014"/>
                <a:gd name="T104" fmla="*/ 231 w 736"/>
                <a:gd name="T105" fmla="*/ 1757 h 2014"/>
                <a:gd name="T106" fmla="*/ 198 w 736"/>
                <a:gd name="T107" fmla="*/ 1684 h 2014"/>
                <a:gd name="T108" fmla="*/ 164 w 736"/>
                <a:gd name="T109" fmla="*/ 1617 h 2014"/>
                <a:gd name="T110" fmla="*/ 147 w 736"/>
                <a:gd name="T111" fmla="*/ 1585 h 2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36" h="2014">
                  <a:moveTo>
                    <a:pt x="147" y="1585"/>
                  </a:moveTo>
                  <a:lnTo>
                    <a:pt x="136" y="1547"/>
                  </a:lnTo>
                  <a:lnTo>
                    <a:pt x="119" y="1483"/>
                  </a:lnTo>
                  <a:lnTo>
                    <a:pt x="98" y="1399"/>
                  </a:lnTo>
                  <a:lnTo>
                    <a:pt x="76" y="1298"/>
                  </a:lnTo>
                  <a:lnTo>
                    <a:pt x="57" y="1184"/>
                  </a:lnTo>
                  <a:lnTo>
                    <a:pt x="41" y="1067"/>
                  </a:lnTo>
                  <a:lnTo>
                    <a:pt x="36" y="946"/>
                  </a:lnTo>
                  <a:lnTo>
                    <a:pt x="41" y="832"/>
                  </a:lnTo>
                  <a:lnTo>
                    <a:pt x="60" y="725"/>
                  </a:lnTo>
                  <a:lnTo>
                    <a:pt x="97" y="633"/>
                  </a:lnTo>
                  <a:lnTo>
                    <a:pt x="97" y="633"/>
                  </a:lnTo>
                  <a:lnTo>
                    <a:pt x="136" y="566"/>
                  </a:lnTo>
                  <a:lnTo>
                    <a:pt x="176" y="500"/>
                  </a:lnTo>
                  <a:lnTo>
                    <a:pt x="219" y="438"/>
                  </a:lnTo>
                  <a:lnTo>
                    <a:pt x="268" y="377"/>
                  </a:lnTo>
                  <a:lnTo>
                    <a:pt x="321" y="317"/>
                  </a:lnTo>
                  <a:lnTo>
                    <a:pt x="382" y="256"/>
                  </a:lnTo>
                  <a:lnTo>
                    <a:pt x="453" y="196"/>
                  </a:lnTo>
                  <a:lnTo>
                    <a:pt x="534" y="134"/>
                  </a:lnTo>
                  <a:lnTo>
                    <a:pt x="629" y="68"/>
                  </a:lnTo>
                  <a:lnTo>
                    <a:pt x="736" y="0"/>
                  </a:lnTo>
                  <a:lnTo>
                    <a:pt x="736" y="0"/>
                  </a:lnTo>
                  <a:lnTo>
                    <a:pt x="736" y="0"/>
                  </a:lnTo>
                  <a:lnTo>
                    <a:pt x="731" y="4"/>
                  </a:lnTo>
                  <a:lnTo>
                    <a:pt x="724" y="6"/>
                  </a:lnTo>
                  <a:lnTo>
                    <a:pt x="719" y="9"/>
                  </a:lnTo>
                  <a:lnTo>
                    <a:pt x="712" y="13"/>
                  </a:lnTo>
                  <a:lnTo>
                    <a:pt x="705" y="16"/>
                  </a:lnTo>
                  <a:lnTo>
                    <a:pt x="698" y="19"/>
                  </a:lnTo>
                  <a:lnTo>
                    <a:pt x="689" y="23"/>
                  </a:lnTo>
                  <a:lnTo>
                    <a:pt x="682" y="26"/>
                  </a:lnTo>
                  <a:lnTo>
                    <a:pt x="674" y="30"/>
                  </a:lnTo>
                  <a:lnTo>
                    <a:pt x="667" y="35"/>
                  </a:lnTo>
                  <a:lnTo>
                    <a:pt x="667" y="35"/>
                  </a:lnTo>
                  <a:lnTo>
                    <a:pt x="558" y="102"/>
                  </a:lnTo>
                  <a:lnTo>
                    <a:pt x="465" y="166"/>
                  </a:lnTo>
                  <a:lnTo>
                    <a:pt x="385" y="229"/>
                  </a:lnTo>
                  <a:lnTo>
                    <a:pt x="316" y="289"/>
                  </a:lnTo>
                  <a:lnTo>
                    <a:pt x="257" y="348"/>
                  </a:lnTo>
                  <a:lnTo>
                    <a:pt x="207" y="407"/>
                  </a:lnTo>
                  <a:lnTo>
                    <a:pt x="162" y="467"/>
                  </a:lnTo>
                  <a:lnTo>
                    <a:pt x="122" y="529"/>
                  </a:lnTo>
                  <a:lnTo>
                    <a:pt x="86" y="595"/>
                  </a:lnTo>
                  <a:lnTo>
                    <a:pt x="52" y="666"/>
                  </a:lnTo>
                  <a:lnTo>
                    <a:pt x="52" y="666"/>
                  </a:lnTo>
                  <a:lnTo>
                    <a:pt x="24" y="742"/>
                  </a:lnTo>
                  <a:lnTo>
                    <a:pt x="7" y="830"/>
                  </a:lnTo>
                  <a:lnTo>
                    <a:pt x="0" y="925"/>
                  </a:lnTo>
                  <a:lnTo>
                    <a:pt x="0" y="1024"/>
                  </a:lnTo>
                  <a:lnTo>
                    <a:pt x="7" y="1120"/>
                  </a:lnTo>
                  <a:lnTo>
                    <a:pt x="19" y="1214"/>
                  </a:lnTo>
                  <a:lnTo>
                    <a:pt x="31" y="1298"/>
                  </a:lnTo>
                  <a:lnTo>
                    <a:pt x="45" y="1369"/>
                  </a:lnTo>
                  <a:lnTo>
                    <a:pt x="57" y="1425"/>
                  </a:lnTo>
                  <a:lnTo>
                    <a:pt x="65" y="1457"/>
                  </a:lnTo>
                  <a:lnTo>
                    <a:pt x="65" y="1457"/>
                  </a:lnTo>
                  <a:lnTo>
                    <a:pt x="72" y="1483"/>
                  </a:lnTo>
                  <a:lnTo>
                    <a:pt x="76" y="1513"/>
                  </a:lnTo>
                  <a:lnTo>
                    <a:pt x="79" y="1546"/>
                  </a:lnTo>
                  <a:lnTo>
                    <a:pt x="81" y="1580"/>
                  </a:lnTo>
                  <a:lnTo>
                    <a:pt x="83" y="1618"/>
                  </a:lnTo>
                  <a:lnTo>
                    <a:pt x="81" y="1656"/>
                  </a:lnTo>
                  <a:lnTo>
                    <a:pt x="79" y="1693"/>
                  </a:lnTo>
                  <a:lnTo>
                    <a:pt x="74" y="1729"/>
                  </a:lnTo>
                  <a:lnTo>
                    <a:pt x="69" y="1762"/>
                  </a:lnTo>
                  <a:lnTo>
                    <a:pt x="62" y="1789"/>
                  </a:lnTo>
                  <a:lnTo>
                    <a:pt x="62" y="1789"/>
                  </a:lnTo>
                  <a:lnTo>
                    <a:pt x="59" y="1807"/>
                  </a:lnTo>
                  <a:lnTo>
                    <a:pt x="59" y="1829"/>
                  </a:lnTo>
                  <a:lnTo>
                    <a:pt x="60" y="1853"/>
                  </a:lnTo>
                  <a:lnTo>
                    <a:pt x="64" y="1879"/>
                  </a:lnTo>
                  <a:lnTo>
                    <a:pt x="71" y="1907"/>
                  </a:lnTo>
                  <a:lnTo>
                    <a:pt x="78" y="1933"/>
                  </a:lnTo>
                  <a:lnTo>
                    <a:pt x="86" y="1957"/>
                  </a:lnTo>
                  <a:lnTo>
                    <a:pt x="97" y="1978"/>
                  </a:lnTo>
                  <a:lnTo>
                    <a:pt x="107" y="1995"/>
                  </a:lnTo>
                  <a:lnTo>
                    <a:pt x="117" y="2007"/>
                  </a:lnTo>
                  <a:lnTo>
                    <a:pt x="117" y="2007"/>
                  </a:lnTo>
                  <a:lnTo>
                    <a:pt x="128" y="2012"/>
                  </a:lnTo>
                  <a:lnTo>
                    <a:pt x="138" y="2014"/>
                  </a:lnTo>
                  <a:lnTo>
                    <a:pt x="147" y="2009"/>
                  </a:lnTo>
                  <a:lnTo>
                    <a:pt x="154" y="2002"/>
                  </a:lnTo>
                  <a:lnTo>
                    <a:pt x="160" y="1993"/>
                  </a:lnTo>
                  <a:lnTo>
                    <a:pt x="166" y="1983"/>
                  </a:lnTo>
                  <a:lnTo>
                    <a:pt x="171" y="1973"/>
                  </a:lnTo>
                  <a:lnTo>
                    <a:pt x="174" y="1964"/>
                  </a:lnTo>
                  <a:lnTo>
                    <a:pt x="176" y="1959"/>
                  </a:lnTo>
                  <a:lnTo>
                    <a:pt x="176" y="1955"/>
                  </a:lnTo>
                  <a:lnTo>
                    <a:pt x="176" y="1955"/>
                  </a:lnTo>
                  <a:lnTo>
                    <a:pt x="178" y="1957"/>
                  </a:lnTo>
                  <a:lnTo>
                    <a:pt x="181" y="1960"/>
                  </a:lnTo>
                  <a:lnTo>
                    <a:pt x="186" y="1966"/>
                  </a:lnTo>
                  <a:lnTo>
                    <a:pt x="193" y="1971"/>
                  </a:lnTo>
                  <a:lnTo>
                    <a:pt x="202" y="1976"/>
                  </a:lnTo>
                  <a:lnTo>
                    <a:pt x="211" y="1978"/>
                  </a:lnTo>
                  <a:lnTo>
                    <a:pt x="219" y="1978"/>
                  </a:lnTo>
                  <a:lnTo>
                    <a:pt x="228" y="1973"/>
                  </a:lnTo>
                  <a:lnTo>
                    <a:pt x="235" y="1964"/>
                  </a:lnTo>
                  <a:lnTo>
                    <a:pt x="243" y="1948"/>
                  </a:lnTo>
                  <a:lnTo>
                    <a:pt x="243" y="1948"/>
                  </a:lnTo>
                  <a:lnTo>
                    <a:pt x="252" y="1910"/>
                  </a:lnTo>
                  <a:lnTo>
                    <a:pt x="256" y="1871"/>
                  </a:lnTo>
                  <a:lnTo>
                    <a:pt x="252" y="1833"/>
                  </a:lnTo>
                  <a:lnTo>
                    <a:pt x="243" y="1795"/>
                  </a:lnTo>
                  <a:lnTo>
                    <a:pt x="231" y="1757"/>
                  </a:lnTo>
                  <a:lnTo>
                    <a:pt x="216" y="1720"/>
                  </a:lnTo>
                  <a:lnTo>
                    <a:pt x="198" y="1684"/>
                  </a:lnTo>
                  <a:lnTo>
                    <a:pt x="181" y="1649"/>
                  </a:lnTo>
                  <a:lnTo>
                    <a:pt x="164" y="1617"/>
                  </a:lnTo>
                  <a:lnTo>
                    <a:pt x="147" y="1585"/>
                  </a:lnTo>
                  <a:lnTo>
                    <a:pt x="147" y="15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15" name="Freeform 939">
              <a:extLst>
                <a:ext uri="{FF2B5EF4-FFF2-40B4-BE49-F238E27FC236}">
                  <a16:creationId xmlns:a16="http://schemas.microsoft.com/office/drawing/2014/main" id="{55F402F6-56B7-E1D1-40AC-4AF8A2F16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321"/>
              <a:ext cx="368" cy="1007"/>
            </a:xfrm>
            <a:custGeom>
              <a:avLst/>
              <a:gdLst>
                <a:gd name="T0" fmla="*/ 136 w 736"/>
                <a:gd name="T1" fmla="*/ 1547 h 2014"/>
                <a:gd name="T2" fmla="*/ 98 w 736"/>
                <a:gd name="T3" fmla="*/ 1399 h 2014"/>
                <a:gd name="T4" fmla="*/ 57 w 736"/>
                <a:gd name="T5" fmla="*/ 1184 h 2014"/>
                <a:gd name="T6" fmla="*/ 36 w 736"/>
                <a:gd name="T7" fmla="*/ 946 h 2014"/>
                <a:gd name="T8" fmla="*/ 60 w 736"/>
                <a:gd name="T9" fmla="*/ 725 h 2014"/>
                <a:gd name="T10" fmla="*/ 97 w 736"/>
                <a:gd name="T11" fmla="*/ 633 h 2014"/>
                <a:gd name="T12" fmla="*/ 176 w 736"/>
                <a:gd name="T13" fmla="*/ 500 h 2014"/>
                <a:gd name="T14" fmla="*/ 268 w 736"/>
                <a:gd name="T15" fmla="*/ 377 h 2014"/>
                <a:gd name="T16" fmla="*/ 382 w 736"/>
                <a:gd name="T17" fmla="*/ 256 h 2014"/>
                <a:gd name="T18" fmla="*/ 534 w 736"/>
                <a:gd name="T19" fmla="*/ 134 h 2014"/>
                <a:gd name="T20" fmla="*/ 736 w 736"/>
                <a:gd name="T21" fmla="*/ 0 h 2014"/>
                <a:gd name="T22" fmla="*/ 736 w 736"/>
                <a:gd name="T23" fmla="*/ 0 h 2014"/>
                <a:gd name="T24" fmla="*/ 724 w 736"/>
                <a:gd name="T25" fmla="*/ 6 h 2014"/>
                <a:gd name="T26" fmla="*/ 712 w 736"/>
                <a:gd name="T27" fmla="*/ 13 h 2014"/>
                <a:gd name="T28" fmla="*/ 698 w 736"/>
                <a:gd name="T29" fmla="*/ 19 h 2014"/>
                <a:gd name="T30" fmla="*/ 682 w 736"/>
                <a:gd name="T31" fmla="*/ 26 h 2014"/>
                <a:gd name="T32" fmla="*/ 667 w 736"/>
                <a:gd name="T33" fmla="*/ 35 h 2014"/>
                <a:gd name="T34" fmla="*/ 558 w 736"/>
                <a:gd name="T35" fmla="*/ 102 h 2014"/>
                <a:gd name="T36" fmla="*/ 385 w 736"/>
                <a:gd name="T37" fmla="*/ 229 h 2014"/>
                <a:gd name="T38" fmla="*/ 257 w 736"/>
                <a:gd name="T39" fmla="*/ 348 h 2014"/>
                <a:gd name="T40" fmla="*/ 162 w 736"/>
                <a:gd name="T41" fmla="*/ 467 h 2014"/>
                <a:gd name="T42" fmla="*/ 86 w 736"/>
                <a:gd name="T43" fmla="*/ 595 h 2014"/>
                <a:gd name="T44" fmla="*/ 52 w 736"/>
                <a:gd name="T45" fmla="*/ 666 h 2014"/>
                <a:gd name="T46" fmla="*/ 7 w 736"/>
                <a:gd name="T47" fmla="*/ 830 h 2014"/>
                <a:gd name="T48" fmla="*/ 0 w 736"/>
                <a:gd name="T49" fmla="*/ 1024 h 2014"/>
                <a:gd name="T50" fmla="*/ 19 w 736"/>
                <a:gd name="T51" fmla="*/ 1214 h 2014"/>
                <a:gd name="T52" fmla="*/ 45 w 736"/>
                <a:gd name="T53" fmla="*/ 1369 h 2014"/>
                <a:gd name="T54" fmla="*/ 65 w 736"/>
                <a:gd name="T55" fmla="*/ 1457 h 2014"/>
                <a:gd name="T56" fmla="*/ 72 w 736"/>
                <a:gd name="T57" fmla="*/ 1483 h 2014"/>
                <a:gd name="T58" fmla="*/ 79 w 736"/>
                <a:gd name="T59" fmla="*/ 1546 h 2014"/>
                <a:gd name="T60" fmla="*/ 83 w 736"/>
                <a:gd name="T61" fmla="*/ 1618 h 2014"/>
                <a:gd name="T62" fmla="*/ 79 w 736"/>
                <a:gd name="T63" fmla="*/ 1693 h 2014"/>
                <a:gd name="T64" fmla="*/ 69 w 736"/>
                <a:gd name="T65" fmla="*/ 1762 h 2014"/>
                <a:gd name="T66" fmla="*/ 62 w 736"/>
                <a:gd name="T67" fmla="*/ 1789 h 2014"/>
                <a:gd name="T68" fmla="*/ 59 w 736"/>
                <a:gd name="T69" fmla="*/ 1829 h 2014"/>
                <a:gd name="T70" fmla="*/ 64 w 736"/>
                <a:gd name="T71" fmla="*/ 1879 h 2014"/>
                <a:gd name="T72" fmla="*/ 78 w 736"/>
                <a:gd name="T73" fmla="*/ 1933 h 2014"/>
                <a:gd name="T74" fmla="*/ 97 w 736"/>
                <a:gd name="T75" fmla="*/ 1978 h 2014"/>
                <a:gd name="T76" fmla="*/ 117 w 736"/>
                <a:gd name="T77" fmla="*/ 2007 h 2014"/>
                <a:gd name="T78" fmla="*/ 128 w 736"/>
                <a:gd name="T79" fmla="*/ 2012 h 2014"/>
                <a:gd name="T80" fmla="*/ 147 w 736"/>
                <a:gd name="T81" fmla="*/ 2009 h 2014"/>
                <a:gd name="T82" fmla="*/ 160 w 736"/>
                <a:gd name="T83" fmla="*/ 1993 h 2014"/>
                <a:gd name="T84" fmla="*/ 171 w 736"/>
                <a:gd name="T85" fmla="*/ 1973 h 2014"/>
                <a:gd name="T86" fmla="*/ 176 w 736"/>
                <a:gd name="T87" fmla="*/ 1959 h 2014"/>
                <a:gd name="T88" fmla="*/ 176 w 736"/>
                <a:gd name="T89" fmla="*/ 1955 h 2014"/>
                <a:gd name="T90" fmla="*/ 181 w 736"/>
                <a:gd name="T91" fmla="*/ 1960 h 2014"/>
                <a:gd name="T92" fmla="*/ 193 w 736"/>
                <a:gd name="T93" fmla="*/ 1971 h 2014"/>
                <a:gd name="T94" fmla="*/ 211 w 736"/>
                <a:gd name="T95" fmla="*/ 1978 h 2014"/>
                <a:gd name="T96" fmla="*/ 228 w 736"/>
                <a:gd name="T97" fmla="*/ 1973 h 2014"/>
                <a:gd name="T98" fmla="*/ 243 w 736"/>
                <a:gd name="T99" fmla="*/ 1948 h 2014"/>
                <a:gd name="T100" fmla="*/ 252 w 736"/>
                <a:gd name="T101" fmla="*/ 1910 h 2014"/>
                <a:gd name="T102" fmla="*/ 252 w 736"/>
                <a:gd name="T103" fmla="*/ 1833 h 2014"/>
                <a:gd name="T104" fmla="*/ 231 w 736"/>
                <a:gd name="T105" fmla="*/ 1757 h 2014"/>
                <a:gd name="T106" fmla="*/ 198 w 736"/>
                <a:gd name="T107" fmla="*/ 1684 h 2014"/>
                <a:gd name="T108" fmla="*/ 164 w 736"/>
                <a:gd name="T109" fmla="*/ 1617 h 2014"/>
                <a:gd name="T110" fmla="*/ 147 w 736"/>
                <a:gd name="T111" fmla="*/ 1585 h 2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36" h="2014">
                  <a:moveTo>
                    <a:pt x="147" y="1585"/>
                  </a:moveTo>
                  <a:lnTo>
                    <a:pt x="136" y="1547"/>
                  </a:lnTo>
                  <a:lnTo>
                    <a:pt x="119" y="1483"/>
                  </a:lnTo>
                  <a:lnTo>
                    <a:pt x="98" y="1399"/>
                  </a:lnTo>
                  <a:lnTo>
                    <a:pt x="76" y="1298"/>
                  </a:lnTo>
                  <a:lnTo>
                    <a:pt x="57" y="1184"/>
                  </a:lnTo>
                  <a:lnTo>
                    <a:pt x="41" y="1067"/>
                  </a:lnTo>
                  <a:lnTo>
                    <a:pt x="36" y="946"/>
                  </a:lnTo>
                  <a:lnTo>
                    <a:pt x="41" y="832"/>
                  </a:lnTo>
                  <a:lnTo>
                    <a:pt x="60" y="725"/>
                  </a:lnTo>
                  <a:lnTo>
                    <a:pt x="97" y="633"/>
                  </a:lnTo>
                  <a:lnTo>
                    <a:pt x="97" y="633"/>
                  </a:lnTo>
                  <a:lnTo>
                    <a:pt x="136" y="566"/>
                  </a:lnTo>
                  <a:lnTo>
                    <a:pt x="176" y="500"/>
                  </a:lnTo>
                  <a:lnTo>
                    <a:pt x="219" y="438"/>
                  </a:lnTo>
                  <a:lnTo>
                    <a:pt x="268" y="377"/>
                  </a:lnTo>
                  <a:lnTo>
                    <a:pt x="321" y="317"/>
                  </a:lnTo>
                  <a:lnTo>
                    <a:pt x="382" y="256"/>
                  </a:lnTo>
                  <a:lnTo>
                    <a:pt x="453" y="196"/>
                  </a:lnTo>
                  <a:lnTo>
                    <a:pt x="534" y="134"/>
                  </a:lnTo>
                  <a:lnTo>
                    <a:pt x="629" y="68"/>
                  </a:lnTo>
                  <a:lnTo>
                    <a:pt x="736" y="0"/>
                  </a:lnTo>
                  <a:lnTo>
                    <a:pt x="736" y="0"/>
                  </a:lnTo>
                  <a:lnTo>
                    <a:pt x="736" y="0"/>
                  </a:lnTo>
                  <a:lnTo>
                    <a:pt x="731" y="4"/>
                  </a:lnTo>
                  <a:lnTo>
                    <a:pt x="724" y="6"/>
                  </a:lnTo>
                  <a:lnTo>
                    <a:pt x="719" y="9"/>
                  </a:lnTo>
                  <a:lnTo>
                    <a:pt x="712" y="13"/>
                  </a:lnTo>
                  <a:lnTo>
                    <a:pt x="705" y="16"/>
                  </a:lnTo>
                  <a:lnTo>
                    <a:pt x="698" y="19"/>
                  </a:lnTo>
                  <a:lnTo>
                    <a:pt x="689" y="23"/>
                  </a:lnTo>
                  <a:lnTo>
                    <a:pt x="682" y="26"/>
                  </a:lnTo>
                  <a:lnTo>
                    <a:pt x="674" y="30"/>
                  </a:lnTo>
                  <a:lnTo>
                    <a:pt x="667" y="35"/>
                  </a:lnTo>
                  <a:lnTo>
                    <a:pt x="667" y="35"/>
                  </a:lnTo>
                  <a:lnTo>
                    <a:pt x="558" y="102"/>
                  </a:lnTo>
                  <a:lnTo>
                    <a:pt x="465" y="166"/>
                  </a:lnTo>
                  <a:lnTo>
                    <a:pt x="385" y="229"/>
                  </a:lnTo>
                  <a:lnTo>
                    <a:pt x="316" y="289"/>
                  </a:lnTo>
                  <a:lnTo>
                    <a:pt x="257" y="348"/>
                  </a:lnTo>
                  <a:lnTo>
                    <a:pt x="207" y="407"/>
                  </a:lnTo>
                  <a:lnTo>
                    <a:pt x="162" y="467"/>
                  </a:lnTo>
                  <a:lnTo>
                    <a:pt x="122" y="529"/>
                  </a:lnTo>
                  <a:lnTo>
                    <a:pt x="86" y="595"/>
                  </a:lnTo>
                  <a:lnTo>
                    <a:pt x="52" y="666"/>
                  </a:lnTo>
                  <a:lnTo>
                    <a:pt x="52" y="666"/>
                  </a:lnTo>
                  <a:lnTo>
                    <a:pt x="24" y="742"/>
                  </a:lnTo>
                  <a:lnTo>
                    <a:pt x="7" y="830"/>
                  </a:lnTo>
                  <a:lnTo>
                    <a:pt x="0" y="925"/>
                  </a:lnTo>
                  <a:lnTo>
                    <a:pt x="0" y="1024"/>
                  </a:lnTo>
                  <a:lnTo>
                    <a:pt x="7" y="1120"/>
                  </a:lnTo>
                  <a:lnTo>
                    <a:pt x="19" y="1214"/>
                  </a:lnTo>
                  <a:lnTo>
                    <a:pt x="31" y="1298"/>
                  </a:lnTo>
                  <a:lnTo>
                    <a:pt x="45" y="1369"/>
                  </a:lnTo>
                  <a:lnTo>
                    <a:pt x="57" y="1425"/>
                  </a:lnTo>
                  <a:lnTo>
                    <a:pt x="65" y="1457"/>
                  </a:lnTo>
                  <a:lnTo>
                    <a:pt x="65" y="1457"/>
                  </a:lnTo>
                  <a:lnTo>
                    <a:pt x="72" y="1483"/>
                  </a:lnTo>
                  <a:lnTo>
                    <a:pt x="76" y="1513"/>
                  </a:lnTo>
                  <a:lnTo>
                    <a:pt x="79" y="1546"/>
                  </a:lnTo>
                  <a:lnTo>
                    <a:pt x="81" y="1580"/>
                  </a:lnTo>
                  <a:lnTo>
                    <a:pt x="83" y="1618"/>
                  </a:lnTo>
                  <a:lnTo>
                    <a:pt x="81" y="1656"/>
                  </a:lnTo>
                  <a:lnTo>
                    <a:pt x="79" y="1693"/>
                  </a:lnTo>
                  <a:lnTo>
                    <a:pt x="74" y="1729"/>
                  </a:lnTo>
                  <a:lnTo>
                    <a:pt x="69" y="1762"/>
                  </a:lnTo>
                  <a:lnTo>
                    <a:pt x="62" y="1789"/>
                  </a:lnTo>
                  <a:lnTo>
                    <a:pt x="62" y="1789"/>
                  </a:lnTo>
                  <a:lnTo>
                    <a:pt x="59" y="1807"/>
                  </a:lnTo>
                  <a:lnTo>
                    <a:pt x="59" y="1829"/>
                  </a:lnTo>
                  <a:lnTo>
                    <a:pt x="60" y="1853"/>
                  </a:lnTo>
                  <a:lnTo>
                    <a:pt x="64" y="1879"/>
                  </a:lnTo>
                  <a:lnTo>
                    <a:pt x="71" y="1907"/>
                  </a:lnTo>
                  <a:lnTo>
                    <a:pt x="78" y="1933"/>
                  </a:lnTo>
                  <a:lnTo>
                    <a:pt x="86" y="1957"/>
                  </a:lnTo>
                  <a:lnTo>
                    <a:pt x="97" y="1978"/>
                  </a:lnTo>
                  <a:lnTo>
                    <a:pt x="107" y="1995"/>
                  </a:lnTo>
                  <a:lnTo>
                    <a:pt x="117" y="2007"/>
                  </a:lnTo>
                  <a:lnTo>
                    <a:pt x="117" y="2007"/>
                  </a:lnTo>
                  <a:lnTo>
                    <a:pt x="128" y="2012"/>
                  </a:lnTo>
                  <a:lnTo>
                    <a:pt x="138" y="2014"/>
                  </a:lnTo>
                  <a:lnTo>
                    <a:pt x="147" y="2009"/>
                  </a:lnTo>
                  <a:lnTo>
                    <a:pt x="154" y="2002"/>
                  </a:lnTo>
                  <a:lnTo>
                    <a:pt x="160" y="1993"/>
                  </a:lnTo>
                  <a:lnTo>
                    <a:pt x="166" y="1983"/>
                  </a:lnTo>
                  <a:lnTo>
                    <a:pt x="171" y="1973"/>
                  </a:lnTo>
                  <a:lnTo>
                    <a:pt x="174" y="1964"/>
                  </a:lnTo>
                  <a:lnTo>
                    <a:pt x="176" y="1959"/>
                  </a:lnTo>
                  <a:lnTo>
                    <a:pt x="176" y="1955"/>
                  </a:lnTo>
                  <a:lnTo>
                    <a:pt x="176" y="1955"/>
                  </a:lnTo>
                  <a:lnTo>
                    <a:pt x="178" y="1957"/>
                  </a:lnTo>
                  <a:lnTo>
                    <a:pt x="181" y="1960"/>
                  </a:lnTo>
                  <a:lnTo>
                    <a:pt x="186" y="1966"/>
                  </a:lnTo>
                  <a:lnTo>
                    <a:pt x="193" y="1971"/>
                  </a:lnTo>
                  <a:lnTo>
                    <a:pt x="202" y="1976"/>
                  </a:lnTo>
                  <a:lnTo>
                    <a:pt x="211" y="1978"/>
                  </a:lnTo>
                  <a:lnTo>
                    <a:pt x="219" y="1978"/>
                  </a:lnTo>
                  <a:lnTo>
                    <a:pt x="228" y="1973"/>
                  </a:lnTo>
                  <a:lnTo>
                    <a:pt x="235" y="1964"/>
                  </a:lnTo>
                  <a:lnTo>
                    <a:pt x="243" y="1948"/>
                  </a:lnTo>
                  <a:lnTo>
                    <a:pt x="243" y="1948"/>
                  </a:lnTo>
                  <a:lnTo>
                    <a:pt x="252" y="1910"/>
                  </a:lnTo>
                  <a:lnTo>
                    <a:pt x="256" y="1871"/>
                  </a:lnTo>
                  <a:lnTo>
                    <a:pt x="252" y="1833"/>
                  </a:lnTo>
                  <a:lnTo>
                    <a:pt x="243" y="1795"/>
                  </a:lnTo>
                  <a:lnTo>
                    <a:pt x="231" y="1757"/>
                  </a:lnTo>
                  <a:lnTo>
                    <a:pt x="216" y="1720"/>
                  </a:lnTo>
                  <a:lnTo>
                    <a:pt x="198" y="1684"/>
                  </a:lnTo>
                  <a:lnTo>
                    <a:pt x="181" y="1649"/>
                  </a:lnTo>
                  <a:lnTo>
                    <a:pt x="164" y="1617"/>
                  </a:lnTo>
                  <a:lnTo>
                    <a:pt x="147" y="1585"/>
                  </a:lnTo>
                  <a:lnTo>
                    <a:pt x="147" y="158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16" name="Freeform 940">
              <a:extLst>
                <a:ext uri="{FF2B5EF4-FFF2-40B4-BE49-F238E27FC236}">
                  <a16:creationId xmlns:a16="http://schemas.microsoft.com/office/drawing/2014/main" id="{3B2C4B97-2A36-2319-0B84-2D5F513A2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853"/>
              <a:ext cx="98" cy="444"/>
            </a:xfrm>
            <a:custGeom>
              <a:avLst/>
              <a:gdLst>
                <a:gd name="T0" fmla="*/ 122 w 195"/>
                <a:gd name="T1" fmla="*/ 602 h 889"/>
                <a:gd name="T2" fmla="*/ 110 w 195"/>
                <a:gd name="T3" fmla="*/ 557 h 889"/>
                <a:gd name="T4" fmla="*/ 91 w 195"/>
                <a:gd name="T5" fmla="*/ 486 h 889"/>
                <a:gd name="T6" fmla="*/ 71 w 195"/>
                <a:gd name="T7" fmla="*/ 399 h 889"/>
                <a:gd name="T8" fmla="*/ 50 w 195"/>
                <a:gd name="T9" fmla="*/ 308 h 889"/>
                <a:gd name="T10" fmla="*/ 41 w 195"/>
                <a:gd name="T11" fmla="*/ 259 h 889"/>
                <a:gd name="T12" fmla="*/ 26 w 195"/>
                <a:gd name="T13" fmla="*/ 178 h 889"/>
                <a:gd name="T14" fmla="*/ 14 w 195"/>
                <a:gd name="T15" fmla="*/ 104 h 889"/>
                <a:gd name="T16" fmla="*/ 5 w 195"/>
                <a:gd name="T17" fmla="*/ 47 h 889"/>
                <a:gd name="T18" fmla="*/ 0 w 195"/>
                <a:gd name="T19" fmla="*/ 11 h 889"/>
                <a:gd name="T20" fmla="*/ 0 w 195"/>
                <a:gd name="T21" fmla="*/ 0 h 889"/>
                <a:gd name="T22" fmla="*/ 1 w 195"/>
                <a:gd name="T23" fmla="*/ 11 h 889"/>
                <a:gd name="T24" fmla="*/ 5 w 195"/>
                <a:gd name="T25" fmla="*/ 47 h 889"/>
                <a:gd name="T26" fmla="*/ 8 w 195"/>
                <a:gd name="T27" fmla="*/ 97 h 889"/>
                <a:gd name="T28" fmla="*/ 15 w 195"/>
                <a:gd name="T29" fmla="*/ 156 h 889"/>
                <a:gd name="T30" fmla="*/ 24 w 195"/>
                <a:gd name="T31" fmla="*/ 218 h 889"/>
                <a:gd name="T32" fmla="*/ 29 w 195"/>
                <a:gd name="T33" fmla="*/ 249 h 889"/>
                <a:gd name="T34" fmla="*/ 43 w 195"/>
                <a:gd name="T35" fmla="*/ 320 h 889"/>
                <a:gd name="T36" fmla="*/ 55 w 195"/>
                <a:gd name="T37" fmla="*/ 382 h 889"/>
                <a:gd name="T38" fmla="*/ 67 w 195"/>
                <a:gd name="T39" fmla="*/ 437 h 889"/>
                <a:gd name="T40" fmla="*/ 76 w 195"/>
                <a:gd name="T41" fmla="*/ 484 h 889"/>
                <a:gd name="T42" fmla="*/ 84 w 195"/>
                <a:gd name="T43" fmla="*/ 526 h 889"/>
                <a:gd name="T44" fmla="*/ 88 w 195"/>
                <a:gd name="T45" fmla="*/ 541 h 889"/>
                <a:gd name="T46" fmla="*/ 90 w 195"/>
                <a:gd name="T47" fmla="*/ 584 h 889"/>
                <a:gd name="T48" fmla="*/ 88 w 195"/>
                <a:gd name="T49" fmla="*/ 633 h 889"/>
                <a:gd name="T50" fmla="*/ 84 w 195"/>
                <a:gd name="T51" fmla="*/ 681 h 889"/>
                <a:gd name="T52" fmla="*/ 76 w 195"/>
                <a:gd name="T53" fmla="*/ 726 h 889"/>
                <a:gd name="T54" fmla="*/ 72 w 195"/>
                <a:gd name="T55" fmla="*/ 745 h 889"/>
                <a:gd name="T56" fmla="*/ 69 w 195"/>
                <a:gd name="T57" fmla="*/ 771 h 889"/>
                <a:gd name="T58" fmla="*/ 74 w 195"/>
                <a:gd name="T59" fmla="*/ 802 h 889"/>
                <a:gd name="T60" fmla="*/ 81 w 195"/>
                <a:gd name="T61" fmla="*/ 837 h 889"/>
                <a:gd name="T62" fmla="*/ 93 w 195"/>
                <a:gd name="T63" fmla="*/ 866 h 889"/>
                <a:gd name="T64" fmla="*/ 107 w 195"/>
                <a:gd name="T65" fmla="*/ 883 h 889"/>
                <a:gd name="T66" fmla="*/ 114 w 195"/>
                <a:gd name="T67" fmla="*/ 889 h 889"/>
                <a:gd name="T68" fmla="*/ 126 w 195"/>
                <a:gd name="T69" fmla="*/ 885 h 889"/>
                <a:gd name="T70" fmla="*/ 134 w 195"/>
                <a:gd name="T71" fmla="*/ 875 h 889"/>
                <a:gd name="T72" fmla="*/ 141 w 195"/>
                <a:gd name="T73" fmla="*/ 863 h 889"/>
                <a:gd name="T74" fmla="*/ 145 w 195"/>
                <a:gd name="T75" fmla="*/ 852 h 889"/>
                <a:gd name="T76" fmla="*/ 145 w 195"/>
                <a:gd name="T77" fmla="*/ 851 h 889"/>
                <a:gd name="T78" fmla="*/ 148 w 195"/>
                <a:gd name="T79" fmla="*/ 854 h 889"/>
                <a:gd name="T80" fmla="*/ 155 w 195"/>
                <a:gd name="T81" fmla="*/ 861 h 889"/>
                <a:gd name="T82" fmla="*/ 166 w 195"/>
                <a:gd name="T83" fmla="*/ 866 h 889"/>
                <a:gd name="T84" fmla="*/ 178 w 195"/>
                <a:gd name="T85" fmla="*/ 863 h 889"/>
                <a:gd name="T86" fmla="*/ 188 w 195"/>
                <a:gd name="T87" fmla="*/ 847 h 889"/>
                <a:gd name="T88" fmla="*/ 193 w 195"/>
                <a:gd name="T89" fmla="*/ 821 h 889"/>
                <a:gd name="T90" fmla="*/ 193 w 195"/>
                <a:gd name="T91" fmla="*/ 773 h 889"/>
                <a:gd name="T92" fmla="*/ 179 w 195"/>
                <a:gd name="T93" fmla="*/ 724 h 889"/>
                <a:gd name="T94" fmla="*/ 159 w 195"/>
                <a:gd name="T95" fmla="*/ 678 h 889"/>
                <a:gd name="T96" fmla="*/ 136 w 195"/>
                <a:gd name="T97" fmla="*/ 634 h 889"/>
                <a:gd name="T98" fmla="*/ 126 w 195"/>
                <a:gd name="T99" fmla="*/ 614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" h="889">
                  <a:moveTo>
                    <a:pt x="126" y="614"/>
                  </a:moveTo>
                  <a:lnTo>
                    <a:pt x="122" y="602"/>
                  </a:lnTo>
                  <a:lnTo>
                    <a:pt x="117" y="583"/>
                  </a:lnTo>
                  <a:lnTo>
                    <a:pt x="110" y="557"/>
                  </a:lnTo>
                  <a:lnTo>
                    <a:pt x="102" y="524"/>
                  </a:lnTo>
                  <a:lnTo>
                    <a:pt x="91" y="486"/>
                  </a:lnTo>
                  <a:lnTo>
                    <a:pt x="81" y="444"/>
                  </a:lnTo>
                  <a:lnTo>
                    <a:pt x="71" y="399"/>
                  </a:lnTo>
                  <a:lnTo>
                    <a:pt x="60" y="354"/>
                  </a:lnTo>
                  <a:lnTo>
                    <a:pt x="50" y="308"/>
                  </a:lnTo>
                  <a:lnTo>
                    <a:pt x="41" y="259"/>
                  </a:lnTo>
                  <a:lnTo>
                    <a:pt x="41" y="259"/>
                  </a:lnTo>
                  <a:lnTo>
                    <a:pt x="33" y="218"/>
                  </a:lnTo>
                  <a:lnTo>
                    <a:pt x="26" y="178"/>
                  </a:lnTo>
                  <a:lnTo>
                    <a:pt x="19" y="140"/>
                  </a:lnTo>
                  <a:lnTo>
                    <a:pt x="14" y="104"/>
                  </a:lnTo>
                  <a:lnTo>
                    <a:pt x="8" y="73"/>
                  </a:lnTo>
                  <a:lnTo>
                    <a:pt x="5" y="47"/>
                  </a:lnTo>
                  <a:lnTo>
                    <a:pt x="1" y="26"/>
                  </a:lnTo>
                  <a:lnTo>
                    <a:pt x="0" y="11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1"/>
                  </a:lnTo>
                  <a:lnTo>
                    <a:pt x="3" y="26"/>
                  </a:lnTo>
                  <a:lnTo>
                    <a:pt x="5" y="47"/>
                  </a:lnTo>
                  <a:lnTo>
                    <a:pt x="7" y="69"/>
                  </a:lnTo>
                  <a:lnTo>
                    <a:pt x="8" y="97"/>
                  </a:lnTo>
                  <a:lnTo>
                    <a:pt x="12" y="125"/>
                  </a:lnTo>
                  <a:lnTo>
                    <a:pt x="15" y="156"/>
                  </a:lnTo>
                  <a:lnTo>
                    <a:pt x="19" y="187"/>
                  </a:lnTo>
                  <a:lnTo>
                    <a:pt x="24" y="218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36" y="285"/>
                  </a:lnTo>
                  <a:lnTo>
                    <a:pt x="43" y="320"/>
                  </a:lnTo>
                  <a:lnTo>
                    <a:pt x="50" y="353"/>
                  </a:lnTo>
                  <a:lnTo>
                    <a:pt x="55" y="382"/>
                  </a:lnTo>
                  <a:lnTo>
                    <a:pt x="60" y="412"/>
                  </a:lnTo>
                  <a:lnTo>
                    <a:pt x="67" y="437"/>
                  </a:lnTo>
                  <a:lnTo>
                    <a:pt x="71" y="462"/>
                  </a:lnTo>
                  <a:lnTo>
                    <a:pt x="76" y="484"/>
                  </a:lnTo>
                  <a:lnTo>
                    <a:pt x="81" y="507"/>
                  </a:lnTo>
                  <a:lnTo>
                    <a:pt x="84" y="526"/>
                  </a:lnTo>
                  <a:lnTo>
                    <a:pt x="84" y="526"/>
                  </a:lnTo>
                  <a:lnTo>
                    <a:pt x="88" y="541"/>
                  </a:lnTo>
                  <a:lnTo>
                    <a:pt x="90" y="562"/>
                  </a:lnTo>
                  <a:lnTo>
                    <a:pt x="90" y="584"/>
                  </a:lnTo>
                  <a:lnTo>
                    <a:pt x="90" y="607"/>
                  </a:lnTo>
                  <a:lnTo>
                    <a:pt x="88" y="633"/>
                  </a:lnTo>
                  <a:lnTo>
                    <a:pt x="86" y="657"/>
                  </a:lnTo>
                  <a:lnTo>
                    <a:pt x="84" y="681"/>
                  </a:lnTo>
                  <a:lnTo>
                    <a:pt x="81" y="705"/>
                  </a:lnTo>
                  <a:lnTo>
                    <a:pt x="76" y="726"/>
                  </a:lnTo>
                  <a:lnTo>
                    <a:pt x="72" y="745"/>
                  </a:lnTo>
                  <a:lnTo>
                    <a:pt x="72" y="745"/>
                  </a:lnTo>
                  <a:lnTo>
                    <a:pt x="71" y="755"/>
                  </a:lnTo>
                  <a:lnTo>
                    <a:pt x="69" y="771"/>
                  </a:lnTo>
                  <a:lnTo>
                    <a:pt x="71" y="787"/>
                  </a:lnTo>
                  <a:lnTo>
                    <a:pt x="74" y="802"/>
                  </a:lnTo>
                  <a:lnTo>
                    <a:pt x="77" y="819"/>
                  </a:lnTo>
                  <a:lnTo>
                    <a:pt x="81" y="837"/>
                  </a:lnTo>
                  <a:lnTo>
                    <a:pt x="88" y="852"/>
                  </a:lnTo>
                  <a:lnTo>
                    <a:pt x="93" y="866"/>
                  </a:lnTo>
                  <a:lnTo>
                    <a:pt x="100" y="876"/>
                  </a:lnTo>
                  <a:lnTo>
                    <a:pt x="107" y="883"/>
                  </a:lnTo>
                  <a:lnTo>
                    <a:pt x="107" y="883"/>
                  </a:lnTo>
                  <a:lnTo>
                    <a:pt x="114" y="889"/>
                  </a:lnTo>
                  <a:lnTo>
                    <a:pt x="121" y="889"/>
                  </a:lnTo>
                  <a:lnTo>
                    <a:pt x="126" y="885"/>
                  </a:lnTo>
                  <a:lnTo>
                    <a:pt x="131" y="880"/>
                  </a:lnTo>
                  <a:lnTo>
                    <a:pt x="134" y="875"/>
                  </a:lnTo>
                  <a:lnTo>
                    <a:pt x="138" y="868"/>
                  </a:lnTo>
                  <a:lnTo>
                    <a:pt x="141" y="863"/>
                  </a:lnTo>
                  <a:lnTo>
                    <a:pt x="143" y="856"/>
                  </a:lnTo>
                  <a:lnTo>
                    <a:pt x="145" y="852"/>
                  </a:lnTo>
                  <a:lnTo>
                    <a:pt x="145" y="851"/>
                  </a:lnTo>
                  <a:lnTo>
                    <a:pt x="145" y="851"/>
                  </a:lnTo>
                  <a:lnTo>
                    <a:pt x="145" y="852"/>
                  </a:lnTo>
                  <a:lnTo>
                    <a:pt x="148" y="854"/>
                  </a:lnTo>
                  <a:lnTo>
                    <a:pt x="152" y="857"/>
                  </a:lnTo>
                  <a:lnTo>
                    <a:pt x="155" y="861"/>
                  </a:lnTo>
                  <a:lnTo>
                    <a:pt x="160" y="864"/>
                  </a:lnTo>
                  <a:lnTo>
                    <a:pt x="166" y="866"/>
                  </a:lnTo>
                  <a:lnTo>
                    <a:pt x="172" y="866"/>
                  </a:lnTo>
                  <a:lnTo>
                    <a:pt x="178" y="863"/>
                  </a:lnTo>
                  <a:lnTo>
                    <a:pt x="183" y="856"/>
                  </a:lnTo>
                  <a:lnTo>
                    <a:pt x="188" y="847"/>
                  </a:lnTo>
                  <a:lnTo>
                    <a:pt x="188" y="847"/>
                  </a:lnTo>
                  <a:lnTo>
                    <a:pt x="193" y="821"/>
                  </a:lnTo>
                  <a:lnTo>
                    <a:pt x="195" y="797"/>
                  </a:lnTo>
                  <a:lnTo>
                    <a:pt x="193" y="773"/>
                  </a:lnTo>
                  <a:lnTo>
                    <a:pt x="188" y="749"/>
                  </a:lnTo>
                  <a:lnTo>
                    <a:pt x="179" y="724"/>
                  </a:lnTo>
                  <a:lnTo>
                    <a:pt x="171" y="700"/>
                  </a:lnTo>
                  <a:lnTo>
                    <a:pt x="159" y="678"/>
                  </a:lnTo>
                  <a:lnTo>
                    <a:pt x="148" y="655"/>
                  </a:lnTo>
                  <a:lnTo>
                    <a:pt x="136" y="634"/>
                  </a:lnTo>
                  <a:lnTo>
                    <a:pt x="126" y="614"/>
                  </a:lnTo>
                  <a:lnTo>
                    <a:pt x="126" y="61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17" name="Freeform 941">
              <a:extLst>
                <a:ext uri="{FF2B5EF4-FFF2-40B4-BE49-F238E27FC236}">
                  <a16:creationId xmlns:a16="http://schemas.microsoft.com/office/drawing/2014/main" id="{BD68674B-4E9D-C001-C9DB-A8B4837B5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853"/>
              <a:ext cx="98" cy="444"/>
            </a:xfrm>
            <a:custGeom>
              <a:avLst/>
              <a:gdLst>
                <a:gd name="T0" fmla="*/ 122 w 195"/>
                <a:gd name="T1" fmla="*/ 602 h 889"/>
                <a:gd name="T2" fmla="*/ 110 w 195"/>
                <a:gd name="T3" fmla="*/ 557 h 889"/>
                <a:gd name="T4" fmla="*/ 91 w 195"/>
                <a:gd name="T5" fmla="*/ 486 h 889"/>
                <a:gd name="T6" fmla="*/ 71 w 195"/>
                <a:gd name="T7" fmla="*/ 399 h 889"/>
                <a:gd name="T8" fmla="*/ 50 w 195"/>
                <a:gd name="T9" fmla="*/ 308 h 889"/>
                <a:gd name="T10" fmla="*/ 41 w 195"/>
                <a:gd name="T11" fmla="*/ 259 h 889"/>
                <a:gd name="T12" fmla="*/ 26 w 195"/>
                <a:gd name="T13" fmla="*/ 178 h 889"/>
                <a:gd name="T14" fmla="*/ 14 w 195"/>
                <a:gd name="T15" fmla="*/ 104 h 889"/>
                <a:gd name="T16" fmla="*/ 5 w 195"/>
                <a:gd name="T17" fmla="*/ 47 h 889"/>
                <a:gd name="T18" fmla="*/ 0 w 195"/>
                <a:gd name="T19" fmla="*/ 11 h 889"/>
                <a:gd name="T20" fmla="*/ 0 w 195"/>
                <a:gd name="T21" fmla="*/ 0 h 889"/>
                <a:gd name="T22" fmla="*/ 1 w 195"/>
                <a:gd name="T23" fmla="*/ 11 h 889"/>
                <a:gd name="T24" fmla="*/ 5 w 195"/>
                <a:gd name="T25" fmla="*/ 47 h 889"/>
                <a:gd name="T26" fmla="*/ 8 w 195"/>
                <a:gd name="T27" fmla="*/ 97 h 889"/>
                <a:gd name="T28" fmla="*/ 15 w 195"/>
                <a:gd name="T29" fmla="*/ 156 h 889"/>
                <a:gd name="T30" fmla="*/ 24 w 195"/>
                <a:gd name="T31" fmla="*/ 218 h 889"/>
                <a:gd name="T32" fmla="*/ 29 w 195"/>
                <a:gd name="T33" fmla="*/ 249 h 889"/>
                <a:gd name="T34" fmla="*/ 43 w 195"/>
                <a:gd name="T35" fmla="*/ 320 h 889"/>
                <a:gd name="T36" fmla="*/ 55 w 195"/>
                <a:gd name="T37" fmla="*/ 382 h 889"/>
                <a:gd name="T38" fmla="*/ 67 w 195"/>
                <a:gd name="T39" fmla="*/ 437 h 889"/>
                <a:gd name="T40" fmla="*/ 76 w 195"/>
                <a:gd name="T41" fmla="*/ 484 h 889"/>
                <a:gd name="T42" fmla="*/ 84 w 195"/>
                <a:gd name="T43" fmla="*/ 526 h 889"/>
                <a:gd name="T44" fmla="*/ 88 w 195"/>
                <a:gd name="T45" fmla="*/ 541 h 889"/>
                <a:gd name="T46" fmla="*/ 90 w 195"/>
                <a:gd name="T47" fmla="*/ 584 h 889"/>
                <a:gd name="T48" fmla="*/ 88 w 195"/>
                <a:gd name="T49" fmla="*/ 633 h 889"/>
                <a:gd name="T50" fmla="*/ 84 w 195"/>
                <a:gd name="T51" fmla="*/ 681 h 889"/>
                <a:gd name="T52" fmla="*/ 76 w 195"/>
                <a:gd name="T53" fmla="*/ 726 h 889"/>
                <a:gd name="T54" fmla="*/ 72 w 195"/>
                <a:gd name="T55" fmla="*/ 745 h 889"/>
                <a:gd name="T56" fmla="*/ 69 w 195"/>
                <a:gd name="T57" fmla="*/ 771 h 889"/>
                <a:gd name="T58" fmla="*/ 74 w 195"/>
                <a:gd name="T59" fmla="*/ 802 h 889"/>
                <a:gd name="T60" fmla="*/ 81 w 195"/>
                <a:gd name="T61" fmla="*/ 837 h 889"/>
                <a:gd name="T62" fmla="*/ 93 w 195"/>
                <a:gd name="T63" fmla="*/ 866 h 889"/>
                <a:gd name="T64" fmla="*/ 107 w 195"/>
                <a:gd name="T65" fmla="*/ 883 h 889"/>
                <a:gd name="T66" fmla="*/ 114 w 195"/>
                <a:gd name="T67" fmla="*/ 889 h 889"/>
                <a:gd name="T68" fmla="*/ 126 w 195"/>
                <a:gd name="T69" fmla="*/ 885 h 889"/>
                <a:gd name="T70" fmla="*/ 134 w 195"/>
                <a:gd name="T71" fmla="*/ 875 h 889"/>
                <a:gd name="T72" fmla="*/ 141 w 195"/>
                <a:gd name="T73" fmla="*/ 863 h 889"/>
                <a:gd name="T74" fmla="*/ 145 w 195"/>
                <a:gd name="T75" fmla="*/ 852 h 889"/>
                <a:gd name="T76" fmla="*/ 145 w 195"/>
                <a:gd name="T77" fmla="*/ 851 h 889"/>
                <a:gd name="T78" fmla="*/ 148 w 195"/>
                <a:gd name="T79" fmla="*/ 854 h 889"/>
                <a:gd name="T80" fmla="*/ 155 w 195"/>
                <a:gd name="T81" fmla="*/ 861 h 889"/>
                <a:gd name="T82" fmla="*/ 166 w 195"/>
                <a:gd name="T83" fmla="*/ 866 h 889"/>
                <a:gd name="T84" fmla="*/ 178 w 195"/>
                <a:gd name="T85" fmla="*/ 863 h 889"/>
                <a:gd name="T86" fmla="*/ 188 w 195"/>
                <a:gd name="T87" fmla="*/ 847 h 889"/>
                <a:gd name="T88" fmla="*/ 193 w 195"/>
                <a:gd name="T89" fmla="*/ 821 h 889"/>
                <a:gd name="T90" fmla="*/ 193 w 195"/>
                <a:gd name="T91" fmla="*/ 773 h 889"/>
                <a:gd name="T92" fmla="*/ 179 w 195"/>
                <a:gd name="T93" fmla="*/ 724 h 889"/>
                <a:gd name="T94" fmla="*/ 159 w 195"/>
                <a:gd name="T95" fmla="*/ 678 h 889"/>
                <a:gd name="T96" fmla="*/ 136 w 195"/>
                <a:gd name="T97" fmla="*/ 634 h 889"/>
                <a:gd name="T98" fmla="*/ 126 w 195"/>
                <a:gd name="T99" fmla="*/ 614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" h="889">
                  <a:moveTo>
                    <a:pt x="126" y="614"/>
                  </a:moveTo>
                  <a:lnTo>
                    <a:pt x="122" y="602"/>
                  </a:lnTo>
                  <a:lnTo>
                    <a:pt x="117" y="583"/>
                  </a:lnTo>
                  <a:lnTo>
                    <a:pt x="110" y="557"/>
                  </a:lnTo>
                  <a:lnTo>
                    <a:pt x="102" y="524"/>
                  </a:lnTo>
                  <a:lnTo>
                    <a:pt x="91" y="486"/>
                  </a:lnTo>
                  <a:lnTo>
                    <a:pt x="81" y="444"/>
                  </a:lnTo>
                  <a:lnTo>
                    <a:pt x="71" y="399"/>
                  </a:lnTo>
                  <a:lnTo>
                    <a:pt x="60" y="354"/>
                  </a:lnTo>
                  <a:lnTo>
                    <a:pt x="50" y="308"/>
                  </a:lnTo>
                  <a:lnTo>
                    <a:pt x="41" y="259"/>
                  </a:lnTo>
                  <a:lnTo>
                    <a:pt x="41" y="259"/>
                  </a:lnTo>
                  <a:lnTo>
                    <a:pt x="33" y="218"/>
                  </a:lnTo>
                  <a:lnTo>
                    <a:pt x="26" y="178"/>
                  </a:lnTo>
                  <a:lnTo>
                    <a:pt x="19" y="140"/>
                  </a:lnTo>
                  <a:lnTo>
                    <a:pt x="14" y="104"/>
                  </a:lnTo>
                  <a:lnTo>
                    <a:pt x="8" y="73"/>
                  </a:lnTo>
                  <a:lnTo>
                    <a:pt x="5" y="47"/>
                  </a:lnTo>
                  <a:lnTo>
                    <a:pt x="1" y="26"/>
                  </a:lnTo>
                  <a:lnTo>
                    <a:pt x="0" y="11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1"/>
                  </a:lnTo>
                  <a:lnTo>
                    <a:pt x="3" y="26"/>
                  </a:lnTo>
                  <a:lnTo>
                    <a:pt x="5" y="47"/>
                  </a:lnTo>
                  <a:lnTo>
                    <a:pt x="7" y="69"/>
                  </a:lnTo>
                  <a:lnTo>
                    <a:pt x="8" y="97"/>
                  </a:lnTo>
                  <a:lnTo>
                    <a:pt x="12" y="125"/>
                  </a:lnTo>
                  <a:lnTo>
                    <a:pt x="15" y="156"/>
                  </a:lnTo>
                  <a:lnTo>
                    <a:pt x="19" y="187"/>
                  </a:lnTo>
                  <a:lnTo>
                    <a:pt x="24" y="218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36" y="285"/>
                  </a:lnTo>
                  <a:lnTo>
                    <a:pt x="43" y="320"/>
                  </a:lnTo>
                  <a:lnTo>
                    <a:pt x="50" y="353"/>
                  </a:lnTo>
                  <a:lnTo>
                    <a:pt x="55" y="382"/>
                  </a:lnTo>
                  <a:lnTo>
                    <a:pt x="60" y="412"/>
                  </a:lnTo>
                  <a:lnTo>
                    <a:pt x="67" y="437"/>
                  </a:lnTo>
                  <a:lnTo>
                    <a:pt x="71" y="462"/>
                  </a:lnTo>
                  <a:lnTo>
                    <a:pt x="76" y="484"/>
                  </a:lnTo>
                  <a:lnTo>
                    <a:pt x="81" y="507"/>
                  </a:lnTo>
                  <a:lnTo>
                    <a:pt x="84" y="526"/>
                  </a:lnTo>
                  <a:lnTo>
                    <a:pt x="84" y="526"/>
                  </a:lnTo>
                  <a:lnTo>
                    <a:pt x="88" y="541"/>
                  </a:lnTo>
                  <a:lnTo>
                    <a:pt x="90" y="562"/>
                  </a:lnTo>
                  <a:lnTo>
                    <a:pt x="90" y="584"/>
                  </a:lnTo>
                  <a:lnTo>
                    <a:pt x="90" y="607"/>
                  </a:lnTo>
                  <a:lnTo>
                    <a:pt x="88" y="633"/>
                  </a:lnTo>
                  <a:lnTo>
                    <a:pt x="86" y="657"/>
                  </a:lnTo>
                  <a:lnTo>
                    <a:pt x="84" y="681"/>
                  </a:lnTo>
                  <a:lnTo>
                    <a:pt x="81" y="705"/>
                  </a:lnTo>
                  <a:lnTo>
                    <a:pt x="76" y="726"/>
                  </a:lnTo>
                  <a:lnTo>
                    <a:pt x="72" y="745"/>
                  </a:lnTo>
                  <a:lnTo>
                    <a:pt x="72" y="745"/>
                  </a:lnTo>
                  <a:lnTo>
                    <a:pt x="71" y="755"/>
                  </a:lnTo>
                  <a:lnTo>
                    <a:pt x="69" y="771"/>
                  </a:lnTo>
                  <a:lnTo>
                    <a:pt x="71" y="787"/>
                  </a:lnTo>
                  <a:lnTo>
                    <a:pt x="74" y="802"/>
                  </a:lnTo>
                  <a:lnTo>
                    <a:pt x="77" y="819"/>
                  </a:lnTo>
                  <a:lnTo>
                    <a:pt x="81" y="837"/>
                  </a:lnTo>
                  <a:lnTo>
                    <a:pt x="88" y="852"/>
                  </a:lnTo>
                  <a:lnTo>
                    <a:pt x="93" y="866"/>
                  </a:lnTo>
                  <a:lnTo>
                    <a:pt x="100" y="876"/>
                  </a:lnTo>
                  <a:lnTo>
                    <a:pt x="107" y="883"/>
                  </a:lnTo>
                  <a:lnTo>
                    <a:pt x="107" y="883"/>
                  </a:lnTo>
                  <a:lnTo>
                    <a:pt x="114" y="889"/>
                  </a:lnTo>
                  <a:lnTo>
                    <a:pt x="121" y="889"/>
                  </a:lnTo>
                  <a:lnTo>
                    <a:pt x="126" y="885"/>
                  </a:lnTo>
                  <a:lnTo>
                    <a:pt x="131" y="880"/>
                  </a:lnTo>
                  <a:lnTo>
                    <a:pt x="134" y="875"/>
                  </a:lnTo>
                  <a:lnTo>
                    <a:pt x="138" y="868"/>
                  </a:lnTo>
                  <a:lnTo>
                    <a:pt x="141" y="863"/>
                  </a:lnTo>
                  <a:lnTo>
                    <a:pt x="143" y="856"/>
                  </a:lnTo>
                  <a:lnTo>
                    <a:pt x="145" y="852"/>
                  </a:lnTo>
                  <a:lnTo>
                    <a:pt x="145" y="851"/>
                  </a:lnTo>
                  <a:lnTo>
                    <a:pt x="145" y="851"/>
                  </a:lnTo>
                  <a:lnTo>
                    <a:pt x="145" y="852"/>
                  </a:lnTo>
                  <a:lnTo>
                    <a:pt x="148" y="854"/>
                  </a:lnTo>
                  <a:lnTo>
                    <a:pt x="152" y="857"/>
                  </a:lnTo>
                  <a:lnTo>
                    <a:pt x="155" y="861"/>
                  </a:lnTo>
                  <a:lnTo>
                    <a:pt x="160" y="864"/>
                  </a:lnTo>
                  <a:lnTo>
                    <a:pt x="166" y="866"/>
                  </a:lnTo>
                  <a:lnTo>
                    <a:pt x="172" y="866"/>
                  </a:lnTo>
                  <a:lnTo>
                    <a:pt x="178" y="863"/>
                  </a:lnTo>
                  <a:lnTo>
                    <a:pt x="183" y="856"/>
                  </a:lnTo>
                  <a:lnTo>
                    <a:pt x="188" y="847"/>
                  </a:lnTo>
                  <a:lnTo>
                    <a:pt x="188" y="847"/>
                  </a:lnTo>
                  <a:lnTo>
                    <a:pt x="193" y="821"/>
                  </a:lnTo>
                  <a:lnTo>
                    <a:pt x="195" y="797"/>
                  </a:lnTo>
                  <a:lnTo>
                    <a:pt x="193" y="773"/>
                  </a:lnTo>
                  <a:lnTo>
                    <a:pt x="188" y="749"/>
                  </a:lnTo>
                  <a:lnTo>
                    <a:pt x="179" y="724"/>
                  </a:lnTo>
                  <a:lnTo>
                    <a:pt x="171" y="700"/>
                  </a:lnTo>
                  <a:lnTo>
                    <a:pt x="159" y="678"/>
                  </a:lnTo>
                  <a:lnTo>
                    <a:pt x="148" y="655"/>
                  </a:lnTo>
                  <a:lnTo>
                    <a:pt x="136" y="634"/>
                  </a:lnTo>
                  <a:lnTo>
                    <a:pt x="126" y="614"/>
                  </a:lnTo>
                  <a:lnTo>
                    <a:pt x="126" y="614"/>
                  </a:lnTo>
                </a:path>
              </a:pathLst>
            </a:custGeom>
            <a:noFill/>
            <a:ln w="7938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18" name="Freeform 942">
              <a:extLst>
                <a:ext uri="{FF2B5EF4-FFF2-40B4-BE49-F238E27FC236}">
                  <a16:creationId xmlns:a16="http://schemas.microsoft.com/office/drawing/2014/main" id="{C89AED44-483B-D604-F981-BD663B2B2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998"/>
              <a:ext cx="149" cy="540"/>
            </a:xfrm>
            <a:custGeom>
              <a:avLst/>
              <a:gdLst>
                <a:gd name="T0" fmla="*/ 167 w 299"/>
                <a:gd name="T1" fmla="*/ 10 h 1080"/>
                <a:gd name="T2" fmla="*/ 152 w 299"/>
                <a:gd name="T3" fmla="*/ 53 h 1080"/>
                <a:gd name="T4" fmla="*/ 145 w 299"/>
                <a:gd name="T5" fmla="*/ 100 h 1080"/>
                <a:gd name="T6" fmla="*/ 157 w 299"/>
                <a:gd name="T7" fmla="*/ 197 h 1080"/>
                <a:gd name="T8" fmla="*/ 178 w 299"/>
                <a:gd name="T9" fmla="*/ 307 h 1080"/>
                <a:gd name="T10" fmla="*/ 179 w 299"/>
                <a:gd name="T11" fmla="*/ 354 h 1080"/>
                <a:gd name="T12" fmla="*/ 169 w 299"/>
                <a:gd name="T13" fmla="*/ 407 h 1080"/>
                <a:gd name="T14" fmla="*/ 159 w 299"/>
                <a:gd name="T15" fmla="*/ 473 h 1080"/>
                <a:gd name="T16" fmla="*/ 157 w 299"/>
                <a:gd name="T17" fmla="*/ 530 h 1080"/>
                <a:gd name="T18" fmla="*/ 164 w 299"/>
                <a:gd name="T19" fmla="*/ 598 h 1080"/>
                <a:gd name="T20" fmla="*/ 150 w 299"/>
                <a:gd name="T21" fmla="*/ 634 h 1080"/>
                <a:gd name="T22" fmla="*/ 115 w 299"/>
                <a:gd name="T23" fmla="*/ 655 h 1080"/>
                <a:gd name="T24" fmla="*/ 55 w 299"/>
                <a:gd name="T25" fmla="*/ 706 h 1080"/>
                <a:gd name="T26" fmla="*/ 41 w 299"/>
                <a:gd name="T27" fmla="*/ 757 h 1080"/>
                <a:gd name="T28" fmla="*/ 60 w 299"/>
                <a:gd name="T29" fmla="*/ 800 h 1080"/>
                <a:gd name="T30" fmla="*/ 74 w 299"/>
                <a:gd name="T31" fmla="*/ 805 h 1080"/>
                <a:gd name="T32" fmla="*/ 74 w 299"/>
                <a:gd name="T33" fmla="*/ 805 h 1080"/>
                <a:gd name="T34" fmla="*/ 32 w 299"/>
                <a:gd name="T35" fmla="*/ 829 h 1080"/>
                <a:gd name="T36" fmla="*/ 0 w 299"/>
                <a:gd name="T37" fmla="*/ 881 h 1080"/>
                <a:gd name="T38" fmla="*/ 13 w 299"/>
                <a:gd name="T39" fmla="*/ 928 h 1080"/>
                <a:gd name="T40" fmla="*/ 39 w 299"/>
                <a:gd name="T41" fmla="*/ 957 h 1080"/>
                <a:gd name="T42" fmla="*/ 51 w 299"/>
                <a:gd name="T43" fmla="*/ 962 h 1080"/>
                <a:gd name="T44" fmla="*/ 43 w 299"/>
                <a:gd name="T45" fmla="*/ 969 h 1080"/>
                <a:gd name="T46" fmla="*/ 31 w 299"/>
                <a:gd name="T47" fmla="*/ 990 h 1080"/>
                <a:gd name="T48" fmla="*/ 43 w 299"/>
                <a:gd name="T49" fmla="*/ 1014 h 1080"/>
                <a:gd name="T50" fmla="*/ 69 w 299"/>
                <a:gd name="T51" fmla="*/ 1033 h 1080"/>
                <a:gd name="T52" fmla="*/ 76 w 299"/>
                <a:gd name="T53" fmla="*/ 1033 h 1080"/>
                <a:gd name="T54" fmla="*/ 76 w 299"/>
                <a:gd name="T55" fmla="*/ 1033 h 1080"/>
                <a:gd name="T56" fmla="*/ 65 w 299"/>
                <a:gd name="T57" fmla="*/ 1045 h 1080"/>
                <a:gd name="T58" fmla="*/ 72 w 299"/>
                <a:gd name="T59" fmla="*/ 1064 h 1080"/>
                <a:gd name="T60" fmla="*/ 98 w 299"/>
                <a:gd name="T61" fmla="*/ 1078 h 1080"/>
                <a:gd name="T62" fmla="*/ 131 w 299"/>
                <a:gd name="T63" fmla="*/ 1075 h 1080"/>
                <a:gd name="T64" fmla="*/ 169 w 299"/>
                <a:gd name="T65" fmla="*/ 1037 h 1080"/>
                <a:gd name="T66" fmla="*/ 190 w 299"/>
                <a:gd name="T67" fmla="*/ 1014 h 1080"/>
                <a:gd name="T68" fmla="*/ 203 w 299"/>
                <a:gd name="T69" fmla="*/ 1014 h 1080"/>
                <a:gd name="T70" fmla="*/ 221 w 299"/>
                <a:gd name="T71" fmla="*/ 1004 h 1080"/>
                <a:gd name="T72" fmla="*/ 238 w 299"/>
                <a:gd name="T73" fmla="*/ 973 h 1080"/>
                <a:gd name="T74" fmla="*/ 236 w 299"/>
                <a:gd name="T75" fmla="*/ 954 h 1080"/>
                <a:gd name="T76" fmla="*/ 236 w 299"/>
                <a:gd name="T77" fmla="*/ 952 h 1080"/>
                <a:gd name="T78" fmla="*/ 248 w 299"/>
                <a:gd name="T79" fmla="*/ 943 h 1080"/>
                <a:gd name="T80" fmla="*/ 267 w 299"/>
                <a:gd name="T81" fmla="*/ 919 h 1080"/>
                <a:gd name="T82" fmla="*/ 276 w 299"/>
                <a:gd name="T83" fmla="*/ 895 h 1080"/>
                <a:gd name="T84" fmla="*/ 262 w 299"/>
                <a:gd name="T85" fmla="*/ 867 h 1080"/>
                <a:gd name="T86" fmla="*/ 243 w 299"/>
                <a:gd name="T87" fmla="*/ 855 h 1080"/>
                <a:gd name="T88" fmla="*/ 248 w 299"/>
                <a:gd name="T89" fmla="*/ 852 h 1080"/>
                <a:gd name="T90" fmla="*/ 283 w 299"/>
                <a:gd name="T91" fmla="*/ 820 h 1080"/>
                <a:gd name="T92" fmla="*/ 299 w 299"/>
                <a:gd name="T93" fmla="*/ 769 h 1080"/>
                <a:gd name="T94" fmla="*/ 248 w 299"/>
                <a:gd name="T95" fmla="*/ 710 h 1080"/>
                <a:gd name="T96" fmla="*/ 169 w 299"/>
                <a:gd name="T97" fmla="*/ 694 h 1080"/>
                <a:gd name="T98" fmla="*/ 153 w 299"/>
                <a:gd name="T99" fmla="*/ 694 h 1080"/>
                <a:gd name="T100" fmla="*/ 155 w 299"/>
                <a:gd name="T101" fmla="*/ 696 h 1080"/>
                <a:gd name="T102" fmla="*/ 172 w 299"/>
                <a:gd name="T103" fmla="*/ 686 h 1080"/>
                <a:gd name="T104" fmla="*/ 195 w 299"/>
                <a:gd name="T105" fmla="*/ 651 h 1080"/>
                <a:gd name="T106" fmla="*/ 191 w 299"/>
                <a:gd name="T107" fmla="*/ 572 h 1080"/>
                <a:gd name="T108" fmla="*/ 184 w 299"/>
                <a:gd name="T109" fmla="*/ 502 h 1080"/>
                <a:gd name="T110" fmla="*/ 190 w 299"/>
                <a:gd name="T111" fmla="*/ 440 h 1080"/>
                <a:gd name="T112" fmla="*/ 193 w 299"/>
                <a:gd name="T113" fmla="*/ 381 h 1080"/>
                <a:gd name="T114" fmla="*/ 198 w 299"/>
                <a:gd name="T115" fmla="*/ 347 h 1080"/>
                <a:gd name="T116" fmla="*/ 191 w 299"/>
                <a:gd name="T117" fmla="*/ 271 h 1080"/>
                <a:gd name="T118" fmla="*/ 171 w 299"/>
                <a:gd name="T119" fmla="*/ 172 h 1080"/>
                <a:gd name="T120" fmla="*/ 169 w 299"/>
                <a:gd name="T121" fmla="*/ 101 h 1080"/>
                <a:gd name="T122" fmla="*/ 183 w 299"/>
                <a:gd name="T123" fmla="*/ 43 h 1080"/>
                <a:gd name="T124" fmla="*/ 193 w 299"/>
                <a:gd name="T125" fmla="*/ 1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" h="1080">
                  <a:moveTo>
                    <a:pt x="174" y="0"/>
                  </a:moveTo>
                  <a:lnTo>
                    <a:pt x="172" y="1"/>
                  </a:lnTo>
                  <a:lnTo>
                    <a:pt x="171" y="5"/>
                  </a:lnTo>
                  <a:lnTo>
                    <a:pt x="167" y="10"/>
                  </a:lnTo>
                  <a:lnTo>
                    <a:pt x="164" y="19"/>
                  </a:lnTo>
                  <a:lnTo>
                    <a:pt x="160" y="29"/>
                  </a:lnTo>
                  <a:lnTo>
                    <a:pt x="155" y="41"/>
                  </a:lnTo>
                  <a:lnTo>
                    <a:pt x="152" y="53"/>
                  </a:lnTo>
                  <a:lnTo>
                    <a:pt x="148" y="69"/>
                  </a:lnTo>
                  <a:lnTo>
                    <a:pt x="146" y="82"/>
                  </a:lnTo>
                  <a:lnTo>
                    <a:pt x="145" y="100"/>
                  </a:lnTo>
                  <a:lnTo>
                    <a:pt x="145" y="100"/>
                  </a:lnTo>
                  <a:lnTo>
                    <a:pt x="145" y="117"/>
                  </a:lnTo>
                  <a:lnTo>
                    <a:pt x="148" y="140"/>
                  </a:lnTo>
                  <a:lnTo>
                    <a:pt x="152" y="167"/>
                  </a:lnTo>
                  <a:lnTo>
                    <a:pt x="157" y="197"/>
                  </a:lnTo>
                  <a:lnTo>
                    <a:pt x="162" y="226"/>
                  </a:lnTo>
                  <a:lnTo>
                    <a:pt x="169" y="255"/>
                  </a:lnTo>
                  <a:lnTo>
                    <a:pt x="174" y="283"/>
                  </a:lnTo>
                  <a:lnTo>
                    <a:pt x="178" y="307"/>
                  </a:lnTo>
                  <a:lnTo>
                    <a:pt x="179" y="326"/>
                  </a:lnTo>
                  <a:lnTo>
                    <a:pt x="181" y="342"/>
                  </a:lnTo>
                  <a:lnTo>
                    <a:pt x="181" y="342"/>
                  </a:lnTo>
                  <a:lnTo>
                    <a:pt x="179" y="354"/>
                  </a:lnTo>
                  <a:lnTo>
                    <a:pt x="178" y="366"/>
                  </a:lnTo>
                  <a:lnTo>
                    <a:pt x="174" y="380"/>
                  </a:lnTo>
                  <a:lnTo>
                    <a:pt x="171" y="394"/>
                  </a:lnTo>
                  <a:lnTo>
                    <a:pt x="169" y="407"/>
                  </a:lnTo>
                  <a:lnTo>
                    <a:pt x="165" y="423"/>
                  </a:lnTo>
                  <a:lnTo>
                    <a:pt x="162" y="439"/>
                  </a:lnTo>
                  <a:lnTo>
                    <a:pt x="160" y="456"/>
                  </a:lnTo>
                  <a:lnTo>
                    <a:pt x="159" y="473"/>
                  </a:lnTo>
                  <a:lnTo>
                    <a:pt x="157" y="492"/>
                  </a:lnTo>
                  <a:lnTo>
                    <a:pt x="157" y="492"/>
                  </a:lnTo>
                  <a:lnTo>
                    <a:pt x="157" y="511"/>
                  </a:lnTo>
                  <a:lnTo>
                    <a:pt x="157" y="530"/>
                  </a:lnTo>
                  <a:lnTo>
                    <a:pt x="159" y="547"/>
                  </a:lnTo>
                  <a:lnTo>
                    <a:pt x="160" y="566"/>
                  </a:lnTo>
                  <a:lnTo>
                    <a:pt x="162" y="582"/>
                  </a:lnTo>
                  <a:lnTo>
                    <a:pt x="164" y="598"/>
                  </a:lnTo>
                  <a:lnTo>
                    <a:pt x="162" y="610"/>
                  </a:lnTo>
                  <a:lnTo>
                    <a:pt x="160" y="622"/>
                  </a:lnTo>
                  <a:lnTo>
                    <a:pt x="157" y="629"/>
                  </a:lnTo>
                  <a:lnTo>
                    <a:pt x="150" y="634"/>
                  </a:lnTo>
                  <a:lnTo>
                    <a:pt x="150" y="634"/>
                  </a:lnTo>
                  <a:lnTo>
                    <a:pt x="141" y="639"/>
                  </a:lnTo>
                  <a:lnTo>
                    <a:pt x="131" y="646"/>
                  </a:lnTo>
                  <a:lnTo>
                    <a:pt x="115" y="655"/>
                  </a:lnTo>
                  <a:lnTo>
                    <a:pt x="100" y="665"/>
                  </a:lnTo>
                  <a:lnTo>
                    <a:pt x="83" y="677"/>
                  </a:lnTo>
                  <a:lnTo>
                    <a:pt x="67" y="691"/>
                  </a:lnTo>
                  <a:lnTo>
                    <a:pt x="55" y="706"/>
                  </a:lnTo>
                  <a:lnTo>
                    <a:pt x="45" y="722"/>
                  </a:lnTo>
                  <a:lnTo>
                    <a:pt x="39" y="739"/>
                  </a:lnTo>
                  <a:lnTo>
                    <a:pt x="41" y="757"/>
                  </a:lnTo>
                  <a:lnTo>
                    <a:pt x="41" y="757"/>
                  </a:lnTo>
                  <a:lnTo>
                    <a:pt x="45" y="772"/>
                  </a:lnTo>
                  <a:lnTo>
                    <a:pt x="50" y="784"/>
                  </a:lnTo>
                  <a:lnTo>
                    <a:pt x="55" y="793"/>
                  </a:lnTo>
                  <a:lnTo>
                    <a:pt x="60" y="800"/>
                  </a:lnTo>
                  <a:lnTo>
                    <a:pt x="64" y="803"/>
                  </a:lnTo>
                  <a:lnTo>
                    <a:pt x="69" y="805"/>
                  </a:lnTo>
                  <a:lnTo>
                    <a:pt x="72" y="805"/>
                  </a:lnTo>
                  <a:lnTo>
                    <a:pt x="74" y="805"/>
                  </a:lnTo>
                  <a:lnTo>
                    <a:pt x="76" y="805"/>
                  </a:lnTo>
                  <a:lnTo>
                    <a:pt x="77" y="805"/>
                  </a:lnTo>
                  <a:lnTo>
                    <a:pt x="77" y="805"/>
                  </a:lnTo>
                  <a:lnTo>
                    <a:pt x="74" y="805"/>
                  </a:lnTo>
                  <a:lnTo>
                    <a:pt x="67" y="808"/>
                  </a:lnTo>
                  <a:lnTo>
                    <a:pt x="57" y="814"/>
                  </a:lnTo>
                  <a:lnTo>
                    <a:pt x="45" y="820"/>
                  </a:lnTo>
                  <a:lnTo>
                    <a:pt x="32" y="829"/>
                  </a:lnTo>
                  <a:lnTo>
                    <a:pt x="20" y="840"/>
                  </a:lnTo>
                  <a:lnTo>
                    <a:pt x="10" y="852"/>
                  </a:lnTo>
                  <a:lnTo>
                    <a:pt x="3" y="865"/>
                  </a:lnTo>
                  <a:lnTo>
                    <a:pt x="0" y="881"/>
                  </a:lnTo>
                  <a:lnTo>
                    <a:pt x="1" y="898"/>
                  </a:lnTo>
                  <a:lnTo>
                    <a:pt x="1" y="898"/>
                  </a:lnTo>
                  <a:lnTo>
                    <a:pt x="8" y="914"/>
                  </a:lnTo>
                  <a:lnTo>
                    <a:pt x="13" y="928"/>
                  </a:lnTo>
                  <a:lnTo>
                    <a:pt x="20" y="938"/>
                  </a:lnTo>
                  <a:lnTo>
                    <a:pt x="27" y="947"/>
                  </a:lnTo>
                  <a:lnTo>
                    <a:pt x="32" y="952"/>
                  </a:lnTo>
                  <a:lnTo>
                    <a:pt x="39" y="957"/>
                  </a:lnTo>
                  <a:lnTo>
                    <a:pt x="45" y="960"/>
                  </a:lnTo>
                  <a:lnTo>
                    <a:pt x="48" y="962"/>
                  </a:lnTo>
                  <a:lnTo>
                    <a:pt x="50" y="962"/>
                  </a:lnTo>
                  <a:lnTo>
                    <a:pt x="51" y="962"/>
                  </a:lnTo>
                  <a:lnTo>
                    <a:pt x="51" y="962"/>
                  </a:lnTo>
                  <a:lnTo>
                    <a:pt x="50" y="964"/>
                  </a:lnTo>
                  <a:lnTo>
                    <a:pt x="46" y="966"/>
                  </a:lnTo>
                  <a:lnTo>
                    <a:pt x="43" y="969"/>
                  </a:lnTo>
                  <a:lnTo>
                    <a:pt x="39" y="973"/>
                  </a:lnTo>
                  <a:lnTo>
                    <a:pt x="34" y="978"/>
                  </a:lnTo>
                  <a:lnTo>
                    <a:pt x="32" y="983"/>
                  </a:lnTo>
                  <a:lnTo>
                    <a:pt x="31" y="990"/>
                  </a:lnTo>
                  <a:lnTo>
                    <a:pt x="31" y="999"/>
                  </a:lnTo>
                  <a:lnTo>
                    <a:pt x="36" y="1005"/>
                  </a:lnTo>
                  <a:lnTo>
                    <a:pt x="43" y="1014"/>
                  </a:lnTo>
                  <a:lnTo>
                    <a:pt x="43" y="1014"/>
                  </a:lnTo>
                  <a:lnTo>
                    <a:pt x="53" y="1023"/>
                  </a:lnTo>
                  <a:lnTo>
                    <a:pt x="60" y="1028"/>
                  </a:lnTo>
                  <a:lnTo>
                    <a:pt x="65" y="1031"/>
                  </a:lnTo>
                  <a:lnTo>
                    <a:pt x="69" y="1033"/>
                  </a:lnTo>
                  <a:lnTo>
                    <a:pt x="72" y="1035"/>
                  </a:lnTo>
                  <a:lnTo>
                    <a:pt x="74" y="1035"/>
                  </a:lnTo>
                  <a:lnTo>
                    <a:pt x="76" y="1035"/>
                  </a:lnTo>
                  <a:lnTo>
                    <a:pt x="76" y="1033"/>
                  </a:lnTo>
                  <a:lnTo>
                    <a:pt x="77" y="1033"/>
                  </a:lnTo>
                  <a:lnTo>
                    <a:pt x="77" y="1033"/>
                  </a:lnTo>
                  <a:lnTo>
                    <a:pt x="77" y="1033"/>
                  </a:lnTo>
                  <a:lnTo>
                    <a:pt x="76" y="1033"/>
                  </a:lnTo>
                  <a:lnTo>
                    <a:pt x="74" y="1035"/>
                  </a:lnTo>
                  <a:lnTo>
                    <a:pt x="70" y="1037"/>
                  </a:lnTo>
                  <a:lnTo>
                    <a:pt x="69" y="1040"/>
                  </a:lnTo>
                  <a:lnTo>
                    <a:pt x="65" y="1045"/>
                  </a:lnTo>
                  <a:lnTo>
                    <a:pt x="65" y="1049"/>
                  </a:lnTo>
                  <a:lnTo>
                    <a:pt x="65" y="1054"/>
                  </a:lnTo>
                  <a:lnTo>
                    <a:pt x="67" y="1059"/>
                  </a:lnTo>
                  <a:lnTo>
                    <a:pt x="72" y="1064"/>
                  </a:lnTo>
                  <a:lnTo>
                    <a:pt x="81" y="1069"/>
                  </a:lnTo>
                  <a:lnTo>
                    <a:pt x="81" y="1069"/>
                  </a:lnTo>
                  <a:lnTo>
                    <a:pt x="89" y="1075"/>
                  </a:lnTo>
                  <a:lnTo>
                    <a:pt x="98" y="1078"/>
                  </a:lnTo>
                  <a:lnTo>
                    <a:pt x="107" y="1080"/>
                  </a:lnTo>
                  <a:lnTo>
                    <a:pt x="115" y="1080"/>
                  </a:lnTo>
                  <a:lnTo>
                    <a:pt x="122" y="1078"/>
                  </a:lnTo>
                  <a:lnTo>
                    <a:pt x="131" y="1075"/>
                  </a:lnTo>
                  <a:lnTo>
                    <a:pt x="140" y="1068"/>
                  </a:lnTo>
                  <a:lnTo>
                    <a:pt x="148" y="1061"/>
                  </a:lnTo>
                  <a:lnTo>
                    <a:pt x="159" y="1050"/>
                  </a:lnTo>
                  <a:lnTo>
                    <a:pt x="169" y="1037"/>
                  </a:lnTo>
                  <a:lnTo>
                    <a:pt x="169" y="1037"/>
                  </a:lnTo>
                  <a:lnTo>
                    <a:pt x="178" y="1024"/>
                  </a:lnTo>
                  <a:lnTo>
                    <a:pt x="186" y="1018"/>
                  </a:lnTo>
                  <a:lnTo>
                    <a:pt x="190" y="1014"/>
                  </a:lnTo>
                  <a:lnTo>
                    <a:pt x="195" y="1012"/>
                  </a:lnTo>
                  <a:lnTo>
                    <a:pt x="197" y="1012"/>
                  </a:lnTo>
                  <a:lnTo>
                    <a:pt x="200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2" y="1011"/>
                  </a:lnTo>
                  <a:lnTo>
                    <a:pt x="221" y="1004"/>
                  </a:lnTo>
                  <a:lnTo>
                    <a:pt x="221" y="1004"/>
                  </a:lnTo>
                  <a:lnTo>
                    <a:pt x="228" y="995"/>
                  </a:lnTo>
                  <a:lnTo>
                    <a:pt x="233" y="986"/>
                  </a:lnTo>
                  <a:lnTo>
                    <a:pt x="236" y="980"/>
                  </a:lnTo>
                  <a:lnTo>
                    <a:pt x="238" y="973"/>
                  </a:lnTo>
                  <a:lnTo>
                    <a:pt x="238" y="966"/>
                  </a:lnTo>
                  <a:lnTo>
                    <a:pt x="238" y="962"/>
                  </a:lnTo>
                  <a:lnTo>
                    <a:pt x="238" y="957"/>
                  </a:lnTo>
                  <a:lnTo>
                    <a:pt x="236" y="954"/>
                  </a:lnTo>
                  <a:lnTo>
                    <a:pt x="235" y="952"/>
                  </a:lnTo>
                  <a:lnTo>
                    <a:pt x="235" y="952"/>
                  </a:lnTo>
                  <a:lnTo>
                    <a:pt x="235" y="952"/>
                  </a:lnTo>
                  <a:lnTo>
                    <a:pt x="236" y="952"/>
                  </a:lnTo>
                  <a:lnTo>
                    <a:pt x="238" y="950"/>
                  </a:lnTo>
                  <a:lnTo>
                    <a:pt x="240" y="948"/>
                  </a:lnTo>
                  <a:lnTo>
                    <a:pt x="243" y="947"/>
                  </a:lnTo>
                  <a:lnTo>
                    <a:pt x="248" y="943"/>
                  </a:lnTo>
                  <a:lnTo>
                    <a:pt x="252" y="938"/>
                  </a:lnTo>
                  <a:lnTo>
                    <a:pt x="257" y="933"/>
                  </a:lnTo>
                  <a:lnTo>
                    <a:pt x="262" y="926"/>
                  </a:lnTo>
                  <a:lnTo>
                    <a:pt x="267" y="919"/>
                  </a:lnTo>
                  <a:lnTo>
                    <a:pt x="273" y="910"/>
                  </a:lnTo>
                  <a:lnTo>
                    <a:pt x="273" y="910"/>
                  </a:lnTo>
                  <a:lnTo>
                    <a:pt x="274" y="902"/>
                  </a:lnTo>
                  <a:lnTo>
                    <a:pt x="276" y="895"/>
                  </a:lnTo>
                  <a:lnTo>
                    <a:pt x="274" y="886"/>
                  </a:lnTo>
                  <a:lnTo>
                    <a:pt x="271" y="879"/>
                  </a:lnTo>
                  <a:lnTo>
                    <a:pt x="267" y="872"/>
                  </a:lnTo>
                  <a:lnTo>
                    <a:pt x="262" y="867"/>
                  </a:lnTo>
                  <a:lnTo>
                    <a:pt x="257" y="862"/>
                  </a:lnTo>
                  <a:lnTo>
                    <a:pt x="252" y="859"/>
                  </a:lnTo>
                  <a:lnTo>
                    <a:pt x="247" y="857"/>
                  </a:lnTo>
                  <a:lnTo>
                    <a:pt x="243" y="855"/>
                  </a:lnTo>
                  <a:lnTo>
                    <a:pt x="243" y="855"/>
                  </a:lnTo>
                  <a:lnTo>
                    <a:pt x="242" y="855"/>
                  </a:lnTo>
                  <a:lnTo>
                    <a:pt x="243" y="853"/>
                  </a:lnTo>
                  <a:lnTo>
                    <a:pt x="248" y="852"/>
                  </a:lnTo>
                  <a:lnTo>
                    <a:pt x="257" y="846"/>
                  </a:lnTo>
                  <a:lnTo>
                    <a:pt x="266" y="840"/>
                  </a:lnTo>
                  <a:lnTo>
                    <a:pt x="274" y="831"/>
                  </a:lnTo>
                  <a:lnTo>
                    <a:pt x="283" y="820"/>
                  </a:lnTo>
                  <a:lnTo>
                    <a:pt x="290" y="807"/>
                  </a:lnTo>
                  <a:lnTo>
                    <a:pt x="295" y="789"/>
                  </a:lnTo>
                  <a:lnTo>
                    <a:pt x="299" y="769"/>
                  </a:lnTo>
                  <a:lnTo>
                    <a:pt x="299" y="769"/>
                  </a:lnTo>
                  <a:lnTo>
                    <a:pt x="295" y="748"/>
                  </a:lnTo>
                  <a:lnTo>
                    <a:pt x="283" y="732"/>
                  </a:lnTo>
                  <a:lnTo>
                    <a:pt x="267" y="719"/>
                  </a:lnTo>
                  <a:lnTo>
                    <a:pt x="248" y="710"/>
                  </a:lnTo>
                  <a:lnTo>
                    <a:pt x="228" y="703"/>
                  </a:lnTo>
                  <a:lnTo>
                    <a:pt x="205" y="698"/>
                  </a:lnTo>
                  <a:lnTo>
                    <a:pt x="186" y="696"/>
                  </a:lnTo>
                  <a:lnTo>
                    <a:pt x="169" y="694"/>
                  </a:lnTo>
                  <a:lnTo>
                    <a:pt x="159" y="694"/>
                  </a:lnTo>
                  <a:lnTo>
                    <a:pt x="153" y="694"/>
                  </a:lnTo>
                  <a:lnTo>
                    <a:pt x="153" y="694"/>
                  </a:lnTo>
                  <a:lnTo>
                    <a:pt x="153" y="694"/>
                  </a:lnTo>
                  <a:lnTo>
                    <a:pt x="153" y="694"/>
                  </a:lnTo>
                  <a:lnTo>
                    <a:pt x="153" y="696"/>
                  </a:lnTo>
                  <a:lnTo>
                    <a:pt x="153" y="696"/>
                  </a:lnTo>
                  <a:lnTo>
                    <a:pt x="155" y="696"/>
                  </a:lnTo>
                  <a:lnTo>
                    <a:pt x="157" y="696"/>
                  </a:lnTo>
                  <a:lnTo>
                    <a:pt x="160" y="694"/>
                  </a:lnTo>
                  <a:lnTo>
                    <a:pt x="165" y="691"/>
                  </a:lnTo>
                  <a:lnTo>
                    <a:pt x="172" y="686"/>
                  </a:lnTo>
                  <a:lnTo>
                    <a:pt x="181" y="677"/>
                  </a:lnTo>
                  <a:lnTo>
                    <a:pt x="181" y="677"/>
                  </a:lnTo>
                  <a:lnTo>
                    <a:pt x="190" y="667"/>
                  </a:lnTo>
                  <a:lnTo>
                    <a:pt x="195" y="651"/>
                  </a:lnTo>
                  <a:lnTo>
                    <a:pt x="197" y="634"/>
                  </a:lnTo>
                  <a:lnTo>
                    <a:pt x="197" y="613"/>
                  </a:lnTo>
                  <a:lnTo>
                    <a:pt x="195" y="594"/>
                  </a:lnTo>
                  <a:lnTo>
                    <a:pt x="191" y="572"/>
                  </a:lnTo>
                  <a:lnTo>
                    <a:pt x="190" y="553"/>
                  </a:lnTo>
                  <a:lnTo>
                    <a:pt x="186" y="534"/>
                  </a:lnTo>
                  <a:lnTo>
                    <a:pt x="184" y="516"/>
                  </a:lnTo>
                  <a:lnTo>
                    <a:pt x="184" y="502"/>
                  </a:lnTo>
                  <a:lnTo>
                    <a:pt x="184" y="502"/>
                  </a:lnTo>
                  <a:lnTo>
                    <a:pt x="188" y="478"/>
                  </a:lnTo>
                  <a:lnTo>
                    <a:pt x="190" y="459"/>
                  </a:lnTo>
                  <a:lnTo>
                    <a:pt x="190" y="440"/>
                  </a:lnTo>
                  <a:lnTo>
                    <a:pt x="191" y="423"/>
                  </a:lnTo>
                  <a:lnTo>
                    <a:pt x="191" y="407"/>
                  </a:lnTo>
                  <a:lnTo>
                    <a:pt x="193" y="394"/>
                  </a:lnTo>
                  <a:lnTo>
                    <a:pt x="193" y="381"/>
                  </a:lnTo>
                  <a:lnTo>
                    <a:pt x="195" y="369"/>
                  </a:lnTo>
                  <a:lnTo>
                    <a:pt x="197" y="357"/>
                  </a:lnTo>
                  <a:lnTo>
                    <a:pt x="198" y="347"/>
                  </a:lnTo>
                  <a:lnTo>
                    <a:pt x="198" y="347"/>
                  </a:lnTo>
                  <a:lnTo>
                    <a:pt x="200" y="331"/>
                  </a:lnTo>
                  <a:lnTo>
                    <a:pt x="198" y="312"/>
                  </a:lnTo>
                  <a:lnTo>
                    <a:pt x="197" y="293"/>
                  </a:lnTo>
                  <a:lnTo>
                    <a:pt x="191" y="271"/>
                  </a:lnTo>
                  <a:lnTo>
                    <a:pt x="186" y="248"/>
                  </a:lnTo>
                  <a:lnTo>
                    <a:pt x="181" y="224"/>
                  </a:lnTo>
                  <a:lnTo>
                    <a:pt x="176" y="198"/>
                  </a:lnTo>
                  <a:lnTo>
                    <a:pt x="171" y="172"/>
                  </a:lnTo>
                  <a:lnTo>
                    <a:pt x="169" y="146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9" y="101"/>
                  </a:lnTo>
                  <a:lnTo>
                    <a:pt x="171" y="84"/>
                  </a:lnTo>
                  <a:lnTo>
                    <a:pt x="174" y="69"/>
                  </a:lnTo>
                  <a:lnTo>
                    <a:pt x="178" y="55"/>
                  </a:lnTo>
                  <a:lnTo>
                    <a:pt x="183" y="43"/>
                  </a:lnTo>
                  <a:lnTo>
                    <a:pt x="186" y="32"/>
                  </a:lnTo>
                  <a:lnTo>
                    <a:pt x="190" y="24"/>
                  </a:lnTo>
                  <a:lnTo>
                    <a:pt x="191" y="19"/>
                  </a:lnTo>
                  <a:lnTo>
                    <a:pt x="193" y="15"/>
                  </a:lnTo>
                  <a:lnTo>
                    <a:pt x="195" y="13"/>
                  </a:lnTo>
                  <a:lnTo>
                    <a:pt x="174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19" name="Freeform 943">
              <a:extLst>
                <a:ext uri="{FF2B5EF4-FFF2-40B4-BE49-F238E27FC236}">
                  <a16:creationId xmlns:a16="http://schemas.microsoft.com/office/drawing/2014/main" id="{A6D168B8-0442-0F75-50A0-2082CA78D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998"/>
              <a:ext cx="149" cy="540"/>
            </a:xfrm>
            <a:custGeom>
              <a:avLst/>
              <a:gdLst>
                <a:gd name="T0" fmla="*/ 167 w 299"/>
                <a:gd name="T1" fmla="*/ 10 h 1080"/>
                <a:gd name="T2" fmla="*/ 152 w 299"/>
                <a:gd name="T3" fmla="*/ 53 h 1080"/>
                <a:gd name="T4" fmla="*/ 145 w 299"/>
                <a:gd name="T5" fmla="*/ 100 h 1080"/>
                <a:gd name="T6" fmla="*/ 157 w 299"/>
                <a:gd name="T7" fmla="*/ 197 h 1080"/>
                <a:gd name="T8" fmla="*/ 178 w 299"/>
                <a:gd name="T9" fmla="*/ 307 h 1080"/>
                <a:gd name="T10" fmla="*/ 179 w 299"/>
                <a:gd name="T11" fmla="*/ 354 h 1080"/>
                <a:gd name="T12" fmla="*/ 169 w 299"/>
                <a:gd name="T13" fmla="*/ 407 h 1080"/>
                <a:gd name="T14" fmla="*/ 159 w 299"/>
                <a:gd name="T15" fmla="*/ 473 h 1080"/>
                <a:gd name="T16" fmla="*/ 157 w 299"/>
                <a:gd name="T17" fmla="*/ 530 h 1080"/>
                <a:gd name="T18" fmla="*/ 164 w 299"/>
                <a:gd name="T19" fmla="*/ 598 h 1080"/>
                <a:gd name="T20" fmla="*/ 150 w 299"/>
                <a:gd name="T21" fmla="*/ 634 h 1080"/>
                <a:gd name="T22" fmla="*/ 115 w 299"/>
                <a:gd name="T23" fmla="*/ 655 h 1080"/>
                <a:gd name="T24" fmla="*/ 55 w 299"/>
                <a:gd name="T25" fmla="*/ 706 h 1080"/>
                <a:gd name="T26" fmla="*/ 41 w 299"/>
                <a:gd name="T27" fmla="*/ 757 h 1080"/>
                <a:gd name="T28" fmla="*/ 60 w 299"/>
                <a:gd name="T29" fmla="*/ 800 h 1080"/>
                <a:gd name="T30" fmla="*/ 74 w 299"/>
                <a:gd name="T31" fmla="*/ 805 h 1080"/>
                <a:gd name="T32" fmla="*/ 74 w 299"/>
                <a:gd name="T33" fmla="*/ 805 h 1080"/>
                <a:gd name="T34" fmla="*/ 32 w 299"/>
                <a:gd name="T35" fmla="*/ 829 h 1080"/>
                <a:gd name="T36" fmla="*/ 0 w 299"/>
                <a:gd name="T37" fmla="*/ 881 h 1080"/>
                <a:gd name="T38" fmla="*/ 13 w 299"/>
                <a:gd name="T39" fmla="*/ 928 h 1080"/>
                <a:gd name="T40" fmla="*/ 39 w 299"/>
                <a:gd name="T41" fmla="*/ 957 h 1080"/>
                <a:gd name="T42" fmla="*/ 51 w 299"/>
                <a:gd name="T43" fmla="*/ 962 h 1080"/>
                <a:gd name="T44" fmla="*/ 43 w 299"/>
                <a:gd name="T45" fmla="*/ 969 h 1080"/>
                <a:gd name="T46" fmla="*/ 31 w 299"/>
                <a:gd name="T47" fmla="*/ 990 h 1080"/>
                <a:gd name="T48" fmla="*/ 43 w 299"/>
                <a:gd name="T49" fmla="*/ 1014 h 1080"/>
                <a:gd name="T50" fmla="*/ 69 w 299"/>
                <a:gd name="T51" fmla="*/ 1033 h 1080"/>
                <a:gd name="T52" fmla="*/ 76 w 299"/>
                <a:gd name="T53" fmla="*/ 1033 h 1080"/>
                <a:gd name="T54" fmla="*/ 76 w 299"/>
                <a:gd name="T55" fmla="*/ 1033 h 1080"/>
                <a:gd name="T56" fmla="*/ 65 w 299"/>
                <a:gd name="T57" fmla="*/ 1045 h 1080"/>
                <a:gd name="T58" fmla="*/ 72 w 299"/>
                <a:gd name="T59" fmla="*/ 1064 h 1080"/>
                <a:gd name="T60" fmla="*/ 98 w 299"/>
                <a:gd name="T61" fmla="*/ 1078 h 1080"/>
                <a:gd name="T62" fmla="*/ 131 w 299"/>
                <a:gd name="T63" fmla="*/ 1075 h 1080"/>
                <a:gd name="T64" fmla="*/ 169 w 299"/>
                <a:gd name="T65" fmla="*/ 1037 h 1080"/>
                <a:gd name="T66" fmla="*/ 190 w 299"/>
                <a:gd name="T67" fmla="*/ 1014 h 1080"/>
                <a:gd name="T68" fmla="*/ 203 w 299"/>
                <a:gd name="T69" fmla="*/ 1014 h 1080"/>
                <a:gd name="T70" fmla="*/ 221 w 299"/>
                <a:gd name="T71" fmla="*/ 1004 h 1080"/>
                <a:gd name="T72" fmla="*/ 238 w 299"/>
                <a:gd name="T73" fmla="*/ 973 h 1080"/>
                <a:gd name="T74" fmla="*/ 236 w 299"/>
                <a:gd name="T75" fmla="*/ 954 h 1080"/>
                <a:gd name="T76" fmla="*/ 236 w 299"/>
                <a:gd name="T77" fmla="*/ 952 h 1080"/>
                <a:gd name="T78" fmla="*/ 248 w 299"/>
                <a:gd name="T79" fmla="*/ 943 h 1080"/>
                <a:gd name="T80" fmla="*/ 267 w 299"/>
                <a:gd name="T81" fmla="*/ 919 h 1080"/>
                <a:gd name="T82" fmla="*/ 276 w 299"/>
                <a:gd name="T83" fmla="*/ 895 h 1080"/>
                <a:gd name="T84" fmla="*/ 262 w 299"/>
                <a:gd name="T85" fmla="*/ 867 h 1080"/>
                <a:gd name="T86" fmla="*/ 243 w 299"/>
                <a:gd name="T87" fmla="*/ 855 h 1080"/>
                <a:gd name="T88" fmla="*/ 248 w 299"/>
                <a:gd name="T89" fmla="*/ 852 h 1080"/>
                <a:gd name="T90" fmla="*/ 283 w 299"/>
                <a:gd name="T91" fmla="*/ 820 h 1080"/>
                <a:gd name="T92" fmla="*/ 299 w 299"/>
                <a:gd name="T93" fmla="*/ 769 h 1080"/>
                <a:gd name="T94" fmla="*/ 248 w 299"/>
                <a:gd name="T95" fmla="*/ 710 h 1080"/>
                <a:gd name="T96" fmla="*/ 169 w 299"/>
                <a:gd name="T97" fmla="*/ 694 h 1080"/>
                <a:gd name="T98" fmla="*/ 153 w 299"/>
                <a:gd name="T99" fmla="*/ 694 h 1080"/>
                <a:gd name="T100" fmla="*/ 155 w 299"/>
                <a:gd name="T101" fmla="*/ 696 h 1080"/>
                <a:gd name="T102" fmla="*/ 172 w 299"/>
                <a:gd name="T103" fmla="*/ 686 h 1080"/>
                <a:gd name="T104" fmla="*/ 195 w 299"/>
                <a:gd name="T105" fmla="*/ 651 h 1080"/>
                <a:gd name="T106" fmla="*/ 191 w 299"/>
                <a:gd name="T107" fmla="*/ 572 h 1080"/>
                <a:gd name="T108" fmla="*/ 184 w 299"/>
                <a:gd name="T109" fmla="*/ 502 h 1080"/>
                <a:gd name="T110" fmla="*/ 190 w 299"/>
                <a:gd name="T111" fmla="*/ 440 h 1080"/>
                <a:gd name="T112" fmla="*/ 193 w 299"/>
                <a:gd name="T113" fmla="*/ 381 h 1080"/>
                <a:gd name="T114" fmla="*/ 198 w 299"/>
                <a:gd name="T115" fmla="*/ 347 h 1080"/>
                <a:gd name="T116" fmla="*/ 191 w 299"/>
                <a:gd name="T117" fmla="*/ 271 h 1080"/>
                <a:gd name="T118" fmla="*/ 171 w 299"/>
                <a:gd name="T119" fmla="*/ 172 h 1080"/>
                <a:gd name="T120" fmla="*/ 169 w 299"/>
                <a:gd name="T121" fmla="*/ 101 h 1080"/>
                <a:gd name="T122" fmla="*/ 183 w 299"/>
                <a:gd name="T123" fmla="*/ 43 h 1080"/>
                <a:gd name="T124" fmla="*/ 193 w 299"/>
                <a:gd name="T125" fmla="*/ 1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" h="1080">
                  <a:moveTo>
                    <a:pt x="174" y="0"/>
                  </a:moveTo>
                  <a:lnTo>
                    <a:pt x="172" y="1"/>
                  </a:lnTo>
                  <a:lnTo>
                    <a:pt x="171" y="5"/>
                  </a:lnTo>
                  <a:lnTo>
                    <a:pt x="167" y="10"/>
                  </a:lnTo>
                  <a:lnTo>
                    <a:pt x="164" y="19"/>
                  </a:lnTo>
                  <a:lnTo>
                    <a:pt x="160" y="29"/>
                  </a:lnTo>
                  <a:lnTo>
                    <a:pt x="155" y="41"/>
                  </a:lnTo>
                  <a:lnTo>
                    <a:pt x="152" y="53"/>
                  </a:lnTo>
                  <a:lnTo>
                    <a:pt x="148" y="69"/>
                  </a:lnTo>
                  <a:lnTo>
                    <a:pt x="146" y="82"/>
                  </a:lnTo>
                  <a:lnTo>
                    <a:pt x="145" y="100"/>
                  </a:lnTo>
                  <a:lnTo>
                    <a:pt x="145" y="100"/>
                  </a:lnTo>
                  <a:lnTo>
                    <a:pt x="145" y="117"/>
                  </a:lnTo>
                  <a:lnTo>
                    <a:pt x="148" y="140"/>
                  </a:lnTo>
                  <a:lnTo>
                    <a:pt x="152" y="167"/>
                  </a:lnTo>
                  <a:lnTo>
                    <a:pt x="157" y="197"/>
                  </a:lnTo>
                  <a:lnTo>
                    <a:pt x="162" y="226"/>
                  </a:lnTo>
                  <a:lnTo>
                    <a:pt x="169" y="255"/>
                  </a:lnTo>
                  <a:lnTo>
                    <a:pt x="174" y="283"/>
                  </a:lnTo>
                  <a:lnTo>
                    <a:pt x="178" y="307"/>
                  </a:lnTo>
                  <a:lnTo>
                    <a:pt x="179" y="326"/>
                  </a:lnTo>
                  <a:lnTo>
                    <a:pt x="181" y="342"/>
                  </a:lnTo>
                  <a:lnTo>
                    <a:pt x="181" y="342"/>
                  </a:lnTo>
                  <a:lnTo>
                    <a:pt x="179" y="354"/>
                  </a:lnTo>
                  <a:lnTo>
                    <a:pt x="178" y="366"/>
                  </a:lnTo>
                  <a:lnTo>
                    <a:pt x="174" y="380"/>
                  </a:lnTo>
                  <a:lnTo>
                    <a:pt x="171" y="394"/>
                  </a:lnTo>
                  <a:lnTo>
                    <a:pt x="169" y="407"/>
                  </a:lnTo>
                  <a:lnTo>
                    <a:pt x="165" y="423"/>
                  </a:lnTo>
                  <a:lnTo>
                    <a:pt x="162" y="439"/>
                  </a:lnTo>
                  <a:lnTo>
                    <a:pt x="160" y="456"/>
                  </a:lnTo>
                  <a:lnTo>
                    <a:pt x="159" y="473"/>
                  </a:lnTo>
                  <a:lnTo>
                    <a:pt x="157" y="492"/>
                  </a:lnTo>
                  <a:lnTo>
                    <a:pt x="157" y="492"/>
                  </a:lnTo>
                  <a:lnTo>
                    <a:pt x="157" y="511"/>
                  </a:lnTo>
                  <a:lnTo>
                    <a:pt x="157" y="530"/>
                  </a:lnTo>
                  <a:lnTo>
                    <a:pt x="159" y="547"/>
                  </a:lnTo>
                  <a:lnTo>
                    <a:pt x="160" y="566"/>
                  </a:lnTo>
                  <a:lnTo>
                    <a:pt x="162" y="582"/>
                  </a:lnTo>
                  <a:lnTo>
                    <a:pt x="164" y="598"/>
                  </a:lnTo>
                  <a:lnTo>
                    <a:pt x="162" y="610"/>
                  </a:lnTo>
                  <a:lnTo>
                    <a:pt x="160" y="622"/>
                  </a:lnTo>
                  <a:lnTo>
                    <a:pt x="157" y="629"/>
                  </a:lnTo>
                  <a:lnTo>
                    <a:pt x="150" y="634"/>
                  </a:lnTo>
                  <a:lnTo>
                    <a:pt x="150" y="634"/>
                  </a:lnTo>
                  <a:lnTo>
                    <a:pt x="141" y="639"/>
                  </a:lnTo>
                  <a:lnTo>
                    <a:pt x="131" y="646"/>
                  </a:lnTo>
                  <a:lnTo>
                    <a:pt x="115" y="655"/>
                  </a:lnTo>
                  <a:lnTo>
                    <a:pt x="100" y="665"/>
                  </a:lnTo>
                  <a:lnTo>
                    <a:pt x="83" y="677"/>
                  </a:lnTo>
                  <a:lnTo>
                    <a:pt x="67" y="691"/>
                  </a:lnTo>
                  <a:lnTo>
                    <a:pt x="55" y="706"/>
                  </a:lnTo>
                  <a:lnTo>
                    <a:pt x="45" y="722"/>
                  </a:lnTo>
                  <a:lnTo>
                    <a:pt x="39" y="739"/>
                  </a:lnTo>
                  <a:lnTo>
                    <a:pt x="41" y="757"/>
                  </a:lnTo>
                  <a:lnTo>
                    <a:pt x="41" y="757"/>
                  </a:lnTo>
                  <a:lnTo>
                    <a:pt x="45" y="772"/>
                  </a:lnTo>
                  <a:lnTo>
                    <a:pt x="50" y="784"/>
                  </a:lnTo>
                  <a:lnTo>
                    <a:pt x="55" y="793"/>
                  </a:lnTo>
                  <a:lnTo>
                    <a:pt x="60" y="800"/>
                  </a:lnTo>
                  <a:lnTo>
                    <a:pt x="64" y="803"/>
                  </a:lnTo>
                  <a:lnTo>
                    <a:pt x="69" y="805"/>
                  </a:lnTo>
                  <a:lnTo>
                    <a:pt x="72" y="805"/>
                  </a:lnTo>
                  <a:lnTo>
                    <a:pt x="74" y="805"/>
                  </a:lnTo>
                  <a:lnTo>
                    <a:pt x="76" y="805"/>
                  </a:lnTo>
                  <a:lnTo>
                    <a:pt x="77" y="805"/>
                  </a:lnTo>
                  <a:lnTo>
                    <a:pt x="77" y="805"/>
                  </a:lnTo>
                  <a:lnTo>
                    <a:pt x="74" y="805"/>
                  </a:lnTo>
                  <a:lnTo>
                    <a:pt x="67" y="808"/>
                  </a:lnTo>
                  <a:lnTo>
                    <a:pt x="57" y="814"/>
                  </a:lnTo>
                  <a:lnTo>
                    <a:pt x="45" y="820"/>
                  </a:lnTo>
                  <a:lnTo>
                    <a:pt x="32" y="829"/>
                  </a:lnTo>
                  <a:lnTo>
                    <a:pt x="20" y="840"/>
                  </a:lnTo>
                  <a:lnTo>
                    <a:pt x="10" y="852"/>
                  </a:lnTo>
                  <a:lnTo>
                    <a:pt x="3" y="865"/>
                  </a:lnTo>
                  <a:lnTo>
                    <a:pt x="0" y="881"/>
                  </a:lnTo>
                  <a:lnTo>
                    <a:pt x="1" y="898"/>
                  </a:lnTo>
                  <a:lnTo>
                    <a:pt x="1" y="898"/>
                  </a:lnTo>
                  <a:lnTo>
                    <a:pt x="8" y="914"/>
                  </a:lnTo>
                  <a:lnTo>
                    <a:pt x="13" y="928"/>
                  </a:lnTo>
                  <a:lnTo>
                    <a:pt x="20" y="938"/>
                  </a:lnTo>
                  <a:lnTo>
                    <a:pt x="27" y="947"/>
                  </a:lnTo>
                  <a:lnTo>
                    <a:pt x="32" y="952"/>
                  </a:lnTo>
                  <a:lnTo>
                    <a:pt x="39" y="957"/>
                  </a:lnTo>
                  <a:lnTo>
                    <a:pt x="45" y="960"/>
                  </a:lnTo>
                  <a:lnTo>
                    <a:pt x="48" y="962"/>
                  </a:lnTo>
                  <a:lnTo>
                    <a:pt x="50" y="962"/>
                  </a:lnTo>
                  <a:lnTo>
                    <a:pt x="51" y="962"/>
                  </a:lnTo>
                  <a:lnTo>
                    <a:pt x="51" y="962"/>
                  </a:lnTo>
                  <a:lnTo>
                    <a:pt x="50" y="964"/>
                  </a:lnTo>
                  <a:lnTo>
                    <a:pt x="46" y="966"/>
                  </a:lnTo>
                  <a:lnTo>
                    <a:pt x="43" y="969"/>
                  </a:lnTo>
                  <a:lnTo>
                    <a:pt x="39" y="973"/>
                  </a:lnTo>
                  <a:lnTo>
                    <a:pt x="34" y="978"/>
                  </a:lnTo>
                  <a:lnTo>
                    <a:pt x="32" y="983"/>
                  </a:lnTo>
                  <a:lnTo>
                    <a:pt x="31" y="990"/>
                  </a:lnTo>
                  <a:lnTo>
                    <a:pt x="31" y="999"/>
                  </a:lnTo>
                  <a:lnTo>
                    <a:pt x="36" y="1005"/>
                  </a:lnTo>
                  <a:lnTo>
                    <a:pt x="43" y="1014"/>
                  </a:lnTo>
                  <a:lnTo>
                    <a:pt x="43" y="1014"/>
                  </a:lnTo>
                  <a:lnTo>
                    <a:pt x="53" y="1023"/>
                  </a:lnTo>
                  <a:lnTo>
                    <a:pt x="60" y="1028"/>
                  </a:lnTo>
                  <a:lnTo>
                    <a:pt x="65" y="1031"/>
                  </a:lnTo>
                  <a:lnTo>
                    <a:pt x="69" y="1033"/>
                  </a:lnTo>
                  <a:lnTo>
                    <a:pt x="72" y="1035"/>
                  </a:lnTo>
                  <a:lnTo>
                    <a:pt x="74" y="1035"/>
                  </a:lnTo>
                  <a:lnTo>
                    <a:pt x="76" y="1035"/>
                  </a:lnTo>
                  <a:lnTo>
                    <a:pt x="76" y="1033"/>
                  </a:lnTo>
                  <a:lnTo>
                    <a:pt x="77" y="1033"/>
                  </a:lnTo>
                  <a:lnTo>
                    <a:pt x="77" y="1033"/>
                  </a:lnTo>
                  <a:lnTo>
                    <a:pt x="77" y="1033"/>
                  </a:lnTo>
                  <a:lnTo>
                    <a:pt x="76" y="1033"/>
                  </a:lnTo>
                  <a:lnTo>
                    <a:pt x="74" y="1035"/>
                  </a:lnTo>
                  <a:lnTo>
                    <a:pt x="70" y="1037"/>
                  </a:lnTo>
                  <a:lnTo>
                    <a:pt x="69" y="1040"/>
                  </a:lnTo>
                  <a:lnTo>
                    <a:pt x="65" y="1045"/>
                  </a:lnTo>
                  <a:lnTo>
                    <a:pt x="65" y="1049"/>
                  </a:lnTo>
                  <a:lnTo>
                    <a:pt x="65" y="1054"/>
                  </a:lnTo>
                  <a:lnTo>
                    <a:pt x="67" y="1059"/>
                  </a:lnTo>
                  <a:lnTo>
                    <a:pt x="72" y="1064"/>
                  </a:lnTo>
                  <a:lnTo>
                    <a:pt x="81" y="1069"/>
                  </a:lnTo>
                  <a:lnTo>
                    <a:pt x="81" y="1069"/>
                  </a:lnTo>
                  <a:lnTo>
                    <a:pt x="89" y="1075"/>
                  </a:lnTo>
                  <a:lnTo>
                    <a:pt x="98" y="1078"/>
                  </a:lnTo>
                  <a:lnTo>
                    <a:pt x="107" y="1080"/>
                  </a:lnTo>
                  <a:lnTo>
                    <a:pt x="115" y="1080"/>
                  </a:lnTo>
                  <a:lnTo>
                    <a:pt x="122" y="1078"/>
                  </a:lnTo>
                  <a:lnTo>
                    <a:pt x="131" y="1075"/>
                  </a:lnTo>
                  <a:lnTo>
                    <a:pt x="140" y="1068"/>
                  </a:lnTo>
                  <a:lnTo>
                    <a:pt x="148" y="1061"/>
                  </a:lnTo>
                  <a:lnTo>
                    <a:pt x="159" y="1050"/>
                  </a:lnTo>
                  <a:lnTo>
                    <a:pt x="169" y="1037"/>
                  </a:lnTo>
                  <a:lnTo>
                    <a:pt x="169" y="1037"/>
                  </a:lnTo>
                  <a:lnTo>
                    <a:pt x="178" y="1024"/>
                  </a:lnTo>
                  <a:lnTo>
                    <a:pt x="186" y="1018"/>
                  </a:lnTo>
                  <a:lnTo>
                    <a:pt x="190" y="1014"/>
                  </a:lnTo>
                  <a:lnTo>
                    <a:pt x="195" y="1012"/>
                  </a:lnTo>
                  <a:lnTo>
                    <a:pt x="197" y="1012"/>
                  </a:lnTo>
                  <a:lnTo>
                    <a:pt x="200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2" y="1011"/>
                  </a:lnTo>
                  <a:lnTo>
                    <a:pt x="221" y="1004"/>
                  </a:lnTo>
                  <a:lnTo>
                    <a:pt x="221" y="1004"/>
                  </a:lnTo>
                  <a:lnTo>
                    <a:pt x="228" y="995"/>
                  </a:lnTo>
                  <a:lnTo>
                    <a:pt x="233" y="986"/>
                  </a:lnTo>
                  <a:lnTo>
                    <a:pt x="236" y="980"/>
                  </a:lnTo>
                  <a:lnTo>
                    <a:pt x="238" y="973"/>
                  </a:lnTo>
                  <a:lnTo>
                    <a:pt x="238" y="966"/>
                  </a:lnTo>
                  <a:lnTo>
                    <a:pt x="238" y="962"/>
                  </a:lnTo>
                  <a:lnTo>
                    <a:pt x="238" y="957"/>
                  </a:lnTo>
                  <a:lnTo>
                    <a:pt x="236" y="954"/>
                  </a:lnTo>
                  <a:lnTo>
                    <a:pt x="235" y="952"/>
                  </a:lnTo>
                  <a:lnTo>
                    <a:pt x="235" y="952"/>
                  </a:lnTo>
                  <a:lnTo>
                    <a:pt x="235" y="952"/>
                  </a:lnTo>
                  <a:lnTo>
                    <a:pt x="236" y="952"/>
                  </a:lnTo>
                  <a:lnTo>
                    <a:pt x="238" y="950"/>
                  </a:lnTo>
                  <a:lnTo>
                    <a:pt x="240" y="948"/>
                  </a:lnTo>
                  <a:lnTo>
                    <a:pt x="243" y="947"/>
                  </a:lnTo>
                  <a:lnTo>
                    <a:pt x="248" y="943"/>
                  </a:lnTo>
                  <a:lnTo>
                    <a:pt x="252" y="938"/>
                  </a:lnTo>
                  <a:lnTo>
                    <a:pt x="257" y="933"/>
                  </a:lnTo>
                  <a:lnTo>
                    <a:pt x="262" y="926"/>
                  </a:lnTo>
                  <a:lnTo>
                    <a:pt x="267" y="919"/>
                  </a:lnTo>
                  <a:lnTo>
                    <a:pt x="273" y="910"/>
                  </a:lnTo>
                  <a:lnTo>
                    <a:pt x="273" y="910"/>
                  </a:lnTo>
                  <a:lnTo>
                    <a:pt x="274" y="902"/>
                  </a:lnTo>
                  <a:lnTo>
                    <a:pt x="276" y="895"/>
                  </a:lnTo>
                  <a:lnTo>
                    <a:pt x="274" y="886"/>
                  </a:lnTo>
                  <a:lnTo>
                    <a:pt x="271" y="879"/>
                  </a:lnTo>
                  <a:lnTo>
                    <a:pt x="267" y="872"/>
                  </a:lnTo>
                  <a:lnTo>
                    <a:pt x="262" y="867"/>
                  </a:lnTo>
                  <a:lnTo>
                    <a:pt x="257" y="862"/>
                  </a:lnTo>
                  <a:lnTo>
                    <a:pt x="252" y="859"/>
                  </a:lnTo>
                  <a:lnTo>
                    <a:pt x="247" y="857"/>
                  </a:lnTo>
                  <a:lnTo>
                    <a:pt x="243" y="855"/>
                  </a:lnTo>
                  <a:lnTo>
                    <a:pt x="243" y="855"/>
                  </a:lnTo>
                  <a:lnTo>
                    <a:pt x="242" y="855"/>
                  </a:lnTo>
                  <a:lnTo>
                    <a:pt x="243" y="853"/>
                  </a:lnTo>
                  <a:lnTo>
                    <a:pt x="248" y="852"/>
                  </a:lnTo>
                  <a:lnTo>
                    <a:pt x="257" y="846"/>
                  </a:lnTo>
                  <a:lnTo>
                    <a:pt x="266" y="840"/>
                  </a:lnTo>
                  <a:lnTo>
                    <a:pt x="274" y="831"/>
                  </a:lnTo>
                  <a:lnTo>
                    <a:pt x="283" y="820"/>
                  </a:lnTo>
                  <a:lnTo>
                    <a:pt x="290" y="807"/>
                  </a:lnTo>
                  <a:lnTo>
                    <a:pt x="295" y="789"/>
                  </a:lnTo>
                  <a:lnTo>
                    <a:pt x="299" y="769"/>
                  </a:lnTo>
                  <a:lnTo>
                    <a:pt x="299" y="769"/>
                  </a:lnTo>
                  <a:lnTo>
                    <a:pt x="295" y="748"/>
                  </a:lnTo>
                  <a:lnTo>
                    <a:pt x="283" y="732"/>
                  </a:lnTo>
                  <a:lnTo>
                    <a:pt x="267" y="719"/>
                  </a:lnTo>
                  <a:lnTo>
                    <a:pt x="248" y="710"/>
                  </a:lnTo>
                  <a:lnTo>
                    <a:pt x="228" y="703"/>
                  </a:lnTo>
                  <a:lnTo>
                    <a:pt x="205" y="698"/>
                  </a:lnTo>
                  <a:lnTo>
                    <a:pt x="186" y="696"/>
                  </a:lnTo>
                  <a:lnTo>
                    <a:pt x="169" y="694"/>
                  </a:lnTo>
                  <a:lnTo>
                    <a:pt x="159" y="694"/>
                  </a:lnTo>
                  <a:lnTo>
                    <a:pt x="153" y="694"/>
                  </a:lnTo>
                  <a:lnTo>
                    <a:pt x="153" y="694"/>
                  </a:lnTo>
                  <a:lnTo>
                    <a:pt x="153" y="694"/>
                  </a:lnTo>
                  <a:lnTo>
                    <a:pt x="153" y="694"/>
                  </a:lnTo>
                  <a:lnTo>
                    <a:pt x="153" y="696"/>
                  </a:lnTo>
                  <a:lnTo>
                    <a:pt x="153" y="696"/>
                  </a:lnTo>
                  <a:lnTo>
                    <a:pt x="155" y="696"/>
                  </a:lnTo>
                  <a:lnTo>
                    <a:pt x="157" y="696"/>
                  </a:lnTo>
                  <a:lnTo>
                    <a:pt x="160" y="694"/>
                  </a:lnTo>
                  <a:lnTo>
                    <a:pt x="165" y="691"/>
                  </a:lnTo>
                  <a:lnTo>
                    <a:pt x="172" y="686"/>
                  </a:lnTo>
                  <a:lnTo>
                    <a:pt x="181" y="677"/>
                  </a:lnTo>
                  <a:lnTo>
                    <a:pt x="181" y="677"/>
                  </a:lnTo>
                  <a:lnTo>
                    <a:pt x="190" y="667"/>
                  </a:lnTo>
                  <a:lnTo>
                    <a:pt x="195" y="651"/>
                  </a:lnTo>
                  <a:lnTo>
                    <a:pt x="197" y="634"/>
                  </a:lnTo>
                  <a:lnTo>
                    <a:pt x="197" y="613"/>
                  </a:lnTo>
                  <a:lnTo>
                    <a:pt x="195" y="594"/>
                  </a:lnTo>
                  <a:lnTo>
                    <a:pt x="191" y="572"/>
                  </a:lnTo>
                  <a:lnTo>
                    <a:pt x="190" y="553"/>
                  </a:lnTo>
                  <a:lnTo>
                    <a:pt x="186" y="534"/>
                  </a:lnTo>
                  <a:lnTo>
                    <a:pt x="184" y="516"/>
                  </a:lnTo>
                  <a:lnTo>
                    <a:pt x="184" y="502"/>
                  </a:lnTo>
                  <a:lnTo>
                    <a:pt x="184" y="502"/>
                  </a:lnTo>
                  <a:lnTo>
                    <a:pt x="188" y="478"/>
                  </a:lnTo>
                  <a:lnTo>
                    <a:pt x="190" y="459"/>
                  </a:lnTo>
                  <a:lnTo>
                    <a:pt x="190" y="440"/>
                  </a:lnTo>
                  <a:lnTo>
                    <a:pt x="191" y="423"/>
                  </a:lnTo>
                  <a:lnTo>
                    <a:pt x="191" y="407"/>
                  </a:lnTo>
                  <a:lnTo>
                    <a:pt x="193" y="394"/>
                  </a:lnTo>
                  <a:lnTo>
                    <a:pt x="193" y="381"/>
                  </a:lnTo>
                  <a:lnTo>
                    <a:pt x="195" y="369"/>
                  </a:lnTo>
                  <a:lnTo>
                    <a:pt x="197" y="357"/>
                  </a:lnTo>
                  <a:lnTo>
                    <a:pt x="198" y="347"/>
                  </a:lnTo>
                  <a:lnTo>
                    <a:pt x="198" y="347"/>
                  </a:lnTo>
                  <a:lnTo>
                    <a:pt x="200" y="331"/>
                  </a:lnTo>
                  <a:lnTo>
                    <a:pt x="198" y="312"/>
                  </a:lnTo>
                  <a:lnTo>
                    <a:pt x="197" y="293"/>
                  </a:lnTo>
                  <a:lnTo>
                    <a:pt x="191" y="271"/>
                  </a:lnTo>
                  <a:lnTo>
                    <a:pt x="186" y="248"/>
                  </a:lnTo>
                  <a:lnTo>
                    <a:pt x="181" y="224"/>
                  </a:lnTo>
                  <a:lnTo>
                    <a:pt x="176" y="198"/>
                  </a:lnTo>
                  <a:lnTo>
                    <a:pt x="171" y="172"/>
                  </a:lnTo>
                  <a:lnTo>
                    <a:pt x="169" y="146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9" y="101"/>
                  </a:lnTo>
                  <a:lnTo>
                    <a:pt x="171" y="84"/>
                  </a:lnTo>
                  <a:lnTo>
                    <a:pt x="174" y="69"/>
                  </a:lnTo>
                  <a:lnTo>
                    <a:pt x="178" y="55"/>
                  </a:lnTo>
                  <a:lnTo>
                    <a:pt x="183" y="43"/>
                  </a:lnTo>
                  <a:lnTo>
                    <a:pt x="186" y="32"/>
                  </a:lnTo>
                  <a:lnTo>
                    <a:pt x="190" y="24"/>
                  </a:lnTo>
                  <a:lnTo>
                    <a:pt x="191" y="19"/>
                  </a:lnTo>
                  <a:lnTo>
                    <a:pt x="193" y="15"/>
                  </a:lnTo>
                  <a:lnTo>
                    <a:pt x="195" y="13"/>
                  </a:lnTo>
                  <a:lnTo>
                    <a:pt x="174" y="0"/>
                  </a:lnTo>
                  <a:lnTo>
                    <a:pt x="17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20" name="Freeform 944">
              <a:extLst>
                <a:ext uri="{FF2B5EF4-FFF2-40B4-BE49-F238E27FC236}">
                  <a16:creationId xmlns:a16="http://schemas.microsoft.com/office/drawing/2014/main" id="{D0FCB95B-26EB-D804-F9EC-94CB6EFBA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3387"/>
              <a:ext cx="52" cy="14"/>
            </a:xfrm>
            <a:custGeom>
              <a:avLst/>
              <a:gdLst>
                <a:gd name="T0" fmla="*/ 0 w 106"/>
                <a:gd name="T1" fmla="*/ 28 h 28"/>
                <a:gd name="T2" fmla="*/ 2 w 106"/>
                <a:gd name="T3" fmla="*/ 28 h 28"/>
                <a:gd name="T4" fmla="*/ 9 w 106"/>
                <a:gd name="T5" fmla="*/ 26 h 28"/>
                <a:gd name="T6" fmla="*/ 18 w 106"/>
                <a:gd name="T7" fmla="*/ 26 h 28"/>
                <a:gd name="T8" fmla="*/ 30 w 106"/>
                <a:gd name="T9" fmla="*/ 24 h 28"/>
                <a:gd name="T10" fmla="*/ 44 w 106"/>
                <a:gd name="T11" fmla="*/ 21 h 28"/>
                <a:gd name="T12" fmla="*/ 57 w 106"/>
                <a:gd name="T13" fmla="*/ 19 h 28"/>
                <a:gd name="T14" fmla="*/ 71 w 106"/>
                <a:gd name="T15" fmla="*/ 16 h 28"/>
                <a:gd name="T16" fmla="*/ 85 w 106"/>
                <a:gd name="T17" fmla="*/ 11 h 28"/>
                <a:gd name="T18" fmla="*/ 97 w 106"/>
                <a:gd name="T19" fmla="*/ 5 h 28"/>
                <a:gd name="T20" fmla="*/ 106 w 106"/>
                <a:gd name="T21" fmla="*/ 0 h 28"/>
                <a:gd name="T22" fmla="*/ 0 w 10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28">
                  <a:moveTo>
                    <a:pt x="0" y="28"/>
                  </a:moveTo>
                  <a:lnTo>
                    <a:pt x="2" y="28"/>
                  </a:lnTo>
                  <a:lnTo>
                    <a:pt x="9" y="26"/>
                  </a:lnTo>
                  <a:lnTo>
                    <a:pt x="18" y="26"/>
                  </a:lnTo>
                  <a:lnTo>
                    <a:pt x="30" y="24"/>
                  </a:lnTo>
                  <a:lnTo>
                    <a:pt x="44" y="21"/>
                  </a:lnTo>
                  <a:lnTo>
                    <a:pt x="57" y="19"/>
                  </a:lnTo>
                  <a:lnTo>
                    <a:pt x="71" y="16"/>
                  </a:lnTo>
                  <a:lnTo>
                    <a:pt x="85" y="11"/>
                  </a:lnTo>
                  <a:lnTo>
                    <a:pt x="97" y="5"/>
                  </a:lnTo>
                  <a:lnTo>
                    <a:pt x="106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21" name="Freeform 945">
              <a:extLst>
                <a:ext uri="{FF2B5EF4-FFF2-40B4-BE49-F238E27FC236}">
                  <a16:creationId xmlns:a16="http://schemas.microsoft.com/office/drawing/2014/main" id="{734CCEFF-4DCA-4800-4D26-9CA80FD9F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3387"/>
              <a:ext cx="52" cy="14"/>
            </a:xfrm>
            <a:custGeom>
              <a:avLst/>
              <a:gdLst>
                <a:gd name="T0" fmla="*/ 0 w 106"/>
                <a:gd name="T1" fmla="*/ 28 h 28"/>
                <a:gd name="T2" fmla="*/ 2 w 106"/>
                <a:gd name="T3" fmla="*/ 28 h 28"/>
                <a:gd name="T4" fmla="*/ 9 w 106"/>
                <a:gd name="T5" fmla="*/ 26 h 28"/>
                <a:gd name="T6" fmla="*/ 18 w 106"/>
                <a:gd name="T7" fmla="*/ 26 h 28"/>
                <a:gd name="T8" fmla="*/ 30 w 106"/>
                <a:gd name="T9" fmla="*/ 24 h 28"/>
                <a:gd name="T10" fmla="*/ 44 w 106"/>
                <a:gd name="T11" fmla="*/ 21 h 28"/>
                <a:gd name="T12" fmla="*/ 57 w 106"/>
                <a:gd name="T13" fmla="*/ 19 h 28"/>
                <a:gd name="T14" fmla="*/ 71 w 106"/>
                <a:gd name="T15" fmla="*/ 16 h 28"/>
                <a:gd name="T16" fmla="*/ 85 w 106"/>
                <a:gd name="T17" fmla="*/ 11 h 28"/>
                <a:gd name="T18" fmla="*/ 97 w 106"/>
                <a:gd name="T19" fmla="*/ 5 h 28"/>
                <a:gd name="T20" fmla="*/ 106 w 106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" h="28">
                  <a:moveTo>
                    <a:pt x="0" y="28"/>
                  </a:moveTo>
                  <a:lnTo>
                    <a:pt x="2" y="28"/>
                  </a:lnTo>
                  <a:lnTo>
                    <a:pt x="9" y="26"/>
                  </a:lnTo>
                  <a:lnTo>
                    <a:pt x="18" y="26"/>
                  </a:lnTo>
                  <a:lnTo>
                    <a:pt x="30" y="24"/>
                  </a:lnTo>
                  <a:lnTo>
                    <a:pt x="44" y="21"/>
                  </a:lnTo>
                  <a:lnTo>
                    <a:pt x="57" y="19"/>
                  </a:lnTo>
                  <a:lnTo>
                    <a:pt x="71" y="16"/>
                  </a:lnTo>
                  <a:lnTo>
                    <a:pt x="85" y="11"/>
                  </a:lnTo>
                  <a:lnTo>
                    <a:pt x="97" y="5"/>
                  </a:lnTo>
                  <a:lnTo>
                    <a:pt x="10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22" name="Freeform 946">
              <a:extLst>
                <a:ext uri="{FF2B5EF4-FFF2-40B4-BE49-F238E27FC236}">
                  <a16:creationId xmlns:a16="http://schemas.microsoft.com/office/drawing/2014/main" id="{A00A93C5-CD71-920F-E132-324D413F5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3426"/>
              <a:ext cx="83" cy="8"/>
            </a:xfrm>
            <a:custGeom>
              <a:avLst/>
              <a:gdLst>
                <a:gd name="T0" fmla="*/ 166 w 166"/>
                <a:gd name="T1" fmla="*/ 0 h 16"/>
                <a:gd name="T2" fmla="*/ 163 w 166"/>
                <a:gd name="T3" fmla="*/ 2 h 16"/>
                <a:gd name="T4" fmla="*/ 152 w 166"/>
                <a:gd name="T5" fmla="*/ 4 h 16"/>
                <a:gd name="T6" fmla="*/ 139 w 166"/>
                <a:gd name="T7" fmla="*/ 7 h 16"/>
                <a:gd name="T8" fmla="*/ 120 w 166"/>
                <a:gd name="T9" fmla="*/ 9 h 16"/>
                <a:gd name="T10" fmla="*/ 99 w 166"/>
                <a:gd name="T11" fmla="*/ 12 h 16"/>
                <a:gd name="T12" fmla="*/ 76 w 166"/>
                <a:gd name="T13" fmla="*/ 16 h 16"/>
                <a:gd name="T14" fmla="*/ 56 w 166"/>
                <a:gd name="T15" fmla="*/ 16 h 16"/>
                <a:gd name="T16" fmla="*/ 33 w 166"/>
                <a:gd name="T17" fmla="*/ 16 h 16"/>
                <a:gd name="T18" fmla="*/ 14 w 166"/>
                <a:gd name="T19" fmla="*/ 14 h 16"/>
                <a:gd name="T20" fmla="*/ 0 w 166"/>
                <a:gd name="T21" fmla="*/ 10 h 16"/>
                <a:gd name="T22" fmla="*/ 166 w 166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6" h="16">
                  <a:moveTo>
                    <a:pt x="166" y="0"/>
                  </a:moveTo>
                  <a:lnTo>
                    <a:pt x="163" y="2"/>
                  </a:lnTo>
                  <a:lnTo>
                    <a:pt x="152" y="4"/>
                  </a:lnTo>
                  <a:lnTo>
                    <a:pt x="139" y="7"/>
                  </a:lnTo>
                  <a:lnTo>
                    <a:pt x="120" y="9"/>
                  </a:lnTo>
                  <a:lnTo>
                    <a:pt x="99" y="12"/>
                  </a:lnTo>
                  <a:lnTo>
                    <a:pt x="76" y="16"/>
                  </a:lnTo>
                  <a:lnTo>
                    <a:pt x="56" y="16"/>
                  </a:lnTo>
                  <a:lnTo>
                    <a:pt x="33" y="16"/>
                  </a:lnTo>
                  <a:lnTo>
                    <a:pt x="14" y="14"/>
                  </a:lnTo>
                  <a:lnTo>
                    <a:pt x="0" y="1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23" name="Freeform 947">
              <a:extLst>
                <a:ext uri="{FF2B5EF4-FFF2-40B4-BE49-F238E27FC236}">
                  <a16:creationId xmlns:a16="http://schemas.microsoft.com/office/drawing/2014/main" id="{2D410F8E-5D6B-ACC3-EACF-A4B0D71CD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3426"/>
              <a:ext cx="83" cy="8"/>
            </a:xfrm>
            <a:custGeom>
              <a:avLst/>
              <a:gdLst>
                <a:gd name="T0" fmla="*/ 166 w 166"/>
                <a:gd name="T1" fmla="*/ 0 h 16"/>
                <a:gd name="T2" fmla="*/ 163 w 166"/>
                <a:gd name="T3" fmla="*/ 2 h 16"/>
                <a:gd name="T4" fmla="*/ 152 w 166"/>
                <a:gd name="T5" fmla="*/ 4 h 16"/>
                <a:gd name="T6" fmla="*/ 139 w 166"/>
                <a:gd name="T7" fmla="*/ 7 h 16"/>
                <a:gd name="T8" fmla="*/ 120 w 166"/>
                <a:gd name="T9" fmla="*/ 9 h 16"/>
                <a:gd name="T10" fmla="*/ 99 w 166"/>
                <a:gd name="T11" fmla="*/ 12 h 16"/>
                <a:gd name="T12" fmla="*/ 76 w 166"/>
                <a:gd name="T13" fmla="*/ 16 h 16"/>
                <a:gd name="T14" fmla="*/ 56 w 166"/>
                <a:gd name="T15" fmla="*/ 16 h 16"/>
                <a:gd name="T16" fmla="*/ 33 w 166"/>
                <a:gd name="T17" fmla="*/ 16 h 16"/>
                <a:gd name="T18" fmla="*/ 14 w 166"/>
                <a:gd name="T19" fmla="*/ 14 h 16"/>
                <a:gd name="T20" fmla="*/ 0 w 166"/>
                <a:gd name="T2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16">
                  <a:moveTo>
                    <a:pt x="166" y="0"/>
                  </a:moveTo>
                  <a:lnTo>
                    <a:pt x="163" y="2"/>
                  </a:lnTo>
                  <a:lnTo>
                    <a:pt x="152" y="4"/>
                  </a:lnTo>
                  <a:lnTo>
                    <a:pt x="139" y="7"/>
                  </a:lnTo>
                  <a:lnTo>
                    <a:pt x="120" y="9"/>
                  </a:lnTo>
                  <a:lnTo>
                    <a:pt x="99" y="12"/>
                  </a:lnTo>
                  <a:lnTo>
                    <a:pt x="76" y="16"/>
                  </a:lnTo>
                  <a:lnTo>
                    <a:pt x="56" y="16"/>
                  </a:lnTo>
                  <a:lnTo>
                    <a:pt x="33" y="16"/>
                  </a:lnTo>
                  <a:lnTo>
                    <a:pt x="14" y="14"/>
                  </a:lnTo>
                  <a:lnTo>
                    <a:pt x="0" y="1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24" name="Freeform 948">
              <a:extLst>
                <a:ext uri="{FF2B5EF4-FFF2-40B4-BE49-F238E27FC236}">
                  <a16:creationId xmlns:a16="http://schemas.microsoft.com/office/drawing/2014/main" id="{93A1363B-62C3-3378-50CD-1C5CE2288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3344"/>
              <a:ext cx="20" cy="3"/>
            </a:xfrm>
            <a:custGeom>
              <a:avLst/>
              <a:gdLst>
                <a:gd name="T0" fmla="*/ 39 w 39"/>
                <a:gd name="T1" fmla="*/ 3 h 5"/>
                <a:gd name="T2" fmla="*/ 39 w 39"/>
                <a:gd name="T3" fmla="*/ 3 h 5"/>
                <a:gd name="T4" fmla="*/ 38 w 39"/>
                <a:gd name="T5" fmla="*/ 2 h 5"/>
                <a:gd name="T6" fmla="*/ 32 w 39"/>
                <a:gd name="T7" fmla="*/ 2 h 5"/>
                <a:gd name="T8" fmla="*/ 29 w 39"/>
                <a:gd name="T9" fmla="*/ 2 h 5"/>
                <a:gd name="T10" fmla="*/ 24 w 39"/>
                <a:gd name="T11" fmla="*/ 2 h 5"/>
                <a:gd name="T12" fmla="*/ 19 w 39"/>
                <a:gd name="T13" fmla="*/ 0 h 5"/>
                <a:gd name="T14" fmla="*/ 13 w 39"/>
                <a:gd name="T15" fmla="*/ 2 h 5"/>
                <a:gd name="T16" fmla="*/ 8 w 39"/>
                <a:gd name="T17" fmla="*/ 2 h 5"/>
                <a:gd name="T18" fmla="*/ 3 w 39"/>
                <a:gd name="T19" fmla="*/ 3 h 5"/>
                <a:gd name="T20" fmla="*/ 0 w 39"/>
                <a:gd name="T21" fmla="*/ 5 h 5"/>
                <a:gd name="T22" fmla="*/ 39 w 39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5">
                  <a:moveTo>
                    <a:pt x="39" y="3"/>
                  </a:moveTo>
                  <a:lnTo>
                    <a:pt x="39" y="3"/>
                  </a:lnTo>
                  <a:lnTo>
                    <a:pt x="38" y="2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25" name="Freeform 949">
              <a:extLst>
                <a:ext uri="{FF2B5EF4-FFF2-40B4-BE49-F238E27FC236}">
                  <a16:creationId xmlns:a16="http://schemas.microsoft.com/office/drawing/2014/main" id="{5FA2E3A8-E593-C4B6-140B-4356DA780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3344"/>
              <a:ext cx="20" cy="3"/>
            </a:xfrm>
            <a:custGeom>
              <a:avLst/>
              <a:gdLst>
                <a:gd name="T0" fmla="*/ 39 w 39"/>
                <a:gd name="T1" fmla="*/ 3 h 5"/>
                <a:gd name="T2" fmla="*/ 39 w 39"/>
                <a:gd name="T3" fmla="*/ 3 h 5"/>
                <a:gd name="T4" fmla="*/ 38 w 39"/>
                <a:gd name="T5" fmla="*/ 2 h 5"/>
                <a:gd name="T6" fmla="*/ 32 w 39"/>
                <a:gd name="T7" fmla="*/ 2 h 5"/>
                <a:gd name="T8" fmla="*/ 29 w 39"/>
                <a:gd name="T9" fmla="*/ 2 h 5"/>
                <a:gd name="T10" fmla="*/ 24 w 39"/>
                <a:gd name="T11" fmla="*/ 2 h 5"/>
                <a:gd name="T12" fmla="*/ 19 w 39"/>
                <a:gd name="T13" fmla="*/ 0 h 5"/>
                <a:gd name="T14" fmla="*/ 13 w 39"/>
                <a:gd name="T15" fmla="*/ 2 h 5"/>
                <a:gd name="T16" fmla="*/ 8 w 39"/>
                <a:gd name="T17" fmla="*/ 2 h 5"/>
                <a:gd name="T18" fmla="*/ 3 w 39"/>
                <a:gd name="T19" fmla="*/ 3 h 5"/>
                <a:gd name="T20" fmla="*/ 0 w 39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5">
                  <a:moveTo>
                    <a:pt x="39" y="3"/>
                  </a:moveTo>
                  <a:lnTo>
                    <a:pt x="39" y="3"/>
                  </a:lnTo>
                  <a:lnTo>
                    <a:pt x="38" y="2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2"/>
                  </a:lnTo>
                  <a:lnTo>
                    <a:pt x="3" y="3"/>
                  </a:lnTo>
                  <a:lnTo>
                    <a:pt x="0" y="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26" name="Freeform 950">
              <a:extLst>
                <a:ext uri="{FF2B5EF4-FFF2-40B4-BE49-F238E27FC236}">
                  <a16:creationId xmlns:a16="http://schemas.microsoft.com/office/drawing/2014/main" id="{844F5033-9297-68B3-5466-8274C39C7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3474"/>
              <a:ext cx="91" cy="9"/>
            </a:xfrm>
            <a:custGeom>
              <a:avLst/>
              <a:gdLst>
                <a:gd name="T0" fmla="*/ 0 w 184"/>
                <a:gd name="T1" fmla="*/ 10 h 17"/>
                <a:gd name="T2" fmla="*/ 4 w 184"/>
                <a:gd name="T3" fmla="*/ 12 h 17"/>
                <a:gd name="T4" fmla="*/ 14 w 184"/>
                <a:gd name="T5" fmla="*/ 12 h 17"/>
                <a:gd name="T6" fmla="*/ 30 w 184"/>
                <a:gd name="T7" fmla="*/ 14 h 17"/>
                <a:gd name="T8" fmla="*/ 49 w 184"/>
                <a:gd name="T9" fmla="*/ 15 h 17"/>
                <a:gd name="T10" fmla="*/ 71 w 184"/>
                <a:gd name="T11" fmla="*/ 17 h 17"/>
                <a:gd name="T12" fmla="*/ 95 w 184"/>
                <a:gd name="T13" fmla="*/ 17 h 17"/>
                <a:gd name="T14" fmla="*/ 120 w 184"/>
                <a:gd name="T15" fmla="*/ 15 h 17"/>
                <a:gd name="T16" fmla="*/ 144 w 184"/>
                <a:gd name="T17" fmla="*/ 14 h 17"/>
                <a:gd name="T18" fmla="*/ 166 w 184"/>
                <a:gd name="T19" fmla="*/ 8 h 17"/>
                <a:gd name="T20" fmla="*/ 184 w 184"/>
                <a:gd name="T21" fmla="*/ 0 h 17"/>
                <a:gd name="T22" fmla="*/ 0 w 184"/>
                <a:gd name="T2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4" h="17">
                  <a:moveTo>
                    <a:pt x="0" y="10"/>
                  </a:moveTo>
                  <a:lnTo>
                    <a:pt x="4" y="12"/>
                  </a:lnTo>
                  <a:lnTo>
                    <a:pt x="14" y="12"/>
                  </a:lnTo>
                  <a:lnTo>
                    <a:pt x="30" y="14"/>
                  </a:lnTo>
                  <a:lnTo>
                    <a:pt x="49" y="15"/>
                  </a:lnTo>
                  <a:lnTo>
                    <a:pt x="71" y="17"/>
                  </a:lnTo>
                  <a:lnTo>
                    <a:pt x="95" y="17"/>
                  </a:lnTo>
                  <a:lnTo>
                    <a:pt x="120" y="15"/>
                  </a:lnTo>
                  <a:lnTo>
                    <a:pt x="144" y="14"/>
                  </a:lnTo>
                  <a:lnTo>
                    <a:pt x="166" y="8"/>
                  </a:lnTo>
                  <a:lnTo>
                    <a:pt x="184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27" name="Freeform 951">
              <a:extLst>
                <a:ext uri="{FF2B5EF4-FFF2-40B4-BE49-F238E27FC236}">
                  <a16:creationId xmlns:a16="http://schemas.microsoft.com/office/drawing/2014/main" id="{A1C016C7-21F4-D042-7EA2-03B1060F1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3474"/>
              <a:ext cx="91" cy="9"/>
            </a:xfrm>
            <a:custGeom>
              <a:avLst/>
              <a:gdLst>
                <a:gd name="T0" fmla="*/ 0 w 184"/>
                <a:gd name="T1" fmla="*/ 10 h 17"/>
                <a:gd name="T2" fmla="*/ 4 w 184"/>
                <a:gd name="T3" fmla="*/ 12 h 17"/>
                <a:gd name="T4" fmla="*/ 14 w 184"/>
                <a:gd name="T5" fmla="*/ 12 h 17"/>
                <a:gd name="T6" fmla="*/ 30 w 184"/>
                <a:gd name="T7" fmla="*/ 14 h 17"/>
                <a:gd name="T8" fmla="*/ 49 w 184"/>
                <a:gd name="T9" fmla="*/ 15 h 17"/>
                <a:gd name="T10" fmla="*/ 71 w 184"/>
                <a:gd name="T11" fmla="*/ 17 h 17"/>
                <a:gd name="T12" fmla="*/ 95 w 184"/>
                <a:gd name="T13" fmla="*/ 17 h 17"/>
                <a:gd name="T14" fmla="*/ 120 w 184"/>
                <a:gd name="T15" fmla="*/ 15 h 17"/>
                <a:gd name="T16" fmla="*/ 144 w 184"/>
                <a:gd name="T17" fmla="*/ 14 h 17"/>
                <a:gd name="T18" fmla="*/ 166 w 184"/>
                <a:gd name="T19" fmla="*/ 8 h 17"/>
                <a:gd name="T20" fmla="*/ 184 w 18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4" h="17">
                  <a:moveTo>
                    <a:pt x="0" y="10"/>
                  </a:moveTo>
                  <a:lnTo>
                    <a:pt x="4" y="12"/>
                  </a:lnTo>
                  <a:lnTo>
                    <a:pt x="14" y="12"/>
                  </a:lnTo>
                  <a:lnTo>
                    <a:pt x="30" y="14"/>
                  </a:lnTo>
                  <a:lnTo>
                    <a:pt x="49" y="15"/>
                  </a:lnTo>
                  <a:lnTo>
                    <a:pt x="71" y="17"/>
                  </a:lnTo>
                  <a:lnTo>
                    <a:pt x="95" y="17"/>
                  </a:lnTo>
                  <a:lnTo>
                    <a:pt x="120" y="15"/>
                  </a:lnTo>
                  <a:lnTo>
                    <a:pt x="144" y="14"/>
                  </a:lnTo>
                  <a:lnTo>
                    <a:pt x="166" y="8"/>
                  </a:lnTo>
                  <a:lnTo>
                    <a:pt x="18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28" name="Freeform 952">
              <a:extLst>
                <a:ext uri="{FF2B5EF4-FFF2-40B4-BE49-F238E27FC236}">
                  <a16:creationId xmlns:a16="http://schemas.microsoft.com/office/drawing/2014/main" id="{2C50F0E9-603D-5BA3-3A78-8B06B68B5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3505"/>
              <a:ext cx="60" cy="11"/>
            </a:xfrm>
            <a:custGeom>
              <a:avLst/>
              <a:gdLst>
                <a:gd name="T0" fmla="*/ 0 w 121"/>
                <a:gd name="T1" fmla="*/ 21 h 23"/>
                <a:gd name="T2" fmla="*/ 2 w 121"/>
                <a:gd name="T3" fmla="*/ 21 h 23"/>
                <a:gd name="T4" fmla="*/ 9 w 121"/>
                <a:gd name="T5" fmla="*/ 23 h 23"/>
                <a:gd name="T6" fmla="*/ 18 w 121"/>
                <a:gd name="T7" fmla="*/ 23 h 23"/>
                <a:gd name="T8" fmla="*/ 31 w 121"/>
                <a:gd name="T9" fmla="*/ 23 h 23"/>
                <a:gd name="T10" fmla="*/ 45 w 121"/>
                <a:gd name="T11" fmla="*/ 23 h 23"/>
                <a:gd name="T12" fmla="*/ 61 w 121"/>
                <a:gd name="T13" fmla="*/ 23 h 23"/>
                <a:gd name="T14" fmla="*/ 76 w 121"/>
                <a:gd name="T15" fmla="*/ 19 h 23"/>
                <a:gd name="T16" fmla="*/ 94 w 121"/>
                <a:gd name="T17" fmla="*/ 16 h 23"/>
                <a:gd name="T18" fmla="*/ 107 w 121"/>
                <a:gd name="T19" fmla="*/ 9 h 23"/>
                <a:gd name="T20" fmla="*/ 121 w 121"/>
                <a:gd name="T21" fmla="*/ 0 h 23"/>
                <a:gd name="T22" fmla="*/ 0 w 121"/>
                <a:gd name="T2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23">
                  <a:moveTo>
                    <a:pt x="0" y="21"/>
                  </a:moveTo>
                  <a:lnTo>
                    <a:pt x="2" y="21"/>
                  </a:lnTo>
                  <a:lnTo>
                    <a:pt x="9" y="23"/>
                  </a:lnTo>
                  <a:lnTo>
                    <a:pt x="18" y="23"/>
                  </a:lnTo>
                  <a:lnTo>
                    <a:pt x="31" y="23"/>
                  </a:lnTo>
                  <a:lnTo>
                    <a:pt x="45" y="23"/>
                  </a:lnTo>
                  <a:lnTo>
                    <a:pt x="61" y="23"/>
                  </a:lnTo>
                  <a:lnTo>
                    <a:pt x="76" y="19"/>
                  </a:lnTo>
                  <a:lnTo>
                    <a:pt x="94" y="16"/>
                  </a:lnTo>
                  <a:lnTo>
                    <a:pt x="107" y="9"/>
                  </a:lnTo>
                  <a:lnTo>
                    <a:pt x="121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B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29" name="Freeform 953">
              <a:extLst>
                <a:ext uri="{FF2B5EF4-FFF2-40B4-BE49-F238E27FC236}">
                  <a16:creationId xmlns:a16="http://schemas.microsoft.com/office/drawing/2014/main" id="{DBDFDFAC-6E0A-D2DB-CADF-C826B50B8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3505"/>
              <a:ext cx="60" cy="11"/>
            </a:xfrm>
            <a:custGeom>
              <a:avLst/>
              <a:gdLst>
                <a:gd name="T0" fmla="*/ 0 w 121"/>
                <a:gd name="T1" fmla="*/ 21 h 23"/>
                <a:gd name="T2" fmla="*/ 2 w 121"/>
                <a:gd name="T3" fmla="*/ 21 h 23"/>
                <a:gd name="T4" fmla="*/ 9 w 121"/>
                <a:gd name="T5" fmla="*/ 23 h 23"/>
                <a:gd name="T6" fmla="*/ 18 w 121"/>
                <a:gd name="T7" fmla="*/ 23 h 23"/>
                <a:gd name="T8" fmla="*/ 31 w 121"/>
                <a:gd name="T9" fmla="*/ 23 h 23"/>
                <a:gd name="T10" fmla="*/ 45 w 121"/>
                <a:gd name="T11" fmla="*/ 23 h 23"/>
                <a:gd name="T12" fmla="*/ 61 w 121"/>
                <a:gd name="T13" fmla="*/ 23 h 23"/>
                <a:gd name="T14" fmla="*/ 76 w 121"/>
                <a:gd name="T15" fmla="*/ 19 h 23"/>
                <a:gd name="T16" fmla="*/ 94 w 121"/>
                <a:gd name="T17" fmla="*/ 16 h 23"/>
                <a:gd name="T18" fmla="*/ 107 w 121"/>
                <a:gd name="T19" fmla="*/ 9 h 23"/>
                <a:gd name="T20" fmla="*/ 121 w 1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23">
                  <a:moveTo>
                    <a:pt x="0" y="21"/>
                  </a:moveTo>
                  <a:lnTo>
                    <a:pt x="2" y="21"/>
                  </a:lnTo>
                  <a:lnTo>
                    <a:pt x="9" y="23"/>
                  </a:lnTo>
                  <a:lnTo>
                    <a:pt x="18" y="23"/>
                  </a:lnTo>
                  <a:lnTo>
                    <a:pt x="31" y="23"/>
                  </a:lnTo>
                  <a:lnTo>
                    <a:pt x="45" y="23"/>
                  </a:lnTo>
                  <a:lnTo>
                    <a:pt x="61" y="23"/>
                  </a:lnTo>
                  <a:lnTo>
                    <a:pt x="76" y="19"/>
                  </a:lnTo>
                  <a:lnTo>
                    <a:pt x="94" y="16"/>
                  </a:lnTo>
                  <a:lnTo>
                    <a:pt x="107" y="9"/>
                  </a:lnTo>
                  <a:lnTo>
                    <a:pt x="121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30" name="Freeform 954">
              <a:extLst>
                <a:ext uri="{FF2B5EF4-FFF2-40B4-BE49-F238E27FC236}">
                  <a16:creationId xmlns:a16="http://schemas.microsoft.com/office/drawing/2014/main" id="{43664105-7D7D-7CEB-B964-E30D1B35A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3373"/>
              <a:ext cx="70" cy="19"/>
            </a:xfrm>
            <a:custGeom>
              <a:avLst/>
              <a:gdLst>
                <a:gd name="T0" fmla="*/ 0 w 140"/>
                <a:gd name="T1" fmla="*/ 7 h 38"/>
                <a:gd name="T2" fmla="*/ 2 w 140"/>
                <a:gd name="T3" fmla="*/ 10 h 38"/>
                <a:gd name="T4" fmla="*/ 2 w 140"/>
                <a:gd name="T5" fmla="*/ 13 h 38"/>
                <a:gd name="T6" fmla="*/ 3 w 140"/>
                <a:gd name="T7" fmla="*/ 17 h 38"/>
                <a:gd name="T8" fmla="*/ 3 w 140"/>
                <a:gd name="T9" fmla="*/ 19 h 38"/>
                <a:gd name="T10" fmla="*/ 5 w 140"/>
                <a:gd name="T11" fmla="*/ 26 h 38"/>
                <a:gd name="T12" fmla="*/ 5 w 140"/>
                <a:gd name="T13" fmla="*/ 26 h 38"/>
                <a:gd name="T14" fmla="*/ 5 w 140"/>
                <a:gd name="T15" fmla="*/ 27 h 38"/>
                <a:gd name="T16" fmla="*/ 5 w 140"/>
                <a:gd name="T17" fmla="*/ 27 h 38"/>
                <a:gd name="T18" fmla="*/ 7 w 140"/>
                <a:gd name="T19" fmla="*/ 29 h 38"/>
                <a:gd name="T20" fmla="*/ 7 w 140"/>
                <a:gd name="T21" fmla="*/ 29 h 38"/>
                <a:gd name="T22" fmla="*/ 14 w 140"/>
                <a:gd name="T23" fmla="*/ 29 h 38"/>
                <a:gd name="T24" fmla="*/ 15 w 140"/>
                <a:gd name="T25" fmla="*/ 31 h 38"/>
                <a:gd name="T26" fmla="*/ 21 w 140"/>
                <a:gd name="T27" fmla="*/ 34 h 38"/>
                <a:gd name="T28" fmla="*/ 26 w 140"/>
                <a:gd name="T29" fmla="*/ 36 h 38"/>
                <a:gd name="T30" fmla="*/ 31 w 140"/>
                <a:gd name="T31" fmla="*/ 38 h 38"/>
                <a:gd name="T32" fmla="*/ 36 w 140"/>
                <a:gd name="T33" fmla="*/ 38 h 38"/>
                <a:gd name="T34" fmla="*/ 40 w 140"/>
                <a:gd name="T35" fmla="*/ 36 h 38"/>
                <a:gd name="T36" fmla="*/ 59 w 140"/>
                <a:gd name="T37" fmla="*/ 29 h 38"/>
                <a:gd name="T38" fmla="*/ 76 w 140"/>
                <a:gd name="T39" fmla="*/ 20 h 38"/>
                <a:gd name="T40" fmla="*/ 95 w 140"/>
                <a:gd name="T41" fmla="*/ 15 h 38"/>
                <a:gd name="T42" fmla="*/ 114 w 140"/>
                <a:gd name="T43" fmla="*/ 13 h 38"/>
                <a:gd name="T44" fmla="*/ 135 w 140"/>
                <a:gd name="T45" fmla="*/ 19 h 38"/>
                <a:gd name="T46" fmla="*/ 135 w 140"/>
                <a:gd name="T47" fmla="*/ 19 h 38"/>
                <a:gd name="T48" fmla="*/ 136 w 140"/>
                <a:gd name="T49" fmla="*/ 19 h 38"/>
                <a:gd name="T50" fmla="*/ 138 w 140"/>
                <a:gd name="T51" fmla="*/ 19 h 38"/>
                <a:gd name="T52" fmla="*/ 138 w 140"/>
                <a:gd name="T53" fmla="*/ 17 h 38"/>
                <a:gd name="T54" fmla="*/ 140 w 140"/>
                <a:gd name="T55" fmla="*/ 17 h 38"/>
                <a:gd name="T56" fmla="*/ 140 w 140"/>
                <a:gd name="T57" fmla="*/ 15 h 38"/>
                <a:gd name="T58" fmla="*/ 140 w 140"/>
                <a:gd name="T59" fmla="*/ 15 h 38"/>
                <a:gd name="T60" fmla="*/ 140 w 140"/>
                <a:gd name="T61" fmla="*/ 13 h 38"/>
                <a:gd name="T62" fmla="*/ 140 w 140"/>
                <a:gd name="T63" fmla="*/ 12 h 38"/>
                <a:gd name="T64" fmla="*/ 138 w 140"/>
                <a:gd name="T65" fmla="*/ 12 h 38"/>
                <a:gd name="T66" fmla="*/ 136 w 140"/>
                <a:gd name="T67" fmla="*/ 10 h 38"/>
                <a:gd name="T68" fmla="*/ 126 w 140"/>
                <a:gd name="T69" fmla="*/ 7 h 38"/>
                <a:gd name="T70" fmla="*/ 103 w 140"/>
                <a:gd name="T71" fmla="*/ 5 h 38"/>
                <a:gd name="T72" fmla="*/ 81 w 140"/>
                <a:gd name="T73" fmla="*/ 10 h 38"/>
                <a:gd name="T74" fmla="*/ 60 w 140"/>
                <a:gd name="T75" fmla="*/ 19 h 38"/>
                <a:gd name="T76" fmla="*/ 40 w 140"/>
                <a:gd name="T77" fmla="*/ 26 h 38"/>
                <a:gd name="T78" fmla="*/ 10 w 140"/>
                <a:gd name="T79" fmla="*/ 20 h 38"/>
                <a:gd name="T80" fmla="*/ 3 w 140"/>
                <a:gd name="T81" fmla="*/ 13 h 38"/>
                <a:gd name="T82" fmla="*/ 3 w 140"/>
                <a:gd name="T83" fmla="*/ 12 h 38"/>
                <a:gd name="T84" fmla="*/ 5 w 140"/>
                <a:gd name="T85" fmla="*/ 10 h 38"/>
                <a:gd name="T86" fmla="*/ 5 w 140"/>
                <a:gd name="T87" fmla="*/ 8 h 38"/>
                <a:gd name="T88" fmla="*/ 7 w 140"/>
                <a:gd name="T89" fmla="*/ 7 h 38"/>
                <a:gd name="T90" fmla="*/ 7 w 140"/>
                <a:gd name="T91" fmla="*/ 5 h 38"/>
                <a:gd name="T92" fmla="*/ 8 w 140"/>
                <a:gd name="T93" fmla="*/ 3 h 38"/>
                <a:gd name="T94" fmla="*/ 7 w 140"/>
                <a:gd name="T95" fmla="*/ 1 h 38"/>
                <a:gd name="T96" fmla="*/ 7 w 140"/>
                <a:gd name="T97" fmla="*/ 1 h 38"/>
                <a:gd name="T98" fmla="*/ 5 w 140"/>
                <a:gd name="T99" fmla="*/ 0 h 38"/>
                <a:gd name="T100" fmla="*/ 3 w 140"/>
                <a:gd name="T101" fmla="*/ 0 h 38"/>
                <a:gd name="T102" fmla="*/ 2 w 140"/>
                <a:gd name="T103" fmla="*/ 0 h 38"/>
                <a:gd name="T104" fmla="*/ 2 w 140"/>
                <a:gd name="T105" fmla="*/ 1 h 38"/>
                <a:gd name="T106" fmla="*/ 0 w 140"/>
                <a:gd name="T107" fmla="*/ 1 h 38"/>
                <a:gd name="T108" fmla="*/ 0 w 140"/>
                <a:gd name="T109" fmla="*/ 3 h 38"/>
                <a:gd name="T110" fmla="*/ 0 w 140"/>
                <a:gd name="T111" fmla="*/ 3 h 38"/>
                <a:gd name="T112" fmla="*/ 0 w 140"/>
                <a:gd name="T113" fmla="*/ 5 h 38"/>
                <a:gd name="T114" fmla="*/ 0 w 140"/>
                <a:gd name="T115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38">
                  <a:moveTo>
                    <a:pt x="0" y="7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5" y="31"/>
                  </a:lnTo>
                  <a:lnTo>
                    <a:pt x="19" y="32"/>
                  </a:lnTo>
                  <a:lnTo>
                    <a:pt x="21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8" y="32"/>
                  </a:lnTo>
                  <a:lnTo>
                    <a:pt x="59" y="29"/>
                  </a:lnTo>
                  <a:lnTo>
                    <a:pt x="67" y="24"/>
                  </a:lnTo>
                  <a:lnTo>
                    <a:pt x="76" y="20"/>
                  </a:lnTo>
                  <a:lnTo>
                    <a:pt x="86" y="17"/>
                  </a:lnTo>
                  <a:lnTo>
                    <a:pt x="95" y="15"/>
                  </a:lnTo>
                  <a:lnTo>
                    <a:pt x="105" y="13"/>
                  </a:lnTo>
                  <a:lnTo>
                    <a:pt x="114" y="13"/>
                  </a:lnTo>
                  <a:lnTo>
                    <a:pt x="124" y="15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6" y="10"/>
                  </a:lnTo>
                  <a:lnTo>
                    <a:pt x="126" y="7"/>
                  </a:lnTo>
                  <a:lnTo>
                    <a:pt x="114" y="5"/>
                  </a:lnTo>
                  <a:lnTo>
                    <a:pt x="103" y="5"/>
                  </a:lnTo>
                  <a:lnTo>
                    <a:pt x="93" y="7"/>
                  </a:lnTo>
                  <a:lnTo>
                    <a:pt x="81" y="10"/>
                  </a:lnTo>
                  <a:lnTo>
                    <a:pt x="71" y="13"/>
                  </a:lnTo>
                  <a:lnTo>
                    <a:pt x="60" y="19"/>
                  </a:lnTo>
                  <a:lnTo>
                    <a:pt x="50" y="22"/>
                  </a:lnTo>
                  <a:lnTo>
                    <a:pt x="40" y="26"/>
                  </a:lnTo>
                  <a:lnTo>
                    <a:pt x="29" y="27"/>
                  </a:lnTo>
                  <a:lnTo>
                    <a:pt x="10" y="20"/>
                  </a:lnTo>
                  <a:lnTo>
                    <a:pt x="14" y="2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31" name="Freeform 955">
              <a:extLst>
                <a:ext uri="{FF2B5EF4-FFF2-40B4-BE49-F238E27FC236}">
                  <a16:creationId xmlns:a16="http://schemas.microsoft.com/office/drawing/2014/main" id="{906EE4EB-2B89-6CDD-B60B-FFF4E4493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3410"/>
              <a:ext cx="43" cy="15"/>
            </a:xfrm>
            <a:custGeom>
              <a:avLst/>
              <a:gdLst>
                <a:gd name="T0" fmla="*/ 71 w 85"/>
                <a:gd name="T1" fmla="*/ 7 h 31"/>
                <a:gd name="T2" fmla="*/ 59 w 85"/>
                <a:gd name="T3" fmla="*/ 16 h 31"/>
                <a:gd name="T4" fmla="*/ 45 w 85"/>
                <a:gd name="T5" fmla="*/ 21 h 31"/>
                <a:gd name="T6" fmla="*/ 29 w 85"/>
                <a:gd name="T7" fmla="*/ 23 h 31"/>
                <a:gd name="T8" fmla="*/ 12 w 85"/>
                <a:gd name="T9" fmla="*/ 23 h 31"/>
                <a:gd name="T10" fmla="*/ 5 w 85"/>
                <a:gd name="T11" fmla="*/ 23 h 31"/>
                <a:gd name="T12" fmla="*/ 3 w 85"/>
                <a:gd name="T13" fmla="*/ 23 h 31"/>
                <a:gd name="T14" fmla="*/ 2 w 85"/>
                <a:gd name="T15" fmla="*/ 23 h 31"/>
                <a:gd name="T16" fmla="*/ 2 w 85"/>
                <a:gd name="T17" fmla="*/ 24 h 31"/>
                <a:gd name="T18" fmla="*/ 0 w 85"/>
                <a:gd name="T19" fmla="*/ 24 h 31"/>
                <a:gd name="T20" fmla="*/ 0 w 85"/>
                <a:gd name="T21" fmla="*/ 26 h 31"/>
                <a:gd name="T22" fmla="*/ 0 w 85"/>
                <a:gd name="T23" fmla="*/ 28 h 31"/>
                <a:gd name="T24" fmla="*/ 0 w 85"/>
                <a:gd name="T25" fmla="*/ 28 h 31"/>
                <a:gd name="T26" fmla="*/ 2 w 85"/>
                <a:gd name="T27" fmla="*/ 30 h 31"/>
                <a:gd name="T28" fmla="*/ 3 w 85"/>
                <a:gd name="T29" fmla="*/ 31 h 31"/>
                <a:gd name="T30" fmla="*/ 3 w 85"/>
                <a:gd name="T31" fmla="*/ 31 h 31"/>
                <a:gd name="T32" fmla="*/ 5 w 85"/>
                <a:gd name="T33" fmla="*/ 31 h 31"/>
                <a:gd name="T34" fmla="*/ 22 w 85"/>
                <a:gd name="T35" fmla="*/ 31 h 31"/>
                <a:gd name="T36" fmla="*/ 40 w 85"/>
                <a:gd name="T37" fmla="*/ 31 h 31"/>
                <a:gd name="T38" fmla="*/ 55 w 85"/>
                <a:gd name="T39" fmla="*/ 28 h 31"/>
                <a:gd name="T40" fmla="*/ 71 w 85"/>
                <a:gd name="T41" fmla="*/ 19 h 31"/>
                <a:gd name="T42" fmla="*/ 83 w 85"/>
                <a:gd name="T43" fmla="*/ 7 h 31"/>
                <a:gd name="T44" fmla="*/ 83 w 85"/>
                <a:gd name="T45" fmla="*/ 7 h 31"/>
                <a:gd name="T46" fmla="*/ 85 w 85"/>
                <a:gd name="T47" fmla="*/ 5 h 31"/>
                <a:gd name="T48" fmla="*/ 85 w 85"/>
                <a:gd name="T49" fmla="*/ 5 h 31"/>
                <a:gd name="T50" fmla="*/ 85 w 85"/>
                <a:gd name="T51" fmla="*/ 4 h 31"/>
                <a:gd name="T52" fmla="*/ 85 w 85"/>
                <a:gd name="T53" fmla="*/ 2 h 31"/>
                <a:gd name="T54" fmla="*/ 83 w 85"/>
                <a:gd name="T55" fmla="*/ 2 h 31"/>
                <a:gd name="T56" fmla="*/ 83 w 85"/>
                <a:gd name="T57" fmla="*/ 0 h 31"/>
                <a:gd name="T58" fmla="*/ 81 w 85"/>
                <a:gd name="T59" fmla="*/ 0 h 31"/>
                <a:gd name="T60" fmla="*/ 79 w 85"/>
                <a:gd name="T61" fmla="*/ 0 h 31"/>
                <a:gd name="T62" fmla="*/ 78 w 85"/>
                <a:gd name="T63" fmla="*/ 0 h 31"/>
                <a:gd name="T64" fmla="*/ 78 w 85"/>
                <a:gd name="T65" fmla="*/ 0 h 31"/>
                <a:gd name="T66" fmla="*/ 78 w 85"/>
                <a:gd name="T6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1">
                  <a:moveTo>
                    <a:pt x="78" y="0"/>
                  </a:moveTo>
                  <a:lnTo>
                    <a:pt x="71" y="7"/>
                  </a:lnTo>
                  <a:lnTo>
                    <a:pt x="65" y="12"/>
                  </a:lnTo>
                  <a:lnTo>
                    <a:pt x="59" y="16"/>
                  </a:lnTo>
                  <a:lnTo>
                    <a:pt x="52" y="19"/>
                  </a:lnTo>
                  <a:lnTo>
                    <a:pt x="45" y="21"/>
                  </a:lnTo>
                  <a:lnTo>
                    <a:pt x="36" y="23"/>
                  </a:lnTo>
                  <a:lnTo>
                    <a:pt x="29" y="23"/>
                  </a:lnTo>
                  <a:lnTo>
                    <a:pt x="21" y="23"/>
                  </a:lnTo>
                  <a:lnTo>
                    <a:pt x="12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4" y="31"/>
                  </a:lnTo>
                  <a:lnTo>
                    <a:pt x="22" y="31"/>
                  </a:lnTo>
                  <a:lnTo>
                    <a:pt x="31" y="31"/>
                  </a:lnTo>
                  <a:lnTo>
                    <a:pt x="40" y="31"/>
                  </a:lnTo>
                  <a:lnTo>
                    <a:pt x="46" y="30"/>
                  </a:lnTo>
                  <a:lnTo>
                    <a:pt x="55" y="28"/>
                  </a:lnTo>
                  <a:lnTo>
                    <a:pt x="62" y="24"/>
                  </a:lnTo>
                  <a:lnTo>
                    <a:pt x="71" y="19"/>
                  </a:lnTo>
                  <a:lnTo>
                    <a:pt x="76" y="14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32" name="Freeform 956">
              <a:extLst>
                <a:ext uri="{FF2B5EF4-FFF2-40B4-BE49-F238E27FC236}">
                  <a16:creationId xmlns:a16="http://schemas.microsoft.com/office/drawing/2014/main" id="{9C916C3C-2088-A024-70DE-FE02168EA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3421"/>
              <a:ext cx="13" cy="46"/>
            </a:xfrm>
            <a:custGeom>
              <a:avLst/>
              <a:gdLst>
                <a:gd name="T0" fmla="*/ 12 w 26"/>
                <a:gd name="T1" fmla="*/ 8 h 91"/>
                <a:gd name="T2" fmla="*/ 4 w 26"/>
                <a:gd name="T3" fmla="*/ 26 h 91"/>
                <a:gd name="T4" fmla="*/ 0 w 26"/>
                <a:gd name="T5" fmla="*/ 45 h 91"/>
                <a:gd name="T6" fmla="*/ 4 w 26"/>
                <a:gd name="T7" fmla="*/ 64 h 91"/>
                <a:gd name="T8" fmla="*/ 10 w 26"/>
                <a:gd name="T9" fmla="*/ 81 h 91"/>
                <a:gd name="T10" fmla="*/ 17 w 26"/>
                <a:gd name="T11" fmla="*/ 90 h 91"/>
                <a:gd name="T12" fmla="*/ 19 w 26"/>
                <a:gd name="T13" fmla="*/ 90 h 91"/>
                <a:gd name="T14" fmla="*/ 21 w 26"/>
                <a:gd name="T15" fmla="*/ 91 h 91"/>
                <a:gd name="T16" fmla="*/ 21 w 26"/>
                <a:gd name="T17" fmla="*/ 91 h 91"/>
                <a:gd name="T18" fmla="*/ 23 w 26"/>
                <a:gd name="T19" fmla="*/ 90 h 91"/>
                <a:gd name="T20" fmla="*/ 24 w 26"/>
                <a:gd name="T21" fmla="*/ 90 h 91"/>
                <a:gd name="T22" fmla="*/ 24 w 26"/>
                <a:gd name="T23" fmla="*/ 90 h 91"/>
                <a:gd name="T24" fmla="*/ 26 w 26"/>
                <a:gd name="T25" fmla="*/ 88 h 91"/>
                <a:gd name="T26" fmla="*/ 26 w 26"/>
                <a:gd name="T27" fmla="*/ 86 h 91"/>
                <a:gd name="T28" fmla="*/ 26 w 26"/>
                <a:gd name="T29" fmla="*/ 86 h 91"/>
                <a:gd name="T30" fmla="*/ 26 w 26"/>
                <a:gd name="T31" fmla="*/ 84 h 91"/>
                <a:gd name="T32" fmla="*/ 24 w 26"/>
                <a:gd name="T33" fmla="*/ 83 h 91"/>
                <a:gd name="T34" fmla="*/ 14 w 26"/>
                <a:gd name="T35" fmla="*/ 71 h 91"/>
                <a:gd name="T36" fmla="*/ 10 w 26"/>
                <a:gd name="T37" fmla="*/ 53 h 91"/>
                <a:gd name="T38" fmla="*/ 10 w 26"/>
                <a:gd name="T39" fmla="*/ 38 h 91"/>
                <a:gd name="T40" fmla="*/ 16 w 26"/>
                <a:gd name="T41" fmla="*/ 20 h 91"/>
                <a:gd name="T42" fmla="*/ 24 w 26"/>
                <a:gd name="T43" fmla="*/ 7 h 91"/>
                <a:gd name="T44" fmla="*/ 26 w 26"/>
                <a:gd name="T45" fmla="*/ 5 h 91"/>
                <a:gd name="T46" fmla="*/ 26 w 26"/>
                <a:gd name="T47" fmla="*/ 5 h 91"/>
                <a:gd name="T48" fmla="*/ 26 w 26"/>
                <a:gd name="T49" fmla="*/ 3 h 91"/>
                <a:gd name="T50" fmla="*/ 26 w 26"/>
                <a:gd name="T51" fmla="*/ 1 h 91"/>
                <a:gd name="T52" fmla="*/ 24 w 26"/>
                <a:gd name="T53" fmla="*/ 0 h 91"/>
                <a:gd name="T54" fmla="*/ 24 w 26"/>
                <a:gd name="T55" fmla="*/ 0 h 91"/>
                <a:gd name="T56" fmla="*/ 23 w 26"/>
                <a:gd name="T57" fmla="*/ 0 h 91"/>
                <a:gd name="T58" fmla="*/ 21 w 26"/>
                <a:gd name="T59" fmla="*/ 0 h 91"/>
                <a:gd name="T60" fmla="*/ 21 w 26"/>
                <a:gd name="T61" fmla="*/ 0 h 91"/>
                <a:gd name="T62" fmla="*/ 19 w 26"/>
                <a:gd name="T63" fmla="*/ 0 h 91"/>
                <a:gd name="T64" fmla="*/ 17 w 26"/>
                <a:gd name="T65" fmla="*/ 1 h 91"/>
                <a:gd name="T66" fmla="*/ 17 w 26"/>
                <a:gd name="T67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91">
                  <a:moveTo>
                    <a:pt x="17" y="1"/>
                  </a:moveTo>
                  <a:lnTo>
                    <a:pt x="12" y="8"/>
                  </a:lnTo>
                  <a:lnTo>
                    <a:pt x="7" y="17"/>
                  </a:lnTo>
                  <a:lnTo>
                    <a:pt x="4" y="26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2" y="55"/>
                  </a:lnTo>
                  <a:lnTo>
                    <a:pt x="4" y="64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7" y="90"/>
                  </a:lnTo>
                  <a:lnTo>
                    <a:pt x="17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3" y="91"/>
                  </a:lnTo>
                  <a:lnTo>
                    <a:pt x="23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19" y="77"/>
                  </a:lnTo>
                  <a:lnTo>
                    <a:pt x="14" y="71"/>
                  </a:lnTo>
                  <a:lnTo>
                    <a:pt x="10" y="62"/>
                  </a:lnTo>
                  <a:lnTo>
                    <a:pt x="10" y="53"/>
                  </a:lnTo>
                  <a:lnTo>
                    <a:pt x="9" y="46"/>
                  </a:lnTo>
                  <a:lnTo>
                    <a:pt x="10" y="38"/>
                  </a:lnTo>
                  <a:lnTo>
                    <a:pt x="12" y="29"/>
                  </a:lnTo>
                  <a:lnTo>
                    <a:pt x="16" y="20"/>
                  </a:lnTo>
                  <a:lnTo>
                    <a:pt x="19" y="14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33" name="Freeform 957">
              <a:extLst>
                <a:ext uri="{FF2B5EF4-FFF2-40B4-BE49-F238E27FC236}">
                  <a16:creationId xmlns:a16="http://schemas.microsoft.com/office/drawing/2014/main" id="{7557E301-18D7-0805-DFA6-F1DB5E4EA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3484"/>
              <a:ext cx="40" cy="8"/>
            </a:xfrm>
            <a:custGeom>
              <a:avLst/>
              <a:gdLst>
                <a:gd name="T0" fmla="*/ 10 w 79"/>
                <a:gd name="T1" fmla="*/ 12 h 15"/>
                <a:gd name="T2" fmla="*/ 24 w 79"/>
                <a:gd name="T3" fmla="*/ 14 h 15"/>
                <a:gd name="T4" fmla="*/ 40 w 79"/>
                <a:gd name="T5" fmla="*/ 15 h 15"/>
                <a:gd name="T6" fmla="*/ 53 w 79"/>
                <a:gd name="T7" fmla="*/ 15 h 15"/>
                <a:gd name="T8" fmla="*/ 67 w 79"/>
                <a:gd name="T9" fmla="*/ 14 h 15"/>
                <a:gd name="T10" fmla="*/ 74 w 79"/>
                <a:gd name="T11" fmla="*/ 15 h 15"/>
                <a:gd name="T12" fmla="*/ 76 w 79"/>
                <a:gd name="T13" fmla="*/ 14 h 15"/>
                <a:gd name="T14" fmla="*/ 78 w 79"/>
                <a:gd name="T15" fmla="*/ 14 h 15"/>
                <a:gd name="T16" fmla="*/ 78 w 79"/>
                <a:gd name="T17" fmla="*/ 14 h 15"/>
                <a:gd name="T18" fmla="*/ 79 w 79"/>
                <a:gd name="T19" fmla="*/ 12 h 15"/>
                <a:gd name="T20" fmla="*/ 79 w 79"/>
                <a:gd name="T21" fmla="*/ 10 h 15"/>
                <a:gd name="T22" fmla="*/ 79 w 79"/>
                <a:gd name="T23" fmla="*/ 10 h 15"/>
                <a:gd name="T24" fmla="*/ 79 w 79"/>
                <a:gd name="T25" fmla="*/ 9 h 15"/>
                <a:gd name="T26" fmla="*/ 78 w 79"/>
                <a:gd name="T27" fmla="*/ 7 h 15"/>
                <a:gd name="T28" fmla="*/ 78 w 79"/>
                <a:gd name="T29" fmla="*/ 7 h 15"/>
                <a:gd name="T30" fmla="*/ 76 w 79"/>
                <a:gd name="T31" fmla="*/ 5 h 15"/>
                <a:gd name="T32" fmla="*/ 74 w 79"/>
                <a:gd name="T33" fmla="*/ 5 h 15"/>
                <a:gd name="T34" fmla="*/ 60 w 79"/>
                <a:gd name="T35" fmla="*/ 7 h 15"/>
                <a:gd name="T36" fmla="*/ 47 w 79"/>
                <a:gd name="T37" fmla="*/ 7 h 15"/>
                <a:gd name="T38" fmla="*/ 33 w 79"/>
                <a:gd name="T39" fmla="*/ 5 h 15"/>
                <a:gd name="T40" fmla="*/ 21 w 79"/>
                <a:gd name="T41" fmla="*/ 3 h 15"/>
                <a:gd name="T42" fmla="*/ 7 w 79"/>
                <a:gd name="T43" fmla="*/ 0 h 15"/>
                <a:gd name="T44" fmla="*/ 5 w 79"/>
                <a:gd name="T45" fmla="*/ 0 h 15"/>
                <a:gd name="T46" fmla="*/ 5 w 79"/>
                <a:gd name="T47" fmla="*/ 0 h 15"/>
                <a:gd name="T48" fmla="*/ 3 w 79"/>
                <a:gd name="T49" fmla="*/ 2 h 15"/>
                <a:gd name="T50" fmla="*/ 2 w 79"/>
                <a:gd name="T51" fmla="*/ 2 h 15"/>
                <a:gd name="T52" fmla="*/ 2 w 79"/>
                <a:gd name="T53" fmla="*/ 3 h 15"/>
                <a:gd name="T54" fmla="*/ 2 w 79"/>
                <a:gd name="T55" fmla="*/ 3 h 15"/>
                <a:gd name="T56" fmla="*/ 0 w 79"/>
                <a:gd name="T57" fmla="*/ 5 h 15"/>
                <a:gd name="T58" fmla="*/ 2 w 79"/>
                <a:gd name="T59" fmla="*/ 7 h 15"/>
                <a:gd name="T60" fmla="*/ 2 w 79"/>
                <a:gd name="T61" fmla="*/ 7 h 15"/>
                <a:gd name="T62" fmla="*/ 2 w 79"/>
                <a:gd name="T63" fmla="*/ 9 h 15"/>
                <a:gd name="T64" fmla="*/ 3 w 79"/>
                <a:gd name="T65" fmla="*/ 9 h 15"/>
                <a:gd name="T66" fmla="*/ 3 w 79"/>
                <a:gd name="T6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" h="15">
                  <a:moveTo>
                    <a:pt x="3" y="9"/>
                  </a:moveTo>
                  <a:lnTo>
                    <a:pt x="10" y="12"/>
                  </a:lnTo>
                  <a:lnTo>
                    <a:pt x="17" y="14"/>
                  </a:lnTo>
                  <a:lnTo>
                    <a:pt x="24" y="14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47" y="15"/>
                  </a:lnTo>
                  <a:lnTo>
                    <a:pt x="53" y="15"/>
                  </a:lnTo>
                  <a:lnTo>
                    <a:pt x="60" y="15"/>
                  </a:lnTo>
                  <a:lnTo>
                    <a:pt x="67" y="14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8" y="9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67" y="5"/>
                  </a:lnTo>
                  <a:lnTo>
                    <a:pt x="60" y="7"/>
                  </a:lnTo>
                  <a:lnTo>
                    <a:pt x="53" y="7"/>
                  </a:lnTo>
                  <a:lnTo>
                    <a:pt x="47" y="7"/>
                  </a:lnTo>
                  <a:lnTo>
                    <a:pt x="40" y="5"/>
                  </a:lnTo>
                  <a:lnTo>
                    <a:pt x="33" y="5"/>
                  </a:lnTo>
                  <a:lnTo>
                    <a:pt x="28" y="5"/>
                  </a:lnTo>
                  <a:lnTo>
                    <a:pt x="21" y="3"/>
                  </a:lnTo>
                  <a:lnTo>
                    <a:pt x="14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34" name="Freeform 958">
              <a:extLst>
                <a:ext uri="{FF2B5EF4-FFF2-40B4-BE49-F238E27FC236}">
                  <a16:creationId xmlns:a16="http://schemas.microsoft.com/office/drawing/2014/main" id="{45A2A869-D29D-DDA0-ECB8-1475C347C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3013"/>
              <a:ext cx="162" cy="97"/>
            </a:xfrm>
            <a:custGeom>
              <a:avLst/>
              <a:gdLst>
                <a:gd name="T0" fmla="*/ 325 w 325"/>
                <a:gd name="T1" fmla="*/ 193 h 193"/>
                <a:gd name="T2" fmla="*/ 316 w 325"/>
                <a:gd name="T3" fmla="*/ 187 h 193"/>
                <a:gd name="T4" fmla="*/ 297 w 325"/>
                <a:gd name="T5" fmla="*/ 176 h 193"/>
                <a:gd name="T6" fmla="*/ 271 w 325"/>
                <a:gd name="T7" fmla="*/ 162 h 193"/>
                <a:gd name="T8" fmla="*/ 240 w 325"/>
                <a:gd name="T9" fmla="*/ 147 h 193"/>
                <a:gd name="T10" fmla="*/ 204 w 325"/>
                <a:gd name="T11" fmla="*/ 126 h 193"/>
                <a:gd name="T12" fmla="*/ 164 w 325"/>
                <a:gd name="T13" fmla="*/ 105 h 193"/>
                <a:gd name="T14" fmla="*/ 123 w 325"/>
                <a:gd name="T15" fmla="*/ 81 h 193"/>
                <a:gd name="T16" fmla="*/ 81 w 325"/>
                <a:gd name="T17" fmla="*/ 55 h 193"/>
                <a:gd name="T18" fmla="*/ 40 w 325"/>
                <a:gd name="T19" fmla="*/ 28 h 193"/>
                <a:gd name="T20" fmla="*/ 0 w 325"/>
                <a:gd name="T21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5" h="193">
                  <a:moveTo>
                    <a:pt x="325" y="193"/>
                  </a:moveTo>
                  <a:lnTo>
                    <a:pt x="316" y="187"/>
                  </a:lnTo>
                  <a:lnTo>
                    <a:pt x="297" y="176"/>
                  </a:lnTo>
                  <a:lnTo>
                    <a:pt x="271" y="162"/>
                  </a:lnTo>
                  <a:lnTo>
                    <a:pt x="240" y="147"/>
                  </a:lnTo>
                  <a:lnTo>
                    <a:pt x="204" y="126"/>
                  </a:lnTo>
                  <a:lnTo>
                    <a:pt x="164" y="105"/>
                  </a:lnTo>
                  <a:lnTo>
                    <a:pt x="123" y="81"/>
                  </a:lnTo>
                  <a:lnTo>
                    <a:pt x="81" y="55"/>
                  </a:lnTo>
                  <a:lnTo>
                    <a:pt x="40" y="2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FFD8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35" name="Line 959">
              <a:extLst>
                <a:ext uri="{FF2B5EF4-FFF2-40B4-BE49-F238E27FC236}">
                  <a16:creationId xmlns:a16="http://schemas.microsoft.com/office/drawing/2014/main" id="{F79156DA-149C-57F5-8F77-59D3E9A8BC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52" y="3099"/>
              <a:ext cx="7" cy="9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138" name="Group 962">
            <a:extLst>
              <a:ext uri="{FF2B5EF4-FFF2-40B4-BE49-F238E27FC236}">
                <a16:creationId xmlns:a16="http://schemas.microsoft.com/office/drawing/2014/main" id="{5CBEF9C9-10CD-EFF6-E406-F4DFB9F5931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81400" y="3505200"/>
            <a:ext cx="2057400" cy="2949575"/>
            <a:chOff x="2256" y="2112"/>
            <a:chExt cx="1296" cy="1858"/>
          </a:xfrm>
        </p:grpSpPr>
        <p:sp>
          <p:nvSpPr>
            <p:cNvPr id="563137" name="AutoShape 961">
              <a:extLst>
                <a:ext uri="{FF2B5EF4-FFF2-40B4-BE49-F238E27FC236}">
                  <a16:creationId xmlns:a16="http://schemas.microsoft.com/office/drawing/2014/main" id="{F6968E3F-A67A-7305-4B85-3D47FA71C94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56" y="2112"/>
              <a:ext cx="1296" cy="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3339" name="Group 1163">
              <a:extLst>
                <a:ext uri="{FF2B5EF4-FFF2-40B4-BE49-F238E27FC236}">
                  <a16:creationId xmlns:a16="http://schemas.microsoft.com/office/drawing/2014/main" id="{EA99B2C5-DDDA-358B-A666-69B957E102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2" y="2120"/>
              <a:ext cx="1240" cy="1847"/>
              <a:chOff x="2272" y="2120"/>
              <a:chExt cx="1240" cy="1847"/>
            </a:xfrm>
          </p:grpSpPr>
          <p:sp>
            <p:nvSpPr>
              <p:cNvPr id="563139" name="Freeform 963">
                <a:extLst>
                  <a:ext uri="{FF2B5EF4-FFF2-40B4-BE49-F238E27FC236}">
                    <a16:creationId xmlns:a16="http://schemas.microsoft.com/office/drawing/2014/main" id="{114B68CC-929F-F00A-DDC8-4684F0E3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839"/>
                <a:ext cx="499" cy="1128"/>
              </a:xfrm>
              <a:custGeom>
                <a:avLst/>
                <a:gdLst>
                  <a:gd name="T0" fmla="*/ 999 w 999"/>
                  <a:gd name="T1" fmla="*/ 2257 h 2257"/>
                  <a:gd name="T2" fmla="*/ 992 w 999"/>
                  <a:gd name="T3" fmla="*/ 634 h 2257"/>
                  <a:gd name="T4" fmla="*/ 0 w 999"/>
                  <a:gd name="T5" fmla="*/ 0 h 2257"/>
                  <a:gd name="T6" fmla="*/ 0 w 999"/>
                  <a:gd name="T7" fmla="*/ 1199 h 2257"/>
                  <a:gd name="T8" fmla="*/ 0 w 999"/>
                  <a:gd name="T9" fmla="*/ 1453 h 2257"/>
                  <a:gd name="T10" fmla="*/ 999 w 999"/>
                  <a:gd name="T11" fmla="*/ 2257 h 2257"/>
                  <a:gd name="T12" fmla="*/ 999 w 999"/>
                  <a:gd name="T13" fmla="*/ 2257 h 2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9" h="2257">
                    <a:moveTo>
                      <a:pt x="999" y="2257"/>
                    </a:moveTo>
                    <a:lnTo>
                      <a:pt x="992" y="634"/>
                    </a:lnTo>
                    <a:lnTo>
                      <a:pt x="0" y="0"/>
                    </a:lnTo>
                    <a:lnTo>
                      <a:pt x="0" y="1199"/>
                    </a:lnTo>
                    <a:lnTo>
                      <a:pt x="0" y="1453"/>
                    </a:lnTo>
                    <a:lnTo>
                      <a:pt x="999" y="2257"/>
                    </a:lnTo>
                    <a:lnTo>
                      <a:pt x="999" y="2257"/>
                    </a:lnTo>
                    <a:close/>
                  </a:path>
                </a:pathLst>
              </a:custGeom>
              <a:solidFill>
                <a:srgbClr val="FFC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40" name="Freeform 964">
                <a:extLst>
                  <a:ext uri="{FF2B5EF4-FFF2-40B4-BE49-F238E27FC236}">
                    <a16:creationId xmlns:a16="http://schemas.microsoft.com/office/drawing/2014/main" id="{F9955184-7A2F-94AD-6913-A5B302D09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839"/>
                <a:ext cx="499" cy="1128"/>
              </a:xfrm>
              <a:custGeom>
                <a:avLst/>
                <a:gdLst>
                  <a:gd name="T0" fmla="*/ 999 w 999"/>
                  <a:gd name="T1" fmla="*/ 2257 h 2257"/>
                  <a:gd name="T2" fmla="*/ 992 w 999"/>
                  <a:gd name="T3" fmla="*/ 634 h 2257"/>
                  <a:gd name="T4" fmla="*/ 0 w 999"/>
                  <a:gd name="T5" fmla="*/ 0 h 2257"/>
                  <a:gd name="T6" fmla="*/ 0 w 999"/>
                  <a:gd name="T7" fmla="*/ 1199 h 2257"/>
                  <a:gd name="T8" fmla="*/ 0 w 999"/>
                  <a:gd name="T9" fmla="*/ 1453 h 2257"/>
                  <a:gd name="T10" fmla="*/ 999 w 999"/>
                  <a:gd name="T11" fmla="*/ 2257 h 2257"/>
                  <a:gd name="T12" fmla="*/ 999 w 999"/>
                  <a:gd name="T13" fmla="*/ 2257 h 2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9" h="2257">
                    <a:moveTo>
                      <a:pt x="999" y="2257"/>
                    </a:moveTo>
                    <a:lnTo>
                      <a:pt x="992" y="634"/>
                    </a:lnTo>
                    <a:lnTo>
                      <a:pt x="0" y="0"/>
                    </a:lnTo>
                    <a:lnTo>
                      <a:pt x="0" y="1199"/>
                    </a:lnTo>
                    <a:lnTo>
                      <a:pt x="0" y="1453"/>
                    </a:lnTo>
                    <a:lnTo>
                      <a:pt x="999" y="2257"/>
                    </a:lnTo>
                    <a:lnTo>
                      <a:pt x="999" y="225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41" name="Freeform 965">
                <a:extLst>
                  <a:ext uri="{FF2B5EF4-FFF2-40B4-BE49-F238E27FC236}">
                    <a16:creationId xmlns:a16="http://schemas.microsoft.com/office/drawing/2014/main" id="{D674DD8A-BDD3-C15B-7BBA-440AE5D49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3376"/>
                <a:ext cx="501" cy="591"/>
              </a:xfrm>
              <a:custGeom>
                <a:avLst/>
                <a:gdLst>
                  <a:gd name="T0" fmla="*/ 0 w 1002"/>
                  <a:gd name="T1" fmla="*/ 122 h 1180"/>
                  <a:gd name="T2" fmla="*/ 999 w 1002"/>
                  <a:gd name="T3" fmla="*/ 1180 h 1180"/>
                  <a:gd name="T4" fmla="*/ 1002 w 1002"/>
                  <a:gd name="T5" fmla="*/ 812 h 1180"/>
                  <a:gd name="T6" fmla="*/ 997 w 1002"/>
                  <a:gd name="T7" fmla="*/ 807 h 1180"/>
                  <a:gd name="T8" fmla="*/ 959 w 1002"/>
                  <a:gd name="T9" fmla="*/ 783 h 1180"/>
                  <a:gd name="T10" fmla="*/ 900 w 1002"/>
                  <a:gd name="T11" fmla="*/ 741 h 1180"/>
                  <a:gd name="T12" fmla="*/ 834 w 1002"/>
                  <a:gd name="T13" fmla="*/ 698 h 1180"/>
                  <a:gd name="T14" fmla="*/ 781 w 1002"/>
                  <a:gd name="T15" fmla="*/ 660 h 1180"/>
                  <a:gd name="T16" fmla="*/ 764 w 1002"/>
                  <a:gd name="T17" fmla="*/ 648 h 1180"/>
                  <a:gd name="T18" fmla="*/ 741 w 1002"/>
                  <a:gd name="T19" fmla="*/ 625 h 1180"/>
                  <a:gd name="T20" fmla="*/ 724 w 1002"/>
                  <a:gd name="T21" fmla="*/ 601 h 1180"/>
                  <a:gd name="T22" fmla="*/ 708 w 1002"/>
                  <a:gd name="T23" fmla="*/ 573 h 1180"/>
                  <a:gd name="T24" fmla="*/ 691 w 1002"/>
                  <a:gd name="T25" fmla="*/ 544 h 1180"/>
                  <a:gd name="T26" fmla="*/ 668 w 1002"/>
                  <a:gd name="T27" fmla="*/ 515 h 1180"/>
                  <a:gd name="T28" fmla="*/ 655 w 1002"/>
                  <a:gd name="T29" fmla="*/ 501 h 1180"/>
                  <a:gd name="T30" fmla="*/ 624 w 1002"/>
                  <a:gd name="T31" fmla="*/ 487 h 1180"/>
                  <a:gd name="T32" fmla="*/ 591 w 1002"/>
                  <a:gd name="T33" fmla="*/ 482 h 1180"/>
                  <a:gd name="T34" fmla="*/ 565 w 1002"/>
                  <a:gd name="T35" fmla="*/ 484 h 1180"/>
                  <a:gd name="T36" fmla="*/ 549 w 1002"/>
                  <a:gd name="T37" fmla="*/ 485 h 1180"/>
                  <a:gd name="T38" fmla="*/ 548 w 1002"/>
                  <a:gd name="T39" fmla="*/ 487 h 1180"/>
                  <a:gd name="T40" fmla="*/ 544 w 1002"/>
                  <a:gd name="T41" fmla="*/ 482 h 1180"/>
                  <a:gd name="T42" fmla="*/ 534 w 1002"/>
                  <a:gd name="T43" fmla="*/ 470 h 1180"/>
                  <a:gd name="T44" fmla="*/ 520 w 1002"/>
                  <a:gd name="T45" fmla="*/ 451 h 1180"/>
                  <a:gd name="T46" fmla="*/ 503 w 1002"/>
                  <a:gd name="T47" fmla="*/ 427 h 1180"/>
                  <a:gd name="T48" fmla="*/ 487 w 1002"/>
                  <a:gd name="T49" fmla="*/ 399 h 1180"/>
                  <a:gd name="T50" fmla="*/ 475 w 1002"/>
                  <a:gd name="T51" fmla="*/ 383 h 1180"/>
                  <a:gd name="T52" fmla="*/ 444 w 1002"/>
                  <a:gd name="T53" fmla="*/ 354 h 1180"/>
                  <a:gd name="T54" fmla="*/ 401 w 1002"/>
                  <a:gd name="T55" fmla="*/ 326 h 1180"/>
                  <a:gd name="T56" fmla="*/ 357 w 1002"/>
                  <a:gd name="T57" fmla="*/ 300 h 1180"/>
                  <a:gd name="T58" fmla="*/ 319 w 1002"/>
                  <a:gd name="T59" fmla="*/ 280 h 1180"/>
                  <a:gd name="T60" fmla="*/ 304 w 1002"/>
                  <a:gd name="T61" fmla="*/ 271 h 1180"/>
                  <a:gd name="T62" fmla="*/ 276 w 1002"/>
                  <a:gd name="T63" fmla="*/ 257 h 1180"/>
                  <a:gd name="T64" fmla="*/ 249 w 1002"/>
                  <a:gd name="T65" fmla="*/ 245 h 1180"/>
                  <a:gd name="T66" fmla="*/ 221 w 1002"/>
                  <a:gd name="T67" fmla="*/ 231 h 1180"/>
                  <a:gd name="T68" fmla="*/ 197 w 1002"/>
                  <a:gd name="T69" fmla="*/ 212 h 1180"/>
                  <a:gd name="T70" fmla="*/ 176 w 1002"/>
                  <a:gd name="T71" fmla="*/ 183 h 1180"/>
                  <a:gd name="T72" fmla="*/ 166 w 1002"/>
                  <a:gd name="T73" fmla="*/ 162 h 1180"/>
                  <a:gd name="T74" fmla="*/ 126 w 1002"/>
                  <a:gd name="T75" fmla="*/ 115 h 1180"/>
                  <a:gd name="T76" fmla="*/ 78 w 1002"/>
                  <a:gd name="T77" fmla="*/ 69 h 1180"/>
                  <a:gd name="T78" fmla="*/ 33 w 1002"/>
                  <a:gd name="T79" fmla="*/ 27 h 1180"/>
                  <a:gd name="T80" fmla="*/ 3 w 1002"/>
                  <a:gd name="T81" fmla="*/ 3 h 1180"/>
                  <a:gd name="T82" fmla="*/ 0 w 1002"/>
                  <a:gd name="T83" fmla="*/ 1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02" h="1180">
                    <a:moveTo>
                      <a:pt x="0" y="1"/>
                    </a:moveTo>
                    <a:lnTo>
                      <a:pt x="0" y="122"/>
                    </a:lnTo>
                    <a:lnTo>
                      <a:pt x="0" y="376"/>
                    </a:lnTo>
                    <a:lnTo>
                      <a:pt x="999" y="1180"/>
                    </a:lnTo>
                    <a:lnTo>
                      <a:pt x="997" y="808"/>
                    </a:lnTo>
                    <a:lnTo>
                      <a:pt x="1002" y="812"/>
                    </a:lnTo>
                    <a:lnTo>
                      <a:pt x="1002" y="812"/>
                    </a:lnTo>
                    <a:lnTo>
                      <a:pt x="997" y="807"/>
                    </a:lnTo>
                    <a:lnTo>
                      <a:pt x="981" y="796"/>
                    </a:lnTo>
                    <a:lnTo>
                      <a:pt x="959" y="783"/>
                    </a:lnTo>
                    <a:lnTo>
                      <a:pt x="931" y="764"/>
                    </a:lnTo>
                    <a:lnTo>
                      <a:pt x="900" y="741"/>
                    </a:lnTo>
                    <a:lnTo>
                      <a:pt x="865" y="719"/>
                    </a:lnTo>
                    <a:lnTo>
                      <a:pt x="834" y="698"/>
                    </a:lnTo>
                    <a:lnTo>
                      <a:pt x="805" y="677"/>
                    </a:lnTo>
                    <a:lnTo>
                      <a:pt x="781" y="660"/>
                    </a:lnTo>
                    <a:lnTo>
                      <a:pt x="764" y="648"/>
                    </a:lnTo>
                    <a:lnTo>
                      <a:pt x="764" y="648"/>
                    </a:lnTo>
                    <a:lnTo>
                      <a:pt x="751" y="637"/>
                    </a:lnTo>
                    <a:lnTo>
                      <a:pt x="741" y="625"/>
                    </a:lnTo>
                    <a:lnTo>
                      <a:pt x="731" y="613"/>
                    </a:lnTo>
                    <a:lnTo>
                      <a:pt x="724" y="601"/>
                    </a:lnTo>
                    <a:lnTo>
                      <a:pt x="715" y="587"/>
                    </a:lnTo>
                    <a:lnTo>
                      <a:pt x="708" y="573"/>
                    </a:lnTo>
                    <a:lnTo>
                      <a:pt x="700" y="558"/>
                    </a:lnTo>
                    <a:lnTo>
                      <a:pt x="691" y="544"/>
                    </a:lnTo>
                    <a:lnTo>
                      <a:pt x="681" y="528"/>
                    </a:lnTo>
                    <a:lnTo>
                      <a:pt x="668" y="515"/>
                    </a:lnTo>
                    <a:lnTo>
                      <a:pt x="668" y="515"/>
                    </a:lnTo>
                    <a:lnTo>
                      <a:pt x="655" y="501"/>
                    </a:lnTo>
                    <a:lnTo>
                      <a:pt x="639" y="492"/>
                    </a:lnTo>
                    <a:lnTo>
                      <a:pt x="624" y="487"/>
                    </a:lnTo>
                    <a:lnTo>
                      <a:pt x="606" y="484"/>
                    </a:lnTo>
                    <a:lnTo>
                      <a:pt x="591" y="482"/>
                    </a:lnTo>
                    <a:lnTo>
                      <a:pt x="577" y="482"/>
                    </a:lnTo>
                    <a:lnTo>
                      <a:pt x="565" y="484"/>
                    </a:lnTo>
                    <a:lnTo>
                      <a:pt x="556" y="485"/>
                    </a:lnTo>
                    <a:lnTo>
                      <a:pt x="549" y="485"/>
                    </a:lnTo>
                    <a:lnTo>
                      <a:pt x="548" y="487"/>
                    </a:lnTo>
                    <a:lnTo>
                      <a:pt x="548" y="487"/>
                    </a:lnTo>
                    <a:lnTo>
                      <a:pt x="546" y="485"/>
                    </a:lnTo>
                    <a:lnTo>
                      <a:pt x="544" y="482"/>
                    </a:lnTo>
                    <a:lnTo>
                      <a:pt x="539" y="477"/>
                    </a:lnTo>
                    <a:lnTo>
                      <a:pt x="534" y="470"/>
                    </a:lnTo>
                    <a:lnTo>
                      <a:pt x="527" y="461"/>
                    </a:lnTo>
                    <a:lnTo>
                      <a:pt x="520" y="451"/>
                    </a:lnTo>
                    <a:lnTo>
                      <a:pt x="511" y="439"/>
                    </a:lnTo>
                    <a:lnTo>
                      <a:pt x="503" y="427"/>
                    </a:lnTo>
                    <a:lnTo>
                      <a:pt x="494" y="413"/>
                    </a:lnTo>
                    <a:lnTo>
                      <a:pt x="487" y="399"/>
                    </a:lnTo>
                    <a:lnTo>
                      <a:pt x="487" y="399"/>
                    </a:lnTo>
                    <a:lnTo>
                      <a:pt x="475" y="383"/>
                    </a:lnTo>
                    <a:lnTo>
                      <a:pt x="461" y="368"/>
                    </a:lnTo>
                    <a:lnTo>
                      <a:pt x="444" y="354"/>
                    </a:lnTo>
                    <a:lnTo>
                      <a:pt x="423" y="340"/>
                    </a:lnTo>
                    <a:lnTo>
                      <a:pt x="401" y="326"/>
                    </a:lnTo>
                    <a:lnTo>
                      <a:pt x="380" y="312"/>
                    </a:lnTo>
                    <a:lnTo>
                      <a:pt x="357" y="300"/>
                    </a:lnTo>
                    <a:lnTo>
                      <a:pt x="337" y="290"/>
                    </a:lnTo>
                    <a:lnTo>
                      <a:pt x="319" y="280"/>
                    </a:lnTo>
                    <a:lnTo>
                      <a:pt x="304" y="271"/>
                    </a:lnTo>
                    <a:lnTo>
                      <a:pt x="304" y="271"/>
                    </a:lnTo>
                    <a:lnTo>
                      <a:pt x="290" y="264"/>
                    </a:lnTo>
                    <a:lnTo>
                      <a:pt x="276" y="257"/>
                    </a:lnTo>
                    <a:lnTo>
                      <a:pt x="262" y="252"/>
                    </a:lnTo>
                    <a:lnTo>
                      <a:pt x="249" y="245"/>
                    </a:lnTo>
                    <a:lnTo>
                      <a:pt x="235" y="240"/>
                    </a:lnTo>
                    <a:lnTo>
                      <a:pt x="221" y="231"/>
                    </a:lnTo>
                    <a:lnTo>
                      <a:pt x="209" y="223"/>
                    </a:lnTo>
                    <a:lnTo>
                      <a:pt x="197" y="212"/>
                    </a:lnTo>
                    <a:lnTo>
                      <a:pt x="186" y="198"/>
                    </a:lnTo>
                    <a:lnTo>
                      <a:pt x="176" y="183"/>
                    </a:lnTo>
                    <a:lnTo>
                      <a:pt x="176" y="183"/>
                    </a:lnTo>
                    <a:lnTo>
                      <a:pt x="166" y="162"/>
                    </a:lnTo>
                    <a:lnTo>
                      <a:pt x="148" y="140"/>
                    </a:lnTo>
                    <a:lnTo>
                      <a:pt x="126" y="115"/>
                    </a:lnTo>
                    <a:lnTo>
                      <a:pt x="102" y="91"/>
                    </a:lnTo>
                    <a:lnTo>
                      <a:pt x="78" y="69"/>
                    </a:lnTo>
                    <a:lnTo>
                      <a:pt x="53" y="46"/>
                    </a:lnTo>
                    <a:lnTo>
                      <a:pt x="33" y="27"/>
                    </a:lnTo>
                    <a:lnTo>
                      <a:pt x="15" y="1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8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42" name="Freeform 966">
                <a:extLst>
                  <a:ext uri="{FF2B5EF4-FFF2-40B4-BE49-F238E27FC236}">
                    <a16:creationId xmlns:a16="http://schemas.microsoft.com/office/drawing/2014/main" id="{E0094062-4933-C032-86F8-142B2D7FE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3376"/>
                <a:ext cx="501" cy="591"/>
              </a:xfrm>
              <a:custGeom>
                <a:avLst/>
                <a:gdLst>
                  <a:gd name="T0" fmla="*/ 0 w 1002"/>
                  <a:gd name="T1" fmla="*/ 122 h 1180"/>
                  <a:gd name="T2" fmla="*/ 999 w 1002"/>
                  <a:gd name="T3" fmla="*/ 1180 h 1180"/>
                  <a:gd name="T4" fmla="*/ 1002 w 1002"/>
                  <a:gd name="T5" fmla="*/ 812 h 1180"/>
                  <a:gd name="T6" fmla="*/ 997 w 1002"/>
                  <a:gd name="T7" fmla="*/ 807 h 1180"/>
                  <a:gd name="T8" fmla="*/ 959 w 1002"/>
                  <a:gd name="T9" fmla="*/ 783 h 1180"/>
                  <a:gd name="T10" fmla="*/ 900 w 1002"/>
                  <a:gd name="T11" fmla="*/ 741 h 1180"/>
                  <a:gd name="T12" fmla="*/ 834 w 1002"/>
                  <a:gd name="T13" fmla="*/ 698 h 1180"/>
                  <a:gd name="T14" fmla="*/ 781 w 1002"/>
                  <a:gd name="T15" fmla="*/ 660 h 1180"/>
                  <a:gd name="T16" fmla="*/ 764 w 1002"/>
                  <a:gd name="T17" fmla="*/ 648 h 1180"/>
                  <a:gd name="T18" fmla="*/ 741 w 1002"/>
                  <a:gd name="T19" fmla="*/ 625 h 1180"/>
                  <a:gd name="T20" fmla="*/ 724 w 1002"/>
                  <a:gd name="T21" fmla="*/ 601 h 1180"/>
                  <a:gd name="T22" fmla="*/ 708 w 1002"/>
                  <a:gd name="T23" fmla="*/ 573 h 1180"/>
                  <a:gd name="T24" fmla="*/ 691 w 1002"/>
                  <a:gd name="T25" fmla="*/ 544 h 1180"/>
                  <a:gd name="T26" fmla="*/ 668 w 1002"/>
                  <a:gd name="T27" fmla="*/ 515 h 1180"/>
                  <a:gd name="T28" fmla="*/ 655 w 1002"/>
                  <a:gd name="T29" fmla="*/ 501 h 1180"/>
                  <a:gd name="T30" fmla="*/ 624 w 1002"/>
                  <a:gd name="T31" fmla="*/ 487 h 1180"/>
                  <a:gd name="T32" fmla="*/ 591 w 1002"/>
                  <a:gd name="T33" fmla="*/ 482 h 1180"/>
                  <a:gd name="T34" fmla="*/ 565 w 1002"/>
                  <a:gd name="T35" fmla="*/ 484 h 1180"/>
                  <a:gd name="T36" fmla="*/ 549 w 1002"/>
                  <a:gd name="T37" fmla="*/ 485 h 1180"/>
                  <a:gd name="T38" fmla="*/ 548 w 1002"/>
                  <a:gd name="T39" fmla="*/ 487 h 1180"/>
                  <a:gd name="T40" fmla="*/ 544 w 1002"/>
                  <a:gd name="T41" fmla="*/ 482 h 1180"/>
                  <a:gd name="T42" fmla="*/ 534 w 1002"/>
                  <a:gd name="T43" fmla="*/ 470 h 1180"/>
                  <a:gd name="T44" fmla="*/ 520 w 1002"/>
                  <a:gd name="T45" fmla="*/ 451 h 1180"/>
                  <a:gd name="T46" fmla="*/ 503 w 1002"/>
                  <a:gd name="T47" fmla="*/ 427 h 1180"/>
                  <a:gd name="T48" fmla="*/ 487 w 1002"/>
                  <a:gd name="T49" fmla="*/ 399 h 1180"/>
                  <a:gd name="T50" fmla="*/ 475 w 1002"/>
                  <a:gd name="T51" fmla="*/ 383 h 1180"/>
                  <a:gd name="T52" fmla="*/ 444 w 1002"/>
                  <a:gd name="T53" fmla="*/ 354 h 1180"/>
                  <a:gd name="T54" fmla="*/ 401 w 1002"/>
                  <a:gd name="T55" fmla="*/ 326 h 1180"/>
                  <a:gd name="T56" fmla="*/ 357 w 1002"/>
                  <a:gd name="T57" fmla="*/ 300 h 1180"/>
                  <a:gd name="T58" fmla="*/ 319 w 1002"/>
                  <a:gd name="T59" fmla="*/ 280 h 1180"/>
                  <a:gd name="T60" fmla="*/ 304 w 1002"/>
                  <a:gd name="T61" fmla="*/ 271 h 1180"/>
                  <a:gd name="T62" fmla="*/ 276 w 1002"/>
                  <a:gd name="T63" fmla="*/ 257 h 1180"/>
                  <a:gd name="T64" fmla="*/ 249 w 1002"/>
                  <a:gd name="T65" fmla="*/ 245 h 1180"/>
                  <a:gd name="T66" fmla="*/ 221 w 1002"/>
                  <a:gd name="T67" fmla="*/ 231 h 1180"/>
                  <a:gd name="T68" fmla="*/ 197 w 1002"/>
                  <a:gd name="T69" fmla="*/ 212 h 1180"/>
                  <a:gd name="T70" fmla="*/ 176 w 1002"/>
                  <a:gd name="T71" fmla="*/ 183 h 1180"/>
                  <a:gd name="T72" fmla="*/ 166 w 1002"/>
                  <a:gd name="T73" fmla="*/ 162 h 1180"/>
                  <a:gd name="T74" fmla="*/ 126 w 1002"/>
                  <a:gd name="T75" fmla="*/ 115 h 1180"/>
                  <a:gd name="T76" fmla="*/ 78 w 1002"/>
                  <a:gd name="T77" fmla="*/ 69 h 1180"/>
                  <a:gd name="T78" fmla="*/ 33 w 1002"/>
                  <a:gd name="T79" fmla="*/ 27 h 1180"/>
                  <a:gd name="T80" fmla="*/ 3 w 1002"/>
                  <a:gd name="T81" fmla="*/ 3 h 1180"/>
                  <a:gd name="T82" fmla="*/ 0 w 1002"/>
                  <a:gd name="T83" fmla="*/ 1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02" h="1180">
                    <a:moveTo>
                      <a:pt x="0" y="1"/>
                    </a:moveTo>
                    <a:lnTo>
                      <a:pt x="0" y="122"/>
                    </a:lnTo>
                    <a:lnTo>
                      <a:pt x="0" y="376"/>
                    </a:lnTo>
                    <a:lnTo>
                      <a:pt x="999" y="1180"/>
                    </a:lnTo>
                    <a:lnTo>
                      <a:pt x="997" y="808"/>
                    </a:lnTo>
                    <a:lnTo>
                      <a:pt x="1002" y="812"/>
                    </a:lnTo>
                    <a:lnTo>
                      <a:pt x="1002" y="812"/>
                    </a:lnTo>
                    <a:lnTo>
                      <a:pt x="997" y="807"/>
                    </a:lnTo>
                    <a:lnTo>
                      <a:pt x="981" y="796"/>
                    </a:lnTo>
                    <a:lnTo>
                      <a:pt x="959" y="783"/>
                    </a:lnTo>
                    <a:lnTo>
                      <a:pt x="931" y="764"/>
                    </a:lnTo>
                    <a:lnTo>
                      <a:pt x="900" y="741"/>
                    </a:lnTo>
                    <a:lnTo>
                      <a:pt x="865" y="719"/>
                    </a:lnTo>
                    <a:lnTo>
                      <a:pt x="834" y="698"/>
                    </a:lnTo>
                    <a:lnTo>
                      <a:pt x="805" y="677"/>
                    </a:lnTo>
                    <a:lnTo>
                      <a:pt x="781" y="660"/>
                    </a:lnTo>
                    <a:lnTo>
                      <a:pt x="764" y="648"/>
                    </a:lnTo>
                    <a:lnTo>
                      <a:pt x="764" y="648"/>
                    </a:lnTo>
                    <a:lnTo>
                      <a:pt x="751" y="637"/>
                    </a:lnTo>
                    <a:lnTo>
                      <a:pt x="741" y="625"/>
                    </a:lnTo>
                    <a:lnTo>
                      <a:pt x="731" y="613"/>
                    </a:lnTo>
                    <a:lnTo>
                      <a:pt x="724" y="601"/>
                    </a:lnTo>
                    <a:lnTo>
                      <a:pt x="715" y="587"/>
                    </a:lnTo>
                    <a:lnTo>
                      <a:pt x="708" y="573"/>
                    </a:lnTo>
                    <a:lnTo>
                      <a:pt x="700" y="558"/>
                    </a:lnTo>
                    <a:lnTo>
                      <a:pt x="691" y="544"/>
                    </a:lnTo>
                    <a:lnTo>
                      <a:pt x="681" y="528"/>
                    </a:lnTo>
                    <a:lnTo>
                      <a:pt x="668" y="515"/>
                    </a:lnTo>
                    <a:lnTo>
                      <a:pt x="668" y="515"/>
                    </a:lnTo>
                    <a:lnTo>
                      <a:pt x="655" y="501"/>
                    </a:lnTo>
                    <a:lnTo>
                      <a:pt x="639" y="492"/>
                    </a:lnTo>
                    <a:lnTo>
                      <a:pt x="624" y="487"/>
                    </a:lnTo>
                    <a:lnTo>
                      <a:pt x="606" y="484"/>
                    </a:lnTo>
                    <a:lnTo>
                      <a:pt x="591" y="482"/>
                    </a:lnTo>
                    <a:lnTo>
                      <a:pt x="577" y="482"/>
                    </a:lnTo>
                    <a:lnTo>
                      <a:pt x="565" y="484"/>
                    </a:lnTo>
                    <a:lnTo>
                      <a:pt x="556" y="485"/>
                    </a:lnTo>
                    <a:lnTo>
                      <a:pt x="549" y="485"/>
                    </a:lnTo>
                    <a:lnTo>
                      <a:pt x="548" y="487"/>
                    </a:lnTo>
                    <a:lnTo>
                      <a:pt x="548" y="487"/>
                    </a:lnTo>
                    <a:lnTo>
                      <a:pt x="546" y="485"/>
                    </a:lnTo>
                    <a:lnTo>
                      <a:pt x="544" y="482"/>
                    </a:lnTo>
                    <a:lnTo>
                      <a:pt x="539" y="477"/>
                    </a:lnTo>
                    <a:lnTo>
                      <a:pt x="534" y="470"/>
                    </a:lnTo>
                    <a:lnTo>
                      <a:pt x="527" y="461"/>
                    </a:lnTo>
                    <a:lnTo>
                      <a:pt x="520" y="451"/>
                    </a:lnTo>
                    <a:lnTo>
                      <a:pt x="511" y="439"/>
                    </a:lnTo>
                    <a:lnTo>
                      <a:pt x="503" y="427"/>
                    </a:lnTo>
                    <a:lnTo>
                      <a:pt x="494" y="413"/>
                    </a:lnTo>
                    <a:lnTo>
                      <a:pt x="487" y="399"/>
                    </a:lnTo>
                    <a:lnTo>
                      <a:pt x="487" y="399"/>
                    </a:lnTo>
                    <a:lnTo>
                      <a:pt x="475" y="383"/>
                    </a:lnTo>
                    <a:lnTo>
                      <a:pt x="461" y="368"/>
                    </a:lnTo>
                    <a:lnTo>
                      <a:pt x="444" y="354"/>
                    </a:lnTo>
                    <a:lnTo>
                      <a:pt x="423" y="340"/>
                    </a:lnTo>
                    <a:lnTo>
                      <a:pt x="401" y="326"/>
                    </a:lnTo>
                    <a:lnTo>
                      <a:pt x="380" y="312"/>
                    </a:lnTo>
                    <a:lnTo>
                      <a:pt x="357" y="300"/>
                    </a:lnTo>
                    <a:lnTo>
                      <a:pt x="337" y="290"/>
                    </a:lnTo>
                    <a:lnTo>
                      <a:pt x="319" y="280"/>
                    </a:lnTo>
                    <a:lnTo>
                      <a:pt x="304" y="271"/>
                    </a:lnTo>
                    <a:lnTo>
                      <a:pt x="304" y="271"/>
                    </a:lnTo>
                    <a:lnTo>
                      <a:pt x="290" y="264"/>
                    </a:lnTo>
                    <a:lnTo>
                      <a:pt x="276" y="257"/>
                    </a:lnTo>
                    <a:lnTo>
                      <a:pt x="262" y="252"/>
                    </a:lnTo>
                    <a:lnTo>
                      <a:pt x="249" y="245"/>
                    </a:lnTo>
                    <a:lnTo>
                      <a:pt x="235" y="240"/>
                    </a:lnTo>
                    <a:lnTo>
                      <a:pt x="221" y="231"/>
                    </a:lnTo>
                    <a:lnTo>
                      <a:pt x="209" y="223"/>
                    </a:lnTo>
                    <a:lnTo>
                      <a:pt x="197" y="212"/>
                    </a:lnTo>
                    <a:lnTo>
                      <a:pt x="186" y="198"/>
                    </a:lnTo>
                    <a:lnTo>
                      <a:pt x="176" y="183"/>
                    </a:lnTo>
                    <a:lnTo>
                      <a:pt x="176" y="183"/>
                    </a:lnTo>
                    <a:lnTo>
                      <a:pt x="166" y="162"/>
                    </a:lnTo>
                    <a:lnTo>
                      <a:pt x="148" y="140"/>
                    </a:lnTo>
                    <a:lnTo>
                      <a:pt x="126" y="115"/>
                    </a:lnTo>
                    <a:lnTo>
                      <a:pt x="102" y="91"/>
                    </a:lnTo>
                    <a:lnTo>
                      <a:pt x="78" y="69"/>
                    </a:lnTo>
                    <a:lnTo>
                      <a:pt x="53" y="46"/>
                    </a:lnTo>
                    <a:lnTo>
                      <a:pt x="33" y="27"/>
                    </a:lnTo>
                    <a:lnTo>
                      <a:pt x="15" y="1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43" name="Freeform 967">
                <a:extLst>
                  <a:ext uri="{FF2B5EF4-FFF2-40B4-BE49-F238E27FC236}">
                    <a16:creationId xmlns:a16="http://schemas.microsoft.com/office/drawing/2014/main" id="{5480992D-F7C5-5029-751D-510FA9DEA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824"/>
                <a:ext cx="698" cy="1143"/>
              </a:xfrm>
              <a:custGeom>
                <a:avLst/>
                <a:gdLst>
                  <a:gd name="T0" fmla="*/ 1396 w 1396"/>
                  <a:gd name="T1" fmla="*/ 0 h 2287"/>
                  <a:gd name="T2" fmla="*/ 1396 w 1396"/>
                  <a:gd name="T3" fmla="*/ 1587 h 2287"/>
                  <a:gd name="T4" fmla="*/ 7 w 1396"/>
                  <a:gd name="T5" fmla="*/ 2287 h 2287"/>
                  <a:gd name="T6" fmla="*/ 0 w 1396"/>
                  <a:gd name="T7" fmla="*/ 664 h 2287"/>
                  <a:gd name="T8" fmla="*/ 1396 w 1396"/>
                  <a:gd name="T9" fmla="*/ 0 h 2287"/>
                  <a:gd name="T10" fmla="*/ 1396 w 1396"/>
                  <a:gd name="T11" fmla="*/ 0 h 2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6" h="2287">
                    <a:moveTo>
                      <a:pt x="1396" y="0"/>
                    </a:moveTo>
                    <a:lnTo>
                      <a:pt x="1396" y="1587"/>
                    </a:lnTo>
                    <a:lnTo>
                      <a:pt x="7" y="2287"/>
                    </a:lnTo>
                    <a:lnTo>
                      <a:pt x="0" y="664"/>
                    </a:lnTo>
                    <a:lnTo>
                      <a:pt x="1396" y="0"/>
                    </a:lnTo>
                    <a:lnTo>
                      <a:pt x="1396" y="0"/>
                    </a:lnTo>
                    <a:close/>
                  </a:path>
                </a:pathLst>
              </a:custGeom>
              <a:solidFill>
                <a:srgbClr val="FF9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44" name="Freeform 968">
                <a:extLst>
                  <a:ext uri="{FF2B5EF4-FFF2-40B4-BE49-F238E27FC236}">
                    <a16:creationId xmlns:a16="http://schemas.microsoft.com/office/drawing/2014/main" id="{07030B4A-62C4-F3B2-CD7B-81A1E5A14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824"/>
                <a:ext cx="698" cy="1143"/>
              </a:xfrm>
              <a:custGeom>
                <a:avLst/>
                <a:gdLst>
                  <a:gd name="T0" fmla="*/ 1396 w 1396"/>
                  <a:gd name="T1" fmla="*/ 0 h 2287"/>
                  <a:gd name="T2" fmla="*/ 1396 w 1396"/>
                  <a:gd name="T3" fmla="*/ 1587 h 2287"/>
                  <a:gd name="T4" fmla="*/ 7 w 1396"/>
                  <a:gd name="T5" fmla="*/ 2287 h 2287"/>
                  <a:gd name="T6" fmla="*/ 0 w 1396"/>
                  <a:gd name="T7" fmla="*/ 664 h 2287"/>
                  <a:gd name="T8" fmla="*/ 1396 w 1396"/>
                  <a:gd name="T9" fmla="*/ 0 h 2287"/>
                  <a:gd name="T10" fmla="*/ 1396 w 1396"/>
                  <a:gd name="T11" fmla="*/ 0 h 2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6" h="2287">
                    <a:moveTo>
                      <a:pt x="1396" y="0"/>
                    </a:moveTo>
                    <a:lnTo>
                      <a:pt x="1396" y="1587"/>
                    </a:lnTo>
                    <a:lnTo>
                      <a:pt x="7" y="2287"/>
                    </a:lnTo>
                    <a:lnTo>
                      <a:pt x="0" y="664"/>
                    </a:lnTo>
                    <a:lnTo>
                      <a:pt x="1396" y="0"/>
                    </a:lnTo>
                    <a:lnTo>
                      <a:pt x="1396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45" name="Freeform 969">
                <a:extLst>
                  <a:ext uri="{FF2B5EF4-FFF2-40B4-BE49-F238E27FC236}">
                    <a16:creationId xmlns:a16="http://schemas.microsoft.com/office/drawing/2014/main" id="{0C294097-34E1-D7BE-D429-8F3D31C73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3409"/>
                <a:ext cx="697" cy="558"/>
              </a:xfrm>
              <a:custGeom>
                <a:avLst/>
                <a:gdLst>
                  <a:gd name="T0" fmla="*/ 2 w 1393"/>
                  <a:gd name="T1" fmla="*/ 1115 h 1115"/>
                  <a:gd name="T2" fmla="*/ 0 w 1393"/>
                  <a:gd name="T3" fmla="*/ 749 h 1115"/>
                  <a:gd name="T4" fmla="*/ 9 w 1393"/>
                  <a:gd name="T5" fmla="*/ 749 h 1115"/>
                  <a:gd name="T6" fmla="*/ 49 w 1393"/>
                  <a:gd name="T7" fmla="*/ 742 h 1115"/>
                  <a:gd name="T8" fmla="*/ 116 w 1393"/>
                  <a:gd name="T9" fmla="*/ 707 h 1115"/>
                  <a:gd name="T10" fmla="*/ 170 w 1393"/>
                  <a:gd name="T11" fmla="*/ 659 h 1115"/>
                  <a:gd name="T12" fmla="*/ 223 w 1393"/>
                  <a:gd name="T13" fmla="*/ 619 h 1115"/>
                  <a:gd name="T14" fmla="*/ 263 w 1393"/>
                  <a:gd name="T15" fmla="*/ 610 h 1115"/>
                  <a:gd name="T16" fmla="*/ 299 w 1393"/>
                  <a:gd name="T17" fmla="*/ 609 h 1115"/>
                  <a:gd name="T18" fmla="*/ 318 w 1393"/>
                  <a:gd name="T19" fmla="*/ 602 h 1115"/>
                  <a:gd name="T20" fmla="*/ 341 w 1393"/>
                  <a:gd name="T21" fmla="*/ 586 h 1115"/>
                  <a:gd name="T22" fmla="*/ 367 w 1393"/>
                  <a:gd name="T23" fmla="*/ 567 h 1115"/>
                  <a:gd name="T24" fmla="*/ 391 w 1393"/>
                  <a:gd name="T25" fmla="*/ 548 h 1115"/>
                  <a:gd name="T26" fmla="*/ 386 w 1393"/>
                  <a:gd name="T27" fmla="*/ 533 h 1115"/>
                  <a:gd name="T28" fmla="*/ 398 w 1393"/>
                  <a:gd name="T29" fmla="*/ 529 h 1115"/>
                  <a:gd name="T30" fmla="*/ 420 w 1393"/>
                  <a:gd name="T31" fmla="*/ 522 h 1115"/>
                  <a:gd name="T32" fmla="*/ 451 w 1393"/>
                  <a:gd name="T33" fmla="*/ 510 h 1115"/>
                  <a:gd name="T34" fmla="*/ 472 w 1393"/>
                  <a:gd name="T35" fmla="*/ 496 h 1115"/>
                  <a:gd name="T36" fmla="*/ 501 w 1393"/>
                  <a:gd name="T37" fmla="*/ 462 h 1115"/>
                  <a:gd name="T38" fmla="*/ 532 w 1393"/>
                  <a:gd name="T39" fmla="*/ 425 h 1115"/>
                  <a:gd name="T40" fmla="*/ 591 w 1393"/>
                  <a:gd name="T41" fmla="*/ 406 h 1115"/>
                  <a:gd name="T42" fmla="*/ 609 w 1393"/>
                  <a:gd name="T43" fmla="*/ 412 h 1115"/>
                  <a:gd name="T44" fmla="*/ 650 w 1393"/>
                  <a:gd name="T45" fmla="*/ 408 h 1115"/>
                  <a:gd name="T46" fmla="*/ 697 w 1393"/>
                  <a:gd name="T47" fmla="*/ 393 h 1115"/>
                  <a:gd name="T48" fmla="*/ 728 w 1393"/>
                  <a:gd name="T49" fmla="*/ 377 h 1115"/>
                  <a:gd name="T50" fmla="*/ 764 w 1393"/>
                  <a:gd name="T51" fmla="*/ 353 h 1115"/>
                  <a:gd name="T52" fmla="*/ 787 w 1393"/>
                  <a:gd name="T53" fmla="*/ 332 h 1115"/>
                  <a:gd name="T54" fmla="*/ 797 w 1393"/>
                  <a:gd name="T55" fmla="*/ 320 h 1115"/>
                  <a:gd name="T56" fmla="*/ 799 w 1393"/>
                  <a:gd name="T57" fmla="*/ 318 h 1115"/>
                  <a:gd name="T58" fmla="*/ 807 w 1393"/>
                  <a:gd name="T59" fmla="*/ 322 h 1115"/>
                  <a:gd name="T60" fmla="*/ 837 w 1393"/>
                  <a:gd name="T61" fmla="*/ 318 h 1115"/>
                  <a:gd name="T62" fmla="*/ 897 w 1393"/>
                  <a:gd name="T63" fmla="*/ 296 h 1115"/>
                  <a:gd name="T64" fmla="*/ 942 w 1393"/>
                  <a:gd name="T65" fmla="*/ 272 h 1115"/>
                  <a:gd name="T66" fmla="*/ 984 w 1393"/>
                  <a:gd name="T67" fmla="*/ 235 h 1115"/>
                  <a:gd name="T68" fmla="*/ 1001 w 1393"/>
                  <a:gd name="T69" fmla="*/ 209 h 1115"/>
                  <a:gd name="T70" fmla="*/ 1004 w 1393"/>
                  <a:gd name="T71" fmla="*/ 204 h 1115"/>
                  <a:gd name="T72" fmla="*/ 1006 w 1393"/>
                  <a:gd name="T73" fmla="*/ 206 h 1115"/>
                  <a:gd name="T74" fmla="*/ 1023 w 1393"/>
                  <a:gd name="T75" fmla="*/ 204 h 1115"/>
                  <a:gd name="T76" fmla="*/ 1075 w 1393"/>
                  <a:gd name="T77" fmla="*/ 182 h 1115"/>
                  <a:gd name="T78" fmla="*/ 1134 w 1393"/>
                  <a:gd name="T79" fmla="*/ 151 h 1115"/>
                  <a:gd name="T80" fmla="*/ 1206 w 1393"/>
                  <a:gd name="T81" fmla="*/ 99 h 1115"/>
                  <a:gd name="T82" fmla="*/ 1250 w 1393"/>
                  <a:gd name="T83" fmla="*/ 57 h 1115"/>
                  <a:gd name="T84" fmla="*/ 1263 w 1393"/>
                  <a:gd name="T85" fmla="*/ 40 h 1115"/>
                  <a:gd name="T86" fmla="*/ 1274 w 1393"/>
                  <a:gd name="T87" fmla="*/ 38 h 1115"/>
                  <a:gd name="T88" fmla="*/ 1314 w 1393"/>
                  <a:gd name="T89" fmla="*/ 33 h 1115"/>
                  <a:gd name="T90" fmla="*/ 1364 w 1393"/>
                  <a:gd name="T91" fmla="*/ 19 h 1115"/>
                  <a:gd name="T92" fmla="*/ 1391 w 1393"/>
                  <a:gd name="T93" fmla="*/ 0 h 1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3" h="1115">
                    <a:moveTo>
                      <a:pt x="1391" y="0"/>
                    </a:moveTo>
                    <a:lnTo>
                      <a:pt x="1391" y="415"/>
                    </a:lnTo>
                    <a:lnTo>
                      <a:pt x="2" y="1115"/>
                    </a:lnTo>
                    <a:lnTo>
                      <a:pt x="0" y="747"/>
                    </a:lnTo>
                    <a:lnTo>
                      <a:pt x="0" y="735"/>
                    </a:lnTo>
                    <a:lnTo>
                      <a:pt x="0" y="749"/>
                    </a:lnTo>
                    <a:lnTo>
                      <a:pt x="0" y="749"/>
                    </a:lnTo>
                    <a:lnTo>
                      <a:pt x="2" y="749"/>
                    </a:lnTo>
                    <a:lnTo>
                      <a:pt x="9" y="749"/>
                    </a:lnTo>
                    <a:lnTo>
                      <a:pt x="19" y="747"/>
                    </a:lnTo>
                    <a:lnTo>
                      <a:pt x="33" y="745"/>
                    </a:lnTo>
                    <a:lnTo>
                      <a:pt x="49" y="742"/>
                    </a:lnTo>
                    <a:lnTo>
                      <a:pt x="69" y="733"/>
                    </a:lnTo>
                    <a:lnTo>
                      <a:pt x="92" y="723"/>
                    </a:lnTo>
                    <a:lnTo>
                      <a:pt x="116" y="707"/>
                    </a:lnTo>
                    <a:lnTo>
                      <a:pt x="142" y="686"/>
                    </a:lnTo>
                    <a:lnTo>
                      <a:pt x="170" y="659"/>
                    </a:lnTo>
                    <a:lnTo>
                      <a:pt x="170" y="659"/>
                    </a:lnTo>
                    <a:lnTo>
                      <a:pt x="189" y="640"/>
                    </a:lnTo>
                    <a:lnTo>
                      <a:pt x="208" y="628"/>
                    </a:lnTo>
                    <a:lnTo>
                      <a:pt x="223" y="619"/>
                    </a:lnTo>
                    <a:lnTo>
                      <a:pt x="237" y="614"/>
                    </a:lnTo>
                    <a:lnTo>
                      <a:pt x="251" y="610"/>
                    </a:lnTo>
                    <a:lnTo>
                      <a:pt x="263" y="610"/>
                    </a:lnTo>
                    <a:lnTo>
                      <a:pt x="275" y="610"/>
                    </a:lnTo>
                    <a:lnTo>
                      <a:pt x="287" y="610"/>
                    </a:lnTo>
                    <a:lnTo>
                      <a:pt x="299" y="609"/>
                    </a:lnTo>
                    <a:lnTo>
                      <a:pt x="313" y="603"/>
                    </a:lnTo>
                    <a:lnTo>
                      <a:pt x="313" y="603"/>
                    </a:lnTo>
                    <a:lnTo>
                      <a:pt x="318" y="602"/>
                    </a:lnTo>
                    <a:lnTo>
                      <a:pt x="325" y="598"/>
                    </a:lnTo>
                    <a:lnTo>
                      <a:pt x="332" y="593"/>
                    </a:lnTo>
                    <a:lnTo>
                      <a:pt x="341" y="586"/>
                    </a:lnTo>
                    <a:lnTo>
                      <a:pt x="349" y="581"/>
                    </a:lnTo>
                    <a:lnTo>
                      <a:pt x="358" y="574"/>
                    </a:lnTo>
                    <a:lnTo>
                      <a:pt x="367" y="567"/>
                    </a:lnTo>
                    <a:lnTo>
                      <a:pt x="375" y="560"/>
                    </a:lnTo>
                    <a:lnTo>
                      <a:pt x="382" y="555"/>
                    </a:lnTo>
                    <a:lnTo>
                      <a:pt x="391" y="548"/>
                    </a:lnTo>
                    <a:lnTo>
                      <a:pt x="386" y="533"/>
                    </a:lnTo>
                    <a:lnTo>
                      <a:pt x="386" y="533"/>
                    </a:lnTo>
                    <a:lnTo>
                      <a:pt x="386" y="533"/>
                    </a:lnTo>
                    <a:lnTo>
                      <a:pt x="387" y="531"/>
                    </a:lnTo>
                    <a:lnTo>
                      <a:pt x="393" y="531"/>
                    </a:lnTo>
                    <a:lnTo>
                      <a:pt x="398" y="529"/>
                    </a:lnTo>
                    <a:lnTo>
                      <a:pt x="403" y="527"/>
                    </a:lnTo>
                    <a:lnTo>
                      <a:pt x="412" y="526"/>
                    </a:lnTo>
                    <a:lnTo>
                      <a:pt x="420" y="522"/>
                    </a:lnTo>
                    <a:lnTo>
                      <a:pt x="429" y="519"/>
                    </a:lnTo>
                    <a:lnTo>
                      <a:pt x="439" y="515"/>
                    </a:lnTo>
                    <a:lnTo>
                      <a:pt x="451" y="510"/>
                    </a:lnTo>
                    <a:lnTo>
                      <a:pt x="451" y="510"/>
                    </a:lnTo>
                    <a:lnTo>
                      <a:pt x="462" y="503"/>
                    </a:lnTo>
                    <a:lnTo>
                      <a:pt x="472" y="496"/>
                    </a:lnTo>
                    <a:lnTo>
                      <a:pt x="482" y="486"/>
                    </a:lnTo>
                    <a:lnTo>
                      <a:pt x="493" y="474"/>
                    </a:lnTo>
                    <a:lnTo>
                      <a:pt x="501" y="462"/>
                    </a:lnTo>
                    <a:lnTo>
                      <a:pt x="512" y="450"/>
                    </a:lnTo>
                    <a:lnTo>
                      <a:pt x="522" y="438"/>
                    </a:lnTo>
                    <a:lnTo>
                      <a:pt x="532" y="425"/>
                    </a:lnTo>
                    <a:lnTo>
                      <a:pt x="543" y="415"/>
                    </a:lnTo>
                    <a:lnTo>
                      <a:pt x="557" y="405"/>
                    </a:lnTo>
                    <a:lnTo>
                      <a:pt x="591" y="406"/>
                    </a:lnTo>
                    <a:lnTo>
                      <a:pt x="591" y="406"/>
                    </a:lnTo>
                    <a:lnTo>
                      <a:pt x="598" y="410"/>
                    </a:lnTo>
                    <a:lnTo>
                      <a:pt x="609" y="412"/>
                    </a:lnTo>
                    <a:lnTo>
                      <a:pt x="621" y="412"/>
                    </a:lnTo>
                    <a:lnTo>
                      <a:pt x="634" y="410"/>
                    </a:lnTo>
                    <a:lnTo>
                      <a:pt x="650" y="408"/>
                    </a:lnTo>
                    <a:lnTo>
                      <a:pt x="666" y="403"/>
                    </a:lnTo>
                    <a:lnTo>
                      <a:pt x="681" y="398"/>
                    </a:lnTo>
                    <a:lnTo>
                      <a:pt x="697" y="393"/>
                    </a:lnTo>
                    <a:lnTo>
                      <a:pt x="712" y="386"/>
                    </a:lnTo>
                    <a:lnTo>
                      <a:pt x="728" y="377"/>
                    </a:lnTo>
                    <a:lnTo>
                      <a:pt x="728" y="377"/>
                    </a:lnTo>
                    <a:lnTo>
                      <a:pt x="742" y="370"/>
                    </a:lnTo>
                    <a:lnTo>
                      <a:pt x="754" y="362"/>
                    </a:lnTo>
                    <a:lnTo>
                      <a:pt x="764" y="353"/>
                    </a:lnTo>
                    <a:lnTo>
                      <a:pt x="773" y="346"/>
                    </a:lnTo>
                    <a:lnTo>
                      <a:pt x="781" y="339"/>
                    </a:lnTo>
                    <a:lnTo>
                      <a:pt x="787" y="332"/>
                    </a:lnTo>
                    <a:lnTo>
                      <a:pt x="792" y="327"/>
                    </a:lnTo>
                    <a:lnTo>
                      <a:pt x="795" y="322"/>
                    </a:lnTo>
                    <a:lnTo>
                      <a:pt x="797" y="320"/>
                    </a:lnTo>
                    <a:lnTo>
                      <a:pt x="799" y="318"/>
                    </a:lnTo>
                    <a:lnTo>
                      <a:pt x="799" y="318"/>
                    </a:lnTo>
                    <a:lnTo>
                      <a:pt x="799" y="318"/>
                    </a:lnTo>
                    <a:lnTo>
                      <a:pt x="800" y="320"/>
                    </a:lnTo>
                    <a:lnTo>
                      <a:pt x="802" y="322"/>
                    </a:lnTo>
                    <a:lnTo>
                      <a:pt x="807" y="322"/>
                    </a:lnTo>
                    <a:lnTo>
                      <a:pt x="814" y="322"/>
                    </a:lnTo>
                    <a:lnTo>
                      <a:pt x="825" y="320"/>
                    </a:lnTo>
                    <a:lnTo>
                      <a:pt x="837" y="318"/>
                    </a:lnTo>
                    <a:lnTo>
                      <a:pt x="852" y="313"/>
                    </a:lnTo>
                    <a:lnTo>
                      <a:pt x="873" y="306"/>
                    </a:lnTo>
                    <a:lnTo>
                      <a:pt x="897" y="296"/>
                    </a:lnTo>
                    <a:lnTo>
                      <a:pt x="897" y="296"/>
                    </a:lnTo>
                    <a:lnTo>
                      <a:pt x="921" y="284"/>
                    </a:lnTo>
                    <a:lnTo>
                      <a:pt x="942" y="272"/>
                    </a:lnTo>
                    <a:lnTo>
                      <a:pt x="959" y="260"/>
                    </a:lnTo>
                    <a:lnTo>
                      <a:pt x="973" y="247"/>
                    </a:lnTo>
                    <a:lnTo>
                      <a:pt x="984" y="235"/>
                    </a:lnTo>
                    <a:lnTo>
                      <a:pt x="992" y="225"/>
                    </a:lnTo>
                    <a:lnTo>
                      <a:pt x="997" y="216"/>
                    </a:lnTo>
                    <a:lnTo>
                      <a:pt x="1001" y="209"/>
                    </a:lnTo>
                    <a:lnTo>
                      <a:pt x="1004" y="206"/>
                    </a:lnTo>
                    <a:lnTo>
                      <a:pt x="1004" y="204"/>
                    </a:lnTo>
                    <a:lnTo>
                      <a:pt x="1004" y="204"/>
                    </a:lnTo>
                    <a:lnTo>
                      <a:pt x="1004" y="204"/>
                    </a:lnTo>
                    <a:lnTo>
                      <a:pt x="1004" y="206"/>
                    </a:lnTo>
                    <a:lnTo>
                      <a:pt x="1006" y="206"/>
                    </a:lnTo>
                    <a:lnTo>
                      <a:pt x="1008" y="208"/>
                    </a:lnTo>
                    <a:lnTo>
                      <a:pt x="1015" y="206"/>
                    </a:lnTo>
                    <a:lnTo>
                      <a:pt x="1023" y="204"/>
                    </a:lnTo>
                    <a:lnTo>
                      <a:pt x="1035" y="199"/>
                    </a:lnTo>
                    <a:lnTo>
                      <a:pt x="1053" y="192"/>
                    </a:lnTo>
                    <a:lnTo>
                      <a:pt x="1075" y="182"/>
                    </a:lnTo>
                    <a:lnTo>
                      <a:pt x="1104" y="168"/>
                    </a:lnTo>
                    <a:lnTo>
                      <a:pt x="1104" y="168"/>
                    </a:lnTo>
                    <a:lnTo>
                      <a:pt x="1134" y="151"/>
                    </a:lnTo>
                    <a:lnTo>
                      <a:pt x="1161" y="133"/>
                    </a:lnTo>
                    <a:lnTo>
                      <a:pt x="1186" y="116"/>
                    </a:lnTo>
                    <a:lnTo>
                      <a:pt x="1206" y="99"/>
                    </a:lnTo>
                    <a:lnTo>
                      <a:pt x="1224" y="83"/>
                    </a:lnTo>
                    <a:lnTo>
                      <a:pt x="1239" y="69"/>
                    </a:lnTo>
                    <a:lnTo>
                      <a:pt x="1250" y="57"/>
                    </a:lnTo>
                    <a:lnTo>
                      <a:pt x="1258" y="49"/>
                    </a:lnTo>
                    <a:lnTo>
                      <a:pt x="1262" y="42"/>
                    </a:lnTo>
                    <a:lnTo>
                      <a:pt x="1263" y="40"/>
                    </a:lnTo>
                    <a:lnTo>
                      <a:pt x="1263" y="40"/>
                    </a:lnTo>
                    <a:lnTo>
                      <a:pt x="1267" y="40"/>
                    </a:lnTo>
                    <a:lnTo>
                      <a:pt x="1274" y="38"/>
                    </a:lnTo>
                    <a:lnTo>
                      <a:pt x="1284" y="38"/>
                    </a:lnTo>
                    <a:lnTo>
                      <a:pt x="1298" y="37"/>
                    </a:lnTo>
                    <a:lnTo>
                      <a:pt x="1314" y="33"/>
                    </a:lnTo>
                    <a:lnTo>
                      <a:pt x="1331" y="30"/>
                    </a:lnTo>
                    <a:lnTo>
                      <a:pt x="1348" y="24"/>
                    </a:lnTo>
                    <a:lnTo>
                      <a:pt x="1364" y="19"/>
                    </a:lnTo>
                    <a:lnTo>
                      <a:pt x="1379" y="12"/>
                    </a:lnTo>
                    <a:lnTo>
                      <a:pt x="1393" y="5"/>
                    </a:lnTo>
                    <a:lnTo>
                      <a:pt x="1391" y="0"/>
                    </a:lnTo>
                    <a:lnTo>
                      <a:pt x="1391" y="0"/>
                    </a:lnTo>
                    <a:close/>
                  </a:path>
                </a:pathLst>
              </a:custGeom>
              <a:solidFill>
                <a:srgbClr val="E53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46" name="Freeform 970">
                <a:extLst>
                  <a:ext uri="{FF2B5EF4-FFF2-40B4-BE49-F238E27FC236}">
                    <a16:creationId xmlns:a16="http://schemas.microsoft.com/office/drawing/2014/main" id="{38AD20EE-425D-3C75-7607-36842FBF7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3534"/>
                <a:ext cx="197" cy="250"/>
              </a:xfrm>
              <a:custGeom>
                <a:avLst/>
                <a:gdLst>
                  <a:gd name="T0" fmla="*/ 2 w 394"/>
                  <a:gd name="T1" fmla="*/ 501 h 501"/>
                  <a:gd name="T2" fmla="*/ 19 w 394"/>
                  <a:gd name="T3" fmla="*/ 500 h 501"/>
                  <a:gd name="T4" fmla="*/ 50 w 394"/>
                  <a:gd name="T5" fmla="*/ 494 h 501"/>
                  <a:gd name="T6" fmla="*/ 91 w 394"/>
                  <a:gd name="T7" fmla="*/ 475 h 501"/>
                  <a:gd name="T8" fmla="*/ 142 w 394"/>
                  <a:gd name="T9" fmla="*/ 439 h 501"/>
                  <a:gd name="T10" fmla="*/ 169 w 394"/>
                  <a:gd name="T11" fmla="*/ 412 h 501"/>
                  <a:gd name="T12" fmla="*/ 207 w 394"/>
                  <a:gd name="T13" fmla="*/ 380 h 501"/>
                  <a:gd name="T14" fmla="*/ 237 w 394"/>
                  <a:gd name="T15" fmla="*/ 367 h 501"/>
                  <a:gd name="T16" fmla="*/ 262 w 394"/>
                  <a:gd name="T17" fmla="*/ 363 h 501"/>
                  <a:gd name="T18" fmla="*/ 287 w 394"/>
                  <a:gd name="T19" fmla="*/ 363 h 501"/>
                  <a:gd name="T20" fmla="*/ 313 w 394"/>
                  <a:gd name="T21" fmla="*/ 356 h 501"/>
                  <a:gd name="T22" fmla="*/ 318 w 394"/>
                  <a:gd name="T23" fmla="*/ 354 h 501"/>
                  <a:gd name="T24" fmla="*/ 332 w 394"/>
                  <a:gd name="T25" fmla="*/ 346 h 501"/>
                  <a:gd name="T26" fmla="*/ 349 w 394"/>
                  <a:gd name="T27" fmla="*/ 334 h 501"/>
                  <a:gd name="T28" fmla="*/ 366 w 394"/>
                  <a:gd name="T29" fmla="*/ 320 h 501"/>
                  <a:gd name="T30" fmla="*/ 383 w 394"/>
                  <a:gd name="T31" fmla="*/ 308 h 501"/>
                  <a:gd name="T32" fmla="*/ 390 w 394"/>
                  <a:gd name="T33" fmla="*/ 301 h 501"/>
                  <a:gd name="T34" fmla="*/ 392 w 394"/>
                  <a:gd name="T35" fmla="*/ 287 h 501"/>
                  <a:gd name="T36" fmla="*/ 371 w 394"/>
                  <a:gd name="T37" fmla="*/ 266 h 501"/>
                  <a:gd name="T38" fmla="*/ 337 w 394"/>
                  <a:gd name="T39" fmla="*/ 246 h 501"/>
                  <a:gd name="T40" fmla="*/ 295 w 394"/>
                  <a:gd name="T41" fmla="*/ 228 h 501"/>
                  <a:gd name="T42" fmla="*/ 252 w 394"/>
                  <a:gd name="T43" fmla="*/ 221 h 501"/>
                  <a:gd name="T44" fmla="*/ 242 w 394"/>
                  <a:gd name="T45" fmla="*/ 221 h 501"/>
                  <a:gd name="T46" fmla="*/ 224 w 394"/>
                  <a:gd name="T47" fmla="*/ 221 h 501"/>
                  <a:gd name="T48" fmla="*/ 211 w 394"/>
                  <a:gd name="T49" fmla="*/ 221 h 501"/>
                  <a:gd name="T50" fmla="*/ 200 w 394"/>
                  <a:gd name="T51" fmla="*/ 223 h 501"/>
                  <a:gd name="T52" fmla="*/ 195 w 394"/>
                  <a:gd name="T53" fmla="*/ 223 h 501"/>
                  <a:gd name="T54" fmla="*/ 195 w 394"/>
                  <a:gd name="T55" fmla="*/ 223 h 501"/>
                  <a:gd name="T56" fmla="*/ 195 w 394"/>
                  <a:gd name="T57" fmla="*/ 228 h 501"/>
                  <a:gd name="T58" fmla="*/ 193 w 394"/>
                  <a:gd name="T59" fmla="*/ 235 h 501"/>
                  <a:gd name="T60" fmla="*/ 192 w 394"/>
                  <a:gd name="T61" fmla="*/ 235 h 501"/>
                  <a:gd name="T62" fmla="*/ 190 w 394"/>
                  <a:gd name="T63" fmla="*/ 220 h 501"/>
                  <a:gd name="T64" fmla="*/ 186 w 394"/>
                  <a:gd name="T65" fmla="*/ 178 h 501"/>
                  <a:gd name="T66" fmla="*/ 183 w 394"/>
                  <a:gd name="T67" fmla="*/ 152 h 501"/>
                  <a:gd name="T68" fmla="*/ 167 w 394"/>
                  <a:gd name="T69" fmla="*/ 118 h 501"/>
                  <a:gd name="T70" fmla="*/ 150 w 394"/>
                  <a:gd name="T71" fmla="*/ 99 h 501"/>
                  <a:gd name="T72" fmla="*/ 131 w 394"/>
                  <a:gd name="T73" fmla="*/ 92 h 501"/>
                  <a:gd name="T74" fmla="*/ 121 w 394"/>
                  <a:gd name="T75" fmla="*/ 92 h 501"/>
                  <a:gd name="T76" fmla="*/ 119 w 394"/>
                  <a:gd name="T77" fmla="*/ 92 h 501"/>
                  <a:gd name="T78" fmla="*/ 117 w 394"/>
                  <a:gd name="T79" fmla="*/ 85 h 501"/>
                  <a:gd name="T80" fmla="*/ 116 w 394"/>
                  <a:gd name="T81" fmla="*/ 66 h 501"/>
                  <a:gd name="T82" fmla="*/ 107 w 394"/>
                  <a:gd name="T83" fmla="*/ 43 h 501"/>
                  <a:gd name="T84" fmla="*/ 91 w 394"/>
                  <a:gd name="T85" fmla="*/ 23 h 501"/>
                  <a:gd name="T86" fmla="*/ 64 w 394"/>
                  <a:gd name="T87" fmla="*/ 7 h 501"/>
                  <a:gd name="T88" fmla="*/ 50 w 394"/>
                  <a:gd name="T89" fmla="*/ 4 h 501"/>
                  <a:gd name="T90" fmla="*/ 27 w 394"/>
                  <a:gd name="T91" fmla="*/ 0 h 501"/>
                  <a:gd name="T92" fmla="*/ 12 w 394"/>
                  <a:gd name="T93" fmla="*/ 0 h 501"/>
                  <a:gd name="T94" fmla="*/ 3 w 394"/>
                  <a:gd name="T95" fmla="*/ 4 h 501"/>
                  <a:gd name="T96" fmla="*/ 0 w 394"/>
                  <a:gd name="T97" fmla="*/ 7 h 501"/>
                  <a:gd name="T98" fmla="*/ 0 w 394"/>
                  <a:gd name="T99" fmla="*/ 501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94" h="501">
                    <a:moveTo>
                      <a:pt x="0" y="501"/>
                    </a:moveTo>
                    <a:lnTo>
                      <a:pt x="2" y="501"/>
                    </a:lnTo>
                    <a:lnTo>
                      <a:pt x="8" y="501"/>
                    </a:lnTo>
                    <a:lnTo>
                      <a:pt x="19" y="500"/>
                    </a:lnTo>
                    <a:lnTo>
                      <a:pt x="33" y="498"/>
                    </a:lnTo>
                    <a:lnTo>
                      <a:pt x="50" y="494"/>
                    </a:lnTo>
                    <a:lnTo>
                      <a:pt x="69" y="486"/>
                    </a:lnTo>
                    <a:lnTo>
                      <a:pt x="91" y="475"/>
                    </a:lnTo>
                    <a:lnTo>
                      <a:pt x="116" y="460"/>
                    </a:lnTo>
                    <a:lnTo>
                      <a:pt x="142" y="439"/>
                    </a:lnTo>
                    <a:lnTo>
                      <a:pt x="169" y="412"/>
                    </a:lnTo>
                    <a:lnTo>
                      <a:pt x="169" y="412"/>
                    </a:lnTo>
                    <a:lnTo>
                      <a:pt x="190" y="393"/>
                    </a:lnTo>
                    <a:lnTo>
                      <a:pt x="207" y="380"/>
                    </a:lnTo>
                    <a:lnTo>
                      <a:pt x="223" y="372"/>
                    </a:lnTo>
                    <a:lnTo>
                      <a:pt x="237" y="367"/>
                    </a:lnTo>
                    <a:lnTo>
                      <a:pt x="250" y="365"/>
                    </a:lnTo>
                    <a:lnTo>
                      <a:pt x="262" y="363"/>
                    </a:lnTo>
                    <a:lnTo>
                      <a:pt x="275" y="363"/>
                    </a:lnTo>
                    <a:lnTo>
                      <a:pt x="287" y="363"/>
                    </a:lnTo>
                    <a:lnTo>
                      <a:pt x="300" y="361"/>
                    </a:lnTo>
                    <a:lnTo>
                      <a:pt x="313" y="356"/>
                    </a:lnTo>
                    <a:lnTo>
                      <a:pt x="313" y="356"/>
                    </a:lnTo>
                    <a:lnTo>
                      <a:pt x="318" y="354"/>
                    </a:lnTo>
                    <a:lnTo>
                      <a:pt x="325" y="351"/>
                    </a:lnTo>
                    <a:lnTo>
                      <a:pt x="332" y="346"/>
                    </a:lnTo>
                    <a:lnTo>
                      <a:pt x="340" y="339"/>
                    </a:lnTo>
                    <a:lnTo>
                      <a:pt x="349" y="334"/>
                    </a:lnTo>
                    <a:lnTo>
                      <a:pt x="358" y="327"/>
                    </a:lnTo>
                    <a:lnTo>
                      <a:pt x="366" y="320"/>
                    </a:lnTo>
                    <a:lnTo>
                      <a:pt x="375" y="313"/>
                    </a:lnTo>
                    <a:lnTo>
                      <a:pt x="383" y="308"/>
                    </a:lnTo>
                    <a:lnTo>
                      <a:pt x="390" y="301"/>
                    </a:lnTo>
                    <a:lnTo>
                      <a:pt x="390" y="301"/>
                    </a:lnTo>
                    <a:lnTo>
                      <a:pt x="394" y="296"/>
                    </a:lnTo>
                    <a:lnTo>
                      <a:pt x="392" y="287"/>
                    </a:lnTo>
                    <a:lnTo>
                      <a:pt x="385" y="277"/>
                    </a:lnTo>
                    <a:lnTo>
                      <a:pt x="371" y="266"/>
                    </a:lnTo>
                    <a:lnTo>
                      <a:pt x="356" y="256"/>
                    </a:lnTo>
                    <a:lnTo>
                      <a:pt x="337" y="246"/>
                    </a:lnTo>
                    <a:lnTo>
                      <a:pt x="316" y="237"/>
                    </a:lnTo>
                    <a:lnTo>
                      <a:pt x="295" y="228"/>
                    </a:lnTo>
                    <a:lnTo>
                      <a:pt x="273" y="223"/>
                    </a:lnTo>
                    <a:lnTo>
                      <a:pt x="252" y="221"/>
                    </a:lnTo>
                    <a:lnTo>
                      <a:pt x="252" y="221"/>
                    </a:lnTo>
                    <a:lnTo>
                      <a:pt x="242" y="221"/>
                    </a:lnTo>
                    <a:lnTo>
                      <a:pt x="233" y="221"/>
                    </a:lnTo>
                    <a:lnTo>
                      <a:pt x="224" y="221"/>
                    </a:lnTo>
                    <a:lnTo>
                      <a:pt x="218" y="221"/>
                    </a:lnTo>
                    <a:lnTo>
                      <a:pt x="211" y="221"/>
                    </a:lnTo>
                    <a:lnTo>
                      <a:pt x="205" y="221"/>
                    </a:lnTo>
                    <a:lnTo>
                      <a:pt x="200" y="223"/>
                    </a:lnTo>
                    <a:lnTo>
                      <a:pt x="197" y="223"/>
                    </a:lnTo>
                    <a:lnTo>
                      <a:pt x="195" y="223"/>
                    </a:lnTo>
                    <a:lnTo>
                      <a:pt x="195" y="223"/>
                    </a:lnTo>
                    <a:lnTo>
                      <a:pt x="195" y="223"/>
                    </a:lnTo>
                    <a:lnTo>
                      <a:pt x="195" y="225"/>
                    </a:lnTo>
                    <a:lnTo>
                      <a:pt x="195" y="228"/>
                    </a:lnTo>
                    <a:lnTo>
                      <a:pt x="193" y="232"/>
                    </a:lnTo>
                    <a:lnTo>
                      <a:pt x="193" y="235"/>
                    </a:lnTo>
                    <a:lnTo>
                      <a:pt x="193" y="237"/>
                    </a:lnTo>
                    <a:lnTo>
                      <a:pt x="192" y="235"/>
                    </a:lnTo>
                    <a:lnTo>
                      <a:pt x="192" y="230"/>
                    </a:lnTo>
                    <a:lnTo>
                      <a:pt x="190" y="220"/>
                    </a:lnTo>
                    <a:lnTo>
                      <a:pt x="188" y="202"/>
                    </a:lnTo>
                    <a:lnTo>
                      <a:pt x="186" y="178"/>
                    </a:lnTo>
                    <a:lnTo>
                      <a:pt x="186" y="178"/>
                    </a:lnTo>
                    <a:lnTo>
                      <a:pt x="183" y="152"/>
                    </a:lnTo>
                    <a:lnTo>
                      <a:pt x="176" y="133"/>
                    </a:lnTo>
                    <a:lnTo>
                      <a:pt x="167" y="118"/>
                    </a:lnTo>
                    <a:lnTo>
                      <a:pt x="159" y="107"/>
                    </a:lnTo>
                    <a:lnTo>
                      <a:pt x="150" y="99"/>
                    </a:lnTo>
                    <a:lnTo>
                      <a:pt x="140" y="95"/>
                    </a:lnTo>
                    <a:lnTo>
                      <a:pt x="131" y="92"/>
                    </a:lnTo>
                    <a:lnTo>
                      <a:pt x="124" y="92"/>
                    </a:lnTo>
                    <a:lnTo>
                      <a:pt x="121" y="92"/>
                    </a:lnTo>
                    <a:lnTo>
                      <a:pt x="119" y="92"/>
                    </a:lnTo>
                    <a:lnTo>
                      <a:pt x="119" y="92"/>
                    </a:lnTo>
                    <a:lnTo>
                      <a:pt x="119" y="90"/>
                    </a:lnTo>
                    <a:lnTo>
                      <a:pt x="117" y="85"/>
                    </a:lnTo>
                    <a:lnTo>
                      <a:pt x="117" y="76"/>
                    </a:lnTo>
                    <a:lnTo>
                      <a:pt x="116" y="66"/>
                    </a:lnTo>
                    <a:lnTo>
                      <a:pt x="112" y="55"/>
                    </a:lnTo>
                    <a:lnTo>
                      <a:pt x="107" y="43"/>
                    </a:lnTo>
                    <a:lnTo>
                      <a:pt x="100" y="33"/>
                    </a:lnTo>
                    <a:lnTo>
                      <a:pt x="91" y="23"/>
                    </a:lnTo>
                    <a:lnTo>
                      <a:pt x="79" y="14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50" y="4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01"/>
                    </a:lnTo>
                    <a:lnTo>
                      <a:pt x="0" y="501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47" name="Freeform 971">
                <a:extLst>
                  <a:ext uri="{FF2B5EF4-FFF2-40B4-BE49-F238E27FC236}">
                    <a16:creationId xmlns:a16="http://schemas.microsoft.com/office/drawing/2014/main" id="{BDDD27B0-0154-4F77-F949-2856364FC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3534"/>
                <a:ext cx="197" cy="250"/>
              </a:xfrm>
              <a:custGeom>
                <a:avLst/>
                <a:gdLst>
                  <a:gd name="T0" fmla="*/ 2 w 394"/>
                  <a:gd name="T1" fmla="*/ 501 h 501"/>
                  <a:gd name="T2" fmla="*/ 19 w 394"/>
                  <a:gd name="T3" fmla="*/ 500 h 501"/>
                  <a:gd name="T4" fmla="*/ 50 w 394"/>
                  <a:gd name="T5" fmla="*/ 494 h 501"/>
                  <a:gd name="T6" fmla="*/ 91 w 394"/>
                  <a:gd name="T7" fmla="*/ 475 h 501"/>
                  <a:gd name="T8" fmla="*/ 142 w 394"/>
                  <a:gd name="T9" fmla="*/ 439 h 501"/>
                  <a:gd name="T10" fmla="*/ 169 w 394"/>
                  <a:gd name="T11" fmla="*/ 412 h 501"/>
                  <a:gd name="T12" fmla="*/ 207 w 394"/>
                  <a:gd name="T13" fmla="*/ 380 h 501"/>
                  <a:gd name="T14" fmla="*/ 237 w 394"/>
                  <a:gd name="T15" fmla="*/ 367 h 501"/>
                  <a:gd name="T16" fmla="*/ 262 w 394"/>
                  <a:gd name="T17" fmla="*/ 363 h 501"/>
                  <a:gd name="T18" fmla="*/ 287 w 394"/>
                  <a:gd name="T19" fmla="*/ 363 h 501"/>
                  <a:gd name="T20" fmla="*/ 313 w 394"/>
                  <a:gd name="T21" fmla="*/ 356 h 501"/>
                  <a:gd name="T22" fmla="*/ 318 w 394"/>
                  <a:gd name="T23" fmla="*/ 354 h 501"/>
                  <a:gd name="T24" fmla="*/ 332 w 394"/>
                  <a:gd name="T25" fmla="*/ 346 h 501"/>
                  <a:gd name="T26" fmla="*/ 349 w 394"/>
                  <a:gd name="T27" fmla="*/ 334 h 501"/>
                  <a:gd name="T28" fmla="*/ 366 w 394"/>
                  <a:gd name="T29" fmla="*/ 320 h 501"/>
                  <a:gd name="T30" fmla="*/ 383 w 394"/>
                  <a:gd name="T31" fmla="*/ 308 h 501"/>
                  <a:gd name="T32" fmla="*/ 390 w 394"/>
                  <a:gd name="T33" fmla="*/ 301 h 501"/>
                  <a:gd name="T34" fmla="*/ 392 w 394"/>
                  <a:gd name="T35" fmla="*/ 287 h 501"/>
                  <a:gd name="T36" fmla="*/ 371 w 394"/>
                  <a:gd name="T37" fmla="*/ 266 h 501"/>
                  <a:gd name="T38" fmla="*/ 337 w 394"/>
                  <a:gd name="T39" fmla="*/ 246 h 501"/>
                  <a:gd name="T40" fmla="*/ 295 w 394"/>
                  <a:gd name="T41" fmla="*/ 228 h 501"/>
                  <a:gd name="T42" fmla="*/ 252 w 394"/>
                  <a:gd name="T43" fmla="*/ 221 h 501"/>
                  <a:gd name="T44" fmla="*/ 242 w 394"/>
                  <a:gd name="T45" fmla="*/ 221 h 501"/>
                  <a:gd name="T46" fmla="*/ 224 w 394"/>
                  <a:gd name="T47" fmla="*/ 221 h 501"/>
                  <a:gd name="T48" fmla="*/ 211 w 394"/>
                  <a:gd name="T49" fmla="*/ 221 h 501"/>
                  <a:gd name="T50" fmla="*/ 200 w 394"/>
                  <a:gd name="T51" fmla="*/ 223 h 501"/>
                  <a:gd name="T52" fmla="*/ 195 w 394"/>
                  <a:gd name="T53" fmla="*/ 223 h 501"/>
                  <a:gd name="T54" fmla="*/ 195 w 394"/>
                  <a:gd name="T55" fmla="*/ 223 h 501"/>
                  <a:gd name="T56" fmla="*/ 195 w 394"/>
                  <a:gd name="T57" fmla="*/ 228 h 501"/>
                  <a:gd name="T58" fmla="*/ 193 w 394"/>
                  <a:gd name="T59" fmla="*/ 235 h 501"/>
                  <a:gd name="T60" fmla="*/ 192 w 394"/>
                  <a:gd name="T61" fmla="*/ 235 h 501"/>
                  <a:gd name="T62" fmla="*/ 190 w 394"/>
                  <a:gd name="T63" fmla="*/ 220 h 501"/>
                  <a:gd name="T64" fmla="*/ 186 w 394"/>
                  <a:gd name="T65" fmla="*/ 178 h 501"/>
                  <a:gd name="T66" fmla="*/ 183 w 394"/>
                  <a:gd name="T67" fmla="*/ 152 h 501"/>
                  <a:gd name="T68" fmla="*/ 167 w 394"/>
                  <a:gd name="T69" fmla="*/ 118 h 501"/>
                  <a:gd name="T70" fmla="*/ 150 w 394"/>
                  <a:gd name="T71" fmla="*/ 99 h 501"/>
                  <a:gd name="T72" fmla="*/ 131 w 394"/>
                  <a:gd name="T73" fmla="*/ 92 h 501"/>
                  <a:gd name="T74" fmla="*/ 121 w 394"/>
                  <a:gd name="T75" fmla="*/ 92 h 501"/>
                  <a:gd name="T76" fmla="*/ 119 w 394"/>
                  <a:gd name="T77" fmla="*/ 92 h 501"/>
                  <a:gd name="T78" fmla="*/ 117 w 394"/>
                  <a:gd name="T79" fmla="*/ 85 h 501"/>
                  <a:gd name="T80" fmla="*/ 116 w 394"/>
                  <a:gd name="T81" fmla="*/ 66 h 501"/>
                  <a:gd name="T82" fmla="*/ 107 w 394"/>
                  <a:gd name="T83" fmla="*/ 43 h 501"/>
                  <a:gd name="T84" fmla="*/ 91 w 394"/>
                  <a:gd name="T85" fmla="*/ 23 h 501"/>
                  <a:gd name="T86" fmla="*/ 64 w 394"/>
                  <a:gd name="T87" fmla="*/ 7 h 501"/>
                  <a:gd name="T88" fmla="*/ 50 w 394"/>
                  <a:gd name="T89" fmla="*/ 4 h 501"/>
                  <a:gd name="T90" fmla="*/ 27 w 394"/>
                  <a:gd name="T91" fmla="*/ 0 h 501"/>
                  <a:gd name="T92" fmla="*/ 12 w 394"/>
                  <a:gd name="T93" fmla="*/ 0 h 501"/>
                  <a:gd name="T94" fmla="*/ 3 w 394"/>
                  <a:gd name="T95" fmla="*/ 4 h 501"/>
                  <a:gd name="T96" fmla="*/ 0 w 394"/>
                  <a:gd name="T97" fmla="*/ 7 h 501"/>
                  <a:gd name="T98" fmla="*/ 0 w 394"/>
                  <a:gd name="T99" fmla="*/ 501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94" h="501">
                    <a:moveTo>
                      <a:pt x="0" y="501"/>
                    </a:moveTo>
                    <a:lnTo>
                      <a:pt x="2" y="501"/>
                    </a:lnTo>
                    <a:lnTo>
                      <a:pt x="8" y="501"/>
                    </a:lnTo>
                    <a:lnTo>
                      <a:pt x="19" y="500"/>
                    </a:lnTo>
                    <a:lnTo>
                      <a:pt x="33" y="498"/>
                    </a:lnTo>
                    <a:lnTo>
                      <a:pt x="50" y="494"/>
                    </a:lnTo>
                    <a:lnTo>
                      <a:pt x="69" y="486"/>
                    </a:lnTo>
                    <a:lnTo>
                      <a:pt x="91" y="475"/>
                    </a:lnTo>
                    <a:lnTo>
                      <a:pt x="116" y="460"/>
                    </a:lnTo>
                    <a:lnTo>
                      <a:pt x="142" y="439"/>
                    </a:lnTo>
                    <a:lnTo>
                      <a:pt x="169" y="412"/>
                    </a:lnTo>
                    <a:lnTo>
                      <a:pt x="169" y="412"/>
                    </a:lnTo>
                    <a:lnTo>
                      <a:pt x="190" y="393"/>
                    </a:lnTo>
                    <a:lnTo>
                      <a:pt x="207" y="380"/>
                    </a:lnTo>
                    <a:lnTo>
                      <a:pt x="223" y="372"/>
                    </a:lnTo>
                    <a:lnTo>
                      <a:pt x="237" y="367"/>
                    </a:lnTo>
                    <a:lnTo>
                      <a:pt x="250" y="365"/>
                    </a:lnTo>
                    <a:lnTo>
                      <a:pt x="262" y="363"/>
                    </a:lnTo>
                    <a:lnTo>
                      <a:pt x="275" y="363"/>
                    </a:lnTo>
                    <a:lnTo>
                      <a:pt x="287" y="363"/>
                    </a:lnTo>
                    <a:lnTo>
                      <a:pt x="300" y="361"/>
                    </a:lnTo>
                    <a:lnTo>
                      <a:pt x="313" y="356"/>
                    </a:lnTo>
                    <a:lnTo>
                      <a:pt x="313" y="356"/>
                    </a:lnTo>
                    <a:lnTo>
                      <a:pt x="318" y="354"/>
                    </a:lnTo>
                    <a:lnTo>
                      <a:pt x="325" y="351"/>
                    </a:lnTo>
                    <a:lnTo>
                      <a:pt x="332" y="346"/>
                    </a:lnTo>
                    <a:lnTo>
                      <a:pt x="340" y="339"/>
                    </a:lnTo>
                    <a:lnTo>
                      <a:pt x="349" y="334"/>
                    </a:lnTo>
                    <a:lnTo>
                      <a:pt x="358" y="327"/>
                    </a:lnTo>
                    <a:lnTo>
                      <a:pt x="366" y="320"/>
                    </a:lnTo>
                    <a:lnTo>
                      <a:pt x="375" y="313"/>
                    </a:lnTo>
                    <a:lnTo>
                      <a:pt x="383" y="308"/>
                    </a:lnTo>
                    <a:lnTo>
                      <a:pt x="390" y="301"/>
                    </a:lnTo>
                    <a:lnTo>
                      <a:pt x="390" y="301"/>
                    </a:lnTo>
                    <a:lnTo>
                      <a:pt x="394" y="296"/>
                    </a:lnTo>
                    <a:lnTo>
                      <a:pt x="392" y="287"/>
                    </a:lnTo>
                    <a:lnTo>
                      <a:pt x="385" y="277"/>
                    </a:lnTo>
                    <a:lnTo>
                      <a:pt x="371" y="266"/>
                    </a:lnTo>
                    <a:lnTo>
                      <a:pt x="356" y="256"/>
                    </a:lnTo>
                    <a:lnTo>
                      <a:pt x="337" y="246"/>
                    </a:lnTo>
                    <a:lnTo>
                      <a:pt x="316" y="237"/>
                    </a:lnTo>
                    <a:lnTo>
                      <a:pt x="295" y="228"/>
                    </a:lnTo>
                    <a:lnTo>
                      <a:pt x="273" y="223"/>
                    </a:lnTo>
                    <a:lnTo>
                      <a:pt x="252" y="221"/>
                    </a:lnTo>
                    <a:lnTo>
                      <a:pt x="252" y="221"/>
                    </a:lnTo>
                    <a:lnTo>
                      <a:pt x="242" y="221"/>
                    </a:lnTo>
                    <a:lnTo>
                      <a:pt x="233" y="221"/>
                    </a:lnTo>
                    <a:lnTo>
                      <a:pt x="224" y="221"/>
                    </a:lnTo>
                    <a:lnTo>
                      <a:pt x="218" y="221"/>
                    </a:lnTo>
                    <a:lnTo>
                      <a:pt x="211" y="221"/>
                    </a:lnTo>
                    <a:lnTo>
                      <a:pt x="205" y="221"/>
                    </a:lnTo>
                    <a:lnTo>
                      <a:pt x="200" y="223"/>
                    </a:lnTo>
                    <a:lnTo>
                      <a:pt x="197" y="223"/>
                    </a:lnTo>
                    <a:lnTo>
                      <a:pt x="195" y="223"/>
                    </a:lnTo>
                    <a:lnTo>
                      <a:pt x="195" y="223"/>
                    </a:lnTo>
                    <a:lnTo>
                      <a:pt x="195" y="223"/>
                    </a:lnTo>
                    <a:lnTo>
                      <a:pt x="195" y="225"/>
                    </a:lnTo>
                    <a:lnTo>
                      <a:pt x="195" y="228"/>
                    </a:lnTo>
                    <a:lnTo>
                      <a:pt x="193" y="232"/>
                    </a:lnTo>
                    <a:lnTo>
                      <a:pt x="193" y="235"/>
                    </a:lnTo>
                    <a:lnTo>
                      <a:pt x="193" y="237"/>
                    </a:lnTo>
                    <a:lnTo>
                      <a:pt x="192" y="235"/>
                    </a:lnTo>
                    <a:lnTo>
                      <a:pt x="192" y="230"/>
                    </a:lnTo>
                    <a:lnTo>
                      <a:pt x="190" y="220"/>
                    </a:lnTo>
                    <a:lnTo>
                      <a:pt x="188" y="202"/>
                    </a:lnTo>
                    <a:lnTo>
                      <a:pt x="186" y="178"/>
                    </a:lnTo>
                    <a:lnTo>
                      <a:pt x="186" y="178"/>
                    </a:lnTo>
                    <a:lnTo>
                      <a:pt x="183" y="152"/>
                    </a:lnTo>
                    <a:lnTo>
                      <a:pt x="176" y="133"/>
                    </a:lnTo>
                    <a:lnTo>
                      <a:pt x="167" y="118"/>
                    </a:lnTo>
                    <a:lnTo>
                      <a:pt x="159" y="107"/>
                    </a:lnTo>
                    <a:lnTo>
                      <a:pt x="150" y="99"/>
                    </a:lnTo>
                    <a:lnTo>
                      <a:pt x="140" y="95"/>
                    </a:lnTo>
                    <a:lnTo>
                      <a:pt x="131" y="92"/>
                    </a:lnTo>
                    <a:lnTo>
                      <a:pt x="124" y="92"/>
                    </a:lnTo>
                    <a:lnTo>
                      <a:pt x="121" y="92"/>
                    </a:lnTo>
                    <a:lnTo>
                      <a:pt x="119" y="92"/>
                    </a:lnTo>
                    <a:lnTo>
                      <a:pt x="119" y="92"/>
                    </a:lnTo>
                    <a:lnTo>
                      <a:pt x="119" y="90"/>
                    </a:lnTo>
                    <a:lnTo>
                      <a:pt x="117" y="85"/>
                    </a:lnTo>
                    <a:lnTo>
                      <a:pt x="117" y="76"/>
                    </a:lnTo>
                    <a:lnTo>
                      <a:pt x="116" y="66"/>
                    </a:lnTo>
                    <a:lnTo>
                      <a:pt x="112" y="55"/>
                    </a:lnTo>
                    <a:lnTo>
                      <a:pt x="107" y="43"/>
                    </a:lnTo>
                    <a:lnTo>
                      <a:pt x="100" y="33"/>
                    </a:lnTo>
                    <a:lnTo>
                      <a:pt x="91" y="23"/>
                    </a:lnTo>
                    <a:lnTo>
                      <a:pt x="79" y="14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50" y="4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01"/>
                    </a:lnTo>
                    <a:lnTo>
                      <a:pt x="0" y="50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48" name="Freeform 972">
                <a:extLst>
                  <a:ext uri="{FF2B5EF4-FFF2-40B4-BE49-F238E27FC236}">
                    <a16:creationId xmlns:a16="http://schemas.microsoft.com/office/drawing/2014/main" id="{80D116DB-2782-8594-8CB4-8E0EE6A27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421"/>
                <a:ext cx="1238" cy="636"/>
              </a:xfrm>
              <a:custGeom>
                <a:avLst/>
                <a:gdLst>
                  <a:gd name="T0" fmla="*/ 2359 w 2474"/>
                  <a:gd name="T1" fmla="*/ 615 h 1272"/>
                  <a:gd name="T2" fmla="*/ 2170 w 2474"/>
                  <a:gd name="T3" fmla="*/ 745 h 1272"/>
                  <a:gd name="T4" fmla="*/ 2091 w 2474"/>
                  <a:gd name="T5" fmla="*/ 807 h 1272"/>
                  <a:gd name="T6" fmla="*/ 1989 w 2474"/>
                  <a:gd name="T7" fmla="*/ 838 h 1272"/>
                  <a:gd name="T8" fmla="*/ 1826 w 2474"/>
                  <a:gd name="T9" fmla="*/ 885 h 1272"/>
                  <a:gd name="T10" fmla="*/ 1736 w 2474"/>
                  <a:gd name="T11" fmla="*/ 925 h 1272"/>
                  <a:gd name="T12" fmla="*/ 1657 w 2474"/>
                  <a:gd name="T13" fmla="*/ 956 h 1272"/>
                  <a:gd name="T14" fmla="*/ 1558 w 2474"/>
                  <a:gd name="T15" fmla="*/ 987 h 1272"/>
                  <a:gd name="T16" fmla="*/ 1484 w 2474"/>
                  <a:gd name="T17" fmla="*/ 1008 h 1272"/>
                  <a:gd name="T18" fmla="*/ 1391 w 2474"/>
                  <a:gd name="T19" fmla="*/ 1023 h 1272"/>
                  <a:gd name="T20" fmla="*/ 1336 w 2474"/>
                  <a:gd name="T21" fmla="*/ 1037 h 1272"/>
                  <a:gd name="T22" fmla="*/ 1253 w 2474"/>
                  <a:gd name="T23" fmla="*/ 1104 h 1272"/>
                  <a:gd name="T24" fmla="*/ 1088 w 2474"/>
                  <a:gd name="T25" fmla="*/ 1234 h 1272"/>
                  <a:gd name="T26" fmla="*/ 1021 w 2474"/>
                  <a:gd name="T27" fmla="*/ 1272 h 1272"/>
                  <a:gd name="T28" fmla="*/ 919 w 2474"/>
                  <a:gd name="T29" fmla="*/ 1215 h 1272"/>
                  <a:gd name="T30" fmla="*/ 731 w 2474"/>
                  <a:gd name="T31" fmla="*/ 1110 h 1272"/>
                  <a:gd name="T32" fmla="*/ 612 w 2474"/>
                  <a:gd name="T33" fmla="*/ 1027 h 1272"/>
                  <a:gd name="T34" fmla="*/ 513 w 2474"/>
                  <a:gd name="T35" fmla="*/ 978 h 1272"/>
                  <a:gd name="T36" fmla="*/ 404 w 2474"/>
                  <a:gd name="T37" fmla="*/ 906 h 1272"/>
                  <a:gd name="T38" fmla="*/ 304 w 2474"/>
                  <a:gd name="T39" fmla="*/ 819 h 1272"/>
                  <a:gd name="T40" fmla="*/ 193 w 2474"/>
                  <a:gd name="T41" fmla="*/ 755 h 1272"/>
                  <a:gd name="T42" fmla="*/ 97 w 2474"/>
                  <a:gd name="T43" fmla="*/ 716 h 1272"/>
                  <a:gd name="T44" fmla="*/ 64 w 2474"/>
                  <a:gd name="T45" fmla="*/ 697 h 1272"/>
                  <a:gd name="T46" fmla="*/ 22 w 2474"/>
                  <a:gd name="T47" fmla="*/ 665 h 1272"/>
                  <a:gd name="T48" fmla="*/ 17 w 2474"/>
                  <a:gd name="T49" fmla="*/ 641 h 1272"/>
                  <a:gd name="T50" fmla="*/ 60 w 2474"/>
                  <a:gd name="T51" fmla="*/ 608 h 1272"/>
                  <a:gd name="T52" fmla="*/ 161 w 2474"/>
                  <a:gd name="T53" fmla="*/ 551 h 1272"/>
                  <a:gd name="T54" fmla="*/ 242 w 2474"/>
                  <a:gd name="T55" fmla="*/ 515 h 1272"/>
                  <a:gd name="T56" fmla="*/ 366 w 2474"/>
                  <a:gd name="T57" fmla="*/ 470 h 1272"/>
                  <a:gd name="T58" fmla="*/ 484 w 2474"/>
                  <a:gd name="T59" fmla="*/ 432 h 1272"/>
                  <a:gd name="T60" fmla="*/ 555 w 2474"/>
                  <a:gd name="T61" fmla="*/ 404 h 1272"/>
                  <a:gd name="T62" fmla="*/ 667 w 2474"/>
                  <a:gd name="T63" fmla="*/ 323 h 1272"/>
                  <a:gd name="T64" fmla="*/ 800 w 2474"/>
                  <a:gd name="T65" fmla="*/ 251 h 1272"/>
                  <a:gd name="T66" fmla="*/ 895 w 2474"/>
                  <a:gd name="T67" fmla="*/ 237 h 1272"/>
                  <a:gd name="T68" fmla="*/ 974 w 2474"/>
                  <a:gd name="T69" fmla="*/ 223 h 1272"/>
                  <a:gd name="T70" fmla="*/ 1057 w 2474"/>
                  <a:gd name="T71" fmla="*/ 199 h 1272"/>
                  <a:gd name="T72" fmla="*/ 1177 w 2474"/>
                  <a:gd name="T73" fmla="*/ 145 h 1272"/>
                  <a:gd name="T74" fmla="*/ 1377 w 2474"/>
                  <a:gd name="T75" fmla="*/ 40 h 1272"/>
                  <a:gd name="T76" fmla="*/ 1472 w 2474"/>
                  <a:gd name="T77" fmla="*/ 0 h 1272"/>
                  <a:gd name="T78" fmla="*/ 1526 w 2474"/>
                  <a:gd name="T79" fmla="*/ 22 h 1272"/>
                  <a:gd name="T80" fmla="*/ 1581 w 2474"/>
                  <a:gd name="T81" fmla="*/ 67 h 1272"/>
                  <a:gd name="T82" fmla="*/ 1633 w 2474"/>
                  <a:gd name="T83" fmla="*/ 88 h 1272"/>
                  <a:gd name="T84" fmla="*/ 1705 w 2474"/>
                  <a:gd name="T85" fmla="*/ 114 h 1272"/>
                  <a:gd name="T86" fmla="*/ 1793 w 2474"/>
                  <a:gd name="T87" fmla="*/ 157 h 1272"/>
                  <a:gd name="T88" fmla="*/ 1861 w 2474"/>
                  <a:gd name="T89" fmla="*/ 199 h 1272"/>
                  <a:gd name="T90" fmla="*/ 1890 w 2474"/>
                  <a:gd name="T91" fmla="*/ 239 h 1272"/>
                  <a:gd name="T92" fmla="*/ 1935 w 2474"/>
                  <a:gd name="T93" fmla="*/ 271 h 1272"/>
                  <a:gd name="T94" fmla="*/ 2013 w 2474"/>
                  <a:gd name="T95" fmla="*/ 301 h 1272"/>
                  <a:gd name="T96" fmla="*/ 2132 w 2474"/>
                  <a:gd name="T97" fmla="*/ 354 h 1272"/>
                  <a:gd name="T98" fmla="*/ 2206 w 2474"/>
                  <a:gd name="T99" fmla="*/ 398 h 1272"/>
                  <a:gd name="T100" fmla="*/ 2312 w 2474"/>
                  <a:gd name="T101" fmla="*/ 477 h 1272"/>
                  <a:gd name="T102" fmla="*/ 2429 w 2474"/>
                  <a:gd name="T103" fmla="*/ 555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74" h="1272">
                    <a:moveTo>
                      <a:pt x="2474" y="572"/>
                    </a:moveTo>
                    <a:lnTo>
                      <a:pt x="2443" y="576"/>
                    </a:lnTo>
                    <a:lnTo>
                      <a:pt x="2403" y="591"/>
                    </a:lnTo>
                    <a:lnTo>
                      <a:pt x="2359" y="615"/>
                    </a:lnTo>
                    <a:lnTo>
                      <a:pt x="2310" y="645"/>
                    </a:lnTo>
                    <a:lnTo>
                      <a:pt x="2260" y="679"/>
                    </a:lnTo>
                    <a:lnTo>
                      <a:pt x="2213" y="712"/>
                    </a:lnTo>
                    <a:lnTo>
                      <a:pt x="2170" y="745"/>
                    </a:lnTo>
                    <a:lnTo>
                      <a:pt x="2134" y="774"/>
                    </a:lnTo>
                    <a:lnTo>
                      <a:pt x="2106" y="795"/>
                    </a:lnTo>
                    <a:lnTo>
                      <a:pt x="2091" y="807"/>
                    </a:lnTo>
                    <a:lnTo>
                      <a:pt x="2091" y="807"/>
                    </a:lnTo>
                    <a:lnTo>
                      <a:pt x="2077" y="814"/>
                    </a:lnTo>
                    <a:lnTo>
                      <a:pt x="2054" y="823"/>
                    </a:lnTo>
                    <a:lnTo>
                      <a:pt x="2023" y="830"/>
                    </a:lnTo>
                    <a:lnTo>
                      <a:pt x="1989" y="838"/>
                    </a:lnTo>
                    <a:lnTo>
                      <a:pt x="1949" y="849"/>
                    </a:lnTo>
                    <a:lnTo>
                      <a:pt x="1908" y="859"/>
                    </a:lnTo>
                    <a:lnTo>
                      <a:pt x="1866" y="871"/>
                    </a:lnTo>
                    <a:lnTo>
                      <a:pt x="1826" y="885"/>
                    </a:lnTo>
                    <a:lnTo>
                      <a:pt x="1788" y="899"/>
                    </a:lnTo>
                    <a:lnTo>
                      <a:pt x="1755" y="914"/>
                    </a:lnTo>
                    <a:lnTo>
                      <a:pt x="1755" y="914"/>
                    </a:lnTo>
                    <a:lnTo>
                      <a:pt x="1736" y="925"/>
                    </a:lnTo>
                    <a:lnTo>
                      <a:pt x="1719" y="933"/>
                    </a:lnTo>
                    <a:lnTo>
                      <a:pt x="1698" y="940"/>
                    </a:lnTo>
                    <a:lnTo>
                      <a:pt x="1678" y="949"/>
                    </a:lnTo>
                    <a:lnTo>
                      <a:pt x="1657" y="956"/>
                    </a:lnTo>
                    <a:lnTo>
                      <a:pt x="1635" y="964"/>
                    </a:lnTo>
                    <a:lnTo>
                      <a:pt x="1610" y="971"/>
                    </a:lnTo>
                    <a:lnTo>
                      <a:pt x="1584" y="980"/>
                    </a:lnTo>
                    <a:lnTo>
                      <a:pt x="1558" y="987"/>
                    </a:lnTo>
                    <a:lnTo>
                      <a:pt x="1529" y="996"/>
                    </a:lnTo>
                    <a:lnTo>
                      <a:pt x="1529" y="996"/>
                    </a:lnTo>
                    <a:lnTo>
                      <a:pt x="1508" y="1002"/>
                    </a:lnTo>
                    <a:lnTo>
                      <a:pt x="1484" y="1008"/>
                    </a:lnTo>
                    <a:lnTo>
                      <a:pt x="1460" y="1011"/>
                    </a:lnTo>
                    <a:lnTo>
                      <a:pt x="1436" y="1016"/>
                    </a:lnTo>
                    <a:lnTo>
                      <a:pt x="1413" y="1020"/>
                    </a:lnTo>
                    <a:lnTo>
                      <a:pt x="1391" y="1023"/>
                    </a:lnTo>
                    <a:lnTo>
                      <a:pt x="1372" y="1025"/>
                    </a:lnTo>
                    <a:lnTo>
                      <a:pt x="1356" y="1028"/>
                    </a:lnTo>
                    <a:lnTo>
                      <a:pt x="1344" y="1032"/>
                    </a:lnTo>
                    <a:lnTo>
                      <a:pt x="1336" y="1037"/>
                    </a:lnTo>
                    <a:lnTo>
                      <a:pt x="1336" y="1037"/>
                    </a:lnTo>
                    <a:lnTo>
                      <a:pt x="1318" y="1051"/>
                    </a:lnTo>
                    <a:lnTo>
                      <a:pt x="1289" y="1075"/>
                    </a:lnTo>
                    <a:lnTo>
                      <a:pt x="1253" y="1104"/>
                    </a:lnTo>
                    <a:lnTo>
                      <a:pt x="1213" y="1137"/>
                    </a:lnTo>
                    <a:lnTo>
                      <a:pt x="1170" y="1172"/>
                    </a:lnTo>
                    <a:lnTo>
                      <a:pt x="1126" y="1205"/>
                    </a:lnTo>
                    <a:lnTo>
                      <a:pt x="1088" y="1234"/>
                    </a:lnTo>
                    <a:lnTo>
                      <a:pt x="1056" y="1257"/>
                    </a:lnTo>
                    <a:lnTo>
                      <a:pt x="1033" y="1270"/>
                    </a:lnTo>
                    <a:lnTo>
                      <a:pt x="1021" y="1272"/>
                    </a:lnTo>
                    <a:lnTo>
                      <a:pt x="1021" y="1272"/>
                    </a:lnTo>
                    <a:lnTo>
                      <a:pt x="1011" y="1265"/>
                    </a:lnTo>
                    <a:lnTo>
                      <a:pt x="988" y="1253"/>
                    </a:lnTo>
                    <a:lnTo>
                      <a:pt x="957" y="1236"/>
                    </a:lnTo>
                    <a:lnTo>
                      <a:pt x="919" y="1215"/>
                    </a:lnTo>
                    <a:lnTo>
                      <a:pt x="876" y="1193"/>
                    </a:lnTo>
                    <a:lnTo>
                      <a:pt x="828" y="1167"/>
                    </a:lnTo>
                    <a:lnTo>
                      <a:pt x="779" y="1139"/>
                    </a:lnTo>
                    <a:lnTo>
                      <a:pt x="731" y="1110"/>
                    </a:lnTo>
                    <a:lnTo>
                      <a:pt x="686" y="1080"/>
                    </a:lnTo>
                    <a:lnTo>
                      <a:pt x="646" y="1051"/>
                    </a:lnTo>
                    <a:lnTo>
                      <a:pt x="646" y="1051"/>
                    </a:lnTo>
                    <a:lnTo>
                      <a:pt x="612" y="1027"/>
                    </a:lnTo>
                    <a:lnTo>
                      <a:pt x="582" y="1009"/>
                    </a:lnTo>
                    <a:lnTo>
                      <a:pt x="558" y="997"/>
                    </a:lnTo>
                    <a:lnTo>
                      <a:pt x="536" y="987"/>
                    </a:lnTo>
                    <a:lnTo>
                      <a:pt x="513" y="978"/>
                    </a:lnTo>
                    <a:lnTo>
                      <a:pt x="491" y="968"/>
                    </a:lnTo>
                    <a:lnTo>
                      <a:pt x="466" y="954"/>
                    </a:lnTo>
                    <a:lnTo>
                      <a:pt x="437" y="935"/>
                    </a:lnTo>
                    <a:lnTo>
                      <a:pt x="404" y="906"/>
                    </a:lnTo>
                    <a:lnTo>
                      <a:pt x="363" y="868"/>
                    </a:lnTo>
                    <a:lnTo>
                      <a:pt x="363" y="868"/>
                    </a:lnTo>
                    <a:lnTo>
                      <a:pt x="333" y="842"/>
                    </a:lnTo>
                    <a:lnTo>
                      <a:pt x="304" y="819"/>
                    </a:lnTo>
                    <a:lnTo>
                      <a:pt x="276" y="799"/>
                    </a:lnTo>
                    <a:lnTo>
                      <a:pt x="247" y="783"/>
                    </a:lnTo>
                    <a:lnTo>
                      <a:pt x="221" y="767"/>
                    </a:lnTo>
                    <a:lnTo>
                      <a:pt x="193" y="755"/>
                    </a:lnTo>
                    <a:lnTo>
                      <a:pt x="169" y="745"/>
                    </a:lnTo>
                    <a:lnTo>
                      <a:pt x="143" y="735"/>
                    </a:lnTo>
                    <a:lnTo>
                      <a:pt x="121" y="726"/>
                    </a:lnTo>
                    <a:lnTo>
                      <a:pt x="97" y="716"/>
                    </a:lnTo>
                    <a:lnTo>
                      <a:pt x="97" y="716"/>
                    </a:lnTo>
                    <a:lnTo>
                      <a:pt x="86" y="710"/>
                    </a:lnTo>
                    <a:lnTo>
                      <a:pt x="74" y="703"/>
                    </a:lnTo>
                    <a:lnTo>
                      <a:pt x="64" y="697"/>
                    </a:lnTo>
                    <a:lnTo>
                      <a:pt x="53" y="688"/>
                    </a:lnTo>
                    <a:lnTo>
                      <a:pt x="41" y="681"/>
                    </a:lnTo>
                    <a:lnTo>
                      <a:pt x="33" y="672"/>
                    </a:lnTo>
                    <a:lnTo>
                      <a:pt x="22" y="665"/>
                    </a:lnTo>
                    <a:lnTo>
                      <a:pt x="15" y="660"/>
                    </a:lnTo>
                    <a:lnTo>
                      <a:pt x="7" y="655"/>
                    </a:lnTo>
                    <a:lnTo>
                      <a:pt x="0" y="653"/>
                    </a:lnTo>
                    <a:lnTo>
                      <a:pt x="17" y="641"/>
                    </a:lnTo>
                    <a:lnTo>
                      <a:pt x="17" y="641"/>
                    </a:lnTo>
                    <a:lnTo>
                      <a:pt x="26" y="633"/>
                    </a:lnTo>
                    <a:lnTo>
                      <a:pt x="41" y="621"/>
                    </a:lnTo>
                    <a:lnTo>
                      <a:pt x="60" y="608"/>
                    </a:lnTo>
                    <a:lnTo>
                      <a:pt x="81" y="595"/>
                    </a:lnTo>
                    <a:lnTo>
                      <a:pt x="107" y="581"/>
                    </a:lnTo>
                    <a:lnTo>
                      <a:pt x="133" y="565"/>
                    </a:lnTo>
                    <a:lnTo>
                      <a:pt x="161" y="551"/>
                    </a:lnTo>
                    <a:lnTo>
                      <a:pt x="188" y="538"/>
                    </a:lnTo>
                    <a:lnTo>
                      <a:pt x="216" y="525"/>
                    </a:lnTo>
                    <a:lnTo>
                      <a:pt x="242" y="515"/>
                    </a:lnTo>
                    <a:lnTo>
                      <a:pt x="242" y="515"/>
                    </a:lnTo>
                    <a:lnTo>
                      <a:pt x="273" y="503"/>
                    </a:lnTo>
                    <a:lnTo>
                      <a:pt x="304" y="491"/>
                    </a:lnTo>
                    <a:lnTo>
                      <a:pt x="335" y="481"/>
                    </a:lnTo>
                    <a:lnTo>
                      <a:pt x="366" y="470"/>
                    </a:lnTo>
                    <a:lnTo>
                      <a:pt x="397" y="460"/>
                    </a:lnTo>
                    <a:lnTo>
                      <a:pt x="428" y="449"/>
                    </a:lnTo>
                    <a:lnTo>
                      <a:pt x="456" y="441"/>
                    </a:lnTo>
                    <a:lnTo>
                      <a:pt x="484" y="432"/>
                    </a:lnTo>
                    <a:lnTo>
                      <a:pt x="508" y="423"/>
                    </a:lnTo>
                    <a:lnTo>
                      <a:pt x="532" y="415"/>
                    </a:lnTo>
                    <a:lnTo>
                      <a:pt x="532" y="415"/>
                    </a:lnTo>
                    <a:lnTo>
                      <a:pt x="555" y="404"/>
                    </a:lnTo>
                    <a:lnTo>
                      <a:pt x="579" y="387"/>
                    </a:lnTo>
                    <a:lnTo>
                      <a:pt x="606" y="368"/>
                    </a:lnTo>
                    <a:lnTo>
                      <a:pt x="636" y="346"/>
                    </a:lnTo>
                    <a:lnTo>
                      <a:pt x="667" y="323"/>
                    </a:lnTo>
                    <a:lnTo>
                      <a:pt x="700" y="301"/>
                    </a:lnTo>
                    <a:lnTo>
                      <a:pt x="733" y="280"/>
                    </a:lnTo>
                    <a:lnTo>
                      <a:pt x="765" y="263"/>
                    </a:lnTo>
                    <a:lnTo>
                      <a:pt x="800" y="251"/>
                    </a:lnTo>
                    <a:lnTo>
                      <a:pt x="836" y="244"/>
                    </a:lnTo>
                    <a:lnTo>
                      <a:pt x="836" y="244"/>
                    </a:lnTo>
                    <a:lnTo>
                      <a:pt x="867" y="240"/>
                    </a:lnTo>
                    <a:lnTo>
                      <a:pt x="895" y="237"/>
                    </a:lnTo>
                    <a:lnTo>
                      <a:pt x="917" y="235"/>
                    </a:lnTo>
                    <a:lnTo>
                      <a:pt x="938" y="232"/>
                    </a:lnTo>
                    <a:lnTo>
                      <a:pt x="957" y="228"/>
                    </a:lnTo>
                    <a:lnTo>
                      <a:pt x="974" y="223"/>
                    </a:lnTo>
                    <a:lnTo>
                      <a:pt x="992" y="220"/>
                    </a:lnTo>
                    <a:lnTo>
                      <a:pt x="1011" y="213"/>
                    </a:lnTo>
                    <a:lnTo>
                      <a:pt x="1031" y="207"/>
                    </a:lnTo>
                    <a:lnTo>
                      <a:pt x="1057" y="199"/>
                    </a:lnTo>
                    <a:lnTo>
                      <a:pt x="1057" y="199"/>
                    </a:lnTo>
                    <a:lnTo>
                      <a:pt x="1088" y="187"/>
                    </a:lnTo>
                    <a:lnTo>
                      <a:pt x="1128" y="168"/>
                    </a:lnTo>
                    <a:lnTo>
                      <a:pt x="1177" y="145"/>
                    </a:lnTo>
                    <a:lnTo>
                      <a:pt x="1227" y="119"/>
                    </a:lnTo>
                    <a:lnTo>
                      <a:pt x="1279" y="92"/>
                    </a:lnTo>
                    <a:lnTo>
                      <a:pt x="1329" y="64"/>
                    </a:lnTo>
                    <a:lnTo>
                      <a:pt x="1377" y="40"/>
                    </a:lnTo>
                    <a:lnTo>
                      <a:pt x="1419" y="21"/>
                    </a:lnTo>
                    <a:lnTo>
                      <a:pt x="1450" y="7"/>
                    </a:lnTo>
                    <a:lnTo>
                      <a:pt x="1472" y="0"/>
                    </a:lnTo>
                    <a:lnTo>
                      <a:pt x="1472" y="0"/>
                    </a:lnTo>
                    <a:lnTo>
                      <a:pt x="1486" y="0"/>
                    </a:lnTo>
                    <a:lnTo>
                      <a:pt x="1500" y="5"/>
                    </a:lnTo>
                    <a:lnTo>
                      <a:pt x="1514" y="12"/>
                    </a:lnTo>
                    <a:lnTo>
                      <a:pt x="1526" y="22"/>
                    </a:lnTo>
                    <a:lnTo>
                      <a:pt x="1539" y="33"/>
                    </a:lnTo>
                    <a:lnTo>
                      <a:pt x="1553" y="45"/>
                    </a:lnTo>
                    <a:lnTo>
                      <a:pt x="1567" y="57"/>
                    </a:lnTo>
                    <a:lnTo>
                      <a:pt x="1581" y="67"/>
                    </a:lnTo>
                    <a:lnTo>
                      <a:pt x="1598" y="76"/>
                    </a:lnTo>
                    <a:lnTo>
                      <a:pt x="1616" y="83"/>
                    </a:lnTo>
                    <a:lnTo>
                      <a:pt x="1616" y="83"/>
                    </a:lnTo>
                    <a:lnTo>
                      <a:pt x="1633" y="88"/>
                    </a:lnTo>
                    <a:lnTo>
                      <a:pt x="1650" y="93"/>
                    </a:lnTo>
                    <a:lnTo>
                      <a:pt x="1669" y="100"/>
                    </a:lnTo>
                    <a:lnTo>
                      <a:pt x="1686" y="107"/>
                    </a:lnTo>
                    <a:lnTo>
                      <a:pt x="1705" y="114"/>
                    </a:lnTo>
                    <a:lnTo>
                      <a:pt x="1724" y="124"/>
                    </a:lnTo>
                    <a:lnTo>
                      <a:pt x="1745" y="133"/>
                    </a:lnTo>
                    <a:lnTo>
                      <a:pt x="1768" y="145"/>
                    </a:lnTo>
                    <a:lnTo>
                      <a:pt x="1793" y="157"/>
                    </a:lnTo>
                    <a:lnTo>
                      <a:pt x="1819" y="171"/>
                    </a:lnTo>
                    <a:lnTo>
                      <a:pt x="1819" y="171"/>
                    </a:lnTo>
                    <a:lnTo>
                      <a:pt x="1844" y="185"/>
                    </a:lnTo>
                    <a:lnTo>
                      <a:pt x="1861" y="199"/>
                    </a:lnTo>
                    <a:lnTo>
                      <a:pt x="1873" y="209"/>
                    </a:lnTo>
                    <a:lnTo>
                      <a:pt x="1880" y="220"/>
                    </a:lnTo>
                    <a:lnTo>
                      <a:pt x="1887" y="230"/>
                    </a:lnTo>
                    <a:lnTo>
                      <a:pt x="1890" y="239"/>
                    </a:lnTo>
                    <a:lnTo>
                      <a:pt x="1897" y="247"/>
                    </a:lnTo>
                    <a:lnTo>
                      <a:pt x="1906" y="254"/>
                    </a:lnTo>
                    <a:lnTo>
                      <a:pt x="1918" y="263"/>
                    </a:lnTo>
                    <a:lnTo>
                      <a:pt x="1935" y="271"/>
                    </a:lnTo>
                    <a:lnTo>
                      <a:pt x="1935" y="271"/>
                    </a:lnTo>
                    <a:lnTo>
                      <a:pt x="1959" y="280"/>
                    </a:lnTo>
                    <a:lnTo>
                      <a:pt x="1985" y="290"/>
                    </a:lnTo>
                    <a:lnTo>
                      <a:pt x="2013" y="301"/>
                    </a:lnTo>
                    <a:lnTo>
                      <a:pt x="2044" y="313"/>
                    </a:lnTo>
                    <a:lnTo>
                      <a:pt x="2073" y="327"/>
                    </a:lnTo>
                    <a:lnTo>
                      <a:pt x="2103" y="341"/>
                    </a:lnTo>
                    <a:lnTo>
                      <a:pt x="2132" y="354"/>
                    </a:lnTo>
                    <a:lnTo>
                      <a:pt x="2160" y="368"/>
                    </a:lnTo>
                    <a:lnTo>
                      <a:pt x="2186" y="384"/>
                    </a:lnTo>
                    <a:lnTo>
                      <a:pt x="2206" y="398"/>
                    </a:lnTo>
                    <a:lnTo>
                      <a:pt x="2206" y="398"/>
                    </a:lnTo>
                    <a:lnTo>
                      <a:pt x="2229" y="415"/>
                    </a:lnTo>
                    <a:lnTo>
                      <a:pt x="2255" y="434"/>
                    </a:lnTo>
                    <a:lnTo>
                      <a:pt x="2283" y="456"/>
                    </a:lnTo>
                    <a:lnTo>
                      <a:pt x="2312" y="477"/>
                    </a:lnTo>
                    <a:lnTo>
                      <a:pt x="2343" y="500"/>
                    </a:lnTo>
                    <a:lnTo>
                      <a:pt x="2372" y="520"/>
                    </a:lnTo>
                    <a:lnTo>
                      <a:pt x="2402" y="539"/>
                    </a:lnTo>
                    <a:lnTo>
                      <a:pt x="2429" y="555"/>
                    </a:lnTo>
                    <a:lnTo>
                      <a:pt x="2454" y="565"/>
                    </a:lnTo>
                    <a:lnTo>
                      <a:pt x="2474" y="572"/>
                    </a:lnTo>
                    <a:lnTo>
                      <a:pt x="2474" y="572"/>
                    </a:lnTo>
                    <a:close/>
                  </a:path>
                </a:pathLst>
              </a:custGeom>
              <a:solidFill>
                <a:srgbClr val="FF9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49" name="Freeform 973">
                <a:extLst>
                  <a:ext uri="{FF2B5EF4-FFF2-40B4-BE49-F238E27FC236}">
                    <a16:creationId xmlns:a16="http://schemas.microsoft.com/office/drawing/2014/main" id="{03B19A5F-9986-E232-13B3-5C54DCBCB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421"/>
                <a:ext cx="1238" cy="636"/>
              </a:xfrm>
              <a:custGeom>
                <a:avLst/>
                <a:gdLst>
                  <a:gd name="T0" fmla="*/ 2359 w 2474"/>
                  <a:gd name="T1" fmla="*/ 615 h 1272"/>
                  <a:gd name="T2" fmla="*/ 2170 w 2474"/>
                  <a:gd name="T3" fmla="*/ 745 h 1272"/>
                  <a:gd name="T4" fmla="*/ 2091 w 2474"/>
                  <a:gd name="T5" fmla="*/ 807 h 1272"/>
                  <a:gd name="T6" fmla="*/ 1989 w 2474"/>
                  <a:gd name="T7" fmla="*/ 838 h 1272"/>
                  <a:gd name="T8" fmla="*/ 1826 w 2474"/>
                  <a:gd name="T9" fmla="*/ 885 h 1272"/>
                  <a:gd name="T10" fmla="*/ 1736 w 2474"/>
                  <a:gd name="T11" fmla="*/ 925 h 1272"/>
                  <a:gd name="T12" fmla="*/ 1657 w 2474"/>
                  <a:gd name="T13" fmla="*/ 956 h 1272"/>
                  <a:gd name="T14" fmla="*/ 1558 w 2474"/>
                  <a:gd name="T15" fmla="*/ 987 h 1272"/>
                  <a:gd name="T16" fmla="*/ 1484 w 2474"/>
                  <a:gd name="T17" fmla="*/ 1008 h 1272"/>
                  <a:gd name="T18" fmla="*/ 1391 w 2474"/>
                  <a:gd name="T19" fmla="*/ 1023 h 1272"/>
                  <a:gd name="T20" fmla="*/ 1336 w 2474"/>
                  <a:gd name="T21" fmla="*/ 1037 h 1272"/>
                  <a:gd name="T22" fmla="*/ 1253 w 2474"/>
                  <a:gd name="T23" fmla="*/ 1104 h 1272"/>
                  <a:gd name="T24" fmla="*/ 1088 w 2474"/>
                  <a:gd name="T25" fmla="*/ 1234 h 1272"/>
                  <a:gd name="T26" fmla="*/ 1021 w 2474"/>
                  <a:gd name="T27" fmla="*/ 1272 h 1272"/>
                  <a:gd name="T28" fmla="*/ 919 w 2474"/>
                  <a:gd name="T29" fmla="*/ 1215 h 1272"/>
                  <a:gd name="T30" fmla="*/ 731 w 2474"/>
                  <a:gd name="T31" fmla="*/ 1110 h 1272"/>
                  <a:gd name="T32" fmla="*/ 612 w 2474"/>
                  <a:gd name="T33" fmla="*/ 1027 h 1272"/>
                  <a:gd name="T34" fmla="*/ 513 w 2474"/>
                  <a:gd name="T35" fmla="*/ 978 h 1272"/>
                  <a:gd name="T36" fmla="*/ 404 w 2474"/>
                  <a:gd name="T37" fmla="*/ 906 h 1272"/>
                  <a:gd name="T38" fmla="*/ 304 w 2474"/>
                  <a:gd name="T39" fmla="*/ 819 h 1272"/>
                  <a:gd name="T40" fmla="*/ 193 w 2474"/>
                  <a:gd name="T41" fmla="*/ 755 h 1272"/>
                  <a:gd name="T42" fmla="*/ 97 w 2474"/>
                  <a:gd name="T43" fmla="*/ 716 h 1272"/>
                  <a:gd name="T44" fmla="*/ 64 w 2474"/>
                  <a:gd name="T45" fmla="*/ 697 h 1272"/>
                  <a:gd name="T46" fmla="*/ 22 w 2474"/>
                  <a:gd name="T47" fmla="*/ 665 h 1272"/>
                  <a:gd name="T48" fmla="*/ 17 w 2474"/>
                  <a:gd name="T49" fmla="*/ 641 h 1272"/>
                  <a:gd name="T50" fmla="*/ 60 w 2474"/>
                  <a:gd name="T51" fmla="*/ 608 h 1272"/>
                  <a:gd name="T52" fmla="*/ 161 w 2474"/>
                  <a:gd name="T53" fmla="*/ 551 h 1272"/>
                  <a:gd name="T54" fmla="*/ 242 w 2474"/>
                  <a:gd name="T55" fmla="*/ 515 h 1272"/>
                  <a:gd name="T56" fmla="*/ 366 w 2474"/>
                  <a:gd name="T57" fmla="*/ 470 h 1272"/>
                  <a:gd name="T58" fmla="*/ 484 w 2474"/>
                  <a:gd name="T59" fmla="*/ 432 h 1272"/>
                  <a:gd name="T60" fmla="*/ 555 w 2474"/>
                  <a:gd name="T61" fmla="*/ 404 h 1272"/>
                  <a:gd name="T62" fmla="*/ 667 w 2474"/>
                  <a:gd name="T63" fmla="*/ 323 h 1272"/>
                  <a:gd name="T64" fmla="*/ 800 w 2474"/>
                  <a:gd name="T65" fmla="*/ 251 h 1272"/>
                  <a:gd name="T66" fmla="*/ 895 w 2474"/>
                  <a:gd name="T67" fmla="*/ 237 h 1272"/>
                  <a:gd name="T68" fmla="*/ 974 w 2474"/>
                  <a:gd name="T69" fmla="*/ 223 h 1272"/>
                  <a:gd name="T70" fmla="*/ 1057 w 2474"/>
                  <a:gd name="T71" fmla="*/ 199 h 1272"/>
                  <a:gd name="T72" fmla="*/ 1177 w 2474"/>
                  <a:gd name="T73" fmla="*/ 145 h 1272"/>
                  <a:gd name="T74" fmla="*/ 1377 w 2474"/>
                  <a:gd name="T75" fmla="*/ 40 h 1272"/>
                  <a:gd name="T76" fmla="*/ 1472 w 2474"/>
                  <a:gd name="T77" fmla="*/ 0 h 1272"/>
                  <a:gd name="T78" fmla="*/ 1526 w 2474"/>
                  <a:gd name="T79" fmla="*/ 22 h 1272"/>
                  <a:gd name="T80" fmla="*/ 1581 w 2474"/>
                  <a:gd name="T81" fmla="*/ 67 h 1272"/>
                  <a:gd name="T82" fmla="*/ 1633 w 2474"/>
                  <a:gd name="T83" fmla="*/ 88 h 1272"/>
                  <a:gd name="T84" fmla="*/ 1705 w 2474"/>
                  <a:gd name="T85" fmla="*/ 114 h 1272"/>
                  <a:gd name="T86" fmla="*/ 1793 w 2474"/>
                  <a:gd name="T87" fmla="*/ 157 h 1272"/>
                  <a:gd name="T88" fmla="*/ 1861 w 2474"/>
                  <a:gd name="T89" fmla="*/ 199 h 1272"/>
                  <a:gd name="T90" fmla="*/ 1890 w 2474"/>
                  <a:gd name="T91" fmla="*/ 239 h 1272"/>
                  <a:gd name="T92" fmla="*/ 1935 w 2474"/>
                  <a:gd name="T93" fmla="*/ 271 h 1272"/>
                  <a:gd name="T94" fmla="*/ 2013 w 2474"/>
                  <a:gd name="T95" fmla="*/ 301 h 1272"/>
                  <a:gd name="T96" fmla="*/ 2132 w 2474"/>
                  <a:gd name="T97" fmla="*/ 354 h 1272"/>
                  <a:gd name="T98" fmla="*/ 2206 w 2474"/>
                  <a:gd name="T99" fmla="*/ 398 h 1272"/>
                  <a:gd name="T100" fmla="*/ 2312 w 2474"/>
                  <a:gd name="T101" fmla="*/ 477 h 1272"/>
                  <a:gd name="T102" fmla="*/ 2429 w 2474"/>
                  <a:gd name="T103" fmla="*/ 555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74" h="1272">
                    <a:moveTo>
                      <a:pt x="2474" y="572"/>
                    </a:moveTo>
                    <a:lnTo>
                      <a:pt x="2443" y="576"/>
                    </a:lnTo>
                    <a:lnTo>
                      <a:pt x="2403" y="591"/>
                    </a:lnTo>
                    <a:lnTo>
                      <a:pt x="2359" y="615"/>
                    </a:lnTo>
                    <a:lnTo>
                      <a:pt x="2310" y="645"/>
                    </a:lnTo>
                    <a:lnTo>
                      <a:pt x="2260" y="679"/>
                    </a:lnTo>
                    <a:lnTo>
                      <a:pt x="2213" y="712"/>
                    </a:lnTo>
                    <a:lnTo>
                      <a:pt x="2170" y="745"/>
                    </a:lnTo>
                    <a:lnTo>
                      <a:pt x="2134" y="774"/>
                    </a:lnTo>
                    <a:lnTo>
                      <a:pt x="2106" y="795"/>
                    </a:lnTo>
                    <a:lnTo>
                      <a:pt x="2091" y="807"/>
                    </a:lnTo>
                    <a:lnTo>
                      <a:pt x="2091" y="807"/>
                    </a:lnTo>
                    <a:lnTo>
                      <a:pt x="2077" y="814"/>
                    </a:lnTo>
                    <a:lnTo>
                      <a:pt x="2054" y="823"/>
                    </a:lnTo>
                    <a:lnTo>
                      <a:pt x="2023" y="830"/>
                    </a:lnTo>
                    <a:lnTo>
                      <a:pt x="1989" y="838"/>
                    </a:lnTo>
                    <a:lnTo>
                      <a:pt x="1949" y="849"/>
                    </a:lnTo>
                    <a:lnTo>
                      <a:pt x="1908" y="859"/>
                    </a:lnTo>
                    <a:lnTo>
                      <a:pt x="1866" y="871"/>
                    </a:lnTo>
                    <a:lnTo>
                      <a:pt x="1826" y="885"/>
                    </a:lnTo>
                    <a:lnTo>
                      <a:pt x="1788" y="899"/>
                    </a:lnTo>
                    <a:lnTo>
                      <a:pt x="1755" y="914"/>
                    </a:lnTo>
                    <a:lnTo>
                      <a:pt x="1755" y="914"/>
                    </a:lnTo>
                    <a:lnTo>
                      <a:pt x="1736" y="925"/>
                    </a:lnTo>
                    <a:lnTo>
                      <a:pt x="1719" y="933"/>
                    </a:lnTo>
                    <a:lnTo>
                      <a:pt x="1698" y="940"/>
                    </a:lnTo>
                    <a:lnTo>
                      <a:pt x="1678" y="949"/>
                    </a:lnTo>
                    <a:lnTo>
                      <a:pt x="1657" y="956"/>
                    </a:lnTo>
                    <a:lnTo>
                      <a:pt x="1635" y="964"/>
                    </a:lnTo>
                    <a:lnTo>
                      <a:pt x="1610" y="971"/>
                    </a:lnTo>
                    <a:lnTo>
                      <a:pt x="1584" y="980"/>
                    </a:lnTo>
                    <a:lnTo>
                      <a:pt x="1558" y="987"/>
                    </a:lnTo>
                    <a:lnTo>
                      <a:pt x="1529" y="996"/>
                    </a:lnTo>
                    <a:lnTo>
                      <a:pt x="1529" y="996"/>
                    </a:lnTo>
                    <a:lnTo>
                      <a:pt x="1508" y="1002"/>
                    </a:lnTo>
                    <a:lnTo>
                      <a:pt x="1484" y="1008"/>
                    </a:lnTo>
                    <a:lnTo>
                      <a:pt x="1460" y="1011"/>
                    </a:lnTo>
                    <a:lnTo>
                      <a:pt x="1436" y="1016"/>
                    </a:lnTo>
                    <a:lnTo>
                      <a:pt x="1413" y="1020"/>
                    </a:lnTo>
                    <a:lnTo>
                      <a:pt x="1391" y="1023"/>
                    </a:lnTo>
                    <a:lnTo>
                      <a:pt x="1372" y="1025"/>
                    </a:lnTo>
                    <a:lnTo>
                      <a:pt x="1356" y="1028"/>
                    </a:lnTo>
                    <a:lnTo>
                      <a:pt x="1344" y="1032"/>
                    </a:lnTo>
                    <a:lnTo>
                      <a:pt x="1336" y="1037"/>
                    </a:lnTo>
                    <a:lnTo>
                      <a:pt x="1336" y="1037"/>
                    </a:lnTo>
                    <a:lnTo>
                      <a:pt x="1318" y="1051"/>
                    </a:lnTo>
                    <a:lnTo>
                      <a:pt x="1289" y="1075"/>
                    </a:lnTo>
                    <a:lnTo>
                      <a:pt x="1253" y="1104"/>
                    </a:lnTo>
                    <a:lnTo>
                      <a:pt x="1213" y="1137"/>
                    </a:lnTo>
                    <a:lnTo>
                      <a:pt x="1170" y="1172"/>
                    </a:lnTo>
                    <a:lnTo>
                      <a:pt x="1126" y="1205"/>
                    </a:lnTo>
                    <a:lnTo>
                      <a:pt x="1088" y="1234"/>
                    </a:lnTo>
                    <a:lnTo>
                      <a:pt x="1056" y="1257"/>
                    </a:lnTo>
                    <a:lnTo>
                      <a:pt x="1033" y="1270"/>
                    </a:lnTo>
                    <a:lnTo>
                      <a:pt x="1021" y="1272"/>
                    </a:lnTo>
                    <a:lnTo>
                      <a:pt x="1021" y="1272"/>
                    </a:lnTo>
                    <a:lnTo>
                      <a:pt x="1011" y="1265"/>
                    </a:lnTo>
                    <a:lnTo>
                      <a:pt x="988" y="1253"/>
                    </a:lnTo>
                    <a:lnTo>
                      <a:pt x="957" y="1236"/>
                    </a:lnTo>
                    <a:lnTo>
                      <a:pt x="919" y="1215"/>
                    </a:lnTo>
                    <a:lnTo>
                      <a:pt x="876" y="1193"/>
                    </a:lnTo>
                    <a:lnTo>
                      <a:pt x="828" y="1167"/>
                    </a:lnTo>
                    <a:lnTo>
                      <a:pt x="779" y="1139"/>
                    </a:lnTo>
                    <a:lnTo>
                      <a:pt x="731" y="1110"/>
                    </a:lnTo>
                    <a:lnTo>
                      <a:pt x="686" y="1080"/>
                    </a:lnTo>
                    <a:lnTo>
                      <a:pt x="646" y="1051"/>
                    </a:lnTo>
                    <a:lnTo>
                      <a:pt x="646" y="1051"/>
                    </a:lnTo>
                    <a:lnTo>
                      <a:pt x="612" y="1027"/>
                    </a:lnTo>
                    <a:lnTo>
                      <a:pt x="582" y="1009"/>
                    </a:lnTo>
                    <a:lnTo>
                      <a:pt x="558" y="997"/>
                    </a:lnTo>
                    <a:lnTo>
                      <a:pt x="536" y="987"/>
                    </a:lnTo>
                    <a:lnTo>
                      <a:pt x="513" y="978"/>
                    </a:lnTo>
                    <a:lnTo>
                      <a:pt x="491" y="968"/>
                    </a:lnTo>
                    <a:lnTo>
                      <a:pt x="466" y="954"/>
                    </a:lnTo>
                    <a:lnTo>
                      <a:pt x="437" y="935"/>
                    </a:lnTo>
                    <a:lnTo>
                      <a:pt x="404" y="906"/>
                    </a:lnTo>
                    <a:lnTo>
                      <a:pt x="363" y="868"/>
                    </a:lnTo>
                    <a:lnTo>
                      <a:pt x="363" y="868"/>
                    </a:lnTo>
                    <a:lnTo>
                      <a:pt x="333" y="842"/>
                    </a:lnTo>
                    <a:lnTo>
                      <a:pt x="304" y="819"/>
                    </a:lnTo>
                    <a:lnTo>
                      <a:pt x="276" y="799"/>
                    </a:lnTo>
                    <a:lnTo>
                      <a:pt x="247" y="783"/>
                    </a:lnTo>
                    <a:lnTo>
                      <a:pt x="221" y="767"/>
                    </a:lnTo>
                    <a:lnTo>
                      <a:pt x="193" y="755"/>
                    </a:lnTo>
                    <a:lnTo>
                      <a:pt x="169" y="745"/>
                    </a:lnTo>
                    <a:lnTo>
                      <a:pt x="143" y="735"/>
                    </a:lnTo>
                    <a:lnTo>
                      <a:pt x="121" y="726"/>
                    </a:lnTo>
                    <a:lnTo>
                      <a:pt x="97" y="716"/>
                    </a:lnTo>
                    <a:lnTo>
                      <a:pt x="97" y="716"/>
                    </a:lnTo>
                    <a:lnTo>
                      <a:pt x="86" y="710"/>
                    </a:lnTo>
                    <a:lnTo>
                      <a:pt x="74" y="703"/>
                    </a:lnTo>
                    <a:lnTo>
                      <a:pt x="64" y="697"/>
                    </a:lnTo>
                    <a:lnTo>
                      <a:pt x="53" y="688"/>
                    </a:lnTo>
                    <a:lnTo>
                      <a:pt x="41" y="681"/>
                    </a:lnTo>
                    <a:lnTo>
                      <a:pt x="33" y="672"/>
                    </a:lnTo>
                    <a:lnTo>
                      <a:pt x="22" y="665"/>
                    </a:lnTo>
                    <a:lnTo>
                      <a:pt x="15" y="660"/>
                    </a:lnTo>
                    <a:lnTo>
                      <a:pt x="7" y="655"/>
                    </a:lnTo>
                    <a:lnTo>
                      <a:pt x="0" y="653"/>
                    </a:lnTo>
                    <a:lnTo>
                      <a:pt x="17" y="641"/>
                    </a:lnTo>
                    <a:lnTo>
                      <a:pt x="17" y="641"/>
                    </a:lnTo>
                    <a:lnTo>
                      <a:pt x="26" y="633"/>
                    </a:lnTo>
                    <a:lnTo>
                      <a:pt x="41" y="621"/>
                    </a:lnTo>
                    <a:lnTo>
                      <a:pt x="60" y="608"/>
                    </a:lnTo>
                    <a:lnTo>
                      <a:pt x="81" y="595"/>
                    </a:lnTo>
                    <a:lnTo>
                      <a:pt x="107" y="581"/>
                    </a:lnTo>
                    <a:lnTo>
                      <a:pt x="133" y="565"/>
                    </a:lnTo>
                    <a:lnTo>
                      <a:pt x="161" y="551"/>
                    </a:lnTo>
                    <a:lnTo>
                      <a:pt x="188" y="538"/>
                    </a:lnTo>
                    <a:lnTo>
                      <a:pt x="216" y="525"/>
                    </a:lnTo>
                    <a:lnTo>
                      <a:pt x="242" y="515"/>
                    </a:lnTo>
                    <a:lnTo>
                      <a:pt x="242" y="515"/>
                    </a:lnTo>
                    <a:lnTo>
                      <a:pt x="273" y="503"/>
                    </a:lnTo>
                    <a:lnTo>
                      <a:pt x="304" y="491"/>
                    </a:lnTo>
                    <a:lnTo>
                      <a:pt x="335" y="481"/>
                    </a:lnTo>
                    <a:lnTo>
                      <a:pt x="366" y="470"/>
                    </a:lnTo>
                    <a:lnTo>
                      <a:pt x="397" y="460"/>
                    </a:lnTo>
                    <a:lnTo>
                      <a:pt x="428" y="449"/>
                    </a:lnTo>
                    <a:lnTo>
                      <a:pt x="456" y="441"/>
                    </a:lnTo>
                    <a:lnTo>
                      <a:pt x="484" y="432"/>
                    </a:lnTo>
                    <a:lnTo>
                      <a:pt x="508" y="423"/>
                    </a:lnTo>
                    <a:lnTo>
                      <a:pt x="532" y="415"/>
                    </a:lnTo>
                    <a:lnTo>
                      <a:pt x="532" y="415"/>
                    </a:lnTo>
                    <a:lnTo>
                      <a:pt x="555" y="404"/>
                    </a:lnTo>
                    <a:lnTo>
                      <a:pt x="579" y="387"/>
                    </a:lnTo>
                    <a:lnTo>
                      <a:pt x="606" y="368"/>
                    </a:lnTo>
                    <a:lnTo>
                      <a:pt x="636" y="346"/>
                    </a:lnTo>
                    <a:lnTo>
                      <a:pt x="667" y="323"/>
                    </a:lnTo>
                    <a:lnTo>
                      <a:pt x="700" y="301"/>
                    </a:lnTo>
                    <a:lnTo>
                      <a:pt x="733" y="280"/>
                    </a:lnTo>
                    <a:lnTo>
                      <a:pt x="765" y="263"/>
                    </a:lnTo>
                    <a:lnTo>
                      <a:pt x="800" y="251"/>
                    </a:lnTo>
                    <a:lnTo>
                      <a:pt x="836" y="244"/>
                    </a:lnTo>
                    <a:lnTo>
                      <a:pt x="836" y="244"/>
                    </a:lnTo>
                    <a:lnTo>
                      <a:pt x="867" y="240"/>
                    </a:lnTo>
                    <a:lnTo>
                      <a:pt x="895" y="237"/>
                    </a:lnTo>
                    <a:lnTo>
                      <a:pt x="917" y="235"/>
                    </a:lnTo>
                    <a:lnTo>
                      <a:pt x="938" y="232"/>
                    </a:lnTo>
                    <a:lnTo>
                      <a:pt x="957" y="228"/>
                    </a:lnTo>
                    <a:lnTo>
                      <a:pt x="974" y="223"/>
                    </a:lnTo>
                    <a:lnTo>
                      <a:pt x="992" y="220"/>
                    </a:lnTo>
                    <a:lnTo>
                      <a:pt x="1011" y="213"/>
                    </a:lnTo>
                    <a:lnTo>
                      <a:pt x="1031" y="207"/>
                    </a:lnTo>
                    <a:lnTo>
                      <a:pt x="1057" y="199"/>
                    </a:lnTo>
                    <a:lnTo>
                      <a:pt x="1057" y="199"/>
                    </a:lnTo>
                    <a:lnTo>
                      <a:pt x="1088" y="187"/>
                    </a:lnTo>
                    <a:lnTo>
                      <a:pt x="1128" y="168"/>
                    </a:lnTo>
                    <a:lnTo>
                      <a:pt x="1177" y="145"/>
                    </a:lnTo>
                    <a:lnTo>
                      <a:pt x="1227" y="119"/>
                    </a:lnTo>
                    <a:lnTo>
                      <a:pt x="1279" y="92"/>
                    </a:lnTo>
                    <a:lnTo>
                      <a:pt x="1329" y="64"/>
                    </a:lnTo>
                    <a:lnTo>
                      <a:pt x="1377" y="40"/>
                    </a:lnTo>
                    <a:lnTo>
                      <a:pt x="1419" y="21"/>
                    </a:lnTo>
                    <a:lnTo>
                      <a:pt x="1450" y="7"/>
                    </a:lnTo>
                    <a:lnTo>
                      <a:pt x="1472" y="0"/>
                    </a:lnTo>
                    <a:lnTo>
                      <a:pt x="1472" y="0"/>
                    </a:lnTo>
                    <a:lnTo>
                      <a:pt x="1486" y="0"/>
                    </a:lnTo>
                    <a:lnTo>
                      <a:pt x="1500" y="5"/>
                    </a:lnTo>
                    <a:lnTo>
                      <a:pt x="1514" y="12"/>
                    </a:lnTo>
                    <a:lnTo>
                      <a:pt x="1526" y="22"/>
                    </a:lnTo>
                    <a:lnTo>
                      <a:pt x="1539" y="33"/>
                    </a:lnTo>
                    <a:lnTo>
                      <a:pt x="1553" y="45"/>
                    </a:lnTo>
                    <a:lnTo>
                      <a:pt x="1567" y="57"/>
                    </a:lnTo>
                    <a:lnTo>
                      <a:pt x="1581" y="67"/>
                    </a:lnTo>
                    <a:lnTo>
                      <a:pt x="1598" y="76"/>
                    </a:lnTo>
                    <a:lnTo>
                      <a:pt x="1616" y="83"/>
                    </a:lnTo>
                    <a:lnTo>
                      <a:pt x="1616" y="83"/>
                    </a:lnTo>
                    <a:lnTo>
                      <a:pt x="1633" y="88"/>
                    </a:lnTo>
                    <a:lnTo>
                      <a:pt x="1650" y="93"/>
                    </a:lnTo>
                    <a:lnTo>
                      <a:pt x="1669" y="100"/>
                    </a:lnTo>
                    <a:lnTo>
                      <a:pt x="1686" y="107"/>
                    </a:lnTo>
                    <a:lnTo>
                      <a:pt x="1705" y="114"/>
                    </a:lnTo>
                    <a:lnTo>
                      <a:pt x="1724" y="124"/>
                    </a:lnTo>
                    <a:lnTo>
                      <a:pt x="1745" y="133"/>
                    </a:lnTo>
                    <a:lnTo>
                      <a:pt x="1768" y="145"/>
                    </a:lnTo>
                    <a:lnTo>
                      <a:pt x="1793" y="157"/>
                    </a:lnTo>
                    <a:lnTo>
                      <a:pt x="1819" y="171"/>
                    </a:lnTo>
                    <a:lnTo>
                      <a:pt x="1819" y="171"/>
                    </a:lnTo>
                    <a:lnTo>
                      <a:pt x="1844" y="185"/>
                    </a:lnTo>
                    <a:lnTo>
                      <a:pt x="1861" y="199"/>
                    </a:lnTo>
                    <a:lnTo>
                      <a:pt x="1873" y="209"/>
                    </a:lnTo>
                    <a:lnTo>
                      <a:pt x="1880" y="220"/>
                    </a:lnTo>
                    <a:lnTo>
                      <a:pt x="1887" y="230"/>
                    </a:lnTo>
                    <a:lnTo>
                      <a:pt x="1890" y="239"/>
                    </a:lnTo>
                    <a:lnTo>
                      <a:pt x="1897" y="247"/>
                    </a:lnTo>
                    <a:lnTo>
                      <a:pt x="1906" y="254"/>
                    </a:lnTo>
                    <a:lnTo>
                      <a:pt x="1918" y="263"/>
                    </a:lnTo>
                    <a:lnTo>
                      <a:pt x="1935" y="271"/>
                    </a:lnTo>
                    <a:lnTo>
                      <a:pt x="1935" y="271"/>
                    </a:lnTo>
                    <a:lnTo>
                      <a:pt x="1959" y="280"/>
                    </a:lnTo>
                    <a:lnTo>
                      <a:pt x="1985" y="290"/>
                    </a:lnTo>
                    <a:lnTo>
                      <a:pt x="2013" y="301"/>
                    </a:lnTo>
                    <a:lnTo>
                      <a:pt x="2044" y="313"/>
                    </a:lnTo>
                    <a:lnTo>
                      <a:pt x="2073" y="327"/>
                    </a:lnTo>
                    <a:lnTo>
                      <a:pt x="2103" y="341"/>
                    </a:lnTo>
                    <a:lnTo>
                      <a:pt x="2132" y="354"/>
                    </a:lnTo>
                    <a:lnTo>
                      <a:pt x="2160" y="368"/>
                    </a:lnTo>
                    <a:lnTo>
                      <a:pt x="2186" y="384"/>
                    </a:lnTo>
                    <a:lnTo>
                      <a:pt x="2206" y="398"/>
                    </a:lnTo>
                    <a:lnTo>
                      <a:pt x="2206" y="398"/>
                    </a:lnTo>
                    <a:lnTo>
                      <a:pt x="2229" y="415"/>
                    </a:lnTo>
                    <a:lnTo>
                      <a:pt x="2255" y="434"/>
                    </a:lnTo>
                    <a:lnTo>
                      <a:pt x="2283" y="456"/>
                    </a:lnTo>
                    <a:lnTo>
                      <a:pt x="2312" y="477"/>
                    </a:lnTo>
                    <a:lnTo>
                      <a:pt x="2343" y="500"/>
                    </a:lnTo>
                    <a:lnTo>
                      <a:pt x="2372" y="520"/>
                    </a:lnTo>
                    <a:lnTo>
                      <a:pt x="2402" y="539"/>
                    </a:lnTo>
                    <a:lnTo>
                      <a:pt x="2429" y="555"/>
                    </a:lnTo>
                    <a:lnTo>
                      <a:pt x="2454" y="565"/>
                    </a:lnTo>
                    <a:lnTo>
                      <a:pt x="2474" y="572"/>
                    </a:lnTo>
                    <a:lnTo>
                      <a:pt x="2474" y="57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50" name="Freeform 974">
                <a:extLst>
                  <a:ext uri="{FF2B5EF4-FFF2-40B4-BE49-F238E27FC236}">
                    <a16:creationId xmlns:a16="http://schemas.microsoft.com/office/drawing/2014/main" id="{1AB84C73-4B07-CB14-E0B4-1F99C06FF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748"/>
                <a:ext cx="18" cy="91"/>
              </a:xfrm>
              <a:custGeom>
                <a:avLst/>
                <a:gdLst>
                  <a:gd name="T0" fmla="*/ 37 w 37"/>
                  <a:gd name="T1" fmla="*/ 182 h 182"/>
                  <a:gd name="T2" fmla="*/ 37 w 37"/>
                  <a:gd name="T3" fmla="*/ 178 h 182"/>
                  <a:gd name="T4" fmla="*/ 35 w 37"/>
                  <a:gd name="T5" fmla="*/ 166 h 182"/>
                  <a:gd name="T6" fmla="*/ 35 w 37"/>
                  <a:gd name="T7" fmla="*/ 147 h 182"/>
                  <a:gd name="T8" fmla="*/ 32 w 37"/>
                  <a:gd name="T9" fmla="*/ 125 h 182"/>
                  <a:gd name="T10" fmla="*/ 30 w 37"/>
                  <a:gd name="T11" fmla="*/ 100 h 182"/>
                  <a:gd name="T12" fmla="*/ 25 w 37"/>
                  <a:gd name="T13" fmla="*/ 74 h 182"/>
                  <a:gd name="T14" fmla="*/ 21 w 37"/>
                  <a:gd name="T15" fmla="*/ 50 h 182"/>
                  <a:gd name="T16" fmla="*/ 16 w 37"/>
                  <a:gd name="T17" fmla="*/ 28 h 182"/>
                  <a:gd name="T18" fmla="*/ 9 w 37"/>
                  <a:gd name="T19" fmla="*/ 10 h 182"/>
                  <a:gd name="T20" fmla="*/ 0 w 37"/>
                  <a:gd name="T21" fmla="*/ 0 h 182"/>
                  <a:gd name="T22" fmla="*/ 37 w 37"/>
                  <a:gd name="T23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182">
                    <a:moveTo>
                      <a:pt x="37" y="182"/>
                    </a:moveTo>
                    <a:lnTo>
                      <a:pt x="37" y="178"/>
                    </a:lnTo>
                    <a:lnTo>
                      <a:pt x="35" y="166"/>
                    </a:lnTo>
                    <a:lnTo>
                      <a:pt x="35" y="147"/>
                    </a:lnTo>
                    <a:lnTo>
                      <a:pt x="32" y="125"/>
                    </a:lnTo>
                    <a:lnTo>
                      <a:pt x="30" y="100"/>
                    </a:lnTo>
                    <a:lnTo>
                      <a:pt x="25" y="74"/>
                    </a:lnTo>
                    <a:lnTo>
                      <a:pt x="21" y="50"/>
                    </a:lnTo>
                    <a:lnTo>
                      <a:pt x="16" y="28"/>
                    </a:lnTo>
                    <a:lnTo>
                      <a:pt x="9" y="10"/>
                    </a:lnTo>
                    <a:lnTo>
                      <a:pt x="0" y="0"/>
                    </a:lnTo>
                    <a:lnTo>
                      <a:pt x="37" y="182"/>
                    </a:lnTo>
                    <a:close/>
                  </a:path>
                </a:pathLst>
              </a:custGeom>
              <a:solidFill>
                <a:srgbClr val="FF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51" name="Freeform 975">
                <a:extLst>
                  <a:ext uri="{FF2B5EF4-FFF2-40B4-BE49-F238E27FC236}">
                    <a16:creationId xmlns:a16="http://schemas.microsoft.com/office/drawing/2014/main" id="{60E09E95-7229-9E9D-CF9A-582BD6A88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748"/>
                <a:ext cx="18" cy="91"/>
              </a:xfrm>
              <a:custGeom>
                <a:avLst/>
                <a:gdLst>
                  <a:gd name="T0" fmla="*/ 37 w 37"/>
                  <a:gd name="T1" fmla="*/ 182 h 182"/>
                  <a:gd name="T2" fmla="*/ 37 w 37"/>
                  <a:gd name="T3" fmla="*/ 178 h 182"/>
                  <a:gd name="T4" fmla="*/ 35 w 37"/>
                  <a:gd name="T5" fmla="*/ 166 h 182"/>
                  <a:gd name="T6" fmla="*/ 35 w 37"/>
                  <a:gd name="T7" fmla="*/ 147 h 182"/>
                  <a:gd name="T8" fmla="*/ 32 w 37"/>
                  <a:gd name="T9" fmla="*/ 125 h 182"/>
                  <a:gd name="T10" fmla="*/ 30 w 37"/>
                  <a:gd name="T11" fmla="*/ 100 h 182"/>
                  <a:gd name="T12" fmla="*/ 25 w 37"/>
                  <a:gd name="T13" fmla="*/ 74 h 182"/>
                  <a:gd name="T14" fmla="*/ 21 w 37"/>
                  <a:gd name="T15" fmla="*/ 50 h 182"/>
                  <a:gd name="T16" fmla="*/ 16 w 37"/>
                  <a:gd name="T17" fmla="*/ 28 h 182"/>
                  <a:gd name="T18" fmla="*/ 9 w 37"/>
                  <a:gd name="T19" fmla="*/ 10 h 182"/>
                  <a:gd name="T20" fmla="*/ 0 w 37"/>
                  <a:gd name="T2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82">
                    <a:moveTo>
                      <a:pt x="37" y="182"/>
                    </a:moveTo>
                    <a:lnTo>
                      <a:pt x="37" y="178"/>
                    </a:lnTo>
                    <a:lnTo>
                      <a:pt x="35" y="166"/>
                    </a:lnTo>
                    <a:lnTo>
                      <a:pt x="35" y="147"/>
                    </a:lnTo>
                    <a:lnTo>
                      <a:pt x="32" y="125"/>
                    </a:lnTo>
                    <a:lnTo>
                      <a:pt x="30" y="100"/>
                    </a:lnTo>
                    <a:lnTo>
                      <a:pt x="25" y="74"/>
                    </a:lnTo>
                    <a:lnTo>
                      <a:pt x="21" y="50"/>
                    </a:lnTo>
                    <a:lnTo>
                      <a:pt x="16" y="28"/>
                    </a:lnTo>
                    <a:lnTo>
                      <a:pt x="9" y="10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52" name="Freeform 976">
                <a:extLst>
                  <a:ext uri="{FF2B5EF4-FFF2-40B4-BE49-F238E27FC236}">
                    <a16:creationId xmlns:a16="http://schemas.microsoft.com/office/drawing/2014/main" id="{7F53BCB3-2D35-F45A-7A54-CF52C75D1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3560"/>
                <a:ext cx="694" cy="349"/>
              </a:xfrm>
              <a:custGeom>
                <a:avLst/>
                <a:gdLst>
                  <a:gd name="T0" fmla="*/ 1388 w 1388"/>
                  <a:gd name="T1" fmla="*/ 0 h 698"/>
                  <a:gd name="T2" fmla="*/ 1369 w 1388"/>
                  <a:gd name="T3" fmla="*/ 7 h 698"/>
                  <a:gd name="T4" fmla="*/ 1345 w 1388"/>
                  <a:gd name="T5" fmla="*/ 22 h 698"/>
                  <a:gd name="T6" fmla="*/ 1314 w 1388"/>
                  <a:gd name="T7" fmla="*/ 45 h 698"/>
                  <a:gd name="T8" fmla="*/ 1279 w 1388"/>
                  <a:gd name="T9" fmla="*/ 69 h 698"/>
                  <a:gd name="T10" fmla="*/ 1241 w 1388"/>
                  <a:gd name="T11" fmla="*/ 97 h 698"/>
                  <a:gd name="T12" fmla="*/ 1205 w 1388"/>
                  <a:gd name="T13" fmla="*/ 126 h 698"/>
                  <a:gd name="T14" fmla="*/ 1170 w 1388"/>
                  <a:gd name="T15" fmla="*/ 152 h 698"/>
                  <a:gd name="T16" fmla="*/ 1139 w 1388"/>
                  <a:gd name="T17" fmla="*/ 178 h 698"/>
                  <a:gd name="T18" fmla="*/ 1113 w 1388"/>
                  <a:gd name="T19" fmla="*/ 197 h 698"/>
                  <a:gd name="T20" fmla="*/ 1096 w 1388"/>
                  <a:gd name="T21" fmla="*/ 211 h 698"/>
                  <a:gd name="T22" fmla="*/ 1096 w 1388"/>
                  <a:gd name="T23" fmla="*/ 211 h 698"/>
                  <a:gd name="T24" fmla="*/ 1079 w 1388"/>
                  <a:gd name="T25" fmla="*/ 223 h 698"/>
                  <a:gd name="T26" fmla="*/ 1053 w 1388"/>
                  <a:gd name="T27" fmla="*/ 237 h 698"/>
                  <a:gd name="T28" fmla="*/ 1020 w 1388"/>
                  <a:gd name="T29" fmla="*/ 254 h 698"/>
                  <a:gd name="T30" fmla="*/ 980 w 1388"/>
                  <a:gd name="T31" fmla="*/ 271 h 698"/>
                  <a:gd name="T32" fmla="*/ 935 w 1388"/>
                  <a:gd name="T33" fmla="*/ 289 h 698"/>
                  <a:gd name="T34" fmla="*/ 885 w 1388"/>
                  <a:gd name="T35" fmla="*/ 306 h 698"/>
                  <a:gd name="T36" fmla="*/ 833 w 1388"/>
                  <a:gd name="T37" fmla="*/ 320 h 698"/>
                  <a:gd name="T38" fmla="*/ 776 w 1388"/>
                  <a:gd name="T39" fmla="*/ 330 h 698"/>
                  <a:gd name="T40" fmla="*/ 717 w 1388"/>
                  <a:gd name="T41" fmla="*/ 337 h 698"/>
                  <a:gd name="T42" fmla="*/ 659 w 1388"/>
                  <a:gd name="T43" fmla="*/ 339 h 698"/>
                  <a:gd name="T44" fmla="*/ 659 w 1388"/>
                  <a:gd name="T45" fmla="*/ 339 h 698"/>
                  <a:gd name="T46" fmla="*/ 593 w 1388"/>
                  <a:gd name="T47" fmla="*/ 342 h 698"/>
                  <a:gd name="T48" fmla="*/ 529 w 1388"/>
                  <a:gd name="T49" fmla="*/ 360 h 698"/>
                  <a:gd name="T50" fmla="*/ 469 w 1388"/>
                  <a:gd name="T51" fmla="*/ 385 h 698"/>
                  <a:gd name="T52" fmla="*/ 412 w 1388"/>
                  <a:gd name="T53" fmla="*/ 417 h 698"/>
                  <a:gd name="T54" fmla="*/ 358 w 1388"/>
                  <a:gd name="T55" fmla="*/ 453 h 698"/>
                  <a:gd name="T56" fmla="*/ 310 w 1388"/>
                  <a:gd name="T57" fmla="*/ 491 h 698"/>
                  <a:gd name="T58" fmla="*/ 266 w 1388"/>
                  <a:gd name="T59" fmla="*/ 529 h 698"/>
                  <a:gd name="T60" fmla="*/ 230 w 1388"/>
                  <a:gd name="T61" fmla="*/ 563 h 698"/>
                  <a:gd name="T62" fmla="*/ 201 w 1388"/>
                  <a:gd name="T63" fmla="*/ 593 h 698"/>
                  <a:gd name="T64" fmla="*/ 178 w 1388"/>
                  <a:gd name="T65" fmla="*/ 615 h 698"/>
                  <a:gd name="T66" fmla="*/ 178 w 1388"/>
                  <a:gd name="T67" fmla="*/ 615 h 698"/>
                  <a:gd name="T68" fmla="*/ 158 w 1388"/>
                  <a:gd name="T69" fmla="*/ 631 h 698"/>
                  <a:gd name="T70" fmla="*/ 135 w 1388"/>
                  <a:gd name="T71" fmla="*/ 645 h 698"/>
                  <a:gd name="T72" fmla="*/ 113 w 1388"/>
                  <a:gd name="T73" fmla="*/ 657 h 698"/>
                  <a:gd name="T74" fmla="*/ 88 w 1388"/>
                  <a:gd name="T75" fmla="*/ 667 h 698"/>
                  <a:gd name="T76" fmla="*/ 66 w 1388"/>
                  <a:gd name="T77" fmla="*/ 678 h 698"/>
                  <a:gd name="T78" fmla="*/ 45 w 1388"/>
                  <a:gd name="T79" fmla="*/ 684 h 698"/>
                  <a:gd name="T80" fmla="*/ 28 w 1388"/>
                  <a:gd name="T81" fmla="*/ 690 h 698"/>
                  <a:gd name="T82" fmla="*/ 12 w 1388"/>
                  <a:gd name="T83" fmla="*/ 695 h 698"/>
                  <a:gd name="T84" fmla="*/ 4 w 1388"/>
                  <a:gd name="T85" fmla="*/ 697 h 698"/>
                  <a:gd name="T86" fmla="*/ 0 w 1388"/>
                  <a:gd name="T8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88" h="698">
                    <a:moveTo>
                      <a:pt x="1388" y="0"/>
                    </a:moveTo>
                    <a:lnTo>
                      <a:pt x="1369" y="7"/>
                    </a:lnTo>
                    <a:lnTo>
                      <a:pt x="1345" y="22"/>
                    </a:lnTo>
                    <a:lnTo>
                      <a:pt x="1314" y="45"/>
                    </a:lnTo>
                    <a:lnTo>
                      <a:pt x="1279" y="69"/>
                    </a:lnTo>
                    <a:lnTo>
                      <a:pt x="1241" y="97"/>
                    </a:lnTo>
                    <a:lnTo>
                      <a:pt x="1205" y="126"/>
                    </a:lnTo>
                    <a:lnTo>
                      <a:pt x="1170" y="152"/>
                    </a:lnTo>
                    <a:lnTo>
                      <a:pt x="1139" y="178"/>
                    </a:lnTo>
                    <a:lnTo>
                      <a:pt x="1113" y="197"/>
                    </a:lnTo>
                    <a:lnTo>
                      <a:pt x="1096" y="211"/>
                    </a:lnTo>
                    <a:lnTo>
                      <a:pt x="1096" y="211"/>
                    </a:lnTo>
                    <a:lnTo>
                      <a:pt x="1079" y="223"/>
                    </a:lnTo>
                    <a:lnTo>
                      <a:pt x="1053" y="237"/>
                    </a:lnTo>
                    <a:lnTo>
                      <a:pt x="1020" y="254"/>
                    </a:lnTo>
                    <a:lnTo>
                      <a:pt x="980" y="271"/>
                    </a:lnTo>
                    <a:lnTo>
                      <a:pt x="935" y="289"/>
                    </a:lnTo>
                    <a:lnTo>
                      <a:pt x="885" y="306"/>
                    </a:lnTo>
                    <a:lnTo>
                      <a:pt x="833" y="320"/>
                    </a:lnTo>
                    <a:lnTo>
                      <a:pt x="776" y="330"/>
                    </a:lnTo>
                    <a:lnTo>
                      <a:pt x="717" y="337"/>
                    </a:lnTo>
                    <a:lnTo>
                      <a:pt x="659" y="339"/>
                    </a:lnTo>
                    <a:lnTo>
                      <a:pt x="659" y="339"/>
                    </a:lnTo>
                    <a:lnTo>
                      <a:pt x="593" y="342"/>
                    </a:lnTo>
                    <a:lnTo>
                      <a:pt x="529" y="360"/>
                    </a:lnTo>
                    <a:lnTo>
                      <a:pt x="469" y="385"/>
                    </a:lnTo>
                    <a:lnTo>
                      <a:pt x="412" y="417"/>
                    </a:lnTo>
                    <a:lnTo>
                      <a:pt x="358" y="453"/>
                    </a:lnTo>
                    <a:lnTo>
                      <a:pt x="310" y="491"/>
                    </a:lnTo>
                    <a:lnTo>
                      <a:pt x="266" y="529"/>
                    </a:lnTo>
                    <a:lnTo>
                      <a:pt x="230" y="563"/>
                    </a:lnTo>
                    <a:lnTo>
                      <a:pt x="201" y="593"/>
                    </a:lnTo>
                    <a:lnTo>
                      <a:pt x="178" y="615"/>
                    </a:lnTo>
                    <a:lnTo>
                      <a:pt x="178" y="615"/>
                    </a:lnTo>
                    <a:lnTo>
                      <a:pt x="158" y="631"/>
                    </a:lnTo>
                    <a:lnTo>
                      <a:pt x="135" y="645"/>
                    </a:lnTo>
                    <a:lnTo>
                      <a:pt x="113" y="657"/>
                    </a:lnTo>
                    <a:lnTo>
                      <a:pt x="88" y="667"/>
                    </a:lnTo>
                    <a:lnTo>
                      <a:pt x="66" y="678"/>
                    </a:lnTo>
                    <a:lnTo>
                      <a:pt x="45" y="684"/>
                    </a:lnTo>
                    <a:lnTo>
                      <a:pt x="28" y="690"/>
                    </a:lnTo>
                    <a:lnTo>
                      <a:pt x="12" y="695"/>
                    </a:lnTo>
                    <a:lnTo>
                      <a:pt x="4" y="697"/>
                    </a:lnTo>
                    <a:lnTo>
                      <a:pt x="0" y="69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53" name="Freeform 977">
                <a:extLst>
                  <a:ext uri="{FF2B5EF4-FFF2-40B4-BE49-F238E27FC236}">
                    <a16:creationId xmlns:a16="http://schemas.microsoft.com/office/drawing/2014/main" id="{18ABE7EB-44BB-C0A7-33CB-287AF389E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3577"/>
                <a:ext cx="625" cy="321"/>
              </a:xfrm>
              <a:custGeom>
                <a:avLst/>
                <a:gdLst>
                  <a:gd name="T0" fmla="*/ 1249 w 1249"/>
                  <a:gd name="T1" fmla="*/ 0 h 643"/>
                  <a:gd name="T2" fmla="*/ 1241 w 1249"/>
                  <a:gd name="T3" fmla="*/ 1 h 643"/>
                  <a:gd name="T4" fmla="*/ 1215 w 1249"/>
                  <a:gd name="T5" fmla="*/ 10 h 643"/>
                  <a:gd name="T6" fmla="*/ 1179 w 1249"/>
                  <a:gd name="T7" fmla="*/ 20 h 643"/>
                  <a:gd name="T8" fmla="*/ 1132 w 1249"/>
                  <a:gd name="T9" fmla="*/ 34 h 643"/>
                  <a:gd name="T10" fmla="*/ 1082 w 1249"/>
                  <a:gd name="T11" fmla="*/ 51 h 643"/>
                  <a:gd name="T12" fmla="*/ 1030 w 1249"/>
                  <a:gd name="T13" fmla="*/ 69 h 643"/>
                  <a:gd name="T14" fmla="*/ 982 w 1249"/>
                  <a:gd name="T15" fmla="*/ 88 h 643"/>
                  <a:gd name="T16" fmla="*/ 938 w 1249"/>
                  <a:gd name="T17" fmla="*/ 105 h 643"/>
                  <a:gd name="T18" fmla="*/ 904 w 1249"/>
                  <a:gd name="T19" fmla="*/ 122 h 643"/>
                  <a:gd name="T20" fmla="*/ 885 w 1249"/>
                  <a:gd name="T21" fmla="*/ 138 h 643"/>
                  <a:gd name="T22" fmla="*/ 885 w 1249"/>
                  <a:gd name="T23" fmla="*/ 138 h 643"/>
                  <a:gd name="T24" fmla="*/ 867 w 1249"/>
                  <a:gd name="T25" fmla="*/ 152 h 643"/>
                  <a:gd name="T26" fmla="*/ 840 w 1249"/>
                  <a:gd name="T27" fmla="*/ 169 h 643"/>
                  <a:gd name="T28" fmla="*/ 804 w 1249"/>
                  <a:gd name="T29" fmla="*/ 188 h 643"/>
                  <a:gd name="T30" fmla="*/ 762 w 1249"/>
                  <a:gd name="T31" fmla="*/ 210 h 643"/>
                  <a:gd name="T32" fmla="*/ 715 w 1249"/>
                  <a:gd name="T33" fmla="*/ 236 h 643"/>
                  <a:gd name="T34" fmla="*/ 669 w 1249"/>
                  <a:gd name="T35" fmla="*/ 264 h 643"/>
                  <a:gd name="T36" fmla="*/ 620 w 1249"/>
                  <a:gd name="T37" fmla="*/ 297 h 643"/>
                  <a:gd name="T38" fmla="*/ 575 w 1249"/>
                  <a:gd name="T39" fmla="*/ 331 h 643"/>
                  <a:gd name="T40" fmla="*/ 532 w 1249"/>
                  <a:gd name="T41" fmla="*/ 371 h 643"/>
                  <a:gd name="T42" fmla="*/ 498 w 1249"/>
                  <a:gd name="T43" fmla="*/ 414 h 643"/>
                  <a:gd name="T44" fmla="*/ 498 w 1249"/>
                  <a:gd name="T45" fmla="*/ 414 h 643"/>
                  <a:gd name="T46" fmla="*/ 461 w 1249"/>
                  <a:gd name="T47" fmla="*/ 458 h 643"/>
                  <a:gd name="T48" fmla="*/ 416 w 1249"/>
                  <a:gd name="T49" fmla="*/ 496 h 643"/>
                  <a:gd name="T50" fmla="*/ 366 w 1249"/>
                  <a:gd name="T51" fmla="*/ 532 h 643"/>
                  <a:gd name="T52" fmla="*/ 313 w 1249"/>
                  <a:gd name="T53" fmla="*/ 563 h 643"/>
                  <a:gd name="T54" fmla="*/ 256 w 1249"/>
                  <a:gd name="T55" fmla="*/ 589 h 643"/>
                  <a:gd name="T56" fmla="*/ 197 w 1249"/>
                  <a:gd name="T57" fmla="*/ 611 h 643"/>
                  <a:gd name="T58" fmla="*/ 142 w 1249"/>
                  <a:gd name="T59" fmla="*/ 627 h 643"/>
                  <a:gd name="T60" fmla="*/ 88 w 1249"/>
                  <a:gd name="T61" fmla="*/ 637 h 643"/>
                  <a:gd name="T62" fmla="*/ 42 w 1249"/>
                  <a:gd name="T63" fmla="*/ 643 h 643"/>
                  <a:gd name="T64" fmla="*/ 0 w 1249"/>
                  <a:gd name="T65" fmla="*/ 641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9" h="643">
                    <a:moveTo>
                      <a:pt x="1249" y="0"/>
                    </a:moveTo>
                    <a:lnTo>
                      <a:pt x="1241" y="1"/>
                    </a:lnTo>
                    <a:lnTo>
                      <a:pt x="1215" y="10"/>
                    </a:lnTo>
                    <a:lnTo>
                      <a:pt x="1179" y="20"/>
                    </a:lnTo>
                    <a:lnTo>
                      <a:pt x="1132" y="34"/>
                    </a:lnTo>
                    <a:lnTo>
                      <a:pt x="1082" y="51"/>
                    </a:lnTo>
                    <a:lnTo>
                      <a:pt x="1030" y="69"/>
                    </a:lnTo>
                    <a:lnTo>
                      <a:pt x="982" y="88"/>
                    </a:lnTo>
                    <a:lnTo>
                      <a:pt x="938" y="105"/>
                    </a:lnTo>
                    <a:lnTo>
                      <a:pt x="904" y="122"/>
                    </a:lnTo>
                    <a:lnTo>
                      <a:pt x="885" y="138"/>
                    </a:lnTo>
                    <a:lnTo>
                      <a:pt x="885" y="138"/>
                    </a:lnTo>
                    <a:lnTo>
                      <a:pt x="867" y="152"/>
                    </a:lnTo>
                    <a:lnTo>
                      <a:pt x="840" y="169"/>
                    </a:lnTo>
                    <a:lnTo>
                      <a:pt x="804" y="188"/>
                    </a:lnTo>
                    <a:lnTo>
                      <a:pt x="762" y="210"/>
                    </a:lnTo>
                    <a:lnTo>
                      <a:pt x="715" y="236"/>
                    </a:lnTo>
                    <a:lnTo>
                      <a:pt x="669" y="264"/>
                    </a:lnTo>
                    <a:lnTo>
                      <a:pt x="620" y="297"/>
                    </a:lnTo>
                    <a:lnTo>
                      <a:pt x="575" y="331"/>
                    </a:lnTo>
                    <a:lnTo>
                      <a:pt x="532" y="371"/>
                    </a:lnTo>
                    <a:lnTo>
                      <a:pt x="498" y="414"/>
                    </a:lnTo>
                    <a:lnTo>
                      <a:pt x="498" y="414"/>
                    </a:lnTo>
                    <a:lnTo>
                      <a:pt x="461" y="458"/>
                    </a:lnTo>
                    <a:lnTo>
                      <a:pt x="416" y="496"/>
                    </a:lnTo>
                    <a:lnTo>
                      <a:pt x="366" y="532"/>
                    </a:lnTo>
                    <a:lnTo>
                      <a:pt x="313" y="563"/>
                    </a:lnTo>
                    <a:lnTo>
                      <a:pt x="256" y="589"/>
                    </a:lnTo>
                    <a:lnTo>
                      <a:pt x="197" y="611"/>
                    </a:lnTo>
                    <a:lnTo>
                      <a:pt x="142" y="627"/>
                    </a:lnTo>
                    <a:lnTo>
                      <a:pt x="88" y="637"/>
                    </a:lnTo>
                    <a:lnTo>
                      <a:pt x="42" y="643"/>
                    </a:lnTo>
                    <a:lnTo>
                      <a:pt x="0" y="641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54" name="Freeform 978">
                <a:extLst>
                  <a:ext uri="{FF2B5EF4-FFF2-40B4-BE49-F238E27FC236}">
                    <a16:creationId xmlns:a16="http://schemas.microsoft.com/office/drawing/2014/main" id="{078316B6-FAF0-D187-F5AF-1C2586036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3644"/>
                <a:ext cx="295" cy="134"/>
              </a:xfrm>
              <a:custGeom>
                <a:avLst/>
                <a:gdLst>
                  <a:gd name="T0" fmla="*/ 591 w 591"/>
                  <a:gd name="T1" fmla="*/ 4 h 268"/>
                  <a:gd name="T2" fmla="*/ 586 w 591"/>
                  <a:gd name="T3" fmla="*/ 2 h 268"/>
                  <a:gd name="T4" fmla="*/ 570 w 591"/>
                  <a:gd name="T5" fmla="*/ 0 h 268"/>
                  <a:gd name="T6" fmla="*/ 546 w 591"/>
                  <a:gd name="T7" fmla="*/ 0 h 268"/>
                  <a:gd name="T8" fmla="*/ 513 w 591"/>
                  <a:gd name="T9" fmla="*/ 0 h 268"/>
                  <a:gd name="T10" fmla="*/ 475 w 591"/>
                  <a:gd name="T11" fmla="*/ 2 h 268"/>
                  <a:gd name="T12" fmla="*/ 432 w 591"/>
                  <a:gd name="T13" fmla="*/ 7 h 268"/>
                  <a:gd name="T14" fmla="*/ 383 w 591"/>
                  <a:gd name="T15" fmla="*/ 18 h 268"/>
                  <a:gd name="T16" fmla="*/ 333 w 591"/>
                  <a:gd name="T17" fmla="*/ 32 h 268"/>
                  <a:gd name="T18" fmla="*/ 283 w 591"/>
                  <a:gd name="T19" fmla="*/ 52 h 268"/>
                  <a:gd name="T20" fmla="*/ 231 w 591"/>
                  <a:gd name="T21" fmla="*/ 78 h 268"/>
                  <a:gd name="T22" fmla="*/ 231 w 591"/>
                  <a:gd name="T23" fmla="*/ 78 h 268"/>
                  <a:gd name="T24" fmla="*/ 183 w 591"/>
                  <a:gd name="T25" fmla="*/ 109 h 268"/>
                  <a:gd name="T26" fmla="*/ 141 w 591"/>
                  <a:gd name="T27" fmla="*/ 139 h 268"/>
                  <a:gd name="T28" fmla="*/ 107 w 591"/>
                  <a:gd name="T29" fmla="*/ 165 h 268"/>
                  <a:gd name="T30" fmla="*/ 76 w 591"/>
                  <a:gd name="T31" fmla="*/ 191 h 268"/>
                  <a:gd name="T32" fmla="*/ 52 w 591"/>
                  <a:gd name="T33" fmla="*/ 213 h 268"/>
                  <a:gd name="T34" fmla="*/ 33 w 591"/>
                  <a:gd name="T35" fmla="*/ 232 h 268"/>
                  <a:gd name="T36" fmla="*/ 17 w 591"/>
                  <a:gd name="T37" fmla="*/ 248 h 268"/>
                  <a:gd name="T38" fmla="*/ 7 w 591"/>
                  <a:gd name="T39" fmla="*/ 260 h 268"/>
                  <a:gd name="T40" fmla="*/ 2 w 591"/>
                  <a:gd name="T41" fmla="*/ 267 h 268"/>
                  <a:gd name="T42" fmla="*/ 0 w 591"/>
                  <a:gd name="T43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91" h="268">
                    <a:moveTo>
                      <a:pt x="591" y="4"/>
                    </a:moveTo>
                    <a:lnTo>
                      <a:pt x="586" y="2"/>
                    </a:lnTo>
                    <a:lnTo>
                      <a:pt x="570" y="0"/>
                    </a:lnTo>
                    <a:lnTo>
                      <a:pt x="546" y="0"/>
                    </a:lnTo>
                    <a:lnTo>
                      <a:pt x="513" y="0"/>
                    </a:lnTo>
                    <a:lnTo>
                      <a:pt x="475" y="2"/>
                    </a:lnTo>
                    <a:lnTo>
                      <a:pt x="432" y="7"/>
                    </a:lnTo>
                    <a:lnTo>
                      <a:pt x="383" y="18"/>
                    </a:lnTo>
                    <a:lnTo>
                      <a:pt x="333" y="32"/>
                    </a:lnTo>
                    <a:lnTo>
                      <a:pt x="283" y="52"/>
                    </a:lnTo>
                    <a:lnTo>
                      <a:pt x="231" y="78"/>
                    </a:lnTo>
                    <a:lnTo>
                      <a:pt x="231" y="78"/>
                    </a:lnTo>
                    <a:lnTo>
                      <a:pt x="183" y="109"/>
                    </a:lnTo>
                    <a:lnTo>
                      <a:pt x="141" y="139"/>
                    </a:lnTo>
                    <a:lnTo>
                      <a:pt x="107" y="165"/>
                    </a:lnTo>
                    <a:lnTo>
                      <a:pt x="76" y="191"/>
                    </a:lnTo>
                    <a:lnTo>
                      <a:pt x="52" y="213"/>
                    </a:lnTo>
                    <a:lnTo>
                      <a:pt x="33" y="232"/>
                    </a:lnTo>
                    <a:lnTo>
                      <a:pt x="17" y="248"/>
                    </a:lnTo>
                    <a:lnTo>
                      <a:pt x="7" y="260"/>
                    </a:lnTo>
                    <a:lnTo>
                      <a:pt x="2" y="267"/>
                    </a:lnTo>
                    <a:lnTo>
                      <a:pt x="0" y="26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55" name="Freeform 979">
                <a:extLst>
                  <a:ext uri="{FF2B5EF4-FFF2-40B4-BE49-F238E27FC236}">
                    <a16:creationId xmlns:a16="http://schemas.microsoft.com/office/drawing/2014/main" id="{868B65BD-ACE7-8042-223D-AC3322F1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3480"/>
                <a:ext cx="226" cy="162"/>
              </a:xfrm>
              <a:custGeom>
                <a:avLst/>
                <a:gdLst>
                  <a:gd name="T0" fmla="*/ 0 w 453"/>
                  <a:gd name="T1" fmla="*/ 325 h 325"/>
                  <a:gd name="T2" fmla="*/ 10 w 453"/>
                  <a:gd name="T3" fmla="*/ 316 h 325"/>
                  <a:gd name="T4" fmla="*/ 38 w 453"/>
                  <a:gd name="T5" fmla="*/ 292 h 325"/>
                  <a:gd name="T6" fmla="*/ 80 w 453"/>
                  <a:gd name="T7" fmla="*/ 256 h 325"/>
                  <a:gd name="T8" fmla="*/ 131 w 453"/>
                  <a:gd name="T9" fmla="*/ 213 h 325"/>
                  <a:gd name="T10" fmla="*/ 190 w 453"/>
                  <a:gd name="T11" fmla="*/ 166 h 325"/>
                  <a:gd name="T12" fmla="*/ 252 w 453"/>
                  <a:gd name="T13" fmla="*/ 118 h 325"/>
                  <a:gd name="T14" fmla="*/ 313 w 453"/>
                  <a:gd name="T15" fmla="*/ 73 h 325"/>
                  <a:gd name="T16" fmla="*/ 370 w 453"/>
                  <a:gd name="T17" fmla="*/ 36 h 325"/>
                  <a:gd name="T18" fmla="*/ 418 w 453"/>
                  <a:gd name="T19" fmla="*/ 10 h 325"/>
                  <a:gd name="T20" fmla="*/ 453 w 453"/>
                  <a:gd name="T21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3" h="325">
                    <a:moveTo>
                      <a:pt x="0" y="325"/>
                    </a:moveTo>
                    <a:lnTo>
                      <a:pt x="10" y="316"/>
                    </a:lnTo>
                    <a:lnTo>
                      <a:pt x="38" y="292"/>
                    </a:lnTo>
                    <a:lnTo>
                      <a:pt x="80" y="256"/>
                    </a:lnTo>
                    <a:lnTo>
                      <a:pt x="131" y="213"/>
                    </a:lnTo>
                    <a:lnTo>
                      <a:pt x="190" y="166"/>
                    </a:lnTo>
                    <a:lnTo>
                      <a:pt x="252" y="118"/>
                    </a:lnTo>
                    <a:lnTo>
                      <a:pt x="313" y="73"/>
                    </a:lnTo>
                    <a:lnTo>
                      <a:pt x="370" y="36"/>
                    </a:lnTo>
                    <a:lnTo>
                      <a:pt x="418" y="10"/>
                    </a:lnTo>
                    <a:lnTo>
                      <a:pt x="453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56" name="Freeform 980">
                <a:extLst>
                  <a:ext uri="{FF2B5EF4-FFF2-40B4-BE49-F238E27FC236}">
                    <a16:creationId xmlns:a16="http://schemas.microsoft.com/office/drawing/2014/main" id="{80A4F76B-D1FD-49A2-5F2A-A0CB450D6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3430"/>
                <a:ext cx="62" cy="81"/>
              </a:xfrm>
              <a:custGeom>
                <a:avLst/>
                <a:gdLst>
                  <a:gd name="T0" fmla="*/ 0 w 125"/>
                  <a:gd name="T1" fmla="*/ 162 h 162"/>
                  <a:gd name="T2" fmla="*/ 2 w 125"/>
                  <a:gd name="T3" fmla="*/ 159 h 162"/>
                  <a:gd name="T4" fmla="*/ 9 w 125"/>
                  <a:gd name="T5" fmla="*/ 147 h 162"/>
                  <a:gd name="T6" fmla="*/ 18 w 125"/>
                  <a:gd name="T7" fmla="*/ 129 h 162"/>
                  <a:gd name="T8" fmla="*/ 30 w 125"/>
                  <a:gd name="T9" fmla="*/ 110 h 162"/>
                  <a:gd name="T10" fmla="*/ 44 w 125"/>
                  <a:gd name="T11" fmla="*/ 86 h 162"/>
                  <a:gd name="T12" fmla="*/ 59 w 125"/>
                  <a:gd name="T13" fmla="*/ 64 h 162"/>
                  <a:gd name="T14" fmla="*/ 76 w 125"/>
                  <a:gd name="T15" fmla="*/ 41 h 162"/>
                  <a:gd name="T16" fmla="*/ 94 w 125"/>
                  <a:gd name="T17" fmla="*/ 22 h 162"/>
                  <a:gd name="T18" fmla="*/ 109 w 125"/>
                  <a:gd name="T19" fmla="*/ 8 h 162"/>
                  <a:gd name="T20" fmla="*/ 125 w 125"/>
                  <a:gd name="T2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" h="162">
                    <a:moveTo>
                      <a:pt x="0" y="162"/>
                    </a:moveTo>
                    <a:lnTo>
                      <a:pt x="2" y="159"/>
                    </a:lnTo>
                    <a:lnTo>
                      <a:pt x="9" y="147"/>
                    </a:lnTo>
                    <a:lnTo>
                      <a:pt x="18" y="129"/>
                    </a:lnTo>
                    <a:lnTo>
                      <a:pt x="30" y="110"/>
                    </a:lnTo>
                    <a:lnTo>
                      <a:pt x="44" y="86"/>
                    </a:lnTo>
                    <a:lnTo>
                      <a:pt x="59" y="64"/>
                    </a:lnTo>
                    <a:lnTo>
                      <a:pt x="76" y="41"/>
                    </a:lnTo>
                    <a:lnTo>
                      <a:pt x="94" y="22"/>
                    </a:lnTo>
                    <a:lnTo>
                      <a:pt x="109" y="8"/>
                    </a:lnTo>
                    <a:lnTo>
                      <a:pt x="125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57" name="Freeform 981">
                <a:extLst>
                  <a:ext uri="{FF2B5EF4-FFF2-40B4-BE49-F238E27FC236}">
                    <a16:creationId xmlns:a16="http://schemas.microsoft.com/office/drawing/2014/main" id="{2BAA3DB7-88B5-AB5A-D770-262A6B6FC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540"/>
                <a:ext cx="301" cy="153"/>
              </a:xfrm>
              <a:custGeom>
                <a:avLst/>
                <a:gdLst>
                  <a:gd name="T0" fmla="*/ 603 w 603"/>
                  <a:gd name="T1" fmla="*/ 0 h 304"/>
                  <a:gd name="T2" fmla="*/ 589 w 603"/>
                  <a:gd name="T3" fmla="*/ 2 h 304"/>
                  <a:gd name="T4" fmla="*/ 554 w 603"/>
                  <a:gd name="T5" fmla="*/ 7 h 304"/>
                  <a:gd name="T6" fmla="*/ 501 w 603"/>
                  <a:gd name="T7" fmla="*/ 17 h 304"/>
                  <a:gd name="T8" fmla="*/ 433 w 603"/>
                  <a:gd name="T9" fmla="*/ 33 h 304"/>
                  <a:gd name="T10" fmla="*/ 356 w 603"/>
                  <a:gd name="T11" fmla="*/ 55 h 304"/>
                  <a:gd name="T12" fmla="*/ 276 w 603"/>
                  <a:gd name="T13" fmla="*/ 86 h 304"/>
                  <a:gd name="T14" fmla="*/ 195 w 603"/>
                  <a:gd name="T15" fmla="*/ 124 h 304"/>
                  <a:gd name="T16" fmla="*/ 119 w 603"/>
                  <a:gd name="T17" fmla="*/ 173 h 304"/>
                  <a:gd name="T18" fmla="*/ 53 w 603"/>
                  <a:gd name="T19" fmla="*/ 233 h 304"/>
                  <a:gd name="T20" fmla="*/ 0 w 603"/>
                  <a:gd name="T21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3" h="304">
                    <a:moveTo>
                      <a:pt x="603" y="0"/>
                    </a:moveTo>
                    <a:lnTo>
                      <a:pt x="589" y="2"/>
                    </a:lnTo>
                    <a:lnTo>
                      <a:pt x="554" y="7"/>
                    </a:lnTo>
                    <a:lnTo>
                      <a:pt x="501" y="17"/>
                    </a:lnTo>
                    <a:lnTo>
                      <a:pt x="433" y="33"/>
                    </a:lnTo>
                    <a:lnTo>
                      <a:pt x="356" y="55"/>
                    </a:lnTo>
                    <a:lnTo>
                      <a:pt x="276" y="86"/>
                    </a:lnTo>
                    <a:lnTo>
                      <a:pt x="195" y="124"/>
                    </a:lnTo>
                    <a:lnTo>
                      <a:pt x="119" y="173"/>
                    </a:lnTo>
                    <a:lnTo>
                      <a:pt x="53" y="233"/>
                    </a:lnTo>
                    <a:lnTo>
                      <a:pt x="0" y="30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58" name="Freeform 982">
                <a:extLst>
                  <a:ext uri="{FF2B5EF4-FFF2-40B4-BE49-F238E27FC236}">
                    <a16:creationId xmlns:a16="http://schemas.microsoft.com/office/drawing/2014/main" id="{3B35341C-04A0-3130-C45C-84CC860D5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3567"/>
                <a:ext cx="50" cy="43"/>
              </a:xfrm>
              <a:custGeom>
                <a:avLst/>
                <a:gdLst>
                  <a:gd name="T0" fmla="*/ 0 w 98"/>
                  <a:gd name="T1" fmla="*/ 84 h 84"/>
                  <a:gd name="T2" fmla="*/ 1 w 98"/>
                  <a:gd name="T3" fmla="*/ 83 h 84"/>
                  <a:gd name="T4" fmla="*/ 7 w 98"/>
                  <a:gd name="T5" fmla="*/ 79 h 84"/>
                  <a:gd name="T6" fmla="*/ 15 w 98"/>
                  <a:gd name="T7" fmla="*/ 74 h 84"/>
                  <a:gd name="T8" fmla="*/ 26 w 98"/>
                  <a:gd name="T9" fmla="*/ 67 h 84"/>
                  <a:gd name="T10" fmla="*/ 36 w 98"/>
                  <a:gd name="T11" fmla="*/ 58 h 84"/>
                  <a:gd name="T12" fmla="*/ 48 w 98"/>
                  <a:gd name="T13" fmla="*/ 48 h 84"/>
                  <a:gd name="T14" fmla="*/ 62 w 98"/>
                  <a:gd name="T15" fmla="*/ 38 h 84"/>
                  <a:gd name="T16" fmla="*/ 74 w 98"/>
                  <a:gd name="T17" fmla="*/ 26 h 84"/>
                  <a:gd name="T18" fmla="*/ 86 w 98"/>
                  <a:gd name="T19" fmla="*/ 13 h 84"/>
                  <a:gd name="T20" fmla="*/ 98 w 98"/>
                  <a:gd name="T2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84">
                    <a:moveTo>
                      <a:pt x="0" y="84"/>
                    </a:moveTo>
                    <a:lnTo>
                      <a:pt x="1" y="83"/>
                    </a:lnTo>
                    <a:lnTo>
                      <a:pt x="7" y="79"/>
                    </a:lnTo>
                    <a:lnTo>
                      <a:pt x="15" y="74"/>
                    </a:lnTo>
                    <a:lnTo>
                      <a:pt x="26" y="67"/>
                    </a:lnTo>
                    <a:lnTo>
                      <a:pt x="36" y="58"/>
                    </a:lnTo>
                    <a:lnTo>
                      <a:pt x="48" y="48"/>
                    </a:lnTo>
                    <a:lnTo>
                      <a:pt x="62" y="38"/>
                    </a:lnTo>
                    <a:lnTo>
                      <a:pt x="74" y="26"/>
                    </a:lnTo>
                    <a:lnTo>
                      <a:pt x="86" y="13"/>
                    </a:lnTo>
                    <a:lnTo>
                      <a:pt x="98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59" name="Freeform 983">
                <a:extLst>
                  <a:ext uri="{FF2B5EF4-FFF2-40B4-BE49-F238E27FC236}">
                    <a16:creationId xmlns:a16="http://schemas.microsoft.com/office/drawing/2014/main" id="{CEEF51F1-B42D-847A-3293-0CEC2CBE4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3697"/>
                <a:ext cx="179" cy="148"/>
              </a:xfrm>
              <a:custGeom>
                <a:avLst/>
                <a:gdLst>
                  <a:gd name="T0" fmla="*/ 360 w 360"/>
                  <a:gd name="T1" fmla="*/ 0 h 295"/>
                  <a:gd name="T2" fmla="*/ 354 w 360"/>
                  <a:gd name="T3" fmla="*/ 7 h 295"/>
                  <a:gd name="T4" fmla="*/ 339 w 360"/>
                  <a:gd name="T5" fmla="*/ 27 h 295"/>
                  <a:gd name="T6" fmla="*/ 315 w 360"/>
                  <a:gd name="T7" fmla="*/ 59 h 295"/>
                  <a:gd name="T8" fmla="*/ 282 w 360"/>
                  <a:gd name="T9" fmla="*/ 97 h 295"/>
                  <a:gd name="T10" fmla="*/ 244 w 360"/>
                  <a:gd name="T11" fmla="*/ 140 h 295"/>
                  <a:gd name="T12" fmla="*/ 201 w 360"/>
                  <a:gd name="T13" fmla="*/ 181 h 295"/>
                  <a:gd name="T14" fmla="*/ 154 w 360"/>
                  <a:gd name="T15" fmla="*/ 221 h 295"/>
                  <a:gd name="T16" fmla="*/ 104 w 360"/>
                  <a:gd name="T17" fmla="*/ 256 h 295"/>
                  <a:gd name="T18" fmla="*/ 52 w 360"/>
                  <a:gd name="T19" fmla="*/ 282 h 295"/>
                  <a:gd name="T20" fmla="*/ 0 w 360"/>
                  <a:gd name="T21" fmla="*/ 295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0" h="295">
                    <a:moveTo>
                      <a:pt x="360" y="0"/>
                    </a:moveTo>
                    <a:lnTo>
                      <a:pt x="354" y="7"/>
                    </a:lnTo>
                    <a:lnTo>
                      <a:pt x="339" y="27"/>
                    </a:lnTo>
                    <a:lnTo>
                      <a:pt x="315" y="59"/>
                    </a:lnTo>
                    <a:lnTo>
                      <a:pt x="282" y="97"/>
                    </a:lnTo>
                    <a:lnTo>
                      <a:pt x="244" y="140"/>
                    </a:lnTo>
                    <a:lnTo>
                      <a:pt x="201" y="181"/>
                    </a:lnTo>
                    <a:lnTo>
                      <a:pt x="154" y="221"/>
                    </a:lnTo>
                    <a:lnTo>
                      <a:pt x="104" y="256"/>
                    </a:lnTo>
                    <a:lnTo>
                      <a:pt x="52" y="282"/>
                    </a:lnTo>
                    <a:lnTo>
                      <a:pt x="0" y="29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60" name="Freeform 984">
                <a:extLst>
                  <a:ext uri="{FF2B5EF4-FFF2-40B4-BE49-F238E27FC236}">
                    <a16:creationId xmlns:a16="http://schemas.microsoft.com/office/drawing/2014/main" id="{1B716A4F-25F5-AA75-58B9-C2E7B9E96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3798"/>
                <a:ext cx="127" cy="30"/>
              </a:xfrm>
              <a:custGeom>
                <a:avLst/>
                <a:gdLst>
                  <a:gd name="T0" fmla="*/ 0 w 254"/>
                  <a:gd name="T1" fmla="*/ 61 h 61"/>
                  <a:gd name="T2" fmla="*/ 5 w 254"/>
                  <a:gd name="T3" fmla="*/ 61 h 61"/>
                  <a:gd name="T4" fmla="*/ 17 w 254"/>
                  <a:gd name="T5" fmla="*/ 61 h 61"/>
                  <a:gd name="T6" fmla="*/ 36 w 254"/>
                  <a:gd name="T7" fmla="*/ 61 h 61"/>
                  <a:gd name="T8" fmla="*/ 59 w 254"/>
                  <a:gd name="T9" fmla="*/ 61 h 61"/>
                  <a:gd name="T10" fmla="*/ 86 w 254"/>
                  <a:gd name="T11" fmla="*/ 59 h 61"/>
                  <a:gd name="T12" fmla="*/ 118 w 254"/>
                  <a:gd name="T13" fmla="*/ 55 h 61"/>
                  <a:gd name="T14" fmla="*/ 149 w 254"/>
                  <a:gd name="T15" fmla="*/ 50 h 61"/>
                  <a:gd name="T16" fmla="*/ 178 w 254"/>
                  <a:gd name="T17" fmla="*/ 42 h 61"/>
                  <a:gd name="T18" fmla="*/ 207 w 254"/>
                  <a:gd name="T19" fmla="*/ 31 h 61"/>
                  <a:gd name="T20" fmla="*/ 232 w 254"/>
                  <a:gd name="T21" fmla="*/ 16 h 61"/>
                  <a:gd name="T22" fmla="*/ 232 w 254"/>
                  <a:gd name="T23" fmla="*/ 16 h 61"/>
                  <a:gd name="T24" fmla="*/ 237 w 254"/>
                  <a:gd name="T25" fmla="*/ 14 h 61"/>
                  <a:gd name="T26" fmla="*/ 240 w 254"/>
                  <a:gd name="T27" fmla="*/ 10 h 61"/>
                  <a:gd name="T28" fmla="*/ 244 w 254"/>
                  <a:gd name="T29" fmla="*/ 9 h 61"/>
                  <a:gd name="T30" fmla="*/ 245 w 254"/>
                  <a:gd name="T31" fmla="*/ 5 h 61"/>
                  <a:gd name="T32" fmla="*/ 249 w 254"/>
                  <a:gd name="T33" fmla="*/ 4 h 61"/>
                  <a:gd name="T34" fmla="*/ 251 w 254"/>
                  <a:gd name="T35" fmla="*/ 2 h 61"/>
                  <a:gd name="T36" fmla="*/ 252 w 254"/>
                  <a:gd name="T37" fmla="*/ 2 h 61"/>
                  <a:gd name="T38" fmla="*/ 254 w 254"/>
                  <a:gd name="T39" fmla="*/ 0 h 61"/>
                  <a:gd name="T40" fmla="*/ 254 w 254"/>
                  <a:gd name="T41" fmla="*/ 0 h 61"/>
                  <a:gd name="T42" fmla="*/ 254 w 254"/>
                  <a:gd name="T4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4" h="61">
                    <a:moveTo>
                      <a:pt x="0" y="61"/>
                    </a:moveTo>
                    <a:lnTo>
                      <a:pt x="5" y="61"/>
                    </a:lnTo>
                    <a:lnTo>
                      <a:pt x="17" y="61"/>
                    </a:lnTo>
                    <a:lnTo>
                      <a:pt x="36" y="61"/>
                    </a:lnTo>
                    <a:lnTo>
                      <a:pt x="59" y="61"/>
                    </a:lnTo>
                    <a:lnTo>
                      <a:pt x="86" y="59"/>
                    </a:lnTo>
                    <a:lnTo>
                      <a:pt x="118" y="55"/>
                    </a:lnTo>
                    <a:lnTo>
                      <a:pt x="149" y="50"/>
                    </a:lnTo>
                    <a:lnTo>
                      <a:pt x="178" y="42"/>
                    </a:lnTo>
                    <a:lnTo>
                      <a:pt x="207" y="31"/>
                    </a:lnTo>
                    <a:lnTo>
                      <a:pt x="232" y="16"/>
                    </a:lnTo>
                    <a:lnTo>
                      <a:pt x="232" y="16"/>
                    </a:lnTo>
                    <a:lnTo>
                      <a:pt x="237" y="14"/>
                    </a:lnTo>
                    <a:lnTo>
                      <a:pt x="240" y="10"/>
                    </a:lnTo>
                    <a:lnTo>
                      <a:pt x="244" y="9"/>
                    </a:lnTo>
                    <a:lnTo>
                      <a:pt x="245" y="5"/>
                    </a:lnTo>
                    <a:lnTo>
                      <a:pt x="249" y="4"/>
                    </a:lnTo>
                    <a:lnTo>
                      <a:pt x="251" y="2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61" name="Freeform 985">
                <a:extLst>
                  <a:ext uri="{FF2B5EF4-FFF2-40B4-BE49-F238E27FC236}">
                    <a16:creationId xmlns:a16="http://schemas.microsoft.com/office/drawing/2014/main" id="{22653463-8EFC-8D11-C9C4-83ACBB8F4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3683"/>
                <a:ext cx="175" cy="74"/>
              </a:xfrm>
              <a:custGeom>
                <a:avLst/>
                <a:gdLst>
                  <a:gd name="T0" fmla="*/ 0 w 349"/>
                  <a:gd name="T1" fmla="*/ 147 h 147"/>
                  <a:gd name="T2" fmla="*/ 9 w 349"/>
                  <a:gd name="T3" fmla="*/ 144 h 147"/>
                  <a:gd name="T4" fmla="*/ 31 w 349"/>
                  <a:gd name="T5" fmla="*/ 135 h 147"/>
                  <a:gd name="T6" fmla="*/ 64 w 349"/>
                  <a:gd name="T7" fmla="*/ 123 h 147"/>
                  <a:gd name="T8" fmla="*/ 106 w 349"/>
                  <a:gd name="T9" fmla="*/ 107 h 147"/>
                  <a:gd name="T10" fmla="*/ 152 w 349"/>
                  <a:gd name="T11" fmla="*/ 88 h 147"/>
                  <a:gd name="T12" fmla="*/ 201 w 349"/>
                  <a:gd name="T13" fmla="*/ 69 h 147"/>
                  <a:gd name="T14" fmla="*/ 247 w 349"/>
                  <a:gd name="T15" fmla="*/ 50 h 147"/>
                  <a:gd name="T16" fmla="*/ 291 w 349"/>
                  <a:gd name="T17" fmla="*/ 31 h 147"/>
                  <a:gd name="T18" fmla="*/ 325 w 349"/>
                  <a:gd name="T19" fmla="*/ 14 h 147"/>
                  <a:gd name="T20" fmla="*/ 349 w 349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9" h="147">
                    <a:moveTo>
                      <a:pt x="0" y="147"/>
                    </a:moveTo>
                    <a:lnTo>
                      <a:pt x="9" y="144"/>
                    </a:lnTo>
                    <a:lnTo>
                      <a:pt x="31" y="135"/>
                    </a:lnTo>
                    <a:lnTo>
                      <a:pt x="64" y="123"/>
                    </a:lnTo>
                    <a:lnTo>
                      <a:pt x="106" y="107"/>
                    </a:lnTo>
                    <a:lnTo>
                      <a:pt x="152" y="88"/>
                    </a:lnTo>
                    <a:lnTo>
                      <a:pt x="201" y="69"/>
                    </a:lnTo>
                    <a:lnTo>
                      <a:pt x="247" y="50"/>
                    </a:lnTo>
                    <a:lnTo>
                      <a:pt x="291" y="31"/>
                    </a:lnTo>
                    <a:lnTo>
                      <a:pt x="325" y="14"/>
                    </a:lnTo>
                    <a:lnTo>
                      <a:pt x="349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62" name="Freeform 986">
                <a:extLst>
                  <a:ext uri="{FF2B5EF4-FFF2-40B4-BE49-F238E27FC236}">
                    <a16:creationId xmlns:a16="http://schemas.microsoft.com/office/drawing/2014/main" id="{33F4A660-69F4-9BDA-011F-A5729AE4F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3610"/>
                <a:ext cx="95" cy="46"/>
              </a:xfrm>
              <a:custGeom>
                <a:avLst/>
                <a:gdLst>
                  <a:gd name="T0" fmla="*/ 0 w 190"/>
                  <a:gd name="T1" fmla="*/ 94 h 94"/>
                  <a:gd name="T2" fmla="*/ 3 w 190"/>
                  <a:gd name="T3" fmla="*/ 92 h 94"/>
                  <a:gd name="T4" fmla="*/ 15 w 190"/>
                  <a:gd name="T5" fmla="*/ 85 h 94"/>
                  <a:gd name="T6" fmla="*/ 34 w 190"/>
                  <a:gd name="T7" fmla="*/ 75 h 94"/>
                  <a:gd name="T8" fmla="*/ 57 w 190"/>
                  <a:gd name="T9" fmla="*/ 61 h 94"/>
                  <a:gd name="T10" fmla="*/ 83 w 190"/>
                  <a:gd name="T11" fmla="*/ 47 h 94"/>
                  <a:gd name="T12" fmla="*/ 109 w 190"/>
                  <a:gd name="T13" fmla="*/ 33 h 94"/>
                  <a:gd name="T14" fmla="*/ 135 w 190"/>
                  <a:gd name="T15" fmla="*/ 21 h 94"/>
                  <a:gd name="T16" fmla="*/ 157 w 190"/>
                  <a:gd name="T17" fmla="*/ 11 h 94"/>
                  <a:gd name="T18" fmla="*/ 176 w 190"/>
                  <a:gd name="T19" fmla="*/ 4 h 94"/>
                  <a:gd name="T20" fmla="*/ 190 w 190"/>
                  <a:gd name="T2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0" h="94">
                    <a:moveTo>
                      <a:pt x="0" y="94"/>
                    </a:moveTo>
                    <a:lnTo>
                      <a:pt x="3" y="92"/>
                    </a:lnTo>
                    <a:lnTo>
                      <a:pt x="15" y="85"/>
                    </a:lnTo>
                    <a:lnTo>
                      <a:pt x="34" y="75"/>
                    </a:lnTo>
                    <a:lnTo>
                      <a:pt x="57" y="61"/>
                    </a:lnTo>
                    <a:lnTo>
                      <a:pt x="83" y="47"/>
                    </a:lnTo>
                    <a:lnTo>
                      <a:pt x="109" y="33"/>
                    </a:lnTo>
                    <a:lnTo>
                      <a:pt x="135" y="21"/>
                    </a:lnTo>
                    <a:lnTo>
                      <a:pt x="157" y="11"/>
                    </a:lnTo>
                    <a:lnTo>
                      <a:pt x="176" y="4"/>
                    </a:lnTo>
                    <a:lnTo>
                      <a:pt x="19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63" name="Freeform 987">
                <a:extLst>
                  <a:ext uri="{FF2B5EF4-FFF2-40B4-BE49-F238E27FC236}">
                    <a16:creationId xmlns:a16="http://schemas.microsoft.com/office/drawing/2014/main" id="{E4420C26-5443-31D3-94C4-774FCFC1A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3676"/>
                <a:ext cx="266" cy="136"/>
              </a:xfrm>
              <a:custGeom>
                <a:avLst/>
                <a:gdLst>
                  <a:gd name="T0" fmla="*/ 532 w 532"/>
                  <a:gd name="T1" fmla="*/ 0 h 272"/>
                  <a:gd name="T2" fmla="*/ 522 w 532"/>
                  <a:gd name="T3" fmla="*/ 7 h 272"/>
                  <a:gd name="T4" fmla="*/ 492 w 532"/>
                  <a:gd name="T5" fmla="*/ 30 h 272"/>
                  <a:gd name="T6" fmla="*/ 451 w 532"/>
                  <a:gd name="T7" fmla="*/ 61 h 272"/>
                  <a:gd name="T8" fmla="*/ 395 w 532"/>
                  <a:gd name="T9" fmla="*/ 99 h 272"/>
                  <a:gd name="T10" fmla="*/ 332 w 532"/>
                  <a:gd name="T11" fmla="*/ 140 h 272"/>
                  <a:gd name="T12" fmla="*/ 264 w 532"/>
                  <a:gd name="T13" fmla="*/ 180 h 272"/>
                  <a:gd name="T14" fmla="*/ 193 w 532"/>
                  <a:gd name="T15" fmla="*/ 218 h 272"/>
                  <a:gd name="T16" fmla="*/ 124 w 532"/>
                  <a:gd name="T17" fmla="*/ 248 h 272"/>
                  <a:gd name="T18" fmla="*/ 59 w 532"/>
                  <a:gd name="T19" fmla="*/ 267 h 272"/>
                  <a:gd name="T20" fmla="*/ 0 w 532"/>
                  <a:gd name="T21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272">
                    <a:moveTo>
                      <a:pt x="532" y="0"/>
                    </a:moveTo>
                    <a:lnTo>
                      <a:pt x="522" y="7"/>
                    </a:lnTo>
                    <a:lnTo>
                      <a:pt x="492" y="30"/>
                    </a:lnTo>
                    <a:lnTo>
                      <a:pt x="451" y="61"/>
                    </a:lnTo>
                    <a:lnTo>
                      <a:pt x="395" y="99"/>
                    </a:lnTo>
                    <a:lnTo>
                      <a:pt x="332" y="140"/>
                    </a:lnTo>
                    <a:lnTo>
                      <a:pt x="264" y="180"/>
                    </a:lnTo>
                    <a:lnTo>
                      <a:pt x="193" y="218"/>
                    </a:lnTo>
                    <a:lnTo>
                      <a:pt x="124" y="248"/>
                    </a:lnTo>
                    <a:lnTo>
                      <a:pt x="59" y="267"/>
                    </a:lnTo>
                    <a:lnTo>
                      <a:pt x="0" y="27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64" name="Freeform 988">
                <a:extLst>
                  <a:ext uri="{FF2B5EF4-FFF2-40B4-BE49-F238E27FC236}">
                    <a16:creationId xmlns:a16="http://schemas.microsoft.com/office/drawing/2014/main" id="{7C7AE5BD-DF19-CF88-8C83-CD12816BB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3612"/>
                <a:ext cx="86" cy="64"/>
              </a:xfrm>
              <a:custGeom>
                <a:avLst/>
                <a:gdLst>
                  <a:gd name="T0" fmla="*/ 0 w 171"/>
                  <a:gd name="T1" fmla="*/ 128 h 128"/>
                  <a:gd name="T2" fmla="*/ 0 w 171"/>
                  <a:gd name="T3" fmla="*/ 128 h 128"/>
                  <a:gd name="T4" fmla="*/ 4 w 171"/>
                  <a:gd name="T5" fmla="*/ 127 h 128"/>
                  <a:gd name="T6" fmla="*/ 7 w 171"/>
                  <a:gd name="T7" fmla="*/ 127 h 128"/>
                  <a:gd name="T8" fmla="*/ 12 w 171"/>
                  <a:gd name="T9" fmla="*/ 125 h 128"/>
                  <a:gd name="T10" fmla="*/ 19 w 171"/>
                  <a:gd name="T11" fmla="*/ 123 h 128"/>
                  <a:gd name="T12" fmla="*/ 26 w 171"/>
                  <a:gd name="T13" fmla="*/ 121 h 128"/>
                  <a:gd name="T14" fmla="*/ 35 w 171"/>
                  <a:gd name="T15" fmla="*/ 118 h 128"/>
                  <a:gd name="T16" fmla="*/ 45 w 171"/>
                  <a:gd name="T17" fmla="*/ 115 h 128"/>
                  <a:gd name="T18" fmla="*/ 55 w 171"/>
                  <a:gd name="T19" fmla="*/ 111 h 128"/>
                  <a:gd name="T20" fmla="*/ 66 w 171"/>
                  <a:gd name="T21" fmla="*/ 106 h 128"/>
                  <a:gd name="T22" fmla="*/ 66 w 171"/>
                  <a:gd name="T23" fmla="*/ 106 h 128"/>
                  <a:gd name="T24" fmla="*/ 78 w 171"/>
                  <a:gd name="T25" fmla="*/ 99 h 128"/>
                  <a:gd name="T26" fmla="*/ 88 w 171"/>
                  <a:gd name="T27" fmla="*/ 92 h 128"/>
                  <a:gd name="T28" fmla="*/ 99 w 171"/>
                  <a:gd name="T29" fmla="*/ 82 h 128"/>
                  <a:gd name="T30" fmla="*/ 107 w 171"/>
                  <a:gd name="T31" fmla="*/ 70 h 128"/>
                  <a:gd name="T32" fmla="*/ 118 w 171"/>
                  <a:gd name="T33" fmla="*/ 57 h 128"/>
                  <a:gd name="T34" fmla="*/ 126 w 171"/>
                  <a:gd name="T35" fmla="*/ 45 h 128"/>
                  <a:gd name="T36" fmla="*/ 137 w 171"/>
                  <a:gd name="T37" fmla="*/ 33 h 128"/>
                  <a:gd name="T38" fmla="*/ 147 w 171"/>
                  <a:gd name="T39" fmla="*/ 21 h 128"/>
                  <a:gd name="T40" fmla="*/ 159 w 171"/>
                  <a:gd name="T41" fmla="*/ 11 h 128"/>
                  <a:gd name="T42" fmla="*/ 171 w 171"/>
                  <a:gd name="T4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1" h="128">
                    <a:moveTo>
                      <a:pt x="0" y="128"/>
                    </a:moveTo>
                    <a:lnTo>
                      <a:pt x="0" y="128"/>
                    </a:lnTo>
                    <a:lnTo>
                      <a:pt x="4" y="127"/>
                    </a:lnTo>
                    <a:lnTo>
                      <a:pt x="7" y="127"/>
                    </a:lnTo>
                    <a:lnTo>
                      <a:pt x="12" y="125"/>
                    </a:lnTo>
                    <a:lnTo>
                      <a:pt x="19" y="123"/>
                    </a:lnTo>
                    <a:lnTo>
                      <a:pt x="26" y="121"/>
                    </a:lnTo>
                    <a:lnTo>
                      <a:pt x="35" y="118"/>
                    </a:lnTo>
                    <a:lnTo>
                      <a:pt x="45" y="115"/>
                    </a:lnTo>
                    <a:lnTo>
                      <a:pt x="55" y="111"/>
                    </a:lnTo>
                    <a:lnTo>
                      <a:pt x="66" y="106"/>
                    </a:lnTo>
                    <a:lnTo>
                      <a:pt x="66" y="106"/>
                    </a:lnTo>
                    <a:lnTo>
                      <a:pt x="78" y="99"/>
                    </a:lnTo>
                    <a:lnTo>
                      <a:pt x="88" y="92"/>
                    </a:lnTo>
                    <a:lnTo>
                      <a:pt x="99" y="82"/>
                    </a:lnTo>
                    <a:lnTo>
                      <a:pt x="107" y="70"/>
                    </a:lnTo>
                    <a:lnTo>
                      <a:pt x="118" y="57"/>
                    </a:lnTo>
                    <a:lnTo>
                      <a:pt x="126" y="45"/>
                    </a:lnTo>
                    <a:lnTo>
                      <a:pt x="137" y="33"/>
                    </a:lnTo>
                    <a:lnTo>
                      <a:pt x="147" y="21"/>
                    </a:lnTo>
                    <a:lnTo>
                      <a:pt x="159" y="11"/>
                    </a:lnTo>
                    <a:lnTo>
                      <a:pt x="171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65" name="Freeform 989">
                <a:extLst>
                  <a:ext uri="{FF2B5EF4-FFF2-40B4-BE49-F238E27FC236}">
                    <a16:creationId xmlns:a16="http://schemas.microsoft.com/office/drawing/2014/main" id="{E66ED66C-D0B8-733E-0C01-E7086895C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3555"/>
                <a:ext cx="10" cy="13"/>
              </a:xfrm>
              <a:custGeom>
                <a:avLst/>
                <a:gdLst>
                  <a:gd name="T0" fmla="*/ 0 w 21"/>
                  <a:gd name="T1" fmla="*/ 26 h 26"/>
                  <a:gd name="T2" fmla="*/ 0 w 21"/>
                  <a:gd name="T3" fmla="*/ 25 h 26"/>
                  <a:gd name="T4" fmla="*/ 2 w 21"/>
                  <a:gd name="T5" fmla="*/ 23 h 26"/>
                  <a:gd name="T6" fmla="*/ 2 w 21"/>
                  <a:gd name="T7" fmla="*/ 21 h 26"/>
                  <a:gd name="T8" fmla="*/ 4 w 21"/>
                  <a:gd name="T9" fmla="*/ 18 h 26"/>
                  <a:gd name="T10" fmla="*/ 5 w 21"/>
                  <a:gd name="T11" fmla="*/ 14 h 26"/>
                  <a:gd name="T12" fmla="*/ 7 w 21"/>
                  <a:gd name="T13" fmla="*/ 11 h 26"/>
                  <a:gd name="T14" fmla="*/ 11 w 21"/>
                  <a:gd name="T15" fmla="*/ 7 h 26"/>
                  <a:gd name="T16" fmla="*/ 14 w 21"/>
                  <a:gd name="T17" fmla="*/ 4 h 26"/>
                  <a:gd name="T18" fmla="*/ 17 w 21"/>
                  <a:gd name="T19" fmla="*/ 2 h 26"/>
                  <a:gd name="T20" fmla="*/ 21 w 21"/>
                  <a:gd name="T21" fmla="*/ 0 h 26"/>
                  <a:gd name="T22" fmla="*/ 0 w 21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6">
                    <a:moveTo>
                      <a:pt x="0" y="26"/>
                    </a:move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18"/>
                    </a:lnTo>
                    <a:lnTo>
                      <a:pt x="5" y="14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66" name="Freeform 990">
                <a:extLst>
                  <a:ext uri="{FF2B5EF4-FFF2-40B4-BE49-F238E27FC236}">
                    <a16:creationId xmlns:a16="http://schemas.microsoft.com/office/drawing/2014/main" id="{6113326E-CF7E-4203-98A5-6D1B619D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3555"/>
                <a:ext cx="10" cy="13"/>
              </a:xfrm>
              <a:custGeom>
                <a:avLst/>
                <a:gdLst>
                  <a:gd name="T0" fmla="*/ 0 w 21"/>
                  <a:gd name="T1" fmla="*/ 26 h 26"/>
                  <a:gd name="T2" fmla="*/ 0 w 21"/>
                  <a:gd name="T3" fmla="*/ 25 h 26"/>
                  <a:gd name="T4" fmla="*/ 2 w 21"/>
                  <a:gd name="T5" fmla="*/ 23 h 26"/>
                  <a:gd name="T6" fmla="*/ 2 w 21"/>
                  <a:gd name="T7" fmla="*/ 21 h 26"/>
                  <a:gd name="T8" fmla="*/ 4 w 21"/>
                  <a:gd name="T9" fmla="*/ 18 h 26"/>
                  <a:gd name="T10" fmla="*/ 5 w 21"/>
                  <a:gd name="T11" fmla="*/ 14 h 26"/>
                  <a:gd name="T12" fmla="*/ 7 w 21"/>
                  <a:gd name="T13" fmla="*/ 11 h 26"/>
                  <a:gd name="T14" fmla="*/ 11 w 21"/>
                  <a:gd name="T15" fmla="*/ 7 h 26"/>
                  <a:gd name="T16" fmla="*/ 14 w 21"/>
                  <a:gd name="T17" fmla="*/ 4 h 26"/>
                  <a:gd name="T18" fmla="*/ 17 w 21"/>
                  <a:gd name="T19" fmla="*/ 2 h 26"/>
                  <a:gd name="T20" fmla="*/ 21 w 21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6">
                    <a:moveTo>
                      <a:pt x="0" y="26"/>
                    </a:move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18"/>
                    </a:lnTo>
                    <a:lnTo>
                      <a:pt x="5" y="14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1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67" name="Freeform 991">
                <a:extLst>
                  <a:ext uri="{FF2B5EF4-FFF2-40B4-BE49-F238E27FC236}">
                    <a16:creationId xmlns:a16="http://schemas.microsoft.com/office/drawing/2014/main" id="{E2CCE7AD-A913-BE8B-3AD1-69D94766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3652"/>
                <a:ext cx="14" cy="63"/>
              </a:xfrm>
              <a:custGeom>
                <a:avLst/>
                <a:gdLst>
                  <a:gd name="T0" fmla="*/ 29 w 29"/>
                  <a:gd name="T1" fmla="*/ 0 h 126"/>
                  <a:gd name="T2" fmla="*/ 27 w 29"/>
                  <a:gd name="T3" fmla="*/ 2 h 126"/>
                  <a:gd name="T4" fmla="*/ 22 w 29"/>
                  <a:gd name="T5" fmla="*/ 5 h 126"/>
                  <a:gd name="T6" fmla="*/ 17 w 29"/>
                  <a:gd name="T7" fmla="*/ 12 h 126"/>
                  <a:gd name="T8" fmla="*/ 10 w 29"/>
                  <a:gd name="T9" fmla="*/ 22 h 126"/>
                  <a:gd name="T10" fmla="*/ 5 w 29"/>
                  <a:gd name="T11" fmla="*/ 35 h 126"/>
                  <a:gd name="T12" fmla="*/ 1 w 29"/>
                  <a:gd name="T13" fmla="*/ 48 h 126"/>
                  <a:gd name="T14" fmla="*/ 0 w 29"/>
                  <a:gd name="T15" fmla="*/ 64 h 126"/>
                  <a:gd name="T16" fmla="*/ 3 w 29"/>
                  <a:gd name="T17" fmla="*/ 83 h 126"/>
                  <a:gd name="T18" fmla="*/ 12 w 29"/>
                  <a:gd name="T19" fmla="*/ 104 h 126"/>
                  <a:gd name="T20" fmla="*/ 25 w 29"/>
                  <a:gd name="T21" fmla="*/ 126 h 126"/>
                  <a:gd name="T22" fmla="*/ 29 w 29"/>
                  <a:gd name="T2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26">
                    <a:moveTo>
                      <a:pt x="29" y="0"/>
                    </a:moveTo>
                    <a:lnTo>
                      <a:pt x="27" y="2"/>
                    </a:lnTo>
                    <a:lnTo>
                      <a:pt x="22" y="5"/>
                    </a:lnTo>
                    <a:lnTo>
                      <a:pt x="17" y="12"/>
                    </a:lnTo>
                    <a:lnTo>
                      <a:pt x="10" y="22"/>
                    </a:lnTo>
                    <a:lnTo>
                      <a:pt x="5" y="35"/>
                    </a:lnTo>
                    <a:lnTo>
                      <a:pt x="1" y="48"/>
                    </a:lnTo>
                    <a:lnTo>
                      <a:pt x="0" y="64"/>
                    </a:lnTo>
                    <a:lnTo>
                      <a:pt x="3" y="83"/>
                    </a:lnTo>
                    <a:lnTo>
                      <a:pt x="12" y="104"/>
                    </a:lnTo>
                    <a:lnTo>
                      <a:pt x="25" y="1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68" name="Freeform 992">
                <a:extLst>
                  <a:ext uri="{FF2B5EF4-FFF2-40B4-BE49-F238E27FC236}">
                    <a16:creationId xmlns:a16="http://schemas.microsoft.com/office/drawing/2014/main" id="{5CB7110B-4FBF-8A8F-3229-9700C9F9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3652"/>
                <a:ext cx="14" cy="63"/>
              </a:xfrm>
              <a:custGeom>
                <a:avLst/>
                <a:gdLst>
                  <a:gd name="T0" fmla="*/ 29 w 29"/>
                  <a:gd name="T1" fmla="*/ 0 h 126"/>
                  <a:gd name="T2" fmla="*/ 27 w 29"/>
                  <a:gd name="T3" fmla="*/ 2 h 126"/>
                  <a:gd name="T4" fmla="*/ 22 w 29"/>
                  <a:gd name="T5" fmla="*/ 5 h 126"/>
                  <a:gd name="T6" fmla="*/ 17 w 29"/>
                  <a:gd name="T7" fmla="*/ 12 h 126"/>
                  <a:gd name="T8" fmla="*/ 10 w 29"/>
                  <a:gd name="T9" fmla="*/ 22 h 126"/>
                  <a:gd name="T10" fmla="*/ 5 w 29"/>
                  <a:gd name="T11" fmla="*/ 35 h 126"/>
                  <a:gd name="T12" fmla="*/ 1 w 29"/>
                  <a:gd name="T13" fmla="*/ 48 h 126"/>
                  <a:gd name="T14" fmla="*/ 0 w 29"/>
                  <a:gd name="T15" fmla="*/ 64 h 126"/>
                  <a:gd name="T16" fmla="*/ 3 w 29"/>
                  <a:gd name="T17" fmla="*/ 83 h 126"/>
                  <a:gd name="T18" fmla="*/ 12 w 29"/>
                  <a:gd name="T19" fmla="*/ 104 h 126"/>
                  <a:gd name="T20" fmla="*/ 25 w 29"/>
                  <a:gd name="T21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26">
                    <a:moveTo>
                      <a:pt x="29" y="0"/>
                    </a:moveTo>
                    <a:lnTo>
                      <a:pt x="27" y="2"/>
                    </a:lnTo>
                    <a:lnTo>
                      <a:pt x="22" y="5"/>
                    </a:lnTo>
                    <a:lnTo>
                      <a:pt x="17" y="12"/>
                    </a:lnTo>
                    <a:lnTo>
                      <a:pt x="10" y="22"/>
                    </a:lnTo>
                    <a:lnTo>
                      <a:pt x="5" y="35"/>
                    </a:lnTo>
                    <a:lnTo>
                      <a:pt x="1" y="48"/>
                    </a:lnTo>
                    <a:lnTo>
                      <a:pt x="0" y="64"/>
                    </a:lnTo>
                    <a:lnTo>
                      <a:pt x="3" y="83"/>
                    </a:lnTo>
                    <a:lnTo>
                      <a:pt x="12" y="104"/>
                    </a:lnTo>
                    <a:lnTo>
                      <a:pt x="25" y="12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69" name="Freeform 993">
                <a:extLst>
                  <a:ext uri="{FF2B5EF4-FFF2-40B4-BE49-F238E27FC236}">
                    <a16:creationId xmlns:a16="http://schemas.microsoft.com/office/drawing/2014/main" id="{E2E28EB8-4814-8070-534A-5AF87580C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3678"/>
                <a:ext cx="28" cy="26"/>
              </a:xfrm>
              <a:custGeom>
                <a:avLst/>
                <a:gdLst>
                  <a:gd name="T0" fmla="*/ 56 w 56"/>
                  <a:gd name="T1" fmla="*/ 0 h 52"/>
                  <a:gd name="T2" fmla="*/ 54 w 56"/>
                  <a:gd name="T3" fmla="*/ 2 h 52"/>
                  <a:gd name="T4" fmla="*/ 52 w 56"/>
                  <a:gd name="T5" fmla="*/ 5 h 52"/>
                  <a:gd name="T6" fmla="*/ 47 w 56"/>
                  <a:gd name="T7" fmla="*/ 10 h 52"/>
                  <a:gd name="T8" fmla="*/ 42 w 56"/>
                  <a:gd name="T9" fmla="*/ 15 h 52"/>
                  <a:gd name="T10" fmla="*/ 35 w 56"/>
                  <a:gd name="T11" fmla="*/ 22 h 52"/>
                  <a:gd name="T12" fmla="*/ 28 w 56"/>
                  <a:gd name="T13" fmla="*/ 29 h 52"/>
                  <a:gd name="T14" fmla="*/ 19 w 56"/>
                  <a:gd name="T15" fmla="*/ 38 h 52"/>
                  <a:gd name="T16" fmla="*/ 12 w 56"/>
                  <a:gd name="T17" fmla="*/ 43 h 52"/>
                  <a:gd name="T18" fmla="*/ 5 w 56"/>
                  <a:gd name="T19" fmla="*/ 48 h 52"/>
                  <a:gd name="T20" fmla="*/ 0 w 56"/>
                  <a:gd name="T21" fmla="*/ 52 h 52"/>
                  <a:gd name="T22" fmla="*/ 56 w 56"/>
                  <a:gd name="T2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2">
                    <a:moveTo>
                      <a:pt x="56" y="0"/>
                    </a:moveTo>
                    <a:lnTo>
                      <a:pt x="54" y="2"/>
                    </a:lnTo>
                    <a:lnTo>
                      <a:pt x="52" y="5"/>
                    </a:lnTo>
                    <a:lnTo>
                      <a:pt x="47" y="10"/>
                    </a:lnTo>
                    <a:lnTo>
                      <a:pt x="42" y="15"/>
                    </a:lnTo>
                    <a:lnTo>
                      <a:pt x="35" y="22"/>
                    </a:lnTo>
                    <a:lnTo>
                      <a:pt x="28" y="29"/>
                    </a:lnTo>
                    <a:lnTo>
                      <a:pt x="19" y="38"/>
                    </a:lnTo>
                    <a:lnTo>
                      <a:pt x="12" y="43"/>
                    </a:lnTo>
                    <a:lnTo>
                      <a:pt x="5" y="48"/>
                    </a:lnTo>
                    <a:lnTo>
                      <a:pt x="0" y="5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70" name="Freeform 994">
                <a:extLst>
                  <a:ext uri="{FF2B5EF4-FFF2-40B4-BE49-F238E27FC236}">
                    <a16:creationId xmlns:a16="http://schemas.microsoft.com/office/drawing/2014/main" id="{94020C2D-5DAC-4642-9026-27C1C9F51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3678"/>
                <a:ext cx="28" cy="26"/>
              </a:xfrm>
              <a:custGeom>
                <a:avLst/>
                <a:gdLst>
                  <a:gd name="T0" fmla="*/ 56 w 56"/>
                  <a:gd name="T1" fmla="*/ 0 h 52"/>
                  <a:gd name="T2" fmla="*/ 54 w 56"/>
                  <a:gd name="T3" fmla="*/ 2 h 52"/>
                  <a:gd name="T4" fmla="*/ 52 w 56"/>
                  <a:gd name="T5" fmla="*/ 5 h 52"/>
                  <a:gd name="T6" fmla="*/ 47 w 56"/>
                  <a:gd name="T7" fmla="*/ 10 h 52"/>
                  <a:gd name="T8" fmla="*/ 42 w 56"/>
                  <a:gd name="T9" fmla="*/ 15 h 52"/>
                  <a:gd name="T10" fmla="*/ 35 w 56"/>
                  <a:gd name="T11" fmla="*/ 22 h 52"/>
                  <a:gd name="T12" fmla="*/ 28 w 56"/>
                  <a:gd name="T13" fmla="*/ 29 h 52"/>
                  <a:gd name="T14" fmla="*/ 19 w 56"/>
                  <a:gd name="T15" fmla="*/ 38 h 52"/>
                  <a:gd name="T16" fmla="*/ 12 w 56"/>
                  <a:gd name="T17" fmla="*/ 43 h 52"/>
                  <a:gd name="T18" fmla="*/ 5 w 56"/>
                  <a:gd name="T19" fmla="*/ 48 h 52"/>
                  <a:gd name="T20" fmla="*/ 0 w 56"/>
                  <a:gd name="T2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52">
                    <a:moveTo>
                      <a:pt x="56" y="0"/>
                    </a:moveTo>
                    <a:lnTo>
                      <a:pt x="54" y="2"/>
                    </a:lnTo>
                    <a:lnTo>
                      <a:pt x="52" y="5"/>
                    </a:lnTo>
                    <a:lnTo>
                      <a:pt x="47" y="10"/>
                    </a:lnTo>
                    <a:lnTo>
                      <a:pt x="42" y="15"/>
                    </a:lnTo>
                    <a:lnTo>
                      <a:pt x="35" y="22"/>
                    </a:lnTo>
                    <a:lnTo>
                      <a:pt x="28" y="29"/>
                    </a:lnTo>
                    <a:lnTo>
                      <a:pt x="19" y="38"/>
                    </a:lnTo>
                    <a:lnTo>
                      <a:pt x="12" y="43"/>
                    </a:lnTo>
                    <a:lnTo>
                      <a:pt x="5" y="48"/>
                    </a:lnTo>
                    <a:lnTo>
                      <a:pt x="0" y="5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71" name="Freeform 995">
                <a:extLst>
                  <a:ext uri="{FF2B5EF4-FFF2-40B4-BE49-F238E27FC236}">
                    <a16:creationId xmlns:a16="http://schemas.microsoft.com/office/drawing/2014/main" id="{80FEFD3C-F176-5BB4-EB67-8CC2C049B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3579"/>
                <a:ext cx="36" cy="38"/>
              </a:xfrm>
              <a:custGeom>
                <a:avLst/>
                <a:gdLst>
                  <a:gd name="T0" fmla="*/ 73 w 73"/>
                  <a:gd name="T1" fmla="*/ 0 h 76"/>
                  <a:gd name="T2" fmla="*/ 71 w 73"/>
                  <a:gd name="T3" fmla="*/ 2 h 76"/>
                  <a:gd name="T4" fmla="*/ 68 w 73"/>
                  <a:gd name="T5" fmla="*/ 7 h 76"/>
                  <a:gd name="T6" fmla="*/ 63 w 73"/>
                  <a:gd name="T7" fmla="*/ 14 h 76"/>
                  <a:gd name="T8" fmla="*/ 56 w 73"/>
                  <a:gd name="T9" fmla="*/ 24 h 76"/>
                  <a:gd name="T10" fmla="*/ 49 w 73"/>
                  <a:gd name="T11" fmla="*/ 34 h 76"/>
                  <a:gd name="T12" fmla="*/ 40 w 73"/>
                  <a:gd name="T13" fmla="*/ 45 h 76"/>
                  <a:gd name="T14" fmla="*/ 30 w 73"/>
                  <a:gd name="T15" fmla="*/ 55 h 76"/>
                  <a:gd name="T16" fmla="*/ 19 w 73"/>
                  <a:gd name="T17" fmla="*/ 64 h 76"/>
                  <a:gd name="T18" fmla="*/ 11 w 73"/>
                  <a:gd name="T19" fmla="*/ 71 h 76"/>
                  <a:gd name="T20" fmla="*/ 0 w 73"/>
                  <a:gd name="T21" fmla="*/ 76 h 76"/>
                  <a:gd name="T22" fmla="*/ 73 w 73"/>
                  <a:gd name="T2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76">
                    <a:moveTo>
                      <a:pt x="73" y="0"/>
                    </a:moveTo>
                    <a:lnTo>
                      <a:pt x="71" y="2"/>
                    </a:lnTo>
                    <a:lnTo>
                      <a:pt x="68" y="7"/>
                    </a:lnTo>
                    <a:lnTo>
                      <a:pt x="63" y="14"/>
                    </a:lnTo>
                    <a:lnTo>
                      <a:pt x="56" y="24"/>
                    </a:lnTo>
                    <a:lnTo>
                      <a:pt x="49" y="34"/>
                    </a:lnTo>
                    <a:lnTo>
                      <a:pt x="40" y="45"/>
                    </a:lnTo>
                    <a:lnTo>
                      <a:pt x="30" y="55"/>
                    </a:lnTo>
                    <a:lnTo>
                      <a:pt x="19" y="64"/>
                    </a:lnTo>
                    <a:lnTo>
                      <a:pt x="11" y="71"/>
                    </a:lnTo>
                    <a:lnTo>
                      <a:pt x="0" y="76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72" name="Freeform 996">
                <a:extLst>
                  <a:ext uri="{FF2B5EF4-FFF2-40B4-BE49-F238E27FC236}">
                    <a16:creationId xmlns:a16="http://schemas.microsoft.com/office/drawing/2014/main" id="{C22E2C63-6561-3476-1CBA-FE3C8F014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3579"/>
                <a:ext cx="36" cy="38"/>
              </a:xfrm>
              <a:custGeom>
                <a:avLst/>
                <a:gdLst>
                  <a:gd name="T0" fmla="*/ 73 w 73"/>
                  <a:gd name="T1" fmla="*/ 0 h 76"/>
                  <a:gd name="T2" fmla="*/ 71 w 73"/>
                  <a:gd name="T3" fmla="*/ 2 h 76"/>
                  <a:gd name="T4" fmla="*/ 68 w 73"/>
                  <a:gd name="T5" fmla="*/ 7 h 76"/>
                  <a:gd name="T6" fmla="*/ 63 w 73"/>
                  <a:gd name="T7" fmla="*/ 14 h 76"/>
                  <a:gd name="T8" fmla="*/ 56 w 73"/>
                  <a:gd name="T9" fmla="*/ 24 h 76"/>
                  <a:gd name="T10" fmla="*/ 49 w 73"/>
                  <a:gd name="T11" fmla="*/ 34 h 76"/>
                  <a:gd name="T12" fmla="*/ 40 w 73"/>
                  <a:gd name="T13" fmla="*/ 45 h 76"/>
                  <a:gd name="T14" fmla="*/ 30 w 73"/>
                  <a:gd name="T15" fmla="*/ 55 h 76"/>
                  <a:gd name="T16" fmla="*/ 19 w 73"/>
                  <a:gd name="T17" fmla="*/ 64 h 76"/>
                  <a:gd name="T18" fmla="*/ 11 w 73"/>
                  <a:gd name="T19" fmla="*/ 71 h 76"/>
                  <a:gd name="T20" fmla="*/ 0 w 73"/>
                  <a:gd name="T2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76">
                    <a:moveTo>
                      <a:pt x="73" y="0"/>
                    </a:moveTo>
                    <a:lnTo>
                      <a:pt x="71" y="2"/>
                    </a:lnTo>
                    <a:lnTo>
                      <a:pt x="68" y="7"/>
                    </a:lnTo>
                    <a:lnTo>
                      <a:pt x="63" y="14"/>
                    </a:lnTo>
                    <a:lnTo>
                      <a:pt x="56" y="24"/>
                    </a:lnTo>
                    <a:lnTo>
                      <a:pt x="49" y="34"/>
                    </a:lnTo>
                    <a:lnTo>
                      <a:pt x="40" y="45"/>
                    </a:lnTo>
                    <a:lnTo>
                      <a:pt x="30" y="55"/>
                    </a:lnTo>
                    <a:lnTo>
                      <a:pt x="19" y="64"/>
                    </a:lnTo>
                    <a:lnTo>
                      <a:pt x="11" y="71"/>
                    </a:lnTo>
                    <a:lnTo>
                      <a:pt x="0" y="7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73" name="Freeform 997">
                <a:extLst>
                  <a:ext uri="{FF2B5EF4-FFF2-40B4-BE49-F238E27FC236}">
                    <a16:creationId xmlns:a16="http://schemas.microsoft.com/office/drawing/2014/main" id="{CE3E01D8-328A-CD9C-C932-EE7FB40CC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3093"/>
                <a:ext cx="442" cy="523"/>
              </a:xfrm>
              <a:custGeom>
                <a:avLst/>
                <a:gdLst>
                  <a:gd name="T0" fmla="*/ 812 w 885"/>
                  <a:gd name="T1" fmla="*/ 79 h 1045"/>
                  <a:gd name="T2" fmla="*/ 760 w 885"/>
                  <a:gd name="T3" fmla="*/ 107 h 1045"/>
                  <a:gd name="T4" fmla="*/ 734 w 885"/>
                  <a:gd name="T5" fmla="*/ 131 h 1045"/>
                  <a:gd name="T6" fmla="*/ 670 w 885"/>
                  <a:gd name="T7" fmla="*/ 160 h 1045"/>
                  <a:gd name="T8" fmla="*/ 636 w 885"/>
                  <a:gd name="T9" fmla="*/ 216 h 1045"/>
                  <a:gd name="T10" fmla="*/ 630 w 885"/>
                  <a:gd name="T11" fmla="*/ 268 h 1045"/>
                  <a:gd name="T12" fmla="*/ 630 w 885"/>
                  <a:gd name="T13" fmla="*/ 278 h 1045"/>
                  <a:gd name="T14" fmla="*/ 611 w 885"/>
                  <a:gd name="T15" fmla="*/ 297 h 1045"/>
                  <a:gd name="T16" fmla="*/ 596 w 885"/>
                  <a:gd name="T17" fmla="*/ 326 h 1045"/>
                  <a:gd name="T18" fmla="*/ 591 w 885"/>
                  <a:gd name="T19" fmla="*/ 368 h 1045"/>
                  <a:gd name="T20" fmla="*/ 591 w 885"/>
                  <a:gd name="T21" fmla="*/ 392 h 1045"/>
                  <a:gd name="T22" fmla="*/ 556 w 885"/>
                  <a:gd name="T23" fmla="*/ 418 h 1045"/>
                  <a:gd name="T24" fmla="*/ 508 w 885"/>
                  <a:gd name="T25" fmla="*/ 503 h 1045"/>
                  <a:gd name="T26" fmla="*/ 506 w 885"/>
                  <a:gd name="T27" fmla="*/ 575 h 1045"/>
                  <a:gd name="T28" fmla="*/ 434 w 885"/>
                  <a:gd name="T29" fmla="*/ 629 h 1045"/>
                  <a:gd name="T30" fmla="*/ 376 w 885"/>
                  <a:gd name="T31" fmla="*/ 669 h 1045"/>
                  <a:gd name="T32" fmla="*/ 330 w 885"/>
                  <a:gd name="T33" fmla="*/ 736 h 1045"/>
                  <a:gd name="T34" fmla="*/ 325 w 885"/>
                  <a:gd name="T35" fmla="*/ 757 h 1045"/>
                  <a:gd name="T36" fmla="*/ 288 w 885"/>
                  <a:gd name="T37" fmla="*/ 746 h 1045"/>
                  <a:gd name="T38" fmla="*/ 230 w 885"/>
                  <a:gd name="T39" fmla="*/ 757 h 1045"/>
                  <a:gd name="T40" fmla="*/ 138 w 885"/>
                  <a:gd name="T41" fmla="*/ 829 h 1045"/>
                  <a:gd name="T42" fmla="*/ 126 w 885"/>
                  <a:gd name="T43" fmla="*/ 867 h 1045"/>
                  <a:gd name="T44" fmla="*/ 88 w 885"/>
                  <a:gd name="T45" fmla="*/ 885 h 1045"/>
                  <a:gd name="T46" fmla="*/ 12 w 885"/>
                  <a:gd name="T47" fmla="*/ 961 h 1045"/>
                  <a:gd name="T48" fmla="*/ 0 w 885"/>
                  <a:gd name="T49" fmla="*/ 1028 h 1045"/>
                  <a:gd name="T50" fmla="*/ 26 w 885"/>
                  <a:gd name="T51" fmla="*/ 1037 h 1045"/>
                  <a:gd name="T52" fmla="*/ 57 w 885"/>
                  <a:gd name="T53" fmla="*/ 1045 h 1045"/>
                  <a:gd name="T54" fmla="*/ 128 w 885"/>
                  <a:gd name="T55" fmla="*/ 1032 h 1045"/>
                  <a:gd name="T56" fmla="*/ 188 w 885"/>
                  <a:gd name="T57" fmla="*/ 1004 h 1045"/>
                  <a:gd name="T58" fmla="*/ 235 w 885"/>
                  <a:gd name="T59" fmla="*/ 966 h 1045"/>
                  <a:gd name="T60" fmla="*/ 245 w 885"/>
                  <a:gd name="T61" fmla="*/ 952 h 1045"/>
                  <a:gd name="T62" fmla="*/ 262 w 885"/>
                  <a:gd name="T63" fmla="*/ 955 h 1045"/>
                  <a:gd name="T64" fmla="*/ 345 w 885"/>
                  <a:gd name="T65" fmla="*/ 930 h 1045"/>
                  <a:gd name="T66" fmla="*/ 420 w 885"/>
                  <a:gd name="T67" fmla="*/ 881 h 1045"/>
                  <a:gd name="T68" fmla="*/ 451 w 885"/>
                  <a:gd name="T69" fmla="*/ 840 h 1045"/>
                  <a:gd name="T70" fmla="*/ 453 w 885"/>
                  <a:gd name="T71" fmla="*/ 840 h 1045"/>
                  <a:gd name="T72" fmla="*/ 499 w 885"/>
                  <a:gd name="T73" fmla="*/ 826 h 1045"/>
                  <a:gd name="T74" fmla="*/ 608 w 885"/>
                  <a:gd name="T75" fmla="*/ 767 h 1045"/>
                  <a:gd name="T76" fmla="*/ 696 w 885"/>
                  <a:gd name="T77" fmla="*/ 691 h 1045"/>
                  <a:gd name="T78" fmla="*/ 715 w 885"/>
                  <a:gd name="T79" fmla="*/ 674 h 1045"/>
                  <a:gd name="T80" fmla="*/ 788 w 885"/>
                  <a:gd name="T81" fmla="*/ 656 h 1045"/>
                  <a:gd name="T82" fmla="*/ 845 w 885"/>
                  <a:gd name="T83" fmla="*/ 620 h 1045"/>
                  <a:gd name="T84" fmla="*/ 853 w 885"/>
                  <a:gd name="T85" fmla="*/ 570 h 1045"/>
                  <a:gd name="T86" fmla="*/ 845 w 885"/>
                  <a:gd name="T87" fmla="*/ 549 h 1045"/>
                  <a:gd name="T88" fmla="*/ 859 w 885"/>
                  <a:gd name="T89" fmla="*/ 522 h 1045"/>
                  <a:gd name="T90" fmla="*/ 883 w 885"/>
                  <a:gd name="T91" fmla="*/ 440 h 1045"/>
                  <a:gd name="T92" fmla="*/ 874 w 885"/>
                  <a:gd name="T93" fmla="*/ 368 h 1045"/>
                  <a:gd name="T94" fmla="*/ 857 w 885"/>
                  <a:gd name="T95" fmla="*/ 306 h 1045"/>
                  <a:gd name="T96" fmla="*/ 857 w 885"/>
                  <a:gd name="T97" fmla="*/ 297 h 1045"/>
                  <a:gd name="T98" fmla="*/ 876 w 885"/>
                  <a:gd name="T99" fmla="*/ 252 h 1045"/>
                  <a:gd name="T100" fmla="*/ 883 w 885"/>
                  <a:gd name="T101" fmla="*/ 162 h 1045"/>
                  <a:gd name="T102" fmla="*/ 878 w 885"/>
                  <a:gd name="T103" fmla="*/ 45 h 1045"/>
                  <a:gd name="T104" fmla="*/ 838 w 885"/>
                  <a:gd name="T105" fmla="*/ 72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85" h="1045">
                    <a:moveTo>
                      <a:pt x="838" y="72"/>
                    </a:moveTo>
                    <a:lnTo>
                      <a:pt x="836" y="74"/>
                    </a:lnTo>
                    <a:lnTo>
                      <a:pt x="831" y="74"/>
                    </a:lnTo>
                    <a:lnTo>
                      <a:pt x="822" y="77"/>
                    </a:lnTo>
                    <a:lnTo>
                      <a:pt x="812" y="79"/>
                    </a:lnTo>
                    <a:lnTo>
                      <a:pt x="802" y="84"/>
                    </a:lnTo>
                    <a:lnTo>
                      <a:pt x="789" y="88"/>
                    </a:lnTo>
                    <a:lnTo>
                      <a:pt x="779" y="93"/>
                    </a:lnTo>
                    <a:lnTo>
                      <a:pt x="769" y="100"/>
                    </a:lnTo>
                    <a:lnTo>
                      <a:pt x="760" y="107"/>
                    </a:lnTo>
                    <a:lnTo>
                      <a:pt x="755" y="116"/>
                    </a:lnTo>
                    <a:lnTo>
                      <a:pt x="755" y="116"/>
                    </a:lnTo>
                    <a:lnTo>
                      <a:pt x="751" y="122"/>
                    </a:lnTo>
                    <a:lnTo>
                      <a:pt x="743" y="128"/>
                    </a:lnTo>
                    <a:lnTo>
                      <a:pt x="734" y="131"/>
                    </a:lnTo>
                    <a:lnTo>
                      <a:pt x="722" y="136"/>
                    </a:lnTo>
                    <a:lnTo>
                      <a:pt x="710" y="140"/>
                    </a:lnTo>
                    <a:lnTo>
                      <a:pt x="696" y="145"/>
                    </a:lnTo>
                    <a:lnTo>
                      <a:pt x="682" y="152"/>
                    </a:lnTo>
                    <a:lnTo>
                      <a:pt x="670" y="160"/>
                    </a:lnTo>
                    <a:lnTo>
                      <a:pt x="658" y="173"/>
                    </a:lnTo>
                    <a:lnTo>
                      <a:pt x="646" y="190"/>
                    </a:lnTo>
                    <a:lnTo>
                      <a:pt x="646" y="190"/>
                    </a:lnTo>
                    <a:lnTo>
                      <a:pt x="641" y="204"/>
                    </a:lnTo>
                    <a:lnTo>
                      <a:pt x="636" y="216"/>
                    </a:lnTo>
                    <a:lnTo>
                      <a:pt x="632" y="230"/>
                    </a:lnTo>
                    <a:lnTo>
                      <a:pt x="630" y="242"/>
                    </a:lnTo>
                    <a:lnTo>
                      <a:pt x="630" y="252"/>
                    </a:lnTo>
                    <a:lnTo>
                      <a:pt x="630" y="261"/>
                    </a:lnTo>
                    <a:lnTo>
                      <a:pt x="630" y="268"/>
                    </a:lnTo>
                    <a:lnTo>
                      <a:pt x="630" y="273"/>
                    </a:lnTo>
                    <a:lnTo>
                      <a:pt x="632" y="276"/>
                    </a:lnTo>
                    <a:lnTo>
                      <a:pt x="632" y="278"/>
                    </a:lnTo>
                    <a:lnTo>
                      <a:pt x="632" y="278"/>
                    </a:lnTo>
                    <a:lnTo>
                      <a:pt x="630" y="278"/>
                    </a:lnTo>
                    <a:lnTo>
                      <a:pt x="629" y="280"/>
                    </a:lnTo>
                    <a:lnTo>
                      <a:pt x="625" y="283"/>
                    </a:lnTo>
                    <a:lnTo>
                      <a:pt x="622" y="287"/>
                    </a:lnTo>
                    <a:lnTo>
                      <a:pt x="617" y="292"/>
                    </a:lnTo>
                    <a:lnTo>
                      <a:pt x="611" y="297"/>
                    </a:lnTo>
                    <a:lnTo>
                      <a:pt x="606" y="304"/>
                    </a:lnTo>
                    <a:lnTo>
                      <a:pt x="601" y="311"/>
                    </a:lnTo>
                    <a:lnTo>
                      <a:pt x="598" y="318"/>
                    </a:lnTo>
                    <a:lnTo>
                      <a:pt x="596" y="326"/>
                    </a:lnTo>
                    <a:lnTo>
                      <a:pt x="596" y="326"/>
                    </a:lnTo>
                    <a:lnTo>
                      <a:pt x="594" y="335"/>
                    </a:lnTo>
                    <a:lnTo>
                      <a:pt x="592" y="342"/>
                    </a:lnTo>
                    <a:lnTo>
                      <a:pt x="592" y="351"/>
                    </a:lnTo>
                    <a:lnTo>
                      <a:pt x="591" y="359"/>
                    </a:lnTo>
                    <a:lnTo>
                      <a:pt x="591" y="368"/>
                    </a:lnTo>
                    <a:lnTo>
                      <a:pt x="591" y="376"/>
                    </a:lnTo>
                    <a:lnTo>
                      <a:pt x="591" y="382"/>
                    </a:lnTo>
                    <a:lnTo>
                      <a:pt x="591" y="387"/>
                    </a:lnTo>
                    <a:lnTo>
                      <a:pt x="591" y="390"/>
                    </a:lnTo>
                    <a:lnTo>
                      <a:pt x="591" y="392"/>
                    </a:lnTo>
                    <a:lnTo>
                      <a:pt x="591" y="392"/>
                    </a:lnTo>
                    <a:lnTo>
                      <a:pt x="589" y="394"/>
                    </a:lnTo>
                    <a:lnTo>
                      <a:pt x="580" y="399"/>
                    </a:lnTo>
                    <a:lnTo>
                      <a:pt x="570" y="408"/>
                    </a:lnTo>
                    <a:lnTo>
                      <a:pt x="556" y="418"/>
                    </a:lnTo>
                    <a:lnTo>
                      <a:pt x="542" y="432"/>
                    </a:lnTo>
                    <a:lnTo>
                      <a:pt x="529" y="447"/>
                    </a:lnTo>
                    <a:lnTo>
                      <a:pt x="516" y="465"/>
                    </a:lnTo>
                    <a:lnTo>
                      <a:pt x="510" y="484"/>
                    </a:lnTo>
                    <a:lnTo>
                      <a:pt x="508" y="503"/>
                    </a:lnTo>
                    <a:lnTo>
                      <a:pt x="513" y="525"/>
                    </a:lnTo>
                    <a:lnTo>
                      <a:pt x="513" y="525"/>
                    </a:lnTo>
                    <a:lnTo>
                      <a:pt x="516" y="544"/>
                    </a:lnTo>
                    <a:lnTo>
                      <a:pt x="513" y="561"/>
                    </a:lnTo>
                    <a:lnTo>
                      <a:pt x="506" y="575"/>
                    </a:lnTo>
                    <a:lnTo>
                      <a:pt x="492" y="586"/>
                    </a:lnTo>
                    <a:lnTo>
                      <a:pt x="478" y="598"/>
                    </a:lnTo>
                    <a:lnTo>
                      <a:pt x="461" y="608"/>
                    </a:lnTo>
                    <a:lnTo>
                      <a:pt x="446" y="618"/>
                    </a:lnTo>
                    <a:lnTo>
                      <a:pt x="434" y="629"/>
                    </a:lnTo>
                    <a:lnTo>
                      <a:pt x="423" y="643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395" y="660"/>
                    </a:lnTo>
                    <a:lnTo>
                      <a:pt x="376" y="669"/>
                    </a:lnTo>
                    <a:lnTo>
                      <a:pt x="361" y="679"/>
                    </a:lnTo>
                    <a:lnTo>
                      <a:pt x="349" y="693"/>
                    </a:lnTo>
                    <a:lnTo>
                      <a:pt x="340" y="708"/>
                    </a:lnTo>
                    <a:lnTo>
                      <a:pt x="335" y="722"/>
                    </a:lnTo>
                    <a:lnTo>
                      <a:pt x="330" y="736"/>
                    </a:lnTo>
                    <a:lnTo>
                      <a:pt x="328" y="746"/>
                    </a:lnTo>
                    <a:lnTo>
                      <a:pt x="326" y="753"/>
                    </a:lnTo>
                    <a:lnTo>
                      <a:pt x="326" y="757"/>
                    </a:lnTo>
                    <a:lnTo>
                      <a:pt x="326" y="757"/>
                    </a:lnTo>
                    <a:lnTo>
                      <a:pt x="325" y="757"/>
                    </a:lnTo>
                    <a:lnTo>
                      <a:pt x="321" y="755"/>
                    </a:lnTo>
                    <a:lnTo>
                      <a:pt x="316" y="752"/>
                    </a:lnTo>
                    <a:lnTo>
                      <a:pt x="309" y="750"/>
                    </a:lnTo>
                    <a:lnTo>
                      <a:pt x="300" y="748"/>
                    </a:lnTo>
                    <a:lnTo>
                      <a:pt x="288" y="746"/>
                    </a:lnTo>
                    <a:lnTo>
                      <a:pt x="276" y="746"/>
                    </a:lnTo>
                    <a:lnTo>
                      <a:pt x="262" y="748"/>
                    </a:lnTo>
                    <a:lnTo>
                      <a:pt x="247" y="752"/>
                    </a:lnTo>
                    <a:lnTo>
                      <a:pt x="230" y="757"/>
                    </a:lnTo>
                    <a:lnTo>
                      <a:pt x="230" y="757"/>
                    </a:lnTo>
                    <a:lnTo>
                      <a:pt x="202" y="771"/>
                    </a:lnTo>
                    <a:lnTo>
                      <a:pt x="179" y="786"/>
                    </a:lnTo>
                    <a:lnTo>
                      <a:pt x="160" y="800"/>
                    </a:lnTo>
                    <a:lnTo>
                      <a:pt x="148" y="815"/>
                    </a:lnTo>
                    <a:lnTo>
                      <a:pt x="138" y="829"/>
                    </a:lnTo>
                    <a:lnTo>
                      <a:pt x="133" y="841"/>
                    </a:lnTo>
                    <a:lnTo>
                      <a:pt x="128" y="852"/>
                    </a:lnTo>
                    <a:lnTo>
                      <a:pt x="126" y="860"/>
                    </a:lnTo>
                    <a:lnTo>
                      <a:pt x="126" y="866"/>
                    </a:lnTo>
                    <a:lnTo>
                      <a:pt x="126" y="867"/>
                    </a:lnTo>
                    <a:lnTo>
                      <a:pt x="126" y="867"/>
                    </a:lnTo>
                    <a:lnTo>
                      <a:pt x="122" y="869"/>
                    </a:lnTo>
                    <a:lnTo>
                      <a:pt x="114" y="871"/>
                    </a:lnTo>
                    <a:lnTo>
                      <a:pt x="102" y="876"/>
                    </a:lnTo>
                    <a:lnTo>
                      <a:pt x="88" y="885"/>
                    </a:lnTo>
                    <a:lnTo>
                      <a:pt x="71" y="895"/>
                    </a:lnTo>
                    <a:lnTo>
                      <a:pt x="53" y="907"/>
                    </a:lnTo>
                    <a:lnTo>
                      <a:pt x="38" y="923"/>
                    </a:lnTo>
                    <a:lnTo>
                      <a:pt x="22" y="940"/>
                    </a:lnTo>
                    <a:lnTo>
                      <a:pt x="12" y="961"/>
                    </a:lnTo>
                    <a:lnTo>
                      <a:pt x="3" y="983"/>
                    </a:lnTo>
                    <a:lnTo>
                      <a:pt x="3" y="983"/>
                    </a:lnTo>
                    <a:lnTo>
                      <a:pt x="0" y="1004"/>
                    </a:lnTo>
                    <a:lnTo>
                      <a:pt x="0" y="1018"/>
                    </a:lnTo>
                    <a:lnTo>
                      <a:pt x="0" y="1028"/>
                    </a:lnTo>
                    <a:lnTo>
                      <a:pt x="3" y="1033"/>
                    </a:lnTo>
                    <a:lnTo>
                      <a:pt x="8" y="1035"/>
                    </a:lnTo>
                    <a:lnTo>
                      <a:pt x="14" y="1037"/>
                    </a:lnTo>
                    <a:lnTo>
                      <a:pt x="19" y="1037"/>
                    </a:lnTo>
                    <a:lnTo>
                      <a:pt x="26" y="1037"/>
                    </a:lnTo>
                    <a:lnTo>
                      <a:pt x="33" y="1038"/>
                    </a:lnTo>
                    <a:lnTo>
                      <a:pt x="38" y="1040"/>
                    </a:lnTo>
                    <a:lnTo>
                      <a:pt x="38" y="1040"/>
                    </a:lnTo>
                    <a:lnTo>
                      <a:pt x="46" y="1044"/>
                    </a:lnTo>
                    <a:lnTo>
                      <a:pt x="57" y="1045"/>
                    </a:lnTo>
                    <a:lnTo>
                      <a:pt x="67" y="1045"/>
                    </a:lnTo>
                    <a:lnTo>
                      <a:pt x="81" y="1044"/>
                    </a:lnTo>
                    <a:lnTo>
                      <a:pt x="97" y="1042"/>
                    </a:lnTo>
                    <a:lnTo>
                      <a:pt x="112" y="1037"/>
                    </a:lnTo>
                    <a:lnTo>
                      <a:pt x="128" y="1032"/>
                    </a:lnTo>
                    <a:lnTo>
                      <a:pt x="145" y="1026"/>
                    </a:lnTo>
                    <a:lnTo>
                      <a:pt x="160" y="1019"/>
                    </a:lnTo>
                    <a:lnTo>
                      <a:pt x="174" y="1011"/>
                    </a:lnTo>
                    <a:lnTo>
                      <a:pt x="174" y="1011"/>
                    </a:lnTo>
                    <a:lnTo>
                      <a:pt x="188" y="1004"/>
                    </a:lnTo>
                    <a:lnTo>
                      <a:pt x="200" y="995"/>
                    </a:lnTo>
                    <a:lnTo>
                      <a:pt x="211" y="987"/>
                    </a:lnTo>
                    <a:lnTo>
                      <a:pt x="221" y="980"/>
                    </a:lnTo>
                    <a:lnTo>
                      <a:pt x="228" y="973"/>
                    </a:lnTo>
                    <a:lnTo>
                      <a:pt x="235" y="966"/>
                    </a:lnTo>
                    <a:lnTo>
                      <a:pt x="238" y="961"/>
                    </a:lnTo>
                    <a:lnTo>
                      <a:pt x="242" y="955"/>
                    </a:lnTo>
                    <a:lnTo>
                      <a:pt x="245" y="954"/>
                    </a:lnTo>
                    <a:lnTo>
                      <a:pt x="245" y="952"/>
                    </a:lnTo>
                    <a:lnTo>
                      <a:pt x="245" y="952"/>
                    </a:lnTo>
                    <a:lnTo>
                      <a:pt x="245" y="952"/>
                    </a:lnTo>
                    <a:lnTo>
                      <a:pt x="247" y="954"/>
                    </a:lnTo>
                    <a:lnTo>
                      <a:pt x="250" y="955"/>
                    </a:lnTo>
                    <a:lnTo>
                      <a:pt x="254" y="955"/>
                    </a:lnTo>
                    <a:lnTo>
                      <a:pt x="262" y="955"/>
                    </a:lnTo>
                    <a:lnTo>
                      <a:pt x="271" y="954"/>
                    </a:lnTo>
                    <a:lnTo>
                      <a:pt x="285" y="952"/>
                    </a:lnTo>
                    <a:lnTo>
                      <a:pt x="300" y="947"/>
                    </a:lnTo>
                    <a:lnTo>
                      <a:pt x="319" y="940"/>
                    </a:lnTo>
                    <a:lnTo>
                      <a:pt x="345" y="930"/>
                    </a:lnTo>
                    <a:lnTo>
                      <a:pt x="345" y="930"/>
                    </a:lnTo>
                    <a:lnTo>
                      <a:pt x="370" y="917"/>
                    </a:lnTo>
                    <a:lnTo>
                      <a:pt x="390" y="905"/>
                    </a:lnTo>
                    <a:lnTo>
                      <a:pt x="406" y="893"/>
                    </a:lnTo>
                    <a:lnTo>
                      <a:pt x="420" y="881"/>
                    </a:lnTo>
                    <a:lnTo>
                      <a:pt x="432" y="869"/>
                    </a:lnTo>
                    <a:lnTo>
                      <a:pt x="439" y="859"/>
                    </a:lnTo>
                    <a:lnTo>
                      <a:pt x="446" y="850"/>
                    </a:lnTo>
                    <a:lnTo>
                      <a:pt x="449" y="843"/>
                    </a:lnTo>
                    <a:lnTo>
                      <a:pt x="451" y="840"/>
                    </a:lnTo>
                    <a:lnTo>
                      <a:pt x="451" y="838"/>
                    </a:lnTo>
                    <a:lnTo>
                      <a:pt x="451" y="838"/>
                    </a:lnTo>
                    <a:lnTo>
                      <a:pt x="451" y="838"/>
                    </a:lnTo>
                    <a:lnTo>
                      <a:pt x="451" y="840"/>
                    </a:lnTo>
                    <a:lnTo>
                      <a:pt x="453" y="840"/>
                    </a:lnTo>
                    <a:lnTo>
                      <a:pt x="456" y="841"/>
                    </a:lnTo>
                    <a:lnTo>
                      <a:pt x="461" y="840"/>
                    </a:lnTo>
                    <a:lnTo>
                      <a:pt x="470" y="838"/>
                    </a:lnTo>
                    <a:lnTo>
                      <a:pt x="482" y="833"/>
                    </a:lnTo>
                    <a:lnTo>
                      <a:pt x="499" y="826"/>
                    </a:lnTo>
                    <a:lnTo>
                      <a:pt x="522" y="815"/>
                    </a:lnTo>
                    <a:lnTo>
                      <a:pt x="551" y="802"/>
                    </a:lnTo>
                    <a:lnTo>
                      <a:pt x="551" y="802"/>
                    </a:lnTo>
                    <a:lnTo>
                      <a:pt x="582" y="784"/>
                    </a:lnTo>
                    <a:lnTo>
                      <a:pt x="608" y="767"/>
                    </a:lnTo>
                    <a:lnTo>
                      <a:pt x="632" y="750"/>
                    </a:lnTo>
                    <a:lnTo>
                      <a:pt x="653" y="733"/>
                    </a:lnTo>
                    <a:lnTo>
                      <a:pt x="672" y="717"/>
                    </a:lnTo>
                    <a:lnTo>
                      <a:pt x="686" y="703"/>
                    </a:lnTo>
                    <a:lnTo>
                      <a:pt x="696" y="691"/>
                    </a:lnTo>
                    <a:lnTo>
                      <a:pt x="705" y="682"/>
                    </a:lnTo>
                    <a:lnTo>
                      <a:pt x="710" y="675"/>
                    </a:lnTo>
                    <a:lnTo>
                      <a:pt x="712" y="674"/>
                    </a:lnTo>
                    <a:lnTo>
                      <a:pt x="712" y="674"/>
                    </a:lnTo>
                    <a:lnTo>
                      <a:pt x="715" y="674"/>
                    </a:lnTo>
                    <a:lnTo>
                      <a:pt x="722" y="672"/>
                    </a:lnTo>
                    <a:lnTo>
                      <a:pt x="736" y="670"/>
                    </a:lnTo>
                    <a:lnTo>
                      <a:pt x="751" y="667"/>
                    </a:lnTo>
                    <a:lnTo>
                      <a:pt x="769" y="662"/>
                    </a:lnTo>
                    <a:lnTo>
                      <a:pt x="788" y="656"/>
                    </a:lnTo>
                    <a:lnTo>
                      <a:pt x="805" y="650"/>
                    </a:lnTo>
                    <a:lnTo>
                      <a:pt x="821" y="641"/>
                    </a:lnTo>
                    <a:lnTo>
                      <a:pt x="834" y="632"/>
                    </a:lnTo>
                    <a:lnTo>
                      <a:pt x="845" y="620"/>
                    </a:lnTo>
                    <a:lnTo>
                      <a:pt x="845" y="620"/>
                    </a:lnTo>
                    <a:lnTo>
                      <a:pt x="850" y="608"/>
                    </a:lnTo>
                    <a:lnTo>
                      <a:pt x="853" y="598"/>
                    </a:lnTo>
                    <a:lnTo>
                      <a:pt x="855" y="587"/>
                    </a:lnTo>
                    <a:lnTo>
                      <a:pt x="855" y="577"/>
                    </a:lnTo>
                    <a:lnTo>
                      <a:pt x="853" y="570"/>
                    </a:lnTo>
                    <a:lnTo>
                      <a:pt x="852" y="561"/>
                    </a:lnTo>
                    <a:lnTo>
                      <a:pt x="848" y="556"/>
                    </a:lnTo>
                    <a:lnTo>
                      <a:pt x="846" y="553"/>
                    </a:lnTo>
                    <a:lnTo>
                      <a:pt x="845" y="549"/>
                    </a:lnTo>
                    <a:lnTo>
                      <a:pt x="845" y="549"/>
                    </a:lnTo>
                    <a:lnTo>
                      <a:pt x="845" y="549"/>
                    </a:lnTo>
                    <a:lnTo>
                      <a:pt x="845" y="546"/>
                    </a:lnTo>
                    <a:lnTo>
                      <a:pt x="848" y="541"/>
                    </a:lnTo>
                    <a:lnTo>
                      <a:pt x="853" y="532"/>
                    </a:lnTo>
                    <a:lnTo>
                      <a:pt x="859" y="522"/>
                    </a:lnTo>
                    <a:lnTo>
                      <a:pt x="866" y="508"/>
                    </a:lnTo>
                    <a:lnTo>
                      <a:pt x="871" y="492"/>
                    </a:lnTo>
                    <a:lnTo>
                      <a:pt x="876" y="477"/>
                    </a:lnTo>
                    <a:lnTo>
                      <a:pt x="881" y="458"/>
                    </a:lnTo>
                    <a:lnTo>
                      <a:pt x="883" y="440"/>
                    </a:lnTo>
                    <a:lnTo>
                      <a:pt x="883" y="421"/>
                    </a:lnTo>
                    <a:lnTo>
                      <a:pt x="883" y="421"/>
                    </a:lnTo>
                    <a:lnTo>
                      <a:pt x="881" y="402"/>
                    </a:lnTo>
                    <a:lnTo>
                      <a:pt x="878" y="385"/>
                    </a:lnTo>
                    <a:lnTo>
                      <a:pt x="874" y="368"/>
                    </a:lnTo>
                    <a:lnTo>
                      <a:pt x="871" y="351"/>
                    </a:lnTo>
                    <a:lnTo>
                      <a:pt x="867" y="337"/>
                    </a:lnTo>
                    <a:lnTo>
                      <a:pt x="862" y="325"/>
                    </a:lnTo>
                    <a:lnTo>
                      <a:pt x="859" y="314"/>
                    </a:lnTo>
                    <a:lnTo>
                      <a:pt x="857" y="306"/>
                    </a:lnTo>
                    <a:lnTo>
                      <a:pt x="853" y="300"/>
                    </a:lnTo>
                    <a:lnTo>
                      <a:pt x="853" y="300"/>
                    </a:lnTo>
                    <a:lnTo>
                      <a:pt x="853" y="300"/>
                    </a:lnTo>
                    <a:lnTo>
                      <a:pt x="853" y="299"/>
                    </a:lnTo>
                    <a:lnTo>
                      <a:pt x="857" y="297"/>
                    </a:lnTo>
                    <a:lnTo>
                      <a:pt x="860" y="292"/>
                    </a:lnTo>
                    <a:lnTo>
                      <a:pt x="864" y="287"/>
                    </a:lnTo>
                    <a:lnTo>
                      <a:pt x="867" y="278"/>
                    </a:lnTo>
                    <a:lnTo>
                      <a:pt x="872" y="266"/>
                    </a:lnTo>
                    <a:lnTo>
                      <a:pt x="876" y="252"/>
                    </a:lnTo>
                    <a:lnTo>
                      <a:pt x="879" y="235"/>
                    </a:lnTo>
                    <a:lnTo>
                      <a:pt x="883" y="214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62"/>
                    </a:lnTo>
                    <a:lnTo>
                      <a:pt x="883" y="136"/>
                    </a:lnTo>
                    <a:lnTo>
                      <a:pt x="885" y="110"/>
                    </a:lnTo>
                    <a:lnTo>
                      <a:pt x="883" y="88"/>
                    </a:lnTo>
                    <a:lnTo>
                      <a:pt x="881" y="65"/>
                    </a:lnTo>
                    <a:lnTo>
                      <a:pt x="878" y="45"/>
                    </a:lnTo>
                    <a:lnTo>
                      <a:pt x="872" y="29"/>
                    </a:lnTo>
                    <a:lnTo>
                      <a:pt x="864" y="15"/>
                    </a:lnTo>
                    <a:lnTo>
                      <a:pt x="853" y="5"/>
                    </a:lnTo>
                    <a:lnTo>
                      <a:pt x="838" y="0"/>
                    </a:lnTo>
                    <a:lnTo>
                      <a:pt x="838" y="72"/>
                    </a:lnTo>
                    <a:lnTo>
                      <a:pt x="838" y="72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74" name="Freeform 998">
                <a:extLst>
                  <a:ext uri="{FF2B5EF4-FFF2-40B4-BE49-F238E27FC236}">
                    <a16:creationId xmlns:a16="http://schemas.microsoft.com/office/drawing/2014/main" id="{41A1858F-3A3D-CE65-5920-619AD3867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3093"/>
                <a:ext cx="442" cy="523"/>
              </a:xfrm>
              <a:custGeom>
                <a:avLst/>
                <a:gdLst>
                  <a:gd name="T0" fmla="*/ 812 w 885"/>
                  <a:gd name="T1" fmla="*/ 79 h 1045"/>
                  <a:gd name="T2" fmla="*/ 760 w 885"/>
                  <a:gd name="T3" fmla="*/ 107 h 1045"/>
                  <a:gd name="T4" fmla="*/ 734 w 885"/>
                  <a:gd name="T5" fmla="*/ 131 h 1045"/>
                  <a:gd name="T6" fmla="*/ 670 w 885"/>
                  <a:gd name="T7" fmla="*/ 160 h 1045"/>
                  <a:gd name="T8" fmla="*/ 636 w 885"/>
                  <a:gd name="T9" fmla="*/ 216 h 1045"/>
                  <a:gd name="T10" fmla="*/ 630 w 885"/>
                  <a:gd name="T11" fmla="*/ 268 h 1045"/>
                  <a:gd name="T12" fmla="*/ 630 w 885"/>
                  <a:gd name="T13" fmla="*/ 278 h 1045"/>
                  <a:gd name="T14" fmla="*/ 611 w 885"/>
                  <a:gd name="T15" fmla="*/ 297 h 1045"/>
                  <a:gd name="T16" fmla="*/ 596 w 885"/>
                  <a:gd name="T17" fmla="*/ 326 h 1045"/>
                  <a:gd name="T18" fmla="*/ 591 w 885"/>
                  <a:gd name="T19" fmla="*/ 368 h 1045"/>
                  <a:gd name="T20" fmla="*/ 591 w 885"/>
                  <a:gd name="T21" fmla="*/ 392 h 1045"/>
                  <a:gd name="T22" fmla="*/ 556 w 885"/>
                  <a:gd name="T23" fmla="*/ 418 h 1045"/>
                  <a:gd name="T24" fmla="*/ 508 w 885"/>
                  <a:gd name="T25" fmla="*/ 503 h 1045"/>
                  <a:gd name="T26" fmla="*/ 506 w 885"/>
                  <a:gd name="T27" fmla="*/ 575 h 1045"/>
                  <a:gd name="T28" fmla="*/ 434 w 885"/>
                  <a:gd name="T29" fmla="*/ 629 h 1045"/>
                  <a:gd name="T30" fmla="*/ 376 w 885"/>
                  <a:gd name="T31" fmla="*/ 669 h 1045"/>
                  <a:gd name="T32" fmla="*/ 330 w 885"/>
                  <a:gd name="T33" fmla="*/ 736 h 1045"/>
                  <a:gd name="T34" fmla="*/ 325 w 885"/>
                  <a:gd name="T35" fmla="*/ 757 h 1045"/>
                  <a:gd name="T36" fmla="*/ 288 w 885"/>
                  <a:gd name="T37" fmla="*/ 746 h 1045"/>
                  <a:gd name="T38" fmla="*/ 230 w 885"/>
                  <a:gd name="T39" fmla="*/ 757 h 1045"/>
                  <a:gd name="T40" fmla="*/ 138 w 885"/>
                  <a:gd name="T41" fmla="*/ 829 h 1045"/>
                  <a:gd name="T42" fmla="*/ 126 w 885"/>
                  <a:gd name="T43" fmla="*/ 867 h 1045"/>
                  <a:gd name="T44" fmla="*/ 88 w 885"/>
                  <a:gd name="T45" fmla="*/ 885 h 1045"/>
                  <a:gd name="T46" fmla="*/ 12 w 885"/>
                  <a:gd name="T47" fmla="*/ 961 h 1045"/>
                  <a:gd name="T48" fmla="*/ 0 w 885"/>
                  <a:gd name="T49" fmla="*/ 1028 h 1045"/>
                  <a:gd name="T50" fmla="*/ 26 w 885"/>
                  <a:gd name="T51" fmla="*/ 1037 h 1045"/>
                  <a:gd name="T52" fmla="*/ 57 w 885"/>
                  <a:gd name="T53" fmla="*/ 1045 h 1045"/>
                  <a:gd name="T54" fmla="*/ 128 w 885"/>
                  <a:gd name="T55" fmla="*/ 1032 h 1045"/>
                  <a:gd name="T56" fmla="*/ 188 w 885"/>
                  <a:gd name="T57" fmla="*/ 1004 h 1045"/>
                  <a:gd name="T58" fmla="*/ 235 w 885"/>
                  <a:gd name="T59" fmla="*/ 966 h 1045"/>
                  <a:gd name="T60" fmla="*/ 245 w 885"/>
                  <a:gd name="T61" fmla="*/ 952 h 1045"/>
                  <a:gd name="T62" fmla="*/ 262 w 885"/>
                  <a:gd name="T63" fmla="*/ 955 h 1045"/>
                  <a:gd name="T64" fmla="*/ 345 w 885"/>
                  <a:gd name="T65" fmla="*/ 930 h 1045"/>
                  <a:gd name="T66" fmla="*/ 420 w 885"/>
                  <a:gd name="T67" fmla="*/ 881 h 1045"/>
                  <a:gd name="T68" fmla="*/ 451 w 885"/>
                  <a:gd name="T69" fmla="*/ 840 h 1045"/>
                  <a:gd name="T70" fmla="*/ 453 w 885"/>
                  <a:gd name="T71" fmla="*/ 840 h 1045"/>
                  <a:gd name="T72" fmla="*/ 499 w 885"/>
                  <a:gd name="T73" fmla="*/ 826 h 1045"/>
                  <a:gd name="T74" fmla="*/ 608 w 885"/>
                  <a:gd name="T75" fmla="*/ 767 h 1045"/>
                  <a:gd name="T76" fmla="*/ 696 w 885"/>
                  <a:gd name="T77" fmla="*/ 691 h 1045"/>
                  <a:gd name="T78" fmla="*/ 715 w 885"/>
                  <a:gd name="T79" fmla="*/ 674 h 1045"/>
                  <a:gd name="T80" fmla="*/ 788 w 885"/>
                  <a:gd name="T81" fmla="*/ 656 h 1045"/>
                  <a:gd name="T82" fmla="*/ 845 w 885"/>
                  <a:gd name="T83" fmla="*/ 620 h 1045"/>
                  <a:gd name="T84" fmla="*/ 853 w 885"/>
                  <a:gd name="T85" fmla="*/ 570 h 1045"/>
                  <a:gd name="T86" fmla="*/ 845 w 885"/>
                  <a:gd name="T87" fmla="*/ 549 h 1045"/>
                  <a:gd name="T88" fmla="*/ 859 w 885"/>
                  <a:gd name="T89" fmla="*/ 522 h 1045"/>
                  <a:gd name="T90" fmla="*/ 883 w 885"/>
                  <a:gd name="T91" fmla="*/ 440 h 1045"/>
                  <a:gd name="T92" fmla="*/ 874 w 885"/>
                  <a:gd name="T93" fmla="*/ 368 h 1045"/>
                  <a:gd name="T94" fmla="*/ 857 w 885"/>
                  <a:gd name="T95" fmla="*/ 306 h 1045"/>
                  <a:gd name="T96" fmla="*/ 857 w 885"/>
                  <a:gd name="T97" fmla="*/ 297 h 1045"/>
                  <a:gd name="T98" fmla="*/ 876 w 885"/>
                  <a:gd name="T99" fmla="*/ 252 h 1045"/>
                  <a:gd name="T100" fmla="*/ 883 w 885"/>
                  <a:gd name="T101" fmla="*/ 162 h 1045"/>
                  <a:gd name="T102" fmla="*/ 878 w 885"/>
                  <a:gd name="T103" fmla="*/ 45 h 1045"/>
                  <a:gd name="T104" fmla="*/ 838 w 885"/>
                  <a:gd name="T105" fmla="*/ 72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85" h="1045">
                    <a:moveTo>
                      <a:pt x="838" y="72"/>
                    </a:moveTo>
                    <a:lnTo>
                      <a:pt x="836" y="74"/>
                    </a:lnTo>
                    <a:lnTo>
                      <a:pt x="831" y="74"/>
                    </a:lnTo>
                    <a:lnTo>
                      <a:pt x="822" y="77"/>
                    </a:lnTo>
                    <a:lnTo>
                      <a:pt x="812" y="79"/>
                    </a:lnTo>
                    <a:lnTo>
                      <a:pt x="802" y="84"/>
                    </a:lnTo>
                    <a:lnTo>
                      <a:pt x="789" y="88"/>
                    </a:lnTo>
                    <a:lnTo>
                      <a:pt x="779" y="93"/>
                    </a:lnTo>
                    <a:lnTo>
                      <a:pt x="769" y="100"/>
                    </a:lnTo>
                    <a:lnTo>
                      <a:pt x="760" y="107"/>
                    </a:lnTo>
                    <a:lnTo>
                      <a:pt x="755" y="116"/>
                    </a:lnTo>
                    <a:lnTo>
                      <a:pt x="755" y="116"/>
                    </a:lnTo>
                    <a:lnTo>
                      <a:pt x="751" y="122"/>
                    </a:lnTo>
                    <a:lnTo>
                      <a:pt x="743" y="128"/>
                    </a:lnTo>
                    <a:lnTo>
                      <a:pt x="734" y="131"/>
                    </a:lnTo>
                    <a:lnTo>
                      <a:pt x="722" y="136"/>
                    </a:lnTo>
                    <a:lnTo>
                      <a:pt x="710" y="140"/>
                    </a:lnTo>
                    <a:lnTo>
                      <a:pt x="696" y="145"/>
                    </a:lnTo>
                    <a:lnTo>
                      <a:pt x="682" y="152"/>
                    </a:lnTo>
                    <a:lnTo>
                      <a:pt x="670" y="160"/>
                    </a:lnTo>
                    <a:lnTo>
                      <a:pt x="658" y="173"/>
                    </a:lnTo>
                    <a:lnTo>
                      <a:pt x="646" y="190"/>
                    </a:lnTo>
                    <a:lnTo>
                      <a:pt x="646" y="190"/>
                    </a:lnTo>
                    <a:lnTo>
                      <a:pt x="641" y="204"/>
                    </a:lnTo>
                    <a:lnTo>
                      <a:pt x="636" y="216"/>
                    </a:lnTo>
                    <a:lnTo>
                      <a:pt x="632" y="230"/>
                    </a:lnTo>
                    <a:lnTo>
                      <a:pt x="630" y="242"/>
                    </a:lnTo>
                    <a:lnTo>
                      <a:pt x="630" y="252"/>
                    </a:lnTo>
                    <a:lnTo>
                      <a:pt x="630" y="261"/>
                    </a:lnTo>
                    <a:lnTo>
                      <a:pt x="630" y="268"/>
                    </a:lnTo>
                    <a:lnTo>
                      <a:pt x="630" y="273"/>
                    </a:lnTo>
                    <a:lnTo>
                      <a:pt x="632" y="276"/>
                    </a:lnTo>
                    <a:lnTo>
                      <a:pt x="632" y="278"/>
                    </a:lnTo>
                    <a:lnTo>
                      <a:pt x="632" y="278"/>
                    </a:lnTo>
                    <a:lnTo>
                      <a:pt x="630" y="278"/>
                    </a:lnTo>
                    <a:lnTo>
                      <a:pt x="629" y="280"/>
                    </a:lnTo>
                    <a:lnTo>
                      <a:pt x="625" y="283"/>
                    </a:lnTo>
                    <a:lnTo>
                      <a:pt x="622" y="287"/>
                    </a:lnTo>
                    <a:lnTo>
                      <a:pt x="617" y="292"/>
                    </a:lnTo>
                    <a:lnTo>
                      <a:pt x="611" y="297"/>
                    </a:lnTo>
                    <a:lnTo>
                      <a:pt x="606" y="304"/>
                    </a:lnTo>
                    <a:lnTo>
                      <a:pt x="601" y="311"/>
                    </a:lnTo>
                    <a:lnTo>
                      <a:pt x="598" y="318"/>
                    </a:lnTo>
                    <a:lnTo>
                      <a:pt x="596" y="326"/>
                    </a:lnTo>
                    <a:lnTo>
                      <a:pt x="596" y="326"/>
                    </a:lnTo>
                    <a:lnTo>
                      <a:pt x="594" y="335"/>
                    </a:lnTo>
                    <a:lnTo>
                      <a:pt x="592" y="342"/>
                    </a:lnTo>
                    <a:lnTo>
                      <a:pt x="592" y="351"/>
                    </a:lnTo>
                    <a:lnTo>
                      <a:pt x="591" y="359"/>
                    </a:lnTo>
                    <a:lnTo>
                      <a:pt x="591" y="368"/>
                    </a:lnTo>
                    <a:lnTo>
                      <a:pt x="591" y="376"/>
                    </a:lnTo>
                    <a:lnTo>
                      <a:pt x="591" y="382"/>
                    </a:lnTo>
                    <a:lnTo>
                      <a:pt x="591" y="387"/>
                    </a:lnTo>
                    <a:lnTo>
                      <a:pt x="591" y="390"/>
                    </a:lnTo>
                    <a:lnTo>
                      <a:pt x="591" y="392"/>
                    </a:lnTo>
                    <a:lnTo>
                      <a:pt x="591" y="392"/>
                    </a:lnTo>
                    <a:lnTo>
                      <a:pt x="589" y="394"/>
                    </a:lnTo>
                    <a:lnTo>
                      <a:pt x="580" y="399"/>
                    </a:lnTo>
                    <a:lnTo>
                      <a:pt x="570" y="408"/>
                    </a:lnTo>
                    <a:lnTo>
                      <a:pt x="556" y="418"/>
                    </a:lnTo>
                    <a:lnTo>
                      <a:pt x="542" y="432"/>
                    </a:lnTo>
                    <a:lnTo>
                      <a:pt x="529" y="447"/>
                    </a:lnTo>
                    <a:lnTo>
                      <a:pt x="516" y="465"/>
                    </a:lnTo>
                    <a:lnTo>
                      <a:pt x="510" y="484"/>
                    </a:lnTo>
                    <a:lnTo>
                      <a:pt x="508" y="503"/>
                    </a:lnTo>
                    <a:lnTo>
                      <a:pt x="513" y="525"/>
                    </a:lnTo>
                    <a:lnTo>
                      <a:pt x="513" y="525"/>
                    </a:lnTo>
                    <a:lnTo>
                      <a:pt x="516" y="544"/>
                    </a:lnTo>
                    <a:lnTo>
                      <a:pt x="513" y="561"/>
                    </a:lnTo>
                    <a:lnTo>
                      <a:pt x="506" y="575"/>
                    </a:lnTo>
                    <a:lnTo>
                      <a:pt x="492" y="586"/>
                    </a:lnTo>
                    <a:lnTo>
                      <a:pt x="478" y="598"/>
                    </a:lnTo>
                    <a:lnTo>
                      <a:pt x="461" y="608"/>
                    </a:lnTo>
                    <a:lnTo>
                      <a:pt x="446" y="618"/>
                    </a:lnTo>
                    <a:lnTo>
                      <a:pt x="434" y="629"/>
                    </a:lnTo>
                    <a:lnTo>
                      <a:pt x="423" y="643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395" y="660"/>
                    </a:lnTo>
                    <a:lnTo>
                      <a:pt x="376" y="669"/>
                    </a:lnTo>
                    <a:lnTo>
                      <a:pt x="361" y="679"/>
                    </a:lnTo>
                    <a:lnTo>
                      <a:pt x="349" y="693"/>
                    </a:lnTo>
                    <a:lnTo>
                      <a:pt x="340" y="708"/>
                    </a:lnTo>
                    <a:lnTo>
                      <a:pt x="335" y="722"/>
                    </a:lnTo>
                    <a:lnTo>
                      <a:pt x="330" y="736"/>
                    </a:lnTo>
                    <a:lnTo>
                      <a:pt x="328" y="746"/>
                    </a:lnTo>
                    <a:lnTo>
                      <a:pt x="326" y="753"/>
                    </a:lnTo>
                    <a:lnTo>
                      <a:pt x="326" y="757"/>
                    </a:lnTo>
                    <a:lnTo>
                      <a:pt x="326" y="757"/>
                    </a:lnTo>
                    <a:lnTo>
                      <a:pt x="325" y="757"/>
                    </a:lnTo>
                    <a:lnTo>
                      <a:pt x="321" y="755"/>
                    </a:lnTo>
                    <a:lnTo>
                      <a:pt x="316" y="752"/>
                    </a:lnTo>
                    <a:lnTo>
                      <a:pt x="309" y="750"/>
                    </a:lnTo>
                    <a:lnTo>
                      <a:pt x="300" y="748"/>
                    </a:lnTo>
                    <a:lnTo>
                      <a:pt x="288" y="746"/>
                    </a:lnTo>
                    <a:lnTo>
                      <a:pt x="276" y="746"/>
                    </a:lnTo>
                    <a:lnTo>
                      <a:pt x="262" y="748"/>
                    </a:lnTo>
                    <a:lnTo>
                      <a:pt x="247" y="752"/>
                    </a:lnTo>
                    <a:lnTo>
                      <a:pt x="230" y="757"/>
                    </a:lnTo>
                    <a:lnTo>
                      <a:pt x="230" y="757"/>
                    </a:lnTo>
                    <a:lnTo>
                      <a:pt x="202" y="771"/>
                    </a:lnTo>
                    <a:lnTo>
                      <a:pt x="179" y="786"/>
                    </a:lnTo>
                    <a:lnTo>
                      <a:pt x="160" y="800"/>
                    </a:lnTo>
                    <a:lnTo>
                      <a:pt x="148" y="815"/>
                    </a:lnTo>
                    <a:lnTo>
                      <a:pt x="138" y="829"/>
                    </a:lnTo>
                    <a:lnTo>
                      <a:pt x="133" y="841"/>
                    </a:lnTo>
                    <a:lnTo>
                      <a:pt x="128" y="852"/>
                    </a:lnTo>
                    <a:lnTo>
                      <a:pt x="126" y="860"/>
                    </a:lnTo>
                    <a:lnTo>
                      <a:pt x="126" y="866"/>
                    </a:lnTo>
                    <a:lnTo>
                      <a:pt x="126" y="867"/>
                    </a:lnTo>
                    <a:lnTo>
                      <a:pt x="126" y="867"/>
                    </a:lnTo>
                    <a:lnTo>
                      <a:pt x="122" y="869"/>
                    </a:lnTo>
                    <a:lnTo>
                      <a:pt x="114" y="871"/>
                    </a:lnTo>
                    <a:lnTo>
                      <a:pt x="102" y="876"/>
                    </a:lnTo>
                    <a:lnTo>
                      <a:pt x="88" y="885"/>
                    </a:lnTo>
                    <a:lnTo>
                      <a:pt x="71" y="895"/>
                    </a:lnTo>
                    <a:lnTo>
                      <a:pt x="53" y="907"/>
                    </a:lnTo>
                    <a:lnTo>
                      <a:pt x="38" y="923"/>
                    </a:lnTo>
                    <a:lnTo>
                      <a:pt x="22" y="940"/>
                    </a:lnTo>
                    <a:lnTo>
                      <a:pt x="12" y="961"/>
                    </a:lnTo>
                    <a:lnTo>
                      <a:pt x="3" y="983"/>
                    </a:lnTo>
                    <a:lnTo>
                      <a:pt x="3" y="983"/>
                    </a:lnTo>
                    <a:lnTo>
                      <a:pt x="0" y="1004"/>
                    </a:lnTo>
                    <a:lnTo>
                      <a:pt x="0" y="1018"/>
                    </a:lnTo>
                    <a:lnTo>
                      <a:pt x="0" y="1028"/>
                    </a:lnTo>
                    <a:lnTo>
                      <a:pt x="3" y="1033"/>
                    </a:lnTo>
                    <a:lnTo>
                      <a:pt x="8" y="1035"/>
                    </a:lnTo>
                    <a:lnTo>
                      <a:pt x="14" y="1037"/>
                    </a:lnTo>
                    <a:lnTo>
                      <a:pt x="19" y="1037"/>
                    </a:lnTo>
                    <a:lnTo>
                      <a:pt x="26" y="1037"/>
                    </a:lnTo>
                    <a:lnTo>
                      <a:pt x="33" y="1038"/>
                    </a:lnTo>
                    <a:lnTo>
                      <a:pt x="38" y="1040"/>
                    </a:lnTo>
                    <a:lnTo>
                      <a:pt x="38" y="1040"/>
                    </a:lnTo>
                    <a:lnTo>
                      <a:pt x="46" y="1044"/>
                    </a:lnTo>
                    <a:lnTo>
                      <a:pt x="57" y="1045"/>
                    </a:lnTo>
                    <a:lnTo>
                      <a:pt x="67" y="1045"/>
                    </a:lnTo>
                    <a:lnTo>
                      <a:pt x="81" y="1044"/>
                    </a:lnTo>
                    <a:lnTo>
                      <a:pt x="97" y="1042"/>
                    </a:lnTo>
                    <a:lnTo>
                      <a:pt x="112" y="1037"/>
                    </a:lnTo>
                    <a:lnTo>
                      <a:pt x="128" y="1032"/>
                    </a:lnTo>
                    <a:lnTo>
                      <a:pt x="145" y="1026"/>
                    </a:lnTo>
                    <a:lnTo>
                      <a:pt x="160" y="1019"/>
                    </a:lnTo>
                    <a:lnTo>
                      <a:pt x="174" y="1011"/>
                    </a:lnTo>
                    <a:lnTo>
                      <a:pt x="174" y="1011"/>
                    </a:lnTo>
                    <a:lnTo>
                      <a:pt x="188" y="1004"/>
                    </a:lnTo>
                    <a:lnTo>
                      <a:pt x="200" y="995"/>
                    </a:lnTo>
                    <a:lnTo>
                      <a:pt x="211" y="987"/>
                    </a:lnTo>
                    <a:lnTo>
                      <a:pt x="221" y="980"/>
                    </a:lnTo>
                    <a:lnTo>
                      <a:pt x="228" y="973"/>
                    </a:lnTo>
                    <a:lnTo>
                      <a:pt x="235" y="966"/>
                    </a:lnTo>
                    <a:lnTo>
                      <a:pt x="238" y="961"/>
                    </a:lnTo>
                    <a:lnTo>
                      <a:pt x="242" y="955"/>
                    </a:lnTo>
                    <a:lnTo>
                      <a:pt x="245" y="954"/>
                    </a:lnTo>
                    <a:lnTo>
                      <a:pt x="245" y="952"/>
                    </a:lnTo>
                    <a:lnTo>
                      <a:pt x="245" y="952"/>
                    </a:lnTo>
                    <a:lnTo>
                      <a:pt x="245" y="952"/>
                    </a:lnTo>
                    <a:lnTo>
                      <a:pt x="247" y="954"/>
                    </a:lnTo>
                    <a:lnTo>
                      <a:pt x="250" y="955"/>
                    </a:lnTo>
                    <a:lnTo>
                      <a:pt x="254" y="955"/>
                    </a:lnTo>
                    <a:lnTo>
                      <a:pt x="262" y="955"/>
                    </a:lnTo>
                    <a:lnTo>
                      <a:pt x="271" y="954"/>
                    </a:lnTo>
                    <a:lnTo>
                      <a:pt x="285" y="952"/>
                    </a:lnTo>
                    <a:lnTo>
                      <a:pt x="300" y="947"/>
                    </a:lnTo>
                    <a:lnTo>
                      <a:pt x="319" y="940"/>
                    </a:lnTo>
                    <a:lnTo>
                      <a:pt x="345" y="930"/>
                    </a:lnTo>
                    <a:lnTo>
                      <a:pt x="345" y="930"/>
                    </a:lnTo>
                    <a:lnTo>
                      <a:pt x="370" y="917"/>
                    </a:lnTo>
                    <a:lnTo>
                      <a:pt x="390" y="905"/>
                    </a:lnTo>
                    <a:lnTo>
                      <a:pt x="406" y="893"/>
                    </a:lnTo>
                    <a:lnTo>
                      <a:pt x="420" y="881"/>
                    </a:lnTo>
                    <a:lnTo>
                      <a:pt x="432" y="869"/>
                    </a:lnTo>
                    <a:lnTo>
                      <a:pt x="439" y="859"/>
                    </a:lnTo>
                    <a:lnTo>
                      <a:pt x="446" y="850"/>
                    </a:lnTo>
                    <a:lnTo>
                      <a:pt x="449" y="843"/>
                    </a:lnTo>
                    <a:lnTo>
                      <a:pt x="451" y="840"/>
                    </a:lnTo>
                    <a:lnTo>
                      <a:pt x="451" y="838"/>
                    </a:lnTo>
                    <a:lnTo>
                      <a:pt x="451" y="838"/>
                    </a:lnTo>
                    <a:lnTo>
                      <a:pt x="451" y="838"/>
                    </a:lnTo>
                    <a:lnTo>
                      <a:pt x="451" y="840"/>
                    </a:lnTo>
                    <a:lnTo>
                      <a:pt x="453" y="840"/>
                    </a:lnTo>
                    <a:lnTo>
                      <a:pt x="456" y="841"/>
                    </a:lnTo>
                    <a:lnTo>
                      <a:pt x="461" y="840"/>
                    </a:lnTo>
                    <a:lnTo>
                      <a:pt x="470" y="838"/>
                    </a:lnTo>
                    <a:lnTo>
                      <a:pt x="482" y="833"/>
                    </a:lnTo>
                    <a:lnTo>
                      <a:pt x="499" y="826"/>
                    </a:lnTo>
                    <a:lnTo>
                      <a:pt x="522" y="815"/>
                    </a:lnTo>
                    <a:lnTo>
                      <a:pt x="551" y="802"/>
                    </a:lnTo>
                    <a:lnTo>
                      <a:pt x="551" y="802"/>
                    </a:lnTo>
                    <a:lnTo>
                      <a:pt x="582" y="784"/>
                    </a:lnTo>
                    <a:lnTo>
                      <a:pt x="608" y="767"/>
                    </a:lnTo>
                    <a:lnTo>
                      <a:pt x="632" y="750"/>
                    </a:lnTo>
                    <a:lnTo>
                      <a:pt x="653" y="733"/>
                    </a:lnTo>
                    <a:lnTo>
                      <a:pt x="672" y="717"/>
                    </a:lnTo>
                    <a:lnTo>
                      <a:pt x="686" y="703"/>
                    </a:lnTo>
                    <a:lnTo>
                      <a:pt x="696" y="691"/>
                    </a:lnTo>
                    <a:lnTo>
                      <a:pt x="705" y="682"/>
                    </a:lnTo>
                    <a:lnTo>
                      <a:pt x="710" y="675"/>
                    </a:lnTo>
                    <a:lnTo>
                      <a:pt x="712" y="674"/>
                    </a:lnTo>
                    <a:lnTo>
                      <a:pt x="712" y="674"/>
                    </a:lnTo>
                    <a:lnTo>
                      <a:pt x="715" y="674"/>
                    </a:lnTo>
                    <a:lnTo>
                      <a:pt x="722" y="672"/>
                    </a:lnTo>
                    <a:lnTo>
                      <a:pt x="736" y="670"/>
                    </a:lnTo>
                    <a:lnTo>
                      <a:pt x="751" y="667"/>
                    </a:lnTo>
                    <a:lnTo>
                      <a:pt x="769" y="662"/>
                    </a:lnTo>
                    <a:lnTo>
                      <a:pt x="788" y="656"/>
                    </a:lnTo>
                    <a:lnTo>
                      <a:pt x="805" y="650"/>
                    </a:lnTo>
                    <a:lnTo>
                      <a:pt x="821" y="641"/>
                    </a:lnTo>
                    <a:lnTo>
                      <a:pt x="834" y="632"/>
                    </a:lnTo>
                    <a:lnTo>
                      <a:pt x="845" y="620"/>
                    </a:lnTo>
                    <a:lnTo>
                      <a:pt x="845" y="620"/>
                    </a:lnTo>
                    <a:lnTo>
                      <a:pt x="850" y="608"/>
                    </a:lnTo>
                    <a:lnTo>
                      <a:pt x="853" y="598"/>
                    </a:lnTo>
                    <a:lnTo>
                      <a:pt x="855" y="587"/>
                    </a:lnTo>
                    <a:lnTo>
                      <a:pt x="855" y="577"/>
                    </a:lnTo>
                    <a:lnTo>
                      <a:pt x="853" y="570"/>
                    </a:lnTo>
                    <a:lnTo>
                      <a:pt x="852" y="561"/>
                    </a:lnTo>
                    <a:lnTo>
                      <a:pt x="848" y="556"/>
                    </a:lnTo>
                    <a:lnTo>
                      <a:pt x="846" y="553"/>
                    </a:lnTo>
                    <a:lnTo>
                      <a:pt x="845" y="549"/>
                    </a:lnTo>
                    <a:lnTo>
                      <a:pt x="845" y="549"/>
                    </a:lnTo>
                    <a:lnTo>
                      <a:pt x="845" y="549"/>
                    </a:lnTo>
                    <a:lnTo>
                      <a:pt x="845" y="546"/>
                    </a:lnTo>
                    <a:lnTo>
                      <a:pt x="848" y="541"/>
                    </a:lnTo>
                    <a:lnTo>
                      <a:pt x="853" y="532"/>
                    </a:lnTo>
                    <a:lnTo>
                      <a:pt x="859" y="522"/>
                    </a:lnTo>
                    <a:lnTo>
                      <a:pt x="866" y="508"/>
                    </a:lnTo>
                    <a:lnTo>
                      <a:pt x="871" y="492"/>
                    </a:lnTo>
                    <a:lnTo>
                      <a:pt x="876" y="477"/>
                    </a:lnTo>
                    <a:lnTo>
                      <a:pt x="881" y="458"/>
                    </a:lnTo>
                    <a:lnTo>
                      <a:pt x="883" y="440"/>
                    </a:lnTo>
                    <a:lnTo>
                      <a:pt x="883" y="421"/>
                    </a:lnTo>
                    <a:lnTo>
                      <a:pt x="883" y="421"/>
                    </a:lnTo>
                    <a:lnTo>
                      <a:pt x="881" y="402"/>
                    </a:lnTo>
                    <a:lnTo>
                      <a:pt x="878" y="385"/>
                    </a:lnTo>
                    <a:lnTo>
                      <a:pt x="874" y="368"/>
                    </a:lnTo>
                    <a:lnTo>
                      <a:pt x="871" y="351"/>
                    </a:lnTo>
                    <a:lnTo>
                      <a:pt x="867" y="337"/>
                    </a:lnTo>
                    <a:lnTo>
                      <a:pt x="862" y="325"/>
                    </a:lnTo>
                    <a:lnTo>
                      <a:pt x="859" y="314"/>
                    </a:lnTo>
                    <a:lnTo>
                      <a:pt x="857" y="306"/>
                    </a:lnTo>
                    <a:lnTo>
                      <a:pt x="853" y="300"/>
                    </a:lnTo>
                    <a:lnTo>
                      <a:pt x="853" y="300"/>
                    </a:lnTo>
                    <a:lnTo>
                      <a:pt x="853" y="300"/>
                    </a:lnTo>
                    <a:lnTo>
                      <a:pt x="853" y="299"/>
                    </a:lnTo>
                    <a:lnTo>
                      <a:pt x="857" y="297"/>
                    </a:lnTo>
                    <a:lnTo>
                      <a:pt x="860" y="292"/>
                    </a:lnTo>
                    <a:lnTo>
                      <a:pt x="864" y="287"/>
                    </a:lnTo>
                    <a:lnTo>
                      <a:pt x="867" y="278"/>
                    </a:lnTo>
                    <a:lnTo>
                      <a:pt x="872" y="266"/>
                    </a:lnTo>
                    <a:lnTo>
                      <a:pt x="876" y="252"/>
                    </a:lnTo>
                    <a:lnTo>
                      <a:pt x="879" y="235"/>
                    </a:lnTo>
                    <a:lnTo>
                      <a:pt x="883" y="214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62"/>
                    </a:lnTo>
                    <a:lnTo>
                      <a:pt x="883" y="136"/>
                    </a:lnTo>
                    <a:lnTo>
                      <a:pt x="885" y="110"/>
                    </a:lnTo>
                    <a:lnTo>
                      <a:pt x="883" y="88"/>
                    </a:lnTo>
                    <a:lnTo>
                      <a:pt x="881" y="65"/>
                    </a:lnTo>
                    <a:lnTo>
                      <a:pt x="878" y="45"/>
                    </a:lnTo>
                    <a:lnTo>
                      <a:pt x="872" y="29"/>
                    </a:lnTo>
                    <a:lnTo>
                      <a:pt x="864" y="15"/>
                    </a:lnTo>
                    <a:lnTo>
                      <a:pt x="853" y="5"/>
                    </a:lnTo>
                    <a:lnTo>
                      <a:pt x="838" y="0"/>
                    </a:lnTo>
                    <a:lnTo>
                      <a:pt x="838" y="72"/>
                    </a:lnTo>
                    <a:lnTo>
                      <a:pt x="838" y="7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75" name="Freeform 999">
                <a:extLst>
                  <a:ext uri="{FF2B5EF4-FFF2-40B4-BE49-F238E27FC236}">
                    <a16:creationId xmlns:a16="http://schemas.microsoft.com/office/drawing/2014/main" id="{C2B7412B-1ECB-5AA7-55DC-C31A8AD36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3241"/>
                <a:ext cx="44" cy="8"/>
              </a:xfrm>
              <a:custGeom>
                <a:avLst/>
                <a:gdLst>
                  <a:gd name="T0" fmla="*/ 88 w 88"/>
                  <a:gd name="T1" fmla="*/ 5 h 18"/>
                  <a:gd name="T2" fmla="*/ 87 w 88"/>
                  <a:gd name="T3" fmla="*/ 5 h 18"/>
                  <a:gd name="T4" fmla="*/ 83 w 88"/>
                  <a:gd name="T5" fmla="*/ 7 h 18"/>
                  <a:gd name="T6" fmla="*/ 76 w 88"/>
                  <a:gd name="T7" fmla="*/ 11 h 18"/>
                  <a:gd name="T8" fmla="*/ 69 w 88"/>
                  <a:gd name="T9" fmla="*/ 14 h 18"/>
                  <a:gd name="T10" fmla="*/ 59 w 88"/>
                  <a:gd name="T11" fmla="*/ 16 h 18"/>
                  <a:gd name="T12" fmla="*/ 49 w 88"/>
                  <a:gd name="T13" fmla="*/ 18 h 18"/>
                  <a:gd name="T14" fmla="*/ 37 w 88"/>
                  <a:gd name="T15" fmla="*/ 18 h 18"/>
                  <a:gd name="T16" fmla="*/ 24 w 88"/>
                  <a:gd name="T17" fmla="*/ 16 h 18"/>
                  <a:gd name="T18" fmla="*/ 12 w 88"/>
                  <a:gd name="T19" fmla="*/ 11 h 18"/>
                  <a:gd name="T20" fmla="*/ 0 w 88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8" h="18">
                    <a:moveTo>
                      <a:pt x="88" y="5"/>
                    </a:moveTo>
                    <a:lnTo>
                      <a:pt x="87" y="5"/>
                    </a:lnTo>
                    <a:lnTo>
                      <a:pt x="83" y="7"/>
                    </a:lnTo>
                    <a:lnTo>
                      <a:pt x="76" y="11"/>
                    </a:lnTo>
                    <a:lnTo>
                      <a:pt x="69" y="14"/>
                    </a:lnTo>
                    <a:lnTo>
                      <a:pt x="59" y="16"/>
                    </a:lnTo>
                    <a:lnTo>
                      <a:pt x="49" y="18"/>
                    </a:lnTo>
                    <a:lnTo>
                      <a:pt x="37" y="18"/>
                    </a:lnTo>
                    <a:lnTo>
                      <a:pt x="24" y="16"/>
                    </a:lnTo>
                    <a:lnTo>
                      <a:pt x="12" y="11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76" name="Freeform 1000">
                <a:extLst>
                  <a:ext uri="{FF2B5EF4-FFF2-40B4-BE49-F238E27FC236}">
                    <a16:creationId xmlns:a16="http://schemas.microsoft.com/office/drawing/2014/main" id="{124BA293-BD2E-162A-DCC0-C171B7FF8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3442"/>
                <a:ext cx="19" cy="70"/>
              </a:xfrm>
              <a:custGeom>
                <a:avLst/>
                <a:gdLst>
                  <a:gd name="T0" fmla="*/ 40 w 40"/>
                  <a:gd name="T1" fmla="*/ 140 h 140"/>
                  <a:gd name="T2" fmla="*/ 38 w 40"/>
                  <a:gd name="T3" fmla="*/ 138 h 140"/>
                  <a:gd name="T4" fmla="*/ 33 w 40"/>
                  <a:gd name="T5" fmla="*/ 135 h 140"/>
                  <a:gd name="T6" fmla="*/ 26 w 40"/>
                  <a:gd name="T7" fmla="*/ 128 h 140"/>
                  <a:gd name="T8" fmla="*/ 17 w 40"/>
                  <a:gd name="T9" fmla="*/ 119 h 140"/>
                  <a:gd name="T10" fmla="*/ 10 w 40"/>
                  <a:gd name="T11" fmla="*/ 107 h 140"/>
                  <a:gd name="T12" fmla="*/ 3 w 40"/>
                  <a:gd name="T13" fmla="*/ 92 h 140"/>
                  <a:gd name="T14" fmla="*/ 0 w 40"/>
                  <a:gd name="T15" fmla="*/ 74 h 140"/>
                  <a:gd name="T16" fmla="*/ 0 w 40"/>
                  <a:gd name="T17" fmla="*/ 52 h 140"/>
                  <a:gd name="T18" fmla="*/ 7 w 40"/>
                  <a:gd name="T19" fmla="*/ 28 h 140"/>
                  <a:gd name="T20" fmla="*/ 19 w 40"/>
                  <a:gd name="T2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140">
                    <a:moveTo>
                      <a:pt x="40" y="140"/>
                    </a:moveTo>
                    <a:lnTo>
                      <a:pt x="38" y="138"/>
                    </a:lnTo>
                    <a:lnTo>
                      <a:pt x="33" y="135"/>
                    </a:lnTo>
                    <a:lnTo>
                      <a:pt x="26" y="128"/>
                    </a:lnTo>
                    <a:lnTo>
                      <a:pt x="17" y="119"/>
                    </a:lnTo>
                    <a:lnTo>
                      <a:pt x="10" y="107"/>
                    </a:lnTo>
                    <a:lnTo>
                      <a:pt x="3" y="92"/>
                    </a:lnTo>
                    <a:lnTo>
                      <a:pt x="0" y="74"/>
                    </a:lnTo>
                    <a:lnTo>
                      <a:pt x="0" y="52"/>
                    </a:lnTo>
                    <a:lnTo>
                      <a:pt x="7" y="28"/>
                    </a:lnTo>
                    <a:lnTo>
                      <a:pt x="19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77" name="Freeform 1001">
                <a:extLst>
                  <a:ext uri="{FF2B5EF4-FFF2-40B4-BE49-F238E27FC236}">
                    <a16:creationId xmlns:a16="http://schemas.microsoft.com/office/drawing/2014/main" id="{FC040671-D5D5-7485-D796-BE5ECC780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3470"/>
                <a:ext cx="33" cy="18"/>
              </a:xfrm>
              <a:custGeom>
                <a:avLst/>
                <a:gdLst>
                  <a:gd name="T0" fmla="*/ 68 w 68"/>
                  <a:gd name="T1" fmla="*/ 37 h 37"/>
                  <a:gd name="T2" fmla="*/ 66 w 68"/>
                  <a:gd name="T3" fmla="*/ 35 h 37"/>
                  <a:gd name="T4" fmla="*/ 64 w 68"/>
                  <a:gd name="T5" fmla="*/ 31 h 37"/>
                  <a:gd name="T6" fmla="*/ 59 w 68"/>
                  <a:gd name="T7" fmla="*/ 26 h 37"/>
                  <a:gd name="T8" fmla="*/ 54 w 68"/>
                  <a:gd name="T9" fmla="*/ 19 h 37"/>
                  <a:gd name="T10" fmla="*/ 45 w 68"/>
                  <a:gd name="T11" fmla="*/ 14 h 37"/>
                  <a:gd name="T12" fmla="*/ 38 w 68"/>
                  <a:gd name="T13" fmla="*/ 7 h 37"/>
                  <a:gd name="T14" fmla="*/ 30 w 68"/>
                  <a:gd name="T15" fmla="*/ 2 h 37"/>
                  <a:gd name="T16" fmla="*/ 19 w 68"/>
                  <a:gd name="T17" fmla="*/ 0 h 37"/>
                  <a:gd name="T18" fmla="*/ 9 w 68"/>
                  <a:gd name="T19" fmla="*/ 0 h 37"/>
                  <a:gd name="T20" fmla="*/ 0 w 68"/>
                  <a:gd name="T2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37">
                    <a:moveTo>
                      <a:pt x="68" y="37"/>
                    </a:moveTo>
                    <a:lnTo>
                      <a:pt x="66" y="35"/>
                    </a:lnTo>
                    <a:lnTo>
                      <a:pt x="64" y="31"/>
                    </a:lnTo>
                    <a:lnTo>
                      <a:pt x="59" y="26"/>
                    </a:lnTo>
                    <a:lnTo>
                      <a:pt x="54" y="19"/>
                    </a:lnTo>
                    <a:lnTo>
                      <a:pt x="45" y="14"/>
                    </a:lnTo>
                    <a:lnTo>
                      <a:pt x="38" y="7"/>
                    </a:lnTo>
                    <a:lnTo>
                      <a:pt x="30" y="2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0" y="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78" name="Freeform 1002">
                <a:extLst>
                  <a:ext uri="{FF2B5EF4-FFF2-40B4-BE49-F238E27FC236}">
                    <a16:creationId xmlns:a16="http://schemas.microsoft.com/office/drawing/2014/main" id="{F729CA99-0588-7722-BDDD-DB9C52297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3526"/>
                <a:ext cx="41" cy="36"/>
              </a:xfrm>
              <a:custGeom>
                <a:avLst/>
                <a:gdLst>
                  <a:gd name="T0" fmla="*/ 0 w 81"/>
                  <a:gd name="T1" fmla="*/ 1 h 72"/>
                  <a:gd name="T2" fmla="*/ 3 w 81"/>
                  <a:gd name="T3" fmla="*/ 1 h 72"/>
                  <a:gd name="T4" fmla="*/ 12 w 81"/>
                  <a:gd name="T5" fmla="*/ 0 h 72"/>
                  <a:gd name="T6" fmla="*/ 26 w 81"/>
                  <a:gd name="T7" fmla="*/ 0 h 72"/>
                  <a:gd name="T8" fmla="*/ 41 w 81"/>
                  <a:gd name="T9" fmla="*/ 1 h 72"/>
                  <a:gd name="T10" fmla="*/ 55 w 81"/>
                  <a:gd name="T11" fmla="*/ 3 h 72"/>
                  <a:gd name="T12" fmla="*/ 69 w 81"/>
                  <a:gd name="T13" fmla="*/ 8 h 72"/>
                  <a:gd name="T14" fmla="*/ 78 w 81"/>
                  <a:gd name="T15" fmla="*/ 17 h 72"/>
                  <a:gd name="T16" fmla="*/ 81 w 81"/>
                  <a:gd name="T17" fmla="*/ 31 h 72"/>
                  <a:gd name="T18" fmla="*/ 76 w 81"/>
                  <a:gd name="T19" fmla="*/ 48 h 72"/>
                  <a:gd name="T20" fmla="*/ 60 w 81"/>
                  <a:gd name="T2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72">
                    <a:moveTo>
                      <a:pt x="0" y="1"/>
                    </a:moveTo>
                    <a:lnTo>
                      <a:pt x="3" y="1"/>
                    </a:lnTo>
                    <a:lnTo>
                      <a:pt x="12" y="0"/>
                    </a:lnTo>
                    <a:lnTo>
                      <a:pt x="26" y="0"/>
                    </a:lnTo>
                    <a:lnTo>
                      <a:pt x="41" y="1"/>
                    </a:lnTo>
                    <a:lnTo>
                      <a:pt x="55" y="3"/>
                    </a:lnTo>
                    <a:lnTo>
                      <a:pt x="69" y="8"/>
                    </a:lnTo>
                    <a:lnTo>
                      <a:pt x="78" y="17"/>
                    </a:lnTo>
                    <a:lnTo>
                      <a:pt x="81" y="31"/>
                    </a:lnTo>
                    <a:lnTo>
                      <a:pt x="76" y="48"/>
                    </a:lnTo>
                    <a:lnTo>
                      <a:pt x="60" y="7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79" name="Freeform 1003">
                <a:extLst>
                  <a:ext uri="{FF2B5EF4-FFF2-40B4-BE49-F238E27FC236}">
                    <a16:creationId xmlns:a16="http://schemas.microsoft.com/office/drawing/2014/main" id="{FA76B707-6245-4879-4F2C-D9062B12F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3300"/>
                <a:ext cx="37" cy="85"/>
              </a:xfrm>
              <a:custGeom>
                <a:avLst/>
                <a:gdLst>
                  <a:gd name="T0" fmla="*/ 26 w 72"/>
                  <a:gd name="T1" fmla="*/ 0 h 169"/>
                  <a:gd name="T2" fmla="*/ 27 w 72"/>
                  <a:gd name="T3" fmla="*/ 0 h 169"/>
                  <a:gd name="T4" fmla="*/ 32 w 72"/>
                  <a:gd name="T5" fmla="*/ 5 h 169"/>
                  <a:gd name="T6" fmla="*/ 38 w 72"/>
                  <a:gd name="T7" fmla="*/ 10 h 169"/>
                  <a:gd name="T8" fmla="*/ 45 w 72"/>
                  <a:gd name="T9" fmla="*/ 20 h 169"/>
                  <a:gd name="T10" fmla="*/ 53 w 72"/>
                  <a:gd name="T11" fmla="*/ 31 h 169"/>
                  <a:gd name="T12" fmla="*/ 60 w 72"/>
                  <a:gd name="T13" fmla="*/ 44 h 169"/>
                  <a:gd name="T14" fmla="*/ 65 w 72"/>
                  <a:gd name="T15" fmla="*/ 62 h 169"/>
                  <a:gd name="T16" fmla="*/ 70 w 72"/>
                  <a:gd name="T17" fmla="*/ 79 h 169"/>
                  <a:gd name="T18" fmla="*/ 72 w 72"/>
                  <a:gd name="T19" fmla="*/ 101 h 169"/>
                  <a:gd name="T20" fmla="*/ 70 w 72"/>
                  <a:gd name="T21" fmla="*/ 124 h 169"/>
                  <a:gd name="T22" fmla="*/ 70 w 72"/>
                  <a:gd name="T23" fmla="*/ 124 h 169"/>
                  <a:gd name="T24" fmla="*/ 67 w 72"/>
                  <a:gd name="T25" fmla="*/ 138 h 169"/>
                  <a:gd name="T26" fmla="*/ 60 w 72"/>
                  <a:gd name="T27" fmla="*/ 148 h 169"/>
                  <a:gd name="T28" fmla="*/ 51 w 72"/>
                  <a:gd name="T29" fmla="*/ 157 h 169"/>
                  <a:gd name="T30" fmla="*/ 43 w 72"/>
                  <a:gd name="T31" fmla="*/ 162 h 169"/>
                  <a:gd name="T32" fmla="*/ 32 w 72"/>
                  <a:gd name="T33" fmla="*/ 165 h 169"/>
                  <a:gd name="T34" fmla="*/ 22 w 72"/>
                  <a:gd name="T35" fmla="*/ 167 h 169"/>
                  <a:gd name="T36" fmla="*/ 13 w 72"/>
                  <a:gd name="T37" fmla="*/ 169 h 169"/>
                  <a:gd name="T38" fmla="*/ 7 w 72"/>
                  <a:gd name="T39" fmla="*/ 169 h 169"/>
                  <a:gd name="T40" fmla="*/ 1 w 72"/>
                  <a:gd name="T41" fmla="*/ 169 h 169"/>
                  <a:gd name="T42" fmla="*/ 0 w 72"/>
                  <a:gd name="T43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2" h="169">
                    <a:moveTo>
                      <a:pt x="26" y="0"/>
                    </a:moveTo>
                    <a:lnTo>
                      <a:pt x="27" y="0"/>
                    </a:lnTo>
                    <a:lnTo>
                      <a:pt x="32" y="5"/>
                    </a:lnTo>
                    <a:lnTo>
                      <a:pt x="38" y="10"/>
                    </a:lnTo>
                    <a:lnTo>
                      <a:pt x="45" y="20"/>
                    </a:lnTo>
                    <a:lnTo>
                      <a:pt x="53" y="31"/>
                    </a:lnTo>
                    <a:lnTo>
                      <a:pt x="60" y="44"/>
                    </a:lnTo>
                    <a:lnTo>
                      <a:pt x="65" y="62"/>
                    </a:lnTo>
                    <a:lnTo>
                      <a:pt x="70" y="79"/>
                    </a:lnTo>
                    <a:lnTo>
                      <a:pt x="72" y="101"/>
                    </a:lnTo>
                    <a:lnTo>
                      <a:pt x="70" y="124"/>
                    </a:lnTo>
                    <a:lnTo>
                      <a:pt x="70" y="124"/>
                    </a:lnTo>
                    <a:lnTo>
                      <a:pt x="67" y="138"/>
                    </a:lnTo>
                    <a:lnTo>
                      <a:pt x="60" y="148"/>
                    </a:lnTo>
                    <a:lnTo>
                      <a:pt x="51" y="157"/>
                    </a:lnTo>
                    <a:lnTo>
                      <a:pt x="43" y="162"/>
                    </a:lnTo>
                    <a:lnTo>
                      <a:pt x="32" y="165"/>
                    </a:lnTo>
                    <a:lnTo>
                      <a:pt x="22" y="167"/>
                    </a:lnTo>
                    <a:lnTo>
                      <a:pt x="13" y="169"/>
                    </a:lnTo>
                    <a:lnTo>
                      <a:pt x="7" y="169"/>
                    </a:lnTo>
                    <a:lnTo>
                      <a:pt x="1" y="169"/>
                    </a:lnTo>
                    <a:lnTo>
                      <a:pt x="0" y="16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80" name="Freeform 1004">
                <a:extLst>
                  <a:ext uri="{FF2B5EF4-FFF2-40B4-BE49-F238E27FC236}">
                    <a16:creationId xmlns:a16="http://schemas.microsoft.com/office/drawing/2014/main" id="{7657BA5C-F9D5-ABA9-E6A9-44BF43ACE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3292"/>
                <a:ext cx="26" cy="39"/>
              </a:xfrm>
              <a:custGeom>
                <a:avLst/>
                <a:gdLst>
                  <a:gd name="T0" fmla="*/ 0 w 52"/>
                  <a:gd name="T1" fmla="*/ 78 h 78"/>
                  <a:gd name="T2" fmla="*/ 0 w 52"/>
                  <a:gd name="T3" fmla="*/ 76 h 78"/>
                  <a:gd name="T4" fmla="*/ 2 w 52"/>
                  <a:gd name="T5" fmla="*/ 69 h 78"/>
                  <a:gd name="T6" fmla="*/ 5 w 52"/>
                  <a:gd name="T7" fmla="*/ 62 h 78"/>
                  <a:gd name="T8" fmla="*/ 9 w 52"/>
                  <a:gd name="T9" fmla="*/ 52 h 78"/>
                  <a:gd name="T10" fmla="*/ 12 w 52"/>
                  <a:gd name="T11" fmla="*/ 40 h 78"/>
                  <a:gd name="T12" fmla="*/ 19 w 52"/>
                  <a:gd name="T13" fmla="*/ 29 h 78"/>
                  <a:gd name="T14" fmla="*/ 26 w 52"/>
                  <a:gd name="T15" fmla="*/ 19 h 78"/>
                  <a:gd name="T16" fmla="*/ 33 w 52"/>
                  <a:gd name="T17" fmla="*/ 10 h 78"/>
                  <a:gd name="T18" fmla="*/ 41 w 52"/>
                  <a:gd name="T19" fmla="*/ 3 h 78"/>
                  <a:gd name="T20" fmla="*/ 52 w 52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8">
                    <a:moveTo>
                      <a:pt x="0" y="78"/>
                    </a:moveTo>
                    <a:lnTo>
                      <a:pt x="0" y="76"/>
                    </a:lnTo>
                    <a:lnTo>
                      <a:pt x="2" y="69"/>
                    </a:lnTo>
                    <a:lnTo>
                      <a:pt x="5" y="62"/>
                    </a:lnTo>
                    <a:lnTo>
                      <a:pt x="9" y="52"/>
                    </a:lnTo>
                    <a:lnTo>
                      <a:pt x="12" y="40"/>
                    </a:lnTo>
                    <a:lnTo>
                      <a:pt x="19" y="29"/>
                    </a:lnTo>
                    <a:lnTo>
                      <a:pt x="26" y="19"/>
                    </a:lnTo>
                    <a:lnTo>
                      <a:pt x="33" y="10"/>
                    </a:lnTo>
                    <a:lnTo>
                      <a:pt x="41" y="3"/>
                    </a:lnTo>
                    <a:lnTo>
                      <a:pt x="5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81" name="Freeform 1005">
                <a:extLst>
                  <a:ext uri="{FF2B5EF4-FFF2-40B4-BE49-F238E27FC236}">
                    <a16:creationId xmlns:a16="http://schemas.microsoft.com/office/drawing/2014/main" id="{06BCA44E-2086-E664-D006-88B62EF7F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3362"/>
                <a:ext cx="65" cy="22"/>
              </a:xfrm>
              <a:custGeom>
                <a:avLst/>
                <a:gdLst>
                  <a:gd name="T0" fmla="*/ 0 w 132"/>
                  <a:gd name="T1" fmla="*/ 0 h 43"/>
                  <a:gd name="T2" fmla="*/ 2 w 132"/>
                  <a:gd name="T3" fmla="*/ 3 h 43"/>
                  <a:gd name="T4" fmla="*/ 6 w 132"/>
                  <a:gd name="T5" fmla="*/ 9 h 43"/>
                  <a:gd name="T6" fmla="*/ 13 w 132"/>
                  <a:gd name="T7" fmla="*/ 17 h 43"/>
                  <a:gd name="T8" fmla="*/ 21 w 132"/>
                  <a:gd name="T9" fmla="*/ 26 h 43"/>
                  <a:gd name="T10" fmla="*/ 33 w 132"/>
                  <a:gd name="T11" fmla="*/ 35 h 43"/>
                  <a:gd name="T12" fmla="*/ 47 w 132"/>
                  <a:gd name="T13" fmla="*/ 40 h 43"/>
                  <a:gd name="T14" fmla="*/ 64 w 132"/>
                  <a:gd name="T15" fmla="*/ 43 h 43"/>
                  <a:gd name="T16" fmla="*/ 83 w 132"/>
                  <a:gd name="T17" fmla="*/ 40 h 43"/>
                  <a:gd name="T18" fmla="*/ 106 w 132"/>
                  <a:gd name="T19" fmla="*/ 29 h 43"/>
                  <a:gd name="T20" fmla="*/ 132 w 132"/>
                  <a:gd name="T21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43">
                    <a:moveTo>
                      <a:pt x="0" y="0"/>
                    </a:moveTo>
                    <a:lnTo>
                      <a:pt x="2" y="3"/>
                    </a:lnTo>
                    <a:lnTo>
                      <a:pt x="6" y="9"/>
                    </a:lnTo>
                    <a:lnTo>
                      <a:pt x="13" y="17"/>
                    </a:lnTo>
                    <a:lnTo>
                      <a:pt x="21" y="26"/>
                    </a:lnTo>
                    <a:lnTo>
                      <a:pt x="33" y="35"/>
                    </a:lnTo>
                    <a:lnTo>
                      <a:pt x="47" y="40"/>
                    </a:lnTo>
                    <a:lnTo>
                      <a:pt x="64" y="43"/>
                    </a:lnTo>
                    <a:lnTo>
                      <a:pt x="83" y="40"/>
                    </a:lnTo>
                    <a:lnTo>
                      <a:pt x="106" y="29"/>
                    </a:lnTo>
                    <a:lnTo>
                      <a:pt x="132" y="1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82" name="Freeform 1006">
                <a:extLst>
                  <a:ext uri="{FF2B5EF4-FFF2-40B4-BE49-F238E27FC236}">
                    <a16:creationId xmlns:a16="http://schemas.microsoft.com/office/drawing/2014/main" id="{98D76313-0FE5-7C7D-F410-480E9EBAA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232"/>
                <a:ext cx="13" cy="4"/>
              </a:xfrm>
              <a:custGeom>
                <a:avLst/>
                <a:gdLst>
                  <a:gd name="T0" fmla="*/ 0 w 26"/>
                  <a:gd name="T1" fmla="*/ 0 h 9"/>
                  <a:gd name="T2" fmla="*/ 0 w 26"/>
                  <a:gd name="T3" fmla="*/ 0 h 9"/>
                  <a:gd name="T4" fmla="*/ 0 w 26"/>
                  <a:gd name="T5" fmla="*/ 2 h 9"/>
                  <a:gd name="T6" fmla="*/ 0 w 26"/>
                  <a:gd name="T7" fmla="*/ 2 h 9"/>
                  <a:gd name="T8" fmla="*/ 2 w 26"/>
                  <a:gd name="T9" fmla="*/ 3 h 9"/>
                  <a:gd name="T10" fmla="*/ 4 w 26"/>
                  <a:gd name="T11" fmla="*/ 5 h 9"/>
                  <a:gd name="T12" fmla="*/ 5 w 26"/>
                  <a:gd name="T13" fmla="*/ 7 h 9"/>
                  <a:gd name="T14" fmla="*/ 9 w 26"/>
                  <a:gd name="T15" fmla="*/ 9 h 9"/>
                  <a:gd name="T16" fmla="*/ 14 w 26"/>
                  <a:gd name="T17" fmla="*/ 9 h 9"/>
                  <a:gd name="T18" fmla="*/ 19 w 26"/>
                  <a:gd name="T19" fmla="*/ 9 h 9"/>
                  <a:gd name="T20" fmla="*/ 26 w 26"/>
                  <a:gd name="T2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9" y="9"/>
                    </a:lnTo>
                    <a:lnTo>
                      <a:pt x="26" y="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83" name="Freeform 1007">
                <a:extLst>
                  <a:ext uri="{FF2B5EF4-FFF2-40B4-BE49-F238E27FC236}">
                    <a16:creationId xmlns:a16="http://schemas.microsoft.com/office/drawing/2014/main" id="{DDFF7994-880D-EBE9-69AB-8D6B88E98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3289"/>
                <a:ext cx="14" cy="1"/>
              </a:xfrm>
              <a:custGeom>
                <a:avLst/>
                <a:gdLst>
                  <a:gd name="T0" fmla="*/ 0 w 27"/>
                  <a:gd name="T1" fmla="*/ 0 h 2"/>
                  <a:gd name="T2" fmla="*/ 1 w 27"/>
                  <a:gd name="T3" fmla="*/ 0 h 2"/>
                  <a:gd name="T4" fmla="*/ 3 w 27"/>
                  <a:gd name="T5" fmla="*/ 0 h 2"/>
                  <a:gd name="T6" fmla="*/ 5 w 27"/>
                  <a:gd name="T7" fmla="*/ 0 h 2"/>
                  <a:gd name="T8" fmla="*/ 7 w 27"/>
                  <a:gd name="T9" fmla="*/ 0 h 2"/>
                  <a:gd name="T10" fmla="*/ 10 w 27"/>
                  <a:gd name="T11" fmla="*/ 0 h 2"/>
                  <a:gd name="T12" fmla="*/ 14 w 27"/>
                  <a:gd name="T13" fmla="*/ 0 h 2"/>
                  <a:gd name="T14" fmla="*/ 17 w 27"/>
                  <a:gd name="T15" fmla="*/ 0 h 2"/>
                  <a:gd name="T16" fmla="*/ 20 w 27"/>
                  <a:gd name="T17" fmla="*/ 0 h 2"/>
                  <a:gd name="T18" fmla="*/ 24 w 27"/>
                  <a:gd name="T19" fmla="*/ 0 h 2"/>
                  <a:gd name="T20" fmla="*/ 27 w 27"/>
                  <a:gd name="T21" fmla="*/ 2 h 2"/>
                  <a:gd name="T22" fmla="*/ 0 w 27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2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84" name="Freeform 1008">
                <a:extLst>
                  <a:ext uri="{FF2B5EF4-FFF2-40B4-BE49-F238E27FC236}">
                    <a16:creationId xmlns:a16="http://schemas.microsoft.com/office/drawing/2014/main" id="{B6209F47-C52C-585B-F951-01724C8A0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3289"/>
                <a:ext cx="14" cy="1"/>
              </a:xfrm>
              <a:custGeom>
                <a:avLst/>
                <a:gdLst>
                  <a:gd name="T0" fmla="*/ 0 w 27"/>
                  <a:gd name="T1" fmla="*/ 0 h 2"/>
                  <a:gd name="T2" fmla="*/ 1 w 27"/>
                  <a:gd name="T3" fmla="*/ 0 h 2"/>
                  <a:gd name="T4" fmla="*/ 3 w 27"/>
                  <a:gd name="T5" fmla="*/ 0 h 2"/>
                  <a:gd name="T6" fmla="*/ 5 w 27"/>
                  <a:gd name="T7" fmla="*/ 0 h 2"/>
                  <a:gd name="T8" fmla="*/ 7 w 27"/>
                  <a:gd name="T9" fmla="*/ 0 h 2"/>
                  <a:gd name="T10" fmla="*/ 10 w 27"/>
                  <a:gd name="T11" fmla="*/ 0 h 2"/>
                  <a:gd name="T12" fmla="*/ 14 w 27"/>
                  <a:gd name="T13" fmla="*/ 0 h 2"/>
                  <a:gd name="T14" fmla="*/ 17 w 27"/>
                  <a:gd name="T15" fmla="*/ 0 h 2"/>
                  <a:gd name="T16" fmla="*/ 20 w 27"/>
                  <a:gd name="T17" fmla="*/ 0 h 2"/>
                  <a:gd name="T18" fmla="*/ 24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85" name="Freeform 1009">
                <a:extLst>
                  <a:ext uri="{FF2B5EF4-FFF2-40B4-BE49-F238E27FC236}">
                    <a16:creationId xmlns:a16="http://schemas.microsoft.com/office/drawing/2014/main" id="{074EE34A-705D-A034-8E40-AA6F06C7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3523"/>
                <a:ext cx="15" cy="6"/>
              </a:xfrm>
              <a:custGeom>
                <a:avLst/>
                <a:gdLst>
                  <a:gd name="T0" fmla="*/ 0 w 29"/>
                  <a:gd name="T1" fmla="*/ 13 h 13"/>
                  <a:gd name="T2" fmla="*/ 0 w 29"/>
                  <a:gd name="T3" fmla="*/ 13 h 13"/>
                  <a:gd name="T4" fmla="*/ 1 w 29"/>
                  <a:gd name="T5" fmla="*/ 13 h 13"/>
                  <a:gd name="T6" fmla="*/ 5 w 29"/>
                  <a:gd name="T7" fmla="*/ 11 h 13"/>
                  <a:gd name="T8" fmla="*/ 7 w 29"/>
                  <a:gd name="T9" fmla="*/ 11 h 13"/>
                  <a:gd name="T10" fmla="*/ 12 w 29"/>
                  <a:gd name="T11" fmla="*/ 9 h 13"/>
                  <a:gd name="T12" fmla="*/ 15 w 29"/>
                  <a:gd name="T13" fmla="*/ 7 h 13"/>
                  <a:gd name="T14" fmla="*/ 19 w 29"/>
                  <a:gd name="T15" fmla="*/ 6 h 13"/>
                  <a:gd name="T16" fmla="*/ 22 w 29"/>
                  <a:gd name="T17" fmla="*/ 4 h 13"/>
                  <a:gd name="T18" fmla="*/ 26 w 29"/>
                  <a:gd name="T19" fmla="*/ 2 h 13"/>
                  <a:gd name="T20" fmla="*/ 29 w 29"/>
                  <a:gd name="T21" fmla="*/ 0 h 13"/>
                  <a:gd name="T22" fmla="*/ 0 w 29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3">
                    <a:moveTo>
                      <a:pt x="0" y="13"/>
                    </a:moveTo>
                    <a:lnTo>
                      <a:pt x="0" y="13"/>
                    </a:lnTo>
                    <a:lnTo>
                      <a:pt x="1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2" y="9"/>
                    </a:lnTo>
                    <a:lnTo>
                      <a:pt x="15" y="7"/>
                    </a:lnTo>
                    <a:lnTo>
                      <a:pt x="19" y="6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29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6D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86" name="Freeform 1010">
                <a:extLst>
                  <a:ext uri="{FF2B5EF4-FFF2-40B4-BE49-F238E27FC236}">
                    <a16:creationId xmlns:a16="http://schemas.microsoft.com/office/drawing/2014/main" id="{F82AA337-441D-D81E-70A0-2240DAB93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3523"/>
                <a:ext cx="15" cy="6"/>
              </a:xfrm>
              <a:custGeom>
                <a:avLst/>
                <a:gdLst>
                  <a:gd name="T0" fmla="*/ 0 w 29"/>
                  <a:gd name="T1" fmla="*/ 13 h 13"/>
                  <a:gd name="T2" fmla="*/ 0 w 29"/>
                  <a:gd name="T3" fmla="*/ 13 h 13"/>
                  <a:gd name="T4" fmla="*/ 1 w 29"/>
                  <a:gd name="T5" fmla="*/ 13 h 13"/>
                  <a:gd name="T6" fmla="*/ 5 w 29"/>
                  <a:gd name="T7" fmla="*/ 11 h 13"/>
                  <a:gd name="T8" fmla="*/ 7 w 29"/>
                  <a:gd name="T9" fmla="*/ 11 h 13"/>
                  <a:gd name="T10" fmla="*/ 12 w 29"/>
                  <a:gd name="T11" fmla="*/ 9 h 13"/>
                  <a:gd name="T12" fmla="*/ 15 w 29"/>
                  <a:gd name="T13" fmla="*/ 7 h 13"/>
                  <a:gd name="T14" fmla="*/ 19 w 29"/>
                  <a:gd name="T15" fmla="*/ 6 h 13"/>
                  <a:gd name="T16" fmla="*/ 22 w 29"/>
                  <a:gd name="T17" fmla="*/ 4 h 13"/>
                  <a:gd name="T18" fmla="*/ 26 w 29"/>
                  <a:gd name="T19" fmla="*/ 2 h 13"/>
                  <a:gd name="T20" fmla="*/ 29 w 29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3">
                    <a:moveTo>
                      <a:pt x="0" y="13"/>
                    </a:moveTo>
                    <a:lnTo>
                      <a:pt x="0" y="13"/>
                    </a:lnTo>
                    <a:lnTo>
                      <a:pt x="1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2" y="9"/>
                    </a:lnTo>
                    <a:lnTo>
                      <a:pt x="15" y="7"/>
                    </a:lnTo>
                    <a:lnTo>
                      <a:pt x="19" y="6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29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87" name="Freeform 1011">
                <a:extLst>
                  <a:ext uri="{FF2B5EF4-FFF2-40B4-BE49-F238E27FC236}">
                    <a16:creationId xmlns:a16="http://schemas.microsoft.com/office/drawing/2014/main" id="{DB55A9D8-A85E-BA94-4DF4-6406B62B9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3377"/>
                <a:ext cx="501" cy="406"/>
              </a:xfrm>
              <a:custGeom>
                <a:avLst/>
                <a:gdLst>
                  <a:gd name="T0" fmla="*/ 3 w 1002"/>
                  <a:gd name="T1" fmla="*/ 4 h 813"/>
                  <a:gd name="T2" fmla="*/ 33 w 1002"/>
                  <a:gd name="T3" fmla="*/ 28 h 813"/>
                  <a:gd name="T4" fmla="*/ 78 w 1002"/>
                  <a:gd name="T5" fmla="*/ 69 h 813"/>
                  <a:gd name="T6" fmla="*/ 126 w 1002"/>
                  <a:gd name="T7" fmla="*/ 118 h 813"/>
                  <a:gd name="T8" fmla="*/ 166 w 1002"/>
                  <a:gd name="T9" fmla="*/ 163 h 813"/>
                  <a:gd name="T10" fmla="*/ 176 w 1002"/>
                  <a:gd name="T11" fmla="*/ 184 h 813"/>
                  <a:gd name="T12" fmla="*/ 197 w 1002"/>
                  <a:gd name="T13" fmla="*/ 213 h 813"/>
                  <a:gd name="T14" fmla="*/ 221 w 1002"/>
                  <a:gd name="T15" fmla="*/ 232 h 813"/>
                  <a:gd name="T16" fmla="*/ 249 w 1002"/>
                  <a:gd name="T17" fmla="*/ 246 h 813"/>
                  <a:gd name="T18" fmla="*/ 276 w 1002"/>
                  <a:gd name="T19" fmla="*/ 258 h 813"/>
                  <a:gd name="T20" fmla="*/ 304 w 1002"/>
                  <a:gd name="T21" fmla="*/ 272 h 813"/>
                  <a:gd name="T22" fmla="*/ 319 w 1002"/>
                  <a:gd name="T23" fmla="*/ 280 h 813"/>
                  <a:gd name="T24" fmla="*/ 357 w 1002"/>
                  <a:gd name="T25" fmla="*/ 303 h 813"/>
                  <a:gd name="T26" fmla="*/ 401 w 1002"/>
                  <a:gd name="T27" fmla="*/ 327 h 813"/>
                  <a:gd name="T28" fmla="*/ 444 w 1002"/>
                  <a:gd name="T29" fmla="*/ 355 h 813"/>
                  <a:gd name="T30" fmla="*/ 475 w 1002"/>
                  <a:gd name="T31" fmla="*/ 384 h 813"/>
                  <a:gd name="T32" fmla="*/ 487 w 1002"/>
                  <a:gd name="T33" fmla="*/ 400 h 813"/>
                  <a:gd name="T34" fmla="*/ 503 w 1002"/>
                  <a:gd name="T35" fmla="*/ 427 h 813"/>
                  <a:gd name="T36" fmla="*/ 520 w 1002"/>
                  <a:gd name="T37" fmla="*/ 451 h 813"/>
                  <a:gd name="T38" fmla="*/ 534 w 1002"/>
                  <a:gd name="T39" fmla="*/ 470 h 813"/>
                  <a:gd name="T40" fmla="*/ 544 w 1002"/>
                  <a:gd name="T41" fmla="*/ 483 h 813"/>
                  <a:gd name="T42" fmla="*/ 548 w 1002"/>
                  <a:gd name="T43" fmla="*/ 488 h 813"/>
                  <a:gd name="T44" fmla="*/ 549 w 1002"/>
                  <a:gd name="T45" fmla="*/ 488 h 813"/>
                  <a:gd name="T46" fmla="*/ 565 w 1002"/>
                  <a:gd name="T47" fmla="*/ 484 h 813"/>
                  <a:gd name="T48" fmla="*/ 591 w 1002"/>
                  <a:gd name="T49" fmla="*/ 483 h 813"/>
                  <a:gd name="T50" fmla="*/ 624 w 1002"/>
                  <a:gd name="T51" fmla="*/ 488 h 813"/>
                  <a:gd name="T52" fmla="*/ 655 w 1002"/>
                  <a:gd name="T53" fmla="*/ 502 h 813"/>
                  <a:gd name="T54" fmla="*/ 668 w 1002"/>
                  <a:gd name="T55" fmla="*/ 515 h 813"/>
                  <a:gd name="T56" fmla="*/ 691 w 1002"/>
                  <a:gd name="T57" fmla="*/ 545 h 813"/>
                  <a:gd name="T58" fmla="*/ 708 w 1002"/>
                  <a:gd name="T59" fmla="*/ 574 h 813"/>
                  <a:gd name="T60" fmla="*/ 724 w 1002"/>
                  <a:gd name="T61" fmla="*/ 602 h 813"/>
                  <a:gd name="T62" fmla="*/ 741 w 1002"/>
                  <a:gd name="T63" fmla="*/ 626 h 813"/>
                  <a:gd name="T64" fmla="*/ 764 w 1002"/>
                  <a:gd name="T65" fmla="*/ 648 h 813"/>
                  <a:gd name="T66" fmla="*/ 781 w 1002"/>
                  <a:gd name="T67" fmla="*/ 661 h 813"/>
                  <a:gd name="T68" fmla="*/ 834 w 1002"/>
                  <a:gd name="T69" fmla="*/ 699 h 813"/>
                  <a:gd name="T70" fmla="*/ 900 w 1002"/>
                  <a:gd name="T71" fmla="*/ 742 h 813"/>
                  <a:gd name="T72" fmla="*/ 959 w 1002"/>
                  <a:gd name="T73" fmla="*/ 783 h 813"/>
                  <a:gd name="T74" fmla="*/ 997 w 1002"/>
                  <a:gd name="T75" fmla="*/ 807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02" h="813">
                    <a:moveTo>
                      <a:pt x="0" y="0"/>
                    </a:moveTo>
                    <a:lnTo>
                      <a:pt x="3" y="4"/>
                    </a:lnTo>
                    <a:lnTo>
                      <a:pt x="15" y="14"/>
                    </a:lnTo>
                    <a:lnTo>
                      <a:pt x="33" y="28"/>
                    </a:lnTo>
                    <a:lnTo>
                      <a:pt x="53" y="47"/>
                    </a:lnTo>
                    <a:lnTo>
                      <a:pt x="78" y="69"/>
                    </a:lnTo>
                    <a:lnTo>
                      <a:pt x="102" y="92"/>
                    </a:lnTo>
                    <a:lnTo>
                      <a:pt x="126" y="118"/>
                    </a:lnTo>
                    <a:lnTo>
                      <a:pt x="148" y="140"/>
                    </a:lnTo>
                    <a:lnTo>
                      <a:pt x="166" y="163"/>
                    </a:lnTo>
                    <a:lnTo>
                      <a:pt x="176" y="184"/>
                    </a:lnTo>
                    <a:lnTo>
                      <a:pt x="176" y="184"/>
                    </a:lnTo>
                    <a:lnTo>
                      <a:pt x="186" y="199"/>
                    </a:lnTo>
                    <a:lnTo>
                      <a:pt x="197" y="213"/>
                    </a:lnTo>
                    <a:lnTo>
                      <a:pt x="209" y="223"/>
                    </a:lnTo>
                    <a:lnTo>
                      <a:pt x="221" y="232"/>
                    </a:lnTo>
                    <a:lnTo>
                      <a:pt x="235" y="241"/>
                    </a:lnTo>
                    <a:lnTo>
                      <a:pt x="249" y="246"/>
                    </a:lnTo>
                    <a:lnTo>
                      <a:pt x="262" y="253"/>
                    </a:lnTo>
                    <a:lnTo>
                      <a:pt x="276" y="258"/>
                    </a:lnTo>
                    <a:lnTo>
                      <a:pt x="290" y="265"/>
                    </a:lnTo>
                    <a:lnTo>
                      <a:pt x="304" y="272"/>
                    </a:lnTo>
                    <a:lnTo>
                      <a:pt x="304" y="272"/>
                    </a:lnTo>
                    <a:lnTo>
                      <a:pt x="319" y="280"/>
                    </a:lnTo>
                    <a:lnTo>
                      <a:pt x="337" y="291"/>
                    </a:lnTo>
                    <a:lnTo>
                      <a:pt x="357" y="303"/>
                    </a:lnTo>
                    <a:lnTo>
                      <a:pt x="380" y="315"/>
                    </a:lnTo>
                    <a:lnTo>
                      <a:pt x="401" y="327"/>
                    </a:lnTo>
                    <a:lnTo>
                      <a:pt x="423" y="341"/>
                    </a:lnTo>
                    <a:lnTo>
                      <a:pt x="444" y="355"/>
                    </a:lnTo>
                    <a:lnTo>
                      <a:pt x="461" y="368"/>
                    </a:lnTo>
                    <a:lnTo>
                      <a:pt x="475" y="384"/>
                    </a:lnTo>
                    <a:lnTo>
                      <a:pt x="487" y="400"/>
                    </a:lnTo>
                    <a:lnTo>
                      <a:pt x="487" y="400"/>
                    </a:lnTo>
                    <a:lnTo>
                      <a:pt x="494" y="413"/>
                    </a:lnTo>
                    <a:lnTo>
                      <a:pt x="503" y="427"/>
                    </a:lnTo>
                    <a:lnTo>
                      <a:pt x="511" y="439"/>
                    </a:lnTo>
                    <a:lnTo>
                      <a:pt x="520" y="451"/>
                    </a:lnTo>
                    <a:lnTo>
                      <a:pt x="527" y="462"/>
                    </a:lnTo>
                    <a:lnTo>
                      <a:pt x="534" y="470"/>
                    </a:lnTo>
                    <a:lnTo>
                      <a:pt x="539" y="477"/>
                    </a:lnTo>
                    <a:lnTo>
                      <a:pt x="544" y="483"/>
                    </a:lnTo>
                    <a:lnTo>
                      <a:pt x="546" y="486"/>
                    </a:lnTo>
                    <a:lnTo>
                      <a:pt x="548" y="488"/>
                    </a:lnTo>
                    <a:lnTo>
                      <a:pt x="548" y="488"/>
                    </a:lnTo>
                    <a:lnTo>
                      <a:pt x="549" y="488"/>
                    </a:lnTo>
                    <a:lnTo>
                      <a:pt x="556" y="486"/>
                    </a:lnTo>
                    <a:lnTo>
                      <a:pt x="565" y="484"/>
                    </a:lnTo>
                    <a:lnTo>
                      <a:pt x="577" y="483"/>
                    </a:lnTo>
                    <a:lnTo>
                      <a:pt x="591" y="483"/>
                    </a:lnTo>
                    <a:lnTo>
                      <a:pt x="606" y="484"/>
                    </a:lnTo>
                    <a:lnTo>
                      <a:pt x="624" y="488"/>
                    </a:lnTo>
                    <a:lnTo>
                      <a:pt x="639" y="493"/>
                    </a:lnTo>
                    <a:lnTo>
                      <a:pt x="655" y="502"/>
                    </a:lnTo>
                    <a:lnTo>
                      <a:pt x="668" y="515"/>
                    </a:lnTo>
                    <a:lnTo>
                      <a:pt x="668" y="515"/>
                    </a:lnTo>
                    <a:lnTo>
                      <a:pt x="681" y="529"/>
                    </a:lnTo>
                    <a:lnTo>
                      <a:pt x="691" y="545"/>
                    </a:lnTo>
                    <a:lnTo>
                      <a:pt x="700" y="560"/>
                    </a:lnTo>
                    <a:lnTo>
                      <a:pt x="708" y="574"/>
                    </a:lnTo>
                    <a:lnTo>
                      <a:pt x="715" y="588"/>
                    </a:lnTo>
                    <a:lnTo>
                      <a:pt x="724" y="602"/>
                    </a:lnTo>
                    <a:lnTo>
                      <a:pt x="731" y="614"/>
                    </a:lnTo>
                    <a:lnTo>
                      <a:pt x="741" y="626"/>
                    </a:lnTo>
                    <a:lnTo>
                      <a:pt x="751" y="638"/>
                    </a:lnTo>
                    <a:lnTo>
                      <a:pt x="764" y="648"/>
                    </a:lnTo>
                    <a:lnTo>
                      <a:pt x="764" y="648"/>
                    </a:lnTo>
                    <a:lnTo>
                      <a:pt x="781" y="661"/>
                    </a:lnTo>
                    <a:lnTo>
                      <a:pt x="805" y="678"/>
                    </a:lnTo>
                    <a:lnTo>
                      <a:pt x="834" y="699"/>
                    </a:lnTo>
                    <a:lnTo>
                      <a:pt x="865" y="719"/>
                    </a:lnTo>
                    <a:lnTo>
                      <a:pt x="900" y="742"/>
                    </a:lnTo>
                    <a:lnTo>
                      <a:pt x="931" y="764"/>
                    </a:lnTo>
                    <a:lnTo>
                      <a:pt x="959" y="783"/>
                    </a:lnTo>
                    <a:lnTo>
                      <a:pt x="981" y="799"/>
                    </a:lnTo>
                    <a:lnTo>
                      <a:pt x="997" y="807"/>
                    </a:lnTo>
                    <a:lnTo>
                      <a:pt x="1002" y="81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88" name="Freeform 1012">
                <a:extLst>
                  <a:ext uri="{FF2B5EF4-FFF2-40B4-BE49-F238E27FC236}">
                    <a16:creationId xmlns:a16="http://schemas.microsoft.com/office/drawing/2014/main" id="{F47621D7-CF6D-3B76-062B-0E271692C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3836"/>
                <a:ext cx="165" cy="69"/>
              </a:xfrm>
              <a:custGeom>
                <a:avLst/>
                <a:gdLst>
                  <a:gd name="T0" fmla="*/ 330 w 330"/>
                  <a:gd name="T1" fmla="*/ 138 h 138"/>
                  <a:gd name="T2" fmla="*/ 330 w 330"/>
                  <a:gd name="T3" fmla="*/ 138 h 138"/>
                  <a:gd name="T4" fmla="*/ 329 w 330"/>
                  <a:gd name="T5" fmla="*/ 135 h 138"/>
                  <a:gd name="T6" fmla="*/ 325 w 330"/>
                  <a:gd name="T7" fmla="*/ 131 h 138"/>
                  <a:gd name="T8" fmla="*/ 318 w 330"/>
                  <a:gd name="T9" fmla="*/ 125 h 138"/>
                  <a:gd name="T10" fmla="*/ 308 w 330"/>
                  <a:gd name="T11" fmla="*/ 116 h 138"/>
                  <a:gd name="T12" fmla="*/ 292 w 330"/>
                  <a:gd name="T13" fmla="*/ 106 h 138"/>
                  <a:gd name="T14" fmla="*/ 272 w 330"/>
                  <a:gd name="T15" fmla="*/ 93 h 138"/>
                  <a:gd name="T16" fmla="*/ 246 w 330"/>
                  <a:gd name="T17" fmla="*/ 80 h 138"/>
                  <a:gd name="T18" fmla="*/ 211 w 330"/>
                  <a:gd name="T19" fmla="*/ 62 h 138"/>
                  <a:gd name="T20" fmla="*/ 170 w 330"/>
                  <a:gd name="T21" fmla="*/ 45 h 138"/>
                  <a:gd name="T22" fmla="*/ 170 w 330"/>
                  <a:gd name="T23" fmla="*/ 45 h 138"/>
                  <a:gd name="T24" fmla="*/ 157 w 330"/>
                  <a:gd name="T25" fmla="*/ 40 h 138"/>
                  <a:gd name="T26" fmla="*/ 142 w 330"/>
                  <a:gd name="T27" fmla="*/ 36 h 138"/>
                  <a:gd name="T28" fmla="*/ 126 w 330"/>
                  <a:gd name="T29" fmla="*/ 31 h 138"/>
                  <a:gd name="T30" fmla="*/ 107 w 330"/>
                  <a:gd name="T31" fmla="*/ 28 h 138"/>
                  <a:gd name="T32" fmla="*/ 90 w 330"/>
                  <a:gd name="T33" fmla="*/ 23 h 138"/>
                  <a:gd name="T34" fmla="*/ 71 w 330"/>
                  <a:gd name="T35" fmla="*/ 19 h 138"/>
                  <a:gd name="T36" fmla="*/ 52 w 330"/>
                  <a:gd name="T37" fmla="*/ 14 h 138"/>
                  <a:gd name="T38" fmla="*/ 33 w 330"/>
                  <a:gd name="T39" fmla="*/ 10 h 138"/>
                  <a:gd name="T40" fmla="*/ 16 w 330"/>
                  <a:gd name="T41" fmla="*/ 5 h 138"/>
                  <a:gd name="T42" fmla="*/ 0 w 330"/>
                  <a:gd name="T4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0" h="138">
                    <a:moveTo>
                      <a:pt x="330" y="138"/>
                    </a:moveTo>
                    <a:lnTo>
                      <a:pt x="330" y="138"/>
                    </a:lnTo>
                    <a:lnTo>
                      <a:pt x="329" y="135"/>
                    </a:lnTo>
                    <a:lnTo>
                      <a:pt x="325" y="131"/>
                    </a:lnTo>
                    <a:lnTo>
                      <a:pt x="318" y="125"/>
                    </a:lnTo>
                    <a:lnTo>
                      <a:pt x="308" y="116"/>
                    </a:lnTo>
                    <a:lnTo>
                      <a:pt x="292" y="106"/>
                    </a:lnTo>
                    <a:lnTo>
                      <a:pt x="272" y="93"/>
                    </a:lnTo>
                    <a:lnTo>
                      <a:pt x="246" y="80"/>
                    </a:lnTo>
                    <a:lnTo>
                      <a:pt x="211" y="62"/>
                    </a:lnTo>
                    <a:lnTo>
                      <a:pt x="170" y="45"/>
                    </a:lnTo>
                    <a:lnTo>
                      <a:pt x="170" y="45"/>
                    </a:lnTo>
                    <a:lnTo>
                      <a:pt x="157" y="40"/>
                    </a:lnTo>
                    <a:lnTo>
                      <a:pt x="142" y="36"/>
                    </a:lnTo>
                    <a:lnTo>
                      <a:pt x="126" y="31"/>
                    </a:lnTo>
                    <a:lnTo>
                      <a:pt x="107" y="28"/>
                    </a:lnTo>
                    <a:lnTo>
                      <a:pt x="90" y="23"/>
                    </a:lnTo>
                    <a:lnTo>
                      <a:pt x="71" y="19"/>
                    </a:lnTo>
                    <a:lnTo>
                      <a:pt x="52" y="14"/>
                    </a:lnTo>
                    <a:lnTo>
                      <a:pt x="33" y="10"/>
                    </a:lnTo>
                    <a:lnTo>
                      <a:pt x="16" y="5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89" name="Freeform 1013">
                <a:extLst>
                  <a:ext uri="{FF2B5EF4-FFF2-40B4-BE49-F238E27FC236}">
                    <a16:creationId xmlns:a16="http://schemas.microsoft.com/office/drawing/2014/main" id="{0EF164A6-62F7-5DAA-76D1-1874AD831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3566"/>
                <a:ext cx="500" cy="267"/>
              </a:xfrm>
              <a:custGeom>
                <a:avLst/>
                <a:gdLst>
                  <a:gd name="T0" fmla="*/ 1000 w 1000"/>
                  <a:gd name="T1" fmla="*/ 536 h 536"/>
                  <a:gd name="T2" fmla="*/ 990 w 1000"/>
                  <a:gd name="T3" fmla="*/ 522 h 536"/>
                  <a:gd name="T4" fmla="*/ 974 w 1000"/>
                  <a:gd name="T5" fmla="*/ 508 h 536"/>
                  <a:gd name="T6" fmla="*/ 955 w 1000"/>
                  <a:gd name="T7" fmla="*/ 491 h 536"/>
                  <a:gd name="T8" fmla="*/ 935 w 1000"/>
                  <a:gd name="T9" fmla="*/ 475 h 536"/>
                  <a:gd name="T10" fmla="*/ 912 w 1000"/>
                  <a:gd name="T11" fmla="*/ 458 h 536"/>
                  <a:gd name="T12" fmla="*/ 891 w 1000"/>
                  <a:gd name="T13" fmla="*/ 443 h 536"/>
                  <a:gd name="T14" fmla="*/ 871 w 1000"/>
                  <a:gd name="T15" fmla="*/ 427 h 536"/>
                  <a:gd name="T16" fmla="*/ 852 w 1000"/>
                  <a:gd name="T17" fmla="*/ 411 h 536"/>
                  <a:gd name="T18" fmla="*/ 836 w 1000"/>
                  <a:gd name="T19" fmla="*/ 399 h 536"/>
                  <a:gd name="T20" fmla="*/ 824 w 1000"/>
                  <a:gd name="T21" fmla="*/ 387 h 536"/>
                  <a:gd name="T22" fmla="*/ 824 w 1000"/>
                  <a:gd name="T23" fmla="*/ 387 h 536"/>
                  <a:gd name="T24" fmla="*/ 762 w 1000"/>
                  <a:gd name="T25" fmla="*/ 318 h 536"/>
                  <a:gd name="T26" fmla="*/ 701 w 1000"/>
                  <a:gd name="T27" fmla="*/ 259 h 536"/>
                  <a:gd name="T28" fmla="*/ 643 w 1000"/>
                  <a:gd name="T29" fmla="*/ 209 h 536"/>
                  <a:gd name="T30" fmla="*/ 584 w 1000"/>
                  <a:gd name="T31" fmla="*/ 168 h 536"/>
                  <a:gd name="T32" fmla="*/ 530 w 1000"/>
                  <a:gd name="T33" fmla="*/ 135 h 536"/>
                  <a:gd name="T34" fmla="*/ 478 w 1000"/>
                  <a:gd name="T35" fmla="*/ 107 h 536"/>
                  <a:gd name="T36" fmla="*/ 430 w 1000"/>
                  <a:gd name="T37" fmla="*/ 87 h 536"/>
                  <a:gd name="T38" fmla="*/ 387 w 1000"/>
                  <a:gd name="T39" fmla="*/ 71 h 536"/>
                  <a:gd name="T40" fmla="*/ 347 w 1000"/>
                  <a:gd name="T41" fmla="*/ 59 h 536"/>
                  <a:gd name="T42" fmla="*/ 314 w 1000"/>
                  <a:gd name="T43" fmla="*/ 52 h 536"/>
                  <a:gd name="T44" fmla="*/ 314 w 1000"/>
                  <a:gd name="T45" fmla="*/ 52 h 536"/>
                  <a:gd name="T46" fmla="*/ 300 w 1000"/>
                  <a:gd name="T47" fmla="*/ 49 h 536"/>
                  <a:gd name="T48" fmla="*/ 288 w 1000"/>
                  <a:gd name="T49" fmla="*/ 47 h 536"/>
                  <a:gd name="T50" fmla="*/ 278 w 1000"/>
                  <a:gd name="T51" fmla="*/ 47 h 536"/>
                  <a:gd name="T52" fmla="*/ 269 w 1000"/>
                  <a:gd name="T53" fmla="*/ 45 h 536"/>
                  <a:gd name="T54" fmla="*/ 262 w 1000"/>
                  <a:gd name="T55" fmla="*/ 45 h 536"/>
                  <a:gd name="T56" fmla="*/ 256 w 1000"/>
                  <a:gd name="T57" fmla="*/ 45 h 536"/>
                  <a:gd name="T58" fmla="*/ 250 w 1000"/>
                  <a:gd name="T59" fmla="*/ 43 h 536"/>
                  <a:gd name="T60" fmla="*/ 247 w 1000"/>
                  <a:gd name="T61" fmla="*/ 43 h 536"/>
                  <a:gd name="T62" fmla="*/ 243 w 1000"/>
                  <a:gd name="T63" fmla="*/ 43 h 536"/>
                  <a:gd name="T64" fmla="*/ 243 w 1000"/>
                  <a:gd name="T65" fmla="*/ 43 h 536"/>
                  <a:gd name="T66" fmla="*/ 243 w 1000"/>
                  <a:gd name="T67" fmla="*/ 43 h 536"/>
                  <a:gd name="T68" fmla="*/ 240 w 1000"/>
                  <a:gd name="T69" fmla="*/ 45 h 536"/>
                  <a:gd name="T70" fmla="*/ 230 w 1000"/>
                  <a:gd name="T71" fmla="*/ 45 h 536"/>
                  <a:gd name="T72" fmla="*/ 214 w 1000"/>
                  <a:gd name="T73" fmla="*/ 43 h 536"/>
                  <a:gd name="T74" fmla="*/ 193 w 1000"/>
                  <a:gd name="T75" fmla="*/ 43 h 536"/>
                  <a:gd name="T76" fmla="*/ 169 w 1000"/>
                  <a:gd name="T77" fmla="*/ 40 h 536"/>
                  <a:gd name="T78" fmla="*/ 140 w 1000"/>
                  <a:gd name="T79" fmla="*/ 36 h 536"/>
                  <a:gd name="T80" fmla="*/ 109 w 1000"/>
                  <a:gd name="T81" fmla="*/ 31 h 536"/>
                  <a:gd name="T82" fmla="*/ 74 w 1000"/>
                  <a:gd name="T83" fmla="*/ 24 h 536"/>
                  <a:gd name="T84" fmla="*/ 38 w 1000"/>
                  <a:gd name="T85" fmla="*/ 14 h 536"/>
                  <a:gd name="T86" fmla="*/ 0 w 1000"/>
                  <a:gd name="T8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00" h="536">
                    <a:moveTo>
                      <a:pt x="1000" y="536"/>
                    </a:moveTo>
                    <a:lnTo>
                      <a:pt x="990" y="522"/>
                    </a:lnTo>
                    <a:lnTo>
                      <a:pt x="974" y="508"/>
                    </a:lnTo>
                    <a:lnTo>
                      <a:pt x="955" y="491"/>
                    </a:lnTo>
                    <a:lnTo>
                      <a:pt x="935" y="475"/>
                    </a:lnTo>
                    <a:lnTo>
                      <a:pt x="912" y="458"/>
                    </a:lnTo>
                    <a:lnTo>
                      <a:pt x="891" y="443"/>
                    </a:lnTo>
                    <a:lnTo>
                      <a:pt x="871" y="427"/>
                    </a:lnTo>
                    <a:lnTo>
                      <a:pt x="852" y="411"/>
                    </a:lnTo>
                    <a:lnTo>
                      <a:pt x="836" y="399"/>
                    </a:lnTo>
                    <a:lnTo>
                      <a:pt x="824" y="387"/>
                    </a:lnTo>
                    <a:lnTo>
                      <a:pt x="824" y="387"/>
                    </a:lnTo>
                    <a:lnTo>
                      <a:pt x="762" y="318"/>
                    </a:lnTo>
                    <a:lnTo>
                      <a:pt x="701" y="259"/>
                    </a:lnTo>
                    <a:lnTo>
                      <a:pt x="643" y="209"/>
                    </a:lnTo>
                    <a:lnTo>
                      <a:pt x="584" y="168"/>
                    </a:lnTo>
                    <a:lnTo>
                      <a:pt x="530" y="135"/>
                    </a:lnTo>
                    <a:lnTo>
                      <a:pt x="478" y="107"/>
                    </a:lnTo>
                    <a:lnTo>
                      <a:pt x="430" y="87"/>
                    </a:lnTo>
                    <a:lnTo>
                      <a:pt x="387" y="71"/>
                    </a:lnTo>
                    <a:lnTo>
                      <a:pt x="347" y="59"/>
                    </a:lnTo>
                    <a:lnTo>
                      <a:pt x="314" y="52"/>
                    </a:lnTo>
                    <a:lnTo>
                      <a:pt x="314" y="52"/>
                    </a:lnTo>
                    <a:lnTo>
                      <a:pt x="300" y="49"/>
                    </a:lnTo>
                    <a:lnTo>
                      <a:pt x="288" y="47"/>
                    </a:lnTo>
                    <a:lnTo>
                      <a:pt x="278" y="47"/>
                    </a:lnTo>
                    <a:lnTo>
                      <a:pt x="269" y="45"/>
                    </a:lnTo>
                    <a:lnTo>
                      <a:pt x="262" y="45"/>
                    </a:lnTo>
                    <a:lnTo>
                      <a:pt x="256" y="45"/>
                    </a:lnTo>
                    <a:lnTo>
                      <a:pt x="250" y="43"/>
                    </a:lnTo>
                    <a:lnTo>
                      <a:pt x="247" y="43"/>
                    </a:lnTo>
                    <a:lnTo>
                      <a:pt x="243" y="43"/>
                    </a:lnTo>
                    <a:lnTo>
                      <a:pt x="243" y="43"/>
                    </a:lnTo>
                    <a:lnTo>
                      <a:pt x="243" y="43"/>
                    </a:lnTo>
                    <a:lnTo>
                      <a:pt x="240" y="45"/>
                    </a:lnTo>
                    <a:lnTo>
                      <a:pt x="230" y="45"/>
                    </a:lnTo>
                    <a:lnTo>
                      <a:pt x="214" y="43"/>
                    </a:lnTo>
                    <a:lnTo>
                      <a:pt x="193" y="43"/>
                    </a:lnTo>
                    <a:lnTo>
                      <a:pt x="169" y="40"/>
                    </a:lnTo>
                    <a:lnTo>
                      <a:pt x="140" y="36"/>
                    </a:lnTo>
                    <a:lnTo>
                      <a:pt x="109" y="31"/>
                    </a:lnTo>
                    <a:lnTo>
                      <a:pt x="74" y="24"/>
                    </a:lnTo>
                    <a:lnTo>
                      <a:pt x="38" y="14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90" name="Freeform 1014">
                <a:extLst>
                  <a:ext uri="{FF2B5EF4-FFF2-40B4-BE49-F238E27FC236}">
                    <a16:creationId xmlns:a16="http://schemas.microsoft.com/office/drawing/2014/main" id="{856DD273-5888-898E-6A00-9F825975A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3660"/>
                <a:ext cx="338" cy="138"/>
              </a:xfrm>
              <a:custGeom>
                <a:avLst/>
                <a:gdLst>
                  <a:gd name="T0" fmla="*/ 0 w 676"/>
                  <a:gd name="T1" fmla="*/ 0 h 276"/>
                  <a:gd name="T2" fmla="*/ 6 w 676"/>
                  <a:gd name="T3" fmla="*/ 1 h 276"/>
                  <a:gd name="T4" fmla="*/ 25 w 676"/>
                  <a:gd name="T5" fmla="*/ 8 h 276"/>
                  <a:gd name="T6" fmla="*/ 52 w 676"/>
                  <a:gd name="T7" fmla="*/ 19 h 276"/>
                  <a:gd name="T8" fmla="*/ 87 w 676"/>
                  <a:gd name="T9" fmla="*/ 31 h 276"/>
                  <a:gd name="T10" fmla="*/ 125 w 676"/>
                  <a:gd name="T11" fmla="*/ 44 h 276"/>
                  <a:gd name="T12" fmla="*/ 166 w 676"/>
                  <a:gd name="T13" fmla="*/ 60 h 276"/>
                  <a:gd name="T14" fmla="*/ 208 w 676"/>
                  <a:gd name="T15" fmla="*/ 74 h 276"/>
                  <a:gd name="T16" fmla="*/ 246 w 676"/>
                  <a:gd name="T17" fmla="*/ 86 h 276"/>
                  <a:gd name="T18" fmla="*/ 280 w 676"/>
                  <a:gd name="T19" fmla="*/ 96 h 276"/>
                  <a:gd name="T20" fmla="*/ 306 w 676"/>
                  <a:gd name="T21" fmla="*/ 103 h 276"/>
                  <a:gd name="T22" fmla="*/ 306 w 676"/>
                  <a:gd name="T23" fmla="*/ 103 h 276"/>
                  <a:gd name="T24" fmla="*/ 334 w 676"/>
                  <a:gd name="T25" fmla="*/ 112 h 276"/>
                  <a:gd name="T26" fmla="*/ 367 w 676"/>
                  <a:gd name="T27" fmla="*/ 126 h 276"/>
                  <a:gd name="T28" fmla="*/ 405 w 676"/>
                  <a:gd name="T29" fmla="*/ 145 h 276"/>
                  <a:gd name="T30" fmla="*/ 445 w 676"/>
                  <a:gd name="T31" fmla="*/ 164 h 276"/>
                  <a:gd name="T32" fmla="*/ 486 w 676"/>
                  <a:gd name="T33" fmla="*/ 186 h 276"/>
                  <a:gd name="T34" fmla="*/ 529 w 676"/>
                  <a:gd name="T35" fmla="*/ 209 h 276"/>
                  <a:gd name="T36" fmla="*/ 571 w 676"/>
                  <a:gd name="T37" fmla="*/ 229 h 276"/>
                  <a:gd name="T38" fmla="*/ 609 w 676"/>
                  <a:gd name="T39" fmla="*/ 248 h 276"/>
                  <a:gd name="T40" fmla="*/ 645 w 676"/>
                  <a:gd name="T41" fmla="*/ 264 h 276"/>
                  <a:gd name="T42" fmla="*/ 676 w 676"/>
                  <a:gd name="T43" fmla="*/ 27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76" h="276">
                    <a:moveTo>
                      <a:pt x="0" y="0"/>
                    </a:moveTo>
                    <a:lnTo>
                      <a:pt x="6" y="1"/>
                    </a:lnTo>
                    <a:lnTo>
                      <a:pt x="25" y="8"/>
                    </a:lnTo>
                    <a:lnTo>
                      <a:pt x="52" y="19"/>
                    </a:lnTo>
                    <a:lnTo>
                      <a:pt x="87" y="31"/>
                    </a:lnTo>
                    <a:lnTo>
                      <a:pt x="125" y="44"/>
                    </a:lnTo>
                    <a:lnTo>
                      <a:pt x="166" y="60"/>
                    </a:lnTo>
                    <a:lnTo>
                      <a:pt x="208" y="74"/>
                    </a:lnTo>
                    <a:lnTo>
                      <a:pt x="246" y="86"/>
                    </a:lnTo>
                    <a:lnTo>
                      <a:pt x="280" y="96"/>
                    </a:lnTo>
                    <a:lnTo>
                      <a:pt x="306" y="103"/>
                    </a:lnTo>
                    <a:lnTo>
                      <a:pt x="306" y="103"/>
                    </a:lnTo>
                    <a:lnTo>
                      <a:pt x="334" y="112"/>
                    </a:lnTo>
                    <a:lnTo>
                      <a:pt x="367" y="126"/>
                    </a:lnTo>
                    <a:lnTo>
                      <a:pt x="405" y="145"/>
                    </a:lnTo>
                    <a:lnTo>
                      <a:pt x="445" y="164"/>
                    </a:lnTo>
                    <a:lnTo>
                      <a:pt x="486" y="186"/>
                    </a:lnTo>
                    <a:lnTo>
                      <a:pt x="529" y="209"/>
                    </a:lnTo>
                    <a:lnTo>
                      <a:pt x="571" y="229"/>
                    </a:lnTo>
                    <a:lnTo>
                      <a:pt x="609" y="248"/>
                    </a:lnTo>
                    <a:lnTo>
                      <a:pt x="645" y="264"/>
                    </a:lnTo>
                    <a:lnTo>
                      <a:pt x="676" y="27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91" name="Freeform 1015">
                <a:extLst>
                  <a:ext uri="{FF2B5EF4-FFF2-40B4-BE49-F238E27FC236}">
                    <a16:creationId xmlns:a16="http://schemas.microsoft.com/office/drawing/2014/main" id="{8D91F875-677F-1DD2-A95E-7051D2870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3621"/>
                <a:ext cx="46" cy="47"/>
              </a:xfrm>
              <a:custGeom>
                <a:avLst/>
                <a:gdLst>
                  <a:gd name="T0" fmla="*/ 0 w 93"/>
                  <a:gd name="T1" fmla="*/ 0 h 95"/>
                  <a:gd name="T2" fmla="*/ 1 w 93"/>
                  <a:gd name="T3" fmla="*/ 1 h 95"/>
                  <a:gd name="T4" fmla="*/ 5 w 93"/>
                  <a:gd name="T5" fmla="*/ 7 h 95"/>
                  <a:gd name="T6" fmla="*/ 12 w 93"/>
                  <a:gd name="T7" fmla="*/ 15 h 95"/>
                  <a:gd name="T8" fmla="*/ 20 w 93"/>
                  <a:gd name="T9" fmla="*/ 26 h 95"/>
                  <a:gd name="T10" fmla="*/ 31 w 93"/>
                  <a:gd name="T11" fmla="*/ 38 h 95"/>
                  <a:gd name="T12" fmla="*/ 43 w 93"/>
                  <a:gd name="T13" fmla="*/ 50 h 95"/>
                  <a:gd name="T14" fmla="*/ 55 w 93"/>
                  <a:gd name="T15" fmla="*/ 64 h 95"/>
                  <a:gd name="T16" fmla="*/ 69 w 93"/>
                  <a:gd name="T17" fmla="*/ 76 h 95"/>
                  <a:gd name="T18" fmla="*/ 81 w 93"/>
                  <a:gd name="T19" fmla="*/ 86 h 95"/>
                  <a:gd name="T20" fmla="*/ 93 w 93"/>
                  <a:gd name="T21" fmla="*/ 95 h 95"/>
                  <a:gd name="T22" fmla="*/ 0 w 93"/>
                  <a:gd name="T2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95">
                    <a:moveTo>
                      <a:pt x="0" y="0"/>
                    </a:moveTo>
                    <a:lnTo>
                      <a:pt x="1" y="1"/>
                    </a:lnTo>
                    <a:lnTo>
                      <a:pt x="5" y="7"/>
                    </a:lnTo>
                    <a:lnTo>
                      <a:pt x="12" y="15"/>
                    </a:lnTo>
                    <a:lnTo>
                      <a:pt x="20" y="26"/>
                    </a:lnTo>
                    <a:lnTo>
                      <a:pt x="31" y="38"/>
                    </a:lnTo>
                    <a:lnTo>
                      <a:pt x="43" y="50"/>
                    </a:lnTo>
                    <a:lnTo>
                      <a:pt x="55" y="64"/>
                    </a:lnTo>
                    <a:lnTo>
                      <a:pt x="69" y="76"/>
                    </a:lnTo>
                    <a:lnTo>
                      <a:pt x="81" y="86"/>
                    </a:lnTo>
                    <a:lnTo>
                      <a:pt x="93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92" name="Freeform 1016">
                <a:extLst>
                  <a:ext uri="{FF2B5EF4-FFF2-40B4-BE49-F238E27FC236}">
                    <a16:creationId xmlns:a16="http://schemas.microsoft.com/office/drawing/2014/main" id="{8CC620A6-2BB1-4389-92A2-8180F20E6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3621"/>
                <a:ext cx="46" cy="47"/>
              </a:xfrm>
              <a:custGeom>
                <a:avLst/>
                <a:gdLst>
                  <a:gd name="T0" fmla="*/ 0 w 93"/>
                  <a:gd name="T1" fmla="*/ 0 h 95"/>
                  <a:gd name="T2" fmla="*/ 1 w 93"/>
                  <a:gd name="T3" fmla="*/ 1 h 95"/>
                  <a:gd name="T4" fmla="*/ 5 w 93"/>
                  <a:gd name="T5" fmla="*/ 7 h 95"/>
                  <a:gd name="T6" fmla="*/ 12 w 93"/>
                  <a:gd name="T7" fmla="*/ 15 h 95"/>
                  <a:gd name="T8" fmla="*/ 20 w 93"/>
                  <a:gd name="T9" fmla="*/ 26 h 95"/>
                  <a:gd name="T10" fmla="*/ 31 w 93"/>
                  <a:gd name="T11" fmla="*/ 38 h 95"/>
                  <a:gd name="T12" fmla="*/ 43 w 93"/>
                  <a:gd name="T13" fmla="*/ 50 h 95"/>
                  <a:gd name="T14" fmla="*/ 55 w 93"/>
                  <a:gd name="T15" fmla="*/ 64 h 95"/>
                  <a:gd name="T16" fmla="*/ 69 w 93"/>
                  <a:gd name="T17" fmla="*/ 76 h 95"/>
                  <a:gd name="T18" fmla="*/ 81 w 93"/>
                  <a:gd name="T19" fmla="*/ 86 h 95"/>
                  <a:gd name="T20" fmla="*/ 93 w 93"/>
                  <a:gd name="T2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" h="95">
                    <a:moveTo>
                      <a:pt x="0" y="0"/>
                    </a:moveTo>
                    <a:lnTo>
                      <a:pt x="1" y="1"/>
                    </a:lnTo>
                    <a:lnTo>
                      <a:pt x="5" y="7"/>
                    </a:lnTo>
                    <a:lnTo>
                      <a:pt x="12" y="15"/>
                    </a:lnTo>
                    <a:lnTo>
                      <a:pt x="20" y="26"/>
                    </a:lnTo>
                    <a:lnTo>
                      <a:pt x="31" y="38"/>
                    </a:lnTo>
                    <a:lnTo>
                      <a:pt x="43" y="50"/>
                    </a:lnTo>
                    <a:lnTo>
                      <a:pt x="55" y="64"/>
                    </a:lnTo>
                    <a:lnTo>
                      <a:pt x="69" y="76"/>
                    </a:lnTo>
                    <a:lnTo>
                      <a:pt x="81" y="86"/>
                    </a:lnTo>
                    <a:lnTo>
                      <a:pt x="93" y="9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93" name="Freeform 1017">
                <a:extLst>
                  <a:ext uri="{FF2B5EF4-FFF2-40B4-BE49-F238E27FC236}">
                    <a16:creationId xmlns:a16="http://schemas.microsoft.com/office/drawing/2014/main" id="{5393717F-1676-5562-2CB6-DC2A31265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3724"/>
                <a:ext cx="170" cy="159"/>
              </a:xfrm>
              <a:custGeom>
                <a:avLst/>
                <a:gdLst>
                  <a:gd name="T0" fmla="*/ 0 w 341"/>
                  <a:gd name="T1" fmla="*/ 0 h 318"/>
                  <a:gd name="T2" fmla="*/ 9 w 341"/>
                  <a:gd name="T3" fmla="*/ 9 h 318"/>
                  <a:gd name="T4" fmla="*/ 28 w 341"/>
                  <a:gd name="T5" fmla="*/ 30 h 318"/>
                  <a:gd name="T6" fmla="*/ 57 w 341"/>
                  <a:gd name="T7" fmla="*/ 61 h 318"/>
                  <a:gd name="T8" fmla="*/ 94 w 341"/>
                  <a:gd name="T9" fmla="*/ 99 h 318"/>
                  <a:gd name="T10" fmla="*/ 137 w 341"/>
                  <a:gd name="T11" fmla="*/ 142 h 318"/>
                  <a:gd name="T12" fmla="*/ 182 w 341"/>
                  <a:gd name="T13" fmla="*/ 185 h 318"/>
                  <a:gd name="T14" fmla="*/ 227 w 341"/>
                  <a:gd name="T15" fmla="*/ 229 h 318"/>
                  <a:gd name="T16" fmla="*/ 270 w 341"/>
                  <a:gd name="T17" fmla="*/ 267 h 318"/>
                  <a:gd name="T18" fmla="*/ 308 w 341"/>
                  <a:gd name="T19" fmla="*/ 298 h 318"/>
                  <a:gd name="T20" fmla="*/ 341 w 341"/>
                  <a:gd name="T21" fmla="*/ 318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1" h="318">
                    <a:moveTo>
                      <a:pt x="0" y="0"/>
                    </a:moveTo>
                    <a:lnTo>
                      <a:pt x="9" y="9"/>
                    </a:lnTo>
                    <a:lnTo>
                      <a:pt x="28" y="30"/>
                    </a:lnTo>
                    <a:lnTo>
                      <a:pt x="57" y="61"/>
                    </a:lnTo>
                    <a:lnTo>
                      <a:pt x="94" y="99"/>
                    </a:lnTo>
                    <a:lnTo>
                      <a:pt x="137" y="142"/>
                    </a:lnTo>
                    <a:lnTo>
                      <a:pt x="182" y="185"/>
                    </a:lnTo>
                    <a:lnTo>
                      <a:pt x="227" y="229"/>
                    </a:lnTo>
                    <a:lnTo>
                      <a:pt x="270" y="267"/>
                    </a:lnTo>
                    <a:lnTo>
                      <a:pt x="308" y="298"/>
                    </a:lnTo>
                    <a:lnTo>
                      <a:pt x="341" y="31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94" name="Freeform 1018">
                <a:extLst>
                  <a:ext uri="{FF2B5EF4-FFF2-40B4-BE49-F238E27FC236}">
                    <a16:creationId xmlns:a16="http://schemas.microsoft.com/office/drawing/2014/main" id="{65D5294C-7052-5ADD-C153-CD58923CC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587"/>
                <a:ext cx="183" cy="125"/>
              </a:xfrm>
              <a:custGeom>
                <a:avLst/>
                <a:gdLst>
                  <a:gd name="T0" fmla="*/ 366 w 366"/>
                  <a:gd name="T1" fmla="*/ 249 h 249"/>
                  <a:gd name="T2" fmla="*/ 359 w 366"/>
                  <a:gd name="T3" fmla="*/ 244 h 249"/>
                  <a:gd name="T4" fmla="*/ 344 w 366"/>
                  <a:gd name="T5" fmla="*/ 228 h 249"/>
                  <a:gd name="T6" fmla="*/ 318 w 366"/>
                  <a:gd name="T7" fmla="*/ 206 h 249"/>
                  <a:gd name="T8" fmla="*/ 285 w 366"/>
                  <a:gd name="T9" fmla="*/ 177 h 249"/>
                  <a:gd name="T10" fmla="*/ 245 w 366"/>
                  <a:gd name="T11" fmla="*/ 144 h 249"/>
                  <a:gd name="T12" fmla="*/ 200 w 366"/>
                  <a:gd name="T13" fmla="*/ 109 h 249"/>
                  <a:gd name="T14" fmla="*/ 152 w 366"/>
                  <a:gd name="T15" fmla="*/ 76 h 249"/>
                  <a:gd name="T16" fmla="*/ 102 w 366"/>
                  <a:gd name="T17" fmla="*/ 45 h 249"/>
                  <a:gd name="T18" fmla="*/ 52 w 366"/>
                  <a:gd name="T19" fmla="*/ 19 h 249"/>
                  <a:gd name="T20" fmla="*/ 0 w 366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6" h="249">
                    <a:moveTo>
                      <a:pt x="366" y="249"/>
                    </a:moveTo>
                    <a:lnTo>
                      <a:pt x="359" y="244"/>
                    </a:lnTo>
                    <a:lnTo>
                      <a:pt x="344" y="228"/>
                    </a:lnTo>
                    <a:lnTo>
                      <a:pt x="318" y="206"/>
                    </a:lnTo>
                    <a:lnTo>
                      <a:pt x="285" y="177"/>
                    </a:lnTo>
                    <a:lnTo>
                      <a:pt x="245" y="144"/>
                    </a:lnTo>
                    <a:lnTo>
                      <a:pt x="200" y="109"/>
                    </a:lnTo>
                    <a:lnTo>
                      <a:pt x="152" y="76"/>
                    </a:lnTo>
                    <a:lnTo>
                      <a:pt x="102" y="45"/>
                    </a:lnTo>
                    <a:lnTo>
                      <a:pt x="52" y="1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95" name="Freeform 1019">
                <a:extLst>
                  <a:ext uri="{FF2B5EF4-FFF2-40B4-BE49-F238E27FC236}">
                    <a16:creationId xmlns:a16="http://schemas.microsoft.com/office/drawing/2014/main" id="{FBC619F6-FA8B-ACDE-5AB2-E3C3B7FB6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3439"/>
                <a:ext cx="133" cy="146"/>
              </a:xfrm>
              <a:custGeom>
                <a:avLst/>
                <a:gdLst>
                  <a:gd name="T0" fmla="*/ 0 w 266"/>
                  <a:gd name="T1" fmla="*/ 0 h 294"/>
                  <a:gd name="T2" fmla="*/ 3 w 266"/>
                  <a:gd name="T3" fmla="*/ 5 h 294"/>
                  <a:gd name="T4" fmla="*/ 12 w 266"/>
                  <a:gd name="T5" fmla="*/ 21 h 294"/>
                  <a:gd name="T6" fmla="*/ 27 w 266"/>
                  <a:gd name="T7" fmla="*/ 43 h 294"/>
                  <a:gd name="T8" fmla="*/ 48 w 266"/>
                  <a:gd name="T9" fmla="*/ 74 h 294"/>
                  <a:gd name="T10" fmla="*/ 72 w 266"/>
                  <a:gd name="T11" fmla="*/ 109 h 294"/>
                  <a:gd name="T12" fmla="*/ 103 w 266"/>
                  <a:gd name="T13" fmla="*/ 145 h 294"/>
                  <a:gd name="T14" fmla="*/ 138 w 266"/>
                  <a:gd name="T15" fmla="*/ 185 h 294"/>
                  <a:gd name="T16" fmla="*/ 176 w 266"/>
                  <a:gd name="T17" fmla="*/ 225 h 294"/>
                  <a:gd name="T18" fmla="*/ 219 w 266"/>
                  <a:gd name="T19" fmla="*/ 261 h 294"/>
                  <a:gd name="T20" fmla="*/ 266 w 266"/>
                  <a:gd name="T21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6" h="294">
                    <a:moveTo>
                      <a:pt x="0" y="0"/>
                    </a:moveTo>
                    <a:lnTo>
                      <a:pt x="3" y="5"/>
                    </a:lnTo>
                    <a:lnTo>
                      <a:pt x="12" y="21"/>
                    </a:lnTo>
                    <a:lnTo>
                      <a:pt x="27" y="43"/>
                    </a:lnTo>
                    <a:lnTo>
                      <a:pt x="48" y="74"/>
                    </a:lnTo>
                    <a:lnTo>
                      <a:pt x="72" y="109"/>
                    </a:lnTo>
                    <a:lnTo>
                      <a:pt x="103" y="145"/>
                    </a:lnTo>
                    <a:lnTo>
                      <a:pt x="138" y="185"/>
                    </a:lnTo>
                    <a:lnTo>
                      <a:pt x="176" y="225"/>
                    </a:lnTo>
                    <a:lnTo>
                      <a:pt x="219" y="261"/>
                    </a:lnTo>
                    <a:lnTo>
                      <a:pt x="266" y="29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96" name="Freeform 1020">
                <a:extLst>
                  <a:ext uri="{FF2B5EF4-FFF2-40B4-BE49-F238E27FC236}">
                    <a16:creationId xmlns:a16="http://schemas.microsoft.com/office/drawing/2014/main" id="{4C2A9016-C44D-17E1-0C6D-5CE24A861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3472"/>
                <a:ext cx="22" cy="94"/>
              </a:xfrm>
              <a:custGeom>
                <a:avLst/>
                <a:gdLst>
                  <a:gd name="T0" fmla="*/ 0 w 43"/>
                  <a:gd name="T1" fmla="*/ 0 h 187"/>
                  <a:gd name="T2" fmla="*/ 1 w 43"/>
                  <a:gd name="T3" fmla="*/ 6 h 187"/>
                  <a:gd name="T4" fmla="*/ 5 w 43"/>
                  <a:gd name="T5" fmla="*/ 18 h 187"/>
                  <a:gd name="T6" fmla="*/ 10 w 43"/>
                  <a:gd name="T7" fmla="*/ 35 h 187"/>
                  <a:gd name="T8" fmla="*/ 17 w 43"/>
                  <a:gd name="T9" fmla="*/ 57 h 187"/>
                  <a:gd name="T10" fmla="*/ 26 w 43"/>
                  <a:gd name="T11" fmla="*/ 83 h 187"/>
                  <a:gd name="T12" fmla="*/ 32 w 43"/>
                  <a:gd name="T13" fmla="*/ 109 h 187"/>
                  <a:gd name="T14" fmla="*/ 38 w 43"/>
                  <a:gd name="T15" fmla="*/ 134 h 187"/>
                  <a:gd name="T16" fmla="*/ 41 w 43"/>
                  <a:gd name="T17" fmla="*/ 156 h 187"/>
                  <a:gd name="T18" fmla="*/ 43 w 43"/>
                  <a:gd name="T19" fmla="*/ 175 h 187"/>
                  <a:gd name="T20" fmla="*/ 39 w 43"/>
                  <a:gd name="T2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187">
                    <a:moveTo>
                      <a:pt x="0" y="0"/>
                    </a:moveTo>
                    <a:lnTo>
                      <a:pt x="1" y="6"/>
                    </a:lnTo>
                    <a:lnTo>
                      <a:pt x="5" y="18"/>
                    </a:lnTo>
                    <a:lnTo>
                      <a:pt x="10" y="35"/>
                    </a:lnTo>
                    <a:lnTo>
                      <a:pt x="17" y="57"/>
                    </a:lnTo>
                    <a:lnTo>
                      <a:pt x="26" y="83"/>
                    </a:lnTo>
                    <a:lnTo>
                      <a:pt x="32" y="109"/>
                    </a:lnTo>
                    <a:lnTo>
                      <a:pt x="38" y="134"/>
                    </a:lnTo>
                    <a:lnTo>
                      <a:pt x="41" y="156"/>
                    </a:lnTo>
                    <a:lnTo>
                      <a:pt x="43" y="175"/>
                    </a:lnTo>
                    <a:lnTo>
                      <a:pt x="39" y="18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97" name="Freeform 1021">
                <a:extLst>
                  <a:ext uri="{FF2B5EF4-FFF2-40B4-BE49-F238E27FC236}">
                    <a16:creationId xmlns:a16="http://schemas.microsoft.com/office/drawing/2014/main" id="{9B11A45F-FC3E-9C66-A3E1-228ED30C0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3511"/>
                <a:ext cx="65" cy="17"/>
              </a:xfrm>
              <a:custGeom>
                <a:avLst/>
                <a:gdLst>
                  <a:gd name="T0" fmla="*/ 129 w 129"/>
                  <a:gd name="T1" fmla="*/ 35 h 35"/>
                  <a:gd name="T2" fmla="*/ 126 w 129"/>
                  <a:gd name="T3" fmla="*/ 35 h 35"/>
                  <a:gd name="T4" fmla="*/ 121 w 129"/>
                  <a:gd name="T5" fmla="*/ 31 h 35"/>
                  <a:gd name="T6" fmla="*/ 110 w 129"/>
                  <a:gd name="T7" fmla="*/ 28 h 35"/>
                  <a:gd name="T8" fmla="*/ 98 w 129"/>
                  <a:gd name="T9" fmla="*/ 23 h 35"/>
                  <a:gd name="T10" fmla="*/ 84 w 129"/>
                  <a:gd name="T11" fmla="*/ 18 h 35"/>
                  <a:gd name="T12" fmla="*/ 67 w 129"/>
                  <a:gd name="T13" fmla="*/ 12 h 35"/>
                  <a:gd name="T14" fmla="*/ 50 w 129"/>
                  <a:gd name="T15" fmla="*/ 7 h 35"/>
                  <a:gd name="T16" fmla="*/ 33 w 129"/>
                  <a:gd name="T17" fmla="*/ 4 h 35"/>
                  <a:gd name="T18" fmla="*/ 15 w 129"/>
                  <a:gd name="T19" fmla="*/ 0 h 35"/>
                  <a:gd name="T20" fmla="*/ 0 w 129"/>
                  <a:gd name="T2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9" h="35">
                    <a:moveTo>
                      <a:pt x="129" y="35"/>
                    </a:moveTo>
                    <a:lnTo>
                      <a:pt x="126" y="35"/>
                    </a:lnTo>
                    <a:lnTo>
                      <a:pt x="121" y="31"/>
                    </a:lnTo>
                    <a:lnTo>
                      <a:pt x="110" y="28"/>
                    </a:lnTo>
                    <a:lnTo>
                      <a:pt x="98" y="23"/>
                    </a:lnTo>
                    <a:lnTo>
                      <a:pt x="84" y="18"/>
                    </a:lnTo>
                    <a:lnTo>
                      <a:pt x="67" y="12"/>
                    </a:lnTo>
                    <a:lnTo>
                      <a:pt x="50" y="7"/>
                    </a:lnTo>
                    <a:lnTo>
                      <a:pt x="33" y="4"/>
                    </a:lnTo>
                    <a:lnTo>
                      <a:pt x="15" y="0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98" name="Freeform 1022">
                <a:extLst>
                  <a:ext uri="{FF2B5EF4-FFF2-40B4-BE49-F238E27FC236}">
                    <a16:creationId xmlns:a16="http://schemas.microsoft.com/office/drawing/2014/main" id="{8D1F1188-85A6-E10B-19A0-80A169168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3665"/>
                <a:ext cx="28" cy="60"/>
              </a:xfrm>
              <a:custGeom>
                <a:avLst/>
                <a:gdLst>
                  <a:gd name="T0" fmla="*/ 0 w 56"/>
                  <a:gd name="T1" fmla="*/ 0 h 121"/>
                  <a:gd name="T2" fmla="*/ 56 w 56"/>
                  <a:gd name="T3" fmla="*/ 121 h 121"/>
                  <a:gd name="T4" fmla="*/ 0 w 56"/>
                  <a:gd name="T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121">
                    <a:moveTo>
                      <a:pt x="0" y="0"/>
                    </a:moveTo>
                    <a:lnTo>
                      <a:pt x="56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99" name="Line 1023">
                <a:extLst>
                  <a:ext uri="{FF2B5EF4-FFF2-40B4-BE49-F238E27FC236}">
                    <a16:creationId xmlns:a16="http://schemas.microsoft.com/office/drawing/2014/main" id="{ADE061EA-5461-15E9-19BF-9B6867869F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49" y="3665"/>
                <a:ext cx="28" cy="6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00" name="Freeform 1024">
                <a:extLst>
                  <a:ext uri="{FF2B5EF4-FFF2-40B4-BE49-F238E27FC236}">
                    <a16:creationId xmlns:a16="http://schemas.microsoft.com/office/drawing/2014/main" id="{CE3FD65A-E7C2-9BA5-4E5C-DC1A5C272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3176"/>
                <a:ext cx="237" cy="380"/>
              </a:xfrm>
              <a:custGeom>
                <a:avLst/>
                <a:gdLst>
                  <a:gd name="T0" fmla="*/ 57 w 473"/>
                  <a:gd name="T1" fmla="*/ 430 h 760"/>
                  <a:gd name="T2" fmla="*/ 150 w 473"/>
                  <a:gd name="T3" fmla="*/ 520 h 760"/>
                  <a:gd name="T4" fmla="*/ 200 w 473"/>
                  <a:gd name="T5" fmla="*/ 586 h 760"/>
                  <a:gd name="T6" fmla="*/ 245 w 473"/>
                  <a:gd name="T7" fmla="*/ 634 h 760"/>
                  <a:gd name="T8" fmla="*/ 300 w 473"/>
                  <a:gd name="T9" fmla="*/ 660 h 760"/>
                  <a:gd name="T10" fmla="*/ 338 w 473"/>
                  <a:gd name="T11" fmla="*/ 681 h 760"/>
                  <a:gd name="T12" fmla="*/ 395 w 473"/>
                  <a:gd name="T13" fmla="*/ 712 h 760"/>
                  <a:gd name="T14" fmla="*/ 457 w 473"/>
                  <a:gd name="T15" fmla="*/ 750 h 760"/>
                  <a:gd name="T16" fmla="*/ 471 w 473"/>
                  <a:gd name="T17" fmla="*/ 755 h 760"/>
                  <a:gd name="T18" fmla="*/ 471 w 473"/>
                  <a:gd name="T19" fmla="*/ 717 h 760"/>
                  <a:gd name="T20" fmla="*/ 456 w 473"/>
                  <a:gd name="T21" fmla="*/ 651 h 760"/>
                  <a:gd name="T22" fmla="*/ 426 w 473"/>
                  <a:gd name="T23" fmla="*/ 606 h 760"/>
                  <a:gd name="T24" fmla="*/ 381 w 473"/>
                  <a:gd name="T25" fmla="*/ 577 h 760"/>
                  <a:gd name="T26" fmla="*/ 361 w 473"/>
                  <a:gd name="T27" fmla="*/ 568 h 760"/>
                  <a:gd name="T28" fmla="*/ 361 w 473"/>
                  <a:gd name="T29" fmla="*/ 553 h 760"/>
                  <a:gd name="T30" fmla="*/ 345 w 473"/>
                  <a:gd name="T31" fmla="*/ 499 h 760"/>
                  <a:gd name="T32" fmla="*/ 311 w 473"/>
                  <a:gd name="T33" fmla="*/ 451 h 760"/>
                  <a:gd name="T34" fmla="*/ 260 w 473"/>
                  <a:gd name="T35" fmla="*/ 411 h 760"/>
                  <a:gd name="T36" fmla="*/ 236 w 473"/>
                  <a:gd name="T37" fmla="*/ 401 h 760"/>
                  <a:gd name="T38" fmla="*/ 235 w 473"/>
                  <a:gd name="T39" fmla="*/ 399 h 760"/>
                  <a:gd name="T40" fmla="*/ 240 w 473"/>
                  <a:gd name="T41" fmla="*/ 359 h 760"/>
                  <a:gd name="T42" fmla="*/ 231 w 473"/>
                  <a:gd name="T43" fmla="*/ 297 h 760"/>
                  <a:gd name="T44" fmla="*/ 203 w 473"/>
                  <a:gd name="T45" fmla="*/ 255 h 760"/>
                  <a:gd name="T46" fmla="*/ 164 w 473"/>
                  <a:gd name="T47" fmla="*/ 235 h 760"/>
                  <a:gd name="T48" fmla="*/ 145 w 473"/>
                  <a:gd name="T49" fmla="*/ 231 h 760"/>
                  <a:gd name="T50" fmla="*/ 146 w 473"/>
                  <a:gd name="T51" fmla="*/ 223 h 760"/>
                  <a:gd name="T52" fmla="*/ 143 w 473"/>
                  <a:gd name="T53" fmla="*/ 188 h 760"/>
                  <a:gd name="T54" fmla="*/ 124 w 473"/>
                  <a:gd name="T55" fmla="*/ 145 h 760"/>
                  <a:gd name="T56" fmla="*/ 93 w 473"/>
                  <a:gd name="T57" fmla="*/ 110 h 760"/>
                  <a:gd name="T58" fmla="*/ 77 w 473"/>
                  <a:gd name="T59" fmla="*/ 109 h 760"/>
                  <a:gd name="T60" fmla="*/ 77 w 473"/>
                  <a:gd name="T61" fmla="*/ 84 h 760"/>
                  <a:gd name="T62" fmla="*/ 55 w 473"/>
                  <a:gd name="T63" fmla="*/ 22 h 760"/>
                  <a:gd name="T64" fmla="*/ 25 w 473"/>
                  <a:gd name="T65" fmla="*/ 0 h 760"/>
                  <a:gd name="T66" fmla="*/ 20 w 473"/>
                  <a:gd name="T67" fmla="*/ 0 h 760"/>
                  <a:gd name="T68" fmla="*/ 5 w 473"/>
                  <a:gd name="T69" fmla="*/ 20 h 760"/>
                  <a:gd name="T70" fmla="*/ 1 w 473"/>
                  <a:gd name="T71" fmla="*/ 112 h 760"/>
                  <a:gd name="T72" fmla="*/ 3 w 473"/>
                  <a:gd name="T73" fmla="*/ 148 h 760"/>
                  <a:gd name="T74" fmla="*/ 6 w 473"/>
                  <a:gd name="T75" fmla="*/ 183 h 760"/>
                  <a:gd name="T76" fmla="*/ 12 w 473"/>
                  <a:gd name="T77" fmla="*/ 198 h 760"/>
                  <a:gd name="T78" fmla="*/ 22 w 473"/>
                  <a:gd name="T79" fmla="*/ 219 h 760"/>
                  <a:gd name="T80" fmla="*/ 17 w 473"/>
                  <a:gd name="T81" fmla="*/ 242 h 760"/>
                  <a:gd name="T82" fmla="*/ 12 w 473"/>
                  <a:gd name="T83" fmla="*/ 262 h 760"/>
                  <a:gd name="T84" fmla="*/ 8 w 473"/>
                  <a:gd name="T85" fmla="*/ 288 h 760"/>
                  <a:gd name="T86" fmla="*/ 13 w 473"/>
                  <a:gd name="T87" fmla="*/ 312 h 760"/>
                  <a:gd name="T88" fmla="*/ 17 w 473"/>
                  <a:gd name="T89" fmla="*/ 323 h 760"/>
                  <a:gd name="T90" fmla="*/ 15 w 473"/>
                  <a:gd name="T91" fmla="*/ 349 h 760"/>
                  <a:gd name="T92" fmla="*/ 15 w 473"/>
                  <a:gd name="T93" fmla="*/ 373 h 760"/>
                  <a:gd name="T94" fmla="*/ 20 w 473"/>
                  <a:gd name="T95" fmla="*/ 387 h 760"/>
                  <a:gd name="T96" fmla="*/ 22 w 473"/>
                  <a:gd name="T97" fmla="*/ 395 h 760"/>
                  <a:gd name="T98" fmla="*/ 24 w 473"/>
                  <a:gd name="T99" fmla="*/ 402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3" h="760">
                    <a:moveTo>
                      <a:pt x="24" y="402"/>
                    </a:moveTo>
                    <a:lnTo>
                      <a:pt x="27" y="406"/>
                    </a:lnTo>
                    <a:lnTo>
                      <a:pt x="39" y="416"/>
                    </a:lnTo>
                    <a:lnTo>
                      <a:pt x="57" y="430"/>
                    </a:lnTo>
                    <a:lnTo>
                      <a:pt x="77" y="449"/>
                    </a:lnTo>
                    <a:lnTo>
                      <a:pt x="102" y="471"/>
                    </a:lnTo>
                    <a:lnTo>
                      <a:pt x="126" y="494"/>
                    </a:lnTo>
                    <a:lnTo>
                      <a:pt x="150" y="520"/>
                    </a:lnTo>
                    <a:lnTo>
                      <a:pt x="172" y="542"/>
                    </a:lnTo>
                    <a:lnTo>
                      <a:pt x="190" y="565"/>
                    </a:lnTo>
                    <a:lnTo>
                      <a:pt x="200" y="586"/>
                    </a:lnTo>
                    <a:lnTo>
                      <a:pt x="200" y="586"/>
                    </a:lnTo>
                    <a:lnTo>
                      <a:pt x="210" y="601"/>
                    </a:lnTo>
                    <a:lnTo>
                      <a:pt x="221" y="615"/>
                    </a:lnTo>
                    <a:lnTo>
                      <a:pt x="233" y="625"/>
                    </a:lnTo>
                    <a:lnTo>
                      <a:pt x="245" y="634"/>
                    </a:lnTo>
                    <a:lnTo>
                      <a:pt x="259" y="643"/>
                    </a:lnTo>
                    <a:lnTo>
                      <a:pt x="273" y="648"/>
                    </a:lnTo>
                    <a:lnTo>
                      <a:pt x="286" y="655"/>
                    </a:lnTo>
                    <a:lnTo>
                      <a:pt x="300" y="660"/>
                    </a:lnTo>
                    <a:lnTo>
                      <a:pt x="314" y="667"/>
                    </a:lnTo>
                    <a:lnTo>
                      <a:pt x="328" y="674"/>
                    </a:lnTo>
                    <a:lnTo>
                      <a:pt x="328" y="674"/>
                    </a:lnTo>
                    <a:lnTo>
                      <a:pt x="338" y="681"/>
                    </a:lnTo>
                    <a:lnTo>
                      <a:pt x="350" y="688"/>
                    </a:lnTo>
                    <a:lnTo>
                      <a:pt x="364" y="694"/>
                    </a:lnTo>
                    <a:lnTo>
                      <a:pt x="380" y="703"/>
                    </a:lnTo>
                    <a:lnTo>
                      <a:pt x="395" y="712"/>
                    </a:lnTo>
                    <a:lnTo>
                      <a:pt x="411" y="720"/>
                    </a:lnTo>
                    <a:lnTo>
                      <a:pt x="426" y="731"/>
                    </a:lnTo>
                    <a:lnTo>
                      <a:pt x="444" y="739"/>
                    </a:lnTo>
                    <a:lnTo>
                      <a:pt x="457" y="750"/>
                    </a:lnTo>
                    <a:lnTo>
                      <a:pt x="471" y="760"/>
                    </a:lnTo>
                    <a:lnTo>
                      <a:pt x="471" y="757"/>
                    </a:lnTo>
                    <a:lnTo>
                      <a:pt x="471" y="757"/>
                    </a:lnTo>
                    <a:lnTo>
                      <a:pt x="471" y="755"/>
                    </a:lnTo>
                    <a:lnTo>
                      <a:pt x="473" y="750"/>
                    </a:lnTo>
                    <a:lnTo>
                      <a:pt x="473" y="741"/>
                    </a:lnTo>
                    <a:lnTo>
                      <a:pt x="473" y="729"/>
                    </a:lnTo>
                    <a:lnTo>
                      <a:pt x="471" y="717"/>
                    </a:lnTo>
                    <a:lnTo>
                      <a:pt x="471" y="701"/>
                    </a:lnTo>
                    <a:lnTo>
                      <a:pt x="468" y="686"/>
                    </a:lnTo>
                    <a:lnTo>
                      <a:pt x="463" y="669"/>
                    </a:lnTo>
                    <a:lnTo>
                      <a:pt x="456" y="651"/>
                    </a:lnTo>
                    <a:lnTo>
                      <a:pt x="447" y="636"/>
                    </a:lnTo>
                    <a:lnTo>
                      <a:pt x="447" y="636"/>
                    </a:lnTo>
                    <a:lnTo>
                      <a:pt x="437" y="620"/>
                    </a:lnTo>
                    <a:lnTo>
                      <a:pt x="426" y="606"/>
                    </a:lnTo>
                    <a:lnTo>
                      <a:pt x="414" y="596"/>
                    </a:lnTo>
                    <a:lnTo>
                      <a:pt x="402" y="587"/>
                    </a:lnTo>
                    <a:lnTo>
                      <a:pt x="392" y="580"/>
                    </a:lnTo>
                    <a:lnTo>
                      <a:pt x="381" y="577"/>
                    </a:lnTo>
                    <a:lnTo>
                      <a:pt x="373" y="572"/>
                    </a:lnTo>
                    <a:lnTo>
                      <a:pt x="368" y="570"/>
                    </a:lnTo>
                    <a:lnTo>
                      <a:pt x="362" y="568"/>
                    </a:lnTo>
                    <a:lnTo>
                      <a:pt x="361" y="568"/>
                    </a:lnTo>
                    <a:lnTo>
                      <a:pt x="361" y="568"/>
                    </a:lnTo>
                    <a:lnTo>
                      <a:pt x="361" y="567"/>
                    </a:lnTo>
                    <a:lnTo>
                      <a:pt x="361" y="561"/>
                    </a:lnTo>
                    <a:lnTo>
                      <a:pt x="361" y="553"/>
                    </a:lnTo>
                    <a:lnTo>
                      <a:pt x="359" y="542"/>
                    </a:lnTo>
                    <a:lnTo>
                      <a:pt x="356" y="529"/>
                    </a:lnTo>
                    <a:lnTo>
                      <a:pt x="352" y="515"/>
                    </a:lnTo>
                    <a:lnTo>
                      <a:pt x="345" y="499"/>
                    </a:lnTo>
                    <a:lnTo>
                      <a:pt x="337" y="484"/>
                    </a:lnTo>
                    <a:lnTo>
                      <a:pt x="326" y="466"/>
                    </a:lnTo>
                    <a:lnTo>
                      <a:pt x="311" y="451"/>
                    </a:lnTo>
                    <a:lnTo>
                      <a:pt x="311" y="451"/>
                    </a:lnTo>
                    <a:lnTo>
                      <a:pt x="297" y="437"/>
                    </a:lnTo>
                    <a:lnTo>
                      <a:pt x="283" y="425"/>
                    </a:lnTo>
                    <a:lnTo>
                      <a:pt x="271" y="416"/>
                    </a:lnTo>
                    <a:lnTo>
                      <a:pt x="260" y="411"/>
                    </a:lnTo>
                    <a:lnTo>
                      <a:pt x="252" y="406"/>
                    </a:lnTo>
                    <a:lnTo>
                      <a:pt x="245" y="402"/>
                    </a:lnTo>
                    <a:lnTo>
                      <a:pt x="240" y="401"/>
                    </a:lnTo>
                    <a:lnTo>
                      <a:pt x="236" y="401"/>
                    </a:lnTo>
                    <a:lnTo>
                      <a:pt x="235" y="401"/>
                    </a:lnTo>
                    <a:lnTo>
                      <a:pt x="235" y="401"/>
                    </a:lnTo>
                    <a:lnTo>
                      <a:pt x="235" y="401"/>
                    </a:lnTo>
                    <a:lnTo>
                      <a:pt x="235" y="399"/>
                    </a:lnTo>
                    <a:lnTo>
                      <a:pt x="236" y="392"/>
                    </a:lnTo>
                    <a:lnTo>
                      <a:pt x="236" y="383"/>
                    </a:lnTo>
                    <a:lnTo>
                      <a:pt x="238" y="373"/>
                    </a:lnTo>
                    <a:lnTo>
                      <a:pt x="240" y="359"/>
                    </a:lnTo>
                    <a:lnTo>
                      <a:pt x="240" y="345"/>
                    </a:lnTo>
                    <a:lnTo>
                      <a:pt x="238" y="330"/>
                    </a:lnTo>
                    <a:lnTo>
                      <a:pt x="235" y="312"/>
                    </a:lnTo>
                    <a:lnTo>
                      <a:pt x="231" y="297"/>
                    </a:lnTo>
                    <a:lnTo>
                      <a:pt x="222" y="281"/>
                    </a:lnTo>
                    <a:lnTo>
                      <a:pt x="222" y="281"/>
                    </a:lnTo>
                    <a:lnTo>
                      <a:pt x="214" y="268"/>
                    </a:lnTo>
                    <a:lnTo>
                      <a:pt x="203" y="255"/>
                    </a:lnTo>
                    <a:lnTo>
                      <a:pt x="193" y="247"/>
                    </a:lnTo>
                    <a:lnTo>
                      <a:pt x="183" y="242"/>
                    </a:lnTo>
                    <a:lnTo>
                      <a:pt x="172" y="236"/>
                    </a:lnTo>
                    <a:lnTo>
                      <a:pt x="164" y="235"/>
                    </a:lnTo>
                    <a:lnTo>
                      <a:pt x="157" y="233"/>
                    </a:lnTo>
                    <a:lnTo>
                      <a:pt x="150" y="231"/>
                    </a:lnTo>
                    <a:lnTo>
                      <a:pt x="146" y="231"/>
                    </a:lnTo>
                    <a:lnTo>
                      <a:pt x="145" y="231"/>
                    </a:lnTo>
                    <a:lnTo>
                      <a:pt x="145" y="231"/>
                    </a:lnTo>
                    <a:lnTo>
                      <a:pt x="146" y="229"/>
                    </a:lnTo>
                    <a:lnTo>
                      <a:pt x="146" y="228"/>
                    </a:lnTo>
                    <a:lnTo>
                      <a:pt x="146" y="223"/>
                    </a:lnTo>
                    <a:lnTo>
                      <a:pt x="146" y="217"/>
                    </a:lnTo>
                    <a:lnTo>
                      <a:pt x="146" y="209"/>
                    </a:lnTo>
                    <a:lnTo>
                      <a:pt x="145" y="198"/>
                    </a:lnTo>
                    <a:lnTo>
                      <a:pt x="143" y="188"/>
                    </a:lnTo>
                    <a:lnTo>
                      <a:pt x="138" y="174"/>
                    </a:lnTo>
                    <a:lnTo>
                      <a:pt x="133" y="160"/>
                    </a:lnTo>
                    <a:lnTo>
                      <a:pt x="124" y="145"/>
                    </a:lnTo>
                    <a:lnTo>
                      <a:pt x="124" y="145"/>
                    </a:lnTo>
                    <a:lnTo>
                      <a:pt x="114" y="131"/>
                    </a:lnTo>
                    <a:lnTo>
                      <a:pt x="105" y="121"/>
                    </a:lnTo>
                    <a:lnTo>
                      <a:pt x="98" y="114"/>
                    </a:lnTo>
                    <a:lnTo>
                      <a:pt x="93" y="110"/>
                    </a:lnTo>
                    <a:lnTo>
                      <a:pt x="88" y="109"/>
                    </a:lnTo>
                    <a:lnTo>
                      <a:pt x="83" y="109"/>
                    </a:lnTo>
                    <a:lnTo>
                      <a:pt x="79" y="109"/>
                    </a:lnTo>
                    <a:lnTo>
                      <a:pt x="77" y="109"/>
                    </a:lnTo>
                    <a:lnTo>
                      <a:pt x="76" y="109"/>
                    </a:lnTo>
                    <a:lnTo>
                      <a:pt x="76" y="107"/>
                    </a:lnTo>
                    <a:lnTo>
                      <a:pt x="76" y="107"/>
                    </a:lnTo>
                    <a:lnTo>
                      <a:pt x="77" y="84"/>
                    </a:lnTo>
                    <a:lnTo>
                      <a:pt x="76" y="64"/>
                    </a:lnTo>
                    <a:lnTo>
                      <a:pt x="70" y="46"/>
                    </a:lnTo>
                    <a:lnTo>
                      <a:pt x="62" y="32"/>
                    </a:lnTo>
                    <a:lnTo>
                      <a:pt x="55" y="22"/>
                    </a:lnTo>
                    <a:lnTo>
                      <a:pt x="46" y="13"/>
                    </a:lnTo>
                    <a:lnTo>
                      <a:pt x="38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3" y="5"/>
                    </a:lnTo>
                    <a:lnTo>
                      <a:pt x="8" y="12"/>
                    </a:lnTo>
                    <a:lnTo>
                      <a:pt x="5" y="20"/>
                    </a:lnTo>
                    <a:lnTo>
                      <a:pt x="1" y="36"/>
                    </a:lnTo>
                    <a:lnTo>
                      <a:pt x="0" y="55"/>
                    </a:lnTo>
                    <a:lnTo>
                      <a:pt x="0" y="81"/>
                    </a:lnTo>
                    <a:lnTo>
                      <a:pt x="1" y="112"/>
                    </a:lnTo>
                    <a:lnTo>
                      <a:pt x="1" y="112"/>
                    </a:lnTo>
                    <a:lnTo>
                      <a:pt x="3" y="126"/>
                    </a:lnTo>
                    <a:lnTo>
                      <a:pt x="3" y="138"/>
                    </a:lnTo>
                    <a:lnTo>
                      <a:pt x="3" y="148"/>
                    </a:lnTo>
                    <a:lnTo>
                      <a:pt x="5" y="159"/>
                    </a:lnTo>
                    <a:lnTo>
                      <a:pt x="5" y="167"/>
                    </a:lnTo>
                    <a:lnTo>
                      <a:pt x="5" y="176"/>
                    </a:lnTo>
                    <a:lnTo>
                      <a:pt x="6" y="183"/>
                    </a:lnTo>
                    <a:lnTo>
                      <a:pt x="6" y="188"/>
                    </a:lnTo>
                    <a:lnTo>
                      <a:pt x="10" y="193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7" y="204"/>
                    </a:lnTo>
                    <a:lnTo>
                      <a:pt x="19" y="209"/>
                    </a:lnTo>
                    <a:lnTo>
                      <a:pt x="20" y="214"/>
                    </a:lnTo>
                    <a:lnTo>
                      <a:pt x="22" y="219"/>
                    </a:lnTo>
                    <a:lnTo>
                      <a:pt x="20" y="224"/>
                    </a:lnTo>
                    <a:lnTo>
                      <a:pt x="20" y="229"/>
                    </a:lnTo>
                    <a:lnTo>
                      <a:pt x="19" y="235"/>
                    </a:lnTo>
                    <a:lnTo>
                      <a:pt x="17" y="242"/>
                    </a:lnTo>
                    <a:lnTo>
                      <a:pt x="15" y="249"/>
                    </a:lnTo>
                    <a:lnTo>
                      <a:pt x="13" y="255"/>
                    </a:lnTo>
                    <a:lnTo>
                      <a:pt x="13" y="255"/>
                    </a:lnTo>
                    <a:lnTo>
                      <a:pt x="12" y="262"/>
                    </a:lnTo>
                    <a:lnTo>
                      <a:pt x="10" y="268"/>
                    </a:lnTo>
                    <a:lnTo>
                      <a:pt x="10" y="274"/>
                    </a:lnTo>
                    <a:lnTo>
                      <a:pt x="10" y="281"/>
                    </a:lnTo>
                    <a:lnTo>
                      <a:pt x="8" y="288"/>
                    </a:lnTo>
                    <a:lnTo>
                      <a:pt x="8" y="295"/>
                    </a:lnTo>
                    <a:lnTo>
                      <a:pt x="10" y="300"/>
                    </a:lnTo>
                    <a:lnTo>
                      <a:pt x="10" y="307"/>
                    </a:lnTo>
                    <a:lnTo>
                      <a:pt x="13" y="312"/>
                    </a:lnTo>
                    <a:lnTo>
                      <a:pt x="15" y="318"/>
                    </a:lnTo>
                    <a:lnTo>
                      <a:pt x="15" y="318"/>
                    </a:lnTo>
                    <a:lnTo>
                      <a:pt x="17" y="319"/>
                    </a:lnTo>
                    <a:lnTo>
                      <a:pt x="17" y="323"/>
                    </a:lnTo>
                    <a:lnTo>
                      <a:pt x="17" y="328"/>
                    </a:lnTo>
                    <a:lnTo>
                      <a:pt x="17" y="335"/>
                    </a:lnTo>
                    <a:lnTo>
                      <a:pt x="15" y="342"/>
                    </a:lnTo>
                    <a:lnTo>
                      <a:pt x="15" y="349"/>
                    </a:lnTo>
                    <a:lnTo>
                      <a:pt x="15" y="356"/>
                    </a:lnTo>
                    <a:lnTo>
                      <a:pt x="15" y="361"/>
                    </a:lnTo>
                    <a:lnTo>
                      <a:pt x="15" y="368"/>
                    </a:lnTo>
                    <a:lnTo>
                      <a:pt x="15" y="373"/>
                    </a:lnTo>
                    <a:lnTo>
                      <a:pt x="15" y="373"/>
                    </a:lnTo>
                    <a:lnTo>
                      <a:pt x="17" y="378"/>
                    </a:lnTo>
                    <a:lnTo>
                      <a:pt x="19" y="383"/>
                    </a:lnTo>
                    <a:lnTo>
                      <a:pt x="20" y="387"/>
                    </a:lnTo>
                    <a:lnTo>
                      <a:pt x="20" y="390"/>
                    </a:lnTo>
                    <a:lnTo>
                      <a:pt x="22" y="392"/>
                    </a:lnTo>
                    <a:lnTo>
                      <a:pt x="22" y="394"/>
                    </a:lnTo>
                    <a:lnTo>
                      <a:pt x="22" y="395"/>
                    </a:lnTo>
                    <a:lnTo>
                      <a:pt x="24" y="397"/>
                    </a:lnTo>
                    <a:lnTo>
                      <a:pt x="24" y="399"/>
                    </a:lnTo>
                    <a:lnTo>
                      <a:pt x="24" y="402"/>
                    </a:lnTo>
                    <a:lnTo>
                      <a:pt x="24" y="402"/>
                    </a:lnTo>
                    <a:close/>
                  </a:path>
                </a:pathLst>
              </a:custGeom>
              <a:solidFill>
                <a:srgbClr val="FAE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01" name="Freeform 1025">
                <a:extLst>
                  <a:ext uri="{FF2B5EF4-FFF2-40B4-BE49-F238E27FC236}">
                    <a16:creationId xmlns:a16="http://schemas.microsoft.com/office/drawing/2014/main" id="{87B689FC-A60F-312D-32CF-9EEE6B5C2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3176"/>
                <a:ext cx="237" cy="380"/>
              </a:xfrm>
              <a:custGeom>
                <a:avLst/>
                <a:gdLst>
                  <a:gd name="T0" fmla="*/ 57 w 473"/>
                  <a:gd name="T1" fmla="*/ 430 h 760"/>
                  <a:gd name="T2" fmla="*/ 150 w 473"/>
                  <a:gd name="T3" fmla="*/ 520 h 760"/>
                  <a:gd name="T4" fmla="*/ 200 w 473"/>
                  <a:gd name="T5" fmla="*/ 586 h 760"/>
                  <a:gd name="T6" fmla="*/ 245 w 473"/>
                  <a:gd name="T7" fmla="*/ 634 h 760"/>
                  <a:gd name="T8" fmla="*/ 300 w 473"/>
                  <a:gd name="T9" fmla="*/ 660 h 760"/>
                  <a:gd name="T10" fmla="*/ 338 w 473"/>
                  <a:gd name="T11" fmla="*/ 681 h 760"/>
                  <a:gd name="T12" fmla="*/ 395 w 473"/>
                  <a:gd name="T13" fmla="*/ 712 h 760"/>
                  <a:gd name="T14" fmla="*/ 457 w 473"/>
                  <a:gd name="T15" fmla="*/ 750 h 760"/>
                  <a:gd name="T16" fmla="*/ 471 w 473"/>
                  <a:gd name="T17" fmla="*/ 755 h 760"/>
                  <a:gd name="T18" fmla="*/ 471 w 473"/>
                  <a:gd name="T19" fmla="*/ 717 h 760"/>
                  <a:gd name="T20" fmla="*/ 456 w 473"/>
                  <a:gd name="T21" fmla="*/ 651 h 760"/>
                  <a:gd name="T22" fmla="*/ 426 w 473"/>
                  <a:gd name="T23" fmla="*/ 606 h 760"/>
                  <a:gd name="T24" fmla="*/ 381 w 473"/>
                  <a:gd name="T25" fmla="*/ 577 h 760"/>
                  <a:gd name="T26" fmla="*/ 361 w 473"/>
                  <a:gd name="T27" fmla="*/ 568 h 760"/>
                  <a:gd name="T28" fmla="*/ 361 w 473"/>
                  <a:gd name="T29" fmla="*/ 553 h 760"/>
                  <a:gd name="T30" fmla="*/ 345 w 473"/>
                  <a:gd name="T31" fmla="*/ 499 h 760"/>
                  <a:gd name="T32" fmla="*/ 311 w 473"/>
                  <a:gd name="T33" fmla="*/ 451 h 760"/>
                  <a:gd name="T34" fmla="*/ 260 w 473"/>
                  <a:gd name="T35" fmla="*/ 411 h 760"/>
                  <a:gd name="T36" fmla="*/ 236 w 473"/>
                  <a:gd name="T37" fmla="*/ 401 h 760"/>
                  <a:gd name="T38" fmla="*/ 235 w 473"/>
                  <a:gd name="T39" fmla="*/ 399 h 760"/>
                  <a:gd name="T40" fmla="*/ 240 w 473"/>
                  <a:gd name="T41" fmla="*/ 359 h 760"/>
                  <a:gd name="T42" fmla="*/ 231 w 473"/>
                  <a:gd name="T43" fmla="*/ 297 h 760"/>
                  <a:gd name="T44" fmla="*/ 203 w 473"/>
                  <a:gd name="T45" fmla="*/ 255 h 760"/>
                  <a:gd name="T46" fmla="*/ 164 w 473"/>
                  <a:gd name="T47" fmla="*/ 235 h 760"/>
                  <a:gd name="T48" fmla="*/ 145 w 473"/>
                  <a:gd name="T49" fmla="*/ 231 h 760"/>
                  <a:gd name="T50" fmla="*/ 146 w 473"/>
                  <a:gd name="T51" fmla="*/ 223 h 760"/>
                  <a:gd name="T52" fmla="*/ 143 w 473"/>
                  <a:gd name="T53" fmla="*/ 188 h 760"/>
                  <a:gd name="T54" fmla="*/ 124 w 473"/>
                  <a:gd name="T55" fmla="*/ 145 h 760"/>
                  <a:gd name="T56" fmla="*/ 93 w 473"/>
                  <a:gd name="T57" fmla="*/ 110 h 760"/>
                  <a:gd name="T58" fmla="*/ 77 w 473"/>
                  <a:gd name="T59" fmla="*/ 109 h 760"/>
                  <a:gd name="T60" fmla="*/ 77 w 473"/>
                  <a:gd name="T61" fmla="*/ 84 h 760"/>
                  <a:gd name="T62" fmla="*/ 55 w 473"/>
                  <a:gd name="T63" fmla="*/ 22 h 760"/>
                  <a:gd name="T64" fmla="*/ 25 w 473"/>
                  <a:gd name="T65" fmla="*/ 0 h 760"/>
                  <a:gd name="T66" fmla="*/ 20 w 473"/>
                  <a:gd name="T67" fmla="*/ 0 h 760"/>
                  <a:gd name="T68" fmla="*/ 5 w 473"/>
                  <a:gd name="T69" fmla="*/ 20 h 760"/>
                  <a:gd name="T70" fmla="*/ 1 w 473"/>
                  <a:gd name="T71" fmla="*/ 112 h 760"/>
                  <a:gd name="T72" fmla="*/ 3 w 473"/>
                  <a:gd name="T73" fmla="*/ 148 h 760"/>
                  <a:gd name="T74" fmla="*/ 6 w 473"/>
                  <a:gd name="T75" fmla="*/ 183 h 760"/>
                  <a:gd name="T76" fmla="*/ 12 w 473"/>
                  <a:gd name="T77" fmla="*/ 198 h 760"/>
                  <a:gd name="T78" fmla="*/ 22 w 473"/>
                  <a:gd name="T79" fmla="*/ 219 h 760"/>
                  <a:gd name="T80" fmla="*/ 17 w 473"/>
                  <a:gd name="T81" fmla="*/ 242 h 760"/>
                  <a:gd name="T82" fmla="*/ 12 w 473"/>
                  <a:gd name="T83" fmla="*/ 262 h 760"/>
                  <a:gd name="T84" fmla="*/ 8 w 473"/>
                  <a:gd name="T85" fmla="*/ 288 h 760"/>
                  <a:gd name="T86" fmla="*/ 13 w 473"/>
                  <a:gd name="T87" fmla="*/ 312 h 760"/>
                  <a:gd name="T88" fmla="*/ 17 w 473"/>
                  <a:gd name="T89" fmla="*/ 323 h 760"/>
                  <a:gd name="T90" fmla="*/ 15 w 473"/>
                  <a:gd name="T91" fmla="*/ 349 h 760"/>
                  <a:gd name="T92" fmla="*/ 15 w 473"/>
                  <a:gd name="T93" fmla="*/ 373 h 760"/>
                  <a:gd name="T94" fmla="*/ 20 w 473"/>
                  <a:gd name="T95" fmla="*/ 387 h 760"/>
                  <a:gd name="T96" fmla="*/ 22 w 473"/>
                  <a:gd name="T97" fmla="*/ 395 h 760"/>
                  <a:gd name="T98" fmla="*/ 24 w 473"/>
                  <a:gd name="T99" fmla="*/ 402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3" h="760">
                    <a:moveTo>
                      <a:pt x="24" y="402"/>
                    </a:moveTo>
                    <a:lnTo>
                      <a:pt x="27" y="406"/>
                    </a:lnTo>
                    <a:lnTo>
                      <a:pt x="39" y="416"/>
                    </a:lnTo>
                    <a:lnTo>
                      <a:pt x="57" y="430"/>
                    </a:lnTo>
                    <a:lnTo>
                      <a:pt x="77" y="449"/>
                    </a:lnTo>
                    <a:lnTo>
                      <a:pt x="102" y="471"/>
                    </a:lnTo>
                    <a:lnTo>
                      <a:pt x="126" y="494"/>
                    </a:lnTo>
                    <a:lnTo>
                      <a:pt x="150" y="520"/>
                    </a:lnTo>
                    <a:lnTo>
                      <a:pt x="172" y="542"/>
                    </a:lnTo>
                    <a:lnTo>
                      <a:pt x="190" y="565"/>
                    </a:lnTo>
                    <a:lnTo>
                      <a:pt x="200" y="586"/>
                    </a:lnTo>
                    <a:lnTo>
                      <a:pt x="200" y="586"/>
                    </a:lnTo>
                    <a:lnTo>
                      <a:pt x="210" y="601"/>
                    </a:lnTo>
                    <a:lnTo>
                      <a:pt x="221" y="615"/>
                    </a:lnTo>
                    <a:lnTo>
                      <a:pt x="233" y="625"/>
                    </a:lnTo>
                    <a:lnTo>
                      <a:pt x="245" y="634"/>
                    </a:lnTo>
                    <a:lnTo>
                      <a:pt x="259" y="643"/>
                    </a:lnTo>
                    <a:lnTo>
                      <a:pt x="273" y="648"/>
                    </a:lnTo>
                    <a:lnTo>
                      <a:pt x="286" y="655"/>
                    </a:lnTo>
                    <a:lnTo>
                      <a:pt x="300" y="660"/>
                    </a:lnTo>
                    <a:lnTo>
                      <a:pt x="314" y="667"/>
                    </a:lnTo>
                    <a:lnTo>
                      <a:pt x="328" y="674"/>
                    </a:lnTo>
                    <a:lnTo>
                      <a:pt x="328" y="674"/>
                    </a:lnTo>
                    <a:lnTo>
                      <a:pt x="338" y="681"/>
                    </a:lnTo>
                    <a:lnTo>
                      <a:pt x="350" y="688"/>
                    </a:lnTo>
                    <a:lnTo>
                      <a:pt x="364" y="694"/>
                    </a:lnTo>
                    <a:lnTo>
                      <a:pt x="380" y="703"/>
                    </a:lnTo>
                    <a:lnTo>
                      <a:pt x="395" y="712"/>
                    </a:lnTo>
                    <a:lnTo>
                      <a:pt x="411" y="720"/>
                    </a:lnTo>
                    <a:lnTo>
                      <a:pt x="426" y="731"/>
                    </a:lnTo>
                    <a:lnTo>
                      <a:pt x="444" y="739"/>
                    </a:lnTo>
                    <a:lnTo>
                      <a:pt x="457" y="750"/>
                    </a:lnTo>
                    <a:lnTo>
                      <a:pt x="471" y="760"/>
                    </a:lnTo>
                    <a:lnTo>
                      <a:pt x="471" y="757"/>
                    </a:lnTo>
                    <a:lnTo>
                      <a:pt x="471" y="757"/>
                    </a:lnTo>
                    <a:lnTo>
                      <a:pt x="471" y="755"/>
                    </a:lnTo>
                    <a:lnTo>
                      <a:pt x="473" y="750"/>
                    </a:lnTo>
                    <a:lnTo>
                      <a:pt x="473" y="741"/>
                    </a:lnTo>
                    <a:lnTo>
                      <a:pt x="473" y="729"/>
                    </a:lnTo>
                    <a:lnTo>
                      <a:pt x="471" y="717"/>
                    </a:lnTo>
                    <a:lnTo>
                      <a:pt x="471" y="701"/>
                    </a:lnTo>
                    <a:lnTo>
                      <a:pt x="468" y="686"/>
                    </a:lnTo>
                    <a:lnTo>
                      <a:pt x="463" y="669"/>
                    </a:lnTo>
                    <a:lnTo>
                      <a:pt x="456" y="651"/>
                    </a:lnTo>
                    <a:lnTo>
                      <a:pt x="447" y="636"/>
                    </a:lnTo>
                    <a:lnTo>
                      <a:pt x="447" y="636"/>
                    </a:lnTo>
                    <a:lnTo>
                      <a:pt x="437" y="620"/>
                    </a:lnTo>
                    <a:lnTo>
                      <a:pt x="426" y="606"/>
                    </a:lnTo>
                    <a:lnTo>
                      <a:pt x="414" y="596"/>
                    </a:lnTo>
                    <a:lnTo>
                      <a:pt x="402" y="587"/>
                    </a:lnTo>
                    <a:lnTo>
                      <a:pt x="392" y="580"/>
                    </a:lnTo>
                    <a:lnTo>
                      <a:pt x="381" y="577"/>
                    </a:lnTo>
                    <a:lnTo>
                      <a:pt x="373" y="572"/>
                    </a:lnTo>
                    <a:lnTo>
                      <a:pt x="368" y="570"/>
                    </a:lnTo>
                    <a:lnTo>
                      <a:pt x="362" y="568"/>
                    </a:lnTo>
                    <a:lnTo>
                      <a:pt x="361" y="568"/>
                    </a:lnTo>
                    <a:lnTo>
                      <a:pt x="361" y="568"/>
                    </a:lnTo>
                    <a:lnTo>
                      <a:pt x="361" y="567"/>
                    </a:lnTo>
                    <a:lnTo>
                      <a:pt x="361" y="561"/>
                    </a:lnTo>
                    <a:lnTo>
                      <a:pt x="361" y="553"/>
                    </a:lnTo>
                    <a:lnTo>
                      <a:pt x="359" y="542"/>
                    </a:lnTo>
                    <a:lnTo>
                      <a:pt x="356" y="529"/>
                    </a:lnTo>
                    <a:lnTo>
                      <a:pt x="352" y="515"/>
                    </a:lnTo>
                    <a:lnTo>
                      <a:pt x="345" y="499"/>
                    </a:lnTo>
                    <a:lnTo>
                      <a:pt x="337" y="484"/>
                    </a:lnTo>
                    <a:lnTo>
                      <a:pt x="326" y="466"/>
                    </a:lnTo>
                    <a:lnTo>
                      <a:pt x="311" y="451"/>
                    </a:lnTo>
                    <a:lnTo>
                      <a:pt x="311" y="451"/>
                    </a:lnTo>
                    <a:lnTo>
                      <a:pt x="297" y="437"/>
                    </a:lnTo>
                    <a:lnTo>
                      <a:pt x="283" y="425"/>
                    </a:lnTo>
                    <a:lnTo>
                      <a:pt x="271" y="416"/>
                    </a:lnTo>
                    <a:lnTo>
                      <a:pt x="260" y="411"/>
                    </a:lnTo>
                    <a:lnTo>
                      <a:pt x="252" y="406"/>
                    </a:lnTo>
                    <a:lnTo>
                      <a:pt x="245" y="402"/>
                    </a:lnTo>
                    <a:lnTo>
                      <a:pt x="240" y="401"/>
                    </a:lnTo>
                    <a:lnTo>
                      <a:pt x="236" y="401"/>
                    </a:lnTo>
                    <a:lnTo>
                      <a:pt x="235" y="401"/>
                    </a:lnTo>
                    <a:lnTo>
                      <a:pt x="235" y="401"/>
                    </a:lnTo>
                    <a:lnTo>
                      <a:pt x="235" y="401"/>
                    </a:lnTo>
                    <a:lnTo>
                      <a:pt x="235" y="399"/>
                    </a:lnTo>
                    <a:lnTo>
                      <a:pt x="236" y="392"/>
                    </a:lnTo>
                    <a:lnTo>
                      <a:pt x="236" y="383"/>
                    </a:lnTo>
                    <a:lnTo>
                      <a:pt x="238" y="373"/>
                    </a:lnTo>
                    <a:lnTo>
                      <a:pt x="240" y="359"/>
                    </a:lnTo>
                    <a:lnTo>
                      <a:pt x="240" y="345"/>
                    </a:lnTo>
                    <a:lnTo>
                      <a:pt x="238" y="330"/>
                    </a:lnTo>
                    <a:lnTo>
                      <a:pt x="235" y="312"/>
                    </a:lnTo>
                    <a:lnTo>
                      <a:pt x="231" y="297"/>
                    </a:lnTo>
                    <a:lnTo>
                      <a:pt x="222" y="281"/>
                    </a:lnTo>
                    <a:lnTo>
                      <a:pt x="222" y="281"/>
                    </a:lnTo>
                    <a:lnTo>
                      <a:pt x="214" y="268"/>
                    </a:lnTo>
                    <a:lnTo>
                      <a:pt x="203" y="255"/>
                    </a:lnTo>
                    <a:lnTo>
                      <a:pt x="193" y="247"/>
                    </a:lnTo>
                    <a:lnTo>
                      <a:pt x="183" y="242"/>
                    </a:lnTo>
                    <a:lnTo>
                      <a:pt x="172" y="236"/>
                    </a:lnTo>
                    <a:lnTo>
                      <a:pt x="164" y="235"/>
                    </a:lnTo>
                    <a:lnTo>
                      <a:pt x="157" y="233"/>
                    </a:lnTo>
                    <a:lnTo>
                      <a:pt x="150" y="231"/>
                    </a:lnTo>
                    <a:lnTo>
                      <a:pt x="146" y="231"/>
                    </a:lnTo>
                    <a:lnTo>
                      <a:pt x="145" y="231"/>
                    </a:lnTo>
                    <a:lnTo>
                      <a:pt x="145" y="231"/>
                    </a:lnTo>
                    <a:lnTo>
                      <a:pt x="146" y="229"/>
                    </a:lnTo>
                    <a:lnTo>
                      <a:pt x="146" y="228"/>
                    </a:lnTo>
                    <a:lnTo>
                      <a:pt x="146" y="223"/>
                    </a:lnTo>
                    <a:lnTo>
                      <a:pt x="146" y="217"/>
                    </a:lnTo>
                    <a:lnTo>
                      <a:pt x="146" y="209"/>
                    </a:lnTo>
                    <a:lnTo>
                      <a:pt x="145" y="198"/>
                    </a:lnTo>
                    <a:lnTo>
                      <a:pt x="143" y="188"/>
                    </a:lnTo>
                    <a:lnTo>
                      <a:pt x="138" y="174"/>
                    </a:lnTo>
                    <a:lnTo>
                      <a:pt x="133" y="160"/>
                    </a:lnTo>
                    <a:lnTo>
                      <a:pt x="124" y="145"/>
                    </a:lnTo>
                    <a:lnTo>
                      <a:pt x="124" y="145"/>
                    </a:lnTo>
                    <a:lnTo>
                      <a:pt x="114" y="131"/>
                    </a:lnTo>
                    <a:lnTo>
                      <a:pt x="105" y="121"/>
                    </a:lnTo>
                    <a:lnTo>
                      <a:pt x="98" y="114"/>
                    </a:lnTo>
                    <a:lnTo>
                      <a:pt x="93" y="110"/>
                    </a:lnTo>
                    <a:lnTo>
                      <a:pt x="88" y="109"/>
                    </a:lnTo>
                    <a:lnTo>
                      <a:pt x="83" y="109"/>
                    </a:lnTo>
                    <a:lnTo>
                      <a:pt x="79" y="109"/>
                    </a:lnTo>
                    <a:lnTo>
                      <a:pt x="77" y="109"/>
                    </a:lnTo>
                    <a:lnTo>
                      <a:pt x="76" y="109"/>
                    </a:lnTo>
                    <a:lnTo>
                      <a:pt x="76" y="107"/>
                    </a:lnTo>
                    <a:lnTo>
                      <a:pt x="76" y="107"/>
                    </a:lnTo>
                    <a:lnTo>
                      <a:pt x="77" y="84"/>
                    </a:lnTo>
                    <a:lnTo>
                      <a:pt x="76" y="64"/>
                    </a:lnTo>
                    <a:lnTo>
                      <a:pt x="70" y="46"/>
                    </a:lnTo>
                    <a:lnTo>
                      <a:pt x="62" y="32"/>
                    </a:lnTo>
                    <a:lnTo>
                      <a:pt x="55" y="22"/>
                    </a:lnTo>
                    <a:lnTo>
                      <a:pt x="46" y="13"/>
                    </a:lnTo>
                    <a:lnTo>
                      <a:pt x="38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3" y="5"/>
                    </a:lnTo>
                    <a:lnTo>
                      <a:pt x="8" y="12"/>
                    </a:lnTo>
                    <a:lnTo>
                      <a:pt x="5" y="20"/>
                    </a:lnTo>
                    <a:lnTo>
                      <a:pt x="1" y="36"/>
                    </a:lnTo>
                    <a:lnTo>
                      <a:pt x="0" y="55"/>
                    </a:lnTo>
                    <a:lnTo>
                      <a:pt x="0" y="81"/>
                    </a:lnTo>
                    <a:lnTo>
                      <a:pt x="1" y="112"/>
                    </a:lnTo>
                    <a:lnTo>
                      <a:pt x="1" y="112"/>
                    </a:lnTo>
                    <a:lnTo>
                      <a:pt x="3" y="126"/>
                    </a:lnTo>
                    <a:lnTo>
                      <a:pt x="3" y="138"/>
                    </a:lnTo>
                    <a:lnTo>
                      <a:pt x="3" y="148"/>
                    </a:lnTo>
                    <a:lnTo>
                      <a:pt x="5" y="159"/>
                    </a:lnTo>
                    <a:lnTo>
                      <a:pt x="5" y="167"/>
                    </a:lnTo>
                    <a:lnTo>
                      <a:pt x="5" y="176"/>
                    </a:lnTo>
                    <a:lnTo>
                      <a:pt x="6" y="183"/>
                    </a:lnTo>
                    <a:lnTo>
                      <a:pt x="6" y="188"/>
                    </a:lnTo>
                    <a:lnTo>
                      <a:pt x="10" y="193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7" y="204"/>
                    </a:lnTo>
                    <a:lnTo>
                      <a:pt x="19" y="209"/>
                    </a:lnTo>
                    <a:lnTo>
                      <a:pt x="20" y="214"/>
                    </a:lnTo>
                    <a:lnTo>
                      <a:pt x="22" y="219"/>
                    </a:lnTo>
                    <a:lnTo>
                      <a:pt x="20" y="224"/>
                    </a:lnTo>
                    <a:lnTo>
                      <a:pt x="20" y="229"/>
                    </a:lnTo>
                    <a:lnTo>
                      <a:pt x="19" y="235"/>
                    </a:lnTo>
                    <a:lnTo>
                      <a:pt x="17" y="242"/>
                    </a:lnTo>
                    <a:lnTo>
                      <a:pt x="15" y="249"/>
                    </a:lnTo>
                    <a:lnTo>
                      <a:pt x="13" y="255"/>
                    </a:lnTo>
                    <a:lnTo>
                      <a:pt x="13" y="255"/>
                    </a:lnTo>
                    <a:lnTo>
                      <a:pt x="12" y="262"/>
                    </a:lnTo>
                    <a:lnTo>
                      <a:pt x="10" y="268"/>
                    </a:lnTo>
                    <a:lnTo>
                      <a:pt x="10" y="274"/>
                    </a:lnTo>
                    <a:lnTo>
                      <a:pt x="10" y="281"/>
                    </a:lnTo>
                    <a:lnTo>
                      <a:pt x="8" y="288"/>
                    </a:lnTo>
                    <a:lnTo>
                      <a:pt x="8" y="295"/>
                    </a:lnTo>
                    <a:lnTo>
                      <a:pt x="10" y="300"/>
                    </a:lnTo>
                    <a:lnTo>
                      <a:pt x="10" y="307"/>
                    </a:lnTo>
                    <a:lnTo>
                      <a:pt x="13" y="312"/>
                    </a:lnTo>
                    <a:lnTo>
                      <a:pt x="15" y="318"/>
                    </a:lnTo>
                    <a:lnTo>
                      <a:pt x="15" y="318"/>
                    </a:lnTo>
                    <a:lnTo>
                      <a:pt x="17" y="319"/>
                    </a:lnTo>
                    <a:lnTo>
                      <a:pt x="17" y="323"/>
                    </a:lnTo>
                    <a:lnTo>
                      <a:pt x="17" y="328"/>
                    </a:lnTo>
                    <a:lnTo>
                      <a:pt x="17" y="335"/>
                    </a:lnTo>
                    <a:lnTo>
                      <a:pt x="15" y="342"/>
                    </a:lnTo>
                    <a:lnTo>
                      <a:pt x="15" y="349"/>
                    </a:lnTo>
                    <a:lnTo>
                      <a:pt x="15" y="356"/>
                    </a:lnTo>
                    <a:lnTo>
                      <a:pt x="15" y="361"/>
                    </a:lnTo>
                    <a:lnTo>
                      <a:pt x="15" y="368"/>
                    </a:lnTo>
                    <a:lnTo>
                      <a:pt x="15" y="373"/>
                    </a:lnTo>
                    <a:lnTo>
                      <a:pt x="15" y="373"/>
                    </a:lnTo>
                    <a:lnTo>
                      <a:pt x="17" y="378"/>
                    </a:lnTo>
                    <a:lnTo>
                      <a:pt x="19" y="383"/>
                    </a:lnTo>
                    <a:lnTo>
                      <a:pt x="20" y="387"/>
                    </a:lnTo>
                    <a:lnTo>
                      <a:pt x="20" y="390"/>
                    </a:lnTo>
                    <a:lnTo>
                      <a:pt x="22" y="392"/>
                    </a:lnTo>
                    <a:lnTo>
                      <a:pt x="22" y="394"/>
                    </a:lnTo>
                    <a:lnTo>
                      <a:pt x="22" y="395"/>
                    </a:lnTo>
                    <a:lnTo>
                      <a:pt x="24" y="397"/>
                    </a:lnTo>
                    <a:lnTo>
                      <a:pt x="24" y="399"/>
                    </a:lnTo>
                    <a:lnTo>
                      <a:pt x="24" y="402"/>
                    </a:lnTo>
                    <a:lnTo>
                      <a:pt x="24" y="4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02" name="Freeform 1026">
                <a:extLst>
                  <a:ext uri="{FF2B5EF4-FFF2-40B4-BE49-F238E27FC236}">
                    <a16:creationId xmlns:a16="http://schemas.microsoft.com/office/drawing/2014/main" id="{93CB67B1-7949-22BF-DD1C-201B33D0A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3537"/>
                <a:ext cx="157" cy="246"/>
              </a:xfrm>
              <a:custGeom>
                <a:avLst/>
                <a:gdLst>
                  <a:gd name="T0" fmla="*/ 8 w 314"/>
                  <a:gd name="T1" fmla="*/ 232 h 493"/>
                  <a:gd name="T2" fmla="*/ 22 w 314"/>
                  <a:gd name="T3" fmla="*/ 256 h 493"/>
                  <a:gd name="T4" fmla="*/ 34 w 314"/>
                  <a:gd name="T5" fmla="*/ 278 h 493"/>
                  <a:gd name="T6" fmla="*/ 48 w 314"/>
                  <a:gd name="T7" fmla="*/ 301 h 493"/>
                  <a:gd name="T8" fmla="*/ 65 w 314"/>
                  <a:gd name="T9" fmla="*/ 320 h 493"/>
                  <a:gd name="T10" fmla="*/ 76 w 314"/>
                  <a:gd name="T11" fmla="*/ 328 h 493"/>
                  <a:gd name="T12" fmla="*/ 117 w 314"/>
                  <a:gd name="T13" fmla="*/ 358 h 493"/>
                  <a:gd name="T14" fmla="*/ 177 w 314"/>
                  <a:gd name="T15" fmla="*/ 399 h 493"/>
                  <a:gd name="T16" fmla="*/ 243 w 314"/>
                  <a:gd name="T17" fmla="*/ 444 h 493"/>
                  <a:gd name="T18" fmla="*/ 293 w 314"/>
                  <a:gd name="T19" fmla="*/ 479 h 493"/>
                  <a:gd name="T20" fmla="*/ 314 w 314"/>
                  <a:gd name="T21" fmla="*/ 493 h 493"/>
                  <a:gd name="T22" fmla="*/ 307 w 314"/>
                  <a:gd name="T23" fmla="*/ 5 h 493"/>
                  <a:gd name="T24" fmla="*/ 309 w 314"/>
                  <a:gd name="T25" fmla="*/ 0 h 493"/>
                  <a:gd name="T26" fmla="*/ 304 w 314"/>
                  <a:gd name="T27" fmla="*/ 2 h 493"/>
                  <a:gd name="T28" fmla="*/ 290 w 314"/>
                  <a:gd name="T29" fmla="*/ 10 h 493"/>
                  <a:gd name="T30" fmla="*/ 273 w 314"/>
                  <a:gd name="T31" fmla="*/ 26 h 493"/>
                  <a:gd name="T32" fmla="*/ 255 w 314"/>
                  <a:gd name="T33" fmla="*/ 54 h 493"/>
                  <a:gd name="T34" fmla="*/ 247 w 314"/>
                  <a:gd name="T35" fmla="*/ 93 h 493"/>
                  <a:gd name="T36" fmla="*/ 245 w 314"/>
                  <a:gd name="T37" fmla="*/ 104 h 493"/>
                  <a:gd name="T38" fmla="*/ 247 w 314"/>
                  <a:gd name="T39" fmla="*/ 125 h 493"/>
                  <a:gd name="T40" fmla="*/ 250 w 314"/>
                  <a:gd name="T41" fmla="*/ 144 h 493"/>
                  <a:gd name="T42" fmla="*/ 254 w 314"/>
                  <a:gd name="T43" fmla="*/ 157 h 493"/>
                  <a:gd name="T44" fmla="*/ 257 w 314"/>
                  <a:gd name="T45" fmla="*/ 166 h 493"/>
                  <a:gd name="T46" fmla="*/ 257 w 314"/>
                  <a:gd name="T47" fmla="*/ 168 h 493"/>
                  <a:gd name="T48" fmla="*/ 254 w 314"/>
                  <a:gd name="T49" fmla="*/ 164 h 493"/>
                  <a:gd name="T50" fmla="*/ 245 w 314"/>
                  <a:gd name="T51" fmla="*/ 159 h 493"/>
                  <a:gd name="T52" fmla="*/ 229 w 314"/>
                  <a:gd name="T53" fmla="*/ 156 h 493"/>
                  <a:gd name="T54" fmla="*/ 210 w 314"/>
                  <a:gd name="T55" fmla="*/ 157 h 493"/>
                  <a:gd name="T56" fmla="*/ 186 w 314"/>
                  <a:gd name="T57" fmla="*/ 168 h 493"/>
                  <a:gd name="T58" fmla="*/ 174 w 314"/>
                  <a:gd name="T59" fmla="*/ 176 h 493"/>
                  <a:gd name="T60" fmla="*/ 157 w 314"/>
                  <a:gd name="T61" fmla="*/ 194 h 493"/>
                  <a:gd name="T62" fmla="*/ 148 w 314"/>
                  <a:gd name="T63" fmla="*/ 209 h 493"/>
                  <a:gd name="T64" fmla="*/ 145 w 314"/>
                  <a:gd name="T65" fmla="*/ 223 h 493"/>
                  <a:gd name="T66" fmla="*/ 145 w 314"/>
                  <a:gd name="T67" fmla="*/ 230 h 493"/>
                  <a:gd name="T68" fmla="*/ 103 w 314"/>
                  <a:gd name="T69" fmla="*/ 209 h 493"/>
                  <a:gd name="T70" fmla="*/ 101 w 314"/>
                  <a:gd name="T71" fmla="*/ 207 h 493"/>
                  <a:gd name="T72" fmla="*/ 91 w 314"/>
                  <a:gd name="T73" fmla="*/ 204 h 493"/>
                  <a:gd name="T74" fmla="*/ 74 w 314"/>
                  <a:gd name="T75" fmla="*/ 201 h 493"/>
                  <a:gd name="T76" fmla="*/ 51 w 314"/>
                  <a:gd name="T77" fmla="*/ 202 h 493"/>
                  <a:gd name="T78" fmla="*/ 24 w 314"/>
                  <a:gd name="T79" fmla="*/ 213 h 493"/>
                  <a:gd name="T80" fmla="*/ 0 w 314"/>
                  <a:gd name="T81" fmla="*/ 220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4" h="493">
                    <a:moveTo>
                      <a:pt x="0" y="220"/>
                    </a:moveTo>
                    <a:lnTo>
                      <a:pt x="8" y="232"/>
                    </a:lnTo>
                    <a:lnTo>
                      <a:pt x="15" y="244"/>
                    </a:lnTo>
                    <a:lnTo>
                      <a:pt x="22" y="256"/>
                    </a:lnTo>
                    <a:lnTo>
                      <a:pt x="27" y="268"/>
                    </a:lnTo>
                    <a:lnTo>
                      <a:pt x="34" y="278"/>
                    </a:lnTo>
                    <a:lnTo>
                      <a:pt x="41" y="290"/>
                    </a:lnTo>
                    <a:lnTo>
                      <a:pt x="48" y="301"/>
                    </a:lnTo>
                    <a:lnTo>
                      <a:pt x="55" y="309"/>
                    </a:lnTo>
                    <a:lnTo>
                      <a:pt x="65" y="320"/>
                    </a:lnTo>
                    <a:lnTo>
                      <a:pt x="76" y="328"/>
                    </a:lnTo>
                    <a:lnTo>
                      <a:pt x="76" y="328"/>
                    </a:lnTo>
                    <a:lnTo>
                      <a:pt x="93" y="341"/>
                    </a:lnTo>
                    <a:lnTo>
                      <a:pt x="117" y="358"/>
                    </a:lnTo>
                    <a:lnTo>
                      <a:pt x="146" y="379"/>
                    </a:lnTo>
                    <a:lnTo>
                      <a:pt x="177" y="399"/>
                    </a:lnTo>
                    <a:lnTo>
                      <a:pt x="212" y="422"/>
                    </a:lnTo>
                    <a:lnTo>
                      <a:pt x="243" y="444"/>
                    </a:lnTo>
                    <a:lnTo>
                      <a:pt x="271" y="463"/>
                    </a:lnTo>
                    <a:lnTo>
                      <a:pt x="293" y="479"/>
                    </a:lnTo>
                    <a:lnTo>
                      <a:pt x="309" y="487"/>
                    </a:lnTo>
                    <a:lnTo>
                      <a:pt x="314" y="493"/>
                    </a:lnTo>
                    <a:lnTo>
                      <a:pt x="309" y="477"/>
                    </a:lnTo>
                    <a:lnTo>
                      <a:pt x="307" y="5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07" y="0"/>
                    </a:lnTo>
                    <a:lnTo>
                      <a:pt x="304" y="2"/>
                    </a:lnTo>
                    <a:lnTo>
                      <a:pt x="297" y="5"/>
                    </a:lnTo>
                    <a:lnTo>
                      <a:pt x="290" y="10"/>
                    </a:lnTo>
                    <a:lnTo>
                      <a:pt x="281" y="17"/>
                    </a:lnTo>
                    <a:lnTo>
                      <a:pt x="273" y="26"/>
                    </a:lnTo>
                    <a:lnTo>
                      <a:pt x="264" y="38"/>
                    </a:lnTo>
                    <a:lnTo>
                      <a:pt x="255" y="54"/>
                    </a:lnTo>
                    <a:lnTo>
                      <a:pt x="250" y="71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5" y="104"/>
                    </a:lnTo>
                    <a:lnTo>
                      <a:pt x="247" y="114"/>
                    </a:lnTo>
                    <a:lnTo>
                      <a:pt x="247" y="125"/>
                    </a:lnTo>
                    <a:lnTo>
                      <a:pt x="248" y="135"/>
                    </a:lnTo>
                    <a:lnTo>
                      <a:pt x="250" y="144"/>
                    </a:lnTo>
                    <a:lnTo>
                      <a:pt x="252" y="152"/>
                    </a:lnTo>
                    <a:lnTo>
                      <a:pt x="254" y="157"/>
                    </a:lnTo>
                    <a:lnTo>
                      <a:pt x="255" y="163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4" y="164"/>
                    </a:lnTo>
                    <a:lnTo>
                      <a:pt x="250" y="163"/>
                    </a:lnTo>
                    <a:lnTo>
                      <a:pt x="245" y="159"/>
                    </a:lnTo>
                    <a:lnTo>
                      <a:pt x="238" y="157"/>
                    </a:lnTo>
                    <a:lnTo>
                      <a:pt x="229" y="156"/>
                    </a:lnTo>
                    <a:lnTo>
                      <a:pt x="221" y="156"/>
                    </a:lnTo>
                    <a:lnTo>
                      <a:pt x="210" y="157"/>
                    </a:lnTo>
                    <a:lnTo>
                      <a:pt x="198" y="161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74" y="176"/>
                    </a:lnTo>
                    <a:lnTo>
                      <a:pt x="164" y="185"/>
                    </a:lnTo>
                    <a:lnTo>
                      <a:pt x="157" y="194"/>
                    </a:lnTo>
                    <a:lnTo>
                      <a:pt x="152" y="202"/>
                    </a:lnTo>
                    <a:lnTo>
                      <a:pt x="148" y="209"/>
                    </a:lnTo>
                    <a:lnTo>
                      <a:pt x="146" y="216"/>
                    </a:lnTo>
                    <a:lnTo>
                      <a:pt x="145" y="223"/>
                    </a:lnTo>
                    <a:lnTo>
                      <a:pt x="145" y="227"/>
                    </a:lnTo>
                    <a:lnTo>
                      <a:pt x="145" y="230"/>
                    </a:lnTo>
                    <a:lnTo>
                      <a:pt x="145" y="232"/>
                    </a:lnTo>
                    <a:lnTo>
                      <a:pt x="103" y="209"/>
                    </a:lnTo>
                    <a:lnTo>
                      <a:pt x="103" y="209"/>
                    </a:lnTo>
                    <a:lnTo>
                      <a:pt x="101" y="207"/>
                    </a:lnTo>
                    <a:lnTo>
                      <a:pt x="98" y="206"/>
                    </a:lnTo>
                    <a:lnTo>
                      <a:pt x="91" y="204"/>
                    </a:lnTo>
                    <a:lnTo>
                      <a:pt x="84" y="202"/>
                    </a:lnTo>
                    <a:lnTo>
                      <a:pt x="74" y="201"/>
                    </a:lnTo>
                    <a:lnTo>
                      <a:pt x="63" y="201"/>
                    </a:lnTo>
                    <a:lnTo>
                      <a:pt x="51" y="202"/>
                    </a:lnTo>
                    <a:lnTo>
                      <a:pt x="38" y="206"/>
                    </a:lnTo>
                    <a:lnTo>
                      <a:pt x="24" y="213"/>
                    </a:lnTo>
                    <a:lnTo>
                      <a:pt x="8" y="223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FAE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03" name="Freeform 1027">
                <a:extLst>
                  <a:ext uri="{FF2B5EF4-FFF2-40B4-BE49-F238E27FC236}">
                    <a16:creationId xmlns:a16="http://schemas.microsoft.com/office/drawing/2014/main" id="{B3E3F720-DE8F-3C2B-5F72-521960CD7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3537"/>
                <a:ext cx="157" cy="246"/>
              </a:xfrm>
              <a:custGeom>
                <a:avLst/>
                <a:gdLst>
                  <a:gd name="T0" fmla="*/ 8 w 314"/>
                  <a:gd name="T1" fmla="*/ 232 h 493"/>
                  <a:gd name="T2" fmla="*/ 22 w 314"/>
                  <a:gd name="T3" fmla="*/ 256 h 493"/>
                  <a:gd name="T4" fmla="*/ 34 w 314"/>
                  <a:gd name="T5" fmla="*/ 278 h 493"/>
                  <a:gd name="T6" fmla="*/ 48 w 314"/>
                  <a:gd name="T7" fmla="*/ 301 h 493"/>
                  <a:gd name="T8" fmla="*/ 65 w 314"/>
                  <a:gd name="T9" fmla="*/ 320 h 493"/>
                  <a:gd name="T10" fmla="*/ 76 w 314"/>
                  <a:gd name="T11" fmla="*/ 328 h 493"/>
                  <a:gd name="T12" fmla="*/ 117 w 314"/>
                  <a:gd name="T13" fmla="*/ 358 h 493"/>
                  <a:gd name="T14" fmla="*/ 177 w 314"/>
                  <a:gd name="T15" fmla="*/ 399 h 493"/>
                  <a:gd name="T16" fmla="*/ 243 w 314"/>
                  <a:gd name="T17" fmla="*/ 444 h 493"/>
                  <a:gd name="T18" fmla="*/ 293 w 314"/>
                  <a:gd name="T19" fmla="*/ 479 h 493"/>
                  <a:gd name="T20" fmla="*/ 314 w 314"/>
                  <a:gd name="T21" fmla="*/ 493 h 493"/>
                  <a:gd name="T22" fmla="*/ 307 w 314"/>
                  <a:gd name="T23" fmla="*/ 5 h 493"/>
                  <a:gd name="T24" fmla="*/ 309 w 314"/>
                  <a:gd name="T25" fmla="*/ 0 h 493"/>
                  <a:gd name="T26" fmla="*/ 304 w 314"/>
                  <a:gd name="T27" fmla="*/ 2 h 493"/>
                  <a:gd name="T28" fmla="*/ 290 w 314"/>
                  <a:gd name="T29" fmla="*/ 10 h 493"/>
                  <a:gd name="T30" fmla="*/ 273 w 314"/>
                  <a:gd name="T31" fmla="*/ 26 h 493"/>
                  <a:gd name="T32" fmla="*/ 255 w 314"/>
                  <a:gd name="T33" fmla="*/ 54 h 493"/>
                  <a:gd name="T34" fmla="*/ 247 w 314"/>
                  <a:gd name="T35" fmla="*/ 93 h 493"/>
                  <a:gd name="T36" fmla="*/ 245 w 314"/>
                  <a:gd name="T37" fmla="*/ 104 h 493"/>
                  <a:gd name="T38" fmla="*/ 247 w 314"/>
                  <a:gd name="T39" fmla="*/ 125 h 493"/>
                  <a:gd name="T40" fmla="*/ 250 w 314"/>
                  <a:gd name="T41" fmla="*/ 144 h 493"/>
                  <a:gd name="T42" fmla="*/ 254 w 314"/>
                  <a:gd name="T43" fmla="*/ 157 h 493"/>
                  <a:gd name="T44" fmla="*/ 257 w 314"/>
                  <a:gd name="T45" fmla="*/ 166 h 493"/>
                  <a:gd name="T46" fmla="*/ 257 w 314"/>
                  <a:gd name="T47" fmla="*/ 168 h 493"/>
                  <a:gd name="T48" fmla="*/ 254 w 314"/>
                  <a:gd name="T49" fmla="*/ 164 h 493"/>
                  <a:gd name="T50" fmla="*/ 245 w 314"/>
                  <a:gd name="T51" fmla="*/ 159 h 493"/>
                  <a:gd name="T52" fmla="*/ 229 w 314"/>
                  <a:gd name="T53" fmla="*/ 156 h 493"/>
                  <a:gd name="T54" fmla="*/ 210 w 314"/>
                  <a:gd name="T55" fmla="*/ 157 h 493"/>
                  <a:gd name="T56" fmla="*/ 186 w 314"/>
                  <a:gd name="T57" fmla="*/ 168 h 493"/>
                  <a:gd name="T58" fmla="*/ 174 w 314"/>
                  <a:gd name="T59" fmla="*/ 176 h 493"/>
                  <a:gd name="T60" fmla="*/ 157 w 314"/>
                  <a:gd name="T61" fmla="*/ 194 h 493"/>
                  <a:gd name="T62" fmla="*/ 148 w 314"/>
                  <a:gd name="T63" fmla="*/ 209 h 493"/>
                  <a:gd name="T64" fmla="*/ 145 w 314"/>
                  <a:gd name="T65" fmla="*/ 223 h 493"/>
                  <a:gd name="T66" fmla="*/ 145 w 314"/>
                  <a:gd name="T67" fmla="*/ 230 h 493"/>
                  <a:gd name="T68" fmla="*/ 103 w 314"/>
                  <a:gd name="T69" fmla="*/ 209 h 493"/>
                  <a:gd name="T70" fmla="*/ 101 w 314"/>
                  <a:gd name="T71" fmla="*/ 207 h 493"/>
                  <a:gd name="T72" fmla="*/ 91 w 314"/>
                  <a:gd name="T73" fmla="*/ 204 h 493"/>
                  <a:gd name="T74" fmla="*/ 74 w 314"/>
                  <a:gd name="T75" fmla="*/ 201 h 493"/>
                  <a:gd name="T76" fmla="*/ 51 w 314"/>
                  <a:gd name="T77" fmla="*/ 202 h 493"/>
                  <a:gd name="T78" fmla="*/ 24 w 314"/>
                  <a:gd name="T79" fmla="*/ 213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4" h="493">
                    <a:moveTo>
                      <a:pt x="0" y="220"/>
                    </a:moveTo>
                    <a:lnTo>
                      <a:pt x="8" y="232"/>
                    </a:lnTo>
                    <a:lnTo>
                      <a:pt x="15" y="244"/>
                    </a:lnTo>
                    <a:lnTo>
                      <a:pt x="22" y="256"/>
                    </a:lnTo>
                    <a:lnTo>
                      <a:pt x="27" y="268"/>
                    </a:lnTo>
                    <a:lnTo>
                      <a:pt x="34" y="278"/>
                    </a:lnTo>
                    <a:lnTo>
                      <a:pt x="41" y="290"/>
                    </a:lnTo>
                    <a:lnTo>
                      <a:pt x="48" y="301"/>
                    </a:lnTo>
                    <a:lnTo>
                      <a:pt x="55" y="309"/>
                    </a:lnTo>
                    <a:lnTo>
                      <a:pt x="65" y="320"/>
                    </a:lnTo>
                    <a:lnTo>
                      <a:pt x="76" y="328"/>
                    </a:lnTo>
                    <a:lnTo>
                      <a:pt x="76" y="328"/>
                    </a:lnTo>
                    <a:lnTo>
                      <a:pt x="93" y="341"/>
                    </a:lnTo>
                    <a:lnTo>
                      <a:pt x="117" y="358"/>
                    </a:lnTo>
                    <a:lnTo>
                      <a:pt x="146" y="379"/>
                    </a:lnTo>
                    <a:lnTo>
                      <a:pt x="177" y="399"/>
                    </a:lnTo>
                    <a:lnTo>
                      <a:pt x="212" y="422"/>
                    </a:lnTo>
                    <a:lnTo>
                      <a:pt x="243" y="444"/>
                    </a:lnTo>
                    <a:lnTo>
                      <a:pt x="271" y="463"/>
                    </a:lnTo>
                    <a:lnTo>
                      <a:pt x="293" y="479"/>
                    </a:lnTo>
                    <a:lnTo>
                      <a:pt x="309" y="487"/>
                    </a:lnTo>
                    <a:lnTo>
                      <a:pt x="314" y="493"/>
                    </a:lnTo>
                    <a:lnTo>
                      <a:pt x="309" y="477"/>
                    </a:lnTo>
                    <a:lnTo>
                      <a:pt x="307" y="5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07" y="0"/>
                    </a:lnTo>
                    <a:lnTo>
                      <a:pt x="304" y="2"/>
                    </a:lnTo>
                    <a:lnTo>
                      <a:pt x="297" y="5"/>
                    </a:lnTo>
                    <a:lnTo>
                      <a:pt x="290" y="10"/>
                    </a:lnTo>
                    <a:lnTo>
                      <a:pt x="281" y="17"/>
                    </a:lnTo>
                    <a:lnTo>
                      <a:pt x="273" y="26"/>
                    </a:lnTo>
                    <a:lnTo>
                      <a:pt x="264" y="38"/>
                    </a:lnTo>
                    <a:lnTo>
                      <a:pt x="255" y="54"/>
                    </a:lnTo>
                    <a:lnTo>
                      <a:pt x="250" y="71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5" y="104"/>
                    </a:lnTo>
                    <a:lnTo>
                      <a:pt x="247" y="114"/>
                    </a:lnTo>
                    <a:lnTo>
                      <a:pt x="247" y="125"/>
                    </a:lnTo>
                    <a:lnTo>
                      <a:pt x="248" y="135"/>
                    </a:lnTo>
                    <a:lnTo>
                      <a:pt x="250" y="144"/>
                    </a:lnTo>
                    <a:lnTo>
                      <a:pt x="252" y="152"/>
                    </a:lnTo>
                    <a:lnTo>
                      <a:pt x="254" y="157"/>
                    </a:lnTo>
                    <a:lnTo>
                      <a:pt x="255" y="163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4" y="164"/>
                    </a:lnTo>
                    <a:lnTo>
                      <a:pt x="250" y="163"/>
                    </a:lnTo>
                    <a:lnTo>
                      <a:pt x="245" y="159"/>
                    </a:lnTo>
                    <a:lnTo>
                      <a:pt x="238" y="157"/>
                    </a:lnTo>
                    <a:lnTo>
                      <a:pt x="229" y="156"/>
                    </a:lnTo>
                    <a:lnTo>
                      <a:pt x="221" y="156"/>
                    </a:lnTo>
                    <a:lnTo>
                      <a:pt x="210" y="157"/>
                    </a:lnTo>
                    <a:lnTo>
                      <a:pt x="198" y="161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74" y="176"/>
                    </a:lnTo>
                    <a:lnTo>
                      <a:pt x="164" y="185"/>
                    </a:lnTo>
                    <a:lnTo>
                      <a:pt x="157" y="194"/>
                    </a:lnTo>
                    <a:lnTo>
                      <a:pt x="152" y="202"/>
                    </a:lnTo>
                    <a:lnTo>
                      <a:pt x="148" y="209"/>
                    </a:lnTo>
                    <a:lnTo>
                      <a:pt x="146" y="216"/>
                    </a:lnTo>
                    <a:lnTo>
                      <a:pt x="145" y="223"/>
                    </a:lnTo>
                    <a:lnTo>
                      <a:pt x="145" y="227"/>
                    </a:lnTo>
                    <a:lnTo>
                      <a:pt x="145" y="230"/>
                    </a:lnTo>
                    <a:lnTo>
                      <a:pt x="145" y="232"/>
                    </a:lnTo>
                    <a:lnTo>
                      <a:pt x="103" y="209"/>
                    </a:lnTo>
                    <a:lnTo>
                      <a:pt x="103" y="209"/>
                    </a:lnTo>
                    <a:lnTo>
                      <a:pt x="101" y="207"/>
                    </a:lnTo>
                    <a:lnTo>
                      <a:pt x="98" y="206"/>
                    </a:lnTo>
                    <a:lnTo>
                      <a:pt x="91" y="204"/>
                    </a:lnTo>
                    <a:lnTo>
                      <a:pt x="84" y="202"/>
                    </a:lnTo>
                    <a:lnTo>
                      <a:pt x="74" y="201"/>
                    </a:lnTo>
                    <a:lnTo>
                      <a:pt x="63" y="201"/>
                    </a:lnTo>
                    <a:lnTo>
                      <a:pt x="51" y="202"/>
                    </a:lnTo>
                    <a:lnTo>
                      <a:pt x="38" y="206"/>
                    </a:lnTo>
                    <a:lnTo>
                      <a:pt x="24" y="213"/>
                    </a:lnTo>
                    <a:lnTo>
                      <a:pt x="8" y="22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04" name="Freeform 1028">
                <a:extLst>
                  <a:ext uri="{FF2B5EF4-FFF2-40B4-BE49-F238E27FC236}">
                    <a16:creationId xmlns:a16="http://schemas.microsoft.com/office/drawing/2014/main" id="{8C246BBB-4393-9C07-5432-BF9BA6D42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3653"/>
                <a:ext cx="7" cy="48"/>
              </a:xfrm>
              <a:custGeom>
                <a:avLst/>
                <a:gdLst>
                  <a:gd name="T0" fmla="*/ 16 w 16"/>
                  <a:gd name="T1" fmla="*/ 0 h 96"/>
                  <a:gd name="T2" fmla="*/ 14 w 16"/>
                  <a:gd name="T3" fmla="*/ 0 h 96"/>
                  <a:gd name="T4" fmla="*/ 12 w 16"/>
                  <a:gd name="T5" fmla="*/ 5 h 96"/>
                  <a:gd name="T6" fmla="*/ 9 w 16"/>
                  <a:gd name="T7" fmla="*/ 10 h 96"/>
                  <a:gd name="T8" fmla="*/ 5 w 16"/>
                  <a:gd name="T9" fmla="*/ 19 h 96"/>
                  <a:gd name="T10" fmla="*/ 4 w 16"/>
                  <a:gd name="T11" fmla="*/ 29 h 96"/>
                  <a:gd name="T12" fmla="*/ 2 w 16"/>
                  <a:gd name="T13" fmla="*/ 39 h 96"/>
                  <a:gd name="T14" fmla="*/ 0 w 16"/>
                  <a:gd name="T15" fmla="*/ 53 h 96"/>
                  <a:gd name="T16" fmla="*/ 2 w 16"/>
                  <a:gd name="T17" fmla="*/ 67 h 96"/>
                  <a:gd name="T18" fmla="*/ 5 w 16"/>
                  <a:gd name="T19" fmla="*/ 81 h 96"/>
                  <a:gd name="T20" fmla="*/ 12 w 16"/>
                  <a:gd name="T21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96">
                    <a:moveTo>
                      <a:pt x="16" y="0"/>
                    </a:moveTo>
                    <a:lnTo>
                      <a:pt x="14" y="0"/>
                    </a:lnTo>
                    <a:lnTo>
                      <a:pt x="12" y="5"/>
                    </a:lnTo>
                    <a:lnTo>
                      <a:pt x="9" y="10"/>
                    </a:lnTo>
                    <a:lnTo>
                      <a:pt x="5" y="19"/>
                    </a:lnTo>
                    <a:lnTo>
                      <a:pt x="4" y="29"/>
                    </a:lnTo>
                    <a:lnTo>
                      <a:pt x="2" y="39"/>
                    </a:lnTo>
                    <a:lnTo>
                      <a:pt x="0" y="53"/>
                    </a:lnTo>
                    <a:lnTo>
                      <a:pt x="2" y="67"/>
                    </a:lnTo>
                    <a:lnTo>
                      <a:pt x="5" y="81"/>
                    </a:lnTo>
                    <a:lnTo>
                      <a:pt x="12" y="96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05" name="Line 1029">
                <a:extLst>
                  <a:ext uri="{FF2B5EF4-FFF2-40B4-BE49-F238E27FC236}">
                    <a16:creationId xmlns:a16="http://schemas.microsoft.com/office/drawing/2014/main" id="{73FF4211-DCD6-7968-F801-C37942173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67" y="3621"/>
                <a:ext cx="12" cy="2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06" name="Freeform 1030">
                <a:extLst>
                  <a:ext uri="{FF2B5EF4-FFF2-40B4-BE49-F238E27FC236}">
                    <a16:creationId xmlns:a16="http://schemas.microsoft.com/office/drawing/2014/main" id="{A38EE5BC-7253-C219-24EA-769E936DC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3452"/>
                <a:ext cx="35" cy="11"/>
              </a:xfrm>
              <a:custGeom>
                <a:avLst/>
                <a:gdLst>
                  <a:gd name="T0" fmla="*/ 71 w 71"/>
                  <a:gd name="T1" fmla="*/ 15 h 20"/>
                  <a:gd name="T2" fmla="*/ 69 w 71"/>
                  <a:gd name="T3" fmla="*/ 15 h 20"/>
                  <a:gd name="T4" fmla="*/ 64 w 71"/>
                  <a:gd name="T5" fmla="*/ 12 h 20"/>
                  <a:gd name="T6" fmla="*/ 57 w 71"/>
                  <a:gd name="T7" fmla="*/ 8 h 20"/>
                  <a:gd name="T8" fmla="*/ 47 w 71"/>
                  <a:gd name="T9" fmla="*/ 5 h 20"/>
                  <a:gd name="T10" fmla="*/ 38 w 71"/>
                  <a:gd name="T11" fmla="*/ 1 h 20"/>
                  <a:gd name="T12" fmla="*/ 28 w 71"/>
                  <a:gd name="T13" fmla="*/ 0 h 20"/>
                  <a:gd name="T14" fmla="*/ 17 w 71"/>
                  <a:gd name="T15" fmla="*/ 0 h 20"/>
                  <a:gd name="T16" fmla="*/ 9 w 71"/>
                  <a:gd name="T17" fmla="*/ 3 h 20"/>
                  <a:gd name="T18" fmla="*/ 3 w 71"/>
                  <a:gd name="T19" fmla="*/ 10 h 20"/>
                  <a:gd name="T20" fmla="*/ 0 w 71"/>
                  <a:gd name="T2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20">
                    <a:moveTo>
                      <a:pt x="71" y="15"/>
                    </a:moveTo>
                    <a:lnTo>
                      <a:pt x="69" y="15"/>
                    </a:lnTo>
                    <a:lnTo>
                      <a:pt x="64" y="12"/>
                    </a:lnTo>
                    <a:lnTo>
                      <a:pt x="57" y="8"/>
                    </a:lnTo>
                    <a:lnTo>
                      <a:pt x="47" y="5"/>
                    </a:lnTo>
                    <a:lnTo>
                      <a:pt x="38" y="1"/>
                    </a:lnTo>
                    <a:lnTo>
                      <a:pt x="28" y="0"/>
                    </a:lnTo>
                    <a:lnTo>
                      <a:pt x="17" y="0"/>
                    </a:lnTo>
                    <a:lnTo>
                      <a:pt x="9" y="3"/>
                    </a:lnTo>
                    <a:lnTo>
                      <a:pt x="3" y="10"/>
                    </a:lnTo>
                    <a:lnTo>
                      <a:pt x="0" y="2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07" name="Freeform 1031">
                <a:extLst>
                  <a:ext uri="{FF2B5EF4-FFF2-40B4-BE49-F238E27FC236}">
                    <a16:creationId xmlns:a16="http://schemas.microsoft.com/office/drawing/2014/main" id="{351B7671-93D3-CDB3-EC67-98FB54269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3292"/>
                <a:ext cx="16" cy="22"/>
              </a:xfrm>
              <a:custGeom>
                <a:avLst/>
                <a:gdLst>
                  <a:gd name="T0" fmla="*/ 33 w 33"/>
                  <a:gd name="T1" fmla="*/ 0 h 45"/>
                  <a:gd name="T2" fmla="*/ 33 w 33"/>
                  <a:gd name="T3" fmla="*/ 2 h 45"/>
                  <a:gd name="T4" fmla="*/ 33 w 33"/>
                  <a:gd name="T5" fmla="*/ 4 h 45"/>
                  <a:gd name="T6" fmla="*/ 31 w 33"/>
                  <a:gd name="T7" fmla="*/ 7 h 45"/>
                  <a:gd name="T8" fmla="*/ 28 w 33"/>
                  <a:gd name="T9" fmla="*/ 12 h 45"/>
                  <a:gd name="T10" fmla="*/ 26 w 33"/>
                  <a:gd name="T11" fmla="*/ 18 h 45"/>
                  <a:gd name="T12" fmla="*/ 21 w 33"/>
                  <a:gd name="T13" fmla="*/ 24 h 45"/>
                  <a:gd name="T14" fmla="*/ 17 w 33"/>
                  <a:gd name="T15" fmla="*/ 30 h 45"/>
                  <a:gd name="T16" fmla="*/ 12 w 33"/>
                  <a:gd name="T17" fmla="*/ 37 h 45"/>
                  <a:gd name="T18" fmla="*/ 7 w 33"/>
                  <a:gd name="T19" fmla="*/ 40 h 45"/>
                  <a:gd name="T20" fmla="*/ 0 w 33"/>
                  <a:gd name="T2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5">
                    <a:moveTo>
                      <a:pt x="33" y="0"/>
                    </a:moveTo>
                    <a:lnTo>
                      <a:pt x="33" y="2"/>
                    </a:lnTo>
                    <a:lnTo>
                      <a:pt x="33" y="4"/>
                    </a:lnTo>
                    <a:lnTo>
                      <a:pt x="31" y="7"/>
                    </a:lnTo>
                    <a:lnTo>
                      <a:pt x="28" y="12"/>
                    </a:lnTo>
                    <a:lnTo>
                      <a:pt x="26" y="18"/>
                    </a:lnTo>
                    <a:lnTo>
                      <a:pt x="21" y="24"/>
                    </a:lnTo>
                    <a:lnTo>
                      <a:pt x="17" y="30"/>
                    </a:lnTo>
                    <a:lnTo>
                      <a:pt x="12" y="37"/>
                    </a:lnTo>
                    <a:lnTo>
                      <a:pt x="7" y="40"/>
                    </a:lnTo>
                    <a:lnTo>
                      <a:pt x="0" y="4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08" name="Freeform 1032">
                <a:extLst>
                  <a:ext uri="{FF2B5EF4-FFF2-40B4-BE49-F238E27FC236}">
                    <a16:creationId xmlns:a16="http://schemas.microsoft.com/office/drawing/2014/main" id="{1F03D572-31DB-EF93-8DC0-10C8258E8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3376"/>
                <a:ext cx="39" cy="17"/>
              </a:xfrm>
              <a:custGeom>
                <a:avLst/>
                <a:gdLst>
                  <a:gd name="T0" fmla="*/ 78 w 78"/>
                  <a:gd name="T1" fmla="*/ 0 h 32"/>
                  <a:gd name="T2" fmla="*/ 76 w 78"/>
                  <a:gd name="T3" fmla="*/ 0 h 32"/>
                  <a:gd name="T4" fmla="*/ 74 w 78"/>
                  <a:gd name="T5" fmla="*/ 1 h 32"/>
                  <a:gd name="T6" fmla="*/ 71 w 78"/>
                  <a:gd name="T7" fmla="*/ 5 h 32"/>
                  <a:gd name="T8" fmla="*/ 65 w 78"/>
                  <a:gd name="T9" fmla="*/ 8 h 32"/>
                  <a:gd name="T10" fmla="*/ 59 w 78"/>
                  <a:gd name="T11" fmla="*/ 13 h 32"/>
                  <a:gd name="T12" fmla="*/ 50 w 78"/>
                  <a:gd name="T13" fmla="*/ 19 h 32"/>
                  <a:gd name="T14" fmla="*/ 41 w 78"/>
                  <a:gd name="T15" fmla="*/ 22 h 32"/>
                  <a:gd name="T16" fmla="*/ 29 w 78"/>
                  <a:gd name="T17" fmla="*/ 27 h 32"/>
                  <a:gd name="T18" fmla="*/ 15 w 78"/>
                  <a:gd name="T19" fmla="*/ 31 h 32"/>
                  <a:gd name="T20" fmla="*/ 0 w 78"/>
                  <a:gd name="T2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32">
                    <a:moveTo>
                      <a:pt x="78" y="0"/>
                    </a:moveTo>
                    <a:lnTo>
                      <a:pt x="76" y="0"/>
                    </a:lnTo>
                    <a:lnTo>
                      <a:pt x="74" y="1"/>
                    </a:lnTo>
                    <a:lnTo>
                      <a:pt x="71" y="5"/>
                    </a:lnTo>
                    <a:lnTo>
                      <a:pt x="65" y="8"/>
                    </a:lnTo>
                    <a:lnTo>
                      <a:pt x="59" y="13"/>
                    </a:lnTo>
                    <a:lnTo>
                      <a:pt x="50" y="19"/>
                    </a:lnTo>
                    <a:lnTo>
                      <a:pt x="41" y="22"/>
                    </a:lnTo>
                    <a:lnTo>
                      <a:pt x="29" y="27"/>
                    </a:lnTo>
                    <a:lnTo>
                      <a:pt x="15" y="31"/>
                    </a:lnTo>
                    <a:lnTo>
                      <a:pt x="0" y="3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09" name="Freeform 1033">
                <a:extLst>
                  <a:ext uri="{FF2B5EF4-FFF2-40B4-BE49-F238E27FC236}">
                    <a16:creationId xmlns:a16="http://schemas.microsoft.com/office/drawing/2014/main" id="{2C11C7B8-D145-0F48-51E0-E2A95DCAE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3385"/>
                <a:ext cx="14" cy="26"/>
              </a:xfrm>
              <a:custGeom>
                <a:avLst/>
                <a:gdLst>
                  <a:gd name="T0" fmla="*/ 30 w 30"/>
                  <a:gd name="T1" fmla="*/ 0 h 52"/>
                  <a:gd name="T2" fmla="*/ 28 w 30"/>
                  <a:gd name="T3" fmla="*/ 0 h 52"/>
                  <a:gd name="T4" fmla="*/ 26 w 30"/>
                  <a:gd name="T5" fmla="*/ 2 h 52"/>
                  <a:gd name="T6" fmla="*/ 23 w 30"/>
                  <a:gd name="T7" fmla="*/ 3 h 52"/>
                  <a:gd name="T8" fmla="*/ 18 w 30"/>
                  <a:gd name="T9" fmla="*/ 7 h 52"/>
                  <a:gd name="T10" fmla="*/ 12 w 30"/>
                  <a:gd name="T11" fmla="*/ 10 h 52"/>
                  <a:gd name="T12" fmla="*/ 9 w 30"/>
                  <a:gd name="T13" fmla="*/ 15 h 52"/>
                  <a:gd name="T14" fmla="*/ 4 w 30"/>
                  <a:gd name="T15" fmla="*/ 22 h 52"/>
                  <a:gd name="T16" fmla="*/ 2 w 30"/>
                  <a:gd name="T17" fmla="*/ 31 h 52"/>
                  <a:gd name="T18" fmla="*/ 0 w 30"/>
                  <a:gd name="T19" fmla="*/ 40 h 52"/>
                  <a:gd name="T20" fmla="*/ 0 w 30"/>
                  <a:gd name="T2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2">
                    <a:moveTo>
                      <a:pt x="30" y="0"/>
                    </a:moveTo>
                    <a:lnTo>
                      <a:pt x="28" y="0"/>
                    </a:lnTo>
                    <a:lnTo>
                      <a:pt x="26" y="2"/>
                    </a:lnTo>
                    <a:lnTo>
                      <a:pt x="23" y="3"/>
                    </a:lnTo>
                    <a:lnTo>
                      <a:pt x="18" y="7"/>
                    </a:lnTo>
                    <a:lnTo>
                      <a:pt x="12" y="10"/>
                    </a:lnTo>
                    <a:lnTo>
                      <a:pt x="9" y="15"/>
                    </a:lnTo>
                    <a:lnTo>
                      <a:pt x="4" y="22"/>
                    </a:lnTo>
                    <a:lnTo>
                      <a:pt x="2" y="31"/>
                    </a:lnTo>
                    <a:lnTo>
                      <a:pt x="0" y="40"/>
                    </a:lnTo>
                    <a:lnTo>
                      <a:pt x="0" y="5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10" name="Freeform 1034">
                <a:extLst>
                  <a:ext uri="{FF2B5EF4-FFF2-40B4-BE49-F238E27FC236}">
                    <a16:creationId xmlns:a16="http://schemas.microsoft.com/office/drawing/2014/main" id="{94D0DD8A-8ED5-B262-4AB2-2C5CB80C2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2560"/>
                <a:ext cx="250" cy="107"/>
              </a:xfrm>
              <a:custGeom>
                <a:avLst/>
                <a:gdLst>
                  <a:gd name="T0" fmla="*/ 502 w 502"/>
                  <a:gd name="T1" fmla="*/ 0 h 215"/>
                  <a:gd name="T2" fmla="*/ 493 w 502"/>
                  <a:gd name="T3" fmla="*/ 0 h 215"/>
                  <a:gd name="T4" fmla="*/ 470 w 502"/>
                  <a:gd name="T5" fmla="*/ 5 h 215"/>
                  <a:gd name="T6" fmla="*/ 436 w 502"/>
                  <a:gd name="T7" fmla="*/ 12 h 215"/>
                  <a:gd name="T8" fmla="*/ 393 w 502"/>
                  <a:gd name="T9" fmla="*/ 23 h 215"/>
                  <a:gd name="T10" fmla="*/ 346 w 502"/>
                  <a:gd name="T11" fmla="*/ 33 h 215"/>
                  <a:gd name="T12" fmla="*/ 296 w 502"/>
                  <a:gd name="T13" fmla="*/ 47 h 215"/>
                  <a:gd name="T14" fmla="*/ 248 w 502"/>
                  <a:gd name="T15" fmla="*/ 61 h 215"/>
                  <a:gd name="T16" fmla="*/ 204 w 502"/>
                  <a:gd name="T17" fmla="*/ 76 h 215"/>
                  <a:gd name="T18" fmla="*/ 168 w 502"/>
                  <a:gd name="T19" fmla="*/ 92 h 215"/>
                  <a:gd name="T20" fmla="*/ 144 w 502"/>
                  <a:gd name="T21" fmla="*/ 109 h 215"/>
                  <a:gd name="T22" fmla="*/ 144 w 502"/>
                  <a:gd name="T23" fmla="*/ 109 h 215"/>
                  <a:gd name="T24" fmla="*/ 125 w 502"/>
                  <a:gd name="T25" fmla="*/ 125 h 215"/>
                  <a:gd name="T26" fmla="*/ 108 w 502"/>
                  <a:gd name="T27" fmla="*/ 140 h 215"/>
                  <a:gd name="T28" fmla="*/ 90 w 502"/>
                  <a:gd name="T29" fmla="*/ 154 h 215"/>
                  <a:gd name="T30" fmla="*/ 73 w 502"/>
                  <a:gd name="T31" fmla="*/ 166 h 215"/>
                  <a:gd name="T32" fmla="*/ 57 w 502"/>
                  <a:gd name="T33" fmla="*/ 178 h 215"/>
                  <a:gd name="T34" fmla="*/ 42 w 502"/>
                  <a:gd name="T35" fmla="*/ 189 h 215"/>
                  <a:gd name="T36" fmla="*/ 30 w 502"/>
                  <a:gd name="T37" fmla="*/ 197 h 215"/>
                  <a:gd name="T38" fmla="*/ 18 w 502"/>
                  <a:gd name="T39" fmla="*/ 204 h 215"/>
                  <a:gd name="T40" fmla="*/ 7 w 502"/>
                  <a:gd name="T41" fmla="*/ 209 h 215"/>
                  <a:gd name="T42" fmla="*/ 0 w 502"/>
                  <a:gd name="T4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2" h="215">
                    <a:moveTo>
                      <a:pt x="502" y="0"/>
                    </a:moveTo>
                    <a:lnTo>
                      <a:pt x="493" y="0"/>
                    </a:lnTo>
                    <a:lnTo>
                      <a:pt x="470" y="5"/>
                    </a:lnTo>
                    <a:lnTo>
                      <a:pt x="436" y="12"/>
                    </a:lnTo>
                    <a:lnTo>
                      <a:pt x="393" y="23"/>
                    </a:lnTo>
                    <a:lnTo>
                      <a:pt x="346" y="33"/>
                    </a:lnTo>
                    <a:lnTo>
                      <a:pt x="296" y="47"/>
                    </a:lnTo>
                    <a:lnTo>
                      <a:pt x="248" y="61"/>
                    </a:lnTo>
                    <a:lnTo>
                      <a:pt x="204" y="76"/>
                    </a:lnTo>
                    <a:lnTo>
                      <a:pt x="168" y="92"/>
                    </a:lnTo>
                    <a:lnTo>
                      <a:pt x="144" y="109"/>
                    </a:lnTo>
                    <a:lnTo>
                      <a:pt x="144" y="109"/>
                    </a:lnTo>
                    <a:lnTo>
                      <a:pt x="125" y="125"/>
                    </a:lnTo>
                    <a:lnTo>
                      <a:pt x="108" y="140"/>
                    </a:lnTo>
                    <a:lnTo>
                      <a:pt x="90" y="154"/>
                    </a:lnTo>
                    <a:lnTo>
                      <a:pt x="73" y="166"/>
                    </a:lnTo>
                    <a:lnTo>
                      <a:pt x="57" y="178"/>
                    </a:lnTo>
                    <a:lnTo>
                      <a:pt x="42" y="189"/>
                    </a:lnTo>
                    <a:lnTo>
                      <a:pt x="30" y="197"/>
                    </a:lnTo>
                    <a:lnTo>
                      <a:pt x="18" y="204"/>
                    </a:lnTo>
                    <a:lnTo>
                      <a:pt x="7" y="209"/>
                    </a:lnTo>
                    <a:lnTo>
                      <a:pt x="0" y="215"/>
                    </a:lnTo>
                  </a:path>
                </a:pathLst>
              </a:custGeom>
              <a:noFill/>
              <a:ln w="7938">
                <a:solidFill>
                  <a:srgbClr val="CB26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11" name="Freeform 1035">
                <a:extLst>
                  <a:ext uri="{FF2B5EF4-FFF2-40B4-BE49-F238E27FC236}">
                    <a16:creationId xmlns:a16="http://schemas.microsoft.com/office/drawing/2014/main" id="{E3F518BF-F13F-0B5D-A87B-0AB8C15D1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2596"/>
                <a:ext cx="78" cy="5"/>
              </a:xfrm>
              <a:custGeom>
                <a:avLst/>
                <a:gdLst>
                  <a:gd name="T0" fmla="*/ 155 w 155"/>
                  <a:gd name="T1" fmla="*/ 0 h 10"/>
                  <a:gd name="T2" fmla="*/ 152 w 155"/>
                  <a:gd name="T3" fmla="*/ 2 h 10"/>
                  <a:gd name="T4" fmla="*/ 142 w 155"/>
                  <a:gd name="T5" fmla="*/ 2 h 10"/>
                  <a:gd name="T6" fmla="*/ 126 w 155"/>
                  <a:gd name="T7" fmla="*/ 3 h 10"/>
                  <a:gd name="T8" fmla="*/ 107 w 155"/>
                  <a:gd name="T9" fmla="*/ 7 h 10"/>
                  <a:gd name="T10" fmla="*/ 86 w 155"/>
                  <a:gd name="T11" fmla="*/ 9 h 10"/>
                  <a:gd name="T12" fmla="*/ 64 w 155"/>
                  <a:gd name="T13" fmla="*/ 9 h 10"/>
                  <a:gd name="T14" fmla="*/ 43 w 155"/>
                  <a:gd name="T15" fmla="*/ 10 h 10"/>
                  <a:gd name="T16" fmla="*/ 24 w 155"/>
                  <a:gd name="T17" fmla="*/ 9 h 10"/>
                  <a:gd name="T18" fmla="*/ 9 w 155"/>
                  <a:gd name="T19" fmla="*/ 7 h 10"/>
                  <a:gd name="T20" fmla="*/ 0 w 155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" h="10">
                    <a:moveTo>
                      <a:pt x="155" y="0"/>
                    </a:moveTo>
                    <a:lnTo>
                      <a:pt x="152" y="2"/>
                    </a:lnTo>
                    <a:lnTo>
                      <a:pt x="142" y="2"/>
                    </a:lnTo>
                    <a:lnTo>
                      <a:pt x="126" y="3"/>
                    </a:lnTo>
                    <a:lnTo>
                      <a:pt x="107" y="7"/>
                    </a:lnTo>
                    <a:lnTo>
                      <a:pt x="86" y="9"/>
                    </a:lnTo>
                    <a:lnTo>
                      <a:pt x="64" y="9"/>
                    </a:lnTo>
                    <a:lnTo>
                      <a:pt x="43" y="10"/>
                    </a:lnTo>
                    <a:lnTo>
                      <a:pt x="24" y="9"/>
                    </a:lnTo>
                    <a:lnTo>
                      <a:pt x="9" y="7"/>
                    </a:lnTo>
                    <a:lnTo>
                      <a:pt x="0" y="3"/>
                    </a:lnTo>
                  </a:path>
                </a:pathLst>
              </a:custGeom>
              <a:noFill/>
              <a:ln w="7938">
                <a:solidFill>
                  <a:srgbClr val="CB26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12" name="Line 1036">
                <a:extLst>
                  <a:ext uri="{FF2B5EF4-FFF2-40B4-BE49-F238E27FC236}">
                    <a16:creationId xmlns:a16="http://schemas.microsoft.com/office/drawing/2014/main" id="{9E923E60-1118-B216-4126-4E908EADC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25" y="2623"/>
                <a:ext cx="30" cy="44"/>
              </a:xfrm>
              <a:prstGeom prst="line">
                <a:avLst/>
              </a:prstGeom>
              <a:noFill/>
              <a:ln w="7938">
                <a:solidFill>
                  <a:srgbClr val="CB26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13" name="Freeform 1037">
                <a:extLst>
                  <a:ext uri="{FF2B5EF4-FFF2-40B4-BE49-F238E27FC236}">
                    <a16:creationId xmlns:a16="http://schemas.microsoft.com/office/drawing/2014/main" id="{2D2656D1-926F-E884-1F9A-6AEE260F0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3533"/>
                <a:ext cx="69" cy="31"/>
              </a:xfrm>
              <a:custGeom>
                <a:avLst/>
                <a:gdLst>
                  <a:gd name="T0" fmla="*/ 136 w 138"/>
                  <a:gd name="T1" fmla="*/ 6 h 63"/>
                  <a:gd name="T2" fmla="*/ 133 w 138"/>
                  <a:gd name="T3" fmla="*/ 4 h 63"/>
                  <a:gd name="T4" fmla="*/ 129 w 138"/>
                  <a:gd name="T5" fmla="*/ 2 h 63"/>
                  <a:gd name="T6" fmla="*/ 127 w 138"/>
                  <a:gd name="T7" fmla="*/ 0 h 63"/>
                  <a:gd name="T8" fmla="*/ 114 w 138"/>
                  <a:gd name="T9" fmla="*/ 0 h 63"/>
                  <a:gd name="T10" fmla="*/ 101 w 138"/>
                  <a:gd name="T11" fmla="*/ 0 h 63"/>
                  <a:gd name="T12" fmla="*/ 89 w 138"/>
                  <a:gd name="T13" fmla="*/ 2 h 63"/>
                  <a:gd name="T14" fmla="*/ 81 w 138"/>
                  <a:gd name="T15" fmla="*/ 6 h 63"/>
                  <a:gd name="T16" fmla="*/ 69 w 138"/>
                  <a:gd name="T17" fmla="*/ 9 h 63"/>
                  <a:gd name="T18" fmla="*/ 57 w 138"/>
                  <a:gd name="T19" fmla="*/ 14 h 63"/>
                  <a:gd name="T20" fmla="*/ 44 w 138"/>
                  <a:gd name="T21" fmla="*/ 19 h 63"/>
                  <a:gd name="T22" fmla="*/ 41 w 138"/>
                  <a:gd name="T23" fmla="*/ 21 h 63"/>
                  <a:gd name="T24" fmla="*/ 38 w 138"/>
                  <a:gd name="T25" fmla="*/ 25 h 63"/>
                  <a:gd name="T26" fmla="*/ 32 w 138"/>
                  <a:gd name="T27" fmla="*/ 26 h 63"/>
                  <a:gd name="T28" fmla="*/ 31 w 138"/>
                  <a:gd name="T29" fmla="*/ 28 h 63"/>
                  <a:gd name="T30" fmla="*/ 24 w 138"/>
                  <a:gd name="T31" fmla="*/ 35 h 63"/>
                  <a:gd name="T32" fmla="*/ 17 w 138"/>
                  <a:gd name="T33" fmla="*/ 40 h 63"/>
                  <a:gd name="T34" fmla="*/ 12 w 138"/>
                  <a:gd name="T35" fmla="*/ 47 h 63"/>
                  <a:gd name="T36" fmla="*/ 8 w 138"/>
                  <a:gd name="T37" fmla="*/ 49 h 63"/>
                  <a:gd name="T38" fmla="*/ 6 w 138"/>
                  <a:gd name="T39" fmla="*/ 51 h 63"/>
                  <a:gd name="T40" fmla="*/ 5 w 138"/>
                  <a:gd name="T41" fmla="*/ 54 h 63"/>
                  <a:gd name="T42" fmla="*/ 3 w 138"/>
                  <a:gd name="T43" fmla="*/ 56 h 63"/>
                  <a:gd name="T44" fmla="*/ 3 w 138"/>
                  <a:gd name="T45" fmla="*/ 56 h 63"/>
                  <a:gd name="T46" fmla="*/ 3 w 138"/>
                  <a:gd name="T47" fmla="*/ 56 h 63"/>
                  <a:gd name="T48" fmla="*/ 3 w 138"/>
                  <a:gd name="T49" fmla="*/ 54 h 63"/>
                  <a:gd name="T50" fmla="*/ 3 w 138"/>
                  <a:gd name="T51" fmla="*/ 54 h 63"/>
                  <a:gd name="T52" fmla="*/ 1 w 138"/>
                  <a:gd name="T53" fmla="*/ 56 h 63"/>
                  <a:gd name="T54" fmla="*/ 1 w 138"/>
                  <a:gd name="T55" fmla="*/ 57 h 63"/>
                  <a:gd name="T56" fmla="*/ 0 w 138"/>
                  <a:gd name="T57" fmla="*/ 59 h 63"/>
                  <a:gd name="T58" fmla="*/ 1 w 138"/>
                  <a:gd name="T59" fmla="*/ 61 h 63"/>
                  <a:gd name="T60" fmla="*/ 3 w 138"/>
                  <a:gd name="T61" fmla="*/ 63 h 63"/>
                  <a:gd name="T62" fmla="*/ 5 w 138"/>
                  <a:gd name="T63" fmla="*/ 63 h 63"/>
                  <a:gd name="T64" fmla="*/ 6 w 138"/>
                  <a:gd name="T65" fmla="*/ 63 h 63"/>
                  <a:gd name="T66" fmla="*/ 6 w 138"/>
                  <a:gd name="T67" fmla="*/ 63 h 63"/>
                  <a:gd name="T68" fmla="*/ 6 w 138"/>
                  <a:gd name="T69" fmla="*/ 63 h 63"/>
                  <a:gd name="T70" fmla="*/ 8 w 138"/>
                  <a:gd name="T71" fmla="*/ 63 h 63"/>
                  <a:gd name="T72" fmla="*/ 8 w 138"/>
                  <a:gd name="T73" fmla="*/ 63 h 63"/>
                  <a:gd name="T74" fmla="*/ 15 w 138"/>
                  <a:gd name="T75" fmla="*/ 54 h 63"/>
                  <a:gd name="T76" fmla="*/ 24 w 138"/>
                  <a:gd name="T77" fmla="*/ 47 h 63"/>
                  <a:gd name="T78" fmla="*/ 32 w 138"/>
                  <a:gd name="T79" fmla="*/ 38 h 63"/>
                  <a:gd name="T80" fmla="*/ 38 w 138"/>
                  <a:gd name="T81" fmla="*/ 33 h 63"/>
                  <a:gd name="T82" fmla="*/ 44 w 138"/>
                  <a:gd name="T83" fmla="*/ 30 h 63"/>
                  <a:gd name="T84" fmla="*/ 53 w 138"/>
                  <a:gd name="T85" fmla="*/ 25 h 63"/>
                  <a:gd name="T86" fmla="*/ 62 w 138"/>
                  <a:gd name="T87" fmla="*/ 21 h 63"/>
                  <a:gd name="T88" fmla="*/ 67 w 138"/>
                  <a:gd name="T89" fmla="*/ 19 h 63"/>
                  <a:gd name="T90" fmla="*/ 76 w 138"/>
                  <a:gd name="T91" fmla="*/ 16 h 63"/>
                  <a:gd name="T92" fmla="*/ 84 w 138"/>
                  <a:gd name="T93" fmla="*/ 13 h 63"/>
                  <a:gd name="T94" fmla="*/ 89 w 138"/>
                  <a:gd name="T95" fmla="*/ 11 h 63"/>
                  <a:gd name="T96" fmla="*/ 100 w 138"/>
                  <a:gd name="T97" fmla="*/ 9 h 63"/>
                  <a:gd name="T98" fmla="*/ 110 w 138"/>
                  <a:gd name="T99" fmla="*/ 9 h 63"/>
                  <a:gd name="T100" fmla="*/ 120 w 138"/>
                  <a:gd name="T101" fmla="*/ 9 h 63"/>
                  <a:gd name="T102" fmla="*/ 124 w 138"/>
                  <a:gd name="T103" fmla="*/ 9 h 63"/>
                  <a:gd name="T104" fmla="*/ 126 w 138"/>
                  <a:gd name="T105" fmla="*/ 9 h 63"/>
                  <a:gd name="T106" fmla="*/ 129 w 138"/>
                  <a:gd name="T107" fmla="*/ 11 h 63"/>
                  <a:gd name="T108" fmla="*/ 131 w 138"/>
                  <a:gd name="T109" fmla="*/ 13 h 63"/>
                  <a:gd name="T110" fmla="*/ 131 w 138"/>
                  <a:gd name="T111" fmla="*/ 14 h 63"/>
                  <a:gd name="T112" fmla="*/ 133 w 138"/>
                  <a:gd name="T113" fmla="*/ 14 h 63"/>
                  <a:gd name="T114" fmla="*/ 134 w 138"/>
                  <a:gd name="T115" fmla="*/ 14 h 63"/>
                  <a:gd name="T116" fmla="*/ 136 w 138"/>
                  <a:gd name="T117" fmla="*/ 14 h 63"/>
                  <a:gd name="T118" fmla="*/ 138 w 138"/>
                  <a:gd name="T119" fmla="*/ 13 h 63"/>
                  <a:gd name="T120" fmla="*/ 138 w 138"/>
                  <a:gd name="T121" fmla="*/ 11 h 63"/>
                  <a:gd name="T122" fmla="*/ 138 w 138"/>
                  <a:gd name="T123" fmla="*/ 9 h 63"/>
                  <a:gd name="T124" fmla="*/ 138 w 138"/>
                  <a:gd name="T125" fmla="*/ 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8" h="63">
                    <a:moveTo>
                      <a:pt x="138" y="9"/>
                    </a:moveTo>
                    <a:lnTo>
                      <a:pt x="138" y="7"/>
                    </a:lnTo>
                    <a:lnTo>
                      <a:pt x="136" y="6"/>
                    </a:lnTo>
                    <a:lnTo>
                      <a:pt x="136" y="6"/>
                    </a:lnTo>
                    <a:lnTo>
                      <a:pt x="134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29" y="2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2" y="0"/>
                    </a:lnTo>
                    <a:lnTo>
                      <a:pt x="119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7" y="0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93" y="2"/>
                    </a:lnTo>
                    <a:lnTo>
                      <a:pt x="89" y="2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1" y="6"/>
                    </a:lnTo>
                    <a:lnTo>
                      <a:pt x="77" y="6"/>
                    </a:lnTo>
                    <a:lnTo>
                      <a:pt x="72" y="7"/>
                    </a:lnTo>
                    <a:lnTo>
                      <a:pt x="69" y="9"/>
                    </a:lnTo>
                    <a:lnTo>
                      <a:pt x="63" y="11"/>
                    </a:lnTo>
                    <a:lnTo>
                      <a:pt x="60" y="13"/>
                    </a:lnTo>
                    <a:lnTo>
                      <a:pt x="57" y="14"/>
                    </a:lnTo>
                    <a:lnTo>
                      <a:pt x="51" y="16"/>
                    </a:lnTo>
                    <a:lnTo>
                      <a:pt x="48" y="18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3" y="21"/>
                    </a:lnTo>
                    <a:lnTo>
                      <a:pt x="41" y="21"/>
                    </a:lnTo>
                    <a:lnTo>
                      <a:pt x="39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4" y="26"/>
                    </a:lnTo>
                    <a:lnTo>
                      <a:pt x="32" y="2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27" y="30"/>
                    </a:lnTo>
                    <a:lnTo>
                      <a:pt x="25" y="32"/>
                    </a:lnTo>
                    <a:lnTo>
                      <a:pt x="24" y="35"/>
                    </a:lnTo>
                    <a:lnTo>
                      <a:pt x="22" y="37"/>
                    </a:lnTo>
                    <a:lnTo>
                      <a:pt x="19" y="38"/>
                    </a:lnTo>
                    <a:lnTo>
                      <a:pt x="17" y="40"/>
                    </a:lnTo>
                    <a:lnTo>
                      <a:pt x="15" y="42"/>
                    </a:lnTo>
                    <a:lnTo>
                      <a:pt x="13" y="44"/>
                    </a:lnTo>
                    <a:lnTo>
                      <a:pt x="12" y="47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1" y="63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5" y="63"/>
                    </a:lnTo>
                    <a:lnTo>
                      <a:pt x="5" y="63"/>
                    </a:lnTo>
                    <a:lnTo>
                      <a:pt x="5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10" y="59"/>
                    </a:lnTo>
                    <a:lnTo>
                      <a:pt x="13" y="57"/>
                    </a:lnTo>
                    <a:lnTo>
                      <a:pt x="15" y="54"/>
                    </a:lnTo>
                    <a:lnTo>
                      <a:pt x="19" y="52"/>
                    </a:lnTo>
                    <a:lnTo>
                      <a:pt x="22" y="49"/>
                    </a:lnTo>
                    <a:lnTo>
                      <a:pt x="24" y="47"/>
                    </a:lnTo>
                    <a:lnTo>
                      <a:pt x="27" y="44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4" y="35"/>
                    </a:lnTo>
                    <a:lnTo>
                      <a:pt x="34" y="35"/>
                    </a:lnTo>
                    <a:lnTo>
                      <a:pt x="38" y="33"/>
                    </a:lnTo>
                    <a:lnTo>
                      <a:pt x="39" y="33"/>
                    </a:lnTo>
                    <a:lnTo>
                      <a:pt x="43" y="32"/>
                    </a:lnTo>
                    <a:lnTo>
                      <a:pt x="44" y="30"/>
                    </a:lnTo>
                    <a:lnTo>
                      <a:pt x="48" y="28"/>
                    </a:lnTo>
                    <a:lnTo>
                      <a:pt x="50" y="26"/>
                    </a:lnTo>
                    <a:lnTo>
                      <a:pt x="53" y="25"/>
                    </a:lnTo>
                    <a:lnTo>
                      <a:pt x="55" y="23"/>
                    </a:lnTo>
                    <a:lnTo>
                      <a:pt x="58" y="23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3" y="19"/>
                    </a:lnTo>
                    <a:lnTo>
                      <a:pt x="67" y="19"/>
                    </a:lnTo>
                    <a:lnTo>
                      <a:pt x="70" y="18"/>
                    </a:lnTo>
                    <a:lnTo>
                      <a:pt x="72" y="18"/>
                    </a:lnTo>
                    <a:lnTo>
                      <a:pt x="76" y="16"/>
                    </a:lnTo>
                    <a:lnTo>
                      <a:pt x="77" y="14"/>
                    </a:lnTo>
                    <a:lnTo>
                      <a:pt x="81" y="14"/>
                    </a:lnTo>
                    <a:lnTo>
                      <a:pt x="84" y="13"/>
                    </a:lnTo>
                    <a:lnTo>
                      <a:pt x="86" y="13"/>
                    </a:lnTo>
                    <a:lnTo>
                      <a:pt x="89" y="11"/>
                    </a:lnTo>
                    <a:lnTo>
                      <a:pt x="89" y="11"/>
                    </a:lnTo>
                    <a:lnTo>
                      <a:pt x="93" y="11"/>
                    </a:lnTo>
                    <a:lnTo>
                      <a:pt x="96" y="11"/>
                    </a:lnTo>
                    <a:lnTo>
                      <a:pt x="100" y="9"/>
                    </a:lnTo>
                    <a:lnTo>
                      <a:pt x="103" y="9"/>
                    </a:lnTo>
                    <a:lnTo>
                      <a:pt x="107" y="9"/>
                    </a:lnTo>
                    <a:lnTo>
                      <a:pt x="110" y="9"/>
                    </a:lnTo>
                    <a:lnTo>
                      <a:pt x="114" y="9"/>
                    </a:lnTo>
                    <a:lnTo>
                      <a:pt x="117" y="9"/>
                    </a:lnTo>
                    <a:lnTo>
                      <a:pt x="120" y="9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6" y="9"/>
                    </a:lnTo>
                    <a:lnTo>
                      <a:pt x="126" y="9"/>
                    </a:lnTo>
                    <a:lnTo>
                      <a:pt x="126" y="9"/>
                    </a:lnTo>
                    <a:lnTo>
                      <a:pt x="127" y="9"/>
                    </a:lnTo>
                    <a:lnTo>
                      <a:pt x="127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3"/>
                    </a:lnTo>
                    <a:lnTo>
                      <a:pt x="131" y="14"/>
                    </a:lnTo>
                    <a:lnTo>
                      <a:pt x="131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3" y="14"/>
                    </a:lnTo>
                    <a:lnTo>
                      <a:pt x="134" y="14"/>
                    </a:lnTo>
                    <a:lnTo>
                      <a:pt x="134" y="14"/>
                    </a:lnTo>
                    <a:lnTo>
                      <a:pt x="134" y="14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38" y="14"/>
                    </a:lnTo>
                    <a:lnTo>
                      <a:pt x="138" y="13"/>
                    </a:lnTo>
                    <a:lnTo>
                      <a:pt x="138" y="13"/>
                    </a:lnTo>
                    <a:lnTo>
                      <a:pt x="138" y="13"/>
                    </a:lnTo>
                    <a:lnTo>
                      <a:pt x="138" y="11"/>
                    </a:lnTo>
                    <a:lnTo>
                      <a:pt x="138" y="11"/>
                    </a:lnTo>
                    <a:lnTo>
                      <a:pt x="138" y="9"/>
                    </a:lnTo>
                    <a:lnTo>
                      <a:pt x="138" y="9"/>
                    </a:lnTo>
                    <a:lnTo>
                      <a:pt x="138" y="9"/>
                    </a:lnTo>
                    <a:lnTo>
                      <a:pt x="138" y="9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14" name="Freeform 1038">
                <a:extLst>
                  <a:ext uri="{FF2B5EF4-FFF2-40B4-BE49-F238E27FC236}">
                    <a16:creationId xmlns:a16="http://schemas.microsoft.com/office/drawing/2014/main" id="{7584721E-BAD8-2FD3-E10C-C31EE2B90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3490"/>
                <a:ext cx="26" cy="26"/>
              </a:xfrm>
              <a:custGeom>
                <a:avLst/>
                <a:gdLst>
                  <a:gd name="T0" fmla="*/ 42 w 52"/>
                  <a:gd name="T1" fmla="*/ 1 h 52"/>
                  <a:gd name="T2" fmla="*/ 36 w 52"/>
                  <a:gd name="T3" fmla="*/ 1 h 52"/>
                  <a:gd name="T4" fmla="*/ 31 w 52"/>
                  <a:gd name="T5" fmla="*/ 3 h 52"/>
                  <a:gd name="T6" fmla="*/ 28 w 52"/>
                  <a:gd name="T7" fmla="*/ 5 h 52"/>
                  <a:gd name="T8" fmla="*/ 19 w 52"/>
                  <a:gd name="T9" fmla="*/ 8 h 52"/>
                  <a:gd name="T10" fmla="*/ 12 w 52"/>
                  <a:gd name="T11" fmla="*/ 15 h 52"/>
                  <a:gd name="T12" fmla="*/ 5 w 52"/>
                  <a:gd name="T13" fmla="*/ 24 h 52"/>
                  <a:gd name="T14" fmla="*/ 2 w 52"/>
                  <a:gd name="T15" fmla="*/ 27 h 52"/>
                  <a:gd name="T16" fmla="*/ 0 w 52"/>
                  <a:gd name="T17" fmla="*/ 34 h 52"/>
                  <a:gd name="T18" fmla="*/ 0 w 52"/>
                  <a:gd name="T19" fmla="*/ 40 h 52"/>
                  <a:gd name="T20" fmla="*/ 2 w 52"/>
                  <a:gd name="T21" fmla="*/ 46 h 52"/>
                  <a:gd name="T22" fmla="*/ 9 w 52"/>
                  <a:gd name="T23" fmla="*/ 43 h 52"/>
                  <a:gd name="T24" fmla="*/ 9 w 52"/>
                  <a:gd name="T25" fmla="*/ 43 h 52"/>
                  <a:gd name="T26" fmla="*/ 9 w 52"/>
                  <a:gd name="T27" fmla="*/ 43 h 52"/>
                  <a:gd name="T28" fmla="*/ 9 w 52"/>
                  <a:gd name="T29" fmla="*/ 41 h 52"/>
                  <a:gd name="T30" fmla="*/ 7 w 52"/>
                  <a:gd name="T31" fmla="*/ 41 h 52"/>
                  <a:gd name="T32" fmla="*/ 9 w 52"/>
                  <a:gd name="T33" fmla="*/ 41 h 52"/>
                  <a:gd name="T34" fmla="*/ 9 w 52"/>
                  <a:gd name="T35" fmla="*/ 43 h 52"/>
                  <a:gd name="T36" fmla="*/ 9 w 52"/>
                  <a:gd name="T37" fmla="*/ 43 h 52"/>
                  <a:gd name="T38" fmla="*/ 9 w 52"/>
                  <a:gd name="T39" fmla="*/ 43 h 52"/>
                  <a:gd name="T40" fmla="*/ 9 w 52"/>
                  <a:gd name="T41" fmla="*/ 41 h 52"/>
                  <a:gd name="T42" fmla="*/ 7 w 52"/>
                  <a:gd name="T43" fmla="*/ 40 h 52"/>
                  <a:gd name="T44" fmla="*/ 4 w 52"/>
                  <a:gd name="T45" fmla="*/ 40 h 52"/>
                  <a:gd name="T46" fmla="*/ 4 w 52"/>
                  <a:gd name="T47" fmla="*/ 41 h 52"/>
                  <a:gd name="T48" fmla="*/ 2 w 52"/>
                  <a:gd name="T49" fmla="*/ 41 h 52"/>
                  <a:gd name="T50" fmla="*/ 0 w 52"/>
                  <a:gd name="T51" fmla="*/ 45 h 52"/>
                  <a:gd name="T52" fmla="*/ 2 w 52"/>
                  <a:gd name="T53" fmla="*/ 45 h 52"/>
                  <a:gd name="T54" fmla="*/ 2 w 52"/>
                  <a:gd name="T55" fmla="*/ 46 h 52"/>
                  <a:gd name="T56" fmla="*/ 2 w 52"/>
                  <a:gd name="T57" fmla="*/ 48 h 52"/>
                  <a:gd name="T58" fmla="*/ 2 w 52"/>
                  <a:gd name="T59" fmla="*/ 48 h 52"/>
                  <a:gd name="T60" fmla="*/ 5 w 52"/>
                  <a:gd name="T61" fmla="*/ 50 h 52"/>
                  <a:gd name="T62" fmla="*/ 7 w 52"/>
                  <a:gd name="T63" fmla="*/ 52 h 52"/>
                  <a:gd name="T64" fmla="*/ 9 w 52"/>
                  <a:gd name="T65" fmla="*/ 50 h 52"/>
                  <a:gd name="T66" fmla="*/ 11 w 52"/>
                  <a:gd name="T67" fmla="*/ 50 h 52"/>
                  <a:gd name="T68" fmla="*/ 11 w 52"/>
                  <a:gd name="T69" fmla="*/ 48 h 52"/>
                  <a:gd name="T70" fmla="*/ 12 w 52"/>
                  <a:gd name="T71" fmla="*/ 46 h 52"/>
                  <a:gd name="T72" fmla="*/ 11 w 52"/>
                  <a:gd name="T73" fmla="*/ 45 h 52"/>
                  <a:gd name="T74" fmla="*/ 11 w 52"/>
                  <a:gd name="T75" fmla="*/ 43 h 52"/>
                  <a:gd name="T76" fmla="*/ 9 w 52"/>
                  <a:gd name="T77" fmla="*/ 38 h 52"/>
                  <a:gd name="T78" fmla="*/ 12 w 52"/>
                  <a:gd name="T79" fmla="*/ 27 h 52"/>
                  <a:gd name="T80" fmla="*/ 21 w 52"/>
                  <a:gd name="T81" fmla="*/ 19 h 52"/>
                  <a:gd name="T82" fmla="*/ 31 w 52"/>
                  <a:gd name="T83" fmla="*/ 12 h 52"/>
                  <a:gd name="T84" fmla="*/ 35 w 52"/>
                  <a:gd name="T85" fmla="*/ 12 h 52"/>
                  <a:gd name="T86" fmla="*/ 40 w 52"/>
                  <a:gd name="T87" fmla="*/ 10 h 52"/>
                  <a:gd name="T88" fmla="*/ 45 w 52"/>
                  <a:gd name="T89" fmla="*/ 10 h 52"/>
                  <a:gd name="T90" fmla="*/ 49 w 52"/>
                  <a:gd name="T91" fmla="*/ 8 h 52"/>
                  <a:gd name="T92" fmla="*/ 50 w 52"/>
                  <a:gd name="T93" fmla="*/ 8 h 52"/>
                  <a:gd name="T94" fmla="*/ 50 w 52"/>
                  <a:gd name="T95" fmla="*/ 7 h 52"/>
                  <a:gd name="T96" fmla="*/ 52 w 52"/>
                  <a:gd name="T97" fmla="*/ 5 h 52"/>
                  <a:gd name="T98" fmla="*/ 50 w 52"/>
                  <a:gd name="T99" fmla="*/ 3 h 52"/>
                  <a:gd name="T100" fmla="*/ 50 w 52"/>
                  <a:gd name="T101" fmla="*/ 1 h 52"/>
                  <a:gd name="T102" fmla="*/ 49 w 52"/>
                  <a:gd name="T103" fmla="*/ 0 h 52"/>
                  <a:gd name="T104" fmla="*/ 45 w 52"/>
                  <a:gd name="T10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43" y="1"/>
                    </a:lnTo>
                    <a:lnTo>
                      <a:pt x="42" y="1"/>
                    </a:lnTo>
                    <a:lnTo>
                      <a:pt x="40" y="1"/>
                    </a:lnTo>
                    <a:lnTo>
                      <a:pt x="38" y="1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3" y="3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4" y="5"/>
                    </a:lnTo>
                    <a:lnTo>
                      <a:pt x="23" y="7"/>
                    </a:lnTo>
                    <a:lnTo>
                      <a:pt x="19" y="8"/>
                    </a:lnTo>
                    <a:lnTo>
                      <a:pt x="17" y="12"/>
                    </a:lnTo>
                    <a:lnTo>
                      <a:pt x="14" y="14"/>
                    </a:lnTo>
                    <a:lnTo>
                      <a:pt x="12" y="15"/>
                    </a:lnTo>
                    <a:lnTo>
                      <a:pt x="9" y="17"/>
                    </a:lnTo>
                    <a:lnTo>
                      <a:pt x="7" y="20"/>
                    </a:lnTo>
                    <a:lnTo>
                      <a:pt x="5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9" y="38"/>
                    </a:lnTo>
                    <a:lnTo>
                      <a:pt x="11" y="34"/>
                    </a:lnTo>
                    <a:lnTo>
                      <a:pt x="11" y="31"/>
                    </a:lnTo>
                    <a:lnTo>
                      <a:pt x="12" y="27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21" y="19"/>
                    </a:lnTo>
                    <a:lnTo>
                      <a:pt x="24" y="17"/>
                    </a:lnTo>
                    <a:lnTo>
                      <a:pt x="28" y="14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3" y="10"/>
                    </a:lnTo>
                    <a:lnTo>
                      <a:pt x="45" y="10"/>
                    </a:lnTo>
                    <a:lnTo>
                      <a:pt x="47" y="10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15" name="Freeform 1039">
                <a:extLst>
                  <a:ext uri="{FF2B5EF4-FFF2-40B4-BE49-F238E27FC236}">
                    <a16:creationId xmlns:a16="http://schemas.microsoft.com/office/drawing/2014/main" id="{3A0FD8E9-0F86-D422-6375-B037D88D1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3334"/>
                <a:ext cx="13" cy="41"/>
              </a:xfrm>
              <a:custGeom>
                <a:avLst/>
                <a:gdLst>
                  <a:gd name="T0" fmla="*/ 4 w 26"/>
                  <a:gd name="T1" fmla="*/ 10 h 81"/>
                  <a:gd name="T2" fmla="*/ 0 w 26"/>
                  <a:gd name="T3" fmla="*/ 26 h 81"/>
                  <a:gd name="T4" fmla="*/ 2 w 26"/>
                  <a:gd name="T5" fmla="*/ 43 h 81"/>
                  <a:gd name="T6" fmla="*/ 5 w 26"/>
                  <a:gd name="T7" fmla="*/ 59 h 81"/>
                  <a:gd name="T8" fmla="*/ 12 w 26"/>
                  <a:gd name="T9" fmla="*/ 73 h 81"/>
                  <a:gd name="T10" fmla="*/ 18 w 26"/>
                  <a:gd name="T11" fmla="*/ 79 h 81"/>
                  <a:gd name="T12" fmla="*/ 18 w 26"/>
                  <a:gd name="T13" fmla="*/ 79 h 81"/>
                  <a:gd name="T14" fmla="*/ 19 w 26"/>
                  <a:gd name="T15" fmla="*/ 81 h 81"/>
                  <a:gd name="T16" fmla="*/ 21 w 26"/>
                  <a:gd name="T17" fmla="*/ 81 h 81"/>
                  <a:gd name="T18" fmla="*/ 21 w 26"/>
                  <a:gd name="T19" fmla="*/ 81 h 81"/>
                  <a:gd name="T20" fmla="*/ 23 w 26"/>
                  <a:gd name="T21" fmla="*/ 81 h 81"/>
                  <a:gd name="T22" fmla="*/ 24 w 26"/>
                  <a:gd name="T23" fmla="*/ 81 h 81"/>
                  <a:gd name="T24" fmla="*/ 24 w 26"/>
                  <a:gd name="T25" fmla="*/ 79 h 81"/>
                  <a:gd name="T26" fmla="*/ 26 w 26"/>
                  <a:gd name="T27" fmla="*/ 79 h 81"/>
                  <a:gd name="T28" fmla="*/ 26 w 26"/>
                  <a:gd name="T29" fmla="*/ 78 h 81"/>
                  <a:gd name="T30" fmla="*/ 26 w 26"/>
                  <a:gd name="T31" fmla="*/ 76 h 81"/>
                  <a:gd name="T32" fmla="*/ 24 w 26"/>
                  <a:gd name="T33" fmla="*/ 76 h 81"/>
                  <a:gd name="T34" fmla="*/ 18 w 26"/>
                  <a:gd name="T35" fmla="*/ 62 h 81"/>
                  <a:gd name="T36" fmla="*/ 12 w 26"/>
                  <a:gd name="T37" fmla="*/ 48 h 81"/>
                  <a:gd name="T38" fmla="*/ 9 w 26"/>
                  <a:gd name="T39" fmla="*/ 34 h 81"/>
                  <a:gd name="T40" fmla="*/ 11 w 26"/>
                  <a:gd name="T41" fmla="*/ 21 h 81"/>
                  <a:gd name="T42" fmla="*/ 14 w 26"/>
                  <a:gd name="T43" fmla="*/ 5 h 81"/>
                  <a:gd name="T44" fmla="*/ 16 w 26"/>
                  <a:gd name="T45" fmla="*/ 5 h 81"/>
                  <a:gd name="T46" fmla="*/ 16 w 26"/>
                  <a:gd name="T47" fmla="*/ 3 h 81"/>
                  <a:gd name="T48" fmla="*/ 14 w 26"/>
                  <a:gd name="T49" fmla="*/ 3 h 81"/>
                  <a:gd name="T50" fmla="*/ 14 w 26"/>
                  <a:gd name="T51" fmla="*/ 2 h 81"/>
                  <a:gd name="T52" fmla="*/ 12 w 26"/>
                  <a:gd name="T53" fmla="*/ 0 h 81"/>
                  <a:gd name="T54" fmla="*/ 12 w 26"/>
                  <a:gd name="T55" fmla="*/ 0 h 81"/>
                  <a:gd name="T56" fmla="*/ 11 w 26"/>
                  <a:gd name="T57" fmla="*/ 0 h 81"/>
                  <a:gd name="T58" fmla="*/ 9 w 26"/>
                  <a:gd name="T59" fmla="*/ 0 h 81"/>
                  <a:gd name="T60" fmla="*/ 9 w 26"/>
                  <a:gd name="T61" fmla="*/ 2 h 81"/>
                  <a:gd name="T62" fmla="*/ 7 w 26"/>
                  <a:gd name="T63" fmla="*/ 2 h 81"/>
                  <a:gd name="T64" fmla="*/ 7 w 26"/>
                  <a:gd name="T65" fmla="*/ 3 h 81"/>
                  <a:gd name="T66" fmla="*/ 7 w 26"/>
                  <a:gd name="T67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81">
                    <a:moveTo>
                      <a:pt x="7" y="3"/>
                    </a:moveTo>
                    <a:lnTo>
                      <a:pt x="4" y="10"/>
                    </a:lnTo>
                    <a:lnTo>
                      <a:pt x="2" y="19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2" y="43"/>
                    </a:lnTo>
                    <a:lnTo>
                      <a:pt x="4" y="50"/>
                    </a:lnTo>
                    <a:lnTo>
                      <a:pt x="5" y="59"/>
                    </a:lnTo>
                    <a:lnTo>
                      <a:pt x="9" y="66"/>
                    </a:lnTo>
                    <a:lnTo>
                      <a:pt x="12" y="73"/>
                    </a:lnTo>
                    <a:lnTo>
                      <a:pt x="18" y="79"/>
                    </a:lnTo>
                    <a:lnTo>
                      <a:pt x="18" y="79"/>
                    </a:lnTo>
                    <a:lnTo>
                      <a:pt x="18" y="79"/>
                    </a:lnTo>
                    <a:lnTo>
                      <a:pt x="18" y="79"/>
                    </a:lnTo>
                    <a:lnTo>
                      <a:pt x="19" y="81"/>
                    </a:lnTo>
                    <a:lnTo>
                      <a:pt x="19" y="81"/>
                    </a:lnTo>
                    <a:lnTo>
                      <a:pt x="19" y="8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4" y="81"/>
                    </a:lnTo>
                    <a:lnTo>
                      <a:pt x="24" y="81"/>
                    </a:lnTo>
                    <a:lnTo>
                      <a:pt x="24" y="79"/>
                    </a:lnTo>
                    <a:lnTo>
                      <a:pt x="24" y="79"/>
                    </a:lnTo>
                    <a:lnTo>
                      <a:pt x="26" y="79"/>
                    </a:lnTo>
                    <a:lnTo>
                      <a:pt x="26" y="78"/>
                    </a:lnTo>
                    <a:lnTo>
                      <a:pt x="26" y="78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1" y="69"/>
                    </a:lnTo>
                    <a:lnTo>
                      <a:pt x="18" y="62"/>
                    </a:lnTo>
                    <a:lnTo>
                      <a:pt x="14" y="57"/>
                    </a:lnTo>
                    <a:lnTo>
                      <a:pt x="12" y="48"/>
                    </a:lnTo>
                    <a:lnTo>
                      <a:pt x="11" y="41"/>
                    </a:lnTo>
                    <a:lnTo>
                      <a:pt x="9" y="34"/>
                    </a:lnTo>
                    <a:lnTo>
                      <a:pt x="9" y="28"/>
                    </a:lnTo>
                    <a:lnTo>
                      <a:pt x="11" y="21"/>
                    </a:lnTo>
                    <a:lnTo>
                      <a:pt x="12" y="14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16" name="Freeform 1040">
                <a:extLst>
                  <a:ext uri="{FF2B5EF4-FFF2-40B4-BE49-F238E27FC236}">
                    <a16:creationId xmlns:a16="http://schemas.microsoft.com/office/drawing/2014/main" id="{37E00C7A-E6F7-EAF8-C56D-3514E17B8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3251"/>
                <a:ext cx="9" cy="26"/>
              </a:xfrm>
              <a:custGeom>
                <a:avLst/>
                <a:gdLst>
                  <a:gd name="T0" fmla="*/ 8 w 19"/>
                  <a:gd name="T1" fmla="*/ 5 h 52"/>
                  <a:gd name="T2" fmla="*/ 3 w 19"/>
                  <a:gd name="T3" fmla="*/ 16 h 52"/>
                  <a:gd name="T4" fmla="*/ 1 w 19"/>
                  <a:gd name="T5" fmla="*/ 24 h 52"/>
                  <a:gd name="T6" fmla="*/ 0 w 19"/>
                  <a:gd name="T7" fmla="*/ 35 h 52"/>
                  <a:gd name="T8" fmla="*/ 1 w 19"/>
                  <a:gd name="T9" fmla="*/ 45 h 52"/>
                  <a:gd name="T10" fmla="*/ 1 w 19"/>
                  <a:gd name="T11" fmla="*/ 50 h 52"/>
                  <a:gd name="T12" fmla="*/ 3 w 19"/>
                  <a:gd name="T13" fmla="*/ 50 h 52"/>
                  <a:gd name="T14" fmla="*/ 3 w 19"/>
                  <a:gd name="T15" fmla="*/ 52 h 52"/>
                  <a:gd name="T16" fmla="*/ 5 w 19"/>
                  <a:gd name="T17" fmla="*/ 52 h 52"/>
                  <a:gd name="T18" fmla="*/ 7 w 19"/>
                  <a:gd name="T19" fmla="*/ 52 h 52"/>
                  <a:gd name="T20" fmla="*/ 8 w 19"/>
                  <a:gd name="T21" fmla="*/ 52 h 52"/>
                  <a:gd name="T22" fmla="*/ 8 w 19"/>
                  <a:gd name="T23" fmla="*/ 52 h 52"/>
                  <a:gd name="T24" fmla="*/ 10 w 19"/>
                  <a:gd name="T25" fmla="*/ 50 h 52"/>
                  <a:gd name="T26" fmla="*/ 10 w 19"/>
                  <a:gd name="T27" fmla="*/ 48 h 52"/>
                  <a:gd name="T28" fmla="*/ 10 w 19"/>
                  <a:gd name="T29" fmla="*/ 48 h 52"/>
                  <a:gd name="T30" fmla="*/ 10 w 19"/>
                  <a:gd name="T31" fmla="*/ 47 h 52"/>
                  <a:gd name="T32" fmla="*/ 10 w 19"/>
                  <a:gd name="T33" fmla="*/ 47 h 52"/>
                  <a:gd name="T34" fmla="*/ 8 w 19"/>
                  <a:gd name="T35" fmla="*/ 38 h 52"/>
                  <a:gd name="T36" fmla="*/ 8 w 19"/>
                  <a:gd name="T37" fmla="*/ 29 h 52"/>
                  <a:gd name="T38" fmla="*/ 10 w 19"/>
                  <a:gd name="T39" fmla="*/ 21 h 52"/>
                  <a:gd name="T40" fmla="*/ 14 w 19"/>
                  <a:gd name="T41" fmla="*/ 14 h 52"/>
                  <a:gd name="T42" fmla="*/ 19 w 19"/>
                  <a:gd name="T43" fmla="*/ 5 h 52"/>
                  <a:gd name="T44" fmla="*/ 19 w 19"/>
                  <a:gd name="T45" fmla="*/ 5 h 52"/>
                  <a:gd name="T46" fmla="*/ 19 w 19"/>
                  <a:gd name="T47" fmla="*/ 3 h 52"/>
                  <a:gd name="T48" fmla="*/ 19 w 19"/>
                  <a:gd name="T49" fmla="*/ 2 h 52"/>
                  <a:gd name="T50" fmla="*/ 19 w 19"/>
                  <a:gd name="T51" fmla="*/ 2 h 52"/>
                  <a:gd name="T52" fmla="*/ 17 w 19"/>
                  <a:gd name="T53" fmla="*/ 0 h 52"/>
                  <a:gd name="T54" fmla="*/ 17 w 19"/>
                  <a:gd name="T55" fmla="*/ 0 h 52"/>
                  <a:gd name="T56" fmla="*/ 15 w 19"/>
                  <a:gd name="T57" fmla="*/ 0 h 52"/>
                  <a:gd name="T58" fmla="*/ 14 w 19"/>
                  <a:gd name="T59" fmla="*/ 0 h 52"/>
                  <a:gd name="T60" fmla="*/ 12 w 19"/>
                  <a:gd name="T61" fmla="*/ 0 h 52"/>
                  <a:gd name="T62" fmla="*/ 12 w 19"/>
                  <a:gd name="T63" fmla="*/ 0 h 52"/>
                  <a:gd name="T64" fmla="*/ 10 w 19"/>
                  <a:gd name="T65" fmla="*/ 2 h 52"/>
                  <a:gd name="T66" fmla="*/ 10 w 19"/>
                  <a:gd name="T6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52">
                    <a:moveTo>
                      <a:pt x="10" y="2"/>
                    </a:moveTo>
                    <a:lnTo>
                      <a:pt x="8" y="5"/>
                    </a:lnTo>
                    <a:lnTo>
                      <a:pt x="5" y="10"/>
                    </a:lnTo>
                    <a:lnTo>
                      <a:pt x="3" y="16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1" y="45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8" y="41"/>
                    </a:lnTo>
                    <a:lnTo>
                      <a:pt x="8" y="38"/>
                    </a:lnTo>
                    <a:lnTo>
                      <a:pt x="8" y="33"/>
                    </a:lnTo>
                    <a:lnTo>
                      <a:pt x="8" y="29"/>
                    </a:lnTo>
                    <a:lnTo>
                      <a:pt x="10" y="24"/>
                    </a:lnTo>
                    <a:lnTo>
                      <a:pt x="10" y="21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5" y="9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17" name="Freeform 1041">
                <a:extLst>
                  <a:ext uri="{FF2B5EF4-FFF2-40B4-BE49-F238E27FC236}">
                    <a16:creationId xmlns:a16="http://schemas.microsoft.com/office/drawing/2014/main" id="{E5595C35-EE9A-FF61-F51A-C8F630F64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150"/>
                <a:ext cx="61" cy="48"/>
              </a:xfrm>
              <a:custGeom>
                <a:avLst/>
                <a:gdLst>
                  <a:gd name="T0" fmla="*/ 112 w 122"/>
                  <a:gd name="T1" fmla="*/ 5 h 97"/>
                  <a:gd name="T2" fmla="*/ 108 w 122"/>
                  <a:gd name="T3" fmla="*/ 10 h 97"/>
                  <a:gd name="T4" fmla="*/ 105 w 122"/>
                  <a:gd name="T5" fmla="*/ 15 h 97"/>
                  <a:gd name="T6" fmla="*/ 102 w 122"/>
                  <a:gd name="T7" fmla="*/ 19 h 97"/>
                  <a:gd name="T8" fmla="*/ 96 w 122"/>
                  <a:gd name="T9" fmla="*/ 24 h 97"/>
                  <a:gd name="T10" fmla="*/ 95 w 122"/>
                  <a:gd name="T11" fmla="*/ 26 h 97"/>
                  <a:gd name="T12" fmla="*/ 74 w 122"/>
                  <a:gd name="T13" fmla="*/ 38 h 97"/>
                  <a:gd name="T14" fmla="*/ 53 w 122"/>
                  <a:gd name="T15" fmla="*/ 48 h 97"/>
                  <a:gd name="T16" fmla="*/ 32 w 122"/>
                  <a:gd name="T17" fmla="*/ 57 h 97"/>
                  <a:gd name="T18" fmla="*/ 13 w 122"/>
                  <a:gd name="T19" fmla="*/ 69 h 97"/>
                  <a:gd name="T20" fmla="*/ 1 w 122"/>
                  <a:gd name="T21" fmla="*/ 90 h 97"/>
                  <a:gd name="T22" fmla="*/ 0 w 122"/>
                  <a:gd name="T23" fmla="*/ 90 h 97"/>
                  <a:gd name="T24" fmla="*/ 0 w 122"/>
                  <a:gd name="T25" fmla="*/ 91 h 97"/>
                  <a:gd name="T26" fmla="*/ 0 w 122"/>
                  <a:gd name="T27" fmla="*/ 93 h 97"/>
                  <a:gd name="T28" fmla="*/ 0 w 122"/>
                  <a:gd name="T29" fmla="*/ 93 h 97"/>
                  <a:gd name="T30" fmla="*/ 1 w 122"/>
                  <a:gd name="T31" fmla="*/ 95 h 97"/>
                  <a:gd name="T32" fmla="*/ 1 w 122"/>
                  <a:gd name="T33" fmla="*/ 95 h 97"/>
                  <a:gd name="T34" fmla="*/ 3 w 122"/>
                  <a:gd name="T35" fmla="*/ 97 h 97"/>
                  <a:gd name="T36" fmla="*/ 5 w 122"/>
                  <a:gd name="T37" fmla="*/ 97 h 97"/>
                  <a:gd name="T38" fmla="*/ 7 w 122"/>
                  <a:gd name="T39" fmla="*/ 97 h 97"/>
                  <a:gd name="T40" fmla="*/ 7 w 122"/>
                  <a:gd name="T41" fmla="*/ 95 h 97"/>
                  <a:gd name="T42" fmla="*/ 8 w 122"/>
                  <a:gd name="T43" fmla="*/ 95 h 97"/>
                  <a:gd name="T44" fmla="*/ 10 w 122"/>
                  <a:gd name="T45" fmla="*/ 91 h 97"/>
                  <a:gd name="T46" fmla="*/ 13 w 122"/>
                  <a:gd name="T47" fmla="*/ 86 h 97"/>
                  <a:gd name="T48" fmla="*/ 17 w 122"/>
                  <a:gd name="T49" fmla="*/ 79 h 97"/>
                  <a:gd name="T50" fmla="*/ 20 w 122"/>
                  <a:gd name="T51" fmla="*/ 74 h 97"/>
                  <a:gd name="T52" fmla="*/ 26 w 122"/>
                  <a:gd name="T53" fmla="*/ 71 h 97"/>
                  <a:gd name="T54" fmla="*/ 29 w 122"/>
                  <a:gd name="T55" fmla="*/ 69 h 97"/>
                  <a:gd name="T56" fmla="*/ 50 w 122"/>
                  <a:gd name="T57" fmla="*/ 59 h 97"/>
                  <a:gd name="T58" fmla="*/ 70 w 122"/>
                  <a:gd name="T59" fmla="*/ 50 h 97"/>
                  <a:gd name="T60" fmla="*/ 89 w 122"/>
                  <a:gd name="T61" fmla="*/ 40 h 97"/>
                  <a:gd name="T62" fmla="*/ 108 w 122"/>
                  <a:gd name="T63" fmla="*/ 26 h 97"/>
                  <a:gd name="T64" fmla="*/ 121 w 122"/>
                  <a:gd name="T65" fmla="*/ 7 h 97"/>
                  <a:gd name="T66" fmla="*/ 122 w 122"/>
                  <a:gd name="T67" fmla="*/ 7 h 97"/>
                  <a:gd name="T68" fmla="*/ 122 w 122"/>
                  <a:gd name="T69" fmla="*/ 5 h 97"/>
                  <a:gd name="T70" fmla="*/ 122 w 122"/>
                  <a:gd name="T71" fmla="*/ 5 h 97"/>
                  <a:gd name="T72" fmla="*/ 122 w 122"/>
                  <a:gd name="T73" fmla="*/ 3 h 97"/>
                  <a:gd name="T74" fmla="*/ 121 w 122"/>
                  <a:gd name="T75" fmla="*/ 2 h 97"/>
                  <a:gd name="T76" fmla="*/ 121 w 122"/>
                  <a:gd name="T77" fmla="*/ 2 h 97"/>
                  <a:gd name="T78" fmla="*/ 119 w 122"/>
                  <a:gd name="T79" fmla="*/ 0 h 97"/>
                  <a:gd name="T80" fmla="*/ 117 w 122"/>
                  <a:gd name="T81" fmla="*/ 0 h 97"/>
                  <a:gd name="T82" fmla="*/ 117 w 122"/>
                  <a:gd name="T83" fmla="*/ 2 h 97"/>
                  <a:gd name="T84" fmla="*/ 115 w 122"/>
                  <a:gd name="T85" fmla="*/ 2 h 97"/>
                  <a:gd name="T86" fmla="*/ 114 w 122"/>
                  <a:gd name="T87" fmla="*/ 3 h 97"/>
                  <a:gd name="T88" fmla="*/ 114 w 122"/>
                  <a:gd name="T89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97">
                    <a:moveTo>
                      <a:pt x="114" y="3"/>
                    </a:moveTo>
                    <a:lnTo>
                      <a:pt x="112" y="5"/>
                    </a:lnTo>
                    <a:lnTo>
                      <a:pt x="110" y="7"/>
                    </a:lnTo>
                    <a:lnTo>
                      <a:pt x="108" y="10"/>
                    </a:lnTo>
                    <a:lnTo>
                      <a:pt x="107" y="12"/>
                    </a:lnTo>
                    <a:lnTo>
                      <a:pt x="105" y="15"/>
                    </a:lnTo>
                    <a:lnTo>
                      <a:pt x="103" y="17"/>
                    </a:lnTo>
                    <a:lnTo>
                      <a:pt x="102" y="19"/>
                    </a:lnTo>
                    <a:lnTo>
                      <a:pt x="98" y="22"/>
                    </a:lnTo>
                    <a:lnTo>
                      <a:pt x="96" y="24"/>
                    </a:lnTo>
                    <a:lnTo>
                      <a:pt x="95" y="26"/>
                    </a:lnTo>
                    <a:lnTo>
                      <a:pt x="95" y="26"/>
                    </a:lnTo>
                    <a:lnTo>
                      <a:pt x="84" y="33"/>
                    </a:lnTo>
                    <a:lnTo>
                      <a:pt x="74" y="38"/>
                    </a:lnTo>
                    <a:lnTo>
                      <a:pt x="64" y="43"/>
                    </a:lnTo>
                    <a:lnTo>
                      <a:pt x="53" y="48"/>
                    </a:lnTo>
                    <a:lnTo>
                      <a:pt x="43" y="52"/>
                    </a:lnTo>
                    <a:lnTo>
                      <a:pt x="32" y="57"/>
                    </a:lnTo>
                    <a:lnTo>
                      <a:pt x="22" y="62"/>
                    </a:lnTo>
                    <a:lnTo>
                      <a:pt x="13" y="69"/>
                    </a:lnTo>
                    <a:lnTo>
                      <a:pt x="7" y="79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1" y="95"/>
                    </a:lnTo>
                    <a:lnTo>
                      <a:pt x="1" y="95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3" y="97"/>
                    </a:lnTo>
                    <a:lnTo>
                      <a:pt x="3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7" y="97"/>
                    </a:lnTo>
                    <a:lnTo>
                      <a:pt x="7" y="95"/>
                    </a:lnTo>
                    <a:lnTo>
                      <a:pt x="7" y="95"/>
                    </a:lnTo>
                    <a:lnTo>
                      <a:pt x="8" y="95"/>
                    </a:lnTo>
                    <a:lnTo>
                      <a:pt x="8" y="95"/>
                    </a:lnTo>
                    <a:lnTo>
                      <a:pt x="10" y="91"/>
                    </a:lnTo>
                    <a:lnTo>
                      <a:pt x="12" y="88"/>
                    </a:lnTo>
                    <a:lnTo>
                      <a:pt x="13" y="86"/>
                    </a:lnTo>
                    <a:lnTo>
                      <a:pt x="15" y="83"/>
                    </a:lnTo>
                    <a:lnTo>
                      <a:pt x="17" y="79"/>
                    </a:lnTo>
                    <a:lnTo>
                      <a:pt x="19" y="78"/>
                    </a:lnTo>
                    <a:lnTo>
                      <a:pt x="20" y="74"/>
                    </a:lnTo>
                    <a:lnTo>
                      <a:pt x="24" y="72"/>
                    </a:lnTo>
                    <a:lnTo>
                      <a:pt x="26" y="71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9" y="64"/>
                    </a:lnTo>
                    <a:lnTo>
                      <a:pt x="50" y="59"/>
                    </a:lnTo>
                    <a:lnTo>
                      <a:pt x="60" y="53"/>
                    </a:lnTo>
                    <a:lnTo>
                      <a:pt x="70" y="50"/>
                    </a:lnTo>
                    <a:lnTo>
                      <a:pt x="81" y="45"/>
                    </a:lnTo>
                    <a:lnTo>
                      <a:pt x="89" y="40"/>
                    </a:lnTo>
                    <a:lnTo>
                      <a:pt x="100" y="33"/>
                    </a:lnTo>
                    <a:lnTo>
                      <a:pt x="108" y="26"/>
                    </a:lnTo>
                    <a:lnTo>
                      <a:pt x="115" y="17"/>
                    </a:lnTo>
                    <a:lnTo>
                      <a:pt x="121" y="7"/>
                    </a:lnTo>
                    <a:lnTo>
                      <a:pt x="121" y="7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2" y="5"/>
                    </a:lnTo>
                    <a:lnTo>
                      <a:pt x="122" y="5"/>
                    </a:lnTo>
                    <a:lnTo>
                      <a:pt x="122" y="5"/>
                    </a:lnTo>
                    <a:lnTo>
                      <a:pt x="122" y="3"/>
                    </a:lnTo>
                    <a:lnTo>
                      <a:pt x="122" y="3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19" y="2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4" y="3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18" name="Freeform 1042">
                <a:extLst>
                  <a:ext uri="{FF2B5EF4-FFF2-40B4-BE49-F238E27FC236}">
                    <a16:creationId xmlns:a16="http://schemas.microsoft.com/office/drawing/2014/main" id="{417EED9E-A97D-52F0-9E10-086CF4CF5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3587"/>
                <a:ext cx="8" cy="19"/>
              </a:xfrm>
              <a:custGeom>
                <a:avLst/>
                <a:gdLst>
                  <a:gd name="T0" fmla="*/ 2 w 16"/>
                  <a:gd name="T1" fmla="*/ 6 h 38"/>
                  <a:gd name="T2" fmla="*/ 0 w 16"/>
                  <a:gd name="T3" fmla="*/ 12 h 38"/>
                  <a:gd name="T4" fmla="*/ 0 w 16"/>
                  <a:gd name="T5" fmla="*/ 19 h 38"/>
                  <a:gd name="T6" fmla="*/ 2 w 16"/>
                  <a:gd name="T7" fmla="*/ 26 h 38"/>
                  <a:gd name="T8" fmla="*/ 6 w 16"/>
                  <a:gd name="T9" fmla="*/ 33 h 38"/>
                  <a:gd name="T10" fmla="*/ 7 w 16"/>
                  <a:gd name="T11" fmla="*/ 35 h 38"/>
                  <a:gd name="T12" fmla="*/ 9 w 16"/>
                  <a:gd name="T13" fmla="*/ 37 h 38"/>
                  <a:gd name="T14" fmla="*/ 9 w 16"/>
                  <a:gd name="T15" fmla="*/ 38 h 38"/>
                  <a:gd name="T16" fmla="*/ 11 w 16"/>
                  <a:gd name="T17" fmla="*/ 38 h 38"/>
                  <a:gd name="T18" fmla="*/ 13 w 16"/>
                  <a:gd name="T19" fmla="*/ 38 h 38"/>
                  <a:gd name="T20" fmla="*/ 14 w 16"/>
                  <a:gd name="T21" fmla="*/ 38 h 38"/>
                  <a:gd name="T22" fmla="*/ 14 w 16"/>
                  <a:gd name="T23" fmla="*/ 37 h 38"/>
                  <a:gd name="T24" fmla="*/ 16 w 16"/>
                  <a:gd name="T25" fmla="*/ 37 h 38"/>
                  <a:gd name="T26" fmla="*/ 16 w 16"/>
                  <a:gd name="T27" fmla="*/ 35 h 38"/>
                  <a:gd name="T28" fmla="*/ 16 w 16"/>
                  <a:gd name="T29" fmla="*/ 33 h 38"/>
                  <a:gd name="T30" fmla="*/ 16 w 16"/>
                  <a:gd name="T31" fmla="*/ 33 h 38"/>
                  <a:gd name="T32" fmla="*/ 16 w 16"/>
                  <a:gd name="T33" fmla="*/ 31 h 38"/>
                  <a:gd name="T34" fmla="*/ 14 w 16"/>
                  <a:gd name="T35" fmla="*/ 28 h 38"/>
                  <a:gd name="T36" fmla="*/ 11 w 16"/>
                  <a:gd name="T37" fmla="*/ 23 h 38"/>
                  <a:gd name="T38" fmla="*/ 9 w 16"/>
                  <a:gd name="T39" fmla="*/ 18 h 38"/>
                  <a:gd name="T40" fmla="*/ 9 w 16"/>
                  <a:gd name="T41" fmla="*/ 12 h 38"/>
                  <a:gd name="T42" fmla="*/ 13 w 16"/>
                  <a:gd name="T43" fmla="*/ 7 h 38"/>
                  <a:gd name="T44" fmla="*/ 13 w 16"/>
                  <a:gd name="T45" fmla="*/ 6 h 38"/>
                  <a:gd name="T46" fmla="*/ 13 w 16"/>
                  <a:gd name="T47" fmla="*/ 4 h 38"/>
                  <a:gd name="T48" fmla="*/ 13 w 16"/>
                  <a:gd name="T49" fmla="*/ 4 h 38"/>
                  <a:gd name="T50" fmla="*/ 13 w 16"/>
                  <a:gd name="T51" fmla="*/ 2 h 38"/>
                  <a:gd name="T52" fmla="*/ 11 w 16"/>
                  <a:gd name="T53" fmla="*/ 0 h 38"/>
                  <a:gd name="T54" fmla="*/ 11 w 16"/>
                  <a:gd name="T55" fmla="*/ 0 h 38"/>
                  <a:gd name="T56" fmla="*/ 9 w 16"/>
                  <a:gd name="T57" fmla="*/ 0 h 38"/>
                  <a:gd name="T58" fmla="*/ 7 w 16"/>
                  <a:gd name="T59" fmla="*/ 0 h 38"/>
                  <a:gd name="T60" fmla="*/ 6 w 16"/>
                  <a:gd name="T61" fmla="*/ 0 h 38"/>
                  <a:gd name="T62" fmla="*/ 6 w 16"/>
                  <a:gd name="T63" fmla="*/ 2 h 38"/>
                  <a:gd name="T64" fmla="*/ 4 w 16"/>
                  <a:gd name="T65" fmla="*/ 4 h 38"/>
                  <a:gd name="T66" fmla="*/ 4 w 16"/>
                  <a:gd name="T67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38">
                    <a:moveTo>
                      <a:pt x="4" y="4"/>
                    </a:moveTo>
                    <a:lnTo>
                      <a:pt x="2" y="6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3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11" y="11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19" name="Freeform 1043">
                <a:extLst>
                  <a:ext uri="{FF2B5EF4-FFF2-40B4-BE49-F238E27FC236}">
                    <a16:creationId xmlns:a16="http://schemas.microsoft.com/office/drawing/2014/main" id="{32ABD214-2DB1-E9DA-46C1-75369FDAE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3381"/>
                <a:ext cx="42" cy="21"/>
              </a:xfrm>
              <a:custGeom>
                <a:avLst/>
                <a:gdLst>
                  <a:gd name="T0" fmla="*/ 73 w 85"/>
                  <a:gd name="T1" fmla="*/ 9 h 43"/>
                  <a:gd name="T2" fmla="*/ 61 w 85"/>
                  <a:gd name="T3" fmla="*/ 21 h 43"/>
                  <a:gd name="T4" fmla="*/ 47 w 85"/>
                  <a:gd name="T5" fmla="*/ 30 h 43"/>
                  <a:gd name="T6" fmla="*/ 30 w 85"/>
                  <a:gd name="T7" fmla="*/ 33 h 43"/>
                  <a:gd name="T8" fmla="*/ 14 w 85"/>
                  <a:gd name="T9" fmla="*/ 35 h 43"/>
                  <a:gd name="T10" fmla="*/ 5 w 85"/>
                  <a:gd name="T11" fmla="*/ 33 h 43"/>
                  <a:gd name="T12" fmla="*/ 4 w 85"/>
                  <a:gd name="T13" fmla="*/ 33 h 43"/>
                  <a:gd name="T14" fmla="*/ 2 w 85"/>
                  <a:gd name="T15" fmla="*/ 35 h 43"/>
                  <a:gd name="T16" fmla="*/ 2 w 85"/>
                  <a:gd name="T17" fmla="*/ 35 h 43"/>
                  <a:gd name="T18" fmla="*/ 0 w 85"/>
                  <a:gd name="T19" fmla="*/ 37 h 43"/>
                  <a:gd name="T20" fmla="*/ 0 w 85"/>
                  <a:gd name="T21" fmla="*/ 38 h 43"/>
                  <a:gd name="T22" fmla="*/ 0 w 85"/>
                  <a:gd name="T23" fmla="*/ 38 h 43"/>
                  <a:gd name="T24" fmla="*/ 0 w 85"/>
                  <a:gd name="T25" fmla="*/ 40 h 43"/>
                  <a:gd name="T26" fmla="*/ 2 w 85"/>
                  <a:gd name="T27" fmla="*/ 42 h 43"/>
                  <a:gd name="T28" fmla="*/ 2 w 85"/>
                  <a:gd name="T29" fmla="*/ 42 h 43"/>
                  <a:gd name="T30" fmla="*/ 4 w 85"/>
                  <a:gd name="T31" fmla="*/ 42 h 43"/>
                  <a:gd name="T32" fmla="*/ 5 w 85"/>
                  <a:gd name="T33" fmla="*/ 42 h 43"/>
                  <a:gd name="T34" fmla="*/ 23 w 85"/>
                  <a:gd name="T35" fmla="*/ 43 h 43"/>
                  <a:gd name="T36" fmla="*/ 42 w 85"/>
                  <a:gd name="T37" fmla="*/ 40 h 43"/>
                  <a:gd name="T38" fmla="*/ 59 w 85"/>
                  <a:gd name="T39" fmla="*/ 33 h 43"/>
                  <a:gd name="T40" fmla="*/ 73 w 85"/>
                  <a:gd name="T41" fmla="*/ 23 h 43"/>
                  <a:gd name="T42" fmla="*/ 85 w 85"/>
                  <a:gd name="T43" fmla="*/ 7 h 43"/>
                  <a:gd name="T44" fmla="*/ 85 w 85"/>
                  <a:gd name="T45" fmla="*/ 7 h 43"/>
                  <a:gd name="T46" fmla="*/ 85 w 85"/>
                  <a:gd name="T47" fmla="*/ 5 h 43"/>
                  <a:gd name="T48" fmla="*/ 85 w 85"/>
                  <a:gd name="T49" fmla="*/ 4 h 43"/>
                  <a:gd name="T50" fmla="*/ 85 w 85"/>
                  <a:gd name="T51" fmla="*/ 4 h 43"/>
                  <a:gd name="T52" fmla="*/ 85 w 85"/>
                  <a:gd name="T53" fmla="*/ 2 h 43"/>
                  <a:gd name="T54" fmla="*/ 83 w 85"/>
                  <a:gd name="T55" fmla="*/ 2 h 43"/>
                  <a:gd name="T56" fmla="*/ 83 w 85"/>
                  <a:gd name="T57" fmla="*/ 0 h 43"/>
                  <a:gd name="T58" fmla="*/ 82 w 85"/>
                  <a:gd name="T59" fmla="*/ 0 h 43"/>
                  <a:gd name="T60" fmla="*/ 80 w 85"/>
                  <a:gd name="T61" fmla="*/ 0 h 43"/>
                  <a:gd name="T62" fmla="*/ 78 w 85"/>
                  <a:gd name="T63" fmla="*/ 0 h 43"/>
                  <a:gd name="T64" fmla="*/ 78 w 85"/>
                  <a:gd name="T65" fmla="*/ 2 h 43"/>
                  <a:gd name="T66" fmla="*/ 78 w 85"/>
                  <a:gd name="T6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" h="43">
                    <a:moveTo>
                      <a:pt x="78" y="2"/>
                    </a:moveTo>
                    <a:lnTo>
                      <a:pt x="73" y="9"/>
                    </a:lnTo>
                    <a:lnTo>
                      <a:pt x="68" y="16"/>
                    </a:lnTo>
                    <a:lnTo>
                      <a:pt x="61" y="21"/>
                    </a:lnTo>
                    <a:lnTo>
                      <a:pt x="54" y="26"/>
                    </a:lnTo>
                    <a:lnTo>
                      <a:pt x="47" y="30"/>
                    </a:lnTo>
                    <a:lnTo>
                      <a:pt x="38" y="31"/>
                    </a:lnTo>
                    <a:lnTo>
                      <a:pt x="30" y="33"/>
                    </a:lnTo>
                    <a:lnTo>
                      <a:pt x="21" y="35"/>
                    </a:lnTo>
                    <a:lnTo>
                      <a:pt x="14" y="35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14" y="43"/>
                    </a:lnTo>
                    <a:lnTo>
                      <a:pt x="23" y="43"/>
                    </a:lnTo>
                    <a:lnTo>
                      <a:pt x="33" y="42"/>
                    </a:lnTo>
                    <a:lnTo>
                      <a:pt x="42" y="40"/>
                    </a:lnTo>
                    <a:lnTo>
                      <a:pt x="50" y="37"/>
                    </a:lnTo>
                    <a:lnTo>
                      <a:pt x="59" y="33"/>
                    </a:lnTo>
                    <a:lnTo>
                      <a:pt x="66" y="28"/>
                    </a:lnTo>
                    <a:lnTo>
                      <a:pt x="73" y="23"/>
                    </a:lnTo>
                    <a:lnTo>
                      <a:pt x="80" y="16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78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20" name="Freeform 1044">
                <a:extLst>
                  <a:ext uri="{FF2B5EF4-FFF2-40B4-BE49-F238E27FC236}">
                    <a16:creationId xmlns:a16="http://schemas.microsoft.com/office/drawing/2014/main" id="{7535AD35-3F2C-D288-A944-5101EFC6C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3386"/>
                <a:ext cx="25" cy="14"/>
              </a:xfrm>
              <a:custGeom>
                <a:avLst/>
                <a:gdLst>
                  <a:gd name="T0" fmla="*/ 6 w 51"/>
                  <a:gd name="T1" fmla="*/ 12 h 27"/>
                  <a:gd name="T2" fmla="*/ 14 w 51"/>
                  <a:gd name="T3" fmla="*/ 17 h 27"/>
                  <a:gd name="T4" fmla="*/ 23 w 51"/>
                  <a:gd name="T5" fmla="*/ 20 h 27"/>
                  <a:gd name="T6" fmla="*/ 32 w 51"/>
                  <a:gd name="T7" fmla="*/ 22 h 27"/>
                  <a:gd name="T8" fmla="*/ 40 w 51"/>
                  <a:gd name="T9" fmla="*/ 26 h 27"/>
                  <a:gd name="T10" fmla="*/ 45 w 51"/>
                  <a:gd name="T11" fmla="*/ 26 h 27"/>
                  <a:gd name="T12" fmla="*/ 47 w 51"/>
                  <a:gd name="T13" fmla="*/ 27 h 27"/>
                  <a:gd name="T14" fmla="*/ 47 w 51"/>
                  <a:gd name="T15" fmla="*/ 26 h 27"/>
                  <a:gd name="T16" fmla="*/ 49 w 51"/>
                  <a:gd name="T17" fmla="*/ 26 h 27"/>
                  <a:gd name="T18" fmla="*/ 51 w 51"/>
                  <a:gd name="T19" fmla="*/ 24 h 27"/>
                  <a:gd name="T20" fmla="*/ 51 w 51"/>
                  <a:gd name="T21" fmla="*/ 24 h 27"/>
                  <a:gd name="T22" fmla="*/ 51 w 51"/>
                  <a:gd name="T23" fmla="*/ 22 h 27"/>
                  <a:gd name="T24" fmla="*/ 51 w 51"/>
                  <a:gd name="T25" fmla="*/ 22 h 27"/>
                  <a:gd name="T26" fmla="*/ 51 w 51"/>
                  <a:gd name="T27" fmla="*/ 20 h 27"/>
                  <a:gd name="T28" fmla="*/ 49 w 51"/>
                  <a:gd name="T29" fmla="*/ 19 h 27"/>
                  <a:gd name="T30" fmla="*/ 49 w 51"/>
                  <a:gd name="T31" fmla="*/ 19 h 27"/>
                  <a:gd name="T32" fmla="*/ 47 w 51"/>
                  <a:gd name="T33" fmla="*/ 19 h 27"/>
                  <a:gd name="T34" fmla="*/ 38 w 51"/>
                  <a:gd name="T35" fmla="*/ 15 h 27"/>
                  <a:gd name="T36" fmla="*/ 30 w 51"/>
                  <a:gd name="T37" fmla="*/ 13 h 27"/>
                  <a:gd name="T38" fmla="*/ 21 w 51"/>
                  <a:gd name="T39" fmla="*/ 10 h 27"/>
                  <a:gd name="T40" fmla="*/ 14 w 51"/>
                  <a:gd name="T41" fmla="*/ 7 h 27"/>
                  <a:gd name="T42" fmla="*/ 7 w 51"/>
                  <a:gd name="T43" fmla="*/ 1 h 27"/>
                  <a:gd name="T44" fmla="*/ 6 w 51"/>
                  <a:gd name="T45" fmla="*/ 1 h 27"/>
                  <a:gd name="T46" fmla="*/ 6 w 51"/>
                  <a:gd name="T47" fmla="*/ 1 h 27"/>
                  <a:gd name="T48" fmla="*/ 4 w 51"/>
                  <a:gd name="T49" fmla="*/ 1 h 27"/>
                  <a:gd name="T50" fmla="*/ 2 w 51"/>
                  <a:gd name="T51" fmla="*/ 1 h 27"/>
                  <a:gd name="T52" fmla="*/ 2 w 51"/>
                  <a:gd name="T53" fmla="*/ 1 h 27"/>
                  <a:gd name="T54" fmla="*/ 0 w 51"/>
                  <a:gd name="T55" fmla="*/ 3 h 27"/>
                  <a:gd name="T56" fmla="*/ 0 w 51"/>
                  <a:gd name="T57" fmla="*/ 3 h 27"/>
                  <a:gd name="T58" fmla="*/ 0 w 51"/>
                  <a:gd name="T59" fmla="*/ 5 h 27"/>
                  <a:gd name="T60" fmla="*/ 0 w 51"/>
                  <a:gd name="T61" fmla="*/ 7 h 27"/>
                  <a:gd name="T62" fmla="*/ 0 w 51"/>
                  <a:gd name="T63" fmla="*/ 7 h 27"/>
                  <a:gd name="T64" fmla="*/ 2 w 51"/>
                  <a:gd name="T65" fmla="*/ 8 h 27"/>
                  <a:gd name="T66" fmla="*/ 2 w 51"/>
                  <a:gd name="T67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27">
                    <a:moveTo>
                      <a:pt x="2" y="8"/>
                    </a:moveTo>
                    <a:lnTo>
                      <a:pt x="6" y="12"/>
                    </a:lnTo>
                    <a:lnTo>
                      <a:pt x="9" y="15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23" y="20"/>
                    </a:lnTo>
                    <a:lnTo>
                      <a:pt x="26" y="20"/>
                    </a:lnTo>
                    <a:lnTo>
                      <a:pt x="32" y="22"/>
                    </a:lnTo>
                    <a:lnTo>
                      <a:pt x="37" y="24"/>
                    </a:lnTo>
                    <a:lnTo>
                      <a:pt x="40" y="26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5" y="27"/>
                    </a:lnTo>
                    <a:lnTo>
                      <a:pt x="47" y="27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6"/>
                    </a:lnTo>
                    <a:lnTo>
                      <a:pt x="49" y="26"/>
                    </a:lnTo>
                    <a:lnTo>
                      <a:pt x="51" y="24"/>
                    </a:lnTo>
                    <a:lnTo>
                      <a:pt x="51" y="24"/>
                    </a:lnTo>
                    <a:lnTo>
                      <a:pt x="51" y="24"/>
                    </a:lnTo>
                    <a:lnTo>
                      <a:pt x="51" y="24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1" y="19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47" y="19"/>
                    </a:lnTo>
                    <a:lnTo>
                      <a:pt x="47" y="19"/>
                    </a:lnTo>
                    <a:lnTo>
                      <a:pt x="44" y="17"/>
                    </a:lnTo>
                    <a:lnTo>
                      <a:pt x="38" y="15"/>
                    </a:lnTo>
                    <a:lnTo>
                      <a:pt x="35" y="13"/>
                    </a:lnTo>
                    <a:lnTo>
                      <a:pt x="30" y="13"/>
                    </a:lnTo>
                    <a:lnTo>
                      <a:pt x="26" y="12"/>
                    </a:lnTo>
                    <a:lnTo>
                      <a:pt x="21" y="10"/>
                    </a:lnTo>
                    <a:lnTo>
                      <a:pt x="18" y="8"/>
                    </a:lnTo>
                    <a:lnTo>
                      <a:pt x="14" y="7"/>
                    </a:lnTo>
                    <a:lnTo>
                      <a:pt x="11" y="5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21" name="Freeform 1045">
                <a:extLst>
                  <a:ext uri="{FF2B5EF4-FFF2-40B4-BE49-F238E27FC236}">
                    <a16:creationId xmlns:a16="http://schemas.microsoft.com/office/drawing/2014/main" id="{E7D9A9DB-AA33-6C1A-B283-7A0669309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364"/>
                <a:ext cx="15" cy="28"/>
              </a:xfrm>
              <a:custGeom>
                <a:avLst/>
                <a:gdLst>
                  <a:gd name="T0" fmla="*/ 21 w 30"/>
                  <a:gd name="T1" fmla="*/ 9 h 56"/>
                  <a:gd name="T2" fmla="*/ 19 w 30"/>
                  <a:gd name="T3" fmla="*/ 19 h 56"/>
                  <a:gd name="T4" fmla="*/ 16 w 30"/>
                  <a:gd name="T5" fmla="*/ 28 h 56"/>
                  <a:gd name="T6" fmla="*/ 11 w 30"/>
                  <a:gd name="T7" fmla="*/ 37 h 56"/>
                  <a:gd name="T8" fmla="*/ 5 w 30"/>
                  <a:gd name="T9" fmla="*/ 44 h 56"/>
                  <a:gd name="T10" fmla="*/ 2 w 30"/>
                  <a:gd name="T11" fmla="*/ 49 h 56"/>
                  <a:gd name="T12" fmla="*/ 0 w 30"/>
                  <a:gd name="T13" fmla="*/ 49 h 56"/>
                  <a:gd name="T14" fmla="*/ 0 w 30"/>
                  <a:gd name="T15" fmla="*/ 51 h 56"/>
                  <a:gd name="T16" fmla="*/ 0 w 30"/>
                  <a:gd name="T17" fmla="*/ 52 h 56"/>
                  <a:gd name="T18" fmla="*/ 0 w 30"/>
                  <a:gd name="T19" fmla="*/ 52 h 56"/>
                  <a:gd name="T20" fmla="*/ 0 w 30"/>
                  <a:gd name="T21" fmla="*/ 54 h 56"/>
                  <a:gd name="T22" fmla="*/ 2 w 30"/>
                  <a:gd name="T23" fmla="*/ 54 h 56"/>
                  <a:gd name="T24" fmla="*/ 2 w 30"/>
                  <a:gd name="T25" fmla="*/ 56 h 56"/>
                  <a:gd name="T26" fmla="*/ 4 w 30"/>
                  <a:gd name="T27" fmla="*/ 56 h 56"/>
                  <a:gd name="T28" fmla="*/ 5 w 30"/>
                  <a:gd name="T29" fmla="*/ 56 h 56"/>
                  <a:gd name="T30" fmla="*/ 7 w 30"/>
                  <a:gd name="T31" fmla="*/ 56 h 56"/>
                  <a:gd name="T32" fmla="*/ 7 w 30"/>
                  <a:gd name="T33" fmla="*/ 54 h 56"/>
                  <a:gd name="T34" fmla="*/ 14 w 30"/>
                  <a:gd name="T35" fmla="*/ 47 h 56"/>
                  <a:gd name="T36" fmla="*/ 21 w 30"/>
                  <a:gd name="T37" fmla="*/ 37 h 56"/>
                  <a:gd name="T38" fmla="*/ 26 w 30"/>
                  <a:gd name="T39" fmla="*/ 26 h 56"/>
                  <a:gd name="T40" fmla="*/ 30 w 30"/>
                  <a:gd name="T41" fmla="*/ 16 h 56"/>
                  <a:gd name="T42" fmla="*/ 30 w 30"/>
                  <a:gd name="T43" fmla="*/ 4 h 56"/>
                  <a:gd name="T44" fmla="*/ 30 w 30"/>
                  <a:gd name="T45" fmla="*/ 4 h 56"/>
                  <a:gd name="T46" fmla="*/ 30 w 30"/>
                  <a:gd name="T47" fmla="*/ 2 h 56"/>
                  <a:gd name="T48" fmla="*/ 30 w 30"/>
                  <a:gd name="T49" fmla="*/ 2 h 56"/>
                  <a:gd name="T50" fmla="*/ 28 w 30"/>
                  <a:gd name="T51" fmla="*/ 0 h 56"/>
                  <a:gd name="T52" fmla="*/ 26 w 30"/>
                  <a:gd name="T53" fmla="*/ 0 h 56"/>
                  <a:gd name="T54" fmla="*/ 26 w 30"/>
                  <a:gd name="T55" fmla="*/ 0 h 56"/>
                  <a:gd name="T56" fmla="*/ 24 w 30"/>
                  <a:gd name="T57" fmla="*/ 0 h 56"/>
                  <a:gd name="T58" fmla="*/ 23 w 30"/>
                  <a:gd name="T59" fmla="*/ 0 h 56"/>
                  <a:gd name="T60" fmla="*/ 23 w 30"/>
                  <a:gd name="T61" fmla="*/ 2 h 56"/>
                  <a:gd name="T62" fmla="*/ 21 w 30"/>
                  <a:gd name="T63" fmla="*/ 4 h 56"/>
                  <a:gd name="T64" fmla="*/ 21 w 30"/>
                  <a:gd name="T65" fmla="*/ 4 h 56"/>
                  <a:gd name="T66" fmla="*/ 21 w 30"/>
                  <a:gd name="T67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56">
                    <a:moveTo>
                      <a:pt x="21" y="4"/>
                    </a:moveTo>
                    <a:lnTo>
                      <a:pt x="21" y="9"/>
                    </a:lnTo>
                    <a:lnTo>
                      <a:pt x="21" y="14"/>
                    </a:lnTo>
                    <a:lnTo>
                      <a:pt x="19" y="19"/>
                    </a:lnTo>
                    <a:lnTo>
                      <a:pt x="17" y="23"/>
                    </a:lnTo>
                    <a:lnTo>
                      <a:pt x="16" y="28"/>
                    </a:lnTo>
                    <a:lnTo>
                      <a:pt x="14" y="33"/>
                    </a:lnTo>
                    <a:lnTo>
                      <a:pt x="11" y="37"/>
                    </a:lnTo>
                    <a:lnTo>
                      <a:pt x="9" y="40"/>
                    </a:lnTo>
                    <a:lnTo>
                      <a:pt x="5" y="44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11" y="51"/>
                    </a:lnTo>
                    <a:lnTo>
                      <a:pt x="14" y="47"/>
                    </a:lnTo>
                    <a:lnTo>
                      <a:pt x="17" y="42"/>
                    </a:lnTo>
                    <a:lnTo>
                      <a:pt x="21" y="37"/>
                    </a:lnTo>
                    <a:lnTo>
                      <a:pt x="24" y="32"/>
                    </a:lnTo>
                    <a:lnTo>
                      <a:pt x="26" y="26"/>
                    </a:lnTo>
                    <a:lnTo>
                      <a:pt x="28" y="21"/>
                    </a:lnTo>
                    <a:lnTo>
                      <a:pt x="30" y="16"/>
                    </a:lnTo>
                    <a:lnTo>
                      <a:pt x="30" y="11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22" name="Freeform 1046">
                <a:extLst>
                  <a:ext uri="{FF2B5EF4-FFF2-40B4-BE49-F238E27FC236}">
                    <a16:creationId xmlns:a16="http://schemas.microsoft.com/office/drawing/2014/main" id="{3385F6EF-7BF8-7A66-3F29-0AD9A07C2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3541"/>
                <a:ext cx="37" cy="30"/>
              </a:xfrm>
              <a:custGeom>
                <a:avLst/>
                <a:gdLst>
                  <a:gd name="T0" fmla="*/ 13 w 75"/>
                  <a:gd name="T1" fmla="*/ 10 h 58"/>
                  <a:gd name="T2" fmla="*/ 28 w 75"/>
                  <a:gd name="T3" fmla="*/ 14 h 58"/>
                  <a:gd name="T4" fmla="*/ 44 w 75"/>
                  <a:gd name="T5" fmla="*/ 20 h 58"/>
                  <a:gd name="T6" fmla="*/ 57 w 75"/>
                  <a:gd name="T7" fmla="*/ 31 h 58"/>
                  <a:gd name="T8" fmla="*/ 64 w 75"/>
                  <a:gd name="T9" fmla="*/ 45 h 58"/>
                  <a:gd name="T10" fmla="*/ 66 w 75"/>
                  <a:gd name="T11" fmla="*/ 53 h 58"/>
                  <a:gd name="T12" fmla="*/ 68 w 75"/>
                  <a:gd name="T13" fmla="*/ 55 h 58"/>
                  <a:gd name="T14" fmla="*/ 68 w 75"/>
                  <a:gd name="T15" fmla="*/ 57 h 58"/>
                  <a:gd name="T16" fmla="*/ 68 w 75"/>
                  <a:gd name="T17" fmla="*/ 57 h 58"/>
                  <a:gd name="T18" fmla="*/ 70 w 75"/>
                  <a:gd name="T19" fmla="*/ 58 h 58"/>
                  <a:gd name="T20" fmla="*/ 71 w 75"/>
                  <a:gd name="T21" fmla="*/ 58 h 58"/>
                  <a:gd name="T22" fmla="*/ 71 w 75"/>
                  <a:gd name="T23" fmla="*/ 58 h 58"/>
                  <a:gd name="T24" fmla="*/ 73 w 75"/>
                  <a:gd name="T25" fmla="*/ 58 h 58"/>
                  <a:gd name="T26" fmla="*/ 75 w 75"/>
                  <a:gd name="T27" fmla="*/ 57 h 58"/>
                  <a:gd name="T28" fmla="*/ 75 w 75"/>
                  <a:gd name="T29" fmla="*/ 55 h 58"/>
                  <a:gd name="T30" fmla="*/ 75 w 75"/>
                  <a:gd name="T31" fmla="*/ 55 h 58"/>
                  <a:gd name="T32" fmla="*/ 75 w 75"/>
                  <a:gd name="T33" fmla="*/ 53 h 58"/>
                  <a:gd name="T34" fmla="*/ 71 w 75"/>
                  <a:gd name="T35" fmla="*/ 36 h 58"/>
                  <a:gd name="T36" fmla="*/ 59 w 75"/>
                  <a:gd name="T37" fmla="*/ 20 h 58"/>
                  <a:gd name="T38" fmla="*/ 42 w 75"/>
                  <a:gd name="T39" fmla="*/ 10 h 58"/>
                  <a:gd name="T40" fmla="*/ 25 w 75"/>
                  <a:gd name="T41" fmla="*/ 1 h 58"/>
                  <a:gd name="T42" fmla="*/ 6 w 75"/>
                  <a:gd name="T43" fmla="*/ 0 h 58"/>
                  <a:gd name="T44" fmla="*/ 4 w 75"/>
                  <a:gd name="T45" fmla="*/ 0 h 58"/>
                  <a:gd name="T46" fmla="*/ 2 w 75"/>
                  <a:gd name="T47" fmla="*/ 0 h 58"/>
                  <a:gd name="T48" fmla="*/ 2 w 75"/>
                  <a:gd name="T49" fmla="*/ 0 h 58"/>
                  <a:gd name="T50" fmla="*/ 0 w 75"/>
                  <a:gd name="T51" fmla="*/ 1 h 58"/>
                  <a:gd name="T52" fmla="*/ 0 w 75"/>
                  <a:gd name="T53" fmla="*/ 3 h 58"/>
                  <a:gd name="T54" fmla="*/ 0 w 75"/>
                  <a:gd name="T55" fmla="*/ 3 h 58"/>
                  <a:gd name="T56" fmla="*/ 0 w 75"/>
                  <a:gd name="T57" fmla="*/ 5 h 58"/>
                  <a:gd name="T58" fmla="*/ 0 w 75"/>
                  <a:gd name="T59" fmla="*/ 7 h 58"/>
                  <a:gd name="T60" fmla="*/ 2 w 75"/>
                  <a:gd name="T61" fmla="*/ 7 h 58"/>
                  <a:gd name="T62" fmla="*/ 4 w 75"/>
                  <a:gd name="T63" fmla="*/ 8 h 58"/>
                  <a:gd name="T64" fmla="*/ 6 w 75"/>
                  <a:gd name="T65" fmla="*/ 8 h 58"/>
                  <a:gd name="T66" fmla="*/ 6 w 75"/>
                  <a:gd name="T67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58">
                    <a:moveTo>
                      <a:pt x="6" y="8"/>
                    </a:moveTo>
                    <a:lnTo>
                      <a:pt x="13" y="10"/>
                    </a:lnTo>
                    <a:lnTo>
                      <a:pt x="21" y="12"/>
                    </a:lnTo>
                    <a:lnTo>
                      <a:pt x="28" y="14"/>
                    </a:lnTo>
                    <a:lnTo>
                      <a:pt x="37" y="17"/>
                    </a:lnTo>
                    <a:lnTo>
                      <a:pt x="44" y="20"/>
                    </a:lnTo>
                    <a:lnTo>
                      <a:pt x="51" y="26"/>
                    </a:lnTo>
                    <a:lnTo>
                      <a:pt x="57" y="31"/>
                    </a:lnTo>
                    <a:lnTo>
                      <a:pt x="63" y="38"/>
                    </a:lnTo>
                    <a:lnTo>
                      <a:pt x="64" y="45"/>
                    </a:lnTo>
                    <a:lnTo>
                      <a:pt x="66" y="53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68" y="57"/>
                    </a:lnTo>
                    <a:lnTo>
                      <a:pt x="68" y="57"/>
                    </a:lnTo>
                    <a:lnTo>
                      <a:pt x="68" y="57"/>
                    </a:lnTo>
                    <a:lnTo>
                      <a:pt x="70" y="58"/>
                    </a:lnTo>
                    <a:lnTo>
                      <a:pt x="70" y="58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3" y="57"/>
                    </a:lnTo>
                    <a:lnTo>
                      <a:pt x="75" y="57"/>
                    </a:lnTo>
                    <a:lnTo>
                      <a:pt x="75" y="57"/>
                    </a:lnTo>
                    <a:lnTo>
                      <a:pt x="75" y="55"/>
                    </a:lnTo>
                    <a:lnTo>
                      <a:pt x="75" y="55"/>
                    </a:lnTo>
                    <a:lnTo>
                      <a:pt x="75" y="55"/>
                    </a:lnTo>
                    <a:lnTo>
                      <a:pt x="75" y="53"/>
                    </a:lnTo>
                    <a:lnTo>
                      <a:pt x="75" y="53"/>
                    </a:lnTo>
                    <a:lnTo>
                      <a:pt x="75" y="45"/>
                    </a:lnTo>
                    <a:lnTo>
                      <a:pt x="71" y="36"/>
                    </a:lnTo>
                    <a:lnTo>
                      <a:pt x="66" y="27"/>
                    </a:lnTo>
                    <a:lnTo>
                      <a:pt x="59" y="20"/>
                    </a:lnTo>
                    <a:lnTo>
                      <a:pt x="51" y="15"/>
                    </a:lnTo>
                    <a:lnTo>
                      <a:pt x="42" y="10"/>
                    </a:lnTo>
                    <a:lnTo>
                      <a:pt x="33" y="5"/>
                    </a:lnTo>
                    <a:lnTo>
                      <a:pt x="25" y="1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23" name="Freeform 1047">
                <a:extLst>
                  <a:ext uri="{FF2B5EF4-FFF2-40B4-BE49-F238E27FC236}">
                    <a16:creationId xmlns:a16="http://schemas.microsoft.com/office/drawing/2014/main" id="{2AB6D2CC-5194-B43D-6A9A-9474718F1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3595"/>
                <a:ext cx="30" cy="19"/>
              </a:xfrm>
              <a:custGeom>
                <a:avLst/>
                <a:gdLst>
                  <a:gd name="T0" fmla="*/ 54 w 59"/>
                  <a:gd name="T1" fmla="*/ 0 h 38"/>
                  <a:gd name="T2" fmla="*/ 52 w 59"/>
                  <a:gd name="T3" fmla="*/ 0 h 38"/>
                  <a:gd name="T4" fmla="*/ 49 w 59"/>
                  <a:gd name="T5" fmla="*/ 0 h 38"/>
                  <a:gd name="T6" fmla="*/ 47 w 59"/>
                  <a:gd name="T7" fmla="*/ 0 h 38"/>
                  <a:gd name="T8" fmla="*/ 45 w 59"/>
                  <a:gd name="T9" fmla="*/ 0 h 38"/>
                  <a:gd name="T10" fmla="*/ 42 w 59"/>
                  <a:gd name="T11" fmla="*/ 0 h 38"/>
                  <a:gd name="T12" fmla="*/ 42 w 59"/>
                  <a:gd name="T13" fmla="*/ 0 h 38"/>
                  <a:gd name="T14" fmla="*/ 42 w 59"/>
                  <a:gd name="T15" fmla="*/ 0 h 38"/>
                  <a:gd name="T16" fmla="*/ 40 w 59"/>
                  <a:gd name="T17" fmla="*/ 0 h 38"/>
                  <a:gd name="T18" fmla="*/ 40 w 59"/>
                  <a:gd name="T19" fmla="*/ 0 h 38"/>
                  <a:gd name="T20" fmla="*/ 40 w 59"/>
                  <a:gd name="T21" fmla="*/ 0 h 38"/>
                  <a:gd name="T22" fmla="*/ 35 w 59"/>
                  <a:gd name="T23" fmla="*/ 3 h 38"/>
                  <a:gd name="T24" fmla="*/ 32 w 59"/>
                  <a:gd name="T25" fmla="*/ 7 h 38"/>
                  <a:gd name="T26" fmla="*/ 25 w 59"/>
                  <a:gd name="T27" fmla="*/ 10 h 38"/>
                  <a:gd name="T28" fmla="*/ 18 w 59"/>
                  <a:gd name="T29" fmla="*/ 15 h 38"/>
                  <a:gd name="T30" fmla="*/ 11 w 59"/>
                  <a:gd name="T31" fmla="*/ 21 h 38"/>
                  <a:gd name="T32" fmla="*/ 4 w 59"/>
                  <a:gd name="T33" fmla="*/ 26 h 38"/>
                  <a:gd name="T34" fmla="*/ 2 w 59"/>
                  <a:gd name="T35" fmla="*/ 29 h 38"/>
                  <a:gd name="T36" fmla="*/ 0 w 59"/>
                  <a:gd name="T37" fmla="*/ 31 h 38"/>
                  <a:gd name="T38" fmla="*/ 0 w 59"/>
                  <a:gd name="T39" fmla="*/ 31 h 38"/>
                  <a:gd name="T40" fmla="*/ 0 w 59"/>
                  <a:gd name="T41" fmla="*/ 33 h 38"/>
                  <a:gd name="T42" fmla="*/ 0 w 59"/>
                  <a:gd name="T43" fmla="*/ 34 h 38"/>
                  <a:gd name="T44" fmla="*/ 0 w 59"/>
                  <a:gd name="T45" fmla="*/ 36 h 38"/>
                  <a:gd name="T46" fmla="*/ 2 w 59"/>
                  <a:gd name="T47" fmla="*/ 36 h 38"/>
                  <a:gd name="T48" fmla="*/ 2 w 59"/>
                  <a:gd name="T49" fmla="*/ 36 h 38"/>
                  <a:gd name="T50" fmla="*/ 4 w 59"/>
                  <a:gd name="T51" fmla="*/ 38 h 38"/>
                  <a:gd name="T52" fmla="*/ 6 w 59"/>
                  <a:gd name="T53" fmla="*/ 36 h 38"/>
                  <a:gd name="T54" fmla="*/ 7 w 59"/>
                  <a:gd name="T55" fmla="*/ 36 h 38"/>
                  <a:gd name="T56" fmla="*/ 7 w 59"/>
                  <a:gd name="T57" fmla="*/ 36 h 38"/>
                  <a:gd name="T58" fmla="*/ 12 w 59"/>
                  <a:gd name="T59" fmla="*/ 33 h 38"/>
                  <a:gd name="T60" fmla="*/ 16 w 59"/>
                  <a:gd name="T61" fmla="*/ 28 h 38"/>
                  <a:gd name="T62" fmla="*/ 21 w 59"/>
                  <a:gd name="T63" fmla="*/ 24 h 38"/>
                  <a:gd name="T64" fmla="*/ 26 w 59"/>
                  <a:gd name="T65" fmla="*/ 21 h 38"/>
                  <a:gd name="T66" fmla="*/ 32 w 59"/>
                  <a:gd name="T67" fmla="*/ 17 h 38"/>
                  <a:gd name="T68" fmla="*/ 42 w 59"/>
                  <a:gd name="T69" fmla="*/ 9 h 38"/>
                  <a:gd name="T70" fmla="*/ 54 w 59"/>
                  <a:gd name="T71" fmla="*/ 12 h 38"/>
                  <a:gd name="T72" fmla="*/ 54 w 59"/>
                  <a:gd name="T73" fmla="*/ 12 h 38"/>
                  <a:gd name="T74" fmla="*/ 54 w 59"/>
                  <a:gd name="T75" fmla="*/ 10 h 38"/>
                  <a:gd name="T76" fmla="*/ 54 w 59"/>
                  <a:gd name="T77" fmla="*/ 10 h 38"/>
                  <a:gd name="T78" fmla="*/ 54 w 59"/>
                  <a:gd name="T79" fmla="*/ 9 h 38"/>
                  <a:gd name="T80" fmla="*/ 54 w 59"/>
                  <a:gd name="T81" fmla="*/ 9 h 38"/>
                  <a:gd name="T82" fmla="*/ 56 w 59"/>
                  <a:gd name="T83" fmla="*/ 9 h 38"/>
                  <a:gd name="T84" fmla="*/ 57 w 59"/>
                  <a:gd name="T85" fmla="*/ 7 h 38"/>
                  <a:gd name="T86" fmla="*/ 57 w 59"/>
                  <a:gd name="T87" fmla="*/ 7 h 38"/>
                  <a:gd name="T88" fmla="*/ 59 w 59"/>
                  <a:gd name="T89" fmla="*/ 5 h 38"/>
                  <a:gd name="T90" fmla="*/ 59 w 59"/>
                  <a:gd name="T91" fmla="*/ 5 h 38"/>
                  <a:gd name="T92" fmla="*/ 59 w 59"/>
                  <a:gd name="T93" fmla="*/ 3 h 38"/>
                  <a:gd name="T94" fmla="*/ 59 w 59"/>
                  <a:gd name="T95" fmla="*/ 2 h 38"/>
                  <a:gd name="T96" fmla="*/ 57 w 59"/>
                  <a:gd name="T97" fmla="*/ 2 h 38"/>
                  <a:gd name="T98" fmla="*/ 57 w 59"/>
                  <a:gd name="T99" fmla="*/ 0 h 38"/>
                  <a:gd name="T100" fmla="*/ 56 w 59"/>
                  <a:gd name="T101" fmla="*/ 0 h 38"/>
                  <a:gd name="T102" fmla="*/ 54 w 59"/>
                  <a:gd name="T103" fmla="*/ 0 h 38"/>
                  <a:gd name="T104" fmla="*/ 54 w 59"/>
                  <a:gd name="T10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9" h="38">
                    <a:moveTo>
                      <a:pt x="54" y="0"/>
                    </a:move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2" y="7"/>
                    </a:lnTo>
                    <a:lnTo>
                      <a:pt x="28" y="9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1" y="21"/>
                    </a:lnTo>
                    <a:lnTo>
                      <a:pt x="7" y="24"/>
                    </a:lnTo>
                    <a:lnTo>
                      <a:pt x="4" y="26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9" y="34"/>
                    </a:lnTo>
                    <a:lnTo>
                      <a:pt x="12" y="33"/>
                    </a:lnTo>
                    <a:lnTo>
                      <a:pt x="14" y="29"/>
                    </a:lnTo>
                    <a:lnTo>
                      <a:pt x="16" y="28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5" y="22"/>
                    </a:lnTo>
                    <a:lnTo>
                      <a:pt x="26" y="21"/>
                    </a:lnTo>
                    <a:lnTo>
                      <a:pt x="30" y="19"/>
                    </a:lnTo>
                    <a:lnTo>
                      <a:pt x="32" y="17"/>
                    </a:lnTo>
                    <a:lnTo>
                      <a:pt x="45" y="7"/>
                    </a:lnTo>
                    <a:lnTo>
                      <a:pt x="42" y="9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24" name="Freeform 1048">
                <a:extLst>
                  <a:ext uri="{FF2B5EF4-FFF2-40B4-BE49-F238E27FC236}">
                    <a16:creationId xmlns:a16="http://schemas.microsoft.com/office/drawing/2014/main" id="{34F7269E-567B-E6BF-F82F-552781EA0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3701"/>
                <a:ext cx="24" cy="15"/>
              </a:xfrm>
              <a:custGeom>
                <a:avLst/>
                <a:gdLst>
                  <a:gd name="T0" fmla="*/ 5 w 48"/>
                  <a:gd name="T1" fmla="*/ 9 h 30"/>
                  <a:gd name="T2" fmla="*/ 7 w 48"/>
                  <a:gd name="T3" fmla="*/ 9 h 30"/>
                  <a:gd name="T4" fmla="*/ 9 w 48"/>
                  <a:gd name="T5" fmla="*/ 9 h 30"/>
                  <a:gd name="T6" fmla="*/ 10 w 48"/>
                  <a:gd name="T7" fmla="*/ 9 h 30"/>
                  <a:gd name="T8" fmla="*/ 12 w 48"/>
                  <a:gd name="T9" fmla="*/ 9 h 30"/>
                  <a:gd name="T10" fmla="*/ 21 w 48"/>
                  <a:gd name="T11" fmla="*/ 9 h 30"/>
                  <a:gd name="T12" fmla="*/ 23 w 48"/>
                  <a:gd name="T13" fmla="*/ 13 h 30"/>
                  <a:gd name="T14" fmla="*/ 26 w 48"/>
                  <a:gd name="T15" fmla="*/ 14 h 30"/>
                  <a:gd name="T16" fmla="*/ 29 w 48"/>
                  <a:gd name="T17" fmla="*/ 18 h 30"/>
                  <a:gd name="T18" fmla="*/ 33 w 48"/>
                  <a:gd name="T19" fmla="*/ 19 h 30"/>
                  <a:gd name="T20" fmla="*/ 36 w 48"/>
                  <a:gd name="T21" fmla="*/ 23 h 30"/>
                  <a:gd name="T22" fmla="*/ 40 w 48"/>
                  <a:gd name="T23" fmla="*/ 26 h 30"/>
                  <a:gd name="T24" fmla="*/ 42 w 48"/>
                  <a:gd name="T25" fmla="*/ 28 h 30"/>
                  <a:gd name="T26" fmla="*/ 42 w 48"/>
                  <a:gd name="T27" fmla="*/ 30 h 30"/>
                  <a:gd name="T28" fmla="*/ 43 w 48"/>
                  <a:gd name="T29" fmla="*/ 30 h 30"/>
                  <a:gd name="T30" fmla="*/ 45 w 48"/>
                  <a:gd name="T31" fmla="*/ 30 h 30"/>
                  <a:gd name="T32" fmla="*/ 47 w 48"/>
                  <a:gd name="T33" fmla="*/ 30 h 30"/>
                  <a:gd name="T34" fmla="*/ 47 w 48"/>
                  <a:gd name="T35" fmla="*/ 28 h 30"/>
                  <a:gd name="T36" fmla="*/ 48 w 48"/>
                  <a:gd name="T37" fmla="*/ 28 h 30"/>
                  <a:gd name="T38" fmla="*/ 48 w 48"/>
                  <a:gd name="T39" fmla="*/ 26 h 30"/>
                  <a:gd name="T40" fmla="*/ 48 w 48"/>
                  <a:gd name="T41" fmla="*/ 26 h 30"/>
                  <a:gd name="T42" fmla="*/ 48 w 48"/>
                  <a:gd name="T43" fmla="*/ 25 h 30"/>
                  <a:gd name="T44" fmla="*/ 48 w 48"/>
                  <a:gd name="T45" fmla="*/ 23 h 30"/>
                  <a:gd name="T46" fmla="*/ 48 w 48"/>
                  <a:gd name="T47" fmla="*/ 23 h 30"/>
                  <a:gd name="T48" fmla="*/ 45 w 48"/>
                  <a:gd name="T49" fmla="*/ 19 h 30"/>
                  <a:gd name="T50" fmla="*/ 42 w 48"/>
                  <a:gd name="T51" fmla="*/ 16 h 30"/>
                  <a:gd name="T52" fmla="*/ 40 w 48"/>
                  <a:gd name="T53" fmla="*/ 13 h 30"/>
                  <a:gd name="T54" fmla="*/ 36 w 48"/>
                  <a:gd name="T55" fmla="*/ 9 h 30"/>
                  <a:gd name="T56" fmla="*/ 33 w 48"/>
                  <a:gd name="T57" fmla="*/ 7 h 30"/>
                  <a:gd name="T58" fmla="*/ 24 w 48"/>
                  <a:gd name="T59" fmla="*/ 2 h 30"/>
                  <a:gd name="T60" fmla="*/ 24 w 48"/>
                  <a:gd name="T61" fmla="*/ 2 h 30"/>
                  <a:gd name="T62" fmla="*/ 23 w 48"/>
                  <a:gd name="T63" fmla="*/ 0 h 30"/>
                  <a:gd name="T64" fmla="*/ 23 w 48"/>
                  <a:gd name="T65" fmla="*/ 0 h 30"/>
                  <a:gd name="T66" fmla="*/ 23 w 48"/>
                  <a:gd name="T67" fmla="*/ 0 h 30"/>
                  <a:gd name="T68" fmla="*/ 21 w 48"/>
                  <a:gd name="T69" fmla="*/ 0 h 30"/>
                  <a:gd name="T70" fmla="*/ 14 w 48"/>
                  <a:gd name="T71" fmla="*/ 0 h 30"/>
                  <a:gd name="T72" fmla="*/ 12 w 48"/>
                  <a:gd name="T73" fmla="*/ 0 h 30"/>
                  <a:gd name="T74" fmla="*/ 10 w 48"/>
                  <a:gd name="T75" fmla="*/ 0 h 30"/>
                  <a:gd name="T76" fmla="*/ 9 w 48"/>
                  <a:gd name="T77" fmla="*/ 0 h 30"/>
                  <a:gd name="T78" fmla="*/ 7 w 48"/>
                  <a:gd name="T79" fmla="*/ 0 h 30"/>
                  <a:gd name="T80" fmla="*/ 5 w 48"/>
                  <a:gd name="T81" fmla="*/ 0 h 30"/>
                  <a:gd name="T82" fmla="*/ 4 w 48"/>
                  <a:gd name="T83" fmla="*/ 0 h 30"/>
                  <a:gd name="T84" fmla="*/ 2 w 48"/>
                  <a:gd name="T85" fmla="*/ 2 h 30"/>
                  <a:gd name="T86" fmla="*/ 2 w 48"/>
                  <a:gd name="T87" fmla="*/ 2 h 30"/>
                  <a:gd name="T88" fmla="*/ 0 w 48"/>
                  <a:gd name="T89" fmla="*/ 4 h 30"/>
                  <a:gd name="T90" fmla="*/ 0 w 48"/>
                  <a:gd name="T91" fmla="*/ 4 h 30"/>
                  <a:gd name="T92" fmla="*/ 0 w 48"/>
                  <a:gd name="T93" fmla="*/ 6 h 30"/>
                  <a:gd name="T94" fmla="*/ 0 w 48"/>
                  <a:gd name="T95" fmla="*/ 7 h 30"/>
                  <a:gd name="T96" fmla="*/ 0 w 48"/>
                  <a:gd name="T97" fmla="*/ 7 h 30"/>
                  <a:gd name="T98" fmla="*/ 2 w 48"/>
                  <a:gd name="T99" fmla="*/ 9 h 30"/>
                  <a:gd name="T100" fmla="*/ 4 w 48"/>
                  <a:gd name="T101" fmla="*/ 9 h 30"/>
                  <a:gd name="T102" fmla="*/ 5 w 48"/>
                  <a:gd name="T103" fmla="*/ 9 h 30"/>
                  <a:gd name="T104" fmla="*/ 5 w 48"/>
                  <a:gd name="T10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" h="30">
                    <a:moveTo>
                      <a:pt x="5" y="9"/>
                    </a:move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21" y="9"/>
                    </a:lnTo>
                    <a:lnTo>
                      <a:pt x="19" y="9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28" y="16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3" y="19"/>
                    </a:lnTo>
                    <a:lnTo>
                      <a:pt x="35" y="21"/>
                    </a:lnTo>
                    <a:lnTo>
                      <a:pt x="36" y="23"/>
                    </a:lnTo>
                    <a:lnTo>
                      <a:pt x="38" y="25"/>
                    </a:lnTo>
                    <a:lnTo>
                      <a:pt x="40" y="26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7" y="21"/>
                    </a:lnTo>
                    <a:lnTo>
                      <a:pt x="45" y="19"/>
                    </a:lnTo>
                    <a:lnTo>
                      <a:pt x="43" y="18"/>
                    </a:lnTo>
                    <a:lnTo>
                      <a:pt x="42" y="16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38" y="11"/>
                    </a:lnTo>
                    <a:lnTo>
                      <a:pt x="36" y="9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25" name="Freeform 1049">
                <a:extLst>
                  <a:ext uri="{FF2B5EF4-FFF2-40B4-BE49-F238E27FC236}">
                    <a16:creationId xmlns:a16="http://schemas.microsoft.com/office/drawing/2014/main" id="{6F3FB127-26C9-23A6-7066-D5347D600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3652"/>
                <a:ext cx="29" cy="39"/>
              </a:xfrm>
              <a:custGeom>
                <a:avLst/>
                <a:gdLst>
                  <a:gd name="T0" fmla="*/ 43 w 59"/>
                  <a:gd name="T1" fmla="*/ 3 h 78"/>
                  <a:gd name="T2" fmla="*/ 28 w 59"/>
                  <a:gd name="T3" fmla="*/ 14 h 78"/>
                  <a:gd name="T4" fmla="*/ 16 w 59"/>
                  <a:gd name="T5" fmla="*/ 28 h 78"/>
                  <a:gd name="T6" fmla="*/ 5 w 59"/>
                  <a:gd name="T7" fmla="*/ 43 h 78"/>
                  <a:gd name="T8" fmla="*/ 0 w 59"/>
                  <a:gd name="T9" fmla="*/ 62 h 78"/>
                  <a:gd name="T10" fmla="*/ 0 w 59"/>
                  <a:gd name="T11" fmla="*/ 73 h 78"/>
                  <a:gd name="T12" fmla="*/ 0 w 59"/>
                  <a:gd name="T13" fmla="*/ 73 h 78"/>
                  <a:gd name="T14" fmla="*/ 0 w 59"/>
                  <a:gd name="T15" fmla="*/ 74 h 78"/>
                  <a:gd name="T16" fmla="*/ 0 w 59"/>
                  <a:gd name="T17" fmla="*/ 76 h 78"/>
                  <a:gd name="T18" fmla="*/ 2 w 59"/>
                  <a:gd name="T19" fmla="*/ 76 h 78"/>
                  <a:gd name="T20" fmla="*/ 4 w 59"/>
                  <a:gd name="T21" fmla="*/ 78 h 78"/>
                  <a:gd name="T22" fmla="*/ 4 w 59"/>
                  <a:gd name="T23" fmla="*/ 78 h 78"/>
                  <a:gd name="T24" fmla="*/ 5 w 59"/>
                  <a:gd name="T25" fmla="*/ 78 h 78"/>
                  <a:gd name="T26" fmla="*/ 5 w 59"/>
                  <a:gd name="T27" fmla="*/ 78 h 78"/>
                  <a:gd name="T28" fmla="*/ 7 w 59"/>
                  <a:gd name="T29" fmla="*/ 76 h 78"/>
                  <a:gd name="T30" fmla="*/ 9 w 59"/>
                  <a:gd name="T31" fmla="*/ 74 h 78"/>
                  <a:gd name="T32" fmla="*/ 9 w 59"/>
                  <a:gd name="T33" fmla="*/ 74 h 78"/>
                  <a:gd name="T34" fmla="*/ 12 w 59"/>
                  <a:gd name="T35" fmla="*/ 57 h 78"/>
                  <a:gd name="T36" fmla="*/ 17 w 59"/>
                  <a:gd name="T37" fmla="*/ 41 h 78"/>
                  <a:gd name="T38" fmla="*/ 28 w 59"/>
                  <a:gd name="T39" fmla="*/ 26 h 78"/>
                  <a:gd name="T40" fmla="*/ 40 w 59"/>
                  <a:gd name="T41" fmla="*/ 16 h 78"/>
                  <a:gd name="T42" fmla="*/ 55 w 59"/>
                  <a:gd name="T43" fmla="*/ 9 h 78"/>
                  <a:gd name="T44" fmla="*/ 57 w 59"/>
                  <a:gd name="T45" fmla="*/ 7 h 78"/>
                  <a:gd name="T46" fmla="*/ 57 w 59"/>
                  <a:gd name="T47" fmla="*/ 7 h 78"/>
                  <a:gd name="T48" fmla="*/ 59 w 59"/>
                  <a:gd name="T49" fmla="*/ 5 h 78"/>
                  <a:gd name="T50" fmla="*/ 59 w 59"/>
                  <a:gd name="T51" fmla="*/ 5 h 78"/>
                  <a:gd name="T52" fmla="*/ 59 w 59"/>
                  <a:gd name="T53" fmla="*/ 3 h 78"/>
                  <a:gd name="T54" fmla="*/ 59 w 59"/>
                  <a:gd name="T55" fmla="*/ 2 h 78"/>
                  <a:gd name="T56" fmla="*/ 57 w 59"/>
                  <a:gd name="T57" fmla="*/ 2 h 78"/>
                  <a:gd name="T58" fmla="*/ 57 w 59"/>
                  <a:gd name="T59" fmla="*/ 0 h 78"/>
                  <a:gd name="T60" fmla="*/ 55 w 59"/>
                  <a:gd name="T61" fmla="*/ 0 h 78"/>
                  <a:gd name="T62" fmla="*/ 54 w 59"/>
                  <a:gd name="T63" fmla="*/ 0 h 78"/>
                  <a:gd name="T64" fmla="*/ 54 w 59"/>
                  <a:gd name="T65" fmla="*/ 0 h 78"/>
                  <a:gd name="T66" fmla="*/ 54 w 59"/>
                  <a:gd name="T6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78">
                    <a:moveTo>
                      <a:pt x="54" y="0"/>
                    </a:moveTo>
                    <a:lnTo>
                      <a:pt x="43" y="3"/>
                    </a:lnTo>
                    <a:lnTo>
                      <a:pt x="35" y="7"/>
                    </a:lnTo>
                    <a:lnTo>
                      <a:pt x="28" y="14"/>
                    </a:lnTo>
                    <a:lnTo>
                      <a:pt x="21" y="21"/>
                    </a:lnTo>
                    <a:lnTo>
                      <a:pt x="16" y="28"/>
                    </a:lnTo>
                    <a:lnTo>
                      <a:pt x="10" y="35"/>
                    </a:lnTo>
                    <a:lnTo>
                      <a:pt x="5" y="43"/>
                    </a:lnTo>
                    <a:lnTo>
                      <a:pt x="2" y="54"/>
                    </a:lnTo>
                    <a:lnTo>
                      <a:pt x="0" y="62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5" y="78"/>
                    </a:lnTo>
                    <a:lnTo>
                      <a:pt x="5" y="78"/>
                    </a:lnTo>
                    <a:lnTo>
                      <a:pt x="5" y="78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66"/>
                    </a:lnTo>
                    <a:lnTo>
                      <a:pt x="12" y="57"/>
                    </a:lnTo>
                    <a:lnTo>
                      <a:pt x="14" y="48"/>
                    </a:lnTo>
                    <a:lnTo>
                      <a:pt x="17" y="41"/>
                    </a:lnTo>
                    <a:lnTo>
                      <a:pt x="23" y="33"/>
                    </a:lnTo>
                    <a:lnTo>
                      <a:pt x="28" y="26"/>
                    </a:lnTo>
                    <a:lnTo>
                      <a:pt x="33" y="21"/>
                    </a:lnTo>
                    <a:lnTo>
                      <a:pt x="40" y="16"/>
                    </a:lnTo>
                    <a:lnTo>
                      <a:pt x="47" y="10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26" name="Freeform 1050">
                <a:extLst>
                  <a:ext uri="{FF2B5EF4-FFF2-40B4-BE49-F238E27FC236}">
                    <a16:creationId xmlns:a16="http://schemas.microsoft.com/office/drawing/2014/main" id="{E623DCF8-5F79-18D0-3F62-E7833EAE0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3127"/>
                <a:ext cx="70" cy="51"/>
              </a:xfrm>
              <a:custGeom>
                <a:avLst/>
                <a:gdLst>
                  <a:gd name="T0" fmla="*/ 114 w 140"/>
                  <a:gd name="T1" fmla="*/ 97 h 100"/>
                  <a:gd name="T2" fmla="*/ 107 w 140"/>
                  <a:gd name="T3" fmla="*/ 93 h 100"/>
                  <a:gd name="T4" fmla="*/ 102 w 140"/>
                  <a:gd name="T5" fmla="*/ 86 h 100"/>
                  <a:gd name="T6" fmla="*/ 97 w 140"/>
                  <a:gd name="T7" fmla="*/ 81 h 100"/>
                  <a:gd name="T8" fmla="*/ 93 w 140"/>
                  <a:gd name="T9" fmla="*/ 78 h 100"/>
                  <a:gd name="T10" fmla="*/ 92 w 140"/>
                  <a:gd name="T11" fmla="*/ 78 h 100"/>
                  <a:gd name="T12" fmla="*/ 80 w 140"/>
                  <a:gd name="T13" fmla="*/ 67 h 100"/>
                  <a:gd name="T14" fmla="*/ 68 w 140"/>
                  <a:gd name="T15" fmla="*/ 62 h 100"/>
                  <a:gd name="T16" fmla="*/ 55 w 140"/>
                  <a:gd name="T17" fmla="*/ 59 h 100"/>
                  <a:gd name="T18" fmla="*/ 42 w 140"/>
                  <a:gd name="T19" fmla="*/ 55 h 100"/>
                  <a:gd name="T20" fmla="*/ 28 w 140"/>
                  <a:gd name="T21" fmla="*/ 48 h 100"/>
                  <a:gd name="T22" fmla="*/ 19 w 140"/>
                  <a:gd name="T23" fmla="*/ 43 h 100"/>
                  <a:gd name="T24" fmla="*/ 7 w 140"/>
                  <a:gd name="T25" fmla="*/ 34 h 100"/>
                  <a:gd name="T26" fmla="*/ 0 w 140"/>
                  <a:gd name="T27" fmla="*/ 24 h 100"/>
                  <a:gd name="T28" fmla="*/ 0 w 140"/>
                  <a:gd name="T29" fmla="*/ 14 h 100"/>
                  <a:gd name="T30" fmla="*/ 11 w 140"/>
                  <a:gd name="T31" fmla="*/ 5 h 100"/>
                  <a:gd name="T32" fmla="*/ 17 w 140"/>
                  <a:gd name="T33" fmla="*/ 2 h 100"/>
                  <a:gd name="T34" fmla="*/ 36 w 140"/>
                  <a:gd name="T35" fmla="*/ 0 h 100"/>
                  <a:gd name="T36" fmla="*/ 57 w 140"/>
                  <a:gd name="T37" fmla="*/ 5 h 100"/>
                  <a:gd name="T38" fmla="*/ 78 w 140"/>
                  <a:gd name="T39" fmla="*/ 14 h 100"/>
                  <a:gd name="T40" fmla="*/ 97 w 140"/>
                  <a:gd name="T41" fmla="*/ 24 h 100"/>
                  <a:gd name="T42" fmla="*/ 113 w 140"/>
                  <a:gd name="T43" fmla="*/ 36 h 100"/>
                  <a:gd name="T44" fmla="*/ 118 w 140"/>
                  <a:gd name="T45" fmla="*/ 41 h 100"/>
                  <a:gd name="T46" fmla="*/ 128 w 140"/>
                  <a:gd name="T47" fmla="*/ 52 h 100"/>
                  <a:gd name="T48" fmla="*/ 137 w 140"/>
                  <a:gd name="T49" fmla="*/ 64 h 100"/>
                  <a:gd name="T50" fmla="*/ 140 w 140"/>
                  <a:gd name="T51" fmla="*/ 78 h 100"/>
                  <a:gd name="T52" fmla="*/ 137 w 140"/>
                  <a:gd name="T53" fmla="*/ 90 h 100"/>
                  <a:gd name="T54" fmla="*/ 132 w 140"/>
                  <a:gd name="T55" fmla="*/ 97 h 100"/>
                  <a:gd name="T56" fmla="*/ 130 w 140"/>
                  <a:gd name="T57" fmla="*/ 98 h 100"/>
                  <a:gd name="T58" fmla="*/ 126 w 140"/>
                  <a:gd name="T59" fmla="*/ 100 h 100"/>
                  <a:gd name="T60" fmla="*/ 125 w 140"/>
                  <a:gd name="T61" fmla="*/ 100 h 100"/>
                  <a:gd name="T62" fmla="*/ 121 w 140"/>
                  <a:gd name="T63" fmla="*/ 98 h 100"/>
                  <a:gd name="T64" fmla="*/ 118 w 140"/>
                  <a:gd name="T65" fmla="*/ 9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00">
                    <a:moveTo>
                      <a:pt x="118" y="98"/>
                    </a:moveTo>
                    <a:lnTo>
                      <a:pt x="114" y="97"/>
                    </a:lnTo>
                    <a:lnTo>
                      <a:pt x="111" y="95"/>
                    </a:lnTo>
                    <a:lnTo>
                      <a:pt x="107" y="93"/>
                    </a:lnTo>
                    <a:lnTo>
                      <a:pt x="106" y="90"/>
                    </a:lnTo>
                    <a:lnTo>
                      <a:pt x="102" y="86"/>
                    </a:lnTo>
                    <a:lnTo>
                      <a:pt x="99" y="85"/>
                    </a:lnTo>
                    <a:lnTo>
                      <a:pt x="97" y="81"/>
                    </a:lnTo>
                    <a:lnTo>
                      <a:pt x="93" y="79"/>
                    </a:lnTo>
                    <a:lnTo>
                      <a:pt x="93" y="78"/>
                    </a:lnTo>
                    <a:lnTo>
                      <a:pt x="92" y="78"/>
                    </a:lnTo>
                    <a:lnTo>
                      <a:pt x="92" y="78"/>
                    </a:lnTo>
                    <a:lnTo>
                      <a:pt x="85" y="71"/>
                    </a:lnTo>
                    <a:lnTo>
                      <a:pt x="80" y="67"/>
                    </a:lnTo>
                    <a:lnTo>
                      <a:pt x="73" y="64"/>
                    </a:lnTo>
                    <a:lnTo>
                      <a:pt x="68" y="62"/>
                    </a:lnTo>
                    <a:lnTo>
                      <a:pt x="61" y="60"/>
                    </a:lnTo>
                    <a:lnTo>
                      <a:pt x="55" y="59"/>
                    </a:lnTo>
                    <a:lnTo>
                      <a:pt x="49" y="57"/>
                    </a:lnTo>
                    <a:lnTo>
                      <a:pt x="42" y="55"/>
                    </a:lnTo>
                    <a:lnTo>
                      <a:pt x="35" y="52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19" y="43"/>
                    </a:lnTo>
                    <a:lnTo>
                      <a:pt x="12" y="40"/>
                    </a:lnTo>
                    <a:lnTo>
                      <a:pt x="7" y="34"/>
                    </a:lnTo>
                    <a:lnTo>
                      <a:pt x="2" y="2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7" y="2"/>
                    </a:lnTo>
                    <a:lnTo>
                      <a:pt x="57" y="5"/>
                    </a:lnTo>
                    <a:lnTo>
                      <a:pt x="68" y="8"/>
                    </a:lnTo>
                    <a:lnTo>
                      <a:pt x="78" y="14"/>
                    </a:lnTo>
                    <a:lnTo>
                      <a:pt x="87" y="19"/>
                    </a:lnTo>
                    <a:lnTo>
                      <a:pt x="97" y="24"/>
                    </a:lnTo>
                    <a:lnTo>
                      <a:pt x="106" y="29"/>
                    </a:lnTo>
                    <a:lnTo>
                      <a:pt x="113" y="36"/>
                    </a:lnTo>
                    <a:lnTo>
                      <a:pt x="113" y="36"/>
                    </a:lnTo>
                    <a:lnTo>
                      <a:pt x="118" y="41"/>
                    </a:lnTo>
                    <a:lnTo>
                      <a:pt x="123" y="47"/>
                    </a:lnTo>
                    <a:lnTo>
                      <a:pt x="128" y="52"/>
                    </a:lnTo>
                    <a:lnTo>
                      <a:pt x="132" y="59"/>
                    </a:lnTo>
                    <a:lnTo>
                      <a:pt x="137" y="64"/>
                    </a:lnTo>
                    <a:lnTo>
                      <a:pt x="138" y="71"/>
                    </a:lnTo>
                    <a:lnTo>
                      <a:pt x="140" y="78"/>
                    </a:lnTo>
                    <a:lnTo>
                      <a:pt x="140" y="85"/>
                    </a:lnTo>
                    <a:lnTo>
                      <a:pt x="137" y="90"/>
                    </a:lnTo>
                    <a:lnTo>
                      <a:pt x="132" y="97"/>
                    </a:lnTo>
                    <a:lnTo>
                      <a:pt x="132" y="97"/>
                    </a:lnTo>
                    <a:lnTo>
                      <a:pt x="130" y="98"/>
                    </a:lnTo>
                    <a:lnTo>
                      <a:pt x="130" y="98"/>
                    </a:lnTo>
                    <a:lnTo>
                      <a:pt x="128" y="98"/>
                    </a:lnTo>
                    <a:lnTo>
                      <a:pt x="126" y="100"/>
                    </a:lnTo>
                    <a:lnTo>
                      <a:pt x="125" y="100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1" y="98"/>
                    </a:lnTo>
                    <a:lnTo>
                      <a:pt x="119" y="98"/>
                    </a:lnTo>
                    <a:lnTo>
                      <a:pt x="118" y="98"/>
                    </a:lnTo>
                    <a:lnTo>
                      <a:pt x="118" y="98"/>
                    </a:lnTo>
                    <a:close/>
                  </a:path>
                </a:pathLst>
              </a:custGeom>
              <a:solidFill>
                <a:srgbClr val="FF0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27" name="Freeform 1051">
                <a:extLst>
                  <a:ext uri="{FF2B5EF4-FFF2-40B4-BE49-F238E27FC236}">
                    <a16:creationId xmlns:a16="http://schemas.microsoft.com/office/drawing/2014/main" id="{B8079B9B-5ECB-D563-7377-8483BE7EF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3127"/>
                <a:ext cx="70" cy="51"/>
              </a:xfrm>
              <a:custGeom>
                <a:avLst/>
                <a:gdLst>
                  <a:gd name="T0" fmla="*/ 114 w 140"/>
                  <a:gd name="T1" fmla="*/ 97 h 100"/>
                  <a:gd name="T2" fmla="*/ 107 w 140"/>
                  <a:gd name="T3" fmla="*/ 93 h 100"/>
                  <a:gd name="T4" fmla="*/ 102 w 140"/>
                  <a:gd name="T5" fmla="*/ 86 h 100"/>
                  <a:gd name="T6" fmla="*/ 97 w 140"/>
                  <a:gd name="T7" fmla="*/ 81 h 100"/>
                  <a:gd name="T8" fmla="*/ 93 w 140"/>
                  <a:gd name="T9" fmla="*/ 78 h 100"/>
                  <a:gd name="T10" fmla="*/ 92 w 140"/>
                  <a:gd name="T11" fmla="*/ 78 h 100"/>
                  <a:gd name="T12" fmla="*/ 80 w 140"/>
                  <a:gd name="T13" fmla="*/ 67 h 100"/>
                  <a:gd name="T14" fmla="*/ 68 w 140"/>
                  <a:gd name="T15" fmla="*/ 62 h 100"/>
                  <a:gd name="T16" fmla="*/ 55 w 140"/>
                  <a:gd name="T17" fmla="*/ 59 h 100"/>
                  <a:gd name="T18" fmla="*/ 42 w 140"/>
                  <a:gd name="T19" fmla="*/ 55 h 100"/>
                  <a:gd name="T20" fmla="*/ 28 w 140"/>
                  <a:gd name="T21" fmla="*/ 48 h 100"/>
                  <a:gd name="T22" fmla="*/ 19 w 140"/>
                  <a:gd name="T23" fmla="*/ 43 h 100"/>
                  <a:gd name="T24" fmla="*/ 7 w 140"/>
                  <a:gd name="T25" fmla="*/ 34 h 100"/>
                  <a:gd name="T26" fmla="*/ 0 w 140"/>
                  <a:gd name="T27" fmla="*/ 24 h 100"/>
                  <a:gd name="T28" fmla="*/ 0 w 140"/>
                  <a:gd name="T29" fmla="*/ 14 h 100"/>
                  <a:gd name="T30" fmla="*/ 11 w 140"/>
                  <a:gd name="T31" fmla="*/ 5 h 100"/>
                  <a:gd name="T32" fmla="*/ 17 w 140"/>
                  <a:gd name="T33" fmla="*/ 2 h 100"/>
                  <a:gd name="T34" fmla="*/ 36 w 140"/>
                  <a:gd name="T35" fmla="*/ 0 h 100"/>
                  <a:gd name="T36" fmla="*/ 57 w 140"/>
                  <a:gd name="T37" fmla="*/ 5 h 100"/>
                  <a:gd name="T38" fmla="*/ 78 w 140"/>
                  <a:gd name="T39" fmla="*/ 14 h 100"/>
                  <a:gd name="T40" fmla="*/ 97 w 140"/>
                  <a:gd name="T41" fmla="*/ 24 h 100"/>
                  <a:gd name="T42" fmla="*/ 113 w 140"/>
                  <a:gd name="T43" fmla="*/ 36 h 100"/>
                  <a:gd name="T44" fmla="*/ 118 w 140"/>
                  <a:gd name="T45" fmla="*/ 41 h 100"/>
                  <a:gd name="T46" fmla="*/ 128 w 140"/>
                  <a:gd name="T47" fmla="*/ 52 h 100"/>
                  <a:gd name="T48" fmla="*/ 137 w 140"/>
                  <a:gd name="T49" fmla="*/ 64 h 100"/>
                  <a:gd name="T50" fmla="*/ 140 w 140"/>
                  <a:gd name="T51" fmla="*/ 78 h 100"/>
                  <a:gd name="T52" fmla="*/ 137 w 140"/>
                  <a:gd name="T53" fmla="*/ 90 h 100"/>
                  <a:gd name="T54" fmla="*/ 132 w 140"/>
                  <a:gd name="T55" fmla="*/ 97 h 100"/>
                  <a:gd name="T56" fmla="*/ 130 w 140"/>
                  <a:gd name="T57" fmla="*/ 98 h 100"/>
                  <a:gd name="T58" fmla="*/ 126 w 140"/>
                  <a:gd name="T59" fmla="*/ 100 h 100"/>
                  <a:gd name="T60" fmla="*/ 125 w 140"/>
                  <a:gd name="T61" fmla="*/ 100 h 100"/>
                  <a:gd name="T62" fmla="*/ 121 w 140"/>
                  <a:gd name="T63" fmla="*/ 98 h 100"/>
                  <a:gd name="T64" fmla="*/ 118 w 140"/>
                  <a:gd name="T65" fmla="*/ 9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00">
                    <a:moveTo>
                      <a:pt x="118" y="98"/>
                    </a:moveTo>
                    <a:lnTo>
                      <a:pt x="114" y="97"/>
                    </a:lnTo>
                    <a:lnTo>
                      <a:pt x="111" y="95"/>
                    </a:lnTo>
                    <a:lnTo>
                      <a:pt x="107" y="93"/>
                    </a:lnTo>
                    <a:lnTo>
                      <a:pt x="106" y="90"/>
                    </a:lnTo>
                    <a:lnTo>
                      <a:pt x="102" y="86"/>
                    </a:lnTo>
                    <a:lnTo>
                      <a:pt x="99" y="85"/>
                    </a:lnTo>
                    <a:lnTo>
                      <a:pt x="97" y="81"/>
                    </a:lnTo>
                    <a:lnTo>
                      <a:pt x="93" y="79"/>
                    </a:lnTo>
                    <a:lnTo>
                      <a:pt x="93" y="78"/>
                    </a:lnTo>
                    <a:lnTo>
                      <a:pt x="92" y="78"/>
                    </a:lnTo>
                    <a:lnTo>
                      <a:pt x="92" y="78"/>
                    </a:lnTo>
                    <a:lnTo>
                      <a:pt x="85" y="71"/>
                    </a:lnTo>
                    <a:lnTo>
                      <a:pt x="80" y="67"/>
                    </a:lnTo>
                    <a:lnTo>
                      <a:pt x="73" y="64"/>
                    </a:lnTo>
                    <a:lnTo>
                      <a:pt x="68" y="62"/>
                    </a:lnTo>
                    <a:lnTo>
                      <a:pt x="61" y="60"/>
                    </a:lnTo>
                    <a:lnTo>
                      <a:pt x="55" y="59"/>
                    </a:lnTo>
                    <a:lnTo>
                      <a:pt x="49" y="57"/>
                    </a:lnTo>
                    <a:lnTo>
                      <a:pt x="42" y="55"/>
                    </a:lnTo>
                    <a:lnTo>
                      <a:pt x="35" y="52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19" y="43"/>
                    </a:lnTo>
                    <a:lnTo>
                      <a:pt x="12" y="40"/>
                    </a:lnTo>
                    <a:lnTo>
                      <a:pt x="7" y="34"/>
                    </a:lnTo>
                    <a:lnTo>
                      <a:pt x="2" y="2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7" y="2"/>
                    </a:lnTo>
                    <a:lnTo>
                      <a:pt x="57" y="5"/>
                    </a:lnTo>
                    <a:lnTo>
                      <a:pt x="68" y="8"/>
                    </a:lnTo>
                    <a:lnTo>
                      <a:pt x="78" y="14"/>
                    </a:lnTo>
                    <a:lnTo>
                      <a:pt x="87" y="19"/>
                    </a:lnTo>
                    <a:lnTo>
                      <a:pt x="97" y="24"/>
                    </a:lnTo>
                    <a:lnTo>
                      <a:pt x="106" y="29"/>
                    </a:lnTo>
                    <a:lnTo>
                      <a:pt x="113" y="36"/>
                    </a:lnTo>
                    <a:lnTo>
                      <a:pt x="113" y="36"/>
                    </a:lnTo>
                    <a:lnTo>
                      <a:pt x="118" y="41"/>
                    </a:lnTo>
                    <a:lnTo>
                      <a:pt x="123" y="47"/>
                    </a:lnTo>
                    <a:lnTo>
                      <a:pt x="128" y="52"/>
                    </a:lnTo>
                    <a:lnTo>
                      <a:pt x="132" y="59"/>
                    </a:lnTo>
                    <a:lnTo>
                      <a:pt x="137" y="64"/>
                    </a:lnTo>
                    <a:lnTo>
                      <a:pt x="138" y="71"/>
                    </a:lnTo>
                    <a:lnTo>
                      <a:pt x="140" y="78"/>
                    </a:lnTo>
                    <a:lnTo>
                      <a:pt x="140" y="85"/>
                    </a:lnTo>
                    <a:lnTo>
                      <a:pt x="137" y="90"/>
                    </a:lnTo>
                    <a:lnTo>
                      <a:pt x="132" y="97"/>
                    </a:lnTo>
                    <a:lnTo>
                      <a:pt x="132" y="97"/>
                    </a:lnTo>
                    <a:lnTo>
                      <a:pt x="130" y="98"/>
                    </a:lnTo>
                    <a:lnTo>
                      <a:pt x="130" y="98"/>
                    </a:lnTo>
                    <a:lnTo>
                      <a:pt x="128" y="98"/>
                    </a:lnTo>
                    <a:lnTo>
                      <a:pt x="126" y="100"/>
                    </a:lnTo>
                    <a:lnTo>
                      <a:pt x="125" y="100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1" y="98"/>
                    </a:lnTo>
                    <a:lnTo>
                      <a:pt x="119" y="98"/>
                    </a:lnTo>
                    <a:lnTo>
                      <a:pt x="118" y="98"/>
                    </a:lnTo>
                    <a:lnTo>
                      <a:pt x="118" y="9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28" name="Freeform 1052">
                <a:extLst>
                  <a:ext uri="{FF2B5EF4-FFF2-40B4-BE49-F238E27FC236}">
                    <a16:creationId xmlns:a16="http://schemas.microsoft.com/office/drawing/2014/main" id="{6AA680E9-D837-BFAB-15A5-A9A87FC21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3181"/>
                <a:ext cx="59" cy="46"/>
              </a:xfrm>
              <a:custGeom>
                <a:avLst/>
                <a:gdLst>
                  <a:gd name="T0" fmla="*/ 52 w 120"/>
                  <a:gd name="T1" fmla="*/ 7 h 92"/>
                  <a:gd name="T2" fmla="*/ 58 w 120"/>
                  <a:gd name="T3" fmla="*/ 9 h 92"/>
                  <a:gd name="T4" fmla="*/ 63 w 120"/>
                  <a:gd name="T5" fmla="*/ 14 h 92"/>
                  <a:gd name="T6" fmla="*/ 71 w 120"/>
                  <a:gd name="T7" fmla="*/ 19 h 92"/>
                  <a:gd name="T8" fmla="*/ 82 w 120"/>
                  <a:gd name="T9" fmla="*/ 26 h 92"/>
                  <a:gd name="T10" fmla="*/ 90 w 120"/>
                  <a:gd name="T11" fmla="*/ 35 h 92"/>
                  <a:gd name="T12" fmla="*/ 101 w 120"/>
                  <a:gd name="T13" fmla="*/ 43 h 92"/>
                  <a:gd name="T14" fmla="*/ 109 w 120"/>
                  <a:gd name="T15" fmla="*/ 52 h 92"/>
                  <a:gd name="T16" fmla="*/ 115 w 120"/>
                  <a:gd name="T17" fmla="*/ 60 h 92"/>
                  <a:gd name="T18" fmla="*/ 118 w 120"/>
                  <a:gd name="T19" fmla="*/ 69 h 92"/>
                  <a:gd name="T20" fmla="*/ 120 w 120"/>
                  <a:gd name="T21" fmla="*/ 78 h 92"/>
                  <a:gd name="T22" fmla="*/ 120 w 120"/>
                  <a:gd name="T23" fmla="*/ 78 h 92"/>
                  <a:gd name="T24" fmla="*/ 116 w 120"/>
                  <a:gd name="T25" fmla="*/ 85 h 92"/>
                  <a:gd name="T26" fmla="*/ 113 w 120"/>
                  <a:gd name="T27" fmla="*/ 90 h 92"/>
                  <a:gd name="T28" fmla="*/ 108 w 120"/>
                  <a:gd name="T29" fmla="*/ 92 h 92"/>
                  <a:gd name="T30" fmla="*/ 102 w 120"/>
                  <a:gd name="T31" fmla="*/ 92 h 92"/>
                  <a:gd name="T32" fmla="*/ 96 w 120"/>
                  <a:gd name="T33" fmla="*/ 90 h 92"/>
                  <a:gd name="T34" fmla="*/ 87 w 120"/>
                  <a:gd name="T35" fmla="*/ 86 h 92"/>
                  <a:gd name="T36" fmla="*/ 80 w 120"/>
                  <a:gd name="T37" fmla="*/ 81 h 92"/>
                  <a:gd name="T38" fmla="*/ 71 w 120"/>
                  <a:gd name="T39" fmla="*/ 76 h 92"/>
                  <a:gd name="T40" fmla="*/ 63 w 120"/>
                  <a:gd name="T41" fmla="*/ 67 h 92"/>
                  <a:gd name="T42" fmla="*/ 54 w 120"/>
                  <a:gd name="T43" fmla="*/ 59 h 92"/>
                  <a:gd name="T44" fmla="*/ 54 w 120"/>
                  <a:gd name="T45" fmla="*/ 59 h 92"/>
                  <a:gd name="T46" fmla="*/ 47 w 120"/>
                  <a:gd name="T47" fmla="*/ 52 h 92"/>
                  <a:gd name="T48" fmla="*/ 42 w 120"/>
                  <a:gd name="T49" fmla="*/ 48 h 92"/>
                  <a:gd name="T50" fmla="*/ 39 w 120"/>
                  <a:gd name="T51" fmla="*/ 47 h 92"/>
                  <a:gd name="T52" fmla="*/ 33 w 120"/>
                  <a:gd name="T53" fmla="*/ 45 h 92"/>
                  <a:gd name="T54" fmla="*/ 28 w 120"/>
                  <a:gd name="T55" fmla="*/ 43 h 92"/>
                  <a:gd name="T56" fmla="*/ 25 w 120"/>
                  <a:gd name="T57" fmla="*/ 43 h 92"/>
                  <a:gd name="T58" fmla="*/ 21 w 120"/>
                  <a:gd name="T59" fmla="*/ 41 h 92"/>
                  <a:gd name="T60" fmla="*/ 16 w 120"/>
                  <a:gd name="T61" fmla="*/ 40 h 92"/>
                  <a:gd name="T62" fmla="*/ 13 w 120"/>
                  <a:gd name="T63" fmla="*/ 38 h 92"/>
                  <a:gd name="T64" fmla="*/ 7 w 120"/>
                  <a:gd name="T65" fmla="*/ 35 h 92"/>
                  <a:gd name="T66" fmla="*/ 7 w 120"/>
                  <a:gd name="T67" fmla="*/ 35 h 92"/>
                  <a:gd name="T68" fmla="*/ 4 w 120"/>
                  <a:gd name="T69" fmla="*/ 29 h 92"/>
                  <a:gd name="T70" fmla="*/ 2 w 120"/>
                  <a:gd name="T71" fmla="*/ 26 h 92"/>
                  <a:gd name="T72" fmla="*/ 0 w 120"/>
                  <a:gd name="T73" fmla="*/ 21 h 92"/>
                  <a:gd name="T74" fmla="*/ 0 w 120"/>
                  <a:gd name="T75" fmla="*/ 17 h 92"/>
                  <a:gd name="T76" fmla="*/ 2 w 120"/>
                  <a:gd name="T77" fmla="*/ 12 h 92"/>
                  <a:gd name="T78" fmla="*/ 6 w 120"/>
                  <a:gd name="T79" fmla="*/ 9 h 92"/>
                  <a:gd name="T80" fmla="*/ 9 w 120"/>
                  <a:gd name="T81" fmla="*/ 5 h 92"/>
                  <a:gd name="T82" fmla="*/ 13 w 120"/>
                  <a:gd name="T83" fmla="*/ 3 h 92"/>
                  <a:gd name="T84" fmla="*/ 18 w 120"/>
                  <a:gd name="T85" fmla="*/ 2 h 92"/>
                  <a:gd name="T86" fmla="*/ 25 w 120"/>
                  <a:gd name="T87" fmla="*/ 2 h 92"/>
                  <a:gd name="T88" fmla="*/ 25 w 120"/>
                  <a:gd name="T89" fmla="*/ 2 h 92"/>
                  <a:gd name="T90" fmla="*/ 25 w 120"/>
                  <a:gd name="T91" fmla="*/ 0 h 92"/>
                  <a:gd name="T92" fmla="*/ 26 w 120"/>
                  <a:gd name="T93" fmla="*/ 0 h 92"/>
                  <a:gd name="T94" fmla="*/ 28 w 120"/>
                  <a:gd name="T95" fmla="*/ 0 h 92"/>
                  <a:gd name="T96" fmla="*/ 32 w 120"/>
                  <a:gd name="T97" fmla="*/ 0 h 92"/>
                  <a:gd name="T98" fmla="*/ 35 w 120"/>
                  <a:gd name="T99" fmla="*/ 0 h 92"/>
                  <a:gd name="T100" fmla="*/ 39 w 120"/>
                  <a:gd name="T101" fmla="*/ 2 h 92"/>
                  <a:gd name="T102" fmla="*/ 42 w 120"/>
                  <a:gd name="T103" fmla="*/ 2 h 92"/>
                  <a:gd name="T104" fmla="*/ 45 w 120"/>
                  <a:gd name="T105" fmla="*/ 3 h 92"/>
                  <a:gd name="T106" fmla="*/ 49 w 120"/>
                  <a:gd name="T107" fmla="*/ 5 h 92"/>
                  <a:gd name="T108" fmla="*/ 52 w 120"/>
                  <a:gd name="T109" fmla="*/ 7 h 92"/>
                  <a:gd name="T110" fmla="*/ 52 w 120"/>
                  <a:gd name="T111" fmla="*/ 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0" h="92">
                    <a:moveTo>
                      <a:pt x="52" y="7"/>
                    </a:moveTo>
                    <a:lnTo>
                      <a:pt x="58" y="9"/>
                    </a:lnTo>
                    <a:lnTo>
                      <a:pt x="63" y="14"/>
                    </a:lnTo>
                    <a:lnTo>
                      <a:pt x="71" y="19"/>
                    </a:lnTo>
                    <a:lnTo>
                      <a:pt x="82" y="26"/>
                    </a:lnTo>
                    <a:lnTo>
                      <a:pt x="90" y="35"/>
                    </a:lnTo>
                    <a:lnTo>
                      <a:pt x="101" y="43"/>
                    </a:lnTo>
                    <a:lnTo>
                      <a:pt x="109" y="52"/>
                    </a:lnTo>
                    <a:lnTo>
                      <a:pt x="115" y="60"/>
                    </a:lnTo>
                    <a:lnTo>
                      <a:pt x="118" y="69"/>
                    </a:lnTo>
                    <a:lnTo>
                      <a:pt x="120" y="78"/>
                    </a:lnTo>
                    <a:lnTo>
                      <a:pt x="120" y="78"/>
                    </a:lnTo>
                    <a:lnTo>
                      <a:pt x="116" y="85"/>
                    </a:lnTo>
                    <a:lnTo>
                      <a:pt x="113" y="90"/>
                    </a:lnTo>
                    <a:lnTo>
                      <a:pt x="108" y="92"/>
                    </a:lnTo>
                    <a:lnTo>
                      <a:pt x="102" y="92"/>
                    </a:lnTo>
                    <a:lnTo>
                      <a:pt x="96" y="90"/>
                    </a:lnTo>
                    <a:lnTo>
                      <a:pt x="87" y="86"/>
                    </a:lnTo>
                    <a:lnTo>
                      <a:pt x="80" y="81"/>
                    </a:lnTo>
                    <a:lnTo>
                      <a:pt x="71" y="76"/>
                    </a:lnTo>
                    <a:lnTo>
                      <a:pt x="63" y="67"/>
                    </a:lnTo>
                    <a:lnTo>
                      <a:pt x="54" y="59"/>
                    </a:lnTo>
                    <a:lnTo>
                      <a:pt x="54" y="59"/>
                    </a:lnTo>
                    <a:lnTo>
                      <a:pt x="47" y="52"/>
                    </a:lnTo>
                    <a:lnTo>
                      <a:pt x="42" y="48"/>
                    </a:lnTo>
                    <a:lnTo>
                      <a:pt x="39" y="47"/>
                    </a:lnTo>
                    <a:lnTo>
                      <a:pt x="33" y="45"/>
                    </a:lnTo>
                    <a:lnTo>
                      <a:pt x="28" y="43"/>
                    </a:lnTo>
                    <a:lnTo>
                      <a:pt x="25" y="43"/>
                    </a:lnTo>
                    <a:lnTo>
                      <a:pt x="21" y="41"/>
                    </a:lnTo>
                    <a:lnTo>
                      <a:pt x="16" y="40"/>
                    </a:lnTo>
                    <a:lnTo>
                      <a:pt x="13" y="38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4" y="29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6" y="9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2" y="2"/>
                    </a:lnTo>
                    <a:lnTo>
                      <a:pt x="45" y="3"/>
                    </a:lnTo>
                    <a:lnTo>
                      <a:pt x="49" y="5"/>
                    </a:lnTo>
                    <a:lnTo>
                      <a:pt x="52" y="7"/>
                    </a:lnTo>
                    <a:lnTo>
                      <a:pt x="52" y="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29" name="Freeform 1053">
                <a:extLst>
                  <a:ext uri="{FF2B5EF4-FFF2-40B4-BE49-F238E27FC236}">
                    <a16:creationId xmlns:a16="http://schemas.microsoft.com/office/drawing/2014/main" id="{523703ED-A6DC-116D-A62D-D9E4352F6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3181"/>
                <a:ext cx="59" cy="46"/>
              </a:xfrm>
              <a:custGeom>
                <a:avLst/>
                <a:gdLst>
                  <a:gd name="T0" fmla="*/ 52 w 120"/>
                  <a:gd name="T1" fmla="*/ 7 h 92"/>
                  <a:gd name="T2" fmla="*/ 58 w 120"/>
                  <a:gd name="T3" fmla="*/ 9 h 92"/>
                  <a:gd name="T4" fmla="*/ 63 w 120"/>
                  <a:gd name="T5" fmla="*/ 14 h 92"/>
                  <a:gd name="T6" fmla="*/ 71 w 120"/>
                  <a:gd name="T7" fmla="*/ 19 h 92"/>
                  <a:gd name="T8" fmla="*/ 82 w 120"/>
                  <a:gd name="T9" fmla="*/ 26 h 92"/>
                  <a:gd name="T10" fmla="*/ 90 w 120"/>
                  <a:gd name="T11" fmla="*/ 35 h 92"/>
                  <a:gd name="T12" fmla="*/ 101 w 120"/>
                  <a:gd name="T13" fmla="*/ 43 h 92"/>
                  <a:gd name="T14" fmla="*/ 109 w 120"/>
                  <a:gd name="T15" fmla="*/ 52 h 92"/>
                  <a:gd name="T16" fmla="*/ 115 w 120"/>
                  <a:gd name="T17" fmla="*/ 60 h 92"/>
                  <a:gd name="T18" fmla="*/ 118 w 120"/>
                  <a:gd name="T19" fmla="*/ 69 h 92"/>
                  <a:gd name="T20" fmla="*/ 120 w 120"/>
                  <a:gd name="T21" fmla="*/ 78 h 92"/>
                  <a:gd name="T22" fmla="*/ 120 w 120"/>
                  <a:gd name="T23" fmla="*/ 78 h 92"/>
                  <a:gd name="T24" fmla="*/ 116 w 120"/>
                  <a:gd name="T25" fmla="*/ 85 h 92"/>
                  <a:gd name="T26" fmla="*/ 113 w 120"/>
                  <a:gd name="T27" fmla="*/ 90 h 92"/>
                  <a:gd name="T28" fmla="*/ 108 w 120"/>
                  <a:gd name="T29" fmla="*/ 92 h 92"/>
                  <a:gd name="T30" fmla="*/ 102 w 120"/>
                  <a:gd name="T31" fmla="*/ 92 h 92"/>
                  <a:gd name="T32" fmla="*/ 96 w 120"/>
                  <a:gd name="T33" fmla="*/ 90 h 92"/>
                  <a:gd name="T34" fmla="*/ 87 w 120"/>
                  <a:gd name="T35" fmla="*/ 86 h 92"/>
                  <a:gd name="T36" fmla="*/ 80 w 120"/>
                  <a:gd name="T37" fmla="*/ 81 h 92"/>
                  <a:gd name="T38" fmla="*/ 71 w 120"/>
                  <a:gd name="T39" fmla="*/ 76 h 92"/>
                  <a:gd name="T40" fmla="*/ 63 w 120"/>
                  <a:gd name="T41" fmla="*/ 67 h 92"/>
                  <a:gd name="T42" fmla="*/ 54 w 120"/>
                  <a:gd name="T43" fmla="*/ 59 h 92"/>
                  <a:gd name="T44" fmla="*/ 54 w 120"/>
                  <a:gd name="T45" fmla="*/ 59 h 92"/>
                  <a:gd name="T46" fmla="*/ 47 w 120"/>
                  <a:gd name="T47" fmla="*/ 52 h 92"/>
                  <a:gd name="T48" fmla="*/ 42 w 120"/>
                  <a:gd name="T49" fmla="*/ 48 h 92"/>
                  <a:gd name="T50" fmla="*/ 39 w 120"/>
                  <a:gd name="T51" fmla="*/ 47 h 92"/>
                  <a:gd name="T52" fmla="*/ 33 w 120"/>
                  <a:gd name="T53" fmla="*/ 45 h 92"/>
                  <a:gd name="T54" fmla="*/ 28 w 120"/>
                  <a:gd name="T55" fmla="*/ 43 h 92"/>
                  <a:gd name="T56" fmla="*/ 25 w 120"/>
                  <a:gd name="T57" fmla="*/ 43 h 92"/>
                  <a:gd name="T58" fmla="*/ 21 w 120"/>
                  <a:gd name="T59" fmla="*/ 41 h 92"/>
                  <a:gd name="T60" fmla="*/ 16 w 120"/>
                  <a:gd name="T61" fmla="*/ 40 h 92"/>
                  <a:gd name="T62" fmla="*/ 13 w 120"/>
                  <a:gd name="T63" fmla="*/ 38 h 92"/>
                  <a:gd name="T64" fmla="*/ 7 w 120"/>
                  <a:gd name="T65" fmla="*/ 35 h 92"/>
                  <a:gd name="T66" fmla="*/ 7 w 120"/>
                  <a:gd name="T67" fmla="*/ 35 h 92"/>
                  <a:gd name="T68" fmla="*/ 4 w 120"/>
                  <a:gd name="T69" fmla="*/ 29 h 92"/>
                  <a:gd name="T70" fmla="*/ 2 w 120"/>
                  <a:gd name="T71" fmla="*/ 26 h 92"/>
                  <a:gd name="T72" fmla="*/ 0 w 120"/>
                  <a:gd name="T73" fmla="*/ 21 h 92"/>
                  <a:gd name="T74" fmla="*/ 0 w 120"/>
                  <a:gd name="T75" fmla="*/ 17 h 92"/>
                  <a:gd name="T76" fmla="*/ 2 w 120"/>
                  <a:gd name="T77" fmla="*/ 12 h 92"/>
                  <a:gd name="T78" fmla="*/ 6 w 120"/>
                  <a:gd name="T79" fmla="*/ 9 h 92"/>
                  <a:gd name="T80" fmla="*/ 9 w 120"/>
                  <a:gd name="T81" fmla="*/ 5 h 92"/>
                  <a:gd name="T82" fmla="*/ 13 w 120"/>
                  <a:gd name="T83" fmla="*/ 3 h 92"/>
                  <a:gd name="T84" fmla="*/ 18 w 120"/>
                  <a:gd name="T85" fmla="*/ 2 h 92"/>
                  <a:gd name="T86" fmla="*/ 25 w 120"/>
                  <a:gd name="T87" fmla="*/ 2 h 92"/>
                  <a:gd name="T88" fmla="*/ 25 w 120"/>
                  <a:gd name="T89" fmla="*/ 2 h 92"/>
                  <a:gd name="T90" fmla="*/ 25 w 120"/>
                  <a:gd name="T91" fmla="*/ 0 h 92"/>
                  <a:gd name="T92" fmla="*/ 26 w 120"/>
                  <a:gd name="T93" fmla="*/ 0 h 92"/>
                  <a:gd name="T94" fmla="*/ 28 w 120"/>
                  <a:gd name="T95" fmla="*/ 0 h 92"/>
                  <a:gd name="T96" fmla="*/ 32 w 120"/>
                  <a:gd name="T97" fmla="*/ 0 h 92"/>
                  <a:gd name="T98" fmla="*/ 35 w 120"/>
                  <a:gd name="T99" fmla="*/ 0 h 92"/>
                  <a:gd name="T100" fmla="*/ 39 w 120"/>
                  <a:gd name="T101" fmla="*/ 2 h 92"/>
                  <a:gd name="T102" fmla="*/ 42 w 120"/>
                  <a:gd name="T103" fmla="*/ 2 h 92"/>
                  <a:gd name="T104" fmla="*/ 45 w 120"/>
                  <a:gd name="T105" fmla="*/ 3 h 92"/>
                  <a:gd name="T106" fmla="*/ 49 w 120"/>
                  <a:gd name="T107" fmla="*/ 5 h 92"/>
                  <a:gd name="T108" fmla="*/ 52 w 120"/>
                  <a:gd name="T109" fmla="*/ 7 h 92"/>
                  <a:gd name="T110" fmla="*/ 52 w 120"/>
                  <a:gd name="T111" fmla="*/ 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0" h="92">
                    <a:moveTo>
                      <a:pt x="52" y="7"/>
                    </a:moveTo>
                    <a:lnTo>
                      <a:pt x="58" y="9"/>
                    </a:lnTo>
                    <a:lnTo>
                      <a:pt x="63" y="14"/>
                    </a:lnTo>
                    <a:lnTo>
                      <a:pt x="71" y="19"/>
                    </a:lnTo>
                    <a:lnTo>
                      <a:pt x="82" y="26"/>
                    </a:lnTo>
                    <a:lnTo>
                      <a:pt x="90" y="35"/>
                    </a:lnTo>
                    <a:lnTo>
                      <a:pt x="101" y="43"/>
                    </a:lnTo>
                    <a:lnTo>
                      <a:pt x="109" y="52"/>
                    </a:lnTo>
                    <a:lnTo>
                      <a:pt x="115" y="60"/>
                    </a:lnTo>
                    <a:lnTo>
                      <a:pt x="118" y="69"/>
                    </a:lnTo>
                    <a:lnTo>
                      <a:pt x="120" y="78"/>
                    </a:lnTo>
                    <a:lnTo>
                      <a:pt x="120" y="78"/>
                    </a:lnTo>
                    <a:lnTo>
                      <a:pt x="116" y="85"/>
                    </a:lnTo>
                    <a:lnTo>
                      <a:pt x="113" y="90"/>
                    </a:lnTo>
                    <a:lnTo>
                      <a:pt x="108" y="92"/>
                    </a:lnTo>
                    <a:lnTo>
                      <a:pt x="102" y="92"/>
                    </a:lnTo>
                    <a:lnTo>
                      <a:pt x="96" y="90"/>
                    </a:lnTo>
                    <a:lnTo>
                      <a:pt x="87" y="86"/>
                    </a:lnTo>
                    <a:lnTo>
                      <a:pt x="80" y="81"/>
                    </a:lnTo>
                    <a:lnTo>
                      <a:pt x="71" y="76"/>
                    </a:lnTo>
                    <a:lnTo>
                      <a:pt x="63" y="67"/>
                    </a:lnTo>
                    <a:lnTo>
                      <a:pt x="54" y="59"/>
                    </a:lnTo>
                    <a:lnTo>
                      <a:pt x="54" y="59"/>
                    </a:lnTo>
                    <a:lnTo>
                      <a:pt x="47" y="52"/>
                    </a:lnTo>
                    <a:lnTo>
                      <a:pt x="42" y="48"/>
                    </a:lnTo>
                    <a:lnTo>
                      <a:pt x="39" y="47"/>
                    </a:lnTo>
                    <a:lnTo>
                      <a:pt x="33" y="45"/>
                    </a:lnTo>
                    <a:lnTo>
                      <a:pt x="28" y="43"/>
                    </a:lnTo>
                    <a:lnTo>
                      <a:pt x="25" y="43"/>
                    </a:lnTo>
                    <a:lnTo>
                      <a:pt x="21" y="41"/>
                    </a:lnTo>
                    <a:lnTo>
                      <a:pt x="16" y="40"/>
                    </a:lnTo>
                    <a:lnTo>
                      <a:pt x="13" y="38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4" y="29"/>
                    </a:lnTo>
                    <a:lnTo>
                      <a:pt x="2" y="26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6" y="9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2" y="2"/>
                    </a:lnTo>
                    <a:lnTo>
                      <a:pt x="45" y="3"/>
                    </a:lnTo>
                    <a:lnTo>
                      <a:pt x="49" y="5"/>
                    </a:lnTo>
                    <a:lnTo>
                      <a:pt x="52" y="7"/>
                    </a:lnTo>
                    <a:lnTo>
                      <a:pt x="52" y="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30" name="Freeform 1054">
                <a:extLst>
                  <a:ext uri="{FF2B5EF4-FFF2-40B4-BE49-F238E27FC236}">
                    <a16:creationId xmlns:a16="http://schemas.microsoft.com/office/drawing/2014/main" id="{8214A21F-E322-38A3-AFCE-7430DB59C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3189"/>
                <a:ext cx="42" cy="31"/>
              </a:xfrm>
              <a:custGeom>
                <a:avLst/>
                <a:gdLst>
                  <a:gd name="T0" fmla="*/ 80 w 83"/>
                  <a:gd name="T1" fmla="*/ 50 h 62"/>
                  <a:gd name="T2" fmla="*/ 71 w 83"/>
                  <a:gd name="T3" fmla="*/ 38 h 62"/>
                  <a:gd name="T4" fmla="*/ 61 w 83"/>
                  <a:gd name="T5" fmla="*/ 27 h 62"/>
                  <a:gd name="T6" fmla="*/ 52 w 83"/>
                  <a:gd name="T7" fmla="*/ 19 h 62"/>
                  <a:gd name="T8" fmla="*/ 43 w 83"/>
                  <a:gd name="T9" fmla="*/ 13 h 62"/>
                  <a:gd name="T10" fmla="*/ 35 w 83"/>
                  <a:gd name="T11" fmla="*/ 8 h 62"/>
                  <a:gd name="T12" fmla="*/ 26 w 83"/>
                  <a:gd name="T13" fmla="*/ 5 h 62"/>
                  <a:gd name="T14" fmla="*/ 19 w 83"/>
                  <a:gd name="T15" fmla="*/ 3 h 62"/>
                  <a:gd name="T16" fmla="*/ 14 w 83"/>
                  <a:gd name="T17" fmla="*/ 1 h 62"/>
                  <a:gd name="T18" fmla="*/ 11 w 83"/>
                  <a:gd name="T19" fmla="*/ 0 h 62"/>
                  <a:gd name="T20" fmla="*/ 9 w 83"/>
                  <a:gd name="T21" fmla="*/ 0 h 62"/>
                  <a:gd name="T22" fmla="*/ 9 w 83"/>
                  <a:gd name="T23" fmla="*/ 0 h 62"/>
                  <a:gd name="T24" fmla="*/ 9 w 83"/>
                  <a:gd name="T25" fmla="*/ 0 h 62"/>
                  <a:gd name="T26" fmla="*/ 7 w 83"/>
                  <a:gd name="T27" fmla="*/ 0 h 62"/>
                  <a:gd name="T28" fmla="*/ 5 w 83"/>
                  <a:gd name="T29" fmla="*/ 0 h 62"/>
                  <a:gd name="T30" fmla="*/ 4 w 83"/>
                  <a:gd name="T31" fmla="*/ 0 h 62"/>
                  <a:gd name="T32" fmla="*/ 2 w 83"/>
                  <a:gd name="T33" fmla="*/ 0 h 62"/>
                  <a:gd name="T34" fmla="*/ 2 w 83"/>
                  <a:gd name="T35" fmla="*/ 0 h 62"/>
                  <a:gd name="T36" fmla="*/ 0 w 83"/>
                  <a:gd name="T37" fmla="*/ 1 h 62"/>
                  <a:gd name="T38" fmla="*/ 0 w 83"/>
                  <a:gd name="T39" fmla="*/ 1 h 62"/>
                  <a:gd name="T40" fmla="*/ 2 w 83"/>
                  <a:gd name="T41" fmla="*/ 3 h 62"/>
                  <a:gd name="T42" fmla="*/ 4 w 83"/>
                  <a:gd name="T43" fmla="*/ 6 h 62"/>
                  <a:gd name="T44" fmla="*/ 4 w 83"/>
                  <a:gd name="T45" fmla="*/ 6 h 62"/>
                  <a:gd name="T46" fmla="*/ 5 w 83"/>
                  <a:gd name="T47" fmla="*/ 6 h 62"/>
                  <a:gd name="T48" fmla="*/ 9 w 83"/>
                  <a:gd name="T49" fmla="*/ 6 h 62"/>
                  <a:gd name="T50" fmla="*/ 12 w 83"/>
                  <a:gd name="T51" fmla="*/ 6 h 62"/>
                  <a:gd name="T52" fmla="*/ 19 w 83"/>
                  <a:gd name="T53" fmla="*/ 8 h 62"/>
                  <a:gd name="T54" fmla="*/ 26 w 83"/>
                  <a:gd name="T55" fmla="*/ 12 h 62"/>
                  <a:gd name="T56" fmla="*/ 33 w 83"/>
                  <a:gd name="T57" fmla="*/ 15 h 62"/>
                  <a:gd name="T58" fmla="*/ 43 w 83"/>
                  <a:gd name="T59" fmla="*/ 20 h 62"/>
                  <a:gd name="T60" fmla="*/ 52 w 83"/>
                  <a:gd name="T61" fmla="*/ 29 h 62"/>
                  <a:gd name="T62" fmla="*/ 62 w 83"/>
                  <a:gd name="T63" fmla="*/ 39 h 62"/>
                  <a:gd name="T64" fmla="*/ 71 w 83"/>
                  <a:gd name="T65" fmla="*/ 53 h 62"/>
                  <a:gd name="T66" fmla="*/ 71 w 83"/>
                  <a:gd name="T67" fmla="*/ 53 h 62"/>
                  <a:gd name="T68" fmla="*/ 73 w 83"/>
                  <a:gd name="T69" fmla="*/ 57 h 62"/>
                  <a:gd name="T70" fmla="*/ 75 w 83"/>
                  <a:gd name="T71" fmla="*/ 58 h 62"/>
                  <a:gd name="T72" fmla="*/ 78 w 83"/>
                  <a:gd name="T73" fmla="*/ 60 h 62"/>
                  <a:gd name="T74" fmla="*/ 80 w 83"/>
                  <a:gd name="T75" fmla="*/ 60 h 62"/>
                  <a:gd name="T76" fmla="*/ 81 w 83"/>
                  <a:gd name="T77" fmla="*/ 62 h 62"/>
                  <a:gd name="T78" fmla="*/ 83 w 83"/>
                  <a:gd name="T79" fmla="*/ 60 h 62"/>
                  <a:gd name="T80" fmla="*/ 83 w 83"/>
                  <a:gd name="T81" fmla="*/ 60 h 62"/>
                  <a:gd name="T82" fmla="*/ 83 w 83"/>
                  <a:gd name="T83" fmla="*/ 58 h 62"/>
                  <a:gd name="T84" fmla="*/ 81 w 83"/>
                  <a:gd name="T85" fmla="*/ 53 h 62"/>
                  <a:gd name="T86" fmla="*/ 80 w 83"/>
                  <a:gd name="T87" fmla="*/ 50 h 62"/>
                  <a:gd name="T88" fmla="*/ 80 w 83"/>
                  <a:gd name="T89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3" h="62">
                    <a:moveTo>
                      <a:pt x="80" y="50"/>
                    </a:moveTo>
                    <a:lnTo>
                      <a:pt x="71" y="38"/>
                    </a:lnTo>
                    <a:lnTo>
                      <a:pt x="61" y="27"/>
                    </a:lnTo>
                    <a:lnTo>
                      <a:pt x="52" y="19"/>
                    </a:lnTo>
                    <a:lnTo>
                      <a:pt x="43" y="13"/>
                    </a:lnTo>
                    <a:lnTo>
                      <a:pt x="35" y="8"/>
                    </a:lnTo>
                    <a:lnTo>
                      <a:pt x="26" y="5"/>
                    </a:lnTo>
                    <a:lnTo>
                      <a:pt x="19" y="3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9" y="8"/>
                    </a:lnTo>
                    <a:lnTo>
                      <a:pt x="26" y="12"/>
                    </a:lnTo>
                    <a:lnTo>
                      <a:pt x="33" y="15"/>
                    </a:lnTo>
                    <a:lnTo>
                      <a:pt x="43" y="20"/>
                    </a:lnTo>
                    <a:lnTo>
                      <a:pt x="52" y="29"/>
                    </a:lnTo>
                    <a:lnTo>
                      <a:pt x="62" y="39"/>
                    </a:lnTo>
                    <a:lnTo>
                      <a:pt x="71" y="53"/>
                    </a:lnTo>
                    <a:lnTo>
                      <a:pt x="71" y="53"/>
                    </a:lnTo>
                    <a:lnTo>
                      <a:pt x="73" y="57"/>
                    </a:lnTo>
                    <a:lnTo>
                      <a:pt x="75" y="58"/>
                    </a:lnTo>
                    <a:lnTo>
                      <a:pt x="78" y="60"/>
                    </a:lnTo>
                    <a:lnTo>
                      <a:pt x="80" y="60"/>
                    </a:lnTo>
                    <a:lnTo>
                      <a:pt x="81" y="62"/>
                    </a:lnTo>
                    <a:lnTo>
                      <a:pt x="83" y="60"/>
                    </a:lnTo>
                    <a:lnTo>
                      <a:pt x="83" y="60"/>
                    </a:lnTo>
                    <a:lnTo>
                      <a:pt x="83" y="58"/>
                    </a:lnTo>
                    <a:lnTo>
                      <a:pt x="81" y="53"/>
                    </a:lnTo>
                    <a:lnTo>
                      <a:pt x="80" y="50"/>
                    </a:lnTo>
                    <a:lnTo>
                      <a:pt x="8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31" name="Freeform 1055">
                <a:extLst>
                  <a:ext uri="{FF2B5EF4-FFF2-40B4-BE49-F238E27FC236}">
                    <a16:creationId xmlns:a16="http://schemas.microsoft.com/office/drawing/2014/main" id="{47782C2E-24A5-4227-360F-F318DA205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3189"/>
                <a:ext cx="42" cy="31"/>
              </a:xfrm>
              <a:custGeom>
                <a:avLst/>
                <a:gdLst>
                  <a:gd name="T0" fmla="*/ 80 w 83"/>
                  <a:gd name="T1" fmla="*/ 50 h 62"/>
                  <a:gd name="T2" fmla="*/ 71 w 83"/>
                  <a:gd name="T3" fmla="*/ 38 h 62"/>
                  <a:gd name="T4" fmla="*/ 61 w 83"/>
                  <a:gd name="T5" fmla="*/ 27 h 62"/>
                  <a:gd name="T6" fmla="*/ 52 w 83"/>
                  <a:gd name="T7" fmla="*/ 19 h 62"/>
                  <a:gd name="T8" fmla="*/ 43 w 83"/>
                  <a:gd name="T9" fmla="*/ 13 h 62"/>
                  <a:gd name="T10" fmla="*/ 35 w 83"/>
                  <a:gd name="T11" fmla="*/ 8 h 62"/>
                  <a:gd name="T12" fmla="*/ 26 w 83"/>
                  <a:gd name="T13" fmla="*/ 5 h 62"/>
                  <a:gd name="T14" fmla="*/ 19 w 83"/>
                  <a:gd name="T15" fmla="*/ 3 h 62"/>
                  <a:gd name="T16" fmla="*/ 14 w 83"/>
                  <a:gd name="T17" fmla="*/ 1 h 62"/>
                  <a:gd name="T18" fmla="*/ 11 w 83"/>
                  <a:gd name="T19" fmla="*/ 0 h 62"/>
                  <a:gd name="T20" fmla="*/ 9 w 83"/>
                  <a:gd name="T21" fmla="*/ 0 h 62"/>
                  <a:gd name="T22" fmla="*/ 9 w 83"/>
                  <a:gd name="T23" fmla="*/ 0 h 62"/>
                  <a:gd name="T24" fmla="*/ 9 w 83"/>
                  <a:gd name="T25" fmla="*/ 0 h 62"/>
                  <a:gd name="T26" fmla="*/ 7 w 83"/>
                  <a:gd name="T27" fmla="*/ 0 h 62"/>
                  <a:gd name="T28" fmla="*/ 5 w 83"/>
                  <a:gd name="T29" fmla="*/ 0 h 62"/>
                  <a:gd name="T30" fmla="*/ 4 w 83"/>
                  <a:gd name="T31" fmla="*/ 0 h 62"/>
                  <a:gd name="T32" fmla="*/ 2 w 83"/>
                  <a:gd name="T33" fmla="*/ 0 h 62"/>
                  <a:gd name="T34" fmla="*/ 2 w 83"/>
                  <a:gd name="T35" fmla="*/ 0 h 62"/>
                  <a:gd name="T36" fmla="*/ 0 w 83"/>
                  <a:gd name="T37" fmla="*/ 1 h 62"/>
                  <a:gd name="T38" fmla="*/ 0 w 83"/>
                  <a:gd name="T39" fmla="*/ 1 h 62"/>
                  <a:gd name="T40" fmla="*/ 2 w 83"/>
                  <a:gd name="T41" fmla="*/ 3 h 62"/>
                  <a:gd name="T42" fmla="*/ 4 w 83"/>
                  <a:gd name="T43" fmla="*/ 6 h 62"/>
                  <a:gd name="T44" fmla="*/ 4 w 83"/>
                  <a:gd name="T45" fmla="*/ 6 h 62"/>
                  <a:gd name="T46" fmla="*/ 5 w 83"/>
                  <a:gd name="T47" fmla="*/ 6 h 62"/>
                  <a:gd name="T48" fmla="*/ 9 w 83"/>
                  <a:gd name="T49" fmla="*/ 6 h 62"/>
                  <a:gd name="T50" fmla="*/ 12 w 83"/>
                  <a:gd name="T51" fmla="*/ 6 h 62"/>
                  <a:gd name="T52" fmla="*/ 19 w 83"/>
                  <a:gd name="T53" fmla="*/ 8 h 62"/>
                  <a:gd name="T54" fmla="*/ 26 w 83"/>
                  <a:gd name="T55" fmla="*/ 12 h 62"/>
                  <a:gd name="T56" fmla="*/ 33 w 83"/>
                  <a:gd name="T57" fmla="*/ 15 h 62"/>
                  <a:gd name="T58" fmla="*/ 43 w 83"/>
                  <a:gd name="T59" fmla="*/ 20 h 62"/>
                  <a:gd name="T60" fmla="*/ 52 w 83"/>
                  <a:gd name="T61" fmla="*/ 29 h 62"/>
                  <a:gd name="T62" fmla="*/ 62 w 83"/>
                  <a:gd name="T63" fmla="*/ 39 h 62"/>
                  <a:gd name="T64" fmla="*/ 71 w 83"/>
                  <a:gd name="T65" fmla="*/ 53 h 62"/>
                  <a:gd name="T66" fmla="*/ 71 w 83"/>
                  <a:gd name="T67" fmla="*/ 53 h 62"/>
                  <a:gd name="T68" fmla="*/ 73 w 83"/>
                  <a:gd name="T69" fmla="*/ 57 h 62"/>
                  <a:gd name="T70" fmla="*/ 75 w 83"/>
                  <a:gd name="T71" fmla="*/ 58 h 62"/>
                  <a:gd name="T72" fmla="*/ 78 w 83"/>
                  <a:gd name="T73" fmla="*/ 60 h 62"/>
                  <a:gd name="T74" fmla="*/ 80 w 83"/>
                  <a:gd name="T75" fmla="*/ 60 h 62"/>
                  <a:gd name="T76" fmla="*/ 81 w 83"/>
                  <a:gd name="T77" fmla="*/ 62 h 62"/>
                  <a:gd name="T78" fmla="*/ 83 w 83"/>
                  <a:gd name="T79" fmla="*/ 60 h 62"/>
                  <a:gd name="T80" fmla="*/ 83 w 83"/>
                  <a:gd name="T81" fmla="*/ 60 h 62"/>
                  <a:gd name="T82" fmla="*/ 83 w 83"/>
                  <a:gd name="T83" fmla="*/ 58 h 62"/>
                  <a:gd name="T84" fmla="*/ 81 w 83"/>
                  <a:gd name="T85" fmla="*/ 53 h 62"/>
                  <a:gd name="T86" fmla="*/ 80 w 83"/>
                  <a:gd name="T87" fmla="*/ 50 h 62"/>
                  <a:gd name="T88" fmla="*/ 80 w 83"/>
                  <a:gd name="T89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3" h="62">
                    <a:moveTo>
                      <a:pt x="80" y="50"/>
                    </a:moveTo>
                    <a:lnTo>
                      <a:pt x="71" y="38"/>
                    </a:lnTo>
                    <a:lnTo>
                      <a:pt x="61" y="27"/>
                    </a:lnTo>
                    <a:lnTo>
                      <a:pt x="52" y="19"/>
                    </a:lnTo>
                    <a:lnTo>
                      <a:pt x="43" y="13"/>
                    </a:lnTo>
                    <a:lnTo>
                      <a:pt x="35" y="8"/>
                    </a:lnTo>
                    <a:lnTo>
                      <a:pt x="26" y="5"/>
                    </a:lnTo>
                    <a:lnTo>
                      <a:pt x="19" y="3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9" y="8"/>
                    </a:lnTo>
                    <a:lnTo>
                      <a:pt x="26" y="12"/>
                    </a:lnTo>
                    <a:lnTo>
                      <a:pt x="33" y="15"/>
                    </a:lnTo>
                    <a:lnTo>
                      <a:pt x="43" y="20"/>
                    </a:lnTo>
                    <a:lnTo>
                      <a:pt x="52" y="29"/>
                    </a:lnTo>
                    <a:lnTo>
                      <a:pt x="62" y="39"/>
                    </a:lnTo>
                    <a:lnTo>
                      <a:pt x="71" y="53"/>
                    </a:lnTo>
                    <a:lnTo>
                      <a:pt x="71" y="53"/>
                    </a:lnTo>
                    <a:lnTo>
                      <a:pt x="73" y="57"/>
                    </a:lnTo>
                    <a:lnTo>
                      <a:pt x="75" y="58"/>
                    </a:lnTo>
                    <a:lnTo>
                      <a:pt x="78" y="60"/>
                    </a:lnTo>
                    <a:lnTo>
                      <a:pt x="80" y="60"/>
                    </a:lnTo>
                    <a:lnTo>
                      <a:pt x="81" y="62"/>
                    </a:lnTo>
                    <a:lnTo>
                      <a:pt x="83" y="60"/>
                    </a:lnTo>
                    <a:lnTo>
                      <a:pt x="83" y="60"/>
                    </a:lnTo>
                    <a:lnTo>
                      <a:pt x="83" y="58"/>
                    </a:lnTo>
                    <a:lnTo>
                      <a:pt x="81" y="53"/>
                    </a:lnTo>
                    <a:lnTo>
                      <a:pt x="80" y="50"/>
                    </a:lnTo>
                    <a:lnTo>
                      <a:pt x="80" y="50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32" name="Freeform 1056">
                <a:extLst>
                  <a:ext uri="{FF2B5EF4-FFF2-40B4-BE49-F238E27FC236}">
                    <a16:creationId xmlns:a16="http://schemas.microsoft.com/office/drawing/2014/main" id="{D8DE1D56-03F7-C3E5-3ECD-D655742E0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3136"/>
                <a:ext cx="54" cy="33"/>
              </a:xfrm>
              <a:custGeom>
                <a:avLst/>
                <a:gdLst>
                  <a:gd name="T0" fmla="*/ 101 w 108"/>
                  <a:gd name="T1" fmla="*/ 52 h 66"/>
                  <a:gd name="T2" fmla="*/ 90 w 108"/>
                  <a:gd name="T3" fmla="*/ 40 h 66"/>
                  <a:gd name="T4" fmla="*/ 78 w 108"/>
                  <a:gd name="T5" fmla="*/ 28 h 66"/>
                  <a:gd name="T6" fmla="*/ 66 w 108"/>
                  <a:gd name="T7" fmla="*/ 19 h 66"/>
                  <a:gd name="T8" fmla="*/ 54 w 108"/>
                  <a:gd name="T9" fmla="*/ 14 h 66"/>
                  <a:gd name="T10" fmla="*/ 42 w 108"/>
                  <a:gd name="T11" fmla="*/ 9 h 66"/>
                  <a:gd name="T12" fmla="*/ 32 w 108"/>
                  <a:gd name="T13" fmla="*/ 5 h 66"/>
                  <a:gd name="T14" fmla="*/ 21 w 108"/>
                  <a:gd name="T15" fmla="*/ 4 h 66"/>
                  <a:gd name="T16" fmla="*/ 14 w 108"/>
                  <a:gd name="T17" fmla="*/ 2 h 66"/>
                  <a:gd name="T18" fmla="*/ 9 w 108"/>
                  <a:gd name="T19" fmla="*/ 0 h 66"/>
                  <a:gd name="T20" fmla="*/ 7 w 108"/>
                  <a:gd name="T21" fmla="*/ 0 h 66"/>
                  <a:gd name="T22" fmla="*/ 7 w 108"/>
                  <a:gd name="T23" fmla="*/ 0 h 66"/>
                  <a:gd name="T24" fmla="*/ 7 w 108"/>
                  <a:gd name="T25" fmla="*/ 0 h 66"/>
                  <a:gd name="T26" fmla="*/ 6 w 108"/>
                  <a:gd name="T27" fmla="*/ 0 h 66"/>
                  <a:gd name="T28" fmla="*/ 6 w 108"/>
                  <a:gd name="T29" fmla="*/ 0 h 66"/>
                  <a:gd name="T30" fmla="*/ 4 w 108"/>
                  <a:gd name="T31" fmla="*/ 0 h 66"/>
                  <a:gd name="T32" fmla="*/ 2 w 108"/>
                  <a:gd name="T33" fmla="*/ 0 h 66"/>
                  <a:gd name="T34" fmla="*/ 0 w 108"/>
                  <a:gd name="T35" fmla="*/ 2 h 66"/>
                  <a:gd name="T36" fmla="*/ 0 w 108"/>
                  <a:gd name="T37" fmla="*/ 2 h 66"/>
                  <a:gd name="T38" fmla="*/ 0 w 108"/>
                  <a:gd name="T39" fmla="*/ 4 h 66"/>
                  <a:gd name="T40" fmla="*/ 0 w 108"/>
                  <a:gd name="T41" fmla="*/ 5 h 66"/>
                  <a:gd name="T42" fmla="*/ 2 w 108"/>
                  <a:gd name="T43" fmla="*/ 7 h 66"/>
                  <a:gd name="T44" fmla="*/ 2 w 108"/>
                  <a:gd name="T45" fmla="*/ 7 h 66"/>
                  <a:gd name="T46" fmla="*/ 6 w 108"/>
                  <a:gd name="T47" fmla="*/ 7 h 66"/>
                  <a:gd name="T48" fmla="*/ 11 w 108"/>
                  <a:gd name="T49" fmla="*/ 9 h 66"/>
                  <a:gd name="T50" fmla="*/ 18 w 108"/>
                  <a:gd name="T51" fmla="*/ 10 h 66"/>
                  <a:gd name="T52" fmla="*/ 26 w 108"/>
                  <a:gd name="T53" fmla="*/ 12 h 66"/>
                  <a:gd name="T54" fmla="*/ 37 w 108"/>
                  <a:gd name="T55" fmla="*/ 16 h 66"/>
                  <a:gd name="T56" fmla="*/ 49 w 108"/>
                  <a:gd name="T57" fmla="*/ 21 h 66"/>
                  <a:gd name="T58" fmla="*/ 61 w 108"/>
                  <a:gd name="T59" fmla="*/ 26 h 66"/>
                  <a:gd name="T60" fmla="*/ 73 w 108"/>
                  <a:gd name="T61" fmla="*/ 35 h 66"/>
                  <a:gd name="T62" fmla="*/ 83 w 108"/>
                  <a:gd name="T63" fmla="*/ 45 h 66"/>
                  <a:gd name="T64" fmla="*/ 94 w 108"/>
                  <a:gd name="T65" fmla="*/ 57 h 66"/>
                  <a:gd name="T66" fmla="*/ 94 w 108"/>
                  <a:gd name="T67" fmla="*/ 57 h 66"/>
                  <a:gd name="T68" fmla="*/ 97 w 108"/>
                  <a:gd name="T69" fmla="*/ 61 h 66"/>
                  <a:gd name="T70" fmla="*/ 99 w 108"/>
                  <a:gd name="T71" fmla="*/ 62 h 66"/>
                  <a:gd name="T72" fmla="*/ 101 w 108"/>
                  <a:gd name="T73" fmla="*/ 64 h 66"/>
                  <a:gd name="T74" fmla="*/ 104 w 108"/>
                  <a:gd name="T75" fmla="*/ 66 h 66"/>
                  <a:gd name="T76" fmla="*/ 106 w 108"/>
                  <a:gd name="T77" fmla="*/ 66 h 66"/>
                  <a:gd name="T78" fmla="*/ 106 w 108"/>
                  <a:gd name="T79" fmla="*/ 66 h 66"/>
                  <a:gd name="T80" fmla="*/ 108 w 108"/>
                  <a:gd name="T81" fmla="*/ 64 h 66"/>
                  <a:gd name="T82" fmla="*/ 106 w 108"/>
                  <a:gd name="T83" fmla="*/ 61 h 66"/>
                  <a:gd name="T84" fmla="*/ 104 w 108"/>
                  <a:gd name="T85" fmla="*/ 57 h 66"/>
                  <a:gd name="T86" fmla="*/ 101 w 108"/>
                  <a:gd name="T87" fmla="*/ 52 h 66"/>
                  <a:gd name="T88" fmla="*/ 101 w 108"/>
                  <a:gd name="T89" fmla="*/ 5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" h="66">
                    <a:moveTo>
                      <a:pt x="101" y="52"/>
                    </a:moveTo>
                    <a:lnTo>
                      <a:pt x="90" y="40"/>
                    </a:lnTo>
                    <a:lnTo>
                      <a:pt x="78" y="28"/>
                    </a:lnTo>
                    <a:lnTo>
                      <a:pt x="66" y="19"/>
                    </a:lnTo>
                    <a:lnTo>
                      <a:pt x="54" y="14"/>
                    </a:lnTo>
                    <a:lnTo>
                      <a:pt x="42" y="9"/>
                    </a:lnTo>
                    <a:lnTo>
                      <a:pt x="32" y="5"/>
                    </a:lnTo>
                    <a:lnTo>
                      <a:pt x="21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6" y="7"/>
                    </a:lnTo>
                    <a:lnTo>
                      <a:pt x="11" y="9"/>
                    </a:lnTo>
                    <a:lnTo>
                      <a:pt x="18" y="10"/>
                    </a:lnTo>
                    <a:lnTo>
                      <a:pt x="26" y="12"/>
                    </a:lnTo>
                    <a:lnTo>
                      <a:pt x="37" y="16"/>
                    </a:lnTo>
                    <a:lnTo>
                      <a:pt x="49" y="21"/>
                    </a:lnTo>
                    <a:lnTo>
                      <a:pt x="61" y="26"/>
                    </a:lnTo>
                    <a:lnTo>
                      <a:pt x="73" y="35"/>
                    </a:lnTo>
                    <a:lnTo>
                      <a:pt x="83" y="45"/>
                    </a:lnTo>
                    <a:lnTo>
                      <a:pt x="94" y="57"/>
                    </a:lnTo>
                    <a:lnTo>
                      <a:pt x="94" y="57"/>
                    </a:lnTo>
                    <a:lnTo>
                      <a:pt x="97" y="61"/>
                    </a:lnTo>
                    <a:lnTo>
                      <a:pt x="99" y="62"/>
                    </a:lnTo>
                    <a:lnTo>
                      <a:pt x="101" y="64"/>
                    </a:lnTo>
                    <a:lnTo>
                      <a:pt x="104" y="66"/>
                    </a:lnTo>
                    <a:lnTo>
                      <a:pt x="106" y="66"/>
                    </a:lnTo>
                    <a:lnTo>
                      <a:pt x="106" y="66"/>
                    </a:lnTo>
                    <a:lnTo>
                      <a:pt x="108" y="64"/>
                    </a:lnTo>
                    <a:lnTo>
                      <a:pt x="106" y="61"/>
                    </a:lnTo>
                    <a:lnTo>
                      <a:pt x="104" y="57"/>
                    </a:lnTo>
                    <a:lnTo>
                      <a:pt x="101" y="52"/>
                    </a:lnTo>
                    <a:lnTo>
                      <a:pt x="101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33" name="Freeform 1057">
                <a:extLst>
                  <a:ext uri="{FF2B5EF4-FFF2-40B4-BE49-F238E27FC236}">
                    <a16:creationId xmlns:a16="http://schemas.microsoft.com/office/drawing/2014/main" id="{1197660D-5F37-D051-796A-8FEAB024C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3136"/>
                <a:ext cx="54" cy="33"/>
              </a:xfrm>
              <a:custGeom>
                <a:avLst/>
                <a:gdLst>
                  <a:gd name="T0" fmla="*/ 101 w 108"/>
                  <a:gd name="T1" fmla="*/ 52 h 66"/>
                  <a:gd name="T2" fmla="*/ 90 w 108"/>
                  <a:gd name="T3" fmla="*/ 40 h 66"/>
                  <a:gd name="T4" fmla="*/ 78 w 108"/>
                  <a:gd name="T5" fmla="*/ 28 h 66"/>
                  <a:gd name="T6" fmla="*/ 66 w 108"/>
                  <a:gd name="T7" fmla="*/ 19 h 66"/>
                  <a:gd name="T8" fmla="*/ 54 w 108"/>
                  <a:gd name="T9" fmla="*/ 14 h 66"/>
                  <a:gd name="T10" fmla="*/ 42 w 108"/>
                  <a:gd name="T11" fmla="*/ 9 h 66"/>
                  <a:gd name="T12" fmla="*/ 32 w 108"/>
                  <a:gd name="T13" fmla="*/ 5 h 66"/>
                  <a:gd name="T14" fmla="*/ 21 w 108"/>
                  <a:gd name="T15" fmla="*/ 4 h 66"/>
                  <a:gd name="T16" fmla="*/ 14 w 108"/>
                  <a:gd name="T17" fmla="*/ 2 h 66"/>
                  <a:gd name="T18" fmla="*/ 9 w 108"/>
                  <a:gd name="T19" fmla="*/ 0 h 66"/>
                  <a:gd name="T20" fmla="*/ 7 w 108"/>
                  <a:gd name="T21" fmla="*/ 0 h 66"/>
                  <a:gd name="T22" fmla="*/ 7 w 108"/>
                  <a:gd name="T23" fmla="*/ 0 h 66"/>
                  <a:gd name="T24" fmla="*/ 7 w 108"/>
                  <a:gd name="T25" fmla="*/ 0 h 66"/>
                  <a:gd name="T26" fmla="*/ 6 w 108"/>
                  <a:gd name="T27" fmla="*/ 0 h 66"/>
                  <a:gd name="T28" fmla="*/ 6 w 108"/>
                  <a:gd name="T29" fmla="*/ 0 h 66"/>
                  <a:gd name="T30" fmla="*/ 4 w 108"/>
                  <a:gd name="T31" fmla="*/ 0 h 66"/>
                  <a:gd name="T32" fmla="*/ 2 w 108"/>
                  <a:gd name="T33" fmla="*/ 0 h 66"/>
                  <a:gd name="T34" fmla="*/ 0 w 108"/>
                  <a:gd name="T35" fmla="*/ 2 h 66"/>
                  <a:gd name="T36" fmla="*/ 0 w 108"/>
                  <a:gd name="T37" fmla="*/ 2 h 66"/>
                  <a:gd name="T38" fmla="*/ 0 w 108"/>
                  <a:gd name="T39" fmla="*/ 4 h 66"/>
                  <a:gd name="T40" fmla="*/ 0 w 108"/>
                  <a:gd name="T41" fmla="*/ 5 h 66"/>
                  <a:gd name="T42" fmla="*/ 2 w 108"/>
                  <a:gd name="T43" fmla="*/ 7 h 66"/>
                  <a:gd name="T44" fmla="*/ 2 w 108"/>
                  <a:gd name="T45" fmla="*/ 7 h 66"/>
                  <a:gd name="T46" fmla="*/ 6 w 108"/>
                  <a:gd name="T47" fmla="*/ 7 h 66"/>
                  <a:gd name="T48" fmla="*/ 11 w 108"/>
                  <a:gd name="T49" fmla="*/ 9 h 66"/>
                  <a:gd name="T50" fmla="*/ 18 w 108"/>
                  <a:gd name="T51" fmla="*/ 10 h 66"/>
                  <a:gd name="T52" fmla="*/ 26 w 108"/>
                  <a:gd name="T53" fmla="*/ 12 h 66"/>
                  <a:gd name="T54" fmla="*/ 37 w 108"/>
                  <a:gd name="T55" fmla="*/ 16 h 66"/>
                  <a:gd name="T56" fmla="*/ 49 w 108"/>
                  <a:gd name="T57" fmla="*/ 21 h 66"/>
                  <a:gd name="T58" fmla="*/ 61 w 108"/>
                  <a:gd name="T59" fmla="*/ 26 h 66"/>
                  <a:gd name="T60" fmla="*/ 73 w 108"/>
                  <a:gd name="T61" fmla="*/ 35 h 66"/>
                  <a:gd name="T62" fmla="*/ 83 w 108"/>
                  <a:gd name="T63" fmla="*/ 45 h 66"/>
                  <a:gd name="T64" fmla="*/ 94 w 108"/>
                  <a:gd name="T65" fmla="*/ 57 h 66"/>
                  <a:gd name="T66" fmla="*/ 94 w 108"/>
                  <a:gd name="T67" fmla="*/ 57 h 66"/>
                  <a:gd name="T68" fmla="*/ 97 w 108"/>
                  <a:gd name="T69" fmla="*/ 61 h 66"/>
                  <a:gd name="T70" fmla="*/ 99 w 108"/>
                  <a:gd name="T71" fmla="*/ 62 h 66"/>
                  <a:gd name="T72" fmla="*/ 101 w 108"/>
                  <a:gd name="T73" fmla="*/ 64 h 66"/>
                  <a:gd name="T74" fmla="*/ 104 w 108"/>
                  <a:gd name="T75" fmla="*/ 66 h 66"/>
                  <a:gd name="T76" fmla="*/ 106 w 108"/>
                  <a:gd name="T77" fmla="*/ 66 h 66"/>
                  <a:gd name="T78" fmla="*/ 106 w 108"/>
                  <a:gd name="T79" fmla="*/ 66 h 66"/>
                  <a:gd name="T80" fmla="*/ 108 w 108"/>
                  <a:gd name="T81" fmla="*/ 64 h 66"/>
                  <a:gd name="T82" fmla="*/ 106 w 108"/>
                  <a:gd name="T83" fmla="*/ 61 h 66"/>
                  <a:gd name="T84" fmla="*/ 104 w 108"/>
                  <a:gd name="T85" fmla="*/ 57 h 66"/>
                  <a:gd name="T86" fmla="*/ 101 w 108"/>
                  <a:gd name="T87" fmla="*/ 52 h 66"/>
                  <a:gd name="T88" fmla="*/ 101 w 108"/>
                  <a:gd name="T89" fmla="*/ 5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" h="66">
                    <a:moveTo>
                      <a:pt x="101" y="52"/>
                    </a:moveTo>
                    <a:lnTo>
                      <a:pt x="90" y="40"/>
                    </a:lnTo>
                    <a:lnTo>
                      <a:pt x="78" y="28"/>
                    </a:lnTo>
                    <a:lnTo>
                      <a:pt x="66" y="19"/>
                    </a:lnTo>
                    <a:lnTo>
                      <a:pt x="54" y="14"/>
                    </a:lnTo>
                    <a:lnTo>
                      <a:pt x="42" y="9"/>
                    </a:lnTo>
                    <a:lnTo>
                      <a:pt x="32" y="5"/>
                    </a:lnTo>
                    <a:lnTo>
                      <a:pt x="21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6" y="7"/>
                    </a:lnTo>
                    <a:lnTo>
                      <a:pt x="11" y="9"/>
                    </a:lnTo>
                    <a:lnTo>
                      <a:pt x="18" y="10"/>
                    </a:lnTo>
                    <a:lnTo>
                      <a:pt x="26" y="12"/>
                    </a:lnTo>
                    <a:lnTo>
                      <a:pt x="37" y="16"/>
                    </a:lnTo>
                    <a:lnTo>
                      <a:pt x="49" y="21"/>
                    </a:lnTo>
                    <a:lnTo>
                      <a:pt x="61" y="26"/>
                    </a:lnTo>
                    <a:lnTo>
                      <a:pt x="73" y="35"/>
                    </a:lnTo>
                    <a:lnTo>
                      <a:pt x="83" y="45"/>
                    </a:lnTo>
                    <a:lnTo>
                      <a:pt x="94" y="57"/>
                    </a:lnTo>
                    <a:lnTo>
                      <a:pt x="94" y="57"/>
                    </a:lnTo>
                    <a:lnTo>
                      <a:pt x="97" y="61"/>
                    </a:lnTo>
                    <a:lnTo>
                      <a:pt x="99" y="62"/>
                    </a:lnTo>
                    <a:lnTo>
                      <a:pt x="101" y="64"/>
                    </a:lnTo>
                    <a:lnTo>
                      <a:pt x="104" y="66"/>
                    </a:lnTo>
                    <a:lnTo>
                      <a:pt x="106" y="66"/>
                    </a:lnTo>
                    <a:lnTo>
                      <a:pt x="106" y="66"/>
                    </a:lnTo>
                    <a:lnTo>
                      <a:pt x="108" y="64"/>
                    </a:lnTo>
                    <a:lnTo>
                      <a:pt x="106" y="61"/>
                    </a:lnTo>
                    <a:lnTo>
                      <a:pt x="104" y="57"/>
                    </a:lnTo>
                    <a:lnTo>
                      <a:pt x="101" y="52"/>
                    </a:lnTo>
                    <a:lnTo>
                      <a:pt x="101" y="52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34" name="Freeform 1058">
                <a:extLst>
                  <a:ext uri="{FF2B5EF4-FFF2-40B4-BE49-F238E27FC236}">
                    <a16:creationId xmlns:a16="http://schemas.microsoft.com/office/drawing/2014/main" id="{004D27D4-0171-D0FE-F867-C544581C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3479"/>
                <a:ext cx="133" cy="98"/>
              </a:xfrm>
              <a:custGeom>
                <a:avLst/>
                <a:gdLst>
                  <a:gd name="T0" fmla="*/ 227 w 266"/>
                  <a:gd name="T1" fmla="*/ 33 h 196"/>
                  <a:gd name="T2" fmla="*/ 222 w 266"/>
                  <a:gd name="T3" fmla="*/ 26 h 196"/>
                  <a:gd name="T4" fmla="*/ 211 w 266"/>
                  <a:gd name="T5" fmla="*/ 14 h 196"/>
                  <a:gd name="T6" fmla="*/ 190 w 266"/>
                  <a:gd name="T7" fmla="*/ 4 h 196"/>
                  <a:gd name="T8" fmla="*/ 163 w 266"/>
                  <a:gd name="T9" fmla="*/ 0 h 196"/>
                  <a:gd name="T10" fmla="*/ 144 w 266"/>
                  <a:gd name="T11" fmla="*/ 2 h 196"/>
                  <a:gd name="T12" fmla="*/ 125 w 266"/>
                  <a:gd name="T13" fmla="*/ 9 h 196"/>
                  <a:gd name="T14" fmla="*/ 118 w 266"/>
                  <a:gd name="T15" fmla="*/ 18 h 196"/>
                  <a:gd name="T16" fmla="*/ 118 w 266"/>
                  <a:gd name="T17" fmla="*/ 28 h 196"/>
                  <a:gd name="T18" fmla="*/ 120 w 266"/>
                  <a:gd name="T19" fmla="*/ 37 h 196"/>
                  <a:gd name="T20" fmla="*/ 123 w 266"/>
                  <a:gd name="T21" fmla="*/ 40 h 196"/>
                  <a:gd name="T22" fmla="*/ 121 w 266"/>
                  <a:gd name="T23" fmla="*/ 40 h 196"/>
                  <a:gd name="T24" fmla="*/ 113 w 266"/>
                  <a:gd name="T25" fmla="*/ 38 h 196"/>
                  <a:gd name="T26" fmla="*/ 101 w 266"/>
                  <a:gd name="T27" fmla="*/ 38 h 196"/>
                  <a:gd name="T28" fmla="*/ 83 w 266"/>
                  <a:gd name="T29" fmla="*/ 42 h 196"/>
                  <a:gd name="T30" fmla="*/ 68 w 266"/>
                  <a:gd name="T31" fmla="*/ 49 h 196"/>
                  <a:gd name="T32" fmla="*/ 61 w 266"/>
                  <a:gd name="T33" fmla="*/ 54 h 196"/>
                  <a:gd name="T34" fmla="*/ 52 w 266"/>
                  <a:gd name="T35" fmla="*/ 69 h 196"/>
                  <a:gd name="T36" fmla="*/ 50 w 266"/>
                  <a:gd name="T37" fmla="*/ 85 h 196"/>
                  <a:gd name="T38" fmla="*/ 52 w 266"/>
                  <a:gd name="T39" fmla="*/ 101 h 196"/>
                  <a:gd name="T40" fmla="*/ 54 w 266"/>
                  <a:gd name="T41" fmla="*/ 113 h 196"/>
                  <a:gd name="T42" fmla="*/ 56 w 266"/>
                  <a:gd name="T43" fmla="*/ 118 h 196"/>
                  <a:gd name="T44" fmla="*/ 56 w 266"/>
                  <a:gd name="T45" fmla="*/ 118 h 196"/>
                  <a:gd name="T46" fmla="*/ 49 w 266"/>
                  <a:gd name="T47" fmla="*/ 118 h 196"/>
                  <a:gd name="T48" fmla="*/ 38 w 266"/>
                  <a:gd name="T49" fmla="*/ 118 h 196"/>
                  <a:gd name="T50" fmla="*/ 26 w 266"/>
                  <a:gd name="T51" fmla="*/ 120 h 196"/>
                  <a:gd name="T52" fmla="*/ 16 w 266"/>
                  <a:gd name="T53" fmla="*/ 123 h 196"/>
                  <a:gd name="T54" fmla="*/ 12 w 266"/>
                  <a:gd name="T55" fmla="*/ 126 h 196"/>
                  <a:gd name="T56" fmla="*/ 4 w 266"/>
                  <a:gd name="T57" fmla="*/ 135 h 196"/>
                  <a:gd name="T58" fmla="*/ 0 w 266"/>
                  <a:gd name="T59" fmla="*/ 149 h 196"/>
                  <a:gd name="T60" fmla="*/ 2 w 266"/>
                  <a:gd name="T61" fmla="*/ 164 h 196"/>
                  <a:gd name="T62" fmla="*/ 12 w 266"/>
                  <a:gd name="T63" fmla="*/ 178 h 196"/>
                  <a:gd name="T64" fmla="*/ 37 w 266"/>
                  <a:gd name="T65" fmla="*/ 187 h 196"/>
                  <a:gd name="T66" fmla="*/ 52 w 266"/>
                  <a:gd name="T67" fmla="*/ 189 h 196"/>
                  <a:gd name="T68" fmla="*/ 80 w 266"/>
                  <a:gd name="T69" fmla="*/ 194 h 196"/>
                  <a:gd name="T70" fmla="*/ 106 w 266"/>
                  <a:gd name="T71" fmla="*/ 196 h 196"/>
                  <a:gd name="T72" fmla="*/ 128 w 266"/>
                  <a:gd name="T73" fmla="*/ 194 h 196"/>
                  <a:gd name="T74" fmla="*/ 147 w 266"/>
                  <a:gd name="T75" fmla="*/ 189 h 196"/>
                  <a:gd name="T76" fmla="*/ 156 w 266"/>
                  <a:gd name="T77" fmla="*/ 183 h 196"/>
                  <a:gd name="T78" fmla="*/ 168 w 266"/>
                  <a:gd name="T79" fmla="*/ 173 h 196"/>
                  <a:gd name="T80" fmla="*/ 175 w 266"/>
                  <a:gd name="T81" fmla="*/ 163 h 196"/>
                  <a:gd name="T82" fmla="*/ 177 w 266"/>
                  <a:gd name="T83" fmla="*/ 156 h 196"/>
                  <a:gd name="T84" fmla="*/ 177 w 266"/>
                  <a:gd name="T85" fmla="*/ 151 h 196"/>
                  <a:gd name="T86" fmla="*/ 177 w 266"/>
                  <a:gd name="T87" fmla="*/ 149 h 196"/>
                  <a:gd name="T88" fmla="*/ 178 w 266"/>
                  <a:gd name="T89" fmla="*/ 149 h 196"/>
                  <a:gd name="T90" fmla="*/ 185 w 266"/>
                  <a:gd name="T91" fmla="*/ 152 h 196"/>
                  <a:gd name="T92" fmla="*/ 201 w 266"/>
                  <a:gd name="T93" fmla="*/ 158 h 196"/>
                  <a:gd name="T94" fmla="*/ 220 w 266"/>
                  <a:gd name="T95" fmla="*/ 158 h 196"/>
                  <a:gd name="T96" fmla="*/ 241 w 266"/>
                  <a:gd name="T97" fmla="*/ 152 h 196"/>
                  <a:gd name="T98" fmla="*/ 253 w 266"/>
                  <a:gd name="T99" fmla="*/ 145 h 196"/>
                  <a:gd name="T100" fmla="*/ 263 w 266"/>
                  <a:gd name="T101" fmla="*/ 133 h 196"/>
                  <a:gd name="T102" fmla="*/ 266 w 266"/>
                  <a:gd name="T103" fmla="*/ 118 h 196"/>
                  <a:gd name="T104" fmla="*/ 265 w 266"/>
                  <a:gd name="T105" fmla="*/ 101 h 196"/>
                  <a:gd name="T106" fmla="*/ 261 w 266"/>
                  <a:gd name="T107" fmla="*/ 83 h 196"/>
                  <a:gd name="T108" fmla="*/ 258 w 266"/>
                  <a:gd name="T109" fmla="*/ 71 h 196"/>
                  <a:gd name="T110" fmla="*/ 227 w 266"/>
                  <a:gd name="T111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6" h="196">
                    <a:moveTo>
                      <a:pt x="227" y="35"/>
                    </a:moveTo>
                    <a:lnTo>
                      <a:pt x="227" y="33"/>
                    </a:lnTo>
                    <a:lnTo>
                      <a:pt x="225" y="30"/>
                    </a:lnTo>
                    <a:lnTo>
                      <a:pt x="222" y="26"/>
                    </a:lnTo>
                    <a:lnTo>
                      <a:pt x="216" y="19"/>
                    </a:lnTo>
                    <a:lnTo>
                      <a:pt x="211" y="14"/>
                    </a:lnTo>
                    <a:lnTo>
                      <a:pt x="203" y="9"/>
                    </a:lnTo>
                    <a:lnTo>
                      <a:pt x="190" y="4"/>
                    </a:lnTo>
                    <a:lnTo>
                      <a:pt x="178" y="0"/>
                    </a:lnTo>
                    <a:lnTo>
                      <a:pt x="163" y="0"/>
                    </a:lnTo>
                    <a:lnTo>
                      <a:pt x="144" y="2"/>
                    </a:lnTo>
                    <a:lnTo>
                      <a:pt x="144" y="2"/>
                    </a:lnTo>
                    <a:lnTo>
                      <a:pt x="133" y="4"/>
                    </a:lnTo>
                    <a:lnTo>
                      <a:pt x="125" y="9"/>
                    </a:lnTo>
                    <a:lnTo>
                      <a:pt x="120" y="12"/>
                    </a:lnTo>
                    <a:lnTo>
                      <a:pt x="118" y="18"/>
                    </a:lnTo>
                    <a:lnTo>
                      <a:pt x="116" y="23"/>
                    </a:lnTo>
                    <a:lnTo>
                      <a:pt x="118" y="28"/>
                    </a:lnTo>
                    <a:lnTo>
                      <a:pt x="118" y="33"/>
                    </a:lnTo>
                    <a:lnTo>
                      <a:pt x="120" y="37"/>
                    </a:lnTo>
                    <a:lnTo>
                      <a:pt x="121" y="40"/>
                    </a:lnTo>
                    <a:lnTo>
                      <a:pt x="123" y="40"/>
                    </a:lnTo>
                    <a:lnTo>
                      <a:pt x="123" y="40"/>
                    </a:lnTo>
                    <a:lnTo>
                      <a:pt x="121" y="40"/>
                    </a:lnTo>
                    <a:lnTo>
                      <a:pt x="118" y="40"/>
                    </a:lnTo>
                    <a:lnTo>
                      <a:pt x="113" y="38"/>
                    </a:lnTo>
                    <a:lnTo>
                      <a:pt x="108" y="38"/>
                    </a:lnTo>
                    <a:lnTo>
                      <a:pt x="101" y="38"/>
                    </a:lnTo>
                    <a:lnTo>
                      <a:pt x="92" y="40"/>
                    </a:lnTo>
                    <a:lnTo>
                      <a:pt x="83" y="42"/>
                    </a:lnTo>
                    <a:lnTo>
                      <a:pt x="76" y="43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56" y="61"/>
                    </a:lnTo>
                    <a:lnTo>
                      <a:pt x="52" y="69"/>
                    </a:lnTo>
                    <a:lnTo>
                      <a:pt x="50" y="76"/>
                    </a:lnTo>
                    <a:lnTo>
                      <a:pt x="50" y="85"/>
                    </a:lnTo>
                    <a:lnTo>
                      <a:pt x="50" y="94"/>
                    </a:lnTo>
                    <a:lnTo>
                      <a:pt x="52" y="101"/>
                    </a:lnTo>
                    <a:lnTo>
                      <a:pt x="54" y="107"/>
                    </a:lnTo>
                    <a:lnTo>
                      <a:pt x="54" y="113"/>
                    </a:lnTo>
                    <a:lnTo>
                      <a:pt x="56" y="116"/>
                    </a:lnTo>
                    <a:lnTo>
                      <a:pt x="56" y="118"/>
                    </a:lnTo>
                    <a:lnTo>
                      <a:pt x="56" y="118"/>
                    </a:lnTo>
                    <a:lnTo>
                      <a:pt x="56" y="118"/>
                    </a:lnTo>
                    <a:lnTo>
                      <a:pt x="52" y="118"/>
                    </a:lnTo>
                    <a:lnTo>
                      <a:pt x="49" y="118"/>
                    </a:lnTo>
                    <a:lnTo>
                      <a:pt x="44" y="118"/>
                    </a:lnTo>
                    <a:lnTo>
                      <a:pt x="38" y="118"/>
                    </a:lnTo>
                    <a:lnTo>
                      <a:pt x="33" y="118"/>
                    </a:lnTo>
                    <a:lnTo>
                      <a:pt x="26" y="120"/>
                    </a:lnTo>
                    <a:lnTo>
                      <a:pt x="21" y="121"/>
                    </a:lnTo>
                    <a:lnTo>
                      <a:pt x="16" y="123"/>
                    </a:lnTo>
                    <a:lnTo>
                      <a:pt x="12" y="126"/>
                    </a:lnTo>
                    <a:lnTo>
                      <a:pt x="12" y="126"/>
                    </a:lnTo>
                    <a:lnTo>
                      <a:pt x="7" y="130"/>
                    </a:lnTo>
                    <a:lnTo>
                      <a:pt x="4" y="135"/>
                    </a:lnTo>
                    <a:lnTo>
                      <a:pt x="2" y="142"/>
                    </a:lnTo>
                    <a:lnTo>
                      <a:pt x="0" y="149"/>
                    </a:lnTo>
                    <a:lnTo>
                      <a:pt x="0" y="158"/>
                    </a:lnTo>
                    <a:lnTo>
                      <a:pt x="2" y="164"/>
                    </a:lnTo>
                    <a:lnTo>
                      <a:pt x="6" y="171"/>
                    </a:lnTo>
                    <a:lnTo>
                      <a:pt x="12" y="178"/>
                    </a:lnTo>
                    <a:lnTo>
                      <a:pt x="23" y="183"/>
                    </a:lnTo>
                    <a:lnTo>
                      <a:pt x="37" y="187"/>
                    </a:lnTo>
                    <a:lnTo>
                      <a:pt x="37" y="187"/>
                    </a:lnTo>
                    <a:lnTo>
                      <a:pt x="52" y="189"/>
                    </a:lnTo>
                    <a:lnTo>
                      <a:pt x="68" y="192"/>
                    </a:lnTo>
                    <a:lnTo>
                      <a:pt x="80" y="194"/>
                    </a:lnTo>
                    <a:lnTo>
                      <a:pt x="94" y="196"/>
                    </a:lnTo>
                    <a:lnTo>
                      <a:pt x="106" y="196"/>
                    </a:lnTo>
                    <a:lnTo>
                      <a:pt x="118" y="196"/>
                    </a:lnTo>
                    <a:lnTo>
                      <a:pt x="128" y="194"/>
                    </a:lnTo>
                    <a:lnTo>
                      <a:pt x="137" y="192"/>
                    </a:lnTo>
                    <a:lnTo>
                      <a:pt x="147" y="189"/>
                    </a:lnTo>
                    <a:lnTo>
                      <a:pt x="156" y="183"/>
                    </a:lnTo>
                    <a:lnTo>
                      <a:pt x="156" y="183"/>
                    </a:lnTo>
                    <a:lnTo>
                      <a:pt x="163" y="178"/>
                    </a:lnTo>
                    <a:lnTo>
                      <a:pt x="168" y="173"/>
                    </a:lnTo>
                    <a:lnTo>
                      <a:pt x="173" y="168"/>
                    </a:lnTo>
                    <a:lnTo>
                      <a:pt x="175" y="163"/>
                    </a:lnTo>
                    <a:lnTo>
                      <a:pt x="177" y="159"/>
                    </a:lnTo>
                    <a:lnTo>
                      <a:pt x="177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7" y="149"/>
                    </a:lnTo>
                    <a:lnTo>
                      <a:pt x="177" y="149"/>
                    </a:lnTo>
                    <a:lnTo>
                      <a:pt x="177" y="149"/>
                    </a:lnTo>
                    <a:lnTo>
                      <a:pt x="178" y="149"/>
                    </a:lnTo>
                    <a:lnTo>
                      <a:pt x="182" y="151"/>
                    </a:lnTo>
                    <a:lnTo>
                      <a:pt x="185" y="152"/>
                    </a:lnTo>
                    <a:lnTo>
                      <a:pt x="192" y="156"/>
                    </a:lnTo>
                    <a:lnTo>
                      <a:pt x="201" y="158"/>
                    </a:lnTo>
                    <a:lnTo>
                      <a:pt x="209" y="158"/>
                    </a:lnTo>
                    <a:lnTo>
                      <a:pt x="220" y="158"/>
                    </a:lnTo>
                    <a:lnTo>
                      <a:pt x="230" y="156"/>
                    </a:lnTo>
                    <a:lnTo>
                      <a:pt x="241" y="152"/>
                    </a:lnTo>
                    <a:lnTo>
                      <a:pt x="253" y="145"/>
                    </a:lnTo>
                    <a:lnTo>
                      <a:pt x="253" y="145"/>
                    </a:lnTo>
                    <a:lnTo>
                      <a:pt x="258" y="140"/>
                    </a:lnTo>
                    <a:lnTo>
                      <a:pt x="263" y="133"/>
                    </a:lnTo>
                    <a:lnTo>
                      <a:pt x="265" y="125"/>
                    </a:lnTo>
                    <a:lnTo>
                      <a:pt x="266" y="118"/>
                    </a:lnTo>
                    <a:lnTo>
                      <a:pt x="266" y="109"/>
                    </a:lnTo>
                    <a:lnTo>
                      <a:pt x="265" y="101"/>
                    </a:lnTo>
                    <a:lnTo>
                      <a:pt x="263" y="92"/>
                    </a:lnTo>
                    <a:lnTo>
                      <a:pt x="261" y="83"/>
                    </a:lnTo>
                    <a:lnTo>
                      <a:pt x="260" y="76"/>
                    </a:lnTo>
                    <a:lnTo>
                      <a:pt x="258" y="71"/>
                    </a:lnTo>
                    <a:lnTo>
                      <a:pt x="227" y="35"/>
                    </a:lnTo>
                    <a:lnTo>
                      <a:pt x="227" y="35"/>
                    </a:lnTo>
                    <a:close/>
                  </a:path>
                </a:pathLst>
              </a:custGeom>
              <a:solidFill>
                <a:srgbClr val="FAE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35" name="Freeform 1059">
                <a:extLst>
                  <a:ext uri="{FF2B5EF4-FFF2-40B4-BE49-F238E27FC236}">
                    <a16:creationId xmlns:a16="http://schemas.microsoft.com/office/drawing/2014/main" id="{B78E4DC2-1067-CD8A-5DFA-8F057B28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3479"/>
                <a:ext cx="133" cy="98"/>
              </a:xfrm>
              <a:custGeom>
                <a:avLst/>
                <a:gdLst>
                  <a:gd name="T0" fmla="*/ 227 w 266"/>
                  <a:gd name="T1" fmla="*/ 33 h 196"/>
                  <a:gd name="T2" fmla="*/ 222 w 266"/>
                  <a:gd name="T3" fmla="*/ 26 h 196"/>
                  <a:gd name="T4" fmla="*/ 211 w 266"/>
                  <a:gd name="T5" fmla="*/ 14 h 196"/>
                  <a:gd name="T6" fmla="*/ 190 w 266"/>
                  <a:gd name="T7" fmla="*/ 4 h 196"/>
                  <a:gd name="T8" fmla="*/ 163 w 266"/>
                  <a:gd name="T9" fmla="*/ 0 h 196"/>
                  <a:gd name="T10" fmla="*/ 144 w 266"/>
                  <a:gd name="T11" fmla="*/ 2 h 196"/>
                  <a:gd name="T12" fmla="*/ 125 w 266"/>
                  <a:gd name="T13" fmla="*/ 9 h 196"/>
                  <a:gd name="T14" fmla="*/ 118 w 266"/>
                  <a:gd name="T15" fmla="*/ 18 h 196"/>
                  <a:gd name="T16" fmla="*/ 118 w 266"/>
                  <a:gd name="T17" fmla="*/ 28 h 196"/>
                  <a:gd name="T18" fmla="*/ 120 w 266"/>
                  <a:gd name="T19" fmla="*/ 37 h 196"/>
                  <a:gd name="T20" fmla="*/ 123 w 266"/>
                  <a:gd name="T21" fmla="*/ 40 h 196"/>
                  <a:gd name="T22" fmla="*/ 121 w 266"/>
                  <a:gd name="T23" fmla="*/ 40 h 196"/>
                  <a:gd name="T24" fmla="*/ 113 w 266"/>
                  <a:gd name="T25" fmla="*/ 38 h 196"/>
                  <a:gd name="T26" fmla="*/ 101 w 266"/>
                  <a:gd name="T27" fmla="*/ 38 h 196"/>
                  <a:gd name="T28" fmla="*/ 83 w 266"/>
                  <a:gd name="T29" fmla="*/ 42 h 196"/>
                  <a:gd name="T30" fmla="*/ 68 w 266"/>
                  <a:gd name="T31" fmla="*/ 49 h 196"/>
                  <a:gd name="T32" fmla="*/ 61 w 266"/>
                  <a:gd name="T33" fmla="*/ 54 h 196"/>
                  <a:gd name="T34" fmla="*/ 52 w 266"/>
                  <a:gd name="T35" fmla="*/ 69 h 196"/>
                  <a:gd name="T36" fmla="*/ 50 w 266"/>
                  <a:gd name="T37" fmla="*/ 85 h 196"/>
                  <a:gd name="T38" fmla="*/ 52 w 266"/>
                  <a:gd name="T39" fmla="*/ 101 h 196"/>
                  <a:gd name="T40" fmla="*/ 54 w 266"/>
                  <a:gd name="T41" fmla="*/ 113 h 196"/>
                  <a:gd name="T42" fmla="*/ 56 w 266"/>
                  <a:gd name="T43" fmla="*/ 118 h 196"/>
                  <a:gd name="T44" fmla="*/ 56 w 266"/>
                  <a:gd name="T45" fmla="*/ 118 h 196"/>
                  <a:gd name="T46" fmla="*/ 49 w 266"/>
                  <a:gd name="T47" fmla="*/ 118 h 196"/>
                  <a:gd name="T48" fmla="*/ 38 w 266"/>
                  <a:gd name="T49" fmla="*/ 118 h 196"/>
                  <a:gd name="T50" fmla="*/ 26 w 266"/>
                  <a:gd name="T51" fmla="*/ 120 h 196"/>
                  <a:gd name="T52" fmla="*/ 16 w 266"/>
                  <a:gd name="T53" fmla="*/ 123 h 196"/>
                  <a:gd name="T54" fmla="*/ 12 w 266"/>
                  <a:gd name="T55" fmla="*/ 126 h 196"/>
                  <a:gd name="T56" fmla="*/ 4 w 266"/>
                  <a:gd name="T57" fmla="*/ 135 h 196"/>
                  <a:gd name="T58" fmla="*/ 0 w 266"/>
                  <a:gd name="T59" fmla="*/ 149 h 196"/>
                  <a:gd name="T60" fmla="*/ 2 w 266"/>
                  <a:gd name="T61" fmla="*/ 164 h 196"/>
                  <a:gd name="T62" fmla="*/ 12 w 266"/>
                  <a:gd name="T63" fmla="*/ 178 h 196"/>
                  <a:gd name="T64" fmla="*/ 37 w 266"/>
                  <a:gd name="T65" fmla="*/ 187 h 196"/>
                  <a:gd name="T66" fmla="*/ 52 w 266"/>
                  <a:gd name="T67" fmla="*/ 189 h 196"/>
                  <a:gd name="T68" fmla="*/ 80 w 266"/>
                  <a:gd name="T69" fmla="*/ 194 h 196"/>
                  <a:gd name="T70" fmla="*/ 106 w 266"/>
                  <a:gd name="T71" fmla="*/ 196 h 196"/>
                  <a:gd name="T72" fmla="*/ 128 w 266"/>
                  <a:gd name="T73" fmla="*/ 194 h 196"/>
                  <a:gd name="T74" fmla="*/ 147 w 266"/>
                  <a:gd name="T75" fmla="*/ 189 h 196"/>
                  <a:gd name="T76" fmla="*/ 156 w 266"/>
                  <a:gd name="T77" fmla="*/ 183 h 196"/>
                  <a:gd name="T78" fmla="*/ 168 w 266"/>
                  <a:gd name="T79" fmla="*/ 173 h 196"/>
                  <a:gd name="T80" fmla="*/ 175 w 266"/>
                  <a:gd name="T81" fmla="*/ 163 h 196"/>
                  <a:gd name="T82" fmla="*/ 177 w 266"/>
                  <a:gd name="T83" fmla="*/ 156 h 196"/>
                  <a:gd name="T84" fmla="*/ 177 w 266"/>
                  <a:gd name="T85" fmla="*/ 151 h 196"/>
                  <a:gd name="T86" fmla="*/ 177 w 266"/>
                  <a:gd name="T87" fmla="*/ 149 h 196"/>
                  <a:gd name="T88" fmla="*/ 178 w 266"/>
                  <a:gd name="T89" fmla="*/ 149 h 196"/>
                  <a:gd name="T90" fmla="*/ 185 w 266"/>
                  <a:gd name="T91" fmla="*/ 152 h 196"/>
                  <a:gd name="T92" fmla="*/ 201 w 266"/>
                  <a:gd name="T93" fmla="*/ 158 h 196"/>
                  <a:gd name="T94" fmla="*/ 220 w 266"/>
                  <a:gd name="T95" fmla="*/ 158 h 196"/>
                  <a:gd name="T96" fmla="*/ 241 w 266"/>
                  <a:gd name="T97" fmla="*/ 152 h 196"/>
                  <a:gd name="T98" fmla="*/ 253 w 266"/>
                  <a:gd name="T99" fmla="*/ 145 h 196"/>
                  <a:gd name="T100" fmla="*/ 263 w 266"/>
                  <a:gd name="T101" fmla="*/ 133 h 196"/>
                  <a:gd name="T102" fmla="*/ 266 w 266"/>
                  <a:gd name="T103" fmla="*/ 118 h 196"/>
                  <a:gd name="T104" fmla="*/ 265 w 266"/>
                  <a:gd name="T105" fmla="*/ 101 h 196"/>
                  <a:gd name="T106" fmla="*/ 261 w 266"/>
                  <a:gd name="T107" fmla="*/ 83 h 196"/>
                  <a:gd name="T108" fmla="*/ 258 w 266"/>
                  <a:gd name="T109" fmla="*/ 71 h 196"/>
                  <a:gd name="T110" fmla="*/ 227 w 266"/>
                  <a:gd name="T111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6" h="196">
                    <a:moveTo>
                      <a:pt x="227" y="35"/>
                    </a:moveTo>
                    <a:lnTo>
                      <a:pt x="227" y="33"/>
                    </a:lnTo>
                    <a:lnTo>
                      <a:pt x="225" y="30"/>
                    </a:lnTo>
                    <a:lnTo>
                      <a:pt x="222" y="26"/>
                    </a:lnTo>
                    <a:lnTo>
                      <a:pt x="216" y="19"/>
                    </a:lnTo>
                    <a:lnTo>
                      <a:pt x="211" y="14"/>
                    </a:lnTo>
                    <a:lnTo>
                      <a:pt x="203" y="9"/>
                    </a:lnTo>
                    <a:lnTo>
                      <a:pt x="190" y="4"/>
                    </a:lnTo>
                    <a:lnTo>
                      <a:pt x="178" y="0"/>
                    </a:lnTo>
                    <a:lnTo>
                      <a:pt x="163" y="0"/>
                    </a:lnTo>
                    <a:lnTo>
                      <a:pt x="144" y="2"/>
                    </a:lnTo>
                    <a:lnTo>
                      <a:pt x="144" y="2"/>
                    </a:lnTo>
                    <a:lnTo>
                      <a:pt x="133" y="4"/>
                    </a:lnTo>
                    <a:lnTo>
                      <a:pt x="125" y="9"/>
                    </a:lnTo>
                    <a:lnTo>
                      <a:pt x="120" y="12"/>
                    </a:lnTo>
                    <a:lnTo>
                      <a:pt x="118" y="18"/>
                    </a:lnTo>
                    <a:lnTo>
                      <a:pt x="116" y="23"/>
                    </a:lnTo>
                    <a:lnTo>
                      <a:pt x="118" y="28"/>
                    </a:lnTo>
                    <a:lnTo>
                      <a:pt x="118" y="33"/>
                    </a:lnTo>
                    <a:lnTo>
                      <a:pt x="120" y="37"/>
                    </a:lnTo>
                    <a:lnTo>
                      <a:pt x="121" y="40"/>
                    </a:lnTo>
                    <a:lnTo>
                      <a:pt x="123" y="40"/>
                    </a:lnTo>
                    <a:lnTo>
                      <a:pt x="123" y="40"/>
                    </a:lnTo>
                    <a:lnTo>
                      <a:pt x="121" y="40"/>
                    </a:lnTo>
                    <a:lnTo>
                      <a:pt x="118" y="40"/>
                    </a:lnTo>
                    <a:lnTo>
                      <a:pt x="113" y="38"/>
                    </a:lnTo>
                    <a:lnTo>
                      <a:pt x="108" y="38"/>
                    </a:lnTo>
                    <a:lnTo>
                      <a:pt x="101" y="38"/>
                    </a:lnTo>
                    <a:lnTo>
                      <a:pt x="92" y="40"/>
                    </a:lnTo>
                    <a:lnTo>
                      <a:pt x="83" y="42"/>
                    </a:lnTo>
                    <a:lnTo>
                      <a:pt x="76" y="43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56" y="61"/>
                    </a:lnTo>
                    <a:lnTo>
                      <a:pt x="52" y="69"/>
                    </a:lnTo>
                    <a:lnTo>
                      <a:pt x="50" y="76"/>
                    </a:lnTo>
                    <a:lnTo>
                      <a:pt x="50" y="85"/>
                    </a:lnTo>
                    <a:lnTo>
                      <a:pt x="50" y="94"/>
                    </a:lnTo>
                    <a:lnTo>
                      <a:pt x="52" y="101"/>
                    </a:lnTo>
                    <a:lnTo>
                      <a:pt x="54" y="107"/>
                    </a:lnTo>
                    <a:lnTo>
                      <a:pt x="54" y="113"/>
                    </a:lnTo>
                    <a:lnTo>
                      <a:pt x="56" y="116"/>
                    </a:lnTo>
                    <a:lnTo>
                      <a:pt x="56" y="118"/>
                    </a:lnTo>
                    <a:lnTo>
                      <a:pt x="56" y="118"/>
                    </a:lnTo>
                    <a:lnTo>
                      <a:pt x="56" y="118"/>
                    </a:lnTo>
                    <a:lnTo>
                      <a:pt x="52" y="118"/>
                    </a:lnTo>
                    <a:lnTo>
                      <a:pt x="49" y="118"/>
                    </a:lnTo>
                    <a:lnTo>
                      <a:pt x="44" y="118"/>
                    </a:lnTo>
                    <a:lnTo>
                      <a:pt x="38" y="118"/>
                    </a:lnTo>
                    <a:lnTo>
                      <a:pt x="33" y="118"/>
                    </a:lnTo>
                    <a:lnTo>
                      <a:pt x="26" y="120"/>
                    </a:lnTo>
                    <a:lnTo>
                      <a:pt x="21" y="121"/>
                    </a:lnTo>
                    <a:lnTo>
                      <a:pt x="16" y="123"/>
                    </a:lnTo>
                    <a:lnTo>
                      <a:pt x="12" y="126"/>
                    </a:lnTo>
                    <a:lnTo>
                      <a:pt x="12" y="126"/>
                    </a:lnTo>
                    <a:lnTo>
                      <a:pt x="7" y="130"/>
                    </a:lnTo>
                    <a:lnTo>
                      <a:pt x="4" y="135"/>
                    </a:lnTo>
                    <a:lnTo>
                      <a:pt x="2" y="142"/>
                    </a:lnTo>
                    <a:lnTo>
                      <a:pt x="0" y="149"/>
                    </a:lnTo>
                    <a:lnTo>
                      <a:pt x="0" y="158"/>
                    </a:lnTo>
                    <a:lnTo>
                      <a:pt x="2" y="164"/>
                    </a:lnTo>
                    <a:lnTo>
                      <a:pt x="6" y="171"/>
                    </a:lnTo>
                    <a:lnTo>
                      <a:pt x="12" y="178"/>
                    </a:lnTo>
                    <a:lnTo>
                      <a:pt x="23" y="183"/>
                    </a:lnTo>
                    <a:lnTo>
                      <a:pt x="37" y="187"/>
                    </a:lnTo>
                    <a:lnTo>
                      <a:pt x="37" y="187"/>
                    </a:lnTo>
                    <a:lnTo>
                      <a:pt x="52" y="189"/>
                    </a:lnTo>
                    <a:lnTo>
                      <a:pt x="68" y="192"/>
                    </a:lnTo>
                    <a:lnTo>
                      <a:pt x="80" y="194"/>
                    </a:lnTo>
                    <a:lnTo>
                      <a:pt x="94" y="196"/>
                    </a:lnTo>
                    <a:lnTo>
                      <a:pt x="106" y="196"/>
                    </a:lnTo>
                    <a:lnTo>
                      <a:pt x="118" y="196"/>
                    </a:lnTo>
                    <a:lnTo>
                      <a:pt x="128" y="194"/>
                    </a:lnTo>
                    <a:lnTo>
                      <a:pt x="137" y="192"/>
                    </a:lnTo>
                    <a:lnTo>
                      <a:pt x="147" y="189"/>
                    </a:lnTo>
                    <a:lnTo>
                      <a:pt x="156" y="183"/>
                    </a:lnTo>
                    <a:lnTo>
                      <a:pt x="156" y="183"/>
                    </a:lnTo>
                    <a:lnTo>
                      <a:pt x="163" y="178"/>
                    </a:lnTo>
                    <a:lnTo>
                      <a:pt x="168" y="173"/>
                    </a:lnTo>
                    <a:lnTo>
                      <a:pt x="173" y="168"/>
                    </a:lnTo>
                    <a:lnTo>
                      <a:pt x="175" y="163"/>
                    </a:lnTo>
                    <a:lnTo>
                      <a:pt x="177" y="159"/>
                    </a:lnTo>
                    <a:lnTo>
                      <a:pt x="177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7" y="149"/>
                    </a:lnTo>
                    <a:lnTo>
                      <a:pt x="177" y="149"/>
                    </a:lnTo>
                    <a:lnTo>
                      <a:pt x="177" y="149"/>
                    </a:lnTo>
                    <a:lnTo>
                      <a:pt x="178" y="149"/>
                    </a:lnTo>
                    <a:lnTo>
                      <a:pt x="182" y="151"/>
                    </a:lnTo>
                    <a:lnTo>
                      <a:pt x="185" y="152"/>
                    </a:lnTo>
                    <a:lnTo>
                      <a:pt x="192" y="156"/>
                    </a:lnTo>
                    <a:lnTo>
                      <a:pt x="201" y="158"/>
                    </a:lnTo>
                    <a:lnTo>
                      <a:pt x="209" y="158"/>
                    </a:lnTo>
                    <a:lnTo>
                      <a:pt x="220" y="158"/>
                    </a:lnTo>
                    <a:lnTo>
                      <a:pt x="230" y="156"/>
                    </a:lnTo>
                    <a:lnTo>
                      <a:pt x="241" y="152"/>
                    </a:lnTo>
                    <a:lnTo>
                      <a:pt x="253" y="145"/>
                    </a:lnTo>
                    <a:lnTo>
                      <a:pt x="253" y="145"/>
                    </a:lnTo>
                    <a:lnTo>
                      <a:pt x="258" y="140"/>
                    </a:lnTo>
                    <a:lnTo>
                      <a:pt x="263" y="133"/>
                    </a:lnTo>
                    <a:lnTo>
                      <a:pt x="265" y="125"/>
                    </a:lnTo>
                    <a:lnTo>
                      <a:pt x="266" y="118"/>
                    </a:lnTo>
                    <a:lnTo>
                      <a:pt x="266" y="109"/>
                    </a:lnTo>
                    <a:lnTo>
                      <a:pt x="265" y="101"/>
                    </a:lnTo>
                    <a:lnTo>
                      <a:pt x="263" y="92"/>
                    </a:lnTo>
                    <a:lnTo>
                      <a:pt x="261" y="83"/>
                    </a:lnTo>
                    <a:lnTo>
                      <a:pt x="260" y="76"/>
                    </a:lnTo>
                    <a:lnTo>
                      <a:pt x="258" y="71"/>
                    </a:lnTo>
                    <a:lnTo>
                      <a:pt x="227" y="35"/>
                    </a:lnTo>
                    <a:lnTo>
                      <a:pt x="227" y="35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36" name="Freeform 1060">
                <a:extLst>
                  <a:ext uri="{FF2B5EF4-FFF2-40B4-BE49-F238E27FC236}">
                    <a16:creationId xmlns:a16="http://schemas.microsoft.com/office/drawing/2014/main" id="{C705E1F7-DA6D-52D2-6F4C-9C832562B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3063"/>
                <a:ext cx="81" cy="54"/>
              </a:xfrm>
              <a:custGeom>
                <a:avLst/>
                <a:gdLst>
                  <a:gd name="T0" fmla="*/ 154 w 163"/>
                  <a:gd name="T1" fmla="*/ 42 h 109"/>
                  <a:gd name="T2" fmla="*/ 146 w 163"/>
                  <a:gd name="T3" fmla="*/ 45 h 109"/>
                  <a:gd name="T4" fmla="*/ 135 w 163"/>
                  <a:gd name="T5" fmla="*/ 49 h 109"/>
                  <a:gd name="T6" fmla="*/ 127 w 163"/>
                  <a:gd name="T7" fmla="*/ 50 h 109"/>
                  <a:gd name="T8" fmla="*/ 121 w 163"/>
                  <a:gd name="T9" fmla="*/ 50 h 109"/>
                  <a:gd name="T10" fmla="*/ 120 w 163"/>
                  <a:gd name="T11" fmla="*/ 50 h 109"/>
                  <a:gd name="T12" fmla="*/ 102 w 163"/>
                  <a:gd name="T13" fmla="*/ 57 h 109"/>
                  <a:gd name="T14" fmla="*/ 90 w 163"/>
                  <a:gd name="T15" fmla="*/ 66 h 109"/>
                  <a:gd name="T16" fmla="*/ 80 w 163"/>
                  <a:gd name="T17" fmla="*/ 76 h 109"/>
                  <a:gd name="T18" fmla="*/ 68 w 163"/>
                  <a:gd name="T19" fmla="*/ 87 h 109"/>
                  <a:gd name="T20" fmla="*/ 54 w 163"/>
                  <a:gd name="T21" fmla="*/ 97 h 109"/>
                  <a:gd name="T22" fmla="*/ 44 w 163"/>
                  <a:gd name="T23" fmla="*/ 102 h 109"/>
                  <a:gd name="T24" fmla="*/ 26 w 163"/>
                  <a:gd name="T25" fmla="*/ 107 h 109"/>
                  <a:gd name="T26" fmla="*/ 12 w 163"/>
                  <a:gd name="T27" fmla="*/ 107 h 109"/>
                  <a:gd name="T28" fmla="*/ 4 w 163"/>
                  <a:gd name="T29" fmla="*/ 102 h 109"/>
                  <a:gd name="T30" fmla="*/ 0 w 163"/>
                  <a:gd name="T31" fmla="*/ 87 h 109"/>
                  <a:gd name="T32" fmla="*/ 2 w 163"/>
                  <a:gd name="T33" fmla="*/ 76 h 109"/>
                  <a:gd name="T34" fmla="*/ 12 w 163"/>
                  <a:gd name="T35" fmla="*/ 59 h 109"/>
                  <a:gd name="T36" fmla="*/ 28 w 163"/>
                  <a:gd name="T37" fmla="*/ 42 h 109"/>
                  <a:gd name="T38" fmla="*/ 49 w 163"/>
                  <a:gd name="T39" fmla="*/ 26 h 109"/>
                  <a:gd name="T40" fmla="*/ 71 w 163"/>
                  <a:gd name="T41" fmla="*/ 14 h 109"/>
                  <a:gd name="T42" fmla="*/ 94 w 163"/>
                  <a:gd name="T43" fmla="*/ 7 h 109"/>
                  <a:gd name="T44" fmla="*/ 101 w 163"/>
                  <a:gd name="T45" fmla="*/ 5 h 109"/>
                  <a:gd name="T46" fmla="*/ 118 w 163"/>
                  <a:gd name="T47" fmla="*/ 2 h 109"/>
                  <a:gd name="T48" fmla="*/ 135 w 163"/>
                  <a:gd name="T49" fmla="*/ 2 h 109"/>
                  <a:gd name="T50" fmla="*/ 149 w 163"/>
                  <a:gd name="T51" fmla="*/ 5 h 109"/>
                  <a:gd name="T52" fmla="*/ 161 w 163"/>
                  <a:gd name="T53" fmla="*/ 16 h 109"/>
                  <a:gd name="T54" fmla="*/ 163 w 163"/>
                  <a:gd name="T55" fmla="*/ 24 h 109"/>
                  <a:gd name="T56" fmla="*/ 163 w 163"/>
                  <a:gd name="T57" fmla="*/ 28 h 109"/>
                  <a:gd name="T58" fmla="*/ 163 w 163"/>
                  <a:gd name="T59" fmla="*/ 31 h 109"/>
                  <a:gd name="T60" fmla="*/ 161 w 163"/>
                  <a:gd name="T61" fmla="*/ 35 h 109"/>
                  <a:gd name="T62" fmla="*/ 159 w 163"/>
                  <a:gd name="T63" fmla="*/ 37 h 109"/>
                  <a:gd name="T64" fmla="*/ 156 w 163"/>
                  <a:gd name="T65" fmla="*/ 4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109">
                    <a:moveTo>
                      <a:pt x="156" y="40"/>
                    </a:moveTo>
                    <a:lnTo>
                      <a:pt x="154" y="42"/>
                    </a:lnTo>
                    <a:lnTo>
                      <a:pt x="149" y="43"/>
                    </a:lnTo>
                    <a:lnTo>
                      <a:pt x="146" y="45"/>
                    </a:lnTo>
                    <a:lnTo>
                      <a:pt x="140" y="47"/>
                    </a:lnTo>
                    <a:lnTo>
                      <a:pt x="135" y="49"/>
                    </a:lnTo>
                    <a:lnTo>
                      <a:pt x="132" y="49"/>
                    </a:lnTo>
                    <a:lnTo>
                      <a:pt x="127" y="50"/>
                    </a:lnTo>
                    <a:lnTo>
                      <a:pt x="123" y="50"/>
                    </a:lnTo>
                    <a:lnTo>
                      <a:pt x="121" y="50"/>
                    </a:lnTo>
                    <a:lnTo>
                      <a:pt x="120" y="50"/>
                    </a:lnTo>
                    <a:lnTo>
                      <a:pt x="120" y="50"/>
                    </a:lnTo>
                    <a:lnTo>
                      <a:pt x="111" y="54"/>
                    </a:lnTo>
                    <a:lnTo>
                      <a:pt x="102" y="57"/>
                    </a:lnTo>
                    <a:lnTo>
                      <a:pt x="95" y="62"/>
                    </a:lnTo>
                    <a:lnTo>
                      <a:pt x="90" y="66"/>
                    </a:lnTo>
                    <a:lnTo>
                      <a:pt x="85" y="71"/>
                    </a:lnTo>
                    <a:lnTo>
                      <a:pt x="80" y="76"/>
                    </a:lnTo>
                    <a:lnTo>
                      <a:pt x="75" y="81"/>
                    </a:lnTo>
                    <a:lnTo>
                      <a:pt x="68" y="87"/>
                    </a:lnTo>
                    <a:lnTo>
                      <a:pt x="61" y="92"/>
                    </a:lnTo>
                    <a:lnTo>
                      <a:pt x="54" y="97"/>
                    </a:lnTo>
                    <a:lnTo>
                      <a:pt x="54" y="97"/>
                    </a:lnTo>
                    <a:lnTo>
                      <a:pt x="44" y="102"/>
                    </a:lnTo>
                    <a:lnTo>
                      <a:pt x="35" y="106"/>
                    </a:lnTo>
                    <a:lnTo>
                      <a:pt x="26" y="107"/>
                    </a:lnTo>
                    <a:lnTo>
                      <a:pt x="19" y="109"/>
                    </a:lnTo>
                    <a:lnTo>
                      <a:pt x="12" y="107"/>
                    </a:lnTo>
                    <a:lnTo>
                      <a:pt x="7" y="106"/>
                    </a:lnTo>
                    <a:lnTo>
                      <a:pt x="4" y="102"/>
                    </a:lnTo>
                    <a:lnTo>
                      <a:pt x="0" y="95"/>
                    </a:lnTo>
                    <a:lnTo>
                      <a:pt x="0" y="87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6" y="68"/>
                    </a:lnTo>
                    <a:lnTo>
                      <a:pt x="12" y="59"/>
                    </a:lnTo>
                    <a:lnTo>
                      <a:pt x="19" y="50"/>
                    </a:lnTo>
                    <a:lnTo>
                      <a:pt x="28" y="42"/>
                    </a:lnTo>
                    <a:lnTo>
                      <a:pt x="38" y="33"/>
                    </a:lnTo>
                    <a:lnTo>
                      <a:pt x="49" y="26"/>
                    </a:lnTo>
                    <a:lnTo>
                      <a:pt x="61" y="21"/>
                    </a:lnTo>
                    <a:lnTo>
                      <a:pt x="71" y="14"/>
                    </a:lnTo>
                    <a:lnTo>
                      <a:pt x="83" y="11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101" y="5"/>
                    </a:lnTo>
                    <a:lnTo>
                      <a:pt x="109" y="4"/>
                    </a:lnTo>
                    <a:lnTo>
                      <a:pt x="118" y="2"/>
                    </a:lnTo>
                    <a:lnTo>
                      <a:pt x="127" y="0"/>
                    </a:lnTo>
                    <a:lnTo>
                      <a:pt x="135" y="2"/>
                    </a:lnTo>
                    <a:lnTo>
                      <a:pt x="142" y="2"/>
                    </a:lnTo>
                    <a:lnTo>
                      <a:pt x="149" y="5"/>
                    </a:lnTo>
                    <a:lnTo>
                      <a:pt x="156" y="9"/>
                    </a:lnTo>
                    <a:lnTo>
                      <a:pt x="161" y="16"/>
                    </a:lnTo>
                    <a:lnTo>
                      <a:pt x="163" y="24"/>
                    </a:lnTo>
                    <a:lnTo>
                      <a:pt x="163" y="24"/>
                    </a:lnTo>
                    <a:lnTo>
                      <a:pt x="163" y="26"/>
                    </a:lnTo>
                    <a:lnTo>
                      <a:pt x="163" y="28"/>
                    </a:lnTo>
                    <a:lnTo>
                      <a:pt x="163" y="30"/>
                    </a:lnTo>
                    <a:lnTo>
                      <a:pt x="163" y="31"/>
                    </a:lnTo>
                    <a:lnTo>
                      <a:pt x="163" y="33"/>
                    </a:lnTo>
                    <a:lnTo>
                      <a:pt x="161" y="35"/>
                    </a:lnTo>
                    <a:lnTo>
                      <a:pt x="161" y="35"/>
                    </a:lnTo>
                    <a:lnTo>
                      <a:pt x="159" y="37"/>
                    </a:lnTo>
                    <a:lnTo>
                      <a:pt x="158" y="38"/>
                    </a:lnTo>
                    <a:lnTo>
                      <a:pt x="156" y="40"/>
                    </a:lnTo>
                    <a:lnTo>
                      <a:pt x="156" y="40"/>
                    </a:lnTo>
                    <a:close/>
                  </a:path>
                </a:pathLst>
              </a:custGeom>
              <a:solidFill>
                <a:srgbClr val="FF0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37" name="Freeform 1061">
                <a:extLst>
                  <a:ext uri="{FF2B5EF4-FFF2-40B4-BE49-F238E27FC236}">
                    <a16:creationId xmlns:a16="http://schemas.microsoft.com/office/drawing/2014/main" id="{68C2F6E3-0AE6-E596-85FF-85AA2A848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3063"/>
                <a:ext cx="81" cy="54"/>
              </a:xfrm>
              <a:custGeom>
                <a:avLst/>
                <a:gdLst>
                  <a:gd name="T0" fmla="*/ 154 w 163"/>
                  <a:gd name="T1" fmla="*/ 42 h 109"/>
                  <a:gd name="T2" fmla="*/ 146 w 163"/>
                  <a:gd name="T3" fmla="*/ 45 h 109"/>
                  <a:gd name="T4" fmla="*/ 135 w 163"/>
                  <a:gd name="T5" fmla="*/ 49 h 109"/>
                  <a:gd name="T6" fmla="*/ 127 w 163"/>
                  <a:gd name="T7" fmla="*/ 50 h 109"/>
                  <a:gd name="T8" fmla="*/ 121 w 163"/>
                  <a:gd name="T9" fmla="*/ 50 h 109"/>
                  <a:gd name="T10" fmla="*/ 120 w 163"/>
                  <a:gd name="T11" fmla="*/ 50 h 109"/>
                  <a:gd name="T12" fmla="*/ 102 w 163"/>
                  <a:gd name="T13" fmla="*/ 57 h 109"/>
                  <a:gd name="T14" fmla="*/ 90 w 163"/>
                  <a:gd name="T15" fmla="*/ 66 h 109"/>
                  <a:gd name="T16" fmla="*/ 80 w 163"/>
                  <a:gd name="T17" fmla="*/ 76 h 109"/>
                  <a:gd name="T18" fmla="*/ 68 w 163"/>
                  <a:gd name="T19" fmla="*/ 87 h 109"/>
                  <a:gd name="T20" fmla="*/ 54 w 163"/>
                  <a:gd name="T21" fmla="*/ 97 h 109"/>
                  <a:gd name="T22" fmla="*/ 44 w 163"/>
                  <a:gd name="T23" fmla="*/ 102 h 109"/>
                  <a:gd name="T24" fmla="*/ 26 w 163"/>
                  <a:gd name="T25" fmla="*/ 107 h 109"/>
                  <a:gd name="T26" fmla="*/ 12 w 163"/>
                  <a:gd name="T27" fmla="*/ 107 h 109"/>
                  <a:gd name="T28" fmla="*/ 4 w 163"/>
                  <a:gd name="T29" fmla="*/ 102 h 109"/>
                  <a:gd name="T30" fmla="*/ 0 w 163"/>
                  <a:gd name="T31" fmla="*/ 87 h 109"/>
                  <a:gd name="T32" fmla="*/ 2 w 163"/>
                  <a:gd name="T33" fmla="*/ 76 h 109"/>
                  <a:gd name="T34" fmla="*/ 12 w 163"/>
                  <a:gd name="T35" fmla="*/ 59 h 109"/>
                  <a:gd name="T36" fmla="*/ 28 w 163"/>
                  <a:gd name="T37" fmla="*/ 42 h 109"/>
                  <a:gd name="T38" fmla="*/ 49 w 163"/>
                  <a:gd name="T39" fmla="*/ 26 h 109"/>
                  <a:gd name="T40" fmla="*/ 71 w 163"/>
                  <a:gd name="T41" fmla="*/ 14 h 109"/>
                  <a:gd name="T42" fmla="*/ 94 w 163"/>
                  <a:gd name="T43" fmla="*/ 7 h 109"/>
                  <a:gd name="T44" fmla="*/ 101 w 163"/>
                  <a:gd name="T45" fmla="*/ 5 h 109"/>
                  <a:gd name="T46" fmla="*/ 118 w 163"/>
                  <a:gd name="T47" fmla="*/ 2 h 109"/>
                  <a:gd name="T48" fmla="*/ 135 w 163"/>
                  <a:gd name="T49" fmla="*/ 2 h 109"/>
                  <a:gd name="T50" fmla="*/ 149 w 163"/>
                  <a:gd name="T51" fmla="*/ 5 h 109"/>
                  <a:gd name="T52" fmla="*/ 161 w 163"/>
                  <a:gd name="T53" fmla="*/ 16 h 109"/>
                  <a:gd name="T54" fmla="*/ 163 w 163"/>
                  <a:gd name="T55" fmla="*/ 24 h 109"/>
                  <a:gd name="T56" fmla="*/ 163 w 163"/>
                  <a:gd name="T57" fmla="*/ 28 h 109"/>
                  <a:gd name="T58" fmla="*/ 163 w 163"/>
                  <a:gd name="T59" fmla="*/ 31 h 109"/>
                  <a:gd name="T60" fmla="*/ 161 w 163"/>
                  <a:gd name="T61" fmla="*/ 35 h 109"/>
                  <a:gd name="T62" fmla="*/ 159 w 163"/>
                  <a:gd name="T63" fmla="*/ 37 h 109"/>
                  <a:gd name="T64" fmla="*/ 156 w 163"/>
                  <a:gd name="T65" fmla="*/ 4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109">
                    <a:moveTo>
                      <a:pt x="156" y="40"/>
                    </a:moveTo>
                    <a:lnTo>
                      <a:pt x="154" y="42"/>
                    </a:lnTo>
                    <a:lnTo>
                      <a:pt x="149" y="43"/>
                    </a:lnTo>
                    <a:lnTo>
                      <a:pt x="146" y="45"/>
                    </a:lnTo>
                    <a:lnTo>
                      <a:pt x="140" y="47"/>
                    </a:lnTo>
                    <a:lnTo>
                      <a:pt x="135" y="49"/>
                    </a:lnTo>
                    <a:lnTo>
                      <a:pt x="132" y="49"/>
                    </a:lnTo>
                    <a:lnTo>
                      <a:pt x="127" y="50"/>
                    </a:lnTo>
                    <a:lnTo>
                      <a:pt x="123" y="50"/>
                    </a:lnTo>
                    <a:lnTo>
                      <a:pt x="121" y="50"/>
                    </a:lnTo>
                    <a:lnTo>
                      <a:pt x="120" y="50"/>
                    </a:lnTo>
                    <a:lnTo>
                      <a:pt x="120" y="50"/>
                    </a:lnTo>
                    <a:lnTo>
                      <a:pt x="111" y="54"/>
                    </a:lnTo>
                    <a:lnTo>
                      <a:pt x="102" y="57"/>
                    </a:lnTo>
                    <a:lnTo>
                      <a:pt x="95" y="62"/>
                    </a:lnTo>
                    <a:lnTo>
                      <a:pt x="90" y="66"/>
                    </a:lnTo>
                    <a:lnTo>
                      <a:pt x="85" y="71"/>
                    </a:lnTo>
                    <a:lnTo>
                      <a:pt x="80" y="76"/>
                    </a:lnTo>
                    <a:lnTo>
                      <a:pt x="75" y="81"/>
                    </a:lnTo>
                    <a:lnTo>
                      <a:pt x="68" y="87"/>
                    </a:lnTo>
                    <a:lnTo>
                      <a:pt x="61" y="92"/>
                    </a:lnTo>
                    <a:lnTo>
                      <a:pt x="54" y="97"/>
                    </a:lnTo>
                    <a:lnTo>
                      <a:pt x="54" y="97"/>
                    </a:lnTo>
                    <a:lnTo>
                      <a:pt x="44" y="102"/>
                    </a:lnTo>
                    <a:lnTo>
                      <a:pt x="35" y="106"/>
                    </a:lnTo>
                    <a:lnTo>
                      <a:pt x="26" y="107"/>
                    </a:lnTo>
                    <a:lnTo>
                      <a:pt x="19" y="109"/>
                    </a:lnTo>
                    <a:lnTo>
                      <a:pt x="12" y="107"/>
                    </a:lnTo>
                    <a:lnTo>
                      <a:pt x="7" y="106"/>
                    </a:lnTo>
                    <a:lnTo>
                      <a:pt x="4" y="102"/>
                    </a:lnTo>
                    <a:lnTo>
                      <a:pt x="0" y="95"/>
                    </a:lnTo>
                    <a:lnTo>
                      <a:pt x="0" y="87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6" y="68"/>
                    </a:lnTo>
                    <a:lnTo>
                      <a:pt x="12" y="59"/>
                    </a:lnTo>
                    <a:lnTo>
                      <a:pt x="19" y="50"/>
                    </a:lnTo>
                    <a:lnTo>
                      <a:pt x="28" y="42"/>
                    </a:lnTo>
                    <a:lnTo>
                      <a:pt x="38" y="33"/>
                    </a:lnTo>
                    <a:lnTo>
                      <a:pt x="49" y="26"/>
                    </a:lnTo>
                    <a:lnTo>
                      <a:pt x="61" y="21"/>
                    </a:lnTo>
                    <a:lnTo>
                      <a:pt x="71" y="14"/>
                    </a:lnTo>
                    <a:lnTo>
                      <a:pt x="83" y="11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101" y="5"/>
                    </a:lnTo>
                    <a:lnTo>
                      <a:pt x="109" y="4"/>
                    </a:lnTo>
                    <a:lnTo>
                      <a:pt x="118" y="2"/>
                    </a:lnTo>
                    <a:lnTo>
                      <a:pt x="127" y="0"/>
                    </a:lnTo>
                    <a:lnTo>
                      <a:pt x="135" y="2"/>
                    </a:lnTo>
                    <a:lnTo>
                      <a:pt x="142" y="2"/>
                    </a:lnTo>
                    <a:lnTo>
                      <a:pt x="149" y="5"/>
                    </a:lnTo>
                    <a:lnTo>
                      <a:pt x="156" y="9"/>
                    </a:lnTo>
                    <a:lnTo>
                      <a:pt x="161" y="16"/>
                    </a:lnTo>
                    <a:lnTo>
                      <a:pt x="163" y="24"/>
                    </a:lnTo>
                    <a:lnTo>
                      <a:pt x="163" y="24"/>
                    </a:lnTo>
                    <a:lnTo>
                      <a:pt x="163" y="26"/>
                    </a:lnTo>
                    <a:lnTo>
                      <a:pt x="163" y="28"/>
                    </a:lnTo>
                    <a:lnTo>
                      <a:pt x="163" y="30"/>
                    </a:lnTo>
                    <a:lnTo>
                      <a:pt x="163" y="31"/>
                    </a:lnTo>
                    <a:lnTo>
                      <a:pt x="163" y="33"/>
                    </a:lnTo>
                    <a:lnTo>
                      <a:pt x="161" y="35"/>
                    </a:lnTo>
                    <a:lnTo>
                      <a:pt x="161" y="35"/>
                    </a:lnTo>
                    <a:lnTo>
                      <a:pt x="159" y="37"/>
                    </a:lnTo>
                    <a:lnTo>
                      <a:pt x="158" y="38"/>
                    </a:lnTo>
                    <a:lnTo>
                      <a:pt x="156" y="40"/>
                    </a:lnTo>
                    <a:lnTo>
                      <a:pt x="156" y="40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38" name="Freeform 1062">
                <a:extLst>
                  <a:ext uri="{FF2B5EF4-FFF2-40B4-BE49-F238E27FC236}">
                    <a16:creationId xmlns:a16="http://schemas.microsoft.com/office/drawing/2014/main" id="{3D3C8B0E-0782-1854-320C-8F6AB0B33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073"/>
                <a:ext cx="63" cy="35"/>
              </a:xfrm>
              <a:custGeom>
                <a:avLst/>
                <a:gdLst>
                  <a:gd name="T0" fmla="*/ 110 w 126"/>
                  <a:gd name="T1" fmla="*/ 0 h 69"/>
                  <a:gd name="T2" fmla="*/ 91 w 126"/>
                  <a:gd name="T3" fmla="*/ 3 h 69"/>
                  <a:gd name="T4" fmla="*/ 74 w 126"/>
                  <a:gd name="T5" fmla="*/ 9 h 69"/>
                  <a:gd name="T6" fmla="*/ 58 w 126"/>
                  <a:gd name="T7" fmla="*/ 16 h 69"/>
                  <a:gd name="T8" fmla="*/ 45 w 126"/>
                  <a:gd name="T9" fmla="*/ 22 h 69"/>
                  <a:gd name="T10" fmla="*/ 33 w 126"/>
                  <a:gd name="T11" fmla="*/ 31 h 69"/>
                  <a:gd name="T12" fmla="*/ 22 w 126"/>
                  <a:gd name="T13" fmla="*/ 40 h 69"/>
                  <a:gd name="T14" fmla="*/ 14 w 126"/>
                  <a:gd name="T15" fmla="*/ 47 h 69"/>
                  <a:gd name="T16" fmla="*/ 8 w 126"/>
                  <a:gd name="T17" fmla="*/ 54 h 69"/>
                  <a:gd name="T18" fmla="*/ 5 w 126"/>
                  <a:gd name="T19" fmla="*/ 59 h 69"/>
                  <a:gd name="T20" fmla="*/ 3 w 126"/>
                  <a:gd name="T21" fmla="*/ 59 h 69"/>
                  <a:gd name="T22" fmla="*/ 3 w 126"/>
                  <a:gd name="T23" fmla="*/ 59 h 69"/>
                  <a:gd name="T24" fmla="*/ 3 w 126"/>
                  <a:gd name="T25" fmla="*/ 60 h 69"/>
                  <a:gd name="T26" fmla="*/ 3 w 126"/>
                  <a:gd name="T27" fmla="*/ 60 h 69"/>
                  <a:gd name="T28" fmla="*/ 1 w 126"/>
                  <a:gd name="T29" fmla="*/ 62 h 69"/>
                  <a:gd name="T30" fmla="*/ 1 w 126"/>
                  <a:gd name="T31" fmla="*/ 64 h 69"/>
                  <a:gd name="T32" fmla="*/ 0 w 126"/>
                  <a:gd name="T33" fmla="*/ 66 h 69"/>
                  <a:gd name="T34" fmla="*/ 0 w 126"/>
                  <a:gd name="T35" fmla="*/ 67 h 69"/>
                  <a:gd name="T36" fmla="*/ 0 w 126"/>
                  <a:gd name="T37" fmla="*/ 67 h 69"/>
                  <a:gd name="T38" fmla="*/ 1 w 126"/>
                  <a:gd name="T39" fmla="*/ 69 h 69"/>
                  <a:gd name="T40" fmla="*/ 3 w 126"/>
                  <a:gd name="T41" fmla="*/ 69 h 69"/>
                  <a:gd name="T42" fmla="*/ 7 w 126"/>
                  <a:gd name="T43" fmla="*/ 67 h 69"/>
                  <a:gd name="T44" fmla="*/ 7 w 126"/>
                  <a:gd name="T45" fmla="*/ 67 h 69"/>
                  <a:gd name="T46" fmla="*/ 8 w 126"/>
                  <a:gd name="T47" fmla="*/ 66 h 69"/>
                  <a:gd name="T48" fmla="*/ 12 w 126"/>
                  <a:gd name="T49" fmla="*/ 62 h 69"/>
                  <a:gd name="T50" fmla="*/ 19 w 126"/>
                  <a:gd name="T51" fmla="*/ 55 h 69"/>
                  <a:gd name="T52" fmla="*/ 26 w 126"/>
                  <a:gd name="T53" fmla="*/ 48 h 69"/>
                  <a:gd name="T54" fmla="*/ 36 w 126"/>
                  <a:gd name="T55" fmla="*/ 40 h 69"/>
                  <a:gd name="T56" fmla="*/ 48 w 126"/>
                  <a:gd name="T57" fmla="*/ 31 h 69"/>
                  <a:gd name="T58" fmla="*/ 60 w 126"/>
                  <a:gd name="T59" fmla="*/ 24 h 69"/>
                  <a:gd name="T60" fmla="*/ 76 w 126"/>
                  <a:gd name="T61" fmla="*/ 17 h 69"/>
                  <a:gd name="T62" fmla="*/ 93 w 126"/>
                  <a:gd name="T63" fmla="*/ 12 h 69"/>
                  <a:gd name="T64" fmla="*/ 112 w 126"/>
                  <a:gd name="T65" fmla="*/ 10 h 69"/>
                  <a:gd name="T66" fmla="*/ 112 w 126"/>
                  <a:gd name="T67" fmla="*/ 10 h 69"/>
                  <a:gd name="T68" fmla="*/ 115 w 126"/>
                  <a:gd name="T69" fmla="*/ 10 h 69"/>
                  <a:gd name="T70" fmla="*/ 119 w 126"/>
                  <a:gd name="T71" fmla="*/ 9 h 69"/>
                  <a:gd name="T72" fmla="*/ 122 w 126"/>
                  <a:gd name="T73" fmla="*/ 7 h 69"/>
                  <a:gd name="T74" fmla="*/ 124 w 126"/>
                  <a:gd name="T75" fmla="*/ 7 h 69"/>
                  <a:gd name="T76" fmla="*/ 126 w 126"/>
                  <a:gd name="T77" fmla="*/ 5 h 69"/>
                  <a:gd name="T78" fmla="*/ 126 w 126"/>
                  <a:gd name="T79" fmla="*/ 3 h 69"/>
                  <a:gd name="T80" fmla="*/ 124 w 126"/>
                  <a:gd name="T81" fmla="*/ 2 h 69"/>
                  <a:gd name="T82" fmla="*/ 122 w 126"/>
                  <a:gd name="T83" fmla="*/ 2 h 69"/>
                  <a:gd name="T84" fmla="*/ 117 w 126"/>
                  <a:gd name="T85" fmla="*/ 0 h 69"/>
                  <a:gd name="T86" fmla="*/ 110 w 126"/>
                  <a:gd name="T87" fmla="*/ 0 h 69"/>
                  <a:gd name="T88" fmla="*/ 110 w 126"/>
                  <a:gd name="T8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6" h="69">
                    <a:moveTo>
                      <a:pt x="110" y="0"/>
                    </a:moveTo>
                    <a:lnTo>
                      <a:pt x="91" y="3"/>
                    </a:lnTo>
                    <a:lnTo>
                      <a:pt x="74" y="9"/>
                    </a:lnTo>
                    <a:lnTo>
                      <a:pt x="58" y="16"/>
                    </a:lnTo>
                    <a:lnTo>
                      <a:pt x="45" y="22"/>
                    </a:lnTo>
                    <a:lnTo>
                      <a:pt x="33" y="31"/>
                    </a:lnTo>
                    <a:lnTo>
                      <a:pt x="22" y="40"/>
                    </a:lnTo>
                    <a:lnTo>
                      <a:pt x="14" y="47"/>
                    </a:lnTo>
                    <a:lnTo>
                      <a:pt x="8" y="54"/>
                    </a:lnTo>
                    <a:lnTo>
                      <a:pt x="5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1" y="62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7" y="67"/>
                    </a:lnTo>
                    <a:lnTo>
                      <a:pt x="7" y="67"/>
                    </a:lnTo>
                    <a:lnTo>
                      <a:pt x="8" y="66"/>
                    </a:lnTo>
                    <a:lnTo>
                      <a:pt x="12" y="62"/>
                    </a:lnTo>
                    <a:lnTo>
                      <a:pt x="19" y="55"/>
                    </a:lnTo>
                    <a:lnTo>
                      <a:pt x="26" y="48"/>
                    </a:lnTo>
                    <a:lnTo>
                      <a:pt x="36" y="40"/>
                    </a:lnTo>
                    <a:lnTo>
                      <a:pt x="48" y="31"/>
                    </a:lnTo>
                    <a:lnTo>
                      <a:pt x="60" y="24"/>
                    </a:lnTo>
                    <a:lnTo>
                      <a:pt x="76" y="17"/>
                    </a:lnTo>
                    <a:lnTo>
                      <a:pt x="93" y="12"/>
                    </a:lnTo>
                    <a:lnTo>
                      <a:pt x="112" y="10"/>
                    </a:lnTo>
                    <a:lnTo>
                      <a:pt x="112" y="10"/>
                    </a:lnTo>
                    <a:lnTo>
                      <a:pt x="115" y="10"/>
                    </a:lnTo>
                    <a:lnTo>
                      <a:pt x="119" y="9"/>
                    </a:lnTo>
                    <a:lnTo>
                      <a:pt x="122" y="7"/>
                    </a:lnTo>
                    <a:lnTo>
                      <a:pt x="124" y="7"/>
                    </a:lnTo>
                    <a:lnTo>
                      <a:pt x="126" y="5"/>
                    </a:lnTo>
                    <a:lnTo>
                      <a:pt x="126" y="3"/>
                    </a:lnTo>
                    <a:lnTo>
                      <a:pt x="124" y="2"/>
                    </a:lnTo>
                    <a:lnTo>
                      <a:pt x="122" y="2"/>
                    </a:lnTo>
                    <a:lnTo>
                      <a:pt x="117" y="0"/>
                    </a:lnTo>
                    <a:lnTo>
                      <a:pt x="110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39" name="Freeform 1063">
                <a:extLst>
                  <a:ext uri="{FF2B5EF4-FFF2-40B4-BE49-F238E27FC236}">
                    <a16:creationId xmlns:a16="http://schemas.microsoft.com/office/drawing/2014/main" id="{16555CEE-754F-23AF-6D1F-26569CE10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073"/>
                <a:ext cx="63" cy="35"/>
              </a:xfrm>
              <a:custGeom>
                <a:avLst/>
                <a:gdLst>
                  <a:gd name="T0" fmla="*/ 110 w 126"/>
                  <a:gd name="T1" fmla="*/ 0 h 69"/>
                  <a:gd name="T2" fmla="*/ 91 w 126"/>
                  <a:gd name="T3" fmla="*/ 3 h 69"/>
                  <a:gd name="T4" fmla="*/ 74 w 126"/>
                  <a:gd name="T5" fmla="*/ 9 h 69"/>
                  <a:gd name="T6" fmla="*/ 58 w 126"/>
                  <a:gd name="T7" fmla="*/ 16 h 69"/>
                  <a:gd name="T8" fmla="*/ 45 w 126"/>
                  <a:gd name="T9" fmla="*/ 22 h 69"/>
                  <a:gd name="T10" fmla="*/ 33 w 126"/>
                  <a:gd name="T11" fmla="*/ 31 h 69"/>
                  <a:gd name="T12" fmla="*/ 22 w 126"/>
                  <a:gd name="T13" fmla="*/ 40 h 69"/>
                  <a:gd name="T14" fmla="*/ 14 w 126"/>
                  <a:gd name="T15" fmla="*/ 47 h 69"/>
                  <a:gd name="T16" fmla="*/ 8 w 126"/>
                  <a:gd name="T17" fmla="*/ 54 h 69"/>
                  <a:gd name="T18" fmla="*/ 5 w 126"/>
                  <a:gd name="T19" fmla="*/ 59 h 69"/>
                  <a:gd name="T20" fmla="*/ 3 w 126"/>
                  <a:gd name="T21" fmla="*/ 59 h 69"/>
                  <a:gd name="T22" fmla="*/ 3 w 126"/>
                  <a:gd name="T23" fmla="*/ 59 h 69"/>
                  <a:gd name="T24" fmla="*/ 3 w 126"/>
                  <a:gd name="T25" fmla="*/ 60 h 69"/>
                  <a:gd name="T26" fmla="*/ 3 w 126"/>
                  <a:gd name="T27" fmla="*/ 60 h 69"/>
                  <a:gd name="T28" fmla="*/ 1 w 126"/>
                  <a:gd name="T29" fmla="*/ 62 h 69"/>
                  <a:gd name="T30" fmla="*/ 1 w 126"/>
                  <a:gd name="T31" fmla="*/ 64 h 69"/>
                  <a:gd name="T32" fmla="*/ 0 w 126"/>
                  <a:gd name="T33" fmla="*/ 66 h 69"/>
                  <a:gd name="T34" fmla="*/ 0 w 126"/>
                  <a:gd name="T35" fmla="*/ 67 h 69"/>
                  <a:gd name="T36" fmla="*/ 0 w 126"/>
                  <a:gd name="T37" fmla="*/ 67 h 69"/>
                  <a:gd name="T38" fmla="*/ 1 w 126"/>
                  <a:gd name="T39" fmla="*/ 69 h 69"/>
                  <a:gd name="T40" fmla="*/ 3 w 126"/>
                  <a:gd name="T41" fmla="*/ 69 h 69"/>
                  <a:gd name="T42" fmla="*/ 7 w 126"/>
                  <a:gd name="T43" fmla="*/ 67 h 69"/>
                  <a:gd name="T44" fmla="*/ 7 w 126"/>
                  <a:gd name="T45" fmla="*/ 67 h 69"/>
                  <a:gd name="T46" fmla="*/ 8 w 126"/>
                  <a:gd name="T47" fmla="*/ 66 h 69"/>
                  <a:gd name="T48" fmla="*/ 12 w 126"/>
                  <a:gd name="T49" fmla="*/ 62 h 69"/>
                  <a:gd name="T50" fmla="*/ 19 w 126"/>
                  <a:gd name="T51" fmla="*/ 55 h 69"/>
                  <a:gd name="T52" fmla="*/ 26 w 126"/>
                  <a:gd name="T53" fmla="*/ 48 h 69"/>
                  <a:gd name="T54" fmla="*/ 36 w 126"/>
                  <a:gd name="T55" fmla="*/ 40 h 69"/>
                  <a:gd name="T56" fmla="*/ 48 w 126"/>
                  <a:gd name="T57" fmla="*/ 31 h 69"/>
                  <a:gd name="T58" fmla="*/ 60 w 126"/>
                  <a:gd name="T59" fmla="*/ 24 h 69"/>
                  <a:gd name="T60" fmla="*/ 76 w 126"/>
                  <a:gd name="T61" fmla="*/ 17 h 69"/>
                  <a:gd name="T62" fmla="*/ 93 w 126"/>
                  <a:gd name="T63" fmla="*/ 12 h 69"/>
                  <a:gd name="T64" fmla="*/ 112 w 126"/>
                  <a:gd name="T65" fmla="*/ 10 h 69"/>
                  <a:gd name="T66" fmla="*/ 112 w 126"/>
                  <a:gd name="T67" fmla="*/ 10 h 69"/>
                  <a:gd name="T68" fmla="*/ 115 w 126"/>
                  <a:gd name="T69" fmla="*/ 10 h 69"/>
                  <a:gd name="T70" fmla="*/ 119 w 126"/>
                  <a:gd name="T71" fmla="*/ 9 h 69"/>
                  <a:gd name="T72" fmla="*/ 122 w 126"/>
                  <a:gd name="T73" fmla="*/ 7 h 69"/>
                  <a:gd name="T74" fmla="*/ 124 w 126"/>
                  <a:gd name="T75" fmla="*/ 7 h 69"/>
                  <a:gd name="T76" fmla="*/ 126 w 126"/>
                  <a:gd name="T77" fmla="*/ 5 h 69"/>
                  <a:gd name="T78" fmla="*/ 126 w 126"/>
                  <a:gd name="T79" fmla="*/ 3 h 69"/>
                  <a:gd name="T80" fmla="*/ 124 w 126"/>
                  <a:gd name="T81" fmla="*/ 2 h 69"/>
                  <a:gd name="T82" fmla="*/ 122 w 126"/>
                  <a:gd name="T83" fmla="*/ 2 h 69"/>
                  <a:gd name="T84" fmla="*/ 117 w 126"/>
                  <a:gd name="T85" fmla="*/ 0 h 69"/>
                  <a:gd name="T86" fmla="*/ 110 w 126"/>
                  <a:gd name="T87" fmla="*/ 0 h 69"/>
                  <a:gd name="T88" fmla="*/ 110 w 126"/>
                  <a:gd name="T8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6" h="69">
                    <a:moveTo>
                      <a:pt x="110" y="0"/>
                    </a:moveTo>
                    <a:lnTo>
                      <a:pt x="91" y="3"/>
                    </a:lnTo>
                    <a:lnTo>
                      <a:pt x="74" y="9"/>
                    </a:lnTo>
                    <a:lnTo>
                      <a:pt x="58" y="16"/>
                    </a:lnTo>
                    <a:lnTo>
                      <a:pt x="45" y="22"/>
                    </a:lnTo>
                    <a:lnTo>
                      <a:pt x="33" y="31"/>
                    </a:lnTo>
                    <a:lnTo>
                      <a:pt x="22" y="40"/>
                    </a:lnTo>
                    <a:lnTo>
                      <a:pt x="14" y="47"/>
                    </a:lnTo>
                    <a:lnTo>
                      <a:pt x="8" y="54"/>
                    </a:lnTo>
                    <a:lnTo>
                      <a:pt x="5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1" y="62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7" y="67"/>
                    </a:lnTo>
                    <a:lnTo>
                      <a:pt x="7" y="67"/>
                    </a:lnTo>
                    <a:lnTo>
                      <a:pt x="8" y="66"/>
                    </a:lnTo>
                    <a:lnTo>
                      <a:pt x="12" y="62"/>
                    </a:lnTo>
                    <a:lnTo>
                      <a:pt x="19" y="55"/>
                    </a:lnTo>
                    <a:lnTo>
                      <a:pt x="26" y="48"/>
                    </a:lnTo>
                    <a:lnTo>
                      <a:pt x="36" y="40"/>
                    </a:lnTo>
                    <a:lnTo>
                      <a:pt x="48" y="31"/>
                    </a:lnTo>
                    <a:lnTo>
                      <a:pt x="60" y="24"/>
                    </a:lnTo>
                    <a:lnTo>
                      <a:pt x="76" y="17"/>
                    </a:lnTo>
                    <a:lnTo>
                      <a:pt x="93" y="12"/>
                    </a:lnTo>
                    <a:lnTo>
                      <a:pt x="112" y="10"/>
                    </a:lnTo>
                    <a:lnTo>
                      <a:pt x="112" y="10"/>
                    </a:lnTo>
                    <a:lnTo>
                      <a:pt x="115" y="10"/>
                    </a:lnTo>
                    <a:lnTo>
                      <a:pt x="119" y="9"/>
                    </a:lnTo>
                    <a:lnTo>
                      <a:pt x="122" y="7"/>
                    </a:lnTo>
                    <a:lnTo>
                      <a:pt x="124" y="7"/>
                    </a:lnTo>
                    <a:lnTo>
                      <a:pt x="126" y="5"/>
                    </a:lnTo>
                    <a:lnTo>
                      <a:pt x="126" y="3"/>
                    </a:lnTo>
                    <a:lnTo>
                      <a:pt x="124" y="2"/>
                    </a:lnTo>
                    <a:lnTo>
                      <a:pt x="122" y="2"/>
                    </a:lnTo>
                    <a:lnTo>
                      <a:pt x="117" y="0"/>
                    </a:lnTo>
                    <a:lnTo>
                      <a:pt x="110" y="0"/>
                    </a:lnTo>
                    <a:lnTo>
                      <a:pt x="110" y="0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40" name="Freeform 1064">
                <a:extLst>
                  <a:ext uri="{FF2B5EF4-FFF2-40B4-BE49-F238E27FC236}">
                    <a16:creationId xmlns:a16="http://schemas.microsoft.com/office/drawing/2014/main" id="{6AFD5CC0-25E3-EFFE-784D-DAF97B13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2576"/>
                <a:ext cx="424" cy="188"/>
              </a:xfrm>
              <a:custGeom>
                <a:avLst/>
                <a:gdLst>
                  <a:gd name="T0" fmla="*/ 21 w 849"/>
                  <a:gd name="T1" fmla="*/ 310 h 375"/>
                  <a:gd name="T2" fmla="*/ 75 w 849"/>
                  <a:gd name="T3" fmla="*/ 244 h 375"/>
                  <a:gd name="T4" fmla="*/ 170 w 849"/>
                  <a:gd name="T5" fmla="*/ 159 h 375"/>
                  <a:gd name="T6" fmla="*/ 315 w 849"/>
                  <a:gd name="T7" fmla="*/ 78 h 375"/>
                  <a:gd name="T8" fmla="*/ 512 w 849"/>
                  <a:gd name="T9" fmla="*/ 23 h 375"/>
                  <a:gd name="T10" fmla="*/ 633 w 849"/>
                  <a:gd name="T11" fmla="*/ 11 h 375"/>
                  <a:gd name="T12" fmla="*/ 671 w 849"/>
                  <a:gd name="T13" fmla="*/ 9 h 375"/>
                  <a:gd name="T14" fmla="*/ 714 w 849"/>
                  <a:gd name="T15" fmla="*/ 4 h 375"/>
                  <a:gd name="T16" fmla="*/ 759 w 849"/>
                  <a:gd name="T17" fmla="*/ 0 h 375"/>
                  <a:gd name="T18" fmla="*/ 804 w 849"/>
                  <a:gd name="T19" fmla="*/ 0 h 375"/>
                  <a:gd name="T20" fmla="*/ 849 w 849"/>
                  <a:gd name="T21" fmla="*/ 4 h 375"/>
                  <a:gd name="T22" fmla="*/ 838 w 849"/>
                  <a:gd name="T23" fmla="*/ 4 h 375"/>
                  <a:gd name="T24" fmla="*/ 766 w 849"/>
                  <a:gd name="T25" fmla="*/ 7 h 375"/>
                  <a:gd name="T26" fmla="*/ 643 w 849"/>
                  <a:gd name="T27" fmla="*/ 19 h 375"/>
                  <a:gd name="T28" fmla="*/ 498 w 849"/>
                  <a:gd name="T29" fmla="*/ 45 h 375"/>
                  <a:gd name="T30" fmla="*/ 353 w 849"/>
                  <a:gd name="T31" fmla="*/ 88 h 375"/>
                  <a:gd name="T32" fmla="*/ 287 w 849"/>
                  <a:gd name="T33" fmla="*/ 118 h 375"/>
                  <a:gd name="T34" fmla="*/ 189 w 849"/>
                  <a:gd name="T35" fmla="*/ 180 h 375"/>
                  <a:gd name="T36" fmla="*/ 125 w 849"/>
                  <a:gd name="T37" fmla="*/ 237 h 375"/>
                  <a:gd name="T38" fmla="*/ 85 w 849"/>
                  <a:gd name="T39" fmla="*/ 289 h 375"/>
                  <a:gd name="T40" fmla="*/ 61 w 849"/>
                  <a:gd name="T41" fmla="*/ 335 h 375"/>
                  <a:gd name="T42" fmla="*/ 40 w 849"/>
                  <a:gd name="T43" fmla="*/ 375 h 375"/>
                  <a:gd name="T44" fmla="*/ 38 w 849"/>
                  <a:gd name="T45" fmla="*/ 375 h 375"/>
                  <a:gd name="T46" fmla="*/ 31 w 849"/>
                  <a:gd name="T47" fmla="*/ 370 h 375"/>
                  <a:gd name="T48" fmla="*/ 23 w 849"/>
                  <a:gd name="T49" fmla="*/ 365 h 375"/>
                  <a:gd name="T50" fmla="*/ 16 w 849"/>
                  <a:gd name="T51" fmla="*/ 361 h 375"/>
                  <a:gd name="T52" fmla="*/ 9 w 849"/>
                  <a:gd name="T53" fmla="*/ 356 h 375"/>
                  <a:gd name="T54" fmla="*/ 0 w 849"/>
                  <a:gd name="T55" fmla="*/ 353 h 375"/>
                  <a:gd name="T56" fmla="*/ 4 w 849"/>
                  <a:gd name="T57" fmla="*/ 349 h 375"/>
                  <a:gd name="T58" fmla="*/ 4 w 849"/>
                  <a:gd name="T59" fmla="*/ 349 h 375"/>
                  <a:gd name="T60" fmla="*/ 5 w 849"/>
                  <a:gd name="T61" fmla="*/ 346 h 375"/>
                  <a:gd name="T62" fmla="*/ 7 w 849"/>
                  <a:gd name="T63" fmla="*/ 342 h 375"/>
                  <a:gd name="T64" fmla="*/ 7 w 849"/>
                  <a:gd name="T65" fmla="*/ 335 h 375"/>
                  <a:gd name="T66" fmla="*/ 9 w 849"/>
                  <a:gd name="T67" fmla="*/ 33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9" h="375">
                    <a:moveTo>
                      <a:pt x="9" y="330"/>
                    </a:moveTo>
                    <a:lnTo>
                      <a:pt x="21" y="310"/>
                    </a:lnTo>
                    <a:lnTo>
                      <a:pt x="43" y="280"/>
                    </a:lnTo>
                    <a:lnTo>
                      <a:pt x="75" y="244"/>
                    </a:lnTo>
                    <a:lnTo>
                      <a:pt x="116" y="202"/>
                    </a:lnTo>
                    <a:lnTo>
                      <a:pt x="170" y="159"/>
                    </a:lnTo>
                    <a:lnTo>
                      <a:pt x="235" y="116"/>
                    </a:lnTo>
                    <a:lnTo>
                      <a:pt x="315" y="78"/>
                    </a:lnTo>
                    <a:lnTo>
                      <a:pt x="406" y="45"/>
                    </a:lnTo>
                    <a:lnTo>
                      <a:pt x="512" y="23"/>
                    </a:lnTo>
                    <a:lnTo>
                      <a:pt x="633" y="11"/>
                    </a:lnTo>
                    <a:lnTo>
                      <a:pt x="633" y="11"/>
                    </a:lnTo>
                    <a:lnTo>
                      <a:pt x="652" y="11"/>
                    </a:lnTo>
                    <a:lnTo>
                      <a:pt x="671" y="9"/>
                    </a:lnTo>
                    <a:lnTo>
                      <a:pt x="693" y="7"/>
                    </a:lnTo>
                    <a:lnTo>
                      <a:pt x="714" y="4"/>
                    </a:lnTo>
                    <a:lnTo>
                      <a:pt x="736" y="2"/>
                    </a:lnTo>
                    <a:lnTo>
                      <a:pt x="759" y="0"/>
                    </a:lnTo>
                    <a:lnTo>
                      <a:pt x="781" y="0"/>
                    </a:lnTo>
                    <a:lnTo>
                      <a:pt x="804" y="0"/>
                    </a:lnTo>
                    <a:lnTo>
                      <a:pt x="826" y="0"/>
                    </a:lnTo>
                    <a:lnTo>
                      <a:pt x="849" y="4"/>
                    </a:lnTo>
                    <a:lnTo>
                      <a:pt x="849" y="4"/>
                    </a:lnTo>
                    <a:lnTo>
                      <a:pt x="838" y="4"/>
                    </a:lnTo>
                    <a:lnTo>
                      <a:pt x="809" y="5"/>
                    </a:lnTo>
                    <a:lnTo>
                      <a:pt x="766" y="7"/>
                    </a:lnTo>
                    <a:lnTo>
                      <a:pt x="709" y="12"/>
                    </a:lnTo>
                    <a:lnTo>
                      <a:pt x="643" y="19"/>
                    </a:lnTo>
                    <a:lnTo>
                      <a:pt x="572" y="31"/>
                    </a:lnTo>
                    <a:lnTo>
                      <a:pt x="498" y="45"/>
                    </a:lnTo>
                    <a:lnTo>
                      <a:pt x="424" y="64"/>
                    </a:lnTo>
                    <a:lnTo>
                      <a:pt x="353" y="88"/>
                    </a:lnTo>
                    <a:lnTo>
                      <a:pt x="287" y="118"/>
                    </a:lnTo>
                    <a:lnTo>
                      <a:pt x="287" y="118"/>
                    </a:lnTo>
                    <a:lnTo>
                      <a:pt x="234" y="151"/>
                    </a:lnTo>
                    <a:lnTo>
                      <a:pt x="189" y="180"/>
                    </a:lnTo>
                    <a:lnTo>
                      <a:pt x="152" y="209"/>
                    </a:lnTo>
                    <a:lnTo>
                      <a:pt x="125" y="237"/>
                    </a:lnTo>
                    <a:lnTo>
                      <a:pt x="102" y="265"/>
                    </a:lnTo>
                    <a:lnTo>
                      <a:pt x="85" y="289"/>
                    </a:lnTo>
                    <a:lnTo>
                      <a:pt x="71" y="313"/>
                    </a:lnTo>
                    <a:lnTo>
                      <a:pt x="61" y="335"/>
                    </a:lnTo>
                    <a:lnTo>
                      <a:pt x="50" y="356"/>
                    </a:lnTo>
                    <a:lnTo>
                      <a:pt x="40" y="375"/>
                    </a:lnTo>
                    <a:lnTo>
                      <a:pt x="38" y="375"/>
                    </a:lnTo>
                    <a:lnTo>
                      <a:pt x="38" y="375"/>
                    </a:lnTo>
                    <a:lnTo>
                      <a:pt x="35" y="372"/>
                    </a:lnTo>
                    <a:lnTo>
                      <a:pt x="31" y="370"/>
                    </a:lnTo>
                    <a:lnTo>
                      <a:pt x="26" y="368"/>
                    </a:lnTo>
                    <a:lnTo>
                      <a:pt x="23" y="365"/>
                    </a:lnTo>
                    <a:lnTo>
                      <a:pt x="19" y="363"/>
                    </a:lnTo>
                    <a:lnTo>
                      <a:pt x="16" y="361"/>
                    </a:lnTo>
                    <a:lnTo>
                      <a:pt x="12" y="358"/>
                    </a:lnTo>
                    <a:lnTo>
                      <a:pt x="9" y="356"/>
                    </a:lnTo>
                    <a:lnTo>
                      <a:pt x="4" y="354"/>
                    </a:lnTo>
                    <a:lnTo>
                      <a:pt x="0" y="353"/>
                    </a:lnTo>
                    <a:lnTo>
                      <a:pt x="4" y="349"/>
                    </a:lnTo>
                    <a:lnTo>
                      <a:pt x="4" y="349"/>
                    </a:lnTo>
                    <a:lnTo>
                      <a:pt x="4" y="349"/>
                    </a:lnTo>
                    <a:lnTo>
                      <a:pt x="4" y="349"/>
                    </a:lnTo>
                    <a:lnTo>
                      <a:pt x="4" y="348"/>
                    </a:lnTo>
                    <a:lnTo>
                      <a:pt x="5" y="346"/>
                    </a:lnTo>
                    <a:lnTo>
                      <a:pt x="5" y="344"/>
                    </a:lnTo>
                    <a:lnTo>
                      <a:pt x="7" y="342"/>
                    </a:lnTo>
                    <a:lnTo>
                      <a:pt x="7" y="339"/>
                    </a:lnTo>
                    <a:lnTo>
                      <a:pt x="7" y="335"/>
                    </a:lnTo>
                    <a:lnTo>
                      <a:pt x="9" y="334"/>
                    </a:lnTo>
                    <a:lnTo>
                      <a:pt x="9" y="330"/>
                    </a:lnTo>
                    <a:close/>
                  </a:path>
                </a:pathLst>
              </a:custGeom>
              <a:solidFill>
                <a:srgbClr val="CB2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41" name="Freeform 1065">
                <a:extLst>
                  <a:ext uri="{FF2B5EF4-FFF2-40B4-BE49-F238E27FC236}">
                    <a16:creationId xmlns:a16="http://schemas.microsoft.com/office/drawing/2014/main" id="{71C2D819-8D8E-313F-8727-06E24069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440"/>
                <a:ext cx="122" cy="83"/>
              </a:xfrm>
              <a:custGeom>
                <a:avLst/>
                <a:gdLst>
                  <a:gd name="T0" fmla="*/ 14 w 244"/>
                  <a:gd name="T1" fmla="*/ 114 h 168"/>
                  <a:gd name="T2" fmla="*/ 21 w 244"/>
                  <a:gd name="T3" fmla="*/ 109 h 168"/>
                  <a:gd name="T4" fmla="*/ 31 w 244"/>
                  <a:gd name="T5" fmla="*/ 100 h 168"/>
                  <a:gd name="T6" fmla="*/ 45 w 244"/>
                  <a:gd name="T7" fmla="*/ 90 h 168"/>
                  <a:gd name="T8" fmla="*/ 60 w 244"/>
                  <a:gd name="T9" fmla="*/ 78 h 168"/>
                  <a:gd name="T10" fmla="*/ 79 w 244"/>
                  <a:gd name="T11" fmla="*/ 66 h 168"/>
                  <a:gd name="T12" fmla="*/ 102 w 244"/>
                  <a:gd name="T13" fmla="*/ 52 h 168"/>
                  <a:gd name="T14" fmla="*/ 126 w 244"/>
                  <a:gd name="T15" fmla="*/ 40 h 168"/>
                  <a:gd name="T16" fmla="*/ 152 w 244"/>
                  <a:gd name="T17" fmla="*/ 26 h 168"/>
                  <a:gd name="T18" fmla="*/ 183 w 244"/>
                  <a:gd name="T19" fmla="*/ 14 h 168"/>
                  <a:gd name="T20" fmla="*/ 216 w 244"/>
                  <a:gd name="T21" fmla="*/ 0 h 168"/>
                  <a:gd name="T22" fmla="*/ 219 w 244"/>
                  <a:gd name="T23" fmla="*/ 2 h 168"/>
                  <a:gd name="T24" fmla="*/ 219 w 244"/>
                  <a:gd name="T25" fmla="*/ 2 h 168"/>
                  <a:gd name="T26" fmla="*/ 221 w 244"/>
                  <a:gd name="T27" fmla="*/ 4 h 168"/>
                  <a:gd name="T28" fmla="*/ 225 w 244"/>
                  <a:gd name="T29" fmla="*/ 5 h 168"/>
                  <a:gd name="T30" fmla="*/ 226 w 244"/>
                  <a:gd name="T31" fmla="*/ 7 h 168"/>
                  <a:gd name="T32" fmla="*/ 228 w 244"/>
                  <a:gd name="T33" fmla="*/ 10 h 168"/>
                  <a:gd name="T34" fmla="*/ 231 w 244"/>
                  <a:gd name="T35" fmla="*/ 12 h 168"/>
                  <a:gd name="T36" fmla="*/ 233 w 244"/>
                  <a:gd name="T37" fmla="*/ 14 h 168"/>
                  <a:gd name="T38" fmla="*/ 235 w 244"/>
                  <a:gd name="T39" fmla="*/ 16 h 168"/>
                  <a:gd name="T40" fmla="*/ 238 w 244"/>
                  <a:gd name="T41" fmla="*/ 17 h 168"/>
                  <a:gd name="T42" fmla="*/ 240 w 244"/>
                  <a:gd name="T43" fmla="*/ 19 h 168"/>
                  <a:gd name="T44" fmla="*/ 244 w 244"/>
                  <a:gd name="T45" fmla="*/ 21 h 168"/>
                  <a:gd name="T46" fmla="*/ 242 w 244"/>
                  <a:gd name="T47" fmla="*/ 23 h 168"/>
                  <a:gd name="T48" fmla="*/ 242 w 244"/>
                  <a:gd name="T49" fmla="*/ 23 h 168"/>
                  <a:gd name="T50" fmla="*/ 204 w 244"/>
                  <a:gd name="T51" fmla="*/ 36 h 168"/>
                  <a:gd name="T52" fmla="*/ 173 w 244"/>
                  <a:gd name="T53" fmla="*/ 50 h 168"/>
                  <a:gd name="T54" fmla="*/ 145 w 244"/>
                  <a:gd name="T55" fmla="*/ 66 h 168"/>
                  <a:gd name="T56" fmla="*/ 121 w 244"/>
                  <a:gd name="T57" fmla="*/ 81 h 168"/>
                  <a:gd name="T58" fmla="*/ 102 w 244"/>
                  <a:gd name="T59" fmla="*/ 97 h 168"/>
                  <a:gd name="T60" fmla="*/ 85 w 244"/>
                  <a:gd name="T61" fmla="*/ 112 h 168"/>
                  <a:gd name="T62" fmla="*/ 69 w 244"/>
                  <a:gd name="T63" fmla="*/ 128 h 168"/>
                  <a:gd name="T64" fmla="*/ 55 w 244"/>
                  <a:gd name="T65" fmla="*/ 142 h 168"/>
                  <a:gd name="T66" fmla="*/ 43 w 244"/>
                  <a:gd name="T67" fmla="*/ 156 h 168"/>
                  <a:gd name="T68" fmla="*/ 31 w 244"/>
                  <a:gd name="T69" fmla="*/ 168 h 168"/>
                  <a:gd name="T70" fmla="*/ 29 w 244"/>
                  <a:gd name="T71" fmla="*/ 168 h 168"/>
                  <a:gd name="T72" fmla="*/ 29 w 244"/>
                  <a:gd name="T73" fmla="*/ 168 h 168"/>
                  <a:gd name="T74" fmla="*/ 26 w 244"/>
                  <a:gd name="T75" fmla="*/ 163 h 168"/>
                  <a:gd name="T76" fmla="*/ 22 w 244"/>
                  <a:gd name="T77" fmla="*/ 159 h 168"/>
                  <a:gd name="T78" fmla="*/ 21 w 244"/>
                  <a:gd name="T79" fmla="*/ 156 h 168"/>
                  <a:gd name="T80" fmla="*/ 17 w 244"/>
                  <a:gd name="T81" fmla="*/ 152 h 168"/>
                  <a:gd name="T82" fmla="*/ 14 w 244"/>
                  <a:gd name="T83" fmla="*/ 150 h 168"/>
                  <a:gd name="T84" fmla="*/ 12 w 244"/>
                  <a:gd name="T85" fmla="*/ 147 h 168"/>
                  <a:gd name="T86" fmla="*/ 9 w 244"/>
                  <a:gd name="T87" fmla="*/ 144 h 168"/>
                  <a:gd name="T88" fmla="*/ 5 w 244"/>
                  <a:gd name="T89" fmla="*/ 140 h 168"/>
                  <a:gd name="T90" fmla="*/ 3 w 244"/>
                  <a:gd name="T91" fmla="*/ 137 h 168"/>
                  <a:gd name="T92" fmla="*/ 0 w 244"/>
                  <a:gd name="T93" fmla="*/ 135 h 168"/>
                  <a:gd name="T94" fmla="*/ 3 w 244"/>
                  <a:gd name="T95" fmla="*/ 133 h 168"/>
                  <a:gd name="T96" fmla="*/ 3 w 244"/>
                  <a:gd name="T97" fmla="*/ 133 h 168"/>
                  <a:gd name="T98" fmla="*/ 3 w 244"/>
                  <a:gd name="T99" fmla="*/ 131 h 168"/>
                  <a:gd name="T100" fmla="*/ 3 w 244"/>
                  <a:gd name="T101" fmla="*/ 131 h 168"/>
                  <a:gd name="T102" fmla="*/ 5 w 244"/>
                  <a:gd name="T103" fmla="*/ 130 h 168"/>
                  <a:gd name="T104" fmla="*/ 5 w 244"/>
                  <a:gd name="T105" fmla="*/ 130 h 168"/>
                  <a:gd name="T106" fmla="*/ 7 w 244"/>
                  <a:gd name="T107" fmla="*/ 128 h 168"/>
                  <a:gd name="T108" fmla="*/ 9 w 244"/>
                  <a:gd name="T109" fmla="*/ 126 h 168"/>
                  <a:gd name="T110" fmla="*/ 10 w 244"/>
                  <a:gd name="T111" fmla="*/ 123 h 168"/>
                  <a:gd name="T112" fmla="*/ 12 w 244"/>
                  <a:gd name="T113" fmla="*/ 121 h 168"/>
                  <a:gd name="T114" fmla="*/ 14 w 244"/>
                  <a:gd name="T115" fmla="*/ 118 h 168"/>
                  <a:gd name="T116" fmla="*/ 14 w 244"/>
                  <a:gd name="T117" fmla="*/ 11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4" h="168">
                    <a:moveTo>
                      <a:pt x="14" y="114"/>
                    </a:moveTo>
                    <a:lnTo>
                      <a:pt x="21" y="109"/>
                    </a:lnTo>
                    <a:lnTo>
                      <a:pt x="31" y="100"/>
                    </a:lnTo>
                    <a:lnTo>
                      <a:pt x="45" y="90"/>
                    </a:lnTo>
                    <a:lnTo>
                      <a:pt x="60" y="78"/>
                    </a:lnTo>
                    <a:lnTo>
                      <a:pt x="79" y="66"/>
                    </a:lnTo>
                    <a:lnTo>
                      <a:pt x="102" y="52"/>
                    </a:lnTo>
                    <a:lnTo>
                      <a:pt x="126" y="40"/>
                    </a:lnTo>
                    <a:lnTo>
                      <a:pt x="152" y="26"/>
                    </a:lnTo>
                    <a:lnTo>
                      <a:pt x="183" y="14"/>
                    </a:lnTo>
                    <a:lnTo>
                      <a:pt x="216" y="0"/>
                    </a:lnTo>
                    <a:lnTo>
                      <a:pt x="219" y="2"/>
                    </a:lnTo>
                    <a:lnTo>
                      <a:pt x="219" y="2"/>
                    </a:lnTo>
                    <a:lnTo>
                      <a:pt x="221" y="4"/>
                    </a:lnTo>
                    <a:lnTo>
                      <a:pt x="225" y="5"/>
                    </a:lnTo>
                    <a:lnTo>
                      <a:pt x="226" y="7"/>
                    </a:lnTo>
                    <a:lnTo>
                      <a:pt x="228" y="10"/>
                    </a:lnTo>
                    <a:lnTo>
                      <a:pt x="231" y="12"/>
                    </a:lnTo>
                    <a:lnTo>
                      <a:pt x="233" y="14"/>
                    </a:lnTo>
                    <a:lnTo>
                      <a:pt x="235" y="16"/>
                    </a:lnTo>
                    <a:lnTo>
                      <a:pt x="238" y="17"/>
                    </a:lnTo>
                    <a:lnTo>
                      <a:pt x="240" y="19"/>
                    </a:lnTo>
                    <a:lnTo>
                      <a:pt x="244" y="21"/>
                    </a:lnTo>
                    <a:lnTo>
                      <a:pt x="242" y="23"/>
                    </a:lnTo>
                    <a:lnTo>
                      <a:pt x="242" y="23"/>
                    </a:lnTo>
                    <a:lnTo>
                      <a:pt x="204" y="36"/>
                    </a:lnTo>
                    <a:lnTo>
                      <a:pt x="173" y="50"/>
                    </a:lnTo>
                    <a:lnTo>
                      <a:pt x="145" y="66"/>
                    </a:lnTo>
                    <a:lnTo>
                      <a:pt x="121" y="81"/>
                    </a:lnTo>
                    <a:lnTo>
                      <a:pt x="102" y="97"/>
                    </a:lnTo>
                    <a:lnTo>
                      <a:pt x="85" y="112"/>
                    </a:lnTo>
                    <a:lnTo>
                      <a:pt x="69" y="128"/>
                    </a:lnTo>
                    <a:lnTo>
                      <a:pt x="55" y="142"/>
                    </a:lnTo>
                    <a:lnTo>
                      <a:pt x="43" y="156"/>
                    </a:lnTo>
                    <a:lnTo>
                      <a:pt x="31" y="168"/>
                    </a:lnTo>
                    <a:lnTo>
                      <a:pt x="29" y="168"/>
                    </a:lnTo>
                    <a:lnTo>
                      <a:pt x="29" y="168"/>
                    </a:lnTo>
                    <a:lnTo>
                      <a:pt x="26" y="163"/>
                    </a:lnTo>
                    <a:lnTo>
                      <a:pt x="22" y="159"/>
                    </a:lnTo>
                    <a:lnTo>
                      <a:pt x="21" y="156"/>
                    </a:lnTo>
                    <a:lnTo>
                      <a:pt x="17" y="152"/>
                    </a:lnTo>
                    <a:lnTo>
                      <a:pt x="14" y="150"/>
                    </a:lnTo>
                    <a:lnTo>
                      <a:pt x="12" y="147"/>
                    </a:lnTo>
                    <a:lnTo>
                      <a:pt x="9" y="144"/>
                    </a:lnTo>
                    <a:lnTo>
                      <a:pt x="5" y="140"/>
                    </a:lnTo>
                    <a:lnTo>
                      <a:pt x="3" y="137"/>
                    </a:lnTo>
                    <a:lnTo>
                      <a:pt x="0" y="135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3" y="131"/>
                    </a:lnTo>
                    <a:lnTo>
                      <a:pt x="3" y="131"/>
                    </a:lnTo>
                    <a:lnTo>
                      <a:pt x="5" y="130"/>
                    </a:lnTo>
                    <a:lnTo>
                      <a:pt x="5" y="130"/>
                    </a:lnTo>
                    <a:lnTo>
                      <a:pt x="7" y="128"/>
                    </a:lnTo>
                    <a:lnTo>
                      <a:pt x="9" y="126"/>
                    </a:lnTo>
                    <a:lnTo>
                      <a:pt x="10" y="123"/>
                    </a:lnTo>
                    <a:lnTo>
                      <a:pt x="12" y="121"/>
                    </a:lnTo>
                    <a:lnTo>
                      <a:pt x="14" y="118"/>
                    </a:lnTo>
                    <a:lnTo>
                      <a:pt x="14" y="114"/>
                    </a:lnTo>
                    <a:close/>
                  </a:path>
                </a:pathLst>
              </a:custGeom>
              <a:solidFill>
                <a:srgbClr val="CB2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42" name="Freeform 1066">
                <a:extLst>
                  <a:ext uri="{FF2B5EF4-FFF2-40B4-BE49-F238E27FC236}">
                    <a16:creationId xmlns:a16="http://schemas.microsoft.com/office/drawing/2014/main" id="{F839B40C-B6C9-EC8B-2451-5AE035D3C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2440"/>
                <a:ext cx="14" cy="11"/>
              </a:xfrm>
              <a:custGeom>
                <a:avLst/>
                <a:gdLst>
                  <a:gd name="T0" fmla="*/ 0 w 28"/>
                  <a:gd name="T1" fmla="*/ 0 h 23"/>
                  <a:gd name="T2" fmla="*/ 3 w 28"/>
                  <a:gd name="T3" fmla="*/ 2 h 23"/>
                  <a:gd name="T4" fmla="*/ 3 w 28"/>
                  <a:gd name="T5" fmla="*/ 2 h 23"/>
                  <a:gd name="T6" fmla="*/ 5 w 28"/>
                  <a:gd name="T7" fmla="*/ 4 h 23"/>
                  <a:gd name="T8" fmla="*/ 9 w 28"/>
                  <a:gd name="T9" fmla="*/ 5 h 23"/>
                  <a:gd name="T10" fmla="*/ 10 w 28"/>
                  <a:gd name="T11" fmla="*/ 7 h 23"/>
                  <a:gd name="T12" fmla="*/ 12 w 28"/>
                  <a:gd name="T13" fmla="*/ 10 h 23"/>
                  <a:gd name="T14" fmla="*/ 15 w 28"/>
                  <a:gd name="T15" fmla="*/ 12 h 23"/>
                  <a:gd name="T16" fmla="*/ 17 w 28"/>
                  <a:gd name="T17" fmla="*/ 14 h 23"/>
                  <a:gd name="T18" fmla="*/ 19 w 28"/>
                  <a:gd name="T19" fmla="*/ 16 h 23"/>
                  <a:gd name="T20" fmla="*/ 22 w 28"/>
                  <a:gd name="T21" fmla="*/ 17 h 23"/>
                  <a:gd name="T22" fmla="*/ 24 w 28"/>
                  <a:gd name="T23" fmla="*/ 19 h 23"/>
                  <a:gd name="T24" fmla="*/ 28 w 28"/>
                  <a:gd name="T25" fmla="*/ 21 h 23"/>
                  <a:gd name="T26" fmla="*/ 26 w 28"/>
                  <a:gd name="T2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3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2" y="10"/>
                    </a:lnTo>
                    <a:lnTo>
                      <a:pt x="15" y="12"/>
                    </a:lnTo>
                    <a:lnTo>
                      <a:pt x="17" y="14"/>
                    </a:lnTo>
                    <a:lnTo>
                      <a:pt x="19" y="16"/>
                    </a:lnTo>
                    <a:lnTo>
                      <a:pt x="22" y="17"/>
                    </a:lnTo>
                    <a:lnTo>
                      <a:pt x="24" y="19"/>
                    </a:lnTo>
                    <a:lnTo>
                      <a:pt x="28" y="21"/>
                    </a:lnTo>
                    <a:lnTo>
                      <a:pt x="26" y="2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43" name="Freeform 1067">
                <a:extLst>
                  <a:ext uri="{FF2B5EF4-FFF2-40B4-BE49-F238E27FC236}">
                    <a16:creationId xmlns:a16="http://schemas.microsoft.com/office/drawing/2014/main" id="{1E49F9F0-F61F-3C31-5D09-0BD9B4D49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522"/>
                <a:ext cx="78" cy="11"/>
              </a:xfrm>
              <a:custGeom>
                <a:avLst/>
                <a:gdLst>
                  <a:gd name="T0" fmla="*/ 0 w 158"/>
                  <a:gd name="T1" fmla="*/ 21 h 21"/>
                  <a:gd name="T2" fmla="*/ 2 w 158"/>
                  <a:gd name="T3" fmla="*/ 21 h 21"/>
                  <a:gd name="T4" fmla="*/ 11 w 158"/>
                  <a:gd name="T5" fmla="*/ 17 h 21"/>
                  <a:gd name="T6" fmla="*/ 23 w 158"/>
                  <a:gd name="T7" fmla="*/ 14 h 21"/>
                  <a:gd name="T8" fmla="*/ 38 w 158"/>
                  <a:gd name="T9" fmla="*/ 9 h 21"/>
                  <a:gd name="T10" fmla="*/ 56 w 158"/>
                  <a:gd name="T11" fmla="*/ 5 h 21"/>
                  <a:gd name="T12" fmla="*/ 75 w 158"/>
                  <a:gd name="T13" fmla="*/ 2 h 21"/>
                  <a:gd name="T14" fmla="*/ 97 w 158"/>
                  <a:gd name="T15" fmla="*/ 0 h 21"/>
                  <a:gd name="T16" fmla="*/ 118 w 158"/>
                  <a:gd name="T17" fmla="*/ 0 h 21"/>
                  <a:gd name="T18" fmla="*/ 139 w 158"/>
                  <a:gd name="T19" fmla="*/ 2 h 21"/>
                  <a:gd name="T20" fmla="*/ 158 w 158"/>
                  <a:gd name="T21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8" h="21">
                    <a:moveTo>
                      <a:pt x="0" y="21"/>
                    </a:moveTo>
                    <a:lnTo>
                      <a:pt x="2" y="21"/>
                    </a:lnTo>
                    <a:lnTo>
                      <a:pt x="11" y="17"/>
                    </a:lnTo>
                    <a:lnTo>
                      <a:pt x="23" y="14"/>
                    </a:lnTo>
                    <a:lnTo>
                      <a:pt x="38" y="9"/>
                    </a:lnTo>
                    <a:lnTo>
                      <a:pt x="56" y="5"/>
                    </a:lnTo>
                    <a:lnTo>
                      <a:pt x="75" y="2"/>
                    </a:lnTo>
                    <a:lnTo>
                      <a:pt x="97" y="0"/>
                    </a:lnTo>
                    <a:lnTo>
                      <a:pt x="118" y="0"/>
                    </a:lnTo>
                    <a:lnTo>
                      <a:pt x="139" y="2"/>
                    </a:lnTo>
                    <a:lnTo>
                      <a:pt x="158" y="7"/>
                    </a:lnTo>
                  </a:path>
                </a:pathLst>
              </a:custGeom>
              <a:noFill/>
              <a:ln w="7938">
                <a:solidFill>
                  <a:srgbClr val="CB26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44" name="Freeform 1068">
                <a:extLst>
                  <a:ext uri="{FF2B5EF4-FFF2-40B4-BE49-F238E27FC236}">
                    <a16:creationId xmlns:a16="http://schemas.microsoft.com/office/drawing/2014/main" id="{29C3CF16-D847-4B45-2AED-BC2207B8F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505"/>
                <a:ext cx="19" cy="18"/>
              </a:xfrm>
              <a:custGeom>
                <a:avLst/>
                <a:gdLst>
                  <a:gd name="T0" fmla="*/ 38 w 38"/>
                  <a:gd name="T1" fmla="*/ 37 h 37"/>
                  <a:gd name="T2" fmla="*/ 36 w 38"/>
                  <a:gd name="T3" fmla="*/ 37 h 37"/>
                  <a:gd name="T4" fmla="*/ 36 w 38"/>
                  <a:gd name="T5" fmla="*/ 33 h 37"/>
                  <a:gd name="T6" fmla="*/ 35 w 38"/>
                  <a:gd name="T7" fmla="*/ 30 h 37"/>
                  <a:gd name="T8" fmla="*/ 33 w 38"/>
                  <a:gd name="T9" fmla="*/ 26 h 37"/>
                  <a:gd name="T10" fmla="*/ 29 w 38"/>
                  <a:gd name="T11" fmla="*/ 21 h 37"/>
                  <a:gd name="T12" fmla="*/ 26 w 38"/>
                  <a:gd name="T13" fmla="*/ 16 h 37"/>
                  <a:gd name="T14" fmla="*/ 21 w 38"/>
                  <a:gd name="T15" fmla="*/ 11 h 37"/>
                  <a:gd name="T16" fmla="*/ 16 w 38"/>
                  <a:gd name="T17" fmla="*/ 6 h 37"/>
                  <a:gd name="T18" fmla="*/ 9 w 38"/>
                  <a:gd name="T19" fmla="*/ 2 h 37"/>
                  <a:gd name="T20" fmla="*/ 0 w 38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7">
                    <a:moveTo>
                      <a:pt x="38" y="37"/>
                    </a:moveTo>
                    <a:lnTo>
                      <a:pt x="36" y="37"/>
                    </a:lnTo>
                    <a:lnTo>
                      <a:pt x="36" y="33"/>
                    </a:lnTo>
                    <a:lnTo>
                      <a:pt x="35" y="30"/>
                    </a:lnTo>
                    <a:lnTo>
                      <a:pt x="33" y="26"/>
                    </a:lnTo>
                    <a:lnTo>
                      <a:pt x="29" y="21"/>
                    </a:lnTo>
                    <a:lnTo>
                      <a:pt x="26" y="16"/>
                    </a:lnTo>
                    <a:lnTo>
                      <a:pt x="21" y="11"/>
                    </a:lnTo>
                    <a:lnTo>
                      <a:pt x="16" y="6"/>
                    </a:lnTo>
                    <a:lnTo>
                      <a:pt x="9" y="2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CB26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45" name="Freeform 1069">
                <a:extLst>
                  <a:ext uri="{FF2B5EF4-FFF2-40B4-BE49-F238E27FC236}">
                    <a16:creationId xmlns:a16="http://schemas.microsoft.com/office/drawing/2014/main" id="{FFB8C9D2-51EF-4270-4F7B-A7B28328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120"/>
                <a:ext cx="221" cy="405"/>
              </a:xfrm>
              <a:custGeom>
                <a:avLst/>
                <a:gdLst>
                  <a:gd name="T0" fmla="*/ 3 w 442"/>
                  <a:gd name="T1" fmla="*/ 765 h 810"/>
                  <a:gd name="T2" fmla="*/ 1 w 442"/>
                  <a:gd name="T3" fmla="*/ 681 h 810"/>
                  <a:gd name="T4" fmla="*/ 20 w 442"/>
                  <a:gd name="T5" fmla="*/ 553 h 810"/>
                  <a:gd name="T6" fmla="*/ 79 w 442"/>
                  <a:gd name="T7" fmla="*/ 399 h 810"/>
                  <a:gd name="T8" fmla="*/ 195 w 442"/>
                  <a:gd name="T9" fmla="*/ 229 h 810"/>
                  <a:gd name="T10" fmla="*/ 281 w 442"/>
                  <a:gd name="T11" fmla="*/ 145 h 810"/>
                  <a:gd name="T12" fmla="*/ 309 w 442"/>
                  <a:gd name="T13" fmla="*/ 117 h 810"/>
                  <a:gd name="T14" fmla="*/ 340 w 442"/>
                  <a:gd name="T15" fmla="*/ 86 h 810"/>
                  <a:gd name="T16" fmla="*/ 371 w 442"/>
                  <a:gd name="T17" fmla="*/ 55 h 810"/>
                  <a:gd name="T18" fmla="*/ 406 w 442"/>
                  <a:gd name="T19" fmla="*/ 25 h 810"/>
                  <a:gd name="T20" fmla="*/ 442 w 442"/>
                  <a:gd name="T21" fmla="*/ 0 h 810"/>
                  <a:gd name="T22" fmla="*/ 433 w 442"/>
                  <a:gd name="T23" fmla="*/ 6 h 810"/>
                  <a:gd name="T24" fmla="*/ 378 w 442"/>
                  <a:gd name="T25" fmla="*/ 57 h 810"/>
                  <a:gd name="T26" fmla="*/ 288 w 442"/>
                  <a:gd name="T27" fmla="*/ 146 h 810"/>
                  <a:gd name="T28" fmla="*/ 190 w 442"/>
                  <a:gd name="T29" fmla="*/ 261 h 810"/>
                  <a:gd name="T30" fmla="*/ 103 w 442"/>
                  <a:gd name="T31" fmla="*/ 387 h 810"/>
                  <a:gd name="T32" fmla="*/ 72 w 442"/>
                  <a:gd name="T33" fmla="*/ 452 h 810"/>
                  <a:gd name="T34" fmla="*/ 36 w 442"/>
                  <a:gd name="T35" fmla="*/ 565 h 810"/>
                  <a:gd name="T36" fmla="*/ 25 w 442"/>
                  <a:gd name="T37" fmla="*/ 656 h 810"/>
                  <a:gd name="T38" fmla="*/ 32 w 442"/>
                  <a:gd name="T39" fmla="*/ 724 h 810"/>
                  <a:gd name="T40" fmla="*/ 46 w 442"/>
                  <a:gd name="T41" fmla="*/ 772 h 810"/>
                  <a:gd name="T42" fmla="*/ 58 w 442"/>
                  <a:gd name="T43" fmla="*/ 803 h 810"/>
                  <a:gd name="T44" fmla="*/ 57 w 442"/>
                  <a:gd name="T45" fmla="*/ 805 h 810"/>
                  <a:gd name="T46" fmla="*/ 48 w 442"/>
                  <a:gd name="T47" fmla="*/ 805 h 810"/>
                  <a:gd name="T48" fmla="*/ 39 w 442"/>
                  <a:gd name="T49" fmla="*/ 807 h 810"/>
                  <a:gd name="T50" fmla="*/ 31 w 442"/>
                  <a:gd name="T51" fmla="*/ 807 h 810"/>
                  <a:gd name="T52" fmla="*/ 22 w 442"/>
                  <a:gd name="T53" fmla="*/ 808 h 810"/>
                  <a:gd name="T54" fmla="*/ 13 w 442"/>
                  <a:gd name="T55" fmla="*/ 810 h 810"/>
                  <a:gd name="T56" fmla="*/ 13 w 442"/>
                  <a:gd name="T57" fmla="*/ 807 h 810"/>
                  <a:gd name="T58" fmla="*/ 13 w 442"/>
                  <a:gd name="T59" fmla="*/ 805 h 810"/>
                  <a:gd name="T60" fmla="*/ 13 w 442"/>
                  <a:gd name="T61" fmla="*/ 803 h 810"/>
                  <a:gd name="T62" fmla="*/ 12 w 442"/>
                  <a:gd name="T63" fmla="*/ 798 h 810"/>
                  <a:gd name="T64" fmla="*/ 8 w 442"/>
                  <a:gd name="T65" fmla="*/ 793 h 810"/>
                  <a:gd name="T66" fmla="*/ 5 w 442"/>
                  <a:gd name="T67" fmla="*/ 788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2" h="810">
                    <a:moveTo>
                      <a:pt x="5" y="788"/>
                    </a:moveTo>
                    <a:lnTo>
                      <a:pt x="3" y="765"/>
                    </a:lnTo>
                    <a:lnTo>
                      <a:pt x="0" y="729"/>
                    </a:lnTo>
                    <a:lnTo>
                      <a:pt x="1" y="681"/>
                    </a:lnTo>
                    <a:lnTo>
                      <a:pt x="6" y="620"/>
                    </a:lnTo>
                    <a:lnTo>
                      <a:pt x="20" y="553"/>
                    </a:lnTo>
                    <a:lnTo>
                      <a:pt x="43" y="478"/>
                    </a:lnTo>
                    <a:lnTo>
                      <a:pt x="79" y="399"/>
                    </a:lnTo>
                    <a:lnTo>
                      <a:pt x="129" y="316"/>
                    </a:lnTo>
                    <a:lnTo>
                      <a:pt x="195" y="229"/>
                    </a:lnTo>
                    <a:lnTo>
                      <a:pt x="281" y="145"/>
                    </a:lnTo>
                    <a:lnTo>
                      <a:pt x="281" y="145"/>
                    </a:lnTo>
                    <a:lnTo>
                      <a:pt x="295" y="131"/>
                    </a:lnTo>
                    <a:lnTo>
                      <a:pt x="309" y="117"/>
                    </a:lnTo>
                    <a:lnTo>
                      <a:pt x="324" y="102"/>
                    </a:lnTo>
                    <a:lnTo>
                      <a:pt x="340" y="86"/>
                    </a:lnTo>
                    <a:lnTo>
                      <a:pt x="356" y="70"/>
                    </a:lnTo>
                    <a:lnTo>
                      <a:pt x="371" y="55"/>
                    </a:lnTo>
                    <a:lnTo>
                      <a:pt x="388" y="39"/>
                    </a:lnTo>
                    <a:lnTo>
                      <a:pt x="406" y="25"/>
                    </a:lnTo>
                    <a:lnTo>
                      <a:pt x="423" y="12"/>
                    </a:lnTo>
                    <a:lnTo>
                      <a:pt x="442" y="0"/>
                    </a:lnTo>
                    <a:lnTo>
                      <a:pt x="442" y="0"/>
                    </a:lnTo>
                    <a:lnTo>
                      <a:pt x="433" y="6"/>
                    </a:lnTo>
                    <a:lnTo>
                      <a:pt x="411" y="25"/>
                    </a:lnTo>
                    <a:lnTo>
                      <a:pt x="378" y="57"/>
                    </a:lnTo>
                    <a:lnTo>
                      <a:pt x="337" y="98"/>
                    </a:lnTo>
                    <a:lnTo>
                      <a:pt x="288" y="146"/>
                    </a:lnTo>
                    <a:lnTo>
                      <a:pt x="238" y="200"/>
                    </a:lnTo>
                    <a:lnTo>
                      <a:pt x="190" y="261"/>
                    </a:lnTo>
                    <a:lnTo>
                      <a:pt x="143" y="323"/>
                    </a:lnTo>
                    <a:lnTo>
                      <a:pt x="103" y="387"/>
                    </a:lnTo>
                    <a:lnTo>
                      <a:pt x="72" y="452"/>
                    </a:lnTo>
                    <a:lnTo>
                      <a:pt x="72" y="452"/>
                    </a:lnTo>
                    <a:lnTo>
                      <a:pt x="50" y="511"/>
                    </a:lnTo>
                    <a:lnTo>
                      <a:pt x="36" y="565"/>
                    </a:lnTo>
                    <a:lnTo>
                      <a:pt x="29" y="613"/>
                    </a:lnTo>
                    <a:lnTo>
                      <a:pt x="25" y="656"/>
                    </a:lnTo>
                    <a:lnTo>
                      <a:pt x="27" y="693"/>
                    </a:lnTo>
                    <a:lnTo>
                      <a:pt x="32" y="724"/>
                    </a:lnTo>
                    <a:lnTo>
                      <a:pt x="39" y="751"/>
                    </a:lnTo>
                    <a:lnTo>
                      <a:pt x="46" y="772"/>
                    </a:lnTo>
                    <a:lnTo>
                      <a:pt x="53" y="789"/>
                    </a:lnTo>
                    <a:lnTo>
                      <a:pt x="58" y="803"/>
                    </a:lnTo>
                    <a:lnTo>
                      <a:pt x="57" y="805"/>
                    </a:lnTo>
                    <a:lnTo>
                      <a:pt x="57" y="805"/>
                    </a:lnTo>
                    <a:lnTo>
                      <a:pt x="53" y="805"/>
                    </a:lnTo>
                    <a:lnTo>
                      <a:pt x="48" y="805"/>
                    </a:lnTo>
                    <a:lnTo>
                      <a:pt x="44" y="805"/>
                    </a:lnTo>
                    <a:lnTo>
                      <a:pt x="39" y="807"/>
                    </a:lnTo>
                    <a:lnTo>
                      <a:pt x="34" y="807"/>
                    </a:lnTo>
                    <a:lnTo>
                      <a:pt x="31" y="807"/>
                    </a:lnTo>
                    <a:lnTo>
                      <a:pt x="27" y="808"/>
                    </a:lnTo>
                    <a:lnTo>
                      <a:pt x="22" y="808"/>
                    </a:lnTo>
                    <a:lnTo>
                      <a:pt x="19" y="810"/>
                    </a:lnTo>
                    <a:lnTo>
                      <a:pt x="13" y="810"/>
                    </a:lnTo>
                    <a:lnTo>
                      <a:pt x="13" y="807"/>
                    </a:lnTo>
                    <a:lnTo>
                      <a:pt x="13" y="807"/>
                    </a:lnTo>
                    <a:lnTo>
                      <a:pt x="13" y="807"/>
                    </a:lnTo>
                    <a:lnTo>
                      <a:pt x="13" y="805"/>
                    </a:lnTo>
                    <a:lnTo>
                      <a:pt x="13" y="805"/>
                    </a:lnTo>
                    <a:lnTo>
                      <a:pt x="13" y="803"/>
                    </a:lnTo>
                    <a:lnTo>
                      <a:pt x="12" y="802"/>
                    </a:lnTo>
                    <a:lnTo>
                      <a:pt x="12" y="798"/>
                    </a:lnTo>
                    <a:lnTo>
                      <a:pt x="10" y="796"/>
                    </a:lnTo>
                    <a:lnTo>
                      <a:pt x="8" y="793"/>
                    </a:lnTo>
                    <a:lnTo>
                      <a:pt x="6" y="791"/>
                    </a:lnTo>
                    <a:lnTo>
                      <a:pt x="5" y="7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46" name="Freeform 1070">
                <a:extLst>
                  <a:ext uri="{FF2B5EF4-FFF2-40B4-BE49-F238E27FC236}">
                    <a16:creationId xmlns:a16="http://schemas.microsoft.com/office/drawing/2014/main" id="{42CD6B54-0A24-008A-53D5-67689FC24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120"/>
                <a:ext cx="221" cy="405"/>
              </a:xfrm>
              <a:custGeom>
                <a:avLst/>
                <a:gdLst>
                  <a:gd name="T0" fmla="*/ 3 w 442"/>
                  <a:gd name="T1" fmla="*/ 765 h 810"/>
                  <a:gd name="T2" fmla="*/ 1 w 442"/>
                  <a:gd name="T3" fmla="*/ 681 h 810"/>
                  <a:gd name="T4" fmla="*/ 20 w 442"/>
                  <a:gd name="T5" fmla="*/ 553 h 810"/>
                  <a:gd name="T6" fmla="*/ 79 w 442"/>
                  <a:gd name="T7" fmla="*/ 399 h 810"/>
                  <a:gd name="T8" fmla="*/ 195 w 442"/>
                  <a:gd name="T9" fmla="*/ 229 h 810"/>
                  <a:gd name="T10" fmla="*/ 281 w 442"/>
                  <a:gd name="T11" fmla="*/ 145 h 810"/>
                  <a:gd name="T12" fmla="*/ 309 w 442"/>
                  <a:gd name="T13" fmla="*/ 117 h 810"/>
                  <a:gd name="T14" fmla="*/ 340 w 442"/>
                  <a:gd name="T15" fmla="*/ 86 h 810"/>
                  <a:gd name="T16" fmla="*/ 371 w 442"/>
                  <a:gd name="T17" fmla="*/ 55 h 810"/>
                  <a:gd name="T18" fmla="*/ 406 w 442"/>
                  <a:gd name="T19" fmla="*/ 25 h 810"/>
                  <a:gd name="T20" fmla="*/ 442 w 442"/>
                  <a:gd name="T21" fmla="*/ 0 h 810"/>
                  <a:gd name="T22" fmla="*/ 433 w 442"/>
                  <a:gd name="T23" fmla="*/ 6 h 810"/>
                  <a:gd name="T24" fmla="*/ 378 w 442"/>
                  <a:gd name="T25" fmla="*/ 57 h 810"/>
                  <a:gd name="T26" fmla="*/ 288 w 442"/>
                  <a:gd name="T27" fmla="*/ 146 h 810"/>
                  <a:gd name="T28" fmla="*/ 190 w 442"/>
                  <a:gd name="T29" fmla="*/ 261 h 810"/>
                  <a:gd name="T30" fmla="*/ 103 w 442"/>
                  <a:gd name="T31" fmla="*/ 387 h 810"/>
                  <a:gd name="T32" fmla="*/ 72 w 442"/>
                  <a:gd name="T33" fmla="*/ 452 h 810"/>
                  <a:gd name="T34" fmla="*/ 36 w 442"/>
                  <a:gd name="T35" fmla="*/ 565 h 810"/>
                  <a:gd name="T36" fmla="*/ 25 w 442"/>
                  <a:gd name="T37" fmla="*/ 656 h 810"/>
                  <a:gd name="T38" fmla="*/ 32 w 442"/>
                  <a:gd name="T39" fmla="*/ 724 h 810"/>
                  <a:gd name="T40" fmla="*/ 46 w 442"/>
                  <a:gd name="T41" fmla="*/ 772 h 810"/>
                  <a:gd name="T42" fmla="*/ 58 w 442"/>
                  <a:gd name="T43" fmla="*/ 803 h 810"/>
                  <a:gd name="T44" fmla="*/ 57 w 442"/>
                  <a:gd name="T45" fmla="*/ 805 h 810"/>
                  <a:gd name="T46" fmla="*/ 48 w 442"/>
                  <a:gd name="T47" fmla="*/ 805 h 810"/>
                  <a:gd name="T48" fmla="*/ 39 w 442"/>
                  <a:gd name="T49" fmla="*/ 807 h 810"/>
                  <a:gd name="T50" fmla="*/ 31 w 442"/>
                  <a:gd name="T51" fmla="*/ 807 h 810"/>
                  <a:gd name="T52" fmla="*/ 22 w 442"/>
                  <a:gd name="T53" fmla="*/ 808 h 810"/>
                  <a:gd name="T54" fmla="*/ 13 w 442"/>
                  <a:gd name="T55" fmla="*/ 810 h 810"/>
                  <a:gd name="T56" fmla="*/ 13 w 442"/>
                  <a:gd name="T57" fmla="*/ 807 h 810"/>
                  <a:gd name="T58" fmla="*/ 13 w 442"/>
                  <a:gd name="T59" fmla="*/ 805 h 810"/>
                  <a:gd name="T60" fmla="*/ 13 w 442"/>
                  <a:gd name="T61" fmla="*/ 803 h 810"/>
                  <a:gd name="T62" fmla="*/ 12 w 442"/>
                  <a:gd name="T63" fmla="*/ 798 h 810"/>
                  <a:gd name="T64" fmla="*/ 8 w 442"/>
                  <a:gd name="T65" fmla="*/ 793 h 810"/>
                  <a:gd name="T66" fmla="*/ 5 w 442"/>
                  <a:gd name="T67" fmla="*/ 788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2" h="810">
                    <a:moveTo>
                      <a:pt x="5" y="788"/>
                    </a:moveTo>
                    <a:lnTo>
                      <a:pt x="3" y="765"/>
                    </a:lnTo>
                    <a:lnTo>
                      <a:pt x="0" y="729"/>
                    </a:lnTo>
                    <a:lnTo>
                      <a:pt x="1" y="681"/>
                    </a:lnTo>
                    <a:lnTo>
                      <a:pt x="6" y="620"/>
                    </a:lnTo>
                    <a:lnTo>
                      <a:pt x="20" y="553"/>
                    </a:lnTo>
                    <a:lnTo>
                      <a:pt x="43" y="478"/>
                    </a:lnTo>
                    <a:lnTo>
                      <a:pt x="79" y="399"/>
                    </a:lnTo>
                    <a:lnTo>
                      <a:pt x="129" y="316"/>
                    </a:lnTo>
                    <a:lnTo>
                      <a:pt x="195" y="229"/>
                    </a:lnTo>
                    <a:lnTo>
                      <a:pt x="281" y="145"/>
                    </a:lnTo>
                    <a:lnTo>
                      <a:pt x="281" y="145"/>
                    </a:lnTo>
                    <a:lnTo>
                      <a:pt x="295" y="131"/>
                    </a:lnTo>
                    <a:lnTo>
                      <a:pt x="309" y="117"/>
                    </a:lnTo>
                    <a:lnTo>
                      <a:pt x="324" y="102"/>
                    </a:lnTo>
                    <a:lnTo>
                      <a:pt x="340" y="86"/>
                    </a:lnTo>
                    <a:lnTo>
                      <a:pt x="356" y="70"/>
                    </a:lnTo>
                    <a:lnTo>
                      <a:pt x="371" y="55"/>
                    </a:lnTo>
                    <a:lnTo>
                      <a:pt x="388" y="39"/>
                    </a:lnTo>
                    <a:lnTo>
                      <a:pt x="406" y="25"/>
                    </a:lnTo>
                    <a:lnTo>
                      <a:pt x="423" y="12"/>
                    </a:lnTo>
                    <a:lnTo>
                      <a:pt x="442" y="0"/>
                    </a:lnTo>
                    <a:lnTo>
                      <a:pt x="442" y="0"/>
                    </a:lnTo>
                    <a:lnTo>
                      <a:pt x="433" y="6"/>
                    </a:lnTo>
                    <a:lnTo>
                      <a:pt x="411" y="25"/>
                    </a:lnTo>
                    <a:lnTo>
                      <a:pt x="378" y="57"/>
                    </a:lnTo>
                    <a:lnTo>
                      <a:pt x="337" y="98"/>
                    </a:lnTo>
                    <a:lnTo>
                      <a:pt x="288" y="146"/>
                    </a:lnTo>
                    <a:lnTo>
                      <a:pt x="238" y="200"/>
                    </a:lnTo>
                    <a:lnTo>
                      <a:pt x="190" y="261"/>
                    </a:lnTo>
                    <a:lnTo>
                      <a:pt x="143" y="323"/>
                    </a:lnTo>
                    <a:lnTo>
                      <a:pt x="103" y="387"/>
                    </a:lnTo>
                    <a:lnTo>
                      <a:pt x="72" y="452"/>
                    </a:lnTo>
                    <a:lnTo>
                      <a:pt x="72" y="452"/>
                    </a:lnTo>
                    <a:lnTo>
                      <a:pt x="50" y="511"/>
                    </a:lnTo>
                    <a:lnTo>
                      <a:pt x="36" y="565"/>
                    </a:lnTo>
                    <a:lnTo>
                      <a:pt x="29" y="613"/>
                    </a:lnTo>
                    <a:lnTo>
                      <a:pt x="25" y="656"/>
                    </a:lnTo>
                    <a:lnTo>
                      <a:pt x="27" y="693"/>
                    </a:lnTo>
                    <a:lnTo>
                      <a:pt x="32" y="724"/>
                    </a:lnTo>
                    <a:lnTo>
                      <a:pt x="39" y="751"/>
                    </a:lnTo>
                    <a:lnTo>
                      <a:pt x="46" y="772"/>
                    </a:lnTo>
                    <a:lnTo>
                      <a:pt x="53" y="789"/>
                    </a:lnTo>
                    <a:lnTo>
                      <a:pt x="58" y="803"/>
                    </a:lnTo>
                    <a:lnTo>
                      <a:pt x="57" y="805"/>
                    </a:lnTo>
                    <a:lnTo>
                      <a:pt x="57" y="805"/>
                    </a:lnTo>
                    <a:lnTo>
                      <a:pt x="53" y="805"/>
                    </a:lnTo>
                    <a:lnTo>
                      <a:pt x="48" y="805"/>
                    </a:lnTo>
                    <a:lnTo>
                      <a:pt x="44" y="805"/>
                    </a:lnTo>
                    <a:lnTo>
                      <a:pt x="39" y="807"/>
                    </a:lnTo>
                    <a:lnTo>
                      <a:pt x="34" y="807"/>
                    </a:lnTo>
                    <a:lnTo>
                      <a:pt x="31" y="807"/>
                    </a:lnTo>
                    <a:lnTo>
                      <a:pt x="27" y="808"/>
                    </a:lnTo>
                    <a:lnTo>
                      <a:pt x="22" y="808"/>
                    </a:lnTo>
                    <a:lnTo>
                      <a:pt x="19" y="810"/>
                    </a:lnTo>
                    <a:lnTo>
                      <a:pt x="13" y="810"/>
                    </a:lnTo>
                    <a:lnTo>
                      <a:pt x="13" y="807"/>
                    </a:lnTo>
                    <a:lnTo>
                      <a:pt x="13" y="807"/>
                    </a:lnTo>
                    <a:lnTo>
                      <a:pt x="13" y="807"/>
                    </a:lnTo>
                    <a:lnTo>
                      <a:pt x="13" y="805"/>
                    </a:lnTo>
                    <a:lnTo>
                      <a:pt x="13" y="805"/>
                    </a:lnTo>
                    <a:lnTo>
                      <a:pt x="13" y="803"/>
                    </a:lnTo>
                    <a:lnTo>
                      <a:pt x="12" y="802"/>
                    </a:lnTo>
                    <a:lnTo>
                      <a:pt x="12" y="798"/>
                    </a:lnTo>
                    <a:lnTo>
                      <a:pt x="10" y="796"/>
                    </a:lnTo>
                    <a:lnTo>
                      <a:pt x="8" y="793"/>
                    </a:lnTo>
                    <a:lnTo>
                      <a:pt x="6" y="791"/>
                    </a:lnTo>
                    <a:lnTo>
                      <a:pt x="5" y="78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47" name="Freeform 1071">
                <a:extLst>
                  <a:ext uri="{FF2B5EF4-FFF2-40B4-BE49-F238E27FC236}">
                    <a16:creationId xmlns:a16="http://schemas.microsoft.com/office/drawing/2014/main" id="{86889731-A790-2D11-8006-34A586105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669"/>
                <a:ext cx="266" cy="179"/>
              </a:xfrm>
              <a:custGeom>
                <a:avLst/>
                <a:gdLst>
                  <a:gd name="T0" fmla="*/ 9 w 533"/>
                  <a:gd name="T1" fmla="*/ 313 h 358"/>
                  <a:gd name="T2" fmla="*/ 7 w 533"/>
                  <a:gd name="T3" fmla="*/ 318 h 358"/>
                  <a:gd name="T4" fmla="*/ 6 w 533"/>
                  <a:gd name="T5" fmla="*/ 323 h 358"/>
                  <a:gd name="T6" fmla="*/ 4 w 533"/>
                  <a:gd name="T7" fmla="*/ 326 h 358"/>
                  <a:gd name="T8" fmla="*/ 4 w 533"/>
                  <a:gd name="T9" fmla="*/ 328 h 358"/>
                  <a:gd name="T10" fmla="*/ 0 w 533"/>
                  <a:gd name="T11" fmla="*/ 332 h 358"/>
                  <a:gd name="T12" fmla="*/ 4 w 533"/>
                  <a:gd name="T13" fmla="*/ 333 h 358"/>
                  <a:gd name="T14" fmla="*/ 7 w 533"/>
                  <a:gd name="T15" fmla="*/ 339 h 358"/>
                  <a:gd name="T16" fmla="*/ 7 w 533"/>
                  <a:gd name="T17" fmla="*/ 344 h 358"/>
                  <a:gd name="T18" fmla="*/ 7 w 533"/>
                  <a:gd name="T19" fmla="*/ 349 h 358"/>
                  <a:gd name="T20" fmla="*/ 11 w 533"/>
                  <a:gd name="T21" fmla="*/ 354 h 358"/>
                  <a:gd name="T22" fmla="*/ 40 w 533"/>
                  <a:gd name="T23" fmla="*/ 354 h 358"/>
                  <a:gd name="T24" fmla="*/ 49 w 533"/>
                  <a:gd name="T25" fmla="*/ 342 h 358"/>
                  <a:gd name="T26" fmla="*/ 76 w 533"/>
                  <a:gd name="T27" fmla="*/ 321 h 358"/>
                  <a:gd name="T28" fmla="*/ 111 w 533"/>
                  <a:gd name="T29" fmla="*/ 301 h 358"/>
                  <a:gd name="T30" fmla="*/ 152 w 533"/>
                  <a:gd name="T31" fmla="*/ 276 h 358"/>
                  <a:gd name="T32" fmla="*/ 194 w 533"/>
                  <a:gd name="T33" fmla="*/ 247 h 358"/>
                  <a:gd name="T34" fmla="*/ 213 w 533"/>
                  <a:gd name="T35" fmla="*/ 230 h 358"/>
                  <a:gd name="T36" fmla="*/ 227 w 533"/>
                  <a:gd name="T37" fmla="*/ 205 h 358"/>
                  <a:gd name="T38" fmla="*/ 234 w 533"/>
                  <a:gd name="T39" fmla="*/ 176 h 358"/>
                  <a:gd name="T40" fmla="*/ 242 w 533"/>
                  <a:gd name="T41" fmla="*/ 145 h 358"/>
                  <a:gd name="T42" fmla="*/ 258 w 533"/>
                  <a:gd name="T43" fmla="*/ 114 h 358"/>
                  <a:gd name="T44" fmla="*/ 289 w 533"/>
                  <a:gd name="T45" fmla="*/ 88 h 358"/>
                  <a:gd name="T46" fmla="*/ 310 w 533"/>
                  <a:gd name="T47" fmla="*/ 78 h 358"/>
                  <a:gd name="T48" fmla="*/ 356 w 533"/>
                  <a:gd name="T49" fmla="*/ 59 h 358"/>
                  <a:gd name="T50" fmla="*/ 405 w 533"/>
                  <a:gd name="T51" fmla="*/ 41 h 358"/>
                  <a:gd name="T52" fmla="*/ 455 w 533"/>
                  <a:gd name="T53" fmla="*/ 27 h 358"/>
                  <a:gd name="T54" fmla="*/ 507 w 533"/>
                  <a:gd name="T55" fmla="*/ 15 h 358"/>
                  <a:gd name="T56" fmla="*/ 531 w 533"/>
                  <a:gd name="T57" fmla="*/ 10 h 358"/>
                  <a:gd name="T58" fmla="*/ 529 w 533"/>
                  <a:gd name="T59" fmla="*/ 10 h 358"/>
                  <a:gd name="T60" fmla="*/ 527 w 533"/>
                  <a:gd name="T61" fmla="*/ 7 h 358"/>
                  <a:gd name="T62" fmla="*/ 524 w 533"/>
                  <a:gd name="T63" fmla="*/ 5 h 358"/>
                  <a:gd name="T64" fmla="*/ 520 w 533"/>
                  <a:gd name="T65" fmla="*/ 3 h 358"/>
                  <a:gd name="T66" fmla="*/ 517 w 533"/>
                  <a:gd name="T67" fmla="*/ 0 h 358"/>
                  <a:gd name="T68" fmla="*/ 517 w 533"/>
                  <a:gd name="T69" fmla="*/ 0 h 358"/>
                  <a:gd name="T70" fmla="*/ 488 w 533"/>
                  <a:gd name="T71" fmla="*/ 5 h 358"/>
                  <a:gd name="T72" fmla="*/ 432 w 533"/>
                  <a:gd name="T73" fmla="*/ 15 h 358"/>
                  <a:gd name="T74" fmla="*/ 380 w 533"/>
                  <a:gd name="T75" fmla="*/ 29 h 358"/>
                  <a:gd name="T76" fmla="*/ 332 w 533"/>
                  <a:gd name="T77" fmla="*/ 45 h 358"/>
                  <a:gd name="T78" fmla="*/ 291 w 533"/>
                  <a:gd name="T79" fmla="*/ 62 h 358"/>
                  <a:gd name="T80" fmla="*/ 272 w 533"/>
                  <a:gd name="T81" fmla="*/ 72 h 358"/>
                  <a:gd name="T82" fmla="*/ 230 w 533"/>
                  <a:gd name="T83" fmla="*/ 102 h 358"/>
                  <a:gd name="T84" fmla="*/ 208 w 533"/>
                  <a:gd name="T85" fmla="*/ 133 h 358"/>
                  <a:gd name="T86" fmla="*/ 197 w 533"/>
                  <a:gd name="T87" fmla="*/ 164 h 358"/>
                  <a:gd name="T88" fmla="*/ 189 w 533"/>
                  <a:gd name="T89" fmla="*/ 192 h 358"/>
                  <a:gd name="T90" fmla="*/ 173 w 533"/>
                  <a:gd name="T91" fmla="*/ 216 h 358"/>
                  <a:gd name="T92" fmla="*/ 152 w 533"/>
                  <a:gd name="T93" fmla="*/ 231 h 358"/>
                  <a:gd name="T94" fmla="*/ 111 w 533"/>
                  <a:gd name="T95" fmla="*/ 257 h 358"/>
                  <a:gd name="T96" fmla="*/ 71 w 533"/>
                  <a:gd name="T97" fmla="*/ 276 h 358"/>
                  <a:gd name="T98" fmla="*/ 37 w 533"/>
                  <a:gd name="T99" fmla="*/ 292 h 358"/>
                  <a:gd name="T100" fmla="*/ 14 w 533"/>
                  <a:gd name="T101" fmla="*/ 30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3" h="358">
                    <a:moveTo>
                      <a:pt x="9" y="309"/>
                    </a:moveTo>
                    <a:lnTo>
                      <a:pt x="9" y="313"/>
                    </a:lnTo>
                    <a:lnTo>
                      <a:pt x="7" y="314"/>
                    </a:lnTo>
                    <a:lnTo>
                      <a:pt x="7" y="318"/>
                    </a:lnTo>
                    <a:lnTo>
                      <a:pt x="6" y="321"/>
                    </a:lnTo>
                    <a:lnTo>
                      <a:pt x="6" y="323"/>
                    </a:lnTo>
                    <a:lnTo>
                      <a:pt x="6" y="325"/>
                    </a:lnTo>
                    <a:lnTo>
                      <a:pt x="4" y="326"/>
                    </a:lnTo>
                    <a:lnTo>
                      <a:pt x="4" y="328"/>
                    </a:lnTo>
                    <a:lnTo>
                      <a:pt x="4" y="328"/>
                    </a:lnTo>
                    <a:lnTo>
                      <a:pt x="4" y="328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4" y="333"/>
                    </a:lnTo>
                    <a:lnTo>
                      <a:pt x="6" y="335"/>
                    </a:lnTo>
                    <a:lnTo>
                      <a:pt x="7" y="339"/>
                    </a:lnTo>
                    <a:lnTo>
                      <a:pt x="7" y="340"/>
                    </a:lnTo>
                    <a:lnTo>
                      <a:pt x="7" y="344"/>
                    </a:lnTo>
                    <a:lnTo>
                      <a:pt x="7" y="347"/>
                    </a:lnTo>
                    <a:lnTo>
                      <a:pt x="7" y="349"/>
                    </a:lnTo>
                    <a:lnTo>
                      <a:pt x="9" y="352"/>
                    </a:lnTo>
                    <a:lnTo>
                      <a:pt x="11" y="354"/>
                    </a:lnTo>
                    <a:lnTo>
                      <a:pt x="14" y="358"/>
                    </a:lnTo>
                    <a:lnTo>
                      <a:pt x="40" y="354"/>
                    </a:lnTo>
                    <a:lnTo>
                      <a:pt x="40" y="354"/>
                    </a:lnTo>
                    <a:lnTo>
                      <a:pt x="49" y="342"/>
                    </a:lnTo>
                    <a:lnTo>
                      <a:pt x="61" y="332"/>
                    </a:lnTo>
                    <a:lnTo>
                      <a:pt x="76" y="321"/>
                    </a:lnTo>
                    <a:lnTo>
                      <a:pt x="94" y="311"/>
                    </a:lnTo>
                    <a:lnTo>
                      <a:pt x="111" y="301"/>
                    </a:lnTo>
                    <a:lnTo>
                      <a:pt x="132" y="288"/>
                    </a:lnTo>
                    <a:lnTo>
                      <a:pt x="152" y="276"/>
                    </a:lnTo>
                    <a:lnTo>
                      <a:pt x="173" y="263"/>
                    </a:lnTo>
                    <a:lnTo>
                      <a:pt x="194" y="247"/>
                    </a:lnTo>
                    <a:lnTo>
                      <a:pt x="213" y="230"/>
                    </a:lnTo>
                    <a:lnTo>
                      <a:pt x="213" y="230"/>
                    </a:lnTo>
                    <a:lnTo>
                      <a:pt x="222" y="218"/>
                    </a:lnTo>
                    <a:lnTo>
                      <a:pt x="227" y="205"/>
                    </a:lnTo>
                    <a:lnTo>
                      <a:pt x="232" y="192"/>
                    </a:lnTo>
                    <a:lnTo>
                      <a:pt x="234" y="176"/>
                    </a:lnTo>
                    <a:lnTo>
                      <a:pt x="237" y="161"/>
                    </a:lnTo>
                    <a:lnTo>
                      <a:pt x="242" y="145"/>
                    </a:lnTo>
                    <a:lnTo>
                      <a:pt x="249" y="129"/>
                    </a:lnTo>
                    <a:lnTo>
                      <a:pt x="258" y="114"/>
                    </a:lnTo>
                    <a:lnTo>
                      <a:pt x="270" y="100"/>
                    </a:lnTo>
                    <a:lnTo>
                      <a:pt x="289" y="88"/>
                    </a:lnTo>
                    <a:lnTo>
                      <a:pt x="289" y="88"/>
                    </a:lnTo>
                    <a:lnTo>
                      <a:pt x="310" y="78"/>
                    </a:lnTo>
                    <a:lnTo>
                      <a:pt x="332" y="67"/>
                    </a:lnTo>
                    <a:lnTo>
                      <a:pt x="356" y="59"/>
                    </a:lnTo>
                    <a:lnTo>
                      <a:pt x="380" y="50"/>
                    </a:lnTo>
                    <a:lnTo>
                      <a:pt x="405" y="41"/>
                    </a:lnTo>
                    <a:lnTo>
                      <a:pt x="429" y="34"/>
                    </a:lnTo>
                    <a:lnTo>
                      <a:pt x="455" y="27"/>
                    </a:lnTo>
                    <a:lnTo>
                      <a:pt x="481" y="22"/>
                    </a:lnTo>
                    <a:lnTo>
                      <a:pt x="507" y="15"/>
                    </a:lnTo>
                    <a:lnTo>
                      <a:pt x="533" y="12"/>
                    </a:lnTo>
                    <a:lnTo>
                      <a:pt x="531" y="10"/>
                    </a:lnTo>
                    <a:lnTo>
                      <a:pt x="531" y="10"/>
                    </a:lnTo>
                    <a:lnTo>
                      <a:pt x="529" y="10"/>
                    </a:lnTo>
                    <a:lnTo>
                      <a:pt x="529" y="8"/>
                    </a:lnTo>
                    <a:lnTo>
                      <a:pt x="527" y="7"/>
                    </a:lnTo>
                    <a:lnTo>
                      <a:pt x="526" y="7"/>
                    </a:lnTo>
                    <a:lnTo>
                      <a:pt x="524" y="5"/>
                    </a:lnTo>
                    <a:lnTo>
                      <a:pt x="522" y="3"/>
                    </a:lnTo>
                    <a:lnTo>
                      <a:pt x="520" y="3"/>
                    </a:lnTo>
                    <a:lnTo>
                      <a:pt x="519" y="2"/>
                    </a:lnTo>
                    <a:lnTo>
                      <a:pt x="517" y="0"/>
                    </a:lnTo>
                    <a:lnTo>
                      <a:pt x="515" y="0"/>
                    </a:lnTo>
                    <a:lnTo>
                      <a:pt x="517" y="0"/>
                    </a:lnTo>
                    <a:lnTo>
                      <a:pt x="517" y="0"/>
                    </a:lnTo>
                    <a:lnTo>
                      <a:pt x="488" y="5"/>
                    </a:lnTo>
                    <a:lnTo>
                      <a:pt x="458" y="10"/>
                    </a:lnTo>
                    <a:lnTo>
                      <a:pt x="432" y="15"/>
                    </a:lnTo>
                    <a:lnTo>
                      <a:pt x="405" y="22"/>
                    </a:lnTo>
                    <a:lnTo>
                      <a:pt x="380" y="29"/>
                    </a:lnTo>
                    <a:lnTo>
                      <a:pt x="356" y="36"/>
                    </a:lnTo>
                    <a:lnTo>
                      <a:pt x="332" y="45"/>
                    </a:lnTo>
                    <a:lnTo>
                      <a:pt x="311" y="53"/>
                    </a:lnTo>
                    <a:lnTo>
                      <a:pt x="291" y="62"/>
                    </a:lnTo>
                    <a:lnTo>
                      <a:pt x="272" y="72"/>
                    </a:lnTo>
                    <a:lnTo>
                      <a:pt x="272" y="72"/>
                    </a:lnTo>
                    <a:lnTo>
                      <a:pt x="247" y="86"/>
                    </a:lnTo>
                    <a:lnTo>
                      <a:pt x="230" y="102"/>
                    </a:lnTo>
                    <a:lnTo>
                      <a:pt x="216" y="117"/>
                    </a:lnTo>
                    <a:lnTo>
                      <a:pt x="208" y="133"/>
                    </a:lnTo>
                    <a:lnTo>
                      <a:pt x="203" y="148"/>
                    </a:lnTo>
                    <a:lnTo>
                      <a:pt x="197" y="164"/>
                    </a:lnTo>
                    <a:lnTo>
                      <a:pt x="194" y="178"/>
                    </a:lnTo>
                    <a:lnTo>
                      <a:pt x="189" y="192"/>
                    </a:lnTo>
                    <a:lnTo>
                      <a:pt x="182" y="204"/>
                    </a:lnTo>
                    <a:lnTo>
                      <a:pt x="173" y="216"/>
                    </a:lnTo>
                    <a:lnTo>
                      <a:pt x="173" y="216"/>
                    </a:lnTo>
                    <a:lnTo>
                      <a:pt x="152" y="231"/>
                    </a:lnTo>
                    <a:lnTo>
                      <a:pt x="132" y="245"/>
                    </a:lnTo>
                    <a:lnTo>
                      <a:pt x="111" y="257"/>
                    </a:lnTo>
                    <a:lnTo>
                      <a:pt x="90" y="268"/>
                    </a:lnTo>
                    <a:lnTo>
                      <a:pt x="71" y="276"/>
                    </a:lnTo>
                    <a:lnTo>
                      <a:pt x="52" y="285"/>
                    </a:lnTo>
                    <a:lnTo>
                      <a:pt x="37" y="292"/>
                    </a:lnTo>
                    <a:lnTo>
                      <a:pt x="23" y="297"/>
                    </a:lnTo>
                    <a:lnTo>
                      <a:pt x="14" y="302"/>
                    </a:lnTo>
                    <a:lnTo>
                      <a:pt x="9" y="309"/>
                    </a:lnTo>
                    <a:close/>
                  </a:path>
                </a:pathLst>
              </a:custGeom>
              <a:solidFill>
                <a:srgbClr val="CB2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48" name="Freeform 1072">
                <a:extLst>
                  <a:ext uri="{FF2B5EF4-FFF2-40B4-BE49-F238E27FC236}">
                    <a16:creationId xmlns:a16="http://schemas.microsoft.com/office/drawing/2014/main" id="{CE53E261-06F9-FBDB-6711-E81132B1C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669"/>
                <a:ext cx="9" cy="6"/>
              </a:xfrm>
              <a:custGeom>
                <a:avLst/>
                <a:gdLst>
                  <a:gd name="T0" fmla="*/ 17 w 17"/>
                  <a:gd name="T1" fmla="*/ 10 h 10"/>
                  <a:gd name="T2" fmla="*/ 17 w 17"/>
                  <a:gd name="T3" fmla="*/ 10 h 10"/>
                  <a:gd name="T4" fmla="*/ 17 w 17"/>
                  <a:gd name="T5" fmla="*/ 10 h 10"/>
                  <a:gd name="T6" fmla="*/ 15 w 17"/>
                  <a:gd name="T7" fmla="*/ 10 h 10"/>
                  <a:gd name="T8" fmla="*/ 13 w 17"/>
                  <a:gd name="T9" fmla="*/ 8 h 10"/>
                  <a:gd name="T10" fmla="*/ 12 w 17"/>
                  <a:gd name="T11" fmla="*/ 7 h 10"/>
                  <a:gd name="T12" fmla="*/ 10 w 17"/>
                  <a:gd name="T13" fmla="*/ 7 h 10"/>
                  <a:gd name="T14" fmla="*/ 8 w 17"/>
                  <a:gd name="T15" fmla="*/ 5 h 10"/>
                  <a:gd name="T16" fmla="*/ 6 w 17"/>
                  <a:gd name="T17" fmla="*/ 3 h 10"/>
                  <a:gd name="T18" fmla="*/ 5 w 17"/>
                  <a:gd name="T19" fmla="*/ 3 h 10"/>
                  <a:gd name="T20" fmla="*/ 3 w 17"/>
                  <a:gd name="T21" fmla="*/ 2 h 10"/>
                  <a:gd name="T22" fmla="*/ 1 w 17"/>
                  <a:gd name="T23" fmla="*/ 0 h 10"/>
                  <a:gd name="T24" fmla="*/ 0 w 17"/>
                  <a:gd name="T25" fmla="*/ 0 h 10"/>
                  <a:gd name="T26" fmla="*/ 1 w 1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0">
                    <a:moveTo>
                      <a:pt x="17" y="10"/>
                    </a:moveTo>
                    <a:lnTo>
                      <a:pt x="17" y="10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49" name="Freeform 1073">
                <a:extLst>
                  <a:ext uri="{FF2B5EF4-FFF2-40B4-BE49-F238E27FC236}">
                    <a16:creationId xmlns:a16="http://schemas.microsoft.com/office/drawing/2014/main" id="{331B4745-AC8A-1EDA-6716-7A725FE35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3625"/>
                <a:ext cx="26" cy="24"/>
              </a:xfrm>
              <a:custGeom>
                <a:avLst/>
                <a:gdLst>
                  <a:gd name="T0" fmla="*/ 52 w 54"/>
                  <a:gd name="T1" fmla="*/ 7 h 49"/>
                  <a:gd name="T2" fmla="*/ 52 w 54"/>
                  <a:gd name="T3" fmla="*/ 7 h 49"/>
                  <a:gd name="T4" fmla="*/ 52 w 54"/>
                  <a:gd name="T5" fmla="*/ 7 h 49"/>
                  <a:gd name="T6" fmla="*/ 54 w 54"/>
                  <a:gd name="T7" fmla="*/ 6 h 49"/>
                  <a:gd name="T8" fmla="*/ 54 w 54"/>
                  <a:gd name="T9" fmla="*/ 6 h 49"/>
                  <a:gd name="T10" fmla="*/ 54 w 54"/>
                  <a:gd name="T11" fmla="*/ 6 h 49"/>
                  <a:gd name="T12" fmla="*/ 52 w 54"/>
                  <a:gd name="T13" fmla="*/ 4 h 49"/>
                  <a:gd name="T14" fmla="*/ 52 w 54"/>
                  <a:gd name="T15" fmla="*/ 2 h 49"/>
                  <a:gd name="T16" fmla="*/ 50 w 54"/>
                  <a:gd name="T17" fmla="*/ 0 h 49"/>
                  <a:gd name="T18" fmla="*/ 50 w 54"/>
                  <a:gd name="T19" fmla="*/ 0 h 49"/>
                  <a:gd name="T20" fmla="*/ 49 w 54"/>
                  <a:gd name="T21" fmla="*/ 0 h 49"/>
                  <a:gd name="T22" fmla="*/ 31 w 54"/>
                  <a:gd name="T23" fmla="*/ 0 h 49"/>
                  <a:gd name="T24" fmla="*/ 29 w 54"/>
                  <a:gd name="T25" fmla="*/ 0 h 49"/>
                  <a:gd name="T26" fmla="*/ 29 w 54"/>
                  <a:gd name="T27" fmla="*/ 0 h 49"/>
                  <a:gd name="T28" fmla="*/ 29 w 54"/>
                  <a:gd name="T29" fmla="*/ 0 h 49"/>
                  <a:gd name="T30" fmla="*/ 28 w 54"/>
                  <a:gd name="T31" fmla="*/ 0 h 49"/>
                  <a:gd name="T32" fmla="*/ 28 w 54"/>
                  <a:gd name="T33" fmla="*/ 2 h 49"/>
                  <a:gd name="T34" fmla="*/ 19 w 54"/>
                  <a:gd name="T35" fmla="*/ 9 h 49"/>
                  <a:gd name="T36" fmla="*/ 14 w 54"/>
                  <a:gd name="T37" fmla="*/ 14 h 49"/>
                  <a:gd name="T38" fmla="*/ 10 w 54"/>
                  <a:gd name="T39" fmla="*/ 21 h 49"/>
                  <a:gd name="T40" fmla="*/ 7 w 54"/>
                  <a:gd name="T41" fmla="*/ 28 h 49"/>
                  <a:gd name="T42" fmla="*/ 4 w 54"/>
                  <a:gd name="T43" fmla="*/ 35 h 49"/>
                  <a:gd name="T44" fmla="*/ 0 w 54"/>
                  <a:gd name="T45" fmla="*/ 42 h 49"/>
                  <a:gd name="T46" fmla="*/ 0 w 54"/>
                  <a:gd name="T47" fmla="*/ 44 h 49"/>
                  <a:gd name="T48" fmla="*/ 0 w 54"/>
                  <a:gd name="T49" fmla="*/ 45 h 49"/>
                  <a:gd name="T50" fmla="*/ 0 w 54"/>
                  <a:gd name="T51" fmla="*/ 45 h 49"/>
                  <a:gd name="T52" fmla="*/ 2 w 54"/>
                  <a:gd name="T53" fmla="*/ 47 h 49"/>
                  <a:gd name="T54" fmla="*/ 2 w 54"/>
                  <a:gd name="T55" fmla="*/ 47 h 49"/>
                  <a:gd name="T56" fmla="*/ 4 w 54"/>
                  <a:gd name="T57" fmla="*/ 49 h 49"/>
                  <a:gd name="T58" fmla="*/ 4 w 54"/>
                  <a:gd name="T59" fmla="*/ 49 h 49"/>
                  <a:gd name="T60" fmla="*/ 5 w 54"/>
                  <a:gd name="T61" fmla="*/ 49 h 49"/>
                  <a:gd name="T62" fmla="*/ 7 w 54"/>
                  <a:gd name="T63" fmla="*/ 49 h 49"/>
                  <a:gd name="T64" fmla="*/ 7 w 54"/>
                  <a:gd name="T65" fmla="*/ 47 h 49"/>
                  <a:gd name="T66" fmla="*/ 9 w 54"/>
                  <a:gd name="T67" fmla="*/ 45 h 49"/>
                  <a:gd name="T68" fmla="*/ 9 w 54"/>
                  <a:gd name="T69" fmla="*/ 44 h 49"/>
                  <a:gd name="T70" fmla="*/ 10 w 54"/>
                  <a:gd name="T71" fmla="*/ 40 h 49"/>
                  <a:gd name="T72" fmla="*/ 12 w 54"/>
                  <a:gd name="T73" fmla="*/ 37 h 49"/>
                  <a:gd name="T74" fmla="*/ 14 w 54"/>
                  <a:gd name="T75" fmla="*/ 33 h 49"/>
                  <a:gd name="T76" fmla="*/ 16 w 54"/>
                  <a:gd name="T77" fmla="*/ 30 h 49"/>
                  <a:gd name="T78" fmla="*/ 33 w 54"/>
                  <a:gd name="T79" fmla="*/ 7 h 49"/>
                  <a:gd name="T80" fmla="*/ 49 w 54"/>
                  <a:gd name="T81" fmla="*/ 14 h 49"/>
                  <a:gd name="T82" fmla="*/ 49 w 54"/>
                  <a:gd name="T83" fmla="*/ 12 h 49"/>
                  <a:gd name="T84" fmla="*/ 49 w 54"/>
                  <a:gd name="T85" fmla="*/ 12 h 49"/>
                  <a:gd name="T86" fmla="*/ 49 w 54"/>
                  <a:gd name="T87" fmla="*/ 11 h 49"/>
                  <a:gd name="T88" fmla="*/ 49 w 54"/>
                  <a:gd name="T89" fmla="*/ 11 h 49"/>
                  <a:gd name="T90" fmla="*/ 49 w 54"/>
                  <a:gd name="T91" fmla="*/ 9 h 49"/>
                  <a:gd name="T92" fmla="*/ 49 w 54"/>
                  <a:gd name="T93" fmla="*/ 9 h 49"/>
                  <a:gd name="T94" fmla="*/ 50 w 54"/>
                  <a:gd name="T95" fmla="*/ 9 h 49"/>
                  <a:gd name="T96" fmla="*/ 50 w 54"/>
                  <a:gd name="T97" fmla="*/ 9 h 49"/>
                  <a:gd name="T98" fmla="*/ 52 w 54"/>
                  <a:gd name="T99" fmla="*/ 7 h 49"/>
                  <a:gd name="T100" fmla="*/ 52 w 54"/>
                  <a:gd name="T101" fmla="*/ 6 h 49"/>
                  <a:gd name="T102" fmla="*/ 54 w 54"/>
                  <a:gd name="T103" fmla="*/ 6 h 49"/>
                  <a:gd name="T104" fmla="*/ 54 w 54"/>
                  <a:gd name="T105" fmla="*/ 4 h 49"/>
                  <a:gd name="T106" fmla="*/ 52 w 54"/>
                  <a:gd name="T107" fmla="*/ 2 h 49"/>
                  <a:gd name="T108" fmla="*/ 52 w 54"/>
                  <a:gd name="T109" fmla="*/ 2 h 49"/>
                  <a:gd name="T110" fmla="*/ 50 w 54"/>
                  <a:gd name="T111" fmla="*/ 0 h 49"/>
                  <a:gd name="T112" fmla="*/ 49 w 54"/>
                  <a:gd name="T113" fmla="*/ 0 h 49"/>
                  <a:gd name="T114" fmla="*/ 52 w 54"/>
                  <a:gd name="T115" fmla="*/ 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49">
                    <a:moveTo>
                      <a:pt x="52" y="7"/>
                    </a:moveTo>
                    <a:lnTo>
                      <a:pt x="52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7" y="12"/>
                    </a:lnTo>
                    <a:lnTo>
                      <a:pt x="14" y="14"/>
                    </a:lnTo>
                    <a:lnTo>
                      <a:pt x="12" y="18"/>
                    </a:lnTo>
                    <a:lnTo>
                      <a:pt x="10" y="21"/>
                    </a:lnTo>
                    <a:lnTo>
                      <a:pt x="9" y="25"/>
                    </a:lnTo>
                    <a:lnTo>
                      <a:pt x="7" y="28"/>
                    </a:lnTo>
                    <a:lnTo>
                      <a:pt x="5" y="31"/>
                    </a:lnTo>
                    <a:lnTo>
                      <a:pt x="4" y="35"/>
                    </a:lnTo>
                    <a:lnTo>
                      <a:pt x="2" y="3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7" y="49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2" y="38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33" y="7"/>
                    </a:lnTo>
                    <a:lnTo>
                      <a:pt x="31" y="9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2" y="7"/>
                    </a:lnTo>
                    <a:lnTo>
                      <a:pt x="52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50" name="Freeform 1074">
                <a:extLst>
                  <a:ext uri="{FF2B5EF4-FFF2-40B4-BE49-F238E27FC236}">
                    <a16:creationId xmlns:a16="http://schemas.microsoft.com/office/drawing/2014/main" id="{6AC8B470-3DF3-853A-DC35-11557C1B5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646"/>
                <a:ext cx="41" cy="18"/>
              </a:xfrm>
              <a:custGeom>
                <a:avLst/>
                <a:gdLst>
                  <a:gd name="T0" fmla="*/ 72 w 83"/>
                  <a:gd name="T1" fmla="*/ 24 h 36"/>
                  <a:gd name="T2" fmla="*/ 59 w 83"/>
                  <a:gd name="T3" fmla="*/ 15 h 36"/>
                  <a:gd name="T4" fmla="*/ 43 w 83"/>
                  <a:gd name="T5" fmla="*/ 7 h 36"/>
                  <a:gd name="T6" fmla="*/ 27 w 83"/>
                  <a:gd name="T7" fmla="*/ 2 h 36"/>
                  <a:gd name="T8" fmla="*/ 12 w 83"/>
                  <a:gd name="T9" fmla="*/ 2 h 36"/>
                  <a:gd name="T10" fmla="*/ 3 w 83"/>
                  <a:gd name="T11" fmla="*/ 3 h 36"/>
                  <a:gd name="T12" fmla="*/ 2 w 83"/>
                  <a:gd name="T13" fmla="*/ 5 h 36"/>
                  <a:gd name="T14" fmla="*/ 0 w 83"/>
                  <a:gd name="T15" fmla="*/ 5 h 36"/>
                  <a:gd name="T16" fmla="*/ 0 w 83"/>
                  <a:gd name="T17" fmla="*/ 7 h 36"/>
                  <a:gd name="T18" fmla="*/ 0 w 83"/>
                  <a:gd name="T19" fmla="*/ 9 h 36"/>
                  <a:gd name="T20" fmla="*/ 0 w 83"/>
                  <a:gd name="T21" fmla="*/ 9 h 36"/>
                  <a:gd name="T22" fmla="*/ 0 w 83"/>
                  <a:gd name="T23" fmla="*/ 10 h 36"/>
                  <a:gd name="T24" fmla="*/ 0 w 83"/>
                  <a:gd name="T25" fmla="*/ 12 h 36"/>
                  <a:gd name="T26" fmla="*/ 2 w 83"/>
                  <a:gd name="T27" fmla="*/ 12 h 36"/>
                  <a:gd name="T28" fmla="*/ 3 w 83"/>
                  <a:gd name="T29" fmla="*/ 12 h 36"/>
                  <a:gd name="T30" fmla="*/ 3 w 83"/>
                  <a:gd name="T31" fmla="*/ 12 h 36"/>
                  <a:gd name="T32" fmla="*/ 5 w 83"/>
                  <a:gd name="T33" fmla="*/ 12 h 36"/>
                  <a:gd name="T34" fmla="*/ 21 w 83"/>
                  <a:gd name="T35" fmla="*/ 9 h 36"/>
                  <a:gd name="T36" fmla="*/ 34 w 83"/>
                  <a:gd name="T37" fmla="*/ 12 h 36"/>
                  <a:gd name="T38" fmla="*/ 48 w 83"/>
                  <a:gd name="T39" fmla="*/ 19 h 36"/>
                  <a:gd name="T40" fmla="*/ 62 w 83"/>
                  <a:gd name="T41" fmla="*/ 29 h 36"/>
                  <a:gd name="T42" fmla="*/ 76 w 83"/>
                  <a:gd name="T43" fmla="*/ 36 h 36"/>
                  <a:gd name="T44" fmla="*/ 76 w 83"/>
                  <a:gd name="T45" fmla="*/ 36 h 36"/>
                  <a:gd name="T46" fmla="*/ 78 w 83"/>
                  <a:gd name="T47" fmla="*/ 36 h 36"/>
                  <a:gd name="T48" fmla="*/ 79 w 83"/>
                  <a:gd name="T49" fmla="*/ 36 h 36"/>
                  <a:gd name="T50" fmla="*/ 79 w 83"/>
                  <a:gd name="T51" fmla="*/ 36 h 36"/>
                  <a:gd name="T52" fmla="*/ 81 w 83"/>
                  <a:gd name="T53" fmla="*/ 34 h 36"/>
                  <a:gd name="T54" fmla="*/ 81 w 83"/>
                  <a:gd name="T55" fmla="*/ 34 h 36"/>
                  <a:gd name="T56" fmla="*/ 83 w 83"/>
                  <a:gd name="T57" fmla="*/ 33 h 36"/>
                  <a:gd name="T58" fmla="*/ 83 w 83"/>
                  <a:gd name="T59" fmla="*/ 31 h 36"/>
                  <a:gd name="T60" fmla="*/ 81 w 83"/>
                  <a:gd name="T61" fmla="*/ 31 h 36"/>
                  <a:gd name="T62" fmla="*/ 81 w 83"/>
                  <a:gd name="T63" fmla="*/ 29 h 36"/>
                  <a:gd name="T64" fmla="*/ 79 w 83"/>
                  <a:gd name="T65" fmla="*/ 29 h 36"/>
                  <a:gd name="T66" fmla="*/ 79 w 83"/>
                  <a:gd name="T67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" h="36">
                    <a:moveTo>
                      <a:pt x="79" y="29"/>
                    </a:moveTo>
                    <a:lnTo>
                      <a:pt x="72" y="24"/>
                    </a:lnTo>
                    <a:lnTo>
                      <a:pt x="65" y="21"/>
                    </a:lnTo>
                    <a:lnTo>
                      <a:pt x="59" y="15"/>
                    </a:lnTo>
                    <a:lnTo>
                      <a:pt x="52" y="10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14" y="10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4" y="12"/>
                    </a:lnTo>
                    <a:lnTo>
                      <a:pt x="41" y="15"/>
                    </a:lnTo>
                    <a:lnTo>
                      <a:pt x="48" y="19"/>
                    </a:lnTo>
                    <a:lnTo>
                      <a:pt x="55" y="24"/>
                    </a:lnTo>
                    <a:lnTo>
                      <a:pt x="62" y="29"/>
                    </a:lnTo>
                    <a:lnTo>
                      <a:pt x="69" y="33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6"/>
                    </a:lnTo>
                    <a:lnTo>
                      <a:pt x="78" y="36"/>
                    </a:lnTo>
                    <a:lnTo>
                      <a:pt x="78" y="36"/>
                    </a:lnTo>
                    <a:lnTo>
                      <a:pt x="79" y="36"/>
                    </a:lnTo>
                    <a:lnTo>
                      <a:pt x="79" y="36"/>
                    </a:lnTo>
                    <a:lnTo>
                      <a:pt x="79" y="36"/>
                    </a:lnTo>
                    <a:lnTo>
                      <a:pt x="81" y="36"/>
                    </a:lnTo>
                    <a:lnTo>
                      <a:pt x="81" y="34"/>
                    </a:lnTo>
                    <a:lnTo>
                      <a:pt x="81" y="34"/>
                    </a:lnTo>
                    <a:lnTo>
                      <a:pt x="81" y="34"/>
                    </a:lnTo>
                    <a:lnTo>
                      <a:pt x="81" y="34"/>
                    </a:lnTo>
                    <a:lnTo>
                      <a:pt x="83" y="33"/>
                    </a:lnTo>
                    <a:lnTo>
                      <a:pt x="83" y="33"/>
                    </a:lnTo>
                    <a:lnTo>
                      <a:pt x="83" y="31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9" y="29"/>
                    </a:lnTo>
                    <a:lnTo>
                      <a:pt x="79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51" name="Freeform 1075">
                <a:extLst>
                  <a:ext uri="{FF2B5EF4-FFF2-40B4-BE49-F238E27FC236}">
                    <a16:creationId xmlns:a16="http://schemas.microsoft.com/office/drawing/2014/main" id="{F82E10F4-087B-83C4-3A3F-0F020DC9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579"/>
                <a:ext cx="7" cy="37"/>
              </a:xfrm>
              <a:custGeom>
                <a:avLst/>
                <a:gdLst>
                  <a:gd name="T0" fmla="*/ 0 w 14"/>
                  <a:gd name="T1" fmla="*/ 12 h 72"/>
                  <a:gd name="T2" fmla="*/ 0 w 14"/>
                  <a:gd name="T3" fmla="*/ 24 h 72"/>
                  <a:gd name="T4" fmla="*/ 0 w 14"/>
                  <a:gd name="T5" fmla="*/ 38 h 72"/>
                  <a:gd name="T6" fmla="*/ 0 w 14"/>
                  <a:gd name="T7" fmla="*/ 50 h 72"/>
                  <a:gd name="T8" fmla="*/ 3 w 14"/>
                  <a:gd name="T9" fmla="*/ 64 h 72"/>
                  <a:gd name="T10" fmla="*/ 5 w 14"/>
                  <a:gd name="T11" fmla="*/ 69 h 72"/>
                  <a:gd name="T12" fmla="*/ 7 w 14"/>
                  <a:gd name="T13" fmla="*/ 71 h 72"/>
                  <a:gd name="T14" fmla="*/ 7 w 14"/>
                  <a:gd name="T15" fmla="*/ 72 h 72"/>
                  <a:gd name="T16" fmla="*/ 8 w 14"/>
                  <a:gd name="T17" fmla="*/ 72 h 72"/>
                  <a:gd name="T18" fmla="*/ 10 w 14"/>
                  <a:gd name="T19" fmla="*/ 72 h 72"/>
                  <a:gd name="T20" fmla="*/ 12 w 14"/>
                  <a:gd name="T21" fmla="*/ 72 h 72"/>
                  <a:gd name="T22" fmla="*/ 12 w 14"/>
                  <a:gd name="T23" fmla="*/ 72 h 72"/>
                  <a:gd name="T24" fmla="*/ 14 w 14"/>
                  <a:gd name="T25" fmla="*/ 71 h 72"/>
                  <a:gd name="T26" fmla="*/ 14 w 14"/>
                  <a:gd name="T27" fmla="*/ 69 h 72"/>
                  <a:gd name="T28" fmla="*/ 14 w 14"/>
                  <a:gd name="T29" fmla="*/ 69 h 72"/>
                  <a:gd name="T30" fmla="*/ 14 w 14"/>
                  <a:gd name="T31" fmla="*/ 67 h 72"/>
                  <a:gd name="T32" fmla="*/ 14 w 14"/>
                  <a:gd name="T33" fmla="*/ 65 h 72"/>
                  <a:gd name="T34" fmla="*/ 10 w 14"/>
                  <a:gd name="T35" fmla="*/ 55 h 72"/>
                  <a:gd name="T36" fmla="*/ 8 w 14"/>
                  <a:gd name="T37" fmla="*/ 41 h 72"/>
                  <a:gd name="T38" fmla="*/ 8 w 14"/>
                  <a:gd name="T39" fmla="*/ 29 h 72"/>
                  <a:gd name="T40" fmla="*/ 8 w 14"/>
                  <a:gd name="T41" fmla="*/ 17 h 72"/>
                  <a:gd name="T42" fmla="*/ 8 w 14"/>
                  <a:gd name="T43" fmla="*/ 5 h 72"/>
                  <a:gd name="T44" fmla="*/ 8 w 14"/>
                  <a:gd name="T45" fmla="*/ 5 h 72"/>
                  <a:gd name="T46" fmla="*/ 8 w 14"/>
                  <a:gd name="T47" fmla="*/ 3 h 72"/>
                  <a:gd name="T48" fmla="*/ 7 w 14"/>
                  <a:gd name="T49" fmla="*/ 2 h 72"/>
                  <a:gd name="T50" fmla="*/ 7 w 14"/>
                  <a:gd name="T51" fmla="*/ 2 h 72"/>
                  <a:gd name="T52" fmla="*/ 5 w 14"/>
                  <a:gd name="T53" fmla="*/ 0 h 72"/>
                  <a:gd name="T54" fmla="*/ 3 w 14"/>
                  <a:gd name="T55" fmla="*/ 0 h 72"/>
                  <a:gd name="T56" fmla="*/ 3 w 14"/>
                  <a:gd name="T57" fmla="*/ 2 h 72"/>
                  <a:gd name="T58" fmla="*/ 1 w 14"/>
                  <a:gd name="T59" fmla="*/ 2 h 72"/>
                  <a:gd name="T60" fmla="*/ 0 w 14"/>
                  <a:gd name="T61" fmla="*/ 3 h 72"/>
                  <a:gd name="T62" fmla="*/ 0 w 14"/>
                  <a:gd name="T63" fmla="*/ 3 h 72"/>
                  <a:gd name="T64" fmla="*/ 0 w 14"/>
                  <a:gd name="T65" fmla="*/ 5 h 72"/>
                  <a:gd name="T66" fmla="*/ 0 w 14"/>
                  <a:gd name="T67" fmla="*/ 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72">
                    <a:moveTo>
                      <a:pt x="0" y="5"/>
                    </a:moveTo>
                    <a:lnTo>
                      <a:pt x="0" y="12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50"/>
                    </a:lnTo>
                    <a:lnTo>
                      <a:pt x="1" y="57"/>
                    </a:lnTo>
                    <a:lnTo>
                      <a:pt x="3" y="64"/>
                    </a:lnTo>
                    <a:lnTo>
                      <a:pt x="5" y="69"/>
                    </a:lnTo>
                    <a:lnTo>
                      <a:pt x="5" y="69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1"/>
                    </a:lnTo>
                    <a:lnTo>
                      <a:pt x="14" y="71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4" y="69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4" y="65"/>
                    </a:lnTo>
                    <a:lnTo>
                      <a:pt x="12" y="60"/>
                    </a:lnTo>
                    <a:lnTo>
                      <a:pt x="10" y="55"/>
                    </a:lnTo>
                    <a:lnTo>
                      <a:pt x="8" y="48"/>
                    </a:lnTo>
                    <a:lnTo>
                      <a:pt x="8" y="41"/>
                    </a:lnTo>
                    <a:lnTo>
                      <a:pt x="8" y="36"/>
                    </a:lnTo>
                    <a:lnTo>
                      <a:pt x="8" y="29"/>
                    </a:lnTo>
                    <a:lnTo>
                      <a:pt x="8" y="24"/>
                    </a:lnTo>
                    <a:lnTo>
                      <a:pt x="8" y="17"/>
                    </a:lnTo>
                    <a:lnTo>
                      <a:pt x="8" y="12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52" name="Freeform 1076">
                <a:extLst>
                  <a:ext uri="{FF2B5EF4-FFF2-40B4-BE49-F238E27FC236}">
                    <a16:creationId xmlns:a16="http://schemas.microsoft.com/office/drawing/2014/main" id="{F9C4DF06-3C33-BB0C-96EB-5454E0DD0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533"/>
                <a:ext cx="18" cy="37"/>
              </a:xfrm>
              <a:custGeom>
                <a:avLst/>
                <a:gdLst>
                  <a:gd name="T0" fmla="*/ 28 w 37"/>
                  <a:gd name="T1" fmla="*/ 13 h 75"/>
                  <a:gd name="T2" fmla="*/ 26 w 37"/>
                  <a:gd name="T3" fmla="*/ 26 h 75"/>
                  <a:gd name="T4" fmla="*/ 23 w 37"/>
                  <a:gd name="T5" fmla="*/ 40 h 75"/>
                  <a:gd name="T6" fmla="*/ 16 w 37"/>
                  <a:gd name="T7" fmla="*/ 52 h 75"/>
                  <a:gd name="T8" fmla="*/ 7 w 37"/>
                  <a:gd name="T9" fmla="*/ 63 h 75"/>
                  <a:gd name="T10" fmla="*/ 0 w 37"/>
                  <a:gd name="T11" fmla="*/ 68 h 75"/>
                  <a:gd name="T12" fmla="*/ 0 w 37"/>
                  <a:gd name="T13" fmla="*/ 70 h 75"/>
                  <a:gd name="T14" fmla="*/ 0 w 37"/>
                  <a:gd name="T15" fmla="*/ 70 h 75"/>
                  <a:gd name="T16" fmla="*/ 0 w 37"/>
                  <a:gd name="T17" fmla="*/ 71 h 75"/>
                  <a:gd name="T18" fmla="*/ 0 w 37"/>
                  <a:gd name="T19" fmla="*/ 73 h 75"/>
                  <a:gd name="T20" fmla="*/ 0 w 37"/>
                  <a:gd name="T21" fmla="*/ 75 h 75"/>
                  <a:gd name="T22" fmla="*/ 2 w 37"/>
                  <a:gd name="T23" fmla="*/ 75 h 75"/>
                  <a:gd name="T24" fmla="*/ 2 w 37"/>
                  <a:gd name="T25" fmla="*/ 75 h 75"/>
                  <a:gd name="T26" fmla="*/ 4 w 37"/>
                  <a:gd name="T27" fmla="*/ 75 h 75"/>
                  <a:gd name="T28" fmla="*/ 6 w 37"/>
                  <a:gd name="T29" fmla="*/ 75 h 75"/>
                  <a:gd name="T30" fmla="*/ 7 w 37"/>
                  <a:gd name="T31" fmla="*/ 75 h 75"/>
                  <a:gd name="T32" fmla="*/ 7 w 37"/>
                  <a:gd name="T33" fmla="*/ 75 h 75"/>
                  <a:gd name="T34" fmla="*/ 18 w 37"/>
                  <a:gd name="T35" fmla="*/ 63 h 75"/>
                  <a:gd name="T36" fmla="*/ 28 w 37"/>
                  <a:gd name="T37" fmla="*/ 51 h 75"/>
                  <a:gd name="T38" fmla="*/ 33 w 37"/>
                  <a:gd name="T39" fmla="*/ 35 h 75"/>
                  <a:gd name="T40" fmla="*/ 37 w 37"/>
                  <a:gd name="T41" fmla="*/ 21 h 75"/>
                  <a:gd name="T42" fmla="*/ 37 w 37"/>
                  <a:gd name="T43" fmla="*/ 6 h 75"/>
                  <a:gd name="T44" fmla="*/ 37 w 37"/>
                  <a:gd name="T45" fmla="*/ 4 h 75"/>
                  <a:gd name="T46" fmla="*/ 37 w 37"/>
                  <a:gd name="T47" fmla="*/ 2 h 75"/>
                  <a:gd name="T48" fmla="*/ 35 w 37"/>
                  <a:gd name="T49" fmla="*/ 2 h 75"/>
                  <a:gd name="T50" fmla="*/ 33 w 37"/>
                  <a:gd name="T51" fmla="*/ 0 h 75"/>
                  <a:gd name="T52" fmla="*/ 33 w 37"/>
                  <a:gd name="T53" fmla="*/ 0 h 75"/>
                  <a:gd name="T54" fmla="*/ 31 w 37"/>
                  <a:gd name="T55" fmla="*/ 0 h 75"/>
                  <a:gd name="T56" fmla="*/ 30 w 37"/>
                  <a:gd name="T57" fmla="*/ 0 h 75"/>
                  <a:gd name="T58" fmla="*/ 30 w 37"/>
                  <a:gd name="T59" fmla="*/ 2 h 75"/>
                  <a:gd name="T60" fmla="*/ 28 w 37"/>
                  <a:gd name="T61" fmla="*/ 2 h 75"/>
                  <a:gd name="T62" fmla="*/ 28 w 37"/>
                  <a:gd name="T63" fmla="*/ 4 h 75"/>
                  <a:gd name="T64" fmla="*/ 28 w 37"/>
                  <a:gd name="T65" fmla="*/ 6 h 75"/>
                  <a:gd name="T66" fmla="*/ 28 w 37"/>
                  <a:gd name="T67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75">
                    <a:moveTo>
                      <a:pt x="28" y="6"/>
                    </a:moveTo>
                    <a:lnTo>
                      <a:pt x="28" y="13"/>
                    </a:lnTo>
                    <a:lnTo>
                      <a:pt x="28" y="19"/>
                    </a:lnTo>
                    <a:lnTo>
                      <a:pt x="26" y="26"/>
                    </a:lnTo>
                    <a:lnTo>
                      <a:pt x="25" y="33"/>
                    </a:lnTo>
                    <a:lnTo>
                      <a:pt x="23" y="40"/>
                    </a:lnTo>
                    <a:lnTo>
                      <a:pt x="19" y="45"/>
                    </a:lnTo>
                    <a:lnTo>
                      <a:pt x="16" y="52"/>
                    </a:lnTo>
                    <a:lnTo>
                      <a:pt x="11" y="57"/>
                    </a:lnTo>
                    <a:lnTo>
                      <a:pt x="7" y="63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6" y="75"/>
                    </a:lnTo>
                    <a:lnTo>
                      <a:pt x="6" y="75"/>
                    </a:lnTo>
                    <a:lnTo>
                      <a:pt x="7" y="75"/>
                    </a:lnTo>
                    <a:lnTo>
                      <a:pt x="7" y="75"/>
                    </a:lnTo>
                    <a:lnTo>
                      <a:pt x="7" y="75"/>
                    </a:lnTo>
                    <a:lnTo>
                      <a:pt x="12" y="70"/>
                    </a:lnTo>
                    <a:lnTo>
                      <a:pt x="18" y="63"/>
                    </a:lnTo>
                    <a:lnTo>
                      <a:pt x="23" y="57"/>
                    </a:lnTo>
                    <a:lnTo>
                      <a:pt x="28" y="51"/>
                    </a:lnTo>
                    <a:lnTo>
                      <a:pt x="31" y="44"/>
                    </a:lnTo>
                    <a:lnTo>
                      <a:pt x="33" y="35"/>
                    </a:lnTo>
                    <a:lnTo>
                      <a:pt x="35" y="28"/>
                    </a:lnTo>
                    <a:lnTo>
                      <a:pt x="37" y="21"/>
                    </a:lnTo>
                    <a:lnTo>
                      <a:pt x="37" y="13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53" name="Freeform 1077">
                <a:extLst>
                  <a:ext uri="{FF2B5EF4-FFF2-40B4-BE49-F238E27FC236}">
                    <a16:creationId xmlns:a16="http://schemas.microsoft.com/office/drawing/2014/main" id="{E82C511B-9660-25C2-BD2B-B1711236A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489"/>
                <a:ext cx="14" cy="4"/>
              </a:xfrm>
              <a:custGeom>
                <a:avLst/>
                <a:gdLst>
                  <a:gd name="T0" fmla="*/ 22 w 27"/>
                  <a:gd name="T1" fmla="*/ 0 h 9"/>
                  <a:gd name="T2" fmla="*/ 19 w 27"/>
                  <a:gd name="T3" fmla="*/ 0 h 9"/>
                  <a:gd name="T4" fmla="*/ 13 w 27"/>
                  <a:gd name="T5" fmla="*/ 0 h 9"/>
                  <a:gd name="T6" fmla="*/ 10 w 27"/>
                  <a:gd name="T7" fmla="*/ 0 h 9"/>
                  <a:gd name="T8" fmla="*/ 6 w 27"/>
                  <a:gd name="T9" fmla="*/ 0 h 9"/>
                  <a:gd name="T10" fmla="*/ 5 w 27"/>
                  <a:gd name="T11" fmla="*/ 0 h 9"/>
                  <a:gd name="T12" fmla="*/ 3 w 27"/>
                  <a:gd name="T13" fmla="*/ 0 h 9"/>
                  <a:gd name="T14" fmla="*/ 1 w 27"/>
                  <a:gd name="T15" fmla="*/ 0 h 9"/>
                  <a:gd name="T16" fmla="*/ 1 w 27"/>
                  <a:gd name="T17" fmla="*/ 2 h 9"/>
                  <a:gd name="T18" fmla="*/ 1 w 27"/>
                  <a:gd name="T19" fmla="*/ 4 h 9"/>
                  <a:gd name="T20" fmla="*/ 0 w 27"/>
                  <a:gd name="T21" fmla="*/ 4 h 9"/>
                  <a:gd name="T22" fmla="*/ 0 w 27"/>
                  <a:gd name="T23" fmla="*/ 5 h 9"/>
                  <a:gd name="T24" fmla="*/ 1 w 27"/>
                  <a:gd name="T25" fmla="*/ 7 h 9"/>
                  <a:gd name="T26" fmla="*/ 1 w 27"/>
                  <a:gd name="T27" fmla="*/ 7 h 9"/>
                  <a:gd name="T28" fmla="*/ 3 w 27"/>
                  <a:gd name="T29" fmla="*/ 9 h 9"/>
                  <a:gd name="T30" fmla="*/ 5 w 27"/>
                  <a:gd name="T31" fmla="*/ 9 h 9"/>
                  <a:gd name="T32" fmla="*/ 5 w 27"/>
                  <a:gd name="T33" fmla="*/ 9 h 9"/>
                  <a:gd name="T34" fmla="*/ 8 w 27"/>
                  <a:gd name="T35" fmla="*/ 9 h 9"/>
                  <a:gd name="T36" fmla="*/ 12 w 27"/>
                  <a:gd name="T37" fmla="*/ 9 h 9"/>
                  <a:gd name="T38" fmla="*/ 15 w 27"/>
                  <a:gd name="T39" fmla="*/ 9 h 9"/>
                  <a:gd name="T40" fmla="*/ 20 w 27"/>
                  <a:gd name="T41" fmla="*/ 9 h 9"/>
                  <a:gd name="T42" fmla="*/ 24 w 27"/>
                  <a:gd name="T43" fmla="*/ 9 h 9"/>
                  <a:gd name="T44" fmla="*/ 24 w 27"/>
                  <a:gd name="T45" fmla="*/ 9 h 9"/>
                  <a:gd name="T46" fmla="*/ 25 w 27"/>
                  <a:gd name="T47" fmla="*/ 9 h 9"/>
                  <a:gd name="T48" fmla="*/ 27 w 27"/>
                  <a:gd name="T49" fmla="*/ 7 h 9"/>
                  <a:gd name="T50" fmla="*/ 27 w 27"/>
                  <a:gd name="T51" fmla="*/ 7 h 9"/>
                  <a:gd name="T52" fmla="*/ 27 w 27"/>
                  <a:gd name="T53" fmla="*/ 5 h 9"/>
                  <a:gd name="T54" fmla="*/ 27 w 27"/>
                  <a:gd name="T55" fmla="*/ 4 h 9"/>
                  <a:gd name="T56" fmla="*/ 27 w 27"/>
                  <a:gd name="T57" fmla="*/ 4 h 9"/>
                  <a:gd name="T58" fmla="*/ 27 w 27"/>
                  <a:gd name="T59" fmla="*/ 2 h 9"/>
                  <a:gd name="T60" fmla="*/ 25 w 27"/>
                  <a:gd name="T61" fmla="*/ 0 h 9"/>
                  <a:gd name="T62" fmla="*/ 25 w 27"/>
                  <a:gd name="T63" fmla="*/ 0 h 9"/>
                  <a:gd name="T64" fmla="*/ 24 w 27"/>
                  <a:gd name="T65" fmla="*/ 0 h 9"/>
                  <a:gd name="T66" fmla="*/ 24 w 27"/>
                  <a:gd name="T6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9">
                    <a:moveTo>
                      <a:pt x="24" y="0"/>
                    </a:moveTo>
                    <a:lnTo>
                      <a:pt x="22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54" name="Freeform 1078">
                <a:extLst>
                  <a:ext uri="{FF2B5EF4-FFF2-40B4-BE49-F238E27FC236}">
                    <a16:creationId xmlns:a16="http://schemas.microsoft.com/office/drawing/2014/main" id="{4965CA87-7988-EF21-115E-F2B911C13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188"/>
                <a:ext cx="23" cy="15"/>
              </a:xfrm>
              <a:custGeom>
                <a:avLst/>
                <a:gdLst>
                  <a:gd name="T0" fmla="*/ 9 w 45"/>
                  <a:gd name="T1" fmla="*/ 19 h 29"/>
                  <a:gd name="T2" fmla="*/ 11 w 45"/>
                  <a:gd name="T3" fmla="*/ 15 h 29"/>
                  <a:gd name="T4" fmla="*/ 23 w 45"/>
                  <a:gd name="T5" fmla="*/ 7 h 29"/>
                  <a:gd name="T6" fmla="*/ 28 w 45"/>
                  <a:gd name="T7" fmla="*/ 10 h 29"/>
                  <a:gd name="T8" fmla="*/ 36 w 45"/>
                  <a:gd name="T9" fmla="*/ 19 h 29"/>
                  <a:gd name="T10" fmla="*/ 38 w 45"/>
                  <a:gd name="T11" fmla="*/ 21 h 29"/>
                  <a:gd name="T12" fmla="*/ 38 w 45"/>
                  <a:gd name="T13" fmla="*/ 24 h 29"/>
                  <a:gd name="T14" fmla="*/ 40 w 45"/>
                  <a:gd name="T15" fmla="*/ 26 h 29"/>
                  <a:gd name="T16" fmla="*/ 42 w 45"/>
                  <a:gd name="T17" fmla="*/ 27 h 29"/>
                  <a:gd name="T18" fmla="*/ 43 w 45"/>
                  <a:gd name="T19" fmla="*/ 29 h 29"/>
                  <a:gd name="T20" fmla="*/ 43 w 45"/>
                  <a:gd name="T21" fmla="*/ 27 h 29"/>
                  <a:gd name="T22" fmla="*/ 45 w 45"/>
                  <a:gd name="T23" fmla="*/ 26 h 29"/>
                  <a:gd name="T24" fmla="*/ 45 w 45"/>
                  <a:gd name="T25" fmla="*/ 24 h 29"/>
                  <a:gd name="T26" fmla="*/ 45 w 45"/>
                  <a:gd name="T27" fmla="*/ 24 h 29"/>
                  <a:gd name="T28" fmla="*/ 45 w 45"/>
                  <a:gd name="T29" fmla="*/ 21 h 29"/>
                  <a:gd name="T30" fmla="*/ 40 w 45"/>
                  <a:gd name="T31" fmla="*/ 10 h 29"/>
                  <a:gd name="T32" fmla="*/ 40 w 45"/>
                  <a:gd name="T33" fmla="*/ 10 h 29"/>
                  <a:gd name="T34" fmla="*/ 40 w 45"/>
                  <a:gd name="T35" fmla="*/ 10 h 29"/>
                  <a:gd name="T36" fmla="*/ 40 w 45"/>
                  <a:gd name="T37" fmla="*/ 8 h 29"/>
                  <a:gd name="T38" fmla="*/ 38 w 45"/>
                  <a:gd name="T39" fmla="*/ 8 h 29"/>
                  <a:gd name="T40" fmla="*/ 35 w 45"/>
                  <a:gd name="T41" fmla="*/ 7 h 29"/>
                  <a:gd name="T42" fmla="*/ 30 w 45"/>
                  <a:gd name="T43" fmla="*/ 5 h 29"/>
                  <a:gd name="T44" fmla="*/ 30 w 45"/>
                  <a:gd name="T45" fmla="*/ 5 h 29"/>
                  <a:gd name="T46" fmla="*/ 31 w 45"/>
                  <a:gd name="T47" fmla="*/ 5 h 29"/>
                  <a:gd name="T48" fmla="*/ 31 w 45"/>
                  <a:gd name="T49" fmla="*/ 5 h 29"/>
                  <a:gd name="T50" fmla="*/ 30 w 45"/>
                  <a:gd name="T51" fmla="*/ 3 h 29"/>
                  <a:gd name="T52" fmla="*/ 26 w 45"/>
                  <a:gd name="T53" fmla="*/ 2 h 29"/>
                  <a:gd name="T54" fmla="*/ 26 w 45"/>
                  <a:gd name="T55" fmla="*/ 2 h 29"/>
                  <a:gd name="T56" fmla="*/ 26 w 45"/>
                  <a:gd name="T57" fmla="*/ 0 h 29"/>
                  <a:gd name="T58" fmla="*/ 26 w 45"/>
                  <a:gd name="T59" fmla="*/ 0 h 29"/>
                  <a:gd name="T60" fmla="*/ 24 w 45"/>
                  <a:gd name="T61" fmla="*/ 0 h 29"/>
                  <a:gd name="T62" fmla="*/ 23 w 45"/>
                  <a:gd name="T63" fmla="*/ 0 h 29"/>
                  <a:gd name="T64" fmla="*/ 21 w 45"/>
                  <a:gd name="T65" fmla="*/ 0 h 29"/>
                  <a:gd name="T66" fmla="*/ 21 w 45"/>
                  <a:gd name="T67" fmla="*/ 0 h 29"/>
                  <a:gd name="T68" fmla="*/ 19 w 45"/>
                  <a:gd name="T69" fmla="*/ 2 h 29"/>
                  <a:gd name="T70" fmla="*/ 19 w 45"/>
                  <a:gd name="T71" fmla="*/ 2 h 29"/>
                  <a:gd name="T72" fmla="*/ 17 w 45"/>
                  <a:gd name="T73" fmla="*/ 2 h 29"/>
                  <a:gd name="T74" fmla="*/ 14 w 45"/>
                  <a:gd name="T75" fmla="*/ 5 h 29"/>
                  <a:gd name="T76" fmla="*/ 14 w 45"/>
                  <a:gd name="T77" fmla="*/ 5 h 29"/>
                  <a:gd name="T78" fmla="*/ 14 w 45"/>
                  <a:gd name="T79" fmla="*/ 5 h 29"/>
                  <a:gd name="T80" fmla="*/ 14 w 45"/>
                  <a:gd name="T81" fmla="*/ 5 h 29"/>
                  <a:gd name="T82" fmla="*/ 12 w 45"/>
                  <a:gd name="T83" fmla="*/ 7 h 29"/>
                  <a:gd name="T84" fmla="*/ 7 w 45"/>
                  <a:gd name="T85" fmla="*/ 10 h 29"/>
                  <a:gd name="T86" fmla="*/ 4 w 45"/>
                  <a:gd name="T87" fmla="*/ 14 h 29"/>
                  <a:gd name="T88" fmla="*/ 2 w 45"/>
                  <a:gd name="T89" fmla="*/ 17 h 29"/>
                  <a:gd name="T90" fmla="*/ 0 w 45"/>
                  <a:gd name="T91" fmla="*/ 19 h 29"/>
                  <a:gd name="T92" fmla="*/ 2 w 45"/>
                  <a:gd name="T93" fmla="*/ 21 h 29"/>
                  <a:gd name="T94" fmla="*/ 4 w 45"/>
                  <a:gd name="T95" fmla="*/ 22 h 29"/>
                  <a:gd name="T96" fmla="*/ 5 w 45"/>
                  <a:gd name="T97" fmla="*/ 22 h 29"/>
                  <a:gd name="T98" fmla="*/ 5 w 45"/>
                  <a:gd name="T99" fmla="*/ 21 h 29"/>
                  <a:gd name="T100" fmla="*/ 5 w 45"/>
                  <a:gd name="T101" fmla="*/ 21 h 29"/>
                  <a:gd name="T102" fmla="*/ 5 w 45"/>
                  <a:gd name="T103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" h="29">
                    <a:moveTo>
                      <a:pt x="5" y="21"/>
                    </a:move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4" y="7"/>
                    </a:lnTo>
                    <a:lnTo>
                      <a:pt x="23" y="7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36" y="14"/>
                    </a:lnTo>
                    <a:lnTo>
                      <a:pt x="35" y="12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0" y="27"/>
                    </a:lnTo>
                    <a:lnTo>
                      <a:pt x="40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55" name="Freeform 1079">
                <a:extLst>
                  <a:ext uri="{FF2B5EF4-FFF2-40B4-BE49-F238E27FC236}">
                    <a16:creationId xmlns:a16="http://schemas.microsoft.com/office/drawing/2014/main" id="{48277A1E-9503-6ACB-A792-DFE054CAD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242"/>
                <a:ext cx="38" cy="90"/>
              </a:xfrm>
              <a:custGeom>
                <a:avLst/>
                <a:gdLst>
                  <a:gd name="T0" fmla="*/ 36 w 76"/>
                  <a:gd name="T1" fmla="*/ 10 h 179"/>
                  <a:gd name="T2" fmla="*/ 52 w 76"/>
                  <a:gd name="T3" fmla="*/ 20 h 179"/>
                  <a:gd name="T4" fmla="*/ 60 w 76"/>
                  <a:gd name="T5" fmla="*/ 38 h 179"/>
                  <a:gd name="T6" fmla="*/ 66 w 76"/>
                  <a:gd name="T7" fmla="*/ 57 h 179"/>
                  <a:gd name="T8" fmla="*/ 66 w 76"/>
                  <a:gd name="T9" fmla="*/ 77 h 179"/>
                  <a:gd name="T10" fmla="*/ 66 w 76"/>
                  <a:gd name="T11" fmla="*/ 86 h 179"/>
                  <a:gd name="T12" fmla="*/ 59 w 76"/>
                  <a:gd name="T13" fmla="*/ 107 h 179"/>
                  <a:gd name="T14" fmla="*/ 48 w 76"/>
                  <a:gd name="T15" fmla="*/ 126 h 179"/>
                  <a:gd name="T16" fmla="*/ 33 w 76"/>
                  <a:gd name="T17" fmla="*/ 141 h 179"/>
                  <a:gd name="T18" fmla="*/ 15 w 76"/>
                  <a:gd name="T19" fmla="*/ 157 h 179"/>
                  <a:gd name="T20" fmla="*/ 0 w 76"/>
                  <a:gd name="T21" fmla="*/ 173 h 179"/>
                  <a:gd name="T22" fmla="*/ 0 w 76"/>
                  <a:gd name="T23" fmla="*/ 174 h 179"/>
                  <a:gd name="T24" fmla="*/ 0 w 76"/>
                  <a:gd name="T25" fmla="*/ 176 h 179"/>
                  <a:gd name="T26" fmla="*/ 0 w 76"/>
                  <a:gd name="T27" fmla="*/ 176 h 179"/>
                  <a:gd name="T28" fmla="*/ 0 w 76"/>
                  <a:gd name="T29" fmla="*/ 178 h 179"/>
                  <a:gd name="T30" fmla="*/ 2 w 76"/>
                  <a:gd name="T31" fmla="*/ 179 h 179"/>
                  <a:gd name="T32" fmla="*/ 2 w 76"/>
                  <a:gd name="T33" fmla="*/ 179 h 179"/>
                  <a:gd name="T34" fmla="*/ 3 w 76"/>
                  <a:gd name="T35" fmla="*/ 179 h 179"/>
                  <a:gd name="T36" fmla="*/ 5 w 76"/>
                  <a:gd name="T37" fmla="*/ 179 h 179"/>
                  <a:gd name="T38" fmla="*/ 7 w 76"/>
                  <a:gd name="T39" fmla="*/ 179 h 179"/>
                  <a:gd name="T40" fmla="*/ 7 w 76"/>
                  <a:gd name="T41" fmla="*/ 179 h 179"/>
                  <a:gd name="T42" fmla="*/ 8 w 76"/>
                  <a:gd name="T43" fmla="*/ 178 h 179"/>
                  <a:gd name="T44" fmla="*/ 17 w 76"/>
                  <a:gd name="T45" fmla="*/ 169 h 179"/>
                  <a:gd name="T46" fmla="*/ 33 w 76"/>
                  <a:gd name="T47" fmla="*/ 154 h 179"/>
                  <a:gd name="T48" fmla="*/ 50 w 76"/>
                  <a:gd name="T49" fmla="*/ 136 h 179"/>
                  <a:gd name="T50" fmla="*/ 62 w 76"/>
                  <a:gd name="T51" fmla="*/ 119 h 179"/>
                  <a:gd name="T52" fmla="*/ 72 w 76"/>
                  <a:gd name="T53" fmla="*/ 98 h 179"/>
                  <a:gd name="T54" fmla="*/ 74 w 76"/>
                  <a:gd name="T55" fmla="*/ 86 h 179"/>
                  <a:gd name="T56" fmla="*/ 74 w 76"/>
                  <a:gd name="T57" fmla="*/ 64 h 179"/>
                  <a:gd name="T58" fmla="*/ 71 w 76"/>
                  <a:gd name="T59" fmla="*/ 41 h 179"/>
                  <a:gd name="T60" fmla="*/ 62 w 76"/>
                  <a:gd name="T61" fmla="*/ 20 h 179"/>
                  <a:gd name="T62" fmla="*/ 48 w 76"/>
                  <a:gd name="T63" fmla="*/ 5 h 179"/>
                  <a:gd name="T64" fmla="*/ 26 w 76"/>
                  <a:gd name="T65" fmla="*/ 0 h 179"/>
                  <a:gd name="T66" fmla="*/ 26 w 76"/>
                  <a:gd name="T67" fmla="*/ 0 h 179"/>
                  <a:gd name="T68" fmla="*/ 24 w 76"/>
                  <a:gd name="T69" fmla="*/ 0 h 179"/>
                  <a:gd name="T70" fmla="*/ 24 w 76"/>
                  <a:gd name="T71" fmla="*/ 1 h 179"/>
                  <a:gd name="T72" fmla="*/ 22 w 76"/>
                  <a:gd name="T73" fmla="*/ 1 h 179"/>
                  <a:gd name="T74" fmla="*/ 22 w 76"/>
                  <a:gd name="T75" fmla="*/ 3 h 179"/>
                  <a:gd name="T76" fmla="*/ 22 w 76"/>
                  <a:gd name="T77" fmla="*/ 5 h 179"/>
                  <a:gd name="T78" fmla="*/ 22 w 76"/>
                  <a:gd name="T79" fmla="*/ 5 h 179"/>
                  <a:gd name="T80" fmla="*/ 22 w 76"/>
                  <a:gd name="T81" fmla="*/ 7 h 179"/>
                  <a:gd name="T82" fmla="*/ 24 w 76"/>
                  <a:gd name="T83" fmla="*/ 8 h 179"/>
                  <a:gd name="T84" fmla="*/ 26 w 76"/>
                  <a:gd name="T85" fmla="*/ 8 h 179"/>
                  <a:gd name="T86" fmla="*/ 26 w 76"/>
                  <a:gd name="T87" fmla="*/ 8 h 179"/>
                  <a:gd name="T88" fmla="*/ 26 w 76"/>
                  <a:gd name="T8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179">
                    <a:moveTo>
                      <a:pt x="26" y="8"/>
                    </a:moveTo>
                    <a:lnTo>
                      <a:pt x="36" y="10"/>
                    </a:lnTo>
                    <a:lnTo>
                      <a:pt x="45" y="15"/>
                    </a:lnTo>
                    <a:lnTo>
                      <a:pt x="52" y="20"/>
                    </a:lnTo>
                    <a:lnTo>
                      <a:pt x="57" y="27"/>
                    </a:lnTo>
                    <a:lnTo>
                      <a:pt x="60" y="38"/>
                    </a:lnTo>
                    <a:lnTo>
                      <a:pt x="64" y="46"/>
                    </a:lnTo>
                    <a:lnTo>
                      <a:pt x="66" y="57"/>
                    </a:lnTo>
                    <a:lnTo>
                      <a:pt x="66" y="67"/>
                    </a:lnTo>
                    <a:lnTo>
                      <a:pt x="66" y="77"/>
                    </a:lnTo>
                    <a:lnTo>
                      <a:pt x="66" y="86"/>
                    </a:lnTo>
                    <a:lnTo>
                      <a:pt x="66" y="86"/>
                    </a:lnTo>
                    <a:lnTo>
                      <a:pt x="64" y="96"/>
                    </a:lnTo>
                    <a:lnTo>
                      <a:pt x="59" y="107"/>
                    </a:lnTo>
                    <a:lnTo>
                      <a:pt x="53" y="117"/>
                    </a:lnTo>
                    <a:lnTo>
                      <a:pt x="48" y="126"/>
                    </a:lnTo>
                    <a:lnTo>
                      <a:pt x="40" y="135"/>
                    </a:lnTo>
                    <a:lnTo>
                      <a:pt x="33" y="141"/>
                    </a:lnTo>
                    <a:lnTo>
                      <a:pt x="24" y="150"/>
                    </a:lnTo>
                    <a:lnTo>
                      <a:pt x="15" y="157"/>
                    </a:lnTo>
                    <a:lnTo>
                      <a:pt x="8" y="166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2" y="178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3" y="179"/>
                    </a:lnTo>
                    <a:lnTo>
                      <a:pt x="3" y="179"/>
                    </a:lnTo>
                    <a:lnTo>
                      <a:pt x="3" y="179"/>
                    </a:lnTo>
                    <a:lnTo>
                      <a:pt x="5" y="179"/>
                    </a:lnTo>
                    <a:lnTo>
                      <a:pt x="5" y="179"/>
                    </a:lnTo>
                    <a:lnTo>
                      <a:pt x="7" y="179"/>
                    </a:lnTo>
                    <a:lnTo>
                      <a:pt x="7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8" y="178"/>
                    </a:lnTo>
                    <a:lnTo>
                      <a:pt x="8" y="178"/>
                    </a:lnTo>
                    <a:lnTo>
                      <a:pt x="17" y="169"/>
                    </a:lnTo>
                    <a:lnTo>
                      <a:pt x="24" y="162"/>
                    </a:lnTo>
                    <a:lnTo>
                      <a:pt x="33" y="154"/>
                    </a:lnTo>
                    <a:lnTo>
                      <a:pt x="41" y="145"/>
                    </a:lnTo>
                    <a:lnTo>
                      <a:pt x="50" y="136"/>
                    </a:lnTo>
                    <a:lnTo>
                      <a:pt x="57" y="128"/>
                    </a:lnTo>
                    <a:lnTo>
                      <a:pt x="62" y="119"/>
                    </a:lnTo>
                    <a:lnTo>
                      <a:pt x="67" y="109"/>
                    </a:lnTo>
                    <a:lnTo>
                      <a:pt x="72" y="98"/>
                    </a:lnTo>
                    <a:lnTo>
                      <a:pt x="74" y="86"/>
                    </a:lnTo>
                    <a:lnTo>
                      <a:pt x="74" y="86"/>
                    </a:lnTo>
                    <a:lnTo>
                      <a:pt x="76" y="76"/>
                    </a:lnTo>
                    <a:lnTo>
                      <a:pt x="74" y="64"/>
                    </a:lnTo>
                    <a:lnTo>
                      <a:pt x="74" y="53"/>
                    </a:lnTo>
                    <a:lnTo>
                      <a:pt x="71" y="41"/>
                    </a:lnTo>
                    <a:lnTo>
                      <a:pt x="67" y="31"/>
                    </a:lnTo>
                    <a:lnTo>
                      <a:pt x="62" y="20"/>
                    </a:lnTo>
                    <a:lnTo>
                      <a:pt x="57" y="12"/>
                    </a:lnTo>
                    <a:lnTo>
                      <a:pt x="48" y="5"/>
                    </a:lnTo>
                    <a:lnTo>
                      <a:pt x="38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56" name="Freeform 1080">
                <a:extLst>
                  <a:ext uri="{FF2B5EF4-FFF2-40B4-BE49-F238E27FC236}">
                    <a16:creationId xmlns:a16="http://schemas.microsoft.com/office/drawing/2014/main" id="{C1F2BB4B-5B96-249D-4283-1C6D6EB16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3314"/>
                <a:ext cx="21" cy="8"/>
              </a:xfrm>
              <a:custGeom>
                <a:avLst/>
                <a:gdLst>
                  <a:gd name="T0" fmla="*/ 7 w 42"/>
                  <a:gd name="T1" fmla="*/ 9 h 16"/>
                  <a:gd name="T2" fmla="*/ 14 w 42"/>
                  <a:gd name="T3" fmla="*/ 9 h 16"/>
                  <a:gd name="T4" fmla="*/ 21 w 42"/>
                  <a:gd name="T5" fmla="*/ 11 h 16"/>
                  <a:gd name="T6" fmla="*/ 28 w 42"/>
                  <a:gd name="T7" fmla="*/ 14 h 16"/>
                  <a:gd name="T8" fmla="*/ 33 w 42"/>
                  <a:gd name="T9" fmla="*/ 16 h 16"/>
                  <a:gd name="T10" fmla="*/ 37 w 42"/>
                  <a:gd name="T11" fmla="*/ 16 h 16"/>
                  <a:gd name="T12" fmla="*/ 38 w 42"/>
                  <a:gd name="T13" fmla="*/ 16 h 16"/>
                  <a:gd name="T14" fmla="*/ 40 w 42"/>
                  <a:gd name="T15" fmla="*/ 14 h 16"/>
                  <a:gd name="T16" fmla="*/ 40 w 42"/>
                  <a:gd name="T17" fmla="*/ 14 h 16"/>
                  <a:gd name="T18" fmla="*/ 42 w 42"/>
                  <a:gd name="T19" fmla="*/ 12 h 16"/>
                  <a:gd name="T20" fmla="*/ 42 w 42"/>
                  <a:gd name="T21" fmla="*/ 11 h 16"/>
                  <a:gd name="T22" fmla="*/ 42 w 42"/>
                  <a:gd name="T23" fmla="*/ 11 h 16"/>
                  <a:gd name="T24" fmla="*/ 42 w 42"/>
                  <a:gd name="T25" fmla="*/ 9 h 16"/>
                  <a:gd name="T26" fmla="*/ 40 w 42"/>
                  <a:gd name="T27" fmla="*/ 7 h 16"/>
                  <a:gd name="T28" fmla="*/ 38 w 42"/>
                  <a:gd name="T29" fmla="*/ 7 h 16"/>
                  <a:gd name="T30" fmla="*/ 38 w 42"/>
                  <a:gd name="T31" fmla="*/ 5 h 16"/>
                  <a:gd name="T32" fmla="*/ 37 w 42"/>
                  <a:gd name="T33" fmla="*/ 5 h 16"/>
                  <a:gd name="T34" fmla="*/ 30 w 42"/>
                  <a:gd name="T35" fmla="*/ 7 h 16"/>
                  <a:gd name="T36" fmla="*/ 25 w 42"/>
                  <a:gd name="T37" fmla="*/ 5 h 16"/>
                  <a:gd name="T38" fmla="*/ 18 w 42"/>
                  <a:gd name="T39" fmla="*/ 2 h 16"/>
                  <a:gd name="T40" fmla="*/ 11 w 42"/>
                  <a:gd name="T41" fmla="*/ 0 h 16"/>
                  <a:gd name="T42" fmla="*/ 4 w 42"/>
                  <a:gd name="T43" fmla="*/ 0 h 16"/>
                  <a:gd name="T44" fmla="*/ 4 w 42"/>
                  <a:gd name="T45" fmla="*/ 0 h 16"/>
                  <a:gd name="T46" fmla="*/ 2 w 42"/>
                  <a:gd name="T47" fmla="*/ 2 h 16"/>
                  <a:gd name="T48" fmla="*/ 2 w 42"/>
                  <a:gd name="T49" fmla="*/ 2 h 16"/>
                  <a:gd name="T50" fmla="*/ 0 w 42"/>
                  <a:gd name="T51" fmla="*/ 4 h 16"/>
                  <a:gd name="T52" fmla="*/ 0 w 42"/>
                  <a:gd name="T53" fmla="*/ 4 h 16"/>
                  <a:gd name="T54" fmla="*/ 0 w 42"/>
                  <a:gd name="T55" fmla="*/ 5 h 16"/>
                  <a:gd name="T56" fmla="*/ 0 w 42"/>
                  <a:gd name="T57" fmla="*/ 7 h 16"/>
                  <a:gd name="T58" fmla="*/ 0 w 42"/>
                  <a:gd name="T59" fmla="*/ 7 h 16"/>
                  <a:gd name="T60" fmla="*/ 2 w 42"/>
                  <a:gd name="T61" fmla="*/ 9 h 16"/>
                  <a:gd name="T62" fmla="*/ 4 w 42"/>
                  <a:gd name="T63" fmla="*/ 9 h 16"/>
                  <a:gd name="T64" fmla="*/ 4 w 42"/>
                  <a:gd name="T65" fmla="*/ 9 h 16"/>
                  <a:gd name="T66" fmla="*/ 4 w 42"/>
                  <a:gd name="T6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6">
                    <a:moveTo>
                      <a:pt x="4" y="9"/>
                    </a:moveTo>
                    <a:lnTo>
                      <a:pt x="7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5" y="12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3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3" y="7"/>
                    </a:lnTo>
                    <a:lnTo>
                      <a:pt x="30" y="7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57" name="Freeform 1081">
                <a:extLst>
                  <a:ext uri="{FF2B5EF4-FFF2-40B4-BE49-F238E27FC236}">
                    <a16:creationId xmlns:a16="http://schemas.microsoft.com/office/drawing/2014/main" id="{9A6D05E4-1463-36DC-FB0B-B684B24E0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3344"/>
                <a:ext cx="19" cy="38"/>
              </a:xfrm>
              <a:custGeom>
                <a:avLst/>
                <a:gdLst>
                  <a:gd name="T0" fmla="*/ 30 w 38"/>
                  <a:gd name="T1" fmla="*/ 13 h 76"/>
                  <a:gd name="T2" fmla="*/ 30 w 38"/>
                  <a:gd name="T3" fmla="*/ 26 h 76"/>
                  <a:gd name="T4" fmla="*/ 28 w 38"/>
                  <a:gd name="T5" fmla="*/ 38 h 76"/>
                  <a:gd name="T6" fmla="*/ 19 w 38"/>
                  <a:gd name="T7" fmla="*/ 57 h 76"/>
                  <a:gd name="T8" fmla="*/ 14 w 38"/>
                  <a:gd name="T9" fmla="*/ 60 h 76"/>
                  <a:gd name="T10" fmla="*/ 11 w 38"/>
                  <a:gd name="T11" fmla="*/ 62 h 76"/>
                  <a:gd name="T12" fmla="*/ 7 w 38"/>
                  <a:gd name="T13" fmla="*/ 64 h 76"/>
                  <a:gd name="T14" fmla="*/ 4 w 38"/>
                  <a:gd name="T15" fmla="*/ 67 h 76"/>
                  <a:gd name="T16" fmla="*/ 2 w 38"/>
                  <a:gd name="T17" fmla="*/ 67 h 76"/>
                  <a:gd name="T18" fmla="*/ 0 w 38"/>
                  <a:gd name="T19" fmla="*/ 69 h 76"/>
                  <a:gd name="T20" fmla="*/ 0 w 38"/>
                  <a:gd name="T21" fmla="*/ 71 h 76"/>
                  <a:gd name="T22" fmla="*/ 0 w 38"/>
                  <a:gd name="T23" fmla="*/ 74 h 76"/>
                  <a:gd name="T24" fmla="*/ 2 w 38"/>
                  <a:gd name="T25" fmla="*/ 74 h 76"/>
                  <a:gd name="T26" fmla="*/ 4 w 38"/>
                  <a:gd name="T27" fmla="*/ 76 h 76"/>
                  <a:gd name="T28" fmla="*/ 6 w 38"/>
                  <a:gd name="T29" fmla="*/ 76 h 76"/>
                  <a:gd name="T30" fmla="*/ 7 w 38"/>
                  <a:gd name="T31" fmla="*/ 74 h 76"/>
                  <a:gd name="T32" fmla="*/ 7 w 38"/>
                  <a:gd name="T33" fmla="*/ 74 h 76"/>
                  <a:gd name="T34" fmla="*/ 11 w 38"/>
                  <a:gd name="T35" fmla="*/ 72 h 76"/>
                  <a:gd name="T36" fmla="*/ 21 w 38"/>
                  <a:gd name="T37" fmla="*/ 65 h 76"/>
                  <a:gd name="T38" fmla="*/ 26 w 38"/>
                  <a:gd name="T39" fmla="*/ 62 h 76"/>
                  <a:gd name="T40" fmla="*/ 26 w 38"/>
                  <a:gd name="T41" fmla="*/ 62 h 76"/>
                  <a:gd name="T42" fmla="*/ 26 w 38"/>
                  <a:gd name="T43" fmla="*/ 62 h 76"/>
                  <a:gd name="T44" fmla="*/ 28 w 38"/>
                  <a:gd name="T45" fmla="*/ 62 h 76"/>
                  <a:gd name="T46" fmla="*/ 28 w 38"/>
                  <a:gd name="T47" fmla="*/ 60 h 76"/>
                  <a:gd name="T48" fmla="*/ 28 w 38"/>
                  <a:gd name="T49" fmla="*/ 58 h 76"/>
                  <a:gd name="T50" fmla="*/ 30 w 38"/>
                  <a:gd name="T51" fmla="*/ 53 h 76"/>
                  <a:gd name="T52" fmla="*/ 33 w 38"/>
                  <a:gd name="T53" fmla="*/ 48 h 76"/>
                  <a:gd name="T54" fmla="*/ 33 w 38"/>
                  <a:gd name="T55" fmla="*/ 48 h 76"/>
                  <a:gd name="T56" fmla="*/ 33 w 38"/>
                  <a:gd name="T57" fmla="*/ 48 h 76"/>
                  <a:gd name="T58" fmla="*/ 33 w 38"/>
                  <a:gd name="T59" fmla="*/ 48 h 76"/>
                  <a:gd name="T60" fmla="*/ 33 w 38"/>
                  <a:gd name="T61" fmla="*/ 48 h 76"/>
                  <a:gd name="T62" fmla="*/ 37 w 38"/>
                  <a:gd name="T63" fmla="*/ 43 h 76"/>
                  <a:gd name="T64" fmla="*/ 38 w 38"/>
                  <a:gd name="T65" fmla="*/ 32 h 76"/>
                  <a:gd name="T66" fmla="*/ 38 w 38"/>
                  <a:gd name="T67" fmla="*/ 20 h 76"/>
                  <a:gd name="T68" fmla="*/ 38 w 38"/>
                  <a:gd name="T69" fmla="*/ 12 h 76"/>
                  <a:gd name="T70" fmla="*/ 38 w 38"/>
                  <a:gd name="T71" fmla="*/ 5 h 76"/>
                  <a:gd name="T72" fmla="*/ 38 w 38"/>
                  <a:gd name="T73" fmla="*/ 1 h 76"/>
                  <a:gd name="T74" fmla="*/ 37 w 38"/>
                  <a:gd name="T75" fmla="*/ 0 h 76"/>
                  <a:gd name="T76" fmla="*/ 35 w 38"/>
                  <a:gd name="T77" fmla="*/ 0 h 76"/>
                  <a:gd name="T78" fmla="*/ 33 w 38"/>
                  <a:gd name="T79" fmla="*/ 1 h 76"/>
                  <a:gd name="T80" fmla="*/ 30 w 38"/>
                  <a:gd name="T81" fmla="*/ 1 h 76"/>
                  <a:gd name="T82" fmla="*/ 30 w 38"/>
                  <a:gd name="T83" fmla="*/ 3 h 76"/>
                  <a:gd name="T84" fmla="*/ 30 w 38"/>
                  <a:gd name="T85" fmla="*/ 5 h 76"/>
                  <a:gd name="T86" fmla="*/ 30 w 38"/>
                  <a:gd name="T87" fmla="*/ 5 h 76"/>
                  <a:gd name="T88" fmla="*/ 30 w 38"/>
                  <a:gd name="T89" fmla="*/ 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8" h="76">
                    <a:moveTo>
                      <a:pt x="30" y="5"/>
                    </a:moveTo>
                    <a:lnTo>
                      <a:pt x="30" y="8"/>
                    </a:lnTo>
                    <a:lnTo>
                      <a:pt x="30" y="13"/>
                    </a:lnTo>
                    <a:lnTo>
                      <a:pt x="30" y="17"/>
                    </a:lnTo>
                    <a:lnTo>
                      <a:pt x="30" y="22"/>
                    </a:lnTo>
                    <a:lnTo>
                      <a:pt x="30" y="26"/>
                    </a:lnTo>
                    <a:lnTo>
                      <a:pt x="30" y="29"/>
                    </a:lnTo>
                    <a:lnTo>
                      <a:pt x="30" y="34"/>
                    </a:lnTo>
                    <a:lnTo>
                      <a:pt x="28" y="38"/>
                    </a:lnTo>
                    <a:lnTo>
                      <a:pt x="28" y="41"/>
                    </a:lnTo>
                    <a:lnTo>
                      <a:pt x="25" y="45"/>
                    </a:lnTo>
                    <a:lnTo>
                      <a:pt x="19" y="57"/>
                    </a:lnTo>
                    <a:lnTo>
                      <a:pt x="21" y="55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2" y="60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9" y="74"/>
                    </a:lnTo>
                    <a:lnTo>
                      <a:pt x="11" y="72"/>
                    </a:lnTo>
                    <a:lnTo>
                      <a:pt x="12" y="71"/>
                    </a:lnTo>
                    <a:lnTo>
                      <a:pt x="16" y="69"/>
                    </a:lnTo>
                    <a:lnTo>
                      <a:pt x="21" y="65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8" y="58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0" y="53"/>
                    </a:lnTo>
                    <a:lnTo>
                      <a:pt x="31" y="52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5" y="46"/>
                    </a:lnTo>
                    <a:lnTo>
                      <a:pt x="37" y="43"/>
                    </a:lnTo>
                    <a:lnTo>
                      <a:pt x="37" y="39"/>
                    </a:lnTo>
                    <a:lnTo>
                      <a:pt x="38" y="36"/>
                    </a:lnTo>
                    <a:lnTo>
                      <a:pt x="38" y="32"/>
                    </a:lnTo>
                    <a:lnTo>
                      <a:pt x="38" y="29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5"/>
                    </a:lnTo>
                    <a:lnTo>
                      <a:pt x="38" y="12"/>
                    </a:lnTo>
                    <a:lnTo>
                      <a:pt x="38" y="10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58" name="Freeform 1082">
                <a:extLst>
                  <a:ext uri="{FF2B5EF4-FFF2-40B4-BE49-F238E27FC236}">
                    <a16:creationId xmlns:a16="http://schemas.microsoft.com/office/drawing/2014/main" id="{BBD02ECF-E358-E033-55A1-9EEE15F54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3461"/>
                <a:ext cx="22" cy="48"/>
              </a:xfrm>
              <a:custGeom>
                <a:avLst/>
                <a:gdLst>
                  <a:gd name="T0" fmla="*/ 2 w 43"/>
                  <a:gd name="T1" fmla="*/ 12 h 95"/>
                  <a:gd name="T2" fmla="*/ 0 w 43"/>
                  <a:gd name="T3" fmla="*/ 33 h 95"/>
                  <a:gd name="T4" fmla="*/ 3 w 43"/>
                  <a:gd name="T5" fmla="*/ 54 h 95"/>
                  <a:gd name="T6" fmla="*/ 14 w 43"/>
                  <a:gd name="T7" fmla="*/ 71 h 95"/>
                  <a:gd name="T8" fmla="*/ 28 w 43"/>
                  <a:gd name="T9" fmla="*/ 88 h 95"/>
                  <a:gd name="T10" fmla="*/ 36 w 43"/>
                  <a:gd name="T11" fmla="*/ 93 h 95"/>
                  <a:gd name="T12" fmla="*/ 38 w 43"/>
                  <a:gd name="T13" fmla="*/ 95 h 95"/>
                  <a:gd name="T14" fmla="*/ 38 w 43"/>
                  <a:gd name="T15" fmla="*/ 95 h 95"/>
                  <a:gd name="T16" fmla="*/ 40 w 43"/>
                  <a:gd name="T17" fmla="*/ 95 h 95"/>
                  <a:gd name="T18" fmla="*/ 41 w 43"/>
                  <a:gd name="T19" fmla="*/ 95 h 95"/>
                  <a:gd name="T20" fmla="*/ 43 w 43"/>
                  <a:gd name="T21" fmla="*/ 93 h 95"/>
                  <a:gd name="T22" fmla="*/ 43 w 43"/>
                  <a:gd name="T23" fmla="*/ 93 h 95"/>
                  <a:gd name="T24" fmla="*/ 43 w 43"/>
                  <a:gd name="T25" fmla="*/ 92 h 95"/>
                  <a:gd name="T26" fmla="*/ 43 w 43"/>
                  <a:gd name="T27" fmla="*/ 90 h 95"/>
                  <a:gd name="T28" fmla="*/ 43 w 43"/>
                  <a:gd name="T29" fmla="*/ 88 h 95"/>
                  <a:gd name="T30" fmla="*/ 41 w 43"/>
                  <a:gd name="T31" fmla="*/ 88 h 95"/>
                  <a:gd name="T32" fmla="*/ 41 w 43"/>
                  <a:gd name="T33" fmla="*/ 86 h 95"/>
                  <a:gd name="T34" fmla="*/ 28 w 43"/>
                  <a:gd name="T35" fmla="*/ 74 h 95"/>
                  <a:gd name="T36" fmla="*/ 17 w 43"/>
                  <a:gd name="T37" fmla="*/ 60 h 95"/>
                  <a:gd name="T38" fmla="*/ 10 w 43"/>
                  <a:gd name="T39" fmla="*/ 43 h 95"/>
                  <a:gd name="T40" fmla="*/ 9 w 43"/>
                  <a:gd name="T41" fmla="*/ 24 h 95"/>
                  <a:gd name="T42" fmla="*/ 14 w 43"/>
                  <a:gd name="T43" fmla="*/ 5 h 95"/>
                  <a:gd name="T44" fmla="*/ 14 w 43"/>
                  <a:gd name="T45" fmla="*/ 5 h 95"/>
                  <a:gd name="T46" fmla="*/ 14 w 43"/>
                  <a:gd name="T47" fmla="*/ 3 h 95"/>
                  <a:gd name="T48" fmla="*/ 14 w 43"/>
                  <a:gd name="T49" fmla="*/ 2 h 95"/>
                  <a:gd name="T50" fmla="*/ 12 w 43"/>
                  <a:gd name="T51" fmla="*/ 2 h 95"/>
                  <a:gd name="T52" fmla="*/ 12 w 43"/>
                  <a:gd name="T53" fmla="*/ 0 h 95"/>
                  <a:gd name="T54" fmla="*/ 10 w 43"/>
                  <a:gd name="T55" fmla="*/ 0 h 95"/>
                  <a:gd name="T56" fmla="*/ 10 w 43"/>
                  <a:gd name="T57" fmla="*/ 0 h 95"/>
                  <a:gd name="T58" fmla="*/ 9 w 43"/>
                  <a:gd name="T59" fmla="*/ 0 h 95"/>
                  <a:gd name="T60" fmla="*/ 7 w 43"/>
                  <a:gd name="T61" fmla="*/ 0 h 95"/>
                  <a:gd name="T62" fmla="*/ 5 w 43"/>
                  <a:gd name="T63" fmla="*/ 2 h 95"/>
                  <a:gd name="T64" fmla="*/ 5 w 43"/>
                  <a:gd name="T65" fmla="*/ 2 h 95"/>
                  <a:gd name="T66" fmla="*/ 5 w 43"/>
                  <a:gd name="T67" fmla="*/ 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" h="95">
                    <a:moveTo>
                      <a:pt x="5" y="2"/>
                    </a:moveTo>
                    <a:lnTo>
                      <a:pt x="2" y="12"/>
                    </a:lnTo>
                    <a:lnTo>
                      <a:pt x="0" y="22"/>
                    </a:lnTo>
                    <a:lnTo>
                      <a:pt x="0" y="33"/>
                    </a:lnTo>
                    <a:lnTo>
                      <a:pt x="2" y="43"/>
                    </a:lnTo>
                    <a:lnTo>
                      <a:pt x="3" y="54"/>
                    </a:lnTo>
                    <a:lnTo>
                      <a:pt x="9" y="62"/>
                    </a:lnTo>
                    <a:lnTo>
                      <a:pt x="14" y="71"/>
                    </a:lnTo>
                    <a:lnTo>
                      <a:pt x="21" y="79"/>
                    </a:lnTo>
                    <a:lnTo>
                      <a:pt x="28" y="88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5"/>
                    </a:lnTo>
                    <a:lnTo>
                      <a:pt x="38" y="95"/>
                    </a:lnTo>
                    <a:lnTo>
                      <a:pt x="40" y="95"/>
                    </a:lnTo>
                    <a:lnTo>
                      <a:pt x="40" y="95"/>
                    </a:lnTo>
                    <a:lnTo>
                      <a:pt x="41" y="95"/>
                    </a:lnTo>
                    <a:lnTo>
                      <a:pt x="41" y="95"/>
                    </a:lnTo>
                    <a:lnTo>
                      <a:pt x="41" y="93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2"/>
                    </a:lnTo>
                    <a:lnTo>
                      <a:pt x="43" y="92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41" y="88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35" y="81"/>
                    </a:lnTo>
                    <a:lnTo>
                      <a:pt x="28" y="74"/>
                    </a:lnTo>
                    <a:lnTo>
                      <a:pt x="22" y="67"/>
                    </a:lnTo>
                    <a:lnTo>
                      <a:pt x="17" y="60"/>
                    </a:lnTo>
                    <a:lnTo>
                      <a:pt x="12" y="52"/>
                    </a:lnTo>
                    <a:lnTo>
                      <a:pt x="10" y="43"/>
                    </a:lnTo>
                    <a:lnTo>
                      <a:pt x="9" y="33"/>
                    </a:lnTo>
                    <a:lnTo>
                      <a:pt x="9" y="24"/>
                    </a:lnTo>
                    <a:lnTo>
                      <a:pt x="10" y="1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59" name="Freeform 1083">
                <a:extLst>
                  <a:ext uri="{FF2B5EF4-FFF2-40B4-BE49-F238E27FC236}">
                    <a16:creationId xmlns:a16="http://schemas.microsoft.com/office/drawing/2014/main" id="{2C875E86-34C1-0B8B-1604-3B1DFFD29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3360"/>
                <a:ext cx="34" cy="32"/>
              </a:xfrm>
              <a:custGeom>
                <a:avLst/>
                <a:gdLst>
                  <a:gd name="T0" fmla="*/ 4 w 70"/>
                  <a:gd name="T1" fmla="*/ 15 h 64"/>
                  <a:gd name="T2" fmla="*/ 13 w 70"/>
                  <a:gd name="T3" fmla="*/ 29 h 64"/>
                  <a:gd name="T4" fmla="*/ 26 w 70"/>
                  <a:gd name="T5" fmla="*/ 40 h 64"/>
                  <a:gd name="T6" fmla="*/ 42 w 70"/>
                  <a:gd name="T7" fmla="*/ 48 h 64"/>
                  <a:gd name="T8" fmla="*/ 56 w 70"/>
                  <a:gd name="T9" fmla="*/ 57 h 64"/>
                  <a:gd name="T10" fmla="*/ 63 w 70"/>
                  <a:gd name="T11" fmla="*/ 62 h 64"/>
                  <a:gd name="T12" fmla="*/ 63 w 70"/>
                  <a:gd name="T13" fmla="*/ 64 h 64"/>
                  <a:gd name="T14" fmla="*/ 64 w 70"/>
                  <a:gd name="T15" fmla="*/ 64 h 64"/>
                  <a:gd name="T16" fmla="*/ 66 w 70"/>
                  <a:gd name="T17" fmla="*/ 64 h 64"/>
                  <a:gd name="T18" fmla="*/ 68 w 70"/>
                  <a:gd name="T19" fmla="*/ 64 h 64"/>
                  <a:gd name="T20" fmla="*/ 68 w 70"/>
                  <a:gd name="T21" fmla="*/ 62 h 64"/>
                  <a:gd name="T22" fmla="*/ 68 w 70"/>
                  <a:gd name="T23" fmla="*/ 62 h 64"/>
                  <a:gd name="T24" fmla="*/ 70 w 70"/>
                  <a:gd name="T25" fmla="*/ 60 h 64"/>
                  <a:gd name="T26" fmla="*/ 70 w 70"/>
                  <a:gd name="T27" fmla="*/ 60 h 64"/>
                  <a:gd name="T28" fmla="*/ 70 w 70"/>
                  <a:gd name="T29" fmla="*/ 59 h 64"/>
                  <a:gd name="T30" fmla="*/ 68 w 70"/>
                  <a:gd name="T31" fmla="*/ 57 h 64"/>
                  <a:gd name="T32" fmla="*/ 68 w 70"/>
                  <a:gd name="T33" fmla="*/ 57 h 64"/>
                  <a:gd name="T34" fmla="*/ 56 w 70"/>
                  <a:gd name="T35" fmla="*/ 46 h 64"/>
                  <a:gd name="T36" fmla="*/ 40 w 70"/>
                  <a:gd name="T37" fmla="*/ 38 h 64"/>
                  <a:gd name="T38" fmla="*/ 28 w 70"/>
                  <a:gd name="T39" fmla="*/ 29 h 64"/>
                  <a:gd name="T40" fmla="*/ 16 w 70"/>
                  <a:gd name="T41" fmla="*/ 19 h 64"/>
                  <a:gd name="T42" fmla="*/ 9 w 70"/>
                  <a:gd name="T43" fmla="*/ 3 h 64"/>
                  <a:gd name="T44" fmla="*/ 9 w 70"/>
                  <a:gd name="T45" fmla="*/ 1 h 64"/>
                  <a:gd name="T46" fmla="*/ 7 w 70"/>
                  <a:gd name="T47" fmla="*/ 1 h 64"/>
                  <a:gd name="T48" fmla="*/ 7 w 70"/>
                  <a:gd name="T49" fmla="*/ 0 h 64"/>
                  <a:gd name="T50" fmla="*/ 6 w 70"/>
                  <a:gd name="T51" fmla="*/ 0 h 64"/>
                  <a:gd name="T52" fmla="*/ 4 w 70"/>
                  <a:gd name="T53" fmla="*/ 0 h 64"/>
                  <a:gd name="T54" fmla="*/ 4 w 70"/>
                  <a:gd name="T55" fmla="*/ 0 h 64"/>
                  <a:gd name="T56" fmla="*/ 2 w 70"/>
                  <a:gd name="T57" fmla="*/ 1 h 64"/>
                  <a:gd name="T58" fmla="*/ 0 w 70"/>
                  <a:gd name="T59" fmla="*/ 1 h 64"/>
                  <a:gd name="T60" fmla="*/ 0 w 70"/>
                  <a:gd name="T61" fmla="*/ 3 h 64"/>
                  <a:gd name="T62" fmla="*/ 0 w 70"/>
                  <a:gd name="T63" fmla="*/ 5 h 64"/>
                  <a:gd name="T64" fmla="*/ 0 w 70"/>
                  <a:gd name="T65" fmla="*/ 7 h 64"/>
                  <a:gd name="T66" fmla="*/ 0 w 70"/>
                  <a:gd name="T67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" h="64">
                    <a:moveTo>
                      <a:pt x="0" y="7"/>
                    </a:moveTo>
                    <a:lnTo>
                      <a:pt x="4" y="15"/>
                    </a:lnTo>
                    <a:lnTo>
                      <a:pt x="7" y="22"/>
                    </a:lnTo>
                    <a:lnTo>
                      <a:pt x="13" y="29"/>
                    </a:lnTo>
                    <a:lnTo>
                      <a:pt x="19" y="34"/>
                    </a:lnTo>
                    <a:lnTo>
                      <a:pt x="26" y="40"/>
                    </a:lnTo>
                    <a:lnTo>
                      <a:pt x="33" y="43"/>
                    </a:lnTo>
                    <a:lnTo>
                      <a:pt x="42" y="48"/>
                    </a:lnTo>
                    <a:lnTo>
                      <a:pt x="49" y="52"/>
                    </a:lnTo>
                    <a:lnTo>
                      <a:pt x="56" y="57"/>
                    </a:lnTo>
                    <a:lnTo>
                      <a:pt x="63" y="62"/>
                    </a:lnTo>
                    <a:lnTo>
                      <a:pt x="63" y="62"/>
                    </a:lnTo>
                    <a:lnTo>
                      <a:pt x="63" y="64"/>
                    </a:lnTo>
                    <a:lnTo>
                      <a:pt x="63" y="64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66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0" y="60"/>
                    </a:lnTo>
                    <a:lnTo>
                      <a:pt x="70" y="60"/>
                    </a:lnTo>
                    <a:lnTo>
                      <a:pt x="70" y="60"/>
                    </a:lnTo>
                    <a:lnTo>
                      <a:pt x="70" y="59"/>
                    </a:lnTo>
                    <a:lnTo>
                      <a:pt x="70" y="59"/>
                    </a:lnTo>
                    <a:lnTo>
                      <a:pt x="70" y="59"/>
                    </a:lnTo>
                    <a:lnTo>
                      <a:pt x="68" y="57"/>
                    </a:lnTo>
                    <a:lnTo>
                      <a:pt x="68" y="57"/>
                    </a:lnTo>
                    <a:lnTo>
                      <a:pt x="68" y="57"/>
                    </a:lnTo>
                    <a:lnTo>
                      <a:pt x="63" y="52"/>
                    </a:lnTo>
                    <a:lnTo>
                      <a:pt x="56" y="46"/>
                    </a:lnTo>
                    <a:lnTo>
                      <a:pt x="49" y="43"/>
                    </a:lnTo>
                    <a:lnTo>
                      <a:pt x="40" y="38"/>
                    </a:lnTo>
                    <a:lnTo>
                      <a:pt x="33" y="34"/>
                    </a:lnTo>
                    <a:lnTo>
                      <a:pt x="28" y="29"/>
                    </a:lnTo>
                    <a:lnTo>
                      <a:pt x="21" y="24"/>
                    </a:lnTo>
                    <a:lnTo>
                      <a:pt x="16" y="19"/>
                    </a:lnTo>
                    <a:lnTo>
                      <a:pt x="13" y="1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60" name="Freeform 1084">
                <a:extLst>
                  <a:ext uri="{FF2B5EF4-FFF2-40B4-BE49-F238E27FC236}">
                    <a16:creationId xmlns:a16="http://schemas.microsoft.com/office/drawing/2014/main" id="{A46766C6-F00E-063D-66C5-B32BCC24C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932"/>
                <a:ext cx="117" cy="240"/>
              </a:xfrm>
              <a:custGeom>
                <a:avLst/>
                <a:gdLst>
                  <a:gd name="T0" fmla="*/ 235 w 235"/>
                  <a:gd name="T1" fmla="*/ 0 h 481"/>
                  <a:gd name="T2" fmla="*/ 227 w 235"/>
                  <a:gd name="T3" fmla="*/ 5 h 481"/>
                  <a:gd name="T4" fmla="*/ 213 w 235"/>
                  <a:gd name="T5" fmla="*/ 18 h 481"/>
                  <a:gd name="T6" fmla="*/ 197 w 235"/>
                  <a:gd name="T7" fmla="*/ 40 h 481"/>
                  <a:gd name="T8" fmla="*/ 182 w 235"/>
                  <a:gd name="T9" fmla="*/ 73 h 481"/>
                  <a:gd name="T10" fmla="*/ 176 w 235"/>
                  <a:gd name="T11" fmla="*/ 95 h 481"/>
                  <a:gd name="T12" fmla="*/ 173 w 235"/>
                  <a:gd name="T13" fmla="*/ 114 h 481"/>
                  <a:gd name="T14" fmla="*/ 173 w 235"/>
                  <a:gd name="T15" fmla="*/ 140 h 481"/>
                  <a:gd name="T16" fmla="*/ 173 w 235"/>
                  <a:gd name="T17" fmla="*/ 170 h 481"/>
                  <a:gd name="T18" fmla="*/ 171 w 235"/>
                  <a:gd name="T19" fmla="*/ 199 h 481"/>
                  <a:gd name="T20" fmla="*/ 169 w 235"/>
                  <a:gd name="T21" fmla="*/ 225 h 481"/>
                  <a:gd name="T22" fmla="*/ 168 w 235"/>
                  <a:gd name="T23" fmla="*/ 235 h 481"/>
                  <a:gd name="T24" fmla="*/ 157 w 235"/>
                  <a:gd name="T25" fmla="*/ 265 h 481"/>
                  <a:gd name="T26" fmla="*/ 142 w 235"/>
                  <a:gd name="T27" fmla="*/ 294 h 481"/>
                  <a:gd name="T28" fmla="*/ 123 w 235"/>
                  <a:gd name="T29" fmla="*/ 323 h 481"/>
                  <a:gd name="T30" fmla="*/ 104 w 235"/>
                  <a:gd name="T31" fmla="*/ 348 h 481"/>
                  <a:gd name="T32" fmla="*/ 95 w 235"/>
                  <a:gd name="T33" fmla="*/ 356 h 481"/>
                  <a:gd name="T34" fmla="*/ 76 w 235"/>
                  <a:gd name="T35" fmla="*/ 377 h 481"/>
                  <a:gd name="T36" fmla="*/ 57 w 235"/>
                  <a:gd name="T37" fmla="*/ 403 h 481"/>
                  <a:gd name="T38" fmla="*/ 40 w 235"/>
                  <a:gd name="T39" fmla="*/ 432 h 481"/>
                  <a:gd name="T40" fmla="*/ 28 w 235"/>
                  <a:gd name="T41" fmla="*/ 460 h 481"/>
                  <a:gd name="T42" fmla="*/ 21 w 235"/>
                  <a:gd name="T43" fmla="*/ 481 h 481"/>
                  <a:gd name="T44" fmla="*/ 0 w 235"/>
                  <a:gd name="T45" fmla="*/ 420 h 481"/>
                  <a:gd name="T46" fmla="*/ 11 w 235"/>
                  <a:gd name="T47" fmla="*/ 412 h 481"/>
                  <a:gd name="T48" fmla="*/ 21 w 235"/>
                  <a:gd name="T49" fmla="*/ 399 h 481"/>
                  <a:gd name="T50" fmla="*/ 30 w 235"/>
                  <a:gd name="T51" fmla="*/ 386 h 481"/>
                  <a:gd name="T52" fmla="*/ 36 w 235"/>
                  <a:gd name="T53" fmla="*/ 367 h 481"/>
                  <a:gd name="T54" fmla="*/ 42 w 235"/>
                  <a:gd name="T55" fmla="*/ 346 h 481"/>
                  <a:gd name="T56" fmla="*/ 45 w 235"/>
                  <a:gd name="T57" fmla="*/ 334 h 481"/>
                  <a:gd name="T58" fmla="*/ 49 w 235"/>
                  <a:gd name="T59" fmla="*/ 306 h 481"/>
                  <a:gd name="T60" fmla="*/ 52 w 235"/>
                  <a:gd name="T61" fmla="*/ 275 h 481"/>
                  <a:gd name="T62" fmla="*/ 57 w 235"/>
                  <a:gd name="T63" fmla="*/ 246 h 481"/>
                  <a:gd name="T64" fmla="*/ 66 w 235"/>
                  <a:gd name="T65" fmla="*/ 218 h 481"/>
                  <a:gd name="T66" fmla="*/ 69 w 235"/>
                  <a:gd name="T67" fmla="*/ 204 h 481"/>
                  <a:gd name="T68" fmla="*/ 81 w 235"/>
                  <a:gd name="T69" fmla="*/ 187 h 481"/>
                  <a:gd name="T70" fmla="*/ 97 w 235"/>
                  <a:gd name="T71" fmla="*/ 164 h 481"/>
                  <a:gd name="T72" fmla="*/ 114 w 235"/>
                  <a:gd name="T73" fmla="*/ 140 h 481"/>
                  <a:gd name="T74" fmla="*/ 133 w 235"/>
                  <a:gd name="T75" fmla="*/ 116 h 481"/>
                  <a:gd name="T76" fmla="*/ 147 w 235"/>
                  <a:gd name="T77" fmla="*/ 94 h 481"/>
                  <a:gd name="T78" fmla="*/ 152 w 235"/>
                  <a:gd name="T79" fmla="*/ 85 h 481"/>
                  <a:gd name="T80" fmla="*/ 157 w 235"/>
                  <a:gd name="T81" fmla="*/ 64 h 481"/>
                  <a:gd name="T82" fmla="*/ 161 w 235"/>
                  <a:gd name="T83" fmla="*/ 47 h 481"/>
                  <a:gd name="T84" fmla="*/ 161 w 235"/>
                  <a:gd name="T85" fmla="*/ 31 h 481"/>
                  <a:gd name="T86" fmla="*/ 161 w 235"/>
                  <a:gd name="T87" fmla="*/ 23 h 481"/>
                  <a:gd name="T88" fmla="*/ 235 w 235"/>
                  <a:gd name="T89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5" h="481">
                    <a:moveTo>
                      <a:pt x="235" y="0"/>
                    </a:moveTo>
                    <a:lnTo>
                      <a:pt x="235" y="0"/>
                    </a:lnTo>
                    <a:lnTo>
                      <a:pt x="232" y="2"/>
                    </a:lnTo>
                    <a:lnTo>
                      <a:pt x="227" y="5"/>
                    </a:lnTo>
                    <a:lnTo>
                      <a:pt x="220" y="11"/>
                    </a:lnTo>
                    <a:lnTo>
                      <a:pt x="213" y="18"/>
                    </a:lnTo>
                    <a:lnTo>
                      <a:pt x="206" y="28"/>
                    </a:lnTo>
                    <a:lnTo>
                      <a:pt x="197" y="40"/>
                    </a:lnTo>
                    <a:lnTo>
                      <a:pt x="188" y="56"/>
                    </a:lnTo>
                    <a:lnTo>
                      <a:pt x="182" y="73"/>
                    </a:lnTo>
                    <a:lnTo>
                      <a:pt x="176" y="95"/>
                    </a:lnTo>
                    <a:lnTo>
                      <a:pt x="176" y="95"/>
                    </a:lnTo>
                    <a:lnTo>
                      <a:pt x="175" y="104"/>
                    </a:lnTo>
                    <a:lnTo>
                      <a:pt x="173" y="114"/>
                    </a:lnTo>
                    <a:lnTo>
                      <a:pt x="173" y="126"/>
                    </a:lnTo>
                    <a:lnTo>
                      <a:pt x="173" y="140"/>
                    </a:lnTo>
                    <a:lnTo>
                      <a:pt x="173" y="156"/>
                    </a:lnTo>
                    <a:lnTo>
                      <a:pt x="173" y="170"/>
                    </a:lnTo>
                    <a:lnTo>
                      <a:pt x="173" y="185"/>
                    </a:lnTo>
                    <a:lnTo>
                      <a:pt x="171" y="199"/>
                    </a:lnTo>
                    <a:lnTo>
                      <a:pt x="171" y="213"/>
                    </a:lnTo>
                    <a:lnTo>
                      <a:pt x="169" y="225"/>
                    </a:lnTo>
                    <a:lnTo>
                      <a:pt x="169" y="225"/>
                    </a:lnTo>
                    <a:lnTo>
                      <a:pt x="168" y="235"/>
                    </a:lnTo>
                    <a:lnTo>
                      <a:pt x="163" y="249"/>
                    </a:lnTo>
                    <a:lnTo>
                      <a:pt x="157" y="265"/>
                    </a:lnTo>
                    <a:lnTo>
                      <a:pt x="149" y="280"/>
                    </a:lnTo>
                    <a:lnTo>
                      <a:pt x="142" y="294"/>
                    </a:lnTo>
                    <a:lnTo>
                      <a:pt x="133" y="310"/>
                    </a:lnTo>
                    <a:lnTo>
                      <a:pt x="123" y="323"/>
                    </a:lnTo>
                    <a:lnTo>
                      <a:pt x="114" y="337"/>
                    </a:lnTo>
                    <a:lnTo>
                      <a:pt x="104" y="348"/>
                    </a:lnTo>
                    <a:lnTo>
                      <a:pt x="95" y="356"/>
                    </a:lnTo>
                    <a:lnTo>
                      <a:pt x="95" y="356"/>
                    </a:lnTo>
                    <a:lnTo>
                      <a:pt x="85" y="365"/>
                    </a:lnTo>
                    <a:lnTo>
                      <a:pt x="76" y="377"/>
                    </a:lnTo>
                    <a:lnTo>
                      <a:pt x="66" y="389"/>
                    </a:lnTo>
                    <a:lnTo>
                      <a:pt x="57" y="403"/>
                    </a:lnTo>
                    <a:lnTo>
                      <a:pt x="49" y="417"/>
                    </a:lnTo>
                    <a:lnTo>
                      <a:pt x="40" y="432"/>
                    </a:lnTo>
                    <a:lnTo>
                      <a:pt x="33" y="446"/>
                    </a:lnTo>
                    <a:lnTo>
                      <a:pt x="28" y="460"/>
                    </a:lnTo>
                    <a:lnTo>
                      <a:pt x="23" y="472"/>
                    </a:lnTo>
                    <a:lnTo>
                      <a:pt x="21" y="481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5" y="417"/>
                    </a:lnTo>
                    <a:lnTo>
                      <a:pt x="11" y="412"/>
                    </a:lnTo>
                    <a:lnTo>
                      <a:pt x="16" y="406"/>
                    </a:lnTo>
                    <a:lnTo>
                      <a:pt x="21" y="399"/>
                    </a:lnTo>
                    <a:lnTo>
                      <a:pt x="24" y="393"/>
                    </a:lnTo>
                    <a:lnTo>
                      <a:pt x="30" y="386"/>
                    </a:lnTo>
                    <a:lnTo>
                      <a:pt x="33" y="377"/>
                    </a:lnTo>
                    <a:lnTo>
                      <a:pt x="36" y="367"/>
                    </a:lnTo>
                    <a:lnTo>
                      <a:pt x="40" y="356"/>
                    </a:lnTo>
                    <a:lnTo>
                      <a:pt x="42" y="346"/>
                    </a:lnTo>
                    <a:lnTo>
                      <a:pt x="42" y="346"/>
                    </a:lnTo>
                    <a:lnTo>
                      <a:pt x="45" y="334"/>
                    </a:lnTo>
                    <a:lnTo>
                      <a:pt x="47" y="320"/>
                    </a:lnTo>
                    <a:lnTo>
                      <a:pt x="49" y="306"/>
                    </a:lnTo>
                    <a:lnTo>
                      <a:pt x="50" y="291"/>
                    </a:lnTo>
                    <a:lnTo>
                      <a:pt x="52" y="275"/>
                    </a:lnTo>
                    <a:lnTo>
                      <a:pt x="55" y="261"/>
                    </a:lnTo>
                    <a:lnTo>
                      <a:pt x="57" y="246"/>
                    </a:lnTo>
                    <a:lnTo>
                      <a:pt x="61" y="232"/>
                    </a:lnTo>
                    <a:lnTo>
                      <a:pt x="66" y="218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4" y="197"/>
                    </a:lnTo>
                    <a:lnTo>
                      <a:pt x="81" y="187"/>
                    </a:lnTo>
                    <a:lnTo>
                      <a:pt x="88" y="177"/>
                    </a:lnTo>
                    <a:lnTo>
                      <a:pt x="97" y="164"/>
                    </a:lnTo>
                    <a:lnTo>
                      <a:pt x="106" y="152"/>
                    </a:lnTo>
                    <a:lnTo>
                      <a:pt x="114" y="140"/>
                    </a:lnTo>
                    <a:lnTo>
                      <a:pt x="125" y="128"/>
                    </a:lnTo>
                    <a:lnTo>
                      <a:pt x="133" y="116"/>
                    </a:lnTo>
                    <a:lnTo>
                      <a:pt x="140" y="104"/>
                    </a:lnTo>
                    <a:lnTo>
                      <a:pt x="147" y="94"/>
                    </a:lnTo>
                    <a:lnTo>
                      <a:pt x="147" y="94"/>
                    </a:lnTo>
                    <a:lnTo>
                      <a:pt x="152" y="85"/>
                    </a:lnTo>
                    <a:lnTo>
                      <a:pt x="156" y="75"/>
                    </a:lnTo>
                    <a:lnTo>
                      <a:pt x="157" y="64"/>
                    </a:lnTo>
                    <a:lnTo>
                      <a:pt x="159" y="56"/>
                    </a:lnTo>
                    <a:lnTo>
                      <a:pt x="161" y="47"/>
                    </a:lnTo>
                    <a:lnTo>
                      <a:pt x="161" y="38"/>
                    </a:lnTo>
                    <a:lnTo>
                      <a:pt x="161" y="31"/>
                    </a:lnTo>
                    <a:lnTo>
                      <a:pt x="161" y="26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235" y="0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FF5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61" name="Freeform 1085">
                <a:extLst>
                  <a:ext uri="{FF2B5EF4-FFF2-40B4-BE49-F238E27FC236}">
                    <a16:creationId xmlns:a16="http://schemas.microsoft.com/office/drawing/2014/main" id="{E45317F7-0639-1609-D759-146599801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932"/>
                <a:ext cx="117" cy="240"/>
              </a:xfrm>
              <a:custGeom>
                <a:avLst/>
                <a:gdLst>
                  <a:gd name="T0" fmla="*/ 235 w 235"/>
                  <a:gd name="T1" fmla="*/ 0 h 481"/>
                  <a:gd name="T2" fmla="*/ 227 w 235"/>
                  <a:gd name="T3" fmla="*/ 5 h 481"/>
                  <a:gd name="T4" fmla="*/ 213 w 235"/>
                  <a:gd name="T5" fmla="*/ 18 h 481"/>
                  <a:gd name="T6" fmla="*/ 197 w 235"/>
                  <a:gd name="T7" fmla="*/ 40 h 481"/>
                  <a:gd name="T8" fmla="*/ 182 w 235"/>
                  <a:gd name="T9" fmla="*/ 73 h 481"/>
                  <a:gd name="T10" fmla="*/ 176 w 235"/>
                  <a:gd name="T11" fmla="*/ 95 h 481"/>
                  <a:gd name="T12" fmla="*/ 173 w 235"/>
                  <a:gd name="T13" fmla="*/ 114 h 481"/>
                  <a:gd name="T14" fmla="*/ 173 w 235"/>
                  <a:gd name="T15" fmla="*/ 140 h 481"/>
                  <a:gd name="T16" fmla="*/ 173 w 235"/>
                  <a:gd name="T17" fmla="*/ 170 h 481"/>
                  <a:gd name="T18" fmla="*/ 171 w 235"/>
                  <a:gd name="T19" fmla="*/ 199 h 481"/>
                  <a:gd name="T20" fmla="*/ 169 w 235"/>
                  <a:gd name="T21" fmla="*/ 225 h 481"/>
                  <a:gd name="T22" fmla="*/ 168 w 235"/>
                  <a:gd name="T23" fmla="*/ 235 h 481"/>
                  <a:gd name="T24" fmla="*/ 157 w 235"/>
                  <a:gd name="T25" fmla="*/ 265 h 481"/>
                  <a:gd name="T26" fmla="*/ 142 w 235"/>
                  <a:gd name="T27" fmla="*/ 294 h 481"/>
                  <a:gd name="T28" fmla="*/ 123 w 235"/>
                  <a:gd name="T29" fmla="*/ 323 h 481"/>
                  <a:gd name="T30" fmla="*/ 104 w 235"/>
                  <a:gd name="T31" fmla="*/ 348 h 481"/>
                  <a:gd name="T32" fmla="*/ 95 w 235"/>
                  <a:gd name="T33" fmla="*/ 356 h 481"/>
                  <a:gd name="T34" fmla="*/ 76 w 235"/>
                  <a:gd name="T35" fmla="*/ 377 h 481"/>
                  <a:gd name="T36" fmla="*/ 57 w 235"/>
                  <a:gd name="T37" fmla="*/ 403 h 481"/>
                  <a:gd name="T38" fmla="*/ 40 w 235"/>
                  <a:gd name="T39" fmla="*/ 432 h 481"/>
                  <a:gd name="T40" fmla="*/ 28 w 235"/>
                  <a:gd name="T41" fmla="*/ 460 h 481"/>
                  <a:gd name="T42" fmla="*/ 21 w 235"/>
                  <a:gd name="T43" fmla="*/ 481 h 481"/>
                  <a:gd name="T44" fmla="*/ 0 w 235"/>
                  <a:gd name="T45" fmla="*/ 420 h 481"/>
                  <a:gd name="T46" fmla="*/ 11 w 235"/>
                  <a:gd name="T47" fmla="*/ 412 h 481"/>
                  <a:gd name="T48" fmla="*/ 21 w 235"/>
                  <a:gd name="T49" fmla="*/ 399 h 481"/>
                  <a:gd name="T50" fmla="*/ 30 w 235"/>
                  <a:gd name="T51" fmla="*/ 386 h 481"/>
                  <a:gd name="T52" fmla="*/ 36 w 235"/>
                  <a:gd name="T53" fmla="*/ 367 h 481"/>
                  <a:gd name="T54" fmla="*/ 42 w 235"/>
                  <a:gd name="T55" fmla="*/ 346 h 481"/>
                  <a:gd name="T56" fmla="*/ 45 w 235"/>
                  <a:gd name="T57" fmla="*/ 334 h 481"/>
                  <a:gd name="T58" fmla="*/ 49 w 235"/>
                  <a:gd name="T59" fmla="*/ 306 h 481"/>
                  <a:gd name="T60" fmla="*/ 52 w 235"/>
                  <a:gd name="T61" fmla="*/ 275 h 481"/>
                  <a:gd name="T62" fmla="*/ 57 w 235"/>
                  <a:gd name="T63" fmla="*/ 246 h 481"/>
                  <a:gd name="T64" fmla="*/ 66 w 235"/>
                  <a:gd name="T65" fmla="*/ 218 h 481"/>
                  <a:gd name="T66" fmla="*/ 69 w 235"/>
                  <a:gd name="T67" fmla="*/ 204 h 481"/>
                  <a:gd name="T68" fmla="*/ 81 w 235"/>
                  <a:gd name="T69" fmla="*/ 187 h 481"/>
                  <a:gd name="T70" fmla="*/ 97 w 235"/>
                  <a:gd name="T71" fmla="*/ 164 h 481"/>
                  <a:gd name="T72" fmla="*/ 114 w 235"/>
                  <a:gd name="T73" fmla="*/ 140 h 481"/>
                  <a:gd name="T74" fmla="*/ 133 w 235"/>
                  <a:gd name="T75" fmla="*/ 116 h 481"/>
                  <a:gd name="T76" fmla="*/ 147 w 235"/>
                  <a:gd name="T77" fmla="*/ 94 h 481"/>
                  <a:gd name="T78" fmla="*/ 152 w 235"/>
                  <a:gd name="T79" fmla="*/ 85 h 481"/>
                  <a:gd name="T80" fmla="*/ 157 w 235"/>
                  <a:gd name="T81" fmla="*/ 64 h 481"/>
                  <a:gd name="T82" fmla="*/ 161 w 235"/>
                  <a:gd name="T83" fmla="*/ 47 h 481"/>
                  <a:gd name="T84" fmla="*/ 161 w 235"/>
                  <a:gd name="T85" fmla="*/ 31 h 481"/>
                  <a:gd name="T86" fmla="*/ 161 w 235"/>
                  <a:gd name="T87" fmla="*/ 23 h 481"/>
                  <a:gd name="T88" fmla="*/ 235 w 235"/>
                  <a:gd name="T89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5" h="481">
                    <a:moveTo>
                      <a:pt x="235" y="0"/>
                    </a:moveTo>
                    <a:lnTo>
                      <a:pt x="235" y="0"/>
                    </a:lnTo>
                    <a:lnTo>
                      <a:pt x="232" y="2"/>
                    </a:lnTo>
                    <a:lnTo>
                      <a:pt x="227" y="5"/>
                    </a:lnTo>
                    <a:lnTo>
                      <a:pt x="220" y="11"/>
                    </a:lnTo>
                    <a:lnTo>
                      <a:pt x="213" y="18"/>
                    </a:lnTo>
                    <a:lnTo>
                      <a:pt x="206" y="28"/>
                    </a:lnTo>
                    <a:lnTo>
                      <a:pt x="197" y="40"/>
                    </a:lnTo>
                    <a:lnTo>
                      <a:pt x="188" y="56"/>
                    </a:lnTo>
                    <a:lnTo>
                      <a:pt x="182" y="73"/>
                    </a:lnTo>
                    <a:lnTo>
                      <a:pt x="176" y="95"/>
                    </a:lnTo>
                    <a:lnTo>
                      <a:pt x="176" y="95"/>
                    </a:lnTo>
                    <a:lnTo>
                      <a:pt x="175" y="104"/>
                    </a:lnTo>
                    <a:lnTo>
                      <a:pt x="173" y="114"/>
                    </a:lnTo>
                    <a:lnTo>
                      <a:pt x="173" y="126"/>
                    </a:lnTo>
                    <a:lnTo>
                      <a:pt x="173" y="140"/>
                    </a:lnTo>
                    <a:lnTo>
                      <a:pt x="173" y="156"/>
                    </a:lnTo>
                    <a:lnTo>
                      <a:pt x="173" y="170"/>
                    </a:lnTo>
                    <a:lnTo>
                      <a:pt x="173" y="185"/>
                    </a:lnTo>
                    <a:lnTo>
                      <a:pt x="171" y="199"/>
                    </a:lnTo>
                    <a:lnTo>
                      <a:pt x="171" y="213"/>
                    </a:lnTo>
                    <a:lnTo>
                      <a:pt x="169" y="225"/>
                    </a:lnTo>
                    <a:lnTo>
                      <a:pt x="169" y="225"/>
                    </a:lnTo>
                    <a:lnTo>
                      <a:pt x="168" y="235"/>
                    </a:lnTo>
                    <a:lnTo>
                      <a:pt x="163" y="249"/>
                    </a:lnTo>
                    <a:lnTo>
                      <a:pt x="157" y="265"/>
                    </a:lnTo>
                    <a:lnTo>
                      <a:pt x="149" y="280"/>
                    </a:lnTo>
                    <a:lnTo>
                      <a:pt x="142" y="294"/>
                    </a:lnTo>
                    <a:lnTo>
                      <a:pt x="133" y="310"/>
                    </a:lnTo>
                    <a:lnTo>
                      <a:pt x="123" y="323"/>
                    </a:lnTo>
                    <a:lnTo>
                      <a:pt x="114" y="337"/>
                    </a:lnTo>
                    <a:lnTo>
                      <a:pt x="104" y="348"/>
                    </a:lnTo>
                    <a:lnTo>
                      <a:pt x="95" y="356"/>
                    </a:lnTo>
                    <a:lnTo>
                      <a:pt x="95" y="356"/>
                    </a:lnTo>
                    <a:lnTo>
                      <a:pt x="85" y="365"/>
                    </a:lnTo>
                    <a:lnTo>
                      <a:pt x="76" y="377"/>
                    </a:lnTo>
                    <a:lnTo>
                      <a:pt x="66" y="389"/>
                    </a:lnTo>
                    <a:lnTo>
                      <a:pt x="57" y="403"/>
                    </a:lnTo>
                    <a:lnTo>
                      <a:pt x="49" y="417"/>
                    </a:lnTo>
                    <a:lnTo>
                      <a:pt x="40" y="432"/>
                    </a:lnTo>
                    <a:lnTo>
                      <a:pt x="33" y="446"/>
                    </a:lnTo>
                    <a:lnTo>
                      <a:pt x="28" y="460"/>
                    </a:lnTo>
                    <a:lnTo>
                      <a:pt x="23" y="472"/>
                    </a:lnTo>
                    <a:lnTo>
                      <a:pt x="21" y="481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5" y="417"/>
                    </a:lnTo>
                    <a:lnTo>
                      <a:pt x="11" y="412"/>
                    </a:lnTo>
                    <a:lnTo>
                      <a:pt x="16" y="406"/>
                    </a:lnTo>
                    <a:lnTo>
                      <a:pt x="21" y="399"/>
                    </a:lnTo>
                    <a:lnTo>
                      <a:pt x="24" y="393"/>
                    </a:lnTo>
                    <a:lnTo>
                      <a:pt x="30" y="386"/>
                    </a:lnTo>
                    <a:lnTo>
                      <a:pt x="33" y="377"/>
                    </a:lnTo>
                    <a:lnTo>
                      <a:pt x="36" y="367"/>
                    </a:lnTo>
                    <a:lnTo>
                      <a:pt x="40" y="356"/>
                    </a:lnTo>
                    <a:lnTo>
                      <a:pt x="42" y="346"/>
                    </a:lnTo>
                    <a:lnTo>
                      <a:pt x="42" y="346"/>
                    </a:lnTo>
                    <a:lnTo>
                      <a:pt x="45" y="334"/>
                    </a:lnTo>
                    <a:lnTo>
                      <a:pt x="47" y="320"/>
                    </a:lnTo>
                    <a:lnTo>
                      <a:pt x="49" y="306"/>
                    </a:lnTo>
                    <a:lnTo>
                      <a:pt x="50" y="291"/>
                    </a:lnTo>
                    <a:lnTo>
                      <a:pt x="52" y="275"/>
                    </a:lnTo>
                    <a:lnTo>
                      <a:pt x="55" y="261"/>
                    </a:lnTo>
                    <a:lnTo>
                      <a:pt x="57" y="246"/>
                    </a:lnTo>
                    <a:lnTo>
                      <a:pt x="61" y="232"/>
                    </a:lnTo>
                    <a:lnTo>
                      <a:pt x="66" y="218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4" y="197"/>
                    </a:lnTo>
                    <a:lnTo>
                      <a:pt x="81" y="187"/>
                    </a:lnTo>
                    <a:lnTo>
                      <a:pt x="88" y="177"/>
                    </a:lnTo>
                    <a:lnTo>
                      <a:pt x="97" y="164"/>
                    </a:lnTo>
                    <a:lnTo>
                      <a:pt x="106" y="152"/>
                    </a:lnTo>
                    <a:lnTo>
                      <a:pt x="114" y="140"/>
                    </a:lnTo>
                    <a:lnTo>
                      <a:pt x="125" y="128"/>
                    </a:lnTo>
                    <a:lnTo>
                      <a:pt x="133" y="116"/>
                    </a:lnTo>
                    <a:lnTo>
                      <a:pt x="140" y="104"/>
                    </a:lnTo>
                    <a:lnTo>
                      <a:pt x="147" y="94"/>
                    </a:lnTo>
                    <a:lnTo>
                      <a:pt x="147" y="94"/>
                    </a:lnTo>
                    <a:lnTo>
                      <a:pt x="152" y="85"/>
                    </a:lnTo>
                    <a:lnTo>
                      <a:pt x="156" y="75"/>
                    </a:lnTo>
                    <a:lnTo>
                      <a:pt x="157" y="64"/>
                    </a:lnTo>
                    <a:lnTo>
                      <a:pt x="159" y="56"/>
                    </a:lnTo>
                    <a:lnTo>
                      <a:pt x="161" y="47"/>
                    </a:lnTo>
                    <a:lnTo>
                      <a:pt x="161" y="38"/>
                    </a:lnTo>
                    <a:lnTo>
                      <a:pt x="161" y="31"/>
                    </a:lnTo>
                    <a:lnTo>
                      <a:pt x="161" y="26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235" y="0"/>
                    </a:lnTo>
                    <a:lnTo>
                      <a:pt x="235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62" name="Freeform 1086">
                <a:extLst>
                  <a:ext uri="{FF2B5EF4-FFF2-40B4-BE49-F238E27FC236}">
                    <a16:creationId xmlns:a16="http://schemas.microsoft.com/office/drawing/2014/main" id="{48FC9000-CC69-D5FC-F60C-B58057BA8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824"/>
                <a:ext cx="698" cy="442"/>
              </a:xfrm>
              <a:custGeom>
                <a:avLst/>
                <a:gdLst>
                  <a:gd name="T0" fmla="*/ 1396 w 1396"/>
                  <a:gd name="T1" fmla="*/ 114 h 883"/>
                  <a:gd name="T2" fmla="*/ 1373 w 1396"/>
                  <a:gd name="T3" fmla="*/ 144 h 883"/>
                  <a:gd name="T4" fmla="*/ 1335 w 1396"/>
                  <a:gd name="T5" fmla="*/ 166 h 883"/>
                  <a:gd name="T6" fmla="*/ 1271 w 1396"/>
                  <a:gd name="T7" fmla="*/ 171 h 883"/>
                  <a:gd name="T8" fmla="*/ 1265 w 1396"/>
                  <a:gd name="T9" fmla="*/ 183 h 883"/>
                  <a:gd name="T10" fmla="*/ 1244 w 1396"/>
                  <a:gd name="T11" fmla="*/ 208 h 883"/>
                  <a:gd name="T12" fmla="*/ 1178 w 1396"/>
                  <a:gd name="T13" fmla="*/ 232 h 883"/>
                  <a:gd name="T14" fmla="*/ 1121 w 1396"/>
                  <a:gd name="T15" fmla="*/ 240 h 883"/>
                  <a:gd name="T16" fmla="*/ 1099 w 1396"/>
                  <a:gd name="T17" fmla="*/ 263 h 883"/>
                  <a:gd name="T18" fmla="*/ 1087 w 1396"/>
                  <a:gd name="T19" fmla="*/ 294 h 883"/>
                  <a:gd name="T20" fmla="*/ 1059 w 1396"/>
                  <a:gd name="T21" fmla="*/ 311 h 883"/>
                  <a:gd name="T22" fmla="*/ 1014 w 1396"/>
                  <a:gd name="T23" fmla="*/ 277 h 883"/>
                  <a:gd name="T24" fmla="*/ 974 w 1396"/>
                  <a:gd name="T25" fmla="*/ 254 h 883"/>
                  <a:gd name="T26" fmla="*/ 943 w 1396"/>
                  <a:gd name="T27" fmla="*/ 266 h 883"/>
                  <a:gd name="T28" fmla="*/ 950 w 1396"/>
                  <a:gd name="T29" fmla="*/ 299 h 883"/>
                  <a:gd name="T30" fmla="*/ 1035 w 1396"/>
                  <a:gd name="T31" fmla="*/ 354 h 883"/>
                  <a:gd name="T32" fmla="*/ 1035 w 1396"/>
                  <a:gd name="T33" fmla="*/ 377 h 883"/>
                  <a:gd name="T34" fmla="*/ 1021 w 1396"/>
                  <a:gd name="T35" fmla="*/ 384 h 883"/>
                  <a:gd name="T36" fmla="*/ 1012 w 1396"/>
                  <a:gd name="T37" fmla="*/ 391 h 883"/>
                  <a:gd name="T38" fmla="*/ 1014 w 1396"/>
                  <a:gd name="T39" fmla="*/ 412 h 883"/>
                  <a:gd name="T40" fmla="*/ 1014 w 1396"/>
                  <a:gd name="T41" fmla="*/ 439 h 883"/>
                  <a:gd name="T42" fmla="*/ 998 w 1396"/>
                  <a:gd name="T43" fmla="*/ 448 h 883"/>
                  <a:gd name="T44" fmla="*/ 981 w 1396"/>
                  <a:gd name="T45" fmla="*/ 455 h 883"/>
                  <a:gd name="T46" fmla="*/ 971 w 1396"/>
                  <a:gd name="T47" fmla="*/ 474 h 883"/>
                  <a:gd name="T48" fmla="*/ 948 w 1396"/>
                  <a:gd name="T49" fmla="*/ 477 h 883"/>
                  <a:gd name="T50" fmla="*/ 914 w 1396"/>
                  <a:gd name="T51" fmla="*/ 436 h 883"/>
                  <a:gd name="T52" fmla="*/ 893 w 1396"/>
                  <a:gd name="T53" fmla="*/ 358 h 883"/>
                  <a:gd name="T54" fmla="*/ 858 w 1396"/>
                  <a:gd name="T55" fmla="*/ 349 h 883"/>
                  <a:gd name="T56" fmla="*/ 829 w 1396"/>
                  <a:gd name="T57" fmla="*/ 420 h 883"/>
                  <a:gd name="T58" fmla="*/ 788 w 1396"/>
                  <a:gd name="T59" fmla="*/ 453 h 883"/>
                  <a:gd name="T60" fmla="*/ 755 w 1396"/>
                  <a:gd name="T61" fmla="*/ 455 h 883"/>
                  <a:gd name="T62" fmla="*/ 722 w 1396"/>
                  <a:gd name="T63" fmla="*/ 456 h 883"/>
                  <a:gd name="T64" fmla="*/ 718 w 1396"/>
                  <a:gd name="T65" fmla="*/ 456 h 883"/>
                  <a:gd name="T66" fmla="*/ 715 w 1396"/>
                  <a:gd name="T67" fmla="*/ 458 h 883"/>
                  <a:gd name="T68" fmla="*/ 655 w 1396"/>
                  <a:gd name="T69" fmla="*/ 475 h 883"/>
                  <a:gd name="T70" fmla="*/ 646 w 1396"/>
                  <a:gd name="T71" fmla="*/ 505 h 883"/>
                  <a:gd name="T72" fmla="*/ 625 w 1396"/>
                  <a:gd name="T73" fmla="*/ 527 h 883"/>
                  <a:gd name="T74" fmla="*/ 589 w 1396"/>
                  <a:gd name="T75" fmla="*/ 538 h 883"/>
                  <a:gd name="T76" fmla="*/ 551 w 1396"/>
                  <a:gd name="T77" fmla="*/ 550 h 883"/>
                  <a:gd name="T78" fmla="*/ 535 w 1396"/>
                  <a:gd name="T79" fmla="*/ 610 h 883"/>
                  <a:gd name="T80" fmla="*/ 501 w 1396"/>
                  <a:gd name="T81" fmla="*/ 636 h 883"/>
                  <a:gd name="T82" fmla="*/ 478 w 1396"/>
                  <a:gd name="T83" fmla="*/ 614 h 883"/>
                  <a:gd name="T84" fmla="*/ 435 w 1396"/>
                  <a:gd name="T85" fmla="*/ 586 h 883"/>
                  <a:gd name="T86" fmla="*/ 394 w 1396"/>
                  <a:gd name="T87" fmla="*/ 648 h 883"/>
                  <a:gd name="T88" fmla="*/ 361 w 1396"/>
                  <a:gd name="T89" fmla="*/ 731 h 883"/>
                  <a:gd name="T90" fmla="*/ 333 w 1396"/>
                  <a:gd name="T91" fmla="*/ 719 h 883"/>
                  <a:gd name="T92" fmla="*/ 331 w 1396"/>
                  <a:gd name="T93" fmla="*/ 669 h 883"/>
                  <a:gd name="T94" fmla="*/ 305 w 1396"/>
                  <a:gd name="T95" fmla="*/ 664 h 883"/>
                  <a:gd name="T96" fmla="*/ 288 w 1396"/>
                  <a:gd name="T97" fmla="*/ 714 h 883"/>
                  <a:gd name="T98" fmla="*/ 254 w 1396"/>
                  <a:gd name="T99" fmla="*/ 724 h 883"/>
                  <a:gd name="T100" fmla="*/ 224 w 1396"/>
                  <a:gd name="T101" fmla="*/ 705 h 883"/>
                  <a:gd name="T102" fmla="*/ 195 w 1396"/>
                  <a:gd name="T103" fmla="*/ 714 h 883"/>
                  <a:gd name="T104" fmla="*/ 205 w 1396"/>
                  <a:gd name="T105" fmla="*/ 757 h 883"/>
                  <a:gd name="T106" fmla="*/ 172 w 1396"/>
                  <a:gd name="T107" fmla="*/ 790 h 883"/>
                  <a:gd name="T108" fmla="*/ 129 w 1396"/>
                  <a:gd name="T109" fmla="*/ 776 h 883"/>
                  <a:gd name="T110" fmla="*/ 110 w 1396"/>
                  <a:gd name="T111" fmla="*/ 738 h 883"/>
                  <a:gd name="T112" fmla="*/ 81 w 1396"/>
                  <a:gd name="T113" fmla="*/ 759 h 883"/>
                  <a:gd name="T114" fmla="*/ 64 w 1396"/>
                  <a:gd name="T115" fmla="*/ 826 h 883"/>
                  <a:gd name="T116" fmla="*/ 36 w 1396"/>
                  <a:gd name="T117" fmla="*/ 864 h 883"/>
                  <a:gd name="T118" fmla="*/ 5 w 1396"/>
                  <a:gd name="T119" fmla="*/ 882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6" h="883">
                    <a:moveTo>
                      <a:pt x="0" y="882"/>
                    </a:moveTo>
                    <a:lnTo>
                      <a:pt x="0" y="664"/>
                    </a:lnTo>
                    <a:lnTo>
                      <a:pt x="1396" y="0"/>
                    </a:lnTo>
                    <a:lnTo>
                      <a:pt x="1396" y="107"/>
                    </a:lnTo>
                    <a:lnTo>
                      <a:pt x="1396" y="114"/>
                    </a:lnTo>
                    <a:lnTo>
                      <a:pt x="1396" y="114"/>
                    </a:lnTo>
                    <a:lnTo>
                      <a:pt x="1387" y="121"/>
                    </a:lnTo>
                    <a:lnTo>
                      <a:pt x="1382" y="130"/>
                    </a:lnTo>
                    <a:lnTo>
                      <a:pt x="1377" y="137"/>
                    </a:lnTo>
                    <a:lnTo>
                      <a:pt x="1373" y="144"/>
                    </a:lnTo>
                    <a:lnTo>
                      <a:pt x="1368" y="151"/>
                    </a:lnTo>
                    <a:lnTo>
                      <a:pt x="1365" y="156"/>
                    </a:lnTo>
                    <a:lnTo>
                      <a:pt x="1358" y="159"/>
                    </a:lnTo>
                    <a:lnTo>
                      <a:pt x="1347" y="164"/>
                    </a:lnTo>
                    <a:lnTo>
                      <a:pt x="1335" y="166"/>
                    </a:lnTo>
                    <a:lnTo>
                      <a:pt x="1320" y="166"/>
                    </a:lnTo>
                    <a:lnTo>
                      <a:pt x="1320" y="166"/>
                    </a:lnTo>
                    <a:lnTo>
                      <a:pt x="1297" y="168"/>
                    </a:lnTo>
                    <a:lnTo>
                      <a:pt x="1282" y="168"/>
                    </a:lnTo>
                    <a:lnTo>
                      <a:pt x="1271" y="171"/>
                    </a:lnTo>
                    <a:lnTo>
                      <a:pt x="1265" y="173"/>
                    </a:lnTo>
                    <a:lnTo>
                      <a:pt x="1261" y="176"/>
                    </a:lnTo>
                    <a:lnTo>
                      <a:pt x="1261" y="180"/>
                    </a:lnTo>
                    <a:lnTo>
                      <a:pt x="1263" y="182"/>
                    </a:lnTo>
                    <a:lnTo>
                      <a:pt x="1265" y="183"/>
                    </a:lnTo>
                    <a:lnTo>
                      <a:pt x="1266" y="185"/>
                    </a:lnTo>
                    <a:lnTo>
                      <a:pt x="1268" y="185"/>
                    </a:lnTo>
                    <a:lnTo>
                      <a:pt x="1268" y="185"/>
                    </a:lnTo>
                    <a:lnTo>
                      <a:pt x="1256" y="197"/>
                    </a:lnTo>
                    <a:lnTo>
                      <a:pt x="1244" y="208"/>
                    </a:lnTo>
                    <a:lnTo>
                      <a:pt x="1232" y="214"/>
                    </a:lnTo>
                    <a:lnTo>
                      <a:pt x="1218" y="221"/>
                    </a:lnTo>
                    <a:lnTo>
                      <a:pt x="1206" y="227"/>
                    </a:lnTo>
                    <a:lnTo>
                      <a:pt x="1192" y="230"/>
                    </a:lnTo>
                    <a:lnTo>
                      <a:pt x="1178" y="232"/>
                    </a:lnTo>
                    <a:lnTo>
                      <a:pt x="1164" y="234"/>
                    </a:lnTo>
                    <a:lnTo>
                      <a:pt x="1149" y="237"/>
                    </a:lnTo>
                    <a:lnTo>
                      <a:pt x="1133" y="239"/>
                    </a:lnTo>
                    <a:lnTo>
                      <a:pt x="1133" y="239"/>
                    </a:lnTo>
                    <a:lnTo>
                      <a:pt x="1121" y="240"/>
                    </a:lnTo>
                    <a:lnTo>
                      <a:pt x="1111" y="244"/>
                    </a:lnTo>
                    <a:lnTo>
                      <a:pt x="1106" y="247"/>
                    </a:lnTo>
                    <a:lnTo>
                      <a:pt x="1102" y="251"/>
                    </a:lnTo>
                    <a:lnTo>
                      <a:pt x="1099" y="256"/>
                    </a:lnTo>
                    <a:lnTo>
                      <a:pt x="1099" y="263"/>
                    </a:lnTo>
                    <a:lnTo>
                      <a:pt x="1097" y="268"/>
                    </a:lnTo>
                    <a:lnTo>
                      <a:pt x="1095" y="277"/>
                    </a:lnTo>
                    <a:lnTo>
                      <a:pt x="1092" y="284"/>
                    </a:lnTo>
                    <a:lnTo>
                      <a:pt x="1087" y="294"/>
                    </a:lnTo>
                    <a:lnTo>
                      <a:pt x="1087" y="294"/>
                    </a:lnTo>
                    <a:lnTo>
                      <a:pt x="1081" y="303"/>
                    </a:lnTo>
                    <a:lnTo>
                      <a:pt x="1076" y="308"/>
                    </a:lnTo>
                    <a:lnTo>
                      <a:pt x="1071" y="311"/>
                    </a:lnTo>
                    <a:lnTo>
                      <a:pt x="1066" y="313"/>
                    </a:lnTo>
                    <a:lnTo>
                      <a:pt x="1059" y="311"/>
                    </a:lnTo>
                    <a:lnTo>
                      <a:pt x="1054" y="308"/>
                    </a:lnTo>
                    <a:lnTo>
                      <a:pt x="1047" y="303"/>
                    </a:lnTo>
                    <a:lnTo>
                      <a:pt x="1036" y="296"/>
                    </a:lnTo>
                    <a:lnTo>
                      <a:pt x="1026" y="287"/>
                    </a:lnTo>
                    <a:lnTo>
                      <a:pt x="1014" y="277"/>
                    </a:lnTo>
                    <a:lnTo>
                      <a:pt x="1014" y="277"/>
                    </a:lnTo>
                    <a:lnTo>
                      <a:pt x="1000" y="268"/>
                    </a:lnTo>
                    <a:lnTo>
                      <a:pt x="990" y="261"/>
                    </a:lnTo>
                    <a:lnTo>
                      <a:pt x="981" y="256"/>
                    </a:lnTo>
                    <a:lnTo>
                      <a:pt x="974" y="254"/>
                    </a:lnTo>
                    <a:lnTo>
                      <a:pt x="967" y="253"/>
                    </a:lnTo>
                    <a:lnTo>
                      <a:pt x="962" y="254"/>
                    </a:lnTo>
                    <a:lnTo>
                      <a:pt x="957" y="258"/>
                    </a:lnTo>
                    <a:lnTo>
                      <a:pt x="950" y="261"/>
                    </a:lnTo>
                    <a:lnTo>
                      <a:pt x="943" y="266"/>
                    </a:lnTo>
                    <a:lnTo>
                      <a:pt x="936" y="273"/>
                    </a:lnTo>
                    <a:lnTo>
                      <a:pt x="936" y="273"/>
                    </a:lnTo>
                    <a:lnTo>
                      <a:pt x="933" y="280"/>
                    </a:lnTo>
                    <a:lnTo>
                      <a:pt x="938" y="291"/>
                    </a:lnTo>
                    <a:lnTo>
                      <a:pt x="950" y="299"/>
                    </a:lnTo>
                    <a:lnTo>
                      <a:pt x="966" y="311"/>
                    </a:lnTo>
                    <a:lnTo>
                      <a:pt x="985" y="322"/>
                    </a:lnTo>
                    <a:lnTo>
                      <a:pt x="1004" y="334"/>
                    </a:lnTo>
                    <a:lnTo>
                      <a:pt x="1021" y="344"/>
                    </a:lnTo>
                    <a:lnTo>
                      <a:pt x="1035" y="354"/>
                    </a:lnTo>
                    <a:lnTo>
                      <a:pt x="1040" y="365"/>
                    </a:lnTo>
                    <a:lnTo>
                      <a:pt x="1038" y="374"/>
                    </a:lnTo>
                    <a:lnTo>
                      <a:pt x="1038" y="374"/>
                    </a:lnTo>
                    <a:lnTo>
                      <a:pt x="1036" y="375"/>
                    </a:lnTo>
                    <a:lnTo>
                      <a:pt x="1035" y="377"/>
                    </a:lnTo>
                    <a:lnTo>
                      <a:pt x="1033" y="379"/>
                    </a:lnTo>
                    <a:lnTo>
                      <a:pt x="1030" y="380"/>
                    </a:lnTo>
                    <a:lnTo>
                      <a:pt x="1026" y="382"/>
                    </a:lnTo>
                    <a:lnTo>
                      <a:pt x="1024" y="382"/>
                    </a:lnTo>
                    <a:lnTo>
                      <a:pt x="1021" y="384"/>
                    </a:lnTo>
                    <a:lnTo>
                      <a:pt x="1019" y="386"/>
                    </a:lnTo>
                    <a:lnTo>
                      <a:pt x="1016" y="387"/>
                    </a:lnTo>
                    <a:lnTo>
                      <a:pt x="1016" y="387"/>
                    </a:lnTo>
                    <a:lnTo>
                      <a:pt x="1016" y="387"/>
                    </a:lnTo>
                    <a:lnTo>
                      <a:pt x="1012" y="391"/>
                    </a:lnTo>
                    <a:lnTo>
                      <a:pt x="1011" y="394"/>
                    </a:lnTo>
                    <a:lnTo>
                      <a:pt x="1011" y="398"/>
                    </a:lnTo>
                    <a:lnTo>
                      <a:pt x="1012" y="403"/>
                    </a:lnTo>
                    <a:lnTo>
                      <a:pt x="1012" y="406"/>
                    </a:lnTo>
                    <a:lnTo>
                      <a:pt x="1014" y="412"/>
                    </a:lnTo>
                    <a:lnTo>
                      <a:pt x="1016" y="418"/>
                    </a:lnTo>
                    <a:lnTo>
                      <a:pt x="1016" y="424"/>
                    </a:lnTo>
                    <a:lnTo>
                      <a:pt x="1016" y="432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2" y="443"/>
                    </a:lnTo>
                    <a:lnTo>
                      <a:pt x="1009" y="444"/>
                    </a:lnTo>
                    <a:lnTo>
                      <a:pt x="1005" y="446"/>
                    </a:lnTo>
                    <a:lnTo>
                      <a:pt x="1002" y="448"/>
                    </a:lnTo>
                    <a:lnTo>
                      <a:pt x="998" y="448"/>
                    </a:lnTo>
                    <a:lnTo>
                      <a:pt x="995" y="450"/>
                    </a:lnTo>
                    <a:lnTo>
                      <a:pt x="990" y="451"/>
                    </a:lnTo>
                    <a:lnTo>
                      <a:pt x="986" y="451"/>
                    </a:lnTo>
                    <a:lnTo>
                      <a:pt x="985" y="453"/>
                    </a:lnTo>
                    <a:lnTo>
                      <a:pt x="981" y="455"/>
                    </a:lnTo>
                    <a:lnTo>
                      <a:pt x="981" y="455"/>
                    </a:lnTo>
                    <a:lnTo>
                      <a:pt x="979" y="460"/>
                    </a:lnTo>
                    <a:lnTo>
                      <a:pt x="976" y="465"/>
                    </a:lnTo>
                    <a:lnTo>
                      <a:pt x="972" y="470"/>
                    </a:lnTo>
                    <a:lnTo>
                      <a:pt x="971" y="474"/>
                    </a:lnTo>
                    <a:lnTo>
                      <a:pt x="967" y="477"/>
                    </a:lnTo>
                    <a:lnTo>
                      <a:pt x="964" y="479"/>
                    </a:lnTo>
                    <a:lnTo>
                      <a:pt x="960" y="481"/>
                    </a:lnTo>
                    <a:lnTo>
                      <a:pt x="955" y="479"/>
                    </a:lnTo>
                    <a:lnTo>
                      <a:pt x="948" y="477"/>
                    </a:lnTo>
                    <a:lnTo>
                      <a:pt x="940" y="472"/>
                    </a:lnTo>
                    <a:lnTo>
                      <a:pt x="940" y="472"/>
                    </a:lnTo>
                    <a:lnTo>
                      <a:pt x="928" y="463"/>
                    </a:lnTo>
                    <a:lnTo>
                      <a:pt x="919" y="450"/>
                    </a:lnTo>
                    <a:lnTo>
                      <a:pt x="914" y="436"/>
                    </a:lnTo>
                    <a:lnTo>
                      <a:pt x="909" y="418"/>
                    </a:lnTo>
                    <a:lnTo>
                      <a:pt x="905" y="403"/>
                    </a:lnTo>
                    <a:lnTo>
                      <a:pt x="902" y="386"/>
                    </a:lnTo>
                    <a:lnTo>
                      <a:pt x="898" y="372"/>
                    </a:lnTo>
                    <a:lnTo>
                      <a:pt x="893" y="358"/>
                    </a:lnTo>
                    <a:lnTo>
                      <a:pt x="886" y="349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67" y="344"/>
                    </a:lnTo>
                    <a:lnTo>
                      <a:pt x="858" y="349"/>
                    </a:lnTo>
                    <a:lnTo>
                      <a:pt x="852" y="360"/>
                    </a:lnTo>
                    <a:lnTo>
                      <a:pt x="846" y="374"/>
                    </a:lnTo>
                    <a:lnTo>
                      <a:pt x="841" y="389"/>
                    </a:lnTo>
                    <a:lnTo>
                      <a:pt x="834" y="405"/>
                    </a:lnTo>
                    <a:lnTo>
                      <a:pt x="829" y="420"/>
                    </a:lnTo>
                    <a:lnTo>
                      <a:pt x="820" y="434"/>
                    </a:lnTo>
                    <a:lnTo>
                      <a:pt x="812" y="444"/>
                    </a:lnTo>
                    <a:lnTo>
                      <a:pt x="800" y="451"/>
                    </a:lnTo>
                    <a:lnTo>
                      <a:pt x="800" y="451"/>
                    </a:lnTo>
                    <a:lnTo>
                      <a:pt x="788" y="453"/>
                    </a:lnTo>
                    <a:lnTo>
                      <a:pt x="779" y="455"/>
                    </a:lnTo>
                    <a:lnTo>
                      <a:pt x="772" y="455"/>
                    </a:lnTo>
                    <a:lnTo>
                      <a:pt x="765" y="456"/>
                    </a:lnTo>
                    <a:lnTo>
                      <a:pt x="760" y="455"/>
                    </a:lnTo>
                    <a:lnTo>
                      <a:pt x="755" y="455"/>
                    </a:lnTo>
                    <a:lnTo>
                      <a:pt x="748" y="455"/>
                    </a:lnTo>
                    <a:lnTo>
                      <a:pt x="741" y="455"/>
                    </a:lnTo>
                    <a:lnTo>
                      <a:pt x="732" y="455"/>
                    </a:lnTo>
                    <a:lnTo>
                      <a:pt x="722" y="456"/>
                    </a:lnTo>
                    <a:lnTo>
                      <a:pt x="722" y="456"/>
                    </a:lnTo>
                    <a:lnTo>
                      <a:pt x="722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18" y="456"/>
                    </a:lnTo>
                    <a:lnTo>
                      <a:pt x="718" y="456"/>
                    </a:lnTo>
                    <a:lnTo>
                      <a:pt x="718" y="456"/>
                    </a:lnTo>
                    <a:lnTo>
                      <a:pt x="717" y="458"/>
                    </a:lnTo>
                    <a:lnTo>
                      <a:pt x="717" y="458"/>
                    </a:lnTo>
                    <a:lnTo>
                      <a:pt x="715" y="458"/>
                    </a:lnTo>
                    <a:lnTo>
                      <a:pt x="715" y="458"/>
                    </a:lnTo>
                    <a:lnTo>
                      <a:pt x="715" y="458"/>
                    </a:lnTo>
                    <a:lnTo>
                      <a:pt x="691" y="462"/>
                    </a:lnTo>
                    <a:lnTo>
                      <a:pt x="674" y="467"/>
                    </a:lnTo>
                    <a:lnTo>
                      <a:pt x="661" y="470"/>
                    </a:lnTo>
                    <a:lnTo>
                      <a:pt x="655" y="475"/>
                    </a:lnTo>
                    <a:lnTo>
                      <a:pt x="651" y="481"/>
                    </a:lnTo>
                    <a:lnTo>
                      <a:pt x="649" y="486"/>
                    </a:lnTo>
                    <a:lnTo>
                      <a:pt x="649" y="491"/>
                    </a:lnTo>
                    <a:lnTo>
                      <a:pt x="649" y="498"/>
                    </a:lnTo>
                    <a:lnTo>
                      <a:pt x="646" y="505"/>
                    </a:lnTo>
                    <a:lnTo>
                      <a:pt x="642" y="512"/>
                    </a:lnTo>
                    <a:lnTo>
                      <a:pt x="642" y="512"/>
                    </a:lnTo>
                    <a:lnTo>
                      <a:pt x="636" y="519"/>
                    </a:lnTo>
                    <a:lnTo>
                      <a:pt x="630" y="524"/>
                    </a:lnTo>
                    <a:lnTo>
                      <a:pt x="625" y="527"/>
                    </a:lnTo>
                    <a:lnTo>
                      <a:pt x="620" y="531"/>
                    </a:lnTo>
                    <a:lnTo>
                      <a:pt x="613" y="533"/>
                    </a:lnTo>
                    <a:lnTo>
                      <a:pt x="606" y="534"/>
                    </a:lnTo>
                    <a:lnTo>
                      <a:pt x="598" y="536"/>
                    </a:lnTo>
                    <a:lnTo>
                      <a:pt x="589" y="538"/>
                    </a:lnTo>
                    <a:lnTo>
                      <a:pt x="579" y="538"/>
                    </a:lnTo>
                    <a:lnTo>
                      <a:pt x="566" y="539"/>
                    </a:lnTo>
                    <a:lnTo>
                      <a:pt x="566" y="539"/>
                    </a:lnTo>
                    <a:lnTo>
                      <a:pt x="558" y="543"/>
                    </a:lnTo>
                    <a:lnTo>
                      <a:pt x="551" y="550"/>
                    </a:lnTo>
                    <a:lnTo>
                      <a:pt x="546" y="558"/>
                    </a:lnTo>
                    <a:lnTo>
                      <a:pt x="542" y="571"/>
                    </a:lnTo>
                    <a:lnTo>
                      <a:pt x="540" y="584"/>
                    </a:lnTo>
                    <a:lnTo>
                      <a:pt x="539" y="596"/>
                    </a:lnTo>
                    <a:lnTo>
                      <a:pt x="535" y="610"/>
                    </a:lnTo>
                    <a:lnTo>
                      <a:pt x="530" y="621"/>
                    </a:lnTo>
                    <a:lnTo>
                      <a:pt x="523" y="629"/>
                    </a:lnTo>
                    <a:lnTo>
                      <a:pt x="511" y="634"/>
                    </a:lnTo>
                    <a:lnTo>
                      <a:pt x="511" y="634"/>
                    </a:lnTo>
                    <a:lnTo>
                      <a:pt x="501" y="636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28"/>
                    </a:lnTo>
                    <a:lnTo>
                      <a:pt x="482" y="621"/>
                    </a:lnTo>
                    <a:lnTo>
                      <a:pt x="478" y="614"/>
                    </a:lnTo>
                    <a:lnTo>
                      <a:pt x="471" y="605"/>
                    </a:lnTo>
                    <a:lnTo>
                      <a:pt x="464" y="598"/>
                    </a:lnTo>
                    <a:lnTo>
                      <a:pt x="452" y="591"/>
                    </a:lnTo>
                    <a:lnTo>
                      <a:pt x="435" y="586"/>
                    </a:lnTo>
                    <a:lnTo>
                      <a:pt x="435" y="586"/>
                    </a:lnTo>
                    <a:lnTo>
                      <a:pt x="418" y="586"/>
                    </a:lnTo>
                    <a:lnTo>
                      <a:pt x="407" y="595"/>
                    </a:lnTo>
                    <a:lnTo>
                      <a:pt x="401" y="609"/>
                    </a:lnTo>
                    <a:lnTo>
                      <a:pt x="395" y="628"/>
                    </a:lnTo>
                    <a:lnTo>
                      <a:pt x="394" y="648"/>
                    </a:lnTo>
                    <a:lnTo>
                      <a:pt x="392" y="669"/>
                    </a:lnTo>
                    <a:lnTo>
                      <a:pt x="388" y="690"/>
                    </a:lnTo>
                    <a:lnTo>
                      <a:pt x="383" y="709"/>
                    </a:lnTo>
                    <a:lnTo>
                      <a:pt x="375" y="723"/>
                    </a:lnTo>
                    <a:lnTo>
                      <a:pt x="361" y="731"/>
                    </a:lnTo>
                    <a:lnTo>
                      <a:pt x="361" y="731"/>
                    </a:lnTo>
                    <a:lnTo>
                      <a:pt x="347" y="733"/>
                    </a:lnTo>
                    <a:lnTo>
                      <a:pt x="338" y="731"/>
                    </a:lnTo>
                    <a:lnTo>
                      <a:pt x="335" y="726"/>
                    </a:lnTo>
                    <a:lnTo>
                      <a:pt x="333" y="719"/>
                    </a:lnTo>
                    <a:lnTo>
                      <a:pt x="333" y="709"/>
                    </a:lnTo>
                    <a:lnTo>
                      <a:pt x="335" y="698"/>
                    </a:lnTo>
                    <a:lnTo>
                      <a:pt x="337" y="688"/>
                    </a:lnTo>
                    <a:lnTo>
                      <a:pt x="335" y="678"/>
                    </a:lnTo>
                    <a:lnTo>
                      <a:pt x="331" y="669"/>
                    </a:lnTo>
                    <a:lnTo>
                      <a:pt x="324" y="660"/>
                    </a:lnTo>
                    <a:lnTo>
                      <a:pt x="324" y="660"/>
                    </a:lnTo>
                    <a:lnTo>
                      <a:pt x="316" y="657"/>
                    </a:lnTo>
                    <a:lnTo>
                      <a:pt x="309" y="659"/>
                    </a:lnTo>
                    <a:lnTo>
                      <a:pt x="305" y="664"/>
                    </a:lnTo>
                    <a:lnTo>
                      <a:pt x="302" y="673"/>
                    </a:lnTo>
                    <a:lnTo>
                      <a:pt x="299" y="683"/>
                    </a:lnTo>
                    <a:lnTo>
                      <a:pt x="295" y="693"/>
                    </a:lnTo>
                    <a:lnTo>
                      <a:pt x="292" y="705"/>
                    </a:lnTo>
                    <a:lnTo>
                      <a:pt x="288" y="714"/>
                    </a:lnTo>
                    <a:lnTo>
                      <a:pt x="281" y="721"/>
                    </a:lnTo>
                    <a:lnTo>
                      <a:pt x="271" y="724"/>
                    </a:lnTo>
                    <a:lnTo>
                      <a:pt x="271" y="724"/>
                    </a:lnTo>
                    <a:lnTo>
                      <a:pt x="262" y="726"/>
                    </a:lnTo>
                    <a:lnTo>
                      <a:pt x="254" y="724"/>
                    </a:lnTo>
                    <a:lnTo>
                      <a:pt x="247" y="721"/>
                    </a:lnTo>
                    <a:lnTo>
                      <a:pt x="242" y="717"/>
                    </a:lnTo>
                    <a:lnTo>
                      <a:pt x="236" y="712"/>
                    </a:lnTo>
                    <a:lnTo>
                      <a:pt x="231" y="709"/>
                    </a:lnTo>
                    <a:lnTo>
                      <a:pt x="224" y="705"/>
                    </a:lnTo>
                    <a:lnTo>
                      <a:pt x="219" y="704"/>
                    </a:lnTo>
                    <a:lnTo>
                      <a:pt x="210" y="705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195" y="714"/>
                    </a:lnTo>
                    <a:lnTo>
                      <a:pt x="193" y="721"/>
                    </a:lnTo>
                    <a:lnTo>
                      <a:pt x="195" y="730"/>
                    </a:lnTo>
                    <a:lnTo>
                      <a:pt x="198" y="738"/>
                    </a:lnTo>
                    <a:lnTo>
                      <a:pt x="202" y="749"/>
                    </a:lnTo>
                    <a:lnTo>
                      <a:pt x="205" y="757"/>
                    </a:lnTo>
                    <a:lnTo>
                      <a:pt x="205" y="768"/>
                    </a:lnTo>
                    <a:lnTo>
                      <a:pt x="200" y="776"/>
                    </a:lnTo>
                    <a:lnTo>
                      <a:pt x="190" y="783"/>
                    </a:lnTo>
                    <a:lnTo>
                      <a:pt x="172" y="790"/>
                    </a:lnTo>
                    <a:lnTo>
                      <a:pt x="172" y="790"/>
                    </a:lnTo>
                    <a:lnTo>
                      <a:pt x="153" y="794"/>
                    </a:lnTo>
                    <a:lnTo>
                      <a:pt x="141" y="792"/>
                    </a:lnTo>
                    <a:lnTo>
                      <a:pt x="134" y="788"/>
                    </a:lnTo>
                    <a:lnTo>
                      <a:pt x="131" y="783"/>
                    </a:lnTo>
                    <a:lnTo>
                      <a:pt x="129" y="776"/>
                    </a:lnTo>
                    <a:lnTo>
                      <a:pt x="129" y="768"/>
                    </a:lnTo>
                    <a:lnTo>
                      <a:pt x="128" y="759"/>
                    </a:lnTo>
                    <a:lnTo>
                      <a:pt x="126" y="750"/>
                    </a:lnTo>
                    <a:lnTo>
                      <a:pt x="121" y="743"/>
                    </a:lnTo>
                    <a:lnTo>
                      <a:pt x="110" y="738"/>
                    </a:lnTo>
                    <a:lnTo>
                      <a:pt x="110" y="738"/>
                    </a:lnTo>
                    <a:lnTo>
                      <a:pt x="100" y="738"/>
                    </a:lnTo>
                    <a:lnTo>
                      <a:pt x="91" y="742"/>
                    </a:lnTo>
                    <a:lnTo>
                      <a:pt x="86" y="749"/>
                    </a:lnTo>
                    <a:lnTo>
                      <a:pt x="81" y="759"/>
                    </a:lnTo>
                    <a:lnTo>
                      <a:pt x="77" y="771"/>
                    </a:lnTo>
                    <a:lnTo>
                      <a:pt x="74" y="783"/>
                    </a:lnTo>
                    <a:lnTo>
                      <a:pt x="72" y="799"/>
                    </a:lnTo>
                    <a:lnTo>
                      <a:pt x="69" y="813"/>
                    </a:lnTo>
                    <a:lnTo>
                      <a:pt x="64" y="826"/>
                    </a:lnTo>
                    <a:lnTo>
                      <a:pt x="58" y="838"/>
                    </a:lnTo>
                    <a:lnTo>
                      <a:pt x="58" y="838"/>
                    </a:lnTo>
                    <a:lnTo>
                      <a:pt x="51" y="847"/>
                    </a:lnTo>
                    <a:lnTo>
                      <a:pt x="45" y="856"/>
                    </a:lnTo>
                    <a:lnTo>
                      <a:pt x="36" y="864"/>
                    </a:lnTo>
                    <a:lnTo>
                      <a:pt x="29" y="870"/>
                    </a:lnTo>
                    <a:lnTo>
                      <a:pt x="20" y="875"/>
                    </a:lnTo>
                    <a:lnTo>
                      <a:pt x="15" y="878"/>
                    </a:lnTo>
                    <a:lnTo>
                      <a:pt x="8" y="880"/>
                    </a:lnTo>
                    <a:lnTo>
                      <a:pt x="5" y="882"/>
                    </a:lnTo>
                    <a:lnTo>
                      <a:pt x="1" y="882"/>
                    </a:lnTo>
                    <a:lnTo>
                      <a:pt x="0" y="883"/>
                    </a:lnTo>
                    <a:lnTo>
                      <a:pt x="0" y="882"/>
                    </a:lnTo>
                    <a:lnTo>
                      <a:pt x="0" y="882"/>
                    </a:lnTo>
                    <a:close/>
                  </a:path>
                </a:pathLst>
              </a:custGeom>
              <a:solidFill>
                <a:srgbClr val="FF5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63" name="Freeform 1087">
                <a:extLst>
                  <a:ext uri="{FF2B5EF4-FFF2-40B4-BE49-F238E27FC236}">
                    <a16:creationId xmlns:a16="http://schemas.microsoft.com/office/drawing/2014/main" id="{239D0681-70DF-7A4F-E319-1E424C946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824"/>
                <a:ext cx="698" cy="442"/>
              </a:xfrm>
              <a:custGeom>
                <a:avLst/>
                <a:gdLst>
                  <a:gd name="T0" fmla="*/ 1396 w 1396"/>
                  <a:gd name="T1" fmla="*/ 114 h 883"/>
                  <a:gd name="T2" fmla="*/ 1373 w 1396"/>
                  <a:gd name="T3" fmla="*/ 144 h 883"/>
                  <a:gd name="T4" fmla="*/ 1335 w 1396"/>
                  <a:gd name="T5" fmla="*/ 166 h 883"/>
                  <a:gd name="T6" fmla="*/ 1271 w 1396"/>
                  <a:gd name="T7" fmla="*/ 171 h 883"/>
                  <a:gd name="T8" fmla="*/ 1265 w 1396"/>
                  <a:gd name="T9" fmla="*/ 183 h 883"/>
                  <a:gd name="T10" fmla="*/ 1244 w 1396"/>
                  <a:gd name="T11" fmla="*/ 208 h 883"/>
                  <a:gd name="T12" fmla="*/ 1178 w 1396"/>
                  <a:gd name="T13" fmla="*/ 232 h 883"/>
                  <a:gd name="T14" fmla="*/ 1121 w 1396"/>
                  <a:gd name="T15" fmla="*/ 240 h 883"/>
                  <a:gd name="T16" fmla="*/ 1099 w 1396"/>
                  <a:gd name="T17" fmla="*/ 263 h 883"/>
                  <a:gd name="T18" fmla="*/ 1087 w 1396"/>
                  <a:gd name="T19" fmla="*/ 294 h 883"/>
                  <a:gd name="T20" fmla="*/ 1059 w 1396"/>
                  <a:gd name="T21" fmla="*/ 311 h 883"/>
                  <a:gd name="T22" fmla="*/ 1014 w 1396"/>
                  <a:gd name="T23" fmla="*/ 277 h 883"/>
                  <a:gd name="T24" fmla="*/ 974 w 1396"/>
                  <a:gd name="T25" fmla="*/ 254 h 883"/>
                  <a:gd name="T26" fmla="*/ 943 w 1396"/>
                  <a:gd name="T27" fmla="*/ 266 h 883"/>
                  <a:gd name="T28" fmla="*/ 950 w 1396"/>
                  <a:gd name="T29" fmla="*/ 299 h 883"/>
                  <a:gd name="T30" fmla="*/ 1035 w 1396"/>
                  <a:gd name="T31" fmla="*/ 354 h 883"/>
                  <a:gd name="T32" fmla="*/ 1035 w 1396"/>
                  <a:gd name="T33" fmla="*/ 377 h 883"/>
                  <a:gd name="T34" fmla="*/ 1021 w 1396"/>
                  <a:gd name="T35" fmla="*/ 384 h 883"/>
                  <a:gd name="T36" fmla="*/ 1012 w 1396"/>
                  <a:gd name="T37" fmla="*/ 391 h 883"/>
                  <a:gd name="T38" fmla="*/ 1014 w 1396"/>
                  <a:gd name="T39" fmla="*/ 412 h 883"/>
                  <a:gd name="T40" fmla="*/ 1014 w 1396"/>
                  <a:gd name="T41" fmla="*/ 439 h 883"/>
                  <a:gd name="T42" fmla="*/ 998 w 1396"/>
                  <a:gd name="T43" fmla="*/ 448 h 883"/>
                  <a:gd name="T44" fmla="*/ 981 w 1396"/>
                  <a:gd name="T45" fmla="*/ 455 h 883"/>
                  <a:gd name="T46" fmla="*/ 971 w 1396"/>
                  <a:gd name="T47" fmla="*/ 474 h 883"/>
                  <a:gd name="T48" fmla="*/ 948 w 1396"/>
                  <a:gd name="T49" fmla="*/ 477 h 883"/>
                  <a:gd name="T50" fmla="*/ 914 w 1396"/>
                  <a:gd name="T51" fmla="*/ 436 h 883"/>
                  <a:gd name="T52" fmla="*/ 893 w 1396"/>
                  <a:gd name="T53" fmla="*/ 358 h 883"/>
                  <a:gd name="T54" fmla="*/ 858 w 1396"/>
                  <a:gd name="T55" fmla="*/ 349 h 883"/>
                  <a:gd name="T56" fmla="*/ 829 w 1396"/>
                  <a:gd name="T57" fmla="*/ 420 h 883"/>
                  <a:gd name="T58" fmla="*/ 788 w 1396"/>
                  <a:gd name="T59" fmla="*/ 453 h 883"/>
                  <a:gd name="T60" fmla="*/ 755 w 1396"/>
                  <a:gd name="T61" fmla="*/ 455 h 883"/>
                  <a:gd name="T62" fmla="*/ 722 w 1396"/>
                  <a:gd name="T63" fmla="*/ 456 h 883"/>
                  <a:gd name="T64" fmla="*/ 718 w 1396"/>
                  <a:gd name="T65" fmla="*/ 456 h 883"/>
                  <a:gd name="T66" fmla="*/ 715 w 1396"/>
                  <a:gd name="T67" fmla="*/ 458 h 883"/>
                  <a:gd name="T68" fmla="*/ 655 w 1396"/>
                  <a:gd name="T69" fmla="*/ 475 h 883"/>
                  <a:gd name="T70" fmla="*/ 646 w 1396"/>
                  <a:gd name="T71" fmla="*/ 505 h 883"/>
                  <a:gd name="T72" fmla="*/ 625 w 1396"/>
                  <a:gd name="T73" fmla="*/ 527 h 883"/>
                  <a:gd name="T74" fmla="*/ 589 w 1396"/>
                  <a:gd name="T75" fmla="*/ 538 h 883"/>
                  <a:gd name="T76" fmla="*/ 551 w 1396"/>
                  <a:gd name="T77" fmla="*/ 550 h 883"/>
                  <a:gd name="T78" fmla="*/ 535 w 1396"/>
                  <a:gd name="T79" fmla="*/ 610 h 883"/>
                  <a:gd name="T80" fmla="*/ 501 w 1396"/>
                  <a:gd name="T81" fmla="*/ 636 h 883"/>
                  <a:gd name="T82" fmla="*/ 478 w 1396"/>
                  <a:gd name="T83" fmla="*/ 614 h 883"/>
                  <a:gd name="T84" fmla="*/ 435 w 1396"/>
                  <a:gd name="T85" fmla="*/ 586 h 883"/>
                  <a:gd name="T86" fmla="*/ 394 w 1396"/>
                  <a:gd name="T87" fmla="*/ 648 h 883"/>
                  <a:gd name="T88" fmla="*/ 361 w 1396"/>
                  <a:gd name="T89" fmla="*/ 731 h 883"/>
                  <a:gd name="T90" fmla="*/ 333 w 1396"/>
                  <a:gd name="T91" fmla="*/ 719 h 883"/>
                  <a:gd name="T92" fmla="*/ 331 w 1396"/>
                  <a:gd name="T93" fmla="*/ 669 h 883"/>
                  <a:gd name="T94" fmla="*/ 305 w 1396"/>
                  <a:gd name="T95" fmla="*/ 664 h 883"/>
                  <a:gd name="T96" fmla="*/ 288 w 1396"/>
                  <a:gd name="T97" fmla="*/ 714 h 883"/>
                  <a:gd name="T98" fmla="*/ 254 w 1396"/>
                  <a:gd name="T99" fmla="*/ 724 h 883"/>
                  <a:gd name="T100" fmla="*/ 224 w 1396"/>
                  <a:gd name="T101" fmla="*/ 705 h 883"/>
                  <a:gd name="T102" fmla="*/ 195 w 1396"/>
                  <a:gd name="T103" fmla="*/ 714 h 883"/>
                  <a:gd name="T104" fmla="*/ 205 w 1396"/>
                  <a:gd name="T105" fmla="*/ 757 h 883"/>
                  <a:gd name="T106" fmla="*/ 172 w 1396"/>
                  <a:gd name="T107" fmla="*/ 790 h 883"/>
                  <a:gd name="T108" fmla="*/ 129 w 1396"/>
                  <a:gd name="T109" fmla="*/ 776 h 883"/>
                  <a:gd name="T110" fmla="*/ 110 w 1396"/>
                  <a:gd name="T111" fmla="*/ 738 h 883"/>
                  <a:gd name="T112" fmla="*/ 81 w 1396"/>
                  <a:gd name="T113" fmla="*/ 759 h 883"/>
                  <a:gd name="T114" fmla="*/ 64 w 1396"/>
                  <a:gd name="T115" fmla="*/ 826 h 883"/>
                  <a:gd name="T116" fmla="*/ 36 w 1396"/>
                  <a:gd name="T117" fmla="*/ 864 h 883"/>
                  <a:gd name="T118" fmla="*/ 5 w 1396"/>
                  <a:gd name="T119" fmla="*/ 882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6" h="883">
                    <a:moveTo>
                      <a:pt x="0" y="882"/>
                    </a:moveTo>
                    <a:lnTo>
                      <a:pt x="0" y="664"/>
                    </a:lnTo>
                    <a:lnTo>
                      <a:pt x="1396" y="0"/>
                    </a:lnTo>
                    <a:lnTo>
                      <a:pt x="1396" y="107"/>
                    </a:lnTo>
                    <a:lnTo>
                      <a:pt x="1396" y="114"/>
                    </a:lnTo>
                    <a:lnTo>
                      <a:pt x="1396" y="114"/>
                    </a:lnTo>
                    <a:lnTo>
                      <a:pt x="1387" y="121"/>
                    </a:lnTo>
                    <a:lnTo>
                      <a:pt x="1382" y="130"/>
                    </a:lnTo>
                    <a:lnTo>
                      <a:pt x="1377" y="137"/>
                    </a:lnTo>
                    <a:lnTo>
                      <a:pt x="1373" y="144"/>
                    </a:lnTo>
                    <a:lnTo>
                      <a:pt x="1368" y="151"/>
                    </a:lnTo>
                    <a:lnTo>
                      <a:pt x="1365" y="156"/>
                    </a:lnTo>
                    <a:lnTo>
                      <a:pt x="1358" y="159"/>
                    </a:lnTo>
                    <a:lnTo>
                      <a:pt x="1347" y="164"/>
                    </a:lnTo>
                    <a:lnTo>
                      <a:pt x="1335" y="166"/>
                    </a:lnTo>
                    <a:lnTo>
                      <a:pt x="1320" y="166"/>
                    </a:lnTo>
                    <a:lnTo>
                      <a:pt x="1320" y="166"/>
                    </a:lnTo>
                    <a:lnTo>
                      <a:pt x="1297" y="168"/>
                    </a:lnTo>
                    <a:lnTo>
                      <a:pt x="1282" y="168"/>
                    </a:lnTo>
                    <a:lnTo>
                      <a:pt x="1271" y="171"/>
                    </a:lnTo>
                    <a:lnTo>
                      <a:pt x="1265" y="173"/>
                    </a:lnTo>
                    <a:lnTo>
                      <a:pt x="1261" y="176"/>
                    </a:lnTo>
                    <a:lnTo>
                      <a:pt x="1261" y="180"/>
                    </a:lnTo>
                    <a:lnTo>
                      <a:pt x="1263" y="182"/>
                    </a:lnTo>
                    <a:lnTo>
                      <a:pt x="1265" y="183"/>
                    </a:lnTo>
                    <a:lnTo>
                      <a:pt x="1266" y="185"/>
                    </a:lnTo>
                    <a:lnTo>
                      <a:pt x="1268" y="185"/>
                    </a:lnTo>
                    <a:lnTo>
                      <a:pt x="1268" y="185"/>
                    </a:lnTo>
                    <a:lnTo>
                      <a:pt x="1256" y="197"/>
                    </a:lnTo>
                    <a:lnTo>
                      <a:pt x="1244" y="208"/>
                    </a:lnTo>
                    <a:lnTo>
                      <a:pt x="1232" y="214"/>
                    </a:lnTo>
                    <a:lnTo>
                      <a:pt x="1218" y="221"/>
                    </a:lnTo>
                    <a:lnTo>
                      <a:pt x="1206" y="227"/>
                    </a:lnTo>
                    <a:lnTo>
                      <a:pt x="1192" y="230"/>
                    </a:lnTo>
                    <a:lnTo>
                      <a:pt x="1178" y="232"/>
                    </a:lnTo>
                    <a:lnTo>
                      <a:pt x="1164" y="234"/>
                    </a:lnTo>
                    <a:lnTo>
                      <a:pt x="1149" y="237"/>
                    </a:lnTo>
                    <a:lnTo>
                      <a:pt x="1133" y="239"/>
                    </a:lnTo>
                    <a:lnTo>
                      <a:pt x="1133" y="239"/>
                    </a:lnTo>
                    <a:lnTo>
                      <a:pt x="1121" y="240"/>
                    </a:lnTo>
                    <a:lnTo>
                      <a:pt x="1111" y="244"/>
                    </a:lnTo>
                    <a:lnTo>
                      <a:pt x="1106" y="247"/>
                    </a:lnTo>
                    <a:lnTo>
                      <a:pt x="1102" y="251"/>
                    </a:lnTo>
                    <a:lnTo>
                      <a:pt x="1099" y="256"/>
                    </a:lnTo>
                    <a:lnTo>
                      <a:pt x="1099" y="263"/>
                    </a:lnTo>
                    <a:lnTo>
                      <a:pt x="1097" y="268"/>
                    </a:lnTo>
                    <a:lnTo>
                      <a:pt x="1095" y="277"/>
                    </a:lnTo>
                    <a:lnTo>
                      <a:pt x="1092" y="284"/>
                    </a:lnTo>
                    <a:lnTo>
                      <a:pt x="1087" y="294"/>
                    </a:lnTo>
                    <a:lnTo>
                      <a:pt x="1087" y="294"/>
                    </a:lnTo>
                    <a:lnTo>
                      <a:pt x="1081" y="303"/>
                    </a:lnTo>
                    <a:lnTo>
                      <a:pt x="1076" y="308"/>
                    </a:lnTo>
                    <a:lnTo>
                      <a:pt x="1071" y="311"/>
                    </a:lnTo>
                    <a:lnTo>
                      <a:pt x="1066" y="313"/>
                    </a:lnTo>
                    <a:lnTo>
                      <a:pt x="1059" y="311"/>
                    </a:lnTo>
                    <a:lnTo>
                      <a:pt x="1054" y="308"/>
                    </a:lnTo>
                    <a:lnTo>
                      <a:pt x="1047" y="303"/>
                    </a:lnTo>
                    <a:lnTo>
                      <a:pt x="1036" y="296"/>
                    </a:lnTo>
                    <a:lnTo>
                      <a:pt x="1026" y="287"/>
                    </a:lnTo>
                    <a:lnTo>
                      <a:pt x="1014" y="277"/>
                    </a:lnTo>
                    <a:lnTo>
                      <a:pt x="1014" y="277"/>
                    </a:lnTo>
                    <a:lnTo>
                      <a:pt x="1000" y="268"/>
                    </a:lnTo>
                    <a:lnTo>
                      <a:pt x="990" y="261"/>
                    </a:lnTo>
                    <a:lnTo>
                      <a:pt x="981" y="256"/>
                    </a:lnTo>
                    <a:lnTo>
                      <a:pt x="974" y="254"/>
                    </a:lnTo>
                    <a:lnTo>
                      <a:pt x="967" y="253"/>
                    </a:lnTo>
                    <a:lnTo>
                      <a:pt x="962" y="254"/>
                    </a:lnTo>
                    <a:lnTo>
                      <a:pt x="957" y="258"/>
                    </a:lnTo>
                    <a:lnTo>
                      <a:pt x="950" y="261"/>
                    </a:lnTo>
                    <a:lnTo>
                      <a:pt x="943" y="266"/>
                    </a:lnTo>
                    <a:lnTo>
                      <a:pt x="936" y="273"/>
                    </a:lnTo>
                    <a:lnTo>
                      <a:pt x="936" y="273"/>
                    </a:lnTo>
                    <a:lnTo>
                      <a:pt x="933" y="280"/>
                    </a:lnTo>
                    <a:lnTo>
                      <a:pt x="938" y="291"/>
                    </a:lnTo>
                    <a:lnTo>
                      <a:pt x="950" y="299"/>
                    </a:lnTo>
                    <a:lnTo>
                      <a:pt x="966" y="311"/>
                    </a:lnTo>
                    <a:lnTo>
                      <a:pt x="985" y="322"/>
                    </a:lnTo>
                    <a:lnTo>
                      <a:pt x="1004" y="334"/>
                    </a:lnTo>
                    <a:lnTo>
                      <a:pt x="1021" y="344"/>
                    </a:lnTo>
                    <a:lnTo>
                      <a:pt x="1035" y="354"/>
                    </a:lnTo>
                    <a:lnTo>
                      <a:pt x="1040" y="365"/>
                    </a:lnTo>
                    <a:lnTo>
                      <a:pt x="1038" y="374"/>
                    </a:lnTo>
                    <a:lnTo>
                      <a:pt x="1038" y="374"/>
                    </a:lnTo>
                    <a:lnTo>
                      <a:pt x="1036" y="375"/>
                    </a:lnTo>
                    <a:lnTo>
                      <a:pt x="1035" y="377"/>
                    </a:lnTo>
                    <a:lnTo>
                      <a:pt x="1033" y="379"/>
                    </a:lnTo>
                    <a:lnTo>
                      <a:pt x="1030" y="380"/>
                    </a:lnTo>
                    <a:lnTo>
                      <a:pt x="1026" y="382"/>
                    </a:lnTo>
                    <a:lnTo>
                      <a:pt x="1024" y="382"/>
                    </a:lnTo>
                    <a:lnTo>
                      <a:pt x="1021" y="384"/>
                    </a:lnTo>
                    <a:lnTo>
                      <a:pt x="1019" y="386"/>
                    </a:lnTo>
                    <a:lnTo>
                      <a:pt x="1016" y="387"/>
                    </a:lnTo>
                    <a:lnTo>
                      <a:pt x="1016" y="387"/>
                    </a:lnTo>
                    <a:lnTo>
                      <a:pt x="1016" y="387"/>
                    </a:lnTo>
                    <a:lnTo>
                      <a:pt x="1012" y="391"/>
                    </a:lnTo>
                    <a:lnTo>
                      <a:pt x="1011" y="394"/>
                    </a:lnTo>
                    <a:lnTo>
                      <a:pt x="1011" y="398"/>
                    </a:lnTo>
                    <a:lnTo>
                      <a:pt x="1012" y="403"/>
                    </a:lnTo>
                    <a:lnTo>
                      <a:pt x="1012" y="406"/>
                    </a:lnTo>
                    <a:lnTo>
                      <a:pt x="1014" y="412"/>
                    </a:lnTo>
                    <a:lnTo>
                      <a:pt x="1016" y="418"/>
                    </a:lnTo>
                    <a:lnTo>
                      <a:pt x="1016" y="424"/>
                    </a:lnTo>
                    <a:lnTo>
                      <a:pt x="1016" y="432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2" y="443"/>
                    </a:lnTo>
                    <a:lnTo>
                      <a:pt x="1009" y="444"/>
                    </a:lnTo>
                    <a:lnTo>
                      <a:pt x="1005" y="446"/>
                    </a:lnTo>
                    <a:lnTo>
                      <a:pt x="1002" y="448"/>
                    </a:lnTo>
                    <a:lnTo>
                      <a:pt x="998" y="448"/>
                    </a:lnTo>
                    <a:lnTo>
                      <a:pt x="995" y="450"/>
                    </a:lnTo>
                    <a:lnTo>
                      <a:pt x="990" y="451"/>
                    </a:lnTo>
                    <a:lnTo>
                      <a:pt x="986" y="451"/>
                    </a:lnTo>
                    <a:lnTo>
                      <a:pt x="985" y="453"/>
                    </a:lnTo>
                    <a:lnTo>
                      <a:pt x="981" y="455"/>
                    </a:lnTo>
                    <a:lnTo>
                      <a:pt x="981" y="455"/>
                    </a:lnTo>
                    <a:lnTo>
                      <a:pt x="979" y="460"/>
                    </a:lnTo>
                    <a:lnTo>
                      <a:pt x="976" y="465"/>
                    </a:lnTo>
                    <a:lnTo>
                      <a:pt x="972" y="470"/>
                    </a:lnTo>
                    <a:lnTo>
                      <a:pt x="971" y="474"/>
                    </a:lnTo>
                    <a:lnTo>
                      <a:pt x="967" y="477"/>
                    </a:lnTo>
                    <a:lnTo>
                      <a:pt x="964" y="479"/>
                    </a:lnTo>
                    <a:lnTo>
                      <a:pt x="960" y="481"/>
                    </a:lnTo>
                    <a:lnTo>
                      <a:pt x="955" y="479"/>
                    </a:lnTo>
                    <a:lnTo>
                      <a:pt x="948" y="477"/>
                    </a:lnTo>
                    <a:lnTo>
                      <a:pt x="940" y="472"/>
                    </a:lnTo>
                    <a:lnTo>
                      <a:pt x="940" y="472"/>
                    </a:lnTo>
                    <a:lnTo>
                      <a:pt x="928" y="463"/>
                    </a:lnTo>
                    <a:lnTo>
                      <a:pt x="919" y="450"/>
                    </a:lnTo>
                    <a:lnTo>
                      <a:pt x="914" y="436"/>
                    </a:lnTo>
                    <a:lnTo>
                      <a:pt x="909" y="418"/>
                    </a:lnTo>
                    <a:lnTo>
                      <a:pt x="905" y="403"/>
                    </a:lnTo>
                    <a:lnTo>
                      <a:pt x="902" y="386"/>
                    </a:lnTo>
                    <a:lnTo>
                      <a:pt x="898" y="372"/>
                    </a:lnTo>
                    <a:lnTo>
                      <a:pt x="893" y="358"/>
                    </a:lnTo>
                    <a:lnTo>
                      <a:pt x="886" y="349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67" y="344"/>
                    </a:lnTo>
                    <a:lnTo>
                      <a:pt x="858" y="349"/>
                    </a:lnTo>
                    <a:lnTo>
                      <a:pt x="852" y="360"/>
                    </a:lnTo>
                    <a:lnTo>
                      <a:pt x="846" y="374"/>
                    </a:lnTo>
                    <a:lnTo>
                      <a:pt x="841" y="389"/>
                    </a:lnTo>
                    <a:lnTo>
                      <a:pt x="834" y="405"/>
                    </a:lnTo>
                    <a:lnTo>
                      <a:pt x="829" y="420"/>
                    </a:lnTo>
                    <a:lnTo>
                      <a:pt x="820" y="434"/>
                    </a:lnTo>
                    <a:lnTo>
                      <a:pt x="812" y="444"/>
                    </a:lnTo>
                    <a:lnTo>
                      <a:pt x="800" y="451"/>
                    </a:lnTo>
                    <a:lnTo>
                      <a:pt x="800" y="451"/>
                    </a:lnTo>
                    <a:lnTo>
                      <a:pt x="788" y="453"/>
                    </a:lnTo>
                    <a:lnTo>
                      <a:pt x="779" y="455"/>
                    </a:lnTo>
                    <a:lnTo>
                      <a:pt x="772" y="455"/>
                    </a:lnTo>
                    <a:lnTo>
                      <a:pt x="765" y="456"/>
                    </a:lnTo>
                    <a:lnTo>
                      <a:pt x="760" y="455"/>
                    </a:lnTo>
                    <a:lnTo>
                      <a:pt x="755" y="455"/>
                    </a:lnTo>
                    <a:lnTo>
                      <a:pt x="748" y="455"/>
                    </a:lnTo>
                    <a:lnTo>
                      <a:pt x="741" y="455"/>
                    </a:lnTo>
                    <a:lnTo>
                      <a:pt x="732" y="455"/>
                    </a:lnTo>
                    <a:lnTo>
                      <a:pt x="722" y="456"/>
                    </a:lnTo>
                    <a:lnTo>
                      <a:pt x="722" y="456"/>
                    </a:lnTo>
                    <a:lnTo>
                      <a:pt x="722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18" y="456"/>
                    </a:lnTo>
                    <a:lnTo>
                      <a:pt x="718" y="456"/>
                    </a:lnTo>
                    <a:lnTo>
                      <a:pt x="718" y="456"/>
                    </a:lnTo>
                    <a:lnTo>
                      <a:pt x="717" y="458"/>
                    </a:lnTo>
                    <a:lnTo>
                      <a:pt x="717" y="458"/>
                    </a:lnTo>
                    <a:lnTo>
                      <a:pt x="715" y="458"/>
                    </a:lnTo>
                    <a:lnTo>
                      <a:pt x="715" y="458"/>
                    </a:lnTo>
                    <a:lnTo>
                      <a:pt x="715" y="458"/>
                    </a:lnTo>
                    <a:lnTo>
                      <a:pt x="691" y="462"/>
                    </a:lnTo>
                    <a:lnTo>
                      <a:pt x="674" y="467"/>
                    </a:lnTo>
                    <a:lnTo>
                      <a:pt x="661" y="470"/>
                    </a:lnTo>
                    <a:lnTo>
                      <a:pt x="655" y="475"/>
                    </a:lnTo>
                    <a:lnTo>
                      <a:pt x="651" y="481"/>
                    </a:lnTo>
                    <a:lnTo>
                      <a:pt x="649" y="486"/>
                    </a:lnTo>
                    <a:lnTo>
                      <a:pt x="649" y="491"/>
                    </a:lnTo>
                    <a:lnTo>
                      <a:pt x="649" y="498"/>
                    </a:lnTo>
                    <a:lnTo>
                      <a:pt x="646" y="505"/>
                    </a:lnTo>
                    <a:lnTo>
                      <a:pt x="642" y="512"/>
                    </a:lnTo>
                    <a:lnTo>
                      <a:pt x="642" y="512"/>
                    </a:lnTo>
                    <a:lnTo>
                      <a:pt x="636" y="519"/>
                    </a:lnTo>
                    <a:lnTo>
                      <a:pt x="630" y="524"/>
                    </a:lnTo>
                    <a:lnTo>
                      <a:pt x="625" y="527"/>
                    </a:lnTo>
                    <a:lnTo>
                      <a:pt x="620" y="531"/>
                    </a:lnTo>
                    <a:lnTo>
                      <a:pt x="613" y="533"/>
                    </a:lnTo>
                    <a:lnTo>
                      <a:pt x="606" y="534"/>
                    </a:lnTo>
                    <a:lnTo>
                      <a:pt x="598" y="536"/>
                    </a:lnTo>
                    <a:lnTo>
                      <a:pt x="589" y="538"/>
                    </a:lnTo>
                    <a:lnTo>
                      <a:pt x="579" y="538"/>
                    </a:lnTo>
                    <a:lnTo>
                      <a:pt x="566" y="539"/>
                    </a:lnTo>
                    <a:lnTo>
                      <a:pt x="566" y="539"/>
                    </a:lnTo>
                    <a:lnTo>
                      <a:pt x="558" y="543"/>
                    </a:lnTo>
                    <a:lnTo>
                      <a:pt x="551" y="550"/>
                    </a:lnTo>
                    <a:lnTo>
                      <a:pt x="546" y="558"/>
                    </a:lnTo>
                    <a:lnTo>
                      <a:pt x="542" y="571"/>
                    </a:lnTo>
                    <a:lnTo>
                      <a:pt x="540" y="584"/>
                    </a:lnTo>
                    <a:lnTo>
                      <a:pt x="539" y="596"/>
                    </a:lnTo>
                    <a:lnTo>
                      <a:pt x="535" y="610"/>
                    </a:lnTo>
                    <a:lnTo>
                      <a:pt x="530" y="621"/>
                    </a:lnTo>
                    <a:lnTo>
                      <a:pt x="523" y="629"/>
                    </a:lnTo>
                    <a:lnTo>
                      <a:pt x="511" y="634"/>
                    </a:lnTo>
                    <a:lnTo>
                      <a:pt x="511" y="634"/>
                    </a:lnTo>
                    <a:lnTo>
                      <a:pt x="501" y="636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28"/>
                    </a:lnTo>
                    <a:lnTo>
                      <a:pt x="482" y="621"/>
                    </a:lnTo>
                    <a:lnTo>
                      <a:pt x="478" y="614"/>
                    </a:lnTo>
                    <a:lnTo>
                      <a:pt x="471" y="605"/>
                    </a:lnTo>
                    <a:lnTo>
                      <a:pt x="464" y="598"/>
                    </a:lnTo>
                    <a:lnTo>
                      <a:pt x="452" y="591"/>
                    </a:lnTo>
                    <a:lnTo>
                      <a:pt x="435" y="586"/>
                    </a:lnTo>
                    <a:lnTo>
                      <a:pt x="435" y="586"/>
                    </a:lnTo>
                    <a:lnTo>
                      <a:pt x="418" y="586"/>
                    </a:lnTo>
                    <a:lnTo>
                      <a:pt x="407" y="595"/>
                    </a:lnTo>
                    <a:lnTo>
                      <a:pt x="401" y="609"/>
                    </a:lnTo>
                    <a:lnTo>
                      <a:pt x="395" y="628"/>
                    </a:lnTo>
                    <a:lnTo>
                      <a:pt x="394" y="648"/>
                    </a:lnTo>
                    <a:lnTo>
                      <a:pt x="392" y="669"/>
                    </a:lnTo>
                    <a:lnTo>
                      <a:pt x="388" y="690"/>
                    </a:lnTo>
                    <a:lnTo>
                      <a:pt x="383" y="709"/>
                    </a:lnTo>
                    <a:lnTo>
                      <a:pt x="375" y="723"/>
                    </a:lnTo>
                    <a:lnTo>
                      <a:pt x="361" y="731"/>
                    </a:lnTo>
                    <a:lnTo>
                      <a:pt x="361" y="731"/>
                    </a:lnTo>
                    <a:lnTo>
                      <a:pt x="347" y="733"/>
                    </a:lnTo>
                    <a:lnTo>
                      <a:pt x="338" y="731"/>
                    </a:lnTo>
                    <a:lnTo>
                      <a:pt x="335" y="726"/>
                    </a:lnTo>
                    <a:lnTo>
                      <a:pt x="333" y="719"/>
                    </a:lnTo>
                    <a:lnTo>
                      <a:pt x="333" y="709"/>
                    </a:lnTo>
                    <a:lnTo>
                      <a:pt x="335" y="698"/>
                    </a:lnTo>
                    <a:lnTo>
                      <a:pt x="337" y="688"/>
                    </a:lnTo>
                    <a:lnTo>
                      <a:pt x="335" y="678"/>
                    </a:lnTo>
                    <a:lnTo>
                      <a:pt x="331" y="669"/>
                    </a:lnTo>
                    <a:lnTo>
                      <a:pt x="324" y="660"/>
                    </a:lnTo>
                    <a:lnTo>
                      <a:pt x="324" y="660"/>
                    </a:lnTo>
                    <a:lnTo>
                      <a:pt x="316" y="657"/>
                    </a:lnTo>
                    <a:lnTo>
                      <a:pt x="309" y="659"/>
                    </a:lnTo>
                    <a:lnTo>
                      <a:pt x="305" y="664"/>
                    </a:lnTo>
                    <a:lnTo>
                      <a:pt x="302" y="673"/>
                    </a:lnTo>
                    <a:lnTo>
                      <a:pt x="299" y="683"/>
                    </a:lnTo>
                    <a:lnTo>
                      <a:pt x="295" y="693"/>
                    </a:lnTo>
                    <a:lnTo>
                      <a:pt x="292" y="705"/>
                    </a:lnTo>
                    <a:lnTo>
                      <a:pt x="288" y="714"/>
                    </a:lnTo>
                    <a:lnTo>
                      <a:pt x="281" y="721"/>
                    </a:lnTo>
                    <a:lnTo>
                      <a:pt x="271" y="724"/>
                    </a:lnTo>
                    <a:lnTo>
                      <a:pt x="271" y="724"/>
                    </a:lnTo>
                    <a:lnTo>
                      <a:pt x="262" y="726"/>
                    </a:lnTo>
                    <a:lnTo>
                      <a:pt x="254" y="724"/>
                    </a:lnTo>
                    <a:lnTo>
                      <a:pt x="247" y="721"/>
                    </a:lnTo>
                    <a:lnTo>
                      <a:pt x="242" y="717"/>
                    </a:lnTo>
                    <a:lnTo>
                      <a:pt x="236" y="712"/>
                    </a:lnTo>
                    <a:lnTo>
                      <a:pt x="231" y="709"/>
                    </a:lnTo>
                    <a:lnTo>
                      <a:pt x="224" y="705"/>
                    </a:lnTo>
                    <a:lnTo>
                      <a:pt x="219" y="704"/>
                    </a:lnTo>
                    <a:lnTo>
                      <a:pt x="210" y="705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195" y="714"/>
                    </a:lnTo>
                    <a:lnTo>
                      <a:pt x="193" y="721"/>
                    </a:lnTo>
                    <a:lnTo>
                      <a:pt x="195" y="730"/>
                    </a:lnTo>
                    <a:lnTo>
                      <a:pt x="198" y="738"/>
                    </a:lnTo>
                    <a:lnTo>
                      <a:pt x="202" y="749"/>
                    </a:lnTo>
                    <a:lnTo>
                      <a:pt x="205" y="757"/>
                    </a:lnTo>
                    <a:lnTo>
                      <a:pt x="205" y="768"/>
                    </a:lnTo>
                    <a:lnTo>
                      <a:pt x="200" y="776"/>
                    </a:lnTo>
                    <a:lnTo>
                      <a:pt x="190" y="783"/>
                    </a:lnTo>
                    <a:lnTo>
                      <a:pt x="172" y="790"/>
                    </a:lnTo>
                    <a:lnTo>
                      <a:pt x="172" y="790"/>
                    </a:lnTo>
                    <a:lnTo>
                      <a:pt x="153" y="794"/>
                    </a:lnTo>
                    <a:lnTo>
                      <a:pt x="141" y="792"/>
                    </a:lnTo>
                    <a:lnTo>
                      <a:pt x="134" y="788"/>
                    </a:lnTo>
                    <a:lnTo>
                      <a:pt x="131" y="783"/>
                    </a:lnTo>
                    <a:lnTo>
                      <a:pt x="129" y="776"/>
                    </a:lnTo>
                    <a:lnTo>
                      <a:pt x="129" y="768"/>
                    </a:lnTo>
                    <a:lnTo>
                      <a:pt x="128" y="759"/>
                    </a:lnTo>
                    <a:lnTo>
                      <a:pt x="126" y="750"/>
                    </a:lnTo>
                    <a:lnTo>
                      <a:pt x="121" y="743"/>
                    </a:lnTo>
                    <a:lnTo>
                      <a:pt x="110" y="738"/>
                    </a:lnTo>
                    <a:lnTo>
                      <a:pt x="110" y="738"/>
                    </a:lnTo>
                    <a:lnTo>
                      <a:pt x="100" y="738"/>
                    </a:lnTo>
                    <a:lnTo>
                      <a:pt x="91" y="742"/>
                    </a:lnTo>
                    <a:lnTo>
                      <a:pt x="86" y="749"/>
                    </a:lnTo>
                    <a:lnTo>
                      <a:pt x="81" y="759"/>
                    </a:lnTo>
                    <a:lnTo>
                      <a:pt x="77" y="771"/>
                    </a:lnTo>
                    <a:lnTo>
                      <a:pt x="74" y="783"/>
                    </a:lnTo>
                    <a:lnTo>
                      <a:pt x="72" y="799"/>
                    </a:lnTo>
                    <a:lnTo>
                      <a:pt x="69" y="813"/>
                    </a:lnTo>
                    <a:lnTo>
                      <a:pt x="64" y="826"/>
                    </a:lnTo>
                    <a:lnTo>
                      <a:pt x="58" y="838"/>
                    </a:lnTo>
                    <a:lnTo>
                      <a:pt x="58" y="838"/>
                    </a:lnTo>
                    <a:lnTo>
                      <a:pt x="51" y="847"/>
                    </a:lnTo>
                    <a:lnTo>
                      <a:pt x="45" y="856"/>
                    </a:lnTo>
                    <a:lnTo>
                      <a:pt x="36" y="864"/>
                    </a:lnTo>
                    <a:lnTo>
                      <a:pt x="29" y="870"/>
                    </a:lnTo>
                    <a:lnTo>
                      <a:pt x="20" y="875"/>
                    </a:lnTo>
                    <a:lnTo>
                      <a:pt x="15" y="878"/>
                    </a:lnTo>
                    <a:lnTo>
                      <a:pt x="8" y="880"/>
                    </a:lnTo>
                    <a:lnTo>
                      <a:pt x="5" y="882"/>
                    </a:lnTo>
                    <a:lnTo>
                      <a:pt x="1" y="882"/>
                    </a:lnTo>
                    <a:lnTo>
                      <a:pt x="0" y="883"/>
                    </a:lnTo>
                    <a:lnTo>
                      <a:pt x="0" y="882"/>
                    </a:lnTo>
                    <a:lnTo>
                      <a:pt x="0" y="88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64" name="Freeform 1088">
                <a:extLst>
                  <a:ext uri="{FF2B5EF4-FFF2-40B4-BE49-F238E27FC236}">
                    <a16:creationId xmlns:a16="http://schemas.microsoft.com/office/drawing/2014/main" id="{35FB2464-E581-4A3E-FC7E-BEECA36B7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839"/>
                <a:ext cx="496" cy="430"/>
              </a:xfrm>
              <a:custGeom>
                <a:avLst/>
                <a:gdLst>
                  <a:gd name="T0" fmla="*/ 967 w 992"/>
                  <a:gd name="T1" fmla="*/ 833 h 860"/>
                  <a:gd name="T2" fmla="*/ 955 w 992"/>
                  <a:gd name="T3" fmla="*/ 789 h 860"/>
                  <a:gd name="T4" fmla="*/ 936 w 992"/>
                  <a:gd name="T5" fmla="*/ 764 h 860"/>
                  <a:gd name="T6" fmla="*/ 912 w 992"/>
                  <a:gd name="T7" fmla="*/ 757 h 860"/>
                  <a:gd name="T8" fmla="*/ 891 w 992"/>
                  <a:gd name="T9" fmla="*/ 764 h 860"/>
                  <a:gd name="T10" fmla="*/ 869 w 992"/>
                  <a:gd name="T11" fmla="*/ 762 h 860"/>
                  <a:gd name="T12" fmla="*/ 853 w 992"/>
                  <a:gd name="T13" fmla="*/ 744 h 860"/>
                  <a:gd name="T14" fmla="*/ 852 w 992"/>
                  <a:gd name="T15" fmla="*/ 725 h 860"/>
                  <a:gd name="T16" fmla="*/ 831 w 992"/>
                  <a:gd name="T17" fmla="*/ 717 h 860"/>
                  <a:gd name="T18" fmla="*/ 786 w 992"/>
                  <a:gd name="T19" fmla="*/ 719 h 860"/>
                  <a:gd name="T20" fmla="*/ 751 w 992"/>
                  <a:gd name="T21" fmla="*/ 701 h 860"/>
                  <a:gd name="T22" fmla="*/ 745 w 992"/>
                  <a:gd name="T23" fmla="*/ 682 h 860"/>
                  <a:gd name="T24" fmla="*/ 748 w 992"/>
                  <a:gd name="T25" fmla="*/ 653 h 860"/>
                  <a:gd name="T26" fmla="*/ 741 w 992"/>
                  <a:gd name="T27" fmla="*/ 634 h 860"/>
                  <a:gd name="T28" fmla="*/ 701 w 992"/>
                  <a:gd name="T29" fmla="*/ 615 h 860"/>
                  <a:gd name="T30" fmla="*/ 656 w 992"/>
                  <a:gd name="T31" fmla="*/ 615 h 860"/>
                  <a:gd name="T32" fmla="*/ 637 w 992"/>
                  <a:gd name="T33" fmla="*/ 608 h 860"/>
                  <a:gd name="T34" fmla="*/ 625 w 992"/>
                  <a:gd name="T35" fmla="*/ 580 h 860"/>
                  <a:gd name="T36" fmla="*/ 615 w 992"/>
                  <a:gd name="T37" fmla="*/ 551 h 860"/>
                  <a:gd name="T38" fmla="*/ 591 w 992"/>
                  <a:gd name="T39" fmla="*/ 541 h 860"/>
                  <a:gd name="T40" fmla="*/ 554 w 992"/>
                  <a:gd name="T41" fmla="*/ 541 h 860"/>
                  <a:gd name="T42" fmla="*/ 525 w 992"/>
                  <a:gd name="T43" fmla="*/ 520 h 860"/>
                  <a:gd name="T44" fmla="*/ 520 w 992"/>
                  <a:gd name="T45" fmla="*/ 501 h 860"/>
                  <a:gd name="T46" fmla="*/ 518 w 992"/>
                  <a:gd name="T47" fmla="*/ 482 h 860"/>
                  <a:gd name="T48" fmla="*/ 504 w 992"/>
                  <a:gd name="T49" fmla="*/ 478 h 860"/>
                  <a:gd name="T50" fmla="*/ 459 w 992"/>
                  <a:gd name="T51" fmla="*/ 470 h 860"/>
                  <a:gd name="T52" fmla="*/ 461 w 992"/>
                  <a:gd name="T53" fmla="*/ 442 h 860"/>
                  <a:gd name="T54" fmla="*/ 440 w 992"/>
                  <a:gd name="T55" fmla="*/ 423 h 860"/>
                  <a:gd name="T56" fmla="*/ 399 w 992"/>
                  <a:gd name="T57" fmla="*/ 421 h 860"/>
                  <a:gd name="T58" fmla="*/ 378 w 992"/>
                  <a:gd name="T59" fmla="*/ 425 h 860"/>
                  <a:gd name="T60" fmla="*/ 351 w 992"/>
                  <a:gd name="T61" fmla="*/ 387 h 860"/>
                  <a:gd name="T62" fmla="*/ 313 w 992"/>
                  <a:gd name="T63" fmla="*/ 388 h 860"/>
                  <a:gd name="T64" fmla="*/ 268 w 992"/>
                  <a:gd name="T65" fmla="*/ 387 h 860"/>
                  <a:gd name="T66" fmla="*/ 254 w 992"/>
                  <a:gd name="T67" fmla="*/ 375 h 860"/>
                  <a:gd name="T68" fmla="*/ 245 w 992"/>
                  <a:gd name="T69" fmla="*/ 350 h 860"/>
                  <a:gd name="T70" fmla="*/ 249 w 992"/>
                  <a:gd name="T71" fmla="*/ 330 h 860"/>
                  <a:gd name="T72" fmla="*/ 245 w 992"/>
                  <a:gd name="T73" fmla="*/ 311 h 860"/>
                  <a:gd name="T74" fmla="*/ 233 w 992"/>
                  <a:gd name="T75" fmla="*/ 290 h 860"/>
                  <a:gd name="T76" fmla="*/ 209 w 992"/>
                  <a:gd name="T77" fmla="*/ 286 h 860"/>
                  <a:gd name="T78" fmla="*/ 154 w 992"/>
                  <a:gd name="T79" fmla="*/ 299 h 860"/>
                  <a:gd name="T80" fmla="*/ 112 w 992"/>
                  <a:gd name="T81" fmla="*/ 271 h 860"/>
                  <a:gd name="T82" fmla="*/ 102 w 992"/>
                  <a:gd name="T83" fmla="*/ 238 h 860"/>
                  <a:gd name="T84" fmla="*/ 95 w 992"/>
                  <a:gd name="T85" fmla="*/ 223 h 860"/>
                  <a:gd name="T86" fmla="*/ 84 w 992"/>
                  <a:gd name="T87" fmla="*/ 212 h 860"/>
                  <a:gd name="T88" fmla="*/ 67 w 992"/>
                  <a:gd name="T89" fmla="*/ 214 h 860"/>
                  <a:gd name="T90" fmla="*/ 31 w 992"/>
                  <a:gd name="T91" fmla="*/ 224 h 860"/>
                  <a:gd name="T92" fmla="*/ 0 w 992"/>
                  <a:gd name="T93" fmla="*/ 214 h 860"/>
                  <a:gd name="T94" fmla="*/ 990 w 992"/>
                  <a:gd name="T95" fmla="*/ 860 h 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92" h="860">
                    <a:moveTo>
                      <a:pt x="990" y="860"/>
                    </a:moveTo>
                    <a:lnTo>
                      <a:pt x="980" y="852"/>
                    </a:lnTo>
                    <a:lnTo>
                      <a:pt x="973" y="843"/>
                    </a:lnTo>
                    <a:lnTo>
                      <a:pt x="967" y="833"/>
                    </a:lnTo>
                    <a:lnTo>
                      <a:pt x="964" y="821"/>
                    </a:lnTo>
                    <a:lnTo>
                      <a:pt x="961" y="810"/>
                    </a:lnTo>
                    <a:lnTo>
                      <a:pt x="959" y="800"/>
                    </a:lnTo>
                    <a:lnTo>
                      <a:pt x="955" y="789"/>
                    </a:lnTo>
                    <a:lnTo>
                      <a:pt x="950" y="779"/>
                    </a:lnTo>
                    <a:lnTo>
                      <a:pt x="945" y="770"/>
                    </a:lnTo>
                    <a:lnTo>
                      <a:pt x="936" y="764"/>
                    </a:lnTo>
                    <a:lnTo>
                      <a:pt x="936" y="764"/>
                    </a:lnTo>
                    <a:lnTo>
                      <a:pt x="928" y="760"/>
                    </a:lnTo>
                    <a:lnTo>
                      <a:pt x="923" y="757"/>
                    </a:lnTo>
                    <a:lnTo>
                      <a:pt x="917" y="757"/>
                    </a:lnTo>
                    <a:lnTo>
                      <a:pt x="912" y="757"/>
                    </a:lnTo>
                    <a:lnTo>
                      <a:pt x="907" y="758"/>
                    </a:lnTo>
                    <a:lnTo>
                      <a:pt x="904" y="760"/>
                    </a:lnTo>
                    <a:lnTo>
                      <a:pt x="898" y="762"/>
                    </a:lnTo>
                    <a:lnTo>
                      <a:pt x="891" y="764"/>
                    </a:lnTo>
                    <a:lnTo>
                      <a:pt x="884" y="764"/>
                    </a:lnTo>
                    <a:lnTo>
                      <a:pt x="878" y="764"/>
                    </a:lnTo>
                    <a:lnTo>
                      <a:pt x="878" y="764"/>
                    </a:lnTo>
                    <a:lnTo>
                      <a:pt x="869" y="762"/>
                    </a:lnTo>
                    <a:lnTo>
                      <a:pt x="864" y="758"/>
                    </a:lnTo>
                    <a:lnTo>
                      <a:pt x="859" y="753"/>
                    </a:lnTo>
                    <a:lnTo>
                      <a:pt x="855" y="750"/>
                    </a:lnTo>
                    <a:lnTo>
                      <a:pt x="853" y="744"/>
                    </a:lnTo>
                    <a:lnTo>
                      <a:pt x="852" y="738"/>
                    </a:lnTo>
                    <a:lnTo>
                      <a:pt x="852" y="734"/>
                    </a:lnTo>
                    <a:lnTo>
                      <a:pt x="852" y="729"/>
                    </a:lnTo>
                    <a:lnTo>
                      <a:pt x="852" y="725"/>
                    </a:lnTo>
                    <a:lnTo>
                      <a:pt x="852" y="722"/>
                    </a:lnTo>
                    <a:lnTo>
                      <a:pt x="852" y="722"/>
                    </a:lnTo>
                    <a:lnTo>
                      <a:pt x="841" y="719"/>
                    </a:lnTo>
                    <a:lnTo>
                      <a:pt x="831" y="717"/>
                    </a:lnTo>
                    <a:lnTo>
                      <a:pt x="819" y="717"/>
                    </a:lnTo>
                    <a:lnTo>
                      <a:pt x="808" y="717"/>
                    </a:lnTo>
                    <a:lnTo>
                      <a:pt x="798" y="719"/>
                    </a:lnTo>
                    <a:lnTo>
                      <a:pt x="786" y="719"/>
                    </a:lnTo>
                    <a:lnTo>
                      <a:pt x="777" y="717"/>
                    </a:lnTo>
                    <a:lnTo>
                      <a:pt x="767" y="713"/>
                    </a:lnTo>
                    <a:lnTo>
                      <a:pt x="758" y="708"/>
                    </a:lnTo>
                    <a:lnTo>
                      <a:pt x="751" y="701"/>
                    </a:lnTo>
                    <a:lnTo>
                      <a:pt x="751" y="701"/>
                    </a:lnTo>
                    <a:lnTo>
                      <a:pt x="748" y="694"/>
                    </a:lnTo>
                    <a:lnTo>
                      <a:pt x="746" y="689"/>
                    </a:lnTo>
                    <a:lnTo>
                      <a:pt x="745" y="682"/>
                    </a:lnTo>
                    <a:lnTo>
                      <a:pt x="746" y="675"/>
                    </a:lnTo>
                    <a:lnTo>
                      <a:pt x="746" y="667"/>
                    </a:lnTo>
                    <a:lnTo>
                      <a:pt x="746" y="660"/>
                    </a:lnTo>
                    <a:lnTo>
                      <a:pt x="748" y="653"/>
                    </a:lnTo>
                    <a:lnTo>
                      <a:pt x="746" y="646"/>
                    </a:lnTo>
                    <a:lnTo>
                      <a:pt x="745" y="639"/>
                    </a:lnTo>
                    <a:lnTo>
                      <a:pt x="741" y="634"/>
                    </a:lnTo>
                    <a:lnTo>
                      <a:pt x="741" y="634"/>
                    </a:lnTo>
                    <a:lnTo>
                      <a:pt x="732" y="625"/>
                    </a:lnTo>
                    <a:lnTo>
                      <a:pt x="724" y="620"/>
                    </a:lnTo>
                    <a:lnTo>
                      <a:pt x="713" y="617"/>
                    </a:lnTo>
                    <a:lnTo>
                      <a:pt x="701" y="615"/>
                    </a:lnTo>
                    <a:lnTo>
                      <a:pt x="689" y="615"/>
                    </a:lnTo>
                    <a:lnTo>
                      <a:pt x="677" y="615"/>
                    </a:lnTo>
                    <a:lnTo>
                      <a:pt x="665" y="615"/>
                    </a:lnTo>
                    <a:lnTo>
                      <a:pt x="656" y="615"/>
                    </a:lnTo>
                    <a:lnTo>
                      <a:pt x="648" y="615"/>
                    </a:lnTo>
                    <a:lnTo>
                      <a:pt x="641" y="611"/>
                    </a:lnTo>
                    <a:lnTo>
                      <a:pt x="641" y="611"/>
                    </a:lnTo>
                    <a:lnTo>
                      <a:pt x="637" y="608"/>
                    </a:lnTo>
                    <a:lnTo>
                      <a:pt x="634" y="603"/>
                    </a:lnTo>
                    <a:lnTo>
                      <a:pt x="630" y="596"/>
                    </a:lnTo>
                    <a:lnTo>
                      <a:pt x="627" y="587"/>
                    </a:lnTo>
                    <a:lnTo>
                      <a:pt x="625" y="580"/>
                    </a:lnTo>
                    <a:lnTo>
                      <a:pt x="624" y="572"/>
                    </a:lnTo>
                    <a:lnTo>
                      <a:pt x="620" y="563"/>
                    </a:lnTo>
                    <a:lnTo>
                      <a:pt x="618" y="556"/>
                    </a:lnTo>
                    <a:lnTo>
                      <a:pt x="615" y="551"/>
                    </a:lnTo>
                    <a:lnTo>
                      <a:pt x="610" y="546"/>
                    </a:lnTo>
                    <a:lnTo>
                      <a:pt x="610" y="546"/>
                    </a:lnTo>
                    <a:lnTo>
                      <a:pt x="599" y="542"/>
                    </a:lnTo>
                    <a:lnTo>
                      <a:pt x="591" y="541"/>
                    </a:lnTo>
                    <a:lnTo>
                      <a:pt x="580" y="541"/>
                    </a:lnTo>
                    <a:lnTo>
                      <a:pt x="572" y="541"/>
                    </a:lnTo>
                    <a:lnTo>
                      <a:pt x="563" y="541"/>
                    </a:lnTo>
                    <a:lnTo>
                      <a:pt x="554" y="541"/>
                    </a:lnTo>
                    <a:lnTo>
                      <a:pt x="548" y="539"/>
                    </a:lnTo>
                    <a:lnTo>
                      <a:pt x="539" y="535"/>
                    </a:lnTo>
                    <a:lnTo>
                      <a:pt x="532" y="530"/>
                    </a:lnTo>
                    <a:lnTo>
                      <a:pt x="525" y="520"/>
                    </a:lnTo>
                    <a:lnTo>
                      <a:pt x="525" y="520"/>
                    </a:lnTo>
                    <a:lnTo>
                      <a:pt x="523" y="513"/>
                    </a:lnTo>
                    <a:lnTo>
                      <a:pt x="522" y="506"/>
                    </a:lnTo>
                    <a:lnTo>
                      <a:pt x="520" y="501"/>
                    </a:lnTo>
                    <a:lnTo>
                      <a:pt x="520" y="494"/>
                    </a:lnTo>
                    <a:lnTo>
                      <a:pt x="520" y="489"/>
                    </a:lnTo>
                    <a:lnTo>
                      <a:pt x="520" y="485"/>
                    </a:lnTo>
                    <a:lnTo>
                      <a:pt x="518" y="482"/>
                    </a:lnTo>
                    <a:lnTo>
                      <a:pt x="515" y="478"/>
                    </a:lnTo>
                    <a:lnTo>
                      <a:pt x="511" y="478"/>
                    </a:lnTo>
                    <a:lnTo>
                      <a:pt x="504" y="478"/>
                    </a:lnTo>
                    <a:lnTo>
                      <a:pt x="504" y="478"/>
                    </a:lnTo>
                    <a:lnTo>
                      <a:pt x="485" y="480"/>
                    </a:lnTo>
                    <a:lnTo>
                      <a:pt x="472" y="478"/>
                    </a:lnTo>
                    <a:lnTo>
                      <a:pt x="463" y="475"/>
                    </a:lnTo>
                    <a:lnTo>
                      <a:pt x="459" y="470"/>
                    </a:lnTo>
                    <a:lnTo>
                      <a:pt x="458" y="463"/>
                    </a:lnTo>
                    <a:lnTo>
                      <a:pt x="459" y="456"/>
                    </a:lnTo>
                    <a:lnTo>
                      <a:pt x="459" y="449"/>
                    </a:lnTo>
                    <a:lnTo>
                      <a:pt x="461" y="442"/>
                    </a:lnTo>
                    <a:lnTo>
                      <a:pt x="461" y="435"/>
                    </a:lnTo>
                    <a:lnTo>
                      <a:pt x="458" y="432"/>
                    </a:lnTo>
                    <a:lnTo>
                      <a:pt x="458" y="432"/>
                    </a:lnTo>
                    <a:lnTo>
                      <a:pt x="440" y="423"/>
                    </a:lnTo>
                    <a:lnTo>
                      <a:pt x="427" y="418"/>
                    </a:lnTo>
                    <a:lnTo>
                      <a:pt x="416" y="418"/>
                    </a:lnTo>
                    <a:lnTo>
                      <a:pt x="408" y="418"/>
                    </a:lnTo>
                    <a:lnTo>
                      <a:pt x="399" y="421"/>
                    </a:lnTo>
                    <a:lnTo>
                      <a:pt x="392" y="425"/>
                    </a:lnTo>
                    <a:lnTo>
                      <a:pt x="387" y="426"/>
                    </a:lnTo>
                    <a:lnTo>
                      <a:pt x="383" y="426"/>
                    </a:lnTo>
                    <a:lnTo>
                      <a:pt x="378" y="425"/>
                    </a:lnTo>
                    <a:lnTo>
                      <a:pt x="375" y="418"/>
                    </a:lnTo>
                    <a:lnTo>
                      <a:pt x="375" y="418"/>
                    </a:lnTo>
                    <a:lnTo>
                      <a:pt x="361" y="399"/>
                    </a:lnTo>
                    <a:lnTo>
                      <a:pt x="351" y="387"/>
                    </a:lnTo>
                    <a:lnTo>
                      <a:pt x="340" y="382"/>
                    </a:lnTo>
                    <a:lnTo>
                      <a:pt x="330" y="382"/>
                    </a:lnTo>
                    <a:lnTo>
                      <a:pt x="321" y="383"/>
                    </a:lnTo>
                    <a:lnTo>
                      <a:pt x="313" y="388"/>
                    </a:lnTo>
                    <a:lnTo>
                      <a:pt x="302" y="392"/>
                    </a:lnTo>
                    <a:lnTo>
                      <a:pt x="292" y="395"/>
                    </a:lnTo>
                    <a:lnTo>
                      <a:pt x="280" y="394"/>
                    </a:lnTo>
                    <a:lnTo>
                      <a:pt x="268" y="387"/>
                    </a:lnTo>
                    <a:lnTo>
                      <a:pt x="268" y="387"/>
                    </a:lnTo>
                    <a:lnTo>
                      <a:pt x="262" y="383"/>
                    </a:lnTo>
                    <a:lnTo>
                      <a:pt x="257" y="380"/>
                    </a:lnTo>
                    <a:lnTo>
                      <a:pt x="254" y="375"/>
                    </a:lnTo>
                    <a:lnTo>
                      <a:pt x="250" y="369"/>
                    </a:lnTo>
                    <a:lnTo>
                      <a:pt x="247" y="363"/>
                    </a:lnTo>
                    <a:lnTo>
                      <a:pt x="245" y="357"/>
                    </a:lnTo>
                    <a:lnTo>
                      <a:pt x="245" y="350"/>
                    </a:lnTo>
                    <a:lnTo>
                      <a:pt x="245" y="344"/>
                    </a:lnTo>
                    <a:lnTo>
                      <a:pt x="245" y="337"/>
                    </a:lnTo>
                    <a:lnTo>
                      <a:pt x="249" y="330"/>
                    </a:lnTo>
                    <a:lnTo>
                      <a:pt x="249" y="330"/>
                    </a:lnTo>
                    <a:lnTo>
                      <a:pt x="249" y="326"/>
                    </a:lnTo>
                    <a:lnTo>
                      <a:pt x="247" y="321"/>
                    </a:lnTo>
                    <a:lnTo>
                      <a:pt x="247" y="316"/>
                    </a:lnTo>
                    <a:lnTo>
                      <a:pt x="245" y="311"/>
                    </a:lnTo>
                    <a:lnTo>
                      <a:pt x="243" y="304"/>
                    </a:lnTo>
                    <a:lnTo>
                      <a:pt x="240" y="299"/>
                    </a:lnTo>
                    <a:lnTo>
                      <a:pt x="236" y="293"/>
                    </a:lnTo>
                    <a:lnTo>
                      <a:pt x="233" y="290"/>
                    </a:lnTo>
                    <a:lnTo>
                      <a:pt x="230" y="286"/>
                    </a:lnTo>
                    <a:lnTo>
                      <a:pt x="224" y="286"/>
                    </a:lnTo>
                    <a:lnTo>
                      <a:pt x="224" y="286"/>
                    </a:lnTo>
                    <a:lnTo>
                      <a:pt x="209" y="286"/>
                    </a:lnTo>
                    <a:lnTo>
                      <a:pt x="193" y="288"/>
                    </a:lnTo>
                    <a:lnTo>
                      <a:pt x="179" y="292"/>
                    </a:lnTo>
                    <a:lnTo>
                      <a:pt x="166" y="297"/>
                    </a:lnTo>
                    <a:lnTo>
                      <a:pt x="154" y="299"/>
                    </a:lnTo>
                    <a:lnTo>
                      <a:pt x="141" y="299"/>
                    </a:lnTo>
                    <a:lnTo>
                      <a:pt x="129" y="295"/>
                    </a:lnTo>
                    <a:lnTo>
                      <a:pt x="121" y="286"/>
                    </a:lnTo>
                    <a:lnTo>
                      <a:pt x="112" y="271"/>
                    </a:lnTo>
                    <a:lnTo>
                      <a:pt x="105" y="247"/>
                    </a:lnTo>
                    <a:lnTo>
                      <a:pt x="105" y="247"/>
                    </a:lnTo>
                    <a:lnTo>
                      <a:pt x="103" y="242"/>
                    </a:lnTo>
                    <a:lnTo>
                      <a:pt x="102" y="238"/>
                    </a:lnTo>
                    <a:lnTo>
                      <a:pt x="102" y="233"/>
                    </a:lnTo>
                    <a:lnTo>
                      <a:pt x="100" y="229"/>
                    </a:lnTo>
                    <a:lnTo>
                      <a:pt x="98" y="226"/>
                    </a:lnTo>
                    <a:lnTo>
                      <a:pt x="95" y="223"/>
                    </a:lnTo>
                    <a:lnTo>
                      <a:pt x="93" y="219"/>
                    </a:lnTo>
                    <a:lnTo>
                      <a:pt x="91" y="216"/>
                    </a:lnTo>
                    <a:lnTo>
                      <a:pt x="88" y="214"/>
                    </a:lnTo>
                    <a:lnTo>
                      <a:pt x="84" y="212"/>
                    </a:lnTo>
                    <a:lnTo>
                      <a:pt x="84" y="212"/>
                    </a:lnTo>
                    <a:lnTo>
                      <a:pt x="79" y="210"/>
                    </a:lnTo>
                    <a:lnTo>
                      <a:pt x="74" y="212"/>
                    </a:lnTo>
                    <a:lnTo>
                      <a:pt x="67" y="214"/>
                    </a:lnTo>
                    <a:lnTo>
                      <a:pt x="59" y="217"/>
                    </a:lnTo>
                    <a:lnTo>
                      <a:pt x="50" y="219"/>
                    </a:lnTo>
                    <a:lnTo>
                      <a:pt x="41" y="223"/>
                    </a:lnTo>
                    <a:lnTo>
                      <a:pt x="31" y="224"/>
                    </a:lnTo>
                    <a:lnTo>
                      <a:pt x="20" y="223"/>
                    </a:lnTo>
                    <a:lnTo>
                      <a:pt x="10" y="219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0"/>
                    </a:lnTo>
                    <a:lnTo>
                      <a:pt x="992" y="634"/>
                    </a:lnTo>
                    <a:lnTo>
                      <a:pt x="992" y="852"/>
                    </a:lnTo>
                    <a:lnTo>
                      <a:pt x="990" y="860"/>
                    </a:lnTo>
                    <a:lnTo>
                      <a:pt x="990" y="860"/>
                    </a:lnTo>
                    <a:close/>
                  </a:path>
                </a:pathLst>
              </a:custGeom>
              <a:solidFill>
                <a:srgbClr val="FF8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65" name="Freeform 1089">
                <a:extLst>
                  <a:ext uri="{FF2B5EF4-FFF2-40B4-BE49-F238E27FC236}">
                    <a16:creationId xmlns:a16="http://schemas.microsoft.com/office/drawing/2014/main" id="{54F715DE-60EF-0EF1-A379-7E47D652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839"/>
                <a:ext cx="496" cy="430"/>
              </a:xfrm>
              <a:custGeom>
                <a:avLst/>
                <a:gdLst>
                  <a:gd name="T0" fmla="*/ 967 w 992"/>
                  <a:gd name="T1" fmla="*/ 833 h 860"/>
                  <a:gd name="T2" fmla="*/ 955 w 992"/>
                  <a:gd name="T3" fmla="*/ 789 h 860"/>
                  <a:gd name="T4" fmla="*/ 936 w 992"/>
                  <a:gd name="T5" fmla="*/ 764 h 860"/>
                  <a:gd name="T6" fmla="*/ 912 w 992"/>
                  <a:gd name="T7" fmla="*/ 757 h 860"/>
                  <a:gd name="T8" fmla="*/ 891 w 992"/>
                  <a:gd name="T9" fmla="*/ 764 h 860"/>
                  <a:gd name="T10" fmla="*/ 869 w 992"/>
                  <a:gd name="T11" fmla="*/ 762 h 860"/>
                  <a:gd name="T12" fmla="*/ 853 w 992"/>
                  <a:gd name="T13" fmla="*/ 744 h 860"/>
                  <a:gd name="T14" fmla="*/ 852 w 992"/>
                  <a:gd name="T15" fmla="*/ 725 h 860"/>
                  <a:gd name="T16" fmla="*/ 831 w 992"/>
                  <a:gd name="T17" fmla="*/ 717 h 860"/>
                  <a:gd name="T18" fmla="*/ 786 w 992"/>
                  <a:gd name="T19" fmla="*/ 719 h 860"/>
                  <a:gd name="T20" fmla="*/ 751 w 992"/>
                  <a:gd name="T21" fmla="*/ 701 h 860"/>
                  <a:gd name="T22" fmla="*/ 745 w 992"/>
                  <a:gd name="T23" fmla="*/ 682 h 860"/>
                  <a:gd name="T24" fmla="*/ 748 w 992"/>
                  <a:gd name="T25" fmla="*/ 653 h 860"/>
                  <a:gd name="T26" fmla="*/ 741 w 992"/>
                  <a:gd name="T27" fmla="*/ 634 h 860"/>
                  <a:gd name="T28" fmla="*/ 701 w 992"/>
                  <a:gd name="T29" fmla="*/ 615 h 860"/>
                  <a:gd name="T30" fmla="*/ 656 w 992"/>
                  <a:gd name="T31" fmla="*/ 615 h 860"/>
                  <a:gd name="T32" fmla="*/ 637 w 992"/>
                  <a:gd name="T33" fmla="*/ 608 h 860"/>
                  <a:gd name="T34" fmla="*/ 625 w 992"/>
                  <a:gd name="T35" fmla="*/ 580 h 860"/>
                  <a:gd name="T36" fmla="*/ 615 w 992"/>
                  <a:gd name="T37" fmla="*/ 551 h 860"/>
                  <a:gd name="T38" fmla="*/ 591 w 992"/>
                  <a:gd name="T39" fmla="*/ 541 h 860"/>
                  <a:gd name="T40" fmla="*/ 554 w 992"/>
                  <a:gd name="T41" fmla="*/ 541 h 860"/>
                  <a:gd name="T42" fmla="*/ 525 w 992"/>
                  <a:gd name="T43" fmla="*/ 520 h 860"/>
                  <a:gd name="T44" fmla="*/ 520 w 992"/>
                  <a:gd name="T45" fmla="*/ 501 h 860"/>
                  <a:gd name="T46" fmla="*/ 518 w 992"/>
                  <a:gd name="T47" fmla="*/ 482 h 860"/>
                  <a:gd name="T48" fmla="*/ 504 w 992"/>
                  <a:gd name="T49" fmla="*/ 478 h 860"/>
                  <a:gd name="T50" fmla="*/ 459 w 992"/>
                  <a:gd name="T51" fmla="*/ 470 h 860"/>
                  <a:gd name="T52" fmla="*/ 461 w 992"/>
                  <a:gd name="T53" fmla="*/ 442 h 860"/>
                  <a:gd name="T54" fmla="*/ 440 w 992"/>
                  <a:gd name="T55" fmla="*/ 423 h 860"/>
                  <a:gd name="T56" fmla="*/ 399 w 992"/>
                  <a:gd name="T57" fmla="*/ 421 h 860"/>
                  <a:gd name="T58" fmla="*/ 378 w 992"/>
                  <a:gd name="T59" fmla="*/ 425 h 860"/>
                  <a:gd name="T60" fmla="*/ 351 w 992"/>
                  <a:gd name="T61" fmla="*/ 387 h 860"/>
                  <a:gd name="T62" fmla="*/ 313 w 992"/>
                  <a:gd name="T63" fmla="*/ 388 h 860"/>
                  <a:gd name="T64" fmla="*/ 268 w 992"/>
                  <a:gd name="T65" fmla="*/ 387 h 860"/>
                  <a:gd name="T66" fmla="*/ 254 w 992"/>
                  <a:gd name="T67" fmla="*/ 375 h 860"/>
                  <a:gd name="T68" fmla="*/ 245 w 992"/>
                  <a:gd name="T69" fmla="*/ 350 h 860"/>
                  <a:gd name="T70" fmla="*/ 249 w 992"/>
                  <a:gd name="T71" fmla="*/ 330 h 860"/>
                  <a:gd name="T72" fmla="*/ 245 w 992"/>
                  <a:gd name="T73" fmla="*/ 311 h 860"/>
                  <a:gd name="T74" fmla="*/ 233 w 992"/>
                  <a:gd name="T75" fmla="*/ 290 h 860"/>
                  <a:gd name="T76" fmla="*/ 209 w 992"/>
                  <a:gd name="T77" fmla="*/ 286 h 860"/>
                  <a:gd name="T78" fmla="*/ 154 w 992"/>
                  <a:gd name="T79" fmla="*/ 299 h 860"/>
                  <a:gd name="T80" fmla="*/ 112 w 992"/>
                  <a:gd name="T81" fmla="*/ 271 h 860"/>
                  <a:gd name="T82" fmla="*/ 102 w 992"/>
                  <a:gd name="T83" fmla="*/ 238 h 860"/>
                  <a:gd name="T84" fmla="*/ 95 w 992"/>
                  <a:gd name="T85" fmla="*/ 223 h 860"/>
                  <a:gd name="T86" fmla="*/ 84 w 992"/>
                  <a:gd name="T87" fmla="*/ 212 h 860"/>
                  <a:gd name="T88" fmla="*/ 67 w 992"/>
                  <a:gd name="T89" fmla="*/ 214 h 860"/>
                  <a:gd name="T90" fmla="*/ 31 w 992"/>
                  <a:gd name="T91" fmla="*/ 224 h 860"/>
                  <a:gd name="T92" fmla="*/ 0 w 992"/>
                  <a:gd name="T93" fmla="*/ 214 h 860"/>
                  <a:gd name="T94" fmla="*/ 990 w 992"/>
                  <a:gd name="T95" fmla="*/ 860 h 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92" h="860">
                    <a:moveTo>
                      <a:pt x="990" y="860"/>
                    </a:moveTo>
                    <a:lnTo>
                      <a:pt x="980" y="852"/>
                    </a:lnTo>
                    <a:lnTo>
                      <a:pt x="973" y="843"/>
                    </a:lnTo>
                    <a:lnTo>
                      <a:pt x="967" y="833"/>
                    </a:lnTo>
                    <a:lnTo>
                      <a:pt x="964" y="821"/>
                    </a:lnTo>
                    <a:lnTo>
                      <a:pt x="961" y="810"/>
                    </a:lnTo>
                    <a:lnTo>
                      <a:pt x="959" y="800"/>
                    </a:lnTo>
                    <a:lnTo>
                      <a:pt x="955" y="789"/>
                    </a:lnTo>
                    <a:lnTo>
                      <a:pt x="950" y="779"/>
                    </a:lnTo>
                    <a:lnTo>
                      <a:pt x="945" y="770"/>
                    </a:lnTo>
                    <a:lnTo>
                      <a:pt x="936" y="764"/>
                    </a:lnTo>
                    <a:lnTo>
                      <a:pt x="936" y="764"/>
                    </a:lnTo>
                    <a:lnTo>
                      <a:pt x="928" y="760"/>
                    </a:lnTo>
                    <a:lnTo>
                      <a:pt x="923" y="757"/>
                    </a:lnTo>
                    <a:lnTo>
                      <a:pt x="917" y="757"/>
                    </a:lnTo>
                    <a:lnTo>
                      <a:pt x="912" y="757"/>
                    </a:lnTo>
                    <a:lnTo>
                      <a:pt x="907" y="758"/>
                    </a:lnTo>
                    <a:lnTo>
                      <a:pt x="904" y="760"/>
                    </a:lnTo>
                    <a:lnTo>
                      <a:pt x="898" y="762"/>
                    </a:lnTo>
                    <a:lnTo>
                      <a:pt x="891" y="764"/>
                    </a:lnTo>
                    <a:lnTo>
                      <a:pt x="884" y="764"/>
                    </a:lnTo>
                    <a:lnTo>
                      <a:pt x="878" y="764"/>
                    </a:lnTo>
                    <a:lnTo>
                      <a:pt x="878" y="764"/>
                    </a:lnTo>
                    <a:lnTo>
                      <a:pt x="869" y="762"/>
                    </a:lnTo>
                    <a:lnTo>
                      <a:pt x="864" y="758"/>
                    </a:lnTo>
                    <a:lnTo>
                      <a:pt x="859" y="753"/>
                    </a:lnTo>
                    <a:lnTo>
                      <a:pt x="855" y="750"/>
                    </a:lnTo>
                    <a:lnTo>
                      <a:pt x="853" y="744"/>
                    </a:lnTo>
                    <a:lnTo>
                      <a:pt x="852" y="738"/>
                    </a:lnTo>
                    <a:lnTo>
                      <a:pt x="852" y="734"/>
                    </a:lnTo>
                    <a:lnTo>
                      <a:pt x="852" y="729"/>
                    </a:lnTo>
                    <a:lnTo>
                      <a:pt x="852" y="725"/>
                    </a:lnTo>
                    <a:lnTo>
                      <a:pt x="852" y="722"/>
                    </a:lnTo>
                    <a:lnTo>
                      <a:pt x="852" y="722"/>
                    </a:lnTo>
                    <a:lnTo>
                      <a:pt x="841" y="719"/>
                    </a:lnTo>
                    <a:lnTo>
                      <a:pt x="831" y="717"/>
                    </a:lnTo>
                    <a:lnTo>
                      <a:pt x="819" y="717"/>
                    </a:lnTo>
                    <a:lnTo>
                      <a:pt x="808" y="717"/>
                    </a:lnTo>
                    <a:lnTo>
                      <a:pt x="798" y="719"/>
                    </a:lnTo>
                    <a:lnTo>
                      <a:pt x="786" y="719"/>
                    </a:lnTo>
                    <a:lnTo>
                      <a:pt x="777" y="717"/>
                    </a:lnTo>
                    <a:lnTo>
                      <a:pt x="767" y="713"/>
                    </a:lnTo>
                    <a:lnTo>
                      <a:pt x="758" y="708"/>
                    </a:lnTo>
                    <a:lnTo>
                      <a:pt x="751" y="701"/>
                    </a:lnTo>
                    <a:lnTo>
                      <a:pt x="751" y="701"/>
                    </a:lnTo>
                    <a:lnTo>
                      <a:pt x="748" y="694"/>
                    </a:lnTo>
                    <a:lnTo>
                      <a:pt x="746" y="689"/>
                    </a:lnTo>
                    <a:lnTo>
                      <a:pt x="745" y="682"/>
                    </a:lnTo>
                    <a:lnTo>
                      <a:pt x="746" y="675"/>
                    </a:lnTo>
                    <a:lnTo>
                      <a:pt x="746" y="667"/>
                    </a:lnTo>
                    <a:lnTo>
                      <a:pt x="746" y="660"/>
                    </a:lnTo>
                    <a:lnTo>
                      <a:pt x="748" y="653"/>
                    </a:lnTo>
                    <a:lnTo>
                      <a:pt x="746" y="646"/>
                    </a:lnTo>
                    <a:lnTo>
                      <a:pt x="745" y="639"/>
                    </a:lnTo>
                    <a:lnTo>
                      <a:pt x="741" y="634"/>
                    </a:lnTo>
                    <a:lnTo>
                      <a:pt x="741" y="634"/>
                    </a:lnTo>
                    <a:lnTo>
                      <a:pt x="732" y="625"/>
                    </a:lnTo>
                    <a:lnTo>
                      <a:pt x="724" y="620"/>
                    </a:lnTo>
                    <a:lnTo>
                      <a:pt x="713" y="617"/>
                    </a:lnTo>
                    <a:lnTo>
                      <a:pt x="701" y="615"/>
                    </a:lnTo>
                    <a:lnTo>
                      <a:pt x="689" y="615"/>
                    </a:lnTo>
                    <a:lnTo>
                      <a:pt x="677" y="615"/>
                    </a:lnTo>
                    <a:lnTo>
                      <a:pt x="665" y="615"/>
                    </a:lnTo>
                    <a:lnTo>
                      <a:pt x="656" y="615"/>
                    </a:lnTo>
                    <a:lnTo>
                      <a:pt x="648" y="615"/>
                    </a:lnTo>
                    <a:lnTo>
                      <a:pt x="641" y="611"/>
                    </a:lnTo>
                    <a:lnTo>
                      <a:pt x="641" y="611"/>
                    </a:lnTo>
                    <a:lnTo>
                      <a:pt x="637" y="608"/>
                    </a:lnTo>
                    <a:lnTo>
                      <a:pt x="634" y="603"/>
                    </a:lnTo>
                    <a:lnTo>
                      <a:pt x="630" y="596"/>
                    </a:lnTo>
                    <a:lnTo>
                      <a:pt x="627" y="587"/>
                    </a:lnTo>
                    <a:lnTo>
                      <a:pt x="625" y="580"/>
                    </a:lnTo>
                    <a:lnTo>
                      <a:pt x="624" y="572"/>
                    </a:lnTo>
                    <a:lnTo>
                      <a:pt x="620" y="563"/>
                    </a:lnTo>
                    <a:lnTo>
                      <a:pt x="618" y="556"/>
                    </a:lnTo>
                    <a:lnTo>
                      <a:pt x="615" y="551"/>
                    </a:lnTo>
                    <a:lnTo>
                      <a:pt x="610" y="546"/>
                    </a:lnTo>
                    <a:lnTo>
                      <a:pt x="610" y="546"/>
                    </a:lnTo>
                    <a:lnTo>
                      <a:pt x="599" y="542"/>
                    </a:lnTo>
                    <a:lnTo>
                      <a:pt x="591" y="541"/>
                    </a:lnTo>
                    <a:lnTo>
                      <a:pt x="580" y="541"/>
                    </a:lnTo>
                    <a:lnTo>
                      <a:pt x="572" y="541"/>
                    </a:lnTo>
                    <a:lnTo>
                      <a:pt x="563" y="541"/>
                    </a:lnTo>
                    <a:lnTo>
                      <a:pt x="554" y="541"/>
                    </a:lnTo>
                    <a:lnTo>
                      <a:pt x="548" y="539"/>
                    </a:lnTo>
                    <a:lnTo>
                      <a:pt x="539" y="535"/>
                    </a:lnTo>
                    <a:lnTo>
                      <a:pt x="532" y="530"/>
                    </a:lnTo>
                    <a:lnTo>
                      <a:pt x="525" y="520"/>
                    </a:lnTo>
                    <a:lnTo>
                      <a:pt x="525" y="520"/>
                    </a:lnTo>
                    <a:lnTo>
                      <a:pt x="523" y="513"/>
                    </a:lnTo>
                    <a:lnTo>
                      <a:pt x="522" y="506"/>
                    </a:lnTo>
                    <a:lnTo>
                      <a:pt x="520" y="501"/>
                    </a:lnTo>
                    <a:lnTo>
                      <a:pt x="520" y="494"/>
                    </a:lnTo>
                    <a:lnTo>
                      <a:pt x="520" y="489"/>
                    </a:lnTo>
                    <a:lnTo>
                      <a:pt x="520" y="485"/>
                    </a:lnTo>
                    <a:lnTo>
                      <a:pt x="518" y="482"/>
                    </a:lnTo>
                    <a:lnTo>
                      <a:pt x="515" y="478"/>
                    </a:lnTo>
                    <a:lnTo>
                      <a:pt x="511" y="478"/>
                    </a:lnTo>
                    <a:lnTo>
                      <a:pt x="504" y="478"/>
                    </a:lnTo>
                    <a:lnTo>
                      <a:pt x="504" y="478"/>
                    </a:lnTo>
                    <a:lnTo>
                      <a:pt x="485" y="480"/>
                    </a:lnTo>
                    <a:lnTo>
                      <a:pt x="472" y="478"/>
                    </a:lnTo>
                    <a:lnTo>
                      <a:pt x="463" y="475"/>
                    </a:lnTo>
                    <a:lnTo>
                      <a:pt x="459" y="470"/>
                    </a:lnTo>
                    <a:lnTo>
                      <a:pt x="458" y="463"/>
                    </a:lnTo>
                    <a:lnTo>
                      <a:pt x="459" y="456"/>
                    </a:lnTo>
                    <a:lnTo>
                      <a:pt x="459" y="449"/>
                    </a:lnTo>
                    <a:lnTo>
                      <a:pt x="461" y="442"/>
                    </a:lnTo>
                    <a:lnTo>
                      <a:pt x="461" y="435"/>
                    </a:lnTo>
                    <a:lnTo>
                      <a:pt x="458" y="432"/>
                    </a:lnTo>
                    <a:lnTo>
                      <a:pt x="458" y="432"/>
                    </a:lnTo>
                    <a:lnTo>
                      <a:pt x="440" y="423"/>
                    </a:lnTo>
                    <a:lnTo>
                      <a:pt x="427" y="418"/>
                    </a:lnTo>
                    <a:lnTo>
                      <a:pt x="416" y="418"/>
                    </a:lnTo>
                    <a:lnTo>
                      <a:pt x="408" y="418"/>
                    </a:lnTo>
                    <a:lnTo>
                      <a:pt x="399" y="421"/>
                    </a:lnTo>
                    <a:lnTo>
                      <a:pt x="392" y="425"/>
                    </a:lnTo>
                    <a:lnTo>
                      <a:pt x="387" y="426"/>
                    </a:lnTo>
                    <a:lnTo>
                      <a:pt x="383" y="426"/>
                    </a:lnTo>
                    <a:lnTo>
                      <a:pt x="378" y="425"/>
                    </a:lnTo>
                    <a:lnTo>
                      <a:pt x="375" y="418"/>
                    </a:lnTo>
                    <a:lnTo>
                      <a:pt x="375" y="418"/>
                    </a:lnTo>
                    <a:lnTo>
                      <a:pt x="361" y="399"/>
                    </a:lnTo>
                    <a:lnTo>
                      <a:pt x="351" y="387"/>
                    </a:lnTo>
                    <a:lnTo>
                      <a:pt x="340" y="382"/>
                    </a:lnTo>
                    <a:lnTo>
                      <a:pt x="330" y="382"/>
                    </a:lnTo>
                    <a:lnTo>
                      <a:pt x="321" y="383"/>
                    </a:lnTo>
                    <a:lnTo>
                      <a:pt x="313" y="388"/>
                    </a:lnTo>
                    <a:lnTo>
                      <a:pt x="302" y="392"/>
                    </a:lnTo>
                    <a:lnTo>
                      <a:pt x="292" y="395"/>
                    </a:lnTo>
                    <a:lnTo>
                      <a:pt x="280" y="394"/>
                    </a:lnTo>
                    <a:lnTo>
                      <a:pt x="268" y="387"/>
                    </a:lnTo>
                    <a:lnTo>
                      <a:pt x="268" y="387"/>
                    </a:lnTo>
                    <a:lnTo>
                      <a:pt x="262" y="383"/>
                    </a:lnTo>
                    <a:lnTo>
                      <a:pt x="257" y="380"/>
                    </a:lnTo>
                    <a:lnTo>
                      <a:pt x="254" y="375"/>
                    </a:lnTo>
                    <a:lnTo>
                      <a:pt x="250" y="369"/>
                    </a:lnTo>
                    <a:lnTo>
                      <a:pt x="247" y="363"/>
                    </a:lnTo>
                    <a:lnTo>
                      <a:pt x="245" y="357"/>
                    </a:lnTo>
                    <a:lnTo>
                      <a:pt x="245" y="350"/>
                    </a:lnTo>
                    <a:lnTo>
                      <a:pt x="245" y="344"/>
                    </a:lnTo>
                    <a:lnTo>
                      <a:pt x="245" y="337"/>
                    </a:lnTo>
                    <a:lnTo>
                      <a:pt x="249" y="330"/>
                    </a:lnTo>
                    <a:lnTo>
                      <a:pt x="249" y="330"/>
                    </a:lnTo>
                    <a:lnTo>
                      <a:pt x="249" y="326"/>
                    </a:lnTo>
                    <a:lnTo>
                      <a:pt x="247" y="321"/>
                    </a:lnTo>
                    <a:lnTo>
                      <a:pt x="247" y="316"/>
                    </a:lnTo>
                    <a:lnTo>
                      <a:pt x="245" y="311"/>
                    </a:lnTo>
                    <a:lnTo>
                      <a:pt x="243" y="304"/>
                    </a:lnTo>
                    <a:lnTo>
                      <a:pt x="240" y="299"/>
                    </a:lnTo>
                    <a:lnTo>
                      <a:pt x="236" y="293"/>
                    </a:lnTo>
                    <a:lnTo>
                      <a:pt x="233" y="290"/>
                    </a:lnTo>
                    <a:lnTo>
                      <a:pt x="230" y="286"/>
                    </a:lnTo>
                    <a:lnTo>
                      <a:pt x="224" y="286"/>
                    </a:lnTo>
                    <a:lnTo>
                      <a:pt x="224" y="286"/>
                    </a:lnTo>
                    <a:lnTo>
                      <a:pt x="209" y="286"/>
                    </a:lnTo>
                    <a:lnTo>
                      <a:pt x="193" y="288"/>
                    </a:lnTo>
                    <a:lnTo>
                      <a:pt x="179" y="292"/>
                    </a:lnTo>
                    <a:lnTo>
                      <a:pt x="166" y="297"/>
                    </a:lnTo>
                    <a:lnTo>
                      <a:pt x="154" y="299"/>
                    </a:lnTo>
                    <a:lnTo>
                      <a:pt x="141" y="299"/>
                    </a:lnTo>
                    <a:lnTo>
                      <a:pt x="129" y="295"/>
                    </a:lnTo>
                    <a:lnTo>
                      <a:pt x="121" y="286"/>
                    </a:lnTo>
                    <a:lnTo>
                      <a:pt x="112" y="271"/>
                    </a:lnTo>
                    <a:lnTo>
                      <a:pt x="105" y="247"/>
                    </a:lnTo>
                    <a:lnTo>
                      <a:pt x="105" y="247"/>
                    </a:lnTo>
                    <a:lnTo>
                      <a:pt x="103" y="242"/>
                    </a:lnTo>
                    <a:lnTo>
                      <a:pt x="102" y="238"/>
                    </a:lnTo>
                    <a:lnTo>
                      <a:pt x="102" y="233"/>
                    </a:lnTo>
                    <a:lnTo>
                      <a:pt x="100" y="229"/>
                    </a:lnTo>
                    <a:lnTo>
                      <a:pt x="98" y="226"/>
                    </a:lnTo>
                    <a:lnTo>
                      <a:pt x="95" y="223"/>
                    </a:lnTo>
                    <a:lnTo>
                      <a:pt x="93" y="219"/>
                    </a:lnTo>
                    <a:lnTo>
                      <a:pt x="91" y="216"/>
                    </a:lnTo>
                    <a:lnTo>
                      <a:pt x="88" y="214"/>
                    </a:lnTo>
                    <a:lnTo>
                      <a:pt x="84" y="212"/>
                    </a:lnTo>
                    <a:lnTo>
                      <a:pt x="84" y="212"/>
                    </a:lnTo>
                    <a:lnTo>
                      <a:pt x="79" y="210"/>
                    </a:lnTo>
                    <a:lnTo>
                      <a:pt x="74" y="212"/>
                    </a:lnTo>
                    <a:lnTo>
                      <a:pt x="67" y="214"/>
                    </a:lnTo>
                    <a:lnTo>
                      <a:pt x="59" y="217"/>
                    </a:lnTo>
                    <a:lnTo>
                      <a:pt x="50" y="219"/>
                    </a:lnTo>
                    <a:lnTo>
                      <a:pt x="41" y="223"/>
                    </a:lnTo>
                    <a:lnTo>
                      <a:pt x="31" y="224"/>
                    </a:lnTo>
                    <a:lnTo>
                      <a:pt x="20" y="223"/>
                    </a:lnTo>
                    <a:lnTo>
                      <a:pt x="10" y="219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0"/>
                    </a:lnTo>
                    <a:lnTo>
                      <a:pt x="992" y="634"/>
                    </a:lnTo>
                    <a:lnTo>
                      <a:pt x="992" y="852"/>
                    </a:lnTo>
                    <a:lnTo>
                      <a:pt x="990" y="860"/>
                    </a:lnTo>
                    <a:lnTo>
                      <a:pt x="990" y="86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66" name="Freeform 1090">
                <a:extLst>
                  <a:ext uri="{FF2B5EF4-FFF2-40B4-BE49-F238E27FC236}">
                    <a16:creationId xmlns:a16="http://schemas.microsoft.com/office/drawing/2014/main" id="{1F89DECC-1DF1-CEBB-5FA6-728B717CF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503"/>
                <a:ext cx="20" cy="20"/>
              </a:xfrm>
              <a:custGeom>
                <a:avLst/>
                <a:gdLst>
                  <a:gd name="T0" fmla="*/ 35 w 40"/>
                  <a:gd name="T1" fmla="*/ 0 h 39"/>
                  <a:gd name="T2" fmla="*/ 31 w 40"/>
                  <a:gd name="T3" fmla="*/ 0 h 39"/>
                  <a:gd name="T4" fmla="*/ 30 w 40"/>
                  <a:gd name="T5" fmla="*/ 0 h 39"/>
                  <a:gd name="T6" fmla="*/ 26 w 40"/>
                  <a:gd name="T7" fmla="*/ 1 h 39"/>
                  <a:gd name="T8" fmla="*/ 23 w 40"/>
                  <a:gd name="T9" fmla="*/ 1 h 39"/>
                  <a:gd name="T10" fmla="*/ 21 w 40"/>
                  <a:gd name="T11" fmla="*/ 0 h 39"/>
                  <a:gd name="T12" fmla="*/ 21 w 40"/>
                  <a:gd name="T13" fmla="*/ 0 h 39"/>
                  <a:gd name="T14" fmla="*/ 19 w 40"/>
                  <a:gd name="T15" fmla="*/ 1 h 39"/>
                  <a:gd name="T16" fmla="*/ 19 w 40"/>
                  <a:gd name="T17" fmla="*/ 1 h 39"/>
                  <a:gd name="T18" fmla="*/ 19 w 40"/>
                  <a:gd name="T19" fmla="*/ 1 h 39"/>
                  <a:gd name="T20" fmla="*/ 18 w 40"/>
                  <a:gd name="T21" fmla="*/ 1 h 39"/>
                  <a:gd name="T22" fmla="*/ 14 w 40"/>
                  <a:gd name="T23" fmla="*/ 5 h 39"/>
                  <a:gd name="T24" fmla="*/ 12 w 40"/>
                  <a:gd name="T25" fmla="*/ 7 h 39"/>
                  <a:gd name="T26" fmla="*/ 9 w 40"/>
                  <a:gd name="T27" fmla="*/ 12 h 39"/>
                  <a:gd name="T28" fmla="*/ 5 w 40"/>
                  <a:gd name="T29" fmla="*/ 19 h 39"/>
                  <a:gd name="T30" fmla="*/ 2 w 40"/>
                  <a:gd name="T31" fmla="*/ 24 h 39"/>
                  <a:gd name="T32" fmla="*/ 0 w 40"/>
                  <a:gd name="T33" fmla="*/ 31 h 39"/>
                  <a:gd name="T34" fmla="*/ 2 w 40"/>
                  <a:gd name="T35" fmla="*/ 34 h 39"/>
                  <a:gd name="T36" fmla="*/ 2 w 40"/>
                  <a:gd name="T37" fmla="*/ 36 h 39"/>
                  <a:gd name="T38" fmla="*/ 2 w 40"/>
                  <a:gd name="T39" fmla="*/ 38 h 39"/>
                  <a:gd name="T40" fmla="*/ 4 w 40"/>
                  <a:gd name="T41" fmla="*/ 38 h 39"/>
                  <a:gd name="T42" fmla="*/ 4 w 40"/>
                  <a:gd name="T43" fmla="*/ 39 h 39"/>
                  <a:gd name="T44" fmla="*/ 5 w 40"/>
                  <a:gd name="T45" fmla="*/ 39 h 39"/>
                  <a:gd name="T46" fmla="*/ 7 w 40"/>
                  <a:gd name="T47" fmla="*/ 39 h 39"/>
                  <a:gd name="T48" fmla="*/ 7 w 40"/>
                  <a:gd name="T49" fmla="*/ 39 h 39"/>
                  <a:gd name="T50" fmla="*/ 9 w 40"/>
                  <a:gd name="T51" fmla="*/ 38 h 39"/>
                  <a:gd name="T52" fmla="*/ 11 w 40"/>
                  <a:gd name="T53" fmla="*/ 38 h 39"/>
                  <a:gd name="T54" fmla="*/ 11 w 40"/>
                  <a:gd name="T55" fmla="*/ 36 h 39"/>
                  <a:gd name="T56" fmla="*/ 11 w 40"/>
                  <a:gd name="T57" fmla="*/ 34 h 39"/>
                  <a:gd name="T58" fmla="*/ 9 w 40"/>
                  <a:gd name="T59" fmla="*/ 31 h 39"/>
                  <a:gd name="T60" fmla="*/ 11 w 40"/>
                  <a:gd name="T61" fmla="*/ 27 h 39"/>
                  <a:gd name="T62" fmla="*/ 12 w 40"/>
                  <a:gd name="T63" fmla="*/ 24 h 39"/>
                  <a:gd name="T64" fmla="*/ 14 w 40"/>
                  <a:gd name="T65" fmla="*/ 20 h 39"/>
                  <a:gd name="T66" fmla="*/ 16 w 40"/>
                  <a:gd name="T67" fmla="*/ 17 h 39"/>
                  <a:gd name="T68" fmla="*/ 21 w 40"/>
                  <a:gd name="T69" fmla="*/ 10 h 39"/>
                  <a:gd name="T70" fmla="*/ 33 w 40"/>
                  <a:gd name="T71" fmla="*/ 10 h 39"/>
                  <a:gd name="T72" fmla="*/ 33 w 40"/>
                  <a:gd name="T73" fmla="*/ 10 h 39"/>
                  <a:gd name="T74" fmla="*/ 35 w 40"/>
                  <a:gd name="T75" fmla="*/ 10 h 39"/>
                  <a:gd name="T76" fmla="*/ 35 w 40"/>
                  <a:gd name="T77" fmla="*/ 10 h 39"/>
                  <a:gd name="T78" fmla="*/ 35 w 40"/>
                  <a:gd name="T79" fmla="*/ 10 h 39"/>
                  <a:gd name="T80" fmla="*/ 37 w 40"/>
                  <a:gd name="T81" fmla="*/ 10 h 39"/>
                  <a:gd name="T82" fmla="*/ 37 w 40"/>
                  <a:gd name="T83" fmla="*/ 10 h 39"/>
                  <a:gd name="T84" fmla="*/ 38 w 40"/>
                  <a:gd name="T85" fmla="*/ 8 h 39"/>
                  <a:gd name="T86" fmla="*/ 40 w 40"/>
                  <a:gd name="T87" fmla="*/ 8 h 39"/>
                  <a:gd name="T88" fmla="*/ 40 w 40"/>
                  <a:gd name="T89" fmla="*/ 7 h 39"/>
                  <a:gd name="T90" fmla="*/ 40 w 40"/>
                  <a:gd name="T91" fmla="*/ 5 h 39"/>
                  <a:gd name="T92" fmla="*/ 40 w 40"/>
                  <a:gd name="T93" fmla="*/ 5 h 39"/>
                  <a:gd name="T94" fmla="*/ 40 w 40"/>
                  <a:gd name="T95" fmla="*/ 3 h 39"/>
                  <a:gd name="T96" fmla="*/ 40 w 40"/>
                  <a:gd name="T97" fmla="*/ 3 h 39"/>
                  <a:gd name="T98" fmla="*/ 38 w 40"/>
                  <a:gd name="T99" fmla="*/ 1 h 39"/>
                  <a:gd name="T100" fmla="*/ 38 w 40"/>
                  <a:gd name="T101" fmla="*/ 1 h 39"/>
                  <a:gd name="T102" fmla="*/ 37 w 40"/>
                  <a:gd name="T103" fmla="*/ 0 h 39"/>
                  <a:gd name="T104" fmla="*/ 37 w 40"/>
                  <a:gd name="T10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0" h="39">
                    <a:moveTo>
                      <a:pt x="37" y="0"/>
                    </a:move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5"/>
                    </a:lnTo>
                    <a:lnTo>
                      <a:pt x="5" y="19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0" y="31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9" y="31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1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67" name="Freeform 1091">
                <a:extLst>
                  <a:ext uri="{FF2B5EF4-FFF2-40B4-BE49-F238E27FC236}">
                    <a16:creationId xmlns:a16="http://schemas.microsoft.com/office/drawing/2014/main" id="{BBDC9F3C-8DA2-69D8-C6E4-A36A4F546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2796"/>
                <a:ext cx="401" cy="257"/>
              </a:xfrm>
              <a:custGeom>
                <a:avLst/>
                <a:gdLst>
                  <a:gd name="T0" fmla="*/ 599 w 801"/>
                  <a:gd name="T1" fmla="*/ 232 h 515"/>
                  <a:gd name="T2" fmla="*/ 572 w 801"/>
                  <a:gd name="T3" fmla="*/ 237 h 515"/>
                  <a:gd name="T4" fmla="*/ 546 w 801"/>
                  <a:gd name="T5" fmla="*/ 242 h 515"/>
                  <a:gd name="T6" fmla="*/ 520 w 801"/>
                  <a:gd name="T7" fmla="*/ 247 h 515"/>
                  <a:gd name="T8" fmla="*/ 497 w 801"/>
                  <a:gd name="T9" fmla="*/ 252 h 515"/>
                  <a:gd name="T10" fmla="*/ 477 w 801"/>
                  <a:gd name="T11" fmla="*/ 258 h 515"/>
                  <a:gd name="T12" fmla="*/ 458 w 801"/>
                  <a:gd name="T13" fmla="*/ 263 h 515"/>
                  <a:gd name="T14" fmla="*/ 442 w 801"/>
                  <a:gd name="T15" fmla="*/ 266 h 515"/>
                  <a:gd name="T16" fmla="*/ 428 w 801"/>
                  <a:gd name="T17" fmla="*/ 271 h 515"/>
                  <a:gd name="T18" fmla="*/ 418 w 801"/>
                  <a:gd name="T19" fmla="*/ 277 h 515"/>
                  <a:gd name="T20" fmla="*/ 409 w 801"/>
                  <a:gd name="T21" fmla="*/ 282 h 515"/>
                  <a:gd name="T22" fmla="*/ 409 w 801"/>
                  <a:gd name="T23" fmla="*/ 282 h 515"/>
                  <a:gd name="T24" fmla="*/ 395 w 801"/>
                  <a:gd name="T25" fmla="*/ 294 h 515"/>
                  <a:gd name="T26" fmla="*/ 375 w 801"/>
                  <a:gd name="T27" fmla="*/ 310 h 515"/>
                  <a:gd name="T28" fmla="*/ 349 w 801"/>
                  <a:gd name="T29" fmla="*/ 332 h 515"/>
                  <a:gd name="T30" fmla="*/ 318 w 801"/>
                  <a:gd name="T31" fmla="*/ 356 h 515"/>
                  <a:gd name="T32" fmla="*/ 285 w 801"/>
                  <a:gd name="T33" fmla="*/ 382 h 515"/>
                  <a:gd name="T34" fmla="*/ 250 w 801"/>
                  <a:gd name="T35" fmla="*/ 410 h 515"/>
                  <a:gd name="T36" fmla="*/ 216 w 801"/>
                  <a:gd name="T37" fmla="*/ 437 h 515"/>
                  <a:gd name="T38" fmla="*/ 181 w 801"/>
                  <a:gd name="T39" fmla="*/ 463 h 515"/>
                  <a:gd name="T40" fmla="*/ 150 w 801"/>
                  <a:gd name="T41" fmla="*/ 486 h 515"/>
                  <a:gd name="T42" fmla="*/ 122 w 801"/>
                  <a:gd name="T43" fmla="*/ 507 h 515"/>
                  <a:gd name="T44" fmla="*/ 107 w 801"/>
                  <a:gd name="T45" fmla="*/ 515 h 515"/>
                  <a:gd name="T46" fmla="*/ 107 w 801"/>
                  <a:gd name="T47" fmla="*/ 515 h 515"/>
                  <a:gd name="T48" fmla="*/ 103 w 801"/>
                  <a:gd name="T49" fmla="*/ 515 h 515"/>
                  <a:gd name="T50" fmla="*/ 96 w 801"/>
                  <a:gd name="T51" fmla="*/ 515 h 515"/>
                  <a:gd name="T52" fmla="*/ 86 w 801"/>
                  <a:gd name="T53" fmla="*/ 515 h 515"/>
                  <a:gd name="T54" fmla="*/ 74 w 801"/>
                  <a:gd name="T55" fmla="*/ 512 h 515"/>
                  <a:gd name="T56" fmla="*/ 58 w 801"/>
                  <a:gd name="T57" fmla="*/ 505 h 515"/>
                  <a:gd name="T58" fmla="*/ 45 w 801"/>
                  <a:gd name="T59" fmla="*/ 491 h 515"/>
                  <a:gd name="T60" fmla="*/ 29 w 801"/>
                  <a:gd name="T61" fmla="*/ 472 h 515"/>
                  <a:gd name="T62" fmla="*/ 17 w 801"/>
                  <a:gd name="T63" fmla="*/ 443 h 515"/>
                  <a:gd name="T64" fmla="*/ 7 w 801"/>
                  <a:gd name="T65" fmla="*/ 405 h 515"/>
                  <a:gd name="T66" fmla="*/ 1 w 801"/>
                  <a:gd name="T67" fmla="*/ 354 h 515"/>
                  <a:gd name="T68" fmla="*/ 1 w 801"/>
                  <a:gd name="T69" fmla="*/ 354 h 515"/>
                  <a:gd name="T70" fmla="*/ 0 w 801"/>
                  <a:gd name="T71" fmla="*/ 301 h 515"/>
                  <a:gd name="T72" fmla="*/ 3 w 801"/>
                  <a:gd name="T73" fmla="*/ 252 h 515"/>
                  <a:gd name="T74" fmla="*/ 12 w 801"/>
                  <a:gd name="T75" fmla="*/ 208 h 515"/>
                  <a:gd name="T76" fmla="*/ 26 w 801"/>
                  <a:gd name="T77" fmla="*/ 166 h 515"/>
                  <a:gd name="T78" fmla="*/ 45 w 801"/>
                  <a:gd name="T79" fmla="*/ 131 h 515"/>
                  <a:gd name="T80" fmla="*/ 67 w 801"/>
                  <a:gd name="T81" fmla="*/ 100 h 515"/>
                  <a:gd name="T82" fmla="*/ 93 w 801"/>
                  <a:gd name="T83" fmla="*/ 73 h 515"/>
                  <a:gd name="T84" fmla="*/ 124 w 801"/>
                  <a:gd name="T85" fmla="*/ 49 h 515"/>
                  <a:gd name="T86" fmla="*/ 159 w 801"/>
                  <a:gd name="T87" fmla="*/ 30 h 515"/>
                  <a:gd name="T88" fmla="*/ 197 w 801"/>
                  <a:gd name="T89" fmla="*/ 16 h 515"/>
                  <a:gd name="T90" fmla="*/ 197 w 801"/>
                  <a:gd name="T91" fmla="*/ 16 h 515"/>
                  <a:gd name="T92" fmla="*/ 271 w 801"/>
                  <a:gd name="T93" fmla="*/ 0 h 515"/>
                  <a:gd name="T94" fmla="*/ 350 w 801"/>
                  <a:gd name="T95" fmla="*/ 2 h 515"/>
                  <a:gd name="T96" fmla="*/ 432 w 801"/>
                  <a:gd name="T97" fmla="*/ 16 h 515"/>
                  <a:gd name="T98" fmla="*/ 511 w 801"/>
                  <a:gd name="T99" fmla="*/ 38 h 515"/>
                  <a:gd name="T100" fmla="*/ 587 w 801"/>
                  <a:gd name="T101" fmla="*/ 66 h 515"/>
                  <a:gd name="T102" fmla="*/ 656 w 801"/>
                  <a:gd name="T103" fmla="*/ 95 h 515"/>
                  <a:gd name="T104" fmla="*/ 715 w 801"/>
                  <a:gd name="T105" fmla="*/ 125 h 515"/>
                  <a:gd name="T106" fmla="*/ 760 w 801"/>
                  <a:gd name="T107" fmla="*/ 151 h 515"/>
                  <a:gd name="T108" fmla="*/ 791 w 801"/>
                  <a:gd name="T109" fmla="*/ 168 h 515"/>
                  <a:gd name="T110" fmla="*/ 801 w 801"/>
                  <a:gd name="T111" fmla="*/ 173 h 515"/>
                  <a:gd name="T112" fmla="*/ 599 w 801"/>
                  <a:gd name="T113" fmla="*/ 232 h 515"/>
                  <a:gd name="T114" fmla="*/ 599 w 801"/>
                  <a:gd name="T115" fmla="*/ 232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01" h="515">
                    <a:moveTo>
                      <a:pt x="599" y="232"/>
                    </a:moveTo>
                    <a:lnTo>
                      <a:pt x="572" y="237"/>
                    </a:lnTo>
                    <a:lnTo>
                      <a:pt x="546" y="242"/>
                    </a:lnTo>
                    <a:lnTo>
                      <a:pt x="520" y="247"/>
                    </a:lnTo>
                    <a:lnTo>
                      <a:pt x="497" y="252"/>
                    </a:lnTo>
                    <a:lnTo>
                      <a:pt x="477" y="258"/>
                    </a:lnTo>
                    <a:lnTo>
                      <a:pt x="458" y="263"/>
                    </a:lnTo>
                    <a:lnTo>
                      <a:pt x="442" y="266"/>
                    </a:lnTo>
                    <a:lnTo>
                      <a:pt x="428" y="271"/>
                    </a:lnTo>
                    <a:lnTo>
                      <a:pt x="418" y="277"/>
                    </a:lnTo>
                    <a:lnTo>
                      <a:pt x="409" y="282"/>
                    </a:lnTo>
                    <a:lnTo>
                      <a:pt x="409" y="282"/>
                    </a:lnTo>
                    <a:lnTo>
                      <a:pt x="395" y="294"/>
                    </a:lnTo>
                    <a:lnTo>
                      <a:pt x="375" y="310"/>
                    </a:lnTo>
                    <a:lnTo>
                      <a:pt x="349" y="332"/>
                    </a:lnTo>
                    <a:lnTo>
                      <a:pt x="318" y="356"/>
                    </a:lnTo>
                    <a:lnTo>
                      <a:pt x="285" y="382"/>
                    </a:lnTo>
                    <a:lnTo>
                      <a:pt x="250" y="410"/>
                    </a:lnTo>
                    <a:lnTo>
                      <a:pt x="216" y="437"/>
                    </a:lnTo>
                    <a:lnTo>
                      <a:pt x="181" y="463"/>
                    </a:lnTo>
                    <a:lnTo>
                      <a:pt x="150" y="486"/>
                    </a:lnTo>
                    <a:lnTo>
                      <a:pt x="122" y="507"/>
                    </a:lnTo>
                    <a:lnTo>
                      <a:pt x="107" y="515"/>
                    </a:lnTo>
                    <a:lnTo>
                      <a:pt x="107" y="515"/>
                    </a:lnTo>
                    <a:lnTo>
                      <a:pt x="103" y="515"/>
                    </a:lnTo>
                    <a:lnTo>
                      <a:pt x="96" y="515"/>
                    </a:lnTo>
                    <a:lnTo>
                      <a:pt x="86" y="515"/>
                    </a:lnTo>
                    <a:lnTo>
                      <a:pt x="74" y="512"/>
                    </a:lnTo>
                    <a:lnTo>
                      <a:pt x="58" y="505"/>
                    </a:lnTo>
                    <a:lnTo>
                      <a:pt x="45" y="491"/>
                    </a:lnTo>
                    <a:lnTo>
                      <a:pt x="29" y="472"/>
                    </a:lnTo>
                    <a:lnTo>
                      <a:pt x="17" y="443"/>
                    </a:lnTo>
                    <a:lnTo>
                      <a:pt x="7" y="405"/>
                    </a:lnTo>
                    <a:lnTo>
                      <a:pt x="1" y="354"/>
                    </a:lnTo>
                    <a:lnTo>
                      <a:pt x="1" y="354"/>
                    </a:lnTo>
                    <a:lnTo>
                      <a:pt x="0" y="301"/>
                    </a:lnTo>
                    <a:lnTo>
                      <a:pt x="3" y="252"/>
                    </a:lnTo>
                    <a:lnTo>
                      <a:pt x="12" y="208"/>
                    </a:lnTo>
                    <a:lnTo>
                      <a:pt x="26" y="166"/>
                    </a:lnTo>
                    <a:lnTo>
                      <a:pt x="45" y="131"/>
                    </a:lnTo>
                    <a:lnTo>
                      <a:pt x="67" y="100"/>
                    </a:lnTo>
                    <a:lnTo>
                      <a:pt x="93" y="73"/>
                    </a:lnTo>
                    <a:lnTo>
                      <a:pt x="124" y="49"/>
                    </a:lnTo>
                    <a:lnTo>
                      <a:pt x="159" y="30"/>
                    </a:lnTo>
                    <a:lnTo>
                      <a:pt x="197" y="16"/>
                    </a:lnTo>
                    <a:lnTo>
                      <a:pt x="197" y="16"/>
                    </a:lnTo>
                    <a:lnTo>
                      <a:pt x="271" y="0"/>
                    </a:lnTo>
                    <a:lnTo>
                      <a:pt x="350" y="2"/>
                    </a:lnTo>
                    <a:lnTo>
                      <a:pt x="432" y="16"/>
                    </a:lnTo>
                    <a:lnTo>
                      <a:pt x="511" y="38"/>
                    </a:lnTo>
                    <a:lnTo>
                      <a:pt x="587" y="66"/>
                    </a:lnTo>
                    <a:lnTo>
                      <a:pt x="656" y="95"/>
                    </a:lnTo>
                    <a:lnTo>
                      <a:pt x="715" y="125"/>
                    </a:lnTo>
                    <a:lnTo>
                      <a:pt x="760" y="151"/>
                    </a:lnTo>
                    <a:lnTo>
                      <a:pt x="791" y="168"/>
                    </a:lnTo>
                    <a:lnTo>
                      <a:pt x="801" y="173"/>
                    </a:lnTo>
                    <a:lnTo>
                      <a:pt x="599" y="232"/>
                    </a:lnTo>
                    <a:lnTo>
                      <a:pt x="599" y="232"/>
                    </a:lnTo>
                    <a:close/>
                  </a:path>
                </a:pathLst>
              </a:custGeom>
              <a:solidFill>
                <a:srgbClr val="FF9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68" name="Freeform 1092">
                <a:extLst>
                  <a:ext uri="{FF2B5EF4-FFF2-40B4-BE49-F238E27FC236}">
                    <a16:creationId xmlns:a16="http://schemas.microsoft.com/office/drawing/2014/main" id="{A604DE20-E6C8-FBA1-EEF8-7634AC5D6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827"/>
                <a:ext cx="319" cy="226"/>
              </a:xfrm>
              <a:custGeom>
                <a:avLst/>
                <a:gdLst>
                  <a:gd name="T0" fmla="*/ 573 w 637"/>
                  <a:gd name="T1" fmla="*/ 170 h 453"/>
                  <a:gd name="T2" fmla="*/ 546 w 637"/>
                  <a:gd name="T3" fmla="*/ 175 h 453"/>
                  <a:gd name="T4" fmla="*/ 520 w 637"/>
                  <a:gd name="T5" fmla="*/ 180 h 453"/>
                  <a:gd name="T6" fmla="*/ 494 w 637"/>
                  <a:gd name="T7" fmla="*/ 185 h 453"/>
                  <a:gd name="T8" fmla="*/ 471 w 637"/>
                  <a:gd name="T9" fmla="*/ 190 h 453"/>
                  <a:gd name="T10" fmla="*/ 451 w 637"/>
                  <a:gd name="T11" fmla="*/ 196 h 453"/>
                  <a:gd name="T12" fmla="*/ 432 w 637"/>
                  <a:gd name="T13" fmla="*/ 201 h 453"/>
                  <a:gd name="T14" fmla="*/ 416 w 637"/>
                  <a:gd name="T15" fmla="*/ 204 h 453"/>
                  <a:gd name="T16" fmla="*/ 402 w 637"/>
                  <a:gd name="T17" fmla="*/ 209 h 453"/>
                  <a:gd name="T18" fmla="*/ 392 w 637"/>
                  <a:gd name="T19" fmla="*/ 215 h 453"/>
                  <a:gd name="T20" fmla="*/ 383 w 637"/>
                  <a:gd name="T21" fmla="*/ 220 h 453"/>
                  <a:gd name="T22" fmla="*/ 383 w 637"/>
                  <a:gd name="T23" fmla="*/ 220 h 453"/>
                  <a:gd name="T24" fmla="*/ 369 w 637"/>
                  <a:gd name="T25" fmla="*/ 232 h 453"/>
                  <a:gd name="T26" fmla="*/ 349 w 637"/>
                  <a:gd name="T27" fmla="*/ 248 h 453"/>
                  <a:gd name="T28" fmla="*/ 323 w 637"/>
                  <a:gd name="T29" fmla="*/ 270 h 453"/>
                  <a:gd name="T30" fmla="*/ 292 w 637"/>
                  <a:gd name="T31" fmla="*/ 294 h 453"/>
                  <a:gd name="T32" fmla="*/ 259 w 637"/>
                  <a:gd name="T33" fmla="*/ 320 h 453"/>
                  <a:gd name="T34" fmla="*/ 224 w 637"/>
                  <a:gd name="T35" fmla="*/ 348 h 453"/>
                  <a:gd name="T36" fmla="*/ 190 w 637"/>
                  <a:gd name="T37" fmla="*/ 375 h 453"/>
                  <a:gd name="T38" fmla="*/ 155 w 637"/>
                  <a:gd name="T39" fmla="*/ 401 h 453"/>
                  <a:gd name="T40" fmla="*/ 124 w 637"/>
                  <a:gd name="T41" fmla="*/ 424 h 453"/>
                  <a:gd name="T42" fmla="*/ 96 w 637"/>
                  <a:gd name="T43" fmla="*/ 445 h 453"/>
                  <a:gd name="T44" fmla="*/ 81 w 637"/>
                  <a:gd name="T45" fmla="*/ 453 h 453"/>
                  <a:gd name="T46" fmla="*/ 81 w 637"/>
                  <a:gd name="T47" fmla="*/ 453 h 453"/>
                  <a:gd name="T48" fmla="*/ 79 w 637"/>
                  <a:gd name="T49" fmla="*/ 453 h 453"/>
                  <a:gd name="T50" fmla="*/ 74 w 637"/>
                  <a:gd name="T51" fmla="*/ 453 h 453"/>
                  <a:gd name="T52" fmla="*/ 65 w 637"/>
                  <a:gd name="T53" fmla="*/ 453 h 453"/>
                  <a:gd name="T54" fmla="*/ 57 w 637"/>
                  <a:gd name="T55" fmla="*/ 450 h 453"/>
                  <a:gd name="T56" fmla="*/ 46 w 637"/>
                  <a:gd name="T57" fmla="*/ 443 h 453"/>
                  <a:gd name="T58" fmla="*/ 34 w 637"/>
                  <a:gd name="T59" fmla="*/ 429 h 453"/>
                  <a:gd name="T60" fmla="*/ 24 w 637"/>
                  <a:gd name="T61" fmla="*/ 410 h 453"/>
                  <a:gd name="T62" fmla="*/ 13 w 637"/>
                  <a:gd name="T63" fmla="*/ 381 h 453"/>
                  <a:gd name="T64" fmla="*/ 7 w 637"/>
                  <a:gd name="T65" fmla="*/ 343 h 453"/>
                  <a:gd name="T66" fmla="*/ 1 w 637"/>
                  <a:gd name="T67" fmla="*/ 292 h 453"/>
                  <a:gd name="T68" fmla="*/ 1 w 637"/>
                  <a:gd name="T69" fmla="*/ 292 h 453"/>
                  <a:gd name="T70" fmla="*/ 0 w 637"/>
                  <a:gd name="T71" fmla="*/ 241 h 453"/>
                  <a:gd name="T72" fmla="*/ 1 w 637"/>
                  <a:gd name="T73" fmla="*/ 194 h 453"/>
                  <a:gd name="T74" fmla="*/ 10 w 637"/>
                  <a:gd name="T75" fmla="*/ 154 h 453"/>
                  <a:gd name="T76" fmla="*/ 22 w 637"/>
                  <a:gd name="T77" fmla="*/ 121 h 453"/>
                  <a:gd name="T78" fmla="*/ 38 w 637"/>
                  <a:gd name="T79" fmla="*/ 92 h 453"/>
                  <a:gd name="T80" fmla="*/ 58 w 637"/>
                  <a:gd name="T81" fmla="*/ 68 h 453"/>
                  <a:gd name="T82" fmla="*/ 84 w 637"/>
                  <a:gd name="T83" fmla="*/ 47 h 453"/>
                  <a:gd name="T84" fmla="*/ 114 w 637"/>
                  <a:gd name="T85" fmla="*/ 31 h 453"/>
                  <a:gd name="T86" fmla="*/ 146 w 637"/>
                  <a:gd name="T87" fmla="*/ 16 h 453"/>
                  <a:gd name="T88" fmla="*/ 184 w 637"/>
                  <a:gd name="T89" fmla="*/ 6 h 453"/>
                  <a:gd name="T90" fmla="*/ 184 w 637"/>
                  <a:gd name="T91" fmla="*/ 6 h 453"/>
                  <a:gd name="T92" fmla="*/ 229 w 637"/>
                  <a:gd name="T93" fmla="*/ 0 h 453"/>
                  <a:gd name="T94" fmla="*/ 283 w 637"/>
                  <a:gd name="T95" fmla="*/ 6 h 453"/>
                  <a:gd name="T96" fmla="*/ 342 w 637"/>
                  <a:gd name="T97" fmla="*/ 19 h 453"/>
                  <a:gd name="T98" fmla="*/ 402 w 637"/>
                  <a:gd name="T99" fmla="*/ 40 h 453"/>
                  <a:gd name="T100" fmla="*/ 461 w 637"/>
                  <a:gd name="T101" fmla="*/ 64 h 453"/>
                  <a:gd name="T102" fmla="*/ 516 w 637"/>
                  <a:gd name="T103" fmla="*/ 89 h 453"/>
                  <a:gd name="T104" fmla="*/ 565 w 637"/>
                  <a:gd name="T105" fmla="*/ 113 h 453"/>
                  <a:gd name="T106" fmla="*/ 603 w 637"/>
                  <a:gd name="T107" fmla="*/ 132 h 453"/>
                  <a:gd name="T108" fmla="*/ 629 w 637"/>
                  <a:gd name="T109" fmla="*/ 146 h 453"/>
                  <a:gd name="T110" fmla="*/ 637 w 637"/>
                  <a:gd name="T111" fmla="*/ 151 h 453"/>
                  <a:gd name="T112" fmla="*/ 573 w 637"/>
                  <a:gd name="T113" fmla="*/ 170 h 453"/>
                  <a:gd name="T114" fmla="*/ 573 w 637"/>
                  <a:gd name="T115" fmla="*/ 17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7" h="453">
                    <a:moveTo>
                      <a:pt x="573" y="170"/>
                    </a:moveTo>
                    <a:lnTo>
                      <a:pt x="546" y="175"/>
                    </a:lnTo>
                    <a:lnTo>
                      <a:pt x="520" y="180"/>
                    </a:lnTo>
                    <a:lnTo>
                      <a:pt x="494" y="185"/>
                    </a:lnTo>
                    <a:lnTo>
                      <a:pt x="471" y="190"/>
                    </a:lnTo>
                    <a:lnTo>
                      <a:pt x="451" y="196"/>
                    </a:lnTo>
                    <a:lnTo>
                      <a:pt x="432" y="201"/>
                    </a:lnTo>
                    <a:lnTo>
                      <a:pt x="416" y="204"/>
                    </a:lnTo>
                    <a:lnTo>
                      <a:pt x="402" y="209"/>
                    </a:lnTo>
                    <a:lnTo>
                      <a:pt x="392" y="215"/>
                    </a:lnTo>
                    <a:lnTo>
                      <a:pt x="383" y="220"/>
                    </a:lnTo>
                    <a:lnTo>
                      <a:pt x="383" y="220"/>
                    </a:lnTo>
                    <a:lnTo>
                      <a:pt x="369" y="232"/>
                    </a:lnTo>
                    <a:lnTo>
                      <a:pt x="349" y="248"/>
                    </a:lnTo>
                    <a:lnTo>
                      <a:pt x="323" y="270"/>
                    </a:lnTo>
                    <a:lnTo>
                      <a:pt x="292" y="294"/>
                    </a:lnTo>
                    <a:lnTo>
                      <a:pt x="259" y="320"/>
                    </a:lnTo>
                    <a:lnTo>
                      <a:pt x="224" y="348"/>
                    </a:lnTo>
                    <a:lnTo>
                      <a:pt x="190" y="375"/>
                    </a:lnTo>
                    <a:lnTo>
                      <a:pt x="155" y="401"/>
                    </a:lnTo>
                    <a:lnTo>
                      <a:pt x="124" y="424"/>
                    </a:lnTo>
                    <a:lnTo>
                      <a:pt x="96" y="445"/>
                    </a:lnTo>
                    <a:lnTo>
                      <a:pt x="81" y="453"/>
                    </a:lnTo>
                    <a:lnTo>
                      <a:pt x="81" y="453"/>
                    </a:lnTo>
                    <a:lnTo>
                      <a:pt x="79" y="453"/>
                    </a:lnTo>
                    <a:lnTo>
                      <a:pt x="74" y="453"/>
                    </a:lnTo>
                    <a:lnTo>
                      <a:pt x="65" y="453"/>
                    </a:lnTo>
                    <a:lnTo>
                      <a:pt x="57" y="450"/>
                    </a:lnTo>
                    <a:lnTo>
                      <a:pt x="46" y="443"/>
                    </a:lnTo>
                    <a:lnTo>
                      <a:pt x="34" y="429"/>
                    </a:lnTo>
                    <a:lnTo>
                      <a:pt x="24" y="410"/>
                    </a:lnTo>
                    <a:lnTo>
                      <a:pt x="13" y="381"/>
                    </a:lnTo>
                    <a:lnTo>
                      <a:pt x="7" y="343"/>
                    </a:lnTo>
                    <a:lnTo>
                      <a:pt x="1" y="292"/>
                    </a:lnTo>
                    <a:lnTo>
                      <a:pt x="1" y="292"/>
                    </a:lnTo>
                    <a:lnTo>
                      <a:pt x="0" y="241"/>
                    </a:lnTo>
                    <a:lnTo>
                      <a:pt x="1" y="194"/>
                    </a:lnTo>
                    <a:lnTo>
                      <a:pt x="10" y="154"/>
                    </a:lnTo>
                    <a:lnTo>
                      <a:pt x="22" y="121"/>
                    </a:lnTo>
                    <a:lnTo>
                      <a:pt x="38" y="92"/>
                    </a:lnTo>
                    <a:lnTo>
                      <a:pt x="58" y="68"/>
                    </a:lnTo>
                    <a:lnTo>
                      <a:pt x="84" y="47"/>
                    </a:lnTo>
                    <a:lnTo>
                      <a:pt x="114" y="31"/>
                    </a:lnTo>
                    <a:lnTo>
                      <a:pt x="146" y="16"/>
                    </a:lnTo>
                    <a:lnTo>
                      <a:pt x="184" y="6"/>
                    </a:lnTo>
                    <a:lnTo>
                      <a:pt x="184" y="6"/>
                    </a:lnTo>
                    <a:lnTo>
                      <a:pt x="229" y="0"/>
                    </a:lnTo>
                    <a:lnTo>
                      <a:pt x="283" y="6"/>
                    </a:lnTo>
                    <a:lnTo>
                      <a:pt x="342" y="19"/>
                    </a:lnTo>
                    <a:lnTo>
                      <a:pt x="402" y="40"/>
                    </a:lnTo>
                    <a:lnTo>
                      <a:pt x="461" y="64"/>
                    </a:lnTo>
                    <a:lnTo>
                      <a:pt x="516" y="89"/>
                    </a:lnTo>
                    <a:lnTo>
                      <a:pt x="565" y="113"/>
                    </a:lnTo>
                    <a:lnTo>
                      <a:pt x="603" y="132"/>
                    </a:lnTo>
                    <a:lnTo>
                      <a:pt x="629" y="146"/>
                    </a:lnTo>
                    <a:lnTo>
                      <a:pt x="637" y="151"/>
                    </a:lnTo>
                    <a:lnTo>
                      <a:pt x="573" y="170"/>
                    </a:lnTo>
                    <a:lnTo>
                      <a:pt x="573" y="170"/>
                    </a:lnTo>
                    <a:close/>
                  </a:path>
                </a:pathLst>
              </a:custGeom>
              <a:solidFill>
                <a:srgbClr val="CB1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69" name="Freeform 1093">
                <a:extLst>
                  <a:ext uri="{FF2B5EF4-FFF2-40B4-BE49-F238E27FC236}">
                    <a16:creationId xmlns:a16="http://schemas.microsoft.com/office/drawing/2014/main" id="{9AD232C2-08DE-40C0-D96D-A014949F2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805"/>
                <a:ext cx="373" cy="247"/>
              </a:xfrm>
              <a:custGeom>
                <a:avLst/>
                <a:gdLst>
                  <a:gd name="T0" fmla="*/ 299 w 745"/>
                  <a:gd name="T1" fmla="*/ 0 h 494"/>
                  <a:gd name="T2" fmla="*/ 474 w 745"/>
                  <a:gd name="T3" fmla="*/ 35 h 494"/>
                  <a:gd name="T4" fmla="*/ 631 w 745"/>
                  <a:gd name="T5" fmla="*/ 99 h 494"/>
                  <a:gd name="T6" fmla="*/ 705 w 745"/>
                  <a:gd name="T7" fmla="*/ 137 h 494"/>
                  <a:gd name="T8" fmla="*/ 711 w 745"/>
                  <a:gd name="T9" fmla="*/ 140 h 494"/>
                  <a:gd name="T10" fmla="*/ 716 w 745"/>
                  <a:gd name="T11" fmla="*/ 142 h 494"/>
                  <a:gd name="T12" fmla="*/ 719 w 745"/>
                  <a:gd name="T13" fmla="*/ 145 h 494"/>
                  <a:gd name="T14" fmla="*/ 728 w 745"/>
                  <a:gd name="T15" fmla="*/ 149 h 494"/>
                  <a:gd name="T16" fmla="*/ 740 w 745"/>
                  <a:gd name="T17" fmla="*/ 159 h 494"/>
                  <a:gd name="T18" fmla="*/ 745 w 745"/>
                  <a:gd name="T19" fmla="*/ 166 h 494"/>
                  <a:gd name="T20" fmla="*/ 743 w 745"/>
                  <a:gd name="T21" fmla="*/ 168 h 494"/>
                  <a:gd name="T22" fmla="*/ 742 w 745"/>
                  <a:gd name="T23" fmla="*/ 170 h 494"/>
                  <a:gd name="T24" fmla="*/ 738 w 745"/>
                  <a:gd name="T25" fmla="*/ 170 h 494"/>
                  <a:gd name="T26" fmla="*/ 735 w 745"/>
                  <a:gd name="T27" fmla="*/ 171 h 494"/>
                  <a:gd name="T28" fmla="*/ 735 w 745"/>
                  <a:gd name="T29" fmla="*/ 171 h 494"/>
                  <a:gd name="T30" fmla="*/ 688 w 745"/>
                  <a:gd name="T31" fmla="*/ 183 h 494"/>
                  <a:gd name="T32" fmla="*/ 612 w 745"/>
                  <a:gd name="T33" fmla="*/ 206 h 494"/>
                  <a:gd name="T34" fmla="*/ 555 w 745"/>
                  <a:gd name="T35" fmla="*/ 221 h 494"/>
                  <a:gd name="T36" fmla="*/ 548 w 745"/>
                  <a:gd name="T37" fmla="*/ 225 h 494"/>
                  <a:gd name="T38" fmla="*/ 543 w 745"/>
                  <a:gd name="T39" fmla="*/ 225 h 494"/>
                  <a:gd name="T40" fmla="*/ 539 w 745"/>
                  <a:gd name="T41" fmla="*/ 227 h 494"/>
                  <a:gd name="T42" fmla="*/ 536 w 745"/>
                  <a:gd name="T43" fmla="*/ 227 h 494"/>
                  <a:gd name="T44" fmla="*/ 531 w 745"/>
                  <a:gd name="T45" fmla="*/ 228 h 494"/>
                  <a:gd name="T46" fmla="*/ 526 w 745"/>
                  <a:gd name="T47" fmla="*/ 230 h 494"/>
                  <a:gd name="T48" fmla="*/ 519 w 745"/>
                  <a:gd name="T49" fmla="*/ 232 h 494"/>
                  <a:gd name="T50" fmla="*/ 515 w 745"/>
                  <a:gd name="T51" fmla="*/ 232 h 494"/>
                  <a:gd name="T52" fmla="*/ 463 w 745"/>
                  <a:gd name="T53" fmla="*/ 246 h 494"/>
                  <a:gd name="T54" fmla="*/ 422 w 745"/>
                  <a:gd name="T55" fmla="*/ 259 h 494"/>
                  <a:gd name="T56" fmla="*/ 389 w 745"/>
                  <a:gd name="T57" fmla="*/ 273 h 494"/>
                  <a:gd name="T58" fmla="*/ 368 w 745"/>
                  <a:gd name="T59" fmla="*/ 291 h 494"/>
                  <a:gd name="T60" fmla="*/ 304 w 745"/>
                  <a:gd name="T61" fmla="*/ 341 h 494"/>
                  <a:gd name="T62" fmla="*/ 223 w 745"/>
                  <a:gd name="T63" fmla="*/ 405 h 494"/>
                  <a:gd name="T64" fmla="*/ 144 w 745"/>
                  <a:gd name="T65" fmla="*/ 467 h 494"/>
                  <a:gd name="T66" fmla="*/ 140 w 745"/>
                  <a:gd name="T67" fmla="*/ 469 h 494"/>
                  <a:gd name="T68" fmla="*/ 135 w 745"/>
                  <a:gd name="T69" fmla="*/ 472 h 494"/>
                  <a:gd name="T70" fmla="*/ 130 w 745"/>
                  <a:gd name="T71" fmla="*/ 475 h 494"/>
                  <a:gd name="T72" fmla="*/ 126 w 745"/>
                  <a:gd name="T73" fmla="*/ 477 h 494"/>
                  <a:gd name="T74" fmla="*/ 125 w 745"/>
                  <a:gd name="T75" fmla="*/ 479 h 494"/>
                  <a:gd name="T76" fmla="*/ 121 w 745"/>
                  <a:gd name="T77" fmla="*/ 481 h 494"/>
                  <a:gd name="T78" fmla="*/ 118 w 745"/>
                  <a:gd name="T79" fmla="*/ 482 h 494"/>
                  <a:gd name="T80" fmla="*/ 114 w 745"/>
                  <a:gd name="T81" fmla="*/ 484 h 494"/>
                  <a:gd name="T82" fmla="*/ 113 w 745"/>
                  <a:gd name="T83" fmla="*/ 486 h 494"/>
                  <a:gd name="T84" fmla="*/ 109 w 745"/>
                  <a:gd name="T85" fmla="*/ 488 h 494"/>
                  <a:gd name="T86" fmla="*/ 107 w 745"/>
                  <a:gd name="T87" fmla="*/ 489 h 494"/>
                  <a:gd name="T88" fmla="*/ 106 w 745"/>
                  <a:gd name="T89" fmla="*/ 489 h 494"/>
                  <a:gd name="T90" fmla="*/ 101 w 745"/>
                  <a:gd name="T91" fmla="*/ 491 h 494"/>
                  <a:gd name="T92" fmla="*/ 95 w 745"/>
                  <a:gd name="T93" fmla="*/ 493 h 494"/>
                  <a:gd name="T94" fmla="*/ 94 w 745"/>
                  <a:gd name="T95" fmla="*/ 494 h 494"/>
                  <a:gd name="T96" fmla="*/ 75 w 745"/>
                  <a:gd name="T97" fmla="*/ 489 h 494"/>
                  <a:gd name="T98" fmla="*/ 40 w 745"/>
                  <a:gd name="T99" fmla="*/ 465 h 494"/>
                  <a:gd name="T100" fmla="*/ 9 w 745"/>
                  <a:gd name="T101" fmla="*/ 392 h 494"/>
                  <a:gd name="T102" fmla="*/ 4 w 745"/>
                  <a:gd name="T103" fmla="*/ 353 h 494"/>
                  <a:gd name="T104" fmla="*/ 4 w 745"/>
                  <a:gd name="T105" fmla="*/ 349 h 494"/>
                  <a:gd name="T106" fmla="*/ 2 w 745"/>
                  <a:gd name="T107" fmla="*/ 346 h 494"/>
                  <a:gd name="T108" fmla="*/ 2 w 745"/>
                  <a:gd name="T109" fmla="*/ 342 h 494"/>
                  <a:gd name="T110" fmla="*/ 2 w 745"/>
                  <a:gd name="T111" fmla="*/ 341 h 494"/>
                  <a:gd name="T112" fmla="*/ 2 w 745"/>
                  <a:gd name="T113" fmla="*/ 337 h 494"/>
                  <a:gd name="T114" fmla="*/ 2 w 745"/>
                  <a:gd name="T115" fmla="*/ 334 h 494"/>
                  <a:gd name="T116" fmla="*/ 2 w 745"/>
                  <a:gd name="T117" fmla="*/ 330 h 494"/>
                  <a:gd name="T118" fmla="*/ 12 w 745"/>
                  <a:gd name="T119" fmla="*/ 189 h 494"/>
                  <a:gd name="T120" fmla="*/ 66 w 745"/>
                  <a:gd name="T121" fmla="*/ 88 h 494"/>
                  <a:gd name="T122" fmla="*/ 156 w 745"/>
                  <a:gd name="T123" fmla="*/ 26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45" h="494">
                    <a:moveTo>
                      <a:pt x="194" y="11"/>
                    </a:moveTo>
                    <a:lnTo>
                      <a:pt x="244" y="0"/>
                    </a:lnTo>
                    <a:lnTo>
                      <a:pt x="299" y="0"/>
                    </a:lnTo>
                    <a:lnTo>
                      <a:pt x="358" y="5"/>
                    </a:lnTo>
                    <a:lnTo>
                      <a:pt x="417" y="17"/>
                    </a:lnTo>
                    <a:lnTo>
                      <a:pt x="474" y="35"/>
                    </a:lnTo>
                    <a:lnTo>
                      <a:pt x="531" y="55"/>
                    </a:lnTo>
                    <a:lnTo>
                      <a:pt x="583" y="76"/>
                    </a:lnTo>
                    <a:lnTo>
                      <a:pt x="631" y="99"/>
                    </a:lnTo>
                    <a:lnTo>
                      <a:pt x="673" y="119"/>
                    </a:lnTo>
                    <a:lnTo>
                      <a:pt x="705" y="137"/>
                    </a:lnTo>
                    <a:lnTo>
                      <a:pt x="705" y="137"/>
                    </a:lnTo>
                    <a:lnTo>
                      <a:pt x="707" y="138"/>
                    </a:lnTo>
                    <a:lnTo>
                      <a:pt x="709" y="138"/>
                    </a:lnTo>
                    <a:lnTo>
                      <a:pt x="711" y="140"/>
                    </a:lnTo>
                    <a:lnTo>
                      <a:pt x="712" y="140"/>
                    </a:lnTo>
                    <a:lnTo>
                      <a:pt x="714" y="142"/>
                    </a:lnTo>
                    <a:lnTo>
                      <a:pt x="716" y="142"/>
                    </a:lnTo>
                    <a:lnTo>
                      <a:pt x="717" y="144"/>
                    </a:lnTo>
                    <a:lnTo>
                      <a:pt x="719" y="144"/>
                    </a:lnTo>
                    <a:lnTo>
                      <a:pt x="719" y="145"/>
                    </a:lnTo>
                    <a:lnTo>
                      <a:pt x="721" y="145"/>
                    </a:lnTo>
                    <a:lnTo>
                      <a:pt x="721" y="145"/>
                    </a:lnTo>
                    <a:lnTo>
                      <a:pt x="728" y="149"/>
                    </a:lnTo>
                    <a:lnTo>
                      <a:pt x="731" y="152"/>
                    </a:lnTo>
                    <a:lnTo>
                      <a:pt x="736" y="156"/>
                    </a:lnTo>
                    <a:lnTo>
                      <a:pt x="740" y="159"/>
                    </a:lnTo>
                    <a:lnTo>
                      <a:pt x="742" y="161"/>
                    </a:lnTo>
                    <a:lnTo>
                      <a:pt x="743" y="163"/>
                    </a:lnTo>
                    <a:lnTo>
                      <a:pt x="745" y="166"/>
                    </a:lnTo>
                    <a:lnTo>
                      <a:pt x="745" y="166"/>
                    </a:lnTo>
                    <a:lnTo>
                      <a:pt x="745" y="168"/>
                    </a:lnTo>
                    <a:lnTo>
                      <a:pt x="743" y="168"/>
                    </a:lnTo>
                    <a:lnTo>
                      <a:pt x="743" y="168"/>
                    </a:lnTo>
                    <a:lnTo>
                      <a:pt x="743" y="170"/>
                    </a:lnTo>
                    <a:lnTo>
                      <a:pt x="742" y="170"/>
                    </a:lnTo>
                    <a:lnTo>
                      <a:pt x="742" y="170"/>
                    </a:lnTo>
                    <a:lnTo>
                      <a:pt x="740" y="170"/>
                    </a:lnTo>
                    <a:lnTo>
                      <a:pt x="738" y="170"/>
                    </a:lnTo>
                    <a:lnTo>
                      <a:pt x="738" y="171"/>
                    </a:lnTo>
                    <a:lnTo>
                      <a:pt x="736" y="171"/>
                    </a:lnTo>
                    <a:lnTo>
                      <a:pt x="735" y="171"/>
                    </a:lnTo>
                    <a:lnTo>
                      <a:pt x="735" y="171"/>
                    </a:lnTo>
                    <a:lnTo>
                      <a:pt x="735" y="171"/>
                    </a:lnTo>
                    <a:lnTo>
                      <a:pt x="735" y="171"/>
                    </a:lnTo>
                    <a:lnTo>
                      <a:pt x="726" y="173"/>
                    </a:lnTo>
                    <a:lnTo>
                      <a:pt x="709" y="178"/>
                    </a:lnTo>
                    <a:lnTo>
                      <a:pt x="688" y="183"/>
                    </a:lnTo>
                    <a:lnTo>
                      <a:pt x="664" y="190"/>
                    </a:lnTo>
                    <a:lnTo>
                      <a:pt x="638" y="199"/>
                    </a:lnTo>
                    <a:lnTo>
                      <a:pt x="612" y="206"/>
                    </a:lnTo>
                    <a:lnTo>
                      <a:pt x="590" y="213"/>
                    </a:lnTo>
                    <a:lnTo>
                      <a:pt x="569" y="218"/>
                    </a:lnTo>
                    <a:lnTo>
                      <a:pt x="555" y="221"/>
                    </a:lnTo>
                    <a:lnTo>
                      <a:pt x="548" y="223"/>
                    </a:lnTo>
                    <a:lnTo>
                      <a:pt x="548" y="223"/>
                    </a:lnTo>
                    <a:lnTo>
                      <a:pt x="548" y="225"/>
                    </a:lnTo>
                    <a:lnTo>
                      <a:pt x="546" y="225"/>
                    </a:lnTo>
                    <a:lnTo>
                      <a:pt x="545" y="225"/>
                    </a:lnTo>
                    <a:lnTo>
                      <a:pt x="543" y="225"/>
                    </a:lnTo>
                    <a:lnTo>
                      <a:pt x="541" y="225"/>
                    </a:lnTo>
                    <a:lnTo>
                      <a:pt x="541" y="225"/>
                    </a:lnTo>
                    <a:lnTo>
                      <a:pt x="539" y="227"/>
                    </a:lnTo>
                    <a:lnTo>
                      <a:pt x="538" y="227"/>
                    </a:lnTo>
                    <a:lnTo>
                      <a:pt x="536" y="227"/>
                    </a:lnTo>
                    <a:lnTo>
                      <a:pt x="536" y="227"/>
                    </a:lnTo>
                    <a:lnTo>
                      <a:pt x="536" y="227"/>
                    </a:lnTo>
                    <a:lnTo>
                      <a:pt x="533" y="228"/>
                    </a:lnTo>
                    <a:lnTo>
                      <a:pt x="531" y="228"/>
                    </a:lnTo>
                    <a:lnTo>
                      <a:pt x="529" y="228"/>
                    </a:lnTo>
                    <a:lnTo>
                      <a:pt x="527" y="230"/>
                    </a:lnTo>
                    <a:lnTo>
                      <a:pt x="526" y="230"/>
                    </a:lnTo>
                    <a:lnTo>
                      <a:pt x="522" y="230"/>
                    </a:lnTo>
                    <a:lnTo>
                      <a:pt x="520" y="230"/>
                    </a:lnTo>
                    <a:lnTo>
                      <a:pt x="519" y="232"/>
                    </a:lnTo>
                    <a:lnTo>
                      <a:pt x="517" y="232"/>
                    </a:lnTo>
                    <a:lnTo>
                      <a:pt x="515" y="232"/>
                    </a:lnTo>
                    <a:lnTo>
                      <a:pt x="515" y="232"/>
                    </a:lnTo>
                    <a:lnTo>
                      <a:pt x="498" y="237"/>
                    </a:lnTo>
                    <a:lnTo>
                      <a:pt x="481" y="240"/>
                    </a:lnTo>
                    <a:lnTo>
                      <a:pt x="463" y="246"/>
                    </a:lnTo>
                    <a:lnTo>
                      <a:pt x="448" y="251"/>
                    </a:lnTo>
                    <a:lnTo>
                      <a:pt x="434" y="254"/>
                    </a:lnTo>
                    <a:lnTo>
                      <a:pt x="422" y="259"/>
                    </a:lnTo>
                    <a:lnTo>
                      <a:pt x="410" y="265"/>
                    </a:lnTo>
                    <a:lnTo>
                      <a:pt x="399" y="268"/>
                    </a:lnTo>
                    <a:lnTo>
                      <a:pt x="389" y="273"/>
                    </a:lnTo>
                    <a:lnTo>
                      <a:pt x="382" y="280"/>
                    </a:lnTo>
                    <a:lnTo>
                      <a:pt x="382" y="280"/>
                    </a:lnTo>
                    <a:lnTo>
                      <a:pt x="368" y="291"/>
                    </a:lnTo>
                    <a:lnTo>
                      <a:pt x="351" y="304"/>
                    </a:lnTo>
                    <a:lnTo>
                      <a:pt x="329" y="322"/>
                    </a:lnTo>
                    <a:lnTo>
                      <a:pt x="304" y="341"/>
                    </a:lnTo>
                    <a:lnTo>
                      <a:pt x="279" y="361"/>
                    </a:lnTo>
                    <a:lnTo>
                      <a:pt x="251" y="384"/>
                    </a:lnTo>
                    <a:lnTo>
                      <a:pt x="223" y="405"/>
                    </a:lnTo>
                    <a:lnTo>
                      <a:pt x="196" y="427"/>
                    </a:lnTo>
                    <a:lnTo>
                      <a:pt x="170" y="448"/>
                    </a:lnTo>
                    <a:lnTo>
                      <a:pt x="144" y="467"/>
                    </a:lnTo>
                    <a:lnTo>
                      <a:pt x="144" y="467"/>
                    </a:lnTo>
                    <a:lnTo>
                      <a:pt x="142" y="467"/>
                    </a:lnTo>
                    <a:lnTo>
                      <a:pt x="140" y="469"/>
                    </a:lnTo>
                    <a:lnTo>
                      <a:pt x="139" y="469"/>
                    </a:lnTo>
                    <a:lnTo>
                      <a:pt x="137" y="470"/>
                    </a:lnTo>
                    <a:lnTo>
                      <a:pt x="135" y="472"/>
                    </a:lnTo>
                    <a:lnTo>
                      <a:pt x="133" y="472"/>
                    </a:lnTo>
                    <a:lnTo>
                      <a:pt x="132" y="474"/>
                    </a:lnTo>
                    <a:lnTo>
                      <a:pt x="130" y="475"/>
                    </a:lnTo>
                    <a:lnTo>
                      <a:pt x="128" y="475"/>
                    </a:lnTo>
                    <a:lnTo>
                      <a:pt x="126" y="477"/>
                    </a:lnTo>
                    <a:lnTo>
                      <a:pt x="126" y="477"/>
                    </a:lnTo>
                    <a:lnTo>
                      <a:pt x="126" y="477"/>
                    </a:lnTo>
                    <a:lnTo>
                      <a:pt x="125" y="479"/>
                    </a:lnTo>
                    <a:lnTo>
                      <a:pt x="125" y="479"/>
                    </a:lnTo>
                    <a:lnTo>
                      <a:pt x="123" y="481"/>
                    </a:lnTo>
                    <a:lnTo>
                      <a:pt x="121" y="481"/>
                    </a:lnTo>
                    <a:lnTo>
                      <a:pt x="121" y="481"/>
                    </a:lnTo>
                    <a:lnTo>
                      <a:pt x="120" y="482"/>
                    </a:lnTo>
                    <a:lnTo>
                      <a:pt x="118" y="482"/>
                    </a:lnTo>
                    <a:lnTo>
                      <a:pt x="118" y="482"/>
                    </a:lnTo>
                    <a:lnTo>
                      <a:pt x="116" y="484"/>
                    </a:lnTo>
                    <a:lnTo>
                      <a:pt x="116" y="484"/>
                    </a:lnTo>
                    <a:lnTo>
                      <a:pt x="114" y="484"/>
                    </a:lnTo>
                    <a:lnTo>
                      <a:pt x="114" y="484"/>
                    </a:lnTo>
                    <a:lnTo>
                      <a:pt x="113" y="486"/>
                    </a:lnTo>
                    <a:lnTo>
                      <a:pt x="113" y="486"/>
                    </a:lnTo>
                    <a:lnTo>
                      <a:pt x="111" y="486"/>
                    </a:lnTo>
                    <a:lnTo>
                      <a:pt x="111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89"/>
                    </a:lnTo>
                    <a:lnTo>
                      <a:pt x="107" y="489"/>
                    </a:lnTo>
                    <a:lnTo>
                      <a:pt x="106" y="489"/>
                    </a:lnTo>
                    <a:lnTo>
                      <a:pt x="106" y="489"/>
                    </a:lnTo>
                    <a:lnTo>
                      <a:pt x="104" y="489"/>
                    </a:lnTo>
                    <a:lnTo>
                      <a:pt x="102" y="491"/>
                    </a:lnTo>
                    <a:lnTo>
                      <a:pt x="101" y="491"/>
                    </a:lnTo>
                    <a:lnTo>
                      <a:pt x="99" y="493"/>
                    </a:lnTo>
                    <a:lnTo>
                      <a:pt x="97" y="493"/>
                    </a:lnTo>
                    <a:lnTo>
                      <a:pt x="95" y="493"/>
                    </a:lnTo>
                    <a:lnTo>
                      <a:pt x="94" y="494"/>
                    </a:lnTo>
                    <a:lnTo>
                      <a:pt x="94" y="494"/>
                    </a:lnTo>
                    <a:lnTo>
                      <a:pt x="94" y="494"/>
                    </a:lnTo>
                    <a:lnTo>
                      <a:pt x="90" y="493"/>
                    </a:lnTo>
                    <a:lnTo>
                      <a:pt x="83" y="493"/>
                    </a:lnTo>
                    <a:lnTo>
                      <a:pt x="75" y="489"/>
                    </a:lnTo>
                    <a:lnTo>
                      <a:pt x="64" y="486"/>
                    </a:lnTo>
                    <a:lnTo>
                      <a:pt x="52" y="477"/>
                    </a:lnTo>
                    <a:lnTo>
                      <a:pt x="40" y="465"/>
                    </a:lnTo>
                    <a:lnTo>
                      <a:pt x="30" y="448"/>
                    </a:lnTo>
                    <a:lnTo>
                      <a:pt x="19" y="424"/>
                    </a:lnTo>
                    <a:lnTo>
                      <a:pt x="9" y="392"/>
                    </a:lnTo>
                    <a:lnTo>
                      <a:pt x="4" y="353"/>
                    </a:lnTo>
                    <a:lnTo>
                      <a:pt x="4" y="353"/>
                    </a:lnTo>
                    <a:lnTo>
                      <a:pt x="4" y="353"/>
                    </a:lnTo>
                    <a:lnTo>
                      <a:pt x="4" y="351"/>
                    </a:lnTo>
                    <a:lnTo>
                      <a:pt x="4" y="351"/>
                    </a:lnTo>
                    <a:lnTo>
                      <a:pt x="4" y="349"/>
                    </a:lnTo>
                    <a:lnTo>
                      <a:pt x="4" y="348"/>
                    </a:lnTo>
                    <a:lnTo>
                      <a:pt x="2" y="348"/>
                    </a:lnTo>
                    <a:lnTo>
                      <a:pt x="2" y="346"/>
                    </a:lnTo>
                    <a:lnTo>
                      <a:pt x="2" y="346"/>
                    </a:lnTo>
                    <a:lnTo>
                      <a:pt x="2" y="344"/>
                    </a:lnTo>
                    <a:lnTo>
                      <a:pt x="2" y="342"/>
                    </a:lnTo>
                    <a:lnTo>
                      <a:pt x="2" y="342"/>
                    </a:lnTo>
                    <a:lnTo>
                      <a:pt x="2" y="342"/>
                    </a:lnTo>
                    <a:lnTo>
                      <a:pt x="2" y="341"/>
                    </a:lnTo>
                    <a:lnTo>
                      <a:pt x="2" y="339"/>
                    </a:lnTo>
                    <a:lnTo>
                      <a:pt x="2" y="337"/>
                    </a:lnTo>
                    <a:lnTo>
                      <a:pt x="2" y="337"/>
                    </a:lnTo>
                    <a:lnTo>
                      <a:pt x="2" y="335"/>
                    </a:lnTo>
                    <a:lnTo>
                      <a:pt x="2" y="334"/>
                    </a:lnTo>
                    <a:lnTo>
                      <a:pt x="2" y="334"/>
                    </a:lnTo>
                    <a:lnTo>
                      <a:pt x="2" y="332"/>
                    </a:lnTo>
                    <a:lnTo>
                      <a:pt x="2" y="330"/>
                    </a:lnTo>
                    <a:lnTo>
                      <a:pt x="2" y="330"/>
                    </a:lnTo>
                    <a:lnTo>
                      <a:pt x="0" y="278"/>
                    </a:lnTo>
                    <a:lnTo>
                      <a:pt x="4" y="232"/>
                    </a:lnTo>
                    <a:lnTo>
                      <a:pt x="12" y="189"/>
                    </a:lnTo>
                    <a:lnTo>
                      <a:pt x="26" y="151"/>
                    </a:lnTo>
                    <a:lnTo>
                      <a:pt x="44" y="118"/>
                    </a:lnTo>
                    <a:lnTo>
                      <a:pt x="66" y="88"/>
                    </a:lnTo>
                    <a:lnTo>
                      <a:pt x="92" y="64"/>
                    </a:lnTo>
                    <a:lnTo>
                      <a:pt x="121" y="43"/>
                    </a:lnTo>
                    <a:lnTo>
                      <a:pt x="156" y="26"/>
                    </a:lnTo>
                    <a:lnTo>
                      <a:pt x="194" y="11"/>
                    </a:lnTo>
                    <a:lnTo>
                      <a:pt x="194" y="11"/>
                    </a:lnTo>
                    <a:close/>
                  </a:path>
                </a:pathLst>
              </a:custGeom>
              <a:solidFill>
                <a:srgbClr val="F47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70" name="Freeform 1094">
                <a:extLst>
                  <a:ext uri="{FF2B5EF4-FFF2-40B4-BE49-F238E27FC236}">
                    <a16:creationId xmlns:a16="http://schemas.microsoft.com/office/drawing/2014/main" id="{045D9916-38FB-2027-3534-82D006E8A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814"/>
                <a:ext cx="347" cy="237"/>
              </a:xfrm>
              <a:custGeom>
                <a:avLst/>
                <a:gdLst>
                  <a:gd name="T0" fmla="*/ 289 w 693"/>
                  <a:gd name="T1" fmla="*/ 0 h 476"/>
                  <a:gd name="T2" fmla="*/ 458 w 693"/>
                  <a:gd name="T3" fmla="*/ 42 h 476"/>
                  <a:gd name="T4" fmla="*/ 606 w 693"/>
                  <a:gd name="T5" fmla="*/ 104 h 476"/>
                  <a:gd name="T6" fmla="*/ 672 w 693"/>
                  <a:gd name="T7" fmla="*/ 139 h 476"/>
                  <a:gd name="T8" fmla="*/ 677 w 693"/>
                  <a:gd name="T9" fmla="*/ 142 h 476"/>
                  <a:gd name="T10" fmla="*/ 681 w 693"/>
                  <a:gd name="T11" fmla="*/ 144 h 476"/>
                  <a:gd name="T12" fmla="*/ 684 w 693"/>
                  <a:gd name="T13" fmla="*/ 146 h 476"/>
                  <a:gd name="T14" fmla="*/ 689 w 693"/>
                  <a:gd name="T15" fmla="*/ 149 h 476"/>
                  <a:gd name="T16" fmla="*/ 693 w 693"/>
                  <a:gd name="T17" fmla="*/ 156 h 476"/>
                  <a:gd name="T18" fmla="*/ 693 w 693"/>
                  <a:gd name="T19" fmla="*/ 161 h 476"/>
                  <a:gd name="T20" fmla="*/ 686 w 693"/>
                  <a:gd name="T21" fmla="*/ 166 h 476"/>
                  <a:gd name="T22" fmla="*/ 683 w 693"/>
                  <a:gd name="T23" fmla="*/ 166 h 476"/>
                  <a:gd name="T24" fmla="*/ 679 w 693"/>
                  <a:gd name="T25" fmla="*/ 168 h 476"/>
                  <a:gd name="T26" fmla="*/ 676 w 693"/>
                  <a:gd name="T27" fmla="*/ 168 h 476"/>
                  <a:gd name="T28" fmla="*/ 674 w 693"/>
                  <a:gd name="T29" fmla="*/ 170 h 476"/>
                  <a:gd name="T30" fmla="*/ 622 w 693"/>
                  <a:gd name="T31" fmla="*/ 182 h 476"/>
                  <a:gd name="T32" fmla="*/ 555 w 693"/>
                  <a:gd name="T33" fmla="*/ 201 h 476"/>
                  <a:gd name="T34" fmla="*/ 505 w 693"/>
                  <a:gd name="T35" fmla="*/ 216 h 476"/>
                  <a:gd name="T36" fmla="*/ 496 w 693"/>
                  <a:gd name="T37" fmla="*/ 218 h 476"/>
                  <a:gd name="T38" fmla="*/ 491 w 693"/>
                  <a:gd name="T39" fmla="*/ 220 h 476"/>
                  <a:gd name="T40" fmla="*/ 487 w 693"/>
                  <a:gd name="T41" fmla="*/ 220 h 476"/>
                  <a:gd name="T42" fmla="*/ 486 w 693"/>
                  <a:gd name="T43" fmla="*/ 222 h 476"/>
                  <a:gd name="T44" fmla="*/ 480 w 693"/>
                  <a:gd name="T45" fmla="*/ 223 h 476"/>
                  <a:gd name="T46" fmla="*/ 475 w 693"/>
                  <a:gd name="T47" fmla="*/ 225 h 476"/>
                  <a:gd name="T48" fmla="*/ 470 w 693"/>
                  <a:gd name="T49" fmla="*/ 227 h 476"/>
                  <a:gd name="T50" fmla="*/ 468 w 693"/>
                  <a:gd name="T51" fmla="*/ 227 h 476"/>
                  <a:gd name="T52" fmla="*/ 429 w 693"/>
                  <a:gd name="T53" fmla="*/ 241 h 476"/>
                  <a:gd name="T54" fmla="*/ 392 w 693"/>
                  <a:gd name="T55" fmla="*/ 255 h 476"/>
                  <a:gd name="T56" fmla="*/ 363 w 693"/>
                  <a:gd name="T57" fmla="*/ 272 h 476"/>
                  <a:gd name="T58" fmla="*/ 339 w 693"/>
                  <a:gd name="T59" fmla="*/ 291 h 476"/>
                  <a:gd name="T60" fmla="*/ 275 w 693"/>
                  <a:gd name="T61" fmla="*/ 343 h 476"/>
                  <a:gd name="T62" fmla="*/ 199 w 693"/>
                  <a:gd name="T63" fmla="*/ 401 h 476"/>
                  <a:gd name="T64" fmla="*/ 126 w 693"/>
                  <a:gd name="T65" fmla="*/ 455 h 476"/>
                  <a:gd name="T66" fmla="*/ 123 w 693"/>
                  <a:gd name="T67" fmla="*/ 457 h 476"/>
                  <a:gd name="T68" fmla="*/ 117 w 693"/>
                  <a:gd name="T69" fmla="*/ 460 h 476"/>
                  <a:gd name="T70" fmla="*/ 112 w 693"/>
                  <a:gd name="T71" fmla="*/ 464 h 476"/>
                  <a:gd name="T72" fmla="*/ 111 w 693"/>
                  <a:gd name="T73" fmla="*/ 465 h 476"/>
                  <a:gd name="T74" fmla="*/ 107 w 693"/>
                  <a:gd name="T75" fmla="*/ 467 h 476"/>
                  <a:gd name="T76" fmla="*/ 104 w 693"/>
                  <a:gd name="T77" fmla="*/ 469 h 476"/>
                  <a:gd name="T78" fmla="*/ 100 w 693"/>
                  <a:gd name="T79" fmla="*/ 471 h 476"/>
                  <a:gd name="T80" fmla="*/ 98 w 693"/>
                  <a:gd name="T81" fmla="*/ 471 h 476"/>
                  <a:gd name="T82" fmla="*/ 95 w 693"/>
                  <a:gd name="T83" fmla="*/ 472 h 476"/>
                  <a:gd name="T84" fmla="*/ 93 w 693"/>
                  <a:gd name="T85" fmla="*/ 472 h 476"/>
                  <a:gd name="T86" fmla="*/ 92 w 693"/>
                  <a:gd name="T87" fmla="*/ 474 h 476"/>
                  <a:gd name="T88" fmla="*/ 90 w 693"/>
                  <a:gd name="T89" fmla="*/ 474 h 476"/>
                  <a:gd name="T90" fmla="*/ 85 w 693"/>
                  <a:gd name="T91" fmla="*/ 474 h 476"/>
                  <a:gd name="T92" fmla="*/ 81 w 693"/>
                  <a:gd name="T93" fmla="*/ 476 h 476"/>
                  <a:gd name="T94" fmla="*/ 79 w 693"/>
                  <a:gd name="T95" fmla="*/ 476 h 476"/>
                  <a:gd name="T96" fmla="*/ 60 w 693"/>
                  <a:gd name="T97" fmla="*/ 467 h 476"/>
                  <a:gd name="T98" fmla="*/ 33 w 693"/>
                  <a:gd name="T99" fmla="*/ 438 h 476"/>
                  <a:gd name="T100" fmla="*/ 9 w 693"/>
                  <a:gd name="T101" fmla="*/ 367 h 476"/>
                  <a:gd name="T102" fmla="*/ 3 w 693"/>
                  <a:gd name="T103" fmla="*/ 331 h 476"/>
                  <a:gd name="T104" fmla="*/ 2 w 693"/>
                  <a:gd name="T105" fmla="*/ 327 h 476"/>
                  <a:gd name="T106" fmla="*/ 2 w 693"/>
                  <a:gd name="T107" fmla="*/ 324 h 476"/>
                  <a:gd name="T108" fmla="*/ 2 w 693"/>
                  <a:gd name="T109" fmla="*/ 320 h 476"/>
                  <a:gd name="T110" fmla="*/ 2 w 693"/>
                  <a:gd name="T111" fmla="*/ 318 h 476"/>
                  <a:gd name="T112" fmla="*/ 2 w 693"/>
                  <a:gd name="T113" fmla="*/ 315 h 476"/>
                  <a:gd name="T114" fmla="*/ 2 w 693"/>
                  <a:gd name="T115" fmla="*/ 312 h 476"/>
                  <a:gd name="T116" fmla="*/ 2 w 693"/>
                  <a:gd name="T117" fmla="*/ 308 h 476"/>
                  <a:gd name="T118" fmla="*/ 12 w 693"/>
                  <a:gd name="T119" fmla="*/ 173 h 476"/>
                  <a:gd name="T120" fmla="*/ 64 w 693"/>
                  <a:gd name="T121" fmla="*/ 80 h 476"/>
                  <a:gd name="T122" fmla="*/ 152 w 693"/>
                  <a:gd name="T123" fmla="*/ 23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93" h="476">
                    <a:moveTo>
                      <a:pt x="188" y="9"/>
                    </a:moveTo>
                    <a:lnTo>
                      <a:pt x="237" y="0"/>
                    </a:lnTo>
                    <a:lnTo>
                      <a:pt x="289" y="0"/>
                    </a:lnTo>
                    <a:lnTo>
                      <a:pt x="344" y="9"/>
                    </a:lnTo>
                    <a:lnTo>
                      <a:pt x="401" y="23"/>
                    </a:lnTo>
                    <a:lnTo>
                      <a:pt x="458" y="42"/>
                    </a:lnTo>
                    <a:lnTo>
                      <a:pt x="511" y="63"/>
                    </a:lnTo>
                    <a:lnTo>
                      <a:pt x="562" y="83"/>
                    </a:lnTo>
                    <a:lnTo>
                      <a:pt x="606" y="104"/>
                    </a:lnTo>
                    <a:lnTo>
                      <a:pt x="645" y="123"/>
                    </a:lnTo>
                    <a:lnTo>
                      <a:pt x="672" y="139"/>
                    </a:lnTo>
                    <a:lnTo>
                      <a:pt x="672" y="139"/>
                    </a:lnTo>
                    <a:lnTo>
                      <a:pt x="674" y="140"/>
                    </a:lnTo>
                    <a:lnTo>
                      <a:pt x="676" y="140"/>
                    </a:lnTo>
                    <a:lnTo>
                      <a:pt x="677" y="142"/>
                    </a:lnTo>
                    <a:lnTo>
                      <a:pt x="677" y="142"/>
                    </a:lnTo>
                    <a:lnTo>
                      <a:pt x="679" y="142"/>
                    </a:lnTo>
                    <a:lnTo>
                      <a:pt x="681" y="144"/>
                    </a:lnTo>
                    <a:lnTo>
                      <a:pt x="683" y="144"/>
                    </a:lnTo>
                    <a:lnTo>
                      <a:pt x="683" y="146"/>
                    </a:lnTo>
                    <a:lnTo>
                      <a:pt x="684" y="146"/>
                    </a:lnTo>
                    <a:lnTo>
                      <a:pt x="686" y="146"/>
                    </a:lnTo>
                    <a:lnTo>
                      <a:pt x="686" y="146"/>
                    </a:lnTo>
                    <a:lnTo>
                      <a:pt x="689" y="149"/>
                    </a:lnTo>
                    <a:lnTo>
                      <a:pt x="691" y="151"/>
                    </a:lnTo>
                    <a:lnTo>
                      <a:pt x="693" y="153"/>
                    </a:lnTo>
                    <a:lnTo>
                      <a:pt x="693" y="156"/>
                    </a:lnTo>
                    <a:lnTo>
                      <a:pt x="693" y="158"/>
                    </a:lnTo>
                    <a:lnTo>
                      <a:pt x="693" y="159"/>
                    </a:lnTo>
                    <a:lnTo>
                      <a:pt x="693" y="161"/>
                    </a:lnTo>
                    <a:lnTo>
                      <a:pt x="691" y="163"/>
                    </a:lnTo>
                    <a:lnTo>
                      <a:pt x="688" y="165"/>
                    </a:lnTo>
                    <a:lnTo>
                      <a:pt x="686" y="166"/>
                    </a:lnTo>
                    <a:lnTo>
                      <a:pt x="686" y="166"/>
                    </a:lnTo>
                    <a:lnTo>
                      <a:pt x="684" y="166"/>
                    </a:lnTo>
                    <a:lnTo>
                      <a:pt x="683" y="166"/>
                    </a:lnTo>
                    <a:lnTo>
                      <a:pt x="681" y="166"/>
                    </a:lnTo>
                    <a:lnTo>
                      <a:pt x="681" y="168"/>
                    </a:lnTo>
                    <a:lnTo>
                      <a:pt x="679" y="168"/>
                    </a:lnTo>
                    <a:lnTo>
                      <a:pt x="677" y="168"/>
                    </a:lnTo>
                    <a:lnTo>
                      <a:pt x="676" y="168"/>
                    </a:lnTo>
                    <a:lnTo>
                      <a:pt x="676" y="168"/>
                    </a:lnTo>
                    <a:lnTo>
                      <a:pt x="674" y="170"/>
                    </a:lnTo>
                    <a:lnTo>
                      <a:pt x="674" y="170"/>
                    </a:lnTo>
                    <a:lnTo>
                      <a:pt x="674" y="170"/>
                    </a:lnTo>
                    <a:lnTo>
                      <a:pt x="660" y="173"/>
                    </a:lnTo>
                    <a:lnTo>
                      <a:pt x="643" y="177"/>
                    </a:lnTo>
                    <a:lnTo>
                      <a:pt x="622" y="182"/>
                    </a:lnTo>
                    <a:lnTo>
                      <a:pt x="600" y="189"/>
                    </a:lnTo>
                    <a:lnTo>
                      <a:pt x="577" y="196"/>
                    </a:lnTo>
                    <a:lnTo>
                      <a:pt x="555" y="201"/>
                    </a:lnTo>
                    <a:lnTo>
                      <a:pt x="534" y="206"/>
                    </a:lnTo>
                    <a:lnTo>
                      <a:pt x="517" y="211"/>
                    </a:lnTo>
                    <a:lnTo>
                      <a:pt x="505" y="216"/>
                    </a:lnTo>
                    <a:lnTo>
                      <a:pt x="496" y="218"/>
                    </a:lnTo>
                    <a:lnTo>
                      <a:pt x="496" y="218"/>
                    </a:lnTo>
                    <a:lnTo>
                      <a:pt x="496" y="218"/>
                    </a:lnTo>
                    <a:lnTo>
                      <a:pt x="494" y="220"/>
                    </a:lnTo>
                    <a:lnTo>
                      <a:pt x="492" y="220"/>
                    </a:lnTo>
                    <a:lnTo>
                      <a:pt x="491" y="220"/>
                    </a:lnTo>
                    <a:lnTo>
                      <a:pt x="491" y="220"/>
                    </a:lnTo>
                    <a:lnTo>
                      <a:pt x="489" y="220"/>
                    </a:lnTo>
                    <a:lnTo>
                      <a:pt x="487" y="220"/>
                    </a:lnTo>
                    <a:lnTo>
                      <a:pt x="487" y="222"/>
                    </a:lnTo>
                    <a:lnTo>
                      <a:pt x="486" y="222"/>
                    </a:lnTo>
                    <a:lnTo>
                      <a:pt x="486" y="222"/>
                    </a:lnTo>
                    <a:lnTo>
                      <a:pt x="486" y="222"/>
                    </a:lnTo>
                    <a:lnTo>
                      <a:pt x="482" y="222"/>
                    </a:lnTo>
                    <a:lnTo>
                      <a:pt x="480" y="223"/>
                    </a:lnTo>
                    <a:lnTo>
                      <a:pt x="479" y="223"/>
                    </a:lnTo>
                    <a:lnTo>
                      <a:pt x="477" y="223"/>
                    </a:lnTo>
                    <a:lnTo>
                      <a:pt x="475" y="225"/>
                    </a:lnTo>
                    <a:lnTo>
                      <a:pt x="473" y="225"/>
                    </a:lnTo>
                    <a:lnTo>
                      <a:pt x="472" y="225"/>
                    </a:lnTo>
                    <a:lnTo>
                      <a:pt x="470" y="227"/>
                    </a:lnTo>
                    <a:lnTo>
                      <a:pt x="470" y="227"/>
                    </a:lnTo>
                    <a:lnTo>
                      <a:pt x="468" y="227"/>
                    </a:lnTo>
                    <a:lnTo>
                      <a:pt x="468" y="227"/>
                    </a:lnTo>
                    <a:lnTo>
                      <a:pt x="454" y="232"/>
                    </a:lnTo>
                    <a:lnTo>
                      <a:pt x="441" y="235"/>
                    </a:lnTo>
                    <a:lnTo>
                      <a:pt x="429" y="241"/>
                    </a:lnTo>
                    <a:lnTo>
                      <a:pt x="416" y="246"/>
                    </a:lnTo>
                    <a:lnTo>
                      <a:pt x="404" y="249"/>
                    </a:lnTo>
                    <a:lnTo>
                      <a:pt x="392" y="255"/>
                    </a:lnTo>
                    <a:lnTo>
                      <a:pt x="382" y="261"/>
                    </a:lnTo>
                    <a:lnTo>
                      <a:pt x="371" y="267"/>
                    </a:lnTo>
                    <a:lnTo>
                      <a:pt x="363" y="272"/>
                    </a:lnTo>
                    <a:lnTo>
                      <a:pt x="354" y="279"/>
                    </a:lnTo>
                    <a:lnTo>
                      <a:pt x="354" y="279"/>
                    </a:lnTo>
                    <a:lnTo>
                      <a:pt x="339" y="291"/>
                    </a:lnTo>
                    <a:lnTo>
                      <a:pt x="320" y="306"/>
                    </a:lnTo>
                    <a:lnTo>
                      <a:pt x="297" y="324"/>
                    </a:lnTo>
                    <a:lnTo>
                      <a:pt x="275" y="343"/>
                    </a:lnTo>
                    <a:lnTo>
                      <a:pt x="249" y="362"/>
                    </a:lnTo>
                    <a:lnTo>
                      <a:pt x="225" y="381"/>
                    </a:lnTo>
                    <a:lnTo>
                      <a:pt x="199" y="401"/>
                    </a:lnTo>
                    <a:lnTo>
                      <a:pt x="173" y="420"/>
                    </a:lnTo>
                    <a:lnTo>
                      <a:pt x="149" y="438"/>
                    </a:lnTo>
                    <a:lnTo>
                      <a:pt x="126" y="455"/>
                    </a:lnTo>
                    <a:lnTo>
                      <a:pt x="126" y="455"/>
                    </a:lnTo>
                    <a:lnTo>
                      <a:pt x="124" y="457"/>
                    </a:lnTo>
                    <a:lnTo>
                      <a:pt x="123" y="457"/>
                    </a:lnTo>
                    <a:lnTo>
                      <a:pt x="121" y="458"/>
                    </a:lnTo>
                    <a:lnTo>
                      <a:pt x="119" y="458"/>
                    </a:lnTo>
                    <a:lnTo>
                      <a:pt x="117" y="460"/>
                    </a:lnTo>
                    <a:lnTo>
                      <a:pt x="116" y="462"/>
                    </a:lnTo>
                    <a:lnTo>
                      <a:pt x="114" y="462"/>
                    </a:lnTo>
                    <a:lnTo>
                      <a:pt x="112" y="464"/>
                    </a:lnTo>
                    <a:lnTo>
                      <a:pt x="111" y="464"/>
                    </a:lnTo>
                    <a:lnTo>
                      <a:pt x="111" y="465"/>
                    </a:lnTo>
                    <a:lnTo>
                      <a:pt x="111" y="465"/>
                    </a:lnTo>
                    <a:lnTo>
                      <a:pt x="109" y="465"/>
                    </a:lnTo>
                    <a:lnTo>
                      <a:pt x="109" y="465"/>
                    </a:lnTo>
                    <a:lnTo>
                      <a:pt x="107" y="467"/>
                    </a:lnTo>
                    <a:lnTo>
                      <a:pt x="107" y="467"/>
                    </a:lnTo>
                    <a:lnTo>
                      <a:pt x="105" y="467"/>
                    </a:lnTo>
                    <a:lnTo>
                      <a:pt x="104" y="469"/>
                    </a:lnTo>
                    <a:lnTo>
                      <a:pt x="104" y="469"/>
                    </a:lnTo>
                    <a:lnTo>
                      <a:pt x="102" y="469"/>
                    </a:lnTo>
                    <a:lnTo>
                      <a:pt x="100" y="471"/>
                    </a:lnTo>
                    <a:lnTo>
                      <a:pt x="98" y="471"/>
                    </a:lnTo>
                    <a:lnTo>
                      <a:pt x="98" y="471"/>
                    </a:lnTo>
                    <a:lnTo>
                      <a:pt x="98" y="471"/>
                    </a:lnTo>
                    <a:lnTo>
                      <a:pt x="97" y="471"/>
                    </a:lnTo>
                    <a:lnTo>
                      <a:pt x="97" y="471"/>
                    </a:lnTo>
                    <a:lnTo>
                      <a:pt x="95" y="472"/>
                    </a:lnTo>
                    <a:lnTo>
                      <a:pt x="95" y="472"/>
                    </a:lnTo>
                    <a:lnTo>
                      <a:pt x="93" y="472"/>
                    </a:lnTo>
                    <a:lnTo>
                      <a:pt x="93" y="472"/>
                    </a:lnTo>
                    <a:lnTo>
                      <a:pt x="93" y="472"/>
                    </a:lnTo>
                    <a:lnTo>
                      <a:pt x="92" y="472"/>
                    </a:lnTo>
                    <a:lnTo>
                      <a:pt x="92" y="474"/>
                    </a:lnTo>
                    <a:lnTo>
                      <a:pt x="92" y="474"/>
                    </a:lnTo>
                    <a:lnTo>
                      <a:pt x="90" y="474"/>
                    </a:lnTo>
                    <a:lnTo>
                      <a:pt x="90" y="474"/>
                    </a:lnTo>
                    <a:lnTo>
                      <a:pt x="88" y="474"/>
                    </a:lnTo>
                    <a:lnTo>
                      <a:pt x="86" y="474"/>
                    </a:lnTo>
                    <a:lnTo>
                      <a:pt x="85" y="474"/>
                    </a:lnTo>
                    <a:lnTo>
                      <a:pt x="83" y="474"/>
                    </a:lnTo>
                    <a:lnTo>
                      <a:pt x="81" y="476"/>
                    </a:lnTo>
                    <a:lnTo>
                      <a:pt x="81" y="476"/>
                    </a:lnTo>
                    <a:lnTo>
                      <a:pt x="79" y="476"/>
                    </a:lnTo>
                    <a:lnTo>
                      <a:pt x="79" y="476"/>
                    </a:lnTo>
                    <a:lnTo>
                      <a:pt x="79" y="476"/>
                    </a:lnTo>
                    <a:lnTo>
                      <a:pt x="74" y="474"/>
                    </a:lnTo>
                    <a:lnTo>
                      <a:pt x="69" y="471"/>
                    </a:lnTo>
                    <a:lnTo>
                      <a:pt x="60" y="467"/>
                    </a:lnTo>
                    <a:lnTo>
                      <a:pt x="52" y="460"/>
                    </a:lnTo>
                    <a:lnTo>
                      <a:pt x="43" y="452"/>
                    </a:lnTo>
                    <a:lnTo>
                      <a:pt x="33" y="438"/>
                    </a:lnTo>
                    <a:lnTo>
                      <a:pt x="24" y="420"/>
                    </a:lnTo>
                    <a:lnTo>
                      <a:pt x="16" y="396"/>
                    </a:lnTo>
                    <a:lnTo>
                      <a:pt x="9" y="367"/>
                    </a:lnTo>
                    <a:lnTo>
                      <a:pt x="3" y="331"/>
                    </a:lnTo>
                    <a:lnTo>
                      <a:pt x="3" y="331"/>
                    </a:lnTo>
                    <a:lnTo>
                      <a:pt x="3" y="331"/>
                    </a:lnTo>
                    <a:lnTo>
                      <a:pt x="3" y="329"/>
                    </a:lnTo>
                    <a:lnTo>
                      <a:pt x="2" y="327"/>
                    </a:lnTo>
                    <a:lnTo>
                      <a:pt x="2" y="327"/>
                    </a:lnTo>
                    <a:lnTo>
                      <a:pt x="2" y="325"/>
                    </a:lnTo>
                    <a:lnTo>
                      <a:pt x="2" y="325"/>
                    </a:lnTo>
                    <a:lnTo>
                      <a:pt x="2" y="324"/>
                    </a:lnTo>
                    <a:lnTo>
                      <a:pt x="2" y="322"/>
                    </a:lnTo>
                    <a:lnTo>
                      <a:pt x="2" y="322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2" y="318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2" y="315"/>
                    </a:lnTo>
                    <a:lnTo>
                      <a:pt x="2" y="313"/>
                    </a:lnTo>
                    <a:lnTo>
                      <a:pt x="2" y="312"/>
                    </a:lnTo>
                    <a:lnTo>
                      <a:pt x="2" y="312"/>
                    </a:lnTo>
                    <a:lnTo>
                      <a:pt x="2" y="310"/>
                    </a:lnTo>
                    <a:lnTo>
                      <a:pt x="2" y="308"/>
                    </a:lnTo>
                    <a:lnTo>
                      <a:pt x="2" y="308"/>
                    </a:lnTo>
                    <a:lnTo>
                      <a:pt x="0" y="258"/>
                    </a:lnTo>
                    <a:lnTo>
                      <a:pt x="5" y="213"/>
                    </a:lnTo>
                    <a:lnTo>
                      <a:pt x="12" y="173"/>
                    </a:lnTo>
                    <a:lnTo>
                      <a:pt x="26" y="137"/>
                    </a:lnTo>
                    <a:lnTo>
                      <a:pt x="43" y="108"/>
                    </a:lnTo>
                    <a:lnTo>
                      <a:pt x="64" y="80"/>
                    </a:lnTo>
                    <a:lnTo>
                      <a:pt x="90" y="57"/>
                    </a:lnTo>
                    <a:lnTo>
                      <a:pt x="119" y="38"/>
                    </a:lnTo>
                    <a:lnTo>
                      <a:pt x="152" y="23"/>
                    </a:lnTo>
                    <a:lnTo>
                      <a:pt x="188" y="9"/>
                    </a:lnTo>
                    <a:lnTo>
                      <a:pt x="188" y="9"/>
                    </a:lnTo>
                    <a:close/>
                  </a:path>
                </a:pathLst>
              </a:custGeom>
              <a:solidFill>
                <a:srgbClr val="EA6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71" name="Freeform 1095">
                <a:extLst>
                  <a:ext uri="{FF2B5EF4-FFF2-40B4-BE49-F238E27FC236}">
                    <a16:creationId xmlns:a16="http://schemas.microsoft.com/office/drawing/2014/main" id="{DF7F77AE-A407-A239-2C52-F5B60FE3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822"/>
                <a:ext cx="326" cy="229"/>
              </a:xfrm>
              <a:custGeom>
                <a:avLst/>
                <a:gdLst>
                  <a:gd name="T0" fmla="*/ 278 w 651"/>
                  <a:gd name="T1" fmla="*/ 1 h 456"/>
                  <a:gd name="T2" fmla="*/ 440 w 651"/>
                  <a:gd name="T3" fmla="*/ 46 h 456"/>
                  <a:gd name="T4" fmla="*/ 582 w 651"/>
                  <a:gd name="T5" fmla="*/ 110 h 456"/>
                  <a:gd name="T6" fmla="*/ 639 w 651"/>
                  <a:gd name="T7" fmla="*/ 140 h 456"/>
                  <a:gd name="T8" fmla="*/ 642 w 651"/>
                  <a:gd name="T9" fmla="*/ 141 h 456"/>
                  <a:gd name="T10" fmla="*/ 646 w 651"/>
                  <a:gd name="T11" fmla="*/ 143 h 456"/>
                  <a:gd name="T12" fmla="*/ 649 w 651"/>
                  <a:gd name="T13" fmla="*/ 145 h 456"/>
                  <a:gd name="T14" fmla="*/ 651 w 651"/>
                  <a:gd name="T15" fmla="*/ 147 h 456"/>
                  <a:gd name="T16" fmla="*/ 648 w 651"/>
                  <a:gd name="T17" fmla="*/ 152 h 456"/>
                  <a:gd name="T18" fmla="*/ 639 w 651"/>
                  <a:gd name="T19" fmla="*/ 157 h 456"/>
                  <a:gd name="T20" fmla="*/ 629 w 651"/>
                  <a:gd name="T21" fmla="*/ 162 h 456"/>
                  <a:gd name="T22" fmla="*/ 623 w 651"/>
                  <a:gd name="T23" fmla="*/ 162 h 456"/>
                  <a:gd name="T24" fmla="*/ 618 w 651"/>
                  <a:gd name="T25" fmla="*/ 164 h 456"/>
                  <a:gd name="T26" fmla="*/ 615 w 651"/>
                  <a:gd name="T27" fmla="*/ 166 h 456"/>
                  <a:gd name="T28" fmla="*/ 613 w 651"/>
                  <a:gd name="T29" fmla="*/ 166 h 456"/>
                  <a:gd name="T30" fmla="*/ 558 w 651"/>
                  <a:gd name="T31" fmla="*/ 179 h 456"/>
                  <a:gd name="T32" fmla="*/ 497 w 651"/>
                  <a:gd name="T33" fmla="*/ 197 h 456"/>
                  <a:gd name="T34" fmla="*/ 452 w 651"/>
                  <a:gd name="T35" fmla="*/ 209 h 456"/>
                  <a:gd name="T36" fmla="*/ 444 w 651"/>
                  <a:gd name="T37" fmla="*/ 212 h 456"/>
                  <a:gd name="T38" fmla="*/ 440 w 651"/>
                  <a:gd name="T39" fmla="*/ 214 h 456"/>
                  <a:gd name="T40" fmla="*/ 437 w 651"/>
                  <a:gd name="T41" fmla="*/ 214 h 456"/>
                  <a:gd name="T42" fmla="*/ 435 w 651"/>
                  <a:gd name="T43" fmla="*/ 216 h 456"/>
                  <a:gd name="T44" fmla="*/ 432 w 651"/>
                  <a:gd name="T45" fmla="*/ 217 h 456"/>
                  <a:gd name="T46" fmla="*/ 426 w 651"/>
                  <a:gd name="T47" fmla="*/ 219 h 456"/>
                  <a:gd name="T48" fmla="*/ 423 w 651"/>
                  <a:gd name="T49" fmla="*/ 221 h 456"/>
                  <a:gd name="T50" fmla="*/ 420 w 651"/>
                  <a:gd name="T51" fmla="*/ 221 h 456"/>
                  <a:gd name="T52" fmla="*/ 394 w 651"/>
                  <a:gd name="T53" fmla="*/ 235 h 456"/>
                  <a:gd name="T54" fmla="*/ 364 w 651"/>
                  <a:gd name="T55" fmla="*/ 250 h 456"/>
                  <a:gd name="T56" fmla="*/ 335 w 651"/>
                  <a:gd name="T57" fmla="*/ 269 h 456"/>
                  <a:gd name="T58" fmla="*/ 307 w 651"/>
                  <a:gd name="T59" fmla="*/ 292 h 456"/>
                  <a:gd name="T60" fmla="*/ 243 w 651"/>
                  <a:gd name="T61" fmla="*/ 342 h 456"/>
                  <a:gd name="T62" fmla="*/ 172 w 651"/>
                  <a:gd name="T63" fmla="*/ 396 h 456"/>
                  <a:gd name="T64" fmla="*/ 108 w 651"/>
                  <a:gd name="T65" fmla="*/ 444 h 456"/>
                  <a:gd name="T66" fmla="*/ 107 w 651"/>
                  <a:gd name="T67" fmla="*/ 444 h 456"/>
                  <a:gd name="T68" fmla="*/ 100 w 651"/>
                  <a:gd name="T69" fmla="*/ 447 h 456"/>
                  <a:gd name="T70" fmla="*/ 95 w 651"/>
                  <a:gd name="T71" fmla="*/ 451 h 456"/>
                  <a:gd name="T72" fmla="*/ 93 w 651"/>
                  <a:gd name="T73" fmla="*/ 453 h 456"/>
                  <a:gd name="T74" fmla="*/ 91 w 651"/>
                  <a:gd name="T75" fmla="*/ 453 h 456"/>
                  <a:gd name="T76" fmla="*/ 88 w 651"/>
                  <a:gd name="T77" fmla="*/ 454 h 456"/>
                  <a:gd name="T78" fmla="*/ 84 w 651"/>
                  <a:gd name="T79" fmla="*/ 456 h 456"/>
                  <a:gd name="T80" fmla="*/ 81 w 651"/>
                  <a:gd name="T81" fmla="*/ 456 h 456"/>
                  <a:gd name="T82" fmla="*/ 79 w 651"/>
                  <a:gd name="T83" fmla="*/ 456 h 456"/>
                  <a:gd name="T84" fmla="*/ 77 w 651"/>
                  <a:gd name="T85" fmla="*/ 456 h 456"/>
                  <a:gd name="T86" fmla="*/ 76 w 651"/>
                  <a:gd name="T87" fmla="*/ 456 h 456"/>
                  <a:gd name="T88" fmla="*/ 74 w 651"/>
                  <a:gd name="T89" fmla="*/ 456 h 456"/>
                  <a:gd name="T90" fmla="*/ 70 w 651"/>
                  <a:gd name="T91" fmla="*/ 456 h 456"/>
                  <a:gd name="T92" fmla="*/ 65 w 651"/>
                  <a:gd name="T93" fmla="*/ 456 h 456"/>
                  <a:gd name="T94" fmla="*/ 64 w 651"/>
                  <a:gd name="T95" fmla="*/ 456 h 456"/>
                  <a:gd name="T96" fmla="*/ 46 w 651"/>
                  <a:gd name="T97" fmla="*/ 442 h 456"/>
                  <a:gd name="T98" fmla="*/ 26 w 651"/>
                  <a:gd name="T99" fmla="*/ 409 h 456"/>
                  <a:gd name="T100" fmla="*/ 7 w 651"/>
                  <a:gd name="T101" fmla="*/ 340 h 456"/>
                  <a:gd name="T102" fmla="*/ 1 w 651"/>
                  <a:gd name="T103" fmla="*/ 306 h 456"/>
                  <a:gd name="T104" fmla="*/ 1 w 651"/>
                  <a:gd name="T105" fmla="*/ 304 h 456"/>
                  <a:gd name="T106" fmla="*/ 1 w 651"/>
                  <a:gd name="T107" fmla="*/ 300 h 456"/>
                  <a:gd name="T108" fmla="*/ 1 w 651"/>
                  <a:gd name="T109" fmla="*/ 297 h 456"/>
                  <a:gd name="T110" fmla="*/ 1 w 651"/>
                  <a:gd name="T111" fmla="*/ 295 h 456"/>
                  <a:gd name="T112" fmla="*/ 1 w 651"/>
                  <a:gd name="T113" fmla="*/ 292 h 456"/>
                  <a:gd name="T114" fmla="*/ 1 w 651"/>
                  <a:gd name="T115" fmla="*/ 288 h 456"/>
                  <a:gd name="T116" fmla="*/ 1 w 651"/>
                  <a:gd name="T117" fmla="*/ 287 h 456"/>
                  <a:gd name="T118" fmla="*/ 12 w 651"/>
                  <a:gd name="T119" fmla="*/ 155 h 456"/>
                  <a:gd name="T120" fmla="*/ 62 w 651"/>
                  <a:gd name="T121" fmla="*/ 71 h 456"/>
                  <a:gd name="T122" fmla="*/ 148 w 651"/>
                  <a:gd name="T123" fmla="*/ 19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1" h="456">
                    <a:moveTo>
                      <a:pt x="184" y="7"/>
                    </a:moveTo>
                    <a:lnTo>
                      <a:pt x="229" y="0"/>
                    </a:lnTo>
                    <a:lnTo>
                      <a:pt x="278" y="1"/>
                    </a:lnTo>
                    <a:lnTo>
                      <a:pt x="331" y="12"/>
                    </a:lnTo>
                    <a:lnTo>
                      <a:pt x="387" y="27"/>
                    </a:lnTo>
                    <a:lnTo>
                      <a:pt x="440" y="46"/>
                    </a:lnTo>
                    <a:lnTo>
                      <a:pt x="492" y="67"/>
                    </a:lnTo>
                    <a:lnTo>
                      <a:pt x="540" y="90"/>
                    </a:lnTo>
                    <a:lnTo>
                      <a:pt x="582" y="110"/>
                    </a:lnTo>
                    <a:lnTo>
                      <a:pt x="615" y="128"/>
                    </a:lnTo>
                    <a:lnTo>
                      <a:pt x="639" y="140"/>
                    </a:lnTo>
                    <a:lnTo>
                      <a:pt x="639" y="140"/>
                    </a:lnTo>
                    <a:lnTo>
                      <a:pt x="639" y="140"/>
                    </a:lnTo>
                    <a:lnTo>
                      <a:pt x="641" y="141"/>
                    </a:lnTo>
                    <a:lnTo>
                      <a:pt x="642" y="141"/>
                    </a:lnTo>
                    <a:lnTo>
                      <a:pt x="644" y="143"/>
                    </a:lnTo>
                    <a:lnTo>
                      <a:pt x="646" y="143"/>
                    </a:lnTo>
                    <a:lnTo>
                      <a:pt x="646" y="143"/>
                    </a:lnTo>
                    <a:lnTo>
                      <a:pt x="648" y="145"/>
                    </a:lnTo>
                    <a:lnTo>
                      <a:pt x="648" y="145"/>
                    </a:lnTo>
                    <a:lnTo>
                      <a:pt x="649" y="145"/>
                    </a:lnTo>
                    <a:lnTo>
                      <a:pt x="649" y="145"/>
                    </a:lnTo>
                    <a:lnTo>
                      <a:pt x="649" y="145"/>
                    </a:lnTo>
                    <a:lnTo>
                      <a:pt x="651" y="147"/>
                    </a:lnTo>
                    <a:lnTo>
                      <a:pt x="651" y="148"/>
                    </a:lnTo>
                    <a:lnTo>
                      <a:pt x="649" y="150"/>
                    </a:lnTo>
                    <a:lnTo>
                      <a:pt x="648" y="152"/>
                    </a:lnTo>
                    <a:lnTo>
                      <a:pt x="646" y="154"/>
                    </a:lnTo>
                    <a:lnTo>
                      <a:pt x="642" y="155"/>
                    </a:lnTo>
                    <a:lnTo>
                      <a:pt x="639" y="157"/>
                    </a:lnTo>
                    <a:lnTo>
                      <a:pt x="636" y="159"/>
                    </a:lnTo>
                    <a:lnTo>
                      <a:pt x="632" y="160"/>
                    </a:lnTo>
                    <a:lnTo>
                      <a:pt x="629" y="162"/>
                    </a:lnTo>
                    <a:lnTo>
                      <a:pt x="629" y="162"/>
                    </a:lnTo>
                    <a:lnTo>
                      <a:pt x="625" y="162"/>
                    </a:lnTo>
                    <a:lnTo>
                      <a:pt x="623" y="162"/>
                    </a:lnTo>
                    <a:lnTo>
                      <a:pt x="622" y="164"/>
                    </a:lnTo>
                    <a:lnTo>
                      <a:pt x="620" y="164"/>
                    </a:lnTo>
                    <a:lnTo>
                      <a:pt x="618" y="164"/>
                    </a:lnTo>
                    <a:lnTo>
                      <a:pt x="616" y="164"/>
                    </a:lnTo>
                    <a:lnTo>
                      <a:pt x="615" y="166"/>
                    </a:lnTo>
                    <a:lnTo>
                      <a:pt x="615" y="166"/>
                    </a:lnTo>
                    <a:lnTo>
                      <a:pt x="613" y="166"/>
                    </a:lnTo>
                    <a:lnTo>
                      <a:pt x="613" y="166"/>
                    </a:lnTo>
                    <a:lnTo>
                      <a:pt x="613" y="166"/>
                    </a:lnTo>
                    <a:lnTo>
                      <a:pt x="596" y="171"/>
                    </a:lnTo>
                    <a:lnTo>
                      <a:pt x="577" y="174"/>
                    </a:lnTo>
                    <a:lnTo>
                      <a:pt x="558" y="179"/>
                    </a:lnTo>
                    <a:lnTo>
                      <a:pt x="537" y="185"/>
                    </a:lnTo>
                    <a:lnTo>
                      <a:pt x="516" y="192"/>
                    </a:lnTo>
                    <a:lnTo>
                      <a:pt x="497" y="197"/>
                    </a:lnTo>
                    <a:lnTo>
                      <a:pt x="480" y="200"/>
                    </a:lnTo>
                    <a:lnTo>
                      <a:pt x="464" y="205"/>
                    </a:lnTo>
                    <a:lnTo>
                      <a:pt x="452" y="209"/>
                    </a:lnTo>
                    <a:lnTo>
                      <a:pt x="444" y="212"/>
                    </a:lnTo>
                    <a:lnTo>
                      <a:pt x="444" y="212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0" y="214"/>
                    </a:lnTo>
                    <a:lnTo>
                      <a:pt x="440" y="214"/>
                    </a:lnTo>
                    <a:lnTo>
                      <a:pt x="439" y="214"/>
                    </a:lnTo>
                    <a:lnTo>
                      <a:pt x="439" y="214"/>
                    </a:lnTo>
                    <a:lnTo>
                      <a:pt x="437" y="214"/>
                    </a:lnTo>
                    <a:lnTo>
                      <a:pt x="437" y="214"/>
                    </a:lnTo>
                    <a:lnTo>
                      <a:pt x="435" y="216"/>
                    </a:lnTo>
                    <a:lnTo>
                      <a:pt x="435" y="216"/>
                    </a:lnTo>
                    <a:lnTo>
                      <a:pt x="435" y="216"/>
                    </a:lnTo>
                    <a:lnTo>
                      <a:pt x="433" y="216"/>
                    </a:lnTo>
                    <a:lnTo>
                      <a:pt x="432" y="217"/>
                    </a:lnTo>
                    <a:lnTo>
                      <a:pt x="430" y="217"/>
                    </a:lnTo>
                    <a:lnTo>
                      <a:pt x="428" y="217"/>
                    </a:lnTo>
                    <a:lnTo>
                      <a:pt x="426" y="219"/>
                    </a:lnTo>
                    <a:lnTo>
                      <a:pt x="425" y="219"/>
                    </a:lnTo>
                    <a:lnTo>
                      <a:pt x="425" y="219"/>
                    </a:lnTo>
                    <a:lnTo>
                      <a:pt x="423" y="221"/>
                    </a:lnTo>
                    <a:lnTo>
                      <a:pt x="421" y="221"/>
                    </a:lnTo>
                    <a:lnTo>
                      <a:pt x="420" y="221"/>
                    </a:lnTo>
                    <a:lnTo>
                      <a:pt x="420" y="221"/>
                    </a:lnTo>
                    <a:lnTo>
                      <a:pt x="411" y="226"/>
                    </a:lnTo>
                    <a:lnTo>
                      <a:pt x="402" y="230"/>
                    </a:lnTo>
                    <a:lnTo>
                      <a:pt x="394" y="235"/>
                    </a:lnTo>
                    <a:lnTo>
                      <a:pt x="383" y="240"/>
                    </a:lnTo>
                    <a:lnTo>
                      <a:pt x="375" y="245"/>
                    </a:lnTo>
                    <a:lnTo>
                      <a:pt x="364" y="250"/>
                    </a:lnTo>
                    <a:lnTo>
                      <a:pt x="354" y="257"/>
                    </a:lnTo>
                    <a:lnTo>
                      <a:pt x="345" y="262"/>
                    </a:lnTo>
                    <a:lnTo>
                      <a:pt x="335" y="269"/>
                    </a:lnTo>
                    <a:lnTo>
                      <a:pt x="326" y="278"/>
                    </a:lnTo>
                    <a:lnTo>
                      <a:pt x="326" y="278"/>
                    </a:lnTo>
                    <a:lnTo>
                      <a:pt x="307" y="292"/>
                    </a:lnTo>
                    <a:lnTo>
                      <a:pt x="288" y="307"/>
                    </a:lnTo>
                    <a:lnTo>
                      <a:pt x="266" y="325"/>
                    </a:lnTo>
                    <a:lnTo>
                      <a:pt x="243" y="342"/>
                    </a:lnTo>
                    <a:lnTo>
                      <a:pt x="221" y="359"/>
                    </a:lnTo>
                    <a:lnTo>
                      <a:pt x="197" y="378"/>
                    </a:lnTo>
                    <a:lnTo>
                      <a:pt x="172" y="396"/>
                    </a:lnTo>
                    <a:lnTo>
                      <a:pt x="150" y="413"/>
                    </a:lnTo>
                    <a:lnTo>
                      <a:pt x="127" y="428"/>
                    </a:lnTo>
                    <a:lnTo>
                      <a:pt x="108" y="444"/>
                    </a:lnTo>
                    <a:lnTo>
                      <a:pt x="108" y="444"/>
                    </a:lnTo>
                    <a:lnTo>
                      <a:pt x="107" y="444"/>
                    </a:lnTo>
                    <a:lnTo>
                      <a:pt x="107" y="444"/>
                    </a:lnTo>
                    <a:lnTo>
                      <a:pt x="105" y="446"/>
                    </a:lnTo>
                    <a:lnTo>
                      <a:pt x="103" y="447"/>
                    </a:lnTo>
                    <a:lnTo>
                      <a:pt x="100" y="447"/>
                    </a:lnTo>
                    <a:lnTo>
                      <a:pt x="98" y="449"/>
                    </a:lnTo>
                    <a:lnTo>
                      <a:pt x="96" y="451"/>
                    </a:lnTo>
                    <a:lnTo>
                      <a:pt x="95" y="451"/>
                    </a:lnTo>
                    <a:lnTo>
                      <a:pt x="95" y="453"/>
                    </a:lnTo>
                    <a:lnTo>
                      <a:pt x="93" y="453"/>
                    </a:lnTo>
                    <a:lnTo>
                      <a:pt x="93" y="453"/>
                    </a:lnTo>
                    <a:lnTo>
                      <a:pt x="93" y="453"/>
                    </a:lnTo>
                    <a:lnTo>
                      <a:pt x="93" y="453"/>
                    </a:lnTo>
                    <a:lnTo>
                      <a:pt x="91" y="453"/>
                    </a:lnTo>
                    <a:lnTo>
                      <a:pt x="91" y="454"/>
                    </a:lnTo>
                    <a:lnTo>
                      <a:pt x="89" y="454"/>
                    </a:lnTo>
                    <a:lnTo>
                      <a:pt x="88" y="454"/>
                    </a:lnTo>
                    <a:lnTo>
                      <a:pt x="86" y="456"/>
                    </a:lnTo>
                    <a:lnTo>
                      <a:pt x="84" y="456"/>
                    </a:lnTo>
                    <a:lnTo>
                      <a:pt x="84" y="456"/>
                    </a:lnTo>
                    <a:lnTo>
                      <a:pt x="83" y="456"/>
                    </a:lnTo>
                    <a:lnTo>
                      <a:pt x="83" y="456"/>
                    </a:lnTo>
                    <a:lnTo>
                      <a:pt x="81" y="456"/>
                    </a:lnTo>
                    <a:lnTo>
                      <a:pt x="81" y="456"/>
                    </a:lnTo>
                    <a:lnTo>
                      <a:pt x="79" y="456"/>
                    </a:lnTo>
                    <a:lnTo>
                      <a:pt x="79" y="456"/>
                    </a:lnTo>
                    <a:lnTo>
                      <a:pt x="79" y="456"/>
                    </a:lnTo>
                    <a:lnTo>
                      <a:pt x="77" y="456"/>
                    </a:lnTo>
                    <a:lnTo>
                      <a:pt x="77" y="456"/>
                    </a:lnTo>
                    <a:lnTo>
                      <a:pt x="76" y="456"/>
                    </a:lnTo>
                    <a:lnTo>
                      <a:pt x="76" y="456"/>
                    </a:lnTo>
                    <a:lnTo>
                      <a:pt x="76" y="456"/>
                    </a:lnTo>
                    <a:lnTo>
                      <a:pt x="76" y="456"/>
                    </a:lnTo>
                    <a:lnTo>
                      <a:pt x="74" y="456"/>
                    </a:lnTo>
                    <a:lnTo>
                      <a:pt x="74" y="456"/>
                    </a:lnTo>
                    <a:lnTo>
                      <a:pt x="72" y="456"/>
                    </a:lnTo>
                    <a:lnTo>
                      <a:pt x="70" y="456"/>
                    </a:lnTo>
                    <a:lnTo>
                      <a:pt x="70" y="456"/>
                    </a:lnTo>
                    <a:lnTo>
                      <a:pt x="69" y="456"/>
                    </a:lnTo>
                    <a:lnTo>
                      <a:pt x="67" y="456"/>
                    </a:lnTo>
                    <a:lnTo>
                      <a:pt x="65" y="456"/>
                    </a:lnTo>
                    <a:lnTo>
                      <a:pt x="65" y="456"/>
                    </a:lnTo>
                    <a:lnTo>
                      <a:pt x="64" y="456"/>
                    </a:lnTo>
                    <a:lnTo>
                      <a:pt x="64" y="456"/>
                    </a:lnTo>
                    <a:lnTo>
                      <a:pt x="60" y="453"/>
                    </a:lnTo>
                    <a:lnTo>
                      <a:pt x="53" y="449"/>
                    </a:lnTo>
                    <a:lnTo>
                      <a:pt x="46" y="442"/>
                    </a:lnTo>
                    <a:lnTo>
                      <a:pt x="39" y="434"/>
                    </a:lnTo>
                    <a:lnTo>
                      <a:pt x="32" y="423"/>
                    </a:lnTo>
                    <a:lnTo>
                      <a:pt x="26" y="409"/>
                    </a:lnTo>
                    <a:lnTo>
                      <a:pt x="17" y="390"/>
                    </a:lnTo>
                    <a:lnTo>
                      <a:pt x="12" y="368"/>
                    </a:lnTo>
                    <a:lnTo>
                      <a:pt x="7" y="340"/>
                    </a:lnTo>
                    <a:lnTo>
                      <a:pt x="1" y="307"/>
                    </a:lnTo>
                    <a:lnTo>
                      <a:pt x="1" y="307"/>
                    </a:lnTo>
                    <a:lnTo>
                      <a:pt x="1" y="306"/>
                    </a:lnTo>
                    <a:lnTo>
                      <a:pt x="1" y="306"/>
                    </a:lnTo>
                    <a:lnTo>
                      <a:pt x="1" y="304"/>
                    </a:lnTo>
                    <a:lnTo>
                      <a:pt x="1" y="304"/>
                    </a:lnTo>
                    <a:lnTo>
                      <a:pt x="1" y="302"/>
                    </a:lnTo>
                    <a:lnTo>
                      <a:pt x="1" y="302"/>
                    </a:lnTo>
                    <a:lnTo>
                      <a:pt x="1" y="300"/>
                    </a:lnTo>
                    <a:lnTo>
                      <a:pt x="1" y="299"/>
                    </a:lnTo>
                    <a:lnTo>
                      <a:pt x="1" y="299"/>
                    </a:lnTo>
                    <a:lnTo>
                      <a:pt x="1" y="297"/>
                    </a:lnTo>
                    <a:lnTo>
                      <a:pt x="1" y="297"/>
                    </a:lnTo>
                    <a:lnTo>
                      <a:pt x="1" y="297"/>
                    </a:lnTo>
                    <a:lnTo>
                      <a:pt x="1" y="295"/>
                    </a:lnTo>
                    <a:lnTo>
                      <a:pt x="1" y="294"/>
                    </a:lnTo>
                    <a:lnTo>
                      <a:pt x="1" y="294"/>
                    </a:lnTo>
                    <a:lnTo>
                      <a:pt x="1" y="292"/>
                    </a:lnTo>
                    <a:lnTo>
                      <a:pt x="1" y="290"/>
                    </a:lnTo>
                    <a:lnTo>
                      <a:pt x="1" y="290"/>
                    </a:lnTo>
                    <a:lnTo>
                      <a:pt x="1" y="288"/>
                    </a:lnTo>
                    <a:lnTo>
                      <a:pt x="1" y="287"/>
                    </a:lnTo>
                    <a:lnTo>
                      <a:pt x="1" y="287"/>
                    </a:lnTo>
                    <a:lnTo>
                      <a:pt x="1" y="287"/>
                    </a:lnTo>
                    <a:lnTo>
                      <a:pt x="0" y="237"/>
                    </a:lnTo>
                    <a:lnTo>
                      <a:pt x="5" y="193"/>
                    </a:lnTo>
                    <a:lnTo>
                      <a:pt x="12" y="155"/>
                    </a:lnTo>
                    <a:lnTo>
                      <a:pt x="26" y="122"/>
                    </a:lnTo>
                    <a:lnTo>
                      <a:pt x="41" y="95"/>
                    </a:lnTo>
                    <a:lnTo>
                      <a:pt x="62" y="71"/>
                    </a:lnTo>
                    <a:lnTo>
                      <a:pt x="88" y="50"/>
                    </a:lnTo>
                    <a:lnTo>
                      <a:pt x="115" y="33"/>
                    </a:lnTo>
                    <a:lnTo>
                      <a:pt x="148" y="19"/>
                    </a:lnTo>
                    <a:lnTo>
                      <a:pt x="184" y="7"/>
                    </a:lnTo>
                    <a:lnTo>
                      <a:pt x="184" y="7"/>
                    </a:lnTo>
                    <a:close/>
                  </a:path>
                </a:pathLst>
              </a:custGeom>
              <a:solidFill>
                <a:srgbClr val="E05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72" name="Freeform 1096">
                <a:extLst>
                  <a:ext uri="{FF2B5EF4-FFF2-40B4-BE49-F238E27FC236}">
                    <a16:creationId xmlns:a16="http://schemas.microsoft.com/office/drawing/2014/main" id="{E7C135C9-45C3-04F6-A409-00E465AD5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831"/>
                <a:ext cx="307" cy="221"/>
              </a:xfrm>
              <a:custGeom>
                <a:avLst/>
                <a:gdLst>
                  <a:gd name="T0" fmla="*/ 221 w 614"/>
                  <a:gd name="T1" fmla="*/ 0 h 442"/>
                  <a:gd name="T2" fmla="*/ 320 w 614"/>
                  <a:gd name="T3" fmla="*/ 16 h 442"/>
                  <a:gd name="T4" fmla="*/ 424 w 614"/>
                  <a:gd name="T5" fmla="*/ 52 h 442"/>
                  <a:gd name="T6" fmla="*/ 519 w 614"/>
                  <a:gd name="T7" fmla="*/ 95 h 442"/>
                  <a:gd name="T8" fmla="*/ 588 w 614"/>
                  <a:gd name="T9" fmla="*/ 131 h 442"/>
                  <a:gd name="T10" fmla="*/ 605 w 614"/>
                  <a:gd name="T11" fmla="*/ 142 h 442"/>
                  <a:gd name="T12" fmla="*/ 608 w 614"/>
                  <a:gd name="T13" fmla="*/ 143 h 442"/>
                  <a:gd name="T14" fmla="*/ 610 w 614"/>
                  <a:gd name="T15" fmla="*/ 143 h 442"/>
                  <a:gd name="T16" fmla="*/ 612 w 614"/>
                  <a:gd name="T17" fmla="*/ 145 h 442"/>
                  <a:gd name="T18" fmla="*/ 614 w 614"/>
                  <a:gd name="T19" fmla="*/ 145 h 442"/>
                  <a:gd name="T20" fmla="*/ 614 w 614"/>
                  <a:gd name="T21" fmla="*/ 145 h 442"/>
                  <a:gd name="T22" fmla="*/ 612 w 614"/>
                  <a:gd name="T23" fmla="*/ 147 h 442"/>
                  <a:gd name="T24" fmla="*/ 600 w 614"/>
                  <a:gd name="T25" fmla="*/ 150 h 442"/>
                  <a:gd name="T26" fmla="*/ 584 w 614"/>
                  <a:gd name="T27" fmla="*/ 154 h 442"/>
                  <a:gd name="T28" fmla="*/ 567 w 614"/>
                  <a:gd name="T29" fmla="*/ 159 h 442"/>
                  <a:gd name="T30" fmla="*/ 557 w 614"/>
                  <a:gd name="T31" fmla="*/ 162 h 442"/>
                  <a:gd name="T32" fmla="*/ 553 w 614"/>
                  <a:gd name="T33" fmla="*/ 164 h 442"/>
                  <a:gd name="T34" fmla="*/ 508 w 614"/>
                  <a:gd name="T35" fmla="*/ 175 h 442"/>
                  <a:gd name="T36" fmla="*/ 469 w 614"/>
                  <a:gd name="T37" fmla="*/ 185 h 442"/>
                  <a:gd name="T38" fmla="*/ 432 w 614"/>
                  <a:gd name="T39" fmla="*/ 194 h 442"/>
                  <a:gd name="T40" fmla="*/ 405 w 614"/>
                  <a:gd name="T41" fmla="*/ 202 h 442"/>
                  <a:gd name="T42" fmla="*/ 386 w 614"/>
                  <a:gd name="T43" fmla="*/ 211 h 442"/>
                  <a:gd name="T44" fmla="*/ 384 w 614"/>
                  <a:gd name="T45" fmla="*/ 211 h 442"/>
                  <a:gd name="T46" fmla="*/ 380 w 614"/>
                  <a:gd name="T47" fmla="*/ 213 h 442"/>
                  <a:gd name="T48" fmla="*/ 379 w 614"/>
                  <a:gd name="T49" fmla="*/ 214 h 442"/>
                  <a:gd name="T50" fmla="*/ 377 w 614"/>
                  <a:gd name="T51" fmla="*/ 214 h 442"/>
                  <a:gd name="T52" fmla="*/ 375 w 614"/>
                  <a:gd name="T53" fmla="*/ 216 h 442"/>
                  <a:gd name="T54" fmla="*/ 373 w 614"/>
                  <a:gd name="T55" fmla="*/ 218 h 442"/>
                  <a:gd name="T56" fmla="*/ 339 w 614"/>
                  <a:gd name="T57" fmla="*/ 245 h 442"/>
                  <a:gd name="T58" fmla="*/ 284 w 614"/>
                  <a:gd name="T59" fmla="*/ 289 h 442"/>
                  <a:gd name="T60" fmla="*/ 218 w 614"/>
                  <a:gd name="T61" fmla="*/ 339 h 442"/>
                  <a:gd name="T62" fmla="*/ 151 w 614"/>
                  <a:gd name="T63" fmla="*/ 391 h 442"/>
                  <a:gd name="T64" fmla="*/ 92 w 614"/>
                  <a:gd name="T65" fmla="*/ 432 h 442"/>
                  <a:gd name="T66" fmla="*/ 90 w 614"/>
                  <a:gd name="T67" fmla="*/ 432 h 442"/>
                  <a:gd name="T68" fmla="*/ 88 w 614"/>
                  <a:gd name="T69" fmla="*/ 434 h 442"/>
                  <a:gd name="T70" fmla="*/ 85 w 614"/>
                  <a:gd name="T71" fmla="*/ 437 h 442"/>
                  <a:gd name="T72" fmla="*/ 80 w 614"/>
                  <a:gd name="T73" fmla="*/ 439 h 442"/>
                  <a:gd name="T74" fmla="*/ 78 w 614"/>
                  <a:gd name="T75" fmla="*/ 441 h 442"/>
                  <a:gd name="T76" fmla="*/ 78 w 614"/>
                  <a:gd name="T77" fmla="*/ 441 h 442"/>
                  <a:gd name="T78" fmla="*/ 76 w 614"/>
                  <a:gd name="T79" fmla="*/ 441 h 442"/>
                  <a:gd name="T80" fmla="*/ 75 w 614"/>
                  <a:gd name="T81" fmla="*/ 441 h 442"/>
                  <a:gd name="T82" fmla="*/ 73 w 614"/>
                  <a:gd name="T83" fmla="*/ 442 h 442"/>
                  <a:gd name="T84" fmla="*/ 69 w 614"/>
                  <a:gd name="T85" fmla="*/ 442 h 442"/>
                  <a:gd name="T86" fmla="*/ 66 w 614"/>
                  <a:gd name="T87" fmla="*/ 442 h 442"/>
                  <a:gd name="T88" fmla="*/ 61 w 614"/>
                  <a:gd name="T89" fmla="*/ 442 h 442"/>
                  <a:gd name="T90" fmla="*/ 47 w 614"/>
                  <a:gd name="T91" fmla="*/ 434 h 442"/>
                  <a:gd name="T92" fmla="*/ 31 w 614"/>
                  <a:gd name="T93" fmla="*/ 417 h 442"/>
                  <a:gd name="T94" fmla="*/ 18 w 614"/>
                  <a:gd name="T95" fmla="*/ 380 h 442"/>
                  <a:gd name="T96" fmla="*/ 7 w 614"/>
                  <a:gd name="T97" fmla="*/ 323 h 442"/>
                  <a:gd name="T98" fmla="*/ 2 w 614"/>
                  <a:gd name="T99" fmla="*/ 285 h 442"/>
                  <a:gd name="T100" fmla="*/ 2 w 614"/>
                  <a:gd name="T101" fmla="*/ 283 h 442"/>
                  <a:gd name="T102" fmla="*/ 2 w 614"/>
                  <a:gd name="T103" fmla="*/ 280 h 442"/>
                  <a:gd name="T104" fmla="*/ 2 w 614"/>
                  <a:gd name="T105" fmla="*/ 278 h 442"/>
                  <a:gd name="T106" fmla="*/ 2 w 614"/>
                  <a:gd name="T107" fmla="*/ 277 h 442"/>
                  <a:gd name="T108" fmla="*/ 2 w 614"/>
                  <a:gd name="T109" fmla="*/ 275 h 442"/>
                  <a:gd name="T110" fmla="*/ 0 w 614"/>
                  <a:gd name="T111" fmla="*/ 225 h 442"/>
                  <a:gd name="T112" fmla="*/ 12 w 614"/>
                  <a:gd name="T113" fmla="*/ 145 h 442"/>
                  <a:gd name="T114" fmla="*/ 40 w 614"/>
                  <a:gd name="T115" fmla="*/ 86 h 442"/>
                  <a:gd name="T116" fmla="*/ 83 w 614"/>
                  <a:gd name="T117" fmla="*/ 45 h 442"/>
                  <a:gd name="T118" fmla="*/ 145 w 614"/>
                  <a:gd name="T119" fmla="*/ 16 h 442"/>
                  <a:gd name="T120" fmla="*/ 182 w 614"/>
                  <a:gd name="T121" fmla="*/ 3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4" h="442">
                    <a:moveTo>
                      <a:pt x="182" y="3"/>
                    </a:moveTo>
                    <a:lnTo>
                      <a:pt x="221" y="0"/>
                    </a:lnTo>
                    <a:lnTo>
                      <a:pt x="268" y="3"/>
                    </a:lnTo>
                    <a:lnTo>
                      <a:pt x="320" y="16"/>
                    </a:lnTo>
                    <a:lnTo>
                      <a:pt x="372" y="31"/>
                    </a:lnTo>
                    <a:lnTo>
                      <a:pt x="424" y="52"/>
                    </a:lnTo>
                    <a:lnTo>
                      <a:pt x="474" y="74"/>
                    </a:lnTo>
                    <a:lnTo>
                      <a:pt x="519" y="95"/>
                    </a:lnTo>
                    <a:lnTo>
                      <a:pt x="558" y="116"/>
                    </a:lnTo>
                    <a:lnTo>
                      <a:pt x="588" y="131"/>
                    </a:lnTo>
                    <a:lnTo>
                      <a:pt x="605" y="142"/>
                    </a:lnTo>
                    <a:lnTo>
                      <a:pt x="605" y="142"/>
                    </a:lnTo>
                    <a:lnTo>
                      <a:pt x="607" y="142"/>
                    </a:lnTo>
                    <a:lnTo>
                      <a:pt x="608" y="143"/>
                    </a:lnTo>
                    <a:lnTo>
                      <a:pt x="610" y="143"/>
                    </a:lnTo>
                    <a:lnTo>
                      <a:pt x="610" y="143"/>
                    </a:lnTo>
                    <a:lnTo>
                      <a:pt x="612" y="145"/>
                    </a:lnTo>
                    <a:lnTo>
                      <a:pt x="612" y="145"/>
                    </a:lnTo>
                    <a:lnTo>
                      <a:pt x="614" y="145"/>
                    </a:lnTo>
                    <a:lnTo>
                      <a:pt x="614" y="145"/>
                    </a:lnTo>
                    <a:lnTo>
                      <a:pt x="614" y="145"/>
                    </a:lnTo>
                    <a:lnTo>
                      <a:pt x="614" y="145"/>
                    </a:lnTo>
                    <a:lnTo>
                      <a:pt x="614" y="145"/>
                    </a:lnTo>
                    <a:lnTo>
                      <a:pt x="612" y="147"/>
                    </a:lnTo>
                    <a:lnTo>
                      <a:pt x="607" y="147"/>
                    </a:lnTo>
                    <a:lnTo>
                      <a:pt x="600" y="150"/>
                    </a:lnTo>
                    <a:lnTo>
                      <a:pt x="593" y="152"/>
                    </a:lnTo>
                    <a:lnTo>
                      <a:pt x="584" y="154"/>
                    </a:lnTo>
                    <a:lnTo>
                      <a:pt x="576" y="157"/>
                    </a:lnTo>
                    <a:lnTo>
                      <a:pt x="567" y="159"/>
                    </a:lnTo>
                    <a:lnTo>
                      <a:pt x="562" y="161"/>
                    </a:lnTo>
                    <a:lnTo>
                      <a:pt x="557" y="162"/>
                    </a:lnTo>
                    <a:lnTo>
                      <a:pt x="553" y="164"/>
                    </a:lnTo>
                    <a:lnTo>
                      <a:pt x="553" y="164"/>
                    </a:lnTo>
                    <a:lnTo>
                      <a:pt x="531" y="169"/>
                    </a:lnTo>
                    <a:lnTo>
                      <a:pt x="508" y="175"/>
                    </a:lnTo>
                    <a:lnTo>
                      <a:pt x="488" y="180"/>
                    </a:lnTo>
                    <a:lnTo>
                      <a:pt x="469" y="185"/>
                    </a:lnTo>
                    <a:lnTo>
                      <a:pt x="450" y="190"/>
                    </a:lnTo>
                    <a:lnTo>
                      <a:pt x="432" y="194"/>
                    </a:lnTo>
                    <a:lnTo>
                      <a:pt x="418" y="199"/>
                    </a:lnTo>
                    <a:lnTo>
                      <a:pt x="405" y="202"/>
                    </a:lnTo>
                    <a:lnTo>
                      <a:pt x="394" y="207"/>
                    </a:lnTo>
                    <a:lnTo>
                      <a:pt x="386" y="211"/>
                    </a:lnTo>
                    <a:lnTo>
                      <a:pt x="386" y="211"/>
                    </a:lnTo>
                    <a:lnTo>
                      <a:pt x="384" y="211"/>
                    </a:lnTo>
                    <a:lnTo>
                      <a:pt x="382" y="211"/>
                    </a:lnTo>
                    <a:lnTo>
                      <a:pt x="380" y="213"/>
                    </a:lnTo>
                    <a:lnTo>
                      <a:pt x="380" y="213"/>
                    </a:lnTo>
                    <a:lnTo>
                      <a:pt x="379" y="214"/>
                    </a:lnTo>
                    <a:lnTo>
                      <a:pt x="377" y="214"/>
                    </a:lnTo>
                    <a:lnTo>
                      <a:pt x="377" y="214"/>
                    </a:lnTo>
                    <a:lnTo>
                      <a:pt x="375" y="216"/>
                    </a:lnTo>
                    <a:lnTo>
                      <a:pt x="375" y="216"/>
                    </a:lnTo>
                    <a:lnTo>
                      <a:pt x="373" y="218"/>
                    </a:lnTo>
                    <a:lnTo>
                      <a:pt x="373" y="218"/>
                    </a:lnTo>
                    <a:lnTo>
                      <a:pt x="360" y="228"/>
                    </a:lnTo>
                    <a:lnTo>
                      <a:pt x="339" y="245"/>
                    </a:lnTo>
                    <a:lnTo>
                      <a:pt x="313" y="264"/>
                    </a:lnTo>
                    <a:lnTo>
                      <a:pt x="284" y="289"/>
                    </a:lnTo>
                    <a:lnTo>
                      <a:pt x="251" y="313"/>
                    </a:lnTo>
                    <a:lnTo>
                      <a:pt x="218" y="339"/>
                    </a:lnTo>
                    <a:lnTo>
                      <a:pt x="183" y="366"/>
                    </a:lnTo>
                    <a:lnTo>
                      <a:pt x="151" y="391"/>
                    </a:lnTo>
                    <a:lnTo>
                      <a:pt x="119" y="413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0" y="432"/>
                    </a:lnTo>
                    <a:lnTo>
                      <a:pt x="90" y="434"/>
                    </a:lnTo>
                    <a:lnTo>
                      <a:pt x="88" y="434"/>
                    </a:lnTo>
                    <a:lnTo>
                      <a:pt x="87" y="436"/>
                    </a:lnTo>
                    <a:lnTo>
                      <a:pt x="85" y="437"/>
                    </a:lnTo>
                    <a:lnTo>
                      <a:pt x="81" y="437"/>
                    </a:lnTo>
                    <a:lnTo>
                      <a:pt x="80" y="439"/>
                    </a:lnTo>
                    <a:lnTo>
                      <a:pt x="80" y="439"/>
                    </a:lnTo>
                    <a:lnTo>
                      <a:pt x="78" y="441"/>
                    </a:lnTo>
                    <a:lnTo>
                      <a:pt x="78" y="441"/>
                    </a:lnTo>
                    <a:lnTo>
                      <a:pt x="78" y="441"/>
                    </a:lnTo>
                    <a:lnTo>
                      <a:pt x="78" y="441"/>
                    </a:lnTo>
                    <a:lnTo>
                      <a:pt x="76" y="441"/>
                    </a:lnTo>
                    <a:lnTo>
                      <a:pt x="76" y="441"/>
                    </a:lnTo>
                    <a:lnTo>
                      <a:pt x="75" y="441"/>
                    </a:lnTo>
                    <a:lnTo>
                      <a:pt x="75" y="442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69" y="442"/>
                    </a:lnTo>
                    <a:lnTo>
                      <a:pt x="68" y="442"/>
                    </a:lnTo>
                    <a:lnTo>
                      <a:pt x="66" y="442"/>
                    </a:lnTo>
                    <a:lnTo>
                      <a:pt x="66" y="442"/>
                    </a:lnTo>
                    <a:lnTo>
                      <a:pt x="61" y="442"/>
                    </a:lnTo>
                    <a:lnTo>
                      <a:pt x="54" y="439"/>
                    </a:lnTo>
                    <a:lnTo>
                      <a:pt x="47" y="434"/>
                    </a:lnTo>
                    <a:lnTo>
                      <a:pt x="40" y="427"/>
                    </a:lnTo>
                    <a:lnTo>
                      <a:pt x="31" y="417"/>
                    </a:lnTo>
                    <a:lnTo>
                      <a:pt x="24" y="401"/>
                    </a:lnTo>
                    <a:lnTo>
                      <a:pt x="18" y="380"/>
                    </a:lnTo>
                    <a:lnTo>
                      <a:pt x="12" y="356"/>
                    </a:lnTo>
                    <a:lnTo>
                      <a:pt x="7" y="323"/>
                    </a:lnTo>
                    <a:lnTo>
                      <a:pt x="2" y="285"/>
                    </a:lnTo>
                    <a:lnTo>
                      <a:pt x="2" y="285"/>
                    </a:lnTo>
                    <a:lnTo>
                      <a:pt x="2" y="283"/>
                    </a:lnTo>
                    <a:lnTo>
                      <a:pt x="2" y="283"/>
                    </a:lnTo>
                    <a:lnTo>
                      <a:pt x="2" y="282"/>
                    </a:lnTo>
                    <a:lnTo>
                      <a:pt x="2" y="280"/>
                    </a:lnTo>
                    <a:lnTo>
                      <a:pt x="2" y="280"/>
                    </a:lnTo>
                    <a:lnTo>
                      <a:pt x="2" y="278"/>
                    </a:lnTo>
                    <a:lnTo>
                      <a:pt x="2" y="278"/>
                    </a:lnTo>
                    <a:lnTo>
                      <a:pt x="2" y="277"/>
                    </a:lnTo>
                    <a:lnTo>
                      <a:pt x="2" y="277"/>
                    </a:lnTo>
                    <a:lnTo>
                      <a:pt x="2" y="275"/>
                    </a:lnTo>
                    <a:lnTo>
                      <a:pt x="2" y="275"/>
                    </a:lnTo>
                    <a:lnTo>
                      <a:pt x="0" y="225"/>
                    </a:lnTo>
                    <a:lnTo>
                      <a:pt x="4" y="183"/>
                    </a:lnTo>
                    <a:lnTo>
                      <a:pt x="12" y="145"/>
                    </a:lnTo>
                    <a:lnTo>
                      <a:pt x="23" y="114"/>
                    </a:lnTo>
                    <a:lnTo>
                      <a:pt x="40" y="86"/>
                    </a:lnTo>
                    <a:lnTo>
                      <a:pt x="59" y="64"/>
                    </a:lnTo>
                    <a:lnTo>
                      <a:pt x="83" y="45"/>
                    </a:lnTo>
                    <a:lnTo>
                      <a:pt x="113" y="29"/>
                    </a:lnTo>
                    <a:lnTo>
                      <a:pt x="145" y="16"/>
                    </a:lnTo>
                    <a:lnTo>
                      <a:pt x="182" y="3"/>
                    </a:lnTo>
                    <a:lnTo>
                      <a:pt x="182" y="3"/>
                    </a:lnTo>
                    <a:close/>
                  </a:path>
                </a:pathLst>
              </a:custGeom>
              <a:solidFill>
                <a:srgbClr val="D63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73" name="Freeform 1097">
                <a:extLst>
                  <a:ext uri="{FF2B5EF4-FFF2-40B4-BE49-F238E27FC236}">
                    <a16:creationId xmlns:a16="http://schemas.microsoft.com/office/drawing/2014/main" id="{D983919D-D026-CBD6-5BB5-60D6A3322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835"/>
                <a:ext cx="295" cy="216"/>
              </a:xfrm>
              <a:custGeom>
                <a:avLst/>
                <a:gdLst>
                  <a:gd name="T0" fmla="*/ 216 w 589"/>
                  <a:gd name="T1" fmla="*/ 0 h 432"/>
                  <a:gd name="T2" fmla="*/ 311 w 589"/>
                  <a:gd name="T3" fmla="*/ 15 h 432"/>
                  <a:gd name="T4" fmla="*/ 413 w 589"/>
                  <a:gd name="T5" fmla="*/ 51 h 432"/>
                  <a:gd name="T6" fmla="*/ 502 w 589"/>
                  <a:gd name="T7" fmla="*/ 95 h 432"/>
                  <a:gd name="T8" fmla="*/ 565 w 589"/>
                  <a:gd name="T9" fmla="*/ 129 h 432"/>
                  <a:gd name="T10" fmla="*/ 578 w 589"/>
                  <a:gd name="T11" fmla="*/ 138 h 432"/>
                  <a:gd name="T12" fmla="*/ 582 w 589"/>
                  <a:gd name="T13" fmla="*/ 138 h 432"/>
                  <a:gd name="T14" fmla="*/ 584 w 589"/>
                  <a:gd name="T15" fmla="*/ 140 h 432"/>
                  <a:gd name="T16" fmla="*/ 585 w 589"/>
                  <a:gd name="T17" fmla="*/ 140 h 432"/>
                  <a:gd name="T18" fmla="*/ 587 w 589"/>
                  <a:gd name="T19" fmla="*/ 141 h 432"/>
                  <a:gd name="T20" fmla="*/ 589 w 589"/>
                  <a:gd name="T21" fmla="*/ 141 h 432"/>
                  <a:gd name="T22" fmla="*/ 585 w 589"/>
                  <a:gd name="T23" fmla="*/ 141 h 432"/>
                  <a:gd name="T24" fmla="*/ 575 w 589"/>
                  <a:gd name="T25" fmla="*/ 145 h 432"/>
                  <a:gd name="T26" fmla="*/ 559 w 589"/>
                  <a:gd name="T27" fmla="*/ 148 h 432"/>
                  <a:gd name="T28" fmla="*/ 546 w 589"/>
                  <a:gd name="T29" fmla="*/ 153 h 432"/>
                  <a:gd name="T30" fmla="*/ 534 w 589"/>
                  <a:gd name="T31" fmla="*/ 157 h 432"/>
                  <a:gd name="T32" fmla="*/ 530 w 589"/>
                  <a:gd name="T33" fmla="*/ 159 h 432"/>
                  <a:gd name="T34" fmla="*/ 487 w 589"/>
                  <a:gd name="T35" fmla="*/ 171 h 432"/>
                  <a:gd name="T36" fmla="*/ 447 w 589"/>
                  <a:gd name="T37" fmla="*/ 181 h 432"/>
                  <a:gd name="T38" fmla="*/ 414 w 589"/>
                  <a:gd name="T39" fmla="*/ 191 h 432"/>
                  <a:gd name="T40" fmla="*/ 388 w 589"/>
                  <a:gd name="T41" fmla="*/ 202 h 432"/>
                  <a:gd name="T42" fmla="*/ 371 w 589"/>
                  <a:gd name="T43" fmla="*/ 209 h 432"/>
                  <a:gd name="T44" fmla="*/ 369 w 589"/>
                  <a:gd name="T45" fmla="*/ 209 h 432"/>
                  <a:gd name="T46" fmla="*/ 368 w 589"/>
                  <a:gd name="T47" fmla="*/ 211 h 432"/>
                  <a:gd name="T48" fmla="*/ 366 w 589"/>
                  <a:gd name="T49" fmla="*/ 211 h 432"/>
                  <a:gd name="T50" fmla="*/ 364 w 589"/>
                  <a:gd name="T51" fmla="*/ 212 h 432"/>
                  <a:gd name="T52" fmla="*/ 362 w 589"/>
                  <a:gd name="T53" fmla="*/ 214 h 432"/>
                  <a:gd name="T54" fmla="*/ 361 w 589"/>
                  <a:gd name="T55" fmla="*/ 214 h 432"/>
                  <a:gd name="T56" fmla="*/ 326 w 589"/>
                  <a:gd name="T57" fmla="*/ 242 h 432"/>
                  <a:gd name="T58" fmla="*/ 273 w 589"/>
                  <a:gd name="T59" fmla="*/ 283 h 432"/>
                  <a:gd name="T60" fmla="*/ 207 w 589"/>
                  <a:gd name="T61" fmla="*/ 331 h 432"/>
                  <a:gd name="T62" fmla="*/ 141 w 589"/>
                  <a:gd name="T63" fmla="*/ 380 h 432"/>
                  <a:gd name="T64" fmla="*/ 84 w 589"/>
                  <a:gd name="T65" fmla="*/ 421 h 432"/>
                  <a:gd name="T66" fmla="*/ 83 w 589"/>
                  <a:gd name="T67" fmla="*/ 421 h 432"/>
                  <a:gd name="T68" fmla="*/ 81 w 589"/>
                  <a:gd name="T69" fmla="*/ 423 h 432"/>
                  <a:gd name="T70" fmla="*/ 77 w 589"/>
                  <a:gd name="T71" fmla="*/ 425 h 432"/>
                  <a:gd name="T72" fmla="*/ 74 w 589"/>
                  <a:gd name="T73" fmla="*/ 427 h 432"/>
                  <a:gd name="T74" fmla="*/ 72 w 589"/>
                  <a:gd name="T75" fmla="*/ 428 h 432"/>
                  <a:gd name="T76" fmla="*/ 70 w 589"/>
                  <a:gd name="T77" fmla="*/ 428 h 432"/>
                  <a:gd name="T78" fmla="*/ 70 w 589"/>
                  <a:gd name="T79" fmla="*/ 428 h 432"/>
                  <a:gd name="T80" fmla="*/ 69 w 589"/>
                  <a:gd name="T81" fmla="*/ 430 h 432"/>
                  <a:gd name="T82" fmla="*/ 65 w 589"/>
                  <a:gd name="T83" fmla="*/ 430 h 432"/>
                  <a:gd name="T84" fmla="*/ 64 w 589"/>
                  <a:gd name="T85" fmla="*/ 432 h 432"/>
                  <a:gd name="T86" fmla="*/ 60 w 589"/>
                  <a:gd name="T87" fmla="*/ 432 h 432"/>
                  <a:gd name="T88" fmla="*/ 57 w 589"/>
                  <a:gd name="T89" fmla="*/ 432 h 432"/>
                  <a:gd name="T90" fmla="*/ 45 w 589"/>
                  <a:gd name="T91" fmla="*/ 425 h 432"/>
                  <a:gd name="T92" fmla="*/ 31 w 589"/>
                  <a:gd name="T93" fmla="*/ 409 h 432"/>
                  <a:gd name="T94" fmla="*/ 17 w 589"/>
                  <a:gd name="T95" fmla="*/ 375 h 432"/>
                  <a:gd name="T96" fmla="*/ 5 w 589"/>
                  <a:gd name="T97" fmla="*/ 318 h 432"/>
                  <a:gd name="T98" fmla="*/ 1 w 589"/>
                  <a:gd name="T99" fmla="*/ 276 h 432"/>
                  <a:gd name="T100" fmla="*/ 1 w 589"/>
                  <a:gd name="T101" fmla="*/ 274 h 432"/>
                  <a:gd name="T102" fmla="*/ 1 w 589"/>
                  <a:gd name="T103" fmla="*/ 273 h 432"/>
                  <a:gd name="T104" fmla="*/ 1 w 589"/>
                  <a:gd name="T105" fmla="*/ 271 h 432"/>
                  <a:gd name="T106" fmla="*/ 1 w 589"/>
                  <a:gd name="T107" fmla="*/ 269 h 432"/>
                  <a:gd name="T108" fmla="*/ 1 w 589"/>
                  <a:gd name="T109" fmla="*/ 268 h 432"/>
                  <a:gd name="T110" fmla="*/ 0 w 589"/>
                  <a:gd name="T111" fmla="*/ 219 h 432"/>
                  <a:gd name="T112" fmla="*/ 10 w 589"/>
                  <a:gd name="T113" fmla="*/ 140 h 432"/>
                  <a:gd name="T114" fmla="*/ 36 w 589"/>
                  <a:gd name="T115" fmla="*/ 83 h 432"/>
                  <a:gd name="T116" fmla="*/ 79 w 589"/>
                  <a:gd name="T117" fmla="*/ 43 h 432"/>
                  <a:gd name="T118" fmla="*/ 140 w 589"/>
                  <a:gd name="T119" fmla="*/ 15 h 432"/>
                  <a:gd name="T120" fmla="*/ 176 w 589"/>
                  <a:gd name="T121" fmla="*/ 3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9" h="432">
                    <a:moveTo>
                      <a:pt x="176" y="3"/>
                    </a:moveTo>
                    <a:lnTo>
                      <a:pt x="216" y="0"/>
                    </a:lnTo>
                    <a:lnTo>
                      <a:pt x="262" y="3"/>
                    </a:lnTo>
                    <a:lnTo>
                      <a:pt x="311" y="15"/>
                    </a:lnTo>
                    <a:lnTo>
                      <a:pt x="361" y="31"/>
                    </a:lnTo>
                    <a:lnTo>
                      <a:pt x="413" y="51"/>
                    </a:lnTo>
                    <a:lnTo>
                      <a:pt x="459" y="74"/>
                    </a:lnTo>
                    <a:lnTo>
                      <a:pt x="502" y="95"/>
                    </a:lnTo>
                    <a:lnTo>
                      <a:pt x="537" y="114"/>
                    </a:lnTo>
                    <a:lnTo>
                      <a:pt x="565" y="129"/>
                    </a:lnTo>
                    <a:lnTo>
                      <a:pt x="578" y="138"/>
                    </a:lnTo>
                    <a:lnTo>
                      <a:pt x="578" y="138"/>
                    </a:lnTo>
                    <a:lnTo>
                      <a:pt x="580" y="138"/>
                    </a:lnTo>
                    <a:lnTo>
                      <a:pt x="582" y="138"/>
                    </a:lnTo>
                    <a:lnTo>
                      <a:pt x="582" y="138"/>
                    </a:lnTo>
                    <a:lnTo>
                      <a:pt x="584" y="140"/>
                    </a:lnTo>
                    <a:lnTo>
                      <a:pt x="585" y="140"/>
                    </a:lnTo>
                    <a:lnTo>
                      <a:pt x="585" y="140"/>
                    </a:lnTo>
                    <a:lnTo>
                      <a:pt x="587" y="140"/>
                    </a:lnTo>
                    <a:lnTo>
                      <a:pt x="587" y="141"/>
                    </a:lnTo>
                    <a:lnTo>
                      <a:pt x="589" y="141"/>
                    </a:lnTo>
                    <a:lnTo>
                      <a:pt x="589" y="141"/>
                    </a:lnTo>
                    <a:lnTo>
                      <a:pt x="589" y="141"/>
                    </a:lnTo>
                    <a:lnTo>
                      <a:pt x="585" y="141"/>
                    </a:lnTo>
                    <a:lnTo>
                      <a:pt x="580" y="143"/>
                    </a:lnTo>
                    <a:lnTo>
                      <a:pt x="575" y="145"/>
                    </a:lnTo>
                    <a:lnTo>
                      <a:pt x="568" y="147"/>
                    </a:lnTo>
                    <a:lnTo>
                      <a:pt x="559" y="148"/>
                    </a:lnTo>
                    <a:lnTo>
                      <a:pt x="553" y="152"/>
                    </a:lnTo>
                    <a:lnTo>
                      <a:pt x="546" y="153"/>
                    </a:lnTo>
                    <a:lnTo>
                      <a:pt x="539" y="155"/>
                    </a:lnTo>
                    <a:lnTo>
                      <a:pt x="534" y="157"/>
                    </a:lnTo>
                    <a:lnTo>
                      <a:pt x="530" y="159"/>
                    </a:lnTo>
                    <a:lnTo>
                      <a:pt x="530" y="159"/>
                    </a:lnTo>
                    <a:lnTo>
                      <a:pt x="508" y="164"/>
                    </a:lnTo>
                    <a:lnTo>
                      <a:pt x="487" y="171"/>
                    </a:lnTo>
                    <a:lnTo>
                      <a:pt x="466" y="176"/>
                    </a:lnTo>
                    <a:lnTo>
                      <a:pt x="447" y="181"/>
                    </a:lnTo>
                    <a:lnTo>
                      <a:pt x="430" y="186"/>
                    </a:lnTo>
                    <a:lnTo>
                      <a:pt x="414" y="191"/>
                    </a:lnTo>
                    <a:lnTo>
                      <a:pt x="401" y="197"/>
                    </a:lnTo>
                    <a:lnTo>
                      <a:pt x="388" y="202"/>
                    </a:lnTo>
                    <a:lnTo>
                      <a:pt x="378" y="205"/>
                    </a:lnTo>
                    <a:lnTo>
                      <a:pt x="371" y="209"/>
                    </a:lnTo>
                    <a:lnTo>
                      <a:pt x="371" y="209"/>
                    </a:lnTo>
                    <a:lnTo>
                      <a:pt x="369" y="209"/>
                    </a:lnTo>
                    <a:lnTo>
                      <a:pt x="369" y="209"/>
                    </a:lnTo>
                    <a:lnTo>
                      <a:pt x="368" y="211"/>
                    </a:lnTo>
                    <a:lnTo>
                      <a:pt x="366" y="211"/>
                    </a:lnTo>
                    <a:lnTo>
                      <a:pt x="366" y="211"/>
                    </a:lnTo>
                    <a:lnTo>
                      <a:pt x="364" y="212"/>
                    </a:lnTo>
                    <a:lnTo>
                      <a:pt x="364" y="212"/>
                    </a:lnTo>
                    <a:lnTo>
                      <a:pt x="362" y="212"/>
                    </a:lnTo>
                    <a:lnTo>
                      <a:pt x="362" y="214"/>
                    </a:lnTo>
                    <a:lnTo>
                      <a:pt x="361" y="214"/>
                    </a:lnTo>
                    <a:lnTo>
                      <a:pt x="361" y="214"/>
                    </a:lnTo>
                    <a:lnTo>
                      <a:pt x="347" y="224"/>
                    </a:lnTo>
                    <a:lnTo>
                      <a:pt x="326" y="242"/>
                    </a:lnTo>
                    <a:lnTo>
                      <a:pt x="302" y="261"/>
                    </a:lnTo>
                    <a:lnTo>
                      <a:pt x="273" y="283"/>
                    </a:lnTo>
                    <a:lnTo>
                      <a:pt x="242" y="307"/>
                    </a:lnTo>
                    <a:lnTo>
                      <a:pt x="207" y="331"/>
                    </a:lnTo>
                    <a:lnTo>
                      <a:pt x="174" y="356"/>
                    </a:lnTo>
                    <a:lnTo>
                      <a:pt x="141" y="380"/>
                    </a:lnTo>
                    <a:lnTo>
                      <a:pt x="110" y="402"/>
                    </a:lnTo>
                    <a:lnTo>
                      <a:pt x="84" y="421"/>
                    </a:lnTo>
                    <a:lnTo>
                      <a:pt x="84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1" y="423"/>
                    </a:lnTo>
                    <a:lnTo>
                      <a:pt x="79" y="423"/>
                    </a:lnTo>
                    <a:lnTo>
                      <a:pt x="77" y="425"/>
                    </a:lnTo>
                    <a:lnTo>
                      <a:pt x="76" y="427"/>
                    </a:lnTo>
                    <a:lnTo>
                      <a:pt x="74" y="427"/>
                    </a:lnTo>
                    <a:lnTo>
                      <a:pt x="72" y="428"/>
                    </a:lnTo>
                    <a:lnTo>
                      <a:pt x="72" y="428"/>
                    </a:lnTo>
                    <a:lnTo>
                      <a:pt x="70" y="428"/>
                    </a:lnTo>
                    <a:lnTo>
                      <a:pt x="70" y="428"/>
                    </a:lnTo>
                    <a:lnTo>
                      <a:pt x="70" y="428"/>
                    </a:lnTo>
                    <a:lnTo>
                      <a:pt x="70" y="428"/>
                    </a:lnTo>
                    <a:lnTo>
                      <a:pt x="70" y="430"/>
                    </a:lnTo>
                    <a:lnTo>
                      <a:pt x="69" y="430"/>
                    </a:lnTo>
                    <a:lnTo>
                      <a:pt x="67" y="430"/>
                    </a:lnTo>
                    <a:lnTo>
                      <a:pt x="65" y="430"/>
                    </a:lnTo>
                    <a:lnTo>
                      <a:pt x="65" y="432"/>
                    </a:lnTo>
                    <a:lnTo>
                      <a:pt x="64" y="432"/>
                    </a:lnTo>
                    <a:lnTo>
                      <a:pt x="62" y="432"/>
                    </a:lnTo>
                    <a:lnTo>
                      <a:pt x="60" y="432"/>
                    </a:lnTo>
                    <a:lnTo>
                      <a:pt x="60" y="432"/>
                    </a:lnTo>
                    <a:lnTo>
                      <a:pt x="57" y="432"/>
                    </a:lnTo>
                    <a:lnTo>
                      <a:pt x="51" y="430"/>
                    </a:lnTo>
                    <a:lnTo>
                      <a:pt x="45" y="425"/>
                    </a:lnTo>
                    <a:lnTo>
                      <a:pt x="38" y="420"/>
                    </a:lnTo>
                    <a:lnTo>
                      <a:pt x="31" y="409"/>
                    </a:lnTo>
                    <a:lnTo>
                      <a:pt x="24" y="394"/>
                    </a:lnTo>
                    <a:lnTo>
                      <a:pt x="17" y="375"/>
                    </a:lnTo>
                    <a:lnTo>
                      <a:pt x="10" y="349"/>
                    </a:lnTo>
                    <a:lnTo>
                      <a:pt x="5" y="318"/>
                    </a:lnTo>
                    <a:lnTo>
                      <a:pt x="1" y="276"/>
                    </a:lnTo>
                    <a:lnTo>
                      <a:pt x="1" y="276"/>
                    </a:lnTo>
                    <a:lnTo>
                      <a:pt x="1" y="276"/>
                    </a:lnTo>
                    <a:lnTo>
                      <a:pt x="1" y="274"/>
                    </a:lnTo>
                    <a:lnTo>
                      <a:pt x="1" y="274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1" y="271"/>
                    </a:lnTo>
                    <a:lnTo>
                      <a:pt x="1" y="271"/>
                    </a:lnTo>
                    <a:lnTo>
                      <a:pt x="1" y="269"/>
                    </a:lnTo>
                    <a:lnTo>
                      <a:pt x="1" y="269"/>
                    </a:lnTo>
                    <a:lnTo>
                      <a:pt x="1" y="268"/>
                    </a:lnTo>
                    <a:lnTo>
                      <a:pt x="1" y="268"/>
                    </a:lnTo>
                    <a:lnTo>
                      <a:pt x="0" y="219"/>
                    </a:lnTo>
                    <a:lnTo>
                      <a:pt x="3" y="176"/>
                    </a:lnTo>
                    <a:lnTo>
                      <a:pt x="10" y="140"/>
                    </a:lnTo>
                    <a:lnTo>
                      <a:pt x="20" y="109"/>
                    </a:lnTo>
                    <a:lnTo>
                      <a:pt x="36" y="83"/>
                    </a:lnTo>
                    <a:lnTo>
                      <a:pt x="57" y="62"/>
                    </a:lnTo>
                    <a:lnTo>
                      <a:pt x="79" y="43"/>
                    </a:lnTo>
                    <a:lnTo>
                      <a:pt x="107" y="27"/>
                    </a:lnTo>
                    <a:lnTo>
                      <a:pt x="140" y="15"/>
                    </a:lnTo>
                    <a:lnTo>
                      <a:pt x="176" y="3"/>
                    </a:lnTo>
                    <a:lnTo>
                      <a:pt x="176" y="3"/>
                    </a:lnTo>
                    <a:close/>
                  </a:path>
                </a:pathLst>
              </a:custGeom>
              <a:solidFill>
                <a:srgbClr val="E066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74" name="Freeform 1098">
                <a:extLst>
                  <a:ext uri="{FF2B5EF4-FFF2-40B4-BE49-F238E27FC236}">
                    <a16:creationId xmlns:a16="http://schemas.microsoft.com/office/drawing/2014/main" id="{344876AC-ED4A-6874-FA83-82E1B8843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2840"/>
                <a:ext cx="282" cy="211"/>
              </a:xfrm>
              <a:custGeom>
                <a:avLst/>
                <a:gdLst>
                  <a:gd name="T0" fmla="*/ 213 w 565"/>
                  <a:gd name="T1" fmla="*/ 0 h 422"/>
                  <a:gd name="T2" fmla="*/ 304 w 565"/>
                  <a:gd name="T3" fmla="*/ 16 h 422"/>
                  <a:gd name="T4" fmla="*/ 403 w 565"/>
                  <a:gd name="T5" fmla="*/ 52 h 422"/>
                  <a:gd name="T6" fmla="*/ 488 w 565"/>
                  <a:gd name="T7" fmla="*/ 95 h 422"/>
                  <a:gd name="T8" fmla="*/ 543 w 565"/>
                  <a:gd name="T9" fmla="*/ 126 h 422"/>
                  <a:gd name="T10" fmla="*/ 557 w 565"/>
                  <a:gd name="T11" fmla="*/ 133 h 422"/>
                  <a:gd name="T12" fmla="*/ 558 w 565"/>
                  <a:gd name="T13" fmla="*/ 135 h 422"/>
                  <a:gd name="T14" fmla="*/ 560 w 565"/>
                  <a:gd name="T15" fmla="*/ 135 h 422"/>
                  <a:gd name="T16" fmla="*/ 562 w 565"/>
                  <a:gd name="T17" fmla="*/ 137 h 422"/>
                  <a:gd name="T18" fmla="*/ 565 w 565"/>
                  <a:gd name="T19" fmla="*/ 137 h 422"/>
                  <a:gd name="T20" fmla="*/ 565 w 565"/>
                  <a:gd name="T21" fmla="*/ 137 h 422"/>
                  <a:gd name="T22" fmla="*/ 562 w 565"/>
                  <a:gd name="T23" fmla="*/ 139 h 422"/>
                  <a:gd name="T24" fmla="*/ 551 w 565"/>
                  <a:gd name="T25" fmla="*/ 140 h 422"/>
                  <a:gd name="T26" fmla="*/ 538 w 565"/>
                  <a:gd name="T27" fmla="*/ 145 h 422"/>
                  <a:gd name="T28" fmla="*/ 526 w 565"/>
                  <a:gd name="T29" fmla="*/ 149 h 422"/>
                  <a:gd name="T30" fmla="*/ 513 w 565"/>
                  <a:gd name="T31" fmla="*/ 152 h 422"/>
                  <a:gd name="T32" fmla="*/ 510 w 565"/>
                  <a:gd name="T33" fmla="*/ 154 h 422"/>
                  <a:gd name="T34" fmla="*/ 469 w 565"/>
                  <a:gd name="T35" fmla="*/ 166 h 422"/>
                  <a:gd name="T36" fmla="*/ 431 w 565"/>
                  <a:gd name="T37" fmla="*/ 180 h 422"/>
                  <a:gd name="T38" fmla="*/ 398 w 565"/>
                  <a:gd name="T39" fmla="*/ 190 h 422"/>
                  <a:gd name="T40" fmla="*/ 373 w 565"/>
                  <a:gd name="T41" fmla="*/ 201 h 422"/>
                  <a:gd name="T42" fmla="*/ 360 w 565"/>
                  <a:gd name="T43" fmla="*/ 206 h 422"/>
                  <a:gd name="T44" fmla="*/ 360 w 565"/>
                  <a:gd name="T45" fmla="*/ 208 h 422"/>
                  <a:gd name="T46" fmla="*/ 358 w 565"/>
                  <a:gd name="T47" fmla="*/ 208 h 422"/>
                  <a:gd name="T48" fmla="*/ 356 w 565"/>
                  <a:gd name="T49" fmla="*/ 209 h 422"/>
                  <a:gd name="T50" fmla="*/ 354 w 565"/>
                  <a:gd name="T51" fmla="*/ 209 h 422"/>
                  <a:gd name="T52" fmla="*/ 353 w 565"/>
                  <a:gd name="T53" fmla="*/ 211 h 422"/>
                  <a:gd name="T54" fmla="*/ 353 w 565"/>
                  <a:gd name="T55" fmla="*/ 211 h 422"/>
                  <a:gd name="T56" fmla="*/ 318 w 565"/>
                  <a:gd name="T57" fmla="*/ 239 h 422"/>
                  <a:gd name="T58" fmla="*/ 265 w 565"/>
                  <a:gd name="T59" fmla="*/ 279 h 422"/>
                  <a:gd name="T60" fmla="*/ 201 w 565"/>
                  <a:gd name="T61" fmla="*/ 325 h 422"/>
                  <a:gd name="T62" fmla="*/ 135 w 565"/>
                  <a:gd name="T63" fmla="*/ 372 h 422"/>
                  <a:gd name="T64" fmla="*/ 80 w 565"/>
                  <a:gd name="T65" fmla="*/ 412 h 422"/>
                  <a:gd name="T66" fmla="*/ 78 w 565"/>
                  <a:gd name="T67" fmla="*/ 412 h 422"/>
                  <a:gd name="T68" fmla="*/ 76 w 565"/>
                  <a:gd name="T69" fmla="*/ 413 h 422"/>
                  <a:gd name="T70" fmla="*/ 73 w 565"/>
                  <a:gd name="T71" fmla="*/ 415 h 422"/>
                  <a:gd name="T72" fmla="*/ 71 w 565"/>
                  <a:gd name="T73" fmla="*/ 417 h 422"/>
                  <a:gd name="T74" fmla="*/ 69 w 565"/>
                  <a:gd name="T75" fmla="*/ 417 h 422"/>
                  <a:gd name="T76" fmla="*/ 68 w 565"/>
                  <a:gd name="T77" fmla="*/ 419 h 422"/>
                  <a:gd name="T78" fmla="*/ 68 w 565"/>
                  <a:gd name="T79" fmla="*/ 419 h 422"/>
                  <a:gd name="T80" fmla="*/ 66 w 565"/>
                  <a:gd name="T81" fmla="*/ 419 h 422"/>
                  <a:gd name="T82" fmla="*/ 62 w 565"/>
                  <a:gd name="T83" fmla="*/ 420 h 422"/>
                  <a:gd name="T84" fmla="*/ 61 w 565"/>
                  <a:gd name="T85" fmla="*/ 422 h 422"/>
                  <a:gd name="T86" fmla="*/ 57 w 565"/>
                  <a:gd name="T87" fmla="*/ 422 h 422"/>
                  <a:gd name="T88" fmla="*/ 56 w 565"/>
                  <a:gd name="T89" fmla="*/ 422 h 422"/>
                  <a:gd name="T90" fmla="*/ 45 w 565"/>
                  <a:gd name="T91" fmla="*/ 417 h 422"/>
                  <a:gd name="T92" fmla="*/ 31 w 565"/>
                  <a:gd name="T93" fmla="*/ 403 h 422"/>
                  <a:gd name="T94" fmla="*/ 18 w 565"/>
                  <a:gd name="T95" fmla="*/ 370 h 422"/>
                  <a:gd name="T96" fmla="*/ 7 w 565"/>
                  <a:gd name="T97" fmla="*/ 311 h 422"/>
                  <a:gd name="T98" fmla="*/ 4 w 565"/>
                  <a:gd name="T99" fmla="*/ 270 h 422"/>
                  <a:gd name="T100" fmla="*/ 2 w 565"/>
                  <a:gd name="T101" fmla="*/ 268 h 422"/>
                  <a:gd name="T102" fmla="*/ 2 w 565"/>
                  <a:gd name="T103" fmla="*/ 266 h 422"/>
                  <a:gd name="T104" fmla="*/ 2 w 565"/>
                  <a:gd name="T105" fmla="*/ 265 h 422"/>
                  <a:gd name="T106" fmla="*/ 2 w 565"/>
                  <a:gd name="T107" fmla="*/ 263 h 422"/>
                  <a:gd name="T108" fmla="*/ 2 w 565"/>
                  <a:gd name="T109" fmla="*/ 261 h 422"/>
                  <a:gd name="T110" fmla="*/ 0 w 565"/>
                  <a:gd name="T111" fmla="*/ 213 h 422"/>
                  <a:gd name="T112" fmla="*/ 11 w 565"/>
                  <a:gd name="T113" fmla="*/ 135 h 422"/>
                  <a:gd name="T114" fmla="*/ 37 w 565"/>
                  <a:gd name="T115" fmla="*/ 80 h 422"/>
                  <a:gd name="T116" fmla="*/ 78 w 565"/>
                  <a:gd name="T117" fmla="*/ 42 h 422"/>
                  <a:gd name="T118" fmla="*/ 137 w 565"/>
                  <a:gd name="T119" fmla="*/ 16 h 422"/>
                  <a:gd name="T120" fmla="*/ 173 w 565"/>
                  <a:gd name="T121" fmla="*/ 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65" h="422">
                    <a:moveTo>
                      <a:pt x="173" y="4"/>
                    </a:moveTo>
                    <a:lnTo>
                      <a:pt x="213" y="0"/>
                    </a:lnTo>
                    <a:lnTo>
                      <a:pt x="258" y="4"/>
                    </a:lnTo>
                    <a:lnTo>
                      <a:pt x="304" y="16"/>
                    </a:lnTo>
                    <a:lnTo>
                      <a:pt x="354" y="33"/>
                    </a:lnTo>
                    <a:lnTo>
                      <a:pt x="403" y="52"/>
                    </a:lnTo>
                    <a:lnTo>
                      <a:pt x="448" y="75"/>
                    </a:lnTo>
                    <a:lnTo>
                      <a:pt x="488" y="95"/>
                    </a:lnTo>
                    <a:lnTo>
                      <a:pt x="520" y="113"/>
                    </a:lnTo>
                    <a:lnTo>
                      <a:pt x="543" y="126"/>
                    </a:lnTo>
                    <a:lnTo>
                      <a:pt x="557" y="133"/>
                    </a:lnTo>
                    <a:lnTo>
                      <a:pt x="557" y="133"/>
                    </a:lnTo>
                    <a:lnTo>
                      <a:pt x="557" y="133"/>
                    </a:lnTo>
                    <a:lnTo>
                      <a:pt x="558" y="135"/>
                    </a:lnTo>
                    <a:lnTo>
                      <a:pt x="558" y="135"/>
                    </a:lnTo>
                    <a:lnTo>
                      <a:pt x="560" y="135"/>
                    </a:lnTo>
                    <a:lnTo>
                      <a:pt x="562" y="135"/>
                    </a:lnTo>
                    <a:lnTo>
                      <a:pt x="562" y="137"/>
                    </a:lnTo>
                    <a:lnTo>
                      <a:pt x="564" y="137"/>
                    </a:lnTo>
                    <a:lnTo>
                      <a:pt x="565" y="137"/>
                    </a:lnTo>
                    <a:lnTo>
                      <a:pt x="565" y="137"/>
                    </a:lnTo>
                    <a:lnTo>
                      <a:pt x="565" y="137"/>
                    </a:lnTo>
                    <a:lnTo>
                      <a:pt x="565" y="137"/>
                    </a:lnTo>
                    <a:lnTo>
                      <a:pt x="562" y="139"/>
                    </a:lnTo>
                    <a:lnTo>
                      <a:pt x="557" y="139"/>
                    </a:lnTo>
                    <a:lnTo>
                      <a:pt x="551" y="140"/>
                    </a:lnTo>
                    <a:lnTo>
                      <a:pt x="545" y="142"/>
                    </a:lnTo>
                    <a:lnTo>
                      <a:pt x="538" y="145"/>
                    </a:lnTo>
                    <a:lnTo>
                      <a:pt x="531" y="147"/>
                    </a:lnTo>
                    <a:lnTo>
                      <a:pt x="526" y="149"/>
                    </a:lnTo>
                    <a:lnTo>
                      <a:pt x="519" y="151"/>
                    </a:lnTo>
                    <a:lnTo>
                      <a:pt x="513" y="152"/>
                    </a:lnTo>
                    <a:lnTo>
                      <a:pt x="510" y="154"/>
                    </a:lnTo>
                    <a:lnTo>
                      <a:pt x="510" y="154"/>
                    </a:lnTo>
                    <a:lnTo>
                      <a:pt x="489" y="161"/>
                    </a:lnTo>
                    <a:lnTo>
                      <a:pt x="469" y="166"/>
                    </a:lnTo>
                    <a:lnTo>
                      <a:pt x="450" y="173"/>
                    </a:lnTo>
                    <a:lnTo>
                      <a:pt x="431" y="180"/>
                    </a:lnTo>
                    <a:lnTo>
                      <a:pt x="413" y="185"/>
                    </a:lnTo>
                    <a:lnTo>
                      <a:pt x="398" y="190"/>
                    </a:lnTo>
                    <a:lnTo>
                      <a:pt x="386" y="196"/>
                    </a:lnTo>
                    <a:lnTo>
                      <a:pt x="373" y="201"/>
                    </a:lnTo>
                    <a:lnTo>
                      <a:pt x="365" y="204"/>
                    </a:lnTo>
                    <a:lnTo>
                      <a:pt x="360" y="206"/>
                    </a:lnTo>
                    <a:lnTo>
                      <a:pt x="360" y="206"/>
                    </a:lnTo>
                    <a:lnTo>
                      <a:pt x="360" y="208"/>
                    </a:lnTo>
                    <a:lnTo>
                      <a:pt x="358" y="208"/>
                    </a:lnTo>
                    <a:lnTo>
                      <a:pt x="358" y="208"/>
                    </a:lnTo>
                    <a:lnTo>
                      <a:pt x="356" y="209"/>
                    </a:lnTo>
                    <a:lnTo>
                      <a:pt x="356" y="209"/>
                    </a:lnTo>
                    <a:lnTo>
                      <a:pt x="354" y="209"/>
                    </a:lnTo>
                    <a:lnTo>
                      <a:pt x="354" y="209"/>
                    </a:lnTo>
                    <a:lnTo>
                      <a:pt x="353" y="211"/>
                    </a:lnTo>
                    <a:lnTo>
                      <a:pt x="353" y="211"/>
                    </a:lnTo>
                    <a:lnTo>
                      <a:pt x="353" y="211"/>
                    </a:lnTo>
                    <a:lnTo>
                      <a:pt x="353" y="211"/>
                    </a:lnTo>
                    <a:lnTo>
                      <a:pt x="337" y="223"/>
                    </a:lnTo>
                    <a:lnTo>
                      <a:pt x="318" y="239"/>
                    </a:lnTo>
                    <a:lnTo>
                      <a:pt x="292" y="256"/>
                    </a:lnTo>
                    <a:lnTo>
                      <a:pt x="265" y="279"/>
                    </a:lnTo>
                    <a:lnTo>
                      <a:pt x="234" y="301"/>
                    </a:lnTo>
                    <a:lnTo>
                      <a:pt x="201" y="325"/>
                    </a:lnTo>
                    <a:lnTo>
                      <a:pt x="168" y="348"/>
                    </a:lnTo>
                    <a:lnTo>
                      <a:pt x="135" y="372"/>
                    </a:lnTo>
                    <a:lnTo>
                      <a:pt x="106" y="393"/>
                    </a:lnTo>
                    <a:lnTo>
                      <a:pt x="80" y="412"/>
                    </a:lnTo>
                    <a:lnTo>
                      <a:pt x="80" y="412"/>
                    </a:lnTo>
                    <a:lnTo>
                      <a:pt x="78" y="412"/>
                    </a:lnTo>
                    <a:lnTo>
                      <a:pt x="78" y="412"/>
                    </a:lnTo>
                    <a:lnTo>
                      <a:pt x="76" y="413"/>
                    </a:lnTo>
                    <a:lnTo>
                      <a:pt x="75" y="413"/>
                    </a:lnTo>
                    <a:lnTo>
                      <a:pt x="73" y="415"/>
                    </a:lnTo>
                    <a:lnTo>
                      <a:pt x="73" y="415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7"/>
                    </a:lnTo>
                    <a:lnTo>
                      <a:pt x="68" y="419"/>
                    </a:lnTo>
                    <a:lnTo>
                      <a:pt x="68" y="419"/>
                    </a:lnTo>
                    <a:lnTo>
                      <a:pt x="68" y="419"/>
                    </a:lnTo>
                    <a:lnTo>
                      <a:pt x="68" y="419"/>
                    </a:lnTo>
                    <a:lnTo>
                      <a:pt x="66" y="419"/>
                    </a:lnTo>
                    <a:lnTo>
                      <a:pt x="66" y="419"/>
                    </a:lnTo>
                    <a:lnTo>
                      <a:pt x="64" y="420"/>
                    </a:lnTo>
                    <a:lnTo>
                      <a:pt x="62" y="420"/>
                    </a:lnTo>
                    <a:lnTo>
                      <a:pt x="61" y="420"/>
                    </a:lnTo>
                    <a:lnTo>
                      <a:pt x="61" y="422"/>
                    </a:lnTo>
                    <a:lnTo>
                      <a:pt x="59" y="422"/>
                    </a:lnTo>
                    <a:lnTo>
                      <a:pt x="57" y="422"/>
                    </a:lnTo>
                    <a:lnTo>
                      <a:pt x="57" y="422"/>
                    </a:lnTo>
                    <a:lnTo>
                      <a:pt x="56" y="422"/>
                    </a:lnTo>
                    <a:lnTo>
                      <a:pt x="50" y="420"/>
                    </a:lnTo>
                    <a:lnTo>
                      <a:pt x="45" y="417"/>
                    </a:lnTo>
                    <a:lnTo>
                      <a:pt x="38" y="412"/>
                    </a:lnTo>
                    <a:lnTo>
                      <a:pt x="31" y="403"/>
                    </a:lnTo>
                    <a:lnTo>
                      <a:pt x="24" y="389"/>
                    </a:lnTo>
                    <a:lnTo>
                      <a:pt x="18" y="370"/>
                    </a:lnTo>
                    <a:lnTo>
                      <a:pt x="12" y="344"/>
                    </a:lnTo>
                    <a:lnTo>
                      <a:pt x="7" y="311"/>
                    </a:lnTo>
                    <a:lnTo>
                      <a:pt x="4" y="270"/>
                    </a:lnTo>
                    <a:lnTo>
                      <a:pt x="4" y="270"/>
                    </a:lnTo>
                    <a:lnTo>
                      <a:pt x="2" y="270"/>
                    </a:lnTo>
                    <a:lnTo>
                      <a:pt x="2" y="268"/>
                    </a:lnTo>
                    <a:lnTo>
                      <a:pt x="2" y="268"/>
                    </a:lnTo>
                    <a:lnTo>
                      <a:pt x="2" y="266"/>
                    </a:lnTo>
                    <a:lnTo>
                      <a:pt x="2" y="266"/>
                    </a:lnTo>
                    <a:lnTo>
                      <a:pt x="2" y="265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2" y="263"/>
                    </a:lnTo>
                    <a:lnTo>
                      <a:pt x="2" y="261"/>
                    </a:lnTo>
                    <a:lnTo>
                      <a:pt x="2" y="261"/>
                    </a:lnTo>
                    <a:lnTo>
                      <a:pt x="0" y="213"/>
                    </a:lnTo>
                    <a:lnTo>
                      <a:pt x="4" y="171"/>
                    </a:lnTo>
                    <a:lnTo>
                      <a:pt x="11" y="135"/>
                    </a:lnTo>
                    <a:lnTo>
                      <a:pt x="21" y="106"/>
                    </a:lnTo>
                    <a:lnTo>
                      <a:pt x="37" y="80"/>
                    </a:lnTo>
                    <a:lnTo>
                      <a:pt x="56" y="59"/>
                    </a:lnTo>
                    <a:lnTo>
                      <a:pt x="78" y="42"/>
                    </a:lnTo>
                    <a:lnTo>
                      <a:pt x="106" y="28"/>
                    </a:lnTo>
                    <a:lnTo>
                      <a:pt x="137" y="16"/>
                    </a:lnTo>
                    <a:lnTo>
                      <a:pt x="173" y="4"/>
                    </a:lnTo>
                    <a:lnTo>
                      <a:pt x="173" y="4"/>
                    </a:lnTo>
                    <a:close/>
                  </a:path>
                </a:pathLst>
              </a:custGeom>
              <a:solidFill>
                <a:srgbClr val="EA8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75" name="Freeform 1099">
                <a:extLst>
                  <a:ext uri="{FF2B5EF4-FFF2-40B4-BE49-F238E27FC236}">
                    <a16:creationId xmlns:a16="http://schemas.microsoft.com/office/drawing/2014/main" id="{DAA400C8-642E-1588-4285-747611523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843"/>
                <a:ext cx="269" cy="207"/>
              </a:xfrm>
              <a:custGeom>
                <a:avLst/>
                <a:gdLst>
                  <a:gd name="T0" fmla="*/ 205 w 539"/>
                  <a:gd name="T1" fmla="*/ 0 h 413"/>
                  <a:gd name="T2" fmla="*/ 297 w 539"/>
                  <a:gd name="T3" fmla="*/ 17 h 413"/>
                  <a:gd name="T4" fmla="*/ 390 w 539"/>
                  <a:gd name="T5" fmla="*/ 54 h 413"/>
                  <a:gd name="T6" fmla="*/ 470 w 539"/>
                  <a:gd name="T7" fmla="*/ 95 h 413"/>
                  <a:gd name="T8" fmla="*/ 520 w 539"/>
                  <a:gd name="T9" fmla="*/ 126 h 413"/>
                  <a:gd name="T10" fmla="*/ 530 w 539"/>
                  <a:gd name="T11" fmla="*/ 132 h 413"/>
                  <a:gd name="T12" fmla="*/ 530 w 539"/>
                  <a:gd name="T13" fmla="*/ 132 h 413"/>
                  <a:gd name="T14" fmla="*/ 534 w 539"/>
                  <a:gd name="T15" fmla="*/ 133 h 413"/>
                  <a:gd name="T16" fmla="*/ 537 w 539"/>
                  <a:gd name="T17" fmla="*/ 133 h 413"/>
                  <a:gd name="T18" fmla="*/ 539 w 539"/>
                  <a:gd name="T19" fmla="*/ 133 h 413"/>
                  <a:gd name="T20" fmla="*/ 539 w 539"/>
                  <a:gd name="T21" fmla="*/ 135 h 413"/>
                  <a:gd name="T22" fmla="*/ 535 w 539"/>
                  <a:gd name="T23" fmla="*/ 135 h 413"/>
                  <a:gd name="T24" fmla="*/ 525 w 539"/>
                  <a:gd name="T25" fmla="*/ 138 h 413"/>
                  <a:gd name="T26" fmla="*/ 515 w 539"/>
                  <a:gd name="T27" fmla="*/ 142 h 413"/>
                  <a:gd name="T28" fmla="*/ 502 w 539"/>
                  <a:gd name="T29" fmla="*/ 145 h 413"/>
                  <a:gd name="T30" fmla="*/ 490 w 539"/>
                  <a:gd name="T31" fmla="*/ 149 h 413"/>
                  <a:gd name="T32" fmla="*/ 487 w 539"/>
                  <a:gd name="T33" fmla="*/ 151 h 413"/>
                  <a:gd name="T34" fmla="*/ 447 w 539"/>
                  <a:gd name="T35" fmla="*/ 164 h 413"/>
                  <a:gd name="T36" fmla="*/ 411 w 539"/>
                  <a:gd name="T37" fmla="*/ 178 h 413"/>
                  <a:gd name="T38" fmla="*/ 380 w 539"/>
                  <a:gd name="T39" fmla="*/ 192 h 413"/>
                  <a:gd name="T40" fmla="*/ 357 w 539"/>
                  <a:gd name="T41" fmla="*/ 201 h 413"/>
                  <a:gd name="T42" fmla="*/ 345 w 539"/>
                  <a:gd name="T43" fmla="*/ 206 h 413"/>
                  <a:gd name="T44" fmla="*/ 345 w 539"/>
                  <a:gd name="T45" fmla="*/ 208 h 413"/>
                  <a:gd name="T46" fmla="*/ 343 w 539"/>
                  <a:gd name="T47" fmla="*/ 208 h 413"/>
                  <a:gd name="T48" fmla="*/ 342 w 539"/>
                  <a:gd name="T49" fmla="*/ 209 h 413"/>
                  <a:gd name="T50" fmla="*/ 342 w 539"/>
                  <a:gd name="T51" fmla="*/ 209 h 413"/>
                  <a:gd name="T52" fmla="*/ 340 w 539"/>
                  <a:gd name="T53" fmla="*/ 211 h 413"/>
                  <a:gd name="T54" fmla="*/ 340 w 539"/>
                  <a:gd name="T55" fmla="*/ 211 h 413"/>
                  <a:gd name="T56" fmla="*/ 305 w 539"/>
                  <a:gd name="T57" fmla="*/ 237 h 413"/>
                  <a:gd name="T58" fmla="*/ 252 w 539"/>
                  <a:gd name="T59" fmla="*/ 275 h 413"/>
                  <a:gd name="T60" fmla="*/ 190 w 539"/>
                  <a:gd name="T61" fmla="*/ 318 h 413"/>
                  <a:gd name="T62" fmla="*/ 127 w 539"/>
                  <a:gd name="T63" fmla="*/ 363 h 413"/>
                  <a:gd name="T64" fmla="*/ 72 w 539"/>
                  <a:gd name="T65" fmla="*/ 401 h 413"/>
                  <a:gd name="T66" fmla="*/ 70 w 539"/>
                  <a:gd name="T67" fmla="*/ 401 h 413"/>
                  <a:gd name="T68" fmla="*/ 69 w 539"/>
                  <a:gd name="T69" fmla="*/ 403 h 413"/>
                  <a:gd name="T70" fmla="*/ 67 w 539"/>
                  <a:gd name="T71" fmla="*/ 405 h 413"/>
                  <a:gd name="T72" fmla="*/ 65 w 539"/>
                  <a:gd name="T73" fmla="*/ 406 h 413"/>
                  <a:gd name="T74" fmla="*/ 62 w 539"/>
                  <a:gd name="T75" fmla="*/ 408 h 413"/>
                  <a:gd name="T76" fmla="*/ 62 w 539"/>
                  <a:gd name="T77" fmla="*/ 408 h 413"/>
                  <a:gd name="T78" fmla="*/ 62 w 539"/>
                  <a:gd name="T79" fmla="*/ 408 h 413"/>
                  <a:gd name="T80" fmla="*/ 58 w 539"/>
                  <a:gd name="T81" fmla="*/ 410 h 413"/>
                  <a:gd name="T82" fmla="*/ 57 w 539"/>
                  <a:gd name="T83" fmla="*/ 412 h 413"/>
                  <a:gd name="T84" fmla="*/ 53 w 539"/>
                  <a:gd name="T85" fmla="*/ 413 h 413"/>
                  <a:gd name="T86" fmla="*/ 51 w 539"/>
                  <a:gd name="T87" fmla="*/ 413 h 413"/>
                  <a:gd name="T88" fmla="*/ 50 w 539"/>
                  <a:gd name="T89" fmla="*/ 413 h 413"/>
                  <a:gd name="T90" fmla="*/ 41 w 539"/>
                  <a:gd name="T91" fmla="*/ 410 h 413"/>
                  <a:gd name="T92" fmla="*/ 31 w 539"/>
                  <a:gd name="T93" fmla="*/ 398 h 413"/>
                  <a:gd name="T94" fmla="*/ 17 w 539"/>
                  <a:gd name="T95" fmla="*/ 365 h 413"/>
                  <a:gd name="T96" fmla="*/ 7 w 539"/>
                  <a:gd name="T97" fmla="*/ 306 h 413"/>
                  <a:gd name="T98" fmla="*/ 1 w 539"/>
                  <a:gd name="T99" fmla="*/ 265 h 413"/>
                  <a:gd name="T100" fmla="*/ 1 w 539"/>
                  <a:gd name="T101" fmla="*/ 263 h 413"/>
                  <a:gd name="T102" fmla="*/ 1 w 539"/>
                  <a:gd name="T103" fmla="*/ 261 h 413"/>
                  <a:gd name="T104" fmla="*/ 1 w 539"/>
                  <a:gd name="T105" fmla="*/ 259 h 413"/>
                  <a:gd name="T106" fmla="*/ 1 w 539"/>
                  <a:gd name="T107" fmla="*/ 258 h 413"/>
                  <a:gd name="T108" fmla="*/ 1 w 539"/>
                  <a:gd name="T109" fmla="*/ 256 h 413"/>
                  <a:gd name="T110" fmla="*/ 0 w 539"/>
                  <a:gd name="T111" fmla="*/ 208 h 413"/>
                  <a:gd name="T112" fmla="*/ 8 w 539"/>
                  <a:gd name="T113" fmla="*/ 133 h 413"/>
                  <a:gd name="T114" fmla="*/ 32 w 539"/>
                  <a:gd name="T115" fmla="*/ 80 h 413"/>
                  <a:gd name="T116" fmla="*/ 74 w 539"/>
                  <a:gd name="T117" fmla="*/ 42 h 413"/>
                  <a:gd name="T118" fmla="*/ 131 w 539"/>
                  <a:gd name="T119" fmla="*/ 16 h 413"/>
                  <a:gd name="T120" fmla="*/ 166 w 539"/>
                  <a:gd name="T121" fmla="*/ 5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9" h="413">
                    <a:moveTo>
                      <a:pt x="166" y="5"/>
                    </a:moveTo>
                    <a:lnTo>
                      <a:pt x="205" y="0"/>
                    </a:lnTo>
                    <a:lnTo>
                      <a:pt x="250" y="5"/>
                    </a:lnTo>
                    <a:lnTo>
                      <a:pt x="297" y="17"/>
                    </a:lnTo>
                    <a:lnTo>
                      <a:pt x="343" y="35"/>
                    </a:lnTo>
                    <a:lnTo>
                      <a:pt x="390" y="54"/>
                    </a:lnTo>
                    <a:lnTo>
                      <a:pt x="432" y="75"/>
                    </a:lnTo>
                    <a:lnTo>
                      <a:pt x="470" y="95"/>
                    </a:lnTo>
                    <a:lnTo>
                      <a:pt x="499" y="113"/>
                    </a:lnTo>
                    <a:lnTo>
                      <a:pt x="520" y="126"/>
                    </a:lnTo>
                    <a:lnTo>
                      <a:pt x="530" y="132"/>
                    </a:lnTo>
                    <a:lnTo>
                      <a:pt x="530" y="132"/>
                    </a:lnTo>
                    <a:lnTo>
                      <a:pt x="530" y="132"/>
                    </a:lnTo>
                    <a:lnTo>
                      <a:pt x="530" y="132"/>
                    </a:lnTo>
                    <a:lnTo>
                      <a:pt x="532" y="132"/>
                    </a:lnTo>
                    <a:lnTo>
                      <a:pt x="534" y="133"/>
                    </a:lnTo>
                    <a:lnTo>
                      <a:pt x="535" y="133"/>
                    </a:lnTo>
                    <a:lnTo>
                      <a:pt x="537" y="133"/>
                    </a:lnTo>
                    <a:lnTo>
                      <a:pt x="537" y="133"/>
                    </a:lnTo>
                    <a:lnTo>
                      <a:pt x="539" y="133"/>
                    </a:lnTo>
                    <a:lnTo>
                      <a:pt x="539" y="135"/>
                    </a:lnTo>
                    <a:lnTo>
                      <a:pt x="539" y="135"/>
                    </a:lnTo>
                    <a:lnTo>
                      <a:pt x="539" y="135"/>
                    </a:lnTo>
                    <a:lnTo>
                      <a:pt x="535" y="135"/>
                    </a:lnTo>
                    <a:lnTo>
                      <a:pt x="530" y="137"/>
                    </a:lnTo>
                    <a:lnTo>
                      <a:pt x="525" y="138"/>
                    </a:lnTo>
                    <a:lnTo>
                      <a:pt x="520" y="140"/>
                    </a:lnTo>
                    <a:lnTo>
                      <a:pt x="515" y="142"/>
                    </a:lnTo>
                    <a:lnTo>
                      <a:pt x="508" y="144"/>
                    </a:lnTo>
                    <a:lnTo>
                      <a:pt x="502" y="145"/>
                    </a:lnTo>
                    <a:lnTo>
                      <a:pt x="496" y="147"/>
                    </a:lnTo>
                    <a:lnTo>
                      <a:pt x="490" y="149"/>
                    </a:lnTo>
                    <a:lnTo>
                      <a:pt x="487" y="151"/>
                    </a:lnTo>
                    <a:lnTo>
                      <a:pt x="487" y="151"/>
                    </a:lnTo>
                    <a:lnTo>
                      <a:pt x="466" y="157"/>
                    </a:lnTo>
                    <a:lnTo>
                      <a:pt x="447" y="164"/>
                    </a:lnTo>
                    <a:lnTo>
                      <a:pt x="428" y="171"/>
                    </a:lnTo>
                    <a:lnTo>
                      <a:pt x="411" y="178"/>
                    </a:lnTo>
                    <a:lnTo>
                      <a:pt x="395" y="185"/>
                    </a:lnTo>
                    <a:lnTo>
                      <a:pt x="380" y="192"/>
                    </a:lnTo>
                    <a:lnTo>
                      <a:pt x="368" y="197"/>
                    </a:lnTo>
                    <a:lnTo>
                      <a:pt x="357" y="201"/>
                    </a:lnTo>
                    <a:lnTo>
                      <a:pt x="350" y="204"/>
                    </a:lnTo>
                    <a:lnTo>
                      <a:pt x="345" y="206"/>
                    </a:lnTo>
                    <a:lnTo>
                      <a:pt x="345" y="206"/>
                    </a:lnTo>
                    <a:lnTo>
                      <a:pt x="345" y="208"/>
                    </a:lnTo>
                    <a:lnTo>
                      <a:pt x="345" y="208"/>
                    </a:lnTo>
                    <a:lnTo>
                      <a:pt x="343" y="208"/>
                    </a:lnTo>
                    <a:lnTo>
                      <a:pt x="343" y="208"/>
                    </a:lnTo>
                    <a:lnTo>
                      <a:pt x="342" y="209"/>
                    </a:lnTo>
                    <a:lnTo>
                      <a:pt x="342" y="209"/>
                    </a:lnTo>
                    <a:lnTo>
                      <a:pt x="342" y="209"/>
                    </a:lnTo>
                    <a:lnTo>
                      <a:pt x="340" y="209"/>
                    </a:lnTo>
                    <a:lnTo>
                      <a:pt x="340" y="211"/>
                    </a:lnTo>
                    <a:lnTo>
                      <a:pt x="340" y="211"/>
                    </a:lnTo>
                    <a:lnTo>
                      <a:pt x="340" y="211"/>
                    </a:lnTo>
                    <a:lnTo>
                      <a:pt x="326" y="221"/>
                    </a:lnTo>
                    <a:lnTo>
                      <a:pt x="305" y="237"/>
                    </a:lnTo>
                    <a:lnTo>
                      <a:pt x="281" y="254"/>
                    </a:lnTo>
                    <a:lnTo>
                      <a:pt x="252" y="275"/>
                    </a:lnTo>
                    <a:lnTo>
                      <a:pt x="223" y="296"/>
                    </a:lnTo>
                    <a:lnTo>
                      <a:pt x="190" y="318"/>
                    </a:lnTo>
                    <a:lnTo>
                      <a:pt x="159" y="341"/>
                    </a:lnTo>
                    <a:lnTo>
                      <a:pt x="127" y="363"/>
                    </a:lnTo>
                    <a:lnTo>
                      <a:pt x="98" y="384"/>
                    </a:lnTo>
                    <a:lnTo>
                      <a:pt x="72" y="401"/>
                    </a:lnTo>
                    <a:lnTo>
                      <a:pt x="72" y="401"/>
                    </a:lnTo>
                    <a:lnTo>
                      <a:pt x="70" y="401"/>
                    </a:lnTo>
                    <a:lnTo>
                      <a:pt x="70" y="403"/>
                    </a:lnTo>
                    <a:lnTo>
                      <a:pt x="69" y="403"/>
                    </a:lnTo>
                    <a:lnTo>
                      <a:pt x="69" y="405"/>
                    </a:lnTo>
                    <a:lnTo>
                      <a:pt x="67" y="405"/>
                    </a:lnTo>
                    <a:lnTo>
                      <a:pt x="65" y="405"/>
                    </a:lnTo>
                    <a:lnTo>
                      <a:pt x="65" y="406"/>
                    </a:lnTo>
                    <a:lnTo>
                      <a:pt x="64" y="406"/>
                    </a:lnTo>
                    <a:lnTo>
                      <a:pt x="62" y="408"/>
                    </a:lnTo>
                    <a:lnTo>
                      <a:pt x="62" y="408"/>
                    </a:lnTo>
                    <a:lnTo>
                      <a:pt x="62" y="408"/>
                    </a:lnTo>
                    <a:lnTo>
                      <a:pt x="62" y="408"/>
                    </a:lnTo>
                    <a:lnTo>
                      <a:pt x="62" y="408"/>
                    </a:lnTo>
                    <a:lnTo>
                      <a:pt x="60" y="410"/>
                    </a:lnTo>
                    <a:lnTo>
                      <a:pt x="58" y="410"/>
                    </a:lnTo>
                    <a:lnTo>
                      <a:pt x="58" y="410"/>
                    </a:lnTo>
                    <a:lnTo>
                      <a:pt x="57" y="412"/>
                    </a:lnTo>
                    <a:lnTo>
                      <a:pt x="55" y="412"/>
                    </a:lnTo>
                    <a:lnTo>
                      <a:pt x="53" y="413"/>
                    </a:lnTo>
                    <a:lnTo>
                      <a:pt x="53" y="413"/>
                    </a:lnTo>
                    <a:lnTo>
                      <a:pt x="51" y="413"/>
                    </a:lnTo>
                    <a:lnTo>
                      <a:pt x="51" y="413"/>
                    </a:lnTo>
                    <a:lnTo>
                      <a:pt x="50" y="413"/>
                    </a:lnTo>
                    <a:lnTo>
                      <a:pt x="46" y="412"/>
                    </a:lnTo>
                    <a:lnTo>
                      <a:pt x="41" y="410"/>
                    </a:lnTo>
                    <a:lnTo>
                      <a:pt x="36" y="405"/>
                    </a:lnTo>
                    <a:lnTo>
                      <a:pt x="31" y="398"/>
                    </a:lnTo>
                    <a:lnTo>
                      <a:pt x="24" y="384"/>
                    </a:lnTo>
                    <a:lnTo>
                      <a:pt x="17" y="365"/>
                    </a:lnTo>
                    <a:lnTo>
                      <a:pt x="12" y="339"/>
                    </a:lnTo>
                    <a:lnTo>
                      <a:pt x="7" y="306"/>
                    </a:lnTo>
                    <a:lnTo>
                      <a:pt x="1" y="265"/>
                    </a:lnTo>
                    <a:lnTo>
                      <a:pt x="1" y="265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1" y="261"/>
                    </a:lnTo>
                    <a:lnTo>
                      <a:pt x="1" y="261"/>
                    </a:lnTo>
                    <a:lnTo>
                      <a:pt x="1" y="259"/>
                    </a:lnTo>
                    <a:lnTo>
                      <a:pt x="1" y="259"/>
                    </a:lnTo>
                    <a:lnTo>
                      <a:pt x="1" y="258"/>
                    </a:lnTo>
                    <a:lnTo>
                      <a:pt x="1" y="25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0" y="208"/>
                    </a:lnTo>
                    <a:lnTo>
                      <a:pt x="1" y="168"/>
                    </a:lnTo>
                    <a:lnTo>
                      <a:pt x="8" y="133"/>
                    </a:lnTo>
                    <a:lnTo>
                      <a:pt x="19" y="104"/>
                    </a:lnTo>
                    <a:lnTo>
                      <a:pt x="32" y="80"/>
                    </a:lnTo>
                    <a:lnTo>
                      <a:pt x="51" y="59"/>
                    </a:lnTo>
                    <a:lnTo>
                      <a:pt x="74" y="42"/>
                    </a:lnTo>
                    <a:lnTo>
                      <a:pt x="100" y="28"/>
                    </a:lnTo>
                    <a:lnTo>
                      <a:pt x="131" y="16"/>
                    </a:lnTo>
                    <a:lnTo>
                      <a:pt x="166" y="5"/>
                    </a:lnTo>
                    <a:lnTo>
                      <a:pt x="166" y="5"/>
                    </a:lnTo>
                    <a:close/>
                  </a:path>
                </a:pathLst>
              </a:custGeom>
              <a:solidFill>
                <a:srgbClr val="F4B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76" name="Freeform 1100">
                <a:extLst>
                  <a:ext uri="{FF2B5EF4-FFF2-40B4-BE49-F238E27FC236}">
                    <a16:creationId xmlns:a16="http://schemas.microsoft.com/office/drawing/2014/main" id="{5E3E27FB-83C5-385F-122C-1D4B7F5BC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2847"/>
                <a:ext cx="258" cy="202"/>
              </a:xfrm>
              <a:custGeom>
                <a:avLst/>
                <a:gdLst>
                  <a:gd name="T0" fmla="*/ 517 w 517"/>
                  <a:gd name="T1" fmla="*/ 129 h 403"/>
                  <a:gd name="T2" fmla="*/ 496 w 517"/>
                  <a:gd name="T3" fmla="*/ 135 h 403"/>
                  <a:gd name="T4" fmla="*/ 474 w 517"/>
                  <a:gd name="T5" fmla="*/ 143 h 403"/>
                  <a:gd name="T6" fmla="*/ 450 w 517"/>
                  <a:gd name="T7" fmla="*/ 152 h 403"/>
                  <a:gd name="T8" fmla="*/ 425 w 517"/>
                  <a:gd name="T9" fmla="*/ 161 h 403"/>
                  <a:gd name="T10" fmla="*/ 403 w 517"/>
                  <a:gd name="T11" fmla="*/ 171 h 403"/>
                  <a:gd name="T12" fmla="*/ 380 w 517"/>
                  <a:gd name="T13" fmla="*/ 181 h 403"/>
                  <a:gd name="T14" fmla="*/ 363 w 517"/>
                  <a:gd name="T15" fmla="*/ 190 h 403"/>
                  <a:gd name="T16" fmla="*/ 348 w 517"/>
                  <a:gd name="T17" fmla="*/ 197 h 403"/>
                  <a:gd name="T18" fmla="*/ 339 w 517"/>
                  <a:gd name="T19" fmla="*/ 202 h 403"/>
                  <a:gd name="T20" fmla="*/ 334 w 517"/>
                  <a:gd name="T21" fmla="*/ 204 h 403"/>
                  <a:gd name="T22" fmla="*/ 334 w 517"/>
                  <a:gd name="T23" fmla="*/ 204 h 403"/>
                  <a:gd name="T24" fmla="*/ 322 w 517"/>
                  <a:gd name="T25" fmla="*/ 214 h 403"/>
                  <a:gd name="T26" fmla="*/ 301 w 517"/>
                  <a:gd name="T27" fmla="*/ 228 h 403"/>
                  <a:gd name="T28" fmla="*/ 277 w 517"/>
                  <a:gd name="T29" fmla="*/ 247 h 403"/>
                  <a:gd name="T30" fmla="*/ 247 w 517"/>
                  <a:gd name="T31" fmla="*/ 268 h 403"/>
                  <a:gd name="T32" fmla="*/ 215 w 517"/>
                  <a:gd name="T33" fmla="*/ 290 h 403"/>
                  <a:gd name="T34" fmla="*/ 182 w 517"/>
                  <a:gd name="T35" fmla="*/ 313 h 403"/>
                  <a:gd name="T36" fmla="*/ 147 w 517"/>
                  <a:gd name="T37" fmla="*/ 335 h 403"/>
                  <a:gd name="T38" fmla="*/ 114 w 517"/>
                  <a:gd name="T39" fmla="*/ 358 h 403"/>
                  <a:gd name="T40" fmla="*/ 85 w 517"/>
                  <a:gd name="T41" fmla="*/ 378 h 403"/>
                  <a:gd name="T42" fmla="*/ 59 w 517"/>
                  <a:gd name="T43" fmla="*/ 396 h 403"/>
                  <a:gd name="T44" fmla="*/ 50 w 517"/>
                  <a:gd name="T45" fmla="*/ 403 h 403"/>
                  <a:gd name="T46" fmla="*/ 50 w 517"/>
                  <a:gd name="T47" fmla="*/ 403 h 403"/>
                  <a:gd name="T48" fmla="*/ 49 w 517"/>
                  <a:gd name="T49" fmla="*/ 403 h 403"/>
                  <a:gd name="T50" fmla="*/ 45 w 517"/>
                  <a:gd name="T51" fmla="*/ 403 h 403"/>
                  <a:gd name="T52" fmla="*/ 42 w 517"/>
                  <a:gd name="T53" fmla="*/ 401 h 403"/>
                  <a:gd name="T54" fmla="*/ 37 w 517"/>
                  <a:gd name="T55" fmla="*/ 397 h 403"/>
                  <a:gd name="T56" fmla="*/ 31 w 517"/>
                  <a:gd name="T57" fmla="*/ 389 h 403"/>
                  <a:gd name="T58" fmla="*/ 24 w 517"/>
                  <a:gd name="T59" fmla="*/ 377 h 403"/>
                  <a:gd name="T60" fmla="*/ 18 w 517"/>
                  <a:gd name="T61" fmla="*/ 356 h 403"/>
                  <a:gd name="T62" fmla="*/ 12 w 517"/>
                  <a:gd name="T63" fmla="*/ 330 h 403"/>
                  <a:gd name="T64" fmla="*/ 7 w 517"/>
                  <a:gd name="T65" fmla="*/ 294 h 403"/>
                  <a:gd name="T66" fmla="*/ 2 w 517"/>
                  <a:gd name="T67" fmla="*/ 249 h 403"/>
                  <a:gd name="T68" fmla="*/ 2 w 517"/>
                  <a:gd name="T69" fmla="*/ 249 h 403"/>
                  <a:gd name="T70" fmla="*/ 0 w 517"/>
                  <a:gd name="T71" fmla="*/ 202 h 403"/>
                  <a:gd name="T72" fmla="*/ 4 w 517"/>
                  <a:gd name="T73" fmla="*/ 161 h 403"/>
                  <a:gd name="T74" fmla="*/ 9 w 517"/>
                  <a:gd name="T75" fmla="*/ 128 h 403"/>
                  <a:gd name="T76" fmla="*/ 19 w 517"/>
                  <a:gd name="T77" fmla="*/ 98 h 403"/>
                  <a:gd name="T78" fmla="*/ 33 w 517"/>
                  <a:gd name="T79" fmla="*/ 76 h 403"/>
                  <a:gd name="T80" fmla="*/ 50 w 517"/>
                  <a:gd name="T81" fmla="*/ 57 h 403"/>
                  <a:gd name="T82" fmla="*/ 73 w 517"/>
                  <a:gd name="T83" fmla="*/ 40 h 403"/>
                  <a:gd name="T84" fmla="*/ 99 w 517"/>
                  <a:gd name="T85" fmla="*/ 27 h 403"/>
                  <a:gd name="T86" fmla="*/ 128 w 517"/>
                  <a:gd name="T87" fmla="*/ 15 h 403"/>
                  <a:gd name="T88" fmla="*/ 163 w 517"/>
                  <a:gd name="T89" fmla="*/ 5 h 403"/>
                  <a:gd name="T90" fmla="*/ 163 w 517"/>
                  <a:gd name="T91" fmla="*/ 5 h 403"/>
                  <a:gd name="T92" fmla="*/ 202 w 517"/>
                  <a:gd name="T93" fmla="*/ 0 h 403"/>
                  <a:gd name="T94" fmla="*/ 246 w 517"/>
                  <a:gd name="T95" fmla="*/ 5 h 403"/>
                  <a:gd name="T96" fmla="*/ 291 w 517"/>
                  <a:gd name="T97" fmla="*/ 17 h 403"/>
                  <a:gd name="T98" fmla="*/ 335 w 517"/>
                  <a:gd name="T99" fmla="*/ 34 h 403"/>
                  <a:gd name="T100" fmla="*/ 380 w 517"/>
                  <a:gd name="T101" fmla="*/ 53 h 403"/>
                  <a:gd name="T102" fmla="*/ 420 w 517"/>
                  <a:gd name="T103" fmla="*/ 74 h 403"/>
                  <a:gd name="T104" fmla="*/ 455 w 517"/>
                  <a:gd name="T105" fmla="*/ 95 h 403"/>
                  <a:gd name="T106" fmla="*/ 482 w 517"/>
                  <a:gd name="T107" fmla="*/ 110 h 403"/>
                  <a:gd name="T108" fmla="*/ 500 w 517"/>
                  <a:gd name="T109" fmla="*/ 123 h 403"/>
                  <a:gd name="T110" fmla="*/ 507 w 517"/>
                  <a:gd name="T111" fmla="*/ 128 h 403"/>
                  <a:gd name="T112" fmla="*/ 517 w 517"/>
                  <a:gd name="T113" fmla="*/ 129 h 403"/>
                  <a:gd name="T114" fmla="*/ 517 w 517"/>
                  <a:gd name="T115" fmla="*/ 129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7" h="403">
                    <a:moveTo>
                      <a:pt x="517" y="129"/>
                    </a:moveTo>
                    <a:lnTo>
                      <a:pt x="496" y="135"/>
                    </a:lnTo>
                    <a:lnTo>
                      <a:pt x="474" y="143"/>
                    </a:lnTo>
                    <a:lnTo>
                      <a:pt x="450" y="152"/>
                    </a:lnTo>
                    <a:lnTo>
                      <a:pt x="425" y="161"/>
                    </a:lnTo>
                    <a:lnTo>
                      <a:pt x="403" y="171"/>
                    </a:lnTo>
                    <a:lnTo>
                      <a:pt x="380" y="181"/>
                    </a:lnTo>
                    <a:lnTo>
                      <a:pt x="363" y="190"/>
                    </a:lnTo>
                    <a:lnTo>
                      <a:pt x="348" y="197"/>
                    </a:lnTo>
                    <a:lnTo>
                      <a:pt x="339" y="202"/>
                    </a:lnTo>
                    <a:lnTo>
                      <a:pt x="334" y="204"/>
                    </a:lnTo>
                    <a:lnTo>
                      <a:pt x="334" y="204"/>
                    </a:lnTo>
                    <a:lnTo>
                      <a:pt x="322" y="214"/>
                    </a:lnTo>
                    <a:lnTo>
                      <a:pt x="301" y="228"/>
                    </a:lnTo>
                    <a:lnTo>
                      <a:pt x="277" y="247"/>
                    </a:lnTo>
                    <a:lnTo>
                      <a:pt x="247" y="268"/>
                    </a:lnTo>
                    <a:lnTo>
                      <a:pt x="215" y="290"/>
                    </a:lnTo>
                    <a:lnTo>
                      <a:pt x="182" y="313"/>
                    </a:lnTo>
                    <a:lnTo>
                      <a:pt x="147" y="335"/>
                    </a:lnTo>
                    <a:lnTo>
                      <a:pt x="114" y="358"/>
                    </a:lnTo>
                    <a:lnTo>
                      <a:pt x="85" y="378"/>
                    </a:lnTo>
                    <a:lnTo>
                      <a:pt x="59" y="396"/>
                    </a:lnTo>
                    <a:lnTo>
                      <a:pt x="50" y="403"/>
                    </a:lnTo>
                    <a:lnTo>
                      <a:pt x="50" y="403"/>
                    </a:lnTo>
                    <a:lnTo>
                      <a:pt x="49" y="403"/>
                    </a:lnTo>
                    <a:lnTo>
                      <a:pt x="45" y="403"/>
                    </a:lnTo>
                    <a:lnTo>
                      <a:pt x="42" y="401"/>
                    </a:lnTo>
                    <a:lnTo>
                      <a:pt x="37" y="397"/>
                    </a:lnTo>
                    <a:lnTo>
                      <a:pt x="31" y="389"/>
                    </a:lnTo>
                    <a:lnTo>
                      <a:pt x="24" y="377"/>
                    </a:lnTo>
                    <a:lnTo>
                      <a:pt x="18" y="356"/>
                    </a:lnTo>
                    <a:lnTo>
                      <a:pt x="12" y="330"/>
                    </a:lnTo>
                    <a:lnTo>
                      <a:pt x="7" y="294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02"/>
                    </a:lnTo>
                    <a:lnTo>
                      <a:pt x="4" y="161"/>
                    </a:lnTo>
                    <a:lnTo>
                      <a:pt x="9" y="128"/>
                    </a:lnTo>
                    <a:lnTo>
                      <a:pt x="19" y="98"/>
                    </a:lnTo>
                    <a:lnTo>
                      <a:pt x="33" y="76"/>
                    </a:lnTo>
                    <a:lnTo>
                      <a:pt x="50" y="57"/>
                    </a:lnTo>
                    <a:lnTo>
                      <a:pt x="73" y="40"/>
                    </a:lnTo>
                    <a:lnTo>
                      <a:pt x="99" y="27"/>
                    </a:lnTo>
                    <a:lnTo>
                      <a:pt x="128" y="15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202" y="0"/>
                    </a:lnTo>
                    <a:lnTo>
                      <a:pt x="246" y="5"/>
                    </a:lnTo>
                    <a:lnTo>
                      <a:pt x="291" y="17"/>
                    </a:lnTo>
                    <a:lnTo>
                      <a:pt x="335" y="34"/>
                    </a:lnTo>
                    <a:lnTo>
                      <a:pt x="380" y="53"/>
                    </a:lnTo>
                    <a:lnTo>
                      <a:pt x="420" y="74"/>
                    </a:lnTo>
                    <a:lnTo>
                      <a:pt x="455" y="95"/>
                    </a:lnTo>
                    <a:lnTo>
                      <a:pt x="482" y="110"/>
                    </a:lnTo>
                    <a:lnTo>
                      <a:pt x="500" y="123"/>
                    </a:lnTo>
                    <a:lnTo>
                      <a:pt x="507" y="128"/>
                    </a:lnTo>
                    <a:lnTo>
                      <a:pt x="517" y="129"/>
                    </a:lnTo>
                    <a:lnTo>
                      <a:pt x="517" y="129"/>
                    </a:lnTo>
                    <a:close/>
                  </a:path>
                </a:pathLst>
              </a:custGeom>
              <a:solidFill>
                <a:srgbClr val="FF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77" name="Freeform 1101">
                <a:extLst>
                  <a:ext uri="{FF2B5EF4-FFF2-40B4-BE49-F238E27FC236}">
                    <a16:creationId xmlns:a16="http://schemas.microsoft.com/office/drawing/2014/main" id="{B68BB986-FAEF-37F4-EB33-A9732B24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2847"/>
                <a:ext cx="258" cy="202"/>
              </a:xfrm>
              <a:custGeom>
                <a:avLst/>
                <a:gdLst>
                  <a:gd name="T0" fmla="*/ 517 w 517"/>
                  <a:gd name="T1" fmla="*/ 129 h 403"/>
                  <a:gd name="T2" fmla="*/ 496 w 517"/>
                  <a:gd name="T3" fmla="*/ 135 h 403"/>
                  <a:gd name="T4" fmla="*/ 474 w 517"/>
                  <a:gd name="T5" fmla="*/ 143 h 403"/>
                  <a:gd name="T6" fmla="*/ 450 w 517"/>
                  <a:gd name="T7" fmla="*/ 152 h 403"/>
                  <a:gd name="T8" fmla="*/ 425 w 517"/>
                  <a:gd name="T9" fmla="*/ 161 h 403"/>
                  <a:gd name="T10" fmla="*/ 403 w 517"/>
                  <a:gd name="T11" fmla="*/ 171 h 403"/>
                  <a:gd name="T12" fmla="*/ 380 w 517"/>
                  <a:gd name="T13" fmla="*/ 181 h 403"/>
                  <a:gd name="T14" fmla="*/ 363 w 517"/>
                  <a:gd name="T15" fmla="*/ 190 h 403"/>
                  <a:gd name="T16" fmla="*/ 348 w 517"/>
                  <a:gd name="T17" fmla="*/ 197 h 403"/>
                  <a:gd name="T18" fmla="*/ 339 w 517"/>
                  <a:gd name="T19" fmla="*/ 202 h 403"/>
                  <a:gd name="T20" fmla="*/ 334 w 517"/>
                  <a:gd name="T21" fmla="*/ 204 h 403"/>
                  <a:gd name="T22" fmla="*/ 334 w 517"/>
                  <a:gd name="T23" fmla="*/ 204 h 403"/>
                  <a:gd name="T24" fmla="*/ 322 w 517"/>
                  <a:gd name="T25" fmla="*/ 214 h 403"/>
                  <a:gd name="T26" fmla="*/ 301 w 517"/>
                  <a:gd name="T27" fmla="*/ 228 h 403"/>
                  <a:gd name="T28" fmla="*/ 277 w 517"/>
                  <a:gd name="T29" fmla="*/ 247 h 403"/>
                  <a:gd name="T30" fmla="*/ 247 w 517"/>
                  <a:gd name="T31" fmla="*/ 268 h 403"/>
                  <a:gd name="T32" fmla="*/ 215 w 517"/>
                  <a:gd name="T33" fmla="*/ 290 h 403"/>
                  <a:gd name="T34" fmla="*/ 182 w 517"/>
                  <a:gd name="T35" fmla="*/ 313 h 403"/>
                  <a:gd name="T36" fmla="*/ 147 w 517"/>
                  <a:gd name="T37" fmla="*/ 335 h 403"/>
                  <a:gd name="T38" fmla="*/ 114 w 517"/>
                  <a:gd name="T39" fmla="*/ 358 h 403"/>
                  <a:gd name="T40" fmla="*/ 85 w 517"/>
                  <a:gd name="T41" fmla="*/ 378 h 403"/>
                  <a:gd name="T42" fmla="*/ 59 w 517"/>
                  <a:gd name="T43" fmla="*/ 396 h 403"/>
                  <a:gd name="T44" fmla="*/ 50 w 517"/>
                  <a:gd name="T45" fmla="*/ 403 h 403"/>
                  <a:gd name="T46" fmla="*/ 50 w 517"/>
                  <a:gd name="T47" fmla="*/ 403 h 403"/>
                  <a:gd name="T48" fmla="*/ 49 w 517"/>
                  <a:gd name="T49" fmla="*/ 403 h 403"/>
                  <a:gd name="T50" fmla="*/ 45 w 517"/>
                  <a:gd name="T51" fmla="*/ 403 h 403"/>
                  <a:gd name="T52" fmla="*/ 42 w 517"/>
                  <a:gd name="T53" fmla="*/ 401 h 403"/>
                  <a:gd name="T54" fmla="*/ 37 w 517"/>
                  <a:gd name="T55" fmla="*/ 397 h 403"/>
                  <a:gd name="T56" fmla="*/ 31 w 517"/>
                  <a:gd name="T57" fmla="*/ 389 h 403"/>
                  <a:gd name="T58" fmla="*/ 24 w 517"/>
                  <a:gd name="T59" fmla="*/ 377 h 403"/>
                  <a:gd name="T60" fmla="*/ 18 w 517"/>
                  <a:gd name="T61" fmla="*/ 356 h 403"/>
                  <a:gd name="T62" fmla="*/ 12 w 517"/>
                  <a:gd name="T63" fmla="*/ 330 h 403"/>
                  <a:gd name="T64" fmla="*/ 7 w 517"/>
                  <a:gd name="T65" fmla="*/ 294 h 403"/>
                  <a:gd name="T66" fmla="*/ 2 w 517"/>
                  <a:gd name="T67" fmla="*/ 249 h 403"/>
                  <a:gd name="T68" fmla="*/ 2 w 517"/>
                  <a:gd name="T69" fmla="*/ 249 h 403"/>
                  <a:gd name="T70" fmla="*/ 0 w 517"/>
                  <a:gd name="T71" fmla="*/ 202 h 403"/>
                  <a:gd name="T72" fmla="*/ 4 w 517"/>
                  <a:gd name="T73" fmla="*/ 161 h 403"/>
                  <a:gd name="T74" fmla="*/ 9 w 517"/>
                  <a:gd name="T75" fmla="*/ 128 h 403"/>
                  <a:gd name="T76" fmla="*/ 19 w 517"/>
                  <a:gd name="T77" fmla="*/ 98 h 403"/>
                  <a:gd name="T78" fmla="*/ 33 w 517"/>
                  <a:gd name="T79" fmla="*/ 76 h 403"/>
                  <a:gd name="T80" fmla="*/ 50 w 517"/>
                  <a:gd name="T81" fmla="*/ 57 h 403"/>
                  <a:gd name="T82" fmla="*/ 73 w 517"/>
                  <a:gd name="T83" fmla="*/ 40 h 403"/>
                  <a:gd name="T84" fmla="*/ 99 w 517"/>
                  <a:gd name="T85" fmla="*/ 27 h 403"/>
                  <a:gd name="T86" fmla="*/ 128 w 517"/>
                  <a:gd name="T87" fmla="*/ 15 h 403"/>
                  <a:gd name="T88" fmla="*/ 163 w 517"/>
                  <a:gd name="T89" fmla="*/ 5 h 403"/>
                  <a:gd name="T90" fmla="*/ 163 w 517"/>
                  <a:gd name="T91" fmla="*/ 5 h 403"/>
                  <a:gd name="T92" fmla="*/ 202 w 517"/>
                  <a:gd name="T93" fmla="*/ 0 h 403"/>
                  <a:gd name="T94" fmla="*/ 246 w 517"/>
                  <a:gd name="T95" fmla="*/ 5 h 403"/>
                  <a:gd name="T96" fmla="*/ 291 w 517"/>
                  <a:gd name="T97" fmla="*/ 17 h 403"/>
                  <a:gd name="T98" fmla="*/ 335 w 517"/>
                  <a:gd name="T99" fmla="*/ 34 h 403"/>
                  <a:gd name="T100" fmla="*/ 380 w 517"/>
                  <a:gd name="T101" fmla="*/ 53 h 403"/>
                  <a:gd name="T102" fmla="*/ 420 w 517"/>
                  <a:gd name="T103" fmla="*/ 74 h 403"/>
                  <a:gd name="T104" fmla="*/ 455 w 517"/>
                  <a:gd name="T105" fmla="*/ 95 h 403"/>
                  <a:gd name="T106" fmla="*/ 482 w 517"/>
                  <a:gd name="T107" fmla="*/ 110 h 403"/>
                  <a:gd name="T108" fmla="*/ 500 w 517"/>
                  <a:gd name="T109" fmla="*/ 123 h 403"/>
                  <a:gd name="T110" fmla="*/ 507 w 517"/>
                  <a:gd name="T111" fmla="*/ 128 h 403"/>
                  <a:gd name="T112" fmla="*/ 517 w 517"/>
                  <a:gd name="T113" fmla="*/ 129 h 403"/>
                  <a:gd name="T114" fmla="*/ 517 w 517"/>
                  <a:gd name="T115" fmla="*/ 129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7" h="403">
                    <a:moveTo>
                      <a:pt x="517" y="129"/>
                    </a:moveTo>
                    <a:lnTo>
                      <a:pt x="496" y="135"/>
                    </a:lnTo>
                    <a:lnTo>
                      <a:pt x="474" y="143"/>
                    </a:lnTo>
                    <a:lnTo>
                      <a:pt x="450" y="152"/>
                    </a:lnTo>
                    <a:lnTo>
                      <a:pt x="425" y="161"/>
                    </a:lnTo>
                    <a:lnTo>
                      <a:pt x="403" y="171"/>
                    </a:lnTo>
                    <a:lnTo>
                      <a:pt x="380" y="181"/>
                    </a:lnTo>
                    <a:lnTo>
                      <a:pt x="363" y="190"/>
                    </a:lnTo>
                    <a:lnTo>
                      <a:pt x="348" y="197"/>
                    </a:lnTo>
                    <a:lnTo>
                      <a:pt x="339" y="202"/>
                    </a:lnTo>
                    <a:lnTo>
                      <a:pt x="334" y="204"/>
                    </a:lnTo>
                    <a:lnTo>
                      <a:pt x="334" y="204"/>
                    </a:lnTo>
                    <a:lnTo>
                      <a:pt x="322" y="214"/>
                    </a:lnTo>
                    <a:lnTo>
                      <a:pt x="301" y="228"/>
                    </a:lnTo>
                    <a:lnTo>
                      <a:pt x="277" y="247"/>
                    </a:lnTo>
                    <a:lnTo>
                      <a:pt x="247" y="268"/>
                    </a:lnTo>
                    <a:lnTo>
                      <a:pt x="215" y="290"/>
                    </a:lnTo>
                    <a:lnTo>
                      <a:pt x="182" y="313"/>
                    </a:lnTo>
                    <a:lnTo>
                      <a:pt x="147" y="335"/>
                    </a:lnTo>
                    <a:lnTo>
                      <a:pt x="114" y="358"/>
                    </a:lnTo>
                    <a:lnTo>
                      <a:pt x="85" y="378"/>
                    </a:lnTo>
                    <a:lnTo>
                      <a:pt x="59" y="396"/>
                    </a:lnTo>
                    <a:lnTo>
                      <a:pt x="50" y="403"/>
                    </a:lnTo>
                    <a:lnTo>
                      <a:pt x="50" y="403"/>
                    </a:lnTo>
                    <a:lnTo>
                      <a:pt x="49" y="403"/>
                    </a:lnTo>
                    <a:lnTo>
                      <a:pt x="45" y="403"/>
                    </a:lnTo>
                    <a:lnTo>
                      <a:pt x="42" y="401"/>
                    </a:lnTo>
                    <a:lnTo>
                      <a:pt x="37" y="397"/>
                    </a:lnTo>
                    <a:lnTo>
                      <a:pt x="31" y="389"/>
                    </a:lnTo>
                    <a:lnTo>
                      <a:pt x="24" y="377"/>
                    </a:lnTo>
                    <a:lnTo>
                      <a:pt x="18" y="356"/>
                    </a:lnTo>
                    <a:lnTo>
                      <a:pt x="12" y="330"/>
                    </a:lnTo>
                    <a:lnTo>
                      <a:pt x="7" y="294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02"/>
                    </a:lnTo>
                    <a:lnTo>
                      <a:pt x="4" y="161"/>
                    </a:lnTo>
                    <a:lnTo>
                      <a:pt x="9" y="128"/>
                    </a:lnTo>
                    <a:lnTo>
                      <a:pt x="19" y="98"/>
                    </a:lnTo>
                    <a:lnTo>
                      <a:pt x="33" y="76"/>
                    </a:lnTo>
                    <a:lnTo>
                      <a:pt x="50" y="57"/>
                    </a:lnTo>
                    <a:lnTo>
                      <a:pt x="73" y="40"/>
                    </a:lnTo>
                    <a:lnTo>
                      <a:pt x="99" y="27"/>
                    </a:lnTo>
                    <a:lnTo>
                      <a:pt x="128" y="15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202" y="0"/>
                    </a:lnTo>
                    <a:lnTo>
                      <a:pt x="246" y="5"/>
                    </a:lnTo>
                    <a:lnTo>
                      <a:pt x="291" y="17"/>
                    </a:lnTo>
                    <a:lnTo>
                      <a:pt x="335" y="34"/>
                    </a:lnTo>
                    <a:lnTo>
                      <a:pt x="380" y="53"/>
                    </a:lnTo>
                    <a:lnTo>
                      <a:pt x="420" y="74"/>
                    </a:lnTo>
                    <a:lnTo>
                      <a:pt x="455" y="95"/>
                    </a:lnTo>
                    <a:lnTo>
                      <a:pt x="482" y="110"/>
                    </a:lnTo>
                    <a:lnTo>
                      <a:pt x="500" y="123"/>
                    </a:lnTo>
                    <a:lnTo>
                      <a:pt x="507" y="128"/>
                    </a:lnTo>
                    <a:lnTo>
                      <a:pt x="517" y="129"/>
                    </a:lnTo>
                    <a:lnTo>
                      <a:pt x="517" y="129"/>
                    </a:lnTo>
                  </a:path>
                </a:pathLst>
              </a:custGeom>
              <a:noFill/>
              <a:ln w="14288">
                <a:solidFill>
                  <a:srgbClr val="F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78" name="Freeform 1102">
                <a:extLst>
                  <a:ext uri="{FF2B5EF4-FFF2-40B4-BE49-F238E27FC236}">
                    <a16:creationId xmlns:a16="http://schemas.microsoft.com/office/drawing/2014/main" id="{AADC25C5-AE3D-44EF-BF58-0984781E9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707"/>
                <a:ext cx="1238" cy="449"/>
              </a:xfrm>
              <a:custGeom>
                <a:avLst/>
                <a:gdLst>
                  <a:gd name="T0" fmla="*/ 2433 w 2474"/>
                  <a:gd name="T1" fmla="*/ 235 h 899"/>
                  <a:gd name="T2" fmla="*/ 2431 w 2474"/>
                  <a:gd name="T3" fmla="*/ 199 h 899"/>
                  <a:gd name="T4" fmla="*/ 2436 w 2474"/>
                  <a:gd name="T5" fmla="*/ 130 h 899"/>
                  <a:gd name="T6" fmla="*/ 2448 w 2474"/>
                  <a:gd name="T7" fmla="*/ 71 h 899"/>
                  <a:gd name="T8" fmla="*/ 2462 w 2474"/>
                  <a:gd name="T9" fmla="*/ 26 h 899"/>
                  <a:gd name="T10" fmla="*/ 2473 w 2474"/>
                  <a:gd name="T11" fmla="*/ 4 h 899"/>
                  <a:gd name="T12" fmla="*/ 2474 w 2474"/>
                  <a:gd name="T13" fmla="*/ 0 h 899"/>
                  <a:gd name="T14" fmla="*/ 2403 w 2474"/>
                  <a:gd name="T15" fmla="*/ 19 h 899"/>
                  <a:gd name="T16" fmla="*/ 2310 w 2474"/>
                  <a:gd name="T17" fmla="*/ 73 h 899"/>
                  <a:gd name="T18" fmla="*/ 2213 w 2474"/>
                  <a:gd name="T19" fmla="*/ 140 h 899"/>
                  <a:gd name="T20" fmla="*/ 2134 w 2474"/>
                  <a:gd name="T21" fmla="*/ 202 h 899"/>
                  <a:gd name="T22" fmla="*/ 2091 w 2474"/>
                  <a:gd name="T23" fmla="*/ 235 h 899"/>
                  <a:gd name="T24" fmla="*/ 2077 w 2474"/>
                  <a:gd name="T25" fmla="*/ 242 h 899"/>
                  <a:gd name="T26" fmla="*/ 2023 w 2474"/>
                  <a:gd name="T27" fmla="*/ 258 h 899"/>
                  <a:gd name="T28" fmla="*/ 1949 w 2474"/>
                  <a:gd name="T29" fmla="*/ 277 h 899"/>
                  <a:gd name="T30" fmla="*/ 1866 w 2474"/>
                  <a:gd name="T31" fmla="*/ 299 h 899"/>
                  <a:gd name="T32" fmla="*/ 1788 w 2474"/>
                  <a:gd name="T33" fmla="*/ 327 h 899"/>
                  <a:gd name="T34" fmla="*/ 1755 w 2474"/>
                  <a:gd name="T35" fmla="*/ 342 h 899"/>
                  <a:gd name="T36" fmla="*/ 1678 w 2474"/>
                  <a:gd name="T37" fmla="*/ 375 h 899"/>
                  <a:gd name="T38" fmla="*/ 1579 w 2474"/>
                  <a:gd name="T39" fmla="*/ 406 h 899"/>
                  <a:gd name="T40" fmla="*/ 1477 w 2474"/>
                  <a:gd name="T41" fmla="*/ 432 h 899"/>
                  <a:gd name="T42" fmla="*/ 1389 w 2474"/>
                  <a:gd name="T43" fmla="*/ 453 h 899"/>
                  <a:gd name="T44" fmla="*/ 1336 w 2474"/>
                  <a:gd name="T45" fmla="*/ 465 h 899"/>
                  <a:gd name="T46" fmla="*/ 1292 w 2474"/>
                  <a:gd name="T47" fmla="*/ 477 h 899"/>
                  <a:gd name="T48" fmla="*/ 1208 w 2474"/>
                  <a:gd name="T49" fmla="*/ 531 h 899"/>
                  <a:gd name="T50" fmla="*/ 1132 w 2474"/>
                  <a:gd name="T51" fmla="*/ 598 h 899"/>
                  <a:gd name="T52" fmla="*/ 1069 w 2474"/>
                  <a:gd name="T53" fmla="*/ 660 h 899"/>
                  <a:gd name="T54" fmla="*/ 1030 w 2474"/>
                  <a:gd name="T55" fmla="*/ 698 h 899"/>
                  <a:gd name="T56" fmla="*/ 1021 w 2474"/>
                  <a:gd name="T57" fmla="*/ 700 h 899"/>
                  <a:gd name="T58" fmla="*/ 988 w 2474"/>
                  <a:gd name="T59" fmla="*/ 681 h 899"/>
                  <a:gd name="T60" fmla="*/ 919 w 2474"/>
                  <a:gd name="T61" fmla="*/ 643 h 899"/>
                  <a:gd name="T62" fmla="*/ 828 w 2474"/>
                  <a:gd name="T63" fmla="*/ 595 h 899"/>
                  <a:gd name="T64" fmla="*/ 731 w 2474"/>
                  <a:gd name="T65" fmla="*/ 538 h 899"/>
                  <a:gd name="T66" fmla="*/ 646 w 2474"/>
                  <a:gd name="T67" fmla="*/ 479 h 899"/>
                  <a:gd name="T68" fmla="*/ 612 w 2474"/>
                  <a:gd name="T69" fmla="*/ 455 h 899"/>
                  <a:gd name="T70" fmla="*/ 558 w 2474"/>
                  <a:gd name="T71" fmla="*/ 425 h 899"/>
                  <a:gd name="T72" fmla="*/ 513 w 2474"/>
                  <a:gd name="T73" fmla="*/ 406 h 899"/>
                  <a:gd name="T74" fmla="*/ 466 w 2474"/>
                  <a:gd name="T75" fmla="*/ 382 h 899"/>
                  <a:gd name="T76" fmla="*/ 404 w 2474"/>
                  <a:gd name="T77" fmla="*/ 334 h 899"/>
                  <a:gd name="T78" fmla="*/ 363 w 2474"/>
                  <a:gd name="T79" fmla="*/ 296 h 899"/>
                  <a:gd name="T80" fmla="*/ 304 w 2474"/>
                  <a:gd name="T81" fmla="*/ 247 h 899"/>
                  <a:gd name="T82" fmla="*/ 247 w 2474"/>
                  <a:gd name="T83" fmla="*/ 211 h 899"/>
                  <a:gd name="T84" fmla="*/ 193 w 2474"/>
                  <a:gd name="T85" fmla="*/ 183 h 899"/>
                  <a:gd name="T86" fmla="*/ 143 w 2474"/>
                  <a:gd name="T87" fmla="*/ 163 h 899"/>
                  <a:gd name="T88" fmla="*/ 97 w 2474"/>
                  <a:gd name="T89" fmla="*/ 144 h 899"/>
                  <a:gd name="T90" fmla="*/ 86 w 2474"/>
                  <a:gd name="T91" fmla="*/ 138 h 899"/>
                  <a:gd name="T92" fmla="*/ 64 w 2474"/>
                  <a:gd name="T93" fmla="*/ 125 h 899"/>
                  <a:gd name="T94" fmla="*/ 41 w 2474"/>
                  <a:gd name="T95" fmla="*/ 109 h 899"/>
                  <a:gd name="T96" fmla="*/ 22 w 2474"/>
                  <a:gd name="T97" fmla="*/ 93 h 899"/>
                  <a:gd name="T98" fmla="*/ 7 w 2474"/>
                  <a:gd name="T99" fmla="*/ 83 h 899"/>
                  <a:gd name="T100" fmla="*/ 8 w 2474"/>
                  <a:gd name="T101" fmla="*/ 83 h 899"/>
                  <a:gd name="T102" fmla="*/ 17 w 2474"/>
                  <a:gd name="T103" fmla="*/ 93 h 899"/>
                  <a:gd name="T104" fmla="*/ 29 w 2474"/>
                  <a:gd name="T105" fmla="*/ 133 h 899"/>
                  <a:gd name="T106" fmla="*/ 38 w 2474"/>
                  <a:gd name="T107" fmla="*/ 183 h 899"/>
                  <a:gd name="T108" fmla="*/ 43 w 2474"/>
                  <a:gd name="T109" fmla="*/ 230 h 899"/>
                  <a:gd name="T110" fmla="*/ 45 w 2474"/>
                  <a:gd name="T111" fmla="*/ 261 h 899"/>
                  <a:gd name="T112" fmla="*/ 1037 w 2474"/>
                  <a:gd name="T113" fmla="*/ 899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74" h="899">
                    <a:moveTo>
                      <a:pt x="1037" y="899"/>
                    </a:moveTo>
                    <a:lnTo>
                      <a:pt x="2433" y="235"/>
                    </a:lnTo>
                    <a:lnTo>
                      <a:pt x="2433" y="235"/>
                    </a:lnTo>
                    <a:lnTo>
                      <a:pt x="2431" y="199"/>
                    </a:lnTo>
                    <a:lnTo>
                      <a:pt x="2433" y="163"/>
                    </a:lnTo>
                    <a:lnTo>
                      <a:pt x="2436" y="130"/>
                    </a:lnTo>
                    <a:lnTo>
                      <a:pt x="2441" y="99"/>
                    </a:lnTo>
                    <a:lnTo>
                      <a:pt x="2448" y="71"/>
                    </a:lnTo>
                    <a:lnTo>
                      <a:pt x="2455" y="47"/>
                    </a:lnTo>
                    <a:lnTo>
                      <a:pt x="2462" y="26"/>
                    </a:lnTo>
                    <a:lnTo>
                      <a:pt x="2469" y="12"/>
                    </a:lnTo>
                    <a:lnTo>
                      <a:pt x="2473" y="4"/>
                    </a:lnTo>
                    <a:lnTo>
                      <a:pt x="2474" y="0"/>
                    </a:lnTo>
                    <a:lnTo>
                      <a:pt x="2474" y="0"/>
                    </a:lnTo>
                    <a:lnTo>
                      <a:pt x="2443" y="4"/>
                    </a:lnTo>
                    <a:lnTo>
                      <a:pt x="2403" y="19"/>
                    </a:lnTo>
                    <a:lnTo>
                      <a:pt x="2359" y="43"/>
                    </a:lnTo>
                    <a:lnTo>
                      <a:pt x="2310" y="73"/>
                    </a:lnTo>
                    <a:lnTo>
                      <a:pt x="2260" y="107"/>
                    </a:lnTo>
                    <a:lnTo>
                      <a:pt x="2213" y="140"/>
                    </a:lnTo>
                    <a:lnTo>
                      <a:pt x="2170" y="173"/>
                    </a:lnTo>
                    <a:lnTo>
                      <a:pt x="2134" y="202"/>
                    </a:lnTo>
                    <a:lnTo>
                      <a:pt x="2106" y="223"/>
                    </a:lnTo>
                    <a:lnTo>
                      <a:pt x="2091" y="235"/>
                    </a:lnTo>
                    <a:lnTo>
                      <a:pt x="2091" y="235"/>
                    </a:lnTo>
                    <a:lnTo>
                      <a:pt x="2077" y="242"/>
                    </a:lnTo>
                    <a:lnTo>
                      <a:pt x="2054" y="251"/>
                    </a:lnTo>
                    <a:lnTo>
                      <a:pt x="2023" y="258"/>
                    </a:lnTo>
                    <a:lnTo>
                      <a:pt x="1989" y="266"/>
                    </a:lnTo>
                    <a:lnTo>
                      <a:pt x="1949" y="277"/>
                    </a:lnTo>
                    <a:lnTo>
                      <a:pt x="1908" y="287"/>
                    </a:lnTo>
                    <a:lnTo>
                      <a:pt x="1866" y="299"/>
                    </a:lnTo>
                    <a:lnTo>
                      <a:pt x="1826" y="313"/>
                    </a:lnTo>
                    <a:lnTo>
                      <a:pt x="1788" y="327"/>
                    </a:lnTo>
                    <a:lnTo>
                      <a:pt x="1755" y="342"/>
                    </a:lnTo>
                    <a:lnTo>
                      <a:pt x="1755" y="342"/>
                    </a:lnTo>
                    <a:lnTo>
                      <a:pt x="1721" y="360"/>
                    </a:lnTo>
                    <a:lnTo>
                      <a:pt x="1678" y="375"/>
                    </a:lnTo>
                    <a:lnTo>
                      <a:pt x="1631" y="391"/>
                    </a:lnTo>
                    <a:lnTo>
                      <a:pt x="1579" y="406"/>
                    </a:lnTo>
                    <a:lnTo>
                      <a:pt x="1527" y="420"/>
                    </a:lnTo>
                    <a:lnTo>
                      <a:pt x="1477" y="432"/>
                    </a:lnTo>
                    <a:lnTo>
                      <a:pt x="1431" y="444"/>
                    </a:lnTo>
                    <a:lnTo>
                      <a:pt x="1389" y="453"/>
                    </a:lnTo>
                    <a:lnTo>
                      <a:pt x="1358" y="460"/>
                    </a:lnTo>
                    <a:lnTo>
                      <a:pt x="1336" y="465"/>
                    </a:lnTo>
                    <a:lnTo>
                      <a:pt x="1336" y="465"/>
                    </a:lnTo>
                    <a:lnTo>
                      <a:pt x="1292" y="477"/>
                    </a:lnTo>
                    <a:lnTo>
                      <a:pt x="1251" y="501"/>
                    </a:lnTo>
                    <a:lnTo>
                      <a:pt x="1208" y="531"/>
                    </a:lnTo>
                    <a:lnTo>
                      <a:pt x="1168" y="564"/>
                    </a:lnTo>
                    <a:lnTo>
                      <a:pt x="1132" y="598"/>
                    </a:lnTo>
                    <a:lnTo>
                      <a:pt x="1097" y="631"/>
                    </a:lnTo>
                    <a:lnTo>
                      <a:pt x="1069" y="660"/>
                    </a:lnTo>
                    <a:lnTo>
                      <a:pt x="1047" y="685"/>
                    </a:lnTo>
                    <a:lnTo>
                      <a:pt x="1030" y="698"/>
                    </a:lnTo>
                    <a:lnTo>
                      <a:pt x="1021" y="700"/>
                    </a:lnTo>
                    <a:lnTo>
                      <a:pt x="1021" y="700"/>
                    </a:lnTo>
                    <a:lnTo>
                      <a:pt x="1011" y="693"/>
                    </a:lnTo>
                    <a:lnTo>
                      <a:pt x="988" y="681"/>
                    </a:lnTo>
                    <a:lnTo>
                      <a:pt x="957" y="664"/>
                    </a:lnTo>
                    <a:lnTo>
                      <a:pt x="919" y="643"/>
                    </a:lnTo>
                    <a:lnTo>
                      <a:pt x="876" y="621"/>
                    </a:lnTo>
                    <a:lnTo>
                      <a:pt x="828" y="595"/>
                    </a:lnTo>
                    <a:lnTo>
                      <a:pt x="779" y="567"/>
                    </a:lnTo>
                    <a:lnTo>
                      <a:pt x="731" y="538"/>
                    </a:lnTo>
                    <a:lnTo>
                      <a:pt x="686" y="508"/>
                    </a:lnTo>
                    <a:lnTo>
                      <a:pt x="646" y="479"/>
                    </a:lnTo>
                    <a:lnTo>
                      <a:pt x="646" y="479"/>
                    </a:lnTo>
                    <a:lnTo>
                      <a:pt x="612" y="455"/>
                    </a:lnTo>
                    <a:lnTo>
                      <a:pt x="582" y="437"/>
                    </a:lnTo>
                    <a:lnTo>
                      <a:pt x="558" y="425"/>
                    </a:lnTo>
                    <a:lnTo>
                      <a:pt x="536" y="415"/>
                    </a:lnTo>
                    <a:lnTo>
                      <a:pt x="513" y="406"/>
                    </a:lnTo>
                    <a:lnTo>
                      <a:pt x="491" y="396"/>
                    </a:lnTo>
                    <a:lnTo>
                      <a:pt x="466" y="382"/>
                    </a:lnTo>
                    <a:lnTo>
                      <a:pt x="437" y="363"/>
                    </a:lnTo>
                    <a:lnTo>
                      <a:pt x="404" y="334"/>
                    </a:lnTo>
                    <a:lnTo>
                      <a:pt x="363" y="296"/>
                    </a:lnTo>
                    <a:lnTo>
                      <a:pt x="363" y="296"/>
                    </a:lnTo>
                    <a:lnTo>
                      <a:pt x="333" y="270"/>
                    </a:lnTo>
                    <a:lnTo>
                      <a:pt x="304" y="247"/>
                    </a:lnTo>
                    <a:lnTo>
                      <a:pt x="276" y="227"/>
                    </a:lnTo>
                    <a:lnTo>
                      <a:pt x="247" y="211"/>
                    </a:lnTo>
                    <a:lnTo>
                      <a:pt x="221" y="195"/>
                    </a:lnTo>
                    <a:lnTo>
                      <a:pt x="193" y="183"/>
                    </a:lnTo>
                    <a:lnTo>
                      <a:pt x="169" y="173"/>
                    </a:lnTo>
                    <a:lnTo>
                      <a:pt x="143" y="163"/>
                    </a:lnTo>
                    <a:lnTo>
                      <a:pt x="121" y="154"/>
                    </a:lnTo>
                    <a:lnTo>
                      <a:pt x="97" y="144"/>
                    </a:lnTo>
                    <a:lnTo>
                      <a:pt x="97" y="144"/>
                    </a:lnTo>
                    <a:lnTo>
                      <a:pt x="86" y="138"/>
                    </a:lnTo>
                    <a:lnTo>
                      <a:pt x="74" y="131"/>
                    </a:lnTo>
                    <a:lnTo>
                      <a:pt x="64" y="125"/>
                    </a:lnTo>
                    <a:lnTo>
                      <a:pt x="53" y="116"/>
                    </a:lnTo>
                    <a:lnTo>
                      <a:pt x="41" y="109"/>
                    </a:lnTo>
                    <a:lnTo>
                      <a:pt x="33" y="100"/>
                    </a:lnTo>
                    <a:lnTo>
                      <a:pt x="22" y="93"/>
                    </a:lnTo>
                    <a:lnTo>
                      <a:pt x="15" y="88"/>
                    </a:lnTo>
                    <a:lnTo>
                      <a:pt x="7" y="83"/>
                    </a:lnTo>
                    <a:lnTo>
                      <a:pt x="0" y="81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7" y="93"/>
                    </a:lnTo>
                    <a:lnTo>
                      <a:pt x="24" y="111"/>
                    </a:lnTo>
                    <a:lnTo>
                      <a:pt x="29" y="133"/>
                    </a:lnTo>
                    <a:lnTo>
                      <a:pt x="33" y="157"/>
                    </a:lnTo>
                    <a:lnTo>
                      <a:pt x="38" y="183"/>
                    </a:lnTo>
                    <a:lnTo>
                      <a:pt x="40" y="208"/>
                    </a:lnTo>
                    <a:lnTo>
                      <a:pt x="43" y="230"/>
                    </a:lnTo>
                    <a:lnTo>
                      <a:pt x="43" y="249"/>
                    </a:lnTo>
                    <a:lnTo>
                      <a:pt x="45" y="261"/>
                    </a:lnTo>
                    <a:lnTo>
                      <a:pt x="45" y="265"/>
                    </a:lnTo>
                    <a:lnTo>
                      <a:pt x="1037" y="899"/>
                    </a:lnTo>
                    <a:close/>
                  </a:path>
                </a:pathLst>
              </a:custGeom>
              <a:solidFill>
                <a:srgbClr val="E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79" name="Freeform 1103">
                <a:extLst>
                  <a:ext uri="{FF2B5EF4-FFF2-40B4-BE49-F238E27FC236}">
                    <a16:creationId xmlns:a16="http://schemas.microsoft.com/office/drawing/2014/main" id="{991B47BC-C35F-6927-4CB2-B9B293D74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747"/>
                <a:ext cx="519" cy="409"/>
              </a:xfrm>
              <a:custGeom>
                <a:avLst/>
                <a:gdLst>
                  <a:gd name="T0" fmla="*/ 1021 w 1037"/>
                  <a:gd name="T1" fmla="*/ 619 h 818"/>
                  <a:gd name="T2" fmla="*/ 1011 w 1037"/>
                  <a:gd name="T3" fmla="*/ 612 h 818"/>
                  <a:gd name="T4" fmla="*/ 988 w 1037"/>
                  <a:gd name="T5" fmla="*/ 600 h 818"/>
                  <a:gd name="T6" fmla="*/ 957 w 1037"/>
                  <a:gd name="T7" fmla="*/ 583 h 818"/>
                  <a:gd name="T8" fmla="*/ 919 w 1037"/>
                  <a:gd name="T9" fmla="*/ 562 h 818"/>
                  <a:gd name="T10" fmla="*/ 876 w 1037"/>
                  <a:gd name="T11" fmla="*/ 540 h 818"/>
                  <a:gd name="T12" fmla="*/ 828 w 1037"/>
                  <a:gd name="T13" fmla="*/ 514 h 818"/>
                  <a:gd name="T14" fmla="*/ 779 w 1037"/>
                  <a:gd name="T15" fmla="*/ 486 h 818"/>
                  <a:gd name="T16" fmla="*/ 731 w 1037"/>
                  <a:gd name="T17" fmla="*/ 457 h 818"/>
                  <a:gd name="T18" fmla="*/ 686 w 1037"/>
                  <a:gd name="T19" fmla="*/ 427 h 818"/>
                  <a:gd name="T20" fmla="*/ 646 w 1037"/>
                  <a:gd name="T21" fmla="*/ 398 h 818"/>
                  <a:gd name="T22" fmla="*/ 646 w 1037"/>
                  <a:gd name="T23" fmla="*/ 398 h 818"/>
                  <a:gd name="T24" fmla="*/ 612 w 1037"/>
                  <a:gd name="T25" fmla="*/ 374 h 818"/>
                  <a:gd name="T26" fmla="*/ 582 w 1037"/>
                  <a:gd name="T27" fmla="*/ 356 h 818"/>
                  <a:gd name="T28" fmla="*/ 558 w 1037"/>
                  <a:gd name="T29" fmla="*/ 344 h 818"/>
                  <a:gd name="T30" fmla="*/ 536 w 1037"/>
                  <a:gd name="T31" fmla="*/ 334 h 818"/>
                  <a:gd name="T32" fmla="*/ 513 w 1037"/>
                  <a:gd name="T33" fmla="*/ 325 h 818"/>
                  <a:gd name="T34" fmla="*/ 491 w 1037"/>
                  <a:gd name="T35" fmla="*/ 315 h 818"/>
                  <a:gd name="T36" fmla="*/ 466 w 1037"/>
                  <a:gd name="T37" fmla="*/ 301 h 818"/>
                  <a:gd name="T38" fmla="*/ 437 w 1037"/>
                  <a:gd name="T39" fmla="*/ 282 h 818"/>
                  <a:gd name="T40" fmla="*/ 404 w 1037"/>
                  <a:gd name="T41" fmla="*/ 253 h 818"/>
                  <a:gd name="T42" fmla="*/ 363 w 1037"/>
                  <a:gd name="T43" fmla="*/ 215 h 818"/>
                  <a:gd name="T44" fmla="*/ 363 w 1037"/>
                  <a:gd name="T45" fmla="*/ 215 h 818"/>
                  <a:gd name="T46" fmla="*/ 333 w 1037"/>
                  <a:gd name="T47" fmla="*/ 189 h 818"/>
                  <a:gd name="T48" fmla="*/ 304 w 1037"/>
                  <a:gd name="T49" fmla="*/ 166 h 818"/>
                  <a:gd name="T50" fmla="*/ 276 w 1037"/>
                  <a:gd name="T51" fmla="*/ 146 h 818"/>
                  <a:gd name="T52" fmla="*/ 247 w 1037"/>
                  <a:gd name="T53" fmla="*/ 130 h 818"/>
                  <a:gd name="T54" fmla="*/ 221 w 1037"/>
                  <a:gd name="T55" fmla="*/ 114 h 818"/>
                  <a:gd name="T56" fmla="*/ 193 w 1037"/>
                  <a:gd name="T57" fmla="*/ 102 h 818"/>
                  <a:gd name="T58" fmla="*/ 169 w 1037"/>
                  <a:gd name="T59" fmla="*/ 92 h 818"/>
                  <a:gd name="T60" fmla="*/ 143 w 1037"/>
                  <a:gd name="T61" fmla="*/ 82 h 818"/>
                  <a:gd name="T62" fmla="*/ 121 w 1037"/>
                  <a:gd name="T63" fmla="*/ 73 h 818"/>
                  <a:gd name="T64" fmla="*/ 97 w 1037"/>
                  <a:gd name="T65" fmla="*/ 63 h 818"/>
                  <a:gd name="T66" fmla="*/ 97 w 1037"/>
                  <a:gd name="T67" fmla="*/ 63 h 818"/>
                  <a:gd name="T68" fmla="*/ 86 w 1037"/>
                  <a:gd name="T69" fmla="*/ 57 h 818"/>
                  <a:gd name="T70" fmla="*/ 74 w 1037"/>
                  <a:gd name="T71" fmla="*/ 50 h 818"/>
                  <a:gd name="T72" fmla="*/ 64 w 1037"/>
                  <a:gd name="T73" fmla="*/ 44 h 818"/>
                  <a:gd name="T74" fmla="*/ 53 w 1037"/>
                  <a:gd name="T75" fmla="*/ 35 h 818"/>
                  <a:gd name="T76" fmla="*/ 41 w 1037"/>
                  <a:gd name="T77" fmla="*/ 28 h 818"/>
                  <a:gd name="T78" fmla="*/ 33 w 1037"/>
                  <a:gd name="T79" fmla="*/ 19 h 818"/>
                  <a:gd name="T80" fmla="*/ 22 w 1037"/>
                  <a:gd name="T81" fmla="*/ 12 h 818"/>
                  <a:gd name="T82" fmla="*/ 15 w 1037"/>
                  <a:gd name="T83" fmla="*/ 7 h 818"/>
                  <a:gd name="T84" fmla="*/ 7 w 1037"/>
                  <a:gd name="T85" fmla="*/ 2 h 818"/>
                  <a:gd name="T86" fmla="*/ 0 w 1037"/>
                  <a:gd name="T87" fmla="*/ 0 h 818"/>
                  <a:gd name="T88" fmla="*/ 8 w 1037"/>
                  <a:gd name="T89" fmla="*/ 2 h 818"/>
                  <a:gd name="T90" fmla="*/ 8 w 1037"/>
                  <a:gd name="T91" fmla="*/ 2 h 818"/>
                  <a:gd name="T92" fmla="*/ 17 w 1037"/>
                  <a:gd name="T93" fmla="*/ 12 h 818"/>
                  <a:gd name="T94" fmla="*/ 24 w 1037"/>
                  <a:gd name="T95" fmla="*/ 30 h 818"/>
                  <a:gd name="T96" fmla="*/ 29 w 1037"/>
                  <a:gd name="T97" fmla="*/ 52 h 818"/>
                  <a:gd name="T98" fmla="*/ 33 w 1037"/>
                  <a:gd name="T99" fmla="*/ 76 h 818"/>
                  <a:gd name="T100" fmla="*/ 38 w 1037"/>
                  <a:gd name="T101" fmla="*/ 102 h 818"/>
                  <a:gd name="T102" fmla="*/ 40 w 1037"/>
                  <a:gd name="T103" fmla="*/ 127 h 818"/>
                  <a:gd name="T104" fmla="*/ 43 w 1037"/>
                  <a:gd name="T105" fmla="*/ 149 h 818"/>
                  <a:gd name="T106" fmla="*/ 43 w 1037"/>
                  <a:gd name="T107" fmla="*/ 168 h 818"/>
                  <a:gd name="T108" fmla="*/ 45 w 1037"/>
                  <a:gd name="T109" fmla="*/ 180 h 818"/>
                  <a:gd name="T110" fmla="*/ 45 w 1037"/>
                  <a:gd name="T111" fmla="*/ 184 h 818"/>
                  <a:gd name="T112" fmla="*/ 1037 w 1037"/>
                  <a:gd name="T113" fmla="*/ 818 h 818"/>
                  <a:gd name="T114" fmla="*/ 1021 w 1037"/>
                  <a:gd name="T115" fmla="*/ 619 h 818"/>
                  <a:gd name="T116" fmla="*/ 1021 w 1037"/>
                  <a:gd name="T117" fmla="*/ 619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37" h="818">
                    <a:moveTo>
                      <a:pt x="1021" y="619"/>
                    </a:moveTo>
                    <a:lnTo>
                      <a:pt x="1011" y="612"/>
                    </a:lnTo>
                    <a:lnTo>
                      <a:pt x="988" y="600"/>
                    </a:lnTo>
                    <a:lnTo>
                      <a:pt x="957" y="583"/>
                    </a:lnTo>
                    <a:lnTo>
                      <a:pt x="919" y="562"/>
                    </a:lnTo>
                    <a:lnTo>
                      <a:pt x="876" y="540"/>
                    </a:lnTo>
                    <a:lnTo>
                      <a:pt x="828" y="514"/>
                    </a:lnTo>
                    <a:lnTo>
                      <a:pt x="779" y="486"/>
                    </a:lnTo>
                    <a:lnTo>
                      <a:pt x="731" y="457"/>
                    </a:lnTo>
                    <a:lnTo>
                      <a:pt x="686" y="427"/>
                    </a:lnTo>
                    <a:lnTo>
                      <a:pt x="646" y="398"/>
                    </a:lnTo>
                    <a:lnTo>
                      <a:pt x="646" y="398"/>
                    </a:lnTo>
                    <a:lnTo>
                      <a:pt x="612" y="374"/>
                    </a:lnTo>
                    <a:lnTo>
                      <a:pt x="582" y="356"/>
                    </a:lnTo>
                    <a:lnTo>
                      <a:pt x="558" y="344"/>
                    </a:lnTo>
                    <a:lnTo>
                      <a:pt x="536" y="334"/>
                    </a:lnTo>
                    <a:lnTo>
                      <a:pt x="513" y="325"/>
                    </a:lnTo>
                    <a:lnTo>
                      <a:pt x="491" y="315"/>
                    </a:lnTo>
                    <a:lnTo>
                      <a:pt x="466" y="301"/>
                    </a:lnTo>
                    <a:lnTo>
                      <a:pt x="437" y="282"/>
                    </a:lnTo>
                    <a:lnTo>
                      <a:pt x="404" y="253"/>
                    </a:lnTo>
                    <a:lnTo>
                      <a:pt x="363" y="215"/>
                    </a:lnTo>
                    <a:lnTo>
                      <a:pt x="363" y="215"/>
                    </a:lnTo>
                    <a:lnTo>
                      <a:pt x="333" y="189"/>
                    </a:lnTo>
                    <a:lnTo>
                      <a:pt x="304" y="166"/>
                    </a:lnTo>
                    <a:lnTo>
                      <a:pt x="276" y="146"/>
                    </a:lnTo>
                    <a:lnTo>
                      <a:pt x="247" y="130"/>
                    </a:lnTo>
                    <a:lnTo>
                      <a:pt x="221" y="114"/>
                    </a:lnTo>
                    <a:lnTo>
                      <a:pt x="193" y="102"/>
                    </a:lnTo>
                    <a:lnTo>
                      <a:pt x="169" y="92"/>
                    </a:lnTo>
                    <a:lnTo>
                      <a:pt x="143" y="82"/>
                    </a:lnTo>
                    <a:lnTo>
                      <a:pt x="121" y="73"/>
                    </a:lnTo>
                    <a:lnTo>
                      <a:pt x="97" y="63"/>
                    </a:lnTo>
                    <a:lnTo>
                      <a:pt x="97" y="63"/>
                    </a:lnTo>
                    <a:lnTo>
                      <a:pt x="86" y="57"/>
                    </a:lnTo>
                    <a:lnTo>
                      <a:pt x="74" y="50"/>
                    </a:lnTo>
                    <a:lnTo>
                      <a:pt x="64" y="44"/>
                    </a:lnTo>
                    <a:lnTo>
                      <a:pt x="53" y="35"/>
                    </a:lnTo>
                    <a:lnTo>
                      <a:pt x="41" y="28"/>
                    </a:lnTo>
                    <a:lnTo>
                      <a:pt x="33" y="19"/>
                    </a:lnTo>
                    <a:lnTo>
                      <a:pt x="22" y="12"/>
                    </a:lnTo>
                    <a:lnTo>
                      <a:pt x="15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7" y="12"/>
                    </a:lnTo>
                    <a:lnTo>
                      <a:pt x="24" y="30"/>
                    </a:lnTo>
                    <a:lnTo>
                      <a:pt x="29" y="52"/>
                    </a:lnTo>
                    <a:lnTo>
                      <a:pt x="33" y="76"/>
                    </a:lnTo>
                    <a:lnTo>
                      <a:pt x="38" y="102"/>
                    </a:lnTo>
                    <a:lnTo>
                      <a:pt x="40" y="127"/>
                    </a:lnTo>
                    <a:lnTo>
                      <a:pt x="43" y="149"/>
                    </a:lnTo>
                    <a:lnTo>
                      <a:pt x="43" y="168"/>
                    </a:lnTo>
                    <a:lnTo>
                      <a:pt x="45" y="180"/>
                    </a:lnTo>
                    <a:lnTo>
                      <a:pt x="45" y="184"/>
                    </a:lnTo>
                    <a:lnTo>
                      <a:pt x="1037" y="818"/>
                    </a:lnTo>
                    <a:lnTo>
                      <a:pt x="1021" y="619"/>
                    </a:lnTo>
                    <a:lnTo>
                      <a:pt x="1021" y="619"/>
                    </a:lnTo>
                    <a:close/>
                  </a:path>
                </a:pathLst>
              </a:cu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80" name="Freeform 1104">
                <a:extLst>
                  <a:ext uri="{FF2B5EF4-FFF2-40B4-BE49-F238E27FC236}">
                    <a16:creationId xmlns:a16="http://schemas.microsoft.com/office/drawing/2014/main" id="{3D3B971D-1209-B534-FABE-0DBE8163C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747"/>
                <a:ext cx="519" cy="409"/>
              </a:xfrm>
              <a:custGeom>
                <a:avLst/>
                <a:gdLst>
                  <a:gd name="T0" fmla="*/ 1021 w 1037"/>
                  <a:gd name="T1" fmla="*/ 619 h 818"/>
                  <a:gd name="T2" fmla="*/ 1011 w 1037"/>
                  <a:gd name="T3" fmla="*/ 612 h 818"/>
                  <a:gd name="T4" fmla="*/ 988 w 1037"/>
                  <a:gd name="T5" fmla="*/ 600 h 818"/>
                  <a:gd name="T6" fmla="*/ 957 w 1037"/>
                  <a:gd name="T7" fmla="*/ 583 h 818"/>
                  <a:gd name="T8" fmla="*/ 919 w 1037"/>
                  <a:gd name="T9" fmla="*/ 562 h 818"/>
                  <a:gd name="T10" fmla="*/ 876 w 1037"/>
                  <a:gd name="T11" fmla="*/ 540 h 818"/>
                  <a:gd name="T12" fmla="*/ 828 w 1037"/>
                  <a:gd name="T13" fmla="*/ 514 h 818"/>
                  <a:gd name="T14" fmla="*/ 779 w 1037"/>
                  <a:gd name="T15" fmla="*/ 486 h 818"/>
                  <a:gd name="T16" fmla="*/ 731 w 1037"/>
                  <a:gd name="T17" fmla="*/ 457 h 818"/>
                  <a:gd name="T18" fmla="*/ 686 w 1037"/>
                  <a:gd name="T19" fmla="*/ 427 h 818"/>
                  <a:gd name="T20" fmla="*/ 646 w 1037"/>
                  <a:gd name="T21" fmla="*/ 398 h 818"/>
                  <a:gd name="T22" fmla="*/ 646 w 1037"/>
                  <a:gd name="T23" fmla="*/ 398 h 818"/>
                  <a:gd name="T24" fmla="*/ 612 w 1037"/>
                  <a:gd name="T25" fmla="*/ 374 h 818"/>
                  <a:gd name="T26" fmla="*/ 582 w 1037"/>
                  <a:gd name="T27" fmla="*/ 356 h 818"/>
                  <a:gd name="T28" fmla="*/ 558 w 1037"/>
                  <a:gd name="T29" fmla="*/ 344 h 818"/>
                  <a:gd name="T30" fmla="*/ 536 w 1037"/>
                  <a:gd name="T31" fmla="*/ 334 h 818"/>
                  <a:gd name="T32" fmla="*/ 513 w 1037"/>
                  <a:gd name="T33" fmla="*/ 325 h 818"/>
                  <a:gd name="T34" fmla="*/ 491 w 1037"/>
                  <a:gd name="T35" fmla="*/ 315 h 818"/>
                  <a:gd name="T36" fmla="*/ 466 w 1037"/>
                  <a:gd name="T37" fmla="*/ 301 h 818"/>
                  <a:gd name="T38" fmla="*/ 437 w 1037"/>
                  <a:gd name="T39" fmla="*/ 282 h 818"/>
                  <a:gd name="T40" fmla="*/ 404 w 1037"/>
                  <a:gd name="T41" fmla="*/ 253 h 818"/>
                  <a:gd name="T42" fmla="*/ 363 w 1037"/>
                  <a:gd name="T43" fmla="*/ 215 h 818"/>
                  <a:gd name="T44" fmla="*/ 363 w 1037"/>
                  <a:gd name="T45" fmla="*/ 215 h 818"/>
                  <a:gd name="T46" fmla="*/ 333 w 1037"/>
                  <a:gd name="T47" fmla="*/ 189 h 818"/>
                  <a:gd name="T48" fmla="*/ 304 w 1037"/>
                  <a:gd name="T49" fmla="*/ 166 h 818"/>
                  <a:gd name="T50" fmla="*/ 276 w 1037"/>
                  <a:gd name="T51" fmla="*/ 146 h 818"/>
                  <a:gd name="T52" fmla="*/ 247 w 1037"/>
                  <a:gd name="T53" fmla="*/ 130 h 818"/>
                  <a:gd name="T54" fmla="*/ 221 w 1037"/>
                  <a:gd name="T55" fmla="*/ 114 h 818"/>
                  <a:gd name="T56" fmla="*/ 193 w 1037"/>
                  <a:gd name="T57" fmla="*/ 102 h 818"/>
                  <a:gd name="T58" fmla="*/ 169 w 1037"/>
                  <a:gd name="T59" fmla="*/ 92 h 818"/>
                  <a:gd name="T60" fmla="*/ 143 w 1037"/>
                  <a:gd name="T61" fmla="*/ 82 h 818"/>
                  <a:gd name="T62" fmla="*/ 121 w 1037"/>
                  <a:gd name="T63" fmla="*/ 73 h 818"/>
                  <a:gd name="T64" fmla="*/ 97 w 1037"/>
                  <a:gd name="T65" fmla="*/ 63 h 818"/>
                  <a:gd name="T66" fmla="*/ 97 w 1037"/>
                  <a:gd name="T67" fmla="*/ 63 h 818"/>
                  <a:gd name="T68" fmla="*/ 86 w 1037"/>
                  <a:gd name="T69" fmla="*/ 57 h 818"/>
                  <a:gd name="T70" fmla="*/ 74 w 1037"/>
                  <a:gd name="T71" fmla="*/ 50 h 818"/>
                  <a:gd name="T72" fmla="*/ 64 w 1037"/>
                  <a:gd name="T73" fmla="*/ 44 h 818"/>
                  <a:gd name="T74" fmla="*/ 53 w 1037"/>
                  <a:gd name="T75" fmla="*/ 35 h 818"/>
                  <a:gd name="T76" fmla="*/ 41 w 1037"/>
                  <a:gd name="T77" fmla="*/ 28 h 818"/>
                  <a:gd name="T78" fmla="*/ 33 w 1037"/>
                  <a:gd name="T79" fmla="*/ 19 h 818"/>
                  <a:gd name="T80" fmla="*/ 22 w 1037"/>
                  <a:gd name="T81" fmla="*/ 12 h 818"/>
                  <a:gd name="T82" fmla="*/ 15 w 1037"/>
                  <a:gd name="T83" fmla="*/ 7 h 818"/>
                  <a:gd name="T84" fmla="*/ 7 w 1037"/>
                  <a:gd name="T85" fmla="*/ 2 h 818"/>
                  <a:gd name="T86" fmla="*/ 0 w 1037"/>
                  <a:gd name="T87" fmla="*/ 0 h 818"/>
                  <a:gd name="T88" fmla="*/ 8 w 1037"/>
                  <a:gd name="T89" fmla="*/ 2 h 818"/>
                  <a:gd name="T90" fmla="*/ 8 w 1037"/>
                  <a:gd name="T91" fmla="*/ 2 h 818"/>
                  <a:gd name="T92" fmla="*/ 17 w 1037"/>
                  <a:gd name="T93" fmla="*/ 12 h 818"/>
                  <a:gd name="T94" fmla="*/ 24 w 1037"/>
                  <a:gd name="T95" fmla="*/ 30 h 818"/>
                  <a:gd name="T96" fmla="*/ 29 w 1037"/>
                  <a:gd name="T97" fmla="*/ 52 h 818"/>
                  <a:gd name="T98" fmla="*/ 33 w 1037"/>
                  <a:gd name="T99" fmla="*/ 76 h 818"/>
                  <a:gd name="T100" fmla="*/ 38 w 1037"/>
                  <a:gd name="T101" fmla="*/ 102 h 818"/>
                  <a:gd name="T102" fmla="*/ 40 w 1037"/>
                  <a:gd name="T103" fmla="*/ 127 h 818"/>
                  <a:gd name="T104" fmla="*/ 43 w 1037"/>
                  <a:gd name="T105" fmla="*/ 149 h 818"/>
                  <a:gd name="T106" fmla="*/ 43 w 1037"/>
                  <a:gd name="T107" fmla="*/ 168 h 818"/>
                  <a:gd name="T108" fmla="*/ 45 w 1037"/>
                  <a:gd name="T109" fmla="*/ 180 h 818"/>
                  <a:gd name="T110" fmla="*/ 45 w 1037"/>
                  <a:gd name="T111" fmla="*/ 184 h 818"/>
                  <a:gd name="T112" fmla="*/ 1037 w 1037"/>
                  <a:gd name="T113" fmla="*/ 818 h 818"/>
                  <a:gd name="T114" fmla="*/ 1021 w 1037"/>
                  <a:gd name="T115" fmla="*/ 619 h 818"/>
                  <a:gd name="T116" fmla="*/ 1021 w 1037"/>
                  <a:gd name="T117" fmla="*/ 619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37" h="818">
                    <a:moveTo>
                      <a:pt x="1021" y="619"/>
                    </a:moveTo>
                    <a:lnTo>
                      <a:pt x="1011" y="612"/>
                    </a:lnTo>
                    <a:lnTo>
                      <a:pt x="988" y="600"/>
                    </a:lnTo>
                    <a:lnTo>
                      <a:pt x="957" y="583"/>
                    </a:lnTo>
                    <a:lnTo>
                      <a:pt x="919" y="562"/>
                    </a:lnTo>
                    <a:lnTo>
                      <a:pt x="876" y="540"/>
                    </a:lnTo>
                    <a:lnTo>
                      <a:pt x="828" y="514"/>
                    </a:lnTo>
                    <a:lnTo>
                      <a:pt x="779" y="486"/>
                    </a:lnTo>
                    <a:lnTo>
                      <a:pt x="731" y="457"/>
                    </a:lnTo>
                    <a:lnTo>
                      <a:pt x="686" y="427"/>
                    </a:lnTo>
                    <a:lnTo>
                      <a:pt x="646" y="398"/>
                    </a:lnTo>
                    <a:lnTo>
                      <a:pt x="646" y="398"/>
                    </a:lnTo>
                    <a:lnTo>
                      <a:pt x="612" y="374"/>
                    </a:lnTo>
                    <a:lnTo>
                      <a:pt x="582" y="356"/>
                    </a:lnTo>
                    <a:lnTo>
                      <a:pt x="558" y="344"/>
                    </a:lnTo>
                    <a:lnTo>
                      <a:pt x="536" y="334"/>
                    </a:lnTo>
                    <a:lnTo>
                      <a:pt x="513" y="325"/>
                    </a:lnTo>
                    <a:lnTo>
                      <a:pt x="491" y="315"/>
                    </a:lnTo>
                    <a:lnTo>
                      <a:pt x="466" y="301"/>
                    </a:lnTo>
                    <a:lnTo>
                      <a:pt x="437" y="282"/>
                    </a:lnTo>
                    <a:lnTo>
                      <a:pt x="404" y="253"/>
                    </a:lnTo>
                    <a:lnTo>
                      <a:pt x="363" y="215"/>
                    </a:lnTo>
                    <a:lnTo>
                      <a:pt x="363" y="215"/>
                    </a:lnTo>
                    <a:lnTo>
                      <a:pt x="333" y="189"/>
                    </a:lnTo>
                    <a:lnTo>
                      <a:pt x="304" y="166"/>
                    </a:lnTo>
                    <a:lnTo>
                      <a:pt x="276" y="146"/>
                    </a:lnTo>
                    <a:lnTo>
                      <a:pt x="247" y="130"/>
                    </a:lnTo>
                    <a:lnTo>
                      <a:pt x="221" y="114"/>
                    </a:lnTo>
                    <a:lnTo>
                      <a:pt x="193" y="102"/>
                    </a:lnTo>
                    <a:lnTo>
                      <a:pt x="169" y="92"/>
                    </a:lnTo>
                    <a:lnTo>
                      <a:pt x="143" y="82"/>
                    </a:lnTo>
                    <a:lnTo>
                      <a:pt x="121" y="73"/>
                    </a:lnTo>
                    <a:lnTo>
                      <a:pt x="97" y="63"/>
                    </a:lnTo>
                    <a:lnTo>
                      <a:pt x="97" y="63"/>
                    </a:lnTo>
                    <a:lnTo>
                      <a:pt x="86" y="57"/>
                    </a:lnTo>
                    <a:lnTo>
                      <a:pt x="74" y="50"/>
                    </a:lnTo>
                    <a:lnTo>
                      <a:pt x="64" y="44"/>
                    </a:lnTo>
                    <a:lnTo>
                      <a:pt x="53" y="35"/>
                    </a:lnTo>
                    <a:lnTo>
                      <a:pt x="41" y="28"/>
                    </a:lnTo>
                    <a:lnTo>
                      <a:pt x="33" y="19"/>
                    </a:lnTo>
                    <a:lnTo>
                      <a:pt x="22" y="12"/>
                    </a:lnTo>
                    <a:lnTo>
                      <a:pt x="15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7" y="12"/>
                    </a:lnTo>
                    <a:lnTo>
                      <a:pt x="24" y="30"/>
                    </a:lnTo>
                    <a:lnTo>
                      <a:pt x="29" y="52"/>
                    </a:lnTo>
                    <a:lnTo>
                      <a:pt x="33" y="76"/>
                    </a:lnTo>
                    <a:lnTo>
                      <a:pt x="38" y="102"/>
                    </a:lnTo>
                    <a:lnTo>
                      <a:pt x="40" y="127"/>
                    </a:lnTo>
                    <a:lnTo>
                      <a:pt x="43" y="149"/>
                    </a:lnTo>
                    <a:lnTo>
                      <a:pt x="43" y="168"/>
                    </a:lnTo>
                    <a:lnTo>
                      <a:pt x="45" y="180"/>
                    </a:lnTo>
                    <a:lnTo>
                      <a:pt x="45" y="184"/>
                    </a:lnTo>
                    <a:lnTo>
                      <a:pt x="1037" y="818"/>
                    </a:lnTo>
                    <a:lnTo>
                      <a:pt x="1021" y="619"/>
                    </a:lnTo>
                    <a:lnTo>
                      <a:pt x="1021" y="619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81" name="Freeform 1105">
                <a:extLst>
                  <a:ext uri="{FF2B5EF4-FFF2-40B4-BE49-F238E27FC236}">
                    <a16:creationId xmlns:a16="http://schemas.microsoft.com/office/drawing/2014/main" id="{944D3A52-3AB6-EE30-D038-109C5379E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824"/>
                <a:ext cx="23" cy="34"/>
              </a:xfrm>
              <a:custGeom>
                <a:avLst/>
                <a:gdLst>
                  <a:gd name="T0" fmla="*/ 45 w 45"/>
                  <a:gd name="T1" fmla="*/ 0 h 68"/>
                  <a:gd name="T2" fmla="*/ 45 w 45"/>
                  <a:gd name="T3" fmla="*/ 2 h 68"/>
                  <a:gd name="T4" fmla="*/ 41 w 45"/>
                  <a:gd name="T5" fmla="*/ 5 h 68"/>
                  <a:gd name="T6" fmla="*/ 38 w 45"/>
                  <a:gd name="T7" fmla="*/ 12 h 68"/>
                  <a:gd name="T8" fmla="*/ 34 w 45"/>
                  <a:gd name="T9" fmla="*/ 19 h 68"/>
                  <a:gd name="T10" fmla="*/ 29 w 45"/>
                  <a:gd name="T11" fmla="*/ 28 h 68"/>
                  <a:gd name="T12" fmla="*/ 24 w 45"/>
                  <a:gd name="T13" fmla="*/ 36 h 68"/>
                  <a:gd name="T14" fmla="*/ 17 w 45"/>
                  <a:gd name="T15" fmla="*/ 45 h 68"/>
                  <a:gd name="T16" fmla="*/ 12 w 45"/>
                  <a:gd name="T17" fmla="*/ 54 h 68"/>
                  <a:gd name="T18" fmla="*/ 5 w 45"/>
                  <a:gd name="T19" fmla="*/ 61 h 68"/>
                  <a:gd name="T20" fmla="*/ 0 w 45"/>
                  <a:gd name="T2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68">
                    <a:moveTo>
                      <a:pt x="45" y="0"/>
                    </a:moveTo>
                    <a:lnTo>
                      <a:pt x="45" y="2"/>
                    </a:lnTo>
                    <a:lnTo>
                      <a:pt x="41" y="5"/>
                    </a:lnTo>
                    <a:lnTo>
                      <a:pt x="38" y="12"/>
                    </a:lnTo>
                    <a:lnTo>
                      <a:pt x="34" y="19"/>
                    </a:lnTo>
                    <a:lnTo>
                      <a:pt x="29" y="28"/>
                    </a:lnTo>
                    <a:lnTo>
                      <a:pt x="24" y="36"/>
                    </a:lnTo>
                    <a:lnTo>
                      <a:pt x="17" y="45"/>
                    </a:lnTo>
                    <a:lnTo>
                      <a:pt x="12" y="54"/>
                    </a:lnTo>
                    <a:lnTo>
                      <a:pt x="5" y="61"/>
                    </a:lnTo>
                    <a:lnTo>
                      <a:pt x="0" y="68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82" name="Freeform 1106">
                <a:extLst>
                  <a:ext uri="{FF2B5EF4-FFF2-40B4-BE49-F238E27FC236}">
                    <a16:creationId xmlns:a16="http://schemas.microsoft.com/office/drawing/2014/main" id="{82946497-76ED-8F71-186B-52D739963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400"/>
                <a:ext cx="108" cy="50"/>
              </a:xfrm>
              <a:custGeom>
                <a:avLst/>
                <a:gdLst>
                  <a:gd name="T0" fmla="*/ 201 w 218"/>
                  <a:gd name="T1" fmla="*/ 62 h 101"/>
                  <a:gd name="T2" fmla="*/ 190 w 218"/>
                  <a:gd name="T3" fmla="*/ 64 h 101"/>
                  <a:gd name="T4" fmla="*/ 176 w 218"/>
                  <a:gd name="T5" fmla="*/ 64 h 101"/>
                  <a:gd name="T6" fmla="*/ 166 w 218"/>
                  <a:gd name="T7" fmla="*/ 62 h 101"/>
                  <a:gd name="T8" fmla="*/ 159 w 218"/>
                  <a:gd name="T9" fmla="*/ 62 h 101"/>
                  <a:gd name="T10" fmla="*/ 157 w 218"/>
                  <a:gd name="T11" fmla="*/ 62 h 101"/>
                  <a:gd name="T12" fmla="*/ 135 w 218"/>
                  <a:gd name="T13" fmla="*/ 64 h 101"/>
                  <a:gd name="T14" fmla="*/ 116 w 218"/>
                  <a:gd name="T15" fmla="*/ 71 h 101"/>
                  <a:gd name="T16" fmla="*/ 100 w 218"/>
                  <a:gd name="T17" fmla="*/ 80 h 101"/>
                  <a:gd name="T18" fmla="*/ 83 w 218"/>
                  <a:gd name="T19" fmla="*/ 88 h 101"/>
                  <a:gd name="T20" fmla="*/ 62 w 218"/>
                  <a:gd name="T21" fmla="*/ 95 h 101"/>
                  <a:gd name="T22" fmla="*/ 49 w 218"/>
                  <a:gd name="T23" fmla="*/ 99 h 101"/>
                  <a:gd name="T24" fmla="*/ 26 w 218"/>
                  <a:gd name="T25" fmla="*/ 101 h 101"/>
                  <a:gd name="T26" fmla="*/ 9 w 218"/>
                  <a:gd name="T27" fmla="*/ 97 h 101"/>
                  <a:gd name="T28" fmla="*/ 0 w 218"/>
                  <a:gd name="T29" fmla="*/ 85 h 101"/>
                  <a:gd name="T30" fmla="*/ 2 w 218"/>
                  <a:gd name="T31" fmla="*/ 68 h 101"/>
                  <a:gd name="T32" fmla="*/ 7 w 218"/>
                  <a:gd name="T33" fmla="*/ 56 h 101"/>
                  <a:gd name="T34" fmla="*/ 24 w 218"/>
                  <a:gd name="T35" fmla="*/ 37 h 101"/>
                  <a:gd name="T36" fmla="*/ 50 w 218"/>
                  <a:gd name="T37" fmla="*/ 21 h 101"/>
                  <a:gd name="T38" fmla="*/ 80 w 218"/>
                  <a:gd name="T39" fmla="*/ 11 h 101"/>
                  <a:gd name="T40" fmla="*/ 111 w 218"/>
                  <a:gd name="T41" fmla="*/ 2 h 101"/>
                  <a:gd name="T42" fmla="*/ 140 w 218"/>
                  <a:gd name="T43" fmla="*/ 0 h 101"/>
                  <a:gd name="T44" fmla="*/ 149 w 218"/>
                  <a:gd name="T45" fmla="*/ 0 h 101"/>
                  <a:gd name="T46" fmla="*/ 169 w 218"/>
                  <a:gd name="T47" fmla="*/ 2 h 101"/>
                  <a:gd name="T48" fmla="*/ 190 w 218"/>
                  <a:gd name="T49" fmla="*/ 7 h 101"/>
                  <a:gd name="T50" fmla="*/ 207 w 218"/>
                  <a:gd name="T51" fmla="*/ 16 h 101"/>
                  <a:gd name="T52" fmla="*/ 218 w 218"/>
                  <a:gd name="T53" fmla="*/ 33 h 101"/>
                  <a:gd name="T54" fmla="*/ 218 w 218"/>
                  <a:gd name="T55" fmla="*/ 43 h 101"/>
                  <a:gd name="T56" fmla="*/ 218 w 218"/>
                  <a:gd name="T57" fmla="*/ 49 h 101"/>
                  <a:gd name="T58" fmla="*/ 216 w 218"/>
                  <a:gd name="T59" fmla="*/ 52 h 101"/>
                  <a:gd name="T60" fmla="*/ 213 w 218"/>
                  <a:gd name="T61" fmla="*/ 56 h 101"/>
                  <a:gd name="T62" fmla="*/ 209 w 218"/>
                  <a:gd name="T63" fmla="*/ 57 h 101"/>
                  <a:gd name="T64" fmla="*/ 206 w 218"/>
                  <a:gd name="T65" fmla="*/ 6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01">
                    <a:moveTo>
                      <a:pt x="206" y="61"/>
                    </a:moveTo>
                    <a:lnTo>
                      <a:pt x="201" y="62"/>
                    </a:lnTo>
                    <a:lnTo>
                      <a:pt x="195" y="62"/>
                    </a:lnTo>
                    <a:lnTo>
                      <a:pt x="190" y="64"/>
                    </a:lnTo>
                    <a:lnTo>
                      <a:pt x="183" y="64"/>
                    </a:lnTo>
                    <a:lnTo>
                      <a:pt x="176" y="64"/>
                    </a:lnTo>
                    <a:lnTo>
                      <a:pt x="171" y="64"/>
                    </a:lnTo>
                    <a:lnTo>
                      <a:pt x="166" y="62"/>
                    </a:lnTo>
                    <a:lnTo>
                      <a:pt x="163" y="62"/>
                    </a:lnTo>
                    <a:lnTo>
                      <a:pt x="159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45" y="62"/>
                    </a:lnTo>
                    <a:lnTo>
                      <a:pt x="135" y="64"/>
                    </a:lnTo>
                    <a:lnTo>
                      <a:pt x="125" y="68"/>
                    </a:lnTo>
                    <a:lnTo>
                      <a:pt x="116" y="71"/>
                    </a:lnTo>
                    <a:lnTo>
                      <a:pt x="107" y="75"/>
                    </a:lnTo>
                    <a:lnTo>
                      <a:pt x="100" y="80"/>
                    </a:lnTo>
                    <a:lnTo>
                      <a:pt x="92" y="83"/>
                    </a:lnTo>
                    <a:lnTo>
                      <a:pt x="83" y="88"/>
                    </a:lnTo>
                    <a:lnTo>
                      <a:pt x="74" y="92"/>
                    </a:lnTo>
                    <a:lnTo>
                      <a:pt x="62" y="95"/>
                    </a:lnTo>
                    <a:lnTo>
                      <a:pt x="62" y="95"/>
                    </a:lnTo>
                    <a:lnTo>
                      <a:pt x="49" y="99"/>
                    </a:lnTo>
                    <a:lnTo>
                      <a:pt x="36" y="101"/>
                    </a:lnTo>
                    <a:lnTo>
                      <a:pt x="26" y="101"/>
                    </a:lnTo>
                    <a:lnTo>
                      <a:pt x="17" y="99"/>
                    </a:lnTo>
                    <a:lnTo>
                      <a:pt x="9" y="97"/>
                    </a:lnTo>
                    <a:lnTo>
                      <a:pt x="4" y="92"/>
                    </a:lnTo>
                    <a:lnTo>
                      <a:pt x="0" y="85"/>
                    </a:lnTo>
                    <a:lnTo>
                      <a:pt x="0" y="78"/>
                    </a:lnTo>
                    <a:lnTo>
                      <a:pt x="2" y="68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14" y="45"/>
                    </a:lnTo>
                    <a:lnTo>
                      <a:pt x="24" y="37"/>
                    </a:lnTo>
                    <a:lnTo>
                      <a:pt x="36" y="28"/>
                    </a:lnTo>
                    <a:lnTo>
                      <a:pt x="50" y="21"/>
                    </a:lnTo>
                    <a:lnTo>
                      <a:pt x="64" y="16"/>
                    </a:lnTo>
                    <a:lnTo>
                      <a:pt x="80" y="11"/>
                    </a:lnTo>
                    <a:lnTo>
                      <a:pt x="95" y="5"/>
                    </a:lnTo>
                    <a:lnTo>
                      <a:pt x="111" y="2"/>
                    </a:lnTo>
                    <a:lnTo>
                      <a:pt x="126" y="0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2"/>
                    </a:lnTo>
                    <a:lnTo>
                      <a:pt x="182" y="4"/>
                    </a:lnTo>
                    <a:lnTo>
                      <a:pt x="190" y="7"/>
                    </a:lnTo>
                    <a:lnTo>
                      <a:pt x="201" y="11"/>
                    </a:lnTo>
                    <a:lnTo>
                      <a:pt x="207" y="16"/>
                    </a:lnTo>
                    <a:lnTo>
                      <a:pt x="214" y="24"/>
                    </a:lnTo>
                    <a:lnTo>
                      <a:pt x="218" y="33"/>
                    </a:lnTo>
                    <a:lnTo>
                      <a:pt x="218" y="43"/>
                    </a:lnTo>
                    <a:lnTo>
                      <a:pt x="218" y="43"/>
                    </a:lnTo>
                    <a:lnTo>
                      <a:pt x="218" y="47"/>
                    </a:lnTo>
                    <a:lnTo>
                      <a:pt x="218" y="49"/>
                    </a:lnTo>
                    <a:lnTo>
                      <a:pt x="216" y="50"/>
                    </a:lnTo>
                    <a:lnTo>
                      <a:pt x="216" y="52"/>
                    </a:lnTo>
                    <a:lnTo>
                      <a:pt x="214" y="54"/>
                    </a:lnTo>
                    <a:lnTo>
                      <a:pt x="213" y="56"/>
                    </a:lnTo>
                    <a:lnTo>
                      <a:pt x="211" y="56"/>
                    </a:lnTo>
                    <a:lnTo>
                      <a:pt x="209" y="57"/>
                    </a:lnTo>
                    <a:lnTo>
                      <a:pt x="207" y="59"/>
                    </a:lnTo>
                    <a:lnTo>
                      <a:pt x="206" y="61"/>
                    </a:lnTo>
                    <a:lnTo>
                      <a:pt x="206" y="61"/>
                    </a:lnTo>
                    <a:close/>
                  </a:path>
                </a:pathLst>
              </a:custGeom>
              <a:solidFill>
                <a:srgbClr val="FF0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83" name="Freeform 1107">
                <a:extLst>
                  <a:ext uri="{FF2B5EF4-FFF2-40B4-BE49-F238E27FC236}">
                    <a16:creationId xmlns:a16="http://schemas.microsoft.com/office/drawing/2014/main" id="{A252F3D8-1348-FCBE-84DF-689C4C32F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400"/>
                <a:ext cx="108" cy="50"/>
              </a:xfrm>
              <a:custGeom>
                <a:avLst/>
                <a:gdLst>
                  <a:gd name="T0" fmla="*/ 201 w 218"/>
                  <a:gd name="T1" fmla="*/ 62 h 101"/>
                  <a:gd name="T2" fmla="*/ 190 w 218"/>
                  <a:gd name="T3" fmla="*/ 64 h 101"/>
                  <a:gd name="T4" fmla="*/ 176 w 218"/>
                  <a:gd name="T5" fmla="*/ 64 h 101"/>
                  <a:gd name="T6" fmla="*/ 166 w 218"/>
                  <a:gd name="T7" fmla="*/ 62 h 101"/>
                  <a:gd name="T8" fmla="*/ 159 w 218"/>
                  <a:gd name="T9" fmla="*/ 62 h 101"/>
                  <a:gd name="T10" fmla="*/ 157 w 218"/>
                  <a:gd name="T11" fmla="*/ 62 h 101"/>
                  <a:gd name="T12" fmla="*/ 135 w 218"/>
                  <a:gd name="T13" fmla="*/ 64 h 101"/>
                  <a:gd name="T14" fmla="*/ 116 w 218"/>
                  <a:gd name="T15" fmla="*/ 71 h 101"/>
                  <a:gd name="T16" fmla="*/ 100 w 218"/>
                  <a:gd name="T17" fmla="*/ 80 h 101"/>
                  <a:gd name="T18" fmla="*/ 83 w 218"/>
                  <a:gd name="T19" fmla="*/ 88 h 101"/>
                  <a:gd name="T20" fmla="*/ 62 w 218"/>
                  <a:gd name="T21" fmla="*/ 95 h 101"/>
                  <a:gd name="T22" fmla="*/ 49 w 218"/>
                  <a:gd name="T23" fmla="*/ 99 h 101"/>
                  <a:gd name="T24" fmla="*/ 26 w 218"/>
                  <a:gd name="T25" fmla="*/ 101 h 101"/>
                  <a:gd name="T26" fmla="*/ 9 w 218"/>
                  <a:gd name="T27" fmla="*/ 97 h 101"/>
                  <a:gd name="T28" fmla="*/ 0 w 218"/>
                  <a:gd name="T29" fmla="*/ 85 h 101"/>
                  <a:gd name="T30" fmla="*/ 2 w 218"/>
                  <a:gd name="T31" fmla="*/ 68 h 101"/>
                  <a:gd name="T32" fmla="*/ 7 w 218"/>
                  <a:gd name="T33" fmla="*/ 56 h 101"/>
                  <a:gd name="T34" fmla="*/ 24 w 218"/>
                  <a:gd name="T35" fmla="*/ 37 h 101"/>
                  <a:gd name="T36" fmla="*/ 50 w 218"/>
                  <a:gd name="T37" fmla="*/ 21 h 101"/>
                  <a:gd name="T38" fmla="*/ 80 w 218"/>
                  <a:gd name="T39" fmla="*/ 11 h 101"/>
                  <a:gd name="T40" fmla="*/ 111 w 218"/>
                  <a:gd name="T41" fmla="*/ 2 h 101"/>
                  <a:gd name="T42" fmla="*/ 140 w 218"/>
                  <a:gd name="T43" fmla="*/ 0 h 101"/>
                  <a:gd name="T44" fmla="*/ 149 w 218"/>
                  <a:gd name="T45" fmla="*/ 0 h 101"/>
                  <a:gd name="T46" fmla="*/ 169 w 218"/>
                  <a:gd name="T47" fmla="*/ 2 h 101"/>
                  <a:gd name="T48" fmla="*/ 190 w 218"/>
                  <a:gd name="T49" fmla="*/ 7 h 101"/>
                  <a:gd name="T50" fmla="*/ 207 w 218"/>
                  <a:gd name="T51" fmla="*/ 16 h 101"/>
                  <a:gd name="T52" fmla="*/ 218 w 218"/>
                  <a:gd name="T53" fmla="*/ 33 h 101"/>
                  <a:gd name="T54" fmla="*/ 218 w 218"/>
                  <a:gd name="T55" fmla="*/ 43 h 101"/>
                  <a:gd name="T56" fmla="*/ 218 w 218"/>
                  <a:gd name="T57" fmla="*/ 49 h 101"/>
                  <a:gd name="T58" fmla="*/ 216 w 218"/>
                  <a:gd name="T59" fmla="*/ 52 h 101"/>
                  <a:gd name="T60" fmla="*/ 213 w 218"/>
                  <a:gd name="T61" fmla="*/ 56 h 101"/>
                  <a:gd name="T62" fmla="*/ 209 w 218"/>
                  <a:gd name="T63" fmla="*/ 57 h 101"/>
                  <a:gd name="T64" fmla="*/ 206 w 218"/>
                  <a:gd name="T65" fmla="*/ 6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01">
                    <a:moveTo>
                      <a:pt x="206" y="61"/>
                    </a:moveTo>
                    <a:lnTo>
                      <a:pt x="201" y="62"/>
                    </a:lnTo>
                    <a:lnTo>
                      <a:pt x="195" y="62"/>
                    </a:lnTo>
                    <a:lnTo>
                      <a:pt x="190" y="64"/>
                    </a:lnTo>
                    <a:lnTo>
                      <a:pt x="183" y="64"/>
                    </a:lnTo>
                    <a:lnTo>
                      <a:pt x="176" y="64"/>
                    </a:lnTo>
                    <a:lnTo>
                      <a:pt x="171" y="64"/>
                    </a:lnTo>
                    <a:lnTo>
                      <a:pt x="166" y="62"/>
                    </a:lnTo>
                    <a:lnTo>
                      <a:pt x="163" y="62"/>
                    </a:lnTo>
                    <a:lnTo>
                      <a:pt x="159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45" y="62"/>
                    </a:lnTo>
                    <a:lnTo>
                      <a:pt x="135" y="64"/>
                    </a:lnTo>
                    <a:lnTo>
                      <a:pt x="125" y="68"/>
                    </a:lnTo>
                    <a:lnTo>
                      <a:pt x="116" y="71"/>
                    </a:lnTo>
                    <a:lnTo>
                      <a:pt x="107" y="75"/>
                    </a:lnTo>
                    <a:lnTo>
                      <a:pt x="100" y="80"/>
                    </a:lnTo>
                    <a:lnTo>
                      <a:pt x="92" y="83"/>
                    </a:lnTo>
                    <a:lnTo>
                      <a:pt x="83" y="88"/>
                    </a:lnTo>
                    <a:lnTo>
                      <a:pt x="74" y="92"/>
                    </a:lnTo>
                    <a:lnTo>
                      <a:pt x="62" y="95"/>
                    </a:lnTo>
                    <a:lnTo>
                      <a:pt x="62" y="95"/>
                    </a:lnTo>
                    <a:lnTo>
                      <a:pt x="49" y="99"/>
                    </a:lnTo>
                    <a:lnTo>
                      <a:pt x="36" y="101"/>
                    </a:lnTo>
                    <a:lnTo>
                      <a:pt x="26" y="101"/>
                    </a:lnTo>
                    <a:lnTo>
                      <a:pt x="17" y="99"/>
                    </a:lnTo>
                    <a:lnTo>
                      <a:pt x="9" y="97"/>
                    </a:lnTo>
                    <a:lnTo>
                      <a:pt x="4" y="92"/>
                    </a:lnTo>
                    <a:lnTo>
                      <a:pt x="0" y="85"/>
                    </a:lnTo>
                    <a:lnTo>
                      <a:pt x="0" y="78"/>
                    </a:lnTo>
                    <a:lnTo>
                      <a:pt x="2" y="68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14" y="45"/>
                    </a:lnTo>
                    <a:lnTo>
                      <a:pt x="24" y="37"/>
                    </a:lnTo>
                    <a:lnTo>
                      <a:pt x="36" y="28"/>
                    </a:lnTo>
                    <a:lnTo>
                      <a:pt x="50" y="21"/>
                    </a:lnTo>
                    <a:lnTo>
                      <a:pt x="64" y="16"/>
                    </a:lnTo>
                    <a:lnTo>
                      <a:pt x="80" y="11"/>
                    </a:lnTo>
                    <a:lnTo>
                      <a:pt x="95" y="5"/>
                    </a:lnTo>
                    <a:lnTo>
                      <a:pt x="111" y="2"/>
                    </a:lnTo>
                    <a:lnTo>
                      <a:pt x="126" y="0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2"/>
                    </a:lnTo>
                    <a:lnTo>
                      <a:pt x="182" y="4"/>
                    </a:lnTo>
                    <a:lnTo>
                      <a:pt x="190" y="7"/>
                    </a:lnTo>
                    <a:lnTo>
                      <a:pt x="201" y="11"/>
                    </a:lnTo>
                    <a:lnTo>
                      <a:pt x="207" y="16"/>
                    </a:lnTo>
                    <a:lnTo>
                      <a:pt x="214" y="24"/>
                    </a:lnTo>
                    <a:lnTo>
                      <a:pt x="218" y="33"/>
                    </a:lnTo>
                    <a:lnTo>
                      <a:pt x="218" y="43"/>
                    </a:lnTo>
                    <a:lnTo>
                      <a:pt x="218" y="43"/>
                    </a:lnTo>
                    <a:lnTo>
                      <a:pt x="218" y="47"/>
                    </a:lnTo>
                    <a:lnTo>
                      <a:pt x="218" y="49"/>
                    </a:lnTo>
                    <a:lnTo>
                      <a:pt x="216" y="50"/>
                    </a:lnTo>
                    <a:lnTo>
                      <a:pt x="216" y="52"/>
                    </a:lnTo>
                    <a:lnTo>
                      <a:pt x="214" y="54"/>
                    </a:lnTo>
                    <a:lnTo>
                      <a:pt x="213" y="56"/>
                    </a:lnTo>
                    <a:lnTo>
                      <a:pt x="211" y="56"/>
                    </a:lnTo>
                    <a:lnTo>
                      <a:pt x="209" y="57"/>
                    </a:lnTo>
                    <a:lnTo>
                      <a:pt x="207" y="59"/>
                    </a:lnTo>
                    <a:lnTo>
                      <a:pt x="206" y="61"/>
                    </a:lnTo>
                    <a:lnTo>
                      <a:pt x="206" y="61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84" name="Freeform 1108">
                <a:extLst>
                  <a:ext uri="{FF2B5EF4-FFF2-40B4-BE49-F238E27FC236}">
                    <a16:creationId xmlns:a16="http://schemas.microsoft.com/office/drawing/2014/main" id="{98BD58E4-8B52-01C5-2133-63A5B31FC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413"/>
                <a:ext cx="86" cy="26"/>
              </a:xfrm>
              <a:custGeom>
                <a:avLst/>
                <a:gdLst>
                  <a:gd name="T0" fmla="*/ 153 w 172"/>
                  <a:gd name="T1" fmla="*/ 4 h 52"/>
                  <a:gd name="T2" fmla="*/ 131 w 172"/>
                  <a:gd name="T3" fmla="*/ 0 h 52"/>
                  <a:gd name="T4" fmla="*/ 107 w 172"/>
                  <a:gd name="T5" fmla="*/ 0 h 52"/>
                  <a:gd name="T6" fmla="*/ 86 w 172"/>
                  <a:gd name="T7" fmla="*/ 4 h 52"/>
                  <a:gd name="T8" fmla="*/ 67 w 172"/>
                  <a:gd name="T9" fmla="*/ 9 h 52"/>
                  <a:gd name="T10" fmla="*/ 50 w 172"/>
                  <a:gd name="T11" fmla="*/ 16 h 52"/>
                  <a:gd name="T12" fmla="*/ 34 w 172"/>
                  <a:gd name="T13" fmla="*/ 23 h 52"/>
                  <a:gd name="T14" fmla="*/ 22 w 172"/>
                  <a:gd name="T15" fmla="*/ 30 h 52"/>
                  <a:gd name="T16" fmla="*/ 13 w 172"/>
                  <a:gd name="T17" fmla="*/ 35 h 52"/>
                  <a:gd name="T18" fmla="*/ 8 w 172"/>
                  <a:gd name="T19" fmla="*/ 38 h 52"/>
                  <a:gd name="T20" fmla="*/ 6 w 172"/>
                  <a:gd name="T21" fmla="*/ 40 h 52"/>
                  <a:gd name="T22" fmla="*/ 6 w 172"/>
                  <a:gd name="T23" fmla="*/ 40 h 52"/>
                  <a:gd name="T24" fmla="*/ 6 w 172"/>
                  <a:gd name="T25" fmla="*/ 40 h 52"/>
                  <a:gd name="T26" fmla="*/ 5 w 172"/>
                  <a:gd name="T27" fmla="*/ 42 h 52"/>
                  <a:gd name="T28" fmla="*/ 3 w 172"/>
                  <a:gd name="T29" fmla="*/ 43 h 52"/>
                  <a:gd name="T30" fmla="*/ 1 w 172"/>
                  <a:gd name="T31" fmla="*/ 45 h 52"/>
                  <a:gd name="T32" fmla="*/ 0 w 172"/>
                  <a:gd name="T33" fmla="*/ 47 h 52"/>
                  <a:gd name="T34" fmla="*/ 0 w 172"/>
                  <a:gd name="T35" fmla="*/ 49 h 52"/>
                  <a:gd name="T36" fmla="*/ 0 w 172"/>
                  <a:gd name="T37" fmla="*/ 50 h 52"/>
                  <a:gd name="T38" fmla="*/ 1 w 172"/>
                  <a:gd name="T39" fmla="*/ 50 h 52"/>
                  <a:gd name="T40" fmla="*/ 3 w 172"/>
                  <a:gd name="T41" fmla="*/ 52 h 52"/>
                  <a:gd name="T42" fmla="*/ 6 w 172"/>
                  <a:gd name="T43" fmla="*/ 52 h 52"/>
                  <a:gd name="T44" fmla="*/ 6 w 172"/>
                  <a:gd name="T45" fmla="*/ 52 h 52"/>
                  <a:gd name="T46" fmla="*/ 10 w 172"/>
                  <a:gd name="T47" fmla="*/ 50 h 52"/>
                  <a:gd name="T48" fmla="*/ 17 w 172"/>
                  <a:gd name="T49" fmla="*/ 45 h 52"/>
                  <a:gd name="T50" fmla="*/ 26 w 172"/>
                  <a:gd name="T51" fmla="*/ 40 h 52"/>
                  <a:gd name="T52" fmla="*/ 38 w 172"/>
                  <a:gd name="T53" fmla="*/ 33 h 52"/>
                  <a:gd name="T54" fmla="*/ 51 w 172"/>
                  <a:gd name="T55" fmla="*/ 26 h 52"/>
                  <a:gd name="T56" fmla="*/ 69 w 172"/>
                  <a:gd name="T57" fmla="*/ 21 h 52"/>
                  <a:gd name="T58" fmla="*/ 86 w 172"/>
                  <a:gd name="T59" fmla="*/ 16 h 52"/>
                  <a:gd name="T60" fmla="*/ 107 w 172"/>
                  <a:gd name="T61" fmla="*/ 12 h 52"/>
                  <a:gd name="T62" fmla="*/ 129 w 172"/>
                  <a:gd name="T63" fmla="*/ 12 h 52"/>
                  <a:gd name="T64" fmla="*/ 152 w 172"/>
                  <a:gd name="T65" fmla="*/ 16 h 52"/>
                  <a:gd name="T66" fmla="*/ 152 w 172"/>
                  <a:gd name="T67" fmla="*/ 16 h 52"/>
                  <a:gd name="T68" fmla="*/ 157 w 172"/>
                  <a:gd name="T69" fmla="*/ 16 h 52"/>
                  <a:gd name="T70" fmla="*/ 162 w 172"/>
                  <a:gd name="T71" fmla="*/ 16 h 52"/>
                  <a:gd name="T72" fmla="*/ 167 w 172"/>
                  <a:gd name="T73" fmla="*/ 16 h 52"/>
                  <a:gd name="T74" fmla="*/ 169 w 172"/>
                  <a:gd name="T75" fmla="*/ 14 h 52"/>
                  <a:gd name="T76" fmla="*/ 172 w 172"/>
                  <a:gd name="T77" fmla="*/ 14 h 52"/>
                  <a:gd name="T78" fmla="*/ 172 w 172"/>
                  <a:gd name="T79" fmla="*/ 12 h 52"/>
                  <a:gd name="T80" fmla="*/ 171 w 172"/>
                  <a:gd name="T81" fmla="*/ 9 h 52"/>
                  <a:gd name="T82" fmla="*/ 167 w 172"/>
                  <a:gd name="T83" fmla="*/ 7 h 52"/>
                  <a:gd name="T84" fmla="*/ 162 w 172"/>
                  <a:gd name="T85" fmla="*/ 5 h 52"/>
                  <a:gd name="T86" fmla="*/ 153 w 172"/>
                  <a:gd name="T87" fmla="*/ 4 h 52"/>
                  <a:gd name="T88" fmla="*/ 153 w 172"/>
                  <a:gd name="T89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2" h="52">
                    <a:moveTo>
                      <a:pt x="153" y="4"/>
                    </a:moveTo>
                    <a:lnTo>
                      <a:pt x="131" y="0"/>
                    </a:lnTo>
                    <a:lnTo>
                      <a:pt x="107" y="0"/>
                    </a:lnTo>
                    <a:lnTo>
                      <a:pt x="86" y="4"/>
                    </a:lnTo>
                    <a:lnTo>
                      <a:pt x="67" y="9"/>
                    </a:lnTo>
                    <a:lnTo>
                      <a:pt x="50" y="16"/>
                    </a:lnTo>
                    <a:lnTo>
                      <a:pt x="34" y="23"/>
                    </a:lnTo>
                    <a:lnTo>
                      <a:pt x="22" y="30"/>
                    </a:lnTo>
                    <a:lnTo>
                      <a:pt x="13" y="35"/>
                    </a:lnTo>
                    <a:lnTo>
                      <a:pt x="8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5" y="42"/>
                    </a:lnTo>
                    <a:lnTo>
                      <a:pt x="3" y="43"/>
                    </a:lnTo>
                    <a:lnTo>
                      <a:pt x="1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" y="50"/>
                    </a:lnTo>
                    <a:lnTo>
                      <a:pt x="3" y="52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10" y="50"/>
                    </a:lnTo>
                    <a:lnTo>
                      <a:pt x="17" y="45"/>
                    </a:lnTo>
                    <a:lnTo>
                      <a:pt x="26" y="40"/>
                    </a:lnTo>
                    <a:lnTo>
                      <a:pt x="38" y="33"/>
                    </a:lnTo>
                    <a:lnTo>
                      <a:pt x="51" y="26"/>
                    </a:lnTo>
                    <a:lnTo>
                      <a:pt x="69" y="21"/>
                    </a:lnTo>
                    <a:lnTo>
                      <a:pt x="86" y="16"/>
                    </a:lnTo>
                    <a:lnTo>
                      <a:pt x="107" y="12"/>
                    </a:lnTo>
                    <a:lnTo>
                      <a:pt x="129" y="12"/>
                    </a:lnTo>
                    <a:lnTo>
                      <a:pt x="152" y="16"/>
                    </a:lnTo>
                    <a:lnTo>
                      <a:pt x="152" y="16"/>
                    </a:lnTo>
                    <a:lnTo>
                      <a:pt x="157" y="16"/>
                    </a:lnTo>
                    <a:lnTo>
                      <a:pt x="162" y="16"/>
                    </a:lnTo>
                    <a:lnTo>
                      <a:pt x="167" y="16"/>
                    </a:lnTo>
                    <a:lnTo>
                      <a:pt x="169" y="14"/>
                    </a:lnTo>
                    <a:lnTo>
                      <a:pt x="172" y="14"/>
                    </a:lnTo>
                    <a:lnTo>
                      <a:pt x="172" y="12"/>
                    </a:lnTo>
                    <a:lnTo>
                      <a:pt x="171" y="9"/>
                    </a:lnTo>
                    <a:lnTo>
                      <a:pt x="167" y="7"/>
                    </a:lnTo>
                    <a:lnTo>
                      <a:pt x="162" y="5"/>
                    </a:lnTo>
                    <a:lnTo>
                      <a:pt x="153" y="4"/>
                    </a:lnTo>
                    <a:lnTo>
                      <a:pt x="15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85" name="Freeform 1109">
                <a:extLst>
                  <a:ext uri="{FF2B5EF4-FFF2-40B4-BE49-F238E27FC236}">
                    <a16:creationId xmlns:a16="http://schemas.microsoft.com/office/drawing/2014/main" id="{58F7FFDD-69B0-8DC5-B6CA-CAC7FF267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413"/>
                <a:ext cx="86" cy="26"/>
              </a:xfrm>
              <a:custGeom>
                <a:avLst/>
                <a:gdLst>
                  <a:gd name="T0" fmla="*/ 153 w 172"/>
                  <a:gd name="T1" fmla="*/ 4 h 52"/>
                  <a:gd name="T2" fmla="*/ 131 w 172"/>
                  <a:gd name="T3" fmla="*/ 0 h 52"/>
                  <a:gd name="T4" fmla="*/ 107 w 172"/>
                  <a:gd name="T5" fmla="*/ 0 h 52"/>
                  <a:gd name="T6" fmla="*/ 86 w 172"/>
                  <a:gd name="T7" fmla="*/ 4 h 52"/>
                  <a:gd name="T8" fmla="*/ 67 w 172"/>
                  <a:gd name="T9" fmla="*/ 9 h 52"/>
                  <a:gd name="T10" fmla="*/ 50 w 172"/>
                  <a:gd name="T11" fmla="*/ 16 h 52"/>
                  <a:gd name="T12" fmla="*/ 34 w 172"/>
                  <a:gd name="T13" fmla="*/ 23 h 52"/>
                  <a:gd name="T14" fmla="*/ 22 w 172"/>
                  <a:gd name="T15" fmla="*/ 30 h 52"/>
                  <a:gd name="T16" fmla="*/ 13 w 172"/>
                  <a:gd name="T17" fmla="*/ 35 h 52"/>
                  <a:gd name="T18" fmla="*/ 8 w 172"/>
                  <a:gd name="T19" fmla="*/ 38 h 52"/>
                  <a:gd name="T20" fmla="*/ 6 w 172"/>
                  <a:gd name="T21" fmla="*/ 40 h 52"/>
                  <a:gd name="T22" fmla="*/ 6 w 172"/>
                  <a:gd name="T23" fmla="*/ 40 h 52"/>
                  <a:gd name="T24" fmla="*/ 6 w 172"/>
                  <a:gd name="T25" fmla="*/ 40 h 52"/>
                  <a:gd name="T26" fmla="*/ 5 w 172"/>
                  <a:gd name="T27" fmla="*/ 42 h 52"/>
                  <a:gd name="T28" fmla="*/ 3 w 172"/>
                  <a:gd name="T29" fmla="*/ 43 h 52"/>
                  <a:gd name="T30" fmla="*/ 1 w 172"/>
                  <a:gd name="T31" fmla="*/ 45 h 52"/>
                  <a:gd name="T32" fmla="*/ 0 w 172"/>
                  <a:gd name="T33" fmla="*/ 47 h 52"/>
                  <a:gd name="T34" fmla="*/ 0 w 172"/>
                  <a:gd name="T35" fmla="*/ 49 h 52"/>
                  <a:gd name="T36" fmla="*/ 0 w 172"/>
                  <a:gd name="T37" fmla="*/ 50 h 52"/>
                  <a:gd name="T38" fmla="*/ 1 w 172"/>
                  <a:gd name="T39" fmla="*/ 50 h 52"/>
                  <a:gd name="T40" fmla="*/ 3 w 172"/>
                  <a:gd name="T41" fmla="*/ 52 h 52"/>
                  <a:gd name="T42" fmla="*/ 6 w 172"/>
                  <a:gd name="T43" fmla="*/ 52 h 52"/>
                  <a:gd name="T44" fmla="*/ 6 w 172"/>
                  <a:gd name="T45" fmla="*/ 52 h 52"/>
                  <a:gd name="T46" fmla="*/ 10 w 172"/>
                  <a:gd name="T47" fmla="*/ 50 h 52"/>
                  <a:gd name="T48" fmla="*/ 17 w 172"/>
                  <a:gd name="T49" fmla="*/ 45 h 52"/>
                  <a:gd name="T50" fmla="*/ 26 w 172"/>
                  <a:gd name="T51" fmla="*/ 40 h 52"/>
                  <a:gd name="T52" fmla="*/ 38 w 172"/>
                  <a:gd name="T53" fmla="*/ 33 h 52"/>
                  <a:gd name="T54" fmla="*/ 51 w 172"/>
                  <a:gd name="T55" fmla="*/ 26 h 52"/>
                  <a:gd name="T56" fmla="*/ 69 w 172"/>
                  <a:gd name="T57" fmla="*/ 21 h 52"/>
                  <a:gd name="T58" fmla="*/ 86 w 172"/>
                  <a:gd name="T59" fmla="*/ 16 h 52"/>
                  <a:gd name="T60" fmla="*/ 107 w 172"/>
                  <a:gd name="T61" fmla="*/ 12 h 52"/>
                  <a:gd name="T62" fmla="*/ 129 w 172"/>
                  <a:gd name="T63" fmla="*/ 12 h 52"/>
                  <a:gd name="T64" fmla="*/ 152 w 172"/>
                  <a:gd name="T65" fmla="*/ 16 h 52"/>
                  <a:gd name="T66" fmla="*/ 152 w 172"/>
                  <a:gd name="T67" fmla="*/ 16 h 52"/>
                  <a:gd name="T68" fmla="*/ 157 w 172"/>
                  <a:gd name="T69" fmla="*/ 16 h 52"/>
                  <a:gd name="T70" fmla="*/ 162 w 172"/>
                  <a:gd name="T71" fmla="*/ 16 h 52"/>
                  <a:gd name="T72" fmla="*/ 167 w 172"/>
                  <a:gd name="T73" fmla="*/ 16 h 52"/>
                  <a:gd name="T74" fmla="*/ 169 w 172"/>
                  <a:gd name="T75" fmla="*/ 14 h 52"/>
                  <a:gd name="T76" fmla="*/ 172 w 172"/>
                  <a:gd name="T77" fmla="*/ 14 h 52"/>
                  <a:gd name="T78" fmla="*/ 172 w 172"/>
                  <a:gd name="T79" fmla="*/ 12 h 52"/>
                  <a:gd name="T80" fmla="*/ 171 w 172"/>
                  <a:gd name="T81" fmla="*/ 9 h 52"/>
                  <a:gd name="T82" fmla="*/ 167 w 172"/>
                  <a:gd name="T83" fmla="*/ 7 h 52"/>
                  <a:gd name="T84" fmla="*/ 162 w 172"/>
                  <a:gd name="T85" fmla="*/ 5 h 52"/>
                  <a:gd name="T86" fmla="*/ 153 w 172"/>
                  <a:gd name="T87" fmla="*/ 4 h 52"/>
                  <a:gd name="T88" fmla="*/ 153 w 172"/>
                  <a:gd name="T89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2" h="52">
                    <a:moveTo>
                      <a:pt x="153" y="4"/>
                    </a:moveTo>
                    <a:lnTo>
                      <a:pt x="131" y="0"/>
                    </a:lnTo>
                    <a:lnTo>
                      <a:pt x="107" y="0"/>
                    </a:lnTo>
                    <a:lnTo>
                      <a:pt x="86" y="4"/>
                    </a:lnTo>
                    <a:lnTo>
                      <a:pt x="67" y="9"/>
                    </a:lnTo>
                    <a:lnTo>
                      <a:pt x="50" y="16"/>
                    </a:lnTo>
                    <a:lnTo>
                      <a:pt x="34" y="23"/>
                    </a:lnTo>
                    <a:lnTo>
                      <a:pt x="22" y="30"/>
                    </a:lnTo>
                    <a:lnTo>
                      <a:pt x="13" y="35"/>
                    </a:lnTo>
                    <a:lnTo>
                      <a:pt x="8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5" y="42"/>
                    </a:lnTo>
                    <a:lnTo>
                      <a:pt x="3" y="43"/>
                    </a:lnTo>
                    <a:lnTo>
                      <a:pt x="1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" y="50"/>
                    </a:lnTo>
                    <a:lnTo>
                      <a:pt x="3" y="52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10" y="50"/>
                    </a:lnTo>
                    <a:lnTo>
                      <a:pt x="17" y="45"/>
                    </a:lnTo>
                    <a:lnTo>
                      <a:pt x="26" y="40"/>
                    </a:lnTo>
                    <a:lnTo>
                      <a:pt x="38" y="33"/>
                    </a:lnTo>
                    <a:lnTo>
                      <a:pt x="51" y="26"/>
                    </a:lnTo>
                    <a:lnTo>
                      <a:pt x="69" y="21"/>
                    </a:lnTo>
                    <a:lnTo>
                      <a:pt x="86" y="16"/>
                    </a:lnTo>
                    <a:lnTo>
                      <a:pt x="107" y="12"/>
                    </a:lnTo>
                    <a:lnTo>
                      <a:pt x="129" y="12"/>
                    </a:lnTo>
                    <a:lnTo>
                      <a:pt x="152" y="16"/>
                    </a:lnTo>
                    <a:lnTo>
                      <a:pt x="152" y="16"/>
                    </a:lnTo>
                    <a:lnTo>
                      <a:pt x="157" y="16"/>
                    </a:lnTo>
                    <a:lnTo>
                      <a:pt x="162" y="16"/>
                    </a:lnTo>
                    <a:lnTo>
                      <a:pt x="167" y="16"/>
                    </a:lnTo>
                    <a:lnTo>
                      <a:pt x="169" y="14"/>
                    </a:lnTo>
                    <a:lnTo>
                      <a:pt x="172" y="14"/>
                    </a:lnTo>
                    <a:lnTo>
                      <a:pt x="172" y="12"/>
                    </a:lnTo>
                    <a:lnTo>
                      <a:pt x="171" y="9"/>
                    </a:lnTo>
                    <a:lnTo>
                      <a:pt x="167" y="7"/>
                    </a:lnTo>
                    <a:lnTo>
                      <a:pt x="162" y="5"/>
                    </a:lnTo>
                    <a:lnTo>
                      <a:pt x="153" y="4"/>
                    </a:lnTo>
                    <a:lnTo>
                      <a:pt x="153" y="4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86" name="Freeform 1110">
                <a:extLst>
                  <a:ext uri="{FF2B5EF4-FFF2-40B4-BE49-F238E27FC236}">
                    <a16:creationId xmlns:a16="http://schemas.microsoft.com/office/drawing/2014/main" id="{A5DD3083-9EEC-78D4-DF45-A8F181E03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3429"/>
                <a:ext cx="96" cy="41"/>
              </a:xfrm>
              <a:custGeom>
                <a:avLst/>
                <a:gdLst>
                  <a:gd name="T0" fmla="*/ 46 w 191"/>
                  <a:gd name="T1" fmla="*/ 9 h 81"/>
                  <a:gd name="T2" fmla="*/ 53 w 191"/>
                  <a:gd name="T3" fmla="*/ 7 h 81"/>
                  <a:gd name="T4" fmla="*/ 65 w 191"/>
                  <a:gd name="T5" fmla="*/ 5 h 81"/>
                  <a:gd name="T6" fmla="*/ 79 w 191"/>
                  <a:gd name="T7" fmla="*/ 2 h 81"/>
                  <a:gd name="T8" fmla="*/ 96 w 191"/>
                  <a:gd name="T9" fmla="*/ 0 h 81"/>
                  <a:gd name="T10" fmla="*/ 114 w 191"/>
                  <a:gd name="T11" fmla="*/ 0 h 81"/>
                  <a:gd name="T12" fmla="*/ 133 w 191"/>
                  <a:gd name="T13" fmla="*/ 0 h 81"/>
                  <a:gd name="T14" fmla="*/ 150 w 191"/>
                  <a:gd name="T15" fmla="*/ 0 h 81"/>
                  <a:gd name="T16" fmla="*/ 165 w 191"/>
                  <a:gd name="T17" fmla="*/ 3 h 81"/>
                  <a:gd name="T18" fmla="*/ 178 w 191"/>
                  <a:gd name="T19" fmla="*/ 10 h 81"/>
                  <a:gd name="T20" fmla="*/ 186 w 191"/>
                  <a:gd name="T21" fmla="*/ 19 h 81"/>
                  <a:gd name="T22" fmla="*/ 186 w 191"/>
                  <a:gd name="T23" fmla="*/ 19 h 81"/>
                  <a:gd name="T24" fmla="*/ 190 w 191"/>
                  <a:gd name="T25" fmla="*/ 28 h 81"/>
                  <a:gd name="T26" fmla="*/ 191 w 191"/>
                  <a:gd name="T27" fmla="*/ 36 h 81"/>
                  <a:gd name="T28" fmla="*/ 188 w 191"/>
                  <a:gd name="T29" fmla="*/ 43 h 81"/>
                  <a:gd name="T30" fmla="*/ 181 w 191"/>
                  <a:gd name="T31" fmla="*/ 50 h 81"/>
                  <a:gd name="T32" fmla="*/ 172 w 191"/>
                  <a:gd name="T33" fmla="*/ 55 h 81"/>
                  <a:gd name="T34" fmla="*/ 162 w 191"/>
                  <a:gd name="T35" fmla="*/ 59 h 81"/>
                  <a:gd name="T36" fmla="*/ 148 w 191"/>
                  <a:gd name="T37" fmla="*/ 61 h 81"/>
                  <a:gd name="T38" fmla="*/ 134 w 191"/>
                  <a:gd name="T39" fmla="*/ 62 h 81"/>
                  <a:gd name="T40" fmla="*/ 117 w 191"/>
                  <a:gd name="T41" fmla="*/ 62 h 81"/>
                  <a:gd name="T42" fmla="*/ 98 w 191"/>
                  <a:gd name="T43" fmla="*/ 61 h 81"/>
                  <a:gd name="T44" fmla="*/ 98 w 191"/>
                  <a:gd name="T45" fmla="*/ 61 h 81"/>
                  <a:gd name="T46" fmla="*/ 88 w 191"/>
                  <a:gd name="T47" fmla="*/ 61 h 81"/>
                  <a:gd name="T48" fmla="*/ 77 w 191"/>
                  <a:gd name="T49" fmla="*/ 62 h 81"/>
                  <a:gd name="T50" fmla="*/ 70 w 191"/>
                  <a:gd name="T51" fmla="*/ 64 h 81"/>
                  <a:gd name="T52" fmla="*/ 63 w 191"/>
                  <a:gd name="T53" fmla="*/ 67 h 81"/>
                  <a:gd name="T54" fmla="*/ 58 w 191"/>
                  <a:gd name="T55" fmla="*/ 69 h 81"/>
                  <a:gd name="T56" fmla="*/ 53 w 191"/>
                  <a:gd name="T57" fmla="*/ 73 h 81"/>
                  <a:gd name="T58" fmla="*/ 48 w 191"/>
                  <a:gd name="T59" fmla="*/ 76 h 81"/>
                  <a:gd name="T60" fmla="*/ 43 w 191"/>
                  <a:gd name="T61" fmla="*/ 78 h 81"/>
                  <a:gd name="T62" fmla="*/ 36 w 191"/>
                  <a:gd name="T63" fmla="*/ 80 h 81"/>
                  <a:gd name="T64" fmla="*/ 27 w 191"/>
                  <a:gd name="T65" fmla="*/ 81 h 81"/>
                  <a:gd name="T66" fmla="*/ 27 w 191"/>
                  <a:gd name="T67" fmla="*/ 81 h 81"/>
                  <a:gd name="T68" fmla="*/ 20 w 191"/>
                  <a:gd name="T69" fmla="*/ 80 h 81"/>
                  <a:gd name="T70" fmla="*/ 13 w 191"/>
                  <a:gd name="T71" fmla="*/ 78 h 81"/>
                  <a:gd name="T72" fmla="*/ 8 w 191"/>
                  <a:gd name="T73" fmla="*/ 74 h 81"/>
                  <a:gd name="T74" fmla="*/ 3 w 191"/>
                  <a:gd name="T75" fmla="*/ 69 h 81"/>
                  <a:gd name="T76" fmla="*/ 1 w 191"/>
                  <a:gd name="T77" fmla="*/ 64 h 81"/>
                  <a:gd name="T78" fmla="*/ 0 w 191"/>
                  <a:gd name="T79" fmla="*/ 57 h 81"/>
                  <a:gd name="T80" fmla="*/ 1 w 191"/>
                  <a:gd name="T81" fmla="*/ 50 h 81"/>
                  <a:gd name="T82" fmla="*/ 3 w 191"/>
                  <a:gd name="T83" fmla="*/ 43 h 81"/>
                  <a:gd name="T84" fmla="*/ 6 w 191"/>
                  <a:gd name="T85" fmla="*/ 36 h 81"/>
                  <a:gd name="T86" fmla="*/ 13 w 191"/>
                  <a:gd name="T87" fmla="*/ 29 h 81"/>
                  <a:gd name="T88" fmla="*/ 13 w 191"/>
                  <a:gd name="T89" fmla="*/ 29 h 81"/>
                  <a:gd name="T90" fmla="*/ 13 w 191"/>
                  <a:gd name="T91" fmla="*/ 28 h 81"/>
                  <a:gd name="T92" fmla="*/ 13 w 191"/>
                  <a:gd name="T93" fmla="*/ 28 h 81"/>
                  <a:gd name="T94" fmla="*/ 17 w 191"/>
                  <a:gd name="T95" fmla="*/ 24 h 81"/>
                  <a:gd name="T96" fmla="*/ 19 w 191"/>
                  <a:gd name="T97" fmla="*/ 23 h 81"/>
                  <a:gd name="T98" fmla="*/ 24 w 191"/>
                  <a:gd name="T99" fmla="*/ 19 h 81"/>
                  <a:gd name="T100" fmla="*/ 27 w 191"/>
                  <a:gd name="T101" fmla="*/ 17 h 81"/>
                  <a:gd name="T102" fmla="*/ 32 w 191"/>
                  <a:gd name="T103" fmla="*/ 14 h 81"/>
                  <a:gd name="T104" fmla="*/ 38 w 191"/>
                  <a:gd name="T105" fmla="*/ 12 h 81"/>
                  <a:gd name="T106" fmla="*/ 41 w 191"/>
                  <a:gd name="T107" fmla="*/ 9 h 81"/>
                  <a:gd name="T108" fmla="*/ 46 w 191"/>
                  <a:gd name="T109" fmla="*/ 9 h 81"/>
                  <a:gd name="T110" fmla="*/ 46 w 191"/>
                  <a:gd name="T111" fmla="*/ 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1" h="81">
                    <a:moveTo>
                      <a:pt x="46" y="9"/>
                    </a:moveTo>
                    <a:lnTo>
                      <a:pt x="53" y="7"/>
                    </a:lnTo>
                    <a:lnTo>
                      <a:pt x="65" y="5"/>
                    </a:lnTo>
                    <a:lnTo>
                      <a:pt x="79" y="2"/>
                    </a:lnTo>
                    <a:lnTo>
                      <a:pt x="96" y="0"/>
                    </a:lnTo>
                    <a:lnTo>
                      <a:pt x="114" y="0"/>
                    </a:lnTo>
                    <a:lnTo>
                      <a:pt x="133" y="0"/>
                    </a:lnTo>
                    <a:lnTo>
                      <a:pt x="150" y="0"/>
                    </a:lnTo>
                    <a:lnTo>
                      <a:pt x="165" y="3"/>
                    </a:lnTo>
                    <a:lnTo>
                      <a:pt x="178" y="10"/>
                    </a:lnTo>
                    <a:lnTo>
                      <a:pt x="186" y="19"/>
                    </a:lnTo>
                    <a:lnTo>
                      <a:pt x="186" y="19"/>
                    </a:lnTo>
                    <a:lnTo>
                      <a:pt x="190" y="28"/>
                    </a:lnTo>
                    <a:lnTo>
                      <a:pt x="191" y="36"/>
                    </a:lnTo>
                    <a:lnTo>
                      <a:pt x="188" y="43"/>
                    </a:lnTo>
                    <a:lnTo>
                      <a:pt x="181" y="50"/>
                    </a:lnTo>
                    <a:lnTo>
                      <a:pt x="172" y="55"/>
                    </a:lnTo>
                    <a:lnTo>
                      <a:pt x="162" y="59"/>
                    </a:lnTo>
                    <a:lnTo>
                      <a:pt x="148" y="61"/>
                    </a:lnTo>
                    <a:lnTo>
                      <a:pt x="134" y="62"/>
                    </a:lnTo>
                    <a:lnTo>
                      <a:pt x="117" y="62"/>
                    </a:lnTo>
                    <a:lnTo>
                      <a:pt x="98" y="61"/>
                    </a:lnTo>
                    <a:lnTo>
                      <a:pt x="98" y="61"/>
                    </a:lnTo>
                    <a:lnTo>
                      <a:pt x="88" y="61"/>
                    </a:lnTo>
                    <a:lnTo>
                      <a:pt x="77" y="62"/>
                    </a:lnTo>
                    <a:lnTo>
                      <a:pt x="70" y="64"/>
                    </a:lnTo>
                    <a:lnTo>
                      <a:pt x="63" y="67"/>
                    </a:lnTo>
                    <a:lnTo>
                      <a:pt x="58" y="69"/>
                    </a:lnTo>
                    <a:lnTo>
                      <a:pt x="53" y="73"/>
                    </a:lnTo>
                    <a:lnTo>
                      <a:pt x="48" y="76"/>
                    </a:lnTo>
                    <a:lnTo>
                      <a:pt x="43" y="78"/>
                    </a:lnTo>
                    <a:lnTo>
                      <a:pt x="36" y="80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0" y="80"/>
                    </a:lnTo>
                    <a:lnTo>
                      <a:pt x="13" y="78"/>
                    </a:lnTo>
                    <a:lnTo>
                      <a:pt x="8" y="74"/>
                    </a:lnTo>
                    <a:lnTo>
                      <a:pt x="3" y="69"/>
                    </a:lnTo>
                    <a:lnTo>
                      <a:pt x="1" y="64"/>
                    </a:lnTo>
                    <a:lnTo>
                      <a:pt x="0" y="57"/>
                    </a:lnTo>
                    <a:lnTo>
                      <a:pt x="1" y="50"/>
                    </a:lnTo>
                    <a:lnTo>
                      <a:pt x="3" y="43"/>
                    </a:lnTo>
                    <a:lnTo>
                      <a:pt x="6" y="36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17" y="24"/>
                    </a:lnTo>
                    <a:lnTo>
                      <a:pt x="19" y="23"/>
                    </a:lnTo>
                    <a:lnTo>
                      <a:pt x="24" y="19"/>
                    </a:lnTo>
                    <a:lnTo>
                      <a:pt x="27" y="17"/>
                    </a:lnTo>
                    <a:lnTo>
                      <a:pt x="32" y="14"/>
                    </a:lnTo>
                    <a:lnTo>
                      <a:pt x="38" y="12"/>
                    </a:lnTo>
                    <a:lnTo>
                      <a:pt x="41" y="9"/>
                    </a:lnTo>
                    <a:lnTo>
                      <a:pt x="46" y="9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87" name="Freeform 1111">
                <a:extLst>
                  <a:ext uri="{FF2B5EF4-FFF2-40B4-BE49-F238E27FC236}">
                    <a16:creationId xmlns:a16="http://schemas.microsoft.com/office/drawing/2014/main" id="{2E186049-CFBF-252D-1B73-191EBE4D0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3429"/>
                <a:ext cx="96" cy="41"/>
              </a:xfrm>
              <a:custGeom>
                <a:avLst/>
                <a:gdLst>
                  <a:gd name="T0" fmla="*/ 46 w 191"/>
                  <a:gd name="T1" fmla="*/ 9 h 81"/>
                  <a:gd name="T2" fmla="*/ 53 w 191"/>
                  <a:gd name="T3" fmla="*/ 7 h 81"/>
                  <a:gd name="T4" fmla="*/ 65 w 191"/>
                  <a:gd name="T5" fmla="*/ 5 h 81"/>
                  <a:gd name="T6" fmla="*/ 79 w 191"/>
                  <a:gd name="T7" fmla="*/ 2 h 81"/>
                  <a:gd name="T8" fmla="*/ 96 w 191"/>
                  <a:gd name="T9" fmla="*/ 0 h 81"/>
                  <a:gd name="T10" fmla="*/ 114 w 191"/>
                  <a:gd name="T11" fmla="*/ 0 h 81"/>
                  <a:gd name="T12" fmla="*/ 133 w 191"/>
                  <a:gd name="T13" fmla="*/ 0 h 81"/>
                  <a:gd name="T14" fmla="*/ 150 w 191"/>
                  <a:gd name="T15" fmla="*/ 0 h 81"/>
                  <a:gd name="T16" fmla="*/ 165 w 191"/>
                  <a:gd name="T17" fmla="*/ 3 h 81"/>
                  <a:gd name="T18" fmla="*/ 178 w 191"/>
                  <a:gd name="T19" fmla="*/ 10 h 81"/>
                  <a:gd name="T20" fmla="*/ 186 w 191"/>
                  <a:gd name="T21" fmla="*/ 19 h 81"/>
                  <a:gd name="T22" fmla="*/ 186 w 191"/>
                  <a:gd name="T23" fmla="*/ 19 h 81"/>
                  <a:gd name="T24" fmla="*/ 190 w 191"/>
                  <a:gd name="T25" fmla="*/ 28 h 81"/>
                  <a:gd name="T26" fmla="*/ 191 w 191"/>
                  <a:gd name="T27" fmla="*/ 36 h 81"/>
                  <a:gd name="T28" fmla="*/ 188 w 191"/>
                  <a:gd name="T29" fmla="*/ 43 h 81"/>
                  <a:gd name="T30" fmla="*/ 181 w 191"/>
                  <a:gd name="T31" fmla="*/ 50 h 81"/>
                  <a:gd name="T32" fmla="*/ 172 w 191"/>
                  <a:gd name="T33" fmla="*/ 55 h 81"/>
                  <a:gd name="T34" fmla="*/ 162 w 191"/>
                  <a:gd name="T35" fmla="*/ 59 h 81"/>
                  <a:gd name="T36" fmla="*/ 148 w 191"/>
                  <a:gd name="T37" fmla="*/ 61 h 81"/>
                  <a:gd name="T38" fmla="*/ 134 w 191"/>
                  <a:gd name="T39" fmla="*/ 62 h 81"/>
                  <a:gd name="T40" fmla="*/ 117 w 191"/>
                  <a:gd name="T41" fmla="*/ 62 h 81"/>
                  <a:gd name="T42" fmla="*/ 98 w 191"/>
                  <a:gd name="T43" fmla="*/ 61 h 81"/>
                  <a:gd name="T44" fmla="*/ 98 w 191"/>
                  <a:gd name="T45" fmla="*/ 61 h 81"/>
                  <a:gd name="T46" fmla="*/ 88 w 191"/>
                  <a:gd name="T47" fmla="*/ 61 h 81"/>
                  <a:gd name="T48" fmla="*/ 77 w 191"/>
                  <a:gd name="T49" fmla="*/ 62 h 81"/>
                  <a:gd name="T50" fmla="*/ 70 w 191"/>
                  <a:gd name="T51" fmla="*/ 64 h 81"/>
                  <a:gd name="T52" fmla="*/ 63 w 191"/>
                  <a:gd name="T53" fmla="*/ 67 h 81"/>
                  <a:gd name="T54" fmla="*/ 58 w 191"/>
                  <a:gd name="T55" fmla="*/ 69 h 81"/>
                  <a:gd name="T56" fmla="*/ 53 w 191"/>
                  <a:gd name="T57" fmla="*/ 73 h 81"/>
                  <a:gd name="T58" fmla="*/ 48 w 191"/>
                  <a:gd name="T59" fmla="*/ 76 h 81"/>
                  <a:gd name="T60" fmla="*/ 43 w 191"/>
                  <a:gd name="T61" fmla="*/ 78 h 81"/>
                  <a:gd name="T62" fmla="*/ 36 w 191"/>
                  <a:gd name="T63" fmla="*/ 80 h 81"/>
                  <a:gd name="T64" fmla="*/ 27 w 191"/>
                  <a:gd name="T65" fmla="*/ 81 h 81"/>
                  <a:gd name="T66" fmla="*/ 27 w 191"/>
                  <a:gd name="T67" fmla="*/ 81 h 81"/>
                  <a:gd name="T68" fmla="*/ 20 w 191"/>
                  <a:gd name="T69" fmla="*/ 80 h 81"/>
                  <a:gd name="T70" fmla="*/ 13 w 191"/>
                  <a:gd name="T71" fmla="*/ 78 h 81"/>
                  <a:gd name="T72" fmla="*/ 8 w 191"/>
                  <a:gd name="T73" fmla="*/ 74 h 81"/>
                  <a:gd name="T74" fmla="*/ 3 w 191"/>
                  <a:gd name="T75" fmla="*/ 69 h 81"/>
                  <a:gd name="T76" fmla="*/ 1 w 191"/>
                  <a:gd name="T77" fmla="*/ 64 h 81"/>
                  <a:gd name="T78" fmla="*/ 0 w 191"/>
                  <a:gd name="T79" fmla="*/ 57 h 81"/>
                  <a:gd name="T80" fmla="*/ 1 w 191"/>
                  <a:gd name="T81" fmla="*/ 50 h 81"/>
                  <a:gd name="T82" fmla="*/ 3 w 191"/>
                  <a:gd name="T83" fmla="*/ 43 h 81"/>
                  <a:gd name="T84" fmla="*/ 6 w 191"/>
                  <a:gd name="T85" fmla="*/ 36 h 81"/>
                  <a:gd name="T86" fmla="*/ 13 w 191"/>
                  <a:gd name="T87" fmla="*/ 29 h 81"/>
                  <a:gd name="T88" fmla="*/ 13 w 191"/>
                  <a:gd name="T89" fmla="*/ 29 h 81"/>
                  <a:gd name="T90" fmla="*/ 13 w 191"/>
                  <a:gd name="T91" fmla="*/ 28 h 81"/>
                  <a:gd name="T92" fmla="*/ 13 w 191"/>
                  <a:gd name="T93" fmla="*/ 28 h 81"/>
                  <a:gd name="T94" fmla="*/ 17 w 191"/>
                  <a:gd name="T95" fmla="*/ 24 h 81"/>
                  <a:gd name="T96" fmla="*/ 19 w 191"/>
                  <a:gd name="T97" fmla="*/ 23 h 81"/>
                  <a:gd name="T98" fmla="*/ 24 w 191"/>
                  <a:gd name="T99" fmla="*/ 19 h 81"/>
                  <a:gd name="T100" fmla="*/ 27 w 191"/>
                  <a:gd name="T101" fmla="*/ 17 h 81"/>
                  <a:gd name="T102" fmla="*/ 32 w 191"/>
                  <a:gd name="T103" fmla="*/ 14 h 81"/>
                  <a:gd name="T104" fmla="*/ 38 w 191"/>
                  <a:gd name="T105" fmla="*/ 12 h 81"/>
                  <a:gd name="T106" fmla="*/ 41 w 191"/>
                  <a:gd name="T107" fmla="*/ 9 h 81"/>
                  <a:gd name="T108" fmla="*/ 46 w 191"/>
                  <a:gd name="T109" fmla="*/ 9 h 81"/>
                  <a:gd name="T110" fmla="*/ 46 w 191"/>
                  <a:gd name="T111" fmla="*/ 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1" h="81">
                    <a:moveTo>
                      <a:pt x="46" y="9"/>
                    </a:moveTo>
                    <a:lnTo>
                      <a:pt x="53" y="7"/>
                    </a:lnTo>
                    <a:lnTo>
                      <a:pt x="65" y="5"/>
                    </a:lnTo>
                    <a:lnTo>
                      <a:pt x="79" y="2"/>
                    </a:lnTo>
                    <a:lnTo>
                      <a:pt x="96" y="0"/>
                    </a:lnTo>
                    <a:lnTo>
                      <a:pt x="114" y="0"/>
                    </a:lnTo>
                    <a:lnTo>
                      <a:pt x="133" y="0"/>
                    </a:lnTo>
                    <a:lnTo>
                      <a:pt x="150" y="0"/>
                    </a:lnTo>
                    <a:lnTo>
                      <a:pt x="165" y="3"/>
                    </a:lnTo>
                    <a:lnTo>
                      <a:pt x="178" y="10"/>
                    </a:lnTo>
                    <a:lnTo>
                      <a:pt x="186" y="19"/>
                    </a:lnTo>
                    <a:lnTo>
                      <a:pt x="186" y="19"/>
                    </a:lnTo>
                    <a:lnTo>
                      <a:pt x="190" y="28"/>
                    </a:lnTo>
                    <a:lnTo>
                      <a:pt x="191" y="36"/>
                    </a:lnTo>
                    <a:lnTo>
                      <a:pt x="188" y="43"/>
                    </a:lnTo>
                    <a:lnTo>
                      <a:pt x="181" y="50"/>
                    </a:lnTo>
                    <a:lnTo>
                      <a:pt x="172" y="55"/>
                    </a:lnTo>
                    <a:lnTo>
                      <a:pt x="162" y="59"/>
                    </a:lnTo>
                    <a:lnTo>
                      <a:pt x="148" y="61"/>
                    </a:lnTo>
                    <a:lnTo>
                      <a:pt x="134" y="62"/>
                    </a:lnTo>
                    <a:lnTo>
                      <a:pt x="117" y="62"/>
                    </a:lnTo>
                    <a:lnTo>
                      <a:pt x="98" y="61"/>
                    </a:lnTo>
                    <a:lnTo>
                      <a:pt x="98" y="61"/>
                    </a:lnTo>
                    <a:lnTo>
                      <a:pt x="88" y="61"/>
                    </a:lnTo>
                    <a:lnTo>
                      <a:pt x="77" y="62"/>
                    </a:lnTo>
                    <a:lnTo>
                      <a:pt x="70" y="64"/>
                    </a:lnTo>
                    <a:lnTo>
                      <a:pt x="63" y="67"/>
                    </a:lnTo>
                    <a:lnTo>
                      <a:pt x="58" y="69"/>
                    </a:lnTo>
                    <a:lnTo>
                      <a:pt x="53" y="73"/>
                    </a:lnTo>
                    <a:lnTo>
                      <a:pt x="48" y="76"/>
                    </a:lnTo>
                    <a:lnTo>
                      <a:pt x="43" y="78"/>
                    </a:lnTo>
                    <a:lnTo>
                      <a:pt x="36" y="80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0" y="80"/>
                    </a:lnTo>
                    <a:lnTo>
                      <a:pt x="13" y="78"/>
                    </a:lnTo>
                    <a:lnTo>
                      <a:pt x="8" y="74"/>
                    </a:lnTo>
                    <a:lnTo>
                      <a:pt x="3" y="69"/>
                    </a:lnTo>
                    <a:lnTo>
                      <a:pt x="1" y="64"/>
                    </a:lnTo>
                    <a:lnTo>
                      <a:pt x="0" y="57"/>
                    </a:lnTo>
                    <a:lnTo>
                      <a:pt x="1" y="50"/>
                    </a:lnTo>
                    <a:lnTo>
                      <a:pt x="3" y="43"/>
                    </a:lnTo>
                    <a:lnTo>
                      <a:pt x="6" y="36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17" y="24"/>
                    </a:lnTo>
                    <a:lnTo>
                      <a:pt x="19" y="23"/>
                    </a:lnTo>
                    <a:lnTo>
                      <a:pt x="24" y="19"/>
                    </a:lnTo>
                    <a:lnTo>
                      <a:pt x="27" y="17"/>
                    </a:lnTo>
                    <a:lnTo>
                      <a:pt x="32" y="14"/>
                    </a:lnTo>
                    <a:lnTo>
                      <a:pt x="38" y="12"/>
                    </a:lnTo>
                    <a:lnTo>
                      <a:pt x="41" y="9"/>
                    </a:lnTo>
                    <a:lnTo>
                      <a:pt x="46" y="9"/>
                    </a:lnTo>
                    <a:lnTo>
                      <a:pt x="46" y="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88" name="Freeform 1112">
                <a:extLst>
                  <a:ext uri="{FF2B5EF4-FFF2-40B4-BE49-F238E27FC236}">
                    <a16:creationId xmlns:a16="http://schemas.microsoft.com/office/drawing/2014/main" id="{B789DB49-E334-C80F-D1F1-138595723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3438"/>
                <a:ext cx="72" cy="17"/>
              </a:xfrm>
              <a:custGeom>
                <a:avLst/>
                <a:gdLst>
                  <a:gd name="T0" fmla="*/ 128 w 144"/>
                  <a:gd name="T1" fmla="*/ 6 h 35"/>
                  <a:gd name="T2" fmla="*/ 108 w 144"/>
                  <a:gd name="T3" fmla="*/ 2 h 35"/>
                  <a:gd name="T4" fmla="*/ 89 w 144"/>
                  <a:gd name="T5" fmla="*/ 0 h 35"/>
                  <a:gd name="T6" fmla="*/ 71 w 144"/>
                  <a:gd name="T7" fmla="*/ 2 h 35"/>
                  <a:gd name="T8" fmla="*/ 56 w 144"/>
                  <a:gd name="T9" fmla="*/ 4 h 35"/>
                  <a:gd name="T10" fmla="*/ 42 w 144"/>
                  <a:gd name="T11" fmla="*/ 7 h 35"/>
                  <a:gd name="T12" fmla="*/ 30 w 144"/>
                  <a:gd name="T13" fmla="*/ 12 h 35"/>
                  <a:gd name="T14" fmla="*/ 21 w 144"/>
                  <a:gd name="T15" fmla="*/ 16 h 35"/>
                  <a:gd name="T16" fmla="*/ 13 w 144"/>
                  <a:gd name="T17" fmla="*/ 19 h 35"/>
                  <a:gd name="T18" fmla="*/ 9 w 144"/>
                  <a:gd name="T19" fmla="*/ 23 h 35"/>
                  <a:gd name="T20" fmla="*/ 7 w 144"/>
                  <a:gd name="T21" fmla="*/ 23 h 35"/>
                  <a:gd name="T22" fmla="*/ 7 w 144"/>
                  <a:gd name="T23" fmla="*/ 23 h 35"/>
                  <a:gd name="T24" fmla="*/ 7 w 144"/>
                  <a:gd name="T25" fmla="*/ 23 h 35"/>
                  <a:gd name="T26" fmla="*/ 6 w 144"/>
                  <a:gd name="T27" fmla="*/ 25 h 35"/>
                  <a:gd name="T28" fmla="*/ 4 w 144"/>
                  <a:gd name="T29" fmla="*/ 26 h 35"/>
                  <a:gd name="T30" fmla="*/ 2 w 144"/>
                  <a:gd name="T31" fmla="*/ 28 h 35"/>
                  <a:gd name="T32" fmla="*/ 0 w 144"/>
                  <a:gd name="T33" fmla="*/ 30 h 35"/>
                  <a:gd name="T34" fmla="*/ 0 w 144"/>
                  <a:gd name="T35" fmla="*/ 31 h 35"/>
                  <a:gd name="T36" fmla="*/ 0 w 144"/>
                  <a:gd name="T37" fmla="*/ 33 h 35"/>
                  <a:gd name="T38" fmla="*/ 0 w 144"/>
                  <a:gd name="T39" fmla="*/ 33 h 35"/>
                  <a:gd name="T40" fmla="*/ 4 w 144"/>
                  <a:gd name="T41" fmla="*/ 35 h 35"/>
                  <a:gd name="T42" fmla="*/ 7 w 144"/>
                  <a:gd name="T43" fmla="*/ 35 h 35"/>
                  <a:gd name="T44" fmla="*/ 7 w 144"/>
                  <a:gd name="T45" fmla="*/ 35 h 35"/>
                  <a:gd name="T46" fmla="*/ 9 w 144"/>
                  <a:gd name="T47" fmla="*/ 33 h 35"/>
                  <a:gd name="T48" fmla="*/ 13 w 144"/>
                  <a:gd name="T49" fmla="*/ 31 h 35"/>
                  <a:gd name="T50" fmla="*/ 19 w 144"/>
                  <a:gd name="T51" fmla="*/ 26 h 35"/>
                  <a:gd name="T52" fmla="*/ 26 w 144"/>
                  <a:gd name="T53" fmla="*/ 23 h 35"/>
                  <a:gd name="T54" fmla="*/ 37 w 144"/>
                  <a:gd name="T55" fmla="*/ 19 h 35"/>
                  <a:gd name="T56" fmla="*/ 49 w 144"/>
                  <a:gd name="T57" fmla="*/ 14 h 35"/>
                  <a:gd name="T58" fmla="*/ 64 w 144"/>
                  <a:gd name="T59" fmla="*/ 12 h 35"/>
                  <a:gd name="T60" fmla="*/ 82 w 144"/>
                  <a:gd name="T61" fmla="*/ 12 h 35"/>
                  <a:gd name="T62" fmla="*/ 102 w 144"/>
                  <a:gd name="T63" fmla="*/ 14 h 35"/>
                  <a:gd name="T64" fmla="*/ 127 w 144"/>
                  <a:gd name="T65" fmla="*/ 19 h 35"/>
                  <a:gd name="T66" fmla="*/ 127 w 144"/>
                  <a:gd name="T67" fmla="*/ 19 h 35"/>
                  <a:gd name="T68" fmla="*/ 130 w 144"/>
                  <a:gd name="T69" fmla="*/ 19 h 35"/>
                  <a:gd name="T70" fmla="*/ 134 w 144"/>
                  <a:gd name="T71" fmla="*/ 19 h 35"/>
                  <a:gd name="T72" fmla="*/ 137 w 144"/>
                  <a:gd name="T73" fmla="*/ 19 h 35"/>
                  <a:gd name="T74" fmla="*/ 140 w 144"/>
                  <a:gd name="T75" fmla="*/ 18 h 35"/>
                  <a:gd name="T76" fmla="*/ 142 w 144"/>
                  <a:gd name="T77" fmla="*/ 16 h 35"/>
                  <a:gd name="T78" fmla="*/ 144 w 144"/>
                  <a:gd name="T79" fmla="*/ 16 h 35"/>
                  <a:gd name="T80" fmla="*/ 144 w 144"/>
                  <a:gd name="T81" fmla="*/ 12 h 35"/>
                  <a:gd name="T82" fmla="*/ 142 w 144"/>
                  <a:gd name="T83" fmla="*/ 11 h 35"/>
                  <a:gd name="T84" fmla="*/ 137 w 144"/>
                  <a:gd name="T85" fmla="*/ 9 h 35"/>
                  <a:gd name="T86" fmla="*/ 128 w 144"/>
                  <a:gd name="T87" fmla="*/ 6 h 35"/>
                  <a:gd name="T88" fmla="*/ 128 w 144"/>
                  <a:gd name="T89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4" h="35">
                    <a:moveTo>
                      <a:pt x="128" y="6"/>
                    </a:moveTo>
                    <a:lnTo>
                      <a:pt x="108" y="2"/>
                    </a:lnTo>
                    <a:lnTo>
                      <a:pt x="89" y="0"/>
                    </a:lnTo>
                    <a:lnTo>
                      <a:pt x="71" y="2"/>
                    </a:lnTo>
                    <a:lnTo>
                      <a:pt x="56" y="4"/>
                    </a:lnTo>
                    <a:lnTo>
                      <a:pt x="42" y="7"/>
                    </a:lnTo>
                    <a:lnTo>
                      <a:pt x="30" y="12"/>
                    </a:lnTo>
                    <a:lnTo>
                      <a:pt x="21" y="16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4" y="35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9" y="33"/>
                    </a:lnTo>
                    <a:lnTo>
                      <a:pt x="13" y="31"/>
                    </a:lnTo>
                    <a:lnTo>
                      <a:pt x="19" y="26"/>
                    </a:lnTo>
                    <a:lnTo>
                      <a:pt x="26" y="23"/>
                    </a:lnTo>
                    <a:lnTo>
                      <a:pt x="37" y="19"/>
                    </a:lnTo>
                    <a:lnTo>
                      <a:pt x="49" y="14"/>
                    </a:lnTo>
                    <a:lnTo>
                      <a:pt x="64" y="12"/>
                    </a:lnTo>
                    <a:lnTo>
                      <a:pt x="82" y="12"/>
                    </a:lnTo>
                    <a:lnTo>
                      <a:pt x="102" y="14"/>
                    </a:lnTo>
                    <a:lnTo>
                      <a:pt x="127" y="19"/>
                    </a:lnTo>
                    <a:lnTo>
                      <a:pt x="127" y="19"/>
                    </a:lnTo>
                    <a:lnTo>
                      <a:pt x="130" y="19"/>
                    </a:lnTo>
                    <a:lnTo>
                      <a:pt x="134" y="19"/>
                    </a:lnTo>
                    <a:lnTo>
                      <a:pt x="137" y="19"/>
                    </a:lnTo>
                    <a:lnTo>
                      <a:pt x="140" y="18"/>
                    </a:lnTo>
                    <a:lnTo>
                      <a:pt x="142" y="16"/>
                    </a:lnTo>
                    <a:lnTo>
                      <a:pt x="144" y="16"/>
                    </a:lnTo>
                    <a:lnTo>
                      <a:pt x="144" y="12"/>
                    </a:lnTo>
                    <a:lnTo>
                      <a:pt x="142" y="11"/>
                    </a:lnTo>
                    <a:lnTo>
                      <a:pt x="137" y="9"/>
                    </a:lnTo>
                    <a:lnTo>
                      <a:pt x="128" y="6"/>
                    </a:lnTo>
                    <a:lnTo>
                      <a:pt x="12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89" name="Freeform 1113">
                <a:extLst>
                  <a:ext uri="{FF2B5EF4-FFF2-40B4-BE49-F238E27FC236}">
                    <a16:creationId xmlns:a16="http://schemas.microsoft.com/office/drawing/2014/main" id="{158EF654-D565-8E05-3101-60733764D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3438"/>
                <a:ext cx="72" cy="17"/>
              </a:xfrm>
              <a:custGeom>
                <a:avLst/>
                <a:gdLst>
                  <a:gd name="T0" fmla="*/ 128 w 144"/>
                  <a:gd name="T1" fmla="*/ 6 h 35"/>
                  <a:gd name="T2" fmla="*/ 108 w 144"/>
                  <a:gd name="T3" fmla="*/ 2 h 35"/>
                  <a:gd name="T4" fmla="*/ 89 w 144"/>
                  <a:gd name="T5" fmla="*/ 0 h 35"/>
                  <a:gd name="T6" fmla="*/ 71 w 144"/>
                  <a:gd name="T7" fmla="*/ 2 h 35"/>
                  <a:gd name="T8" fmla="*/ 56 w 144"/>
                  <a:gd name="T9" fmla="*/ 4 h 35"/>
                  <a:gd name="T10" fmla="*/ 42 w 144"/>
                  <a:gd name="T11" fmla="*/ 7 h 35"/>
                  <a:gd name="T12" fmla="*/ 30 w 144"/>
                  <a:gd name="T13" fmla="*/ 12 h 35"/>
                  <a:gd name="T14" fmla="*/ 21 w 144"/>
                  <a:gd name="T15" fmla="*/ 16 h 35"/>
                  <a:gd name="T16" fmla="*/ 13 w 144"/>
                  <a:gd name="T17" fmla="*/ 19 h 35"/>
                  <a:gd name="T18" fmla="*/ 9 w 144"/>
                  <a:gd name="T19" fmla="*/ 23 h 35"/>
                  <a:gd name="T20" fmla="*/ 7 w 144"/>
                  <a:gd name="T21" fmla="*/ 23 h 35"/>
                  <a:gd name="T22" fmla="*/ 7 w 144"/>
                  <a:gd name="T23" fmla="*/ 23 h 35"/>
                  <a:gd name="T24" fmla="*/ 7 w 144"/>
                  <a:gd name="T25" fmla="*/ 23 h 35"/>
                  <a:gd name="T26" fmla="*/ 6 w 144"/>
                  <a:gd name="T27" fmla="*/ 25 h 35"/>
                  <a:gd name="T28" fmla="*/ 4 w 144"/>
                  <a:gd name="T29" fmla="*/ 26 h 35"/>
                  <a:gd name="T30" fmla="*/ 2 w 144"/>
                  <a:gd name="T31" fmla="*/ 28 h 35"/>
                  <a:gd name="T32" fmla="*/ 0 w 144"/>
                  <a:gd name="T33" fmla="*/ 30 h 35"/>
                  <a:gd name="T34" fmla="*/ 0 w 144"/>
                  <a:gd name="T35" fmla="*/ 31 h 35"/>
                  <a:gd name="T36" fmla="*/ 0 w 144"/>
                  <a:gd name="T37" fmla="*/ 33 h 35"/>
                  <a:gd name="T38" fmla="*/ 0 w 144"/>
                  <a:gd name="T39" fmla="*/ 33 h 35"/>
                  <a:gd name="T40" fmla="*/ 4 w 144"/>
                  <a:gd name="T41" fmla="*/ 35 h 35"/>
                  <a:gd name="T42" fmla="*/ 7 w 144"/>
                  <a:gd name="T43" fmla="*/ 35 h 35"/>
                  <a:gd name="T44" fmla="*/ 7 w 144"/>
                  <a:gd name="T45" fmla="*/ 35 h 35"/>
                  <a:gd name="T46" fmla="*/ 9 w 144"/>
                  <a:gd name="T47" fmla="*/ 33 h 35"/>
                  <a:gd name="T48" fmla="*/ 13 w 144"/>
                  <a:gd name="T49" fmla="*/ 31 h 35"/>
                  <a:gd name="T50" fmla="*/ 19 w 144"/>
                  <a:gd name="T51" fmla="*/ 26 h 35"/>
                  <a:gd name="T52" fmla="*/ 26 w 144"/>
                  <a:gd name="T53" fmla="*/ 23 h 35"/>
                  <a:gd name="T54" fmla="*/ 37 w 144"/>
                  <a:gd name="T55" fmla="*/ 19 h 35"/>
                  <a:gd name="T56" fmla="*/ 49 w 144"/>
                  <a:gd name="T57" fmla="*/ 14 h 35"/>
                  <a:gd name="T58" fmla="*/ 64 w 144"/>
                  <a:gd name="T59" fmla="*/ 12 h 35"/>
                  <a:gd name="T60" fmla="*/ 82 w 144"/>
                  <a:gd name="T61" fmla="*/ 12 h 35"/>
                  <a:gd name="T62" fmla="*/ 102 w 144"/>
                  <a:gd name="T63" fmla="*/ 14 h 35"/>
                  <a:gd name="T64" fmla="*/ 127 w 144"/>
                  <a:gd name="T65" fmla="*/ 19 h 35"/>
                  <a:gd name="T66" fmla="*/ 127 w 144"/>
                  <a:gd name="T67" fmla="*/ 19 h 35"/>
                  <a:gd name="T68" fmla="*/ 130 w 144"/>
                  <a:gd name="T69" fmla="*/ 19 h 35"/>
                  <a:gd name="T70" fmla="*/ 134 w 144"/>
                  <a:gd name="T71" fmla="*/ 19 h 35"/>
                  <a:gd name="T72" fmla="*/ 137 w 144"/>
                  <a:gd name="T73" fmla="*/ 19 h 35"/>
                  <a:gd name="T74" fmla="*/ 140 w 144"/>
                  <a:gd name="T75" fmla="*/ 18 h 35"/>
                  <a:gd name="T76" fmla="*/ 142 w 144"/>
                  <a:gd name="T77" fmla="*/ 16 h 35"/>
                  <a:gd name="T78" fmla="*/ 144 w 144"/>
                  <a:gd name="T79" fmla="*/ 16 h 35"/>
                  <a:gd name="T80" fmla="*/ 144 w 144"/>
                  <a:gd name="T81" fmla="*/ 12 h 35"/>
                  <a:gd name="T82" fmla="*/ 142 w 144"/>
                  <a:gd name="T83" fmla="*/ 11 h 35"/>
                  <a:gd name="T84" fmla="*/ 137 w 144"/>
                  <a:gd name="T85" fmla="*/ 9 h 35"/>
                  <a:gd name="T86" fmla="*/ 128 w 144"/>
                  <a:gd name="T87" fmla="*/ 6 h 35"/>
                  <a:gd name="T88" fmla="*/ 128 w 144"/>
                  <a:gd name="T89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4" h="35">
                    <a:moveTo>
                      <a:pt x="128" y="6"/>
                    </a:moveTo>
                    <a:lnTo>
                      <a:pt x="108" y="2"/>
                    </a:lnTo>
                    <a:lnTo>
                      <a:pt x="89" y="0"/>
                    </a:lnTo>
                    <a:lnTo>
                      <a:pt x="71" y="2"/>
                    </a:lnTo>
                    <a:lnTo>
                      <a:pt x="56" y="4"/>
                    </a:lnTo>
                    <a:lnTo>
                      <a:pt x="42" y="7"/>
                    </a:lnTo>
                    <a:lnTo>
                      <a:pt x="30" y="12"/>
                    </a:lnTo>
                    <a:lnTo>
                      <a:pt x="21" y="16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4" y="35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9" y="33"/>
                    </a:lnTo>
                    <a:lnTo>
                      <a:pt x="13" y="31"/>
                    </a:lnTo>
                    <a:lnTo>
                      <a:pt x="19" y="26"/>
                    </a:lnTo>
                    <a:lnTo>
                      <a:pt x="26" y="23"/>
                    </a:lnTo>
                    <a:lnTo>
                      <a:pt x="37" y="19"/>
                    </a:lnTo>
                    <a:lnTo>
                      <a:pt x="49" y="14"/>
                    </a:lnTo>
                    <a:lnTo>
                      <a:pt x="64" y="12"/>
                    </a:lnTo>
                    <a:lnTo>
                      <a:pt x="82" y="12"/>
                    </a:lnTo>
                    <a:lnTo>
                      <a:pt x="102" y="14"/>
                    </a:lnTo>
                    <a:lnTo>
                      <a:pt x="127" y="19"/>
                    </a:lnTo>
                    <a:lnTo>
                      <a:pt x="127" y="19"/>
                    </a:lnTo>
                    <a:lnTo>
                      <a:pt x="130" y="19"/>
                    </a:lnTo>
                    <a:lnTo>
                      <a:pt x="134" y="19"/>
                    </a:lnTo>
                    <a:lnTo>
                      <a:pt x="137" y="19"/>
                    </a:lnTo>
                    <a:lnTo>
                      <a:pt x="140" y="18"/>
                    </a:lnTo>
                    <a:lnTo>
                      <a:pt x="142" y="16"/>
                    </a:lnTo>
                    <a:lnTo>
                      <a:pt x="144" y="16"/>
                    </a:lnTo>
                    <a:lnTo>
                      <a:pt x="144" y="12"/>
                    </a:lnTo>
                    <a:lnTo>
                      <a:pt x="142" y="11"/>
                    </a:lnTo>
                    <a:lnTo>
                      <a:pt x="137" y="9"/>
                    </a:lnTo>
                    <a:lnTo>
                      <a:pt x="128" y="6"/>
                    </a:lnTo>
                    <a:lnTo>
                      <a:pt x="128" y="6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90" name="Line 1114">
                <a:extLst>
                  <a:ext uri="{FF2B5EF4-FFF2-40B4-BE49-F238E27FC236}">
                    <a16:creationId xmlns:a16="http://schemas.microsoft.com/office/drawing/2014/main" id="{6BE05201-A394-E11A-F0E3-D8247A5CF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84" y="3058"/>
                <a:ext cx="8" cy="94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91" name="Line 1115">
                <a:extLst>
                  <a:ext uri="{FF2B5EF4-FFF2-40B4-BE49-F238E27FC236}">
                    <a16:creationId xmlns:a16="http://schemas.microsoft.com/office/drawing/2014/main" id="{1DDAC115-0C68-F507-676B-B40D9BA53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91" y="3265"/>
                <a:ext cx="4" cy="698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92" name="Freeform 1116">
                <a:extLst>
                  <a:ext uri="{FF2B5EF4-FFF2-40B4-BE49-F238E27FC236}">
                    <a16:creationId xmlns:a16="http://schemas.microsoft.com/office/drawing/2014/main" id="{0C6A6587-5A7B-5694-C0DF-ABFF7B8E4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824"/>
                <a:ext cx="698" cy="442"/>
              </a:xfrm>
              <a:custGeom>
                <a:avLst/>
                <a:gdLst>
                  <a:gd name="T0" fmla="*/ 1396 w 1396"/>
                  <a:gd name="T1" fmla="*/ 114 h 883"/>
                  <a:gd name="T2" fmla="*/ 1373 w 1396"/>
                  <a:gd name="T3" fmla="*/ 144 h 883"/>
                  <a:gd name="T4" fmla="*/ 1335 w 1396"/>
                  <a:gd name="T5" fmla="*/ 166 h 883"/>
                  <a:gd name="T6" fmla="*/ 1271 w 1396"/>
                  <a:gd name="T7" fmla="*/ 171 h 883"/>
                  <a:gd name="T8" fmla="*/ 1265 w 1396"/>
                  <a:gd name="T9" fmla="*/ 183 h 883"/>
                  <a:gd name="T10" fmla="*/ 1244 w 1396"/>
                  <a:gd name="T11" fmla="*/ 208 h 883"/>
                  <a:gd name="T12" fmla="*/ 1178 w 1396"/>
                  <a:gd name="T13" fmla="*/ 232 h 883"/>
                  <a:gd name="T14" fmla="*/ 1121 w 1396"/>
                  <a:gd name="T15" fmla="*/ 240 h 883"/>
                  <a:gd name="T16" fmla="*/ 1099 w 1396"/>
                  <a:gd name="T17" fmla="*/ 263 h 883"/>
                  <a:gd name="T18" fmla="*/ 1087 w 1396"/>
                  <a:gd name="T19" fmla="*/ 294 h 883"/>
                  <a:gd name="T20" fmla="*/ 1059 w 1396"/>
                  <a:gd name="T21" fmla="*/ 311 h 883"/>
                  <a:gd name="T22" fmla="*/ 1014 w 1396"/>
                  <a:gd name="T23" fmla="*/ 277 h 883"/>
                  <a:gd name="T24" fmla="*/ 974 w 1396"/>
                  <a:gd name="T25" fmla="*/ 254 h 883"/>
                  <a:gd name="T26" fmla="*/ 943 w 1396"/>
                  <a:gd name="T27" fmla="*/ 266 h 883"/>
                  <a:gd name="T28" fmla="*/ 950 w 1396"/>
                  <a:gd name="T29" fmla="*/ 299 h 883"/>
                  <a:gd name="T30" fmla="*/ 1035 w 1396"/>
                  <a:gd name="T31" fmla="*/ 354 h 883"/>
                  <a:gd name="T32" fmla="*/ 1035 w 1396"/>
                  <a:gd name="T33" fmla="*/ 377 h 883"/>
                  <a:gd name="T34" fmla="*/ 1021 w 1396"/>
                  <a:gd name="T35" fmla="*/ 384 h 883"/>
                  <a:gd name="T36" fmla="*/ 1012 w 1396"/>
                  <a:gd name="T37" fmla="*/ 391 h 883"/>
                  <a:gd name="T38" fmla="*/ 1014 w 1396"/>
                  <a:gd name="T39" fmla="*/ 412 h 883"/>
                  <a:gd name="T40" fmla="*/ 1014 w 1396"/>
                  <a:gd name="T41" fmla="*/ 439 h 883"/>
                  <a:gd name="T42" fmla="*/ 998 w 1396"/>
                  <a:gd name="T43" fmla="*/ 448 h 883"/>
                  <a:gd name="T44" fmla="*/ 981 w 1396"/>
                  <a:gd name="T45" fmla="*/ 455 h 883"/>
                  <a:gd name="T46" fmla="*/ 971 w 1396"/>
                  <a:gd name="T47" fmla="*/ 474 h 883"/>
                  <a:gd name="T48" fmla="*/ 948 w 1396"/>
                  <a:gd name="T49" fmla="*/ 477 h 883"/>
                  <a:gd name="T50" fmla="*/ 914 w 1396"/>
                  <a:gd name="T51" fmla="*/ 436 h 883"/>
                  <a:gd name="T52" fmla="*/ 893 w 1396"/>
                  <a:gd name="T53" fmla="*/ 358 h 883"/>
                  <a:gd name="T54" fmla="*/ 858 w 1396"/>
                  <a:gd name="T55" fmla="*/ 349 h 883"/>
                  <a:gd name="T56" fmla="*/ 829 w 1396"/>
                  <a:gd name="T57" fmla="*/ 420 h 883"/>
                  <a:gd name="T58" fmla="*/ 788 w 1396"/>
                  <a:gd name="T59" fmla="*/ 453 h 883"/>
                  <a:gd name="T60" fmla="*/ 755 w 1396"/>
                  <a:gd name="T61" fmla="*/ 455 h 883"/>
                  <a:gd name="T62" fmla="*/ 722 w 1396"/>
                  <a:gd name="T63" fmla="*/ 456 h 883"/>
                  <a:gd name="T64" fmla="*/ 718 w 1396"/>
                  <a:gd name="T65" fmla="*/ 456 h 883"/>
                  <a:gd name="T66" fmla="*/ 715 w 1396"/>
                  <a:gd name="T67" fmla="*/ 458 h 883"/>
                  <a:gd name="T68" fmla="*/ 655 w 1396"/>
                  <a:gd name="T69" fmla="*/ 475 h 883"/>
                  <a:gd name="T70" fmla="*/ 646 w 1396"/>
                  <a:gd name="T71" fmla="*/ 505 h 883"/>
                  <a:gd name="T72" fmla="*/ 625 w 1396"/>
                  <a:gd name="T73" fmla="*/ 527 h 883"/>
                  <a:gd name="T74" fmla="*/ 589 w 1396"/>
                  <a:gd name="T75" fmla="*/ 538 h 883"/>
                  <a:gd name="T76" fmla="*/ 551 w 1396"/>
                  <a:gd name="T77" fmla="*/ 550 h 883"/>
                  <a:gd name="T78" fmla="*/ 535 w 1396"/>
                  <a:gd name="T79" fmla="*/ 610 h 883"/>
                  <a:gd name="T80" fmla="*/ 501 w 1396"/>
                  <a:gd name="T81" fmla="*/ 636 h 883"/>
                  <a:gd name="T82" fmla="*/ 478 w 1396"/>
                  <a:gd name="T83" fmla="*/ 614 h 883"/>
                  <a:gd name="T84" fmla="*/ 435 w 1396"/>
                  <a:gd name="T85" fmla="*/ 586 h 883"/>
                  <a:gd name="T86" fmla="*/ 394 w 1396"/>
                  <a:gd name="T87" fmla="*/ 648 h 883"/>
                  <a:gd name="T88" fmla="*/ 361 w 1396"/>
                  <a:gd name="T89" fmla="*/ 731 h 883"/>
                  <a:gd name="T90" fmla="*/ 333 w 1396"/>
                  <a:gd name="T91" fmla="*/ 719 h 883"/>
                  <a:gd name="T92" fmla="*/ 331 w 1396"/>
                  <a:gd name="T93" fmla="*/ 669 h 883"/>
                  <a:gd name="T94" fmla="*/ 305 w 1396"/>
                  <a:gd name="T95" fmla="*/ 664 h 883"/>
                  <a:gd name="T96" fmla="*/ 288 w 1396"/>
                  <a:gd name="T97" fmla="*/ 714 h 883"/>
                  <a:gd name="T98" fmla="*/ 254 w 1396"/>
                  <a:gd name="T99" fmla="*/ 724 h 883"/>
                  <a:gd name="T100" fmla="*/ 224 w 1396"/>
                  <a:gd name="T101" fmla="*/ 705 h 883"/>
                  <a:gd name="T102" fmla="*/ 195 w 1396"/>
                  <a:gd name="T103" fmla="*/ 714 h 883"/>
                  <a:gd name="T104" fmla="*/ 205 w 1396"/>
                  <a:gd name="T105" fmla="*/ 757 h 883"/>
                  <a:gd name="T106" fmla="*/ 172 w 1396"/>
                  <a:gd name="T107" fmla="*/ 790 h 883"/>
                  <a:gd name="T108" fmla="*/ 129 w 1396"/>
                  <a:gd name="T109" fmla="*/ 776 h 883"/>
                  <a:gd name="T110" fmla="*/ 110 w 1396"/>
                  <a:gd name="T111" fmla="*/ 738 h 883"/>
                  <a:gd name="T112" fmla="*/ 81 w 1396"/>
                  <a:gd name="T113" fmla="*/ 759 h 883"/>
                  <a:gd name="T114" fmla="*/ 64 w 1396"/>
                  <a:gd name="T115" fmla="*/ 826 h 883"/>
                  <a:gd name="T116" fmla="*/ 36 w 1396"/>
                  <a:gd name="T117" fmla="*/ 864 h 883"/>
                  <a:gd name="T118" fmla="*/ 5 w 1396"/>
                  <a:gd name="T119" fmla="*/ 882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6" h="883">
                    <a:moveTo>
                      <a:pt x="0" y="882"/>
                    </a:moveTo>
                    <a:lnTo>
                      <a:pt x="0" y="664"/>
                    </a:lnTo>
                    <a:lnTo>
                      <a:pt x="1396" y="0"/>
                    </a:lnTo>
                    <a:lnTo>
                      <a:pt x="1396" y="107"/>
                    </a:lnTo>
                    <a:lnTo>
                      <a:pt x="1396" y="114"/>
                    </a:lnTo>
                    <a:lnTo>
                      <a:pt x="1396" y="114"/>
                    </a:lnTo>
                    <a:lnTo>
                      <a:pt x="1387" y="121"/>
                    </a:lnTo>
                    <a:lnTo>
                      <a:pt x="1382" y="130"/>
                    </a:lnTo>
                    <a:lnTo>
                      <a:pt x="1377" y="137"/>
                    </a:lnTo>
                    <a:lnTo>
                      <a:pt x="1373" y="144"/>
                    </a:lnTo>
                    <a:lnTo>
                      <a:pt x="1368" y="151"/>
                    </a:lnTo>
                    <a:lnTo>
                      <a:pt x="1365" y="156"/>
                    </a:lnTo>
                    <a:lnTo>
                      <a:pt x="1358" y="159"/>
                    </a:lnTo>
                    <a:lnTo>
                      <a:pt x="1347" y="164"/>
                    </a:lnTo>
                    <a:lnTo>
                      <a:pt x="1335" y="166"/>
                    </a:lnTo>
                    <a:lnTo>
                      <a:pt x="1320" y="166"/>
                    </a:lnTo>
                    <a:lnTo>
                      <a:pt x="1320" y="166"/>
                    </a:lnTo>
                    <a:lnTo>
                      <a:pt x="1297" y="168"/>
                    </a:lnTo>
                    <a:lnTo>
                      <a:pt x="1282" y="168"/>
                    </a:lnTo>
                    <a:lnTo>
                      <a:pt x="1271" y="171"/>
                    </a:lnTo>
                    <a:lnTo>
                      <a:pt x="1265" y="173"/>
                    </a:lnTo>
                    <a:lnTo>
                      <a:pt x="1261" y="176"/>
                    </a:lnTo>
                    <a:lnTo>
                      <a:pt x="1261" y="180"/>
                    </a:lnTo>
                    <a:lnTo>
                      <a:pt x="1263" y="182"/>
                    </a:lnTo>
                    <a:lnTo>
                      <a:pt x="1265" y="183"/>
                    </a:lnTo>
                    <a:lnTo>
                      <a:pt x="1266" y="185"/>
                    </a:lnTo>
                    <a:lnTo>
                      <a:pt x="1268" y="185"/>
                    </a:lnTo>
                    <a:lnTo>
                      <a:pt x="1268" y="185"/>
                    </a:lnTo>
                    <a:lnTo>
                      <a:pt x="1256" y="197"/>
                    </a:lnTo>
                    <a:lnTo>
                      <a:pt x="1244" y="208"/>
                    </a:lnTo>
                    <a:lnTo>
                      <a:pt x="1232" y="214"/>
                    </a:lnTo>
                    <a:lnTo>
                      <a:pt x="1218" y="221"/>
                    </a:lnTo>
                    <a:lnTo>
                      <a:pt x="1206" y="227"/>
                    </a:lnTo>
                    <a:lnTo>
                      <a:pt x="1192" y="230"/>
                    </a:lnTo>
                    <a:lnTo>
                      <a:pt x="1178" y="232"/>
                    </a:lnTo>
                    <a:lnTo>
                      <a:pt x="1164" y="234"/>
                    </a:lnTo>
                    <a:lnTo>
                      <a:pt x="1149" y="237"/>
                    </a:lnTo>
                    <a:lnTo>
                      <a:pt x="1133" y="239"/>
                    </a:lnTo>
                    <a:lnTo>
                      <a:pt x="1133" y="239"/>
                    </a:lnTo>
                    <a:lnTo>
                      <a:pt x="1121" y="240"/>
                    </a:lnTo>
                    <a:lnTo>
                      <a:pt x="1111" y="244"/>
                    </a:lnTo>
                    <a:lnTo>
                      <a:pt x="1106" y="247"/>
                    </a:lnTo>
                    <a:lnTo>
                      <a:pt x="1102" y="251"/>
                    </a:lnTo>
                    <a:lnTo>
                      <a:pt x="1099" y="256"/>
                    </a:lnTo>
                    <a:lnTo>
                      <a:pt x="1099" y="263"/>
                    </a:lnTo>
                    <a:lnTo>
                      <a:pt x="1097" y="268"/>
                    </a:lnTo>
                    <a:lnTo>
                      <a:pt x="1095" y="277"/>
                    </a:lnTo>
                    <a:lnTo>
                      <a:pt x="1092" y="284"/>
                    </a:lnTo>
                    <a:lnTo>
                      <a:pt x="1087" y="294"/>
                    </a:lnTo>
                    <a:lnTo>
                      <a:pt x="1087" y="294"/>
                    </a:lnTo>
                    <a:lnTo>
                      <a:pt x="1081" y="303"/>
                    </a:lnTo>
                    <a:lnTo>
                      <a:pt x="1076" y="308"/>
                    </a:lnTo>
                    <a:lnTo>
                      <a:pt x="1071" y="311"/>
                    </a:lnTo>
                    <a:lnTo>
                      <a:pt x="1066" y="313"/>
                    </a:lnTo>
                    <a:lnTo>
                      <a:pt x="1059" y="311"/>
                    </a:lnTo>
                    <a:lnTo>
                      <a:pt x="1054" y="308"/>
                    </a:lnTo>
                    <a:lnTo>
                      <a:pt x="1047" y="303"/>
                    </a:lnTo>
                    <a:lnTo>
                      <a:pt x="1036" y="296"/>
                    </a:lnTo>
                    <a:lnTo>
                      <a:pt x="1026" y="287"/>
                    </a:lnTo>
                    <a:lnTo>
                      <a:pt x="1014" y="277"/>
                    </a:lnTo>
                    <a:lnTo>
                      <a:pt x="1014" y="277"/>
                    </a:lnTo>
                    <a:lnTo>
                      <a:pt x="1000" y="268"/>
                    </a:lnTo>
                    <a:lnTo>
                      <a:pt x="990" y="261"/>
                    </a:lnTo>
                    <a:lnTo>
                      <a:pt x="981" y="256"/>
                    </a:lnTo>
                    <a:lnTo>
                      <a:pt x="974" y="254"/>
                    </a:lnTo>
                    <a:lnTo>
                      <a:pt x="967" y="253"/>
                    </a:lnTo>
                    <a:lnTo>
                      <a:pt x="962" y="254"/>
                    </a:lnTo>
                    <a:lnTo>
                      <a:pt x="957" y="258"/>
                    </a:lnTo>
                    <a:lnTo>
                      <a:pt x="950" y="261"/>
                    </a:lnTo>
                    <a:lnTo>
                      <a:pt x="943" y="266"/>
                    </a:lnTo>
                    <a:lnTo>
                      <a:pt x="936" y="273"/>
                    </a:lnTo>
                    <a:lnTo>
                      <a:pt x="936" y="273"/>
                    </a:lnTo>
                    <a:lnTo>
                      <a:pt x="933" y="280"/>
                    </a:lnTo>
                    <a:lnTo>
                      <a:pt x="938" y="291"/>
                    </a:lnTo>
                    <a:lnTo>
                      <a:pt x="950" y="299"/>
                    </a:lnTo>
                    <a:lnTo>
                      <a:pt x="966" y="311"/>
                    </a:lnTo>
                    <a:lnTo>
                      <a:pt x="985" y="322"/>
                    </a:lnTo>
                    <a:lnTo>
                      <a:pt x="1004" y="334"/>
                    </a:lnTo>
                    <a:lnTo>
                      <a:pt x="1021" y="344"/>
                    </a:lnTo>
                    <a:lnTo>
                      <a:pt x="1035" y="354"/>
                    </a:lnTo>
                    <a:lnTo>
                      <a:pt x="1040" y="365"/>
                    </a:lnTo>
                    <a:lnTo>
                      <a:pt x="1038" y="374"/>
                    </a:lnTo>
                    <a:lnTo>
                      <a:pt x="1038" y="374"/>
                    </a:lnTo>
                    <a:lnTo>
                      <a:pt x="1036" y="375"/>
                    </a:lnTo>
                    <a:lnTo>
                      <a:pt x="1035" y="377"/>
                    </a:lnTo>
                    <a:lnTo>
                      <a:pt x="1033" y="379"/>
                    </a:lnTo>
                    <a:lnTo>
                      <a:pt x="1030" y="380"/>
                    </a:lnTo>
                    <a:lnTo>
                      <a:pt x="1026" y="382"/>
                    </a:lnTo>
                    <a:lnTo>
                      <a:pt x="1024" y="382"/>
                    </a:lnTo>
                    <a:lnTo>
                      <a:pt x="1021" y="384"/>
                    </a:lnTo>
                    <a:lnTo>
                      <a:pt x="1019" y="386"/>
                    </a:lnTo>
                    <a:lnTo>
                      <a:pt x="1016" y="387"/>
                    </a:lnTo>
                    <a:lnTo>
                      <a:pt x="1016" y="387"/>
                    </a:lnTo>
                    <a:lnTo>
                      <a:pt x="1016" y="387"/>
                    </a:lnTo>
                    <a:lnTo>
                      <a:pt x="1012" y="391"/>
                    </a:lnTo>
                    <a:lnTo>
                      <a:pt x="1011" y="394"/>
                    </a:lnTo>
                    <a:lnTo>
                      <a:pt x="1011" y="398"/>
                    </a:lnTo>
                    <a:lnTo>
                      <a:pt x="1012" y="403"/>
                    </a:lnTo>
                    <a:lnTo>
                      <a:pt x="1012" y="406"/>
                    </a:lnTo>
                    <a:lnTo>
                      <a:pt x="1014" y="412"/>
                    </a:lnTo>
                    <a:lnTo>
                      <a:pt x="1016" y="418"/>
                    </a:lnTo>
                    <a:lnTo>
                      <a:pt x="1016" y="424"/>
                    </a:lnTo>
                    <a:lnTo>
                      <a:pt x="1016" y="432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2" y="443"/>
                    </a:lnTo>
                    <a:lnTo>
                      <a:pt x="1009" y="444"/>
                    </a:lnTo>
                    <a:lnTo>
                      <a:pt x="1005" y="446"/>
                    </a:lnTo>
                    <a:lnTo>
                      <a:pt x="1002" y="448"/>
                    </a:lnTo>
                    <a:lnTo>
                      <a:pt x="998" y="448"/>
                    </a:lnTo>
                    <a:lnTo>
                      <a:pt x="995" y="450"/>
                    </a:lnTo>
                    <a:lnTo>
                      <a:pt x="990" y="451"/>
                    </a:lnTo>
                    <a:lnTo>
                      <a:pt x="986" y="451"/>
                    </a:lnTo>
                    <a:lnTo>
                      <a:pt x="985" y="453"/>
                    </a:lnTo>
                    <a:lnTo>
                      <a:pt x="981" y="455"/>
                    </a:lnTo>
                    <a:lnTo>
                      <a:pt x="981" y="455"/>
                    </a:lnTo>
                    <a:lnTo>
                      <a:pt x="979" y="460"/>
                    </a:lnTo>
                    <a:lnTo>
                      <a:pt x="976" y="465"/>
                    </a:lnTo>
                    <a:lnTo>
                      <a:pt x="972" y="470"/>
                    </a:lnTo>
                    <a:lnTo>
                      <a:pt x="971" y="474"/>
                    </a:lnTo>
                    <a:lnTo>
                      <a:pt x="967" y="477"/>
                    </a:lnTo>
                    <a:lnTo>
                      <a:pt x="964" y="479"/>
                    </a:lnTo>
                    <a:lnTo>
                      <a:pt x="960" y="481"/>
                    </a:lnTo>
                    <a:lnTo>
                      <a:pt x="955" y="479"/>
                    </a:lnTo>
                    <a:lnTo>
                      <a:pt x="948" y="477"/>
                    </a:lnTo>
                    <a:lnTo>
                      <a:pt x="940" y="472"/>
                    </a:lnTo>
                    <a:lnTo>
                      <a:pt x="940" y="472"/>
                    </a:lnTo>
                    <a:lnTo>
                      <a:pt x="928" y="463"/>
                    </a:lnTo>
                    <a:lnTo>
                      <a:pt x="919" y="450"/>
                    </a:lnTo>
                    <a:lnTo>
                      <a:pt x="914" y="436"/>
                    </a:lnTo>
                    <a:lnTo>
                      <a:pt x="909" y="418"/>
                    </a:lnTo>
                    <a:lnTo>
                      <a:pt x="905" y="403"/>
                    </a:lnTo>
                    <a:lnTo>
                      <a:pt x="902" y="386"/>
                    </a:lnTo>
                    <a:lnTo>
                      <a:pt x="898" y="372"/>
                    </a:lnTo>
                    <a:lnTo>
                      <a:pt x="893" y="358"/>
                    </a:lnTo>
                    <a:lnTo>
                      <a:pt x="886" y="349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67" y="344"/>
                    </a:lnTo>
                    <a:lnTo>
                      <a:pt x="858" y="349"/>
                    </a:lnTo>
                    <a:lnTo>
                      <a:pt x="852" y="360"/>
                    </a:lnTo>
                    <a:lnTo>
                      <a:pt x="846" y="374"/>
                    </a:lnTo>
                    <a:lnTo>
                      <a:pt x="841" y="389"/>
                    </a:lnTo>
                    <a:lnTo>
                      <a:pt x="834" y="405"/>
                    </a:lnTo>
                    <a:lnTo>
                      <a:pt x="829" y="420"/>
                    </a:lnTo>
                    <a:lnTo>
                      <a:pt x="820" y="434"/>
                    </a:lnTo>
                    <a:lnTo>
                      <a:pt x="812" y="444"/>
                    </a:lnTo>
                    <a:lnTo>
                      <a:pt x="800" y="451"/>
                    </a:lnTo>
                    <a:lnTo>
                      <a:pt x="800" y="451"/>
                    </a:lnTo>
                    <a:lnTo>
                      <a:pt x="788" y="453"/>
                    </a:lnTo>
                    <a:lnTo>
                      <a:pt x="779" y="455"/>
                    </a:lnTo>
                    <a:lnTo>
                      <a:pt x="772" y="455"/>
                    </a:lnTo>
                    <a:lnTo>
                      <a:pt x="765" y="456"/>
                    </a:lnTo>
                    <a:lnTo>
                      <a:pt x="760" y="455"/>
                    </a:lnTo>
                    <a:lnTo>
                      <a:pt x="755" y="455"/>
                    </a:lnTo>
                    <a:lnTo>
                      <a:pt x="748" y="455"/>
                    </a:lnTo>
                    <a:lnTo>
                      <a:pt x="741" y="455"/>
                    </a:lnTo>
                    <a:lnTo>
                      <a:pt x="732" y="455"/>
                    </a:lnTo>
                    <a:lnTo>
                      <a:pt x="722" y="456"/>
                    </a:lnTo>
                    <a:lnTo>
                      <a:pt x="722" y="456"/>
                    </a:lnTo>
                    <a:lnTo>
                      <a:pt x="722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18" y="456"/>
                    </a:lnTo>
                    <a:lnTo>
                      <a:pt x="718" y="456"/>
                    </a:lnTo>
                    <a:lnTo>
                      <a:pt x="718" y="456"/>
                    </a:lnTo>
                    <a:lnTo>
                      <a:pt x="717" y="458"/>
                    </a:lnTo>
                    <a:lnTo>
                      <a:pt x="717" y="458"/>
                    </a:lnTo>
                    <a:lnTo>
                      <a:pt x="715" y="458"/>
                    </a:lnTo>
                    <a:lnTo>
                      <a:pt x="715" y="458"/>
                    </a:lnTo>
                    <a:lnTo>
                      <a:pt x="715" y="458"/>
                    </a:lnTo>
                    <a:lnTo>
                      <a:pt x="691" y="462"/>
                    </a:lnTo>
                    <a:lnTo>
                      <a:pt x="674" y="467"/>
                    </a:lnTo>
                    <a:lnTo>
                      <a:pt x="661" y="470"/>
                    </a:lnTo>
                    <a:lnTo>
                      <a:pt x="655" y="475"/>
                    </a:lnTo>
                    <a:lnTo>
                      <a:pt x="651" y="481"/>
                    </a:lnTo>
                    <a:lnTo>
                      <a:pt x="649" y="486"/>
                    </a:lnTo>
                    <a:lnTo>
                      <a:pt x="649" y="491"/>
                    </a:lnTo>
                    <a:lnTo>
                      <a:pt x="649" y="498"/>
                    </a:lnTo>
                    <a:lnTo>
                      <a:pt x="646" y="505"/>
                    </a:lnTo>
                    <a:lnTo>
                      <a:pt x="642" y="512"/>
                    </a:lnTo>
                    <a:lnTo>
                      <a:pt x="642" y="512"/>
                    </a:lnTo>
                    <a:lnTo>
                      <a:pt x="636" y="519"/>
                    </a:lnTo>
                    <a:lnTo>
                      <a:pt x="630" y="524"/>
                    </a:lnTo>
                    <a:lnTo>
                      <a:pt x="625" y="527"/>
                    </a:lnTo>
                    <a:lnTo>
                      <a:pt x="620" y="531"/>
                    </a:lnTo>
                    <a:lnTo>
                      <a:pt x="613" y="533"/>
                    </a:lnTo>
                    <a:lnTo>
                      <a:pt x="606" y="534"/>
                    </a:lnTo>
                    <a:lnTo>
                      <a:pt x="598" y="536"/>
                    </a:lnTo>
                    <a:lnTo>
                      <a:pt x="589" y="538"/>
                    </a:lnTo>
                    <a:lnTo>
                      <a:pt x="579" y="538"/>
                    </a:lnTo>
                    <a:lnTo>
                      <a:pt x="566" y="539"/>
                    </a:lnTo>
                    <a:lnTo>
                      <a:pt x="566" y="539"/>
                    </a:lnTo>
                    <a:lnTo>
                      <a:pt x="558" y="543"/>
                    </a:lnTo>
                    <a:lnTo>
                      <a:pt x="551" y="550"/>
                    </a:lnTo>
                    <a:lnTo>
                      <a:pt x="546" y="558"/>
                    </a:lnTo>
                    <a:lnTo>
                      <a:pt x="542" y="571"/>
                    </a:lnTo>
                    <a:lnTo>
                      <a:pt x="540" y="584"/>
                    </a:lnTo>
                    <a:lnTo>
                      <a:pt x="539" y="596"/>
                    </a:lnTo>
                    <a:lnTo>
                      <a:pt x="535" y="610"/>
                    </a:lnTo>
                    <a:lnTo>
                      <a:pt x="530" y="621"/>
                    </a:lnTo>
                    <a:lnTo>
                      <a:pt x="523" y="629"/>
                    </a:lnTo>
                    <a:lnTo>
                      <a:pt x="511" y="634"/>
                    </a:lnTo>
                    <a:lnTo>
                      <a:pt x="511" y="634"/>
                    </a:lnTo>
                    <a:lnTo>
                      <a:pt x="501" y="636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28"/>
                    </a:lnTo>
                    <a:lnTo>
                      <a:pt x="482" y="621"/>
                    </a:lnTo>
                    <a:lnTo>
                      <a:pt x="478" y="614"/>
                    </a:lnTo>
                    <a:lnTo>
                      <a:pt x="471" y="605"/>
                    </a:lnTo>
                    <a:lnTo>
                      <a:pt x="464" y="598"/>
                    </a:lnTo>
                    <a:lnTo>
                      <a:pt x="452" y="591"/>
                    </a:lnTo>
                    <a:lnTo>
                      <a:pt x="435" y="586"/>
                    </a:lnTo>
                    <a:lnTo>
                      <a:pt x="435" y="586"/>
                    </a:lnTo>
                    <a:lnTo>
                      <a:pt x="418" y="586"/>
                    </a:lnTo>
                    <a:lnTo>
                      <a:pt x="407" y="595"/>
                    </a:lnTo>
                    <a:lnTo>
                      <a:pt x="401" y="609"/>
                    </a:lnTo>
                    <a:lnTo>
                      <a:pt x="395" y="628"/>
                    </a:lnTo>
                    <a:lnTo>
                      <a:pt x="394" y="648"/>
                    </a:lnTo>
                    <a:lnTo>
                      <a:pt x="392" y="669"/>
                    </a:lnTo>
                    <a:lnTo>
                      <a:pt x="388" y="690"/>
                    </a:lnTo>
                    <a:lnTo>
                      <a:pt x="383" y="709"/>
                    </a:lnTo>
                    <a:lnTo>
                      <a:pt x="375" y="723"/>
                    </a:lnTo>
                    <a:lnTo>
                      <a:pt x="361" y="731"/>
                    </a:lnTo>
                    <a:lnTo>
                      <a:pt x="361" y="731"/>
                    </a:lnTo>
                    <a:lnTo>
                      <a:pt x="347" y="733"/>
                    </a:lnTo>
                    <a:lnTo>
                      <a:pt x="338" y="731"/>
                    </a:lnTo>
                    <a:lnTo>
                      <a:pt x="335" y="726"/>
                    </a:lnTo>
                    <a:lnTo>
                      <a:pt x="333" y="719"/>
                    </a:lnTo>
                    <a:lnTo>
                      <a:pt x="333" y="709"/>
                    </a:lnTo>
                    <a:lnTo>
                      <a:pt x="335" y="698"/>
                    </a:lnTo>
                    <a:lnTo>
                      <a:pt x="337" y="688"/>
                    </a:lnTo>
                    <a:lnTo>
                      <a:pt x="335" y="678"/>
                    </a:lnTo>
                    <a:lnTo>
                      <a:pt x="331" y="669"/>
                    </a:lnTo>
                    <a:lnTo>
                      <a:pt x="324" y="660"/>
                    </a:lnTo>
                    <a:lnTo>
                      <a:pt x="324" y="660"/>
                    </a:lnTo>
                    <a:lnTo>
                      <a:pt x="316" y="657"/>
                    </a:lnTo>
                    <a:lnTo>
                      <a:pt x="309" y="659"/>
                    </a:lnTo>
                    <a:lnTo>
                      <a:pt x="305" y="664"/>
                    </a:lnTo>
                    <a:lnTo>
                      <a:pt x="302" y="673"/>
                    </a:lnTo>
                    <a:lnTo>
                      <a:pt x="299" y="683"/>
                    </a:lnTo>
                    <a:lnTo>
                      <a:pt x="295" y="693"/>
                    </a:lnTo>
                    <a:lnTo>
                      <a:pt x="292" y="705"/>
                    </a:lnTo>
                    <a:lnTo>
                      <a:pt x="288" y="714"/>
                    </a:lnTo>
                    <a:lnTo>
                      <a:pt x="281" y="721"/>
                    </a:lnTo>
                    <a:lnTo>
                      <a:pt x="271" y="724"/>
                    </a:lnTo>
                    <a:lnTo>
                      <a:pt x="271" y="724"/>
                    </a:lnTo>
                    <a:lnTo>
                      <a:pt x="262" y="726"/>
                    </a:lnTo>
                    <a:lnTo>
                      <a:pt x="254" y="724"/>
                    </a:lnTo>
                    <a:lnTo>
                      <a:pt x="247" y="721"/>
                    </a:lnTo>
                    <a:lnTo>
                      <a:pt x="242" y="717"/>
                    </a:lnTo>
                    <a:lnTo>
                      <a:pt x="236" y="712"/>
                    </a:lnTo>
                    <a:lnTo>
                      <a:pt x="231" y="709"/>
                    </a:lnTo>
                    <a:lnTo>
                      <a:pt x="224" y="705"/>
                    </a:lnTo>
                    <a:lnTo>
                      <a:pt x="219" y="704"/>
                    </a:lnTo>
                    <a:lnTo>
                      <a:pt x="210" y="705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195" y="714"/>
                    </a:lnTo>
                    <a:lnTo>
                      <a:pt x="193" y="721"/>
                    </a:lnTo>
                    <a:lnTo>
                      <a:pt x="195" y="730"/>
                    </a:lnTo>
                    <a:lnTo>
                      <a:pt x="198" y="738"/>
                    </a:lnTo>
                    <a:lnTo>
                      <a:pt x="202" y="749"/>
                    </a:lnTo>
                    <a:lnTo>
                      <a:pt x="205" y="757"/>
                    </a:lnTo>
                    <a:lnTo>
                      <a:pt x="205" y="768"/>
                    </a:lnTo>
                    <a:lnTo>
                      <a:pt x="200" y="776"/>
                    </a:lnTo>
                    <a:lnTo>
                      <a:pt x="190" y="783"/>
                    </a:lnTo>
                    <a:lnTo>
                      <a:pt x="172" y="790"/>
                    </a:lnTo>
                    <a:lnTo>
                      <a:pt x="172" y="790"/>
                    </a:lnTo>
                    <a:lnTo>
                      <a:pt x="153" y="794"/>
                    </a:lnTo>
                    <a:lnTo>
                      <a:pt x="141" y="792"/>
                    </a:lnTo>
                    <a:lnTo>
                      <a:pt x="134" y="788"/>
                    </a:lnTo>
                    <a:lnTo>
                      <a:pt x="131" y="783"/>
                    </a:lnTo>
                    <a:lnTo>
                      <a:pt x="129" y="776"/>
                    </a:lnTo>
                    <a:lnTo>
                      <a:pt x="129" y="768"/>
                    </a:lnTo>
                    <a:lnTo>
                      <a:pt x="128" y="759"/>
                    </a:lnTo>
                    <a:lnTo>
                      <a:pt x="126" y="750"/>
                    </a:lnTo>
                    <a:lnTo>
                      <a:pt x="121" y="743"/>
                    </a:lnTo>
                    <a:lnTo>
                      <a:pt x="110" y="738"/>
                    </a:lnTo>
                    <a:lnTo>
                      <a:pt x="110" y="738"/>
                    </a:lnTo>
                    <a:lnTo>
                      <a:pt x="100" y="738"/>
                    </a:lnTo>
                    <a:lnTo>
                      <a:pt x="91" y="742"/>
                    </a:lnTo>
                    <a:lnTo>
                      <a:pt x="86" y="749"/>
                    </a:lnTo>
                    <a:lnTo>
                      <a:pt x="81" y="759"/>
                    </a:lnTo>
                    <a:lnTo>
                      <a:pt x="77" y="771"/>
                    </a:lnTo>
                    <a:lnTo>
                      <a:pt x="74" y="783"/>
                    </a:lnTo>
                    <a:lnTo>
                      <a:pt x="72" y="799"/>
                    </a:lnTo>
                    <a:lnTo>
                      <a:pt x="69" y="813"/>
                    </a:lnTo>
                    <a:lnTo>
                      <a:pt x="64" y="826"/>
                    </a:lnTo>
                    <a:lnTo>
                      <a:pt x="58" y="838"/>
                    </a:lnTo>
                    <a:lnTo>
                      <a:pt x="58" y="838"/>
                    </a:lnTo>
                    <a:lnTo>
                      <a:pt x="51" y="847"/>
                    </a:lnTo>
                    <a:lnTo>
                      <a:pt x="45" y="856"/>
                    </a:lnTo>
                    <a:lnTo>
                      <a:pt x="36" y="864"/>
                    </a:lnTo>
                    <a:lnTo>
                      <a:pt x="29" y="870"/>
                    </a:lnTo>
                    <a:lnTo>
                      <a:pt x="20" y="875"/>
                    </a:lnTo>
                    <a:lnTo>
                      <a:pt x="15" y="878"/>
                    </a:lnTo>
                    <a:lnTo>
                      <a:pt x="8" y="880"/>
                    </a:lnTo>
                    <a:lnTo>
                      <a:pt x="5" y="882"/>
                    </a:lnTo>
                    <a:lnTo>
                      <a:pt x="1" y="882"/>
                    </a:lnTo>
                    <a:lnTo>
                      <a:pt x="0" y="883"/>
                    </a:lnTo>
                    <a:lnTo>
                      <a:pt x="0" y="882"/>
                    </a:lnTo>
                    <a:lnTo>
                      <a:pt x="0" y="882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93" name="Freeform 1117">
                <a:extLst>
                  <a:ext uri="{FF2B5EF4-FFF2-40B4-BE49-F238E27FC236}">
                    <a16:creationId xmlns:a16="http://schemas.microsoft.com/office/drawing/2014/main" id="{A98DA08D-98BF-9839-7BEC-F96ADF6B9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839"/>
                <a:ext cx="496" cy="430"/>
              </a:xfrm>
              <a:custGeom>
                <a:avLst/>
                <a:gdLst>
                  <a:gd name="T0" fmla="*/ 967 w 992"/>
                  <a:gd name="T1" fmla="*/ 833 h 860"/>
                  <a:gd name="T2" fmla="*/ 955 w 992"/>
                  <a:gd name="T3" fmla="*/ 789 h 860"/>
                  <a:gd name="T4" fmla="*/ 936 w 992"/>
                  <a:gd name="T5" fmla="*/ 764 h 860"/>
                  <a:gd name="T6" fmla="*/ 912 w 992"/>
                  <a:gd name="T7" fmla="*/ 757 h 860"/>
                  <a:gd name="T8" fmla="*/ 891 w 992"/>
                  <a:gd name="T9" fmla="*/ 764 h 860"/>
                  <a:gd name="T10" fmla="*/ 869 w 992"/>
                  <a:gd name="T11" fmla="*/ 762 h 860"/>
                  <a:gd name="T12" fmla="*/ 853 w 992"/>
                  <a:gd name="T13" fmla="*/ 744 h 860"/>
                  <a:gd name="T14" fmla="*/ 852 w 992"/>
                  <a:gd name="T15" fmla="*/ 725 h 860"/>
                  <a:gd name="T16" fmla="*/ 831 w 992"/>
                  <a:gd name="T17" fmla="*/ 717 h 860"/>
                  <a:gd name="T18" fmla="*/ 786 w 992"/>
                  <a:gd name="T19" fmla="*/ 719 h 860"/>
                  <a:gd name="T20" fmla="*/ 751 w 992"/>
                  <a:gd name="T21" fmla="*/ 701 h 860"/>
                  <a:gd name="T22" fmla="*/ 745 w 992"/>
                  <a:gd name="T23" fmla="*/ 682 h 860"/>
                  <a:gd name="T24" fmla="*/ 748 w 992"/>
                  <a:gd name="T25" fmla="*/ 653 h 860"/>
                  <a:gd name="T26" fmla="*/ 741 w 992"/>
                  <a:gd name="T27" fmla="*/ 634 h 860"/>
                  <a:gd name="T28" fmla="*/ 701 w 992"/>
                  <a:gd name="T29" fmla="*/ 615 h 860"/>
                  <a:gd name="T30" fmla="*/ 656 w 992"/>
                  <a:gd name="T31" fmla="*/ 615 h 860"/>
                  <a:gd name="T32" fmla="*/ 637 w 992"/>
                  <a:gd name="T33" fmla="*/ 608 h 860"/>
                  <a:gd name="T34" fmla="*/ 625 w 992"/>
                  <a:gd name="T35" fmla="*/ 580 h 860"/>
                  <a:gd name="T36" fmla="*/ 615 w 992"/>
                  <a:gd name="T37" fmla="*/ 551 h 860"/>
                  <a:gd name="T38" fmla="*/ 591 w 992"/>
                  <a:gd name="T39" fmla="*/ 541 h 860"/>
                  <a:gd name="T40" fmla="*/ 554 w 992"/>
                  <a:gd name="T41" fmla="*/ 541 h 860"/>
                  <a:gd name="T42" fmla="*/ 525 w 992"/>
                  <a:gd name="T43" fmla="*/ 520 h 860"/>
                  <a:gd name="T44" fmla="*/ 520 w 992"/>
                  <a:gd name="T45" fmla="*/ 501 h 860"/>
                  <a:gd name="T46" fmla="*/ 518 w 992"/>
                  <a:gd name="T47" fmla="*/ 482 h 860"/>
                  <a:gd name="T48" fmla="*/ 504 w 992"/>
                  <a:gd name="T49" fmla="*/ 478 h 860"/>
                  <a:gd name="T50" fmla="*/ 459 w 992"/>
                  <a:gd name="T51" fmla="*/ 470 h 860"/>
                  <a:gd name="T52" fmla="*/ 461 w 992"/>
                  <a:gd name="T53" fmla="*/ 442 h 860"/>
                  <a:gd name="T54" fmla="*/ 440 w 992"/>
                  <a:gd name="T55" fmla="*/ 423 h 860"/>
                  <a:gd name="T56" fmla="*/ 399 w 992"/>
                  <a:gd name="T57" fmla="*/ 421 h 860"/>
                  <a:gd name="T58" fmla="*/ 378 w 992"/>
                  <a:gd name="T59" fmla="*/ 425 h 860"/>
                  <a:gd name="T60" fmla="*/ 351 w 992"/>
                  <a:gd name="T61" fmla="*/ 387 h 860"/>
                  <a:gd name="T62" fmla="*/ 313 w 992"/>
                  <a:gd name="T63" fmla="*/ 388 h 860"/>
                  <a:gd name="T64" fmla="*/ 268 w 992"/>
                  <a:gd name="T65" fmla="*/ 387 h 860"/>
                  <a:gd name="T66" fmla="*/ 254 w 992"/>
                  <a:gd name="T67" fmla="*/ 375 h 860"/>
                  <a:gd name="T68" fmla="*/ 245 w 992"/>
                  <a:gd name="T69" fmla="*/ 350 h 860"/>
                  <a:gd name="T70" fmla="*/ 249 w 992"/>
                  <a:gd name="T71" fmla="*/ 330 h 860"/>
                  <a:gd name="T72" fmla="*/ 245 w 992"/>
                  <a:gd name="T73" fmla="*/ 311 h 860"/>
                  <a:gd name="T74" fmla="*/ 233 w 992"/>
                  <a:gd name="T75" fmla="*/ 290 h 860"/>
                  <a:gd name="T76" fmla="*/ 209 w 992"/>
                  <a:gd name="T77" fmla="*/ 286 h 860"/>
                  <a:gd name="T78" fmla="*/ 154 w 992"/>
                  <a:gd name="T79" fmla="*/ 299 h 860"/>
                  <a:gd name="T80" fmla="*/ 112 w 992"/>
                  <a:gd name="T81" fmla="*/ 271 h 860"/>
                  <a:gd name="T82" fmla="*/ 102 w 992"/>
                  <a:gd name="T83" fmla="*/ 238 h 860"/>
                  <a:gd name="T84" fmla="*/ 95 w 992"/>
                  <a:gd name="T85" fmla="*/ 223 h 860"/>
                  <a:gd name="T86" fmla="*/ 84 w 992"/>
                  <a:gd name="T87" fmla="*/ 212 h 860"/>
                  <a:gd name="T88" fmla="*/ 67 w 992"/>
                  <a:gd name="T89" fmla="*/ 214 h 860"/>
                  <a:gd name="T90" fmla="*/ 31 w 992"/>
                  <a:gd name="T91" fmla="*/ 224 h 860"/>
                  <a:gd name="T92" fmla="*/ 0 w 992"/>
                  <a:gd name="T93" fmla="*/ 214 h 860"/>
                  <a:gd name="T94" fmla="*/ 990 w 992"/>
                  <a:gd name="T95" fmla="*/ 860 h 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92" h="860">
                    <a:moveTo>
                      <a:pt x="990" y="860"/>
                    </a:moveTo>
                    <a:lnTo>
                      <a:pt x="980" y="852"/>
                    </a:lnTo>
                    <a:lnTo>
                      <a:pt x="973" y="843"/>
                    </a:lnTo>
                    <a:lnTo>
                      <a:pt x="967" y="833"/>
                    </a:lnTo>
                    <a:lnTo>
                      <a:pt x="964" y="821"/>
                    </a:lnTo>
                    <a:lnTo>
                      <a:pt x="961" y="810"/>
                    </a:lnTo>
                    <a:lnTo>
                      <a:pt x="959" y="800"/>
                    </a:lnTo>
                    <a:lnTo>
                      <a:pt x="955" y="789"/>
                    </a:lnTo>
                    <a:lnTo>
                      <a:pt x="950" y="779"/>
                    </a:lnTo>
                    <a:lnTo>
                      <a:pt x="945" y="770"/>
                    </a:lnTo>
                    <a:lnTo>
                      <a:pt x="936" y="764"/>
                    </a:lnTo>
                    <a:lnTo>
                      <a:pt x="936" y="764"/>
                    </a:lnTo>
                    <a:lnTo>
                      <a:pt x="928" y="760"/>
                    </a:lnTo>
                    <a:lnTo>
                      <a:pt x="923" y="757"/>
                    </a:lnTo>
                    <a:lnTo>
                      <a:pt x="917" y="757"/>
                    </a:lnTo>
                    <a:lnTo>
                      <a:pt x="912" y="757"/>
                    </a:lnTo>
                    <a:lnTo>
                      <a:pt x="907" y="758"/>
                    </a:lnTo>
                    <a:lnTo>
                      <a:pt x="904" y="760"/>
                    </a:lnTo>
                    <a:lnTo>
                      <a:pt x="898" y="762"/>
                    </a:lnTo>
                    <a:lnTo>
                      <a:pt x="891" y="764"/>
                    </a:lnTo>
                    <a:lnTo>
                      <a:pt x="884" y="764"/>
                    </a:lnTo>
                    <a:lnTo>
                      <a:pt x="878" y="764"/>
                    </a:lnTo>
                    <a:lnTo>
                      <a:pt x="878" y="764"/>
                    </a:lnTo>
                    <a:lnTo>
                      <a:pt x="869" y="762"/>
                    </a:lnTo>
                    <a:lnTo>
                      <a:pt x="864" y="758"/>
                    </a:lnTo>
                    <a:lnTo>
                      <a:pt x="859" y="753"/>
                    </a:lnTo>
                    <a:lnTo>
                      <a:pt x="855" y="750"/>
                    </a:lnTo>
                    <a:lnTo>
                      <a:pt x="853" y="744"/>
                    </a:lnTo>
                    <a:lnTo>
                      <a:pt x="852" y="738"/>
                    </a:lnTo>
                    <a:lnTo>
                      <a:pt x="852" y="734"/>
                    </a:lnTo>
                    <a:lnTo>
                      <a:pt x="852" y="729"/>
                    </a:lnTo>
                    <a:lnTo>
                      <a:pt x="852" y="725"/>
                    </a:lnTo>
                    <a:lnTo>
                      <a:pt x="852" y="722"/>
                    </a:lnTo>
                    <a:lnTo>
                      <a:pt x="852" y="722"/>
                    </a:lnTo>
                    <a:lnTo>
                      <a:pt x="841" y="719"/>
                    </a:lnTo>
                    <a:lnTo>
                      <a:pt x="831" y="717"/>
                    </a:lnTo>
                    <a:lnTo>
                      <a:pt x="819" y="717"/>
                    </a:lnTo>
                    <a:lnTo>
                      <a:pt x="808" y="717"/>
                    </a:lnTo>
                    <a:lnTo>
                      <a:pt x="798" y="719"/>
                    </a:lnTo>
                    <a:lnTo>
                      <a:pt x="786" y="719"/>
                    </a:lnTo>
                    <a:lnTo>
                      <a:pt x="777" y="717"/>
                    </a:lnTo>
                    <a:lnTo>
                      <a:pt x="767" y="713"/>
                    </a:lnTo>
                    <a:lnTo>
                      <a:pt x="758" y="708"/>
                    </a:lnTo>
                    <a:lnTo>
                      <a:pt x="751" y="701"/>
                    </a:lnTo>
                    <a:lnTo>
                      <a:pt x="751" y="701"/>
                    </a:lnTo>
                    <a:lnTo>
                      <a:pt x="748" y="694"/>
                    </a:lnTo>
                    <a:lnTo>
                      <a:pt x="746" y="689"/>
                    </a:lnTo>
                    <a:lnTo>
                      <a:pt x="745" y="682"/>
                    </a:lnTo>
                    <a:lnTo>
                      <a:pt x="746" y="675"/>
                    </a:lnTo>
                    <a:lnTo>
                      <a:pt x="746" y="667"/>
                    </a:lnTo>
                    <a:lnTo>
                      <a:pt x="746" y="660"/>
                    </a:lnTo>
                    <a:lnTo>
                      <a:pt x="748" y="653"/>
                    </a:lnTo>
                    <a:lnTo>
                      <a:pt x="746" y="646"/>
                    </a:lnTo>
                    <a:lnTo>
                      <a:pt x="745" y="639"/>
                    </a:lnTo>
                    <a:lnTo>
                      <a:pt x="741" y="634"/>
                    </a:lnTo>
                    <a:lnTo>
                      <a:pt x="741" y="634"/>
                    </a:lnTo>
                    <a:lnTo>
                      <a:pt x="732" y="625"/>
                    </a:lnTo>
                    <a:lnTo>
                      <a:pt x="724" y="620"/>
                    </a:lnTo>
                    <a:lnTo>
                      <a:pt x="713" y="617"/>
                    </a:lnTo>
                    <a:lnTo>
                      <a:pt x="701" y="615"/>
                    </a:lnTo>
                    <a:lnTo>
                      <a:pt x="689" y="615"/>
                    </a:lnTo>
                    <a:lnTo>
                      <a:pt x="677" y="615"/>
                    </a:lnTo>
                    <a:lnTo>
                      <a:pt x="665" y="615"/>
                    </a:lnTo>
                    <a:lnTo>
                      <a:pt x="656" y="615"/>
                    </a:lnTo>
                    <a:lnTo>
                      <a:pt x="648" y="615"/>
                    </a:lnTo>
                    <a:lnTo>
                      <a:pt x="641" y="611"/>
                    </a:lnTo>
                    <a:lnTo>
                      <a:pt x="641" y="611"/>
                    </a:lnTo>
                    <a:lnTo>
                      <a:pt x="637" y="608"/>
                    </a:lnTo>
                    <a:lnTo>
                      <a:pt x="634" y="603"/>
                    </a:lnTo>
                    <a:lnTo>
                      <a:pt x="630" y="596"/>
                    </a:lnTo>
                    <a:lnTo>
                      <a:pt x="627" y="587"/>
                    </a:lnTo>
                    <a:lnTo>
                      <a:pt x="625" y="580"/>
                    </a:lnTo>
                    <a:lnTo>
                      <a:pt x="624" y="572"/>
                    </a:lnTo>
                    <a:lnTo>
                      <a:pt x="620" y="563"/>
                    </a:lnTo>
                    <a:lnTo>
                      <a:pt x="618" y="556"/>
                    </a:lnTo>
                    <a:lnTo>
                      <a:pt x="615" y="551"/>
                    </a:lnTo>
                    <a:lnTo>
                      <a:pt x="610" y="546"/>
                    </a:lnTo>
                    <a:lnTo>
                      <a:pt x="610" y="546"/>
                    </a:lnTo>
                    <a:lnTo>
                      <a:pt x="599" y="542"/>
                    </a:lnTo>
                    <a:lnTo>
                      <a:pt x="591" y="541"/>
                    </a:lnTo>
                    <a:lnTo>
                      <a:pt x="580" y="541"/>
                    </a:lnTo>
                    <a:lnTo>
                      <a:pt x="572" y="541"/>
                    </a:lnTo>
                    <a:lnTo>
                      <a:pt x="563" y="541"/>
                    </a:lnTo>
                    <a:lnTo>
                      <a:pt x="554" y="541"/>
                    </a:lnTo>
                    <a:lnTo>
                      <a:pt x="548" y="539"/>
                    </a:lnTo>
                    <a:lnTo>
                      <a:pt x="539" y="535"/>
                    </a:lnTo>
                    <a:lnTo>
                      <a:pt x="532" y="530"/>
                    </a:lnTo>
                    <a:lnTo>
                      <a:pt x="525" y="520"/>
                    </a:lnTo>
                    <a:lnTo>
                      <a:pt x="525" y="520"/>
                    </a:lnTo>
                    <a:lnTo>
                      <a:pt x="523" y="513"/>
                    </a:lnTo>
                    <a:lnTo>
                      <a:pt x="522" y="506"/>
                    </a:lnTo>
                    <a:lnTo>
                      <a:pt x="520" y="501"/>
                    </a:lnTo>
                    <a:lnTo>
                      <a:pt x="520" y="494"/>
                    </a:lnTo>
                    <a:lnTo>
                      <a:pt x="520" y="489"/>
                    </a:lnTo>
                    <a:lnTo>
                      <a:pt x="520" y="485"/>
                    </a:lnTo>
                    <a:lnTo>
                      <a:pt x="518" y="482"/>
                    </a:lnTo>
                    <a:lnTo>
                      <a:pt x="515" y="478"/>
                    </a:lnTo>
                    <a:lnTo>
                      <a:pt x="511" y="478"/>
                    </a:lnTo>
                    <a:lnTo>
                      <a:pt x="504" y="478"/>
                    </a:lnTo>
                    <a:lnTo>
                      <a:pt x="504" y="478"/>
                    </a:lnTo>
                    <a:lnTo>
                      <a:pt x="485" y="480"/>
                    </a:lnTo>
                    <a:lnTo>
                      <a:pt x="472" y="478"/>
                    </a:lnTo>
                    <a:lnTo>
                      <a:pt x="463" y="475"/>
                    </a:lnTo>
                    <a:lnTo>
                      <a:pt x="459" y="470"/>
                    </a:lnTo>
                    <a:lnTo>
                      <a:pt x="458" y="463"/>
                    </a:lnTo>
                    <a:lnTo>
                      <a:pt x="459" y="456"/>
                    </a:lnTo>
                    <a:lnTo>
                      <a:pt x="459" y="449"/>
                    </a:lnTo>
                    <a:lnTo>
                      <a:pt x="461" y="442"/>
                    </a:lnTo>
                    <a:lnTo>
                      <a:pt x="461" y="435"/>
                    </a:lnTo>
                    <a:lnTo>
                      <a:pt x="458" y="432"/>
                    </a:lnTo>
                    <a:lnTo>
                      <a:pt x="458" y="432"/>
                    </a:lnTo>
                    <a:lnTo>
                      <a:pt x="440" y="423"/>
                    </a:lnTo>
                    <a:lnTo>
                      <a:pt x="427" y="418"/>
                    </a:lnTo>
                    <a:lnTo>
                      <a:pt x="416" y="418"/>
                    </a:lnTo>
                    <a:lnTo>
                      <a:pt x="408" y="418"/>
                    </a:lnTo>
                    <a:lnTo>
                      <a:pt x="399" y="421"/>
                    </a:lnTo>
                    <a:lnTo>
                      <a:pt x="392" y="425"/>
                    </a:lnTo>
                    <a:lnTo>
                      <a:pt x="387" y="426"/>
                    </a:lnTo>
                    <a:lnTo>
                      <a:pt x="383" y="426"/>
                    </a:lnTo>
                    <a:lnTo>
                      <a:pt x="378" y="425"/>
                    </a:lnTo>
                    <a:lnTo>
                      <a:pt x="375" y="418"/>
                    </a:lnTo>
                    <a:lnTo>
                      <a:pt x="375" y="418"/>
                    </a:lnTo>
                    <a:lnTo>
                      <a:pt x="361" y="399"/>
                    </a:lnTo>
                    <a:lnTo>
                      <a:pt x="351" y="387"/>
                    </a:lnTo>
                    <a:lnTo>
                      <a:pt x="340" y="382"/>
                    </a:lnTo>
                    <a:lnTo>
                      <a:pt x="330" y="382"/>
                    </a:lnTo>
                    <a:lnTo>
                      <a:pt x="321" y="383"/>
                    </a:lnTo>
                    <a:lnTo>
                      <a:pt x="313" y="388"/>
                    </a:lnTo>
                    <a:lnTo>
                      <a:pt x="302" y="392"/>
                    </a:lnTo>
                    <a:lnTo>
                      <a:pt x="292" y="395"/>
                    </a:lnTo>
                    <a:lnTo>
                      <a:pt x="280" y="394"/>
                    </a:lnTo>
                    <a:lnTo>
                      <a:pt x="268" y="387"/>
                    </a:lnTo>
                    <a:lnTo>
                      <a:pt x="268" y="387"/>
                    </a:lnTo>
                    <a:lnTo>
                      <a:pt x="262" y="383"/>
                    </a:lnTo>
                    <a:lnTo>
                      <a:pt x="257" y="380"/>
                    </a:lnTo>
                    <a:lnTo>
                      <a:pt x="254" y="375"/>
                    </a:lnTo>
                    <a:lnTo>
                      <a:pt x="250" y="369"/>
                    </a:lnTo>
                    <a:lnTo>
                      <a:pt x="247" y="363"/>
                    </a:lnTo>
                    <a:lnTo>
                      <a:pt x="245" y="357"/>
                    </a:lnTo>
                    <a:lnTo>
                      <a:pt x="245" y="350"/>
                    </a:lnTo>
                    <a:lnTo>
                      <a:pt x="245" y="344"/>
                    </a:lnTo>
                    <a:lnTo>
                      <a:pt x="245" y="337"/>
                    </a:lnTo>
                    <a:lnTo>
                      <a:pt x="249" y="330"/>
                    </a:lnTo>
                    <a:lnTo>
                      <a:pt x="249" y="330"/>
                    </a:lnTo>
                    <a:lnTo>
                      <a:pt x="249" y="326"/>
                    </a:lnTo>
                    <a:lnTo>
                      <a:pt x="247" y="321"/>
                    </a:lnTo>
                    <a:lnTo>
                      <a:pt x="247" y="316"/>
                    </a:lnTo>
                    <a:lnTo>
                      <a:pt x="245" y="311"/>
                    </a:lnTo>
                    <a:lnTo>
                      <a:pt x="243" y="304"/>
                    </a:lnTo>
                    <a:lnTo>
                      <a:pt x="240" y="299"/>
                    </a:lnTo>
                    <a:lnTo>
                      <a:pt x="236" y="293"/>
                    </a:lnTo>
                    <a:lnTo>
                      <a:pt x="233" y="290"/>
                    </a:lnTo>
                    <a:lnTo>
                      <a:pt x="230" y="286"/>
                    </a:lnTo>
                    <a:lnTo>
                      <a:pt x="224" y="286"/>
                    </a:lnTo>
                    <a:lnTo>
                      <a:pt x="224" y="286"/>
                    </a:lnTo>
                    <a:lnTo>
                      <a:pt x="209" y="286"/>
                    </a:lnTo>
                    <a:lnTo>
                      <a:pt x="193" y="288"/>
                    </a:lnTo>
                    <a:lnTo>
                      <a:pt x="179" y="292"/>
                    </a:lnTo>
                    <a:lnTo>
                      <a:pt x="166" y="297"/>
                    </a:lnTo>
                    <a:lnTo>
                      <a:pt x="154" y="299"/>
                    </a:lnTo>
                    <a:lnTo>
                      <a:pt x="141" y="299"/>
                    </a:lnTo>
                    <a:lnTo>
                      <a:pt x="129" y="295"/>
                    </a:lnTo>
                    <a:lnTo>
                      <a:pt x="121" y="286"/>
                    </a:lnTo>
                    <a:lnTo>
                      <a:pt x="112" y="271"/>
                    </a:lnTo>
                    <a:lnTo>
                      <a:pt x="105" y="247"/>
                    </a:lnTo>
                    <a:lnTo>
                      <a:pt x="105" y="247"/>
                    </a:lnTo>
                    <a:lnTo>
                      <a:pt x="103" y="242"/>
                    </a:lnTo>
                    <a:lnTo>
                      <a:pt x="102" y="238"/>
                    </a:lnTo>
                    <a:lnTo>
                      <a:pt x="102" y="233"/>
                    </a:lnTo>
                    <a:lnTo>
                      <a:pt x="100" y="229"/>
                    </a:lnTo>
                    <a:lnTo>
                      <a:pt x="98" y="226"/>
                    </a:lnTo>
                    <a:lnTo>
                      <a:pt x="95" y="223"/>
                    </a:lnTo>
                    <a:lnTo>
                      <a:pt x="93" y="219"/>
                    </a:lnTo>
                    <a:lnTo>
                      <a:pt x="91" y="216"/>
                    </a:lnTo>
                    <a:lnTo>
                      <a:pt x="88" y="214"/>
                    </a:lnTo>
                    <a:lnTo>
                      <a:pt x="84" y="212"/>
                    </a:lnTo>
                    <a:lnTo>
                      <a:pt x="84" y="212"/>
                    </a:lnTo>
                    <a:lnTo>
                      <a:pt x="79" y="210"/>
                    </a:lnTo>
                    <a:lnTo>
                      <a:pt x="74" y="212"/>
                    </a:lnTo>
                    <a:lnTo>
                      <a:pt x="67" y="214"/>
                    </a:lnTo>
                    <a:lnTo>
                      <a:pt x="59" y="217"/>
                    </a:lnTo>
                    <a:lnTo>
                      <a:pt x="50" y="219"/>
                    </a:lnTo>
                    <a:lnTo>
                      <a:pt x="41" y="223"/>
                    </a:lnTo>
                    <a:lnTo>
                      <a:pt x="31" y="224"/>
                    </a:lnTo>
                    <a:lnTo>
                      <a:pt x="20" y="223"/>
                    </a:lnTo>
                    <a:lnTo>
                      <a:pt x="10" y="219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0"/>
                    </a:lnTo>
                    <a:lnTo>
                      <a:pt x="992" y="634"/>
                    </a:lnTo>
                    <a:lnTo>
                      <a:pt x="992" y="852"/>
                    </a:lnTo>
                    <a:lnTo>
                      <a:pt x="990" y="860"/>
                    </a:lnTo>
                    <a:lnTo>
                      <a:pt x="990" y="860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94" name="Freeform 1118">
                <a:extLst>
                  <a:ext uri="{FF2B5EF4-FFF2-40B4-BE49-F238E27FC236}">
                    <a16:creationId xmlns:a16="http://schemas.microsoft.com/office/drawing/2014/main" id="{E5CE721C-68A9-A1D4-8C8A-DFB6E6331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707"/>
                <a:ext cx="1238" cy="449"/>
              </a:xfrm>
              <a:custGeom>
                <a:avLst/>
                <a:gdLst>
                  <a:gd name="T0" fmla="*/ 2433 w 2474"/>
                  <a:gd name="T1" fmla="*/ 235 h 899"/>
                  <a:gd name="T2" fmla="*/ 2431 w 2474"/>
                  <a:gd name="T3" fmla="*/ 199 h 899"/>
                  <a:gd name="T4" fmla="*/ 2436 w 2474"/>
                  <a:gd name="T5" fmla="*/ 130 h 899"/>
                  <a:gd name="T6" fmla="*/ 2448 w 2474"/>
                  <a:gd name="T7" fmla="*/ 71 h 899"/>
                  <a:gd name="T8" fmla="*/ 2462 w 2474"/>
                  <a:gd name="T9" fmla="*/ 26 h 899"/>
                  <a:gd name="T10" fmla="*/ 2473 w 2474"/>
                  <a:gd name="T11" fmla="*/ 4 h 899"/>
                  <a:gd name="T12" fmla="*/ 2474 w 2474"/>
                  <a:gd name="T13" fmla="*/ 0 h 899"/>
                  <a:gd name="T14" fmla="*/ 2403 w 2474"/>
                  <a:gd name="T15" fmla="*/ 19 h 899"/>
                  <a:gd name="T16" fmla="*/ 2310 w 2474"/>
                  <a:gd name="T17" fmla="*/ 73 h 899"/>
                  <a:gd name="T18" fmla="*/ 2213 w 2474"/>
                  <a:gd name="T19" fmla="*/ 140 h 899"/>
                  <a:gd name="T20" fmla="*/ 2134 w 2474"/>
                  <a:gd name="T21" fmla="*/ 202 h 899"/>
                  <a:gd name="T22" fmla="*/ 2091 w 2474"/>
                  <a:gd name="T23" fmla="*/ 235 h 899"/>
                  <a:gd name="T24" fmla="*/ 2077 w 2474"/>
                  <a:gd name="T25" fmla="*/ 242 h 899"/>
                  <a:gd name="T26" fmla="*/ 2023 w 2474"/>
                  <a:gd name="T27" fmla="*/ 258 h 899"/>
                  <a:gd name="T28" fmla="*/ 1949 w 2474"/>
                  <a:gd name="T29" fmla="*/ 277 h 899"/>
                  <a:gd name="T30" fmla="*/ 1866 w 2474"/>
                  <a:gd name="T31" fmla="*/ 299 h 899"/>
                  <a:gd name="T32" fmla="*/ 1788 w 2474"/>
                  <a:gd name="T33" fmla="*/ 327 h 899"/>
                  <a:gd name="T34" fmla="*/ 1755 w 2474"/>
                  <a:gd name="T35" fmla="*/ 342 h 899"/>
                  <a:gd name="T36" fmla="*/ 1678 w 2474"/>
                  <a:gd name="T37" fmla="*/ 375 h 899"/>
                  <a:gd name="T38" fmla="*/ 1579 w 2474"/>
                  <a:gd name="T39" fmla="*/ 405 h 899"/>
                  <a:gd name="T40" fmla="*/ 1477 w 2474"/>
                  <a:gd name="T41" fmla="*/ 430 h 899"/>
                  <a:gd name="T42" fmla="*/ 1389 w 2474"/>
                  <a:gd name="T43" fmla="*/ 451 h 899"/>
                  <a:gd name="T44" fmla="*/ 1336 w 2474"/>
                  <a:gd name="T45" fmla="*/ 465 h 899"/>
                  <a:gd name="T46" fmla="*/ 1285 w 2474"/>
                  <a:gd name="T47" fmla="*/ 484 h 899"/>
                  <a:gd name="T48" fmla="*/ 1196 w 2474"/>
                  <a:gd name="T49" fmla="*/ 541 h 899"/>
                  <a:gd name="T50" fmla="*/ 1120 w 2474"/>
                  <a:gd name="T51" fmla="*/ 609 h 899"/>
                  <a:gd name="T52" fmla="*/ 1064 w 2474"/>
                  <a:gd name="T53" fmla="*/ 666 h 899"/>
                  <a:gd name="T54" fmla="*/ 1030 w 2474"/>
                  <a:gd name="T55" fmla="*/ 698 h 899"/>
                  <a:gd name="T56" fmla="*/ 1021 w 2474"/>
                  <a:gd name="T57" fmla="*/ 700 h 899"/>
                  <a:gd name="T58" fmla="*/ 988 w 2474"/>
                  <a:gd name="T59" fmla="*/ 681 h 899"/>
                  <a:gd name="T60" fmla="*/ 919 w 2474"/>
                  <a:gd name="T61" fmla="*/ 643 h 899"/>
                  <a:gd name="T62" fmla="*/ 828 w 2474"/>
                  <a:gd name="T63" fmla="*/ 595 h 899"/>
                  <a:gd name="T64" fmla="*/ 731 w 2474"/>
                  <a:gd name="T65" fmla="*/ 538 h 899"/>
                  <a:gd name="T66" fmla="*/ 646 w 2474"/>
                  <a:gd name="T67" fmla="*/ 479 h 899"/>
                  <a:gd name="T68" fmla="*/ 612 w 2474"/>
                  <a:gd name="T69" fmla="*/ 455 h 899"/>
                  <a:gd name="T70" fmla="*/ 558 w 2474"/>
                  <a:gd name="T71" fmla="*/ 425 h 899"/>
                  <a:gd name="T72" fmla="*/ 513 w 2474"/>
                  <a:gd name="T73" fmla="*/ 406 h 899"/>
                  <a:gd name="T74" fmla="*/ 466 w 2474"/>
                  <a:gd name="T75" fmla="*/ 382 h 899"/>
                  <a:gd name="T76" fmla="*/ 404 w 2474"/>
                  <a:gd name="T77" fmla="*/ 334 h 899"/>
                  <a:gd name="T78" fmla="*/ 363 w 2474"/>
                  <a:gd name="T79" fmla="*/ 296 h 899"/>
                  <a:gd name="T80" fmla="*/ 304 w 2474"/>
                  <a:gd name="T81" fmla="*/ 247 h 899"/>
                  <a:gd name="T82" fmla="*/ 247 w 2474"/>
                  <a:gd name="T83" fmla="*/ 211 h 899"/>
                  <a:gd name="T84" fmla="*/ 193 w 2474"/>
                  <a:gd name="T85" fmla="*/ 183 h 899"/>
                  <a:gd name="T86" fmla="*/ 143 w 2474"/>
                  <a:gd name="T87" fmla="*/ 163 h 899"/>
                  <a:gd name="T88" fmla="*/ 97 w 2474"/>
                  <a:gd name="T89" fmla="*/ 144 h 899"/>
                  <a:gd name="T90" fmla="*/ 86 w 2474"/>
                  <a:gd name="T91" fmla="*/ 138 h 899"/>
                  <a:gd name="T92" fmla="*/ 64 w 2474"/>
                  <a:gd name="T93" fmla="*/ 125 h 899"/>
                  <a:gd name="T94" fmla="*/ 41 w 2474"/>
                  <a:gd name="T95" fmla="*/ 109 h 899"/>
                  <a:gd name="T96" fmla="*/ 22 w 2474"/>
                  <a:gd name="T97" fmla="*/ 93 h 899"/>
                  <a:gd name="T98" fmla="*/ 7 w 2474"/>
                  <a:gd name="T99" fmla="*/ 83 h 899"/>
                  <a:gd name="T100" fmla="*/ 8 w 2474"/>
                  <a:gd name="T101" fmla="*/ 83 h 899"/>
                  <a:gd name="T102" fmla="*/ 17 w 2474"/>
                  <a:gd name="T103" fmla="*/ 93 h 899"/>
                  <a:gd name="T104" fmla="*/ 29 w 2474"/>
                  <a:gd name="T105" fmla="*/ 133 h 899"/>
                  <a:gd name="T106" fmla="*/ 38 w 2474"/>
                  <a:gd name="T107" fmla="*/ 183 h 899"/>
                  <a:gd name="T108" fmla="*/ 43 w 2474"/>
                  <a:gd name="T109" fmla="*/ 230 h 899"/>
                  <a:gd name="T110" fmla="*/ 45 w 2474"/>
                  <a:gd name="T111" fmla="*/ 261 h 899"/>
                  <a:gd name="T112" fmla="*/ 1037 w 2474"/>
                  <a:gd name="T113" fmla="*/ 899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74" h="899">
                    <a:moveTo>
                      <a:pt x="1037" y="899"/>
                    </a:moveTo>
                    <a:lnTo>
                      <a:pt x="2433" y="235"/>
                    </a:lnTo>
                    <a:lnTo>
                      <a:pt x="2433" y="235"/>
                    </a:lnTo>
                    <a:lnTo>
                      <a:pt x="2431" y="199"/>
                    </a:lnTo>
                    <a:lnTo>
                      <a:pt x="2433" y="163"/>
                    </a:lnTo>
                    <a:lnTo>
                      <a:pt x="2436" y="130"/>
                    </a:lnTo>
                    <a:lnTo>
                      <a:pt x="2441" y="99"/>
                    </a:lnTo>
                    <a:lnTo>
                      <a:pt x="2448" y="71"/>
                    </a:lnTo>
                    <a:lnTo>
                      <a:pt x="2455" y="47"/>
                    </a:lnTo>
                    <a:lnTo>
                      <a:pt x="2462" y="26"/>
                    </a:lnTo>
                    <a:lnTo>
                      <a:pt x="2469" y="12"/>
                    </a:lnTo>
                    <a:lnTo>
                      <a:pt x="2473" y="4"/>
                    </a:lnTo>
                    <a:lnTo>
                      <a:pt x="2474" y="0"/>
                    </a:lnTo>
                    <a:lnTo>
                      <a:pt x="2474" y="0"/>
                    </a:lnTo>
                    <a:lnTo>
                      <a:pt x="2443" y="4"/>
                    </a:lnTo>
                    <a:lnTo>
                      <a:pt x="2403" y="19"/>
                    </a:lnTo>
                    <a:lnTo>
                      <a:pt x="2359" y="43"/>
                    </a:lnTo>
                    <a:lnTo>
                      <a:pt x="2310" y="73"/>
                    </a:lnTo>
                    <a:lnTo>
                      <a:pt x="2260" y="107"/>
                    </a:lnTo>
                    <a:lnTo>
                      <a:pt x="2213" y="140"/>
                    </a:lnTo>
                    <a:lnTo>
                      <a:pt x="2170" y="173"/>
                    </a:lnTo>
                    <a:lnTo>
                      <a:pt x="2134" y="202"/>
                    </a:lnTo>
                    <a:lnTo>
                      <a:pt x="2106" y="223"/>
                    </a:lnTo>
                    <a:lnTo>
                      <a:pt x="2091" y="235"/>
                    </a:lnTo>
                    <a:lnTo>
                      <a:pt x="2091" y="235"/>
                    </a:lnTo>
                    <a:lnTo>
                      <a:pt x="2077" y="242"/>
                    </a:lnTo>
                    <a:lnTo>
                      <a:pt x="2054" y="251"/>
                    </a:lnTo>
                    <a:lnTo>
                      <a:pt x="2023" y="258"/>
                    </a:lnTo>
                    <a:lnTo>
                      <a:pt x="1989" y="266"/>
                    </a:lnTo>
                    <a:lnTo>
                      <a:pt x="1949" y="277"/>
                    </a:lnTo>
                    <a:lnTo>
                      <a:pt x="1908" y="287"/>
                    </a:lnTo>
                    <a:lnTo>
                      <a:pt x="1866" y="299"/>
                    </a:lnTo>
                    <a:lnTo>
                      <a:pt x="1826" y="313"/>
                    </a:lnTo>
                    <a:lnTo>
                      <a:pt x="1788" y="327"/>
                    </a:lnTo>
                    <a:lnTo>
                      <a:pt x="1755" y="342"/>
                    </a:lnTo>
                    <a:lnTo>
                      <a:pt x="1755" y="342"/>
                    </a:lnTo>
                    <a:lnTo>
                      <a:pt x="1721" y="360"/>
                    </a:lnTo>
                    <a:lnTo>
                      <a:pt x="1678" y="375"/>
                    </a:lnTo>
                    <a:lnTo>
                      <a:pt x="1631" y="391"/>
                    </a:lnTo>
                    <a:lnTo>
                      <a:pt x="1579" y="405"/>
                    </a:lnTo>
                    <a:lnTo>
                      <a:pt x="1527" y="418"/>
                    </a:lnTo>
                    <a:lnTo>
                      <a:pt x="1477" y="430"/>
                    </a:lnTo>
                    <a:lnTo>
                      <a:pt x="1431" y="441"/>
                    </a:lnTo>
                    <a:lnTo>
                      <a:pt x="1389" y="451"/>
                    </a:lnTo>
                    <a:lnTo>
                      <a:pt x="1356" y="458"/>
                    </a:lnTo>
                    <a:lnTo>
                      <a:pt x="1336" y="465"/>
                    </a:lnTo>
                    <a:lnTo>
                      <a:pt x="1336" y="465"/>
                    </a:lnTo>
                    <a:lnTo>
                      <a:pt x="1285" y="484"/>
                    </a:lnTo>
                    <a:lnTo>
                      <a:pt x="1239" y="510"/>
                    </a:lnTo>
                    <a:lnTo>
                      <a:pt x="1196" y="541"/>
                    </a:lnTo>
                    <a:lnTo>
                      <a:pt x="1156" y="574"/>
                    </a:lnTo>
                    <a:lnTo>
                      <a:pt x="1120" y="609"/>
                    </a:lnTo>
                    <a:lnTo>
                      <a:pt x="1088" y="640"/>
                    </a:lnTo>
                    <a:lnTo>
                      <a:pt x="1064" y="666"/>
                    </a:lnTo>
                    <a:lnTo>
                      <a:pt x="1044" y="686"/>
                    </a:lnTo>
                    <a:lnTo>
                      <a:pt x="1030" y="698"/>
                    </a:lnTo>
                    <a:lnTo>
                      <a:pt x="1021" y="700"/>
                    </a:lnTo>
                    <a:lnTo>
                      <a:pt x="1021" y="700"/>
                    </a:lnTo>
                    <a:lnTo>
                      <a:pt x="1011" y="693"/>
                    </a:lnTo>
                    <a:lnTo>
                      <a:pt x="988" y="681"/>
                    </a:lnTo>
                    <a:lnTo>
                      <a:pt x="957" y="664"/>
                    </a:lnTo>
                    <a:lnTo>
                      <a:pt x="919" y="643"/>
                    </a:lnTo>
                    <a:lnTo>
                      <a:pt x="876" y="621"/>
                    </a:lnTo>
                    <a:lnTo>
                      <a:pt x="828" y="595"/>
                    </a:lnTo>
                    <a:lnTo>
                      <a:pt x="779" y="567"/>
                    </a:lnTo>
                    <a:lnTo>
                      <a:pt x="731" y="538"/>
                    </a:lnTo>
                    <a:lnTo>
                      <a:pt x="686" y="508"/>
                    </a:lnTo>
                    <a:lnTo>
                      <a:pt x="646" y="479"/>
                    </a:lnTo>
                    <a:lnTo>
                      <a:pt x="646" y="479"/>
                    </a:lnTo>
                    <a:lnTo>
                      <a:pt x="612" y="455"/>
                    </a:lnTo>
                    <a:lnTo>
                      <a:pt x="582" y="437"/>
                    </a:lnTo>
                    <a:lnTo>
                      <a:pt x="558" y="425"/>
                    </a:lnTo>
                    <a:lnTo>
                      <a:pt x="536" y="415"/>
                    </a:lnTo>
                    <a:lnTo>
                      <a:pt x="513" y="406"/>
                    </a:lnTo>
                    <a:lnTo>
                      <a:pt x="491" y="396"/>
                    </a:lnTo>
                    <a:lnTo>
                      <a:pt x="466" y="382"/>
                    </a:lnTo>
                    <a:lnTo>
                      <a:pt x="437" y="363"/>
                    </a:lnTo>
                    <a:lnTo>
                      <a:pt x="404" y="334"/>
                    </a:lnTo>
                    <a:lnTo>
                      <a:pt x="363" y="296"/>
                    </a:lnTo>
                    <a:lnTo>
                      <a:pt x="363" y="296"/>
                    </a:lnTo>
                    <a:lnTo>
                      <a:pt x="333" y="270"/>
                    </a:lnTo>
                    <a:lnTo>
                      <a:pt x="304" y="247"/>
                    </a:lnTo>
                    <a:lnTo>
                      <a:pt x="276" y="227"/>
                    </a:lnTo>
                    <a:lnTo>
                      <a:pt x="247" y="211"/>
                    </a:lnTo>
                    <a:lnTo>
                      <a:pt x="221" y="195"/>
                    </a:lnTo>
                    <a:lnTo>
                      <a:pt x="193" y="183"/>
                    </a:lnTo>
                    <a:lnTo>
                      <a:pt x="169" y="173"/>
                    </a:lnTo>
                    <a:lnTo>
                      <a:pt x="143" y="163"/>
                    </a:lnTo>
                    <a:lnTo>
                      <a:pt x="121" y="154"/>
                    </a:lnTo>
                    <a:lnTo>
                      <a:pt x="97" y="144"/>
                    </a:lnTo>
                    <a:lnTo>
                      <a:pt x="97" y="144"/>
                    </a:lnTo>
                    <a:lnTo>
                      <a:pt x="86" y="138"/>
                    </a:lnTo>
                    <a:lnTo>
                      <a:pt x="74" y="131"/>
                    </a:lnTo>
                    <a:lnTo>
                      <a:pt x="64" y="125"/>
                    </a:lnTo>
                    <a:lnTo>
                      <a:pt x="53" y="116"/>
                    </a:lnTo>
                    <a:lnTo>
                      <a:pt x="41" y="109"/>
                    </a:lnTo>
                    <a:lnTo>
                      <a:pt x="33" y="100"/>
                    </a:lnTo>
                    <a:lnTo>
                      <a:pt x="22" y="93"/>
                    </a:lnTo>
                    <a:lnTo>
                      <a:pt x="15" y="88"/>
                    </a:lnTo>
                    <a:lnTo>
                      <a:pt x="7" y="83"/>
                    </a:lnTo>
                    <a:lnTo>
                      <a:pt x="0" y="81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7" y="93"/>
                    </a:lnTo>
                    <a:lnTo>
                      <a:pt x="24" y="111"/>
                    </a:lnTo>
                    <a:lnTo>
                      <a:pt x="29" y="133"/>
                    </a:lnTo>
                    <a:lnTo>
                      <a:pt x="33" y="157"/>
                    </a:lnTo>
                    <a:lnTo>
                      <a:pt x="38" y="183"/>
                    </a:lnTo>
                    <a:lnTo>
                      <a:pt x="40" y="208"/>
                    </a:lnTo>
                    <a:lnTo>
                      <a:pt x="43" y="230"/>
                    </a:lnTo>
                    <a:lnTo>
                      <a:pt x="43" y="249"/>
                    </a:lnTo>
                    <a:lnTo>
                      <a:pt x="45" y="261"/>
                    </a:lnTo>
                    <a:lnTo>
                      <a:pt x="45" y="265"/>
                    </a:lnTo>
                    <a:lnTo>
                      <a:pt x="1037" y="899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95" name="Freeform 1119">
                <a:extLst>
                  <a:ext uri="{FF2B5EF4-FFF2-40B4-BE49-F238E27FC236}">
                    <a16:creationId xmlns:a16="http://schemas.microsoft.com/office/drawing/2014/main" id="{AD484368-F7C7-B8B5-3334-FD56E02A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955"/>
                <a:ext cx="149" cy="541"/>
              </a:xfrm>
              <a:custGeom>
                <a:avLst/>
                <a:gdLst>
                  <a:gd name="T0" fmla="*/ 168 w 297"/>
                  <a:gd name="T1" fmla="*/ 12 h 1080"/>
                  <a:gd name="T2" fmla="*/ 152 w 297"/>
                  <a:gd name="T3" fmla="*/ 53 h 1080"/>
                  <a:gd name="T4" fmla="*/ 144 w 297"/>
                  <a:gd name="T5" fmla="*/ 100 h 1080"/>
                  <a:gd name="T6" fmla="*/ 157 w 297"/>
                  <a:gd name="T7" fmla="*/ 197 h 1080"/>
                  <a:gd name="T8" fmla="*/ 178 w 297"/>
                  <a:gd name="T9" fmla="*/ 308 h 1080"/>
                  <a:gd name="T10" fmla="*/ 178 w 297"/>
                  <a:gd name="T11" fmla="*/ 354 h 1080"/>
                  <a:gd name="T12" fmla="*/ 168 w 297"/>
                  <a:gd name="T13" fmla="*/ 408 h 1080"/>
                  <a:gd name="T14" fmla="*/ 157 w 297"/>
                  <a:gd name="T15" fmla="*/ 473 h 1080"/>
                  <a:gd name="T16" fmla="*/ 157 w 297"/>
                  <a:gd name="T17" fmla="*/ 531 h 1080"/>
                  <a:gd name="T18" fmla="*/ 163 w 297"/>
                  <a:gd name="T19" fmla="*/ 598 h 1080"/>
                  <a:gd name="T20" fmla="*/ 151 w 297"/>
                  <a:gd name="T21" fmla="*/ 636 h 1080"/>
                  <a:gd name="T22" fmla="*/ 116 w 297"/>
                  <a:gd name="T23" fmla="*/ 655 h 1080"/>
                  <a:gd name="T24" fmla="*/ 54 w 297"/>
                  <a:gd name="T25" fmla="*/ 707 h 1080"/>
                  <a:gd name="T26" fmla="*/ 40 w 297"/>
                  <a:gd name="T27" fmla="*/ 759 h 1080"/>
                  <a:gd name="T28" fmla="*/ 59 w 297"/>
                  <a:gd name="T29" fmla="*/ 800 h 1080"/>
                  <a:gd name="T30" fmla="*/ 75 w 297"/>
                  <a:gd name="T31" fmla="*/ 805 h 1080"/>
                  <a:gd name="T32" fmla="*/ 75 w 297"/>
                  <a:gd name="T33" fmla="*/ 805 h 1080"/>
                  <a:gd name="T34" fmla="*/ 33 w 297"/>
                  <a:gd name="T35" fmla="*/ 830 h 1080"/>
                  <a:gd name="T36" fmla="*/ 0 w 297"/>
                  <a:gd name="T37" fmla="*/ 881 h 1080"/>
                  <a:gd name="T38" fmla="*/ 14 w 297"/>
                  <a:gd name="T39" fmla="*/ 928 h 1080"/>
                  <a:gd name="T40" fmla="*/ 38 w 297"/>
                  <a:gd name="T41" fmla="*/ 957 h 1080"/>
                  <a:gd name="T42" fmla="*/ 50 w 297"/>
                  <a:gd name="T43" fmla="*/ 964 h 1080"/>
                  <a:gd name="T44" fmla="*/ 43 w 297"/>
                  <a:gd name="T45" fmla="*/ 970 h 1080"/>
                  <a:gd name="T46" fmla="*/ 30 w 297"/>
                  <a:gd name="T47" fmla="*/ 990 h 1080"/>
                  <a:gd name="T48" fmla="*/ 43 w 297"/>
                  <a:gd name="T49" fmla="*/ 1014 h 1080"/>
                  <a:gd name="T50" fmla="*/ 69 w 297"/>
                  <a:gd name="T51" fmla="*/ 1035 h 1080"/>
                  <a:gd name="T52" fmla="*/ 76 w 297"/>
                  <a:gd name="T53" fmla="*/ 1035 h 1080"/>
                  <a:gd name="T54" fmla="*/ 76 w 297"/>
                  <a:gd name="T55" fmla="*/ 1033 h 1080"/>
                  <a:gd name="T56" fmla="*/ 66 w 297"/>
                  <a:gd name="T57" fmla="*/ 1046 h 1080"/>
                  <a:gd name="T58" fmla="*/ 73 w 297"/>
                  <a:gd name="T59" fmla="*/ 1065 h 1080"/>
                  <a:gd name="T60" fmla="*/ 99 w 297"/>
                  <a:gd name="T61" fmla="*/ 1078 h 1080"/>
                  <a:gd name="T62" fmla="*/ 132 w 297"/>
                  <a:gd name="T63" fmla="*/ 1075 h 1080"/>
                  <a:gd name="T64" fmla="*/ 170 w 297"/>
                  <a:gd name="T65" fmla="*/ 1037 h 1080"/>
                  <a:gd name="T66" fmla="*/ 190 w 297"/>
                  <a:gd name="T67" fmla="*/ 1014 h 1080"/>
                  <a:gd name="T68" fmla="*/ 202 w 297"/>
                  <a:gd name="T69" fmla="*/ 1014 h 1080"/>
                  <a:gd name="T70" fmla="*/ 220 w 297"/>
                  <a:gd name="T71" fmla="*/ 1004 h 1080"/>
                  <a:gd name="T72" fmla="*/ 239 w 297"/>
                  <a:gd name="T73" fmla="*/ 973 h 1080"/>
                  <a:gd name="T74" fmla="*/ 237 w 297"/>
                  <a:gd name="T75" fmla="*/ 956 h 1080"/>
                  <a:gd name="T76" fmla="*/ 235 w 297"/>
                  <a:gd name="T77" fmla="*/ 952 h 1080"/>
                  <a:gd name="T78" fmla="*/ 247 w 297"/>
                  <a:gd name="T79" fmla="*/ 944 h 1080"/>
                  <a:gd name="T80" fmla="*/ 268 w 297"/>
                  <a:gd name="T81" fmla="*/ 921 h 1080"/>
                  <a:gd name="T82" fmla="*/ 275 w 297"/>
                  <a:gd name="T83" fmla="*/ 895 h 1080"/>
                  <a:gd name="T84" fmla="*/ 261 w 297"/>
                  <a:gd name="T85" fmla="*/ 868 h 1080"/>
                  <a:gd name="T86" fmla="*/ 242 w 297"/>
                  <a:gd name="T87" fmla="*/ 857 h 1080"/>
                  <a:gd name="T88" fmla="*/ 249 w 297"/>
                  <a:gd name="T89" fmla="*/ 852 h 1080"/>
                  <a:gd name="T90" fmla="*/ 282 w 297"/>
                  <a:gd name="T91" fmla="*/ 821 h 1080"/>
                  <a:gd name="T92" fmla="*/ 297 w 297"/>
                  <a:gd name="T93" fmla="*/ 769 h 1080"/>
                  <a:gd name="T94" fmla="*/ 249 w 297"/>
                  <a:gd name="T95" fmla="*/ 710 h 1080"/>
                  <a:gd name="T96" fmla="*/ 170 w 297"/>
                  <a:gd name="T97" fmla="*/ 695 h 1080"/>
                  <a:gd name="T98" fmla="*/ 154 w 297"/>
                  <a:gd name="T99" fmla="*/ 695 h 1080"/>
                  <a:gd name="T100" fmla="*/ 156 w 297"/>
                  <a:gd name="T101" fmla="*/ 698 h 1080"/>
                  <a:gd name="T102" fmla="*/ 173 w 297"/>
                  <a:gd name="T103" fmla="*/ 686 h 1080"/>
                  <a:gd name="T104" fmla="*/ 194 w 297"/>
                  <a:gd name="T105" fmla="*/ 651 h 1080"/>
                  <a:gd name="T106" fmla="*/ 192 w 297"/>
                  <a:gd name="T107" fmla="*/ 574 h 1080"/>
                  <a:gd name="T108" fmla="*/ 185 w 297"/>
                  <a:gd name="T109" fmla="*/ 503 h 1080"/>
                  <a:gd name="T110" fmla="*/ 190 w 297"/>
                  <a:gd name="T111" fmla="*/ 441 h 1080"/>
                  <a:gd name="T112" fmla="*/ 194 w 297"/>
                  <a:gd name="T113" fmla="*/ 382 h 1080"/>
                  <a:gd name="T114" fmla="*/ 199 w 297"/>
                  <a:gd name="T115" fmla="*/ 347 h 1080"/>
                  <a:gd name="T116" fmla="*/ 192 w 297"/>
                  <a:gd name="T117" fmla="*/ 271 h 1080"/>
                  <a:gd name="T118" fmla="*/ 171 w 297"/>
                  <a:gd name="T119" fmla="*/ 174 h 1080"/>
                  <a:gd name="T120" fmla="*/ 170 w 297"/>
                  <a:gd name="T121" fmla="*/ 102 h 1080"/>
                  <a:gd name="T122" fmla="*/ 182 w 297"/>
                  <a:gd name="T123" fmla="*/ 43 h 1080"/>
                  <a:gd name="T124" fmla="*/ 194 w 297"/>
                  <a:gd name="T125" fmla="*/ 15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7" h="1080">
                    <a:moveTo>
                      <a:pt x="175" y="0"/>
                    </a:moveTo>
                    <a:lnTo>
                      <a:pt x="173" y="2"/>
                    </a:lnTo>
                    <a:lnTo>
                      <a:pt x="171" y="5"/>
                    </a:lnTo>
                    <a:lnTo>
                      <a:pt x="168" y="12"/>
                    </a:lnTo>
                    <a:lnTo>
                      <a:pt x="164" y="19"/>
                    </a:lnTo>
                    <a:lnTo>
                      <a:pt x="161" y="29"/>
                    </a:lnTo>
                    <a:lnTo>
                      <a:pt x="156" y="41"/>
                    </a:lnTo>
                    <a:lnTo>
                      <a:pt x="152" y="53"/>
                    </a:lnTo>
                    <a:lnTo>
                      <a:pt x="149" y="69"/>
                    </a:lnTo>
                    <a:lnTo>
                      <a:pt x="145" y="85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5" y="117"/>
                    </a:lnTo>
                    <a:lnTo>
                      <a:pt x="147" y="142"/>
                    </a:lnTo>
                    <a:lnTo>
                      <a:pt x="152" y="168"/>
                    </a:lnTo>
                    <a:lnTo>
                      <a:pt x="157" y="197"/>
                    </a:lnTo>
                    <a:lnTo>
                      <a:pt x="163" y="226"/>
                    </a:lnTo>
                    <a:lnTo>
                      <a:pt x="168" y="256"/>
                    </a:lnTo>
                    <a:lnTo>
                      <a:pt x="173" y="283"/>
                    </a:lnTo>
                    <a:lnTo>
                      <a:pt x="178" y="308"/>
                    </a:lnTo>
                    <a:lnTo>
                      <a:pt x="180" y="328"/>
                    </a:lnTo>
                    <a:lnTo>
                      <a:pt x="180" y="342"/>
                    </a:lnTo>
                    <a:lnTo>
                      <a:pt x="180" y="342"/>
                    </a:lnTo>
                    <a:lnTo>
                      <a:pt x="178" y="354"/>
                    </a:lnTo>
                    <a:lnTo>
                      <a:pt x="176" y="366"/>
                    </a:lnTo>
                    <a:lnTo>
                      <a:pt x="175" y="380"/>
                    </a:lnTo>
                    <a:lnTo>
                      <a:pt x="171" y="394"/>
                    </a:lnTo>
                    <a:lnTo>
                      <a:pt x="168" y="408"/>
                    </a:lnTo>
                    <a:lnTo>
                      <a:pt x="166" y="423"/>
                    </a:lnTo>
                    <a:lnTo>
                      <a:pt x="163" y="439"/>
                    </a:lnTo>
                    <a:lnTo>
                      <a:pt x="159" y="456"/>
                    </a:lnTo>
                    <a:lnTo>
                      <a:pt x="157" y="473"/>
                    </a:lnTo>
                    <a:lnTo>
                      <a:pt x="157" y="492"/>
                    </a:lnTo>
                    <a:lnTo>
                      <a:pt x="157" y="492"/>
                    </a:lnTo>
                    <a:lnTo>
                      <a:pt x="157" y="511"/>
                    </a:lnTo>
                    <a:lnTo>
                      <a:pt x="157" y="531"/>
                    </a:lnTo>
                    <a:lnTo>
                      <a:pt x="159" y="550"/>
                    </a:lnTo>
                    <a:lnTo>
                      <a:pt x="161" y="567"/>
                    </a:lnTo>
                    <a:lnTo>
                      <a:pt x="163" y="582"/>
                    </a:lnTo>
                    <a:lnTo>
                      <a:pt x="163" y="598"/>
                    </a:lnTo>
                    <a:lnTo>
                      <a:pt x="163" y="612"/>
                    </a:lnTo>
                    <a:lnTo>
                      <a:pt x="161" y="622"/>
                    </a:lnTo>
                    <a:lnTo>
                      <a:pt x="157" y="631"/>
                    </a:lnTo>
                    <a:lnTo>
                      <a:pt x="151" y="636"/>
                    </a:lnTo>
                    <a:lnTo>
                      <a:pt x="151" y="636"/>
                    </a:lnTo>
                    <a:lnTo>
                      <a:pt x="142" y="639"/>
                    </a:lnTo>
                    <a:lnTo>
                      <a:pt x="130" y="646"/>
                    </a:lnTo>
                    <a:lnTo>
                      <a:pt x="116" y="655"/>
                    </a:lnTo>
                    <a:lnTo>
                      <a:pt x="99" y="665"/>
                    </a:lnTo>
                    <a:lnTo>
                      <a:pt x="83" y="677"/>
                    </a:lnTo>
                    <a:lnTo>
                      <a:pt x="68" y="693"/>
                    </a:lnTo>
                    <a:lnTo>
                      <a:pt x="54" y="707"/>
                    </a:lnTo>
                    <a:lnTo>
                      <a:pt x="45" y="724"/>
                    </a:lnTo>
                    <a:lnTo>
                      <a:pt x="40" y="741"/>
                    </a:lnTo>
                    <a:lnTo>
                      <a:pt x="40" y="759"/>
                    </a:lnTo>
                    <a:lnTo>
                      <a:pt x="40" y="759"/>
                    </a:lnTo>
                    <a:lnTo>
                      <a:pt x="45" y="774"/>
                    </a:lnTo>
                    <a:lnTo>
                      <a:pt x="50" y="786"/>
                    </a:lnTo>
                    <a:lnTo>
                      <a:pt x="56" y="795"/>
                    </a:lnTo>
                    <a:lnTo>
                      <a:pt x="59" y="800"/>
                    </a:lnTo>
                    <a:lnTo>
                      <a:pt x="64" y="804"/>
                    </a:lnTo>
                    <a:lnTo>
                      <a:pt x="68" y="805"/>
                    </a:lnTo>
                    <a:lnTo>
                      <a:pt x="71" y="805"/>
                    </a:lnTo>
                    <a:lnTo>
                      <a:pt x="75" y="805"/>
                    </a:lnTo>
                    <a:lnTo>
                      <a:pt x="76" y="805"/>
                    </a:lnTo>
                    <a:lnTo>
                      <a:pt x="76" y="805"/>
                    </a:lnTo>
                    <a:lnTo>
                      <a:pt x="76" y="805"/>
                    </a:lnTo>
                    <a:lnTo>
                      <a:pt x="75" y="805"/>
                    </a:lnTo>
                    <a:lnTo>
                      <a:pt x="68" y="809"/>
                    </a:lnTo>
                    <a:lnTo>
                      <a:pt x="57" y="814"/>
                    </a:lnTo>
                    <a:lnTo>
                      <a:pt x="45" y="821"/>
                    </a:lnTo>
                    <a:lnTo>
                      <a:pt x="33" y="830"/>
                    </a:lnTo>
                    <a:lnTo>
                      <a:pt x="21" y="840"/>
                    </a:lnTo>
                    <a:lnTo>
                      <a:pt x="11" y="852"/>
                    </a:lnTo>
                    <a:lnTo>
                      <a:pt x="2" y="866"/>
                    </a:lnTo>
                    <a:lnTo>
                      <a:pt x="0" y="881"/>
                    </a:lnTo>
                    <a:lnTo>
                      <a:pt x="2" y="899"/>
                    </a:lnTo>
                    <a:lnTo>
                      <a:pt x="2" y="899"/>
                    </a:lnTo>
                    <a:lnTo>
                      <a:pt x="7" y="916"/>
                    </a:lnTo>
                    <a:lnTo>
                      <a:pt x="14" y="928"/>
                    </a:lnTo>
                    <a:lnTo>
                      <a:pt x="21" y="938"/>
                    </a:lnTo>
                    <a:lnTo>
                      <a:pt x="28" y="947"/>
                    </a:lnTo>
                    <a:lnTo>
                      <a:pt x="33" y="954"/>
                    </a:lnTo>
                    <a:lnTo>
                      <a:pt x="38" y="957"/>
                    </a:lnTo>
                    <a:lnTo>
                      <a:pt x="43" y="961"/>
                    </a:lnTo>
                    <a:lnTo>
                      <a:pt x="47" y="963"/>
                    </a:lnTo>
                    <a:lnTo>
                      <a:pt x="50" y="963"/>
                    </a:lnTo>
                    <a:lnTo>
                      <a:pt x="50" y="964"/>
                    </a:lnTo>
                    <a:lnTo>
                      <a:pt x="50" y="964"/>
                    </a:lnTo>
                    <a:lnTo>
                      <a:pt x="50" y="964"/>
                    </a:lnTo>
                    <a:lnTo>
                      <a:pt x="47" y="966"/>
                    </a:lnTo>
                    <a:lnTo>
                      <a:pt x="43" y="970"/>
                    </a:lnTo>
                    <a:lnTo>
                      <a:pt x="38" y="973"/>
                    </a:lnTo>
                    <a:lnTo>
                      <a:pt x="35" y="978"/>
                    </a:lnTo>
                    <a:lnTo>
                      <a:pt x="31" y="985"/>
                    </a:lnTo>
                    <a:lnTo>
                      <a:pt x="30" y="990"/>
                    </a:lnTo>
                    <a:lnTo>
                      <a:pt x="31" y="999"/>
                    </a:lnTo>
                    <a:lnTo>
                      <a:pt x="35" y="1006"/>
                    </a:lnTo>
                    <a:lnTo>
                      <a:pt x="43" y="1014"/>
                    </a:lnTo>
                    <a:lnTo>
                      <a:pt x="43" y="1014"/>
                    </a:lnTo>
                    <a:lnTo>
                      <a:pt x="52" y="1023"/>
                    </a:lnTo>
                    <a:lnTo>
                      <a:pt x="59" y="1028"/>
                    </a:lnTo>
                    <a:lnTo>
                      <a:pt x="66" y="1032"/>
                    </a:lnTo>
                    <a:lnTo>
                      <a:pt x="69" y="1035"/>
                    </a:lnTo>
                    <a:lnTo>
                      <a:pt x="73" y="1035"/>
                    </a:lnTo>
                    <a:lnTo>
                      <a:pt x="75" y="1035"/>
                    </a:lnTo>
                    <a:lnTo>
                      <a:pt x="76" y="1035"/>
                    </a:lnTo>
                    <a:lnTo>
                      <a:pt x="76" y="1035"/>
                    </a:lnTo>
                    <a:lnTo>
                      <a:pt x="76" y="1033"/>
                    </a:lnTo>
                    <a:lnTo>
                      <a:pt x="76" y="1033"/>
                    </a:lnTo>
                    <a:lnTo>
                      <a:pt x="76" y="1033"/>
                    </a:lnTo>
                    <a:lnTo>
                      <a:pt x="76" y="1033"/>
                    </a:lnTo>
                    <a:lnTo>
                      <a:pt x="75" y="1035"/>
                    </a:lnTo>
                    <a:lnTo>
                      <a:pt x="71" y="1039"/>
                    </a:lnTo>
                    <a:lnTo>
                      <a:pt x="68" y="1042"/>
                    </a:lnTo>
                    <a:lnTo>
                      <a:pt x="66" y="1046"/>
                    </a:lnTo>
                    <a:lnTo>
                      <a:pt x="64" y="1049"/>
                    </a:lnTo>
                    <a:lnTo>
                      <a:pt x="64" y="1054"/>
                    </a:lnTo>
                    <a:lnTo>
                      <a:pt x="68" y="1059"/>
                    </a:lnTo>
                    <a:lnTo>
                      <a:pt x="73" y="1065"/>
                    </a:lnTo>
                    <a:lnTo>
                      <a:pt x="80" y="1070"/>
                    </a:lnTo>
                    <a:lnTo>
                      <a:pt x="80" y="1070"/>
                    </a:lnTo>
                    <a:lnTo>
                      <a:pt x="90" y="1075"/>
                    </a:lnTo>
                    <a:lnTo>
                      <a:pt x="99" y="1078"/>
                    </a:lnTo>
                    <a:lnTo>
                      <a:pt x="107" y="1080"/>
                    </a:lnTo>
                    <a:lnTo>
                      <a:pt x="116" y="1080"/>
                    </a:lnTo>
                    <a:lnTo>
                      <a:pt x="123" y="1078"/>
                    </a:lnTo>
                    <a:lnTo>
                      <a:pt x="132" y="1075"/>
                    </a:lnTo>
                    <a:lnTo>
                      <a:pt x="140" y="1070"/>
                    </a:lnTo>
                    <a:lnTo>
                      <a:pt x="149" y="1061"/>
                    </a:lnTo>
                    <a:lnTo>
                      <a:pt x="157" y="1051"/>
                    </a:lnTo>
                    <a:lnTo>
                      <a:pt x="170" y="1037"/>
                    </a:lnTo>
                    <a:lnTo>
                      <a:pt x="170" y="1037"/>
                    </a:lnTo>
                    <a:lnTo>
                      <a:pt x="178" y="1025"/>
                    </a:lnTo>
                    <a:lnTo>
                      <a:pt x="185" y="1018"/>
                    </a:lnTo>
                    <a:lnTo>
                      <a:pt x="190" y="1014"/>
                    </a:lnTo>
                    <a:lnTo>
                      <a:pt x="194" y="1013"/>
                    </a:lnTo>
                    <a:lnTo>
                      <a:pt x="197" y="1014"/>
                    </a:lnTo>
                    <a:lnTo>
                      <a:pt x="201" y="1014"/>
                    </a:lnTo>
                    <a:lnTo>
                      <a:pt x="202" y="1014"/>
                    </a:lnTo>
                    <a:lnTo>
                      <a:pt x="208" y="1014"/>
                    </a:lnTo>
                    <a:lnTo>
                      <a:pt x="213" y="1011"/>
                    </a:lnTo>
                    <a:lnTo>
                      <a:pt x="220" y="1004"/>
                    </a:lnTo>
                    <a:lnTo>
                      <a:pt x="220" y="1004"/>
                    </a:lnTo>
                    <a:lnTo>
                      <a:pt x="228" y="995"/>
                    </a:lnTo>
                    <a:lnTo>
                      <a:pt x="234" y="987"/>
                    </a:lnTo>
                    <a:lnTo>
                      <a:pt x="237" y="980"/>
                    </a:lnTo>
                    <a:lnTo>
                      <a:pt x="239" y="973"/>
                    </a:lnTo>
                    <a:lnTo>
                      <a:pt x="239" y="968"/>
                    </a:lnTo>
                    <a:lnTo>
                      <a:pt x="239" y="963"/>
                    </a:lnTo>
                    <a:lnTo>
                      <a:pt x="237" y="957"/>
                    </a:lnTo>
                    <a:lnTo>
                      <a:pt x="237" y="956"/>
                    </a:lnTo>
                    <a:lnTo>
                      <a:pt x="235" y="954"/>
                    </a:lnTo>
                    <a:lnTo>
                      <a:pt x="235" y="952"/>
                    </a:lnTo>
                    <a:lnTo>
                      <a:pt x="235" y="952"/>
                    </a:lnTo>
                    <a:lnTo>
                      <a:pt x="235" y="952"/>
                    </a:lnTo>
                    <a:lnTo>
                      <a:pt x="237" y="950"/>
                    </a:lnTo>
                    <a:lnTo>
                      <a:pt x="240" y="949"/>
                    </a:lnTo>
                    <a:lnTo>
                      <a:pt x="244" y="947"/>
                    </a:lnTo>
                    <a:lnTo>
                      <a:pt x="247" y="944"/>
                    </a:lnTo>
                    <a:lnTo>
                      <a:pt x="253" y="938"/>
                    </a:lnTo>
                    <a:lnTo>
                      <a:pt x="258" y="933"/>
                    </a:lnTo>
                    <a:lnTo>
                      <a:pt x="263" y="928"/>
                    </a:lnTo>
                    <a:lnTo>
                      <a:pt x="268" y="921"/>
                    </a:lnTo>
                    <a:lnTo>
                      <a:pt x="272" y="912"/>
                    </a:lnTo>
                    <a:lnTo>
                      <a:pt x="272" y="912"/>
                    </a:lnTo>
                    <a:lnTo>
                      <a:pt x="275" y="904"/>
                    </a:lnTo>
                    <a:lnTo>
                      <a:pt x="275" y="895"/>
                    </a:lnTo>
                    <a:lnTo>
                      <a:pt x="275" y="887"/>
                    </a:lnTo>
                    <a:lnTo>
                      <a:pt x="272" y="880"/>
                    </a:lnTo>
                    <a:lnTo>
                      <a:pt x="266" y="873"/>
                    </a:lnTo>
                    <a:lnTo>
                      <a:pt x="261" y="868"/>
                    </a:lnTo>
                    <a:lnTo>
                      <a:pt x="256" y="862"/>
                    </a:lnTo>
                    <a:lnTo>
                      <a:pt x="251" y="859"/>
                    </a:lnTo>
                    <a:lnTo>
                      <a:pt x="246" y="857"/>
                    </a:lnTo>
                    <a:lnTo>
                      <a:pt x="242" y="857"/>
                    </a:lnTo>
                    <a:lnTo>
                      <a:pt x="242" y="857"/>
                    </a:lnTo>
                    <a:lnTo>
                      <a:pt x="242" y="855"/>
                    </a:lnTo>
                    <a:lnTo>
                      <a:pt x="244" y="855"/>
                    </a:lnTo>
                    <a:lnTo>
                      <a:pt x="249" y="852"/>
                    </a:lnTo>
                    <a:lnTo>
                      <a:pt x="256" y="847"/>
                    </a:lnTo>
                    <a:lnTo>
                      <a:pt x="265" y="842"/>
                    </a:lnTo>
                    <a:lnTo>
                      <a:pt x="273" y="833"/>
                    </a:lnTo>
                    <a:lnTo>
                      <a:pt x="282" y="821"/>
                    </a:lnTo>
                    <a:lnTo>
                      <a:pt x="291" y="807"/>
                    </a:lnTo>
                    <a:lnTo>
                      <a:pt x="296" y="790"/>
                    </a:lnTo>
                    <a:lnTo>
                      <a:pt x="297" y="769"/>
                    </a:lnTo>
                    <a:lnTo>
                      <a:pt x="297" y="769"/>
                    </a:lnTo>
                    <a:lnTo>
                      <a:pt x="294" y="748"/>
                    </a:lnTo>
                    <a:lnTo>
                      <a:pt x="284" y="733"/>
                    </a:lnTo>
                    <a:lnTo>
                      <a:pt x="268" y="721"/>
                    </a:lnTo>
                    <a:lnTo>
                      <a:pt x="249" y="710"/>
                    </a:lnTo>
                    <a:lnTo>
                      <a:pt x="227" y="703"/>
                    </a:lnTo>
                    <a:lnTo>
                      <a:pt x="206" y="700"/>
                    </a:lnTo>
                    <a:lnTo>
                      <a:pt x="185" y="696"/>
                    </a:lnTo>
                    <a:lnTo>
                      <a:pt x="170" y="695"/>
                    </a:lnTo>
                    <a:lnTo>
                      <a:pt x="157" y="695"/>
                    </a:lnTo>
                    <a:lnTo>
                      <a:pt x="154" y="695"/>
                    </a:lnTo>
                    <a:lnTo>
                      <a:pt x="154" y="695"/>
                    </a:lnTo>
                    <a:lnTo>
                      <a:pt x="154" y="695"/>
                    </a:lnTo>
                    <a:lnTo>
                      <a:pt x="154" y="696"/>
                    </a:lnTo>
                    <a:lnTo>
                      <a:pt x="154" y="696"/>
                    </a:lnTo>
                    <a:lnTo>
                      <a:pt x="154" y="696"/>
                    </a:lnTo>
                    <a:lnTo>
                      <a:pt x="156" y="698"/>
                    </a:lnTo>
                    <a:lnTo>
                      <a:pt x="157" y="696"/>
                    </a:lnTo>
                    <a:lnTo>
                      <a:pt x="161" y="695"/>
                    </a:lnTo>
                    <a:lnTo>
                      <a:pt x="166" y="691"/>
                    </a:lnTo>
                    <a:lnTo>
                      <a:pt x="173" y="686"/>
                    </a:lnTo>
                    <a:lnTo>
                      <a:pt x="182" y="677"/>
                    </a:lnTo>
                    <a:lnTo>
                      <a:pt x="182" y="677"/>
                    </a:lnTo>
                    <a:lnTo>
                      <a:pt x="190" y="667"/>
                    </a:lnTo>
                    <a:lnTo>
                      <a:pt x="194" y="651"/>
                    </a:lnTo>
                    <a:lnTo>
                      <a:pt x="195" y="634"/>
                    </a:lnTo>
                    <a:lnTo>
                      <a:pt x="195" y="615"/>
                    </a:lnTo>
                    <a:lnTo>
                      <a:pt x="194" y="594"/>
                    </a:lnTo>
                    <a:lnTo>
                      <a:pt x="192" y="574"/>
                    </a:lnTo>
                    <a:lnTo>
                      <a:pt x="189" y="553"/>
                    </a:lnTo>
                    <a:lnTo>
                      <a:pt x="187" y="534"/>
                    </a:lnTo>
                    <a:lnTo>
                      <a:pt x="185" y="517"/>
                    </a:lnTo>
                    <a:lnTo>
                      <a:pt x="185" y="503"/>
                    </a:lnTo>
                    <a:lnTo>
                      <a:pt x="185" y="503"/>
                    </a:lnTo>
                    <a:lnTo>
                      <a:pt x="187" y="480"/>
                    </a:lnTo>
                    <a:lnTo>
                      <a:pt x="189" y="460"/>
                    </a:lnTo>
                    <a:lnTo>
                      <a:pt x="190" y="441"/>
                    </a:lnTo>
                    <a:lnTo>
                      <a:pt x="190" y="423"/>
                    </a:lnTo>
                    <a:lnTo>
                      <a:pt x="192" y="410"/>
                    </a:lnTo>
                    <a:lnTo>
                      <a:pt x="192" y="396"/>
                    </a:lnTo>
                    <a:lnTo>
                      <a:pt x="194" y="382"/>
                    </a:lnTo>
                    <a:lnTo>
                      <a:pt x="194" y="370"/>
                    </a:lnTo>
                    <a:lnTo>
                      <a:pt x="195" y="359"/>
                    </a:lnTo>
                    <a:lnTo>
                      <a:pt x="199" y="347"/>
                    </a:lnTo>
                    <a:lnTo>
                      <a:pt x="199" y="347"/>
                    </a:lnTo>
                    <a:lnTo>
                      <a:pt x="201" y="332"/>
                    </a:lnTo>
                    <a:lnTo>
                      <a:pt x="199" y="314"/>
                    </a:lnTo>
                    <a:lnTo>
                      <a:pt x="195" y="294"/>
                    </a:lnTo>
                    <a:lnTo>
                      <a:pt x="192" y="271"/>
                    </a:lnTo>
                    <a:lnTo>
                      <a:pt x="187" y="249"/>
                    </a:lnTo>
                    <a:lnTo>
                      <a:pt x="180" y="225"/>
                    </a:lnTo>
                    <a:lnTo>
                      <a:pt x="175" y="199"/>
                    </a:lnTo>
                    <a:lnTo>
                      <a:pt x="171" y="174"/>
                    </a:lnTo>
                    <a:lnTo>
                      <a:pt x="168" y="149"/>
                    </a:lnTo>
                    <a:lnTo>
                      <a:pt x="168" y="123"/>
                    </a:lnTo>
                    <a:lnTo>
                      <a:pt x="168" y="123"/>
                    </a:lnTo>
                    <a:lnTo>
                      <a:pt x="170" y="102"/>
                    </a:lnTo>
                    <a:lnTo>
                      <a:pt x="171" y="85"/>
                    </a:lnTo>
                    <a:lnTo>
                      <a:pt x="175" y="69"/>
                    </a:lnTo>
                    <a:lnTo>
                      <a:pt x="178" y="55"/>
                    </a:lnTo>
                    <a:lnTo>
                      <a:pt x="182" y="43"/>
                    </a:lnTo>
                    <a:lnTo>
                      <a:pt x="185" y="33"/>
                    </a:lnTo>
                    <a:lnTo>
                      <a:pt x="189" y="24"/>
                    </a:lnTo>
                    <a:lnTo>
                      <a:pt x="192" y="19"/>
                    </a:lnTo>
                    <a:lnTo>
                      <a:pt x="194" y="15"/>
                    </a:lnTo>
                    <a:lnTo>
                      <a:pt x="194" y="14"/>
                    </a:lnTo>
                    <a:lnTo>
                      <a:pt x="175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B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96" name="Freeform 1120">
                <a:extLst>
                  <a:ext uri="{FF2B5EF4-FFF2-40B4-BE49-F238E27FC236}">
                    <a16:creationId xmlns:a16="http://schemas.microsoft.com/office/drawing/2014/main" id="{FE6D41B7-E543-8C64-BF9E-375C7B8BD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955"/>
                <a:ext cx="149" cy="541"/>
              </a:xfrm>
              <a:custGeom>
                <a:avLst/>
                <a:gdLst>
                  <a:gd name="T0" fmla="*/ 168 w 297"/>
                  <a:gd name="T1" fmla="*/ 12 h 1080"/>
                  <a:gd name="T2" fmla="*/ 152 w 297"/>
                  <a:gd name="T3" fmla="*/ 53 h 1080"/>
                  <a:gd name="T4" fmla="*/ 144 w 297"/>
                  <a:gd name="T5" fmla="*/ 100 h 1080"/>
                  <a:gd name="T6" fmla="*/ 157 w 297"/>
                  <a:gd name="T7" fmla="*/ 197 h 1080"/>
                  <a:gd name="T8" fmla="*/ 178 w 297"/>
                  <a:gd name="T9" fmla="*/ 308 h 1080"/>
                  <a:gd name="T10" fmla="*/ 178 w 297"/>
                  <a:gd name="T11" fmla="*/ 354 h 1080"/>
                  <a:gd name="T12" fmla="*/ 168 w 297"/>
                  <a:gd name="T13" fmla="*/ 408 h 1080"/>
                  <a:gd name="T14" fmla="*/ 157 w 297"/>
                  <a:gd name="T15" fmla="*/ 473 h 1080"/>
                  <a:gd name="T16" fmla="*/ 157 w 297"/>
                  <a:gd name="T17" fmla="*/ 531 h 1080"/>
                  <a:gd name="T18" fmla="*/ 163 w 297"/>
                  <a:gd name="T19" fmla="*/ 598 h 1080"/>
                  <a:gd name="T20" fmla="*/ 151 w 297"/>
                  <a:gd name="T21" fmla="*/ 636 h 1080"/>
                  <a:gd name="T22" fmla="*/ 116 w 297"/>
                  <a:gd name="T23" fmla="*/ 655 h 1080"/>
                  <a:gd name="T24" fmla="*/ 54 w 297"/>
                  <a:gd name="T25" fmla="*/ 707 h 1080"/>
                  <a:gd name="T26" fmla="*/ 40 w 297"/>
                  <a:gd name="T27" fmla="*/ 759 h 1080"/>
                  <a:gd name="T28" fmla="*/ 59 w 297"/>
                  <a:gd name="T29" fmla="*/ 800 h 1080"/>
                  <a:gd name="T30" fmla="*/ 75 w 297"/>
                  <a:gd name="T31" fmla="*/ 805 h 1080"/>
                  <a:gd name="T32" fmla="*/ 75 w 297"/>
                  <a:gd name="T33" fmla="*/ 805 h 1080"/>
                  <a:gd name="T34" fmla="*/ 33 w 297"/>
                  <a:gd name="T35" fmla="*/ 830 h 1080"/>
                  <a:gd name="T36" fmla="*/ 0 w 297"/>
                  <a:gd name="T37" fmla="*/ 881 h 1080"/>
                  <a:gd name="T38" fmla="*/ 14 w 297"/>
                  <a:gd name="T39" fmla="*/ 928 h 1080"/>
                  <a:gd name="T40" fmla="*/ 38 w 297"/>
                  <a:gd name="T41" fmla="*/ 957 h 1080"/>
                  <a:gd name="T42" fmla="*/ 50 w 297"/>
                  <a:gd name="T43" fmla="*/ 964 h 1080"/>
                  <a:gd name="T44" fmla="*/ 43 w 297"/>
                  <a:gd name="T45" fmla="*/ 970 h 1080"/>
                  <a:gd name="T46" fmla="*/ 30 w 297"/>
                  <a:gd name="T47" fmla="*/ 990 h 1080"/>
                  <a:gd name="T48" fmla="*/ 43 w 297"/>
                  <a:gd name="T49" fmla="*/ 1014 h 1080"/>
                  <a:gd name="T50" fmla="*/ 69 w 297"/>
                  <a:gd name="T51" fmla="*/ 1035 h 1080"/>
                  <a:gd name="T52" fmla="*/ 76 w 297"/>
                  <a:gd name="T53" fmla="*/ 1035 h 1080"/>
                  <a:gd name="T54" fmla="*/ 76 w 297"/>
                  <a:gd name="T55" fmla="*/ 1033 h 1080"/>
                  <a:gd name="T56" fmla="*/ 66 w 297"/>
                  <a:gd name="T57" fmla="*/ 1046 h 1080"/>
                  <a:gd name="T58" fmla="*/ 73 w 297"/>
                  <a:gd name="T59" fmla="*/ 1065 h 1080"/>
                  <a:gd name="T60" fmla="*/ 99 w 297"/>
                  <a:gd name="T61" fmla="*/ 1078 h 1080"/>
                  <a:gd name="T62" fmla="*/ 132 w 297"/>
                  <a:gd name="T63" fmla="*/ 1075 h 1080"/>
                  <a:gd name="T64" fmla="*/ 170 w 297"/>
                  <a:gd name="T65" fmla="*/ 1037 h 1080"/>
                  <a:gd name="T66" fmla="*/ 190 w 297"/>
                  <a:gd name="T67" fmla="*/ 1014 h 1080"/>
                  <a:gd name="T68" fmla="*/ 202 w 297"/>
                  <a:gd name="T69" fmla="*/ 1014 h 1080"/>
                  <a:gd name="T70" fmla="*/ 220 w 297"/>
                  <a:gd name="T71" fmla="*/ 1004 h 1080"/>
                  <a:gd name="T72" fmla="*/ 239 w 297"/>
                  <a:gd name="T73" fmla="*/ 973 h 1080"/>
                  <a:gd name="T74" fmla="*/ 237 w 297"/>
                  <a:gd name="T75" fmla="*/ 956 h 1080"/>
                  <a:gd name="T76" fmla="*/ 235 w 297"/>
                  <a:gd name="T77" fmla="*/ 952 h 1080"/>
                  <a:gd name="T78" fmla="*/ 247 w 297"/>
                  <a:gd name="T79" fmla="*/ 944 h 1080"/>
                  <a:gd name="T80" fmla="*/ 268 w 297"/>
                  <a:gd name="T81" fmla="*/ 921 h 1080"/>
                  <a:gd name="T82" fmla="*/ 275 w 297"/>
                  <a:gd name="T83" fmla="*/ 895 h 1080"/>
                  <a:gd name="T84" fmla="*/ 261 w 297"/>
                  <a:gd name="T85" fmla="*/ 868 h 1080"/>
                  <a:gd name="T86" fmla="*/ 242 w 297"/>
                  <a:gd name="T87" fmla="*/ 857 h 1080"/>
                  <a:gd name="T88" fmla="*/ 249 w 297"/>
                  <a:gd name="T89" fmla="*/ 852 h 1080"/>
                  <a:gd name="T90" fmla="*/ 282 w 297"/>
                  <a:gd name="T91" fmla="*/ 821 h 1080"/>
                  <a:gd name="T92" fmla="*/ 297 w 297"/>
                  <a:gd name="T93" fmla="*/ 769 h 1080"/>
                  <a:gd name="T94" fmla="*/ 249 w 297"/>
                  <a:gd name="T95" fmla="*/ 710 h 1080"/>
                  <a:gd name="T96" fmla="*/ 170 w 297"/>
                  <a:gd name="T97" fmla="*/ 695 h 1080"/>
                  <a:gd name="T98" fmla="*/ 154 w 297"/>
                  <a:gd name="T99" fmla="*/ 695 h 1080"/>
                  <a:gd name="T100" fmla="*/ 156 w 297"/>
                  <a:gd name="T101" fmla="*/ 698 h 1080"/>
                  <a:gd name="T102" fmla="*/ 173 w 297"/>
                  <a:gd name="T103" fmla="*/ 686 h 1080"/>
                  <a:gd name="T104" fmla="*/ 194 w 297"/>
                  <a:gd name="T105" fmla="*/ 651 h 1080"/>
                  <a:gd name="T106" fmla="*/ 192 w 297"/>
                  <a:gd name="T107" fmla="*/ 574 h 1080"/>
                  <a:gd name="T108" fmla="*/ 185 w 297"/>
                  <a:gd name="T109" fmla="*/ 503 h 1080"/>
                  <a:gd name="T110" fmla="*/ 190 w 297"/>
                  <a:gd name="T111" fmla="*/ 441 h 1080"/>
                  <a:gd name="T112" fmla="*/ 194 w 297"/>
                  <a:gd name="T113" fmla="*/ 382 h 1080"/>
                  <a:gd name="T114" fmla="*/ 199 w 297"/>
                  <a:gd name="T115" fmla="*/ 347 h 1080"/>
                  <a:gd name="T116" fmla="*/ 192 w 297"/>
                  <a:gd name="T117" fmla="*/ 271 h 1080"/>
                  <a:gd name="T118" fmla="*/ 171 w 297"/>
                  <a:gd name="T119" fmla="*/ 174 h 1080"/>
                  <a:gd name="T120" fmla="*/ 170 w 297"/>
                  <a:gd name="T121" fmla="*/ 102 h 1080"/>
                  <a:gd name="T122" fmla="*/ 182 w 297"/>
                  <a:gd name="T123" fmla="*/ 43 h 1080"/>
                  <a:gd name="T124" fmla="*/ 194 w 297"/>
                  <a:gd name="T125" fmla="*/ 15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7" h="1080">
                    <a:moveTo>
                      <a:pt x="175" y="0"/>
                    </a:moveTo>
                    <a:lnTo>
                      <a:pt x="173" y="2"/>
                    </a:lnTo>
                    <a:lnTo>
                      <a:pt x="171" y="5"/>
                    </a:lnTo>
                    <a:lnTo>
                      <a:pt x="168" y="12"/>
                    </a:lnTo>
                    <a:lnTo>
                      <a:pt x="164" y="19"/>
                    </a:lnTo>
                    <a:lnTo>
                      <a:pt x="161" y="29"/>
                    </a:lnTo>
                    <a:lnTo>
                      <a:pt x="156" y="41"/>
                    </a:lnTo>
                    <a:lnTo>
                      <a:pt x="152" y="53"/>
                    </a:lnTo>
                    <a:lnTo>
                      <a:pt x="149" y="69"/>
                    </a:lnTo>
                    <a:lnTo>
                      <a:pt x="145" y="85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5" y="117"/>
                    </a:lnTo>
                    <a:lnTo>
                      <a:pt x="147" y="142"/>
                    </a:lnTo>
                    <a:lnTo>
                      <a:pt x="152" y="168"/>
                    </a:lnTo>
                    <a:lnTo>
                      <a:pt x="157" y="197"/>
                    </a:lnTo>
                    <a:lnTo>
                      <a:pt x="163" y="226"/>
                    </a:lnTo>
                    <a:lnTo>
                      <a:pt x="168" y="256"/>
                    </a:lnTo>
                    <a:lnTo>
                      <a:pt x="173" y="283"/>
                    </a:lnTo>
                    <a:lnTo>
                      <a:pt x="178" y="308"/>
                    </a:lnTo>
                    <a:lnTo>
                      <a:pt x="180" y="328"/>
                    </a:lnTo>
                    <a:lnTo>
                      <a:pt x="180" y="342"/>
                    </a:lnTo>
                    <a:lnTo>
                      <a:pt x="180" y="342"/>
                    </a:lnTo>
                    <a:lnTo>
                      <a:pt x="178" y="354"/>
                    </a:lnTo>
                    <a:lnTo>
                      <a:pt x="176" y="366"/>
                    </a:lnTo>
                    <a:lnTo>
                      <a:pt x="175" y="380"/>
                    </a:lnTo>
                    <a:lnTo>
                      <a:pt x="171" y="394"/>
                    </a:lnTo>
                    <a:lnTo>
                      <a:pt x="168" y="408"/>
                    </a:lnTo>
                    <a:lnTo>
                      <a:pt x="166" y="423"/>
                    </a:lnTo>
                    <a:lnTo>
                      <a:pt x="163" y="439"/>
                    </a:lnTo>
                    <a:lnTo>
                      <a:pt x="159" y="456"/>
                    </a:lnTo>
                    <a:lnTo>
                      <a:pt x="157" y="473"/>
                    </a:lnTo>
                    <a:lnTo>
                      <a:pt x="157" y="492"/>
                    </a:lnTo>
                    <a:lnTo>
                      <a:pt x="157" y="492"/>
                    </a:lnTo>
                    <a:lnTo>
                      <a:pt x="157" y="511"/>
                    </a:lnTo>
                    <a:lnTo>
                      <a:pt x="157" y="531"/>
                    </a:lnTo>
                    <a:lnTo>
                      <a:pt x="159" y="550"/>
                    </a:lnTo>
                    <a:lnTo>
                      <a:pt x="161" y="567"/>
                    </a:lnTo>
                    <a:lnTo>
                      <a:pt x="163" y="582"/>
                    </a:lnTo>
                    <a:lnTo>
                      <a:pt x="163" y="598"/>
                    </a:lnTo>
                    <a:lnTo>
                      <a:pt x="163" y="612"/>
                    </a:lnTo>
                    <a:lnTo>
                      <a:pt x="161" y="622"/>
                    </a:lnTo>
                    <a:lnTo>
                      <a:pt x="157" y="631"/>
                    </a:lnTo>
                    <a:lnTo>
                      <a:pt x="151" y="636"/>
                    </a:lnTo>
                    <a:lnTo>
                      <a:pt x="151" y="636"/>
                    </a:lnTo>
                    <a:lnTo>
                      <a:pt x="142" y="639"/>
                    </a:lnTo>
                    <a:lnTo>
                      <a:pt x="130" y="646"/>
                    </a:lnTo>
                    <a:lnTo>
                      <a:pt x="116" y="655"/>
                    </a:lnTo>
                    <a:lnTo>
                      <a:pt x="99" y="665"/>
                    </a:lnTo>
                    <a:lnTo>
                      <a:pt x="83" y="677"/>
                    </a:lnTo>
                    <a:lnTo>
                      <a:pt x="68" y="693"/>
                    </a:lnTo>
                    <a:lnTo>
                      <a:pt x="54" y="707"/>
                    </a:lnTo>
                    <a:lnTo>
                      <a:pt x="45" y="724"/>
                    </a:lnTo>
                    <a:lnTo>
                      <a:pt x="40" y="741"/>
                    </a:lnTo>
                    <a:lnTo>
                      <a:pt x="40" y="759"/>
                    </a:lnTo>
                    <a:lnTo>
                      <a:pt x="40" y="759"/>
                    </a:lnTo>
                    <a:lnTo>
                      <a:pt x="45" y="774"/>
                    </a:lnTo>
                    <a:lnTo>
                      <a:pt x="50" y="786"/>
                    </a:lnTo>
                    <a:lnTo>
                      <a:pt x="56" y="795"/>
                    </a:lnTo>
                    <a:lnTo>
                      <a:pt x="59" y="800"/>
                    </a:lnTo>
                    <a:lnTo>
                      <a:pt x="64" y="804"/>
                    </a:lnTo>
                    <a:lnTo>
                      <a:pt x="68" y="805"/>
                    </a:lnTo>
                    <a:lnTo>
                      <a:pt x="71" y="805"/>
                    </a:lnTo>
                    <a:lnTo>
                      <a:pt x="75" y="805"/>
                    </a:lnTo>
                    <a:lnTo>
                      <a:pt x="76" y="805"/>
                    </a:lnTo>
                    <a:lnTo>
                      <a:pt x="76" y="805"/>
                    </a:lnTo>
                    <a:lnTo>
                      <a:pt x="76" y="805"/>
                    </a:lnTo>
                    <a:lnTo>
                      <a:pt x="75" y="805"/>
                    </a:lnTo>
                    <a:lnTo>
                      <a:pt x="68" y="809"/>
                    </a:lnTo>
                    <a:lnTo>
                      <a:pt x="57" y="814"/>
                    </a:lnTo>
                    <a:lnTo>
                      <a:pt x="45" y="821"/>
                    </a:lnTo>
                    <a:lnTo>
                      <a:pt x="33" y="830"/>
                    </a:lnTo>
                    <a:lnTo>
                      <a:pt x="21" y="840"/>
                    </a:lnTo>
                    <a:lnTo>
                      <a:pt x="11" y="852"/>
                    </a:lnTo>
                    <a:lnTo>
                      <a:pt x="2" y="866"/>
                    </a:lnTo>
                    <a:lnTo>
                      <a:pt x="0" y="881"/>
                    </a:lnTo>
                    <a:lnTo>
                      <a:pt x="2" y="899"/>
                    </a:lnTo>
                    <a:lnTo>
                      <a:pt x="2" y="899"/>
                    </a:lnTo>
                    <a:lnTo>
                      <a:pt x="7" y="916"/>
                    </a:lnTo>
                    <a:lnTo>
                      <a:pt x="14" y="928"/>
                    </a:lnTo>
                    <a:lnTo>
                      <a:pt x="21" y="938"/>
                    </a:lnTo>
                    <a:lnTo>
                      <a:pt x="28" y="947"/>
                    </a:lnTo>
                    <a:lnTo>
                      <a:pt x="33" y="954"/>
                    </a:lnTo>
                    <a:lnTo>
                      <a:pt x="38" y="957"/>
                    </a:lnTo>
                    <a:lnTo>
                      <a:pt x="43" y="961"/>
                    </a:lnTo>
                    <a:lnTo>
                      <a:pt x="47" y="963"/>
                    </a:lnTo>
                    <a:lnTo>
                      <a:pt x="50" y="963"/>
                    </a:lnTo>
                    <a:lnTo>
                      <a:pt x="50" y="964"/>
                    </a:lnTo>
                    <a:lnTo>
                      <a:pt x="50" y="964"/>
                    </a:lnTo>
                    <a:lnTo>
                      <a:pt x="50" y="964"/>
                    </a:lnTo>
                    <a:lnTo>
                      <a:pt x="47" y="966"/>
                    </a:lnTo>
                    <a:lnTo>
                      <a:pt x="43" y="970"/>
                    </a:lnTo>
                    <a:lnTo>
                      <a:pt x="38" y="973"/>
                    </a:lnTo>
                    <a:lnTo>
                      <a:pt x="35" y="978"/>
                    </a:lnTo>
                    <a:lnTo>
                      <a:pt x="31" y="985"/>
                    </a:lnTo>
                    <a:lnTo>
                      <a:pt x="30" y="990"/>
                    </a:lnTo>
                    <a:lnTo>
                      <a:pt x="31" y="999"/>
                    </a:lnTo>
                    <a:lnTo>
                      <a:pt x="35" y="1006"/>
                    </a:lnTo>
                    <a:lnTo>
                      <a:pt x="43" y="1014"/>
                    </a:lnTo>
                    <a:lnTo>
                      <a:pt x="43" y="1014"/>
                    </a:lnTo>
                    <a:lnTo>
                      <a:pt x="52" y="1023"/>
                    </a:lnTo>
                    <a:lnTo>
                      <a:pt x="59" y="1028"/>
                    </a:lnTo>
                    <a:lnTo>
                      <a:pt x="66" y="1032"/>
                    </a:lnTo>
                    <a:lnTo>
                      <a:pt x="69" y="1035"/>
                    </a:lnTo>
                    <a:lnTo>
                      <a:pt x="73" y="1035"/>
                    </a:lnTo>
                    <a:lnTo>
                      <a:pt x="75" y="1035"/>
                    </a:lnTo>
                    <a:lnTo>
                      <a:pt x="76" y="1035"/>
                    </a:lnTo>
                    <a:lnTo>
                      <a:pt x="76" y="1035"/>
                    </a:lnTo>
                    <a:lnTo>
                      <a:pt x="76" y="1033"/>
                    </a:lnTo>
                    <a:lnTo>
                      <a:pt x="76" y="1033"/>
                    </a:lnTo>
                    <a:lnTo>
                      <a:pt x="76" y="1033"/>
                    </a:lnTo>
                    <a:lnTo>
                      <a:pt x="76" y="1033"/>
                    </a:lnTo>
                    <a:lnTo>
                      <a:pt x="75" y="1035"/>
                    </a:lnTo>
                    <a:lnTo>
                      <a:pt x="71" y="1039"/>
                    </a:lnTo>
                    <a:lnTo>
                      <a:pt x="68" y="1042"/>
                    </a:lnTo>
                    <a:lnTo>
                      <a:pt x="66" y="1046"/>
                    </a:lnTo>
                    <a:lnTo>
                      <a:pt x="64" y="1049"/>
                    </a:lnTo>
                    <a:lnTo>
                      <a:pt x="64" y="1054"/>
                    </a:lnTo>
                    <a:lnTo>
                      <a:pt x="68" y="1059"/>
                    </a:lnTo>
                    <a:lnTo>
                      <a:pt x="73" y="1065"/>
                    </a:lnTo>
                    <a:lnTo>
                      <a:pt x="80" y="1070"/>
                    </a:lnTo>
                    <a:lnTo>
                      <a:pt x="80" y="1070"/>
                    </a:lnTo>
                    <a:lnTo>
                      <a:pt x="90" y="1075"/>
                    </a:lnTo>
                    <a:lnTo>
                      <a:pt x="99" y="1078"/>
                    </a:lnTo>
                    <a:lnTo>
                      <a:pt x="107" y="1080"/>
                    </a:lnTo>
                    <a:lnTo>
                      <a:pt x="116" y="1080"/>
                    </a:lnTo>
                    <a:lnTo>
                      <a:pt x="123" y="1078"/>
                    </a:lnTo>
                    <a:lnTo>
                      <a:pt x="132" y="1075"/>
                    </a:lnTo>
                    <a:lnTo>
                      <a:pt x="140" y="1070"/>
                    </a:lnTo>
                    <a:lnTo>
                      <a:pt x="149" y="1061"/>
                    </a:lnTo>
                    <a:lnTo>
                      <a:pt x="157" y="1051"/>
                    </a:lnTo>
                    <a:lnTo>
                      <a:pt x="170" y="1037"/>
                    </a:lnTo>
                    <a:lnTo>
                      <a:pt x="170" y="1037"/>
                    </a:lnTo>
                    <a:lnTo>
                      <a:pt x="178" y="1025"/>
                    </a:lnTo>
                    <a:lnTo>
                      <a:pt x="185" y="1018"/>
                    </a:lnTo>
                    <a:lnTo>
                      <a:pt x="190" y="1014"/>
                    </a:lnTo>
                    <a:lnTo>
                      <a:pt x="194" y="1013"/>
                    </a:lnTo>
                    <a:lnTo>
                      <a:pt x="197" y="1014"/>
                    </a:lnTo>
                    <a:lnTo>
                      <a:pt x="201" y="1014"/>
                    </a:lnTo>
                    <a:lnTo>
                      <a:pt x="202" y="1014"/>
                    </a:lnTo>
                    <a:lnTo>
                      <a:pt x="208" y="1014"/>
                    </a:lnTo>
                    <a:lnTo>
                      <a:pt x="213" y="1011"/>
                    </a:lnTo>
                    <a:lnTo>
                      <a:pt x="220" y="1004"/>
                    </a:lnTo>
                    <a:lnTo>
                      <a:pt x="220" y="1004"/>
                    </a:lnTo>
                    <a:lnTo>
                      <a:pt x="228" y="995"/>
                    </a:lnTo>
                    <a:lnTo>
                      <a:pt x="234" y="987"/>
                    </a:lnTo>
                    <a:lnTo>
                      <a:pt x="237" y="980"/>
                    </a:lnTo>
                    <a:lnTo>
                      <a:pt x="239" y="973"/>
                    </a:lnTo>
                    <a:lnTo>
                      <a:pt x="239" y="968"/>
                    </a:lnTo>
                    <a:lnTo>
                      <a:pt x="239" y="963"/>
                    </a:lnTo>
                    <a:lnTo>
                      <a:pt x="237" y="957"/>
                    </a:lnTo>
                    <a:lnTo>
                      <a:pt x="237" y="956"/>
                    </a:lnTo>
                    <a:lnTo>
                      <a:pt x="235" y="954"/>
                    </a:lnTo>
                    <a:lnTo>
                      <a:pt x="235" y="952"/>
                    </a:lnTo>
                    <a:lnTo>
                      <a:pt x="235" y="952"/>
                    </a:lnTo>
                    <a:lnTo>
                      <a:pt x="235" y="952"/>
                    </a:lnTo>
                    <a:lnTo>
                      <a:pt x="237" y="950"/>
                    </a:lnTo>
                    <a:lnTo>
                      <a:pt x="240" y="949"/>
                    </a:lnTo>
                    <a:lnTo>
                      <a:pt x="244" y="947"/>
                    </a:lnTo>
                    <a:lnTo>
                      <a:pt x="247" y="944"/>
                    </a:lnTo>
                    <a:lnTo>
                      <a:pt x="253" y="938"/>
                    </a:lnTo>
                    <a:lnTo>
                      <a:pt x="258" y="933"/>
                    </a:lnTo>
                    <a:lnTo>
                      <a:pt x="263" y="928"/>
                    </a:lnTo>
                    <a:lnTo>
                      <a:pt x="268" y="921"/>
                    </a:lnTo>
                    <a:lnTo>
                      <a:pt x="272" y="912"/>
                    </a:lnTo>
                    <a:lnTo>
                      <a:pt x="272" y="912"/>
                    </a:lnTo>
                    <a:lnTo>
                      <a:pt x="275" y="904"/>
                    </a:lnTo>
                    <a:lnTo>
                      <a:pt x="275" y="895"/>
                    </a:lnTo>
                    <a:lnTo>
                      <a:pt x="275" y="887"/>
                    </a:lnTo>
                    <a:lnTo>
                      <a:pt x="272" y="880"/>
                    </a:lnTo>
                    <a:lnTo>
                      <a:pt x="266" y="873"/>
                    </a:lnTo>
                    <a:lnTo>
                      <a:pt x="261" y="868"/>
                    </a:lnTo>
                    <a:lnTo>
                      <a:pt x="256" y="862"/>
                    </a:lnTo>
                    <a:lnTo>
                      <a:pt x="251" y="859"/>
                    </a:lnTo>
                    <a:lnTo>
                      <a:pt x="246" y="857"/>
                    </a:lnTo>
                    <a:lnTo>
                      <a:pt x="242" y="857"/>
                    </a:lnTo>
                    <a:lnTo>
                      <a:pt x="242" y="857"/>
                    </a:lnTo>
                    <a:lnTo>
                      <a:pt x="242" y="855"/>
                    </a:lnTo>
                    <a:lnTo>
                      <a:pt x="244" y="855"/>
                    </a:lnTo>
                    <a:lnTo>
                      <a:pt x="249" y="852"/>
                    </a:lnTo>
                    <a:lnTo>
                      <a:pt x="256" y="847"/>
                    </a:lnTo>
                    <a:lnTo>
                      <a:pt x="265" y="842"/>
                    </a:lnTo>
                    <a:lnTo>
                      <a:pt x="273" y="833"/>
                    </a:lnTo>
                    <a:lnTo>
                      <a:pt x="282" y="821"/>
                    </a:lnTo>
                    <a:lnTo>
                      <a:pt x="291" y="807"/>
                    </a:lnTo>
                    <a:lnTo>
                      <a:pt x="296" y="790"/>
                    </a:lnTo>
                    <a:lnTo>
                      <a:pt x="297" y="769"/>
                    </a:lnTo>
                    <a:lnTo>
                      <a:pt x="297" y="769"/>
                    </a:lnTo>
                    <a:lnTo>
                      <a:pt x="294" y="748"/>
                    </a:lnTo>
                    <a:lnTo>
                      <a:pt x="284" y="733"/>
                    </a:lnTo>
                    <a:lnTo>
                      <a:pt x="268" y="721"/>
                    </a:lnTo>
                    <a:lnTo>
                      <a:pt x="249" y="710"/>
                    </a:lnTo>
                    <a:lnTo>
                      <a:pt x="227" y="703"/>
                    </a:lnTo>
                    <a:lnTo>
                      <a:pt x="206" y="700"/>
                    </a:lnTo>
                    <a:lnTo>
                      <a:pt x="185" y="696"/>
                    </a:lnTo>
                    <a:lnTo>
                      <a:pt x="170" y="695"/>
                    </a:lnTo>
                    <a:lnTo>
                      <a:pt x="157" y="695"/>
                    </a:lnTo>
                    <a:lnTo>
                      <a:pt x="154" y="695"/>
                    </a:lnTo>
                    <a:lnTo>
                      <a:pt x="154" y="695"/>
                    </a:lnTo>
                    <a:lnTo>
                      <a:pt x="154" y="695"/>
                    </a:lnTo>
                    <a:lnTo>
                      <a:pt x="154" y="696"/>
                    </a:lnTo>
                    <a:lnTo>
                      <a:pt x="154" y="696"/>
                    </a:lnTo>
                    <a:lnTo>
                      <a:pt x="154" y="696"/>
                    </a:lnTo>
                    <a:lnTo>
                      <a:pt x="156" y="698"/>
                    </a:lnTo>
                    <a:lnTo>
                      <a:pt x="157" y="696"/>
                    </a:lnTo>
                    <a:lnTo>
                      <a:pt x="161" y="695"/>
                    </a:lnTo>
                    <a:lnTo>
                      <a:pt x="166" y="691"/>
                    </a:lnTo>
                    <a:lnTo>
                      <a:pt x="173" y="686"/>
                    </a:lnTo>
                    <a:lnTo>
                      <a:pt x="182" y="677"/>
                    </a:lnTo>
                    <a:lnTo>
                      <a:pt x="182" y="677"/>
                    </a:lnTo>
                    <a:lnTo>
                      <a:pt x="190" y="667"/>
                    </a:lnTo>
                    <a:lnTo>
                      <a:pt x="194" y="651"/>
                    </a:lnTo>
                    <a:lnTo>
                      <a:pt x="195" y="634"/>
                    </a:lnTo>
                    <a:lnTo>
                      <a:pt x="195" y="615"/>
                    </a:lnTo>
                    <a:lnTo>
                      <a:pt x="194" y="594"/>
                    </a:lnTo>
                    <a:lnTo>
                      <a:pt x="192" y="574"/>
                    </a:lnTo>
                    <a:lnTo>
                      <a:pt x="189" y="553"/>
                    </a:lnTo>
                    <a:lnTo>
                      <a:pt x="187" y="534"/>
                    </a:lnTo>
                    <a:lnTo>
                      <a:pt x="185" y="517"/>
                    </a:lnTo>
                    <a:lnTo>
                      <a:pt x="185" y="503"/>
                    </a:lnTo>
                    <a:lnTo>
                      <a:pt x="185" y="503"/>
                    </a:lnTo>
                    <a:lnTo>
                      <a:pt x="187" y="480"/>
                    </a:lnTo>
                    <a:lnTo>
                      <a:pt x="189" y="460"/>
                    </a:lnTo>
                    <a:lnTo>
                      <a:pt x="190" y="441"/>
                    </a:lnTo>
                    <a:lnTo>
                      <a:pt x="190" y="423"/>
                    </a:lnTo>
                    <a:lnTo>
                      <a:pt x="192" y="410"/>
                    </a:lnTo>
                    <a:lnTo>
                      <a:pt x="192" y="396"/>
                    </a:lnTo>
                    <a:lnTo>
                      <a:pt x="194" y="382"/>
                    </a:lnTo>
                    <a:lnTo>
                      <a:pt x="194" y="370"/>
                    </a:lnTo>
                    <a:lnTo>
                      <a:pt x="195" y="359"/>
                    </a:lnTo>
                    <a:lnTo>
                      <a:pt x="199" y="347"/>
                    </a:lnTo>
                    <a:lnTo>
                      <a:pt x="199" y="347"/>
                    </a:lnTo>
                    <a:lnTo>
                      <a:pt x="201" y="332"/>
                    </a:lnTo>
                    <a:lnTo>
                      <a:pt x="199" y="314"/>
                    </a:lnTo>
                    <a:lnTo>
                      <a:pt x="195" y="294"/>
                    </a:lnTo>
                    <a:lnTo>
                      <a:pt x="192" y="271"/>
                    </a:lnTo>
                    <a:lnTo>
                      <a:pt x="187" y="249"/>
                    </a:lnTo>
                    <a:lnTo>
                      <a:pt x="180" y="225"/>
                    </a:lnTo>
                    <a:lnTo>
                      <a:pt x="175" y="199"/>
                    </a:lnTo>
                    <a:lnTo>
                      <a:pt x="171" y="174"/>
                    </a:lnTo>
                    <a:lnTo>
                      <a:pt x="168" y="149"/>
                    </a:lnTo>
                    <a:lnTo>
                      <a:pt x="168" y="123"/>
                    </a:lnTo>
                    <a:lnTo>
                      <a:pt x="168" y="123"/>
                    </a:lnTo>
                    <a:lnTo>
                      <a:pt x="170" y="102"/>
                    </a:lnTo>
                    <a:lnTo>
                      <a:pt x="171" y="85"/>
                    </a:lnTo>
                    <a:lnTo>
                      <a:pt x="175" y="69"/>
                    </a:lnTo>
                    <a:lnTo>
                      <a:pt x="178" y="55"/>
                    </a:lnTo>
                    <a:lnTo>
                      <a:pt x="182" y="43"/>
                    </a:lnTo>
                    <a:lnTo>
                      <a:pt x="185" y="33"/>
                    </a:lnTo>
                    <a:lnTo>
                      <a:pt x="189" y="24"/>
                    </a:lnTo>
                    <a:lnTo>
                      <a:pt x="192" y="19"/>
                    </a:lnTo>
                    <a:lnTo>
                      <a:pt x="194" y="15"/>
                    </a:lnTo>
                    <a:lnTo>
                      <a:pt x="194" y="14"/>
                    </a:lnTo>
                    <a:lnTo>
                      <a:pt x="175" y="0"/>
                    </a:lnTo>
                    <a:lnTo>
                      <a:pt x="175" y="0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97" name="Freeform 1121">
                <a:extLst>
                  <a:ext uri="{FF2B5EF4-FFF2-40B4-BE49-F238E27FC236}">
                    <a16:creationId xmlns:a16="http://schemas.microsoft.com/office/drawing/2014/main" id="{4A1D876C-A1D2-F980-B10F-8EC97C903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344"/>
                <a:ext cx="54" cy="14"/>
              </a:xfrm>
              <a:custGeom>
                <a:avLst/>
                <a:gdLst>
                  <a:gd name="T0" fmla="*/ 0 w 107"/>
                  <a:gd name="T1" fmla="*/ 27 h 27"/>
                  <a:gd name="T2" fmla="*/ 4 w 107"/>
                  <a:gd name="T3" fmla="*/ 27 h 27"/>
                  <a:gd name="T4" fmla="*/ 9 w 107"/>
                  <a:gd name="T5" fmla="*/ 26 h 27"/>
                  <a:gd name="T6" fmla="*/ 19 w 107"/>
                  <a:gd name="T7" fmla="*/ 26 h 27"/>
                  <a:gd name="T8" fmla="*/ 31 w 107"/>
                  <a:gd name="T9" fmla="*/ 24 h 27"/>
                  <a:gd name="T10" fmla="*/ 45 w 107"/>
                  <a:gd name="T11" fmla="*/ 22 h 27"/>
                  <a:gd name="T12" fmla="*/ 59 w 107"/>
                  <a:gd name="T13" fmla="*/ 19 h 27"/>
                  <a:gd name="T14" fmla="*/ 73 w 107"/>
                  <a:gd name="T15" fmla="*/ 15 h 27"/>
                  <a:gd name="T16" fmla="*/ 87 w 107"/>
                  <a:gd name="T17" fmla="*/ 10 h 27"/>
                  <a:gd name="T18" fmla="*/ 99 w 107"/>
                  <a:gd name="T19" fmla="*/ 5 h 27"/>
                  <a:gd name="T20" fmla="*/ 107 w 107"/>
                  <a:gd name="T21" fmla="*/ 0 h 27"/>
                  <a:gd name="T22" fmla="*/ 0 w 107"/>
                  <a:gd name="T2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27">
                    <a:moveTo>
                      <a:pt x="0" y="27"/>
                    </a:moveTo>
                    <a:lnTo>
                      <a:pt x="4" y="27"/>
                    </a:lnTo>
                    <a:lnTo>
                      <a:pt x="9" y="26"/>
                    </a:lnTo>
                    <a:lnTo>
                      <a:pt x="19" y="26"/>
                    </a:lnTo>
                    <a:lnTo>
                      <a:pt x="31" y="24"/>
                    </a:lnTo>
                    <a:lnTo>
                      <a:pt x="45" y="22"/>
                    </a:lnTo>
                    <a:lnTo>
                      <a:pt x="59" y="19"/>
                    </a:lnTo>
                    <a:lnTo>
                      <a:pt x="73" y="15"/>
                    </a:lnTo>
                    <a:lnTo>
                      <a:pt x="87" y="10"/>
                    </a:lnTo>
                    <a:lnTo>
                      <a:pt x="99" y="5"/>
                    </a:lnTo>
                    <a:lnTo>
                      <a:pt x="10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98" name="Freeform 1122">
                <a:extLst>
                  <a:ext uri="{FF2B5EF4-FFF2-40B4-BE49-F238E27FC236}">
                    <a16:creationId xmlns:a16="http://schemas.microsoft.com/office/drawing/2014/main" id="{AEBC127B-6578-47CD-F2B2-2DCF5AAFD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344"/>
                <a:ext cx="54" cy="14"/>
              </a:xfrm>
              <a:custGeom>
                <a:avLst/>
                <a:gdLst>
                  <a:gd name="T0" fmla="*/ 0 w 107"/>
                  <a:gd name="T1" fmla="*/ 27 h 27"/>
                  <a:gd name="T2" fmla="*/ 4 w 107"/>
                  <a:gd name="T3" fmla="*/ 27 h 27"/>
                  <a:gd name="T4" fmla="*/ 9 w 107"/>
                  <a:gd name="T5" fmla="*/ 26 h 27"/>
                  <a:gd name="T6" fmla="*/ 19 w 107"/>
                  <a:gd name="T7" fmla="*/ 26 h 27"/>
                  <a:gd name="T8" fmla="*/ 31 w 107"/>
                  <a:gd name="T9" fmla="*/ 24 h 27"/>
                  <a:gd name="T10" fmla="*/ 45 w 107"/>
                  <a:gd name="T11" fmla="*/ 22 h 27"/>
                  <a:gd name="T12" fmla="*/ 59 w 107"/>
                  <a:gd name="T13" fmla="*/ 19 h 27"/>
                  <a:gd name="T14" fmla="*/ 73 w 107"/>
                  <a:gd name="T15" fmla="*/ 15 h 27"/>
                  <a:gd name="T16" fmla="*/ 87 w 107"/>
                  <a:gd name="T17" fmla="*/ 10 h 27"/>
                  <a:gd name="T18" fmla="*/ 99 w 107"/>
                  <a:gd name="T19" fmla="*/ 5 h 27"/>
                  <a:gd name="T20" fmla="*/ 107 w 10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7" h="27">
                    <a:moveTo>
                      <a:pt x="0" y="27"/>
                    </a:moveTo>
                    <a:lnTo>
                      <a:pt x="4" y="27"/>
                    </a:lnTo>
                    <a:lnTo>
                      <a:pt x="9" y="26"/>
                    </a:lnTo>
                    <a:lnTo>
                      <a:pt x="19" y="26"/>
                    </a:lnTo>
                    <a:lnTo>
                      <a:pt x="31" y="24"/>
                    </a:lnTo>
                    <a:lnTo>
                      <a:pt x="45" y="22"/>
                    </a:lnTo>
                    <a:lnTo>
                      <a:pt x="59" y="19"/>
                    </a:lnTo>
                    <a:lnTo>
                      <a:pt x="73" y="15"/>
                    </a:lnTo>
                    <a:lnTo>
                      <a:pt x="87" y="10"/>
                    </a:lnTo>
                    <a:lnTo>
                      <a:pt x="99" y="5"/>
                    </a:lnTo>
                    <a:lnTo>
                      <a:pt x="107" y="0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99" name="Freeform 1123">
                <a:extLst>
                  <a:ext uri="{FF2B5EF4-FFF2-40B4-BE49-F238E27FC236}">
                    <a16:creationId xmlns:a16="http://schemas.microsoft.com/office/drawing/2014/main" id="{F15A0095-A2D0-8805-966E-BED421DF9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384"/>
                <a:ext cx="83" cy="8"/>
              </a:xfrm>
              <a:custGeom>
                <a:avLst/>
                <a:gdLst>
                  <a:gd name="T0" fmla="*/ 166 w 166"/>
                  <a:gd name="T1" fmla="*/ 0 h 16"/>
                  <a:gd name="T2" fmla="*/ 163 w 166"/>
                  <a:gd name="T3" fmla="*/ 0 h 16"/>
                  <a:gd name="T4" fmla="*/ 154 w 166"/>
                  <a:gd name="T5" fmla="*/ 2 h 16"/>
                  <a:gd name="T6" fmla="*/ 138 w 166"/>
                  <a:gd name="T7" fmla="*/ 5 h 16"/>
                  <a:gd name="T8" fmla="*/ 121 w 166"/>
                  <a:gd name="T9" fmla="*/ 9 h 16"/>
                  <a:gd name="T10" fmla="*/ 100 w 166"/>
                  <a:gd name="T11" fmla="*/ 11 h 16"/>
                  <a:gd name="T12" fmla="*/ 78 w 166"/>
                  <a:gd name="T13" fmla="*/ 14 h 16"/>
                  <a:gd name="T14" fmla="*/ 56 w 166"/>
                  <a:gd name="T15" fmla="*/ 16 h 16"/>
                  <a:gd name="T16" fmla="*/ 35 w 166"/>
                  <a:gd name="T17" fmla="*/ 16 h 16"/>
                  <a:gd name="T18" fmla="*/ 16 w 166"/>
                  <a:gd name="T19" fmla="*/ 12 h 16"/>
                  <a:gd name="T20" fmla="*/ 0 w 166"/>
                  <a:gd name="T21" fmla="*/ 9 h 16"/>
                  <a:gd name="T22" fmla="*/ 166 w 166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6" h="16">
                    <a:moveTo>
                      <a:pt x="166" y="0"/>
                    </a:moveTo>
                    <a:lnTo>
                      <a:pt x="163" y="0"/>
                    </a:lnTo>
                    <a:lnTo>
                      <a:pt x="154" y="2"/>
                    </a:lnTo>
                    <a:lnTo>
                      <a:pt x="138" y="5"/>
                    </a:lnTo>
                    <a:lnTo>
                      <a:pt x="121" y="9"/>
                    </a:lnTo>
                    <a:lnTo>
                      <a:pt x="100" y="11"/>
                    </a:lnTo>
                    <a:lnTo>
                      <a:pt x="78" y="14"/>
                    </a:lnTo>
                    <a:lnTo>
                      <a:pt x="56" y="16"/>
                    </a:lnTo>
                    <a:lnTo>
                      <a:pt x="35" y="16"/>
                    </a:lnTo>
                    <a:lnTo>
                      <a:pt x="16" y="12"/>
                    </a:lnTo>
                    <a:lnTo>
                      <a:pt x="0" y="9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00" name="Freeform 1124">
                <a:extLst>
                  <a:ext uri="{FF2B5EF4-FFF2-40B4-BE49-F238E27FC236}">
                    <a16:creationId xmlns:a16="http://schemas.microsoft.com/office/drawing/2014/main" id="{8C0A40A3-AA99-1B86-2B60-B8A12C994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384"/>
                <a:ext cx="83" cy="8"/>
              </a:xfrm>
              <a:custGeom>
                <a:avLst/>
                <a:gdLst>
                  <a:gd name="T0" fmla="*/ 166 w 166"/>
                  <a:gd name="T1" fmla="*/ 0 h 16"/>
                  <a:gd name="T2" fmla="*/ 163 w 166"/>
                  <a:gd name="T3" fmla="*/ 0 h 16"/>
                  <a:gd name="T4" fmla="*/ 154 w 166"/>
                  <a:gd name="T5" fmla="*/ 2 h 16"/>
                  <a:gd name="T6" fmla="*/ 138 w 166"/>
                  <a:gd name="T7" fmla="*/ 5 h 16"/>
                  <a:gd name="T8" fmla="*/ 121 w 166"/>
                  <a:gd name="T9" fmla="*/ 9 h 16"/>
                  <a:gd name="T10" fmla="*/ 100 w 166"/>
                  <a:gd name="T11" fmla="*/ 11 h 16"/>
                  <a:gd name="T12" fmla="*/ 78 w 166"/>
                  <a:gd name="T13" fmla="*/ 14 h 16"/>
                  <a:gd name="T14" fmla="*/ 56 w 166"/>
                  <a:gd name="T15" fmla="*/ 16 h 16"/>
                  <a:gd name="T16" fmla="*/ 35 w 166"/>
                  <a:gd name="T17" fmla="*/ 16 h 16"/>
                  <a:gd name="T18" fmla="*/ 16 w 166"/>
                  <a:gd name="T19" fmla="*/ 12 h 16"/>
                  <a:gd name="T20" fmla="*/ 0 w 166"/>
                  <a:gd name="T21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6" h="16">
                    <a:moveTo>
                      <a:pt x="166" y="0"/>
                    </a:moveTo>
                    <a:lnTo>
                      <a:pt x="163" y="0"/>
                    </a:lnTo>
                    <a:lnTo>
                      <a:pt x="154" y="2"/>
                    </a:lnTo>
                    <a:lnTo>
                      <a:pt x="138" y="5"/>
                    </a:lnTo>
                    <a:lnTo>
                      <a:pt x="121" y="9"/>
                    </a:lnTo>
                    <a:lnTo>
                      <a:pt x="100" y="11"/>
                    </a:lnTo>
                    <a:lnTo>
                      <a:pt x="78" y="14"/>
                    </a:lnTo>
                    <a:lnTo>
                      <a:pt x="56" y="16"/>
                    </a:lnTo>
                    <a:lnTo>
                      <a:pt x="35" y="16"/>
                    </a:lnTo>
                    <a:lnTo>
                      <a:pt x="16" y="12"/>
                    </a:lnTo>
                    <a:lnTo>
                      <a:pt x="0" y="9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01" name="Freeform 1125">
                <a:extLst>
                  <a:ext uri="{FF2B5EF4-FFF2-40B4-BE49-F238E27FC236}">
                    <a16:creationId xmlns:a16="http://schemas.microsoft.com/office/drawing/2014/main" id="{C7BAB5C5-332F-5A6D-EF84-C5FDCF8A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3302"/>
                <a:ext cx="20" cy="2"/>
              </a:xfrm>
              <a:custGeom>
                <a:avLst/>
                <a:gdLst>
                  <a:gd name="T0" fmla="*/ 40 w 40"/>
                  <a:gd name="T1" fmla="*/ 2 h 3"/>
                  <a:gd name="T2" fmla="*/ 40 w 40"/>
                  <a:gd name="T3" fmla="*/ 2 h 3"/>
                  <a:gd name="T4" fmla="*/ 37 w 40"/>
                  <a:gd name="T5" fmla="*/ 2 h 3"/>
                  <a:gd name="T6" fmla="*/ 33 w 40"/>
                  <a:gd name="T7" fmla="*/ 0 h 3"/>
                  <a:gd name="T8" fmla="*/ 30 w 40"/>
                  <a:gd name="T9" fmla="*/ 0 h 3"/>
                  <a:gd name="T10" fmla="*/ 24 w 40"/>
                  <a:gd name="T11" fmla="*/ 0 h 3"/>
                  <a:gd name="T12" fmla="*/ 19 w 40"/>
                  <a:gd name="T13" fmla="*/ 0 h 3"/>
                  <a:gd name="T14" fmla="*/ 12 w 40"/>
                  <a:gd name="T15" fmla="*/ 0 h 3"/>
                  <a:gd name="T16" fmla="*/ 7 w 40"/>
                  <a:gd name="T17" fmla="*/ 0 h 3"/>
                  <a:gd name="T18" fmla="*/ 4 w 40"/>
                  <a:gd name="T19" fmla="*/ 2 h 3"/>
                  <a:gd name="T20" fmla="*/ 0 w 40"/>
                  <a:gd name="T21" fmla="*/ 3 h 3"/>
                  <a:gd name="T22" fmla="*/ 40 w 40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">
                    <a:moveTo>
                      <a:pt x="40" y="2"/>
                    </a:moveTo>
                    <a:lnTo>
                      <a:pt x="40" y="2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0" y="3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02" name="Freeform 1126">
                <a:extLst>
                  <a:ext uri="{FF2B5EF4-FFF2-40B4-BE49-F238E27FC236}">
                    <a16:creationId xmlns:a16="http://schemas.microsoft.com/office/drawing/2014/main" id="{F232D4FC-B617-A9EC-626A-F2E7182D2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3302"/>
                <a:ext cx="20" cy="2"/>
              </a:xfrm>
              <a:custGeom>
                <a:avLst/>
                <a:gdLst>
                  <a:gd name="T0" fmla="*/ 40 w 40"/>
                  <a:gd name="T1" fmla="*/ 2 h 3"/>
                  <a:gd name="T2" fmla="*/ 40 w 40"/>
                  <a:gd name="T3" fmla="*/ 2 h 3"/>
                  <a:gd name="T4" fmla="*/ 37 w 40"/>
                  <a:gd name="T5" fmla="*/ 2 h 3"/>
                  <a:gd name="T6" fmla="*/ 33 w 40"/>
                  <a:gd name="T7" fmla="*/ 0 h 3"/>
                  <a:gd name="T8" fmla="*/ 30 w 40"/>
                  <a:gd name="T9" fmla="*/ 0 h 3"/>
                  <a:gd name="T10" fmla="*/ 24 w 40"/>
                  <a:gd name="T11" fmla="*/ 0 h 3"/>
                  <a:gd name="T12" fmla="*/ 19 w 40"/>
                  <a:gd name="T13" fmla="*/ 0 h 3"/>
                  <a:gd name="T14" fmla="*/ 12 w 40"/>
                  <a:gd name="T15" fmla="*/ 0 h 3"/>
                  <a:gd name="T16" fmla="*/ 7 w 40"/>
                  <a:gd name="T17" fmla="*/ 0 h 3"/>
                  <a:gd name="T18" fmla="*/ 4 w 40"/>
                  <a:gd name="T19" fmla="*/ 2 h 3"/>
                  <a:gd name="T20" fmla="*/ 0 w 40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">
                    <a:moveTo>
                      <a:pt x="40" y="2"/>
                    </a:moveTo>
                    <a:lnTo>
                      <a:pt x="40" y="2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03" name="Freeform 1127">
                <a:extLst>
                  <a:ext uri="{FF2B5EF4-FFF2-40B4-BE49-F238E27FC236}">
                    <a16:creationId xmlns:a16="http://schemas.microsoft.com/office/drawing/2014/main" id="{CD9BF195-6608-FB6E-1096-75F5D948B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3432"/>
                <a:ext cx="93" cy="8"/>
              </a:xfrm>
              <a:custGeom>
                <a:avLst/>
                <a:gdLst>
                  <a:gd name="T0" fmla="*/ 0 w 185"/>
                  <a:gd name="T1" fmla="*/ 12 h 18"/>
                  <a:gd name="T2" fmla="*/ 4 w 185"/>
                  <a:gd name="T3" fmla="*/ 12 h 18"/>
                  <a:gd name="T4" fmla="*/ 14 w 185"/>
                  <a:gd name="T5" fmla="*/ 14 h 18"/>
                  <a:gd name="T6" fmla="*/ 30 w 185"/>
                  <a:gd name="T7" fmla="*/ 16 h 18"/>
                  <a:gd name="T8" fmla="*/ 50 w 185"/>
                  <a:gd name="T9" fmla="*/ 18 h 18"/>
                  <a:gd name="T10" fmla="*/ 73 w 185"/>
                  <a:gd name="T11" fmla="*/ 18 h 18"/>
                  <a:gd name="T12" fmla="*/ 97 w 185"/>
                  <a:gd name="T13" fmla="*/ 18 h 18"/>
                  <a:gd name="T14" fmla="*/ 121 w 185"/>
                  <a:gd name="T15" fmla="*/ 18 h 18"/>
                  <a:gd name="T16" fmla="*/ 145 w 185"/>
                  <a:gd name="T17" fmla="*/ 14 h 18"/>
                  <a:gd name="T18" fmla="*/ 166 w 185"/>
                  <a:gd name="T19" fmla="*/ 9 h 18"/>
                  <a:gd name="T20" fmla="*/ 185 w 185"/>
                  <a:gd name="T21" fmla="*/ 0 h 18"/>
                  <a:gd name="T22" fmla="*/ 0 w 185"/>
                  <a:gd name="T23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" h="18">
                    <a:moveTo>
                      <a:pt x="0" y="12"/>
                    </a:moveTo>
                    <a:lnTo>
                      <a:pt x="4" y="12"/>
                    </a:lnTo>
                    <a:lnTo>
                      <a:pt x="14" y="14"/>
                    </a:lnTo>
                    <a:lnTo>
                      <a:pt x="30" y="16"/>
                    </a:lnTo>
                    <a:lnTo>
                      <a:pt x="50" y="18"/>
                    </a:lnTo>
                    <a:lnTo>
                      <a:pt x="73" y="18"/>
                    </a:lnTo>
                    <a:lnTo>
                      <a:pt x="97" y="18"/>
                    </a:lnTo>
                    <a:lnTo>
                      <a:pt x="121" y="18"/>
                    </a:lnTo>
                    <a:lnTo>
                      <a:pt x="145" y="14"/>
                    </a:lnTo>
                    <a:lnTo>
                      <a:pt x="166" y="9"/>
                    </a:lnTo>
                    <a:lnTo>
                      <a:pt x="18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04" name="Freeform 1128">
                <a:extLst>
                  <a:ext uri="{FF2B5EF4-FFF2-40B4-BE49-F238E27FC236}">
                    <a16:creationId xmlns:a16="http://schemas.microsoft.com/office/drawing/2014/main" id="{F60D081D-7833-3580-4E08-6059FE54A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3432"/>
                <a:ext cx="93" cy="8"/>
              </a:xfrm>
              <a:custGeom>
                <a:avLst/>
                <a:gdLst>
                  <a:gd name="T0" fmla="*/ 0 w 185"/>
                  <a:gd name="T1" fmla="*/ 12 h 18"/>
                  <a:gd name="T2" fmla="*/ 4 w 185"/>
                  <a:gd name="T3" fmla="*/ 12 h 18"/>
                  <a:gd name="T4" fmla="*/ 14 w 185"/>
                  <a:gd name="T5" fmla="*/ 14 h 18"/>
                  <a:gd name="T6" fmla="*/ 30 w 185"/>
                  <a:gd name="T7" fmla="*/ 16 h 18"/>
                  <a:gd name="T8" fmla="*/ 50 w 185"/>
                  <a:gd name="T9" fmla="*/ 18 h 18"/>
                  <a:gd name="T10" fmla="*/ 73 w 185"/>
                  <a:gd name="T11" fmla="*/ 18 h 18"/>
                  <a:gd name="T12" fmla="*/ 97 w 185"/>
                  <a:gd name="T13" fmla="*/ 18 h 18"/>
                  <a:gd name="T14" fmla="*/ 121 w 185"/>
                  <a:gd name="T15" fmla="*/ 18 h 18"/>
                  <a:gd name="T16" fmla="*/ 145 w 185"/>
                  <a:gd name="T17" fmla="*/ 14 h 18"/>
                  <a:gd name="T18" fmla="*/ 166 w 185"/>
                  <a:gd name="T19" fmla="*/ 9 h 18"/>
                  <a:gd name="T20" fmla="*/ 185 w 185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5" h="18">
                    <a:moveTo>
                      <a:pt x="0" y="12"/>
                    </a:moveTo>
                    <a:lnTo>
                      <a:pt x="4" y="12"/>
                    </a:lnTo>
                    <a:lnTo>
                      <a:pt x="14" y="14"/>
                    </a:lnTo>
                    <a:lnTo>
                      <a:pt x="30" y="16"/>
                    </a:lnTo>
                    <a:lnTo>
                      <a:pt x="50" y="18"/>
                    </a:lnTo>
                    <a:lnTo>
                      <a:pt x="73" y="18"/>
                    </a:lnTo>
                    <a:lnTo>
                      <a:pt x="97" y="18"/>
                    </a:lnTo>
                    <a:lnTo>
                      <a:pt x="121" y="18"/>
                    </a:lnTo>
                    <a:lnTo>
                      <a:pt x="145" y="14"/>
                    </a:lnTo>
                    <a:lnTo>
                      <a:pt x="166" y="9"/>
                    </a:lnTo>
                    <a:lnTo>
                      <a:pt x="185" y="0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05" name="Freeform 1129">
                <a:extLst>
                  <a:ext uri="{FF2B5EF4-FFF2-40B4-BE49-F238E27FC236}">
                    <a16:creationId xmlns:a16="http://schemas.microsoft.com/office/drawing/2014/main" id="{A67FBEA0-5EF3-6912-4DA3-0BBB47413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462"/>
                <a:ext cx="61" cy="12"/>
              </a:xfrm>
              <a:custGeom>
                <a:avLst/>
                <a:gdLst>
                  <a:gd name="T0" fmla="*/ 0 w 123"/>
                  <a:gd name="T1" fmla="*/ 20 h 24"/>
                  <a:gd name="T2" fmla="*/ 4 w 123"/>
                  <a:gd name="T3" fmla="*/ 20 h 24"/>
                  <a:gd name="T4" fmla="*/ 9 w 123"/>
                  <a:gd name="T5" fmla="*/ 22 h 24"/>
                  <a:gd name="T6" fmla="*/ 19 w 123"/>
                  <a:gd name="T7" fmla="*/ 22 h 24"/>
                  <a:gd name="T8" fmla="*/ 31 w 123"/>
                  <a:gd name="T9" fmla="*/ 24 h 24"/>
                  <a:gd name="T10" fmla="*/ 47 w 123"/>
                  <a:gd name="T11" fmla="*/ 22 h 24"/>
                  <a:gd name="T12" fmla="*/ 62 w 123"/>
                  <a:gd name="T13" fmla="*/ 22 h 24"/>
                  <a:gd name="T14" fmla="*/ 78 w 123"/>
                  <a:gd name="T15" fmla="*/ 19 h 24"/>
                  <a:gd name="T16" fmla="*/ 94 w 123"/>
                  <a:gd name="T17" fmla="*/ 15 h 24"/>
                  <a:gd name="T18" fmla="*/ 109 w 123"/>
                  <a:gd name="T19" fmla="*/ 8 h 24"/>
                  <a:gd name="T20" fmla="*/ 123 w 123"/>
                  <a:gd name="T21" fmla="*/ 0 h 24"/>
                  <a:gd name="T22" fmla="*/ 0 w 123"/>
                  <a:gd name="T23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3" h="24">
                    <a:moveTo>
                      <a:pt x="0" y="20"/>
                    </a:moveTo>
                    <a:lnTo>
                      <a:pt x="4" y="20"/>
                    </a:lnTo>
                    <a:lnTo>
                      <a:pt x="9" y="22"/>
                    </a:lnTo>
                    <a:lnTo>
                      <a:pt x="19" y="22"/>
                    </a:lnTo>
                    <a:lnTo>
                      <a:pt x="31" y="24"/>
                    </a:lnTo>
                    <a:lnTo>
                      <a:pt x="47" y="22"/>
                    </a:lnTo>
                    <a:lnTo>
                      <a:pt x="62" y="22"/>
                    </a:lnTo>
                    <a:lnTo>
                      <a:pt x="78" y="19"/>
                    </a:lnTo>
                    <a:lnTo>
                      <a:pt x="94" y="15"/>
                    </a:lnTo>
                    <a:lnTo>
                      <a:pt x="109" y="8"/>
                    </a:lnTo>
                    <a:lnTo>
                      <a:pt x="123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BB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06" name="Freeform 1130">
                <a:extLst>
                  <a:ext uri="{FF2B5EF4-FFF2-40B4-BE49-F238E27FC236}">
                    <a16:creationId xmlns:a16="http://schemas.microsoft.com/office/drawing/2014/main" id="{F8C1D820-D3D6-BC4B-F149-63E134509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462"/>
                <a:ext cx="61" cy="12"/>
              </a:xfrm>
              <a:custGeom>
                <a:avLst/>
                <a:gdLst>
                  <a:gd name="T0" fmla="*/ 0 w 123"/>
                  <a:gd name="T1" fmla="*/ 20 h 24"/>
                  <a:gd name="T2" fmla="*/ 4 w 123"/>
                  <a:gd name="T3" fmla="*/ 20 h 24"/>
                  <a:gd name="T4" fmla="*/ 9 w 123"/>
                  <a:gd name="T5" fmla="*/ 22 h 24"/>
                  <a:gd name="T6" fmla="*/ 19 w 123"/>
                  <a:gd name="T7" fmla="*/ 22 h 24"/>
                  <a:gd name="T8" fmla="*/ 31 w 123"/>
                  <a:gd name="T9" fmla="*/ 24 h 24"/>
                  <a:gd name="T10" fmla="*/ 47 w 123"/>
                  <a:gd name="T11" fmla="*/ 22 h 24"/>
                  <a:gd name="T12" fmla="*/ 62 w 123"/>
                  <a:gd name="T13" fmla="*/ 22 h 24"/>
                  <a:gd name="T14" fmla="*/ 78 w 123"/>
                  <a:gd name="T15" fmla="*/ 19 h 24"/>
                  <a:gd name="T16" fmla="*/ 94 w 123"/>
                  <a:gd name="T17" fmla="*/ 15 h 24"/>
                  <a:gd name="T18" fmla="*/ 109 w 123"/>
                  <a:gd name="T19" fmla="*/ 8 h 24"/>
                  <a:gd name="T20" fmla="*/ 123 w 123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24">
                    <a:moveTo>
                      <a:pt x="0" y="20"/>
                    </a:moveTo>
                    <a:lnTo>
                      <a:pt x="4" y="20"/>
                    </a:lnTo>
                    <a:lnTo>
                      <a:pt x="9" y="22"/>
                    </a:lnTo>
                    <a:lnTo>
                      <a:pt x="19" y="22"/>
                    </a:lnTo>
                    <a:lnTo>
                      <a:pt x="31" y="24"/>
                    </a:lnTo>
                    <a:lnTo>
                      <a:pt x="47" y="22"/>
                    </a:lnTo>
                    <a:lnTo>
                      <a:pt x="62" y="22"/>
                    </a:lnTo>
                    <a:lnTo>
                      <a:pt x="78" y="19"/>
                    </a:lnTo>
                    <a:lnTo>
                      <a:pt x="94" y="15"/>
                    </a:lnTo>
                    <a:lnTo>
                      <a:pt x="109" y="8"/>
                    </a:lnTo>
                    <a:lnTo>
                      <a:pt x="123" y="0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07" name="Freeform 1131">
                <a:extLst>
                  <a:ext uri="{FF2B5EF4-FFF2-40B4-BE49-F238E27FC236}">
                    <a16:creationId xmlns:a16="http://schemas.microsoft.com/office/drawing/2014/main" id="{0C9F9A7A-C3F0-5DA5-65F1-F84E4FC28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3331"/>
                <a:ext cx="71" cy="19"/>
              </a:xfrm>
              <a:custGeom>
                <a:avLst/>
                <a:gdLst>
                  <a:gd name="T0" fmla="*/ 1 w 141"/>
                  <a:gd name="T1" fmla="*/ 7 h 36"/>
                  <a:gd name="T2" fmla="*/ 1 w 141"/>
                  <a:gd name="T3" fmla="*/ 8 h 36"/>
                  <a:gd name="T4" fmla="*/ 3 w 141"/>
                  <a:gd name="T5" fmla="*/ 12 h 36"/>
                  <a:gd name="T6" fmla="*/ 5 w 141"/>
                  <a:gd name="T7" fmla="*/ 15 h 36"/>
                  <a:gd name="T8" fmla="*/ 5 w 141"/>
                  <a:gd name="T9" fmla="*/ 19 h 36"/>
                  <a:gd name="T10" fmla="*/ 5 w 141"/>
                  <a:gd name="T11" fmla="*/ 24 h 36"/>
                  <a:gd name="T12" fmla="*/ 5 w 141"/>
                  <a:gd name="T13" fmla="*/ 24 h 36"/>
                  <a:gd name="T14" fmla="*/ 7 w 141"/>
                  <a:gd name="T15" fmla="*/ 26 h 36"/>
                  <a:gd name="T16" fmla="*/ 7 w 141"/>
                  <a:gd name="T17" fmla="*/ 26 h 36"/>
                  <a:gd name="T18" fmla="*/ 8 w 141"/>
                  <a:gd name="T19" fmla="*/ 27 h 36"/>
                  <a:gd name="T20" fmla="*/ 8 w 141"/>
                  <a:gd name="T21" fmla="*/ 27 h 36"/>
                  <a:gd name="T22" fmla="*/ 15 w 141"/>
                  <a:gd name="T23" fmla="*/ 29 h 36"/>
                  <a:gd name="T24" fmla="*/ 17 w 141"/>
                  <a:gd name="T25" fmla="*/ 29 h 36"/>
                  <a:gd name="T26" fmla="*/ 22 w 141"/>
                  <a:gd name="T27" fmla="*/ 33 h 36"/>
                  <a:gd name="T28" fmla="*/ 27 w 141"/>
                  <a:gd name="T29" fmla="*/ 34 h 36"/>
                  <a:gd name="T30" fmla="*/ 33 w 141"/>
                  <a:gd name="T31" fmla="*/ 36 h 36"/>
                  <a:gd name="T32" fmla="*/ 38 w 141"/>
                  <a:gd name="T33" fmla="*/ 36 h 36"/>
                  <a:gd name="T34" fmla="*/ 41 w 141"/>
                  <a:gd name="T35" fmla="*/ 34 h 36"/>
                  <a:gd name="T36" fmla="*/ 58 w 141"/>
                  <a:gd name="T37" fmla="*/ 27 h 36"/>
                  <a:gd name="T38" fmla="*/ 77 w 141"/>
                  <a:gd name="T39" fmla="*/ 19 h 36"/>
                  <a:gd name="T40" fmla="*/ 96 w 141"/>
                  <a:gd name="T41" fmla="*/ 14 h 36"/>
                  <a:gd name="T42" fmla="*/ 115 w 141"/>
                  <a:gd name="T43" fmla="*/ 12 h 36"/>
                  <a:gd name="T44" fmla="*/ 134 w 141"/>
                  <a:gd name="T45" fmla="*/ 17 h 36"/>
                  <a:gd name="T46" fmla="*/ 136 w 141"/>
                  <a:gd name="T47" fmla="*/ 17 h 36"/>
                  <a:gd name="T48" fmla="*/ 136 w 141"/>
                  <a:gd name="T49" fmla="*/ 17 h 36"/>
                  <a:gd name="T50" fmla="*/ 138 w 141"/>
                  <a:gd name="T51" fmla="*/ 17 h 36"/>
                  <a:gd name="T52" fmla="*/ 140 w 141"/>
                  <a:gd name="T53" fmla="*/ 17 h 36"/>
                  <a:gd name="T54" fmla="*/ 140 w 141"/>
                  <a:gd name="T55" fmla="*/ 15 h 36"/>
                  <a:gd name="T56" fmla="*/ 141 w 141"/>
                  <a:gd name="T57" fmla="*/ 15 h 36"/>
                  <a:gd name="T58" fmla="*/ 141 w 141"/>
                  <a:gd name="T59" fmla="*/ 14 h 36"/>
                  <a:gd name="T60" fmla="*/ 141 w 141"/>
                  <a:gd name="T61" fmla="*/ 12 h 36"/>
                  <a:gd name="T62" fmla="*/ 140 w 141"/>
                  <a:gd name="T63" fmla="*/ 10 h 36"/>
                  <a:gd name="T64" fmla="*/ 140 w 141"/>
                  <a:gd name="T65" fmla="*/ 10 h 36"/>
                  <a:gd name="T66" fmla="*/ 138 w 141"/>
                  <a:gd name="T67" fmla="*/ 8 h 36"/>
                  <a:gd name="T68" fmla="*/ 126 w 141"/>
                  <a:gd name="T69" fmla="*/ 5 h 36"/>
                  <a:gd name="T70" fmla="*/ 105 w 141"/>
                  <a:gd name="T71" fmla="*/ 3 h 36"/>
                  <a:gd name="T72" fmla="*/ 83 w 141"/>
                  <a:gd name="T73" fmla="*/ 8 h 36"/>
                  <a:gd name="T74" fmla="*/ 62 w 141"/>
                  <a:gd name="T75" fmla="*/ 17 h 36"/>
                  <a:gd name="T76" fmla="*/ 41 w 141"/>
                  <a:gd name="T77" fmla="*/ 24 h 36"/>
                  <a:gd name="T78" fmla="*/ 12 w 141"/>
                  <a:gd name="T79" fmla="*/ 19 h 36"/>
                  <a:gd name="T80" fmla="*/ 5 w 141"/>
                  <a:gd name="T81" fmla="*/ 12 h 36"/>
                  <a:gd name="T82" fmla="*/ 5 w 141"/>
                  <a:gd name="T83" fmla="*/ 12 h 36"/>
                  <a:gd name="T84" fmla="*/ 7 w 141"/>
                  <a:gd name="T85" fmla="*/ 8 h 36"/>
                  <a:gd name="T86" fmla="*/ 7 w 141"/>
                  <a:gd name="T87" fmla="*/ 7 h 36"/>
                  <a:gd name="T88" fmla="*/ 7 w 141"/>
                  <a:gd name="T89" fmla="*/ 5 h 36"/>
                  <a:gd name="T90" fmla="*/ 8 w 141"/>
                  <a:gd name="T91" fmla="*/ 3 h 36"/>
                  <a:gd name="T92" fmla="*/ 8 w 141"/>
                  <a:gd name="T93" fmla="*/ 1 h 36"/>
                  <a:gd name="T94" fmla="*/ 8 w 141"/>
                  <a:gd name="T95" fmla="*/ 0 h 36"/>
                  <a:gd name="T96" fmla="*/ 7 w 141"/>
                  <a:gd name="T97" fmla="*/ 0 h 36"/>
                  <a:gd name="T98" fmla="*/ 7 w 141"/>
                  <a:gd name="T99" fmla="*/ 0 h 36"/>
                  <a:gd name="T100" fmla="*/ 5 w 141"/>
                  <a:gd name="T101" fmla="*/ 0 h 36"/>
                  <a:gd name="T102" fmla="*/ 3 w 141"/>
                  <a:gd name="T103" fmla="*/ 0 h 36"/>
                  <a:gd name="T104" fmla="*/ 3 w 141"/>
                  <a:gd name="T105" fmla="*/ 0 h 36"/>
                  <a:gd name="T106" fmla="*/ 1 w 141"/>
                  <a:gd name="T107" fmla="*/ 0 h 36"/>
                  <a:gd name="T108" fmla="*/ 1 w 141"/>
                  <a:gd name="T109" fmla="*/ 1 h 36"/>
                  <a:gd name="T110" fmla="*/ 0 w 141"/>
                  <a:gd name="T111" fmla="*/ 3 h 36"/>
                  <a:gd name="T112" fmla="*/ 0 w 141"/>
                  <a:gd name="T113" fmla="*/ 3 h 36"/>
                  <a:gd name="T114" fmla="*/ 0 w 141"/>
                  <a:gd name="T115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36">
                    <a:moveTo>
                      <a:pt x="0" y="5"/>
                    </a:move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9" y="31"/>
                    </a:lnTo>
                    <a:lnTo>
                      <a:pt x="22" y="33"/>
                    </a:lnTo>
                    <a:lnTo>
                      <a:pt x="24" y="34"/>
                    </a:lnTo>
                    <a:lnTo>
                      <a:pt x="27" y="34"/>
                    </a:lnTo>
                    <a:lnTo>
                      <a:pt x="29" y="36"/>
                    </a:lnTo>
                    <a:lnTo>
                      <a:pt x="33" y="36"/>
                    </a:lnTo>
                    <a:lnTo>
                      <a:pt x="34" y="36"/>
                    </a:lnTo>
                    <a:lnTo>
                      <a:pt x="38" y="36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50" y="31"/>
                    </a:lnTo>
                    <a:lnTo>
                      <a:pt x="58" y="27"/>
                    </a:lnTo>
                    <a:lnTo>
                      <a:pt x="67" y="22"/>
                    </a:lnTo>
                    <a:lnTo>
                      <a:pt x="77" y="19"/>
                    </a:lnTo>
                    <a:lnTo>
                      <a:pt x="86" y="17"/>
                    </a:lnTo>
                    <a:lnTo>
                      <a:pt x="96" y="14"/>
                    </a:lnTo>
                    <a:lnTo>
                      <a:pt x="105" y="12"/>
                    </a:lnTo>
                    <a:lnTo>
                      <a:pt x="115" y="12"/>
                    </a:lnTo>
                    <a:lnTo>
                      <a:pt x="124" y="14"/>
                    </a:lnTo>
                    <a:lnTo>
                      <a:pt x="134" y="17"/>
                    </a:lnTo>
                    <a:lnTo>
                      <a:pt x="134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7"/>
                    </a:lnTo>
                    <a:lnTo>
                      <a:pt x="140" y="15"/>
                    </a:lnTo>
                    <a:lnTo>
                      <a:pt x="140" y="15"/>
                    </a:lnTo>
                    <a:lnTo>
                      <a:pt x="141" y="15"/>
                    </a:lnTo>
                    <a:lnTo>
                      <a:pt x="141" y="15"/>
                    </a:lnTo>
                    <a:lnTo>
                      <a:pt x="141" y="14"/>
                    </a:lnTo>
                    <a:lnTo>
                      <a:pt x="141" y="14"/>
                    </a:lnTo>
                    <a:lnTo>
                      <a:pt x="141" y="12"/>
                    </a:lnTo>
                    <a:lnTo>
                      <a:pt x="141" y="12"/>
                    </a:lnTo>
                    <a:lnTo>
                      <a:pt x="140" y="12"/>
                    </a:lnTo>
                    <a:lnTo>
                      <a:pt x="140" y="10"/>
                    </a:lnTo>
                    <a:lnTo>
                      <a:pt x="140" y="10"/>
                    </a:lnTo>
                    <a:lnTo>
                      <a:pt x="140" y="10"/>
                    </a:lnTo>
                    <a:lnTo>
                      <a:pt x="138" y="10"/>
                    </a:lnTo>
                    <a:lnTo>
                      <a:pt x="138" y="8"/>
                    </a:lnTo>
                    <a:lnTo>
                      <a:pt x="138" y="8"/>
                    </a:lnTo>
                    <a:lnTo>
                      <a:pt x="126" y="5"/>
                    </a:lnTo>
                    <a:lnTo>
                      <a:pt x="115" y="3"/>
                    </a:lnTo>
                    <a:lnTo>
                      <a:pt x="105" y="3"/>
                    </a:lnTo>
                    <a:lnTo>
                      <a:pt x="93" y="5"/>
                    </a:lnTo>
                    <a:lnTo>
                      <a:pt x="83" y="8"/>
                    </a:lnTo>
                    <a:lnTo>
                      <a:pt x="72" y="12"/>
                    </a:lnTo>
                    <a:lnTo>
                      <a:pt x="62" y="17"/>
                    </a:lnTo>
                    <a:lnTo>
                      <a:pt x="52" y="20"/>
                    </a:lnTo>
                    <a:lnTo>
                      <a:pt x="41" y="24"/>
                    </a:lnTo>
                    <a:lnTo>
                      <a:pt x="29" y="26"/>
                    </a:lnTo>
                    <a:lnTo>
                      <a:pt x="12" y="19"/>
                    </a:lnTo>
                    <a:lnTo>
                      <a:pt x="15" y="2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08" name="Freeform 1132">
                <a:extLst>
                  <a:ext uri="{FF2B5EF4-FFF2-40B4-BE49-F238E27FC236}">
                    <a16:creationId xmlns:a16="http://schemas.microsoft.com/office/drawing/2014/main" id="{8645A8AD-D584-8AFC-B278-589C70E3C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3367"/>
                <a:ext cx="42" cy="16"/>
              </a:xfrm>
              <a:custGeom>
                <a:avLst/>
                <a:gdLst>
                  <a:gd name="T0" fmla="*/ 71 w 85"/>
                  <a:gd name="T1" fmla="*/ 7 h 32"/>
                  <a:gd name="T2" fmla="*/ 59 w 85"/>
                  <a:gd name="T3" fmla="*/ 15 h 32"/>
                  <a:gd name="T4" fmla="*/ 44 w 85"/>
                  <a:gd name="T5" fmla="*/ 20 h 32"/>
                  <a:gd name="T6" fmla="*/ 28 w 85"/>
                  <a:gd name="T7" fmla="*/ 22 h 32"/>
                  <a:gd name="T8" fmla="*/ 13 w 85"/>
                  <a:gd name="T9" fmla="*/ 22 h 32"/>
                  <a:gd name="T10" fmla="*/ 4 w 85"/>
                  <a:gd name="T11" fmla="*/ 22 h 32"/>
                  <a:gd name="T12" fmla="*/ 4 w 85"/>
                  <a:gd name="T13" fmla="*/ 22 h 32"/>
                  <a:gd name="T14" fmla="*/ 2 w 85"/>
                  <a:gd name="T15" fmla="*/ 22 h 32"/>
                  <a:gd name="T16" fmla="*/ 0 w 85"/>
                  <a:gd name="T17" fmla="*/ 24 h 32"/>
                  <a:gd name="T18" fmla="*/ 0 w 85"/>
                  <a:gd name="T19" fmla="*/ 26 h 32"/>
                  <a:gd name="T20" fmla="*/ 0 w 85"/>
                  <a:gd name="T21" fmla="*/ 26 h 32"/>
                  <a:gd name="T22" fmla="*/ 0 w 85"/>
                  <a:gd name="T23" fmla="*/ 27 h 32"/>
                  <a:gd name="T24" fmla="*/ 0 w 85"/>
                  <a:gd name="T25" fmla="*/ 29 h 32"/>
                  <a:gd name="T26" fmla="*/ 2 w 85"/>
                  <a:gd name="T27" fmla="*/ 29 h 32"/>
                  <a:gd name="T28" fmla="*/ 2 w 85"/>
                  <a:gd name="T29" fmla="*/ 31 h 32"/>
                  <a:gd name="T30" fmla="*/ 4 w 85"/>
                  <a:gd name="T31" fmla="*/ 31 h 32"/>
                  <a:gd name="T32" fmla="*/ 4 w 85"/>
                  <a:gd name="T33" fmla="*/ 31 h 32"/>
                  <a:gd name="T34" fmla="*/ 21 w 85"/>
                  <a:gd name="T35" fmla="*/ 32 h 32"/>
                  <a:gd name="T36" fmla="*/ 38 w 85"/>
                  <a:gd name="T37" fmla="*/ 31 h 32"/>
                  <a:gd name="T38" fmla="*/ 56 w 85"/>
                  <a:gd name="T39" fmla="*/ 27 h 32"/>
                  <a:gd name="T40" fmla="*/ 70 w 85"/>
                  <a:gd name="T41" fmla="*/ 20 h 32"/>
                  <a:gd name="T42" fmla="*/ 83 w 85"/>
                  <a:gd name="T43" fmla="*/ 8 h 32"/>
                  <a:gd name="T44" fmla="*/ 83 w 85"/>
                  <a:gd name="T45" fmla="*/ 7 h 32"/>
                  <a:gd name="T46" fmla="*/ 83 w 85"/>
                  <a:gd name="T47" fmla="*/ 7 h 32"/>
                  <a:gd name="T48" fmla="*/ 85 w 85"/>
                  <a:gd name="T49" fmla="*/ 5 h 32"/>
                  <a:gd name="T50" fmla="*/ 85 w 85"/>
                  <a:gd name="T51" fmla="*/ 3 h 32"/>
                  <a:gd name="T52" fmla="*/ 83 w 85"/>
                  <a:gd name="T53" fmla="*/ 1 h 32"/>
                  <a:gd name="T54" fmla="*/ 83 w 85"/>
                  <a:gd name="T55" fmla="*/ 1 h 32"/>
                  <a:gd name="T56" fmla="*/ 82 w 85"/>
                  <a:gd name="T57" fmla="*/ 0 h 32"/>
                  <a:gd name="T58" fmla="*/ 82 w 85"/>
                  <a:gd name="T59" fmla="*/ 0 h 32"/>
                  <a:gd name="T60" fmla="*/ 80 w 85"/>
                  <a:gd name="T61" fmla="*/ 0 h 32"/>
                  <a:gd name="T62" fmla="*/ 78 w 85"/>
                  <a:gd name="T63" fmla="*/ 0 h 32"/>
                  <a:gd name="T64" fmla="*/ 77 w 85"/>
                  <a:gd name="T65" fmla="*/ 1 h 32"/>
                  <a:gd name="T66" fmla="*/ 77 w 85"/>
                  <a:gd name="T6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" h="32">
                    <a:moveTo>
                      <a:pt x="77" y="1"/>
                    </a:moveTo>
                    <a:lnTo>
                      <a:pt x="71" y="7"/>
                    </a:lnTo>
                    <a:lnTo>
                      <a:pt x="66" y="12"/>
                    </a:lnTo>
                    <a:lnTo>
                      <a:pt x="59" y="15"/>
                    </a:lnTo>
                    <a:lnTo>
                      <a:pt x="52" y="19"/>
                    </a:lnTo>
                    <a:lnTo>
                      <a:pt x="44" y="20"/>
                    </a:lnTo>
                    <a:lnTo>
                      <a:pt x="37" y="22"/>
                    </a:lnTo>
                    <a:lnTo>
                      <a:pt x="28" y="22"/>
                    </a:lnTo>
                    <a:lnTo>
                      <a:pt x="21" y="22"/>
                    </a:lnTo>
                    <a:lnTo>
                      <a:pt x="13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13" y="31"/>
                    </a:lnTo>
                    <a:lnTo>
                      <a:pt x="21" y="32"/>
                    </a:lnTo>
                    <a:lnTo>
                      <a:pt x="30" y="31"/>
                    </a:lnTo>
                    <a:lnTo>
                      <a:pt x="38" y="31"/>
                    </a:lnTo>
                    <a:lnTo>
                      <a:pt x="47" y="29"/>
                    </a:lnTo>
                    <a:lnTo>
                      <a:pt x="56" y="27"/>
                    </a:lnTo>
                    <a:lnTo>
                      <a:pt x="63" y="24"/>
                    </a:lnTo>
                    <a:lnTo>
                      <a:pt x="70" y="20"/>
                    </a:lnTo>
                    <a:lnTo>
                      <a:pt x="77" y="15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3" y="7"/>
                    </a:lnTo>
                    <a:lnTo>
                      <a:pt x="83" y="7"/>
                    </a:lnTo>
                    <a:lnTo>
                      <a:pt x="83" y="7"/>
                    </a:lnTo>
                    <a:lnTo>
                      <a:pt x="83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3" y="3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7" y="1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09" name="Freeform 1133">
                <a:extLst>
                  <a:ext uri="{FF2B5EF4-FFF2-40B4-BE49-F238E27FC236}">
                    <a16:creationId xmlns:a16="http://schemas.microsoft.com/office/drawing/2014/main" id="{836D8270-A707-D616-EB82-734ABA450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3378"/>
                <a:ext cx="13" cy="46"/>
              </a:xfrm>
              <a:custGeom>
                <a:avLst/>
                <a:gdLst>
                  <a:gd name="T0" fmla="*/ 12 w 26"/>
                  <a:gd name="T1" fmla="*/ 9 h 92"/>
                  <a:gd name="T2" fmla="*/ 3 w 26"/>
                  <a:gd name="T3" fmla="*/ 26 h 92"/>
                  <a:gd name="T4" fmla="*/ 0 w 26"/>
                  <a:gd name="T5" fmla="*/ 45 h 92"/>
                  <a:gd name="T6" fmla="*/ 1 w 26"/>
                  <a:gd name="T7" fmla="*/ 64 h 92"/>
                  <a:gd name="T8" fmla="*/ 10 w 26"/>
                  <a:gd name="T9" fmla="*/ 81 h 92"/>
                  <a:gd name="T10" fmla="*/ 17 w 26"/>
                  <a:gd name="T11" fmla="*/ 90 h 92"/>
                  <a:gd name="T12" fmla="*/ 19 w 26"/>
                  <a:gd name="T13" fmla="*/ 90 h 92"/>
                  <a:gd name="T14" fmla="*/ 19 w 26"/>
                  <a:gd name="T15" fmla="*/ 92 h 92"/>
                  <a:gd name="T16" fmla="*/ 20 w 26"/>
                  <a:gd name="T17" fmla="*/ 92 h 92"/>
                  <a:gd name="T18" fmla="*/ 22 w 26"/>
                  <a:gd name="T19" fmla="*/ 92 h 92"/>
                  <a:gd name="T20" fmla="*/ 24 w 26"/>
                  <a:gd name="T21" fmla="*/ 90 h 92"/>
                  <a:gd name="T22" fmla="*/ 24 w 26"/>
                  <a:gd name="T23" fmla="*/ 90 h 92"/>
                  <a:gd name="T24" fmla="*/ 24 w 26"/>
                  <a:gd name="T25" fmla="*/ 88 h 92"/>
                  <a:gd name="T26" fmla="*/ 24 w 26"/>
                  <a:gd name="T27" fmla="*/ 88 h 92"/>
                  <a:gd name="T28" fmla="*/ 24 w 26"/>
                  <a:gd name="T29" fmla="*/ 86 h 92"/>
                  <a:gd name="T30" fmla="*/ 24 w 26"/>
                  <a:gd name="T31" fmla="*/ 85 h 92"/>
                  <a:gd name="T32" fmla="*/ 24 w 26"/>
                  <a:gd name="T33" fmla="*/ 85 h 92"/>
                  <a:gd name="T34" fmla="*/ 14 w 26"/>
                  <a:gd name="T35" fmla="*/ 71 h 92"/>
                  <a:gd name="T36" fmla="*/ 8 w 26"/>
                  <a:gd name="T37" fmla="*/ 55 h 92"/>
                  <a:gd name="T38" fmla="*/ 10 w 26"/>
                  <a:gd name="T39" fmla="*/ 38 h 92"/>
                  <a:gd name="T40" fmla="*/ 15 w 26"/>
                  <a:gd name="T41" fmla="*/ 23 h 92"/>
                  <a:gd name="T42" fmla="*/ 24 w 26"/>
                  <a:gd name="T43" fmla="*/ 7 h 92"/>
                  <a:gd name="T44" fmla="*/ 24 w 26"/>
                  <a:gd name="T45" fmla="*/ 7 h 92"/>
                  <a:gd name="T46" fmla="*/ 26 w 26"/>
                  <a:gd name="T47" fmla="*/ 5 h 92"/>
                  <a:gd name="T48" fmla="*/ 26 w 26"/>
                  <a:gd name="T49" fmla="*/ 4 h 92"/>
                  <a:gd name="T50" fmla="*/ 24 w 26"/>
                  <a:gd name="T51" fmla="*/ 2 h 92"/>
                  <a:gd name="T52" fmla="*/ 24 w 26"/>
                  <a:gd name="T53" fmla="*/ 2 h 92"/>
                  <a:gd name="T54" fmla="*/ 24 w 26"/>
                  <a:gd name="T55" fmla="*/ 0 h 92"/>
                  <a:gd name="T56" fmla="*/ 22 w 26"/>
                  <a:gd name="T57" fmla="*/ 0 h 92"/>
                  <a:gd name="T58" fmla="*/ 20 w 26"/>
                  <a:gd name="T59" fmla="*/ 0 h 92"/>
                  <a:gd name="T60" fmla="*/ 19 w 26"/>
                  <a:gd name="T61" fmla="*/ 0 h 92"/>
                  <a:gd name="T62" fmla="*/ 19 w 26"/>
                  <a:gd name="T63" fmla="*/ 0 h 92"/>
                  <a:gd name="T64" fmla="*/ 17 w 26"/>
                  <a:gd name="T65" fmla="*/ 2 h 92"/>
                  <a:gd name="T66" fmla="*/ 17 w 26"/>
                  <a:gd name="T67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92">
                    <a:moveTo>
                      <a:pt x="17" y="2"/>
                    </a:moveTo>
                    <a:lnTo>
                      <a:pt x="12" y="9"/>
                    </a:lnTo>
                    <a:lnTo>
                      <a:pt x="7" y="17"/>
                    </a:lnTo>
                    <a:lnTo>
                      <a:pt x="3" y="26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1" y="64"/>
                    </a:lnTo>
                    <a:lnTo>
                      <a:pt x="5" y="74"/>
                    </a:lnTo>
                    <a:lnTo>
                      <a:pt x="10" y="81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9" y="90"/>
                    </a:lnTo>
                    <a:lnTo>
                      <a:pt x="19" y="92"/>
                    </a:lnTo>
                    <a:lnTo>
                      <a:pt x="19" y="92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22" y="92"/>
                    </a:lnTo>
                    <a:lnTo>
                      <a:pt x="22" y="92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6" y="86"/>
                    </a:lnTo>
                    <a:lnTo>
                      <a:pt x="24" y="86"/>
                    </a:lnTo>
                    <a:lnTo>
                      <a:pt x="24" y="85"/>
                    </a:lnTo>
                    <a:lnTo>
                      <a:pt x="24" y="85"/>
                    </a:lnTo>
                    <a:lnTo>
                      <a:pt x="24" y="85"/>
                    </a:lnTo>
                    <a:lnTo>
                      <a:pt x="24" y="85"/>
                    </a:lnTo>
                    <a:lnTo>
                      <a:pt x="17" y="78"/>
                    </a:lnTo>
                    <a:lnTo>
                      <a:pt x="14" y="71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8" y="47"/>
                    </a:lnTo>
                    <a:lnTo>
                      <a:pt x="10" y="38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9" y="1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10" name="Freeform 1134">
                <a:extLst>
                  <a:ext uri="{FF2B5EF4-FFF2-40B4-BE49-F238E27FC236}">
                    <a16:creationId xmlns:a16="http://schemas.microsoft.com/office/drawing/2014/main" id="{7C0DC6E4-AF0E-5F60-C16D-B3BACE2A8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3442"/>
                <a:ext cx="40" cy="7"/>
              </a:xfrm>
              <a:custGeom>
                <a:avLst/>
                <a:gdLst>
                  <a:gd name="T0" fmla="*/ 10 w 79"/>
                  <a:gd name="T1" fmla="*/ 10 h 14"/>
                  <a:gd name="T2" fmla="*/ 24 w 79"/>
                  <a:gd name="T3" fmla="*/ 12 h 14"/>
                  <a:gd name="T4" fmla="*/ 38 w 79"/>
                  <a:gd name="T5" fmla="*/ 14 h 14"/>
                  <a:gd name="T6" fmla="*/ 53 w 79"/>
                  <a:gd name="T7" fmla="*/ 14 h 14"/>
                  <a:gd name="T8" fmla="*/ 67 w 79"/>
                  <a:gd name="T9" fmla="*/ 14 h 14"/>
                  <a:gd name="T10" fmla="*/ 74 w 79"/>
                  <a:gd name="T11" fmla="*/ 14 h 14"/>
                  <a:gd name="T12" fmla="*/ 76 w 79"/>
                  <a:gd name="T13" fmla="*/ 14 h 14"/>
                  <a:gd name="T14" fmla="*/ 77 w 79"/>
                  <a:gd name="T15" fmla="*/ 12 h 14"/>
                  <a:gd name="T16" fmla="*/ 77 w 79"/>
                  <a:gd name="T17" fmla="*/ 12 h 14"/>
                  <a:gd name="T18" fmla="*/ 77 w 79"/>
                  <a:gd name="T19" fmla="*/ 10 h 14"/>
                  <a:gd name="T20" fmla="*/ 79 w 79"/>
                  <a:gd name="T21" fmla="*/ 9 h 14"/>
                  <a:gd name="T22" fmla="*/ 79 w 79"/>
                  <a:gd name="T23" fmla="*/ 9 h 14"/>
                  <a:gd name="T24" fmla="*/ 77 w 79"/>
                  <a:gd name="T25" fmla="*/ 7 h 14"/>
                  <a:gd name="T26" fmla="*/ 77 w 79"/>
                  <a:gd name="T27" fmla="*/ 5 h 14"/>
                  <a:gd name="T28" fmla="*/ 76 w 79"/>
                  <a:gd name="T29" fmla="*/ 5 h 14"/>
                  <a:gd name="T30" fmla="*/ 74 w 79"/>
                  <a:gd name="T31" fmla="*/ 5 h 14"/>
                  <a:gd name="T32" fmla="*/ 74 w 79"/>
                  <a:gd name="T33" fmla="*/ 5 h 14"/>
                  <a:gd name="T34" fmla="*/ 60 w 79"/>
                  <a:gd name="T35" fmla="*/ 5 h 14"/>
                  <a:gd name="T36" fmla="*/ 46 w 79"/>
                  <a:gd name="T37" fmla="*/ 5 h 14"/>
                  <a:gd name="T38" fmla="*/ 32 w 79"/>
                  <a:gd name="T39" fmla="*/ 5 h 14"/>
                  <a:gd name="T40" fmla="*/ 19 w 79"/>
                  <a:gd name="T41" fmla="*/ 3 h 14"/>
                  <a:gd name="T42" fmla="*/ 5 w 79"/>
                  <a:gd name="T43" fmla="*/ 0 h 14"/>
                  <a:gd name="T44" fmla="*/ 5 w 79"/>
                  <a:gd name="T45" fmla="*/ 0 h 14"/>
                  <a:gd name="T46" fmla="*/ 3 w 79"/>
                  <a:gd name="T47" fmla="*/ 0 h 14"/>
                  <a:gd name="T48" fmla="*/ 3 w 79"/>
                  <a:gd name="T49" fmla="*/ 0 h 14"/>
                  <a:gd name="T50" fmla="*/ 1 w 79"/>
                  <a:gd name="T51" fmla="*/ 0 h 14"/>
                  <a:gd name="T52" fmla="*/ 0 w 79"/>
                  <a:gd name="T53" fmla="*/ 2 h 14"/>
                  <a:gd name="T54" fmla="*/ 0 w 79"/>
                  <a:gd name="T55" fmla="*/ 2 h 14"/>
                  <a:gd name="T56" fmla="*/ 0 w 79"/>
                  <a:gd name="T57" fmla="*/ 3 h 14"/>
                  <a:gd name="T58" fmla="*/ 0 w 79"/>
                  <a:gd name="T59" fmla="*/ 5 h 14"/>
                  <a:gd name="T60" fmla="*/ 1 w 79"/>
                  <a:gd name="T61" fmla="*/ 5 h 14"/>
                  <a:gd name="T62" fmla="*/ 1 w 79"/>
                  <a:gd name="T63" fmla="*/ 7 h 14"/>
                  <a:gd name="T64" fmla="*/ 3 w 79"/>
                  <a:gd name="T65" fmla="*/ 7 h 14"/>
                  <a:gd name="T66" fmla="*/ 3 w 79"/>
                  <a:gd name="T6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9" h="14">
                    <a:moveTo>
                      <a:pt x="3" y="7"/>
                    </a:moveTo>
                    <a:lnTo>
                      <a:pt x="10" y="10"/>
                    </a:lnTo>
                    <a:lnTo>
                      <a:pt x="17" y="12"/>
                    </a:lnTo>
                    <a:lnTo>
                      <a:pt x="24" y="12"/>
                    </a:lnTo>
                    <a:lnTo>
                      <a:pt x="31" y="14"/>
                    </a:lnTo>
                    <a:lnTo>
                      <a:pt x="38" y="14"/>
                    </a:lnTo>
                    <a:lnTo>
                      <a:pt x="44" y="14"/>
                    </a:lnTo>
                    <a:lnTo>
                      <a:pt x="53" y="14"/>
                    </a:lnTo>
                    <a:lnTo>
                      <a:pt x="60" y="14"/>
                    </a:lnTo>
                    <a:lnTo>
                      <a:pt x="67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79" y="10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77" y="7"/>
                    </a:lnTo>
                    <a:lnTo>
                      <a:pt x="77" y="7"/>
                    </a:lnTo>
                    <a:lnTo>
                      <a:pt x="77" y="7"/>
                    </a:lnTo>
                    <a:lnTo>
                      <a:pt x="77" y="5"/>
                    </a:lnTo>
                    <a:lnTo>
                      <a:pt x="77" y="5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4" y="5"/>
                    </a:lnTo>
                    <a:lnTo>
                      <a:pt x="74" y="5"/>
                    </a:lnTo>
                    <a:lnTo>
                      <a:pt x="74" y="5"/>
                    </a:lnTo>
                    <a:lnTo>
                      <a:pt x="67" y="5"/>
                    </a:lnTo>
                    <a:lnTo>
                      <a:pt x="60" y="5"/>
                    </a:lnTo>
                    <a:lnTo>
                      <a:pt x="53" y="5"/>
                    </a:lnTo>
                    <a:lnTo>
                      <a:pt x="46" y="5"/>
                    </a:lnTo>
                    <a:lnTo>
                      <a:pt x="39" y="5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2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11" name="Freeform 1135">
                <a:extLst>
                  <a:ext uri="{FF2B5EF4-FFF2-40B4-BE49-F238E27FC236}">
                    <a16:creationId xmlns:a16="http://schemas.microsoft.com/office/drawing/2014/main" id="{851D5645-01B1-7CF0-9BB1-1C1A073E5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2672"/>
                <a:ext cx="37" cy="46"/>
              </a:xfrm>
              <a:custGeom>
                <a:avLst/>
                <a:gdLst>
                  <a:gd name="T0" fmla="*/ 74 w 74"/>
                  <a:gd name="T1" fmla="*/ 0 h 92"/>
                  <a:gd name="T2" fmla="*/ 74 w 74"/>
                  <a:gd name="T3" fmla="*/ 2 h 92"/>
                  <a:gd name="T4" fmla="*/ 72 w 74"/>
                  <a:gd name="T5" fmla="*/ 7 h 92"/>
                  <a:gd name="T6" fmla="*/ 71 w 74"/>
                  <a:gd name="T7" fmla="*/ 14 h 92"/>
                  <a:gd name="T8" fmla="*/ 67 w 74"/>
                  <a:gd name="T9" fmla="*/ 22 h 92"/>
                  <a:gd name="T10" fmla="*/ 62 w 74"/>
                  <a:gd name="T11" fmla="*/ 33 h 92"/>
                  <a:gd name="T12" fmla="*/ 53 w 74"/>
                  <a:gd name="T13" fmla="*/ 45 h 92"/>
                  <a:gd name="T14" fmla="*/ 45 w 74"/>
                  <a:gd name="T15" fmla="*/ 57 h 92"/>
                  <a:gd name="T16" fmla="*/ 33 w 74"/>
                  <a:gd name="T17" fmla="*/ 69 h 92"/>
                  <a:gd name="T18" fmla="*/ 17 w 74"/>
                  <a:gd name="T19" fmla="*/ 79 h 92"/>
                  <a:gd name="T20" fmla="*/ 0 w 74"/>
                  <a:gd name="T21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92">
                    <a:moveTo>
                      <a:pt x="74" y="0"/>
                    </a:moveTo>
                    <a:lnTo>
                      <a:pt x="74" y="2"/>
                    </a:lnTo>
                    <a:lnTo>
                      <a:pt x="72" y="7"/>
                    </a:lnTo>
                    <a:lnTo>
                      <a:pt x="71" y="14"/>
                    </a:lnTo>
                    <a:lnTo>
                      <a:pt x="67" y="22"/>
                    </a:lnTo>
                    <a:lnTo>
                      <a:pt x="62" y="33"/>
                    </a:lnTo>
                    <a:lnTo>
                      <a:pt x="53" y="45"/>
                    </a:lnTo>
                    <a:lnTo>
                      <a:pt x="45" y="57"/>
                    </a:lnTo>
                    <a:lnTo>
                      <a:pt x="33" y="69"/>
                    </a:lnTo>
                    <a:lnTo>
                      <a:pt x="17" y="79"/>
                    </a:lnTo>
                    <a:lnTo>
                      <a:pt x="0" y="9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12" name="Freeform 1136">
                <a:extLst>
                  <a:ext uri="{FF2B5EF4-FFF2-40B4-BE49-F238E27FC236}">
                    <a16:creationId xmlns:a16="http://schemas.microsoft.com/office/drawing/2014/main" id="{5F4B7D67-9CE3-37D1-A09B-DB1C25F3F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2554"/>
                <a:ext cx="38" cy="141"/>
              </a:xfrm>
              <a:custGeom>
                <a:avLst/>
                <a:gdLst>
                  <a:gd name="T0" fmla="*/ 78 w 78"/>
                  <a:gd name="T1" fmla="*/ 0 h 282"/>
                  <a:gd name="T2" fmla="*/ 74 w 78"/>
                  <a:gd name="T3" fmla="*/ 3 h 282"/>
                  <a:gd name="T4" fmla="*/ 64 w 78"/>
                  <a:gd name="T5" fmla="*/ 14 h 282"/>
                  <a:gd name="T6" fmla="*/ 50 w 78"/>
                  <a:gd name="T7" fmla="*/ 29 h 282"/>
                  <a:gd name="T8" fmla="*/ 35 w 78"/>
                  <a:gd name="T9" fmla="*/ 52 h 282"/>
                  <a:gd name="T10" fmla="*/ 19 w 78"/>
                  <a:gd name="T11" fmla="*/ 79 h 282"/>
                  <a:gd name="T12" fmla="*/ 7 w 78"/>
                  <a:gd name="T13" fmla="*/ 111 h 282"/>
                  <a:gd name="T14" fmla="*/ 0 w 78"/>
                  <a:gd name="T15" fmla="*/ 149 h 282"/>
                  <a:gd name="T16" fmla="*/ 0 w 78"/>
                  <a:gd name="T17" fmla="*/ 188 h 282"/>
                  <a:gd name="T18" fmla="*/ 9 w 78"/>
                  <a:gd name="T19" fmla="*/ 233 h 282"/>
                  <a:gd name="T20" fmla="*/ 30 w 78"/>
                  <a:gd name="T21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282">
                    <a:moveTo>
                      <a:pt x="78" y="0"/>
                    </a:moveTo>
                    <a:lnTo>
                      <a:pt x="74" y="3"/>
                    </a:lnTo>
                    <a:lnTo>
                      <a:pt x="64" y="14"/>
                    </a:lnTo>
                    <a:lnTo>
                      <a:pt x="50" y="29"/>
                    </a:lnTo>
                    <a:lnTo>
                      <a:pt x="35" y="52"/>
                    </a:lnTo>
                    <a:lnTo>
                      <a:pt x="19" y="79"/>
                    </a:lnTo>
                    <a:lnTo>
                      <a:pt x="7" y="111"/>
                    </a:lnTo>
                    <a:lnTo>
                      <a:pt x="0" y="149"/>
                    </a:lnTo>
                    <a:lnTo>
                      <a:pt x="0" y="188"/>
                    </a:lnTo>
                    <a:lnTo>
                      <a:pt x="9" y="233"/>
                    </a:lnTo>
                    <a:lnTo>
                      <a:pt x="30" y="28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13" name="Freeform 1137">
                <a:extLst>
                  <a:ext uri="{FF2B5EF4-FFF2-40B4-BE49-F238E27FC236}">
                    <a16:creationId xmlns:a16="http://schemas.microsoft.com/office/drawing/2014/main" id="{0BED0FF6-B50C-D8E8-C450-D73843417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521"/>
                <a:ext cx="385" cy="211"/>
              </a:xfrm>
              <a:custGeom>
                <a:avLst/>
                <a:gdLst>
                  <a:gd name="T0" fmla="*/ 344 w 769"/>
                  <a:gd name="T1" fmla="*/ 421 h 421"/>
                  <a:gd name="T2" fmla="*/ 399 w 769"/>
                  <a:gd name="T3" fmla="*/ 421 h 421"/>
                  <a:gd name="T4" fmla="*/ 458 w 769"/>
                  <a:gd name="T5" fmla="*/ 418 h 421"/>
                  <a:gd name="T6" fmla="*/ 517 w 769"/>
                  <a:gd name="T7" fmla="*/ 414 h 421"/>
                  <a:gd name="T8" fmla="*/ 574 w 769"/>
                  <a:gd name="T9" fmla="*/ 407 h 421"/>
                  <a:gd name="T10" fmla="*/ 626 w 769"/>
                  <a:gd name="T11" fmla="*/ 399 h 421"/>
                  <a:gd name="T12" fmla="*/ 674 w 769"/>
                  <a:gd name="T13" fmla="*/ 385 h 421"/>
                  <a:gd name="T14" fmla="*/ 714 w 769"/>
                  <a:gd name="T15" fmla="*/ 366 h 421"/>
                  <a:gd name="T16" fmla="*/ 743 w 769"/>
                  <a:gd name="T17" fmla="*/ 343 h 421"/>
                  <a:gd name="T18" fmla="*/ 762 w 769"/>
                  <a:gd name="T19" fmla="*/ 312 h 421"/>
                  <a:gd name="T20" fmla="*/ 769 w 769"/>
                  <a:gd name="T21" fmla="*/ 276 h 421"/>
                  <a:gd name="T22" fmla="*/ 769 w 769"/>
                  <a:gd name="T23" fmla="*/ 276 h 421"/>
                  <a:gd name="T24" fmla="*/ 762 w 769"/>
                  <a:gd name="T25" fmla="*/ 236 h 421"/>
                  <a:gd name="T26" fmla="*/ 743 w 769"/>
                  <a:gd name="T27" fmla="*/ 197 h 421"/>
                  <a:gd name="T28" fmla="*/ 712 w 769"/>
                  <a:gd name="T29" fmla="*/ 157 h 421"/>
                  <a:gd name="T30" fmla="*/ 674 w 769"/>
                  <a:gd name="T31" fmla="*/ 121 h 421"/>
                  <a:gd name="T32" fmla="*/ 628 w 769"/>
                  <a:gd name="T33" fmla="*/ 86 h 421"/>
                  <a:gd name="T34" fmla="*/ 577 w 769"/>
                  <a:gd name="T35" fmla="*/ 57 h 421"/>
                  <a:gd name="T36" fmla="*/ 522 w 769"/>
                  <a:gd name="T37" fmla="*/ 32 h 421"/>
                  <a:gd name="T38" fmla="*/ 465 w 769"/>
                  <a:gd name="T39" fmla="*/ 13 h 421"/>
                  <a:gd name="T40" fmla="*/ 406 w 769"/>
                  <a:gd name="T41" fmla="*/ 3 h 421"/>
                  <a:gd name="T42" fmla="*/ 351 w 769"/>
                  <a:gd name="T43" fmla="*/ 0 h 421"/>
                  <a:gd name="T44" fmla="*/ 351 w 769"/>
                  <a:gd name="T45" fmla="*/ 0 h 421"/>
                  <a:gd name="T46" fmla="*/ 296 w 769"/>
                  <a:gd name="T47" fmla="*/ 3 h 421"/>
                  <a:gd name="T48" fmla="*/ 244 w 769"/>
                  <a:gd name="T49" fmla="*/ 12 h 421"/>
                  <a:gd name="T50" fmla="*/ 194 w 769"/>
                  <a:gd name="T51" fmla="*/ 27 h 421"/>
                  <a:gd name="T52" fmla="*/ 147 w 769"/>
                  <a:gd name="T53" fmla="*/ 46 h 421"/>
                  <a:gd name="T54" fmla="*/ 106 w 769"/>
                  <a:gd name="T55" fmla="*/ 70 h 421"/>
                  <a:gd name="T56" fmla="*/ 69 w 769"/>
                  <a:gd name="T57" fmla="*/ 96 h 421"/>
                  <a:gd name="T58" fmla="*/ 40 w 769"/>
                  <a:gd name="T59" fmla="*/ 127 h 421"/>
                  <a:gd name="T60" fmla="*/ 19 w 769"/>
                  <a:gd name="T61" fmla="*/ 162 h 421"/>
                  <a:gd name="T62" fmla="*/ 5 w 769"/>
                  <a:gd name="T63" fmla="*/ 198 h 421"/>
                  <a:gd name="T64" fmla="*/ 0 w 769"/>
                  <a:gd name="T65" fmla="*/ 238 h 421"/>
                  <a:gd name="T66" fmla="*/ 0 w 769"/>
                  <a:gd name="T67" fmla="*/ 238 h 421"/>
                  <a:gd name="T68" fmla="*/ 5 w 769"/>
                  <a:gd name="T69" fmla="*/ 276 h 421"/>
                  <a:gd name="T70" fmla="*/ 19 w 769"/>
                  <a:gd name="T71" fmla="*/ 309 h 421"/>
                  <a:gd name="T72" fmla="*/ 42 w 769"/>
                  <a:gd name="T73" fmla="*/ 337 h 421"/>
                  <a:gd name="T74" fmla="*/ 69 w 769"/>
                  <a:gd name="T75" fmla="*/ 361 h 421"/>
                  <a:gd name="T76" fmla="*/ 104 w 769"/>
                  <a:gd name="T77" fmla="*/ 381 h 421"/>
                  <a:gd name="T78" fmla="*/ 144 w 769"/>
                  <a:gd name="T79" fmla="*/ 397 h 421"/>
                  <a:gd name="T80" fmla="*/ 189 w 769"/>
                  <a:gd name="T81" fmla="*/ 409 h 421"/>
                  <a:gd name="T82" fmla="*/ 237 w 769"/>
                  <a:gd name="T83" fmla="*/ 416 h 421"/>
                  <a:gd name="T84" fmla="*/ 289 w 769"/>
                  <a:gd name="T85" fmla="*/ 421 h 421"/>
                  <a:gd name="T86" fmla="*/ 344 w 769"/>
                  <a:gd name="T87" fmla="*/ 421 h 421"/>
                  <a:gd name="T88" fmla="*/ 344 w 769"/>
                  <a:gd name="T89" fmla="*/ 421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9" h="421">
                    <a:moveTo>
                      <a:pt x="344" y="421"/>
                    </a:moveTo>
                    <a:lnTo>
                      <a:pt x="399" y="421"/>
                    </a:lnTo>
                    <a:lnTo>
                      <a:pt x="458" y="418"/>
                    </a:lnTo>
                    <a:lnTo>
                      <a:pt x="517" y="414"/>
                    </a:lnTo>
                    <a:lnTo>
                      <a:pt x="574" y="407"/>
                    </a:lnTo>
                    <a:lnTo>
                      <a:pt x="626" y="399"/>
                    </a:lnTo>
                    <a:lnTo>
                      <a:pt x="674" y="385"/>
                    </a:lnTo>
                    <a:lnTo>
                      <a:pt x="714" y="366"/>
                    </a:lnTo>
                    <a:lnTo>
                      <a:pt x="743" y="343"/>
                    </a:lnTo>
                    <a:lnTo>
                      <a:pt x="762" y="312"/>
                    </a:lnTo>
                    <a:lnTo>
                      <a:pt x="769" y="276"/>
                    </a:lnTo>
                    <a:lnTo>
                      <a:pt x="769" y="276"/>
                    </a:lnTo>
                    <a:lnTo>
                      <a:pt x="762" y="236"/>
                    </a:lnTo>
                    <a:lnTo>
                      <a:pt x="743" y="197"/>
                    </a:lnTo>
                    <a:lnTo>
                      <a:pt x="712" y="157"/>
                    </a:lnTo>
                    <a:lnTo>
                      <a:pt x="674" y="121"/>
                    </a:lnTo>
                    <a:lnTo>
                      <a:pt x="628" y="86"/>
                    </a:lnTo>
                    <a:lnTo>
                      <a:pt x="577" y="57"/>
                    </a:lnTo>
                    <a:lnTo>
                      <a:pt x="522" y="32"/>
                    </a:lnTo>
                    <a:lnTo>
                      <a:pt x="465" y="13"/>
                    </a:lnTo>
                    <a:lnTo>
                      <a:pt x="406" y="3"/>
                    </a:lnTo>
                    <a:lnTo>
                      <a:pt x="351" y="0"/>
                    </a:lnTo>
                    <a:lnTo>
                      <a:pt x="351" y="0"/>
                    </a:lnTo>
                    <a:lnTo>
                      <a:pt x="296" y="3"/>
                    </a:lnTo>
                    <a:lnTo>
                      <a:pt x="244" y="12"/>
                    </a:lnTo>
                    <a:lnTo>
                      <a:pt x="194" y="27"/>
                    </a:lnTo>
                    <a:lnTo>
                      <a:pt x="147" y="46"/>
                    </a:lnTo>
                    <a:lnTo>
                      <a:pt x="106" y="70"/>
                    </a:lnTo>
                    <a:lnTo>
                      <a:pt x="69" y="96"/>
                    </a:lnTo>
                    <a:lnTo>
                      <a:pt x="40" y="127"/>
                    </a:lnTo>
                    <a:lnTo>
                      <a:pt x="19" y="162"/>
                    </a:lnTo>
                    <a:lnTo>
                      <a:pt x="5" y="19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5" y="276"/>
                    </a:lnTo>
                    <a:lnTo>
                      <a:pt x="19" y="309"/>
                    </a:lnTo>
                    <a:lnTo>
                      <a:pt x="42" y="337"/>
                    </a:lnTo>
                    <a:lnTo>
                      <a:pt x="69" y="361"/>
                    </a:lnTo>
                    <a:lnTo>
                      <a:pt x="104" y="381"/>
                    </a:lnTo>
                    <a:lnTo>
                      <a:pt x="144" y="397"/>
                    </a:lnTo>
                    <a:lnTo>
                      <a:pt x="189" y="409"/>
                    </a:lnTo>
                    <a:lnTo>
                      <a:pt x="237" y="416"/>
                    </a:lnTo>
                    <a:lnTo>
                      <a:pt x="289" y="421"/>
                    </a:lnTo>
                    <a:lnTo>
                      <a:pt x="344" y="421"/>
                    </a:lnTo>
                    <a:lnTo>
                      <a:pt x="344" y="421"/>
                    </a:lnTo>
                    <a:close/>
                  </a:path>
                </a:pathLst>
              </a:custGeom>
              <a:solidFill>
                <a:srgbClr val="E56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14" name="Freeform 1138">
                <a:extLst>
                  <a:ext uri="{FF2B5EF4-FFF2-40B4-BE49-F238E27FC236}">
                    <a16:creationId xmlns:a16="http://schemas.microsoft.com/office/drawing/2014/main" id="{930D2D91-A39A-2596-1320-2A82DDB77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521"/>
                <a:ext cx="385" cy="211"/>
              </a:xfrm>
              <a:custGeom>
                <a:avLst/>
                <a:gdLst>
                  <a:gd name="T0" fmla="*/ 344 w 769"/>
                  <a:gd name="T1" fmla="*/ 421 h 421"/>
                  <a:gd name="T2" fmla="*/ 399 w 769"/>
                  <a:gd name="T3" fmla="*/ 421 h 421"/>
                  <a:gd name="T4" fmla="*/ 458 w 769"/>
                  <a:gd name="T5" fmla="*/ 418 h 421"/>
                  <a:gd name="T6" fmla="*/ 517 w 769"/>
                  <a:gd name="T7" fmla="*/ 414 h 421"/>
                  <a:gd name="T8" fmla="*/ 574 w 769"/>
                  <a:gd name="T9" fmla="*/ 407 h 421"/>
                  <a:gd name="T10" fmla="*/ 626 w 769"/>
                  <a:gd name="T11" fmla="*/ 399 h 421"/>
                  <a:gd name="T12" fmla="*/ 674 w 769"/>
                  <a:gd name="T13" fmla="*/ 385 h 421"/>
                  <a:gd name="T14" fmla="*/ 714 w 769"/>
                  <a:gd name="T15" fmla="*/ 366 h 421"/>
                  <a:gd name="T16" fmla="*/ 743 w 769"/>
                  <a:gd name="T17" fmla="*/ 343 h 421"/>
                  <a:gd name="T18" fmla="*/ 762 w 769"/>
                  <a:gd name="T19" fmla="*/ 312 h 421"/>
                  <a:gd name="T20" fmla="*/ 769 w 769"/>
                  <a:gd name="T21" fmla="*/ 276 h 421"/>
                  <a:gd name="T22" fmla="*/ 769 w 769"/>
                  <a:gd name="T23" fmla="*/ 276 h 421"/>
                  <a:gd name="T24" fmla="*/ 762 w 769"/>
                  <a:gd name="T25" fmla="*/ 236 h 421"/>
                  <a:gd name="T26" fmla="*/ 743 w 769"/>
                  <a:gd name="T27" fmla="*/ 197 h 421"/>
                  <a:gd name="T28" fmla="*/ 712 w 769"/>
                  <a:gd name="T29" fmla="*/ 157 h 421"/>
                  <a:gd name="T30" fmla="*/ 674 w 769"/>
                  <a:gd name="T31" fmla="*/ 121 h 421"/>
                  <a:gd name="T32" fmla="*/ 628 w 769"/>
                  <a:gd name="T33" fmla="*/ 86 h 421"/>
                  <a:gd name="T34" fmla="*/ 577 w 769"/>
                  <a:gd name="T35" fmla="*/ 57 h 421"/>
                  <a:gd name="T36" fmla="*/ 522 w 769"/>
                  <a:gd name="T37" fmla="*/ 32 h 421"/>
                  <a:gd name="T38" fmla="*/ 465 w 769"/>
                  <a:gd name="T39" fmla="*/ 13 h 421"/>
                  <a:gd name="T40" fmla="*/ 406 w 769"/>
                  <a:gd name="T41" fmla="*/ 3 h 421"/>
                  <a:gd name="T42" fmla="*/ 351 w 769"/>
                  <a:gd name="T43" fmla="*/ 0 h 421"/>
                  <a:gd name="T44" fmla="*/ 351 w 769"/>
                  <a:gd name="T45" fmla="*/ 0 h 421"/>
                  <a:gd name="T46" fmla="*/ 296 w 769"/>
                  <a:gd name="T47" fmla="*/ 3 h 421"/>
                  <a:gd name="T48" fmla="*/ 244 w 769"/>
                  <a:gd name="T49" fmla="*/ 12 h 421"/>
                  <a:gd name="T50" fmla="*/ 194 w 769"/>
                  <a:gd name="T51" fmla="*/ 27 h 421"/>
                  <a:gd name="T52" fmla="*/ 147 w 769"/>
                  <a:gd name="T53" fmla="*/ 46 h 421"/>
                  <a:gd name="T54" fmla="*/ 106 w 769"/>
                  <a:gd name="T55" fmla="*/ 70 h 421"/>
                  <a:gd name="T56" fmla="*/ 69 w 769"/>
                  <a:gd name="T57" fmla="*/ 96 h 421"/>
                  <a:gd name="T58" fmla="*/ 40 w 769"/>
                  <a:gd name="T59" fmla="*/ 127 h 421"/>
                  <a:gd name="T60" fmla="*/ 19 w 769"/>
                  <a:gd name="T61" fmla="*/ 162 h 421"/>
                  <a:gd name="T62" fmla="*/ 5 w 769"/>
                  <a:gd name="T63" fmla="*/ 198 h 421"/>
                  <a:gd name="T64" fmla="*/ 0 w 769"/>
                  <a:gd name="T65" fmla="*/ 238 h 421"/>
                  <a:gd name="T66" fmla="*/ 0 w 769"/>
                  <a:gd name="T67" fmla="*/ 238 h 421"/>
                  <a:gd name="T68" fmla="*/ 5 w 769"/>
                  <a:gd name="T69" fmla="*/ 276 h 421"/>
                  <a:gd name="T70" fmla="*/ 19 w 769"/>
                  <a:gd name="T71" fmla="*/ 309 h 421"/>
                  <a:gd name="T72" fmla="*/ 42 w 769"/>
                  <a:gd name="T73" fmla="*/ 337 h 421"/>
                  <a:gd name="T74" fmla="*/ 69 w 769"/>
                  <a:gd name="T75" fmla="*/ 361 h 421"/>
                  <a:gd name="T76" fmla="*/ 104 w 769"/>
                  <a:gd name="T77" fmla="*/ 381 h 421"/>
                  <a:gd name="T78" fmla="*/ 144 w 769"/>
                  <a:gd name="T79" fmla="*/ 397 h 421"/>
                  <a:gd name="T80" fmla="*/ 189 w 769"/>
                  <a:gd name="T81" fmla="*/ 409 h 421"/>
                  <a:gd name="T82" fmla="*/ 237 w 769"/>
                  <a:gd name="T83" fmla="*/ 416 h 421"/>
                  <a:gd name="T84" fmla="*/ 289 w 769"/>
                  <a:gd name="T85" fmla="*/ 421 h 421"/>
                  <a:gd name="T86" fmla="*/ 344 w 769"/>
                  <a:gd name="T87" fmla="*/ 421 h 421"/>
                  <a:gd name="T88" fmla="*/ 344 w 769"/>
                  <a:gd name="T89" fmla="*/ 421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9" h="421">
                    <a:moveTo>
                      <a:pt x="344" y="421"/>
                    </a:moveTo>
                    <a:lnTo>
                      <a:pt x="399" y="421"/>
                    </a:lnTo>
                    <a:lnTo>
                      <a:pt x="458" y="418"/>
                    </a:lnTo>
                    <a:lnTo>
                      <a:pt x="517" y="414"/>
                    </a:lnTo>
                    <a:lnTo>
                      <a:pt x="574" y="407"/>
                    </a:lnTo>
                    <a:lnTo>
                      <a:pt x="626" y="399"/>
                    </a:lnTo>
                    <a:lnTo>
                      <a:pt x="674" y="385"/>
                    </a:lnTo>
                    <a:lnTo>
                      <a:pt x="714" y="366"/>
                    </a:lnTo>
                    <a:lnTo>
                      <a:pt x="743" y="343"/>
                    </a:lnTo>
                    <a:lnTo>
                      <a:pt x="762" y="312"/>
                    </a:lnTo>
                    <a:lnTo>
                      <a:pt x="769" y="276"/>
                    </a:lnTo>
                    <a:lnTo>
                      <a:pt x="769" y="276"/>
                    </a:lnTo>
                    <a:lnTo>
                      <a:pt x="762" y="236"/>
                    </a:lnTo>
                    <a:lnTo>
                      <a:pt x="743" y="197"/>
                    </a:lnTo>
                    <a:lnTo>
                      <a:pt x="712" y="157"/>
                    </a:lnTo>
                    <a:lnTo>
                      <a:pt x="674" y="121"/>
                    </a:lnTo>
                    <a:lnTo>
                      <a:pt x="628" y="86"/>
                    </a:lnTo>
                    <a:lnTo>
                      <a:pt x="577" y="57"/>
                    </a:lnTo>
                    <a:lnTo>
                      <a:pt x="522" y="32"/>
                    </a:lnTo>
                    <a:lnTo>
                      <a:pt x="465" y="13"/>
                    </a:lnTo>
                    <a:lnTo>
                      <a:pt x="406" y="3"/>
                    </a:lnTo>
                    <a:lnTo>
                      <a:pt x="351" y="0"/>
                    </a:lnTo>
                    <a:lnTo>
                      <a:pt x="351" y="0"/>
                    </a:lnTo>
                    <a:lnTo>
                      <a:pt x="296" y="3"/>
                    </a:lnTo>
                    <a:lnTo>
                      <a:pt x="244" y="12"/>
                    </a:lnTo>
                    <a:lnTo>
                      <a:pt x="194" y="27"/>
                    </a:lnTo>
                    <a:lnTo>
                      <a:pt x="147" y="46"/>
                    </a:lnTo>
                    <a:lnTo>
                      <a:pt x="106" y="70"/>
                    </a:lnTo>
                    <a:lnTo>
                      <a:pt x="69" y="96"/>
                    </a:lnTo>
                    <a:lnTo>
                      <a:pt x="40" y="127"/>
                    </a:lnTo>
                    <a:lnTo>
                      <a:pt x="19" y="162"/>
                    </a:lnTo>
                    <a:lnTo>
                      <a:pt x="5" y="19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5" y="276"/>
                    </a:lnTo>
                    <a:lnTo>
                      <a:pt x="19" y="309"/>
                    </a:lnTo>
                    <a:lnTo>
                      <a:pt x="42" y="337"/>
                    </a:lnTo>
                    <a:lnTo>
                      <a:pt x="69" y="361"/>
                    </a:lnTo>
                    <a:lnTo>
                      <a:pt x="104" y="381"/>
                    </a:lnTo>
                    <a:lnTo>
                      <a:pt x="144" y="397"/>
                    </a:lnTo>
                    <a:lnTo>
                      <a:pt x="189" y="409"/>
                    </a:lnTo>
                    <a:lnTo>
                      <a:pt x="237" y="416"/>
                    </a:lnTo>
                    <a:lnTo>
                      <a:pt x="289" y="421"/>
                    </a:lnTo>
                    <a:lnTo>
                      <a:pt x="344" y="421"/>
                    </a:lnTo>
                    <a:lnTo>
                      <a:pt x="344" y="421"/>
                    </a:lnTo>
                  </a:path>
                </a:pathLst>
              </a:custGeom>
              <a:noFill/>
              <a:ln w="14288">
                <a:solidFill>
                  <a:srgbClr val="2600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15" name="Freeform 1139">
                <a:extLst>
                  <a:ext uri="{FF2B5EF4-FFF2-40B4-BE49-F238E27FC236}">
                    <a16:creationId xmlns:a16="http://schemas.microsoft.com/office/drawing/2014/main" id="{5958ADC1-3894-BB54-C2DF-A496B80F2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526"/>
                <a:ext cx="368" cy="199"/>
              </a:xfrm>
              <a:custGeom>
                <a:avLst/>
                <a:gdLst>
                  <a:gd name="T0" fmla="*/ 377 w 736"/>
                  <a:gd name="T1" fmla="*/ 396 h 397"/>
                  <a:gd name="T2" fmla="*/ 487 w 736"/>
                  <a:gd name="T3" fmla="*/ 391 h 397"/>
                  <a:gd name="T4" fmla="*/ 593 w 736"/>
                  <a:gd name="T5" fmla="*/ 377 h 397"/>
                  <a:gd name="T6" fmla="*/ 677 w 736"/>
                  <a:gd name="T7" fmla="*/ 349 h 397"/>
                  <a:gd name="T8" fmla="*/ 727 w 736"/>
                  <a:gd name="T9" fmla="*/ 301 h 397"/>
                  <a:gd name="T10" fmla="*/ 736 w 736"/>
                  <a:gd name="T11" fmla="*/ 268 h 397"/>
                  <a:gd name="T12" fmla="*/ 736 w 736"/>
                  <a:gd name="T13" fmla="*/ 264 h 397"/>
                  <a:gd name="T14" fmla="*/ 736 w 736"/>
                  <a:gd name="T15" fmla="*/ 261 h 397"/>
                  <a:gd name="T16" fmla="*/ 736 w 736"/>
                  <a:gd name="T17" fmla="*/ 256 h 397"/>
                  <a:gd name="T18" fmla="*/ 736 w 736"/>
                  <a:gd name="T19" fmla="*/ 252 h 397"/>
                  <a:gd name="T20" fmla="*/ 734 w 736"/>
                  <a:gd name="T21" fmla="*/ 249 h 397"/>
                  <a:gd name="T22" fmla="*/ 724 w 736"/>
                  <a:gd name="T23" fmla="*/ 212 h 397"/>
                  <a:gd name="T24" fmla="*/ 674 w 736"/>
                  <a:gd name="T25" fmla="*/ 142 h 397"/>
                  <a:gd name="T26" fmla="*/ 593 w 736"/>
                  <a:gd name="T27" fmla="*/ 79 h 397"/>
                  <a:gd name="T28" fmla="*/ 494 w 736"/>
                  <a:gd name="T29" fmla="*/ 31 h 397"/>
                  <a:gd name="T30" fmla="*/ 389 w 736"/>
                  <a:gd name="T31" fmla="*/ 5 h 397"/>
                  <a:gd name="T32" fmla="*/ 339 w 736"/>
                  <a:gd name="T33" fmla="*/ 0 h 397"/>
                  <a:gd name="T34" fmla="*/ 332 w 736"/>
                  <a:gd name="T35" fmla="*/ 0 h 397"/>
                  <a:gd name="T36" fmla="*/ 325 w 736"/>
                  <a:gd name="T37" fmla="*/ 0 h 397"/>
                  <a:gd name="T38" fmla="*/ 318 w 736"/>
                  <a:gd name="T39" fmla="*/ 2 h 397"/>
                  <a:gd name="T40" fmla="*/ 311 w 736"/>
                  <a:gd name="T41" fmla="*/ 2 h 397"/>
                  <a:gd name="T42" fmla="*/ 304 w 736"/>
                  <a:gd name="T43" fmla="*/ 2 h 397"/>
                  <a:gd name="T44" fmla="*/ 257 w 736"/>
                  <a:gd name="T45" fmla="*/ 7 h 397"/>
                  <a:gd name="T46" fmla="*/ 167 w 736"/>
                  <a:gd name="T47" fmla="*/ 33 h 397"/>
                  <a:gd name="T48" fmla="*/ 91 w 736"/>
                  <a:gd name="T49" fmla="*/ 72 h 397"/>
                  <a:gd name="T50" fmla="*/ 34 w 736"/>
                  <a:gd name="T51" fmla="*/ 124 h 397"/>
                  <a:gd name="T52" fmla="*/ 3 w 736"/>
                  <a:gd name="T53" fmla="*/ 187 h 397"/>
                  <a:gd name="T54" fmla="*/ 0 w 736"/>
                  <a:gd name="T55" fmla="*/ 221 h 397"/>
                  <a:gd name="T56" fmla="*/ 0 w 736"/>
                  <a:gd name="T57" fmla="*/ 226 h 397"/>
                  <a:gd name="T58" fmla="*/ 0 w 736"/>
                  <a:gd name="T59" fmla="*/ 230 h 397"/>
                  <a:gd name="T60" fmla="*/ 0 w 736"/>
                  <a:gd name="T61" fmla="*/ 235 h 397"/>
                  <a:gd name="T62" fmla="*/ 0 w 736"/>
                  <a:gd name="T63" fmla="*/ 238 h 397"/>
                  <a:gd name="T64" fmla="*/ 0 w 736"/>
                  <a:gd name="T65" fmla="*/ 242 h 397"/>
                  <a:gd name="T66" fmla="*/ 8 w 736"/>
                  <a:gd name="T67" fmla="*/ 275 h 397"/>
                  <a:gd name="T68" fmla="*/ 45 w 736"/>
                  <a:gd name="T69" fmla="*/ 327 h 397"/>
                  <a:gd name="T70" fmla="*/ 105 w 736"/>
                  <a:gd name="T71" fmla="*/ 363 h 397"/>
                  <a:gd name="T72" fmla="*/ 183 w 736"/>
                  <a:gd name="T73" fmla="*/ 385 h 397"/>
                  <a:gd name="T74" fmla="*/ 275 w 736"/>
                  <a:gd name="T75" fmla="*/ 396 h 397"/>
                  <a:gd name="T76" fmla="*/ 323 w 736"/>
                  <a:gd name="T77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36" h="397">
                    <a:moveTo>
                      <a:pt x="323" y="397"/>
                    </a:moveTo>
                    <a:lnTo>
                      <a:pt x="377" y="396"/>
                    </a:lnTo>
                    <a:lnTo>
                      <a:pt x="432" y="394"/>
                    </a:lnTo>
                    <a:lnTo>
                      <a:pt x="487" y="391"/>
                    </a:lnTo>
                    <a:lnTo>
                      <a:pt x="541" y="385"/>
                    </a:lnTo>
                    <a:lnTo>
                      <a:pt x="593" y="377"/>
                    </a:lnTo>
                    <a:lnTo>
                      <a:pt x="639" y="365"/>
                    </a:lnTo>
                    <a:lnTo>
                      <a:pt x="677" y="349"/>
                    </a:lnTo>
                    <a:lnTo>
                      <a:pt x="708" y="328"/>
                    </a:lnTo>
                    <a:lnTo>
                      <a:pt x="727" y="301"/>
                    </a:lnTo>
                    <a:lnTo>
                      <a:pt x="736" y="268"/>
                    </a:lnTo>
                    <a:lnTo>
                      <a:pt x="736" y="268"/>
                    </a:lnTo>
                    <a:lnTo>
                      <a:pt x="736" y="266"/>
                    </a:lnTo>
                    <a:lnTo>
                      <a:pt x="736" y="264"/>
                    </a:lnTo>
                    <a:lnTo>
                      <a:pt x="736" y="263"/>
                    </a:lnTo>
                    <a:lnTo>
                      <a:pt x="736" y="261"/>
                    </a:lnTo>
                    <a:lnTo>
                      <a:pt x="736" y="259"/>
                    </a:lnTo>
                    <a:lnTo>
                      <a:pt x="736" y="256"/>
                    </a:lnTo>
                    <a:lnTo>
                      <a:pt x="736" y="254"/>
                    </a:lnTo>
                    <a:lnTo>
                      <a:pt x="736" y="252"/>
                    </a:lnTo>
                    <a:lnTo>
                      <a:pt x="736" y="251"/>
                    </a:lnTo>
                    <a:lnTo>
                      <a:pt x="734" y="249"/>
                    </a:lnTo>
                    <a:lnTo>
                      <a:pt x="734" y="249"/>
                    </a:lnTo>
                    <a:lnTo>
                      <a:pt x="724" y="212"/>
                    </a:lnTo>
                    <a:lnTo>
                      <a:pt x="703" y="176"/>
                    </a:lnTo>
                    <a:lnTo>
                      <a:pt x="674" y="142"/>
                    </a:lnTo>
                    <a:lnTo>
                      <a:pt x="636" y="109"/>
                    </a:lnTo>
                    <a:lnTo>
                      <a:pt x="593" y="79"/>
                    </a:lnTo>
                    <a:lnTo>
                      <a:pt x="544" y="53"/>
                    </a:lnTo>
                    <a:lnTo>
                      <a:pt x="494" y="31"/>
                    </a:lnTo>
                    <a:lnTo>
                      <a:pt x="442" y="15"/>
                    </a:lnTo>
                    <a:lnTo>
                      <a:pt x="389" y="5"/>
                    </a:lnTo>
                    <a:lnTo>
                      <a:pt x="339" y="0"/>
                    </a:lnTo>
                    <a:lnTo>
                      <a:pt x="339" y="0"/>
                    </a:lnTo>
                    <a:lnTo>
                      <a:pt x="335" y="0"/>
                    </a:lnTo>
                    <a:lnTo>
                      <a:pt x="332" y="0"/>
                    </a:lnTo>
                    <a:lnTo>
                      <a:pt x="328" y="0"/>
                    </a:lnTo>
                    <a:lnTo>
                      <a:pt x="325" y="0"/>
                    </a:lnTo>
                    <a:lnTo>
                      <a:pt x="321" y="0"/>
                    </a:lnTo>
                    <a:lnTo>
                      <a:pt x="318" y="2"/>
                    </a:lnTo>
                    <a:lnTo>
                      <a:pt x="314" y="2"/>
                    </a:lnTo>
                    <a:lnTo>
                      <a:pt x="311" y="2"/>
                    </a:lnTo>
                    <a:lnTo>
                      <a:pt x="307" y="2"/>
                    </a:lnTo>
                    <a:lnTo>
                      <a:pt x="304" y="2"/>
                    </a:lnTo>
                    <a:lnTo>
                      <a:pt x="304" y="2"/>
                    </a:lnTo>
                    <a:lnTo>
                      <a:pt x="257" y="7"/>
                    </a:lnTo>
                    <a:lnTo>
                      <a:pt x="211" y="17"/>
                    </a:lnTo>
                    <a:lnTo>
                      <a:pt x="167" y="33"/>
                    </a:lnTo>
                    <a:lnTo>
                      <a:pt x="128" y="50"/>
                    </a:lnTo>
                    <a:lnTo>
                      <a:pt x="91" y="72"/>
                    </a:lnTo>
                    <a:lnTo>
                      <a:pt x="60" y="97"/>
                    </a:lnTo>
                    <a:lnTo>
                      <a:pt x="34" y="124"/>
                    </a:lnTo>
                    <a:lnTo>
                      <a:pt x="15" y="154"/>
                    </a:lnTo>
                    <a:lnTo>
                      <a:pt x="3" y="187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0" y="226"/>
                    </a:lnTo>
                    <a:lnTo>
                      <a:pt x="0" y="228"/>
                    </a:lnTo>
                    <a:lnTo>
                      <a:pt x="0" y="230"/>
                    </a:lnTo>
                    <a:lnTo>
                      <a:pt x="0" y="231"/>
                    </a:lnTo>
                    <a:lnTo>
                      <a:pt x="0" y="235"/>
                    </a:lnTo>
                    <a:lnTo>
                      <a:pt x="0" y="237"/>
                    </a:lnTo>
                    <a:lnTo>
                      <a:pt x="0" y="238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8" y="275"/>
                    </a:lnTo>
                    <a:lnTo>
                      <a:pt x="24" y="302"/>
                    </a:lnTo>
                    <a:lnTo>
                      <a:pt x="45" y="327"/>
                    </a:lnTo>
                    <a:lnTo>
                      <a:pt x="72" y="347"/>
                    </a:lnTo>
                    <a:lnTo>
                      <a:pt x="105" y="363"/>
                    </a:lnTo>
                    <a:lnTo>
                      <a:pt x="142" y="377"/>
                    </a:lnTo>
                    <a:lnTo>
                      <a:pt x="183" y="385"/>
                    </a:lnTo>
                    <a:lnTo>
                      <a:pt x="228" y="392"/>
                    </a:lnTo>
                    <a:lnTo>
                      <a:pt x="275" y="396"/>
                    </a:lnTo>
                    <a:lnTo>
                      <a:pt x="323" y="397"/>
                    </a:lnTo>
                    <a:lnTo>
                      <a:pt x="323" y="397"/>
                    </a:lnTo>
                    <a:close/>
                  </a:path>
                </a:pathLst>
              </a:custGeom>
              <a:solidFill>
                <a:srgbClr val="EB8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16" name="Freeform 1140">
                <a:extLst>
                  <a:ext uri="{FF2B5EF4-FFF2-40B4-BE49-F238E27FC236}">
                    <a16:creationId xmlns:a16="http://schemas.microsoft.com/office/drawing/2014/main" id="{E7BC2801-B371-FA7B-33BC-F8E503B4A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532"/>
                <a:ext cx="352" cy="185"/>
              </a:xfrm>
              <a:custGeom>
                <a:avLst/>
                <a:gdLst>
                  <a:gd name="T0" fmla="*/ 354 w 705"/>
                  <a:gd name="T1" fmla="*/ 368 h 370"/>
                  <a:gd name="T2" fmla="*/ 459 w 705"/>
                  <a:gd name="T3" fmla="*/ 365 h 370"/>
                  <a:gd name="T4" fmla="*/ 561 w 705"/>
                  <a:gd name="T5" fmla="*/ 353 h 370"/>
                  <a:gd name="T6" fmla="*/ 644 w 705"/>
                  <a:gd name="T7" fmla="*/ 328 h 370"/>
                  <a:gd name="T8" fmla="*/ 694 w 705"/>
                  <a:gd name="T9" fmla="*/ 287 h 370"/>
                  <a:gd name="T10" fmla="*/ 705 w 705"/>
                  <a:gd name="T11" fmla="*/ 258 h 370"/>
                  <a:gd name="T12" fmla="*/ 705 w 705"/>
                  <a:gd name="T13" fmla="*/ 252 h 370"/>
                  <a:gd name="T14" fmla="*/ 705 w 705"/>
                  <a:gd name="T15" fmla="*/ 249 h 370"/>
                  <a:gd name="T16" fmla="*/ 705 w 705"/>
                  <a:gd name="T17" fmla="*/ 245 h 370"/>
                  <a:gd name="T18" fmla="*/ 705 w 705"/>
                  <a:gd name="T19" fmla="*/ 242 h 370"/>
                  <a:gd name="T20" fmla="*/ 705 w 705"/>
                  <a:gd name="T21" fmla="*/ 239 h 370"/>
                  <a:gd name="T22" fmla="*/ 694 w 705"/>
                  <a:gd name="T23" fmla="*/ 204 h 370"/>
                  <a:gd name="T24" fmla="*/ 648 w 705"/>
                  <a:gd name="T25" fmla="*/ 138 h 370"/>
                  <a:gd name="T26" fmla="*/ 572 w 705"/>
                  <a:gd name="T27" fmla="*/ 78 h 370"/>
                  <a:gd name="T28" fmla="*/ 477 w 705"/>
                  <a:gd name="T29" fmla="*/ 31 h 370"/>
                  <a:gd name="T30" fmla="*/ 376 w 705"/>
                  <a:gd name="T31" fmla="*/ 5 h 370"/>
                  <a:gd name="T32" fmla="*/ 328 w 705"/>
                  <a:gd name="T33" fmla="*/ 0 h 370"/>
                  <a:gd name="T34" fmla="*/ 321 w 705"/>
                  <a:gd name="T35" fmla="*/ 0 h 370"/>
                  <a:gd name="T36" fmla="*/ 314 w 705"/>
                  <a:gd name="T37" fmla="*/ 0 h 370"/>
                  <a:gd name="T38" fmla="*/ 309 w 705"/>
                  <a:gd name="T39" fmla="*/ 0 h 370"/>
                  <a:gd name="T40" fmla="*/ 302 w 705"/>
                  <a:gd name="T41" fmla="*/ 0 h 370"/>
                  <a:gd name="T42" fmla="*/ 295 w 705"/>
                  <a:gd name="T43" fmla="*/ 0 h 370"/>
                  <a:gd name="T44" fmla="*/ 250 w 705"/>
                  <a:gd name="T45" fmla="*/ 5 h 370"/>
                  <a:gd name="T46" fmla="*/ 166 w 705"/>
                  <a:gd name="T47" fmla="*/ 26 h 370"/>
                  <a:gd name="T48" fmla="*/ 93 w 705"/>
                  <a:gd name="T49" fmla="*/ 64 h 370"/>
                  <a:gd name="T50" fmla="*/ 36 w 705"/>
                  <a:gd name="T51" fmla="*/ 112 h 370"/>
                  <a:gd name="T52" fmla="*/ 5 w 705"/>
                  <a:gd name="T53" fmla="*/ 169 h 370"/>
                  <a:gd name="T54" fmla="*/ 0 w 705"/>
                  <a:gd name="T55" fmla="*/ 202 h 370"/>
                  <a:gd name="T56" fmla="*/ 0 w 705"/>
                  <a:gd name="T57" fmla="*/ 206 h 370"/>
                  <a:gd name="T58" fmla="*/ 0 w 705"/>
                  <a:gd name="T59" fmla="*/ 211 h 370"/>
                  <a:gd name="T60" fmla="*/ 0 w 705"/>
                  <a:gd name="T61" fmla="*/ 214 h 370"/>
                  <a:gd name="T62" fmla="*/ 0 w 705"/>
                  <a:gd name="T63" fmla="*/ 218 h 370"/>
                  <a:gd name="T64" fmla="*/ 0 w 705"/>
                  <a:gd name="T65" fmla="*/ 223 h 370"/>
                  <a:gd name="T66" fmla="*/ 7 w 705"/>
                  <a:gd name="T67" fmla="*/ 254 h 370"/>
                  <a:gd name="T68" fmla="*/ 41 w 705"/>
                  <a:gd name="T69" fmla="*/ 304 h 370"/>
                  <a:gd name="T70" fmla="*/ 96 w 705"/>
                  <a:gd name="T71" fmla="*/ 339 h 370"/>
                  <a:gd name="T72" fmla="*/ 171 w 705"/>
                  <a:gd name="T73" fmla="*/ 359 h 370"/>
                  <a:gd name="T74" fmla="*/ 259 w 705"/>
                  <a:gd name="T75" fmla="*/ 370 h 370"/>
                  <a:gd name="T76" fmla="*/ 306 w 705"/>
                  <a:gd name="T77" fmla="*/ 37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05" h="370">
                    <a:moveTo>
                      <a:pt x="306" y="370"/>
                    </a:moveTo>
                    <a:lnTo>
                      <a:pt x="354" y="368"/>
                    </a:lnTo>
                    <a:lnTo>
                      <a:pt x="407" y="368"/>
                    </a:lnTo>
                    <a:lnTo>
                      <a:pt x="459" y="365"/>
                    </a:lnTo>
                    <a:lnTo>
                      <a:pt x="511" y="359"/>
                    </a:lnTo>
                    <a:lnTo>
                      <a:pt x="561" y="353"/>
                    </a:lnTo>
                    <a:lnTo>
                      <a:pt x="606" y="344"/>
                    </a:lnTo>
                    <a:lnTo>
                      <a:pt x="644" y="328"/>
                    </a:lnTo>
                    <a:lnTo>
                      <a:pt x="674" y="311"/>
                    </a:lnTo>
                    <a:lnTo>
                      <a:pt x="694" y="287"/>
                    </a:lnTo>
                    <a:lnTo>
                      <a:pt x="705" y="258"/>
                    </a:lnTo>
                    <a:lnTo>
                      <a:pt x="705" y="258"/>
                    </a:lnTo>
                    <a:lnTo>
                      <a:pt x="705" y="256"/>
                    </a:lnTo>
                    <a:lnTo>
                      <a:pt x="705" y="252"/>
                    </a:lnTo>
                    <a:lnTo>
                      <a:pt x="705" y="251"/>
                    </a:lnTo>
                    <a:lnTo>
                      <a:pt x="705" y="249"/>
                    </a:lnTo>
                    <a:lnTo>
                      <a:pt x="705" y="247"/>
                    </a:lnTo>
                    <a:lnTo>
                      <a:pt x="705" y="245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0"/>
                    </a:lnTo>
                    <a:lnTo>
                      <a:pt x="705" y="239"/>
                    </a:lnTo>
                    <a:lnTo>
                      <a:pt x="705" y="239"/>
                    </a:lnTo>
                    <a:lnTo>
                      <a:pt x="694" y="204"/>
                    </a:lnTo>
                    <a:lnTo>
                      <a:pt x="675" y="171"/>
                    </a:lnTo>
                    <a:lnTo>
                      <a:pt x="648" y="138"/>
                    </a:lnTo>
                    <a:lnTo>
                      <a:pt x="611" y="107"/>
                    </a:lnTo>
                    <a:lnTo>
                      <a:pt x="572" y="78"/>
                    </a:lnTo>
                    <a:lnTo>
                      <a:pt x="525" y="54"/>
                    </a:lnTo>
                    <a:lnTo>
                      <a:pt x="477" y="31"/>
                    </a:lnTo>
                    <a:lnTo>
                      <a:pt x="426" y="16"/>
                    </a:lnTo>
                    <a:lnTo>
                      <a:pt x="376" y="5"/>
                    </a:lnTo>
                    <a:lnTo>
                      <a:pt x="328" y="0"/>
                    </a:lnTo>
                    <a:lnTo>
                      <a:pt x="328" y="0"/>
                    </a:lnTo>
                    <a:lnTo>
                      <a:pt x="325" y="0"/>
                    </a:lnTo>
                    <a:lnTo>
                      <a:pt x="321" y="0"/>
                    </a:lnTo>
                    <a:lnTo>
                      <a:pt x="318" y="0"/>
                    </a:lnTo>
                    <a:lnTo>
                      <a:pt x="314" y="0"/>
                    </a:lnTo>
                    <a:lnTo>
                      <a:pt x="311" y="0"/>
                    </a:lnTo>
                    <a:lnTo>
                      <a:pt x="309" y="0"/>
                    </a:lnTo>
                    <a:lnTo>
                      <a:pt x="306" y="0"/>
                    </a:lnTo>
                    <a:lnTo>
                      <a:pt x="302" y="0"/>
                    </a:lnTo>
                    <a:lnTo>
                      <a:pt x="299" y="0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0" y="5"/>
                    </a:lnTo>
                    <a:lnTo>
                      <a:pt x="207" y="14"/>
                    </a:lnTo>
                    <a:lnTo>
                      <a:pt x="166" y="26"/>
                    </a:lnTo>
                    <a:lnTo>
                      <a:pt x="128" y="43"/>
                    </a:lnTo>
                    <a:lnTo>
                      <a:pt x="93" y="64"/>
                    </a:lnTo>
                    <a:lnTo>
                      <a:pt x="62" y="86"/>
                    </a:lnTo>
                    <a:lnTo>
                      <a:pt x="36" y="112"/>
                    </a:lnTo>
                    <a:lnTo>
                      <a:pt x="17" y="140"/>
                    </a:lnTo>
                    <a:lnTo>
                      <a:pt x="5" y="169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0" y="206"/>
                    </a:lnTo>
                    <a:lnTo>
                      <a:pt x="0" y="209"/>
                    </a:lnTo>
                    <a:lnTo>
                      <a:pt x="0" y="211"/>
                    </a:lnTo>
                    <a:lnTo>
                      <a:pt x="0" y="213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7" y="254"/>
                    </a:lnTo>
                    <a:lnTo>
                      <a:pt x="20" y="280"/>
                    </a:lnTo>
                    <a:lnTo>
                      <a:pt x="41" y="304"/>
                    </a:lnTo>
                    <a:lnTo>
                      <a:pt x="67" y="323"/>
                    </a:lnTo>
                    <a:lnTo>
                      <a:pt x="96" y="339"/>
                    </a:lnTo>
                    <a:lnTo>
                      <a:pt x="133" y="351"/>
                    </a:lnTo>
                    <a:lnTo>
                      <a:pt x="171" y="359"/>
                    </a:lnTo>
                    <a:lnTo>
                      <a:pt x="214" y="366"/>
                    </a:lnTo>
                    <a:lnTo>
                      <a:pt x="259" y="370"/>
                    </a:lnTo>
                    <a:lnTo>
                      <a:pt x="306" y="370"/>
                    </a:lnTo>
                    <a:lnTo>
                      <a:pt x="306" y="370"/>
                    </a:lnTo>
                    <a:close/>
                  </a:path>
                </a:pathLst>
              </a:custGeom>
              <a:solidFill>
                <a:srgbClr val="F29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17" name="Freeform 1141">
                <a:extLst>
                  <a:ext uri="{FF2B5EF4-FFF2-40B4-BE49-F238E27FC236}">
                    <a16:creationId xmlns:a16="http://schemas.microsoft.com/office/drawing/2014/main" id="{B5A1E833-DEAC-DE7D-825B-C7936C375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537"/>
                <a:ext cx="337" cy="172"/>
              </a:xfrm>
              <a:custGeom>
                <a:avLst/>
                <a:gdLst>
                  <a:gd name="T0" fmla="*/ 334 w 674"/>
                  <a:gd name="T1" fmla="*/ 344 h 344"/>
                  <a:gd name="T2" fmla="*/ 432 w 674"/>
                  <a:gd name="T3" fmla="*/ 341 h 344"/>
                  <a:gd name="T4" fmla="*/ 529 w 674"/>
                  <a:gd name="T5" fmla="*/ 332 h 344"/>
                  <a:gd name="T6" fmla="*/ 610 w 674"/>
                  <a:gd name="T7" fmla="*/ 311 h 344"/>
                  <a:gd name="T8" fmla="*/ 662 w 674"/>
                  <a:gd name="T9" fmla="*/ 273 h 344"/>
                  <a:gd name="T10" fmla="*/ 674 w 674"/>
                  <a:gd name="T11" fmla="*/ 248 h 344"/>
                  <a:gd name="T12" fmla="*/ 674 w 674"/>
                  <a:gd name="T13" fmla="*/ 244 h 344"/>
                  <a:gd name="T14" fmla="*/ 674 w 674"/>
                  <a:gd name="T15" fmla="*/ 241 h 344"/>
                  <a:gd name="T16" fmla="*/ 674 w 674"/>
                  <a:gd name="T17" fmla="*/ 237 h 344"/>
                  <a:gd name="T18" fmla="*/ 674 w 674"/>
                  <a:gd name="T19" fmla="*/ 234 h 344"/>
                  <a:gd name="T20" fmla="*/ 674 w 674"/>
                  <a:gd name="T21" fmla="*/ 230 h 344"/>
                  <a:gd name="T22" fmla="*/ 667 w 674"/>
                  <a:gd name="T23" fmla="*/ 199 h 344"/>
                  <a:gd name="T24" fmla="*/ 623 w 674"/>
                  <a:gd name="T25" fmla="*/ 135 h 344"/>
                  <a:gd name="T26" fmla="*/ 550 w 674"/>
                  <a:gd name="T27" fmla="*/ 80 h 344"/>
                  <a:gd name="T28" fmla="*/ 460 w 674"/>
                  <a:gd name="T29" fmla="*/ 33 h 344"/>
                  <a:gd name="T30" fmla="*/ 365 w 674"/>
                  <a:gd name="T31" fmla="*/ 7 h 344"/>
                  <a:gd name="T32" fmla="*/ 318 w 674"/>
                  <a:gd name="T33" fmla="*/ 0 h 344"/>
                  <a:gd name="T34" fmla="*/ 312 w 674"/>
                  <a:gd name="T35" fmla="*/ 0 h 344"/>
                  <a:gd name="T36" fmla="*/ 306 w 674"/>
                  <a:gd name="T37" fmla="*/ 0 h 344"/>
                  <a:gd name="T38" fmla="*/ 299 w 674"/>
                  <a:gd name="T39" fmla="*/ 0 h 344"/>
                  <a:gd name="T40" fmla="*/ 294 w 674"/>
                  <a:gd name="T41" fmla="*/ 0 h 344"/>
                  <a:gd name="T42" fmla="*/ 287 w 674"/>
                  <a:gd name="T43" fmla="*/ 0 h 344"/>
                  <a:gd name="T44" fmla="*/ 246 w 674"/>
                  <a:gd name="T45" fmla="*/ 4 h 344"/>
                  <a:gd name="T46" fmla="*/ 165 w 674"/>
                  <a:gd name="T47" fmla="*/ 23 h 344"/>
                  <a:gd name="T48" fmla="*/ 94 w 674"/>
                  <a:gd name="T49" fmla="*/ 57 h 344"/>
                  <a:gd name="T50" fmla="*/ 40 w 674"/>
                  <a:gd name="T51" fmla="*/ 101 h 344"/>
                  <a:gd name="T52" fmla="*/ 7 w 674"/>
                  <a:gd name="T53" fmla="*/ 156 h 344"/>
                  <a:gd name="T54" fmla="*/ 0 w 674"/>
                  <a:gd name="T55" fmla="*/ 185 h 344"/>
                  <a:gd name="T56" fmla="*/ 0 w 674"/>
                  <a:gd name="T57" fmla="*/ 189 h 344"/>
                  <a:gd name="T58" fmla="*/ 0 w 674"/>
                  <a:gd name="T59" fmla="*/ 194 h 344"/>
                  <a:gd name="T60" fmla="*/ 0 w 674"/>
                  <a:gd name="T61" fmla="*/ 197 h 344"/>
                  <a:gd name="T62" fmla="*/ 0 w 674"/>
                  <a:gd name="T63" fmla="*/ 201 h 344"/>
                  <a:gd name="T64" fmla="*/ 0 w 674"/>
                  <a:gd name="T65" fmla="*/ 204 h 344"/>
                  <a:gd name="T66" fmla="*/ 6 w 674"/>
                  <a:gd name="T67" fmla="*/ 235 h 344"/>
                  <a:gd name="T68" fmla="*/ 37 w 674"/>
                  <a:gd name="T69" fmla="*/ 282 h 344"/>
                  <a:gd name="T70" fmla="*/ 90 w 674"/>
                  <a:gd name="T71" fmla="*/ 315 h 344"/>
                  <a:gd name="T72" fmla="*/ 159 w 674"/>
                  <a:gd name="T73" fmla="*/ 336 h 344"/>
                  <a:gd name="T74" fmla="*/ 242 w 674"/>
                  <a:gd name="T75" fmla="*/ 344 h 344"/>
                  <a:gd name="T76" fmla="*/ 287 w 674"/>
                  <a:gd name="T77" fmla="*/ 34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74" h="344">
                    <a:moveTo>
                      <a:pt x="287" y="344"/>
                    </a:moveTo>
                    <a:lnTo>
                      <a:pt x="334" y="344"/>
                    </a:lnTo>
                    <a:lnTo>
                      <a:pt x="382" y="343"/>
                    </a:lnTo>
                    <a:lnTo>
                      <a:pt x="432" y="341"/>
                    </a:lnTo>
                    <a:lnTo>
                      <a:pt x="483" y="337"/>
                    </a:lnTo>
                    <a:lnTo>
                      <a:pt x="529" y="332"/>
                    </a:lnTo>
                    <a:lnTo>
                      <a:pt x="574" y="324"/>
                    </a:lnTo>
                    <a:lnTo>
                      <a:pt x="610" y="311"/>
                    </a:lnTo>
                    <a:lnTo>
                      <a:pt x="642" y="296"/>
                    </a:lnTo>
                    <a:lnTo>
                      <a:pt x="662" y="273"/>
                    </a:lnTo>
                    <a:lnTo>
                      <a:pt x="674" y="248"/>
                    </a:lnTo>
                    <a:lnTo>
                      <a:pt x="674" y="248"/>
                    </a:lnTo>
                    <a:lnTo>
                      <a:pt x="674" y="246"/>
                    </a:lnTo>
                    <a:lnTo>
                      <a:pt x="674" y="244"/>
                    </a:lnTo>
                    <a:lnTo>
                      <a:pt x="674" y="242"/>
                    </a:lnTo>
                    <a:lnTo>
                      <a:pt x="674" y="241"/>
                    </a:lnTo>
                    <a:lnTo>
                      <a:pt x="674" y="239"/>
                    </a:lnTo>
                    <a:lnTo>
                      <a:pt x="674" y="237"/>
                    </a:lnTo>
                    <a:lnTo>
                      <a:pt x="674" y="235"/>
                    </a:lnTo>
                    <a:lnTo>
                      <a:pt x="674" y="234"/>
                    </a:lnTo>
                    <a:lnTo>
                      <a:pt x="674" y="232"/>
                    </a:lnTo>
                    <a:lnTo>
                      <a:pt x="674" y="230"/>
                    </a:lnTo>
                    <a:lnTo>
                      <a:pt x="674" y="230"/>
                    </a:lnTo>
                    <a:lnTo>
                      <a:pt x="667" y="199"/>
                    </a:lnTo>
                    <a:lnTo>
                      <a:pt x="650" y="166"/>
                    </a:lnTo>
                    <a:lnTo>
                      <a:pt x="623" y="135"/>
                    </a:lnTo>
                    <a:lnTo>
                      <a:pt x="590" y="106"/>
                    </a:lnTo>
                    <a:lnTo>
                      <a:pt x="550" y="80"/>
                    </a:lnTo>
                    <a:lnTo>
                      <a:pt x="507" y="54"/>
                    </a:lnTo>
                    <a:lnTo>
                      <a:pt x="460" y="33"/>
                    </a:lnTo>
                    <a:lnTo>
                      <a:pt x="412" y="18"/>
                    </a:lnTo>
                    <a:lnTo>
                      <a:pt x="365" y="7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5" y="0"/>
                    </a:lnTo>
                    <a:lnTo>
                      <a:pt x="312" y="0"/>
                    </a:lnTo>
                    <a:lnTo>
                      <a:pt x="310" y="0"/>
                    </a:lnTo>
                    <a:lnTo>
                      <a:pt x="306" y="0"/>
                    </a:lnTo>
                    <a:lnTo>
                      <a:pt x="303" y="0"/>
                    </a:lnTo>
                    <a:lnTo>
                      <a:pt x="299" y="0"/>
                    </a:lnTo>
                    <a:lnTo>
                      <a:pt x="298" y="0"/>
                    </a:lnTo>
                    <a:lnTo>
                      <a:pt x="294" y="0"/>
                    </a:lnTo>
                    <a:lnTo>
                      <a:pt x="291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46" y="4"/>
                    </a:lnTo>
                    <a:lnTo>
                      <a:pt x="204" y="12"/>
                    </a:lnTo>
                    <a:lnTo>
                      <a:pt x="165" y="23"/>
                    </a:lnTo>
                    <a:lnTo>
                      <a:pt x="127" y="38"/>
                    </a:lnTo>
                    <a:lnTo>
                      <a:pt x="94" y="57"/>
                    </a:lnTo>
                    <a:lnTo>
                      <a:pt x="64" y="78"/>
                    </a:lnTo>
                    <a:lnTo>
                      <a:pt x="40" y="101"/>
                    </a:lnTo>
                    <a:lnTo>
                      <a:pt x="19" y="128"/>
                    </a:lnTo>
                    <a:lnTo>
                      <a:pt x="7" y="156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7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6" y="235"/>
                    </a:lnTo>
                    <a:lnTo>
                      <a:pt x="18" y="261"/>
                    </a:lnTo>
                    <a:lnTo>
                      <a:pt x="37" y="282"/>
                    </a:lnTo>
                    <a:lnTo>
                      <a:pt x="61" y="301"/>
                    </a:lnTo>
                    <a:lnTo>
                      <a:pt x="90" y="315"/>
                    </a:lnTo>
                    <a:lnTo>
                      <a:pt x="123" y="327"/>
                    </a:lnTo>
                    <a:lnTo>
                      <a:pt x="159" y="336"/>
                    </a:lnTo>
                    <a:lnTo>
                      <a:pt x="201" y="341"/>
                    </a:lnTo>
                    <a:lnTo>
                      <a:pt x="242" y="344"/>
                    </a:lnTo>
                    <a:lnTo>
                      <a:pt x="287" y="344"/>
                    </a:lnTo>
                    <a:lnTo>
                      <a:pt x="287" y="344"/>
                    </a:lnTo>
                    <a:close/>
                  </a:path>
                </a:pathLst>
              </a:custGeom>
              <a:solidFill>
                <a:srgbClr val="F8BC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18" name="Freeform 1142">
                <a:extLst>
                  <a:ext uri="{FF2B5EF4-FFF2-40B4-BE49-F238E27FC236}">
                    <a16:creationId xmlns:a16="http://schemas.microsoft.com/office/drawing/2014/main" id="{4924E36E-1206-1814-DC85-2F82C2ACE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542"/>
                <a:ext cx="322" cy="159"/>
              </a:xfrm>
              <a:custGeom>
                <a:avLst/>
                <a:gdLst>
                  <a:gd name="T0" fmla="*/ 270 w 645"/>
                  <a:gd name="T1" fmla="*/ 318 h 318"/>
                  <a:gd name="T2" fmla="*/ 315 w 645"/>
                  <a:gd name="T3" fmla="*/ 318 h 318"/>
                  <a:gd name="T4" fmla="*/ 365 w 645"/>
                  <a:gd name="T5" fmla="*/ 318 h 318"/>
                  <a:gd name="T6" fmla="*/ 415 w 645"/>
                  <a:gd name="T7" fmla="*/ 316 h 318"/>
                  <a:gd name="T8" fmla="*/ 463 w 645"/>
                  <a:gd name="T9" fmla="*/ 313 h 318"/>
                  <a:gd name="T10" fmla="*/ 512 w 645"/>
                  <a:gd name="T11" fmla="*/ 307 h 318"/>
                  <a:gd name="T12" fmla="*/ 555 w 645"/>
                  <a:gd name="T13" fmla="*/ 300 h 318"/>
                  <a:gd name="T14" fmla="*/ 591 w 645"/>
                  <a:gd name="T15" fmla="*/ 288 h 318"/>
                  <a:gd name="T16" fmla="*/ 621 w 645"/>
                  <a:gd name="T17" fmla="*/ 271 h 318"/>
                  <a:gd name="T18" fmla="*/ 638 w 645"/>
                  <a:gd name="T19" fmla="*/ 249 h 318"/>
                  <a:gd name="T20" fmla="*/ 645 w 645"/>
                  <a:gd name="T21" fmla="*/ 221 h 318"/>
                  <a:gd name="T22" fmla="*/ 645 w 645"/>
                  <a:gd name="T23" fmla="*/ 221 h 318"/>
                  <a:gd name="T24" fmla="*/ 638 w 645"/>
                  <a:gd name="T25" fmla="*/ 190 h 318"/>
                  <a:gd name="T26" fmla="*/ 619 w 645"/>
                  <a:gd name="T27" fmla="*/ 157 h 318"/>
                  <a:gd name="T28" fmla="*/ 591 w 645"/>
                  <a:gd name="T29" fmla="*/ 126 h 318"/>
                  <a:gd name="T30" fmla="*/ 557 w 645"/>
                  <a:gd name="T31" fmla="*/ 97 h 318"/>
                  <a:gd name="T32" fmla="*/ 515 w 645"/>
                  <a:gd name="T33" fmla="*/ 71 h 318"/>
                  <a:gd name="T34" fmla="*/ 469 w 645"/>
                  <a:gd name="T35" fmla="*/ 46 h 318"/>
                  <a:gd name="T36" fmla="*/ 422 w 645"/>
                  <a:gd name="T37" fmla="*/ 27 h 318"/>
                  <a:gd name="T38" fmla="*/ 372 w 645"/>
                  <a:gd name="T39" fmla="*/ 12 h 318"/>
                  <a:gd name="T40" fmla="*/ 325 w 645"/>
                  <a:gd name="T41" fmla="*/ 3 h 318"/>
                  <a:gd name="T42" fmla="*/ 279 w 645"/>
                  <a:gd name="T43" fmla="*/ 0 h 318"/>
                  <a:gd name="T44" fmla="*/ 279 w 645"/>
                  <a:gd name="T45" fmla="*/ 0 h 318"/>
                  <a:gd name="T46" fmla="*/ 237 w 645"/>
                  <a:gd name="T47" fmla="*/ 3 h 318"/>
                  <a:gd name="T48" fmla="*/ 196 w 645"/>
                  <a:gd name="T49" fmla="*/ 10 h 318"/>
                  <a:gd name="T50" fmla="*/ 156 w 645"/>
                  <a:gd name="T51" fmla="*/ 22 h 318"/>
                  <a:gd name="T52" fmla="*/ 118 w 645"/>
                  <a:gd name="T53" fmla="*/ 36 h 318"/>
                  <a:gd name="T54" fmla="*/ 85 w 645"/>
                  <a:gd name="T55" fmla="*/ 55 h 318"/>
                  <a:gd name="T56" fmla="*/ 56 w 645"/>
                  <a:gd name="T57" fmla="*/ 76 h 318"/>
                  <a:gd name="T58" fmla="*/ 33 w 645"/>
                  <a:gd name="T59" fmla="*/ 100 h 318"/>
                  <a:gd name="T60" fmla="*/ 14 w 645"/>
                  <a:gd name="T61" fmla="*/ 126 h 318"/>
                  <a:gd name="T62" fmla="*/ 4 w 645"/>
                  <a:gd name="T63" fmla="*/ 155 h 318"/>
                  <a:gd name="T64" fmla="*/ 0 w 645"/>
                  <a:gd name="T65" fmla="*/ 185 h 318"/>
                  <a:gd name="T66" fmla="*/ 0 w 645"/>
                  <a:gd name="T67" fmla="*/ 185 h 318"/>
                  <a:gd name="T68" fmla="*/ 4 w 645"/>
                  <a:gd name="T69" fmla="*/ 214 h 318"/>
                  <a:gd name="T70" fmla="*/ 16 w 645"/>
                  <a:gd name="T71" fmla="*/ 240 h 318"/>
                  <a:gd name="T72" fmla="*/ 31 w 645"/>
                  <a:gd name="T73" fmla="*/ 261 h 318"/>
                  <a:gd name="T74" fmla="*/ 54 w 645"/>
                  <a:gd name="T75" fmla="*/ 278 h 318"/>
                  <a:gd name="T76" fmla="*/ 82 w 645"/>
                  <a:gd name="T77" fmla="*/ 292 h 318"/>
                  <a:gd name="T78" fmla="*/ 113 w 645"/>
                  <a:gd name="T79" fmla="*/ 302 h 318"/>
                  <a:gd name="T80" fmla="*/ 149 w 645"/>
                  <a:gd name="T81" fmla="*/ 311 h 318"/>
                  <a:gd name="T82" fmla="*/ 187 w 645"/>
                  <a:gd name="T83" fmla="*/ 316 h 318"/>
                  <a:gd name="T84" fmla="*/ 227 w 645"/>
                  <a:gd name="T85" fmla="*/ 318 h 318"/>
                  <a:gd name="T86" fmla="*/ 270 w 645"/>
                  <a:gd name="T87" fmla="*/ 318 h 318"/>
                  <a:gd name="T88" fmla="*/ 270 w 645"/>
                  <a:gd name="T89" fmla="*/ 318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45" h="318">
                    <a:moveTo>
                      <a:pt x="270" y="318"/>
                    </a:moveTo>
                    <a:lnTo>
                      <a:pt x="315" y="318"/>
                    </a:lnTo>
                    <a:lnTo>
                      <a:pt x="365" y="318"/>
                    </a:lnTo>
                    <a:lnTo>
                      <a:pt x="415" y="316"/>
                    </a:lnTo>
                    <a:lnTo>
                      <a:pt x="463" y="313"/>
                    </a:lnTo>
                    <a:lnTo>
                      <a:pt x="512" y="307"/>
                    </a:lnTo>
                    <a:lnTo>
                      <a:pt x="555" y="300"/>
                    </a:lnTo>
                    <a:lnTo>
                      <a:pt x="591" y="288"/>
                    </a:lnTo>
                    <a:lnTo>
                      <a:pt x="621" y="271"/>
                    </a:lnTo>
                    <a:lnTo>
                      <a:pt x="638" y="249"/>
                    </a:lnTo>
                    <a:lnTo>
                      <a:pt x="645" y="221"/>
                    </a:lnTo>
                    <a:lnTo>
                      <a:pt x="645" y="221"/>
                    </a:lnTo>
                    <a:lnTo>
                      <a:pt x="638" y="190"/>
                    </a:lnTo>
                    <a:lnTo>
                      <a:pt x="619" y="157"/>
                    </a:lnTo>
                    <a:lnTo>
                      <a:pt x="591" y="126"/>
                    </a:lnTo>
                    <a:lnTo>
                      <a:pt x="557" y="97"/>
                    </a:lnTo>
                    <a:lnTo>
                      <a:pt x="515" y="71"/>
                    </a:lnTo>
                    <a:lnTo>
                      <a:pt x="469" y="46"/>
                    </a:lnTo>
                    <a:lnTo>
                      <a:pt x="422" y="27"/>
                    </a:lnTo>
                    <a:lnTo>
                      <a:pt x="372" y="12"/>
                    </a:lnTo>
                    <a:lnTo>
                      <a:pt x="325" y="3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37" y="3"/>
                    </a:lnTo>
                    <a:lnTo>
                      <a:pt x="196" y="10"/>
                    </a:lnTo>
                    <a:lnTo>
                      <a:pt x="156" y="22"/>
                    </a:lnTo>
                    <a:lnTo>
                      <a:pt x="118" y="36"/>
                    </a:lnTo>
                    <a:lnTo>
                      <a:pt x="85" y="55"/>
                    </a:lnTo>
                    <a:lnTo>
                      <a:pt x="56" y="76"/>
                    </a:lnTo>
                    <a:lnTo>
                      <a:pt x="33" y="100"/>
                    </a:lnTo>
                    <a:lnTo>
                      <a:pt x="14" y="126"/>
                    </a:lnTo>
                    <a:lnTo>
                      <a:pt x="4" y="15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4" y="214"/>
                    </a:lnTo>
                    <a:lnTo>
                      <a:pt x="16" y="240"/>
                    </a:lnTo>
                    <a:lnTo>
                      <a:pt x="31" y="261"/>
                    </a:lnTo>
                    <a:lnTo>
                      <a:pt x="54" y="278"/>
                    </a:lnTo>
                    <a:lnTo>
                      <a:pt x="82" y="292"/>
                    </a:lnTo>
                    <a:lnTo>
                      <a:pt x="113" y="302"/>
                    </a:lnTo>
                    <a:lnTo>
                      <a:pt x="149" y="311"/>
                    </a:lnTo>
                    <a:lnTo>
                      <a:pt x="187" y="316"/>
                    </a:lnTo>
                    <a:lnTo>
                      <a:pt x="227" y="318"/>
                    </a:lnTo>
                    <a:lnTo>
                      <a:pt x="270" y="318"/>
                    </a:lnTo>
                    <a:lnTo>
                      <a:pt x="270" y="318"/>
                    </a:lnTo>
                    <a:close/>
                  </a:path>
                </a:pathLst>
              </a:custGeom>
              <a:solidFill>
                <a:srgbClr val="FF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19" name="Freeform 1143">
                <a:extLst>
                  <a:ext uri="{FF2B5EF4-FFF2-40B4-BE49-F238E27FC236}">
                    <a16:creationId xmlns:a16="http://schemas.microsoft.com/office/drawing/2014/main" id="{EA92A50E-3100-9854-53BE-DC399F857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546"/>
                <a:ext cx="292" cy="144"/>
              </a:xfrm>
              <a:custGeom>
                <a:avLst/>
                <a:gdLst>
                  <a:gd name="T0" fmla="*/ 584 w 584"/>
                  <a:gd name="T1" fmla="*/ 200 h 288"/>
                  <a:gd name="T2" fmla="*/ 577 w 584"/>
                  <a:gd name="T3" fmla="*/ 172 h 288"/>
                  <a:gd name="T4" fmla="*/ 562 w 584"/>
                  <a:gd name="T5" fmla="*/ 143 h 288"/>
                  <a:gd name="T6" fmla="*/ 536 w 584"/>
                  <a:gd name="T7" fmla="*/ 115 h 288"/>
                  <a:gd name="T8" fmla="*/ 505 w 584"/>
                  <a:gd name="T9" fmla="*/ 88 h 288"/>
                  <a:gd name="T10" fmla="*/ 467 w 584"/>
                  <a:gd name="T11" fmla="*/ 64 h 288"/>
                  <a:gd name="T12" fmla="*/ 425 w 584"/>
                  <a:gd name="T13" fmla="*/ 43 h 288"/>
                  <a:gd name="T14" fmla="*/ 382 w 584"/>
                  <a:gd name="T15" fmla="*/ 24 h 288"/>
                  <a:gd name="T16" fmla="*/ 337 w 584"/>
                  <a:gd name="T17" fmla="*/ 12 h 288"/>
                  <a:gd name="T18" fmla="*/ 294 w 584"/>
                  <a:gd name="T19" fmla="*/ 3 h 288"/>
                  <a:gd name="T20" fmla="*/ 252 w 584"/>
                  <a:gd name="T21" fmla="*/ 0 h 288"/>
                  <a:gd name="T22" fmla="*/ 252 w 584"/>
                  <a:gd name="T23" fmla="*/ 0 h 288"/>
                  <a:gd name="T24" fmla="*/ 214 w 584"/>
                  <a:gd name="T25" fmla="*/ 3 h 288"/>
                  <a:gd name="T26" fmla="*/ 176 w 584"/>
                  <a:gd name="T27" fmla="*/ 10 h 288"/>
                  <a:gd name="T28" fmla="*/ 140 w 584"/>
                  <a:gd name="T29" fmla="*/ 20 h 288"/>
                  <a:gd name="T30" fmla="*/ 107 w 584"/>
                  <a:gd name="T31" fmla="*/ 34 h 288"/>
                  <a:gd name="T32" fmla="*/ 78 w 584"/>
                  <a:gd name="T33" fmla="*/ 50 h 288"/>
                  <a:gd name="T34" fmla="*/ 50 w 584"/>
                  <a:gd name="T35" fmla="*/ 69 h 288"/>
                  <a:gd name="T36" fmla="*/ 29 w 584"/>
                  <a:gd name="T37" fmla="*/ 91 h 288"/>
                  <a:gd name="T38" fmla="*/ 14 w 584"/>
                  <a:gd name="T39" fmla="*/ 115 h 288"/>
                  <a:gd name="T40" fmla="*/ 4 w 584"/>
                  <a:gd name="T41" fmla="*/ 141 h 288"/>
                  <a:gd name="T42" fmla="*/ 0 w 584"/>
                  <a:gd name="T43" fmla="*/ 169 h 288"/>
                  <a:gd name="T44" fmla="*/ 0 w 584"/>
                  <a:gd name="T45" fmla="*/ 169 h 288"/>
                  <a:gd name="T46" fmla="*/ 4 w 584"/>
                  <a:gd name="T47" fmla="*/ 195 h 288"/>
                  <a:gd name="T48" fmla="*/ 14 w 584"/>
                  <a:gd name="T49" fmla="*/ 217 h 288"/>
                  <a:gd name="T50" fmla="*/ 29 w 584"/>
                  <a:gd name="T51" fmla="*/ 236 h 288"/>
                  <a:gd name="T52" fmla="*/ 50 w 584"/>
                  <a:gd name="T53" fmla="*/ 252 h 288"/>
                  <a:gd name="T54" fmla="*/ 74 w 584"/>
                  <a:gd name="T55" fmla="*/ 266 h 288"/>
                  <a:gd name="T56" fmla="*/ 104 w 584"/>
                  <a:gd name="T57" fmla="*/ 274 h 288"/>
                  <a:gd name="T58" fmla="*/ 135 w 584"/>
                  <a:gd name="T59" fmla="*/ 281 h 288"/>
                  <a:gd name="T60" fmla="*/ 169 w 584"/>
                  <a:gd name="T61" fmla="*/ 287 h 288"/>
                  <a:gd name="T62" fmla="*/ 206 w 584"/>
                  <a:gd name="T63" fmla="*/ 288 h 288"/>
                  <a:gd name="T64" fmla="*/ 245 w 584"/>
                  <a:gd name="T65" fmla="*/ 288 h 288"/>
                  <a:gd name="T66" fmla="*/ 245 w 584"/>
                  <a:gd name="T67" fmla="*/ 288 h 288"/>
                  <a:gd name="T68" fmla="*/ 247 w 584"/>
                  <a:gd name="T69" fmla="*/ 288 h 288"/>
                  <a:gd name="T70" fmla="*/ 249 w 584"/>
                  <a:gd name="T71" fmla="*/ 288 h 288"/>
                  <a:gd name="T72" fmla="*/ 251 w 584"/>
                  <a:gd name="T73" fmla="*/ 288 h 288"/>
                  <a:gd name="T74" fmla="*/ 251 w 584"/>
                  <a:gd name="T75" fmla="*/ 288 h 288"/>
                  <a:gd name="T76" fmla="*/ 252 w 584"/>
                  <a:gd name="T77" fmla="*/ 288 h 288"/>
                  <a:gd name="T78" fmla="*/ 254 w 584"/>
                  <a:gd name="T79" fmla="*/ 288 h 288"/>
                  <a:gd name="T80" fmla="*/ 256 w 584"/>
                  <a:gd name="T81" fmla="*/ 288 h 288"/>
                  <a:gd name="T82" fmla="*/ 258 w 584"/>
                  <a:gd name="T83" fmla="*/ 288 h 288"/>
                  <a:gd name="T84" fmla="*/ 259 w 584"/>
                  <a:gd name="T85" fmla="*/ 288 h 288"/>
                  <a:gd name="T86" fmla="*/ 261 w 584"/>
                  <a:gd name="T87" fmla="*/ 288 h 288"/>
                  <a:gd name="T88" fmla="*/ 261 w 584"/>
                  <a:gd name="T89" fmla="*/ 288 h 288"/>
                  <a:gd name="T90" fmla="*/ 302 w 584"/>
                  <a:gd name="T91" fmla="*/ 288 h 288"/>
                  <a:gd name="T92" fmla="*/ 346 w 584"/>
                  <a:gd name="T93" fmla="*/ 287 h 288"/>
                  <a:gd name="T94" fmla="*/ 389 w 584"/>
                  <a:gd name="T95" fmla="*/ 287 h 288"/>
                  <a:gd name="T96" fmla="*/ 432 w 584"/>
                  <a:gd name="T97" fmla="*/ 283 h 288"/>
                  <a:gd name="T98" fmla="*/ 472 w 584"/>
                  <a:gd name="T99" fmla="*/ 278 h 288"/>
                  <a:gd name="T100" fmla="*/ 508 w 584"/>
                  <a:gd name="T101" fmla="*/ 271 h 288"/>
                  <a:gd name="T102" fmla="*/ 539 w 584"/>
                  <a:gd name="T103" fmla="*/ 259 h 288"/>
                  <a:gd name="T104" fmla="*/ 563 w 584"/>
                  <a:gd name="T105" fmla="*/ 245 h 288"/>
                  <a:gd name="T106" fmla="*/ 579 w 584"/>
                  <a:gd name="T107" fmla="*/ 224 h 288"/>
                  <a:gd name="T108" fmla="*/ 584 w 584"/>
                  <a:gd name="T109" fmla="*/ 200 h 288"/>
                  <a:gd name="T110" fmla="*/ 584 w 584"/>
                  <a:gd name="T111" fmla="*/ 20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84" h="288">
                    <a:moveTo>
                      <a:pt x="584" y="200"/>
                    </a:moveTo>
                    <a:lnTo>
                      <a:pt x="577" y="172"/>
                    </a:lnTo>
                    <a:lnTo>
                      <a:pt x="562" y="143"/>
                    </a:lnTo>
                    <a:lnTo>
                      <a:pt x="536" y="115"/>
                    </a:lnTo>
                    <a:lnTo>
                      <a:pt x="505" y="88"/>
                    </a:lnTo>
                    <a:lnTo>
                      <a:pt x="467" y="64"/>
                    </a:lnTo>
                    <a:lnTo>
                      <a:pt x="425" y="43"/>
                    </a:lnTo>
                    <a:lnTo>
                      <a:pt x="382" y="24"/>
                    </a:lnTo>
                    <a:lnTo>
                      <a:pt x="337" y="12"/>
                    </a:lnTo>
                    <a:lnTo>
                      <a:pt x="294" y="3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14" y="3"/>
                    </a:lnTo>
                    <a:lnTo>
                      <a:pt x="176" y="10"/>
                    </a:lnTo>
                    <a:lnTo>
                      <a:pt x="140" y="20"/>
                    </a:lnTo>
                    <a:lnTo>
                      <a:pt x="107" y="34"/>
                    </a:lnTo>
                    <a:lnTo>
                      <a:pt x="78" y="50"/>
                    </a:lnTo>
                    <a:lnTo>
                      <a:pt x="50" y="69"/>
                    </a:lnTo>
                    <a:lnTo>
                      <a:pt x="29" y="91"/>
                    </a:lnTo>
                    <a:lnTo>
                      <a:pt x="14" y="115"/>
                    </a:lnTo>
                    <a:lnTo>
                      <a:pt x="4" y="14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4" y="195"/>
                    </a:lnTo>
                    <a:lnTo>
                      <a:pt x="14" y="217"/>
                    </a:lnTo>
                    <a:lnTo>
                      <a:pt x="29" y="236"/>
                    </a:lnTo>
                    <a:lnTo>
                      <a:pt x="50" y="252"/>
                    </a:lnTo>
                    <a:lnTo>
                      <a:pt x="74" y="266"/>
                    </a:lnTo>
                    <a:lnTo>
                      <a:pt x="104" y="274"/>
                    </a:lnTo>
                    <a:lnTo>
                      <a:pt x="135" y="281"/>
                    </a:lnTo>
                    <a:lnTo>
                      <a:pt x="169" y="287"/>
                    </a:lnTo>
                    <a:lnTo>
                      <a:pt x="206" y="288"/>
                    </a:lnTo>
                    <a:lnTo>
                      <a:pt x="245" y="288"/>
                    </a:lnTo>
                    <a:lnTo>
                      <a:pt x="245" y="288"/>
                    </a:lnTo>
                    <a:lnTo>
                      <a:pt x="247" y="288"/>
                    </a:lnTo>
                    <a:lnTo>
                      <a:pt x="249" y="288"/>
                    </a:lnTo>
                    <a:lnTo>
                      <a:pt x="251" y="288"/>
                    </a:lnTo>
                    <a:lnTo>
                      <a:pt x="251" y="288"/>
                    </a:lnTo>
                    <a:lnTo>
                      <a:pt x="252" y="288"/>
                    </a:lnTo>
                    <a:lnTo>
                      <a:pt x="254" y="288"/>
                    </a:lnTo>
                    <a:lnTo>
                      <a:pt x="256" y="288"/>
                    </a:lnTo>
                    <a:lnTo>
                      <a:pt x="258" y="288"/>
                    </a:lnTo>
                    <a:lnTo>
                      <a:pt x="259" y="288"/>
                    </a:lnTo>
                    <a:lnTo>
                      <a:pt x="261" y="288"/>
                    </a:lnTo>
                    <a:lnTo>
                      <a:pt x="261" y="288"/>
                    </a:lnTo>
                    <a:lnTo>
                      <a:pt x="302" y="288"/>
                    </a:lnTo>
                    <a:lnTo>
                      <a:pt x="346" y="287"/>
                    </a:lnTo>
                    <a:lnTo>
                      <a:pt x="389" y="287"/>
                    </a:lnTo>
                    <a:lnTo>
                      <a:pt x="432" y="283"/>
                    </a:lnTo>
                    <a:lnTo>
                      <a:pt x="472" y="278"/>
                    </a:lnTo>
                    <a:lnTo>
                      <a:pt x="508" y="271"/>
                    </a:lnTo>
                    <a:lnTo>
                      <a:pt x="539" y="259"/>
                    </a:lnTo>
                    <a:lnTo>
                      <a:pt x="563" y="245"/>
                    </a:lnTo>
                    <a:lnTo>
                      <a:pt x="579" y="224"/>
                    </a:lnTo>
                    <a:lnTo>
                      <a:pt x="584" y="200"/>
                    </a:lnTo>
                    <a:lnTo>
                      <a:pt x="584" y="200"/>
                    </a:lnTo>
                    <a:close/>
                  </a:path>
                </a:pathLst>
              </a:custGeom>
              <a:solidFill>
                <a:srgbClr val="F7A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0" name="Freeform 1144">
                <a:extLst>
                  <a:ext uri="{FF2B5EF4-FFF2-40B4-BE49-F238E27FC236}">
                    <a16:creationId xmlns:a16="http://schemas.microsoft.com/office/drawing/2014/main" id="{D1A5D58B-DF13-D4B8-A9EF-E7A7268C9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2550"/>
                <a:ext cx="261" cy="129"/>
              </a:xfrm>
              <a:custGeom>
                <a:avLst/>
                <a:gdLst>
                  <a:gd name="T0" fmla="*/ 521 w 521"/>
                  <a:gd name="T1" fmla="*/ 178 h 258"/>
                  <a:gd name="T2" fmla="*/ 516 w 521"/>
                  <a:gd name="T3" fmla="*/ 152 h 258"/>
                  <a:gd name="T4" fmla="*/ 501 w 521"/>
                  <a:gd name="T5" fmla="*/ 128 h 258"/>
                  <a:gd name="T6" fmla="*/ 480 w 521"/>
                  <a:gd name="T7" fmla="*/ 102 h 258"/>
                  <a:gd name="T8" fmla="*/ 451 w 521"/>
                  <a:gd name="T9" fmla="*/ 78 h 258"/>
                  <a:gd name="T10" fmla="*/ 416 w 521"/>
                  <a:gd name="T11" fmla="*/ 57 h 258"/>
                  <a:gd name="T12" fmla="*/ 380 w 521"/>
                  <a:gd name="T13" fmla="*/ 37 h 258"/>
                  <a:gd name="T14" fmla="*/ 340 w 521"/>
                  <a:gd name="T15" fmla="*/ 21 h 258"/>
                  <a:gd name="T16" fmla="*/ 300 w 521"/>
                  <a:gd name="T17" fmla="*/ 9 h 258"/>
                  <a:gd name="T18" fmla="*/ 262 w 521"/>
                  <a:gd name="T19" fmla="*/ 2 h 258"/>
                  <a:gd name="T20" fmla="*/ 224 w 521"/>
                  <a:gd name="T21" fmla="*/ 0 h 258"/>
                  <a:gd name="T22" fmla="*/ 224 w 521"/>
                  <a:gd name="T23" fmla="*/ 0 h 258"/>
                  <a:gd name="T24" fmla="*/ 190 w 521"/>
                  <a:gd name="T25" fmla="*/ 2 h 258"/>
                  <a:gd name="T26" fmla="*/ 155 w 521"/>
                  <a:gd name="T27" fmla="*/ 9 h 258"/>
                  <a:gd name="T28" fmla="*/ 124 w 521"/>
                  <a:gd name="T29" fmla="*/ 18 h 258"/>
                  <a:gd name="T30" fmla="*/ 95 w 521"/>
                  <a:gd name="T31" fmla="*/ 30 h 258"/>
                  <a:gd name="T32" fmla="*/ 67 w 521"/>
                  <a:gd name="T33" fmla="*/ 45 h 258"/>
                  <a:gd name="T34" fmla="*/ 44 w 521"/>
                  <a:gd name="T35" fmla="*/ 63 h 258"/>
                  <a:gd name="T36" fmla="*/ 25 w 521"/>
                  <a:gd name="T37" fmla="*/ 82 h 258"/>
                  <a:gd name="T38" fmla="*/ 10 w 521"/>
                  <a:gd name="T39" fmla="*/ 104 h 258"/>
                  <a:gd name="T40" fmla="*/ 1 w 521"/>
                  <a:gd name="T41" fmla="*/ 126 h 258"/>
                  <a:gd name="T42" fmla="*/ 0 w 521"/>
                  <a:gd name="T43" fmla="*/ 152 h 258"/>
                  <a:gd name="T44" fmla="*/ 0 w 521"/>
                  <a:gd name="T45" fmla="*/ 152 h 258"/>
                  <a:gd name="T46" fmla="*/ 3 w 521"/>
                  <a:gd name="T47" fmla="*/ 175 h 258"/>
                  <a:gd name="T48" fmla="*/ 12 w 521"/>
                  <a:gd name="T49" fmla="*/ 196 h 258"/>
                  <a:gd name="T50" fmla="*/ 25 w 521"/>
                  <a:gd name="T51" fmla="*/ 213 h 258"/>
                  <a:gd name="T52" fmla="*/ 43 w 521"/>
                  <a:gd name="T53" fmla="*/ 227 h 258"/>
                  <a:gd name="T54" fmla="*/ 65 w 521"/>
                  <a:gd name="T55" fmla="*/ 237 h 258"/>
                  <a:gd name="T56" fmla="*/ 91 w 521"/>
                  <a:gd name="T57" fmla="*/ 246 h 258"/>
                  <a:gd name="T58" fmla="*/ 119 w 521"/>
                  <a:gd name="T59" fmla="*/ 253 h 258"/>
                  <a:gd name="T60" fmla="*/ 150 w 521"/>
                  <a:gd name="T61" fmla="*/ 256 h 258"/>
                  <a:gd name="T62" fmla="*/ 184 w 521"/>
                  <a:gd name="T63" fmla="*/ 258 h 258"/>
                  <a:gd name="T64" fmla="*/ 219 w 521"/>
                  <a:gd name="T65" fmla="*/ 258 h 258"/>
                  <a:gd name="T66" fmla="*/ 219 w 521"/>
                  <a:gd name="T67" fmla="*/ 258 h 258"/>
                  <a:gd name="T68" fmla="*/ 219 w 521"/>
                  <a:gd name="T69" fmla="*/ 258 h 258"/>
                  <a:gd name="T70" fmla="*/ 221 w 521"/>
                  <a:gd name="T71" fmla="*/ 258 h 258"/>
                  <a:gd name="T72" fmla="*/ 222 w 521"/>
                  <a:gd name="T73" fmla="*/ 258 h 258"/>
                  <a:gd name="T74" fmla="*/ 224 w 521"/>
                  <a:gd name="T75" fmla="*/ 258 h 258"/>
                  <a:gd name="T76" fmla="*/ 226 w 521"/>
                  <a:gd name="T77" fmla="*/ 258 h 258"/>
                  <a:gd name="T78" fmla="*/ 228 w 521"/>
                  <a:gd name="T79" fmla="*/ 258 h 258"/>
                  <a:gd name="T80" fmla="*/ 228 w 521"/>
                  <a:gd name="T81" fmla="*/ 258 h 258"/>
                  <a:gd name="T82" fmla="*/ 229 w 521"/>
                  <a:gd name="T83" fmla="*/ 258 h 258"/>
                  <a:gd name="T84" fmla="*/ 231 w 521"/>
                  <a:gd name="T85" fmla="*/ 258 h 258"/>
                  <a:gd name="T86" fmla="*/ 233 w 521"/>
                  <a:gd name="T87" fmla="*/ 258 h 258"/>
                  <a:gd name="T88" fmla="*/ 233 w 521"/>
                  <a:gd name="T89" fmla="*/ 258 h 258"/>
                  <a:gd name="T90" fmla="*/ 269 w 521"/>
                  <a:gd name="T91" fmla="*/ 258 h 258"/>
                  <a:gd name="T92" fmla="*/ 309 w 521"/>
                  <a:gd name="T93" fmla="*/ 256 h 258"/>
                  <a:gd name="T94" fmla="*/ 347 w 521"/>
                  <a:gd name="T95" fmla="*/ 256 h 258"/>
                  <a:gd name="T96" fmla="*/ 387 w 521"/>
                  <a:gd name="T97" fmla="*/ 253 h 258"/>
                  <a:gd name="T98" fmla="*/ 423 w 521"/>
                  <a:gd name="T99" fmla="*/ 249 h 258"/>
                  <a:gd name="T100" fmla="*/ 454 w 521"/>
                  <a:gd name="T101" fmla="*/ 242 h 258"/>
                  <a:gd name="T102" fmla="*/ 482 w 521"/>
                  <a:gd name="T103" fmla="*/ 232 h 258"/>
                  <a:gd name="T104" fmla="*/ 504 w 521"/>
                  <a:gd name="T105" fmla="*/ 218 h 258"/>
                  <a:gd name="T106" fmla="*/ 518 w 521"/>
                  <a:gd name="T107" fmla="*/ 201 h 258"/>
                  <a:gd name="T108" fmla="*/ 521 w 521"/>
                  <a:gd name="T109" fmla="*/ 178 h 258"/>
                  <a:gd name="T110" fmla="*/ 521 w 521"/>
                  <a:gd name="T111" fmla="*/ 17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21" h="258">
                    <a:moveTo>
                      <a:pt x="521" y="178"/>
                    </a:moveTo>
                    <a:lnTo>
                      <a:pt x="516" y="152"/>
                    </a:lnTo>
                    <a:lnTo>
                      <a:pt x="501" y="128"/>
                    </a:lnTo>
                    <a:lnTo>
                      <a:pt x="480" y="102"/>
                    </a:lnTo>
                    <a:lnTo>
                      <a:pt x="451" y="78"/>
                    </a:lnTo>
                    <a:lnTo>
                      <a:pt x="416" y="57"/>
                    </a:lnTo>
                    <a:lnTo>
                      <a:pt x="380" y="37"/>
                    </a:lnTo>
                    <a:lnTo>
                      <a:pt x="340" y="21"/>
                    </a:lnTo>
                    <a:lnTo>
                      <a:pt x="300" y="9"/>
                    </a:lnTo>
                    <a:lnTo>
                      <a:pt x="262" y="2"/>
                    </a:lnTo>
                    <a:lnTo>
                      <a:pt x="224" y="0"/>
                    </a:lnTo>
                    <a:lnTo>
                      <a:pt x="224" y="0"/>
                    </a:lnTo>
                    <a:lnTo>
                      <a:pt x="190" y="2"/>
                    </a:lnTo>
                    <a:lnTo>
                      <a:pt x="155" y="9"/>
                    </a:lnTo>
                    <a:lnTo>
                      <a:pt x="124" y="18"/>
                    </a:lnTo>
                    <a:lnTo>
                      <a:pt x="95" y="30"/>
                    </a:lnTo>
                    <a:lnTo>
                      <a:pt x="67" y="45"/>
                    </a:lnTo>
                    <a:lnTo>
                      <a:pt x="44" y="63"/>
                    </a:lnTo>
                    <a:lnTo>
                      <a:pt x="25" y="82"/>
                    </a:lnTo>
                    <a:lnTo>
                      <a:pt x="10" y="104"/>
                    </a:lnTo>
                    <a:lnTo>
                      <a:pt x="1" y="126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3" y="175"/>
                    </a:lnTo>
                    <a:lnTo>
                      <a:pt x="12" y="196"/>
                    </a:lnTo>
                    <a:lnTo>
                      <a:pt x="25" y="213"/>
                    </a:lnTo>
                    <a:lnTo>
                      <a:pt x="43" y="227"/>
                    </a:lnTo>
                    <a:lnTo>
                      <a:pt x="65" y="237"/>
                    </a:lnTo>
                    <a:lnTo>
                      <a:pt x="91" y="246"/>
                    </a:lnTo>
                    <a:lnTo>
                      <a:pt x="119" y="253"/>
                    </a:lnTo>
                    <a:lnTo>
                      <a:pt x="150" y="256"/>
                    </a:lnTo>
                    <a:lnTo>
                      <a:pt x="184" y="258"/>
                    </a:lnTo>
                    <a:lnTo>
                      <a:pt x="219" y="258"/>
                    </a:lnTo>
                    <a:lnTo>
                      <a:pt x="219" y="258"/>
                    </a:lnTo>
                    <a:lnTo>
                      <a:pt x="219" y="258"/>
                    </a:lnTo>
                    <a:lnTo>
                      <a:pt x="221" y="258"/>
                    </a:lnTo>
                    <a:lnTo>
                      <a:pt x="222" y="258"/>
                    </a:lnTo>
                    <a:lnTo>
                      <a:pt x="224" y="258"/>
                    </a:lnTo>
                    <a:lnTo>
                      <a:pt x="226" y="258"/>
                    </a:lnTo>
                    <a:lnTo>
                      <a:pt x="228" y="258"/>
                    </a:lnTo>
                    <a:lnTo>
                      <a:pt x="228" y="258"/>
                    </a:lnTo>
                    <a:lnTo>
                      <a:pt x="229" y="258"/>
                    </a:lnTo>
                    <a:lnTo>
                      <a:pt x="231" y="258"/>
                    </a:lnTo>
                    <a:lnTo>
                      <a:pt x="233" y="258"/>
                    </a:lnTo>
                    <a:lnTo>
                      <a:pt x="233" y="258"/>
                    </a:lnTo>
                    <a:lnTo>
                      <a:pt x="269" y="258"/>
                    </a:lnTo>
                    <a:lnTo>
                      <a:pt x="309" y="256"/>
                    </a:lnTo>
                    <a:lnTo>
                      <a:pt x="347" y="256"/>
                    </a:lnTo>
                    <a:lnTo>
                      <a:pt x="387" y="253"/>
                    </a:lnTo>
                    <a:lnTo>
                      <a:pt x="423" y="249"/>
                    </a:lnTo>
                    <a:lnTo>
                      <a:pt x="454" y="242"/>
                    </a:lnTo>
                    <a:lnTo>
                      <a:pt x="482" y="232"/>
                    </a:lnTo>
                    <a:lnTo>
                      <a:pt x="504" y="218"/>
                    </a:lnTo>
                    <a:lnTo>
                      <a:pt x="518" y="201"/>
                    </a:lnTo>
                    <a:lnTo>
                      <a:pt x="521" y="178"/>
                    </a:lnTo>
                    <a:lnTo>
                      <a:pt x="521" y="178"/>
                    </a:lnTo>
                    <a:close/>
                  </a:path>
                </a:pathLst>
              </a:custGeom>
              <a:solidFill>
                <a:srgbClr val="F0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1" name="Freeform 1145">
                <a:extLst>
                  <a:ext uri="{FF2B5EF4-FFF2-40B4-BE49-F238E27FC236}">
                    <a16:creationId xmlns:a16="http://schemas.microsoft.com/office/drawing/2014/main" id="{9BFFBE57-B758-9809-D549-F1730324F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2554"/>
                <a:ext cx="230" cy="114"/>
              </a:xfrm>
              <a:custGeom>
                <a:avLst/>
                <a:gdLst>
                  <a:gd name="T0" fmla="*/ 462 w 462"/>
                  <a:gd name="T1" fmla="*/ 159 h 228"/>
                  <a:gd name="T2" fmla="*/ 458 w 462"/>
                  <a:gd name="T3" fmla="*/ 135 h 228"/>
                  <a:gd name="T4" fmla="*/ 444 w 462"/>
                  <a:gd name="T5" fmla="*/ 113 h 228"/>
                  <a:gd name="T6" fmla="*/ 425 w 462"/>
                  <a:gd name="T7" fmla="*/ 90 h 228"/>
                  <a:gd name="T8" fmla="*/ 399 w 462"/>
                  <a:gd name="T9" fmla="*/ 69 h 228"/>
                  <a:gd name="T10" fmla="*/ 370 w 462"/>
                  <a:gd name="T11" fmla="*/ 50 h 228"/>
                  <a:gd name="T12" fmla="*/ 337 w 462"/>
                  <a:gd name="T13" fmla="*/ 33 h 228"/>
                  <a:gd name="T14" fmla="*/ 303 w 462"/>
                  <a:gd name="T15" fmla="*/ 19 h 228"/>
                  <a:gd name="T16" fmla="*/ 266 w 462"/>
                  <a:gd name="T17" fmla="*/ 9 h 228"/>
                  <a:gd name="T18" fmla="*/ 232 w 462"/>
                  <a:gd name="T19" fmla="*/ 2 h 228"/>
                  <a:gd name="T20" fmla="*/ 199 w 462"/>
                  <a:gd name="T21" fmla="*/ 0 h 228"/>
                  <a:gd name="T22" fmla="*/ 199 w 462"/>
                  <a:gd name="T23" fmla="*/ 0 h 228"/>
                  <a:gd name="T24" fmla="*/ 168 w 462"/>
                  <a:gd name="T25" fmla="*/ 2 h 228"/>
                  <a:gd name="T26" fmla="*/ 138 w 462"/>
                  <a:gd name="T27" fmla="*/ 7 h 228"/>
                  <a:gd name="T28" fmla="*/ 111 w 462"/>
                  <a:gd name="T29" fmla="*/ 16 h 228"/>
                  <a:gd name="T30" fmla="*/ 83 w 462"/>
                  <a:gd name="T31" fmla="*/ 26 h 228"/>
                  <a:gd name="T32" fmla="*/ 61 w 462"/>
                  <a:gd name="T33" fmla="*/ 40 h 228"/>
                  <a:gd name="T34" fmla="*/ 40 w 462"/>
                  <a:gd name="T35" fmla="*/ 56 h 228"/>
                  <a:gd name="T36" fmla="*/ 23 w 462"/>
                  <a:gd name="T37" fmla="*/ 73 h 228"/>
                  <a:gd name="T38" fmla="*/ 11 w 462"/>
                  <a:gd name="T39" fmla="*/ 92 h 228"/>
                  <a:gd name="T40" fmla="*/ 2 w 462"/>
                  <a:gd name="T41" fmla="*/ 114 h 228"/>
                  <a:gd name="T42" fmla="*/ 0 w 462"/>
                  <a:gd name="T43" fmla="*/ 135 h 228"/>
                  <a:gd name="T44" fmla="*/ 0 w 462"/>
                  <a:gd name="T45" fmla="*/ 135 h 228"/>
                  <a:gd name="T46" fmla="*/ 4 w 462"/>
                  <a:gd name="T47" fmla="*/ 157 h 228"/>
                  <a:gd name="T48" fmla="*/ 11 w 462"/>
                  <a:gd name="T49" fmla="*/ 175 h 228"/>
                  <a:gd name="T50" fmla="*/ 23 w 462"/>
                  <a:gd name="T51" fmla="*/ 189 h 228"/>
                  <a:gd name="T52" fmla="*/ 40 w 462"/>
                  <a:gd name="T53" fmla="*/ 201 h 228"/>
                  <a:gd name="T54" fmla="*/ 59 w 462"/>
                  <a:gd name="T55" fmla="*/ 211 h 228"/>
                  <a:gd name="T56" fmla="*/ 81 w 462"/>
                  <a:gd name="T57" fmla="*/ 218 h 228"/>
                  <a:gd name="T58" fmla="*/ 107 w 462"/>
                  <a:gd name="T59" fmla="*/ 223 h 228"/>
                  <a:gd name="T60" fmla="*/ 135 w 462"/>
                  <a:gd name="T61" fmla="*/ 227 h 228"/>
                  <a:gd name="T62" fmla="*/ 164 w 462"/>
                  <a:gd name="T63" fmla="*/ 228 h 228"/>
                  <a:gd name="T64" fmla="*/ 194 w 462"/>
                  <a:gd name="T65" fmla="*/ 228 h 228"/>
                  <a:gd name="T66" fmla="*/ 194 w 462"/>
                  <a:gd name="T67" fmla="*/ 228 h 228"/>
                  <a:gd name="T68" fmla="*/ 196 w 462"/>
                  <a:gd name="T69" fmla="*/ 228 h 228"/>
                  <a:gd name="T70" fmla="*/ 197 w 462"/>
                  <a:gd name="T71" fmla="*/ 228 h 228"/>
                  <a:gd name="T72" fmla="*/ 199 w 462"/>
                  <a:gd name="T73" fmla="*/ 228 h 228"/>
                  <a:gd name="T74" fmla="*/ 199 w 462"/>
                  <a:gd name="T75" fmla="*/ 228 h 228"/>
                  <a:gd name="T76" fmla="*/ 201 w 462"/>
                  <a:gd name="T77" fmla="*/ 228 h 228"/>
                  <a:gd name="T78" fmla="*/ 202 w 462"/>
                  <a:gd name="T79" fmla="*/ 228 h 228"/>
                  <a:gd name="T80" fmla="*/ 204 w 462"/>
                  <a:gd name="T81" fmla="*/ 228 h 228"/>
                  <a:gd name="T82" fmla="*/ 204 w 462"/>
                  <a:gd name="T83" fmla="*/ 228 h 228"/>
                  <a:gd name="T84" fmla="*/ 206 w 462"/>
                  <a:gd name="T85" fmla="*/ 228 h 228"/>
                  <a:gd name="T86" fmla="*/ 208 w 462"/>
                  <a:gd name="T87" fmla="*/ 228 h 228"/>
                  <a:gd name="T88" fmla="*/ 208 w 462"/>
                  <a:gd name="T89" fmla="*/ 228 h 228"/>
                  <a:gd name="T90" fmla="*/ 240 w 462"/>
                  <a:gd name="T91" fmla="*/ 228 h 228"/>
                  <a:gd name="T92" fmla="*/ 275 w 462"/>
                  <a:gd name="T93" fmla="*/ 227 h 228"/>
                  <a:gd name="T94" fmla="*/ 310 w 462"/>
                  <a:gd name="T95" fmla="*/ 227 h 228"/>
                  <a:gd name="T96" fmla="*/ 342 w 462"/>
                  <a:gd name="T97" fmla="*/ 225 h 228"/>
                  <a:gd name="T98" fmla="*/ 375 w 462"/>
                  <a:gd name="T99" fmla="*/ 220 h 228"/>
                  <a:gd name="T100" fmla="*/ 403 w 462"/>
                  <a:gd name="T101" fmla="*/ 215 h 228"/>
                  <a:gd name="T102" fmla="*/ 427 w 462"/>
                  <a:gd name="T103" fmla="*/ 206 h 228"/>
                  <a:gd name="T104" fmla="*/ 446 w 462"/>
                  <a:gd name="T105" fmla="*/ 194 h 228"/>
                  <a:gd name="T106" fmla="*/ 458 w 462"/>
                  <a:gd name="T107" fmla="*/ 178 h 228"/>
                  <a:gd name="T108" fmla="*/ 462 w 462"/>
                  <a:gd name="T109" fmla="*/ 159 h 228"/>
                  <a:gd name="T110" fmla="*/ 462 w 462"/>
                  <a:gd name="T111" fmla="*/ 159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62" h="228">
                    <a:moveTo>
                      <a:pt x="462" y="159"/>
                    </a:moveTo>
                    <a:lnTo>
                      <a:pt x="458" y="135"/>
                    </a:lnTo>
                    <a:lnTo>
                      <a:pt x="444" y="113"/>
                    </a:lnTo>
                    <a:lnTo>
                      <a:pt x="425" y="90"/>
                    </a:lnTo>
                    <a:lnTo>
                      <a:pt x="399" y="69"/>
                    </a:lnTo>
                    <a:lnTo>
                      <a:pt x="370" y="50"/>
                    </a:lnTo>
                    <a:lnTo>
                      <a:pt x="337" y="33"/>
                    </a:lnTo>
                    <a:lnTo>
                      <a:pt x="303" y="19"/>
                    </a:lnTo>
                    <a:lnTo>
                      <a:pt x="266" y="9"/>
                    </a:lnTo>
                    <a:lnTo>
                      <a:pt x="232" y="2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68" y="2"/>
                    </a:lnTo>
                    <a:lnTo>
                      <a:pt x="138" y="7"/>
                    </a:lnTo>
                    <a:lnTo>
                      <a:pt x="111" y="16"/>
                    </a:lnTo>
                    <a:lnTo>
                      <a:pt x="83" y="26"/>
                    </a:lnTo>
                    <a:lnTo>
                      <a:pt x="61" y="40"/>
                    </a:lnTo>
                    <a:lnTo>
                      <a:pt x="40" y="56"/>
                    </a:lnTo>
                    <a:lnTo>
                      <a:pt x="23" y="73"/>
                    </a:lnTo>
                    <a:lnTo>
                      <a:pt x="11" y="92"/>
                    </a:lnTo>
                    <a:lnTo>
                      <a:pt x="2" y="114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4" y="157"/>
                    </a:lnTo>
                    <a:lnTo>
                      <a:pt x="11" y="175"/>
                    </a:lnTo>
                    <a:lnTo>
                      <a:pt x="23" y="189"/>
                    </a:lnTo>
                    <a:lnTo>
                      <a:pt x="40" y="201"/>
                    </a:lnTo>
                    <a:lnTo>
                      <a:pt x="59" y="211"/>
                    </a:lnTo>
                    <a:lnTo>
                      <a:pt x="81" y="218"/>
                    </a:lnTo>
                    <a:lnTo>
                      <a:pt x="107" y="223"/>
                    </a:lnTo>
                    <a:lnTo>
                      <a:pt x="135" y="227"/>
                    </a:lnTo>
                    <a:lnTo>
                      <a:pt x="164" y="228"/>
                    </a:lnTo>
                    <a:lnTo>
                      <a:pt x="194" y="228"/>
                    </a:lnTo>
                    <a:lnTo>
                      <a:pt x="194" y="228"/>
                    </a:lnTo>
                    <a:lnTo>
                      <a:pt x="196" y="228"/>
                    </a:lnTo>
                    <a:lnTo>
                      <a:pt x="197" y="228"/>
                    </a:lnTo>
                    <a:lnTo>
                      <a:pt x="199" y="228"/>
                    </a:lnTo>
                    <a:lnTo>
                      <a:pt x="199" y="228"/>
                    </a:lnTo>
                    <a:lnTo>
                      <a:pt x="201" y="228"/>
                    </a:lnTo>
                    <a:lnTo>
                      <a:pt x="202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6" y="228"/>
                    </a:lnTo>
                    <a:lnTo>
                      <a:pt x="208" y="228"/>
                    </a:lnTo>
                    <a:lnTo>
                      <a:pt x="208" y="228"/>
                    </a:lnTo>
                    <a:lnTo>
                      <a:pt x="240" y="228"/>
                    </a:lnTo>
                    <a:lnTo>
                      <a:pt x="275" y="227"/>
                    </a:lnTo>
                    <a:lnTo>
                      <a:pt x="310" y="227"/>
                    </a:lnTo>
                    <a:lnTo>
                      <a:pt x="342" y="225"/>
                    </a:lnTo>
                    <a:lnTo>
                      <a:pt x="375" y="220"/>
                    </a:lnTo>
                    <a:lnTo>
                      <a:pt x="403" y="215"/>
                    </a:lnTo>
                    <a:lnTo>
                      <a:pt x="427" y="206"/>
                    </a:lnTo>
                    <a:lnTo>
                      <a:pt x="446" y="194"/>
                    </a:lnTo>
                    <a:lnTo>
                      <a:pt x="458" y="178"/>
                    </a:lnTo>
                    <a:lnTo>
                      <a:pt x="462" y="159"/>
                    </a:lnTo>
                    <a:lnTo>
                      <a:pt x="462" y="159"/>
                    </a:lnTo>
                    <a:close/>
                  </a:path>
                </a:pathLst>
              </a:custGeom>
              <a:solidFill>
                <a:srgbClr val="E97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2" name="Freeform 1146">
                <a:extLst>
                  <a:ext uri="{FF2B5EF4-FFF2-40B4-BE49-F238E27FC236}">
                    <a16:creationId xmlns:a16="http://schemas.microsoft.com/office/drawing/2014/main" id="{8669C9EB-B6AC-365D-47EC-B46310EDA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2557"/>
                <a:ext cx="201" cy="99"/>
              </a:xfrm>
              <a:custGeom>
                <a:avLst/>
                <a:gdLst>
                  <a:gd name="T0" fmla="*/ 403 w 403"/>
                  <a:gd name="T1" fmla="*/ 138 h 199"/>
                  <a:gd name="T2" fmla="*/ 397 w 403"/>
                  <a:gd name="T3" fmla="*/ 118 h 199"/>
                  <a:gd name="T4" fmla="*/ 387 w 403"/>
                  <a:gd name="T5" fmla="*/ 99 h 199"/>
                  <a:gd name="T6" fmla="*/ 370 w 403"/>
                  <a:gd name="T7" fmla="*/ 78 h 199"/>
                  <a:gd name="T8" fmla="*/ 347 w 403"/>
                  <a:gd name="T9" fmla="*/ 61 h 199"/>
                  <a:gd name="T10" fmla="*/ 321 w 403"/>
                  <a:gd name="T11" fmla="*/ 43 h 199"/>
                  <a:gd name="T12" fmla="*/ 292 w 403"/>
                  <a:gd name="T13" fmla="*/ 29 h 199"/>
                  <a:gd name="T14" fmla="*/ 263 w 403"/>
                  <a:gd name="T15" fmla="*/ 17 h 199"/>
                  <a:gd name="T16" fmla="*/ 232 w 403"/>
                  <a:gd name="T17" fmla="*/ 7 h 199"/>
                  <a:gd name="T18" fmla="*/ 202 w 403"/>
                  <a:gd name="T19" fmla="*/ 2 h 199"/>
                  <a:gd name="T20" fmla="*/ 173 w 403"/>
                  <a:gd name="T21" fmla="*/ 0 h 199"/>
                  <a:gd name="T22" fmla="*/ 173 w 403"/>
                  <a:gd name="T23" fmla="*/ 0 h 199"/>
                  <a:gd name="T24" fmla="*/ 147 w 403"/>
                  <a:gd name="T25" fmla="*/ 2 h 199"/>
                  <a:gd name="T26" fmla="*/ 119 w 403"/>
                  <a:gd name="T27" fmla="*/ 7 h 199"/>
                  <a:gd name="T28" fmla="*/ 95 w 403"/>
                  <a:gd name="T29" fmla="*/ 14 h 199"/>
                  <a:gd name="T30" fmla="*/ 73 w 403"/>
                  <a:gd name="T31" fmla="*/ 24 h 199"/>
                  <a:gd name="T32" fmla="*/ 52 w 403"/>
                  <a:gd name="T33" fmla="*/ 36 h 199"/>
                  <a:gd name="T34" fmla="*/ 35 w 403"/>
                  <a:gd name="T35" fmla="*/ 49 h 199"/>
                  <a:gd name="T36" fmla="*/ 21 w 403"/>
                  <a:gd name="T37" fmla="*/ 64 h 199"/>
                  <a:gd name="T38" fmla="*/ 9 w 403"/>
                  <a:gd name="T39" fmla="*/ 81 h 199"/>
                  <a:gd name="T40" fmla="*/ 3 w 403"/>
                  <a:gd name="T41" fmla="*/ 100 h 199"/>
                  <a:gd name="T42" fmla="*/ 0 w 403"/>
                  <a:gd name="T43" fmla="*/ 119 h 199"/>
                  <a:gd name="T44" fmla="*/ 0 w 403"/>
                  <a:gd name="T45" fmla="*/ 119 h 199"/>
                  <a:gd name="T46" fmla="*/ 3 w 403"/>
                  <a:gd name="T47" fmla="*/ 138 h 199"/>
                  <a:gd name="T48" fmla="*/ 10 w 403"/>
                  <a:gd name="T49" fmla="*/ 152 h 199"/>
                  <a:gd name="T50" fmla="*/ 21 w 403"/>
                  <a:gd name="T51" fmla="*/ 166 h 199"/>
                  <a:gd name="T52" fmla="*/ 35 w 403"/>
                  <a:gd name="T53" fmla="*/ 176 h 199"/>
                  <a:gd name="T54" fmla="*/ 52 w 403"/>
                  <a:gd name="T55" fmla="*/ 183 h 199"/>
                  <a:gd name="T56" fmla="*/ 71 w 403"/>
                  <a:gd name="T57" fmla="*/ 190 h 199"/>
                  <a:gd name="T58" fmla="*/ 93 w 403"/>
                  <a:gd name="T59" fmla="*/ 194 h 199"/>
                  <a:gd name="T60" fmla="*/ 117 w 403"/>
                  <a:gd name="T61" fmla="*/ 197 h 199"/>
                  <a:gd name="T62" fmla="*/ 143 w 403"/>
                  <a:gd name="T63" fmla="*/ 199 h 199"/>
                  <a:gd name="T64" fmla="*/ 169 w 403"/>
                  <a:gd name="T65" fmla="*/ 199 h 199"/>
                  <a:gd name="T66" fmla="*/ 169 w 403"/>
                  <a:gd name="T67" fmla="*/ 199 h 199"/>
                  <a:gd name="T68" fmla="*/ 171 w 403"/>
                  <a:gd name="T69" fmla="*/ 199 h 199"/>
                  <a:gd name="T70" fmla="*/ 171 w 403"/>
                  <a:gd name="T71" fmla="*/ 199 h 199"/>
                  <a:gd name="T72" fmla="*/ 173 w 403"/>
                  <a:gd name="T73" fmla="*/ 199 h 199"/>
                  <a:gd name="T74" fmla="*/ 175 w 403"/>
                  <a:gd name="T75" fmla="*/ 199 h 199"/>
                  <a:gd name="T76" fmla="*/ 175 w 403"/>
                  <a:gd name="T77" fmla="*/ 199 h 199"/>
                  <a:gd name="T78" fmla="*/ 176 w 403"/>
                  <a:gd name="T79" fmla="*/ 199 h 199"/>
                  <a:gd name="T80" fmla="*/ 178 w 403"/>
                  <a:gd name="T81" fmla="*/ 199 h 199"/>
                  <a:gd name="T82" fmla="*/ 178 w 403"/>
                  <a:gd name="T83" fmla="*/ 199 h 199"/>
                  <a:gd name="T84" fmla="*/ 180 w 403"/>
                  <a:gd name="T85" fmla="*/ 199 h 199"/>
                  <a:gd name="T86" fmla="*/ 181 w 403"/>
                  <a:gd name="T87" fmla="*/ 199 h 199"/>
                  <a:gd name="T88" fmla="*/ 181 w 403"/>
                  <a:gd name="T89" fmla="*/ 199 h 199"/>
                  <a:gd name="T90" fmla="*/ 209 w 403"/>
                  <a:gd name="T91" fmla="*/ 197 h 199"/>
                  <a:gd name="T92" fmla="*/ 238 w 403"/>
                  <a:gd name="T93" fmla="*/ 197 h 199"/>
                  <a:gd name="T94" fmla="*/ 270 w 403"/>
                  <a:gd name="T95" fmla="*/ 197 h 199"/>
                  <a:gd name="T96" fmla="*/ 299 w 403"/>
                  <a:gd name="T97" fmla="*/ 195 h 199"/>
                  <a:gd name="T98" fmla="*/ 327 w 403"/>
                  <a:gd name="T99" fmla="*/ 192 h 199"/>
                  <a:gd name="T100" fmla="*/ 351 w 403"/>
                  <a:gd name="T101" fmla="*/ 187 h 199"/>
                  <a:gd name="T102" fmla="*/ 372 w 403"/>
                  <a:gd name="T103" fmla="*/ 180 h 199"/>
                  <a:gd name="T104" fmla="*/ 389 w 403"/>
                  <a:gd name="T105" fmla="*/ 169 h 199"/>
                  <a:gd name="T106" fmla="*/ 399 w 403"/>
                  <a:gd name="T107" fmla="*/ 156 h 199"/>
                  <a:gd name="T108" fmla="*/ 403 w 403"/>
                  <a:gd name="T109" fmla="*/ 138 h 199"/>
                  <a:gd name="T110" fmla="*/ 403 w 403"/>
                  <a:gd name="T111" fmla="*/ 13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3" h="199">
                    <a:moveTo>
                      <a:pt x="403" y="138"/>
                    </a:moveTo>
                    <a:lnTo>
                      <a:pt x="397" y="118"/>
                    </a:lnTo>
                    <a:lnTo>
                      <a:pt x="387" y="99"/>
                    </a:lnTo>
                    <a:lnTo>
                      <a:pt x="370" y="78"/>
                    </a:lnTo>
                    <a:lnTo>
                      <a:pt x="347" y="61"/>
                    </a:lnTo>
                    <a:lnTo>
                      <a:pt x="321" y="43"/>
                    </a:lnTo>
                    <a:lnTo>
                      <a:pt x="292" y="29"/>
                    </a:lnTo>
                    <a:lnTo>
                      <a:pt x="263" y="17"/>
                    </a:lnTo>
                    <a:lnTo>
                      <a:pt x="232" y="7"/>
                    </a:lnTo>
                    <a:lnTo>
                      <a:pt x="202" y="2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47" y="2"/>
                    </a:lnTo>
                    <a:lnTo>
                      <a:pt x="119" y="7"/>
                    </a:lnTo>
                    <a:lnTo>
                      <a:pt x="95" y="14"/>
                    </a:lnTo>
                    <a:lnTo>
                      <a:pt x="73" y="24"/>
                    </a:lnTo>
                    <a:lnTo>
                      <a:pt x="52" y="36"/>
                    </a:lnTo>
                    <a:lnTo>
                      <a:pt x="35" y="49"/>
                    </a:lnTo>
                    <a:lnTo>
                      <a:pt x="21" y="64"/>
                    </a:lnTo>
                    <a:lnTo>
                      <a:pt x="9" y="81"/>
                    </a:lnTo>
                    <a:lnTo>
                      <a:pt x="3" y="100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3" y="138"/>
                    </a:lnTo>
                    <a:lnTo>
                      <a:pt x="10" y="152"/>
                    </a:lnTo>
                    <a:lnTo>
                      <a:pt x="21" y="166"/>
                    </a:lnTo>
                    <a:lnTo>
                      <a:pt x="35" y="176"/>
                    </a:lnTo>
                    <a:lnTo>
                      <a:pt x="52" y="183"/>
                    </a:lnTo>
                    <a:lnTo>
                      <a:pt x="71" y="190"/>
                    </a:lnTo>
                    <a:lnTo>
                      <a:pt x="93" y="194"/>
                    </a:lnTo>
                    <a:lnTo>
                      <a:pt x="117" y="197"/>
                    </a:lnTo>
                    <a:lnTo>
                      <a:pt x="143" y="199"/>
                    </a:lnTo>
                    <a:lnTo>
                      <a:pt x="169" y="199"/>
                    </a:lnTo>
                    <a:lnTo>
                      <a:pt x="169" y="199"/>
                    </a:lnTo>
                    <a:lnTo>
                      <a:pt x="171" y="199"/>
                    </a:lnTo>
                    <a:lnTo>
                      <a:pt x="171" y="199"/>
                    </a:lnTo>
                    <a:lnTo>
                      <a:pt x="173" y="199"/>
                    </a:lnTo>
                    <a:lnTo>
                      <a:pt x="175" y="199"/>
                    </a:lnTo>
                    <a:lnTo>
                      <a:pt x="175" y="199"/>
                    </a:lnTo>
                    <a:lnTo>
                      <a:pt x="176" y="199"/>
                    </a:lnTo>
                    <a:lnTo>
                      <a:pt x="178" y="199"/>
                    </a:lnTo>
                    <a:lnTo>
                      <a:pt x="178" y="199"/>
                    </a:lnTo>
                    <a:lnTo>
                      <a:pt x="180" y="199"/>
                    </a:lnTo>
                    <a:lnTo>
                      <a:pt x="181" y="199"/>
                    </a:lnTo>
                    <a:lnTo>
                      <a:pt x="181" y="199"/>
                    </a:lnTo>
                    <a:lnTo>
                      <a:pt x="209" y="197"/>
                    </a:lnTo>
                    <a:lnTo>
                      <a:pt x="238" y="197"/>
                    </a:lnTo>
                    <a:lnTo>
                      <a:pt x="270" y="197"/>
                    </a:lnTo>
                    <a:lnTo>
                      <a:pt x="299" y="195"/>
                    </a:lnTo>
                    <a:lnTo>
                      <a:pt x="327" y="192"/>
                    </a:lnTo>
                    <a:lnTo>
                      <a:pt x="351" y="187"/>
                    </a:lnTo>
                    <a:lnTo>
                      <a:pt x="372" y="180"/>
                    </a:lnTo>
                    <a:lnTo>
                      <a:pt x="389" y="169"/>
                    </a:lnTo>
                    <a:lnTo>
                      <a:pt x="399" y="156"/>
                    </a:lnTo>
                    <a:lnTo>
                      <a:pt x="403" y="138"/>
                    </a:lnTo>
                    <a:lnTo>
                      <a:pt x="403" y="138"/>
                    </a:lnTo>
                    <a:close/>
                  </a:path>
                </a:pathLst>
              </a:custGeom>
              <a:solidFill>
                <a:srgbClr val="E16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3" name="Freeform 1147">
                <a:extLst>
                  <a:ext uri="{FF2B5EF4-FFF2-40B4-BE49-F238E27FC236}">
                    <a16:creationId xmlns:a16="http://schemas.microsoft.com/office/drawing/2014/main" id="{6D15C728-DDB5-9E03-938B-FBB46084C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561"/>
                <a:ext cx="170" cy="84"/>
              </a:xfrm>
              <a:custGeom>
                <a:avLst/>
                <a:gdLst>
                  <a:gd name="T0" fmla="*/ 341 w 341"/>
                  <a:gd name="T1" fmla="*/ 118 h 169"/>
                  <a:gd name="T2" fmla="*/ 337 w 341"/>
                  <a:gd name="T3" fmla="*/ 100 h 169"/>
                  <a:gd name="T4" fmla="*/ 327 w 341"/>
                  <a:gd name="T5" fmla="*/ 83 h 169"/>
                  <a:gd name="T6" fmla="*/ 313 w 341"/>
                  <a:gd name="T7" fmla="*/ 67 h 169"/>
                  <a:gd name="T8" fmla="*/ 294 w 341"/>
                  <a:gd name="T9" fmla="*/ 52 h 169"/>
                  <a:gd name="T10" fmla="*/ 272 w 341"/>
                  <a:gd name="T11" fmla="*/ 38 h 169"/>
                  <a:gd name="T12" fmla="*/ 248 w 341"/>
                  <a:gd name="T13" fmla="*/ 24 h 169"/>
                  <a:gd name="T14" fmla="*/ 222 w 341"/>
                  <a:gd name="T15" fmla="*/ 14 h 169"/>
                  <a:gd name="T16" fmla="*/ 196 w 341"/>
                  <a:gd name="T17" fmla="*/ 7 h 169"/>
                  <a:gd name="T18" fmla="*/ 170 w 341"/>
                  <a:gd name="T19" fmla="*/ 2 h 169"/>
                  <a:gd name="T20" fmla="*/ 146 w 341"/>
                  <a:gd name="T21" fmla="*/ 0 h 169"/>
                  <a:gd name="T22" fmla="*/ 146 w 341"/>
                  <a:gd name="T23" fmla="*/ 0 h 169"/>
                  <a:gd name="T24" fmla="*/ 123 w 341"/>
                  <a:gd name="T25" fmla="*/ 2 h 169"/>
                  <a:gd name="T26" fmla="*/ 101 w 341"/>
                  <a:gd name="T27" fmla="*/ 7 h 169"/>
                  <a:gd name="T28" fmla="*/ 80 w 341"/>
                  <a:gd name="T29" fmla="*/ 12 h 169"/>
                  <a:gd name="T30" fmla="*/ 61 w 341"/>
                  <a:gd name="T31" fmla="*/ 21 h 169"/>
                  <a:gd name="T32" fmla="*/ 44 w 341"/>
                  <a:gd name="T33" fmla="*/ 31 h 169"/>
                  <a:gd name="T34" fmla="*/ 28 w 341"/>
                  <a:gd name="T35" fmla="*/ 43 h 169"/>
                  <a:gd name="T36" fmla="*/ 16 w 341"/>
                  <a:gd name="T37" fmla="*/ 57 h 169"/>
                  <a:gd name="T38" fmla="*/ 7 w 341"/>
                  <a:gd name="T39" fmla="*/ 71 h 169"/>
                  <a:gd name="T40" fmla="*/ 2 w 341"/>
                  <a:gd name="T41" fmla="*/ 86 h 169"/>
                  <a:gd name="T42" fmla="*/ 0 w 341"/>
                  <a:gd name="T43" fmla="*/ 104 h 169"/>
                  <a:gd name="T44" fmla="*/ 0 w 341"/>
                  <a:gd name="T45" fmla="*/ 104 h 169"/>
                  <a:gd name="T46" fmla="*/ 2 w 341"/>
                  <a:gd name="T47" fmla="*/ 119 h 169"/>
                  <a:gd name="T48" fmla="*/ 7 w 341"/>
                  <a:gd name="T49" fmla="*/ 131 h 169"/>
                  <a:gd name="T50" fmla="*/ 18 w 341"/>
                  <a:gd name="T51" fmla="*/ 142 h 169"/>
                  <a:gd name="T52" fmla="*/ 30 w 341"/>
                  <a:gd name="T53" fmla="*/ 150 h 169"/>
                  <a:gd name="T54" fmla="*/ 44 w 341"/>
                  <a:gd name="T55" fmla="*/ 157 h 169"/>
                  <a:gd name="T56" fmla="*/ 61 w 341"/>
                  <a:gd name="T57" fmla="*/ 162 h 169"/>
                  <a:gd name="T58" fmla="*/ 80 w 341"/>
                  <a:gd name="T59" fmla="*/ 166 h 169"/>
                  <a:gd name="T60" fmla="*/ 99 w 341"/>
                  <a:gd name="T61" fmla="*/ 168 h 169"/>
                  <a:gd name="T62" fmla="*/ 121 w 341"/>
                  <a:gd name="T63" fmla="*/ 169 h 169"/>
                  <a:gd name="T64" fmla="*/ 144 w 341"/>
                  <a:gd name="T65" fmla="*/ 169 h 169"/>
                  <a:gd name="T66" fmla="*/ 144 w 341"/>
                  <a:gd name="T67" fmla="*/ 169 h 169"/>
                  <a:gd name="T68" fmla="*/ 146 w 341"/>
                  <a:gd name="T69" fmla="*/ 169 h 169"/>
                  <a:gd name="T70" fmla="*/ 146 w 341"/>
                  <a:gd name="T71" fmla="*/ 169 h 169"/>
                  <a:gd name="T72" fmla="*/ 147 w 341"/>
                  <a:gd name="T73" fmla="*/ 169 h 169"/>
                  <a:gd name="T74" fmla="*/ 147 w 341"/>
                  <a:gd name="T75" fmla="*/ 169 h 169"/>
                  <a:gd name="T76" fmla="*/ 149 w 341"/>
                  <a:gd name="T77" fmla="*/ 169 h 169"/>
                  <a:gd name="T78" fmla="*/ 149 w 341"/>
                  <a:gd name="T79" fmla="*/ 169 h 169"/>
                  <a:gd name="T80" fmla="*/ 151 w 341"/>
                  <a:gd name="T81" fmla="*/ 169 h 169"/>
                  <a:gd name="T82" fmla="*/ 151 w 341"/>
                  <a:gd name="T83" fmla="*/ 169 h 169"/>
                  <a:gd name="T84" fmla="*/ 153 w 341"/>
                  <a:gd name="T85" fmla="*/ 168 h 169"/>
                  <a:gd name="T86" fmla="*/ 154 w 341"/>
                  <a:gd name="T87" fmla="*/ 168 h 169"/>
                  <a:gd name="T88" fmla="*/ 154 w 341"/>
                  <a:gd name="T89" fmla="*/ 168 h 169"/>
                  <a:gd name="T90" fmla="*/ 178 w 341"/>
                  <a:gd name="T91" fmla="*/ 168 h 169"/>
                  <a:gd name="T92" fmla="*/ 203 w 341"/>
                  <a:gd name="T93" fmla="*/ 168 h 169"/>
                  <a:gd name="T94" fmla="*/ 229 w 341"/>
                  <a:gd name="T95" fmla="*/ 168 h 169"/>
                  <a:gd name="T96" fmla="*/ 254 w 341"/>
                  <a:gd name="T97" fmla="*/ 166 h 169"/>
                  <a:gd name="T98" fmla="*/ 277 w 341"/>
                  <a:gd name="T99" fmla="*/ 164 h 169"/>
                  <a:gd name="T100" fmla="*/ 298 w 341"/>
                  <a:gd name="T101" fmla="*/ 159 h 169"/>
                  <a:gd name="T102" fmla="*/ 315 w 341"/>
                  <a:gd name="T103" fmla="*/ 152 h 169"/>
                  <a:gd name="T104" fmla="*/ 329 w 341"/>
                  <a:gd name="T105" fmla="*/ 143 h 169"/>
                  <a:gd name="T106" fmla="*/ 337 w 341"/>
                  <a:gd name="T107" fmla="*/ 133 h 169"/>
                  <a:gd name="T108" fmla="*/ 341 w 341"/>
                  <a:gd name="T109" fmla="*/ 118 h 169"/>
                  <a:gd name="T110" fmla="*/ 341 w 341"/>
                  <a:gd name="T111" fmla="*/ 11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1" h="169">
                    <a:moveTo>
                      <a:pt x="341" y="118"/>
                    </a:moveTo>
                    <a:lnTo>
                      <a:pt x="337" y="100"/>
                    </a:lnTo>
                    <a:lnTo>
                      <a:pt x="327" y="83"/>
                    </a:lnTo>
                    <a:lnTo>
                      <a:pt x="313" y="67"/>
                    </a:lnTo>
                    <a:lnTo>
                      <a:pt x="294" y="52"/>
                    </a:lnTo>
                    <a:lnTo>
                      <a:pt x="272" y="38"/>
                    </a:lnTo>
                    <a:lnTo>
                      <a:pt x="248" y="24"/>
                    </a:lnTo>
                    <a:lnTo>
                      <a:pt x="222" y="14"/>
                    </a:lnTo>
                    <a:lnTo>
                      <a:pt x="196" y="7"/>
                    </a:lnTo>
                    <a:lnTo>
                      <a:pt x="170" y="2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23" y="2"/>
                    </a:lnTo>
                    <a:lnTo>
                      <a:pt x="101" y="7"/>
                    </a:lnTo>
                    <a:lnTo>
                      <a:pt x="80" y="12"/>
                    </a:lnTo>
                    <a:lnTo>
                      <a:pt x="61" y="21"/>
                    </a:lnTo>
                    <a:lnTo>
                      <a:pt x="44" y="31"/>
                    </a:lnTo>
                    <a:lnTo>
                      <a:pt x="28" y="43"/>
                    </a:lnTo>
                    <a:lnTo>
                      <a:pt x="16" y="57"/>
                    </a:lnTo>
                    <a:lnTo>
                      <a:pt x="7" y="71"/>
                    </a:lnTo>
                    <a:lnTo>
                      <a:pt x="2" y="8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2" y="119"/>
                    </a:lnTo>
                    <a:lnTo>
                      <a:pt x="7" y="131"/>
                    </a:lnTo>
                    <a:lnTo>
                      <a:pt x="18" y="142"/>
                    </a:lnTo>
                    <a:lnTo>
                      <a:pt x="30" y="150"/>
                    </a:lnTo>
                    <a:lnTo>
                      <a:pt x="44" y="157"/>
                    </a:lnTo>
                    <a:lnTo>
                      <a:pt x="61" y="162"/>
                    </a:lnTo>
                    <a:lnTo>
                      <a:pt x="80" y="166"/>
                    </a:lnTo>
                    <a:lnTo>
                      <a:pt x="99" y="168"/>
                    </a:lnTo>
                    <a:lnTo>
                      <a:pt x="121" y="169"/>
                    </a:lnTo>
                    <a:lnTo>
                      <a:pt x="144" y="169"/>
                    </a:lnTo>
                    <a:lnTo>
                      <a:pt x="144" y="16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47" y="169"/>
                    </a:lnTo>
                    <a:lnTo>
                      <a:pt x="147" y="169"/>
                    </a:lnTo>
                    <a:lnTo>
                      <a:pt x="149" y="169"/>
                    </a:lnTo>
                    <a:lnTo>
                      <a:pt x="149" y="169"/>
                    </a:lnTo>
                    <a:lnTo>
                      <a:pt x="151" y="169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8"/>
                    </a:lnTo>
                    <a:lnTo>
                      <a:pt x="154" y="168"/>
                    </a:lnTo>
                    <a:lnTo>
                      <a:pt x="178" y="168"/>
                    </a:lnTo>
                    <a:lnTo>
                      <a:pt x="203" y="168"/>
                    </a:lnTo>
                    <a:lnTo>
                      <a:pt x="229" y="168"/>
                    </a:lnTo>
                    <a:lnTo>
                      <a:pt x="254" y="166"/>
                    </a:lnTo>
                    <a:lnTo>
                      <a:pt x="277" y="164"/>
                    </a:lnTo>
                    <a:lnTo>
                      <a:pt x="298" y="159"/>
                    </a:lnTo>
                    <a:lnTo>
                      <a:pt x="315" y="152"/>
                    </a:lnTo>
                    <a:lnTo>
                      <a:pt x="329" y="143"/>
                    </a:lnTo>
                    <a:lnTo>
                      <a:pt x="337" y="133"/>
                    </a:lnTo>
                    <a:lnTo>
                      <a:pt x="341" y="118"/>
                    </a:lnTo>
                    <a:lnTo>
                      <a:pt x="341" y="118"/>
                    </a:lnTo>
                    <a:close/>
                  </a:path>
                </a:pathLst>
              </a:custGeom>
              <a:solidFill>
                <a:srgbClr val="DA51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4" name="Freeform 1148">
                <a:extLst>
                  <a:ext uri="{FF2B5EF4-FFF2-40B4-BE49-F238E27FC236}">
                    <a16:creationId xmlns:a16="http://schemas.microsoft.com/office/drawing/2014/main" id="{A462A2E2-A98F-CD13-7793-C84DFA462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2564"/>
                <a:ext cx="140" cy="69"/>
              </a:xfrm>
              <a:custGeom>
                <a:avLst/>
                <a:gdLst>
                  <a:gd name="T0" fmla="*/ 280 w 280"/>
                  <a:gd name="T1" fmla="*/ 97 h 138"/>
                  <a:gd name="T2" fmla="*/ 278 w 280"/>
                  <a:gd name="T3" fmla="*/ 83 h 138"/>
                  <a:gd name="T4" fmla="*/ 270 w 280"/>
                  <a:gd name="T5" fmla="*/ 69 h 138"/>
                  <a:gd name="T6" fmla="*/ 258 w 280"/>
                  <a:gd name="T7" fmla="*/ 55 h 138"/>
                  <a:gd name="T8" fmla="*/ 242 w 280"/>
                  <a:gd name="T9" fmla="*/ 43 h 138"/>
                  <a:gd name="T10" fmla="*/ 225 w 280"/>
                  <a:gd name="T11" fmla="*/ 31 h 138"/>
                  <a:gd name="T12" fmla="*/ 204 w 280"/>
                  <a:gd name="T13" fmla="*/ 21 h 138"/>
                  <a:gd name="T14" fmla="*/ 183 w 280"/>
                  <a:gd name="T15" fmla="*/ 12 h 138"/>
                  <a:gd name="T16" fmla="*/ 161 w 280"/>
                  <a:gd name="T17" fmla="*/ 5 h 138"/>
                  <a:gd name="T18" fmla="*/ 140 w 280"/>
                  <a:gd name="T19" fmla="*/ 2 h 138"/>
                  <a:gd name="T20" fmla="*/ 119 w 280"/>
                  <a:gd name="T21" fmla="*/ 0 h 138"/>
                  <a:gd name="T22" fmla="*/ 119 w 280"/>
                  <a:gd name="T23" fmla="*/ 0 h 138"/>
                  <a:gd name="T24" fmla="*/ 100 w 280"/>
                  <a:gd name="T25" fmla="*/ 2 h 138"/>
                  <a:gd name="T26" fmla="*/ 81 w 280"/>
                  <a:gd name="T27" fmla="*/ 5 h 138"/>
                  <a:gd name="T28" fmla="*/ 66 w 280"/>
                  <a:gd name="T29" fmla="*/ 10 h 138"/>
                  <a:gd name="T30" fmla="*/ 49 w 280"/>
                  <a:gd name="T31" fmla="*/ 17 h 138"/>
                  <a:gd name="T32" fmla="*/ 35 w 280"/>
                  <a:gd name="T33" fmla="*/ 26 h 138"/>
                  <a:gd name="T34" fmla="*/ 23 w 280"/>
                  <a:gd name="T35" fmla="*/ 36 h 138"/>
                  <a:gd name="T36" fmla="*/ 14 w 280"/>
                  <a:gd name="T37" fmla="*/ 48 h 138"/>
                  <a:gd name="T38" fmla="*/ 5 w 280"/>
                  <a:gd name="T39" fmla="*/ 60 h 138"/>
                  <a:gd name="T40" fmla="*/ 2 w 280"/>
                  <a:gd name="T41" fmla="*/ 73 h 138"/>
                  <a:gd name="T42" fmla="*/ 0 w 280"/>
                  <a:gd name="T43" fmla="*/ 86 h 138"/>
                  <a:gd name="T44" fmla="*/ 0 w 280"/>
                  <a:gd name="T45" fmla="*/ 86 h 138"/>
                  <a:gd name="T46" fmla="*/ 2 w 280"/>
                  <a:gd name="T47" fmla="*/ 100 h 138"/>
                  <a:gd name="T48" fmla="*/ 7 w 280"/>
                  <a:gd name="T49" fmla="*/ 111 h 138"/>
                  <a:gd name="T50" fmla="*/ 14 w 280"/>
                  <a:gd name="T51" fmla="*/ 119 h 138"/>
                  <a:gd name="T52" fmla="*/ 24 w 280"/>
                  <a:gd name="T53" fmla="*/ 126 h 138"/>
                  <a:gd name="T54" fmla="*/ 36 w 280"/>
                  <a:gd name="T55" fmla="*/ 131 h 138"/>
                  <a:gd name="T56" fmla="*/ 50 w 280"/>
                  <a:gd name="T57" fmla="*/ 135 h 138"/>
                  <a:gd name="T58" fmla="*/ 66 w 280"/>
                  <a:gd name="T59" fmla="*/ 136 h 138"/>
                  <a:gd name="T60" fmla="*/ 83 w 280"/>
                  <a:gd name="T61" fmla="*/ 138 h 138"/>
                  <a:gd name="T62" fmla="*/ 100 w 280"/>
                  <a:gd name="T63" fmla="*/ 138 h 138"/>
                  <a:gd name="T64" fmla="*/ 119 w 280"/>
                  <a:gd name="T65" fmla="*/ 138 h 138"/>
                  <a:gd name="T66" fmla="*/ 119 w 280"/>
                  <a:gd name="T67" fmla="*/ 138 h 138"/>
                  <a:gd name="T68" fmla="*/ 119 w 280"/>
                  <a:gd name="T69" fmla="*/ 138 h 138"/>
                  <a:gd name="T70" fmla="*/ 121 w 280"/>
                  <a:gd name="T71" fmla="*/ 138 h 138"/>
                  <a:gd name="T72" fmla="*/ 121 w 280"/>
                  <a:gd name="T73" fmla="*/ 138 h 138"/>
                  <a:gd name="T74" fmla="*/ 123 w 280"/>
                  <a:gd name="T75" fmla="*/ 138 h 138"/>
                  <a:gd name="T76" fmla="*/ 123 w 280"/>
                  <a:gd name="T77" fmla="*/ 138 h 138"/>
                  <a:gd name="T78" fmla="*/ 125 w 280"/>
                  <a:gd name="T79" fmla="*/ 138 h 138"/>
                  <a:gd name="T80" fmla="*/ 125 w 280"/>
                  <a:gd name="T81" fmla="*/ 138 h 138"/>
                  <a:gd name="T82" fmla="*/ 126 w 280"/>
                  <a:gd name="T83" fmla="*/ 138 h 138"/>
                  <a:gd name="T84" fmla="*/ 126 w 280"/>
                  <a:gd name="T85" fmla="*/ 138 h 138"/>
                  <a:gd name="T86" fmla="*/ 128 w 280"/>
                  <a:gd name="T87" fmla="*/ 138 h 138"/>
                  <a:gd name="T88" fmla="*/ 128 w 280"/>
                  <a:gd name="T89" fmla="*/ 138 h 138"/>
                  <a:gd name="T90" fmla="*/ 147 w 280"/>
                  <a:gd name="T91" fmla="*/ 138 h 138"/>
                  <a:gd name="T92" fmla="*/ 168 w 280"/>
                  <a:gd name="T93" fmla="*/ 138 h 138"/>
                  <a:gd name="T94" fmla="*/ 189 w 280"/>
                  <a:gd name="T95" fmla="*/ 138 h 138"/>
                  <a:gd name="T96" fmla="*/ 209 w 280"/>
                  <a:gd name="T97" fmla="*/ 136 h 138"/>
                  <a:gd name="T98" fmla="*/ 228 w 280"/>
                  <a:gd name="T99" fmla="*/ 135 h 138"/>
                  <a:gd name="T100" fmla="*/ 246 w 280"/>
                  <a:gd name="T101" fmla="*/ 131 h 138"/>
                  <a:gd name="T102" fmla="*/ 261 w 280"/>
                  <a:gd name="T103" fmla="*/ 126 h 138"/>
                  <a:gd name="T104" fmla="*/ 271 w 280"/>
                  <a:gd name="T105" fmla="*/ 119 h 138"/>
                  <a:gd name="T106" fmla="*/ 278 w 280"/>
                  <a:gd name="T107" fmla="*/ 109 h 138"/>
                  <a:gd name="T108" fmla="*/ 280 w 280"/>
                  <a:gd name="T109" fmla="*/ 97 h 138"/>
                  <a:gd name="T110" fmla="*/ 280 w 280"/>
                  <a:gd name="T111" fmla="*/ 9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80" h="138">
                    <a:moveTo>
                      <a:pt x="280" y="97"/>
                    </a:moveTo>
                    <a:lnTo>
                      <a:pt x="278" y="83"/>
                    </a:lnTo>
                    <a:lnTo>
                      <a:pt x="270" y="69"/>
                    </a:lnTo>
                    <a:lnTo>
                      <a:pt x="258" y="55"/>
                    </a:lnTo>
                    <a:lnTo>
                      <a:pt x="242" y="43"/>
                    </a:lnTo>
                    <a:lnTo>
                      <a:pt x="225" y="31"/>
                    </a:lnTo>
                    <a:lnTo>
                      <a:pt x="204" y="21"/>
                    </a:lnTo>
                    <a:lnTo>
                      <a:pt x="183" y="12"/>
                    </a:lnTo>
                    <a:lnTo>
                      <a:pt x="161" y="5"/>
                    </a:lnTo>
                    <a:lnTo>
                      <a:pt x="140" y="2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100" y="2"/>
                    </a:lnTo>
                    <a:lnTo>
                      <a:pt x="81" y="5"/>
                    </a:lnTo>
                    <a:lnTo>
                      <a:pt x="66" y="10"/>
                    </a:lnTo>
                    <a:lnTo>
                      <a:pt x="49" y="17"/>
                    </a:lnTo>
                    <a:lnTo>
                      <a:pt x="35" y="26"/>
                    </a:lnTo>
                    <a:lnTo>
                      <a:pt x="23" y="36"/>
                    </a:lnTo>
                    <a:lnTo>
                      <a:pt x="14" y="48"/>
                    </a:lnTo>
                    <a:lnTo>
                      <a:pt x="5" y="60"/>
                    </a:lnTo>
                    <a:lnTo>
                      <a:pt x="2" y="73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2" y="100"/>
                    </a:lnTo>
                    <a:lnTo>
                      <a:pt x="7" y="111"/>
                    </a:lnTo>
                    <a:lnTo>
                      <a:pt x="14" y="119"/>
                    </a:lnTo>
                    <a:lnTo>
                      <a:pt x="24" y="126"/>
                    </a:lnTo>
                    <a:lnTo>
                      <a:pt x="36" y="131"/>
                    </a:lnTo>
                    <a:lnTo>
                      <a:pt x="50" y="135"/>
                    </a:lnTo>
                    <a:lnTo>
                      <a:pt x="66" y="136"/>
                    </a:lnTo>
                    <a:lnTo>
                      <a:pt x="83" y="138"/>
                    </a:lnTo>
                    <a:lnTo>
                      <a:pt x="100" y="138"/>
                    </a:lnTo>
                    <a:lnTo>
                      <a:pt x="119" y="138"/>
                    </a:lnTo>
                    <a:lnTo>
                      <a:pt x="119" y="138"/>
                    </a:lnTo>
                    <a:lnTo>
                      <a:pt x="119" y="138"/>
                    </a:lnTo>
                    <a:lnTo>
                      <a:pt x="121" y="138"/>
                    </a:lnTo>
                    <a:lnTo>
                      <a:pt x="121" y="138"/>
                    </a:lnTo>
                    <a:lnTo>
                      <a:pt x="123" y="138"/>
                    </a:lnTo>
                    <a:lnTo>
                      <a:pt x="123" y="138"/>
                    </a:lnTo>
                    <a:lnTo>
                      <a:pt x="125" y="138"/>
                    </a:lnTo>
                    <a:lnTo>
                      <a:pt x="125" y="138"/>
                    </a:lnTo>
                    <a:lnTo>
                      <a:pt x="126" y="138"/>
                    </a:lnTo>
                    <a:lnTo>
                      <a:pt x="126" y="138"/>
                    </a:lnTo>
                    <a:lnTo>
                      <a:pt x="128" y="138"/>
                    </a:lnTo>
                    <a:lnTo>
                      <a:pt x="128" y="138"/>
                    </a:lnTo>
                    <a:lnTo>
                      <a:pt x="147" y="138"/>
                    </a:lnTo>
                    <a:lnTo>
                      <a:pt x="168" y="138"/>
                    </a:lnTo>
                    <a:lnTo>
                      <a:pt x="189" y="138"/>
                    </a:lnTo>
                    <a:lnTo>
                      <a:pt x="209" y="136"/>
                    </a:lnTo>
                    <a:lnTo>
                      <a:pt x="228" y="135"/>
                    </a:lnTo>
                    <a:lnTo>
                      <a:pt x="246" y="131"/>
                    </a:lnTo>
                    <a:lnTo>
                      <a:pt x="261" y="126"/>
                    </a:lnTo>
                    <a:lnTo>
                      <a:pt x="271" y="119"/>
                    </a:lnTo>
                    <a:lnTo>
                      <a:pt x="278" y="109"/>
                    </a:lnTo>
                    <a:lnTo>
                      <a:pt x="280" y="97"/>
                    </a:lnTo>
                    <a:lnTo>
                      <a:pt x="280" y="97"/>
                    </a:lnTo>
                    <a:close/>
                  </a:path>
                </a:pathLst>
              </a:custGeom>
              <a:solidFill>
                <a:srgbClr val="D33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5" name="Freeform 1149">
                <a:extLst>
                  <a:ext uri="{FF2B5EF4-FFF2-40B4-BE49-F238E27FC236}">
                    <a16:creationId xmlns:a16="http://schemas.microsoft.com/office/drawing/2014/main" id="{B8926A21-425A-A9AD-267A-B042F2D4A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568"/>
                <a:ext cx="111" cy="54"/>
              </a:xfrm>
              <a:custGeom>
                <a:avLst/>
                <a:gdLst>
                  <a:gd name="T0" fmla="*/ 100 w 221"/>
                  <a:gd name="T1" fmla="*/ 107 h 107"/>
                  <a:gd name="T2" fmla="*/ 117 w 221"/>
                  <a:gd name="T3" fmla="*/ 107 h 107"/>
                  <a:gd name="T4" fmla="*/ 133 w 221"/>
                  <a:gd name="T5" fmla="*/ 107 h 107"/>
                  <a:gd name="T6" fmla="*/ 150 w 221"/>
                  <a:gd name="T7" fmla="*/ 107 h 107"/>
                  <a:gd name="T8" fmla="*/ 166 w 221"/>
                  <a:gd name="T9" fmla="*/ 107 h 107"/>
                  <a:gd name="T10" fmla="*/ 180 w 221"/>
                  <a:gd name="T11" fmla="*/ 105 h 107"/>
                  <a:gd name="T12" fmla="*/ 193 w 221"/>
                  <a:gd name="T13" fmla="*/ 102 h 107"/>
                  <a:gd name="T14" fmla="*/ 206 w 221"/>
                  <a:gd name="T15" fmla="*/ 98 h 107"/>
                  <a:gd name="T16" fmla="*/ 214 w 221"/>
                  <a:gd name="T17" fmla="*/ 93 h 107"/>
                  <a:gd name="T18" fmla="*/ 219 w 221"/>
                  <a:gd name="T19" fmla="*/ 84 h 107"/>
                  <a:gd name="T20" fmla="*/ 221 w 221"/>
                  <a:gd name="T21" fmla="*/ 74 h 107"/>
                  <a:gd name="T22" fmla="*/ 221 w 221"/>
                  <a:gd name="T23" fmla="*/ 74 h 107"/>
                  <a:gd name="T24" fmla="*/ 218 w 221"/>
                  <a:gd name="T25" fmla="*/ 64 h 107"/>
                  <a:gd name="T26" fmla="*/ 212 w 221"/>
                  <a:gd name="T27" fmla="*/ 51 h 107"/>
                  <a:gd name="T28" fmla="*/ 202 w 221"/>
                  <a:gd name="T29" fmla="*/ 41 h 107"/>
                  <a:gd name="T30" fmla="*/ 190 w 221"/>
                  <a:gd name="T31" fmla="*/ 31 h 107"/>
                  <a:gd name="T32" fmla="*/ 176 w 221"/>
                  <a:gd name="T33" fmla="*/ 22 h 107"/>
                  <a:gd name="T34" fmla="*/ 161 w 221"/>
                  <a:gd name="T35" fmla="*/ 15 h 107"/>
                  <a:gd name="T36" fmla="*/ 143 w 221"/>
                  <a:gd name="T37" fmla="*/ 8 h 107"/>
                  <a:gd name="T38" fmla="*/ 126 w 221"/>
                  <a:gd name="T39" fmla="*/ 3 h 107"/>
                  <a:gd name="T40" fmla="*/ 109 w 221"/>
                  <a:gd name="T41" fmla="*/ 0 h 107"/>
                  <a:gd name="T42" fmla="*/ 93 w 221"/>
                  <a:gd name="T43" fmla="*/ 0 h 107"/>
                  <a:gd name="T44" fmla="*/ 93 w 221"/>
                  <a:gd name="T45" fmla="*/ 0 h 107"/>
                  <a:gd name="T46" fmla="*/ 78 w 221"/>
                  <a:gd name="T47" fmla="*/ 0 h 107"/>
                  <a:gd name="T48" fmla="*/ 64 w 221"/>
                  <a:gd name="T49" fmla="*/ 3 h 107"/>
                  <a:gd name="T50" fmla="*/ 50 w 221"/>
                  <a:gd name="T51" fmla="*/ 8 h 107"/>
                  <a:gd name="T52" fmla="*/ 38 w 221"/>
                  <a:gd name="T53" fmla="*/ 13 h 107"/>
                  <a:gd name="T54" fmla="*/ 28 w 221"/>
                  <a:gd name="T55" fmla="*/ 20 h 107"/>
                  <a:gd name="T56" fmla="*/ 19 w 221"/>
                  <a:gd name="T57" fmla="*/ 29 h 107"/>
                  <a:gd name="T58" fmla="*/ 10 w 221"/>
                  <a:gd name="T59" fmla="*/ 38 h 107"/>
                  <a:gd name="T60" fmla="*/ 5 w 221"/>
                  <a:gd name="T61" fmla="*/ 48 h 107"/>
                  <a:gd name="T62" fmla="*/ 2 w 221"/>
                  <a:gd name="T63" fmla="*/ 58 h 107"/>
                  <a:gd name="T64" fmla="*/ 0 w 221"/>
                  <a:gd name="T65" fmla="*/ 69 h 107"/>
                  <a:gd name="T66" fmla="*/ 0 w 221"/>
                  <a:gd name="T67" fmla="*/ 69 h 107"/>
                  <a:gd name="T68" fmla="*/ 2 w 221"/>
                  <a:gd name="T69" fmla="*/ 79 h 107"/>
                  <a:gd name="T70" fmla="*/ 7 w 221"/>
                  <a:gd name="T71" fmla="*/ 88 h 107"/>
                  <a:gd name="T72" fmla="*/ 12 w 221"/>
                  <a:gd name="T73" fmla="*/ 95 h 107"/>
                  <a:gd name="T74" fmla="*/ 21 w 221"/>
                  <a:gd name="T75" fmla="*/ 98 h 107"/>
                  <a:gd name="T76" fmla="*/ 31 w 221"/>
                  <a:gd name="T77" fmla="*/ 103 h 107"/>
                  <a:gd name="T78" fmla="*/ 43 w 221"/>
                  <a:gd name="T79" fmla="*/ 105 h 107"/>
                  <a:gd name="T80" fmla="*/ 57 w 221"/>
                  <a:gd name="T81" fmla="*/ 107 h 107"/>
                  <a:gd name="T82" fmla="*/ 71 w 221"/>
                  <a:gd name="T83" fmla="*/ 107 h 107"/>
                  <a:gd name="T84" fmla="*/ 85 w 221"/>
                  <a:gd name="T85" fmla="*/ 107 h 107"/>
                  <a:gd name="T86" fmla="*/ 100 w 221"/>
                  <a:gd name="T87" fmla="*/ 107 h 107"/>
                  <a:gd name="T88" fmla="*/ 100 w 221"/>
                  <a:gd name="T8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1" h="107">
                    <a:moveTo>
                      <a:pt x="100" y="107"/>
                    </a:moveTo>
                    <a:lnTo>
                      <a:pt x="117" y="107"/>
                    </a:lnTo>
                    <a:lnTo>
                      <a:pt x="133" y="107"/>
                    </a:lnTo>
                    <a:lnTo>
                      <a:pt x="150" y="107"/>
                    </a:lnTo>
                    <a:lnTo>
                      <a:pt x="166" y="107"/>
                    </a:lnTo>
                    <a:lnTo>
                      <a:pt x="180" y="105"/>
                    </a:lnTo>
                    <a:lnTo>
                      <a:pt x="193" y="102"/>
                    </a:lnTo>
                    <a:lnTo>
                      <a:pt x="206" y="98"/>
                    </a:lnTo>
                    <a:lnTo>
                      <a:pt x="214" y="93"/>
                    </a:lnTo>
                    <a:lnTo>
                      <a:pt x="219" y="84"/>
                    </a:lnTo>
                    <a:lnTo>
                      <a:pt x="221" y="74"/>
                    </a:lnTo>
                    <a:lnTo>
                      <a:pt x="221" y="74"/>
                    </a:lnTo>
                    <a:lnTo>
                      <a:pt x="218" y="64"/>
                    </a:lnTo>
                    <a:lnTo>
                      <a:pt x="212" y="51"/>
                    </a:lnTo>
                    <a:lnTo>
                      <a:pt x="202" y="41"/>
                    </a:lnTo>
                    <a:lnTo>
                      <a:pt x="190" y="31"/>
                    </a:lnTo>
                    <a:lnTo>
                      <a:pt x="176" y="22"/>
                    </a:lnTo>
                    <a:lnTo>
                      <a:pt x="161" y="15"/>
                    </a:lnTo>
                    <a:lnTo>
                      <a:pt x="143" y="8"/>
                    </a:lnTo>
                    <a:lnTo>
                      <a:pt x="126" y="3"/>
                    </a:lnTo>
                    <a:lnTo>
                      <a:pt x="109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78" y="0"/>
                    </a:lnTo>
                    <a:lnTo>
                      <a:pt x="64" y="3"/>
                    </a:lnTo>
                    <a:lnTo>
                      <a:pt x="50" y="8"/>
                    </a:lnTo>
                    <a:lnTo>
                      <a:pt x="38" y="13"/>
                    </a:lnTo>
                    <a:lnTo>
                      <a:pt x="28" y="20"/>
                    </a:lnTo>
                    <a:lnTo>
                      <a:pt x="19" y="29"/>
                    </a:lnTo>
                    <a:lnTo>
                      <a:pt x="10" y="38"/>
                    </a:lnTo>
                    <a:lnTo>
                      <a:pt x="5" y="48"/>
                    </a:lnTo>
                    <a:lnTo>
                      <a:pt x="2" y="58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2" y="79"/>
                    </a:lnTo>
                    <a:lnTo>
                      <a:pt x="7" y="88"/>
                    </a:lnTo>
                    <a:lnTo>
                      <a:pt x="12" y="95"/>
                    </a:lnTo>
                    <a:lnTo>
                      <a:pt x="21" y="98"/>
                    </a:lnTo>
                    <a:lnTo>
                      <a:pt x="31" y="103"/>
                    </a:lnTo>
                    <a:lnTo>
                      <a:pt x="43" y="105"/>
                    </a:lnTo>
                    <a:lnTo>
                      <a:pt x="57" y="107"/>
                    </a:lnTo>
                    <a:lnTo>
                      <a:pt x="71" y="107"/>
                    </a:lnTo>
                    <a:lnTo>
                      <a:pt x="85" y="107"/>
                    </a:lnTo>
                    <a:lnTo>
                      <a:pt x="100" y="107"/>
                    </a:lnTo>
                    <a:lnTo>
                      <a:pt x="100" y="107"/>
                    </a:lnTo>
                    <a:close/>
                  </a:path>
                </a:pathLst>
              </a:custGeom>
              <a:solidFill>
                <a:srgbClr val="CB2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6" name="Freeform 1150">
                <a:extLst>
                  <a:ext uri="{FF2B5EF4-FFF2-40B4-BE49-F238E27FC236}">
                    <a16:creationId xmlns:a16="http://schemas.microsoft.com/office/drawing/2014/main" id="{2C3DDAC2-FAEC-14F5-8DB3-12CC3AB5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2548"/>
                <a:ext cx="127" cy="63"/>
              </a:xfrm>
              <a:custGeom>
                <a:avLst/>
                <a:gdLst>
                  <a:gd name="T0" fmla="*/ 118 w 254"/>
                  <a:gd name="T1" fmla="*/ 5 h 126"/>
                  <a:gd name="T2" fmla="*/ 102 w 254"/>
                  <a:gd name="T3" fmla="*/ 10 h 126"/>
                  <a:gd name="T4" fmla="*/ 88 w 254"/>
                  <a:gd name="T5" fmla="*/ 16 h 126"/>
                  <a:gd name="T6" fmla="*/ 74 w 254"/>
                  <a:gd name="T7" fmla="*/ 21 h 126"/>
                  <a:gd name="T8" fmla="*/ 62 w 254"/>
                  <a:gd name="T9" fmla="*/ 28 h 126"/>
                  <a:gd name="T10" fmla="*/ 52 w 254"/>
                  <a:gd name="T11" fmla="*/ 36 h 126"/>
                  <a:gd name="T12" fmla="*/ 43 w 254"/>
                  <a:gd name="T13" fmla="*/ 45 h 126"/>
                  <a:gd name="T14" fmla="*/ 33 w 254"/>
                  <a:gd name="T15" fmla="*/ 54 h 126"/>
                  <a:gd name="T16" fmla="*/ 26 w 254"/>
                  <a:gd name="T17" fmla="*/ 66 h 126"/>
                  <a:gd name="T18" fmla="*/ 17 w 254"/>
                  <a:gd name="T19" fmla="*/ 80 h 126"/>
                  <a:gd name="T20" fmla="*/ 10 w 254"/>
                  <a:gd name="T21" fmla="*/ 93 h 126"/>
                  <a:gd name="T22" fmla="*/ 10 w 254"/>
                  <a:gd name="T23" fmla="*/ 93 h 126"/>
                  <a:gd name="T24" fmla="*/ 4 w 254"/>
                  <a:gd name="T25" fmla="*/ 109 h 126"/>
                  <a:gd name="T26" fmla="*/ 0 w 254"/>
                  <a:gd name="T27" fmla="*/ 119 h 126"/>
                  <a:gd name="T28" fmla="*/ 2 w 254"/>
                  <a:gd name="T29" fmla="*/ 125 h 126"/>
                  <a:gd name="T30" fmla="*/ 5 w 254"/>
                  <a:gd name="T31" fmla="*/ 126 h 126"/>
                  <a:gd name="T32" fmla="*/ 10 w 254"/>
                  <a:gd name="T33" fmla="*/ 125 h 126"/>
                  <a:gd name="T34" fmla="*/ 17 w 254"/>
                  <a:gd name="T35" fmla="*/ 121 h 126"/>
                  <a:gd name="T36" fmla="*/ 26 w 254"/>
                  <a:gd name="T37" fmla="*/ 114 h 126"/>
                  <a:gd name="T38" fmla="*/ 35 w 254"/>
                  <a:gd name="T39" fmla="*/ 106 h 126"/>
                  <a:gd name="T40" fmla="*/ 43 w 254"/>
                  <a:gd name="T41" fmla="*/ 97 h 126"/>
                  <a:gd name="T42" fmla="*/ 52 w 254"/>
                  <a:gd name="T43" fmla="*/ 87 h 126"/>
                  <a:gd name="T44" fmla="*/ 52 w 254"/>
                  <a:gd name="T45" fmla="*/ 87 h 126"/>
                  <a:gd name="T46" fmla="*/ 69 w 254"/>
                  <a:gd name="T47" fmla="*/ 69 h 126"/>
                  <a:gd name="T48" fmla="*/ 90 w 254"/>
                  <a:gd name="T49" fmla="*/ 55 h 126"/>
                  <a:gd name="T50" fmla="*/ 112 w 254"/>
                  <a:gd name="T51" fmla="*/ 43 h 126"/>
                  <a:gd name="T52" fmla="*/ 137 w 254"/>
                  <a:gd name="T53" fmla="*/ 35 h 126"/>
                  <a:gd name="T54" fmla="*/ 162 w 254"/>
                  <a:gd name="T55" fmla="*/ 29 h 126"/>
                  <a:gd name="T56" fmla="*/ 187 w 254"/>
                  <a:gd name="T57" fmla="*/ 24 h 126"/>
                  <a:gd name="T58" fmla="*/ 207 w 254"/>
                  <a:gd name="T59" fmla="*/ 21 h 126"/>
                  <a:gd name="T60" fmla="*/ 228 w 254"/>
                  <a:gd name="T61" fmla="*/ 21 h 126"/>
                  <a:gd name="T62" fmla="*/ 244 w 254"/>
                  <a:gd name="T63" fmla="*/ 21 h 126"/>
                  <a:gd name="T64" fmla="*/ 254 w 254"/>
                  <a:gd name="T65" fmla="*/ 21 h 126"/>
                  <a:gd name="T66" fmla="*/ 254 w 254"/>
                  <a:gd name="T67" fmla="*/ 21 h 126"/>
                  <a:gd name="T68" fmla="*/ 252 w 254"/>
                  <a:gd name="T69" fmla="*/ 21 h 126"/>
                  <a:gd name="T70" fmla="*/ 245 w 254"/>
                  <a:gd name="T71" fmla="*/ 17 h 126"/>
                  <a:gd name="T72" fmla="*/ 235 w 254"/>
                  <a:gd name="T73" fmla="*/ 14 h 126"/>
                  <a:gd name="T74" fmla="*/ 221 w 254"/>
                  <a:gd name="T75" fmla="*/ 10 h 126"/>
                  <a:gd name="T76" fmla="*/ 206 w 254"/>
                  <a:gd name="T77" fmla="*/ 7 h 126"/>
                  <a:gd name="T78" fmla="*/ 188 w 254"/>
                  <a:gd name="T79" fmla="*/ 4 h 126"/>
                  <a:gd name="T80" fmla="*/ 171 w 254"/>
                  <a:gd name="T81" fmla="*/ 2 h 126"/>
                  <a:gd name="T82" fmla="*/ 152 w 254"/>
                  <a:gd name="T83" fmla="*/ 0 h 126"/>
                  <a:gd name="T84" fmla="*/ 135 w 254"/>
                  <a:gd name="T85" fmla="*/ 2 h 126"/>
                  <a:gd name="T86" fmla="*/ 118 w 254"/>
                  <a:gd name="T87" fmla="*/ 5 h 126"/>
                  <a:gd name="T88" fmla="*/ 118 w 254"/>
                  <a:gd name="T8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4" h="126">
                    <a:moveTo>
                      <a:pt x="118" y="5"/>
                    </a:moveTo>
                    <a:lnTo>
                      <a:pt x="102" y="10"/>
                    </a:lnTo>
                    <a:lnTo>
                      <a:pt x="88" y="16"/>
                    </a:lnTo>
                    <a:lnTo>
                      <a:pt x="74" y="21"/>
                    </a:lnTo>
                    <a:lnTo>
                      <a:pt x="62" y="28"/>
                    </a:lnTo>
                    <a:lnTo>
                      <a:pt x="52" y="36"/>
                    </a:lnTo>
                    <a:lnTo>
                      <a:pt x="43" y="45"/>
                    </a:lnTo>
                    <a:lnTo>
                      <a:pt x="33" y="54"/>
                    </a:lnTo>
                    <a:lnTo>
                      <a:pt x="26" y="66"/>
                    </a:lnTo>
                    <a:lnTo>
                      <a:pt x="17" y="80"/>
                    </a:lnTo>
                    <a:lnTo>
                      <a:pt x="10" y="93"/>
                    </a:lnTo>
                    <a:lnTo>
                      <a:pt x="10" y="93"/>
                    </a:lnTo>
                    <a:lnTo>
                      <a:pt x="4" y="109"/>
                    </a:lnTo>
                    <a:lnTo>
                      <a:pt x="0" y="119"/>
                    </a:lnTo>
                    <a:lnTo>
                      <a:pt x="2" y="125"/>
                    </a:lnTo>
                    <a:lnTo>
                      <a:pt x="5" y="126"/>
                    </a:lnTo>
                    <a:lnTo>
                      <a:pt x="10" y="125"/>
                    </a:lnTo>
                    <a:lnTo>
                      <a:pt x="17" y="121"/>
                    </a:lnTo>
                    <a:lnTo>
                      <a:pt x="26" y="114"/>
                    </a:lnTo>
                    <a:lnTo>
                      <a:pt x="35" y="106"/>
                    </a:lnTo>
                    <a:lnTo>
                      <a:pt x="43" y="9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69" y="69"/>
                    </a:lnTo>
                    <a:lnTo>
                      <a:pt x="90" y="55"/>
                    </a:lnTo>
                    <a:lnTo>
                      <a:pt x="112" y="43"/>
                    </a:lnTo>
                    <a:lnTo>
                      <a:pt x="137" y="35"/>
                    </a:lnTo>
                    <a:lnTo>
                      <a:pt x="162" y="29"/>
                    </a:lnTo>
                    <a:lnTo>
                      <a:pt x="187" y="24"/>
                    </a:lnTo>
                    <a:lnTo>
                      <a:pt x="207" y="21"/>
                    </a:lnTo>
                    <a:lnTo>
                      <a:pt x="228" y="21"/>
                    </a:lnTo>
                    <a:lnTo>
                      <a:pt x="244" y="21"/>
                    </a:lnTo>
                    <a:lnTo>
                      <a:pt x="254" y="21"/>
                    </a:lnTo>
                    <a:lnTo>
                      <a:pt x="254" y="21"/>
                    </a:lnTo>
                    <a:lnTo>
                      <a:pt x="252" y="21"/>
                    </a:lnTo>
                    <a:lnTo>
                      <a:pt x="245" y="17"/>
                    </a:lnTo>
                    <a:lnTo>
                      <a:pt x="235" y="14"/>
                    </a:lnTo>
                    <a:lnTo>
                      <a:pt x="221" y="10"/>
                    </a:lnTo>
                    <a:lnTo>
                      <a:pt x="206" y="7"/>
                    </a:lnTo>
                    <a:lnTo>
                      <a:pt x="188" y="4"/>
                    </a:lnTo>
                    <a:lnTo>
                      <a:pt x="171" y="2"/>
                    </a:lnTo>
                    <a:lnTo>
                      <a:pt x="152" y="0"/>
                    </a:lnTo>
                    <a:lnTo>
                      <a:pt x="135" y="2"/>
                    </a:lnTo>
                    <a:lnTo>
                      <a:pt x="118" y="5"/>
                    </a:lnTo>
                    <a:lnTo>
                      <a:pt x="118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7" name="Freeform 1151">
                <a:extLst>
                  <a:ext uri="{FF2B5EF4-FFF2-40B4-BE49-F238E27FC236}">
                    <a16:creationId xmlns:a16="http://schemas.microsoft.com/office/drawing/2014/main" id="{3D250CD5-3B0B-F211-57D1-B2A2F85AA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2548"/>
                <a:ext cx="127" cy="63"/>
              </a:xfrm>
              <a:custGeom>
                <a:avLst/>
                <a:gdLst>
                  <a:gd name="T0" fmla="*/ 118 w 254"/>
                  <a:gd name="T1" fmla="*/ 5 h 126"/>
                  <a:gd name="T2" fmla="*/ 102 w 254"/>
                  <a:gd name="T3" fmla="*/ 10 h 126"/>
                  <a:gd name="T4" fmla="*/ 88 w 254"/>
                  <a:gd name="T5" fmla="*/ 16 h 126"/>
                  <a:gd name="T6" fmla="*/ 74 w 254"/>
                  <a:gd name="T7" fmla="*/ 21 h 126"/>
                  <a:gd name="T8" fmla="*/ 62 w 254"/>
                  <a:gd name="T9" fmla="*/ 28 h 126"/>
                  <a:gd name="T10" fmla="*/ 52 w 254"/>
                  <a:gd name="T11" fmla="*/ 36 h 126"/>
                  <a:gd name="T12" fmla="*/ 43 w 254"/>
                  <a:gd name="T13" fmla="*/ 45 h 126"/>
                  <a:gd name="T14" fmla="*/ 33 w 254"/>
                  <a:gd name="T15" fmla="*/ 54 h 126"/>
                  <a:gd name="T16" fmla="*/ 26 w 254"/>
                  <a:gd name="T17" fmla="*/ 66 h 126"/>
                  <a:gd name="T18" fmla="*/ 17 w 254"/>
                  <a:gd name="T19" fmla="*/ 80 h 126"/>
                  <a:gd name="T20" fmla="*/ 10 w 254"/>
                  <a:gd name="T21" fmla="*/ 93 h 126"/>
                  <a:gd name="T22" fmla="*/ 10 w 254"/>
                  <a:gd name="T23" fmla="*/ 93 h 126"/>
                  <a:gd name="T24" fmla="*/ 4 w 254"/>
                  <a:gd name="T25" fmla="*/ 109 h 126"/>
                  <a:gd name="T26" fmla="*/ 0 w 254"/>
                  <a:gd name="T27" fmla="*/ 119 h 126"/>
                  <a:gd name="T28" fmla="*/ 2 w 254"/>
                  <a:gd name="T29" fmla="*/ 125 h 126"/>
                  <a:gd name="T30" fmla="*/ 5 w 254"/>
                  <a:gd name="T31" fmla="*/ 126 h 126"/>
                  <a:gd name="T32" fmla="*/ 10 w 254"/>
                  <a:gd name="T33" fmla="*/ 125 h 126"/>
                  <a:gd name="T34" fmla="*/ 17 w 254"/>
                  <a:gd name="T35" fmla="*/ 121 h 126"/>
                  <a:gd name="T36" fmla="*/ 26 w 254"/>
                  <a:gd name="T37" fmla="*/ 114 h 126"/>
                  <a:gd name="T38" fmla="*/ 35 w 254"/>
                  <a:gd name="T39" fmla="*/ 106 h 126"/>
                  <a:gd name="T40" fmla="*/ 43 w 254"/>
                  <a:gd name="T41" fmla="*/ 97 h 126"/>
                  <a:gd name="T42" fmla="*/ 52 w 254"/>
                  <a:gd name="T43" fmla="*/ 87 h 126"/>
                  <a:gd name="T44" fmla="*/ 52 w 254"/>
                  <a:gd name="T45" fmla="*/ 87 h 126"/>
                  <a:gd name="T46" fmla="*/ 69 w 254"/>
                  <a:gd name="T47" fmla="*/ 69 h 126"/>
                  <a:gd name="T48" fmla="*/ 90 w 254"/>
                  <a:gd name="T49" fmla="*/ 55 h 126"/>
                  <a:gd name="T50" fmla="*/ 112 w 254"/>
                  <a:gd name="T51" fmla="*/ 43 h 126"/>
                  <a:gd name="T52" fmla="*/ 137 w 254"/>
                  <a:gd name="T53" fmla="*/ 35 h 126"/>
                  <a:gd name="T54" fmla="*/ 162 w 254"/>
                  <a:gd name="T55" fmla="*/ 29 h 126"/>
                  <a:gd name="T56" fmla="*/ 187 w 254"/>
                  <a:gd name="T57" fmla="*/ 24 h 126"/>
                  <a:gd name="T58" fmla="*/ 207 w 254"/>
                  <a:gd name="T59" fmla="*/ 21 h 126"/>
                  <a:gd name="T60" fmla="*/ 228 w 254"/>
                  <a:gd name="T61" fmla="*/ 21 h 126"/>
                  <a:gd name="T62" fmla="*/ 244 w 254"/>
                  <a:gd name="T63" fmla="*/ 21 h 126"/>
                  <a:gd name="T64" fmla="*/ 254 w 254"/>
                  <a:gd name="T65" fmla="*/ 21 h 126"/>
                  <a:gd name="T66" fmla="*/ 254 w 254"/>
                  <a:gd name="T67" fmla="*/ 21 h 126"/>
                  <a:gd name="T68" fmla="*/ 252 w 254"/>
                  <a:gd name="T69" fmla="*/ 21 h 126"/>
                  <a:gd name="T70" fmla="*/ 245 w 254"/>
                  <a:gd name="T71" fmla="*/ 17 h 126"/>
                  <a:gd name="T72" fmla="*/ 235 w 254"/>
                  <a:gd name="T73" fmla="*/ 14 h 126"/>
                  <a:gd name="T74" fmla="*/ 221 w 254"/>
                  <a:gd name="T75" fmla="*/ 10 h 126"/>
                  <a:gd name="T76" fmla="*/ 206 w 254"/>
                  <a:gd name="T77" fmla="*/ 7 h 126"/>
                  <a:gd name="T78" fmla="*/ 188 w 254"/>
                  <a:gd name="T79" fmla="*/ 4 h 126"/>
                  <a:gd name="T80" fmla="*/ 171 w 254"/>
                  <a:gd name="T81" fmla="*/ 2 h 126"/>
                  <a:gd name="T82" fmla="*/ 152 w 254"/>
                  <a:gd name="T83" fmla="*/ 0 h 126"/>
                  <a:gd name="T84" fmla="*/ 135 w 254"/>
                  <a:gd name="T85" fmla="*/ 2 h 126"/>
                  <a:gd name="T86" fmla="*/ 118 w 254"/>
                  <a:gd name="T87" fmla="*/ 5 h 126"/>
                  <a:gd name="T88" fmla="*/ 118 w 254"/>
                  <a:gd name="T8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4" h="126">
                    <a:moveTo>
                      <a:pt x="118" y="5"/>
                    </a:moveTo>
                    <a:lnTo>
                      <a:pt x="102" y="10"/>
                    </a:lnTo>
                    <a:lnTo>
                      <a:pt x="88" y="16"/>
                    </a:lnTo>
                    <a:lnTo>
                      <a:pt x="74" y="21"/>
                    </a:lnTo>
                    <a:lnTo>
                      <a:pt x="62" y="28"/>
                    </a:lnTo>
                    <a:lnTo>
                      <a:pt x="52" y="36"/>
                    </a:lnTo>
                    <a:lnTo>
                      <a:pt x="43" y="45"/>
                    </a:lnTo>
                    <a:lnTo>
                      <a:pt x="33" y="54"/>
                    </a:lnTo>
                    <a:lnTo>
                      <a:pt x="26" y="66"/>
                    </a:lnTo>
                    <a:lnTo>
                      <a:pt x="17" y="80"/>
                    </a:lnTo>
                    <a:lnTo>
                      <a:pt x="10" y="93"/>
                    </a:lnTo>
                    <a:lnTo>
                      <a:pt x="10" y="93"/>
                    </a:lnTo>
                    <a:lnTo>
                      <a:pt x="4" y="109"/>
                    </a:lnTo>
                    <a:lnTo>
                      <a:pt x="0" y="119"/>
                    </a:lnTo>
                    <a:lnTo>
                      <a:pt x="2" y="125"/>
                    </a:lnTo>
                    <a:lnTo>
                      <a:pt x="5" y="126"/>
                    </a:lnTo>
                    <a:lnTo>
                      <a:pt x="10" y="125"/>
                    </a:lnTo>
                    <a:lnTo>
                      <a:pt x="17" y="121"/>
                    </a:lnTo>
                    <a:lnTo>
                      <a:pt x="26" y="114"/>
                    </a:lnTo>
                    <a:lnTo>
                      <a:pt x="35" y="106"/>
                    </a:lnTo>
                    <a:lnTo>
                      <a:pt x="43" y="9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69" y="69"/>
                    </a:lnTo>
                    <a:lnTo>
                      <a:pt x="90" y="55"/>
                    </a:lnTo>
                    <a:lnTo>
                      <a:pt x="112" y="43"/>
                    </a:lnTo>
                    <a:lnTo>
                      <a:pt x="137" y="35"/>
                    </a:lnTo>
                    <a:lnTo>
                      <a:pt x="162" y="29"/>
                    </a:lnTo>
                    <a:lnTo>
                      <a:pt x="187" y="24"/>
                    </a:lnTo>
                    <a:lnTo>
                      <a:pt x="207" y="21"/>
                    </a:lnTo>
                    <a:lnTo>
                      <a:pt x="228" y="21"/>
                    </a:lnTo>
                    <a:lnTo>
                      <a:pt x="244" y="21"/>
                    </a:lnTo>
                    <a:lnTo>
                      <a:pt x="254" y="21"/>
                    </a:lnTo>
                    <a:lnTo>
                      <a:pt x="254" y="21"/>
                    </a:lnTo>
                    <a:lnTo>
                      <a:pt x="252" y="21"/>
                    </a:lnTo>
                    <a:lnTo>
                      <a:pt x="245" y="17"/>
                    </a:lnTo>
                    <a:lnTo>
                      <a:pt x="235" y="14"/>
                    </a:lnTo>
                    <a:lnTo>
                      <a:pt x="221" y="10"/>
                    </a:lnTo>
                    <a:lnTo>
                      <a:pt x="206" y="7"/>
                    </a:lnTo>
                    <a:lnTo>
                      <a:pt x="188" y="4"/>
                    </a:lnTo>
                    <a:lnTo>
                      <a:pt x="171" y="2"/>
                    </a:lnTo>
                    <a:lnTo>
                      <a:pt x="152" y="0"/>
                    </a:lnTo>
                    <a:lnTo>
                      <a:pt x="135" y="2"/>
                    </a:lnTo>
                    <a:lnTo>
                      <a:pt x="118" y="5"/>
                    </a:lnTo>
                    <a:lnTo>
                      <a:pt x="118" y="5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8" name="Freeform 1152">
                <a:extLst>
                  <a:ext uri="{FF2B5EF4-FFF2-40B4-BE49-F238E27FC236}">
                    <a16:creationId xmlns:a16="http://schemas.microsoft.com/office/drawing/2014/main" id="{5B6F3A77-AEFF-AB56-5869-7943D1ADF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2618"/>
                <a:ext cx="11" cy="8"/>
              </a:xfrm>
              <a:custGeom>
                <a:avLst/>
                <a:gdLst>
                  <a:gd name="T0" fmla="*/ 1 w 20"/>
                  <a:gd name="T1" fmla="*/ 14 h 17"/>
                  <a:gd name="T2" fmla="*/ 3 w 20"/>
                  <a:gd name="T3" fmla="*/ 14 h 17"/>
                  <a:gd name="T4" fmla="*/ 3 w 20"/>
                  <a:gd name="T5" fmla="*/ 16 h 17"/>
                  <a:gd name="T6" fmla="*/ 5 w 20"/>
                  <a:gd name="T7" fmla="*/ 16 h 17"/>
                  <a:gd name="T8" fmla="*/ 7 w 20"/>
                  <a:gd name="T9" fmla="*/ 17 h 17"/>
                  <a:gd name="T10" fmla="*/ 8 w 20"/>
                  <a:gd name="T11" fmla="*/ 17 h 17"/>
                  <a:gd name="T12" fmla="*/ 8 w 20"/>
                  <a:gd name="T13" fmla="*/ 17 h 17"/>
                  <a:gd name="T14" fmla="*/ 10 w 20"/>
                  <a:gd name="T15" fmla="*/ 17 h 17"/>
                  <a:gd name="T16" fmla="*/ 12 w 20"/>
                  <a:gd name="T17" fmla="*/ 17 h 17"/>
                  <a:gd name="T18" fmla="*/ 13 w 20"/>
                  <a:gd name="T19" fmla="*/ 17 h 17"/>
                  <a:gd name="T20" fmla="*/ 15 w 20"/>
                  <a:gd name="T21" fmla="*/ 17 h 17"/>
                  <a:gd name="T22" fmla="*/ 15 w 20"/>
                  <a:gd name="T23" fmla="*/ 17 h 17"/>
                  <a:gd name="T24" fmla="*/ 17 w 20"/>
                  <a:gd name="T25" fmla="*/ 16 h 17"/>
                  <a:gd name="T26" fmla="*/ 17 w 20"/>
                  <a:gd name="T27" fmla="*/ 16 h 17"/>
                  <a:gd name="T28" fmla="*/ 19 w 20"/>
                  <a:gd name="T29" fmla="*/ 14 h 17"/>
                  <a:gd name="T30" fmla="*/ 19 w 20"/>
                  <a:gd name="T31" fmla="*/ 12 h 17"/>
                  <a:gd name="T32" fmla="*/ 19 w 20"/>
                  <a:gd name="T33" fmla="*/ 10 h 17"/>
                  <a:gd name="T34" fmla="*/ 19 w 20"/>
                  <a:gd name="T35" fmla="*/ 9 h 17"/>
                  <a:gd name="T36" fmla="*/ 20 w 20"/>
                  <a:gd name="T37" fmla="*/ 9 h 17"/>
                  <a:gd name="T38" fmla="*/ 19 w 20"/>
                  <a:gd name="T39" fmla="*/ 7 h 17"/>
                  <a:gd name="T40" fmla="*/ 19 w 20"/>
                  <a:gd name="T41" fmla="*/ 5 h 17"/>
                  <a:gd name="T42" fmla="*/ 19 w 20"/>
                  <a:gd name="T43" fmla="*/ 4 h 17"/>
                  <a:gd name="T44" fmla="*/ 19 w 20"/>
                  <a:gd name="T45" fmla="*/ 4 h 17"/>
                  <a:gd name="T46" fmla="*/ 17 w 20"/>
                  <a:gd name="T47" fmla="*/ 2 h 17"/>
                  <a:gd name="T48" fmla="*/ 17 w 20"/>
                  <a:gd name="T49" fmla="*/ 2 h 17"/>
                  <a:gd name="T50" fmla="*/ 15 w 20"/>
                  <a:gd name="T51" fmla="*/ 0 h 17"/>
                  <a:gd name="T52" fmla="*/ 13 w 20"/>
                  <a:gd name="T53" fmla="*/ 0 h 17"/>
                  <a:gd name="T54" fmla="*/ 12 w 20"/>
                  <a:gd name="T55" fmla="*/ 0 h 17"/>
                  <a:gd name="T56" fmla="*/ 10 w 20"/>
                  <a:gd name="T57" fmla="*/ 0 h 17"/>
                  <a:gd name="T58" fmla="*/ 8 w 20"/>
                  <a:gd name="T59" fmla="*/ 0 h 17"/>
                  <a:gd name="T60" fmla="*/ 8 w 20"/>
                  <a:gd name="T61" fmla="*/ 0 h 17"/>
                  <a:gd name="T62" fmla="*/ 7 w 20"/>
                  <a:gd name="T63" fmla="*/ 0 h 17"/>
                  <a:gd name="T64" fmla="*/ 5 w 20"/>
                  <a:gd name="T65" fmla="*/ 0 h 17"/>
                  <a:gd name="T66" fmla="*/ 5 w 20"/>
                  <a:gd name="T67" fmla="*/ 0 h 17"/>
                  <a:gd name="T68" fmla="*/ 3 w 20"/>
                  <a:gd name="T69" fmla="*/ 2 h 17"/>
                  <a:gd name="T70" fmla="*/ 3 w 20"/>
                  <a:gd name="T71" fmla="*/ 2 h 17"/>
                  <a:gd name="T72" fmla="*/ 1 w 20"/>
                  <a:gd name="T73" fmla="*/ 4 h 17"/>
                  <a:gd name="T74" fmla="*/ 1 w 20"/>
                  <a:gd name="T75" fmla="*/ 5 h 17"/>
                  <a:gd name="T76" fmla="*/ 1 w 20"/>
                  <a:gd name="T77" fmla="*/ 7 h 17"/>
                  <a:gd name="T78" fmla="*/ 0 w 20"/>
                  <a:gd name="T79" fmla="*/ 9 h 17"/>
                  <a:gd name="T80" fmla="*/ 0 w 20"/>
                  <a:gd name="T81" fmla="*/ 9 h 17"/>
                  <a:gd name="T82" fmla="*/ 0 w 20"/>
                  <a:gd name="T83" fmla="*/ 10 h 17"/>
                  <a:gd name="T84" fmla="*/ 1 w 20"/>
                  <a:gd name="T85" fmla="*/ 12 h 17"/>
                  <a:gd name="T86" fmla="*/ 1 w 20"/>
                  <a:gd name="T87" fmla="*/ 14 h 17"/>
                  <a:gd name="T88" fmla="*/ 1 w 20"/>
                  <a:gd name="T89" fmla="*/ 14 h 17"/>
                  <a:gd name="T90" fmla="*/ 1 w 20"/>
                  <a:gd name="T91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" h="17">
                    <a:moveTo>
                      <a:pt x="1" y="14"/>
                    </a:moveTo>
                    <a:lnTo>
                      <a:pt x="3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9" name="Freeform 1153">
                <a:extLst>
                  <a:ext uri="{FF2B5EF4-FFF2-40B4-BE49-F238E27FC236}">
                    <a16:creationId xmlns:a16="http://schemas.microsoft.com/office/drawing/2014/main" id="{86BB63A7-4BE4-BB38-83C6-F099DCFDE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2618"/>
                <a:ext cx="11" cy="8"/>
              </a:xfrm>
              <a:custGeom>
                <a:avLst/>
                <a:gdLst>
                  <a:gd name="T0" fmla="*/ 1 w 20"/>
                  <a:gd name="T1" fmla="*/ 14 h 17"/>
                  <a:gd name="T2" fmla="*/ 3 w 20"/>
                  <a:gd name="T3" fmla="*/ 14 h 17"/>
                  <a:gd name="T4" fmla="*/ 3 w 20"/>
                  <a:gd name="T5" fmla="*/ 16 h 17"/>
                  <a:gd name="T6" fmla="*/ 5 w 20"/>
                  <a:gd name="T7" fmla="*/ 16 h 17"/>
                  <a:gd name="T8" fmla="*/ 7 w 20"/>
                  <a:gd name="T9" fmla="*/ 17 h 17"/>
                  <a:gd name="T10" fmla="*/ 8 w 20"/>
                  <a:gd name="T11" fmla="*/ 17 h 17"/>
                  <a:gd name="T12" fmla="*/ 8 w 20"/>
                  <a:gd name="T13" fmla="*/ 17 h 17"/>
                  <a:gd name="T14" fmla="*/ 10 w 20"/>
                  <a:gd name="T15" fmla="*/ 17 h 17"/>
                  <a:gd name="T16" fmla="*/ 12 w 20"/>
                  <a:gd name="T17" fmla="*/ 17 h 17"/>
                  <a:gd name="T18" fmla="*/ 13 w 20"/>
                  <a:gd name="T19" fmla="*/ 17 h 17"/>
                  <a:gd name="T20" fmla="*/ 15 w 20"/>
                  <a:gd name="T21" fmla="*/ 17 h 17"/>
                  <a:gd name="T22" fmla="*/ 15 w 20"/>
                  <a:gd name="T23" fmla="*/ 17 h 17"/>
                  <a:gd name="T24" fmla="*/ 17 w 20"/>
                  <a:gd name="T25" fmla="*/ 16 h 17"/>
                  <a:gd name="T26" fmla="*/ 17 w 20"/>
                  <a:gd name="T27" fmla="*/ 16 h 17"/>
                  <a:gd name="T28" fmla="*/ 19 w 20"/>
                  <a:gd name="T29" fmla="*/ 14 h 17"/>
                  <a:gd name="T30" fmla="*/ 19 w 20"/>
                  <a:gd name="T31" fmla="*/ 12 h 17"/>
                  <a:gd name="T32" fmla="*/ 19 w 20"/>
                  <a:gd name="T33" fmla="*/ 10 h 17"/>
                  <a:gd name="T34" fmla="*/ 19 w 20"/>
                  <a:gd name="T35" fmla="*/ 9 h 17"/>
                  <a:gd name="T36" fmla="*/ 20 w 20"/>
                  <a:gd name="T37" fmla="*/ 9 h 17"/>
                  <a:gd name="T38" fmla="*/ 19 w 20"/>
                  <a:gd name="T39" fmla="*/ 7 h 17"/>
                  <a:gd name="T40" fmla="*/ 19 w 20"/>
                  <a:gd name="T41" fmla="*/ 5 h 17"/>
                  <a:gd name="T42" fmla="*/ 19 w 20"/>
                  <a:gd name="T43" fmla="*/ 4 h 17"/>
                  <a:gd name="T44" fmla="*/ 19 w 20"/>
                  <a:gd name="T45" fmla="*/ 4 h 17"/>
                  <a:gd name="T46" fmla="*/ 17 w 20"/>
                  <a:gd name="T47" fmla="*/ 2 h 17"/>
                  <a:gd name="T48" fmla="*/ 17 w 20"/>
                  <a:gd name="T49" fmla="*/ 2 h 17"/>
                  <a:gd name="T50" fmla="*/ 15 w 20"/>
                  <a:gd name="T51" fmla="*/ 0 h 17"/>
                  <a:gd name="T52" fmla="*/ 13 w 20"/>
                  <a:gd name="T53" fmla="*/ 0 h 17"/>
                  <a:gd name="T54" fmla="*/ 12 w 20"/>
                  <a:gd name="T55" fmla="*/ 0 h 17"/>
                  <a:gd name="T56" fmla="*/ 10 w 20"/>
                  <a:gd name="T57" fmla="*/ 0 h 17"/>
                  <a:gd name="T58" fmla="*/ 8 w 20"/>
                  <a:gd name="T59" fmla="*/ 0 h 17"/>
                  <a:gd name="T60" fmla="*/ 8 w 20"/>
                  <a:gd name="T61" fmla="*/ 0 h 17"/>
                  <a:gd name="T62" fmla="*/ 7 w 20"/>
                  <a:gd name="T63" fmla="*/ 0 h 17"/>
                  <a:gd name="T64" fmla="*/ 5 w 20"/>
                  <a:gd name="T65" fmla="*/ 0 h 17"/>
                  <a:gd name="T66" fmla="*/ 5 w 20"/>
                  <a:gd name="T67" fmla="*/ 0 h 17"/>
                  <a:gd name="T68" fmla="*/ 3 w 20"/>
                  <a:gd name="T69" fmla="*/ 2 h 17"/>
                  <a:gd name="T70" fmla="*/ 3 w 20"/>
                  <a:gd name="T71" fmla="*/ 2 h 17"/>
                  <a:gd name="T72" fmla="*/ 1 w 20"/>
                  <a:gd name="T73" fmla="*/ 4 h 17"/>
                  <a:gd name="T74" fmla="*/ 1 w 20"/>
                  <a:gd name="T75" fmla="*/ 5 h 17"/>
                  <a:gd name="T76" fmla="*/ 1 w 20"/>
                  <a:gd name="T77" fmla="*/ 7 h 17"/>
                  <a:gd name="T78" fmla="*/ 0 w 20"/>
                  <a:gd name="T79" fmla="*/ 9 h 17"/>
                  <a:gd name="T80" fmla="*/ 0 w 20"/>
                  <a:gd name="T81" fmla="*/ 9 h 17"/>
                  <a:gd name="T82" fmla="*/ 0 w 20"/>
                  <a:gd name="T83" fmla="*/ 10 h 17"/>
                  <a:gd name="T84" fmla="*/ 1 w 20"/>
                  <a:gd name="T85" fmla="*/ 12 h 17"/>
                  <a:gd name="T86" fmla="*/ 1 w 20"/>
                  <a:gd name="T87" fmla="*/ 14 h 17"/>
                  <a:gd name="T88" fmla="*/ 1 w 20"/>
                  <a:gd name="T89" fmla="*/ 14 h 17"/>
                  <a:gd name="T90" fmla="*/ 1 w 20"/>
                  <a:gd name="T91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" h="17">
                    <a:moveTo>
                      <a:pt x="1" y="14"/>
                    </a:moveTo>
                    <a:lnTo>
                      <a:pt x="3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0" name="Freeform 1154">
                <a:extLst>
                  <a:ext uri="{FF2B5EF4-FFF2-40B4-BE49-F238E27FC236}">
                    <a16:creationId xmlns:a16="http://schemas.microsoft.com/office/drawing/2014/main" id="{BF83C89E-5EF3-8677-77BB-730B880A5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606"/>
                <a:ext cx="95" cy="75"/>
              </a:xfrm>
              <a:custGeom>
                <a:avLst/>
                <a:gdLst>
                  <a:gd name="T0" fmla="*/ 87 w 190"/>
                  <a:gd name="T1" fmla="*/ 147 h 148"/>
                  <a:gd name="T2" fmla="*/ 102 w 190"/>
                  <a:gd name="T3" fmla="*/ 148 h 148"/>
                  <a:gd name="T4" fmla="*/ 116 w 190"/>
                  <a:gd name="T5" fmla="*/ 147 h 148"/>
                  <a:gd name="T6" fmla="*/ 132 w 190"/>
                  <a:gd name="T7" fmla="*/ 145 h 148"/>
                  <a:gd name="T8" fmla="*/ 144 w 190"/>
                  <a:gd name="T9" fmla="*/ 140 h 148"/>
                  <a:gd name="T10" fmla="*/ 156 w 190"/>
                  <a:gd name="T11" fmla="*/ 134 h 148"/>
                  <a:gd name="T12" fmla="*/ 166 w 190"/>
                  <a:gd name="T13" fmla="*/ 126 h 148"/>
                  <a:gd name="T14" fmla="*/ 177 w 190"/>
                  <a:gd name="T15" fmla="*/ 119 h 148"/>
                  <a:gd name="T16" fmla="*/ 184 w 190"/>
                  <a:gd name="T17" fmla="*/ 109 h 148"/>
                  <a:gd name="T18" fmla="*/ 189 w 190"/>
                  <a:gd name="T19" fmla="*/ 98 h 148"/>
                  <a:gd name="T20" fmla="*/ 190 w 190"/>
                  <a:gd name="T21" fmla="*/ 86 h 148"/>
                  <a:gd name="T22" fmla="*/ 190 w 190"/>
                  <a:gd name="T23" fmla="*/ 86 h 148"/>
                  <a:gd name="T24" fmla="*/ 190 w 190"/>
                  <a:gd name="T25" fmla="*/ 74 h 148"/>
                  <a:gd name="T26" fmla="*/ 189 w 190"/>
                  <a:gd name="T27" fmla="*/ 62 h 148"/>
                  <a:gd name="T28" fmla="*/ 184 w 190"/>
                  <a:gd name="T29" fmla="*/ 51 h 148"/>
                  <a:gd name="T30" fmla="*/ 178 w 190"/>
                  <a:gd name="T31" fmla="*/ 41 h 148"/>
                  <a:gd name="T32" fmla="*/ 170 w 190"/>
                  <a:gd name="T33" fmla="*/ 31 h 148"/>
                  <a:gd name="T34" fmla="*/ 159 w 190"/>
                  <a:gd name="T35" fmla="*/ 22 h 148"/>
                  <a:gd name="T36" fmla="*/ 147 w 190"/>
                  <a:gd name="T37" fmla="*/ 15 h 148"/>
                  <a:gd name="T38" fmla="*/ 133 w 190"/>
                  <a:gd name="T39" fmla="*/ 8 h 148"/>
                  <a:gd name="T40" fmla="*/ 120 w 190"/>
                  <a:gd name="T41" fmla="*/ 3 h 148"/>
                  <a:gd name="T42" fmla="*/ 104 w 190"/>
                  <a:gd name="T43" fmla="*/ 1 h 148"/>
                  <a:gd name="T44" fmla="*/ 104 w 190"/>
                  <a:gd name="T45" fmla="*/ 1 h 148"/>
                  <a:gd name="T46" fmla="*/ 89 w 190"/>
                  <a:gd name="T47" fmla="*/ 0 h 148"/>
                  <a:gd name="T48" fmla="*/ 73 w 190"/>
                  <a:gd name="T49" fmla="*/ 1 h 148"/>
                  <a:gd name="T50" fmla="*/ 59 w 190"/>
                  <a:gd name="T51" fmla="*/ 3 h 148"/>
                  <a:gd name="T52" fmla="*/ 47 w 190"/>
                  <a:gd name="T53" fmla="*/ 8 h 148"/>
                  <a:gd name="T54" fmla="*/ 35 w 190"/>
                  <a:gd name="T55" fmla="*/ 13 h 148"/>
                  <a:gd name="T56" fmla="*/ 23 w 190"/>
                  <a:gd name="T57" fmla="*/ 22 h 148"/>
                  <a:gd name="T58" fmla="*/ 14 w 190"/>
                  <a:gd name="T59" fmla="*/ 29 h 148"/>
                  <a:gd name="T60" fmla="*/ 7 w 190"/>
                  <a:gd name="T61" fmla="*/ 39 h 148"/>
                  <a:gd name="T62" fmla="*/ 2 w 190"/>
                  <a:gd name="T63" fmla="*/ 50 h 148"/>
                  <a:gd name="T64" fmla="*/ 0 w 190"/>
                  <a:gd name="T65" fmla="*/ 62 h 148"/>
                  <a:gd name="T66" fmla="*/ 0 w 190"/>
                  <a:gd name="T67" fmla="*/ 62 h 148"/>
                  <a:gd name="T68" fmla="*/ 0 w 190"/>
                  <a:gd name="T69" fmla="*/ 74 h 148"/>
                  <a:gd name="T70" fmla="*/ 2 w 190"/>
                  <a:gd name="T71" fmla="*/ 86 h 148"/>
                  <a:gd name="T72" fmla="*/ 6 w 190"/>
                  <a:gd name="T73" fmla="*/ 96 h 148"/>
                  <a:gd name="T74" fmla="*/ 12 w 190"/>
                  <a:gd name="T75" fmla="*/ 107 h 148"/>
                  <a:gd name="T76" fmla="*/ 21 w 190"/>
                  <a:gd name="T77" fmla="*/ 117 h 148"/>
                  <a:gd name="T78" fmla="*/ 31 w 190"/>
                  <a:gd name="T79" fmla="*/ 126 h 148"/>
                  <a:gd name="T80" fmla="*/ 44 w 190"/>
                  <a:gd name="T81" fmla="*/ 133 h 148"/>
                  <a:gd name="T82" fmla="*/ 57 w 190"/>
                  <a:gd name="T83" fmla="*/ 140 h 148"/>
                  <a:gd name="T84" fmla="*/ 71 w 190"/>
                  <a:gd name="T85" fmla="*/ 145 h 148"/>
                  <a:gd name="T86" fmla="*/ 87 w 190"/>
                  <a:gd name="T87" fmla="*/ 147 h 148"/>
                  <a:gd name="T88" fmla="*/ 87 w 190"/>
                  <a:gd name="T89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90" h="148">
                    <a:moveTo>
                      <a:pt x="87" y="147"/>
                    </a:moveTo>
                    <a:lnTo>
                      <a:pt x="102" y="148"/>
                    </a:lnTo>
                    <a:lnTo>
                      <a:pt x="116" y="147"/>
                    </a:lnTo>
                    <a:lnTo>
                      <a:pt x="132" y="145"/>
                    </a:lnTo>
                    <a:lnTo>
                      <a:pt x="144" y="140"/>
                    </a:lnTo>
                    <a:lnTo>
                      <a:pt x="156" y="134"/>
                    </a:lnTo>
                    <a:lnTo>
                      <a:pt x="166" y="126"/>
                    </a:lnTo>
                    <a:lnTo>
                      <a:pt x="177" y="119"/>
                    </a:lnTo>
                    <a:lnTo>
                      <a:pt x="184" y="109"/>
                    </a:lnTo>
                    <a:lnTo>
                      <a:pt x="189" y="98"/>
                    </a:lnTo>
                    <a:lnTo>
                      <a:pt x="190" y="86"/>
                    </a:lnTo>
                    <a:lnTo>
                      <a:pt x="190" y="86"/>
                    </a:lnTo>
                    <a:lnTo>
                      <a:pt x="190" y="74"/>
                    </a:lnTo>
                    <a:lnTo>
                      <a:pt x="189" y="62"/>
                    </a:lnTo>
                    <a:lnTo>
                      <a:pt x="184" y="51"/>
                    </a:lnTo>
                    <a:lnTo>
                      <a:pt x="178" y="41"/>
                    </a:lnTo>
                    <a:lnTo>
                      <a:pt x="170" y="31"/>
                    </a:lnTo>
                    <a:lnTo>
                      <a:pt x="159" y="22"/>
                    </a:lnTo>
                    <a:lnTo>
                      <a:pt x="147" y="15"/>
                    </a:lnTo>
                    <a:lnTo>
                      <a:pt x="133" y="8"/>
                    </a:lnTo>
                    <a:lnTo>
                      <a:pt x="120" y="3"/>
                    </a:lnTo>
                    <a:lnTo>
                      <a:pt x="104" y="1"/>
                    </a:lnTo>
                    <a:lnTo>
                      <a:pt x="104" y="1"/>
                    </a:lnTo>
                    <a:lnTo>
                      <a:pt x="89" y="0"/>
                    </a:lnTo>
                    <a:lnTo>
                      <a:pt x="73" y="1"/>
                    </a:lnTo>
                    <a:lnTo>
                      <a:pt x="59" y="3"/>
                    </a:lnTo>
                    <a:lnTo>
                      <a:pt x="47" y="8"/>
                    </a:lnTo>
                    <a:lnTo>
                      <a:pt x="35" y="13"/>
                    </a:lnTo>
                    <a:lnTo>
                      <a:pt x="23" y="22"/>
                    </a:lnTo>
                    <a:lnTo>
                      <a:pt x="14" y="29"/>
                    </a:lnTo>
                    <a:lnTo>
                      <a:pt x="7" y="39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2" y="86"/>
                    </a:lnTo>
                    <a:lnTo>
                      <a:pt x="6" y="96"/>
                    </a:lnTo>
                    <a:lnTo>
                      <a:pt x="12" y="107"/>
                    </a:lnTo>
                    <a:lnTo>
                      <a:pt x="21" y="117"/>
                    </a:lnTo>
                    <a:lnTo>
                      <a:pt x="31" y="126"/>
                    </a:lnTo>
                    <a:lnTo>
                      <a:pt x="44" y="133"/>
                    </a:lnTo>
                    <a:lnTo>
                      <a:pt x="57" y="140"/>
                    </a:lnTo>
                    <a:lnTo>
                      <a:pt x="71" y="145"/>
                    </a:lnTo>
                    <a:lnTo>
                      <a:pt x="87" y="147"/>
                    </a:lnTo>
                    <a:lnTo>
                      <a:pt x="87" y="147"/>
                    </a:lnTo>
                    <a:close/>
                  </a:path>
                </a:pathLst>
              </a:custGeom>
              <a:solidFill>
                <a:srgbClr val="E56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1" name="Freeform 1155">
                <a:extLst>
                  <a:ext uri="{FF2B5EF4-FFF2-40B4-BE49-F238E27FC236}">
                    <a16:creationId xmlns:a16="http://schemas.microsoft.com/office/drawing/2014/main" id="{A288266F-19EE-F7D6-5E32-0EC5219FC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606"/>
                <a:ext cx="95" cy="75"/>
              </a:xfrm>
              <a:custGeom>
                <a:avLst/>
                <a:gdLst>
                  <a:gd name="T0" fmla="*/ 87 w 190"/>
                  <a:gd name="T1" fmla="*/ 147 h 148"/>
                  <a:gd name="T2" fmla="*/ 102 w 190"/>
                  <a:gd name="T3" fmla="*/ 148 h 148"/>
                  <a:gd name="T4" fmla="*/ 116 w 190"/>
                  <a:gd name="T5" fmla="*/ 147 h 148"/>
                  <a:gd name="T6" fmla="*/ 132 w 190"/>
                  <a:gd name="T7" fmla="*/ 145 h 148"/>
                  <a:gd name="T8" fmla="*/ 144 w 190"/>
                  <a:gd name="T9" fmla="*/ 140 h 148"/>
                  <a:gd name="T10" fmla="*/ 156 w 190"/>
                  <a:gd name="T11" fmla="*/ 134 h 148"/>
                  <a:gd name="T12" fmla="*/ 166 w 190"/>
                  <a:gd name="T13" fmla="*/ 126 h 148"/>
                  <a:gd name="T14" fmla="*/ 177 w 190"/>
                  <a:gd name="T15" fmla="*/ 119 h 148"/>
                  <a:gd name="T16" fmla="*/ 184 w 190"/>
                  <a:gd name="T17" fmla="*/ 109 h 148"/>
                  <a:gd name="T18" fmla="*/ 189 w 190"/>
                  <a:gd name="T19" fmla="*/ 98 h 148"/>
                  <a:gd name="T20" fmla="*/ 190 w 190"/>
                  <a:gd name="T21" fmla="*/ 86 h 148"/>
                  <a:gd name="T22" fmla="*/ 190 w 190"/>
                  <a:gd name="T23" fmla="*/ 86 h 148"/>
                  <a:gd name="T24" fmla="*/ 190 w 190"/>
                  <a:gd name="T25" fmla="*/ 74 h 148"/>
                  <a:gd name="T26" fmla="*/ 189 w 190"/>
                  <a:gd name="T27" fmla="*/ 62 h 148"/>
                  <a:gd name="T28" fmla="*/ 184 w 190"/>
                  <a:gd name="T29" fmla="*/ 51 h 148"/>
                  <a:gd name="T30" fmla="*/ 178 w 190"/>
                  <a:gd name="T31" fmla="*/ 41 h 148"/>
                  <a:gd name="T32" fmla="*/ 170 w 190"/>
                  <a:gd name="T33" fmla="*/ 31 h 148"/>
                  <a:gd name="T34" fmla="*/ 159 w 190"/>
                  <a:gd name="T35" fmla="*/ 22 h 148"/>
                  <a:gd name="T36" fmla="*/ 147 w 190"/>
                  <a:gd name="T37" fmla="*/ 15 h 148"/>
                  <a:gd name="T38" fmla="*/ 133 w 190"/>
                  <a:gd name="T39" fmla="*/ 8 h 148"/>
                  <a:gd name="T40" fmla="*/ 120 w 190"/>
                  <a:gd name="T41" fmla="*/ 3 h 148"/>
                  <a:gd name="T42" fmla="*/ 104 w 190"/>
                  <a:gd name="T43" fmla="*/ 1 h 148"/>
                  <a:gd name="T44" fmla="*/ 104 w 190"/>
                  <a:gd name="T45" fmla="*/ 1 h 148"/>
                  <a:gd name="T46" fmla="*/ 89 w 190"/>
                  <a:gd name="T47" fmla="*/ 0 h 148"/>
                  <a:gd name="T48" fmla="*/ 73 w 190"/>
                  <a:gd name="T49" fmla="*/ 1 h 148"/>
                  <a:gd name="T50" fmla="*/ 59 w 190"/>
                  <a:gd name="T51" fmla="*/ 3 h 148"/>
                  <a:gd name="T52" fmla="*/ 47 w 190"/>
                  <a:gd name="T53" fmla="*/ 8 h 148"/>
                  <a:gd name="T54" fmla="*/ 35 w 190"/>
                  <a:gd name="T55" fmla="*/ 13 h 148"/>
                  <a:gd name="T56" fmla="*/ 23 w 190"/>
                  <a:gd name="T57" fmla="*/ 22 h 148"/>
                  <a:gd name="T58" fmla="*/ 14 w 190"/>
                  <a:gd name="T59" fmla="*/ 29 h 148"/>
                  <a:gd name="T60" fmla="*/ 7 w 190"/>
                  <a:gd name="T61" fmla="*/ 39 h 148"/>
                  <a:gd name="T62" fmla="*/ 2 w 190"/>
                  <a:gd name="T63" fmla="*/ 50 h 148"/>
                  <a:gd name="T64" fmla="*/ 0 w 190"/>
                  <a:gd name="T65" fmla="*/ 62 h 148"/>
                  <a:gd name="T66" fmla="*/ 0 w 190"/>
                  <a:gd name="T67" fmla="*/ 62 h 148"/>
                  <a:gd name="T68" fmla="*/ 0 w 190"/>
                  <a:gd name="T69" fmla="*/ 74 h 148"/>
                  <a:gd name="T70" fmla="*/ 2 w 190"/>
                  <a:gd name="T71" fmla="*/ 86 h 148"/>
                  <a:gd name="T72" fmla="*/ 6 w 190"/>
                  <a:gd name="T73" fmla="*/ 96 h 148"/>
                  <a:gd name="T74" fmla="*/ 12 w 190"/>
                  <a:gd name="T75" fmla="*/ 107 h 148"/>
                  <a:gd name="T76" fmla="*/ 21 w 190"/>
                  <a:gd name="T77" fmla="*/ 117 h 148"/>
                  <a:gd name="T78" fmla="*/ 31 w 190"/>
                  <a:gd name="T79" fmla="*/ 126 h 148"/>
                  <a:gd name="T80" fmla="*/ 44 w 190"/>
                  <a:gd name="T81" fmla="*/ 133 h 148"/>
                  <a:gd name="T82" fmla="*/ 57 w 190"/>
                  <a:gd name="T83" fmla="*/ 140 h 148"/>
                  <a:gd name="T84" fmla="*/ 71 w 190"/>
                  <a:gd name="T85" fmla="*/ 145 h 148"/>
                  <a:gd name="T86" fmla="*/ 87 w 190"/>
                  <a:gd name="T87" fmla="*/ 147 h 148"/>
                  <a:gd name="T88" fmla="*/ 87 w 190"/>
                  <a:gd name="T89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90" h="148">
                    <a:moveTo>
                      <a:pt x="87" y="147"/>
                    </a:moveTo>
                    <a:lnTo>
                      <a:pt x="102" y="148"/>
                    </a:lnTo>
                    <a:lnTo>
                      <a:pt x="116" y="147"/>
                    </a:lnTo>
                    <a:lnTo>
                      <a:pt x="132" y="145"/>
                    </a:lnTo>
                    <a:lnTo>
                      <a:pt x="144" y="140"/>
                    </a:lnTo>
                    <a:lnTo>
                      <a:pt x="156" y="134"/>
                    </a:lnTo>
                    <a:lnTo>
                      <a:pt x="166" y="126"/>
                    </a:lnTo>
                    <a:lnTo>
                      <a:pt x="177" y="119"/>
                    </a:lnTo>
                    <a:lnTo>
                      <a:pt x="184" y="109"/>
                    </a:lnTo>
                    <a:lnTo>
                      <a:pt x="189" y="98"/>
                    </a:lnTo>
                    <a:lnTo>
                      <a:pt x="190" y="86"/>
                    </a:lnTo>
                    <a:lnTo>
                      <a:pt x="190" y="86"/>
                    </a:lnTo>
                    <a:lnTo>
                      <a:pt x="190" y="74"/>
                    </a:lnTo>
                    <a:lnTo>
                      <a:pt x="189" y="62"/>
                    </a:lnTo>
                    <a:lnTo>
                      <a:pt x="184" y="51"/>
                    </a:lnTo>
                    <a:lnTo>
                      <a:pt x="178" y="41"/>
                    </a:lnTo>
                    <a:lnTo>
                      <a:pt x="170" y="31"/>
                    </a:lnTo>
                    <a:lnTo>
                      <a:pt x="159" y="22"/>
                    </a:lnTo>
                    <a:lnTo>
                      <a:pt x="147" y="15"/>
                    </a:lnTo>
                    <a:lnTo>
                      <a:pt x="133" y="8"/>
                    </a:lnTo>
                    <a:lnTo>
                      <a:pt x="120" y="3"/>
                    </a:lnTo>
                    <a:lnTo>
                      <a:pt x="104" y="1"/>
                    </a:lnTo>
                    <a:lnTo>
                      <a:pt x="104" y="1"/>
                    </a:lnTo>
                    <a:lnTo>
                      <a:pt x="89" y="0"/>
                    </a:lnTo>
                    <a:lnTo>
                      <a:pt x="73" y="1"/>
                    </a:lnTo>
                    <a:lnTo>
                      <a:pt x="59" y="3"/>
                    </a:lnTo>
                    <a:lnTo>
                      <a:pt x="47" y="8"/>
                    </a:lnTo>
                    <a:lnTo>
                      <a:pt x="35" y="13"/>
                    </a:lnTo>
                    <a:lnTo>
                      <a:pt x="23" y="22"/>
                    </a:lnTo>
                    <a:lnTo>
                      <a:pt x="14" y="29"/>
                    </a:lnTo>
                    <a:lnTo>
                      <a:pt x="7" y="39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2" y="86"/>
                    </a:lnTo>
                    <a:lnTo>
                      <a:pt x="6" y="96"/>
                    </a:lnTo>
                    <a:lnTo>
                      <a:pt x="12" y="107"/>
                    </a:lnTo>
                    <a:lnTo>
                      <a:pt x="21" y="117"/>
                    </a:lnTo>
                    <a:lnTo>
                      <a:pt x="31" y="126"/>
                    </a:lnTo>
                    <a:lnTo>
                      <a:pt x="44" y="133"/>
                    </a:lnTo>
                    <a:lnTo>
                      <a:pt x="57" y="140"/>
                    </a:lnTo>
                    <a:lnTo>
                      <a:pt x="71" y="145"/>
                    </a:lnTo>
                    <a:lnTo>
                      <a:pt x="87" y="147"/>
                    </a:lnTo>
                    <a:lnTo>
                      <a:pt x="87" y="147"/>
                    </a:lnTo>
                  </a:path>
                </a:pathLst>
              </a:custGeom>
              <a:noFill/>
              <a:ln w="14288">
                <a:solidFill>
                  <a:srgbClr val="2600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2" name="Freeform 1156">
                <a:extLst>
                  <a:ext uri="{FF2B5EF4-FFF2-40B4-BE49-F238E27FC236}">
                    <a16:creationId xmlns:a16="http://schemas.microsoft.com/office/drawing/2014/main" id="{FAD1C0A3-2869-7970-EAED-7768FDFA9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609"/>
                <a:ext cx="89" cy="68"/>
              </a:xfrm>
              <a:custGeom>
                <a:avLst/>
                <a:gdLst>
                  <a:gd name="T0" fmla="*/ 176 w 178"/>
                  <a:gd name="T1" fmla="*/ 79 h 136"/>
                  <a:gd name="T2" fmla="*/ 178 w 178"/>
                  <a:gd name="T3" fmla="*/ 67 h 136"/>
                  <a:gd name="T4" fmla="*/ 174 w 178"/>
                  <a:gd name="T5" fmla="*/ 57 h 136"/>
                  <a:gd name="T6" fmla="*/ 171 w 178"/>
                  <a:gd name="T7" fmla="*/ 46 h 136"/>
                  <a:gd name="T8" fmla="*/ 164 w 178"/>
                  <a:gd name="T9" fmla="*/ 36 h 136"/>
                  <a:gd name="T10" fmla="*/ 157 w 178"/>
                  <a:gd name="T11" fmla="*/ 27 h 136"/>
                  <a:gd name="T12" fmla="*/ 146 w 178"/>
                  <a:gd name="T13" fmla="*/ 19 h 136"/>
                  <a:gd name="T14" fmla="*/ 136 w 178"/>
                  <a:gd name="T15" fmla="*/ 12 h 136"/>
                  <a:gd name="T16" fmla="*/ 124 w 178"/>
                  <a:gd name="T17" fmla="*/ 7 h 136"/>
                  <a:gd name="T18" fmla="*/ 110 w 178"/>
                  <a:gd name="T19" fmla="*/ 3 h 136"/>
                  <a:gd name="T20" fmla="*/ 96 w 178"/>
                  <a:gd name="T21" fmla="*/ 0 h 136"/>
                  <a:gd name="T22" fmla="*/ 96 w 178"/>
                  <a:gd name="T23" fmla="*/ 0 h 136"/>
                  <a:gd name="T24" fmla="*/ 83 w 178"/>
                  <a:gd name="T25" fmla="*/ 0 h 136"/>
                  <a:gd name="T26" fmla="*/ 69 w 178"/>
                  <a:gd name="T27" fmla="*/ 0 h 136"/>
                  <a:gd name="T28" fmla="*/ 55 w 178"/>
                  <a:gd name="T29" fmla="*/ 3 h 136"/>
                  <a:gd name="T30" fmla="*/ 43 w 178"/>
                  <a:gd name="T31" fmla="*/ 7 h 136"/>
                  <a:gd name="T32" fmla="*/ 31 w 178"/>
                  <a:gd name="T33" fmla="*/ 12 h 136"/>
                  <a:gd name="T34" fmla="*/ 22 w 178"/>
                  <a:gd name="T35" fmla="*/ 19 h 136"/>
                  <a:gd name="T36" fmla="*/ 13 w 178"/>
                  <a:gd name="T37" fmla="*/ 27 h 136"/>
                  <a:gd name="T38" fmla="*/ 6 w 178"/>
                  <a:gd name="T39" fmla="*/ 36 h 136"/>
                  <a:gd name="T40" fmla="*/ 1 w 178"/>
                  <a:gd name="T41" fmla="*/ 46 h 136"/>
                  <a:gd name="T42" fmla="*/ 0 w 178"/>
                  <a:gd name="T43" fmla="*/ 57 h 136"/>
                  <a:gd name="T44" fmla="*/ 0 w 178"/>
                  <a:gd name="T45" fmla="*/ 57 h 136"/>
                  <a:gd name="T46" fmla="*/ 0 w 178"/>
                  <a:gd name="T47" fmla="*/ 67 h 136"/>
                  <a:gd name="T48" fmla="*/ 1 w 178"/>
                  <a:gd name="T49" fmla="*/ 79 h 136"/>
                  <a:gd name="T50" fmla="*/ 5 w 178"/>
                  <a:gd name="T51" fmla="*/ 90 h 136"/>
                  <a:gd name="T52" fmla="*/ 12 w 178"/>
                  <a:gd name="T53" fmla="*/ 98 h 136"/>
                  <a:gd name="T54" fmla="*/ 19 w 178"/>
                  <a:gd name="T55" fmla="*/ 109 h 136"/>
                  <a:gd name="T56" fmla="*/ 29 w 178"/>
                  <a:gd name="T57" fmla="*/ 116 h 136"/>
                  <a:gd name="T58" fmla="*/ 39 w 178"/>
                  <a:gd name="T59" fmla="*/ 123 h 136"/>
                  <a:gd name="T60" fmla="*/ 51 w 178"/>
                  <a:gd name="T61" fmla="*/ 129 h 136"/>
                  <a:gd name="T62" fmla="*/ 65 w 178"/>
                  <a:gd name="T63" fmla="*/ 133 h 136"/>
                  <a:gd name="T64" fmla="*/ 79 w 178"/>
                  <a:gd name="T65" fmla="*/ 136 h 136"/>
                  <a:gd name="T66" fmla="*/ 79 w 178"/>
                  <a:gd name="T67" fmla="*/ 136 h 136"/>
                  <a:gd name="T68" fmla="*/ 95 w 178"/>
                  <a:gd name="T69" fmla="*/ 136 h 136"/>
                  <a:gd name="T70" fmla="*/ 108 w 178"/>
                  <a:gd name="T71" fmla="*/ 136 h 136"/>
                  <a:gd name="T72" fmla="*/ 121 w 178"/>
                  <a:gd name="T73" fmla="*/ 133 h 136"/>
                  <a:gd name="T74" fmla="*/ 134 w 178"/>
                  <a:gd name="T75" fmla="*/ 129 h 136"/>
                  <a:gd name="T76" fmla="*/ 145 w 178"/>
                  <a:gd name="T77" fmla="*/ 124 h 136"/>
                  <a:gd name="T78" fmla="*/ 155 w 178"/>
                  <a:gd name="T79" fmla="*/ 117 h 136"/>
                  <a:gd name="T80" fmla="*/ 162 w 178"/>
                  <a:gd name="T81" fmla="*/ 109 h 136"/>
                  <a:gd name="T82" fmla="*/ 169 w 178"/>
                  <a:gd name="T83" fmla="*/ 100 h 136"/>
                  <a:gd name="T84" fmla="*/ 174 w 178"/>
                  <a:gd name="T85" fmla="*/ 90 h 136"/>
                  <a:gd name="T86" fmla="*/ 176 w 178"/>
                  <a:gd name="T87" fmla="*/ 79 h 136"/>
                  <a:gd name="T88" fmla="*/ 176 w 178"/>
                  <a:gd name="T89" fmla="*/ 7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8" h="136">
                    <a:moveTo>
                      <a:pt x="176" y="79"/>
                    </a:moveTo>
                    <a:lnTo>
                      <a:pt x="178" y="67"/>
                    </a:lnTo>
                    <a:lnTo>
                      <a:pt x="174" y="57"/>
                    </a:lnTo>
                    <a:lnTo>
                      <a:pt x="171" y="46"/>
                    </a:lnTo>
                    <a:lnTo>
                      <a:pt x="164" y="36"/>
                    </a:lnTo>
                    <a:lnTo>
                      <a:pt x="157" y="27"/>
                    </a:lnTo>
                    <a:lnTo>
                      <a:pt x="146" y="19"/>
                    </a:lnTo>
                    <a:lnTo>
                      <a:pt x="136" y="12"/>
                    </a:lnTo>
                    <a:lnTo>
                      <a:pt x="124" y="7"/>
                    </a:lnTo>
                    <a:lnTo>
                      <a:pt x="110" y="3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83" y="0"/>
                    </a:lnTo>
                    <a:lnTo>
                      <a:pt x="69" y="0"/>
                    </a:lnTo>
                    <a:lnTo>
                      <a:pt x="55" y="3"/>
                    </a:lnTo>
                    <a:lnTo>
                      <a:pt x="43" y="7"/>
                    </a:lnTo>
                    <a:lnTo>
                      <a:pt x="31" y="12"/>
                    </a:lnTo>
                    <a:lnTo>
                      <a:pt x="22" y="19"/>
                    </a:lnTo>
                    <a:lnTo>
                      <a:pt x="13" y="27"/>
                    </a:lnTo>
                    <a:lnTo>
                      <a:pt x="6" y="36"/>
                    </a:lnTo>
                    <a:lnTo>
                      <a:pt x="1" y="46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1" y="79"/>
                    </a:lnTo>
                    <a:lnTo>
                      <a:pt x="5" y="90"/>
                    </a:lnTo>
                    <a:lnTo>
                      <a:pt x="12" y="98"/>
                    </a:lnTo>
                    <a:lnTo>
                      <a:pt x="19" y="109"/>
                    </a:lnTo>
                    <a:lnTo>
                      <a:pt x="29" y="116"/>
                    </a:lnTo>
                    <a:lnTo>
                      <a:pt x="39" y="123"/>
                    </a:lnTo>
                    <a:lnTo>
                      <a:pt x="51" y="129"/>
                    </a:lnTo>
                    <a:lnTo>
                      <a:pt x="65" y="133"/>
                    </a:lnTo>
                    <a:lnTo>
                      <a:pt x="79" y="136"/>
                    </a:lnTo>
                    <a:lnTo>
                      <a:pt x="79" y="136"/>
                    </a:lnTo>
                    <a:lnTo>
                      <a:pt x="95" y="136"/>
                    </a:lnTo>
                    <a:lnTo>
                      <a:pt x="108" y="136"/>
                    </a:lnTo>
                    <a:lnTo>
                      <a:pt x="121" y="133"/>
                    </a:lnTo>
                    <a:lnTo>
                      <a:pt x="134" y="129"/>
                    </a:lnTo>
                    <a:lnTo>
                      <a:pt x="145" y="124"/>
                    </a:lnTo>
                    <a:lnTo>
                      <a:pt x="155" y="117"/>
                    </a:lnTo>
                    <a:lnTo>
                      <a:pt x="162" y="109"/>
                    </a:lnTo>
                    <a:lnTo>
                      <a:pt x="169" y="100"/>
                    </a:lnTo>
                    <a:lnTo>
                      <a:pt x="174" y="90"/>
                    </a:lnTo>
                    <a:lnTo>
                      <a:pt x="176" y="79"/>
                    </a:lnTo>
                    <a:lnTo>
                      <a:pt x="176" y="79"/>
                    </a:lnTo>
                    <a:close/>
                  </a:path>
                </a:pathLst>
              </a:custGeom>
              <a:solidFill>
                <a:srgbClr val="ED8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3" name="Freeform 1157">
                <a:extLst>
                  <a:ext uri="{FF2B5EF4-FFF2-40B4-BE49-F238E27FC236}">
                    <a16:creationId xmlns:a16="http://schemas.microsoft.com/office/drawing/2014/main" id="{FB487ED5-E702-96B8-E2EE-8B6A1FED0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611"/>
                <a:ext cx="82" cy="63"/>
              </a:xfrm>
              <a:custGeom>
                <a:avLst/>
                <a:gdLst>
                  <a:gd name="T0" fmla="*/ 164 w 164"/>
                  <a:gd name="T1" fmla="*/ 75 h 126"/>
                  <a:gd name="T2" fmla="*/ 164 w 164"/>
                  <a:gd name="T3" fmla="*/ 64 h 126"/>
                  <a:gd name="T4" fmla="*/ 162 w 164"/>
                  <a:gd name="T5" fmla="*/ 54 h 126"/>
                  <a:gd name="T6" fmla="*/ 157 w 164"/>
                  <a:gd name="T7" fmla="*/ 43 h 126"/>
                  <a:gd name="T8" fmla="*/ 152 w 164"/>
                  <a:gd name="T9" fmla="*/ 35 h 126"/>
                  <a:gd name="T10" fmla="*/ 145 w 164"/>
                  <a:gd name="T11" fmla="*/ 26 h 126"/>
                  <a:gd name="T12" fmla="*/ 136 w 164"/>
                  <a:gd name="T13" fmla="*/ 19 h 126"/>
                  <a:gd name="T14" fmla="*/ 126 w 164"/>
                  <a:gd name="T15" fmla="*/ 12 h 126"/>
                  <a:gd name="T16" fmla="*/ 116 w 164"/>
                  <a:gd name="T17" fmla="*/ 7 h 126"/>
                  <a:gd name="T18" fmla="*/ 102 w 164"/>
                  <a:gd name="T19" fmla="*/ 4 h 126"/>
                  <a:gd name="T20" fmla="*/ 90 w 164"/>
                  <a:gd name="T21" fmla="*/ 2 h 126"/>
                  <a:gd name="T22" fmla="*/ 90 w 164"/>
                  <a:gd name="T23" fmla="*/ 2 h 126"/>
                  <a:gd name="T24" fmla="*/ 76 w 164"/>
                  <a:gd name="T25" fmla="*/ 0 h 126"/>
                  <a:gd name="T26" fmla="*/ 64 w 164"/>
                  <a:gd name="T27" fmla="*/ 2 h 126"/>
                  <a:gd name="T28" fmla="*/ 52 w 164"/>
                  <a:gd name="T29" fmla="*/ 4 h 126"/>
                  <a:gd name="T30" fmla="*/ 39 w 164"/>
                  <a:gd name="T31" fmla="*/ 7 h 126"/>
                  <a:gd name="T32" fmla="*/ 29 w 164"/>
                  <a:gd name="T33" fmla="*/ 12 h 126"/>
                  <a:gd name="T34" fmla="*/ 20 w 164"/>
                  <a:gd name="T35" fmla="*/ 19 h 126"/>
                  <a:gd name="T36" fmla="*/ 12 w 164"/>
                  <a:gd name="T37" fmla="*/ 26 h 126"/>
                  <a:gd name="T38" fmla="*/ 7 w 164"/>
                  <a:gd name="T39" fmla="*/ 35 h 126"/>
                  <a:gd name="T40" fmla="*/ 1 w 164"/>
                  <a:gd name="T41" fmla="*/ 43 h 126"/>
                  <a:gd name="T42" fmla="*/ 0 w 164"/>
                  <a:gd name="T43" fmla="*/ 54 h 126"/>
                  <a:gd name="T44" fmla="*/ 0 w 164"/>
                  <a:gd name="T45" fmla="*/ 54 h 126"/>
                  <a:gd name="T46" fmla="*/ 0 w 164"/>
                  <a:gd name="T47" fmla="*/ 64 h 126"/>
                  <a:gd name="T48" fmla="*/ 1 w 164"/>
                  <a:gd name="T49" fmla="*/ 75 h 126"/>
                  <a:gd name="T50" fmla="*/ 5 w 164"/>
                  <a:gd name="T51" fmla="*/ 83 h 126"/>
                  <a:gd name="T52" fmla="*/ 12 w 164"/>
                  <a:gd name="T53" fmla="*/ 92 h 126"/>
                  <a:gd name="T54" fmla="*/ 19 w 164"/>
                  <a:gd name="T55" fmla="*/ 101 h 126"/>
                  <a:gd name="T56" fmla="*/ 27 w 164"/>
                  <a:gd name="T57" fmla="*/ 109 h 126"/>
                  <a:gd name="T58" fmla="*/ 38 w 164"/>
                  <a:gd name="T59" fmla="*/ 114 h 126"/>
                  <a:gd name="T60" fmla="*/ 48 w 164"/>
                  <a:gd name="T61" fmla="*/ 120 h 126"/>
                  <a:gd name="T62" fmla="*/ 60 w 164"/>
                  <a:gd name="T63" fmla="*/ 125 h 126"/>
                  <a:gd name="T64" fmla="*/ 74 w 164"/>
                  <a:gd name="T65" fmla="*/ 126 h 126"/>
                  <a:gd name="T66" fmla="*/ 74 w 164"/>
                  <a:gd name="T67" fmla="*/ 126 h 126"/>
                  <a:gd name="T68" fmla="*/ 88 w 164"/>
                  <a:gd name="T69" fmla="*/ 126 h 126"/>
                  <a:gd name="T70" fmla="*/ 100 w 164"/>
                  <a:gd name="T71" fmla="*/ 126 h 126"/>
                  <a:gd name="T72" fmla="*/ 112 w 164"/>
                  <a:gd name="T73" fmla="*/ 125 h 126"/>
                  <a:gd name="T74" fmla="*/ 124 w 164"/>
                  <a:gd name="T75" fmla="*/ 120 h 126"/>
                  <a:gd name="T76" fmla="*/ 135 w 164"/>
                  <a:gd name="T77" fmla="*/ 116 h 126"/>
                  <a:gd name="T78" fmla="*/ 143 w 164"/>
                  <a:gd name="T79" fmla="*/ 109 h 126"/>
                  <a:gd name="T80" fmla="*/ 150 w 164"/>
                  <a:gd name="T81" fmla="*/ 102 h 126"/>
                  <a:gd name="T82" fmla="*/ 157 w 164"/>
                  <a:gd name="T83" fmla="*/ 94 h 126"/>
                  <a:gd name="T84" fmla="*/ 160 w 164"/>
                  <a:gd name="T85" fmla="*/ 83 h 126"/>
                  <a:gd name="T86" fmla="*/ 164 w 164"/>
                  <a:gd name="T87" fmla="*/ 75 h 126"/>
                  <a:gd name="T88" fmla="*/ 164 w 164"/>
                  <a:gd name="T89" fmla="*/ 7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4" h="126">
                    <a:moveTo>
                      <a:pt x="164" y="75"/>
                    </a:moveTo>
                    <a:lnTo>
                      <a:pt x="164" y="64"/>
                    </a:lnTo>
                    <a:lnTo>
                      <a:pt x="162" y="54"/>
                    </a:lnTo>
                    <a:lnTo>
                      <a:pt x="157" y="43"/>
                    </a:lnTo>
                    <a:lnTo>
                      <a:pt x="152" y="35"/>
                    </a:lnTo>
                    <a:lnTo>
                      <a:pt x="145" y="26"/>
                    </a:lnTo>
                    <a:lnTo>
                      <a:pt x="136" y="19"/>
                    </a:lnTo>
                    <a:lnTo>
                      <a:pt x="126" y="12"/>
                    </a:lnTo>
                    <a:lnTo>
                      <a:pt x="116" y="7"/>
                    </a:lnTo>
                    <a:lnTo>
                      <a:pt x="102" y="4"/>
                    </a:lnTo>
                    <a:lnTo>
                      <a:pt x="90" y="2"/>
                    </a:lnTo>
                    <a:lnTo>
                      <a:pt x="90" y="2"/>
                    </a:lnTo>
                    <a:lnTo>
                      <a:pt x="76" y="0"/>
                    </a:lnTo>
                    <a:lnTo>
                      <a:pt x="64" y="2"/>
                    </a:lnTo>
                    <a:lnTo>
                      <a:pt x="52" y="4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0" y="19"/>
                    </a:lnTo>
                    <a:lnTo>
                      <a:pt x="12" y="26"/>
                    </a:lnTo>
                    <a:lnTo>
                      <a:pt x="7" y="35"/>
                    </a:lnTo>
                    <a:lnTo>
                      <a:pt x="1" y="43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1" y="75"/>
                    </a:lnTo>
                    <a:lnTo>
                      <a:pt x="5" y="83"/>
                    </a:lnTo>
                    <a:lnTo>
                      <a:pt x="12" y="92"/>
                    </a:lnTo>
                    <a:lnTo>
                      <a:pt x="19" y="101"/>
                    </a:lnTo>
                    <a:lnTo>
                      <a:pt x="27" y="109"/>
                    </a:lnTo>
                    <a:lnTo>
                      <a:pt x="38" y="114"/>
                    </a:lnTo>
                    <a:lnTo>
                      <a:pt x="48" y="120"/>
                    </a:lnTo>
                    <a:lnTo>
                      <a:pt x="60" y="125"/>
                    </a:lnTo>
                    <a:lnTo>
                      <a:pt x="74" y="126"/>
                    </a:lnTo>
                    <a:lnTo>
                      <a:pt x="74" y="126"/>
                    </a:lnTo>
                    <a:lnTo>
                      <a:pt x="88" y="126"/>
                    </a:lnTo>
                    <a:lnTo>
                      <a:pt x="100" y="126"/>
                    </a:lnTo>
                    <a:lnTo>
                      <a:pt x="112" y="125"/>
                    </a:lnTo>
                    <a:lnTo>
                      <a:pt x="124" y="120"/>
                    </a:lnTo>
                    <a:lnTo>
                      <a:pt x="135" y="116"/>
                    </a:lnTo>
                    <a:lnTo>
                      <a:pt x="143" y="109"/>
                    </a:lnTo>
                    <a:lnTo>
                      <a:pt x="150" y="102"/>
                    </a:lnTo>
                    <a:lnTo>
                      <a:pt x="157" y="94"/>
                    </a:lnTo>
                    <a:lnTo>
                      <a:pt x="160" y="83"/>
                    </a:lnTo>
                    <a:lnTo>
                      <a:pt x="164" y="75"/>
                    </a:lnTo>
                    <a:lnTo>
                      <a:pt x="164" y="75"/>
                    </a:lnTo>
                    <a:close/>
                  </a:path>
                </a:pathLst>
              </a:custGeom>
              <a:solidFill>
                <a:srgbClr val="F6B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4" name="Freeform 1158">
                <a:extLst>
                  <a:ext uri="{FF2B5EF4-FFF2-40B4-BE49-F238E27FC236}">
                    <a16:creationId xmlns:a16="http://schemas.microsoft.com/office/drawing/2014/main" id="{105E0470-CBD3-8D29-3DE6-90B6EEB2B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613"/>
                <a:ext cx="75" cy="58"/>
              </a:xfrm>
              <a:custGeom>
                <a:avLst/>
                <a:gdLst>
                  <a:gd name="T0" fmla="*/ 67 w 150"/>
                  <a:gd name="T1" fmla="*/ 115 h 116"/>
                  <a:gd name="T2" fmla="*/ 81 w 150"/>
                  <a:gd name="T3" fmla="*/ 116 h 116"/>
                  <a:gd name="T4" fmla="*/ 92 w 150"/>
                  <a:gd name="T5" fmla="*/ 115 h 116"/>
                  <a:gd name="T6" fmla="*/ 104 w 150"/>
                  <a:gd name="T7" fmla="*/ 113 h 116"/>
                  <a:gd name="T8" fmla="*/ 114 w 150"/>
                  <a:gd name="T9" fmla="*/ 109 h 116"/>
                  <a:gd name="T10" fmla="*/ 123 w 150"/>
                  <a:gd name="T11" fmla="*/ 104 h 116"/>
                  <a:gd name="T12" fmla="*/ 131 w 150"/>
                  <a:gd name="T13" fmla="*/ 99 h 116"/>
                  <a:gd name="T14" fmla="*/ 138 w 150"/>
                  <a:gd name="T15" fmla="*/ 92 h 116"/>
                  <a:gd name="T16" fmla="*/ 143 w 150"/>
                  <a:gd name="T17" fmla="*/ 85 h 116"/>
                  <a:gd name="T18" fmla="*/ 149 w 150"/>
                  <a:gd name="T19" fmla="*/ 77 h 116"/>
                  <a:gd name="T20" fmla="*/ 150 w 150"/>
                  <a:gd name="T21" fmla="*/ 68 h 116"/>
                  <a:gd name="T22" fmla="*/ 150 w 150"/>
                  <a:gd name="T23" fmla="*/ 68 h 116"/>
                  <a:gd name="T24" fmla="*/ 150 w 150"/>
                  <a:gd name="T25" fmla="*/ 57 h 116"/>
                  <a:gd name="T26" fmla="*/ 149 w 150"/>
                  <a:gd name="T27" fmla="*/ 49 h 116"/>
                  <a:gd name="T28" fmla="*/ 145 w 150"/>
                  <a:gd name="T29" fmla="*/ 40 h 116"/>
                  <a:gd name="T30" fmla="*/ 140 w 150"/>
                  <a:gd name="T31" fmla="*/ 32 h 116"/>
                  <a:gd name="T32" fmla="*/ 133 w 150"/>
                  <a:gd name="T33" fmla="*/ 25 h 116"/>
                  <a:gd name="T34" fmla="*/ 124 w 150"/>
                  <a:gd name="T35" fmla="*/ 18 h 116"/>
                  <a:gd name="T36" fmla="*/ 116 w 150"/>
                  <a:gd name="T37" fmla="*/ 11 h 116"/>
                  <a:gd name="T38" fmla="*/ 105 w 150"/>
                  <a:gd name="T39" fmla="*/ 6 h 116"/>
                  <a:gd name="T40" fmla="*/ 95 w 150"/>
                  <a:gd name="T41" fmla="*/ 2 h 116"/>
                  <a:gd name="T42" fmla="*/ 83 w 150"/>
                  <a:gd name="T43" fmla="*/ 0 h 116"/>
                  <a:gd name="T44" fmla="*/ 83 w 150"/>
                  <a:gd name="T45" fmla="*/ 0 h 116"/>
                  <a:gd name="T46" fmla="*/ 71 w 150"/>
                  <a:gd name="T47" fmla="*/ 0 h 116"/>
                  <a:gd name="T48" fmla="*/ 59 w 150"/>
                  <a:gd name="T49" fmla="*/ 0 h 116"/>
                  <a:gd name="T50" fmla="*/ 47 w 150"/>
                  <a:gd name="T51" fmla="*/ 2 h 116"/>
                  <a:gd name="T52" fmla="*/ 36 w 150"/>
                  <a:gd name="T53" fmla="*/ 6 h 116"/>
                  <a:gd name="T54" fmla="*/ 28 w 150"/>
                  <a:gd name="T55" fmla="*/ 11 h 116"/>
                  <a:gd name="T56" fmla="*/ 19 w 150"/>
                  <a:gd name="T57" fmla="*/ 16 h 116"/>
                  <a:gd name="T58" fmla="*/ 12 w 150"/>
                  <a:gd name="T59" fmla="*/ 23 h 116"/>
                  <a:gd name="T60" fmla="*/ 7 w 150"/>
                  <a:gd name="T61" fmla="*/ 32 h 116"/>
                  <a:gd name="T62" fmla="*/ 3 w 150"/>
                  <a:gd name="T63" fmla="*/ 40 h 116"/>
                  <a:gd name="T64" fmla="*/ 0 w 150"/>
                  <a:gd name="T65" fmla="*/ 49 h 116"/>
                  <a:gd name="T66" fmla="*/ 0 w 150"/>
                  <a:gd name="T67" fmla="*/ 49 h 116"/>
                  <a:gd name="T68" fmla="*/ 0 w 150"/>
                  <a:gd name="T69" fmla="*/ 57 h 116"/>
                  <a:gd name="T70" fmla="*/ 2 w 150"/>
                  <a:gd name="T71" fmla="*/ 68 h 116"/>
                  <a:gd name="T72" fmla="*/ 5 w 150"/>
                  <a:gd name="T73" fmla="*/ 77 h 116"/>
                  <a:gd name="T74" fmla="*/ 10 w 150"/>
                  <a:gd name="T75" fmla="*/ 83 h 116"/>
                  <a:gd name="T76" fmla="*/ 17 w 150"/>
                  <a:gd name="T77" fmla="*/ 92 h 116"/>
                  <a:gd name="T78" fmla="*/ 26 w 150"/>
                  <a:gd name="T79" fmla="*/ 99 h 116"/>
                  <a:gd name="T80" fmla="*/ 34 w 150"/>
                  <a:gd name="T81" fmla="*/ 104 h 116"/>
                  <a:gd name="T82" fmla="*/ 45 w 150"/>
                  <a:gd name="T83" fmla="*/ 109 h 116"/>
                  <a:gd name="T84" fmla="*/ 57 w 150"/>
                  <a:gd name="T85" fmla="*/ 113 h 116"/>
                  <a:gd name="T86" fmla="*/ 67 w 150"/>
                  <a:gd name="T87" fmla="*/ 115 h 116"/>
                  <a:gd name="T88" fmla="*/ 67 w 150"/>
                  <a:gd name="T89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0" h="116">
                    <a:moveTo>
                      <a:pt x="67" y="115"/>
                    </a:moveTo>
                    <a:lnTo>
                      <a:pt x="81" y="116"/>
                    </a:lnTo>
                    <a:lnTo>
                      <a:pt x="92" y="115"/>
                    </a:lnTo>
                    <a:lnTo>
                      <a:pt x="104" y="113"/>
                    </a:lnTo>
                    <a:lnTo>
                      <a:pt x="114" y="109"/>
                    </a:lnTo>
                    <a:lnTo>
                      <a:pt x="123" y="104"/>
                    </a:lnTo>
                    <a:lnTo>
                      <a:pt x="131" y="99"/>
                    </a:lnTo>
                    <a:lnTo>
                      <a:pt x="138" y="92"/>
                    </a:lnTo>
                    <a:lnTo>
                      <a:pt x="143" y="85"/>
                    </a:lnTo>
                    <a:lnTo>
                      <a:pt x="149" y="77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50" y="57"/>
                    </a:lnTo>
                    <a:lnTo>
                      <a:pt x="149" y="49"/>
                    </a:lnTo>
                    <a:lnTo>
                      <a:pt x="145" y="40"/>
                    </a:lnTo>
                    <a:lnTo>
                      <a:pt x="140" y="32"/>
                    </a:lnTo>
                    <a:lnTo>
                      <a:pt x="133" y="25"/>
                    </a:lnTo>
                    <a:lnTo>
                      <a:pt x="124" y="18"/>
                    </a:lnTo>
                    <a:lnTo>
                      <a:pt x="116" y="11"/>
                    </a:lnTo>
                    <a:lnTo>
                      <a:pt x="105" y="6"/>
                    </a:lnTo>
                    <a:lnTo>
                      <a:pt x="95" y="2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8" y="11"/>
                    </a:lnTo>
                    <a:lnTo>
                      <a:pt x="19" y="16"/>
                    </a:lnTo>
                    <a:lnTo>
                      <a:pt x="12" y="23"/>
                    </a:lnTo>
                    <a:lnTo>
                      <a:pt x="7" y="32"/>
                    </a:lnTo>
                    <a:lnTo>
                      <a:pt x="3" y="40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7"/>
                    </a:lnTo>
                    <a:lnTo>
                      <a:pt x="2" y="68"/>
                    </a:lnTo>
                    <a:lnTo>
                      <a:pt x="5" y="77"/>
                    </a:lnTo>
                    <a:lnTo>
                      <a:pt x="10" y="83"/>
                    </a:lnTo>
                    <a:lnTo>
                      <a:pt x="17" y="92"/>
                    </a:lnTo>
                    <a:lnTo>
                      <a:pt x="26" y="99"/>
                    </a:lnTo>
                    <a:lnTo>
                      <a:pt x="34" y="104"/>
                    </a:lnTo>
                    <a:lnTo>
                      <a:pt x="45" y="109"/>
                    </a:lnTo>
                    <a:lnTo>
                      <a:pt x="57" y="113"/>
                    </a:lnTo>
                    <a:lnTo>
                      <a:pt x="67" y="115"/>
                    </a:lnTo>
                    <a:lnTo>
                      <a:pt x="67" y="115"/>
                    </a:lnTo>
                    <a:close/>
                  </a:path>
                </a:pathLst>
              </a:custGeom>
              <a:solidFill>
                <a:srgbClr val="FF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5" name="Freeform 1159">
                <a:extLst>
                  <a:ext uri="{FF2B5EF4-FFF2-40B4-BE49-F238E27FC236}">
                    <a16:creationId xmlns:a16="http://schemas.microsoft.com/office/drawing/2014/main" id="{95D63DAE-D5E8-2152-6C3E-B7296DA2D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617"/>
                <a:ext cx="66" cy="51"/>
              </a:xfrm>
              <a:custGeom>
                <a:avLst/>
                <a:gdLst>
                  <a:gd name="T0" fmla="*/ 0 w 132"/>
                  <a:gd name="T1" fmla="*/ 44 h 102"/>
                  <a:gd name="T2" fmla="*/ 0 w 132"/>
                  <a:gd name="T3" fmla="*/ 52 h 102"/>
                  <a:gd name="T4" fmla="*/ 2 w 132"/>
                  <a:gd name="T5" fmla="*/ 59 h 102"/>
                  <a:gd name="T6" fmla="*/ 4 w 132"/>
                  <a:gd name="T7" fmla="*/ 68 h 102"/>
                  <a:gd name="T8" fmla="*/ 9 w 132"/>
                  <a:gd name="T9" fmla="*/ 75 h 102"/>
                  <a:gd name="T10" fmla="*/ 14 w 132"/>
                  <a:gd name="T11" fmla="*/ 82 h 102"/>
                  <a:gd name="T12" fmla="*/ 21 w 132"/>
                  <a:gd name="T13" fmla="*/ 87 h 102"/>
                  <a:gd name="T14" fmla="*/ 30 w 132"/>
                  <a:gd name="T15" fmla="*/ 92 h 102"/>
                  <a:gd name="T16" fmla="*/ 38 w 132"/>
                  <a:gd name="T17" fmla="*/ 95 h 102"/>
                  <a:gd name="T18" fmla="*/ 49 w 132"/>
                  <a:gd name="T19" fmla="*/ 99 h 102"/>
                  <a:gd name="T20" fmla="*/ 59 w 132"/>
                  <a:gd name="T21" fmla="*/ 101 h 102"/>
                  <a:gd name="T22" fmla="*/ 59 w 132"/>
                  <a:gd name="T23" fmla="*/ 101 h 102"/>
                  <a:gd name="T24" fmla="*/ 69 w 132"/>
                  <a:gd name="T25" fmla="*/ 102 h 102"/>
                  <a:gd name="T26" fmla="*/ 80 w 132"/>
                  <a:gd name="T27" fmla="*/ 101 h 102"/>
                  <a:gd name="T28" fmla="*/ 90 w 132"/>
                  <a:gd name="T29" fmla="*/ 99 h 102"/>
                  <a:gd name="T30" fmla="*/ 99 w 132"/>
                  <a:gd name="T31" fmla="*/ 97 h 102"/>
                  <a:gd name="T32" fmla="*/ 107 w 132"/>
                  <a:gd name="T33" fmla="*/ 92 h 102"/>
                  <a:gd name="T34" fmla="*/ 114 w 132"/>
                  <a:gd name="T35" fmla="*/ 87 h 102"/>
                  <a:gd name="T36" fmla="*/ 121 w 132"/>
                  <a:gd name="T37" fmla="*/ 82 h 102"/>
                  <a:gd name="T38" fmla="*/ 125 w 132"/>
                  <a:gd name="T39" fmla="*/ 75 h 102"/>
                  <a:gd name="T40" fmla="*/ 128 w 132"/>
                  <a:gd name="T41" fmla="*/ 68 h 102"/>
                  <a:gd name="T42" fmla="*/ 130 w 132"/>
                  <a:gd name="T43" fmla="*/ 59 h 102"/>
                  <a:gd name="T44" fmla="*/ 130 w 132"/>
                  <a:gd name="T45" fmla="*/ 59 h 102"/>
                  <a:gd name="T46" fmla="*/ 132 w 132"/>
                  <a:gd name="T47" fmla="*/ 52 h 102"/>
                  <a:gd name="T48" fmla="*/ 130 w 132"/>
                  <a:gd name="T49" fmla="*/ 44 h 102"/>
                  <a:gd name="T50" fmla="*/ 126 w 132"/>
                  <a:gd name="T51" fmla="*/ 37 h 102"/>
                  <a:gd name="T52" fmla="*/ 123 w 132"/>
                  <a:gd name="T53" fmla="*/ 30 h 102"/>
                  <a:gd name="T54" fmla="*/ 116 w 132"/>
                  <a:gd name="T55" fmla="*/ 23 h 102"/>
                  <a:gd name="T56" fmla="*/ 111 w 132"/>
                  <a:gd name="T57" fmla="*/ 18 h 102"/>
                  <a:gd name="T58" fmla="*/ 102 w 132"/>
                  <a:gd name="T59" fmla="*/ 12 h 102"/>
                  <a:gd name="T60" fmla="*/ 94 w 132"/>
                  <a:gd name="T61" fmla="*/ 7 h 102"/>
                  <a:gd name="T62" fmla="*/ 85 w 132"/>
                  <a:gd name="T63" fmla="*/ 4 h 102"/>
                  <a:gd name="T64" fmla="*/ 75 w 132"/>
                  <a:gd name="T65" fmla="*/ 2 h 102"/>
                  <a:gd name="T66" fmla="*/ 75 w 132"/>
                  <a:gd name="T67" fmla="*/ 2 h 102"/>
                  <a:gd name="T68" fmla="*/ 75 w 132"/>
                  <a:gd name="T69" fmla="*/ 2 h 102"/>
                  <a:gd name="T70" fmla="*/ 75 w 132"/>
                  <a:gd name="T71" fmla="*/ 2 h 102"/>
                  <a:gd name="T72" fmla="*/ 75 w 132"/>
                  <a:gd name="T73" fmla="*/ 2 h 102"/>
                  <a:gd name="T74" fmla="*/ 73 w 132"/>
                  <a:gd name="T75" fmla="*/ 2 h 102"/>
                  <a:gd name="T76" fmla="*/ 73 w 132"/>
                  <a:gd name="T77" fmla="*/ 2 h 102"/>
                  <a:gd name="T78" fmla="*/ 73 w 132"/>
                  <a:gd name="T79" fmla="*/ 2 h 102"/>
                  <a:gd name="T80" fmla="*/ 73 w 132"/>
                  <a:gd name="T81" fmla="*/ 2 h 102"/>
                  <a:gd name="T82" fmla="*/ 71 w 132"/>
                  <a:gd name="T83" fmla="*/ 2 h 102"/>
                  <a:gd name="T84" fmla="*/ 71 w 132"/>
                  <a:gd name="T85" fmla="*/ 2 h 102"/>
                  <a:gd name="T86" fmla="*/ 71 w 132"/>
                  <a:gd name="T87" fmla="*/ 2 h 102"/>
                  <a:gd name="T88" fmla="*/ 71 w 132"/>
                  <a:gd name="T89" fmla="*/ 2 h 102"/>
                  <a:gd name="T90" fmla="*/ 61 w 132"/>
                  <a:gd name="T91" fmla="*/ 0 h 102"/>
                  <a:gd name="T92" fmla="*/ 50 w 132"/>
                  <a:gd name="T93" fmla="*/ 2 h 102"/>
                  <a:gd name="T94" fmla="*/ 40 w 132"/>
                  <a:gd name="T95" fmla="*/ 4 h 102"/>
                  <a:gd name="T96" fmla="*/ 31 w 132"/>
                  <a:gd name="T97" fmla="*/ 6 h 102"/>
                  <a:gd name="T98" fmla="*/ 23 w 132"/>
                  <a:gd name="T99" fmla="*/ 11 h 102"/>
                  <a:gd name="T100" fmla="*/ 16 w 132"/>
                  <a:gd name="T101" fmla="*/ 16 h 102"/>
                  <a:gd name="T102" fmla="*/ 11 w 132"/>
                  <a:gd name="T103" fmla="*/ 21 h 102"/>
                  <a:gd name="T104" fmla="*/ 5 w 132"/>
                  <a:gd name="T105" fmla="*/ 28 h 102"/>
                  <a:gd name="T106" fmla="*/ 2 w 132"/>
                  <a:gd name="T107" fmla="*/ 35 h 102"/>
                  <a:gd name="T108" fmla="*/ 0 w 132"/>
                  <a:gd name="T109" fmla="*/ 44 h 102"/>
                  <a:gd name="T110" fmla="*/ 0 w 132"/>
                  <a:gd name="T111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2" h="102">
                    <a:moveTo>
                      <a:pt x="0" y="44"/>
                    </a:moveTo>
                    <a:lnTo>
                      <a:pt x="0" y="52"/>
                    </a:lnTo>
                    <a:lnTo>
                      <a:pt x="2" y="59"/>
                    </a:lnTo>
                    <a:lnTo>
                      <a:pt x="4" y="68"/>
                    </a:lnTo>
                    <a:lnTo>
                      <a:pt x="9" y="75"/>
                    </a:lnTo>
                    <a:lnTo>
                      <a:pt x="14" y="82"/>
                    </a:lnTo>
                    <a:lnTo>
                      <a:pt x="21" y="87"/>
                    </a:lnTo>
                    <a:lnTo>
                      <a:pt x="30" y="92"/>
                    </a:lnTo>
                    <a:lnTo>
                      <a:pt x="38" y="95"/>
                    </a:lnTo>
                    <a:lnTo>
                      <a:pt x="49" y="99"/>
                    </a:lnTo>
                    <a:lnTo>
                      <a:pt x="59" y="101"/>
                    </a:lnTo>
                    <a:lnTo>
                      <a:pt x="59" y="101"/>
                    </a:lnTo>
                    <a:lnTo>
                      <a:pt x="69" y="102"/>
                    </a:lnTo>
                    <a:lnTo>
                      <a:pt x="80" y="101"/>
                    </a:lnTo>
                    <a:lnTo>
                      <a:pt x="90" y="99"/>
                    </a:lnTo>
                    <a:lnTo>
                      <a:pt x="99" y="97"/>
                    </a:lnTo>
                    <a:lnTo>
                      <a:pt x="107" y="92"/>
                    </a:lnTo>
                    <a:lnTo>
                      <a:pt x="114" y="87"/>
                    </a:lnTo>
                    <a:lnTo>
                      <a:pt x="121" y="82"/>
                    </a:lnTo>
                    <a:lnTo>
                      <a:pt x="125" y="75"/>
                    </a:lnTo>
                    <a:lnTo>
                      <a:pt x="128" y="68"/>
                    </a:lnTo>
                    <a:lnTo>
                      <a:pt x="130" y="59"/>
                    </a:lnTo>
                    <a:lnTo>
                      <a:pt x="130" y="59"/>
                    </a:lnTo>
                    <a:lnTo>
                      <a:pt x="132" y="52"/>
                    </a:lnTo>
                    <a:lnTo>
                      <a:pt x="130" y="44"/>
                    </a:lnTo>
                    <a:lnTo>
                      <a:pt x="126" y="37"/>
                    </a:lnTo>
                    <a:lnTo>
                      <a:pt x="123" y="30"/>
                    </a:lnTo>
                    <a:lnTo>
                      <a:pt x="116" y="23"/>
                    </a:lnTo>
                    <a:lnTo>
                      <a:pt x="111" y="18"/>
                    </a:lnTo>
                    <a:lnTo>
                      <a:pt x="102" y="12"/>
                    </a:lnTo>
                    <a:lnTo>
                      <a:pt x="94" y="7"/>
                    </a:lnTo>
                    <a:lnTo>
                      <a:pt x="85" y="4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61" y="0"/>
                    </a:lnTo>
                    <a:lnTo>
                      <a:pt x="50" y="2"/>
                    </a:lnTo>
                    <a:lnTo>
                      <a:pt x="40" y="4"/>
                    </a:lnTo>
                    <a:lnTo>
                      <a:pt x="31" y="6"/>
                    </a:lnTo>
                    <a:lnTo>
                      <a:pt x="23" y="11"/>
                    </a:lnTo>
                    <a:lnTo>
                      <a:pt x="16" y="16"/>
                    </a:lnTo>
                    <a:lnTo>
                      <a:pt x="11" y="21"/>
                    </a:lnTo>
                    <a:lnTo>
                      <a:pt x="5" y="28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4A0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6" name="Freeform 1160">
                <a:extLst>
                  <a:ext uri="{FF2B5EF4-FFF2-40B4-BE49-F238E27FC236}">
                    <a16:creationId xmlns:a16="http://schemas.microsoft.com/office/drawing/2014/main" id="{31E5EF1D-456F-B5E7-3E61-9A5952855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2621"/>
                <a:ext cx="57" cy="43"/>
              </a:xfrm>
              <a:custGeom>
                <a:avLst/>
                <a:gdLst>
                  <a:gd name="T0" fmla="*/ 0 w 112"/>
                  <a:gd name="T1" fmla="*/ 36 h 86"/>
                  <a:gd name="T2" fmla="*/ 0 w 112"/>
                  <a:gd name="T3" fmla="*/ 43 h 86"/>
                  <a:gd name="T4" fmla="*/ 2 w 112"/>
                  <a:gd name="T5" fmla="*/ 50 h 86"/>
                  <a:gd name="T6" fmla="*/ 5 w 112"/>
                  <a:gd name="T7" fmla="*/ 57 h 86"/>
                  <a:gd name="T8" fmla="*/ 9 w 112"/>
                  <a:gd name="T9" fmla="*/ 62 h 86"/>
                  <a:gd name="T10" fmla="*/ 14 w 112"/>
                  <a:gd name="T11" fmla="*/ 67 h 86"/>
                  <a:gd name="T12" fmla="*/ 19 w 112"/>
                  <a:gd name="T13" fmla="*/ 73 h 86"/>
                  <a:gd name="T14" fmla="*/ 26 w 112"/>
                  <a:gd name="T15" fmla="*/ 78 h 86"/>
                  <a:gd name="T16" fmla="*/ 35 w 112"/>
                  <a:gd name="T17" fmla="*/ 81 h 86"/>
                  <a:gd name="T18" fmla="*/ 41 w 112"/>
                  <a:gd name="T19" fmla="*/ 85 h 86"/>
                  <a:gd name="T20" fmla="*/ 52 w 112"/>
                  <a:gd name="T21" fmla="*/ 86 h 86"/>
                  <a:gd name="T22" fmla="*/ 52 w 112"/>
                  <a:gd name="T23" fmla="*/ 86 h 86"/>
                  <a:gd name="T24" fmla="*/ 60 w 112"/>
                  <a:gd name="T25" fmla="*/ 86 h 86"/>
                  <a:gd name="T26" fmla="*/ 69 w 112"/>
                  <a:gd name="T27" fmla="*/ 86 h 86"/>
                  <a:gd name="T28" fmla="*/ 78 w 112"/>
                  <a:gd name="T29" fmla="*/ 85 h 86"/>
                  <a:gd name="T30" fmla="*/ 85 w 112"/>
                  <a:gd name="T31" fmla="*/ 81 h 86"/>
                  <a:gd name="T32" fmla="*/ 92 w 112"/>
                  <a:gd name="T33" fmla="*/ 78 h 86"/>
                  <a:gd name="T34" fmla="*/ 98 w 112"/>
                  <a:gd name="T35" fmla="*/ 74 h 86"/>
                  <a:gd name="T36" fmla="*/ 104 w 112"/>
                  <a:gd name="T37" fmla="*/ 69 h 86"/>
                  <a:gd name="T38" fmla="*/ 107 w 112"/>
                  <a:gd name="T39" fmla="*/ 62 h 86"/>
                  <a:gd name="T40" fmla="*/ 111 w 112"/>
                  <a:gd name="T41" fmla="*/ 57 h 86"/>
                  <a:gd name="T42" fmla="*/ 112 w 112"/>
                  <a:gd name="T43" fmla="*/ 50 h 86"/>
                  <a:gd name="T44" fmla="*/ 112 w 112"/>
                  <a:gd name="T45" fmla="*/ 50 h 86"/>
                  <a:gd name="T46" fmla="*/ 112 w 112"/>
                  <a:gd name="T47" fmla="*/ 43 h 86"/>
                  <a:gd name="T48" fmla="*/ 111 w 112"/>
                  <a:gd name="T49" fmla="*/ 36 h 86"/>
                  <a:gd name="T50" fmla="*/ 109 w 112"/>
                  <a:gd name="T51" fmla="*/ 29 h 86"/>
                  <a:gd name="T52" fmla="*/ 105 w 112"/>
                  <a:gd name="T53" fmla="*/ 24 h 86"/>
                  <a:gd name="T54" fmla="*/ 100 w 112"/>
                  <a:gd name="T55" fmla="*/ 19 h 86"/>
                  <a:gd name="T56" fmla="*/ 95 w 112"/>
                  <a:gd name="T57" fmla="*/ 14 h 86"/>
                  <a:gd name="T58" fmla="*/ 88 w 112"/>
                  <a:gd name="T59" fmla="*/ 9 h 86"/>
                  <a:gd name="T60" fmla="*/ 81 w 112"/>
                  <a:gd name="T61" fmla="*/ 5 h 86"/>
                  <a:gd name="T62" fmla="*/ 73 w 112"/>
                  <a:gd name="T63" fmla="*/ 3 h 86"/>
                  <a:gd name="T64" fmla="*/ 64 w 112"/>
                  <a:gd name="T65" fmla="*/ 0 h 86"/>
                  <a:gd name="T66" fmla="*/ 64 w 112"/>
                  <a:gd name="T67" fmla="*/ 0 h 86"/>
                  <a:gd name="T68" fmla="*/ 64 w 112"/>
                  <a:gd name="T69" fmla="*/ 0 h 86"/>
                  <a:gd name="T70" fmla="*/ 64 w 112"/>
                  <a:gd name="T71" fmla="*/ 0 h 86"/>
                  <a:gd name="T72" fmla="*/ 64 w 112"/>
                  <a:gd name="T73" fmla="*/ 0 h 86"/>
                  <a:gd name="T74" fmla="*/ 62 w 112"/>
                  <a:gd name="T75" fmla="*/ 0 h 86"/>
                  <a:gd name="T76" fmla="*/ 62 w 112"/>
                  <a:gd name="T77" fmla="*/ 0 h 86"/>
                  <a:gd name="T78" fmla="*/ 62 w 112"/>
                  <a:gd name="T79" fmla="*/ 0 h 86"/>
                  <a:gd name="T80" fmla="*/ 62 w 112"/>
                  <a:gd name="T81" fmla="*/ 0 h 86"/>
                  <a:gd name="T82" fmla="*/ 62 w 112"/>
                  <a:gd name="T83" fmla="*/ 0 h 86"/>
                  <a:gd name="T84" fmla="*/ 62 w 112"/>
                  <a:gd name="T85" fmla="*/ 0 h 86"/>
                  <a:gd name="T86" fmla="*/ 60 w 112"/>
                  <a:gd name="T87" fmla="*/ 0 h 86"/>
                  <a:gd name="T88" fmla="*/ 60 w 112"/>
                  <a:gd name="T89" fmla="*/ 0 h 86"/>
                  <a:gd name="T90" fmla="*/ 52 w 112"/>
                  <a:gd name="T91" fmla="*/ 0 h 86"/>
                  <a:gd name="T92" fmla="*/ 43 w 112"/>
                  <a:gd name="T93" fmla="*/ 0 h 86"/>
                  <a:gd name="T94" fmla="*/ 35 w 112"/>
                  <a:gd name="T95" fmla="*/ 2 h 86"/>
                  <a:gd name="T96" fmla="*/ 28 w 112"/>
                  <a:gd name="T97" fmla="*/ 5 h 86"/>
                  <a:gd name="T98" fmla="*/ 21 w 112"/>
                  <a:gd name="T99" fmla="*/ 9 h 86"/>
                  <a:gd name="T100" fmla="*/ 14 w 112"/>
                  <a:gd name="T101" fmla="*/ 12 h 86"/>
                  <a:gd name="T102" fmla="*/ 9 w 112"/>
                  <a:gd name="T103" fmla="*/ 17 h 86"/>
                  <a:gd name="T104" fmla="*/ 5 w 112"/>
                  <a:gd name="T105" fmla="*/ 22 h 86"/>
                  <a:gd name="T106" fmla="*/ 2 w 112"/>
                  <a:gd name="T107" fmla="*/ 29 h 86"/>
                  <a:gd name="T108" fmla="*/ 0 w 112"/>
                  <a:gd name="T109" fmla="*/ 36 h 86"/>
                  <a:gd name="T110" fmla="*/ 0 w 112"/>
                  <a:gd name="T111" fmla="*/ 3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86">
                    <a:moveTo>
                      <a:pt x="0" y="36"/>
                    </a:moveTo>
                    <a:lnTo>
                      <a:pt x="0" y="43"/>
                    </a:lnTo>
                    <a:lnTo>
                      <a:pt x="2" y="50"/>
                    </a:lnTo>
                    <a:lnTo>
                      <a:pt x="5" y="57"/>
                    </a:lnTo>
                    <a:lnTo>
                      <a:pt x="9" y="62"/>
                    </a:lnTo>
                    <a:lnTo>
                      <a:pt x="14" y="67"/>
                    </a:lnTo>
                    <a:lnTo>
                      <a:pt x="19" y="73"/>
                    </a:lnTo>
                    <a:lnTo>
                      <a:pt x="26" y="78"/>
                    </a:lnTo>
                    <a:lnTo>
                      <a:pt x="35" y="81"/>
                    </a:lnTo>
                    <a:lnTo>
                      <a:pt x="41" y="85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60" y="86"/>
                    </a:lnTo>
                    <a:lnTo>
                      <a:pt x="69" y="86"/>
                    </a:lnTo>
                    <a:lnTo>
                      <a:pt x="78" y="85"/>
                    </a:lnTo>
                    <a:lnTo>
                      <a:pt x="85" y="81"/>
                    </a:lnTo>
                    <a:lnTo>
                      <a:pt x="92" y="78"/>
                    </a:lnTo>
                    <a:lnTo>
                      <a:pt x="98" y="74"/>
                    </a:lnTo>
                    <a:lnTo>
                      <a:pt x="104" y="69"/>
                    </a:lnTo>
                    <a:lnTo>
                      <a:pt x="107" y="62"/>
                    </a:lnTo>
                    <a:lnTo>
                      <a:pt x="111" y="57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2" y="43"/>
                    </a:lnTo>
                    <a:lnTo>
                      <a:pt x="111" y="36"/>
                    </a:lnTo>
                    <a:lnTo>
                      <a:pt x="109" y="29"/>
                    </a:lnTo>
                    <a:lnTo>
                      <a:pt x="105" y="24"/>
                    </a:lnTo>
                    <a:lnTo>
                      <a:pt x="100" y="19"/>
                    </a:lnTo>
                    <a:lnTo>
                      <a:pt x="95" y="14"/>
                    </a:lnTo>
                    <a:lnTo>
                      <a:pt x="88" y="9"/>
                    </a:lnTo>
                    <a:lnTo>
                      <a:pt x="81" y="5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8" y="5"/>
                    </a:lnTo>
                    <a:lnTo>
                      <a:pt x="21" y="9"/>
                    </a:lnTo>
                    <a:lnTo>
                      <a:pt x="14" y="12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A82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7" name="Freeform 1161">
                <a:extLst>
                  <a:ext uri="{FF2B5EF4-FFF2-40B4-BE49-F238E27FC236}">
                    <a16:creationId xmlns:a16="http://schemas.microsoft.com/office/drawing/2014/main" id="{D717E666-707E-DF0F-B569-61B66DA57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625"/>
                <a:ext cx="46" cy="36"/>
              </a:xfrm>
              <a:custGeom>
                <a:avLst/>
                <a:gdLst>
                  <a:gd name="T0" fmla="*/ 0 w 94"/>
                  <a:gd name="T1" fmla="*/ 29 h 71"/>
                  <a:gd name="T2" fmla="*/ 0 w 94"/>
                  <a:gd name="T3" fmla="*/ 34 h 71"/>
                  <a:gd name="T4" fmla="*/ 2 w 94"/>
                  <a:gd name="T5" fmla="*/ 41 h 71"/>
                  <a:gd name="T6" fmla="*/ 4 w 94"/>
                  <a:gd name="T7" fmla="*/ 46 h 71"/>
                  <a:gd name="T8" fmla="*/ 7 w 94"/>
                  <a:gd name="T9" fmla="*/ 52 h 71"/>
                  <a:gd name="T10" fmla="*/ 11 w 94"/>
                  <a:gd name="T11" fmla="*/ 55 h 71"/>
                  <a:gd name="T12" fmla="*/ 16 w 94"/>
                  <a:gd name="T13" fmla="*/ 60 h 71"/>
                  <a:gd name="T14" fmla="*/ 21 w 94"/>
                  <a:gd name="T15" fmla="*/ 64 h 71"/>
                  <a:gd name="T16" fmla="*/ 28 w 94"/>
                  <a:gd name="T17" fmla="*/ 67 h 71"/>
                  <a:gd name="T18" fmla="*/ 35 w 94"/>
                  <a:gd name="T19" fmla="*/ 69 h 71"/>
                  <a:gd name="T20" fmla="*/ 42 w 94"/>
                  <a:gd name="T21" fmla="*/ 71 h 71"/>
                  <a:gd name="T22" fmla="*/ 42 w 94"/>
                  <a:gd name="T23" fmla="*/ 71 h 71"/>
                  <a:gd name="T24" fmla="*/ 50 w 94"/>
                  <a:gd name="T25" fmla="*/ 71 h 71"/>
                  <a:gd name="T26" fmla="*/ 57 w 94"/>
                  <a:gd name="T27" fmla="*/ 71 h 71"/>
                  <a:gd name="T28" fmla="*/ 64 w 94"/>
                  <a:gd name="T29" fmla="*/ 69 h 71"/>
                  <a:gd name="T30" fmla="*/ 69 w 94"/>
                  <a:gd name="T31" fmla="*/ 67 h 71"/>
                  <a:gd name="T32" fmla="*/ 76 w 94"/>
                  <a:gd name="T33" fmla="*/ 64 h 71"/>
                  <a:gd name="T34" fmla="*/ 82 w 94"/>
                  <a:gd name="T35" fmla="*/ 60 h 71"/>
                  <a:gd name="T36" fmla="*/ 85 w 94"/>
                  <a:gd name="T37" fmla="*/ 57 h 71"/>
                  <a:gd name="T38" fmla="*/ 88 w 94"/>
                  <a:gd name="T39" fmla="*/ 52 h 71"/>
                  <a:gd name="T40" fmla="*/ 92 w 94"/>
                  <a:gd name="T41" fmla="*/ 46 h 71"/>
                  <a:gd name="T42" fmla="*/ 92 w 94"/>
                  <a:gd name="T43" fmla="*/ 41 h 71"/>
                  <a:gd name="T44" fmla="*/ 92 w 94"/>
                  <a:gd name="T45" fmla="*/ 41 h 71"/>
                  <a:gd name="T46" fmla="*/ 94 w 94"/>
                  <a:gd name="T47" fmla="*/ 34 h 71"/>
                  <a:gd name="T48" fmla="*/ 92 w 94"/>
                  <a:gd name="T49" fmla="*/ 29 h 71"/>
                  <a:gd name="T50" fmla="*/ 90 w 94"/>
                  <a:gd name="T51" fmla="*/ 24 h 71"/>
                  <a:gd name="T52" fmla="*/ 87 w 94"/>
                  <a:gd name="T53" fmla="*/ 19 h 71"/>
                  <a:gd name="T54" fmla="*/ 83 w 94"/>
                  <a:gd name="T55" fmla="*/ 13 h 71"/>
                  <a:gd name="T56" fmla="*/ 78 w 94"/>
                  <a:gd name="T57" fmla="*/ 10 h 71"/>
                  <a:gd name="T58" fmla="*/ 73 w 94"/>
                  <a:gd name="T59" fmla="*/ 7 h 71"/>
                  <a:gd name="T60" fmla="*/ 66 w 94"/>
                  <a:gd name="T61" fmla="*/ 3 h 71"/>
                  <a:gd name="T62" fmla="*/ 59 w 94"/>
                  <a:gd name="T63" fmla="*/ 1 h 71"/>
                  <a:gd name="T64" fmla="*/ 52 w 94"/>
                  <a:gd name="T65" fmla="*/ 0 h 71"/>
                  <a:gd name="T66" fmla="*/ 52 w 94"/>
                  <a:gd name="T67" fmla="*/ 0 h 71"/>
                  <a:gd name="T68" fmla="*/ 52 w 94"/>
                  <a:gd name="T69" fmla="*/ 0 h 71"/>
                  <a:gd name="T70" fmla="*/ 52 w 94"/>
                  <a:gd name="T71" fmla="*/ 0 h 71"/>
                  <a:gd name="T72" fmla="*/ 52 w 94"/>
                  <a:gd name="T73" fmla="*/ 0 h 71"/>
                  <a:gd name="T74" fmla="*/ 52 w 94"/>
                  <a:gd name="T75" fmla="*/ 0 h 71"/>
                  <a:gd name="T76" fmla="*/ 52 w 94"/>
                  <a:gd name="T77" fmla="*/ 0 h 71"/>
                  <a:gd name="T78" fmla="*/ 50 w 94"/>
                  <a:gd name="T79" fmla="*/ 0 h 71"/>
                  <a:gd name="T80" fmla="*/ 50 w 94"/>
                  <a:gd name="T81" fmla="*/ 0 h 71"/>
                  <a:gd name="T82" fmla="*/ 50 w 94"/>
                  <a:gd name="T83" fmla="*/ 0 h 71"/>
                  <a:gd name="T84" fmla="*/ 50 w 94"/>
                  <a:gd name="T85" fmla="*/ 0 h 71"/>
                  <a:gd name="T86" fmla="*/ 50 w 94"/>
                  <a:gd name="T87" fmla="*/ 0 h 71"/>
                  <a:gd name="T88" fmla="*/ 50 w 94"/>
                  <a:gd name="T89" fmla="*/ 0 h 71"/>
                  <a:gd name="T90" fmla="*/ 42 w 94"/>
                  <a:gd name="T91" fmla="*/ 0 h 71"/>
                  <a:gd name="T92" fmla="*/ 35 w 94"/>
                  <a:gd name="T93" fmla="*/ 0 h 71"/>
                  <a:gd name="T94" fmla="*/ 28 w 94"/>
                  <a:gd name="T95" fmla="*/ 1 h 71"/>
                  <a:gd name="T96" fmla="*/ 23 w 94"/>
                  <a:gd name="T97" fmla="*/ 3 h 71"/>
                  <a:gd name="T98" fmla="*/ 16 w 94"/>
                  <a:gd name="T99" fmla="*/ 7 h 71"/>
                  <a:gd name="T100" fmla="*/ 12 w 94"/>
                  <a:gd name="T101" fmla="*/ 10 h 71"/>
                  <a:gd name="T102" fmla="*/ 7 w 94"/>
                  <a:gd name="T103" fmla="*/ 13 h 71"/>
                  <a:gd name="T104" fmla="*/ 4 w 94"/>
                  <a:gd name="T105" fmla="*/ 19 h 71"/>
                  <a:gd name="T106" fmla="*/ 2 w 94"/>
                  <a:gd name="T107" fmla="*/ 24 h 71"/>
                  <a:gd name="T108" fmla="*/ 0 w 94"/>
                  <a:gd name="T109" fmla="*/ 29 h 71"/>
                  <a:gd name="T110" fmla="*/ 0 w 94"/>
                  <a:gd name="T111" fmla="*/ 2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4" h="71">
                    <a:moveTo>
                      <a:pt x="0" y="29"/>
                    </a:moveTo>
                    <a:lnTo>
                      <a:pt x="0" y="34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7" y="52"/>
                    </a:lnTo>
                    <a:lnTo>
                      <a:pt x="11" y="55"/>
                    </a:lnTo>
                    <a:lnTo>
                      <a:pt x="16" y="60"/>
                    </a:lnTo>
                    <a:lnTo>
                      <a:pt x="21" y="64"/>
                    </a:lnTo>
                    <a:lnTo>
                      <a:pt x="28" y="67"/>
                    </a:lnTo>
                    <a:lnTo>
                      <a:pt x="35" y="69"/>
                    </a:lnTo>
                    <a:lnTo>
                      <a:pt x="42" y="71"/>
                    </a:lnTo>
                    <a:lnTo>
                      <a:pt x="42" y="71"/>
                    </a:lnTo>
                    <a:lnTo>
                      <a:pt x="50" y="71"/>
                    </a:lnTo>
                    <a:lnTo>
                      <a:pt x="57" y="71"/>
                    </a:lnTo>
                    <a:lnTo>
                      <a:pt x="64" y="69"/>
                    </a:lnTo>
                    <a:lnTo>
                      <a:pt x="69" y="67"/>
                    </a:lnTo>
                    <a:lnTo>
                      <a:pt x="76" y="64"/>
                    </a:lnTo>
                    <a:lnTo>
                      <a:pt x="82" y="60"/>
                    </a:lnTo>
                    <a:lnTo>
                      <a:pt x="85" y="57"/>
                    </a:lnTo>
                    <a:lnTo>
                      <a:pt x="88" y="52"/>
                    </a:lnTo>
                    <a:lnTo>
                      <a:pt x="92" y="46"/>
                    </a:lnTo>
                    <a:lnTo>
                      <a:pt x="92" y="41"/>
                    </a:lnTo>
                    <a:lnTo>
                      <a:pt x="92" y="41"/>
                    </a:lnTo>
                    <a:lnTo>
                      <a:pt x="94" y="34"/>
                    </a:lnTo>
                    <a:lnTo>
                      <a:pt x="92" y="29"/>
                    </a:lnTo>
                    <a:lnTo>
                      <a:pt x="90" y="24"/>
                    </a:lnTo>
                    <a:lnTo>
                      <a:pt x="87" y="19"/>
                    </a:lnTo>
                    <a:lnTo>
                      <a:pt x="83" y="13"/>
                    </a:lnTo>
                    <a:lnTo>
                      <a:pt x="78" y="10"/>
                    </a:lnTo>
                    <a:lnTo>
                      <a:pt x="73" y="7"/>
                    </a:lnTo>
                    <a:lnTo>
                      <a:pt x="66" y="3"/>
                    </a:lnTo>
                    <a:lnTo>
                      <a:pt x="59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3" y="3"/>
                    </a:lnTo>
                    <a:lnTo>
                      <a:pt x="16" y="7"/>
                    </a:lnTo>
                    <a:lnTo>
                      <a:pt x="12" y="10"/>
                    </a:lnTo>
                    <a:lnTo>
                      <a:pt x="7" y="13"/>
                    </a:lnTo>
                    <a:lnTo>
                      <a:pt x="4" y="19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E06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8" name="Freeform 1162">
                <a:extLst>
                  <a:ext uri="{FF2B5EF4-FFF2-40B4-BE49-F238E27FC236}">
                    <a16:creationId xmlns:a16="http://schemas.microsoft.com/office/drawing/2014/main" id="{90F5F597-7BF1-9850-6ECF-FA703628F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629"/>
                <a:ext cx="36" cy="28"/>
              </a:xfrm>
              <a:custGeom>
                <a:avLst/>
                <a:gdLst>
                  <a:gd name="T0" fmla="*/ 0 w 72"/>
                  <a:gd name="T1" fmla="*/ 24 h 57"/>
                  <a:gd name="T2" fmla="*/ 0 w 72"/>
                  <a:gd name="T3" fmla="*/ 29 h 57"/>
                  <a:gd name="T4" fmla="*/ 0 w 72"/>
                  <a:gd name="T5" fmla="*/ 32 h 57"/>
                  <a:gd name="T6" fmla="*/ 1 w 72"/>
                  <a:gd name="T7" fmla="*/ 38 h 57"/>
                  <a:gd name="T8" fmla="*/ 5 w 72"/>
                  <a:gd name="T9" fmla="*/ 41 h 57"/>
                  <a:gd name="T10" fmla="*/ 7 w 72"/>
                  <a:gd name="T11" fmla="*/ 45 h 57"/>
                  <a:gd name="T12" fmla="*/ 12 w 72"/>
                  <a:gd name="T13" fmla="*/ 48 h 57"/>
                  <a:gd name="T14" fmla="*/ 15 w 72"/>
                  <a:gd name="T15" fmla="*/ 51 h 57"/>
                  <a:gd name="T16" fmla="*/ 20 w 72"/>
                  <a:gd name="T17" fmla="*/ 53 h 57"/>
                  <a:gd name="T18" fmla="*/ 26 w 72"/>
                  <a:gd name="T19" fmla="*/ 55 h 57"/>
                  <a:gd name="T20" fmla="*/ 33 w 72"/>
                  <a:gd name="T21" fmla="*/ 57 h 57"/>
                  <a:gd name="T22" fmla="*/ 33 w 72"/>
                  <a:gd name="T23" fmla="*/ 57 h 57"/>
                  <a:gd name="T24" fmla="*/ 38 w 72"/>
                  <a:gd name="T25" fmla="*/ 57 h 57"/>
                  <a:gd name="T26" fmla="*/ 45 w 72"/>
                  <a:gd name="T27" fmla="*/ 57 h 57"/>
                  <a:gd name="T28" fmla="*/ 50 w 72"/>
                  <a:gd name="T29" fmla="*/ 55 h 57"/>
                  <a:gd name="T30" fmla="*/ 55 w 72"/>
                  <a:gd name="T31" fmla="*/ 53 h 57"/>
                  <a:gd name="T32" fmla="*/ 58 w 72"/>
                  <a:gd name="T33" fmla="*/ 51 h 57"/>
                  <a:gd name="T34" fmla="*/ 64 w 72"/>
                  <a:gd name="T35" fmla="*/ 48 h 57"/>
                  <a:gd name="T36" fmla="*/ 67 w 72"/>
                  <a:gd name="T37" fmla="*/ 45 h 57"/>
                  <a:gd name="T38" fmla="*/ 69 w 72"/>
                  <a:gd name="T39" fmla="*/ 41 h 57"/>
                  <a:gd name="T40" fmla="*/ 71 w 72"/>
                  <a:gd name="T41" fmla="*/ 38 h 57"/>
                  <a:gd name="T42" fmla="*/ 72 w 72"/>
                  <a:gd name="T43" fmla="*/ 32 h 57"/>
                  <a:gd name="T44" fmla="*/ 72 w 72"/>
                  <a:gd name="T45" fmla="*/ 32 h 57"/>
                  <a:gd name="T46" fmla="*/ 72 w 72"/>
                  <a:gd name="T47" fmla="*/ 29 h 57"/>
                  <a:gd name="T48" fmla="*/ 72 w 72"/>
                  <a:gd name="T49" fmla="*/ 24 h 57"/>
                  <a:gd name="T50" fmla="*/ 71 w 72"/>
                  <a:gd name="T51" fmla="*/ 20 h 57"/>
                  <a:gd name="T52" fmla="*/ 67 w 72"/>
                  <a:gd name="T53" fmla="*/ 15 h 57"/>
                  <a:gd name="T54" fmla="*/ 64 w 72"/>
                  <a:gd name="T55" fmla="*/ 12 h 57"/>
                  <a:gd name="T56" fmla="*/ 60 w 72"/>
                  <a:gd name="T57" fmla="*/ 8 h 57"/>
                  <a:gd name="T58" fmla="*/ 57 w 72"/>
                  <a:gd name="T59" fmla="*/ 6 h 57"/>
                  <a:gd name="T60" fmla="*/ 52 w 72"/>
                  <a:gd name="T61" fmla="*/ 3 h 57"/>
                  <a:gd name="T62" fmla="*/ 46 w 72"/>
                  <a:gd name="T63" fmla="*/ 1 h 57"/>
                  <a:gd name="T64" fmla="*/ 39 w 72"/>
                  <a:gd name="T65" fmla="*/ 1 h 57"/>
                  <a:gd name="T66" fmla="*/ 39 w 72"/>
                  <a:gd name="T67" fmla="*/ 1 h 57"/>
                  <a:gd name="T68" fmla="*/ 39 w 72"/>
                  <a:gd name="T69" fmla="*/ 0 h 57"/>
                  <a:gd name="T70" fmla="*/ 39 w 72"/>
                  <a:gd name="T71" fmla="*/ 0 h 57"/>
                  <a:gd name="T72" fmla="*/ 39 w 72"/>
                  <a:gd name="T73" fmla="*/ 0 h 57"/>
                  <a:gd name="T74" fmla="*/ 39 w 72"/>
                  <a:gd name="T75" fmla="*/ 0 h 57"/>
                  <a:gd name="T76" fmla="*/ 39 w 72"/>
                  <a:gd name="T77" fmla="*/ 0 h 57"/>
                  <a:gd name="T78" fmla="*/ 39 w 72"/>
                  <a:gd name="T79" fmla="*/ 0 h 57"/>
                  <a:gd name="T80" fmla="*/ 38 w 72"/>
                  <a:gd name="T81" fmla="*/ 0 h 57"/>
                  <a:gd name="T82" fmla="*/ 38 w 72"/>
                  <a:gd name="T83" fmla="*/ 0 h 57"/>
                  <a:gd name="T84" fmla="*/ 38 w 72"/>
                  <a:gd name="T85" fmla="*/ 0 h 57"/>
                  <a:gd name="T86" fmla="*/ 38 w 72"/>
                  <a:gd name="T87" fmla="*/ 0 h 57"/>
                  <a:gd name="T88" fmla="*/ 38 w 72"/>
                  <a:gd name="T89" fmla="*/ 0 h 57"/>
                  <a:gd name="T90" fmla="*/ 33 w 72"/>
                  <a:gd name="T91" fmla="*/ 0 h 57"/>
                  <a:gd name="T92" fmla="*/ 27 w 72"/>
                  <a:gd name="T93" fmla="*/ 1 h 57"/>
                  <a:gd name="T94" fmla="*/ 20 w 72"/>
                  <a:gd name="T95" fmla="*/ 1 h 57"/>
                  <a:gd name="T96" fmla="*/ 17 w 72"/>
                  <a:gd name="T97" fmla="*/ 3 h 57"/>
                  <a:gd name="T98" fmla="*/ 12 w 72"/>
                  <a:gd name="T99" fmla="*/ 5 h 57"/>
                  <a:gd name="T100" fmla="*/ 8 w 72"/>
                  <a:gd name="T101" fmla="*/ 8 h 57"/>
                  <a:gd name="T102" fmla="*/ 5 w 72"/>
                  <a:gd name="T103" fmla="*/ 12 h 57"/>
                  <a:gd name="T104" fmla="*/ 1 w 72"/>
                  <a:gd name="T105" fmla="*/ 15 h 57"/>
                  <a:gd name="T106" fmla="*/ 0 w 72"/>
                  <a:gd name="T107" fmla="*/ 19 h 57"/>
                  <a:gd name="T108" fmla="*/ 0 w 72"/>
                  <a:gd name="T109" fmla="*/ 24 h 57"/>
                  <a:gd name="T110" fmla="*/ 0 w 72"/>
                  <a:gd name="T111" fmla="*/ 2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2" h="57">
                    <a:moveTo>
                      <a:pt x="0" y="24"/>
                    </a:moveTo>
                    <a:lnTo>
                      <a:pt x="0" y="29"/>
                    </a:lnTo>
                    <a:lnTo>
                      <a:pt x="0" y="32"/>
                    </a:lnTo>
                    <a:lnTo>
                      <a:pt x="1" y="38"/>
                    </a:lnTo>
                    <a:lnTo>
                      <a:pt x="5" y="41"/>
                    </a:lnTo>
                    <a:lnTo>
                      <a:pt x="7" y="45"/>
                    </a:lnTo>
                    <a:lnTo>
                      <a:pt x="12" y="48"/>
                    </a:lnTo>
                    <a:lnTo>
                      <a:pt x="15" y="51"/>
                    </a:lnTo>
                    <a:lnTo>
                      <a:pt x="20" y="53"/>
                    </a:lnTo>
                    <a:lnTo>
                      <a:pt x="26" y="55"/>
                    </a:lnTo>
                    <a:lnTo>
                      <a:pt x="33" y="57"/>
                    </a:lnTo>
                    <a:lnTo>
                      <a:pt x="33" y="57"/>
                    </a:lnTo>
                    <a:lnTo>
                      <a:pt x="38" y="57"/>
                    </a:lnTo>
                    <a:lnTo>
                      <a:pt x="45" y="57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58" y="51"/>
                    </a:lnTo>
                    <a:lnTo>
                      <a:pt x="64" y="48"/>
                    </a:lnTo>
                    <a:lnTo>
                      <a:pt x="67" y="45"/>
                    </a:lnTo>
                    <a:lnTo>
                      <a:pt x="69" y="41"/>
                    </a:lnTo>
                    <a:lnTo>
                      <a:pt x="71" y="38"/>
                    </a:lnTo>
                    <a:lnTo>
                      <a:pt x="72" y="32"/>
                    </a:lnTo>
                    <a:lnTo>
                      <a:pt x="72" y="32"/>
                    </a:lnTo>
                    <a:lnTo>
                      <a:pt x="72" y="29"/>
                    </a:lnTo>
                    <a:lnTo>
                      <a:pt x="72" y="24"/>
                    </a:lnTo>
                    <a:lnTo>
                      <a:pt x="71" y="20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0" y="8"/>
                    </a:lnTo>
                    <a:lnTo>
                      <a:pt x="57" y="6"/>
                    </a:lnTo>
                    <a:lnTo>
                      <a:pt x="52" y="3"/>
                    </a:lnTo>
                    <a:lnTo>
                      <a:pt x="46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1"/>
                    </a:lnTo>
                    <a:lnTo>
                      <a:pt x="17" y="3"/>
                    </a:lnTo>
                    <a:lnTo>
                      <a:pt x="12" y="5"/>
                    </a:lnTo>
                    <a:lnTo>
                      <a:pt x="8" y="8"/>
                    </a:lnTo>
                    <a:lnTo>
                      <a:pt x="5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D64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340" name="Freeform 1164">
              <a:extLst>
                <a:ext uri="{FF2B5EF4-FFF2-40B4-BE49-F238E27FC236}">
                  <a16:creationId xmlns:a16="http://schemas.microsoft.com/office/drawing/2014/main" id="{E12DE19C-2867-8CC7-59A5-4F1BE6A1D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633"/>
              <a:ext cx="28" cy="21"/>
            </a:xfrm>
            <a:custGeom>
              <a:avLst/>
              <a:gdLst>
                <a:gd name="T0" fmla="*/ 25 w 56"/>
                <a:gd name="T1" fmla="*/ 42 h 42"/>
                <a:gd name="T2" fmla="*/ 30 w 56"/>
                <a:gd name="T3" fmla="*/ 42 h 42"/>
                <a:gd name="T4" fmla="*/ 33 w 56"/>
                <a:gd name="T5" fmla="*/ 42 h 42"/>
                <a:gd name="T6" fmla="*/ 38 w 56"/>
                <a:gd name="T7" fmla="*/ 40 h 42"/>
                <a:gd name="T8" fmla="*/ 42 w 56"/>
                <a:gd name="T9" fmla="*/ 40 h 42"/>
                <a:gd name="T10" fmla="*/ 45 w 56"/>
                <a:gd name="T11" fmla="*/ 38 h 42"/>
                <a:gd name="T12" fmla="*/ 49 w 56"/>
                <a:gd name="T13" fmla="*/ 37 h 42"/>
                <a:gd name="T14" fmla="*/ 50 w 56"/>
                <a:gd name="T15" fmla="*/ 33 h 42"/>
                <a:gd name="T16" fmla="*/ 52 w 56"/>
                <a:gd name="T17" fmla="*/ 31 h 42"/>
                <a:gd name="T18" fmla="*/ 54 w 56"/>
                <a:gd name="T19" fmla="*/ 28 h 42"/>
                <a:gd name="T20" fmla="*/ 54 w 56"/>
                <a:gd name="T21" fmla="*/ 24 h 42"/>
                <a:gd name="T22" fmla="*/ 54 w 56"/>
                <a:gd name="T23" fmla="*/ 24 h 42"/>
                <a:gd name="T24" fmla="*/ 56 w 56"/>
                <a:gd name="T25" fmla="*/ 21 h 42"/>
                <a:gd name="T26" fmla="*/ 54 w 56"/>
                <a:gd name="T27" fmla="*/ 17 h 42"/>
                <a:gd name="T28" fmla="*/ 52 w 56"/>
                <a:gd name="T29" fmla="*/ 14 h 42"/>
                <a:gd name="T30" fmla="*/ 50 w 56"/>
                <a:gd name="T31" fmla="*/ 11 h 42"/>
                <a:gd name="T32" fmla="*/ 49 w 56"/>
                <a:gd name="T33" fmla="*/ 9 h 42"/>
                <a:gd name="T34" fmla="*/ 45 w 56"/>
                <a:gd name="T35" fmla="*/ 5 h 42"/>
                <a:gd name="T36" fmla="*/ 42 w 56"/>
                <a:gd name="T37" fmla="*/ 4 h 42"/>
                <a:gd name="T38" fmla="*/ 38 w 56"/>
                <a:gd name="T39" fmla="*/ 2 h 42"/>
                <a:gd name="T40" fmla="*/ 35 w 56"/>
                <a:gd name="T41" fmla="*/ 0 h 42"/>
                <a:gd name="T42" fmla="*/ 30 w 56"/>
                <a:gd name="T43" fmla="*/ 0 h 42"/>
                <a:gd name="T44" fmla="*/ 30 w 56"/>
                <a:gd name="T45" fmla="*/ 0 h 42"/>
                <a:gd name="T46" fmla="*/ 26 w 56"/>
                <a:gd name="T47" fmla="*/ 0 h 42"/>
                <a:gd name="T48" fmla="*/ 21 w 56"/>
                <a:gd name="T49" fmla="*/ 0 h 42"/>
                <a:gd name="T50" fmla="*/ 18 w 56"/>
                <a:gd name="T51" fmla="*/ 0 h 42"/>
                <a:gd name="T52" fmla="*/ 14 w 56"/>
                <a:gd name="T53" fmla="*/ 2 h 42"/>
                <a:gd name="T54" fmla="*/ 11 w 56"/>
                <a:gd name="T55" fmla="*/ 4 h 42"/>
                <a:gd name="T56" fmla="*/ 7 w 56"/>
                <a:gd name="T57" fmla="*/ 5 h 42"/>
                <a:gd name="T58" fmla="*/ 6 w 56"/>
                <a:gd name="T59" fmla="*/ 9 h 42"/>
                <a:gd name="T60" fmla="*/ 4 w 56"/>
                <a:gd name="T61" fmla="*/ 11 h 42"/>
                <a:gd name="T62" fmla="*/ 2 w 56"/>
                <a:gd name="T63" fmla="*/ 14 h 42"/>
                <a:gd name="T64" fmla="*/ 0 w 56"/>
                <a:gd name="T65" fmla="*/ 17 h 42"/>
                <a:gd name="T66" fmla="*/ 0 w 56"/>
                <a:gd name="T67" fmla="*/ 17 h 42"/>
                <a:gd name="T68" fmla="*/ 0 w 56"/>
                <a:gd name="T69" fmla="*/ 21 h 42"/>
                <a:gd name="T70" fmla="*/ 2 w 56"/>
                <a:gd name="T71" fmla="*/ 24 h 42"/>
                <a:gd name="T72" fmla="*/ 2 w 56"/>
                <a:gd name="T73" fmla="*/ 28 h 42"/>
                <a:gd name="T74" fmla="*/ 4 w 56"/>
                <a:gd name="T75" fmla="*/ 30 h 42"/>
                <a:gd name="T76" fmla="*/ 7 w 56"/>
                <a:gd name="T77" fmla="*/ 33 h 42"/>
                <a:gd name="T78" fmla="*/ 9 w 56"/>
                <a:gd name="T79" fmla="*/ 35 h 42"/>
                <a:gd name="T80" fmla="*/ 12 w 56"/>
                <a:gd name="T81" fmla="*/ 38 h 42"/>
                <a:gd name="T82" fmla="*/ 18 w 56"/>
                <a:gd name="T83" fmla="*/ 40 h 42"/>
                <a:gd name="T84" fmla="*/ 21 w 56"/>
                <a:gd name="T85" fmla="*/ 40 h 42"/>
                <a:gd name="T86" fmla="*/ 25 w 56"/>
                <a:gd name="T87" fmla="*/ 42 h 42"/>
                <a:gd name="T88" fmla="*/ 25 w 56"/>
                <a:gd name="T8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" h="42">
                  <a:moveTo>
                    <a:pt x="25" y="42"/>
                  </a:moveTo>
                  <a:lnTo>
                    <a:pt x="30" y="42"/>
                  </a:lnTo>
                  <a:lnTo>
                    <a:pt x="33" y="42"/>
                  </a:lnTo>
                  <a:lnTo>
                    <a:pt x="38" y="40"/>
                  </a:lnTo>
                  <a:lnTo>
                    <a:pt x="42" y="40"/>
                  </a:lnTo>
                  <a:lnTo>
                    <a:pt x="45" y="38"/>
                  </a:lnTo>
                  <a:lnTo>
                    <a:pt x="49" y="37"/>
                  </a:lnTo>
                  <a:lnTo>
                    <a:pt x="50" y="33"/>
                  </a:lnTo>
                  <a:lnTo>
                    <a:pt x="52" y="31"/>
                  </a:lnTo>
                  <a:lnTo>
                    <a:pt x="54" y="28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6" y="21"/>
                  </a:lnTo>
                  <a:lnTo>
                    <a:pt x="54" y="17"/>
                  </a:lnTo>
                  <a:lnTo>
                    <a:pt x="52" y="14"/>
                  </a:lnTo>
                  <a:lnTo>
                    <a:pt x="50" y="11"/>
                  </a:lnTo>
                  <a:lnTo>
                    <a:pt x="49" y="9"/>
                  </a:lnTo>
                  <a:lnTo>
                    <a:pt x="45" y="5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5"/>
                  </a:lnTo>
                  <a:lnTo>
                    <a:pt x="6" y="9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2" y="38"/>
                  </a:lnTo>
                  <a:lnTo>
                    <a:pt x="18" y="40"/>
                  </a:lnTo>
                  <a:lnTo>
                    <a:pt x="21" y="40"/>
                  </a:lnTo>
                  <a:lnTo>
                    <a:pt x="25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CB2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41" name="Freeform 1165">
              <a:extLst>
                <a:ext uri="{FF2B5EF4-FFF2-40B4-BE49-F238E27FC236}">
                  <a16:creationId xmlns:a16="http://schemas.microsoft.com/office/drawing/2014/main" id="{D8C67F19-737C-8037-874C-845D6A9E2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617"/>
              <a:ext cx="36" cy="20"/>
            </a:xfrm>
            <a:custGeom>
              <a:avLst/>
              <a:gdLst>
                <a:gd name="T0" fmla="*/ 33 w 73"/>
                <a:gd name="T1" fmla="*/ 2 h 42"/>
                <a:gd name="T2" fmla="*/ 28 w 73"/>
                <a:gd name="T3" fmla="*/ 4 h 42"/>
                <a:gd name="T4" fmla="*/ 24 w 73"/>
                <a:gd name="T5" fmla="*/ 6 h 42"/>
                <a:gd name="T6" fmla="*/ 21 w 73"/>
                <a:gd name="T7" fmla="*/ 9 h 42"/>
                <a:gd name="T8" fmla="*/ 17 w 73"/>
                <a:gd name="T9" fmla="*/ 11 h 42"/>
                <a:gd name="T10" fmla="*/ 14 w 73"/>
                <a:gd name="T11" fmla="*/ 12 h 42"/>
                <a:gd name="T12" fmla="*/ 11 w 73"/>
                <a:gd name="T13" fmla="*/ 16 h 42"/>
                <a:gd name="T14" fmla="*/ 9 w 73"/>
                <a:gd name="T15" fmla="*/ 19 h 42"/>
                <a:gd name="T16" fmla="*/ 7 w 73"/>
                <a:gd name="T17" fmla="*/ 23 h 42"/>
                <a:gd name="T18" fmla="*/ 4 w 73"/>
                <a:gd name="T19" fmla="*/ 26 h 42"/>
                <a:gd name="T20" fmla="*/ 2 w 73"/>
                <a:gd name="T21" fmla="*/ 31 h 42"/>
                <a:gd name="T22" fmla="*/ 2 w 73"/>
                <a:gd name="T23" fmla="*/ 31 h 42"/>
                <a:gd name="T24" fmla="*/ 0 w 73"/>
                <a:gd name="T25" fmla="*/ 35 h 42"/>
                <a:gd name="T26" fmla="*/ 0 w 73"/>
                <a:gd name="T27" fmla="*/ 38 h 42"/>
                <a:gd name="T28" fmla="*/ 0 w 73"/>
                <a:gd name="T29" fmla="*/ 40 h 42"/>
                <a:gd name="T30" fmla="*/ 0 w 73"/>
                <a:gd name="T31" fmla="*/ 42 h 42"/>
                <a:gd name="T32" fmla="*/ 2 w 73"/>
                <a:gd name="T33" fmla="*/ 40 h 42"/>
                <a:gd name="T34" fmla="*/ 4 w 73"/>
                <a:gd name="T35" fmla="*/ 38 h 42"/>
                <a:gd name="T36" fmla="*/ 7 w 73"/>
                <a:gd name="T37" fmla="*/ 37 h 42"/>
                <a:gd name="T38" fmla="*/ 9 w 73"/>
                <a:gd name="T39" fmla="*/ 35 h 42"/>
                <a:gd name="T40" fmla="*/ 12 w 73"/>
                <a:gd name="T41" fmla="*/ 31 h 42"/>
                <a:gd name="T42" fmla="*/ 14 w 73"/>
                <a:gd name="T43" fmla="*/ 28 h 42"/>
                <a:gd name="T44" fmla="*/ 14 w 73"/>
                <a:gd name="T45" fmla="*/ 28 h 42"/>
                <a:gd name="T46" fmla="*/ 19 w 73"/>
                <a:gd name="T47" fmla="*/ 23 h 42"/>
                <a:gd name="T48" fmla="*/ 24 w 73"/>
                <a:gd name="T49" fmla="*/ 19 h 42"/>
                <a:gd name="T50" fmla="*/ 31 w 73"/>
                <a:gd name="T51" fmla="*/ 14 h 42"/>
                <a:gd name="T52" fmla="*/ 38 w 73"/>
                <a:gd name="T53" fmla="*/ 12 h 42"/>
                <a:gd name="T54" fmla="*/ 45 w 73"/>
                <a:gd name="T55" fmla="*/ 9 h 42"/>
                <a:gd name="T56" fmla="*/ 52 w 73"/>
                <a:gd name="T57" fmla="*/ 7 h 42"/>
                <a:gd name="T58" fmla="*/ 59 w 73"/>
                <a:gd name="T59" fmla="*/ 7 h 42"/>
                <a:gd name="T60" fmla="*/ 64 w 73"/>
                <a:gd name="T61" fmla="*/ 6 h 42"/>
                <a:gd name="T62" fmla="*/ 69 w 73"/>
                <a:gd name="T63" fmla="*/ 6 h 42"/>
                <a:gd name="T64" fmla="*/ 73 w 73"/>
                <a:gd name="T65" fmla="*/ 6 h 42"/>
                <a:gd name="T66" fmla="*/ 73 w 73"/>
                <a:gd name="T67" fmla="*/ 6 h 42"/>
                <a:gd name="T68" fmla="*/ 71 w 73"/>
                <a:gd name="T69" fmla="*/ 6 h 42"/>
                <a:gd name="T70" fmla="*/ 69 w 73"/>
                <a:gd name="T71" fmla="*/ 6 h 42"/>
                <a:gd name="T72" fmla="*/ 66 w 73"/>
                <a:gd name="T73" fmla="*/ 4 h 42"/>
                <a:gd name="T74" fmla="*/ 62 w 73"/>
                <a:gd name="T75" fmla="*/ 4 h 42"/>
                <a:gd name="T76" fmla="*/ 59 w 73"/>
                <a:gd name="T77" fmla="*/ 2 h 42"/>
                <a:gd name="T78" fmla="*/ 54 w 73"/>
                <a:gd name="T79" fmla="*/ 2 h 42"/>
                <a:gd name="T80" fmla="*/ 49 w 73"/>
                <a:gd name="T81" fmla="*/ 0 h 42"/>
                <a:gd name="T82" fmla="*/ 43 w 73"/>
                <a:gd name="T83" fmla="*/ 0 h 42"/>
                <a:gd name="T84" fmla="*/ 38 w 73"/>
                <a:gd name="T85" fmla="*/ 2 h 42"/>
                <a:gd name="T86" fmla="*/ 33 w 73"/>
                <a:gd name="T87" fmla="*/ 2 h 42"/>
                <a:gd name="T88" fmla="*/ 33 w 73"/>
                <a:gd name="T8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42">
                  <a:moveTo>
                    <a:pt x="33" y="2"/>
                  </a:moveTo>
                  <a:lnTo>
                    <a:pt x="28" y="4"/>
                  </a:lnTo>
                  <a:lnTo>
                    <a:pt x="24" y="6"/>
                  </a:lnTo>
                  <a:lnTo>
                    <a:pt x="21" y="9"/>
                  </a:lnTo>
                  <a:lnTo>
                    <a:pt x="17" y="11"/>
                  </a:lnTo>
                  <a:lnTo>
                    <a:pt x="14" y="12"/>
                  </a:lnTo>
                  <a:lnTo>
                    <a:pt x="11" y="16"/>
                  </a:lnTo>
                  <a:lnTo>
                    <a:pt x="9" y="19"/>
                  </a:lnTo>
                  <a:lnTo>
                    <a:pt x="7" y="23"/>
                  </a:lnTo>
                  <a:lnTo>
                    <a:pt x="4" y="26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7" y="37"/>
                  </a:lnTo>
                  <a:lnTo>
                    <a:pt x="9" y="35"/>
                  </a:lnTo>
                  <a:lnTo>
                    <a:pt x="12" y="31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9" y="23"/>
                  </a:lnTo>
                  <a:lnTo>
                    <a:pt x="24" y="19"/>
                  </a:lnTo>
                  <a:lnTo>
                    <a:pt x="31" y="14"/>
                  </a:lnTo>
                  <a:lnTo>
                    <a:pt x="38" y="12"/>
                  </a:lnTo>
                  <a:lnTo>
                    <a:pt x="45" y="9"/>
                  </a:lnTo>
                  <a:lnTo>
                    <a:pt x="52" y="7"/>
                  </a:lnTo>
                  <a:lnTo>
                    <a:pt x="59" y="7"/>
                  </a:lnTo>
                  <a:lnTo>
                    <a:pt x="64" y="6"/>
                  </a:lnTo>
                  <a:lnTo>
                    <a:pt x="69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69" y="6"/>
                  </a:lnTo>
                  <a:lnTo>
                    <a:pt x="66" y="4"/>
                  </a:lnTo>
                  <a:lnTo>
                    <a:pt x="62" y="4"/>
                  </a:lnTo>
                  <a:lnTo>
                    <a:pt x="59" y="2"/>
                  </a:lnTo>
                  <a:lnTo>
                    <a:pt x="54" y="2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42" name="Freeform 1166">
              <a:extLst>
                <a:ext uri="{FF2B5EF4-FFF2-40B4-BE49-F238E27FC236}">
                  <a16:creationId xmlns:a16="http://schemas.microsoft.com/office/drawing/2014/main" id="{D28738B5-F2CD-0FDE-90D6-D712DEF52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617"/>
              <a:ext cx="36" cy="20"/>
            </a:xfrm>
            <a:custGeom>
              <a:avLst/>
              <a:gdLst>
                <a:gd name="T0" fmla="*/ 33 w 73"/>
                <a:gd name="T1" fmla="*/ 2 h 42"/>
                <a:gd name="T2" fmla="*/ 28 w 73"/>
                <a:gd name="T3" fmla="*/ 4 h 42"/>
                <a:gd name="T4" fmla="*/ 24 w 73"/>
                <a:gd name="T5" fmla="*/ 6 h 42"/>
                <a:gd name="T6" fmla="*/ 21 w 73"/>
                <a:gd name="T7" fmla="*/ 9 h 42"/>
                <a:gd name="T8" fmla="*/ 17 w 73"/>
                <a:gd name="T9" fmla="*/ 11 h 42"/>
                <a:gd name="T10" fmla="*/ 14 w 73"/>
                <a:gd name="T11" fmla="*/ 12 h 42"/>
                <a:gd name="T12" fmla="*/ 11 w 73"/>
                <a:gd name="T13" fmla="*/ 16 h 42"/>
                <a:gd name="T14" fmla="*/ 9 w 73"/>
                <a:gd name="T15" fmla="*/ 19 h 42"/>
                <a:gd name="T16" fmla="*/ 7 w 73"/>
                <a:gd name="T17" fmla="*/ 23 h 42"/>
                <a:gd name="T18" fmla="*/ 4 w 73"/>
                <a:gd name="T19" fmla="*/ 26 h 42"/>
                <a:gd name="T20" fmla="*/ 2 w 73"/>
                <a:gd name="T21" fmla="*/ 31 h 42"/>
                <a:gd name="T22" fmla="*/ 2 w 73"/>
                <a:gd name="T23" fmla="*/ 31 h 42"/>
                <a:gd name="T24" fmla="*/ 0 w 73"/>
                <a:gd name="T25" fmla="*/ 35 h 42"/>
                <a:gd name="T26" fmla="*/ 0 w 73"/>
                <a:gd name="T27" fmla="*/ 38 h 42"/>
                <a:gd name="T28" fmla="*/ 0 w 73"/>
                <a:gd name="T29" fmla="*/ 40 h 42"/>
                <a:gd name="T30" fmla="*/ 0 w 73"/>
                <a:gd name="T31" fmla="*/ 42 h 42"/>
                <a:gd name="T32" fmla="*/ 2 w 73"/>
                <a:gd name="T33" fmla="*/ 40 h 42"/>
                <a:gd name="T34" fmla="*/ 4 w 73"/>
                <a:gd name="T35" fmla="*/ 38 h 42"/>
                <a:gd name="T36" fmla="*/ 7 w 73"/>
                <a:gd name="T37" fmla="*/ 37 h 42"/>
                <a:gd name="T38" fmla="*/ 9 w 73"/>
                <a:gd name="T39" fmla="*/ 35 h 42"/>
                <a:gd name="T40" fmla="*/ 12 w 73"/>
                <a:gd name="T41" fmla="*/ 31 h 42"/>
                <a:gd name="T42" fmla="*/ 14 w 73"/>
                <a:gd name="T43" fmla="*/ 28 h 42"/>
                <a:gd name="T44" fmla="*/ 14 w 73"/>
                <a:gd name="T45" fmla="*/ 28 h 42"/>
                <a:gd name="T46" fmla="*/ 19 w 73"/>
                <a:gd name="T47" fmla="*/ 23 h 42"/>
                <a:gd name="T48" fmla="*/ 24 w 73"/>
                <a:gd name="T49" fmla="*/ 19 h 42"/>
                <a:gd name="T50" fmla="*/ 31 w 73"/>
                <a:gd name="T51" fmla="*/ 14 h 42"/>
                <a:gd name="T52" fmla="*/ 38 w 73"/>
                <a:gd name="T53" fmla="*/ 12 h 42"/>
                <a:gd name="T54" fmla="*/ 45 w 73"/>
                <a:gd name="T55" fmla="*/ 9 h 42"/>
                <a:gd name="T56" fmla="*/ 52 w 73"/>
                <a:gd name="T57" fmla="*/ 7 h 42"/>
                <a:gd name="T58" fmla="*/ 59 w 73"/>
                <a:gd name="T59" fmla="*/ 7 h 42"/>
                <a:gd name="T60" fmla="*/ 64 w 73"/>
                <a:gd name="T61" fmla="*/ 6 h 42"/>
                <a:gd name="T62" fmla="*/ 69 w 73"/>
                <a:gd name="T63" fmla="*/ 6 h 42"/>
                <a:gd name="T64" fmla="*/ 73 w 73"/>
                <a:gd name="T65" fmla="*/ 6 h 42"/>
                <a:gd name="T66" fmla="*/ 73 w 73"/>
                <a:gd name="T67" fmla="*/ 6 h 42"/>
                <a:gd name="T68" fmla="*/ 71 w 73"/>
                <a:gd name="T69" fmla="*/ 6 h 42"/>
                <a:gd name="T70" fmla="*/ 69 w 73"/>
                <a:gd name="T71" fmla="*/ 6 h 42"/>
                <a:gd name="T72" fmla="*/ 66 w 73"/>
                <a:gd name="T73" fmla="*/ 4 h 42"/>
                <a:gd name="T74" fmla="*/ 62 w 73"/>
                <a:gd name="T75" fmla="*/ 4 h 42"/>
                <a:gd name="T76" fmla="*/ 59 w 73"/>
                <a:gd name="T77" fmla="*/ 2 h 42"/>
                <a:gd name="T78" fmla="*/ 54 w 73"/>
                <a:gd name="T79" fmla="*/ 2 h 42"/>
                <a:gd name="T80" fmla="*/ 49 w 73"/>
                <a:gd name="T81" fmla="*/ 0 h 42"/>
                <a:gd name="T82" fmla="*/ 43 w 73"/>
                <a:gd name="T83" fmla="*/ 0 h 42"/>
                <a:gd name="T84" fmla="*/ 38 w 73"/>
                <a:gd name="T85" fmla="*/ 2 h 42"/>
                <a:gd name="T86" fmla="*/ 33 w 73"/>
                <a:gd name="T87" fmla="*/ 2 h 42"/>
                <a:gd name="T88" fmla="*/ 33 w 73"/>
                <a:gd name="T8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42">
                  <a:moveTo>
                    <a:pt x="33" y="2"/>
                  </a:moveTo>
                  <a:lnTo>
                    <a:pt x="28" y="4"/>
                  </a:lnTo>
                  <a:lnTo>
                    <a:pt x="24" y="6"/>
                  </a:lnTo>
                  <a:lnTo>
                    <a:pt x="21" y="9"/>
                  </a:lnTo>
                  <a:lnTo>
                    <a:pt x="17" y="11"/>
                  </a:lnTo>
                  <a:lnTo>
                    <a:pt x="14" y="12"/>
                  </a:lnTo>
                  <a:lnTo>
                    <a:pt x="11" y="16"/>
                  </a:lnTo>
                  <a:lnTo>
                    <a:pt x="9" y="19"/>
                  </a:lnTo>
                  <a:lnTo>
                    <a:pt x="7" y="23"/>
                  </a:lnTo>
                  <a:lnTo>
                    <a:pt x="4" y="26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7" y="37"/>
                  </a:lnTo>
                  <a:lnTo>
                    <a:pt x="9" y="35"/>
                  </a:lnTo>
                  <a:lnTo>
                    <a:pt x="12" y="31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9" y="23"/>
                  </a:lnTo>
                  <a:lnTo>
                    <a:pt x="24" y="19"/>
                  </a:lnTo>
                  <a:lnTo>
                    <a:pt x="31" y="14"/>
                  </a:lnTo>
                  <a:lnTo>
                    <a:pt x="38" y="12"/>
                  </a:lnTo>
                  <a:lnTo>
                    <a:pt x="45" y="9"/>
                  </a:lnTo>
                  <a:lnTo>
                    <a:pt x="52" y="7"/>
                  </a:lnTo>
                  <a:lnTo>
                    <a:pt x="59" y="7"/>
                  </a:lnTo>
                  <a:lnTo>
                    <a:pt x="64" y="6"/>
                  </a:lnTo>
                  <a:lnTo>
                    <a:pt x="69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69" y="6"/>
                  </a:lnTo>
                  <a:lnTo>
                    <a:pt x="66" y="4"/>
                  </a:lnTo>
                  <a:lnTo>
                    <a:pt x="62" y="4"/>
                  </a:lnTo>
                  <a:lnTo>
                    <a:pt x="59" y="2"/>
                  </a:lnTo>
                  <a:lnTo>
                    <a:pt x="54" y="2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33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43" name="Freeform 1167">
              <a:extLst>
                <a:ext uri="{FF2B5EF4-FFF2-40B4-BE49-F238E27FC236}">
                  <a16:creationId xmlns:a16="http://schemas.microsoft.com/office/drawing/2014/main" id="{1B3F2406-1BBE-7FDF-E7D3-815A873B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654"/>
              <a:ext cx="13" cy="21"/>
            </a:xfrm>
            <a:custGeom>
              <a:avLst/>
              <a:gdLst>
                <a:gd name="T0" fmla="*/ 26 w 26"/>
                <a:gd name="T1" fmla="*/ 0 h 41"/>
                <a:gd name="T2" fmla="*/ 26 w 26"/>
                <a:gd name="T3" fmla="*/ 1 h 41"/>
                <a:gd name="T4" fmla="*/ 26 w 26"/>
                <a:gd name="T5" fmla="*/ 3 h 41"/>
                <a:gd name="T6" fmla="*/ 24 w 26"/>
                <a:gd name="T7" fmla="*/ 5 h 41"/>
                <a:gd name="T8" fmla="*/ 24 w 26"/>
                <a:gd name="T9" fmla="*/ 10 h 41"/>
                <a:gd name="T10" fmla="*/ 22 w 26"/>
                <a:gd name="T11" fmla="*/ 14 h 41"/>
                <a:gd name="T12" fmla="*/ 21 w 26"/>
                <a:gd name="T13" fmla="*/ 19 h 41"/>
                <a:gd name="T14" fmla="*/ 17 w 26"/>
                <a:gd name="T15" fmla="*/ 24 h 41"/>
                <a:gd name="T16" fmla="*/ 14 w 26"/>
                <a:gd name="T17" fmla="*/ 31 h 41"/>
                <a:gd name="T18" fmla="*/ 7 w 26"/>
                <a:gd name="T19" fmla="*/ 36 h 41"/>
                <a:gd name="T20" fmla="*/ 0 w 26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41">
                  <a:moveTo>
                    <a:pt x="26" y="0"/>
                  </a:moveTo>
                  <a:lnTo>
                    <a:pt x="26" y="1"/>
                  </a:lnTo>
                  <a:lnTo>
                    <a:pt x="26" y="3"/>
                  </a:lnTo>
                  <a:lnTo>
                    <a:pt x="24" y="5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4" y="31"/>
                  </a:lnTo>
                  <a:lnTo>
                    <a:pt x="7" y="36"/>
                  </a:lnTo>
                  <a:lnTo>
                    <a:pt x="0" y="41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44" name="Freeform 1168">
              <a:extLst>
                <a:ext uri="{FF2B5EF4-FFF2-40B4-BE49-F238E27FC236}">
                  <a16:creationId xmlns:a16="http://schemas.microsoft.com/office/drawing/2014/main" id="{BCA2FEFA-470A-0CD2-B8C0-892D6F2A5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660"/>
              <a:ext cx="20" cy="23"/>
            </a:xfrm>
            <a:custGeom>
              <a:avLst/>
              <a:gdLst>
                <a:gd name="T0" fmla="*/ 40 w 40"/>
                <a:gd name="T1" fmla="*/ 0 h 46"/>
                <a:gd name="T2" fmla="*/ 40 w 40"/>
                <a:gd name="T3" fmla="*/ 2 h 46"/>
                <a:gd name="T4" fmla="*/ 38 w 40"/>
                <a:gd name="T5" fmla="*/ 5 h 46"/>
                <a:gd name="T6" fmla="*/ 35 w 40"/>
                <a:gd name="T7" fmla="*/ 8 h 46"/>
                <a:gd name="T8" fmla="*/ 31 w 40"/>
                <a:gd name="T9" fmla="*/ 14 h 46"/>
                <a:gd name="T10" fmla="*/ 28 w 40"/>
                <a:gd name="T11" fmla="*/ 21 h 46"/>
                <a:gd name="T12" fmla="*/ 22 w 40"/>
                <a:gd name="T13" fmla="*/ 27 h 46"/>
                <a:gd name="T14" fmla="*/ 17 w 40"/>
                <a:gd name="T15" fmla="*/ 33 h 46"/>
                <a:gd name="T16" fmla="*/ 12 w 40"/>
                <a:gd name="T17" fmla="*/ 40 h 46"/>
                <a:gd name="T18" fmla="*/ 7 w 40"/>
                <a:gd name="T19" fmla="*/ 43 h 46"/>
                <a:gd name="T20" fmla="*/ 0 w 40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6">
                  <a:moveTo>
                    <a:pt x="40" y="0"/>
                  </a:moveTo>
                  <a:lnTo>
                    <a:pt x="40" y="2"/>
                  </a:lnTo>
                  <a:lnTo>
                    <a:pt x="38" y="5"/>
                  </a:lnTo>
                  <a:lnTo>
                    <a:pt x="35" y="8"/>
                  </a:lnTo>
                  <a:lnTo>
                    <a:pt x="31" y="14"/>
                  </a:lnTo>
                  <a:lnTo>
                    <a:pt x="28" y="21"/>
                  </a:lnTo>
                  <a:lnTo>
                    <a:pt x="22" y="27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3"/>
                  </a:lnTo>
                  <a:lnTo>
                    <a:pt x="0" y="46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45" name="Freeform 1169">
              <a:extLst>
                <a:ext uri="{FF2B5EF4-FFF2-40B4-BE49-F238E27FC236}">
                  <a16:creationId xmlns:a16="http://schemas.microsoft.com/office/drawing/2014/main" id="{5ADA1E15-103E-AF16-22DD-DC61F94E2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611"/>
              <a:ext cx="16" cy="41"/>
            </a:xfrm>
            <a:custGeom>
              <a:avLst/>
              <a:gdLst>
                <a:gd name="T0" fmla="*/ 31 w 31"/>
                <a:gd name="T1" fmla="*/ 0 h 83"/>
                <a:gd name="T2" fmla="*/ 29 w 31"/>
                <a:gd name="T3" fmla="*/ 2 h 83"/>
                <a:gd name="T4" fmla="*/ 26 w 31"/>
                <a:gd name="T5" fmla="*/ 4 h 83"/>
                <a:gd name="T6" fmla="*/ 22 w 31"/>
                <a:gd name="T7" fmla="*/ 9 h 83"/>
                <a:gd name="T8" fmla="*/ 16 w 31"/>
                <a:gd name="T9" fmla="*/ 14 h 83"/>
                <a:gd name="T10" fmla="*/ 10 w 31"/>
                <a:gd name="T11" fmla="*/ 21 h 83"/>
                <a:gd name="T12" fmla="*/ 5 w 31"/>
                <a:gd name="T13" fmla="*/ 31 h 83"/>
                <a:gd name="T14" fmla="*/ 2 w 31"/>
                <a:gd name="T15" fmla="*/ 42 h 83"/>
                <a:gd name="T16" fmla="*/ 0 w 31"/>
                <a:gd name="T17" fmla="*/ 54 h 83"/>
                <a:gd name="T18" fmla="*/ 2 w 31"/>
                <a:gd name="T19" fmla="*/ 68 h 83"/>
                <a:gd name="T20" fmla="*/ 5 w 31"/>
                <a:gd name="T2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83">
                  <a:moveTo>
                    <a:pt x="31" y="0"/>
                  </a:moveTo>
                  <a:lnTo>
                    <a:pt x="29" y="2"/>
                  </a:lnTo>
                  <a:lnTo>
                    <a:pt x="26" y="4"/>
                  </a:lnTo>
                  <a:lnTo>
                    <a:pt x="22" y="9"/>
                  </a:lnTo>
                  <a:lnTo>
                    <a:pt x="16" y="14"/>
                  </a:lnTo>
                  <a:lnTo>
                    <a:pt x="10" y="21"/>
                  </a:lnTo>
                  <a:lnTo>
                    <a:pt x="5" y="31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2" y="68"/>
                  </a:lnTo>
                  <a:lnTo>
                    <a:pt x="5" y="83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46" name="Freeform 1170">
              <a:extLst>
                <a:ext uri="{FF2B5EF4-FFF2-40B4-BE49-F238E27FC236}">
                  <a16:creationId xmlns:a16="http://schemas.microsoft.com/office/drawing/2014/main" id="{40F6E406-A59D-8C44-6752-DA4833C72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2647"/>
              <a:ext cx="3" cy="3"/>
            </a:xfrm>
            <a:custGeom>
              <a:avLst/>
              <a:gdLst>
                <a:gd name="T0" fmla="*/ 0 w 5"/>
                <a:gd name="T1" fmla="*/ 3 h 5"/>
                <a:gd name="T2" fmla="*/ 0 w 5"/>
                <a:gd name="T3" fmla="*/ 3 h 5"/>
                <a:gd name="T4" fmla="*/ 0 w 5"/>
                <a:gd name="T5" fmla="*/ 5 h 5"/>
                <a:gd name="T6" fmla="*/ 0 w 5"/>
                <a:gd name="T7" fmla="*/ 5 h 5"/>
                <a:gd name="T8" fmla="*/ 2 w 5"/>
                <a:gd name="T9" fmla="*/ 5 h 5"/>
                <a:gd name="T10" fmla="*/ 2 w 5"/>
                <a:gd name="T11" fmla="*/ 5 h 5"/>
                <a:gd name="T12" fmla="*/ 2 w 5"/>
                <a:gd name="T13" fmla="*/ 5 h 5"/>
                <a:gd name="T14" fmla="*/ 2 w 5"/>
                <a:gd name="T15" fmla="*/ 5 h 5"/>
                <a:gd name="T16" fmla="*/ 3 w 5"/>
                <a:gd name="T17" fmla="*/ 5 h 5"/>
                <a:gd name="T18" fmla="*/ 3 w 5"/>
                <a:gd name="T19" fmla="*/ 5 h 5"/>
                <a:gd name="T20" fmla="*/ 3 w 5"/>
                <a:gd name="T21" fmla="*/ 5 h 5"/>
                <a:gd name="T22" fmla="*/ 3 w 5"/>
                <a:gd name="T23" fmla="*/ 5 h 5"/>
                <a:gd name="T24" fmla="*/ 3 w 5"/>
                <a:gd name="T25" fmla="*/ 5 h 5"/>
                <a:gd name="T26" fmla="*/ 5 w 5"/>
                <a:gd name="T27" fmla="*/ 5 h 5"/>
                <a:gd name="T28" fmla="*/ 5 w 5"/>
                <a:gd name="T29" fmla="*/ 5 h 5"/>
                <a:gd name="T30" fmla="*/ 5 w 5"/>
                <a:gd name="T31" fmla="*/ 3 h 5"/>
                <a:gd name="T32" fmla="*/ 5 w 5"/>
                <a:gd name="T33" fmla="*/ 3 h 5"/>
                <a:gd name="T34" fmla="*/ 5 w 5"/>
                <a:gd name="T35" fmla="*/ 3 h 5"/>
                <a:gd name="T36" fmla="*/ 5 w 5"/>
                <a:gd name="T37" fmla="*/ 3 h 5"/>
                <a:gd name="T38" fmla="*/ 5 w 5"/>
                <a:gd name="T39" fmla="*/ 2 h 5"/>
                <a:gd name="T40" fmla="*/ 5 w 5"/>
                <a:gd name="T41" fmla="*/ 2 h 5"/>
                <a:gd name="T42" fmla="*/ 5 w 5"/>
                <a:gd name="T43" fmla="*/ 2 h 5"/>
                <a:gd name="T44" fmla="*/ 5 w 5"/>
                <a:gd name="T45" fmla="*/ 2 h 5"/>
                <a:gd name="T46" fmla="*/ 5 w 5"/>
                <a:gd name="T47" fmla="*/ 2 h 5"/>
                <a:gd name="T48" fmla="*/ 5 w 5"/>
                <a:gd name="T49" fmla="*/ 2 h 5"/>
                <a:gd name="T50" fmla="*/ 5 w 5"/>
                <a:gd name="T51" fmla="*/ 0 h 5"/>
                <a:gd name="T52" fmla="*/ 3 w 5"/>
                <a:gd name="T53" fmla="*/ 0 h 5"/>
                <a:gd name="T54" fmla="*/ 3 w 5"/>
                <a:gd name="T55" fmla="*/ 0 h 5"/>
                <a:gd name="T56" fmla="*/ 3 w 5"/>
                <a:gd name="T57" fmla="*/ 0 h 5"/>
                <a:gd name="T58" fmla="*/ 3 w 5"/>
                <a:gd name="T59" fmla="*/ 0 h 5"/>
                <a:gd name="T60" fmla="*/ 2 w 5"/>
                <a:gd name="T61" fmla="*/ 0 h 5"/>
                <a:gd name="T62" fmla="*/ 2 w 5"/>
                <a:gd name="T63" fmla="*/ 0 h 5"/>
                <a:gd name="T64" fmla="*/ 2 w 5"/>
                <a:gd name="T65" fmla="*/ 0 h 5"/>
                <a:gd name="T66" fmla="*/ 2 w 5"/>
                <a:gd name="T67" fmla="*/ 0 h 5"/>
                <a:gd name="T68" fmla="*/ 2 w 5"/>
                <a:gd name="T69" fmla="*/ 0 h 5"/>
                <a:gd name="T70" fmla="*/ 0 w 5"/>
                <a:gd name="T71" fmla="*/ 0 h 5"/>
                <a:gd name="T72" fmla="*/ 0 w 5"/>
                <a:gd name="T73" fmla="*/ 2 h 5"/>
                <a:gd name="T74" fmla="*/ 0 w 5"/>
                <a:gd name="T75" fmla="*/ 2 h 5"/>
                <a:gd name="T76" fmla="*/ 0 w 5"/>
                <a:gd name="T77" fmla="*/ 2 h 5"/>
                <a:gd name="T78" fmla="*/ 0 w 5"/>
                <a:gd name="T79" fmla="*/ 2 h 5"/>
                <a:gd name="T80" fmla="*/ 0 w 5"/>
                <a:gd name="T81" fmla="*/ 3 h 5"/>
                <a:gd name="T82" fmla="*/ 0 w 5"/>
                <a:gd name="T83" fmla="*/ 3 h 5"/>
                <a:gd name="T84" fmla="*/ 0 w 5"/>
                <a:gd name="T85" fmla="*/ 3 h 5"/>
                <a:gd name="T86" fmla="*/ 0 w 5"/>
                <a:gd name="T87" fmla="*/ 3 h 5"/>
                <a:gd name="T88" fmla="*/ 0 w 5"/>
                <a:gd name="T89" fmla="*/ 3 h 5"/>
                <a:gd name="T90" fmla="*/ 0 w 5"/>
                <a:gd name="T9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47" name="Freeform 1171">
              <a:extLst>
                <a:ext uri="{FF2B5EF4-FFF2-40B4-BE49-F238E27FC236}">
                  <a16:creationId xmlns:a16="http://schemas.microsoft.com/office/drawing/2014/main" id="{1D580A42-3D1C-1732-688B-EF481BE90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779"/>
              <a:ext cx="95" cy="74"/>
            </a:xfrm>
            <a:custGeom>
              <a:avLst/>
              <a:gdLst>
                <a:gd name="T0" fmla="*/ 104 w 192"/>
                <a:gd name="T1" fmla="*/ 147 h 147"/>
                <a:gd name="T2" fmla="*/ 119 w 192"/>
                <a:gd name="T3" fmla="*/ 144 h 147"/>
                <a:gd name="T4" fmla="*/ 133 w 192"/>
                <a:gd name="T5" fmla="*/ 140 h 147"/>
                <a:gd name="T6" fmla="*/ 147 w 192"/>
                <a:gd name="T7" fmla="*/ 133 h 147"/>
                <a:gd name="T8" fmla="*/ 159 w 192"/>
                <a:gd name="T9" fmla="*/ 126 h 147"/>
                <a:gd name="T10" fmla="*/ 170 w 192"/>
                <a:gd name="T11" fmla="*/ 118 h 147"/>
                <a:gd name="T12" fmla="*/ 178 w 192"/>
                <a:gd name="T13" fmla="*/ 109 h 147"/>
                <a:gd name="T14" fmla="*/ 183 w 192"/>
                <a:gd name="T15" fmla="*/ 99 h 147"/>
                <a:gd name="T16" fmla="*/ 189 w 192"/>
                <a:gd name="T17" fmla="*/ 87 h 147"/>
                <a:gd name="T18" fmla="*/ 192 w 192"/>
                <a:gd name="T19" fmla="*/ 75 h 147"/>
                <a:gd name="T20" fmla="*/ 190 w 192"/>
                <a:gd name="T21" fmla="*/ 64 h 147"/>
                <a:gd name="T22" fmla="*/ 190 w 192"/>
                <a:gd name="T23" fmla="*/ 64 h 147"/>
                <a:gd name="T24" fmla="*/ 189 w 192"/>
                <a:gd name="T25" fmla="*/ 52 h 147"/>
                <a:gd name="T26" fmla="*/ 183 w 192"/>
                <a:gd name="T27" fmla="*/ 40 h 147"/>
                <a:gd name="T28" fmla="*/ 176 w 192"/>
                <a:gd name="T29" fmla="*/ 31 h 147"/>
                <a:gd name="T30" fmla="*/ 168 w 192"/>
                <a:gd name="T31" fmla="*/ 23 h 147"/>
                <a:gd name="T32" fmla="*/ 157 w 192"/>
                <a:gd name="T33" fmla="*/ 14 h 147"/>
                <a:gd name="T34" fmla="*/ 145 w 192"/>
                <a:gd name="T35" fmla="*/ 9 h 147"/>
                <a:gd name="T36" fmla="*/ 132 w 192"/>
                <a:gd name="T37" fmla="*/ 4 h 147"/>
                <a:gd name="T38" fmla="*/ 118 w 192"/>
                <a:gd name="T39" fmla="*/ 2 h 147"/>
                <a:gd name="T40" fmla="*/ 102 w 192"/>
                <a:gd name="T41" fmla="*/ 0 h 147"/>
                <a:gd name="T42" fmla="*/ 87 w 192"/>
                <a:gd name="T43" fmla="*/ 0 h 147"/>
                <a:gd name="T44" fmla="*/ 87 w 192"/>
                <a:gd name="T45" fmla="*/ 0 h 147"/>
                <a:gd name="T46" fmla="*/ 73 w 192"/>
                <a:gd name="T47" fmla="*/ 4 h 147"/>
                <a:gd name="T48" fmla="*/ 57 w 192"/>
                <a:gd name="T49" fmla="*/ 7 h 147"/>
                <a:gd name="T50" fmla="*/ 45 w 192"/>
                <a:gd name="T51" fmla="*/ 14 h 147"/>
                <a:gd name="T52" fmla="*/ 33 w 192"/>
                <a:gd name="T53" fmla="*/ 21 h 147"/>
                <a:gd name="T54" fmla="*/ 23 w 192"/>
                <a:gd name="T55" fmla="*/ 30 h 147"/>
                <a:gd name="T56" fmla="*/ 14 w 192"/>
                <a:gd name="T57" fmla="*/ 40 h 147"/>
                <a:gd name="T58" fmla="*/ 7 w 192"/>
                <a:gd name="T59" fmla="*/ 50 h 147"/>
                <a:gd name="T60" fmla="*/ 2 w 192"/>
                <a:gd name="T61" fmla="*/ 61 h 147"/>
                <a:gd name="T62" fmla="*/ 0 w 192"/>
                <a:gd name="T63" fmla="*/ 73 h 147"/>
                <a:gd name="T64" fmla="*/ 0 w 192"/>
                <a:gd name="T65" fmla="*/ 85 h 147"/>
                <a:gd name="T66" fmla="*/ 0 w 192"/>
                <a:gd name="T67" fmla="*/ 85 h 147"/>
                <a:gd name="T68" fmla="*/ 2 w 192"/>
                <a:gd name="T69" fmla="*/ 97 h 147"/>
                <a:gd name="T70" fmla="*/ 7 w 192"/>
                <a:gd name="T71" fmla="*/ 107 h 147"/>
                <a:gd name="T72" fmla="*/ 14 w 192"/>
                <a:gd name="T73" fmla="*/ 118 h 147"/>
                <a:gd name="T74" fmla="*/ 23 w 192"/>
                <a:gd name="T75" fmla="*/ 126 h 147"/>
                <a:gd name="T76" fmla="*/ 33 w 192"/>
                <a:gd name="T77" fmla="*/ 133 h 147"/>
                <a:gd name="T78" fmla="*/ 45 w 192"/>
                <a:gd name="T79" fmla="*/ 139 h 147"/>
                <a:gd name="T80" fmla="*/ 59 w 192"/>
                <a:gd name="T81" fmla="*/ 144 h 147"/>
                <a:gd name="T82" fmla="*/ 73 w 192"/>
                <a:gd name="T83" fmla="*/ 147 h 147"/>
                <a:gd name="T84" fmla="*/ 88 w 192"/>
                <a:gd name="T85" fmla="*/ 147 h 147"/>
                <a:gd name="T86" fmla="*/ 104 w 192"/>
                <a:gd name="T87" fmla="*/ 147 h 147"/>
                <a:gd name="T88" fmla="*/ 104 w 192"/>
                <a:gd name="T8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2" h="147">
                  <a:moveTo>
                    <a:pt x="104" y="147"/>
                  </a:moveTo>
                  <a:lnTo>
                    <a:pt x="119" y="144"/>
                  </a:lnTo>
                  <a:lnTo>
                    <a:pt x="133" y="140"/>
                  </a:lnTo>
                  <a:lnTo>
                    <a:pt x="147" y="133"/>
                  </a:lnTo>
                  <a:lnTo>
                    <a:pt x="159" y="126"/>
                  </a:lnTo>
                  <a:lnTo>
                    <a:pt x="170" y="118"/>
                  </a:lnTo>
                  <a:lnTo>
                    <a:pt x="178" y="109"/>
                  </a:lnTo>
                  <a:lnTo>
                    <a:pt x="183" y="99"/>
                  </a:lnTo>
                  <a:lnTo>
                    <a:pt x="189" y="87"/>
                  </a:lnTo>
                  <a:lnTo>
                    <a:pt x="192" y="75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89" y="52"/>
                  </a:lnTo>
                  <a:lnTo>
                    <a:pt x="183" y="40"/>
                  </a:lnTo>
                  <a:lnTo>
                    <a:pt x="176" y="31"/>
                  </a:lnTo>
                  <a:lnTo>
                    <a:pt x="168" y="23"/>
                  </a:lnTo>
                  <a:lnTo>
                    <a:pt x="157" y="14"/>
                  </a:lnTo>
                  <a:lnTo>
                    <a:pt x="145" y="9"/>
                  </a:lnTo>
                  <a:lnTo>
                    <a:pt x="132" y="4"/>
                  </a:lnTo>
                  <a:lnTo>
                    <a:pt x="118" y="2"/>
                  </a:lnTo>
                  <a:lnTo>
                    <a:pt x="102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73" y="4"/>
                  </a:lnTo>
                  <a:lnTo>
                    <a:pt x="57" y="7"/>
                  </a:lnTo>
                  <a:lnTo>
                    <a:pt x="45" y="14"/>
                  </a:lnTo>
                  <a:lnTo>
                    <a:pt x="33" y="21"/>
                  </a:lnTo>
                  <a:lnTo>
                    <a:pt x="23" y="30"/>
                  </a:lnTo>
                  <a:lnTo>
                    <a:pt x="14" y="40"/>
                  </a:lnTo>
                  <a:lnTo>
                    <a:pt x="7" y="50"/>
                  </a:lnTo>
                  <a:lnTo>
                    <a:pt x="2" y="61"/>
                  </a:lnTo>
                  <a:lnTo>
                    <a:pt x="0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97"/>
                  </a:lnTo>
                  <a:lnTo>
                    <a:pt x="7" y="107"/>
                  </a:lnTo>
                  <a:lnTo>
                    <a:pt x="14" y="118"/>
                  </a:lnTo>
                  <a:lnTo>
                    <a:pt x="23" y="126"/>
                  </a:lnTo>
                  <a:lnTo>
                    <a:pt x="33" y="133"/>
                  </a:lnTo>
                  <a:lnTo>
                    <a:pt x="45" y="139"/>
                  </a:lnTo>
                  <a:lnTo>
                    <a:pt x="59" y="144"/>
                  </a:lnTo>
                  <a:lnTo>
                    <a:pt x="73" y="147"/>
                  </a:lnTo>
                  <a:lnTo>
                    <a:pt x="88" y="147"/>
                  </a:lnTo>
                  <a:lnTo>
                    <a:pt x="104" y="147"/>
                  </a:lnTo>
                  <a:lnTo>
                    <a:pt x="104" y="147"/>
                  </a:lnTo>
                  <a:close/>
                </a:path>
              </a:pathLst>
            </a:custGeom>
            <a:solidFill>
              <a:srgbClr val="E56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48" name="Freeform 1172">
              <a:extLst>
                <a:ext uri="{FF2B5EF4-FFF2-40B4-BE49-F238E27FC236}">
                  <a16:creationId xmlns:a16="http://schemas.microsoft.com/office/drawing/2014/main" id="{C2F0A950-D3D1-5059-9056-C76FC8961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779"/>
              <a:ext cx="95" cy="74"/>
            </a:xfrm>
            <a:custGeom>
              <a:avLst/>
              <a:gdLst>
                <a:gd name="T0" fmla="*/ 104 w 192"/>
                <a:gd name="T1" fmla="*/ 147 h 147"/>
                <a:gd name="T2" fmla="*/ 119 w 192"/>
                <a:gd name="T3" fmla="*/ 144 h 147"/>
                <a:gd name="T4" fmla="*/ 133 w 192"/>
                <a:gd name="T5" fmla="*/ 140 h 147"/>
                <a:gd name="T6" fmla="*/ 147 w 192"/>
                <a:gd name="T7" fmla="*/ 133 h 147"/>
                <a:gd name="T8" fmla="*/ 159 w 192"/>
                <a:gd name="T9" fmla="*/ 126 h 147"/>
                <a:gd name="T10" fmla="*/ 170 w 192"/>
                <a:gd name="T11" fmla="*/ 118 h 147"/>
                <a:gd name="T12" fmla="*/ 178 w 192"/>
                <a:gd name="T13" fmla="*/ 109 h 147"/>
                <a:gd name="T14" fmla="*/ 183 w 192"/>
                <a:gd name="T15" fmla="*/ 99 h 147"/>
                <a:gd name="T16" fmla="*/ 189 w 192"/>
                <a:gd name="T17" fmla="*/ 87 h 147"/>
                <a:gd name="T18" fmla="*/ 192 w 192"/>
                <a:gd name="T19" fmla="*/ 75 h 147"/>
                <a:gd name="T20" fmla="*/ 190 w 192"/>
                <a:gd name="T21" fmla="*/ 64 h 147"/>
                <a:gd name="T22" fmla="*/ 190 w 192"/>
                <a:gd name="T23" fmla="*/ 64 h 147"/>
                <a:gd name="T24" fmla="*/ 189 w 192"/>
                <a:gd name="T25" fmla="*/ 52 h 147"/>
                <a:gd name="T26" fmla="*/ 183 w 192"/>
                <a:gd name="T27" fmla="*/ 40 h 147"/>
                <a:gd name="T28" fmla="*/ 176 w 192"/>
                <a:gd name="T29" fmla="*/ 31 h 147"/>
                <a:gd name="T30" fmla="*/ 168 w 192"/>
                <a:gd name="T31" fmla="*/ 23 h 147"/>
                <a:gd name="T32" fmla="*/ 157 w 192"/>
                <a:gd name="T33" fmla="*/ 14 h 147"/>
                <a:gd name="T34" fmla="*/ 145 w 192"/>
                <a:gd name="T35" fmla="*/ 9 h 147"/>
                <a:gd name="T36" fmla="*/ 132 w 192"/>
                <a:gd name="T37" fmla="*/ 4 h 147"/>
                <a:gd name="T38" fmla="*/ 118 w 192"/>
                <a:gd name="T39" fmla="*/ 2 h 147"/>
                <a:gd name="T40" fmla="*/ 102 w 192"/>
                <a:gd name="T41" fmla="*/ 0 h 147"/>
                <a:gd name="T42" fmla="*/ 87 w 192"/>
                <a:gd name="T43" fmla="*/ 0 h 147"/>
                <a:gd name="T44" fmla="*/ 87 w 192"/>
                <a:gd name="T45" fmla="*/ 0 h 147"/>
                <a:gd name="T46" fmla="*/ 73 w 192"/>
                <a:gd name="T47" fmla="*/ 4 h 147"/>
                <a:gd name="T48" fmla="*/ 57 w 192"/>
                <a:gd name="T49" fmla="*/ 7 h 147"/>
                <a:gd name="T50" fmla="*/ 45 w 192"/>
                <a:gd name="T51" fmla="*/ 14 h 147"/>
                <a:gd name="T52" fmla="*/ 33 w 192"/>
                <a:gd name="T53" fmla="*/ 21 h 147"/>
                <a:gd name="T54" fmla="*/ 23 w 192"/>
                <a:gd name="T55" fmla="*/ 30 h 147"/>
                <a:gd name="T56" fmla="*/ 14 w 192"/>
                <a:gd name="T57" fmla="*/ 40 h 147"/>
                <a:gd name="T58" fmla="*/ 7 w 192"/>
                <a:gd name="T59" fmla="*/ 50 h 147"/>
                <a:gd name="T60" fmla="*/ 2 w 192"/>
                <a:gd name="T61" fmla="*/ 61 h 147"/>
                <a:gd name="T62" fmla="*/ 0 w 192"/>
                <a:gd name="T63" fmla="*/ 73 h 147"/>
                <a:gd name="T64" fmla="*/ 0 w 192"/>
                <a:gd name="T65" fmla="*/ 85 h 147"/>
                <a:gd name="T66" fmla="*/ 0 w 192"/>
                <a:gd name="T67" fmla="*/ 85 h 147"/>
                <a:gd name="T68" fmla="*/ 2 w 192"/>
                <a:gd name="T69" fmla="*/ 97 h 147"/>
                <a:gd name="T70" fmla="*/ 7 w 192"/>
                <a:gd name="T71" fmla="*/ 107 h 147"/>
                <a:gd name="T72" fmla="*/ 14 w 192"/>
                <a:gd name="T73" fmla="*/ 118 h 147"/>
                <a:gd name="T74" fmla="*/ 23 w 192"/>
                <a:gd name="T75" fmla="*/ 126 h 147"/>
                <a:gd name="T76" fmla="*/ 33 w 192"/>
                <a:gd name="T77" fmla="*/ 133 h 147"/>
                <a:gd name="T78" fmla="*/ 45 w 192"/>
                <a:gd name="T79" fmla="*/ 139 h 147"/>
                <a:gd name="T80" fmla="*/ 59 w 192"/>
                <a:gd name="T81" fmla="*/ 144 h 147"/>
                <a:gd name="T82" fmla="*/ 73 w 192"/>
                <a:gd name="T83" fmla="*/ 147 h 147"/>
                <a:gd name="T84" fmla="*/ 88 w 192"/>
                <a:gd name="T85" fmla="*/ 147 h 147"/>
                <a:gd name="T86" fmla="*/ 104 w 192"/>
                <a:gd name="T87" fmla="*/ 147 h 147"/>
                <a:gd name="T88" fmla="*/ 104 w 192"/>
                <a:gd name="T8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2" h="147">
                  <a:moveTo>
                    <a:pt x="104" y="147"/>
                  </a:moveTo>
                  <a:lnTo>
                    <a:pt x="119" y="144"/>
                  </a:lnTo>
                  <a:lnTo>
                    <a:pt x="133" y="140"/>
                  </a:lnTo>
                  <a:lnTo>
                    <a:pt x="147" y="133"/>
                  </a:lnTo>
                  <a:lnTo>
                    <a:pt x="159" y="126"/>
                  </a:lnTo>
                  <a:lnTo>
                    <a:pt x="170" y="118"/>
                  </a:lnTo>
                  <a:lnTo>
                    <a:pt x="178" y="109"/>
                  </a:lnTo>
                  <a:lnTo>
                    <a:pt x="183" y="99"/>
                  </a:lnTo>
                  <a:lnTo>
                    <a:pt x="189" y="87"/>
                  </a:lnTo>
                  <a:lnTo>
                    <a:pt x="192" y="75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89" y="52"/>
                  </a:lnTo>
                  <a:lnTo>
                    <a:pt x="183" y="40"/>
                  </a:lnTo>
                  <a:lnTo>
                    <a:pt x="176" y="31"/>
                  </a:lnTo>
                  <a:lnTo>
                    <a:pt x="168" y="23"/>
                  </a:lnTo>
                  <a:lnTo>
                    <a:pt x="157" y="14"/>
                  </a:lnTo>
                  <a:lnTo>
                    <a:pt x="145" y="9"/>
                  </a:lnTo>
                  <a:lnTo>
                    <a:pt x="132" y="4"/>
                  </a:lnTo>
                  <a:lnTo>
                    <a:pt x="118" y="2"/>
                  </a:lnTo>
                  <a:lnTo>
                    <a:pt x="102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73" y="4"/>
                  </a:lnTo>
                  <a:lnTo>
                    <a:pt x="57" y="7"/>
                  </a:lnTo>
                  <a:lnTo>
                    <a:pt x="45" y="14"/>
                  </a:lnTo>
                  <a:lnTo>
                    <a:pt x="33" y="21"/>
                  </a:lnTo>
                  <a:lnTo>
                    <a:pt x="23" y="30"/>
                  </a:lnTo>
                  <a:lnTo>
                    <a:pt x="14" y="40"/>
                  </a:lnTo>
                  <a:lnTo>
                    <a:pt x="7" y="50"/>
                  </a:lnTo>
                  <a:lnTo>
                    <a:pt x="2" y="61"/>
                  </a:lnTo>
                  <a:lnTo>
                    <a:pt x="0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97"/>
                  </a:lnTo>
                  <a:lnTo>
                    <a:pt x="7" y="107"/>
                  </a:lnTo>
                  <a:lnTo>
                    <a:pt x="14" y="118"/>
                  </a:lnTo>
                  <a:lnTo>
                    <a:pt x="23" y="126"/>
                  </a:lnTo>
                  <a:lnTo>
                    <a:pt x="33" y="133"/>
                  </a:lnTo>
                  <a:lnTo>
                    <a:pt x="45" y="139"/>
                  </a:lnTo>
                  <a:lnTo>
                    <a:pt x="59" y="144"/>
                  </a:lnTo>
                  <a:lnTo>
                    <a:pt x="73" y="147"/>
                  </a:lnTo>
                  <a:lnTo>
                    <a:pt x="88" y="147"/>
                  </a:lnTo>
                  <a:lnTo>
                    <a:pt x="104" y="147"/>
                  </a:lnTo>
                  <a:lnTo>
                    <a:pt x="104" y="147"/>
                  </a:lnTo>
                </a:path>
              </a:pathLst>
            </a:custGeom>
            <a:noFill/>
            <a:ln w="14288">
              <a:solidFill>
                <a:srgbClr val="2600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49" name="Freeform 1173">
              <a:extLst>
                <a:ext uri="{FF2B5EF4-FFF2-40B4-BE49-F238E27FC236}">
                  <a16:creationId xmlns:a16="http://schemas.microsoft.com/office/drawing/2014/main" id="{306E7276-8833-FE6A-AF70-2BF74D1D6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782"/>
              <a:ext cx="89" cy="68"/>
            </a:xfrm>
            <a:custGeom>
              <a:avLst/>
              <a:gdLst>
                <a:gd name="T0" fmla="*/ 97 w 178"/>
                <a:gd name="T1" fmla="*/ 135 h 137"/>
                <a:gd name="T2" fmla="*/ 111 w 178"/>
                <a:gd name="T3" fmla="*/ 134 h 137"/>
                <a:gd name="T4" fmla="*/ 125 w 178"/>
                <a:gd name="T5" fmla="*/ 130 h 137"/>
                <a:gd name="T6" fmla="*/ 137 w 178"/>
                <a:gd name="T7" fmla="*/ 125 h 137"/>
                <a:gd name="T8" fmla="*/ 147 w 178"/>
                <a:gd name="T9" fmla="*/ 118 h 137"/>
                <a:gd name="T10" fmla="*/ 158 w 178"/>
                <a:gd name="T11" fmla="*/ 109 h 137"/>
                <a:gd name="T12" fmla="*/ 165 w 178"/>
                <a:gd name="T13" fmla="*/ 101 h 137"/>
                <a:gd name="T14" fmla="*/ 171 w 178"/>
                <a:gd name="T15" fmla="*/ 90 h 137"/>
                <a:gd name="T16" fmla="*/ 175 w 178"/>
                <a:gd name="T17" fmla="*/ 80 h 137"/>
                <a:gd name="T18" fmla="*/ 178 w 178"/>
                <a:gd name="T19" fmla="*/ 70 h 137"/>
                <a:gd name="T20" fmla="*/ 178 w 178"/>
                <a:gd name="T21" fmla="*/ 59 h 137"/>
                <a:gd name="T22" fmla="*/ 178 w 178"/>
                <a:gd name="T23" fmla="*/ 59 h 137"/>
                <a:gd name="T24" fmla="*/ 175 w 178"/>
                <a:gd name="T25" fmla="*/ 47 h 137"/>
                <a:gd name="T26" fmla="*/ 171 w 178"/>
                <a:gd name="T27" fmla="*/ 37 h 137"/>
                <a:gd name="T28" fmla="*/ 165 w 178"/>
                <a:gd name="T29" fmla="*/ 28 h 137"/>
                <a:gd name="T30" fmla="*/ 156 w 178"/>
                <a:gd name="T31" fmla="*/ 20 h 137"/>
                <a:gd name="T32" fmla="*/ 146 w 178"/>
                <a:gd name="T33" fmla="*/ 13 h 137"/>
                <a:gd name="T34" fmla="*/ 135 w 178"/>
                <a:gd name="T35" fmla="*/ 7 h 137"/>
                <a:gd name="T36" fmla="*/ 123 w 178"/>
                <a:gd name="T37" fmla="*/ 4 h 137"/>
                <a:gd name="T38" fmla="*/ 109 w 178"/>
                <a:gd name="T39" fmla="*/ 0 h 137"/>
                <a:gd name="T40" fmla="*/ 95 w 178"/>
                <a:gd name="T41" fmla="*/ 0 h 137"/>
                <a:gd name="T42" fmla="*/ 82 w 178"/>
                <a:gd name="T43" fmla="*/ 0 h 137"/>
                <a:gd name="T44" fmla="*/ 82 w 178"/>
                <a:gd name="T45" fmla="*/ 0 h 137"/>
                <a:gd name="T46" fmla="*/ 68 w 178"/>
                <a:gd name="T47" fmla="*/ 2 h 137"/>
                <a:gd name="T48" fmla="*/ 54 w 178"/>
                <a:gd name="T49" fmla="*/ 7 h 137"/>
                <a:gd name="T50" fmla="*/ 42 w 178"/>
                <a:gd name="T51" fmla="*/ 13 h 137"/>
                <a:gd name="T52" fmla="*/ 30 w 178"/>
                <a:gd name="T53" fmla="*/ 20 h 137"/>
                <a:gd name="T54" fmla="*/ 21 w 178"/>
                <a:gd name="T55" fmla="*/ 26 h 137"/>
                <a:gd name="T56" fmla="*/ 12 w 178"/>
                <a:gd name="T57" fmla="*/ 37 h 137"/>
                <a:gd name="T58" fmla="*/ 7 w 178"/>
                <a:gd name="T59" fmla="*/ 45 h 137"/>
                <a:gd name="T60" fmla="*/ 2 w 178"/>
                <a:gd name="T61" fmla="*/ 56 h 137"/>
                <a:gd name="T62" fmla="*/ 0 w 178"/>
                <a:gd name="T63" fmla="*/ 66 h 137"/>
                <a:gd name="T64" fmla="*/ 0 w 178"/>
                <a:gd name="T65" fmla="*/ 78 h 137"/>
                <a:gd name="T66" fmla="*/ 0 w 178"/>
                <a:gd name="T67" fmla="*/ 78 h 137"/>
                <a:gd name="T68" fmla="*/ 2 w 178"/>
                <a:gd name="T69" fmla="*/ 89 h 137"/>
                <a:gd name="T70" fmla="*/ 7 w 178"/>
                <a:gd name="T71" fmla="*/ 99 h 137"/>
                <a:gd name="T72" fmla="*/ 14 w 178"/>
                <a:gd name="T73" fmla="*/ 108 h 137"/>
                <a:gd name="T74" fmla="*/ 21 w 178"/>
                <a:gd name="T75" fmla="*/ 116 h 137"/>
                <a:gd name="T76" fmla="*/ 31 w 178"/>
                <a:gd name="T77" fmla="*/ 123 h 137"/>
                <a:gd name="T78" fmla="*/ 42 w 178"/>
                <a:gd name="T79" fmla="*/ 128 h 137"/>
                <a:gd name="T80" fmla="*/ 54 w 178"/>
                <a:gd name="T81" fmla="*/ 134 h 137"/>
                <a:gd name="T82" fmla="*/ 68 w 178"/>
                <a:gd name="T83" fmla="*/ 135 h 137"/>
                <a:gd name="T84" fmla="*/ 82 w 178"/>
                <a:gd name="T85" fmla="*/ 137 h 137"/>
                <a:gd name="T86" fmla="*/ 97 w 178"/>
                <a:gd name="T87" fmla="*/ 135 h 137"/>
                <a:gd name="T88" fmla="*/ 97 w 178"/>
                <a:gd name="T89" fmla="*/ 13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8" h="137">
                  <a:moveTo>
                    <a:pt x="97" y="135"/>
                  </a:moveTo>
                  <a:lnTo>
                    <a:pt x="111" y="134"/>
                  </a:lnTo>
                  <a:lnTo>
                    <a:pt x="125" y="130"/>
                  </a:lnTo>
                  <a:lnTo>
                    <a:pt x="137" y="125"/>
                  </a:lnTo>
                  <a:lnTo>
                    <a:pt x="147" y="118"/>
                  </a:lnTo>
                  <a:lnTo>
                    <a:pt x="158" y="109"/>
                  </a:lnTo>
                  <a:lnTo>
                    <a:pt x="165" y="101"/>
                  </a:lnTo>
                  <a:lnTo>
                    <a:pt x="171" y="90"/>
                  </a:lnTo>
                  <a:lnTo>
                    <a:pt x="175" y="80"/>
                  </a:lnTo>
                  <a:lnTo>
                    <a:pt x="178" y="70"/>
                  </a:lnTo>
                  <a:lnTo>
                    <a:pt x="178" y="59"/>
                  </a:lnTo>
                  <a:lnTo>
                    <a:pt x="178" y="59"/>
                  </a:lnTo>
                  <a:lnTo>
                    <a:pt x="175" y="47"/>
                  </a:lnTo>
                  <a:lnTo>
                    <a:pt x="171" y="37"/>
                  </a:lnTo>
                  <a:lnTo>
                    <a:pt x="165" y="28"/>
                  </a:lnTo>
                  <a:lnTo>
                    <a:pt x="156" y="20"/>
                  </a:lnTo>
                  <a:lnTo>
                    <a:pt x="146" y="13"/>
                  </a:lnTo>
                  <a:lnTo>
                    <a:pt x="135" y="7"/>
                  </a:lnTo>
                  <a:lnTo>
                    <a:pt x="123" y="4"/>
                  </a:lnTo>
                  <a:lnTo>
                    <a:pt x="109" y="0"/>
                  </a:lnTo>
                  <a:lnTo>
                    <a:pt x="95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68" y="2"/>
                  </a:lnTo>
                  <a:lnTo>
                    <a:pt x="54" y="7"/>
                  </a:lnTo>
                  <a:lnTo>
                    <a:pt x="42" y="13"/>
                  </a:lnTo>
                  <a:lnTo>
                    <a:pt x="30" y="20"/>
                  </a:lnTo>
                  <a:lnTo>
                    <a:pt x="21" y="26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2" y="56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89"/>
                  </a:lnTo>
                  <a:lnTo>
                    <a:pt x="7" y="99"/>
                  </a:lnTo>
                  <a:lnTo>
                    <a:pt x="14" y="108"/>
                  </a:lnTo>
                  <a:lnTo>
                    <a:pt x="21" y="116"/>
                  </a:lnTo>
                  <a:lnTo>
                    <a:pt x="31" y="123"/>
                  </a:lnTo>
                  <a:lnTo>
                    <a:pt x="42" y="128"/>
                  </a:lnTo>
                  <a:lnTo>
                    <a:pt x="54" y="134"/>
                  </a:lnTo>
                  <a:lnTo>
                    <a:pt x="68" y="135"/>
                  </a:lnTo>
                  <a:lnTo>
                    <a:pt x="82" y="137"/>
                  </a:lnTo>
                  <a:lnTo>
                    <a:pt x="97" y="135"/>
                  </a:lnTo>
                  <a:lnTo>
                    <a:pt x="97" y="135"/>
                  </a:lnTo>
                  <a:close/>
                </a:path>
              </a:pathLst>
            </a:custGeom>
            <a:solidFill>
              <a:srgbClr val="ED8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0" name="Freeform 1174">
              <a:extLst>
                <a:ext uri="{FF2B5EF4-FFF2-40B4-BE49-F238E27FC236}">
                  <a16:creationId xmlns:a16="http://schemas.microsoft.com/office/drawing/2014/main" id="{6D19869B-931B-A0A5-B392-ECA063596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783"/>
              <a:ext cx="82" cy="64"/>
            </a:xfrm>
            <a:custGeom>
              <a:avLst/>
              <a:gdLst>
                <a:gd name="T0" fmla="*/ 88 w 164"/>
                <a:gd name="T1" fmla="*/ 126 h 126"/>
                <a:gd name="T2" fmla="*/ 102 w 164"/>
                <a:gd name="T3" fmla="*/ 124 h 126"/>
                <a:gd name="T4" fmla="*/ 114 w 164"/>
                <a:gd name="T5" fmla="*/ 121 h 126"/>
                <a:gd name="T6" fmla="*/ 126 w 164"/>
                <a:gd name="T7" fmla="*/ 116 h 126"/>
                <a:gd name="T8" fmla="*/ 136 w 164"/>
                <a:gd name="T9" fmla="*/ 109 h 126"/>
                <a:gd name="T10" fmla="*/ 145 w 164"/>
                <a:gd name="T11" fmla="*/ 102 h 126"/>
                <a:gd name="T12" fmla="*/ 152 w 164"/>
                <a:gd name="T13" fmla="*/ 93 h 126"/>
                <a:gd name="T14" fmla="*/ 157 w 164"/>
                <a:gd name="T15" fmla="*/ 85 h 126"/>
                <a:gd name="T16" fmla="*/ 162 w 164"/>
                <a:gd name="T17" fmla="*/ 74 h 126"/>
                <a:gd name="T18" fmla="*/ 164 w 164"/>
                <a:gd name="T19" fmla="*/ 66 h 126"/>
                <a:gd name="T20" fmla="*/ 164 w 164"/>
                <a:gd name="T21" fmla="*/ 55 h 126"/>
                <a:gd name="T22" fmla="*/ 164 w 164"/>
                <a:gd name="T23" fmla="*/ 55 h 126"/>
                <a:gd name="T24" fmla="*/ 160 w 164"/>
                <a:gd name="T25" fmla="*/ 45 h 126"/>
                <a:gd name="T26" fmla="*/ 157 w 164"/>
                <a:gd name="T27" fmla="*/ 35 h 126"/>
                <a:gd name="T28" fmla="*/ 152 w 164"/>
                <a:gd name="T29" fmla="*/ 28 h 126"/>
                <a:gd name="T30" fmla="*/ 143 w 164"/>
                <a:gd name="T31" fmla="*/ 19 h 126"/>
                <a:gd name="T32" fmla="*/ 134 w 164"/>
                <a:gd name="T33" fmla="*/ 12 h 126"/>
                <a:gd name="T34" fmla="*/ 124 w 164"/>
                <a:gd name="T35" fmla="*/ 7 h 126"/>
                <a:gd name="T36" fmla="*/ 114 w 164"/>
                <a:gd name="T37" fmla="*/ 3 h 126"/>
                <a:gd name="T38" fmla="*/ 100 w 164"/>
                <a:gd name="T39" fmla="*/ 2 h 126"/>
                <a:gd name="T40" fmla="*/ 88 w 164"/>
                <a:gd name="T41" fmla="*/ 0 h 126"/>
                <a:gd name="T42" fmla="*/ 74 w 164"/>
                <a:gd name="T43" fmla="*/ 2 h 126"/>
                <a:gd name="T44" fmla="*/ 74 w 164"/>
                <a:gd name="T45" fmla="*/ 2 h 126"/>
                <a:gd name="T46" fmla="*/ 62 w 164"/>
                <a:gd name="T47" fmla="*/ 3 h 126"/>
                <a:gd name="T48" fmla="*/ 50 w 164"/>
                <a:gd name="T49" fmla="*/ 7 h 126"/>
                <a:gd name="T50" fmla="*/ 38 w 164"/>
                <a:gd name="T51" fmla="*/ 12 h 126"/>
                <a:gd name="T52" fmla="*/ 27 w 164"/>
                <a:gd name="T53" fmla="*/ 19 h 126"/>
                <a:gd name="T54" fmla="*/ 19 w 164"/>
                <a:gd name="T55" fmla="*/ 26 h 126"/>
                <a:gd name="T56" fmla="*/ 12 w 164"/>
                <a:gd name="T57" fmla="*/ 35 h 126"/>
                <a:gd name="T58" fmla="*/ 5 w 164"/>
                <a:gd name="T59" fmla="*/ 43 h 126"/>
                <a:gd name="T60" fmla="*/ 1 w 164"/>
                <a:gd name="T61" fmla="*/ 52 h 126"/>
                <a:gd name="T62" fmla="*/ 0 w 164"/>
                <a:gd name="T63" fmla="*/ 62 h 126"/>
                <a:gd name="T64" fmla="*/ 0 w 164"/>
                <a:gd name="T65" fmla="*/ 73 h 126"/>
                <a:gd name="T66" fmla="*/ 0 w 164"/>
                <a:gd name="T67" fmla="*/ 73 h 126"/>
                <a:gd name="T68" fmla="*/ 1 w 164"/>
                <a:gd name="T69" fmla="*/ 83 h 126"/>
                <a:gd name="T70" fmla="*/ 6 w 164"/>
                <a:gd name="T71" fmla="*/ 92 h 126"/>
                <a:gd name="T72" fmla="*/ 12 w 164"/>
                <a:gd name="T73" fmla="*/ 100 h 126"/>
                <a:gd name="T74" fmla="*/ 19 w 164"/>
                <a:gd name="T75" fmla="*/ 107 h 126"/>
                <a:gd name="T76" fmla="*/ 29 w 164"/>
                <a:gd name="T77" fmla="*/ 114 h 126"/>
                <a:gd name="T78" fmla="*/ 39 w 164"/>
                <a:gd name="T79" fmla="*/ 119 h 126"/>
                <a:gd name="T80" fmla="*/ 50 w 164"/>
                <a:gd name="T81" fmla="*/ 123 h 126"/>
                <a:gd name="T82" fmla="*/ 62 w 164"/>
                <a:gd name="T83" fmla="*/ 126 h 126"/>
                <a:gd name="T84" fmla="*/ 76 w 164"/>
                <a:gd name="T85" fmla="*/ 126 h 126"/>
                <a:gd name="T86" fmla="*/ 88 w 164"/>
                <a:gd name="T87" fmla="*/ 126 h 126"/>
                <a:gd name="T88" fmla="*/ 88 w 164"/>
                <a:gd name="T89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4" h="126">
                  <a:moveTo>
                    <a:pt x="88" y="126"/>
                  </a:moveTo>
                  <a:lnTo>
                    <a:pt x="102" y="124"/>
                  </a:lnTo>
                  <a:lnTo>
                    <a:pt x="114" y="121"/>
                  </a:lnTo>
                  <a:lnTo>
                    <a:pt x="126" y="116"/>
                  </a:lnTo>
                  <a:lnTo>
                    <a:pt x="136" y="109"/>
                  </a:lnTo>
                  <a:lnTo>
                    <a:pt x="145" y="102"/>
                  </a:lnTo>
                  <a:lnTo>
                    <a:pt x="152" y="93"/>
                  </a:lnTo>
                  <a:lnTo>
                    <a:pt x="157" y="85"/>
                  </a:lnTo>
                  <a:lnTo>
                    <a:pt x="162" y="74"/>
                  </a:lnTo>
                  <a:lnTo>
                    <a:pt x="164" y="66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0" y="45"/>
                  </a:lnTo>
                  <a:lnTo>
                    <a:pt x="157" y="35"/>
                  </a:lnTo>
                  <a:lnTo>
                    <a:pt x="152" y="28"/>
                  </a:lnTo>
                  <a:lnTo>
                    <a:pt x="143" y="19"/>
                  </a:lnTo>
                  <a:lnTo>
                    <a:pt x="134" y="12"/>
                  </a:lnTo>
                  <a:lnTo>
                    <a:pt x="124" y="7"/>
                  </a:lnTo>
                  <a:lnTo>
                    <a:pt x="114" y="3"/>
                  </a:lnTo>
                  <a:lnTo>
                    <a:pt x="100" y="2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62" y="3"/>
                  </a:lnTo>
                  <a:lnTo>
                    <a:pt x="50" y="7"/>
                  </a:lnTo>
                  <a:lnTo>
                    <a:pt x="38" y="12"/>
                  </a:lnTo>
                  <a:lnTo>
                    <a:pt x="27" y="19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5" y="43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" y="83"/>
                  </a:lnTo>
                  <a:lnTo>
                    <a:pt x="6" y="92"/>
                  </a:lnTo>
                  <a:lnTo>
                    <a:pt x="12" y="100"/>
                  </a:lnTo>
                  <a:lnTo>
                    <a:pt x="19" y="107"/>
                  </a:lnTo>
                  <a:lnTo>
                    <a:pt x="29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2" y="126"/>
                  </a:lnTo>
                  <a:lnTo>
                    <a:pt x="76" y="126"/>
                  </a:lnTo>
                  <a:lnTo>
                    <a:pt x="88" y="126"/>
                  </a:lnTo>
                  <a:lnTo>
                    <a:pt x="88" y="126"/>
                  </a:lnTo>
                  <a:close/>
                </a:path>
              </a:pathLst>
            </a:custGeom>
            <a:solidFill>
              <a:srgbClr val="F6B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1" name="Freeform 1175">
              <a:extLst>
                <a:ext uri="{FF2B5EF4-FFF2-40B4-BE49-F238E27FC236}">
                  <a16:creationId xmlns:a16="http://schemas.microsoft.com/office/drawing/2014/main" id="{D327BB8B-0C26-B0E3-48CB-7F68EAEEE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786"/>
              <a:ext cx="76" cy="58"/>
            </a:xfrm>
            <a:custGeom>
              <a:avLst/>
              <a:gdLst>
                <a:gd name="T0" fmla="*/ 81 w 150"/>
                <a:gd name="T1" fmla="*/ 116 h 116"/>
                <a:gd name="T2" fmla="*/ 93 w 150"/>
                <a:gd name="T3" fmla="*/ 112 h 116"/>
                <a:gd name="T4" fmla="*/ 105 w 150"/>
                <a:gd name="T5" fmla="*/ 109 h 116"/>
                <a:gd name="T6" fmla="*/ 116 w 150"/>
                <a:gd name="T7" fmla="*/ 106 h 116"/>
                <a:gd name="T8" fmla="*/ 124 w 150"/>
                <a:gd name="T9" fmla="*/ 99 h 116"/>
                <a:gd name="T10" fmla="*/ 133 w 150"/>
                <a:gd name="T11" fmla="*/ 92 h 116"/>
                <a:gd name="T12" fmla="*/ 140 w 150"/>
                <a:gd name="T13" fmla="*/ 85 h 116"/>
                <a:gd name="T14" fmla="*/ 145 w 150"/>
                <a:gd name="T15" fmla="*/ 76 h 116"/>
                <a:gd name="T16" fmla="*/ 148 w 150"/>
                <a:gd name="T17" fmla="*/ 68 h 116"/>
                <a:gd name="T18" fmla="*/ 150 w 150"/>
                <a:gd name="T19" fmla="*/ 59 h 116"/>
                <a:gd name="T20" fmla="*/ 150 w 150"/>
                <a:gd name="T21" fmla="*/ 50 h 116"/>
                <a:gd name="T22" fmla="*/ 150 w 150"/>
                <a:gd name="T23" fmla="*/ 50 h 116"/>
                <a:gd name="T24" fmla="*/ 148 w 150"/>
                <a:gd name="T25" fmla="*/ 40 h 116"/>
                <a:gd name="T26" fmla="*/ 143 w 150"/>
                <a:gd name="T27" fmla="*/ 31 h 116"/>
                <a:gd name="T28" fmla="*/ 138 w 150"/>
                <a:gd name="T29" fmla="*/ 24 h 116"/>
                <a:gd name="T30" fmla="*/ 131 w 150"/>
                <a:gd name="T31" fmla="*/ 17 h 116"/>
                <a:gd name="T32" fmla="*/ 122 w 150"/>
                <a:gd name="T33" fmla="*/ 12 h 116"/>
                <a:gd name="T34" fmla="*/ 114 w 150"/>
                <a:gd name="T35" fmla="*/ 7 h 116"/>
                <a:gd name="T36" fmla="*/ 103 w 150"/>
                <a:gd name="T37" fmla="*/ 4 h 116"/>
                <a:gd name="T38" fmla="*/ 93 w 150"/>
                <a:gd name="T39" fmla="*/ 0 h 116"/>
                <a:gd name="T40" fmla="*/ 81 w 150"/>
                <a:gd name="T41" fmla="*/ 0 h 116"/>
                <a:gd name="T42" fmla="*/ 69 w 150"/>
                <a:gd name="T43" fmla="*/ 0 h 116"/>
                <a:gd name="T44" fmla="*/ 69 w 150"/>
                <a:gd name="T45" fmla="*/ 0 h 116"/>
                <a:gd name="T46" fmla="*/ 57 w 150"/>
                <a:gd name="T47" fmla="*/ 2 h 116"/>
                <a:gd name="T48" fmla="*/ 45 w 150"/>
                <a:gd name="T49" fmla="*/ 5 h 116"/>
                <a:gd name="T50" fmla="*/ 34 w 150"/>
                <a:gd name="T51" fmla="*/ 11 h 116"/>
                <a:gd name="T52" fmla="*/ 26 w 150"/>
                <a:gd name="T53" fmla="*/ 16 h 116"/>
                <a:gd name="T54" fmla="*/ 17 w 150"/>
                <a:gd name="T55" fmla="*/ 23 h 116"/>
                <a:gd name="T56" fmla="*/ 10 w 150"/>
                <a:gd name="T57" fmla="*/ 31 h 116"/>
                <a:gd name="T58" fmla="*/ 5 w 150"/>
                <a:gd name="T59" fmla="*/ 38 h 116"/>
                <a:gd name="T60" fmla="*/ 1 w 150"/>
                <a:gd name="T61" fmla="*/ 47 h 116"/>
                <a:gd name="T62" fmla="*/ 0 w 150"/>
                <a:gd name="T63" fmla="*/ 57 h 116"/>
                <a:gd name="T64" fmla="*/ 0 w 150"/>
                <a:gd name="T65" fmla="*/ 66 h 116"/>
                <a:gd name="T66" fmla="*/ 0 w 150"/>
                <a:gd name="T67" fmla="*/ 66 h 116"/>
                <a:gd name="T68" fmla="*/ 1 w 150"/>
                <a:gd name="T69" fmla="*/ 76 h 116"/>
                <a:gd name="T70" fmla="*/ 5 w 150"/>
                <a:gd name="T71" fmla="*/ 83 h 116"/>
                <a:gd name="T72" fmla="*/ 12 w 150"/>
                <a:gd name="T73" fmla="*/ 92 h 116"/>
                <a:gd name="T74" fmla="*/ 19 w 150"/>
                <a:gd name="T75" fmla="*/ 99 h 116"/>
                <a:gd name="T76" fmla="*/ 26 w 150"/>
                <a:gd name="T77" fmla="*/ 104 h 116"/>
                <a:gd name="T78" fmla="*/ 36 w 150"/>
                <a:gd name="T79" fmla="*/ 109 h 116"/>
                <a:gd name="T80" fmla="*/ 46 w 150"/>
                <a:gd name="T81" fmla="*/ 112 h 116"/>
                <a:gd name="T82" fmla="*/ 57 w 150"/>
                <a:gd name="T83" fmla="*/ 114 h 116"/>
                <a:gd name="T84" fmla="*/ 69 w 150"/>
                <a:gd name="T85" fmla="*/ 116 h 116"/>
                <a:gd name="T86" fmla="*/ 81 w 150"/>
                <a:gd name="T87" fmla="*/ 116 h 116"/>
                <a:gd name="T88" fmla="*/ 81 w 150"/>
                <a:gd name="T8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16">
                  <a:moveTo>
                    <a:pt x="81" y="116"/>
                  </a:moveTo>
                  <a:lnTo>
                    <a:pt x="93" y="112"/>
                  </a:lnTo>
                  <a:lnTo>
                    <a:pt x="105" y="109"/>
                  </a:lnTo>
                  <a:lnTo>
                    <a:pt x="116" y="106"/>
                  </a:lnTo>
                  <a:lnTo>
                    <a:pt x="124" y="99"/>
                  </a:lnTo>
                  <a:lnTo>
                    <a:pt x="133" y="92"/>
                  </a:lnTo>
                  <a:lnTo>
                    <a:pt x="140" y="85"/>
                  </a:lnTo>
                  <a:lnTo>
                    <a:pt x="145" y="76"/>
                  </a:lnTo>
                  <a:lnTo>
                    <a:pt x="148" y="68"/>
                  </a:lnTo>
                  <a:lnTo>
                    <a:pt x="150" y="59"/>
                  </a:lnTo>
                  <a:lnTo>
                    <a:pt x="150" y="50"/>
                  </a:lnTo>
                  <a:lnTo>
                    <a:pt x="150" y="50"/>
                  </a:lnTo>
                  <a:lnTo>
                    <a:pt x="148" y="40"/>
                  </a:lnTo>
                  <a:lnTo>
                    <a:pt x="143" y="31"/>
                  </a:lnTo>
                  <a:lnTo>
                    <a:pt x="138" y="24"/>
                  </a:lnTo>
                  <a:lnTo>
                    <a:pt x="131" y="17"/>
                  </a:lnTo>
                  <a:lnTo>
                    <a:pt x="122" y="12"/>
                  </a:lnTo>
                  <a:lnTo>
                    <a:pt x="114" y="7"/>
                  </a:lnTo>
                  <a:lnTo>
                    <a:pt x="103" y="4"/>
                  </a:lnTo>
                  <a:lnTo>
                    <a:pt x="93" y="0"/>
                  </a:lnTo>
                  <a:lnTo>
                    <a:pt x="81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7" y="2"/>
                  </a:lnTo>
                  <a:lnTo>
                    <a:pt x="45" y="5"/>
                  </a:lnTo>
                  <a:lnTo>
                    <a:pt x="34" y="11"/>
                  </a:lnTo>
                  <a:lnTo>
                    <a:pt x="26" y="16"/>
                  </a:lnTo>
                  <a:lnTo>
                    <a:pt x="17" y="23"/>
                  </a:lnTo>
                  <a:lnTo>
                    <a:pt x="10" y="31"/>
                  </a:lnTo>
                  <a:lnTo>
                    <a:pt x="5" y="38"/>
                  </a:lnTo>
                  <a:lnTo>
                    <a:pt x="1" y="47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76"/>
                  </a:lnTo>
                  <a:lnTo>
                    <a:pt x="5" y="83"/>
                  </a:lnTo>
                  <a:lnTo>
                    <a:pt x="12" y="92"/>
                  </a:lnTo>
                  <a:lnTo>
                    <a:pt x="19" y="99"/>
                  </a:lnTo>
                  <a:lnTo>
                    <a:pt x="26" y="104"/>
                  </a:lnTo>
                  <a:lnTo>
                    <a:pt x="36" y="109"/>
                  </a:lnTo>
                  <a:lnTo>
                    <a:pt x="46" y="112"/>
                  </a:lnTo>
                  <a:lnTo>
                    <a:pt x="57" y="11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1" y="116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2" name="Freeform 1176">
              <a:extLst>
                <a:ext uri="{FF2B5EF4-FFF2-40B4-BE49-F238E27FC236}">
                  <a16:creationId xmlns:a16="http://schemas.microsoft.com/office/drawing/2014/main" id="{EFFC311E-E97C-5997-7C80-37557AE9D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789"/>
              <a:ext cx="68" cy="52"/>
            </a:xfrm>
            <a:custGeom>
              <a:avLst/>
              <a:gdLst>
                <a:gd name="T0" fmla="*/ 74 w 136"/>
                <a:gd name="T1" fmla="*/ 106 h 106"/>
                <a:gd name="T2" fmla="*/ 84 w 136"/>
                <a:gd name="T3" fmla="*/ 104 h 106"/>
                <a:gd name="T4" fmla="*/ 95 w 136"/>
                <a:gd name="T5" fmla="*/ 101 h 106"/>
                <a:gd name="T6" fmla="*/ 105 w 136"/>
                <a:gd name="T7" fmla="*/ 95 h 106"/>
                <a:gd name="T8" fmla="*/ 112 w 136"/>
                <a:gd name="T9" fmla="*/ 90 h 106"/>
                <a:gd name="T10" fmla="*/ 121 w 136"/>
                <a:gd name="T11" fmla="*/ 85 h 106"/>
                <a:gd name="T12" fmla="*/ 126 w 136"/>
                <a:gd name="T13" fmla="*/ 78 h 106"/>
                <a:gd name="T14" fmla="*/ 131 w 136"/>
                <a:gd name="T15" fmla="*/ 71 h 106"/>
                <a:gd name="T16" fmla="*/ 134 w 136"/>
                <a:gd name="T17" fmla="*/ 63 h 106"/>
                <a:gd name="T18" fmla="*/ 136 w 136"/>
                <a:gd name="T19" fmla="*/ 54 h 106"/>
                <a:gd name="T20" fmla="*/ 136 w 136"/>
                <a:gd name="T21" fmla="*/ 45 h 106"/>
                <a:gd name="T22" fmla="*/ 136 w 136"/>
                <a:gd name="T23" fmla="*/ 45 h 106"/>
                <a:gd name="T24" fmla="*/ 134 w 136"/>
                <a:gd name="T25" fmla="*/ 37 h 106"/>
                <a:gd name="T26" fmla="*/ 131 w 136"/>
                <a:gd name="T27" fmla="*/ 30 h 106"/>
                <a:gd name="T28" fmla="*/ 126 w 136"/>
                <a:gd name="T29" fmla="*/ 23 h 106"/>
                <a:gd name="T30" fmla="*/ 119 w 136"/>
                <a:gd name="T31" fmla="*/ 16 h 106"/>
                <a:gd name="T32" fmla="*/ 112 w 136"/>
                <a:gd name="T33" fmla="*/ 11 h 106"/>
                <a:gd name="T34" fmla="*/ 103 w 136"/>
                <a:gd name="T35" fmla="*/ 7 h 106"/>
                <a:gd name="T36" fmla="*/ 95 w 136"/>
                <a:gd name="T37" fmla="*/ 4 h 106"/>
                <a:gd name="T38" fmla="*/ 84 w 136"/>
                <a:gd name="T39" fmla="*/ 2 h 106"/>
                <a:gd name="T40" fmla="*/ 74 w 136"/>
                <a:gd name="T41" fmla="*/ 0 h 106"/>
                <a:gd name="T42" fmla="*/ 62 w 136"/>
                <a:gd name="T43" fmla="*/ 2 h 106"/>
                <a:gd name="T44" fmla="*/ 62 w 136"/>
                <a:gd name="T45" fmla="*/ 2 h 106"/>
                <a:gd name="T46" fmla="*/ 51 w 136"/>
                <a:gd name="T47" fmla="*/ 4 h 106"/>
                <a:gd name="T48" fmla="*/ 41 w 136"/>
                <a:gd name="T49" fmla="*/ 6 h 106"/>
                <a:gd name="T50" fmla="*/ 31 w 136"/>
                <a:gd name="T51" fmla="*/ 11 h 106"/>
                <a:gd name="T52" fmla="*/ 24 w 136"/>
                <a:gd name="T53" fmla="*/ 16 h 106"/>
                <a:gd name="T54" fmla="*/ 15 w 136"/>
                <a:gd name="T55" fmla="*/ 21 h 106"/>
                <a:gd name="T56" fmla="*/ 10 w 136"/>
                <a:gd name="T57" fmla="*/ 28 h 106"/>
                <a:gd name="T58" fmla="*/ 5 w 136"/>
                <a:gd name="T59" fmla="*/ 37 h 106"/>
                <a:gd name="T60" fmla="*/ 1 w 136"/>
                <a:gd name="T61" fmla="*/ 44 h 106"/>
                <a:gd name="T62" fmla="*/ 0 w 136"/>
                <a:gd name="T63" fmla="*/ 52 h 106"/>
                <a:gd name="T64" fmla="*/ 0 w 136"/>
                <a:gd name="T65" fmla="*/ 61 h 106"/>
                <a:gd name="T66" fmla="*/ 0 w 136"/>
                <a:gd name="T67" fmla="*/ 61 h 106"/>
                <a:gd name="T68" fmla="*/ 1 w 136"/>
                <a:gd name="T69" fmla="*/ 69 h 106"/>
                <a:gd name="T70" fmla="*/ 5 w 136"/>
                <a:gd name="T71" fmla="*/ 76 h 106"/>
                <a:gd name="T72" fmla="*/ 10 w 136"/>
                <a:gd name="T73" fmla="*/ 83 h 106"/>
                <a:gd name="T74" fmla="*/ 17 w 136"/>
                <a:gd name="T75" fmla="*/ 90 h 106"/>
                <a:gd name="T76" fmla="*/ 24 w 136"/>
                <a:gd name="T77" fmla="*/ 95 h 106"/>
                <a:gd name="T78" fmla="*/ 32 w 136"/>
                <a:gd name="T79" fmla="*/ 101 h 106"/>
                <a:gd name="T80" fmla="*/ 41 w 136"/>
                <a:gd name="T81" fmla="*/ 102 h 106"/>
                <a:gd name="T82" fmla="*/ 51 w 136"/>
                <a:gd name="T83" fmla="*/ 106 h 106"/>
                <a:gd name="T84" fmla="*/ 62 w 136"/>
                <a:gd name="T85" fmla="*/ 106 h 106"/>
                <a:gd name="T86" fmla="*/ 74 w 136"/>
                <a:gd name="T87" fmla="*/ 106 h 106"/>
                <a:gd name="T88" fmla="*/ 74 w 136"/>
                <a:gd name="T8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6" h="106">
                  <a:moveTo>
                    <a:pt x="74" y="106"/>
                  </a:moveTo>
                  <a:lnTo>
                    <a:pt x="84" y="104"/>
                  </a:lnTo>
                  <a:lnTo>
                    <a:pt x="95" y="101"/>
                  </a:lnTo>
                  <a:lnTo>
                    <a:pt x="105" y="95"/>
                  </a:lnTo>
                  <a:lnTo>
                    <a:pt x="112" y="90"/>
                  </a:lnTo>
                  <a:lnTo>
                    <a:pt x="121" y="85"/>
                  </a:lnTo>
                  <a:lnTo>
                    <a:pt x="126" y="78"/>
                  </a:lnTo>
                  <a:lnTo>
                    <a:pt x="131" y="71"/>
                  </a:lnTo>
                  <a:lnTo>
                    <a:pt x="134" y="63"/>
                  </a:lnTo>
                  <a:lnTo>
                    <a:pt x="136" y="54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34" y="37"/>
                  </a:lnTo>
                  <a:lnTo>
                    <a:pt x="131" y="30"/>
                  </a:lnTo>
                  <a:lnTo>
                    <a:pt x="126" y="23"/>
                  </a:lnTo>
                  <a:lnTo>
                    <a:pt x="119" y="16"/>
                  </a:lnTo>
                  <a:lnTo>
                    <a:pt x="112" y="11"/>
                  </a:lnTo>
                  <a:lnTo>
                    <a:pt x="103" y="7"/>
                  </a:lnTo>
                  <a:lnTo>
                    <a:pt x="95" y="4"/>
                  </a:lnTo>
                  <a:lnTo>
                    <a:pt x="84" y="2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51" y="4"/>
                  </a:lnTo>
                  <a:lnTo>
                    <a:pt x="41" y="6"/>
                  </a:lnTo>
                  <a:lnTo>
                    <a:pt x="31" y="11"/>
                  </a:lnTo>
                  <a:lnTo>
                    <a:pt x="24" y="16"/>
                  </a:lnTo>
                  <a:lnTo>
                    <a:pt x="15" y="21"/>
                  </a:lnTo>
                  <a:lnTo>
                    <a:pt x="10" y="28"/>
                  </a:lnTo>
                  <a:lnTo>
                    <a:pt x="5" y="37"/>
                  </a:lnTo>
                  <a:lnTo>
                    <a:pt x="1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69"/>
                  </a:lnTo>
                  <a:lnTo>
                    <a:pt x="5" y="76"/>
                  </a:lnTo>
                  <a:lnTo>
                    <a:pt x="10" y="83"/>
                  </a:lnTo>
                  <a:lnTo>
                    <a:pt x="17" y="90"/>
                  </a:lnTo>
                  <a:lnTo>
                    <a:pt x="24" y="95"/>
                  </a:lnTo>
                  <a:lnTo>
                    <a:pt x="32" y="101"/>
                  </a:lnTo>
                  <a:lnTo>
                    <a:pt x="41" y="102"/>
                  </a:lnTo>
                  <a:lnTo>
                    <a:pt x="51" y="106"/>
                  </a:lnTo>
                  <a:lnTo>
                    <a:pt x="62" y="106"/>
                  </a:lnTo>
                  <a:lnTo>
                    <a:pt x="74" y="106"/>
                  </a:lnTo>
                  <a:lnTo>
                    <a:pt x="74" y="106"/>
                  </a:lnTo>
                  <a:close/>
                </a:path>
              </a:pathLst>
            </a:custGeom>
            <a:solidFill>
              <a:srgbClr val="F7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3" name="Freeform 1177">
              <a:extLst>
                <a:ext uri="{FF2B5EF4-FFF2-40B4-BE49-F238E27FC236}">
                  <a16:creationId xmlns:a16="http://schemas.microsoft.com/office/drawing/2014/main" id="{D6277B1F-F441-98FA-5B24-EA5A6C53C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791"/>
              <a:ext cx="62" cy="48"/>
            </a:xfrm>
            <a:custGeom>
              <a:avLst/>
              <a:gdLst>
                <a:gd name="T0" fmla="*/ 67 w 122"/>
                <a:gd name="T1" fmla="*/ 95 h 95"/>
                <a:gd name="T2" fmla="*/ 76 w 122"/>
                <a:gd name="T3" fmla="*/ 93 h 95"/>
                <a:gd name="T4" fmla="*/ 86 w 122"/>
                <a:gd name="T5" fmla="*/ 89 h 95"/>
                <a:gd name="T6" fmla="*/ 95 w 122"/>
                <a:gd name="T7" fmla="*/ 86 h 95"/>
                <a:gd name="T8" fmla="*/ 102 w 122"/>
                <a:gd name="T9" fmla="*/ 81 h 95"/>
                <a:gd name="T10" fmla="*/ 108 w 122"/>
                <a:gd name="T11" fmla="*/ 76 h 95"/>
                <a:gd name="T12" fmla="*/ 114 w 122"/>
                <a:gd name="T13" fmla="*/ 70 h 95"/>
                <a:gd name="T14" fmla="*/ 117 w 122"/>
                <a:gd name="T15" fmla="*/ 63 h 95"/>
                <a:gd name="T16" fmla="*/ 121 w 122"/>
                <a:gd name="T17" fmla="*/ 57 h 95"/>
                <a:gd name="T18" fmla="*/ 122 w 122"/>
                <a:gd name="T19" fmla="*/ 48 h 95"/>
                <a:gd name="T20" fmla="*/ 122 w 122"/>
                <a:gd name="T21" fmla="*/ 41 h 95"/>
                <a:gd name="T22" fmla="*/ 122 w 122"/>
                <a:gd name="T23" fmla="*/ 41 h 95"/>
                <a:gd name="T24" fmla="*/ 121 w 122"/>
                <a:gd name="T25" fmla="*/ 34 h 95"/>
                <a:gd name="T26" fmla="*/ 117 w 122"/>
                <a:gd name="T27" fmla="*/ 27 h 95"/>
                <a:gd name="T28" fmla="*/ 114 w 122"/>
                <a:gd name="T29" fmla="*/ 20 h 95"/>
                <a:gd name="T30" fmla="*/ 107 w 122"/>
                <a:gd name="T31" fmla="*/ 15 h 95"/>
                <a:gd name="T32" fmla="*/ 102 w 122"/>
                <a:gd name="T33" fmla="*/ 10 h 95"/>
                <a:gd name="T34" fmla="*/ 93 w 122"/>
                <a:gd name="T35" fmla="*/ 6 h 95"/>
                <a:gd name="T36" fmla="*/ 84 w 122"/>
                <a:gd name="T37" fmla="*/ 3 h 95"/>
                <a:gd name="T38" fmla="*/ 76 w 122"/>
                <a:gd name="T39" fmla="*/ 1 h 95"/>
                <a:gd name="T40" fmla="*/ 65 w 122"/>
                <a:gd name="T41" fmla="*/ 0 h 95"/>
                <a:gd name="T42" fmla="*/ 57 w 122"/>
                <a:gd name="T43" fmla="*/ 1 h 95"/>
                <a:gd name="T44" fmla="*/ 57 w 122"/>
                <a:gd name="T45" fmla="*/ 1 h 95"/>
                <a:gd name="T46" fmla="*/ 46 w 122"/>
                <a:gd name="T47" fmla="*/ 3 h 95"/>
                <a:gd name="T48" fmla="*/ 38 w 122"/>
                <a:gd name="T49" fmla="*/ 5 h 95"/>
                <a:gd name="T50" fmla="*/ 29 w 122"/>
                <a:gd name="T51" fmla="*/ 10 h 95"/>
                <a:gd name="T52" fmla="*/ 20 w 122"/>
                <a:gd name="T53" fmla="*/ 13 h 95"/>
                <a:gd name="T54" fmla="*/ 13 w 122"/>
                <a:gd name="T55" fmla="*/ 19 h 95"/>
                <a:gd name="T56" fmla="*/ 8 w 122"/>
                <a:gd name="T57" fmla="*/ 25 h 95"/>
                <a:gd name="T58" fmla="*/ 5 w 122"/>
                <a:gd name="T59" fmla="*/ 32 h 95"/>
                <a:gd name="T60" fmla="*/ 1 w 122"/>
                <a:gd name="T61" fmla="*/ 39 h 95"/>
                <a:gd name="T62" fmla="*/ 0 w 122"/>
                <a:gd name="T63" fmla="*/ 46 h 95"/>
                <a:gd name="T64" fmla="*/ 0 w 122"/>
                <a:gd name="T65" fmla="*/ 55 h 95"/>
                <a:gd name="T66" fmla="*/ 0 w 122"/>
                <a:gd name="T67" fmla="*/ 55 h 95"/>
                <a:gd name="T68" fmla="*/ 1 w 122"/>
                <a:gd name="T69" fmla="*/ 62 h 95"/>
                <a:gd name="T70" fmla="*/ 5 w 122"/>
                <a:gd name="T71" fmla="*/ 69 h 95"/>
                <a:gd name="T72" fmla="*/ 8 w 122"/>
                <a:gd name="T73" fmla="*/ 76 h 95"/>
                <a:gd name="T74" fmla="*/ 15 w 122"/>
                <a:gd name="T75" fmla="*/ 81 h 95"/>
                <a:gd name="T76" fmla="*/ 22 w 122"/>
                <a:gd name="T77" fmla="*/ 86 h 95"/>
                <a:gd name="T78" fmla="*/ 29 w 122"/>
                <a:gd name="T79" fmla="*/ 89 h 95"/>
                <a:gd name="T80" fmla="*/ 38 w 122"/>
                <a:gd name="T81" fmla="*/ 93 h 95"/>
                <a:gd name="T82" fmla="*/ 46 w 122"/>
                <a:gd name="T83" fmla="*/ 95 h 95"/>
                <a:gd name="T84" fmla="*/ 57 w 122"/>
                <a:gd name="T85" fmla="*/ 95 h 95"/>
                <a:gd name="T86" fmla="*/ 67 w 122"/>
                <a:gd name="T87" fmla="*/ 95 h 95"/>
                <a:gd name="T88" fmla="*/ 67 w 122"/>
                <a:gd name="T8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95">
                  <a:moveTo>
                    <a:pt x="67" y="95"/>
                  </a:moveTo>
                  <a:lnTo>
                    <a:pt x="76" y="93"/>
                  </a:lnTo>
                  <a:lnTo>
                    <a:pt x="86" y="89"/>
                  </a:lnTo>
                  <a:lnTo>
                    <a:pt x="95" y="86"/>
                  </a:lnTo>
                  <a:lnTo>
                    <a:pt x="102" y="81"/>
                  </a:lnTo>
                  <a:lnTo>
                    <a:pt x="108" y="76"/>
                  </a:lnTo>
                  <a:lnTo>
                    <a:pt x="114" y="70"/>
                  </a:lnTo>
                  <a:lnTo>
                    <a:pt x="117" y="63"/>
                  </a:lnTo>
                  <a:lnTo>
                    <a:pt x="121" y="57"/>
                  </a:lnTo>
                  <a:lnTo>
                    <a:pt x="122" y="48"/>
                  </a:lnTo>
                  <a:lnTo>
                    <a:pt x="122" y="41"/>
                  </a:lnTo>
                  <a:lnTo>
                    <a:pt x="122" y="41"/>
                  </a:lnTo>
                  <a:lnTo>
                    <a:pt x="121" y="34"/>
                  </a:lnTo>
                  <a:lnTo>
                    <a:pt x="117" y="27"/>
                  </a:lnTo>
                  <a:lnTo>
                    <a:pt x="114" y="20"/>
                  </a:lnTo>
                  <a:lnTo>
                    <a:pt x="107" y="15"/>
                  </a:lnTo>
                  <a:lnTo>
                    <a:pt x="102" y="10"/>
                  </a:lnTo>
                  <a:lnTo>
                    <a:pt x="93" y="6"/>
                  </a:lnTo>
                  <a:lnTo>
                    <a:pt x="84" y="3"/>
                  </a:lnTo>
                  <a:lnTo>
                    <a:pt x="76" y="1"/>
                  </a:lnTo>
                  <a:lnTo>
                    <a:pt x="65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46" y="3"/>
                  </a:lnTo>
                  <a:lnTo>
                    <a:pt x="38" y="5"/>
                  </a:lnTo>
                  <a:lnTo>
                    <a:pt x="29" y="10"/>
                  </a:lnTo>
                  <a:lnTo>
                    <a:pt x="20" y="13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5" y="32"/>
                  </a:lnTo>
                  <a:lnTo>
                    <a:pt x="1" y="39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2"/>
                  </a:lnTo>
                  <a:lnTo>
                    <a:pt x="5" y="69"/>
                  </a:lnTo>
                  <a:lnTo>
                    <a:pt x="8" y="76"/>
                  </a:lnTo>
                  <a:lnTo>
                    <a:pt x="15" y="81"/>
                  </a:lnTo>
                  <a:lnTo>
                    <a:pt x="22" y="86"/>
                  </a:lnTo>
                  <a:lnTo>
                    <a:pt x="29" y="89"/>
                  </a:lnTo>
                  <a:lnTo>
                    <a:pt x="38" y="93"/>
                  </a:lnTo>
                  <a:lnTo>
                    <a:pt x="46" y="95"/>
                  </a:lnTo>
                  <a:lnTo>
                    <a:pt x="57" y="95"/>
                  </a:lnTo>
                  <a:lnTo>
                    <a:pt x="67" y="95"/>
                  </a:lnTo>
                  <a:lnTo>
                    <a:pt x="67" y="95"/>
                  </a:lnTo>
                  <a:close/>
                </a:path>
              </a:pathLst>
            </a:custGeom>
            <a:solidFill>
              <a:srgbClr val="F09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4" name="Freeform 1178">
              <a:extLst>
                <a:ext uri="{FF2B5EF4-FFF2-40B4-BE49-F238E27FC236}">
                  <a16:creationId xmlns:a16="http://schemas.microsoft.com/office/drawing/2014/main" id="{D3F4ACE5-5139-02A0-A04A-76DC6605A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95"/>
              <a:ext cx="54" cy="41"/>
            </a:xfrm>
            <a:custGeom>
              <a:avLst/>
              <a:gdLst>
                <a:gd name="T0" fmla="*/ 59 w 109"/>
                <a:gd name="T1" fmla="*/ 83 h 83"/>
                <a:gd name="T2" fmla="*/ 68 w 109"/>
                <a:gd name="T3" fmla="*/ 82 h 83"/>
                <a:gd name="T4" fmla="*/ 77 w 109"/>
                <a:gd name="T5" fmla="*/ 80 h 83"/>
                <a:gd name="T6" fmla="*/ 85 w 109"/>
                <a:gd name="T7" fmla="*/ 76 h 83"/>
                <a:gd name="T8" fmla="*/ 90 w 109"/>
                <a:gd name="T9" fmla="*/ 71 h 83"/>
                <a:gd name="T10" fmla="*/ 97 w 109"/>
                <a:gd name="T11" fmla="*/ 68 h 83"/>
                <a:gd name="T12" fmla="*/ 102 w 109"/>
                <a:gd name="T13" fmla="*/ 63 h 83"/>
                <a:gd name="T14" fmla="*/ 106 w 109"/>
                <a:gd name="T15" fmla="*/ 56 h 83"/>
                <a:gd name="T16" fmla="*/ 108 w 109"/>
                <a:gd name="T17" fmla="*/ 49 h 83"/>
                <a:gd name="T18" fmla="*/ 109 w 109"/>
                <a:gd name="T19" fmla="*/ 44 h 83"/>
                <a:gd name="T20" fmla="*/ 109 w 109"/>
                <a:gd name="T21" fmla="*/ 37 h 83"/>
                <a:gd name="T22" fmla="*/ 109 w 109"/>
                <a:gd name="T23" fmla="*/ 37 h 83"/>
                <a:gd name="T24" fmla="*/ 108 w 109"/>
                <a:gd name="T25" fmla="*/ 30 h 83"/>
                <a:gd name="T26" fmla="*/ 106 w 109"/>
                <a:gd name="T27" fmla="*/ 23 h 83"/>
                <a:gd name="T28" fmla="*/ 101 w 109"/>
                <a:gd name="T29" fmla="*/ 18 h 83"/>
                <a:gd name="T30" fmla="*/ 97 w 109"/>
                <a:gd name="T31" fmla="*/ 13 h 83"/>
                <a:gd name="T32" fmla="*/ 90 w 109"/>
                <a:gd name="T33" fmla="*/ 9 h 83"/>
                <a:gd name="T34" fmla="*/ 83 w 109"/>
                <a:gd name="T35" fmla="*/ 6 h 83"/>
                <a:gd name="T36" fmla="*/ 77 w 109"/>
                <a:gd name="T37" fmla="*/ 2 h 83"/>
                <a:gd name="T38" fmla="*/ 68 w 109"/>
                <a:gd name="T39" fmla="*/ 0 h 83"/>
                <a:gd name="T40" fmla="*/ 59 w 109"/>
                <a:gd name="T41" fmla="*/ 0 h 83"/>
                <a:gd name="T42" fmla="*/ 51 w 109"/>
                <a:gd name="T43" fmla="*/ 0 h 83"/>
                <a:gd name="T44" fmla="*/ 51 w 109"/>
                <a:gd name="T45" fmla="*/ 0 h 83"/>
                <a:gd name="T46" fmla="*/ 42 w 109"/>
                <a:gd name="T47" fmla="*/ 2 h 83"/>
                <a:gd name="T48" fmla="*/ 33 w 109"/>
                <a:gd name="T49" fmla="*/ 4 h 83"/>
                <a:gd name="T50" fmla="*/ 26 w 109"/>
                <a:gd name="T51" fmla="*/ 7 h 83"/>
                <a:gd name="T52" fmla="*/ 19 w 109"/>
                <a:gd name="T53" fmla="*/ 13 h 83"/>
                <a:gd name="T54" fmla="*/ 14 w 109"/>
                <a:gd name="T55" fmla="*/ 18 h 83"/>
                <a:gd name="T56" fmla="*/ 9 w 109"/>
                <a:gd name="T57" fmla="*/ 23 h 83"/>
                <a:gd name="T58" fmla="*/ 4 w 109"/>
                <a:gd name="T59" fmla="*/ 28 h 83"/>
                <a:gd name="T60" fmla="*/ 2 w 109"/>
                <a:gd name="T61" fmla="*/ 35 h 83"/>
                <a:gd name="T62" fmla="*/ 0 w 109"/>
                <a:gd name="T63" fmla="*/ 42 h 83"/>
                <a:gd name="T64" fmla="*/ 0 w 109"/>
                <a:gd name="T65" fmla="*/ 49 h 83"/>
                <a:gd name="T66" fmla="*/ 0 w 109"/>
                <a:gd name="T67" fmla="*/ 49 h 83"/>
                <a:gd name="T68" fmla="*/ 2 w 109"/>
                <a:gd name="T69" fmla="*/ 54 h 83"/>
                <a:gd name="T70" fmla="*/ 6 w 109"/>
                <a:gd name="T71" fmla="*/ 61 h 83"/>
                <a:gd name="T72" fmla="*/ 9 w 109"/>
                <a:gd name="T73" fmla="*/ 66 h 83"/>
                <a:gd name="T74" fmla="*/ 14 w 109"/>
                <a:gd name="T75" fmla="*/ 71 h 83"/>
                <a:gd name="T76" fmla="*/ 19 w 109"/>
                <a:gd name="T77" fmla="*/ 76 h 83"/>
                <a:gd name="T78" fmla="*/ 26 w 109"/>
                <a:gd name="T79" fmla="*/ 80 h 83"/>
                <a:gd name="T80" fmla="*/ 35 w 109"/>
                <a:gd name="T81" fmla="*/ 82 h 83"/>
                <a:gd name="T82" fmla="*/ 42 w 109"/>
                <a:gd name="T83" fmla="*/ 83 h 83"/>
                <a:gd name="T84" fmla="*/ 51 w 109"/>
                <a:gd name="T85" fmla="*/ 83 h 83"/>
                <a:gd name="T86" fmla="*/ 59 w 109"/>
                <a:gd name="T87" fmla="*/ 83 h 83"/>
                <a:gd name="T88" fmla="*/ 59 w 109"/>
                <a:gd name="T8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9" h="83">
                  <a:moveTo>
                    <a:pt x="59" y="83"/>
                  </a:moveTo>
                  <a:lnTo>
                    <a:pt x="68" y="82"/>
                  </a:lnTo>
                  <a:lnTo>
                    <a:pt x="77" y="80"/>
                  </a:lnTo>
                  <a:lnTo>
                    <a:pt x="85" y="76"/>
                  </a:lnTo>
                  <a:lnTo>
                    <a:pt x="90" y="71"/>
                  </a:lnTo>
                  <a:lnTo>
                    <a:pt x="97" y="68"/>
                  </a:lnTo>
                  <a:lnTo>
                    <a:pt x="102" y="63"/>
                  </a:lnTo>
                  <a:lnTo>
                    <a:pt x="106" y="56"/>
                  </a:lnTo>
                  <a:lnTo>
                    <a:pt x="108" y="49"/>
                  </a:lnTo>
                  <a:lnTo>
                    <a:pt x="109" y="44"/>
                  </a:lnTo>
                  <a:lnTo>
                    <a:pt x="109" y="37"/>
                  </a:lnTo>
                  <a:lnTo>
                    <a:pt x="109" y="37"/>
                  </a:lnTo>
                  <a:lnTo>
                    <a:pt x="108" y="30"/>
                  </a:lnTo>
                  <a:lnTo>
                    <a:pt x="106" y="23"/>
                  </a:lnTo>
                  <a:lnTo>
                    <a:pt x="101" y="18"/>
                  </a:lnTo>
                  <a:lnTo>
                    <a:pt x="97" y="13"/>
                  </a:lnTo>
                  <a:lnTo>
                    <a:pt x="90" y="9"/>
                  </a:lnTo>
                  <a:lnTo>
                    <a:pt x="83" y="6"/>
                  </a:lnTo>
                  <a:lnTo>
                    <a:pt x="77" y="2"/>
                  </a:lnTo>
                  <a:lnTo>
                    <a:pt x="68" y="0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2"/>
                  </a:lnTo>
                  <a:lnTo>
                    <a:pt x="33" y="4"/>
                  </a:lnTo>
                  <a:lnTo>
                    <a:pt x="26" y="7"/>
                  </a:lnTo>
                  <a:lnTo>
                    <a:pt x="19" y="13"/>
                  </a:lnTo>
                  <a:lnTo>
                    <a:pt x="14" y="18"/>
                  </a:lnTo>
                  <a:lnTo>
                    <a:pt x="9" y="23"/>
                  </a:lnTo>
                  <a:lnTo>
                    <a:pt x="4" y="28"/>
                  </a:lnTo>
                  <a:lnTo>
                    <a:pt x="2" y="35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4"/>
                  </a:lnTo>
                  <a:lnTo>
                    <a:pt x="6" y="61"/>
                  </a:lnTo>
                  <a:lnTo>
                    <a:pt x="9" y="66"/>
                  </a:lnTo>
                  <a:lnTo>
                    <a:pt x="14" y="71"/>
                  </a:lnTo>
                  <a:lnTo>
                    <a:pt x="19" y="76"/>
                  </a:lnTo>
                  <a:lnTo>
                    <a:pt x="26" y="80"/>
                  </a:lnTo>
                  <a:lnTo>
                    <a:pt x="35" y="82"/>
                  </a:lnTo>
                  <a:lnTo>
                    <a:pt x="42" y="83"/>
                  </a:lnTo>
                  <a:lnTo>
                    <a:pt x="51" y="83"/>
                  </a:lnTo>
                  <a:lnTo>
                    <a:pt x="59" y="83"/>
                  </a:lnTo>
                  <a:lnTo>
                    <a:pt x="59" y="83"/>
                  </a:lnTo>
                  <a:close/>
                </a:path>
              </a:pathLst>
            </a:custGeom>
            <a:solidFill>
              <a:srgbClr val="E97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5" name="Freeform 1179">
              <a:extLst>
                <a:ext uri="{FF2B5EF4-FFF2-40B4-BE49-F238E27FC236}">
                  <a16:creationId xmlns:a16="http://schemas.microsoft.com/office/drawing/2014/main" id="{2777DAE5-F69F-A31B-42B0-BAB50671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797"/>
              <a:ext cx="48" cy="37"/>
            </a:xfrm>
            <a:custGeom>
              <a:avLst/>
              <a:gdLst>
                <a:gd name="T0" fmla="*/ 52 w 95"/>
                <a:gd name="T1" fmla="*/ 72 h 74"/>
                <a:gd name="T2" fmla="*/ 61 w 95"/>
                <a:gd name="T3" fmla="*/ 72 h 74"/>
                <a:gd name="T4" fmla="*/ 68 w 95"/>
                <a:gd name="T5" fmla="*/ 69 h 74"/>
                <a:gd name="T6" fmla="*/ 75 w 95"/>
                <a:gd name="T7" fmla="*/ 67 h 74"/>
                <a:gd name="T8" fmla="*/ 80 w 95"/>
                <a:gd name="T9" fmla="*/ 64 h 74"/>
                <a:gd name="T10" fmla="*/ 85 w 95"/>
                <a:gd name="T11" fmla="*/ 58 h 74"/>
                <a:gd name="T12" fmla="*/ 89 w 95"/>
                <a:gd name="T13" fmla="*/ 53 h 74"/>
                <a:gd name="T14" fmla="*/ 92 w 95"/>
                <a:gd name="T15" fmla="*/ 48 h 74"/>
                <a:gd name="T16" fmla="*/ 95 w 95"/>
                <a:gd name="T17" fmla="*/ 43 h 74"/>
                <a:gd name="T18" fmla="*/ 95 w 95"/>
                <a:gd name="T19" fmla="*/ 38 h 74"/>
                <a:gd name="T20" fmla="*/ 95 w 95"/>
                <a:gd name="T21" fmla="*/ 31 h 74"/>
                <a:gd name="T22" fmla="*/ 95 w 95"/>
                <a:gd name="T23" fmla="*/ 31 h 74"/>
                <a:gd name="T24" fmla="*/ 95 w 95"/>
                <a:gd name="T25" fmla="*/ 26 h 74"/>
                <a:gd name="T26" fmla="*/ 92 w 95"/>
                <a:gd name="T27" fmla="*/ 20 h 74"/>
                <a:gd name="T28" fmla="*/ 89 w 95"/>
                <a:gd name="T29" fmla="*/ 15 h 74"/>
                <a:gd name="T30" fmla="*/ 85 w 95"/>
                <a:gd name="T31" fmla="*/ 10 h 74"/>
                <a:gd name="T32" fmla="*/ 80 w 95"/>
                <a:gd name="T33" fmla="*/ 7 h 74"/>
                <a:gd name="T34" fmla="*/ 73 w 95"/>
                <a:gd name="T35" fmla="*/ 5 h 74"/>
                <a:gd name="T36" fmla="*/ 66 w 95"/>
                <a:gd name="T37" fmla="*/ 1 h 74"/>
                <a:gd name="T38" fmla="*/ 59 w 95"/>
                <a:gd name="T39" fmla="*/ 0 h 74"/>
                <a:gd name="T40" fmla="*/ 52 w 95"/>
                <a:gd name="T41" fmla="*/ 0 h 74"/>
                <a:gd name="T42" fmla="*/ 44 w 95"/>
                <a:gd name="T43" fmla="*/ 0 h 74"/>
                <a:gd name="T44" fmla="*/ 44 w 95"/>
                <a:gd name="T45" fmla="*/ 0 h 74"/>
                <a:gd name="T46" fmla="*/ 37 w 95"/>
                <a:gd name="T47" fmla="*/ 1 h 74"/>
                <a:gd name="T48" fmla="*/ 30 w 95"/>
                <a:gd name="T49" fmla="*/ 3 h 74"/>
                <a:gd name="T50" fmla="*/ 23 w 95"/>
                <a:gd name="T51" fmla="*/ 7 h 74"/>
                <a:gd name="T52" fmla="*/ 18 w 95"/>
                <a:gd name="T53" fmla="*/ 10 h 74"/>
                <a:gd name="T54" fmla="*/ 12 w 95"/>
                <a:gd name="T55" fmla="*/ 15 h 74"/>
                <a:gd name="T56" fmla="*/ 7 w 95"/>
                <a:gd name="T57" fmla="*/ 19 h 74"/>
                <a:gd name="T58" fmla="*/ 4 w 95"/>
                <a:gd name="T59" fmla="*/ 24 h 74"/>
                <a:gd name="T60" fmla="*/ 2 w 95"/>
                <a:gd name="T61" fmla="*/ 31 h 74"/>
                <a:gd name="T62" fmla="*/ 0 w 95"/>
                <a:gd name="T63" fmla="*/ 36 h 74"/>
                <a:gd name="T64" fmla="*/ 0 w 95"/>
                <a:gd name="T65" fmla="*/ 41 h 74"/>
                <a:gd name="T66" fmla="*/ 0 w 95"/>
                <a:gd name="T67" fmla="*/ 41 h 74"/>
                <a:gd name="T68" fmla="*/ 2 w 95"/>
                <a:gd name="T69" fmla="*/ 48 h 74"/>
                <a:gd name="T70" fmla="*/ 4 w 95"/>
                <a:gd name="T71" fmla="*/ 53 h 74"/>
                <a:gd name="T72" fmla="*/ 7 w 95"/>
                <a:gd name="T73" fmla="*/ 58 h 74"/>
                <a:gd name="T74" fmla="*/ 12 w 95"/>
                <a:gd name="T75" fmla="*/ 62 h 74"/>
                <a:gd name="T76" fmla="*/ 18 w 95"/>
                <a:gd name="T77" fmla="*/ 65 h 74"/>
                <a:gd name="T78" fmla="*/ 23 w 95"/>
                <a:gd name="T79" fmla="*/ 69 h 74"/>
                <a:gd name="T80" fmla="*/ 30 w 95"/>
                <a:gd name="T81" fmla="*/ 70 h 74"/>
                <a:gd name="T82" fmla="*/ 37 w 95"/>
                <a:gd name="T83" fmla="*/ 72 h 74"/>
                <a:gd name="T84" fmla="*/ 45 w 95"/>
                <a:gd name="T85" fmla="*/ 74 h 74"/>
                <a:gd name="T86" fmla="*/ 52 w 95"/>
                <a:gd name="T87" fmla="*/ 72 h 74"/>
                <a:gd name="T88" fmla="*/ 52 w 95"/>
                <a:gd name="T89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5" h="74">
                  <a:moveTo>
                    <a:pt x="52" y="72"/>
                  </a:moveTo>
                  <a:lnTo>
                    <a:pt x="61" y="72"/>
                  </a:lnTo>
                  <a:lnTo>
                    <a:pt x="68" y="69"/>
                  </a:lnTo>
                  <a:lnTo>
                    <a:pt x="75" y="67"/>
                  </a:lnTo>
                  <a:lnTo>
                    <a:pt x="80" y="64"/>
                  </a:lnTo>
                  <a:lnTo>
                    <a:pt x="85" y="58"/>
                  </a:lnTo>
                  <a:lnTo>
                    <a:pt x="89" y="53"/>
                  </a:lnTo>
                  <a:lnTo>
                    <a:pt x="92" y="48"/>
                  </a:lnTo>
                  <a:lnTo>
                    <a:pt x="95" y="43"/>
                  </a:lnTo>
                  <a:lnTo>
                    <a:pt x="95" y="38"/>
                  </a:lnTo>
                  <a:lnTo>
                    <a:pt x="95" y="31"/>
                  </a:lnTo>
                  <a:lnTo>
                    <a:pt x="95" y="31"/>
                  </a:lnTo>
                  <a:lnTo>
                    <a:pt x="95" y="26"/>
                  </a:lnTo>
                  <a:lnTo>
                    <a:pt x="92" y="20"/>
                  </a:lnTo>
                  <a:lnTo>
                    <a:pt x="89" y="15"/>
                  </a:lnTo>
                  <a:lnTo>
                    <a:pt x="85" y="10"/>
                  </a:lnTo>
                  <a:lnTo>
                    <a:pt x="80" y="7"/>
                  </a:lnTo>
                  <a:lnTo>
                    <a:pt x="73" y="5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1"/>
                  </a:lnTo>
                  <a:lnTo>
                    <a:pt x="30" y="3"/>
                  </a:lnTo>
                  <a:lnTo>
                    <a:pt x="23" y="7"/>
                  </a:lnTo>
                  <a:lnTo>
                    <a:pt x="18" y="10"/>
                  </a:lnTo>
                  <a:lnTo>
                    <a:pt x="12" y="15"/>
                  </a:lnTo>
                  <a:lnTo>
                    <a:pt x="7" y="19"/>
                  </a:lnTo>
                  <a:lnTo>
                    <a:pt x="4" y="24"/>
                  </a:lnTo>
                  <a:lnTo>
                    <a:pt x="2" y="31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3"/>
                  </a:lnTo>
                  <a:lnTo>
                    <a:pt x="7" y="58"/>
                  </a:lnTo>
                  <a:lnTo>
                    <a:pt x="12" y="62"/>
                  </a:lnTo>
                  <a:lnTo>
                    <a:pt x="18" y="65"/>
                  </a:lnTo>
                  <a:lnTo>
                    <a:pt x="23" y="69"/>
                  </a:lnTo>
                  <a:lnTo>
                    <a:pt x="30" y="70"/>
                  </a:lnTo>
                  <a:lnTo>
                    <a:pt x="37" y="72"/>
                  </a:lnTo>
                  <a:lnTo>
                    <a:pt x="45" y="74"/>
                  </a:lnTo>
                  <a:lnTo>
                    <a:pt x="52" y="72"/>
                  </a:lnTo>
                  <a:lnTo>
                    <a:pt x="52" y="72"/>
                  </a:lnTo>
                  <a:close/>
                </a:path>
              </a:pathLst>
            </a:custGeom>
            <a:solidFill>
              <a:srgbClr val="E16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6" name="Freeform 1180">
              <a:extLst>
                <a:ext uri="{FF2B5EF4-FFF2-40B4-BE49-F238E27FC236}">
                  <a16:creationId xmlns:a16="http://schemas.microsoft.com/office/drawing/2014/main" id="{3ED47237-0916-6C56-53BE-3A61DAF93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800"/>
              <a:ext cx="40" cy="32"/>
            </a:xfrm>
            <a:custGeom>
              <a:avLst/>
              <a:gdLst>
                <a:gd name="T0" fmla="*/ 45 w 82"/>
                <a:gd name="T1" fmla="*/ 64 h 64"/>
                <a:gd name="T2" fmla="*/ 52 w 82"/>
                <a:gd name="T3" fmla="*/ 62 h 64"/>
                <a:gd name="T4" fmla="*/ 57 w 82"/>
                <a:gd name="T5" fmla="*/ 60 h 64"/>
                <a:gd name="T6" fmla="*/ 63 w 82"/>
                <a:gd name="T7" fmla="*/ 57 h 64"/>
                <a:gd name="T8" fmla="*/ 68 w 82"/>
                <a:gd name="T9" fmla="*/ 55 h 64"/>
                <a:gd name="T10" fmla="*/ 73 w 82"/>
                <a:gd name="T11" fmla="*/ 50 h 64"/>
                <a:gd name="T12" fmla="*/ 76 w 82"/>
                <a:gd name="T13" fmla="*/ 46 h 64"/>
                <a:gd name="T14" fmla="*/ 80 w 82"/>
                <a:gd name="T15" fmla="*/ 43 h 64"/>
                <a:gd name="T16" fmla="*/ 82 w 82"/>
                <a:gd name="T17" fmla="*/ 38 h 64"/>
                <a:gd name="T18" fmla="*/ 82 w 82"/>
                <a:gd name="T19" fmla="*/ 33 h 64"/>
                <a:gd name="T20" fmla="*/ 82 w 82"/>
                <a:gd name="T21" fmla="*/ 27 h 64"/>
                <a:gd name="T22" fmla="*/ 82 w 82"/>
                <a:gd name="T23" fmla="*/ 27 h 64"/>
                <a:gd name="T24" fmla="*/ 82 w 82"/>
                <a:gd name="T25" fmla="*/ 22 h 64"/>
                <a:gd name="T26" fmla="*/ 80 w 82"/>
                <a:gd name="T27" fmla="*/ 17 h 64"/>
                <a:gd name="T28" fmla="*/ 76 w 82"/>
                <a:gd name="T29" fmla="*/ 14 h 64"/>
                <a:gd name="T30" fmla="*/ 73 w 82"/>
                <a:gd name="T31" fmla="*/ 10 h 64"/>
                <a:gd name="T32" fmla="*/ 68 w 82"/>
                <a:gd name="T33" fmla="*/ 7 h 64"/>
                <a:gd name="T34" fmla="*/ 63 w 82"/>
                <a:gd name="T35" fmla="*/ 5 h 64"/>
                <a:gd name="T36" fmla="*/ 57 w 82"/>
                <a:gd name="T37" fmla="*/ 2 h 64"/>
                <a:gd name="T38" fmla="*/ 50 w 82"/>
                <a:gd name="T39" fmla="*/ 2 h 64"/>
                <a:gd name="T40" fmla="*/ 45 w 82"/>
                <a:gd name="T41" fmla="*/ 0 h 64"/>
                <a:gd name="T42" fmla="*/ 38 w 82"/>
                <a:gd name="T43" fmla="*/ 2 h 64"/>
                <a:gd name="T44" fmla="*/ 38 w 82"/>
                <a:gd name="T45" fmla="*/ 2 h 64"/>
                <a:gd name="T46" fmla="*/ 31 w 82"/>
                <a:gd name="T47" fmla="*/ 2 h 64"/>
                <a:gd name="T48" fmla="*/ 26 w 82"/>
                <a:gd name="T49" fmla="*/ 3 h 64"/>
                <a:gd name="T50" fmla="*/ 19 w 82"/>
                <a:gd name="T51" fmla="*/ 7 h 64"/>
                <a:gd name="T52" fmla="*/ 14 w 82"/>
                <a:gd name="T53" fmla="*/ 10 h 64"/>
                <a:gd name="T54" fmla="*/ 11 w 82"/>
                <a:gd name="T55" fmla="*/ 14 h 64"/>
                <a:gd name="T56" fmla="*/ 7 w 82"/>
                <a:gd name="T57" fmla="*/ 17 h 64"/>
                <a:gd name="T58" fmla="*/ 4 w 82"/>
                <a:gd name="T59" fmla="*/ 22 h 64"/>
                <a:gd name="T60" fmla="*/ 2 w 82"/>
                <a:gd name="T61" fmla="*/ 26 h 64"/>
                <a:gd name="T62" fmla="*/ 0 w 82"/>
                <a:gd name="T63" fmla="*/ 31 h 64"/>
                <a:gd name="T64" fmla="*/ 0 w 82"/>
                <a:gd name="T65" fmla="*/ 36 h 64"/>
                <a:gd name="T66" fmla="*/ 0 w 82"/>
                <a:gd name="T67" fmla="*/ 36 h 64"/>
                <a:gd name="T68" fmla="*/ 2 w 82"/>
                <a:gd name="T69" fmla="*/ 41 h 64"/>
                <a:gd name="T70" fmla="*/ 4 w 82"/>
                <a:gd name="T71" fmla="*/ 46 h 64"/>
                <a:gd name="T72" fmla="*/ 7 w 82"/>
                <a:gd name="T73" fmla="*/ 50 h 64"/>
                <a:gd name="T74" fmla="*/ 11 w 82"/>
                <a:gd name="T75" fmla="*/ 53 h 64"/>
                <a:gd name="T76" fmla="*/ 16 w 82"/>
                <a:gd name="T77" fmla="*/ 57 h 64"/>
                <a:gd name="T78" fmla="*/ 21 w 82"/>
                <a:gd name="T79" fmla="*/ 60 h 64"/>
                <a:gd name="T80" fmla="*/ 26 w 82"/>
                <a:gd name="T81" fmla="*/ 62 h 64"/>
                <a:gd name="T82" fmla="*/ 31 w 82"/>
                <a:gd name="T83" fmla="*/ 64 h 64"/>
                <a:gd name="T84" fmla="*/ 38 w 82"/>
                <a:gd name="T85" fmla="*/ 64 h 64"/>
                <a:gd name="T86" fmla="*/ 45 w 82"/>
                <a:gd name="T87" fmla="*/ 64 h 64"/>
                <a:gd name="T88" fmla="*/ 45 w 82"/>
                <a:gd name="T8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64">
                  <a:moveTo>
                    <a:pt x="45" y="64"/>
                  </a:moveTo>
                  <a:lnTo>
                    <a:pt x="52" y="62"/>
                  </a:lnTo>
                  <a:lnTo>
                    <a:pt x="57" y="60"/>
                  </a:lnTo>
                  <a:lnTo>
                    <a:pt x="63" y="57"/>
                  </a:lnTo>
                  <a:lnTo>
                    <a:pt x="68" y="55"/>
                  </a:lnTo>
                  <a:lnTo>
                    <a:pt x="73" y="50"/>
                  </a:lnTo>
                  <a:lnTo>
                    <a:pt x="76" y="46"/>
                  </a:lnTo>
                  <a:lnTo>
                    <a:pt x="80" y="43"/>
                  </a:lnTo>
                  <a:lnTo>
                    <a:pt x="82" y="38"/>
                  </a:lnTo>
                  <a:lnTo>
                    <a:pt x="82" y="33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2" y="22"/>
                  </a:lnTo>
                  <a:lnTo>
                    <a:pt x="80" y="17"/>
                  </a:lnTo>
                  <a:lnTo>
                    <a:pt x="76" y="14"/>
                  </a:lnTo>
                  <a:lnTo>
                    <a:pt x="73" y="10"/>
                  </a:lnTo>
                  <a:lnTo>
                    <a:pt x="68" y="7"/>
                  </a:lnTo>
                  <a:lnTo>
                    <a:pt x="63" y="5"/>
                  </a:lnTo>
                  <a:lnTo>
                    <a:pt x="57" y="2"/>
                  </a:lnTo>
                  <a:lnTo>
                    <a:pt x="50" y="2"/>
                  </a:lnTo>
                  <a:lnTo>
                    <a:pt x="45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1" y="2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4" y="10"/>
                  </a:lnTo>
                  <a:lnTo>
                    <a:pt x="11" y="14"/>
                  </a:lnTo>
                  <a:lnTo>
                    <a:pt x="7" y="17"/>
                  </a:lnTo>
                  <a:lnTo>
                    <a:pt x="4" y="22"/>
                  </a:lnTo>
                  <a:lnTo>
                    <a:pt x="2" y="26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7" y="50"/>
                  </a:lnTo>
                  <a:lnTo>
                    <a:pt x="11" y="53"/>
                  </a:lnTo>
                  <a:lnTo>
                    <a:pt x="16" y="57"/>
                  </a:lnTo>
                  <a:lnTo>
                    <a:pt x="21" y="60"/>
                  </a:lnTo>
                  <a:lnTo>
                    <a:pt x="26" y="62"/>
                  </a:lnTo>
                  <a:lnTo>
                    <a:pt x="31" y="64"/>
                  </a:lnTo>
                  <a:lnTo>
                    <a:pt x="38" y="64"/>
                  </a:lnTo>
                  <a:lnTo>
                    <a:pt x="45" y="64"/>
                  </a:lnTo>
                  <a:lnTo>
                    <a:pt x="45" y="64"/>
                  </a:lnTo>
                  <a:close/>
                </a:path>
              </a:pathLst>
            </a:custGeom>
            <a:solidFill>
              <a:srgbClr val="DA5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7" name="Freeform 1181">
              <a:extLst>
                <a:ext uri="{FF2B5EF4-FFF2-40B4-BE49-F238E27FC236}">
                  <a16:creationId xmlns:a16="http://schemas.microsoft.com/office/drawing/2014/main" id="{62B502FB-A449-0FEF-E3CC-43327AA4C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803"/>
              <a:ext cx="35" cy="26"/>
            </a:xfrm>
            <a:custGeom>
              <a:avLst/>
              <a:gdLst>
                <a:gd name="T0" fmla="*/ 38 w 69"/>
                <a:gd name="T1" fmla="*/ 52 h 52"/>
                <a:gd name="T2" fmla="*/ 43 w 69"/>
                <a:gd name="T3" fmla="*/ 50 h 52"/>
                <a:gd name="T4" fmla="*/ 49 w 69"/>
                <a:gd name="T5" fmla="*/ 48 h 52"/>
                <a:gd name="T6" fmla="*/ 52 w 69"/>
                <a:gd name="T7" fmla="*/ 46 h 52"/>
                <a:gd name="T8" fmla="*/ 57 w 69"/>
                <a:gd name="T9" fmla="*/ 45 h 52"/>
                <a:gd name="T10" fmla="*/ 61 w 69"/>
                <a:gd name="T11" fmla="*/ 41 h 52"/>
                <a:gd name="T12" fmla="*/ 64 w 69"/>
                <a:gd name="T13" fmla="*/ 38 h 52"/>
                <a:gd name="T14" fmla="*/ 66 w 69"/>
                <a:gd name="T15" fmla="*/ 34 h 52"/>
                <a:gd name="T16" fmla="*/ 68 w 69"/>
                <a:gd name="T17" fmla="*/ 31 h 52"/>
                <a:gd name="T18" fmla="*/ 69 w 69"/>
                <a:gd name="T19" fmla="*/ 26 h 52"/>
                <a:gd name="T20" fmla="*/ 69 w 69"/>
                <a:gd name="T21" fmla="*/ 22 h 52"/>
                <a:gd name="T22" fmla="*/ 69 w 69"/>
                <a:gd name="T23" fmla="*/ 22 h 52"/>
                <a:gd name="T24" fmla="*/ 68 w 69"/>
                <a:gd name="T25" fmla="*/ 17 h 52"/>
                <a:gd name="T26" fmla="*/ 66 w 69"/>
                <a:gd name="T27" fmla="*/ 14 h 52"/>
                <a:gd name="T28" fmla="*/ 64 w 69"/>
                <a:gd name="T29" fmla="*/ 10 h 52"/>
                <a:gd name="T30" fmla="*/ 61 w 69"/>
                <a:gd name="T31" fmla="*/ 7 h 52"/>
                <a:gd name="T32" fmla="*/ 57 w 69"/>
                <a:gd name="T33" fmla="*/ 5 h 52"/>
                <a:gd name="T34" fmla="*/ 52 w 69"/>
                <a:gd name="T35" fmla="*/ 1 h 52"/>
                <a:gd name="T36" fmla="*/ 49 w 69"/>
                <a:gd name="T37" fmla="*/ 1 h 52"/>
                <a:gd name="T38" fmla="*/ 43 w 69"/>
                <a:gd name="T39" fmla="*/ 0 h 52"/>
                <a:gd name="T40" fmla="*/ 38 w 69"/>
                <a:gd name="T41" fmla="*/ 0 h 52"/>
                <a:gd name="T42" fmla="*/ 31 w 69"/>
                <a:gd name="T43" fmla="*/ 0 h 52"/>
                <a:gd name="T44" fmla="*/ 31 w 69"/>
                <a:gd name="T45" fmla="*/ 0 h 52"/>
                <a:gd name="T46" fmla="*/ 26 w 69"/>
                <a:gd name="T47" fmla="*/ 0 h 52"/>
                <a:gd name="T48" fmla="*/ 21 w 69"/>
                <a:gd name="T49" fmla="*/ 1 h 52"/>
                <a:gd name="T50" fmla="*/ 17 w 69"/>
                <a:gd name="T51" fmla="*/ 5 h 52"/>
                <a:gd name="T52" fmla="*/ 12 w 69"/>
                <a:gd name="T53" fmla="*/ 7 h 52"/>
                <a:gd name="T54" fmla="*/ 9 w 69"/>
                <a:gd name="T55" fmla="*/ 10 h 52"/>
                <a:gd name="T56" fmla="*/ 5 w 69"/>
                <a:gd name="T57" fmla="*/ 14 h 52"/>
                <a:gd name="T58" fmla="*/ 4 w 69"/>
                <a:gd name="T59" fmla="*/ 17 h 52"/>
                <a:gd name="T60" fmla="*/ 2 w 69"/>
                <a:gd name="T61" fmla="*/ 20 h 52"/>
                <a:gd name="T62" fmla="*/ 0 w 69"/>
                <a:gd name="T63" fmla="*/ 26 h 52"/>
                <a:gd name="T64" fmla="*/ 0 w 69"/>
                <a:gd name="T65" fmla="*/ 29 h 52"/>
                <a:gd name="T66" fmla="*/ 0 w 69"/>
                <a:gd name="T67" fmla="*/ 29 h 52"/>
                <a:gd name="T68" fmla="*/ 2 w 69"/>
                <a:gd name="T69" fmla="*/ 33 h 52"/>
                <a:gd name="T70" fmla="*/ 4 w 69"/>
                <a:gd name="T71" fmla="*/ 38 h 52"/>
                <a:gd name="T72" fmla="*/ 5 w 69"/>
                <a:gd name="T73" fmla="*/ 41 h 52"/>
                <a:gd name="T74" fmla="*/ 9 w 69"/>
                <a:gd name="T75" fmla="*/ 43 h 52"/>
                <a:gd name="T76" fmla="*/ 12 w 69"/>
                <a:gd name="T77" fmla="*/ 46 h 52"/>
                <a:gd name="T78" fmla="*/ 17 w 69"/>
                <a:gd name="T79" fmla="*/ 48 h 52"/>
                <a:gd name="T80" fmla="*/ 21 w 69"/>
                <a:gd name="T81" fmla="*/ 50 h 52"/>
                <a:gd name="T82" fmla="*/ 26 w 69"/>
                <a:gd name="T83" fmla="*/ 52 h 52"/>
                <a:gd name="T84" fmla="*/ 31 w 69"/>
                <a:gd name="T85" fmla="*/ 52 h 52"/>
                <a:gd name="T86" fmla="*/ 38 w 69"/>
                <a:gd name="T87" fmla="*/ 52 h 52"/>
                <a:gd name="T88" fmla="*/ 38 w 69"/>
                <a:gd name="T8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52">
                  <a:moveTo>
                    <a:pt x="38" y="52"/>
                  </a:moveTo>
                  <a:lnTo>
                    <a:pt x="43" y="50"/>
                  </a:lnTo>
                  <a:lnTo>
                    <a:pt x="49" y="48"/>
                  </a:lnTo>
                  <a:lnTo>
                    <a:pt x="52" y="46"/>
                  </a:lnTo>
                  <a:lnTo>
                    <a:pt x="57" y="45"/>
                  </a:lnTo>
                  <a:lnTo>
                    <a:pt x="61" y="41"/>
                  </a:lnTo>
                  <a:lnTo>
                    <a:pt x="64" y="38"/>
                  </a:lnTo>
                  <a:lnTo>
                    <a:pt x="66" y="34"/>
                  </a:lnTo>
                  <a:lnTo>
                    <a:pt x="68" y="31"/>
                  </a:lnTo>
                  <a:lnTo>
                    <a:pt x="69" y="26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8" y="17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1" y="7"/>
                  </a:lnTo>
                  <a:lnTo>
                    <a:pt x="57" y="5"/>
                  </a:lnTo>
                  <a:lnTo>
                    <a:pt x="52" y="1"/>
                  </a:lnTo>
                  <a:lnTo>
                    <a:pt x="49" y="1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7" y="5"/>
                  </a:lnTo>
                  <a:lnTo>
                    <a:pt x="12" y="7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8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7" y="48"/>
                  </a:lnTo>
                  <a:lnTo>
                    <a:pt x="21" y="50"/>
                  </a:lnTo>
                  <a:lnTo>
                    <a:pt x="26" y="52"/>
                  </a:lnTo>
                  <a:lnTo>
                    <a:pt x="31" y="52"/>
                  </a:lnTo>
                  <a:lnTo>
                    <a:pt x="38" y="52"/>
                  </a:lnTo>
                  <a:lnTo>
                    <a:pt x="38" y="52"/>
                  </a:lnTo>
                  <a:close/>
                </a:path>
              </a:pathLst>
            </a:custGeom>
            <a:solidFill>
              <a:srgbClr val="D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8" name="Freeform 1182">
              <a:extLst>
                <a:ext uri="{FF2B5EF4-FFF2-40B4-BE49-F238E27FC236}">
                  <a16:creationId xmlns:a16="http://schemas.microsoft.com/office/drawing/2014/main" id="{2B6664B9-196F-83F1-A9E2-58279984A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806"/>
              <a:ext cx="27" cy="21"/>
            </a:xfrm>
            <a:custGeom>
              <a:avLst/>
              <a:gdLst>
                <a:gd name="T0" fmla="*/ 29 w 55"/>
                <a:gd name="T1" fmla="*/ 41 h 41"/>
                <a:gd name="T2" fmla="*/ 35 w 55"/>
                <a:gd name="T3" fmla="*/ 41 h 41"/>
                <a:gd name="T4" fmla="*/ 38 w 55"/>
                <a:gd name="T5" fmla="*/ 40 h 41"/>
                <a:gd name="T6" fmla="*/ 42 w 55"/>
                <a:gd name="T7" fmla="*/ 38 h 41"/>
                <a:gd name="T8" fmla="*/ 45 w 55"/>
                <a:gd name="T9" fmla="*/ 36 h 41"/>
                <a:gd name="T10" fmla="*/ 49 w 55"/>
                <a:gd name="T11" fmla="*/ 33 h 41"/>
                <a:gd name="T12" fmla="*/ 50 w 55"/>
                <a:gd name="T13" fmla="*/ 31 h 41"/>
                <a:gd name="T14" fmla="*/ 54 w 55"/>
                <a:gd name="T15" fmla="*/ 28 h 41"/>
                <a:gd name="T16" fmla="*/ 54 w 55"/>
                <a:gd name="T17" fmla="*/ 24 h 41"/>
                <a:gd name="T18" fmla="*/ 55 w 55"/>
                <a:gd name="T19" fmla="*/ 21 h 41"/>
                <a:gd name="T20" fmla="*/ 55 w 55"/>
                <a:gd name="T21" fmla="*/ 17 h 41"/>
                <a:gd name="T22" fmla="*/ 55 w 55"/>
                <a:gd name="T23" fmla="*/ 17 h 41"/>
                <a:gd name="T24" fmla="*/ 54 w 55"/>
                <a:gd name="T25" fmla="*/ 14 h 41"/>
                <a:gd name="T26" fmla="*/ 54 w 55"/>
                <a:gd name="T27" fmla="*/ 12 h 41"/>
                <a:gd name="T28" fmla="*/ 50 w 55"/>
                <a:gd name="T29" fmla="*/ 9 h 41"/>
                <a:gd name="T30" fmla="*/ 49 w 55"/>
                <a:gd name="T31" fmla="*/ 7 h 41"/>
                <a:gd name="T32" fmla="*/ 45 w 55"/>
                <a:gd name="T33" fmla="*/ 3 h 41"/>
                <a:gd name="T34" fmla="*/ 42 w 55"/>
                <a:gd name="T35" fmla="*/ 2 h 41"/>
                <a:gd name="T36" fmla="*/ 38 w 55"/>
                <a:gd name="T37" fmla="*/ 2 h 41"/>
                <a:gd name="T38" fmla="*/ 35 w 55"/>
                <a:gd name="T39" fmla="*/ 0 h 41"/>
                <a:gd name="T40" fmla="*/ 29 w 55"/>
                <a:gd name="T41" fmla="*/ 0 h 41"/>
                <a:gd name="T42" fmla="*/ 26 w 55"/>
                <a:gd name="T43" fmla="*/ 0 h 41"/>
                <a:gd name="T44" fmla="*/ 26 w 55"/>
                <a:gd name="T45" fmla="*/ 0 h 41"/>
                <a:gd name="T46" fmla="*/ 21 w 55"/>
                <a:gd name="T47" fmla="*/ 2 h 41"/>
                <a:gd name="T48" fmla="*/ 17 w 55"/>
                <a:gd name="T49" fmla="*/ 2 h 41"/>
                <a:gd name="T50" fmla="*/ 14 w 55"/>
                <a:gd name="T51" fmla="*/ 3 h 41"/>
                <a:gd name="T52" fmla="*/ 10 w 55"/>
                <a:gd name="T53" fmla="*/ 5 h 41"/>
                <a:gd name="T54" fmla="*/ 7 w 55"/>
                <a:gd name="T55" fmla="*/ 9 h 41"/>
                <a:gd name="T56" fmla="*/ 5 w 55"/>
                <a:gd name="T57" fmla="*/ 10 h 41"/>
                <a:gd name="T58" fmla="*/ 4 w 55"/>
                <a:gd name="T59" fmla="*/ 14 h 41"/>
                <a:gd name="T60" fmla="*/ 2 w 55"/>
                <a:gd name="T61" fmla="*/ 17 h 41"/>
                <a:gd name="T62" fmla="*/ 0 w 55"/>
                <a:gd name="T63" fmla="*/ 21 h 41"/>
                <a:gd name="T64" fmla="*/ 0 w 55"/>
                <a:gd name="T65" fmla="*/ 24 h 41"/>
                <a:gd name="T66" fmla="*/ 0 w 55"/>
                <a:gd name="T67" fmla="*/ 24 h 41"/>
                <a:gd name="T68" fmla="*/ 2 w 55"/>
                <a:gd name="T69" fmla="*/ 28 h 41"/>
                <a:gd name="T70" fmla="*/ 4 w 55"/>
                <a:gd name="T71" fmla="*/ 29 h 41"/>
                <a:gd name="T72" fmla="*/ 5 w 55"/>
                <a:gd name="T73" fmla="*/ 33 h 41"/>
                <a:gd name="T74" fmla="*/ 7 w 55"/>
                <a:gd name="T75" fmla="*/ 36 h 41"/>
                <a:gd name="T76" fmla="*/ 10 w 55"/>
                <a:gd name="T77" fmla="*/ 38 h 41"/>
                <a:gd name="T78" fmla="*/ 14 w 55"/>
                <a:gd name="T79" fmla="*/ 40 h 41"/>
                <a:gd name="T80" fmla="*/ 17 w 55"/>
                <a:gd name="T81" fmla="*/ 40 h 41"/>
                <a:gd name="T82" fmla="*/ 21 w 55"/>
                <a:gd name="T83" fmla="*/ 41 h 41"/>
                <a:gd name="T84" fmla="*/ 26 w 55"/>
                <a:gd name="T85" fmla="*/ 41 h 41"/>
                <a:gd name="T86" fmla="*/ 29 w 55"/>
                <a:gd name="T87" fmla="*/ 41 h 41"/>
                <a:gd name="T88" fmla="*/ 29 w 55"/>
                <a:gd name="T8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" h="41">
                  <a:moveTo>
                    <a:pt x="29" y="41"/>
                  </a:moveTo>
                  <a:lnTo>
                    <a:pt x="35" y="41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0" y="31"/>
                  </a:lnTo>
                  <a:lnTo>
                    <a:pt x="54" y="28"/>
                  </a:lnTo>
                  <a:lnTo>
                    <a:pt x="54" y="24"/>
                  </a:lnTo>
                  <a:lnTo>
                    <a:pt x="55" y="21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0" y="9"/>
                  </a:lnTo>
                  <a:lnTo>
                    <a:pt x="49" y="7"/>
                  </a:lnTo>
                  <a:lnTo>
                    <a:pt x="45" y="3"/>
                  </a:lnTo>
                  <a:lnTo>
                    <a:pt x="42" y="2"/>
                  </a:lnTo>
                  <a:lnTo>
                    <a:pt x="38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7" y="9"/>
                  </a:lnTo>
                  <a:lnTo>
                    <a:pt x="5" y="10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5" y="33"/>
                  </a:lnTo>
                  <a:lnTo>
                    <a:pt x="7" y="36"/>
                  </a:lnTo>
                  <a:lnTo>
                    <a:pt x="10" y="38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21" y="41"/>
                  </a:lnTo>
                  <a:lnTo>
                    <a:pt x="26" y="41"/>
                  </a:lnTo>
                  <a:lnTo>
                    <a:pt x="29" y="41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CB2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9" name="Freeform 1183">
              <a:extLst>
                <a:ext uri="{FF2B5EF4-FFF2-40B4-BE49-F238E27FC236}">
                  <a16:creationId xmlns:a16="http://schemas.microsoft.com/office/drawing/2014/main" id="{19C47D01-2217-4A3F-9EDD-D952CBF18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791"/>
              <a:ext cx="31" cy="26"/>
            </a:xfrm>
            <a:custGeom>
              <a:avLst/>
              <a:gdLst>
                <a:gd name="T0" fmla="*/ 24 w 62"/>
                <a:gd name="T1" fmla="*/ 6 h 51"/>
                <a:gd name="T2" fmla="*/ 19 w 62"/>
                <a:gd name="T3" fmla="*/ 8 h 51"/>
                <a:gd name="T4" fmla="*/ 16 w 62"/>
                <a:gd name="T5" fmla="*/ 12 h 51"/>
                <a:gd name="T6" fmla="*/ 12 w 62"/>
                <a:gd name="T7" fmla="*/ 15 h 51"/>
                <a:gd name="T8" fmla="*/ 11 w 62"/>
                <a:gd name="T9" fmla="*/ 17 h 51"/>
                <a:gd name="T10" fmla="*/ 7 w 62"/>
                <a:gd name="T11" fmla="*/ 20 h 51"/>
                <a:gd name="T12" fmla="*/ 5 w 62"/>
                <a:gd name="T13" fmla="*/ 24 h 51"/>
                <a:gd name="T14" fmla="*/ 4 w 62"/>
                <a:gd name="T15" fmla="*/ 27 h 51"/>
                <a:gd name="T16" fmla="*/ 2 w 62"/>
                <a:gd name="T17" fmla="*/ 31 h 51"/>
                <a:gd name="T18" fmla="*/ 2 w 62"/>
                <a:gd name="T19" fmla="*/ 36 h 51"/>
                <a:gd name="T20" fmla="*/ 0 w 62"/>
                <a:gd name="T21" fmla="*/ 41 h 51"/>
                <a:gd name="T22" fmla="*/ 0 w 62"/>
                <a:gd name="T23" fmla="*/ 41 h 51"/>
                <a:gd name="T24" fmla="*/ 0 w 62"/>
                <a:gd name="T25" fmla="*/ 46 h 51"/>
                <a:gd name="T26" fmla="*/ 0 w 62"/>
                <a:gd name="T27" fmla="*/ 50 h 51"/>
                <a:gd name="T28" fmla="*/ 0 w 62"/>
                <a:gd name="T29" fmla="*/ 50 h 51"/>
                <a:gd name="T30" fmla="*/ 2 w 62"/>
                <a:gd name="T31" fmla="*/ 51 h 51"/>
                <a:gd name="T32" fmla="*/ 4 w 62"/>
                <a:gd name="T33" fmla="*/ 50 h 51"/>
                <a:gd name="T34" fmla="*/ 5 w 62"/>
                <a:gd name="T35" fmla="*/ 48 h 51"/>
                <a:gd name="T36" fmla="*/ 7 w 62"/>
                <a:gd name="T37" fmla="*/ 46 h 51"/>
                <a:gd name="T38" fmla="*/ 9 w 62"/>
                <a:gd name="T39" fmla="*/ 43 h 51"/>
                <a:gd name="T40" fmla="*/ 11 w 62"/>
                <a:gd name="T41" fmla="*/ 39 h 51"/>
                <a:gd name="T42" fmla="*/ 12 w 62"/>
                <a:gd name="T43" fmla="*/ 36 h 51"/>
                <a:gd name="T44" fmla="*/ 12 w 62"/>
                <a:gd name="T45" fmla="*/ 36 h 51"/>
                <a:gd name="T46" fmla="*/ 16 w 62"/>
                <a:gd name="T47" fmla="*/ 29 h 51"/>
                <a:gd name="T48" fmla="*/ 19 w 62"/>
                <a:gd name="T49" fmla="*/ 24 h 51"/>
                <a:gd name="T50" fmla="*/ 26 w 62"/>
                <a:gd name="T51" fmla="*/ 19 h 51"/>
                <a:gd name="T52" fmla="*/ 31 w 62"/>
                <a:gd name="T53" fmla="*/ 13 h 51"/>
                <a:gd name="T54" fmla="*/ 38 w 62"/>
                <a:gd name="T55" fmla="*/ 10 h 51"/>
                <a:gd name="T56" fmla="*/ 43 w 62"/>
                <a:gd name="T57" fmla="*/ 6 h 51"/>
                <a:gd name="T58" fmla="*/ 50 w 62"/>
                <a:gd name="T59" fmla="*/ 5 h 51"/>
                <a:gd name="T60" fmla="*/ 56 w 62"/>
                <a:gd name="T61" fmla="*/ 3 h 51"/>
                <a:gd name="T62" fmla="*/ 61 w 62"/>
                <a:gd name="T63" fmla="*/ 1 h 51"/>
                <a:gd name="T64" fmla="*/ 62 w 62"/>
                <a:gd name="T65" fmla="*/ 0 h 51"/>
                <a:gd name="T66" fmla="*/ 62 w 62"/>
                <a:gd name="T67" fmla="*/ 0 h 51"/>
                <a:gd name="T68" fmla="*/ 62 w 62"/>
                <a:gd name="T69" fmla="*/ 0 h 51"/>
                <a:gd name="T70" fmla="*/ 61 w 62"/>
                <a:gd name="T71" fmla="*/ 0 h 51"/>
                <a:gd name="T72" fmla="*/ 57 w 62"/>
                <a:gd name="T73" fmla="*/ 0 h 51"/>
                <a:gd name="T74" fmla="*/ 54 w 62"/>
                <a:gd name="T75" fmla="*/ 0 h 51"/>
                <a:gd name="T76" fmla="*/ 49 w 62"/>
                <a:gd name="T77" fmla="*/ 0 h 51"/>
                <a:gd name="T78" fmla="*/ 43 w 62"/>
                <a:gd name="T79" fmla="*/ 0 h 51"/>
                <a:gd name="T80" fmla="*/ 38 w 62"/>
                <a:gd name="T81" fmla="*/ 1 h 51"/>
                <a:gd name="T82" fmla="*/ 33 w 62"/>
                <a:gd name="T83" fmla="*/ 1 h 51"/>
                <a:gd name="T84" fmla="*/ 28 w 62"/>
                <a:gd name="T85" fmla="*/ 3 h 51"/>
                <a:gd name="T86" fmla="*/ 24 w 62"/>
                <a:gd name="T87" fmla="*/ 6 h 51"/>
                <a:gd name="T88" fmla="*/ 24 w 62"/>
                <a:gd name="T89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51">
                  <a:moveTo>
                    <a:pt x="24" y="6"/>
                  </a:moveTo>
                  <a:lnTo>
                    <a:pt x="19" y="8"/>
                  </a:lnTo>
                  <a:lnTo>
                    <a:pt x="16" y="12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4" y="27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4" y="50"/>
                  </a:lnTo>
                  <a:lnTo>
                    <a:pt x="5" y="48"/>
                  </a:lnTo>
                  <a:lnTo>
                    <a:pt x="7" y="46"/>
                  </a:lnTo>
                  <a:lnTo>
                    <a:pt x="9" y="43"/>
                  </a:lnTo>
                  <a:lnTo>
                    <a:pt x="11" y="39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9" y="24"/>
                  </a:lnTo>
                  <a:lnTo>
                    <a:pt x="26" y="19"/>
                  </a:lnTo>
                  <a:lnTo>
                    <a:pt x="31" y="13"/>
                  </a:lnTo>
                  <a:lnTo>
                    <a:pt x="38" y="10"/>
                  </a:lnTo>
                  <a:lnTo>
                    <a:pt x="43" y="6"/>
                  </a:lnTo>
                  <a:lnTo>
                    <a:pt x="50" y="5"/>
                  </a:lnTo>
                  <a:lnTo>
                    <a:pt x="56" y="3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3" y="1"/>
                  </a:lnTo>
                  <a:lnTo>
                    <a:pt x="28" y="3"/>
                  </a:lnTo>
                  <a:lnTo>
                    <a:pt x="24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0" name="Freeform 1184">
              <a:extLst>
                <a:ext uri="{FF2B5EF4-FFF2-40B4-BE49-F238E27FC236}">
                  <a16:creationId xmlns:a16="http://schemas.microsoft.com/office/drawing/2014/main" id="{D6C69B84-4083-7A7F-A113-79350ADE1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791"/>
              <a:ext cx="31" cy="26"/>
            </a:xfrm>
            <a:custGeom>
              <a:avLst/>
              <a:gdLst>
                <a:gd name="T0" fmla="*/ 24 w 62"/>
                <a:gd name="T1" fmla="*/ 6 h 51"/>
                <a:gd name="T2" fmla="*/ 19 w 62"/>
                <a:gd name="T3" fmla="*/ 8 h 51"/>
                <a:gd name="T4" fmla="*/ 16 w 62"/>
                <a:gd name="T5" fmla="*/ 12 h 51"/>
                <a:gd name="T6" fmla="*/ 12 w 62"/>
                <a:gd name="T7" fmla="*/ 15 h 51"/>
                <a:gd name="T8" fmla="*/ 11 w 62"/>
                <a:gd name="T9" fmla="*/ 17 h 51"/>
                <a:gd name="T10" fmla="*/ 7 w 62"/>
                <a:gd name="T11" fmla="*/ 20 h 51"/>
                <a:gd name="T12" fmla="*/ 5 w 62"/>
                <a:gd name="T13" fmla="*/ 24 h 51"/>
                <a:gd name="T14" fmla="*/ 4 w 62"/>
                <a:gd name="T15" fmla="*/ 27 h 51"/>
                <a:gd name="T16" fmla="*/ 2 w 62"/>
                <a:gd name="T17" fmla="*/ 31 h 51"/>
                <a:gd name="T18" fmla="*/ 2 w 62"/>
                <a:gd name="T19" fmla="*/ 36 h 51"/>
                <a:gd name="T20" fmla="*/ 0 w 62"/>
                <a:gd name="T21" fmla="*/ 41 h 51"/>
                <a:gd name="T22" fmla="*/ 0 w 62"/>
                <a:gd name="T23" fmla="*/ 41 h 51"/>
                <a:gd name="T24" fmla="*/ 0 w 62"/>
                <a:gd name="T25" fmla="*/ 46 h 51"/>
                <a:gd name="T26" fmla="*/ 0 w 62"/>
                <a:gd name="T27" fmla="*/ 50 h 51"/>
                <a:gd name="T28" fmla="*/ 0 w 62"/>
                <a:gd name="T29" fmla="*/ 50 h 51"/>
                <a:gd name="T30" fmla="*/ 2 w 62"/>
                <a:gd name="T31" fmla="*/ 51 h 51"/>
                <a:gd name="T32" fmla="*/ 4 w 62"/>
                <a:gd name="T33" fmla="*/ 50 h 51"/>
                <a:gd name="T34" fmla="*/ 5 w 62"/>
                <a:gd name="T35" fmla="*/ 48 h 51"/>
                <a:gd name="T36" fmla="*/ 7 w 62"/>
                <a:gd name="T37" fmla="*/ 46 h 51"/>
                <a:gd name="T38" fmla="*/ 9 w 62"/>
                <a:gd name="T39" fmla="*/ 43 h 51"/>
                <a:gd name="T40" fmla="*/ 11 w 62"/>
                <a:gd name="T41" fmla="*/ 39 h 51"/>
                <a:gd name="T42" fmla="*/ 12 w 62"/>
                <a:gd name="T43" fmla="*/ 36 h 51"/>
                <a:gd name="T44" fmla="*/ 12 w 62"/>
                <a:gd name="T45" fmla="*/ 36 h 51"/>
                <a:gd name="T46" fmla="*/ 16 w 62"/>
                <a:gd name="T47" fmla="*/ 29 h 51"/>
                <a:gd name="T48" fmla="*/ 19 w 62"/>
                <a:gd name="T49" fmla="*/ 24 h 51"/>
                <a:gd name="T50" fmla="*/ 26 w 62"/>
                <a:gd name="T51" fmla="*/ 19 h 51"/>
                <a:gd name="T52" fmla="*/ 31 w 62"/>
                <a:gd name="T53" fmla="*/ 13 h 51"/>
                <a:gd name="T54" fmla="*/ 38 w 62"/>
                <a:gd name="T55" fmla="*/ 10 h 51"/>
                <a:gd name="T56" fmla="*/ 43 w 62"/>
                <a:gd name="T57" fmla="*/ 6 h 51"/>
                <a:gd name="T58" fmla="*/ 50 w 62"/>
                <a:gd name="T59" fmla="*/ 5 h 51"/>
                <a:gd name="T60" fmla="*/ 56 w 62"/>
                <a:gd name="T61" fmla="*/ 3 h 51"/>
                <a:gd name="T62" fmla="*/ 61 w 62"/>
                <a:gd name="T63" fmla="*/ 1 h 51"/>
                <a:gd name="T64" fmla="*/ 62 w 62"/>
                <a:gd name="T65" fmla="*/ 0 h 51"/>
                <a:gd name="T66" fmla="*/ 62 w 62"/>
                <a:gd name="T67" fmla="*/ 0 h 51"/>
                <a:gd name="T68" fmla="*/ 62 w 62"/>
                <a:gd name="T69" fmla="*/ 0 h 51"/>
                <a:gd name="T70" fmla="*/ 61 w 62"/>
                <a:gd name="T71" fmla="*/ 0 h 51"/>
                <a:gd name="T72" fmla="*/ 57 w 62"/>
                <a:gd name="T73" fmla="*/ 0 h 51"/>
                <a:gd name="T74" fmla="*/ 54 w 62"/>
                <a:gd name="T75" fmla="*/ 0 h 51"/>
                <a:gd name="T76" fmla="*/ 49 w 62"/>
                <a:gd name="T77" fmla="*/ 0 h 51"/>
                <a:gd name="T78" fmla="*/ 43 w 62"/>
                <a:gd name="T79" fmla="*/ 0 h 51"/>
                <a:gd name="T80" fmla="*/ 38 w 62"/>
                <a:gd name="T81" fmla="*/ 1 h 51"/>
                <a:gd name="T82" fmla="*/ 33 w 62"/>
                <a:gd name="T83" fmla="*/ 1 h 51"/>
                <a:gd name="T84" fmla="*/ 28 w 62"/>
                <a:gd name="T85" fmla="*/ 3 h 51"/>
                <a:gd name="T86" fmla="*/ 24 w 62"/>
                <a:gd name="T87" fmla="*/ 6 h 51"/>
                <a:gd name="T88" fmla="*/ 24 w 62"/>
                <a:gd name="T89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51">
                  <a:moveTo>
                    <a:pt x="24" y="6"/>
                  </a:moveTo>
                  <a:lnTo>
                    <a:pt x="19" y="8"/>
                  </a:lnTo>
                  <a:lnTo>
                    <a:pt x="16" y="12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4" y="27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4" y="50"/>
                  </a:lnTo>
                  <a:lnTo>
                    <a:pt x="5" y="48"/>
                  </a:lnTo>
                  <a:lnTo>
                    <a:pt x="7" y="46"/>
                  </a:lnTo>
                  <a:lnTo>
                    <a:pt x="9" y="43"/>
                  </a:lnTo>
                  <a:lnTo>
                    <a:pt x="11" y="39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9" y="24"/>
                  </a:lnTo>
                  <a:lnTo>
                    <a:pt x="26" y="19"/>
                  </a:lnTo>
                  <a:lnTo>
                    <a:pt x="31" y="13"/>
                  </a:lnTo>
                  <a:lnTo>
                    <a:pt x="38" y="10"/>
                  </a:lnTo>
                  <a:lnTo>
                    <a:pt x="43" y="6"/>
                  </a:lnTo>
                  <a:lnTo>
                    <a:pt x="50" y="5"/>
                  </a:lnTo>
                  <a:lnTo>
                    <a:pt x="56" y="3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3" y="1"/>
                  </a:lnTo>
                  <a:lnTo>
                    <a:pt x="28" y="3"/>
                  </a:lnTo>
                  <a:lnTo>
                    <a:pt x="24" y="6"/>
                  </a:lnTo>
                  <a:lnTo>
                    <a:pt x="24" y="6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1" name="Freeform 1185">
              <a:extLst>
                <a:ext uri="{FF2B5EF4-FFF2-40B4-BE49-F238E27FC236}">
                  <a16:creationId xmlns:a16="http://schemas.microsoft.com/office/drawing/2014/main" id="{E81ED004-40E1-AAE0-F5F7-C6F62B267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815"/>
              <a:ext cx="9" cy="23"/>
            </a:xfrm>
            <a:custGeom>
              <a:avLst/>
              <a:gdLst>
                <a:gd name="T0" fmla="*/ 15 w 17"/>
                <a:gd name="T1" fmla="*/ 0 h 47"/>
                <a:gd name="T2" fmla="*/ 15 w 17"/>
                <a:gd name="T3" fmla="*/ 2 h 47"/>
                <a:gd name="T4" fmla="*/ 15 w 17"/>
                <a:gd name="T5" fmla="*/ 4 h 47"/>
                <a:gd name="T6" fmla="*/ 17 w 17"/>
                <a:gd name="T7" fmla="*/ 7 h 47"/>
                <a:gd name="T8" fmla="*/ 17 w 17"/>
                <a:gd name="T9" fmla="*/ 11 h 47"/>
                <a:gd name="T10" fmla="*/ 17 w 17"/>
                <a:gd name="T11" fmla="*/ 16 h 47"/>
                <a:gd name="T12" fmla="*/ 15 w 17"/>
                <a:gd name="T13" fmla="*/ 21 h 47"/>
                <a:gd name="T14" fmla="*/ 14 w 17"/>
                <a:gd name="T15" fmla="*/ 26 h 47"/>
                <a:gd name="T16" fmla="*/ 10 w 17"/>
                <a:gd name="T17" fmla="*/ 33 h 47"/>
                <a:gd name="T18" fmla="*/ 7 w 17"/>
                <a:gd name="T19" fmla="*/ 40 h 47"/>
                <a:gd name="T20" fmla="*/ 0 w 17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7">
                  <a:moveTo>
                    <a:pt x="15" y="0"/>
                  </a:moveTo>
                  <a:lnTo>
                    <a:pt x="15" y="2"/>
                  </a:lnTo>
                  <a:lnTo>
                    <a:pt x="15" y="4"/>
                  </a:lnTo>
                  <a:lnTo>
                    <a:pt x="17" y="7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5" y="21"/>
                  </a:lnTo>
                  <a:lnTo>
                    <a:pt x="14" y="26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0" y="47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2" name="Freeform 1186">
              <a:extLst>
                <a:ext uri="{FF2B5EF4-FFF2-40B4-BE49-F238E27FC236}">
                  <a16:creationId xmlns:a16="http://schemas.microsoft.com/office/drawing/2014/main" id="{93C827F1-58BC-12DE-F91F-BECE7A3A2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819"/>
              <a:ext cx="14" cy="28"/>
            </a:xfrm>
            <a:custGeom>
              <a:avLst/>
              <a:gdLst>
                <a:gd name="T0" fmla="*/ 28 w 28"/>
                <a:gd name="T1" fmla="*/ 0 h 55"/>
                <a:gd name="T2" fmla="*/ 28 w 28"/>
                <a:gd name="T3" fmla="*/ 2 h 55"/>
                <a:gd name="T4" fmla="*/ 26 w 28"/>
                <a:gd name="T5" fmla="*/ 5 h 55"/>
                <a:gd name="T6" fmla="*/ 24 w 28"/>
                <a:gd name="T7" fmla="*/ 10 h 55"/>
                <a:gd name="T8" fmla="*/ 23 w 28"/>
                <a:gd name="T9" fmla="*/ 15 h 55"/>
                <a:gd name="T10" fmla="*/ 21 w 28"/>
                <a:gd name="T11" fmla="*/ 22 h 55"/>
                <a:gd name="T12" fmla="*/ 17 w 28"/>
                <a:gd name="T13" fmla="*/ 31 h 55"/>
                <a:gd name="T14" fmla="*/ 14 w 28"/>
                <a:gd name="T15" fmla="*/ 38 h 55"/>
                <a:gd name="T16" fmla="*/ 10 w 28"/>
                <a:gd name="T17" fmla="*/ 45 h 55"/>
                <a:gd name="T18" fmla="*/ 5 w 28"/>
                <a:gd name="T19" fmla="*/ 50 h 55"/>
                <a:gd name="T20" fmla="*/ 0 w 28"/>
                <a:gd name="T2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5">
                  <a:moveTo>
                    <a:pt x="28" y="0"/>
                  </a:moveTo>
                  <a:lnTo>
                    <a:pt x="28" y="2"/>
                  </a:lnTo>
                  <a:lnTo>
                    <a:pt x="26" y="5"/>
                  </a:lnTo>
                  <a:lnTo>
                    <a:pt x="24" y="10"/>
                  </a:lnTo>
                  <a:lnTo>
                    <a:pt x="23" y="15"/>
                  </a:lnTo>
                  <a:lnTo>
                    <a:pt x="21" y="22"/>
                  </a:lnTo>
                  <a:lnTo>
                    <a:pt x="17" y="31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5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3" name="Freeform 1187">
              <a:extLst>
                <a:ext uri="{FF2B5EF4-FFF2-40B4-BE49-F238E27FC236}">
                  <a16:creationId xmlns:a16="http://schemas.microsoft.com/office/drawing/2014/main" id="{E8BC8E6A-9F6C-7AF8-365F-F48C1E9F4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793"/>
              <a:ext cx="10" cy="43"/>
            </a:xfrm>
            <a:custGeom>
              <a:avLst/>
              <a:gdLst>
                <a:gd name="T0" fmla="*/ 19 w 19"/>
                <a:gd name="T1" fmla="*/ 0 h 86"/>
                <a:gd name="T2" fmla="*/ 17 w 19"/>
                <a:gd name="T3" fmla="*/ 0 h 86"/>
                <a:gd name="T4" fmla="*/ 14 w 19"/>
                <a:gd name="T5" fmla="*/ 3 h 86"/>
                <a:gd name="T6" fmla="*/ 10 w 19"/>
                <a:gd name="T7" fmla="*/ 9 h 86"/>
                <a:gd name="T8" fmla="*/ 7 w 19"/>
                <a:gd name="T9" fmla="*/ 16 h 86"/>
                <a:gd name="T10" fmla="*/ 3 w 19"/>
                <a:gd name="T11" fmla="*/ 24 h 86"/>
                <a:gd name="T12" fmla="*/ 0 w 19"/>
                <a:gd name="T13" fmla="*/ 35 h 86"/>
                <a:gd name="T14" fmla="*/ 0 w 19"/>
                <a:gd name="T15" fmla="*/ 47 h 86"/>
                <a:gd name="T16" fmla="*/ 0 w 19"/>
                <a:gd name="T17" fmla="*/ 59 h 86"/>
                <a:gd name="T18" fmla="*/ 5 w 19"/>
                <a:gd name="T19" fmla="*/ 73 h 86"/>
                <a:gd name="T20" fmla="*/ 12 w 19"/>
                <a:gd name="T2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86">
                  <a:moveTo>
                    <a:pt x="19" y="0"/>
                  </a:moveTo>
                  <a:lnTo>
                    <a:pt x="17" y="0"/>
                  </a:lnTo>
                  <a:lnTo>
                    <a:pt x="14" y="3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3" y="24"/>
                  </a:lnTo>
                  <a:lnTo>
                    <a:pt x="0" y="35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5" y="73"/>
                  </a:lnTo>
                  <a:lnTo>
                    <a:pt x="12" y="86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4" name="Freeform 1188">
              <a:extLst>
                <a:ext uri="{FF2B5EF4-FFF2-40B4-BE49-F238E27FC236}">
                  <a16:creationId xmlns:a16="http://schemas.microsoft.com/office/drawing/2014/main" id="{4E096985-A96E-7C64-18DA-51A1E68BF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827"/>
              <a:ext cx="4" cy="2"/>
            </a:xfrm>
            <a:custGeom>
              <a:avLst/>
              <a:gdLst>
                <a:gd name="T0" fmla="*/ 2 w 7"/>
                <a:gd name="T1" fmla="*/ 6 h 6"/>
                <a:gd name="T2" fmla="*/ 2 w 7"/>
                <a:gd name="T3" fmla="*/ 6 h 6"/>
                <a:gd name="T4" fmla="*/ 2 w 7"/>
                <a:gd name="T5" fmla="*/ 6 h 6"/>
                <a:gd name="T6" fmla="*/ 2 w 7"/>
                <a:gd name="T7" fmla="*/ 6 h 6"/>
                <a:gd name="T8" fmla="*/ 4 w 7"/>
                <a:gd name="T9" fmla="*/ 6 h 6"/>
                <a:gd name="T10" fmla="*/ 4 w 7"/>
                <a:gd name="T11" fmla="*/ 6 h 6"/>
                <a:gd name="T12" fmla="*/ 4 w 7"/>
                <a:gd name="T13" fmla="*/ 6 h 6"/>
                <a:gd name="T14" fmla="*/ 4 w 7"/>
                <a:gd name="T15" fmla="*/ 6 h 6"/>
                <a:gd name="T16" fmla="*/ 5 w 7"/>
                <a:gd name="T17" fmla="*/ 6 h 6"/>
                <a:gd name="T18" fmla="*/ 5 w 7"/>
                <a:gd name="T19" fmla="*/ 6 h 6"/>
                <a:gd name="T20" fmla="*/ 5 w 7"/>
                <a:gd name="T21" fmla="*/ 6 h 6"/>
                <a:gd name="T22" fmla="*/ 5 w 7"/>
                <a:gd name="T23" fmla="*/ 6 h 6"/>
                <a:gd name="T24" fmla="*/ 5 w 7"/>
                <a:gd name="T25" fmla="*/ 6 h 6"/>
                <a:gd name="T26" fmla="*/ 5 w 7"/>
                <a:gd name="T27" fmla="*/ 6 h 6"/>
                <a:gd name="T28" fmla="*/ 5 w 7"/>
                <a:gd name="T29" fmla="*/ 4 h 6"/>
                <a:gd name="T30" fmla="*/ 7 w 7"/>
                <a:gd name="T31" fmla="*/ 4 h 6"/>
                <a:gd name="T32" fmla="*/ 7 w 7"/>
                <a:gd name="T33" fmla="*/ 4 h 6"/>
                <a:gd name="T34" fmla="*/ 7 w 7"/>
                <a:gd name="T35" fmla="*/ 4 h 6"/>
                <a:gd name="T36" fmla="*/ 7 w 7"/>
                <a:gd name="T37" fmla="*/ 2 h 6"/>
                <a:gd name="T38" fmla="*/ 7 w 7"/>
                <a:gd name="T39" fmla="*/ 2 h 6"/>
                <a:gd name="T40" fmla="*/ 5 w 7"/>
                <a:gd name="T41" fmla="*/ 2 h 6"/>
                <a:gd name="T42" fmla="*/ 5 w 7"/>
                <a:gd name="T43" fmla="*/ 2 h 6"/>
                <a:gd name="T44" fmla="*/ 5 w 7"/>
                <a:gd name="T45" fmla="*/ 2 h 6"/>
                <a:gd name="T46" fmla="*/ 5 w 7"/>
                <a:gd name="T47" fmla="*/ 2 h 6"/>
                <a:gd name="T48" fmla="*/ 5 w 7"/>
                <a:gd name="T49" fmla="*/ 0 h 6"/>
                <a:gd name="T50" fmla="*/ 5 w 7"/>
                <a:gd name="T51" fmla="*/ 0 h 6"/>
                <a:gd name="T52" fmla="*/ 5 w 7"/>
                <a:gd name="T53" fmla="*/ 0 h 6"/>
                <a:gd name="T54" fmla="*/ 4 w 7"/>
                <a:gd name="T55" fmla="*/ 0 h 6"/>
                <a:gd name="T56" fmla="*/ 4 w 7"/>
                <a:gd name="T57" fmla="*/ 0 h 6"/>
                <a:gd name="T58" fmla="*/ 4 w 7"/>
                <a:gd name="T59" fmla="*/ 0 h 6"/>
                <a:gd name="T60" fmla="*/ 2 w 7"/>
                <a:gd name="T61" fmla="*/ 0 h 6"/>
                <a:gd name="T62" fmla="*/ 2 w 7"/>
                <a:gd name="T63" fmla="*/ 0 h 6"/>
                <a:gd name="T64" fmla="*/ 2 w 7"/>
                <a:gd name="T65" fmla="*/ 0 h 6"/>
                <a:gd name="T66" fmla="*/ 2 w 7"/>
                <a:gd name="T67" fmla="*/ 0 h 6"/>
                <a:gd name="T68" fmla="*/ 2 w 7"/>
                <a:gd name="T69" fmla="*/ 2 h 6"/>
                <a:gd name="T70" fmla="*/ 2 w 7"/>
                <a:gd name="T71" fmla="*/ 2 h 6"/>
                <a:gd name="T72" fmla="*/ 2 w 7"/>
                <a:gd name="T73" fmla="*/ 2 h 6"/>
                <a:gd name="T74" fmla="*/ 0 w 7"/>
                <a:gd name="T75" fmla="*/ 2 h 6"/>
                <a:gd name="T76" fmla="*/ 0 w 7"/>
                <a:gd name="T77" fmla="*/ 4 h 6"/>
                <a:gd name="T78" fmla="*/ 0 w 7"/>
                <a:gd name="T79" fmla="*/ 4 h 6"/>
                <a:gd name="T80" fmla="*/ 0 w 7"/>
                <a:gd name="T81" fmla="*/ 4 h 6"/>
                <a:gd name="T82" fmla="*/ 0 w 7"/>
                <a:gd name="T83" fmla="*/ 4 h 6"/>
                <a:gd name="T84" fmla="*/ 2 w 7"/>
                <a:gd name="T85" fmla="*/ 6 h 6"/>
                <a:gd name="T86" fmla="*/ 2 w 7"/>
                <a:gd name="T87" fmla="*/ 6 h 6"/>
                <a:gd name="T88" fmla="*/ 2 w 7"/>
                <a:gd name="T89" fmla="*/ 6 h 6"/>
                <a:gd name="T90" fmla="*/ 2 w 7"/>
                <a:gd name="T9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6">
                  <a:moveTo>
                    <a:pt x="2" y="6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5" name="Freeform 1189">
              <a:extLst>
                <a:ext uri="{FF2B5EF4-FFF2-40B4-BE49-F238E27FC236}">
                  <a16:creationId xmlns:a16="http://schemas.microsoft.com/office/drawing/2014/main" id="{5A4743D8-5335-946F-7F45-8531F4AF2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278"/>
              <a:ext cx="368" cy="1007"/>
            </a:xfrm>
            <a:custGeom>
              <a:avLst/>
              <a:gdLst>
                <a:gd name="T0" fmla="*/ 137 w 737"/>
                <a:gd name="T1" fmla="*/ 1548 h 2013"/>
                <a:gd name="T2" fmla="*/ 97 w 737"/>
                <a:gd name="T3" fmla="*/ 1398 h 2013"/>
                <a:gd name="T4" fmla="*/ 56 w 737"/>
                <a:gd name="T5" fmla="*/ 1186 h 2013"/>
                <a:gd name="T6" fmla="*/ 37 w 737"/>
                <a:gd name="T7" fmla="*/ 947 h 2013"/>
                <a:gd name="T8" fmla="*/ 61 w 737"/>
                <a:gd name="T9" fmla="*/ 726 h 2013"/>
                <a:gd name="T10" fmla="*/ 97 w 737"/>
                <a:gd name="T11" fmla="*/ 634 h 2013"/>
                <a:gd name="T12" fmla="*/ 177 w 737"/>
                <a:gd name="T13" fmla="*/ 501 h 2013"/>
                <a:gd name="T14" fmla="*/ 267 w 737"/>
                <a:gd name="T15" fmla="*/ 377 h 2013"/>
                <a:gd name="T16" fmla="*/ 382 w 737"/>
                <a:gd name="T17" fmla="*/ 257 h 2013"/>
                <a:gd name="T18" fmla="*/ 534 w 737"/>
                <a:gd name="T19" fmla="*/ 133 h 2013"/>
                <a:gd name="T20" fmla="*/ 737 w 737"/>
                <a:gd name="T21" fmla="*/ 0 h 2013"/>
                <a:gd name="T22" fmla="*/ 737 w 737"/>
                <a:gd name="T23" fmla="*/ 0 h 2013"/>
                <a:gd name="T24" fmla="*/ 724 w 737"/>
                <a:gd name="T25" fmla="*/ 7 h 2013"/>
                <a:gd name="T26" fmla="*/ 712 w 737"/>
                <a:gd name="T27" fmla="*/ 12 h 2013"/>
                <a:gd name="T28" fmla="*/ 697 w 737"/>
                <a:gd name="T29" fmla="*/ 19 h 2013"/>
                <a:gd name="T30" fmla="*/ 683 w 737"/>
                <a:gd name="T31" fmla="*/ 26 h 2013"/>
                <a:gd name="T32" fmla="*/ 667 w 737"/>
                <a:gd name="T33" fmla="*/ 34 h 2013"/>
                <a:gd name="T34" fmla="*/ 559 w 737"/>
                <a:gd name="T35" fmla="*/ 102 h 2013"/>
                <a:gd name="T36" fmla="*/ 386 w 737"/>
                <a:gd name="T37" fmla="*/ 228 h 2013"/>
                <a:gd name="T38" fmla="*/ 258 w 737"/>
                <a:gd name="T39" fmla="*/ 347 h 2013"/>
                <a:gd name="T40" fmla="*/ 163 w 737"/>
                <a:gd name="T41" fmla="*/ 467 h 2013"/>
                <a:gd name="T42" fmla="*/ 87 w 737"/>
                <a:gd name="T43" fmla="*/ 596 h 2013"/>
                <a:gd name="T44" fmla="*/ 51 w 737"/>
                <a:gd name="T45" fmla="*/ 665 h 2013"/>
                <a:gd name="T46" fmla="*/ 7 w 737"/>
                <a:gd name="T47" fmla="*/ 829 h 2013"/>
                <a:gd name="T48" fmla="*/ 0 w 737"/>
                <a:gd name="T49" fmla="*/ 1023 h 2013"/>
                <a:gd name="T50" fmla="*/ 18 w 737"/>
                <a:gd name="T51" fmla="*/ 1213 h 2013"/>
                <a:gd name="T52" fmla="*/ 45 w 737"/>
                <a:gd name="T53" fmla="*/ 1369 h 2013"/>
                <a:gd name="T54" fmla="*/ 66 w 737"/>
                <a:gd name="T55" fmla="*/ 1457 h 2013"/>
                <a:gd name="T56" fmla="*/ 71 w 737"/>
                <a:gd name="T57" fmla="*/ 1483 h 2013"/>
                <a:gd name="T58" fmla="*/ 80 w 737"/>
                <a:gd name="T59" fmla="*/ 1545 h 2013"/>
                <a:gd name="T60" fmla="*/ 82 w 737"/>
                <a:gd name="T61" fmla="*/ 1618 h 2013"/>
                <a:gd name="T62" fmla="*/ 78 w 737"/>
                <a:gd name="T63" fmla="*/ 1692 h 2013"/>
                <a:gd name="T64" fmla="*/ 70 w 737"/>
                <a:gd name="T65" fmla="*/ 1761 h 2013"/>
                <a:gd name="T66" fmla="*/ 63 w 737"/>
                <a:gd name="T67" fmla="*/ 1789 h 2013"/>
                <a:gd name="T68" fmla="*/ 59 w 737"/>
                <a:gd name="T69" fmla="*/ 1828 h 2013"/>
                <a:gd name="T70" fmla="*/ 64 w 737"/>
                <a:gd name="T71" fmla="*/ 1880 h 2013"/>
                <a:gd name="T72" fmla="*/ 78 w 737"/>
                <a:gd name="T73" fmla="*/ 1932 h 2013"/>
                <a:gd name="T74" fmla="*/ 95 w 737"/>
                <a:gd name="T75" fmla="*/ 1977 h 2013"/>
                <a:gd name="T76" fmla="*/ 118 w 737"/>
                <a:gd name="T77" fmla="*/ 2006 h 2013"/>
                <a:gd name="T78" fmla="*/ 128 w 737"/>
                <a:gd name="T79" fmla="*/ 2013 h 2013"/>
                <a:gd name="T80" fmla="*/ 147 w 737"/>
                <a:gd name="T81" fmla="*/ 2008 h 2013"/>
                <a:gd name="T82" fmla="*/ 161 w 737"/>
                <a:gd name="T83" fmla="*/ 1993 h 2013"/>
                <a:gd name="T84" fmla="*/ 171 w 737"/>
                <a:gd name="T85" fmla="*/ 1972 h 2013"/>
                <a:gd name="T86" fmla="*/ 177 w 737"/>
                <a:gd name="T87" fmla="*/ 1958 h 2013"/>
                <a:gd name="T88" fmla="*/ 177 w 737"/>
                <a:gd name="T89" fmla="*/ 1955 h 2013"/>
                <a:gd name="T90" fmla="*/ 182 w 737"/>
                <a:gd name="T91" fmla="*/ 1962 h 2013"/>
                <a:gd name="T92" fmla="*/ 194 w 737"/>
                <a:gd name="T93" fmla="*/ 1970 h 2013"/>
                <a:gd name="T94" fmla="*/ 209 w 737"/>
                <a:gd name="T95" fmla="*/ 1977 h 2013"/>
                <a:gd name="T96" fmla="*/ 227 w 737"/>
                <a:gd name="T97" fmla="*/ 1974 h 2013"/>
                <a:gd name="T98" fmla="*/ 242 w 737"/>
                <a:gd name="T99" fmla="*/ 1948 h 2013"/>
                <a:gd name="T100" fmla="*/ 253 w 737"/>
                <a:gd name="T101" fmla="*/ 1910 h 2013"/>
                <a:gd name="T102" fmla="*/ 251 w 737"/>
                <a:gd name="T103" fmla="*/ 1832 h 2013"/>
                <a:gd name="T104" fmla="*/ 230 w 737"/>
                <a:gd name="T105" fmla="*/ 1758 h 2013"/>
                <a:gd name="T106" fmla="*/ 199 w 737"/>
                <a:gd name="T107" fmla="*/ 1685 h 2013"/>
                <a:gd name="T108" fmla="*/ 163 w 737"/>
                <a:gd name="T109" fmla="*/ 1616 h 2013"/>
                <a:gd name="T110" fmla="*/ 147 w 737"/>
                <a:gd name="T111" fmla="*/ 1585 h 2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37" h="2013">
                  <a:moveTo>
                    <a:pt x="147" y="1585"/>
                  </a:moveTo>
                  <a:lnTo>
                    <a:pt x="137" y="1548"/>
                  </a:lnTo>
                  <a:lnTo>
                    <a:pt x="118" y="1485"/>
                  </a:lnTo>
                  <a:lnTo>
                    <a:pt x="97" y="1398"/>
                  </a:lnTo>
                  <a:lnTo>
                    <a:pt x="76" y="1298"/>
                  </a:lnTo>
                  <a:lnTo>
                    <a:pt x="56" y="1186"/>
                  </a:lnTo>
                  <a:lnTo>
                    <a:pt x="42" y="1066"/>
                  </a:lnTo>
                  <a:lnTo>
                    <a:pt x="37" y="947"/>
                  </a:lnTo>
                  <a:lnTo>
                    <a:pt x="42" y="831"/>
                  </a:lnTo>
                  <a:lnTo>
                    <a:pt x="61" y="726"/>
                  </a:lnTo>
                  <a:lnTo>
                    <a:pt x="97" y="634"/>
                  </a:lnTo>
                  <a:lnTo>
                    <a:pt x="97" y="634"/>
                  </a:lnTo>
                  <a:lnTo>
                    <a:pt x="137" y="565"/>
                  </a:lnTo>
                  <a:lnTo>
                    <a:pt x="177" y="501"/>
                  </a:lnTo>
                  <a:lnTo>
                    <a:pt x="220" y="437"/>
                  </a:lnTo>
                  <a:lnTo>
                    <a:pt x="267" y="377"/>
                  </a:lnTo>
                  <a:lnTo>
                    <a:pt x="320" y="316"/>
                  </a:lnTo>
                  <a:lnTo>
                    <a:pt x="382" y="257"/>
                  </a:lnTo>
                  <a:lnTo>
                    <a:pt x="451" y="195"/>
                  </a:lnTo>
                  <a:lnTo>
                    <a:pt x="534" y="133"/>
                  </a:lnTo>
                  <a:lnTo>
                    <a:pt x="628" y="69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31" y="3"/>
                  </a:lnTo>
                  <a:lnTo>
                    <a:pt x="724" y="7"/>
                  </a:lnTo>
                  <a:lnTo>
                    <a:pt x="718" y="8"/>
                  </a:lnTo>
                  <a:lnTo>
                    <a:pt x="712" y="12"/>
                  </a:lnTo>
                  <a:lnTo>
                    <a:pt x="704" y="15"/>
                  </a:lnTo>
                  <a:lnTo>
                    <a:pt x="697" y="19"/>
                  </a:lnTo>
                  <a:lnTo>
                    <a:pt x="690" y="22"/>
                  </a:lnTo>
                  <a:lnTo>
                    <a:pt x="683" y="26"/>
                  </a:lnTo>
                  <a:lnTo>
                    <a:pt x="674" y="29"/>
                  </a:lnTo>
                  <a:lnTo>
                    <a:pt x="667" y="34"/>
                  </a:lnTo>
                  <a:lnTo>
                    <a:pt x="667" y="34"/>
                  </a:lnTo>
                  <a:lnTo>
                    <a:pt x="559" y="102"/>
                  </a:lnTo>
                  <a:lnTo>
                    <a:pt x="465" y="167"/>
                  </a:lnTo>
                  <a:lnTo>
                    <a:pt x="386" y="228"/>
                  </a:lnTo>
                  <a:lnTo>
                    <a:pt x="317" y="288"/>
                  </a:lnTo>
                  <a:lnTo>
                    <a:pt x="258" y="347"/>
                  </a:lnTo>
                  <a:lnTo>
                    <a:pt x="208" y="406"/>
                  </a:lnTo>
                  <a:lnTo>
                    <a:pt x="163" y="467"/>
                  </a:lnTo>
                  <a:lnTo>
                    <a:pt x="123" y="530"/>
                  </a:lnTo>
                  <a:lnTo>
                    <a:pt x="87" y="596"/>
                  </a:lnTo>
                  <a:lnTo>
                    <a:pt x="51" y="665"/>
                  </a:lnTo>
                  <a:lnTo>
                    <a:pt x="51" y="665"/>
                  </a:lnTo>
                  <a:lnTo>
                    <a:pt x="23" y="741"/>
                  </a:lnTo>
                  <a:lnTo>
                    <a:pt x="7" y="829"/>
                  </a:lnTo>
                  <a:lnTo>
                    <a:pt x="0" y="925"/>
                  </a:lnTo>
                  <a:lnTo>
                    <a:pt x="0" y="1023"/>
                  </a:lnTo>
                  <a:lnTo>
                    <a:pt x="7" y="1120"/>
                  </a:lnTo>
                  <a:lnTo>
                    <a:pt x="18" y="1213"/>
                  </a:lnTo>
                  <a:lnTo>
                    <a:pt x="32" y="1298"/>
                  </a:lnTo>
                  <a:lnTo>
                    <a:pt x="45" y="1369"/>
                  </a:lnTo>
                  <a:lnTo>
                    <a:pt x="57" y="1424"/>
                  </a:lnTo>
                  <a:lnTo>
                    <a:pt x="66" y="1457"/>
                  </a:lnTo>
                  <a:lnTo>
                    <a:pt x="66" y="1457"/>
                  </a:lnTo>
                  <a:lnTo>
                    <a:pt x="71" y="1483"/>
                  </a:lnTo>
                  <a:lnTo>
                    <a:pt x="76" y="1512"/>
                  </a:lnTo>
                  <a:lnTo>
                    <a:pt x="80" y="1545"/>
                  </a:lnTo>
                  <a:lnTo>
                    <a:pt x="82" y="1581"/>
                  </a:lnTo>
                  <a:lnTo>
                    <a:pt x="82" y="1618"/>
                  </a:lnTo>
                  <a:lnTo>
                    <a:pt x="82" y="1656"/>
                  </a:lnTo>
                  <a:lnTo>
                    <a:pt x="78" y="1692"/>
                  </a:lnTo>
                  <a:lnTo>
                    <a:pt x="75" y="1728"/>
                  </a:lnTo>
                  <a:lnTo>
                    <a:pt x="70" y="1761"/>
                  </a:lnTo>
                  <a:lnTo>
                    <a:pt x="63" y="1789"/>
                  </a:lnTo>
                  <a:lnTo>
                    <a:pt x="63" y="1789"/>
                  </a:lnTo>
                  <a:lnTo>
                    <a:pt x="59" y="1808"/>
                  </a:lnTo>
                  <a:lnTo>
                    <a:pt x="59" y="1828"/>
                  </a:lnTo>
                  <a:lnTo>
                    <a:pt x="61" y="1853"/>
                  </a:lnTo>
                  <a:lnTo>
                    <a:pt x="64" y="1880"/>
                  </a:lnTo>
                  <a:lnTo>
                    <a:pt x="71" y="1906"/>
                  </a:lnTo>
                  <a:lnTo>
                    <a:pt x="78" y="1932"/>
                  </a:lnTo>
                  <a:lnTo>
                    <a:pt x="87" y="1956"/>
                  </a:lnTo>
                  <a:lnTo>
                    <a:pt x="95" y="1977"/>
                  </a:lnTo>
                  <a:lnTo>
                    <a:pt x="106" y="1994"/>
                  </a:lnTo>
                  <a:lnTo>
                    <a:pt x="118" y="2006"/>
                  </a:lnTo>
                  <a:lnTo>
                    <a:pt x="118" y="2006"/>
                  </a:lnTo>
                  <a:lnTo>
                    <a:pt x="128" y="2013"/>
                  </a:lnTo>
                  <a:lnTo>
                    <a:pt x="137" y="2013"/>
                  </a:lnTo>
                  <a:lnTo>
                    <a:pt x="147" y="2008"/>
                  </a:lnTo>
                  <a:lnTo>
                    <a:pt x="154" y="2001"/>
                  </a:lnTo>
                  <a:lnTo>
                    <a:pt x="161" y="1993"/>
                  </a:lnTo>
                  <a:lnTo>
                    <a:pt x="166" y="1982"/>
                  </a:lnTo>
                  <a:lnTo>
                    <a:pt x="171" y="1972"/>
                  </a:lnTo>
                  <a:lnTo>
                    <a:pt x="173" y="1963"/>
                  </a:lnTo>
                  <a:lnTo>
                    <a:pt x="177" y="1958"/>
                  </a:lnTo>
                  <a:lnTo>
                    <a:pt x="177" y="1955"/>
                  </a:lnTo>
                  <a:lnTo>
                    <a:pt x="177" y="1955"/>
                  </a:lnTo>
                  <a:lnTo>
                    <a:pt x="178" y="1956"/>
                  </a:lnTo>
                  <a:lnTo>
                    <a:pt x="182" y="1962"/>
                  </a:lnTo>
                  <a:lnTo>
                    <a:pt x="187" y="1965"/>
                  </a:lnTo>
                  <a:lnTo>
                    <a:pt x="194" y="1970"/>
                  </a:lnTo>
                  <a:lnTo>
                    <a:pt x="201" y="1975"/>
                  </a:lnTo>
                  <a:lnTo>
                    <a:pt x="209" y="1977"/>
                  </a:lnTo>
                  <a:lnTo>
                    <a:pt x="218" y="1977"/>
                  </a:lnTo>
                  <a:lnTo>
                    <a:pt x="227" y="1974"/>
                  </a:lnTo>
                  <a:lnTo>
                    <a:pt x="235" y="1963"/>
                  </a:lnTo>
                  <a:lnTo>
                    <a:pt x="242" y="1948"/>
                  </a:lnTo>
                  <a:lnTo>
                    <a:pt x="242" y="1948"/>
                  </a:lnTo>
                  <a:lnTo>
                    <a:pt x="253" y="1910"/>
                  </a:lnTo>
                  <a:lnTo>
                    <a:pt x="254" y="1870"/>
                  </a:lnTo>
                  <a:lnTo>
                    <a:pt x="251" y="1832"/>
                  </a:lnTo>
                  <a:lnTo>
                    <a:pt x="242" y="1794"/>
                  </a:lnTo>
                  <a:lnTo>
                    <a:pt x="230" y="1758"/>
                  </a:lnTo>
                  <a:lnTo>
                    <a:pt x="216" y="1720"/>
                  </a:lnTo>
                  <a:lnTo>
                    <a:pt x="199" y="1685"/>
                  </a:lnTo>
                  <a:lnTo>
                    <a:pt x="182" y="1650"/>
                  </a:lnTo>
                  <a:lnTo>
                    <a:pt x="163" y="1616"/>
                  </a:lnTo>
                  <a:lnTo>
                    <a:pt x="147" y="1585"/>
                  </a:lnTo>
                  <a:lnTo>
                    <a:pt x="147" y="15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6" name="Freeform 1190">
              <a:extLst>
                <a:ext uri="{FF2B5EF4-FFF2-40B4-BE49-F238E27FC236}">
                  <a16:creationId xmlns:a16="http://schemas.microsoft.com/office/drawing/2014/main" id="{71F017BB-CB12-9C6E-2315-E04645A09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278"/>
              <a:ext cx="368" cy="1007"/>
            </a:xfrm>
            <a:custGeom>
              <a:avLst/>
              <a:gdLst>
                <a:gd name="T0" fmla="*/ 137 w 737"/>
                <a:gd name="T1" fmla="*/ 1548 h 2013"/>
                <a:gd name="T2" fmla="*/ 97 w 737"/>
                <a:gd name="T3" fmla="*/ 1398 h 2013"/>
                <a:gd name="T4" fmla="*/ 56 w 737"/>
                <a:gd name="T5" fmla="*/ 1186 h 2013"/>
                <a:gd name="T6" fmla="*/ 37 w 737"/>
                <a:gd name="T7" fmla="*/ 947 h 2013"/>
                <a:gd name="T8" fmla="*/ 61 w 737"/>
                <a:gd name="T9" fmla="*/ 726 h 2013"/>
                <a:gd name="T10" fmla="*/ 97 w 737"/>
                <a:gd name="T11" fmla="*/ 634 h 2013"/>
                <a:gd name="T12" fmla="*/ 177 w 737"/>
                <a:gd name="T13" fmla="*/ 501 h 2013"/>
                <a:gd name="T14" fmla="*/ 267 w 737"/>
                <a:gd name="T15" fmla="*/ 377 h 2013"/>
                <a:gd name="T16" fmla="*/ 382 w 737"/>
                <a:gd name="T17" fmla="*/ 257 h 2013"/>
                <a:gd name="T18" fmla="*/ 534 w 737"/>
                <a:gd name="T19" fmla="*/ 133 h 2013"/>
                <a:gd name="T20" fmla="*/ 737 w 737"/>
                <a:gd name="T21" fmla="*/ 0 h 2013"/>
                <a:gd name="T22" fmla="*/ 737 w 737"/>
                <a:gd name="T23" fmla="*/ 0 h 2013"/>
                <a:gd name="T24" fmla="*/ 724 w 737"/>
                <a:gd name="T25" fmla="*/ 7 h 2013"/>
                <a:gd name="T26" fmla="*/ 712 w 737"/>
                <a:gd name="T27" fmla="*/ 12 h 2013"/>
                <a:gd name="T28" fmla="*/ 697 w 737"/>
                <a:gd name="T29" fmla="*/ 19 h 2013"/>
                <a:gd name="T30" fmla="*/ 683 w 737"/>
                <a:gd name="T31" fmla="*/ 26 h 2013"/>
                <a:gd name="T32" fmla="*/ 667 w 737"/>
                <a:gd name="T33" fmla="*/ 34 h 2013"/>
                <a:gd name="T34" fmla="*/ 559 w 737"/>
                <a:gd name="T35" fmla="*/ 102 h 2013"/>
                <a:gd name="T36" fmla="*/ 386 w 737"/>
                <a:gd name="T37" fmla="*/ 228 h 2013"/>
                <a:gd name="T38" fmla="*/ 258 w 737"/>
                <a:gd name="T39" fmla="*/ 347 h 2013"/>
                <a:gd name="T40" fmla="*/ 163 w 737"/>
                <a:gd name="T41" fmla="*/ 467 h 2013"/>
                <a:gd name="T42" fmla="*/ 87 w 737"/>
                <a:gd name="T43" fmla="*/ 596 h 2013"/>
                <a:gd name="T44" fmla="*/ 51 w 737"/>
                <a:gd name="T45" fmla="*/ 665 h 2013"/>
                <a:gd name="T46" fmla="*/ 7 w 737"/>
                <a:gd name="T47" fmla="*/ 829 h 2013"/>
                <a:gd name="T48" fmla="*/ 0 w 737"/>
                <a:gd name="T49" fmla="*/ 1023 h 2013"/>
                <a:gd name="T50" fmla="*/ 18 w 737"/>
                <a:gd name="T51" fmla="*/ 1213 h 2013"/>
                <a:gd name="T52" fmla="*/ 45 w 737"/>
                <a:gd name="T53" fmla="*/ 1369 h 2013"/>
                <a:gd name="T54" fmla="*/ 66 w 737"/>
                <a:gd name="T55" fmla="*/ 1457 h 2013"/>
                <a:gd name="T56" fmla="*/ 71 w 737"/>
                <a:gd name="T57" fmla="*/ 1483 h 2013"/>
                <a:gd name="T58" fmla="*/ 80 w 737"/>
                <a:gd name="T59" fmla="*/ 1545 h 2013"/>
                <a:gd name="T60" fmla="*/ 82 w 737"/>
                <a:gd name="T61" fmla="*/ 1618 h 2013"/>
                <a:gd name="T62" fmla="*/ 78 w 737"/>
                <a:gd name="T63" fmla="*/ 1692 h 2013"/>
                <a:gd name="T64" fmla="*/ 70 w 737"/>
                <a:gd name="T65" fmla="*/ 1761 h 2013"/>
                <a:gd name="T66" fmla="*/ 63 w 737"/>
                <a:gd name="T67" fmla="*/ 1789 h 2013"/>
                <a:gd name="T68" fmla="*/ 59 w 737"/>
                <a:gd name="T69" fmla="*/ 1828 h 2013"/>
                <a:gd name="T70" fmla="*/ 64 w 737"/>
                <a:gd name="T71" fmla="*/ 1880 h 2013"/>
                <a:gd name="T72" fmla="*/ 78 w 737"/>
                <a:gd name="T73" fmla="*/ 1932 h 2013"/>
                <a:gd name="T74" fmla="*/ 95 w 737"/>
                <a:gd name="T75" fmla="*/ 1977 h 2013"/>
                <a:gd name="T76" fmla="*/ 118 w 737"/>
                <a:gd name="T77" fmla="*/ 2006 h 2013"/>
                <a:gd name="T78" fmla="*/ 128 w 737"/>
                <a:gd name="T79" fmla="*/ 2013 h 2013"/>
                <a:gd name="T80" fmla="*/ 147 w 737"/>
                <a:gd name="T81" fmla="*/ 2008 h 2013"/>
                <a:gd name="T82" fmla="*/ 161 w 737"/>
                <a:gd name="T83" fmla="*/ 1993 h 2013"/>
                <a:gd name="T84" fmla="*/ 171 w 737"/>
                <a:gd name="T85" fmla="*/ 1972 h 2013"/>
                <a:gd name="T86" fmla="*/ 177 w 737"/>
                <a:gd name="T87" fmla="*/ 1958 h 2013"/>
                <a:gd name="T88" fmla="*/ 177 w 737"/>
                <a:gd name="T89" fmla="*/ 1955 h 2013"/>
                <a:gd name="T90" fmla="*/ 182 w 737"/>
                <a:gd name="T91" fmla="*/ 1962 h 2013"/>
                <a:gd name="T92" fmla="*/ 194 w 737"/>
                <a:gd name="T93" fmla="*/ 1970 h 2013"/>
                <a:gd name="T94" fmla="*/ 209 w 737"/>
                <a:gd name="T95" fmla="*/ 1977 h 2013"/>
                <a:gd name="T96" fmla="*/ 227 w 737"/>
                <a:gd name="T97" fmla="*/ 1974 h 2013"/>
                <a:gd name="T98" fmla="*/ 242 w 737"/>
                <a:gd name="T99" fmla="*/ 1948 h 2013"/>
                <a:gd name="T100" fmla="*/ 253 w 737"/>
                <a:gd name="T101" fmla="*/ 1910 h 2013"/>
                <a:gd name="T102" fmla="*/ 251 w 737"/>
                <a:gd name="T103" fmla="*/ 1832 h 2013"/>
                <a:gd name="T104" fmla="*/ 230 w 737"/>
                <a:gd name="T105" fmla="*/ 1758 h 2013"/>
                <a:gd name="T106" fmla="*/ 199 w 737"/>
                <a:gd name="T107" fmla="*/ 1685 h 2013"/>
                <a:gd name="T108" fmla="*/ 163 w 737"/>
                <a:gd name="T109" fmla="*/ 1616 h 2013"/>
                <a:gd name="T110" fmla="*/ 147 w 737"/>
                <a:gd name="T111" fmla="*/ 1585 h 2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37" h="2013">
                  <a:moveTo>
                    <a:pt x="147" y="1585"/>
                  </a:moveTo>
                  <a:lnTo>
                    <a:pt x="137" y="1548"/>
                  </a:lnTo>
                  <a:lnTo>
                    <a:pt x="118" y="1485"/>
                  </a:lnTo>
                  <a:lnTo>
                    <a:pt x="97" y="1398"/>
                  </a:lnTo>
                  <a:lnTo>
                    <a:pt x="76" y="1298"/>
                  </a:lnTo>
                  <a:lnTo>
                    <a:pt x="56" y="1186"/>
                  </a:lnTo>
                  <a:lnTo>
                    <a:pt x="42" y="1066"/>
                  </a:lnTo>
                  <a:lnTo>
                    <a:pt x="37" y="947"/>
                  </a:lnTo>
                  <a:lnTo>
                    <a:pt x="42" y="831"/>
                  </a:lnTo>
                  <a:lnTo>
                    <a:pt x="61" y="726"/>
                  </a:lnTo>
                  <a:lnTo>
                    <a:pt x="97" y="634"/>
                  </a:lnTo>
                  <a:lnTo>
                    <a:pt x="97" y="634"/>
                  </a:lnTo>
                  <a:lnTo>
                    <a:pt x="137" y="565"/>
                  </a:lnTo>
                  <a:lnTo>
                    <a:pt x="177" y="501"/>
                  </a:lnTo>
                  <a:lnTo>
                    <a:pt x="220" y="437"/>
                  </a:lnTo>
                  <a:lnTo>
                    <a:pt x="267" y="377"/>
                  </a:lnTo>
                  <a:lnTo>
                    <a:pt x="320" y="316"/>
                  </a:lnTo>
                  <a:lnTo>
                    <a:pt x="382" y="257"/>
                  </a:lnTo>
                  <a:lnTo>
                    <a:pt x="451" y="195"/>
                  </a:lnTo>
                  <a:lnTo>
                    <a:pt x="534" y="133"/>
                  </a:lnTo>
                  <a:lnTo>
                    <a:pt x="628" y="69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31" y="3"/>
                  </a:lnTo>
                  <a:lnTo>
                    <a:pt x="724" y="7"/>
                  </a:lnTo>
                  <a:lnTo>
                    <a:pt x="718" y="8"/>
                  </a:lnTo>
                  <a:lnTo>
                    <a:pt x="712" y="12"/>
                  </a:lnTo>
                  <a:lnTo>
                    <a:pt x="704" y="15"/>
                  </a:lnTo>
                  <a:lnTo>
                    <a:pt x="697" y="19"/>
                  </a:lnTo>
                  <a:lnTo>
                    <a:pt x="690" y="22"/>
                  </a:lnTo>
                  <a:lnTo>
                    <a:pt x="683" y="26"/>
                  </a:lnTo>
                  <a:lnTo>
                    <a:pt x="674" y="29"/>
                  </a:lnTo>
                  <a:lnTo>
                    <a:pt x="667" y="34"/>
                  </a:lnTo>
                  <a:lnTo>
                    <a:pt x="667" y="34"/>
                  </a:lnTo>
                  <a:lnTo>
                    <a:pt x="559" y="102"/>
                  </a:lnTo>
                  <a:lnTo>
                    <a:pt x="465" y="167"/>
                  </a:lnTo>
                  <a:lnTo>
                    <a:pt x="386" y="228"/>
                  </a:lnTo>
                  <a:lnTo>
                    <a:pt x="317" y="288"/>
                  </a:lnTo>
                  <a:lnTo>
                    <a:pt x="258" y="347"/>
                  </a:lnTo>
                  <a:lnTo>
                    <a:pt x="208" y="406"/>
                  </a:lnTo>
                  <a:lnTo>
                    <a:pt x="163" y="467"/>
                  </a:lnTo>
                  <a:lnTo>
                    <a:pt x="123" y="530"/>
                  </a:lnTo>
                  <a:lnTo>
                    <a:pt x="87" y="596"/>
                  </a:lnTo>
                  <a:lnTo>
                    <a:pt x="51" y="665"/>
                  </a:lnTo>
                  <a:lnTo>
                    <a:pt x="51" y="665"/>
                  </a:lnTo>
                  <a:lnTo>
                    <a:pt x="23" y="741"/>
                  </a:lnTo>
                  <a:lnTo>
                    <a:pt x="7" y="829"/>
                  </a:lnTo>
                  <a:lnTo>
                    <a:pt x="0" y="925"/>
                  </a:lnTo>
                  <a:lnTo>
                    <a:pt x="0" y="1023"/>
                  </a:lnTo>
                  <a:lnTo>
                    <a:pt x="7" y="1120"/>
                  </a:lnTo>
                  <a:lnTo>
                    <a:pt x="18" y="1213"/>
                  </a:lnTo>
                  <a:lnTo>
                    <a:pt x="32" y="1298"/>
                  </a:lnTo>
                  <a:lnTo>
                    <a:pt x="45" y="1369"/>
                  </a:lnTo>
                  <a:lnTo>
                    <a:pt x="57" y="1424"/>
                  </a:lnTo>
                  <a:lnTo>
                    <a:pt x="66" y="1457"/>
                  </a:lnTo>
                  <a:lnTo>
                    <a:pt x="66" y="1457"/>
                  </a:lnTo>
                  <a:lnTo>
                    <a:pt x="71" y="1483"/>
                  </a:lnTo>
                  <a:lnTo>
                    <a:pt x="76" y="1512"/>
                  </a:lnTo>
                  <a:lnTo>
                    <a:pt x="80" y="1545"/>
                  </a:lnTo>
                  <a:lnTo>
                    <a:pt x="82" y="1581"/>
                  </a:lnTo>
                  <a:lnTo>
                    <a:pt x="82" y="1618"/>
                  </a:lnTo>
                  <a:lnTo>
                    <a:pt x="82" y="1656"/>
                  </a:lnTo>
                  <a:lnTo>
                    <a:pt x="78" y="1692"/>
                  </a:lnTo>
                  <a:lnTo>
                    <a:pt x="75" y="1728"/>
                  </a:lnTo>
                  <a:lnTo>
                    <a:pt x="70" y="1761"/>
                  </a:lnTo>
                  <a:lnTo>
                    <a:pt x="63" y="1789"/>
                  </a:lnTo>
                  <a:lnTo>
                    <a:pt x="63" y="1789"/>
                  </a:lnTo>
                  <a:lnTo>
                    <a:pt x="59" y="1808"/>
                  </a:lnTo>
                  <a:lnTo>
                    <a:pt x="59" y="1828"/>
                  </a:lnTo>
                  <a:lnTo>
                    <a:pt x="61" y="1853"/>
                  </a:lnTo>
                  <a:lnTo>
                    <a:pt x="64" y="1880"/>
                  </a:lnTo>
                  <a:lnTo>
                    <a:pt x="71" y="1906"/>
                  </a:lnTo>
                  <a:lnTo>
                    <a:pt x="78" y="1932"/>
                  </a:lnTo>
                  <a:lnTo>
                    <a:pt x="87" y="1956"/>
                  </a:lnTo>
                  <a:lnTo>
                    <a:pt x="95" y="1977"/>
                  </a:lnTo>
                  <a:lnTo>
                    <a:pt x="106" y="1994"/>
                  </a:lnTo>
                  <a:lnTo>
                    <a:pt x="118" y="2006"/>
                  </a:lnTo>
                  <a:lnTo>
                    <a:pt x="118" y="2006"/>
                  </a:lnTo>
                  <a:lnTo>
                    <a:pt x="128" y="2013"/>
                  </a:lnTo>
                  <a:lnTo>
                    <a:pt x="137" y="2013"/>
                  </a:lnTo>
                  <a:lnTo>
                    <a:pt x="147" y="2008"/>
                  </a:lnTo>
                  <a:lnTo>
                    <a:pt x="154" y="2001"/>
                  </a:lnTo>
                  <a:lnTo>
                    <a:pt x="161" y="1993"/>
                  </a:lnTo>
                  <a:lnTo>
                    <a:pt x="166" y="1982"/>
                  </a:lnTo>
                  <a:lnTo>
                    <a:pt x="171" y="1972"/>
                  </a:lnTo>
                  <a:lnTo>
                    <a:pt x="173" y="1963"/>
                  </a:lnTo>
                  <a:lnTo>
                    <a:pt x="177" y="1958"/>
                  </a:lnTo>
                  <a:lnTo>
                    <a:pt x="177" y="1955"/>
                  </a:lnTo>
                  <a:lnTo>
                    <a:pt x="177" y="1955"/>
                  </a:lnTo>
                  <a:lnTo>
                    <a:pt x="178" y="1956"/>
                  </a:lnTo>
                  <a:lnTo>
                    <a:pt x="182" y="1962"/>
                  </a:lnTo>
                  <a:lnTo>
                    <a:pt x="187" y="1965"/>
                  </a:lnTo>
                  <a:lnTo>
                    <a:pt x="194" y="1970"/>
                  </a:lnTo>
                  <a:lnTo>
                    <a:pt x="201" y="1975"/>
                  </a:lnTo>
                  <a:lnTo>
                    <a:pt x="209" y="1977"/>
                  </a:lnTo>
                  <a:lnTo>
                    <a:pt x="218" y="1977"/>
                  </a:lnTo>
                  <a:lnTo>
                    <a:pt x="227" y="1974"/>
                  </a:lnTo>
                  <a:lnTo>
                    <a:pt x="235" y="1963"/>
                  </a:lnTo>
                  <a:lnTo>
                    <a:pt x="242" y="1948"/>
                  </a:lnTo>
                  <a:lnTo>
                    <a:pt x="242" y="1948"/>
                  </a:lnTo>
                  <a:lnTo>
                    <a:pt x="253" y="1910"/>
                  </a:lnTo>
                  <a:lnTo>
                    <a:pt x="254" y="1870"/>
                  </a:lnTo>
                  <a:lnTo>
                    <a:pt x="251" y="1832"/>
                  </a:lnTo>
                  <a:lnTo>
                    <a:pt x="242" y="1794"/>
                  </a:lnTo>
                  <a:lnTo>
                    <a:pt x="230" y="1758"/>
                  </a:lnTo>
                  <a:lnTo>
                    <a:pt x="216" y="1720"/>
                  </a:lnTo>
                  <a:lnTo>
                    <a:pt x="199" y="1685"/>
                  </a:lnTo>
                  <a:lnTo>
                    <a:pt x="182" y="1650"/>
                  </a:lnTo>
                  <a:lnTo>
                    <a:pt x="163" y="1616"/>
                  </a:lnTo>
                  <a:lnTo>
                    <a:pt x="147" y="1585"/>
                  </a:lnTo>
                  <a:lnTo>
                    <a:pt x="147" y="158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7" name="Freeform 1191">
              <a:extLst>
                <a:ext uri="{FF2B5EF4-FFF2-40B4-BE49-F238E27FC236}">
                  <a16:creationId xmlns:a16="http://schemas.microsoft.com/office/drawing/2014/main" id="{94F9E097-8BAF-781E-0F56-9978C9EC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810"/>
              <a:ext cx="98" cy="444"/>
            </a:xfrm>
            <a:custGeom>
              <a:avLst/>
              <a:gdLst>
                <a:gd name="T0" fmla="*/ 124 w 197"/>
                <a:gd name="T1" fmla="*/ 603 h 888"/>
                <a:gd name="T2" fmla="*/ 110 w 197"/>
                <a:gd name="T3" fmla="*/ 556 h 888"/>
                <a:gd name="T4" fmla="*/ 93 w 197"/>
                <a:gd name="T5" fmla="*/ 485 h 888"/>
                <a:gd name="T6" fmla="*/ 72 w 197"/>
                <a:gd name="T7" fmla="*/ 401 h 888"/>
                <a:gd name="T8" fmla="*/ 51 w 197"/>
                <a:gd name="T9" fmla="*/ 307 h 888"/>
                <a:gd name="T10" fmla="*/ 41 w 197"/>
                <a:gd name="T11" fmla="*/ 261 h 888"/>
                <a:gd name="T12" fmla="*/ 27 w 197"/>
                <a:gd name="T13" fmla="*/ 178 h 888"/>
                <a:gd name="T14" fmla="*/ 15 w 197"/>
                <a:gd name="T15" fmla="*/ 105 h 888"/>
                <a:gd name="T16" fmla="*/ 7 w 197"/>
                <a:gd name="T17" fmla="*/ 46 h 888"/>
                <a:gd name="T18" fmla="*/ 1 w 197"/>
                <a:gd name="T19" fmla="*/ 10 h 888"/>
                <a:gd name="T20" fmla="*/ 0 w 197"/>
                <a:gd name="T21" fmla="*/ 0 h 888"/>
                <a:gd name="T22" fmla="*/ 1 w 197"/>
                <a:gd name="T23" fmla="*/ 10 h 888"/>
                <a:gd name="T24" fmla="*/ 5 w 197"/>
                <a:gd name="T25" fmla="*/ 46 h 888"/>
                <a:gd name="T26" fmla="*/ 10 w 197"/>
                <a:gd name="T27" fmla="*/ 96 h 888"/>
                <a:gd name="T28" fmla="*/ 17 w 197"/>
                <a:gd name="T29" fmla="*/ 155 h 888"/>
                <a:gd name="T30" fmla="*/ 26 w 197"/>
                <a:gd name="T31" fmla="*/ 217 h 888"/>
                <a:gd name="T32" fmla="*/ 31 w 197"/>
                <a:gd name="T33" fmla="*/ 248 h 888"/>
                <a:gd name="T34" fmla="*/ 45 w 197"/>
                <a:gd name="T35" fmla="*/ 319 h 888"/>
                <a:gd name="T36" fmla="*/ 57 w 197"/>
                <a:gd name="T37" fmla="*/ 381 h 888"/>
                <a:gd name="T38" fmla="*/ 67 w 197"/>
                <a:gd name="T39" fmla="*/ 437 h 888"/>
                <a:gd name="T40" fmla="*/ 77 w 197"/>
                <a:gd name="T41" fmla="*/ 485 h 888"/>
                <a:gd name="T42" fmla="*/ 86 w 197"/>
                <a:gd name="T43" fmla="*/ 525 h 888"/>
                <a:gd name="T44" fmla="*/ 89 w 197"/>
                <a:gd name="T45" fmla="*/ 542 h 888"/>
                <a:gd name="T46" fmla="*/ 91 w 197"/>
                <a:gd name="T47" fmla="*/ 584 h 888"/>
                <a:gd name="T48" fmla="*/ 89 w 197"/>
                <a:gd name="T49" fmla="*/ 632 h 888"/>
                <a:gd name="T50" fmla="*/ 84 w 197"/>
                <a:gd name="T51" fmla="*/ 682 h 888"/>
                <a:gd name="T52" fmla="*/ 77 w 197"/>
                <a:gd name="T53" fmla="*/ 725 h 888"/>
                <a:gd name="T54" fmla="*/ 72 w 197"/>
                <a:gd name="T55" fmla="*/ 744 h 888"/>
                <a:gd name="T56" fmla="*/ 70 w 197"/>
                <a:gd name="T57" fmla="*/ 770 h 888"/>
                <a:gd name="T58" fmla="*/ 74 w 197"/>
                <a:gd name="T59" fmla="*/ 803 h 888"/>
                <a:gd name="T60" fmla="*/ 83 w 197"/>
                <a:gd name="T61" fmla="*/ 836 h 888"/>
                <a:gd name="T62" fmla="*/ 95 w 197"/>
                <a:gd name="T63" fmla="*/ 865 h 888"/>
                <a:gd name="T64" fmla="*/ 108 w 197"/>
                <a:gd name="T65" fmla="*/ 884 h 888"/>
                <a:gd name="T66" fmla="*/ 115 w 197"/>
                <a:gd name="T67" fmla="*/ 888 h 888"/>
                <a:gd name="T68" fmla="*/ 127 w 197"/>
                <a:gd name="T69" fmla="*/ 884 h 888"/>
                <a:gd name="T70" fmla="*/ 136 w 197"/>
                <a:gd name="T71" fmla="*/ 874 h 888"/>
                <a:gd name="T72" fmla="*/ 143 w 197"/>
                <a:gd name="T73" fmla="*/ 862 h 888"/>
                <a:gd name="T74" fmla="*/ 145 w 197"/>
                <a:gd name="T75" fmla="*/ 852 h 888"/>
                <a:gd name="T76" fmla="*/ 146 w 197"/>
                <a:gd name="T77" fmla="*/ 852 h 888"/>
                <a:gd name="T78" fmla="*/ 148 w 197"/>
                <a:gd name="T79" fmla="*/ 855 h 888"/>
                <a:gd name="T80" fmla="*/ 157 w 197"/>
                <a:gd name="T81" fmla="*/ 860 h 888"/>
                <a:gd name="T82" fmla="*/ 167 w 197"/>
                <a:gd name="T83" fmla="*/ 865 h 888"/>
                <a:gd name="T84" fmla="*/ 179 w 197"/>
                <a:gd name="T85" fmla="*/ 862 h 888"/>
                <a:gd name="T86" fmla="*/ 188 w 197"/>
                <a:gd name="T87" fmla="*/ 846 h 888"/>
                <a:gd name="T88" fmla="*/ 195 w 197"/>
                <a:gd name="T89" fmla="*/ 821 h 888"/>
                <a:gd name="T90" fmla="*/ 193 w 197"/>
                <a:gd name="T91" fmla="*/ 772 h 888"/>
                <a:gd name="T92" fmla="*/ 181 w 197"/>
                <a:gd name="T93" fmla="*/ 724 h 888"/>
                <a:gd name="T94" fmla="*/ 160 w 197"/>
                <a:gd name="T95" fmla="*/ 677 h 888"/>
                <a:gd name="T96" fmla="*/ 138 w 197"/>
                <a:gd name="T97" fmla="*/ 634 h 888"/>
                <a:gd name="T98" fmla="*/ 127 w 197"/>
                <a:gd name="T99" fmla="*/ 613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888">
                  <a:moveTo>
                    <a:pt x="127" y="613"/>
                  </a:moveTo>
                  <a:lnTo>
                    <a:pt x="124" y="603"/>
                  </a:lnTo>
                  <a:lnTo>
                    <a:pt x="119" y="582"/>
                  </a:lnTo>
                  <a:lnTo>
                    <a:pt x="110" y="556"/>
                  </a:lnTo>
                  <a:lnTo>
                    <a:pt x="103" y="523"/>
                  </a:lnTo>
                  <a:lnTo>
                    <a:pt x="93" y="485"/>
                  </a:lnTo>
                  <a:lnTo>
                    <a:pt x="83" y="444"/>
                  </a:lnTo>
                  <a:lnTo>
                    <a:pt x="72" y="401"/>
                  </a:lnTo>
                  <a:lnTo>
                    <a:pt x="62" y="354"/>
                  </a:lnTo>
                  <a:lnTo>
                    <a:pt x="51" y="307"/>
                  </a:lnTo>
                  <a:lnTo>
                    <a:pt x="41" y="261"/>
                  </a:lnTo>
                  <a:lnTo>
                    <a:pt x="41" y="261"/>
                  </a:lnTo>
                  <a:lnTo>
                    <a:pt x="34" y="217"/>
                  </a:lnTo>
                  <a:lnTo>
                    <a:pt x="27" y="178"/>
                  </a:lnTo>
                  <a:lnTo>
                    <a:pt x="20" y="140"/>
                  </a:lnTo>
                  <a:lnTo>
                    <a:pt x="15" y="105"/>
                  </a:lnTo>
                  <a:lnTo>
                    <a:pt x="10" y="74"/>
                  </a:lnTo>
                  <a:lnTo>
                    <a:pt x="7" y="46"/>
                  </a:lnTo>
                  <a:lnTo>
                    <a:pt x="3" y="25"/>
                  </a:lnTo>
                  <a:lnTo>
                    <a:pt x="1" y="1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0"/>
                  </a:lnTo>
                  <a:lnTo>
                    <a:pt x="3" y="25"/>
                  </a:lnTo>
                  <a:lnTo>
                    <a:pt x="5" y="46"/>
                  </a:lnTo>
                  <a:lnTo>
                    <a:pt x="8" y="69"/>
                  </a:lnTo>
                  <a:lnTo>
                    <a:pt x="10" y="96"/>
                  </a:lnTo>
                  <a:lnTo>
                    <a:pt x="13" y="124"/>
                  </a:lnTo>
                  <a:lnTo>
                    <a:pt x="17" y="155"/>
                  </a:lnTo>
                  <a:lnTo>
                    <a:pt x="20" y="186"/>
                  </a:lnTo>
                  <a:lnTo>
                    <a:pt x="26" y="217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8" y="285"/>
                  </a:lnTo>
                  <a:lnTo>
                    <a:pt x="45" y="319"/>
                  </a:lnTo>
                  <a:lnTo>
                    <a:pt x="50" y="352"/>
                  </a:lnTo>
                  <a:lnTo>
                    <a:pt x="57" y="381"/>
                  </a:lnTo>
                  <a:lnTo>
                    <a:pt x="62" y="411"/>
                  </a:lnTo>
                  <a:lnTo>
                    <a:pt x="67" y="437"/>
                  </a:lnTo>
                  <a:lnTo>
                    <a:pt x="72" y="461"/>
                  </a:lnTo>
                  <a:lnTo>
                    <a:pt x="77" y="485"/>
                  </a:lnTo>
                  <a:lnTo>
                    <a:pt x="83" y="506"/>
                  </a:lnTo>
                  <a:lnTo>
                    <a:pt x="86" y="525"/>
                  </a:lnTo>
                  <a:lnTo>
                    <a:pt x="86" y="525"/>
                  </a:lnTo>
                  <a:lnTo>
                    <a:pt x="89" y="542"/>
                  </a:lnTo>
                  <a:lnTo>
                    <a:pt x="91" y="561"/>
                  </a:lnTo>
                  <a:lnTo>
                    <a:pt x="91" y="584"/>
                  </a:lnTo>
                  <a:lnTo>
                    <a:pt x="91" y="606"/>
                  </a:lnTo>
                  <a:lnTo>
                    <a:pt x="89" y="632"/>
                  </a:lnTo>
                  <a:lnTo>
                    <a:pt x="88" y="656"/>
                  </a:lnTo>
                  <a:lnTo>
                    <a:pt x="84" y="682"/>
                  </a:lnTo>
                  <a:lnTo>
                    <a:pt x="81" y="705"/>
                  </a:lnTo>
                  <a:lnTo>
                    <a:pt x="77" y="725"/>
                  </a:lnTo>
                  <a:lnTo>
                    <a:pt x="72" y="744"/>
                  </a:lnTo>
                  <a:lnTo>
                    <a:pt x="72" y="744"/>
                  </a:lnTo>
                  <a:lnTo>
                    <a:pt x="70" y="757"/>
                  </a:lnTo>
                  <a:lnTo>
                    <a:pt x="70" y="770"/>
                  </a:lnTo>
                  <a:lnTo>
                    <a:pt x="72" y="786"/>
                  </a:lnTo>
                  <a:lnTo>
                    <a:pt x="74" y="803"/>
                  </a:lnTo>
                  <a:lnTo>
                    <a:pt x="77" y="819"/>
                  </a:lnTo>
                  <a:lnTo>
                    <a:pt x="83" y="836"/>
                  </a:lnTo>
                  <a:lnTo>
                    <a:pt x="88" y="852"/>
                  </a:lnTo>
                  <a:lnTo>
                    <a:pt x="95" y="865"/>
                  </a:lnTo>
                  <a:lnTo>
                    <a:pt x="102" y="876"/>
                  </a:lnTo>
                  <a:lnTo>
                    <a:pt x="108" y="884"/>
                  </a:lnTo>
                  <a:lnTo>
                    <a:pt x="108" y="884"/>
                  </a:lnTo>
                  <a:lnTo>
                    <a:pt x="115" y="888"/>
                  </a:lnTo>
                  <a:lnTo>
                    <a:pt x="121" y="888"/>
                  </a:lnTo>
                  <a:lnTo>
                    <a:pt x="127" y="884"/>
                  </a:lnTo>
                  <a:lnTo>
                    <a:pt x="131" y="881"/>
                  </a:lnTo>
                  <a:lnTo>
                    <a:pt x="136" y="874"/>
                  </a:lnTo>
                  <a:lnTo>
                    <a:pt x="140" y="867"/>
                  </a:lnTo>
                  <a:lnTo>
                    <a:pt x="143" y="862"/>
                  </a:lnTo>
                  <a:lnTo>
                    <a:pt x="145" y="857"/>
                  </a:lnTo>
                  <a:lnTo>
                    <a:pt x="145" y="852"/>
                  </a:lnTo>
                  <a:lnTo>
                    <a:pt x="146" y="852"/>
                  </a:lnTo>
                  <a:lnTo>
                    <a:pt x="146" y="852"/>
                  </a:lnTo>
                  <a:lnTo>
                    <a:pt x="146" y="852"/>
                  </a:lnTo>
                  <a:lnTo>
                    <a:pt x="148" y="855"/>
                  </a:lnTo>
                  <a:lnTo>
                    <a:pt x="152" y="857"/>
                  </a:lnTo>
                  <a:lnTo>
                    <a:pt x="157" y="860"/>
                  </a:lnTo>
                  <a:lnTo>
                    <a:pt x="162" y="864"/>
                  </a:lnTo>
                  <a:lnTo>
                    <a:pt x="167" y="865"/>
                  </a:lnTo>
                  <a:lnTo>
                    <a:pt x="172" y="865"/>
                  </a:lnTo>
                  <a:lnTo>
                    <a:pt x="179" y="862"/>
                  </a:lnTo>
                  <a:lnTo>
                    <a:pt x="184" y="857"/>
                  </a:lnTo>
                  <a:lnTo>
                    <a:pt x="188" y="846"/>
                  </a:lnTo>
                  <a:lnTo>
                    <a:pt x="188" y="846"/>
                  </a:lnTo>
                  <a:lnTo>
                    <a:pt x="195" y="821"/>
                  </a:lnTo>
                  <a:lnTo>
                    <a:pt x="197" y="796"/>
                  </a:lnTo>
                  <a:lnTo>
                    <a:pt x="193" y="772"/>
                  </a:lnTo>
                  <a:lnTo>
                    <a:pt x="188" y="748"/>
                  </a:lnTo>
                  <a:lnTo>
                    <a:pt x="181" y="724"/>
                  </a:lnTo>
                  <a:lnTo>
                    <a:pt x="171" y="700"/>
                  </a:lnTo>
                  <a:lnTo>
                    <a:pt x="160" y="677"/>
                  </a:lnTo>
                  <a:lnTo>
                    <a:pt x="148" y="655"/>
                  </a:lnTo>
                  <a:lnTo>
                    <a:pt x="138" y="634"/>
                  </a:lnTo>
                  <a:lnTo>
                    <a:pt x="127" y="613"/>
                  </a:lnTo>
                  <a:lnTo>
                    <a:pt x="127" y="6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8" name="Freeform 1192">
              <a:extLst>
                <a:ext uri="{FF2B5EF4-FFF2-40B4-BE49-F238E27FC236}">
                  <a16:creationId xmlns:a16="http://schemas.microsoft.com/office/drawing/2014/main" id="{6B3A640E-FD1F-2E2D-3E8C-394372BF2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810"/>
              <a:ext cx="98" cy="444"/>
            </a:xfrm>
            <a:custGeom>
              <a:avLst/>
              <a:gdLst>
                <a:gd name="T0" fmla="*/ 124 w 197"/>
                <a:gd name="T1" fmla="*/ 603 h 888"/>
                <a:gd name="T2" fmla="*/ 110 w 197"/>
                <a:gd name="T3" fmla="*/ 556 h 888"/>
                <a:gd name="T4" fmla="*/ 93 w 197"/>
                <a:gd name="T5" fmla="*/ 485 h 888"/>
                <a:gd name="T6" fmla="*/ 72 w 197"/>
                <a:gd name="T7" fmla="*/ 401 h 888"/>
                <a:gd name="T8" fmla="*/ 51 w 197"/>
                <a:gd name="T9" fmla="*/ 307 h 888"/>
                <a:gd name="T10" fmla="*/ 41 w 197"/>
                <a:gd name="T11" fmla="*/ 261 h 888"/>
                <a:gd name="T12" fmla="*/ 27 w 197"/>
                <a:gd name="T13" fmla="*/ 178 h 888"/>
                <a:gd name="T14" fmla="*/ 15 w 197"/>
                <a:gd name="T15" fmla="*/ 105 h 888"/>
                <a:gd name="T16" fmla="*/ 7 w 197"/>
                <a:gd name="T17" fmla="*/ 46 h 888"/>
                <a:gd name="T18" fmla="*/ 1 w 197"/>
                <a:gd name="T19" fmla="*/ 10 h 888"/>
                <a:gd name="T20" fmla="*/ 0 w 197"/>
                <a:gd name="T21" fmla="*/ 0 h 888"/>
                <a:gd name="T22" fmla="*/ 1 w 197"/>
                <a:gd name="T23" fmla="*/ 10 h 888"/>
                <a:gd name="T24" fmla="*/ 5 w 197"/>
                <a:gd name="T25" fmla="*/ 46 h 888"/>
                <a:gd name="T26" fmla="*/ 10 w 197"/>
                <a:gd name="T27" fmla="*/ 96 h 888"/>
                <a:gd name="T28" fmla="*/ 17 w 197"/>
                <a:gd name="T29" fmla="*/ 155 h 888"/>
                <a:gd name="T30" fmla="*/ 26 w 197"/>
                <a:gd name="T31" fmla="*/ 217 h 888"/>
                <a:gd name="T32" fmla="*/ 31 w 197"/>
                <a:gd name="T33" fmla="*/ 248 h 888"/>
                <a:gd name="T34" fmla="*/ 45 w 197"/>
                <a:gd name="T35" fmla="*/ 319 h 888"/>
                <a:gd name="T36" fmla="*/ 57 w 197"/>
                <a:gd name="T37" fmla="*/ 381 h 888"/>
                <a:gd name="T38" fmla="*/ 67 w 197"/>
                <a:gd name="T39" fmla="*/ 437 h 888"/>
                <a:gd name="T40" fmla="*/ 77 w 197"/>
                <a:gd name="T41" fmla="*/ 485 h 888"/>
                <a:gd name="T42" fmla="*/ 86 w 197"/>
                <a:gd name="T43" fmla="*/ 525 h 888"/>
                <a:gd name="T44" fmla="*/ 89 w 197"/>
                <a:gd name="T45" fmla="*/ 542 h 888"/>
                <a:gd name="T46" fmla="*/ 91 w 197"/>
                <a:gd name="T47" fmla="*/ 584 h 888"/>
                <a:gd name="T48" fmla="*/ 89 w 197"/>
                <a:gd name="T49" fmla="*/ 632 h 888"/>
                <a:gd name="T50" fmla="*/ 84 w 197"/>
                <a:gd name="T51" fmla="*/ 682 h 888"/>
                <a:gd name="T52" fmla="*/ 77 w 197"/>
                <a:gd name="T53" fmla="*/ 725 h 888"/>
                <a:gd name="T54" fmla="*/ 72 w 197"/>
                <a:gd name="T55" fmla="*/ 744 h 888"/>
                <a:gd name="T56" fmla="*/ 70 w 197"/>
                <a:gd name="T57" fmla="*/ 770 h 888"/>
                <a:gd name="T58" fmla="*/ 74 w 197"/>
                <a:gd name="T59" fmla="*/ 803 h 888"/>
                <a:gd name="T60" fmla="*/ 83 w 197"/>
                <a:gd name="T61" fmla="*/ 836 h 888"/>
                <a:gd name="T62" fmla="*/ 95 w 197"/>
                <a:gd name="T63" fmla="*/ 865 h 888"/>
                <a:gd name="T64" fmla="*/ 108 w 197"/>
                <a:gd name="T65" fmla="*/ 884 h 888"/>
                <a:gd name="T66" fmla="*/ 115 w 197"/>
                <a:gd name="T67" fmla="*/ 888 h 888"/>
                <a:gd name="T68" fmla="*/ 127 w 197"/>
                <a:gd name="T69" fmla="*/ 884 h 888"/>
                <a:gd name="T70" fmla="*/ 136 w 197"/>
                <a:gd name="T71" fmla="*/ 874 h 888"/>
                <a:gd name="T72" fmla="*/ 143 w 197"/>
                <a:gd name="T73" fmla="*/ 862 h 888"/>
                <a:gd name="T74" fmla="*/ 145 w 197"/>
                <a:gd name="T75" fmla="*/ 852 h 888"/>
                <a:gd name="T76" fmla="*/ 146 w 197"/>
                <a:gd name="T77" fmla="*/ 852 h 888"/>
                <a:gd name="T78" fmla="*/ 148 w 197"/>
                <a:gd name="T79" fmla="*/ 855 h 888"/>
                <a:gd name="T80" fmla="*/ 157 w 197"/>
                <a:gd name="T81" fmla="*/ 860 h 888"/>
                <a:gd name="T82" fmla="*/ 167 w 197"/>
                <a:gd name="T83" fmla="*/ 865 h 888"/>
                <a:gd name="T84" fmla="*/ 179 w 197"/>
                <a:gd name="T85" fmla="*/ 862 h 888"/>
                <a:gd name="T86" fmla="*/ 188 w 197"/>
                <a:gd name="T87" fmla="*/ 846 h 888"/>
                <a:gd name="T88" fmla="*/ 195 w 197"/>
                <a:gd name="T89" fmla="*/ 821 h 888"/>
                <a:gd name="T90" fmla="*/ 193 w 197"/>
                <a:gd name="T91" fmla="*/ 772 h 888"/>
                <a:gd name="T92" fmla="*/ 181 w 197"/>
                <a:gd name="T93" fmla="*/ 724 h 888"/>
                <a:gd name="T94" fmla="*/ 160 w 197"/>
                <a:gd name="T95" fmla="*/ 677 h 888"/>
                <a:gd name="T96" fmla="*/ 138 w 197"/>
                <a:gd name="T97" fmla="*/ 634 h 888"/>
                <a:gd name="T98" fmla="*/ 127 w 197"/>
                <a:gd name="T99" fmla="*/ 613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888">
                  <a:moveTo>
                    <a:pt x="127" y="613"/>
                  </a:moveTo>
                  <a:lnTo>
                    <a:pt x="124" y="603"/>
                  </a:lnTo>
                  <a:lnTo>
                    <a:pt x="119" y="582"/>
                  </a:lnTo>
                  <a:lnTo>
                    <a:pt x="110" y="556"/>
                  </a:lnTo>
                  <a:lnTo>
                    <a:pt x="103" y="523"/>
                  </a:lnTo>
                  <a:lnTo>
                    <a:pt x="93" y="485"/>
                  </a:lnTo>
                  <a:lnTo>
                    <a:pt x="83" y="444"/>
                  </a:lnTo>
                  <a:lnTo>
                    <a:pt x="72" y="401"/>
                  </a:lnTo>
                  <a:lnTo>
                    <a:pt x="62" y="354"/>
                  </a:lnTo>
                  <a:lnTo>
                    <a:pt x="51" y="307"/>
                  </a:lnTo>
                  <a:lnTo>
                    <a:pt x="41" y="261"/>
                  </a:lnTo>
                  <a:lnTo>
                    <a:pt x="41" y="261"/>
                  </a:lnTo>
                  <a:lnTo>
                    <a:pt x="34" y="217"/>
                  </a:lnTo>
                  <a:lnTo>
                    <a:pt x="27" y="178"/>
                  </a:lnTo>
                  <a:lnTo>
                    <a:pt x="20" y="140"/>
                  </a:lnTo>
                  <a:lnTo>
                    <a:pt x="15" y="105"/>
                  </a:lnTo>
                  <a:lnTo>
                    <a:pt x="10" y="74"/>
                  </a:lnTo>
                  <a:lnTo>
                    <a:pt x="7" y="46"/>
                  </a:lnTo>
                  <a:lnTo>
                    <a:pt x="3" y="25"/>
                  </a:lnTo>
                  <a:lnTo>
                    <a:pt x="1" y="1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0"/>
                  </a:lnTo>
                  <a:lnTo>
                    <a:pt x="3" y="25"/>
                  </a:lnTo>
                  <a:lnTo>
                    <a:pt x="5" y="46"/>
                  </a:lnTo>
                  <a:lnTo>
                    <a:pt x="8" y="69"/>
                  </a:lnTo>
                  <a:lnTo>
                    <a:pt x="10" y="96"/>
                  </a:lnTo>
                  <a:lnTo>
                    <a:pt x="13" y="124"/>
                  </a:lnTo>
                  <a:lnTo>
                    <a:pt x="17" y="155"/>
                  </a:lnTo>
                  <a:lnTo>
                    <a:pt x="20" y="186"/>
                  </a:lnTo>
                  <a:lnTo>
                    <a:pt x="26" y="217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8" y="285"/>
                  </a:lnTo>
                  <a:lnTo>
                    <a:pt x="45" y="319"/>
                  </a:lnTo>
                  <a:lnTo>
                    <a:pt x="50" y="352"/>
                  </a:lnTo>
                  <a:lnTo>
                    <a:pt x="57" y="381"/>
                  </a:lnTo>
                  <a:lnTo>
                    <a:pt x="62" y="411"/>
                  </a:lnTo>
                  <a:lnTo>
                    <a:pt x="67" y="437"/>
                  </a:lnTo>
                  <a:lnTo>
                    <a:pt x="72" y="461"/>
                  </a:lnTo>
                  <a:lnTo>
                    <a:pt x="77" y="485"/>
                  </a:lnTo>
                  <a:lnTo>
                    <a:pt x="83" y="506"/>
                  </a:lnTo>
                  <a:lnTo>
                    <a:pt x="86" y="525"/>
                  </a:lnTo>
                  <a:lnTo>
                    <a:pt x="86" y="525"/>
                  </a:lnTo>
                  <a:lnTo>
                    <a:pt x="89" y="542"/>
                  </a:lnTo>
                  <a:lnTo>
                    <a:pt x="91" y="561"/>
                  </a:lnTo>
                  <a:lnTo>
                    <a:pt x="91" y="584"/>
                  </a:lnTo>
                  <a:lnTo>
                    <a:pt x="91" y="606"/>
                  </a:lnTo>
                  <a:lnTo>
                    <a:pt x="89" y="632"/>
                  </a:lnTo>
                  <a:lnTo>
                    <a:pt x="88" y="656"/>
                  </a:lnTo>
                  <a:lnTo>
                    <a:pt x="84" y="682"/>
                  </a:lnTo>
                  <a:lnTo>
                    <a:pt x="81" y="705"/>
                  </a:lnTo>
                  <a:lnTo>
                    <a:pt x="77" y="725"/>
                  </a:lnTo>
                  <a:lnTo>
                    <a:pt x="72" y="744"/>
                  </a:lnTo>
                  <a:lnTo>
                    <a:pt x="72" y="744"/>
                  </a:lnTo>
                  <a:lnTo>
                    <a:pt x="70" y="757"/>
                  </a:lnTo>
                  <a:lnTo>
                    <a:pt x="70" y="770"/>
                  </a:lnTo>
                  <a:lnTo>
                    <a:pt x="72" y="786"/>
                  </a:lnTo>
                  <a:lnTo>
                    <a:pt x="74" y="803"/>
                  </a:lnTo>
                  <a:lnTo>
                    <a:pt x="77" y="819"/>
                  </a:lnTo>
                  <a:lnTo>
                    <a:pt x="83" y="836"/>
                  </a:lnTo>
                  <a:lnTo>
                    <a:pt x="88" y="852"/>
                  </a:lnTo>
                  <a:lnTo>
                    <a:pt x="95" y="865"/>
                  </a:lnTo>
                  <a:lnTo>
                    <a:pt x="102" y="876"/>
                  </a:lnTo>
                  <a:lnTo>
                    <a:pt x="108" y="884"/>
                  </a:lnTo>
                  <a:lnTo>
                    <a:pt x="108" y="884"/>
                  </a:lnTo>
                  <a:lnTo>
                    <a:pt x="115" y="888"/>
                  </a:lnTo>
                  <a:lnTo>
                    <a:pt x="121" y="888"/>
                  </a:lnTo>
                  <a:lnTo>
                    <a:pt x="127" y="884"/>
                  </a:lnTo>
                  <a:lnTo>
                    <a:pt x="131" y="881"/>
                  </a:lnTo>
                  <a:lnTo>
                    <a:pt x="136" y="874"/>
                  </a:lnTo>
                  <a:lnTo>
                    <a:pt x="140" y="867"/>
                  </a:lnTo>
                  <a:lnTo>
                    <a:pt x="143" y="862"/>
                  </a:lnTo>
                  <a:lnTo>
                    <a:pt x="145" y="857"/>
                  </a:lnTo>
                  <a:lnTo>
                    <a:pt x="145" y="852"/>
                  </a:lnTo>
                  <a:lnTo>
                    <a:pt x="146" y="852"/>
                  </a:lnTo>
                  <a:lnTo>
                    <a:pt x="146" y="852"/>
                  </a:lnTo>
                  <a:lnTo>
                    <a:pt x="146" y="852"/>
                  </a:lnTo>
                  <a:lnTo>
                    <a:pt x="148" y="855"/>
                  </a:lnTo>
                  <a:lnTo>
                    <a:pt x="152" y="857"/>
                  </a:lnTo>
                  <a:lnTo>
                    <a:pt x="157" y="860"/>
                  </a:lnTo>
                  <a:lnTo>
                    <a:pt x="162" y="864"/>
                  </a:lnTo>
                  <a:lnTo>
                    <a:pt x="167" y="865"/>
                  </a:lnTo>
                  <a:lnTo>
                    <a:pt x="172" y="865"/>
                  </a:lnTo>
                  <a:lnTo>
                    <a:pt x="179" y="862"/>
                  </a:lnTo>
                  <a:lnTo>
                    <a:pt x="184" y="857"/>
                  </a:lnTo>
                  <a:lnTo>
                    <a:pt x="188" y="846"/>
                  </a:lnTo>
                  <a:lnTo>
                    <a:pt x="188" y="846"/>
                  </a:lnTo>
                  <a:lnTo>
                    <a:pt x="195" y="821"/>
                  </a:lnTo>
                  <a:lnTo>
                    <a:pt x="197" y="796"/>
                  </a:lnTo>
                  <a:lnTo>
                    <a:pt x="193" y="772"/>
                  </a:lnTo>
                  <a:lnTo>
                    <a:pt x="188" y="748"/>
                  </a:lnTo>
                  <a:lnTo>
                    <a:pt x="181" y="724"/>
                  </a:lnTo>
                  <a:lnTo>
                    <a:pt x="171" y="700"/>
                  </a:lnTo>
                  <a:lnTo>
                    <a:pt x="160" y="677"/>
                  </a:lnTo>
                  <a:lnTo>
                    <a:pt x="148" y="655"/>
                  </a:lnTo>
                  <a:lnTo>
                    <a:pt x="138" y="634"/>
                  </a:lnTo>
                  <a:lnTo>
                    <a:pt x="127" y="613"/>
                  </a:lnTo>
                  <a:lnTo>
                    <a:pt x="127" y="613"/>
                  </a:lnTo>
                </a:path>
              </a:pathLst>
            </a:custGeom>
            <a:noFill/>
            <a:ln w="7938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9" name="Freeform 1193">
              <a:extLst>
                <a:ext uri="{FF2B5EF4-FFF2-40B4-BE49-F238E27FC236}">
                  <a16:creationId xmlns:a16="http://schemas.microsoft.com/office/drawing/2014/main" id="{B6B4D3B1-DF3D-1481-34B1-B04EF8E86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624"/>
              <a:ext cx="140" cy="108"/>
            </a:xfrm>
            <a:custGeom>
              <a:avLst/>
              <a:gdLst>
                <a:gd name="T0" fmla="*/ 157 w 280"/>
                <a:gd name="T1" fmla="*/ 214 h 216"/>
                <a:gd name="T2" fmla="*/ 180 w 280"/>
                <a:gd name="T3" fmla="*/ 209 h 216"/>
                <a:gd name="T4" fmla="*/ 200 w 280"/>
                <a:gd name="T5" fmla="*/ 202 h 216"/>
                <a:gd name="T6" fmla="*/ 219 w 280"/>
                <a:gd name="T7" fmla="*/ 192 h 216"/>
                <a:gd name="T8" fmla="*/ 237 w 280"/>
                <a:gd name="T9" fmla="*/ 181 h 216"/>
                <a:gd name="T10" fmla="*/ 250 w 280"/>
                <a:gd name="T11" fmla="*/ 168 h 216"/>
                <a:gd name="T12" fmla="*/ 263 w 280"/>
                <a:gd name="T13" fmla="*/ 154 h 216"/>
                <a:gd name="T14" fmla="*/ 271 w 280"/>
                <a:gd name="T15" fmla="*/ 138 h 216"/>
                <a:gd name="T16" fmla="*/ 278 w 280"/>
                <a:gd name="T17" fmla="*/ 121 h 216"/>
                <a:gd name="T18" fmla="*/ 280 w 280"/>
                <a:gd name="T19" fmla="*/ 104 h 216"/>
                <a:gd name="T20" fmla="*/ 280 w 280"/>
                <a:gd name="T21" fmla="*/ 86 h 216"/>
                <a:gd name="T22" fmla="*/ 280 w 280"/>
                <a:gd name="T23" fmla="*/ 86 h 216"/>
                <a:gd name="T24" fmla="*/ 275 w 280"/>
                <a:gd name="T25" fmla="*/ 69 h 216"/>
                <a:gd name="T26" fmla="*/ 268 w 280"/>
                <a:gd name="T27" fmla="*/ 54 h 216"/>
                <a:gd name="T28" fmla="*/ 257 w 280"/>
                <a:gd name="T29" fmla="*/ 40 h 216"/>
                <a:gd name="T30" fmla="*/ 244 w 280"/>
                <a:gd name="T31" fmla="*/ 28 h 216"/>
                <a:gd name="T32" fmla="*/ 228 w 280"/>
                <a:gd name="T33" fmla="*/ 17 h 216"/>
                <a:gd name="T34" fmla="*/ 209 w 280"/>
                <a:gd name="T35" fmla="*/ 9 h 216"/>
                <a:gd name="T36" fmla="*/ 190 w 280"/>
                <a:gd name="T37" fmla="*/ 3 h 216"/>
                <a:gd name="T38" fmla="*/ 169 w 280"/>
                <a:gd name="T39" fmla="*/ 0 h 216"/>
                <a:gd name="T40" fmla="*/ 147 w 280"/>
                <a:gd name="T41" fmla="*/ 0 h 216"/>
                <a:gd name="T42" fmla="*/ 124 w 280"/>
                <a:gd name="T43" fmla="*/ 2 h 216"/>
                <a:gd name="T44" fmla="*/ 124 w 280"/>
                <a:gd name="T45" fmla="*/ 2 h 216"/>
                <a:gd name="T46" fmla="*/ 102 w 280"/>
                <a:gd name="T47" fmla="*/ 7 h 216"/>
                <a:gd name="T48" fmla="*/ 81 w 280"/>
                <a:gd name="T49" fmla="*/ 14 h 216"/>
                <a:gd name="T50" fmla="*/ 62 w 280"/>
                <a:gd name="T51" fmla="*/ 22 h 216"/>
                <a:gd name="T52" fmla="*/ 45 w 280"/>
                <a:gd name="T53" fmla="*/ 34 h 216"/>
                <a:gd name="T54" fmla="*/ 31 w 280"/>
                <a:gd name="T55" fmla="*/ 48 h 216"/>
                <a:gd name="T56" fmla="*/ 19 w 280"/>
                <a:gd name="T57" fmla="*/ 62 h 216"/>
                <a:gd name="T58" fmla="*/ 9 w 280"/>
                <a:gd name="T59" fmla="*/ 78 h 216"/>
                <a:gd name="T60" fmla="*/ 3 w 280"/>
                <a:gd name="T61" fmla="*/ 95 h 216"/>
                <a:gd name="T62" fmla="*/ 0 w 280"/>
                <a:gd name="T63" fmla="*/ 112 h 216"/>
                <a:gd name="T64" fmla="*/ 2 w 280"/>
                <a:gd name="T65" fmla="*/ 130 h 216"/>
                <a:gd name="T66" fmla="*/ 2 w 280"/>
                <a:gd name="T67" fmla="*/ 130 h 216"/>
                <a:gd name="T68" fmla="*/ 5 w 280"/>
                <a:gd name="T69" fmla="*/ 147 h 216"/>
                <a:gd name="T70" fmla="*/ 14 w 280"/>
                <a:gd name="T71" fmla="*/ 162 h 216"/>
                <a:gd name="T72" fmla="*/ 24 w 280"/>
                <a:gd name="T73" fmla="*/ 176 h 216"/>
                <a:gd name="T74" fmla="*/ 38 w 280"/>
                <a:gd name="T75" fmla="*/ 188 h 216"/>
                <a:gd name="T76" fmla="*/ 53 w 280"/>
                <a:gd name="T77" fmla="*/ 199 h 216"/>
                <a:gd name="T78" fmla="*/ 71 w 280"/>
                <a:gd name="T79" fmla="*/ 206 h 216"/>
                <a:gd name="T80" fmla="*/ 91 w 280"/>
                <a:gd name="T81" fmla="*/ 213 h 216"/>
                <a:gd name="T82" fmla="*/ 112 w 280"/>
                <a:gd name="T83" fmla="*/ 216 h 216"/>
                <a:gd name="T84" fmla="*/ 135 w 280"/>
                <a:gd name="T85" fmla="*/ 216 h 216"/>
                <a:gd name="T86" fmla="*/ 157 w 280"/>
                <a:gd name="T87" fmla="*/ 214 h 216"/>
                <a:gd name="T88" fmla="*/ 157 w 280"/>
                <a:gd name="T89" fmla="*/ 21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0" h="216">
                  <a:moveTo>
                    <a:pt x="157" y="214"/>
                  </a:moveTo>
                  <a:lnTo>
                    <a:pt x="180" y="209"/>
                  </a:lnTo>
                  <a:lnTo>
                    <a:pt x="200" y="202"/>
                  </a:lnTo>
                  <a:lnTo>
                    <a:pt x="219" y="192"/>
                  </a:lnTo>
                  <a:lnTo>
                    <a:pt x="237" y="181"/>
                  </a:lnTo>
                  <a:lnTo>
                    <a:pt x="250" y="168"/>
                  </a:lnTo>
                  <a:lnTo>
                    <a:pt x="263" y="154"/>
                  </a:lnTo>
                  <a:lnTo>
                    <a:pt x="271" y="138"/>
                  </a:lnTo>
                  <a:lnTo>
                    <a:pt x="278" y="121"/>
                  </a:lnTo>
                  <a:lnTo>
                    <a:pt x="280" y="104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75" y="69"/>
                  </a:lnTo>
                  <a:lnTo>
                    <a:pt x="268" y="54"/>
                  </a:lnTo>
                  <a:lnTo>
                    <a:pt x="257" y="40"/>
                  </a:lnTo>
                  <a:lnTo>
                    <a:pt x="244" y="28"/>
                  </a:lnTo>
                  <a:lnTo>
                    <a:pt x="228" y="17"/>
                  </a:lnTo>
                  <a:lnTo>
                    <a:pt x="209" y="9"/>
                  </a:lnTo>
                  <a:lnTo>
                    <a:pt x="190" y="3"/>
                  </a:lnTo>
                  <a:lnTo>
                    <a:pt x="169" y="0"/>
                  </a:lnTo>
                  <a:lnTo>
                    <a:pt x="147" y="0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02" y="7"/>
                  </a:lnTo>
                  <a:lnTo>
                    <a:pt x="81" y="14"/>
                  </a:lnTo>
                  <a:lnTo>
                    <a:pt x="62" y="22"/>
                  </a:lnTo>
                  <a:lnTo>
                    <a:pt x="45" y="34"/>
                  </a:lnTo>
                  <a:lnTo>
                    <a:pt x="31" y="48"/>
                  </a:lnTo>
                  <a:lnTo>
                    <a:pt x="19" y="62"/>
                  </a:lnTo>
                  <a:lnTo>
                    <a:pt x="9" y="78"/>
                  </a:lnTo>
                  <a:lnTo>
                    <a:pt x="3" y="95"/>
                  </a:lnTo>
                  <a:lnTo>
                    <a:pt x="0" y="112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5" y="147"/>
                  </a:lnTo>
                  <a:lnTo>
                    <a:pt x="14" y="162"/>
                  </a:lnTo>
                  <a:lnTo>
                    <a:pt x="24" y="176"/>
                  </a:lnTo>
                  <a:lnTo>
                    <a:pt x="38" y="188"/>
                  </a:lnTo>
                  <a:lnTo>
                    <a:pt x="53" y="199"/>
                  </a:lnTo>
                  <a:lnTo>
                    <a:pt x="71" y="206"/>
                  </a:lnTo>
                  <a:lnTo>
                    <a:pt x="91" y="213"/>
                  </a:lnTo>
                  <a:lnTo>
                    <a:pt x="112" y="216"/>
                  </a:lnTo>
                  <a:lnTo>
                    <a:pt x="135" y="216"/>
                  </a:lnTo>
                  <a:lnTo>
                    <a:pt x="157" y="214"/>
                  </a:lnTo>
                  <a:lnTo>
                    <a:pt x="157" y="214"/>
                  </a:lnTo>
                  <a:close/>
                </a:path>
              </a:pathLst>
            </a:custGeom>
            <a:solidFill>
              <a:srgbClr val="E56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0" name="Freeform 1194">
              <a:extLst>
                <a:ext uri="{FF2B5EF4-FFF2-40B4-BE49-F238E27FC236}">
                  <a16:creationId xmlns:a16="http://schemas.microsoft.com/office/drawing/2014/main" id="{81295C47-BBB3-6217-CCC1-31BE95A5E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624"/>
              <a:ext cx="140" cy="108"/>
            </a:xfrm>
            <a:custGeom>
              <a:avLst/>
              <a:gdLst>
                <a:gd name="T0" fmla="*/ 157 w 280"/>
                <a:gd name="T1" fmla="*/ 214 h 216"/>
                <a:gd name="T2" fmla="*/ 180 w 280"/>
                <a:gd name="T3" fmla="*/ 209 h 216"/>
                <a:gd name="T4" fmla="*/ 200 w 280"/>
                <a:gd name="T5" fmla="*/ 202 h 216"/>
                <a:gd name="T6" fmla="*/ 219 w 280"/>
                <a:gd name="T7" fmla="*/ 192 h 216"/>
                <a:gd name="T8" fmla="*/ 237 w 280"/>
                <a:gd name="T9" fmla="*/ 181 h 216"/>
                <a:gd name="T10" fmla="*/ 250 w 280"/>
                <a:gd name="T11" fmla="*/ 168 h 216"/>
                <a:gd name="T12" fmla="*/ 263 w 280"/>
                <a:gd name="T13" fmla="*/ 154 h 216"/>
                <a:gd name="T14" fmla="*/ 271 w 280"/>
                <a:gd name="T15" fmla="*/ 138 h 216"/>
                <a:gd name="T16" fmla="*/ 278 w 280"/>
                <a:gd name="T17" fmla="*/ 121 h 216"/>
                <a:gd name="T18" fmla="*/ 280 w 280"/>
                <a:gd name="T19" fmla="*/ 104 h 216"/>
                <a:gd name="T20" fmla="*/ 280 w 280"/>
                <a:gd name="T21" fmla="*/ 86 h 216"/>
                <a:gd name="T22" fmla="*/ 280 w 280"/>
                <a:gd name="T23" fmla="*/ 86 h 216"/>
                <a:gd name="T24" fmla="*/ 275 w 280"/>
                <a:gd name="T25" fmla="*/ 69 h 216"/>
                <a:gd name="T26" fmla="*/ 268 w 280"/>
                <a:gd name="T27" fmla="*/ 54 h 216"/>
                <a:gd name="T28" fmla="*/ 257 w 280"/>
                <a:gd name="T29" fmla="*/ 40 h 216"/>
                <a:gd name="T30" fmla="*/ 244 w 280"/>
                <a:gd name="T31" fmla="*/ 28 h 216"/>
                <a:gd name="T32" fmla="*/ 228 w 280"/>
                <a:gd name="T33" fmla="*/ 17 h 216"/>
                <a:gd name="T34" fmla="*/ 209 w 280"/>
                <a:gd name="T35" fmla="*/ 9 h 216"/>
                <a:gd name="T36" fmla="*/ 190 w 280"/>
                <a:gd name="T37" fmla="*/ 3 h 216"/>
                <a:gd name="T38" fmla="*/ 169 w 280"/>
                <a:gd name="T39" fmla="*/ 0 h 216"/>
                <a:gd name="T40" fmla="*/ 147 w 280"/>
                <a:gd name="T41" fmla="*/ 0 h 216"/>
                <a:gd name="T42" fmla="*/ 124 w 280"/>
                <a:gd name="T43" fmla="*/ 2 h 216"/>
                <a:gd name="T44" fmla="*/ 124 w 280"/>
                <a:gd name="T45" fmla="*/ 2 h 216"/>
                <a:gd name="T46" fmla="*/ 102 w 280"/>
                <a:gd name="T47" fmla="*/ 7 h 216"/>
                <a:gd name="T48" fmla="*/ 81 w 280"/>
                <a:gd name="T49" fmla="*/ 14 h 216"/>
                <a:gd name="T50" fmla="*/ 62 w 280"/>
                <a:gd name="T51" fmla="*/ 22 h 216"/>
                <a:gd name="T52" fmla="*/ 45 w 280"/>
                <a:gd name="T53" fmla="*/ 34 h 216"/>
                <a:gd name="T54" fmla="*/ 31 w 280"/>
                <a:gd name="T55" fmla="*/ 48 h 216"/>
                <a:gd name="T56" fmla="*/ 19 w 280"/>
                <a:gd name="T57" fmla="*/ 62 h 216"/>
                <a:gd name="T58" fmla="*/ 9 w 280"/>
                <a:gd name="T59" fmla="*/ 78 h 216"/>
                <a:gd name="T60" fmla="*/ 3 w 280"/>
                <a:gd name="T61" fmla="*/ 95 h 216"/>
                <a:gd name="T62" fmla="*/ 0 w 280"/>
                <a:gd name="T63" fmla="*/ 112 h 216"/>
                <a:gd name="T64" fmla="*/ 2 w 280"/>
                <a:gd name="T65" fmla="*/ 130 h 216"/>
                <a:gd name="T66" fmla="*/ 2 w 280"/>
                <a:gd name="T67" fmla="*/ 130 h 216"/>
                <a:gd name="T68" fmla="*/ 5 w 280"/>
                <a:gd name="T69" fmla="*/ 147 h 216"/>
                <a:gd name="T70" fmla="*/ 14 w 280"/>
                <a:gd name="T71" fmla="*/ 162 h 216"/>
                <a:gd name="T72" fmla="*/ 24 w 280"/>
                <a:gd name="T73" fmla="*/ 176 h 216"/>
                <a:gd name="T74" fmla="*/ 38 w 280"/>
                <a:gd name="T75" fmla="*/ 188 h 216"/>
                <a:gd name="T76" fmla="*/ 53 w 280"/>
                <a:gd name="T77" fmla="*/ 199 h 216"/>
                <a:gd name="T78" fmla="*/ 71 w 280"/>
                <a:gd name="T79" fmla="*/ 206 h 216"/>
                <a:gd name="T80" fmla="*/ 91 w 280"/>
                <a:gd name="T81" fmla="*/ 213 h 216"/>
                <a:gd name="T82" fmla="*/ 112 w 280"/>
                <a:gd name="T83" fmla="*/ 216 h 216"/>
                <a:gd name="T84" fmla="*/ 135 w 280"/>
                <a:gd name="T85" fmla="*/ 216 h 216"/>
                <a:gd name="T86" fmla="*/ 157 w 280"/>
                <a:gd name="T87" fmla="*/ 214 h 216"/>
                <a:gd name="T88" fmla="*/ 157 w 280"/>
                <a:gd name="T89" fmla="*/ 21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0" h="216">
                  <a:moveTo>
                    <a:pt x="157" y="214"/>
                  </a:moveTo>
                  <a:lnTo>
                    <a:pt x="180" y="209"/>
                  </a:lnTo>
                  <a:lnTo>
                    <a:pt x="200" y="202"/>
                  </a:lnTo>
                  <a:lnTo>
                    <a:pt x="219" y="192"/>
                  </a:lnTo>
                  <a:lnTo>
                    <a:pt x="237" y="181"/>
                  </a:lnTo>
                  <a:lnTo>
                    <a:pt x="250" y="168"/>
                  </a:lnTo>
                  <a:lnTo>
                    <a:pt x="263" y="154"/>
                  </a:lnTo>
                  <a:lnTo>
                    <a:pt x="271" y="138"/>
                  </a:lnTo>
                  <a:lnTo>
                    <a:pt x="278" y="121"/>
                  </a:lnTo>
                  <a:lnTo>
                    <a:pt x="280" y="104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75" y="69"/>
                  </a:lnTo>
                  <a:lnTo>
                    <a:pt x="268" y="54"/>
                  </a:lnTo>
                  <a:lnTo>
                    <a:pt x="257" y="40"/>
                  </a:lnTo>
                  <a:lnTo>
                    <a:pt x="244" y="28"/>
                  </a:lnTo>
                  <a:lnTo>
                    <a:pt x="228" y="17"/>
                  </a:lnTo>
                  <a:lnTo>
                    <a:pt x="209" y="9"/>
                  </a:lnTo>
                  <a:lnTo>
                    <a:pt x="190" y="3"/>
                  </a:lnTo>
                  <a:lnTo>
                    <a:pt x="169" y="0"/>
                  </a:lnTo>
                  <a:lnTo>
                    <a:pt x="147" y="0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02" y="7"/>
                  </a:lnTo>
                  <a:lnTo>
                    <a:pt x="81" y="14"/>
                  </a:lnTo>
                  <a:lnTo>
                    <a:pt x="62" y="22"/>
                  </a:lnTo>
                  <a:lnTo>
                    <a:pt x="45" y="34"/>
                  </a:lnTo>
                  <a:lnTo>
                    <a:pt x="31" y="48"/>
                  </a:lnTo>
                  <a:lnTo>
                    <a:pt x="19" y="62"/>
                  </a:lnTo>
                  <a:lnTo>
                    <a:pt x="9" y="78"/>
                  </a:lnTo>
                  <a:lnTo>
                    <a:pt x="3" y="95"/>
                  </a:lnTo>
                  <a:lnTo>
                    <a:pt x="0" y="112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5" y="147"/>
                  </a:lnTo>
                  <a:lnTo>
                    <a:pt x="14" y="162"/>
                  </a:lnTo>
                  <a:lnTo>
                    <a:pt x="24" y="176"/>
                  </a:lnTo>
                  <a:lnTo>
                    <a:pt x="38" y="188"/>
                  </a:lnTo>
                  <a:lnTo>
                    <a:pt x="53" y="199"/>
                  </a:lnTo>
                  <a:lnTo>
                    <a:pt x="71" y="206"/>
                  </a:lnTo>
                  <a:lnTo>
                    <a:pt x="91" y="213"/>
                  </a:lnTo>
                  <a:lnTo>
                    <a:pt x="112" y="216"/>
                  </a:lnTo>
                  <a:lnTo>
                    <a:pt x="135" y="216"/>
                  </a:lnTo>
                  <a:lnTo>
                    <a:pt x="157" y="214"/>
                  </a:lnTo>
                  <a:lnTo>
                    <a:pt x="157" y="214"/>
                  </a:lnTo>
                </a:path>
              </a:pathLst>
            </a:custGeom>
            <a:noFill/>
            <a:ln w="7938">
              <a:solidFill>
                <a:srgbClr val="2600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1" name="Freeform 1195">
              <a:extLst>
                <a:ext uri="{FF2B5EF4-FFF2-40B4-BE49-F238E27FC236}">
                  <a16:creationId xmlns:a16="http://schemas.microsoft.com/office/drawing/2014/main" id="{5B82B424-6667-B160-5AB5-39DC22307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628"/>
              <a:ext cx="130" cy="100"/>
            </a:xfrm>
            <a:custGeom>
              <a:avLst/>
              <a:gdLst>
                <a:gd name="T0" fmla="*/ 0 w 259"/>
                <a:gd name="T1" fmla="*/ 119 h 200"/>
                <a:gd name="T2" fmla="*/ 5 w 259"/>
                <a:gd name="T3" fmla="*/ 135 h 200"/>
                <a:gd name="T4" fmla="*/ 12 w 259"/>
                <a:gd name="T5" fmla="*/ 150 h 200"/>
                <a:gd name="T6" fmla="*/ 22 w 259"/>
                <a:gd name="T7" fmla="*/ 162 h 200"/>
                <a:gd name="T8" fmla="*/ 34 w 259"/>
                <a:gd name="T9" fmla="*/ 174 h 200"/>
                <a:gd name="T10" fmla="*/ 48 w 259"/>
                <a:gd name="T11" fmla="*/ 183 h 200"/>
                <a:gd name="T12" fmla="*/ 65 w 259"/>
                <a:gd name="T13" fmla="*/ 192 h 200"/>
                <a:gd name="T14" fmla="*/ 82 w 259"/>
                <a:gd name="T15" fmla="*/ 197 h 200"/>
                <a:gd name="T16" fmla="*/ 103 w 259"/>
                <a:gd name="T17" fmla="*/ 200 h 200"/>
                <a:gd name="T18" fmla="*/ 122 w 259"/>
                <a:gd name="T19" fmla="*/ 200 h 200"/>
                <a:gd name="T20" fmla="*/ 145 w 259"/>
                <a:gd name="T21" fmla="*/ 199 h 200"/>
                <a:gd name="T22" fmla="*/ 145 w 259"/>
                <a:gd name="T23" fmla="*/ 199 h 200"/>
                <a:gd name="T24" fmla="*/ 165 w 259"/>
                <a:gd name="T25" fmla="*/ 193 h 200"/>
                <a:gd name="T26" fmla="*/ 184 w 259"/>
                <a:gd name="T27" fmla="*/ 188 h 200"/>
                <a:gd name="T28" fmla="*/ 202 w 259"/>
                <a:gd name="T29" fmla="*/ 178 h 200"/>
                <a:gd name="T30" fmla="*/ 217 w 259"/>
                <a:gd name="T31" fmla="*/ 167 h 200"/>
                <a:gd name="T32" fmla="*/ 231 w 259"/>
                <a:gd name="T33" fmla="*/ 155 h 200"/>
                <a:gd name="T34" fmla="*/ 241 w 259"/>
                <a:gd name="T35" fmla="*/ 142 h 200"/>
                <a:gd name="T36" fmla="*/ 250 w 259"/>
                <a:gd name="T37" fmla="*/ 128 h 200"/>
                <a:gd name="T38" fmla="*/ 257 w 259"/>
                <a:gd name="T39" fmla="*/ 112 h 200"/>
                <a:gd name="T40" fmla="*/ 259 w 259"/>
                <a:gd name="T41" fmla="*/ 97 h 200"/>
                <a:gd name="T42" fmla="*/ 259 w 259"/>
                <a:gd name="T43" fmla="*/ 79 h 200"/>
                <a:gd name="T44" fmla="*/ 259 w 259"/>
                <a:gd name="T45" fmla="*/ 79 h 200"/>
                <a:gd name="T46" fmla="*/ 254 w 259"/>
                <a:gd name="T47" fmla="*/ 64 h 200"/>
                <a:gd name="T48" fmla="*/ 247 w 259"/>
                <a:gd name="T49" fmla="*/ 50 h 200"/>
                <a:gd name="T50" fmla="*/ 236 w 259"/>
                <a:gd name="T51" fmla="*/ 36 h 200"/>
                <a:gd name="T52" fmla="*/ 224 w 259"/>
                <a:gd name="T53" fmla="*/ 26 h 200"/>
                <a:gd name="T54" fmla="*/ 210 w 259"/>
                <a:gd name="T55" fmla="*/ 15 h 200"/>
                <a:gd name="T56" fmla="*/ 193 w 259"/>
                <a:gd name="T57" fmla="*/ 8 h 200"/>
                <a:gd name="T58" fmla="*/ 176 w 259"/>
                <a:gd name="T59" fmla="*/ 3 h 200"/>
                <a:gd name="T60" fmla="*/ 155 w 259"/>
                <a:gd name="T61" fmla="*/ 0 h 200"/>
                <a:gd name="T62" fmla="*/ 134 w 259"/>
                <a:gd name="T63" fmla="*/ 0 h 200"/>
                <a:gd name="T64" fmla="*/ 114 w 259"/>
                <a:gd name="T65" fmla="*/ 2 h 200"/>
                <a:gd name="T66" fmla="*/ 114 w 259"/>
                <a:gd name="T67" fmla="*/ 2 h 200"/>
                <a:gd name="T68" fmla="*/ 93 w 259"/>
                <a:gd name="T69" fmla="*/ 5 h 200"/>
                <a:gd name="T70" fmla="*/ 74 w 259"/>
                <a:gd name="T71" fmla="*/ 12 h 200"/>
                <a:gd name="T72" fmla="*/ 57 w 259"/>
                <a:gd name="T73" fmla="*/ 21 h 200"/>
                <a:gd name="T74" fmla="*/ 41 w 259"/>
                <a:gd name="T75" fmla="*/ 31 h 200"/>
                <a:gd name="T76" fmla="*/ 27 w 259"/>
                <a:gd name="T77" fmla="*/ 45 h 200"/>
                <a:gd name="T78" fmla="*/ 15 w 259"/>
                <a:gd name="T79" fmla="*/ 57 h 200"/>
                <a:gd name="T80" fmla="*/ 6 w 259"/>
                <a:gd name="T81" fmla="*/ 72 h 200"/>
                <a:gd name="T82" fmla="*/ 1 w 259"/>
                <a:gd name="T83" fmla="*/ 88 h 200"/>
                <a:gd name="T84" fmla="*/ 0 w 259"/>
                <a:gd name="T85" fmla="*/ 104 h 200"/>
                <a:gd name="T86" fmla="*/ 0 w 259"/>
                <a:gd name="T87" fmla="*/ 119 h 200"/>
                <a:gd name="T88" fmla="*/ 0 w 259"/>
                <a:gd name="T89" fmla="*/ 11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9" h="200">
                  <a:moveTo>
                    <a:pt x="0" y="119"/>
                  </a:moveTo>
                  <a:lnTo>
                    <a:pt x="5" y="135"/>
                  </a:lnTo>
                  <a:lnTo>
                    <a:pt x="12" y="150"/>
                  </a:lnTo>
                  <a:lnTo>
                    <a:pt x="22" y="162"/>
                  </a:lnTo>
                  <a:lnTo>
                    <a:pt x="34" y="174"/>
                  </a:lnTo>
                  <a:lnTo>
                    <a:pt x="48" y="183"/>
                  </a:lnTo>
                  <a:lnTo>
                    <a:pt x="65" y="192"/>
                  </a:lnTo>
                  <a:lnTo>
                    <a:pt x="82" y="197"/>
                  </a:lnTo>
                  <a:lnTo>
                    <a:pt x="103" y="200"/>
                  </a:lnTo>
                  <a:lnTo>
                    <a:pt x="122" y="200"/>
                  </a:lnTo>
                  <a:lnTo>
                    <a:pt x="145" y="199"/>
                  </a:lnTo>
                  <a:lnTo>
                    <a:pt x="145" y="199"/>
                  </a:lnTo>
                  <a:lnTo>
                    <a:pt x="165" y="193"/>
                  </a:lnTo>
                  <a:lnTo>
                    <a:pt x="184" y="188"/>
                  </a:lnTo>
                  <a:lnTo>
                    <a:pt x="202" y="178"/>
                  </a:lnTo>
                  <a:lnTo>
                    <a:pt x="217" y="167"/>
                  </a:lnTo>
                  <a:lnTo>
                    <a:pt x="231" y="155"/>
                  </a:lnTo>
                  <a:lnTo>
                    <a:pt x="241" y="142"/>
                  </a:lnTo>
                  <a:lnTo>
                    <a:pt x="250" y="128"/>
                  </a:lnTo>
                  <a:lnTo>
                    <a:pt x="257" y="112"/>
                  </a:lnTo>
                  <a:lnTo>
                    <a:pt x="259" y="97"/>
                  </a:lnTo>
                  <a:lnTo>
                    <a:pt x="259" y="79"/>
                  </a:lnTo>
                  <a:lnTo>
                    <a:pt x="259" y="79"/>
                  </a:lnTo>
                  <a:lnTo>
                    <a:pt x="254" y="64"/>
                  </a:lnTo>
                  <a:lnTo>
                    <a:pt x="247" y="50"/>
                  </a:lnTo>
                  <a:lnTo>
                    <a:pt x="236" y="36"/>
                  </a:lnTo>
                  <a:lnTo>
                    <a:pt x="224" y="26"/>
                  </a:lnTo>
                  <a:lnTo>
                    <a:pt x="210" y="15"/>
                  </a:lnTo>
                  <a:lnTo>
                    <a:pt x="193" y="8"/>
                  </a:lnTo>
                  <a:lnTo>
                    <a:pt x="176" y="3"/>
                  </a:lnTo>
                  <a:lnTo>
                    <a:pt x="155" y="0"/>
                  </a:lnTo>
                  <a:lnTo>
                    <a:pt x="134" y="0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93" y="5"/>
                  </a:lnTo>
                  <a:lnTo>
                    <a:pt x="74" y="12"/>
                  </a:lnTo>
                  <a:lnTo>
                    <a:pt x="57" y="21"/>
                  </a:lnTo>
                  <a:lnTo>
                    <a:pt x="41" y="31"/>
                  </a:lnTo>
                  <a:lnTo>
                    <a:pt x="27" y="45"/>
                  </a:lnTo>
                  <a:lnTo>
                    <a:pt x="15" y="57"/>
                  </a:lnTo>
                  <a:lnTo>
                    <a:pt x="6" y="72"/>
                  </a:lnTo>
                  <a:lnTo>
                    <a:pt x="1" y="88"/>
                  </a:lnTo>
                  <a:lnTo>
                    <a:pt x="0" y="104"/>
                  </a:lnTo>
                  <a:lnTo>
                    <a:pt x="0" y="119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ED8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2" name="Freeform 1196">
              <a:extLst>
                <a:ext uri="{FF2B5EF4-FFF2-40B4-BE49-F238E27FC236}">
                  <a16:creationId xmlns:a16="http://schemas.microsoft.com/office/drawing/2014/main" id="{501C4B8E-F880-8321-82A1-1EF99F9A7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631"/>
              <a:ext cx="120" cy="93"/>
            </a:xfrm>
            <a:custGeom>
              <a:avLst/>
              <a:gdLst>
                <a:gd name="T0" fmla="*/ 2 w 241"/>
                <a:gd name="T1" fmla="*/ 110 h 185"/>
                <a:gd name="T2" fmla="*/ 6 w 241"/>
                <a:gd name="T3" fmla="*/ 124 h 185"/>
                <a:gd name="T4" fmla="*/ 13 w 241"/>
                <a:gd name="T5" fmla="*/ 138 h 185"/>
                <a:gd name="T6" fmla="*/ 21 w 241"/>
                <a:gd name="T7" fmla="*/ 150 h 185"/>
                <a:gd name="T8" fmla="*/ 33 w 241"/>
                <a:gd name="T9" fmla="*/ 160 h 185"/>
                <a:gd name="T10" fmla="*/ 47 w 241"/>
                <a:gd name="T11" fmla="*/ 169 h 185"/>
                <a:gd name="T12" fmla="*/ 61 w 241"/>
                <a:gd name="T13" fmla="*/ 176 h 185"/>
                <a:gd name="T14" fmla="*/ 78 w 241"/>
                <a:gd name="T15" fmla="*/ 181 h 185"/>
                <a:gd name="T16" fmla="*/ 95 w 241"/>
                <a:gd name="T17" fmla="*/ 185 h 185"/>
                <a:gd name="T18" fmla="*/ 114 w 241"/>
                <a:gd name="T19" fmla="*/ 185 h 185"/>
                <a:gd name="T20" fmla="*/ 135 w 241"/>
                <a:gd name="T21" fmla="*/ 183 h 185"/>
                <a:gd name="T22" fmla="*/ 135 w 241"/>
                <a:gd name="T23" fmla="*/ 183 h 185"/>
                <a:gd name="T24" fmla="*/ 154 w 241"/>
                <a:gd name="T25" fmla="*/ 180 h 185"/>
                <a:gd name="T26" fmla="*/ 172 w 241"/>
                <a:gd name="T27" fmla="*/ 173 h 185"/>
                <a:gd name="T28" fmla="*/ 187 w 241"/>
                <a:gd name="T29" fmla="*/ 164 h 185"/>
                <a:gd name="T30" fmla="*/ 203 w 241"/>
                <a:gd name="T31" fmla="*/ 155 h 185"/>
                <a:gd name="T32" fmla="*/ 215 w 241"/>
                <a:gd name="T33" fmla="*/ 143 h 185"/>
                <a:gd name="T34" fmla="*/ 225 w 241"/>
                <a:gd name="T35" fmla="*/ 131 h 185"/>
                <a:gd name="T36" fmla="*/ 234 w 241"/>
                <a:gd name="T37" fmla="*/ 117 h 185"/>
                <a:gd name="T38" fmla="*/ 239 w 241"/>
                <a:gd name="T39" fmla="*/ 103 h 185"/>
                <a:gd name="T40" fmla="*/ 241 w 241"/>
                <a:gd name="T41" fmla="*/ 88 h 185"/>
                <a:gd name="T42" fmla="*/ 241 w 241"/>
                <a:gd name="T43" fmla="*/ 74 h 185"/>
                <a:gd name="T44" fmla="*/ 241 w 241"/>
                <a:gd name="T45" fmla="*/ 74 h 185"/>
                <a:gd name="T46" fmla="*/ 235 w 241"/>
                <a:gd name="T47" fmla="*/ 59 h 185"/>
                <a:gd name="T48" fmla="*/ 229 w 241"/>
                <a:gd name="T49" fmla="*/ 46 h 185"/>
                <a:gd name="T50" fmla="*/ 220 w 241"/>
                <a:gd name="T51" fmla="*/ 34 h 185"/>
                <a:gd name="T52" fmla="*/ 208 w 241"/>
                <a:gd name="T53" fmla="*/ 24 h 185"/>
                <a:gd name="T54" fmla="*/ 196 w 241"/>
                <a:gd name="T55" fmla="*/ 15 h 185"/>
                <a:gd name="T56" fmla="*/ 180 w 241"/>
                <a:gd name="T57" fmla="*/ 8 h 185"/>
                <a:gd name="T58" fmla="*/ 163 w 241"/>
                <a:gd name="T59" fmla="*/ 3 h 185"/>
                <a:gd name="T60" fmla="*/ 146 w 241"/>
                <a:gd name="T61" fmla="*/ 0 h 185"/>
                <a:gd name="T62" fmla="*/ 127 w 241"/>
                <a:gd name="T63" fmla="*/ 0 h 185"/>
                <a:gd name="T64" fmla="*/ 106 w 241"/>
                <a:gd name="T65" fmla="*/ 1 h 185"/>
                <a:gd name="T66" fmla="*/ 106 w 241"/>
                <a:gd name="T67" fmla="*/ 1 h 185"/>
                <a:gd name="T68" fmla="*/ 87 w 241"/>
                <a:gd name="T69" fmla="*/ 5 h 185"/>
                <a:gd name="T70" fmla="*/ 70 w 241"/>
                <a:gd name="T71" fmla="*/ 12 h 185"/>
                <a:gd name="T72" fmla="*/ 54 w 241"/>
                <a:gd name="T73" fmla="*/ 19 h 185"/>
                <a:gd name="T74" fmla="*/ 38 w 241"/>
                <a:gd name="T75" fmla="*/ 29 h 185"/>
                <a:gd name="T76" fmla="*/ 26 w 241"/>
                <a:gd name="T77" fmla="*/ 40 h 185"/>
                <a:gd name="T78" fmla="*/ 16 w 241"/>
                <a:gd name="T79" fmla="*/ 53 h 185"/>
                <a:gd name="T80" fmla="*/ 9 w 241"/>
                <a:gd name="T81" fmla="*/ 65 h 185"/>
                <a:gd name="T82" fmla="*/ 4 w 241"/>
                <a:gd name="T83" fmla="*/ 81 h 185"/>
                <a:gd name="T84" fmla="*/ 0 w 241"/>
                <a:gd name="T85" fmla="*/ 95 h 185"/>
                <a:gd name="T86" fmla="*/ 2 w 241"/>
                <a:gd name="T87" fmla="*/ 110 h 185"/>
                <a:gd name="T88" fmla="*/ 2 w 241"/>
                <a:gd name="T89" fmla="*/ 11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1" h="185">
                  <a:moveTo>
                    <a:pt x="2" y="110"/>
                  </a:moveTo>
                  <a:lnTo>
                    <a:pt x="6" y="124"/>
                  </a:lnTo>
                  <a:lnTo>
                    <a:pt x="13" y="138"/>
                  </a:lnTo>
                  <a:lnTo>
                    <a:pt x="21" y="150"/>
                  </a:lnTo>
                  <a:lnTo>
                    <a:pt x="33" y="160"/>
                  </a:lnTo>
                  <a:lnTo>
                    <a:pt x="47" y="169"/>
                  </a:lnTo>
                  <a:lnTo>
                    <a:pt x="61" y="176"/>
                  </a:lnTo>
                  <a:lnTo>
                    <a:pt x="78" y="181"/>
                  </a:lnTo>
                  <a:lnTo>
                    <a:pt x="95" y="185"/>
                  </a:lnTo>
                  <a:lnTo>
                    <a:pt x="114" y="185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54" y="180"/>
                  </a:lnTo>
                  <a:lnTo>
                    <a:pt x="172" y="173"/>
                  </a:lnTo>
                  <a:lnTo>
                    <a:pt x="187" y="164"/>
                  </a:lnTo>
                  <a:lnTo>
                    <a:pt x="203" y="155"/>
                  </a:lnTo>
                  <a:lnTo>
                    <a:pt x="215" y="143"/>
                  </a:lnTo>
                  <a:lnTo>
                    <a:pt x="225" y="131"/>
                  </a:lnTo>
                  <a:lnTo>
                    <a:pt x="234" y="117"/>
                  </a:lnTo>
                  <a:lnTo>
                    <a:pt x="239" y="103"/>
                  </a:lnTo>
                  <a:lnTo>
                    <a:pt x="241" y="88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35" y="59"/>
                  </a:lnTo>
                  <a:lnTo>
                    <a:pt x="229" y="46"/>
                  </a:lnTo>
                  <a:lnTo>
                    <a:pt x="220" y="34"/>
                  </a:lnTo>
                  <a:lnTo>
                    <a:pt x="208" y="24"/>
                  </a:lnTo>
                  <a:lnTo>
                    <a:pt x="196" y="15"/>
                  </a:lnTo>
                  <a:lnTo>
                    <a:pt x="180" y="8"/>
                  </a:lnTo>
                  <a:lnTo>
                    <a:pt x="163" y="3"/>
                  </a:lnTo>
                  <a:lnTo>
                    <a:pt x="146" y="0"/>
                  </a:lnTo>
                  <a:lnTo>
                    <a:pt x="127" y="0"/>
                  </a:lnTo>
                  <a:lnTo>
                    <a:pt x="106" y="1"/>
                  </a:lnTo>
                  <a:lnTo>
                    <a:pt x="106" y="1"/>
                  </a:lnTo>
                  <a:lnTo>
                    <a:pt x="87" y="5"/>
                  </a:lnTo>
                  <a:lnTo>
                    <a:pt x="70" y="12"/>
                  </a:lnTo>
                  <a:lnTo>
                    <a:pt x="54" y="19"/>
                  </a:lnTo>
                  <a:lnTo>
                    <a:pt x="38" y="29"/>
                  </a:lnTo>
                  <a:lnTo>
                    <a:pt x="26" y="40"/>
                  </a:lnTo>
                  <a:lnTo>
                    <a:pt x="16" y="53"/>
                  </a:lnTo>
                  <a:lnTo>
                    <a:pt x="9" y="65"/>
                  </a:lnTo>
                  <a:lnTo>
                    <a:pt x="4" y="81"/>
                  </a:lnTo>
                  <a:lnTo>
                    <a:pt x="0" y="95"/>
                  </a:lnTo>
                  <a:lnTo>
                    <a:pt x="2" y="110"/>
                  </a:lnTo>
                  <a:lnTo>
                    <a:pt x="2" y="110"/>
                  </a:lnTo>
                  <a:close/>
                </a:path>
              </a:pathLst>
            </a:custGeom>
            <a:solidFill>
              <a:srgbClr val="F6B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3" name="Freeform 1197">
              <a:extLst>
                <a:ext uri="{FF2B5EF4-FFF2-40B4-BE49-F238E27FC236}">
                  <a16:creationId xmlns:a16="http://schemas.microsoft.com/office/drawing/2014/main" id="{90BEBF5E-39EA-0D66-5F61-5F9D78AF1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635"/>
              <a:ext cx="110" cy="85"/>
            </a:xfrm>
            <a:custGeom>
              <a:avLst/>
              <a:gdLst>
                <a:gd name="T0" fmla="*/ 123 w 220"/>
                <a:gd name="T1" fmla="*/ 167 h 169"/>
                <a:gd name="T2" fmla="*/ 140 w 220"/>
                <a:gd name="T3" fmla="*/ 164 h 169"/>
                <a:gd name="T4" fmla="*/ 156 w 220"/>
                <a:gd name="T5" fmla="*/ 159 h 169"/>
                <a:gd name="T6" fmla="*/ 171 w 220"/>
                <a:gd name="T7" fmla="*/ 150 h 169"/>
                <a:gd name="T8" fmla="*/ 183 w 220"/>
                <a:gd name="T9" fmla="*/ 141 h 169"/>
                <a:gd name="T10" fmla="*/ 195 w 220"/>
                <a:gd name="T11" fmla="*/ 131 h 169"/>
                <a:gd name="T12" fmla="*/ 206 w 220"/>
                <a:gd name="T13" fmla="*/ 119 h 169"/>
                <a:gd name="T14" fmla="*/ 213 w 220"/>
                <a:gd name="T15" fmla="*/ 107 h 169"/>
                <a:gd name="T16" fmla="*/ 216 w 220"/>
                <a:gd name="T17" fmla="*/ 95 h 169"/>
                <a:gd name="T18" fmla="*/ 220 w 220"/>
                <a:gd name="T19" fmla="*/ 81 h 169"/>
                <a:gd name="T20" fmla="*/ 218 w 220"/>
                <a:gd name="T21" fmla="*/ 67 h 169"/>
                <a:gd name="T22" fmla="*/ 218 w 220"/>
                <a:gd name="T23" fmla="*/ 67 h 169"/>
                <a:gd name="T24" fmla="*/ 214 w 220"/>
                <a:gd name="T25" fmla="*/ 53 h 169"/>
                <a:gd name="T26" fmla="*/ 209 w 220"/>
                <a:gd name="T27" fmla="*/ 41 h 169"/>
                <a:gd name="T28" fmla="*/ 201 w 220"/>
                <a:gd name="T29" fmla="*/ 31 h 169"/>
                <a:gd name="T30" fmla="*/ 190 w 220"/>
                <a:gd name="T31" fmla="*/ 20 h 169"/>
                <a:gd name="T32" fmla="*/ 178 w 220"/>
                <a:gd name="T33" fmla="*/ 13 h 169"/>
                <a:gd name="T34" fmla="*/ 164 w 220"/>
                <a:gd name="T35" fmla="*/ 7 h 169"/>
                <a:gd name="T36" fmla="*/ 149 w 220"/>
                <a:gd name="T37" fmla="*/ 1 h 169"/>
                <a:gd name="T38" fmla="*/ 131 w 220"/>
                <a:gd name="T39" fmla="*/ 0 h 169"/>
                <a:gd name="T40" fmla="*/ 114 w 220"/>
                <a:gd name="T41" fmla="*/ 0 h 169"/>
                <a:gd name="T42" fmla="*/ 97 w 220"/>
                <a:gd name="T43" fmla="*/ 0 h 169"/>
                <a:gd name="T44" fmla="*/ 97 w 220"/>
                <a:gd name="T45" fmla="*/ 0 h 169"/>
                <a:gd name="T46" fmla="*/ 80 w 220"/>
                <a:gd name="T47" fmla="*/ 5 h 169"/>
                <a:gd name="T48" fmla="*/ 62 w 220"/>
                <a:gd name="T49" fmla="*/ 10 h 169"/>
                <a:gd name="T50" fmla="*/ 48 w 220"/>
                <a:gd name="T51" fmla="*/ 17 h 169"/>
                <a:gd name="T52" fmla="*/ 35 w 220"/>
                <a:gd name="T53" fmla="*/ 27 h 169"/>
                <a:gd name="T54" fmla="*/ 23 w 220"/>
                <a:gd name="T55" fmla="*/ 36 h 169"/>
                <a:gd name="T56" fmla="*/ 14 w 220"/>
                <a:gd name="T57" fmla="*/ 48 h 169"/>
                <a:gd name="T58" fmla="*/ 7 w 220"/>
                <a:gd name="T59" fmla="*/ 60 h 169"/>
                <a:gd name="T60" fmla="*/ 2 w 220"/>
                <a:gd name="T61" fmla="*/ 74 h 169"/>
                <a:gd name="T62" fmla="*/ 0 w 220"/>
                <a:gd name="T63" fmla="*/ 86 h 169"/>
                <a:gd name="T64" fmla="*/ 0 w 220"/>
                <a:gd name="T65" fmla="*/ 100 h 169"/>
                <a:gd name="T66" fmla="*/ 0 w 220"/>
                <a:gd name="T67" fmla="*/ 100 h 169"/>
                <a:gd name="T68" fmla="*/ 4 w 220"/>
                <a:gd name="T69" fmla="*/ 114 h 169"/>
                <a:gd name="T70" fmla="*/ 10 w 220"/>
                <a:gd name="T71" fmla="*/ 126 h 169"/>
                <a:gd name="T72" fmla="*/ 17 w 220"/>
                <a:gd name="T73" fmla="*/ 138 h 169"/>
                <a:gd name="T74" fmla="*/ 29 w 220"/>
                <a:gd name="T75" fmla="*/ 147 h 169"/>
                <a:gd name="T76" fmla="*/ 42 w 220"/>
                <a:gd name="T77" fmla="*/ 155 h 169"/>
                <a:gd name="T78" fmla="*/ 55 w 220"/>
                <a:gd name="T79" fmla="*/ 160 h 169"/>
                <a:gd name="T80" fmla="*/ 71 w 220"/>
                <a:gd name="T81" fmla="*/ 166 h 169"/>
                <a:gd name="T82" fmla="*/ 86 w 220"/>
                <a:gd name="T83" fmla="*/ 169 h 169"/>
                <a:gd name="T84" fmla="*/ 104 w 220"/>
                <a:gd name="T85" fmla="*/ 169 h 169"/>
                <a:gd name="T86" fmla="*/ 123 w 220"/>
                <a:gd name="T87" fmla="*/ 167 h 169"/>
                <a:gd name="T88" fmla="*/ 123 w 220"/>
                <a:gd name="T89" fmla="*/ 16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0" h="169">
                  <a:moveTo>
                    <a:pt x="123" y="167"/>
                  </a:moveTo>
                  <a:lnTo>
                    <a:pt x="140" y="164"/>
                  </a:lnTo>
                  <a:lnTo>
                    <a:pt x="156" y="159"/>
                  </a:lnTo>
                  <a:lnTo>
                    <a:pt x="171" y="150"/>
                  </a:lnTo>
                  <a:lnTo>
                    <a:pt x="183" y="141"/>
                  </a:lnTo>
                  <a:lnTo>
                    <a:pt x="195" y="131"/>
                  </a:lnTo>
                  <a:lnTo>
                    <a:pt x="206" y="119"/>
                  </a:lnTo>
                  <a:lnTo>
                    <a:pt x="213" y="107"/>
                  </a:lnTo>
                  <a:lnTo>
                    <a:pt x="216" y="95"/>
                  </a:lnTo>
                  <a:lnTo>
                    <a:pt x="220" y="81"/>
                  </a:lnTo>
                  <a:lnTo>
                    <a:pt x="218" y="67"/>
                  </a:lnTo>
                  <a:lnTo>
                    <a:pt x="218" y="67"/>
                  </a:lnTo>
                  <a:lnTo>
                    <a:pt x="214" y="53"/>
                  </a:lnTo>
                  <a:lnTo>
                    <a:pt x="209" y="41"/>
                  </a:lnTo>
                  <a:lnTo>
                    <a:pt x="201" y="31"/>
                  </a:lnTo>
                  <a:lnTo>
                    <a:pt x="190" y="20"/>
                  </a:lnTo>
                  <a:lnTo>
                    <a:pt x="178" y="13"/>
                  </a:lnTo>
                  <a:lnTo>
                    <a:pt x="164" y="7"/>
                  </a:lnTo>
                  <a:lnTo>
                    <a:pt x="149" y="1"/>
                  </a:lnTo>
                  <a:lnTo>
                    <a:pt x="131" y="0"/>
                  </a:lnTo>
                  <a:lnTo>
                    <a:pt x="11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80" y="5"/>
                  </a:lnTo>
                  <a:lnTo>
                    <a:pt x="62" y="10"/>
                  </a:lnTo>
                  <a:lnTo>
                    <a:pt x="48" y="17"/>
                  </a:lnTo>
                  <a:lnTo>
                    <a:pt x="35" y="27"/>
                  </a:lnTo>
                  <a:lnTo>
                    <a:pt x="23" y="36"/>
                  </a:lnTo>
                  <a:lnTo>
                    <a:pt x="14" y="48"/>
                  </a:lnTo>
                  <a:lnTo>
                    <a:pt x="7" y="60"/>
                  </a:lnTo>
                  <a:lnTo>
                    <a:pt x="2" y="74"/>
                  </a:lnTo>
                  <a:lnTo>
                    <a:pt x="0" y="86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4" y="114"/>
                  </a:lnTo>
                  <a:lnTo>
                    <a:pt x="10" y="126"/>
                  </a:lnTo>
                  <a:lnTo>
                    <a:pt x="17" y="138"/>
                  </a:lnTo>
                  <a:lnTo>
                    <a:pt x="29" y="147"/>
                  </a:lnTo>
                  <a:lnTo>
                    <a:pt x="42" y="155"/>
                  </a:lnTo>
                  <a:lnTo>
                    <a:pt x="55" y="160"/>
                  </a:lnTo>
                  <a:lnTo>
                    <a:pt x="71" y="166"/>
                  </a:lnTo>
                  <a:lnTo>
                    <a:pt x="86" y="169"/>
                  </a:lnTo>
                  <a:lnTo>
                    <a:pt x="104" y="169"/>
                  </a:lnTo>
                  <a:lnTo>
                    <a:pt x="123" y="167"/>
                  </a:lnTo>
                  <a:lnTo>
                    <a:pt x="123" y="167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4" name="Freeform 1198">
              <a:extLst>
                <a:ext uri="{FF2B5EF4-FFF2-40B4-BE49-F238E27FC236}">
                  <a16:creationId xmlns:a16="http://schemas.microsoft.com/office/drawing/2014/main" id="{4E08E973-F4FD-CE56-8131-525F2E3D2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640"/>
              <a:ext cx="96" cy="74"/>
            </a:xfrm>
            <a:custGeom>
              <a:avLst/>
              <a:gdLst>
                <a:gd name="T0" fmla="*/ 107 w 192"/>
                <a:gd name="T1" fmla="*/ 147 h 149"/>
                <a:gd name="T2" fmla="*/ 123 w 192"/>
                <a:gd name="T3" fmla="*/ 143 h 149"/>
                <a:gd name="T4" fmla="*/ 136 w 192"/>
                <a:gd name="T5" fmla="*/ 140 h 149"/>
                <a:gd name="T6" fmla="*/ 149 w 192"/>
                <a:gd name="T7" fmla="*/ 133 h 149"/>
                <a:gd name="T8" fmla="*/ 161 w 192"/>
                <a:gd name="T9" fmla="*/ 124 h 149"/>
                <a:gd name="T10" fmla="*/ 171 w 192"/>
                <a:gd name="T11" fmla="*/ 116 h 149"/>
                <a:gd name="T12" fmla="*/ 180 w 192"/>
                <a:gd name="T13" fmla="*/ 105 h 149"/>
                <a:gd name="T14" fmla="*/ 185 w 192"/>
                <a:gd name="T15" fmla="*/ 95 h 149"/>
                <a:gd name="T16" fmla="*/ 190 w 192"/>
                <a:gd name="T17" fmla="*/ 85 h 149"/>
                <a:gd name="T18" fmla="*/ 192 w 192"/>
                <a:gd name="T19" fmla="*/ 73 h 149"/>
                <a:gd name="T20" fmla="*/ 190 w 192"/>
                <a:gd name="T21" fmla="*/ 61 h 149"/>
                <a:gd name="T22" fmla="*/ 190 w 192"/>
                <a:gd name="T23" fmla="*/ 61 h 149"/>
                <a:gd name="T24" fmla="*/ 188 w 192"/>
                <a:gd name="T25" fmla="*/ 48 h 149"/>
                <a:gd name="T26" fmla="*/ 183 w 192"/>
                <a:gd name="T27" fmla="*/ 38 h 149"/>
                <a:gd name="T28" fmla="*/ 174 w 192"/>
                <a:gd name="T29" fmla="*/ 28 h 149"/>
                <a:gd name="T30" fmla="*/ 166 w 192"/>
                <a:gd name="T31" fmla="*/ 21 h 149"/>
                <a:gd name="T32" fmla="*/ 155 w 192"/>
                <a:gd name="T33" fmla="*/ 14 h 149"/>
                <a:gd name="T34" fmla="*/ 143 w 192"/>
                <a:gd name="T35" fmla="*/ 7 h 149"/>
                <a:gd name="T36" fmla="*/ 130 w 192"/>
                <a:gd name="T37" fmla="*/ 3 h 149"/>
                <a:gd name="T38" fmla="*/ 116 w 192"/>
                <a:gd name="T39" fmla="*/ 2 h 149"/>
                <a:gd name="T40" fmla="*/ 100 w 192"/>
                <a:gd name="T41" fmla="*/ 0 h 149"/>
                <a:gd name="T42" fmla="*/ 85 w 192"/>
                <a:gd name="T43" fmla="*/ 2 h 149"/>
                <a:gd name="T44" fmla="*/ 85 w 192"/>
                <a:gd name="T45" fmla="*/ 2 h 149"/>
                <a:gd name="T46" fmla="*/ 69 w 192"/>
                <a:gd name="T47" fmla="*/ 5 h 149"/>
                <a:gd name="T48" fmla="*/ 55 w 192"/>
                <a:gd name="T49" fmla="*/ 10 h 149"/>
                <a:gd name="T50" fmla="*/ 41 w 192"/>
                <a:gd name="T51" fmla="*/ 17 h 149"/>
                <a:gd name="T52" fmla="*/ 31 w 192"/>
                <a:gd name="T53" fmla="*/ 24 h 149"/>
                <a:gd name="T54" fmla="*/ 21 w 192"/>
                <a:gd name="T55" fmla="*/ 33 h 149"/>
                <a:gd name="T56" fmla="*/ 12 w 192"/>
                <a:gd name="T57" fmla="*/ 43 h 149"/>
                <a:gd name="T58" fmla="*/ 7 w 192"/>
                <a:gd name="T59" fmla="*/ 54 h 149"/>
                <a:gd name="T60" fmla="*/ 2 w 192"/>
                <a:gd name="T61" fmla="*/ 66 h 149"/>
                <a:gd name="T62" fmla="*/ 0 w 192"/>
                <a:gd name="T63" fmla="*/ 78 h 149"/>
                <a:gd name="T64" fmla="*/ 0 w 192"/>
                <a:gd name="T65" fmla="*/ 88 h 149"/>
                <a:gd name="T66" fmla="*/ 0 w 192"/>
                <a:gd name="T67" fmla="*/ 88 h 149"/>
                <a:gd name="T68" fmla="*/ 0 w 192"/>
                <a:gd name="T69" fmla="*/ 90 h 149"/>
                <a:gd name="T70" fmla="*/ 0 w 192"/>
                <a:gd name="T71" fmla="*/ 90 h 149"/>
                <a:gd name="T72" fmla="*/ 0 w 192"/>
                <a:gd name="T73" fmla="*/ 90 h 149"/>
                <a:gd name="T74" fmla="*/ 2 w 192"/>
                <a:gd name="T75" fmla="*/ 92 h 149"/>
                <a:gd name="T76" fmla="*/ 2 w 192"/>
                <a:gd name="T77" fmla="*/ 92 h 149"/>
                <a:gd name="T78" fmla="*/ 2 w 192"/>
                <a:gd name="T79" fmla="*/ 92 h 149"/>
                <a:gd name="T80" fmla="*/ 2 w 192"/>
                <a:gd name="T81" fmla="*/ 92 h 149"/>
                <a:gd name="T82" fmla="*/ 2 w 192"/>
                <a:gd name="T83" fmla="*/ 93 h 149"/>
                <a:gd name="T84" fmla="*/ 2 w 192"/>
                <a:gd name="T85" fmla="*/ 93 h 149"/>
                <a:gd name="T86" fmla="*/ 2 w 192"/>
                <a:gd name="T87" fmla="*/ 93 h 149"/>
                <a:gd name="T88" fmla="*/ 2 w 192"/>
                <a:gd name="T89" fmla="*/ 93 h 149"/>
                <a:gd name="T90" fmla="*/ 5 w 192"/>
                <a:gd name="T91" fmla="*/ 105 h 149"/>
                <a:gd name="T92" fmla="*/ 10 w 192"/>
                <a:gd name="T93" fmla="*/ 114 h 149"/>
                <a:gd name="T94" fmla="*/ 19 w 192"/>
                <a:gd name="T95" fmla="*/ 123 h 149"/>
                <a:gd name="T96" fmla="*/ 28 w 192"/>
                <a:gd name="T97" fmla="*/ 131 h 149"/>
                <a:gd name="T98" fmla="*/ 38 w 192"/>
                <a:gd name="T99" fmla="*/ 138 h 149"/>
                <a:gd name="T100" fmla="*/ 50 w 192"/>
                <a:gd name="T101" fmla="*/ 143 h 149"/>
                <a:gd name="T102" fmla="*/ 64 w 192"/>
                <a:gd name="T103" fmla="*/ 147 h 149"/>
                <a:gd name="T104" fmla="*/ 78 w 192"/>
                <a:gd name="T105" fmla="*/ 149 h 149"/>
                <a:gd name="T106" fmla="*/ 91 w 192"/>
                <a:gd name="T107" fmla="*/ 149 h 149"/>
                <a:gd name="T108" fmla="*/ 107 w 192"/>
                <a:gd name="T109" fmla="*/ 147 h 149"/>
                <a:gd name="T110" fmla="*/ 107 w 192"/>
                <a:gd name="T111" fmla="*/ 14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2" h="149">
                  <a:moveTo>
                    <a:pt x="107" y="147"/>
                  </a:moveTo>
                  <a:lnTo>
                    <a:pt x="123" y="143"/>
                  </a:lnTo>
                  <a:lnTo>
                    <a:pt x="136" y="140"/>
                  </a:lnTo>
                  <a:lnTo>
                    <a:pt x="149" y="133"/>
                  </a:lnTo>
                  <a:lnTo>
                    <a:pt x="161" y="124"/>
                  </a:lnTo>
                  <a:lnTo>
                    <a:pt x="171" y="116"/>
                  </a:lnTo>
                  <a:lnTo>
                    <a:pt x="180" y="105"/>
                  </a:lnTo>
                  <a:lnTo>
                    <a:pt x="185" y="95"/>
                  </a:lnTo>
                  <a:lnTo>
                    <a:pt x="190" y="85"/>
                  </a:lnTo>
                  <a:lnTo>
                    <a:pt x="192" y="73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88" y="48"/>
                  </a:lnTo>
                  <a:lnTo>
                    <a:pt x="183" y="38"/>
                  </a:lnTo>
                  <a:lnTo>
                    <a:pt x="174" y="28"/>
                  </a:lnTo>
                  <a:lnTo>
                    <a:pt x="166" y="21"/>
                  </a:lnTo>
                  <a:lnTo>
                    <a:pt x="155" y="14"/>
                  </a:lnTo>
                  <a:lnTo>
                    <a:pt x="143" y="7"/>
                  </a:lnTo>
                  <a:lnTo>
                    <a:pt x="130" y="3"/>
                  </a:lnTo>
                  <a:lnTo>
                    <a:pt x="116" y="2"/>
                  </a:lnTo>
                  <a:lnTo>
                    <a:pt x="100" y="0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69" y="5"/>
                  </a:lnTo>
                  <a:lnTo>
                    <a:pt x="55" y="10"/>
                  </a:lnTo>
                  <a:lnTo>
                    <a:pt x="41" y="17"/>
                  </a:lnTo>
                  <a:lnTo>
                    <a:pt x="31" y="24"/>
                  </a:lnTo>
                  <a:lnTo>
                    <a:pt x="21" y="33"/>
                  </a:lnTo>
                  <a:lnTo>
                    <a:pt x="12" y="43"/>
                  </a:lnTo>
                  <a:lnTo>
                    <a:pt x="7" y="54"/>
                  </a:lnTo>
                  <a:lnTo>
                    <a:pt x="2" y="66"/>
                  </a:lnTo>
                  <a:lnTo>
                    <a:pt x="0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5" y="105"/>
                  </a:lnTo>
                  <a:lnTo>
                    <a:pt x="10" y="114"/>
                  </a:lnTo>
                  <a:lnTo>
                    <a:pt x="19" y="123"/>
                  </a:lnTo>
                  <a:lnTo>
                    <a:pt x="28" y="131"/>
                  </a:lnTo>
                  <a:lnTo>
                    <a:pt x="38" y="138"/>
                  </a:lnTo>
                  <a:lnTo>
                    <a:pt x="50" y="143"/>
                  </a:lnTo>
                  <a:lnTo>
                    <a:pt x="64" y="147"/>
                  </a:lnTo>
                  <a:lnTo>
                    <a:pt x="78" y="149"/>
                  </a:lnTo>
                  <a:lnTo>
                    <a:pt x="91" y="149"/>
                  </a:lnTo>
                  <a:lnTo>
                    <a:pt x="107" y="147"/>
                  </a:lnTo>
                  <a:lnTo>
                    <a:pt x="107" y="147"/>
                  </a:lnTo>
                  <a:close/>
                </a:path>
              </a:pathLst>
            </a:custGeom>
            <a:solidFill>
              <a:srgbClr val="F4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5" name="Freeform 1199">
              <a:extLst>
                <a:ext uri="{FF2B5EF4-FFF2-40B4-BE49-F238E27FC236}">
                  <a16:creationId xmlns:a16="http://schemas.microsoft.com/office/drawing/2014/main" id="{359CAFB8-1F77-A806-889C-A0767E60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2646"/>
              <a:ext cx="82" cy="63"/>
            </a:xfrm>
            <a:custGeom>
              <a:avLst/>
              <a:gdLst>
                <a:gd name="T0" fmla="*/ 91 w 164"/>
                <a:gd name="T1" fmla="*/ 126 h 126"/>
                <a:gd name="T2" fmla="*/ 105 w 164"/>
                <a:gd name="T3" fmla="*/ 123 h 126"/>
                <a:gd name="T4" fmla="*/ 117 w 164"/>
                <a:gd name="T5" fmla="*/ 119 h 126"/>
                <a:gd name="T6" fmla="*/ 128 w 164"/>
                <a:gd name="T7" fmla="*/ 112 h 126"/>
                <a:gd name="T8" fmla="*/ 138 w 164"/>
                <a:gd name="T9" fmla="*/ 106 h 126"/>
                <a:gd name="T10" fmla="*/ 147 w 164"/>
                <a:gd name="T11" fmla="*/ 99 h 126"/>
                <a:gd name="T12" fmla="*/ 154 w 164"/>
                <a:gd name="T13" fmla="*/ 90 h 126"/>
                <a:gd name="T14" fmla="*/ 159 w 164"/>
                <a:gd name="T15" fmla="*/ 81 h 126"/>
                <a:gd name="T16" fmla="*/ 162 w 164"/>
                <a:gd name="T17" fmla="*/ 71 h 126"/>
                <a:gd name="T18" fmla="*/ 164 w 164"/>
                <a:gd name="T19" fmla="*/ 61 h 126"/>
                <a:gd name="T20" fmla="*/ 164 w 164"/>
                <a:gd name="T21" fmla="*/ 52 h 126"/>
                <a:gd name="T22" fmla="*/ 164 w 164"/>
                <a:gd name="T23" fmla="*/ 52 h 126"/>
                <a:gd name="T24" fmla="*/ 160 w 164"/>
                <a:gd name="T25" fmla="*/ 42 h 126"/>
                <a:gd name="T26" fmla="*/ 157 w 164"/>
                <a:gd name="T27" fmla="*/ 33 h 126"/>
                <a:gd name="T28" fmla="*/ 150 w 164"/>
                <a:gd name="T29" fmla="*/ 24 h 126"/>
                <a:gd name="T30" fmla="*/ 141 w 164"/>
                <a:gd name="T31" fmla="*/ 17 h 126"/>
                <a:gd name="T32" fmla="*/ 133 w 164"/>
                <a:gd name="T33" fmla="*/ 11 h 126"/>
                <a:gd name="T34" fmla="*/ 122 w 164"/>
                <a:gd name="T35" fmla="*/ 5 h 126"/>
                <a:gd name="T36" fmla="*/ 110 w 164"/>
                <a:gd name="T37" fmla="*/ 2 h 126"/>
                <a:gd name="T38" fmla="*/ 98 w 164"/>
                <a:gd name="T39" fmla="*/ 0 h 126"/>
                <a:gd name="T40" fmla="*/ 86 w 164"/>
                <a:gd name="T41" fmla="*/ 0 h 126"/>
                <a:gd name="T42" fmla="*/ 72 w 164"/>
                <a:gd name="T43" fmla="*/ 2 h 126"/>
                <a:gd name="T44" fmla="*/ 72 w 164"/>
                <a:gd name="T45" fmla="*/ 2 h 126"/>
                <a:gd name="T46" fmla="*/ 60 w 164"/>
                <a:gd name="T47" fmla="*/ 4 h 126"/>
                <a:gd name="T48" fmla="*/ 48 w 164"/>
                <a:gd name="T49" fmla="*/ 9 h 126"/>
                <a:gd name="T50" fmla="*/ 36 w 164"/>
                <a:gd name="T51" fmla="*/ 14 h 126"/>
                <a:gd name="T52" fmla="*/ 27 w 164"/>
                <a:gd name="T53" fmla="*/ 21 h 126"/>
                <a:gd name="T54" fmla="*/ 19 w 164"/>
                <a:gd name="T55" fmla="*/ 28 h 126"/>
                <a:gd name="T56" fmla="*/ 12 w 164"/>
                <a:gd name="T57" fmla="*/ 36 h 126"/>
                <a:gd name="T58" fmla="*/ 7 w 164"/>
                <a:gd name="T59" fmla="*/ 45 h 126"/>
                <a:gd name="T60" fmla="*/ 1 w 164"/>
                <a:gd name="T61" fmla="*/ 55 h 126"/>
                <a:gd name="T62" fmla="*/ 0 w 164"/>
                <a:gd name="T63" fmla="*/ 66 h 126"/>
                <a:gd name="T64" fmla="*/ 1 w 164"/>
                <a:gd name="T65" fmla="*/ 74 h 126"/>
                <a:gd name="T66" fmla="*/ 1 w 164"/>
                <a:gd name="T67" fmla="*/ 74 h 126"/>
                <a:gd name="T68" fmla="*/ 1 w 164"/>
                <a:gd name="T69" fmla="*/ 76 h 126"/>
                <a:gd name="T70" fmla="*/ 1 w 164"/>
                <a:gd name="T71" fmla="*/ 76 h 126"/>
                <a:gd name="T72" fmla="*/ 1 w 164"/>
                <a:gd name="T73" fmla="*/ 76 h 126"/>
                <a:gd name="T74" fmla="*/ 1 w 164"/>
                <a:gd name="T75" fmla="*/ 76 h 126"/>
                <a:gd name="T76" fmla="*/ 1 w 164"/>
                <a:gd name="T77" fmla="*/ 78 h 126"/>
                <a:gd name="T78" fmla="*/ 1 w 164"/>
                <a:gd name="T79" fmla="*/ 78 h 126"/>
                <a:gd name="T80" fmla="*/ 1 w 164"/>
                <a:gd name="T81" fmla="*/ 78 h 126"/>
                <a:gd name="T82" fmla="*/ 1 w 164"/>
                <a:gd name="T83" fmla="*/ 78 h 126"/>
                <a:gd name="T84" fmla="*/ 1 w 164"/>
                <a:gd name="T85" fmla="*/ 80 h 126"/>
                <a:gd name="T86" fmla="*/ 1 w 164"/>
                <a:gd name="T87" fmla="*/ 80 h 126"/>
                <a:gd name="T88" fmla="*/ 1 w 164"/>
                <a:gd name="T89" fmla="*/ 80 h 126"/>
                <a:gd name="T90" fmla="*/ 5 w 164"/>
                <a:gd name="T91" fmla="*/ 88 h 126"/>
                <a:gd name="T92" fmla="*/ 10 w 164"/>
                <a:gd name="T93" fmla="*/ 97 h 126"/>
                <a:gd name="T94" fmla="*/ 15 w 164"/>
                <a:gd name="T95" fmla="*/ 106 h 126"/>
                <a:gd name="T96" fmla="*/ 24 w 164"/>
                <a:gd name="T97" fmla="*/ 112 h 126"/>
                <a:gd name="T98" fmla="*/ 33 w 164"/>
                <a:gd name="T99" fmla="*/ 118 h 126"/>
                <a:gd name="T100" fmla="*/ 43 w 164"/>
                <a:gd name="T101" fmla="*/ 121 h 126"/>
                <a:gd name="T102" fmla="*/ 55 w 164"/>
                <a:gd name="T103" fmla="*/ 125 h 126"/>
                <a:gd name="T104" fmla="*/ 67 w 164"/>
                <a:gd name="T105" fmla="*/ 126 h 126"/>
                <a:gd name="T106" fmla="*/ 79 w 164"/>
                <a:gd name="T107" fmla="*/ 126 h 126"/>
                <a:gd name="T108" fmla="*/ 91 w 164"/>
                <a:gd name="T109" fmla="*/ 126 h 126"/>
                <a:gd name="T110" fmla="*/ 91 w 164"/>
                <a:gd name="T111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" h="126">
                  <a:moveTo>
                    <a:pt x="91" y="126"/>
                  </a:moveTo>
                  <a:lnTo>
                    <a:pt x="105" y="123"/>
                  </a:lnTo>
                  <a:lnTo>
                    <a:pt x="117" y="119"/>
                  </a:lnTo>
                  <a:lnTo>
                    <a:pt x="128" y="112"/>
                  </a:lnTo>
                  <a:lnTo>
                    <a:pt x="138" y="106"/>
                  </a:lnTo>
                  <a:lnTo>
                    <a:pt x="147" y="99"/>
                  </a:lnTo>
                  <a:lnTo>
                    <a:pt x="154" y="90"/>
                  </a:lnTo>
                  <a:lnTo>
                    <a:pt x="159" y="81"/>
                  </a:lnTo>
                  <a:lnTo>
                    <a:pt x="162" y="71"/>
                  </a:lnTo>
                  <a:lnTo>
                    <a:pt x="164" y="61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0" y="42"/>
                  </a:lnTo>
                  <a:lnTo>
                    <a:pt x="157" y="33"/>
                  </a:lnTo>
                  <a:lnTo>
                    <a:pt x="150" y="24"/>
                  </a:lnTo>
                  <a:lnTo>
                    <a:pt x="141" y="17"/>
                  </a:lnTo>
                  <a:lnTo>
                    <a:pt x="133" y="11"/>
                  </a:lnTo>
                  <a:lnTo>
                    <a:pt x="122" y="5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86" y="0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0" y="4"/>
                  </a:lnTo>
                  <a:lnTo>
                    <a:pt x="48" y="9"/>
                  </a:lnTo>
                  <a:lnTo>
                    <a:pt x="36" y="14"/>
                  </a:lnTo>
                  <a:lnTo>
                    <a:pt x="27" y="21"/>
                  </a:lnTo>
                  <a:lnTo>
                    <a:pt x="19" y="28"/>
                  </a:lnTo>
                  <a:lnTo>
                    <a:pt x="12" y="36"/>
                  </a:lnTo>
                  <a:lnTo>
                    <a:pt x="7" y="45"/>
                  </a:lnTo>
                  <a:lnTo>
                    <a:pt x="1" y="55"/>
                  </a:lnTo>
                  <a:lnTo>
                    <a:pt x="0" y="66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5" y="88"/>
                  </a:lnTo>
                  <a:lnTo>
                    <a:pt x="10" y="97"/>
                  </a:lnTo>
                  <a:lnTo>
                    <a:pt x="15" y="106"/>
                  </a:lnTo>
                  <a:lnTo>
                    <a:pt x="24" y="112"/>
                  </a:lnTo>
                  <a:lnTo>
                    <a:pt x="33" y="118"/>
                  </a:lnTo>
                  <a:lnTo>
                    <a:pt x="43" y="121"/>
                  </a:lnTo>
                  <a:lnTo>
                    <a:pt x="55" y="125"/>
                  </a:lnTo>
                  <a:lnTo>
                    <a:pt x="67" y="126"/>
                  </a:lnTo>
                  <a:lnTo>
                    <a:pt x="79" y="126"/>
                  </a:lnTo>
                  <a:lnTo>
                    <a:pt x="91" y="126"/>
                  </a:lnTo>
                  <a:lnTo>
                    <a:pt x="91" y="126"/>
                  </a:lnTo>
                  <a:close/>
                </a:path>
              </a:pathLst>
            </a:custGeom>
            <a:solidFill>
              <a:srgbClr val="EA8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6" name="Freeform 1200">
              <a:extLst>
                <a:ext uri="{FF2B5EF4-FFF2-40B4-BE49-F238E27FC236}">
                  <a16:creationId xmlns:a16="http://schemas.microsoft.com/office/drawing/2014/main" id="{2FBB52FE-4552-B2E4-D145-7A11A175E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652"/>
              <a:ext cx="67" cy="53"/>
            </a:xfrm>
            <a:custGeom>
              <a:avLst/>
              <a:gdLst>
                <a:gd name="T0" fmla="*/ 75 w 135"/>
                <a:gd name="T1" fmla="*/ 104 h 106"/>
                <a:gd name="T2" fmla="*/ 87 w 135"/>
                <a:gd name="T3" fmla="*/ 102 h 106"/>
                <a:gd name="T4" fmla="*/ 95 w 135"/>
                <a:gd name="T5" fmla="*/ 99 h 106"/>
                <a:gd name="T6" fmla="*/ 106 w 135"/>
                <a:gd name="T7" fmla="*/ 94 h 106"/>
                <a:gd name="T8" fmla="*/ 114 w 135"/>
                <a:gd name="T9" fmla="*/ 88 h 106"/>
                <a:gd name="T10" fmla="*/ 121 w 135"/>
                <a:gd name="T11" fmla="*/ 81 h 106"/>
                <a:gd name="T12" fmla="*/ 126 w 135"/>
                <a:gd name="T13" fmla="*/ 75 h 106"/>
                <a:gd name="T14" fmla="*/ 132 w 135"/>
                <a:gd name="T15" fmla="*/ 68 h 106"/>
                <a:gd name="T16" fmla="*/ 133 w 135"/>
                <a:gd name="T17" fmla="*/ 59 h 106"/>
                <a:gd name="T18" fmla="*/ 135 w 135"/>
                <a:gd name="T19" fmla="*/ 50 h 106"/>
                <a:gd name="T20" fmla="*/ 135 w 135"/>
                <a:gd name="T21" fmla="*/ 42 h 106"/>
                <a:gd name="T22" fmla="*/ 135 w 135"/>
                <a:gd name="T23" fmla="*/ 42 h 106"/>
                <a:gd name="T24" fmla="*/ 133 w 135"/>
                <a:gd name="T25" fmla="*/ 33 h 106"/>
                <a:gd name="T26" fmla="*/ 128 w 135"/>
                <a:gd name="T27" fmla="*/ 26 h 106"/>
                <a:gd name="T28" fmla="*/ 123 w 135"/>
                <a:gd name="T29" fmla="*/ 19 h 106"/>
                <a:gd name="T30" fmla="*/ 118 w 135"/>
                <a:gd name="T31" fmla="*/ 14 h 106"/>
                <a:gd name="T32" fmla="*/ 109 w 135"/>
                <a:gd name="T33" fmla="*/ 9 h 106"/>
                <a:gd name="T34" fmla="*/ 101 w 135"/>
                <a:gd name="T35" fmla="*/ 5 h 106"/>
                <a:gd name="T36" fmla="*/ 92 w 135"/>
                <a:gd name="T37" fmla="*/ 2 h 106"/>
                <a:gd name="T38" fmla="*/ 81 w 135"/>
                <a:gd name="T39" fmla="*/ 0 h 106"/>
                <a:gd name="T40" fmla="*/ 71 w 135"/>
                <a:gd name="T41" fmla="*/ 0 h 106"/>
                <a:gd name="T42" fmla="*/ 59 w 135"/>
                <a:gd name="T43" fmla="*/ 0 h 106"/>
                <a:gd name="T44" fmla="*/ 59 w 135"/>
                <a:gd name="T45" fmla="*/ 0 h 106"/>
                <a:gd name="T46" fmla="*/ 49 w 135"/>
                <a:gd name="T47" fmla="*/ 4 h 106"/>
                <a:gd name="T48" fmla="*/ 38 w 135"/>
                <a:gd name="T49" fmla="*/ 7 h 106"/>
                <a:gd name="T50" fmla="*/ 30 w 135"/>
                <a:gd name="T51" fmla="*/ 11 h 106"/>
                <a:gd name="T52" fmla="*/ 21 w 135"/>
                <a:gd name="T53" fmla="*/ 18 h 106"/>
                <a:gd name="T54" fmla="*/ 14 w 135"/>
                <a:gd name="T55" fmla="*/ 23 h 106"/>
                <a:gd name="T56" fmla="*/ 9 w 135"/>
                <a:gd name="T57" fmla="*/ 30 h 106"/>
                <a:gd name="T58" fmla="*/ 4 w 135"/>
                <a:gd name="T59" fmla="*/ 37 h 106"/>
                <a:gd name="T60" fmla="*/ 2 w 135"/>
                <a:gd name="T61" fmla="*/ 45 h 106"/>
                <a:gd name="T62" fmla="*/ 0 w 135"/>
                <a:gd name="T63" fmla="*/ 54 h 106"/>
                <a:gd name="T64" fmla="*/ 0 w 135"/>
                <a:gd name="T65" fmla="*/ 61 h 106"/>
                <a:gd name="T66" fmla="*/ 0 w 135"/>
                <a:gd name="T67" fmla="*/ 61 h 106"/>
                <a:gd name="T68" fmla="*/ 0 w 135"/>
                <a:gd name="T69" fmla="*/ 62 h 106"/>
                <a:gd name="T70" fmla="*/ 0 w 135"/>
                <a:gd name="T71" fmla="*/ 62 h 106"/>
                <a:gd name="T72" fmla="*/ 0 w 135"/>
                <a:gd name="T73" fmla="*/ 62 h 106"/>
                <a:gd name="T74" fmla="*/ 0 w 135"/>
                <a:gd name="T75" fmla="*/ 62 h 106"/>
                <a:gd name="T76" fmla="*/ 0 w 135"/>
                <a:gd name="T77" fmla="*/ 62 h 106"/>
                <a:gd name="T78" fmla="*/ 0 w 135"/>
                <a:gd name="T79" fmla="*/ 64 h 106"/>
                <a:gd name="T80" fmla="*/ 0 w 135"/>
                <a:gd name="T81" fmla="*/ 64 h 106"/>
                <a:gd name="T82" fmla="*/ 0 w 135"/>
                <a:gd name="T83" fmla="*/ 64 h 106"/>
                <a:gd name="T84" fmla="*/ 0 w 135"/>
                <a:gd name="T85" fmla="*/ 64 h 106"/>
                <a:gd name="T86" fmla="*/ 0 w 135"/>
                <a:gd name="T87" fmla="*/ 64 h 106"/>
                <a:gd name="T88" fmla="*/ 0 w 135"/>
                <a:gd name="T89" fmla="*/ 64 h 106"/>
                <a:gd name="T90" fmla="*/ 4 w 135"/>
                <a:gd name="T91" fmla="*/ 73 h 106"/>
                <a:gd name="T92" fmla="*/ 7 w 135"/>
                <a:gd name="T93" fmla="*/ 80 h 106"/>
                <a:gd name="T94" fmla="*/ 12 w 135"/>
                <a:gd name="T95" fmla="*/ 87 h 106"/>
                <a:gd name="T96" fmla="*/ 19 w 135"/>
                <a:gd name="T97" fmla="*/ 92 h 106"/>
                <a:gd name="T98" fmla="*/ 26 w 135"/>
                <a:gd name="T99" fmla="*/ 97 h 106"/>
                <a:gd name="T100" fmla="*/ 35 w 135"/>
                <a:gd name="T101" fmla="*/ 100 h 106"/>
                <a:gd name="T102" fmla="*/ 43 w 135"/>
                <a:gd name="T103" fmla="*/ 102 h 106"/>
                <a:gd name="T104" fmla="*/ 54 w 135"/>
                <a:gd name="T105" fmla="*/ 104 h 106"/>
                <a:gd name="T106" fmla="*/ 64 w 135"/>
                <a:gd name="T107" fmla="*/ 106 h 106"/>
                <a:gd name="T108" fmla="*/ 75 w 135"/>
                <a:gd name="T109" fmla="*/ 104 h 106"/>
                <a:gd name="T110" fmla="*/ 75 w 135"/>
                <a:gd name="T111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5" h="106">
                  <a:moveTo>
                    <a:pt x="75" y="104"/>
                  </a:moveTo>
                  <a:lnTo>
                    <a:pt x="87" y="102"/>
                  </a:lnTo>
                  <a:lnTo>
                    <a:pt x="95" y="99"/>
                  </a:lnTo>
                  <a:lnTo>
                    <a:pt x="106" y="94"/>
                  </a:lnTo>
                  <a:lnTo>
                    <a:pt x="114" y="88"/>
                  </a:lnTo>
                  <a:lnTo>
                    <a:pt x="121" y="81"/>
                  </a:lnTo>
                  <a:lnTo>
                    <a:pt x="126" y="75"/>
                  </a:lnTo>
                  <a:lnTo>
                    <a:pt x="132" y="68"/>
                  </a:lnTo>
                  <a:lnTo>
                    <a:pt x="133" y="59"/>
                  </a:lnTo>
                  <a:lnTo>
                    <a:pt x="135" y="50"/>
                  </a:lnTo>
                  <a:lnTo>
                    <a:pt x="135" y="42"/>
                  </a:lnTo>
                  <a:lnTo>
                    <a:pt x="135" y="42"/>
                  </a:lnTo>
                  <a:lnTo>
                    <a:pt x="133" y="33"/>
                  </a:lnTo>
                  <a:lnTo>
                    <a:pt x="128" y="26"/>
                  </a:lnTo>
                  <a:lnTo>
                    <a:pt x="123" y="19"/>
                  </a:lnTo>
                  <a:lnTo>
                    <a:pt x="118" y="14"/>
                  </a:lnTo>
                  <a:lnTo>
                    <a:pt x="109" y="9"/>
                  </a:lnTo>
                  <a:lnTo>
                    <a:pt x="101" y="5"/>
                  </a:lnTo>
                  <a:lnTo>
                    <a:pt x="92" y="2"/>
                  </a:lnTo>
                  <a:lnTo>
                    <a:pt x="81" y="0"/>
                  </a:lnTo>
                  <a:lnTo>
                    <a:pt x="71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9" y="4"/>
                  </a:lnTo>
                  <a:lnTo>
                    <a:pt x="38" y="7"/>
                  </a:lnTo>
                  <a:lnTo>
                    <a:pt x="30" y="11"/>
                  </a:lnTo>
                  <a:lnTo>
                    <a:pt x="21" y="18"/>
                  </a:lnTo>
                  <a:lnTo>
                    <a:pt x="14" y="23"/>
                  </a:lnTo>
                  <a:lnTo>
                    <a:pt x="9" y="30"/>
                  </a:lnTo>
                  <a:lnTo>
                    <a:pt x="4" y="37"/>
                  </a:lnTo>
                  <a:lnTo>
                    <a:pt x="2" y="45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73"/>
                  </a:lnTo>
                  <a:lnTo>
                    <a:pt x="7" y="80"/>
                  </a:lnTo>
                  <a:lnTo>
                    <a:pt x="12" y="87"/>
                  </a:lnTo>
                  <a:lnTo>
                    <a:pt x="19" y="92"/>
                  </a:lnTo>
                  <a:lnTo>
                    <a:pt x="26" y="97"/>
                  </a:lnTo>
                  <a:lnTo>
                    <a:pt x="35" y="100"/>
                  </a:lnTo>
                  <a:lnTo>
                    <a:pt x="43" y="102"/>
                  </a:lnTo>
                  <a:lnTo>
                    <a:pt x="54" y="104"/>
                  </a:lnTo>
                  <a:lnTo>
                    <a:pt x="64" y="106"/>
                  </a:lnTo>
                  <a:lnTo>
                    <a:pt x="75" y="104"/>
                  </a:lnTo>
                  <a:lnTo>
                    <a:pt x="75" y="104"/>
                  </a:lnTo>
                  <a:close/>
                </a:path>
              </a:pathLst>
            </a:custGeom>
            <a:solidFill>
              <a:srgbClr val="E06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7" name="Freeform 1201">
              <a:extLst>
                <a:ext uri="{FF2B5EF4-FFF2-40B4-BE49-F238E27FC236}">
                  <a16:creationId xmlns:a16="http://schemas.microsoft.com/office/drawing/2014/main" id="{EE6AA62F-BA11-8245-467C-49504439A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658"/>
              <a:ext cx="53" cy="42"/>
            </a:xfrm>
            <a:custGeom>
              <a:avLst/>
              <a:gdLst>
                <a:gd name="T0" fmla="*/ 61 w 107"/>
                <a:gd name="T1" fmla="*/ 82 h 83"/>
                <a:gd name="T2" fmla="*/ 69 w 107"/>
                <a:gd name="T3" fmla="*/ 80 h 83"/>
                <a:gd name="T4" fmla="*/ 76 w 107"/>
                <a:gd name="T5" fmla="*/ 78 h 83"/>
                <a:gd name="T6" fmla="*/ 83 w 107"/>
                <a:gd name="T7" fmla="*/ 73 h 83"/>
                <a:gd name="T8" fmla="*/ 90 w 107"/>
                <a:gd name="T9" fmla="*/ 69 h 83"/>
                <a:gd name="T10" fmla="*/ 95 w 107"/>
                <a:gd name="T11" fmla="*/ 64 h 83"/>
                <a:gd name="T12" fmla="*/ 100 w 107"/>
                <a:gd name="T13" fmla="*/ 59 h 83"/>
                <a:gd name="T14" fmla="*/ 104 w 107"/>
                <a:gd name="T15" fmla="*/ 52 h 83"/>
                <a:gd name="T16" fmla="*/ 107 w 107"/>
                <a:gd name="T17" fmla="*/ 47 h 83"/>
                <a:gd name="T18" fmla="*/ 107 w 107"/>
                <a:gd name="T19" fmla="*/ 40 h 83"/>
                <a:gd name="T20" fmla="*/ 107 w 107"/>
                <a:gd name="T21" fmla="*/ 33 h 83"/>
                <a:gd name="T22" fmla="*/ 107 w 107"/>
                <a:gd name="T23" fmla="*/ 33 h 83"/>
                <a:gd name="T24" fmla="*/ 106 w 107"/>
                <a:gd name="T25" fmla="*/ 26 h 83"/>
                <a:gd name="T26" fmla="*/ 102 w 107"/>
                <a:gd name="T27" fmla="*/ 21 h 83"/>
                <a:gd name="T28" fmla="*/ 99 w 107"/>
                <a:gd name="T29" fmla="*/ 16 h 83"/>
                <a:gd name="T30" fmla="*/ 93 w 107"/>
                <a:gd name="T31" fmla="*/ 11 h 83"/>
                <a:gd name="T32" fmla="*/ 87 w 107"/>
                <a:gd name="T33" fmla="*/ 7 h 83"/>
                <a:gd name="T34" fmla="*/ 80 w 107"/>
                <a:gd name="T35" fmla="*/ 4 h 83"/>
                <a:gd name="T36" fmla="*/ 73 w 107"/>
                <a:gd name="T37" fmla="*/ 2 h 83"/>
                <a:gd name="T38" fmla="*/ 64 w 107"/>
                <a:gd name="T39" fmla="*/ 0 h 83"/>
                <a:gd name="T40" fmla="*/ 57 w 107"/>
                <a:gd name="T41" fmla="*/ 0 h 83"/>
                <a:gd name="T42" fmla="*/ 47 w 107"/>
                <a:gd name="T43" fmla="*/ 0 h 83"/>
                <a:gd name="T44" fmla="*/ 47 w 107"/>
                <a:gd name="T45" fmla="*/ 0 h 83"/>
                <a:gd name="T46" fmla="*/ 40 w 107"/>
                <a:gd name="T47" fmla="*/ 2 h 83"/>
                <a:gd name="T48" fmla="*/ 31 w 107"/>
                <a:gd name="T49" fmla="*/ 6 h 83"/>
                <a:gd name="T50" fmla="*/ 24 w 107"/>
                <a:gd name="T51" fmla="*/ 9 h 83"/>
                <a:gd name="T52" fmla="*/ 17 w 107"/>
                <a:gd name="T53" fmla="*/ 12 h 83"/>
                <a:gd name="T54" fmla="*/ 12 w 107"/>
                <a:gd name="T55" fmla="*/ 18 h 83"/>
                <a:gd name="T56" fmla="*/ 7 w 107"/>
                <a:gd name="T57" fmla="*/ 23 h 83"/>
                <a:gd name="T58" fmla="*/ 4 w 107"/>
                <a:gd name="T59" fmla="*/ 28 h 83"/>
                <a:gd name="T60" fmla="*/ 2 w 107"/>
                <a:gd name="T61" fmla="*/ 35 h 83"/>
                <a:gd name="T62" fmla="*/ 0 w 107"/>
                <a:gd name="T63" fmla="*/ 42 h 83"/>
                <a:gd name="T64" fmla="*/ 0 w 107"/>
                <a:gd name="T65" fmla="*/ 47 h 83"/>
                <a:gd name="T66" fmla="*/ 0 w 107"/>
                <a:gd name="T67" fmla="*/ 47 h 83"/>
                <a:gd name="T68" fmla="*/ 0 w 107"/>
                <a:gd name="T69" fmla="*/ 49 h 83"/>
                <a:gd name="T70" fmla="*/ 0 w 107"/>
                <a:gd name="T71" fmla="*/ 49 h 83"/>
                <a:gd name="T72" fmla="*/ 0 w 107"/>
                <a:gd name="T73" fmla="*/ 49 h 83"/>
                <a:gd name="T74" fmla="*/ 0 w 107"/>
                <a:gd name="T75" fmla="*/ 49 h 83"/>
                <a:gd name="T76" fmla="*/ 0 w 107"/>
                <a:gd name="T77" fmla="*/ 49 h 83"/>
                <a:gd name="T78" fmla="*/ 0 w 107"/>
                <a:gd name="T79" fmla="*/ 49 h 83"/>
                <a:gd name="T80" fmla="*/ 0 w 107"/>
                <a:gd name="T81" fmla="*/ 50 h 83"/>
                <a:gd name="T82" fmla="*/ 0 w 107"/>
                <a:gd name="T83" fmla="*/ 50 h 83"/>
                <a:gd name="T84" fmla="*/ 0 w 107"/>
                <a:gd name="T85" fmla="*/ 50 h 83"/>
                <a:gd name="T86" fmla="*/ 0 w 107"/>
                <a:gd name="T87" fmla="*/ 50 h 83"/>
                <a:gd name="T88" fmla="*/ 0 w 107"/>
                <a:gd name="T89" fmla="*/ 50 h 83"/>
                <a:gd name="T90" fmla="*/ 2 w 107"/>
                <a:gd name="T91" fmla="*/ 57 h 83"/>
                <a:gd name="T92" fmla="*/ 5 w 107"/>
                <a:gd name="T93" fmla="*/ 63 h 83"/>
                <a:gd name="T94" fmla="*/ 10 w 107"/>
                <a:gd name="T95" fmla="*/ 68 h 83"/>
                <a:gd name="T96" fmla="*/ 16 w 107"/>
                <a:gd name="T97" fmla="*/ 73 h 83"/>
                <a:gd name="T98" fmla="*/ 21 w 107"/>
                <a:gd name="T99" fmla="*/ 76 h 83"/>
                <a:gd name="T100" fmla="*/ 28 w 107"/>
                <a:gd name="T101" fmla="*/ 80 h 83"/>
                <a:gd name="T102" fmla="*/ 35 w 107"/>
                <a:gd name="T103" fmla="*/ 82 h 83"/>
                <a:gd name="T104" fmla="*/ 43 w 107"/>
                <a:gd name="T105" fmla="*/ 83 h 83"/>
                <a:gd name="T106" fmla="*/ 52 w 107"/>
                <a:gd name="T107" fmla="*/ 83 h 83"/>
                <a:gd name="T108" fmla="*/ 61 w 107"/>
                <a:gd name="T109" fmla="*/ 82 h 83"/>
                <a:gd name="T110" fmla="*/ 61 w 107"/>
                <a:gd name="T111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83">
                  <a:moveTo>
                    <a:pt x="61" y="82"/>
                  </a:moveTo>
                  <a:lnTo>
                    <a:pt x="69" y="80"/>
                  </a:lnTo>
                  <a:lnTo>
                    <a:pt x="76" y="78"/>
                  </a:lnTo>
                  <a:lnTo>
                    <a:pt x="83" y="73"/>
                  </a:lnTo>
                  <a:lnTo>
                    <a:pt x="90" y="69"/>
                  </a:lnTo>
                  <a:lnTo>
                    <a:pt x="95" y="64"/>
                  </a:lnTo>
                  <a:lnTo>
                    <a:pt x="100" y="59"/>
                  </a:lnTo>
                  <a:lnTo>
                    <a:pt x="104" y="52"/>
                  </a:lnTo>
                  <a:lnTo>
                    <a:pt x="107" y="47"/>
                  </a:lnTo>
                  <a:lnTo>
                    <a:pt x="107" y="40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6" y="26"/>
                  </a:lnTo>
                  <a:lnTo>
                    <a:pt x="102" y="21"/>
                  </a:lnTo>
                  <a:lnTo>
                    <a:pt x="99" y="16"/>
                  </a:lnTo>
                  <a:lnTo>
                    <a:pt x="93" y="11"/>
                  </a:lnTo>
                  <a:lnTo>
                    <a:pt x="87" y="7"/>
                  </a:lnTo>
                  <a:lnTo>
                    <a:pt x="80" y="4"/>
                  </a:lnTo>
                  <a:lnTo>
                    <a:pt x="73" y="2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0" y="2"/>
                  </a:lnTo>
                  <a:lnTo>
                    <a:pt x="31" y="6"/>
                  </a:lnTo>
                  <a:lnTo>
                    <a:pt x="24" y="9"/>
                  </a:lnTo>
                  <a:lnTo>
                    <a:pt x="17" y="12"/>
                  </a:lnTo>
                  <a:lnTo>
                    <a:pt x="12" y="18"/>
                  </a:lnTo>
                  <a:lnTo>
                    <a:pt x="7" y="23"/>
                  </a:lnTo>
                  <a:lnTo>
                    <a:pt x="4" y="28"/>
                  </a:lnTo>
                  <a:lnTo>
                    <a:pt x="2" y="35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7"/>
                  </a:lnTo>
                  <a:lnTo>
                    <a:pt x="5" y="63"/>
                  </a:lnTo>
                  <a:lnTo>
                    <a:pt x="10" y="68"/>
                  </a:lnTo>
                  <a:lnTo>
                    <a:pt x="16" y="73"/>
                  </a:lnTo>
                  <a:lnTo>
                    <a:pt x="21" y="76"/>
                  </a:lnTo>
                  <a:lnTo>
                    <a:pt x="28" y="80"/>
                  </a:lnTo>
                  <a:lnTo>
                    <a:pt x="35" y="82"/>
                  </a:lnTo>
                  <a:lnTo>
                    <a:pt x="43" y="83"/>
                  </a:lnTo>
                  <a:lnTo>
                    <a:pt x="52" y="83"/>
                  </a:lnTo>
                  <a:lnTo>
                    <a:pt x="61" y="82"/>
                  </a:lnTo>
                  <a:lnTo>
                    <a:pt x="61" y="82"/>
                  </a:lnTo>
                  <a:close/>
                </a:path>
              </a:pathLst>
            </a:custGeom>
            <a:solidFill>
              <a:srgbClr val="D64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8" name="Freeform 1202">
              <a:extLst>
                <a:ext uri="{FF2B5EF4-FFF2-40B4-BE49-F238E27FC236}">
                  <a16:creationId xmlns:a16="http://schemas.microsoft.com/office/drawing/2014/main" id="{EFF11448-16D3-58BD-634B-AB17E7FDB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663"/>
              <a:ext cx="40" cy="31"/>
            </a:xfrm>
            <a:custGeom>
              <a:avLst/>
              <a:gdLst>
                <a:gd name="T0" fmla="*/ 45 w 79"/>
                <a:gd name="T1" fmla="*/ 62 h 62"/>
                <a:gd name="T2" fmla="*/ 52 w 79"/>
                <a:gd name="T3" fmla="*/ 60 h 62"/>
                <a:gd name="T4" fmla="*/ 57 w 79"/>
                <a:gd name="T5" fmla="*/ 58 h 62"/>
                <a:gd name="T6" fmla="*/ 62 w 79"/>
                <a:gd name="T7" fmla="*/ 55 h 62"/>
                <a:gd name="T8" fmla="*/ 67 w 79"/>
                <a:gd name="T9" fmla="*/ 52 h 62"/>
                <a:gd name="T10" fmla="*/ 71 w 79"/>
                <a:gd name="T11" fmla="*/ 48 h 62"/>
                <a:gd name="T12" fmla="*/ 74 w 79"/>
                <a:gd name="T13" fmla="*/ 45 h 62"/>
                <a:gd name="T14" fmla="*/ 78 w 79"/>
                <a:gd name="T15" fmla="*/ 39 h 62"/>
                <a:gd name="T16" fmla="*/ 79 w 79"/>
                <a:gd name="T17" fmla="*/ 34 h 62"/>
                <a:gd name="T18" fmla="*/ 79 w 79"/>
                <a:gd name="T19" fmla="*/ 31 h 62"/>
                <a:gd name="T20" fmla="*/ 79 w 79"/>
                <a:gd name="T21" fmla="*/ 26 h 62"/>
                <a:gd name="T22" fmla="*/ 79 w 79"/>
                <a:gd name="T23" fmla="*/ 26 h 62"/>
                <a:gd name="T24" fmla="*/ 78 w 79"/>
                <a:gd name="T25" fmla="*/ 20 h 62"/>
                <a:gd name="T26" fmla="*/ 76 w 79"/>
                <a:gd name="T27" fmla="*/ 15 h 62"/>
                <a:gd name="T28" fmla="*/ 73 w 79"/>
                <a:gd name="T29" fmla="*/ 12 h 62"/>
                <a:gd name="T30" fmla="*/ 69 w 79"/>
                <a:gd name="T31" fmla="*/ 8 h 62"/>
                <a:gd name="T32" fmla="*/ 66 w 79"/>
                <a:gd name="T33" fmla="*/ 5 h 62"/>
                <a:gd name="T34" fmla="*/ 60 w 79"/>
                <a:gd name="T35" fmla="*/ 3 h 62"/>
                <a:gd name="T36" fmla="*/ 53 w 79"/>
                <a:gd name="T37" fmla="*/ 1 h 62"/>
                <a:gd name="T38" fmla="*/ 48 w 79"/>
                <a:gd name="T39" fmla="*/ 1 h 62"/>
                <a:gd name="T40" fmla="*/ 41 w 79"/>
                <a:gd name="T41" fmla="*/ 0 h 62"/>
                <a:gd name="T42" fmla="*/ 36 w 79"/>
                <a:gd name="T43" fmla="*/ 1 h 62"/>
                <a:gd name="T44" fmla="*/ 36 w 79"/>
                <a:gd name="T45" fmla="*/ 1 h 62"/>
                <a:gd name="T46" fmla="*/ 29 w 79"/>
                <a:gd name="T47" fmla="*/ 3 h 62"/>
                <a:gd name="T48" fmla="*/ 24 w 79"/>
                <a:gd name="T49" fmla="*/ 5 h 62"/>
                <a:gd name="T50" fmla="*/ 17 w 79"/>
                <a:gd name="T51" fmla="*/ 7 h 62"/>
                <a:gd name="T52" fmla="*/ 14 w 79"/>
                <a:gd name="T53" fmla="*/ 10 h 62"/>
                <a:gd name="T54" fmla="*/ 9 w 79"/>
                <a:gd name="T55" fmla="*/ 14 h 62"/>
                <a:gd name="T56" fmla="*/ 5 w 79"/>
                <a:gd name="T57" fmla="*/ 19 h 62"/>
                <a:gd name="T58" fmla="*/ 3 w 79"/>
                <a:gd name="T59" fmla="*/ 22 h 62"/>
                <a:gd name="T60" fmla="*/ 2 w 79"/>
                <a:gd name="T61" fmla="*/ 27 h 62"/>
                <a:gd name="T62" fmla="*/ 0 w 79"/>
                <a:gd name="T63" fmla="*/ 33 h 62"/>
                <a:gd name="T64" fmla="*/ 2 w 79"/>
                <a:gd name="T65" fmla="*/ 38 h 62"/>
                <a:gd name="T66" fmla="*/ 2 w 79"/>
                <a:gd name="T67" fmla="*/ 38 h 62"/>
                <a:gd name="T68" fmla="*/ 2 w 79"/>
                <a:gd name="T69" fmla="*/ 41 h 62"/>
                <a:gd name="T70" fmla="*/ 5 w 79"/>
                <a:gd name="T71" fmla="*/ 46 h 62"/>
                <a:gd name="T72" fmla="*/ 7 w 79"/>
                <a:gd name="T73" fmla="*/ 50 h 62"/>
                <a:gd name="T74" fmla="*/ 12 w 79"/>
                <a:gd name="T75" fmla="*/ 53 h 62"/>
                <a:gd name="T76" fmla="*/ 15 w 79"/>
                <a:gd name="T77" fmla="*/ 57 h 62"/>
                <a:gd name="T78" fmla="*/ 21 w 79"/>
                <a:gd name="T79" fmla="*/ 58 h 62"/>
                <a:gd name="T80" fmla="*/ 26 w 79"/>
                <a:gd name="T81" fmla="*/ 60 h 62"/>
                <a:gd name="T82" fmla="*/ 33 w 79"/>
                <a:gd name="T83" fmla="*/ 62 h 62"/>
                <a:gd name="T84" fmla="*/ 38 w 79"/>
                <a:gd name="T85" fmla="*/ 62 h 62"/>
                <a:gd name="T86" fmla="*/ 45 w 79"/>
                <a:gd name="T87" fmla="*/ 62 h 62"/>
                <a:gd name="T88" fmla="*/ 45 w 79"/>
                <a:gd name="T8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9" h="62">
                  <a:moveTo>
                    <a:pt x="45" y="62"/>
                  </a:moveTo>
                  <a:lnTo>
                    <a:pt x="52" y="60"/>
                  </a:lnTo>
                  <a:lnTo>
                    <a:pt x="57" y="58"/>
                  </a:lnTo>
                  <a:lnTo>
                    <a:pt x="62" y="55"/>
                  </a:lnTo>
                  <a:lnTo>
                    <a:pt x="67" y="52"/>
                  </a:lnTo>
                  <a:lnTo>
                    <a:pt x="71" y="48"/>
                  </a:lnTo>
                  <a:lnTo>
                    <a:pt x="74" y="45"/>
                  </a:lnTo>
                  <a:lnTo>
                    <a:pt x="78" y="39"/>
                  </a:lnTo>
                  <a:lnTo>
                    <a:pt x="79" y="34"/>
                  </a:lnTo>
                  <a:lnTo>
                    <a:pt x="79" y="31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8" y="20"/>
                  </a:lnTo>
                  <a:lnTo>
                    <a:pt x="76" y="15"/>
                  </a:lnTo>
                  <a:lnTo>
                    <a:pt x="73" y="12"/>
                  </a:lnTo>
                  <a:lnTo>
                    <a:pt x="69" y="8"/>
                  </a:lnTo>
                  <a:lnTo>
                    <a:pt x="66" y="5"/>
                  </a:lnTo>
                  <a:lnTo>
                    <a:pt x="60" y="3"/>
                  </a:lnTo>
                  <a:lnTo>
                    <a:pt x="53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7" y="7"/>
                  </a:lnTo>
                  <a:lnTo>
                    <a:pt x="14" y="10"/>
                  </a:lnTo>
                  <a:lnTo>
                    <a:pt x="9" y="14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7" y="50"/>
                  </a:lnTo>
                  <a:lnTo>
                    <a:pt x="12" y="53"/>
                  </a:lnTo>
                  <a:lnTo>
                    <a:pt x="15" y="57"/>
                  </a:lnTo>
                  <a:lnTo>
                    <a:pt x="21" y="58"/>
                  </a:lnTo>
                  <a:lnTo>
                    <a:pt x="26" y="60"/>
                  </a:lnTo>
                  <a:lnTo>
                    <a:pt x="33" y="62"/>
                  </a:lnTo>
                  <a:lnTo>
                    <a:pt x="38" y="62"/>
                  </a:lnTo>
                  <a:lnTo>
                    <a:pt x="45" y="62"/>
                  </a:lnTo>
                  <a:lnTo>
                    <a:pt x="45" y="62"/>
                  </a:lnTo>
                  <a:close/>
                </a:path>
              </a:pathLst>
            </a:custGeom>
            <a:solidFill>
              <a:srgbClr val="CB2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9" name="Freeform 1203">
              <a:extLst>
                <a:ext uri="{FF2B5EF4-FFF2-40B4-BE49-F238E27FC236}">
                  <a16:creationId xmlns:a16="http://schemas.microsoft.com/office/drawing/2014/main" id="{3FE53504-D8D7-F7C4-69C8-CA9EF89AB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643"/>
              <a:ext cx="45" cy="38"/>
            </a:xfrm>
            <a:custGeom>
              <a:avLst/>
              <a:gdLst>
                <a:gd name="T0" fmla="*/ 33 w 90"/>
                <a:gd name="T1" fmla="*/ 12 h 78"/>
                <a:gd name="T2" fmla="*/ 27 w 90"/>
                <a:gd name="T3" fmla="*/ 16 h 78"/>
                <a:gd name="T4" fmla="*/ 22 w 90"/>
                <a:gd name="T5" fmla="*/ 19 h 78"/>
                <a:gd name="T6" fmla="*/ 17 w 90"/>
                <a:gd name="T7" fmla="*/ 24 h 78"/>
                <a:gd name="T8" fmla="*/ 14 w 90"/>
                <a:gd name="T9" fmla="*/ 28 h 78"/>
                <a:gd name="T10" fmla="*/ 10 w 90"/>
                <a:gd name="T11" fmla="*/ 33 h 78"/>
                <a:gd name="T12" fmla="*/ 8 w 90"/>
                <a:gd name="T13" fmla="*/ 38 h 78"/>
                <a:gd name="T14" fmla="*/ 5 w 90"/>
                <a:gd name="T15" fmla="*/ 43 h 78"/>
                <a:gd name="T16" fmla="*/ 3 w 90"/>
                <a:gd name="T17" fmla="*/ 50 h 78"/>
                <a:gd name="T18" fmla="*/ 2 w 90"/>
                <a:gd name="T19" fmla="*/ 56 h 78"/>
                <a:gd name="T20" fmla="*/ 2 w 90"/>
                <a:gd name="T21" fmla="*/ 64 h 78"/>
                <a:gd name="T22" fmla="*/ 2 w 90"/>
                <a:gd name="T23" fmla="*/ 64 h 78"/>
                <a:gd name="T24" fmla="*/ 0 w 90"/>
                <a:gd name="T25" fmla="*/ 71 h 78"/>
                <a:gd name="T26" fmla="*/ 2 w 90"/>
                <a:gd name="T27" fmla="*/ 76 h 78"/>
                <a:gd name="T28" fmla="*/ 2 w 90"/>
                <a:gd name="T29" fmla="*/ 78 h 78"/>
                <a:gd name="T30" fmla="*/ 3 w 90"/>
                <a:gd name="T31" fmla="*/ 78 h 78"/>
                <a:gd name="T32" fmla="*/ 5 w 90"/>
                <a:gd name="T33" fmla="*/ 76 h 78"/>
                <a:gd name="T34" fmla="*/ 8 w 90"/>
                <a:gd name="T35" fmla="*/ 75 h 78"/>
                <a:gd name="T36" fmla="*/ 10 w 90"/>
                <a:gd name="T37" fmla="*/ 69 h 78"/>
                <a:gd name="T38" fmla="*/ 14 w 90"/>
                <a:gd name="T39" fmla="*/ 66 h 78"/>
                <a:gd name="T40" fmla="*/ 15 w 90"/>
                <a:gd name="T41" fmla="*/ 61 h 78"/>
                <a:gd name="T42" fmla="*/ 17 w 90"/>
                <a:gd name="T43" fmla="*/ 56 h 78"/>
                <a:gd name="T44" fmla="*/ 17 w 90"/>
                <a:gd name="T45" fmla="*/ 56 h 78"/>
                <a:gd name="T46" fmla="*/ 22 w 90"/>
                <a:gd name="T47" fmla="*/ 45 h 78"/>
                <a:gd name="T48" fmla="*/ 29 w 90"/>
                <a:gd name="T49" fmla="*/ 37 h 78"/>
                <a:gd name="T50" fmla="*/ 36 w 90"/>
                <a:gd name="T51" fmla="*/ 30 h 78"/>
                <a:gd name="T52" fmla="*/ 45 w 90"/>
                <a:gd name="T53" fmla="*/ 23 h 78"/>
                <a:gd name="T54" fmla="*/ 53 w 90"/>
                <a:gd name="T55" fmla="*/ 16 h 78"/>
                <a:gd name="T56" fmla="*/ 64 w 90"/>
                <a:gd name="T57" fmla="*/ 11 h 78"/>
                <a:gd name="T58" fmla="*/ 72 w 90"/>
                <a:gd name="T59" fmla="*/ 7 h 78"/>
                <a:gd name="T60" fmla="*/ 79 w 90"/>
                <a:gd name="T61" fmla="*/ 4 h 78"/>
                <a:gd name="T62" fmla="*/ 86 w 90"/>
                <a:gd name="T63" fmla="*/ 2 h 78"/>
                <a:gd name="T64" fmla="*/ 90 w 90"/>
                <a:gd name="T65" fmla="*/ 0 h 78"/>
                <a:gd name="T66" fmla="*/ 90 w 90"/>
                <a:gd name="T67" fmla="*/ 0 h 78"/>
                <a:gd name="T68" fmla="*/ 90 w 90"/>
                <a:gd name="T69" fmla="*/ 0 h 78"/>
                <a:gd name="T70" fmla="*/ 86 w 90"/>
                <a:gd name="T71" fmla="*/ 0 h 78"/>
                <a:gd name="T72" fmla="*/ 81 w 90"/>
                <a:gd name="T73" fmla="*/ 0 h 78"/>
                <a:gd name="T74" fmla="*/ 76 w 90"/>
                <a:gd name="T75" fmla="*/ 0 h 78"/>
                <a:gd name="T76" fmla="*/ 69 w 90"/>
                <a:gd name="T77" fmla="*/ 0 h 78"/>
                <a:gd name="T78" fmla="*/ 62 w 90"/>
                <a:gd name="T79" fmla="*/ 2 h 78"/>
                <a:gd name="T80" fmla="*/ 53 w 90"/>
                <a:gd name="T81" fmla="*/ 4 h 78"/>
                <a:gd name="T82" fmla="*/ 46 w 90"/>
                <a:gd name="T83" fmla="*/ 5 h 78"/>
                <a:gd name="T84" fmla="*/ 40 w 90"/>
                <a:gd name="T85" fmla="*/ 7 h 78"/>
                <a:gd name="T86" fmla="*/ 33 w 90"/>
                <a:gd name="T87" fmla="*/ 12 h 78"/>
                <a:gd name="T88" fmla="*/ 33 w 90"/>
                <a:gd name="T89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78">
                  <a:moveTo>
                    <a:pt x="33" y="12"/>
                  </a:moveTo>
                  <a:lnTo>
                    <a:pt x="27" y="16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4" y="28"/>
                  </a:lnTo>
                  <a:lnTo>
                    <a:pt x="10" y="33"/>
                  </a:lnTo>
                  <a:lnTo>
                    <a:pt x="8" y="38"/>
                  </a:lnTo>
                  <a:lnTo>
                    <a:pt x="5" y="43"/>
                  </a:lnTo>
                  <a:lnTo>
                    <a:pt x="3" y="50"/>
                  </a:lnTo>
                  <a:lnTo>
                    <a:pt x="2" y="56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71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3" y="78"/>
                  </a:lnTo>
                  <a:lnTo>
                    <a:pt x="5" y="76"/>
                  </a:lnTo>
                  <a:lnTo>
                    <a:pt x="8" y="75"/>
                  </a:lnTo>
                  <a:lnTo>
                    <a:pt x="10" y="69"/>
                  </a:lnTo>
                  <a:lnTo>
                    <a:pt x="14" y="66"/>
                  </a:lnTo>
                  <a:lnTo>
                    <a:pt x="15" y="61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22" y="45"/>
                  </a:lnTo>
                  <a:lnTo>
                    <a:pt x="29" y="37"/>
                  </a:lnTo>
                  <a:lnTo>
                    <a:pt x="36" y="30"/>
                  </a:lnTo>
                  <a:lnTo>
                    <a:pt x="45" y="23"/>
                  </a:lnTo>
                  <a:lnTo>
                    <a:pt x="53" y="16"/>
                  </a:lnTo>
                  <a:lnTo>
                    <a:pt x="64" y="11"/>
                  </a:lnTo>
                  <a:lnTo>
                    <a:pt x="72" y="7"/>
                  </a:lnTo>
                  <a:lnTo>
                    <a:pt x="79" y="4"/>
                  </a:lnTo>
                  <a:lnTo>
                    <a:pt x="86" y="2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6" y="0"/>
                  </a:lnTo>
                  <a:lnTo>
                    <a:pt x="81" y="0"/>
                  </a:lnTo>
                  <a:lnTo>
                    <a:pt x="76" y="0"/>
                  </a:lnTo>
                  <a:lnTo>
                    <a:pt x="69" y="0"/>
                  </a:lnTo>
                  <a:lnTo>
                    <a:pt x="62" y="2"/>
                  </a:lnTo>
                  <a:lnTo>
                    <a:pt x="53" y="4"/>
                  </a:lnTo>
                  <a:lnTo>
                    <a:pt x="46" y="5"/>
                  </a:lnTo>
                  <a:lnTo>
                    <a:pt x="40" y="7"/>
                  </a:lnTo>
                  <a:lnTo>
                    <a:pt x="33" y="12"/>
                  </a:lnTo>
                  <a:lnTo>
                    <a:pt x="33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0" name="Freeform 1204">
              <a:extLst>
                <a:ext uri="{FF2B5EF4-FFF2-40B4-BE49-F238E27FC236}">
                  <a16:creationId xmlns:a16="http://schemas.microsoft.com/office/drawing/2014/main" id="{E79A8F27-C2CD-06A0-4FCF-1E05356CF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643"/>
              <a:ext cx="45" cy="38"/>
            </a:xfrm>
            <a:custGeom>
              <a:avLst/>
              <a:gdLst>
                <a:gd name="T0" fmla="*/ 33 w 90"/>
                <a:gd name="T1" fmla="*/ 12 h 78"/>
                <a:gd name="T2" fmla="*/ 27 w 90"/>
                <a:gd name="T3" fmla="*/ 16 h 78"/>
                <a:gd name="T4" fmla="*/ 22 w 90"/>
                <a:gd name="T5" fmla="*/ 19 h 78"/>
                <a:gd name="T6" fmla="*/ 17 w 90"/>
                <a:gd name="T7" fmla="*/ 24 h 78"/>
                <a:gd name="T8" fmla="*/ 14 w 90"/>
                <a:gd name="T9" fmla="*/ 28 h 78"/>
                <a:gd name="T10" fmla="*/ 10 w 90"/>
                <a:gd name="T11" fmla="*/ 33 h 78"/>
                <a:gd name="T12" fmla="*/ 8 w 90"/>
                <a:gd name="T13" fmla="*/ 38 h 78"/>
                <a:gd name="T14" fmla="*/ 5 w 90"/>
                <a:gd name="T15" fmla="*/ 43 h 78"/>
                <a:gd name="T16" fmla="*/ 3 w 90"/>
                <a:gd name="T17" fmla="*/ 50 h 78"/>
                <a:gd name="T18" fmla="*/ 2 w 90"/>
                <a:gd name="T19" fmla="*/ 56 h 78"/>
                <a:gd name="T20" fmla="*/ 2 w 90"/>
                <a:gd name="T21" fmla="*/ 64 h 78"/>
                <a:gd name="T22" fmla="*/ 2 w 90"/>
                <a:gd name="T23" fmla="*/ 64 h 78"/>
                <a:gd name="T24" fmla="*/ 0 w 90"/>
                <a:gd name="T25" fmla="*/ 71 h 78"/>
                <a:gd name="T26" fmla="*/ 2 w 90"/>
                <a:gd name="T27" fmla="*/ 76 h 78"/>
                <a:gd name="T28" fmla="*/ 2 w 90"/>
                <a:gd name="T29" fmla="*/ 78 h 78"/>
                <a:gd name="T30" fmla="*/ 3 w 90"/>
                <a:gd name="T31" fmla="*/ 78 h 78"/>
                <a:gd name="T32" fmla="*/ 5 w 90"/>
                <a:gd name="T33" fmla="*/ 76 h 78"/>
                <a:gd name="T34" fmla="*/ 8 w 90"/>
                <a:gd name="T35" fmla="*/ 75 h 78"/>
                <a:gd name="T36" fmla="*/ 10 w 90"/>
                <a:gd name="T37" fmla="*/ 69 h 78"/>
                <a:gd name="T38" fmla="*/ 14 w 90"/>
                <a:gd name="T39" fmla="*/ 66 h 78"/>
                <a:gd name="T40" fmla="*/ 15 w 90"/>
                <a:gd name="T41" fmla="*/ 61 h 78"/>
                <a:gd name="T42" fmla="*/ 17 w 90"/>
                <a:gd name="T43" fmla="*/ 56 h 78"/>
                <a:gd name="T44" fmla="*/ 17 w 90"/>
                <a:gd name="T45" fmla="*/ 56 h 78"/>
                <a:gd name="T46" fmla="*/ 22 w 90"/>
                <a:gd name="T47" fmla="*/ 45 h 78"/>
                <a:gd name="T48" fmla="*/ 29 w 90"/>
                <a:gd name="T49" fmla="*/ 37 h 78"/>
                <a:gd name="T50" fmla="*/ 36 w 90"/>
                <a:gd name="T51" fmla="*/ 30 h 78"/>
                <a:gd name="T52" fmla="*/ 45 w 90"/>
                <a:gd name="T53" fmla="*/ 23 h 78"/>
                <a:gd name="T54" fmla="*/ 53 w 90"/>
                <a:gd name="T55" fmla="*/ 16 h 78"/>
                <a:gd name="T56" fmla="*/ 64 w 90"/>
                <a:gd name="T57" fmla="*/ 11 h 78"/>
                <a:gd name="T58" fmla="*/ 72 w 90"/>
                <a:gd name="T59" fmla="*/ 7 h 78"/>
                <a:gd name="T60" fmla="*/ 79 w 90"/>
                <a:gd name="T61" fmla="*/ 4 h 78"/>
                <a:gd name="T62" fmla="*/ 86 w 90"/>
                <a:gd name="T63" fmla="*/ 2 h 78"/>
                <a:gd name="T64" fmla="*/ 90 w 90"/>
                <a:gd name="T65" fmla="*/ 0 h 78"/>
                <a:gd name="T66" fmla="*/ 90 w 90"/>
                <a:gd name="T67" fmla="*/ 0 h 78"/>
                <a:gd name="T68" fmla="*/ 90 w 90"/>
                <a:gd name="T69" fmla="*/ 0 h 78"/>
                <a:gd name="T70" fmla="*/ 86 w 90"/>
                <a:gd name="T71" fmla="*/ 0 h 78"/>
                <a:gd name="T72" fmla="*/ 81 w 90"/>
                <a:gd name="T73" fmla="*/ 0 h 78"/>
                <a:gd name="T74" fmla="*/ 76 w 90"/>
                <a:gd name="T75" fmla="*/ 0 h 78"/>
                <a:gd name="T76" fmla="*/ 69 w 90"/>
                <a:gd name="T77" fmla="*/ 0 h 78"/>
                <a:gd name="T78" fmla="*/ 62 w 90"/>
                <a:gd name="T79" fmla="*/ 2 h 78"/>
                <a:gd name="T80" fmla="*/ 53 w 90"/>
                <a:gd name="T81" fmla="*/ 4 h 78"/>
                <a:gd name="T82" fmla="*/ 46 w 90"/>
                <a:gd name="T83" fmla="*/ 5 h 78"/>
                <a:gd name="T84" fmla="*/ 40 w 90"/>
                <a:gd name="T85" fmla="*/ 7 h 78"/>
                <a:gd name="T86" fmla="*/ 33 w 90"/>
                <a:gd name="T87" fmla="*/ 12 h 78"/>
                <a:gd name="T88" fmla="*/ 33 w 90"/>
                <a:gd name="T89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78">
                  <a:moveTo>
                    <a:pt x="33" y="12"/>
                  </a:moveTo>
                  <a:lnTo>
                    <a:pt x="27" y="16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4" y="28"/>
                  </a:lnTo>
                  <a:lnTo>
                    <a:pt x="10" y="33"/>
                  </a:lnTo>
                  <a:lnTo>
                    <a:pt x="8" y="38"/>
                  </a:lnTo>
                  <a:lnTo>
                    <a:pt x="5" y="43"/>
                  </a:lnTo>
                  <a:lnTo>
                    <a:pt x="3" y="50"/>
                  </a:lnTo>
                  <a:lnTo>
                    <a:pt x="2" y="56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71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3" y="78"/>
                  </a:lnTo>
                  <a:lnTo>
                    <a:pt x="5" y="76"/>
                  </a:lnTo>
                  <a:lnTo>
                    <a:pt x="8" y="75"/>
                  </a:lnTo>
                  <a:lnTo>
                    <a:pt x="10" y="69"/>
                  </a:lnTo>
                  <a:lnTo>
                    <a:pt x="14" y="66"/>
                  </a:lnTo>
                  <a:lnTo>
                    <a:pt x="15" y="61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22" y="45"/>
                  </a:lnTo>
                  <a:lnTo>
                    <a:pt x="29" y="37"/>
                  </a:lnTo>
                  <a:lnTo>
                    <a:pt x="36" y="30"/>
                  </a:lnTo>
                  <a:lnTo>
                    <a:pt x="45" y="23"/>
                  </a:lnTo>
                  <a:lnTo>
                    <a:pt x="53" y="16"/>
                  </a:lnTo>
                  <a:lnTo>
                    <a:pt x="64" y="11"/>
                  </a:lnTo>
                  <a:lnTo>
                    <a:pt x="72" y="7"/>
                  </a:lnTo>
                  <a:lnTo>
                    <a:pt x="79" y="4"/>
                  </a:lnTo>
                  <a:lnTo>
                    <a:pt x="86" y="2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6" y="0"/>
                  </a:lnTo>
                  <a:lnTo>
                    <a:pt x="81" y="0"/>
                  </a:lnTo>
                  <a:lnTo>
                    <a:pt x="76" y="0"/>
                  </a:lnTo>
                  <a:lnTo>
                    <a:pt x="69" y="0"/>
                  </a:lnTo>
                  <a:lnTo>
                    <a:pt x="62" y="2"/>
                  </a:lnTo>
                  <a:lnTo>
                    <a:pt x="53" y="4"/>
                  </a:lnTo>
                  <a:lnTo>
                    <a:pt x="46" y="5"/>
                  </a:lnTo>
                  <a:lnTo>
                    <a:pt x="40" y="7"/>
                  </a:lnTo>
                  <a:lnTo>
                    <a:pt x="33" y="12"/>
                  </a:lnTo>
                  <a:lnTo>
                    <a:pt x="33" y="1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1" name="Freeform 1205">
              <a:extLst>
                <a:ext uri="{FF2B5EF4-FFF2-40B4-BE49-F238E27FC236}">
                  <a16:creationId xmlns:a16="http://schemas.microsoft.com/office/drawing/2014/main" id="{710A6C77-F1AB-EE61-75D5-92C46A477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674"/>
              <a:ext cx="10" cy="33"/>
            </a:xfrm>
            <a:custGeom>
              <a:avLst/>
              <a:gdLst>
                <a:gd name="T0" fmla="*/ 19 w 20"/>
                <a:gd name="T1" fmla="*/ 0 h 68"/>
                <a:gd name="T2" fmla="*/ 19 w 20"/>
                <a:gd name="T3" fmla="*/ 2 h 68"/>
                <a:gd name="T4" fmla="*/ 20 w 20"/>
                <a:gd name="T5" fmla="*/ 4 h 68"/>
                <a:gd name="T6" fmla="*/ 20 w 20"/>
                <a:gd name="T7" fmla="*/ 9 h 68"/>
                <a:gd name="T8" fmla="*/ 20 w 20"/>
                <a:gd name="T9" fmla="*/ 14 h 68"/>
                <a:gd name="T10" fmla="*/ 20 w 20"/>
                <a:gd name="T11" fmla="*/ 21 h 68"/>
                <a:gd name="T12" fmla="*/ 20 w 20"/>
                <a:gd name="T13" fmla="*/ 30 h 68"/>
                <a:gd name="T14" fmla="*/ 17 w 20"/>
                <a:gd name="T15" fmla="*/ 38 h 68"/>
                <a:gd name="T16" fmla="*/ 14 w 20"/>
                <a:gd name="T17" fmla="*/ 47 h 68"/>
                <a:gd name="T18" fmla="*/ 8 w 20"/>
                <a:gd name="T19" fmla="*/ 57 h 68"/>
                <a:gd name="T20" fmla="*/ 0 w 20"/>
                <a:gd name="T2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68">
                  <a:moveTo>
                    <a:pt x="19" y="0"/>
                  </a:moveTo>
                  <a:lnTo>
                    <a:pt x="19" y="2"/>
                  </a:lnTo>
                  <a:lnTo>
                    <a:pt x="20" y="4"/>
                  </a:lnTo>
                  <a:lnTo>
                    <a:pt x="20" y="9"/>
                  </a:lnTo>
                  <a:lnTo>
                    <a:pt x="20" y="14"/>
                  </a:lnTo>
                  <a:lnTo>
                    <a:pt x="20" y="21"/>
                  </a:lnTo>
                  <a:lnTo>
                    <a:pt x="20" y="30"/>
                  </a:lnTo>
                  <a:lnTo>
                    <a:pt x="17" y="38"/>
                  </a:lnTo>
                  <a:lnTo>
                    <a:pt x="14" y="47"/>
                  </a:lnTo>
                  <a:lnTo>
                    <a:pt x="8" y="57"/>
                  </a:lnTo>
                  <a:lnTo>
                    <a:pt x="0" y="68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2" name="Freeform 1206">
              <a:extLst>
                <a:ext uri="{FF2B5EF4-FFF2-40B4-BE49-F238E27FC236}">
                  <a16:creationId xmlns:a16="http://schemas.microsoft.com/office/drawing/2014/main" id="{DE01BB60-5F21-11CA-441E-F9E865416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680"/>
              <a:ext cx="19" cy="40"/>
            </a:xfrm>
            <a:custGeom>
              <a:avLst/>
              <a:gdLst>
                <a:gd name="T0" fmla="*/ 38 w 38"/>
                <a:gd name="T1" fmla="*/ 0 h 79"/>
                <a:gd name="T2" fmla="*/ 36 w 38"/>
                <a:gd name="T3" fmla="*/ 1 h 79"/>
                <a:gd name="T4" fmla="*/ 36 w 38"/>
                <a:gd name="T5" fmla="*/ 5 h 79"/>
                <a:gd name="T6" fmla="*/ 34 w 38"/>
                <a:gd name="T7" fmla="*/ 13 h 79"/>
                <a:gd name="T8" fmla="*/ 31 w 38"/>
                <a:gd name="T9" fmla="*/ 22 h 79"/>
                <a:gd name="T10" fmla="*/ 27 w 38"/>
                <a:gd name="T11" fmla="*/ 32 h 79"/>
                <a:gd name="T12" fmla="*/ 24 w 38"/>
                <a:gd name="T13" fmla="*/ 43 h 79"/>
                <a:gd name="T14" fmla="*/ 19 w 38"/>
                <a:gd name="T15" fmla="*/ 55 h 79"/>
                <a:gd name="T16" fmla="*/ 13 w 38"/>
                <a:gd name="T17" fmla="*/ 63 h 79"/>
                <a:gd name="T18" fmla="*/ 8 w 38"/>
                <a:gd name="T19" fmla="*/ 74 h 79"/>
                <a:gd name="T20" fmla="*/ 0 w 38"/>
                <a:gd name="T2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79">
                  <a:moveTo>
                    <a:pt x="38" y="0"/>
                  </a:moveTo>
                  <a:lnTo>
                    <a:pt x="36" y="1"/>
                  </a:lnTo>
                  <a:lnTo>
                    <a:pt x="36" y="5"/>
                  </a:lnTo>
                  <a:lnTo>
                    <a:pt x="34" y="13"/>
                  </a:lnTo>
                  <a:lnTo>
                    <a:pt x="31" y="22"/>
                  </a:lnTo>
                  <a:lnTo>
                    <a:pt x="27" y="32"/>
                  </a:lnTo>
                  <a:lnTo>
                    <a:pt x="24" y="43"/>
                  </a:lnTo>
                  <a:lnTo>
                    <a:pt x="19" y="55"/>
                  </a:lnTo>
                  <a:lnTo>
                    <a:pt x="13" y="63"/>
                  </a:lnTo>
                  <a:lnTo>
                    <a:pt x="8" y="74"/>
                  </a:lnTo>
                  <a:lnTo>
                    <a:pt x="0" y="79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3" name="Freeform 1207">
              <a:extLst>
                <a:ext uri="{FF2B5EF4-FFF2-40B4-BE49-F238E27FC236}">
                  <a16:creationId xmlns:a16="http://schemas.microsoft.com/office/drawing/2014/main" id="{B28D5E7A-7982-50CB-E00A-BDB68C732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647"/>
              <a:ext cx="12" cy="64"/>
            </a:xfrm>
            <a:custGeom>
              <a:avLst/>
              <a:gdLst>
                <a:gd name="T0" fmla="*/ 24 w 24"/>
                <a:gd name="T1" fmla="*/ 0 h 128"/>
                <a:gd name="T2" fmla="*/ 23 w 24"/>
                <a:gd name="T3" fmla="*/ 2 h 128"/>
                <a:gd name="T4" fmla="*/ 19 w 24"/>
                <a:gd name="T5" fmla="*/ 7 h 128"/>
                <a:gd name="T6" fmla="*/ 14 w 24"/>
                <a:gd name="T7" fmla="*/ 14 h 128"/>
                <a:gd name="T8" fmla="*/ 9 w 24"/>
                <a:gd name="T9" fmla="*/ 26 h 128"/>
                <a:gd name="T10" fmla="*/ 4 w 24"/>
                <a:gd name="T11" fmla="*/ 38 h 128"/>
                <a:gd name="T12" fmla="*/ 0 w 24"/>
                <a:gd name="T13" fmla="*/ 53 h 128"/>
                <a:gd name="T14" fmla="*/ 0 w 24"/>
                <a:gd name="T15" fmla="*/ 69 h 128"/>
                <a:gd name="T16" fmla="*/ 2 w 24"/>
                <a:gd name="T17" fmla="*/ 88 h 128"/>
                <a:gd name="T18" fmla="*/ 9 w 24"/>
                <a:gd name="T19" fmla="*/ 107 h 128"/>
                <a:gd name="T20" fmla="*/ 19 w 24"/>
                <a:gd name="T21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8">
                  <a:moveTo>
                    <a:pt x="24" y="0"/>
                  </a:moveTo>
                  <a:lnTo>
                    <a:pt x="23" y="2"/>
                  </a:lnTo>
                  <a:lnTo>
                    <a:pt x="19" y="7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0" y="53"/>
                  </a:lnTo>
                  <a:lnTo>
                    <a:pt x="0" y="69"/>
                  </a:lnTo>
                  <a:lnTo>
                    <a:pt x="2" y="88"/>
                  </a:lnTo>
                  <a:lnTo>
                    <a:pt x="9" y="107"/>
                  </a:lnTo>
                  <a:lnTo>
                    <a:pt x="19" y="128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4" name="Freeform 1208">
              <a:extLst>
                <a:ext uri="{FF2B5EF4-FFF2-40B4-BE49-F238E27FC236}">
                  <a16:creationId xmlns:a16="http://schemas.microsoft.com/office/drawing/2014/main" id="{B4A515BB-E826-9C1E-9119-AC6766095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696"/>
              <a:ext cx="4" cy="5"/>
            </a:xfrm>
            <a:custGeom>
              <a:avLst/>
              <a:gdLst>
                <a:gd name="T0" fmla="*/ 2 w 9"/>
                <a:gd name="T1" fmla="*/ 7 h 9"/>
                <a:gd name="T2" fmla="*/ 2 w 9"/>
                <a:gd name="T3" fmla="*/ 7 h 9"/>
                <a:gd name="T4" fmla="*/ 2 w 9"/>
                <a:gd name="T5" fmla="*/ 7 h 9"/>
                <a:gd name="T6" fmla="*/ 4 w 9"/>
                <a:gd name="T7" fmla="*/ 7 h 9"/>
                <a:gd name="T8" fmla="*/ 4 w 9"/>
                <a:gd name="T9" fmla="*/ 7 h 9"/>
                <a:gd name="T10" fmla="*/ 5 w 9"/>
                <a:gd name="T11" fmla="*/ 9 h 9"/>
                <a:gd name="T12" fmla="*/ 5 w 9"/>
                <a:gd name="T13" fmla="*/ 9 h 9"/>
                <a:gd name="T14" fmla="*/ 5 w 9"/>
                <a:gd name="T15" fmla="*/ 9 h 9"/>
                <a:gd name="T16" fmla="*/ 7 w 9"/>
                <a:gd name="T17" fmla="*/ 7 h 9"/>
                <a:gd name="T18" fmla="*/ 7 w 9"/>
                <a:gd name="T19" fmla="*/ 7 h 9"/>
                <a:gd name="T20" fmla="*/ 7 w 9"/>
                <a:gd name="T21" fmla="*/ 7 h 9"/>
                <a:gd name="T22" fmla="*/ 7 w 9"/>
                <a:gd name="T23" fmla="*/ 7 h 9"/>
                <a:gd name="T24" fmla="*/ 9 w 9"/>
                <a:gd name="T25" fmla="*/ 7 h 9"/>
                <a:gd name="T26" fmla="*/ 9 w 9"/>
                <a:gd name="T27" fmla="*/ 7 h 9"/>
                <a:gd name="T28" fmla="*/ 9 w 9"/>
                <a:gd name="T29" fmla="*/ 6 h 9"/>
                <a:gd name="T30" fmla="*/ 9 w 9"/>
                <a:gd name="T31" fmla="*/ 6 h 9"/>
                <a:gd name="T32" fmla="*/ 9 w 9"/>
                <a:gd name="T33" fmla="*/ 4 h 9"/>
                <a:gd name="T34" fmla="*/ 9 w 9"/>
                <a:gd name="T35" fmla="*/ 4 h 9"/>
                <a:gd name="T36" fmla="*/ 9 w 9"/>
                <a:gd name="T37" fmla="*/ 4 h 9"/>
                <a:gd name="T38" fmla="*/ 9 w 9"/>
                <a:gd name="T39" fmla="*/ 2 h 9"/>
                <a:gd name="T40" fmla="*/ 9 w 9"/>
                <a:gd name="T41" fmla="*/ 2 h 9"/>
                <a:gd name="T42" fmla="*/ 9 w 9"/>
                <a:gd name="T43" fmla="*/ 2 h 9"/>
                <a:gd name="T44" fmla="*/ 9 w 9"/>
                <a:gd name="T45" fmla="*/ 2 h 9"/>
                <a:gd name="T46" fmla="*/ 7 w 9"/>
                <a:gd name="T47" fmla="*/ 0 h 9"/>
                <a:gd name="T48" fmla="*/ 7 w 9"/>
                <a:gd name="T49" fmla="*/ 0 h 9"/>
                <a:gd name="T50" fmla="*/ 7 w 9"/>
                <a:gd name="T51" fmla="*/ 0 h 9"/>
                <a:gd name="T52" fmla="*/ 5 w 9"/>
                <a:gd name="T53" fmla="*/ 0 h 9"/>
                <a:gd name="T54" fmla="*/ 5 w 9"/>
                <a:gd name="T55" fmla="*/ 0 h 9"/>
                <a:gd name="T56" fmla="*/ 5 w 9"/>
                <a:gd name="T57" fmla="*/ 0 h 9"/>
                <a:gd name="T58" fmla="*/ 4 w 9"/>
                <a:gd name="T59" fmla="*/ 0 h 9"/>
                <a:gd name="T60" fmla="*/ 4 w 9"/>
                <a:gd name="T61" fmla="*/ 0 h 9"/>
                <a:gd name="T62" fmla="*/ 4 w 9"/>
                <a:gd name="T63" fmla="*/ 0 h 9"/>
                <a:gd name="T64" fmla="*/ 2 w 9"/>
                <a:gd name="T65" fmla="*/ 0 h 9"/>
                <a:gd name="T66" fmla="*/ 2 w 9"/>
                <a:gd name="T67" fmla="*/ 0 h 9"/>
                <a:gd name="T68" fmla="*/ 2 w 9"/>
                <a:gd name="T69" fmla="*/ 2 h 9"/>
                <a:gd name="T70" fmla="*/ 2 w 9"/>
                <a:gd name="T71" fmla="*/ 2 h 9"/>
                <a:gd name="T72" fmla="*/ 2 w 9"/>
                <a:gd name="T73" fmla="*/ 2 h 9"/>
                <a:gd name="T74" fmla="*/ 0 w 9"/>
                <a:gd name="T75" fmla="*/ 4 h 9"/>
                <a:gd name="T76" fmla="*/ 0 w 9"/>
                <a:gd name="T77" fmla="*/ 4 h 9"/>
                <a:gd name="T78" fmla="*/ 0 w 9"/>
                <a:gd name="T79" fmla="*/ 4 h 9"/>
                <a:gd name="T80" fmla="*/ 0 w 9"/>
                <a:gd name="T81" fmla="*/ 6 h 9"/>
                <a:gd name="T82" fmla="*/ 2 w 9"/>
                <a:gd name="T83" fmla="*/ 6 h 9"/>
                <a:gd name="T84" fmla="*/ 2 w 9"/>
                <a:gd name="T85" fmla="*/ 6 h 9"/>
                <a:gd name="T86" fmla="*/ 2 w 9"/>
                <a:gd name="T87" fmla="*/ 7 h 9"/>
                <a:gd name="T88" fmla="*/ 2 w 9"/>
                <a:gd name="T89" fmla="*/ 7 h 9"/>
                <a:gd name="T90" fmla="*/ 2 w 9"/>
                <a:gd name="T9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" h="9">
                  <a:moveTo>
                    <a:pt x="2" y="7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5" name="Freeform 1209">
              <a:extLst>
                <a:ext uri="{FF2B5EF4-FFF2-40B4-BE49-F238E27FC236}">
                  <a16:creationId xmlns:a16="http://schemas.microsoft.com/office/drawing/2014/main" id="{658C3A51-5241-EB28-32B5-24B0AB487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757"/>
              <a:ext cx="79" cy="14"/>
            </a:xfrm>
            <a:custGeom>
              <a:avLst/>
              <a:gdLst>
                <a:gd name="T0" fmla="*/ 0 w 157"/>
                <a:gd name="T1" fmla="*/ 28 h 28"/>
                <a:gd name="T2" fmla="*/ 1 w 157"/>
                <a:gd name="T3" fmla="*/ 26 h 28"/>
                <a:gd name="T4" fmla="*/ 10 w 157"/>
                <a:gd name="T5" fmla="*/ 23 h 28"/>
                <a:gd name="T6" fmla="*/ 22 w 157"/>
                <a:gd name="T7" fmla="*/ 19 h 28"/>
                <a:gd name="T8" fmla="*/ 36 w 157"/>
                <a:gd name="T9" fmla="*/ 14 h 28"/>
                <a:gd name="T10" fmla="*/ 55 w 157"/>
                <a:gd name="T11" fmla="*/ 9 h 28"/>
                <a:gd name="T12" fmla="*/ 74 w 157"/>
                <a:gd name="T13" fmla="*/ 6 h 28"/>
                <a:gd name="T14" fmla="*/ 95 w 157"/>
                <a:gd name="T15" fmla="*/ 2 h 28"/>
                <a:gd name="T16" fmla="*/ 115 w 157"/>
                <a:gd name="T17" fmla="*/ 0 h 28"/>
                <a:gd name="T18" fmla="*/ 136 w 157"/>
                <a:gd name="T19" fmla="*/ 0 h 28"/>
                <a:gd name="T20" fmla="*/ 157 w 157"/>
                <a:gd name="T2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" h="28">
                  <a:moveTo>
                    <a:pt x="0" y="28"/>
                  </a:moveTo>
                  <a:lnTo>
                    <a:pt x="1" y="26"/>
                  </a:lnTo>
                  <a:lnTo>
                    <a:pt x="10" y="23"/>
                  </a:lnTo>
                  <a:lnTo>
                    <a:pt x="22" y="19"/>
                  </a:lnTo>
                  <a:lnTo>
                    <a:pt x="36" y="14"/>
                  </a:lnTo>
                  <a:lnTo>
                    <a:pt x="55" y="9"/>
                  </a:lnTo>
                  <a:lnTo>
                    <a:pt x="74" y="6"/>
                  </a:lnTo>
                  <a:lnTo>
                    <a:pt x="95" y="2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6"/>
                  </a:lnTo>
                </a:path>
              </a:pathLst>
            </a:custGeom>
            <a:noFill/>
            <a:ln w="14288">
              <a:solidFill>
                <a:srgbClr val="CB26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6" name="Freeform 1210">
              <a:extLst>
                <a:ext uri="{FF2B5EF4-FFF2-40B4-BE49-F238E27FC236}">
                  <a16:creationId xmlns:a16="http://schemas.microsoft.com/office/drawing/2014/main" id="{1CD1C245-424E-CE47-28DF-38033B971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742"/>
              <a:ext cx="19" cy="18"/>
            </a:xfrm>
            <a:custGeom>
              <a:avLst/>
              <a:gdLst>
                <a:gd name="T0" fmla="*/ 38 w 38"/>
                <a:gd name="T1" fmla="*/ 36 h 36"/>
                <a:gd name="T2" fmla="*/ 38 w 38"/>
                <a:gd name="T3" fmla="*/ 35 h 36"/>
                <a:gd name="T4" fmla="*/ 36 w 38"/>
                <a:gd name="T5" fmla="*/ 33 h 36"/>
                <a:gd name="T6" fmla="*/ 36 w 38"/>
                <a:gd name="T7" fmla="*/ 29 h 36"/>
                <a:gd name="T8" fmla="*/ 33 w 38"/>
                <a:gd name="T9" fmla="*/ 24 h 36"/>
                <a:gd name="T10" fmla="*/ 29 w 38"/>
                <a:gd name="T11" fmla="*/ 19 h 36"/>
                <a:gd name="T12" fmla="*/ 26 w 38"/>
                <a:gd name="T13" fmla="*/ 14 h 36"/>
                <a:gd name="T14" fmla="*/ 21 w 38"/>
                <a:gd name="T15" fmla="*/ 9 h 36"/>
                <a:gd name="T16" fmla="*/ 15 w 38"/>
                <a:gd name="T17" fmla="*/ 5 h 36"/>
                <a:gd name="T18" fmla="*/ 8 w 38"/>
                <a:gd name="T19" fmla="*/ 2 h 36"/>
                <a:gd name="T20" fmla="*/ 0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38" y="36"/>
                  </a:moveTo>
                  <a:lnTo>
                    <a:pt x="38" y="35"/>
                  </a:lnTo>
                  <a:lnTo>
                    <a:pt x="36" y="33"/>
                  </a:lnTo>
                  <a:lnTo>
                    <a:pt x="36" y="29"/>
                  </a:lnTo>
                  <a:lnTo>
                    <a:pt x="33" y="24"/>
                  </a:lnTo>
                  <a:lnTo>
                    <a:pt x="29" y="19"/>
                  </a:lnTo>
                  <a:lnTo>
                    <a:pt x="26" y="14"/>
                  </a:lnTo>
                  <a:lnTo>
                    <a:pt x="21" y="9"/>
                  </a:lnTo>
                  <a:lnTo>
                    <a:pt x="15" y="5"/>
                  </a:lnTo>
                  <a:lnTo>
                    <a:pt x="8" y="2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CB26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7" name="Freeform 1211">
              <a:extLst>
                <a:ext uri="{FF2B5EF4-FFF2-40B4-BE49-F238E27FC236}">
                  <a16:creationId xmlns:a16="http://schemas.microsoft.com/office/drawing/2014/main" id="{9BEC737D-5D09-CD77-DBE8-1C734A380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346"/>
              <a:ext cx="204" cy="415"/>
            </a:xfrm>
            <a:custGeom>
              <a:avLst/>
              <a:gdLst>
                <a:gd name="T0" fmla="*/ 5 w 408"/>
                <a:gd name="T1" fmla="*/ 785 h 830"/>
                <a:gd name="T2" fmla="*/ 0 w 408"/>
                <a:gd name="T3" fmla="*/ 700 h 830"/>
                <a:gd name="T4" fmla="*/ 12 w 408"/>
                <a:gd name="T5" fmla="*/ 574 h 830"/>
                <a:gd name="T6" fmla="*/ 64 w 408"/>
                <a:gd name="T7" fmla="*/ 417 h 830"/>
                <a:gd name="T8" fmla="*/ 173 w 408"/>
                <a:gd name="T9" fmla="*/ 242 h 830"/>
                <a:gd name="T10" fmla="*/ 252 w 408"/>
                <a:gd name="T11" fmla="*/ 152 h 830"/>
                <a:gd name="T12" fmla="*/ 280 w 408"/>
                <a:gd name="T13" fmla="*/ 123 h 830"/>
                <a:gd name="T14" fmla="*/ 309 w 408"/>
                <a:gd name="T15" fmla="*/ 92 h 830"/>
                <a:gd name="T16" fmla="*/ 340 w 408"/>
                <a:gd name="T17" fmla="*/ 59 h 830"/>
                <a:gd name="T18" fmla="*/ 371 w 408"/>
                <a:gd name="T19" fmla="*/ 26 h 830"/>
                <a:gd name="T20" fmla="*/ 408 w 408"/>
                <a:gd name="T21" fmla="*/ 0 h 830"/>
                <a:gd name="T22" fmla="*/ 399 w 408"/>
                <a:gd name="T23" fmla="*/ 7 h 830"/>
                <a:gd name="T24" fmla="*/ 349 w 408"/>
                <a:gd name="T25" fmla="*/ 59 h 830"/>
                <a:gd name="T26" fmla="*/ 268 w 408"/>
                <a:gd name="T27" fmla="*/ 151 h 830"/>
                <a:gd name="T28" fmla="*/ 178 w 408"/>
                <a:gd name="T29" fmla="*/ 268 h 830"/>
                <a:gd name="T30" fmla="*/ 98 w 408"/>
                <a:gd name="T31" fmla="*/ 400 h 830"/>
                <a:gd name="T32" fmla="*/ 71 w 408"/>
                <a:gd name="T33" fmla="*/ 464 h 830"/>
                <a:gd name="T34" fmla="*/ 41 w 408"/>
                <a:gd name="T35" fmla="*/ 578 h 830"/>
                <a:gd name="T36" fmla="*/ 33 w 408"/>
                <a:gd name="T37" fmla="*/ 662 h 830"/>
                <a:gd name="T38" fmla="*/ 38 w 408"/>
                <a:gd name="T39" fmla="*/ 728 h 830"/>
                <a:gd name="T40" fmla="*/ 52 w 408"/>
                <a:gd name="T41" fmla="*/ 778 h 830"/>
                <a:gd name="T42" fmla="*/ 62 w 408"/>
                <a:gd name="T43" fmla="*/ 821 h 830"/>
                <a:gd name="T44" fmla="*/ 62 w 408"/>
                <a:gd name="T45" fmla="*/ 823 h 830"/>
                <a:gd name="T46" fmla="*/ 53 w 408"/>
                <a:gd name="T47" fmla="*/ 823 h 830"/>
                <a:gd name="T48" fmla="*/ 43 w 408"/>
                <a:gd name="T49" fmla="*/ 825 h 830"/>
                <a:gd name="T50" fmla="*/ 36 w 408"/>
                <a:gd name="T51" fmla="*/ 827 h 830"/>
                <a:gd name="T52" fmla="*/ 27 w 408"/>
                <a:gd name="T53" fmla="*/ 828 h 830"/>
                <a:gd name="T54" fmla="*/ 19 w 408"/>
                <a:gd name="T55" fmla="*/ 830 h 830"/>
                <a:gd name="T56" fmla="*/ 19 w 408"/>
                <a:gd name="T57" fmla="*/ 827 h 830"/>
                <a:gd name="T58" fmla="*/ 19 w 408"/>
                <a:gd name="T59" fmla="*/ 827 h 830"/>
                <a:gd name="T60" fmla="*/ 17 w 408"/>
                <a:gd name="T61" fmla="*/ 823 h 830"/>
                <a:gd name="T62" fmla="*/ 15 w 408"/>
                <a:gd name="T63" fmla="*/ 820 h 830"/>
                <a:gd name="T64" fmla="*/ 14 w 408"/>
                <a:gd name="T65" fmla="*/ 814 h 830"/>
                <a:gd name="T66" fmla="*/ 8 w 408"/>
                <a:gd name="T67" fmla="*/ 809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8" h="830">
                  <a:moveTo>
                    <a:pt x="8" y="809"/>
                  </a:moveTo>
                  <a:lnTo>
                    <a:pt x="5" y="785"/>
                  </a:lnTo>
                  <a:lnTo>
                    <a:pt x="2" y="749"/>
                  </a:lnTo>
                  <a:lnTo>
                    <a:pt x="0" y="700"/>
                  </a:lnTo>
                  <a:lnTo>
                    <a:pt x="2" y="642"/>
                  </a:lnTo>
                  <a:lnTo>
                    <a:pt x="12" y="574"/>
                  </a:lnTo>
                  <a:lnTo>
                    <a:pt x="33" y="498"/>
                  </a:lnTo>
                  <a:lnTo>
                    <a:pt x="64" y="417"/>
                  </a:lnTo>
                  <a:lnTo>
                    <a:pt x="109" y="331"/>
                  </a:lnTo>
                  <a:lnTo>
                    <a:pt x="173" y="242"/>
                  </a:lnTo>
                  <a:lnTo>
                    <a:pt x="252" y="152"/>
                  </a:lnTo>
                  <a:lnTo>
                    <a:pt x="252" y="152"/>
                  </a:lnTo>
                  <a:lnTo>
                    <a:pt x="266" y="139"/>
                  </a:lnTo>
                  <a:lnTo>
                    <a:pt x="280" y="123"/>
                  </a:lnTo>
                  <a:lnTo>
                    <a:pt x="294" y="108"/>
                  </a:lnTo>
                  <a:lnTo>
                    <a:pt x="309" y="92"/>
                  </a:lnTo>
                  <a:lnTo>
                    <a:pt x="325" y="75"/>
                  </a:lnTo>
                  <a:lnTo>
                    <a:pt x="340" y="59"/>
                  </a:lnTo>
                  <a:lnTo>
                    <a:pt x="356" y="42"/>
                  </a:lnTo>
                  <a:lnTo>
                    <a:pt x="371" y="26"/>
                  </a:lnTo>
                  <a:lnTo>
                    <a:pt x="389" y="12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399" y="7"/>
                  </a:lnTo>
                  <a:lnTo>
                    <a:pt x="378" y="28"/>
                  </a:lnTo>
                  <a:lnTo>
                    <a:pt x="349" y="59"/>
                  </a:lnTo>
                  <a:lnTo>
                    <a:pt x="311" y="101"/>
                  </a:lnTo>
                  <a:lnTo>
                    <a:pt x="268" y="151"/>
                  </a:lnTo>
                  <a:lnTo>
                    <a:pt x="223" y="208"/>
                  </a:lnTo>
                  <a:lnTo>
                    <a:pt x="178" y="268"/>
                  </a:lnTo>
                  <a:lnTo>
                    <a:pt x="135" y="332"/>
                  </a:lnTo>
                  <a:lnTo>
                    <a:pt x="98" y="400"/>
                  </a:lnTo>
                  <a:lnTo>
                    <a:pt x="71" y="464"/>
                  </a:lnTo>
                  <a:lnTo>
                    <a:pt x="71" y="464"/>
                  </a:lnTo>
                  <a:lnTo>
                    <a:pt x="53" y="524"/>
                  </a:lnTo>
                  <a:lnTo>
                    <a:pt x="41" y="578"/>
                  </a:lnTo>
                  <a:lnTo>
                    <a:pt x="34" y="623"/>
                  </a:lnTo>
                  <a:lnTo>
                    <a:pt x="33" y="662"/>
                  </a:lnTo>
                  <a:lnTo>
                    <a:pt x="34" y="697"/>
                  </a:lnTo>
                  <a:lnTo>
                    <a:pt x="38" y="728"/>
                  </a:lnTo>
                  <a:lnTo>
                    <a:pt x="45" y="754"/>
                  </a:lnTo>
                  <a:lnTo>
                    <a:pt x="52" y="778"/>
                  </a:lnTo>
                  <a:lnTo>
                    <a:pt x="59" y="801"/>
                  </a:lnTo>
                  <a:lnTo>
                    <a:pt x="62" y="821"/>
                  </a:lnTo>
                  <a:lnTo>
                    <a:pt x="62" y="823"/>
                  </a:lnTo>
                  <a:lnTo>
                    <a:pt x="62" y="823"/>
                  </a:lnTo>
                  <a:lnTo>
                    <a:pt x="57" y="823"/>
                  </a:lnTo>
                  <a:lnTo>
                    <a:pt x="53" y="823"/>
                  </a:lnTo>
                  <a:lnTo>
                    <a:pt x="48" y="825"/>
                  </a:lnTo>
                  <a:lnTo>
                    <a:pt x="43" y="825"/>
                  </a:lnTo>
                  <a:lnTo>
                    <a:pt x="40" y="827"/>
                  </a:lnTo>
                  <a:lnTo>
                    <a:pt x="36" y="827"/>
                  </a:lnTo>
                  <a:lnTo>
                    <a:pt x="31" y="828"/>
                  </a:lnTo>
                  <a:lnTo>
                    <a:pt x="27" y="828"/>
                  </a:lnTo>
                  <a:lnTo>
                    <a:pt x="22" y="830"/>
                  </a:lnTo>
                  <a:lnTo>
                    <a:pt x="19" y="830"/>
                  </a:lnTo>
                  <a:lnTo>
                    <a:pt x="19" y="827"/>
                  </a:lnTo>
                  <a:lnTo>
                    <a:pt x="19" y="827"/>
                  </a:lnTo>
                  <a:lnTo>
                    <a:pt x="19" y="827"/>
                  </a:lnTo>
                  <a:lnTo>
                    <a:pt x="19" y="827"/>
                  </a:lnTo>
                  <a:lnTo>
                    <a:pt x="19" y="825"/>
                  </a:lnTo>
                  <a:lnTo>
                    <a:pt x="17" y="823"/>
                  </a:lnTo>
                  <a:lnTo>
                    <a:pt x="17" y="821"/>
                  </a:lnTo>
                  <a:lnTo>
                    <a:pt x="15" y="820"/>
                  </a:lnTo>
                  <a:lnTo>
                    <a:pt x="14" y="816"/>
                  </a:lnTo>
                  <a:lnTo>
                    <a:pt x="14" y="814"/>
                  </a:lnTo>
                  <a:lnTo>
                    <a:pt x="12" y="811"/>
                  </a:lnTo>
                  <a:lnTo>
                    <a:pt x="8" y="8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8" name="Freeform 1212">
              <a:extLst>
                <a:ext uri="{FF2B5EF4-FFF2-40B4-BE49-F238E27FC236}">
                  <a16:creationId xmlns:a16="http://schemas.microsoft.com/office/drawing/2014/main" id="{1EA6DA03-8DBC-34FD-84C5-1C0530311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346"/>
              <a:ext cx="204" cy="415"/>
            </a:xfrm>
            <a:custGeom>
              <a:avLst/>
              <a:gdLst>
                <a:gd name="T0" fmla="*/ 5 w 408"/>
                <a:gd name="T1" fmla="*/ 785 h 830"/>
                <a:gd name="T2" fmla="*/ 0 w 408"/>
                <a:gd name="T3" fmla="*/ 700 h 830"/>
                <a:gd name="T4" fmla="*/ 12 w 408"/>
                <a:gd name="T5" fmla="*/ 574 h 830"/>
                <a:gd name="T6" fmla="*/ 64 w 408"/>
                <a:gd name="T7" fmla="*/ 417 h 830"/>
                <a:gd name="T8" fmla="*/ 173 w 408"/>
                <a:gd name="T9" fmla="*/ 242 h 830"/>
                <a:gd name="T10" fmla="*/ 252 w 408"/>
                <a:gd name="T11" fmla="*/ 152 h 830"/>
                <a:gd name="T12" fmla="*/ 280 w 408"/>
                <a:gd name="T13" fmla="*/ 123 h 830"/>
                <a:gd name="T14" fmla="*/ 309 w 408"/>
                <a:gd name="T15" fmla="*/ 92 h 830"/>
                <a:gd name="T16" fmla="*/ 340 w 408"/>
                <a:gd name="T17" fmla="*/ 59 h 830"/>
                <a:gd name="T18" fmla="*/ 371 w 408"/>
                <a:gd name="T19" fmla="*/ 26 h 830"/>
                <a:gd name="T20" fmla="*/ 408 w 408"/>
                <a:gd name="T21" fmla="*/ 0 h 830"/>
                <a:gd name="T22" fmla="*/ 399 w 408"/>
                <a:gd name="T23" fmla="*/ 7 h 830"/>
                <a:gd name="T24" fmla="*/ 349 w 408"/>
                <a:gd name="T25" fmla="*/ 59 h 830"/>
                <a:gd name="T26" fmla="*/ 268 w 408"/>
                <a:gd name="T27" fmla="*/ 151 h 830"/>
                <a:gd name="T28" fmla="*/ 178 w 408"/>
                <a:gd name="T29" fmla="*/ 268 h 830"/>
                <a:gd name="T30" fmla="*/ 98 w 408"/>
                <a:gd name="T31" fmla="*/ 400 h 830"/>
                <a:gd name="T32" fmla="*/ 71 w 408"/>
                <a:gd name="T33" fmla="*/ 464 h 830"/>
                <a:gd name="T34" fmla="*/ 41 w 408"/>
                <a:gd name="T35" fmla="*/ 578 h 830"/>
                <a:gd name="T36" fmla="*/ 33 w 408"/>
                <a:gd name="T37" fmla="*/ 662 h 830"/>
                <a:gd name="T38" fmla="*/ 38 w 408"/>
                <a:gd name="T39" fmla="*/ 728 h 830"/>
                <a:gd name="T40" fmla="*/ 52 w 408"/>
                <a:gd name="T41" fmla="*/ 778 h 830"/>
                <a:gd name="T42" fmla="*/ 62 w 408"/>
                <a:gd name="T43" fmla="*/ 821 h 830"/>
                <a:gd name="T44" fmla="*/ 62 w 408"/>
                <a:gd name="T45" fmla="*/ 823 h 830"/>
                <a:gd name="T46" fmla="*/ 53 w 408"/>
                <a:gd name="T47" fmla="*/ 823 h 830"/>
                <a:gd name="T48" fmla="*/ 43 w 408"/>
                <a:gd name="T49" fmla="*/ 825 h 830"/>
                <a:gd name="T50" fmla="*/ 36 w 408"/>
                <a:gd name="T51" fmla="*/ 827 h 830"/>
                <a:gd name="T52" fmla="*/ 27 w 408"/>
                <a:gd name="T53" fmla="*/ 828 h 830"/>
                <a:gd name="T54" fmla="*/ 19 w 408"/>
                <a:gd name="T55" fmla="*/ 830 h 830"/>
                <a:gd name="T56" fmla="*/ 19 w 408"/>
                <a:gd name="T57" fmla="*/ 827 h 830"/>
                <a:gd name="T58" fmla="*/ 19 w 408"/>
                <a:gd name="T59" fmla="*/ 827 h 830"/>
                <a:gd name="T60" fmla="*/ 17 w 408"/>
                <a:gd name="T61" fmla="*/ 823 h 830"/>
                <a:gd name="T62" fmla="*/ 15 w 408"/>
                <a:gd name="T63" fmla="*/ 820 h 830"/>
                <a:gd name="T64" fmla="*/ 14 w 408"/>
                <a:gd name="T65" fmla="*/ 814 h 830"/>
                <a:gd name="T66" fmla="*/ 8 w 408"/>
                <a:gd name="T67" fmla="*/ 809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8" h="830">
                  <a:moveTo>
                    <a:pt x="8" y="809"/>
                  </a:moveTo>
                  <a:lnTo>
                    <a:pt x="5" y="785"/>
                  </a:lnTo>
                  <a:lnTo>
                    <a:pt x="2" y="749"/>
                  </a:lnTo>
                  <a:lnTo>
                    <a:pt x="0" y="700"/>
                  </a:lnTo>
                  <a:lnTo>
                    <a:pt x="2" y="642"/>
                  </a:lnTo>
                  <a:lnTo>
                    <a:pt x="12" y="574"/>
                  </a:lnTo>
                  <a:lnTo>
                    <a:pt x="33" y="498"/>
                  </a:lnTo>
                  <a:lnTo>
                    <a:pt x="64" y="417"/>
                  </a:lnTo>
                  <a:lnTo>
                    <a:pt x="109" y="331"/>
                  </a:lnTo>
                  <a:lnTo>
                    <a:pt x="173" y="242"/>
                  </a:lnTo>
                  <a:lnTo>
                    <a:pt x="252" y="152"/>
                  </a:lnTo>
                  <a:lnTo>
                    <a:pt x="252" y="152"/>
                  </a:lnTo>
                  <a:lnTo>
                    <a:pt x="266" y="139"/>
                  </a:lnTo>
                  <a:lnTo>
                    <a:pt x="280" y="123"/>
                  </a:lnTo>
                  <a:lnTo>
                    <a:pt x="294" y="108"/>
                  </a:lnTo>
                  <a:lnTo>
                    <a:pt x="309" y="92"/>
                  </a:lnTo>
                  <a:lnTo>
                    <a:pt x="325" y="75"/>
                  </a:lnTo>
                  <a:lnTo>
                    <a:pt x="340" y="59"/>
                  </a:lnTo>
                  <a:lnTo>
                    <a:pt x="356" y="42"/>
                  </a:lnTo>
                  <a:lnTo>
                    <a:pt x="371" y="26"/>
                  </a:lnTo>
                  <a:lnTo>
                    <a:pt x="389" y="12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399" y="7"/>
                  </a:lnTo>
                  <a:lnTo>
                    <a:pt x="378" y="28"/>
                  </a:lnTo>
                  <a:lnTo>
                    <a:pt x="349" y="59"/>
                  </a:lnTo>
                  <a:lnTo>
                    <a:pt x="311" y="101"/>
                  </a:lnTo>
                  <a:lnTo>
                    <a:pt x="268" y="151"/>
                  </a:lnTo>
                  <a:lnTo>
                    <a:pt x="223" y="208"/>
                  </a:lnTo>
                  <a:lnTo>
                    <a:pt x="178" y="268"/>
                  </a:lnTo>
                  <a:lnTo>
                    <a:pt x="135" y="332"/>
                  </a:lnTo>
                  <a:lnTo>
                    <a:pt x="98" y="400"/>
                  </a:lnTo>
                  <a:lnTo>
                    <a:pt x="71" y="464"/>
                  </a:lnTo>
                  <a:lnTo>
                    <a:pt x="71" y="464"/>
                  </a:lnTo>
                  <a:lnTo>
                    <a:pt x="53" y="524"/>
                  </a:lnTo>
                  <a:lnTo>
                    <a:pt x="41" y="578"/>
                  </a:lnTo>
                  <a:lnTo>
                    <a:pt x="34" y="623"/>
                  </a:lnTo>
                  <a:lnTo>
                    <a:pt x="33" y="662"/>
                  </a:lnTo>
                  <a:lnTo>
                    <a:pt x="34" y="697"/>
                  </a:lnTo>
                  <a:lnTo>
                    <a:pt x="38" y="728"/>
                  </a:lnTo>
                  <a:lnTo>
                    <a:pt x="45" y="754"/>
                  </a:lnTo>
                  <a:lnTo>
                    <a:pt x="52" y="778"/>
                  </a:lnTo>
                  <a:lnTo>
                    <a:pt x="59" y="801"/>
                  </a:lnTo>
                  <a:lnTo>
                    <a:pt x="62" y="821"/>
                  </a:lnTo>
                  <a:lnTo>
                    <a:pt x="62" y="823"/>
                  </a:lnTo>
                  <a:lnTo>
                    <a:pt x="62" y="823"/>
                  </a:lnTo>
                  <a:lnTo>
                    <a:pt x="57" y="823"/>
                  </a:lnTo>
                  <a:lnTo>
                    <a:pt x="53" y="823"/>
                  </a:lnTo>
                  <a:lnTo>
                    <a:pt x="48" y="825"/>
                  </a:lnTo>
                  <a:lnTo>
                    <a:pt x="43" y="825"/>
                  </a:lnTo>
                  <a:lnTo>
                    <a:pt x="40" y="827"/>
                  </a:lnTo>
                  <a:lnTo>
                    <a:pt x="36" y="827"/>
                  </a:lnTo>
                  <a:lnTo>
                    <a:pt x="31" y="828"/>
                  </a:lnTo>
                  <a:lnTo>
                    <a:pt x="27" y="828"/>
                  </a:lnTo>
                  <a:lnTo>
                    <a:pt x="22" y="830"/>
                  </a:lnTo>
                  <a:lnTo>
                    <a:pt x="19" y="830"/>
                  </a:lnTo>
                  <a:lnTo>
                    <a:pt x="19" y="827"/>
                  </a:lnTo>
                  <a:lnTo>
                    <a:pt x="19" y="827"/>
                  </a:lnTo>
                  <a:lnTo>
                    <a:pt x="19" y="827"/>
                  </a:lnTo>
                  <a:lnTo>
                    <a:pt x="19" y="827"/>
                  </a:lnTo>
                  <a:lnTo>
                    <a:pt x="19" y="825"/>
                  </a:lnTo>
                  <a:lnTo>
                    <a:pt x="17" y="823"/>
                  </a:lnTo>
                  <a:lnTo>
                    <a:pt x="17" y="821"/>
                  </a:lnTo>
                  <a:lnTo>
                    <a:pt x="15" y="820"/>
                  </a:lnTo>
                  <a:lnTo>
                    <a:pt x="14" y="816"/>
                  </a:lnTo>
                  <a:lnTo>
                    <a:pt x="14" y="814"/>
                  </a:lnTo>
                  <a:lnTo>
                    <a:pt x="12" y="811"/>
                  </a:lnTo>
                  <a:lnTo>
                    <a:pt x="8" y="8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9" name="Freeform 1213">
              <a:extLst>
                <a:ext uri="{FF2B5EF4-FFF2-40B4-BE49-F238E27FC236}">
                  <a16:creationId xmlns:a16="http://schemas.microsoft.com/office/drawing/2014/main" id="{5BB7A601-C52D-13C6-5A3A-06304EDC1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686"/>
              <a:ext cx="36" cy="46"/>
            </a:xfrm>
            <a:custGeom>
              <a:avLst/>
              <a:gdLst>
                <a:gd name="T0" fmla="*/ 73 w 73"/>
                <a:gd name="T1" fmla="*/ 0 h 91"/>
                <a:gd name="T2" fmla="*/ 73 w 73"/>
                <a:gd name="T3" fmla="*/ 1 h 91"/>
                <a:gd name="T4" fmla="*/ 71 w 73"/>
                <a:gd name="T5" fmla="*/ 7 h 91"/>
                <a:gd name="T6" fmla="*/ 69 w 73"/>
                <a:gd name="T7" fmla="*/ 13 h 91"/>
                <a:gd name="T8" fmla="*/ 66 w 73"/>
                <a:gd name="T9" fmla="*/ 22 h 91"/>
                <a:gd name="T10" fmla="*/ 61 w 73"/>
                <a:gd name="T11" fmla="*/ 32 h 91"/>
                <a:gd name="T12" fmla="*/ 54 w 73"/>
                <a:gd name="T13" fmla="*/ 45 h 91"/>
                <a:gd name="T14" fmla="*/ 43 w 73"/>
                <a:gd name="T15" fmla="*/ 57 h 91"/>
                <a:gd name="T16" fmla="*/ 31 w 73"/>
                <a:gd name="T17" fmla="*/ 69 h 91"/>
                <a:gd name="T18" fmla="*/ 17 w 73"/>
                <a:gd name="T19" fmla="*/ 79 h 91"/>
                <a:gd name="T20" fmla="*/ 0 w 73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91">
                  <a:moveTo>
                    <a:pt x="73" y="0"/>
                  </a:moveTo>
                  <a:lnTo>
                    <a:pt x="73" y="1"/>
                  </a:lnTo>
                  <a:lnTo>
                    <a:pt x="71" y="7"/>
                  </a:lnTo>
                  <a:lnTo>
                    <a:pt x="69" y="13"/>
                  </a:lnTo>
                  <a:lnTo>
                    <a:pt x="66" y="22"/>
                  </a:lnTo>
                  <a:lnTo>
                    <a:pt x="61" y="32"/>
                  </a:lnTo>
                  <a:lnTo>
                    <a:pt x="54" y="45"/>
                  </a:lnTo>
                  <a:lnTo>
                    <a:pt x="43" y="57"/>
                  </a:lnTo>
                  <a:lnTo>
                    <a:pt x="31" y="69"/>
                  </a:lnTo>
                  <a:lnTo>
                    <a:pt x="17" y="79"/>
                  </a:lnTo>
                  <a:lnTo>
                    <a:pt x="0" y="91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0" name="Freeform 1214">
              <a:extLst>
                <a:ext uri="{FF2B5EF4-FFF2-40B4-BE49-F238E27FC236}">
                  <a16:creationId xmlns:a16="http://schemas.microsoft.com/office/drawing/2014/main" id="{06E63C2C-7FC3-A3BA-E388-4A35ACA2C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823"/>
              <a:ext cx="135" cy="75"/>
            </a:xfrm>
            <a:custGeom>
              <a:avLst/>
              <a:gdLst>
                <a:gd name="T0" fmla="*/ 119 w 270"/>
                <a:gd name="T1" fmla="*/ 149 h 149"/>
                <a:gd name="T2" fmla="*/ 140 w 270"/>
                <a:gd name="T3" fmla="*/ 149 h 149"/>
                <a:gd name="T4" fmla="*/ 161 w 270"/>
                <a:gd name="T5" fmla="*/ 147 h 149"/>
                <a:gd name="T6" fmla="*/ 180 w 270"/>
                <a:gd name="T7" fmla="*/ 146 h 149"/>
                <a:gd name="T8" fmla="*/ 200 w 270"/>
                <a:gd name="T9" fmla="*/ 144 h 149"/>
                <a:gd name="T10" fmla="*/ 219 w 270"/>
                <a:gd name="T11" fmla="*/ 140 h 149"/>
                <a:gd name="T12" fmla="*/ 235 w 270"/>
                <a:gd name="T13" fmla="*/ 135 h 149"/>
                <a:gd name="T14" fmla="*/ 249 w 270"/>
                <a:gd name="T15" fmla="*/ 130 h 149"/>
                <a:gd name="T16" fmla="*/ 259 w 270"/>
                <a:gd name="T17" fmla="*/ 121 h 149"/>
                <a:gd name="T18" fmla="*/ 266 w 270"/>
                <a:gd name="T19" fmla="*/ 111 h 149"/>
                <a:gd name="T20" fmla="*/ 270 w 270"/>
                <a:gd name="T21" fmla="*/ 99 h 149"/>
                <a:gd name="T22" fmla="*/ 270 w 270"/>
                <a:gd name="T23" fmla="*/ 99 h 149"/>
                <a:gd name="T24" fmla="*/ 266 w 270"/>
                <a:gd name="T25" fmla="*/ 83 h 149"/>
                <a:gd name="T26" fmla="*/ 259 w 270"/>
                <a:gd name="T27" fmla="*/ 70 h 149"/>
                <a:gd name="T28" fmla="*/ 249 w 270"/>
                <a:gd name="T29" fmla="*/ 56 h 149"/>
                <a:gd name="T30" fmla="*/ 235 w 270"/>
                <a:gd name="T31" fmla="*/ 44 h 149"/>
                <a:gd name="T32" fmla="*/ 219 w 270"/>
                <a:gd name="T33" fmla="*/ 32 h 149"/>
                <a:gd name="T34" fmla="*/ 202 w 270"/>
                <a:gd name="T35" fmla="*/ 21 h 149"/>
                <a:gd name="T36" fmla="*/ 181 w 270"/>
                <a:gd name="T37" fmla="*/ 13 h 149"/>
                <a:gd name="T38" fmla="*/ 162 w 270"/>
                <a:gd name="T39" fmla="*/ 6 h 149"/>
                <a:gd name="T40" fmla="*/ 142 w 270"/>
                <a:gd name="T41" fmla="*/ 2 h 149"/>
                <a:gd name="T42" fmla="*/ 123 w 270"/>
                <a:gd name="T43" fmla="*/ 0 h 149"/>
                <a:gd name="T44" fmla="*/ 123 w 270"/>
                <a:gd name="T45" fmla="*/ 0 h 149"/>
                <a:gd name="T46" fmla="*/ 104 w 270"/>
                <a:gd name="T47" fmla="*/ 2 h 149"/>
                <a:gd name="T48" fmla="*/ 85 w 270"/>
                <a:gd name="T49" fmla="*/ 6 h 149"/>
                <a:gd name="T50" fmla="*/ 67 w 270"/>
                <a:gd name="T51" fmla="*/ 11 h 149"/>
                <a:gd name="T52" fmla="*/ 52 w 270"/>
                <a:gd name="T53" fmla="*/ 18 h 149"/>
                <a:gd name="T54" fmla="*/ 36 w 270"/>
                <a:gd name="T55" fmla="*/ 26 h 149"/>
                <a:gd name="T56" fmla="*/ 24 w 270"/>
                <a:gd name="T57" fmla="*/ 35 h 149"/>
                <a:gd name="T58" fmla="*/ 14 w 270"/>
                <a:gd name="T59" fmla="*/ 47 h 149"/>
                <a:gd name="T60" fmla="*/ 5 w 270"/>
                <a:gd name="T61" fmla="*/ 57 h 149"/>
                <a:gd name="T62" fmla="*/ 2 w 270"/>
                <a:gd name="T63" fmla="*/ 71 h 149"/>
                <a:gd name="T64" fmla="*/ 0 w 270"/>
                <a:gd name="T65" fmla="*/ 85 h 149"/>
                <a:gd name="T66" fmla="*/ 0 w 270"/>
                <a:gd name="T67" fmla="*/ 85 h 149"/>
                <a:gd name="T68" fmla="*/ 2 w 270"/>
                <a:gd name="T69" fmla="*/ 97 h 149"/>
                <a:gd name="T70" fmla="*/ 7 w 270"/>
                <a:gd name="T71" fmla="*/ 109 h 149"/>
                <a:gd name="T72" fmla="*/ 14 w 270"/>
                <a:gd name="T73" fmla="*/ 120 h 149"/>
                <a:gd name="T74" fmla="*/ 24 w 270"/>
                <a:gd name="T75" fmla="*/ 128 h 149"/>
                <a:gd name="T76" fmla="*/ 36 w 270"/>
                <a:gd name="T77" fmla="*/ 135 h 149"/>
                <a:gd name="T78" fmla="*/ 50 w 270"/>
                <a:gd name="T79" fmla="*/ 140 h 149"/>
                <a:gd name="T80" fmla="*/ 66 w 270"/>
                <a:gd name="T81" fmla="*/ 144 h 149"/>
                <a:gd name="T82" fmla="*/ 83 w 270"/>
                <a:gd name="T83" fmla="*/ 147 h 149"/>
                <a:gd name="T84" fmla="*/ 100 w 270"/>
                <a:gd name="T85" fmla="*/ 149 h 149"/>
                <a:gd name="T86" fmla="*/ 119 w 270"/>
                <a:gd name="T87" fmla="*/ 149 h 149"/>
                <a:gd name="T88" fmla="*/ 119 w 270"/>
                <a:gd name="T8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0" h="149">
                  <a:moveTo>
                    <a:pt x="119" y="149"/>
                  </a:moveTo>
                  <a:lnTo>
                    <a:pt x="140" y="149"/>
                  </a:lnTo>
                  <a:lnTo>
                    <a:pt x="161" y="147"/>
                  </a:lnTo>
                  <a:lnTo>
                    <a:pt x="180" y="146"/>
                  </a:lnTo>
                  <a:lnTo>
                    <a:pt x="200" y="144"/>
                  </a:lnTo>
                  <a:lnTo>
                    <a:pt x="219" y="140"/>
                  </a:lnTo>
                  <a:lnTo>
                    <a:pt x="235" y="135"/>
                  </a:lnTo>
                  <a:lnTo>
                    <a:pt x="249" y="130"/>
                  </a:lnTo>
                  <a:lnTo>
                    <a:pt x="259" y="121"/>
                  </a:lnTo>
                  <a:lnTo>
                    <a:pt x="266" y="111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66" y="83"/>
                  </a:lnTo>
                  <a:lnTo>
                    <a:pt x="259" y="70"/>
                  </a:lnTo>
                  <a:lnTo>
                    <a:pt x="249" y="56"/>
                  </a:lnTo>
                  <a:lnTo>
                    <a:pt x="235" y="44"/>
                  </a:lnTo>
                  <a:lnTo>
                    <a:pt x="219" y="32"/>
                  </a:lnTo>
                  <a:lnTo>
                    <a:pt x="202" y="21"/>
                  </a:lnTo>
                  <a:lnTo>
                    <a:pt x="181" y="13"/>
                  </a:lnTo>
                  <a:lnTo>
                    <a:pt x="162" y="6"/>
                  </a:lnTo>
                  <a:lnTo>
                    <a:pt x="142" y="2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04" y="2"/>
                  </a:lnTo>
                  <a:lnTo>
                    <a:pt x="85" y="6"/>
                  </a:lnTo>
                  <a:lnTo>
                    <a:pt x="67" y="11"/>
                  </a:lnTo>
                  <a:lnTo>
                    <a:pt x="52" y="18"/>
                  </a:lnTo>
                  <a:lnTo>
                    <a:pt x="36" y="26"/>
                  </a:lnTo>
                  <a:lnTo>
                    <a:pt x="24" y="35"/>
                  </a:lnTo>
                  <a:lnTo>
                    <a:pt x="14" y="47"/>
                  </a:lnTo>
                  <a:lnTo>
                    <a:pt x="5" y="57"/>
                  </a:lnTo>
                  <a:lnTo>
                    <a:pt x="2" y="7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97"/>
                  </a:lnTo>
                  <a:lnTo>
                    <a:pt x="7" y="109"/>
                  </a:lnTo>
                  <a:lnTo>
                    <a:pt x="14" y="120"/>
                  </a:lnTo>
                  <a:lnTo>
                    <a:pt x="24" y="128"/>
                  </a:lnTo>
                  <a:lnTo>
                    <a:pt x="36" y="135"/>
                  </a:lnTo>
                  <a:lnTo>
                    <a:pt x="50" y="140"/>
                  </a:lnTo>
                  <a:lnTo>
                    <a:pt x="66" y="144"/>
                  </a:lnTo>
                  <a:lnTo>
                    <a:pt x="83" y="147"/>
                  </a:lnTo>
                  <a:lnTo>
                    <a:pt x="100" y="149"/>
                  </a:lnTo>
                  <a:lnTo>
                    <a:pt x="119" y="149"/>
                  </a:lnTo>
                  <a:lnTo>
                    <a:pt x="119" y="149"/>
                  </a:lnTo>
                  <a:close/>
                </a:path>
              </a:pathLst>
            </a:custGeom>
            <a:solidFill>
              <a:srgbClr val="E56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1" name="Freeform 1215">
              <a:extLst>
                <a:ext uri="{FF2B5EF4-FFF2-40B4-BE49-F238E27FC236}">
                  <a16:creationId xmlns:a16="http://schemas.microsoft.com/office/drawing/2014/main" id="{957D872E-AE7F-B604-3F77-4DBE2C09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823"/>
              <a:ext cx="135" cy="75"/>
            </a:xfrm>
            <a:custGeom>
              <a:avLst/>
              <a:gdLst>
                <a:gd name="T0" fmla="*/ 119 w 270"/>
                <a:gd name="T1" fmla="*/ 149 h 149"/>
                <a:gd name="T2" fmla="*/ 140 w 270"/>
                <a:gd name="T3" fmla="*/ 149 h 149"/>
                <a:gd name="T4" fmla="*/ 161 w 270"/>
                <a:gd name="T5" fmla="*/ 147 h 149"/>
                <a:gd name="T6" fmla="*/ 180 w 270"/>
                <a:gd name="T7" fmla="*/ 146 h 149"/>
                <a:gd name="T8" fmla="*/ 200 w 270"/>
                <a:gd name="T9" fmla="*/ 144 h 149"/>
                <a:gd name="T10" fmla="*/ 219 w 270"/>
                <a:gd name="T11" fmla="*/ 140 h 149"/>
                <a:gd name="T12" fmla="*/ 235 w 270"/>
                <a:gd name="T13" fmla="*/ 135 h 149"/>
                <a:gd name="T14" fmla="*/ 249 w 270"/>
                <a:gd name="T15" fmla="*/ 130 h 149"/>
                <a:gd name="T16" fmla="*/ 259 w 270"/>
                <a:gd name="T17" fmla="*/ 121 h 149"/>
                <a:gd name="T18" fmla="*/ 266 w 270"/>
                <a:gd name="T19" fmla="*/ 111 h 149"/>
                <a:gd name="T20" fmla="*/ 270 w 270"/>
                <a:gd name="T21" fmla="*/ 99 h 149"/>
                <a:gd name="T22" fmla="*/ 270 w 270"/>
                <a:gd name="T23" fmla="*/ 99 h 149"/>
                <a:gd name="T24" fmla="*/ 266 w 270"/>
                <a:gd name="T25" fmla="*/ 83 h 149"/>
                <a:gd name="T26" fmla="*/ 259 w 270"/>
                <a:gd name="T27" fmla="*/ 70 h 149"/>
                <a:gd name="T28" fmla="*/ 249 w 270"/>
                <a:gd name="T29" fmla="*/ 56 h 149"/>
                <a:gd name="T30" fmla="*/ 235 w 270"/>
                <a:gd name="T31" fmla="*/ 44 h 149"/>
                <a:gd name="T32" fmla="*/ 219 w 270"/>
                <a:gd name="T33" fmla="*/ 32 h 149"/>
                <a:gd name="T34" fmla="*/ 202 w 270"/>
                <a:gd name="T35" fmla="*/ 21 h 149"/>
                <a:gd name="T36" fmla="*/ 181 w 270"/>
                <a:gd name="T37" fmla="*/ 13 h 149"/>
                <a:gd name="T38" fmla="*/ 162 w 270"/>
                <a:gd name="T39" fmla="*/ 6 h 149"/>
                <a:gd name="T40" fmla="*/ 142 w 270"/>
                <a:gd name="T41" fmla="*/ 2 h 149"/>
                <a:gd name="T42" fmla="*/ 123 w 270"/>
                <a:gd name="T43" fmla="*/ 0 h 149"/>
                <a:gd name="T44" fmla="*/ 123 w 270"/>
                <a:gd name="T45" fmla="*/ 0 h 149"/>
                <a:gd name="T46" fmla="*/ 104 w 270"/>
                <a:gd name="T47" fmla="*/ 2 h 149"/>
                <a:gd name="T48" fmla="*/ 85 w 270"/>
                <a:gd name="T49" fmla="*/ 6 h 149"/>
                <a:gd name="T50" fmla="*/ 67 w 270"/>
                <a:gd name="T51" fmla="*/ 11 h 149"/>
                <a:gd name="T52" fmla="*/ 52 w 270"/>
                <a:gd name="T53" fmla="*/ 18 h 149"/>
                <a:gd name="T54" fmla="*/ 36 w 270"/>
                <a:gd name="T55" fmla="*/ 26 h 149"/>
                <a:gd name="T56" fmla="*/ 24 w 270"/>
                <a:gd name="T57" fmla="*/ 35 h 149"/>
                <a:gd name="T58" fmla="*/ 14 w 270"/>
                <a:gd name="T59" fmla="*/ 47 h 149"/>
                <a:gd name="T60" fmla="*/ 5 w 270"/>
                <a:gd name="T61" fmla="*/ 57 h 149"/>
                <a:gd name="T62" fmla="*/ 2 w 270"/>
                <a:gd name="T63" fmla="*/ 71 h 149"/>
                <a:gd name="T64" fmla="*/ 0 w 270"/>
                <a:gd name="T65" fmla="*/ 85 h 149"/>
                <a:gd name="T66" fmla="*/ 0 w 270"/>
                <a:gd name="T67" fmla="*/ 85 h 149"/>
                <a:gd name="T68" fmla="*/ 2 w 270"/>
                <a:gd name="T69" fmla="*/ 97 h 149"/>
                <a:gd name="T70" fmla="*/ 7 w 270"/>
                <a:gd name="T71" fmla="*/ 109 h 149"/>
                <a:gd name="T72" fmla="*/ 14 w 270"/>
                <a:gd name="T73" fmla="*/ 120 h 149"/>
                <a:gd name="T74" fmla="*/ 24 w 270"/>
                <a:gd name="T75" fmla="*/ 128 h 149"/>
                <a:gd name="T76" fmla="*/ 36 w 270"/>
                <a:gd name="T77" fmla="*/ 135 h 149"/>
                <a:gd name="T78" fmla="*/ 50 w 270"/>
                <a:gd name="T79" fmla="*/ 140 h 149"/>
                <a:gd name="T80" fmla="*/ 66 w 270"/>
                <a:gd name="T81" fmla="*/ 144 h 149"/>
                <a:gd name="T82" fmla="*/ 83 w 270"/>
                <a:gd name="T83" fmla="*/ 147 h 149"/>
                <a:gd name="T84" fmla="*/ 100 w 270"/>
                <a:gd name="T85" fmla="*/ 149 h 149"/>
                <a:gd name="T86" fmla="*/ 119 w 270"/>
                <a:gd name="T87" fmla="*/ 149 h 149"/>
                <a:gd name="T88" fmla="*/ 119 w 270"/>
                <a:gd name="T8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0" h="149">
                  <a:moveTo>
                    <a:pt x="119" y="149"/>
                  </a:moveTo>
                  <a:lnTo>
                    <a:pt x="140" y="149"/>
                  </a:lnTo>
                  <a:lnTo>
                    <a:pt x="161" y="147"/>
                  </a:lnTo>
                  <a:lnTo>
                    <a:pt x="180" y="146"/>
                  </a:lnTo>
                  <a:lnTo>
                    <a:pt x="200" y="144"/>
                  </a:lnTo>
                  <a:lnTo>
                    <a:pt x="219" y="140"/>
                  </a:lnTo>
                  <a:lnTo>
                    <a:pt x="235" y="135"/>
                  </a:lnTo>
                  <a:lnTo>
                    <a:pt x="249" y="130"/>
                  </a:lnTo>
                  <a:lnTo>
                    <a:pt x="259" y="121"/>
                  </a:lnTo>
                  <a:lnTo>
                    <a:pt x="266" y="111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66" y="83"/>
                  </a:lnTo>
                  <a:lnTo>
                    <a:pt x="259" y="70"/>
                  </a:lnTo>
                  <a:lnTo>
                    <a:pt x="249" y="56"/>
                  </a:lnTo>
                  <a:lnTo>
                    <a:pt x="235" y="44"/>
                  </a:lnTo>
                  <a:lnTo>
                    <a:pt x="219" y="32"/>
                  </a:lnTo>
                  <a:lnTo>
                    <a:pt x="202" y="21"/>
                  </a:lnTo>
                  <a:lnTo>
                    <a:pt x="181" y="13"/>
                  </a:lnTo>
                  <a:lnTo>
                    <a:pt x="162" y="6"/>
                  </a:lnTo>
                  <a:lnTo>
                    <a:pt x="142" y="2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04" y="2"/>
                  </a:lnTo>
                  <a:lnTo>
                    <a:pt x="85" y="6"/>
                  </a:lnTo>
                  <a:lnTo>
                    <a:pt x="67" y="11"/>
                  </a:lnTo>
                  <a:lnTo>
                    <a:pt x="52" y="18"/>
                  </a:lnTo>
                  <a:lnTo>
                    <a:pt x="36" y="26"/>
                  </a:lnTo>
                  <a:lnTo>
                    <a:pt x="24" y="35"/>
                  </a:lnTo>
                  <a:lnTo>
                    <a:pt x="14" y="47"/>
                  </a:lnTo>
                  <a:lnTo>
                    <a:pt x="5" y="57"/>
                  </a:lnTo>
                  <a:lnTo>
                    <a:pt x="2" y="7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97"/>
                  </a:lnTo>
                  <a:lnTo>
                    <a:pt x="7" y="109"/>
                  </a:lnTo>
                  <a:lnTo>
                    <a:pt x="14" y="120"/>
                  </a:lnTo>
                  <a:lnTo>
                    <a:pt x="24" y="128"/>
                  </a:lnTo>
                  <a:lnTo>
                    <a:pt x="36" y="135"/>
                  </a:lnTo>
                  <a:lnTo>
                    <a:pt x="50" y="140"/>
                  </a:lnTo>
                  <a:lnTo>
                    <a:pt x="66" y="144"/>
                  </a:lnTo>
                  <a:lnTo>
                    <a:pt x="83" y="147"/>
                  </a:lnTo>
                  <a:lnTo>
                    <a:pt x="100" y="149"/>
                  </a:lnTo>
                  <a:lnTo>
                    <a:pt x="119" y="149"/>
                  </a:lnTo>
                  <a:lnTo>
                    <a:pt x="119" y="149"/>
                  </a:lnTo>
                </a:path>
              </a:pathLst>
            </a:custGeom>
            <a:noFill/>
            <a:ln w="14288">
              <a:solidFill>
                <a:srgbClr val="2600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2" name="Freeform 1216">
              <a:extLst>
                <a:ext uri="{FF2B5EF4-FFF2-40B4-BE49-F238E27FC236}">
                  <a16:creationId xmlns:a16="http://schemas.microsoft.com/office/drawing/2014/main" id="{34785F0A-3F91-0E0C-F4F4-5C9131729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826"/>
              <a:ext cx="127" cy="68"/>
            </a:xfrm>
            <a:custGeom>
              <a:avLst/>
              <a:gdLst>
                <a:gd name="T0" fmla="*/ 254 w 254"/>
                <a:gd name="T1" fmla="*/ 91 h 136"/>
                <a:gd name="T2" fmla="*/ 252 w 254"/>
                <a:gd name="T3" fmla="*/ 77 h 136"/>
                <a:gd name="T4" fmla="*/ 245 w 254"/>
                <a:gd name="T5" fmla="*/ 65 h 136"/>
                <a:gd name="T6" fmla="*/ 235 w 254"/>
                <a:gd name="T7" fmla="*/ 51 h 136"/>
                <a:gd name="T8" fmla="*/ 221 w 254"/>
                <a:gd name="T9" fmla="*/ 39 h 136"/>
                <a:gd name="T10" fmla="*/ 206 w 254"/>
                <a:gd name="T11" fmla="*/ 29 h 136"/>
                <a:gd name="T12" fmla="*/ 188 w 254"/>
                <a:gd name="T13" fmla="*/ 19 h 136"/>
                <a:gd name="T14" fmla="*/ 169 w 254"/>
                <a:gd name="T15" fmla="*/ 12 h 136"/>
                <a:gd name="T16" fmla="*/ 150 w 254"/>
                <a:gd name="T17" fmla="*/ 5 h 136"/>
                <a:gd name="T18" fmla="*/ 131 w 254"/>
                <a:gd name="T19" fmla="*/ 1 h 136"/>
                <a:gd name="T20" fmla="*/ 114 w 254"/>
                <a:gd name="T21" fmla="*/ 0 h 136"/>
                <a:gd name="T22" fmla="*/ 114 w 254"/>
                <a:gd name="T23" fmla="*/ 0 h 136"/>
                <a:gd name="T24" fmla="*/ 97 w 254"/>
                <a:gd name="T25" fmla="*/ 1 h 136"/>
                <a:gd name="T26" fmla="*/ 79 w 254"/>
                <a:gd name="T27" fmla="*/ 5 h 136"/>
                <a:gd name="T28" fmla="*/ 62 w 254"/>
                <a:gd name="T29" fmla="*/ 10 h 136"/>
                <a:gd name="T30" fmla="*/ 47 w 254"/>
                <a:gd name="T31" fmla="*/ 15 h 136"/>
                <a:gd name="T32" fmla="*/ 34 w 254"/>
                <a:gd name="T33" fmla="*/ 24 h 136"/>
                <a:gd name="T34" fmla="*/ 22 w 254"/>
                <a:gd name="T35" fmla="*/ 32 h 136"/>
                <a:gd name="T36" fmla="*/ 12 w 254"/>
                <a:gd name="T37" fmla="*/ 41 h 136"/>
                <a:gd name="T38" fmla="*/ 5 w 254"/>
                <a:gd name="T39" fmla="*/ 53 h 136"/>
                <a:gd name="T40" fmla="*/ 0 w 254"/>
                <a:gd name="T41" fmla="*/ 65 h 136"/>
                <a:gd name="T42" fmla="*/ 0 w 254"/>
                <a:gd name="T43" fmla="*/ 77 h 136"/>
                <a:gd name="T44" fmla="*/ 0 w 254"/>
                <a:gd name="T45" fmla="*/ 77 h 136"/>
                <a:gd name="T46" fmla="*/ 2 w 254"/>
                <a:gd name="T47" fmla="*/ 90 h 136"/>
                <a:gd name="T48" fmla="*/ 5 w 254"/>
                <a:gd name="T49" fmla="*/ 100 h 136"/>
                <a:gd name="T50" fmla="*/ 12 w 254"/>
                <a:gd name="T51" fmla="*/ 109 h 136"/>
                <a:gd name="T52" fmla="*/ 21 w 254"/>
                <a:gd name="T53" fmla="*/ 115 h 136"/>
                <a:gd name="T54" fmla="*/ 31 w 254"/>
                <a:gd name="T55" fmla="*/ 122 h 136"/>
                <a:gd name="T56" fmla="*/ 43 w 254"/>
                <a:gd name="T57" fmla="*/ 128 h 136"/>
                <a:gd name="T58" fmla="*/ 57 w 254"/>
                <a:gd name="T59" fmla="*/ 131 h 136"/>
                <a:gd name="T60" fmla="*/ 71 w 254"/>
                <a:gd name="T61" fmla="*/ 134 h 136"/>
                <a:gd name="T62" fmla="*/ 88 w 254"/>
                <a:gd name="T63" fmla="*/ 136 h 136"/>
                <a:gd name="T64" fmla="*/ 104 w 254"/>
                <a:gd name="T65" fmla="*/ 136 h 136"/>
                <a:gd name="T66" fmla="*/ 104 w 254"/>
                <a:gd name="T67" fmla="*/ 136 h 136"/>
                <a:gd name="T68" fmla="*/ 105 w 254"/>
                <a:gd name="T69" fmla="*/ 136 h 136"/>
                <a:gd name="T70" fmla="*/ 105 w 254"/>
                <a:gd name="T71" fmla="*/ 136 h 136"/>
                <a:gd name="T72" fmla="*/ 107 w 254"/>
                <a:gd name="T73" fmla="*/ 136 h 136"/>
                <a:gd name="T74" fmla="*/ 107 w 254"/>
                <a:gd name="T75" fmla="*/ 136 h 136"/>
                <a:gd name="T76" fmla="*/ 109 w 254"/>
                <a:gd name="T77" fmla="*/ 136 h 136"/>
                <a:gd name="T78" fmla="*/ 109 w 254"/>
                <a:gd name="T79" fmla="*/ 136 h 136"/>
                <a:gd name="T80" fmla="*/ 110 w 254"/>
                <a:gd name="T81" fmla="*/ 136 h 136"/>
                <a:gd name="T82" fmla="*/ 110 w 254"/>
                <a:gd name="T83" fmla="*/ 136 h 136"/>
                <a:gd name="T84" fmla="*/ 112 w 254"/>
                <a:gd name="T85" fmla="*/ 136 h 136"/>
                <a:gd name="T86" fmla="*/ 114 w 254"/>
                <a:gd name="T87" fmla="*/ 136 h 136"/>
                <a:gd name="T88" fmla="*/ 114 w 254"/>
                <a:gd name="T89" fmla="*/ 136 h 136"/>
                <a:gd name="T90" fmla="*/ 131 w 254"/>
                <a:gd name="T91" fmla="*/ 136 h 136"/>
                <a:gd name="T92" fmla="*/ 150 w 254"/>
                <a:gd name="T93" fmla="*/ 134 h 136"/>
                <a:gd name="T94" fmla="*/ 169 w 254"/>
                <a:gd name="T95" fmla="*/ 134 h 136"/>
                <a:gd name="T96" fmla="*/ 188 w 254"/>
                <a:gd name="T97" fmla="*/ 133 h 136"/>
                <a:gd name="T98" fmla="*/ 206 w 254"/>
                <a:gd name="T99" fmla="*/ 129 h 136"/>
                <a:gd name="T100" fmla="*/ 221 w 254"/>
                <a:gd name="T101" fmla="*/ 124 h 136"/>
                <a:gd name="T102" fmla="*/ 235 w 254"/>
                <a:gd name="T103" fmla="*/ 119 h 136"/>
                <a:gd name="T104" fmla="*/ 245 w 254"/>
                <a:gd name="T105" fmla="*/ 112 h 136"/>
                <a:gd name="T106" fmla="*/ 252 w 254"/>
                <a:gd name="T107" fmla="*/ 102 h 136"/>
                <a:gd name="T108" fmla="*/ 254 w 254"/>
                <a:gd name="T109" fmla="*/ 91 h 136"/>
                <a:gd name="T110" fmla="*/ 254 w 254"/>
                <a:gd name="T111" fmla="*/ 9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4" h="136">
                  <a:moveTo>
                    <a:pt x="254" y="91"/>
                  </a:moveTo>
                  <a:lnTo>
                    <a:pt x="252" y="77"/>
                  </a:lnTo>
                  <a:lnTo>
                    <a:pt x="245" y="65"/>
                  </a:lnTo>
                  <a:lnTo>
                    <a:pt x="235" y="51"/>
                  </a:lnTo>
                  <a:lnTo>
                    <a:pt x="221" y="39"/>
                  </a:lnTo>
                  <a:lnTo>
                    <a:pt x="206" y="29"/>
                  </a:lnTo>
                  <a:lnTo>
                    <a:pt x="188" y="19"/>
                  </a:lnTo>
                  <a:lnTo>
                    <a:pt x="169" y="12"/>
                  </a:lnTo>
                  <a:lnTo>
                    <a:pt x="150" y="5"/>
                  </a:lnTo>
                  <a:lnTo>
                    <a:pt x="131" y="1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97" y="1"/>
                  </a:lnTo>
                  <a:lnTo>
                    <a:pt x="79" y="5"/>
                  </a:lnTo>
                  <a:lnTo>
                    <a:pt x="62" y="10"/>
                  </a:lnTo>
                  <a:lnTo>
                    <a:pt x="47" y="15"/>
                  </a:lnTo>
                  <a:lnTo>
                    <a:pt x="34" y="24"/>
                  </a:lnTo>
                  <a:lnTo>
                    <a:pt x="22" y="32"/>
                  </a:lnTo>
                  <a:lnTo>
                    <a:pt x="12" y="41"/>
                  </a:lnTo>
                  <a:lnTo>
                    <a:pt x="5" y="53"/>
                  </a:lnTo>
                  <a:lnTo>
                    <a:pt x="0" y="6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90"/>
                  </a:lnTo>
                  <a:lnTo>
                    <a:pt x="5" y="100"/>
                  </a:lnTo>
                  <a:lnTo>
                    <a:pt x="12" y="109"/>
                  </a:lnTo>
                  <a:lnTo>
                    <a:pt x="21" y="115"/>
                  </a:lnTo>
                  <a:lnTo>
                    <a:pt x="31" y="122"/>
                  </a:lnTo>
                  <a:lnTo>
                    <a:pt x="43" y="128"/>
                  </a:lnTo>
                  <a:lnTo>
                    <a:pt x="57" y="131"/>
                  </a:lnTo>
                  <a:lnTo>
                    <a:pt x="71" y="134"/>
                  </a:lnTo>
                  <a:lnTo>
                    <a:pt x="88" y="136"/>
                  </a:lnTo>
                  <a:lnTo>
                    <a:pt x="104" y="136"/>
                  </a:lnTo>
                  <a:lnTo>
                    <a:pt x="104" y="136"/>
                  </a:lnTo>
                  <a:lnTo>
                    <a:pt x="105" y="136"/>
                  </a:lnTo>
                  <a:lnTo>
                    <a:pt x="105" y="136"/>
                  </a:lnTo>
                  <a:lnTo>
                    <a:pt x="107" y="136"/>
                  </a:lnTo>
                  <a:lnTo>
                    <a:pt x="107" y="136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112" y="136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31" y="136"/>
                  </a:lnTo>
                  <a:lnTo>
                    <a:pt x="150" y="134"/>
                  </a:lnTo>
                  <a:lnTo>
                    <a:pt x="169" y="134"/>
                  </a:lnTo>
                  <a:lnTo>
                    <a:pt x="188" y="133"/>
                  </a:lnTo>
                  <a:lnTo>
                    <a:pt x="206" y="129"/>
                  </a:lnTo>
                  <a:lnTo>
                    <a:pt x="221" y="124"/>
                  </a:lnTo>
                  <a:lnTo>
                    <a:pt x="235" y="119"/>
                  </a:lnTo>
                  <a:lnTo>
                    <a:pt x="245" y="112"/>
                  </a:lnTo>
                  <a:lnTo>
                    <a:pt x="252" y="102"/>
                  </a:lnTo>
                  <a:lnTo>
                    <a:pt x="254" y="91"/>
                  </a:lnTo>
                  <a:lnTo>
                    <a:pt x="254" y="91"/>
                  </a:lnTo>
                  <a:close/>
                </a:path>
              </a:pathLst>
            </a:custGeom>
            <a:solidFill>
              <a:srgbClr val="ED8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3" name="Freeform 1217">
              <a:extLst>
                <a:ext uri="{FF2B5EF4-FFF2-40B4-BE49-F238E27FC236}">
                  <a16:creationId xmlns:a16="http://schemas.microsoft.com/office/drawing/2014/main" id="{E434F2FD-14C9-1B14-B0E0-8D540977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828"/>
              <a:ext cx="120" cy="63"/>
            </a:xfrm>
            <a:custGeom>
              <a:avLst/>
              <a:gdLst>
                <a:gd name="T0" fmla="*/ 240 w 240"/>
                <a:gd name="T1" fmla="*/ 85 h 124"/>
                <a:gd name="T2" fmla="*/ 239 w 240"/>
                <a:gd name="T3" fmla="*/ 72 h 124"/>
                <a:gd name="T4" fmla="*/ 232 w 240"/>
                <a:gd name="T5" fmla="*/ 60 h 124"/>
                <a:gd name="T6" fmla="*/ 221 w 240"/>
                <a:gd name="T7" fmla="*/ 48 h 124"/>
                <a:gd name="T8" fmla="*/ 209 w 240"/>
                <a:gd name="T9" fmla="*/ 38 h 124"/>
                <a:gd name="T10" fmla="*/ 194 w 240"/>
                <a:gd name="T11" fmla="*/ 27 h 124"/>
                <a:gd name="T12" fmla="*/ 178 w 240"/>
                <a:gd name="T13" fmla="*/ 19 h 124"/>
                <a:gd name="T14" fmla="*/ 161 w 240"/>
                <a:gd name="T15" fmla="*/ 10 h 124"/>
                <a:gd name="T16" fmla="*/ 142 w 240"/>
                <a:gd name="T17" fmla="*/ 5 h 124"/>
                <a:gd name="T18" fmla="*/ 124 w 240"/>
                <a:gd name="T19" fmla="*/ 2 h 124"/>
                <a:gd name="T20" fmla="*/ 107 w 240"/>
                <a:gd name="T21" fmla="*/ 0 h 124"/>
                <a:gd name="T22" fmla="*/ 107 w 240"/>
                <a:gd name="T23" fmla="*/ 0 h 124"/>
                <a:gd name="T24" fmla="*/ 90 w 240"/>
                <a:gd name="T25" fmla="*/ 2 h 124"/>
                <a:gd name="T26" fmla="*/ 74 w 240"/>
                <a:gd name="T27" fmla="*/ 5 h 124"/>
                <a:gd name="T28" fmla="*/ 59 w 240"/>
                <a:gd name="T29" fmla="*/ 8 h 124"/>
                <a:gd name="T30" fmla="*/ 45 w 240"/>
                <a:gd name="T31" fmla="*/ 14 h 124"/>
                <a:gd name="T32" fmla="*/ 33 w 240"/>
                <a:gd name="T33" fmla="*/ 21 h 124"/>
                <a:gd name="T34" fmla="*/ 23 w 240"/>
                <a:gd name="T35" fmla="*/ 29 h 124"/>
                <a:gd name="T36" fmla="*/ 14 w 240"/>
                <a:gd name="T37" fmla="*/ 38 h 124"/>
                <a:gd name="T38" fmla="*/ 7 w 240"/>
                <a:gd name="T39" fmla="*/ 48 h 124"/>
                <a:gd name="T40" fmla="*/ 2 w 240"/>
                <a:gd name="T41" fmla="*/ 60 h 124"/>
                <a:gd name="T42" fmla="*/ 0 w 240"/>
                <a:gd name="T43" fmla="*/ 71 h 124"/>
                <a:gd name="T44" fmla="*/ 0 w 240"/>
                <a:gd name="T45" fmla="*/ 71 h 124"/>
                <a:gd name="T46" fmla="*/ 2 w 240"/>
                <a:gd name="T47" fmla="*/ 83 h 124"/>
                <a:gd name="T48" fmla="*/ 7 w 240"/>
                <a:gd name="T49" fmla="*/ 91 h 124"/>
                <a:gd name="T50" fmla="*/ 12 w 240"/>
                <a:gd name="T51" fmla="*/ 100 h 124"/>
                <a:gd name="T52" fmla="*/ 21 w 240"/>
                <a:gd name="T53" fmla="*/ 107 h 124"/>
                <a:gd name="T54" fmla="*/ 31 w 240"/>
                <a:gd name="T55" fmla="*/ 112 h 124"/>
                <a:gd name="T56" fmla="*/ 43 w 240"/>
                <a:gd name="T57" fmla="*/ 117 h 124"/>
                <a:gd name="T58" fmla="*/ 55 w 240"/>
                <a:gd name="T59" fmla="*/ 121 h 124"/>
                <a:gd name="T60" fmla="*/ 69 w 240"/>
                <a:gd name="T61" fmla="*/ 123 h 124"/>
                <a:gd name="T62" fmla="*/ 85 w 240"/>
                <a:gd name="T63" fmla="*/ 124 h 124"/>
                <a:gd name="T64" fmla="*/ 100 w 240"/>
                <a:gd name="T65" fmla="*/ 124 h 124"/>
                <a:gd name="T66" fmla="*/ 100 w 240"/>
                <a:gd name="T67" fmla="*/ 124 h 124"/>
                <a:gd name="T68" fmla="*/ 102 w 240"/>
                <a:gd name="T69" fmla="*/ 124 h 124"/>
                <a:gd name="T70" fmla="*/ 102 w 240"/>
                <a:gd name="T71" fmla="*/ 124 h 124"/>
                <a:gd name="T72" fmla="*/ 104 w 240"/>
                <a:gd name="T73" fmla="*/ 124 h 124"/>
                <a:gd name="T74" fmla="*/ 104 w 240"/>
                <a:gd name="T75" fmla="*/ 124 h 124"/>
                <a:gd name="T76" fmla="*/ 104 w 240"/>
                <a:gd name="T77" fmla="*/ 124 h 124"/>
                <a:gd name="T78" fmla="*/ 105 w 240"/>
                <a:gd name="T79" fmla="*/ 124 h 124"/>
                <a:gd name="T80" fmla="*/ 105 w 240"/>
                <a:gd name="T81" fmla="*/ 124 h 124"/>
                <a:gd name="T82" fmla="*/ 107 w 240"/>
                <a:gd name="T83" fmla="*/ 124 h 124"/>
                <a:gd name="T84" fmla="*/ 107 w 240"/>
                <a:gd name="T85" fmla="*/ 124 h 124"/>
                <a:gd name="T86" fmla="*/ 109 w 240"/>
                <a:gd name="T87" fmla="*/ 124 h 124"/>
                <a:gd name="T88" fmla="*/ 109 w 240"/>
                <a:gd name="T89" fmla="*/ 124 h 124"/>
                <a:gd name="T90" fmla="*/ 126 w 240"/>
                <a:gd name="T91" fmla="*/ 124 h 124"/>
                <a:gd name="T92" fmla="*/ 143 w 240"/>
                <a:gd name="T93" fmla="*/ 123 h 124"/>
                <a:gd name="T94" fmla="*/ 162 w 240"/>
                <a:gd name="T95" fmla="*/ 123 h 124"/>
                <a:gd name="T96" fmla="*/ 180 w 240"/>
                <a:gd name="T97" fmla="*/ 121 h 124"/>
                <a:gd name="T98" fmla="*/ 195 w 240"/>
                <a:gd name="T99" fmla="*/ 119 h 124"/>
                <a:gd name="T100" fmla="*/ 211 w 240"/>
                <a:gd name="T101" fmla="*/ 116 h 124"/>
                <a:gd name="T102" fmla="*/ 223 w 240"/>
                <a:gd name="T103" fmla="*/ 110 h 124"/>
                <a:gd name="T104" fmla="*/ 233 w 240"/>
                <a:gd name="T105" fmla="*/ 104 h 124"/>
                <a:gd name="T106" fmla="*/ 239 w 240"/>
                <a:gd name="T107" fmla="*/ 95 h 124"/>
                <a:gd name="T108" fmla="*/ 240 w 240"/>
                <a:gd name="T109" fmla="*/ 85 h 124"/>
                <a:gd name="T110" fmla="*/ 240 w 240"/>
                <a:gd name="T111" fmla="*/ 8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" h="124">
                  <a:moveTo>
                    <a:pt x="240" y="85"/>
                  </a:moveTo>
                  <a:lnTo>
                    <a:pt x="239" y="72"/>
                  </a:lnTo>
                  <a:lnTo>
                    <a:pt x="232" y="60"/>
                  </a:lnTo>
                  <a:lnTo>
                    <a:pt x="221" y="48"/>
                  </a:lnTo>
                  <a:lnTo>
                    <a:pt x="209" y="38"/>
                  </a:lnTo>
                  <a:lnTo>
                    <a:pt x="194" y="27"/>
                  </a:lnTo>
                  <a:lnTo>
                    <a:pt x="178" y="19"/>
                  </a:lnTo>
                  <a:lnTo>
                    <a:pt x="161" y="10"/>
                  </a:lnTo>
                  <a:lnTo>
                    <a:pt x="142" y="5"/>
                  </a:lnTo>
                  <a:lnTo>
                    <a:pt x="124" y="2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0" y="2"/>
                  </a:lnTo>
                  <a:lnTo>
                    <a:pt x="74" y="5"/>
                  </a:lnTo>
                  <a:lnTo>
                    <a:pt x="59" y="8"/>
                  </a:lnTo>
                  <a:lnTo>
                    <a:pt x="45" y="14"/>
                  </a:lnTo>
                  <a:lnTo>
                    <a:pt x="33" y="21"/>
                  </a:lnTo>
                  <a:lnTo>
                    <a:pt x="23" y="29"/>
                  </a:lnTo>
                  <a:lnTo>
                    <a:pt x="14" y="38"/>
                  </a:lnTo>
                  <a:lnTo>
                    <a:pt x="7" y="48"/>
                  </a:lnTo>
                  <a:lnTo>
                    <a:pt x="2" y="60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83"/>
                  </a:lnTo>
                  <a:lnTo>
                    <a:pt x="7" y="91"/>
                  </a:lnTo>
                  <a:lnTo>
                    <a:pt x="12" y="100"/>
                  </a:lnTo>
                  <a:lnTo>
                    <a:pt x="21" y="107"/>
                  </a:lnTo>
                  <a:lnTo>
                    <a:pt x="31" y="112"/>
                  </a:lnTo>
                  <a:lnTo>
                    <a:pt x="43" y="117"/>
                  </a:lnTo>
                  <a:lnTo>
                    <a:pt x="55" y="121"/>
                  </a:lnTo>
                  <a:lnTo>
                    <a:pt x="69" y="123"/>
                  </a:lnTo>
                  <a:lnTo>
                    <a:pt x="85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107" y="124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09" y="124"/>
                  </a:lnTo>
                  <a:lnTo>
                    <a:pt x="126" y="124"/>
                  </a:lnTo>
                  <a:lnTo>
                    <a:pt x="143" y="123"/>
                  </a:lnTo>
                  <a:lnTo>
                    <a:pt x="162" y="123"/>
                  </a:lnTo>
                  <a:lnTo>
                    <a:pt x="180" y="121"/>
                  </a:lnTo>
                  <a:lnTo>
                    <a:pt x="195" y="119"/>
                  </a:lnTo>
                  <a:lnTo>
                    <a:pt x="211" y="116"/>
                  </a:lnTo>
                  <a:lnTo>
                    <a:pt x="223" y="110"/>
                  </a:lnTo>
                  <a:lnTo>
                    <a:pt x="233" y="104"/>
                  </a:lnTo>
                  <a:lnTo>
                    <a:pt x="239" y="95"/>
                  </a:lnTo>
                  <a:lnTo>
                    <a:pt x="240" y="85"/>
                  </a:lnTo>
                  <a:lnTo>
                    <a:pt x="240" y="85"/>
                  </a:lnTo>
                  <a:close/>
                </a:path>
              </a:pathLst>
            </a:custGeom>
            <a:solidFill>
              <a:srgbClr val="F6B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4" name="Freeform 1218">
              <a:extLst>
                <a:ext uri="{FF2B5EF4-FFF2-40B4-BE49-F238E27FC236}">
                  <a16:creationId xmlns:a16="http://schemas.microsoft.com/office/drawing/2014/main" id="{26046E60-434D-48C8-B0E9-83B416849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831"/>
              <a:ext cx="113" cy="56"/>
            </a:xfrm>
            <a:custGeom>
              <a:avLst/>
              <a:gdLst>
                <a:gd name="T0" fmla="*/ 95 w 226"/>
                <a:gd name="T1" fmla="*/ 112 h 112"/>
                <a:gd name="T2" fmla="*/ 111 w 226"/>
                <a:gd name="T3" fmla="*/ 112 h 112"/>
                <a:gd name="T4" fmla="*/ 128 w 226"/>
                <a:gd name="T5" fmla="*/ 112 h 112"/>
                <a:gd name="T6" fmla="*/ 145 w 226"/>
                <a:gd name="T7" fmla="*/ 111 h 112"/>
                <a:gd name="T8" fmla="*/ 162 w 226"/>
                <a:gd name="T9" fmla="*/ 111 h 112"/>
                <a:gd name="T10" fmla="*/ 180 w 226"/>
                <a:gd name="T11" fmla="*/ 109 h 112"/>
                <a:gd name="T12" fmla="*/ 195 w 226"/>
                <a:gd name="T13" fmla="*/ 105 h 112"/>
                <a:gd name="T14" fmla="*/ 207 w 226"/>
                <a:gd name="T15" fmla="*/ 102 h 112"/>
                <a:gd name="T16" fmla="*/ 218 w 226"/>
                <a:gd name="T17" fmla="*/ 95 h 112"/>
                <a:gd name="T18" fmla="*/ 225 w 226"/>
                <a:gd name="T19" fmla="*/ 88 h 112"/>
                <a:gd name="T20" fmla="*/ 226 w 226"/>
                <a:gd name="T21" fmla="*/ 78 h 112"/>
                <a:gd name="T22" fmla="*/ 226 w 226"/>
                <a:gd name="T23" fmla="*/ 78 h 112"/>
                <a:gd name="T24" fmla="*/ 223 w 226"/>
                <a:gd name="T25" fmla="*/ 67 h 112"/>
                <a:gd name="T26" fmla="*/ 218 w 226"/>
                <a:gd name="T27" fmla="*/ 55 h 112"/>
                <a:gd name="T28" fmla="*/ 207 w 226"/>
                <a:gd name="T29" fmla="*/ 45 h 112"/>
                <a:gd name="T30" fmla="*/ 195 w 226"/>
                <a:gd name="T31" fmla="*/ 35 h 112"/>
                <a:gd name="T32" fmla="*/ 181 w 226"/>
                <a:gd name="T33" fmla="*/ 26 h 112"/>
                <a:gd name="T34" fmla="*/ 164 w 226"/>
                <a:gd name="T35" fmla="*/ 17 h 112"/>
                <a:gd name="T36" fmla="*/ 149 w 226"/>
                <a:gd name="T37" fmla="*/ 10 h 112"/>
                <a:gd name="T38" fmla="*/ 131 w 226"/>
                <a:gd name="T39" fmla="*/ 5 h 112"/>
                <a:gd name="T40" fmla="*/ 114 w 226"/>
                <a:gd name="T41" fmla="*/ 2 h 112"/>
                <a:gd name="T42" fmla="*/ 98 w 226"/>
                <a:gd name="T43" fmla="*/ 0 h 112"/>
                <a:gd name="T44" fmla="*/ 98 w 226"/>
                <a:gd name="T45" fmla="*/ 0 h 112"/>
                <a:gd name="T46" fmla="*/ 83 w 226"/>
                <a:gd name="T47" fmla="*/ 2 h 112"/>
                <a:gd name="T48" fmla="*/ 69 w 226"/>
                <a:gd name="T49" fmla="*/ 3 h 112"/>
                <a:gd name="T50" fmla="*/ 55 w 226"/>
                <a:gd name="T51" fmla="*/ 9 h 112"/>
                <a:gd name="T52" fmla="*/ 41 w 226"/>
                <a:gd name="T53" fmla="*/ 14 h 112"/>
                <a:gd name="T54" fmla="*/ 29 w 226"/>
                <a:gd name="T55" fmla="*/ 19 h 112"/>
                <a:gd name="T56" fmla="*/ 21 w 226"/>
                <a:gd name="T57" fmla="*/ 28 h 112"/>
                <a:gd name="T58" fmla="*/ 12 w 226"/>
                <a:gd name="T59" fmla="*/ 35 h 112"/>
                <a:gd name="T60" fmla="*/ 5 w 226"/>
                <a:gd name="T61" fmla="*/ 45 h 112"/>
                <a:gd name="T62" fmla="*/ 2 w 226"/>
                <a:gd name="T63" fmla="*/ 55 h 112"/>
                <a:gd name="T64" fmla="*/ 0 w 226"/>
                <a:gd name="T65" fmla="*/ 66 h 112"/>
                <a:gd name="T66" fmla="*/ 0 w 226"/>
                <a:gd name="T67" fmla="*/ 66 h 112"/>
                <a:gd name="T68" fmla="*/ 2 w 226"/>
                <a:gd name="T69" fmla="*/ 76 h 112"/>
                <a:gd name="T70" fmla="*/ 5 w 226"/>
                <a:gd name="T71" fmla="*/ 85 h 112"/>
                <a:gd name="T72" fmla="*/ 12 w 226"/>
                <a:gd name="T73" fmla="*/ 92 h 112"/>
                <a:gd name="T74" fmla="*/ 19 w 226"/>
                <a:gd name="T75" fmla="*/ 99 h 112"/>
                <a:gd name="T76" fmla="*/ 29 w 226"/>
                <a:gd name="T77" fmla="*/ 102 h 112"/>
                <a:gd name="T78" fmla="*/ 40 w 226"/>
                <a:gd name="T79" fmla="*/ 107 h 112"/>
                <a:gd name="T80" fmla="*/ 52 w 226"/>
                <a:gd name="T81" fmla="*/ 109 h 112"/>
                <a:gd name="T82" fmla="*/ 66 w 226"/>
                <a:gd name="T83" fmla="*/ 111 h 112"/>
                <a:gd name="T84" fmla="*/ 79 w 226"/>
                <a:gd name="T85" fmla="*/ 112 h 112"/>
                <a:gd name="T86" fmla="*/ 95 w 226"/>
                <a:gd name="T87" fmla="*/ 112 h 112"/>
                <a:gd name="T88" fmla="*/ 95 w 226"/>
                <a:gd name="T8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" h="112">
                  <a:moveTo>
                    <a:pt x="95" y="112"/>
                  </a:moveTo>
                  <a:lnTo>
                    <a:pt x="111" y="112"/>
                  </a:lnTo>
                  <a:lnTo>
                    <a:pt x="128" y="112"/>
                  </a:lnTo>
                  <a:lnTo>
                    <a:pt x="145" y="111"/>
                  </a:lnTo>
                  <a:lnTo>
                    <a:pt x="162" y="111"/>
                  </a:lnTo>
                  <a:lnTo>
                    <a:pt x="180" y="109"/>
                  </a:lnTo>
                  <a:lnTo>
                    <a:pt x="195" y="105"/>
                  </a:lnTo>
                  <a:lnTo>
                    <a:pt x="207" y="102"/>
                  </a:lnTo>
                  <a:lnTo>
                    <a:pt x="218" y="95"/>
                  </a:lnTo>
                  <a:lnTo>
                    <a:pt x="225" y="88"/>
                  </a:lnTo>
                  <a:lnTo>
                    <a:pt x="226" y="78"/>
                  </a:lnTo>
                  <a:lnTo>
                    <a:pt x="226" y="78"/>
                  </a:lnTo>
                  <a:lnTo>
                    <a:pt x="223" y="67"/>
                  </a:lnTo>
                  <a:lnTo>
                    <a:pt x="218" y="55"/>
                  </a:lnTo>
                  <a:lnTo>
                    <a:pt x="207" y="45"/>
                  </a:lnTo>
                  <a:lnTo>
                    <a:pt x="195" y="35"/>
                  </a:lnTo>
                  <a:lnTo>
                    <a:pt x="181" y="26"/>
                  </a:lnTo>
                  <a:lnTo>
                    <a:pt x="164" y="17"/>
                  </a:lnTo>
                  <a:lnTo>
                    <a:pt x="149" y="10"/>
                  </a:lnTo>
                  <a:lnTo>
                    <a:pt x="131" y="5"/>
                  </a:lnTo>
                  <a:lnTo>
                    <a:pt x="114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3" y="2"/>
                  </a:lnTo>
                  <a:lnTo>
                    <a:pt x="69" y="3"/>
                  </a:lnTo>
                  <a:lnTo>
                    <a:pt x="55" y="9"/>
                  </a:lnTo>
                  <a:lnTo>
                    <a:pt x="41" y="14"/>
                  </a:lnTo>
                  <a:lnTo>
                    <a:pt x="29" y="19"/>
                  </a:lnTo>
                  <a:lnTo>
                    <a:pt x="21" y="28"/>
                  </a:lnTo>
                  <a:lnTo>
                    <a:pt x="12" y="35"/>
                  </a:lnTo>
                  <a:lnTo>
                    <a:pt x="5" y="45"/>
                  </a:lnTo>
                  <a:lnTo>
                    <a:pt x="2" y="5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76"/>
                  </a:lnTo>
                  <a:lnTo>
                    <a:pt x="5" y="85"/>
                  </a:lnTo>
                  <a:lnTo>
                    <a:pt x="12" y="92"/>
                  </a:lnTo>
                  <a:lnTo>
                    <a:pt x="19" y="99"/>
                  </a:lnTo>
                  <a:lnTo>
                    <a:pt x="29" y="102"/>
                  </a:lnTo>
                  <a:lnTo>
                    <a:pt x="40" y="107"/>
                  </a:lnTo>
                  <a:lnTo>
                    <a:pt x="52" y="109"/>
                  </a:lnTo>
                  <a:lnTo>
                    <a:pt x="66" y="111"/>
                  </a:lnTo>
                  <a:lnTo>
                    <a:pt x="79" y="112"/>
                  </a:lnTo>
                  <a:lnTo>
                    <a:pt x="95" y="112"/>
                  </a:lnTo>
                  <a:lnTo>
                    <a:pt x="95" y="112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5" name="Freeform 1219">
              <a:extLst>
                <a:ext uri="{FF2B5EF4-FFF2-40B4-BE49-F238E27FC236}">
                  <a16:creationId xmlns:a16="http://schemas.microsoft.com/office/drawing/2014/main" id="{4554931E-BFF2-0C2F-7032-5145CB37F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833"/>
              <a:ext cx="102" cy="50"/>
            </a:xfrm>
            <a:custGeom>
              <a:avLst/>
              <a:gdLst>
                <a:gd name="T0" fmla="*/ 204 w 204"/>
                <a:gd name="T1" fmla="*/ 70 h 101"/>
                <a:gd name="T2" fmla="*/ 202 w 204"/>
                <a:gd name="T3" fmla="*/ 59 h 101"/>
                <a:gd name="T4" fmla="*/ 195 w 204"/>
                <a:gd name="T5" fmla="*/ 51 h 101"/>
                <a:gd name="T6" fmla="*/ 186 w 204"/>
                <a:gd name="T7" fmla="*/ 40 h 101"/>
                <a:gd name="T8" fmla="*/ 176 w 204"/>
                <a:gd name="T9" fmla="*/ 32 h 101"/>
                <a:gd name="T10" fmla="*/ 162 w 204"/>
                <a:gd name="T11" fmla="*/ 23 h 101"/>
                <a:gd name="T12" fmla="*/ 148 w 204"/>
                <a:gd name="T13" fmla="*/ 14 h 101"/>
                <a:gd name="T14" fmla="*/ 133 w 204"/>
                <a:gd name="T15" fmla="*/ 9 h 101"/>
                <a:gd name="T16" fmla="*/ 117 w 204"/>
                <a:gd name="T17" fmla="*/ 4 h 101"/>
                <a:gd name="T18" fmla="*/ 102 w 204"/>
                <a:gd name="T19" fmla="*/ 0 h 101"/>
                <a:gd name="T20" fmla="*/ 88 w 204"/>
                <a:gd name="T21" fmla="*/ 0 h 101"/>
                <a:gd name="T22" fmla="*/ 88 w 204"/>
                <a:gd name="T23" fmla="*/ 0 h 101"/>
                <a:gd name="T24" fmla="*/ 74 w 204"/>
                <a:gd name="T25" fmla="*/ 0 h 101"/>
                <a:gd name="T26" fmla="*/ 60 w 204"/>
                <a:gd name="T27" fmla="*/ 4 h 101"/>
                <a:gd name="T28" fmla="*/ 48 w 204"/>
                <a:gd name="T29" fmla="*/ 7 h 101"/>
                <a:gd name="T30" fmla="*/ 36 w 204"/>
                <a:gd name="T31" fmla="*/ 11 h 101"/>
                <a:gd name="T32" fmla="*/ 26 w 204"/>
                <a:gd name="T33" fmla="*/ 18 h 101"/>
                <a:gd name="T34" fmla="*/ 17 w 204"/>
                <a:gd name="T35" fmla="*/ 25 h 101"/>
                <a:gd name="T36" fmla="*/ 10 w 204"/>
                <a:gd name="T37" fmla="*/ 32 h 101"/>
                <a:gd name="T38" fmla="*/ 3 w 204"/>
                <a:gd name="T39" fmla="*/ 40 h 101"/>
                <a:gd name="T40" fmla="*/ 0 w 204"/>
                <a:gd name="T41" fmla="*/ 49 h 101"/>
                <a:gd name="T42" fmla="*/ 0 w 204"/>
                <a:gd name="T43" fmla="*/ 59 h 101"/>
                <a:gd name="T44" fmla="*/ 0 w 204"/>
                <a:gd name="T45" fmla="*/ 59 h 101"/>
                <a:gd name="T46" fmla="*/ 0 w 204"/>
                <a:gd name="T47" fmla="*/ 68 h 101"/>
                <a:gd name="T48" fmla="*/ 3 w 204"/>
                <a:gd name="T49" fmla="*/ 77 h 101"/>
                <a:gd name="T50" fmla="*/ 8 w 204"/>
                <a:gd name="T51" fmla="*/ 83 h 101"/>
                <a:gd name="T52" fmla="*/ 17 w 204"/>
                <a:gd name="T53" fmla="*/ 89 h 101"/>
                <a:gd name="T54" fmla="*/ 26 w 204"/>
                <a:gd name="T55" fmla="*/ 92 h 101"/>
                <a:gd name="T56" fmla="*/ 34 w 204"/>
                <a:gd name="T57" fmla="*/ 96 h 101"/>
                <a:gd name="T58" fmla="*/ 46 w 204"/>
                <a:gd name="T59" fmla="*/ 99 h 101"/>
                <a:gd name="T60" fmla="*/ 58 w 204"/>
                <a:gd name="T61" fmla="*/ 101 h 101"/>
                <a:gd name="T62" fmla="*/ 70 w 204"/>
                <a:gd name="T63" fmla="*/ 101 h 101"/>
                <a:gd name="T64" fmla="*/ 84 w 204"/>
                <a:gd name="T65" fmla="*/ 101 h 101"/>
                <a:gd name="T66" fmla="*/ 84 w 204"/>
                <a:gd name="T67" fmla="*/ 101 h 101"/>
                <a:gd name="T68" fmla="*/ 84 w 204"/>
                <a:gd name="T69" fmla="*/ 101 h 101"/>
                <a:gd name="T70" fmla="*/ 86 w 204"/>
                <a:gd name="T71" fmla="*/ 101 h 101"/>
                <a:gd name="T72" fmla="*/ 86 w 204"/>
                <a:gd name="T73" fmla="*/ 101 h 101"/>
                <a:gd name="T74" fmla="*/ 86 w 204"/>
                <a:gd name="T75" fmla="*/ 101 h 101"/>
                <a:gd name="T76" fmla="*/ 88 w 204"/>
                <a:gd name="T77" fmla="*/ 101 h 101"/>
                <a:gd name="T78" fmla="*/ 88 w 204"/>
                <a:gd name="T79" fmla="*/ 101 h 101"/>
                <a:gd name="T80" fmla="*/ 88 w 204"/>
                <a:gd name="T81" fmla="*/ 101 h 101"/>
                <a:gd name="T82" fmla="*/ 88 w 204"/>
                <a:gd name="T83" fmla="*/ 101 h 101"/>
                <a:gd name="T84" fmla="*/ 89 w 204"/>
                <a:gd name="T85" fmla="*/ 101 h 101"/>
                <a:gd name="T86" fmla="*/ 89 w 204"/>
                <a:gd name="T87" fmla="*/ 101 h 101"/>
                <a:gd name="T88" fmla="*/ 89 w 204"/>
                <a:gd name="T89" fmla="*/ 101 h 101"/>
                <a:gd name="T90" fmla="*/ 103 w 204"/>
                <a:gd name="T91" fmla="*/ 101 h 101"/>
                <a:gd name="T92" fmla="*/ 119 w 204"/>
                <a:gd name="T93" fmla="*/ 101 h 101"/>
                <a:gd name="T94" fmla="*/ 134 w 204"/>
                <a:gd name="T95" fmla="*/ 101 h 101"/>
                <a:gd name="T96" fmla="*/ 150 w 204"/>
                <a:gd name="T97" fmla="*/ 99 h 101"/>
                <a:gd name="T98" fmla="*/ 164 w 204"/>
                <a:gd name="T99" fmla="*/ 97 h 101"/>
                <a:gd name="T100" fmla="*/ 176 w 204"/>
                <a:gd name="T101" fmla="*/ 94 h 101"/>
                <a:gd name="T102" fmla="*/ 188 w 204"/>
                <a:gd name="T103" fmla="*/ 90 h 101"/>
                <a:gd name="T104" fmla="*/ 197 w 204"/>
                <a:gd name="T105" fmla="*/ 85 h 101"/>
                <a:gd name="T106" fmla="*/ 202 w 204"/>
                <a:gd name="T107" fmla="*/ 78 h 101"/>
                <a:gd name="T108" fmla="*/ 204 w 204"/>
                <a:gd name="T109" fmla="*/ 70 h 101"/>
                <a:gd name="T110" fmla="*/ 204 w 204"/>
                <a:gd name="T11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4" h="101">
                  <a:moveTo>
                    <a:pt x="204" y="70"/>
                  </a:moveTo>
                  <a:lnTo>
                    <a:pt x="202" y="59"/>
                  </a:lnTo>
                  <a:lnTo>
                    <a:pt x="195" y="51"/>
                  </a:lnTo>
                  <a:lnTo>
                    <a:pt x="186" y="40"/>
                  </a:lnTo>
                  <a:lnTo>
                    <a:pt x="176" y="32"/>
                  </a:lnTo>
                  <a:lnTo>
                    <a:pt x="162" y="23"/>
                  </a:lnTo>
                  <a:lnTo>
                    <a:pt x="148" y="14"/>
                  </a:lnTo>
                  <a:lnTo>
                    <a:pt x="133" y="9"/>
                  </a:lnTo>
                  <a:lnTo>
                    <a:pt x="117" y="4"/>
                  </a:lnTo>
                  <a:lnTo>
                    <a:pt x="102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60" y="4"/>
                  </a:lnTo>
                  <a:lnTo>
                    <a:pt x="48" y="7"/>
                  </a:lnTo>
                  <a:lnTo>
                    <a:pt x="36" y="11"/>
                  </a:lnTo>
                  <a:lnTo>
                    <a:pt x="26" y="18"/>
                  </a:lnTo>
                  <a:lnTo>
                    <a:pt x="17" y="25"/>
                  </a:lnTo>
                  <a:lnTo>
                    <a:pt x="10" y="32"/>
                  </a:lnTo>
                  <a:lnTo>
                    <a:pt x="3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3" y="77"/>
                  </a:lnTo>
                  <a:lnTo>
                    <a:pt x="8" y="83"/>
                  </a:lnTo>
                  <a:lnTo>
                    <a:pt x="17" y="89"/>
                  </a:lnTo>
                  <a:lnTo>
                    <a:pt x="26" y="92"/>
                  </a:lnTo>
                  <a:lnTo>
                    <a:pt x="34" y="96"/>
                  </a:lnTo>
                  <a:lnTo>
                    <a:pt x="46" y="99"/>
                  </a:lnTo>
                  <a:lnTo>
                    <a:pt x="58" y="101"/>
                  </a:lnTo>
                  <a:lnTo>
                    <a:pt x="70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89" y="101"/>
                  </a:lnTo>
                  <a:lnTo>
                    <a:pt x="89" y="101"/>
                  </a:lnTo>
                  <a:lnTo>
                    <a:pt x="89" y="101"/>
                  </a:lnTo>
                  <a:lnTo>
                    <a:pt x="103" y="101"/>
                  </a:lnTo>
                  <a:lnTo>
                    <a:pt x="119" y="101"/>
                  </a:lnTo>
                  <a:lnTo>
                    <a:pt x="134" y="101"/>
                  </a:lnTo>
                  <a:lnTo>
                    <a:pt x="150" y="99"/>
                  </a:lnTo>
                  <a:lnTo>
                    <a:pt x="164" y="97"/>
                  </a:lnTo>
                  <a:lnTo>
                    <a:pt x="176" y="94"/>
                  </a:lnTo>
                  <a:lnTo>
                    <a:pt x="188" y="90"/>
                  </a:lnTo>
                  <a:lnTo>
                    <a:pt x="197" y="85"/>
                  </a:lnTo>
                  <a:lnTo>
                    <a:pt x="202" y="78"/>
                  </a:lnTo>
                  <a:lnTo>
                    <a:pt x="204" y="70"/>
                  </a:lnTo>
                  <a:lnTo>
                    <a:pt x="204" y="70"/>
                  </a:lnTo>
                  <a:close/>
                </a:path>
              </a:pathLst>
            </a:custGeom>
            <a:solidFill>
              <a:srgbClr val="F7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6" name="Freeform 1220">
              <a:extLst>
                <a:ext uri="{FF2B5EF4-FFF2-40B4-BE49-F238E27FC236}">
                  <a16:creationId xmlns:a16="http://schemas.microsoft.com/office/drawing/2014/main" id="{85796560-41CA-56AB-FA1A-480FC09ED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834"/>
              <a:ext cx="91" cy="45"/>
            </a:xfrm>
            <a:custGeom>
              <a:avLst/>
              <a:gdLst>
                <a:gd name="T0" fmla="*/ 183 w 183"/>
                <a:gd name="T1" fmla="*/ 64 h 92"/>
                <a:gd name="T2" fmla="*/ 181 w 183"/>
                <a:gd name="T3" fmla="*/ 54 h 92"/>
                <a:gd name="T4" fmla="*/ 176 w 183"/>
                <a:gd name="T5" fmla="*/ 45 h 92"/>
                <a:gd name="T6" fmla="*/ 167 w 183"/>
                <a:gd name="T7" fmla="*/ 36 h 92"/>
                <a:gd name="T8" fmla="*/ 157 w 183"/>
                <a:gd name="T9" fmla="*/ 28 h 92"/>
                <a:gd name="T10" fmla="*/ 146 w 183"/>
                <a:gd name="T11" fmla="*/ 21 h 92"/>
                <a:gd name="T12" fmla="*/ 133 w 183"/>
                <a:gd name="T13" fmla="*/ 14 h 92"/>
                <a:gd name="T14" fmla="*/ 119 w 183"/>
                <a:gd name="T15" fmla="*/ 9 h 92"/>
                <a:gd name="T16" fmla="*/ 105 w 183"/>
                <a:gd name="T17" fmla="*/ 4 h 92"/>
                <a:gd name="T18" fmla="*/ 91 w 183"/>
                <a:gd name="T19" fmla="*/ 2 h 92"/>
                <a:gd name="T20" fmla="*/ 79 w 183"/>
                <a:gd name="T21" fmla="*/ 0 h 92"/>
                <a:gd name="T22" fmla="*/ 79 w 183"/>
                <a:gd name="T23" fmla="*/ 0 h 92"/>
                <a:gd name="T24" fmla="*/ 67 w 183"/>
                <a:gd name="T25" fmla="*/ 2 h 92"/>
                <a:gd name="T26" fmla="*/ 55 w 183"/>
                <a:gd name="T27" fmla="*/ 4 h 92"/>
                <a:gd name="T28" fmla="*/ 43 w 183"/>
                <a:gd name="T29" fmla="*/ 7 h 92"/>
                <a:gd name="T30" fmla="*/ 32 w 183"/>
                <a:gd name="T31" fmla="*/ 11 h 92"/>
                <a:gd name="T32" fmla="*/ 24 w 183"/>
                <a:gd name="T33" fmla="*/ 16 h 92"/>
                <a:gd name="T34" fmla="*/ 15 w 183"/>
                <a:gd name="T35" fmla="*/ 23 h 92"/>
                <a:gd name="T36" fmla="*/ 8 w 183"/>
                <a:gd name="T37" fmla="*/ 30 h 92"/>
                <a:gd name="T38" fmla="*/ 3 w 183"/>
                <a:gd name="T39" fmla="*/ 36 h 92"/>
                <a:gd name="T40" fmla="*/ 1 w 183"/>
                <a:gd name="T41" fmla="*/ 45 h 92"/>
                <a:gd name="T42" fmla="*/ 0 w 183"/>
                <a:gd name="T43" fmla="*/ 54 h 92"/>
                <a:gd name="T44" fmla="*/ 0 w 183"/>
                <a:gd name="T45" fmla="*/ 54 h 92"/>
                <a:gd name="T46" fmla="*/ 1 w 183"/>
                <a:gd name="T47" fmla="*/ 62 h 92"/>
                <a:gd name="T48" fmla="*/ 3 w 183"/>
                <a:gd name="T49" fmla="*/ 69 h 92"/>
                <a:gd name="T50" fmla="*/ 8 w 183"/>
                <a:gd name="T51" fmla="*/ 75 h 92"/>
                <a:gd name="T52" fmla="*/ 15 w 183"/>
                <a:gd name="T53" fmla="*/ 80 h 92"/>
                <a:gd name="T54" fmla="*/ 22 w 183"/>
                <a:gd name="T55" fmla="*/ 83 h 92"/>
                <a:gd name="T56" fmla="*/ 32 w 183"/>
                <a:gd name="T57" fmla="*/ 87 h 92"/>
                <a:gd name="T58" fmla="*/ 41 w 183"/>
                <a:gd name="T59" fmla="*/ 88 h 92"/>
                <a:gd name="T60" fmla="*/ 53 w 183"/>
                <a:gd name="T61" fmla="*/ 90 h 92"/>
                <a:gd name="T62" fmla="*/ 63 w 183"/>
                <a:gd name="T63" fmla="*/ 90 h 92"/>
                <a:gd name="T64" fmla="*/ 76 w 183"/>
                <a:gd name="T65" fmla="*/ 92 h 92"/>
                <a:gd name="T66" fmla="*/ 76 w 183"/>
                <a:gd name="T67" fmla="*/ 92 h 92"/>
                <a:gd name="T68" fmla="*/ 77 w 183"/>
                <a:gd name="T69" fmla="*/ 92 h 92"/>
                <a:gd name="T70" fmla="*/ 77 w 183"/>
                <a:gd name="T71" fmla="*/ 92 h 92"/>
                <a:gd name="T72" fmla="*/ 77 w 183"/>
                <a:gd name="T73" fmla="*/ 92 h 92"/>
                <a:gd name="T74" fmla="*/ 77 w 183"/>
                <a:gd name="T75" fmla="*/ 92 h 92"/>
                <a:gd name="T76" fmla="*/ 79 w 183"/>
                <a:gd name="T77" fmla="*/ 92 h 92"/>
                <a:gd name="T78" fmla="*/ 79 w 183"/>
                <a:gd name="T79" fmla="*/ 90 h 92"/>
                <a:gd name="T80" fmla="*/ 79 w 183"/>
                <a:gd name="T81" fmla="*/ 90 h 92"/>
                <a:gd name="T82" fmla="*/ 79 w 183"/>
                <a:gd name="T83" fmla="*/ 90 h 92"/>
                <a:gd name="T84" fmla="*/ 81 w 183"/>
                <a:gd name="T85" fmla="*/ 90 h 92"/>
                <a:gd name="T86" fmla="*/ 81 w 183"/>
                <a:gd name="T87" fmla="*/ 90 h 92"/>
                <a:gd name="T88" fmla="*/ 81 w 183"/>
                <a:gd name="T89" fmla="*/ 90 h 92"/>
                <a:gd name="T90" fmla="*/ 93 w 183"/>
                <a:gd name="T91" fmla="*/ 90 h 92"/>
                <a:gd name="T92" fmla="*/ 107 w 183"/>
                <a:gd name="T93" fmla="*/ 90 h 92"/>
                <a:gd name="T94" fmla="*/ 120 w 183"/>
                <a:gd name="T95" fmla="*/ 90 h 92"/>
                <a:gd name="T96" fmla="*/ 134 w 183"/>
                <a:gd name="T97" fmla="*/ 90 h 92"/>
                <a:gd name="T98" fmla="*/ 146 w 183"/>
                <a:gd name="T99" fmla="*/ 88 h 92"/>
                <a:gd name="T100" fmla="*/ 158 w 183"/>
                <a:gd name="T101" fmla="*/ 85 h 92"/>
                <a:gd name="T102" fmla="*/ 169 w 183"/>
                <a:gd name="T103" fmla="*/ 81 h 92"/>
                <a:gd name="T104" fmla="*/ 176 w 183"/>
                <a:gd name="T105" fmla="*/ 78 h 92"/>
                <a:gd name="T106" fmla="*/ 181 w 183"/>
                <a:gd name="T107" fmla="*/ 71 h 92"/>
                <a:gd name="T108" fmla="*/ 183 w 183"/>
                <a:gd name="T109" fmla="*/ 64 h 92"/>
                <a:gd name="T110" fmla="*/ 183 w 183"/>
                <a:gd name="T111" fmla="*/ 6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" h="92">
                  <a:moveTo>
                    <a:pt x="183" y="64"/>
                  </a:moveTo>
                  <a:lnTo>
                    <a:pt x="181" y="54"/>
                  </a:lnTo>
                  <a:lnTo>
                    <a:pt x="176" y="45"/>
                  </a:lnTo>
                  <a:lnTo>
                    <a:pt x="167" y="36"/>
                  </a:lnTo>
                  <a:lnTo>
                    <a:pt x="157" y="28"/>
                  </a:lnTo>
                  <a:lnTo>
                    <a:pt x="146" y="21"/>
                  </a:lnTo>
                  <a:lnTo>
                    <a:pt x="133" y="14"/>
                  </a:lnTo>
                  <a:lnTo>
                    <a:pt x="119" y="9"/>
                  </a:lnTo>
                  <a:lnTo>
                    <a:pt x="105" y="4"/>
                  </a:lnTo>
                  <a:lnTo>
                    <a:pt x="91" y="2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67" y="2"/>
                  </a:lnTo>
                  <a:lnTo>
                    <a:pt x="55" y="4"/>
                  </a:lnTo>
                  <a:lnTo>
                    <a:pt x="43" y="7"/>
                  </a:lnTo>
                  <a:lnTo>
                    <a:pt x="32" y="11"/>
                  </a:lnTo>
                  <a:lnTo>
                    <a:pt x="24" y="16"/>
                  </a:lnTo>
                  <a:lnTo>
                    <a:pt x="15" y="23"/>
                  </a:lnTo>
                  <a:lnTo>
                    <a:pt x="8" y="30"/>
                  </a:lnTo>
                  <a:lnTo>
                    <a:pt x="3" y="36"/>
                  </a:lnTo>
                  <a:lnTo>
                    <a:pt x="1" y="4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" y="62"/>
                  </a:lnTo>
                  <a:lnTo>
                    <a:pt x="3" y="69"/>
                  </a:lnTo>
                  <a:lnTo>
                    <a:pt x="8" y="75"/>
                  </a:lnTo>
                  <a:lnTo>
                    <a:pt x="15" y="80"/>
                  </a:lnTo>
                  <a:lnTo>
                    <a:pt x="22" y="83"/>
                  </a:lnTo>
                  <a:lnTo>
                    <a:pt x="32" y="87"/>
                  </a:lnTo>
                  <a:lnTo>
                    <a:pt x="41" y="88"/>
                  </a:lnTo>
                  <a:lnTo>
                    <a:pt x="53" y="90"/>
                  </a:lnTo>
                  <a:lnTo>
                    <a:pt x="63" y="90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93" y="90"/>
                  </a:lnTo>
                  <a:lnTo>
                    <a:pt x="107" y="90"/>
                  </a:lnTo>
                  <a:lnTo>
                    <a:pt x="120" y="90"/>
                  </a:lnTo>
                  <a:lnTo>
                    <a:pt x="134" y="90"/>
                  </a:lnTo>
                  <a:lnTo>
                    <a:pt x="146" y="88"/>
                  </a:lnTo>
                  <a:lnTo>
                    <a:pt x="158" y="85"/>
                  </a:lnTo>
                  <a:lnTo>
                    <a:pt x="169" y="81"/>
                  </a:lnTo>
                  <a:lnTo>
                    <a:pt x="176" y="78"/>
                  </a:lnTo>
                  <a:lnTo>
                    <a:pt x="181" y="71"/>
                  </a:lnTo>
                  <a:lnTo>
                    <a:pt x="183" y="64"/>
                  </a:lnTo>
                  <a:lnTo>
                    <a:pt x="183" y="64"/>
                  </a:lnTo>
                  <a:close/>
                </a:path>
              </a:pathLst>
            </a:custGeom>
            <a:solidFill>
              <a:srgbClr val="F09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7" name="Freeform 1221">
              <a:extLst>
                <a:ext uri="{FF2B5EF4-FFF2-40B4-BE49-F238E27FC236}">
                  <a16:creationId xmlns:a16="http://schemas.microsoft.com/office/drawing/2014/main" id="{90DC4305-0D66-C889-D6E3-CE11399E7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835"/>
              <a:ext cx="81" cy="40"/>
            </a:xfrm>
            <a:custGeom>
              <a:avLst/>
              <a:gdLst>
                <a:gd name="T0" fmla="*/ 163 w 163"/>
                <a:gd name="T1" fmla="*/ 55 h 79"/>
                <a:gd name="T2" fmla="*/ 161 w 163"/>
                <a:gd name="T3" fmla="*/ 46 h 79"/>
                <a:gd name="T4" fmla="*/ 156 w 163"/>
                <a:gd name="T5" fmla="*/ 39 h 79"/>
                <a:gd name="T6" fmla="*/ 149 w 163"/>
                <a:gd name="T7" fmla="*/ 31 h 79"/>
                <a:gd name="T8" fmla="*/ 140 w 163"/>
                <a:gd name="T9" fmla="*/ 24 h 79"/>
                <a:gd name="T10" fmla="*/ 130 w 163"/>
                <a:gd name="T11" fmla="*/ 17 h 79"/>
                <a:gd name="T12" fmla="*/ 118 w 163"/>
                <a:gd name="T13" fmla="*/ 10 h 79"/>
                <a:gd name="T14" fmla="*/ 106 w 163"/>
                <a:gd name="T15" fmla="*/ 7 h 79"/>
                <a:gd name="T16" fmla="*/ 94 w 163"/>
                <a:gd name="T17" fmla="*/ 1 h 79"/>
                <a:gd name="T18" fmla="*/ 82 w 163"/>
                <a:gd name="T19" fmla="*/ 0 h 79"/>
                <a:gd name="T20" fmla="*/ 71 w 163"/>
                <a:gd name="T21" fmla="*/ 0 h 79"/>
                <a:gd name="T22" fmla="*/ 71 w 163"/>
                <a:gd name="T23" fmla="*/ 0 h 79"/>
                <a:gd name="T24" fmla="*/ 59 w 163"/>
                <a:gd name="T25" fmla="*/ 0 h 79"/>
                <a:gd name="T26" fmla="*/ 49 w 163"/>
                <a:gd name="T27" fmla="*/ 1 h 79"/>
                <a:gd name="T28" fmla="*/ 40 w 163"/>
                <a:gd name="T29" fmla="*/ 5 h 79"/>
                <a:gd name="T30" fmla="*/ 30 w 163"/>
                <a:gd name="T31" fmla="*/ 8 h 79"/>
                <a:gd name="T32" fmla="*/ 21 w 163"/>
                <a:gd name="T33" fmla="*/ 13 h 79"/>
                <a:gd name="T34" fmla="*/ 14 w 163"/>
                <a:gd name="T35" fmla="*/ 19 h 79"/>
                <a:gd name="T36" fmla="*/ 9 w 163"/>
                <a:gd name="T37" fmla="*/ 26 h 79"/>
                <a:gd name="T38" fmla="*/ 4 w 163"/>
                <a:gd name="T39" fmla="*/ 31 h 79"/>
                <a:gd name="T40" fmla="*/ 2 w 163"/>
                <a:gd name="T41" fmla="*/ 39 h 79"/>
                <a:gd name="T42" fmla="*/ 0 w 163"/>
                <a:gd name="T43" fmla="*/ 46 h 79"/>
                <a:gd name="T44" fmla="*/ 0 w 163"/>
                <a:gd name="T45" fmla="*/ 46 h 79"/>
                <a:gd name="T46" fmla="*/ 2 w 163"/>
                <a:gd name="T47" fmla="*/ 53 h 79"/>
                <a:gd name="T48" fmla="*/ 4 w 163"/>
                <a:gd name="T49" fmla="*/ 60 h 79"/>
                <a:gd name="T50" fmla="*/ 9 w 163"/>
                <a:gd name="T51" fmla="*/ 65 h 79"/>
                <a:gd name="T52" fmla="*/ 14 w 163"/>
                <a:gd name="T53" fmla="*/ 69 h 79"/>
                <a:gd name="T54" fmla="*/ 21 w 163"/>
                <a:gd name="T55" fmla="*/ 72 h 79"/>
                <a:gd name="T56" fmla="*/ 30 w 163"/>
                <a:gd name="T57" fmla="*/ 76 h 79"/>
                <a:gd name="T58" fmla="*/ 38 w 163"/>
                <a:gd name="T59" fmla="*/ 77 h 79"/>
                <a:gd name="T60" fmla="*/ 49 w 163"/>
                <a:gd name="T61" fmla="*/ 79 h 79"/>
                <a:gd name="T62" fmla="*/ 59 w 163"/>
                <a:gd name="T63" fmla="*/ 79 h 79"/>
                <a:gd name="T64" fmla="*/ 70 w 163"/>
                <a:gd name="T65" fmla="*/ 79 h 79"/>
                <a:gd name="T66" fmla="*/ 70 w 163"/>
                <a:gd name="T67" fmla="*/ 79 h 79"/>
                <a:gd name="T68" fmla="*/ 70 w 163"/>
                <a:gd name="T69" fmla="*/ 79 h 79"/>
                <a:gd name="T70" fmla="*/ 70 w 163"/>
                <a:gd name="T71" fmla="*/ 79 h 79"/>
                <a:gd name="T72" fmla="*/ 70 w 163"/>
                <a:gd name="T73" fmla="*/ 79 h 79"/>
                <a:gd name="T74" fmla="*/ 71 w 163"/>
                <a:gd name="T75" fmla="*/ 79 h 79"/>
                <a:gd name="T76" fmla="*/ 71 w 163"/>
                <a:gd name="T77" fmla="*/ 79 h 79"/>
                <a:gd name="T78" fmla="*/ 71 w 163"/>
                <a:gd name="T79" fmla="*/ 79 h 79"/>
                <a:gd name="T80" fmla="*/ 71 w 163"/>
                <a:gd name="T81" fmla="*/ 79 h 79"/>
                <a:gd name="T82" fmla="*/ 71 w 163"/>
                <a:gd name="T83" fmla="*/ 79 h 79"/>
                <a:gd name="T84" fmla="*/ 73 w 163"/>
                <a:gd name="T85" fmla="*/ 79 h 79"/>
                <a:gd name="T86" fmla="*/ 73 w 163"/>
                <a:gd name="T87" fmla="*/ 79 h 79"/>
                <a:gd name="T88" fmla="*/ 73 w 163"/>
                <a:gd name="T89" fmla="*/ 79 h 79"/>
                <a:gd name="T90" fmla="*/ 85 w 163"/>
                <a:gd name="T91" fmla="*/ 79 h 79"/>
                <a:gd name="T92" fmla="*/ 97 w 163"/>
                <a:gd name="T93" fmla="*/ 79 h 79"/>
                <a:gd name="T94" fmla="*/ 109 w 163"/>
                <a:gd name="T95" fmla="*/ 79 h 79"/>
                <a:gd name="T96" fmla="*/ 120 w 163"/>
                <a:gd name="T97" fmla="*/ 77 h 79"/>
                <a:gd name="T98" fmla="*/ 132 w 163"/>
                <a:gd name="T99" fmla="*/ 76 h 79"/>
                <a:gd name="T100" fmla="*/ 142 w 163"/>
                <a:gd name="T101" fmla="*/ 74 h 79"/>
                <a:gd name="T102" fmla="*/ 151 w 163"/>
                <a:gd name="T103" fmla="*/ 71 h 79"/>
                <a:gd name="T104" fmla="*/ 158 w 163"/>
                <a:gd name="T105" fmla="*/ 67 h 79"/>
                <a:gd name="T106" fmla="*/ 161 w 163"/>
                <a:gd name="T107" fmla="*/ 62 h 79"/>
                <a:gd name="T108" fmla="*/ 163 w 163"/>
                <a:gd name="T109" fmla="*/ 55 h 79"/>
                <a:gd name="T110" fmla="*/ 163 w 163"/>
                <a:gd name="T111" fmla="*/ 5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79">
                  <a:moveTo>
                    <a:pt x="163" y="55"/>
                  </a:moveTo>
                  <a:lnTo>
                    <a:pt x="161" y="46"/>
                  </a:lnTo>
                  <a:lnTo>
                    <a:pt x="156" y="39"/>
                  </a:lnTo>
                  <a:lnTo>
                    <a:pt x="149" y="31"/>
                  </a:lnTo>
                  <a:lnTo>
                    <a:pt x="140" y="24"/>
                  </a:lnTo>
                  <a:lnTo>
                    <a:pt x="130" y="17"/>
                  </a:lnTo>
                  <a:lnTo>
                    <a:pt x="118" y="10"/>
                  </a:lnTo>
                  <a:lnTo>
                    <a:pt x="106" y="7"/>
                  </a:lnTo>
                  <a:lnTo>
                    <a:pt x="94" y="1"/>
                  </a:lnTo>
                  <a:lnTo>
                    <a:pt x="82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59" y="0"/>
                  </a:lnTo>
                  <a:lnTo>
                    <a:pt x="49" y="1"/>
                  </a:lnTo>
                  <a:lnTo>
                    <a:pt x="40" y="5"/>
                  </a:lnTo>
                  <a:lnTo>
                    <a:pt x="30" y="8"/>
                  </a:lnTo>
                  <a:lnTo>
                    <a:pt x="21" y="13"/>
                  </a:lnTo>
                  <a:lnTo>
                    <a:pt x="14" y="19"/>
                  </a:lnTo>
                  <a:lnTo>
                    <a:pt x="9" y="26"/>
                  </a:lnTo>
                  <a:lnTo>
                    <a:pt x="4" y="31"/>
                  </a:lnTo>
                  <a:lnTo>
                    <a:pt x="2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53"/>
                  </a:lnTo>
                  <a:lnTo>
                    <a:pt x="4" y="60"/>
                  </a:lnTo>
                  <a:lnTo>
                    <a:pt x="9" y="65"/>
                  </a:lnTo>
                  <a:lnTo>
                    <a:pt x="14" y="69"/>
                  </a:lnTo>
                  <a:lnTo>
                    <a:pt x="21" y="72"/>
                  </a:lnTo>
                  <a:lnTo>
                    <a:pt x="30" y="76"/>
                  </a:lnTo>
                  <a:lnTo>
                    <a:pt x="38" y="77"/>
                  </a:lnTo>
                  <a:lnTo>
                    <a:pt x="49" y="79"/>
                  </a:lnTo>
                  <a:lnTo>
                    <a:pt x="59" y="7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1" y="79"/>
                  </a:lnTo>
                  <a:lnTo>
                    <a:pt x="71" y="79"/>
                  </a:lnTo>
                  <a:lnTo>
                    <a:pt x="71" y="79"/>
                  </a:lnTo>
                  <a:lnTo>
                    <a:pt x="71" y="79"/>
                  </a:lnTo>
                  <a:lnTo>
                    <a:pt x="71" y="79"/>
                  </a:lnTo>
                  <a:lnTo>
                    <a:pt x="73" y="79"/>
                  </a:lnTo>
                  <a:lnTo>
                    <a:pt x="73" y="79"/>
                  </a:lnTo>
                  <a:lnTo>
                    <a:pt x="73" y="79"/>
                  </a:lnTo>
                  <a:lnTo>
                    <a:pt x="85" y="79"/>
                  </a:lnTo>
                  <a:lnTo>
                    <a:pt x="97" y="79"/>
                  </a:lnTo>
                  <a:lnTo>
                    <a:pt x="109" y="79"/>
                  </a:lnTo>
                  <a:lnTo>
                    <a:pt x="120" y="77"/>
                  </a:lnTo>
                  <a:lnTo>
                    <a:pt x="132" y="76"/>
                  </a:lnTo>
                  <a:lnTo>
                    <a:pt x="142" y="74"/>
                  </a:lnTo>
                  <a:lnTo>
                    <a:pt x="151" y="71"/>
                  </a:lnTo>
                  <a:lnTo>
                    <a:pt x="158" y="67"/>
                  </a:lnTo>
                  <a:lnTo>
                    <a:pt x="161" y="62"/>
                  </a:lnTo>
                  <a:lnTo>
                    <a:pt x="163" y="55"/>
                  </a:lnTo>
                  <a:lnTo>
                    <a:pt x="163" y="55"/>
                  </a:lnTo>
                  <a:close/>
                </a:path>
              </a:pathLst>
            </a:custGeom>
            <a:solidFill>
              <a:srgbClr val="E97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8" name="Freeform 1222">
              <a:extLst>
                <a:ext uri="{FF2B5EF4-FFF2-40B4-BE49-F238E27FC236}">
                  <a16:creationId xmlns:a16="http://schemas.microsoft.com/office/drawing/2014/main" id="{7CF9F2AE-2205-F578-B832-D4EF5DAA2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36"/>
              <a:ext cx="70" cy="35"/>
            </a:xfrm>
            <a:custGeom>
              <a:avLst/>
              <a:gdLst>
                <a:gd name="T0" fmla="*/ 140 w 140"/>
                <a:gd name="T1" fmla="*/ 49 h 70"/>
                <a:gd name="T2" fmla="*/ 138 w 140"/>
                <a:gd name="T3" fmla="*/ 42 h 70"/>
                <a:gd name="T4" fmla="*/ 135 w 140"/>
                <a:gd name="T5" fmla="*/ 35 h 70"/>
                <a:gd name="T6" fmla="*/ 128 w 140"/>
                <a:gd name="T7" fmla="*/ 28 h 70"/>
                <a:gd name="T8" fmla="*/ 121 w 140"/>
                <a:gd name="T9" fmla="*/ 21 h 70"/>
                <a:gd name="T10" fmla="*/ 112 w 140"/>
                <a:gd name="T11" fmla="*/ 16 h 70"/>
                <a:gd name="T12" fmla="*/ 102 w 140"/>
                <a:gd name="T13" fmla="*/ 11 h 70"/>
                <a:gd name="T14" fmla="*/ 92 w 140"/>
                <a:gd name="T15" fmla="*/ 7 h 70"/>
                <a:gd name="T16" fmla="*/ 80 w 140"/>
                <a:gd name="T17" fmla="*/ 4 h 70"/>
                <a:gd name="T18" fmla="*/ 69 w 140"/>
                <a:gd name="T19" fmla="*/ 2 h 70"/>
                <a:gd name="T20" fmla="*/ 61 w 140"/>
                <a:gd name="T21" fmla="*/ 0 h 70"/>
                <a:gd name="T22" fmla="*/ 61 w 140"/>
                <a:gd name="T23" fmla="*/ 0 h 70"/>
                <a:gd name="T24" fmla="*/ 50 w 140"/>
                <a:gd name="T25" fmla="*/ 2 h 70"/>
                <a:gd name="T26" fmla="*/ 42 w 140"/>
                <a:gd name="T27" fmla="*/ 4 h 70"/>
                <a:gd name="T28" fmla="*/ 33 w 140"/>
                <a:gd name="T29" fmla="*/ 6 h 70"/>
                <a:gd name="T30" fmla="*/ 24 w 140"/>
                <a:gd name="T31" fmla="*/ 9 h 70"/>
                <a:gd name="T32" fmla="*/ 17 w 140"/>
                <a:gd name="T33" fmla="*/ 12 h 70"/>
                <a:gd name="T34" fmla="*/ 10 w 140"/>
                <a:gd name="T35" fmla="*/ 18 h 70"/>
                <a:gd name="T36" fmla="*/ 7 w 140"/>
                <a:gd name="T37" fmla="*/ 23 h 70"/>
                <a:gd name="T38" fmla="*/ 2 w 140"/>
                <a:gd name="T39" fmla="*/ 30 h 70"/>
                <a:gd name="T40" fmla="*/ 0 w 140"/>
                <a:gd name="T41" fmla="*/ 35 h 70"/>
                <a:gd name="T42" fmla="*/ 0 w 140"/>
                <a:gd name="T43" fmla="*/ 42 h 70"/>
                <a:gd name="T44" fmla="*/ 0 w 140"/>
                <a:gd name="T45" fmla="*/ 42 h 70"/>
                <a:gd name="T46" fmla="*/ 0 w 140"/>
                <a:gd name="T47" fmla="*/ 49 h 70"/>
                <a:gd name="T48" fmla="*/ 4 w 140"/>
                <a:gd name="T49" fmla="*/ 54 h 70"/>
                <a:gd name="T50" fmla="*/ 7 w 140"/>
                <a:gd name="T51" fmla="*/ 59 h 70"/>
                <a:gd name="T52" fmla="*/ 12 w 140"/>
                <a:gd name="T53" fmla="*/ 63 h 70"/>
                <a:gd name="T54" fmla="*/ 17 w 140"/>
                <a:gd name="T55" fmla="*/ 64 h 70"/>
                <a:gd name="T56" fmla="*/ 24 w 140"/>
                <a:gd name="T57" fmla="*/ 68 h 70"/>
                <a:gd name="T58" fmla="*/ 33 w 140"/>
                <a:gd name="T59" fmla="*/ 70 h 70"/>
                <a:gd name="T60" fmla="*/ 40 w 140"/>
                <a:gd name="T61" fmla="*/ 70 h 70"/>
                <a:gd name="T62" fmla="*/ 50 w 140"/>
                <a:gd name="T63" fmla="*/ 70 h 70"/>
                <a:gd name="T64" fmla="*/ 59 w 140"/>
                <a:gd name="T65" fmla="*/ 70 h 70"/>
                <a:gd name="T66" fmla="*/ 59 w 140"/>
                <a:gd name="T67" fmla="*/ 70 h 70"/>
                <a:gd name="T68" fmla="*/ 59 w 140"/>
                <a:gd name="T69" fmla="*/ 70 h 70"/>
                <a:gd name="T70" fmla="*/ 59 w 140"/>
                <a:gd name="T71" fmla="*/ 70 h 70"/>
                <a:gd name="T72" fmla="*/ 61 w 140"/>
                <a:gd name="T73" fmla="*/ 70 h 70"/>
                <a:gd name="T74" fmla="*/ 61 w 140"/>
                <a:gd name="T75" fmla="*/ 70 h 70"/>
                <a:gd name="T76" fmla="*/ 61 w 140"/>
                <a:gd name="T77" fmla="*/ 70 h 70"/>
                <a:gd name="T78" fmla="*/ 61 w 140"/>
                <a:gd name="T79" fmla="*/ 70 h 70"/>
                <a:gd name="T80" fmla="*/ 61 w 140"/>
                <a:gd name="T81" fmla="*/ 70 h 70"/>
                <a:gd name="T82" fmla="*/ 62 w 140"/>
                <a:gd name="T83" fmla="*/ 70 h 70"/>
                <a:gd name="T84" fmla="*/ 62 w 140"/>
                <a:gd name="T85" fmla="*/ 70 h 70"/>
                <a:gd name="T86" fmla="*/ 62 w 140"/>
                <a:gd name="T87" fmla="*/ 70 h 70"/>
                <a:gd name="T88" fmla="*/ 62 w 140"/>
                <a:gd name="T89" fmla="*/ 70 h 70"/>
                <a:gd name="T90" fmla="*/ 73 w 140"/>
                <a:gd name="T91" fmla="*/ 70 h 70"/>
                <a:gd name="T92" fmla="*/ 83 w 140"/>
                <a:gd name="T93" fmla="*/ 70 h 70"/>
                <a:gd name="T94" fmla="*/ 93 w 140"/>
                <a:gd name="T95" fmla="*/ 70 h 70"/>
                <a:gd name="T96" fmla="*/ 104 w 140"/>
                <a:gd name="T97" fmla="*/ 70 h 70"/>
                <a:gd name="T98" fmla="*/ 112 w 140"/>
                <a:gd name="T99" fmla="*/ 68 h 70"/>
                <a:gd name="T100" fmla="*/ 123 w 140"/>
                <a:gd name="T101" fmla="*/ 66 h 70"/>
                <a:gd name="T102" fmla="*/ 130 w 140"/>
                <a:gd name="T103" fmla="*/ 63 h 70"/>
                <a:gd name="T104" fmla="*/ 135 w 140"/>
                <a:gd name="T105" fmla="*/ 59 h 70"/>
                <a:gd name="T106" fmla="*/ 138 w 140"/>
                <a:gd name="T107" fmla="*/ 56 h 70"/>
                <a:gd name="T108" fmla="*/ 140 w 140"/>
                <a:gd name="T109" fmla="*/ 49 h 70"/>
                <a:gd name="T110" fmla="*/ 140 w 140"/>
                <a:gd name="T111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70">
                  <a:moveTo>
                    <a:pt x="140" y="49"/>
                  </a:moveTo>
                  <a:lnTo>
                    <a:pt x="138" y="42"/>
                  </a:lnTo>
                  <a:lnTo>
                    <a:pt x="135" y="35"/>
                  </a:lnTo>
                  <a:lnTo>
                    <a:pt x="128" y="28"/>
                  </a:lnTo>
                  <a:lnTo>
                    <a:pt x="121" y="21"/>
                  </a:lnTo>
                  <a:lnTo>
                    <a:pt x="112" y="16"/>
                  </a:lnTo>
                  <a:lnTo>
                    <a:pt x="102" y="11"/>
                  </a:lnTo>
                  <a:lnTo>
                    <a:pt x="92" y="7"/>
                  </a:lnTo>
                  <a:lnTo>
                    <a:pt x="80" y="4"/>
                  </a:lnTo>
                  <a:lnTo>
                    <a:pt x="69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0" y="2"/>
                  </a:lnTo>
                  <a:lnTo>
                    <a:pt x="42" y="4"/>
                  </a:lnTo>
                  <a:lnTo>
                    <a:pt x="33" y="6"/>
                  </a:lnTo>
                  <a:lnTo>
                    <a:pt x="24" y="9"/>
                  </a:lnTo>
                  <a:lnTo>
                    <a:pt x="17" y="12"/>
                  </a:lnTo>
                  <a:lnTo>
                    <a:pt x="10" y="18"/>
                  </a:lnTo>
                  <a:lnTo>
                    <a:pt x="7" y="23"/>
                  </a:lnTo>
                  <a:lnTo>
                    <a:pt x="2" y="30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2" y="63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33" y="70"/>
                  </a:lnTo>
                  <a:lnTo>
                    <a:pt x="40" y="70"/>
                  </a:lnTo>
                  <a:lnTo>
                    <a:pt x="50" y="70"/>
                  </a:lnTo>
                  <a:lnTo>
                    <a:pt x="59" y="70"/>
                  </a:lnTo>
                  <a:lnTo>
                    <a:pt x="59" y="70"/>
                  </a:lnTo>
                  <a:lnTo>
                    <a:pt x="59" y="70"/>
                  </a:lnTo>
                  <a:lnTo>
                    <a:pt x="59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73" y="70"/>
                  </a:lnTo>
                  <a:lnTo>
                    <a:pt x="83" y="70"/>
                  </a:lnTo>
                  <a:lnTo>
                    <a:pt x="93" y="70"/>
                  </a:lnTo>
                  <a:lnTo>
                    <a:pt x="104" y="70"/>
                  </a:lnTo>
                  <a:lnTo>
                    <a:pt x="112" y="68"/>
                  </a:lnTo>
                  <a:lnTo>
                    <a:pt x="123" y="66"/>
                  </a:lnTo>
                  <a:lnTo>
                    <a:pt x="130" y="63"/>
                  </a:lnTo>
                  <a:lnTo>
                    <a:pt x="135" y="59"/>
                  </a:lnTo>
                  <a:lnTo>
                    <a:pt x="138" y="56"/>
                  </a:lnTo>
                  <a:lnTo>
                    <a:pt x="140" y="49"/>
                  </a:lnTo>
                  <a:lnTo>
                    <a:pt x="140" y="49"/>
                  </a:lnTo>
                  <a:close/>
                </a:path>
              </a:pathLst>
            </a:custGeom>
            <a:solidFill>
              <a:srgbClr val="E16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9" name="Freeform 1223">
              <a:extLst>
                <a:ext uri="{FF2B5EF4-FFF2-40B4-BE49-F238E27FC236}">
                  <a16:creationId xmlns:a16="http://schemas.microsoft.com/office/drawing/2014/main" id="{8DA02C64-F8C1-A34A-7A0F-C11742D81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838"/>
              <a:ext cx="60" cy="29"/>
            </a:xfrm>
            <a:custGeom>
              <a:avLst/>
              <a:gdLst>
                <a:gd name="T0" fmla="*/ 119 w 119"/>
                <a:gd name="T1" fmla="*/ 40 h 59"/>
                <a:gd name="T2" fmla="*/ 117 w 119"/>
                <a:gd name="T3" fmla="*/ 34 h 59"/>
                <a:gd name="T4" fmla="*/ 114 w 119"/>
                <a:gd name="T5" fmla="*/ 27 h 59"/>
                <a:gd name="T6" fmla="*/ 109 w 119"/>
                <a:gd name="T7" fmla="*/ 22 h 59"/>
                <a:gd name="T8" fmla="*/ 104 w 119"/>
                <a:gd name="T9" fmla="*/ 17 h 59"/>
                <a:gd name="T10" fmla="*/ 95 w 119"/>
                <a:gd name="T11" fmla="*/ 12 h 59"/>
                <a:gd name="T12" fmla="*/ 86 w 119"/>
                <a:gd name="T13" fmla="*/ 8 h 59"/>
                <a:gd name="T14" fmla="*/ 78 w 119"/>
                <a:gd name="T15" fmla="*/ 5 h 59"/>
                <a:gd name="T16" fmla="*/ 69 w 119"/>
                <a:gd name="T17" fmla="*/ 2 h 59"/>
                <a:gd name="T18" fmla="*/ 59 w 119"/>
                <a:gd name="T19" fmla="*/ 0 h 59"/>
                <a:gd name="T20" fmla="*/ 50 w 119"/>
                <a:gd name="T21" fmla="*/ 0 h 59"/>
                <a:gd name="T22" fmla="*/ 50 w 119"/>
                <a:gd name="T23" fmla="*/ 0 h 59"/>
                <a:gd name="T24" fmla="*/ 43 w 119"/>
                <a:gd name="T25" fmla="*/ 0 h 59"/>
                <a:gd name="T26" fmla="*/ 35 w 119"/>
                <a:gd name="T27" fmla="*/ 2 h 59"/>
                <a:gd name="T28" fmla="*/ 28 w 119"/>
                <a:gd name="T29" fmla="*/ 3 h 59"/>
                <a:gd name="T30" fmla="*/ 21 w 119"/>
                <a:gd name="T31" fmla="*/ 7 h 59"/>
                <a:gd name="T32" fmla="*/ 16 w 119"/>
                <a:gd name="T33" fmla="*/ 10 h 59"/>
                <a:gd name="T34" fmla="*/ 10 w 119"/>
                <a:gd name="T35" fmla="*/ 14 h 59"/>
                <a:gd name="T36" fmla="*/ 5 w 119"/>
                <a:gd name="T37" fmla="*/ 19 h 59"/>
                <a:gd name="T38" fmla="*/ 2 w 119"/>
                <a:gd name="T39" fmla="*/ 24 h 59"/>
                <a:gd name="T40" fmla="*/ 0 w 119"/>
                <a:gd name="T41" fmla="*/ 29 h 59"/>
                <a:gd name="T42" fmla="*/ 0 w 119"/>
                <a:gd name="T43" fmla="*/ 34 h 59"/>
                <a:gd name="T44" fmla="*/ 0 w 119"/>
                <a:gd name="T45" fmla="*/ 34 h 59"/>
                <a:gd name="T46" fmla="*/ 0 w 119"/>
                <a:gd name="T47" fmla="*/ 41 h 59"/>
                <a:gd name="T48" fmla="*/ 3 w 119"/>
                <a:gd name="T49" fmla="*/ 45 h 59"/>
                <a:gd name="T50" fmla="*/ 5 w 119"/>
                <a:gd name="T51" fmla="*/ 48 h 59"/>
                <a:gd name="T52" fmla="*/ 10 w 119"/>
                <a:gd name="T53" fmla="*/ 52 h 59"/>
                <a:gd name="T54" fmla="*/ 16 w 119"/>
                <a:gd name="T55" fmla="*/ 53 h 59"/>
                <a:gd name="T56" fmla="*/ 21 w 119"/>
                <a:gd name="T57" fmla="*/ 55 h 59"/>
                <a:gd name="T58" fmla="*/ 28 w 119"/>
                <a:gd name="T59" fmla="*/ 57 h 59"/>
                <a:gd name="T60" fmla="*/ 35 w 119"/>
                <a:gd name="T61" fmla="*/ 59 h 59"/>
                <a:gd name="T62" fmla="*/ 43 w 119"/>
                <a:gd name="T63" fmla="*/ 59 h 59"/>
                <a:gd name="T64" fmla="*/ 50 w 119"/>
                <a:gd name="T65" fmla="*/ 59 h 59"/>
                <a:gd name="T66" fmla="*/ 50 w 119"/>
                <a:gd name="T67" fmla="*/ 59 h 59"/>
                <a:gd name="T68" fmla="*/ 50 w 119"/>
                <a:gd name="T69" fmla="*/ 59 h 59"/>
                <a:gd name="T70" fmla="*/ 52 w 119"/>
                <a:gd name="T71" fmla="*/ 59 h 59"/>
                <a:gd name="T72" fmla="*/ 52 w 119"/>
                <a:gd name="T73" fmla="*/ 59 h 59"/>
                <a:gd name="T74" fmla="*/ 52 w 119"/>
                <a:gd name="T75" fmla="*/ 59 h 59"/>
                <a:gd name="T76" fmla="*/ 52 w 119"/>
                <a:gd name="T77" fmla="*/ 59 h 59"/>
                <a:gd name="T78" fmla="*/ 52 w 119"/>
                <a:gd name="T79" fmla="*/ 59 h 59"/>
                <a:gd name="T80" fmla="*/ 52 w 119"/>
                <a:gd name="T81" fmla="*/ 59 h 59"/>
                <a:gd name="T82" fmla="*/ 54 w 119"/>
                <a:gd name="T83" fmla="*/ 59 h 59"/>
                <a:gd name="T84" fmla="*/ 54 w 119"/>
                <a:gd name="T85" fmla="*/ 59 h 59"/>
                <a:gd name="T86" fmla="*/ 54 w 119"/>
                <a:gd name="T87" fmla="*/ 59 h 59"/>
                <a:gd name="T88" fmla="*/ 54 w 119"/>
                <a:gd name="T89" fmla="*/ 59 h 59"/>
                <a:gd name="T90" fmla="*/ 62 w 119"/>
                <a:gd name="T91" fmla="*/ 59 h 59"/>
                <a:gd name="T92" fmla="*/ 71 w 119"/>
                <a:gd name="T93" fmla="*/ 59 h 59"/>
                <a:gd name="T94" fmla="*/ 79 w 119"/>
                <a:gd name="T95" fmla="*/ 59 h 59"/>
                <a:gd name="T96" fmla="*/ 88 w 119"/>
                <a:gd name="T97" fmla="*/ 57 h 59"/>
                <a:gd name="T98" fmla="*/ 97 w 119"/>
                <a:gd name="T99" fmla="*/ 57 h 59"/>
                <a:gd name="T100" fmla="*/ 104 w 119"/>
                <a:gd name="T101" fmla="*/ 55 h 59"/>
                <a:gd name="T102" fmla="*/ 111 w 119"/>
                <a:gd name="T103" fmla="*/ 53 h 59"/>
                <a:gd name="T104" fmla="*/ 116 w 119"/>
                <a:gd name="T105" fmla="*/ 50 h 59"/>
                <a:gd name="T106" fmla="*/ 117 w 119"/>
                <a:gd name="T107" fmla="*/ 45 h 59"/>
                <a:gd name="T108" fmla="*/ 119 w 119"/>
                <a:gd name="T109" fmla="*/ 40 h 59"/>
                <a:gd name="T110" fmla="*/ 119 w 119"/>
                <a:gd name="T11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9" h="59">
                  <a:moveTo>
                    <a:pt x="119" y="40"/>
                  </a:moveTo>
                  <a:lnTo>
                    <a:pt x="117" y="34"/>
                  </a:lnTo>
                  <a:lnTo>
                    <a:pt x="114" y="27"/>
                  </a:lnTo>
                  <a:lnTo>
                    <a:pt x="109" y="22"/>
                  </a:lnTo>
                  <a:lnTo>
                    <a:pt x="104" y="17"/>
                  </a:lnTo>
                  <a:lnTo>
                    <a:pt x="95" y="12"/>
                  </a:lnTo>
                  <a:lnTo>
                    <a:pt x="86" y="8"/>
                  </a:lnTo>
                  <a:lnTo>
                    <a:pt x="78" y="5"/>
                  </a:lnTo>
                  <a:lnTo>
                    <a:pt x="69" y="2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8" y="3"/>
                  </a:lnTo>
                  <a:lnTo>
                    <a:pt x="21" y="7"/>
                  </a:lnTo>
                  <a:lnTo>
                    <a:pt x="16" y="10"/>
                  </a:lnTo>
                  <a:lnTo>
                    <a:pt x="10" y="14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3" y="45"/>
                  </a:lnTo>
                  <a:lnTo>
                    <a:pt x="5" y="48"/>
                  </a:lnTo>
                  <a:lnTo>
                    <a:pt x="10" y="52"/>
                  </a:lnTo>
                  <a:lnTo>
                    <a:pt x="16" y="53"/>
                  </a:lnTo>
                  <a:lnTo>
                    <a:pt x="21" y="55"/>
                  </a:lnTo>
                  <a:lnTo>
                    <a:pt x="28" y="57"/>
                  </a:lnTo>
                  <a:lnTo>
                    <a:pt x="35" y="59"/>
                  </a:lnTo>
                  <a:lnTo>
                    <a:pt x="43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62" y="59"/>
                  </a:lnTo>
                  <a:lnTo>
                    <a:pt x="71" y="59"/>
                  </a:lnTo>
                  <a:lnTo>
                    <a:pt x="79" y="59"/>
                  </a:lnTo>
                  <a:lnTo>
                    <a:pt x="88" y="57"/>
                  </a:lnTo>
                  <a:lnTo>
                    <a:pt x="97" y="57"/>
                  </a:lnTo>
                  <a:lnTo>
                    <a:pt x="104" y="55"/>
                  </a:lnTo>
                  <a:lnTo>
                    <a:pt x="111" y="53"/>
                  </a:lnTo>
                  <a:lnTo>
                    <a:pt x="116" y="50"/>
                  </a:lnTo>
                  <a:lnTo>
                    <a:pt x="117" y="45"/>
                  </a:lnTo>
                  <a:lnTo>
                    <a:pt x="119" y="40"/>
                  </a:lnTo>
                  <a:lnTo>
                    <a:pt x="119" y="40"/>
                  </a:lnTo>
                  <a:close/>
                </a:path>
              </a:pathLst>
            </a:custGeom>
            <a:solidFill>
              <a:srgbClr val="DA5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0" name="Freeform 1224">
              <a:extLst>
                <a:ext uri="{FF2B5EF4-FFF2-40B4-BE49-F238E27FC236}">
                  <a16:creationId xmlns:a16="http://schemas.microsoft.com/office/drawing/2014/main" id="{C15CBF56-7AAC-B422-A92A-101EEEB10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839"/>
              <a:ext cx="50" cy="24"/>
            </a:xfrm>
            <a:custGeom>
              <a:avLst/>
              <a:gdLst>
                <a:gd name="T0" fmla="*/ 98 w 98"/>
                <a:gd name="T1" fmla="*/ 34 h 48"/>
                <a:gd name="T2" fmla="*/ 97 w 98"/>
                <a:gd name="T3" fmla="*/ 29 h 48"/>
                <a:gd name="T4" fmla="*/ 95 w 98"/>
                <a:gd name="T5" fmla="*/ 24 h 48"/>
                <a:gd name="T6" fmla="*/ 90 w 98"/>
                <a:gd name="T7" fmla="*/ 19 h 48"/>
                <a:gd name="T8" fmla="*/ 85 w 98"/>
                <a:gd name="T9" fmla="*/ 15 h 48"/>
                <a:gd name="T10" fmla="*/ 79 w 98"/>
                <a:gd name="T11" fmla="*/ 10 h 48"/>
                <a:gd name="T12" fmla="*/ 72 w 98"/>
                <a:gd name="T13" fmla="*/ 6 h 48"/>
                <a:gd name="T14" fmla="*/ 64 w 98"/>
                <a:gd name="T15" fmla="*/ 3 h 48"/>
                <a:gd name="T16" fmla="*/ 57 w 98"/>
                <a:gd name="T17" fmla="*/ 1 h 48"/>
                <a:gd name="T18" fmla="*/ 50 w 98"/>
                <a:gd name="T19" fmla="*/ 0 h 48"/>
                <a:gd name="T20" fmla="*/ 41 w 98"/>
                <a:gd name="T21" fmla="*/ 0 h 48"/>
                <a:gd name="T22" fmla="*/ 41 w 98"/>
                <a:gd name="T23" fmla="*/ 0 h 48"/>
                <a:gd name="T24" fmla="*/ 36 w 98"/>
                <a:gd name="T25" fmla="*/ 0 h 48"/>
                <a:gd name="T26" fmla="*/ 29 w 98"/>
                <a:gd name="T27" fmla="*/ 1 h 48"/>
                <a:gd name="T28" fmla="*/ 22 w 98"/>
                <a:gd name="T29" fmla="*/ 3 h 48"/>
                <a:gd name="T30" fmla="*/ 17 w 98"/>
                <a:gd name="T31" fmla="*/ 6 h 48"/>
                <a:gd name="T32" fmla="*/ 12 w 98"/>
                <a:gd name="T33" fmla="*/ 8 h 48"/>
                <a:gd name="T34" fmla="*/ 9 w 98"/>
                <a:gd name="T35" fmla="*/ 12 h 48"/>
                <a:gd name="T36" fmla="*/ 5 w 98"/>
                <a:gd name="T37" fmla="*/ 17 h 48"/>
                <a:gd name="T38" fmla="*/ 2 w 98"/>
                <a:gd name="T39" fmla="*/ 20 h 48"/>
                <a:gd name="T40" fmla="*/ 2 w 98"/>
                <a:gd name="T41" fmla="*/ 25 h 48"/>
                <a:gd name="T42" fmla="*/ 0 w 98"/>
                <a:gd name="T43" fmla="*/ 31 h 48"/>
                <a:gd name="T44" fmla="*/ 0 w 98"/>
                <a:gd name="T45" fmla="*/ 31 h 48"/>
                <a:gd name="T46" fmla="*/ 2 w 98"/>
                <a:gd name="T47" fmla="*/ 34 h 48"/>
                <a:gd name="T48" fmla="*/ 3 w 98"/>
                <a:gd name="T49" fmla="*/ 38 h 48"/>
                <a:gd name="T50" fmla="*/ 5 w 98"/>
                <a:gd name="T51" fmla="*/ 41 h 48"/>
                <a:gd name="T52" fmla="*/ 9 w 98"/>
                <a:gd name="T53" fmla="*/ 43 h 48"/>
                <a:gd name="T54" fmla="*/ 14 w 98"/>
                <a:gd name="T55" fmla="*/ 44 h 48"/>
                <a:gd name="T56" fmla="*/ 17 w 98"/>
                <a:gd name="T57" fmla="*/ 46 h 48"/>
                <a:gd name="T58" fmla="*/ 24 w 98"/>
                <a:gd name="T59" fmla="*/ 48 h 48"/>
                <a:gd name="T60" fmla="*/ 29 w 98"/>
                <a:gd name="T61" fmla="*/ 48 h 48"/>
                <a:gd name="T62" fmla="*/ 36 w 98"/>
                <a:gd name="T63" fmla="*/ 48 h 48"/>
                <a:gd name="T64" fmla="*/ 43 w 98"/>
                <a:gd name="T65" fmla="*/ 48 h 48"/>
                <a:gd name="T66" fmla="*/ 43 w 98"/>
                <a:gd name="T67" fmla="*/ 48 h 48"/>
                <a:gd name="T68" fmla="*/ 43 w 98"/>
                <a:gd name="T69" fmla="*/ 48 h 48"/>
                <a:gd name="T70" fmla="*/ 43 w 98"/>
                <a:gd name="T71" fmla="*/ 48 h 48"/>
                <a:gd name="T72" fmla="*/ 43 w 98"/>
                <a:gd name="T73" fmla="*/ 48 h 48"/>
                <a:gd name="T74" fmla="*/ 43 w 98"/>
                <a:gd name="T75" fmla="*/ 48 h 48"/>
                <a:gd name="T76" fmla="*/ 43 w 98"/>
                <a:gd name="T77" fmla="*/ 48 h 48"/>
                <a:gd name="T78" fmla="*/ 43 w 98"/>
                <a:gd name="T79" fmla="*/ 48 h 48"/>
                <a:gd name="T80" fmla="*/ 43 w 98"/>
                <a:gd name="T81" fmla="*/ 48 h 48"/>
                <a:gd name="T82" fmla="*/ 45 w 98"/>
                <a:gd name="T83" fmla="*/ 48 h 48"/>
                <a:gd name="T84" fmla="*/ 45 w 98"/>
                <a:gd name="T85" fmla="*/ 48 h 48"/>
                <a:gd name="T86" fmla="*/ 45 w 98"/>
                <a:gd name="T87" fmla="*/ 48 h 48"/>
                <a:gd name="T88" fmla="*/ 45 w 98"/>
                <a:gd name="T89" fmla="*/ 48 h 48"/>
                <a:gd name="T90" fmla="*/ 52 w 98"/>
                <a:gd name="T91" fmla="*/ 48 h 48"/>
                <a:gd name="T92" fmla="*/ 59 w 98"/>
                <a:gd name="T93" fmla="*/ 48 h 48"/>
                <a:gd name="T94" fmla="*/ 66 w 98"/>
                <a:gd name="T95" fmla="*/ 48 h 48"/>
                <a:gd name="T96" fmla="*/ 74 w 98"/>
                <a:gd name="T97" fmla="*/ 48 h 48"/>
                <a:gd name="T98" fmla="*/ 79 w 98"/>
                <a:gd name="T99" fmla="*/ 46 h 48"/>
                <a:gd name="T100" fmla="*/ 86 w 98"/>
                <a:gd name="T101" fmla="*/ 46 h 48"/>
                <a:gd name="T102" fmla="*/ 91 w 98"/>
                <a:gd name="T103" fmla="*/ 44 h 48"/>
                <a:gd name="T104" fmla="*/ 95 w 98"/>
                <a:gd name="T105" fmla="*/ 41 h 48"/>
                <a:gd name="T106" fmla="*/ 98 w 98"/>
                <a:gd name="T107" fmla="*/ 38 h 48"/>
                <a:gd name="T108" fmla="*/ 98 w 98"/>
                <a:gd name="T109" fmla="*/ 34 h 48"/>
                <a:gd name="T110" fmla="*/ 98 w 98"/>
                <a:gd name="T111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48">
                  <a:moveTo>
                    <a:pt x="98" y="34"/>
                  </a:moveTo>
                  <a:lnTo>
                    <a:pt x="97" y="29"/>
                  </a:lnTo>
                  <a:lnTo>
                    <a:pt x="95" y="24"/>
                  </a:lnTo>
                  <a:lnTo>
                    <a:pt x="90" y="19"/>
                  </a:lnTo>
                  <a:lnTo>
                    <a:pt x="85" y="15"/>
                  </a:lnTo>
                  <a:lnTo>
                    <a:pt x="79" y="10"/>
                  </a:lnTo>
                  <a:lnTo>
                    <a:pt x="72" y="6"/>
                  </a:lnTo>
                  <a:lnTo>
                    <a:pt x="64" y="3"/>
                  </a:lnTo>
                  <a:lnTo>
                    <a:pt x="57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7" y="6"/>
                  </a:lnTo>
                  <a:lnTo>
                    <a:pt x="12" y="8"/>
                  </a:lnTo>
                  <a:lnTo>
                    <a:pt x="9" y="12"/>
                  </a:lnTo>
                  <a:lnTo>
                    <a:pt x="5" y="17"/>
                  </a:lnTo>
                  <a:lnTo>
                    <a:pt x="2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4"/>
                  </a:lnTo>
                  <a:lnTo>
                    <a:pt x="3" y="38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4"/>
                  </a:lnTo>
                  <a:lnTo>
                    <a:pt x="17" y="46"/>
                  </a:lnTo>
                  <a:lnTo>
                    <a:pt x="24" y="48"/>
                  </a:lnTo>
                  <a:lnTo>
                    <a:pt x="29" y="48"/>
                  </a:lnTo>
                  <a:lnTo>
                    <a:pt x="36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52" y="48"/>
                  </a:lnTo>
                  <a:lnTo>
                    <a:pt x="59" y="48"/>
                  </a:lnTo>
                  <a:lnTo>
                    <a:pt x="66" y="48"/>
                  </a:lnTo>
                  <a:lnTo>
                    <a:pt x="74" y="48"/>
                  </a:lnTo>
                  <a:lnTo>
                    <a:pt x="79" y="46"/>
                  </a:lnTo>
                  <a:lnTo>
                    <a:pt x="86" y="46"/>
                  </a:lnTo>
                  <a:lnTo>
                    <a:pt x="91" y="44"/>
                  </a:lnTo>
                  <a:lnTo>
                    <a:pt x="95" y="41"/>
                  </a:lnTo>
                  <a:lnTo>
                    <a:pt x="98" y="38"/>
                  </a:lnTo>
                  <a:lnTo>
                    <a:pt x="98" y="34"/>
                  </a:lnTo>
                  <a:lnTo>
                    <a:pt x="98" y="34"/>
                  </a:lnTo>
                  <a:close/>
                </a:path>
              </a:pathLst>
            </a:custGeom>
            <a:solidFill>
              <a:srgbClr val="D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1" name="Freeform 1225">
              <a:extLst>
                <a:ext uri="{FF2B5EF4-FFF2-40B4-BE49-F238E27FC236}">
                  <a16:creationId xmlns:a16="http://schemas.microsoft.com/office/drawing/2014/main" id="{5E46C0D3-038C-C0D8-3C24-023BDD1DA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2841"/>
              <a:ext cx="38" cy="19"/>
            </a:xfrm>
            <a:custGeom>
              <a:avLst/>
              <a:gdLst>
                <a:gd name="T0" fmla="*/ 34 w 76"/>
                <a:gd name="T1" fmla="*/ 38 h 38"/>
                <a:gd name="T2" fmla="*/ 39 w 76"/>
                <a:gd name="T3" fmla="*/ 36 h 38"/>
                <a:gd name="T4" fmla="*/ 44 w 76"/>
                <a:gd name="T5" fmla="*/ 36 h 38"/>
                <a:gd name="T6" fmla="*/ 51 w 76"/>
                <a:gd name="T7" fmla="*/ 36 h 38"/>
                <a:gd name="T8" fmla="*/ 57 w 76"/>
                <a:gd name="T9" fmla="*/ 36 h 38"/>
                <a:gd name="T10" fmla="*/ 62 w 76"/>
                <a:gd name="T11" fmla="*/ 36 h 38"/>
                <a:gd name="T12" fmla="*/ 67 w 76"/>
                <a:gd name="T13" fmla="*/ 35 h 38"/>
                <a:gd name="T14" fmla="*/ 70 w 76"/>
                <a:gd name="T15" fmla="*/ 35 h 38"/>
                <a:gd name="T16" fmla="*/ 74 w 76"/>
                <a:gd name="T17" fmla="*/ 33 h 38"/>
                <a:gd name="T18" fmla="*/ 76 w 76"/>
                <a:gd name="T19" fmla="*/ 29 h 38"/>
                <a:gd name="T20" fmla="*/ 76 w 76"/>
                <a:gd name="T21" fmla="*/ 26 h 38"/>
                <a:gd name="T22" fmla="*/ 76 w 76"/>
                <a:gd name="T23" fmla="*/ 26 h 38"/>
                <a:gd name="T24" fmla="*/ 76 w 76"/>
                <a:gd name="T25" fmla="*/ 22 h 38"/>
                <a:gd name="T26" fmla="*/ 72 w 76"/>
                <a:gd name="T27" fmla="*/ 17 h 38"/>
                <a:gd name="T28" fmla="*/ 69 w 76"/>
                <a:gd name="T29" fmla="*/ 14 h 38"/>
                <a:gd name="T30" fmla="*/ 65 w 76"/>
                <a:gd name="T31" fmla="*/ 10 h 38"/>
                <a:gd name="T32" fmla="*/ 60 w 76"/>
                <a:gd name="T33" fmla="*/ 7 h 38"/>
                <a:gd name="T34" fmla="*/ 55 w 76"/>
                <a:gd name="T35" fmla="*/ 5 h 38"/>
                <a:gd name="T36" fmla="*/ 50 w 76"/>
                <a:gd name="T37" fmla="*/ 2 h 38"/>
                <a:gd name="T38" fmla="*/ 43 w 76"/>
                <a:gd name="T39" fmla="*/ 0 h 38"/>
                <a:gd name="T40" fmla="*/ 38 w 76"/>
                <a:gd name="T41" fmla="*/ 0 h 38"/>
                <a:gd name="T42" fmla="*/ 31 w 76"/>
                <a:gd name="T43" fmla="*/ 0 h 38"/>
                <a:gd name="T44" fmla="*/ 31 w 76"/>
                <a:gd name="T45" fmla="*/ 0 h 38"/>
                <a:gd name="T46" fmla="*/ 25 w 76"/>
                <a:gd name="T47" fmla="*/ 0 h 38"/>
                <a:gd name="T48" fmla="*/ 20 w 76"/>
                <a:gd name="T49" fmla="*/ 0 h 38"/>
                <a:gd name="T50" fmla="*/ 17 w 76"/>
                <a:gd name="T51" fmla="*/ 2 h 38"/>
                <a:gd name="T52" fmla="*/ 12 w 76"/>
                <a:gd name="T53" fmla="*/ 3 h 38"/>
                <a:gd name="T54" fmla="*/ 8 w 76"/>
                <a:gd name="T55" fmla="*/ 7 h 38"/>
                <a:gd name="T56" fmla="*/ 5 w 76"/>
                <a:gd name="T57" fmla="*/ 10 h 38"/>
                <a:gd name="T58" fmla="*/ 3 w 76"/>
                <a:gd name="T59" fmla="*/ 12 h 38"/>
                <a:gd name="T60" fmla="*/ 0 w 76"/>
                <a:gd name="T61" fmla="*/ 16 h 38"/>
                <a:gd name="T62" fmla="*/ 0 w 76"/>
                <a:gd name="T63" fmla="*/ 21 h 38"/>
                <a:gd name="T64" fmla="*/ 0 w 76"/>
                <a:gd name="T65" fmla="*/ 24 h 38"/>
                <a:gd name="T66" fmla="*/ 0 w 76"/>
                <a:gd name="T67" fmla="*/ 24 h 38"/>
                <a:gd name="T68" fmla="*/ 0 w 76"/>
                <a:gd name="T69" fmla="*/ 28 h 38"/>
                <a:gd name="T70" fmla="*/ 1 w 76"/>
                <a:gd name="T71" fmla="*/ 31 h 38"/>
                <a:gd name="T72" fmla="*/ 3 w 76"/>
                <a:gd name="T73" fmla="*/ 33 h 38"/>
                <a:gd name="T74" fmla="*/ 6 w 76"/>
                <a:gd name="T75" fmla="*/ 35 h 38"/>
                <a:gd name="T76" fmla="*/ 10 w 76"/>
                <a:gd name="T77" fmla="*/ 36 h 38"/>
                <a:gd name="T78" fmla="*/ 13 w 76"/>
                <a:gd name="T79" fmla="*/ 36 h 38"/>
                <a:gd name="T80" fmla="*/ 19 w 76"/>
                <a:gd name="T81" fmla="*/ 36 h 38"/>
                <a:gd name="T82" fmla="*/ 24 w 76"/>
                <a:gd name="T83" fmla="*/ 38 h 38"/>
                <a:gd name="T84" fmla="*/ 29 w 76"/>
                <a:gd name="T85" fmla="*/ 38 h 38"/>
                <a:gd name="T86" fmla="*/ 34 w 76"/>
                <a:gd name="T87" fmla="*/ 38 h 38"/>
                <a:gd name="T88" fmla="*/ 34 w 76"/>
                <a:gd name="T8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38">
                  <a:moveTo>
                    <a:pt x="34" y="38"/>
                  </a:moveTo>
                  <a:lnTo>
                    <a:pt x="39" y="36"/>
                  </a:lnTo>
                  <a:lnTo>
                    <a:pt x="44" y="36"/>
                  </a:lnTo>
                  <a:lnTo>
                    <a:pt x="51" y="36"/>
                  </a:lnTo>
                  <a:lnTo>
                    <a:pt x="57" y="36"/>
                  </a:lnTo>
                  <a:lnTo>
                    <a:pt x="62" y="36"/>
                  </a:lnTo>
                  <a:lnTo>
                    <a:pt x="67" y="35"/>
                  </a:lnTo>
                  <a:lnTo>
                    <a:pt x="70" y="35"/>
                  </a:lnTo>
                  <a:lnTo>
                    <a:pt x="74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2"/>
                  </a:lnTo>
                  <a:lnTo>
                    <a:pt x="72" y="17"/>
                  </a:lnTo>
                  <a:lnTo>
                    <a:pt x="69" y="14"/>
                  </a:lnTo>
                  <a:lnTo>
                    <a:pt x="65" y="10"/>
                  </a:lnTo>
                  <a:lnTo>
                    <a:pt x="60" y="7"/>
                  </a:lnTo>
                  <a:lnTo>
                    <a:pt x="55" y="5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7" y="2"/>
                  </a:lnTo>
                  <a:lnTo>
                    <a:pt x="12" y="3"/>
                  </a:lnTo>
                  <a:lnTo>
                    <a:pt x="8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3" y="33"/>
                  </a:lnTo>
                  <a:lnTo>
                    <a:pt x="6" y="35"/>
                  </a:lnTo>
                  <a:lnTo>
                    <a:pt x="10" y="36"/>
                  </a:lnTo>
                  <a:lnTo>
                    <a:pt x="13" y="36"/>
                  </a:lnTo>
                  <a:lnTo>
                    <a:pt x="19" y="36"/>
                  </a:lnTo>
                  <a:lnTo>
                    <a:pt x="24" y="38"/>
                  </a:lnTo>
                  <a:lnTo>
                    <a:pt x="29" y="38"/>
                  </a:lnTo>
                  <a:lnTo>
                    <a:pt x="34" y="38"/>
                  </a:lnTo>
                  <a:lnTo>
                    <a:pt x="34" y="38"/>
                  </a:lnTo>
                  <a:close/>
                </a:path>
              </a:pathLst>
            </a:custGeom>
            <a:solidFill>
              <a:srgbClr val="CB2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2" name="Freeform 1226">
              <a:extLst>
                <a:ext uri="{FF2B5EF4-FFF2-40B4-BE49-F238E27FC236}">
                  <a16:creationId xmlns:a16="http://schemas.microsoft.com/office/drawing/2014/main" id="{7AF92103-99CC-43AE-4EE8-FE760339B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833"/>
              <a:ext cx="44" cy="22"/>
            </a:xfrm>
            <a:custGeom>
              <a:avLst/>
              <a:gdLst>
                <a:gd name="T0" fmla="*/ 39 w 88"/>
                <a:gd name="T1" fmla="*/ 2 h 45"/>
                <a:gd name="T2" fmla="*/ 34 w 88"/>
                <a:gd name="T3" fmla="*/ 4 h 45"/>
                <a:gd name="T4" fmla="*/ 29 w 88"/>
                <a:gd name="T5" fmla="*/ 6 h 45"/>
                <a:gd name="T6" fmla="*/ 24 w 88"/>
                <a:gd name="T7" fmla="*/ 9 h 45"/>
                <a:gd name="T8" fmla="*/ 20 w 88"/>
                <a:gd name="T9" fmla="*/ 11 h 45"/>
                <a:gd name="T10" fmla="*/ 17 w 88"/>
                <a:gd name="T11" fmla="*/ 14 h 45"/>
                <a:gd name="T12" fmla="*/ 13 w 88"/>
                <a:gd name="T13" fmla="*/ 16 h 45"/>
                <a:gd name="T14" fmla="*/ 10 w 88"/>
                <a:gd name="T15" fmla="*/ 19 h 45"/>
                <a:gd name="T16" fmla="*/ 6 w 88"/>
                <a:gd name="T17" fmla="*/ 25 h 45"/>
                <a:gd name="T18" fmla="*/ 5 w 88"/>
                <a:gd name="T19" fmla="*/ 28 h 45"/>
                <a:gd name="T20" fmla="*/ 1 w 88"/>
                <a:gd name="T21" fmla="*/ 33 h 45"/>
                <a:gd name="T22" fmla="*/ 1 w 88"/>
                <a:gd name="T23" fmla="*/ 33 h 45"/>
                <a:gd name="T24" fmla="*/ 0 w 88"/>
                <a:gd name="T25" fmla="*/ 38 h 45"/>
                <a:gd name="T26" fmla="*/ 0 w 88"/>
                <a:gd name="T27" fmla="*/ 42 h 45"/>
                <a:gd name="T28" fmla="*/ 0 w 88"/>
                <a:gd name="T29" fmla="*/ 44 h 45"/>
                <a:gd name="T30" fmla="*/ 0 w 88"/>
                <a:gd name="T31" fmla="*/ 45 h 45"/>
                <a:gd name="T32" fmla="*/ 3 w 88"/>
                <a:gd name="T33" fmla="*/ 45 h 45"/>
                <a:gd name="T34" fmla="*/ 5 w 88"/>
                <a:gd name="T35" fmla="*/ 44 h 45"/>
                <a:gd name="T36" fmla="*/ 8 w 88"/>
                <a:gd name="T37" fmla="*/ 40 h 45"/>
                <a:gd name="T38" fmla="*/ 10 w 88"/>
                <a:gd name="T39" fmla="*/ 38 h 45"/>
                <a:gd name="T40" fmla="*/ 13 w 88"/>
                <a:gd name="T41" fmla="*/ 35 h 45"/>
                <a:gd name="T42" fmla="*/ 17 w 88"/>
                <a:gd name="T43" fmla="*/ 32 h 45"/>
                <a:gd name="T44" fmla="*/ 17 w 88"/>
                <a:gd name="T45" fmla="*/ 32 h 45"/>
                <a:gd name="T46" fmla="*/ 22 w 88"/>
                <a:gd name="T47" fmla="*/ 25 h 45"/>
                <a:gd name="T48" fmla="*/ 31 w 88"/>
                <a:gd name="T49" fmla="*/ 21 h 45"/>
                <a:gd name="T50" fmla="*/ 38 w 88"/>
                <a:gd name="T51" fmla="*/ 16 h 45"/>
                <a:gd name="T52" fmla="*/ 46 w 88"/>
                <a:gd name="T53" fmla="*/ 13 h 45"/>
                <a:gd name="T54" fmla="*/ 55 w 88"/>
                <a:gd name="T55" fmla="*/ 11 h 45"/>
                <a:gd name="T56" fmla="*/ 63 w 88"/>
                <a:gd name="T57" fmla="*/ 9 h 45"/>
                <a:gd name="T58" fmla="*/ 72 w 88"/>
                <a:gd name="T59" fmla="*/ 9 h 45"/>
                <a:gd name="T60" fmla="*/ 77 w 88"/>
                <a:gd name="T61" fmla="*/ 7 h 45"/>
                <a:gd name="T62" fmla="*/ 84 w 88"/>
                <a:gd name="T63" fmla="*/ 7 h 45"/>
                <a:gd name="T64" fmla="*/ 88 w 88"/>
                <a:gd name="T65" fmla="*/ 9 h 45"/>
                <a:gd name="T66" fmla="*/ 88 w 88"/>
                <a:gd name="T67" fmla="*/ 9 h 45"/>
                <a:gd name="T68" fmla="*/ 86 w 88"/>
                <a:gd name="T69" fmla="*/ 7 h 45"/>
                <a:gd name="T70" fmla="*/ 84 w 88"/>
                <a:gd name="T71" fmla="*/ 7 h 45"/>
                <a:gd name="T72" fmla="*/ 81 w 88"/>
                <a:gd name="T73" fmla="*/ 6 h 45"/>
                <a:gd name="T74" fmla="*/ 76 w 88"/>
                <a:gd name="T75" fmla="*/ 6 h 45"/>
                <a:gd name="T76" fmla="*/ 70 w 88"/>
                <a:gd name="T77" fmla="*/ 4 h 45"/>
                <a:gd name="T78" fmla="*/ 65 w 88"/>
                <a:gd name="T79" fmla="*/ 2 h 45"/>
                <a:gd name="T80" fmla="*/ 58 w 88"/>
                <a:gd name="T81" fmla="*/ 2 h 45"/>
                <a:gd name="T82" fmla="*/ 51 w 88"/>
                <a:gd name="T83" fmla="*/ 0 h 45"/>
                <a:gd name="T84" fmla="*/ 46 w 88"/>
                <a:gd name="T85" fmla="*/ 2 h 45"/>
                <a:gd name="T86" fmla="*/ 39 w 88"/>
                <a:gd name="T87" fmla="*/ 2 h 45"/>
                <a:gd name="T88" fmla="*/ 39 w 88"/>
                <a:gd name="T8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45">
                  <a:moveTo>
                    <a:pt x="39" y="2"/>
                  </a:moveTo>
                  <a:lnTo>
                    <a:pt x="34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1"/>
                  </a:lnTo>
                  <a:lnTo>
                    <a:pt x="17" y="14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6" y="25"/>
                  </a:lnTo>
                  <a:lnTo>
                    <a:pt x="5" y="28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5" y="44"/>
                  </a:lnTo>
                  <a:lnTo>
                    <a:pt x="8" y="40"/>
                  </a:lnTo>
                  <a:lnTo>
                    <a:pt x="10" y="38"/>
                  </a:lnTo>
                  <a:lnTo>
                    <a:pt x="13" y="35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22" y="25"/>
                  </a:lnTo>
                  <a:lnTo>
                    <a:pt x="31" y="21"/>
                  </a:lnTo>
                  <a:lnTo>
                    <a:pt x="38" y="16"/>
                  </a:lnTo>
                  <a:lnTo>
                    <a:pt x="46" y="13"/>
                  </a:lnTo>
                  <a:lnTo>
                    <a:pt x="55" y="11"/>
                  </a:lnTo>
                  <a:lnTo>
                    <a:pt x="63" y="9"/>
                  </a:lnTo>
                  <a:lnTo>
                    <a:pt x="72" y="9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6"/>
                  </a:lnTo>
                  <a:lnTo>
                    <a:pt x="76" y="6"/>
                  </a:lnTo>
                  <a:lnTo>
                    <a:pt x="70" y="4"/>
                  </a:lnTo>
                  <a:lnTo>
                    <a:pt x="65" y="2"/>
                  </a:lnTo>
                  <a:lnTo>
                    <a:pt x="58" y="2"/>
                  </a:lnTo>
                  <a:lnTo>
                    <a:pt x="51" y="0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3" name="Freeform 1227">
              <a:extLst>
                <a:ext uri="{FF2B5EF4-FFF2-40B4-BE49-F238E27FC236}">
                  <a16:creationId xmlns:a16="http://schemas.microsoft.com/office/drawing/2014/main" id="{385A42E0-303E-2352-9DBF-69AC89409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833"/>
              <a:ext cx="44" cy="22"/>
            </a:xfrm>
            <a:custGeom>
              <a:avLst/>
              <a:gdLst>
                <a:gd name="T0" fmla="*/ 39 w 88"/>
                <a:gd name="T1" fmla="*/ 2 h 45"/>
                <a:gd name="T2" fmla="*/ 34 w 88"/>
                <a:gd name="T3" fmla="*/ 4 h 45"/>
                <a:gd name="T4" fmla="*/ 29 w 88"/>
                <a:gd name="T5" fmla="*/ 6 h 45"/>
                <a:gd name="T6" fmla="*/ 24 w 88"/>
                <a:gd name="T7" fmla="*/ 9 h 45"/>
                <a:gd name="T8" fmla="*/ 20 w 88"/>
                <a:gd name="T9" fmla="*/ 11 h 45"/>
                <a:gd name="T10" fmla="*/ 17 w 88"/>
                <a:gd name="T11" fmla="*/ 14 h 45"/>
                <a:gd name="T12" fmla="*/ 13 w 88"/>
                <a:gd name="T13" fmla="*/ 16 h 45"/>
                <a:gd name="T14" fmla="*/ 10 w 88"/>
                <a:gd name="T15" fmla="*/ 19 h 45"/>
                <a:gd name="T16" fmla="*/ 6 w 88"/>
                <a:gd name="T17" fmla="*/ 25 h 45"/>
                <a:gd name="T18" fmla="*/ 5 w 88"/>
                <a:gd name="T19" fmla="*/ 28 h 45"/>
                <a:gd name="T20" fmla="*/ 1 w 88"/>
                <a:gd name="T21" fmla="*/ 33 h 45"/>
                <a:gd name="T22" fmla="*/ 1 w 88"/>
                <a:gd name="T23" fmla="*/ 33 h 45"/>
                <a:gd name="T24" fmla="*/ 0 w 88"/>
                <a:gd name="T25" fmla="*/ 38 h 45"/>
                <a:gd name="T26" fmla="*/ 0 w 88"/>
                <a:gd name="T27" fmla="*/ 42 h 45"/>
                <a:gd name="T28" fmla="*/ 0 w 88"/>
                <a:gd name="T29" fmla="*/ 44 h 45"/>
                <a:gd name="T30" fmla="*/ 0 w 88"/>
                <a:gd name="T31" fmla="*/ 45 h 45"/>
                <a:gd name="T32" fmla="*/ 3 w 88"/>
                <a:gd name="T33" fmla="*/ 45 h 45"/>
                <a:gd name="T34" fmla="*/ 5 w 88"/>
                <a:gd name="T35" fmla="*/ 44 h 45"/>
                <a:gd name="T36" fmla="*/ 8 w 88"/>
                <a:gd name="T37" fmla="*/ 40 h 45"/>
                <a:gd name="T38" fmla="*/ 10 w 88"/>
                <a:gd name="T39" fmla="*/ 38 h 45"/>
                <a:gd name="T40" fmla="*/ 13 w 88"/>
                <a:gd name="T41" fmla="*/ 35 h 45"/>
                <a:gd name="T42" fmla="*/ 17 w 88"/>
                <a:gd name="T43" fmla="*/ 32 h 45"/>
                <a:gd name="T44" fmla="*/ 17 w 88"/>
                <a:gd name="T45" fmla="*/ 32 h 45"/>
                <a:gd name="T46" fmla="*/ 22 w 88"/>
                <a:gd name="T47" fmla="*/ 25 h 45"/>
                <a:gd name="T48" fmla="*/ 31 w 88"/>
                <a:gd name="T49" fmla="*/ 21 h 45"/>
                <a:gd name="T50" fmla="*/ 38 w 88"/>
                <a:gd name="T51" fmla="*/ 16 h 45"/>
                <a:gd name="T52" fmla="*/ 46 w 88"/>
                <a:gd name="T53" fmla="*/ 13 h 45"/>
                <a:gd name="T54" fmla="*/ 55 w 88"/>
                <a:gd name="T55" fmla="*/ 11 h 45"/>
                <a:gd name="T56" fmla="*/ 63 w 88"/>
                <a:gd name="T57" fmla="*/ 9 h 45"/>
                <a:gd name="T58" fmla="*/ 72 w 88"/>
                <a:gd name="T59" fmla="*/ 9 h 45"/>
                <a:gd name="T60" fmla="*/ 77 w 88"/>
                <a:gd name="T61" fmla="*/ 7 h 45"/>
                <a:gd name="T62" fmla="*/ 84 w 88"/>
                <a:gd name="T63" fmla="*/ 7 h 45"/>
                <a:gd name="T64" fmla="*/ 88 w 88"/>
                <a:gd name="T65" fmla="*/ 9 h 45"/>
                <a:gd name="T66" fmla="*/ 88 w 88"/>
                <a:gd name="T67" fmla="*/ 9 h 45"/>
                <a:gd name="T68" fmla="*/ 86 w 88"/>
                <a:gd name="T69" fmla="*/ 7 h 45"/>
                <a:gd name="T70" fmla="*/ 84 w 88"/>
                <a:gd name="T71" fmla="*/ 7 h 45"/>
                <a:gd name="T72" fmla="*/ 81 w 88"/>
                <a:gd name="T73" fmla="*/ 6 h 45"/>
                <a:gd name="T74" fmla="*/ 76 w 88"/>
                <a:gd name="T75" fmla="*/ 6 h 45"/>
                <a:gd name="T76" fmla="*/ 70 w 88"/>
                <a:gd name="T77" fmla="*/ 4 h 45"/>
                <a:gd name="T78" fmla="*/ 65 w 88"/>
                <a:gd name="T79" fmla="*/ 2 h 45"/>
                <a:gd name="T80" fmla="*/ 58 w 88"/>
                <a:gd name="T81" fmla="*/ 2 h 45"/>
                <a:gd name="T82" fmla="*/ 51 w 88"/>
                <a:gd name="T83" fmla="*/ 0 h 45"/>
                <a:gd name="T84" fmla="*/ 46 w 88"/>
                <a:gd name="T85" fmla="*/ 2 h 45"/>
                <a:gd name="T86" fmla="*/ 39 w 88"/>
                <a:gd name="T87" fmla="*/ 2 h 45"/>
                <a:gd name="T88" fmla="*/ 39 w 88"/>
                <a:gd name="T8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45">
                  <a:moveTo>
                    <a:pt x="39" y="2"/>
                  </a:moveTo>
                  <a:lnTo>
                    <a:pt x="34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1"/>
                  </a:lnTo>
                  <a:lnTo>
                    <a:pt x="17" y="14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6" y="25"/>
                  </a:lnTo>
                  <a:lnTo>
                    <a:pt x="5" y="28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5" y="44"/>
                  </a:lnTo>
                  <a:lnTo>
                    <a:pt x="8" y="40"/>
                  </a:lnTo>
                  <a:lnTo>
                    <a:pt x="10" y="38"/>
                  </a:lnTo>
                  <a:lnTo>
                    <a:pt x="13" y="35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22" y="25"/>
                  </a:lnTo>
                  <a:lnTo>
                    <a:pt x="31" y="21"/>
                  </a:lnTo>
                  <a:lnTo>
                    <a:pt x="38" y="16"/>
                  </a:lnTo>
                  <a:lnTo>
                    <a:pt x="46" y="13"/>
                  </a:lnTo>
                  <a:lnTo>
                    <a:pt x="55" y="11"/>
                  </a:lnTo>
                  <a:lnTo>
                    <a:pt x="63" y="9"/>
                  </a:lnTo>
                  <a:lnTo>
                    <a:pt x="72" y="9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6"/>
                  </a:lnTo>
                  <a:lnTo>
                    <a:pt x="76" y="6"/>
                  </a:lnTo>
                  <a:lnTo>
                    <a:pt x="70" y="4"/>
                  </a:lnTo>
                  <a:lnTo>
                    <a:pt x="65" y="2"/>
                  </a:lnTo>
                  <a:lnTo>
                    <a:pt x="58" y="2"/>
                  </a:lnTo>
                  <a:lnTo>
                    <a:pt x="51" y="0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9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4" name="Freeform 1228">
              <a:extLst>
                <a:ext uri="{FF2B5EF4-FFF2-40B4-BE49-F238E27FC236}">
                  <a16:creationId xmlns:a16="http://schemas.microsoft.com/office/drawing/2014/main" id="{A409C747-18FC-38D5-A7A2-CC811DEF7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858"/>
              <a:ext cx="4" cy="2"/>
            </a:xfrm>
            <a:custGeom>
              <a:avLst/>
              <a:gdLst>
                <a:gd name="T0" fmla="*/ 0 w 7"/>
                <a:gd name="T1" fmla="*/ 3 h 5"/>
                <a:gd name="T2" fmla="*/ 0 w 7"/>
                <a:gd name="T3" fmla="*/ 5 h 5"/>
                <a:gd name="T4" fmla="*/ 2 w 7"/>
                <a:gd name="T5" fmla="*/ 5 h 5"/>
                <a:gd name="T6" fmla="*/ 2 w 7"/>
                <a:gd name="T7" fmla="*/ 5 h 5"/>
                <a:gd name="T8" fmla="*/ 2 w 7"/>
                <a:gd name="T9" fmla="*/ 5 h 5"/>
                <a:gd name="T10" fmla="*/ 2 w 7"/>
                <a:gd name="T11" fmla="*/ 5 h 5"/>
                <a:gd name="T12" fmla="*/ 3 w 7"/>
                <a:gd name="T13" fmla="*/ 5 h 5"/>
                <a:gd name="T14" fmla="*/ 3 w 7"/>
                <a:gd name="T15" fmla="*/ 5 h 5"/>
                <a:gd name="T16" fmla="*/ 3 w 7"/>
                <a:gd name="T17" fmla="*/ 5 h 5"/>
                <a:gd name="T18" fmla="*/ 5 w 7"/>
                <a:gd name="T19" fmla="*/ 5 h 5"/>
                <a:gd name="T20" fmla="*/ 5 w 7"/>
                <a:gd name="T21" fmla="*/ 5 h 5"/>
                <a:gd name="T22" fmla="*/ 5 w 7"/>
                <a:gd name="T23" fmla="*/ 5 h 5"/>
                <a:gd name="T24" fmla="*/ 5 w 7"/>
                <a:gd name="T25" fmla="*/ 5 h 5"/>
                <a:gd name="T26" fmla="*/ 5 w 7"/>
                <a:gd name="T27" fmla="*/ 5 h 5"/>
                <a:gd name="T28" fmla="*/ 7 w 7"/>
                <a:gd name="T29" fmla="*/ 3 h 5"/>
                <a:gd name="T30" fmla="*/ 7 w 7"/>
                <a:gd name="T31" fmla="*/ 3 h 5"/>
                <a:gd name="T32" fmla="*/ 7 w 7"/>
                <a:gd name="T33" fmla="*/ 3 h 5"/>
                <a:gd name="T34" fmla="*/ 7 w 7"/>
                <a:gd name="T35" fmla="*/ 3 h 5"/>
                <a:gd name="T36" fmla="*/ 7 w 7"/>
                <a:gd name="T37" fmla="*/ 1 h 5"/>
                <a:gd name="T38" fmla="*/ 7 w 7"/>
                <a:gd name="T39" fmla="*/ 1 h 5"/>
                <a:gd name="T40" fmla="*/ 7 w 7"/>
                <a:gd name="T41" fmla="*/ 1 h 5"/>
                <a:gd name="T42" fmla="*/ 7 w 7"/>
                <a:gd name="T43" fmla="*/ 0 h 5"/>
                <a:gd name="T44" fmla="*/ 7 w 7"/>
                <a:gd name="T45" fmla="*/ 0 h 5"/>
                <a:gd name="T46" fmla="*/ 5 w 7"/>
                <a:gd name="T47" fmla="*/ 0 h 5"/>
                <a:gd name="T48" fmla="*/ 5 w 7"/>
                <a:gd name="T49" fmla="*/ 0 h 5"/>
                <a:gd name="T50" fmla="*/ 5 w 7"/>
                <a:gd name="T51" fmla="*/ 0 h 5"/>
                <a:gd name="T52" fmla="*/ 5 w 7"/>
                <a:gd name="T53" fmla="*/ 0 h 5"/>
                <a:gd name="T54" fmla="*/ 3 w 7"/>
                <a:gd name="T55" fmla="*/ 0 h 5"/>
                <a:gd name="T56" fmla="*/ 3 w 7"/>
                <a:gd name="T57" fmla="*/ 0 h 5"/>
                <a:gd name="T58" fmla="*/ 3 w 7"/>
                <a:gd name="T59" fmla="*/ 0 h 5"/>
                <a:gd name="T60" fmla="*/ 2 w 7"/>
                <a:gd name="T61" fmla="*/ 0 h 5"/>
                <a:gd name="T62" fmla="*/ 2 w 7"/>
                <a:gd name="T63" fmla="*/ 0 h 5"/>
                <a:gd name="T64" fmla="*/ 2 w 7"/>
                <a:gd name="T65" fmla="*/ 0 h 5"/>
                <a:gd name="T66" fmla="*/ 2 w 7"/>
                <a:gd name="T67" fmla="*/ 0 h 5"/>
                <a:gd name="T68" fmla="*/ 2 w 7"/>
                <a:gd name="T69" fmla="*/ 0 h 5"/>
                <a:gd name="T70" fmla="*/ 0 w 7"/>
                <a:gd name="T71" fmla="*/ 0 h 5"/>
                <a:gd name="T72" fmla="*/ 0 w 7"/>
                <a:gd name="T73" fmla="*/ 0 h 5"/>
                <a:gd name="T74" fmla="*/ 0 w 7"/>
                <a:gd name="T75" fmla="*/ 1 h 5"/>
                <a:gd name="T76" fmla="*/ 0 w 7"/>
                <a:gd name="T77" fmla="*/ 1 h 5"/>
                <a:gd name="T78" fmla="*/ 0 w 7"/>
                <a:gd name="T79" fmla="*/ 1 h 5"/>
                <a:gd name="T80" fmla="*/ 0 w 7"/>
                <a:gd name="T81" fmla="*/ 3 h 5"/>
                <a:gd name="T82" fmla="*/ 0 w 7"/>
                <a:gd name="T83" fmla="*/ 3 h 5"/>
                <a:gd name="T84" fmla="*/ 0 w 7"/>
                <a:gd name="T85" fmla="*/ 3 h 5"/>
                <a:gd name="T86" fmla="*/ 0 w 7"/>
                <a:gd name="T87" fmla="*/ 3 h 5"/>
                <a:gd name="T88" fmla="*/ 0 w 7"/>
                <a:gd name="T89" fmla="*/ 3 h 5"/>
                <a:gd name="T90" fmla="*/ 0 w 7"/>
                <a:gd name="T9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5" name="Freeform 1229">
              <a:extLst>
                <a:ext uri="{FF2B5EF4-FFF2-40B4-BE49-F238E27FC236}">
                  <a16:creationId xmlns:a16="http://schemas.microsoft.com/office/drawing/2014/main" id="{CA0C5EAA-0E6C-2943-1FCE-BE750DE5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858"/>
              <a:ext cx="4" cy="2"/>
            </a:xfrm>
            <a:custGeom>
              <a:avLst/>
              <a:gdLst>
                <a:gd name="T0" fmla="*/ 0 w 7"/>
                <a:gd name="T1" fmla="*/ 3 h 5"/>
                <a:gd name="T2" fmla="*/ 0 w 7"/>
                <a:gd name="T3" fmla="*/ 5 h 5"/>
                <a:gd name="T4" fmla="*/ 2 w 7"/>
                <a:gd name="T5" fmla="*/ 5 h 5"/>
                <a:gd name="T6" fmla="*/ 2 w 7"/>
                <a:gd name="T7" fmla="*/ 5 h 5"/>
                <a:gd name="T8" fmla="*/ 2 w 7"/>
                <a:gd name="T9" fmla="*/ 5 h 5"/>
                <a:gd name="T10" fmla="*/ 2 w 7"/>
                <a:gd name="T11" fmla="*/ 5 h 5"/>
                <a:gd name="T12" fmla="*/ 3 w 7"/>
                <a:gd name="T13" fmla="*/ 5 h 5"/>
                <a:gd name="T14" fmla="*/ 3 w 7"/>
                <a:gd name="T15" fmla="*/ 5 h 5"/>
                <a:gd name="T16" fmla="*/ 3 w 7"/>
                <a:gd name="T17" fmla="*/ 5 h 5"/>
                <a:gd name="T18" fmla="*/ 5 w 7"/>
                <a:gd name="T19" fmla="*/ 5 h 5"/>
                <a:gd name="T20" fmla="*/ 5 w 7"/>
                <a:gd name="T21" fmla="*/ 5 h 5"/>
                <a:gd name="T22" fmla="*/ 5 w 7"/>
                <a:gd name="T23" fmla="*/ 5 h 5"/>
                <a:gd name="T24" fmla="*/ 5 w 7"/>
                <a:gd name="T25" fmla="*/ 5 h 5"/>
                <a:gd name="T26" fmla="*/ 5 w 7"/>
                <a:gd name="T27" fmla="*/ 5 h 5"/>
                <a:gd name="T28" fmla="*/ 7 w 7"/>
                <a:gd name="T29" fmla="*/ 3 h 5"/>
                <a:gd name="T30" fmla="*/ 7 w 7"/>
                <a:gd name="T31" fmla="*/ 3 h 5"/>
                <a:gd name="T32" fmla="*/ 7 w 7"/>
                <a:gd name="T33" fmla="*/ 3 h 5"/>
                <a:gd name="T34" fmla="*/ 7 w 7"/>
                <a:gd name="T35" fmla="*/ 3 h 5"/>
                <a:gd name="T36" fmla="*/ 7 w 7"/>
                <a:gd name="T37" fmla="*/ 1 h 5"/>
                <a:gd name="T38" fmla="*/ 7 w 7"/>
                <a:gd name="T39" fmla="*/ 1 h 5"/>
                <a:gd name="T40" fmla="*/ 7 w 7"/>
                <a:gd name="T41" fmla="*/ 1 h 5"/>
                <a:gd name="T42" fmla="*/ 7 w 7"/>
                <a:gd name="T43" fmla="*/ 0 h 5"/>
                <a:gd name="T44" fmla="*/ 7 w 7"/>
                <a:gd name="T45" fmla="*/ 0 h 5"/>
                <a:gd name="T46" fmla="*/ 5 w 7"/>
                <a:gd name="T47" fmla="*/ 0 h 5"/>
                <a:gd name="T48" fmla="*/ 5 w 7"/>
                <a:gd name="T49" fmla="*/ 0 h 5"/>
                <a:gd name="T50" fmla="*/ 5 w 7"/>
                <a:gd name="T51" fmla="*/ 0 h 5"/>
                <a:gd name="T52" fmla="*/ 5 w 7"/>
                <a:gd name="T53" fmla="*/ 0 h 5"/>
                <a:gd name="T54" fmla="*/ 3 w 7"/>
                <a:gd name="T55" fmla="*/ 0 h 5"/>
                <a:gd name="T56" fmla="*/ 3 w 7"/>
                <a:gd name="T57" fmla="*/ 0 h 5"/>
                <a:gd name="T58" fmla="*/ 3 w 7"/>
                <a:gd name="T59" fmla="*/ 0 h 5"/>
                <a:gd name="T60" fmla="*/ 2 w 7"/>
                <a:gd name="T61" fmla="*/ 0 h 5"/>
                <a:gd name="T62" fmla="*/ 2 w 7"/>
                <a:gd name="T63" fmla="*/ 0 h 5"/>
                <a:gd name="T64" fmla="*/ 2 w 7"/>
                <a:gd name="T65" fmla="*/ 0 h 5"/>
                <a:gd name="T66" fmla="*/ 2 w 7"/>
                <a:gd name="T67" fmla="*/ 0 h 5"/>
                <a:gd name="T68" fmla="*/ 2 w 7"/>
                <a:gd name="T69" fmla="*/ 0 h 5"/>
                <a:gd name="T70" fmla="*/ 0 w 7"/>
                <a:gd name="T71" fmla="*/ 0 h 5"/>
                <a:gd name="T72" fmla="*/ 0 w 7"/>
                <a:gd name="T73" fmla="*/ 0 h 5"/>
                <a:gd name="T74" fmla="*/ 0 w 7"/>
                <a:gd name="T75" fmla="*/ 1 h 5"/>
                <a:gd name="T76" fmla="*/ 0 w 7"/>
                <a:gd name="T77" fmla="*/ 1 h 5"/>
                <a:gd name="T78" fmla="*/ 0 w 7"/>
                <a:gd name="T79" fmla="*/ 1 h 5"/>
                <a:gd name="T80" fmla="*/ 0 w 7"/>
                <a:gd name="T81" fmla="*/ 3 h 5"/>
                <a:gd name="T82" fmla="*/ 0 w 7"/>
                <a:gd name="T83" fmla="*/ 3 h 5"/>
                <a:gd name="T84" fmla="*/ 0 w 7"/>
                <a:gd name="T85" fmla="*/ 3 h 5"/>
                <a:gd name="T86" fmla="*/ 0 w 7"/>
                <a:gd name="T87" fmla="*/ 3 h 5"/>
                <a:gd name="T88" fmla="*/ 0 w 7"/>
                <a:gd name="T89" fmla="*/ 3 h 5"/>
                <a:gd name="T90" fmla="*/ 0 w 7"/>
                <a:gd name="T9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6" name="Freeform 1230">
              <a:extLst>
                <a:ext uri="{FF2B5EF4-FFF2-40B4-BE49-F238E27FC236}">
                  <a16:creationId xmlns:a16="http://schemas.microsoft.com/office/drawing/2014/main" id="{38499B5A-E46F-8D94-A15C-3F8FD42CC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988"/>
              <a:ext cx="351" cy="167"/>
            </a:xfrm>
            <a:custGeom>
              <a:avLst/>
              <a:gdLst>
                <a:gd name="T0" fmla="*/ 45 w 702"/>
                <a:gd name="T1" fmla="*/ 333 h 333"/>
                <a:gd name="T2" fmla="*/ 66 w 702"/>
                <a:gd name="T3" fmla="*/ 330 h 333"/>
                <a:gd name="T4" fmla="*/ 83 w 702"/>
                <a:gd name="T5" fmla="*/ 328 h 333"/>
                <a:gd name="T6" fmla="*/ 99 w 702"/>
                <a:gd name="T7" fmla="*/ 328 h 333"/>
                <a:gd name="T8" fmla="*/ 114 w 702"/>
                <a:gd name="T9" fmla="*/ 328 h 333"/>
                <a:gd name="T10" fmla="*/ 130 w 702"/>
                <a:gd name="T11" fmla="*/ 326 h 333"/>
                <a:gd name="T12" fmla="*/ 152 w 702"/>
                <a:gd name="T13" fmla="*/ 323 h 333"/>
                <a:gd name="T14" fmla="*/ 178 w 702"/>
                <a:gd name="T15" fmla="*/ 316 h 333"/>
                <a:gd name="T16" fmla="*/ 213 w 702"/>
                <a:gd name="T17" fmla="*/ 305 h 333"/>
                <a:gd name="T18" fmla="*/ 256 w 702"/>
                <a:gd name="T19" fmla="*/ 290 h 333"/>
                <a:gd name="T20" fmla="*/ 311 w 702"/>
                <a:gd name="T21" fmla="*/ 267 h 333"/>
                <a:gd name="T22" fmla="*/ 311 w 702"/>
                <a:gd name="T23" fmla="*/ 267 h 333"/>
                <a:gd name="T24" fmla="*/ 384 w 702"/>
                <a:gd name="T25" fmla="*/ 235 h 333"/>
                <a:gd name="T26" fmla="*/ 444 w 702"/>
                <a:gd name="T27" fmla="*/ 207 h 333"/>
                <a:gd name="T28" fmla="*/ 491 w 702"/>
                <a:gd name="T29" fmla="*/ 183 h 333"/>
                <a:gd name="T30" fmla="*/ 529 w 702"/>
                <a:gd name="T31" fmla="*/ 160 h 333"/>
                <a:gd name="T32" fmla="*/ 558 w 702"/>
                <a:gd name="T33" fmla="*/ 140 h 333"/>
                <a:gd name="T34" fmla="*/ 582 w 702"/>
                <a:gd name="T35" fmla="*/ 121 h 333"/>
                <a:gd name="T36" fmla="*/ 605 w 702"/>
                <a:gd name="T37" fmla="*/ 102 h 333"/>
                <a:gd name="T38" fmla="*/ 626 w 702"/>
                <a:gd name="T39" fmla="*/ 83 h 333"/>
                <a:gd name="T40" fmla="*/ 646 w 702"/>
                <a:gd name="T41" fmla="*/ 62 h 333"/>
                <a:gd name="T42" fmla="*/ 672 w 702"/>
                <a:gd name="T43" fmla="*/ 39 h 333"/>
                <a:gd name="T44" fmla="*/ 702 w 702"/>
                <a:gd name="T45" fmla="*/ 0 h 333"/>
                <a:gd name="T46" fmla="*/ 702 w 702"/>
                <a:gd name="T47" fmla="*/ 0 h 333"/>
                <a:gd name="T48" fmla="*/ 676 w 702"/>
                <a:gd name="T49" fmla="*/ 22 h 333"/>
                <a:gd name="T50" fmla="*/ 652 w 702"/>
                <a:gd name="T51" fmla="*/ 45 h 333"/>
                <a:gd name="T52" fmla="*/ 626 w 702"/>
                <a:gd name="T53" fmla="*/ 65 h 333"/>
                <a:gd name="T54" fmla="*/ 600 w 702"/>
                <a:gd name="T55" fmla="*/ 84 h 333"/>
                <a:gd name="T56" fmla="*/ 570 w 702"/>
                <a:gd name="T57" fmla="*/ 105 h 333"/>
                <a:gd name="T58" fmla="*/ 534 w 702"/>
                <a:gd name="T59" fmla="*/ 127 h 333"/>
                <a:gd name="T60" fmla="*/ 491 w 702"/>
                <a:gd name="T61" fmla="*/ 150 h 333"/>
                <a:gd name="T62" fmla="*/ 441 w 702"/>
                <a:gd name="T63" fmla="*/ 176 h 333"/>
                <a:gd name="T64" fmla="*/ 379 w 702"/>
                <a:gd name="T65" fmla="*/ 205 h 333"/>
                <a:gd name="T66" fmla="*/ 304 w 702"/>
                <a:gd name="T67" fmla="*/ 238 h 333"/>
                <a:gd name="T68" fmla="*/ 304 w 702"/>
                <a:gd name="T69" fmla="*/ 238 h 333"/>
                <a:gd name="T70" fmla="*/ 247 w 702"/>
                <a:gd name="T71" fmla="*/ 261 h 333"/>
                <a:gd name="T72" fmla="*/ 201 w 702"/>
                <a:gd name="T73" fmla="*/ 278 h 333"/>
                <a:gd name="T74" fmla="*/ 163 w 702"/>
                <a:gd name="T75" fmla="*/ 290 h 333"/>
                <a:gd name="T76" fmla="*/ 130 w 702"/>
                <a:gd name="T77" fmla="*/ 297 h 333"/>
                <a:gd name="T78" fmla="*/ 104 w 702"/>
                <a:gd name="T79" fmla="*/ 302 h 333"/>
                <a:gd name="T80" fmla="*/ 81 w 702"/>
                <a:gd name="T81" fmla="*/ 305 h 333"/>
                <a:gd name="T82" fmla="*/ 61 w 702"/>
                <a:gd name="T83" fmla="*/ 307 h 333"/>
                <a:gd name="T84" fmla="*/ 42 w 702"/>
                <a:gd name="T85" fmla="*/ 309 h 333"/>
                <a:gd name="T86" fmla="*/ 21 w 702"/>
                <a:gd name="T87" fmla="*/ 311 h 333"/>
                <a:gd name="T88" fmla="*/ 0 w 702"/>
                <a:gd name="T89" fmla="*/ 316 h 333"/>
                <a:gd name="T90" fmla="*/ 45 w 702"/>
                <a:gd name="T91" fmla="*/ 333 h 333"/>
                <a:gd name="T92" fmla="*/ 45 w 702"/>
                <a:gd name="T93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2" h="333">
                  <a:moveTo>
                    <a:pt x="45" y="333"/>
                  </a:moveTo>
                  <a:lnTo>
                    <a:pt x="66" y="330"/>
                  </a:lnTo>
                  <a:lnTo>
                    <a:pt x="83" y="328"/>
                  </a:lnTo>
                  <a:lnTo>
                    <a:pt x="99" y="328"/>
                  </a:lnTo>
                  <a:lnTo>
                    <a:pt x="114" y="328"/>
                  </a:lnTo>
                  <a:lnTo>
                    <a:pt x="130" y="326"/>
                  </a:lnTo>
                  <a:lnTo>
                    <a:pt x="152" y="323"/>
                  </a:lnTo>
                  <a:lnTo>
                    <a:pt x="178" y="316"/>
                  </a:lnTo>
                  <a:lnTo>
                    <a:pt x="213" y="305"/>
                  </a:lnTo>
                  <a:lnTo>
                    <a:pt x="256" y="290"/>
                  </a:lnTo>
                  <a:lnTo>
                    <a:pt x="311" y="267"/>
                  </a:lnTo>
                  <a:lnTo>
                    <a:pt x="311" y="267"/>
                  </a:lnTo>
                  <a:lnTo>
                    <a:pt x="384" y="235"/>
                  </a:lnTo>
                  <a:lnTo>
                    <a:pt x="444" y="207"/>
                  </a:lnTo>
                  <a:lnTo>
                    <a:pt x="491" y="183"/>
                  </a:lnTo>
                  <a:lnTo>
                    <a:pt x="529" y="160"/>
                  </a:lnTo>
                  <a:lnTo>
                    <a:pt x="558" y="140"/>
                  </a:lnTo>
                  <a:lnTo>
                    <a:pt x="582" y="121"/>
                  </a:lnTo>
                  <a:lnTo>
                    <a:pt x="605" y="102"/>
                  </a:lnTo>
                  <a:lnTo>
                    <a:pt x="626" y="83"/>
                  </a:lnTo>
                  <a:lnTo>
                    <a:pt x="646" y="62"/>
                  </a:lnTo>
                  <a:lnTo>
                    <a:pt x="672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676" y="22"/>
                  </a:lnTo>
                  <a:lnTo>
                    <a:pt x="652" y="45"/>
                  </a:lnTo>
                  <a:lnTo>
                    <a:pt x="626" y="65"/>
                  </a:lnTo>
                  <a:lnTo>
                    <a:pt x="600" y="84"/>
                  </a:lnTo>
                  <a:lnTo>
                    <a:pt x="570" y="105"/>
                  </a:lnTo>
                  <a:lnTo>
                    <a:pt x="534" y="127"/>
                  </a:lnTo>
                  <a:lnTo>
                    <a:pt x="491" y="150"/>
                  </a:lnTo>
                  <a:lnTo>
                    <a:pt x="441" y="176"/>
                  </a:lnTo>
                  <a:lnTo>
                    <a:pt x="379" y="205"/>
                  </a:lnTo>
                  <a:lnTo>
                    <a:pt x="304" y="238"/>
                  </a:lnTo>
                  <a:lnTo>
                    <a:pt x="304" y="238"/>
                  </a:lnTo>
                  <a:lnTo>
                    <a:pt x="247" y="261"/>
                  </a:lnTo>
                  <a:lnTo>
                    <a:pt x="201" y="278"/>
                  </a:lnTo>
                  <a:lnTo>
                    <a:pt x="163" y="290"/>
                  </a:lnTo>
                  <a:lnTo>
                    <a:pt x="130" y="297"/>
                  </a:lnTo>
                  <a:lnTo>
                    <a:pt x="104" y="302"/>
                  </a:lnTo>
                  <a:lnTo>
                    <a:pt x="81" y="305"/>
                  </a:lnTo>
                  <a:lnTo>
                    <a:pt x="61" y="307"/>
                  </a:lnTo>
                  <a:lnTo>
                    <a:pt x="42" y="309"/>
                  </a:lnTo>
                  <a:lnTo>
                    <a:pt x="21" y="311"/>
                  </a:lnTo>
                  <a:lnTo>
                    <a:pt x="0" y="316"/>
                  </a:lnTo>
                  <a:lnTo>
                    <a:pt x="45" y="333"/>
                  </a:lnTo>
                  <a:lnTo>
                    <a:pt x="45" y="333"/>
                  </a:lnTo>
                  <a:close/>
                </a:path>
              </a:pathLst>
            </a:custGeom>
            <a:solidFill>
              <a:srgbClr val="E53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7" name="Freeform 1231">
              <a:extLst>
                <a:ext uri="{FF2B5EF4-FFF2-40B4-BE49-F238E27FC236}">
                  <a16:creationId xmlns:a16="http://schemas.microsoft.com/office/drawing/2014/main" id="{3C6D7442-912F-928B-B896-7F1D0DDD0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872"/>
              <a:ext cx="78" cy="129"/>
            </a:xfrm>
            <a:custGeom>
              <a:avLst/>
              <a:gdLst>
                <a:gd name="T0" fmla="*/ 109 w 156"/>
                <a:gd name="T1" fmla="*/ 178 h 259"/>
                <a:gd name="T2" fmla="*/ 102 w 156"/>
                <a:gd name="T3" fmla="*/ 187 h 259"/>
                <a:gd name="T4" fmla="*/ 93 w 156"/>
                <a:gd name="T5" fmla="*/ 196 h 259"/>
                <a:gd name="T6" fmla="*/ 83 w 156"/>
                <a:gd name="T7" fmla="*/ 206 h 259"/>
                <a:gd name="T8" fmla="*/ 73 w 156"/>
                <a:gd name="T9" fmla="*/ 216 h 259"/>
                <a:gd name="T10" fmla="*/ 68 w 156"/>
                <a:gd name="T11" fmla="*/ 221 h 259"/>
                <a:gd name="T12" fmla="*/ 66 w 156"/>
                <a:gd name="T13" fmla="*/ 223 h 259"/>
                <a:gd name="T14" fmla="*/ 62 w 156"/>
                <a:gd name="T15" fmla="*/ 228 h 259"/>
                <a:gd name="T16" fmla="*/ 57 w 156"/>
                <a:gd name="T17" fmla="*/ 232 h 259"/>
                <a:gd name="T18" fmla="*/ 49 w 156"/>
                <a:gd name="T19" fmla="*/ 230 h 259"/>
                <a:gd name="T20" fmla="*/ 40 w 156"/>
                <a:gd name="T21" fmla="*/ 221 h 259"/>
                <a:gd name="T22" fmla="*/ 33 w 156"/>
                <a:gd name="T23" fmla="*/ 201 h 259"/>
                <a:gd name="T24" fmla="*/ 28 w 156"/>
                <a:gd name="T25" fmla="*/ 154 h 259"/>
                <a:gd name="T26" fmla="*/ 35 w 156"/>
                <a:gd name="T27" fmla="*/ 106 h 259"/>
                <a:gd name="T28" fmla="*/ 49 w 156"/>
                <a:gd name="T29" fmla="*/ 59 h 259"/>
                <a:gd name="T30" fmla="*/ 71 w 156"/>
                <a:gd name="T31" fmla="*/ 19 h 259"/>
                <a:gd name="T32" fmla="*/ 85 w 156"/>
                <a:gd name="T33" fmla="*/ 2 h 259"/>
                <a:gd name="T34" fmla="*/ 83 w 156"/>
                <a:gd name="T35" fmla="*/ 2 h 259"/>
                <a:gd name="T36" fmla="*/ 74 w 156"/>
                <a:gd name="T37" fmla="*/ 4 h 259"/>
                <a:gd name="T38" fmla="*/ 61 w 156"/>
                <a:gd name="T39" fmla="*/ 12 h 259"/>
                <a:gd name="T40" fmla="*/ 43 w 156"/>
                <a:gd name="T41" fmla="*/ 24 h 259"/>
                <a:gd name="T42" fmla="*/ 24 w 156"/>
                <a:gd name="T43" fmla="*/ 42 h 259"/>
                <a:gd name="T44" fmla="*/ 16 w 156"/>
                <a:gd name="T45" fmla="*/ 54 h 259"/>
                <a:gd name="T46" fmla="*/ 4 w 156"/>
                <a:gd name="T47" fmla="*/ 85 h 259"/>
                <a:gd name="T48" fmla="*/ 0 w 156"/>
                <a:gd name="T49" fmla="*/ 125 h 259"/>
                <a:gd name="T50" fmla="*/ 2 w 156"/>
                <a:gd name="T51" fmla="*/ 164 h 259"/>
                <a:gd name="T52" fmla="*/ 11 w 156"/>
                <a:gd name="T53" fmla="*/ 204 h 259"/>
                <a:gd name="T54" fmla="*/ 17 w 156"/>
                <a:gd name="T55" fmla="*/ 221 h 259"/>
                <a:gd name="T56" fmla="*/ 17 w 156"/>
                <a:gd name="T57" fmla="*/ 223 h 259"/>
                <a:gd name="T58" fmla="*/ 19 w 156"/>
                <a:gd name="T59" fmla="*/ 227 h 259"/>
                <a:gd name="T60" fmla="*/ 21 w 156"/>
                <a:gd name="T61" fmla="*/ 228 h 259"/>
                <a:gd name="T62" fmla="*/ 24 w 156"/>
                <a:gd name="T63" fmla="*/ 232 h 259"/>
                <a:gd name="T64" fmla="*/ 28 w 156"/>
                <a:gd name="T65" fmla="*/ 237 h 259"/>
                <a:gd name="T66" fmla="*/ 28 w 156"/>
                <a:gd name="T67" fmla="*/ 239 h 259"/>
                <a:gd name="T68" fmla="*/ 31 w 156"/>
                <a:gd name="T69" fmla="*/ 242 h 259"/>
                <a:gd name="T70" fmla="*/ 35 w 156"/>
                <a:gd name="T71" fmla="*/ 247 h 259"/>
                <a:gd name="T72" fmla="*/ 38 w 156"/>
                <a:gd name="T73" fmla="*/ 251 h 259"/>
                <a:gd name="T74" fmla="*/ 42 w 156"/>
                <a:gd name="T75" fmla="*/ 254 h 259"/>
                <a:gd name="T76" fmla="*/ 43 w 156"/>
                <a:gd name="T77" fmla="*/ 256 h 259"/>
                <a:gd name="T78" fmla="*/ 45 w 156"/>
                <a:gd name="T79" fmla="*/ 256 h 259"/>
                <a:gd name="T80" fmla="*/ 47 w 156"/>
                <a:gd name="T81" fmla="*/ 258 h 259"/>
                <a:gd name="T82" fmla="*/ 49 w 156"/>
                <a:gd name="T83" fmla="*/ 258 h 259"/>
                <a:gd name="T84" fmla="*/ 50 w 156"/>
                <a:gd name="T85" fmla="*/ 259 h 259"/>
                <a:gd name="T86" fmla="*/ 50 w 156"/>
                <a:gd name="T87" fmla="*/ 259 h 259"/>
                <a:gd name="T88" fmla="*/ 52 w 156"/>
                <a:gd name="T89" fmla="*/ 259 h 259"/>
                <a:gd name="T90" fmla="*/ 59 w 156"/>
                <a:gd name="T91" fmla="*/ 256 h 259"/>
                <a:gd name="T92" fmla="*/ 68 w 156"/>
                <a:gd name="T93" fmla="*/ 249 h 259"/>
                <a:gd name="T94" fmla="*/ 83 w 156"/>
                <a:gd name="T95" fmla="*/ 234 h 259"/>
                <a:gd name="T96" fmla="*/ 104 w 156"/>
                <a:gd name="T97" fmla="*/ 208 h 259"/>
                <a:gd name="T98" fmla="*/ 114 w 156"/>
                <a:gd name="T99" fmla="*/ 190 h 259"/>
                <a:gd name="T100" fmla="*/ 119 w 156"/>
                <a:gd name="T101" fmla="*/ 183 h 259"/>
                <a:gd name="T102" fmla="*/ 128 w 156"/>
                <a:gd name="T103" fmla="*/ 173 h 259"/>
                <a:gd name="T104" fmla="*/ 138 w 156"/>
                <a:gd name="T105" fmla="*/ 163 h 259"/>
                <a:gd name="T106" fmla="*/ 147 w 156"/>
                <a:gd name="T107" fmla="*/ 151 h 259"/>
                <a:gd name="T108" fmla="*/ 156 w 156"/>
                <a:gd name="T109" fmla="*/ 142 h 259"/>
                <a:gd name="T110" fmla="*/ 156 w 156"/>
                <a:gd name="T111" fmla="*/ 142 h 259"/>
                <a:gd name="T112" fmla="*/ 151 w 156"/>
                <a:gd name="T113" fmla="*/ 145 h 259"/>
                <a:gd name="T114" fmla="*/ 138 w 156"/>
                <a:gd name="T115" fmla="*/ 154 h 259"/>
                <a:gd name="T116" fmla="*/ 126 w 156"/>
                <a:gd name="T117" fmla="*/ 164 h 259"/>
                <a:gd name="T118" fmla="*/ 118 w 156"/>
                <a:gd name="T119" fmla="*/ 171 h 259"/>
                <a:gd name="T120" fmla="*/ 114 w 156"/>
                <a:gd name="T121" fmla="*/ 175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59">
                  <a:moveTo>
                    <a:pt x="114" y="175"/>
                  </a:moveTo>
                  <a:lnTo>
                    <a:pt x="109" y="178"/>
                  </a:lnTo>
                  <a:lnTo>
                    <a:pt x="106" y="182"/>
                  </a:lnTo>
                  <a:lnTo>
                    <a:pt x="102" y="187"/>
                  </a:lnTo>
                  <a:lnTo>
                    <a:pt x="97" y="190"/>
                  </a:lnTo>
                  <a:lnTo>
                    <a:pt x="93" y="196"/>
                  </a:lnTo>
                  <a:lnTo>
                    <a:pt x="88" y="201"/>
                  </a:lnTo>
                  <a:lnTo>
                    <a:pt x="83" y="206"/>
                  </a:lnTo>
                  <a:lnTo>
                    <a:pt x="78" y="211"/>
                  </a:lnTo>
                  <a:lnTo>
                    <a:pt x="73" y="216"/>
                  </a:lnTo>
                  <a:lnTo>
                    <a:pt x="68" y="221"/>
                  </a:lnTo>
                  <a:lnTo>
                    <a:pt x="68" y="221"/>
                  </a:lnTo>
                  <a:lnTo>
                    <a:pt x="68" y="221"/>
                  </a:lnTo>
                  <a:lnTo>
                    <a:pt x="66" y="223"/>
                  </a:lnTo>
                  <a:lnTo>
                    <a:pt x="64" y="227"/>
                  </a:lnTo>
                  <a:lnTo>
                    <a:pt x="62" y="228"/>
                  </a:lnTo>
                  <a:lnTo>
                    <a:pt x="61" y="230"/>
                  </a:lnTo>
                  <a:lnTo>
                    <a:pt x="57" y="232"/>
                  </a:lnTo>
                  <a:lnTo>
                    <a:pt x="52" y="232"/>
                  </a:lnTo>
                  <a:lnTo>
                    <a:pt x="49" y="230"/>
                  </a:lnTo>
                  <a:lnTo>
                    <a:pt x="43" y="227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33" y="201"/>
                  </a:lnTo>
                  <a:lnTo>
                    <a:pt x="30" y="177"/>
                  </a:lnTo>
                  <a:lnTo>
                    <a:pt x="28" y="154"/>
                  </a:lnTo>
                  <a:lnTo>
                    <a:pt x="30" y="130"/>
                  </a:lnTo>
                  <a:lnTo>
                    <a:pt x="35" y="106"/>
                  </a:lnTo>
                  <a:lnTo>
                    <a:pt x="40" y="81"/>
                  </a:lnTo>
                  <a:lnTo>
                    <a:pt x="49" y="59"/>
                  </a:lnTo>
                  <a:lnTo>
                    <a:pt x="59" y="38"/>
                  </a:lnTo>
                  <a:lnTo>
                    <a:pt x="71" y="19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3" y="2"/>
                  </a:lnTo>
                  <a:lnTo>
                    <a:pt x="80" y="2"/>
                  </a:lnTo>
                  <a:lnTo>
                    <a:pt x="74" y="4"/>
                  </a:lnTo>
                  <a:lnTo>
                    <a:pt x="69" y="7"/>
                  </a:lnTo>
                  <a:lnTo>
                    <a:pt x="61" y="12"/>
                  </a:lnTo>
                  <a:lnTo>
                    <a:pt x="54" y="18"/>
                  </a:lnTo>
                  <a:lnTo>
                    <a:pt x="43" y="24"/>
                  </a:lnTo>
                  <a:lnTo>
                    <a:pt x="35" y="33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16" y="54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2" y="104"/>
                  </a:lnTo>
                  <a:lnTo>
                    <a:pt x="0" y="125"/>
                  </a:lnTo>
                  <a:lnTo>
                    <a:pt x="0" y="144"/>
                  </a:lnTo>
                  <a:lnTo>
                    <a:pt x="2" y="164"/>
                  </a:lnTo>
                  <a:lnTo>
                    <a:pt x="5" y="185"/>
                  </a:lnTo>
                  <a:lnTo>
                    <a:pt x="11" y="204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19" y="225"/>
                  </a:lnTo>
                  <a:lnTo>
                    <a:pt x="19" y="227"/>
                  </a:lnTo>
                  <a:lnTo>
                    <a:pt x="21" y="227"/>
                  </a:lnTo>
                  <a:lnTo>
                    <a:pt x="21" y="228"/>
                  </a:lnTo>
                  <a:lnTo>
                    <a:pt x="23" y="230"/>
                  </a:lnTo>
                  <a:lnTo>
                    <a:pt x="24" y="232"/>
                  </a:lnTo>
                  <a:lnTo>
                    <a:pt x="26" y="235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28" y="239"/>
                  </a:lnTo>
                  <a:lnTo>
                    <a:pt x="30" y="240"/>
                  </a:lnTo>
                  <a:lnTo>
                    <a:pt x="31" y="242"/>
                  </a:lnTo>
                  <a:lnTo>
                    <a:pt x="33" y="246"/>
                  </a:lnTo>
                  <a:lnTo>
                    <a:pt x="35" y="247"/>
                  </a:lnTo>
                  <a:lnTo>
                    <a:pt x="36" y="249"/>
                  </a:lnTo>
                  <a:lnTo>
                    <a:pt x="38" y="251"/>
                  </a:lnTo>
                  <a:lnTo>
                    <a:pt x="40" y="253"/>
                  </a:lnTo>
                  <a:lnTo>
                    <a:pt x="42" y="254"/>
                  </a:lnTo>
                  <a:lnTo>
                    <a:pt x="43" y="256"/>
                  </a:lnTo>
                  <a:lnTo>
                    <a:pt x="43" y="256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50" y="259"/>
                  </a:lnTo>
                  <a:lnTo>
                    <a:pt x="50" y="259"/>
                  </a:lnTo>
                  <a:lnTo>
                    <a:pt x="50" y="259"/>
                  </a:lnTo>
                  <a:lnTo>
                    <a:pt x="50" y="259"/>
                  </a:lnTo>
                  <a:lnTo>
                    <a:pt x="50" y="259"/>
                  </a:lnTo>
                  <a:lnTo>
                    <a:pt x="52" y="259"/>
                  </a:lnTo>
                  <a:lnTo>
                    <a:pt x="55" y="258"/>
                  </a:lnTo>
                  <a:lnTo>
                    <a:pt x="59" y="256"/>
                  </a:lnTo>
                  <a:lnTo>
                    <a:pt x="62" y="254"/>
                  </a:lnTo>
                  <a:lnTo>
                    <a:pt x="68" y="249"/>
                  </a:lnTo>
                  <a:lnTo>
                    <a:pt x="74" y="242"/>
                  </a:lnTo>
                  <a:lnTo>
                    <a:pt x="83" y="234"/>
                  </a:lnTo>
                  <a:lnTo>
                    <a:pt x="92" y="221"/>
                  </a:lnTo>
                  <a:lnTo>
                    <a:pt x="104" y="208"/>
                  </a:lnTo>
                  <a:lnTo>
                    <a:pt x="114" y="190"/>
                  </a:lnTo>
                  <a:lnTo>
                    <a:pt x="114" y="190"/>
                  </a:lnTo>
                  <a:lnTo>
                    <a:pt x="118" y="187"/>
                  </a:lnTo>
                  <a:lnTo>
                    <a:pt x="119" y="183"/>
                  </a:lnTo>
                  <a:lnTo>
                    <a:pt x="123" y="178"/>
                  </a:lnTo>
                  <a:lnTo>
                    <a:pt x="128" y="173"/>
                  </a:lnTo>
                  <a:lnTo>
                    <a:pt x="133" y="168"/>
                  </a:lnTo>
                  <a:lnTo>
                    <a:pt x="138" y="163"/>
                  </a:lnTo>
                  <a:lnTo>
                    <a:pt x="142" y="158"/>
                  </a:lnTo>
                  <a:lnTo>
                    <a:pt x="147" y="151"/>
                  </a:lnTo>
                  <a:lnTo>
                    <a:pt x="152" y="147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4" y="142"/>
                  </a:lnTo>
                  <a:lnTo>
                    <a:pt x="151" y="145"/>
                  </a:lnTo>
                  <a:lnTo>
                    <a:pt x="145" y="149"/>
                  </a:lnTo>
                  <a:lnTo>
                    <a:pt x="138" y="154"/>
                  </a:lnTo>
                  <a:lnTo>
                    <a:pt x="133" y="159"/>
                  </a:lnTo>
                  <a:lnTo>
                    <a:pt x="126" y="164"/>
                  </a:lnTo>
                  <a:lnTo>
                    <a:pt x="121" y="168"/>
                  </a:lnTo>
                  <a:lnTo>
                    <a:pt x="118" y="171"/>
                  </a:lnTo>
                  <a:lnTo>
                    <a:pt x="114" y="175"/>
                  </a:lnTo>
                  <a:lnTo>
                    <a:pt x="114" y="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8" name="Freeform 1232">
              <a:extLst>
                <a:ext uri="{FF2B5EF4-FFF2-40B4-BE49-F238E27FC236}">
                  <a16:creationId xmlns:a16="http://schemas.microsoft.com/office/drawing/2014/main" id="{8AB022D6-3377-A20E-9E25-C52D1DA51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872"/>
              <a:ext cx="78" cy="129"/>
            </a:xfrm>
            <a:custGeom>
              <a:avLst/>
              <a:gdLst>
                <a:gd name="T0" fmla="*/ 109 w 156"/>
                <a:gd name="T1" fmla="*/ 178 h 259"/>
                <a:gd name="T2" fmla="*/ 102 w 156"/>
                <a:gd name="T3" fmla="*/ 187 h 259"/>
                <a:gd name="T4" fmla="*/ 93 w 156"/>
                <a:gd name="T5" fmla="*/ 196 h 259"/>
                <a:gd name="T6" fmla="*/ 83 w 156"/>
                <a:gd name="T7" fmla="*/ 206 h 259"/>
                <a:gd name="T8" fmla="*/ 73 w 156"/>
                <a:gd name="T9" fmla="*/ 216 h 259"/>
                <a:gd name="T10" fmla="*/ 68 w 156"/>
                <a:gd name="T11" fmla="*/ 221 h 259"/>
                <a:gd name="T12" fmla="*/ 66 w 156"/>
                <a:gd name="T13" fmla="*/ 223 h 259"/>
                <a:gd name="T14" fmla="*/ 62 w 156"/>
                <a:gd name="T15" fmla="*/ 228 h 259"/>
                <a:gd name="T16" fmla="*/ 57 w 156"/>
                <a:gd name="T17" fmla="*/ 232 h 259"/>
                <a:gd name="T18" fmla="*/ 49 w 156"/>
                <a:gd name="T19" fmla="*/ 230 h 259"/>
                <a:gd name="T20" fmla="*/ 40 w 156"/>
                <a:gd name="T21" fmla="*/ 221 h 259"/>
                <a:gd name="T22" fmla="*/ 33 w 156"/>
                <a:gd name="T23" fmla="*/ 201 h 259"/>
                <a:gd name="T24" fmla="*/ 28 w 156"/>
                <a:gd name="T25" fmla="*/ 154 h 259"/>
                <a:gd name="T26" fmla="*/ 35 w 156"/>
                <a:gd name="T27" fmla="*/ 106 h 259"/>
                <a:gd name="T28" fmla="*/ 49 w 156"/>
                <a:gd name="T29" fmla="*/ 59 h 259"/>
                <a:gd name="T30" fmla="*/ 71 w 156"/>
                <a:gd name="T31" fmla="*/ 19 h 259"/>
                <a:gd name="T32" fmla="*/ 85 w 156"/>
                <a:gd name="T33" fmla="*/ 2 h 259"/>
                <a:gd name="T34" fmla="*/ 83 w 156"/>
                <a:gd name="T35" fmla="*/ 2 h 259"/>
                <a:gd name="T36" fmla="*/ 74 w 156"/>
                <a:gd name="T37" fmla="*/ 4 h 259"/>
                <a:gd name="T38" fmla="*/ 61 w 156"/>
                <a:gd name="T39" fmla="*/ 12 h 259"/>
                <a:gd name="T40" fmla="*/ 43 w 156"/>
                <a:gd name="T41" fmla="*/ 24 h 259"/>
                <a:gd name="T42" fmla="*/ 24 w 156"/>
                <a:gd name="T43" fmla="*/ 42 h 259"/>
                <a:gd name="T44" fmla="*/ 16 w 156"/>
                <a:gd name="T45" fmla="*/ 54 h 259"/>
                <a:gd name="T46" fmla="*/ 4 w 156"/>
                <a:gd name="T47" fmla="*/ 85 h 259"/>
                <a:gd name="T48" fmla="*/ 0 w 156"/>
                <a:gd name="T49" fmla="*/ 125 h 259"/>
                <a:gd name="T50" fmla="*/ 2 w 156"/>
                <a:gd name="T51" fmla="*/ 164 h 259"/>
                <a:gd name="T52" fmla="*/ 11 w 156"/>
                <a:gd name="T53" fmla="*/ 204 h 259"/>
                <a:gd name="T54" fmla="*/ 17 w 156"/>
                <a:gd name="T55" fmla="*/ 221 h 259"/>
                <a:gd name="T56" fmla="*/ 17 w 156"/>
                <a:gd name="T57" fmla="*/ 223 h 259"/>
                <a:gd name="T58" fmla="*/ 19 w 156"/>
                <a:gd name="T59" fmla="*/ 227 h 259"/>
                <a:gd name="T60" fmla="*/ 21 w 156"/>
                <a:gd name="T61" fmla="*/ 228 h 259"/>
                <a:gd name="T62" fmla="*/ 24 w 156"/>
                <a:gd name="T63" fmla="*/ 232 h 259"/>
                <a:gd name="T64" fmla="*/ 28 w 156"/>
                <a:gd name="T65" fmla="*/ 237 h 259"/>
                <a:gd name="T66" fmla="*/ 28 w 156"/>
                <a:gd name="T67" fmla="*/ 239 h 259"/>
                <a:gd name="T68" fmla="*/ 31 w 156"/>
                <a:gd name="T69" fmla="*/ 242 h 259"/>
                <a:gd name="T70" fmla="*/ 35 w 156"/>
                <a:gd name="T71" fmla="*/ 247 h 259"/>
                <a:gd name="T72" fmla="*/ 38 w 156"/>
                <a:gd name="T73" fmla="*/ 251 h 259"/>
                <a:gd name="T74" fmla="*/ 42 w 156"/>
                <a:gd name="T75" fmla="*/ 254 h 259"/>
                <a:gd name="T76" fmla="*/ 43 w 156"/>
                <a:gd name="T77" fmla="*/ 256 h 259"/>
                <a:gd name="T78" fmla="*/ 45 w 156"/>
                <a:gd name="T79" fmla="*/ 256 h 259"/>
                <a:gd name="T80" fmla="*/ 47 w 156"/>
                <a:gd name="T81" fmla="*/ 258 h 259"/>
                <a:gd name="T82" fmla="*/ 49 w 156"/>
                <a:gd name="T83" fmla="*/ 258 h 259"/>
                <a:gd name="T84" fmla="*/ 50 w 156"/>
                <a:gd name="T85" fmla="*/ 259 h 259"/>
                <a:gd name="T86" fmla="*/ 50 w 156"/>
                <a:gd name="T87" fmla="*/ 259 h 259"/>
                <a:gd name="T88" fmla="*/ 52 w 156"/>
                <a:gd name="T89" fmla="*/ 259 h 259"/>
                <a:gd name="T90" fmla="*/ 59 w 156"/>
                <a:gd name="T91" fmla="*/ 256 h 259"/>
                <a:gd name="T92" fmla="*/ 68 w 156"/>
                <a:gd name="T93" fmla="*/ 249 h 259"/>
                <a:gd name="T94" fmla="*/ 83 w 156"/>
                <a:gd name="T95" fmla="*/ 234 h 259"/>
                <a:gd name="T96" fmla="*/ 104 w 156"/>
                <a:gd name="T97" fmla="*/ 208 h 259"/>
                <a:gd name="T98" fmla="*/ 114 w 156"/>
                <a:gd name="T99" fmla="*/ 190 h 259"/>
                <a:gd name="T100" fmla="*/ 119 w 156"/>
                <a:gd name="T101" fmla="*/ 183 h 259"/>
                <a:gd name="T102" fmla="*/ 128 w 156"/>
                <a:gd name="T103" fmla="*/ 173 h 259"/>
                <a:gd name="T104" fmla="*/ 138 w 156"/>
                <a:gd name="T105" fmla="*/ 163 h 259"/>
                <a:gd name="T106" fmla="*/ 147 w 156"/>
                <a:gd name="T107" fmla="*/ 151 h 259"/>
                <a:gd name="T108" fmla="*/ 156 w 156"/>
                <a:gd name="T109" fmla="*/ 142 h 259"/>
                <a:gd name="T110" fmla="*/ 156 w 156"/>
                <a:gd name="T111" fmla="*/ 142 h 259"/>
                <a:gd name="T112" fmla="*/ 151 w 156"/>
                <a:gd name="T113" fmla="*/ 145 h 259"/>
                <a:gd name="T114" fmla="*/ 138 w 156"/>
                <a:gd name="T115" fmla="*/ 154 h 259"/>
                <a:gd name="T116" fmla="*/ 126 w 156"/>
                <a:gd name="T117" fmla="*/ 164 h 259"/>
                <a:gd name="T118" fmla="*/ 118 w 156"/>
                <a:gd name="T119" fmla="*/ 171 h 259"/>
                <a:gd name="T120" fmla="*/ 114 w 156"/>
                <a:gd name="T121" fmla="*/ 175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59">
                  <a:moveTo>
                    <a:pt x="114" y="175"/>
                  </a:moveTo>
                  <a:lnTo>
                    <a:pt x="109" y="178"/>
                  </a:lnTo>
                  <a:lnTo>
                    <a:pt x="106" y="182"/>
                  </a:lnTo>
                  <a:lnTo>
                    <a:pt x="102" y="187"/>
                  </a:lnTo>
                  <a:lnTo>
                    <a:pt x="97" y="190"/>
                  </a:lnTo>
                  <a:lnTo>
                    <a:pt x="93" y="196"/>
                  </a:lnTo>
                  <a:lnTo>
                    <a:pt x="88" y="201"/>
                  </a:lnTo>
                  <a:lnTo>
                    <a:pt x="83" y="206"/>
                  </a:lnTo>
                  <a:lnTo>
                    <a:pt x="78" y="211"/>
                  </a:lnTo>
                  <a:lnTo>
                    <a:pt x="73" y="216"/>
                  </a:lnTo>
                  <a:lnTo>
                    <a:pt x="68" y="221"/>
                  </a:lnTo>
                  <a:lnTo>
                    <a:pt x="68" y="221"/>
                  </a:lnTo>
                  <a:lnTo>
                    <a:pt x="68" y="221"/>
                  </a:lnTo>
                  <a:lnTo>
                    <a:pt x="66" y="223"/>
                  </a:lnTo>
                  <a:lnTo>
                    <a:pt x="64" y="227"/>
                  </a:lnTo>
                  <a:lnTo>
                    <a:pt x="62" y="228"/>
                  </a:lnTo>
                  <a:lnTo>
                    <a:pt x="61" y="230"/>
                  </a:lnTo>
                  <a:lnTo>
                    <a:pt x="57" y="232"/>
                  </a:lnTo>
                  <a:lnTo>
                    <a:pt x="52" y="232"/>
                  </a:lnTo>
                  <a:lnTo>
                    <a:pt x="49" y="230"/>
                  </a:lnTo>
                  <a:lnTo>
                    <a:pt x="43" y="227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33" y="201"/>
                  </a:lnTo>
                  <a:lnTo>
                    <a:pt x="30" y="177"/>
                  </a:lnTo>
                  <a:lnTo>
                    <a:pt x="28" y="154"/>
                  </a:lnTo>
                  <a:lnTo>
                    <a:pt x="30" y="130"/>
                  </a:lnTo>
                  <a:lnTo>
                    <a:pt x="35" y="106"/>
                  </a:lnTo>
                  <a:lnTo>
                    <a:pt x="40" y="81"/>
                  </a:lnTo>
                  <a:lnTo>
                    <a:pt x="49" y="59"/>
                  </a:lnTo>
                  <a:lnTo>
                    <a:pt x="59" y="38"/>
                  </a:lnTo>
                  <a:lnTo>
                    <a:pt x="71" y="19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3" y="2"/>
                  </a:lnTo>
                  <a:lnTo>
                    <a:pt x="80" y="2"/>
                  </a:lnTo>
                  <a:lnTo>
                    <a:pt x="74" y="4"/>
                  </a:lnTo>
                  <a:lnTo>
                    <a:pt x="69" y="7"/>
                  </a:lnTo>
                  <a:lnTo>
                    <a:pt x="61" y="12"/>
                  </a:lnTo>
                  <a:lnTo>
                    <a:pt x="54" y="18"/>
                  </a:lnTo>
                  <a:lnTo>
                    <a:pt x="43" y="24"/>
                  </a:lnTo>
                  <a:lnTo>
                    <a:pt x="35" y="33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16" y="54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2" y="104"/>
                  </a:lnTo>
                  <a:lnTo>
                    <a:pt x="0" y="125"/>
                  </a:lnTo>
                  <a:lnTo>
                    <a:pt x="0" y="144"/>
                  </a:lnTo>
                  <a:lnTo>
                    <a:pt x="2" y="164"/>
                  </a:lnTo>
                  <a:lnTo>
                    <a:pt x="5" y="185"/>
                  </a:lnTo>
                  <a:lnTo>
                    <a:pt x="11" y="204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19" y="225"/>
                  </a:lnTo>
                  <a:lnTo>
                    <a:pt x="19" y="227"/>
                  </a:lnTo>
                  <a:lnTo>
                    <a:pt x="21" y="227"/>
                  </a:lnTo>
                  <a:lnTo>
                    <a:pt x="21" y="228"/>
                  </a:lnTo>
                  <a:lnTo>
                    <a:pt x="23" y="230"/>
                  </a:lnTo>
                  <a:lnTo>
                    <a:pt x="24" y="232"/>
                  </a:lnTo>
                  <a:lnTo>
                    <a:pt x="26" y="235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28" y="239"/>
                  </a:lnTo>
                  <a:lnTo>
                    <a:pt x="30" y="240"/>
                  </a:lnTo>
                  <a:lnTo>
                    <a:pt x="31" y="242"/>
                  </a:lnTo>
                  <a:lnTo>
                    <a:pt x="33" y="246"/>
                  </a:lnTo>
                  <a:lnTo>
                    <a:pt x="35" y="247"/>
                  </a:lnTo>
                  <a:lnTo>
                    <a:pt x="36" y="249"/>
                  </a:lnTo>
                  <a:lnTo>
                    <a:pt x="38" y="251"/>
                  </a:lnTo>
                  <a:lnTo>
                    <a:pt x="40" y="253"/>
                  </a:lnTo>
                  <a:lnTo>
                    <a:pt x="42" y="254"/>
                  </a:lnTo>
                  <a:lnTo>
                    <a:pt x="43" y="256"/>
                  </a:lnTo>
                  <a:lnTo>
                    <a:pt x="43" y="256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50" y="259"/>
                  </a:lnTo>
                  <a:lnTo>
                    <a:pt x="50" y="259"/>
                  </a:lnTo>
                  <a:lnTo>
                    <a:pt x="50" y="259"/>
                  </a:lnTo>
                  <a:lnTo>
                    <a:pt x="50" y="259"/>
                  </a:lnTo>
                  <a:lnTo>
                    <a:pt x="50" y="259"/>
                  </a:lnTo>
                  <a:lnTo>
                    <a:pt x="52" y="259"/>
                  </a:lnTo>
                  <a:lnTo>
                    <a:pt x="55" y="258"/>
                  </a:lnTo>
                  <a:lnTo>
                    <a:pt x="59" y="256"/>
                  </a:lnTo>
                  <a:lnTo>
                    <a:pt x="62" y="254"/>
                  </a:lnTo>
                  <a:lnTo>
                    <a:pt x="68" y="249"/>
                  </a:lnTo>
                  <a:lnTo>
                    <a:pt x="74" y="242"/>
                  </a:lnTo>
                  <a:lnTo>
                    <a:pt x="83" y="234"/>
                  </a:lnTo>
                  <a:lnTo>
                    <a:pt x="92" y="221"/>
                  </a:lnTo>
                  <a:lnTo>
                    <a:pt x="104" y="208"/>
                  </a:lnTo>
                  <a:lnTo>
                    <a:pt x="114" y="190"/>
                  </a:lnTo>
                  <a:lnTo>
                    <a:pt x="114" y="190"/>
                  </a:lnTo>
                  <a:lnTo>
                    <a:pt x="118" y="187"/>
                  </a:lnTo>
                  <a:lnTo>
                    <a:pt x="119" y="183"/>
                  </a:lnTo>
                  <a:lnTo>
                    <a:pt x="123" y="178"/>
                  </a:lnTo>
                  <a:lnTo>
                    <a:pt x="128" y="173"/>
                  </a:lnTo>
                  <a:lnTo>
                    <a:pt x="133" y="168"/>
                  </a:lnTo>
                  <a:lnTo>
                    <a:pt x="138" y="163"/>
                  </a:lnTo>
                  <a:lnTo>
                    <a:pt x="142" y="158"/>
                  </a:lnTo>
                  <a:lnTo>
                    <a:pt x="147" y="151"/>
                  </a:lnTo>
                  <a:lnTo>
                    <a:pt x="152" y="147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4" y="142"/>
                  </a:lnTo>
                  <a:lnTo>
                    <a:pt x="151" y="145"/>
                  </a:lnTo>
                  <a:lnTo>
                    <a:pt x="145" y="149"/>
                  </a:lnTo>
                  <a:lnTo>
                    <a:pt x="138" y="154"/>
                  </a:lnTo>
                  <a:lnTo>
                    <a:pt x="133" y="159"/>
                  </a:lnTo>
                  <a:lnTo>
                    <a:pt x="126" y="164"/>
                  </a:lnTo>
                  <a:lnTo>
                    <a:pt x="121" y="168"/>
                  </a:lnTo>
                  <a:lnTo>
                    <a:pt x="118" y="171"/>
                  </a:lnTo>
                  <a:lnTo>
                    <a:pt x="114" y="175"/>
                  </a:lnTo>
                  <a:lnTo>
                    <a:pt x="114" y="175"/>
                  </a:lnTo>
                </a:path>
              </a:pathLst>
            </a:custGeom>
            <a:noFill/>
            <a:ln w="79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9" name="Freeform 1233">
              <a:extLst>
                <a:ext uri="{FF2B5EF4-FFF2-40B4-BE49-F238E27FC236}">
                  <a16:creationId xmlns:a16="http://schemas.microsoft.com/office/drawing/2014/main" id="{38820008-ADF0-828E-DCCE-49E2B224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928"/>
              <a:ext cx="364" cy="221"/>
            </a:xfrm>
            <a:custGeom>
              <a:avLst/>
              <a:gdLst>
                <a:gd name="T0" fmla="*/ 676 w 729"/>
                <a:gd name="T1" fmla="*/ 150 h 442"/>
                <a:gd name="T2" fmla="*/ 627 w 729"/>
                <a:gd name="T3" fmla="*/ 191 h 442"/>
                <a:gd name="T4" fmla="*/ 570 w 729"/>
                <a:gd name="T5" fmla="*/ 231 h 442"/>
                <a:gd name="T6" fmla="*/ 493 w 729"/>
                <a:gd name="T7" fmla="*/ 278 h 442"/>
                <a:gd name="T8" fmla="*/ 379 w 729"/>
                <a:gd name="T9" fmla="*/ 331 h 442"/>
                <a:gd name="T10" fmla="*/ 304 w 729"/>
                <a:gd name="T11" fmla="*/ 364 h 442"/>
                <a:gd name="T12" fmla="*/ 201 w 729"/>
                <a:gd name="T13" fmla="*/ 404 h 442"/>
                <a:gd name="T14" fmla="*/ 131 w 729"/>
                <a:gd name="T15" fmla="*/ 423 h 442"/>
                <a:gd name="T16" fmla="*/ 81 w 729"/>
                <a:gd name="T17" fmla="*/ 432 h 442"/>
                <a:gd name="T18" fmla="*/ 42 w 729"/>
                <a:gd name="T19" fmla="*/ 435 h 442"/>
                <a:gd name="T20" fmla="*/ 0 w 729"/>
                <a:gd name="T21" fmla="*/ 442 h 442"/>
                <a:gd name="T22" fmla="*/ 0 w 729"/>
                <a:gd name="T23" fmla="*/ 439 h 442"/>
                <a:gd name="T24" fmla="*/ 0 w 729"/>
                <a:gd name="T25" fmla="*/ 420 h 442"/>
                <a:gd name="T26" fmla="*/ 4 w 729"/>
                <a:gd name="T27" fmla="*/ 382 h 442"/>
                <a:gd name="T28" fmla="*/ 14 w 729"/>
                <a:gd name="T29" fmla="*/ 328 h 442"/>
                <a:gd name="T30" fmla="*/ 31 w 729"/>
                <a:gd name="T31" fmla="*/ 261 h 442"/>
                <a:gd name="T32" fmla="*/ 45 w 729"/>
                <a:gd name="T33" fmla="*/ 224 h 442"/>
                <a:gd name="T34" fmla="*/ 88 w 729"/>
                <a:gd name="T35" fmla="*/ 153 h 442"/>
                <a:gd name="T36" fmla="*/ 156 w 729"/>
                <a:gd name="T37" fmla="*/ 96 h 442"/>
                <a:gd name="T38" fmla="*/ 240 w 729"/>
                <a:gd name="T39" fmla="*/ 51 h 442"/>
                <a:gd name="T40" fmla="*/ 330 w 729"/>
                <a:gd name="T41" fmla="*/ 20 h 442"/>
                <a:gd name="T42" fmla="*/ 420 w 729"/>
                <a:gd name="T43" fmla="*/ 5 h 442"/>
                <a:gd name="T44" fmla="*/ 430 w 729"/>
                <a:gd name="T45" fmla="*/ 3 h 442"/>
                <a:gd name="T46" fmla="*/ 455 w 729"/>
                <a:gd name="T47" fmla="*/ 1 h 442"/>
                <a:gd name="T48" fmla="*/ 482 w 729"/>
                <a:gd name="T49" fmla="*/ 0 h 442"/>
                <a:gd name="T50" fmla="*/ 512 w 729"/>
                <a:gd name="T51" fmla="*/ 1 h 442"/>
                <a:gd name="T52" fmla="*/ 544 w 729"/>
                <a:gd name="T53" fmla="*/ 6 h 442"/>
                <a:gd name="T54" fmla="*/ 562 w 729"/>
                <a:gd name="T55" fmla="*/ 10 h 442"/>
                <a:gd name="T56" fmla="*/ 598 w 729"/>
                <a:gd name="T57" fmla="*/ 26 h 442"/>
                <a:gd name="T58" fmla="*/ 634 w 729"/>
                <a:gd name="T59" fmla="*/ 45 h 442"/>
                <a:gd name="T60" fmla="*/ 669 w 729"/>
                <a:gd name="T61" fmla="*/ 64 h 442"/>
                <a:gd name="T62" fmla="*/ 702 w 729"/>
                <a:gd name="T63" fmla="*/ 81 h 442"/>
                <a:gd name="T64" fmla="*/ 729 w 729"/>
                <a:gd name="T65" fmla="*/ 93 h 442"/>
                <a:gd name="T66" fmla="*/ 702 w 729"/>
                <a:gd name="T67" fmla="*/ 12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9" h="442">
                  <a:moveTo>
                    <a:pt x="702" y="126"/>
                  </a:moveTo>
                  <a:lnTo>
                    <a:pt x="676" y="150"/>
                  </a:lnTo>
                  <a:lnTo>
                    <a:pt x="652" y="171"/>
                  </a:lnTo>
                  <a:lnTo>
                    <a:pt x="627" y="191"/>
                  </a:lnTo>
                  <a:lnTo>
                    <a:pt x="600" y="210"/>
                  </a:lnTo>
                  <a:lnTo>
                    <a:pt x="570" y="231"/>
                  </a:lnTo>
                  <a:lnTo>
                    <a:pt x="534" y="254"/>
                  </a:lnTo>
                  <a:lnTo>
                    <a:pt x="493" y="278"/>
                  </a:lnTo>
                  <a:lnTo>
                    <a:pt x="441" y="304"/>
                  </a:lnTo>
                  <a:lnTo>
                    <a:pt x="379" y="331"/>
                  </a:lnTo>
                  <a:lnTo>
                    <a:pt x="304" y="364"/>
                  </a:lnTo>
                  <a:lnTo>
                    <a:pt x="304" y="364"/>
                  </a:lnTo>
                  <a:lnTo>
                    <a:pt x="247" y="387"/>
                  </a:lnTo>
                  <a:lnTo>
                    <a:pt x="201" y="404"/>
                  </a:lnTo>
                  <a:lnTo>
                    <a:pt x="163" y="416"/>
                  </a:lnTo>
                  <a:lnTo>
                    <a:pt x="131" y="423"/>
                  </a:lnTo>
                  <a:lnTo>
                    <a:pt x="104" y="428"/>
                  </a:lnTo>
                  <a:lnTo>
                    <a:pt x="81" y="432"/>
                  </a:lnTo>
                  <a:lnTo>
                    <a:pt x="61" y="433"/>
                  </a:lnTo>
                  <a:lnTo>
                    <a:pt x="42" y="435"/>
                  </a:lnTo>
                  <a:lnTo>
                    <a:pt x="23" y="437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39"/>
                  </a:lnTo>
                  <a:lnTo>
                    <a:pt x="0" y="432"/>
                  </a:lnTo>
                  <a:lnTo>
                    <a:pt x="0" y="420"/>
                  </a:lnTo>
                  <a:lnTo>
                    <a:pt x="2" y="402"/>
                  </a:lnTo>
                  <a:lnTo>
                    <a:pt x="4" y="382"/>
                  </a:lnTo>
                  <a:lnTo>
                    <a:pt x="7" y="356"/>
                  </a:lnTo>
                  <a:lnTo>
                    <a:pt x="14" y="328"/>
                  </a:lnTo>
                  <a:lnTo>
                    <a:pt x="21" y="295"/>
                  </a:lnTo>
                  <a:lnTo>
                    <a:pt x="31" y="261"/>
                  </a:lnTo>
                  <a:lnTo>
                    <a:pt x="45" y="224"/>
                  </a:lnTo>
                  <a:lnTo>
                    <a:pt x="45" y="224"/>
                  </a:lnTo>
                  <a:lnTo>
                    <a:pt x="62" y="188"/>
                  </a:lnTo>
                  <a:lnTo>
                    <a:pt x="88" y="153"/>
                  </a:lnTo>
                  <a:lnTo>
                    <a:pt x="119" y="122"/>
                  </a:lnTo>
                  <a:lnTo>
                    <a:pt x="156" y="96"/>
                  </a:lnTo>
                  <a:lnTo>
                    <a:pt x="197" y="72"/>
                  </a:lnTo>
                  <a:lnTo>
                    <a:pt x="240" y="51"/>
                  </a:lnTo>
                  <a:lnTo>
                    <a:pt x="285" y="34"/>
                  </a:lnTo>
                  <a:lnTo>
                    <a:pt x="330" y="20"/>
                  </a:lnTo>
                  <a:lnTo>
                    <a:pt x="377" y="12"/>
                  </a:lnTo>
                  <a:lnTo>
                    <a:pt x="420" y="5"/>
                  </a:lnTo>
                  <a:lnTo>
                    <a:pt x="420" y="5"/>
                  </a:lnTo>
                  <a:lnTo>
                    <a:pt x="430" y="3"/>
                  </a:lnTo>
                  <a:lnTo>
                    <a:pt x="442" y="3"/>
                  </a:lnTo>
                  <a:lnTo>
                    <a:pt x="455" y="1"/>
                  </a:lnTo>
                  <a:lnTo>
                    <a:pt x="468" y="0"/>
                  </a:lnTo>
                  <a:lnTo>
                    <a:pt x="482" y="0"/>
                  </a:lnTo>
                  <a:lnTo>
                    <a:pt x="498" y="0"/>
                  </a:lnTo>
                  <a:lnTo>
                    <a:pt x="512" y="1"/>
                  </a:lnTo>
                  <a:lnTo>
                    <a:pt x="529" y="3"/>
                  </a:lnTo>
                  <a:lnTo>
                    <a:pt x="544" y="6"/>
                  </a:lnTo>
                  <a:lnTo>
                    <a:pt x="562" y="10"/>
                  </a:lnTo>
                  <a:lnTo>
                    <a:pt x="562" y="10"/>
                  </a:lnTo>
                  <a:lnTo>
                    <a:pt x="579" y="17"/>
                  </a:lnTo>
                  <a:lnTo>
                    <a:pt x="598" y="26"/>
                  </a:lnTo>
                  <a:lnTo>
                    <a:pt x="615" y="34"/>
                  </a:lnTo>
                  <a:lnTo>
                    <a:pt x="634" y="45"/>
                  </a:lnTo>
                  <a:lnTo>
                    <a:pt x="652" y="53"/>
                  </a:lnTo>
                  <a:lnTo>
                    <a:pt x="669" y="64"/>
                  </a:lnTo>
                  <a:lnTo>
                    <a:pt x="686" y="72"/>
                  </a:lnTo>
                  <a:lnTo>
                    <a:pt x="702" y="81"/>
                  </a:lnTo>
                  <a:lnTo>
                    <a:pt x="715" y="88"/>
                  </a:lnTo>
                  <a:lnTo>
                    <a:pt x="729" y="93"/>
                  </a:lnTo>
                  <a:lnTo>
                    <a:pt x="702" y="126"/>
                  </a:lnTo>
                  <a:lnTo>
                    <a:pt x="702" y="126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0" name="Freeform 1234">
              <a:extLst>
                <a:ext uri="{FF2B5EF4-FFF2-40B4-BE49-F238E27FC236}">
                  <a16:creationId xmlns:a16="http://schemas.microsoft.com/office/drawing/2014/main" id="{0E5FF808-D07D-BEE6-DD89-C39D99D87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928"/>
              <a:ext cx="364" cy="221"/>
            </a:xfrm>
            <a:custGeom>
              <a:avLst/>
              <a:gdLst>
                <a:gd name="T0" fmla="*/ 99 w 729"/>
                <a:gd name="T1" fmla="*/ 404 h 442"/>
                <a:gd name="T2" fmla="*/ 126 w 729"/>
                <a:gd name="T3" fmla="*/ 309 h 442"/>
                <a:gd name="T4" fmla="*/ 199 w 729"/>
                <a:gd name="T5" fmla="*/ 193 h 442"/>
                <a:gd name="T6" fmla="*/ 337 w 729"/>
                <a:gd name="T7" fmla="*/ 102 h 442"/>
                <a:gd name="T8" fmla="*/ 562 w 729"/>
                <a:gd name="T9" fmla="*/ 81 h 442"/>
                <a:gd name="T10" fmla="*/ 714 w 729"/>
                <a:gd name="T11" fmla="*/ 112 h 442"/>
                <a:gd name="T12" fmla="*/ 729 w 729"/>
                <a:gd name="T13" fmla="*/ 93 h 442"/>
                <a:gd name="T14" fmla="*/ 702 w 729"/>
                <a:gd name="T15" fmla="*/ 81 h 442"/>
                <a:gd name="T16" fmla="*/ 669 w 729"/>
                <a:gd name="T17" fmla="*/ 64 h 442"/>
                <a:gd name="T18" fmla="*/ 634 w 729"/>
                <a:gd name="T19" fmla="*/ 45 h 442"/>
                <a:gd name="T20" fmla="*/ 598 w 729"/>
                <a:gd name="T21" fmla="*/ 26 h 442"/>
                <a:gd name="T22" fmla="*/ 562 w 729"/>
                <a:gd name="T23" fmla="*/ 10 h 442"/>
                <a:gd name="T24" fmla="*/ 544 w 729"/>
                <a:gd name="T25" fmla="*/ 6 h 442"/>
                <a:gd name="T26" fmla="*/ 512 w 729"/>
                <a:gd name="T27" fmla="*/ 1 h 442"/>
                <a:gd name="T28" fmla="*/ 482 w 729"/>
                <a:gd name="T29" fmla="*/ 0 h 442"/>
                <a:gd name="T30" fmla="*/ 455 w 729"/>
                <a:gd name="T31" fmla="*/ 1 h 442"/>
                <a:gd name="T32" fmla="*/ 430 w 729"/>
                <a:gd name="T33" fmla="*/ 3 h 442"/>
                <a:gd name="T34" fmla="*/ 420 w 729"/>
                <a:gd name="T35" fmla="*/ 5 h 442"/>
                <a:gd name="T36" fmla="*/ 330 w 729"/>
                <a:gd name="T37" fmla="*/ 20 h 442"/>
                <a:gd name="T38" fmla="*/ 240 w 729"/>
                <a:gd name="T39" fmla="*/ 51 h 442"/>
                <a:gd name="T40" fmla="*/ 156 w 729"/>
                <a:gd name="T41" fmla="*/ 96 h 442"/>
                <a:gd name="T42" fmla="*/ 88 w 729"/>
                <a:gd name="T43" fmla="*/ 153 h 442"/>
                <a:gd name="T44" fmla="*/ 45 w 729"/>
                <a:gd name="T45" fmla="*/ 224 h 442"/>
                <a:gd name="T46" fmla="*/ 31 w 729"/>
                <a:gd name="T47" fmla="*/ 261 h 442"/>
                <a:gd name="T48" fmla="*/ 14 w 729"/>
                <a:gd name="T49" fmla="*/ 328 h 442"/>
                <a:gd name="T50" fmla="*/ 4 w 729"/>
                <a:gd name="T51" fmla="*/ 382 h 442"/>
                <a:gd name="T52" fmla="*/ 0 w 729"/>
                <a:gd name="T53" fmla="*/ 420 h 442"/>
                <a:gd name="T54" fmla="*/ 0 w 729"/>
                <a:gd name="T55" fmla="*/ 439 h 442"/>
                <a:gd name="T56" fmla="*/ 0 w 729"/>
                <a:gd name="T57" fmla="*/ 442 h 442"/>
                <a:gd name="T58" fmla="*/ 21 w 729"/>
                <a:gd name="T59" fmla="*/ 439 h 442"/>
                <a:gd name="T60" fmla="*/ 38 w 729"/>
                <a:gd name="T61" fmla="*/ 435 h 442"/>
                <a:gd name="T62" fmla="*/ 57 w 729"/>
                <a:gd name="T63" fmla="*/ 433 h 442"/>
                <a:gd name="T64" fmla="*/ 74 w 729"/>
                <a:gd name="T65" fmla="*/ 433 h 442"/>
                <a:gd name="T66" fmla="*/ 95 w 729"/>
                <a:gd name="T67" fmla="*/ 430 h 442"/>
                <a:gd name="T68" fmla="*/ 95 w 729"/>
                <a:gd name="T69" fmla="*/ 428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9" h="442">
                  <a:moveTo>
                    <a:pt x="95" y="428"/>
                  </a:moveTo>
                  <a:lnTo>
                    <a:pt x="99" y="404"/>
                  </a:lnTo>
                  <a:lnTo>
                    <a:pt x="107" y="363"/>
                  </a:lnTo>
                  <a:lnTo>
                    <a:pt x="126" y="309"/>
                  </a:lnTo>
                  <a:lnTo>
                    <a:pt x="156" y="250"/>
                  </a:lnTo>
                  <a:lnTo>
                    <a:pt x="199" y="193"/>
                  </a:lnTo>
                  <a:lnTo>
                    <a:pt x="258" y="141"/>
                  </a:lnTo>
                  <a:lnTo>
                    <a:pt x="337" y="102"/>
                  </a:lnTo>
                  <a:lnTo>
                    <a:pt x="437" y="79"/>
                  </a:lnTo>
                  <a:lnTo>
                    <a:pt x="562" y="81"/>
                  </a:lnTo>
                  <a:lnTo>
                    <a:pt x="712" y="112"/>
                  </a:lnTo>
                  <a:lnTo>
                    <a:pt x="714" y="112"/>
                  </a:lnTo>
                  <a:lnTo>
                    <a:pt x="729" y="93"/>
                  </a:lnTo>
                  <a:lnTo>
                    <a:pt x="729" y="93"/>
                  </a:lnTo>
                  <a:lnTo>
                    <a:pt x="715" y="88"/>
                  </a:lnTo>
                  <a:lnTo>
                    <a:pt x="702" y="81"/>
                  </a:lnTo>
                  <a:lnTo>
                    <a:pt x="686" y="72"/>
                  </a:lnTo>
                  <a:lnTo>
                    <a:pt x="669" y="64"/>
                  </a:lnTo>
                  <a:lnTo>
                    <a:pt x="652" y="53"/>
                  </a:lnTo>
                  <a:lnTo>
                    <a:pt x="634" y="45"/>
                  </a:lnTo>
                  <a:lnTo>
                    <a:pt x="615" y="34"/>
                  </a:lnTo>
                  <a:lnTo>
                    <a:pt x="598" y="26"/>
                  </a:lnTo>
                  <a:lnTo>
                    <a:pt x="579" y="17"/>
                  </a:lnTo>
                  <a:lnTo>
                    <a:pt x="562" y="10"/>
                  </a:lnTo>
                  <a:lnTo>
                    <a:pt x="562" y="10"/>
                  </a:lnTo>
                  <a:lnTo>
                    <a:pt x="544" y="6"/>
                  </a:lnTo>
                  <a:lnTo>
                    <a:pt x="529" y="3"/>
                  </a:lnTo>
                  <a:lnTo>
                    <a:pt x="512" y="1"/>
                  </a:lnTo>
                  <a:lnTo>
                    <a:pt x="498" y="0"/>
                  </a:lnTo>
                  <a:lnTo>
                    <a:pt x="482" y="0"/>
                  </a:lnTo>
                  <a:lnTo>
                    <a:pt x="468" y="0"/>
                  </a:lnTo>
                  <a:lnTo>
                    <a:pt x="455" y="1"/>
                  </a:lnTo>
                  <a:lnTo>
                    <a:pt x="442" y="3"/>
                  </a:lnTo>
                  <a:lnTo>
                    <a:pt x="430" y="3"/>
                  </a:lnTo>
                  <a:lnTo>
                    <a:pt x="420" y="5"/>
                  </a:lnTo>
                  <a:lnTo>
                    <a:pt x="420" y="5"/>
                  </a:lnTo>
                  <a:lnTo>
                    <a:pt x="377" y="12"/>
                  </a:lnTo>
                  <a:lnTo>
                    <a:pt x="330" y="20"/>
                  </a:lnTo>
                  <a:lnTo>
                    <a:pt x="285" y="34"/>
                  </a:lnTo>
                  <a:lnTo>
                    <a:pt x="240" y="51"/>
                  </a:lnTo>
                  <a:lnTo>
                    <a:pt x="197" y="72"/>
                  </a:lnTo>
                  <a:lnTo>
                    <a:pt x="156" y="96"/>
                  </a:lnTo>
                  <a:lnTo>
                    <a:pt x="119" y="122"/>
                  </a:lnTo>
                  <a:lnTo>
                    <a:pt x="88" y="153"/>
                  </a:lnTo>
                  <a:lnTo>
                    <a:pt x="62" y="188"/>
                  </a:lnTo>
                  <a:lnTo>
                    <a:pt x="45" y="224"/>
                  </a:lnTo>
                  <a:lnTo>
                    <a:pt x="45" y="224"/>
                  </a:lnTo>
                  <a:lnTo>
                    <a:pt x="31" y="261"/>
                  </a:lnTo>
                  <a:lnTo>
                    <a:pt x="21" y="295"/>
                  </a:lnTo>
                  <a:lnTo>
                    <a:pt x="14" y="328"/>
                  </a:lnTo>
                  <a:lnTo>
                    <a:pt x="7" y="356"/>
                  </a:lnTo>
                  <a:lnTo>
                    <a:pt x="4" y="382"/>
                  </a:lnTo>
                  <a:lnTo>
                    <a:pt x="2" y="402"/>
                  </a:lnTo>
                  <a:lnTo>
                    <a:pt x="0" y="420"/>
                  </a:lnTo>
                  <a:lnTo>
                    <a:pt x="0" y="432"/>
                  </a:lnTo>
                  <a:lnTo>
                    <a:pt x="0" y="439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10" y="440"/>
                  </a:lnTo>
                  <a:lnTo>
                    <a:pt x="21" y="439"/>
                  </a:lnTo>
                  <a:lnTo>
                    <a:pt x="29" y="437"/>
                  </a:lnTo>
                  <a:lnTo>
                    <a:pt x="38" y="435"/>
                  </a:lnTo>
                  <a:lnTo>
                    <a:pt x="47" y="435"/>
                  </a:lnTo>
                  <a:lnTo>
                    <a:pt x="57" y="433"/>
                  </a:lnTo>
                  <a:lnTo>
                    <a:pt x="66" y="433"/>
                  </a:lnTo>
                  <a:lnTo>
                    <a:pt x="74" y="433"/>
                  </a:lnTo>
                  <a:lnTo>
                    <a:pt x="85" y="432"/>
                  </a:lnTo>
                  <a:lnTo>
                    <a:pt x="95" y="430"/>
                  </a:lnTo>
                  <a:lnTo>
                    <a:pt x="95" y="428"/>
                  </a:lnTo>
                  <a:lnTo>
                    <a:pt x="95" y="428"/>
                  </a:lnTo>
                  <a:close/>
                </a:path>
              </a:pathLst>
            </a:custGeom>
            <a:solidFill>
              <a:srgbClr val="CE3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1" name="Freeform 1235">
              <a:extLst>
                <a:ext uri="{FF2B5EF4-FFF2-40B4-BE49-F238E27FC236}">
                  <a16:creationId xmlns:a16="http://schemas.microsoft.com/office/drawing/2014/main" id="{004ADF94-9A08-D552-5F4C-3B0F9D796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928"/>
              <a:ext cx="364" cy="221"/>
            </a:xfrm>
            <a:custGeom>
              <a:avLst/>
              <a:gdLst>
                <a:gd name="T0" fmla="*/ 99 w 729"/>
                <a:gd name="T1" fmla="*/ 404 h 442"/>
                <a:gd name="T2" fmla="*/ 126 w 729"/>
                <a:gd name="T3" fmla="*/ 309 h 442"/>
                <a:gd name="T4" fmla="*/ 199 w 729"/>
                <a:gd name="T5" fmla="*/ 193 h 442"/>
                <a:gd name="T6" fmla="*/ 337 w 729"/>
                <a:gd name="T7" fmla="*/ 102 h 442"/>
                <a:gd name="T8" fmla="*/ 562 w 729"/>
                <a:gd name="T9" fmla="*/ 81 h 442"/>
                <a:gd name="T10" fmla="*/ 714 w 729"/>
                <a:gd name="T11" fmla="*/ 112 h 442"/>
                <a:gd name="T12" fmla="*/ 729 w 729"/>
                <a:gd name="T13" fmla="*/ 93 h 442"/>
                <a:gd name="T14" fmla="*/ 702 w 729"/>
                <a:gd name="T15" fmla="*/ 81 h 442"/>
                <a:gd name="T16" fmla="*/ 669 w 729"/>
                <a:gd name="T17" fmla="*/ 64 h 442"/>
                <a:gd name="T18" fmla="*/ 634 w 729"/>
                <a:gd name="T19" fmla="*/ 45 h 442"/>
                <a:gd name="T20" fmla="*/ 598 w 729"/>
                <a:gd name="T21" fmla="*/ 26 h 442"/>
                <a:gd name="T22" fmla="*/ 562 w 729"/>
                <a:gd name="T23" fmla="*/ 10 h 442"/>
                <a:gd name="T24" fmla="*/ 544 w 729"/>
                <a:gd name="T25" fmla="*/ 6 h 442"/>
                <a:gd name="T26" fmla="*/ 512 w 729"/>
                <a:gd name="T27" fmla="*/ 1 h 442"/>
                <a:gd name="T28" fmla="*/ 482 w 729"/>
                <a:gd name="T29" fmla="*/ 0 h 442"/>
                <a:gd name="T30" fmla="*/ 455 w 729"/>
                <a:gd name="T31" fmla="*/ 1 h 442"/>
                <a:gd name="T32" fmla="*/ 430 w 729"/>
                <a:gd name="T33" fmla="*/ 3 h 442"/>
                <a:gd name="T34" fmla="*/ 420 w 729"/>
                <a:gd name="T35" fmla="*/ 5 h 442"/>
                <a:gd name="T36" fmla="*/ 330 w 729"/>
                <a:gd name="T37" fmla="*/ 20 h 442"/>
                <a:gd name="T38" fmla="*/ 240 w 729"/>
                <a:gd name="T39" fmla="*/ 51 h 442"/>
                <a:gd name="T40" fmla="*/ 156 w 729"/>
                <a:gd name="T41" fmla="*/ 96 h 442"/>
                <a:gd name="T42" fmla="*/ 88 w 729"/>
                <a:gd name="T43" fmla="*/ 153 h 442"/>
                <a:gd name="T44" fmla="*/ 45 w 729"/>
                <a:gd name="T45" fmla="*/ 224 h 442"/>
                <a:gd name="T46" fmla="*/ 31 w 729"/>
                <a:gd name="T47" fmla="*/ 261 h 442"/>
                <a:gd name="T48" fmla="*/ 14 w 729"/>
                <a:gd name="T49" fmla="*/ 328 h 442"/>
                <a:gd name="T50" fmla="*/ 4 w 729"/>
                <a:gd name="T51" fmla="*/ 382 h 442"/>
                <a:gd name="T52" fmla="*/ 0 w 729"/>
                <a:gd name="T53" fmla="*/ 420 h 442"/>
                <a:gd name="T54" fmla="*/ 0 w 729"/>
                <a:gd name="T55" fmla="*/ 439 h 442"/>
                <a:gd name="T56" fmla="*/ 0 w 729"/>
                <a:gd name="T57" fmla="*/ 442 h 442"/>
                <a:gd name="T58" fmla="*/ 21 w 729"/>
                <a:gd name="T59" fmla="*/ 439 h 442"/>
                <a:gd name="T60" fmla="*/ 38 w 729"/>
                <a:gd name="T61" fmla="*/ 435 h 442"/>
                <a:gd name="T62" fmla="*/ 57 w 729"/>
                <a:gd name="T63" fmla="*/ 433 h 442"/>
                <a:gd name="T64" fmla="*/ 74 w 729"/>
                <a:gd name="T65" fmla="*/ 433 h 442"/>
                <a:gd name="T66" fmla="*/ 95 w 729"/>
                <a:gd name="T67" fmla="*/ 430 h 442"/>
                <a:gd name="T68" fmla="*/ 95 w 729"/>
                <a:gd name="T69" fmla="*/ 428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9" h="442">
                  <a:moveTo>
                    <a:pt x="95" y="428"/>
                  </a:moveTo>
                  <a:lnTo>
                    <a:pt x="99" y="404"/>
                  </a:lnTo>
                  <a:lnTo>
                    <a:pt x="107" y="363"/>
                  </a:lnTo>
                  <a:lnTo>
                    <a:pt x="126" y="309"/>
                  </a:lnTo>
                  <a:lnTo>
                    <a:pt x="156" y="250"/>
                  </a:lnTo>
                  <a:lnTo>
                    <a:pt x="199" y="193"/>
                  </a:lnTo>
                  <a:lnTo>
                    <a:pt x="258" y="141"/>
                  </a:lnTo>
                  <a:lnTo>
                    <a:pt x="337" y="102"/>
                  </a:lnTo>
                  <a:lnTo>
                    <a:pt x="437" y="79"/>
                  </a:lnTo>
                  <a:lnTo>
                    <a:pt x="562" y="81"/>
                  </a:lnTo>
                  <a:lnTo>
                    <a:pt x="712" y="112"/>
                  </a:lnTo>
                  <a:lnTo>
                    <a:pt x="714" y="112"/>
                  </a:lnTo>
                  <a:lnTo>
                    <a:pt x="729" y="93"/>
                  </a:lnTo>
                  <a:lnTo>
                    <a:pt x="729" y="93"/>
                  </a:lnTo>
                  <a:lnTo>
                    <a:pt x="715" y="88"/>
                  </a:lnTo>
                  <a:lnTo>
                    <a:pt x="702" y="81"/>
                  </a:lnTo>
                  <a:lnTo>
                    <a:pt x="686" y="72"/>
                  </a:lnTo>
                  <a:lnTo>
                    <a:pt x="669" y="64"/>
                  </a:lnTo>
                  <a:lnTo>
                    <a:pt x="652" y="53"/>
                  </a:lnTo>
                  <a:lnTo>
                    <a:pt x="634" y="45"/>
                  </a:lnTo>
                  <a:lnTo>
                    <a:pt x="615" y="34"/>
                  </a:lnTo>
                  <a:lnTo>
                    <a:pt x="598" y="26"/>
                  </a:lnTo>
                  <a:lnTo>
                    <a:pt x="579" y="17"/>
                  </a:lnTo>
                  <a:lnTo>
                    <a:pt x="562" y="10"/>
                  </a:lnTo>
                  <a:lnTo>
                    <a:pt x="562" y="10"/>
                  </a:lnTo>
                  <a:lnTo>
                    <a:pt x="544" y="6"/>
                  </a:lnTo>
                  <a:lnTo>
                    <a:pt x="529" y="3"/>
                  </a:lnTo>
                  <a:lnTo>
                    <a:pt x="512" y="1"/>
                  </a:lnTo>
                  <a:lnTo>
                    <a:pt x="498" y="0"/>
                  </a:lnTo>
                  <a:lnTo>
                    <a:pt x="482" y="0"/>
                  </a:lnTo>
                  <a:lnTo>
                    <a:pt x="468" y="0"/>
                  </a:lnTo>
                  <a:lnTo>
                    <a:pt x="455" y="1"/>
                  </a:lnTo>
                  <a:lnTo>
                    <a:pt x="442" y="3"/>
                  </a:lnTo>
                  <a:lnTo>
                    <a:pt x="430" y="3"/>
                  </a:lnTo>
                  <a:lnTo>
                    <a:pt x="420" y="5"/>
                  </a:lnTo>
                  <a:lnTo>
                    <a:pt x="420" y="5"/>
                  </a:lnTo>
                  <a:lnTo>
                    <a:pt x="377" y="12"/>
                  </a:lnTo>
                  <a:lnTo>
                    <a:pt x="330" y="20"/>
                  </a:lnTo>
                  <a:lnTo>
                    <a:pt x="285" y="34"/>
                  </a:lnTo>
                  <a:lnTo>
                    <a:pt x="240" y="51"/>
                  </a:lnTo>
                  <a:lnTo>
                    <a:pt x="197" y="72"/>
                  </a:lnTo>
                  <a:lnTo>
                    <a:pt x="156" y="96"/>
                  </a:lnTo>
                  <a:lnTo>
                    <a:pt x="119" y="122"/>
                  </a:lnTo>
                  <a:lnTo>
                    <a:pt x="88" y="153"/>
                  </a:lnTo>
                  <a:lnTo>
                    <a:pt x="62" y="188"/>
                  </a:lnTo>
                  <a:lnTo>
                    <a:pt x="45" y="224"/>
                  </a:lnTo>
                  <a:lnTo>
                    <a:pt x="45" y="224"/>
                  </a:lnTo>
                  <a:lnTo>
                    <a:pt x="31" y="261"/>
                  </a:lnTo>
                  <a:lnTo>
                    <a:pt x="21" y="295"/>
                  </a:lnTo>
                  <a:lnTo>
                    <a:pt x="14" y="328"/>
                  </a:lnTo>
                  <a:lnTo>
                    <a:pt x="7" y="356"/>
                  </a:lnTo>
                  <a:lnTo>
                    <a:pt x="4" y="382"/>
                  </a:lnTo>
                  <a:lnTo>
                    <a:pt x="2" y="402"/>
                  </a:lnTo>
                  <a:lnTo>
                    <a:pt x="0" y="420"/>
                  </a:lnTo>
                  <a:lnTo>
                    <a:pt x="0" y="432"/>
                  </a:lnTo>
                  <a:lnTo>
                    <a:pt x="0" y="439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10" y="440"/>
                  </a:lnTo>
                  <a:lnTo>
                    <a:pt x="21" y="439"/>
                  </a:lnTo>
                  <a:lnTo>
                    <a:pt x="29" y="437"/>
                  </a:lnTo>
                  <a:lnTo>
                    <a:pt x="38" y="435"/>
                  </a:lnTo>
                  <a:lnTo>
                    <a:pt x="47" y="435"/>
                  </a:lnTo>
                  <a:lnTo>
                    <a:pt x="57" y="433"/>
                  </a:lnTo>
                  <a:lnTo>
                    <a:pt x="66" y="433"/>
                  </a:lnTo>
                  <a:lnTo>
                    <a:pt x="74" y="433"/>
                  </a:lnTo>
                  <a:lnTo>
                    <a:pt x="85" y="432"/>
                  </a:lnTo>
                  <a:lnTo>
                    <a:pt x="95" y="430"/>
                  </a:lnTo>
                  <a:lnTo>
                    <a:pt x="95" y="428"/>
                  </a:lnTo>
                  <a:lnTo>
                    <a:pt x="95" y="428"/>
                  </a:lnTo>
                </a:path>
              </a:pathLst>
            </a:custGeom>
            <a:noFill/>
            <a:ln w="7938">
              <a:solidFill>
                <a:srgbClr val="E53F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2" name="Freeform 1236">
              <a:extLst>
                <a:ext uri="{FF2B5EF4-FFF2-40B4-BE49-F238E27FC236}">
                  <a16:creationId xmlns:a16="http://schemas.microsoft.com/office/drawing/2014/main" id="{9E24CEAB-A1F4-6FD7-0AE3-0A9315171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928"/>
              <a:ext cx="364" cy="221"/>
            </a:xfrm>
            <a:custGeom>
              <a:avLst/>
              <a:gdLst>
                <a:gd name="T0" fmla="*/ 676 w 729"/>
                <a:gd name="T1" fmla="*/ 150 h 442"/>
                <a:gd name="T2" fmla="*/ 627 w 729"/>
                <a:gd name="T3" fmla="*/ 191 h 442"/>
                <a:gd name="T4" fmla="*/ 570 w 729"/>
                <a:gd name="T5" fmla="*/ 231 h 442"/>
                <a:gd name="T6" fmla="*/ 493 w 729"/>
                <a:gd name="T7" fmla="*/ 278 h 442"/>
                <a:gd name="T8" fmla="*/ 379 w 729"/>
                <a:gd name="T9" fmla="*/ 331 h 442"/>
                <a:gd name="T10" fmla="*/ 304 w 729"/>
                <a:gd name="T11" fmla="*/ 364 h 442"/>
                <a:gd name="T12" fmla="*/ 201 w 729"/>
                <a:gd name="T13" fmla="*/ 404 h 442"/>
                <a:gd name="T14" fmla="*/ 131 w 729"/>
                <a:gd name="T15" fmla="*/ 423 h 442"/>
                <a:gd name="T16" fmla="*/ 81 w 729"/>
                <a:gd name="T17" fmla="*/ 432 h 442"/>
                <a:gd name="T18" fmla="*/ 42 w 729"/>
                <a:gd name="T19" fmla="*/ 435 h 442"/>
                <a:gd name="T20" fmla="*/ 0 w 729"/>
                <a:gd name="T21" fmla="*/ 442 h 442"/>
                <a:gd name="T22" fmla="*/ 0 w 729"/>
                <a:gd name="T23" fmla="*/ 439 h 442"/>
                <a:gd name="T24" fmla="*/ 0 w 729"/>
                <a:gd name="T25" fmla="*/ 420 h 442"/>
                <a:gd name="T26" fmla="*/ 4 w 729"/>
                <a:gd name="T27" fmla="*/ 382 h 442"/>
                <a:gd name="T28" fmla="*/ 14 w 729"/>
                <a:gd name="T29" fmla="*/ 328 h 442"/>
                <a:gd name="T30" fmla="*/ 31 w 729"/>
                <a:gd name="T31" fmla="*/ 261 h 442"/>
                <a:gd name="T32" fmla="*/ 45 w 729"/>
                <a:gd name="T33" fmla="*/ 224 h 442"/>
                <a:gd name="T34" fmla="*/ 88 w 729"/>
                <a:gd name="T35" fmla="*/ 153 h 442"/>
                <a:gd name="T36" fmla="*/ 156 w 729"/>
                <a:gd name="T37" fmla="*/ 96 h 442"/>
                <a:gd name="T38" fmla="*/ 240 w 729"/>
                <a:gd name="T39" fmla="*/ 51 h 442"/>
                <a:gd name="T40" fmla="*/ 330 w 729"/>
                <a:gd name="T41" fmla="*/ 20 h 442"/>
                <a:gd name="T42" fmla="*/ 420 w 729"/>
                <a:gd name="T43" fmla="*/ 5 h 442"/>
                <a:gd name="T44" fmla="*/ 430 w 729"/>
                <a:gd name="T45" fmla="*/ 3 h 442"/>
                <a:gd name="T46" fmla="*/ 455 w 729"/>
                <a:gd name="T47" fmla="*/ 1 h 442"/>
                <a:gd name="T48" fmla="*/ 482 w 729"/>
                <a:gd name="T49" fmla="*/ 0 h 442"/>
                <a:gd name="T50" fmla="*/ 512 w 729"/>
                <a:gd name="T51" fmla="*/ 1 h 442"/>
                <a:gd name="T52" fmla="*/ 544 w 729"/>
                <a:gd name="T53" fmla="*/ 6 h 442"/>
                <a:gd name="T54" fmla="*/ 562 w 729"/>
                <a:gd name="T55" fmla="*/ 10 h 442"/>
                <a:gd name="T56" fmla="*/ 598 w 729"/>
                <a:gd name="T57" fmla="*/ 26 h 442"/>
                <a:gd name="T58" fmla="*/ 634 w 729"/>
                <a:gd name="T59" fmla="*/ 45 h 442"/>
                <a:gd name="T60" fmla="*/ 669 w 729"/>
                <a:gd name="T61" fmla="*/ 64 h 442"/>
                <a:gd name="T62" fmla="*/ 702 w 729"/>
                <a:gd name="T63" fmla="*/ 81 h 442"/>
                <a:gd name="T64" fmla="*/ 729 w 729"/>
                <a:gd name="T65" fmla="*/ 93 h 442"/>
                <a:gd name="T66" fmla="*/ 702 w 729"/>
                <a:gd name="T67" fmla="*/ 12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9" h="442">
                  <a:moveTo>
                    <a:pt x="702" y="126"/>
                  </a:moveTo>
                  <a:lnTo>
                    <a:pt x="676" y="150"/>
                  </a:lnTo>
                  <a:lnTo>
                    <a:pt x="652" y="171"/>
                  </a:lnTo>
                  <a:lnTo>
                    <a:pt x="627" y="191"/>
                  </a:lnTo>
                  <a:lnTo>
                    <a:pt x="600" y="210"/>
                  </a:lnTo>
                  <a:lnTo>
                    <a:pt x="570" y="231"/>
                  </a:lnTo>
                  <a:lnTo>
                    <a:pt x="534" y="254"/>
                  </a:lnTo>
                  <a:lnTo>
                    <a:pt x="493" y="278"/>
                  </a:lnTo>
                  <a:lnTo>
                    <a:pt x="441" y="304"/>
                  </a:lnTo>
                  <a:lnTo>
                    <a:pt x="379" y="331"/>
                  </a:lnTo>
                  <a:lnTo>
                    <a:pt x="304" y="364"/>
                  </a:lnTo>
                  <a:lnTo>
                    <a:pt x="304" y="364"/>
                  </a:lnTo>
                  <a:lnTo>
                    <a:pt x="247" y="387"/>
                  </a:lnTo>
                  <a:lnTo>
                    <a:pt x="201" y="404"/>
                  </a:lnTo>
                  <a:lnTo>
                    <a:pt x="163" y="416"/>
                  </a:lnTo>
                  <a:lnTo>
                    <a:pt x="131" y="423"/>
                  </a:lnTo>
                  <a:lnTo>
                    <a:pt x="104" y="428"/>
                  </a:lnTo>
                  <a:lnTo>
                    <a:pt x="81" y="432"/>
                  </a:lnTo>
                  <a:lnTo>
                    <a:pt x="61" y="433"/>
                  </a:lnTo>
                  <a:lnTo>
                    <a:pt x="42" y="435"/>
                  </a:lnTo>
                  <a:lnTo>
                    <a:pt x="23" y="437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39"/>
                  </a:lnTo>
                  <a:lnTo>
                    <a:pt x="0" y="432"/>
                  </a:lnTo>
                  <a:lnTo>
                    <a:pt x="0" y="420"/>
                  </a:lnTo>
                  <a:lnTo>
                    <a:pt x="2" y="402"/>
                  </a:lnTo>
                  <a:lnTo>
                    <a:pt x="4" y="382"/>
                  </a:lnTo>
                  <a:lnTo>
                    <a:pt x="7" y="356"/>
                  </a:lnTo>
                  <a:lnTo>
                    <a:pt x="14" y="328"/>
                  </a:lnTo>
                  <a:lnTo>
                    <a:pt x="21" y="295"/>
                  </a:lnTo>
                  <a:lnTo>
                    <a:pt x="31" y="261"/>
                  </a:lnTo>
                  <a:lnTo>
                    <a:pt x="45" y="224"/>
                  </a:lnTo>
                  <a:lnTo>
                    <a:pt x="45" y="224"/>
                  </a:lnTo>
                  <a:lnTo>
                    <a:pt x="62" y="188"/>
                  </a:lnTo>
                  <a:lnTo>
                    <a:pt x="88" y="153"/>
                  </a:lnTo>
                  <a:lnTo>
                    <a:pt x="119" y="122"/>
                  </a:lnTo>
                  <a:lnTo>
                    <a:pt x="156" y="96"/>
                  </a:lnTo>
                  <a:lnTo>
                    <a:pt x="197" y="72"/>
                  </a:lnTo>
                  <a:lnTo>
                    <a:pt x="240" y="51"/>
                  </a:lnTo>
                  <a:lnTo>
                    <a:pt x="285" y="34"/>
                  </a:lnTo>
                  <a:lnTo>
                    <a:pt x="330" y="20"/>
                  </a:lnTo>
                  <a:lnTo>
                    <a:pt x="377" y="12"/>
                  </a:lnTo>
                  <a:lnTo>
                    <a:pt x="420" y="5"/>
                  </a:lnTo>
                  <a:lnTo>
                    <a:pt x="420" y="5"/>
                  </a:lnTo>
                  <a:lnTo>
                    <a:pt x="430" y="3"/>
                  </a:lnTo>
                  <a:lnTo>
                    <a:pt x="442" y="3"/>
                  </a:lnTo>
                  <a:lnTo>
                    <a:pt x="455" y="1"/>
                  </a:lnTo>
                  <a:lnTo>
                    <a:pt x="468" y="0"/>
                  </a:lnTo>
                  <a:lnTo>
                    <a:pt x="482" y="0"/>
                  </a:lnTo>
                  <a:lnTo>
                    <a:pt x="498" y="0"/>
                  </a:lnTo>
                  <a:lnTo>
                    <a:pt x="512" y="1"/>
                  </a:lnTo>
                  <a:lnTo>
                    <a:pt x="529" y="3"/>
                  </a:lnTo>
                  <a:lnTo>
                    <a:pt x="544" y="6"/>
                  </a:lnTo>
                  <a:lnTo>
                    <a:pt x="562" y="10"/>
                  </a:lnTo>
                  <a:lnTo>
                    <a:pt x="562" y="10"/>
                  </a:lnTo>
                  <a:lnTo>
                    <a:pt x="579" y="17"/>
                  </a:lnTo>
                  <a:lnTo>
                    <a:pt x="598" y="26"/>
                  </a:lnTo>
                  <a:lnTo>
                    <a:pt x="615" y="34"/>
                  </a:lnTo>
                  <a:lnTo>
                    <a:pt x="634" y="45"/>
                  </a:lnTo>
                  <a:lnTo>
                    <a:pt x="652" y="53"/>
                  </a:lnTo>
                  <a:lnTo>
                    <a:pt x="669" y="64"/>
                  </a:lnTo>
                  <a:lnTo>
                    <a:pt x="686" y="72"/>
                  </a:lnTo>
                  <a:lnTo>
                    <a:pt x="702" y="81"/>
                  </a:lnTo>
                  <a:lnTo>
                    <a:pt x="715" y="88"/>
                  </a:lnTo>
                  <a:lnTo>
                    <a:pt x="729" y="93"/>
                  </a:lnTo>
                  <a:lnTo>
                    <a:pt x="702" y="126"/>
                  </a:lnTo>
                  <a:lnTo>
                    <a:pt x="702" y="12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3" name="Freeform 1237">
              <a:extLst>
                <a:ext uri="{FF2B5EF4-FFF2-40B4-BE49-F238E27FC236}">
                  <a16:creationId xmlns:a16="http://schemas.microsoft.com/office/drawing/2014/main" id="{D4752339-5522-4797-8493-48EB9EE3B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482"/>
              <a:ext cx="100" cy="61"/>
            </a:xfrm>
            <a:custGeom>
              <a:avLst/>
              <a:gdLst>
                <a:gd name="T0" fmla="*/ 90 w 201"/>
                <a:gd name="T1" fmla="*/ 121 h 122"/>
                <a:gd name="T2" fmla="*/ 107 w 201"/>
                <a:gd name="T3" fmla="*/ 122 h 122"/>
                <a:gd name="T4" fmla="*/ 123 w 201"/>
                <a:gd name="T5" fmla="*/ 121 h 122"/>
                <a:gd name="T6" fmla="*/ 139 w 201"/>
                <a:gd name="T7" fmla="*/ 119 h 122"/>
                <a:gd name="T8" fmla="*/ 152 w 201"/>
                <a:gd name="T9" fmla="*/ 116 h 122"/>
                <a:gd name="T10" fmla="*/ 164 w 201"/>
                <a:gd name="T11" fmla="*/ 110 h 122"/>
                <a:gd name="T12" fmla="*/ 175 w 201"/>
                <a:gd name="T13" fmla="*/ 105 h 122"/>
                <a:gd name="T14" fmla="*/ 185 w 201"/>
                <a:gd name="T15" fmla="*/ 97 h 122"/>
                <a:gd name="T16" fmla="*/ 192 w 201"/>
                <a:gd name="T17" fmla="*/ 90 h 122"/>
                <a:gd name="T18" fmla="*/ 197 w 201"/>
                <a:gd name="T19" fmla="*/ 81 h 122"/>
                <a:gd name="T20" fmla="*/ 201 w 201"/>
                <a:gd name="T21" fmla="*/ 71 h 122"/>
                <a:gd name="T22" fmla="*/ 201 w 201"/>
                <a:gd name="T23" fmla="*/ 71 h 122"/>
                <a:gd name="T24" fmla="*/ 201 w 201"/>
                <a:gd name="T25" fmla="*/ 60 h 122"/>
                <a:gd name="T26" fmla="*/ 197 w 201"/>
                <a:gd name="T27" fmla="*/ 52 h 122"/>
                <a:gd name="T28" fmla="*/ 194 w 201"/>
                <a:gd name="T29" fmla="*/ 43 h 122"/>
                <a:gd name="T30" fmla="*/ 187 w 201"/>
                <a:gd name="T31" fmla="*/ 34 h 122"/>
                <a:gd name="T32" fmla="*/ 178 w 201"/>
                <a:gd name="T33" fmla="*/ 26 h 122"/>
                <a:gd name="T34" fmla="*/ 166 w 201"/>
                <a:gd name="T35" fmla="*/ 19 h 122"/>
                <a:gd name="T36" fmla="*/ 154 w 201"/>
                <a:gd name="T37" fmla="*/ 12 h 122"/>
                <a:gd name="T38" fmla="*/ 140 w 201"/>
                <a:gd name="T39" fmla="*/ 7 h 122"/>
                <a:gd name="T40" fmla="*/ 126 w 201"/>
                <a:gd name="T41" fmla="*/ 3 h 122"/>
                <a:gd name="T42" fmla="*/ 109 w 201"/>
                <a:gd name="T43" fmla="*/ 1 h 122"/>
                <a:gd name="T44" fmla="*/ 109 w 201"/>
                <a:gd name="T45" fmla="*/ 1 h 122"/>
                <a:gd name="T46" fmla="*/ 94 w 201"/>
                <a:gd name="T47" fmla="*/ 0 h 122"/>
                <a:gd name="T48" fmla="*/ 78 w 201"/>
                <a:gd name="T49" fmla="*/ 1 h 122"/>
                <a:gd name="T50" fmla="*/ 62 w 201"/>
                <a:gd name="T51" fmla="*/ 3 h 122"/>
                <a:gd name="T52" fmla="*/ 49 w 201"/>
                <a:gd name="T53" fmla="*/ 7 h 122"/>
                <a:gd name="T54" fmla="*/ 37 w 201"/>
                <a:gd name="T55" fmla="*/ 12 h 122"/>
                <a:gd name="T56" fmla="*/ 24 w 201"/>
                <a:gd name="T57" fmla="*/ 17 h 122"/>
                <a:gd name="T58" fmla="*/ 16 w 201"/>
                <a:gd name="T59" fmla="*/ 26 h 122"/>
                <a:gd name="T60" fmla="*/ 9 w 201"/>
                <a:gd name="T61" fmla="*/ 33 h 122"/>
                <a:gd name="T62" fmla="*/ 4 w 201"/>
                <a:gd name="T63" fmla="*/ 41 h 122"/>
                <a:gd name="T64" fmla="*/ 0 w 201"/>
                <a:gd name="T65" fmla="*/ 52 h 122"/>
                <a:gd name="T66" fmla="*/ 0 w 201"/>
                <a:gd name="T67" fmla="*/ 52 h 122"/>
                <a:gd name="T68" fmla="*/ 0 w 201"/>
                <a:gd name="T69" fmla="*/ 62 h 122"/>
                <a:gd name="T70" fmla="*/ 2 w 201"/>
                <a:gd name="T71" fmla="*/ 71 h 122"/>
                <a:gd name="T72" fmla="*/ 7 w 201"/>
                <a:gd name="T73" fmla="*/ 79 h 122"/>
                <a:gd name="T74" fmla="*/ 14 w 201"/>
                <a:gd name="T75" fmla="*/ 88 h 122"/>
                <a:gd name="T76" fmla="*/ 23 w 201"/>
                <a:gd name="T77" fmla="*/ 97 h 122"/>
                <a:gd name="T78" fmla="*/ 33 w 201"/>
                <a:gd name="T79" fmla="*/ 103 h 122"/>
                <a:gd name="T80" fmla="*/ 45 w 201"/>
                <a:gd name="T81" fmla="*/ 110 h 122"/>
                <a:gd name="T82" fmla="*/ 59 w 201"/>
                <a:gd name="T83" fmla="*/ 116 h 122"/>
                <a:gd name="T84" fmla="*/ 75 w 201"/>
                <a:gd name="T85" fmla="*/ 119 h 122"/>
                <a:gd name="T86" fmla="*/ 90 w 201"/>
                <a:gd name="T87" fmla="*/ 121 h 122"/>
                <a:gd name="T88" fmla="*/ 90 w 201"/>
                <a:gd name="T89" fmla="*/ 1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1" h="122">
                  <a:moveTo>
                    <a:pt x="90" y="121"/>
                  </a:moveTo>
                  <a:lnTo>
                    <a:pt x="107" y="122"/>
                  </a:lnTo>
                  <a:lnTo>
                    <a:pt x="123" y="121"/>
                  </a:lnTo>
                  <a:lnTo>
                    <a:pt x="139" y="119"/>
                  </a:lnTo>
                  <a:lnTo>
                    <a:pt x="152" y="116"/>
                  </a:lnTo>
                  <a:lnTo>
                    <a:pt x="164" y="110"/>
                  </a:lnTo>
                  <a:lnTo>
                    <a:pt x="175" y="105"/>
                  </a:lnTo>
                  <a:lnTo>
                    <a:pt x="185" y="97"/>
                  </a:lnTo>
                  <a:lnTo>
                    <a:pt x="192" y="90"/>
                  </a:lnTo>
                  <a:lnTo>
                    <a:pt x="197" y="81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1" y="60"/>
                  </a:lnTo>
                  <a:lnTo>
                    <a:pt x="197" y="52"/>
                  </a:lnTo>
                  <a:lnTo>
                    <a:pt x="194" y="43"/>
                  </a:lnTo>
                  <a:lnTo>
                    <a:pt x="187" y="34"/>
                  </a:lnTo>
                  <a:lnTo>
                    <a:pt x="178" y="26"/>
                  </a:lnTo>
                  <a:lnTo>
                    <a:pt x="166" y="19"/>
                  </a:lnTo>
                  <a:lnTo>
                    <a:pt x="154" y="12"/>
                  </a:lnTo>
                  <a:lnTo>
                    <a:pt x="140" y="7"/>
                  </a:lnTo>
                  <a:lnTo>
                    <a:pt x="126" y="3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2" y="3"/>
                  </a:lnTo>
                  <a:lnTo>
                    <a:pt x="49" y="7"/>
                  </a:lnTo>
                  <a:lnTo>
                    <a:pt x="37" y="12"/>
                  </a:lnTo>
                  <a:lnTo>
                    <a:pt x="24" y="17"/>
                  </a:lnTo>
                  <a:lnTo>
                    <a:pt x="16" y="26"/>
                  </a:lnTo>
                  <a:lnTo>
                    <a:pt x="9" y="33"/>
                  </a:lnTo>
                  <a:lnTo>
                    <a:pt x="4" y="41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2" y="71"/>
                  </a:lnTo>
                  <a:lnTo>
                    <a:pt x="7" y="79"/>
                  </a:lnTo>
                  <a:lnTo>
                    <a:pt x="14" y="88"/>
                  </a:lnTo>
                  <a:lnTo>
                    <a:pt x="23" y="97"/>
                  </a:lnTo>
                  <a:lnTo>
                    <a:pt x="33" y="103"/>
                  </a:lnTo>
                  <a:lnTo>
                    <a:pt x="45" y="110"/>
                  </a:lnTo>
                  <a:lnTo>
                    <a:pt x="59" y="116"/>
                  </a:lnTo>
                  <a:lnTo>
                    <a:pt x="75" y="119"/>
                  </a:lnTo>
                  <a:lnTo>
                    <a:pt x="90" y="121"/>
                  </a:lnTo>
                  <a:lnTo>
                    <a:pt x="90" y="121"/>
                  </a:lnTo>
                  <a:close/>
                </a:path>
              </a:pathLst>
            </a:custGeom>
            <a:solidFill>
              <a:srgbClr val="E56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4" name="Freeform 1238">
              <a:extLst>
                <a:ext uri="{FF2B5EF4-FFF2-40B4-BE49-F238E27FC236}">
                  <a16:creationId xmlns:a16="http://schemas.microsoft.com/office/drawing/2014/main" id="{49CB0A3F-5BE8-A207-9B38-358246248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482"/>
              <a:ext cx="100" cy="61"/>
            </a:xfrm>
            <a:custGeom>
              <a:avLst/>
              <a:gdLst>
                <a:gd name="T0" fmla="*/ 90 w 201"/>
                <a:gd name="T1" fmla="*/ 121 h 122"/>
                <a:gd name="T2" fmla="*/ 107 w 201"/>
                <a:gd name="T3" fmla="*/ 122 h 122"/>
                <a:gd name="T4" fmla="*/ 123 w 201"/>
                <a:gd name="T5" fmla="*/ 121 h 122"/>
                <a:gd name="T6" fmla="*/ 139 w 201"/>
                <a:gd name="T7" fmla="*/ 119 h 122"/>
                <a:gd name="T8" fmla="*/ 152 w 201"/>
                <a:gd name="T9" fmla="*/ 116 h 122"/>
                <a:gd name="T10" fmla="*/ 164 w 201"/>
                <a:gd name="T11" fmla="*/ 110 h 122"/>
                <a:gd name="T12" fmla="*/ 175 w 201"/>
                <a:gd name="T13" fmla="*/ 105 h 122"/>
                <a:gd name="T14" fmla="*/ 185 w 201"/>
                <a:gd name="T15" fmla="*/ 97 h 122"/>
                <a:gd name="T16" fmla="*/ 192 w 201"/>
                <a:gd name="T17" fmla="*/ 90 h 122"/>
                <a:gd name="T18" fmla="*/ 197 w 201"/>
                <a:gd name="T19" fmla="*/ 81 h 122"/>
                <a:gd name="T20" fmla="*/ 201 w 201"/>
                <a:gd name="T21" fmla="*/ 71 h 122"/>
                <a:gd name="T22" fmla="*/ 201 w 201"/>
                <a:gd name="T23" fmla="*/ 71 h 122"/>
                <a:gd name="T24" fmla="*/ 201 w 201"/>
                <a:gd name="T25" fmla="*/ 60 h 122"/>
                <a:gd name="T26" fmla="*/ 197 w 201"/>
                <a:gd name="T27" fmla="*/ 52 h 122"/>
                <a:gd name="T28" fmla="*/ 194 w 201"/>
                <a:gd name="T29" fmla="*/ 43 h 122"/>
                <a:gd name="T30" fmla="*/ 187 w 201"/>
                <a:gd name="T31" fmla="*/ 34 h 122"/>
                <a:gd name="T32" fmla="*/ 178 w 201"/>
                <a:gd name="T33" fmla="*/ 26 h 122"/>
                <a:gd name="T34" fmla="*/ 166 w 201"/>
                <a:gd name="T35" fmla="*/ 19 h 122"/>
                <a:gd name="T36" fmla="*/ 154 w 201"/>
                <a:gd name="T37" fmla="*/ 12 h 122"/>
                <a:gd name="T38" fmla="*/ 140 w 201"/>
                <a:gd name="T39" fmla="*/ 7 h 122"/>
                <a:gd name="T40" fmla="*/ 126 w 201"/>
                <a:gd name="T41" fmla="*/ 3 h 122"/>
                <a:gd name="T42" fmla="*/ 109 w 201"/>
                <a:gd name="T43" fmla="*/ 1 h 122"/>
                <a:gd name="T44" fmla="*/ 109 w 201"/>
                <a:gd name="T45" fmla="*/ 1 h 122"/>
                <a:gd name="T46" fmla="*/ 94 w 201"/>
                <a:gd name="T47" fmla="*/ 0 h 122"/>
                <a:gd name="T48" fmla="*/ 78 w 201"/>
                <a:gd name="T49" fmla="*/ 1 h 122"/>
                <a:gd name="T50" fmla="*/ 62 w 201"/>
                <a:gd name="T51" fmla="*/ 3 h 122"/>
                <a:gd name="T52" fmla="*/ 49 w 201"/>
                <a:gd name="T53" fmla="*/ 7 h 122"/>
                <a:gd name="T54" fmla="*/ 37 w 201"/>
                <a:gd name="T55" fmla="*/ 12 h 122"/>
                <a:gd name="T56" fmla="*/ 24 w 201"/>
                <a:gd name="T57" fmla="*/ 17 h 122"/>
                <a:gd name="T58" fmla="*/ 16 w 201"/>
                <a:gd name="T59" fmla="*/ 26 h 122"/>
                <a:gd name="T60" fmla="*/ 9 w 201"/>
                <a:gd name="T61" fmla="*/ 33 h 122"/>
                <a:gd name="T62" fmla="*/ 4 w 201"/>
                <a:gd name="T63" fmla="*/ 41 h 122"/>
                <a:gd name="T64" fmla="*/ 0 w 201"/>
                <a:gd name="T65" fmla="*/ 52 h 122"/>
                <a:gd name="T66" fmla="*/ 0 w 201"/>
                <a:gd name="T67" fmla="*/ 52 h 122"/>
                <a:gd name="T68" fmla="*/ 0 w 201"/>
                <a:gd name="T69" fmla="*/ 62 h 122"/>
                <a:gd name="T70" fmla="*/ 2 w 201"/>
                <a:gd name="T71" fmla="*/ 71 h 122"/>
                <a:gd name="T72" fmla="*/ 7 w 201"/>
                <a:gd name="T73" fmla="*/ 79 h 122"/>
                <a:gd name="T74" fmla="*/ 14 w 201"/>
                <a:gd name="T75" fmla="*/ 88 h 122"/>
                <a:gd name="T76" fmla="*/ 23 w 201"/>
                <a:gd name="T77" fmla="*/ 97 h 122"/>
                <a:gd name="T78" fmla="*/ 33 w 201"/>
                <a:gd name="T79" fmla="*/ 103 h 122"/>
                <a:gd name="T80" fmla="*/ 45 w 201"/>
                <a:gd name="T81" fmla="*/ 110 h 122"/>
                <a:gd name="T82" fmla="*/ 59 w 201"/>
                <a:gd name="T83" fmla="*/ 116 h 122"/>
                <a:gd name="T84" fmla="*/ 75 w 201"/>
                <a:gd name="T85" fmla="*/ 119 h 122"/>
                <a:gd name="T86" fmla="*/ 90 w 201"/>
                <a:gd name="T87" fmla="*/ 121 h 122"/>
                <a:gd name="T88" fmla="*/ 90 w 201"/>
                <a:gd name="T89" fmla="*/ 1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1" h="122">
                  <a:moveTo>
                    <a:pt x="90" y="121"/>
                  </a:moveTo>
                  <a:lnTo>
                    <a:pt x="107" y="122"/>
                  </a:lnTo>
                  <a:lnTo>
                    <a:pt x="123" y="121"/>
                  </a:lnTo>
                  <a:lnTo>
                    <a:pt x="139" y="119"/>
                  </a:lnTo>
                  <a:lnTo>
                    <a:pt x="152" y="116"/>
                  </a:lnTo>
                  <a:lnTo>
                    <a:pt x="164" y="110"/>
                  </a:lnTo>
                  <a:lnTo>
                    <a:pt x="175" y="105"/>
                  </a:lnTo>
                  <a:lnTo>
                    <a:pt x="185" y="97"/>
                  </a:lnTo>
                  <a:lnTo>
                    <a:pt x="192" y="90"/>
                  </a:lnTo>
                  <a:lnTo>
                    <a:pt x="197" y="81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1" y="60"/>
                  </a:lnTo>
                  <a:lnTo>
                    <a:pt x="197" y="52"/>
                  </a:lnTo>
                  <a:lnTo>
                    <a:pt x="194" y="43"/>
                  </a:lnTo>
                  <a:lnTo>
                    <a:pt x="187" y="34"/>
                  </a:lnTo>
                  <a:lnTo>
                    <a:pt x="178" y="26"/>
                  </a:lnTo>
                  <a:lnTo>
                    <a:pt x="166" y="19"/>
                  </a:lnTo>
                  <a:lnTo>
                    <a:pt x="154" y="12"/>
                  </a:lnTo>
                  <a:lnTo>
                    <a:pt x="140" y="7"/>
                  </a:lnTo>
                  <a:lnTo>
                    <a:pt x="126" y="3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2" y="3"/>
                  </a:lnTo>
                  <a:lnTo>
                    <a:pt x="49" y="7"/>
                  </a:lnTo>
                  <a:lnTo>
                    <a:pt x="37" y="12"/>
                  </a:lnTo>
                  <a:lnTo>
                    <a:pt x="24" y="17"/>
                  </a:lnTo>
                  <a:lnTo>
                    <a:pt x="16" y="26"/>
                  </a:lnTo>
                  <a:lnTo>
                    <a:pt x="9" y="33"/>
                  </a:lnTo>
                  <a:lnTo>
                    <a:pt x="4" y="41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2" y="71"/>
                  </a:lnTo>
                  <a:lnTo>
                    <a:pt x="7" y="79"/>
                  </a:lnTo>
                  <a:lnTo>
                    <a:pt x="14" y="88"/>
                  </a:lnTo>
                  <a:lnTo>
                    <a:pt x="23" y="97"/>
                  </a:lnTo>
                  <a:lnTo>
                    <a:pt x="33" y="103"/>
                  </a:lnTo>
                  <a:lnTo>
                    <a:pt x="45" y="110"/>
                  </a:lnTo>
                  <a:lnTo>
                    <a:pt x="59" y="116"/>
                  </a:lnTo>
                  <a:lnTo>
                    <a:pt x="75" y="119"/>
                  </a:lnTo>
                  <a:lnTo>
                    <a:pt x="90" y="121"/>
                  </a:lnTo>
                  <a:lnTo>
                    <a:pt x="90" y="121"/>
                  </a:lnTo>
                </a:path>
              </a:pathLst>
            </a:custGeom>
            <a:noFill/>
            <a:ln w="3175">
              <a:solidFill>
                <a:srgbClr val="2600E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5" name="Freeform 1239">
              <a:extLst>
                <a:ext uri="{FF2B5EF4-FFF2-40B4-BE49-F238E27FC236}">
                  <a16:creationId xmlns:a16="http://schemas.microsoft.com/office/drawing/2014/main" id="{22F20228-E8A3-D24E-21B1-4253D679C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2484"/>
              <a:ext cx="93" cy="57"/>
            </a:xfrm>
            <a:custGeom>
              <a:avLst/>
              <a:gdLst>
                <a:gd name="T0" fmla="*/ 85 w 187"/>
                <a:gd name="T1" fmla="*/ 113 h 114"/>
                <a:gd name="T2" fmla="*/ 101 w 187"/>
                <a:gd name="T3" fmla="*/ 114 h 114"/>
                <a:gd name="T4" fmla="*/ 115 w 187"/>
                <a:gd name="T5" fmla="*/ 113 h 114"/>
                <a:gd name="T6" fmla="*/ 128 w 187"/>
                <a:gd name="T7" fmla="*/ 111 h 114"/>
                <a:gd name="T8" fmla="*/ 142 w 187"/>
                <a:gd name="T9" fmla="*/ 107 h 114"/>
                <a:gd name="T10" fmla="*/ 153 w 187"/>
                <a:gd name="T11" fmla="*/ 102 h 114"/>
                <a:gd name="T12" fmla="*/ 163 w 187"/>
                <a:gd name="T13" fmla="*/ 97 h 114"/>
                <a:gd name="T14" fmla="*/ 172 w 187"/>
                <a:gd name="T15" fmla="*/ 90 h 114"/>
                <a:gd name="T16" fmla="*/ 178 w 187"/>
                <a:gd name="T17" fmla="*/ 83 h 114"/>
                <a:gd name="T18" fmla="*/ 184 w 187"/>
                <a:gd name="T19" fmla="*/ 75 h 114"/>
                <a:gd name="T20" fmla="*/ 187 w 187"/>
                <a:gd name="T21" fmla="*/ 66 h 114"/>
                <a:gd name="T22" fmla="*/ 187 w 187"/>
                <a:gd name="T23" fmla="*/ 66 h 114"/>
                <a:gd name="T24" fmla="*/ 187 w 187"/>
                <a:gd name="T25" fmla="*/ 57 h 114"/>
                <a:gd name="T26" fmla="*/ 185 w 187"/>
                <a:gd name="T27" fmla="*/ 49 h 114"/>
                <a:gd name="T28" fmla="*/ 180 w 187"/>
                <a:gd name="T29" fmla="*/ 40 h 114"/>
                <a:gd name="T30" fmla="*/ 173 w 187"/>
                <a:gd name="T31" fmla="*/ 31 h 114"/>
                <a:gd name="T32" fmla="*/ 166 w 187"/>
                <a:gd name="T33" fmla="*/ 24 h 114"/>
                <a:gd name="T34" fmla="*/ 156 w 187"/>
                <a:gd name="T35" fmla="*/ 17 h 114"/>
                <a:gd name="T36" fmla="*/ 144 w 187"/>
                <a:gd name="T37" fmla="*/ 12 h 114"/>
                <a:gd name="T38" fmla="*/ 132 w 187"/>
                <a:gd name="T39" fmla="*/ 7 h 114"/>
                <a:gd name="T40" fmla="*/ 118 w 187"/>
                <a:gd name="T41" fmla="*/ 4 h 114"/>
                <a:gd name="T42" fmla="*/ 102 w 187"/>
                <a:gd name="T43" fmla="*/ 2 h 114"/>
                <a:gd name="T44" fmla="*/ 102 w 187"/>
                <a:gd name="T45" fmla="*/ 2 h 114"/>
                <a:gd name="T46" fmla="*/ 87 w 187"/>
                <a:gd name="T47" fmla="*/ 0 h 114"/>
                <a:gd name="T48" fmla="*/ 73 w 187"/>
                <a:gd name="T49" fmla="*/ 2 h 114"/>
                <a:gd name="T50" fmla="*/ 59 w 187"/>
                <a:gd name="T51" fmla="*/ 4 h 114"/>
                <a:gd name="T52" fmla="*/ 45 w 187"/>
                <a:gd name="T53" fmla="*/ 7 h 114"/>
                <a:gd name="T54" fmla="*/ 35 w 187"/>
                <a:gd name="T55" fmla="*/ 12 h 114"/>
                <a:gd name="T56" fmla="*/ 25 w 187"/>
                <a:gd name="T57" fmla="*/ 17 h 114"/>
                <a:gd name="T58" fmla="*/ 16 w 187"/>
                <a:gd name="T59" fmla="*/ 24 h 114"/>
                <a:gd name="T60" fmla="*/ 9 w 187"/>
                <a:gd name="T61" fmla="*/ 31 h 114"/>
                <a:gd name="T62" fmla="*/ 4 w 187"/>
                <a:gd name="T63" fmla="*/ 40 h 114"/>
                <a:gd name="T64" fmla="*/ 0 w 187"/>
                <a:gd name="T65" fmla="*/ 49 h 114"/>
                <a:gd name="T66" fmla="*/ 0 w 187"/>
                <a:gd name="T67" fmla="*/ 49 h 114"/>
                <a:gd name="T68" fmla="*/ 0 w 187"/>
                <a:gd name="T69" fmla="*/ 57 h 114"/>
                <a:gd name="T70" fmla="*/ 2 w 187"/>
                <a:gd name="T71" fmla="*/ 66 h 114"/>
                <a:gd name="T72" fmla="*/ 7 w 187"/>
                <a:gd name="T73" fmla="*/ 75 h 114"/>
                <a:gd name="T74" fmla="*/ 14 w 187"/>
                <a:gd name="T75" fmla="*/ 83 h 114"/>
                <a:gd name="T76" fmla="*/ 21 w 187"/>
                <a:gd name="T77" fmla="*/ 90 h 114"/>
                <a:gd name="T78" fmla="*/ 32 w 187"/>
                <a:gd name="T79" fmla="*/ 97 h 114"/>
                <a:gd name="T80" fmla="*/ 44 w 187"/>
                <a:gd name="T81" fmla="*/ 102 h 114"/>
                <a:gd name="T82" fmla="*/ 56 w 187"/>
                <a:gd name="T83" fmla="*/ 107 h 114"/>
                <a:gd name="T84" fmla="*/ 70 w 187"/>
                <a:gd name="T85" fmla="*/ 111 h 114"/>
                <a:gd name="T86" fmla="*/ 85 w 187"/>
                <a:gd name="T87" fmla="*/ 113 h 114"/>
                <a:gd name="T88" fmla="*/ 85 w 187"/>
                <a:gd name="T89" fmla="*/ 11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7" h="114">
                  <a:moveTo>
                    <a:pt x="85" y="113"/>
                  </a:moveTo>
                  <a:lnTo>
                    <a:pt x="101" y="114"/>
                  </a:lnTo>
                  <a:lnTo>
                    <a:pt x="115" y="113"/>
                  </a:lnTo>
                  <a:lnTo>
                    <a:pt x="128" y="111"/>
                  </a:lnTo>
                  <a:lnTo>
                    <a:pt x="142" y="107"/>
                  </a:lnTo>
                  <a:lnTo>
                    <a:pt x="153" y="102"/>
                  </a:lnTo>
                  <a:lnTo>
                    <a:pt x="163" y="97"/>
                  </a:lnTo>
                  <a:lnTo>
                    <a:pt x="172" y="90"/>
                  </a:lnTo>
                  <a:lnTo>
                    <a:pt x="178" y="83"/>
                  </a:lnTo>
                  <a:lnTo>
                    <a:pt x="184" y="75"/>
                  </a:lnTo>
                  <a:lnTo>
                    <a:pt x="187" y="66"/>
                  </a:lnTo>
                  <a:lnTo>
                    <a:pt x="187" y="66"/>
                  </a:lnTo>
                  <a:lnTo>
                    <a:pt x="187" y="57"/>
                  </a:lnTo>
                  <a:lnTo>
                    <a:pt x="185" y="49"/>
                  </a:lnTo>
                  <a:lnTo>
                    <a:pt x="180" y="40"/>
                  </a:lnTo>
                  <a:lnTo>
                    <a:pt x="173" y="31"/>
                  </a:lnTo>
                  <a:lnTo>
                    <a:pt x="166" y="24"/>
                  </a:lnTo>
                  <a:lnTo>
                    <a:pt x="156" y="17"/>
                  </a:lnTo>
                  <a:lnTo>
                    <a:pt x="144" y="12"/>
                  </a:lnTo>
                  <a:lnTo>
                    <a:pt x="132" y="7"/>
                  </a:lnTo>
                  <a:lnTo>
                    <a:pt x="118" y="4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87" y="0"/>
                  </a:lnTo>
                  <a:lnTo>
                    <a:pt x="73" y="2"/>
                  </a:lnTo>
                  <a:lnTo>
                    <a:pt x="59" y="4"/>
                  </a:lnTo>
                  <a:lnTo>
                    <a:pt x="45" y="7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24"/>
                  </a:lnTo>
                  <a:lnTo>
                    <a:pt x="9" y="31"/>
                  </a:lnTo>
                  <a:lnTo>
                    <a:pt x="4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7"/>
                  </a:lnTo>
                  <a:lnTo>
                    <a:pt x="2" y="66"/>
                  </a:lnTo>
                  <a:lnTo>
                    <a:pt x="7" y="75"/>
                  </a:lnTo>
                  <a:lnTo>
                    <a:pt x="14" y="83"/>
                  </a:lnTo>
                  <a:lnTo>
                    <a:pt x="21" y="90"/>
                  </a:lnTo>
                  <a:lnTo>
                    <a:pt x="32" y="97"/>
                  </a:lnTo>
                  <a:lnTo>
                    <a:pt x="44" y="102"/>
                  </a:lnTo>
                  <a:lnTo>
                    <a:pt x="56" y="107"/>
                  </a:lnTo>
                  <a:lnTo>
                    <a:pt x="70" y="111"/>
                  </a:lnTo>
                  <a:lnTo>
                    <a:pt x="85" y="113"/>
                  </a:lnTo>
                  <a:lnTo>
                    <a:pt x="85" y="113"/>
                  </a:lnTo>
                  <a:close/>
                </a:path>
              </a:pathLst>
            </a:custGeom>
            <a:solidFill>
              <a:srgbClr val="ED8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6" name="Freeform 1240">
              <a:extLst>
                <a:ext uri="{FF2B5EF4-FFF2-40B4-BE49-F238E27FC236}">
                  <a16:creationId xmlns:a16="http://schemas.microsoft.com/office/drawing/2014/main" id="{A1E16FE9-154B-3CD8-F9B9-36F108EF4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485"/>
              <a:ext cx="86" cy="53"/>
            </a:xfrm>
            <a:custGeom>
              <a:avLst/>
              <a:gdLst>
                <a:gd name="T0" fmla="*/ 76 w 171"/>
                <a:gd name="T1" fmla="*/ 103 h 105"/>
                <a:gd name="T2" fmla="*/ 92 w 171"/>
                <a:gd name="T3" fmla="*/ 105 h 105"/>
                <a:gd name="T4" fmla="*/ 104 w 171"/>
                <a:gd name="T5" fmla="*/ 103 h 105"/>
                <a:gd name="T6" fmla="*/ 118 w 171"/>
                <a:gd name="T7" fmla="*/ 102 h 105"/>
                <a:gd name="T8" fmla="*/ 130 w 171"/>
                <a:gd name="T9" fmla="*/ 98 h 105"/>
                <a:gd name="T10" fmla="*/ 140 w 171"/>
                <a:gd name="T11" fmla="*/ 95 h 105"/>
                <a:gd name="T12" fmla="*/ 149 w 171"/>
                <a:gd name="T13" fmla="*/ 90 h 105"/>
                <a:gd name="T14" fmla="*/ 158 w 171"/>
                <a:gd name="T15" fmla="*/ 83 h 105"/>
                <a:gd name="T16" fmla="*/ 165 w 171"/>
                <a:gd name="T17" fmla="*/ 76 h 105"/>
                <a:gd name="T18" fmla="*/ 168 w 171"/>
                <a:gd name="T19" fmla="*/ 69 h 105"/>
                <a:gd name="T20" fmla="*/ 171 w 171"/>
                <a:gd name="T21" fmla="*/ 60 h 105"/>
                <a:gd name="T22" fmla="*/ 171 w 171"/>
                <a:gd name="T23" fmla="*/ 60 h 105"/>
                <a:gd name="T24" fmla="*/ 171 w 171"/>
                <a:gd name="T25" fmla="*/ 52 h 105"/>
                <a:gd name="T26" fmla="*/ 170 w 171"/>
                <a:gd name="T27" fmla="*/ 45 h 105"/>
                <a:gd name="T28" fmla="*/ 165 w 171"/>
                <a:gd name="T29" fmla="*/ 36 h 105"/>
                <a:gd name="T30" fmla="*/ 159 w 171"/>
                <a:gd name="T31" fmla="*/ 29 h 105"/>
                <a:gd name="T32" fmla="*/ 152 w 171"/>
                <a:gd name="T33" fmla="*/ 22 h 105"/>
                <a:gd name="T34" fmla="*/ 142 w 171"/>
                <a:gd name="T35" fmla="*/ 15 h 105"/>
                <a:gd name="T36" fmla="*/ 132 w 171"/>
                <a:gd name="T37" fmla="*/ 10 h 105"/>
                <a:gd name="T38" fmla="*/ 120 w 171"/>
                <a:gd name="T39" fmla="*/ 7 h 105"/>
                <a:gd name="T40" fmla="*/ 108 w 171"/>
                <a:gd name="T41" fmla="*/ 3 h 105"/>
                <a:gd name="T42" fmla="*/ 94 w 171"/>
                <a:gd name="T43" fmla="*/ 1 h 105"/>
                <a:gd name="T44" fmla="*/ 94 w 171"/>
                <a:gd name="T45" fmla="*/ 1 h 105"/>
                <a:gd name="T46" fmla="*/ 80 w 171"/>
                <a:gd name="T47" fmla="*/ 0 h 105"/>
                <a:gd name="T48" fmla="*/ 66 w 171"/>
                <a:gd name="T49" fmla="*/ 1 h 105"/>
                <a:gd name="T50" fmla="*/ 54 w 171"/>
                <a:gd name="T51" fmla="*/ 3 h 105"/>
                <a:gd name="T52" fmla="*/ 42 w 171"/>
                <a:gd name="T53" fmla="*/ 7 h 105"/>
                <a:gd name="T54" fmla="*/ 30 w 171"/>
                <a:gd name="T55" fmla="*/ 10 h 105"/>
                <a:gd name="T56" fmla="*/ 21 w 171"/>
                <a:gd name="T57" fmla="*/ 15 h 105"/>
                <a:gd name="T58" fmla="*/ 12 w 171"/>
                <a:gd name="T59" fmla="*/ 22 h 105"/>
                <a:gd name="T60" fmla="*/ 7 w 171"/>
                <a:gd name="T61" fmla="*/ 29 h 105"/>
                <a:gd name="T62" fmla="*/ 2 w 171"/>
                <a:gd name="T63" fmla="*/ 36 h 105"/>
                <a:gd name="T64" fmla="*/ 0 w 171"/>
                <a:gd name="T65" fmla="*/ 45 h 105"/>
                <a:gd name="T66" fmla="*/ 0 w 171"/>
                <a:gd name="T67" fmla="*/ 45 h 105"/>
                <a:gd name="T68" fmla="*/ 0 w 171"/>
                <a:gd name="T69" fmla="*/ 53 h 105"/>
                <a:gd name="T70" fmla="*/ 2 w 171"/>
                <a:gd name="T71" fmla="*/ 60 h 105"/>
                <a:gd name="T72" fmla="*/ 6 w 171"/>
                <a:gd name="T73" fmla="*/ 69 h 105"/>
                <a:gd name="T74" fmla="*/ 11 w 171"/>
                <a:gd name="T75" fmla="*/ 76 h 105"/>
                <a:gd name="T76" fmla="*/ 19 w 171"/>
                <a:gd name="T77" fmla="*/ 83 h 105"/>
                <a:gd name="T78" fmla="*/ 28 w 171"/>
                <a:gd name="T79" fmla="*/ 90 h 105"/>
                <a:gd name="T80" fmla="*/ 38 w 171"/>
                <a:gd name="T81" fmla="*/ 95 h 105"/>
                <a:gd name="T82" fmla="*/ 50 w 171"/>
                <a:gd name="T83" fmla="*/ 98 h 105"/>
                <a:gd name="T84" fmla="*/ 63 w 171"/>
                <a:gd name="T85" fmla="*/ 102 h 105"/>
                <a:gd name="T86" fmla="*/ 76 w 171"/>
                <a:gd name="T87" fmla="*/ 103 h 105"/>
                <a:gd name="T88" fmla="*/ 76 w 171"/>
                <a:gd name="T89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1" h="105">
                  <a:moveTo>
                    <a:pt x="76" y="103"/>
                  </a:moveTo>
                  <a:lnTo>
                    <a:pt x="92" y="105"/>
                  </a:lnTo>
                  <a:lnTo>
                    <a:pt x="104" y="103"/>
                  </a:lnTo>
                  <a:lnTo>
                    <a:pt x="118" y="102"/>
                  </a:lnTo>
                  <a:lnTo>
                    <a:pt x="130" y="98"/>
                  </a:lnTo>
                  <a:lnTo>
                    <a:pt x="140" y="95"/>
                  </a:lnTo>
                  <a:lnTo>
                    <a:pt x="149" y="90"/>
                  </a:lnTo>
                  <a:lnTo>
                    <a:pt x="158" y="83"/>
                  </a:lnTo>
                  <a:lnTo>
                    <a:pt x="165" y="76"/>
                  </a:lnTo>
                  <a:lnTo>
                    <a:pt x="168" y="69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52"/>
                  </a:lnTo>
                  <a:lnTo>
                    <a:pt x="170" y="45"/>
                  </a:lnTo>
                  <a:lnTo>
                    <a:pt x="165" y="36"/>
                  </a:lnTo>
                  <a:lnTo>
                    <a:pt x="159" y="29"/>
                  </a:lnTo>
                  <a:lnTo>
                    <a:pt x="152" y="22"/>
                  </a:lnTo>
                  <a:lnTo>
                    <a:pt x="142" y="15"/>
                  </a:lnTo>
                  <a:lnTo>
                    <a:pt x="132" y="10"/>
                  </a:lnTo>
                  <a:lnTo>
                    <a:pt x="120" y="7"/>
                  </a:lnTo>
                  <a:lnTo>
                    <a:pt x="108" y="3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80" y="0"/>
                  </a:lnTo>
                  <a:lnTo>
                    <a:pt x="66" y="1"/>
                  </a:lnTo>
                  <a:lnTo>
                    <a:pt x="54" y="3"/>
                  </a:lnTo>
                  <a:lnTo>
                    <a:pt x="42" y="7"/>
                  </a:lnTo>
                  <a:lnTo>
                    <a:pt x="30" y="10"/>
                  </a:lnTo>
                  <a:lnTo>
                    <a:pt x="21" y="15"/>
                  </a:lnTo>
                  <a:lnTo>
                    <a:pt x="12" y="22"/>
                  </a:lnTo>
                  <a:lnTo>
                    <a:pt x="7" y="29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2" y="60"/>
                  </a:lnTo>
                  <a:lnTo>
                    <a:pt x="6" y="69"/>
                  </a:lnTo>
                  <a:lnTo>
                    <a:pt x="11" y="76"/>
                  </a:lnTo>
                  <a:lnTo>
                    <a:pt x="19" y="83"/>
                  </a:lnTo>
                  <a:lnTo>
                    <a:pt x="28" y="90"/>
                  </a:lnTo>
                  <a:lnTo>
                    <a:pt x="38" y="95"/>
                  </a:lnTo>
                  <a:lnTo>
                    <a:pt x="50" y="98"/>
                  </a:lnTo>
                  <a:lnTo>
                    <a:pt x="63" y="102"/>
                  </a:lnTo>
                  <a:lnTo>
                    <a:pt x="76" y="103"/>
                  </a:lnTo>
                  <a:lnTo>
                    <a:pt x="76" y="103"/>
                  </a:lnTo>
                  <a:close/>
                </a:path>
              </a:pathLst>
            </a:custGeom>
            <a:solidFill>
              <a:srgbClr val="F6B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7" name="Freeform 1241">
              <a:extLst>
                <a:ext uri="{FF2B5EF4-FFF2-40B4-BE49-F238E27FC236}">
                  <a16:creationId xmlns:a16="http://schemas.microsoft.com/office/drawing/2014/main" id="{C1E6D9BC-EDD1-82F2-1F96-5AB1919CA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487"/>
              <a:ext cx="78" cy="48"/>
            </a:xfrm>
            <a:custGeom>
              <a:avLst/>
              <a:gdLst>
                <a:gd name="T0" fmla="*/ 70 w 157"/>
                <a:gd name="T1" fmla="*/ 95 h 97"/>
                <a:gd name="T2" fmla="*/ 83 w 157"/>
                <a:gd name="T3" fmla="*/ 97 h 97"/>
                <a:gd name="T4" fmla="*/ 96 w 157"/>
                <a:gd name="T5" fmla="*/ 95 h 97"/>
                <a:gd name="T6" fmla="*/ 107 w 157"/>
                <a:gd name="T7" fmla="*/ 93 h 97"/>
                <a:gd name="T8" fmla="*/ 119 w 157"/>
                <a:gd name="T9" fmla="*/ 92 h 97"/>
                <a:gd name="T10" fmla="*/ 127 w 157"/>
                <a:gd name="T11" fmla="*/ 87 h 97"/>
                <a:gd name="T12" fmla="*/ 136 w 157"/>
                <a:gd name="T13" fmla="*/ 83 h 97"/>
                <a:gd name="T14" fmla="*/ 145 w 157"/>
                <a:gd name="T15" fmla="*/ 76 h 97"/>
                <a:gd name="T16" fmla="*/ 150 w 157"/>
                <a:gd name="T17" fmla="*/ 71 h 97"/>
                <a:gd name="T18" fmla="*/ 153 w 157"/>
                <a:gd name="T19" fmla="*/ 64 h 97"/>
                <a:gd name="T20" fmla="*/ 157 w 157"/>
                <a:gd name="T21" fmla="*/ 55 h 97"/>
                <a:gd name="T22" fmla="*/ 157 w 157"/>
                <a:gd name="T23" fmla="*/ 55 h 97"/>
                <a:gd name="T24" fmla="*/ 157 w 157"/>
                <a:gd name="T25" fmla="*/ 49 h 97"/>
                <a:gd name="T26" fmla="*/ 155 w 157"/>
                <a:gd name="T27" fmla="*/ 42 h 97"/>
                <a:gd name="T28" fmla="*/ 152 w 157"/>
                <a:gd name="T29" fmla="*/ 33 h 97"/>
                <a:gd name="T30" fmla="*/ 145 w 157"/>
                <a:gd name="T31" fmla="*/ 26 h 97"/>
                <a:gd name="T32" fmla="*/ 138 w 157"/>
                <a:gd name="T33" fmla="*/ 21 h 97"/>
                <a:gd name="T34" fmla="*/ 131 w 157"/>
                <a:gd name="T35" fmla="*/ 16 h 97"/>
                <a:gd name="T36" fmla="*/ 121 w 157"/>
                <a:gd name="T37" fmla="*/ 10 h 97"/>
                <a:gd name="T38" fmla="*/ 110 w 157"/>
                <a:gd name="T39" fmla="*/ 7 h 97"/>
                <a:gd name="T40" fmla="*/ 98 w 157"/>
                <a:gd name="T41" fmla="*/ 4 h 97"/>
                <a:gd name="T42" fmla="*/ 86 w 157"/>
                <a:gd name="T43" fmla="*/ 2 h 97"/>
                <a:gd name="T44" fmla="*/ 86 w 157"/>
                <a:gd name="T45" fmla="*/ 2 h 97"/>
                <a:gd name="T46" fmla="*/ 72 w 157"/>
                <a:gd name="T47" fmla="*/ 0 h 97"/>
                <a:gd name="T48" fmla="*/ 60 w 157"/>
                <a:gd name="T49" fmla="*/ 2 h 97"/>
                <a:gd name="T50" fmla="*/ 48 w 157"/>
                <a:gd name="T51" fmla="*/ 4 h 97"/>
                <a:gd name="T52" fmla="*/ 38 w 157"/>
                <a:gd name="T53" fmla="*/ 5 h 97"/>
                <a:gd name="T54" fmla="*/ 27 w 157"/>
                <a:gd name="T55" fmla="*/ 10 h 97"/>
                <a:gd name="T56" fmla="*/ 19 w 157"/>
                <a:gd name="T57" fmla="*/ 14 h 97"/>
                <a:gd name="T58" fmla="*/ 12 w 157"/>
                <a:gd name="T59" fmla="*/ 21 h 97"/>
                <a:gd name="T60" fmla="*/ 6 w 157"/>
                <a:gd name="T61" fmla="*/ 26 h 97"/>
                <a:gd name="T62" fmla="*/ 1 w 157"/>
                <a:gd name="T63" fmla="*/ 33 h 97"/>
                <a:gd name="T64" fmla="*/ 0 w 157"/>
                <a:gd name="T65" fmla="*/ 42 h 97"/>
                <a:gd name="T66" fmla="*/ 0 w 157"/>
                <a:gd name="T67" fmla="*/ 42 h 97"/>
                <a:gd name="T68" fmla="*/ 0 w 157"/>
                <a:gd name="T69" fmla="*/ 49 h 97"/>
                <a:gd name="T70" fmla="*/ 1 w 157"/>
                <a:gd name="T71" fmla="*/ 55 h 97"/>
                <a:gd name="T72" fmla="*/ 5 w 157"/>
                <a:gd name="T73" fmla="*/ 64 h 97"/>
                <a:gd name="T74" fmla="*/ 10 w 157"/>
                <a:gd name="T75" fmla="*/ 71 h 97"/>
                <a:gd name="T76" fmla="*/ 17 w 157"/>
                <a:gd name="T77" fmla="*/ 76 h 97"/>
                <a:gd name="T78" fmla="*/ 25 w 157"/>
                <a:gd name="T79" fmla="*/ 81 h 97"/>
                <a:gd name="T80" fmla="*/ 36 w 157"/>
                <a:gd name="T81" fmla="*/ 87 h 97"/>
                <a:gd name="T82" fmla="*/ 46 w 157"/>
                <a:gd name="T83" fmla="*/ 90 h 97"/>
                <a:gd name="T84" fmla="*/ 58 w 157"/>
                <a:gd name="T85" fmla="*/ 93 h 97"/>
                <a:gd name="T86" fmla="*/ 70 w 157"/>
                <a:gd name="T87" fmla="*/ 95 h 97"/>
                <a:gd name="T88" fmla="*/ 70 w 157"/>
                <a:gd name="T89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7" h="97">
                  <a:moveTo>
                    <a:pt x="70" y="95"/>
                  </a:moveTo>
                  <a:lnTo>
                    <a:pt x="83" y="97"/>
                  </a:lnTo>
                  <a:lnTo>
                    <a:pt x="96" y="95"/>
                  </a:lnTo>
                  <a:lnTo>
                    <a:pt x="107" y="93"/>
                  </a:lnTo>
                  <a:lnTo>
                    <a:pt x="119" y="92"/>
                  </a:lnTo>
                  <a:lnTo>
                    <a:pt x="127" y="87"/>
                  </a:lnTo>
                  <a:lnTo>
                    <a:pt x="136" y="83"/>
                  </a:lnTo>
                  <a:lnTo>
                    <a:pt x="145" y="76"/>
                  </a:lnTo>
                  <a:lnTo>
                    <a:pt x="150" y="71"/>
                  </a:lnTo>
                  <a:lnTo>
                    <a:pt x="153" y="64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57" y="49"/>
                  </a:lnTo>
                  <a:lnTo>
                    <a:pt x="155" y="42"/>
                  </a:lnTo>
                  <a:lnTo>
                    <a:pt x="152" y="33"/>
                  </a:lnTo>
                  <a:lnTo>
                    <a:pt x="145" y="26"/>
                  </a:lnTo>
                  <a:lnTo>
                    <a:pt x="138" y="21"/>
                  </a:lnTo>
                  <a:lnTo>
                    <a:pt x="131" y="16"/>
                  </a:lnTo>
                  <a:lnTo>
                    <a:pt x="121" y="10"/>
                  </a:lnTo>
                  <a:lnTo>
                    <a:pt x="110" y="7"/>
                  </a:lnTo>
                  <a:lnTo>
                    <a:pt x="98" y="4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60" y="2"/>
                  </a:lnTo>
                  <a:lnTo>
                    <a:pt x="48" y="4"/>
                  </a:lnTo>
                  <a:lnTo>
                    <a:pt x="38" y="5"/>
                  </a:lnTo>
                  <a:lnTo>
                    <a:pt x="27" y="10"/>
                  </a:lnTo>
                  <a:lnTo>
                    <a:pt x="19" y="14"/>
                  </a:lnTo>
                  <a:lnTo>
                    <a:pt x="12" y="21"/>
                  </a:lnTo>
                  <a:lnTo>
                    <a:pt x="6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1" y="55"/>
                  </a:lnTo>
                  <a:lnTo>
                    <a:pt x="5" y="64"/>
                  </a:lnTo>
                  <a:lnTo>
                    <a:pt x="10" y="71"/>
                  </a:lnTo>
                  <a:lnTo>
                    <a:pt x="17" y="76"/>
                  </a:lnTo>
                  <a:lnTo>
                    <a:pt x="25" y="81"/>
                  </a:lnTo>
                  <a:lnTo>
                    <a:pt x="36" y="87"/>
                  </a:lnTo>
                  <a:lnTo>
                    <a:pt x="46" y="90"/>
                  </a:lnTo>
                  <a:lnTo>
                    <a:pt x="58" y="93"/>
                  </a:lnTo>
                  <a:lnTo>
                    <a:pt x="70" y="95"/>
                  </a:lnTo>
                  <a:lnTo>
                    <a:pt x="70" y="95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8" name="Freeform 1242">
              <a:extLst>
                <a:ext uri="{FF2B5EF4-FFF2-40B4-BE49-F238E27FC236}">
                  <a16:creationId xmlns:a16="http://schemas.microsoft.com/office/drawing/2014/main" id="{D8C72338-F583-5E6B-49AC-03583FFA6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491"/>
              <a:ext cx="68" cy="41"/>
            </a:xfrm>
            <a:custGeom>
              <a:avLst/>
              <a:gdLst>
                <a:gd name="T0" fmla="*/ 62 w 136"/>
                <a:gd name="T1" fmla="*/ 83 h 83"/>
                <a:gd name="T2" fmla="*/ 73 w 136"/>
                <a:gd name="T3" fmla="*/ 83 h 83"/>
                <a:gd name="T4" fmla="*/ 83 w 136"/>
                <a:gd name="T5" fmla="*/ 83 h 83"/>
                <a:gd name="T6" fmla="*/ 93 w 136"/>
                <a:gd name="T7" fmla="*/ 81 h 83"/>
                <a:gd name="T8" fmla="*/ 104 w 136"/>
                <a:gd name="T9" fmla="*/ 80 h 83"/>
                <a:gd name="T10" fmla="*/ 112 w 136"/>
                <a:gd name="T11" fmla="*/ 76 h 83"/>
                <a:gd name="T12" fmla="*/ 119 w 136"/>
                <a:gd name="T13" fmla="*/ 71 h 83"/>
                <a:gd name="T14" fmla="*/ 126 w 136"/>
                <a:gd name="T15" fmla="*/ 67 h 83"/>
                <a:gd name="T16" fmla="*/ 131 w 136"/>
                <a:gd name="T17" fmla="*/ 61 h 83"/>
                <a:gd name="T18" fmla="*/ 135 w 136"/>
                <a:gd name="T19" fmla="*/ 55 h 83"/>
                <a:gd name="T20" fmla="*/ 136 w 136"/>
                <a:gd name="T21" fmla="*/ 48 h 83"/>
                <a:gd name="T22" fmla="*/ 136 w 136"/>
                <a:gd name="T23" fmla="*/ 48 h 83"/>
                <a:gd name="T24" fmla="*/ 136 w 136"/>
                <a:gd name="T25" fmla="*/ 42 h 83"/>
                <a:gd name="T26" fmla="*/ 135 w 136"/>
                <a:gd name="T27" fmla="*/ 35 h 83"/>
                <a:gd name="T28" fmla="*/ 131 w 136"/>
                <a:gd name="T29" fmla="*/ 29 h 83"/>
                <a:gd name="T30" fmla="*/ 128 w 136"/>
                <a:gd name="T31" fmla="*/ 22 h 83"/>
                <a:gd name="T32" fmla="*/ 121 w 136"/>
                <a:gd name="T33" fmla="*/ 17 h 83"/>
                <a:gd name="T34" fmla="*/ 114 w 136"/>
                <a:gd name="T35" fmla="*/ 12 h 83"/>
                <a:gd name="T36" fmla="*/ 105 w 136"/>
                <a:gd name="T37" fmla="*/ 9 h 83"/>
                <a:gd name="T38" fmla="*/ 95 w 136"/>
                <a:gd name="T39" fmla="*/ 5 h 83"/>
                <a:gd name="T40" fmla="*/ 86 w 136"/>
                <a:gd name="T41" fmla="*/ 3 h 83"/>
                <a:gd name="T42" fmla="*/ 74 w 136"/>
                <a:gd name="T43" fmla="*/ 2 h 83"/>
                <a:gd name="T44" fmla="*/ 74 w 136"/>
                <a:gd name="T45" fmla="*/ 2 h 83"/>
                <a:gd name="T46" fmla="*/ 64 w 136"/>
                <a:gd name="T47" fmla="*/ 0 h 83"/>
                <a:gd name="T48" fmla="*/ 52 w 136"/>
                <a:gd name="T49" fmla="*/ 2 h 83"/>
                <a:gd name="T50" fmla="*/ 43 w 136"/>
                <a:gd name="T51" fmla="*/ 2 h 83"/>
                <a:gd name="T52" fmla="*/ 33 w 136"/>
                <a:gd name="T53" fmla="*/ 5 h 83"/>
                <a:gd name="T54" fmla="*/ 24 w 136"/>
                <a:gd name="T55" fmla="*/ 9 h 83"/>
                <a:gd name="T56" fmla="*/ 17 w 136"/>
                <a:gd name="T57" fmla="*/ 12 h 83"/>
                <a:gd name="T58" fmla="*/ 10 w 136"/>
                <a:gd name="T59" fmla="*/ 17 h 83"/>
                <a:gd name="T60" fmla="*/ 5 w 136"/>
                <a:gd name="T61" fmla="*/ 22 h 83"/>
                <a:gd name="T62" fmla="*/ 2 w 136"/>
                <a:gd name="T63" fmla="*/ 29 h 83"/>
                <a:gd name="T64" fmla="*/ 0 w 136"/>
                <a:gd name="T65" fmla="*/ 35 h 83"/>
                <a:gd name="T66" fmla="*/ 0 w 136"/>
                <a:gd name="T67" fmla="*/ 35 h 83"/>
                <a:gd name="T68" fmla="*/ 0 w 136"/>
                <a:gd name="T69" fmla="*/ 42 h 83"/>
                <a:gd name="T70" fmla="*/ 2 w 136"/>
                <a:gd name="T71" fmla="*/ 48 h 83"/>
                <a:gd name="T72" fmla="*/ 5 w 136"/>
                <a:gd name="T73" fmla="*/ 55 h 83"/>
                <a:gd name="T74" fmla="*/ 9 w 136"/>
                <a:gd name="T75" fmla="*/ 61 h 83"/>
                <a:gd name="T76" fmla="*/ 15 w 136"/>
                <a:gd name="T77" fmla="*/ 66 h 83"/>
                <a:gd name="T78" fmla="*/ 22 w 136"/>
                <a:gd name="T79" fmla="*/ 71 h 83"/>
                <a:gd name="T80" fmla="*/ 31 w 136"/>
                <a:gd name="T81" fmla="*/ 76 h 83"/>
                <a:gd name="T82" fmla="*/ 40 w 136"/>
                <a:gd name="T83" fmla="*/ 80 h 83"/>
                <a:gd name="T84" fmla="*/ 50 w 136"/>
                <a:gd name="T85" fmla="*/ 81 h 83"/>
                <a:gd name="T86" fmla="*/ 62 w 136"/>
                <a:gd name="T87" fmla="*/ 83 h 83"/>
                <a:gd name="T88" fmla="*/ 62 w 136"/>
                <a:gd name="T8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6" h="83">
                  <a:moveTo>
                    <a:pt x="62" y="83"/>
                  </a:moveTo>
                  <a:lnTo>
                    <a:pt x="73" y="83"/>
                  </a:lnTo>
                  <a:lnTo>
                    <a:pt x="83" y="83"/>
                  </a:lnTo>
                  <a:lnTo>
                    <a:pt x="93" y="81"/>
                  </a:lnTo>
                  <a:lnTo>
                    <a:pt x="104" y="80"/>
                  </a:lnTo>
                  <a:lnTo>
                    <a:pt x="112" y="76"/>
                  </a:lnTo>
                  <a:lnTo>
                    <a:pt x="119" y="71"/>
                  </a:lnTo>
                  <a:lnTo>
                    <a:pt x="126" y="67"/>
                  </a:lnTo>
                  <a:lnTo>
                    <a:pt x="131" y="61"/>
                  </a:lnTo>
                  <a:lnTo>
                    <a:pt x="135" y="55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6" y="42"/>
                  </a:lnTo>
                  <a:lnTo>
                    <a:pt x="135" y="35"/>
                  </a:lnTo>
                  <a:lnTo>
                    <a:pt x="131" y="29"/>
                  </a:lnTo>
                  <a:lnTo>
                    <a:pt x="128" y="22"/>
                  </a:lnTo>
                  <a:lnTo>
                    <a:pt x="121" y="17"/>
                  </a:lnTo>
                  <a:lnTo>
                    <a:pt x="114" y="12"/>
                  </a:lnTo>
                  <a:lnTo>
                    <a:pt x="105" y="9"/>
                  </a:lnTo>
                  <a:lnTo>
                    <a:pt x="95" y="5"/>
                  </a:lnTo>
                  <a:lnTo>
                    <a:pt x="86" y="3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2" y="2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7" y="12"/>
                  </a:lnTo>
                  <a:lnTo>
                    <a:pt x="10" y="17"/>
                  </a:lnTo>
                  <a:lnTo>
                    <a:pt x="5" y="22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5" y="55"/>
                  </a:lnTo>
                  <a:lnTo>
                    <a:pt x="9" y="61"/>
                  </a:lnTo>
                  <a:lnTo>
                    <a:pt x="15" y="66"/>
                  </a:lnTo>
                  <a:lnTo>
                    <a:pt x="22" y="71"/>
                  </a:lnTo>
                  <a:lnTo>
                    <a:pt x="31" y="76"/>
                  </a:lnTo>
                  <a:lnTo>
                    <a:pt x="40" y="80"/>
                  </a:lnTo>
                  <a:lnTo>
                    <a:pt x="50" y="81"/>
                  </a:lnTo>
                  <a:lnTo>
                    <a:pt x="62" y="83"/>
                  </a:lnTo>
                  <a:lnTo>
                    <a:pt x="62" y="83"/>
                  </a:lnTo>
                  <a:close/>
                </a:path>
              </a:pathLst>
            </a:custGeom>
            <a:solidFill>
              <a:srgbClr val="F4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9" name="Freeform 1243">
              <a:extLst>
                <a:ext uri="{FF2B5EF4-FFF2-40B4-BE49-F238E27FC236}">
                  <a16:creationId xmlns:a16="http://schemas.microsoft.com/office/drawing/2014/main" id="{1B468BE5-6F33-190A-E0B7-EF9DF8A5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494"/>
              <a:ext cx="58" cy="35"/>
            </a:xfrm>
            <a:custGeom>
              <a:avLst/>
              <a:gdLst>
                <a:gd name="T0" fmla="*/ 52 w 116"/>
                <a:gd name="T1" fmla="*/ 71 h 71"/>
                <a:gd name="T2" fmla="*/ 63 w 116"/>
                <a:gd name="T3" fmla="*/ 71 h 71"/>
                <a:gd name="T4" fmla="*/ 71 w 116"/>
                <a:gd name="T5" fmla="*/ 71 h 71"/>
                <a:gd name="T6" fmla="*/ 80 w 116"/>
                <a:gd name="T7" fmla="*/ 69 h 71"/>
                <a:gd name="T8" fmla="*/ 88 w 116"/>
                <a:gd name="T9" fmla="*/ 67 h 71"/>
                <a:gd name="T10" fmla="*/ 95 w 116"/>
                <a:gd name="T11" fmla="*/ 64 h 71"/>
                <a:gd name="T12" fmla="*/ 102 w 116"/>
                <a:gd name="T13" fmla="*/ 60 h 71"/>
                <a:gd name="T14" fmla="*/ 107 w 116"/>
                <a:gd name="T15" fmla="*/ 57 h 71"/>
                <a:gd name="T16" fmla="*/ 111 w 116"/>
                <a:gd name="T17" fmla="*/ 52 h 71"/>
                <a:gd name="T18" fmla="*/ 114 w 116"/>
                <a:gd name="T19" fmla="*/ 47 h 71"/>
                <a:gd name="T20" fmla="*/ 116 w 116"/>
                <a:gd name="T21" fmla="*/ 41 h 71"/>
                <a:gd name="T22" fmla="*/ 116 w 116"/>
                <a:gd name="T23" fmla="*/ 41 h 71"/>
                <a:gd name="T24" fmla="*/ 116 w 116"/>
                <a:gd name="T25" fmla="*/ 36 h 71"/>
                <a:gd name="T26" fmla="*/ 114 w 116"/>
                <a:gd name="T27" fmla="*/ 29 h 71"/>
                <a:gd name="T28" fmla="*/ 113 w 116"/>
                <a:gd name="T29" fmla="*/ 24 h 71"/>
                <a:gd name="T30" fmla="*/ 109 w 116"/>
                <a:gd name="T31" fmla="*/ 19 h 71"/>
                <a:gd name="T32" fmla="*/ 104 w 116"/>
                <a:gd name="T33" fmla="*/ 15 h 71"/>
                <a:gd name="T34" fmla="*/ 97 w 116"/>
                <a:gd name="T35" fmla="*/ 10 h 71"/>
                <a:gd name="T36" fmla="*/ 90 w 116"/>
                <a:gd name="T37" fmla="*/ 7 h 71"/>
                <a:gd name="T38" fmla="*/ 82 w 116"/>
                <a:gd name="T39" fmla="*/ 3 h 71"/>
                <a:gd name="T40" fmla="*/ 73 w 116"/>
                <a:gd name="T41" fmla="*/ 2 h 71"/>
                <a:gd name="T42" fmla="*/ 64 w 116"/>
                <a:gd name="T43" fmla="*/ 0 h 71"/>
                <a:gd name="T44" fmla="*/ 64 w 116"/>
                <a:gd name="T45" fmla="*/ 0 h 71"/>
                <a:gd name="T46" fmla="*/ 54 w 116"/>
                <a:gd name="T47" fmla="*/ 0 h 71"/>
                <a:gd name="T48" fmla="*/ 45 w 116"/>
                <a:gd name="T49" fmla="*/ 0 h 71"/>
                <a:gd name="T50" fmla="*/ 37 w 116"/>
                <a:gd name="T51" fmla="*/ 2 h 71"/>
                <a:gd name="T52" fmla="*/ 28 w 116"/>
                <a:gd name="T53" fmla="*/ 3 h 71"/>
                <a:gd name="T54" fmla="*/ 21 w 116"/>
                <a:gd name="T55" fmla="*/ 7 h 71"/>
                <a:gd name="T56" fmla="*/ 14 w 116"/>
                <a:gd name="T57" fmla="*/ 10 h 71"/>
                <a:gd name="T58" fmla="*/ 9 w 116"/>
                <a:gd name="T59" fmla="*/ 14 h 71"/>
                <a:gd name="T60" fmla="*/ 4 w 116"/>
                <a:gd name="T61" fmla="*/ 19 h 71"/>
                <a:gd name="T62" fmla="*/ 2 w 116"/>
                <a:gd name="T63" fmla="*/ 24 h 71"/>
                <a:gd name="T64" fmla="*/ 0 w 116"/>
                <a:gd name="T65" fmla="*/ 29 h 71"/>
                <a:gd name="T66" fmla="*/ 0 w 116"/>
                <a:gd name="T67" fmla="*/ 29 h 71"/>
                <a:gd name="T68" fmla="*/ 0 w 116"/>
                <a:gd name="T69" fmla="*/ 36 h 71"/>
                <a:gd name="T70" fmla="*/ 0 w 116"/>
                <a:gd name="T71" fmla="*/ 41 h 71"/>
                <a:gd name="T72" fmla="*/ 4 w 116"/>
                <a:gd name="T73" fmla="*/ 47 h 71"/>
                <a:gd name="T74" fmla="*/ 7 w 116"/>
                <a:gd name="T75" fmla="*/ 52 h 71"/>
                <a:gd name="T76" fmla="*/ 12 w 116"/>
                <a:gd name="T77" fmla="*/ 57 h 71"/>
                <a:gd name="T78" fmla="*/ 19 w 116"/>
                <a:gd name="T79" fmla="*/ 60 h 71"/>
                <a:gd name="T80" fmla="*/ 26 w 116"/>
                <a:gd name="T81" fmla="*/ 64 h 71"/>
                <a:gd name="T82" fmla="*/ 35 w 116"/>
                <a:gd name="T83" fmla="*/ 67 h 71"/>
                <a:gd name="T84" fmla="*/ 44 w 116"/>
                <a:gd name="T85" fmla="*/ 69 h 71"/>
                <a:gd name="T86" fmla="*/ 52 w 116"/>
                <a:gd name="T87" fmla="*/ 71 h 71"/>
                <a:gd name="T88" fmla="*/ 52 w 116"/>
                <a:gd name="T8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71">
                  <a:moveTo>
                    <a:pt x="52" y="71"/>
                  </a:moveTo>
                  <a:lnTo>
                    <a:pt x="63" y="71"/>
                  </a:lnTo>
                  <a:lnTo>
                    <a:pt x="71" y="71"/>
                  </a:lnTo>
                  <a:lnTo>
                    <a:pt x="80" y="69"/>
                  </a:lnTo>
                  <a:lnTo>
                    <a:pt x="88" y="67"/>
                  </a:lnTo>
                  <a:lnTo>
                    <a:pt x="95" y="64"/>
                  </a:lnTo>
                  <a:lnTo>
                    <a:pt x="102" y="60"/>
                  </a:lnTo>
                  <a:lnTo>
                    <a:pt x="107" y="57"/>
                  </a:lnTo>
                  <a:lnTo>
                    <a:pt x="111" y="52"/>
                  </a:lnTo>
                  <a:lnTo>
                    <a:pt x="114" y="47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6" y="36"/>
                  </a:lnTo>
                  <a:lnTo>
                    <a:pt x="114" y="29"/>
                  </a:lnTo>
                  <a:lnTo>
                    <a:pt x="113" y="24"/>
                  </a:lnTo>
                  <a:lnTo>
                    <a:pt x="109" y="19"/>
                  </a:lnTo>
                  <a:lnTo>
                    <a:pt x="104" y="15"/>
                  </a:lnTo>
                  <a:lnTo>
                    <a:pt x="97" y="10"/>
                  </a:lnTo>
                  <a:lnTo>
                    <a:pt x="90" y="7"/>
                  </a:lnTo>
                  <a:lnTo>
                    <a:pt x="82" y="3"/>
                  </a:lnTo>
                  <a:lnTo>
                    <a:pt x="73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37" y="2"/>
                  </a:lnTo>
                  <a:lnTo>
                    <a:pt x="28" y="3"/>
                  </a:lnTo>
                  <a:lnTo>
                    <a:pt x="21" y="7"/>
                  </a:lnTo>
                  <a:lnTo>
                    <a:pt x="14" y="10"/>
                  </a:lnTo>
                  <a:lnTo>
                    <a:pt x="9" y="14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4" y="47"/>
                  </a:lnTo>
                  <a:lnTo>
                    <a:pt x="7" y="52"/>
                  </a:lnTo>
                  <a:lnTo>
                    <a:pt x="12" y="57"/>
                  </a:lnTo>
                  <a:lnTo>
                    <a:pt x="19" y="60"/>
                  </a:lnTo>
                  <a:lnTo>
                    <a:pt x="26" y="64"/>
                  </a:lnTo>
                  <a:lnTo>
                    <a:pt x="35" y="67"/>
                  </a:lnTo>
                  <a:lnTo>
                    <a:pt x="44" y="69"/>
                  </a:lnTo>
                  <a:lnTo>
                    <a:pt x="52" y="71"/>
                  </a:lnTo>
                  <a:lnTo>
                    <a:pt x="52" y="71"/>
                  </a:lnTo>
                  <a:close/>
                </a:path>
              </a:pathLst>
            </a:custGeom>
            <a:solidFill>
              <a:srgbClr val="EA8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0" name="Freeform 1244">
              <a:extLst>
                <a:ext uri="{FF2B5EF4-FFF2-40B4-BE49-F238E27FC236}">
                  <a16:creationId xmlns:a16="http://schemas.microsoft.com/office/drawing/2014/main" id="{2FDB251A-AEB8-85E4-835F-CF1BF23D1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497"/>
              <a:ext cx="49" cy="30"/>
            </a:xfrm>
            <a:custGeom>
              <a:avLst/>
              <a:gdLst>
                <a:gd name="T0" fmla="*/ 43 w 96"/>
                <a:gd name="T1" fmla="*/ 59 h 59"/>
                <a:gd name="T2" fmla="*/ 50 w 96"/>
                <a:gd name="T3" fmla="*/ 59 h 59"/>
                <a:gd name="T4" fmla="*/ 58 w 96"/>
                <a:gd name="T5" fmla="*/ 59 h 59"/>
                <a:gd name="T6" fmla="*/ 65 w 96"/>
                <a:gd name="T7" fmla="*/ 57 h 59"/>
                <a:gd name="T8" fmla="*/ 72 w 96"/>
                <a:gd name="T9" fmla="*/ 55 h 59"/>
                <a:gd name="T10" fmla="*/ 77 w 96"/>
                <a:gd name="T11" fmla="*/ 53 h 59"/>
                <a:gd name="T12" fmla="*/ 84 w 96"/>
                <a:gd name="T13" fmla="*/ 50 h 59"/>
                <a:gd name="T14" fmla="*/ 88 w 96"/>
                <a:gd name="T15" fmla="*/ 47 h 59"/>
                <a:gd name="T16" fmla="*/ 91 w 96"/>
                <a:gd name="T17" fmla="*/ 43 h 59"/>
                <a:gd name="T18" fmla="*/ 95 w 96"/>
                <a:gd name="T19" fmla="*/ 38 h 59"/>
                <a:gd name="T20" fmla="*/ 95 w 96"/>
                <a:gd name="T21" fmla="*/ 34 h 59"/>
                <a:gd name="T22" fmla="*/ 95 w 96"/>
                <a:gd name="T23" fmla="*/ 34 h 59"/>
                <a:gd name="T24" fmla="*/ 96 w 96"/>
                <a:gd name="T25" fmla="*/ 29 h 59"/>
                <a:gd name="T26" fmla="*/ 95 w 96"/>
                <a:gd name="T27" fmla="*/ 24 h 59"/>
                <a:gd name="T28" fmla="*/ 93 w 96"/>
                <a:gd name="T29" fmla="*/ 21 h 59"/>
                <a:gd name="T30" fmla="*/ 90 w 96"/>
                <a:gd name="T31" fmla="*/ 15 h 59"/>
                <a:gd name="T32" fmla="*/ 84 w 96"/>
                <a:gd name="T33" fmla="*/ 12 h 59"/>
                <a:gd name="T34" fmla="*/ 79 w 96"/>
                <a:gd name="T35" fmla="*/ 8 h 59"/>
                <a:gd name="T36" fmla="*/ 74 w 96"/>
                <a:gd name="T37" fmla="*/ 5 h 59"/>
                <a:gd name="T38" fmla="*/ 67 w 96"/>
                <a:gd name="T39" fmla="*/ 3 h 59"/>
                <a:gd name="T40" fmla="*/ 60 w 96"/>
                <a:gd name="T41" fmla="*/ 2 h 59"/>
                <a:gd name="T42" fmla="*/ 52 w 96"/>
                <a:gd name="T43" fmla="*/ 0 h 59"/>
                <a:gd name="T44" fmla="*/ 52 w 96"/>
                <a:gd name="T45" fmla="*/ 0 h 59"/>
                <a:gd name="T46" fmla="*/ 45 w 96"/>
                <a:gd name="T47" fmla="*/ 0 h 59"/>
                <a:gd name="T48" fmla="*/ 36 w 96"/>
                <a:gd name="T49" fmla="*/ 0 h 59"/>
                <a:gd name="T50" fmla="*/ 29 w 96"/>
                <a:gd name="T51" fmla="*/ 2 h 59"/>
                <a:gd name="T52" fmla="*/ 22 w 96"/>
                <a:gd name="T53" fmla="*/ 3 h 59"/>
                <a:gd name="T54" fmla="*/ 17 w 96"/>
                <a:gd name="T55" fmla="*/ 5 h 59"/>
                <a:gd name="T56" fmla="*/ 12 w 96"/>
                <a:gd name="T57" fmla="*/ 8 h 59"/>
                <a:gd name="T58" fmla="*/ 7 w 96"/>
                <a:gd name="T59" fmla="*/ 12 h 59"/>
                <a:gd name="T60" fmla="*/ 3 w 96"/>
                <a:gd name="T61" fmla="*/ 15 h 59"/>
                <a:gd name="T62" fmla="*/ 0 w 96"/>
                <a:gd name="T63" fmla="*/ 19 h 59"/>
                <a:gd name="T64" fmla="*/ 0 w 96"/>
                <a:gd name="T65" fmla="*/ 24 h 59"/>
                <a:gd name="T66" fmla="*/ 0 w 96"/>
                <a:gd name="T67" fmla="*/ 24 h 59"/>
                <a:gd name="T68" fmla="*/ 0 w 96"/>
                <a:gd name="T69" fmla="*/ 29 h 59"/>
                <a:gd name="T70" fmla="*/ 0 w 96"/>
                <a:gd name="T71" fmla="*/ 34 h 59"/>
                <a:gd name="T72" fmla="*/ 1 w 96"/>
                <a:gd name="T73" fmla="*/ 38 h 59"/>
                <a:gd name="T74" fmla="*/ 5 w 96"/>
                <a:gd name="T75" fmla="*/ 43 h 59"/>
                <a:gd name="T76" fmla="*/ 10 w 96"/>
                <a:gd name="T77" fmla="*/ 47 h 59"/>
                <a:gd name="T78" fmla="*/ 15 w 96"/>
                <a:gd name="T79" fmla="*/ 50 h 59"/>
                <a:gd name="T80" fmla="*/ 20 w 96"/>
                <a:gd name="T81" fmla="*/ 53 h 59"/>
                <a:gd name="T82" fmla="*/ 27 w 96"/>
                <a:gd name="T83" fmla="*/ 55 h 59"/>
                <a:gd name="T84" fmla="*/ 34 w 96"/>
                <a:gd name="T85" fmla="*/ 57 h 59"/>
                <a:gd name="T86" fmla="*/ 43 w 96"/>
                <a:gd name="T87" fmla="*/ 59 h 59"/>
                <a:gd name="T88" fmla="*/ 43 w 96"/>
                <a:gd name="T8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" h="59">
                  <a:moveTo>
                    <a:pt x="43" y="59"/>
                  </a:moveTo>
                  <a:lnTo>
                    <a:pt x="50" y="59"/>
                  </a:lnTo>
                  <a:lnTo>
                    <a:pt x="58" y="59"/>
                  </a:lnTo>
                  <a:lnTo>
                    <a:pt x="65" y="57"/>
                  </a:lnTo>
                  <a:lnTo>
                    <a:pt x="72" y="55"/>
                  </a:lnTo>
                  <a:lnTo>
                    <a:pt x="77" y="53"/>
                  </a:lnTo>
                  <a:lnTo>
                    <a:pt x="84" y="50"/>
                  </a:lnTo>
                  <a:lnTo>
                    <a:pt x="88" y="47"/>
                  </a:lnTo>
                  <a:lnTo>
                    <a:pt x="91" y="43"/>
                  </a:lnTo>
                  <a:lnTo>
                    <a:pt x="95" y="38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96" y="29"/>
                  </a:lnTo>
                  <a:lnTo>
                    <a:pt x="95" y="24"/>
                  </a:lnTo>
                  <a:lnTo>
                    <a:pt x="93" y="21"/>
                  </a:lnTo>
                  <a:lnTo>
                    <a:pt x="90" y="15"/>
                  </a:lnTo>
                  <a:lnTo>
                    <a:pt x="84" y="12"/>
                  </a:lnTo>
                  <a:lnTo>
                    <a:pt x="79" y="8"/>
                  </a:lnTo>
                  <a:lnTo>
                    <a:pt x="74" y="5"/>
                  </a:lnTo>
                  <a:lnTo>
                    <a:pt x="67" y="3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29" y="2"/>
                  </a:lnTo>
                  <a:lnTo>
                    <a:pt x="22" y="3"/>
                  </a:lnTo>
                  <a:lnTo>
                    <a:pt x="17" y="5"/>
                  </a:lnTo>
                  <a:lnTo>
                    <a:pt x="12" y="8"/>
                  </a:lnTo>
                  <a:lnTo>
                    <a:pt x="7" y="12"/>
                  </a:lnTo>
                  <a:lnTo>
                    <a:pt x="3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5" y="43"/>
                  </a:lnTo>
                  <a:lnTo>
                    <a:pt x="10" y="47"/>
                  </a:lnTo>
                  <a:lnTo>
                    <a:pt x="15" y="50"/>
                  </a:lnTo>
                  <a:lnTo>
                    <a:pt x="20" y="53"/>
                  </a:lnTo>
                  <a:lnTo>
                    <a:pt x="27" y="55"/>
                  </a:lnTo>
                  <a:lnTo>
                    <a:pt x="34" y="57"/>
                  </a:lnTo>
                  <a:lnTo>
                    <a:pt x="43" y="59"/>
                  </a:lnTo>
                  <a:lnTo>
                    <a:pt x="43" y="59"/>
                  </a:lnTo>
                  <a:close/>
                </a:path>
              </a:pathLst>
            </a:custGeom>
            <a:solidFill>
              <a:srgbClr val="E06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1" name="Freeform 1245">
              <a:extLst>
                <a:ext uri="{FF2B5EF4-FFF2-40B4-BE49-F238E27FC236}">
                  <a16:creationId xmlns:a16="http://schemas.microsoft.com/office/drawing/2014/main" id="{80C32621-2031-25AB-C7C1-907173832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501"/>
              <a:ext cx="39" cy="23"/>
            </a:xfrm>
            <a:custGeom>
              <a:avLst/>
              <a:gdLst>
                <a:gd name="T0" fmla="*/ 35 w 78"/>
                <a:gd name="T1" fmla="*/ 45 h 46"/>
                <a:gd name="T2" fmla="*/ 42 w 78"/>
                <a:gd name="T3" fmla="*/ 46 h 46"/>
                <a:gd name="T4" fmla="*/ 49 w 78"/>
                <a:gd name="T5" fmla="*/ 45 h 46"/>
                <a:gd name="T6" fmla="*/ 54 w 78"/>
                <a:gd name="T7" fmla="*/ 45 h 46"/>
                <a:gd name="T8" fmla="*/ 59 w 78"/>
                <a:gd name="T9" fmla="*/ 43 h 46"/>
                <a:gd name="T10" fmla="*/ 64 w 78"/>
                <a:gd name="T11" fmla="*/ 41 h 46"/>
                <a:gd name="T12" fmla="*/ 68 w 78"/>
                <a:gd name="T13" fmla="*/ 40 h 46"/>
                <a:gd name="T14" fmla="*/ 71 w 78"/>
                <a:gd name="T15" fmla="*/ 36 h 46"/>
                <a:gd name="T16" fmla="*/ 75 w 78"/>
                <a:gd name="T17" fmla="*/ 33 h 46"/>
                <a:gd name="T18" fmla="*/ 76 w 78"/>
                <a:gd name="T19" fmla="*/ 29 h 46"/>
                <a:gd name="T20" fmla="*/ 78 w 78"/>
                <a:gd name="T21" fmla="*/ 26 h 46"/>
                <a:gd name="T22" fmla="*/ 78 w 78"/>
                <a:gd name="T23" fmla="*/ 26 h 46"/>
                <a:gd name="T24" fmla="*/ 78 w 78"/>
                <a:gd name="T25" fmla="*/ 22 h 46"/>
                <a:gd name="T26" fmla="*/ 76 w 78"/>
                <a:gd name="T27" fmla="*/ 19 h 46"/>
                <a:gd name="T28" fmla="*/ 75 w 78"/>
                <a:gd name="T29" fmla="*/ 15 h 46"/>
                <a:gd name="T30" fmla="*/ 73 w 78"/>
                <a:gd name="T31" fmla="*/ 12 h 46"/>
                <a:gd name="T32" fmla="*/ 69 w 78"/>
                <a:gd name="T33" fmla="*/ 8 h 46"/>
                <a:gd name="T34" fmla="*/ 64 w 78"/>
                <a:gd name="T35" fmla="*/ 7 h 46"/>
                <a:gd name="T36" fmla="*/ 61 w 78"/>
                <a:gd name="T37" fmla="*/ 3 h 46"/>
                <a:gd name="T38" fmla="*/ 56 w 78"/>
                <a:gd name="T39" fmla="*/ 1 h 46"/>
                <a:gd name="T40" fmla="*/ 49 w 78"/>
                <a:gd name="T41" fmla="*/ 0 h 46"/>
                <a:gd name="T42" fmla="*/ 44 w 78"/>
                <a:gd name="T43" fmla="*/ 0 h 46"/>
                <a:gd name="T44" fmla="*/ 44 w 78"/>
                <a:gd name="T45" fmla="*/ 0 h 46"/>
                <a:gd name="T46" fmla="*/ 37 w 78"/>
                <a:gd name="T47" fmla="*/ 0 h 46"/>
                <a:gd name="T48" fmla="*/ 31 w 78"/>
                <a:gd name="T49" fmla="*/ 0 h 46"/>
                <a:gd name="T50" fmla="*/ 25 w 78"/>
                <a:gd name="T51" fmla="*/ 0 h 46"/>
                <a:gd name="T52" fmla="*/ 19 w 78"/>
                <a:gd name="T53" fmla="*/ 1 h 46"/>
                <a:gd name="T54" fmla="*/ 14 w 78"/>
                <a:gd name="T55" fmla="*/ 3 h 46"/>
                <a:gd name="T56" fmla="*/ 11 w 78"/>
                <a:gd name="T57" fmla="*/ 7 h 46"/>
                <a:gd name="T58" fmla="*/ 7 w 78"/>
                <a:gd name="T59" fmla="*/ 8 h 46"/>
                <a:gd name="T60" fmla="*/ 4 w 78"/>
                <a:gd name="T61" fmla="*/ 12 h 46"/>
                <a:gd name="T62" fmla="*/ 2 w 78"/>
                <a:gd name="T63" fmla="*/ 15 h 46"/>
                <a:gd name="T64" fmla="*/ 0 w 78"/>
                <a:gd name="T65" fmla="*/ 19 h 46"/>
                <a:gd name="T66" fmla="*/ 0 w 78"/>
                <a:gd name="T67" fmla="*/ 19 h 46"/>
                <a:gd name="T68" fmla="*/ 0 w 78"/>
                <a:gd name="T69" fmla="*/ 22 h 46"/>
                <a:gd name="T70" fmla="*/ 2 w 78"/>
                <a:gd name="T71" fmla="*/ 26 h 46"/>
                <a:gd name="T72" fmla="*/ 4 w 78"/>
                <a:gd name="T73" fmla="*/ 29 h 46"/>
                <a:gd name="T74" fmla="*/ 5 w 78"/>
                <a:gd name="T75" fmla="*/ 33 h 46"/>
                <a:gd name="T76" fmla="*/ 9 w 78"/>
                <a:gd name="T77" fmla="*/ 36 h 46"/>
                <a:gd name="T78" fmla="*/ 14 w 78"/>
                <a:gd name="T79" fmla="*/ 40 h 46"/>
                <a:gd name="T80" fmla="*/ 19 w 78"/>
                <a:gd name="T81" fmla="*/ 41 h 46"/>
                <a:gd name="T82" fmla="*/ 25 w 78"/>
                <a:gd name="T83" fmla="*/ 43 h 46"/>
                <a:gd name="T84" fmla="*/ 30 w 78"/>
                <a:gd name="T85" fmla="*/ 45 h 46"/>
                <a:gd name="T86" fmla="*/ 35 w 78"/>
                <a:gd name="T87" fmla="*/ 45 h 46"/>
                <a:gd name="T88" fmla="*/ 35 w 78"/>
                <a:gd name="T89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46">
                  <a:moveTo>
                    <a:pt x="35" y="45"/>
                  </a:moveTo>
                  <a:lnTo>
                    <a:pt x="42" y="46"/>
                  </a:lnTo>
                  <a:lnTo>
                    <a:pt x="49" y="45"/>
                  </a:lnTo>
                  <a:lnTo>
                    <a:pt x="54" y="45"/>
                  </a:lnTo>
                  <a:lnTo>
                    <a:pt x="59" y="43"/>
                  </a:lnTo>
                  <a:lnTo>
                    <a:pt x="64" y="41"/>
                  </a:lnTo>
                  <a:lnTo>
                    <a:pt x="68" y="40"/>
                  </a:lnTo>
                  <a:lnTo>
                    <a:pt x="71" y="36"/>
                  </a:lnTo>
                  <a:lnTo>
                    <a:pt x="75" y="33"/>
                  </a:lnTo>
                  <a:lnTo>
                    <a:pt x="76" y="29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2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69" y="8"/>
                  </a:lnTo>
                  <a:lnTo>
                    <a:pt x="64" y="7"/>
                  </a:lnTo>
                  <a:lnTo>
                    <a:pt x="61" y="3"/>
                  </a:lnTo>
                  <a:lnTo>
                    <a:pt x="56" y="1"/>
                  </a:lnTo>
                  <a:lnTo>
                    <a:pt x="49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1" y="7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4" y="29"/>
                  </a:lnTo>
                  <a:lnTo>
                    <a:pt x="5" y="33"/>
                  </a:lnTo>
                  <a:lnTo>
                    <a:pt x="9" y="36"/>
                  </a:lnTo>
                  <a:lnTo>
                    <a:pt x="14" y="40"/>
                  </a:lnTo>
                  <a:lnTo>
                    <a:pt x="19" y="41"/>
                  </a:lnTo>
                  <a:lnTo>
                    <a:pt x="25" y="43"/>
                  </a:lnTo>
                  <a:lnTo>
                    <a:pt x="30" y="45"/>
                  </a:lnTo>
                  <a:lnTo>
                    <a:pt x="35" y="45"/>
                  </a:lnTo>
                  <a:lnTo>
                    <a:pt x="35" y="45"/>
                  </a:lnTo>
                  <a:close/>
                </a:path>
              </a:pathLst>
            </a:custGeom>
            <a:solidFill>
              <a:srgbClr val="D64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2" name="Freeform 1246">
              <a:extLst>
                <a:ext uri="{FF2B5EF4-FFF2-40B4-BE49-F238E27FC236}">
                  <a16:creationId xmlns:a16="http://schemas.microsoft.com/office/drawing/2014/main" id="{78FD03BA-07DF-3284-B3AE-CC8BC8164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504"/>
              <a:ext cx="28" cy="17"/>
            </a:xfrm>
            <a:custGeom>
              <a:avLst/>
              <a:gdLst>
                <a:gd name="T0" fmla="*/ 26 w 57"/>
                <a:gd name="T1" fmla="*/ 33 h 33"/>
                <a:gd name="T2" fmla="*/ 31 w 57"/>
                <a:gd name="T3" fmla="*/ 33 h 33"/>
                <a:gd name="T4" fmla="*/ 34 w 57"/>
                <a:gd name="T5" fmla="*/ 33 h 33"/>
                <a:gd name="T6" fmla="*/ 39 w 57"/>
                <a:gd name="T7" fmla="*/ 33 h 33"/>
                <a:gd name="T8" fmla="*/ 43 w 57"/>
                <a:gd name="T9" fmla="*/ 31 h 33"/>
                <a:gd name="T10" fmla="*/ 46 w 57"/>
                <a:gd name="T11" fmla="*/ 31 h 33"/>
                <a:gd name="T12" fmla="*/ 50 w 57"/>
                <a:gd name="T13" fmla="*/ 29 h 33"/>
                <a:gd name="T14" fmla="*/ 52 w 57"/>
                <a:gd name="T15" fmla="*/ 26 h 33"/>
                <a:gd name="T16" fmla="*/ 55 w 57"/>
                <a:gd name="T17" fmla="*/ 24 h 33"/>
                <a:gd name="T18" fmla="*/ 57 w 57"/>
                <a:gd name="T19" fmla="*/ 22 h 33"/>
                <a:gd name="T20" fmla="*/ 57 w 57"/>
                <a:gd name="T21" fmla="*/ 19 h 33"/>
                <a:gd name="T22" fmla="*/ 57 w 57"/>
                <a:gd name="T23" fmla="*/ 19 h 33"/>
                <a:gd name="T24" fmla="*/ 57 w 57"/>
                <a:gd name="T25" fmla="*/ 15 h 33"/>
                <a:gd name="T26" fmla="*/ 57 w 57"/>
                <a:gd name="T27" fmla="*/ 14 h 33"/>
                <a:gd name="T28" fmla="*/ 55 w 57"/>
                <a:gd name="T29" fmla="*/ 10 h 33"/>
                <a:gd name="T30" fmla="*/ 53 w 57"/>
                <a:gd name="T31" fmla="*/ 8 h 33"/>
                <a:gd name="T32" fmla="*/ 50 w 57"/>
                <a:gd name="T33" fmla="*/ 7 h 33"/>
                <a:gd name="T34" fmla="*/ 48 w 57"/>
                <a:gd name="T35" fmla="*/ 3 h 33"/>
                <a:gd name="T36" fmla="*/ 45 w 57"/>
                <a:gd name="T37" fmla="*/ 1 h 33"/>
                <a:gd name="T38" fmla="*/ 39 w 57"/>
                <a:gd name="T39" fmla="*/ 1 h 33"/>
                <a:gd name="T40" fmla="*/ 36 w 57"/>
                <a:gd name="T41" fmla="*/ 0 h 33"/>
                <a:gd name="T42" fmla="*/ 31 w 57"/>
                <a:gd name="T43" fmla="*/ 0 h 33"/>
                <a:gd name="T44" fmla="*/ 31 w 57"/>
                <a:gd name="T45" fmla="*/ 0 h 33"/>
                <a:gd name="T46" fmla="*/ 27 w 57"/>
                <a:gd name="T47" fmla="*/ 0 h 33"/>
                <a:gd name="T48" fmla="*/ 22 w 57"/>
                <a:gd name="T49" fmla="*/ 0 h 33"/>
                <a:gd name="T50" fmla="*/ 17 w 57"/>
                <a:gd name="T51" fmla="*/ 0 h 33"/>
                <a:gd name="T52" fmla="*/ 14 w 57"/>
                <a:gd name="T53" fmla="*/ 1 h 33"/>
                <a:gd name="T54" fmla="*/ 10 w 57"/>
                <a:gd name="T55" fmla="*/ 1 h 33"/>
                <a:gd name="T56" fmla="*/ 7 w 57"/>
                <a:gd name="T57" fmla="*/ 3 h 33"/>
                <a:gd name="T58" fmla="*/ 5 w 57"/>
                <a:gd name="T59" fmla="*/ 7 h 33"/>
                <a:gd name="T60" fmla="*/ 3 w 57"/>
                <a:gd name="T61" fmla="*/ 8 h 33"/>
                <a:gd name="T62" fmla="*/ 1 w 57"/>
                <a:gd name="T63" fmla="*/ 10 h 33"/>
                <a:gd name="T64" fmla="*/ 0 w 57"/>
                <a:gd name="T65" fmla="*/ 14 h 33"/>
                <a:gd name="T66" fmla="*/ 0 w 57"/>
                <a:gd name="T67" fmla="*/ 14 h 33"/>
                <a:gd name="T68" fmla="*/ 0 w 57"/>
                <a:gd name="T69" fmla="*/ 15 h 33"/>
                <a:gd name="T70" fmla="*/ 1 w 57"/>
                <a:gd name="T71" fmla="*/ 19 h 33"/>
                <a:gd name="T72" fmla="*/ 1 w 57"/>
                <a:gd name="T73" fmla="*/ 22 h 33"/>
                <a:gd name="T74" fmla="*/ 5 w 57"/>
                <a:gd name="T75" fmla="*/ 24 h 33"/>
                <a:gd name="T76" fmla="*/ 7 w 57"/>
                <a:gd name="T77" fmla="*/ 26 h 33"/>
                <a:gd name="T78" fmla="*/ 10 w 57"/>
                <a:gd name="T79" fmla="*/ 27 h 33"/>
                <a:gd name="T80" fmla="*/ 14 w 57"/>
                <a:gd name="T81" fmla="*/ 29 h 33"/>
                <a:gd name="T82" fmla="*/ 17 w 57"/>
                <a:gd name="T83" fmla="*/ 31 h 33"/>
                <a:gd name="T84" fmla="*/ 20 w 57"/>
                <a:gd name="T85" fmla="*/ 33 h 33"/>
                <a:gd name="T86" fmla="*/ 26 w 57"/>
                <a:gd name="T87" fmla="*/ 33 h 33"/>
                <a:gd name="T88" fmla="*/ 26 w 57"/>
                <a:gd name="T8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33">
                  <a:moveTo>
                    <a:pt x="26" y="33"/>
                  </a:moveTo>
                  <a:lnTo>
                    <a:pt x="31" y="33"/>
                  </a:lnTo>
                  <a:lnTo>
                    <a:pt x="34" y="33"/>
                  </a:lnTo>
                  <a:lnTo>
                    <a:pt x="39" y="33"/>
                  </a:lnTo>
                  <a:lnTo>
                    <a:pt x="43" y="31"/>
                  </a:lnTo>
                  <a:lnTo>
                    <a:pt x="46" y="31"/>
                  </a:lnTo>
                  <a:lnTo>
                    <a:pt x="50" y="29"/>
                  </a:lnTo>
                  <a:lnTo>
                    <a:pt x="52" y="26"/>
                  </a:lnTo>
                  <a:lnTo>
                    <a:pt x="55" y="24"/>
                  </a:lnTo>
                  <a:lnTo>
                    <a:pt x="57" y="2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4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0" y="7"/>
                  </a:lnTo>
                  <a:lnTo>
                    <a:pt x="48" y="3"/>
                  </a:lnTo>
                  <a:lnTo>
                    <a:pt x="45" y="1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7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10" y="27"/>
                  </a:lnTo>
                  <a:lnTo>
                    <a:pt x="14" y="29"/>
                  </a:lnTo>
                  <a:lnTo>
                    <a:pt x="17" y="31"/>
                  </a:lnTo>
                  <a:lnTo>
                    <a:pt x="20" y="33"/>
                  </a:lnTo>
                  <a:lnTo>
                    <a:pt x="26" y="33"/>
                  </a:lnTo>
                  <a:lnTo>
                    <a:pt x="26" y="33"/>
                  </a:lnTo>
                  <a:close/>
                </a:path>
              </a:pathLst>
            </a:custGeom>
            <a:solidFill>
              <a:srgbClr val="CB2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3" name="Freeform 1247">
              <a:extLst>
                <a:ext uri="{FF2B5EF4-FFF2-40B4-BE49-F238E27FC236}">
                  <a16:creationId xmlns:a16="http://schemas.microsoft.com/office/drawing/2014/main" id="{6DD9D4EA-A03F-E388-C394-D3B868C52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491"/>
              <a:ext cx="38" cy="16"/>
            </a:xfrm>
            <a:custGeom>
              <a:avLst/>
              <a:gdLst>
                <a:gd name="T0" fmla="*/ 34 w 76"/>
                <a:gd name="T1" fmla="*/ 2 h 33"/>
                <a:gd name="T2" fmla="*/ 29 w 76"/>
                <a:gd name="T3" fmla="*/ 3 h 33"/>
                <a:gd name="T4" fmla="*/ 26 w 76"/>
                <a:gd name="T5" fmla="*/ 5 h 33"/>
                <a:gd name="T6" fmla="*/ 21 w 76"/>
                <a:gd name="T7" fmla="*/ 7 h 33"/>
                <a:gd name="T8" fmla="*/ 17 w 76"/>
                <a:gd name="T9" fmla="*/ 9 h 33"/>
                <a:gd name="T10" fmla="*/ 14 w 76"/>
                <a:gd name="T11" fmla="*/ 10 h 33"/>
                <a:gd name="T12" fmla="*/ 12 w 76"/>
                <a:gd name="T13" fmla="*/ 12 h 33"/>
                <a:gd name="T14" fmla="*/ 8 w 76"/>
                <a:gd name="T15" fmla="*/ 16 h 33"/>
                <a:gd name="T16" fmla="*/ 7 w 76"/>
                <a:gd name="T17" fmla="*/ 19 h 33"/>
                <a:gd name="T18" fmla="*/ 5 w 76"/>
                <a:gd name="T19" fmla="*/ 21 h 33"/>
                <a:gd name="T20" fmla="*/ 2 w 76"/>
                <a:gd name="T21" fmla="*/ 26 h 33"/>
                <a:gd name="T22" fmla="*/ 2 w 76"/>
                <a:gd name="T23" fmla="*/ 26 h 33"/>
                <a:gd name="T24" fmla="*/ 0 w 76"/>
                <a:gd name="T25" fmla="*/ 29 h 33"/>
                <a:gd name="T26" fmla="*/ 0 w 76"/>
                <a:gd name="T27" fmla="*/ 31 h 33"/>
                <a:gd name="T28" fmla="*/ 0 w 76"/>
                <a:gd name="T29" fmla="*/ 33 h 33"/>
                <a:gd name="T30" fmla="*/ 2 w 76"/>
                <a:gd name="T31" fmla="*/ 33 h 33"/>
                <a:gd name="T32" fmla="*/ 3 w 76"/>
                <a:gd name="T33" fmla="*/ 33 h 33"/>
                <a:gd name="T34" fmla="*/ 5 w 76"/>
                <a:gd name="T35" fmla="*/ 31 h 33"/>
                <a:gd name="T36" fmla="*/ 7 w 76"/>
                <a:gd name="T37" fmla="*/ 31 h 33"/>
                <a:gd name="T38" fmla="*/ 10 w 76"/>
                <a:gd name="T39" fmla="*/ 28 h 33"/>
                <a:gd name="T40" fmla="*/ 12 w 76"/>
                <a:gd name="T41" fmla="*/ 26 h 33"/>
                <a:gd name="T42" fmla="*/ 15 w 76"/>
                <a:gd name="T43" fmla="*/ 22 h 33"/>
                <a:gd name="T44" fmla="*/ 15 w 76"/>
                <a:gd name="T45" fmla="*/ 22 h 33"/>
                <a:gd name="T46" fmla="*/ 21 w 76"/>
                <a:gd name="T47" fmla="*/ 19 h 33"/>
                <a:gd name="T48" fmla="*/ 26 w 76"/>
                <a:gd name="T49" fmla="*/ 16 h 33"/>
                <a:gd name="T50" fmla="*/ 33 w 76"/>
                <a:gd name="T51" fmla="*/ 12 h 33"/>
                <a:gd name="T52" fmla="*/ 40 w 76"/>
                <a:gd name="T53" fmla="*/ 10 h 33"/>
                <a:gd name="T54" fmla="*/ 48 w 76"/>
                <a:gd name="T55" fmla="*/ 7 h 33"/>
                <a:gd name="T56" fmla="*/ 55 w 76"/>
                <a:gd name="T57" fmla="*/ 7 h 33"/>
                <a:gd name="T58" fmla="*/ 62 w 76"/>
                <a:gd name="T59" fmla="*/ 5 h 33"/>
                <a:gd name="T60" fmla="*/ 67 w 76"/>
                <a:gd name="T61" fmla="*/ 5 h 33"/>
                <a:gd name="T62" fmla="*/ 72 w 76"/>
                <a:gd name="T63" fmla="*/ 5 h 33"/>
                <a:gd name="T64" fmla="*/ 76 w 76"/>
                <a:gd name="T65" fmla="*/ 5 h 33"/>
                <a:gd name="T66" fmla="*/ 76 w 76"/>
                <a:gd name="T67" fmla="*/ 5 h 33"/>
                <a:gd name="T68" fmla="*/ 74 w 76"/>
                <a:gd name="T69" fmla="*/ 5 h 33"/>
                <a:gd name="T70" fmla="*/ 72 w 76"/>
                <a:gd name="T71" fmla="*/ 3 h 33"/>
                <a:gd name="T72" fmla="*/ 69 w 76"/>
                <a:gd name="T73" fmla="*/ 3 h 33"/>
                <a:gd name="T74" fmla="*/ 66 w 76"/>
                <a:gd name="T75" fmla="*/ 3 h 33"/>
                <a:gd name="T76" fmla="*/ 60 w 76"/>
                <a:gd name="T77" fmla="*/ 2 h 33"/>
                <a:gd name="T78" fmla="*/ 55 w 76"/>
                <a:gd name="T79" fmla="*/ 2 h 33"/>
                <a:gd name="T80" fmla="*/ 50 w 76"/>
                <a:gd name="T81" fmla="*/ 0 h 33"/>
                <a:gd name="T82" fmla="*/ 45 w 76"/>
                <a:gd name="T83" fmla="*/ 0 h 33"/>
                <a:gd name="T84" fmla="*/ 40 w 76"/>
                <a:gd name="T85" fmla="*/ 2 h 33"/>
                <a:gd name="T86" fmla="*/ 34 w 76"/>
                <a:gd name="T87" fmla="*/ 2 h 33"/>
                <a:gd name="T88" fmla="*/ 34 w 76"/>
                <a:gd name="T8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33">
                  <a:moveTo>
                    <a:pt x="34" y="2"/>
                  </a:moveTo>
                  <a:lnTo>
                    <a:pt x="29" y="3"/>
                  </a:lnTo>
                  <a:lnTo>
                    <a:pt x="26" y="5"/>
                  </a:lnTo>
                  <a:lnTo>
                    <a:pt x="21" y="7"/>
                  </a:lnTo>
                  <a:lnTo>
                    <a:pt x="17" y="9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10" y="28"/>
                  </a:lnTo>
                  <a:lnTo>
                    <a:pt x="12" y="26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21" y="19"/>
                  </a:lnTo>
                  <a:lnTo>
                    <a:pt x="26" y="16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8" y="7"/>
                  </a:lnTo>
                  <a:lnTo>
                    <a:pt x="55" y="7"/>
                  </a:lnTo>
                  <a:lnTo>
                    <a:pt x="62" y="5"/>
                  </a:lnTo>
                  <a:lnTo>
                    <a:pt x="67" y="5"/>
                  </a:lnTo>
                  <a:lnTo>
                    <a:pt x="72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69" y="3"/>
                  </a:lnTo>
                  <a:lnTo>
                    <a:pt x="66" y="3"/>
                  </a:lnTo>
                  <a:lnTo>
                    <a:pt x="60" y="2"/>
                  </a:lnTo>
                  <a:lnTo>
                    <a:pt x="55" y="2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4" name="Freeform 1248">
              <a:extLst>
                <a:ext uri="{FF2B5EF4-FFF2-40B4-BE49-F238E27FC236}">
                  <a16:creationId xmlns:a16="http://schemas.microsoft.com/office/drawing/2014/main" id="{965774FB-8F9D-1AB3-6D56-6550BD172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491"/>
              <a:ext cx="38" cy="16"/>
            </a:xfrm>
            <a:custGeom>
              <a:avLst/>
              <a:gdLst>
                <a:gd name="T0" fmla="*/ 34 w 76"/>
                <a:gd name="T1" fmla="*/ 2 h 33"/>
                <a:gd name="T2" fmla="*/ 29 w 76"/>
                <a:gd name="T3" fmla="*/ 3 h 33"/>
                <a:gd name="T4" fmla="*/ 26 w 76"/>
                <a:gd name="T5" fmla="*/ 5 h 33"/>
                <a:gd name="T6" fmla="*/ 21 w 76"/>
                <a:gd name="T7" fmla="*/ 7 h 33"/>
                <a:gd name="T8" fmla="*/ 17 w 76"/>
                <a:gd name="T9" fmla="*/ 9 h 33"/>
                <a:gd name="T10" fmla="*/ 14 w 76"/>
                <a:gd name="T11" fmla="*/ 10 h 33"/>
                <a:gd name="T12" fmla="*/ 12 w 76"/>
                <a:gd name="T13" fmla="*/ 12 h 33"/>
                <a:gd name="T14" fmla="*/ 8 w 76"/>
                <a:gd name="T15" fmla="*/ 16 h 33"/>
                <a:gd name="T16" fmla="*/ 7 w 76"/>
                <a:gd name="T17" fmla="*/ 19 h 33"/>
                <a:gd name="T18" fmla="*/ 5 w 76"/>
                <a:gd name="T19" fmla="*/ 21 h 33"/>
                <a:gd name="T20" fmla="*/ 2 w 76"/>
                <a:gd name="T21" fmla="*/ 26 h 33"/>
                <a:gd name="T22" fmla="*/ 2 w 76"/>
                <a:gd name="T23" fmla="*/ 26 h 33"/>
                <a:gd name="T24" fmla="*/ 0 w 76"/>
                <a:gd name="T25" fmla="*/ 29 h 33"/>
                <a:gd name="T26" fmla="*/ 0 w 76"/>
                <a:gd name="T27" fmla="*/ 31 h 33"/>
                <a:gd name="T28" fmla="*/ 0 w 76"/>
                <a:gd name="T29" fmla="*/ 33 h 33"/>
                <a:gd name="T30" fmla="*/ 2 w 76"/>
                <a:gd name="T31" fmla="*/ 33 h 33"/>
                <a:gd name="T32" fmla="*/ 3 w 76"/>
                <a:gd name="T33" fmla="*/ 33 h 33"/>
                <a:gd name="T34" fmla="*/ 5 w 76"/>
                <a:gd name="T35" fmla="*/ 31 h 33"/>
                <a:gd name="T36" fmla="*/ 7 w 76"/>
                <a:gd name="T37" fmla="*/ 31 h 33"/>
                <a:gd name="T38" fmla="*/ 10 w 76"/>
                <a:gd name="T39" fmla="*/ 28 h 33"/>
                <a:gd name="T40" fmla="*/ 12 w 76"/>
                <a:gd name="T41" fmla="*/ 26 h 33"/>
                <a:gd name="T42" fmla="*/ 15 w 76"/>
                <a:gd name="T43" fmla="*/ 22 h 33"/>
                <a:gd name="T44" fmla="*/ 15 w 76"/>
                <a:gd name="T45" fmla="*/ 22 h 33"/>
                <a:gd name="T46" fmla="*/ 21 w 76"/>
                <a:gd name="T47" fmla="*/ 19 h 33"/>
                <a:gd name="T48" fmla="*/ 26 w 76"/>
                <a:gd name="T49" fmla="*/ 16 h 33"/>
                <a:gd name="T50" fmla="*/ 33 w 76"/>
                <a:gd name="T51" fmla="*/ 12 h 33"/>
                <a:gd name="T52" fmla="*/ 40 w 76"/>
                <a:gd name="T53" fmla="*/ 10 h 33"/>
                <a:gd name="T54" fmla="*/ 48 w 76"/>
                <a:gd name="T55" fmla="*/ 7 h 33"/>
                <a:gd name="T56" fmla="*/ 55 w 76"/>
                <a:gd name="T57" fmla="*/ 7 h 33"/>
                <a:gd name="T58" fmla="*/ 62 w 76"/>
                <a:gd name="T59" fmla="*/ 5 h 33"/>
                <a:gd name="T60" fmla="*/ 67 w 76"/>
                <a:gd name="T61" fmla="*/ 5 h 33"/>
                <a:gd name="T62" fmla="*/ 72 w 76"/>
                <a:gd name="T63" fmla="*/ 5 h 33"/>
                <a:gd name="T64" fmla="*/ 76 w 76"/>
                <a:gd name="T65" fmla="*/ 5 h 33"/>
                <a:gd name="T66" fmla="*/ 76 w 76"/>
                <a:gd name="T67" fmla="*/ 5 h 33"/>
                <a:gd name="T68" fmla="*/ 74 w 76"/>
                <a:gd name="T69" fmla="*/ 5 h 33"/>
                <a:gd name="T70" fmla="*/ 72 w 76"/>
                <a:gd name="T71" fmla="*/ 3 h 33"/>
                <a:gd name="T72" fmla="*/ 69 w 76"/>
                <a:gd name="T73" fmla="*/ 3 h 33"/>
                <a:gd name="T74" fmla="*/ 66 w 76"/>
                <a:gd name="T75" fmla="*/ 3 h 33"/>
                <a:gd name="T76" fmla="*/ 60 w 76"/>
                <a:gd name="T77" fmla="*/ 2 h 33"/>
                <a:gd name="T78" fmla="*/ 55 w 76"/>
                <a:gd name="T79" fmla="*/ 2 h 33"/>
                <a:gd name="T80" fmla="*/ 50 w 76"/>
                <a:gd name="T81" fmla="*/ 0 h 33"/>
                <a:gd name="T82" fmla="*/ 45 w 76"/>
                <a:gd name="T83" fmla="*/ 0 h 33"/>
                <a:gd name="T84" fmla="*/ 40 w 76"/>
                <a:gd name="T85" fmla="*/ 2 h 33"/>
                <a:gd name="T86" fmla="*/ 34 w 76"/>
                <a:gd name="T87" fmla="*/ 2 h 33"/>
                <a:gd name="T88" fmla="*/ 34 w 76"/>
                <a:gd name="T8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33">
                  <a:moveTo>
                    <a:pt x="34" y="2"/>
                  </a:moveTo>
                  <a:lnTo>
                    <a:pt x="29" y="3"/>
                  </a:lnTo>
                  <a:lnTo>
                    <a:pt x="26" y="5"/>
                  </a:lnTo>
                  <a:lnTo>
                    <a:pt x="21" y="7"/>
                  </a:lnTo>
                  <a:lnTo>
                    <a:pt x="17" y="9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10" y="28"/>
                  </a:lnTo>
                  <a:lnTo>
                    <a:pt x="12" y="26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21" y="19"/>
                  </a:lnTo>
                  <a:lnTo>
                    <a:pt x="26" y="16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8" y="7"/>
                  </a:lnTo>
                  <a:lnTo>
                    <a:pt x="55" y="7"/>
                  </a:lnTo>
                  <a:lnTo>
                    <a:pt x="62" y="5"/>
                  </a:lnTo>
                  <a:lnTo>
                    <a:pt x="67" y="5"/>
                  </a:lnTo>
                  <a:lnTo>
                    <a:pt x="72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69" y="3"/>
                  </a:lnTo>
                  <a:lnTo>
                    <a:pt x="66" y="3"/>
                  </a:lnTo>
                  <a:lnTo>
                    <a:pt x="60" y="2"/>
                  </a:lnTo>
                  <a:lnTo>
                    <a:pt x="55" y="2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34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5" name="Freeform 1249">
              <a:extLst>
                <a:ext uri="{FF2B5EF4-FFF2-40B4-BE49-F238E27FC236}">
                  <a16:creationId xmlns:a16="http://schemas.microsoft.com/office/drawing/2014/main" id="{751105B6-BC6B-09C0-9E8E-55BAF88E2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522"/>
              <a:ext cx="13" cy="16"/>
            </a:xfrm>
            <a:custGeom>
              <a:avLst/>
              <a:gdLst>
                <a:gd name="T0" fmla="*/ 25 w 25"/>
                <a:gd name="T1" fmla="*/ 0 h 33"/>
                <a:gd name="T2" fmla="*/ 25 w 25"/>
                <a:gd name="T3" fmla="*/ 0 h 33"/>
                <a:gd name="T4" fmla="*/ 25 w 25"/>
                <a:gd name="T5" fmla="*/ 2 h 33"/>
                <a:gd name="T6" fmla="*/ 25 w 25"/>
                <a:gd name="T7" fmla="*/ 4 h 33"/>
                <a:gd name="T8" fmla="*/ 25 w 25"/>
                <a:gd name="T9" fmla="*/ 7 h 33"/>
                <a:gd name="T10" fmla="*/ 24 w 25"/>
                <a:gd name="T11" fmla="*/ 11 h 33"/>
                <a:gd name="T12" fmla="*/ 20 w 25"/>
                <a:gd name="T13" fmla="*/ 16 h 33"/>
                <a:gd name="T14" fmla="*/ 17 w 25"/>
                <a:gd name="T15" fmla="*/ 19 h 33"/>
                <a:gd name="T16" fmla="*/ 13 w 25"/>
                <a:gd name="T17" fmla="*/ 24 h 33"/>
                <a:gd name="T18" fmla="*/ 6 w 25"/>
                <a:gd name="T19" fmla="*/ 28 h 33"/>
                <a:gd name="T20" fmla="*/ 0 w 25"/>
                <a:gd name="T2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3">
                  <a:moveTo>
                    <a:pt x="25" y="0"/>
                  </a:moveTo>
                  <a:lnTo>
                    <a:pt x="25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7"/>
                  </a:lnTo>
                  <a:lnTo>
                    <a:pt x="24" y="11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3" y="24"/>
                  </a:lnTo>
                  <a:lnTo>
                    <a:pt x="6" y="28"/>
                  </a:lnTo>
                  <a:lnTo>
                    <a:pt x="0" y="33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6" name="Freeform 1250">
              <a:extLst>
                <a:ext uri="{FF2B5EF4-FFF2-40B4-BE49-F238E27FC236}">
                  <a16:creationId xmlns:a16="http://schemas.microsoft.com/office/drawing/2014/main" id="{767F0DF2-5D62-26CB-F9E6-4151078A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526"/>
              <a:ext cx="21" cy="19"/>
            </a:xfrm>
            <a:custGeom>
              <a:avLst/>
              <a:gdLst>
                <a:gd name="T0" fmla="*/ 41 w 41"/>
                <a:gd name="T1" fmla="*/ 0 h 38"/>
                <a:gd name="T2" fmla="*/ 41 w 41"/>
                <a:gd name="T3" fmla="*/ 2 h 38"/>
                <a:gd name="T4" fmla="*/ 39 w 41"/>
                <a:gd name="T5" fmla="*/ 3 h 38"/>
                <a:gd name="T6" fmla="*/ 36 w 41"/>
                <a:gd name="T7" fmla="*/ 7 h 38"/>
                <a:gd name="T8" fmla="*/ 32 w 41"/>
                <a:gd name="T9" fmla="*/ 12 h 38"/>
                <a:gd name="T10" fmla="*/ 29 w 41"/>
                <a:gd name="T11" fmla="*/ 17 h 38"/>
                <a:gd name="T12" fmla="*/ 24 w 41"/>
                <a:gd name="T13" fmla="*/ 22 h 38"/>
                <a:gd name="T14" fmla="*/ 19 w 41"/>
                <a:gd name="T15" fmla="*/ 28 h 38"/>
                <a:gd name="T16" fmla="*/ 12 w 41"/>
                <a:gd name="T17" fmla="*/ 33 h 38"/>
                <a:gd name="T18" fmla="*/ 6 w 41"/>
                <a:gd name="T19" fmla="*/ 36 h 38"/>
                <a:gd name="T20" fmla="*/ 0 w 41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8">
                  <a:moveTo>
                    <a:pt x="41" y="0"/>
                  </a:moveTo>
                  <a:lnTo>
                    <a:pt x="41" y="2"/>
                  </a:lnTo>
                  <a:lnTo>
                    <a:pt x="39" y="3"/>
                  </a:lnTo>
                  <a:lnTo>
                    <a:pt x="36" y="7"/>
                  </a:lnTo>
                  <a:lnTo>
                    <a:pt x="32" y="12"/>
                  </a:lnTo>
                  <a:lnTo>
                    <a:pt x="29" y="17"/>
                  </a:lnTo>
                  <a:lnTo>
                    <a:pt x="24" y="22"/>
                  </a:lnTo>
                  <a:lnTo>
                    <a:pt x="19" y="28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0" y="38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7" name="Freeform 1251">
              <a:extLst>
                <a:ext uri="{FF2B5EF4-FFF2-40B4-BE49-F238E27FC236}">
                  <a16:creationId xmlns:a16="http://schemas.microsoft.com/office/drawing/2014/main" id="{BF8A9C75-6559-6A05-A0D5-2D1FEEAC6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485"/>
              <a:ext cx="16" cy="35"/>
            </a:xfrm>
            <a:custGeom>
              <a:avLst/>
              <a:gdLst>
                <a:gd name="T0" fmla="*/ 33 w 33"/>
                <a:gd name="T1" fmla="*/ 0 h 69"/>
                <a:gd name="T2" fmla="*/ 31 w 33"/>
                <a:gd name="T3" fmla="*/ 1 h 69"/>
                <a:gd name="T4" fmla="*/ 28 w 33"/>
                <a:gd name="T5" fmla="*/ 3 h 69"/>
                <a:gd name="T6" fmla="*/ 22 w 33"/>
                <a:gd name="T7" fmla="*/ 7 h 69"/>
                <a:gd name="T8" fmla="*/ 17 w 33"/>
                <a:gd name="T9" fmla="*/ 12 h 69"/>
                <a:gd name="T10" fmla="*/ 12 w 33"/>
                <a:gd name="T11" fmla="*/ 17 h 69"/>
                <a:gd name="T12" fmla="*/ 7 w 33"/>
                <a:gd name="T13" fmla="*/ 26 h 69"/>
                <a:gd name="T14" fmla="*/ 2 w 33"/>
                <a:gd name="T15" fmla="*/ 34 h 69"/>
                <a:gd name="T16" fmla="*/ 0 w 33"/>
                <a:gd name="T17" fmla="*/ 45 h 69"/>
                <a:gd name="T18" fmla="*/ 2 w 33"/>
                <a:gd name="T19" fmla="*/ 55 h 69"/>
                <a:gd name="T20" fmla="*/ 5 w 33"/>
                <a:gd name="T2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9">
                  <a:moveTo>
                    <a:pt x="33" y="0"/>
                  </a:moveTo>
                  <a:lnTo>
                    <a:pt x="31" y="1"/>
                  </a:lnTo>
                  <a:lnTo>
                    <a:pt x="28" y="3"/>
                  </a:lnTo>
                  <a:lnTo>
                    <a:pt x="22" y="7"/>
                  </a:lnTo>
                  <a:lnTo>
                    <a:pt x="17" y="12"/>
                  </a:lnTo>
                  <a:lnTo>
                    <a:pt x="12" y="17"/>
                  </a:lnTo>
                  <a:lnTo>
                    <a:pt x="7" y="26"/>
                  </a:lnTo>
                  <a:lnTo>
                    <a:pt x="2" y="34"/>
                  </a:lnTo>
                  <a:lnTo>
                    <a:pt x="0" y="45"/>
                  </a:lnTo>
                  <a:lnTo>
                    <a:pt x="2" y="55"/>
                  </a:lnTo>
                  <a:lnTo>
                    <a:pt x="5" y="69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8" name="Freeform 1252">
              <a:extLst>
                <a:ext uri="{FF2B5EF4-FFF2-40B4-BE49-F238E27FC236}">
                  <a16:creationId xmlns:a16="http://schemas.microsoft.com/office/drawing/2014/main" id="{244CF5E5-22A3-2B7D-D514-4816CB4F1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516"/>
              <a:ext cx="2" cy="1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0 w 5"/>
                <a:gd name="T5" fmla="*/ 4 h 4"/>
                <a:gd name="T6" fmla="*/ 1 w 5"/>
                <a:gd name="T7" fmla="*/ 4 h 4"/>
                <a:gd name="T8" fmla="*/ 1 w 5"/>
                <a:gd name="T9" fmla="*/ 4 h 4"/>
                <a:gd name="T10" fmla="*/ 1 w 5"/>
                <a:gd name="T11" fmla="*/ 4 h 4"/>
                <a:gd name="T12" fmla="*/ 1 w 5"/>
                <a:gd name="T13" fmla="*/ 4 h 4"/>
                <a:gd name="T14" fmla="*/ 3 w 5"/>
                <a:gd name="T15" fmla="*/ 4 h 4"/>
                <a:gd name="T16" fmla="*/ 3 w 5"/>
                <a:gd name="T17" fmla="*/ 4 h 4"/>
                <a:gd name="T18" fmla="*/ 3 w 5"/>
                <a:gd name="T19" fmla="*/ 4 h 4"/>
                <a:gd name="T20" fmla="*/ 3 w 5"/>
                <a:gd name="T21" fmla="*/ 4 h 4"/>
                <a:gd name="T22" fmla="*/ 3 w 5"/>
                <a:gd name="T23" fmla="*/ 4 h 4"/>
                <a:gd name="T24" fmla="*/ 5 w 5"/>
                <a:gd name="T25" fmla="*/ 4 h 4"/>
                <a:gd name="T26" fmla="*/ 5 w 5"/>
                <a:gd name="T27" fmla="*/ 4 h 4"/>
                <a:gd name="T28" fmla="*/ 5 w 5"/>
                <a:gd name="T29" fmla="*/ 4 h 4"/>
                <a:gd name="T30" fmla="*/ 5 w 5"/>
                <a:gd name="T31" fmla="*/ 4 h 4"/>
                <a:gd name="T32" fmla="*/ 5 w 5"/>
                <a:gd name="T33" fmla="*/ 4 h 4"/>
                <a:gd name="T34" fmla="*/ 5 w 5"/>
                <a:gd name="T35" fmla="*/ 2 h 4"/>
                <a:gd name="T36" fmla="*/ 5 w 5"/>
                <a:gd name="T37" fmla="*/ 2 h 4"/>
                <a:gd name="T38" fmla="*/ 5 w 5"/>
                <a:gd name="T39" fmla="*/ 2 h 4"/>
                <a:gd name="T40" fmla="*/ 5 w 5"/>
                <a:gd name="T41" fmla="*/ 2 h 4"/>
                <a:gd name="T42" fmla="*/ 5 w 5"/>
                <a:gd name="T43" fmla="*/ 2 h 4"/>
                <a:gd name="T44" fmla="*/ 5 w 5"/>
                <a:gd name="T45" fmla="*/ 2 h 4"/>
                <a:gd name="T46" fmla="*/ 5 w 5"/>
                <a:gd name="T47" fmla="*/ 0 h 4"/>
                <a:gd name="T48" fmla="*/ 5 w 5"/>
                <a:gd name="T49" fmla="*/ 0 h 4"/>
                <a:gd name="T50" fmla="*/ 5 w 5"/>
                <a:gd name="T51" fmla="*/ 0 h 4"/>
                <a:gd name="T52" fmla="*/ 5 w 5"/>
                <a:gd name="T53" fmla="*/ 0 h 4"/>
                <a:gd name="T54" fmla="*/ 3 w 5"/>
                <a:gd name="T55" fmla="*/ 0 h 4"/>
                <a:gd name="T56" fmla="*/ 3 w 5"/>
                <a:gd name="T57" fmla="*/ 0 h 4"/>
                <a:gd name="T58" fmla="*/ 3 w 5"/>
                <a:gd name="T59" fmla="*/ 0 h 4"/>
                <a:gd name="T60" fmla="*/ 1 w 5"/>
                <a:gd name="T61" fmla="*/ 0 h 4"/>
                <a:gd name="T62" fmla="*/ 1 w 5"/>
                <a:gd name="T63" fmla="*/ 0 h 4"/>
                <a:gd name="T64" fmla="*/ 1 w 5"/>
                <a:gd name="T65" fmla="*/ 0 h 4"/>
                <a:gd name="T66" fmla="*/ 1 w 5"/>
                <a:gd name="T67" fmla="*/ 0 h 4"/>
                <a:gd name="T68" fmla="*/ 1 w 5"/>
                <a:gd name="T69" fmla="*/ 0 h 4"/>
                <a:gd name="T70" fmla="*/ 1 w 5"/>
                <a:gd name="T71" fmla="*/ 0 h 4"/>
                <a:gd name="T72" fmla="*/ 0 w 5"/>
                <a:gd name="T73" fmla="*/ 0 h 4"/>
                <a:gd name="T74" fmla="*/ 0 w 5"/>
                <a:gd name="T75" fmla="*/ 0 h 4"/>
                <a:gd name="T76" fmla="*/ 0 w 5"/>
                <a:gd name="T77" fmla="*/ 2 h 4"/>
                <a:gd name="T78" fmla="*/ 0 w 5"/>
                <a:gd name="T79" fmla="*/ 2 h 4"/>
                <a:gd name="T80" fmla="*/ 0 w 5"/>
                <a:gd name="T81" fmla="*/ 2 h 4"/>
                <a:gd name="T82" fmla="*/ 0 w 5"/>
                <a:gd name="T83" fmla="*/ 2 h 4"/>
                <a:gd name="T84" fmla="*/ 0 w 5"/>
                <a:gd name="T85" fmla="*/ 2 h 4"/>
                <a:gd name="T86" fmla="*/ 0 w 5"/>
                <a:gd name="T87" fmla="*/ 4 h 4"/>
                <a:gd name="T88" fmla="*/ 0 w 5"/>
                <a:gd name="T89" fmla="*/ 4 h 4"/>
                <a:gd name="T90" fmla="*/ 0 w 5"/>
                <a:gd name="T9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450" name="Group 1274">
            <a:extLst>
              <a:ext uri="{FF2B5EF4-FFF2-40B4-BE49-F238E27FC236}">
                <a16:creationId xmlns:a16="http://schemas.microsoft.com/office/drawing/2014/main" id="{1E7D3323-42DF-7AB2-7D30-9D7632F1B50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19800" y="4343400"/>
            <a:ext cx="3124200" cy="1498600"/>
            <a:chOff x="3792" y="2736"/>
            <a:chExt cx="1968" cy="944"/>
          </a:xfrm>
        </p:grpSpPr>
        <p:sp>
          <p:nvSpPr>
            <p:cNvPr id="563449" name="AutoShape 1273">
              <a:extLst>
                <a:ext uri="{FF2B5EF4-FFF2-40B4-BE49-F238E27FC236}">
                  <a16:creationId xmlns:a16="http://schemas.microsoft.com/office/drawing/2014/main" id="{2EFA0E6F-47C8-E5CF-0DC8-77A5EC7DB15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92" y="2736"/>
              <a:ext cx="1968" cy="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1" name="Freeform 1275">
              <a:extLst>
                <a:ext uri="{FF2B5EF4-FFF2-40B4-BE49-F238E27FC236}">
                  <a16:creationId xmlns:a16="http://schemas.microsoft.com/office/drawing/2014/main" id="{A8DD6E52-8C49-3A86-3908-AA127C68D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3139"/>
              <a:ext cx="1369" cy="539"/>
            </a:xfrm>
            <a:custGeom>
              <a:avLst/>
              <a:gdLst>
                <a:gd name="T0" fmla="*/ 1214 w 12325"/>
                <a:gd name="T1" fmla="*/ 1057 h 4854"/>
                <a:gd name="T2" fmla="*/ 2037 w 12325"/>
                <a:gd name="T3" fmla="*/ 1180 h 4854"/>
                <a:gd name="T4" fmla="*/ 2995 w 12325"/>
                <a:gd name="T5" fmla="*/ 1291 h 4854"/>
                <a:gd name="T6" fmla="*/ 3874 w 12325"/>
                <a:gd name="T7" fmla="*/ 1425 h 4854"/>
                <a:gd name="T8" fmla="*/ 4430 w 12325"/>
                <a:gd name="T9" fmla="*/ 1614 h 4854"/>
                <a:gd name="T10" fmla="*/ 4498 w 12325"/>
                <a:gd name="T11" fmla="*/ 1781 h 4854"/>
                <a:gd name="T12" fmla="*/ 4453 w 12325"/>
                <a:gd name="T13" fmla="*/ 1881 h 4854"/>
                <a:gd name="T14" fmla="*/ 4342 w 12325"/>
                <a:gd name="T15" fmla="*/ 1970 h 4854"/>
                <a:gd name="T16" fmla="*/ 4142 w 12325"/>
                <a:gd name="T17" fmla="*/ 2070 h 4854"/>
                <a:gd name="T18" fmla="*/ 3829 w 12325"/>
                <a:gd name="T19" fmla="*/ 2171 h 4854"/>
                <a:gd name="T20" fmla="*/ 3506 w 12325"/>
                <a:gd name="T21" fmla="*/ 2248 h 4854"/>
                <a:gd name="T22" fmla="*/ 3362 w 12325"/>
                <a:gd name="T23" fmla="*/ 2349 h 4854"/>
                <a:gd name="T24" fmla="*/ 3329 w 12325"/>
                <a:gd name="T25" fmla="*/ 2472 h 4854"/>
                <a:gd name="T26" fmla="*/ 3407 w 12325"/>
                <a:gd name="T27" fmla="*/ 2594 h 4854"/>
                <a:gd name="T28" fmla="*/ 3596 w 12325"/>
                <a:gd name="T29" fmla="*/ 2717 h 4854"/>
                <a:gd name="T30" fmla="*/ 3807 w 12325"/>
                <a:gd name="T31" fmla="*/ 2794 h 4854"/>
                <a:gd name="T32" fmla="*/ 4030 w 12325"/>
                <a:gd name="T33" fmla="*/ 2851 h 4854"/>
                <a:gd name="T34" fmla="*/ 4331 w 12325"/>
                <a:gd name="T35" fmla="*/ 2895 h 4854"/>
                <a:gd name="T36" fmla="*/ 4687 w 12325"/>
                <a:gd name="T37" fmla="*/ 2928 h 4854"/>
                <a:gd name="T38" fmla="*/ 5077 w 12325"/>
                <a:gd name="T39" fmla="*/ 2939 h 4854"/>
                <a:gd name="T40" fmla="*/ 5656 w 12325"/>
                <a:gd name="T41" fmla="*/ 2906 h 4854"/>
                <a:gd name="T42" fmla="*/ 6323 w 12325"/>
                <a:gd name="T43" fmla="*/ 2873 h 4854"/>
                <a:gd name="T44" fmla="*/ 6825 w 12325"/>
                <a:gd name="T45" fmla="*/ 2862 h 4854"/>
                <a:gd name="T46" fmla="*/ 7059 w 12325"/>
                <a:gd name="T47" fmla="*/ 2917 h 4854"/>
                <a:gd name="T48" fmla="*/ 6947 w 12325"/>
                <a:gd name="T49" fmla="*/ 3073 h 4854"/>
                <a:gd name="T50" fmla="*/ 6502 w 12325"/>
                <a:gd name="T51" fmla="*/ 3285 h 4854"/>
                <a:gd name="T52" fmla="*/ 5756 w 12325"/>
                <a:gd name="T53" fmla="*/ 3607 h 4854"/>
                <a:gd name="T54" fmla="*/ 5054 w 12325"/>
                <a:gd name="T55" fmla="*/ 4009 h 4854"/>
                <a:gd name="T56" fmla="*/ 4921 w 12325"/>
                <a:gd name="T57" fmla="*/ 4409 h 4854"/>
                <a:gd name="T58" fmla="*/ 5867 w 12325"/>
                <a:gd name="T59" fmla="*/ 4743 h 4854"/>
                <a:gd name="T60" fmla="*/ 7226 w 12325"/>
                <a:gd name="T61" fmla="*/ 4854 h 4854"/>
                <a:gd name="T62" fmla="*/ 7816 w 12325"/>
                <a:gd name="T63" fmla="*/ 4788 h 4854"/>
                <a:gd name="T64" fmla="*/ 8338 w 12325"/>
                <a:gd name="T65" fmla="*/ 4654 h 4854"/>
                <a:gd name="T66" fmla="*/ 8784 w 12325"/>
                <a:gd name="T67" fmla="*/ 4509 h 4854"/>
                <a:gd name="T68" fmla="*/ 9129 w 12325"/>
                <a:gd name="T69" fmla="*/ 4409 h 4854"/>
                <a:gd name="T70" fmla="*/ 10264 w 12325"/>
                <a:gd name="T71" fmla="*/ 4364 h 4854"/>
                <a:gd name="T72" fmla="*/ 11645 w 12325"/>
                <a:gd name="T73" fmla="*/ 4197 h 4854"/>
                <a:gd name="T74" fmla="*/ 12268 w 12325"/>
                <a:gd name="T75" fmla="*/ 3908 h 4854"/>
                <a:gd name="T76" fmla="*/ 12246 w 12325"/>
                <a:gd name="T77" fmla="*/ 3562 h 4854"/>
                <a:gd name="T78" fmla="*/ 11678 w 12325"/>
                <a:gd name="T79" fmla="*/ 3240 h 4854"/>
                <a:gd name="T80" fmla="*/ 10698 w 12325"/>
                <a:gd name="T81" fmla="*/ 2939 h 4854"/>
                <a:gd name="T82" fmla="*/ 9830 w 12325"/>
                <a:gd name="T83" fmla="*/ 2560 h 4854"/>
                <a:gd name="T84" fmla="*/ 9240 w 12325"/>
                <a:gd name="T85" fmla="*/ 2149 h 4854"/>
                <a:gd name="T86" fmla="*/ 8996 w 12325"/>
                <a:gd name="T87" fmla="*/ 1781 h 4854"/>
                <a:gd name="T88" fmla="*/ 9140 w 12325"/>
                <a:gd name="T89" fmla="*/ 1525 h 4854"/>
                <a:gd name="T90" fmla="*/ 9641 w 12325"/>
                <a:gd name="T91" fmla="*/ 1402 h 4854"/>
                <a:gd name="T92" fmla="*/ 10097 w 12325"/>
                <a:gd name="T93" fmla="*/ 1158 h 4854"/>
                <a:gd name="T94" fmla="*/ 10108 w 12325"/>
                <a:gd name="T95" fmla="*/ 812 h 4854"/>
                <a:gd name="T96" fmla="*/ 9318 w 12325"/>
                <a:gd name="T97" fmla="*/ 445 h 4854"/>
                <a:gd name="T98" fmla="*/ 7370 w 12325"/>
                <a:gd name="T99" fmla="*/ 156 h 4854"/>
                <a:gd name="T100" fmla="*/ 4475 w 12325"/>
                <a:gd name="T101" fmla="*/ 22 h 4854"/>
                <a:gd name="T102" fmla="*/ 2193 w 12325"/>
                <a:gd name="T103" fmla="*/ 11 h 4854"/>
                <a:gd name="T104" fmla="*/ 657 w 12325"/>
                <a:gd name="T105" fmla="*/ 133 h 4854"/>
                <a:gd name="T106" fmla="*/ 0 w 12325"/>
                <a:gd name="T107" fmla="*/ 367 h 4854"/>
                <a:gd name="T108" fmla="*/ 345 w 12325"/>
                <a:gd name="T109" fmla="*/ 746 h 4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325" h="4854">
                  <a:moveTo>
                    <a:pt x="935" y="991"/>
                  </a:moveTo>
                  <a:lnTo>
                    <a:pt x="1214" y="1057"/>
                  </a:lnTo>
                  <a:lnTo>
                    <a:pt x="1592" y="1125"/>
                  </a:lnTo>
                  <a:lnTo>
                    <a:pt x="2037" y="1180"/>
                  </a:lnTo>
                  <a:lnTo>
                    <a:pt x="2515" y="1235"/>
                  </a:lnTo>
                  <a:lnTo>
                    <a:pt x="2995" y="1291"/>
                  </a:lnTo>
                  <a:lnTo>
                    <a:pt x="3462" y="1347"/>
                  </a:lnTo>
                  <a:lnTo>
                    <a:pt x="3874" y="1425"/>
                  </a:lnTo>
                  <a:lnTo>
                    <a:pt x="4208" y="1514"/>
                  </a:lnTo>
                  <a:lnTo>
                    <a:pt x="4430" y="1614"/>
                  </a:lnTo>
                  <a:lnTo>
                    <a:pt x="4509" y="1737"/>
                  </a:lnTo>
                  <a:lnTo>
                    <a:pt x="4498" y="1781"/>
                  </a:lnTo>
                  <a:lnTo>
                    <a:pt x="4487" y="1825"/>
                  </a:lnTo>
                  <a:lnTo>
                    <a:pt x="4453" y="1881"/>
                  </a:lnTo>
                  <a:lnTo>
                    <a:pt x="4408" y="1926"/>
                  </a:lnTo>
                  <a:lnTo>
                    <a:pt x="4342" y="1970"/>
                  </a:lnTo>
                  <a:lnTo>
                    <a:pt x="4252" y="2026"/>
                  </a:lnTo>
                  <a:lnTo>
                    <a:pt x="4142" y="2070"/>
                  </a:lnTo>
                  <a:lnTo>
                    <a:pt x="3997" y="2126"/>
                  </a:lnTo>
                  <a:lnTo>
                    <a:pt x="3829" y="2171"/>
                  </a:lnTo>
                  <a:lnTo>
                    <a:pt x="3629" y="2215"/>
                  </a:lnTo>
                  <a:lnTo>
                    <a:pt x="3506" y="2248"/>
                  </a:lnTo>
                  <a:lnTo>
                    <a:pt x="3429" y="2294"/>
                  </a:lnTo>
                  <a:lnTo>
                    <a:pt x="3362" y="2349"/>
                  </a:lnTo>
                  <a:lnTo>
                    <a:pt x="3329" y="2404"/>
                  </a:lnTo>
                  <a:lnTo>
                    <a:pt x="3329" y="2472"/>
                  </a:lnTo>
                  <a:lnTo>
                    <a:pt x="3351" y="2527"/>
                  </a:lnTo>
                  <a:lnTo>
                    <a:pt x="3407" y="2594"/>
                  </a:lnTo>
                  <a:lnTo>
                    <a:pt x="3484" y="2661"/>
                  </a:lnTo>
                  <a:lnTo>
                    <a:pt x="3596" y="2717"/>
                  </a:lnTo>
                  <a:lnTo>
                    <a:pt x="3730" y="2772"/>
                  </a:lnTo>
                  <a:lnTo>
                    <a:pt x="3807" y="2794"/>
                  </a:lnTo>
                  <a:lnTo>
                    <a:pt x="3908" y="2816"/>
                  </a:lnTo>
                  <a:lnTo>
                    <a:pt x="4030" y="2851"/>
                  </a:lnTo>
                  <a:lnTo>
                    <a:pt x="4175" y="2873"/>
                  </a:lnTo>
                  <a:lnTo>
                    <a:pt x="4331" y="2895"/>
                  </a:lnTo>
                  <a:lnTo>
                    <a:pt x="4509" y="2906"/>
                  </a:lnTo>
                  <a:lnTo>
                    <a:pt x="4687" y="2928"/>
                  </a:lnTo>
                  <a:lnTo>
                    <a:pt x="4877" y="2928"/>
                  </a:lnTo>
                  <a:lnTo>
                    <a:pt x="5077" y="2939"/>
                  </a:lnTo>
                  <a:lnTo>
                    <a:pt x="5288" y="2928"/>
                  </a:lnTo>
                  <a:lnTo>
                    <a:pt x="5656" y="2906"/>
                  </a:lnTo>
                  <a:lnTo>
                    <a:pt x="6011" y="2895"/>
                  </a:lnTo>
                  <a:lnTo>
                    <a:pt x="6323" y="2873"/>
                  </a:lnTo>
                  <a:lnTo>
                    <a:pt x="6601" y="2862"/>
                  </a:lnTo>
                  <a:lnTo>
                    <a:pt x="6825" y="2862"/>
                  </a:lnTo>
                  <a:lnTo>
                    <a:pt x="6980" y="2884"/>
                  </a:lnTo>
                  <a:lnTo>
                    <a:pt x="7059" y="2917"/>
                  </a:lnTo>
                  <a:lnTo>
                    <a:pt x="7059" y="2983"/>
                  </a:lnTo>
                  <a:lnTo>
                    <a:pt x="6947" y="3073"/>
                  </a:lnTo>
                  <a:lnTo>
                    <a:pt x="6735" y="3184"/>
                  </a:lnTo>
                  <a:lnTo>
                    <a:pt x="6502" y="3285"/>
                  </a:lnTo>
                  <a:lnTo>
                    <a:pt x="6156" y="3430"/>
                  </a:lnTo>
                  <a:lnTo>
                    <a:pt x="5756" y="3607"/>
                  </a:lnTo>
                  <a:lnTo>
                    <a:pt x="5366" y="3796"/>
                  </a:lnTo>
                  <a:lnTo>
                    <a:pt x="5054" y="4009"/>
                  </a:lnTo>
                  <a:lnTo>
                    <a:pt x="4888" y="4209"/>
                  </a:lnTo>
                  <a:lnTo>
                    <a:pt x="4921" y="4409"/>
                  </a:lnTo>
                  <a:lnTo>
                    <a:pt x="5221" y="4588"/>
                  </a:lnTo>
                  <a:lnTo>
                    <a:pt x="5867" y="4743"/>
                  </a:lnTo>
                  <a:lnTo>
                    <a:pt x="6913" y="4854"/>
                  </a:lnTo>
                  <a:lnTo>
                    <a:pt x="7226" y="4854"/>
                  </a:lnTo>
                  <a:lnTo>
                    <a:pt x="7526" y="4832"/>
                  </a:lnTo>
                  <a:lnTo>
                    <a:pt x="7816" y="4788"/>
                  </a:lnTo>
                  <a:lnTo>
                    <a:pt x="8094" y="4720"/>
                  </a:lnTo>
                  <a:lnTo>
                    <a:pt x="8338" y="4654"/>
                  </a:lnTo>
                  <a:lnTo>
                    <a:pt x="8572" y="4575"/>
                  </a:lnTo>
                  <a:lnTo>
                    <a:pt x="8784" y="4509"/>
                  </a:lnTo>
                  <a:lnTo>
                    <a:pt x="8974" y="4454"/>
                  </a:lnTo>
                  <a:lnTo>
                    <a:pt x="9129" y="4409"/>
                  </a:lnTo>
                  <a:lnTo>
                    <a:pt x="9263" y="4398"/>
                  </a:lnTo>
                  <a:lnTo>
                    <a:pt x="10264" y="4364"/>
                  </a:lnTo>
                  <a:lnTo>
                    <a:pt x="11055" y="4298"/>
                  </a:lnTo>
                  <a:lnTo>
                    <a:pt x="11645" y="4197"/>
                  </a:lnTo>
                  <a:lnTo>
                    <a:pt x="12046" y="4064"/>
                  </a:lnTo>
                  <a:lnTo>
                    <a:pt x="12268" y="3908"/>
                  </a:lnTo>
                  <a:lnTo>
                    <a:pt x="12325" y="3741"/>
                  </a:lnTo>
                  <a:lnTo>
                    <a:pt x="12246" y="3562"/>
                  </a:lnTo>
                  <a:lnTo>
                    <a:pt x="12023" y="3395"/>
                  </a:lnTo>
                  <a:lnTo>
                    <a:pt x="11678" y="3240"/>
                  </a:lnTo>
                  <a:lnTo>
                    <a:pt x="11233" y="3095"/>
                  </a:lnTo>
                  <a:lnTo>
                    <a:pt x="10698" y="2939"/>
                  </a:lnTo>
                  <a:lnTo>
                    <a:pt x="10231" y="2761"/>
                  </a:lnTo>
                  <a:lnTo>
                    <a:pt x="9830" y="2560"/>
                  </a:lnTo>
                  <a:lnTo>
                    <a:pt x="9496" y="2360"/>
                  </a:lnTo>
                  <a:lnTo>
                    <a:pt x="9240" y="2149"/>
                  </a:lnTo>
                  <a:lnTo>
                    <a:pt x="9073" y="1959"/>
                  </a:lnTo>
                  <a:lnTo>
                    <a:pt x="8996" y="1781"/>
                  </a:lnTo>
                  <a:lnTo>
                    <a:pt x="9018" y="1636"/>
                  </a:lnTo>
                  <a:lnTo>
                    <a:pt x="9140" y="1525"/>
                  </a:lnTo>
                  <a:lnTo>
                    <a:pt x="9363" y="1469"/>
                  </a:lnTo>
                  <a:lnTo>
                    <a:pt x="9641" y="1402"/>
                  </a:lnTo>
                  <a:lnTo>
                    <a:pt x="9908" y="1302"/>
                  </a:lnTo>
                  <a:lnTo>
                    <a:pt x="10097" y="1158"/>
                  </a:lnTo>
                  <a:lnTo>
                    <a:pt x="10176" y="991"/>
                  </a:lnTo>
                  <a:lnTo>
                    <a:pt x="10108" y="812"/>
                  </a:lnTo>
                  <a:lnTo>
                    <a:pt x="9830" y="623"/>
                  </a:lnTo>
                  <a:lnTo>
                    <a:pt x="9318" y="445"/>
                  </a:lnTo>
                  <a:lnTo>
                    <a:pt x="8505" y="289"/>
                  </a:lnTo>
                  <a:lnTo>
                    <a:pt x="7370" y="156"/>
                  </a:lnTo>
                  <a:lnTo>
                    <a:pt x="5867" y="66"/>
                  </a:lnTo>
                  <a:lnTo>
                    <a:pt x="4475" y="22"/>
                  </a:lnTo>
                  <a:lnTo>
                    <a:pt x="3250" y="0"/>
                  </a:lnTo>
                  <a:lnTo>
                    <a:pt x="2193" y="11"/>
                  </a:lnTo>
                  <a:lnTo>
                    <a:pt x="1324" y="55"/>
                  </a:lnTo>
                  <a:lnTo>
                    <a:pt x="657" y="133"/>
                  </a:lnTo>
                  <a:lnTo>
                    <a:pt x="212" y="233"/>
                  </a:lnTo>
                  <a:lnTo>
                    <a:pt x="0" y="367"/>
                  </a:lnTo>
                  <a:lnTo>
                    <a:pt x="45" y="546"/>
                  </a:lnTo>
                  <a:lnTo>
                    <a:pt x="345" y="746"/>
                  </a:lnTo>
                  <a:lnTo>
                    <a:pt x="935" y="991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2" name="Freeform 1276">
              <a:extLst>
                <a:ext uri="{FF2B5EF4-FFF2-40B4-BE49-F238E27FC236}">
                  <a16:creationId xmlns:a16="http://schemas.microsoft.com/office/drawing/2014/main" id="{7BDDA61E-6784-F5A9-6336-801BBDDFC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3139"/>
              <a:ext cx="1369" cy="539"/>
            </a:xfrm>
            <a:custGeom>
              <a:avLst/>
              <a:gdLst>
                <a:gd name="T0" fmla="*/ 1214 w 12325"/>
                <a:gd name="T1" fmla="*/ 1057 h 4854"/>
                <a:gd name="T2" fmla="*/ 2037 w 12325"/>
                <a:gd name="T3" fmla="*/ 1180 h 4854"/>
                <a:gd name="T4" fmla="*/ 2995 w 12325"/>
                <a:gd name="T5" fmla="*/ 1291 h 4854"/>
                <a:gd name="T6" fmla="*/ 3874 w 12325"/>
                <a:gd name="T7" fmla="*/ 1425 h 4854"/>
                <a:gd name="T8" fmla="*/ 4430 w 12325"/>
                <a:gd name="T9" fmla="*/ 1614 h 4854"/>
                <a:gd name="T10" fmla="*/ 4498 w 12325"/>
                <a:gd name="T11" fmla="*/ 1781 h 4854"/>
                <a:gd name="T12" fmla="*/ 4453 w 12325"/>
                <a:gd name="T13" fmla="*/ 1881 h 4854"/>
                <a:gd name="T14" fmla="*/ 4342 w 12325"/>
                <a:gd name="T15" fmla="*/ 1970 h 4854"/>
                <a:gd name="T16" fmla="*/ 4142 w 12325"/>
                <a:gd name="T17" fmla="*/ 2070 h 4854"/>
                <a:gd name="T18" fmla="*/ 3829 w 12325"/>
                <a:gd name="T19" fmla="*/ 2171 h 4854"/>
                <a:gd name="T20" fmla="*/ 3506 w 12325"/>
                <a:gd name="T21" fmla="*/ 2248 h 4854"/>
                <a:gd name="T22" fmla="*/ 3362 w 12325"/>
                <a:gd name="T23" fmla="*/ 2349 h 4854"/>
                <a:gd name="T24" fmla="*/ 3329 w 12325"/>
                <a:gd name="T25" fmla="*/ 2472 h 4854"/>
                <a:gd name="T26" fmla="*/ 3407 w 12325"/>
                <a:gd name="T27" fmla="*/ 2594 h 4854"/>
                <a:gd name="T28" fmla="*/ 3596 w 12325"/>
                <a:gd name="T29" fmla="*/ 2717 h 4854"/>
                <a:gd name="T30" fmla="*/ 3807 w 12325"/>
                <a:gd name="T31" fmla="*/ 2794 h 4854"/>
                <a:gd name="T32" fmla="*/ 4030 w 12325"/>
                <a:gd name="T33" fmla="*/ 2851 h 4854"/>
                <a:gd name="T34" fmla="*/ 4331 w 12325"/>
                <a:gd name="T35" fmla="*/ 2895 h 4854"/>
                <a:gd name="T36" fmla="*/ 4687 w 12325"/>
                <a:gd name="T37" fmla="*/ 2928 h 4854"/>
                <a:gd name="T38" fmla="*/ 5077 w 12325"/>
                <a:gd name="T39" fmla="*/ 2939 h 4854"/>
                <a:gd name="T40" fmla="*/ 5656 w 12325"/>
                <a:gd name="T41" fmla="*/ 2906 h 4854"/>
                <a:gd name="T42" fmla="*/ 6323 w 12325"/>
                <a:gd name="T43" fmla="*/ 2873 h 4854"/>
                <a:gd name="T44" fmla="*/ 6825 w 12325"/>
                <a:gd name="T45" fmla="*/ 2862 h 4854"/>
                <a:gd name="T46" fmla="*/ 7059 w 12325"/>
                <a:gd name="T47" fmla="*/ 2917 h 4854"/>
                <a:gd name="T48" fmla="*/ 6947 w 12325"/>
                <a:gd name="T49" fmla="*/ 3073 h 4854"/>
                <a:gd name="T50" fmla="*/ 6502 w 12325"/>
                <a:gd name="T51" fmla="*/ 3285 h 4854"/>
                <a:gd name="T52" fmla="*/ 5756 w 12325"/>
                <a:gd name="T53" fmla="*/ 3607 h 4854"/>
                <a:gd name="T54" fmla="*/ 5054 w 12325"/>
                <a:gd name="T55" fmla="*/ 4009 h 4854"/>
                <a:gd name="T56" fmla="*/ 4921 w 12325"/>
                <a:gd name="T57" fmla="*/ 4409 h 4854"/>
                <a:gd name="T58" fmla="*/ 5867 w 12325"/>
                <a:gd name="T59" fmla="*/ 4743 h 4854"/>
                <a:gd name="T60" fmla="*/ 7226 w 12325"/>
                <a:gd name="T61" fmla="*/ 4854 h 4854"/>
                <a:gd name="T62" fmla="*/ 7816 w 12325"/>
                <a:gd name="T63" fmla="*/ 4788 h 4854"/>
                <a:gd name="T64" fmla="*/ 8338 w 12325"/>
                <a:gd name="T65" fmla="*/ 4654 h 4854"/>
                <a:gd name="T66" fmla="*/ 8784 w 12325"/>
                <a:gd name="T67" fmla="*/ 4509 h 4854"/>
                <a:gd name="T68" fmla="*/ 9129 w 12325"/>
                <a:gd name="T69" fmla="*/ 4409 h 4854"/>
                <a:gd name="T70" fmla="*/ 10264 w 12325"/>
                <a:gd name="T71" fmla="*/ 4364 h 4854"/>
                <a:gd name="T72" fmla="*/ 11645 w 12325"/>
                <a:gd name="T73" fmla="*/ 4197 h 4854"/>
                <a:gd name="T74" fmla="*/ 12268 w 12325"/>
                <a:gd name="T75" fmla="*/ 3908 h 4854"/>
                <a:gd name="T76" fmla="*/ 12246 w 12325"/>
                <a:gd name="T77" fmla="*/ 3562 h 4854"/>
                <a:gd name="T78" fmla="*/ 11678 w 12325"/>
                <a:gd name="T79" fmla="*/ 3240 h 4854"/>
                <a:gd name="T80" fmla="*/ 10698 w 12325"/>
                <a:gd name="T81" fmla="*/ 2939 h 4854"/>
                <a:gd name="T82" fmla="*/ 9830 w 12325"/>
                <a:gd name="T83" fmla="*/ 2560 h 4854"/>
                <a:gd name="T84" fmla="*/ 9240 w 12325"/>
                <a:gd name="T85" fmla="*/ 2149 h 4854"/>
                <a:gd name="T86" fmla="*/ 8996 w 12325"/>
                <a:gd name="T87" fmla="*/ 1781 h 4854"/>
                <a:gd name="T88" fmla="*/ 9140 w 12325"/>
                <a:gd name="T89" fmla="*/ 1525 h 4854"/>
                <a:gd name="T90" fmla="*/ 9641 w 12325"/>
                <a:gd name="T91" fmla="*/ 1402 h 4854"/>
                <a:gd name="T92" fmla="*/ 10097 w 12325"/>
                <a:gd name="T93" fmla="*/ 1158 h 4854"/>
                <a:gd name="T94" fmla="*/ 10108 w 12325"/>
                <a:gd name="T95" fmla="*/ 812 h 4854"/>
                <a:gd name="T96" fmla="*/ 9318 w 12325"/>
                <a:gd name="T97" fmla="*/ 445 h 4854"/>
                <a:gd name="T98" fmla="*/ 7370 w 12325"/>
                <a:gd name="T99" fmla="*/ 156 h 4854"/>
                <a:gd name="T100" fmla="*/ 4475 w 12325"/>
                <a:gd name="T101" fmla="*/ 22 h 4854"/>
                <a:gd name="T102" fmla="*/ 2193 w 12325"/>
                <a:gd name="T103" fmla="*/ 11 h 4854"/>
                <a:gd name="T104" fmla="*/ 657 w 12325"/>
                <a:gd name="T105" fmla="*/ 133 h 4854"/>
                <a:gd name="T106" fmla="*/ 0 w 12325"/>
                <a:gd name="T107" fmla="*/ 367 h 4854"/>
                <a:gd name="T108" fmla="*/ 345 w 12325"/>
                <a:gd name="T109" fmla="*/ 746 h 4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325" h="4854">
                  <a:moveTo>
                    <a:pt x="935" y="991"/>
                  </a:moveTo>
                  <a:lnTo>
                    <a:pt x="1214" y="1057"/>
                  </a:lnTo>
                  <a:lnTo>
                    <a:pt x="1592" y="1125"/>
                  </a:lnTo>
                  <a:lnTo>
                    <a:pt x="2037" y="1180"/>
                  </a:lnTo>
                  <a:lnTo>
                    <a:pt x="2515" y="1235"/>
                  </a:lnTo>
                  <a:lnTo>
                    <a:pt x="2995" y="1291"/>
                  </a:lnTo>
                  <a:lnTo>
                    <a:pt x="3462" y="1347"/>
                  </a:lnTo>
                  <a:lnTo>
                    <a:pt x="3874" y="1425"/>
                  </a:lnTo>
                  <a:lnTo>
                    <a:pt x="4208" y="1514"/>
                  </a:lnTo>
                  <a:lnTo>
                    <a:pt x="4430" y="1614"/>
                  </a:lnTo>
                  <a:lnTo>
                    <a:pt x="4509" y="1737"/>
                  </a:lnTo>
                  <a:lnTo>
                    <a:pt x="4498" y="1781"/>
                  </a:lnTo>
                  <a:lnTo>
                    <a:pt x="4487" y="1825"/>
                  </a:lnTo>
                  <a:lnTo>
                    <a:pt x="4453" y="1881"/>
                  </a:lnTo>
                  <a:lnTo>
                    <a:pt x="4408" y="1926"/>
                  </a:lnTo>
                  <a:lnTo>
                    <a:pt x="4342" y="1970"/>
                  </a:lnTo>
                  <a:lnTo>
                    <a:pt x="4252" y="2026"/>
                  </a:lnTo>
                  <a:lnTo>
                    <a:pt x="4142" y="2070"/>
                  </a:lnTo>
                  <a:lnTo>
                    <a:pt x="3997" y="2126"/>
                  </a:lnTo>
                  <a:lnTo>
                    <a:pt x="3829" y="2171"/>
                  </a:lnTo>
                  <a:lnTo>
                    <a:pt x="3629" y="2215"/>
                  </a:lnTo>
                  <a:lnTo>
                    <a:pt x="3506" y="2248"/>
                  </a:lnTo>
                  <a:lnTo>
                    <a:pt x="3429" y="2294"/>
                  </a:lnTo>
                  <a:lnTo>
                    <a:pt x="3362" y="2349"/>
                  </a:lnTo>
                  <a:lnTo>
                    <a:pt x="3329" y="2404"/>
                  </a:lnTo>
                  <a:lnTo>
                    <a:pt x="3329" y="2472"/>
                  </a:lnTo>
                  <a:lnTo>
                    <a:pt x="3351" y="2527"/>
                  </a:lnTo>
                  <a:lnTo>
                    <a:pt x="3407" y="2594"/>
                  </a:lnTo>
                  <a:lnTo>
                    <a:pt x="3484" y="2661"/>
                  </a:lnTo>
                  <a:lnTo>
                    <a:pt x="3596" y="2717"/>
                  </a:lnTo>
                  <a:lnTo>
                    <a:pt x="3730" y="2772"/>
                  </a:lnTo>
                  <a:lnTo>
                    <a:pt x="3807" y="2794"/>
                  </a:lnTo>
                  <a:lnTo>
                    <a:pt x="3908" y="2816"/>
                  </a:lnTo>
                  <a:lnTo>
                    <a:pt x="4030" y="2851"/>
                  </a:lnTo>
                  <a:lnTo>
                    <a:pt x="4175" y="2873"/>
                  </a:lnTo>
                  <a:lnTo>
                    <a:pt x="4331" y="2895"/>
                  </a:lnTo>
                  <a:lnTo>
                    <a:pt x="4509" y="2906"/>
                  </a:lnTo>
                  <a:lnTo>
                    <a:pt x="4687" y="2928"/>
                  </a:lnTo>
                  <a:lnTo>
                    <a:pt x="4877" y="2928"/>
                  </a:lnTo>
                  <a:lnTo>
                    <a:pt x="5077" y="2939"/>
                  </a:lnTo>
                  <a:lnTo>
                    <a:pt x="5288" y="2928"/>
                  </a:lnTo>
                  <a:lnTo>
                    <a:pt x="5656" y="2906"/>
                  </a:lnTo>
                  <a:lnTo>
                    <a:pt x="6011" y="2895"/>
                  </a:lnTo>
                  <a:lnTo>
                    <a:pt x="6323" y="2873"/>
                  </a:lnTo>
                  <a:lnTo>
                    <a:pt x="6601" y="2862"/>
                  </a:lnTo>
                  <a:lnTo>
                    <a:pt x="6825" y="2862"/>
                  </a:lnTo>
                  <a:lnTo>
                    <a:pt x="6980" y="2884"/>
                  </a:lnTo>
                  <a:lnTo>
                    <a:pt x="7059" y="2917"/>
                  </a:lnTo>
                  <a:lnTo>
                    <a:pt x="7059" y="2983"/>
                  </a:lnTo>
                  <a:lnTo>
                    <a:pt x="6947" y="3073"/>
                  </a:lnTo>
                  <a:lnTo>
                    <a:pt x="6735" y="3184"/>
                  </a:lnTo>
                  <a:lnTo>
                    <a:pt x="6502" y="3285"/>
                  </a:lnTo>
                  <a:lnTo>
                    <a:pt x="6156" y="3430"/>
                  </a:lnTo>
                  <a:lnTo>
                    <a:pt x="5756" y="3607"/>
                  </a:lnTo>
                  <a:lnTo>
                    <a:pt x="5366" y="3796"/>
                  </a:lnTo>
                  <a:lnTo>
                    <a:pt x="5054" y="4009"/>
                  </a:lnTo>
                  <a:lnTo>
                    <a:pt x="4888" y="4209"/>
                  </a:lnTo>
                  <a:lnTo>
                    <a:pt x="4921" y="4409"/>
                  </a:lnTo>
                  <a:lnTo>
                    <a:pt x="5221" y="4588"/>
                  </a:lnTo>
                  <a:lnTo>
                    <a:pt x="5867" y="4743"/>
                  </a:lnTo>
                  <a:lnTo>
                    <a:pt x="6913" y="4854"/>
                  </a:lnTo>
                  <a:lnTo>
                    <a:pt x="7226" y="4854"/>
                  </a:lnTo>
                  <a:lnTo>
                    <a:pt x="7526" y="4832"/>
                  </a:lnTo>
                  <a:lnTo>
                    <a:pt x="7816" y="4788"/>
                  </a:lnTo>
                  <a:lnTo>
                    <a:pt x="8094" y="4720"/>
                  </a:lnTo>
                  <a:lnTo>
                    <a:pt x="8338" y="4654"/>
                  </a:lnTo>
                  <a:lnTo>
                    <a:pt x="8572" y="4575"/>
                  </a:lnTo>
                  <a:lnTo>
                    <a:pt x="8784" y="4509"/>
                  </a:lnTo>
                  <a:lnTo>
                    <a:pt x="8974" y="4454"/>
                  </a:lnTo>
                  <a:lnTo>
                    <a:pt x="9129" y="4409"/>
                  </a:lnTo>
                  <a:lnTo>
                    <a:pt x="9263" y="4398"/>
                  </a:lnTo>
                  <a:lnTo>
                    <a:pt x="10264" y="4364"/>
                  </a:lnTo>
                  <a:lnTo>
                    <a:pt x="11055" y="4298"/>
                  </a:lnTo>
                  <a:lnTo>
                    <a:pt x="11645" y="4197"/>
                  </a:lnTo>
                  <a:lnTo>
                    <a:pt x="12046" y="4064"/>
                  </a:lnTo>
                  <a:lnTo>
                    <a:pt x="12268" y="3908"/>
                  </a:lnTo>
                  <a:lnTo>
                    <a:pt x="12325" y="3741"/>
                  </a:lnTo>
                  <a:lnTo>
                    <a:pt x="12246" y="3562"/>
                  </a:lnTo>
                  <a:lnTo>
                    <a:pt x="12023" y="3395"/>
                  </a:lnTo>
                  <a:lnTo>
                    <a:pt x="11678" y="3240"/>
                  </a:lnTo>
                  <a:lnTo>
                    <a:pt x="11233" y="3095"/>
                  </a:lnTo>
                  <a:lnTo>
                    <a:pt x="10698" y="2939"/>
                  </a:lnTo>
                  <a:lnTo>
                    <a:pt x="10231" y="2761"/>
                  </a:lnTo>
                  <a:lnTo>
                    <a:pt x="9830" y="2560"/>
                  </a:lnTo>
                  <a:lnTo>
                    <a:pt x="9496" y="2360"/>
                  </a:lnTo>
                  <a:lnTo>
                    <a:pt x="9240" y="2149"/>
                  </a:lnTo>
                  <a:lnTo>
                    <a:pt x="9073" y="1959"/>
                  </a:lnTo>
                  <a:lnTo>
                    <a:pt x="8996" y="1781"/>
                  </a:lnTo>
                  <a:lnTo>
                    <a:pt x="9018" y="1636"/>
                  </a:lnTo>
                  <a:lnTo>
                    <a:pt x="9140" y="1525"/>
                  </a:lnTo>
                  <a:lnTo>
                    <a:pt x="9363" y="1469"/>
                  </a:lnTo>
                  <a:lnTo>
                    <a:pt x="9641" y="1402"/>
                  </a:lnTo>
                  <a:lnTo>
                    <a:pt x="9908" y="1302"/>
                  </a:lnTo>
                  <a:lnTo>
                    <a:pt x="10097" y="1158"/>
                  </a:lnTo>
                  <a:lnTo>
                    <a:pt x="10176" y="991"/>
                  </a:lnTo>
                  <a:lnTo>
                    <a:pt x="10108" y="812"/>
                  </a:lnTo>
                  <a:lnTo>
                    <a:pt x="9830" y="623"/>
                  </a:lnTo>
                  <a:lnTo>
                    <a:pt x="9318" y="445"/>
                  </a:lnTo>
                  <a:lnTo>
                    <a:pt x="8505" y="289"/>
                  </a:lnTo>
                  <a:lnTo>
                    <a:pt x="7370" y="156"/>
                  </a:lnTo>
                  <a:lnTo>
                    <a:pt x="5867" y="66"/>
                  </a:lnTo>
                  <a:lnTo>
                    <a:pt x="4475" y="22"/>
                  </a:lnTo>
                  <a:lnTo>
                    <a:pt x="3250" y="0"/>
                  </a:lnTo>
                  <a:lnTo>
                    <a:pt x="2193" y="11"/>
                  </a:lnTo>
                  <a:lnTo>
                    <a:pt x="1324" y="55"/>
                  </a:lnTo>
                  <a:lnTo>
                    <a:pt x="657" y="133"/>
                  </a:lnTo>
                  <a:lnTo>
                    <a:pt x="212" y="233"/>
                  </a:lnTo>
                  <a:lnTo>
                    <a:pt x="0" y="367"/>
                  </a:lnTo>
                  <a:lnTo>
                    <a:pt x="45" y="546"/>
                  </a:lnTo>
                  <a:lnTo>
                    <a:pt x="345" y="746"/>
                  </a:lnTo>
                  <a:lnTo>
                    <a:pt x="935" y="99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3" name="Freeform 1277">
              <a:extLst>
                <a:ext uri="{FF2B5EF4-FFF2-40B4-BE49-F238E27FC236}">
                  <a16:creationId xmlns:a16="http://schemas.microsoft.com/office/drawing/2014/main" id="{13BD479F-515D-832D-FC21-96BB14E3E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738"/>
              <a:ext cx="1884" cy="474"/>
            </a:xfrm>
            <a:custGeom>
              <a:avLst/>
              <a:gdLst>
                <a:gd name="T0" fmla="*/ 16667 w 16956"/>
                <a:gd name="T1" fmla="*/ 1848 h 4264"/>
                <a:gd name="T2" fmla="*/ 16533 w 16956"/>
                <a:gd name="T3" fmla="*/ 1358 h 4264"/>
                <a:gd name="T4" fmla="*/ 16454 w 16956"/>
                <a:gd name="T5" fmla="*/ 1069 h 4264"/>
                <a:gd name="T6" fmla="*/ 16332 w 16956"/>
                <a:gd name="T7" fmla="*/ 1002 h 4264"/>
                <a:gd name="T8" fmla="*/ 15119 w 16956"/>
                <a:gd name="T9" fmla="*/ 979 h 4264"/>
                <a:gd name="T10" fmla="*/ 13349 w 16956"/>
                <a:gd name="T11" fmla="*/ 946 h 4264"/>
                <a:gd name="T12" fmla="*/ 12057 w 16956"/>
                <a:gd name="T13" fmla="*/ 946 h 4264"/>
                <a:gd name="T14" fmla="*/ 11567 w 16956"/>
                <a:gd name="T15" fmla="*/ 979 h 4264"/>
                <a:gd name="T16" fmla="*/ 11133 w 16956"/>
                <a:gd name="T17" fmla="*/ 1002 h 4264"/>
                <a:gd name="T18" fmla="*/ 10787 w 16956"/>
                <a:gd name="T19" fmla="*/ 1002 h 4264"/>
                <a:gd name="T20" fmla="*/ 10554 w 16956"/>
                <a:gd name="T21" fmla="*/ 968 h 4264"/>
                <a:gd name="T22" fmla="*/ 10320 w 16956"/>
                <a:gd name="T23" fmla="*/ 935 h 4264"/>
                <a:gd name="T24" fmla="*/ 10087 w 16956"/>
                <a:gd name="T25" fmla="*/ 902 h 4264"/>
                <a:gd name="T26" fmla="*/ 9819 w 16956"/>
                <a:gd name="T27" fmla="*/ 857 h 4264"/>
                <a:gd name="T28" fmla="*/ 9508 w 16956"/>
                <a:gd name="T29" fmla="*/ 790 h 4264"/>
                <a:gd name="T30" fmla="*/ 9207 w 16956"/>
                <a:gd name="T31" fmla="*/ 713 h 4264"/>
                <a:gd name="T32" fmla="*/ 8929 w 16956"/>
                <a:gd name="T33" fmla="*/ 679 h 4264"/>
                <a:gd name="T34" fmla="*/ 8305 w 16956"/>
                <a:gd name="T35" fmla="*/ 679 h 4264"/>
                <a:gd name="T36" fmla="*/ 7815 w 16956"/>
                <a:gd name="T37" fmla="*/ 735 h 4264"/>
                <a:gd name="T38" fmla="*/ 7414 w 16956"/>
                <a:gd name="T39" fmla="*/ 768 h 4264"/>
                <a:gd name="T40" fmla="*/ 7014 w 16956"/>
                <a:gd name="T41" fmla="*/ 735 h 4264"/>
                <a:gd name="T42" fmla="*/ 6379 w 16956"/>
                <a:gd name="T43" fmla="*/ 601 h 4264"/>
                <a:gd name="T44" fmla="*/ 5567 w 16956"/>
                <a:gd name="T45" fmla="*/ 434 h 4264"/>
                <a:gd name="T46" fmla="*/ 4531 w 16956"/>
                <a:gd name="T47" fmla="*/ 266 h 4264"/>
                <a:gd name="T48" fmla="*/ 3251 w 16956"/>
                <a:gd name="T49" fmla="*/ 134 h 4264"/>
                <a:gd name="T50" fmla="*/ 2049 w 16956"/>
                <a:gd name="T51" fmla="*/ 44 h 4264"/>
                <a:gd name="T52" fmla="*/ 1080 w 16956"/>
                <a:gd name="T53" fmla="*/ 0 h 4264"/>
                <a:gd name="T54" fmla="*/ 189 w 16956"/>
                <a:gd name="T55" fmla="*/ 545 h 4264"/>
                <a:gd name="T56" fmla="*/ 0 w 16956"/>
                <a:gd name="T57" fmla="*/ 1715 h 4264"/>
                <a:gd name="T58" fmla="*/ 88 w 16956"/>
                <a:gd name="T59" fmla="*/ 2594 h 4264"/>
                <a:gd name="T60" fmla="*/ 111 w 16956"/>
                <a:gd name="T61" fmla="*/ 2716 h 4264"/>
                <a:gd name="T62" fmla="*/ 156 w 16956"/>
                <a:gd name="T63" fmla="*/ 2884 h 4264"/>
                <a:gd name="T64" fmla="*/ 301 w 16956"/>
                <a:gd name="T65" fmla="*/ 3150 h 4264"/>
                <a:gd name="T66" fmla="*/ 567 w 16956"/>
                <a:gd name="T67" fmla="*/ 3452 h 4264"/>
                <a:gd name="T68" fmla="*/ 946 w 16956"/>
                <a:gd name="T69" fmla="*/ 3707 h 4264"/>
                <a:gd name="T70" fmla="*/ 1303 w 16956"/>
                <a:gd name="T71" fmla="*/ 3930 h 4264"/>
                <a:gd name="T72" fmla="*/ 1503 w 16956"/>
                <a:gd name="T73" fmla="*/ 4097 h 4264"/>
                <a:gd name="T74" fmla="*/ 1692 w 16956"/>
                <a:gd name="T75" fmla="*/ 4176 h 4264"/>
                <a:gd name="T76" fmla="*/ 2060 w 16956"/>
                <a:gd name="T77" fmla="*/ 4154 h 4264"/>
                <a:gd name="T78" fmla="*/ 2593 w 16956"/>
                <a:gd name="T79" fmla="*/ 4097 h 4264"/>
                <a:gd name="T80" fmla="*/ 3172 w 16956"/>
                <a:gd name="T81" fmla="*/ 4053 h 4264"/>
                <a:gd name="T82" fmla="*/ 3784 w 16956"/>
                <a:gd name="T83" fmla="*/ 4053 h 4264"/>
                <a:gd name="T84" fmla="*/ 4453 w 16956"/>
                <a:gd name="T85" fmla="*/ 4097 h 4264"/>
                <a:gd name="T86" fmla="*/ 5444 w 16956"/>
                <a:gd name="T87" fmla="*/ 4231 h 4264"/>
                <a:gd name="T88" fmla="*/ 7392 w 16956"/>
                <a:gd name="T89" fmla="*/ 4242 h 4264"/>
                <a:gd name="T90" fmla="*/ 9307 w 16956"/>
                <a:gd name="T91" fmla="*/ 4075 h 4264"/>
                <a:gd name="T92" fmla="*/ 10465 w 16956"/>
                <a:gd name="T93" fmla="*/ 3841 h 4264"/>
                <a:gd name="T94" fmla="*/ 10743 w 16956"/>
                <a:gd name="T95" fmla="*/ 3786 h 4264"/>
                <a:gd name="T96" fmla="*/ 11222 w 16956"/>
                <a:gd name="T97" fmla="*/ 3786 h 4264"/>
                <a:gd name="T98" fmla="*/ 11846 w 16956"/>
                <a:gd name="T99" fmla="*/ 3819 h 4264"/>
                <a:gd name="T100" fmla="*/ 13147 w 16956"/>
                <a:gd name="T101" fmla="*/ 3919 h 4264"/>
                <a:gd name="T102" fmla="*/ 14829 w 16956"/>
                <a:gd name="T103" fmla="*/ 3852 h 4264"/>
                <a:gd name="T104" fmla="*/ 16288 w 16956"/>
                <a:gd name="T105" fmla="*/ 3562 h 4264"/>
                <a:gd name="T106" fmla="*/ 16956 w 16956"/>
                <a:gd name="T107" fmla="*/ 3218 h 4264"/>
                <a:gd name="T108" fmla="*/ 16933 w 16956"/>
                <a:gd name="T109" fmla="*/ 3007 h 4264"/>
                <a:gd name="T110" fmla="*/ 16878 w 16956"/>
                <a:gd name="T111" fmla="*/ 2650 h 4264"/>
                <a:gd name="T112" fmla="*/ 16788 w 16956"/>
                <a:gd name="T113" fmla="*/ 2249 h 4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956" h="4264">
                  <a:moveTo>
                    <a:pt x="16788" y="2249"/>
                  </a:moveTo>
                  <a:lnTo>
                    <a:pt x="16722" y="2038"/>
                  </a:lnTo>
                  <a:lnTo>
                    <a:pt x="16667" y="1848"/>
                  </a:lnTo>
                  <a:lnTo>
                    <a:pt x="16621" y="1670"/>
                  </a:lnTo>
                  <a:lnTo>
                    <a:pt x="16566" y="1503"/>
                  </a:lnTo>
                  <a:lnTo>
                    <a:pt x="16533" y="1358"/>
                  </a:lnTo>
                  <a:lnTo>
                    <a:pt x="16499" y="1235"/>
                  </a:lnTo>
                  <a:lnTo>
                    <a:pt x="16466" y="1136"/>
                  </a:lnTo>
                  <a:lnTo>
                    <a:pt x="16454" y="1069"/>
                  </a:lnTo>
                  <a:lnTo>
                    <a:pt x="16432" y="1024"/>
                  </a:lnTo>
                  <a:lnTo>
                    <a:pt x="16432" y="1002"/>
                  </a:lnTo>
                  <a:lnTo>
                    <a:pt x="16332" y="1002"/>
                  </a:lnTo>
                  <a:lnTo>
                    <a:pt x="16053" y="990"/>
                  </a:lnTo>
                  <a:lnTo>
                    <a:pt x="15642" y="990"/>
                  </a:lnTo>
                  <a:lnTo>
                    <a:pt x="15119" y="979"/>
                  </a:lnTo>
                  <a:lnTo>
                    <a:pt x="14540" y="968"/>
                  </a:lnTo>
                  <a:lnTo>
                    <a:pt x="13939" y="957"/>
                  </a:lnTo>
                  <a:lnTo>
                    <a:pt x="13349" y="946"/>
                  </a:lnTo>
                  <a:lnTo>
                    <a:pt x="12814" y="946"/>
                  </a:lnTo>
                  <a:lnTo>
                    <a:pt x="12368" y="946"/>
                  </a:lnTo>
                  <a:lnTo>
                    <a:pt x="12057" y="946"/>
                  </a:lnTo>
                  <a:lnTo>
                    <a:pt x="11890" y="957"/>
                  </a:lnTo>
                  <a:lnTo>
                    <a:pt x="11723" y="968"/>
                  </a:lnTo>
                  <a:lnTo>
                    <a:pt x="11567" y="979"/>
                  </a:lnTo>
                  <a:lnTo>
                    <a:pt x="11412" y="979"/>
                  </a:lnTo>
                  <a:lnTo>
                    <a:pt x="11267" y="990"/>
                  </a:lnTo>
                  <a:lnTo>
                    <a:pt x="11133" y="1002"/>
                  </a:lnTo>
                  <a:lnTo>
                    <a:pt x="11011" y="1002"/>
                  </a:lnTo>
                  <a:lnTo>
                    <a:pt x="10899" y="1002"/>
                  </a:lnTo>
                  <a:lnTo>
                    <a:pt x="10787" y="1002"/>
                  </a:lnTo>
                  <a:lnTo>
                    <a:pt x="10699" y="990"/>
                  </a:lnTo>
                  <a:lnTo>
                    <a:pt x="10632" y="979"/>
                  </a:lnTo>
                  <a:lnTo>
                    <a:pt x="10554" y="968"/>
                  </a:lnTo>
                  <a:lnTo>
                    <a:pt x="10476" y="957"/>
                  </a:lnTo>
                  <a:lnTo>
                    <a:pt x="10398" y="946"/>
                  </a:lnTo>
                  <a:lnTo>
                    <a:pt x="10320" y="935"/>
                  </a:lnTo>
                  <a:lnTo>
                    <a:pt x="10243" y="924"/>
                  </a:lnTo>
                  <a:lnTo>
                    <a:pt x="10164" y="913"/>
                  </a:lnTo>
                  <a:lnTo>
                    <a:pt x="10087" y="902"/>
                  </a:lnTo>
                  <a:lnTo>
                    <a:pt x="10008" y="891"/>
                  </a:lnTo>
                  <a:lnTo>
                    <a:pt x="9931" y="880"/>
                  </a:lnTo>
                  <a:lnTo>
                    <a:pt x="9819" y="857"/>
                  </a:lnTo>
                  <a:lnTo>
                    <a:pt x="9719" y="834"/>
                  </a:lnTo>
                  <a:lnTo>
                    <a:pt x="9607" y="812"/>
                  </a:lnTo>
                  <a:lnTo>
                    <a:pt x="9508" y="790"/>
                  </a:lnTo>
                  <a:lnTo>
                    <a:pt x="9407" y="768"/>
                  </a:lnTo>
                  <a:lnTo>
                    <a:pt x="9307" y="735"/>
                  </a:lnTo>
                  <a:lnTo>
                    <a:pt x="9207" y="713"/>
                  </a:lnTo>
                  <a:lnTo>
                    <a:pt x="9118" y="702"/>
                  </a:lnTo>
                  <a:lnTo>
                    <a:pt x="9017" y="679"/>
                  </a:lnTo>
                  <a:lnTo>
                    <a:pt x="8929" y="679"/>
                  </a:lnTo>
                  <a:lnTo>
                    <a:pt x="8706" y="667"/>
                  </a:lnTo>
                  <a:lnTo>
                    <a:pt x="8495" y="667"/>
                  </a:lnTo>
                  <a:lnTo>
                    <a:pt x="8305" y="679"/>
                  </a:lnTo>
                  <a:lnTo>
                    <a:pt x="8127" y="702"/>
                  </a:lnTo>
                  <a:lnTo>
                    <a:pt x="7971" y="713"/>
                  </a:lnTo>
                  <a:lnTo>
                    <a:pt x="7815" y="735"/>
                  </a:lnTo>
                  <a:lnTo>
                    <a:pt x="7670" y="757"/>
                  </a:lnTo>
                  <a:lnTo>
                    <a:pt x="7548" y="768"/>
                  </a:lnTo>
                  <a:lnTo>
                    <a:pt x="7414" y="768"/>
                  </a:lnTo>
                  <a:lnTo>
                    <a:pt x="7302" y="768"/>
                  </a:lnTo>
                  <a:lnTo>
                    <a:pt x="7170" y="757"/>
                  </a:lnTo>
                  <a:lnTo>
                    <a:pt x="7014" y="735"/>
                  </a:lnTo>
                  <a:lnTo>
                    <a:pt x="6824" y="702"/>
                  </a:lnTo>
                  <a:lnTo>
                    <a:pt x="6613" y="656"/>
                  </a:lnTo>
                  <a:lnTo>
                    <a:pt x="6379" y="601"/>
                  </a:lnTo>
                  <a:lnTo>
                    <a:pt x="6122" y="545"/>
                  </a:lnTo>
                  <a:lnTo>
                    <a:pt x="5856" y="490"/>
                  </a:lnTo>
                  <a:lnTo>
                    <a:pt x="5567" y="434"/>
                  </a:lnTo>
                  <a:lnTo>
                    <a:pt x="5266" y="378"/>
                  </a:lnTo>
                  <a:lnTo>
                    <a:pt x="4953" y="334"/>
                  </a:lnTo>
                  <a:lnTo>
                    <a:pt x="4531" y="266"/>
                  </a:lnTo>
                  <a:lnTo>
                    <a:pt x="4108" y="222"/>
                  </a:lnTo>
                  <a:lnTo>
                    <a:pt x="3674" y="178"/>
                  </a:lnTo>
                  <a:lnTo>
                    <a:pt x="3251" y="134"/>
                  </a:lnTo>
                  <a:lnTo>
                    <a:pt x="2828" y="100"/>
                  </a:lnTo>
                  <a:lnTo>
                    <a:pt x="2426" y="77"/>
                  </a:lnTo>
                  <a:lnTo>
                    <a:pt x="2049" y="44"/>
                  </a:lnTo>
                  <a:lnTo>
                    <a:pt x="1692" y="22"/>
                  </a:lnTo>
                  <a:lnTo>
                    <a:pt x="1369" y="11"/>
                  </a:lnTo>
                  <a:lnTo>
                    <a:pt x="1080" y="0"/>
                  </a:lnTo>
                  <a:lnTo>
                    <a:pt x="679" y="55"/>
                  </a:lnTo>
                  <a:lnTo>
                    <a:pt x="389" y="244"/>
                  </a:lnTo>
                  <a:lnTo>
                    <a:pt x="189" y="545"/>
                  </a:lnTo>
                  <a:lnTo>
                    <a:pt x="66" y="913"/>
                  </a:lnTo>
                  <a:lnTo>
                    <a:pt x="11" y="1303"/>
                  </a:lnTo>
                  <a:lnTo>
                    <a:pt x="0" y="1715"/>
                  </a:lnTo>
                  <a:lnTo>
                    <a:pt x="22" y="2082"/>
                  </a:lnTo>
                  <a:lnTo>
                    <a:pt x="55" y="2393"/>
                  </a:lnTo>
                  <a:lnTo>
                    <a:pt x="88" y="2594"/>
                  </a:lnTo>
                  <a:lnTo>
                    <a:pt x="111" y="2672"/>
                  </a:lnTo>
                  <a:lnTo>
                    <a:pt x="111" y="2683"/>
                  </a:lnTo>
                  <a:lnTo>
                    <a:pt x="111" y="2716"/>
                  </a:lnTo>
                  <a:lnTo>
                    <a:pt x="122" y="2761"/>
                  </a:lnTo>
                  <a:lnTo>
                    <a:pt x="134" y="2817"/>
                  </a:lnTo>
                  <a:lnTo>
                    <a:pt x="156" y="2884"/>
                  </a:lnTo>
                  <a:lnTo>
                    <a:pt x="189" y="2972"/>
                  </a:lnTo>
                  <a:lnTo>
                    <a:pt x="233" y="3062"/>
                  </a:lnTo>
                  <a:lnTo>
                    <a:pt x="301" y="3150"/>
                  </a:lnTo>
                  <a:lnTo>
                    <a:pt x="378" y="3251"/>
                  </a:lnTo>
                  <a:lnTo>
                    <a:pt x="467" y="3351"/>
                  </a:lnTo>
                  <a:lnTo>
                    <a:pt x="567" y="3452"/>
                  </a:lnTo>
                  <a:lnTo>
                    <a:pt x="690" y="3540"/>
                  </a:lnTo>
                  <a:lnTo>
                    <a:pt x="812" y="3630"/>
                  </a:lnTo>
                  <a:lnTo>
                    <a:pt x="946" y="3707"/>
                  </a:lnTo>
                  <a:lnTo>
                    <a:pt x="1069" y="3786"/>
                  </a:lnTo>
                  <a:lnTo>
                    <a:pt x="1191" y="3863"/>
                  </a:lnTo>
                  <a:lnTo>
                    <a:pt x="1303" y="3930"/>
                  </a:lnTo>
                  <a:lnTo>
                    <a:pt x="1391" y="3997"/>
                  </a:lnTo>
                  <a:lnTo>
                    <a:pt x="1459" y="4053"/>
                  </a:lnTo>
                  <a:lnTo>
                    <a:pt x="1503" y="4097"/>
                  </a:lnTo>
                  <a:lnTo>
                    <a:pt x="1536" y="4141"/>
                  </a:lnTo>
                  <a:lnTo>
                    <a:pt x="1603" y="4165"/>
                  </a:lnTo>
                  <a:lnTo>
                    <a:pt x="1692" y="4176"/>
                  </a:lnTo>
                  <a:lnTo>
                    <a:pt x="1792" y="4176"/>
                  </a:lnTo>
                  <a:lnTo>
                    <a:pt x="1926" y="4176"/>
                  </a:lnTo>
                  <a:lnTo>
                    <a:pt x="2060" y="4154"/>
                  </a:lnTo>
                  <a:lnTo>
                    <a:pt x="2226" y="4141"/>
                  </a:lnTo>
                  <a:lnTo>
                    <a:pt x="2404" y="4119"/>
                  </a:lnTo>
                  <a:lnTo>
                    <a:pt x="2593" y="4097"/>
                  </a:lnTo>
                  <a:lnTo>
                    <a:pt x="2794" y="4075"/>
                  </a:lnTo>
                  <a:lnTo>
                    <a:pt x="2972" y="4064"/>
                  </a:lnTo>
                  <a:lnTo>
                    <a:pt x="3172" y="4053"/>
                  </a:lnTo>
                  <a:lnTo>
                    <a:pt x="3373" y="4053"/>
                  </a:lnTo>
                  <a:lnTo>
                    <a:pt x="3573" y="4053"/>
                  </a:lnTo>
                  <a:lnTo>
                    <a:pt x="3784" y="4053"/>
                  </a:lnTo>
                  <a:lnTo>
                    <a:pt x="4008" y="4064"/>
                  </a:lnTo>
                  <a:lnTo>
                    <a:pt x="4219" y="4075"/>
                  </a:lnTo>
                  <a:lnTo>
                    <a:pt x="4453" y="4097"/>
                  </a:lnTo>
                  <a:lnTo>
                    <a:pt x="4676" y="4130"/>
                  </a:lnTo>
                  <a:lnTo>
                    <a:pt x="4898" y="4165"/>
                  </a:lnTo>
                  <a:lnTo>
                    <a:pt x="5444" y="4231"/>
                  </a:lnTo>
                  <a:lnTo>
                    <a:pt x="6056" y="4264"/>
                  </a:lnTo>
                  <a:lnTo>
                    <a:pt x="6712" y="4264"/>
                  </a:lnTo>
                  <a:lnTo>
                    <a:pt x="7392" y="4242"/>
                  </a:lnTo>
                  <a:lnTo>
                    <a:pt x="8071" y="4198"/>
                  </a:lnTo>
                  <a:lnTo>
                    <a:pt x="8717" y="4141"/>
                  </a:lnTo>
                  <a:lnTo>
                    <a:pt x="9307" y="4075"/>
                  </a:lnTo>
                  <a:lnTo>
                    <a:pt x="9808" y="3997"/>
                  </a:lnTo>
                  <a:lnTo>
                    <a:pt x="10208" y="3919"/>
                  </a:lnTo>
                  <a:lnTo>
                    <a:pt x="10465" y="3841"/>
                  </a:lnTo>
                  <a:lnTo>
                    <a:pt x="10532" y="3819"/>
                  </a:lnTo>
                  <a:lnTo>
                    <a:pt x="10632" y="3797"/>
                  </a:lnTo>
                  <a:lnTo>
                    <a:pt x="10743" y="3786"/>
                  </a:lnTo>
                  <a:lnTo>
                    <a:pt x="10888" y="3786"/>
                  </a:lnTo>
                  <a:lnTo>
                    <a:pt x="11044" y="3775"/>
                  </a:lnTo>
                  <a:lnTo>
                    <a:pt x="11222" y="3786"/>
                  </a:lnTo>
                  <a:lnTo>
                    <a:pt x="11412" y="3786"/>
                  </a:lnTo>
                  <a:lnTo>
                    <a:pt x="11623" y="3808"/>
                  </a:lnTo>
                  <a:lnTo>
                    <a:pt x="11846" y="3819"/>
                  </a:lnTo>
                  <a:lnTo>
                    <a:pt x="12079" y="3852"/>
                  </a:lnTo>
                  <a:lnTo>
                    <a:pt x="12603" y="3897"/>
                  </a:lnTo>
                  <a:lnTo>
                    <a:pt x="13147" y="3919"/>
                  </a:lnTo>
                  <a:lnTo>
                    <a:pt x="13715" y="3919"/>
                  </a:lnTo>
                  <a:lnTo>
                    <a:pt x="14283" y="3897"/>
                  </a:lnTo>
                  <a:lnTo>
                    <a:pt x="14829" y="3852"/>
                  </a:lnTo>
                  <a:lnTo>
                    <a:pt x="15364" y="3786"/>
                  </a:lnTo>
                  <a:lnTo>
                    <a:pt x="15853" y="3685"/>
                  </a:lnTo>
                  <a:lnTo>
                    <a:pt x="16288" y="3562"/>
                  </a:lnTo>
                  <a:lnTo>
                    <a:pt x="16667" y="3418"/>
                  </a:lnTo>
                  <a:lnTo>
                    <a:pt x="16956" y="3240"/>
                  </a:lnTo>
                  <a:lnTo>
                    <a:pt x="16956" y="3218"/>
                  </a:lnTo>
                  <a:lnTo>
                    <a:pt x="16956" y="3173"/>
                  </a:lnTo>
                  <a:lnTo>
                    <a:pt x="16944" y="3106"/>
                  </a:lnTo>
                  <a:lnTo>
                    <a:pt x="16933" y="3007"/>
                  </a:lnTo>
                  <a:lnTo>
                    <a:pt x="16922" y="2895"/>
                  </a:lnTo>
                  <a:lnTo>
                    <a:pt x="16900" y="2772"/>
                  </a:lnTo>
                  <a:lnTo>
                    <a:pt x="16878" y="2650"/>
                  </a:lnTo>
                  <a:lnTo>
                    <a:pt x="16856" y="2516"/>
                  </a:lnTo>
                  <a:lnTo>
                    <a:pt x="16822" y="2382"/>
                  </a:lnTo>
                  <a:lnTo>
                    <a:pt x="16788" y="2249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4" name="Freeform 1278">
              <a:extLst>
                <a:ext uri="{FF2B5EF4-FFF2-40B4-BE49-F238E27FC236}">
                  <a16:creationId xmlns:a16="http://schemas.microsoft.com/office/drawing/2014/main" id="{AA77FB1F-40A4-5E38-6514-F9A03B9AD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3057"/>
              <a:ext cx="996" cy="152"/>
            </a:xfrm>
            <a:custGeom>
              <a:avLst/>
              <a:gdLst>
                <a:gd name="T0" fmla="*/ 6457 w 8962"/>
                <a:gd name="T1" fmla="*/ 913 h 1369"/>
                <a:gd name="T2" fmla="*/ 6122 w 8962"/>
                <a:gd name="T3" fmla="*/ 801 h 1369"/>
                <a:gd name="T4" fmla="*/ 5711 w 8962"/>
                <a:gd name="T5" fmla="*/ 667 h 1369"/>
                <a:gd name="T6" fmla="*/ 5187 w 8962"/>
                <a:gd name="T7" fmla="*/ 523 h 1369"/>
                <a:gd name="T8" fmla="*/ 4520 w 8962"/>
                <a:gd name="T9" fmla="*/ 411 h 1369"/>
                <a:gd name="T10" fmla="*/ 3963 w 8962"/>
                <a:gd name="T11" fmla="*/ 378 h 1369"/>
                <a:gd name="T12" fmla="*/ 3540 w 8962"/>
                <a:gd name="T13" fmla="*/ 378 h 1369"/>
                <a:gd name="T14" fmla="*/ 3016 w 8962"/>
                <a:gd name="T15" fmla="*/ 400 h 1369"/>
                <a:gd name="T16" fmla="*/ 2393 w 8962"/>
                <a:gd name="T17" fmla="*/ 467 h 1369"/>
                <a:gd name="T18" fmla="*/ 1714 w 8962"/>
                <a:gd name="T19" fmla="*/ 590 h 1369"/>
                <a:gd name="T20" fmla="*/ 1124 w 8962"/>
                <a:gd name="T21" fmla="*/ 724 h 1369"/>
                <a:gd name="T22" fmla="*/ 700 w 8962"/>
                <a:gd name="T23" fmla="*/ 634 h 1369"/>
                <a:gd name="T24" fmla="*/ 378 w 8962"/>
                <a:gd name="T25" fmla="*/ 434 h 1369"/>
                <a:gd name="T26" fmla="*/ 132 w 8962"/>
                <a:gd name="T27" fmla="*/ 189 h 1369"/>
                <a:gd name="T28" fmla="*/ 11 w 8962"/>
                <a:gd name="T29" fmla="*/ 22 h 1369"/>
                <a:gd name="T30" fmla="*/ 22 w 8962"/>
                <a:gd name="T31" fmla="*/ 33 h 1369"/>
                <a:gd name="T32" fmla="*/ 178 w 8962"/>
                <a:gd name="T33" fmla="*/ 244 h 1369"/>
                <a:gd name="T34" fmla="*/ 467 w 8962"/>
                <a:gd name="T35" fmla="*/ 590 h 1369"/>
                <a:gd name="T36" fmla="*/ 834 w 8962"/>
                <a:gd name="T37" fmla="*/ 957 h 1369"/>
                <a:gd name="T38" fmla="*/ 1246 w 8962"/>
                <a:gd name="T39" fmla="*/ 1268 h 1369"/>
                <a:gd name="T40" fmla="*/ 1514 w 8962"/>
                <a:gd name="T41" fmla="*/ 1369 h 1369"/>
                <a:gd name="T42" fmla="*/ 1669 w 8962"/>
                <a:gd name="T43" fmla="*/ 1369 h 1369"/>
                <a:gd name="T44" fmla="*/ 1869 w 8962"/>
                <a:gd name="T45" fmla="*/ 1336 h 1369"/>
                <a:gd name="T46" fmla="*/ 2137 w 8962"/>
                <a:gd name="T47" fmla="*/ 1292 h 1369"/>
                <a:gd name="T48" fmla="*/ 2459 w 8962"/>
                <a:gd name="T49" fmla="*/ 1235 h 1369"/>
                <a:gd name="T50" fmla="*/ 2838 w 8962"/>
                <a:gd name="T51" fmla="*/ 1180 h 1369"/>
                <a:gd name="T52" fmla="*/ 3239 w 8962"/>
                <a:gd name="T53" fmla="*/ 1158 h 1369"/>
                <a:gd name="T54" fmla="*/ 3674 w 8962"/>
                <a:gd name="T55" fmla="*/ 1169 h 1369"/>
                <a:gd name="T56" fmla="*/ 4141 w 8962"/>
                <a:gd name="T57" fmla="*/ 1191 h 1369"/>
                <a:gd name="T58" fmla="*/ 4619 w 8962"/>
                <a:gd name="T59" fmla="*/ 1235 h 1369"/>
                <a:gd name="T60" fmla="*/ 5354 w 8962"/>
                <a:gd name="T61" fmla="*/ 1314 h 1369"/>
                <a:gd name="T62" fmla="*/ 6356 w 8962"/>
                <a:gd name="T63" fmla="*/ 1369 h 1369"/>
                <a:gd name="T64" fmla="*/ 7303 w 8962"/>
                <a:gd name="T65" fmla="*/ 1358 h 1369"/>
                <a:gd name="T66" fmla="*/ 8115 w 8962"/>
                <a:gd name="T67" fmla="*/ 1292 h 1369"/>
                <a:gd name="T68" fmla="*/ 8739 w 8962"/>
                <a:gd name="T69" fmla="*/ 1169 h 1369"/>
                <a:gd name="T70" fmla="*/ 8962 w 8962"/>
                <a:gd name="T71" fmla="*/ 1068 h 1369"/>
                <a:gd name="T72" fmla="*/ 8762 w 8962"/>
                <a:gd name="T73" fmla="*/ 1035 h 1369"/>
                <a:gd name="T74" fmla="*/ 8315 w 8962"/>
                <a:gd name="T75" fmla="*/ 1024 h 1369"/>
                <a:gd name="T76" fmla="*/ 7714 w 8962"/>
                <a:gd name="T77" fmla="*/ 1002 h 1369"/>
                <a:gd name="T78" fmla="*/ 6991 w 8962"/>
                <a:gd name="T79" fmla="*/ 957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962" h="1369">
                  <a:moveTo>
                    <a:pt x="6613" y="935"/>
                  </a:moveTo>
                  <a:lnTo>
                    <a:pt x="6457" y="913"/>
                  </a:lnTo>
                  <a:lnTo>
                    <a:pt x="6301" y="868"/>
                  </a:lnTo>
                  <a:lnTo>
                    <a:pt x="6122" y="801"/>
                  </a:lnTo>
                  <a:lnTo>
                    <a:pt x="5922" y="735"/>
                  </a:lnTo>
                  <a:lnTo>
                    <a:pt x="5711" y="667"/>
                  </a:lnTo>
                  <a:lnTo>
                    <a:pt x="5466" y="590"/>
                  </a:lnTo>
                  <a:lnTo>
                    <a:pt x="5187" y="523"/>
                  </a:lnTo>
                  <a:lnTo>
                    <a:pt x="4876" y="456"/>
                  </a:lnTo>
                  <a:lnTo>
                    <a:pt x="4520" y="411"/>
                  </a:lnTo>
                  <a:lnTo>
                    <a:pt x="4130" y="389"/>
                  </a:lnTo>
                  <a:lnTo>
                    <a:pt x="3963" y="378"/>
                  </a:lnTo>
                  <a:lnTo>
                    <a:pt x="3762" y="378"/>
                  </a:lnTo>
                  <a:lnTo>
                    <a:pt x="3540" y="378"/>
                  </a:lnTo>
                  <a:lnTo>
                    <a:pt x="3284" y="389"/>
                  </a:lnTo>
                  <a:lnTo>
                    <a:pt x="3016" y="400"/>
                  </a:lnTo>
                  <a:lnTo>
                    <a:pt x="2716" y="422"/>
                  </a:lnTo>
                  <a:lnTo>
                    <a:pt x="2393" y="467"/>
                  </a:lnTo>
                  <a:lnTo>
                    <a:pt x="2070" y="523"/>
                  </a:lnTo>
                  <a:lnTo>
                    <a:pt x="1714" y="590"/>
                  </a:lnTo>
                  <a:lnTo>
                    <a:pt x="1358" y="689"/>
                  </a:lnTo>
                  <a:lnTo>
                    <a:pt x="1124" y="724"/>
                  </a:lnTo>
                  <a:lnTo>
                    <a:pt x="901" y="701"/>
                  </a:lnTo>
                  <a:lnTo>
                    <a:pt x="700" y="634"/>
                  </a:lnTo>
                  <a:lnTo>
                    <a:pt x="522" y="545"/>
                  </a:lnTo>
                  <a:lnTo>
                    <a:pt x="378" y="434"/>
                  </a:lnTo>
                  <a:lnTo>
                    <a:pt x="244" y="312"/>
                  </a:lnTo>
                  <a:lnTo>
                    <a:pt x="132" y="189"/>
                  </a:lnTo>
                  <a:lnTo>
                    <a:pt x="66" y="88"/>
                  </a:lnTo>
                  <a:lnTo>
                    <a:pt x="11" y="22"/>
                  </a:lnTo>
                  <a:lnTo>
                    <a:pt x="0" y="0"/>
                  </a:lnTo>
                  <a:lnTo>
                    <a:pt x="22" y="33"/>
                  </a:lnTo>
                  <a:lnTo>
                    <a:pt x="77" y="122"/>
                  </a:lnTo>
                  <a:lnTo>
                    <a:pt x="178" y="244"/>
                  </a:lnTo>
                  <a:lnTo>
                    <a:pt x="311" y="411"/>
                  </a:lnTo>
                  <a:lnTo>
                    <a:pt x="467" y="590"/>
                  </a:lnTo>
                  <a:lnTo>
                    <a:pt x="634" y="779"/>
                  </a:lnTo>
                  <a:lnTo>
                    <a:pt x="834" y="957"/>
                  </a:lnTo>
                  <a:lnTo>
                    <a:pt x="1035" y="1124"/>
                  </a:lnTo>
                  <a:lnTo>
                    <a:pt x="1246" y="1268"/>
                  </a:lnTo>
                  <a:lnTo>
                    <a:pt x="1458" y="1358"/>
                  </a:lnTo>
                  <a:lnTo>
                    <a:pt x="1514" y="1369"/>
                  </a:lnTo>
                  <a:lnTo>
                    <a:pt x="1580" y="1369"/>
                  </a:lnTo>
                  <a:lnTo>
                    <a:pt x="1669" y="1369"/>
                  </a:lnTo>
                  <a:lnTo>
                    <a:pt x="1770" y="1358"/>
                  </a:lnTo>
                  <a:lnTo>
                    <a:pt x="1869" y="1336"/>
                  </a:lnTo>
                  <a:lnTo>
                    <a:pt x="2003" y="1314"/>
                  </a:lnTo>
                  <a:lnTo>
                    <a:pt x="2137" y="1292"/>
                  </a:lnTo>
                  <a:lnTo>
                    <a:pt x="2293" y="1257"/>
                  </a:lnTo>
                  <a:lnTo>
                    <a:pt x="2459" y="1235"/>
                  </a:lnTo>
                  <a:lnTo>
                    <a:pt x="2649" y="1202"/>
                  </a:lnTo>
                  <a:lnTo>
                    <a:pt x="2838" y="1180"/>
                  </a:lnTo>
                  <a:lnTo>
                    <a:pt x="3038" y="1169"/>
                  </a:lnTo>
                  <a:lnTo>
                    <a:pt x="3239" y="1158"/>
                  </a:lnTo>
                  <a:lnTo>
                    <a:pt x="3462" y="1158"/>
                  </a:lnTo>
                  <a:lnTo>
                    <a:pt x="3674" y="1169"/>
                  </a:lnTo>
                  <a:lnTo>
                    <a:pt x="3907" y="1180"/>
                  </a:lnTo>
                  <a:lnTo>
                    <a:pt x="4141" y="1191"/>
                  </a:lnTo>
                  <a:lnTo>
                    <a:pt x="4374" y="1213"/>
                  </a:lnTo>
                  <a:lnTo>
                    <a:pt x="4619" y="1235"/>
                  </a:lnTo>
                  <a:lnTo>
                    <a:pt x="4854" y="1268"/>
                  </a:lnTo>
                  <a:lnTo>
                    <a:pt x="5354" y="1314"/>
                  </a:lnTo>
                  <a:lnTo>
                    <a:pt x="5856" y="1347"/>
                  </a:lnTo>
                  <a:lnTo>
                    <a:pt x="6356" y="1369"/>
                  </a:lnTo>
                  <a:lnTo>
                    <a:pt x="6846" y="1369"/>
                  </a:lnTo>
                  <a:lnTo>
                    <a:pt x="7303" y="1358"/>
                  </a:lnTo>
                  <a:lnTo>
                    <a:pt x="7725" y="1336"/>
                  </a:lnTo>
                  <a:lnTo>
                    <a:pt x="8115" y="1292"/>
                  </a:lnTo>
                  <a:lnTo>
                    <a:pt x="8449" y="1235"/>
                  </a:lnTo>
                  <a:lnTo>
                    <a:pt x="8739" y="1169"/>
                  </a:lnTo>
                  <a:lnTo>
                    <a:pt x="8951" y="1091"/>
                  </a:lnTo>
                  <a:lnTo>
                    <a:pt x="8962" y="1068"/>
                  </a:lnTo>
                  <a:lnTo>
                    <a:pt x="8894" y="1046"/>
                  </a:lnTo>
                  <a:lnTo>
                    <a:pt x="8762" y="1035"/>
                  </a:lnTo>
                  <a:lnTo>
                    <a:pt x="8561" y="1024"/>
                  </a:lnTo>
                  <a:lnTo>
                    <a:pt x="8315" y="1024"/>
                  </a:lnTo>
                  <a:lnTo>
                    <a:pt x="8038" y="1013"/>
                  </a:lnTo>
                  <a:lnTo>
                    <a:pt x="7714" y="1002"/>
                  </a:lnTo>
                  <a:lnTo>
                    <a:pt x="7359" y="979"/>
                  </a:lnTo>
                  <a:lnTo>
                    <a:pt x="6991" y="957"/>
                  </a:lnTo>
                  <a:lnTo>
                    <a:pt x="6613" y="935"/>
                  </a:lnTo>
                  <a:close/>
                </a:path>
              </a:pathLst>
            </a:custGeom>
            <a:solidFill>
              <a:srgbClr val="EA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5" name="Freeform 1279">
              <a:extLst>
                <a:ext uri="{FF2B5EF4-FFF2-40B4-BE49-F238E27FC236}">
                  <a16:creationId xmlns:a16="http://schemas.microsoft.com/office/drawing/2014/main" id="{C7E5D53A-0703-FD79-6FE0-4E3C4D53B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738"/>
              <a:ext cx="1869" cy="474"/>
            </a:xfrm>
            <a:custGeom>
              <a:avLst/>
              <a:gdLst>
                <a:gd name="T0" fmla="*/ 16053 w 16822"/>
                <a:gd name="T1" fmla="*/ 990 h 4264"/>
                <a:gd name="T2" fmla="*/ 14540 w 16822"/>
                <a:gd name="T3" fmla="*/ 968 h 4264"/>
                <a:gd name="T4" fmla="*/ 12814 w 16822"/>
                <a:gd name="T5" fmla="*/ 946 h 4264"/>
                <a:gd name="T6" fmla="*/ 11890 w 16822"/>
                <a:gd name="T7" fmla="*/ 957 h 4264"/>
                <a:gd name="T8" fmla="*/ 11412 w 16822"/>
                <a:gd name="T9" fmla="*/ 979 h 4264"/>
                <a:gd name="T10" fmla="*/ 11011 w 16822"/>
                <a:gd name="T11" fmla="*/ 1002 h 4264"/>
                <a:gd name="T12" fmla="*/ 10699 w 16822"/>
                <a:gd name="T13" fmla="*/ 990 h 4264"/>
                <a:gd name="T14" fmla="*/ 10476 w 16822"/>
                <a:gd name="T15" fmla="*/ 957 h 4264"/>
                <a:gd name="T16" fmla="*/ 10243 w 16822"/>
                <a:gd name="T17" fmla="*/ 924 h 4264"/>
                <a:gd name="T18" fmla="*/ 10008 w 16822"/>
                <a:gd name="T19" fmla="*/ 891 h 4264"/>
                <a:gd name="T20" fmla="*/ 9719 w 16822"/>
                <a:gd name="T21" fmla="*/ 834 h 4264"/>
                <a:gd name="T22" fmla="*/ 9407 w 16822"/>
                <a:gd name="T23" fmla="*/ 768 h 4264"/>
                <a:gd name="T24" fmla="*/ 9118 w 16822"/>
                <a:gd name="T25" fmla="*/ 702 h 4264"/>
                <a:gd name="T26" fmla="*/ 8706 w 16822"/>
                <a:gd name="T27" fmla="*/ 667 h 4264"/>
                <a:gd name="T28" fmla="*/ 8127 w 16822"/>
                <a:gd name="T29" fmla="*/ 702 h 4264"/>
                <a:gd name="T30" fmla="*/ 7670 w 16822"/>
                <a:gd name="T31" fmla="*/ 757 h 4264"/>
                <a:gd name="T32" fmla="*/ 7302 w 16822"/>
                <a:gd name="T33" fmla="*/ 768 h 4264"/>
                <a:gd name="T34" fmla="*/ 6824 w 16822"/>
                <a:gd name="T35" fmla="*/ 702 h 4264"/>
                <a:gd name="T36" fmla="*/ 6122 w 16822"/>
                <a:gd name="T37" fmla="*/ 545 h 4264"/>
                <a:gd name="T38" fmla="*/ 5266 w 16822"/>
                <a:gd name="T39" fmla="*/ 378 h 4264"/>
                <a:gd name="T40" fmla="*/ 4108 w 16822"/>
                <a:gd name="T41" fmla="*/ 222 h 4264"/>
                <a:gd name="T42" fmla="*/ 2828 w 16822"/>
                <a:gd name="T43" fmla="*/ 100 h 4264"/>
                <a:gd name="T44" fmla="*/ 1692 w 16822"/>
                <a:gd name="T45" fmla="*/ 22 h 4264"/>
                <a:gd name="T46" fmla="*/ 679 w 16822"/>
                <a:gd name="T47" fmla="*/ 55 h 4264"/>
                <a:gd name="T48" fmla="*/ 66 w 16822"/>
                <a:gd name="T49" fmla="*/ 913 h 4264"/>
                <a:gd name="T50" fmla="*/ 22 w 16822"/>
                <a:gd name="T51" fmla="*/ 2082 h 4264"/>
                <a:gd name="T52" fmla="*/ 111 w 16822"/>
                <a:gd name="T53" fmla="*/ 2672 h 4264"/>
                <a:gd name="T54" fmla="*/ 233 w 16822"/>
                <a:gd name="T55" fmla="*/ 2972 h 4264"/>
                <a:gd name="T56" fmla="*/ 601 w 16822"/>
                <a:gd name="T57" fmla="*/ 3586 h 4264"/>
                <a:gd name="T58" fmla="*/ 1246 w 16822"/>
                <a:gd name="T59" fmla="*/ 4130 h 4264"/>
                <a:gd name="T60" fmla="*/ 1659 w 16822"/>
                <a:gd name="T61" fmla="*/ 4231 h 4264"/>
                <a:gd name="T62" fmla="*/ 1970 w 16822"/>
                <a:gd name="T63" fmla="*/ 4220 h 4264"/>
                <a:gd name="T64" fmla="*/ 2415 w 16822"/>
                <a:gd name="T65" fmla="*/ 4165 h 4264"/>
                <a:gd name="T66" fmla="*/ 2950 w 16822"/>
                <a:gd name="T67" fmla="*/ 4086 h 4264"/>
                <a:gd name="T68" fmla="*/ 3529 w 16822"/>
                <a:gd name="T69" fmla="*/ 4053 h 4264"/>
                <a:gd name="T70" fmla="*/ 4208 w 16822"/>
                <a:gd name="T71" fmla="*/ 4075 h 4264"/>
                <a:gd name="T72" fmla="*/ 4898 w 16822"/>
                <a:gd name="T73" fmla="*/ 4165 h 4264"/>
                <a:gd name="T74" fmla="*/ 6712 w 16822"/>
                <a:gd name="T75" fmla="*/ 4264 h 4264"/>
                <a:gd name="T76" fmla="*/ 8717 w 16822"/>
                <a:gd name="T77" fmla="*/ 4141 h 4264"/>
                <a:gd name="T78" fmla="*/ 10208 w 16822"/>
                <a:gd name="T79" fmla="*/ 3919 h 4264"/>
                <a:gd name="T80" fmla="*/ 10632 w 16822"/>
                <a:gd name="T81" fmla="*/ 3797 h 4264"/>
                <a:gd name="T82" fmla="*/ 11044 w 16822"/>
                <a:gd name="T83" fmla="*/ 3775 h 4264"/>
                <a:gd name="T84" fmla="*/ 11623 w 16822"/>
                <a:gd name="T85" fmla="*/ 3808 h 4264"/>
                <a:gd name="T86" fmla="*/ 12592 w 16822"/>
                <a:gd name="T87" fmla="*/ 3897 h 4264"/>
                <a:gd name="T88" fmla="*/ 14228 w 16822"/>
                <a:gd name="T89" fmla="*/ 3897 h 4264"/>
                <a:gd name="T90" fmla="*/ 15742 w 16822"/>
                <a:gd name="T91" fmla="*/ 3696 h 4264"/>
                <a:gd name="T92" fmla="*/ 16822 w 16822"/>
                <a:gd name="T93" fmla="*/ 3295 h 4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22" h="4264">
                  <a:moveTo>
                    <a:pt x="16432" y="1002"/>
                  </a:moveTo>
                  <a:lnTo>
                    <a:pt x="16332" y="1002"/>
                  </a:lnTo>
                  <a:lnTo>
                    <a:pt x="16053" y="990"/>
                  </a:lnTo>
                  <a:lnTo>
                    <a:pt x="15642" y="990"/>
                  </a:lnTo>
                  <a:lnTo>
                    <a:pt x="15119" y="979"/>
                  </a:lnTo>
                  <a:lnTo>
                    <a:pt x="14540" y="968"/>
                  </a:lnTo>
                  <a:lnTo>
                    <a:pt x="13939" y="957"/>
                  </a:lnTo>
                  <a:lnTo>
                    <a:pt x="13349" y="946"/>
                  </a:lnTo>
                  <a:lnTo>
                    <a:pt x="12814" y="946"/>
                  </a:lnTo>
                  <a:lnTo>
                    <a:pt x="12368" y="946"/>
                  </a:lnTo>
                  <a:lnTo>
                    <a:pt x="12057" y="946"/>
                  </a:lnTo>
                  <a:lnTo>
                    <a:pt x="11890" y="957"/>
                  </a:lnTo>
                  <a:lnTo>
                    <a:pt x="11723" y="968"/>
                  </a:lnTo>
                  <a:lnTo>
                    <a:pt x="11567" y="979"/>
                  </a:lnTo>
                  <a:lnTo>
                    <a:pt x="11412" y="979"/>
                  </a:lnTo>
                  <a:lnTo>
                    <a:pt x="11267" y="990"/>
                  </a:lnTo>
                  <a:lnTo>
                    <a:pt x="11133" y="1002"/>
                  </a:lnTo>
                  <a:lnTo>
                    <a:pt x="11011" y="1002"/>
                  </a:lnTo>
                  <a:lnTo>
                    <a:pt x="10899" y="1002"/>
                  </a:lnTo>
                  <a:lnTo>
                    <a:pt x="10787" y="1002"/>
                  </a:lnTo>
                  <a:lnTo>
                    <a:pt x="10699" y="990"/>
                  </a:lnTo>
                  <a:lnTo>
                    <a:pt x="10632" y="979"/>
                  </a:lnTo>
                  <a:lnTo>
                    <a:pt x="10554" y="968"/>
                  </a:lnTo>
                  <a:lnTo>
                    <a:pt x="10476" y="957"/>
                  </a:lnTo>
                  <a:lnTo>
                    <a:pt x="10398" y="946"/>
                  </a:lnTo>
                  <a:lnTo>
                    <a:pt x="10320" y="935"/>
                  </a:lnTo>
                  <a:lnTo>
                    <a:pt x="10243" y="924"/>
                  </a:lnTo>
                  <a:lnTo>
                    <a:pt x="10164" y="913"/>
                  </a:lnTo>
                  <a:lnTo>
                    <a:pt x="10087" y="902"/>
                  </a:lnTo>
                  <a:lnTo>
                    <a:pt x="10008" y="891"/>
                  </a:lnTo>
                  <a:lnTo>
                    <a:pt x="9931" y="880"/>
                  </a:lnTo>
                  <a:lnTo>
                    <a:pt x="9819" y="857"/>
                  </a:lnTo>
                  <a:lnTo>
                    <a:pt x="9719" y="834"/>
                  </a:lnTo>
                  <a:lnTo>
                    <a:pt x="9607" y="812"/>
                  </a:lnTo>
                  <a:lnTo>
                    <a:pt x="9508" y="790"/>
                  </a:lnTo>
                  <a:lnTo>
                    <a:pt x="9407" y="768"/>
                  </a:lnTo>
                  <a:lnTo>
                    <a:pt x="9307" y="735"/>
                  </a:lnTo>
                  <a:lnTo>
                    <a:pt x="9207" y="713"/>
                  </a:lnTo>
                  <a:lnTo>
                    <a:pt x="9118" y="702"/>
                  </a:lnTo>
                  <a:lnTo>
                    <a:pt x="9017" y="679"/>
                  </a:lnTo>
                  <a:lnTo>
                    <a:pt x="8929" y="679"/>
                  </a:lnTo>
                  <a:lnTo>
                    <a:pt x="8706" y="667"/>
                  </a:lnTo>
                  <a:lnTo>
                    <a:pt x="8495" y="667"/>
                  </a:lnTo>
                  <a:lnTo>
                    <a:pt x="8305" y="679"/>
                  </a:lnTo>
                  <a:lnTo>
                    <a:pt x="8127" y="702"/>
                  </a:lnTo>
                  <a:lnTo>
                    <a:pt x="7971" y="713"/>
                  </a:lnTo>
                  <a:lnTo>
                    <a:pt x="7815" y="735"/>
                  </a:lnTo>
                  <a:lnTo>
                    <a:pt x="7670" y="757"/>
                  </a:lnTo>
                  <a:lnTo>
                    <a:pt x="7548" y="768"/>
                  </a:lnTo>
                  <a:lnTo>
                    <a:pt x="7414" y="768"/>
                  </a:lnTo>
                  <a:lnTo>
                    <a:pt x="7302" y="768"/>
                  </a:lnTo>
                  <a:lnTo>
                    <a:pt x="7170" y="757"/>
                  </a:lnTo>
                  <a:lnTo>
                    <a:pt x="7014" y="735"/>
                  </a:lnTo>
                  <a:lnTo>
                    <a:pt x="6824" y="702"/>
                  </a:lnTo>
                  <a:lnTo>
                    <a:pt x="6613" y="656"/>
                  </a:lnTo>
                  <a:lnTo>
                    <a:pt x="6379" y="601"/>
                  </a:lnTo>
                  <a:lnTo>
                    <a:pt x="6122" y="545"/>
                  </a:lnTo>
                  <a:lnTo>
                    <a:pt x="5856" y="490"/>
                  </a:lnTo>
                  <a:lnTo>
                    <a:pt x="5567" y="434"/>
                  </a:lnTo>
                  <a:lnTo>
                    <a:pt x="5266" y="378"/>
                  </a:lnTo>
                  <a:lnTo>
                    <a:pt x="4953" y="334"/>
                  </a:lnTo>
                  <a:lnTo>
                    <a:pt x="4531" y="266"/>
                  </a:lnTo>
                  <a:lnTo>
                    <a:pt x="4108" y="222"/>
                  </a:lnTo>
                  <a:lnTo>
                    <a:pt x="3674" y="178"/>
                  </a:lnTo>
                  <a:lnTo>
                    <a:pt x="3251" y="134"/>
                  </a:lnTo>
                  <a:lnTo>
                    <a:pt x="2828" y="100"/>
                  </a:lnTo>
                  <a:lnTo>
                    <a:pt x="2426" y="77"/>
                  </a:lnTo>
                  <a:lnTo>
                    <a:pt x="2049" y="44"/>
                  </a:lnTo>
                  <a:lnTo>
                    <a:pt x="1692" y="22"/>
                  </a:lnTo>
                  <a:lnTo>
                    <a:pt x="1369" y="11"/>
                  </a:lnTo>
                  <a:lnTo>
                    <a:pt x="1080" y="0"/>
                  </a:lnTo>
                  <a:lnTo>
                    <a:pt x="679" y="55"/>
                  </a:lnTo>
                  <a:lnTo>
                    <a:pt x="389" y="244"/>
                  </a:lnTo>
                  <a:lnTo>
                    <a:pt x="189" y="545"/>
                  </a:lnTo>
                  <a:lnTo>
                    <a:pt x="66" y="913"/>
                  </a:lnTo>
                  <a:lnTo>
                    <a:pt x="11" y="1303"/>
                  </a:lnTo>
                  <a:lnTo>
                    <a:pt x="0" y="1715"/>
                  </a:lnTo>
                  <a:lnTo>
                    <a:pt x="22" y="2082"/>
                  </a:lnTo>
                  <a:lnTo>
                    <a:pt x="55" y="2393"/>
                  </a:lnTo>
                  <a:lnTo>
                    <a:pt x="88" y="2594"/>
                  </a:lnTo>
                  <a:lnTo>
                    <a:pt x="111" y="2672"/>
                  </a:lnTo>
                  <a:lnTo>
                    <a:pt x="122" y="2716"/>
                  </a:lnTo>
                  <a:lnTo>
                    <a:pt x="167" y="2817"/>
                  </a:lnTo>
                  <a:lnTo>
                    <a:pt x="233" y="2972"/>
                  </a:lnTo>
                  <a:lnTo>
                    <a:pt x="323" y="3162"/>
                  </a:lnTo>
                  <a:lnTo>
                    <a:pt x="445" y="3374"/>
                  </a:lnTo>
                  <a:lnTo>
                    <a:pt x="601" y="3586"/>
                  </a:lnTo>
                  <a:lnTo>
                    <a:pt x="790" y="3797"/>
                  </a:lnTo>
                  <a:lnTo>
                    <a:pt x="1001" y="3975"/>
                  </a:lnTo>
                  <a:lnTo>
                    <a:pt x="1246" y="4130"/>
                  </a:lnTo>
                  <a:lnTo>
                    <a:pt x="1514" y="4220"/>
                  </a:lnTo>
                  <a:lnTo>
                    <a:pt x="1580" y="4231"/>
                  </a:lnTo>
                  <a:lnTo>
                    <a:pt x="1659" y="4231"/>
                  </a:lnTo>
                  <a:lnTo>
                    <a:pt x="1748" y="4231"/>
                  </a:lnTo>
                  <a:lnTo>
                    <a:pt x="1848" y="4231"/>
                  </a:lnTo>
                  <a:lnTo>
                    <a:pt x="1970" y="4220"/>
                  </a:lnTo>
                  <a:lnTo>
                    <a:pt x="2104" y="4209"/>
                  </a:lnTo>
                  <a:lnTo>
                    <a:pt x="2249" y="4187"/>
                  </a:lnTo>
                  <a:lnTo>
                    <a:pt x="2415" y="4165"/>
                  </a:lnTo>
                  <a:lnTo>
                    <a:pt x="2593" y="4141"/>
                  </a:lnTo>
                  <a:lnTo>
                    <a:pt x="2794" y="4108"/>
                  </a:lnTo>
                  <a:lnTo>
                    <a:pt x="2950" y="4086"/>
                  </a:lnTo>
                  <a:lnTo>
                    <a:pt x="3128" y="4064"/>
                  </a:lnTo>
                  <a:lnTo>
                    <a:pt x="3317" y="4053"/>
                  </a:lnTo>
                  <a:lnTo>
                    <a:pt x="3529" y="4053"/>
                  </a:lnTo>
                  <a:lnTo>
                    <a:pt x="3751" y="4053"/>
                  </a:lnTo>
                  <a:lnTo>
                    <a:pt x="3974" y="4064"/>
                  </a:lnTo>
                  <a:lnTo>
                    <a:pt x="4208" y="4075"/>
                  </a:lnTo>
                  <a:lnTo>
                    <a:pt x="4442" y="4097"/>
                  </a:lnTo>
                  <a:lnTo>
                    <a:pt x="4676" y="4130"/>
                  </a:lnTo>
                  <a:lnTo>
                    <a:pt x="4898" y="4165"/>
                  </a:lnTo>
                  <a:lnTo>
                    <a:pt x="5444" y="4231"/>
                  </a:lnTo>
                  <a:lnTo>
                    <a:pt x="6056" y="4264"/>
                  </a:lnTo>
                  <a:lnTo>
                    <a:pt x="6712" y="4264"/>
                  </a:lnTo>
                  <a:lnTo>
                    <a:pt x="7392" y="4242"/>
                  </a:lnTo>
                  <a:lnTo>
                    <a:pt x="8071" y="4198"/>
                  </a:lnTo>
                  <a:lnTo>
                    <a:pt x="8717" y="4141"/>
                  </a:lnTo>
                  <a:lnTo>
                    <a:pt x="9307" y="4075"/>
                  </a:lnTo>
                  <a:lnTo>
                    <a:pt x="9808" y="3997"/>
                  </a:lnTo>
                  <a:lnTo>
                    <a:pt x="10208" y="3919"/>
                  </a:lnTo>
                  <a:lnTo>
                    <a:pt x="10465" y="3841"/>
                  </a:lnTo>
                  <a:lnTo>
                    <a:pt x="10532" y="3819"/>
                  </a:lnTo>
                  <a:lnTo>
                    <a:pt x="10632" y="3797"/>
                  </a:lnTo>
                  <a:lnTo>
                    <a:pt x="10743" y="3786"/>
                  </a:lnTo>
                  <a:lnTo>
                    <a:pt x="10888" y="3786"/>
                  </a:lnTo>
                  <a:lnTo>
                    <a:pt x="11044" y="3775"/>
                  </a:lnTo>
                  <a:lnTo>
                    <a:pt x="11222" y="3786"/>
                  </a:lnTo>
                  <a:lnTo>
                    <a:pt x="11412" y="3786"/>
                  </a:lnTo>
                  <a:lnTo>
                    <a:pt x="11623" y="3808"/>
                  </a:lnTo>
                  <a:lnTo>
                    <a:pt x="11846" y="3819"/>
                  </a:lnTo>
                  <a:lnTo>
                    <a:pt x="12079" y="3852"/>
                  </a:lnTo>
                  <a:lnTo>
                    <a:pt x="12592" y="3897"/>
                  </a:lnTo>
                  <a:lnTo>
                    <a:pt x="13136" y="3919"/>
                  </a:lnTo>
                  <a:lnTo>
                    <a:pt x="13682" y="3919"/>
                  </a:lnTo>
                  <a:lnTo>
                    <a:pt x="14228" y="3897"/>
                  </a:lnTo>
                  <a:lnTo>
                    <a:pt x="14763" y="3852"/>
                  </a:lnTo>
                  <a:lnTo>
                    <a:pt x="15263" y="3786"/>
                  </a:lnTo>
                  <a:lnTo>
                    <a:pt x="15742" y="3696"/>
                  </a:lnTo>
                  <a:lnTo>
                    <a:pt x="16165" y="3586"/>
                  </a:lnTo>
                  <a:lnTo>
                    <a:pt x="16533" y="3452"/>
                  </a:lnTo>
                  <a:lnTo>
                    <a:pt x="16822" y="329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6" name="Freeform 1280">
              <a:extLst>
                <a:ext uri="{FF2B5EF4-FFF2-40B4-BE49-F238E27FC236}">
                  <a16:creationId xmlns:a16="http://schemas.microsoft.com/office/drawing/2014/main" id="{2F1A205C-F577-9968-3C4B-8AA100A33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855"/>
              <a:ext cx="581" cy="25"/>
            </a:xfrm>
            <a:custGeom>
              <a:avLst/>
              <a:gdLst>
                <a:gd name="T0" fmla="*/ 824 w 5222"/>
                <a:gd name="T1" fmla="*/ 223 h 223"/>
                <a:gd name="T2" fmla="*/ 868 w 5222"/>
                <a:gd name="T3" fmla="*/ 223 h 223"/>
                <a:gd name="T4" fmla="*/ 980 w 5222"/>
                <a:gd name="T5" fmla="*/ 211 h 223"/>
                <a:gd name="T6" fmla="*/ 1158 w 5222"/>
                <a:gd name="T7" fmla="*/ 188 h 223"/>
                <a:gd name="T8" fmla="*/ 1381 w 5222"/>
                <a:gd name="T9" fmla="*/ 155 h 223"/>
                <a:gd name="T10" fmla="*/ 1625 w 5222"/>
                <a:gd name="T11" fmla="*/ 122 h 223"/>
                <a:gd name="T12" fmla="*/ 1870 w 5222"/>
                <a:gd name="T13" fmla="*/ 100 h 223"/>
                <a:gd name="T14" fmla="*/ 2116 w 5222"/>
                <a:gd name="T15" fmla="*/ 66 h 223"/>
                <a:gd name="T16" fmla="*/ 2316 w 5222"/>
                <a:gd name="T17" fmla="*/ 44 h 223"/>
                <a:gd name="T18" fmla="*/ 2483 w 5222"/>
                <a:gd name="T19" fmla="*/ 33 h 223"/>
                <a:gd name="T20" fmla="*/ 2572 w 5222"/>
                <a:gd name="T21" fmla="*/ 22 h 223"/>
                <a:gd name="T22" fmla="*/ 3006 w 5222"/>
                <a:gd name="T23" fmla="*/ 11 h 223"/>
                <a:gd name="T24" fmla="*/ 3418 w 5222"/>
                <a:gd name="T25" fmla="*/ 11 h 223"/>
                <a:gd name="T26" fmla="*/ 3796 w 5222"/>
                <a:gd name="T27" fmla="*/ 0 h 223"/>
                <a:gd name="T28" fmla="*/ 4142 w 5222"/>
                <a:gd name="T29" fmla="*/ 11 h 223"/>
                <a:gd name="T30" fmla="*/ 4454 w 5222"/>
                <a:gd name="T31" fmla="*/ 11 h 223"/>
                <a:gd name="T32" fmla="*/ 4721 w 5222"/>
                <a:gd name="T33" fmla="*/ 22 h 223"/>
                <a:gd name="T34" fmla="*/ 4932 w 5222"/>
                <a:gd name="T35" fmla="*/ 22 h 223"/>
                <a:gd name="T36" fmla="*/ 5088 w 5222"/>
                <a:gd name="T37" fmla="*/ 33 h 223"/>
                <a:gd name="T38" fmla="*/ 5189 w 5222"/>
                <a:gd name="T39" fmla="*/ 33 h 223"/>
                <a:gd name="T40" fmla="*/ 5222 w 5222"/>
                <a:gd name="T41" fmla="*/ 33 h 223"/>
                <a:gd name="T42" fmla="*/ 5177 w 5222"/>
                <a:gd name="T43" fmla="*/ 33 h 223"/>
                <a:gd name="T44" fmla="*/ 5077 w 5222"/>
                <a:gd name="T45" fmla="*/ 33 h 223"/>
                <a:gd name="T46" fmla="*/ 4899 w 5222"/>
                <a:gd name="T47" fmla="*/ 22 h 223"/>
                <a:gd name="T48" fmla="*/ 4665 w 5222"/>
                <a:gd name="T49" fmla="*/ 22 h 223"/>
                <a:gd name="T50" fmla="*/ 4386 w 5222"/>
                <a:gd name="T51" fmla="*/ 22 h 223"/>
                <a:gd name="T52" fmla="*/ 4075 w 5222"/>
                <a:gd name="T53" fmla="*/ 11 h 223"/>
                <a:gd name="T54" fmla="*/ 3719 w 5222"/>
                <a:gd name="T55" fmla="*/ 11 h 223"/>
                <a:gd name="T56" fmla="*/ 3351 w 5222"/>
                <a:gd name="T57" fmla="*/ 11 h 223"/>
                <a:gd name="T58" fmla="*/ 2962 w 5222"/>
                <a:gd name="T59" fmla="*/ 22 h 223"/>
                <a:gd name="T60" fmla="*/ 2572 w 5222"/>
                <a:gd name="T61" fmla="*/ 22 h 223"/>
                <a:gd name="T62" fmla="*/ 2272 w 5222"/>
                <a:gd name="T63" fmla="*/ 33 h 223"/>
                <a:gd name="T64" fmla="*/ 1971 w 5222"/>
                <a:gd name="T65" fmla="*/ 33 h 223"/>
                <a:gd name="T66" fmla="*/ 1682 w 5222"/>
                <a:gd name="T67" fmla="*/ 33 h 223"/>
                <a:gd name="T68" fmla="*/ 1403 w 5222"/>
                <a:gd name="T69" fmla="*/ 33 h 223"/>
                <a:gd name="T70" fmla="*/ 1147 w 5222"/>
                <a:gd name="T71" fmla="*/ 22 h 223"/>
                <a:gd name="T72" fmla="*/ 903 w 5222"/>
                <a:gd name="T73" fmla="*/ 22 h 223"/>
                <a:gd name="T74" fmla="*/ 690 w 5222"/>
                <a:gd name="T75" fmla="*/ 22 h 223"/>
                <a:gd name="T76" fmla="*/ 501 w 5222"/>
                <a:gd name="T77" fmla="*/ 22 h 223"/>
                <a:gd name="T78" fmla="*/ 335 w 5222"/>
                <a:gd name="T79" fmla="*/ 33 h 223"/>
                <a:gd name="T80" fmla="*/ 212 w 5222"/>
                <a:gd name="T81" fmla="*/ 44 h 223"/>
                <a:gd name="T82" fmla="*/ 123 w 5222"/>
                <a:gd name="T83" fmla="*/ 55 h 223"/>
                <a:gd name="T84" fmla="*/ 56 w 5222"/>
                <a:gd name="T85" fmla="*/ 66 h 223"/>
                <a:gd name="T86" fmla="*/ 11 w 5222"/>
                <a:gd name="T87" fmla="*/ 78 h 223"/>
                <a:gd name="T88" fmla="*/ 0 w 5222"/>
                <a:gd name="T89" fmla="*/ 100 h 223"/>
                <a:gd name="T90" fmla="*/ 34 w 5222"/>
                <a:gd name="T91" fmla="*/ 111 h 223"/>
                <a:gd name="T92" fmla="*/ 100 w 5222"/>
                <a:gd name="T93" fmla="*/ 133 h 223"/>
                <a:gd name="T94" fmla="*/ 212 w 5222"/>
                <a:gd name="T95" fmla="*/ 155 h 223"/>
                <a:gd name="T96" fmla="*/ 368 w 5222"/>
                <a:gd name="T97" fmla="*/ 177 h 223"/>
                <a:gd name="T98" fmla="*/ 568 w 5222"/>
                <a:gd name="T99" fmla="*/ 200 h 223"/>
                <a:gd name="T100" fmla="*/ 824 w 5222"/>
                <a:gd name="T10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22" h="223">
                  <a:moveTo>
                    <a:pt x="824" y="223"/>
                  </a:moveTo>
                  <a:lnTo>
                    <a:pt x="868" y="223"/>
                  </a:lnTo>
                  <a:lnTo>
                    <a:pt x="980" y="211"/>
                  </a:lnTo>
                  <a:lnTo>
                    <a:pt x="1158" y="188"/>
                  </a:lnTo>
                  <a:lnTo>
                    <a:pt x="1381" y="155"/>
                  </a:lnTo>
                  <a:lnTo>
                    <a:pt x="1625" y="122"/>
                  </a:lnTo>
                  <a:lnTo>
                    <a:pt x="1870" y="100"/>
                  </a:lnTo>
                  <a:lnTo>
                    <a:pt x="2116" y="66"/>
                  </a:lnTo>
                  <a:lnTo>
                    <a:pt x="2316" y="44"/>
                  </a:lnTo>
                  <a:lnTo>
                    <a:pt x="2483" y="33"/>
                  </a:lnTo>
                  <a:lnTo>
                    <a:pt x="2572" y="22"/>
                  </a:lnTo>
                  <a:lnTo>
                    <a:pt x="3006" y="11"/>
                  </a:lnTo>
                  <a:lnTo>
                    <a:pt x="3418" y="11"/>
                  </a:lnTo>
                  <a:lnTo>
                    <a:pt x="3796" y="0"/>
                  </a:lnTo>
                  <a:lnTo>
                    <a:pt x="4142" y="11"/>
                  </a:lnTo>
                  <a:lnTo>
                    <a:pt x="4454" y="11"/>
                  </a:lnTo>
                  <a:lnTo>
                    <a:pt x="4721" y="22"/>
                  </a:lnTo>
                  <a:lnTo>
                    <a:pt x="4932" y="22"/>
                  </a:lnTo>
                  <a:lnTo>
                    <a:pt x="5088" y="33"/>
                  </a:lnTo>
                  <a:lnTo>
                    <a:pt x="5189" y="33"/>
                  </a:lnTo>
                  <a:lnTo>
                    <a:pt x="5222" y="33"/>
                  </a:lnTo>
                  <a:lnTo>
                    <a:pt x="5177" y="33"/>
                  </a:lnTo>
                  <a:lnTo>
                    <a:pt x="5077" y="33"/>
                  </a:lnTo>
                  <a:lnTo>
                    <a:pt x="4899" y="22"/>
                  </a:lnTo>
                  <a:lnTo>
                    <a:pt x="4665" y="22"/>
                  </a:lnTo>
                  <a:lnTo>
                    <a:pt x="4386" y="22"/>
                  </a:lnTo>
                  <a:lnTo>
                    <a:pt x="4075" y="11"/>
                  </a:lnTo>
                  <a:lnTo>
                    <a:pt x="3719" y="11"/>
                  </a:lnTo>
                  <a:lnTo>
                    <a:pt x="3351" y="11"/>
                  </a:lnTo>
                  <a:lnTo>
                    <a:pt x="2962" y="22"/>
                  </a:lnTo>
                  <a:lnTo>
                    <a:pt x="2572" y="22"/>
                  </a:lnTo>
                  <a:lnTo>
                    <a:pt x="2272" y="33"/>
                  </a:lnTo>
                  <a:lnTo>
                    <a:pt x="1971" y="33"/>
                  </a:lnTo>
                  <a:lnTo>
                    <a:pt x="1682" y="33"/>
                  </a:lnTo>
                  <a:lnTo>
                    <a:pt x="1403" y="33"/>
                  </a:lnTo>
                  <a:lnTo>
                    <a:pt x="1147" y="22"/>
                  </a:lnTo>
                  <a:lnTo>
                    <a:pt x="903" y="22"/>
                  </a:lnTo>
                  <a:lnTo>
                    <a:pt x="690" y="22"/>
                  </a:lnTo>
                  <a:lnTo>
                    <a:pt x="501" y="22"/>
                  </a:lnTo>
                  <a:lnTo>
                    <a:pt x="335" y="33"/>
                  </a:lnTo>
                  <a:lnTo>
                    <a:pt x="212" y="44"/>
                  </a:lnTo>
                  <a:lnTo>
                    <a:pt x="123" y="55"/>
                  </a:lnTo>
                  <a:lnTo>
                    <a:pt x="56" y="66"/>
                  </a:lnTo>
                  <a:lnTo>
                    <a:pt x="11" y="78"/>
                  </a:lnTo>
                  <a:lnTo>
                    <a:pt x="0" y="100"/>
                  </a:lnTo>
                  <a:lnTo>
                    <a:pt x="34" y="111"/>
                  </a:lnTo>
                  <a:lnTo>
                    <a:pt x="100" y="133"/>
                  </a:lnTo>
                  <a:lnTo>
                    <a:pt x="212" y="155"/>
                  </a:lnTo>
                  <a:lnTo>
                    <a:pt x="368" y="177"/>
                  </a:lnTo>
                  <a:lnTo>
                    <a:pt x="568" y="200"/>
                  </a:lnTo>
                  <a:lnTo>
                    <a:pt x="824" y="223"/>
                  </a:lnTo>
                  <a:close/>
                </a:path>
              </a:pathLst>
            </a:custGeom>
            <a:solidFill>
              <a:srgbClr val="EA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7" name="Freeform 1281">
              <a:extLst>
                <a:ext uri="{FF2B5EF4-FFF2-40B4-BE49-F238E27FC236}">
                  <a16:creationId xmlns:a16="http://schemas.microsoft.com/office/drawing/2014/main" id="{ACDA015E-3EF6-D03C-81DF-339E70E30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905"/>
              <a:ext cx="230" cy="74"/>
            </a:xfrm>
            <a:custGeom>
              <a:avLst/>
              <a:gdLst>
                <a:gd name="T0" fmla="*/ 110 w 2071"/>
                <a:gd name="T1" fmla="*/ 178 h 668"/>
                <a:gd name="T2" fmla="*/ 77 w 2071"/>
                <a:gd name="T3" fmla="*/ 134 h 668"/>
                <a:gd name="T4" fmla="*/ 66 w 2071"/>
                <a:gd name="T5" fmla="*/ 100 h 668"/>
                <a:gd name="T6" fmla="*/ 55 w 2071"/>
                <a:gd name="T7" fmla="*/ 55 h 668"/>
                <a:gd name="T8" fmla="*/ 22 w 2071"/>
                <a:gd name="T9" fmla="*/ 22 h 668"/>
                <a:gd name="T10" fmla="*/ 77 w 2071"/>
                <a:gd name="T11" fmla="*/ 22 h 668"/>
                <a:gd name="T12" fmla="*/ 267 w 2071"/>
                <a:gd name="T13" fmla="*/ 89 h 668"/>
                <a:gd name="T14" fmla="*/ 456 w 2071"/>
                <a:gd name="T15" fmla="*/ 167 h 668"/>
                <a:gd name="T16" fmla="*/ 634 w 2071"/>
                <a:gd name="T17" fmla="*/ 267 h 668"/>
                <a:gd name="T18" fmla="*/ 812 w 2071"/>
                <a:gd name="T19" fmla="*/ 357 h 668"/>
                <a:gd name="T20" fmla="*/ 968 w 2071"/>
                <a:gd name="T21" fmla="*/ 423 h 668"/>
                <a:gd name="T22" fmla="*/ 1102 w 2071"/>
                <a:gd name="T23" fmla="*/ 445 h 668"/>
                <a:gd name="T24" fmla="*/ 1224 w 2071"/>
                <a:gd name="T25" fmla="*/ 423 h 668"/>
                <a:gd name="T26" fmla="*/ 1358 w 2071"/>
                <a:gd name="T27" fmla="*/ 379 h 668"/>
                <a:gd name="T28" fmla="*/ 1525 w 2071"/>
                <a:gd name="T29" fmla="*/ 322 h 668"/>
                <a:gd name="T30" fmla="*/ 1658 w 2071"/>
                <a:gd name="T31" fmla="*/ 267 h 668"/>
                <a:gd name="T32" fmla="*/ 1748 w 2071"/>
                <a:gd name="T33" fmla="*/ 223 h 668"/>
                <a:gd name="T34" fmla="*/ 1836 w 2071"/>
                <a:gd name="T35" fmla="*/ 189 h 668"/>
                <a:gd name="T36" fmla="*/ 1926 w 2071"/>
                <a:gd name="T37" fmla="*/ 156 h 668"/>
                <a:gd name="T38" fmla="*/ 2026 w 2071"/>
                <a:gd name="T39" fmla="*/ 122 h 668"/>
                <a:gd name="T40" fmla="*/ 1992 w 2071"/>
                <a:gd name="T41" fmla="*/ 145 h 668"/>
                <a:gd name="T42" fmla="*/ 1836 w 2071"/>
                <a:gd name="T43" fmla="*/ 256 h 668"/>
                <a:gd name="T44" fmla="*/ 1669 w 2071"/>
                <a:gd name="T45" fmla="*/ 390 h 668"/>
                <a:gd name="T46" fmla="*/ 1503 w 2071"/>
                <a:gd name="T47" fmla="*/ 512 h 668"/>
                <a:gd name="T48" fmla="*/ 1314 w 2071"/>
                <a:gd name="T49" fmla="*/ 601 h 668"/>
                <a:gd name="T50" fmla="*/ 1169 w 2071"/>
                <a:gd name="T51" fmla="*/ 646 h 668"/>
                <a:gd name="T52" fmla="*/ 1068 w 2071"/>
                <a:gd name="T53" fmla="*/ 657 h 668"/>
                <a:gd name="T54" fmla="*/ 957 w 2071"/>
                <a:gd name="T55" fmla="*/ 668 h 668"/>
                <a:gd name="T56" fmla="*/ 823 w 2071"/>
                <a:gd name="T57" fmla="*/ 646 h 668"/>
                <a:gd name="T58" fmla="*/ 667 w 2071"/>
                <a:gd name="T59" fmla="*/ 601 h 668"/>
                <a:gd name="T60" fmla="*/ 534 w 2071"/>
                <a:gd name="T61" fmla="*/ 535 h 668"/>
                <a:gd name="T62" fmla="*/ 434 w 2071"/>
                <a:gd name="T63" fmla="*/ 467 h 668"/>
                <a:gd name="T64" fmla="*/ 345 w 2071"/>
                <a:gd name="T65" fmla="*/ 390 h 668"/>
                <a:gd name="T66" fmla="*/ 244 w 2071"/>
                <a:gd name="T67" fmla="*/ 300 h 668"/>
                <a:gd name="T68" fmla="*/ 167 w 2071"/>
                <a:gd name="T69" fmla="*/ 223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71" h="668">
                  <a:moveTo>
                    <a:pt x="134" y="200"/>
                  </a:moveTo>
                  <a:lnTo>
                    <a:pt x="110" y="178"/>
                  </a:lnTo>
                  <a:lnTo>
                    <a:pt x="88" y="156"/>
                  </a:lnTo>
                  <a:lnTo>
                    <a:pt x="77" y="134"/>
                  </a:lnTo>
                  <a:lnTo>
                    <a:pt x="77" y="111"/>
                  </a:lnTo>
                  <a:lnTo>
                    <a:pt x="66" y="100"/>
                  </a:lnTo>
                  <a:lnTo>
                    <a:pt x="55" y="78"/>
                  </a:lnTo>
                  <a:lnTo>
                    <a:pt x="55" y="55"/>
                  </a:lnTo>
                  <a:lnTo>
                    <a:pt x="44" y="44"/>
                  </a:lnTo>
                  <a:lnTo>
                    <a:pt x="22" y="22"/>
                  </a:lnTo>
                  <a:lnTo>
                    <a:pt x="0" y="0"/>
                  </a:lnTo>
                  <a:lnTo>
                    <a:pt x="77" y="22"/>
                  </a:lnTo>
                  <a:lnTo>
                    <a:pt x="167" y="44"/>
                  </a:lnTo>
                  <a:lnTo>
                    <a:pt x="267" y="89"/>
                  </a:lnTo>
                  <a:lnTo>
                    <a:pt x="356" y="122"/>
                  </a:lnTo>
                  <a:lnTo>
                    <a:pt x="456" y="167"/>
                  </a:lnTo>
                  <a:lnTo>
                    <a:pt x="545" y="223"/>
                  </a:lnTo>
                  <a:lnTo>
                    <a:pt x="634" y="267"/>
                  </a:lnTo>
                  <a:lnTo>
                    <a:pt x="735" y="311"/>
                  </a:lnTo>
                  <a:lnTo>
                    <a:pt x="812" y="357"/>
                  </a:lnTo>
                  <a:lnTo>
                    <a:pt x="902" y="390"/>
                  </a:lnTo>
                  <a:lnTo>
                    <a:pt x="968" y="423"/>
                  </a:lnTo>
                  <a:lnTo>
                    <a:pt x="1035" y="434"/>
                  </a:lnTo>
                  <a:lnTo>
                    <a:pt x="1102" y="445"/>
                  </a:lnTo>
                  <a:lnTo>
                    <a:pt x="1158" y="434"/>
                  </a:lnTo>
                  <a:lnTo>
                    <a:pt x="1224" y="423"/>
                  </a:lnTo>
                  <a:lnTo>
                    <a:pt x="1292" y="412"/>
                  </a:lnTo>
                  <a:lnTo>
                    <a:pt x="1358" y="379"/>
                  </a:lnTo>
                  <a:lnTo>
                    <a:pt x="1436" y="357"/>
                  </a:lnTo>
                  <a:lnTo>
                    <a:pt x="1525" y="322"/>
                  </a:lnTo>
                  <a:lnTo>
                    <a:pt x="1614" y="278"/>
                  </a:lnTo>
                  <a:lnTo>
                    <a:pt x="1658" y="267"/>
                  </a:lnTo>
                  <a:lnTo>
                    <a:pt x="1703" y="245"/>
                  </a:lnTo>
                  <a:lnTo>
                    <a:pt x="1748" y="223"/>
                  </a:lnTo>
                  <a:lnTo>
                    <a:pt x="1792" y="212"/>
                  </a:lnTo>
                  <a:lnTo>
                    <a:pt x="1836" y="189"/>
                  </a:lnTo>
                  <a:lnTo>
                    <a:pt x="1882" y="167"/>
                  </a:lnTo>
                  <a:lnTo>
                    <a:pt x="1926" y="156"/>
                  </a:lnTo>
                  <a:lnTo>
                    <a:pt x="1981" y="134"/>
                  </a:lnTo>
                  <a:lnTo>
                    <a:pt x="2026" y="122"/>
                  </a:lnTo>
                  <a:lnTo>
                    <a:pt x="2071" y="100"/>
                  </a:lnTo>
                  <a:lnTo>
                    <a:pt x="1992" y="145"/>
                  </a:lnTo>
                  <a:lnTo>
                    <a:pt x="1915" y="200"/>
                  </a:lnTo>
                  <a:lnTo>
                    <a:pt x="1836" y="256"/>
                  </a:lnTo>
                  <a:lnTo>
                    <a:pt x="1748" y="322"/>
                  </a:lnTo>
                  <a:lnTo>
                    <a:pt x="1669" y="390"/>
                  </a:lnTo>
                  <a:lnTo>
                    <a:pt x="1581" y="445"/>
                  </a:lnTo>
                  <a:lnTo>
                    <a:pt x="1503" y="512"/>
                  </a:lnTo>
                  <a:lnTo>
                    <a:pt x="1402" y="568"/>
                  </a:lnTo>
                  <a:lnTo>
                    <a:pt x="1314" y="601"/>
                  </a:lnTo>
                  <a:lnTo>
                    <a:pt x="1213" y="634"/>
                  </a:lnTo>
                  <a:lnTo>
                    <a:pt x="1169" y="646"/>
                  </a:lnTo>
                  <a:lnTo>
                    <a:pt x="1124" y="657"/>
                  </a:lnTo>
                  <a:lnTo>
                    <a:pt x="1068" y="657"/>
                  </a:lnTo>
                  <a:lnTo>
                    <a:pt x="1013" y="668"/>
                  </a:lnTo>
                  <a:lnTo>
                    <a:pt x="957" y="668"/>
                  </a:lnTo>
                  <a:lnTo>
                    <a:pt x="902" y="657"/>
                  </a:lnTo>
                  <a:lnTo>
                    <a:pt x="823" y="646"/>
                  </a:lnTo>
                  <a:lnTo>
                    <a:pt x="746" y="623"/>
                  </a:lnTo>
                  <a:lnTo>
                    <a:pt x="667" y="601"/>
                  </a:lnTo>
                  <a:lnTo>
                    <a:pt x="579" y="557"/>
                  </a:lnTo>
                  <a:lnTo>
                    <a:pt x="534" y="535"/>
                  </a:lnTo>
                  <a:lnTo>
                    <a:pt x="489" y="512"/>
                  </a:lnTo>
                  <a:lnTo>
                    <a:pt x="434" y="467"/>
                  </a:lnTo>
                  <a:lnTo>
                    <a:pt x="389" y="434"/>
                  </a:lnTo>
                  <a:lnTo>
                    <a:pt x="345" y="390"/>
                  </a:lnTo>
                  <a:lnTo>
                    <a:pt x="289" y="345"/>
                  </a:lnTo>
                  <a:lnTo>
                    <a:pt x="244" y="300"/>
                  </a:lnTo>
                  <a:lnTo>
                    <a:pt x="200" y="267"/>
                  </a:lnTo>
                  <a:lnTo>
                    <a:pt x="167" y="223"/>
                  </a:lnTo>
                  <a:lnTo>
                    <a:pt x="134" y="200"/>
                  </a:lnTo>
                  <a:close/>
                </a:path>
              </a:pathLst>
            </a:custGeom>
            <a:solidFill>
              <a:srgbClr val="EA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8" name="Freeform 1282">
              <a:extLst>
                <a:ext uri="{FF2B5EF4-FFF2-40B4-BE49-F238E27FC236}">
                  <a16:creationId xmlns:a16="http://schemas.microsoft.com/office/drawing/2014/main" id="{B145678A-439B-A353-3651-401684941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2931"/>
              <a:ext cx="205" cy="116"/>
            </a:xfrm>
            <a:custGeom>
              <a:avLst/>
              <a:gdLst>
                <a:gd name="T0" fmla="*/ 1848 w 1848"/>
                <a:gd name="T1" fmla="*/ 0 h 1046"/>
                <a:gd name="T2" fmla="*/ 1815 w 1848"/>
                <a:gd name="T3" fmla="*/ 88 h 1046"/>
                <a:gd name="T4" fmla="*/ 1748 w 1848"/>
                <a:gd name="T5" fmla="*/ 200 h 1046"/>
                <a:gd name="T6" fmla="*/ 1637 w 1848"/>
                <a:gd name="T7" fmla="*/ 356 h 1046"/>
                <a:gd name="T8" fmla="*/ 1493 w 1848"/>
                <a:gd name="T9" fmla="*/ 512 h 1046"/>
                <a:gd name="T10" fmla="*/ 1303 w 1848"/>
                <a:gd name="T11" fmla="*/ 667 h 1046"/>
                <a:gd name="T12" fmla="*/ 1091 w 1848"/>
                <a:gd name="T13" fmla="*/ 812 h 1046"/>
                <a:gd name="T14" fmla="*/ 857 w 1848"/>
                <a:gd name="T15" fmla="*/ 935 h 1046"/>
                <a:gd name="T16" fmla="*/ 590 w 1848"/>
                <a:gd name="T17" fmla="*/ 1013 h 1046"/>
                <a:gd name="T18" fmla="*/ 300 w 1848"/>
                <a:gd name="T19" fmla="*/ 1046 h 1046"/>
                <a:gd name="T20" fmla="*/ 0 w 1848"/>
                <a:gd name="T21" fmla="*/ 1013 h 1046"/>
                <a:gd name="T22" fmla="*/ 22 w 1848"/>
                <a:gd name="T23" fmla="*/ 1013 h 1046"/>
                <a:gd name="T24" fmla="*/ 67 w 1848"/>
                <a:gd name="T25" fmla="*/ 1013 h 1046"/>
                <a:gd name="T26" fmla="*/ 145 w 1848"/>
                <a:gd name="T27" fmla="*/ 1013 h 1046"/>
                <a:gd name="T28" fmla="*/ 234 w 1848"/>
                <a:gd name="T29" fmla="*/ 1002 h 1046"/>
                <a:gd name="T30" fmla="*/ 368 w 1848"/>
                <a:gd name="T31" fmla="*/ 979 h 1046"/>
                <a:gd name="T32" fmla="*/ 501 w 1848"/>
                <a:gd name="T33" fmla="*/ 946 h 1046"/>
                <a:gd name="T34" fmla="*/ 668 w 1848"/>
                <a:gd name="T35" fmla="*/ 891 h 1046"/>
                <a:gd name="T36" fmla="*/ 846 w 1848"/>
                <a:gd name="T37" fmla="*/ 812 h 1046"/>
                <a:gd name="T38" fmla="*/ 1046 w 1848"/>
                <a:gd name="T39" fmla="*/ 713 h 1046"/>
                <a:gd name="T40" fmla="*/ 1247 w 1848"/>
                <a:gd name="T41" fmla="*/ 579 h 1046"/>
                <a:gd name="T42" fmla="*/ 1303 w 1848"/>
                <a:gd name="T43" fmla="*/ 534 h 1046"/>
                <a:gd name="T44" fmla="*/ 1381 w 1848"/>
                <a:gd name="T45" fmla="*/ 467 h 1046"/>
                <a:gd name="T46" fmla="*/ 1458 w 1848"/>
                <a:gd name="T47" fmla="*/ 389 h 1046"/>
                <a:gd name="T48" fmla="*/ 1537 w 1848"/>
                <a:gd name="T49" fmla="*/ 301 h 1046"/>
                <a:gd name="T50" fmla="*/ 1614 w 1848"/>
                <a:gd name="T51" fmla="*/ 222 h 1046"/>
                <a:gd name="T52" fmla="*/ 1681 w 1848"/>
                <a:gd name="T53" fmla="*/ 145 h 1046"/>
                <a:gd name="T54" fmla="*/ 1748 w 1848"/>
                <a:gd name="T55" fmla="*/ 77 h 1046"/>
                <a:gd name="T56" fmla="*/ 1804 w 1848"/>
                <a:gd name="T57" fmla="*/ 22 h 1046"/>
                <a:gd name="T58" fmla="*/ 1837 w 1848"/>
                <a:gd name="T59" fmla="*/ 0 h 1046"/>
                <a:gd name="T60" fmla="*/ 1848 w 1848"/>
                <a:gd name="T61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48" h="1046">
                  <a:moveTo>
                    <a:pt x="1848" y="0"/>
                  </a:moveTo>
                  <a:lnTo>
                    <a:pt x="1815" y="88"/>
                  </a:lnTo>
                  <a:lnTo>
                    <a:pt x="1748" y="200"/>
                  </a:lnTo>
                  <a:lnTo>
                    <a:pt x="1637" y="356"/>
                  </a:lnTo>
                  <a:lnTo>
                    <a:pt x="1493" y="512"/>
                  </a:lnTo>
                  <a:lnTo>
                    <a:pt x="1303" y="667"/>
                  </a:lnTo>
                  <a:lnTo>
                    <a:pt x="1091" y="812"/>
                  </a:lnTo>
                  <a:lnTo>
                    <a:pt x="857" y="935"/>
                  </a:lnTo>
                  <a:lnTo>
                    <a:pt x="590" y="1013"/>
                  </a:lnTo>
                  <a:lnTo>
                    <a:pt x="300" y="1046"/>
                  </a:lnTo>
                  <a:lnTo>
                    <a:pt x="0" y="1013"/>
                  </a:lnTo>
                  <a:lnTo>
                    <a:pt x="22" y="1013"/>
                  </a:lnTo>
                  <a:lnTo>
                    <a:pt x="67" y="1013"/>
                  </a:lnTo>
                  <a:lnTo>
                    <a:pt x="145" y="1013"/>
                  </a:lnTo>
                  <a:lnTo>
                    <a:pt x="234" y="1002"/>
                  </a:lnTo>
                  <a:lnTo>
                    <a:pt x="368" y="979"/>
                  </a:lnTo>
                  <a:lnTo>
                    <a:pt x="501" y="946"/>
                  </a:lnTo>
                  <a:lnTo>
                    <a:pt x="668" y="891"/>
                  </a:lnTo>
                  <a:lnTo>
                    <a:pt x="846" y="812"/>
                  </a:lnTo>
                  <a:lnTo>
                    <a:pt x="1046" y="713"/>
                  </a:lnTo>
                  <a:lnTo>
                    <a:pt x="1247" y="579"/>
                  </a:lnTo>
                  <a:lnTo>
                    <a:pt x="1303" y="534"/>
                  </a:lnTo>
                  <a:lnTo>
                    <a:pt x="1381" y="467"/>
                  </a:lnTo>
                  <a:lnTo>
                    <a:pt x="1458" y="389"/>
                  </a:lnTo>
                  <a:lnTo>
                    <a:pt x="1537" y="301"/>
                  </a:lnTo>
                  <a:lnTo>
                    <a:pt x="1614" y="222"/>
                  </a:lnTo>
                  <a:lnTo>
                    <a:pt x="1681" y="145"/>
                  </a:lnTo>
                  <a:lnTo>
                    <a:pt x="1748" y="77"/>
                  </a:lnTo>
                  <a:lnTo>
                    <a:pt x="1804" y="22"/>
                  </a:lnTo>
                  <a:lnTo>
                    <a:pt x="1837" y="0"/>
                  </a:lnTo>
                  <a:lnTo>
                    <a:pt x="1848" y="0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9" name="Freeform 1283">
              <a:extLst>
                <a:ext uri="{FF2B5EF4-FFF2-40B4-BE49-F238E27FC236}">
                  <a16:creationId xmlns:a16="http://schemas.microsoft.com/office/drawing/2014/main" id="{824F9895-99C8-3AA3-C56A-45698BCE27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8" y="2927"/>
              <a:ext cx="276" cy="124"/>
            </a:xfrm>
            <a:custGeom>
              <a:avLst/>
              <a:gdLst>
                <a:gd name="T0" fmla="*/ 2482 w 2482"/>
                <a:gd name="T1" fmla="*/ 46 h 1114"/>
                <a:gd name="T2" fmla="*/ 2448 w 2482"/>
                <a:gd name="T3" fmla="*/ 134 h 1114"/>
                <a:gd name="T4" fmla="*/ 2446 w 2482"/>
                <a:gd name="T5" fmla="*/ 140 h 1114"/>
                <a:gd name="T6" fmla="*/ 2379 w 2482"/>
                <a:gd name="T7" fmla="*/ 252 h 1114"/>
                <a:gd name="T8" fmla="*/ 2377 w 2482"/>
                <a:gd name="T9" fmla="*/ 254 h 1114"/>
                <a:gd name="T10" fmla="*/ 2266 w 2482"/>
                <a:gd name="T11" fmla="*/ 409 h 1114"/>
                <a:gd name="T12" fmla="*/ 2263 w 2482"/>
                <a:gd name="T13" fmla="*/ 412 h 1114"/>
                <a:gd name="T14" fmla="*/ 2119 w 2482"/>
                <a:gd name="T15" fmla="*/ 568 h 1114"/>
                <a:gd name="T16" fmla="*/ 2116 w 2482"/>
                <a:gd name="T17" fmla="*/ 572 h 1114"/>
                <a:gd name="T18" fmla="*/ 1926 w 2482"/>
                <a:gd name="T19" fmla="*/ 728 h 1114"/>
                <a:gd name="T20" fmla="*/ 1924 w 2482"/>
                <a:gd name="T21" fmla="*/ 729 h 1114"/>
                <a:gd name="T22" fmla="*/ 1712 w 2482"/>
                <a:gd name="T23" fmla="*/ 874 h 1114"/>
                <a:gd name="T24" fmla="*/ 1708 w 2482"/>
                <a:gd name="T25" fmla="*/ 876 h 1114"/>
                <a:gd name="T26" fmla="*/ 1475 w 2482"/>
                <a:gd name="T27" fmla="*/ 999 h 1114"/>
                <a:gd name="T28" fmla="*/ 1469 w 2482"/>
                <a:gd name="T29" fmla="*/ 1001 h 1114"/>
                <a:gd name="T30" fmla="*/ 1201 w 2482"/>
                <a:gd name="T31" fmla="*/ 1079 h 1114"/>
                <a:gd name="T32" fmla="*/ 1196 w 2482"/>
                <a:gd name="T33" fmla="*/ 1080 h 1114"/>
                <a:gd name="T34" fmla="*/ 907 w 2482"/>
                <a:gd name="T35" fmla="*/ 1113 h 1114"/>
                <a:gd name="T36" fmla="*/ 899 w 2482"/>
                <a:gd name="T37" fmla="*/ 1113 h 1114"/>
                <a:gd name="T38" fmla="*/ 599 w 2482"/>
                <a:gd name="T39" fmla="*/ 1080 h 1114"/>
                <a:gd name="T40" fmla="*/ 602 w 2482"/>
                <a:gd name="T41" fmla="*/ 1013 h 1114"/>
                <a:gd name="T42" fmla="*/ 624 w 2482"/>
                <a:gd name="T43" fmla="*/ 1013 h 1114"/>
                <a:gd name="T44" fmla="*/ 669 w 2482"/>
                <a:gd name="T45" fmla="*/ 1013 h 1114"/>
                <a:gd name="T46" fmla="*/ 751 w 2482"/>
                <a:gd name="T47" fmla="*/ 1080 h 1114"/>
                <a:gd name="T48" fmla="*/ 743 w 2482"/>
                <a:gd name="T49" fmla="*/ 1013 h 1114"/>
                <a:gd name="T50" fmla="*/ 841 w 2482"/>
                <a:gd name="T51" fmla="*/ 1069 h 1114"/>
                <a:gd name="T52" fmla="*/ 830 w 2482"/>
                <a:gd name="T53" fmla="*/ 1004 h 1114"/>
                <a:gd name="T54" fmla="*/ 978 w 2482"/>
                <a:gd name="T55" fmla="*/ 1046 h 1114"/>
                <a:gd name="T56" fmla="*/ 961 w 2482"/>
                <a:gd name="T57" fmla="*/ 981 h 1114"/>
                <a:gd name="T58" fmla="*/ 1114 w 2482"/>
                <a:gd name="T59" fmla="*/ 1012 h 1114"/>
                <a:gd name="T60" fmla="*/ 1093 w 2482"/>
                <a:gd name="T61" fmla="*/ 948 h 1114"/>
                <a:gd name="T62" fmla="*/ 1283 w 2482"/>
                <a:gd name="T63" fmla="*/ 955 h 1114"/>
                <a:gd name="T64" fmla="*/ 1257 w 2482"/>
                <a:gd name="T65" fmla="*/ 894 h 1114"/>
                <a:gd name="T66" fmla="*/ 1464 w 2482"/>
                <a:gd name="T67" fmla="*/ 876 h 1114"/>
                <a:gd name="T68" fmla="*/ 1434 w 2482"/>
                <a:gd name="T69" fmla="*/ 816 h 1114"/>
                <a:gd name="T70" fmla="*/ 1667 w 2482"/>
                <a:gd name="T71" fmla="*/ 774 h 1114"/>
                <a:gd name="T72" fmla="*/ 1631 w 2482"/>
                <a:gd name="T73" fmla="*/ 719 h 1114"/>
                <a:gd name="T74" fmla="*/ 1870 w 2482"/>
                <a:gd name="T75" fmla="*/ 639 h 1114"/>
                <a:gd name="T76" fmla="*/ 1828 w 2482"/>
                <a:gd name="T77" fmla="*/ 586 h 1114"/>
                <a:gd name="T78" fmla="*/ 1926 w 2482"/>
                <a:gd name="T79" fmla="*/ 594 h 1114"/>
                <a:gd name="T80" fmla="*/ 1883 w 2482"/>
                <a:gd name="T81" fmla="*/ 543 h 1114"/>
                <a:gd name="T82" fmla="*/ 2006 w 2482"/>
                <a:gd name="T83" fmla="*/ 525 h 1114"/>
                <a:gd name="T84" fmla="*/ 1960 w 2482"/>
                <a:gd name="T85" fmla="*/ 478 h 1114"/>
                <a:gd name="T86" fmla="*/ 2086 w 2482"/>
                <a:gd name="T87" fmla="*/ 446 h 1114"/>
                <a:gd name="T88" fmla="*/ 2036 w 2482"/>
                <a:gd name="T89" fmla="*/ 401 h 1114"/>
                <a:gd name="T90" fmla="*/ 2113 w 2482"/>
                <a:gd name="T91" fmla="*/ 313 h 1114"/>
                <a:gd name="T92" fmla="*/ 2115 w 2482"/>
                <a:gd name="T93" fmla="*/ 310 h 1114"/>
                <a:gd name="T94" fmla="*/ 2242 w 2482"/>
                <a:gd name="T95" fmla="*/ 278 h 1114"/>
                <a:gd name="T96" fmla="*/ 2191 w 2482"/>
                <a:gd name="T97" fmla="*/ 235 h 1114"/>
                <a:gd name="T98" fmla="*/ 2258 w 2482"/>
                <a:gd name="T99" fmla="*/ 157 h 1114"/>
                <a:gd name="T100" fmla="*/ 2260 w 2482"/>
                <a:gd name="T101" fmla="*/ 154 h 1114"/>
                <a:gd name="T102" fmla="*/ 2327 w 2482"/>
                <a:gd name="T103" fmla="*/ 88 h 1114"/>
                <a:gd name="T104" fmla="*/ 2382 w 2482"/>
                <a:gd name="T105" fmla="*/ 33 h 1114"/>
                <a:gd name="T106" fmla="*/ 2387 w 2482"/>
                <a:gd name="T107" fmla="*/ 28 h 1114"/>
                <a:gd name="T108" fmla="*/ 2421 w 2482"/>
                <a:gd name="T109" fmla="*/ 6 h 1114"/>
                <a:gd name="T110" fmla="*/ 2439 w 2482"/>
                <a:gd name="T111" fmla="*/ 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82" h="1114">
                  <a:moveTo>
                    <a:pt x="2482" y="46"/>
                  </a:moveTo>
                  <a:lnTo>
                    <a:pt x="2448" y="134"/>
                  </a:lnTo>
                  <a:lnTo>
                    <a:pt x="2386" y="111"/>
                  </a:lnTo>
                  <a:lnTo>
                    <a:pt x="2419" y="23"/>
                  </a:lnTo>
                  <a:lnTo>
                    <a:pt x="2482" y="46"/>
                  </a:lnTo>
                  <a:close/>
                  <a:moveTo>
                    <a:pt x="2448" y="134"/>
                  </a:moveTo>
                  <a:lnTo>
                    <a:pt x="2447" y="138"/>
                  </a:lnTo>
                  <a:lnTo>
                    <a:pt x="2446" y="140"/>
                  </a:lnTo>
                  <a:lnTo>
                    <a:pt x="2417" y="122"/>
                  </a:lnTo>
                  <a:lnTo>
                    <a:pt x="2448" y="134"/>
                  </a:lnTo>
                  <a:close/>
                  <a:moveTo>
                    <a:pt x="2446" y="140"/>
                  </a:moveTo>
                  <a:lnTo>
                    <a:pt x="2379" y="252"/>
                  </a:lnTo>
                  <a:lnTo>
                    <a:pt x="2322" y="217"/>
                  </a:lnTo>
                  <a:lnTo>
                    <a:pt x="2388" y="106"/>
                  </a:lnTo>
                  <a:lnTo>
                    <a:pt x="2446" y="140"/>
                  </a:lnTo>
                  <a:close/>
                  <a:moveTo>
                    <a:pt x="2379" y="252"/>
                  </a:moveTo>
                  <a:lnTo>
                    <a:pt x="2378" y="253"/>
                  </a:lnTo>
                  <a:lnTo>
                    <a:pt x="2377" y="254"/>
                  </a:lnTo>
                  <a:lnTo>
                    <a:pt x="2350" y="234"/>
                  </a:lnTo>
                  <a:lnTo>
                    <a:pt x="2379" y="252"/>
                  </a:lnTo>
                  <a:close/>
                  <a:moveTo>
                    <a:pt x="2377" y="254"/>
                  </a:moveTo>
                  <a:lnTo>
                    <a:pt x="2266" y="409"/>
                  </a:lnTo>
                  <a:lnTo>
                    <a:pt x="2212" y="370"/>
                  </a:lnTo>
                  <a:lnTo>
                    <a:pt x="2323" y="215"/>
                  </a:lnTo>
                  <a:lnTo>
                    <a:pt x="2377" y="254"/>
                  </a:lnTo>
                  <a:close/>
                  <a:moveTo>
                    <a:pt x="2266" y="409"/>
                  </a:moveTo>
                  <a:lnTo>
                    <a:pt x="2265" y="411"/>
                  </a:lnTo>
                  <a:lnTo>
                    <a:pt x="2263" y="412"/>
                  </a:lnTo>
                  <a:lnTo>
                    <a:pt x="2239" y="390"/>
                  </a:lnTo>
                  <a:lnTo>
                    <a:pt x="2266" y="409"/>
                  </a:lnTo>
                  <a:close/>
                  <a:moveTo>
                    <a:pt x="2263" y="412"/>
                  </a:moveTo>
                  <a:lnTo>
                    <a:pt x="2119" y="568"/>
                  </a:lnTo>
                  <a:lnTo>
                    <a:pt x="2069" y="523"/>
                  </a:lnTo>
                  <a:lnTo>
                    <a:pt x="2214" y="367"/>
                  </a:lnTo>
                  <a:lnTo>
                    <a:pt x="2263" y="412"/>
                  </a:lnTo>
                  <a:close/>
                  <a:moveTo>
                    <a:pt x="2119" y="568"/>
                  </a:moveTo>
                  <a:lnTo>
                    <a:pt x="2117" y="570"/>
                  </a:lnTo>
                  <a:lnTo>
                    <a:pt x="2116" y="572"/>
                  </a:lnTo>
                  <a:lnTo>
                    <a:pt x="2095" y="546"/>
                  </a:lnTo>
                  <a:lnTo>
                    <a:pt x="2119" y="568"/>
                  </a:lnTo>
                  <a:close/>
                  <a:moveTo>
                    <a:pt x="2116" y="572"/>
                  </a:moveTo>
                  <a:lnTo>
                    <a:pt x="1926" y="728"/>
                  </a:lnTo>
                  <a:lnTo>
                    <a:pt x="1883" y="676"/>
                  </a:lnTo>
                  <a:lnTo>
                    <a:pt x="2072" y="520"/>
                  </a:lnTo>
                  <a:lnTo>
                    <a:pt x="2116" y="572"/>
                  </a:lnTo>
                  <a:close/>
                  <a:moveTo>
                    <a:pt x="1926" y="728"/>
                  </a:moveTo>
                  <a:lnTo>
                    <a:pt x="1924" y="729"/>
                  </a:lnTo>
                  <a:lnTo>
                    <a:pt x="1924" y="729"/>
                  </a:lnTo>
                  <a:lnTo>
                    <a:pt x="1905" y="701"/>
                  </a:lnTo>
                  <a:lnTo>
                    <a:pt x="1926" y="728"/>
                  </a:lnTo>
                  <a:close/>
                  <a:moveTo>
                    <a:pt x="1924" y="729"/>
                  </a:moveTo>
                  <a:lnTo>
                    <a:pt x="1712" y="874"/>
                  </a:lnTo>
                  <a:lnTo>
                    <a:pt x="1674" y="819"/>
                  </a:lnTo>
                  <a:lnTo>
                    <a:pt x="1886" y="675"/>
                  </a:lnTo>
                  <a:lnTo>
                    <a:pt x="1924" y="729"/>
                  </a:lnTo>
                  <a:close/>
                  <a:moveTo>
                    <a:pt x="1712" y="874"/>
                  </a:moveTo>
                  <a:lnTo>
                    <a:pt x="1710" y="875"/>
                  </a:lnTo>
                  <a:lnTo>
                    <a:pt x="1708" y="876"/>
                  </a:lnTo>
                  <a:lnTo>
                    <a:pt x="1693" y="846"/>
                  </a:lnTo>
                  <a:lnTo>
                    <a:pt x="1712" y="874"/>
                  </a:lnTo>
                  <a:close/>
                  <a:moveTo>
                    <a:pt x="1708" y="876"/>
                  </a:moveTo>
                  <a:lnTo>
                    <a:pt x="1475" y="999"/>
                  </a:lnTo>
                  <a:lnTo>
                    <a:pt x="1444" y="939"/>
                  </a:lnTo>
                  <a:lnTo>
                    <a:pt x="1678" y="816"/>
                  </a:lnTo>
                  <a:lnTo>
                    <a:pt x="1708" y="876"/>
                  </a:lnTo>
                  <a:close/>
                  <a:moveTo>
                    <a:pt x="1475" y="999"/>
                  </a:moveTo>
                  <a:lnTo>
                    <a:pt x="1472" y="1000"/>
                  </a:lnTo>
                  <a:lnTo>
                    <a:pt x="1469" y="1001"/>
                  </a:lnTo>
                  <a:lnTo>
                    <a:pt x="1459" y="969"/>
                  </a:lnTo>
                  <a:lnTo>
                    <a:pt x="1475" y="999"/>
                  </a:lnTo>
                  <a:close/>
                  <a:moveTo>
                    <a:pt x="1469" y="1001"/>
                  </a:moveTo>
                  <a:lnTo>
                    <a:pt x="1201" y="1079"/>
                  </a:lnTo>
                  <a:lnTo>
                    <a:pt x="1184" y="1015"/>
                  </a:lnTo>
                  <a:lnTo>
                    <a:pt x="1450" y="937"/>
                  </a:lnTo>
                  <a:lnTo>
                    <a:pt x="1469" y="1001"/>
                  </a:lnTo>
                  <a:close/>
                  <a:moveTo>
                    <a:pt x="1201" y="1079"/>
                  </a:moveTo>
                  <a:lnTo>
                    <a:pt x="1199" y="1080"/>
                  </a:lnTo>
                  <a:lnTo>
                    <a:pt x="1196" y="1080"/>
                  </a:lnTo>
                  <a:lnTo>
                    <a:pt x="1192" y="1047"/>
                  </a:lnTo>
                  <a:lnTo>
                    <a:pt x="1201" y="1079"/>
                  </a:lnTo>
                  <a:close/>
                  <a:moveTo>
                    <a:pt x="1196" y="1080"/>
                  </a:moveTo>
                  <a:lnTo>
                    <a:pt x="907" y="1113"/>
                  </a:lnTo>
                  <a:lnTo>
                    <a:pt x="899" y="1048"/>
                  </a:lnTo>
                  <a:lnTo>
                    <a:pt x="1188" y="1013"/>
                  </a:lnTo>
                  <a:lnTo>
                    <a:pt x="1196" y="1080"/>
                  </a:lnTo>
                  <a:close/>
                  <a:moveTo>
                    <a:pt x="907" y="1113"/>
                  </a:moveTo>
                  <a:lnTo>
                    <a:pt x="903" y="1114"/>
                  </a:lnTo>
                  <a:lnTo>
                    <a:pt x="899" y="1113"/>
                  </a:lnTo>
                  <a:lnTo>
                    <a:pt x="902" y="1080"/>
                  </a:lnTo>
                  <a:lnTo>
                    <a:pt x="907" y="1113"/>
                  </a:lnTo>
                  <a:close/>
                  <a:moveTo>
                    <a:pt x="899" y="1113"/>
                  </a:moveTo>
                  <a:lnTo>
                    <a:pt x="599" y="1080"/>
                  </a:lnTo>
                  <a:lnTo>
                    <a:pt x="606" y="1013"/>
                  </a:lnTo>
                  <a:lnTo>
                    <a:pt x="907" y="1048"/>
                  </a:lnTo>
                  <a:lnTo>
                    <a:pt x="899" y="1113"/>
                  </a:lnTo>
                  <a:close/>
                  <a:moveTo>
                    <a:pt x="599" y="1080"/>
                  </a:moveTo>
                  <a:lnTo>
                    <a:pt x="0" y="1013"/>
                  </a:lnTo>
                  <a:lnTo>
                    <a:pt x="602" y="1013"/>
                  </a:lnTo>
                  <a:lnTo>
                    <a:pt x="602" y="1047"/>
                  </a:lnTo>
                  <a:lnTo>
                    <a:pt x="599" y="1080"/>
                  </a:lnTo>
                  <a:close/>
                  <a:moveTo>
                    <a:pt x="602" y="1013"/>
                  </a:moveTo>
                  <a:lnTo>
                    <a:pt x="624" y="1013"/>
                  </a:lnTo>
                  <a:lnTo>
                    <a:pt x="624" y="1080"/>
                  </a:lnTo>
                  <a:lnTo>
                    <a:pt x="602" y="1080"/>
                  </a:lnTo>
                  <a:lnTo>
                    <a:pt x="602" y="1013"/>
                  </a:lnTo>
                  <a:close/>
                  <a:moveTo>
                    <a:pt x="624" y="1013"/>
                  </a:moveTo>
                  <a:lnTo>
                    <a:pt x="669" y="1013"/>
                  </a:lnTo>
                  <a:lnTo>
                    <a:pt x="669" y="1080"/>
                  </a:lnTo>
                  <a:lnTo>
                    <a:pt x="624" y="1080"/>
                  </a:lnTo>
                  <a:lnTo>
                    <a:pt x="624" y="1013"/>
                  </a:lnTo>
                  <a:close/>
                  <a:moveTo>
                    <a:pt x="669" y="1013"/>
                  </a:moveTo>
                  <a:lnTo>
                    <a:pt x="747" y="1013"/>
                  </a:lnTo>
                  <a:lnTo>
                    <a:pt x="747" y="1080"/>
                  </a:lnTo>
                  <a:lnTo>
                    <a:pt x="669" y="1080"/>
                  </a:lnTo>
                  <a:lnTo>
                    <a:pt x="669" y="1013"/>
                  </a:lnTo>
                  <a:close/>
                  <a:moveTo>
                    <a:pt x="751" y="1080"/>
                  </a:moveTo>
                  <a:lnTo>
                    <a:pt x="748" y="1080"/>
                  </a:lnTo>
                  <a:lnTo>
                    <a:pt x="747" y="1080"/>
                  </a:lnTo>
                  <a:lnTo>
                    <a:pt x="747" y="1047"/>
                  </a:lnTo>
                  <a:lnTo>
                    <a:pt x="751" y="1080"/>
                  </a:lnTo>
                  <a:close/>
                  <a:moveTo>
                    <a:pt x="743" y="1013"/>
                  </a:moveTo>
                  <a:lnTo>
                    <a:pt x="832" y="1002"/>
                  </a:lnTo>
                  <a:lnTo>
                    <a:pt x="840" y="1069"/>
                  </a:lnTo>
                  <a:lnTo>
                    <a:pt x="751" y="1080"/>
                  </a:lnTo>
                  <a:lnTo>
                    <a:pt x="743" y="1013"/>
                  </a:lnTo>
                  <a:close/>
                  <a:moveTo>
                    <a:pt x="841" y="1069"/>
                  </a:moveTo>
                  <a:lnTo>
                    <a:pt x="839" y="1069"/>
                  </a:lnTo>
                  <a:lnTo>
                    <a:pt x="840" y="1069"/>
                  </a:lnTo>
                  <a:lnTo>
                    <a:pt x="836" y="1036"/>
                  </a:lnTo>
                  <a:lnTo>
                    <a:pt x="841" y="1069"/>
                  </a:lnTo>
                  <a:close/>
                  <a:moveTo>
                    <a:pt x="830" y="1004"/>
                  </a:moveTo>
                  <a:lnTo>
                    <a:pt x="964" y="980"/>
                  </a:lnTo>
                  <a:lnTo>
                    <a:pt x="975" y="1047"/>
                  </a:lnTo>
                  <a:lnTo>
                    <a:pt x="841" y="1069"/>
                  </a:lnTo>
                  <a:lnTo>
                    <a:pt x="830" y="1004"/>
                  </a:lnTo>
                  <a:close/>
                  <a:moveTo>
                    <a:pt x="978" y="1046"/>
                  </a:moveTo>
                  <a:lnTo>
                    <a:pt x="977" y="1047"/>
                  </a:lnTo>
                  <a:lnTo>
                    <a:pt x="975" y="1047"/>
                  </a:lnTo>
                  <a:lnTo>
                    <a:pt x="970" y="1013"/>
                  </a:lnTo>
                  <a:lnTo>
                    <a:pt x="978" y="1046"/>
                  </a:lnTo>
                  <a:close/>
                  <a:moveTo>
                    <a:pt x="961" y="981"/>
                  </a:moveTo>
                  <a:lnTo>
                    <a:pt x="1095" y="948"/>
                  </a:lnTo>
                  <a:lnTo>
                    <a:pt x="1112" y="1012"/>
                  </a:lnTo>
                  <a:lnTo>
                    <a:pt x="978" y="1046"/>
                  </a:lnTo>
                  <a:lnTo>
                    <a:pt x="961" y="981"/>
                  </a:lnTo>
                  <a:close/>
                  <a:moveTo>
                    <a:pt x="1114" y="1012"/>
                  </a:moveTo>
                  <a:lnTo>
                    <a:pt x="1113" y="1012"/>
                  </a:lnTo>
                  <a:lnTo>
                    <a:pt x="1112" y="1012"/>
                  </a:lnTo>
                  <a:lnTo>
                    <a:pt x="1103" y="980"/>
                  </a:lnTo>
                  <a:lnTo>
                    <a:pt x="1114" y="1012"/>
                  </a:lnTo>
                  <a:close/>
                  <a:moveTo>
                    <a:pt x="1093" y="948"/>
                  </a:moveTo>
                  <a:lnTo>
                    <a:pt x="1260" y="893"/>
                  </a:lnTo>
                  <a:lnTo>
                    <a:pt x="1281" y="956"/>
                  </a:lnTo>
                  <a:lnTo>
                    <a:pt x="1114" y="1012"/>
                  </a:lnTo>
                  <a:lnTo>
                    <a:pt x="1093" y="948"/>
                  </a:lnTo>
                  <a:close/>
                  <a:moveTo>
                    <a:pt x="1283" y="955"/>
                  </a:moveTo>
                  <a:lnTo>
                    <a:pt x="1281" y="956"/>
                  </a:lnTo>
                  <a:lnTo>
                    <a:pt x="1281" y="956"/>
                  </a:lnTo>
                  <a:lnTo>
                    <a:pt x="1270" y="925"/>
                  </a:lnTo>
                  <a:lnTo>
                    <a:pt x="1283" y="955"/>
                  </a:lnTo>
                  <a:close/>
                  <a:moveTo>
                    <a:pt x="1257" y="894"/>
                  </a:moveTo>
                  <a:lnTo>
                    <a:pt x="1435" y="816"/>
                  </a:lnTo>
                  <a:lnTo>
                    <a:pt x="1461" y="877"/>
                  </a:lnTo>
                  <a:lnTo>
                    <a:pt x="1283" y="955"/>
                  </a:lnTo>
                  <a:lnTo>
                    <a:pt x="1257" y="894"/>
                  </a:lnTo>
                  <a:close/>
                  <a:moveTo>
                    <a:pt x="1464" y="876"/>
                  </a:moveTo>
                  <a:lnTo>
                    <a:pt x="1464" y="876"/>
                  </a:lnTo>
                  <a:lnTo>
                    <a:pt x="1461" y="877"/>
                  </a:lnTo>
                  <a:lnTo>
                    <a:pt x="1448" y="846"/>
                  </a:lnTo>
                  <a:lnTo>
                    <a:pt x="1464" y="876"/>
                  </a:lnTo>
                  <a:close/>
                  <a:moveTo>
                    <a:pt x="1434" y="816"/>
                  </a:moveTo>
                  <a:lnTo>
                    <a:pt x="1634" y="717"/>
                  </a:lnTo>
                  <a:lnTo>
                    <a:pt x="1664" y="777"/>
                  </a:lnTo>
                  <a:lnTo>
                    <a:pt x="1464" y="876"/>
                  </a:lnTo>
                  <a:lnTo>
                    <a:pt x="1434" y="816"/>
                  </a:lnTo>
                  <a:close/>
                  <a:moveTo>
                    <a:pt x="1667" y="774"/>
                  </a:moveTo>
                  <a:lnTo>
                    <a:pt x="1666" y="775"/>
                  </a:lnTo>
                  <a:lnTo>
                    <a:pt x="1664" y="777"/>
                  </a:lnTo>
                  <a:lnTo>
                    <a:pt x="1648" y="747"/>
                  </a:lnTo>
                  <a:lnTo>
                    <a:pt x="1667" y="774"/>
                  </a:lnTo>
                  <a:close/>
                  <a:moveTo>
                    <a:pt x="1631" y="719"/>
                  </a:moveTo>
                  <a:lnTo>
                    <a:pt x="1831" y="585"/>
                  </a:lnTo>
                  <a:lnTo>
                    <a:pt x="1868" y="640"/>
                  </a:lnTo>
                  <a:lnTo>
                    <a:pt x="1667" y="774"/>
                  </a:lnTo>
                  <a:lnTo>
                    <a:pt x="1631" y="719"/>
                  </a:lnTo>
                  <a:close/>
                  <a:moveTo>
                    <a:pt x="1870" y="639"/>
                  </a:moveTo>
                  <a:lnTo>
                    <a:pt x="1869" y="639"/>
                  </a:lnTo>
                  <a:lnTo>
                    <a:pt x="1868" y="640"/>
                  </a:lnTo>
                  <a:lnTo>
                    <a:pt x="1849" y="613"/>
                  </a:lnTo>
                  <a:lnTo>
                    <a:pt x="1870" y="639"/>
                  </a:lnTo>
                  <a:close/>
                  <a:moveTo>
                    <a:pt x="1828" y="586"/>
                  </a:moveTo>
                  <a:lnTo>
                    <a:pt x="1884" y="542"/>
                  </a:lnTo>
                  <a:lnTo>
                    <a:pt x="1925" y="594"/>
                  </a:lnTo>
                  <a:lnTo>
                    <a:pt x="1870" y="639"/>
                  </a:lnTo>
                  <a:lnTo>
                    <a:pt x="1828" y="586"/>
                  </a:lnTo>
                  <a:close/>
                  <a:moveTo>
                    <a:pt x="1926" y="594"/>
                  </a:moveTo>
                  <a:lnTo>
                    <a:pt x="1924" y="596"/>
                  </a:lnTo>
                  <a:lnTo>
                    <a:pt x="1925" y="594"/>
                  </a:lnTo>
                  <a:lnTo>
                    <a:pt x="1905" y="568"/>
                  </a:lnTo>
                  <a:lnTo>
                    <a:pt x="1926" y="594"/>
                  </a:lnTo>
                  <a:close/>
                  <a:moveTo>
                    <a:pt x="1883" y="543"/>
                  </a:moveTo>
                  <a:lnTo>
                    <a:pt x="1961" y="477"/>
                  </a:lnTo>
                  <a:lnTo>
                    <a:pt x="2005" y="526"/>
                  </a:lnTo>
                  <a:lnTo>
                    <a:pt x="1926" y="594"/>
                  </a:lnTo>
                  <a:lnTo>
                    <a:pt x="1883" y="543"/>
                  </a:lnTo>
                  <a:close/>
                  <a:moveTo>
                    <a:pt x="2006" y="525"/>
                  </a:moveTo>
                  <a:lnTo>
                    <a:pt x="2006" y="525"/>
                  </a:lnTo>
                  <a:lnTo>
                    <a:pt x="2005" y="526"/>
                  </a:lnTo>
                  <a:lnTo>
                    <a:pt x="1983" y="501"/>
                  </a:lnTo>
                  <a:lnTo>
                    <a:pt x="2006" y="525"/>
                  </a:lnTo>
                  <a:close/>
                  <a:moveTo>
                    <a:pt x="1960" y="478"/>
                  </a:moveTo>
                  <a:lnTo>
                    <a:pt x="2037" y="400"/>
                  </a:lnTo>
                  <a:lnTo>
                    <a:pt x="2085" y="447"/>
                  </a:lnTo>
                  <a:lnTo>
                    <a:pt x="2006" y="525"/>
                  </a:lnTo>
                  <a:lnTo>
                    <a:pt x="1960" y="478"/>
                  </a:lnTo>
                  <a:close/>
                  <a:moveTo>
                    <a:pt x="2086" y="446"/>
                  </a:moveTo>
                  <a:lnTo>
                    <a:pt x="2084" y="448"/>
                  </a:lnTo>
                  <a:lnTo>
                    <a:pt x="2085" y="447"/>
                  </a:lnTo>
                  <a:lnTo>
                    <a:pt x="2060" y="423"/>
                  </a:lnTo>
                  <a:lnTo>
                    <a:pt x="2086" y="446"/>
                  </a:lnTo>
                  <a:close/>
                  <a:moveTo>
                    <a:pt x="2036" y="401"/>
                  </a:moveTo>
                  <a:lnTo>
                    <a:pt x="2113" y="313"/>
                  </a:lnTo>
                  <a:lnTo>
                    <a:pt x="2163" y="356"/>
                  </a:lnTo>
                  <a:lnTo>
                    <a:pt x="2086" y="446"/>
                  </a:lnTo>
                  <a:lnTo>
                    <a:pt x="2036" y="401"/>
                  </a:lnTo>
                  <a:close/>
                  <a:moveTo>
                    <a:pt x="2113" y="313"/>
                  </a:moveTo>
                  <a:lnTo>
                    <a:pt x="2116" y="310"/>
                  </a:lnTo>
                  <a:lnTo>
                    <a:pt x="2115" y="310"/>
                  </a:lnTo>
                  <a:lnTo>
                    <a:pt x="2139" y="335"/>
                  </a:lnTo>
                  <a:lnTo>
                    <a:pt x="2113" y="313"/>
                  </a:lnTo>
                  <a:close/>
                  <a:moveTo>
                    <a:pt x="2115" y="310"/>
                  </a:moveTo>
                  <a:lnTo>
                    <a:pt x="2193" y="233"/>
                  </a:lnTo>
                  <a:lnTo>
                    <a:pt x="2240" y="281"/>
                  </a:lnTo>
                  <a:lnTo>
                    <a:pt x="2162" y="358"/>
                  </a:lnTo>
                  <a:lnTo>
                    <a:pt x="2115" y="310"/>
                  </a:lnTo>
                  <a:close/>
                  <a:moveTo>
                    <a:pt x="2242" y="278"/>
                  </a:moveTo>
                  <a:lnTo>
                    <a:pt x="2241" y="279"/>
                  </a:lnTo>
                  <a:lnTo>
                    <a:pt x="2240" y="281"/>
                  </a:lnTo>
                  <a:lnTo>
                    <a:pt x="2216" y="256"/>
                  </a:lnTo>
                  <a:lnTo>
                    <a:pt x="2242" y="278"/>
                  </a:lnTo>
                  <a:close/>
                  <a:moveTo>
                    <a:pt x="2191" y="235"/>
                  </a:moveTo>
                  <a:lnTo>
                    <a:pt x="2258" y="157"/>
                  </a:lnTo>
                  <a:lnTo>
                    <a:pt x="2308" y="200"/>
                  </a:lnTo>
                  <a:lnTo>
                    <a:pt x="2242" y="278"/>
                  </a:lnTo>
                  <a:lnTo>
                    <a:pt x="2191" y="235"/>
                  </a:lnTo>
                  <a:close/>
                  <a:moveTo>
                    <a:pt x="2258" y="157"/>
                  </a:moveTo>
                  <a:lnTo>
                    <a:pt x="2260" y="155"/>
                  </a:lnTo>
                  <a:lnTo>
                    <a:pt x="2260" y="154"/>
                  </a:lnTo>
                  <a:lnTo>
                    <a:pt x="2283" y="179"/>
                  </a:lnTo>
                  <a:lnTo>
                    <a:pt x="2258" y="157"/>
                  </a:lnTo>
                  <a:close/>
                  <a:moveTo>
                    <a:pt x="2260" y="154"/>
                  </a:moveTo>
                  <a:lnTo>
                    <a:pt x="2327" y="88"/>
                  </a:lnTo>
                  <a:lnTo>
                    <a:pt x="2374" y="136"/>
                  </a:lnTo>
                  <a:lnTo>
                    <a:pt x="2307" y="202"/>
                  </a:lnTo>
                  <a:lnTo>
                    <a:pt x="2260" y="154"/>
                  </a:lnTo>
                  <a:close/>
                  <a:moveTo>
                    <a:pt x="2327" y="88"/>
                  </a:moveTo>
                  <a:lnTo>
                    <a:pt x="2382" y="33"/>
                  </a:lnTo>
                  <a:lnTo>
                    <a:pt x="2429" y="79"/>
                  </a:lnTo>
                  <a:lnTo>
                    <a:pt x="2374" y="136"/>
                  </a:lnTo>
                  <a:lnTo>
                    <a:pt x="2327" y="88"/>
                  </a:lnTo>
                  <a:close/>
                  <a:moveTo>
                    <a:pt x="2382" y="33"/>
                  </a:moveTo>
                  <a:lnTo>
                    <a:pt x="2385" y="30"/>
                  </a:lnTo>
                  <a:lnTo>
                    <a:pt x="2387" y="28"/>
                  </a:lnTo>
                  <a:lnTo>
                    <a:pt x="2406" y="56"/>
                  </a:lnTo>
                  <a:lnTo>
                    <a:pt x="2382" y="33"/>
                  </a:lnTo>
                  <a:close/>
                  <a:moveTo>
                    <a:pt x="2387" y="28"/>
                  </a:moveTo>
                  <a:lnTo>
                    <a:pt x="2421" y="6"/>
                  </a:lnTo>
                  <a:lnTo>
                    <a:pt x="2458" y="61"/>
                  </a:lnTo>
                  <a:lnTo>
                    <a:pt x="2424" y="83"/>
                  </a:lnTo>
                  <a:lnTo>
                    <a:pt x="2387" y="28"/>
                  </a:lnTo>
                  <a:close/>
                  <a:moveTo>
                    <a:pt x="2421" y="6"/>
                  </a:moveTo>
                  <a:lnTo>
                    <a:pt x="2429" y="0"/>
                  </a:lnTo>
                  <a:lnTo>
                    <a:pt x="2439" y="0"/>
                  </a:lnTo>
                  <a:lnTo>
                    <a:pt x="2439" y="34"/>
                  </a:lnTo>
                  <a:lnTo>
                    <a:pt x="2421" y="6"/>
                  </a:lnTo>
                  <a:close/>
                  <a:moveTo>
                    <a:pt x="2439" y="0"/>
                  </a:moveTo>
                  <a:lnTo>
                    <a:pt x="2450" y="0"/>
                  </a:lnTo>
                  <a:lnTo>
                    <a:pt x="2450" y="67"/>
                  </a:lnTo>
                  <a:lnTo>
                    <a:pt x="2439" y="67"/>
                  </a:lnTo>
                  <a:lnTo>
                    <a:pt x="2439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60" name="Freeform 1284">
              <a:extLst>
                <a:ext uri="{FF2B5EF4-FFF2-40B4-BE49-F238E27FC236}">
                  <a16:creationId xmlns:a16="http://schemas.microsoft.com/office/drawing/2014/main" id="{B2A99076-72AA-29E4-674A-B7B600474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3034"/>
              <a:ext cx="41" cy="136"/>
            </a:xfrm>
            <a:custGeom>
              <a:avLst/>
              <a:gdLst>
                <a:gd name="T0" fmla="*/ 55 w 367"/>
                <a:gd name="T1" fmla="*/ 111 h 1225"/>
                <a:gd name="T2" fmla="*/ 77 w 367"/>
                <a:gd name="T3" fmla="*/ 156 h 1225"/>
                <a:gd name="T4" fmla="*/ 111 w 367"/>
                <a:gd name="T5" fmla="*/ 189 h 1225"/>
                <a:gd name="T6" fmla="*/ 133 w 367"/>
                <a:gd name="T7" fmla="*/ 223 h 1225"/>
                <a:gd name="T8" fmla="*/ 144 w 367"/>
                <a:gd name="T9" fmla="*/ 245 h 1225"/>
                <a:gd name="T10" fmla="*/ 178 w 367"/>
                <a:gd name="T11" fmla="*/ 256 h 1225"/>
                <a:gd name="T12" fmla="*/ 178 w 367"/>
                <a:gd name="T13" fmla="*/ 289 h 1225"/>
                <a:gd name="T14" fmla="*/ 167 w 367"/>
                <a:gd name="T15" fmla="*/ 322 h 1225"/>
                <a:gd name="T16" fmla="*/ 178 w 367"/>
                <a:gd name="T17" fmla="*/ 368 h 1225"/>
                <a:gd name="T18" fmla="*/ 178 w 367"/>
                <a:gd name="T19" fmla="*/ 412 h 1225"/>
                <a:gd name="T20" fmla="*/ 178 w 367"/>
                <a:gd name="T21" fmla="*/ 467 h 1225"/>
                <a:gd name="T22" fmla="*/ 178 w 367"/>
                <a:gd name="T23" fmla="*/ 501 h 1225"/>
                <a:gd name="T24" fmla="*/ 167 w 367"/>
                <a:gd name="T25" fmla="*/ 535 h 1225"/>
                <a:gd name="T26" fmla="*/ 155 w 367"/>
                <a:gd name="T27" fmla="*/ 568 h 1225"/>
                <a:gd name="T28" fmla="*/ 144 w 367"/>
                <a:gd name="T29" fmla="*/ 612 h 1225"/>
                <a:gd name="T30" fmla="*/ 144 w 367"/>
                <a:gd name="T31" fmla="*/ 646 h 1225"/>
                <a:gd name="T32" fmla="*/ 155 w 367"/>
                <a:gd name="T33" fmla="*/ 679 h 1225"/>
                <a:gd name="T34" fmla="*/ 155 w 367"/>
                <a:gd name="T35" fmla="*/ 936 h 1225"/>
                <a:gd name="T36" fmla="*/ 155 w 367"/>
                <a:gd name="T37" fmla="*/ 980 h 1225"/>
                <a:gd name="T38" fmla="*/ 133 w 367"/>
                <a:gd name="T39" fmla="*/ 1024 h 1225"/>
                <a:gd name="T40" fmla="*/ 111 w 367"/>
                <a:gd name="T41" fmla="*/ 1057 h 1225"/>
                <a:gd name="T42" fmla="*/ 99 w 367"/>
                <a:gd name="T43" fmla="*/ 1103 h 1225"/>
                <a:gd name="T44" fmla="*/ 55 w 367"/>
                <a:gd name="T45" fmla="*/ 1136 h 1225"/>
                <a:gd name="T46" fmla="*/ 11 w 367"/>
                <a:gd name="T47" fmla="*/ 1180 h 1225"/>
                <a:gd name="T48" fmla="*/ 11 w 367"/>
                <a:gd name="T49" fmla="*/ 1214 h 1225"/>
                <a:gd name="T50" fmla="*/ 33 w 367"/>
                <a:gd name="T51" fmla="*/ 1202 h 1225"/>
                <a:gd name="T52" fmla="*/ 66 w 367"/>
                <a:gd name="T53" fmla="*/ 1225 h 1225"/>
                <a:gd name="T54" fmla="*/ 88 w 367"/>
                <a:gd name="T55" fmla="*/ 1169 h 1225"/>
                <a:gd name="T56" fmla="*/ 133 w 367"/>
                <a:gd name="T57" fmla="*/ 1125 h 1225"/>
                <a:gd name="T58" fmla="*/ 178 w 367"/>
                <a:gd name="T59" fmla="*/ 1080 h 1225"/>
                <a:gd name="T60" fmla="*/ 189 w 367"/>
                <a:gd name="T61" fmla="*/ 1024 h 1225"/>
                <a:gd name="T62" fmla="*/ 200 w 367"/>
                <a:gd name="T63" fmla="*/ 969 h 1225"/>
                <a:gd name="T64" fmla="*/ 222 w 367"/>
                <a:gd name="T65" fmla="*/ 913 h 1225"/>
                <a:gd name="T66" fmla="*/ 233 w 367"/>
                <a:gd name="T67" fmla="*/ 868 h 1225"/>
                <a:gd name="T68" fmla="*/ 244 w 367"/>
                <a:gd name="T69" fmla="*/ 824 h 1225"/>
                <a:gd name="T70" fmla="*/ 256 w 367"/>
                <a:gd name="T71" fmla="*/ 780 h 1225"/>
                <a:gd name="T72" fmla="*/ 256 w 367"/>
                <a:gd name="T73" fmla="*/ 746 h 1225"/>
                <a:gd name="T74" fmla="*/ 244 w 367"/>
                <a:gd name="T75" fmla="*/ 713 h 1225"/>
                <a:gd name="T76" fmla="*/ 222 w 367"/>
                <a:gd name="T77" fmla="*/ 679 h 1225"/>
                <a:gd name="T78" fmla="*/ 211 w 367"/>
                <a:gd name="T79" fmla="*/ 646 h 1225"/>
                <a:gd name="T80" fmla="*/ 211 w 367"/>
                <a:gd name="T81" fmla="*/ 612 h 1225"/>
                <a:gd name="T82" fmla="*/ 222 w 367"/>
                <a:gd name="T83" fmla="*/ 590 h 1225"/>
                <a:gd name="T84" fmla="*/ 233 w 367"/>
                <a:gd name="T85" fmla="*/ 557 h 1225"/>
                <a:gd name="T86" fmla="*/ 244 w 367"/>
                <a:gd name="T87" fmla="*/ 535 h 1225"/>
                <a:gd name="T88" fmla="*/ 256 w 367"/>
                <a:gd name="T89" fmla="*/ 501 h 1225"/>
                <a:gd name="T90" fmla="*/ 256 w 367"/>
                <a:gd name="T91" fmla="*/ 456 h 1225"/>
                <a:gd name="T92" fmla="*/ 244 w 367"/>
                <a:gd name="T93" fmla="*/ 434 h 1225"/>
                <a:gd name="T94" fmla="*/ 256 w 367"/>
                <a:gd name="T95" fmla="*/ 412 h 1225"/>
                <a:gd name="T96" fmla="*/ 267 w 367"/>
                <a:gd name="T97" fmla="*/ 390 h 1225"/>
                <a:gd name="T98" fmla="*/ 267 w 367"/>
                <a:gd name="T99" fmla="*/ 357 h 1225"/>
                <a:gd name="T100" fmla="*/ 256 w 367"/>
                <a:gd name="T101" fmla="*/ 322 h 1225"/>
                <a:gd name="T102" fmla="*/ 244 w 367"/>
                <a:gd name="T103" fmla="*/ 289 h 1225"/>
                <a:gd name="T104" fmla="*/ 256 w 367"/>
                <a:gd name="T105" fmla="*/ 267 h 1225"/>
                <a:gd name="T106" fmla="*/ 256 w 367"/>
                <a:gd name="T107" fmla="*/ 234 h 1225"/>
                <a:gd name="T108" fmla="*/ 244 w 367"/>
                <a:gd name="T109" fmla="*/ 200 h 1225"/>
                <a:gd name="T110" fmla="*/ 222 w 367"/>
                <a:gd name="T111" fmla="*/ 178 h 1225"/>
                <a:gd name="T112" fmla="*/ 233 w 367"/>
                <a:gd name="T113" fmla="*/ 134 h 1225"/>
                <a:gd name="T114" fmla="*/ 278 w 367"/>
                <a:gd name="T115" fmla="*/ 78 h 1225"/>
                <a:gd name="T116" fmla="*/ 322 w 367"/>
                <a:gd name="T117" fmla="*/ 33 h 1225"/>
                <a:gd name="T118" fmla="*/ 356 w 367"/>
                <a:gd name="T119" fmla="*/ 0 h 1225"/>
                <a:gd name="T120" fmla="*/ 311 w 367"/>
                <a:gd name="T121" fmla="*/ 11 h 1225"/>
                <a:gd name="T122" fmla="*/ 155 w 367"/>
                <a:gd name="T123" fmla="*/ 55 h 1225"/>
                <a:gd name="T124" fmla="*/ 33 w 367"/>
                <a:gd name="T125" fmla="*/ 89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25">
                  <a:moveTo>
                    <a:pt x="33" y="89"/>
                  </a:moveTo>
                  <a:lnTo>
                    <a:pt x="44" y="100"/>
                  </a:lnTo>
                  <a:lnTo>
                    <a:pt x="55" y="111"/>
                  </a:lnTo>
                  <a:lnTo>
                    <a:pt x="55" y="134"/>
                  </a:lnTo>
                  <a:lnTo>
                    <a:pt x="66" y="145"/>
                  </a:lnTo>
                  <a:lnTo>
                    <a:pt x="77" y="156"/>
                  </a:lnTo>
                  <a:lnTo>
                    <a:pt x="88" y="167"/>
                  </a:lnTo>
                  <a:lnTo>
                    <a:pt x="99" y="178"/>
                  </a:lnTo>
                  <a:lnTo>
                    <a:pt x="111" y="189"/>
                  </a:lnTo>
                  <a:lnTo>
                    <a:pt x="122" y="200"/>
                  </a:lnTo>
                  <a:lnTo>
                    <a:pt x="122" y="223"/>
                  </a:lnTo>
                  <a:lnTo>
                    <a:pt x="133" y="223"/>
                  </a:lnTo>
                  <a:lnTo>
                    <a:pt x="133" y="234"/>
                  </a:lnTo>
                  <a:lnTo>
                    <a:pt x="144" y="234"/>
                  </a:lnTo>
                  <a:lnTo>
                    <a:pt x="144" y="245"/>
                  </a:lnTo>
                  <a:lnTo>
                    <a:pt x="155" y="245"/>
                  </a:lnTo>
                  <a:lnTo>
                    <a:pt x="167" y="256"/>
                  </a:lnTo>
                  <a:lnTo>
                    <a:pt x="178" y="256"/>
                  </a:lnTo>
                  <a:lnTo>
                    <a:pt x="178" y="267"/>
                  </a:lnTo>
                  <a:lnTo>
                    <a:pt x="178" y="278"/>
                  </a:lnTo>
                  <a:lnTo>
                    <a:pt x="178" y="289"/>
                  </a:lnTo>
                  <a:lnTo>
                    <a:pt x="178" y="300"/>
                  </a:lnTo>
                  <a:lnTo>
                    <a:pt x="167" y="311"/>
                  </a:lnTo>
                  <a:lnTo>
                    <a:pt x="167" y="322"/>
                  </a:lnTo>
                  <a:lnTo>
                    <a:pt x="167" y="334"/>
                  </a:lnTo>
                  <a:lnTo>
                    <a:pt x="167" y="346"/>
                  </a:lnTo>
                  <a:lnTo>
                    <a:pt x="178" y="368"/>
                  </a:lnTo>
                  <a:lnTo>
                    <a:pt x="178" y="379"/>
                  </a:lnTo>
                  <a:lnTo>
                    <a:pt x="178" y="401"/>
                  </a:lnTo>
                  <a:lnTo>
                    <a:pt x="178" y="412"/>
                  </a:lnTo>
                  <a:lnTo>
                    <a:pt x="178" y="434"/>
                  </a:lnTo>
                  <a:lnTo>
                    <a:pt x="178" y="445"/>
                  </a:lnTo>
                  <a:lnTo>
                    <a:pt x="178" y="467"/>
                  </a:lnTo>
                  <a:lnTo>
                    <a:pt x="167" y="478"/>
                  </a:lnTo>
                  <a:lnTo>
                    <a:pt x="178" y="489"/>
                  </a:lnTo>
                  <a:lnTo>
                    <a:pt x="178" y="501"/>
                  </a:lnTo>
                  <a:lnTo>
                    <a:pt x="167" y="512"/>
                  </a:lnTo>
                  <a:lnTo>
                    <a:pt x="167" y="524"/>
                  </a:lnTo>
                  <a:lnTo>
                    <a:pt x="167" y="535"/>
                  </a:lnTo>
                  <a:lnTo>
                    <a:pt x="155" y="546"/>
                  </a:lnTo>
                  <a:lnTo>
                    <a:pt x="155" y="557"/>
                  </a:lnTo>
                  <a:lnTo>
                    <a:pt x="155" y="568"/>
                  </a:lnTo>
                  <a:lnTo>
                    <a:pt x="144" y="579"/>
                  </a:lnTo>
                  <a:lnTo>
                    <a:pt x="144" y="590"/>
                  </a:lnTo>
                  <a:lnTo>
                    <a:pt x="144" y="612"/>
                  </a:lnTo>
                  <a:lnTo>
                    <a:pt x="144" y="623"/>
                  </a:lnTo>
                  <a:lnTo>
                    <a:pt x="144" y="634"/>
                  </a:lnTo>
                  <a:lnTo>
                    <a:pt x="144" y="646"/>
                  </a:lnTo>
                  <a:lnTo>
                    <a:pt x="144" y="657"/>
                  </a:lnTo>
                  <a:lnTo>
                    <a:pt x="155" y="668"/>
                  </a:lnTo>
                  <a:lnTo>
                    <a:pt x="155" y="679"/>
                  </a:lnTo>
                  <a:lnTo>
                    <a:pt x="155" y="690"/>
                  </a:lnTo>
                  <a:lnTo>
                    <a:pt x="178" y="813"/>
                  </a:lnTo>
                  <a:lnTo>
                    <a:pt x="155" y="936"/>
                  </a:lnTo>
                  <a:lnTo>
                    <a:pt x="155" y="947"/>
                  </a:lnTo>
                  <a:lnTo>
                    <a:pt x="155" y="969"/>
                  </a:lnTo>
                  <a:lnTo>
                    <a:pt x="155" y="980"/>
                  </a:lnTo>
                  <a:lnTo>
                    <a:pt x="144" y="991"/>
                  </a:lnTo>
                  <a:lnTo>
                    <a:pt x="144" y="1002"/>
                  </a:lnTo>
                  <a:lnTo>
                    <a:pt x="133" y="1024"/>
                  </a:lnTo>
                  <a:lnTo>
                    <a:pt x="122" y="1035"/>
                  </a:lnTo>
                  <a:lnTo>
                    <a:pt x="122" y="1046"/>
                  </a:lnTo>
                  <a:lnTo>
                    <a:pt x="111" y="1057"/>
                  </a:lnTo>
                  <a:lnTo>
                    <a:pt x="111" y="1068"/>
                  </a:lnTo>
                  <a:lnTo>
                    <a:pt x="111" y="1080"/>
                  </a:lnTo>
                  <a:lnTo>
                    <a:pt x="99" y="1103"/>
                  </a:lnTo>
                  <a:lnTo>
                    <a:pt x="88" y="1114"/>
                  </a:lnTo>
                  <a:lnTo>
                    <a:pt x="77" y="1125"/>
                  </a:lnTo>
                  <a:lnTo>
                    <a:pt x="55" y="1136"/>
                  </a:lnTo>
                  <a:lnTo>
                    <a:pt x="44" y="1147"/>
                  </a:lnTo>
                  <a:lnTo>
                    <a:pt x="22" y="1169"/>
                  </a:lnTo>
                  <a:lnTo>
                    <a:pt x="11" y="1180"/>
                  </a:lnTo>
                  <a:lnTo>
                    <a:pt x="0" y="1191"/>
                  </a:lnTo>
                  <a:lnTo>
                    <a:pt x="0" y="1214"/>
                  </a:lnTo>
                  <a:lnTo>
                    <a:pt x="11" y="1214"/>
                  </a:lnTo>
                  <a:lnTo>
                    <a:pt x="22" y="1214"/>
                  </a:lnTo>
                  <a:lnTo>
                    <a:pt x="22" y="1202"/>
                  </a:lnTo>
                  <a:lnTo>
                    <a:pt x="33" y="1202"/>
                  </a:lnTo>
                  <a:lnTo>
                    <a:pt x="44" y="1202"/>
                  </a:lnTo>
                  <a:lnTo>
                    <a:pt x="44" y="1214"/>
                  </a:lnTo>
                  <a:lnTo>
                    <a:pt x="66" y="1225"/>
                  </a:lnTo>
                  <a:lnTo>
                    <a:pt x="66" y="1202"/>
                  </a:lnTo>
                  <a:lnTo>
                    <a:pt x="77" y="1180"/>
                  </a:lnTo>
                  <a:lnTo>
                    <a:pt x="88" y="1169"/>
                  </a:lnTo>
                  <a:lnTo>
                    <a:pt x="99" y="1158"/>
                  </a:lnTo>
                  <a:lnTo>
                    <a:pt x="122" y="1147"/>
                  </a:lnTo>
                  <a:lnTo>
                    <a:pt x="133" y="1125"/>
                  </a:lnTo>
                  <a:lnTo>
                    <a:pt x="155" y="1114"/>
                  </a:lnTo>
                  <a:lnTo>
                    <a:pt x="167" y="1103"/>
                  </a:lnTo>
                  <a:lnTo>
                    <a:pt x="178" y="1080"/>
                  </a:lnTo>
                  <a:lnTo>
                    <a:pt x="178" y="1068"/>
                  </a:lnTo>
                  <a:lnTo>
                    <a:pt x="178" y="1046"/>
                  </a:lnTo>
                  <a:lnTo>
                    <a:pt x="189" y="1024"/>
                  </a:lnTo>
                  <a:lnTo>
                    <a:pt x="189" y="1013"/>
                  </a:lnTo>
                  <a:lnTo>
                    <a:pt x="200" y="991"/>
                  </a:lnTo>
                  <a:lnTo>
                    <a:pt x="200" y="969"/>
                  </a:lnTo>
                  <a:lnTo>
                    <a:pt x="211" y="958"/>
                  </a:lnTo>
                  <a:lnTo>
                    <a:pt x="222" y="936"/>
                  </a:lnTo>
                  <a:lnTo>
                    <a:pt x="222" y="913"/>
                  </a:lnTo>
                  <a:lnTo>
                    <a:pt x="233" y="901"/>
                  </a:lnTo>
                  <a:lnTo>
                    <a:pt x="233" y="879"/>
                  </a:lnTo>
                  <a:lnTo>
                    <a:pt x="233" y="868"/>
                  </a:lnTo>
                  <a:lnTo>
                    <a:pt x="233" y="857"/>
                  </a:lnTo>
                  <a:lnTo>
                    <a:pt x="233" y="835"/>
                  </a:lnTo>
                  <a:lnTo>
                    <a:pt x="244" y="824"/>
                  </a:lnTo>
                  <a:lnTo>
                    <a:pt x="244" y="813"/>
                  </a:lnTo>
                  <a:lnTo>
                    <a:pt x="244" y="802"/>
                  </a:lnTo>
                  <a:lnTo>
                    <a:pt x="256" y="780"/>
                  </a:lnTo>
                  <a:lnTo>
                    <a:pt x="256" y="768"/>
                  </a:lnTo>
                  <a:lnTo>
                    <a:pt x="256" y="757"/>
                  </a:lnTo>
                  <a:lnTo>
                    <a:pt x="256" y="746"/>
                  </a:lnTo>
                  <a:lnTo>
                    <a:pt x="256" y="735"/>
                  </a:lnTo>
                  <a:lnTo>
                    <a:pt x="244" y="724"/>
                  </a:lnTo>
                  <a:lnTo>
                    <a:pt x="244" y="713"/>
                  </a:lnTo>
                  <a:lnTo>
                    <a:pt x="233" y="701"/>
                  </a:lnTo>
                  <a:lnTo>
                    <a:pt x="233" y="690"/>
                  </a:lnTo>
                  <a:lnTo>
                    <a:pt x="222" y="679"/>
                  </a:lnTo>
                  <a:lnTo>
                    <a:pt x="222" y="668"/>
                  </a:lnTo>
                  <a:lnTo>
                    <a:pt x="211" y="657"/>
                  </a:lnTo>
                  <a:lnTo>
                    <a:pt x="211" y="646"/>
                  </a:lnTo>
                  <a:lnTo>
                    <a:pt x="211" y="634"/>
                  </a:lnTo>
                  <a:lnTo>
                    <a:pt x="211" y="623"/>
                  </a:lnTo>
                  <a:lnTo>
                    <a:pt x="211" y="612"/>
                  </a:lnTo>
                  <a:lnTo>
                    <a:pt x="211" y="601"/>
                  </a:lnTo>
                  <a:lnTo>
                    <a:pt x="222" y="601"/>
                  </a:lnTo>
                  <a:lnTo>
                    <a:pt x="222" y="590"/>
                  </a:lnTo>
                  <a:lnTo>
                    <a:pt x="233" y="579"/>
                  </a:lnTo>
                  <a:lnTo>
                    <a:pt x="233" y="568"/>
                  </a:lnTo>
                  <a:lnTo>
                    <a:pt x="233" y="557"/>
                  </a:lnTo>
                  <a:lnTo>
                    <a:pt x="244" y="557"/>
                  </a:lnTo>
                  <a:lnTo>
                    <a:pt x="244" y="546"/>
                  </a:lnTo>
                  <a:lnTo>
                    <a:pt x="244" y="535"/>
                  </a:lnTo>
                  <a:lnTo>
                    <a:pt x="244" y="524"/>
                  </a:lnTo>
                  <a:lnTo>
                    <a:pt x="256" y="512"/>
                  </a:lnTo>
                  <a:lnTo>
                    <a:pt x="256" y="501"/>
                  </a:lnTo>
                  <a:lnTo>
                    <a:pt x="256" y="478"/>
                  </a:lnTo>
                  <a:lnTo>
                    <a:pt x="256" y="467"/>
                  </a:lnTo>
                  <a:lnTo>
                    <a:pt x="256" y="456"/>
                  </a:lnTo>
                  <a:lnTo>
                    <a:pt x="256" y="445"/>
                  </a:lnTo>
                  <a:lnTo>
                    <a:pt x="256" y="434"/>
                  </a:lnTo>
                  <a:lnTo>
                    <a:pt x="244" y="434"/>
                  </a:lnTo>
                  <a:lnTo>
                    <a:pt x="244" y="423"/>
                  </a:lnTo>
                  <a:lnTo>
                    <a:pt x="244" y="412"/>
                  </a:lnTo>
                  <a:lnTo>
                    <a:pt x="256" y="412"/>
                  </a:lnTo>
                  <a:lnTo>
                    <a:pt x="256" y="401"/>
                  </a:lnTo>
                  <a:lnTo>
                    <a:pt x="256" y="390"/>
                  </a:lnTo>
                  <a:lnTo>
                    <a:pt x="267" y="390"/>
                  </a:lnTo>
                  <a:lnTo>
                    <a:pt x="267" y="379"/>
                  </a:lnTo>
                  <a:lnTo>
                    <a:pt x="267" y="368"/>
                  </a:lnTo>
                  <a:lnTo>
                    <a:pt x="267" y="357"/>
                  </a:lnTo>
                  <a:lnTo>
                    <a:pt x="267" y="346"/>
                  </a:lnTo>
                  <a:lnTo>
                    <a:pt x="256" y="334"/>
                  </a:lnTo>
                  <a:lnTo>
                    <a:pt x="256" y="322"/>
                  </a:lnTo>
                  <a:lnTo>
                    <a:pt x="256" y="311"/>
                  </a:lnTo>
                  <a:lnTo>
                    <a:pt x="244" y="300"/>
                  </a:lnTo>
                  <a:lnTo>
                    <a:pt x="244" y="289"/>
                  </a:lnTo>
                  <a:lnTo>
                    <a:pt x="244" y="278"/>
                  </a:lnTo>
                  <a:lnTo>
                    <a:pt x="256" y="278"/>
                  </a:lnTo>
                  <a:lnTo>
                    <a:pt x="256" y="267"/>
                  </a:lnTo>
                  <a:lnTo>
                    <a:pt x="256" y="256"/>
                  </a:lnTo>
                  <a:lnTo>
                    <a:pt x="256" y="245"/>
                  </a:lnTo>
                  <a:lnTo>
                    <a:pt x="256" y="234"/>
                  </a:lnTo>
                  <a:lnTo>
                    <a:pt x="256" y="223"/>
                  </a:lnTo>
                  <a:lnTo>
                    <a:pt x="244" y="212"/>
                  </a:lnTo>
                  <a:lnTo>
                    <a:pt x="244" y="200"/>
                  </a:lnTo>
                  <a:lnTo>
                    <a:pt x="233" y="200"/>
                  </a:lnTo>
                  <a:lnTo>
                    <a:pt x="233" y="189"/>
                  </a:lnTo>
                  <a:lnTo>
                    <a:pt x="222" y="178"/>
                  </a:lnTo>
                  <a:lnTo>
                    <a:pt x="222" y="167"/>
                  </a:lnTo>
                  <a:lnTo>
                    <a:pt x="222" y="145"/>
                  </a:lnTo>
                  <a:lnTo>
                    <a:pt x="233" y="134"/>
                  </a:lnTo>
                  <a:lnTo>
                    <a:pt x="244" y="111"/>
                  </a:lnTo>
                  <a:lnTo>
                    <a:pt x="256" y="100"/>
                  </a:lnTo>
                  <a:lnTo>
                    <a:pt x="278" y="78"/>
                  </a:lnTo>
                  <a:lnTo>
                    <a:pt x="289" y="67"/>
                  </a:lnTo>
                  <a:lnTo>
                    <a:pt x="300" y="44"/>
                  </a:lnTo>
                  <a:lnTo>
                    <a:pt x="322" y="33"/>
                  </a:lnTo>
                  <a:lnTo>
                    <a:pt x="333" y="11"/>
                  </a:lnTo>
                  <a:lnTo>
                    <a:pt x="333" y="0"/>
                  </a:lnTo>
                  <a:lnTo>
                    <a:pt x="356" y="0"/>
                  </a:lnTo>
                  <a:lnTo>
                    <a:pt x="367" y="0"/>
                  </a:lnTo>
                  <a:lnTo>
                    <a:pt x="344" y="0"/>
                  </a:lnTo>
                  <a:lnTo>
                    <a:pt x="311" y="11"/>
                  </a:lnTo>
                  <a:lnTo>
                    <a:pt x="267" y="33"/>
                  </a:lnTo>
                  <a:lnTo>
                    <a:pt x="211" y="44"/>
                  </a:lnTo>
                  <a:lnTo>
                    <a:pt x="155" y="55"/>
                  </a:lnTo>
                  <a:lnTo>
                    <a:pt x="111" y="78"/>
                  </a:lnTo>
                  <a:lnTo>
                    <a:pt x="66" y="78"/>
                  </a:lnTo>
                  <a:lnTo>
                    <a:pt x="33" y="89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61" name="Freeform 1285">
              <a:extLst>
                <a:ext uri="{FF2B5EF4-FFF2-40B4-BE49-F238E27FC236}">
                  <a16:creationId xmlns:a16="http://schemas.microsoft.com/office/drawing/2014/main" id="{FF8E87DD-0EC1-65DC-7525-04C352C83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3034"/>
              <a:ext cx="41" cy="136"/>
            </a:xfrm>
            <a:custGeom>
              <a:avLst/>
              <a:gdLst>
                <a:gd name="T0" fmla="*/ 55 w 367"/>
                <a:gd name="T1" fmla="*/ 111 h 1225"/>
                <a:gd name="T2" fmla="*/ 77 w 367"/>
                <a:gd name="T3" fmla="*/ 156 h 1225"/>
                <a:gd name="T4" fmla="*/ 111 w 367"/>
                <a:gd name="T5" fmla="*/ 189 h 1225"/>
                <a:gd name="T6" fmla="*/ 133 w 367"/>
                <a:gd name="T7" fmla="*/ 223 h 1225"/>
                <a:gd name="T8" fmla="*/ 144 w 367"/>
                <a:gd name="T9" fmla="*/ 245 h 1225"/>
                <a:gd name="T10" fmla="*/ 178 w 367"/>
                <a:gd name="T11" fmla="*/ 256 h 1225"/>
                <a:gd name="T12" fmla="*/ 178 w 367"/>
                <a:gd name="T13" fmla="*/ 289 h 1225"/>
                <a:gd name="T14" fmla="*/ 167 w 367"/>
                <a:gd name="T15" fmla="*/ 322 h 1225"/>
                <a:gd name="T16" fmla="*/ 178 w 367"/>
                <a:gd name="T17" fmla="*/ 368 h 1225"/>
                <a:gd name="T18" fmla="*/ 178 w 367"/>
                <a:gd name="T19" fmla="*/ 412 h 1225"/>
                <a:gd name="T20" fmla="*/ 178 w 367"/>
                <a:gd name="T21" fmla="*/ 467 h 1225"/>
                <a:gd name="T22" fmla="*/ 178 w 367"/>
                <a:gd name="T23" fmla="*/ 501 h 1225"/>
                <a:gd name="T24" fmla="*/ 167 w 367"/>
                <a:gd name="T25" fmla="*/ 535 h 1225"/>
                <a:gd name="T26" fmla="*/ 155 w 367"/>
                <a:gd name="T27" fmla="*/ 568 h 1225"/>
                <a:gd name="T28" fmla="*/ 144 w 367"/>
                <a:gd name="T29" fmla="*/ 612 h 1225"/>
                <a:gd name="T30" fmla="*/ 144 w 367"/>
                <a:gd name="T31" fmla="*/ 646 h 1225"/>
                <a:gd name="T32" fmla="*/ 155 w 367"/>
                <a:gd name="T33" fmla="*/ 679 h 1225"/>
                <a:gd name="T34" fmla="*/ 155 w 367"/>
                <a:gd name="T35" fmla="*/ 936 h 1225"/>
                <a:gd name="T36" fmla="*/ 155 w 367"/>
                <a:gd name="T37" fmla="*/ 980 h 1225"/>
                <a:gd name="T38" fmla="*/ 133 w 367"/>
                <a:gd name="T39" fmla="*/ 1024 h 1225"/>
                <a:gd name="T40" fmla="*/ 111 w 367"/>
                <a:gd name="T41" fmla="*/ 1057 h 1225"/>
                <a:gd name="T42" fmla="*/ 99 w 367"/>
                <a:gd name="T43" fmla="*/ 1103 h 1225"/>
                <a:gd name="T44" fmla="*/ 55 w 367"/>
                <a:gd name="T45" fmla="*/ 1136 h 1225"/>
                <a:gd name="T46" fmla="*/ 11 w 367"/>
                <a:gd name="T47" fmla="*/ 1180 h 1225"/>
                <a:gd name="T48" fmla="*/ 11 w 367"/>
                <a:gd name="T49" fmla="*/ 1214 h 1225"/>
                <a:gd name="T50" fmla="*/ 33 w 367"/>
                <a:gd name="T51" fmla="*/ 1202 h 1225"/>
                <a:gd name="T52" fmla="*/ 66 w 367"/>
                <a:gd name="T53" fmla="*/ 1225 h 1225"/>
                <a:gd name="T54" fmla="*/ 88 w 367"/>
                <a:gd name="T55" fmla="*/ 1169 h 1225"/>
                <a:gd name="T56" fmla="*/ 133 w 367"/>
                <a:gd name="T57" fmla="*/ 1125 h 1225"/>
                <a:gd name="T58" fmla="*/ 178 w 367"/>
                <a:gd name="T59" fmla="*/ 1080 h 1225"/>
                <a:gd name="T60" fmla="*/ 189 w 367"/>
                <a:gd name="T61" fmla="*/ 1024 h 1225"/>
                <a:gd name="T62" fmla="*/ 200 w 367"/>
                <a:gd name="T63" fmla="*/ 969 h 1225"/>
                <a:gd name="T64" fmla="*/ 222 w 367"/>
                <a:gd name="T65" fmla="*/ 913 h 1225"/>
                <a:gd name="T66" fmla="*/ 233 w 367"/>
                <a:gd name="T67" fmla="*/ 868 h 1225"/>
                <a:gd name="T68" fmla="*/ 244 w 367"/>
                <a:gd name="T69" fmla="*/ 824 h 1225"/>
                <a:gd name="T70" fmla="*/ 256 w 367"/>
                <a:gd name="T71" fmla="*/ 780 h 1225"/>
                <a:gd name="T72" fmla="*/ 256 w 367"/>
                <a:gd name="T73" fmla="*/ 746 h 1225"/>
                <a:gd name="T74" fmla="*/ 244 w 367"/>
                <a:gd name="T75" fmla="*/ 713 h 1225"/>
                <a:gd name="T76" fmla="*/ 222 w 367"/>
                <a:gd name="T77" fmla="*/ 679 h 1225"/>
                <a:gd name="T78" fmla="*/ 211 w 367"/>
                <a:gd name="T79" fmla="*/ 646 h 1225"/>
                <a:gd name="T80" fmla="*/ 211 w 367"/>
                <a:gd name="T81" fmla="*/ 612 h 1225"/>
                <a:gd name="T82" fmla="*/ 222 w 367"/>
                <a:gd name="T83" fmla="*/ 590 h 1225"/>
                <a:gd name="T84" fmla="*/ 233 w 367"/>
                <a:gd name="T85" fmla="*/ 557 h 1225"/>
                <a:gd name="T86" fmla="*/ 244 w 367"/>
                <a:gd name="T87" fmla="*/ 535 h 1225"/>
                <a:gd name="T88" fmla="*/ 256 w 367"/>
                <a:gd name="T89" fmla="*/ 501 h 1225"/>
                <a:gd name="T90" fmla="*/ 256 w 367"/>
                <a:gd name="T91" fmla="*/ 456 h 1225"/>
                <a:gd name="T92" fmla="*/ 244 w 367"/>
                <a:gd name="T93" fmla="*/ 434 h 1225"/>
                <a:gd name="T94" fmla="*/ 256 w 367"/>
                <a:gd name="T95" fmla="*/ 412 h 1225"/>
                <a:gd name="T96" fmla="*/ 267 w 367"/>
                <a:gd name="T97" fmla="*/ 390 h 1225"/>
                <a:gd name="T98" fmla="*/ 267 w 367"/>
                <a:gd name="T99" fmla="*/ 357 h 1225"/>
                <a:gd name="T100" fmla="*/ 256 w 367"/>
                <a:gd name="T101" fmla="*/ 322 h 1225"/>
                <a:gd name="T102" fmla="*/ 244 w 367"/>
                <a:gd name="T103" fmla="*/ 289 h 1225"/>
                <a:gd name="T104" fmla="*/ 256 w 367"/>
                <a:gd name="T105" fmla="*/ 267 h 1225"/>
                <a:gd name="T106" fmla="*/ 256 w 367"/>
                <a:gd name="T107" fmla="*/ 234 h 1225"/>
                <a:gd name="T108" fmla="*/ 244 w 367"/>
                <a:gd name="T109" fmla="*/ 200 h 1225"/>
                <a:gd name="T110" fmla="*/ 222 w 367"/>
                <a:gd name="T111" fmla="*/ 178 h 1225"/>
                <a:gd name="T112" fmla="*/ 233 w 367"/>
                <a:gd name="T113" fmla="*/ 134 h 1225"/>
                <a:gd name="T114" fmla="*/ 278 w 367"/>
                <a:gd name="T115" fmla="*/ 78 h 1225"/>
                <a:gd name="T116" fmla="*/ 322 w 367"/>
                <a:gd name="T117" fmla="*/ 33 h 1225"/>
                <a:gd name="T118" fmla="*/ 356 w 367"/>
                <a:gd name="T119" fmla="*/ 0 h 1225"/>
                <a:gd name="T120" fmla="*/ 311 w 367"/>
                <a:gd name="T121" fmla="*/ 11 h 1225"/>
                <a:gd name="T122" fmla="*/ 155 w 367"/>
                <a:gd name="T123" fmla="*/ 55 h 1225"/>
                <a:gd name="T124" fmla="*/ 33 w 367"/>
                <a:gd name="T125" fmla="*/ 89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25">
                  <a:moveTo>
                    <a:pt x="33" y="89"/>
                  </a:moveTo>
                  <a:lnTo>
                    <a:pt x="44" y="100"/>
                  </a:lnTo>
                  <a:lnTo>
                    <a:pt x="55" y="111"/>
                  </a:lnTo>
                  <a:lnTo>
                    <a:pt x="55" y="134"/>
                  </a:lnTo>
                  <a:lnTo>
                    <a:pt x="66" y="145"/>
                  </a:lnTo>
                  <a:lnTo>
                    <a:pt x="77" y="156"/>
                  </a:lnTo>
                  <a:lnTo>
                    <a:pt x="88" y="167"/>
                  </a:lnTo>
                  <a:lnTo>
                    <a:pt x="99" y="178"/>
                  </a:lnTo>
                  <a:lnTo>
                    <a:pt x="111" y="189"/>
                  </a:lnTo>
                  <a:lnTo>
                    <a:pt x="122" y="200"/>
                  </a:lnTo>
                  <a:lnTo>
                    <a:pt x="122" y="223"/>
                  </a:lnTo>
                  <a:lnTo>
                    <a:pt x="133" y="223"/>
                  </a:lnTo>
                  <a:lnTo>
                    <a:pt x="133" y="234"/>
                  </a:lnTo>
                  <a:lnTo>
                    <a:pt x="144" y="234"/>
                  </a:lnTo>
                  <a:lnTo>
                    <a:pt x="144" y="245"/>
                  </a:lnTo>
                  <a:lnTo>
                    <a:pt x="155" y="245"/>
                  </a:lnTo>
                  <a:lnTo>
                    <a:pt x="167" y="256"/>
                  </a:lnTo>
                  <a:lnTo>
                    <a:pt x="178" y="256"/>
                  </a:lnTo>
                  <a:lnTo>
                    <a:pt x="178" y="267"/>
                  </a:lnTo>
                  <a:lnTo>
                    <a:pt x="178" y="278"/>
                  </a:lnTo>
                  <a:lnTo>
                    <a:pt x="178" y="289"/>
                  </a:lnTo>
                  <a:lnTo>
                    <a:pt x="178" y="300"/>
                  </a:lnTo>
                  <a:lnTo>
                    <a:pt x="167" y="311"/>
                  </a:lnTo>
                  <a:lnTo>
                    <a:pt x="167" y="322"/>
                  </a:lnTo>
                  <a:lnTo>
                    <a:pt x="167" y="334"/>
                  </a:lnTo>
                  <a:lnTo>
                    <a:pt x="167" y="346"/>
                  </a:lnTo>
                  <a:lnTo>
                    <a:pt x="178" y="368"/>
                  </a:lnTo>
                  <a:lnTo>
                    <a:pt x="178" y="379"/>
                  </a:lnTo>
                  <a:lnTo>
                    <a:pt x="178" y="401"/>
                  </a:lnTo>
                  <a:lnTo>
                    <a:pt x="178" y="412"/>
                  </a:lnTo>
                  <a:lnTo>
                    <a:pt x="178" y="434"/>
                  </a:lnTo>
                  <a:lnTo>
                    <a:pt x="178" y="445"/>
                  </a:lnTo>
                  <a:lnTo>
                    <a:pt x="178" y="467"/>
                  </a:lnTo>
                  <a:lnTo>
                    <a:pt x="167" y="478"/>
                  </a:lnTo>
                  <a:lnTo>
                    <a:pt x="178" y="489"/>
                  </a:lnTo>
                  <a:lnTo>
                    <a:pt x="178" y="501"/>
                  </a:lnTo>
                  <a:lnTo>
                    <a:pt x="167" y="512"/>
                  </a:lnTo>
                  <a:lnTo>
                    <a:pt x="167" y="524"/>
                  </a:lnTo>
                  <a:lnTo>
                    <a:pt x="167" y="535"/>
                  </a:lnTo>
                  <a:lnTo>
                    <a:pt x="155" y="546"/>
                  </a:lnTo>
                  <a:lnTo>
                    <a:pt x="155" y="557"/>
                  </a:lnTo>
                  <a:lnTo>
                    <a:pt x="155" y="568"/>
                  </a:lnTo>
                  <a:lnTo>
                    <a:pt x="144" y="579"/>
                  </a:lnTo>
                  <a:lnTo>
                    <a:pt x="144" y="590"/>
                  </a:lnTo>
                  <a:lnTo>
                    <a:pt x="144" y="612"/>
                  </a:lnTo>
                  <a:lnTo>
                    <a:pt x="144" y="623"/>
                  </a:lnTo>
                  <a:lnTo>
                    <a:pt x="144" y="634"/>
                  </a:lnTo>
                  <a:lnTo>
                    <a:pt x="144" y="646"/>
                  </a:lnTo>
                  <a:lnTo>
                    <a:pt x="144" y="657"/>
                  </a:lnTo>
                  <a:lnTo>
                    <a:pt x="155" y="668"/>
                  </a:lnTo>
                  <a:lnTo>
                    <a:pt x="155" y="679"/>
                  </a:lnTo>
                  <a:lnTo>
                    <a:pt x="155" y="690"/>
                  </a:lnTo>
                  <a:lnTo>
                    <a:pt x="178" y="813"/>
                  </a:lnTo>
                  <a:lnTo>
                    <a:pt x="155" y="936"/>
                  </a:lnTo>
                  <a:lnTo>
                    <a:pt x="155" y="947"/>
                  </a:lnTo>
                  <a:lnTo>
                    <a:pt x="155" y="969"/>
                  </a:lnTo>
                  <a:lnTo>
                    <a:pt x="155" y="980"/>
                  </a:lnTo>
                  <a:lnTo>
                    <a:pt x="144" y="991"/>
                  </a:lnTo>
                  <a:lnTo>
                    <a:pt x="144" y="1002"/>
                  </a:lnTo>
                  <a:lnTo>
                    <a:pt x="133" y="1024"/>
                  </a:lnTo>
                  <a:lnTo>
                    <a:pt x="122" y="1035"/>
                  </a:lnTo>
                  <a:lnTo>
                    <a:pt x="122" y="1046"/>
                  </a:lnTo>
                  <a:lnTo>
                    <a:pt x="111" y="1057"/>
                  </a:lnTo>
                  <a:lnTo>
                    <a:pt x="111" y="1068"/>
                  </a:lnTo>
                  <a:lnTo>
                    <a:pt x="111" y="1080"/>
                  </a:lnTo>
                  <a:lnTo>
                    <a:pt x="99" y="1103"/>
                  </a:lnTo>
                  <a:lnTo>
                    <a:pt x="88" y="1114"/>
                  </a:lnTo>
                  <a:lnTo>
                    <a:pt x="77" y="1125"/>
                  </a:lnTo>
                  <a:lnTo>
                    <a:pt x="55" y="1136"/>
                  </a:lnTo>
                  <a:lnTo>
                    <a:pt x="44" y="1147"/>
                  </a:lnTo>
                  <a:lnTo>
                    <a:pt x="22" y="1169"/>
                  </a:lnTo>
                  <a:lnTo>
                    <a:pt x="11" y="1180"/>
                  </a:lnTo>
                  <a:lnTo>
                    <a:pt x="0" y="1191"/>
                  </a:lnTo>
                  <a:lnTo>
                    <a:pt x="0" y="1214"/>
                  </a:lnTo>
                  <a:lnTo>
                    <a:pt x="11" y="1214"/>
                  </a:lnTo>
                  <a:lnTo>
                    <a:pt x="22" y="1214"/>
                  </a:lnTo>
                  <a:lnTo>
                    <a:pt x="22" y="1202"/>
                  </a:lnTo>
                  <a:lnTo>
                    <a:pt x="33" y="1202"/>
                  </a:lnTo>
                  <a:lnTo>
                    <a:pt x="44" y="1202"/>
                  </a:lnTo>
                  <a:lnTo>
                    <a:pt x="44" y="1214"/>
                  </a:lnTo>
                  <a:lnTo>
                    <a:pt x="66" y="1225"/>
                  </a:lnTo>
                  <a:lnTo>
                    <a:pt x="66" y="1202"/>
                  </a:lnTo>
                  <a:lnTo>
                    <a:pt x="77" y="1180"/>
                  </a:lnTo>
                  <a:lnTo>
                    <a:pt x="88" y="1169"/>
                  </a:lnTo>
                  <a:lnTo>
                    <a:pt x="99" y="1158"/>
                  </a:lnTo>
                  <a:lnTo>
                    <a:pt x="122" y="1147"/>
                  </a:lnTo>
                  <a:lnTo>
                    <a:pt x="133" y="1125"/>
                  </a:lnTo>
                  <a:lnTo>
                    <a:pt x="155" y="1114"/>
                  </a:lnTo>
                  <a:lnTo>
                    <a:pt x="167" y="1103"/>
                  </a:lnTo>
                  <a:lnTo>
                    <a:pt x="178" y="1080"/>
                  </a:lnTo>
                  <a:lnTo>
                    <a:pt x="178" y="1068"/>
                  </a:lnTo>
                  <a:lnTo>
                    <a:pt x="178" y="1046"/>
                  </a:lnTo>
                  <a:lnTo>
                    <a:pt x="189" y="1024"/>
                  </a:lnTo>
                  <a:lnTo>
                    <a:pt x="189" y="1013"/>
                  </a:lnTo>
                  <a:lnTo>
                    <a:pt x="200" y="991"/>
                  </a:lnTo>
                  <a:lnTo>
                    <a:pt x="200" y="969"/>
                  </a:lnTo>
                  <a:lnTo>
                    <a:pt x="211" y="958"/>
                  </a:lnTo>
                  <a:lnTo>
                    <a:pt x="222" y="936"/>
                  </a:lnTo>
                  <a:lnTo>
                    <a:pt x="222" y="913"/>
                  </a:lnTo>
                  <a:lnTo>
                    <a:pt x="233" y="901"/>
                  </a:lnTo>
                  <a:lnTo>
                    <a:pt x="233" y="879"/>
                  </a:lnTo>
                  <a:lnTo>
                    <a:pt x="233" y="868"/>
                  </a:lnTo>
                  <a:lnTo>
                    <a:pt x="233" y="857"/>
                  </a:lnTo>
                  <a:lnTo>
                    <a:pt x="233" y="835"/>
                  </a:lnTo>
                  <a:lnTo>
                    <a:pt x="244" y="824"/>
                  </a:lnTo>
                  <a:lnTo>
                    <a:pt x="244" y="813"/>
                  </a:lnTo>
                  <a:lnTo>
                    <a:pt x="244" y="802"/>
                  </a:lnTo>
                  <a:lnTo>
                    <a:pt x="256" y="780"/>
                  </a:lnTo>
                  <a:lnTo>
                    <a:pt x="256" y="768"/>
                  </a:lnTo>
                  <a:lnTo>
                    <a:pt x="256" y="757"/>
                  </a:lnTo>
                  <a:lnTo>
                    <a:pt x="256" y="746"/>
                  </a:lnTo>
                  <a:lnTo>
                    <a:pt x="256" y="735"/>
                  </a:lnTo>
                  <a:lnTo>
                    <a:pt x="244" y="724"/>
                  </a:lnTo>
                  <a:lnTo>
                    <a:pt x="244" y="713"/>
                  </a:lnTo>
                  <a:lnTo>
                    <a:pt x="233" y="701"/>
                  </a:lnTo>
                  <a:lnTo>
                    <a:pt x="233" y="690"/>
                  </a:lnTo>
                  <a:lnTo>
                    <a:pt x="222" y="679"/>
                  </a:lnTo>
                  <a:lnTo>
                    <a:pt x="222" y="668"/>
                  </a:lnTo>
                  <a:lnTo>
                    <a:pt x="211" y="657"/>
                  </a:lnTo>
                  <a:lnTo>
                    <a:pt x="211" y="646"/>
                  </a:lnTo>
                  <a:lnTo>
                    <a:pt x="211" y="634"/>
                  </a:lnTo>
                  <a:lnTo>
                    <a:pt x="211" y="623"/>
                  </a:lnTo>
                  <a:lnTo>
                    <a:pt x="211" y="612"/>
                  </a:lnTo>
                  <a:lnTo>
                    <a:pt x="211" y="601"/>
                  </a:lnTo>
                  <a:lnTo>
                    <a:pt x="222" y="601"/>
                  </a:lnTo>
                  <a:lnTo>
                    <a:pt x="222" y="590"/>
                  </a:lnTo>
                  <a:lnTo>
                    <a:pt x="233" y="579"/>
                  </a:lnTo>
                  <a:lnTo>
                    <a:pt x="233" y="568"/>
                  </a:lnTo>
                  <a:lnTo>
                    <a:pt x="233" y="557"/>
                  </a:lnTo>
                  <a:lnTo>
                    <a:pt x="244" y="557"/>
                  </a:lnTo>
                  <a:lnTo>
                    <a:pt x="244" y="546"/>
                  </a:lnTo>
                  <a:lnTo>
                    <a:pt x="244" y="535"/>
                  </a:lnTo>
                  <a:lnTo>
                    <a:pt x="244" y="524"/>
                  </a:lnTo>
                  <a:lnTo>
                    <a:pt x="256" y="512"/>
                  </a:lnTo>
                  <a:lnTo>
                    <a:pt x="256" y="501"/>
                  </a:lnTo>
                  <a:lnTo>
                    <a:pt x="256" y="478"/>
                  </a:lnTo>
                  <a:lnTo>
                    <a:pt x="256" y="467"/>
                  </a:lnTo>
                  <a:lnTo>
                    <a:pt x="256" y="456"/>
                  </a:lnTo>
                  <a:lnTo>
                    <a:pt x="256" y="445"/>
                  </a:lnTo>
                  <a:lnTo>
                    <a:pt x="256" y="434"/>
                  </a:lnTo>
                  <a:lnTo>
                    <a:pt x="244" y="434"/>
                  </a:lnTo>
                  <a:lnTo>
                    <a:pt x="244" y="423"/>
                  </a:lnTo>
                  <a:lnTo>
                    <a:pt x="244" y="412"/>
                  </a:lnTo>
                  <a:lnTo>
                    <a:pt x="256" y="412"/>
                  </a:lnTo>
                  <a:lnTo>
                    <a:pt x="256" y="401"/>
                  </a:lnTo>
                  <a:lnTo>
                    <a:pt x="256" y="390"/>
                  </a:lnTo>
                  <a:lnTo>
                    <a:pt x="267" y="390"/>
                  </a:lnTo>
                  <a:lnTo>
                    <a:pt x="267" y="379"/>
                  </a:lnTo>
                  <a:lnTo>
                    <a:pt x="267" y="368"/>
                  </a:lnTo>
                  <a:lnTo>
                    <a:pt x="267" y="357"/>
                  </a:lnTo>
                  <a:lnTo>
                    <a:pt x="267" y="346"/>
                  </a:lnTo>
                  <a:lnTo>
                    <a:pt x="256" y="334"/>
                  </a:lnTo>
                  <a:lnTo>
                    <a:pt x="256" y="322"/>
                  </a:lnTo>
                  <a:lnTo>
                    <a:pt x="256" y="311"/>
                  </a:lnTo>
                  <a:lnTo>
                    <a:pt x="244" y="300"/>
                  </a:lnTo>
                  <a:lnTo>
                    <a:pt x="244" y="289"/>
                  </a:lnTo>
                  <a:lnTo>
                    <a:pt x="244" y="278"/>
                  </a:lnTo>
                  <a:lnTo>
                    <a:pt x="256" y="278"/>
                  </a:lnTo>
                  <a:lnTo>
                    <a:pt x="256" y="267"/>
                  </a:lnTo>
                  <a:lnTo>
                    <a:pt x="256" y="256"/>
                  </a:lnTo>
                  <a:lnTo>
                    <a:pt x="256" y="245"/>
                  </a:lnTo>
                  <a:lnTo>
                    <a:pt x="256" y="234"/>
                  </a:lnTo>
                  <a:lnTo>
                    <a:pt x="256" y="223"/>
                  </a:lnTo>
                  <a:lnTo>
                    <a:pt x="244" y="212"/>
                  </a:lnTo>
                  <a:lnTo>
                    <a:pt x="244" y="200"/>
                  </a:lnTo>
                  <a:lnTo>
                    <a:pt x="233" y="200"/>
                  </a:lnTo>
                  <a:lnTo>
                    <a:pt x="233" y="189"/>
                  </a:lnTo>
                  <a:lnTo>
                    <a:pt x="222" y="178"/>
                  </a:lnTo>
                  <a:lnTo>
                    <a:pt x="222" y="167"/>
                  </a:lnTo>
                  <a:lnTo>
                    <a:pt x="222" y="145"/>
                  </a:lnTo>
                  <a:lnTo>
                    <a:pt x="233" y="134"/>
                  </a:lnTo>
                  <a:lnTo>
                    <a:pt x="244" y="111"/>
                  </a:lnTo>
                  <a:lnTo>
                    <a:pt x="256" y="100"/>
                  </a:lnTo>
                  <a:lnTo>
                    <a:pt x="278" y="78"/>
                  </a:lnTo>
                  <a:lnTo>
                    <a:pt x="289" y="67"/>
                  </a:lnTo>
                  <a:lnTo>
                    <a:pt x="300" y="44"/>
                  </a:lnTo>
                  <a:lnTo>
                    <a:pt x="322" y="33"/>
                  </a:lnTo>
                  <a:lnTo>
                    <a:pt x="333" y="11"/>
                  </a:lnTo>
                  <a:lnTo>
                    <a:pt x="333" y="0"/>
                  </a:lnTo>
                  <a:lnTo>
                    <a:pt x="356" y="0"/>
                  </a:lnTo>
                  <a:lnTo>
                    <a:pt x="367" y="0"/>
                  </a:lnTo>
                  <a:lnTo>
                    <a:pt x="344" y="0"/>
                  </a:lnTo>
                  <a:lnTo>
                    <a:pt x="311" y="11"/>
                  </a:lnTo>
                  <a:lnTo>
                    <a:pt x="267" y="33"/>
                  </a:lnTo>
                  <a:lnTo>
                    <a:pt x="211" y="44"/>
                  </a:lnTo>
                  <a:lnTo>
                    <a:pt x="155" y="55"/>
                  </a:lnTo>
                  <a:lnTo>
                    <a:pt x="111" y="78"/>
                  </a:lnTo>
                  <a:lnTo>
                    <a:pt x="66" y="78"/>
                  </a:lnTo>
                  <a:lnTo>
                    <a:pt x="33" y="89"/>
                  </a:lnTo>
                </a:path>
              </a:pathLst>
            </a:custGeom>
            <a:noFill/>
            <a:ln w="0">
              <a:solidFill>
                <a:srgbClr val="E84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62" name="Freeform 1286">
              <a:extLst>
                <a:ext uri="{FF2B5EF4-FFF2-40B4-BE49-F238E27FC236}">
                  <a16:creationId xmlns:a16="http://schemas.microsoft.com/office/drawing/2014/main" id="{C0B91694-FE9B-160D-EB16-A55833908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3021"/>
              <a:ext cx="43" cy="162"/>
            </a:xfrm>
            <a:custGeom>
              <a:avLst/>
              <a:gdLst>
                <a:gd name="T0" fmla="*/ 11 w 389"/>
                <a:gd name="T1" fmla="*/ 101 h 1459"/>
                <a:gd name="T2" fmla="*/ 11 w 389"/>
                <a:gd name="T3" fmla="*/ 123 h 1459"/>
                <a:gd name="T4" fmla="*/ 66 w 389"/>
                <a:gd name="T5" fmla="*/ 167 h 1459"/>
                <a:gd name="T6" fmla="*/ 110 w 389"/>
                <a:gd name="T7" fmla="*/ 190 h 1459"/>
                <a:gd name="T8" fmla="*/ 132 w 389"/>
                <a:gd name="T9" fmla="*/ 223 h 1459"/>
                <a:gd name="T10" fmla="*/ 145 w 389"/>
                <a:gd name="T11" fmla="*/ 268 h 1459"/>
                <a:gd name="T12" fmla="*/ 145 w 389"/>
                <a:gd name="T13" fmla="*/ 312 h 1459"/>
                <a:gd name="T14" fmla="*/ 156 w 389"/>
                <a:gd name="T15" fmla="*/ 357 h 1459"/>
                <a:gd name="T16" fmla="*/ 156 w 389"/>
                <a:gd name="T17" fmla="*/ 423 h 1459"/>
                <a:gd name="T18" fmla="*/ 156 w 389"/>
                <a:gd name="T19" fmla="*/ 480 h 1459"/>
                <a:gd name="T20" fmla="*/ 145 w 389"/>
                <a:gd name="T21" fmla="*/ 513 h 1459"/>
                <a:gd name="T22" fmla="*/ 132 w 389"/>
                <a:gd name="T23" fmla="*/ 546 h 1459"/>
                <a:gd name="T24" fmla="*/ 145 w 389"/>
                <a:gd name="T25" fmla="*/ 601 h 1459"/>
                <a:gd name="T26" fmla="*/ 145 w 389"/>
                <a:gd name="T27" fmla="*/ 658 h 1459"/>
                <a:gd name="T28" fmla="*/ 167 w 389"/>
                <a:gd name="T29" fmla="*/ 680 h 1459"/>
                <a:gd name="T30" fmla="*/ 167 w 389"/>
                <a:gd name="T31" fmla="*/ 746 h 1459"/>
                <a:gd name="T32" fmla="*/ 167 w 389"/>
                <a:gd name="T33" fmla="*/ 836 h 1459"/>
                <a:gd name="T34" fmla="*/ 167 w 389"/>
                <a:gd name="T35" fmla="*/ 903 h 1459"/>
                <a:gd name="T36" fmla="*/ 189 w 389"/>
                <a:gd name="T37" fmla="*/ 936 h 1459"/>
                <a:gd name="T38" fmla="*/ 200 w 389"/>
                <a:gd name="T39" fmla="*/ 980 h 1459"/>
                <a:gd name="T40" fmla="*/ 200 w 389"/>
                <a:gd name="T41" fmla="*/ 1025 h 1459"/>
                <a:gd name="T42" fmla="*/ 200 w 389"/>
                <a:gd name="T43" fmla="*/ 1081 h 1459"/>
                <a:gd name="T44" fmla="*/ 200 w 389"/>
                <a:gd name="T45" fmla="*/ 1147 h 1459"/>
                <a:gd name="T46" fmla="*/ 211 w 389"/>
                <a:gd name="T47" fmla="*/ 1215 h 1459"/>
                <a:gd name="T48" fmla="*/ 222 w 389"/>
                <a:gd name="T49" fmla="*/ 1259 h 1459"/>
                <a:gd name="T50" fmla="*/ 222 w 389"/>
                <a:gd name="T51" fmla="*/ 1303 h 1459"/>
                <a:gd name="T52" fmla="*/ 244 w 389"/>
                <a:gd name="T53" fmla="*/ 1337 h 1459"/>
                <a:gd name="T54" fmla="*/ 266 w 389"/>
                <a:gd name="T55" fmla="*/ 1381 h 1459"/>
                <a:gd name="T56" fmla="*/ 300 w 389"/>
                <a:gd name="T57" fmla="*/ 1415 h 1459"/>
                <a:gd name="T58" fmla="*/ 311 w 389"/>
                <a:gd name="T59" fmla="*/ 1448 h 1459"/>
                <a:gd name="T60" fmla="*/ 356 w 389"/>
                <a:gd name="T61" fmla="*/ 1459 h 1459"/>
                <a:gd name="T62" fmla="*/ 389 w 389"/>
                <a:gd name="T63" fmla="*/ 1448 h 1459"/>
                <a:gd name="T64" fmla="*/ 378 w 389"/>
                <a:gd name="T65" fmla="*/ 1415 h 1459"/>
                <a:gd name="T66" fmla="*/ 356 w 389"/>
                <a:gd name="T67" fmla="*/ 1381 h 1459"/>
                <a:gd name="T68" fmla="*/ 345 w 389"/>
                <a:gd name="T69" fmla="*/ 1348 h 1459"/>
                <a:gd name="T70" fmla="*/ 334 w 389"/>
                <a:gd name="T71" fmla="*/ 1303 h 1459"/>
                <a:gd name="T72" fmla="*/ 311 w 389"/>
                <a:gd name="T73" fmla="*/ 1237 h 1459"/>
                <a:gd name="T74" fmla="*/ 289 w 389"/>
                <a:gd name="T75" fmla="*/ 1169 h 1459"/>
                <a:gd name="T76" fmla="*/ 277 w 389"/>
                <a:gd name="T77" fmla="*/ 1103 h 1459"/>
                <a:gd name="T78" fmla="*/ 277 w 389"/>
                <a:gd name="T79" fmla="*/ 1059 h 1459"/>
                <a:gd name="T80" fmla="*/ 277 w 389"/>
                <a:gd name="T81" fmla="*/ 1002 h 1459"/>
                <a:gd name="T82" fmla="*/ 277 w 389"/>
                <a:gd name="T83" fmla="*/ 980 h 1459"/>
                <a:gd name="T84" fmla="*/ 255 w 389"/>
                <a:gd name="T85" fmla="*/ 947 h 1459"/>
                <a:gd name="T86" fmla="*/ 244 w 389"/>
                <a:gd name="T87" fmla="*/ 903 h 1459"/>
                <a:gd name="T88" fmla="*/ 233 w 389"/>
                <a:gd name="T89" fmla="*/ 825 h 1459"/>
                <a:gd name="T90" fmla="*/ 233 w 389"/>
                <a:gd name="T91" fmla="*/ 735 h 1459"/>
                <a:gd name="T92" fmla="*/ 222 w 389"/>
                <a:gd name="T93" fmla="*/ 680 h 1459"/>
                <a:gd name="T94" fmla="*/ 211 w 389"/>
                <a:gd name="T95" fmla="*/ 636 h 1459"/>
                <a:gd name="T96" fmla="*/ 211 w 389"/>
                <a:gd name="T97" fmla="*/ 568 h 1459"/>
                <a:gd name="T98" fmla="*/ 233 w 389"/>
                <a:gd name="T99" fmla="*/ 502 h 1459"/>
                <a:gd name="T100" fmla="*/ 233 w 389"/>
                <a:gd name="T101" fmla="*/ 423 h 1459"/>
                <a:gd name="T102" fmla="*/ 233 w 389"/>
                <a:gd name="T103" fmla="*/ 335 h 1459"/>
                <a:gd name="T104" fmla="*/ 211 w 389"/>
                <a:gd name="T105" fmla="*/ 279 h 1459"/>
                <a:gd name="T106" fmla="*/ 211 w 389"/>
                <a:gd name="T107" fmla="*/ 223 h 1459"/>
                <a:gd name="T108" fmla="*/ 189 w 389"/>
                <a:gd name="T109" fmla="*/ 179 h 1459"/>
                <a:gd name="T110" fmla="*/ 167 w 389"/>
                <a:gd name="T111" fmla="*/ 145 h 1459"/>
                <a:gd name="T112" fmla="*/ 178 w 389"/>
                <a:gd name="T113" fmla="*/ 79 h 1459"/>
                <a:gd name="T114" fmla="*/ 200 w 389"/>
                <a:gd name="T115" fmla="*/ 22 h 1459"/>
                <a:gd name="T116" fmla="*/ 178 w 389"/>
                <a:gd name="T117" fmla="*/ 11 h 1459"/>
                <a:gd name="T118" fmla="*/ 99 w 389"/>
                <a:gd name="T119" fmla="*/ 45 h 1459"/>
                <a:gd name="T120" fmla="*/ 55 w 389"/>
                <a:gd name="T121" fmla="*/ 79 h 1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" h="1459">
                  <a:moveTo>
                    <a:pt x="44" y="90"/>
                  </a:moveTo>
                  <a:lnTo>
                    <a:pt x="33" y="101"/>
                  </a:lnTo>
                  <a:lnTo>
                    <a:pt x="22" y="101"/>
                  </a:lnTo>
                  <a:lnTo>
                    <a:pt x="11" y="101"/>
                  </a:lnTo>
                  <a:lnTo>
                    <a:pt x="11" y="112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11" y="123"/>
                  </a:lnTo>
                  <a:lnTo>
                    <a:pt x="22" y="134"/>
                  </a:lnTo>
                  <a:lnTo>
                    <a:pt x="33" y="145"/>
                  </a:lnTo>
                  <a:lnTo>
                    <a:pt x="55" y="156"/>
                  </a:lnTo>
                  <a:lnTo>
                    <a:pt x="66" y="167"/>
                  </a:lnTo>
                  <a:lnTo>
                    <a:pt x="88" y="167"/>
                  </a:lnTo>
                  <a:lnTo>
                    <a:pt x="99" y="179"/>
                  </a:lnTo>
                  <a:lnTo>
                    <a:pt x="110" y="179"/>
                  </a:lnTo>
                  <a:lnTo>
                    <a:pt x="110" y="190"/>
                  </a:lnTo>
                  <a:lnTo>
                    <a:pt x="110" y="201"/>
                  </a:lnTo>
                  <a:lnTo>
                    <a:pt x="121" y="212"/>
                  </a:lnTo>
                  <a:lnTo>
                    <a:pt x="132" y="212"/>
                  </a:lnTo>
                  <a:lnTo>
                    <a:pt x="132" y="223"/>
                  </a:lnTo>
                  <a:lnTo>
                    <a:pt x="132" y="234"/>
                  </a:lnTo>
                  <a:lnTo>
                    <a:pt x="132" y="246"/>
                  </a:lnTo>
                  <a:lnTo>
                    <a:pt x="145" y="257"/>
                  </a:lnTo>
                  <a:lnTo>
                    <a:pt x="145" y="268"/>
                  </a:lnTo>
                  <a:lnTo>
                    <a:pt x="145" y="279"/>
                  </a:lnTo>
                  <a:lnTo>
                    <a:pt x="145" y="290"/>
                  </a:lnTo>
                  <a:lnTo>
                    <a:pt x="145" y="301"/>
                  </a:lnTo>
                  <a:lnTo>
                    <a:pt x="145" y="312"/>
                  </a:lnTo>
                  <a:lnTo>
                    <a:pt x="156" y="312"/>
                  </a:lnTo>
                  <a:lnTo>
                    <a:pt x="156" y="324"/>
                  </a:lnTo>
                  <a:lnTo>
                    <a:pt x="156" y="346"/>
                  </a:lnTo>
                  <a:lnTo>
                    <a:pt x="156" y="357"/>
                  </a:lnTo>
                  <a:lnTo>
                    <a:pt x="156" y="368"/>
                  </a:lnTo>
                  <a:lnTo>
                    <a:pt x="156" y="390"/>
                  </a:lnTo>
                  <a:lnTo>
                    <a:pt x="156" y="401"/>
                  </a:lnTo>
                  <a:lnTo>
                    <a:pt x="156" y="423"/>
                  </a:lnTo>
                  <a:lnTo>
                    <a:pt x="156" y="434"/>
                  </a:lnTo>
                  <a:lnTo>
                    <a:pt x="156" y="446"/>
                  </a:lnTo>
                  <a:lnTo>
                    <a:pt x="156" y="469"/>
                  </a:lnTo>
                  <a:lnTo>
                    <a:pt x="156" y="480"/>
                  </a:lnTo>
                  <a:lnTo>
                    <a:pt x="145" y="480"/>
                  </a:lnTo>
                  <a:lnTo>
                    <a:pt x="145" y="491"/>
                  </a:lnTo>
                  <a:lnTo>
                    <a:pt x="145" y="502"/>
                  </a:lnTo>
                  <a:lnTo>
                    <a:pt x="145" y="513"/>
                  </a:lnTo>
                  <a:lnTo>
                    <a:pt x="145" y="524"/>
                  </a:lnTo>
                  <a:lnTo>
                    <a:pt x="132" y="524"/>
                  </a:lnTo>
                  <a:lnTo>
                    <a:pt x="132" y="535"/>
                  </a:lnTo>
                  <a:lnTo>
                    <a:pt x="132" y="546"/>
                  </a:lnTo>
                  <a:lnTo>
                    <a:pt x="132" y="568"/>
                  </a:lnTo>
                  <a:lnTo>
                    <a:pt x="145" y="579"/>
                  </a:lnTo>
                  <a:lnTo>
                    <a:pt x="145" y="590"/>
                  </a:lnTo>
                  <a:lnTo>
                    <a:pt x="145" y="601"/>
                  </a:lnTo>
                  <a:lnTo>
                    <a:pt x="145" y="613"/>
                  </a:lnTo>
                  <a:lnTo>
                    <a:pt x="145" y="624"/>
                  </a:lnTo>
                  <a:lnTo>
                    <a:pt x="145" y="647"/>
                  </a:lnTo>
                  <a:lnTo>
                    <a:pt x="145" y="658"/>
                  </a:lnTo>
                  <a:lnTo>
                    <a:pt x="156" y="658"/>
                  </a:lnTo>
                  <a:lnTo>
                    <a:pt x="156" y="669"/>
                  </a:lnTo>
                  <a:lnTo>
                    <a:pt x="156" y="680"/>
                  </a:lnTo>
                  <a:lnTo>
                    <a:pt x="167" y="680"/>
                  </a:lnTo>
                  <a:lnTo>
                    <a:pt x="167" y="691"/>
                  </a:lnTo>
                  <a:lnTo>
                    <a:pt x="167" y="713"/>
                  </a:lnTo>
                  <a:lnTo>
                    <a:pt x="167" y="735"/>
                  </a:lnTo>
                  <a:lnTo>
                    <a:pt x="167" y="746"/>
                  </a:lnTo>
                  <a:lnTo>
                    <a:pt x="167" y="769"/>
                  </a:lnTo>
                  <a:lnTo>
                    <a:pt x="167" y="791"/>
                  </a:lnTo>
                  <a:lnTo>
                    <a:pt x="167" y="813"/>
                  </a:lnTo>
                  <a:lnTo>
                    <a:pt x="167" y="836"/>
                  </a:lnTo>
                  <a:lnTo>
                    <a:pt x="167" y="858"/>
                  </a:lnTo>
                  <a:lnTo>
                    <a:pt x="167" y="869"/>
                  </a:lnTo>
                  <a:lnTo>
                    <a:pt x="167" y="892"/>
                  </a:lnTo>
                  <a:lnTo>
                    <a:pt x="167" y="903"/>
                  </a:lnTo>
                  <a:lnTo>
                    <a:pt x="178" y="903"/>
                  </a:lnTo>
                  <a:lnTo>
                    <a:pt x="178" y="914"/>
                  </a:lnTo>
                  <a:lnTo>
                    <a:pt x="189" y="925"/>
                  </a:lnTo>
                  <a:lnTo>
                    <a:pt x="189" y="936"/>
                  </a:lnTo>
                  <a:lnTo>
                    <a:pt x="189" y="947"/>
                  </a:lnTo>
                  <a:lnTo>
                    <a:pt x="200" y="958"/>
                  </a:lnTo>
                  <a:lnTo>
                    <a:pt x="200" y="969"/>
                  </a:lnTo>
                  <a:lnTo>
                    <a:pt x="200" y="980"/>
                  </a:lnTo>
                  <a:lnTo>
                    <a:pt x="200" y="991"/>
                  </a:lnTo>
                  <a:lnTo>
                    <a:pt x="200" y="1002"/>
                  </a:lnTo>
                  <a:lnTo>
                    <a:pt x="200" y="1013"/>
                  </a:lnTo>
                  <a:lnTo>
                    <a:pt x="200" y="1025"/>
                  </a:lnTo>
                  <a:lnTo>
                    <a:pt x="200" y="1037"/>
                  </a:lnTo>
                  <a:lnTo>
                    <a:pt x="200" y="1048"/>
                  </a:lnTo>
                  <a:lnTo>
                    <a:pt x="200" y="1070"/>
                  </a:lnTo>
                  <a:lnTo>
                    <a:pt x="200" y="1081"/>
                  </a:lnTo>
                  <a:lnTo>
                    <a:pt x="200" y="1103"/>
                  </a:lnTo>
                  <a:lnTo>
                    <a:pt x="200" y="1114"/>
                  </a:lnTo>
                  <a:lnTo>
                    <a:pt x="200" y="1136"/>
                  </a:lnTo>
                  <a:lnTo>
                    <a:pt x="200" y="1147"/>
                  </a:lnTo>
                  <a:lnTo>
                    <a:pt x="200" y="1169"/>
                  </a:lnTo>
                  <a:lnTo>
                    <a:pt x="200" y="1180"/>
                  </a:lnTo>
                  <a:lnTo>
                    <a:pt x="200" y="1203"/>
                  </a:lnTo>
                  <a:lnTo>
                    <a:pt x="211" y="1215"/>
                  </a:lnTo>
                  <a:lnTo>
                    <a:pt x="211" y="1226"/>
                  </a:lnTo>
                  <a:lnTo>
                    <a:pt x="211" y="1237"/>
                  </a:lnTo>
                  <a:lnTo>
                    <a:pt x="222" y="1248"/>
                  </a:lnTo>
                  <a:lnTo>
                    <a:pt x="222" y="1259"/>
                  </a:lnTo>
                  <a:lnTo>
                    <a:pt x="222" y="1270"/>
                  </a:lnTo>
                  <a:lnTo>
                    <a:pt x="222" y="1281"/>
                  </a:lnTo>
                  <a:lnTo>
                    <a:pt x="222" y="1292"/>
                  </a:lnTo>
                  <a:lnTo>
                    <a:pt x="222" y="1303"/>
                  </a:lnTo>
                  <a:lnTo>
                    <a:pt x="233" y="1303"/>
                  </a:lnTo>
                  <a:lnTo>
                    <a:pt x="233" y="1314"/>
                  </a:lnTo>
                  <a:lnTo>
                    <a:pt x="244" y="1326"/>
                  </a:lnTo>
                  <a:lnTo>
                    <a:pt x="244" y="1337"/>
                  </a:lnTo>
                  <a:lnTo>
                    <a:pt x="255" y="1348"/>
                  </a:lnTo>
                  <a:lnTo>
                    <a:pt x="255" y="1359"/>
                  </a:lnTo>
                  <a:lnTo>
                    <a:pt x="266" y="1370"/>
                  </a:lnTo>
                  <a:lnTo>
                    <a:pt x="266" y="1381"/>
                  </a:lnTo>
                  <a:lnTo>
                    <a:pt x="277" y="1392"/>
                  </a:lnTo>
                  <a:lnTo>
                    <a:pt x="289" y="1404"/>
                  </a:lnTo>
                  <a:lnTo>
                    <a:pt x="289" y="1415"/>
                  </a:lnTo>
                  <a:lnTo>
                    <a:pt x="300" y="1415"/>
                  </a:lnTo>
                  <a:lnTo>
                    <a:pt x="300" y="1426"/>
                  </a:lnTo>
                  <a:lnTo>
                    <a:pt x="311" y="1426"/>
                  </a:lnTo>
                  <a:lnTo>
                    <a:pt x="311" y="1437"/>
                  </a:lnTo>
                  <a:lnTo>
                    <a:pt x="311" y="1448"/>
                  </a:lnTo>
                  <a:lnTo>
                    <a:pt x="322" y="1459"/>
                  </a:lnTo>
                  <a:lnTo>
                    <a:pt x="334" y="1459"/>
                  </a:lnTo>
                  <a:lnTo>
                    <a:pt x="345" y="1459"/>
                  </a:lnTo>
                  <a:lnTo>
                    <a:pt x="356" y="1459"/>
                  </a:lnTo>
                  <a:lnTo>
                    <a:pt x="367" y="1459"/>
                  </a:lnTo>
                  <a:lnTo>
                    <a:pt x="378" y="1459"/>
                  </a:lnTo>
                  <a:lnTo>
                    <a:pt x="378" y="1448"/>
                  </a:lnTo>
                  <a:lnTo>
                    <a:pt x="389" y="1448"/>
                  </a:lnTo>
                  <a:lnTo>
                    <a:pt x="389" y="1437"/>
                  </a:lnTo>
                  <a:lnTo>
                    <a:pt x="378" y="1437"/>
                  </a:lnTo>
                  <a:lnTo>
                    <a:pt x="378" y="1426"/>
                  </a:lnTo>
                  <a:lnTo>
                    <a:pt x="378" y="1415"/>
                  </a:lnTo>
                  <a:lnTo>
                    <a:pt x="367" y="1415"/>
                  </a:lnTo>
                  <a:lnTo>
                    <a:pt x="367" y="1404"/>
                  </a:lnTo>
                  <a:lnTo>
                    <a:pt x="367" y="1392"/>
                  </a:lnTo>
                  <a:lnTo>
                    <a:pt x="356" y="1381"/>
                  </a:lnTo>
                  <a:lnTo>
                    <a:pt x="356" y="1370"/>
                  </a:lnTo>
                  <a:lnTo>
                    <a:pt x="345" y="1370"/>
                  </a:lnTo>
                  <a:lnTo>
                    <a:pt x="345" y="1359"/>
                  </a:lnTo>
                  <a:lnTo>
                    <a:pt x="345" y="1348"/>
                  </a:lnTo>
                  <a:lnTo>
                    <a:pt x="345" y="1337"/>
                  </a:lnTo>
                  <a:lnTo>
                    <a:pt x="334" y="1326"/>
                  </a:lnTo>
                  <a:lnTo>
                    <a:pt x="334" y="1314"/>
                  </a:lnTo>
                  <a:lnTo>
                    <a:pt x="334" y="1303"/>
                  </a:lnTo>
                  <a:lnTo>
                    <a:pt x="322" y="1292"/>
                  </a:lnTo>
                  <a:lnTo>
                    <a:pt x="322" y="1281"/>
                  </a:lnTo>
                  <a:lnTo>
                    <a:pt x="322" y="1259"/>
                  </a:lnTo>
                  <a:lnTo>
                    <a:pt x="311" y="1237"/>
                  </a:lnTo>
                  <a:lnTo>
                    <a:pt x="311" y="1215"/>
                  </a:lnTo>
                  <a:lnTo>
                    <a:pt x="300" y="1203"/>
                  </a:lnTo>
                  <a:lnTo>
                    <a:pt x="300" y="1192"/>
                  </a:lnTo>
                  <a:lnTo>
                    <a:pt x="289" y="1169"/>
                  </a:lnTo>
                  <a:lnTo>
                    <a:pt x="289" y="1158"/>
                  </a:lnTo>
                  <a:lnTo>
                    <a:pt x="289" y="1136"/>
                  </a:lnTo>
                  <a:lnTo>
                    <a:pt x="277" y="1125"/>
                  </a:lnTo>
                  <a:lnTo>
                    <a:pt x="277" y="1103"/>
                  </a:lnTo>
                  <a:lnTo>
                    <a:pt x="277" y="1092"/>
                  </a:lnTo>
                  <a:lnTo>
                    <a:pt x="277" y="1081"/>
                  </a:lnTo>
                  <a:lnTo>
                    <a:pt x="277" y="1070"/>
                  </a:lnTo>
                  <a:lnTo>
                    <a:pt x="277" y="1059"/>
                  </a:lnTo>
                  <a:lnTo>
                    <a:pt x="277" y="1048"/>
                  </a:lnTo>
                  <a:lnTo>
                    <a:pt x="277" y="1025"/>
                  </a:lnTo>
                  <a:lnTo>
                    <a:pt x="277" y="1013"/>
                  </a:lnTo>
                  <a:lnTo>
                    <a:pt x="277" y="1002"/>
                  </a:lnTo>
                  <a:lnTo>
                    <a:pt x="289" y="1002"/>
                  </a:lnTo>
                  <a:lnTo>
                    <a:pt x="289" y="991"/>
                  </a:lnTo>
                  <a:lnTo>
                    <a:pt x="277" y="991"/>
                  </a:lnTo>
                  <a:lnTo>
                    <a:pt x="277" y="980"/>
                  </a:lnTo>
                  <a:lnTo>
                    <a:pt x="266" y="969"/>
                  </a:lnTo>
                  <a:lnTo>
                    <a:pt x="266" y="958"/>
                  </a:lnTo>
                  <a:lnTo>
                    <a:pt x="266" y="947"/>
                  </a:lnTo>
                  <a:lnTo>
                    <a:pt x="255" y="947"/>
                  </a:lnTo>
                  <a:lnTo>
                    <a:pt x="255" y="936"/>
                  </a:lnTo>
                  <a:lnTo>
                    <a:pt x="255" y="925"/>
                  </a:lnTo>
                  <a:lnTo>
                    <a:pt x="244" y="914"/>
                  </a:lnTo>
                  <a:lnTo>
                    <a:pt x="244" y="903"/>
                  </a:lnTo>
                  <a:lnTo>
                    <a:pt x="244" y="880"/>
                  </a:lnTo>
                  <a:lnTo>
                    <a:pt x="233" y="858"/>
                  </a:lnTo>
                  <a:lnTo>
                    <a:pt x="233" y="847"/>
                  </a:lnTo>
                  <a:lnTo>
                    <a:pt x="233" y="825"/>
                  </a:lnTo>
                  <a:lnTo>
                    <a:pt x="233" y="802"/>
                  </a:lnTo>
                  <a:lnTo>
                    <a:pt x="233" y="780"/>
                  </a:lnTo>
                  <a:lnTo>
                    <a:pt x="233" y="758"/>
                  </a:lnTo>
                  <a:lnTo>
                    <a:pt x="233" y="735"/>
                  </a:lnTo>
                  <a:lnTo>
                    <a:pt x="233" y="724"/>
                  </a:lnTo>
                  <a:lnTo>
                    <a:pt x="233" y="702"/>
                  </a:lnTo>
                  <a:lnTo>
                    <a:pt x="222" y="691"/>
                  </a:lnTo>
                  <a:lnTo>
                    <a:pt x="222" y="680"/>
                  </a:lnTo>
                  <a:lnTo>
                    <a:pt x="211" y="680"/>
                  </a:lnTo>
                  <a:lnTo>
                    <a:pt x="211" y="669"/>
                  </a:lnTo>
                  <a:lnTo>
                    <a:pt x="211" y="647"/>
                  </a:lnTo>
                  <a:lnTo>
                    <a:pt x="211" y="636"/>
                  </a:lnTo>
                  <a:lnTo>
                    <a:pt x="211" y="613"/>
                  </a:lnTo>
                  <a:lnTo>
                    <a:pt x="211" y="601"/>
                  </a:lnTo>
                  <a:lnTo>
                    <a:pt x="211" y="579"/>
                  </a:lnTo>
                  <a:lnTo>
                    <a:pt x="211" y="568"/>
                  </a:lnTo>
                  <a:lnTo>
                    <a:pt x="211" y="557"/>
                  </a:lnTo>
                  <a:lnTo>
                    <a:pt x="222" y="535"/>
                  </a:lnTo>
                  <a:lnTo>
                    <a:pt x="233" y="524"/>
                  </a:lnTo>
                  <a:lnTo>
                    <a:pt x="233" y="502"/>
                  </a:lnTo>
                  <a:lnTo>
                    <a:pt x="233" y="480"/>
                  </a:lnTo>
                  <a:lnTo>
                    <a:pt x="233" y="469"/>
                  </a:lnTo>
                  <a:lnTo>
                    <a:pt x="233" y="446"/>
                  </a:lnTo>
                  <a:lnTo>
                    <a:pt x="233" y="423"/>
                  </a:lnTo>
                  <a:lnTo>
                    <a:pt x="233" y="401"/>
                  </a:lnTo>
                  <a:lnTo>
                    <a:pt x="233" y="379"/>
                  </a:lnTo>
                  <a:lnTo>
                    <a:pt x="233" y="357"/>
                  </a:lnTo>
                  <a:lnTo>
                    <a:pt x="233" y="335"/>
                  </a:lnTo>
                  <a:lnTo>
                    <a:pt x="222" y="312"/>
                  </a:lnTo>
                  <a:lnTo>
                    <a:pt x="222" y="301"/>
                  </a:lnTo>
                  <a:lnTo>
                    <a:pt x="222" y="290"/>
                  </a:lnTo>
                  <a:lnTo>
                    <a:pt x="211" y="279"/>
                  </a:lnTo>
                  <a:lnTo>
                    <a:pt x="211" y="268"/>
                  </a:lnTo>
                  <a:lnTo>
                    <a:pt x="211" y="246"/>
                  </a:lnTo>
                  <a:lnTo>
                    <a:pt x="211" y="234"/>
                  </a:lnTo>
                  <a:lnTo>
                    <a:pt x="211" y="223"/>
                  </a:lnTo>
                  <a:lnTo>
                    <a:pt x="200" y="212"/>
                  </a:lnTo>
                  <a:lnTo>
                    <a:pt x="200" y="201"/>
                  </a:lnTo>
                  <a:lnTo>
                    <a:pt x="189" y="190"/>
                  </a:lnTo>
                  <a:lnTo>
                    <a:pt x="189" y="179"/>
                  </a:lnTo>
                  <a:lnTo>
                    <a:pt x="178" y="167"/>
                  </a:lnTo>
                  <a:lnTo>
                    <a:pt x="178" y="156"/>
                  </a:lnTo>
                  <a:lnTo>
                    <a:pt x="167" y="156"/>
                  </a:lnTo>
                  <a:lnTo>
                    <a:pt x="167" y="145"/>
                  </a:lnTo>
                  <a:lnTo>
                    <a:pt x="167" y="134"/>
                  </a:lnTo>
                  <a:lnTo>
                    <a:pt x="167" y="112"/>
                  </a:lnTo>
                  <a:lnTo>
                    <a:pt x="178" y="101"/>
                  </a:lnTo>
                  <a:lnTo>
                    <a:pt x="178" y="79"/>
                  </a:lnTo>
                  <a:lnTo>
                    <a:pt x="189" y="68"/>
                  </a:lnTo>
                  <a:lnTo>
                    <a:pt x="189" y="57"/>
                  </a:lnTo>
                  <a:lnTo>
                    <a:pt x="200" y="34"/>
                  </a:lnTo>
                  <a:lnTo>
                    <a:pt x="200" y="22"/>
                  </a:lnTo>
                  <a:lnTo>
                    <a:pt x="200" y="11"/>
                  </a:lnTo>
                  <a:lnTo>
                    <a:pt x="200" y="0"/>
                  </a:lnTo>
                  <a:lnTo>
                    <a:pt x="189" y="0"/>
                  </a:lnTo>
                  <a:lnTo>
                    <a:pt x="178" y="11"/>
                  </a:lnTo>
                  <a:lnTo>
                    <a:pt x="156" y="11"/>
                  </a:lnTo>
                  <a:lnTo>
                    <a:pt x="145" y="22"/>
                  </a:lnTo>
                  <a:lnTo>
                    <a:pt x="121" y="34"/>
                  </a:lnTo>
                  <a:lnTo>
                    <a:pt x="99" y="45"/>
                  </a:lnTo>
                  <a:lnTo>
                    <a:pt x="88" y="45"/>
                  </a:lnTo>
                  <a:lnTo>
                    <a:pt x="66" y="57"/>
                  </a:lnTo>
                  <a:lnTo>
                    <a:pt x="55" y="68"/>
                  </a:lnTo>
                  <a:lnTo>
                    <a:pt x="55" y="79"/>
                  </a:lnTo>
                  <a:lnTo>
                    <a:pt x="44" y="79"/>
                  </a:lnTo>
                  <a:lnTo>
                    <a:pt x="44" y="90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63" name="Freeform 1287">
              <a:extLst>
                <a:ext uri="{FF2B5EF4-FFF2-40B4-BE49-F238E27FC236}">
                  <a16:creationId xmlns:a16="http://schemas.microsoft.com/office/drawing/2014/main" id="{6522283A-59DA-A00B-6BA2-232226204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3021"/>
              <a:ext cx="43" cy="162"/>
            </a:xfrm>
            <a:custGeom>
              <a:avLst/>
              <a:gdLst>
                <a:gd name="T0" fmla="*/ 11 w 389"/>
                <a:gd name="T1" fmla="*/ 101 h 1459"/>
                <a:gd name="T2" fmla="*/ 11 w 389"/>
                <a:gd name="T3" fmla="*/ 123 h 1459"/>
                <a:gd name="T4" fmla="*/ 66 w 389"/>
                <a:gd name="T5" fmla="*/ 167 h 1459"/>
                <a:gd name="T6" fmla="*/ 110 w 389"/>
                <a:gd name="T7" fmla="*/ 190 h 1459"/>
                <a:gd name="T8" fmla="*/ 132 w 389"/>
                <a:gd name="T9" fmla="*/ 223 h 1459"/>
                <a:gd name="T10" fmla="*/ 145 w 389"/>
                <a:gd name="T11" fmla="*/ 268 h 1459"/>
                <a:gd name="T12" fmla="*/ 145 w 389"/>
                <a:gd name="T13" fmla="*/ 312 h 1459"/>
                <a:gd name="T14" fmla="*/ 156 w 389"/>
                <a:gd name="T15" fmla="*/ 357 h 1459"/>
                <a:gd name="T16" fmla="*/ 156 w 389"/>
                <a:gd name="T17" fmla="*/ 423 h 1459"/>
                <a:gd name="T18" fmla="*/ 156 w 389"/>
                <a:gd name="T19" fmla="*/ 480 h 1459"/>
                <a:gd name="T20" fmla="*/ 145 w 389"/>
                <a:gd name="T21" fmla="*/ 513 h 1459"/>
                <a:gd name="T22" fmla="*/ 132 w 389"/>
                <a:gd name="T23" fmla="*/ 546 h 1459"/>
                <a:gd name="T24" fmla="*/ 145 w 389"/>
                <a:gd name="T25" fmla="*/ 601 h 1459"/>
                <a:gd name="T26" fmla="*/ 145 w 389"/>
                <a:gd name="T27" fmla="*/ 658 h 1459"/>
                <a:gd name="T28" fmla="*/ 167 w 389"/>
                <a:gd name="T29" fmla="*/ 680 h 1459"/>
                <a:gd name="T30" fmla="*/ 167 w 389"/>
                <a:gd name="T31" fmla="*/ 746 h 1459"/>
                <a:gd name="T32" fmla="*/ 167 w 389"/>
                <a:gd name="T33" fmla="*/ 836 h 1459"/>
                <a:gd name="T34" fmla="*/ 167 w 389"/>
                <a:gd name="T35" fmla="*/ 903 h 1459"/>
                <a:gd name="T36" fmla="*/ 189 w 389"/>
                <a:gd name="T37" fmla="*/ 936 h 1459"/>
                <a:gd name="T38" fmla="*/ 200 w 389"/>
                <a:gd name="T39" fmla="*/ 980 h 1459"/>
                <a:gd name="T40" fmla="*/ 200 w 389"/>
                <a:gd name="T41" fmla="*/ 1025 h 1459"/>
                <a:gd name="T42" fmla="*/ 200 w 389"/>
                <a:gd name="T43" fmla="*/ 1081 h 1459"/>
                <a:gd name="T44" fmla="*/ 200 w 389"/>
                <a:gd name="T45" fmla="*/ 1147 h 1459"/>
                <a:gd name="T46" fmla="*/ 211 w 389"/>
                <a:gd name="T47" fmla="*/ 1215 h 1459"/>
                <a:gd name="T48" fmla="*/ 222 w 389"/>
                <a:gd name="T49" fmla="*/ 1259 h 1459"/>
                <a:gd name="T50" fmla="*/ 222 w 389"/>
                <a:gd name="T51" fmla="*/ 1303 h 1459"/>
                <a:gd name="T52" fmla="*/ 244 w 389"/>
                <a:gd name="T53" fmla="*/ 1337 h 1459"/>
                <a:gd name="T54" fmla="*/ 266 w 389"/>
                <a:gd name="T55" fmla="*/ 1381 h 1459"/>
                <a:gd name="T56" fmla="*/ 300 w 389"/>
                <a:gd name="T57" fmla="*/ 1415 h 1459"/>
                <a:gd name="T58" fmla="*/ 311 w 389"/>
                <a:gd name="T59" fmla="*/ 1448 h 1459"/>
                <a:gd name="T60" fmla="*/ 356 w 389"/>
                <a:gd name="T61" fmla="*/ 1459 h 1459"/>
                <a:gd name="T62" fmla="*/ 389 w 389"/>
                <a:gd name="T63" fmla="*/ 1448 h 1459"/>
                <a:gd name="T64" fmla="*/ 378 w 389"/>
                <a:gd name="T65" fmla="*/ 1415 h 1459"/>
                <a:gd name="T66" fmla="*/ 356 w 389"/>
                <a:gd name="T67" fmla="*/ 1381 h 1459"/>
                <a:gd name="T68" fmla="*/ 345 w 389"/>
                <a:gd name="T69" fmla="*/ 1348 h 1459"/>
                <a:gd name="T70" fmla="*/ 334 w 389"/>
                <a:gd name="T71" fmla="*/ 1303 h 1459"/>
                <a:gd name="T72" fmla="*/ 311 w 389"/>
                <a:gd name="T73" fmla="*/ 1237 h 1459"/>
                <a:gd name="T74" fmla="*/ 289 w 389"/>
                <a:gd name="T75" fmla="*/ 1169 h 1459"/>
                <a:gd name="T76" fmla="*/ 277 w 389"/>
                <a:gd name="T77" fmla="*/ 1103 h 1459"/>
                <a:gd name="T78" fmla="*/ 277 w 389"/>
                <a:gd name="T79" fmla="*/ 1059 h 1459"/>
                <a:gd name="T80" fmla="*/ 277 w 389"/>
                <a:gd name="T81" fmla="*/ 1002 h 1459"/>
                <a:gd name="T82" fmla="*/ 277 w 389"/>
                <a:gd name="T83" fmla="*/ 980 h 1459"/>
                <a:gd name="T84" fmla="*/ 255 w 389"/>
                <a:gd name="T85" fmla="*/ 947 h 1459"/>
                <a:gd name="T86" fmla="*/ 244 w 389"/>
                <a:gd name="T87" fmla="*/ 903 h 1459"/>
                <a:gd name="T88" fmla="*/ 233 w 389"/>
                <a:gd name="T89" fmla="*/ 825 h 1459"/>
                <a:gd name="T90" fmla="*/ 233 w 389"/>
                <a:gd name="T91" fmla="*/ 735 h 1459"/>
                <a:gd name="T92" fmla="*/ 222 w 389"/>
                <a:gd name="T93" fmla="*/ 680 h 1459"/>
                <a:gd name="T94" fmla="*/ 211 w 389"/>
                <a:gd name="T95" fmla="*/ 636 h 1459"/>
                <a:gd name="T96" fmla="*/ 211 w 389"/>
                <a:gd name="T97" fmla="*/ 568 h 1459"/>
                <a:gd name="T98" fmla="*/ 233 w 389"/>
                <a:gd name="T99" fmla="*/ 502 h 1459"/>
                <a:gd name="T100" fmla="*/ 233 w 389"/>
                <a:gd name="T101" fmla="*/ 423 h 1459"/>
                <a:gd name="T102" fmla="*/ 233 w 389"/>
                <a:gd name="T103" fmla="*/ 335 h 1459"/>
                <a:gd name="T104" fmla="*/ 211 w 389"/>
                <a:gd name="T105" fmla="*/ 279 h 1459"/>
                <a:gd name="T106" fmla="*/ 211 w 389"/>
                <a:gd name="T107" fmla="*/ 223 h 1459"/>
                <a:gd name="T108" fmla="*/ 189 w 389"/>
                <a:gd name="T109" fmla="*/ 179 h 1459"/>
                <a:gd name="T110" fmla="*/ 167 w 389"/>
                <a:gd name="T111" fmla="*/ 145 h 1459"/>
                <a:gd name="T112" fmla="*/ 178 w 389"/>
                <a:gd name="T113" fmla="*/ 79 h 1459"/>
                <a:gd name="T114" fmla="*/ 200 w 389"/>
                <a:gd name="T115" fmla="*/ 22 h 1459"/>
                <a:gd name="T116" fmla="*/ 178 w 389"/>
                <a:gd name="T117" fmla="*/ 11 h 1459"/>
                <a:gd name="T118" fmla="*/ 99 w 389"/>
                <a:gd name="T119" fmla="*/ 45 h 1459"/>
                <a:gd name="T120" fmla="*/ 55 w 389"/>
                <a:gd name="T121" fmla="*/ 79 h 1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" h="1459">
                  <a:moveTo>
                    <a:pt x="44" y="90"/>
                  </a:moveTo>
                  <a:lnTo>
                    <a:pt x="33" y="101"/>
                  </a:lnTo>
                  <a:lnTo>
                    <a:pt x="22" y="101"/>
                  </a:lnTo>
                  <a:lnTo>
                    <a:pt x="11" y="101"/>
                  </a:lnTo>
                  <a:lnTo>
                    <a:pt x="11" y="112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11" y="123"/>
                  </a:lnTo>
                  <a:lnTo>
                    <a:pt x="22" y="134"/>
                  </a:lnTo>
                  <a:lnTo>
                    <a:pt x="33" y="145"/>
                  </a:lnTo>
                  <a:lnTo>
                    <a:pt x="55" y="156"/>
                  </a:lnTo>
                  <a:lnTo>
                    <a:pt x="66" y="167"/>
                  </a:lnTo>
                  <a:lnTo>
                    <a:pt x="88" y="167"/>
                  </a:lnTo>
                  <a:lnTo>
                    <a:pt x="99" y="179"/>
                  </a:lnTo>
                  <a:lnTo>
                    <a:pt x="110" y="179"/>
                  </a:lnTo>
                  <a:lnTo>
                    <a:pt x="110" y="190"/>
                  </a:lnTo>
                  <a:lnTo>
                    <a:pt x="110" y="201"/>
                  </a:lnTo>
                  <a:lnTo>
                    <a:pt x="121" y="212"/>
                  </a:lnTo>
                  <a:lnTo>
                    <a:pt x="132" y="212"/>
                  </a:lnTo>
                  <a:lnTo>
                    <a:pt x="132" y="223"/>
                  </a:lnTo>
                  <a:lnTo>
                    <a:pt x="132" y="234"/>
                  </a:lnTo>
                  <a:lnTo>
                    <a:pt x="132" y="246"/>
                  </a:lnTo>
                  <a:lnTo>
                    <a:pt x="145" y="257"/>
                  </a:lnTo>
                  <a:lnTo>
                    <a:pt x="145" y="268"/>
                  </a:lnTo>
                  <a:lnTo>
                    <a:pt x="145" y="279"/>
                  </a:lnTo>
                  <a:lnTo>
                    <a:pt x="145" y="290"/>
                  </a:lnTo>
                  <a:lnTo>
                    <a:pt x="145" y="301"/>
                  </a:lnTo>
                  <a:lnTo>
                    <a:pt x="145" y="312"/>
                  </a:lnTo>
                  <a:lnTo>
                    <a:pt x="156" y="312"/>
                  </a:lnTo>
                  <a:lnTo>
                    <a:pt x="156" y="324"/>
                  </a:lnTo>
                  <a:lnTo>
                    <a:pt x="156" y="346"/>
                  </a:lnTo>
                  <a:lnTo>
                    <a:pt x="156" y="357"/>
                  </a:lnTo>
                  <a:lnTo>
                    <a:pt x="156" y="368"/>
                  </a:lnTo>
                  <a:lnTo>
                    <a:pt x="156" y="390"/>
                  </a:lnTo>
                  <a:lnTo>
                    <a:pt x="156" y="401"/>
                  </a:lnTo>
                  <a:lnTo>
                    <a:pt x="156" y="423"/>
                  </a:lnTo>
                  <a:lnTo>
                    <a:pt x="156" y="434"/>
                  </a:lnTo>
                  <a:lnTo>
                    <a:pt x="156" y="446"/>
                  </a:lnTo>
                  <a:lnTo>
                    <a:pt x="156" y="469"/>
                  </a:lnTo>
                  <a:lnTo>
                    <a:pt x="156" y="480"/>
                  </a:lnTo>
                  <a:lnTo>
                    <a:pt x="145" y="480"/>
                  </a:lnTo>
                  <a:lnTo>
                    <a:pt x="145" y="491"/>
                  </a:lnTo>
                  <a:lnTo>
                    <a:pt x="145" y="502"/>
                  </a:lnTo>
                  <a:lnTo>
                    <a:pt x="145" y="513"/>
                  </a:lnTo>
                  <a:lnTo>
                    <a:pt x="145" y="524"/>
                  </a:lnTo>
                  <a:lnTo>
                    <a:pt x="132" y="524"/>
                  </a:lnTo>
                  <a:lnTo>
                    <a:pt x="132" y="535"/>
                  </a:lnTo>
                  <a:lnTo>
                    <a:pt x="132" y="546"/>
                  </a:lnTo>
                  <a:lnTo>
                    <a:pt x="132" y="568"/>
                  </a:lnTo>
                  <a:lnTo>
                    <a:pt x="145" y="579"/>
                  </a:lnTo>
                  <a:lnTo>
                    <a:pt x="145" y="590"/>
                  </a:lnTo>
                  <a:lnTo>
                    <a:pt x="145" y="601"/>
                  </a:lnTo>
                  <a:lnTo>
                    <a:pt x="145" y="613"/>
                  </a:lnTo>
                  <a:lnTo>
                    <a:pt x="145" y="624"/>
                  </a:lnTo>
                  <a:lnTo>
                    <a:pt x="145" y="647"/>
                  </a:lnTo>
                  <a:lnTo>
                    <a:pt x="145" y="658"/>
                  </a:lnTo>
                  <a:lnTo>
                    <a:pt x="156" y="658"/>
                  </a:lnTo>
                  <a:lnTo>
                    <a:pt x="156" y="669"/>
                  </a:lnTo>
                  <a:lnTo>
                    <a:pt x="156" y="680"/>
                  </a:lnTo>
                  <a:lnTo>
                    <a:pt x="167" y="680"/>
                  </a:lnTo>
                  <a:lnTo>
                    <a:pt x="167" y="691"/>
                  </a:lnTo>
                  <a:lnTo>
                    <a:pt x="167" y="713"/>
                  </a:lnTo>
                  <a:lnTo>
                    <a:pt x="167" y="735"/>
                  </a:lnTo>
                  <a:lnTo>
                    <a:pt x="167" y="746"/>
                  </a:lnTo>
                  <a:lnTo>
                    <a:pt x="167" y="769"/>
                  </a:lnTo>
                  <a:lnTo>
                    <a:pt x="167" y="791"/>
                  </a:lnTo>
                  <a:lnTo>
                    <a:pt x="167" y="813"/>
                  </a:lnTo>
                  <a:lnTo>
                    <a:pt x="167" y="836"/>
                  </a:lnTo>
                  <a:lnTo>
                    <a:pt x="167" y="858"/>
                  </a:lnTo>
                  <a:lnTo>
                    <a:pt x="167" y="869"/>
                  </a:lnTo>
                  <a:lnTo>
                    <a:pt x="167" y="892"/>
                  </a:lnTo>
                  <a:lnTo>
                    <a:pt x="167" y="903"/>
                  </a:lnTo>
                  <a:lnTo>
                    <a:pt x="178" y="903"/>
                  </a:lnTo>
                  <a:lnTo>
                    <a:pt x="178" y="914"/>
                  </a:lnTo>
                  <a:lnTo>
                    <a:pt x="189" y="925"/>
                  </a:lnTo>
                  <a:lnTo>
                    <a:pt x="189" y="936"/>
                  </a:lnTo>
                  <a:lnTo>
                    <a:pt x="189" y="947"/>
                  </a:lnTo>
                  <a:lnTo>
                    <a:pt x="200" y="958"/>
                  </a:lnTo>
                  <a:lnTo>
                    <a:pt x="200" y="969"/>
                  </a:lnTo>
                  <a:lnTo>
                    <a:pt x="200" y="980"/>
                  </a:lnTo>
                  <a:lnTo>
                    <a:pt x="200" y="991"/>
                  </a:lnTo>
                  <a:lnTo>
                    <a:pt x="200" y="1002"/>
                  </a:lnTo>
                  <a:lnTo>
                    <a:pt x="200" y="1013"/>
                  </a:lnTo>
                  <a:lnTo>
                    <a:pt x="200" y="1025"/>
                  </a:lnTo>
                  <a:lnTo>
                    <a:pt x="200" y="1037"/>
                  </a:lnTo>
                  <a:lnTo>
                    <a:pt x="200" y="1048"/>
                  </a:lnTo>
                  <a:lnTo>
                    <a:pt x="200" y="1070"/>
                  </a:lnTo>
                  <a:lnTo>
                    <a:pt x="200" y="1081"/>
                  </a:lnTo>
                  <a:lnTo>
                    <a:pt x="200" y="1103"/>
                  </a:lnTo>
                  <a:lnTo>
                    <a:pt x="200" y="1114"/>
                  </a:lnTo>
                  <a:lnTo>
                    <a:pt x="200" y="1136"/>
                  </a:lnTo>
                  <a:lnTo>
                    <a:pt x="200" y="1147"/>
                  </a:lnTo>
                  <a:lnTo>
                    <a:pt x="200" y="1169"/>
                  </a:lnTo>
                  <a:lnTo>
                    <a:pt x="200" y="1180"/>
                  </a:lnTo>
                  <a:lnTo>
                    <a:pt x="200" y="1203"/>
                  </a:lnTo>
                  <a:lnTo>
                    <a:pt x="211" y="1215"/>
                  </a:lnTo>
                  <a:lnTo>
                    <a:pt x="211" y="1226"/>
                  </a:lnTo>
                  <a:lnTo>
                    <a:pt x="211" y="1237"/>
                  </a:lnTo>
                  <a:lnTo>
                    <a:pt x="222" y="1248"/>
                  </a:lnTo>
                  <a:lnTo>
                    <a:pt x="222" y="1259"/>
                  </a:lnTo>
                  <a:lnTo>
                    <a:pt x="222" y="1270"/>
                  </a:lnTo>
                  <a:lnTo>
                    <a:pt x="222" y="1281"/>
                  </a:lnTo>
                  <a:lnTo>
                    <a:pt x="222" y="1292"/>
                  </a:lnTo>
                  <a:lnTo>
                    <a:pt x="222" y="1303"/>
                  </a:lnTo>
                  <a:lnTo>
                    <a:pt x="233" y="1303"/>
                  </a:lnTo>
                  <a:lnTo>
                    <a:pt x="233" y="1314"/>
                  </a:lnTo>
                  <a:lnTo>
                    <a:pt x="244" y="1326"/>
                  </a:lnTo>
                  <a:lnTo>
                    <a:pt x="244" y="1337"/>
                  </a:lnTo>
                  <a:lnTo>
                    <a:pt x="255" y="1348"/>
                  </a:lnTo>
                  <a:lnTo>
                    <a:pt x="255" y="1359"/>
                  </a:lnTo>
                  <a:lnTo>
                    <a:pt x="266" y="1370"/>
                  </a:lnTo>
                  <a:lnTo>
                    <a:pt x="266" y="1381"/>
                  </a:lnTo>
                  <a:lnTo>
                    <a:pt x="277" y="1392"/>
                  </a:lnTo>
                  <a:lnTo>
                    <a:pt x="289" y="1404"/>
                  </a:lnTo>
                  <a:lnTo>
                    <a:pt x="289" y="1415"/>
                  </a:lnTo>
                  <a:lnTo>
                    <a:pt x="300" y="1415"/>
                  </a:lnTo>
                  <a:lnTo>
                    <a:pt x="300" y="1426"/>
                  </a:lnTo>
                  <a:lnTo>
                    <a:pt x="311" y="1426"/>
                  </a:lnTo>
                  <a:lnTo>
                    <a:pt x="311" y="1437"/>
                  </a:lnTo>
                  <a:lnTo>
                    <a:pt x="311" y="1448"/>
                  </a:lnTo>
                  <a:lnTo>
                    <a:pt x="322" y="1459"/>
                  </a:lnTo>
                  <a:lnTo>
                    <a:pt x="334" y="1459"/>
                  </a:lnTo>
                  <a:lnTo>
                    <a:pt x="345" y="1459"/>
                  </a:lnTo>
                  <a:lnTo>
                    <a:pt x="356" y="1459"/>
                  </a:lnTo>
                  <a:lnTo>
                    <a:pt x="367" y="1459"/>
                  </a:lnTo>
                  <a:lnTo>
                    <a:pt x="378" y="1459"/>
                  </a:lnTo>
                  <a:lnTo>
                    <a:pt x="378" y="1448"/>
                  </a:lnTo>
                  <a:lnTo>
                    <a:pt x="389" y="1448"/>
                  </a:lnTo>
                  <a:lnTo>
                    <a:pt x="389" y="1437"/>
                  </a:lnTo>
                  <a:lnTo>
                    <a:pt x="378" y="1437"/>
                  </a:lnTo>
                  <a:lnTo>
                    <a:pt x="378" y="1426"/>
                  </a:lnTo>
                  <a:lnTo>
                    <a:pt x="378" y="1415"/>
                  </a:lnTo>
                  <a:lnTo>
                    <a:pt x="367" y="1415"/>
                  </a:lnTo>
                  <a:lnTo>
                    <a:pt x="367" y="1404"/>
                  </a:lnTo>
                  <a:lnTo>
                    <a:pt x="367" y="1392"/>
                  </a:lnTo>
                  <a:lnTo>
                    <a:pt x="356" y="1381"/>
                  </a:lnTo>
                  <a:lnTo>
                    <a:pt x="356" y="1370"/>
                  </a:lnTo>
                  <a:lnTo>
                    <a:pt x="345" y="1370"/>
                  </a:lnTo>
                  <a:lnTo>
                    <a:pt x="345" y="1359"/>
                  </a:lnTo>
                  <a:lnTo>
                    <a:pt x="345" y="1348"/>
                  </a:lnTo>
                  <a:lnTo>
                    <a:pt x="345" y="1337"/>
                  </a:lnTo>
                  <a:lnTo>
                    <a:pt x="334" y="1326"/>
                  </a:lnTo>
                  <a:lnTo>
                    <a:pt x="334" y="1314"/>
                  </a:lnTo>
                  <a:lnTo>
                    <a:pt x="334" y="1303"/>
                  </a:lnTo>
                  <a:lnTo>
                    <a:pt x="322" y="1292"/>
                  </a:lnTo>
                  <a:lnTo>
                    <a:pt x="322" y="1281"/>
                  </a:lnTo>
                  <a:lnTo>
                    <a:pt x="322" y="1259"/>
                  </a:lnTo>
                  <a:lnTo>
                    <a:pt x="311" y="1237"/>
                  </a:lnTo>
                  <a:lnTo>
                    <a:pt x="311" y="1215"/>
                  </a:lnTo>
                  <a:lnTo>
                    <a:pt x="300" y="1203"/>
                  </a:lnTo>
                  <a:lnTo>
                    <a:pt x="300" y="1192"/>
                  </a:lnTo>
                  <a:lnTo>
                    <a:pt x="289" y="1169"/>
                  </a:lnTo>
                  <a:lnTo>
                    <a:pt x="289" y="1158"/>
                  </a:lnTo>
                  <a:lnTo>
                    <a:pt x="289" y="1136"/>
                  </a:lnTo>
                  <a:lnTo>
                    <a:pt x="277" y="1125"/>
                  </a:lnTo>
                  <a:lnTo>
                    <a:pt x="277" y="1103"/>
                  </a:lnTo>
                  <a:lnTo>
                    <a:pt x="277" y="1092"/>
                  </a:lnTo>
                  <a:lnTo>
                    <a:pt x="277" y="1081"/>
                  </a:lnTo>
                  <a:lnTo>
                    <a:pt x="277" y="1070"/>
                  </a:lnTo>
                  <a:lnTo>
                    <a:pt x="277" y="1059"/>
                  </a:lnTo>
                  <a:lnTo>
                    <a:pt x="277" y="1048"/>
                  </a:lnTo>
                  <a:lnTo>
                    <a:pt x="277" y="1025"/>
                  </a:lnTo>
                  <a:lnTo>
                    <a:pt x="277" y="1013"/>
                  </a:lnTo>
                  <a:lnTo>
                    <a:pt x="277" y="1002"/>
                  </a:lnTo>
                  <a:lnTo>
                    <a:pt x="289" y="1002"/>
                  </a:lnTo>
                  <a:lnTo>
                    <a:pt x="289" y="991"/>
                  </a:lnTo>
                  <a:lnTo>
                    <a:pt x="277" y="991"/>
                  </a:lnTo>
                  <a:lnTo>
                    <a:pt x="277" y="980"/>
                  </a:lnTo>
                  <a:lnTo>
                    <a:pt x="266" y="969"/>
                  </a:lnTo>
                  <a:lnTo>
                    <a:pt x="266" y="958"/>
                  </a:lnTo>
                  <a:lnTo>
                    <a:pt x="266" y="947"/>
                  </a:lnTo>
                  <a:lnTo>
                    <a:pt x="255" y="947"/>
                  </a:lnTo>
                  <a:lnTo>
                    <a:pt x="255" y="936"/>
                  </a:lnTo>
                  <a:lnTo>
                    <a:pt x="255" y="925"/>
                  </a:lnTo>
                  <a:lnTo>
                    <a:pt x="244" y="914"/>
                  </a:lnTo>
                  <a:lnTo>
                    <a:pt x="244" y="903"/>
                  </a:lnTo>
                  <a:lnTo>
                    <a:pt x="244" y="880"/>
                  </a:lnTo>
                  <a:lnTo>
                    <a:pt x="233" y="858"/>
                  </a:lnTo>
                  <a:lnTo>
                    <a:pt x="233" y="847"/>
                  </a:lnTo>
                  <a:lnTo>
                    <a:pt x="233" y="825"/>
                  </a:lnTo>
                  <a:lnTo>
                    <a:pt x="233" y="802"/>
                  </a:lnTo>
                  <a:lnTo>
                    <a:pt x="233" y="780"/>
                  </a:lnTo>
                  <a:lnTo>
                    <a:pt x="233" y="758"/>
                  </a:lnTo>
                  <a:lnTo>
                    <a:pt x="233" y="735"/>
                  </a:lnTo>
                  <a:lnTo>
                    <a:pt x="233" y="724"/>
                  </a:lnTo>
                  <a:lnTo>
                    <a:pt x="233" y="702"/>
                  </a:lnTo>
                  <a:lnTo>
                    <a:pt x="222" y="691"/>
                  </a:lnTo>
                  <a:lnTo>
                    <a:pt x="222" y="680"/>
                  </a:lnTo>
                  <a:lnTo>
                    <a:pt x="211" y="680"/>
                  </a:lnTo>
                  <a:lnTo>
                    <a:pt x="211" y="669"/>
                  </a:lnTo>
                  <a:lnTo>
                    <a:pt x="211" y="647"/>
                  </a:lnTo>
                  <a:lnTo>
                    <a:pt x="211" y="636"/>
                  </a:lnTo>
                  <a:lnTo>
                    <a:pt x="211" y="613"/>
                  </a:lnTo>
                  <a:lnTo>
                    <a:pt x="211" y="601"/>
                  </a:lnTo>
                  <a:lnTo>
                    <a:pt x="211" y="579"/>
                  </a:lnTo>
                  <a:lnTo>
                    <a:pt x="211" y="568"/>
                  </a:lnTo>
                  <a:lnTo>
                    <a:pt x="211" y="557"/>
                  </a:lnTo>
                  <a:lnTo>
                    <a:pt x="222" y="535"/>
                  </a:lnTo>
                  <a:lnTo>
                    <a:pt x="233" y="524"/>
                  </a:lnTo>
                  <a:lnTo>
                    <a:pt x="233" y="502"/>
                  </a:lnTo>
                  <a:lnTo>
                    <a:pt x="233" y="480"/>
                  </a:lnTo>
                  <a:lnTo>
                    <a:pt x="233" y="469"/>
                  </a:lnTo>
                  <a:lnTo>
                    <a:pt x="233" y="446"/>
                  </a:lnTo>
                  <a:lnTo>
                    <a:pt x="233" y="423"/>
                  </a:lnTo>
                  <a:lnTo>
                    <a:pt x="233" y="401"/>
                  </a:lnTo>
                  <a:lnTo>
                    <a:pt x="233" y="379"/>
                  </a:lnTo>
                  <a:lnTo>
                    <a:pt x="233" y="357"/>
                  </a:lnTo>
                  <a:lnTo>
                    <a:pt x="233" y="335"/>
                  </a:lnTo>
                  <a:lnTo>
                    <a:pt x="222" y="312"/>
                  </a:lnTo>
                  <a:lnTo>
                    <a:pt x="222" y="301"/>
                  </a:lnTo>
                  <a:lnTo>
                    <a:pt x="222" y="290"/>
                  </a:lnTo>
                  <a:lnTo>
                    <a:pt x="211" y="279"/>
                  </a:lnTo>
                  <a:lnTo>
                    <a:pt x="211" y="268"/>
                  </a:lnTo>
                  <a:lnTo>
                    <a:pt x="211" y="246"/>
                  </a:lnTo>
                  <a:lnTo>
                    <a:pt x="211" y="234"/>
                  </a:lnTo>
                  <a:lnTo>
                    <a:pt x="211" y="223"/>
                  </a:lnTo>
                  <a:lnTo>
                    <a:pt x="200" y="212"/>
                  </a:lnTo>
                  <a:lnTo>
                    <a:pt x="200" y="201"/>
                  </a:lnTo>
                  <a:lnTo>
                    <a:pt x="189" y="190"/>
                  </a:lnTo>
                  <a:lnTo>
                    <a:pt x="189" y="179"/>
                  </a:lnTo>
                  <a:lnTo>
                    <a:pt x="178" y="167"/>
                  </a:lnTo>
                  <a:lnTo>
                    <a:pt x="178" y="156"/>
                  </a:lnTo>
                  <a:lnTo>
                    <a:pt x="167" y="156"/>
                  </a:lnTo>
                  <a:lnTo>
                    <a:pt x="167" y="145"/>
                  </a:lnTo>
                  <a:lnTo>
                    <a:pt x="167" y="134"/>
                  </a:lnTo>
                  <a:lnTo>
                    <a:pt x="167" y="112"/>
                  </a:lnTo>
                  <a:lnTo>
                    <a:pt x="178" y="101"/>
                  </a:lnTo>
                  <a:lnTo>
                    <a:pt x="178" y="79"/>
                  </a:lnTo>
                  <a:lnTo>
                    <a:pt x="189" y="68"/>
                  </a:lnTo>
                  <a:lnTo>
                    <a:pt x="189" y="57"/>
                  </a:lnTo>
                  <a:lnTo>
                    <a:pt x="200" y="34"/>
                  </a:lnTo>
                  <a:lnTo>
                    <a:pt x="200" y="22"/>
                  </a:lnTo>
                  <a:lnTo>
                    <a:pt x="200" y="11"/>
                  </a:lnTo>
                  <a:lnTo>
                    <a:pt x="200" y="0"/>
                  </a:lnTo>
                  <a:lnTo>
                    <a:pt x="189" y="0"/>
                  </a:lnTo>
                  <a:lnTo>
                    <a:pt x="178" y="11"/>
                  </a:lnTo>
                  <a:lnTo>
                    <a:pt x="156" y="11"/>
                  </a:lnTo>
                  <a:lnTo>
                    <a:pt x="145" y="22"/>
                  </a:lnTo>
                  <a:lnTo>
                    <a:pt x="121" y="34"/>
                  </a:lnTo>
                  <a:lnTo>
                    <a:pt x="99" y="45"/>
                  </a:lnTo>
                  <a:lnTo>
                    <a:pt x="88" y="45"/>
                  </a:lnTo>
                  <a:lnTo>
                    <a:pt x="66" y="57"/>
                  </a:lnTo>
                  <a:lnTo>
                    <a:pt x="55" y="68"/>
                  </a:lnTo>
                  <a:lnTo>
                    <a:pt x="55" y="79"/>
                  </a:lnTo>
                  <a:lnTo>
                    <a:pt x="44" y="79"/>
                  </a:lnTo>
                  <a:lnTo>
                    <a:pt x="44" y="90"/>
                  </a:lnTo>
                </a:path>
              </a:pathLst>
            </a:custGeom>
            <a:noFill/>
            <a:ln w="0">
              <a:solidFill>
                <a:srgbClr val="E84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64" name="Freeform 1288">
              <a:extLst>
                <a:ext uri="{FF2B5EF4-FFF2-40B4-BE49-F238E27FC236}">
                  <a16:creationId xmlns:a16="http://schemas.microsoft.com/office/drawing/2014/main" id="{0EE3C5C0-970D-B713-848F-13DEE9266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2996"/>
              <a:ext cx="40" cy="80"/>
            </a:xfrm>
            <a:custGeom>
              <a:avLst/>
              <a:gdLst>
                <a:gd name="T0" fmla="*/ 22 w 356"/>
                <a:gd name="T1" fmla="*/ 601 h 713"/>
                <a:gd name="T2" fmla="*/ 22 w 356"/>
                <a:gd name="T3" fmla="*/ 590 h 713"/>
                <a:gd name="T4" fmla="*/ 33 w 356"/>
                <a:gd name="T5" fmla="*/ 568 h 713"/>
                <a:gd name="T6" fmla="*/ 44 w 356"/>
                <a:gd name="T7" fmla="*/ 546 h 713"/>
                <a:gd name="T8" fmla="*/ 55 w 356"/>
                <a:gd name="T9" fmla="*/ 512 h 713"/>
                <a:gd name="T10" fmla="*/ 77 w 356"/>
                <a:gd name="T11" fmla="*/ 501 h 713"/>
                <a:gd name="T12" fmla="*/ 100 w 356"/>
                <a:gd name="T13" fmla="*/ 468 h 713"/>
                <a:gd name="T14" fmla="*/ 122 w 356"/>
                <a:gd name="T15" fmla="*/ 456 h 713"/>
                <a:gd name="T16" fmla="*/ 134 w 356"/>
                <a:gd name="T17" fmla="*/ 423 h 713"/>
                <a:gd name="T18" fmla="*/ 145 w 356"/>
                <a:gd name="T19" fmla="*/ 389 h 713"/>
                <a:gd name="T20" fmla="*/ 145 w 356"/>
                <a:gd name="T21" fmla="*/ 356 h 713"/>
                <a:gd name="T22" fmla="*/ 156 w 356"/>
                <a:gd name="T23" fmla="*/ 334 h 713"/>
                <a:gd name="T24" fmla="*/ 167 w 356"/>
                <a:gd name="T25" fmla="*/ 312 h 713"/>
                <a:gd name="T26" fmla="*/ 167 w 356"/>
                <a:gd name="T27" fmla="*/ 267 h 713"/>
                <a:gd name="T28" fmla="*/ 178 w 356"/>
                <a:gd name="T29" fmla="*/ 222 h 713"/>
                <a:gd name="T30" fmla="*/ 178 w 356"/>
                <a:gd name="T31" fmla="*/ 189 h 713"/>
                <a:gd name="T32" fmla="*/ 156 w 356"/>
                <a:gd name="T33" fmla="*/ 178 h 713"/>
                <a:gd name="T34" fmla="*/ 122 w 356"/>
                <a:gd name="T35" fmla="*/ 178 h 713"/>
                <a:gd name="T36" fmla="*/ 134 w 356"/>
                <a:gd name="T37" fmla="*/ 156 h 713"/>
                <a:gd name="T38" fmla="*/ 156 w 356"/>
                <a:gd name="T39" fmla="*/ 134 h 713"/>
                <a:gd name="T40" fmla="*/ 189 w 356"/>
                <a:gd name="T41" fmla="*/ 123 h 713"/>
                <a:gd name="T42" fmla="*/ 211 w 356"/>
                <a:gd name="T43" fmla="*/ 112 h 713"/>
                <a:gd name="T44" fmla="*/ 234 w 356"/>
                <a:gd name="T45" fmla="*/ 101 h 713"/>
                <a:gd name="T46" fmla="*/ 256 w 356"/>
                <a:gd name="T47" fmla="*/ 89 h 713"/>
                <a:gd name="T48" fmla="*/ 278 w 356"/>
                <a:gd name="T49" fmla="*/ 66 h 713"/>
                <a:gd name="T50" fmla="*/ 311 w 356"/>
                <a:gd name="T51" fmla="*/ 44 h 713"/>
                <a:gd name="T52" fmla="*/ 345 w 356"/>
                <a:gd name="T53" fmla="*/ 11 h 713"/>
                <a:gd name="T54" fmla="*/ 345 w 356"/>
                <a:gd name="T55" fmla="*/ 22 h 713"/>
                <a:gd name="T56" fmla="*/ 322 w 356"/>
                <a:gd name="T57" fmla="*/ 66 h 713"/>
                <a:gd name="T58" fmla="*/ 289 w 356"/>
                <a:gd name="T59" fmla="*/ 112 h 713"/>
                <a:gd name="T60" fmla="*/ 278 w 356"/>
                <a:gd name="T61" fmla="*/ 156 h 713"/>
                <a:gd name="T62" fmla="*/ 267 w 356"/>
                <a:gd name="T63" fmla="*/ 178 h 713"/>
                <a:gd name="T64" fmla="*/ 256 w 356"/>
                <a:gd name="T65" fmla="*/ 211 h 713"/>
                <a:gd name="T66" fmla="*/ 245 w 356"/>
                <a:gd name="T67" fmla="*/ 233 h 713"/>
                <a:gd name="T68" fmla="*/ 245 w 356"/>
                <a:gd name="T69" fmla="*/ 279 h 713"/>
                <a:gd name="T70" fmla="*/ 234 w 356"/>
                <a:gd name="T71" fmla="*/ 312 h 713"/>
                <a:gd name="T72" fmla="*/ 222 w 356"/>
                <a:gd name="T73" fmla="*/ 345 h 713"/>
                <a:gd name="T74" fmla="*/ 211 w 356"/>
                <a:gd name="T75" fmla="*/ 378 h 713"/>
                <a:gd name="T76" fmla="*/ 200 w 356"/>
                <a:gd name="T77" fmla="*/ 401 h 713"/>
                <a:gd name="T78" fmla="*/ 189 w 356"/>
                <a:gd name="T79" fmla="*/ 423 h 713"/>
                <a:gd name="T80" fmla="*/ 189 w 356"/>
                <a:gd name="T81" fmla="*/ 456 h 713"/>
                <a:gd name="T82" fmla="*/ 178 w 356"/>
                <a:gd name="T83" fmla="*/ 479 h 713"/>
                <a:gd name="T84" fmla="*/ 156 w 356"/>
                <a:gd name="T85" fmla="*/ 501 h 713"/>
                <a:gd name="T86" fmla="*/ 134 w 356"/>
                <a:gd name="T87" fmla="*/ 512 h 713"/>
                <a:gd name="T88" fmla="*/ 122 w 356"/>
                <a:gd name="T89" fmla="*/ 546 h 713"/>
                <a:gd name="T90" fmla="*/ 111 w 356"/>
                <a:gd name="T91" fmla="*/ 568 h 713"/>
                <a:gd name="T92" fmla="*/ 100 w 356"/>
                <a:gd name="T93" fmla="*/ 601 h 713"/>
                <a:gd name="T94" fmla="*/ 89 w 356"/>
                <a:gd name="T95" fmla="*/ 634 h 713"/>
                <a:gd name="T96" fmla="*/ 66 w 356"/>
                <a:gd name="T97" fmla="*/ 645 h 713"/>
                <a:gd name="T98" fmla="*/ 55 w 356"/>
                <a:gd name="T99" fmla="*/ 668 h 713"/>
                <a:gd name="T100" fmla="*/ 22 w 356"/>
                <a:gd name="T101" fmla="*/ 702 h 713"/>
                <a:gd name="T102" fmla="*/ 11 w 356"/>
                <a:gd name="T103" fmla="*/ 702 h 713"/>
                <a:gd name="T104" fmla="*/ 0 w 356"/>
                <a:gd name="T105" fmla="*/ 680 h 713"/>
                <a:gd name="T106" fmla="*/ 0 w 356"/>
                <a:gd name="T107" fmla="*/ 645 h 713"/>
                <a:gd name="T108" fmla="*/ 11 w 356"/>
                <a:gd name="T109" fmla="*/ 62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6" h="713">
                  <a:moveTo>
                    <a:pt x="22" y="623"/>
                  </a:moveTo>
                  <a:lnTo>
                    <a:pt x="22" y="612"/>
                  </a:lnTo>
                  <a:lnTo>
                    <a:pt x="22" y="601"/>
                  </a:lnTo>
                  <a:lnTo>
                    <a:pt x="11" y="601"/>
                  </a:lnTo>
                  <a:lnTo>
                    <a:pt x="22" y="601"/>
                  </a:lnTo>
                  <a:lnTo>
                    <a:pt x="22" y="590"/>
                  </a:lnTo>
                  <a:lnTo>
                    <a:pt x="22" y="579"/>
                  </a:lnTo>
                  <a:lnTo>
                    <a:pt x="22" y="568"/>
                  </a:lnTo>
                  <a:lnTo>
                    <a:pt x="33" y="568"/>
                  </a:lnTo>
                  <a:lnTo>
                    <a:pt x="33" y="557"/>
                  </a:lnTo>
                  <a:lnTo>
                    <a:pt x="33" y="546"/>
                  </a:lnTo>
                  <a:lnTo>
                    <a:pt x="44" y="546"/>
                  </a:lnTo>
                  <a:lnTo>
                    <a:pt x="44" y="534"/>
                  </a:lnTo>
                  <a:lnTo>
                    <a:pt x="55" y="523"/>
                  </a:lnTo>
                  <a:lnTo>
                    <a:pt x="55" y="512"/>
                  </a:lnTo>
                  <a:lnTo>
                    <a:pt x="66" y="512"/>
                  </a:lnTo>
                  <a:lnTo>
                    <a:pt x="66" y="501"/>
                  </a:lnTo>
                  <a:lnTo>
                    <a:pt x="77" y="501"/>
                  </a:lnTo>
                  <a:lnTo>
                    <a:pt x="77" y="490"/>
                  </a:lnTo>
                  <a:lnTo>
                    <a:pt x="89" y="479"/>
                  </a:lnTo>
                  <a:lnTo>
                    <a:pt x="100" y="468"/>
                  </a:lnTo>
                  <a:lnTo>
                    <a:pt x="111" y="468"/>
                  </a:lnTo>
                  <a:lnTo>
                    <a:pt x="111" y="456"/>
                  </a:lnTo>
                  <a:lnTo>
                    <a:pt x="122" y="456"/>
                  </a:lnTo>
                  <a:lnTo>
                    <a:pt x="122" y="445"/>
                  </a:lnTo>
                  <a:lnTo>
                    <a:pt x="134" y="434"/>
                  </a:lnTo>
                  <a:lnTo>
                    <a:pt x="134" y="423"/>
                  </a:lnTo>
                  <a:lnTo>
                    <a:pt x="145" y="412"/>
                  </a:lnTo>
                  <a:lnTo>
                    <a:pt x="145" y="401"/>
                  </a:lnTo>
                  <a:lnTo>
                    <a:pt x="145" y="389"/>
                  </a:lnTo>
                  <a:lnTo>
                    <a:pt x="145" y="378"/>
                  </a:lnTo>
                  <a:lnTo>
                    <a:pt x="145" y="367"/>
                  </a:lnTo>
                  <a:lnTo>
                    <a:pt x="145" y="356"/>
                  </a:lnTo>
                  <a:lnTo>
                    <a:pt x="145" y="345"/>
                  </a:lnTo>
                  <a:lnTo>
                    <a:pt x="156" y="345"/>
                  </a:lnTo>
                  <a:lnTo>
                    <a:pt x="156" y="334"/>
                  </a:lnTo>
                  <a:lnTo>
                    <a:pt x="167" y="334"/>
                  </a:lnTo>
                  <a:lnTo>
                    <a:pt x="167" y="323"/>
                  </a:lnTo>
                  <a:lnTo>
                    <a:pt x="167" y="312"/>
                  </a:lnTo>
                  <a:lnTo>
                    <a:pt x="167" y="301"/>
                  </a:lnTo>
                  <a:lnTo>
                    <a:pt x="167" y="279"/>
                  </a:lnTo>
                  <a:lnTo>
                    <a:pt x="167" y="267"/>
                  </a:lnTo>
                  <a:lnTo>
                    <a:pt x="178" y="256"/>
                  </a:lnTo>
                  <a:lnTo>
                    <a:pt x="178" y="233"/>
                  </a:lnTo>
                  <a:lnTo>
                    <a:pt x="178" y="222"/>
                  </a:lnTo>
                  <a:lnTo>
                    <a:pt x="189" y="211"/>
                  </a:lnTo>
                  <a:lnTo>
                    <a:pt x="189" y="200"/>
                  </a:lnTo>
                  <a:lnTo>
                    <a:pt x="178" y="189"/>
                  </a:lnTo>
                  <a:lnTo>
                    <a:pt x="167" y="189"/>
                  </a:lnTo>
                  <a:lnTo>
                    <a:pt x="167" y="178"/>
                  </a:lnTo>
                  <a:lnTo>
                    <a:pt x="156" y="178"/>
                  </a:lnTo>
                  <a:lnTo>
                    <a:pt x="145" y="178"/>
                  </a:lnTo>
                  <a:lnTo>
                    <a:pt x="134" y="178"/>
                  </a:lnTo>
                  <a:lnTo>
                    <a:pt x="122" y="178"/>
                  </a:lnTo>
                  <a:lnTo>
                    <a:pt x="134" y="178"/>
                  </a:lnTo>
                  <a:lnTo>
                    <a:pt x="134" y="167"/>
                  </a:lnTo>
                  <a:lnTo>
                    <a:pt x="134" y="156"/>
                  </a:lnTo>
                  <a:lnTo>
                    <a:pt x="145" y="156"/>
                  </a:lnTo>
                  <a:lnTo>
                    <a:pt x="145" y="145"/>
                  </a:lnTo>
                  <a:lnTo>
                    <a:pt x="156" y="134"/>
                  </a:lnTo>
                  <a:lnTo>
                    <a:pt x="167" y="134"/>
                  </a:lnTo>
                  <a:lnTo>
                    <a:pt x="178" y="123"/>
                  </a:lnTo>
                  <a:lnTo>
                    <a:pt x="189" y="123"/>
                  </a:lnTo>
                  <a:lnTo>
                    <a:pt x="200" y="123"/>
                  </a:lnTo>
                  <a:lnTo>
                    <a:pt x="200" y="112"/>
                  </a:lnTo>
                  <a:lnTo>
                    <a:pt x="211" y="112"/>
                  </a:lnTo>
                  <a:lnTo>
                    <a:pt x="222" y="112"/>
                  </a:lnTo>
                  <a:lnTo>
                    <a:pt x="222" y="101"/>
                  </a:lnTo>
                  <a:lnTo>
                    <a:pt x="234" y="101"/>
                  </a:lnTo>
                  <a:lnTo>
                    <a:pt x="245" y="101"/>
                  </a:lnTo>
                  <a:lnTo>
                    <a:pt x="245" y="89"/>
                  </a:lnTo>
                  <a:lnTo>
                    <a:pt x="256" y="89"/>
                  </a:lnTo>
                  <a:lnTo>
                    <a:pt x="256" y="77"/>
                  </a:lnTo>
                  <a:lnTo>
                    <a:pt x="267" y="77"/>
                  </a:lnTo>
                  <a:lnTo>
                    <a:pt x="278" y="66"/>
                  </a:lnTo>
                  <a:lnTo>
                    <a:pt x="289" y="66"/>
                  </a:lnTo>
                  <a:lnTo>
                    <a:pt x="300" y="55"/>
                  </a:lnTo>
                  <a:lnTo>
                    <a:pt x="311" y="44"/>
                  </a:lnTo>
                  <a:lnTo>
                    <a:pt x="322" y="33"/>
                  </a:lnTo>
                  <a:lnTo>
                    <a:pt x="334" y="22"/>
                  </a:lnTo>
                  <a:lnTo>
                    <a:pt x="345" y="11"/>
                  </a:lnTo>
                  <a:lnTo>
                    <a:pt x="356" y="0"/>
                  </a:lnTo>
                  <a:lnTo>
                    <a:pt x="356" y="11"/>
                  </a:lnTo>
                  <a:lnTo>
                    <a:pt x="345" y="22"/>
                  </a:lnTo>
                  <a:lnTo>
                    <a:pt x="334" y="33"/>
                  </a:lnTo>
                  <a:lnTo>
                    <a:pt x="334" y="44"/>
                  </a:lnTo>
                  <a:lnTo>
                    <a:pt x="322" y="66"/>
                  </a:lnTo>
                  <a:lnTo>
                    <a:pt x="311" y="77"/>
                  </a:lnTo>
                  <a:lnTo>
                    <a:pt x="300" y="101"/>
                  </a:lnTo>
                  <a:lnTo>
                    <a:pt x="289" y="112"/>
                  </a:lnTo>
                  <a:lnTo>
                    <a:pt x="289" y="134"/>
                  </a:lnTo>
                  <a:lnTo>
                    <a:pt x="289" y="156"/>
                  </a:lnTo>
                  <a:lnTo>
                    <a:pt x="278" y="156"/>
                  </a:lnTo>
                  <a:lnTo>
                    <a:pt x="278" y="167"/>
                  </a:lnTo>
                  <a:lnTo>
                    <a:pt x="267" y="167"/>
                  </a:lnTo>
                  <a:lnTo>
                    <a:pt x="267" y="178"/>
                  </a:lnTo>
                  <a:lnTo>
                    <a:pt x="267" y="189"/>
                  </a:lnTo>
                  <a:lnTo>
                    <a:pt x="256" y="200"/>
                  </a:lnTo>
                  <a:lnTo>
                    <a:pt x="256" y="211"/>
                  </a:lnTo>
                  <a:lnTo>
                    <a:pt x="245" y="211"/>
                  </a:lnTo>
                  <a:lnTo>
                    <a:pt x="245" y="222"/>
                  </a:lnTo>
                  <a:lnTo>
                    <a:pt x="245" y="233"/>
                  </a:lnTo>
                  <a:lnTo>
                    <a:pt x="245" y="244"/>
                  </a:lnTo>
                  <a:lnTo>
                    <a:pt x="245" y="256"/>
                  </a:lnTo>
                  <a:lnTo>
                    <a:pt x="245" y="279"/>
                  </a:lnTo>
                  <a:lnTo>
                    <a:pt x="245" y="290"/>
                  </a:lnTo>
                  <a:lnTo>
                    <a:pt x="234" y="301"/>
                  </a:lnTo>
                  <a:lnTo>
                    <a:pt x="234" y="312"/>
                  </a:lnTo>
                  <a:lnTo>
                    <a:pt x="222" y="323"/>
                  </a:lnTo>
                  <a:lnTo>
                    <a:pt x="222" y="334"/>
                  </a:lnTo>
                  <a:lnTo>
                    <a:pt x="222" y="345"/>
                  </a:lnTo>
                  <a:lnTo>
                    <a:pt x="222" y="356"/>
                  </a:lnTo>
                  <a:lnTo>
                    <a:pt x="222" y="367"/>
                  </a:lnTo>
                  <a:lnTo>
                    <a:pt x="211" y="378"/>
                  </a:lnTo>
                  <a:lnTo>
                    <a:pt x="211" y="389"/>
                  </a:lnTo>
                  <a:lnTo>
                    <a:pt x="211" y="401"/>
                  </a:lnTo>
                  <a:lnTo>
                    <a:pt x="200" y="401"/>
                  </a:lnTo>
                  <a:lnTo>
                    <a:pt x="200" y="412"/>
                  </a:lnTo>
                  <a:lnTo>
                    <a:pt x="200" y="423"/>
                  </a:lnTo>
                  <a:lnTo>
                    <a:pt x="189" y="423"/>
                  </a:lnTo>
                  <a:lnTo>
                    <a:pt x="189" y="434"/>
                  </a:lnTo>
                  <a:lnTo>
                    <a:pt x="189" y="445"/>
                  </a:lnTo>
                  <a:lnTo>
                    <a:pt x="189" y="456"/>
                  </a:lnTo>
                  <a:lnTo>
                    <a:pt x="189" y="468"/>
                  </a:lnTo>
                  <a:lnTo>
                    <a:pt x="178" y="468"/>
                  </a:lnTo>
                  <a:lnTo>
                    <a:pt x="178" y="479"/>
                  </a:lnTo>
                  <a:lnTo>
                    <a:pt x="167" y="490"/>
                  </a:lnTo>
                  <a:lnTo>
                    <a:pt x="156" y="490"/>
                  </a:lnTo>
                  <a:lnTo>
                    <a:pt x="156" y="501"/>
                  </a:lnTo>
                  <a:lnTo>
                    <a:pt x="145" y="501"/>
                  </a:lnTo>
                  <a:lnTo>
                    <a:pt x="145" y="512"/>
                  </a:lnTo>
                  <a:lnTo>
                    <a:pt x="134" y="512"/>
                  </a:lnTo>
                  <a:lnTo>
                    <a:pt x="134" y="523"/>
                  </a:lnTo>
                  <a:lnTo>
                    <a:pt x="122" y="534"/>
                  </a:lnTo>
                  <a:lnTo>
                    <a:pt x="122" y="546"/>
                  </a:lnTo>
                  <a:lnTo>
                    <a:pt x="122" y="557"/>
                  </a:lnTo>
                  <a:lnTo>
                    <a:pt x="111" y="557"/>
                  </a:lnTo>
                  <a:lnTo>
                    <a:pt x="111" y="568"/>
                  </a:lnTo>
                  <a:lnTo>
                    <a:pt x="111" y="579"/>
                  </a:lnTo>
                  <a:lnTo>
                    <a:pt x="100" y="590"/>
                  </a:lnTo>
                  <a:lnTo>
                    <a:pt x="100" y="601"/>
                  </a:lnTo>
                  <a:lnTo>
                    <a:pt x="89" y="612"/>
                  </a:lnTo>
                  <a:lnTo>
                    <a:pt x="89" y="623"/>
                  </a:lnTo>
                  <a:lnTo>
                    <a:pt x="89" y="634"/>
                  </a:lnTo>
                  <a:lnTo>
                    <a:pt x="77" y="634"/>
                  </a:lnTo>
                  <a:lnTo>
                    <a:pt x="77" y="645"/>
                  </a:lnTo>
                  <a:lnTo>
                    <a:pt x="66" y="645"/>
                  </a:lnTo>
                  <a:lnTo>
                    <a:pt x="66" y="656"/>
                  </a:lnTo>
                  <a:lnTo>
                    <a:pt x="55" y="656"/>
                  </a:lnTo>
                  <a:lnTo>
                    <a:pt x="55" y="668"/>
                  </a:lnTo>
                  <a:lnTo>
                    <a:pt x="44" y="680"/>
                  </a:lnTo>
                  <a:lnTo>
                    <a:pt x="33" y="691"/>
                  </a:lnTo>
                  <a:lnTo>
                    <a:pt x="22" y="702"/>
                  </a:lnTo>
                  <a:lnTo>
                    <a:pt x="22" y="713"/>
                  </a:lnTo>
                  <a:lnTo>
                    <a:pt x="11" y="713"/>
                  </a:lnTo>
                  <a:lnTo>
                    <a:pt x="11" y="702"/>
                  </a:lnTo>
                  <a:lnTo>
                    <a:pt x="11" y="691"/>
                  </a:lnTo>
                  <a:lnTo>
                    <a:pt x="0" y="691"/>
                  </a:lnTo>
                  <a:lnTo>
                    <a:pt x="0" y="680"/>
                  </a:lnTo>
                  <a:lnTo>
                    <a:pt x="0" y="668"/>
                  </a:lnTo>
                  <a:lnTo>
                    <a:pt x="0" y="656"/>
                  </a:lnTo>
                  <a:lnTo>
                    <a:pt x="0" y="645"/>
                  </a:lnTo>
                  <a:lnTo>
                    <a:pt x="0" y="634"/>
                  </a:lnTo>
                  <a:lnTo>
                    <a:pt x="11" y="634"/>
                  </a:lnTo>
                  <a:lnTo>
                    <a:pt x="11" y="623"/>
                  </a:lnTo>
                  <a:lnTo>
                    <a:pt x="22" y="623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65" name="Freeform 1289">
              <a:extLst>
                <a:ext uri="{FF2B5EF4-FFF2-40B4-BE49-F238E27FC236}">
                  <a16:creationId xmlns:a16="http://schemas.microsoft.com/office/drawing/2014/main" id="{FA42DBA3-B19F-B3F3-E92B-C7254C048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2996"/>
              <a:ext cx="40" cy="80"/>
            </a:xfrm>
            <a:custGeom>
              <a:avLst/>
              <a:gdLst>
                <a:gd name="T0" fmla="*/ 22 w 356"/>
                <a:gd name="T1" fmla="*/ 601 h 713"/>
                <a:gd name="T2" fmla="*/ 22 w 356"/>
                <a:gd name="T3" fmla="*/ 590 h 713"/>
                <a:gd name="T4" fmla="*/ 33 w 356"/>
                <a:gd name="T5" fmla="*/ 568 h 713"/>
                <a:gd name="T6" fmla="*/ 44 w 356"/>
                <a:gd name="T7" fmla="*/ 546 h 713"/>
                <a:gd name="T8" fmla="*/ 55 w 356"/>
                <a:gd name="T9" fmla="*/ 512 h 713"/>
                <a:gd name="T10" fmla="*/ 77 w 356"/>
                <a:gd name="T11" fmla="*/ 501 h 713"/>
                <a:gd name="T12" fmla="*/ 100 w 356"/>
                <a:gd name="T13" fmla="*/ 468 h 713"/>
                <a:gd name="T14" fmla="*/ 122 w 356"/>
                <a:gd name="T15" fmla="*/ 456 h 713"/>
                <a:gd name="T16" fmla="*/ 134 w 356"/>
                <a:gd name="T17" fmla="*/ 423 h 713"/>
                <a:gd name="T18" fmla="*/ 145 w 356"/>
                <a:gd name="T19" fmla="*/ 389 h 713"/>
                <a:gd name="T20" fmla="*/ 145 w 356"/>
                <a:gd name="T21" fmla="*/ 356 h 713"/>
                <a:gd name="T22" fmla="*/ 156 w 356"/>
                <a:gd name="T23" fmla="*/ 334 h 713"/>
                <a:gd name="T24" fmla="*/ 167 w 356"/>
                <a:gd name="T25" fmla="*/ 312 h 713"/>
                <a:gd name="T26" fmla="*/ 167 w 356"/>
                <a:gd name="T27" fmla="*/ 267 h 713"/>
                <a:gd name="T28" fmla="*/ 178 w 356"/>
                <a:gd name="T29" fmla="*/ 222 h 713"/>
                <a:gd name="T30" fmla="*/ 178 w 356"/>
                <a:gd name="T31" fmla="*/ 189 h 713"/>
                <a:gd name="T32" fmla="*/ 156 w 356"/>
                <a:gd name="T33" fmla="*/ 178 h 713"/>
                <a:gd name="T34" fmla="*/ 122 w 356"/>
                <a:gd name="T35" fmla="*/ 178 h 713"/>
                <a:gd name="T36" fmla="*/ 134 w 356"/>
                <a:gd name="T37" fmla="*/ 156 h 713"/>
                <a:gd name="T38" fmla="*/ 156 w 356"/>
                <a:gd name="T39" fmla="*/ 134 h 713"/>
                <a:gd name="T40" fmla="*/ 189 w 356"/>
                <a:gd name="T41" fmla="*/ 123 h 713"/>
                <a:gd name="T42" fmla="*/ 211 w 356"/>
                <a:gd name="T43" fmla="*/ 112 h 713"/>
                <a:gd name="T44" fmla="*/ 234 w 356"/>
                <a:gd name="T45" fmla="*/ 101 h 713"/>
                <a:gd name="T46" fmla="*/ 256 w 356"/>
                <a:gd name="T47" fmla="*/ 89 h 713"/>
                <a:gd name="T48" fmla="*/ 278 w 356"/>
                <a:gd name="T49" fmla="*/ 66 h 713"/>
                <a:gd name="T50" fmla="*/ 311 w 356"/>
                <a:gd name="T51" fmla="*/ 44 h 713"/>
                <a:gd name="T52" fmla="*/ 345 w 356"/>
                <a:gd name="T53" fmla="*/ 11 h 713"/>
                <a:gd name="T54" fmla="*/ 345 w 356"/>
                <a:gd name="T55" fmla="*/ 22 h 713"/>
                <a:gd name="T56" fmla="*/ 322 w 356"/>
                <a:gd name="T57" fmla="*/ 66 h 713"/>
                <a:gd name="T58" fmla="*/ 289 w 356"/>
                <a:gd name="T59" fmla="*/ 112 h 713"/>
                <a:gd name="T60" fmla="*/ 278 w 356"/>
                <a:gd name="T61" fmla="*/ 156 h 713"/>
                <a:gd name="T62" fmla="*/ 267 w 356"/>
                <a:gd name="T63" fmla="*/ 178 h 713"/>
                <a:gd name="T64" fmla="*/ 256 w 356"/>
                <a:gd name="T65" fmla="*/ 211 h 713"/>
                <a:gd name="T66" fmla="*/ 245 w 356"/>
                <a:gd name="T67" fmla="*/ 233 h 713"/>
                <a:gd name="T68" fmla="*/ 245 w 356"/>
                <a:gd name="T69" fmla="*/ 279 h 713"/>
                <a:gd name="T70" fmla="*/ 234 w 356"/>
                <a:gd name="T71" fmla="*/ 312 h 713"/>
                <a:gd name="T72" fmla="*/ 222 w 356"/>
                <a:gd name="T73" fmla="*/ 345 h 713"/>
                <a:gd name="T74" fmla="*/ 211 w 356"/>
                <a:gd name="T75" fmla="*/ 378 h 713"/>
                <a:gd name="T76" fmla="*/ 200 w 356"/>
                <a:gd name="T77" fmla="*/ 401 h 713"/>
                <a:gd name="T78" fmla="*/ 189 w 356"/>
                <a:gd name="T79" fmla="*/ 423 h 713"/>
                <a:gd name="T80" fmla="*/ 189 w 356"/>
                <a:gd name="T81" fmla="*/ 456 h 713"/>
                <a:gd name="T82" fmla="*/ 178 w 356"/>
                <a:gd name="T83" fmla="*/ 479 h 713"/>
                <a:gd name="T84" fmla="*/ 156 w 356"/>
                <a:gd name="T85" fmla="*/ 501 h 713"/>
                <a:gd name="T86" fmla="*/ 134 w 356"/>
                <a:gd name="T87" fmla="*/ 512 h 713"/>
                <a:gd name="T88" fmla="*/ 122 w 356"/>
                <a:gd name="T89" fmla="*/ 546 h 713"/>
                <a:gd name="T90" fmla="*/ 111 w 356"/>
                <a:gd name="T91" fmla="*/ 568 h 713"/>
                <a:gd name="T92" fmla="*/ 100 w 356"/>
                <a:gd name="T93" fmla="*/ 601 h 713"/>
                <a:gd name="T94" fmla="*/ 89 w 356"/>
                <a:gd name="T95" fmla="*/ 634 h 713"/>
                <a:gd name="T96" fmla="*/ 66 w 356"/>
                <a:gd name="T97" fmla="*/ 645 h 713"/>
                <a:gd name="T98" fmla="*/ 55 w 356"/>
                <a:gd name="T99" fmla="*/ 668 h 713"/>
                <a:gd name="T100" fmla="*/ 22 w 356"/>
                <a:gd name="T101" fmla="*/ 702 h 713"/>
                <a:gd name="T102" fmla="*/ 11 w 356"/>
                <a:gd name="T103" fmla="*/ 702 h 713"/>
                <a:gd name="T104" fmla="*/ 0 w 356"/>
                <a:gd name="T105" fmla="*/ 680 h 713"/>
                <a:gd name="T106" fmla="*/ 0 w 356"/>
                <a:gd name="T107" fmla="*/ 645 h 713"/>
                <a:gd name="T108" fmla="*/ 11 w 356"/>
                <a:gd name="T109" fmla="*/ 62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6" h="713">
                  <a:moveTo>
                    <a:pt x="22" y="623"/>
                  </a:moveTo>
                  <a:lnTo>
                    <a:pt x="22" y="612"/>
                  </a:lnTo>
                  <a:lnTo>
                    <a:pt x="22" y="601"/>
                  </a:lnTo>
                  <a:lnTo>
                    <a:pt x="11" y="601"/>
                  </a:lnTo>
                  <a:lnTo>
                    <a:pt x="22" y="601"/>
                  </a:lnTo>
                  <a:lnTo>
                    <a:pt x="22" y="590"/>
                  </a:lnTo>
                  <a:lnTo>
                    <a:pt x="22" y="579"/>
                  </a:lnTo>
                  <a:lnTo>
                    <a:pt x="22" y="568"/>
                  </a:lnTo>
                  <a:lnTo>
                    <a:pt x="33" y="568"/>
                  </a:lnTo>
                  <a:lnTo>
                    <a:pt x="33" y="557"/>
                  </a:lnTo>
                  <a:lnTo>
                    <a:pt x="33" y="546"/>
                  </a:lnTo>
                  <a:lnTo>
                    <a:pt x="44" y="546"/>
                  </a:lnTo>
                  <a:lnTo>
                    <a:pt x="44" y="534"/>
                  </a:lnTo>
                  <a:lnTo>
                    <a:pt x="55" y="523"/>
                  </a:lnTo>
                  <a:lnTo>
                    <a:pt x="55" y="512"/>
                  </a:lnTo>
                  <a:lnTo>
                    <a:pt x="66" y="512"/>
                  </a:lnTo>
                  <a:lnTo>
                    <a:pt x="66" y="501"/>
                  </a:lnTo>
                  <a:lnTo>
                    <a:pt x="77" y="501"/>
                  </a:lnTo>
                  <a:lnTo>
                    <a:pt x="77" y="490"/>
                  </a:lnTo>
                  <a:lnTo>
                    <a:pt x="89" y="479"/>
                  </a:lnTo>
                  <a:lnTo>
                    <a:pt x="100" y="468"/>
                  </a:lnTo>
                  <a:lnTo>
                    <a:pt x="111" y="468"/>
                  </a:lnTo>
                  <a:lnTo>
                    <a:pt x="111" y="456"/>
                  </a:lnTo>
                  <a:lnTo>
                    <a:pt x="122" y="456"/>
                  </a:lnTo>
                  <a:lnTo>
                    <a:pt x="122" y="445"/>
                  </a:lnTo>
                  <a:lnTo>
                    <a:pt x="134" y="434"/>
                  </a:lnTo>
                  <a:lnTo>
                    <a:pt x="134" y="423"/>
                  </a:lnTo>
                  <a:lnTo>
                    <a:pt x="145" y="412"/>
                  </a:lnTo>
                  <a:lnTo>
                    <a:pt x="145" y="401"/>
                  </a:lnTo>
                  <a:lnTo>
                    <a:pt x="145" y="389"/>
                  </a:lnTo>
                  <a:lnTo>
                    <a:pt x="145" y="378"/>
                  </a:lnTo>
                  <a:lnTo>
                    <a:pt x="145" y="367"/>
                  </a:lnTo>
                  <a:lnTo>
                    <a:pt x="145" y="356"/>
                  </a:lnTo>
                  <a:lnTo>
                    <a:pt x="145" y="345"/>
                  </a:lnTo>
                  <a:lnTo>
                    <a:pt x="156" y="345"/>
                  </a:lnTo>
                  <a:lnTo>
                    <a:pt x="156" y="334"/>
                  </a:lnTo>
                  <a:lnTo>
                    <a:pt x="167" y="334"/>
                  </a:lnTo>
                  <a:lnTo>
                    <a:pt x="167" y="323"/>
                  </a:lnTo>
                  <a:lnTo>
                    <a:pt x="167" y="312"/>
                  </a:lnTo>
                  <a:lnTo>
                    <a:pt x="167" y="301"/>
                  </a:lnTo>
                  <a:lnTo>
                    <a:pt x="167" y="279"/>
                  </a:lnTo>
                  <a:lnTo>
                    <a:pt x="167" y="267"/>
                  </a:lnTo>
                  <a:lnTo>
                    <a:pt x="178" y="256"/>
                  </a:lnTo>
                  <a:lnTo>
                    <a:pt x="178" y="233"/>
                  </a:lnTo>
                  <a:lnTo>
                    <a:pt x="178" y="222"/>
                  </a:lnTo>
                  <a:lnTo>
                    <a:pt x="189" y="211"/>
                  </a:lnTo>
                  <a:lnTo>
                    <a:pt x="189" y="200"/>
                  </a:lnTo>
                  <a:lnTo>
                    <a:pt x="178" y="189"/>
                  </a:lnTo>
                  <a:lnTo>
                    <a:pt x="167" y="189"/>
                  </a:lnTo>
                  <a:lnTo>
                    <a:pt x="167" y="178"/>
                  </a:lnTo>
                  <a:lnTo>
                    <a:pt x="156" y="178"/>
                  </a:lnTo>
                  <a:lnTo>
                    <a:pt x="145" y="178"/>
                  </a:lnTo>
                  <a:lnTo>
                    <a:pt x="134" y="178"/>
                  </a:lnTo>
                  <a:lnTo>
                    <a:pt x="122" y="178"/>
                  </a:lnTo>
                  <a:lnTo>
                    <a:pt x="134" y="178"/>
                  </a:lnTo>
                  <a:lnTo>
                    <a:pt x="134" y="167"/>
                  </a:lnTo>
                  <a:lnTo>
                    <a:pt x="134" y="156"/>
                  </a:lnTo>
                  <a:lnTo>
                    <a:pt x="145" y="156"/>
                  </a:lnTo>
                  <a:lnTo>
                    <a:pt x="145" y="145"/>
                  </a:lnTo>
                  <a:lnTo>
                    <a:pt x="156" y="134"/>
                  </a:lnTo>
                  <a:lnTo>
                    <a:pt x="167" y="134"/>
                  </a:lnTo>
                  <a:lnTo>
                    <a:pt x="178" y="123"/>
                  </a:lnTo>
                  <a:lnTo>
                    <a:pt x="189" y="123"/>
                  </a:lnTo>
                  <a:lnTo>
                    <a:pt x="200" y="123"/>
                  </a:lnTo>
                  <a:lnTo>
                    <a:pt x="200" y="112"/>
                  </a:lnTo>
                  <a:lnTo>
                    <a:pt x="211" y="112"/>
                  </a:lnTo>
                  <a:lnTo>
                    <a:pt x="222" y="112"/>
                  </a:lnTo>
                  <a:lnTo>
                    <a:pt x="222" y="101"/>
                  </a:lnTo>
                  <a:lnTo>
                    <a:pt x="234" y="101"/>
                  </a:lnTo>
                  <a:lnTo>
                    <a:pt x="245" y="101"/>
                  </a:lnTo>
                  <a:lnTo>
                    <a:pt x="245" y="89"/>
                  </a:lnTo>
                  <a:lnTo>
                    <a:pt x="256" y="89"/>
                  </a:lnTo>
                  <a:lnTo>
                    <a:pt x="256" y="77"/>
                  </a:lnTo>
                  <a:lnTo>
                    <a:pt x="267" y="77"/>
                  </a:lnTo>
                  <a:lnTo>
                    <a:pt x="278" y="66"/>
                  </a:lnTo>
                  <a:lnTo>
                    <a:pt x="289" y="66"/>
                  </a:lnTo>
                  <a:lnTo>
                    <a:pt x="300" y="55"/>
                  </a:lnTo>
                  <a:lnTo>
                    <a:pt x="311" y="44"/>
                  </a:lnTo>
                  <a:lnTo>
                    <a:pt x="322" y="33"/>
                  </a:lnTo>
                  <a:lnTo>
                    <a:pt x="334" y="22"/>
                  </a:lnTo>
                  <a:lnTo>
                    <a:pt x="345" y="11"/>
                  </a:lnTo>
                  <a:lnTo>
                    <a:pt x="356" y="0"/>
                  </a:lnTo>
                  <a:lnTo>
                    <a:pt x="356" y="11"/>
                  </a:lnTo>
                  <a:lnTo>
                    <a:pt x="345" y="22"/>
                  </a:lnTo>
                  <a:lnTo>
                    <a:pt x="334" y="33"/>
                  </a:lnTo>
                  <a:lnTo>
                    <a:pt x="334" y="44"/>
                  </a:lnTo>
                  <a:lnTo>
                    <a:pt x="322" y="66"/>
                  </a:lnTo>
                  <a:lnTo>
                    <a:pt x="311" y="77"/>
                  </a:lnTo>
                  <a:lnTo>
                    <a:pt x="300" y="101"/>
                  </a:lnTo>
                  <a:lnTo>
                    <a:pt x="289" y="112"/>
                  </a:lnTo>
                  <a:lnTo>
                    <a:pt x="289" y="134"/>
                  </a:lnTo>
                  <a:lnTo>
                    <a:pt x="289" y="156"/>
                  </a:lnTo>
                  <a:lnTo>
                    <a:pt x="278" y="156"/>
                  </a:lnTo>
                  <a:lnTo>
                    <a:pt x="278" y="167"/>
                  </a:lnTo>
                  <a:lnTo>
                    <a:pt x="267" y="167"/>
                  </a:lnTo>
                  <a:lnTo>
                    <a:pt x="267" y="178"/>
                  </a:lnTo>
                  <a:lnTo>
                    <a:pt x="267" y="189"/>
                  </a:lnTo>
                  <a:lnTo>
                    <a:pt x="256" y="200"/>
                  </a:lnTo>
                  <a:lnTo>
                    <a:pt x="256" y="211"/>
                  </a:lnTo>
                  <a:lnTo>
                    <a:pt x="245" y="211"/>
                  </a:lnTo>
                  <a:lnTo>
                    <a:pt x="245" y="222"/>
                  </a:lnTo>
                  <a:lnTo>
                    <a:pt x="245" y="233"/>
                  </a:lnTo>
                  <a:lnTo>
                    <a:pt x="245" y="244"/>
                  </a:lnTo>
                  <a:lnTo>
                    <a:pt x="245" y="256"/>
                  </a:lnTo>
                  <a:lnTo>
                    <a:pt x="245" y="279"/>
                  </a:lnTo>
                  <a:lnTo>
                    <a:pt x="245" y="290"/>
                  </a:lnTo>
                  <a:lnTo>
                    <a:pt x="234" y="301"/>
                  </a:lnTo>
                  <a:lnTo>
                    <a:pt x="234" y="312"/>
                  </a:lnTo>
                  <a:lnTo>
                    <a:pt x="222" y="323"/>
                  </a:lnTo>
                  <a:lnTo>
                    <a:pt x="222" y="334"/>
                  </a:lnTo>
                  <a:lnTo>
                    <a:pt x="222" y="345"/>
                  </a:lnTo>
                  <a:lnTo>
                    <a:pt x="222" y="356"/>
                  </a:lnTo>
                  <a:lnTo>
                    <a:pt x="222" y="367"/>
                  </a:lnTo>
                  <a:lnTo>
                    <a:pt x="211" y="378"/>
                  </a:lnTo>
                  <a:lnTo>
                    <a:pt x="211" y="389"/>
                  </a:lnTo>
                  <a:lnTo>
                    <a:pt x="211" y="401"/>
                  </a:lnTo>
                  <a:lnTo>
                    <a:pt x="200" y="401"/>
                  </a:lnTo>
                  <a:lnTo>
                    <a:pt x="200" y="412"/>
                  </a:lnTo>
                  <a:lnTo>
                    <a:pt x="200" y="423"/>
                  </a:lnTo>
                  <a:lnTo>
                    <a:pt x="189" y="423"/>
                  </a:lnTo>
                  <a:lnTo>
                    <a:pt x="189" y="434"/>
                  </a:lnTo>
                  <a:lnTo>
                    <a:pt x="189" y="445"/>
                  </a:lnTo>
                  <a:lnTo>
                    <a:pt x="189" y="456"/>
                  </a:lnTo>
                  <a:lnTo>
                    <a:pt x="189" y="468"/>
                  </a:lnTo>
                  <a:lnTo>
                    <a:pt x="178" y="468"/>
                  </a:lnTo>
                  <a:lnTo>
                    <a:pt x="178" y="479"/>
                  </a:lnTo>
                  <a:lnTo>
                    <a:pt x="167" y="490"/>
                  </a:lnTo>
                  <a:lnTo>
                    <a:pt x="156" y="490"/>
                  </a:lnTo>
                  <a:lnTo>
                    <a:pt x="156" y="501"/>
                  </a:lnTo>
                  <a:lnTo>
                    <a:pt x="145" y="501"/>
                  </a:lnTo>
                  <a:lnTo>
                    <a:pt x="145" y="512"/>
                  </a:lnTo>
                  <a:lnTo>
                    <a:pt x="134" y="512"/>
                  </a:lnTo>
                  <a:lnTo>
                    <a:pt x="134" y="523"/>
                  </a:lnTo>
                  <a:lnTo>
                    <a:pt x="122" y="534"/>
                  </a:lnTo>
                  <a:lnTo>
                    <a:pt x="122" y="546"/>
                  </a:lnTo>
                  <a:lnTo>
                    <a:pt x="122" y="557"/>
                  </a:lnTo>
                  <a:lnTo>
                    <a:pt x="111" y="557"/>
                  </a:lnTo>
                  <a:lnTo>
                    <a:pt x="111" y="568"/>
                  </a:lnTo>
                  <a:lnTo>
                    <a:pt x="111" y="579"/>
                  </a:lnTo>
                  <a:lnTo>
                    <a:pt x="100" y="590"/>
                  </a:lnTo>
                  <a:lnTo>
                    <a:pt x="100" y="601"/>
                  </a:lnTo>
                  <a:lnTo>
                    <a:pt x="89" y="612"/>
                  </a:lnTo>
                  <a:lnTo>
                    <a:pt x="89" y="623"/>
                  </a:lnTo>
                  <a:lnTo>
                    <a:pt x="89" y="634"/>
                  </a:lnTo>
                  <a:lnTo>
                    <a:pt x="77" y="634"/>
                  </a:lnTo>
                  <a:lnTo>
                    <a:pt x="77" y="645"/>
                  </a:lnTo>
                  <a:lnTo>
                    <a:pt x="66" y="645"/>
                  </a:lnTo>
                  <a:lnTo>
                    <a:pt x="66" y="656"/>
                  </a:lnTo>
                  <a:lnTo>
                    <a:pt x="55" y="656"/>
                  </a:lnTo>
                  <a:lnTo>
                    <a:pt x="55" y="668"/>
                  </a:lnTo>
                  <a:lnTo>
                    <a:pt x="44" y="680"/>
                  </a:lnTo>
                  <a:lnTo>
                    <a:pt x="33" y="691"/>
                  </a:lnTo>
                  <a:lnTo>
                    <a:pt x="22" y="702"/>
                  </a:lnTo>
                  <a:lnTo>
                    <a:pt x="22" y="713"/>
                  </a:lnTo>
                  <a:lnTo>
                    <a:pt x="11" y="713"/>
                  </a:lnTo>
                  <a:lnTo>
                    <a:pt x="11" y="702"/>
                  </a:lnTo>
                  <a:lnTo>
                    <a:pt x="11" y="691"/>
                  </a:lnTo>
                  <a:lnTo>
                    <a:pt x="0" y="691"/>
                  </a:lnTo>
                  <a:lnTo>
                    <a:pt x="0" y="680"/>
                  </a:lnTo>
                  <a:lnTo>
                    <a:pt x="0" y="668"/>
                  </a:lnTo>
                  <a:lnTo>
                    <a:pt x="0" y="656"/>
                  </a:lnTo>
                  <a:lnTo>
                    <a:pt x="0" y="645"/>
                  </a:lnTo>
                  <a:lnTo>
                    <a:pt x="0" y="634"/>
                  </a:lnTo>
                  <a:lnTo>
                    <a:pt x="11" y="634"/>
                  </a:lnTo>
                  <a:lnTo>
                    <a:pt x="11" y="623"/>
                  </a:lnTo>
                  <a:lnTo>
                    <a:pt x="22" y="623"/>
                  </a:lnTo>
                </a:path>
              </a:pathLst>
            </a:custGeom>
            <a:noFill/>
            <a:ln w="0">
              <a:solidFill>
                <a:srgbClr val="E84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50" name="Group 2">
            <a:extLst>
              <a:ext uri="{FF2B5EF4-FFF2-40B4-BE49-F238E27FC236}">
                <a16:creationId xmlns:a16="http://schemas.microsoft.com/office/drawing/2014/main" id="{A9970836-02AA-8D55-95A9-FD23FFF5622E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67651" name="Rectangle 3">
              <a:extLst>
                <a:ext uri="{FF2B5EF4-FFF2-40B4-BE49-F238E27FC236}">
                  <a16:creationId xmlns:a16="http://schemas.microsoft.com/office/drawing/2014/main" id="{2651E873-4037-97A6-D052-ADA37FFEC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2" name="Rectangle 4">
              <a:extLst>
                <a:ext uri="{FF2B5EF4-FFF2-40B4-BE49-F238E27FC236}">
                  <a16:creationId xmlns:a16="http://schemas.microsoft.com/office/drawing/2014/main" id="{6FE07C10-41BA-9D9B-B4C3-4D9DAB784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3" name="Freeform 5">
              <a:extLst>
                <a:ext uri="{FF2B5EF4-FFF2-40B4-BE49-F238E27FC236}">
                  <a16:creationId xmlns:a16="http://schemas.microsoft.com/office/drawing/2014/main" id="{9864BBAF-077C-BF25-9AC4-4E581276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4" name="Freeform 6">
              <a:extLst>
                <a:ext uri="{FF2B5EF4-FFF2-40B4-BE49-F238E27FC236}">
                  <a16:creationId xmlns:a16="http://schemas.microsoft.com/office/drawing/2014/main" id="{EB9FBFA9-1913-7354-403D-DB91AB740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5" name="Freeform 7">
              <a:extLst>
                <a:ext uri="{FF2B5EF4-FFF2-40B4-BE49-F238E27FC236}">
                  <a16:creationId xmlns:a16="http://schemas.microsoft.com/office/drawing/2014/main" id="{7718C948-7534-018A-730A-1C1739380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6" name="Freeform 8">
              <a:extLst>
                <a:ext uri="{FF2B5EF4-FFF2-40B4-BE49-F238E27FC236}">
                  <a16:creationId xmlns:a16="http://schemas.microsoft.com/office/drawing/2014/main" id="{20F8F2B2-A963-50A4-2416-AE5821F15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7" name="Freeform 9">
              <a:extLst>
                <a:ext uri="{FF2B5EF4-FFF2-40B4-BE49-F238E27FC236}">
                  <a16:creationId xmlns:a16="http://schemas.microsoft.com/office/drawing/2014/main" id="{0AFC0CBD-E3E4-3518-3D90-58EB3C5B8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8" name="Freeform 10">
              <a:extLst>
                <a:ext uri="{FF2B5EF4-FFF2-40B4-BE49-F238E27FC236}">
                  <a16:creationId xmlns:a16="http://schemas.microsoft.com/office/drawing/2014/main" id="{C9651C4D-3134-B708-298D-6C0C77893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9" name="Freeform 11">
              <a:extLst>
                <a:ext uri="{FF2B5EF4-FFF2-40B4-BE49-F238E27FC236}">
                  <a16:creationId xmlns:a16="http://schemas.microsoft.com/office/drawing/2014/main" id="{0D705EB2-FF67-849B-CF52-31D707848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0" name="Freeform 12">
              <a:extLst>
                <a:ext uri="{FF2B5EF4-FFF2-40B4-BE49-F238E27FC236}">
                  <a16:creationId xmlns:a16="http://schemas.microsoft.com/office/drawing/2014/main" id="{48BF6A4D-234F-FA07-7818-597BF223B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7664" name="Group 16">
            <a:extLst>
              <a:ext uri="{FF2B5EF4-FFF2-40B4-BE49-F238E27FC236}">
                <a16:creationId xmlns:a16="http://schemas.microsoft.com/office/drawing/2014/main" id="{E15D7ADB-FE7E-DE62-A607-77A7A9CA11E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09800" y="1828800"/>
            <a:ext cx="4381500" cy="4495800"/>
            <a:chOff x="1014" y="144"/>
            <a:chExt cx="3930" cy="4032"/>
          </a:xfrm>
        </p:grpSpPr>
        <p:sp>
          <p:nvSpPr>
            <p:cNvPr id="667665" name="AutoShape 17">
              <a:extLst>
                <a:ext uri="{FF2B5EF4-FFF2-40B4-BE49-F238E27FC236}">
                  <a16:creationId xmlns:a16="http://schemas.microsoft.com/office/drawing/2014/main" id="{9A53D084-AEE1-5CC5-0E13-B3214583333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14" y="144"/>
              <a:ext cx="3930" cy="4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6" name="Freeform 18">
              <a:extLst>
                <a:ext uri="{FF2B5EF4-FFF2-40B4-BE49-F238E27FC236}">
                  <a16:creationId xmlns:a16="http://schemas.microsoft.com/office/drawing/2014/main" id="{1F0EE08C-F9CA-2853-AC53-C8E0F770DD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" y="149"/>
              <a:ext cx="3920" cy="4022"/>
            </a:xfrm>
            <a:custGeom>
              <a:avLst/>
              <a:gdLst>
                <a:gd name="T0" fmla="*/ 0 w 15682"/>
                <a:gd name="T1" fmla="*/ 1030 h 16090"/>
                <a:gd name="T2" fmla="*/ 5 w 15682"/>
                <a:gd name="T3" fmla="*/ 933 h 16090"/>
                <a:gd name="T4" fmla="*/ 19 w 15682"/>
                <a:gd name="T5" fmla="*/ 836 h 16090"/>
                <a:gd name="T6" fmla="*/ 41 w 15682"/>
                <a:gd name="T7" fmla="*/ 742 h 16090"/>
                <a:gd name="T8" fmla="*/ 74 w 15682"/>
                <a:gd name="T9" fmla="*/ 649 h 16090"/>
                <a:gd name="T10" fmla="*/ 114 w 15682"/>
                <a:gd name="T11" fmla="*/ 561 h 16090"/>
                <a:gd name="T12" fmla="*/ 162 w 15682"/>
                <a:gd name="T13" fmla="*/ 476 h 16090"/>
                <a:gd name="T14" fmla="*/ 220 w 15682"/>
                <a:gd name="T15" fmla="*/ 395 h 16090"/>
                <a:gd name="T16" fmla="*/ 286 w 15682"/>
                <a:gd name="T17" fmla="*/ 320 h 16090"/>
                <a:gd name="T18" fmla="*/ 360 w 15682"/>
                <a:gd name="T19" fmla="*/ 251 h 16090"/>
                <a:gd name="T20" fmla="*/ 443 w 15682"/>
                <a:gd name="T21" fmla="*/ 189 h 16090"/>
                <a:gd name="T22" fmla="*/ 533 w 15682"/>
                <a:gd name="T23" fmla="*/ 134 h 16090"/>
                <a:gd name="T24" fmla="*/ 631 w 15682"/>
                <a:gd name="T25" fmla="*/ 88 h 16090"/>
                <a:gd name="T26" fmla="*/ 737 w 15682"/>
                <a:gd name="T27" fmla="*/ 51 h 16090"/>
                <a:gd name="T28" fmla="*/ 851 w 15682"/>
                <a:gd name="T29" fmla="*/ 23 h 16090"/>
                <a:gd name="T30" fmla="*/ 972 w 15682"/>
                <a:gd name="T31" fmla="*/ 6 h 16090"/>
                <a:gd name="T32" fmla="*/ 1100 w 15682"/>
                <a:gd name="T33" fmla="*/ 0 h 16090"/>
                <a:gd name="T34" fmla="*/ 14702 w 15682"/>
                <a:gd name="T35" fmla="*/ 2 h 16090"/>
                <a:gd name="T36" fmla="*/ 14815 w 15682"/>
                <a:gd name="T37" fmla="*/ 14 h 16090"/>
                <a:gd name="T38" fmla="*/ 14921 w 15682"/>
                <a:gd name="T39" fmla="*/ 38 h 16090"/>
                <a:gd name="T40" fmla="*/ 15023 w 15682"/>
                <a:gd name="T41" fmla="*/ 73 h 16090"/>
                <a:gd name="T42" fmla="*/ 15118 w 15682"/>
                <a:gd name="T43" fmla="*/ 117 h 16090"/>
                <a:gd name="T44" fmla="*/ 15206 w 15682"/>
                <a:gd name="T45" fmla="*/ 171 h 16090"/>
                <a:gd name="T46" fmla="*/ 15288 w 15682"/>
                <a:gd name="T47" fmla="*/ 231 h 16090"/>
                <a:gd name="T48" fmla="*/ 15363 w 15682"/>
                <a:gd name="T49" fmla="*/ 300 h 16090"/>
                <a:gd name="T50" fmla="*/ 15431 w 15682"/>
                <a:gd name="T51" fmla="*/ 375 h 16090"/>
                <a:gd name="T52" fmla="*/ 15491 w 15682"/>
                <a:gd name="T53" fmla="*/ 456 h 16090"/>
                <a:gd name="T54" fmla="*/ 15544 w 15682"/>
                <a:gd name="T55" fmla="*/ 540 h 16090"/>
                <a:gd name="T56" fmla="*/ 15588 w 15682"/>
                <a:gd name="T57" fmla="*/ 630 h 16090"/>
                <a:gd name="T58" fmla="*/ 15624 w 15682"/>
                <a:gd name="T59" fmla="*/ 722 h 16090"/>
                <a:gd name="T60" fmla="*/ 15652 w 15682"/>
                <a:gd name="T61" fmla="*/ 817 h 16090"/>
                <a:gd name="T62" fmla="*/ 15671 w 15682"/>
                <a:gd name="T63" fmla="*/ 912 h 16090"/>
                <a:gd name="T64" fmla="*/ 15680 w 15682"/>
                <a:gd name="T65" fmla="*/ 1009 h 16090"/>
                <a:gd name="T66" fmla="*/ 15682 w 15682"/>
                <a:gd name="T67" fmla="*/ 12321 h 16090"/>
                <a:gd name="T68" fmla="*/ 11597 w 15682"/>
                <a:gd name="T69" fmla="*/ 16090 h 16090"/>
                <a:gd name="T70" fmla="*/ 11077 w 15682"/>
                <a:gd name="T71" fmla="*/ 14203 h 16090"/>
                <a:gd name="T72" fmla="*/ 11597 w 15682"/>
                <a:gd name="T73" fmla="*/ 12321 h 16090"/>
                <a:gd name="T74" fmla="*/ 4085 w 15682"/>
                <a:gd name="T75" fmla="*/ 13060 h 16090"/>
                <a:gd name="T76" fmla="*/ 4085 w 15682"/>
                <a:gd name="T77" fmla="*/ 15342 h 16090"/>
                <a:gd name="T78" fmla="*/ 11597 w 15682"/>
                <a:gd name="T79" fmla="*/ 16090 h 16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682" h="16090">
                  <a:moveTo>
                    <a:pt x="0" y="12321"/>
                  </a:moveTo>
                  <a:lnTo>
                    <a:pt x="0" y="1030"/>
                  </a:lnTo>
                  <a:lnTo>
                    <a:pt x="2" y="981"/>
                  </a:lnTo>
                  <a:lnTo>
                    <a:pt x="5" y="933"/>
                  </a:lnTo>
                  <a:lnTo>
                    <a:pt x="11" y="884"/>
                  </a:lnTo>
                  <a:lnTo>
                    <a:pt x="19" y="836"/>
                  </a:lnTo>
                  <a:lnTo>
                    <a:pt x="29" y="788"/>
                  </a:lnTo>
                  <a:lnTo>
                    <a:pt x="41" y="742"/>
                  </a:lnTo>
                  <a:lnTo>
                    <a:pt x="57" y="696"/>
                  </a:lnTo>
                  <a:lnTo>
                    <a:pt x="74" y="649"/>
                  </a:lnTo>
                  <a:lnTo>
                    <a:pt x="93" y="605"/>
                  </a:lnTo>
                  <a:lnTo>
                    <a:pt x="114" y="561"/>
                  </a:lnTo>
                  <a:lnTo>
                    <a:pt x="137" y="517"/>
                  </a:lnTo>
                  <a:lnTo>
                    <a:pt x="162" y="476"/>
                  </a:lnTo>
                  <a:lnTo>
                    <a:pt x="191" y="435"/>
                  </a:lnTo>
                  <a:lnTo>
                    <a:pt x="220" y="395"/>
                  </a:lnTo>
                  <a:lnTo>
                    <a:pt x="252" y="357"/>
                  </a:lnTo>
                  <a:lnTo>
                    <a:pt x="286" y="320"/>
                  </a:lnTo>
                  <a:lnTo>
                    <a:pt x="323" y="284"/>
                  </a:lnTo>
                  <a:lnTo>
                    <a:pt x="360" y="251"/>
                  </a:lnTo>
                  <a:lnTo>
                    <a:pt x="400" y="219"/>
                  </a:lnTo>
                  <a:lnTo>
                    <a:pt x="443" y="189"/>
                  </a:lnTo>
                  <a:lnTo>
                    <a:pt x="487" y="160"/>
                  </a:lnTo>
                  <a:lnTo>
                    <a:pt x="533" y="134"/>
                  </a:lnTo>
                  <a:lnTo>
                    <a:pt x="581" y="110"/>
                  </a:lnTo>
                  <a:lnTo>
                    <a:pt x="631" y="88"/>
                  </a:lnTo>
                  <a:lnTo>
                    <a:pt x="683" y="69"/>
                  </a:lnTo>
                  <a:lnTo>
                    <a:pt x="737" y="51"/>
                  </a:lnTo>
                  <a:lnTo>
                    <a:pt x="793" y="36"/>
                  </a:lnTo>
                  <a:lnTo>
                    <a:pt x="851" y="23"/>
                  </a:lnTo>
                  <a:lnTo>
                    <a:pt x="910" y="13"/>
                  </a:lnTo>
                  <a:lnTo>
                    <a:pt x="972" y="6"/>
                  </a:lnTo>
                  <a:lnTo>
                    <a:pt x="1035" y="2"/>
                  </a:lnTo>
                  <a:lnTo>
                    <a:pt x="1100" y="0"/>
                  </a:lnTo>
                  <a:lnTo>
                    <a:pt x="14645" y="0"/>
                  </a:lnTo>
                  <a:lnTo>
                    <a:pt x="14702" y="2"/>
                  </a:lnTo>
                  <a:lnTo>
                    <a:pt x="14760" y="7"/>
                  </a:lnTo>
                  <a:lnTo>
                    <a:pt x="14815" y="14"/>
                  </a:lnTo>
                  <a:lnTo>
                    <a:pt x="14869" y="25"/>
                  </a:lnTo>
                  <a:lnTo>
                    <a:pt x="14921" y="38"/>
                  </a:lnTo>
                  <a:lnTo>
                    <a:pt x="14972" y="55"/>
                  </a:lnTo>
                  <a:lnTo>
                    <a:pt x="15023" y="73"/>
                  </a:lnTo>
                  <a:lnTo>
                    <a:pt x="15071" y="94"/>
                  </a:lnTo>
                  <a:lnTo>
                    <a:pt x="15118" y="117"/>
                  </a:lnTo>
                  <a:lnTo>
                    <a:pt x="15163" y="142"/>
                  </a:lnTo>
                  <a:lnTo>
                    <a:pt x="15206" y="171"/>
                  </a:lnTo>
                  <a:lnTo>
                    <a:pt x="15248" y="200"/>
                  </a:lnTo>
                  <a:lnTo>
                    <a:pt x="15288" y="231"/>
                  </a:lnTo>
                  <a:lnTo>
                    <a:pt x="15326" y="265"/>
                  </a:lnTo>
                  <a:lnTo>
                    <a:pt x="15363" y="300"/>
                  </a:lnTo>
                  <a:lnTo>
                    <a:pt x="15398" y="337"/>
                  </a:lnTo>
                  <a:lnTo>
                    <a:pt x="15431" y="375"/>
                  </a:lnTo>
                  <a:lnTo>
                    <a:pt x="15462" y="414"/>
                  </a:lnTo>
                  <a:lnTo>
                    <a:pt x="15491" y="456"/>
                  </a:lnTo>
                  <a:lnTo>
                    <a:pt x="15519" y="498"/>
                  </a:lnTo>
                  <a:lnTo>
                    <a:pt x="15544" y="540"/>
                  </a:lnTo>
                  <a:lnTo>
                    <a:pt x="15567" y="585"/>
                  </a:lnTo>
                  <a:lnTo>
                    <a:pt x="15588" y="630"/>
                  </a:lnTo>
                  <a:lnTo>
                    <a:pt x="15607" y="676"/>
                  </a:lnTo>
                  <a:lnTo>
                    <a:pt x="15624" y="722"/>
                  </a:lnTo>
                  <a:lnTo>
                    <a:pt x="15640" y="769"/>
                  </a:lnTo>
                  <a:lnTo>
                    <a:pt x="15652" y="817"/>
                  </a:lnTo>
                  <a:lnTo>
                    <a:pt x="15663" y="865"/>
                  </a:lnTo>
                  <a:lnTo>
                    <a:pt x="15671" y="912"/>
                  </a:lnTo>
                  <a:lnTo>
                    <a:pt x="15677" y="961"/>
                  </a:lnTo>
                  <a:lnTo>
                    <a:pt x="15680" y="1009"/>
                  </a:lnTo>
                  <a:lnTo>
                    <a:pt x="15682" y="1058"/>
                  </a:lnTo>
                  <a:lnTo>
                    <a:pt x="15682" y="12321"/>
                  </a:lnTo>
                  <a:lnTo>
                    <a:pt x="0" y="12321"/>
                  </a:lnTo>
                  <a:close/>
                  <a:moveTo>
                    <a:pt x="11597" y="16090"/>
                  </a:moveTo>
                  <a:lnTo>
                    <a:pt x="11597" y="15342"/>
                  </a:lnTo>
                  <a:lnTo>
                    <a:pt x="11077" y="14203"/>
                  </a:lnTo>
                  <a:lnTo>
                    <a:pt x="11597" y="13060"/>
                  </a:lnTo>
                  <a:lnTo>
                    <a:pt x="11597" y="12321"/>
                  </a:lnTo>
                  <a:lnTo>
                    <a:pt x="4085" y="12321"/>
                  </a:lnTo>
                  <a:lnTo>
                    <a:pt x="4085" y="13060"/>
                  </a:lnTo>
                  <a:lnTo>
                    <a:pt x="4601" y="14203"/>
                  </a:lnTo>
                  <a:lnTo>
                    <a:pt x="4085" y="15342"/>
                  </a:lnTo>
                  <a:lnTo>
                    <a:pt x="4085" y="16082"/>
                  </a:lnTo>
                  <a:lnTo>
                    <a:pt x="11597" y="1609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7" name="Freeform 19">
              <a:extLst>
                <a:ext uri="{FF2B5EF4-FFF2-40B4-BE49-F238E27FC236}">
                  <a16:creationId xmlns:a16="http://schemas.microsoft.com/office/drawing/2014/main" id="{88F585E8-8CEC-CF12-BE48-4FC6F1F9D6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" y="144"/>
              <a:ext cx="3930" cy="4032"/>
            </a:xfrm>
            <a:custGeom>
              <a:avLst/>
              <a:gdLst>
                <a:gd name="T0" fmla="*/ 1 w 15720"/>
                <a:gd name="T1" fmla="*/ 996 h 16128"/>
                <a:gd name="T2" fmla="*/ 32 w 15720"/>
                <a:gd name="T3" fmla="*/ 789 h 16128"/>
                <a:gd name="T4" fmla="*/ 105 w 15720"/>
                <a:gd name="T5" fmla="*/ 592 h 16128"/>
                <a:gd name="T6" fmla="*/ 217 w 15720"/>
                <a:gd name="T7" fmla="*/ 411 h 16128"/>
                <a:gd name="T8" fmla="*/ 334 w 15720"/>
                <a:gd name="T9" fmla="*/ 339 h 16128"/>
                <a:gd name="T10" fmla="*/ 203 w 15720"/>
                <a:gd name="T11" fmla="*/ 498 h 16128"/>
                <a:gd name="T12" fmla="*/ 110 w 15720"/>
                <a:gd name="T13" fmla="*/ 678 h 16128"/>
                <a:gd name="T14" fmla="*/ 54 w 15720"/>
                <a:gd name="T15" fmla="*/ 873 h 16128"/>
                <a:gd name="T16" fmla="*/ 0 w 15720"/>
                <a:gd name="T17" fmla="*/ 1049 h 16128"/>
                <a:gd name="T18" fmla="*/ 461 w 15720"/>
                <a:gd name="T19" fmla="*/ 185 h 16128"/>
                <a:gd name="T20" fmla="*/ 642 w 15720"/>
                <a:gd name="T21" fmla="*/ 90 h 16128"/>
                <a:gd name="T22" fmla="*/ 852 w 15720"/>
                <a:gd name="T23" fmla="*/ 26 h 16128"/>
                <a:gd name="T24" fmla="*/ 1087 w 15720"/>
                <a:gd name="T25" fmla="*/ 0 h 16128"/>
                <a:gd name="T26" fmla="*/ 942 w 15720"/>
                <a:gd name="T27" fmla="*/ 50 h 16128"/>
                <a:gd name="T28" fmla="*/ 731 w 15720"/>
                <a:gd name="T29" fmla="*/ 99 h 16128"/>
                <a:gd name="T30" fmla="*/ 545 w 15720"/>
                <a:gd name="T31" fmla="*/ 179 h 16128"/>
                <a:gd name="T32" fmla="*/ 387 w 15720"/>
                <a:gd name="T33" fmla="*/ 289 h 16128"/>
                <a:gd name="T34" fmla="*/ 1119 w 15720"/>
                <a:gd name="T35" fmla="*/ 0 h 16128"/>
                <a:gd name="T36" fmla="*/ 14854 w 15720"/>
                <a:gd name="T37" fmla="*/ 17 h 16128"/>
                <a:gd name="T38" fmla="*/ 15054 w 15720"/>
                <a:gd name="T39" fmla="*/ 76 h 16128"/>
                <a:gd name="T40" fmla="*/ 15230 w 15720"/>
                <a:gd name="T41" fmla="*/ 169 h 16128"/>
                <a:gd name="T42" fmla="*/ 15383 w 15720"/>
                <a:gd name="T43" fmla="*/ 292 h 16128"/>
                <a:gd name="T44" fmla="*/ 15267 w 15720"/>
                <a:gd name="T45" fmla="*/ 244 h 16128"/>
                <a:gd name="T46" fmla="*/ 15105 w 15720"/>
                <a:gd name="T47" fmla="*/ 142 h 16128"/>
                <a:gd name="T48" fmla="*/ 14921 w 15720"/>
                <a:gd name="T49" fmla="*/ 73 h 16128"/>
                <a:gd name="T50" fmla="*/ 14717 w 15720"/>
                <a:gd name="T51" fmla="*/ 40 h 16128"/>
                <a:gd name="T52" fmla="*/ 15473 w 15720"/>
                <a:gd name="T53" fmla="*/ 391 h 16128"/>
                <a:gd name="T54" fmla="*/ 15591 w 15720"/>
                <a:gd name="T55" fmla="*/ 571 h 16128"/>
                <a:gd name="T56" fmla="*/ 15673 w 15720"/>
                <a:gd name="T57" fmla="*/ 767 h 16128"/>
                <a:gd name="T58" fmla="*/ 15715 w 15720"/>
                <a:gd name="T59" fmla="*/ 973 h 16128"/>
                <a:gd name="T60" fmla="*/ 15678 w 15720"/>
                <a:gd name="T61" fmla="*/ 1002 h 16128"/>
                <a:gd name="T62" fmla="*/ 15642 w 15720"/>
                <a:gd name="T63" fmla="*/ 803 h 16128"/>
                <a:gd name="T64" fmla="*/ 15568 w 15720"/>
                <a:gd name="T65" fmla="*/ 612 h 16128"/>
                <a:gd name="T66" fmla="*/ 15458 w 15720"/>
                <a:gd name="T67" fmla="*/ 436 h 16128"/>
                <a:gd name="T68" fmla="*/ 15720 w 15720"/>
                <a:gd name="T69" fmla="*/ 12340 h 16128"/>
                <a:gd name="T70" fmla="*/ 15714 w 15720"/>
                <a:gd name="T71" fmla="*/ 12353 h 16128"/>
                <a:gd name="T72" fmla="*/ 19 w 15720"/>
                <a:gd name="T73" fmla="*/ 12359 h 16128"/>
                <a:gd name="T74" fmla="*/ 6 w 15720"/>
                <a:gd name="T75" fmla="*/ 12353 h 16128"/>
                <a:gd name="T76" fmla="*/ 11597 w 15720"/>
                <a:gd name="T77" fmla="*/ 15361 h 16128"/>
                <a:gd name="T78" fmla="*/ 11634 w 15720"/>
                <a:gd name="T79" fmla="*/ 15353 h 16128"/>
                <a:gd name="T80" fmla="*/ 11077 w 15720"/>
                <a:gd name="T81" fmla="*/ 14222 h 16128"/>
                <a:gd name="T82" fmla="*/ 11114 w 15720"/>
                <a:gd name="T83" fmla="*/ 14230 h 16128"/>
                <a:gd name="T84" fmla="*/ 11597 w 15720"/>
                <a:gd name="T85" fmla="*/ 12340 h 16128"/>
                <a:gd name="T86" fmla="*/ 11615 w 15720"/>
                <a:gd name="T87" fmla="*/ 12325 h 16128"/>
                <a:gd name="T88" fmla="*/ 11636 w 15720"/>
                <a:gd name="T89" fmla="*/ 12340 h 16128"/>
                <a:gd name="T90" fmla="*/ 4084 w 15720"/>
                <a:gd name="T91" fmla="*/ 12340 h 16128"/>
                <a:gd name="T92" fmla="*/ 4105 w 15720"/>
                <a:gd name="T93" fmla="*/ 12325 h 16128"/>
                <a:gd name="T94" fmla="*/ 4123 w 15720"/>
                <a:gd name="T95" fmla="*/ 13079 h 16128"/>
                <a:gd name="T96" fmla="*/ 4086 w 15720"/>
                <a:gd name="T97" fmla="*/ 13087 h 16128"/>
                <a:gd name="T98" fmla="*/ 4639 w 15720"/>
                <a:gd name="T99" fmla="*/ 14222 h 16128"/>
                <a:gd name="T100" fmla="*/ 4603 w 15720"/>
                <a:gd name="T101" fmla="*/ 14214 h 16128"/>
                <a:gd name="T102" fmla="*/ 4123 w 15720"/>
                <a:gd name="T103" fmla="*/ 16101 h 16128"/>
                <a:gd name="T104" fmla="*/ 4105 w 15720"/>
                <a:gd name="T105" fmla="*/ 16116 h 16128"/>
                <a:gd name="T106" fmla="*/ 4084 w 15720"/>
                <a:gd name="T107" fmla="*/ 16101 h 16128"/>
                <a:gd name="T108" fmla="*/ 11636 w 15720"/>
                <a:gd name="T109" fmla="*/ 16109 h 16128"/>
                <a:gd name="T110" fmla="*/ 11615 w 15720"/>
                <a:gd name="T111" fmla="*/ 16124 h 16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20" h="16128">
                  <a:moveTo>
                    <a:pt x="0" y="12340"/>
                  </a:moveTo>
                  <a:lnTo>
                    <a:pt x="0" y="1049"/>
                  </a:lnTo>
                  <a:lnTo>
                    <a:pt x="39" y="1049"/>
                  </a:lnTo>
                  <a:lnTo>
                    <a:pt x="39" y="12340"/>
                  </a:lnTo>
                  <a:lnTo>
                    <a:pt x="0" y="12340"/>
                  </a:lnTo>
                  <a:close/>
                  <a:moveTo>
                    <a:pt x="0" y="1049"/>
                  </a:moveTo>
                  <a:lnTo>
                    <a:pt x="0" y="1022"/>
                  </a:lnTo>
                  <a:lnTo>
                    <a:pt x="1" y="996"/>
                  </a:lnTo>
                  <a:lnTo>
                    <a:pt x="3" y="970"/>
                  </a:lnTo>
                  <a:lnTo>
                    <a:pt x="5" y="943"/>
                  </a:lnTo>
                  <a:lnTo>
                    <a:pt x="8" y="918"/>
                  </a:lnTo>
                  <a:lnTo>
                    <a:pt x="12" y="892"/>
                  </a:lnTo>
                  <a:lnTo>
                    <a:pt x="16" y="866"/>
                  </a:lnTo>
                  <a:lnTo>
                    <a:pt x="21" y="840"/>
                  </a:lnTo>
                  <a:lnTo>
                    <a:pt x="26" y="814"/>
                  </a:lnTo>
                  <a:lnTo>
                    <a:pt x="32" y="789"/>
                  </a:lnTo>
                  <a:lnTo>
                    <a:pt x="39" y="764"/>
                  </a:lnTo>
                  <a:lnTo>
                    <a:pt x="47" y="739"/>
                  </a:lnTo>
                  <a:lnTo>
                    <a:pt x="55" y="714"/>
                  </a:lnTo>
                  <a:lnTo>
                    <a:pt x="63" y="688"/>
                  </a:lnTo>
                  <a:lnTo>
                    <a:pt x="73" y="664"/>
                  </a:lnTo>
                  <a:lnTo>
                    <a:pt x="83" y="640"/>
                  </a:lnTo>
                  <a:lnTo>
                    <a:pt x="94" y="616"/>
                  </a:lnTo>
                  <a:lnTo>
                    <a:pt x="105" y="592"/>
                  </a:lnTo>
                  <a:lnTo>
                    <a:pt x="117" y="569"/>
                  </a:lnTo>
                  <a:lnTo>
                    <a:pt x="129" y="544"/>
                  </a:lnTo>
                  <a:lnTo>
                    <a:pt x="142" y="522"/>
                  </a:lnTo>
                  <a:lnTo>
                    <a:pt x="155" y="499"/>
                  </a:lnTo>
                  <a:lnTo>
                    <a:pt x="170" y="477"/>
                  </a:lnTo>
                  <a:lnTo>
                    <a:pt x="184" y="455"/>
                  </a:lnTo>
                  <a:lnTo>
                    <a:pt x="201" y="432"/>
                  </a:lnTo>
                  <a:lnTo>
                    <a:pt x="217" y="411"/>
                  </a:lnTo>
                  <a:lnTo>
                    <a:pt x="233" y="390"/>
                  </a:lnTo>
                  <a:lnTo>
                    <a:pt x="250" y="370"/>
                  </a:lnTo>
                  <a:lnTo>
                    <a:pt x="268" y="350"/>
                  </a:lnTo>
                  <a:lnTo>
                    <a:pt x="286" y="330"/>
                  </a:lnTo>
                  <a:lnTo>
                    <a:pt x="305" y="310"/>
                  </a:lnTo>
                  <a:lnTo>
                    <a:pt x="325" y="291"/>
                  </a:lnTo>
                  <a:lnTo>
                    <a:pt x="352" y="321"/>
                  </a:lnTo>
                  <a:lnTo>
                    <a:pt x="334" y="339"/>
                  </a:lnTo>
                  <a:lnTo>
                    <a:pt x="315" y="357"/>
                  </a:lnTo>
                  <a:lnTo>
                    <a:pt x="297" y="376"/>
                  </a:lnTo>
                  <a:lnTo>
                    <a:pt x="280" y="395"/>
                  </a:lnTo>
                  <a:lnTo>
                    <a:pt x="263" y="415"/>
                  </a:lnTo>
                  <a:lnTo>
                    <a:pt x="247" y="435"/>
                  </a:lnTo>
                  <a:lnTo>
                    <a:pt x="232" y="457"/>
                  </a:lnTo>
                  <a:lnTo>
                    <a:pt x="217" y="477"/>
                  </a:lnTo>
                  <a:lnTo>
                    <a:pt x="203" y="498"/>
                  </a:lnTo>
                  <a:lnTo>
                    <a:pt x="188" y="520"/>
                  </a:lnTo>
                  <a:lnTo>
                    <a:pt x="175" y="541"/>
                  </a:lnTo>
                  <a:lnTo>
                    <a:pt x="163" y="563"/>
                  </a:lnTo>
                  <a:lnTo>
                    <a:pt x="151" y="587"/>
                  </a:lnTo>
                  <a:lnTo>
                    <a:pt x="140" y="609"/>
                  </a:lnTo>
                  <a:lnTo>
                    <a:pt x="129" y="632"/>
                  </a:lnTo>
                  <a:lnTo>
                    <a:pt x="119" y="655"/>
                  </a:lnTo>
                  <a:lnTo>
                    <a:pt x="110" y="678"/>
                  </a:lnTo>
                  <a:lnTo>
                    <a:pt x="101" y="703"/>
                  </a:lnTo>
                  <a:lnTo>
                    <a:pt x="92" y="726"/>
                  </a:lnTo>
                  <a:lnTo>
                    <a:pt x="85" y="750"/>
                  </a:lnTo>
                  <a:lnTo>
                    <a:pt x="77" y="774"/>
                  </a:lnTo>
                  <a:lnTo>
                    <a:pt x="71" y="798"/>
                  </a:lnTo>
                  <a:lnTo>
                    <a:pt x="64" y="824"/>
                  </a:lnTo>
                  <a:lnTo>
                    <a:pt x="59" y="848"/>
                  </a:lnTo>
                  <a:lnTo>
                    <a:pt x="54" y="873"/>
                  </a:lnTo>
                  <a:lnTo>
                    <a:pt x="50" y="898"/>
                  </a:lnTo>
                  <a:lnTo>
                    <a:pt x="47" y="922"/>
                  </a:lnTo>
                  <a:lnTo>
                    <a:pt x="44" y="948"/>
                  </a:lnTo>
                  <a:lnTo>
                    <a:pt x="42" y="973"/>
                  </a:lnTo>
                  <a:lnTo>
                    <a:pt x="40" y="998"/>
                  </a:lnTo>
                  <a:lnTo>
                    <a:pt x="39" y="1023"/>
                  </a:lnTo>
                  <a:lnTo>
                    <a:pt x="39" y="1049"/>
                  </a:lnTo>
                  <a:lnTo>
                    <a:pt x="0" y="1049"/>
                  </a:lnTo>
                  <a:close/>
                  <a:moveTo>
                    <a:pt x="325" y="291"/>
                  </a:moveTo>
                  <a:lnTo>
                    <a:pt x="344" y="275"/>
                  </a:lnTo>
                  <a:lnTo>
                    <a:pt x="362" y="259"/>
                  </a:lnTo>
                  <a:lnTo>
                    <a:pt x="381" y="244"/>
                  </a:lnTo>
                  <a:lnTo>
                    <a:pt x="400" y="229"/>
                  </a:lnTo>
                  <a:lnTo>
                    <a:pt x="419" y="214"/>
                  </a:lnTo>
                  <a:lnTo>
                    <a:pt x="439" y="200"/>
                  </a:lnTo>
                  <a:lnTo>
                    <a:pt x="461" y="185"/>
                  </a:lnTo>
                  <a:lnTo>
                    <a:pt x="482" y="171"/>
                  </a:lnTo>
                  <a:lnTo>
                    <a:pt x="503" y="158"/>
                  </a:lnTo>
                  <a:lnTo>
                    <a:pt x="525" y="146"/>
                  </a:lnTo>
                  <a:lnTo>
                    <a:pt x="547" y="133"/>
                  </a:lnTo>
                  <a:lnTo>
                    <a:pt x="570" y="122"/>
                  </a:lnTo>
                  <a:lnTo>
                    <a:pt x="594" y="111"/>
                  </a:lnTo>
                  <a:lnTo>
                    <a:pt x="618" y="100"/>
                  </a:lnTo>
                  <a:lnTo>
                    <a:pt x="642" y="90"/>
                  </a:lnTo>
                  <a:lnTo>
                    <a:pt x="666" y="80"/>
                  </a:lnTo>
                  <a:lnTo>
                    <a:pt x="691" y="71"/>
                  </a:lnTo>
                  <a:lnTo>
                    <a:pt x="717" y="61"/>
                  </a:lnTo>
                  <a:lnTo>
                    <a:pt x="743" y="53"/>
                  </a:lnTo>
                  <a:lnTo>
                    <a:pt x="770" y="45"/>
                  </a:lnTo>
                  <a:lnTo>
                    <a:pt x="796" y="38"/>
                  </a:lnTo>
                  <a:lnTo>
                    <a:pt x="823" y="32"/>
                  </a:lnTo>
                  <a:lnTo>
                    <a:pt x="852" y="26"/>
                  </a:lnTo>
                  <a:lnTo>
                    <a:pt x="880" y="21"/>
                  </a:lnTo>
                  <a:lnTo>
                    <a:pt x="908" y="16"/>
                  </a:lnTo>
                  <a:lnTo>
                    <a:pt x="937" y="12"/>
                  </a:lnTo>
                  <a:lnTo>
                    <a:pt x="966" y="8"/>
                  </a:lnTo>
                  <a:lnTo>
                    <a:pt x="996" y="5"/>
                  </a:lnTo>
                  <a:lnTo>
                    <a:pt x="1026" y="3"/>
                  </a:lnTo>
                  <a:lnTo>
                    <a:pt x="1056" y="1"/>
                  </a:lnTo>
                  <a:lnTo>
                    <a:pt x="1087" y="0"/>
                  </a:lnTo>
                  <a:lnTo>
                    <a:pt x="1119" y="0"/>
                  </a:lnTo>
                  <a:lnTo>
                    <a:pt x="1119" y="39"/>
                  </a:lnTo>
                  <a:lnTo>
                    <a:pt x="1088" y="39"/>
                  </a:lnTo>
                  <a:lnTo>
                    <a:pt x="1058" y="40"/>
                  </a:lnTo>
                  <a:lnTo>
                    <a:pt x="1029" y="42"/>
                  </a:lnTo>
                  <a:lnTo>
                    <a:pt x="1000" y="44"/>
                  </a:lnTo>
                  <a:lnTo>
                    <a:pt x="971" y="47"/>
                  </a:lnTo>
                  <a:lnTo>
                    <a:pt x="942" y="50"/>
                  </a:lnTo>
                  <a:lnTo>
                    <a:pt x="915" y="54"/>
                  </a:lnTo>
                  <a:lnTo>
                    <a:pt x="887" y="59"/>
                  </a:lnTo>
                  <a:lnTo>
                    <a:pt x="860" y="65"/>
                  </a:lnTo>
                  <a:lnTo>
                    <a:pt x="833" y="71"/>
                  </a:lnTo>
                  <a:lnTo>
                    <a:pt x="807" y="77"/>
                  </a:lnTo>
                  <a:lnTo>
                    <a:pt x="781" y="84"/>
                  </a:lnTo>
                  <a:lnTo>
                    <a:pt x="756" y="91"/>
                  </a:lnTo>
                  <a:lnTo>
                    <a:pt x="731" y="99"/>
                  </a:lnTo>
                  <a:lnTo>
                    <a:pt x="705" y="107"/>
                  </a:lnTo>
                  <a:lnTo>
                    <a:pt x="681" y="116"/>
                  </a:lnTo>
                  <a:lnTo>
                    <a:pt x="658" y="125"/>
                  </a:lnTo>
                  <a:lnTo>
                    <a:pt x="634" y="135"/>
                  </a:lnTo>
                  <a:lnTo>
                    <a:pt x="612" y="145"/>
                  </a:lnTo>
                  <a:lnTo>
                    <a:pt x="588" y="156"/>
                  </a:lnTo>
                  <a:lnTo>
                    <a:pt x="566" y="168"/>
                  </a:lnTo>
                  <a:lnTo>
                    <a:pt x="545" y="179"/>
                  </a:lnTo>
                  <a:lnTo>
                    <a:pt x="524" y="192"/>
                  </a:lnTo>
                  <a:lnTo>
                    <a:pt x="503" y="205"/>
                  </a:lnTo>
                  <a:lnTo>
                    <a:pt x="483" y="218"/>
                  </a:lnTo>
                  <a:lnTo>
                    <a:pt x="463" y="231"/>
                  </a:lnTo>
                  <a:lnTo>
                    <a:pt x="443" y="245"/>
                  </a:lnTo>
                  <a:lnTo>
                    <a:pt x="424" y="259"/>
                  </a:lnTo>
                  <a:lnTo>
                    <a:pt x="405" y="274"/>
                  </a:lnTo>
                  <a:lnTo>
                    <a:pt x="387" y="289"/>
                  </a:lnTo>
                  <a:lnTo>
                    <a:pt x="370" y="304"/>
                  </a:lnTo>
                  <a:lnTo>
                    <a:pt x="352" y="321"/>
                  </a:lnTo>
                  <a:lnTo>
                    <a:pt x="325" y="291"/>
                  </a:lnTo>
                  <a:close/>
                  <a:moveTo>
                    <a:pt x="1119" y="0"/>
                  </a:moveTo>
                  <a:lnTo>
                    <a:pt x="14664" y="0"/>
                  </a:lnTo>
                  <a:lnTo>
                    <a:pt x="14664" y="39"/>
                  </a:lnTo>
                  <a:lnTo>
                    <a:pt x="1119" y="39"/>
                  </a:lnTo>
                  <a:lnTo>
                    <a:pt x="1119" y="0"/>
                  </a:lnTo>
                  <a:close/>
                  <a:moveTo>
                    <a:pt x="14664" y="0"/>
                  </a:moveTo>
                  <a:lnTo>
                    <a:pt x="14692" y="0"/>
                  </a:lnTo>
                  <a:lnTo>
                    <a:pt x="14719" y="1"/>
                  </a:lnTo>
                  <a:lnTo>
                    <a:pt x="14748" y="3"/>
                  </a:lnTo>
                  <a:lnTo>
                    <a:pt x="14775" y="6"/>
                  </a:lnTo>
                  <a:lnTo>
                    <a:pt x="14801" y="9"/>
                  </a:lnTo>
                  <a:lnTo>
                    <a:pt x="14828" y="13"/>
                  </a:lnTo>
                  <a:lnTo>
                    <a:pt x="14854" y="17"/>
                  </a:lnTo>
                  <a:lnTo>
                    <a:pt x="14881" y="22"/>
                  </a:lnTo>
                  <a:lnTo>
                    <a:pt x="14906" y="28"/>
                  </a:lnTo>
                  <a:lnTo>
                    <a:pt x="14932" y="34"/>
                  </a:lnTo>
                  <a:lnTo>
                    <a:pt x="14956" y="41"/>
                  </a:lnTo>
                  <a:lnTo>
                    <a:pt x="14981" y="49"/>
                  </a:lnTo>
                  <a:lnTo>
                    <a:pt x="15006" y="57"/>
                  </a:lnTo>
                  <a:lnTo>
                    <a:pt x="15030" y="67"/>
                  </a:lnTo>
                  <a:lnTo>
                    <a:pt x="15054" y="76"/>
                  </a:lnTo>
                  <a:lnTo>
                    <a:pt x="15077" y="86"/>
                  </a:lnTo>
                  <a:lnTo>
                    <a:pt x="15100" y="96"/>
                  </a:lnTo>
                  <a:lnTo>
                    <a:pt x="15122" y="107"/>
                  </a:lnTo>
                  <a:lnTo>
                    <a:pt x="15145" y="118"/>
                  </a:lnTo>
                  <a:lnTo>
                    <a:pt x="15167" y="130"/>
                  </a:lnTo>
                  <a:lnTo>
                    <a:pt x="15189" y="143"/>
                  </a:lnTo>
                  <a:lnTo>
                    <a:pt x="15210" y="156"/>
                  </a:lnTo>
                  <a:lnTo>
                    <a:pt x="15230" y="169"/>
                  </a:lnTo>
                  <a:lnTo>
                    <a:pt x="15251" y="183"/>
                  </a:lnTo>
                  <a:lnTo>
                    <a:pt x="15272" y="198"/>
                  </a:lnTo>
                  <a:lnTo>
                    <a:pt x="15291" y="213"/>
                  </a:lnTo>
                  <a:lnTo>
                    <a:pt x="15310" y="228"/>
                  </a:lnTo>
                  <a:lnTo>
                    <a:pt x="15329" y="243"/>
                  </a:lnTo>
                  <a:lnTo>
                    <a:pt x="15347" y="259"/>
                  </a:lnTo>
                  <a:lnTo>
                    <a:pt x="15365" y="276"/>
                  </a:lnTo>
                  <a:lnTo>
                    <a:pt x="15383" y="292"/>
                  </a:lnTo>
                  <a:lnTo>
                    <a:pt x="15401" y="310"/>
                  </a:lnTo>
                  <a:lnTo>
                    <a:pt x="15372" y="338"/>
                  </a:lnTo>
                  <a:lnTo>
                    <a:pt x="15356" y="321"/>
                  </a:lnTo>
                  <a:lnTo>
                    <a:pt x="15339" y="304"/>
                  </a:lnTo>
                  <a:lnTo>
                    <a:pt x="15322" y="289"/>
                  </a:lnTo>
                  <a:lnTo>
                    <a:pt x="15304" y="273"/>
                  </a:lnTo>
                  <a:lnTo>
                    <a:pt x="15286" y="258"/>
                  </a:lnTo>
                  <a:lnTo>
                    <a:pt x="15267" y="244"/>
                  </a:lnTo>
                  <a:lnTo>
                    <a:pt x="15248" y="229"/>
                  </a:lnTo>
                  <a:lnTo>
                    <a:pt x="15228" y="216"/>
                  </a:lnTo>
                  <a:lnTo>
                    <a:pt x="15209" y="202"/>
                  </a:lnTo>
                  <a:lnTo>
                    <a:pt x="15189" y="190"/>
                  </a:lnTo>
                  <a:lnTo>
                    <a:pt x="15169" y="176"/>
                  </a:lnTo>
                  <a:lnTo>
                    <a:pt x="15148" y="164"/>
                  </a:lnTo>
                  <a:lnTo>
                    <a:pt x="15126" y="153"/>
                  </a:lnTo>
                  <a:lnTo>
                    <a:pt x="15105" y="142"/>
                  </a:lnTo>
                  <a:lnTo>
                    <a:pt x="15083" y="131"/>
                  </a:lnTo>
                  <a:lnTo>
                    <a:pt x="15061" y="121"/>
                  </a:lnTo>
                  <a:lnTo>
                    <a:pt x="15039" y="112"/>
                  </a:lnTo>
                  <a:lnTo>
                    <a:pt x="15016" y="103"/>
                  </a:lnTo>
                  <a:lnTo>
                    <a:pt x="14992" y="95"/>
                  </a:lnTo>
                  <a:lnTo>
                    <a:pt x="14969" y="87"/>
                  </a:lnTo>
                  <a:lnTo>
                    <a:pt x="14945" y="79"/>
                  </a:lnTo>
                  <a:lnTo>
                    <a:pt x="14921" y="73"/>
                  </a:lnTo>
                  <a:lnTo>
                    <a:pt x="14897" y="67"/>
                  </a:lnTo>
                  <a:lnTo>
                    <a:pt x="14873" y="60"/>
                  </a:lnTo>
                  <a:lnTo>
                    <a:pt x="14847" y="55"/>
                  </a:lnTo>
                  <a:lnTo>
                    <a:pt x="14822" y="51"/>
                  </a:lnTo>
                  <a:lnTo>
                    <a:pt x="14796" y="47"/>
                  </a:lnTo>
                  <a:lnTo>
                    <a:pt x="14771" y="44"/>
                  </a:lnTo>
                  <a:lnTo>
                    <a:pt x="14744" y="42"/>
                  </a:lnTo>
                  <a:lnTo>
                    <a:pt x="14717" y="40"/>
                  </a:lnTo>
                  <a:lnTo>
                    <a:pt x="14691" y="39"/>
                  </a:lnTo>
                  <a:lnTo>
                    <a:pt x="14664" y="39"/>
                  </a:lnTo>
                  <a:lnTo>
                    <a:pt x="14664" y="0"/>
                  </a:lnTo>
                  <a:close/>
                  <a:moveTo>
                    <a:pt x="15401" y="310"/>
                  </a:moveTo>
                  <a:lnTo>
                    <a:pt x="15420" y="330"/>
                  </a:lnTo>
                  <a:lnTo>
                    <a:pt x="15438" y="350"/>
                  </a:lnTo>
                  <a:lnTo>
                    <a:pt x="15456" y="370"/>
                  </a:lnTo>
                  <a:lnTo>
                    <a:pt x="15473" y="391"/>
                  </a:lnTo>
                  <a:lnTo>
                    <a:pt x="15489" y="412"/>
                  </a:lnTo>
                  <a:lnTo>
                    <a:pt x="15505" y="434"/>
                  </a:lnTo>
                  <a:lnTo>
                    <a:pt x="15521" y="456"/>
                  </a:lnTo>
                  <a:lnTo>
                    <a:pt x="15537" y="479"/>
                  </a:lnTo>
                  <a:lnTo>
                    <a:pt x="15551" y="501"/>
                  </a:lnTo>
                  <a:lnTo>
                    <a:pt x="15565" y="524"/>
                  </a:lnTo>
                  <a:lnTo>
                    <a:pt x="15578" y="547"/>
                  </a:lnTo>
                  <a:lnTo>
                    <a:pt x="15591" y="571"/>
                  </a:lnTo>
                  <a:lnTo>
                    <a:pt x="15603" y="595"/>
                  </a:lnTo>
                  <a:lnTo>
                    <a:pt x="15615" y="619"/>
                  </a:lnTo>
                  <a:lnTo>
                    <a:pt x="15626" y="643"/>
                  </a:lnTo>
                  <a:lnTo>
                    <a:pt x="15636" y="667"/>
                  </a:lnTo>
                  <a:lnTo>
                    <a:pt x="15646" y="692"/>
                  </a:lnTo>
                  <a:lnTo>
                    <a:pt x="15656" y="718"/>
                  </a:lnTo>
                  <a:lnTo>
                    <a:pt x="15665" y="742"/>
                  </a:lnTo>
                  <a:lnTo>
                    <a:pt x="15673" y="767"/>
                  </a:lnTo>
                  <a:lnTo>
                    <a:pt x="15680" y="793"/>
                  </a:lnTo>
                  <a:lnTo>
                    <a:pt x="15687" y="818"/>
                  </a:lnTo>
                  <a:lnTo>
                    <a:pt x="15693" y="844"/>
                  </a:lnTo>
                  <a:lnTo>
                    <a:pt x="15699" y="870"/>
                  </a:lnTo>
                  <a:lnTo>
                    <a:pt x="15704" y="895"/>
                  </a:lnTo>
                  <a:lnTo>
                    <a:pt x="15708" y="921"/>
                  </a:lnTo>
                  <a:lnTo>
                    <a:pt x="15712" y="947"/>
                  </a:lnTo>
                  <a:lnTo>
                    <a:pt x="15715" y="973"/>
                  </a:lnTo>
                  <a:lnTo>
                    <a:pt x="15717" y="999"/>
                  </a:lnTo>
                  <a:lnTo>
                    <a:pt x="15719" y="1024"/>
                  </a:lnTo>
                  <a:lnTo>
                    <a:pt x="15720" y="1050"/>
                  </a:lnTo>
                  <a:lnTo>
                    <a:pt x="15720" y="1077"/>
                  </a:lnTo>
                  <a:lnTo>
                    <a:pt x="15681" y="1077"/>
                  </a:lnTo>
                  <a:lnTo>
                    <a:pt x="15681" y="1051"/>
                  </a:lnTo>
                  <a:lnTo>
                    <a:pt x="15680" y="1026"/>
                  </a:lnTo>
                  <a:lnTo>
                    <a:pt x="15678" y="1002"/>
                  </a:lnTo>
                  <a:lnTo>
                    <a:pt x="15676" y="977"/>
                  </a:lnTo>
                  <a:lnTo>
                    <a:pt x="15673" y="952"/>
                  </a:lnTo>
                  <a:lnTo>
                    <a:pt x="15670" y="926"/>
                  </a:lnTo>
                  <a:lnTo>
                    <a:pt x="15665" y="902"/>
                  </a:lnTo>
                  <a:lnTo>
                    <a:pt x="15661" y="877"/>
                  </a:lnTo>
                  <a:lnTo>
                    <a:pt x="15655" y="853"/>
                  </a:lnTo>
                  <a:lnTo>
                    <a:pt x="15648" y="828"/>
                  </a:lnTo>
                  <a:lnTo>
                    <a:pt x="15642" y="803"/>
                  </a:lnTo>
                  <a:lnTo>
                    <a:pt x="15635" y="779"/>
                  </a:lnTo>
                  <a:lnTo>
                    <a:pt x="15627" y="754"/>
                  </a:lnTo>
                  <a:lnTo>
                    <a:pt x="15619" y="730"/>
                  </a:lnTo>
                  <a:lnTo>
                    <a:pt x="15610" y="707"/>
                  </a:lnTo>
                  <a:lnTo>
                    <a:pt x="15600" y="682"/>
                  </a:lnTo>
                  <a:lnTo>
                    <a:pt x="15590" y="659"/>
                  </a:lnTo>
                  <a:lnTo>
                    <a:pt x="15580" y="635"/>
                  </a:lnTo>
                  <a:lnTo>
                    <a:pt x="15568" y="612"/>
                  </a:lnTo>
                  <a:lnTo>
                    <a:pt x="15557" y="590"/>
                  </a:lnTo>
                  <a:lnTo>
                    <a:pt x="15544" y="566"/>
                  </a:lnTo>
                  <a:lnTo>
                    <a:pt x="15532" y="544"/>
                  </a:lnTo>
                  <a:lnTo>
                    <a:pt x="15517" y="522"/>
                  </a:lnTo>
                  <a:lnTo>
                    <a:pt x="15503" y="500"/>
                  </a:lnTo>
                  <a:lnTo>
                    <a:pt x="15489" y="479"/>
                  </a:lnTo>
                  <a:lnTo>
                    <a:pt x="15474" y="458"/>
                  </a:lnTo>
                  <a:lnTo>
                    <a:pt x="15458" y="436"/>
                  </a:lnTo>
                  <a:lnTo>
                    <a:pt x="15442" y="416"/>
                  </a:lnTo>
                  <a:lnTo>
                    <a:pt x="15426" y="396"/>
                  </a:lnTo>
                  <a:lnTo>
                    <a:pt x="15409" y="376"/>
                  </a:lnTo>
                  <a:lnTo>
                    <a:pt x="15390" y="357"/>
                  </a:lnTo>
                  <a:lnTo>
                    <a:pt x="15372" y="338"/>
                  </a:lnTo>
                  <a:lnTo>
                    <a:pt x="15401" y="310"/>
                  </a:lnTo>
                  <a:close/>
                  <a:moveTo>
                    <a:pt x="15720" y="1077"/>
                  </a:moveTo>
                  <a:lnTo>
                    <a:pt x="15720" y="12340"/>
                  </a:lnTo>
                  <a:lnTo>
                    <a:pt x="15681" y="12340"/>
                  </a:lnTo>
                  <a:lnTo>
                    <a:pt x="15681" y="1077"/>
                  </a:lnTo>
                  <a:lnTo>
                    <a:pt x="15720" y="1077"/>
                  </a:lnTo>
                  <a:close/>
                  <a:moveTo>
                    <a:pt x="15720" y="12340"/>
                  </a:moveTo>
                  <a:lnTo>
                    <a:pt x="15720" y="12343"/>
                  </a:lnTo>
                  <a:lnTo>
                    <a:pt x="15718" y="12347"/>
                  </a:lnTo>
                  <a:lnTo>
                    <a:pt x="15716" y="12350"/>
                  </a:lnTo>
                  <a:lnTo>
                    <a:pt x="15714" y="12353"/>
                  </a:lnTo>
                  <a:lnTo>
                    <a:pt x="15711" y="12356"/>
                  </a:lnTo>
                  <a:lnTo>
                    <a:pt x="15708" y="12357"/>
                  </a:lnTo>
                  <a:lnTo>
                    <a:pt x="15704" y="12359"/>
                  </a:lnTo>
                  <a:lnTo>
                    <a:pt x="15701" y="12359"/>
                  </a:lnTo>
                  <a:lnTo>
                    <a:pt x="15701" y="12340"/>
                  </a:lnTo>
                  <a:lnTo>
                    <a:pt x="15720" y="12340"/>
                  </a:lnTo>
                  <a:close/>
                  <a:moveTo>
                    <a:pt x="15701" y="12359"/>
                  </a:moveTo>
                  <a:lnTo>
                    <a:pt x="19" y="12359"/>
                  </a:lnTo>
                  <a:lnTo>
                    <a:pt x="19" y="12320"/>
                  </a:lnTo>
                  <a:lnTo>
                    <a:pt x="15701" y="12320"/>
                  </a:lnTo>
                  <a:lnTo>
                    <a:pt x="15701" y="12359"/>
                  </a:lnTo>
                  <a:close/>
                  <a:moveTo>
                    <a:pt x="19" y="12359"/>
                  </a:moveTo>
                  <a:lnTo>
                    <a:pt x="16" y="12359"/>
                  </a:lnTo>
                  <a:lnTo>
                    <a:pt x="12" y="12357"/>
                  </a:lnTo>
                  <a:lnTo>
                    <a:pt x="9" y="12356"/>
                  </a:lnTo>
                  <a:lnTo>
                    <a:pt x="6" y="12353"/>
                  </a:lnTo>
                  <a:lnTo>
                    <a:pt x="4" y="12350"/>
                  </a:lnTo>
                  <a:lnTo>
                    <a:pt x="2" y="12347"/>
                  </a:lnTo>
                  <a:lnTo>
                    <a:pt x="0" y="12343"/>
                  </a:lnTo>
                  <a:lnTo>
                    <a:pt x="0" y="12340"/>
                  </a:lnTo>
                  <a:lnTo>
                    <a:pt x="19" y="12340"/>
                  </a:lnTo>
                  <a:lnTo>
                    <a:pt x="19" y="12359"/>
                  </a:lnTo>
                  <a:close/>
                  <a:moveTo>
                    <a:pt x="11597" y="16109"/>
                  </a:moveTo>
                  <a:lnTo>
                    <a:pt x="11597" y="15361"/>
                  </a:lnTo>
                  <a:lnTo>
                    <a:pt x="11636" y="15361"/>
                  </a:lnTo>
                  <a:lnTo>
                    <a:pt x="11636" y="16109"/>
                  </a:lnTo>
                  <a:lnTo>
                    <a:pt x="11597" y="16109"/>
                  </a:lnTo>
                  <a:close/>
                  <a:moveTo>
                    <a:pt x="11634" y="15353"/>
                  </a:moveTo>
                  <a:lnTo>
                    <a:pt x="11635" y="15357"/>
                  </a:lnTo>
                  <a:lnTo>
                    <a:pt x="11636" y="15361"/>
                  </a:lnTo>
                  <a:lnTo>
                    <a:pt x="11616" y="15361"/>
                  </a:lnTo>
                  <a:lnTo>
                    <a:pt x="11634" y="15353"/>
                  </a:lnTo>
                  <a:close/>
                  <a:moveTo>
                    <a:pt x="11599" y="15369"/>
                  </a:moveTo>
                  <a:lnTo>
                    <a:pt x="11078" y="14230"/>
                  </a:lnTo>
                  <a:lnTo>
                    <a:pt x="11114" y="14214"/>
                  </a:lnTo>
                  <a:lnTo>
                    <a:pt x="11634" y="15353"/>
                  </a:lnTo>
                  <a:lnTo>
                    <a:pt x="11599" y="15369"/>
                  </a:lnTo>
                  <a:close/>
                  <a:moveTo>
                    <a:pt x="11078" y="14230"/>
                  </a:moveTo>
                  <a:lnTo>
                    <a:pt x="11077" y="14227"/>
                  </a:lnTo>
                  <a:lnTo>
                    <a:pt x="11077" y="14222"/>
                  </a:lnTo>
                  <a:lnTo>
                    <a:pt x="11077" y="14218"/>
                  </a:lnTo>
                  <a:lnTo>
                    <a:pt x="11078" y="14214"/>
                  </a:lnTo>
                  <a:lnTo>
                    <a:pt x="11096" y="14222"/>
                  </a:lnTo>
                  <a:lnTo>
                    <a:pt x="11078" y="14230"/>
                  </a:lnTo>
                  <a:close/>
                  <a:moveTo>
                    <a:pt x="11078" y="14214"/>
                  </a:moveTo>
                  <a:lnTo>
                    <a:pt x="11599" y="13071"/>
                  </a:lnTo>
                  <a:lnTo>
                    <a:pt x="11634" y="13088"/>
                  </a:lnTo>
                  <a:lnTo>
                    <a:pt x="11114" y="14230"/>
                  </a:lnTo>
                  <a:lnTo>
                    <a:pt x="11078" y="14214"/>
                  </a:lnTo>
                  <a:close/>
                  <a:moveTo>
                    <a:pt x="11636" y="13079"/>
                  </a:moveTo>
                  <a:lnTo>
                    <a:pt x="11635" y="13083"/>
                  </a:lnTo>
                  <a:lnTo>
                    <a:pt x="11634" y="13088"/>
                  </a:lnTo>
                  <a:lnTo>
                    <a:pt x="11616" y="13079"/>
                  </a:lnTo>
                  <a:lnTo>
                    <a:pt x="11636" y="13079"/>
                  </a:lnTo>
                  <a:close/>
                  <a:moveTo>
                    <a:pt x="11597" y="13079"/>
                  </a:moveTo>
                  <a:lnTo>
                    <a:pt x="11597" y="12340"/>
                  </a:lnTo>
                  <a:lnTo>
                    <a:pt x="11636" y="12340"/>
                  </a:lnTo>
                  <a:lnTo>
                    <a:pt x="11636" y="13079"/>
                  </a:lnTo>
                  <a:lnTo>
                    <a:pt x="11597" y="13079"/>
                  </a:lnTo>
                  <a:close/>
                  <a:moveTo>
                    <a:pt x="11616" y="12320"/>
                  </a:moveTo>
                  <a:lnTo>
                    <a:pt x="11615" y="12321"/>
                  </a:lnTo>
                  <a:lnTo>
                    <a:pt x="11614" y="12322"/>
                  </a:lnTo>
                  <a:lnTo>
                    <a:pt x="11614" y="12323"/>
                  </a:lnTo>
                  <a:lnTo>
                    <a:pt x="11615" y="12325"/>
                  </a:lnTo>
                  <a:lnTo>
                    <a:pt x="11618" y="12329"/>
                  </a:lnTo>
                  <a:lnTo>
                    <a:pt x="11622" y="12334"/>
                  </a:lnTo>
                  <a:lnTo>
                    <a:pt x="11627" y="12338"/>
                  </a:lnTo>
                  <a:lnTo>
                    <a:pt x="11631" y="12341"/>
                  </a:lnTo>
                  <a:lnTo>
                    <a:pt x="11633" y="12342"/>
                  </a:lnTo>
                  <a:lnTo>
                    <a:pt x="11634" y="12342"/>
                  </a:lnTo>
                  <a:lnTo>
                    <a:pt x="11635" y="12341"/>
                  </a:lnTo>
                  <a:lnTo>
                    <a:pt x="11636" y="12340"/>
                  </a:lnTo>
                  <a:lnTo>
                    <a:pt x="11616" y="12340"/>
                  </a:lnTo>
                  <a:lnTo>
                    <a:pt x="11616" y="12320"/>
                  </a:lnTo>
                  <a:close/>
                  <a:moveTo>
                    <a:pt x="11616" y="12359"/>
                  </a:moveTo>
                  <a:lnTo>
                    <a:pt x="4104" y="12359"/>
                  </a:lnTo>
                  <a:lnTo>
                    <a:pt x="4104" y="12320"/>
                  </a:lnTo>
                  <a:lnTo>
                    <a:pt x="11616" y="12320"/>
                  </a:lnTo>
                  <a:lnTo>
                    <a:pt x="11616" y="12359"/>
                  </a:lnTo>
                  <a:close/>
                  <a:moveTo>
                    <a:pt x="4084" y="12340"/>
                  </a:moveTo>
                  <a:lnTo>
                    <a:pt x="4085" y="12341"/>
                  </a:lnTo>
                  <a:lnTo>
                    <a:pt x="4086" y="12342"/>
                  </a:lnTo>
                  <a:lnTo>
                    <a:pt x="4087" y="12342"/>
                  </a:lnTo>
                  <a:lnTo>
                    <a:pt x="4089" y="12341"/>
                  </a:lnTo>
                  <a:lnTo>
                    <a:pt x="4093" y="12338"/>
                  </a:lnTo>
                  <a:lnTo>
                    <a:pt x="4098" y="12334"/>
                  </a:lnTo>
                  <a:lnTo>
                    <a:pt x="4102" y="12329"/>
                  </a:lnTo>
                  <a:lnTo>
                    <a:pt x="4105" y="12325"/>
                  </a:lnTo>
                  <a:lnTo>
                    <a:pt x="4106" y="12323"/>
                  </a:lnTo>
                  <a:lnTo>
                    <a:pt x="4106" y="12322"/>
                  </a:lnTo>
                  <a:lnTo>
                    <a:pt x="4105" y="12321"/>
                  </a:lnTo>
                  <a:lnTo>
                    <a:pt x="4104" y="12320"/>
                  </a:lnTo>
                  <a:lnTo>
                    <a:pt x="4104" y="12340"/>
                  </a:lnTo>
                  <a:lnTo>
                    <a:pt x="4084" y="12340"/>
                  </a:lnTo>
                  <a:close/>
                  <a:moveTo>
                    <a:pt x="4123" y="12340"/>
                  </a:moveTo>
                  <a:lnTo>
                    <a:pt x="4123" y="13079"/>
                  </a:lnTo>
                  <a:lnTo>
                    <a:pt x="4084" y="13079"/>
                  </a:lnTo>
                  <a:lnTo>
                    <a:pt x="4084" y="12340"/>
                  </a:lnTo>
                  <a:lnTo>
                    <a:pt x="4123" y="12340"/>
                  </a:lnTo>
                  <a:close/>
                  <a:moveTo>
                    <a:pt x="4086" y="13087"/>
                  </a:moveTo>
                  <a:lnTo>
                    <a:pt x="4085" y="13083"/>
                  </a:lnTo>
                  <a:lnTo>
                    <a:pt x="4084" y="13079"/>
                  </a:lnTo>
                  <a:lnTo>
                    <a:pt x="4104" y="13079"/>
                  </a:lnTo>
                  <a:lnTo>
                    <a:pt x="4086" y="13087"/>
                  </a:lnTo>
                  <a:close/>
                  <a:moveTo>
                    <a:pt x="4121" y="13072"/>
                  </a:moveTo>
                  <a:lnTo>
                    <a:pt x="4638" y="14214"/>
                  </a:lnTo>
                  <a:lnTo>
                    <a:pt x="4603" y="14230"/>
                  </a:lnTo>
                  <a:lnTo>
                    <a:pt x="4086" y="13087"/>
                  </a:lnTo>
                  <a:lnTo>
                    <a:pt x="4121" y="13072"/>
                  </a:lnTo>
                  <a:close/>
                  <a:moveTo>
                    <a:pt x="4638" y="14214"/>
                  </a:moveTo>
                  <a:lnTo>
                    <a:pt x="4639" y="14218"/>
                  </a:lnTo>
                  <a:lnTo>
                    <a:pt x="4639" y="14222"/>
                  </a:lnTo>
                  <a:lnTo>
                    <a:pt x="4639" y="14227"/>
                  </a:lnTo>
                  <a:lnTo>
                    <a:pt x="4638" y="14230"/>
                  </a:lnTo>
                  <a:lnTo>
                    <a:pt x="4620" y="14222"/>
                  </a:lnTo>
                  <a:lnTo>
                    <a:pt x="4638" y="14214"/>
                  </a:lnTo>
                  <a:close/>
                  <a:moveTo>
                    <a:pt x="4638" y="14230"/>
                  </a:moveTo>
                  <a:lnTo>
                    <a:pt x="4121" y="15369"/>
                  </a:lnTo>
                  <a:lnTo>
                    <a:pt x="4086" y="15353"/>
                  </a:lnTo>
                  <a:lnTo>
                    <a:pt x="4603" y="14214"/>
                  </a:lnTo>
                  <a:lnTo>
                    <a:pt x="4638" y="14230"/>
                  </a:lnTo>
                  <a:close/>
                  <a:moveTo>
                    <a:pt x="4084" y="15361"/>
                  </a:moveTo>
                  <a:lnTo>
                    <a:pt x="4085" y="15357"/>
                  </a:lnTo>
                  <a:lnTo>
                    <a:pt x="4086" y="15353"/>
                  </a:lnTo>
                  <a:lnTo>
                    <a:pt x="4104" y="15361"/>
                  </a:lnTo>
                  <a:lnTo>
                    <a:pt x="4084" y="15361"/>
                  </a:lnTo>
                  <a:close/>
                  <a:moveTo>
                    <a:pt x="4123" y="15361"/>
                  </a:moveTo>
                  <a:lnTo>
                    <a:pt x="4123" y="16101"/>
                  </a:lnTo>
                  <a:lnTo>
                    <a:pt x="4084" y="16101"/>
                  </a:lnTo>
                  <a:lnTo>
                    <a:pt x="4084" y="15361"/>
                  </a:lnTo>
                  <a:lnTo>
                    <a:pt x="4123" y="15361"/>
                  </a:lnTo>
                  <a:close/>
                  <a:moveTo>
                    <a:pt x="4104" y="16120"/>
                  </a:moveTo>
                  <a:lnTo>
                    <a:pt x="4105" y="16120"/>
                  </a:lnTo>
                  <a:lnTo>
                    <a:pt x="4106" y="16119"/>
                  </a:lnTo>
                  <a:lnTo>
                    <a:pt x="4106" y="16118"/>
                  </a:lnTo>
                  <a:lnTo>
                    <a:pt x="4105" y="16116"/>
                  </a:lnTo>
                  <a:lnTo>
                    <a:pt x="4102" y="16112"/>
                  </a:lnTo>
                  <a:lnTo>
                    <a:pt x="4098" y="16107"/>
                  </a:lnTo>
                  <a:lnTo>
                    <a:pt x="4093" y="16103"/>
                  </a:lnTo>
                  <a:lnTo>
                    <a:pt x="4089" y="16100"/>
                  </a:lnTo>
                  <a:lnTo>
                    <a:pt x="4087" y="16099"/>
                  </a:lnTo>
                  <a:lnTo>
                    <a:pt x="4086" y="16099"/>
                  </a:lnTo>
                  <a:lnTo>
                    <a:pt x="4085" y="16099"/>
                  </a:lnTo>
                  <a:lnTo>
                    <a:pt x="4084" y="16101"/>
                  </a:lnTo>
                  <a:lnTo>
                    <a:pt x="4104" y="16101"/>
                  </a:lnTo>
                  <a:lnTo>
                    <a:pt x="4104" y="16120"/>
                  </a:lnTo>
                  <a:close/>
                  <a:moveTo>
                    <a:pt x="4104" y="16081"/>
                  </a:moveTo>
                  <a:lnTo>
                    <a:pt x="11616" y="16089"/>
                  </a:lnTo>
                  <a:lnTo>
                    <a:pt x="11616" y="16128"/>
                  </a:lnTo>
                  <a:lnTo>
                    <a:pt x="4104" y="16120"/>
                  </a:lnTo>
                  <a:lnTo>
                    <a:pt x="4104" y="16081"/>
                  </a:lnTo>
                  <a:close/>
                  <a:moveTo>
                    <a:pt x="11636" y="16109"/>
                  </a:moveTo>
                  <a:lnTo>
                    <a:pt x="11635" y="16107"/>
                  </a:lnTo>
                  <a:lnTo>
                    <a:pt x="11634" y="16107"/>
                  </a:lnTo>
                  <a:lnTo>
                    <a:pt x="11633" y="16107"/>
                  </a:lnTo>
                  <a:lnTo>
                    <a:pt x="11631" y="16108"/>
                  </a:lnTo>
                  <a:lnTo>
                    <a:pt x="11627" y="16110"/>
                  </a:lnTo>
                  <a:lnTo>
                    <a:pt x="11622" y="16115"/>
                  </a:lnTo>
                  <a:lnTo>
                    <a:pt x="11618" y="16119"/>
                  </a:lnTo>
                  <a:lnTo>
                    <a:pt x="11615" y="16124"/>
                  </a:lnTo>
                  <a:lnTo>
                    <a:pt x="11614" y="16125"/>
                  </a:lnTo>
                  <a:lnTo>
                    <a:pt x="11614" y="16127"/>
                  </a:lnTo>
                  <a:lnTo>
                    <a:pt x="11615" y="16128"/>
                  </a:lnTo>
                  <a:lnTo>
                    <a:pt x="11616" y="16128"/>
                  </a:lnTo>
                  <a:lnTo>
                    <a:pt x="11616" y="16109"/>
                  </a:lnTo>
                  <a:lnTo>
                    <a:pt x="11636" y="1610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8" name="Rectangle 20">
              <a:extLst>
                <a:ext uri="{FF2B5EF4-FFF2-40B4-BE49-F238E27FC236}">
                  <a16:creationId xmlns:a16="http://schemas.microsoft.com/office/drawing/2014/main" id="{5DF0AF8D-91BD-901D-EB29-9C3A60731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" y="514"/>
              <a:ext cx="3100" cy="2351"/>
            </a:xfrm>
            <a:prstGeom prst="rect">
              <a:avLst/>
            </a:prstGeom>
            <a:solidFill>
              <a:srgbClr val="005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9" name="Freeform 21">
              <a:extLst>
                <a:ext uri="{FF2B5EF4-FFF2-40B4-BE49-F238E27FC236}">
                  <a16:creationId xmlns:a16="http://schemas.microsoft.com/office/drawing/2014/main" id="{92A1882C-9320-584C-8983-6BD264DE41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4" y="509"/>
              <a:ext cx="3110" cy="2361"/>
            </a:xfrm>
            <a:custGeom>
              <a:avLst/>
              <a:gdLst>
                <a:gd name="T0" fmla="*/ 12421 w 12440"/>
                <a:gd name="T1" fmla="*/ 0 h 9444"/>
                <a:gd name="T2" fmla="*/ 19 w 12440"/>
                <a:gd name="T3" fmla="*/ 39 h 9444"/>
                <a:gd name="T4" fmla="*/ 12421 w 12440"/>
                <a:gd name="T5" fmla="*/ 0 h 9444"/>
                <a:gd name="T6" fmla="*/ 12428 w 12440"/>
                <a:gd name="T7" fmla="*/ 2 h 9444"/>
                <a:gd name="T8" fmla="*/ 12434 w 12440"/>
                <a:gd name="T9" fmla="*/ 6 h 9444"/>
                <a:gd name="T10" fmla="*/ 12439 w 12440"/>
                <a:gd name="T11" fmla="*/ 12 h 9444"/>
                <a:gd name="T12" fmla="*/ 12440 w 12440"/>
                <a:gd name="T13" fmla="*/ 20 h 9444"/>
                <a:gd name="T14" fmla="*/ 12421 w 12440"/>
                <a:gd name="T15" fmla="*/ 0 h 9444"/>
                <a:gd name="T16" fmla="*/ 12440 w 12440"/>
                <a:gd name="T17" fmla="*/ 9423 h 9444"/>
                <a:gd name="T18" fmla="*/ 12401 w 12440"/>
                <a:gd name="T19" fmla="*/ 20 h 9444"/>
                <a:gd name="T20" fmla="*/ 12440 w 12440"/>
                <a:gd name="T21" fmla="*/ 9423 h 9444"/>
                <a:gd name="T22" fmla="*/ 12439 w 12440"/>
                <a:gd name="T23" fmla="*/ 9431 h 9444"/>
                <a:gd name="T24" fmla="*/ 12434 w 12440"/>
                <a:gd name="T25" fmla="*/ 9437 h 9444"/>
                <a:gd name="T26" fmla="*/ 12428 w 12440"/>
                <a:gd name="T27" fmla="*/ 9442 h 9444"/>
                <a:gd name="T28" fmla="*/ 12421 w 12440"/>
                <a:gd name="T29" fmla="*/ 9444 h 9444"/>
                <a:gd name="T30" fmla="*/ 12440 w 12440"/>
                <a:gd name="T31" fmla="*/ 9423 h 9444"/>
                <a:gd name="T32" fmla="*/ 19 w 12440"/>
                <a:gd name="T33" fmla="*/ 9444 h 9444"/>
                <a:gd name="T34" fmla="*/ 12421 w 12440"/>
                <a:gd name="T35" fmla="*/ 9404 h 9444"/>
                <a:gd name="T36" fmla="*/ 19 w 12440"/>
                <a:gd name="T37" fmla="*/ 9444 h 9444"/>
                <a:gd name="T38" fmla="*/ 12 w 12440"/>
                <a:gd name="T39" fmla="*/ 9442 h 9444"/>
                <a:gd name="T40" fmla="*/ 6 w 12440"/>
                <a:gd name="T41" fmla="*/ 9437 h 9444"/>
                <a:gd name="T42" fmla="*/ 1 w 12440"/>
                <a:gd name="T43" fmla="*/ 9431 h 9444"/>
                <a:gd name="T44" fmla="*/ 0 w 12440"/>
                <a:gd name="T45" fmla="*/ 9423 h 9444"/>
                <a:gd name="T46" fmla="*/ 19 w 12440"/>
                <a:gd name="T47" fmla="*/ 9444 h 9444"/>
                <a:gd name="T48" fmla="*/ 0 w 12440"/>
                <a:gd name="T49" fmla="*/ 20 h 9444"/>
                <a:gd name="T50" fmla="*/ 39 w 12440"/>
                <a:gd name="T51" fmla="*/ 9423 h 9444"/>
                <a:gd name="T52" fmla="*/ 0 w 12440"/>
                <a:gd name="T53" fmla="*/ 20 h 9444"/>
                <a:gd name="T54" fmla="*/ 1 w 12440"/>
                <a:gd name="T55" fmla="*/ 12 h 9444"/>
                <a:gd name="T56" fmla="*/ 6 w 12440"/>
                <a:gd name="T57" fmla="*/ 6 h 9444"/>
                <a:gd name="T58" fmla="*/ 12 w 12440"/>
                <a:gd name="T59" fmla="*/ 2 h 9444"/>
                <a:gd name="T60" fmla="*/ 19 w 12440"/>
                <a:gd name="T61" fmla="*/ 0 h 9444"/>
                <a:gd name="T62" fmla="*/ 0 w 12440"/>
                <a:gd name="T63" fmla="*/ 20 h 9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440" h="9444">
                  <a:moveTo>
                    <a:pt x="19" y="0"/>
                  </a:moveTo>
                  <a:lnTo>
                    <a:pt x="12421" y="0"/>
                  </a:lnTo>
                  <a:lnTo>
                    <a:pt x="12421" y="39"/>
                  </a:lnTo>
                  <a:lnTo>
                    <a:pt x="19" y="39"/>
                  </a:lnTo>
                  <a:lnTo>
                    <a:pt x="19" y="0"/>
                  </a:lnTo>
                  <a:close/>
                  <a:moveTo>
                    <a:pt x="12421" y="0"/>
                  </a:moveTo>
                  <a:lnTo>
                    <a:pt x="12424" y="1"/>
                  </a:lnTo>
                  <a:lnTo>
                    <a:pt x="12428" y="2"/>
                  </a:lnTo>
                  <a:lnTo>
                    <a:pt x="12431" y="4"/>
                  </a:lnTo>
                  <a:lnTo>
                    <a:pt x="12434" y="6"/>
                  </a:lnTo>
                  <a:lnTo>
                    <a:pt x="12437" y="9"/>
                  </a:lnTo>
                  <a:lnTo>
                    <a:pt x="12439" y="12"/>
                  </a:lnTo>
                  <a:lnTo>
                    <a:pt x="12440" y="16"/>
                  </a:lnTo>
                  <a:lnTo>
                    <a:pt x="12440" y="20"/>
                  </a:lnTo>
                  <a:lnTo>
                    <a:pt x="12421" y="20"/>
                  </a:lnTo>
                  <a:lnTo>
                    <a:pt x="12421" y="0"/>
                  </a:lnTo>
                  <a:close/>
                  <a:moveTo>
                    <a:pt x="12440" y="20"/>
                  </a:moveTo>
                  <a:lnTo>
                    <a:pt x="12440" y="9423"/>
                  </a:lnTo>
                  <a:lnTo>
                    <a:pt x="12401" y="9423"/>
                  </a:lnTo>
                  <a:lnTo>
                    <a:pt x="12401" y="20"/>
                  </a:lnTo>
                  <a:lnTo>
                    <a:pt x="12440" y="20"/>
                  </a:lnTo>
                  <a:close/>
                  <a:moveTo>
                    <a:pt x="12440" y="9423"/>
                  </a:moveTo>
                  <a:lnTo>
                    <a:pt x="12440" y="9427"/>
                  </a:lnTo>
                  <a:lnTo>
                    <a:pt x="12439" y="9431"/>
                  </a:lnTo>
                  <a:lnTo>
                    <a:pt x="12437" y="9434"/>
                  </a:lnTo>
                  <a:lnTo>
                    <a:pt x="12434" y="9437"/>
                  </a:lnTo>
                  <a:lnTo>
                    <a:pt x="12431" y="9440"/>
                  </a:lnTo>
                  <a:lnTo>
                    <a:pt x="12428" y="9442"/>
                  </a:lnTo>
                  <a:lnTo>
                    <a:pt x="12424" y="9443"/>
                  </a:lnTo>
                  <a:lnTo>
                    <a:pt x="12421" y="9444"/>
                  </a:lnTo>
                  <a:lnTo>
                    <a:pt x="12421" y="9423"/>
                  </a:lnTo>
                  <a:lnTo>
                    <a:pt x="12440" y="9423"/>
                  </a:lnTo>
                  <a:close/>
                  <a:moveTo>
                    <a:pt x="12421" y="9444"/>
                  </a:moveTo>
                  <a:lnTo>
                    <a:pt x="19" y="9444"/>
                  </a:lnTo>
                  <a:lnTo>
                    <a:pt x="19" y="9404"/>
                  </a:lnTo>
                  <a:lnTo>
                    <a:pt x="12421" y="9404"/>
                  </a:lnTo>
                  <a:lnTo>
                    <a:pt x="12421" y="9444"/>
                  </a:lnTo>
                  <a:close/>
                  <a:moveTo>
                    <a:pt x="19" y="9444"/>
                  </a:moveTo>
                  <a:lnTo>
                    <a:pt x="16" y="9443"/>
                  </a:lnTo>
                  <a:lnTo>
                    <a:pt x="12" y="9442"/>
                  </a:lnTo>
                  <a:lnTo>
                    <a:pt x="9" y="9440"/>
                  </a:lnTo>
                  <a:lnTo>
                    <a:pt x="6" y="9437"/>
                  </a:lnTo>
                  <a:lnTo>
                    <a:pt x="3" y="9434"/>
                  </a:lnTo>
                  <a:lnTo>
                    <a:pt x="1" y="9431"/>
                  </a:lnTo>
                  <a:lnTo>
                    <a:pt x="0" y="9427"/>
                  </a:lnTo>
                  <a:lnTo>
                    <a:pt x="0" y="9423"/>
                  </a:lnTo>
                  <a:lnTo>
                    <a:pt x="19" y="9423"/>
                  </a:lnTo>
                  <a:lnTo>
                    <a:pt x="19" y="9444"/>
                  </a:lnTo>
                  <a:close/>
                  <a:moveTo>
                    <a:pt x="0" y="9423"/>
                  </a:moveTo>
                  <a:lnTo>
                    <a:pt x="0" y="20"/>
                  </a:lnTo>
                  <a:lnTo>
                    <a:pt x="39" y="20"/>
                  </a:lnTo>
                  <a:lnTo>
                    <a:pt x="39" y="9423"/>
                  </a:lnTo>
                  <a:lnTo>
                    <a:pt x="0" y="9423"/>
                  </a:lnTo>
                  <a:close/>
                  <a:moveTo>
                    <a:pt x="0" y="20"/>
                  </a:moveTo>
                  <a:lnTo>
                    <a:pt x="0" y="16"/>
                  </a:lnTo>
                  <a:lnTo>
                    <a:pt x="1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4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19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0" name="Freeform 22">
              <a:extLst>
                <a:ext uri="{FF2B5EF4-FFF2-40B4-BE49-F238E27FC236}">
                  <a16:creationId xmlns:a16="http://schemas.microsoft.com/office/drawing/2014/main" id="{6D50775F-3F09-4A6B-D237-1C4B7D85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398"/>
              <a:ext cx="3411" cy="2584"/>
            </a:xfrm>
            <a:custGeom>
              <a:avLst/>
              <a:gdLst>
                <a:gd name="T0" fmla="*/ 0 w 13642"/>
                <a:gd name="T1" fmla="*/ 10339 h 10339"/>
                <a:gd name="T2" fmla="*/ 618 w 13642"/>
                <a:gd name="T3" fmla="*/ 9865 h 10339"/>
                <a:gd name="T4" fmla="*/ 13016 w 13642"/>
                <a:gd name="T5" fmla="*/ 9865 h 10339"/>
                <a:gd name="T6" fmla="*/ 13016 w 13642"/>
                <a:gd name="T7" fmla="*/ 469 h 10339"/>
                <a:gd name="T8" fmla="*/ 13642 w 13642"/>
                <a:gd name="T9" fmla="*/ 0 h 10339"/>
                <a:gd name="T10" fmla="*/ 13642 w 13642"/>
                <a:gd name="T11" fmla="*/ 10339 h 10339"/>
                <a:gd name="T12" fmla="*/ 0 w 13642"/>
                <a:gd name="T13" fmla="*/ 10339 h 10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42" h="10339">
                  <a:moveTo>
                    <a:pt x="0" y="10339"/>
                  </a:moveTo>
                  <a:lnTo>
                    <a:pt x="618" y="9865"/>
                  </a:lnTo>
                  <a:lnTo>
                    <a:pt x="13016" y="9865"/>
                  </a:lnTo>
                  <a:lnTo>
                    <a:pt x="13016" y="469"/>
                  </a:lnTo>
                  <a:lnTo>
                    <a:pt x="13642" y="0"/>
                  </a:lnTo>
                  <a:lnTo>
                    <a:pt x="13642" y="10339"/>
                  </a:lnTo>
                  <a:lnTo>
                    <a:pt x="0" y="10339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1" name="Freeform 23">
              <a:extLst>
                <a:ext uri="{FF2B5EF4-FFF2-40B4-BE49-F238E27FC236}">
                  <a16:creationId xmlns:a16="http://schemas.microsoft.com/office/drawing/2014/main" id="{A5112865-8DB2-941A-98CD-026198A628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9" y="392"/>
              <a:ext cx="3421" cy="2595"/>
            </a:xfrm>
            <a:custGeom>
              <a:avLst/>
              <a:gdLst>
                <a:gd name="T0" fmla="*/ 625 w 13681"/>
                <a:gd name="T1" fmla="*/ 9870 h 10379"/>
                <a:gd name="T2" fmla="*/ 31 w 13681"/>
                <a:gd name="T3" fmla="*/ 10375 h 10379"/>
                <a:gd name="T4" fmla="*/ 625 w 13681"/>
                <a:gd name="T5" fmla="*/ 9870 h 10379"/>
                <a:gd name="T6" fmla="*/ 637 w 13681"/>
                <a:gd name="T7" fmla="*/ 9866 h 10379"/>
                <a:gd name="T8" fmla="*/ 625 w 13681"/>
                <a:gd name="T9" fmla="*/ 9870 h 10379"/>
                <a:gd name="T10" fmla="*/ 13035 w 13681"/>
                <a:gd name="T11" fmla="*/ 9866 h 10379"/>
                <a:gd name="T12" fmla="*/ 637 w 13681"/>
                <a:gd name="T13" fmla="*/ 9906 h 10379"/>
                <a:gd name="T14" fmla="*/ 13054 w 13681"/>
                <a:gd name="T15" fmla="*/ 9885 h 10379"/>
                <a:gd name="T16" fmla="*/ 13053 w 13681"/>
                <a:gd name="T17" fmla="*/ 9884 h 10379"/>
                <a:gd name="T18" fmla="*/ 13050 w 13681"/>
                <a:gd name="T19" fmla="*/ 9884 h 10379"/>
                <a:gd name="T20" fmla="*/ 13041 w 13681"/>
                <a:gd name="T21" fmla="*/ 9892 h 10379"/>
                <a:gd name="T22" fmla="*/ 13034 w 13681"/>
                <a:gd name="T23" fmla="*/ 9901 h 10379"/>
                <a:gd name="T24" fmla="*/ 13033 w 13681"/>
                <a:gd name="T25" fmla="*/ 9904 h 10379"/>
                <a:gd name="T26" fmla="*/ 13035 w 13681"/>
                <a:gd name="T27" fmla="*/ 9906 h 10379"/>
                <a:gd name="T28" fmla="*/ 13054 w 13681"/>
                <a:gd name="T29" fmla="*/ 9885 h 10379"/>
                <a:gd name="T30" fmla="*/ 13016 w 13681"/>
                <a:gd name="T31" fmla="*/ 489 h 10379"/>
                <a:gd name="T32" fmla="*/ 13054 w 13681"/>
                <a:gd name="T33" fmla="*/ 9885 h 10379"/>
                <a:gd name="T34" fmla="*/ 13016 w 13681"/>
                <a:gd name="T35" fmla="*/ 489 h 10379"/>
                <a:gd name="T36" fmla="*/ 13018 w 13681"/>
                <a:gd name="T37" fmla="*/ 481 h 10379"/>
                <a:gd name="T38" fmla="*/ 13023 w 13681"/>
                <a:gd name="T39" fmla="*/ 474 h 10379"/>
                <a:gd name="T40" fmla="*/ 13016 w 13681"/>
                <a:gd name="T41" fmla="*/ 489 h 10379"/>
                <a:gd name="T42" fmla="*/ 13650 w 13681"/>
                <a:gd name="T43" fmla="*/ 4 h 10379"/>
                <a:gd name="T44" fmla="*/ 13047 w 13681"/>
                <a:gd name="T45" fmla="*/ 505 h 10379"/>
                <a:gd name="T46" fmla="*/ 13650 w 13681"/>
                <a:gd name="T47" fmla="*/ 4 h 10379"/>
                <a:gd name="T48" fmla="*/ 13660 w 13681"/>
                <a:gd name="T49" fmla="*/ 0 h 10379"/>
                <a:gd name="T50" fmla="*/ 13670 w 13681"/>
                <a:gd name="T51" fmla="*/ 3 h 10379"/>
                <a:gd name="T52" fmla="*/ 13677 w 13681"/>
                <a:gd name="T53" fmla="*/ 9 h 10379"/>
                <a:gd name="T54" fmla="*/ 13681 w 13681"/>
                <a:gd name="T55" fmla="*/ 20 h 10379"/>
                <a:gd name="T56" fmla="*/ 13650 w 13681"/>
                <a:gd name="T57" fmla="*/ 4 h 10379"/>
                <a:gd name="T58" fmla="*/ 13681 w 13681"/>
                <a:gd name="T59" fmla="*/ 10359 h 10379"/>
                <a:gd name="T60" fmla="*/ 13642 w 13681"/>
                <a:gd name="T61" fmla="*/ 20 h 10379"/>
                <a:gd name="T62" fmla="*/ 13681 w 13681"/>
                <a:gd name="T63" fmla="*/ 10359 h 10379"/>
                <a:gd name="T64" fmla="*/ 13679 w 13681"/>
                <a:gd name="T65" fmla="*/ 10366 h 10379"/>
                <a:gd name="T66" fmla="*/ 13674 w 13681"/>
                <a:gd name="T67" fmla="*/ 10373 h 10379"/>
                <a:gd name="T68" fmla="*/ 13668 w 13681"/>
                <a:gd name="T69" fmla="*/ 10377 h 10379"/>
                <a:gd name="T70" fmla="*/ 13661 w 13681"/>
                <a:gd name="T71" fmla="*/ 10379 h 10379"/>
                <a:gd name="T72" fmla="*/ 13681 w 13681"/>
                <a:gd name="T73" fmla="*/ 10359 h 10379"/>
                <a:gd name="T74" fmla="*/ 19 w 13681"/>
                <a:gd name="T75" fmla="*/ 10379 h 10379"/>
                <a:gd name="T76" fmla="*/ 13661 w 13681"/>
                <a:gd name="T77" fmla="*/ 10340 h 10379"/>
                <a:gd name="T78" fmla="*/ 19 w 13681"/>
                <a:gd name="T79" fmla="*/ 10379 h 10379"/>
                <a:gd name="T80" fmla="*/ 13 w 13681"/>
                <a:gd name="T81" fmla="*/ 10378 h 10379"/>
                <a:gd name="T82" fmla="*/ 8 w 13681"/>
                <a:gd name="T83" fmla="*/ 10375 h 10379"/>
                <a:gd name="T84" fmla="*/ 1 w 13681"/>
                <a:gd name="T85" fmla="*/ 10365 h 10379"/>
                <a:gd name="T86" fmla="*/ 1 w 13681"/>
                <a:gd name="T87" fmla="*/ 10354 h 10379"/>
                <a:gd name="T88" fmla="*/ 3 w 13681"/>
                <a:gd name="T89" fmla="*/ 10348 h 10379"/>
                <a:gd name="T90" fmla="*/ 7 w 13681"/>
                <a:gd name="T91" fmla="*/ 10344 h 10379"/>
                <a:gd name="T92" fmla="*/ 19 w 13681"/>
                <a:gd name="T93" fmla="*/ 10379 h 10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81" h="10379">
                  <a:moveTo>
                    <a:pt x="7" y="10344"/>
                  </a:moveTo>
                  <a:lnTo>
                    <a:pt x="625" y="9870"/>
                  </a:lnTo>
                  <a:lnTo>
                    <a:pt x="649" y="9901"/>
                  </a:lnTo>
                  <a:lnTo>
                    <a:pt x="31" y="10375"/>
                  </a:lnTo>
                  <a:lnTo>
                    <a:pt x="7" y="10344"/>
                  </a:lnTo>
                  <a:close/>
                  <a:moveTo>
                    <a:pt x="625" y="9870"/>
                  </a:moveTo>
                  <a:lnTo>
                    <a:pt x="631" y="9868"/>
                  </a:lnTo>
                  <a:lnTo>
                    <a:pt x="637" y="9866"/>
                  </a:lnTo>
                  <a:lnTo>
                    <a:pt x="637" y="9885"/>
                  </a:lnTo>
                  <a:lnTo>
                    <a:pt x="625" y="9870"/>
                  </a:lnTo>
                  <a:close/>
                  <a:moveTo>
                    <a:pt x="637" y="9866"/>
                  </a:moveTo>
                  <a:lnTo>
                    <a:pt x="13035" y="9866"/>
                  </a:lnTo>
                  <a:lnTo>
                    <a:pt x="13035" y="9906"/>
                  </a:lnTo>
                  <a:lnTo>
                    <a:pt x="637" y="9906"/>
                  </a:lnTo>
                  <a:lnTo>
                    <a:pt x="637" y="9866"/>
                  </a:lnTo>
                  <a:close/>
                  <a:moveTo>
                    <a:pt x="13054" y="9885"/>
                  </a:moveTo>
                  <a:lnTo>
                    <a:pt x="13054" y="9884"/>
                  </a:lnTo>
                  <a:lnTo>
                    <a:pt x="13053" y="9884"/>
                  </a:lnTo>
                  <a:lnTo>
                    <a:pt x="13052" y="9884"/>
                  </a:lnTo>
                  <a:lnTo>
                    <a:pt x="13050" y="9884"/>
                  </a:lnTo>
                  <a:lnTo>
                    <a:pt x="13046" y="9887"/>
                  </a:lnTo>
                  <a:lnTo>
                    <a:pt x="13041" y="9892"/>
                  </a:lnTo>
                  <a:lnTo>
                    <a:pt x="13037" y="9896"/>
                  </a:lnTo>
                  <a:lnTo>
                    <a:pt x="13034" y="9901"/>
                  </a:lnTo>
                  <a:lnTo>
                    <a:pt x="13033" y="9902"/>
                  </a:lnTo>
                  <a:lnTo>
                    <a:pt x="13033" y="9904"/>
                  </a:lnTo>
                  <a:lnTo>
                    <a:pt x="13034" y="9906"/>
                  </a:lnTo>
                  <a:lnTo>
                    <a:pt x="13035" y="9906"/>
                  </a:lnTo>
                  <a:lnTo>
                    <a:pt x="13035" y="9885"/>
                  </a:lnTo>
                  <a:lnTo>
                    <a:pt x="13054" y="9885"/>
                  </a:lnTo>
                  <a:close/>
                  <a:moveTo>
                    <a:pt x="13016" y="9885"/>
                  </a:moveTo>
                  <a:lnTo>
                    <a:pt x="13016" y="489"/>
                  </a:lnTo>
                  <a:lnTo>
                    <a:pt x="13054" y="489"/>
                  </a:lnTo>
                  <a:lnTo>
                    <a:pt x="13054" y="9885"/>
                  </a:lnTo>
                  <a:lnTo>
                    <a:pt x="13016" y="9885"/>
                  </a:lnTo>
                  <a:close/>
                  <a:moveTo>
                    <a:pt x="13016" y="489"/>
                  </a:moveTo>
                  <a:lnTo>
                    <a:pt x="13016" y="486"/>
                  </a:lnTo>
                  <a:lnTo>
                    <a:pt x="13018" y="481"/>
                  </a:lnTo>
                  <a:lnTo>
                    <a:pt x="13021" y="477"/>
                  </a:lnTo>
                  <a:lnTo>
                    <a:pt x="13023" y="474"/>
                  </a:lnTo>
                  <a:lnTo>
                    <a:pt x="13035" y="489"/>
                  </a:lnTo>
                  <a:lnTo>
                    <a:pt x="13016" y="489"/>
                  </a:lnTo>
                  <a:close/>
                  <a:moveTo>
                    <a:pt x="13023" y="474"/>
                  </a:moveTo>
                  <a:lnTo>
                    <a:pt x="13650" y="4"/>
                  </a:lnTo>
                  <a:lnTo>
                    <a:pt x="13673" y="35"/>
                  </a:lnTo>
                  <a:lnTo>
                    <a:pt x="13047" y="505"/>
                  </a:lnTo>
                  <a:lnTo>
                    <a:pt x="13023" y="474"/>
                  </a:lnTo>
                  <a:close/>
                  <a:moveTo>
                    <a:pt x="13650" y="4"/>
                  </a:moveTo>
                  <a:lnTo>
                    <a:pt x="13654" y="1"/>
                  </a:lnTo>
                  <a:lnTo>
                    <a:pt x="13660" y="0"/>
                  </a:lnTo>
                  <a:lnTo>
                    <a:pt x="13665" y="1"/>
                  </a:lnTo>
                  <a:lnTo>
                    <a:pt x="13670" y="3"/>
                  </a:lnTo>
                  <a:lnTo>
                    <a:pt x="13674" y="5"/>
                  </a:lnTo>
                  <a:lnTo>
                    <a:pt x="13677" y="9"/>
                  </a:lnTo>
                  <a:lnTo>
                    <a:pt x="13680" y="14"/>
                  </a:lnTo>
                  <a:lnTo>
                    <a:pt x="13681" y="20"/>
                  </a:lnTo>
                  <a:lnTo>
                    <a:pt x="13661" y="20"/>
                  </a:lnTo>
                  <a:lnTo>
                    <a:pt x="13650" y="4"/>
                  </a:lnTo>
                  <a:close/>
                  <a:moveTo>
                    <a:pt x="13681" y="20"/>
                  </a:moveTo>
                  <a:lnTo>
                    <a:pt x="13681" y="10359"/>
                  </a:lnTo>
                  <a:lnTo>
                    <a:pt x="13642" y="10359"/>
                  </a:lnTo>
                  <a:lnTo>
                    <a:pt x="13642" y="20"/>
                  </a:lnTo>
                  <a:lnTo>
                    <a:pt x="13681" y="20"/>
                  </a:lnTo>
                  <a:close/>
                  <a:moveTo>
                    <a:pt x="13681" y="10359"/>
                  </a:moveTo>
                  <a:lnTo>
                    <a:pt x="13680" y="10363"/>
                  </a:lnTo>
                  <a:lnTo>
                    <a:pt x="13679" y="10366"/>
                  </a:lnTo>
                  <a:lnTo>
                    <a:pt x="13677" y="10370"/>
                  </a:lnTo>
                  <a:lnTo>
                    <a:pt x="13674" y="10373"/>
                  </a:lnTo>
                  <a:lnTo>
                    <a:pt x="13672" y="10375"/>
                  </a:lnTo>
                  <a:lnTo>
                    <a:pt x="13668" y="10377"/>
                  </a:lnTo>
                  <a:lnTo>
                    <a:pt x="13665" y="10378"/>
                  </a:lnTo>
                  <a:lnTo>
                    <a:pt x="13661" y="10379"/>
                  </a:lnTo>
                  <a:lnTo>
                    <a:pt x="13661" y="10359"/>
                  </a:lnTo>
                  <a:lnTo>
                    <a:pt x="13681" y="10359"/>
                  </a:lnTo>
                  <a:close/>
                  <a:moveTo>
                    <a:pt x="13661" y="10379"/>
                  </a:moveTo>
                  <a:lnTo>
                    <a:pt x="19" y="10379"/>
                  </a:lnTo>
                  <a:lnTo>
                    <a:pt x="19" y="10340"/>
                  </a:lnTo>
                  <a:lnTo>
                    <a:pt x="13661" y="10340"/>
                  </a:lnTo>
                  <a:lnTo>
                    <a:pt x="13661" y="10379"/>
                  </a:lnTo>
                  <a:close/>
                  <a:moveTo>
                    <a:pt x="19" y="10379"/>
                  </a:moveTo>
                  <a:lnTo>
                    <a:pt x="16" y="10378"/>
                  </a:lnTo>
                  <a:lnTo>
                    <a:pt x="13" y="10378"/>
                  </a:lnTo>
                  <a:lnTo>
                    <a:pt x="10" y="10376"/>
                  </a:lnTo>
                  <a:lnTo>
                    <a:pt x="8" y="10375"/>
                  </a:lnTo>
                  <a:lnTo>
                    <a:pt x="4" y="10370"/>
                  </a:lnTo>
                  <a:lnTo>
                    <a:pt x="1" y="10365"/>
                  </a:lnTo>
                  <a:lnTo>
                    <a:pt x="0" y="10360"/>
                  </a:lnTo>
                  <a:lnTo>
                    <a:pt x="1" y="10354"/>
                  </a:lnTo>
                  <a:lnTo>
                    <a:pt x="1" y="10351"/>
                  </a:lnTo>
                  <a:lnTo>
                    <a:pt x="3" y="10348"/>
                  </a:lnTo>
                  <a:lnTo>
                    <a:pt x="5" y="10346"/>
                  </a:lnTo>
                  <a:lnTo>
                    <a:pt x="7" y="10344"/>
                  </a:lnTo>
                  <a:lnTo>
                    <a:pt x="19" y="10359"/>
                  </a:lnTo>
                  <a:lnTo>
                    <a:pt x="19" y="103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2" name="Freeform 24">
              <a:extLst>
                <a:ext uri="{FF2B5EF4-FFF2-40B4-BE49-F238E27FC236}">
                  <a16:creationId xmlns:a16="http://schemas.microsoft.com/office/drawing/2014/main" id="{E8F5713C-FB3F-FA74-30B1-2B190F4F0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3699"/>
              <a:ext cx="1876" cy="285"/>
            </a:xfrm>
            <a:custGeom>
              <a:avLst/>
              <a:gdLst>
                <a:gd name="T0" fmla="*/ 0 w 7504"/>
                <a:gd name="T1" fmla="*/ 1139 h 1139"/>
                <a:gd name="T2" fmla="*/ 7504 w 7504"/>
                <a:gd name="T3" fmla="*/ 1139 h 1139"/>
                <a:gd name="T4" fmla="*/ 6992 w 7504"/>
                <a:gd name="T5" fmla="*/ 0 h 1139"/>
                <a:gd name="T6" fmla="*/ 516 w 7504"/>
                <a:gd name="T7" fmla="*/ 0 h 1139"/>
                <a:gd name="T8" fmla="*/ 0 w 7504"/>
                <a:gd name="T9" fmla="*/ 1139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04" h="1139">
                  <a:moveTo>
                    <a:pt x="0" y="1139"/>
                  </a:moveTo>
                  <a:lnTo>
                    <a:pt x="7504" y="1139"/>
                  </a:lnTo>
                  <a:lnTo>
                    <a:pt x="6992" y="0"/>
                  </a:lnTo>
                  <a:lnTo>
                    <a:pt x="516" y="0"/>
                  </a:lnTo>
                  <a:lnTo>
                    <a:pt x="0" y="1139"/>
                  </a:lnTo>
                  <a:close/>
                </a:path>
              </a:pathLst>
            </a:custGeom>
            <a:solidFill>
              <a:srgbClr val="58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3" name="Freeform 25">
              <a:extLst>
                <a:ext uri="{FF2B5EF4-FFF2-40B4-BE49-F238E27FC236}">
                  <a16:creationId xmlns:a16="http://schemas.microsoft.com/office/drawing/2014/main" id="{64768D86-2015-A171-5CA5-98AB0DCE8D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6" y="3695"/>
              <a:ext cx="1884" cy="294"/>
            </a:xfrm>
            <a:custGeom>
              <a:avLst/>
              <a:gdLst>
                <a:gd name="T0" fmla="*/ 7522 w 7540"/>
                <a:gd name="T1" fmla="*/ 1139 h 1177"/>
                <a:gd name="T2" fmla="*/ 18 w 7540"/>
                <a:gd name="T3" fmla="*/ 1177 h 1177"/>
                <a:gd name="T4" fmla="*/ 7540 w 7540"/>
                <a:gd name="T5" fmla="*/ 1150 h 1177"/>
                <a:gd name="T6" fmla="*/ 7537 w 7540"/>
                <a:gd name="T7" fmla="*/ 1148 h 1177"/>
                <a:gd name="T8" fmla="*/ 7533 w 7540"/>
                <a:gd name="T9" fmla="*/ 1149 h 1177"/>
                <a:gd name="T10" fmla="*/ 7524 w 7540"/>
                <a:gd name="T11" fmla="*/ 1159 h 1177"/>
                <a:gd name="T12" fmla="*/ 7519 w 7540"/>
                <a:gd name="T13" fmla="*/ 1171 h 1177"/>
                <a:gd name="T14" fmla="*/ 7519 w 7540"/>
                <a:gd name="T15" fmla="*/ 1176 h 1177"/>
                <a:gd name="T16" fmla="*/ 7522 w 7540"/>
                <a:gd name="T17" fmla="*/ 1177 h 1177"/>
                <a:gd name="T18" fmla="*/ 7540 w 7540"/>
                <a:gd name="T19" fmla="*/ 1150 h 1177"/>
                <a:gd name="T20" fmla="*/ 6992 w 7540"/>
                <a:gd name="T21" fmla="*/ 27 h 1177"/>
                <a:gd name="T22" fmla="*/ 7540 w 7540"/>
                <a:gd name="T23" fmla="*/ 1150 h 1177"/>
                <a:gd name="T24" fmla="*/ 7010 w 7540"/>
                <a:gd name="T25" fmla="*/ 0 h 1177"/>
                <a:gd name="T26" fmla="*/ 7011 w 7540"/>
                <a:gd name="T27" fmla="*/ 2 h 1177"/>
                <a:gd name="T28" fmla="*/ 7017 w 7540"/>
                <a:gd name="T29" fmla="*/ 7 h 1177"/>
                <a:gd name="T30" fmla="*/ 7025 w 7540"/>
                <a:gd name="T31" fmla="*/ 12 h 1177"/>
                <a:gd name="T32" fmla="*/ 7028 w 7540"/>
                <a:gd name="T33" fmla="*/ 11 h 1177"/>
                <a:gd name="T34" fmla="*/ 7010 w 7540"/>
                <a:gd name="T35" fmla="*/ 0 h 1177"/>
                <a:gd name="T36" fmla="*/ 534 w 7540"/>
                <a:gd name="T37" fmla="*/ 39 h 1177"/>
                <a:gd name="T38" fmla="*/ 7010 w 7540"/>
                <a:gd name="T39" fmla="*/ 0 h 1177"/>
                <a:gd name="T40" fmla="*/ 517 w 7540"/>
                <a:gd name="T41" fmla="*/ 11 h 1177"/>
                <a:gd name="T42" fmla="*/ 519 w 7540"/>
                <a:gd name="T43" fmla="*/ 12 h 1177"/>
                <a:gd name="T44" fmla="*/ 527 w 7540"/>
                <a:gd name="T45" fmla="*/ 7 h 1177"/>
                <a:gd name="T46" fmla="*/ 534 w 7540"/>
                <a:gd name="T47" fmla="*/ 2 h 1177"/>
                <a:gd name="T48" fmla="*/ 534 w 7540"/>
                <a:gd name="T49" fmla="*/ 0 h 1177"/>
                <a:gd name="T50" fmla="*/ 517 w 7540"/>
                <a:gd name="T51" fmla="*/ 11 h 1177"/>
                <a:gd name="T52" fmla="*/ 35 w 7540"/>
                <a:gd name="T53" fmla="*/ 1166 h 1177"/>
                <a:gd name="T54" fmla="*/ 517 w 7540"/>
                <a:gd name="T55" fmla="*/ 11 h 1177"/>
                <a:gd name="T56" fmla="*/ 18 w 7540"/>
                <a:gd name="T57" fmla="*/ 1177 h 1177"/>
                <a:gd name="T58" fmla="*/ 21 w 7540"/>
                <a:gd name="T59" fmla="*/ 1176 h 1177"/>
                <a:gd name="T60" fmla="*/ 22 w 7540"/>
                <a:gd name="T61" fmla="*/ 1171 h 1177"/>
                <a:gd name="T62" fmla="*/ 16 w 7540"/>
                <a:gd name="T63" fmla="*/ 1159 h 1177"/>
                <a:gd name="T64" fmla="*/ 7 w 7540"/>
                <a:gd name="T65" fmla="*/ 1149 h 1177"/>
                <a:gd name="T66" fmla="*/ 3 w 7540"/>
                <a:gd name="T67" fmla="*/ 1148 h 1177"/>
                <a:gd name="T68" fmla="*/ 0 w 7540"/>
                <a:gd name="T69" fmla="*/ 1150 h 1177"/>
                <a:gd name="T70" fmla="*/ 18 w 7540"/>
                <a:gd name="T71" fmla="*/ 1177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40" h="1177">
                  <a:moveTo>
                    <a:pt x="18" y="1139"/>
                  </a:moveTo>
                  <a:lnTo>
                    <a:pt x="7522" y="1139"/>
                  </a:lnTo>
                  <a:lnTo>
                    <a:pt x="7522" y="1177"/>
                  </a:lnTo>
                  <a:lnTo>
                    <a:pt x="18" y="1177"/>
                  </a:lnTo>
                  <a:lnTo>
                    <a:pt x="18" y="1139"/>
                  </a:lnTo>
                  <a:close/>
                  <a:moveTo>
                    <a:pt x="7540" y="1150"/>
                  </a:moveTo>
                  <a:lnTo>
                    <a:pt x="7539" y="1148"/>
                  </a:lnTo>
                  <a:lnTo>
                    <a:pt x="7537" y="1148"/>
                  </a:lnTo>
                  <a:lnTo>
                    <a:pt x="7535" y="1148"/>
                  </a:lnTo>
                  <a:lnTo>
                    <a:pt x="7533" y="1149"/>
                  </a:lnTo>
                  <a:lnTo>
                    <a:pt x="7528" y="1153"/>
                  </a:lnTo>
                  <a:lnTo>
                    <a:pt x="7524" y="1159"/>
                  </a:lnTo>
                  <a:lnTo>
                    <a:pt x="7521" y="1166"/>
                  </a:lnTo>
                  <a:lnTo>
                    <a:pt x="7519" y="1171"/>
                  </a:lnTo>
                  <a:lnTo>
                    <a:pt x="7519" y="1174"/>
                  </a:lnTo>
                  <a:lnTo>
                    <a:pt x="7519" y="1176"/>
                  </a:lnTo>
                  <a:lnTo>
                    <a:pt x="7520" y="1177"/>
                  </a:lnTo>
                  <a:lnTo>
                    <a:pt x="7522" y="1177"/>
                  </a:lnTo>
                  <a:lnTo>
                    <a:pt x="7522" y="1158"/>
                  </a:lnTo>
                  <a:lnTo>
                    <a:pt x="7540" y="1150"/>
                  </a:lnTo>
                  <a:close/>
                  <a:moveTo>
                    <a:pt x="7504" y="1166"/>
                  </a:moveTo>
                  <a:lnTo>
                    <a:pt x="6992" y="27"/>
                  </a:lnTo>
                  <a:lnTo>
                    <a:pt x="7028" y="11"/>
                  </a:lnTo>
                  <a:lnTo>
                    <a:pt x="7540" y="1150"/>
                  </a:lnTo>
                  <a:lnTo>
                    <a:pt x="7504" y="1166"/>
                  </a:lnTo>
                  <a:close/>
                  <a:moveTo>
                    <a:pt x="7010" y="0"/>
                  </a:moveTo>
                  <a:lnTo>
                    <a:pt x="7009" y="0"/>
                  </a:lnTo>
                  <a:lnTo>
                    <a:pt x="7011" y="2"/>
                  </a:lnTo>
                  <a:lnTo>
                    <a:pt x="7014" y="5"/>
                  </a:lnTo>
                  <a:lnTo>
                    <a:pt x="7017" y="7"/>
                  </a:lnTo>
                  <a:lnTo>
                    <a:pt x="7021" y="10"/>
                  </a:lnTo>
                  <a:lnTo>
                    <a:pt x="7025" y="12"/>
                  </a:lnTo>
                  <a:lnTo>
                    <a:pt x="7027" y="12"/>
                  </a:lnTo>
                  <a:lnTo>
                    <a:pt x="7028" y="11"/>
                  </a:lnTo>
                  <a:lnTo>
                    <a:pt x="7010" y="19"/>
                  </a:lnTo>
                  <a:lnTo>
                    <a:pt x="7010" y="0"/>
                  </a:lnTo>
                  <a:close/>
                  <a:moveTo>
                    <a:pt x="7010" y="39"/>
                  </a:moveTo>
                  <a:lnTo>
                    <a:pt x="534" y="39"/>
                  </a:lnTo>
                  <a:lnTo>
                    <a:pt x="534" y="0"/>
                  </a:lnTo>
                  <a:lnTo>
                    <a:pt x="7010" y="0"/>
                  </a:lnTo>
                  <a:lnTo>
                    <a:pt x="7010" y="39"/>
                  </a:lnTo>
                  <a:close/>
                  <a:moveTo>
                    <a:pt x="517" y="11"/>
                  </a:moveTo>
                  <a:lnTo>
                    <a:pt x="517" y="12"/>
                  </a:lnTo>
                  <a:lnTo>
                    <a:pt x="519" y="12"/>
                  </a:lnTo>
                  <a:lnTo>
                    <a:pt x="523" y="10"/>
                  </a:lnTo>
                  <a:lnTo>
                    <a:pt x="527" y="7"/>
                  </a:lnTo>
                  <a:lnTo>
                    <a:pt x="531" y="5"/>
                  </a:lnTo>
                  <a:lnTo>
                    <a:pt x="534" y="2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4" y="19"/>
                  </a:lnTo>
                  <a:lnTo>
                    <a:pt x="517" y="11"/>
                  </a:lnTo>
                  <a:close/>
                  <a:moveTo>
                    <a:pt x="552" y="27"/>
                  </a:moveTo>
                  <a:lnTo>
                    <a:pt x="35" y="1166"/>
                  </a:lnTo>
                  <a:lnTo>
                    <a:pt x="0" y="1150"/>
                  </a:lnTo>
                  <a:lnTo>
                    <a:pt x="517" y="11"/>
                  </a:lnTo>
                  <a:lnTo>
                    <a:pt x="552" y="27"/>
                  </a:lnTo>
                  <a:close/>
                  <a:moveTo>
                    <a:pt x="18" y="1177"/>
                  </a:moveTo>
                  <a:lnTo>
                    <a:pt x="20" y="1177"/>
                  </a:lnTo>
                  <a:lnTo>
                    <a:pt x="21" y="1176"/>
                  </a:lnTo>
                  <a:lnTo>
                    <a:pt x="22" y="1174"/>
                  </a:lnTo>
                  <a:lnTo>
                    <a:pt x="22" y="1171"/>
                  </a:lnTo>
                  <a:lnTo>
                    <a:pt x="20" y="1166"/>
                  </a:lnTo>
                  <a:lnTo>
                    <a:pt x="16" y="1159"/>
                  </a:lnTo>
                  <a:lnTo>
                    <a:pt x="12" y="1153"/>
                  </a:lnTo>
                  <a:lnTo>
                    <a:pt x="7" y="1149"/>
                  </a:lnTo>
                  <a:lnTo>
                    <a:pt x="5" y="1148"/>
                  </a:lnTo>
                  <a:lnTo>
                    <a:pt x="3" y="1148"/>
                  </a:lnTo>
                  <a:lnTo>
                    <a:pt x="1" y="1148"/>
                  </a:lnTo>
                  <a:lnTo>
                    <a:pt x="0" y="1150"/>
                  </a:lnTo>
                  <a:lnTo>
                    <a:pt x="18" y="1158"/>
                  </a:lnTo>
                  <a:lnTo>
                    <a:pt x="18" y="11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4" name="Freeform 26">
              <a:extLst>
                <a:ext uri="{FF2B5EF4-FFF2-40B4-BE49-F238E27FC236}">
                  <a16:creationId xmlns:a16="http://schemas.microsoft.com/office/drawing/2014/main" id="{51D2DC66-C473-957D-10FD-ECEF6B311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4" y="387"/>
              <a:ext cx="3428" cy="3607"/>
            </a:xfrm>
            <a:custGeom>
              <a:avLst/>
              <a:gdLst>
                <a:gd name="T0" fmla="*/ 13691 w 13709"/>
                <a:gd name="T1" fmla="*/ 0 h 14429"/>
                <a:gd name="T2" fmla="*/ 13704 w 13709"/>
                <a:gd name="T3" fmla="*/ 9 h 14429"/>
                <a:gd name="T4" fmla="*/ 13709 w 13709"/>
                <a:gd name="T5" fmla="*/ 39 h 14429"/>
                <a:gd name="T6" fmla="*/ 13704 w 13709"/>
                <a:gd name="T7" fmla="*/ 68 h 14429"/>
                <a:gd name="T8" fmla="*/ 13691 w 13709"/>
                <a:gd name="T9" fmla="*/ 77 h 14429"/>
                <a:gd name="T10" fmla="*/ 13681 w 13709"/>
                <a:gd name="T11" fmla="*/ 0 h 14429"/>
                <a:gd name="T12" fmla="*/ 39 w 13709"/>
                <a:gd name="T13" fmla="*/ 8 h 14429"/>
                <a:gd name="T14" fmla="*/ 0 w 13709"/>
                <a:gd name="T15" fmla="*/ 46 h 14429"/>
                <a:gd name="T16" fmla="*/ 5 w 13709"/>
                <a:gd name="T17" fmla="*/ 50 h 14429"/>
                <a:gd name="T18" fmla="*/ 27 w 13709"/>
                <a:gd name="T19" fmla="*/ 34 h 14429"/>
                <a:gd name="T20" fmla="*/ 42 w 13709"/>
                <a:gd name="T21" fmla="*/ 13 h 14429"/>
                <a:gd name="T22" fmla="*/ 39 w 13709"/>
                <a:gd name="T23" fmla="*/ 8 h 14429"/>
                <a:gd name="T24" fmla="*/ 78 w 13709"/>
                <a:gd name="T25" fmla="*/ 46 h 14429"/>
                <a:gd name="T26" fmla="*/ 0 w 13709"/>
                <a:gd name="T27" fmla="*/ 46 h 14429"/>
                <a:gd name="T28" fmla="*/ 77 w 13709"/>
                <a:gd name="T29" fmla="*/ 10384 h 14429"/>
                <a:gd name="T30" fmla="*/ 73 w 13709"/>
                <a:gd name="T31" fmla="*/ 10398 h 14429"/>
                <a:gd name="T32" fmla="*/ 52 w 13709"/>
                <a:gd name="T33" fmla="*/ 10406 h 14429"/>
                <a:gd name="T34" fmla="*/ 16 w 13709"/>
                <a:gd name="T35" fmla="*/ 10404 h 14429"/>
                <a:gd name="T36" fmla="*/ 2 w 13709"/>
                <a:gd name="T37" fmla="*/ 10393 h 14429"/>
                <a:gd name="T38" fmla="*/ 0 w 13709"/>
                <a:gd name="T39" fmla="*/ 10378 h 14429"/>
                <a:gd name="T40" fmla="*/ 3692 w 13709"/>
                <a:gd name="T41" fmla="*/ 13290 h 14429"/>
                <a:gd name="T42" fmla="*/ 3678 w 13709"/>
                <a:gd name="T43" fmla="*/ 13285 h 14429"/>
                <a:gd name="T44" fmla="*/ 3670 w 13709"/>
                <a:gd name="T45" fmla="*/ 13264 h 14429"/>
                <a:gd name="T46" fmla="*/ 3671 w 13709"/>
                <a:gd name="T47" fmla="*/ 13229 h 14429"/>
                <a:gd name="T48" fmla="*/ 3682 w 13709"/>
                <a:gd name="T49" fmla="*/ 13214 h 14429"/>
                <a:gd name="T50" fmla="*/ 3697 w 13709"/>
                <a:gd name="T51" fmla="*/ 13212 h 14429"/>
                <a:gd name="T52" fmla="*/ 10011 w 13709"/>
                <a:gd name="T53" fmla="*/ 13212 h 14429"/>
                <a:gd name="T54" fmla="*/ 3697 w 13709"/>
                <a:gd name="T55" fmla="*/ 13212 h 14429"/>
                <a:gd name="T56" fmla="*/ 10022 w 13709"/>
                <a:gd name="T57" fmla="*/ 13213 h 14429"/>
                <a:gd name="T58" fmla="*/ 10034 w 13709"/>
                <a:gd name="T59" fmla="*/ 13222 h 14429"/>
                <a:gd name="T60" fmla="*/ 10039 w 13709"/>
                <a:gd name="T61" fmla="*/ 13251 h 14429"/>
                <a:gd name="T62" fmla="*/ 10034 w 13709"/>
                <a:gd name="T63" fmla="*/ 13281 h 14429"/>
                <a:gd name="T64" fmla="*/ 10022 w 13709"/>
                <a:gd name="T65" fmla="*/ 13289 h 14429"/>
                <a:gd name="T66" fmla="*/ 10011 w 13709"/>
                <a:gd name="T67" fmla="*/ 13212 h 14429"/>
                <a:gd name="T68" fmla="*/ 3147 w 13709"/>
                <a:gd name="T69" fmla="*/ 12154 h 14429"/>
                <a:gd name="T70" fmla="*/ 3134 w 13709"/>
                <a:gd name="T71" fmla="*/ 12146 h 14429"/>
                <a:gd name="T72" fmla="*/ 3129 w 13709"/>
                <a:gd name="T73" fmla="*/ 12116 h 14429"/>
                <a:gd name="T74" fmla="*/ 3134 w 13709"/>
                <a:gd name="T75" fmla="*/ 12087 h 14429"/>
                <a:gd name="T76" fmla="*/ 3147 w 13709"/>
                <a:gd name="T77" fmla="*/ 12078 h 14429"/>
                <a:gd name="T78" fmla="*/ 3157 w 13709"/>
                <a:gd name="T79" fmla="*/ 12155 h 14429"/>
                <a:gd name="T80" fmla="*/ 10551 w 13709"/>
                <a:gd name="T81" fmla="*/ 12155 h 14429"/>
                <a:gd name="T82" fmla="*/ 10551 w 13709"/>
                <a:gd name="T83" fmla="*/ 12077 h 14429"/>
                <a:gd name="T84" fmla="*/ 10566 w 13709"/>
                <a:gd name="T85" fmla="*/ 12080 h 14429"/>
                <a:gd name="T86" fmla="*/ 10577 w 13709"/>
                <a:gd name="T87" fmla="*/ 12094 h 14429"/>
                <a:gd name="T88" fmla="*/ 10578 w 13709"/>
                <a:gd name="T89" fmla="*/ 12129 h 14429"/>
                <a:gd name="T90" fmla="*/ 10570 w 13709"/>
                <a:gd name="T91" fmla="*/ 12150 h 14429"/>
                <a:gd name="T92" fmla="*/ 10556 w 13709"/>
                <a:gd name="T93" fmla="*/ 12155 h 14429"/>
                <a:gd name="T94" fmla="*/ 3184 w 13709"/>
                <a:gd name="T95" fmla="*/ 14429 h 14429"/>
                <a:gd name="T96" fmla="*/ 3169 w 13709"/>
                <a:gd name="T97" fmla="*/ 14427 h 14429"/>
                <a:gd name="T98" fmla="*/ 3159 w 13709"/>
                <a:gd name="T99" fmla="*/ 14412 h 14429"/>
                <a:gd name="T100" fmla="*/ 3157 w 13709"/>
                <a:gd name="T101" fmla="*/ 14377 h 14429"/>
                <a:gd name="T102" fmla="*/ 3165 w 13709"/>
                <a:gd name="T103" fmla="*/ 14356 h 14429"/>
                <a:gd name="T104" fmla="*/ 3179 w 13709"/>
                <a:gd name="T105" fmla="*/ 14351 h 14429"/>
                <a:gd name="T106" fmla="*/ 3184 w 13709"/>
                <a:gd name="T107" fmla="*/ 14351 h 14429"/>
                <a:gd name="T108" fmla="*/ 3184 w 13709"/>
                <a:gd name="T109" fmla="*/ 14429 h 14429"/>
                <a:gd name="T110" fmla="*/ 10525 w 13709"/>
                <a:gd name="T111" fmla="*/ 14351 h 14429"/>
                <a:gd name="T112" fmla="*/ 10539 w 13709"/>
                <a:gd name="T113" fmla="*/ 14356 h 14429"/>
                <a:gd name="T114" fmla="*/ 10547 w 13709"/>
                <a:gd name="T115" fmla="*/ 14377 h 14429"/>
                <a:gd name="T116" fmla="*/ 10546 w 13709"/>
                <a:gd name="T117" fmla="*/ 14412 h 14429"/>
                <a:gd name="T118" fmla="*/ 10535 w 13709"/>
                <a:gd name="T119" fmla="*/ 14427 h 14429"/>
                <a:gd name="T120" fmla="*/ 10520 w 13709"/>
                <a:gd name="T121" fmla="*/ 14429 h 14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709" h="14429">
                  <a:moveTo>
                    <a:pt x="13681" y="0"/>
                  </a:moveTo>
                  <a:lnTo>
                    <a:pt x="13686" y="0"/>
                  </a:lnTo>
                  <a:lnTo>
                    <a:pt x="13691" y="0"/>
                  </a:lnTo>
                  <a:lnTo>
                    <a:pt x="13696" y="2"/>
                  </a:lnTo>
                  <a:lnTo>
                    <a:pt x="13700" y="5"/>
                  </a:lnTo>
                  <a:lnTo>
                    <a:pt x="13704" y="9"/>
                  </a:lnTo>
                  <a:lnTo>
                    <a:pt x="13707" y="16"/>
                  </a:lnTo>
                  <a:lnTo>
                    <a:pt x="13708" y="26"/>
                  </a:lnTo>
                  <a:lnTo>
                    <a:pt x="13709" y="39"/>
                  </a:lnTo>
                  <a:lnTo>
                    <a:pt x="13708" y="52"/>
                  </a:lnTo>
                  <a:lnTo>
                    <a:pt x="13707" y="61"/>
                  </a:lnTo>
                  <a:lnTo>
                    <a:pt x="13704" y="68"/>
                  </a:lnTo>
                  <a:lnTo>
                    <a:pt x="13700" y="73"/>
                  </a:lnTo>
                  <a:lnTo>
                    <a:pt x="13696" y="75"/>
                  </a:lnTo>
                  <a:lnTo>
                    <a:pt x="13691" y="77"/>
                  </a:lnTo>
                  <a:lnTo>
                    <a:pt x="13686" y="77"/>
                  </a:lnTo>
                  <a:lnTo>
                    <a:pt x="13681" y="78"/>
                  </a:lnTo>
                  <a:lnTo>
                    <a:pt x="13681" y="0"/>
                  </a:lnTo>
                  <a:close/>
                  <a:moveTo>
                    <a:pt x="13681" y="78"/>
                  </a:moveTo>
                  <a:lnTo>
                    <a:pt x="39" y="85"/>
                  </a:lnTo>
                  <a:lnTo>
                    <a:pt x="39" y="8"/>
                  </a:lnTo>
                  <a:lnTo>
                    <a:pt x="13681" y="0"/>
                  </a:lnTo>
                  <a:lnTo>
                    <a:pt x="13681" y="78"/>
                  </a:lnTo>
                  <a:close/>
                  <a:moveTo>
                    <a:pt x="0" y="46"/>
                  </a:moveTo>
                  <a:lnTo>
                    <a:pt x="1" y="49"/>
                  </a:lnTo>
                  <a:lnTo>
                    <a:pt x="2" y="50"/>
                  </a:lnTo>
                  <a:lnTo>
                    <a:pt x="5" y="50"/>
                  </a:lnTo>
                  <a:lnTo>
                    <a:pt x="9" y="49"/>
                  </a:lnTo>
                  <a:lnTo>
                    <a:pt x="17" y="43"/>
                  </a:lnTo>
                  <a:lnTo>
                    <a:pt x="27" y="34"/>
                  </a:lnTo>
                  <a:lnTo>
                    <a:pt x="35" y="25"/>
                  </a:lnTo>
                  <a:lnTo>
                    <a:pt x="41" y="16"/>
                  </a:lnTo>
                  <a:lnTo>
                    <a:pt x="42" y="13"/>
                  </a:lnTo>
                  <a:lnTo>
                    <a:pt x="43" y="10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9" y="46"/>
                  </a:lnTo>
                  <a:lnTo>
                    <a:pt x="0" y="46"/>
                  </a:lnTo>
                  <a:close/>
                  <a:moveTo>
                    <a:pt x="78" y="46"/>
                  </a:moveTo>
                  <a:lnTo>
                    <a:pt x="78" y="10378"/>
                  </a:lnTo>
                  <a:lnTo>
                    <a:pt x="0" y="10378"/>
                  </a:lnTo>
                  <a:lnTo>
                    <a:pt x="0" y="46"/>
                  </a:lnTo>
                  <a:lnTo>
                    <a:pt x="78" y="46"/>
                  </a:lnTo>
                  <a:close/>
                  <a:moveTo>
                    <a:pt x="78" y="10378"/>
                  </a:moveTo>
                  <a:lnTo>
                    <a:pt x="77" y="10384"/>
                  </a:lnTo>
                  <a:lnTo>
                    <a:pt x="77" y="10389"/>
                  </a:lnTo>
                  <a:lnTo>
                    <a:pt x="76" y="10393"/>
                  </a:lnTo>
                  <a:lnTo>
                    <a:pt x="73" y="10398"/>
                  </a:lnTo>
                  <a:lnTo>
                    <a:pt x="68" y="10401"/>
                  </a:lnTo>
                  <a:lnTo>
                    <a:pt x="61" y="10404"/>
                  </a:lnTo>
                  <a:lnTo>
                    <a:pt x="52" y="10406"/>
                  </a:lnTo>
                  <a:lnTo>
                    <a:pt x="39" y="10406"/>
                  </a:lnTo>
                  <a:lnTo>
                    <a:pt x="26" y="10406"/>
                  </a:lnTo>
                  <a:lnTo>
                    <a:pt x="16" y="10404"/>
                  </a:lnTo>
                  <a:lnTo>
                    <a:pt x="9" y="10401"/>
                  </a:lnTo>
                  <a:lnTo>
                    <a:pt x="5" y="10398"/>
                  </a:lnTo>
                  <a:lnTo>
                    <a:pt x="2" y="10393"/>
                  </a:lnTo>
                  <a:lnTo>
                    <a:pt x="1" y="10389"/>
                  </a:lnTo>
                  <a:lnTo>
                    <a:pt x="0" y="10384"/>
                  </a:lnTo>
                  <a:lnTo>
                    <a:pt x="0" y="10378"/>
                  </a:lnTo>
                  <a:lnTo>
                    <a:pt x="78" y="10378"/>
                  </a:lnTo>
                  <a:close/>
                  <a:moveTo>
                    <a:pt x="3697" y="13290"/>
                  </a:moveTo>
                  <a:lnTo>
                    <a:pt x="3692" y="13290"/>
                  </a:lnTo>
                  <a:lnTo>
                    <a:pt x="3687" y="13289"/>
                  </a:lnTo>
                  <a:lnTo>
                    <a:pt x="3682" y="13288"/>
                  </a:lnTo>
                  <a:lnTo>
                    <a:pt x="3678" y="13285"/>
                  </a:lnTo>
                  <a:lnTo>
                    <a:pt x="3674" y="13281"/>
                  </a:lnTo>
                  <a:lnTo>
                    <a:pt x="3671" y="13274"/>
                  </a:lnTo>
                  <a:lnTo>
                    <a:pt x="3670" y="13264"/>
                  </a:lnTo>
                  <a:lnTo>
                    <a:pt x="3669" y="13251"/>
                  </a:lnTo>
                  <a:lnTo>
                    <a:pt x="3670" y="13238"/>
                  </a:lnTo>
                  <a:lnTo>
                    <a:pt x="3671" y="13229"/>
                  </a:lnTo>
                  <a:lnTo>
                    <a:pt x="3674" y="13222"/>
                  </a:lnTo>
                  <a:lnTo>
                    <a:pt x="3678" y="13217"/>
                  </a:lnTo>
                  <a:lnTo>
                    <a:pt x="3682" y="13214"/>
                  </a:lnTo>
                  <a:lnTo>
                    <a:pt x="3687" y="13213"/>
                  </a:lnTo>
                  <a:lnTo>
                    <a:pt x="3692" y="13212"/>
                  </a:lnTo>
                  <a:lnTo>
                    <a:pt x="3697" y="13212"/>
                  </a:lnTo>
                  <a:lnTo>
                    <a:pt x="3697" y="13290"/>
                  </a:lnTo>
                  <a:close/>
                  <a:moveTo>
                    <a:pt x="3697" y="13212"/>
                  </a:moveTo>
                  <a:lnTo>
                    <a:pt x="10011" y="13212"/>
                  </a:lnTo>
                  <a:lnTo>
                    <a:pt x="10011" y="13290"/>
                  </a:lnTo>
                  <a:lnTo>
                    <a:pt x="3697" y="13290"/>
                  </a:lnTo>
                  <a:lnTo>
                    <a:pt x="3697" y="13212"/>
                  </a:lnTo>
                  <a:close/>
                  <a:moveTo>
                    <a:pt x="10011" y="13212"/>
                  </a:moveTo>
                  <a:lnTo>
                    <a:pt x="10017" y="13212"/>
                  </a:lnTo>
                  <a:lnTo>
                    <a:pt x="10022" y="13213"/>
                  </a:lnTo>
                  <a:lnTo>
                    <a:pt x="10026" y="13214"/>
                  </a:lnTo>
                  <a:lnTo>
                    <a:pt x="10031" y="13217"/>
                  </a:lnTo>
                  <a:lnTo>
                    <a:pt x="10034" y="13222"/>
                  </a:lnTo>
                  <a:lnTo>
                    <a:pt x="10037" y="13229"/>
                  </a:lnTo>
                  <a:lnTo>
                    <a:pt x="10039" y="13238"/>
                  </a:lnTo>
                  <a:lnTo>
                    <a:pt x="10039" y="13251"/>
                  </a:lnTo>
                  <a:lnTo>
                    <a:pt x="10039" y="13264"/>
                  </a:lnTo>
                  <a:lnTo>
                    <a:pt x="10037" y="13274"/>
                  </a:lnTo>
                  <a:lnTo>
                    <a:pt x="10034" y="13281"/>
                  </a:lnTo>
                  <a:lnTo>
                    <a:pt x="10031" y="13285"/>
                  </a:lnTo>
                  <a:lnTo>
                    <a:pt x="10026" y="13288"/>
                  </a:lnTo>
                  <a:lnTo>
                    <a:pt x="10022" y="13289"/>
                  </a:lnTo>
                  <a:lnTo>
                    <a:pt x="10017" y="13290"/>
                  </a:lnTo>
                  <a:lnTo>
                    <a:pt x="10011" y="13290"/>
                  </a:lnTo>
                  <a:lnTo>
                    <a:pt x="10011" y="13212"/>
                  </a:lnTo>
                  <a:close/>
                  <a:moveTo>
                    <a:pt x="3157" y="12155"/>
                  </a:moveTo>
                  <a:lnTo>
                    <a:pt x="3152" y="12155"/>
                  </a:lnTo>
                  <a:lnTo>
                    <a:pt x="3147" y="12154"/>
                  </a:lnTo>
                  <a:lnTo>
                    <a:pt x="3142" y="12153"/>
                  </a:lnTo>
                  <a:lnTo>
                    <a:pt x="3138" y="12150"/>
                  </a:lnTo>
                  <a:lnTo>
                    <a:pt x="3134" y="12146"/>
                  </a:lnTo>
                  <a:lnTo>
                    <a:pt x="3132" y="12139"/>
                  </a:lnTo>
                  <a:lnTo>
                    <a:pt x="3130" y="12129"/>
                  </a:lnTo>
                  <a:lnTo>
                    <a:pt x="3129" y="12116"/>
                  </a:lnTo>
                  <a:lnTo>
                    <a:pt x="3130" y="12103"/>
                  </a:lnTo>
                  <a:lnTo>
                    <a:pt x="3132" y="12094"/>
                  </a:lnTo>
                  <a:lnTo>
                    <a:pt x="3134" y="12087"/>
                  </a:lnTo>
                  <a:lnTo>
                    <a:pt x="3138" y="12082"/>
                  </a:lnTo>
                  <a:lnTo>
                    <a:pt x="3142" y="12080"/>
                  </a:lnTo>
                  <a:lnTo>
                    <a:pt x="3147" y="12078"/>
                  </a:lnTo>
                  <a:lnTo>
                    <a:pt x="3152" y="12078"/>
                  </a:lnTo>
                  <a:lnTo>
                    <a:pt x="3157" y="12077"/>
                  </a:lnTo>
                  <a:lnTo>
                    <a:pt x="3157" y="12155"/>
                  </a:lnTo>
                  <a:close/>
                  <a:moveTo>
                    <a:pt x="3157" y="12077"/>
                  </a:moveTo>
                  <a:lnTo>
                    <a:pt x="10551" y="12077"/>
                  </a:lnTo>
                  <a:lnTo>
                    <a:pt x="10551" y="12155"/>
                  </a:lnTo>
                  <a:lnTo>
                    <a:pt x="3157" y="12155"/>
                  </a:lnTo>
                  <a:lnTo>
                    <a:pt x="3157" y="12077"/>
                  </a:lnTo>
                  <a:close/>
                  <a:moveTo>
                    <a:pt x="10551" y="12077"/>
                  </a:moveTo>
                  <a:lnTo>
                    <a:pt x="10556" y="12078"/>
                  </a:lnTo>
                  <a:lnTo>
                    <a:pt x="10561" y="12078"/>
                  </a:lnTo>
                  <a:lnTo>
                    <a:pt x="10566" y="12080"/>
                  </a:lnTo>
                  <a:lnTo>
                    <a:pt x="10570" y="12082"/>
                  </a:lnTo>
                  <a:lnTo>
                    <a:pt x="10574" y="12087"/>
                  </a:lnTo>
                  <a:lnTo>
                    <a:pt x="10577" y="12094"/>
                  </a:lnTo>
                  <a:lnTo>
                    <a:pt x="10578" y="12103"/>
                  </a:lnTo>
                  <a:lnTo>
                    <a:pt x="10579" y="12116"/>
                  </a:lnTo>
                  <a:lnTo>
                    <a:pt x="10578" y="12129"/>
                  </a:lnTo>
                  <a:lnTo>
                    <a:pt x="10577" y="12139"/>
                  </a:lnTo>
                  <a:lnTo>
                    <a:pt x="10574" y="12146"/>
                  </a:lnTo>
                  <a:lnTo>
                    <a:pt x="10570" y="12150"/>
                  </a:lnTo>
                  <a:lnTo>
                    <a:pt x="10566" y="12153"/>
                  </a:lnTo>
                  <a:lnTo>
                    <a:pt x="10561" y="12154"/>
                  </a:lnTo>
                  <a:lnTo>
                    <a:pt x="10556" y="12155"/>
                  </a:lnTo>
                  <a:lnTo>
                    <a:pt x="10551" y="12155"/>
                  </a:lnTo>
                  <a:lnTo>
                    <a:pt x="10551" y="12077"/>
                  </a:lnTo>
                  <a:close/>
                  <a:moveTo>
                    <a:pt x="3184" y="14429"/>
                  </a:moveTo>
                  <a:lnTo>
                    <a:pt x="3179" y="14429"/>
                  </a:lnTo>
                  <a:lnTo>
                    <a:pt x="3174" y="14428"/>
                  </a:lnTo>
                  <a:lnTo>
                    <a:pt x="3169" y="14427"/>
                  </a:lnTo>
                  <a:lnTo>
                    <a:pt x="3165" y="14424"/>
                  </a:lnTo>
                  <a:lnTo>
                    <a:pt x="3161" y="14419"/>
                  </a:lnTo>
                  <a:lnTo>
                    <a:pt x="3159" y="14412"/>
                  </a:lnTo>
                  <a:lnTo>
                    <a:pt x="3157" y="14403"/>
                  </a:lnTo>
                  <a:lnTo>
                    <a:pt x="3156" y="14390"/>
                  </a:lnTo>
                  <a:lnTo>
                    <a:pt x="3157" y="14377"/>
                  </a:lnTo>
                  <a:lnTo>
                    <a:pt x="3159" y="14368"/>
                  </a:lnTo>
                  <a:lnTo>
                    <a:pt x="3161" y="14361"/>
                  </a:lnTo>
                  <a:lnTo>
                    <a:pt x="3165" y="14356"/>
                  </a:lnTo>
                  <a:lnTo>
                    <a:pt x="3169" y="14353"/>
                  </a:lnTo>
                  <a:lnTo>
                    <a:pt x="3174" y="14352"/>
                  </a:lnTo>
                  <a:lnTo>
                    <a:pt x="3179" y="14351"/>
                  </a:lnTo>
                  <a:lnTo>
                    <a:pt x="3184" y="14351"/>
                  </a:lnTo>
                  <a:lnTo>
                    <a:pt x="3184" y="14429"/>
                  </a:lnTo>
                  <a:close/>
                  <a:moveTo>
                    <a:pt x="3184" y="14351"/>
                  </a:moveTo>
                  <a:lnTo>
                    <a:pt x="10520" y="14351"/>
                  </a:lnTo>
                  <a:lnTo>
                    <a:pt x="10520" y="14429"/>
                  </a:lnTo>
                  <a:lnTo>
                    <a:pt x="3184" y="14429"/>
                  </a:lnTo>
                  <a:lnTo>
                    <a:pt x="3184" y="14351"/>
                  </a:lnTo>
                  <a:close/>
                  <a:moveTo>
                    <a:pt x="10520" y="14351"/>
                  </a:moveTo>
                  <a:lnTo>
                    <a:pt x="10525" y="14351"/>
                  </a:lnTo>
                  <a:lnTo>
                    <a:pt x="10530" y="14352"/>
                  </a:lnTo>
                  <a:lnTo>
                    <a:pt x="10535" y="14353"/>
                  </a:lnTo>
                  <a:lnTo>
                    <a:pt x="10539" y="14356"/>
                  </a:lnTo>
                  <a:lnTo>
                    <a:pt x="10543" y="14361"/>
                  </a:lnTo>
                  <a:lnTo>
                    <a:pt x="10546" y="14368"/>
                  </a:lnTo>
                  <a:lnTo>
                    <a:pt x="10547" y="14377"/>
                  </a:lnTo>
                  <a:lnTo>
                    <a:pt x="10548" y="14390"/>
                  </a:lnTo>
                  <a:lnTo>
                    <a:pt x="10547" y="14403"/>
                  </a:lnTo>
                  <a:lnTo>
                    <a:pt x="10546" y="14412"/>
                  </a:lnTo>
                  <a:lnTo>
                    <a:pt x="10543" y="14419"/>
                  </a:lnTo>
                  <a:lnTo>
                    <a:pt x="10539" y="14424"/>
                  </a:lnTo>
                  <a:lnTo>
                    <a:pt x="10535" y="14427"/>
                  </a:lnTo>
                  <a:lnTo>
                    <a:pt x="10530" y="14428"/>
                  </a:lnTo>
                  <a:lnTo>
                    <a:pt x="10525" y="14429"/>
                  </a:lnTo>
                  <a:lnTo>
                    <a:pt x="10520" y="14429"/>
                  </a:lnTo>
                  <a:lnTo>
                    <a:pt x="10520" y="143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7682" name="Text Box 34">
            <a:extLst>
              <a:ext uri="{FF2B5EF4-FFF2-40B4-BE49-F238E27FC236}">
                <a16:creationId xmlns:a16="http://schemas.microsoft.com/office/drawing/2014/main" id="{CF6B2C6B-AE66-1419-EB31-C4CF8CDC1A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 del Sangrado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67683" name="Rectangle 35">
            <a:extLst>
              <a:ext uri="{FF2B5EF4-FFF2-40B4-BE49-F238E27FC236}">
                <a16:creationId xmlns:a16="http://schemas.microsoft.com/office/drawing/2014/main" id="{8BFEFAC9-3F92-676C-4FAD-5EBAD1F03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Inmediato para Hemorragias Externas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pic>
        <p:nvPicPr>
          <p:cNvPr id="667706" name="Picture 58">
            <a:extLst>
              <a:ext uri="{FF2B5EF4-FFF2-40B4-BE49-F238E27FC236}">
                <a16:creationId xmlns:a16="http://schemas.microsoft.com/office/drawing/2014/main" id="{89DBA6DD-FD73-4293-EAC0-690177C22F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7707" name="Picture 59">
            <a:extLst>
              <a:ext uri="{FF2B5EF4-FFF2-40B4-BE49-F238E27FC236}">
                <a16:creationId xmlns:a16="http://schemas.microsoft.com/office/drawing/2014/main" id="{1E5D0D14-DEAD-5F37-D44C-59D4F5344E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7708" name="AutoShape 60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2ED4DBC-524D-4DF9-22AD-0D45885FC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09" name="AutoShape 61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C09D49B-346A-2C90-D13E-A61F59195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0" name="AutoShape 6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A848A2E-2BA2-ACD3-36A9-6A0147F58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1" name="AutoShape 6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56F33D8-5DBB-FDE4-1A9D-B9AF9507C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2" name="AutoShape 64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5212E59-4276-F60F-0E61-A6CE0CA29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3" name="AutoShape 65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B997F98-A1BE-D97C-CE43-0D257F9C4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4" name="AutoShape 66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454EF264-E03C-F481-CFF4-D34E5689B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5" name="AutoShape 67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F3CD805D-E3AB-FEE5-8C28-BF020F1AB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ontrols>
      <mc:AlternateContent xmlns:mc="http://schemas.openxmlformats.org/markup-compatibility/2006">
        <mc:Choice xmlns:v="urn:schemas-microsoft-com:vml" Requires="v">
          <p:control r:id="rId1" imgW="2082960" imgH="1697040"/>
        </mc:Choice>
        <mc:Fallback>
          <p:control r:id="rId1" imgW="2082960" imgH="1697040">
            <p:pic>
              <p:nvPicPr>
                <p:cNvPr id="667680" name="QTControl1">
                  <a:extLst>
                    <a:ext uri="{FF2B5EF4-FFF2-40B4-BE49-F238E27FC236}">
                      <a16:creationId xmlns:a16="http://schemas.microsoft.com/office/drawing/2014/main" id="{C2E21B4F-94DF-403B-58F7-8CB27CCE6A77}"/>
                    </a:ext>
                  </a:extLst>
                </p:cNvPr>
                <p:cNvPicPr preferRelativeResize="0">
                  <a:picLocks noChangeArrowheads="1" noChangeShapeType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1388725" y="917575"/>
                  <a:ext cx="2082800" cy="16970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22" name="Group 2">
            <a:extLst>
              <a:ext uri="{FF2B5EF4-FFF2-40B4-BE49-F238E27FC236}">
                <a16:creationId xmlns:a16="http://schemas.microsoft.com/office/drawing/2014/main" id="{CF1EF074-4965-79FE-98D0-37481C41C49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96323" name="Rectangle 3">
              <a:extLst>
                <a:ext uri="{FF2B5EF4-FFF2-40B4-BE49-F238E27FC236}">
                  <a16:creationId xmlns:a16="http://schemas.microsoft.com/office/drawing/2014/main" id="{6CAD3BF3-57BF-F02E-ACD0-CE6EE90DB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4" name="Rectangle 4">
              <a:extLst>
                <a:ext uri="{FF2B5EF4-FFF2-40B4-BE49-F238E27FC236}">
                  <a16:creationId xmlns:a16="http://schemas.microsoft.com/office/drawing/2014/main" id="{2027F35C-051C-A39D-E669-D60735D92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5" name="Freeform 5">
              <a:extLst>
                <a:ext uri="{FF2B5EF4-FFF2-40B4-BE49-F238E27FC236}">
                  <a16:creationId xmlns:a16="http://schemas.microsoft.com/office/drawing/2014/main" id="{1F94927B-6BAD-F90F-DBE5-023FE72A1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6" name="Freeform 6">
              <a:extLst>
                <a:ext uri="{FF2B5EF4-FFF2-40B4-BE49-F238E27FC236}">
                  <a16:creationId xmlns:a16="http://schemas.microsoft.com/office/drawing/2014/main" id="{BFBED7C3-0D8D-0953-4DDD-73C9973F1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7" name="Freeform 7">
              <a:extLst>
                <a:ext uri="{FF2B5EF4-FFF2-40B4-BE49-F238E27FC236}">
                  <a16:creationId xmlns:a16="http://schemas.microsoft.com/office/drawing/2014/main" id="{3AD860FF-9019-AD27-F2FB-303B429E0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8" name="Freeform 8">
              <a:extLst>
                <a:ext uri="{FF2B5EF4-FFF2-40B4-BE49-F238E27FC236}">
                  <a16:creationId xmlns:a16="http://schemas.microsoft.com/office/drawing/2014/main" id="{7525A84E-B852-5317-4FB2-4C60164FC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9" name="Freeform 9">
              <a:extLst>
                <a:ext uri="{FF2B5EF4-FFF2-40B4-BE49-F238E27FC236}">
                  <a16:creationId xmlns:a16="http://schemas.microsoft.com/office/drawing/2014/main" id="{3440C077-156A-79C0-F70E-294F50BF7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0" name="Freeform 10">
              <a:extLst>
                <a:ext uri="{FF2B5EF4-FFF2-40B4-BE49-F238E27FC236}">
                  <a16:creationId xmlns:a16="http://schemas.microsoft.com/office/drawing/2014/main" id="{8ADE5F39-AE4F-079F-9B3F-36FFD5032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1" name="Freeform 11">
              <a:extLst>
                <a:ext uri="{FF2B5EF4-FFF2-40B4-BE49-F238E27FC236}">
                  <a16:creationId xmlns:a16="http://schemas.microsoft.com/office/drawing/2014/main" id="{4F1F25C6-299E-0553-17F3-C08F813A6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2" name="Freeform 12">
              <a:extLst>
                <a:ext uri="{FF2B5EF4-FFF2-40B4-BE49-F238E27FC236}">
                  <a16:creationId xmlns:a16="http://schemas.microsoft.com/office/drawing/2014/main" id="{2D0E3AB9-A699-544F-AADB-8919D1138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6333" name="Group 13">
            <a:extLst>
              <a:ext uri="{FF2B5EF4-FFF2-40B4-BE49-F238E27FC236}">
                <a16:creationId xmlns:a16="http://schemas.microsoft.com/office/drawing/2014/main" id="{9FB2A7CE-09A0-E309-F59D-185ADDBEF74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09800" y="1828800"/>
            <a:ext cx="4381500" cy="4495800"/>
            <a:chOff x="1014" y="144"/>
            <a:chExt cx="3930" cy="4032"/>
          </a:xfrm>
        </p:grpSpPr>
        <p:sp>
          <p:nvSpPr>
            <p:cNvPr id="696334" name="AutoShape 14">
              <a:extLst>
                <a:ext uri="{FF2B5EF4-FFF2-40B4-BE49-F238E27FC236}">
                  <a16:creationId xmlns:a16="http://schemas.microsoft.com/office/drawing/2014/main" id="{88F65EC0-B92A-4B3E-75F9-D880F1E6834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14" y="144"/>
              <a:ext cx="3930" cy="4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5" name="Freeform 15">
              <a:extLst>
                <a:ext uri="{FF2B5EF4-FFF2-40B4-BE49-F238E27FC236}">
                  <a16:creationId xmlns:a16="http://schemas.microsoft.com/office/drawing/2014/main" id="{A1812EB9-8C33-324E-E86D-410F8841B7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" y="149"/>
              <a:ext cx="3920" cy="4022"/>
            </a:xfrm>
            <a:custGeom>
              <a:avLst/>
              <a:gdLst>
                <a:gd name="T0" fmla="*/ 0 w 15682"/>
                <a:gd name="T1" fmla="*/ 1030 h 16090"/>
                <a:gd name="T2" fmla="*/ 5 w 15682"/>
                <a:gd name="T3" fmla="*/ 933 h 16090"/>
                <a:gd name="T4" fmla="*/ 19 w 15682"/>
                <a:gd name="T5" fmla="*/ 836 h 16090"/>
                <a:gd name="T6" fmla="*/ 41 w 15682"/>
                <a:gd name="T7" fmla="*/ 742 h 16090"/>
                <a:gd name="T8" fmla="*/ 74 w 15682"/>
                <a:gd name="T9" fmla="*/ 649 h 16090"/>
                <a:gd name="T10" fmla="*/ 114 w 15682"/>
                <a:gd name="T11" fmla="*/ 561 h 16090"/>
                <a:gd name="T12" fmla="*/ 162 w 15682"/>
                <a:gd name="T13" fmla="*/ 476 h 16090"/>
                <a:gd name="T14" fmla="*/ 220 w 15682"/>
                <a:gd name="T15" fmla="*/ 395 h 16090"/>
                <a:gd name="T16" fmla="*/ 286 w 15682"/>
                <a:gd name="T17" fmla="*/ 320 h 16090"/>
                <a:gd name="T18" fmla="*/ 360 w 15682"/>
                <a:gd name="T19" fmla="*/ 251 h 16090"/>
                <a:gd name="T20" fmla="*/ 443 w 15682"/>
                <a:gd name="T21" fmla="*/ 189 h 16090"/>
                <a:gd name="T22" fmla="*/ 533 w 15682"/>
                <a:gd name="T23" fmla="*/ 134 h 16090"/>
                <a:gd name="T24" fmla="*/ 631 w 15682"/>
                <a:gd name="T25" fmla="*/ 88 h 16090"/>
                <a:gd name="T26" fmla="*/ 737 w 15682"/>
                <a:gd name="T27" fmla="*/ 51 h 16090"/>
                <a:gd name="T28" fmla="*/ 851 w 15682"/>
                <a:gd name="T29" fmla="*/ 23 h 16090"/>
                <a:gd name="T30" fmla="*/ 972 w 15682"/>
                <a:gd name="T31" fmla="*/ 6 h 16090"/>
                <a:gd name="T32" fmla="*/ 1100 w 15682"/>
                <a:gd name="T33" fmla="*/ 0 h 16090"/>
                <a:gd name="T34" fmla="*/ 14702 w 15682"/>
                <a:gd name="T35" fmla="*/ 2 h 16090"/>
                <a:gd name="T36" fmla="*/ 14815 w 15682"/>
                <a:gd name="T37" fmla="*/ 14 h 16090"/>
                <a:gd name="T38" fmla="*/ 14921 w 15682"/>
                <a:gd name="T39" fmla="*/ 38 h 16090"/>
                <a:gd name="T40" fmla="*/ 15023 w 15682"/>
                <a:gd name="T41" fmla="*/ 73 h 16090"/>
                <a:gd name="T42" fmla="*/ 15118 w 15682"/>
                <a:gd name="T43" fmla="*/ 117 h 16090"/>
                <a:gd name="T44" fmla="*/ 15206 w 15682"/>
                <a:gd name="T45" fmla="*/ 171 h 16090"/>
                <a:gd name="T46" fmla="*/ 15288 w 15682"/>
                <a:gd name="T47" fmla="*/ 231 h 16090"/>
                <a:gd name="T48" fmla="*/ 15363 w 15682"/>
                <a:gd name="T49" fmla="*/ 300 h 16090"/>
                <a:gd name="T50" fmla="*/ 15431 w 15682"/>
                <a:gd name="T51" fmla="*/ 375 h 16090"/>
                <a:gd name="T52" fmla="*/ 15491 w 15682"/>
                <a:gd name="T53" fmla="*/ 456 h 16090"/>
                <a:gd name="T54" fmla="*/ 15544 w 15682"/>
                <a:gd name="T55" fmla="*/ 540 h 16090"/>
                <a:gd name="T56" fmla="*/ 15588 w 15682"/>
                <a:gd name="T57" fmla="*/ 630 h 16090"/>
                <a:gd name="T58" fmla="*/ 15624 w 15682"/>
                <a:gd name="T59" fmla="*/ 722 h 16090"/>
                <a:gd name="T60" fmla="*/ 15652 w 15682"/>
                <a:gd name="T61" fmla="*/ 817 h 16090"/>
                <a:gd name="T62" fmla="*/ 15671 w 15682"/>
                <a:gd name="T63" fmla="*/ 912 h 16090"/>
                <a:gd name="T64" fmla="*/ 15680 w 15682"/>
                <a:gd name="T65" fmla="*/ 1009 h 16090"/>
                <a:gd name="T66" fmla="*/ 15682 w 15682"/>
                <a:gd name="T67" fmla="*/ 12321 h 16090"/>
                <a:gd name="T68" fmla="*/ 11597 w 15682"/>
                <a:gd name="T69" fmla="*/ 16090 h 16090"/>
                <a:gd name="T70" fmla="*/ 11077 w 15682"/>
                <a:gd name="T71" fmla="*/ 14203 h 16090"/>
                <a:gd name="T72" fmla="*/ 11597 w 15682"/>
                <a:gd name="T73" fmla="*/ 12321 h 16090"/>
                <a:gd name="T74" fmla="*/ 4085 w 15682"/>
                <a:gd name="T75" fmla="*/ 13060 h 16090"/>
                <a:gd name="T76" fmla="*/ 4085 w 15682"/>
                <a:gd name="T77" fmla="*/ 15342 h 16090"/>
                <a:gd name="T78" fmla="*/ 11597 w 15682"/>
                <a:gd name="T79" fmla="*/ 16090 h 16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682" h="16090">
                  <a:moveTo>
                    <a:pt x="0" y="12321"/>
                  </a:moveTo>
                  <a:lnTo>
                    <a:pt x="0" y="1030"/>
                  </a:lnTo>
                  <a:lnTo>
                    <a:pt x="2" y="981"/>
                  </a:lnTo>
                  <a:lnTo>
                    <a:pt x="5" y="933"/>
                  </a:lnTo>
                  <a:lnTo>
                    <a:pt x="11" y="884"/>
                  </a:lnTo>
                  <a:lnTo>
                    <a:pt x="19" y="836"/>
                  </a:lnTo>
                  <a:lnTo>
                    <a:pt x="29" y="788"/>
                  </a:lnTo>
                  <a:lnTo>
                    <a:pt x="41" y="742"/>
                  </a:lnTo>
                  <a:lnTo>
                    <a:pt x="57" y="696"/>
                  </a:lnTo>
                  <a:lnTo>
                    <a:pt x="74" y="649"/>
                  </a:lnTo>
                  <a:lnTo>
                    <a:pt x="93" y="605"/>
                  </a:lnTo>
                  <a:lnTo>
                    <a:pt x="114" y="561"/>
                  </a:lnTo>
                  <a:lnTo>
                    <a:pt x="137" y="517"/>
                  </a:lnTo>
                  <a:lnTo>
                    <a:pt x="162" y="476"/>
                  </a:lnTo>
                  <a:lnTo>
                    <a:pt x="191" y="435"/>
                  </a:lnTo>
                  <a:lnTo>
                    <a:pt x="220" y="395"/>
                  </a:lnTo>
                  <a:lnTo>
                    <a:pt x="252" y="357"/>
                  </a:lnTo>
                  <a:lnTo>
                    <a:pt x="286" y="320"/>
                  </a:lnTo>
                  <a:lnTo>
                    <a:pt x="323" y="284"/>
                  </a:lnTo>
                  <a:lnTo>
                    <a:pt x="360" y="251"/>
                  </a:lnTo>
                  <a:lnTo>
                    <a:pt x="400" y="219"/>
                  </a:lnTo>
                  <a:lnTo>
                    <a:pt x="443" y="189"/>
                  </a:lnTo>
                  <a:lnTo>
                    <a:pt x="487" y="160"/>
                  </a:lnTo>
                  <a:lnTo>
                    <a:pt x="533" y="134"/>
                  </a:lnTo>
                  <a:lnTo>
                    <a:pt x="581" y="110"/>
                  </a:lnTo>
                  <a:lnTo>
                    <a:pt x="631" y="88"/>
                  </a:lnTo>
                  <a:lnTo>
                    <a:pt x="683" y="69"/>
                  </a:lnTo>
                  <a:lnTo>
                    <a:pt x="737" y="51"/>
                  </a:lnTo>
                  <a:lnTo>
                    <a:pt x="793" y="36"/>
                  </a:lnTo>
                  <a:lnTo>
                    <a:pt x="851" y="23"/>
                  </a:lnTo>
                  <a:lnTo>
                    <a:pt x="910" y="13"/>
                  </a:lnTo>
                  <a:lnTo>
                    <a:pt x="972" y="6"/>
                  </a:lnTo>
                  <a:lnTo>
                    <a:pt x="1035" y="2"/>
                  </a:lnTo>
                  <a:lnTo>
                    <a:pt x="1100" y="0"/>
                  </a:lnTo>
                  <a:lnTo>
                    <a:pt x="14645" y="0"/>
                  </a:lnTo>
                  <a:lnTo>
                    <a:pt x="14702" y="2"/>
                  </a:lnTo>
                  <a:lnTo>
                    <a:pt x="14760" y="7"/>
                  </a:lnTo>
                  <a:lnTo>
                    <a:pt x="14815" y="14"/>
                  </a:lnTo>
                  <a:lnTo>
                    <a:pt x="14869" y="25"/>
                  </a:lnTo>
                  <a:lnTo>
                    <a:pt x="14921" y="38"/>
                  </a:lnTo>
                  <a:lnTo>
                    <a:pt x="14972" y="55"/>
                  </a:lnTo>
                  <a:lnTo>
                    <a:pt x="15023" y="73"/>
                  </a:lnTo>
                  <a:lnTo>
                    <a:pt x="15071" y="94"/>
                  </a:lnTo>
                  <a:lnTo>
                    <a:pt x="15118" y="117"/>
                  </a:lnTo>
                  <a:lnTo>
                    <a:pt x="15163" y="142"/>
                  </a:lnTo>
                  <a:lnTo>
                    <a:pt x="15206" y="171"/>
                  </a:lnTo>
                  <a:lnTo>
                    <a:pt x="15248" y="200"/>
                  </a:lnTo>
                  <a:lnTo>
                    <a:pt x="15288" y="231"/>
                  </a:lnTo>
                  <a:lnTo>
                    <a:pt x="15326" y="265"/>
                  </a:lnTo>
                  <a:lnTo>
                    <a:pt x="15363" y="300"/>
                  </a:lnTo>
                  <a:lnTo>
                    <a:pt x="15398" y="337"/>
                  </a:lnTo>
                  <a:lnTo>
                    <a:pt x="15431" y="375"/>
                  </a:lnTo>
                  <a:lnTo>
                    <a:pt x="15462" y="414"/>
                  </a:lnTo>
                  <a:lnTo>
                    <a:pt x="15491" y="456"/>
                  </a:lnTo>
                  <a:lnTo>
                    <a:pt x="15519" y="498"/>
                  </a:lnTo>
                  <a:lnTo>
                    <a:pt x="15544" y="540"/>
                  </a:lnTo>
                  <a:lnTo>
                    <a:pt x="15567" y="585"/>
                  </a:lnTo>
                  <a:lnTo>
                    <a:pt x="15588" y="630"/>
                  </a:lnTo>
                  <a:lnTo>
                    <a:pt x="15607" y="676"/>
                  </a:lnTo>
                  <a:lnTo>
                    <a:pt x="15624" y="722"/>
                  </a:lnTo>
                  <a:lnTo>
                    <a:pt x="15640" y="769"/>
                  </a:lnTo>
                  <a:lnTo>
                    <a:pt x="15652" y="817"/>
                  </a:lnTo>
                  <a:lnTo>
                    <a:pt x="15663" y="865"/>
                  </a:lnTo>
                  <a:lnTo>
                    <a:pt x="15671" y="912"/>
                  </a:lnTo>
                  <a:lnTo>
                    <a:pt x="15677" y="961"/>
                  </a:lnTo>
                  <a:lnTo>
                    <a:pt x="15680" y="1009"/>
                  </a:lnTo>
                  <a:lnTo>
                    <a:pt x="15682" y="1058"/>
                  </a:lnTo>
                  <a:lnTo>
                    <a:pt x="15682" y="12321"/>
                  </a:lnTo>
                  <a:lnTo>
                    <a:pt x="0" y="12321"/>
                  </a:lnTo>
                  <a:close/>
                  <a:moveTo>
                    <a:pt x="11597" y="16090"/>
                  </a:moveTo>
                  <a:lnTo>
                    <a:pt x="11597" y="15342"/>
                  </a:lnTo>
                  <a:lnTo>
                    <a:pt x="11077" y="14203"/>
                  </a:lnTo>
                  <a:lnTo>
                    <a:pt x="11597" y="13060"/>
                  </a:lnTo>
                  <a:lnTo>
                    <a:pt x="11597" y="12321"/>
                  </a:lnTo>
                  <a:lnTo>
                    <a:pt x="4085" y="12321"/>
                  </a:lnTo>
                  <a:lnTo>
                    <a:pt x="4085" y="13060"/>
                  </a:lnTo>
                  <a:lnTo>
                    <a:pt x="4601" y="14203"/>
                  </a:lnTo>
                  <a:lnTo>
                    <a:pt x="4085" y="15342"/>
                  </a:lnTo>
                  <a:lnTo>
                    <a:pt x="4085" y="16082"/>
                  </a:lnTo>
                  <a:lnTo>
                    <a:pt x="11597" y="1609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6" name="Freeform 16">
              <a:extLst>
                <a:ext uri="{FF2B5EF4-FFF2-40B4-BE49-F238E27FC236}">
                  <a16:creationId xmlns:a16="http://schemas.microsoft.com/office/drawing/2014/main" id="{BC20F834-7105-DDC3-A654-6574315D2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" y="144"/>
              <a:ext cx="3930" cy="4032"/>
            </a:xfrm>
            <a:custGeom>
              <a:avLst/>
              <a:gdLst>
                <a:gd name="T0" fmla="*/ 1 w 15720"/>
                <a:gd name="T1" fmla="*/ 996 h 16128"/>
                <a:gd name="T2" fmla="*/ 32 w 15720"/>
                <a:gd name="T3" fmla="*/ 789 h 16128"/>
                <a:gd name="T4" fmla="*/ 105 w 15720"/>
                <a:gd name="T5" fmla="*/ 592 h 16128"/>
                <a:gd name="T6" fmla="*/ 217 w 15720"/>
                <a:gd name="T7" fmla="*/ 411 h 16128"/>
                <a:gd name="T8" fmla="*/ 334 w 15720"/>
                <a:gd name="T9" fmla="*/ 339 h 16128"/>
                <a:gd name="T10" fmla="*/ 203 w 15720"/>
                <a:gd name="T11" fmla="*/ 498 h 16128"/>
                <a:gd name="T12" fmla="*/ 110 w 15720"/>
                <a:gd name="T13" fmla="*/ 678 h 16128"/>
                <a:gd name="T14" fmla="*/ 54 w 15720"/>
                <a:gd name="T15" fmla="*/ 873 h 16128"/>
                <a:gd name="T16" fmla="*/ 0 w 15720"/>
                <a:gd name="T17" fmla="*/ 1049 h 16128"/>
                <a:gd name="T18" fmla="*/ 461 w 15720"/>
                <a:gd name="T19" fmla="*/ 185 h 16128"/>
                <a:gd name="T20" fmla="*/ 642 w 15720"/>
                <a:gd name="T21" fmla="*/ 90 h 16128"/>
                <a:gd name="T22" fmla="*/ 852 w 15720"/>
                <a:gd name="T23" fmla="*/ 26 h 16128"/>
                <a:gd name="T24" fmla="*/ 1087 w 15720"/>
                <a:gd name="T25" fmla="*/ 0 h 16128"/>
                <a:gd name="T26" fmla="*/ 942 w 15720"/>
                <a:gd name="T27" fmla="*/ 50 h 16128"/>
                <a:gd name="T28" fmla="*/ 731 w 15720"/>
                <a:gd name="T29" fmla="*/ 99 h 16128"/>
                <a:gd name="T30" fmla="*/ 545 w 15720"/>
                <a:gd name="T31" fmla="*/ 179 h 16128"/>
                <a:gd name="T32" fmla="*/ 387 w 15720"/>
                <a:gd name="T33" fmla="*/ 289 h 16128"/>
                <a:gd name="T34" fmla="*/ 1119 w 15720"/>
                <a:gd name="T35" fmla="*/ 0 h 16128"/>
                <a:gd name="T36" fmla="*/ 14854 w 15720"/>
                <a:gd name="T37" fmla="*/ 17 h 16128"/>
                <a:gd name="T38" fmla="*/ 15054 w 15720"/>
                <a:gd name="T39" fmla="*/ 76 h 16128"/>
                <a:gd name="T40" fmla="*/ 15230 w 15720"/>
                <a:gd name="T41" fmla="*/ 169 h 16128"/>
                <a:gd name="T42" fmla="*/ 15383 w 15720"/>
                <a:gd name="T43" fmla="*/ 292 h 16128"/>
                <a:gd name="T44" fmla="*/ 15267 w 15720"/>
                <a:gd name="T45" fmla="*/ 244 h 16128"/>
                <a:gd name="T46" fmla="*/ 15105 w 15720"/>
                <a:gd name="T47" fmla="*/ 142 h 16128"/>
                <a:gd name="T48" fmla="*/ 14921 w 15720"/>
                <a:gd name="T49" fmla="*/ 73 h 16128"/>
                <a:gd name="T50" fmla="*/ 14717 w 15720"/>
                <a:gd name="T51" fmla="*/ 40 h 16128"/>
                <a:gd name="T52" fmla="*/ 15473 w 15720"/>
                <a:gd name="T53" fmla="*/ 391 h 16128"/>
                <a:gd name="T54" fmla="*/ 15591 w 15720"/>
                <a:gd name="T55" fmla="*/ 571 h 16128"/>
                <a:gd name="T56" fmla="*/ 15673 w 15720"/>
                <a:gd name="T57" fmla="*/ 767 h 16128"/>
                <a:gd name="T58" fmla="*/ 15715 w 15720"/>
                <a:gd name="T59" fmla="*/ 973 h 16128"/>
                <a:gd name="T60" fmla="*/ 15678 w 15720"/>
                <a:gd name="T61" fmla="*/ 1002 h 16128"/>
                <a:gd name="T62" fmla="*/ 15642 w 15720"/>
                <a:gd name="T63" fmla="*/ 803 h 16128"/>
                <a:gd name="T64" fmla="*/ 15568 w 15720"/>
                <a:gd name="T65" fmla="*/ 612 h 16128"/>
                <a:gd name="T66" fmla="*/ 15458 w 15720"/>
                <a:gd name="T67" fmla="*/ 436 h 16128"/>
                <a:gd name="T68" fmla="*/ 15720 w 15720"/>
                <a:gd name="T69" fmla="*/ 12340 h 16128"/>
                <a:gd name="T70" fmla="*/ 15714 w 15720"/>
                <a:gd name="T71" fmla="*/ 12353 h 16128"/>
                <a:gd name="T72" fmla="*/ 19 w 15720"/>
                <a:gd name="T73" fmla="*/ 12359 h 16128"/>
                <a:gd name="T74" fmla="*/ 6 w 15720"/>
                <a:gd name="T75" fmla="*/ 12353 h 16128"/>
                <a:gd name="T76" fmla="*/ 11597 w 15720"/>
                <a:gd name="T77" fmla="*/ 15361 h 16128"/>
                <a:gd name="T78" fmla="*/ 11634 w 15720"/>
                <a:gd name="T79" fmla="*/ 15353 h 16128"/>
                <a:gd name="T80" fmla="*/ 11077 w 15720"/>
                <a:gd name="T81" fmla="*/ 14222 h 16128"/>
                <a:gd name="T82" fmla="*/ 11114 w 15720"/>
                <a:gd name="T83" fmla="*/ 14230 h 16128"/>
                <a:gd name="T84" fmla="*/ 11597 w 15720"/>
                <a:gd name="T85" fmla="*/ 12340 h 16128"/>
                <a:gd name="T86" fmla="*/ 11615 w 15720"/>
                <a:gd name="T87" fmla="*/ 12325 h 16128"/>
                <a:gd name="T88" fmla="*/ 11636 w 15720"/>
                <a:gd name="T89" fmla="*/ 12340 h 16128"/>
                <a:gd name="T90" fmla="*/ 4084 w 15720"/>
                <a:gd name="T91" fmla="*/ 12340 h 16128"/>
                <a:gd name="T92" fmla="*/ 4105 w 15720"/>
                <a:gd name="T93" fmla="*/ 12325 h 16128"/>
                <a:gd name="T94" fmla="*/ 4123 w 15720"/>
                <a:gd name="T95" fmla="*/ 13079 h 16128"/>
                <a:gd name="T96" fmla="*/ 4086 w 15720"/>
                <a:gd name="T97" fmla="*/ 13087 h 16128"/>
                <a:gd name="T98" fmla="*/ 4639 w 15720"/>
                <a:gd name="T99" fmla="*/ 14222 h 16128"/>
                <a:gd name="T100" fmla="*/ 4603 w 15720"/>
                <a:gd name="T101" fmla="*/ 14214 h 16128"/>
                <a:gd name="T102" fmla="*/ 4123 w 15720"/>
                <a:gd name="T103" fmla="*/ 16101 h 16128"/>
                <a:gd name="T104" fmla="*/ 4105 w 15720"/>
                <a:gd name="T105" fmla="*/ 16116 h 16128"/>
                <a:gd name="T106" fmla="*/ 4084 w 15720"/>
                <a:gd name="T107" fmla="*/ 16101 h 16128"/>
                <a:gd name="T108" fmla="*/ 11636 w 15720"/>
                <a:gd name="T109" fmla="*/ 16109 h 16128"/>
                <a:gd name="T110" fmla="*/ 11615 w 15720"/>
                <a:gd name="T111" fmla="*/ 16124 h 16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20" h="16128">
                  <a:moveTo>
                    <a:pt x="0" y="12340"/>
                  </a:moveTo>
                  <a:lnTo>
                    <a:pt x="0" y="1049"/>
                  </a:lnTo>
                  <a:lnTo>
                    <a:pt x="39" y="1049"/>
                  </a:lnTo>
                  <a:lnTo>
                    <a:pt x="39" y="12340"/>
                  </a:lnTo>
                  <a:lnTo>
                    <a:pt x="0" y="12340"/>
                  </a:lnTo>
                  <a:close/>
                  <a:moveTo>
                    <a:pt x="0" y="1049"/>
                  </a:moveTo>
                  <a:lnTo>
                    <a:pt x="0" y="1022"/>
                  </a:lnTo>
                  <a:lnTo>
                    <a:pt x="1" y="996"/>
                  </a:lnTo>
                  <a:lnTo>
                    <a:pt x="3" y="970"/>
                  </a:lnTo>
                  <a:lnTo>
                    <a:pt x="5" y="943"/>
                  </a:lnTo>
                  <a:lnTo>
                    <a:pt x="8" y="918"/>
                  </a:lnTo>
                  <a:lnTo>
                    <a:pt x="12" y="892"/>
                  </a:lnTo>
                  <a:lnTo>
                    <a:pt x="16" y="866"/>
                  </a:lnTo>
                  <a:lnTo>
                    <a:pt x="21" y="840"/>
                  </a:lnTo>
                  <a:lnTo>
                    <a:pt x="26" y="814"/>
                  </a:lnTo>
                  <a:lnTo>
                    <a:pt x="32" y="789"/>
                  </a:lnTo>
                  <a:lnTo>
                    <a:pt x="39" y="764"/>
                  </a:lnTo>
                  <a:lnTo>
                    <a:pt x="47" y="739"/>
                  </a:lnTo>
                  <a:lnTo>
                    <a:pt x="55" y="714"/>
                  </a:lnTo>
                  <a:lnTo>
                    <a:pt x="63" y="688"/>
                  </a:lnTo>
                  <a:lnTo>
                    <a:pt x="73" y="664"/>
                  </a:lnTo>
                  <a:lnTo>
                    <a:pt x="83" y="640"/>
                  </a:lnTo>
                  <a:lnTo>
                    <a:pt x="94" y="616"/>
                  </a:lnTo>
                  <a:lnTo>
                    <a:pt x="105" y="592"/>
                  </a:lnTo>
                  <a:lnTo>
                    <a:pt x="117" y="569"/>
                  </a:lnTo>
                  <a:lnTo>
                    <a:pt x="129" y="544"/>
                  </a:lnTo>
                  <a:lnTo>
                    <a:pt x="142" y="522"/>
                  </a:lnTo>
                  <a:lnTo>
                    <a:pt x="155" y="499"/>
                  </a:lnTo>
                  <a:lnTo>
                    <a:pt x="170" y="477"/>
                  </a:lnTo>
                  <a:lnTo>
                    <a:pt x="184" y="455"/>
                  </a:lnTo>
                  <a:lnTo>
                    <a:pt x="201" y="432"/>
                  </a:lnTo>
                  <a:lnTo>
                    <a:pt x="217" y="411"/>
                  </a:lnTo>
                  <a:lnTo>
                    <a:pt x="233" y="390"/>
                  </a:lnTo>
                  <a:lnTo>
                    <a:pt x="250" y="370"/>
                  </a:lnTo>
                  <a:lnTo>
                    <a:pt x="268" y="350"/>
                  </a:lnTo>
                  <a:lnTo>
                    <a:pt x="286" y="330"/>
                  </a:lnTo>
                  <a:lnTo>
                    <a:pt x="305" y="310"/>
                  </a:lnTo>
                  <a:lnTo>
                    <a:pt x="325" y="291"/>
                  </a:lnTo>
                  <a:lnTo>
                    <a:pt x="352" y="321"/>
                  </a:lnTo>
                  <a:lnTo>
                    <a:pt x="334" y="339"/>
                  </a:lnTo>
                  <a:lnTo>
                    <a:pt x="315" y="357"/>
                  </a:lnTo>
                  <a:lnTo>
                    <a:pt x="297" y="376"/>
                  </a:lnTo>
                  <a:lnTo>
                    <a:pt x="280" y="395"/>
                  </a:lnTo>
                  <a:lnTo>
                    <a:pt x="263" y="415"/>
                  </a:lnTo>
                  <a:lnTo>
                    <a:pt x="247" y="435"/>
                  </a:lnTo>
                  <a:lnTo>
                    <a:pt x="232" y="457"/>
                  </a:lnTo>
                  <a:lnTo>
                    <a:pt x="217" y="477"/>
                  </a:lnTo>
                  <a:lnTo>
                    <a:pt x="203" y="498"/>
                  </a:lnTo>
                  <a:lnTo>
                    <a:pt x="188" y="520"/>
                  </a:lnTo>
                  <a:lnTo>
                    <a:pt x="175" y="541"/>
                  </a:lnTo>
                  <a:lnTo>
                    <a:pt x="163" y="563"/>
                  </a:lnTo>
                  <a:lnTo>
                    <a:pt x="151" y="587"/>
                  </a:lnTo>
                  <a:lnTo>
                    <a:pt x="140" y="609"/>
                  </a:lnTo>
                  <a:lnTo>
                    <a:pt x="129" y="632"/>
                  </a:lnTo>
                  <a:lnTo>
                    <a:pt x="119" y="655"/>
                  </a:lnTo>
                  <a:lnTo>
                    <a:pt x="110" y="678"/>
                  </a:lnTo>
                  <a:lnTo>
                    <a:pt x="101" y="703"/>
                  </a:lnTo>
                  <a:lnTo>
                    <a:pt x="92" y="726"/>
                  </a:lnTo>
                  <a:lnTo>
                    <a:pt x="85" y="750"/>
                  </a:lnTo>
                  <a:lnTo>
                    <a:pt x="77" y="774"/>
                  </a:lnTo>
                  <a:lnTo>
                    <a:pt x="71" y="798"/>
                  </a:lnTo>
                  <a:lnTo>
                    <a:pt x="64" y="824"/>
                  </a:lnTo>
                  <a:lnTo>
                    <a:pt x="59" y="848"/>
                  </a:lnTo>
                  <a:lnTo>
                    <a:pt x="54" y="873"/>
                  </a:lnTo>
                  <a:lnTo>
                    <a:pt x="50" y="898"/>
                  </a:lnTo>
                  <a:lnTo>
                    <a:pt x="47" y="922"/>
                  </a:lnTo>
                  <a:lnTo>
                    <a:pt x="44" y="948"/>
                  </a:lnTo>
                  <a:lnTo>
                    <a:pt x="42" y="973"/>
                  </a:lnTo>
                  <a:lnTo>
                    <a:pt x="40" y="998"/>
                  </a:lnTo>
                  <a:lnTo>
                    <a:pt x="39" y="1023"/>
                  </a:lnTo>
                  <a:lnTo>
                    <a:pt x="39" y="1049"/>
                  </a:lnTo>
                  <a:lnTo>
                    <a:pt x="0" y="1049"/>
                  </a:lnTo>
                  <a:close/>
                  <a:moveTo>
                    <a:pt x="325" y="291"/>
                  </a:moveTo>
                  <a:lnTo>
                    <a:pt x="344" y="275"/>
                  </a:lnTo>
                  <a:lnTo>
                    <a:pt x="362" y="259"/>
                  </a:lnTo>
                  <a:lnTo>
                    <a:pt x="381" y="244"/>
                  </a:lnTo>
                  <a:lnTo>
                    <a:pt x="400" y="229"/>
                  </a:lnTo>
                  <a:lnTo>
                    <a:pt x="419" y="214"/>
                  </a:lnTo>
                  <a:lnTo>
                    <a:pt x="439" y="200"/>
                  </a:lnTo>
                  <a:lnTo>
                    <a:pt x="461" y="185"/>
                  </a:lnTo>
                  <a:lnTo>
                    <a:pt x="482" y="171"/>
                  </a:lnTo>
                  <a:lnTo>
                    <a:pt x="503" y="158"/>
                  </a:lnTo>
                  <a:lnTo>
                    <a:pt x="525" y="146"/>
                  </a:lnTo>
                  <a:lnTo>
                    <a:pt x="547" y="133"/>
                  </a:lnTo>
                  <a:lnTo>
                    <a:pt x="570" y="122"/>
                  </a:lnTo>
                  <a:lnTo>
                    <a:pt x="594" y="111"/>
                  </a:lnTo>
                  <a:lnTo>
                    <a:pt x="618" y="100"/>
                  </a:lnTo>
                  <a:lnTo>
                    <a:pt x="642" y="90"/>
                  </a:lnTo>
                  <a:lnTo>
                    <a:pt x="666" y="80"/>
                  </a:lnTo>
                  <a:lnTo>
                    <a:pt x="691" y="71"/>
                  </a:lnTo>
                  <a:lnTo>
                    <a:pt x="717" y="61"/>
                  </a:lnTo>
                  <a:lnTo>
                    <a:pt x="743" y="53"/>
                  </a:lnTo>
                  <a:lnTo>
                    <a:pt x="770" y="45"/>
                  </a:lnTo>
                  <a:lnTo>
                    <a:pt x="796" y="38"/>
                  </a:lnTo>
                  <a:lnTo>
                    <a:pt x="823" y="32"/>
                  </a:lnTo>
                  <a:lnTo>
                    <a:pt x="852" y="26"/>
                  </a:lnTo>
                  <a:lnTo>
                    <a:pt x="880" y="21"/>
                  </a:lnTo>
                  <a:lnTo>
                    <a:pt x="908" y="16"/>
                  </a:lnTo>
                  <a:lnTo>
                    <a:pt x="937" y="12"/>
                  </a:lnTo>
                  <a:lnTo>
                    <a:pt x="966" y="8"/>
                  </a:lnTo>
                  <a:lnTo>
                    <a:pt x="996" y="5"/>
                  </a:lnTo>
                  <a:lnTo>
                    <a:pt x="1026" y="3"/>
                  </a:lnTo>
                  <a:lnTo>
                    <a:pt x="1056" y="1"/>
                  </a:lnTo>
                  <a:lnTo>
                    <a:pt x="1087" y="0"/>
                  </a:lnTo>
                  <a:lnTo>
                    <a:pt x="1119" y="0"/>
                  </a:lnTo>
                  <a:lnTo>
                    <a:pt x="1119" y="39"/>
                  </a:lnTo>
                  <a:lnTo>
                    <a:pt x="1088" y="39"/>
                  </a:lnTo>
                  <a:lnTo>
                    <a:pt x="1058" y="40"/>
                  </a:lnTo>
                  <a:lnTo>
                    <a:pt x="1029" y="42"/>
                  </a:lnTo>
                  <a:lnTo>
                    <a:pt x="1000" y="44"/>
                  </a:lnTo>
                  <a:lnTo>
                    <a:pt x="971" y="47"/>
                  </a:lnTo>
                  <a:lnTo>
                    <a:pt x="942" y="50"/>
                  </a:lnTo>
                  <a:lnTo>
                    <a:pt x="915" y="54"/>
                  </a:lnTo>
                  <a:lnTo>
                    <a:pt x="887" y="59"/>
                  </a:lnTo>
                  <a:lnTo>
                    <a:pt x="860" y="65"/>
                  </a:lnTo>
                  <a:lnTo>
                    <a:pt x="833" y="71"/>
                  </a:lnTo>
                  <a:lnTo>
                    <a:pt x="807" y="77"/>
                  </a:lnTo>
                  <a:lnTo>
                    <a:pt x="781" y="84"/>
                  </a:lnTo>
                  <a:lnTo>
                    <a:pt x="756" y="91"/>
                  </a:lnTo>
                  <a:lnTo>
                    <a:pt x="731" y="99"/>
                  </a:lnTo>
                  <a:lnTo>
                    <a:pt x="705" y="107"/>
                  </a:lnTo>
                  <a:lnTo>
                    <a:pt x="681" y="116"/>
                  </a:lnTo>
                  <a:lnTo>
                    <a:pt x="658" y="125"/>
                  </a:lnTo>
                  <a:lnTo>
                    <a:pt x="634" y="135"/>
                  </a:lnTo>
                  <a:lnTo>
                    <a:pt x="612" y="145"/>
                  </a:lnTo>
                  <a:lnTo>
                    <a:pt x="588" y="156"/>
                  </a:lnTo>
                  <a:lnTo>
                    <a:pt x="566" y="168"/>
                  </a:lnTo>
                  <a:lnTo>
                    <a:pt x="545" y="179"/>
                  </a:lnTo>
                  <a:lnTo>
                    <a:pt x="524" y="192"/>
                  </a:lnTo>
                  <a:lnTo>
                    <a:pt x="503" y="205"/>
                  </a:lnTo>
                  <a:lnTo>
                    <a:pt x="483" y="218"/>
                  </a:lnTo>
                  <a:lnTo>
                    <a:pt x="463" y="231"/>
                  </a:lnTo>
                  <a:lnTo>
                    <a:pt x="443" y="245"/>
                  </a:lnTo>
                  <a:lnTo>
                    <a:pt x="424" y="259"/>
                  </a:lnTo>
                  <a:lnTo>
                    <a:pt x="405" y="274"/>
                  </a:lnTo>
                  <a:lnTo>
                    <a:pt x="387" y="289"/>
                  </a:lnTo>
                  <a:lnTo>
                    <a:pt x="370" y="304"/>
                  </a:lnTo>
                  <a:lnTo>
                    <a:pt x="352" y="321"/>
                  </a:lnTo>
                  <a:lnTo>
                    <a:pt x="325" y="291"/>
                  </a:lnTo>
                  <a:close/>
                  <a:moveTo>
                    <a:pt x="1119" y="0"/>
                  </a:moveTo>
                  <a:lnTo>
                    <a:pt x="14664" y="0"/>
                  </a:lnTo>
                  <a:lnTo>
                    <a:pt x="14664" y="39"/>
                  </a:lnTo>
                  <a:lnTo>
                    <a:pt x="1119" y="39"/>
                  </a:lnTo>
                  <a:lnTo>
                    <a:pt x="1119" y="0"/>
                  </a:lnTo>
                  <a:close/>
                  <a:moveTo>
                    <a:pt x="14664" y="0"/>
                  </a:moveTo>
                  <a:lnTo>
                    <a:pt x="14692" y="0"/>
                  </a:lnTo>
                  <a:lnTo>
                    <a:pt x="14719" y="1"/>
                  </a:lnTo>
                  <a:lnTo>
                    <a:pt x="14748" y="3"/>
                  </a:lnTo>
                  <a:lnTo>
                    <a:pt x="14775" y="6"/>
                  </a:lnTo>
                  <a:lnTo>
                    <a:pt x="14801" y="9"/>
                  </a:lnTo>
                  <a:lnTo>
                    <a:pt x="14828" y="13"/>
                  </a:lnTo>
                  <a:lnTo>
                    <a:pt x="14854" y="17"/>
                  </a:lnTo>
                  <a:lnTo>
                    <a:pt x="14881" y="22"/>
                  </a:lnTo>
                  <a:lnTo>
                    <a:pt x="14906" y="28"/>
                  </a:lnTo>
                  <a:lnTo>
                    <a:pt x="14932" y="34"/>
                  </a:lnTo>
                  <a:lnTo>
                    <a:pt x="14956" y="41"/>
                  </a:lnTo>
                  <a:lnTo>
                    <a:pt x="14981" y="49"/>
                  </a:lnTo>
                  <a:lnTo>
                    <a:pt x="15006" y="57"/>
                  </a:lnTo>
                  <a:lnTo>
                    <a:pt x="15030" y="67"/>
                  </a:lnTo>
                  <a:lnTo>
                    <a:pt x="15054" y="76"/>
                  </a:lnTo>
                  <a:lnTo>
                    <a:pt x="15077" y="86"/>
                  </a:lnTo>
                  <a:lnTo>
                    <a:pt x="15100" y="96"/>
                  </a:lnTo>
                  <a:lnTo>
                    <a:pt x="15122" y="107"/>
                  </a:lnTo>
                  <a:lnTo>
                    <a:pt x="15145" y="118"/>
                  </a:lnTo>
                  <a:lnTo>
                    <a:pt x="15167" y="130"/>
                  </a:lnTo>
                  <a:lnTo>
                    <a:pt x="15189" y="143"/>
                  </a:lnTo>
                  <a:lnTo>
                    <a:pt x="15210" y="156"/>
                  </a:lnTo>
                  <a:lnTo>
                    <a:pt x="15230" y="169"/>
                  </a:lnTo>
                  <a:lnTo>
                    <a:pt x="15251" y="183"/>
                  </a:lnTo>
                  <a:lnTo>
                    <a:pt x="15272" y="198"/>
                  </a:lnTo>
                  <a:lnTo>
                    <a:pt x="15291" y="213"/>
                  </a:lnTo>
                  <a:lnTo>
                    <a:pt x="15310" y="228"/>
                  </a:lnTo>
                  <a:lnTo>
                    <a:pt x="15329" y="243"/>
                  </a:lnTo>
                  <a:lnTo>
                    <a:pt x="15347" y="259"/>
                  </a:lnTo>
                  <a:lnTo>
                    <a:pt x="15365" y="276"/>
                  </a:lnTo>
                  <a:lnTo>
                    <a:pt x="15383" y="292"/>
                  </a:lnTo>
                  <a:lnTo>
                    <a:pt x="15401" y="310"/>
                  </a:lnTo>
                  <a:lnTo>
                    <a:pt x="15372" y="338"/>
                  </a:lnTo>
                  <a:lnTo>
                    <a:pt x="15356" y="321"/>
                  </a:lnTo>
                  <a:lnTo>
                    <a:pt x="15339" y="304"/>
                  </a:lnTo>
                  <a:lnTo>
                    <a:pt x="15322" y="289"/>
                  </a:lnTo>
                  <a:lnTo>
                    <a:pt x="15304" y="273"/>
                  </a:lnTo>
                  <a:lnTo>
                    <a:pt x="15286" y="258"/>
                  </a:lnTo>
                  <a:lnTo>
                    <a:pt x="15267" y="244"/>
                  </a:lnTo>
                  <a:lnTo>
                    <a:pt x="15248" y="229"/>
                  </a:lnTo>
                  <a:lnTo>
                    <a:pt x="15228" y="216"/>
                  </a:lnTo>
                  <a:lnTo>
                    <a:pt x="15209" y="202"/>
                  </a:lnTo>
                  <a:lnTo>
                    <a:pt x="15189" y="190"/>
                  </a:lnTo>
                  <a:lnTo>
                    <a:pt x="15169" y="176"/>
                  </a:lnTo>
                  <a:lnTo>
                    <a:pt x="15148" y="164"/>
                  </a:lnTo>
                  <a:lnTo>
                    <a:pt x="15126" y="153"/>
                  </a:lnTo>
                  <a:lnTo>
                    <a:pt x="15105" y="142"/>
                  </a:lnTo>
                  <a:lnTo>
                    <a:pt x="15083" y="131"/>
                  </a:lnTo>
                  <a:lnTo>
                    <a:pt x="15061" y="121"/>
                  </a:lnTo>
                  <a:lnTo>
                    <a:pt x="15039" y="112"/>
                  </a:lnTo>
                  <a:lnTo>
                    <a:pt x="15016" y="103"/>
                  </a:lnTo>
                  <a:lnTo>
                    <a:pt x="14992" y="95"/>
                  </a:lnTo>
                  <a:lnTo>
                    <a:pt x="14969" y="87"/>
                  </a:lnTo>
                  <a:lnTo>
                    <a:pt x="14945" y="79"/>
                  </a:lnTo>
                  <a:lnTo>
                    <a:pt x="14921" y="73"/>
                  </a:lnTo>
                  <a:lnTo>
                    <a:pt x="14897" y="67"/>
                  </a:lnTo>
                  <a:lnTo>
                    <a:pt x="14873" y="60"/>
                  </a:lnTo>
                  <a:lnTo>
                    <a:pt x="14847" y="55"/>
                  </a:lnTo>
                  <a:lnTo>
                    <a:pt x="14822" y="51"/>
                  </a:lnTo>
                  <a:lnTo>
                    <a:pt x="14796" y="47"/>
                  </a:lnTo>
                  <a:lnTo>
                    <a:pt x="14771" y="44"/>
                  </a:lnTo>
                  <a:lnTo>
                    <a:pt x="14744" y="42"/>
                  </a:lnTo>
                  <a:lnTo>
                    <a:pt x="14717" y="40"/>
                  </a:lnTo>
                  <a:lnTo>
                    <a:pt x="14691" y="39"/>
                  </a:lnTo>
                  <a:lnTo>
                    <a:pt x="14664" y="39"/>
                  </a:lnTo>
                  <a:lnTo>
                    <a:pt x="14664" y="0"/>
                  </a:lnTo>
                  <a:close/>
                  <a:moveTo>
                    <a:pt x="15401" y="310"/>
                  </a:moveTo>
                  <a:lnTo>
                    <a:pt x="15420" y="330"/>
                  </a:lnTo>
                  <a:lnTo>
                    <a:pt x="15438" y="350"/>
                  </a:lnTo>
                  <a:lnTo>
                    <a:pt x="15456" y="370"/>
                  </a:lnTo>
                  <a:lnTo>
                    <a:pt x="15473" y="391"/>
                  </a:lnTo>
                  <a:lnTo>
                    <a:pt x="15489" y="412"/>
                  </a:lnTo>
                  <a:lnTo>
                    <a:pt x="15505" y="434"/>
                  </a:lnTo>
                  <a:lnTo>
                    <a:pt x="15521" y="456"/>
                  </a:lnTo>
                  <a:lnTo>
                    <a:pt x="15537" y="479"/>
                  </a:lnTo>
                  <a:lnTo>
                    <a:pt x="15551" y="501"/>
                  </a:lnTo>
                  <a:lnTo>
                    <a:pt x="15565" y="524"/>
                  </a:lnTo>
                  <a:lnTo>
                    <a:pt x="15578" y="547"/>
                  </a:lnTo>
                  <a:lnTo>
                    <a:pt x="15591" y="571"/>
                  </a:lnTo>
                  <a:lnTo>
                    <a:pt x="15603" y="595"/>
                  </a:lnTo>
                  <a:lnTo>
                    <a:pt x="15615" y="619"/>
                  </a:lnTo>
                  <a:lnTo>
                    <a:pt x="15626" y="643"/>
                  </a:lnTo>
                  <a:lnTo>
                    <a:pt x="15636" y="667"/>
                  </a:lnTo>
                  <a:lnTo>
                    <a:pt x="15646" y="692"/>
                  </a:lnTo>
                  <a:lnTo>
                    <a:pt x="15656" y="718"/>
                  </a:lnTo>
                  <a:lnTo>
                    <a:pt x="15665" y="742"/>
                  </a:lnTo>
                  <a:lnTo>
                    <a:pt x="15673" y="767"/>
                  </a:lnTo>
                  <a:lnTo>
                    <a:pt x="15680" y="793"/>
                  </a:lnTo>
                  <a:lnTo>
                    <a:pt x="15687" y="818"/>
                  </a:lnTo>
                  <a:lnTo>
                    <a:pt x="15693" y="844"/>
                  </a:lnTo>
                  <a:lnTo>
                    <a:pt x="15699" y="870"/>
                  </a:lnTo>
                  <a:lnTo>
                    <a:pt x="15704" y="895"/>
                  </a:lnTo>
                  <a:lnTo>
                    <a:pt x="15708" y="921"/>
                  </a:lnTo>
                  <a:lnTo>
                    <a:pt x="15712" y="947"/>
                  </a:lnTo>
                  <a:lnTo>
                    <a:pt x="15715" y="973"/>
                  </a:lnTo>
                  <a:lnTo>
                    <a:pt x="15717" y="999"/>
                  </a:lnTo>
                  <a:lnTo>
                    <a:pt x="15719" y="1024"/>
                  </a:lnTo>
                  <a:lnTo>
                    <a:pt x="15720" y="1050"/>
                  </a:lnTo>
                  <a:lnTo>
                    <a:pt x="15720" y="1077"/>
                  </a:lnTo>
                  <a:lnTo>
                    <a:pt x="15681" y="1077"/>
                  </a:lnTo>
                  <a:lnTo>
                    <a:pt x="15681" y="1051"/>
                  </a:lnTo>
                  <a:lnTo>
                    <a:pt x="15680" y="1026"/>
                  </a:lnTo>
                  <a:lnTo>
                    <a:pt x="15678" y="1002"/>
                  </a:lnTo>
                  <a:lnTo>
                    <a:pt x="15676" y="977"/>
                  </a:lnTo>
                  <a:lnTo>
                    <a:pt x="15673" y="952"/>
                  </a:lnTo>
                  <a:lnTo>
                    <a:pt x="15670" y="926"/>
                  </a:lnTo>
                  <a:lnTo>
                    <a:pt x="15665" y="902"/>
                  </a:lnTo>
                  <a:lnTo>
                    <a:pt x="15661" y="877"/>
                  </a:lnTo>
                  <a:lnTo>
                    <a:pt x="15655" y="853"/>
                  </a:lnTo>
                  <a:lnTo>
                    <a:pt x="15648" y="828"/>
                  </a:lnTo>
                  <a:lnTo>
                    <a:pt x="15642" y="803"/>
                  </a:lnTo>
                  <a:lnTo>
                    <a:pt x="15635" y="779"/>
                  </a:lnTo>
                  <a:lnTo>
                    <a:pt x="15627" y="754"/>
                  </a:lnTo>
                  <a:lnTo>
                    <a:pt x="15619" y="730"/>
                  </a:lnTo>
                  <a:lnTo>
                    <a:pt x="15610" y="707"/>
                  </a:lnTo>
                  <a:lnTo>
                    <a:pt x="15600" y="682"/>
                  </a:lnTo>
                  <a:lnTo>
                    <a:pt x="15590" y="659"/>
                  </a:lnTo>
                  <a:lnTo>
                    <a:pt x="15580" y="635"/>
                  </a:lnTo>
                  <a:lnTo>
                    <a:pt x="15568" y="612"/>
                  </a:lnTo>
                  <a:lnTo>
                    <a:pt x="15557" y="590"/>
                  </a:lnTo>
                  <a:lnTo>
                    <a:pt x="15544" y="566"/>
                  </a:lnTo>
                  <a:lnTo>
                    <a:pt x="15532" y="544"/>
                  </a:lnTo>
                  <a:lnTo>
                    <a:pt x="15517" y="522"/>
                  </a:lnTo>
                  <a:lnTo>
                    <a:pt x="15503" y="500"/>
                  </a:lnTo>
                  <a:lnTo>
                    <a:pt x="15489" y="479"/>
                  </a:lnTo>
                  <a:lnTo>
                    <a:pt x="15474" y="458"/>
                  </a:lnTo>
                  <a:lnTo>
                    <a:pt x="15458" y="436"/>
                  </a:lnTo>
                  <a:lnTo>
                    <a:pt x="15442" y="416"/>
                  </a:lnTo>
                  <a:lnTo>
                    <a:pt x="15426" y="396"/>
                  </a:lnTo>
                  <a:lnTo>
                    <a:pt x="15409" y="376"/>
                  </a:lnTo>
                  <a:lnTo>
                    <a:pt x="15390" y="357"/>
                  </a:lnTo>
                  <a:lnTo>
                    <a:pt x="15372" y="338"/>
                  </a:lnTo>
                  <a:lnTo>
                    <a:pt x="15401" y="310"/>
                  </a:lnTo>
                  <a:close/>
                  <a:moveTo>
                    <a:pt x="15720" y="1077"/>
                  </a:moveTo>
                  <a:lnTo>
                    <a:pt x="15720" y="12340"/>
                  </a:lnTo>
                  <a:lnTo>
                    <a:pt x="15681" y="12340"/>
                  </a:lnTo>
                  <a:lnTo>
                    <a:pt x="15681" y="1077"/>
                  </a:lnTo>
                  <a:lnTo>
                    <a:pt x="15720" y="1077"/>
                  </a:lnTo>
                  <a:close/>
                  <a:moveTo>
                    <a:pt x="15720" y="12340"/>
                  </a:moveTo>
                  <a:lnTo>
                    <a:pt x="15720" y="12343"/>
                  </a:lnTo>
                  <a:lnTo>
                    <a:pt x="15718" y="12347"/>
                  </a:lnTo>
                  <a:lnTo>
                    <a:pt x="15716" y="12350"/>
                  </a:lnTo>
                  <a:lnTo>
                    <a:pt x="15714" y="12353"/>
                  </a:lnTo>
                  <a:lnTo>
                    <a:pt x="15711" y="12356"/>
                  </a:lnTo>
                  <a:lnTo>
                    <a:pt x="15708" y="12357"/>
                  </a:lnTo>
                  <a:lnTo>
                    <a:pt x="15704" y="12359"/>
                  </a:lnTo>
                  <a:lnTo>
                    <a:pt x="15701" y="12359"/>
                  </a:lnTo>
                  <a:lnTo>
                    <a:pt x="15701" y="12340"/>
                  </a:lnTo>
                  <a:lnTo>
                    <a:pt x="15720" y="12340"/>
                  </a:lnTo>
                  <a:close/>
                  <a:moveTo>
                    <a:pt x="15701" y="12359"/>
                  </a:moveTo>
                  <a:lnTo>
                    <a:pt x="19" y="12359"/>
                  </a:lnTo>
                  <a:lnTo>
                    <a:pt x="19" y="12320"/>
                  </a:lnTo>
                  <a:lnTo>
                    <a:pt x="15701" y="12320"/>
                  </a:lnTo>
                  <a:lnTo>
                    <a:pt x="15701" y="12359"/>
                  </a:lnTo>
                  <a:close/>
                  <a:moveTo>
                    <a:pt x="19" y="12359"/>
                  </a:moveTo>
                  <a:lnTo>
                    <a:pt x="16" y="12359"/>
                  </a:lnTo>
                  <a:lnTo>
                    <a:pt x="12" y="12357"/>
                  </a:lnTo>
                  <a:lnTo>
                    <a:pt x="9" y="12356"/>
                  </a:lnTo>
                  <a:lnTo>
                    <a:pt x="6" y="12353"/>
                  </a:lnTo>
                  <a:lnTo>
                    <a:pt x="4" y="12350"/>
                  </a:lnTo>
                  <a:lnTo>
                    <a:pt x="2" y="12347"/>
                  </a:lnTo>
                  <a:lnTo>
                    <a:pt x="0" y="12343"/>
                  </a:lnTo>
                  <a:lnTo>
                    <a:pt x="0" y="12340"/>
                  </a:lnTo>
                  <a:lnTo>
                    <a:pt x="19" y="12340"/>
                  </a:lnTo>
                  <a:lnTo>
                    <a:pt x="19" y="12359"/>
                  </a:lnTo>
                  <a:close/>
                  <a:moveTo>
                    <a:pt x="11597" y="16109"/>
                  </a:moveTo>
                  <a:lnTo>
                    <a:pt x="11597" y="15361"/>
                  </a:lnTo>
                  <a:lnTo>
                    <a:pt x="11636" y="15361"/>
                  </a:lnTo>
                  <a:lnTo>
                    <a:pt x="11636" y="16109"/>
                  </a:lnTo>
                  <a:lnTo>
                    <a:pt x="11597" y="16109"/>
                  </a:lnTo>
                  <a:close/>
                  <a:moveTo>
                    <a:pt x="11634" y="15353"/>
                  </a:moveTo>
                  <a:lnTo>
                    <a:pt x="11635" y="15357"/>
                  </a:lnTo>
                  <a:lnTo>
                    <a:pt x="11636" y="15361"/>
                  </a:lnTo>
                  <a:lnTo>
                    <a:pt x="11616" y="15361"/>
                  </a:lnTo>
                  <a:lnTo>
                    <a:pt x="11634" y="15353"/>
                  </a:lnTo>
                  <a:close/>
                  <a:moveTo>
                    <a:pt x="11599" y="15369"/>
                  </a:moveTo>
                  <a:lnTo>
                    <a:pt x="11078" y="14230"/>
                  </a:lnTo>
                  <a:lnTo>
                    <a:pt x="11114" y="14214"/>
                  </a:lnTo>
                  <a:lnTo>
                    <a:pt x="11634" y="15353"/>
                  </a:lnTo>
                  <a:lnTo>
                    <a:pt x="11599" y="15369"/>
                  </a:lnTo>
                  <a:close/>
                  <a:moveTo>
                    <a:pt x="11078" y="14230"/>
                  </a:moveTo>
                  <a:lnTo>
                    <a:pt x="11077" y="14227"/>
                  </a:lnTo>
                  <a:lnTo>
                    <a:pt x="11077" y="14222"/>
                  </a:lnTo>
                  <a:lnTo>
                    <a:pt x="11077" y="14218"/>
                  </a:lnTo>
                  <a:lnTo>
                    <a:pt x="11078" y="14214"/>
                  </a:lnTo>
                  <a:lnTo>
                    <a:pt x="11096" y="14222"/>
                  </a:lnTo>
                  <a:lnTo>
                    <a:pt x="11078" y="14230"/>
                  </a:lnTo>
                  <a:close/>
                  <a:moveTo>
                    <a:pt x="11078" y="14214"/>
                  </a:moveTo>
                  <a:lnTo>
                    <a:pt x="11599" y="13071"/>
                  </a:lnTo>
                  <a:lnTo>
                    <a:pt x="11634" y="13088"/>
                  </a:lnTo>
                  <a:lnTo>
                    <a:pt x="11114" y="14230"/>
                  </a:lnTo>
                  <a:lnTo>
                    <a:pt x="11078" y="14214"/>
                  </a:lnTo>
                  <a:close/>
                  <a:moveTo>
                    <a:pt x="11636" y="13079"/>
                  </a:moveTo>
                  <a:lnTo>
                    <a:pt x="11635" y="13083"/>
                  </a:lnTo>
                  <a:lnTo>
                    <a:pt x="11634" y="13088"/>
                  </a:lnTo>
                  <a:lnTo>
                    <a:pt x="11616" y="13079"/>
                  </a:lnTo>
                  <a:lnTo>
                    <a:pt x="11636" y="13079"/>
                  </a:lnTo>
                  <a:close/>
                  <a:moveTo>
                    <a:pt x="11597" y="13079"/>
                  </a:moveTo>
                  <a:lnTo>
                    <a:pt x="11597" y="12340"/>
                  </a:lnTo>
                  <a:lnTo>
                    <a:pt x="11636" y="12340"/>
                  </a:lnTo>
                  <a:lnTo>
                    <a:pt x="11636" y="13079"/>
                  </a:lnTo>
                  <a:lnTo>
                    <a:pt x="11597" y="13079"/>
                  </a:lnTo>
                  <a:close/>
                  <a:moveTo>
                    <a:pt x="11616" y="12320"/>
                  </a:moveTo>
                  <a:lnTo>
                    <a:pt x="11615" y="12321"/>
                  </a:lnTo>
                  <a:lnTo>
                    <a:pt x="11614" y="12322"/>
                  </a:lnTo>
                  <a:lnTo>
                    <a:pt x="11614" y="12323"/>
                  </a:lnTo>
                  <a:lnTo>
                    <a:pt x="11615" y="12325"/>
                  </a:lnTo>
                  <a:lnTo>
                    <a:pt x="11618" y="12329"/>
                  </a:lnTo>
                  <a:lnTo>
                    <a:pt x="11622" y="12334"/>
                  </a:lnTo>
                  <a:lnTo>
                    <a:pt x="11627" y="12338"/>
                  </a:lnTo>
                  <a:lnTo>
                    <a:pt x="11631" y="12341"/>
                  </a:lnTo>
                  <a:lnTo>
                    <a:pt x="11633" y="12342"/>
                  </a:lnTo>
                  <a:lnTo>
                    <a:pt x="11634" y="12342"/>
                  </a:lnTo>
                  <a:lnTo>
                    <a:pt x="11635" y="12341"/>
                  </a:lnTo>
                  <a:lnTo>
                    <a:pt x="11636" y="12340"/>
                  </a:lnTo>
                  <a:lnTo>
                    <a:pt x="11616" y="12340"/>
                  </a:lnTo>
                  <a:lnTo>
                    <a:pt x="11616" y="12320"/>
                  </a:lnTo>
                  <a:close/>
                  <a:moveTo>
                    <a:pt x="11616" y="12359"/>
                  </a:moveTo>
                  <a:lnTo>
                    <a:pt x="4104" y="12359"/>
                  </a:lnTo>
                  <a:lnTo>
                    <a:pt x="4104" y="12320"/>
                  </a:lnTo>
                  <a:lnTo>
                    <a:pt x="11616" y="12320"/>
                  </a:lnTo>
                  <a:lnTo>
                    <a:pt x="11616" y="12359"/>
                  </a:lnTo>
                  <a:close/>
                  <a:moveTo>
                    <a:pt x="4084" y="12340"/>
                  </a:moveTo>
                  <a:lnTo>
                    <a:pt x="4085" y="12341"/>
                  </a:lnTo>
                  <a:lnTo>
                    <a:pt x="4086" y="12342"/>
                  </a:lnTo>
                  <a:lnTo>
                    <a:pt x="4087" y="12342"/>
                  </a:lnTo>
                  <a:lnTo>
                    <a:pt x="4089" y="12341"/>
                  </a:lnTo>
                  <a:lnTo>
                    <a:pt x="4093" y="12338"/>
                  </a:lnTo>
                  <a:lnTo>
                    <a:pt x="4098" y="12334"/>
                  </a:lnTo>
                  <a:lnTo>
                    <a:pt x="4102" y="12329"/>
                  </a:lnTo>
                  <a:lnTo>
                    <a:pt x="4105" y="12325"/>
                  </a:lnTo>
                  <a:lnTo>
                    <a:pt x="4106" y="12323"/>
                  </a:lnTo>
                  <a:lnTo>
                    <a:pt x="4106" y="12322"/>
                  </a:lnTo>
                  <a:lnTo>
                    <a:pt x="4105" y="12321"/>
                  </a:lnTo>
                  <a:lnTo>
                    <a:pt x="4104" y="12320"/>
                  </a:lnTo>
                  <a:lnTo>
                    <a:pt x="4104" y="12340"/>
                  </a:lnTo>
                  <a:lnTo>
                    <a:pt x="4084" y="12340"/>
                  </a:lnTo>
                  <a:close/>
                  <a:moveTo>
                    <a:pt x="4123" y="12340"/>
                  </a:moveTo>
                  <a:lnTo>
                    <a:pt x="4123" y="13079"/>
                  </a:lnTo>
                  <a:lnTo>
                    <a:pt x="4084" y="13079"/>
                  </a:lnTo>
                  <a:lnTo>
                    <a:pt x="4084" y="12340"/>
                  </a:lnTo>
                  <a:lnTo>
                    <a:pt x="4123" y="12340"/>
                  </a:lnTo>
                  <a:close/>
                  <a:moveTo>
                    <a:pt x="4086" y="13087"/>
                  </a:moveTo>
                  <a:lnTo>
                    <a:pt x="4085" y="13083"/>
                  </a:lnTo>
                  <a:lnTo>
                    <a:pt x="4084" y="13079"/>
                  </a:lnTo>
                  <a:lnTo>
                    <a:pt x="4104" y="13079"/>
                  </a:lnTo>
                  <a:lnTo>
                    <a:pt x="4086" y="13087"/>
                  </a:lnTo>
                  <a:close/>
                  <a:moveTo>
                    <a:pt x="4121" y="13072"/>
                  </a:moveTo>
                  <a:lnTo>
                    <a:pt x="4638" y="14214"/>
                  </a:lnTo>
                  <a:lnTo>
                    <a:pt x="4603" y="14230"/>
                  </a:lnTo>
                  <a:lnTo>
                    <a:pt x="4086" y="13087"/>
                  </a:lnTo>
                  <a:lnTo>
                    <a:pt x="4121" y="13072"/>
                  </a:lnTo>
                  <a:close/>
                  <a:moveTo>
                    <a:pt x="4638" y="14214"/>
                  </a:moveTo>
                  <a:lnTo>
                    <a:pt x="4639" y="14218"/>
                  </a:lnTo>
                  <a:lnTo>
                    <a:pt x="4639" y="14222"/>
                  </a:lnTo>
                  <a:lnTo>
                    <a:pt x="4639" y="14227"/>
                  </a:lnTo>
                  <a:lnTo>
                    <a:pt x="4638" y="14230"/>
                  </a:lnTo>
                  <a:lnTo>
                    <a:pt x="4620" y="14222"/>
                  </a:lnTo>
                  <a:lnTo>
                    <a:pt x="4638" y="14214"/>
                  </a:lnTo>
                  <a:close/>
                  <a:moveTo>
                    <a:pt x="4638" y="14230"/>
                  </a:moveTo>
                  <a:lnTo>
                    <a:pt x="4121" y="15369"/>
                  </a:lnTo>
                  <a:lnTo>
                    <a:pt x="4086" y="15353"/>
                  </a:lnTo>
                  <a:lnTo>
                    <a:pt x="4603" y="14214"/>
                  </a:lnTo>
                  <a:lnTo>
                    <a:pt x="4638" y="14230"/>
                  </a:lnTo>
                  <a:close/>
                  <a:moveTo>
                    <a:pt x="4084" y="15361"/>
                  </a:moveTo>
                  <a:lnTo>
                    <a:pt x="4085" y="15357"/>
                  </a:lnTo>
                  <a:lnTo>
                    <a:pt x="4086" y="15353"/>
                  </a:lnTo>
                  <a:lnTo>
                    <a:pt x="4104" y="15361"/>
                  </a:lnTo>
                  <a:lnTo>
                    <a:pt x="4084" y="15361"/>
                  </a:lnTo>
                  <a:close/>
                  <a:moveTo>
                    <a:pt x="4123" y="15361"/>
                  </a:moveTo>
                  <a:lnTo>
                    <a:pt x="4123" y="16101"/>
                  </a:lnTo>
                  <a:lnTo>
                    <a:pt x="4084" y="16101"/>
                  </a:lnTo>
                  <a:lnTo>
                    <a:pt x="4084" y="15361"/>
                  </a:lnTo>
                  <a:lnTo>
                    <a:pt x="4123" y="15361"/>
                  </a:lnTo>
                  <a:close/>
                  <a:moveTo>
                    <a:pt x="4104" y="16120"/>
                  </a:moveTo>
                  <a:lnTo>
                    <a:pt x="4105" y="16120"/>
                  </a:lnTo>
                  <a:lnTo>
                    <a:pt x="4106" y="16119"/>
                  </a:lnTo>
                  <a:lnTo>
                    <a:pt x="4106" y="16118"/>
                  </a:lnTo>
                  <a:lnTo>
                    <a:pt x="4105" y="16116"/>
                  </a:lnTo>
                  <a:lnTo>
                    <a:pt x="4102" y="16112"/>
                  </a:lnTo>
                  <a:lnTo>
                    <a:pt x="4098" y="16107"/>
                  </a:lnTo>
                  <a:lnTo>
                    <a:pt x="4093" y="16103"/>
                  </a:lnTo>
                  <a:lnTo>
                    <a:pt x="4089" y="16100"/>
                  </a:lnTo>
                  <a:lnTo>
                    <a:pt x="4087" y="16099"/>
                  </a:lnTo>
                  <a:lnTo>
                    <a:pt x="4086" y="16099"/>
                  </a:lnTo>
                  <a:lnTo>
                    <a:pt x="4085" y="16099"/>
                  </a:lnTo>
                  <a:lnTo>
                    <a:pt x="4084" y="16101"/>
                  </a:lnTo>
                  <a:lnTo>
                    <a:pt x="4104" y="16101"/>
                  </a:lnTo>
                  <a:lnTo>
                    <a:pt x="4104" y="16120"/>
                  </a:lnTo>
                  <a:close/>
                  <a:moveTo>
                    <a:pt x="4104" y="16081"/>
                  </a:moveTo>
                  <a:lnTo>
                    <a:pt x="11616" y="16089"/>
                  </a:lnTo>
                  <a:lnTo>
                    <a:pt x="11616" y="16128"/>
                  </a:lnTo>
                  <a:lnTo>
                    <a:pt x="4104" y="16120"/>
                  </a:lnTo>
                  <a:lnTo>
                    <a:pt x="4104" y="16081"/>
                  </a:lnTo>
                  <a:close/>
                  <a:moveTo>
                    <a:pt x="11636" y="16109"/>
                  </a:moveTo>
                  <a:lnTo>
                    <a:pt x="11635" y="16107"/>
                  </a:lnTo>
                  <a:lnTo>
                    <a:pt x="11634" y="16107"/>
                  </a:lnTo>
                  <a:lnTo>
                    <a:pt x="11633" y="16107"/>
                  </a:lnTo>
                  <a:lnTo>
                    <a:pt x="11631" y="16108"/>
                  </a:lnTo>
                  <a:lnTo>
                    <a:pt x="11627" y="16110"/>
                  </a:lnTo>
                  <a:lnTo>
                    <a:pt x="11622" y="16115"/>
                  </a:lnTo>
                  <a:lnTo>
                    <a:pt x="11618" y="16119"/>
                  </a:lnTo>
                  <a:lnTo>
                    <a:pt x="11615" y="16124"/>
                  </a:lnTo>
                  <a:lnTo>
                    <a:pt x="11614" y="16125"/>
                  </a:lnTo>
                  <a:lnTo>
                    <a:pt x="11614" y="16127"/>
                  </a:lnTo>
                  <a:lnTo>
                    <a:pt x="11615" y="16128"/>
                  </a:lnTo>
                  <a:lnTo>
                    <a:pt x="11616" y="16128"/>
                  </a:lnTo>
                  <a:lnTo>
                    <a:pt x="11616" y="16109"/>
                  </a:lnTo>
                  <a:lnTo>
                    <a:pt x="11636" y="1610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7" name="Rectangle 17">
              <a:extLst>
                <a:ext uri="{FF2B5EF4-FFF2-40B4-BE49-F238E27FC236}">
                  <a16:creationId xmlns:a16="http://schemas.microsoft.com/office/drawing/2014/main" id="{4F67F88D-B76F-0F1D-66F0-8744A247F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" y="514"/>
              <a:ext cx="3100" cy="2351"/>
            </a:xfrm>
            <a:prstGeom prst="rect">
              <a:avLst/>
            </a:prstGeom>
            <a:solidFill>
              <a:srgbClr val="005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8" name="Freeform 18">
              <a:extLst>
                <a:ext uri="{FF2B5EF4-FFF2-40B4-BE49-F238E27FC236}">
                  <a16:creationId xmlns:a16="http://schemas.microsoft.com/office/drawing/2014/main" id="{FEC3DDD9-013C-F9EB-F5E9-02072C3D1C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4" y="509"/>
              <a:ext cx="3110" cy="2361"/>
            </a:xfrm>
            <a:custGeom>
              <a:avLst/>
              <a:gdLst>
                <a:gd name="T0" fmla="*/ 12421 w 12440"/>
                <a:gd name="T1" fmla="*/ 0 h 9444"/>
                <a:gd name="T2" fmla="*/ 19 w 12440"/>
                <a:gd name="T3" fmla="*/ 39 h 9444"/>
                <a:gd name="T4" fmla="*/ 12421 w 12440"/>
                <a:gd name="T5" fmla="*/ 0 h 9444"/>
                <a:gd name="T6" fmla="*/ 12428 w 12440"/>
                <a:gd name="T7" fmla="*/ 2 h 9444"/>
                <a:gd name="T8" fmla="*/ 12434 w 12440"/>
                <a:gd name="T9" fmla="*/ 6 h 9444"/>
                <a:gd name="T10" fmla="*/ 12439 w 12440"/>
                <a:gd name="T11" fmla="*/ 12 h 9444"/>
                <a:gd name="T12" fmla="*/ 12440 w 12440"/>
                <a:gd name="T13" fmla="*/ 20 h 9444"/>
                <a:gd name="T14" fmla="*/ 12421 w 12440"/>
                <a:gd name="T15" fmla="*/ 0 h 9444"/>
                <a:gd name="T16" fmla="*/ 12440 w 12440"/>
                <a:gd name="T17" fmla="*/ 9423 h 9444"/>
                <a:gd name="T18" fmla="*/ 12401 w 12440"/>
                <a:gd name="T19" fmla="*/ 20 h 9444"/>
                <a:gd name="T20" fmla="*/ 12440 w 12440"/>
                <a:gd name="T21" fmla="*/ 9423 h 9444"/>
                <a:gd name="T22" fmla="*/ 12439 w 12440"/>
                <a:gd name="T23" fmla="*/ 9431 h 9444"/>
                <a:gd name="T24" fmla="*/ 12434 w 12440"/>
                <a:gd name="T25" fmla="*/ 9437 h 9444"/>
                <a:gd name="T26" fmla="*/ 12428 w 12440"/>
                <a:gd name="T27" fmla="*/ 9442 h 9444"/>
                <a:gd name="T28" fmla="*/ 12421 w 12440"/>
                <a:gd name="T29" fmla="*/ 9444 h 9444"/>
                <a:gd name="T30" fmla="*/ 12440 w 12440"/>
                <a:gd name="T31" fmla="*/ 9423 h 9444"/>
                <a:gd name="T32" fmla="*/ 19 w 12440"/>
                <a:gd name="T33" fmla="*/ 9444 h 9444"/>
                <a:gd name="T34" fmla="*/ 12421 w 12440"/>
                <a:gd name="T35" fmla="*/ 9404 h 9444"/>
                <a:gd name="T36" fmla="*/ 19 w 12440"/>
                <a:gd name="T37" fmla="*/ 9444 h 9444"/>
                <a:gd name="T38" fmla="*/ 12 w 12440"/>
                <a:gd name="T39" fmla="*/ 9442 h 9444"/>
                <a:gd name="T40" fmla="*/ 6 w 12440"/>
                <a:gd name="T41" fmla="*/ 9437 h 9444"/>
                <a:gd name="T42" fmla="*/ 1 w 12440"/>
                <a:gd name="T43" fmla="*/ 9431 h 9444"/>
                <a:gd name="T44" fmla="*/ 0 w 12440"/>
                <a:gd name="T45" fmla="*/ 9423 h 9444"/>
                <a:gd name="T46" fmla="*/ 19 w 12440"/>
                <a:gd name="T47" fmla="*/ 9444 h 9444"/>
                <a:gd name="T48" fmla="*/ 0 w 12440"/>
                <a:gd name="T49" fmla="*/ 20 h 9444"/>
                <a:gd name="T50" fmla="*/ 39 w 12440"/>
                <a:gd name="T51" fmla="*/ 9423 h 9444"/>
                <a:gd name="T52" fmla="*/ 0 w 12440"/>
                <a:gd name="T53" fmla="*/ 20 h 9444"/>
                <a:gd name="T54" fmla="*/ 1 w 12440"/>
                <a:gd name="T55" fmla="*/ 12 h 9444"/>
                <a:gd name="T56" fmla="*/ 6 w 12440"/>
                <a:gd name="T57" fmla="*/ 6 h 9444"/>
                <a:gd name="T58" fmla="*/ 12 w 12440"/>
                <a:gd name="T59" fmla="*/ 2 h 9444"/>
                <a:gd name="T60" fmla="*/ 19 w 12440"/>
                <a:gd name="T61" fmla="*/ 0 h 9444"/>
                <a:gd name="T62" fmla="*/ 0 w 12440"/>
                <a:gd name="T63" fmla="*/ 20 h 9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440" h="9444">
                  <a:moveTo>
                    <a:pt x="19" y="0"/>
                  </a:moveTo>
                  <a:lnTo>
                    <a:pt x="12421" y="0"/>
                  </a:lnTo>
                  <a:lnTo>
                    <a:pt x="12421" y="39"/>
                  </a:lnTo>
                  <a:lnTo>
                    <a:pt x="19" y="39"/>
                  </a:lnTo>
                  <a:lnTo>
                    <a:pt x="19" y="0"/>
                  </a:lnTo>
                  <a:close/>
                  <a:moveTo>
                    <a:pt x="12421" y="0"/>
                  </a:moveTo>
                  <a:lnTo>
                    <a:pt x="12424" y="1"/>
                  </a:lnTo>
                  <a:lnTo>
                    <a:pt x="12428" y="2"/>
                  </a:lnTo>
                  <a:lnTo>
                    <a:pt x="12431" y="4"/>
                  </a:lnTo>
                  <a:lnTo>
                    <a:pt x="12434" y="6"/>
                  </a:lnTo>
                  <a:lnTo>
                    <a:pt x="12437" y="9"/>
                  </a:lnTo>
                  <a:lnTo>
                    <a:pt x="12439" y="12"/>
                  </a:lnTo>
                  <a:lnTo>
                    <a:pt x="12440" y="16"/>
                  </a:lnTo>
                  <a:lnTo>
                    <a:pt x="12440" y="20"/>
                  </a:lnTo>
                  <a:lnTo>
                    <a:pt x="12421" y="20"/>
                  </a:lnTo>
                  <a:lnTo>
                    <a:pt x="12421" y="0"/>
                  </a:lnTo>
                  <a:close/>
                  <a:moveTo>
                    <a:pt x="12440" y="20"/>
                  </a:moveTo>
                  <a:lnTo>
                    <a:pt x="12440" y="9423"/>
                  </a:lnTo>
                  <a:lnTo>
                    <a:pt x="12401" y="9423"/>
                  </a:lnTo>
                  <a:lnTo>
                    <a:pt x="12401" y="20"/>
                  </a:lnTo>
                  <a:lnTo>
                    <a:pt x="12440" y="20"/>
                  </a:lnTo>
                  <a:close/>
                  <a:moveTo>
                    <a:pt x="12440" y="9423"/>
                  </a:moveTo>
                  <a:lnTo>
                    <a:pt x="12440" y="9427"/>
                  </a:lnTo>
                  <a:lnTo>
                    <a:pt x="12439" y="9431"/>
                  </a:lnTo>
                  <a:lnTo>
                    <a:pt x="12437" y="9434"/>
                  </a:lnTo>
                  <a:lnTo>
                    <a:pt x="12434" y="9437"/>
                  </a:lnTo>
                  <a:lnTo>
                    <a:pt x="12431" y="9440"/>
                  </a:lnTo>
                  <a:lnTo>
                    <a:pt x="12428" y="9442"/>
                  </a:lnTo>
                  <a:lnTo>
                    <a:pt x="12424" y="9443"/>
                  </a:lnTo>
                  <a:lnTo>
                    <a:pt x="12421" y="9444"/>
                  </a:lnTo>
                  <a:lnTo>
                    <a:pt x="12421" y="9423"/>
                  </a:lnTo>
                  <a:lnTo>
                    <a:pt x="12440" y="9423"/>
                  </a:lnTo>
                  <a:close/>
                  <a:moveTo>
                    <a:pt x="12421" y="9444"/>
                  </a:moveTo>
                  <a:lnTo>
                    <a:pt x="19" y="9444"/>
                  </a:lnTo>
                  <a:lnTo>
                    <a:pt x="19" y="9404"/>
                  </a:lnTo>
                  <a:lnTo>
                    <a:pt x="12421" y="9404"/>
                  </a:lnTo>
                  <a:lnTo>
                    <a:pt x="12421" y="9444"/>
                  </a:lnTo>
                  <a:close/>
                  <a:moveTo>
                    <a:pt x="19" y="9444"/>
                  </a:moveTo>
                  <a:lnTo>
                    <a:pt x="16" y="9443"/>
                  </a:lnTo>
                  <a:lnTo>
                    <a:pt x="12" y="9442"/>
                  </a:lnTo>
                  <a:lnTo>
                    <a:pt x="9" y="9440"/>
                  </a:lnTo>
                  <a:lnTo>
                    <a:pt x="6" y="9437"/>
                  </a:lnTo>
                  <a:lnTo>
                    <a:pt x="3" y="9434"/>
                  </a:lnTo>
                  <a:lnTo>
                    <a:pt x="1" y="9431"/>
                  </a:lnTo>
                  <a:lnTo>
                    <a:pt x="0" y="9427"/>
                  </a:lnTo>
                  <a:lnTo>
                    <a:pt x="0" y="9423"/>
                  </a:lnTo>
                  <a:lnTo>
                    <a:pt x="19" y="9423"/>
                  </a:lnTo>
                  <a:lnTo>
                    <a:pt x="19" y="9444"/>
                  </a:lnTo>
                  <a:close/>
                  <a:moveTo>
                    <a:pt x="0" y="9423"/>
                  </a:moveTo>
                  <a:lnTo>
                    <a:pt x="0" y="20"/>
                  </a:lnTo>
                  <a:lnTo>
                    <a:pt x="39" y="20"/>
                  </a:lnTo>
                  <a:lnTo>
                    <a:pt x="39" y="9423"/>
                  </a:lnTo>
                  <a:lnTo>
                    <a:pt x="0" y="9423"/>
                  </a:lnTo>
                  <a:close/>
                  <a:moveTo>
                    <a:pt x="0" y="20"/>
                  </a:moveTo>
                  <a:lnTo>
                    <a:pt x="0" y="16"/>
                  </a:lnTo>
                  <a:lnTo>
                    <a:pt x="1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4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19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9" name="Freeform 19">
              <a:extLst>
                <a:ext uri="{FF2B5EF4-FFF2-40B4-BE49-F238E27FC236}">
                  <a16:creationId xmlns:a16="http://schemas.microsoft.com/office/drawing/2014/main" id="{A48F7F32-D52B-8C98-FAA7-70465FD3C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398"/>
              <a:ext cx="3411" cy="2584"/>
            </a:xfrm>
            <a:custGeom>
              <a:avLst/>
              <a:gdLst>
                <a:gd name="T0" fmla="*/ 0 w 13642"/>
                <a:gd name="T1" fmla="*/ 10339 h 10339"/>
                <a:gd name="T2" fmla="*/ 618 w 13642"/>
                <a:gd name="T3" fmla="*/ 9865 h 10339"/>
                <a:gd name="T4" fmla="*/ 13016 w 13642"/>
                <a:gd name="T5" fmla="*/ 9865 h 10339"/>
                <a:gd name="T6" fmla="*/ 13016 w 13642"/>
                <a:gd name="T7" fmla="*/ 469 h 10339"/>
                <a:gd name="T8" fmla="*/ 13642 w 13642"/>
                <a:gd name="T9" fmla="*/ 0 h 10339"/>
                <a:gd name="T10" fmla="*/ 13642 w 13642"/>
                <a:gd name="T11" fmla="*/ 10339 h 10339"/>
                <a:gd name="T12" fmla="*/ 0 w 13642"/>
                <a:gd name="T13" fmla="*/ 10339 h 10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42" h="10339">
                  <a:moveTo>
                    <a:pt x="0" y="10339"/>
                  </a:moveTo>
                  <a:lnTo>
                    <a:pt x="618" y="9865"/>
                  </a:lnTo>
                  <a:lnTo>
                    <a:pt x="13016" y="9865"/>
                  </a:lnTo>
                  <a:lnTo>
                    <a:pt x="13016" y="469"/>
                  </a:lnTo>
                  <a:lnTo>
                    <a:pt x="13642" y="0"/>
                  </a:lnTo>
                  <a:lnTo>
                    <a:pt x="13642" y="10339"/>
                  </a:lnTo>
                  <a:lnTo>
                    <a:pt x="0" y="10339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40" name="Freeform 20">
              <a:extLst>
                <a:ext uri="{FF2B5EF4-FFF2-40B4-BE49-F238E27FC236}">
                  <a16:creationId xmlns:a16="http://schemas.microsoft.com/office/drawing/2014/main" id="{AE7BA4E4-B299-7D76-CE8D-838BA7EA46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9" y="392"/>
              <a:ext cx="3421" cy="2595"/>
            </a:xfrm>
            <a:custGeom>
              <a:avLst/>
              <a:gdLst>
                <a:gd name="T0" fmla="*/ 625 w 13681"/>
                <a:gd name="T1" fmla="*/ 9870 h 10379"/>
                <a:gd name="T2" fmla="*/ 31 w 13681"/>
                <a:gd name="T3" fmla="*/ 10375 h 10379"/>
                <a:gd name="T4" fmla="*/ 625 w 13681"/>
                <a:gd name="T5" fmla="*/ 9870 h 10379"/>
                <a:gd name="T6" fmla="*/ 637 w 13681"/>
                <a:gd name="T7" fmla="*/ 9866 h 10379"/>
                <a:gd name="T8" fmla="*/ 625 w 13681"/>
                <a:gd name="T9" fmla="*/ 9870 h 10379"/>
                <a:gd name="T10" fmla="*/ 13035 w 13681"/>
                <a:gd name="T11" fmla="*/ 9866 h 10379"/>
                <a:gd name="T12" fmla="*/ 637 w 13681"/>
                <a:gd name="T13" fmla="*/ 9906 h 10379"/>
                <a:gd name="T14" fmla="*/ 13054 w 13681"/>
                <a:gd name="T15" fmla="*/ 9885 h 10379"/>
                <a:gd name="T16" fmla="*/ 13053 w 13681"/>
                <a:gd name="T17" fmla="*/ 9884 h 10379"/>
                <a:gd name="T18" fmla="*/ 13050 w 13681"/>
                <a:gd name="T19" fmla="*/ 9884 h 10379"/>
                <a:gd name="T20" fmla="*/ 13041 w 13681"/>
                <a:gd name="T21" fmla="*/ 9892 h 10379"/>
                <a:gd name="T22" fmla="*/ 13034 w 13681"/>
                <a:gd name="T23" fmla="*/ 9901 h 10379"/>
                <a:gd name="T24" fmla="*/ 13033 w 13681"/>
                <a:gd name="T25" fmla="*/ 9904 h 10379"/>
                <a:gd name="T26" fmla="*/ 13035 w 13681"/>
                <a:gd name="T27" fmla="*/ 9906 h 10379"/>
                <a:gd name="T28" fmla="*/ 13054 w 13681"/>
                <a:gd name="T29" fmla="*/ 9885 h 10379"/>
                <a:gd name="T30" fmla="*/ 13016 w 13681"/>
                <a:gd name="T31" fmla="*/ 489 h 10379"/>
                <a:gd name="T32" fmla="*/ 13054 w 13681"/>
                <a:gd name="T33" fmla="*/ 9885 h 10379"/>
                <a:gd name="T34" fmla="*/ 13016 w 13681"/>
                <a:gd name="T35" fmla="*/ 489 h 10379"/>
                <a:gd name="T36" fmla="*/ 13018 w 13681"/>
                <a:gd name="T37" fmla="*/ 481 h 10379"/>
                <a:gd name="T38" fmla="*/ 13023 w 13681"/>
                <a:gd name="T39" fmla="*/ 474 h 10379"/>
                <a:gd name="T40" fmla="*/ 13016 w 13681"/>
                <a:gd name="T41" fmla="*/ 489 h 10379"/>
                <a:gd name="T42" fmla="*/ 13650 w 13681"/>
                <a:gd name="T43" fmla="*/ 4 h 10379"/>
                <a:gd name="T44" fmla="*/ 13047 w 13681"/>
                <a:gd name="T45" fmla="*/ 505 h 10379"/>
                <a:gd name="T46" fmla="*/ 13650 w 13681"/>
                <a:gd name="T47" fmla="*/ 4 h 10379"/>
                <a:gd name="T48" fmla="*/ 13660 w 13681"/>
                <a:gd name="T49" fmla="*/ 0 h 10379"/>
                <a:gd name="T50" fmla="*/ 13670 w 13681"/>
                <a:gd name="T51" fmla="*/ 3 h 10379"/>
                <a:gd name="T52" fmla="*/ 13677 w 13681"/>
                <a:gd name="T53" fmla="*/ 9 h 10379"/>
                <a:gd name="T54" fmla="*/ 13681 w 13681"/>
                <a:gd name="T55" fmla="*/ 20 h 10379"/>
                <a:gd name="T56" fmla="*/ 13650 w 13681"/>
                <a:gd name="T57" fmla="*/ 4 h 10379"/>
                <a:gd name="T58" fmla="*/ 13681 w 13681"/>
                <a:gd name="T59" fmla="*/ 10359 h 10379"/>
                <a:gd name="T60" fmla="*/ 13642 w 13681"/>
                <a:gd name="T61" fmla="*/ 20 h 10379"/>
                <a:gd name="T62" fmla="*/ 13681 w 13681"/>
                <a:gd name="T63" fmla="*/ 10359 h 10379"/>
                <a:gd name="T64" fmla="*/ 13679 w 13681"/>
                <a:gd name="T65" fmla="*/ 10366 h 10379"/>
                <a:gd name="T66" fmla="*/ 13674 w 13681"/>
                <a:gd name="T67" fmla="*/ 10373 h 10379"/>
                <a:gd name="T68" fmla="*/ 13668 w 13681"/>
                <a:gd name="T69" fmla="*/ 10377 h 10379"/>
                <a:gd name="T70" fmla="*/ 13661 w 13681"/>
                <a:gd name="T71" fmla="*/ 10379 h 10379"/>
                <a:gd name="T72" fmla="*/ 13681 w 13681"/>
                <a:gd name="T73" fmla="*/ 10359 h 10379"/>
                <a:gd name="T74" fmla="*/ 19 w 13681"/>
                <a:gd name="T75" fmla="*/ 10379 h 10379"/>
                <a:gd name="T76" fmla="*/ 13661 w 13681"/>
                <a:gd name="T77" fmla="*/ 10340 h 10379"/>
                <a:gd name="T78" fmla="*/ 19 w 13681"/>
                <a:gd name="T79" fmla="*/ 10379 h 10379"/>
                <a:gd name="T80" fmla="*/ 13 w 13681"/>
                <a:gd name="T81" fmla="*/ 10378 h 10379"/>
                <a:gd name="T82" fmla="*/ 8 w 13681"/>
                <a:gd name="T83" fmla="*/ 10375 h 10379"/>
                <a:gd name="T84" fmla="*/ 1 w 13681"/>
                <a:gd name="T85" fmla="*/ 10365 h 10379"/>
                <a:gd name="T86" fmla="*/ 1 w 13681"/>
                <a:gd name="T87" fmla="*/ 10354 h 10379"/>
                <a:gd name="T88" fmla="*/ 3 w 13681"/>
                <a:gd name="T89" fmla="*/ 10348 h 10379"/>
                <a:gd name="T90" fmla="*/ 7 w 13681"/>
                <a:gd name="T91" fmla="*/ 10344 h 10379"/>
                <a:gd name="T92" fmla="*/ 19 w 13681"/>
                <a:gd name="T93" fmla="*/ 10379 h 10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81" h="10379">
                  <a:moveTo>
                    <a:pt x="7" y="10344"/>
                  </a:moveTo>
                  <a:lnTo>
                    <a:pt x="625" y="9870"/>
                  </a:lnTo>
                  <a:lnTo>
                    <a:pt x="649" y="9901"/>
                  </a:lnTo>
                  <a:lnTo>
                    <a:pt x="31" y="10375"/>
                  </a:lnTo>
                  <a:lnTo>
                    <a:pt x="7" y="10344"/>
                  </a:lnTo>
                  <a:close/>
                  <a:moveTo>
                    <a:pt x="625" y="9870"/>
                  </a:moveTo>
                  <a:lnTo>
                    <a:pt x="631" y="9868"/>
                  </a:lnTo>
                  <a:lnTo>
                    <a:pt x="637" y="9866"/>
                  </a:lnTo>
                  <a:lnTo>
                    <a:pt x="637" y="9885"/>
                  </a:lnTo>
                  <a:lnTo>
                    <a:pt x="625" y="9870"/>
                  </a:lnTo>
                  <a:close/>
                  <a:moveTo>
                    <a:pt x="637" y="9866"/>
                  </a:moveTo>
                  <a:lnTo>
                    <a:pt x="13035" y="9866"/>
                  </a:lnTo>
                  <a:lnTo>
                    <a:pt x="13035" y="9906"/>
                  </a:lnTo>
                  <a:lnTo>
                    <a:pt x="637" y="9906"/>
                  </a:lnTo>
                  <a:lnTo>
                    <a:pt x="637" y="9866"/>
                  </a:lnTo>
                  <a:close/>
                  <a:moveTo>
                    <a:pt x="13054" y="9885"/>
                  </a:moveTo>
                  <a:lnTo>
                    <a:pt x="13054" y="9884"/>
                  </a:lnTo>
                  <a:lnTo>
                    <a:pt x="13053" y="9884"/>
                  </a:lnTo>
                  <a:lnTo>
                    <a:pt x="13052" y="9884"/>
                  </a:lnTo>
                  <a:lnTo>
                    <a:pt x="13050" y="9884"/>
                  </a:lnTo>
                  <a:lnTo>
                    <a:pt x="13046" y="9887"/>
                  </a:lnTo>
                  <a:lnTo>
                    <a:pt x="13041" y="9892"/>
                  </a:lnTo>
                  <a:lnTo>
                    <a:pt x="13037" y="9896"/>
                  </a:lnTo>
                  <a:lnTo>
                    <a:pt x="13034" y="9901"/>
                  </a:lnTo>
                  <a:lnTo>
                    <a:pt x="13033" y="9902"/>
                  </a:lnTo>
                  <a:lnTo>
                    <a:pt x="13033" y="9904"/>
                  </a:lnTo>
                  <a:lnTo>
                    <a:pt x="13034" y="9906"/>
                  </a:lnTo>
                  <a:lnTo>
                    <a:pt x="13035" y="9906"/>
                  </a:lnTo>
                  <a:lnTo>
                    <a:pt x="13035" y="9885"/>
                  </a:lnTo>
                  <a:lnTo>
                    <a:pt x="13054" y="9885"/>
                  </a:lnTo>
                  <a:close/>
                  <a:moveTo>
                    <a:pt x="13016" y="9885"/>
                  </a:moveTo>
                  <a:lnTo>
                    <a:pt x="13016" y="489"/>
                  </a:lnTo>
                  <a:lnTo>
                    <a:pt x="13054" y="489"/>
                  </a:lnTo>
                  <a:lnTo>
                    <a:pt x="13054" y="9885"/>
                  </a:lnTo>
                  <a:lnTo>
                    <a:pt x="13016" y="9885"/>
                  </a:lnTo>
                  <a:close/>
                  <a:moveTo>
                    <a:pt x="13016" y="489"/>
                  </a:moveTo>
                  <a:lnTo>
                    <a:pt x="13016" y="486"/>
                  </a:lnTo>
                  <a:lnTo>
                    <a:pt x="13018" y="481"/>
                  </a:lnTo>
                  <a:lnTo>
                    <a:pt x="13021" y="477"/>
                  </a:lnTo>
                  <a:lnTo>
                    <a:pt x="13023" y="474"/>
                  </a:lnTo>
                  <a:lnTo>
                    <a:pt x="13035" y="489"/>
                  </a:lnTo>
                  <a:lnTo>
                    <a:pt x="13016" y="489"/>
                  </a:lnTo>
                  <a:close/>
                  <a:moveTo>
                    <a:pt x="13023" y="474"/>
                  </a:moveTo>
                  <a:lnTo>
                    <a:pt x="13650" y="4"/>
                  </a:lnTo>
                  <a:lnTo>
                    <a:pt x="13673" y="35"/>
                  </a:lnTo>
                  <a:lnTo>
                    <a:pt x="13047" y="505"/>
                  </a:lnTo>
                  <a:lnTo>
                    <a:pt x="13023" y="474"/>
                  </a:lnTo>
                  <a:close/>
                  <a:moveTo>
                    <a:pt x="13650" y="4"/>
                  </a:moveTo>
                  <a:lnTo>
                    <a:pt x="13654" y="1"/>
                  </a:lnTo>
                  <a:lnTo>
                    <a:pt x="13660" y="0"/>
                  </a:lnTo>
                  <a:lnTo>
                    <a:pt x="13665" y="1"/>
                  </a:lnTo>
                  <a:lnTo>
                    <a:pt x="13670" y="3"/>
                  </a:lnTo>
                  <a:lnTo>
                    <a:pt x="13674" y="5"/>
                  </a:lnTo>
                  <a:lnTo>
                    <a:pt x="13677" y="9"/>
                  </a:lnTo>
                  <a:lnTo>
                    <a:pt x="13680" y="14"/>
                  </a:lnTo>
                  <a:lnTo>
                    <a:pt x="13681" y="20"/>
                  </a:lnTo>
                  <a:lnTo>
                    <a:pt x="13661" y="20"/>
                  </a:lnTo>
                  <a:lnTo>
                    <a:pt x="13650" y="4"/>
                  </a:lnTo>
                  <a:close/>
                  <a:moveTo>
                    <a:pt x="13681" y="20"/>
                  </a:moveTo>
                  <a:lnTo>
                    <a:pt x="13681" y="10359"/>
                  </a:lnTo>
                  <a:lnTo>
                    <a:pt x="13642" y="10359"/>
                  </a:lnTo>
                  <a:lnTo>
                    <a:pt x="13642" y="20"/>
                  </a:lnTo>
                  <a:lnTo>
                    <a:pt x="13681" y="20"/>
                  </a:lnTo>
                  <a:close/>
                  <a:moveTo>
                    <a:pt x="13681" y="10359"/>
                  </a:moveTo>
                  <a:lnTo>
                    <a:pt x="13680" y="10363"/>
                  </a:lnTo>
                  <a:lnTo>
                    <a:pt x="13679" y="10366"/>
                  </a:lnTo>
                  <a:lnTo>
                    <a:pt x="13677" y="10370"/>
                  </a:lnTo>
                  <a:lnTo>
                    <a:pt x="13674" y="10373"/>
                  </a:lnTo>
                  <a:lnTo>
                    <a:pt x="13672" y="10375"/>
                  </a:lnTo>
                  <a:lnTo>
                    <a:pt x="13668" y="10377"/>
                  </a:lnTo>
                  <a:lnTo>
                    <a:pt x="13665" y="10378"/>
                  </a:lnTo>
                  <a:lnTo>
                    <a:pt x="13661" y="10379"/>
                  </a:lnTo>
                  <a:lnTo>
                    <a:pt x="13661" y="10359"/>
                  </a:lnTo>
                  <a:lnTo>
                    <a:pt x="13681" y="10359"/>
                  </a:lnTo>
                  <a:close/>
                  <a:moveTo>
                    <a:pt x="13661" y="10379"/>
                  </a:moveTo>
                  <a:lnTo>
                    <a:pt x="19" y="10379"/>
                  </a:lnTo>
                  <a:lnTo>
                    <a:pt x="19" y="10340"/>
                  </a:lnTo>
                  <a:lnTo>
                    <a:pt x="13661" y="10340"/>
                  </a:lnTo>
                  <a:lnTo>
                    <a:pt x="13661" y="10379"/>
                  </a:lnTo>
                  <a:close/>
                  <a:moveTo>
                    <a:pt x="19" y="10379"/>
                  </a:moveTo>
                  <a:lnTo>
                    <a:pt x="16" y="10378"/>
                  </a:lnTo>
                  <a:lnTo>
                    <a:pt x="13" y="10378"/>
                  </a:lnTo>
                  <a:lnTo>
                    <a:pt x="10" y="10376"/>
                  </a:lnTo>
                  <a:lnTo>
                    <a:pt x="8" y="10375"/>
                  </a:lnTo>
                  <a:lnTo>
                    <a:pt x="4" y="10370"/>
                  </a:lnTo>
                  <a:lnTo>
                    <a:pt x="1" y="10365"/>
                  </a:lnTo>
                  <a:lnTo>
                    <a:pt x="0" y="10360"/>
                  </a:lnTo>
                  <a:lnTo>
                    <a:pt x="1" y="10354"/>
                  </a:lnTo>
                  <a:lnTo>
                    <a:pt x="1" y="10351"/>
                  </a:lnTo>
                  <a:lnTo>
                    <a:pt x="3" y="10348"/>
                  </a:lnTo>
                  <a:lnTo>
                    <a:pt x="5" y="10346"/>
                  </a:lnTo>
                  <a:lnTo>
                    <a:pt x="7" y="10344"/>
                  </a:lnTo>
                  <a:lnTo>
                    <a:pt x="19" y="10359"/>
                  </a:lnTo>
                  <a:lnTo>
                    <a:pt x="19" y="103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41" name="Freeform 21">
              <a:extLst>
                <a:ext uri="{FF2B5EF4-FFF2-40B4-BE49-F238E27FC236}">
                  <a16:creationId xmlns:a16="http://schemas.microsoft.com/office/drawing/2014/main" id="{AAC41336-D3A8-26B1-984A-6FE84170D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3699"/>
              <a:ext cx="1876" cy="285"/>
            </a:xfrm>
            <a:custGeom>
              <a:avLst/>
              <a:gdLst>
                <a:gd name="T0" fmla="*/ 0 w 7504"/>
                <a:gd name="T1" fmla="*/ 1139 h 1139"/>
                <a:gd name="T2" fmla="*/ 7504 w 7504"/>
                <a:gd name="T3" fmla="*/ 1139 h 1139"/>
                <a:gd name="T4" fmla="*/ 6992 w 7504"/>
                <a:gd name="T5" fmla="*/ 0 h 1139"/>
                <a:gd name="T6" fmla="*/ 516 w 7504"/>
                <a:gd name="T7" fmla="*/ 0 h 1139"/>
                <a:gd name="T8" fmla="*/ 0 w 7504"/>
                <a:gd name="T9" fmla="*/ 1139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04" h="1139">
                  <a:moveTo>
                    <a:pt x="0" y="1139"/>
                  </a:moveTo>
                  <a:lnTo>
                    <a:pt x="7504" y="1139"/>
                  </a:lnTo>
                  <a:lnTo>
                    <a:pt x="6992" y="0"/>
                  </a:lnTo>
                  <a:lnTo>
                    <a:pt x="516" y="0"/>
                  </a:lnTo>
                  <a:lnTo>
                    <a:pt x="0" y="1139"/>
                  </a:lnTo>
                  <a:close/>
                </a:path>
              </a:pathLst>
            </a:custGeom>
            <a:solidFill>
              <a:srgbClr val="58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42" name="Freeform 22">
              <a:extLst>
                <a:ext uri="{FF2B5EF4-FFF2-40B4-BE49-F238E27FC236}">
                  <a16:creationId xmlns:a16="http://schemas.microsoft.com/office/drawing/2014/main" id="{DACC7784-4340-B51D-0408-7E246C541A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6" y="3695"/>
              <a:ext cx="1884" cy="294"/>
            </a:xfrm>
            <a:custGeom>
              <a:avLst/>
              <a:gdLst>
                <a:gd name="T0" fmla="*/ 7522 w 7540"/>
                <a:gd name="T1" fmla="*/ 1139 h 1177"/>
                <a:gd name="T2" fmla="*/ 18 w 7540"/>
                <a:gd name="T3" fmla="*/ 1177 h 1177"/>
                <a:gd name="T4" fmla="*/ 7540 w 7540"/>
                <a:gd name="T5" fmla="*/ 1150 h 1177"/>
                <a:gd name="T6" fmla="*/ 7537 w 7540"/>
                <a:gd name="T7" fmla="*/ 1148 h 1177"/>
                <a:gd name="T8" fmla="*/ 7533 w 7540"/>
                <a:gd name="T9" fmla="*/ 1149 h 1177"/>
                <a:gd name="T10" fmla="*/ 7524 w 7540"/>
                <a:gd name="T11" fmla="*/ 1159 h 1177"/>
                <a:gd name="T12" fmla="*/ 7519 w 7540"/>
                <a:gd name="T13" fmla="*/ 1171 h 1177"/>
                <a:gd name="T14" fmla="*/ 7519 w 7540"/>
                <a:gd name="T15" fmla="*/ 1176 h 1177"/>
                <a:gd name="T16" fmla="*/ 7522 w 7540"/>
                <a:gd name="T17" fmla="*/ 1177 h 1177"/>
                <a:gd name="T18" fmla="*/ 7540 w 7540"/>
                <a:gd name="T19" fmla="*/ 1150 h 1177"/>
                <a:gd name="T20" fmla="*/ 6992 w 7540"/>
                <a:gd name="T21" fmla="*/ 27 h 1177"/>
                <a:gd name="T22" fmla="*/ 7540 w 7540"/>
                <a:gd name="T23" fmla="*/ 1150 h 1177"/>
                <a:gd name="T24" fmla="*/ 7010 w 7540"/>
                <a:gd name="T25" fmla="*/ 0 h 1177"/>
                <a:gd name="T26" fmla="*/ 7011 w 7540"/>
                <a:gd name="T27" fmla="*/ 2 h 1177"/>
                <a:gd name="T28" fmla="*/ 7017 w 7540"/>
                <a:gd name="T29" fmla="*/ 7 h 1177"/>
                <a:gd name="T30" fmla="*/ 7025 w 7540"/>
                <a:gd name="T31" fmla="*/ 12 h 1177"/>
                <a:gd name="T32" fmla="*/ 7028 w 7540"/>
                <a:gd name="T33" fmla="*/ 11 h 1177"/>
                <a:gd name="T34" fmla="*/ 7010 w 7540"/>
                <a:gd name="T35" fmla="*/ 0 h 1177"/>
                <a:gd name="T36" fmla="*/ 534 w 7540"/>
                <a:gd name="T37" fmla="*/ 39 h 1177"/>
                <a:gd name="T38" fmla="*/ 7010 w 7540"/>
                <a:gd name="T39" fmla="*/ 0 h 1177"/>
                <a:gd name="T40" fmla="*/ 517 w 7540"/>
                <a:gd name="T41" fmla="*/ 11 h 1177"/>
                <a:gd name="T42" fmla="*/ 519 w 7540"/>
                <a:gd name="T43" fmla="*/ 12 h 1177"/>
                <a:gd name="T44" fmla="*/ 527 w 7540"/>
                <a:gd name="T45" fmla="*/ 7 h 1177"/>
                <a:gd name="T46" fmla="*/ 534 w 7540"/>
                <a:gd name="T47" fmla="*/ 2 h 1177"/>
                <a:gd name="T48" fmla="*/ 534 w 7540"/>
                <a:gd name="T49" fmla="*/ 0 h 1177"/>
                <a:gd name="T50" fmla="*/ 517 w 7540"/>
                <a:gd name="T51" fmla="*/ 11 h 1177"/>
                <a:gd name="T52" fmla="*/ 35 w 7540"/>
                <a:gd name="T53" fmla="*/ 1166 h 1177"/>
                <a:gd name="T54" fmla="*/ 517 w 7540"/>
                <a:gd name="T55" fmla="*/ 11 h 1177"/>
                <a:gd name="T56" fmla="*/ 18 w 7540"/>
                <a:gd name="T57" fmla="*/ 1177 h 1177"/>
                <a:gd name="T58" fmla="*/ 21 w 7540"/>
                <a:gd name="T59" fmla="*/ 1176 h 1177"/>
                <a:gd name="T60" fmla="*/ 22 w 7540"/>
                <a:gd name="T61" fmla="*/ 1171 h 1177"/>
                <a:gd name="T62" fmla="*/ 16 w 7540"/>
                <a:gd name="T63" fmla="*/ 1159 h 1177"/>
                <a:gd name="T64" fmla="*/ 7 w 7540"/>
                <a:gd name="T65" fmla="*/ 1149 h 1177"/>
                <a:gd name="T66" fmla="*/ 3 w 7540"/>
                <a:gd name="T67" fmla="*/ 1148 h 1177"/>
                <a:gd name="T68" fmla="*/ 0 w 7540"/>
                <a:gd name="T69" fmla="*/ 1150 h 1177"/>
                <a:gd name="T70" fmla="*/ 18 w 7540"/>
                <a:gd name="T71" fmla="*/ 1177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40" h="1177">
                  <a:moveTo>
                    <a:pt x="18" y="1139"/>
                  </a:moveTo>
                  <a:lnTo>
                    <a:pt x="7522" y="1139"/>
                  </a:lnTo>
                  <a:lnTo>
                    <a:pt x="7522" y="1177"/>
                  </a:lnTo>
                  <a:lnTo>
                    <a:pt x="18" y="1177"/>
                  </a:lnTo>
                  <a:lnTo>
                    <a:pt x="18" y="1139"/>
                  </a:lnTo>
                  <a:close/>
                  <a:moveTo>
                    <a:pt x="7540" y="1150"/>
                  </a:moveTo>
                  <a:lnTo>
                    <a:pt x="7539" y="1148"/>
                  </a:lnTo>
                  <a:lnTo>
                    <a:pt x="7537" y="1148"/>
                  </a:lnTo>
                  <a:lnTo>
                    <a:pt x="7535" y="1148"/>
                  </a:lnTo>
                  <a:lnTo>
                    <a:pt x="7533" y="1149"/>
                  </a:lnTo>
                  <a:lnTo>
                    <a:pt x="7528" y="1153"/>
                  </a:lnTo>
                  <a:lnTo>
                    <a:pt x="7524" y="1159"/>
                  </a:lnTo>
                  <a:lnTo>
                    <a:pt x="7521" y="1166"/>
                  </a:lnTo>
                  <a:lnTo>
                    <a:pt x="7519" y="1171"/>
                  </a:lnTo>
                  <a:lnTo>
                    <a:pt x="7519" y="1174"/>
                  </a:lnTo>
                  <a:lnTo>
                    <a:pt x="7519" y="1176"/>
                  </a:lnTo>
                  <a:lnTo>
                    <a:pt x="7520" y="1177"/>
                  </a:lnTo>
                  <a:lnTo>
                    <a:pt x="7522" y="1177"/>
                  </a:lnTo>
                  <a:lnTo>
                    <a:pt x="7522" y="1158"/>
                  </a:lnTo>
                  <a:lnTo>
                    <a:pt x="7540" y="1150"/>
                  </a:lnTo>
                  <a:close/>
                  <a:moveTo>
                    <a:pt x="7504" y="1166"/>
                  </a:moveTo>
                  <a:lnTo>
                    <a:pt x="6992" y="27"/>
                  </a:lnTo>
                  <a:lnTo>
                    <a:pt x="7028" y="11"/>
                  </a:lnTo>
                  <a:lnTo>
                    <a:pt x="7540" y="1150"/>
                  </a:lnTo>
                  <a:lnTo>
                    <a:pt x="7504" y="1166"/>
                  </a:lnTo>
                  <a:close/>
                  <a:moveTo>
                    <a:pt x="7010" y="0"/>
                  </a:moveTo>
                  <a:lnTo>
                    <a:pt x="7009" y="0"/>
                  </a:lnTo>
                  <a:lnTo>
                    <a:pt x="7011" y="2"/>
                  </a:lnTo>
                  <a:lnTo>
                    <a:pt x="7014" y="5"/>
                  </a:lnTo>
                  <a:lnTo>
                    <a:pt x="7017" y="7"/>
                  </a:lnTo>
                  <a:lnTo>
                    <a:pt x="7021" y="10"/>
                  </a:lnTo>
                  <a:lnTo>
                    <a:pt x="7025" y="12"/>
                  </a:lnTo>
                  <a:lnTo>
                    <a:pt x="7027" y="12"/>
                  </a:lnTo>
                  <a:lnTo>
                    <a:pt x="7028" y="11"/>
                  </a:lnTo>
                  <a:lnTo>
                    <a:pt x="7010" y="19"/>
                  </a:lnTo>
                  <a:lnTo>
                    <a:pt x="7010" y="0"/>
                  </a:lnTo>
                  <a:close/>
                  <a:moveTo>
                    <a:pt x="7010" y="39"/>
                  </a:moveTo>
                  <a:lnTo>
                    <a:pt x="534" y="39"/>
                  </a:lnTo>
                  <a:lnTo>
                    <a:pt x="534" y="0"/>
                  </a:lnTo>
                  <a:lnTo>
                    <a:pt x="7010" y="0"/>
                  </a:lnTo>
                  <a:lnTo>
                    <a:pt x="7010" y="39"/>
                  </a:lnTo>
                  <a:close/>
                  <a:moveTo>
                    <a:pt x="517" y="11"/>
                  </a:moveTo>
                  <a:lnTo>
                    <a:pt x="517" y="12"/>
                  </a:lnTo>
                  <a:lnTo>
                    <a:pt x="519" y="12"/>
                  </a:lnTo>
                  <a:lnTo>
                    <a:pt x="523" y="10"/>
                  </a:lnTo>
                  <a:lnTo>
                    <a:pt x="527" y="7"/>
                  </a:lnTo>
                  <a:lnTo>
                    <a:pt x="531" y="5"/>
                  </a:lnTo>
                  <a:lnTo>
                    <a:pt x="534" y="2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4" y="19"/>
                  </a:lnTo>
                  <a:lnTo>
                    <a:pt x="517" y="11"/>
                  </a:lnTo>
                  <a:close/>
                  <a:moveTo>
                    <a:pt x="552" y="27"/>
                  </a:moveTo>
                  <a:lnTo>
                    <a:pt x="35" y="1166"/>
                  </a:lnTo>
                  <a:lnTo>
                    <a:pt x="0" y="1150"/>
                  </a:lnTo>
                  <a:lnTo>
                    <a:pt x="517" y="11"/>
                  </a:lnTo>
                  <a:lnTo>
                    <a:pt x="552" y="27"/>
                  </a:lnTo>
                  <a:close/>
                  <a:moveTo>
                    <a:pt x="18" y="1177"/>
                  </a:moveTo>
                  <a:lnTo>
                    <a:pt x="20" y="1177"/>
                  </a:lnTo>
                  <a:lnTo>
                    <a:pt x="21" y="1176"/>
                  </a:lnTo>
                  <a:lnTo>
                    <a:pt x="22" y="1174"/>
                  </a:lnTo>
                  <a:lnTo>
                    <a:pt x="22" y="1171"/>
                  </a:lnTo>
                  <a:lnTo>
                    <a:pt x="20" y="1166"/>
                  </a:lnTo>
                  <a:lnTo>
                    <a:pt x="16" y="1159"/>
                  </a:lnTo>
                  <a:lnTo>
                    <a:pt x="12" y="1153"/>
                  </a:lnTo>
                  <a:lnTo>
                    <a:pt x="7" y="1149"/>
                  </a:lnTo>
                  <a:lnTo>
                    <a:pt x="5" y="1148"/>
                  </a:lnTo>
                  <a:lnTo>
                    <a:pt x="3" y="1148"/>
                  </a:lnTo>
                  <a:lnTo>
                    <a:pt x="1" y="1148"/>
                  </a:lnTo>
                  <a:lnTo>
                    <a:pt x="0" y="1150"/>
                  </a:lnTo>
                  <a:lnTo>
                    <a:pt x="18" y="1158"/>
                  </a:lnTo>
                  <a:lnTo>
                    <a:pt x="18" y="11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43" name="Freeform 23">
              <a:extLst>
                <a:ext uri="{FF2B5EF4-FFF2-40B4-BE49-F238E27FC236}">
                  <a16:creationId xmlns:a16="http://schemas.microsoft.com/office/drawing/2014/main" id="{2C797E42-CADB-CA88-92E3-492FEC96BF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4" y="387"/>
              <a:ext cx="3428" cy="3607"/>
            </a:xfrm>
            <a:custGeom>
              <a:avLst/>
              <a:gdLst>
                <a:gd name="T0" fmla="*/ 13691 w 13709"/>
                <a:gd name="T1" fmla="*/ 0 h 14429"/>
                <a:gd name="T2" fmla="*/ 13704 w 13709"/>
                <a:gd name="T3" fmla="*/ 9 h 14429"/>
                <a:gd name="T4" fmla="*/ 13709 w 13709"/>
                <a:gd name="T5" fmla="*/ 39 h 14429"/>
                <a:gd name="T6" fmla="*/ 13704 w 13709"/>
                <a:gd name="T7" fmla="*/ 68 h 14429"/>
                <a:gd name="T8" fmla="*/ 13691 w 13709"/>
                <a:gd name="T9" fmla="*/ 77 h 14429"/>
                <a:gd name="T10" fmla="*/ 13681 w 13709"/>
                <a:gd name="T11" fmla="*/ 0 h 14429"/>
                <a:gd name="T12" fmla="*/ 39 w 13709"/>
                <a:gd name="T13" fmla="*/ 8 h 14429"/>
                <a:gd name="T14" fmla="*/ 0 w 13709"/>
                <a:gd name="T15" fmla="*/ 46 h 14429"/>
                <a:gd name="T16" fmla="*/ 5 w 13709"/>
                <a:gd name="T17" fmla="*/ 50 h 14429"/>
                <a:gd name="T18" fmla="*/ 27 w 13709"/>
                <a:gd name="T19" fmla="*/ 34 h 14429"/>
                <a:gd name="T20" fmla="*/ 42 w 13709"/>
                <a:gd name="T21" fmla="*/ 13 h 14429"/>
                <a:gd name="T22" fmla="*/ 39 w 13709"/>
                <a:gd name="T23" fmla="*/ 8 h 14429"/>
                <a:gd name="T24" fmla="*/ 78 w 13709"/>
                <a:gd name="T25" fmla="*/ 46 h 14429"/>
                <a:gd name="T26" fmla="*/ 0 w 13709"/>
                <a:gd name="T27" fmla="*/ 46 h 14429"/>
                <a:gd name="T28" fmla="*/ 77 w 13709"/>
                <a:gd name="T29" fmla="*/ 10384 h 14429"/>
                <a:gd name="T30" fmla="*/ 73 w 13709"/>
                <a:gd name="T31" fmla="*/ 10398 h 14429"/>
                <a:gd name="T32" fmla="*/ 52 w 13709"/>
                <a:gd name="T33" fmla="*/ 10406 h 14429"/>
                <a:gd name="T34" fmla="*/ 16 w 13709"/>
                <a:gd name="T35" fmla="*/ 10404 h 14429"/>
                <a:gd name="T36" fmla="*/ 2 w 13709"/>
                <a:gd name="T37" fmla="*/ 10393 h 14429"/>
                <a:gd name="T38" fmla="*/ 0 w 13709"/>
                <a:gd name="T39" fmla="*/ 10378 h 14429"/>
                <a:gd name="T40" fmla="*/ 3692 w 13709"/>
                <a:gd name="T41" fmla="*/ 13290 h 14429"/>
                <a:gd name="T42" fmla="*/ 3678 w 13709"/>
                <a:gd name="T43" fmla="*/ 13285 h 14429"/>
                <a:gd name="T44" fmla="*/ 3670 w 13709"/>
                <a:gd name="T45" fmla="*/ 13264 h 14429"/>
                <a:gd name="T46" fmla="*/ 3671 w 13709"/>
                <a:gd name="T47" fmla="*/ 13229 h 14429"/>
                <a:gd name="T48" fmla="*/ 3682 w 13709"/>
                <a:gd name="T49" fmla="*/ 13214 h 14429"/>
                <a:gd name="T50" fmla="*/ 3697 w 13709"/>
                <a:gd name="T51" fmla="*/ 13212 h 14429"/>
                <a:gd name="T52" fmla="*/ 10011 w 13709"/>
                <a:gd name="T53" fmla="*/ 13212 h 14429"/>
                <a:gd name="T54" fmla="*/ 3697 w 13709"/>
                <a:gd name="T55" fmla="*/ 13212 h 14429"/>
                <a:gd name="T56" fmla="*/ 10022 w 13709"/>
                <a:gd name="T57" fmla="*/ 13213 h 14429"/>
                <a:gd name="T58" fmla="*/ 10034 w 13709"/>
                <a:gd name="T59" fmla="*/ 13222 h 14429"/>
                <a:gd name="T60" fmla="*/ 10039 w 13709"/>
                <a:gd name="T61" fmla="*/ 13251 h 14429"/>
                <a:gd name="T62" fmla="*/ 10034 w 13709"/>
                <a:gd name="T63" fmla="*/ 13281 h 14429"/>
                <a:gd name="T64" fmla="*/ 10022 w 13709"/>
                <a:gd name="T65" fmla="*/ 13289 h 14429"/>
                <a:gd name="T66" fmla="*/ 10011 w 13709"/>
                <a:gd name="T67" fmla="*/ 13212 h 14429"/>
                <a:gd name="T68" fmla="*/ 3147 w 13709"/>
                <a:gd name="T69" fmla="*/ 12154 h 14429"/>
                <a:gd name="T70" fmla="*/ 3134 w 13709"/>
                <a:gd name="T71" fmla="*/ 12146 h 14429"/>
                <a:gd name="T72" fmla="*/ 3129 w 13709"/>
                <a:gd name="T73" fmla="*/ 12116 h 14429"/>
                <a:gd name="T74" fmla="*/ 3134 w 13709"/>
                <a:gd name="T75" fmla="*/ 12087 h 14429"/>
                <a:gd name="T76" fmla="*/ 3147 w 13709"/>
                <a:gd name="T77" fmla="*/ 12078 h 14429"/>
                <a:gd name="T78" fmla="*/ 3157 w 13709"/>
                <a:gd name="T79" fmla="*/ 12155 h 14429"/>
                <a:gd name="T80" fmla="*/ 10551 w 13709"/>
                <a:gd name="T81" fmla="*/ 12155 h 14429"/>
                <a:gd name="T82" fmla="*/ 10551 w 13709"/>
                <a:gd name="T83" fmla="*/ 12077 h 14429"/>
                <a:gd name="T84" fmla="*/ 10566 w 13709"/>
                <a:gd name="T85" fmla="*/ 12080 h 14429"/>
                <a:gd name="T86" fmla="*/ 10577 w 13709"/>
                <a:gd name="T87" fmla="*/ 12094 h 14429"/>
                <a:gd name="T88" fmla="*/ 10578 w 13709"/>
                <a:gd name="T89" fmla="*/ 12129 h 14429"/>
                <a:gd name="T90" fmla="*/ 10570 w 13709"/>
                <a:gd name="T91" fmla="*/ 12150 h 14429"/>
                <a:gd name="T92" fmla="*/ 10556 w 13709"/>
                <a:gd name="T93" fmla="*/ 12155 h 14429"/>
                <a:gd name="T94" fmla="*/ 3184 w 13709"/>
                <a:gd name="T95" fmla="*/ 14429 h 14429"/>
                <a:gd name="T96" fmla="*/ 3169 w 13709"/>
                <a:gd name="T97" fmla="*/ 14427 h 14429"/>
                <a:gd name="T98" fmla="*/ 3159 w 13709"/>
                <a:gd name="T99" fmla="*/ 14412 h 14429"/>
                <a:gd name="T100" fmla="*/ 3157 w 13709"/>
                <a:gd name="T101" fmla="*/ 14377 h 14429"/>
                <a:gd name="T102" fmla="*/ 3165 w 13709"/>
                <a:gd name="T103" fmla="*/ 14356 h 14429"/>
                <a:gd name="T104" fmla="*/ 3179 w 13709"/>
                <a:gd name="T105" fmla="*/ 14351 h 14429"/>
                <a:gd name="T106" fmla="*/ 3184 w 13709"/>
                <a:gd name="T107" fmla="*/ 14351 h 14429"/>
                <a:gd name="T108" fmla="*/ 3184 w 13709"/>
                <a:gd name="T109" fmla="*/ 14429 h 14429"/>
                <a:gd name="T110" fmla="*/ 10525 w 13709"/>
                <a:gd name="T111" fmla="*/ 14351 h 14429"/>
                <a:gd name="T112" fmla="*/ 10539 w 13709"/>
                <a:gd name="T113" fmla="*/ 14356 h 14429"/>
                <a:gd name="T114" fmla="*/ 10547 w 13709"/>
                <a:gd name="T115" fmla="*/ 14377 h 14429"/>
                <a:gd name="T116" fmla="*/ 10546 w 13709"/>
                <a:gd name="T117" fmla="*/ 14412 h 14429"/>
                <a:gd name="T118" fmla="*/ 10535 w 13709"/>
                <a:gd name="T119" fmla="*/ 14427 h 14429"/>
                <a:gd name="T120" fmla="*/ 10520 w 13709"/>
                <a:gd name="T121" fmla="*/ 14429 h 14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709" h="14429">
                  <a:moveTo>
                    <a:pt x="13681" y="0"/>
                  </a:moveTo>
                  <a:lnTo>
                    <a:pt x="13686" y="0"/>
                  </a:lnTo>
                  <a:lnTo>
                    <a:pt x="13691" y="0"/>
                  </a:lnTo>
                  <a:lnTo>
                    <a:pt x="13696" y="2"/>
                  </a:lnTo>
                  <a:lnTo>
                    <a:pt x="13700" y="5"/>
                  </a:lnTo>
                  <a:lnTo>
                    <a:pt x="13704" y="9"/>
                  </a:lnTo>
                  <a:lnTo>
                    <a:pt x="13707" y="16"/>
                  </a:lnTo>
                  <a:lnTo>
                    <a:pt x="13708" y="26"/>
                  </a:lnTo>
                  <a:lnTo>
                    <a:pt x="13709" y="39"/>
                  </a:lnTo>
                  <a:lnTo>
                    <a:pt x="13708" y="52"/>
                  </a:lnTo>
                  <a:lnTo>
                    <a:pt x="13707" y="61"/>
                  </a:lnTo>
                  <a:lnTo>
                    <a:pt x="13704" y="68"/>
                  </a:lnTo>
                  <a:lnTo>
                    <a:pt x="13700" y="73"/>
                  </a:lnTo>
                  <a:lnTo>
                    <a:pt x="13696" y="75"/>
                  </a:lnTo>
                  <a:lnTo>
                    <a:pt x="13691" y="77"/>
                  </a:lnTo>
                  <a:lnTo>
                    <a:pt x="13686" y="77"/>
                  </a:lnTo>
                  <a:lnTo>
                    <a:pt x="13681" y="78"/>
                  </a:lnTo>
                  <a:lnTo>
                    <a:pt x="13681" y="0"/>
                  </a:lnTo>
                  <a:close/>
                  <a:moveTo>
                    <a:pt x="13681" y="78"/>
                  </a:moveTo>
                  <a:lnTo>
                    <a:pt x="39" y="85"/>
                  </a:lnTo>
                  <a:lnTo>
                    <a:pt x="39" y="8"/>
                  </a:lnTo>
                  <a:lnTo>
                    <a:pt x="13681" y="0"/>
                  </a:lnTo>
                  <a:lnTo>
                    <a:pt x="13681" y="78"/>
                  </a:lnTo>
                  <a:close/>
                  <a:moveTo>
                    <a:pt x="0" y="46"/>
                  </a:moveTo>
                  <a:lnTo>
                    <a:pt x="1" y="49"/>
                  </a:lnTo>
                  <a:lnTo>
                    <a:pt x="2" y="50"/>
                  </a:lnTo>
                  <a:lnTo>
                    <a:pt x="5" y="50"/>
                  </a:lnTo>
                  <a:lnTo>
                    <a:pt x="9" y="49"/>
                  </a:lnTo>
                  <a:lnTo>
                    <a:pt x="17" y="43"/>
                  </a:lnTo>
                  <a:lnTo>
                    <a:pt x="27" y="34"/>
                  </a:lnTo>
                  <a:lnTo>
                    <a:pt x="35" y="25"/>
                  </a:lnTo>
                  <a:lnTo>
                    <a:pt x="41" y="16"/>
                  </a:lnTo>
                  <a:lnTo>
                    <a:pt x="42" y="13"/>
                  </a:lnTo>
                  <a:lnTo>
                    <a:pt x="43" y="10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9" y="46"/>
                  </a:lnTo>
                  <a:lnTo>
                    <a:pt x="0" y="46"/>
                  </a:lnTo>
                  <a:close/>
                  <a:moveTo>
                    <a:pt x="78" y="46"/>
                  </a:moveTo>
                  <a:lnTo>
                    <a:pt x="78" y="10378"/>
                  </a:lnTo>
                  <a:lnTo>
                    <a:pt x="0" y="10378"/>
                  </a:lnTo>
                  <a:lnTo>
                    <a:pt x="0" y="46"/>
                  </a:lnTo>
                  <a:lnTo>
                    <a:pt x="78" y="46"/>
                  </a:lnTo>
                  <a:close/>
                  <a:moveTo>
                    <a:pt x="78" y="10378"/>
                  </a:moveTo>
                  <a:lnTo>
                    <a:pt x="77" y="10384"/>
                  </a:lnTo>
                  <a:lnTo>
                    <a:pt x="77" y="10389"/>
                  </a:lnTo>
                  <a:lnTo>
                    <a:pt x="76" y="10393"/>
                  </a:lnTo>
                  <a:lnTo>
                    <a:pt x="73" y="10398"/>
                  </a:lnTo>
                  <a:lnTo>
                    <a:pt x="68" y="10401"/>
                  </a:lnTo>
                  <a:lnTo>
                    <a:pt x="61" y="10404"/>
                  </a:lnTo>
                  <a:lnTo>
                    <a:pt x="52" y="10406"/>
                  </a:lnTo>
                  <a:lnTo>
                    <a:pt x="39" y="10406"/>
                  </a:lnTo>
                  <a:lnTo>
                    <a:pt x="26" y="10406"/>
                  </a:lnTo>
                  <a:lnTo>
                    <a:pt x="16" y="10404"/>
                  </a:lnTo>
                  <a:lnTo>
                    <a:pt x="9" y="10401"/>
                  </a:lnTo>
                  <a:lnTo>
                    <a:pt x="5" y="10398"/>
                  </a:lnTo>
                  <a:lnTo>
                    <a:pt x="2" y="10393"/>
                  </a:lnTo>
                  <a:lnTo>
                    <a:pt x="1" y="10389"/>
                  </a:lnTo>
                  <a:lnTo>
                    <a:pt x="0" y="10384"/>
                  </a:lnTo>
                  <a:lnTo>
                    <a:pt x="0" y="10378"/>
                  </a:lnTo>
                  <a:lnTo>
                    <a:pt x="78" y="10378"/>
                  </a:lnTo>
                  <a:close/>
                  <a:moveTo>
                    <a:pt x="3697" y="13290"/>
                  </a:moveTo>
                  <a:lnTo>
                    <a:pt x="3692" y="13290"/>
                  </a:lnTo>
                  <a:lnTo>
                    <a:pt x="3687" y="13289"/>
                  </a:lnTo>
                  <a:lnTo>
                    <a:pt x="3682" y="13288"/>
                  </a:lnTo>
                  <a:lnTo>
                    <a:pt x="3678" y="13285"/>
                  </a:lnTo>
                  <a:lnTo>
                    <a:pt x="3674" y="13281"/>
                  </a:lnTo>
                  <a:lnTo>
                    <a:pt x="3671" y="13274"/>
                  </a:lnTo>
                  <a:lnTo>
                    <a:pt x="3670" y="13264"/>
                  </a:lnTo>
                  <a:lnTo>
                    <a:pt x="3669" y="13251"/>
                  </a:lnTo>
                  <a:lnTo>
                    <a:pt x="3670" y="13238"/>
                  </a:lnTo>
                  <a:lnTo>
                    <a:pt x="3671" y="13229"/>
                  </a:lnTo>
                  <a:lnTo>
                    <a:pt x="3674" y="13222"/>
                  </a:lnTo>
                  <a:lnTo>
                    <a:pt x="3678" y="13217"/>
                  </a:lnTo>
                  <a:lnTo>
                    <a:pt x="3682" y="13214"/>
                  </a:lnTo>
                  <a:lnTo>
                    <a:pt x="3687" y="13213"/>
                  </a:lnTo>
                  <a:lnTo>
                    <a:pt x="3692" y="13212"/>
                  </a:lnTo>
                  <a:lnTo>
                    <a:pt x="3697" y="13212"/>
                  </a:lnTo>
                  <a:lnTo>
                    <a:pt x="3697" y="13290"/>
                  </a:lnTo>
                  <a:close/>
                  <a:moveTo>
                    <a:pt x="3697" y="13212"/>
                  </a:moveTo>
                  <a:lnTo>
                    <a:pt x="10011" y="13212"/>
                  </a:lnTo>
                  <a:lnTo>
                    <a:pt x="10011" y="13290"/>
                  </a:lnTo>
                  <a:lnTo>
                    <a:pt x="3697" y="13290"/>
                  </a:lnTo>
                  <a:lnTo>
                    <a:pt x="3697" y="13212"/>
                  </a:lnTo>
                  <a:close/>
                  <a:moveTo>
                    <a:pt x="10011" y="13212"/>
                  </a:moveTo>
                  <a:lnTo>
                    <a:pt x="10017" y="13212"/>
                  </a:lnTo>
                  <a:lnTo>
                    <a:pt x="10022" y="13213"/>
                  </a:lnTo>
                  <a:lnTo>
                    <a:pt x="10026" y="13214"/>
                  </a:lnTo>
                  <a:lnTo>
                    <a:pt x="10031" y="13217"/>
                  </a:lnTo>
                  <a:lnTo>
                    <a:pt x="10034" y="13222"/>
                  </a:lnTo>
                  <a:lnTo>
                    <a:pt x="10037" y="13229"/>
                  </a:lnTo>
                  <a:lnTo>
                    <a:pt x="10039" y="13238"/>
                  </a:lnTo>
                  <a:lnTo>
                    <a:pt x="10039" y="13251"/>
                  </a:lnTo>
                  <a:lnTo>
                    <a:pt x="10039" y="13264"/>
                  </a:lnTo>
                  <a:lnTo>
                    <a:pt x="10037" y="13274"/>
                  </a:lnTo>
                  <a:lnTo>
                    <a:pt x="10034" y="13281"/>
                  </a:lnTo>
                  <a:lnTo>
                    <a:pt x="10031" y="13285"/>
                  </a:lnTo>
                  <a:lnTo>
                    <a:pt x="10026" y="13288"/>
                  </a:lnTo>
                  <a:lnTo>
                    <a:pt x="10022" y="13289"/>
                  </a:lnTo>
                  <a:lnTo>
                    <a:pt x="10017" y="13290"/>
                  </a:lnTo>
                  <a:lnTo>
                    <a:pt x="10011" y="13290"/>
                  </a:lnTo>
                  <a:lnTo>
                    <a:pt x="10011" y="13212"/>
                  </a:lnTo>
                  <a:close/>
                  <a:moveTo>
                    <a:pt x="3157" y="12155"/>
                  </a:moveTo>
                  <a:lnTo>
                    <a:pt x="3152" y="12155"/>
                  </a:lnTo>
                  <a:lnTo>
                    <a:pt x="3147" y="12154"/>
                  </a:lnTo>
                  <a:lnTo>
                    <a:pt x="3142" y="12153"/>
                  </a:lnTo>
                  <a:lnTo>
                    <a:pt x="3138" y="12150"/>
                  </a:lnTo>
                  <a:lnTo>
                    <a:pt x="3134" y="12146"/>
                  </a:lnTo>
                  <a:lnTo>
                    <a:pt x="3132" y="12139"/>
                  </a:lnTo>
                  <a:lnTo>
                    <a:pt x="3130" y="12129"/>
                  </a:lnTo>
                  <a:lnTo>
                    <a:pt x="3129" y="12116"/>
                  </a:lnTo>
                  <a:lnTo>
                    <a:pt x="3130" y="12103"/>
                  </a:lnTo>
                  <a:lnTo>
                    <a:pt x="3132" y="12094"/>
                  </a:lnTo>
                  <a:lnTo>
                    <a:pt x="3134" y="12087"/>
                  </a:lnTo>
                  <a:lnTo>
                    <a:pt x="3138" y="12082"/>
                  </a:lnTo>
                  <a:lnTo>
                    <a:pt x="3142" y="12080"/>
                  </a:lnTo>
                  <a:lnTo>
                    <a:pt x="3147" y="12078"/>
                  </a:lnTo>
                  <a:lnTo>
                    <a:pt x="3152" y="12078"/>
                  </a:lnTo>
                  <a:lnTo>
                    <a:pt x="3157" y="12077"/>
                  </a:lnTo>
                  <a:lnTo>
                    <a:pt x="3157" y="12155"/>
                  </a:lnTo>
                  <a:close/>
                  <a:moveTo>
                    <a:pt x="3157" y="12077"/>
                  </a:moveTo>
                  <a:lnTo>
                    <a:pt x="10551" y="12077"/>
                  </a:lnTo>
                  <a:lnTo>
                    <a:pt x="10551" y="12155"/>
                  </a:lnTo>
                  <a:lnTo>
                    <a:pt x="3157" y="12155"/>
                  </a:lnTo>
                  <a:lnTo>
                    <a:pt x="3157" y="12077"/>
                  </a:lnTo>
                  <a:close/>
                  <a:moveTo>
                    <a:pt x="10551" y="12077"/>
                  </a:moveTo>
                  <a:lnTo>
                    <a:pt x="10556" y="12078"/>
                  </a:lnTo>
                  <a:lnTo>
                    <a:pt x="10561" y="12078"/>
                  </a:lnTo>
                  <a:lnTo>
                    <a:pt x="10566" y="12080"/>
                  </a:lnTo>
                  <a:lnTo>
                    <a:pt x="10570" y="12082"/>
                  </a:lnTo>
                  <a:lnTo>
                    <a:pt x="10574" y="12087"/>
                  </a:lnTo>
                  <a:lnTo>
                    <a:pt x="10577" y="12094"/>
                  </a:lnTo>
                  <a:lnTo>
                    <a:pt x="10578" y="12103"/>
                  </a:lnTo>
                  <a:lnTo>
                    <a:pt x="10579" y="12116"/>
                  </a:lnTo>
                  <a:lnTo>
                    <a:pt x="10578" y="12129"/>
                  </a:lnTo>
                  <a:lnTo>
                    <a:pt x="10577" y="12139"/>
                  </a:lnTo>
                  <a:lnTo>
                    <a:pt x="10574" y="12146"/>
                  </a:lnTo>
                  <a:lnTo>
                    <a:pt x="10570" y="12150"/>
                  </a:lnTo>
                  <a:lnTo>
                    <a:pt x="10566" y="12153"/>
                  </a:lnTo>
                  <a:lnTo>
                    <a:pt x="10561" y="12154"/>
                  </a:lnTo>
                  <a:lnTo>
                    <a:pt x="10556" y="12155"/>
                  </a:lnTo>
                  <a:lnTo>
                    <a:pt x="10551" y="12155"/>
                  </a:lnTo>
                  <a:lnTo>
                    <a:pt x="10551" y="12077"/>
                  </a:lnTo>
                  <a:close/>
                  <a:moveTo>
                    <a:pt x="3184" y="14429"/>
                  </a:moveTo>
                  <a:lnTo>
                    <a:pt x="3179" y="14429"/>
                  </a:lnTo>
                  <a:lnTo>
                    <a:pt x="3174" y="14428"/>
                  </a:lnTo>
                  <a:lnTo>
                    <a:pt x="3169" y="14427"/>
                  </a:lnTo>
                  <a:lnTo>
                    <a:pt x="3165" y="14424"/>
                  </a:lnTo>
                  <a:lnTo>
                    <a:pt x="3161" y="14419"/>
                  </a:lnTo>
                  <a:lnTo>
                    <a:pt x="3159" y="14412"/>
                  </a:lnTo>
                  <a:lnTo>
                    <a:pt x="3157" y="14403"/>
                  </a:lnTo>
                  <a:lnTo>
                    <a:pt x="3156" y="14390"/>
                  </a:lnTo>
                  <a:lnTo>
                    <a:pt x="3157" y="14377"/>
                  </a:lnTo>
                  <a:lnTo>
                    <a:pt x="3159" y="14368"/>
                  </a:lnTo>
                  <a:lnTo>
                    <a:pt x="3161" y="14361"/>
                  </a:lnTo>
                  <a:lnTo>
                    <a:pt x="3165" y="14356"/>
                  </a:lnTo>
                  <a:lnTo>
                    <a:pt x="3169" y="14353"/>
                  </a:lnTo>
                  <a:lnTo>
                    <a:pt x="3174" y="14352"/>
                  </a:lnTo>
                  <a:lnTo>
                    <a:pt x="3179" y="14351"/>
                  </a:lnTo>
                  <a:lnTo>
                    <a:pt x="3184" y="14351"/>
                  </a:lnTo>
                  <a:lnTo>
                    <a:pt x="3184" y="14429"/>
                  </a:lnTo>
                  <a:close/>
                  <a:moveTo>
                    <a:pt x="3184" y="14351"/>
                  </a:moveTo>
                  <a:lnTo>
                    <a:pt x="10520" y="14351"/>
                  </a:lnTo>
                  <a:lnTo>
                    <a:pt x="10520" y="14429"/>
                  </a:lnTo>
                  <a:lnTo>
                    <a:pt x="3184" y="14429"/>
                  </a:lnTo>
                  <a:lnTo>
                    <a:pt x="3184" y="14351"/>
                  </a:lnTo>
                  <a:close/>
                  <a:moveTo>
                    <a:pt x="10520" y="14351"/>
                  </a:moveTo>
                  <a:lnTo>
                    <a:pt x="10525" y="14351"/>
                  </a:lnTo>
                  <a:lnTo>
                    <a:pt x="10530" y="14352"/>
                  </a:lnTo>
                  <a:lnTo>
                    <a:pt x="10535" y="14353"/>
                  </a:lnTo>
                  <a:lnTo>
                    <a:pt x="10539" y="14356"/>
                  </a:lnTo>
                  <a:lnTo>
                    <a:pt x="10543" y="14361"/>
                  </a:lnTo>
                  <a:lnTo>
                    <a:pt x="10546" y="14368"/>
                  </a:lnTo>
                  <a:lnTo>
                    <a:pt x="10547" y="14377"/>
                  </a:lnTo>
                  <a:lnTo>
                    <a:pt x="10548" y="14390"/>
                  </a:lnTo>
                  <a:lnTo>
                    <a:pt x="10547" y="14403"/>
                  </a:lnTo>
                  <a:lnTo>
                    <a:pt x="10546" y="14412"/>
                  </a:lnTo>
                  <a:lnTo>
                    <a:pt x="10543" y="14419"/>
                  </a:lnTo>
                  <a:lnTo>
                    <a:pt x="10539" y="14424"/>
                  </a:lnTo>
                  <a:lnTo>
                    <a:pt x="10535" y="14427"/>
                  </a:lnTo>
                  <a:lnTo>
                    <a:pt x="10530" y="14428"/>
                  </a:lnTo>
                  <a:lnTo>
                    <a:pt x="10525" y="14429"/>
                  </a:lnTo>
                  <a:lnTo>
                    <a:pt x="10520" y="14429"/>
                  </a:lnTo>
                  <a:lnTo>
                    <a:pt x="10520" y="143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96348" name="Picture 28">
            <a:extLst>
              <a:ext uri="{FF2B5EF4-FFF2-40B4-BE49-F238E27FC236}">
                <a16:creationId xmlns:a16="http://schemas.microsoft.com/office/drawing/2014/main" id="{FA7E0C99-6BCC-BD86-FD55-B5575EFDA2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6349" name="Picture 29">
            <a:extLst>
              <a:ext uri="{FF2B5EF4-FFF2-40B4-BE49-F238E27FC236}">
                <a16:creationId xmlns:a16="http://schemas.microsoft.com/office/drawing/2014/main" id="{8555BFE8-F98F-F13F-FB20-DFAF29B99C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6350" name="AutoShape 30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1E3B3C0-4D05-E078-1BD2-9D8305A67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1" name="AutoShape 31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0F55BC2-4DB3-FB4A-202C-2CF6C421D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2" name="AutoShape 3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5CF96F4-FC0C-EC6B-6F9B-49C9203D8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3" name="AutoShape 3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0B69E50-ED09-5893-FF8A-77BE64332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4" name="AutoShape 34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E101616-3232-93FC-60D0-3746AC33E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5" name="AutoShape 35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90515997-03A2-B8A3-B8C3-6571B7F8E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6" name="AutoShape 36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D92A036F-B0AF-6728-63E8-480C81636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7" name="AutoShape 37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911E0914-500E-49E7-36E8-D7DE0345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8" name="Rectangle 38">
            <a:extLst>
              <a:ext uri="{FF2B5EF4-FFF2-40B4-BE49-F238E27FC236}">
                <a16:creationId xmlns:a16="http://schemas.microsoft.com/office/drawing/2014/main" id="{2FF9E83F-4F1B-759C-4EF5-4B72979F1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317625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El Corazón y Sistema Cardiovascular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96359" name="Text Box 39">
            <a:extLst>
              <a:ext uri="{FF2B5EF4-FFF2-40B4-BE49-F238E27FC236}">
                <a16:creationId xmlns:a16="http://schemas.microsoft.com/office/drawing/2014/main" id="{8F0BE819-F50C-56DB-3BFC-3635942CD1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EL SISTEMA CARDIOVASCULAR: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Fisiología/Hemodinámica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r:id="rId1" imgW="2082960" imgH="1697040"/>
        </mc:Choice>
        <mc:Fallback>
          <p:control r:id="rId1" imgW="2082960" imgH="1697040">
            <p:pic>
              <p:nvPicPr>
                <p:cNvPr id="696344" name="QTControl1">
                  <a:extLst>
                    <a:ext uri="{FF2B5EF4-FFF2-40B4-BE49-F238E27FC236}">
                      <a16:creationId xmlns:a16="http://schemas.microsoft.com/office/drawing/2014/main" id="{FAA78478-6D0A-6E46-A3C7-DEB8C7044C6A}"/>
                    </a:ext>
                  </a:extLst>
                </p:cNvPr>
                <p:cNvPicPr preferRelativeResize="0">
                  <a:picLocks noChangeArrowheads="1" noChangeShapeType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1388725" y="917575"/>
                  <a:ext cx="2082800" cy="16970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8674" name="Group 2">
            <a:extLst>
              <a:ext uri="{FF2B5EF4-FFF2-40B4-BE49-F238E27FC236}">
                <a16:creationId xmlns:a16="http://schemas.microsoft.com/office/drawing/2014/main" id="{9AD5BB21-9D56-0E72-BC40-CE23B76C07EC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68675" name="Rectangle 3">
              <a:extLst>
                <a:ext uri="{FF2B5EF4-FFF2-40B4-BE49-F238E27FC236}">
                  <a16:creationId xmlns:a16="http://schemas.microsoft.com/office/drawing/2014/main" id="{AF9BFC48-7AAA-823B-D349-546E59278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6" name="Rectangle 4">
              <a:extLst>
                <a:ext uri="{FF2B5EF4-FFF2-40B4-BE49-F238E27FC236}">
                  <a16:creationId xmlns:a16="http://schemas.microsoft.com/office/drawing/2014/main" id="{1910D3D9-A824-7191-AF9C-50301F213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7" name="Freeform 5">
              <a:extLst>
                <a:ext uri="{FF2B5EF4-FFF2-40B4-BE49-F238E27FC236}">
                  <a16:creationId xmlns:a16="http://schemas.microsoft.com/office/drawing/2014/main" id="{BE883CE8-A404-9480-2595-EA7B4FC1A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8" name="Freeform 6">
              <a:extLst>
                <a:ext uri="{FF2B5EF4-FFF2-40B4-BE49-F238E27FC236}">
                  <a16:creationId xmlns:a16="http://schemas.microsoft.com/office/drawing/2014/main" id="{D36F9037-AC83-8BD2-9D43-AE67EEA16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9" name="Freeform 7">
              <a:extLst>
                <a:ext uri="{FF2B5EF4-FFF2-40B4-BE49-F238E27FC236}">
                  <a16:creationId xmlns:a16="http://schemas.microsoft.com/office/drawing/2014/main" id="{4E43E021-C5AE-892A-9311-FAD19D76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0" name="Freeform 8">
              <a:extLst>
                <a:ext uri="{FF2B5EF4-FFF2-40B4-BE49-F238E27FC236}">
                  <a16:creationId xmlns:a16="http://schemas.microsoft.com/office/drawing/2014/main" id="{8DDBB018-C3AE-B16F-AE01-44DD44A4B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1" name="Freeform 9">
              <a:extLst>
                <a:ext uri="{FF2B5EF4-FFF2-40B4-BE49-F238E27FC236}">
                  <a16:creationId xmlns:a16="http://schemas.microsoft.com/office/drawing/2014/main" id="{331D7478-B099-E7CD-DFD0-8A6C84AC8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2" name="Freeform 10">
              <a:extLst>
                <a:ext uri="{FF2B5EF4-FFF2-40B4-BE49-F238E27FC236}">
                  <a16:creationId xmlns:a16="http://schemas.microsoft.com/office/drawing/2014/main" id="{1A4EE683-4A7C-DDED-D195-CE6C3118C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3" name="Freeform 11">
              <a:extLst>
                <a:ext uri="{FF2B5EF4-FFF2-40B4-BE49-F238E27FC236}">
                  <a16:creationId xmlns:a16="http://schemas.microsoft.com/office/drawing/2014/main" id="{6685914F-D50F-34EE-0E24-A1A657EB1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4" name="Freeform 12">
              <a:extLst>
                <a:ext uri="{FF2B5EF4-FFF2-40B4-BE49-F238E27FC236}">
                  <a16:creationId xmlns:a16="http://schemas.microsoft.com/office/drawing/2014/main" id="{9BA78A8B-D83A-A492-7959-9B476B4F4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68715" name="Picture 43">
            <a:extLst>
              <a:ext uri="{FF2B5EF4-FFF2-40B4-BE49-F238E27FC236}">
                <a16:creationId xmlns:a16="http://schemas.microsoft.com/office/drawing/2014/main" id="{6EFFBDF7-0483-B3E9-1EF2-6BD75F93B5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8716" name="Picture 44">
            <a:extLst>
              <a:ext uri="{FF2B5EF4-FFF2-40B4-BE49-F238E27FC236}">
                <a16:creationId xmlns:a16="http://schemas.microsoft.com/office/drawing/2014/main" id="{A24E05EF-3A27-3D02-2420-395B06E82D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8717" name="AutoShape 4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C70969B2-C032-483B-8ED6-936EA0783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18" name="AutoShape 4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9AB44343-817E-B503-CF0F-5159C4AA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19" name="AutoShape 4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E9DF607-B717-C63F-9933-738A71670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0" name="AutoShape 4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4C3507F-A15F-AA60-0474-5F13C70F9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1" name="AutoShape 4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ABE4B0B6-BFCE-71C0-5917-FDFA6AB87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2" name="AutoShape 5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891EEA4-C68E-4F92-68C1-935CBD078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3" name="AutoShape 5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76E5A33-53DB-BF99-AB2D-61AAC061F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4" name="AutoShape 5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FFB57F19-579B-7432-223A-057006C8E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5" name="Rectangle 53">
            <a:extLst>
              <a:ext uri="{FF2B5EF4-FFF2-40B4-BE49-F238E27FC236}">
                <a16:creationId xmlns:a16="http://schemas.microsoft.com/office/drawing/2014/main" id="{22374C76-6816-B348-BFFE-2FF56F6ED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317625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El Sistema Circulatorio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68726" name="Text Box 54">
            <a:extLst>
              <a:ext uri="{FF2B5EF4-FFF2-40B4-BE49-F238E27FC236}">
                <a16:creationId xmlns:a16="http://schemas.microsoft.com/office/drawing/2014/main" id="{AE141A2B-FBE0-41CC-B0E7-AA3014523B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EL SISTEMA CARDIOVASCULAR: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Fisiología/Hemodinámica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name="WindowsMediaPlayer1" r:id="rId1" imgW="3581280" imgH="4114800"/>
        </mc:Choice>
        <mc:Fallback>
          <p:control name="WindowsMediaPlayer1" r:id="rId1" imgW="3581280" imgH="4114800">
            <p:pic>
              <p:nvPicPr>
                <p:cNvPr id="668704" name="WindowsMediaPlayer1">
                  <a:extLst>
                    <a:ext uri="{FF2B5EF4-FFF2-40B4-BE49-F238E27FC236}">
                      <a16:creationId xmlns:a16="http://schemas.microsoft.com/office/drawing/2014/main" id="{6CF8E110-7973-13F6-E3FF-2BB297BCB59B}"/>
                    </a:ext>
                  </a:extLst>
                </p:cNvPr>
                <p:cNvPicPr preferRelativeResize="0">
                  <a:picLocks noChangeArrowheads="1" noChangeShapeType="1"/>
                </p:cNvPicPr>
                <p:nvPr/>
              </p:nvPicPr>
              <p:blipFill>
                <a:blip r:embed="rId5"/>
                <a:srcRect/>
                <a:stretch>
                  <a:fillRect/>
                </a:stretch>
              </p:blipFill>
              <p:spPr bwMode="auto">
                <a:xfrm>
                  <a:off x="2667000" y="1981200"/>
                  <a:ext cx="3581400" cy="41148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76" name="Rectangle 28">
            <a:extLst>
              <a:ext uri="{FF2B5EF4-FFF2-40B4-BE49-F238E27FC236}">
                <a16:creationId xmlns:a16="http://schemas.microsoft.com/office/drawing/2014/main" id="{4C57120E-B7BE-DE71-BF0C-A98441F57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3726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93264" name="Picture 16">
            <a:extLst>
              <a:ext uri="{FF2B5EF4-FFF2-40B4-BE49-F238E27FC236}">
                <a16:creationId xmlns:a16="http://schemas.microsoft.com/office/drawing/2014/main" id="{A6F71910-D8A9-BD3C-0859-92851C54FC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6663" y="6096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3265" name="Picture 17">
            <a:extLst>
              <a:ext uri="{FF2B5EF4-FFF2-40B4-BE49-F238E27FC236}">
                <a16:creationId xmlns:a16="http://schemas.microsoft.com/office/drawing/2014/main" id="{151EDADD-87D5-4F2B-F9C6-7FF29FC2EC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6263" y="6110288"/>
            <a:ext cx="414337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3266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B28632A5-9B2A-1931-F2A6-ACB6CFF6A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67" name="AutoShape 1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4A264FE-E1BA-D1F4-7CBE-008A8301B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6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59A1FDD-9E6E-97AE-9771-CABE5CE7D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69" name="AutoShape 2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ACC374A-1F00-1B7A-108D-2A00C362B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70" name="AutoShape 2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B85378C4-8F68-ABAA-FBBD-09CAAA173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71" name="AutoShape 2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24AF3BF-ADF5-9BD2-0A09-5CB14D3AC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72" name="AutoShape 2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BE27019-5A80-3002-E7D9-723D9C387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73" name="AutoShape 2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1CFA6084-367C-36A3-DAC6-03BD3B568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93275" name="Picture 27">
            <a:extLst>
              <a:ext uri="{FF2B5EF4-FFF2-40B4-BE49-F238E27FC236}">
                <a16:creationId xmlns:a16="http://schemas.microsoft.com/office/drawing/2014/main" id="{049C89DF-2DCC-E0AD-CB0A-0D89D05E0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0"/>
            <a:ext cx="51435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394" name="Group 2">
            <a:extLst>
              <a:ext uri="{FF2B5EF4-FFF2-40B4-BE49-F238E27FC236}">
                <a16:creationId xmlns:a16="http://schemas.microsoft.com/office/drawing/2014/main" id="{ED13150E-F3C6-C47B-4284-FF44A5B882A8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71395" name="Rectangle 3">
              <a:extLst>
                <a:ext uri="{FF2B5EF4-FFF2-40B4-BE49-F238E27FC236}">
                  <a16:creationId xmlns:a16="http://schemas.microsoft.com/office/drawing/2014/main" id="{A383FCDB-222A-5801-5376-1D1718E0C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96" name="Rectangle 4">
              <a:extLst>
                <a:ext uri="{FF2B5EF4-FFF2-40B4-BE49-F238E27FC236}">
                  <a16:creationId xmlns:a16="http://schemas.microsoft.com/office/drawing/2014/main" id="{97AA3C6A-95AA-120F-4D67-E5FBA7BE3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97" name="Freeform 5">
              <a:extLst>
                <a:ext uri="{FF2B5EF4-FFF2-40B4-BE49-F238E27FC236}">
                  <a16:creationId xmlns:a16="http://schemas.microsoft.com/office/drawing/2014/main" id="{CE40C277-C4B0-A41C-DA9E-0898DD3E5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98" name="Freeform 6">
              <a:extLst>
                <a:ext uri="{FF2B5EF4-FFF2-40B4-BE49-F238E27FC236}">
                  <a16:creationId xmlns:a16="http://schemas.microsoft.com/office/drawing/2014/main" id="{12A2A46C-86E5-A844-F75C-E8FD03622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99" name="Freeform 7">
              <a:extLst>
                <a:ext uri="{FF2B5EF4-FFF2-40B4-BE49-F238E27FC236}">
                  <a16:creationId xmlns:a16="http://schemas.microsoft.com/office/drawing/2014/main" id="{CF2A7146-5E38-A4C7-49F8-A21BBE2C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1400" name="Freeform 8">
              <a:extLst>
                <a:ext uri="{FF2B5EF4-FFF2-40B4-BE49-F238E27FC236}">
                  <a16:creationId xmlns:a16="http://schemas.microsoft.com/office/drawing/2014/main" id="{97964C50-F5AA-48F4-6B11-171A0423A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401" name="Freeform 9">
              <a:extLst>
                <a:ext uri="{FF2B5EF4-FFF2-40B4-BE49-F238E27FC236}">
                  <a16:creationId xmlns:a16="http://schemas.microsoft.com/office/drawing/2014/main" id="{B433A0A9-51DA-4E2F-134B-D61163FB5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1402" name="Freeform 10">
              <a:extLst>
                <a:ext uri="{FF2B5EF4-FFF2-40B4-BE49-F238E27FC236}">
                  <a16:creationId xmlns:a16="http://schemas.microsoft.com/office/drawing/2014/main" id="{D14E0B9A-0342-A8BD-33B3-69584AAAA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403" name="Freeform 11">
              <a:extLst>
                <a:ext uri="{FF2B5EF4-FFF2-40B4-BE49-F238E27FC236}">
                  <a16:creationId xmlns:a16="http://schemas.microsoft.com/office/drawing/2014/main" id="{3D78B2ED-6E74-8E73-90F0-290956FA2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1404" name="Freeform 12">
              <a:extLst>
                <a:ext uri="{FF2B5EF4-FFF2-40B4-BE49-F238E27FC236}">
                  <a16:creationId xmlns:a16="http://schemas.microsoft.com/office/drawing/2014/main" id="{ABCCCFA2-74DC-1EFA-E7B4-9E25E7866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1405" name="Rectangle 13">
            <a:extLst>
              <a:ext uri="{FF2B5EF4-FFF2-40B4-BE49-F238E27FC236}">
                <a16:creationId xmlns:a16="http://schemas.microsoft.com/office/drawing/2014/main" id="{5DF8FE6B-5CE4-EFD5-0706-447E9EBA8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71406" name="Text Box 14">
            <a:extLst>
              <a:ext uri="{FF2B5EF4-FFF2-40B4-BE49-F238E27FC236}">
                <a16:creationId xmlns:a16="http://schemas.microsoft.com/office/drawing/2014/main" id="{9C55A62E-2E98-6B4E-53A7-5CD128629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71407" name="Picture 15">
            <a:extLst>
              <a:ext uri="{FF2B5EF4-FFF2-40B4-BE49-F238E27FC236}">
                <a16:creationId xmlns:a16="http://schemas.microsoft.com/office/drawing/2014/main" id="{22EDF4DE-97A2-5F65-5606-AE13FCBD5B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828800"/>
            <a:ext cx="5562600" cy="4171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7" name="Rectangle 5">
            <a:extLst>
              <a:ext uri="{FF2B5EF4-FFF2-40B4-BE49-F238E27FC236}">
                <a16:creationId xmlns:a16="http://schemas.microsoft.com/office/drawing/2014/main" id="{618CF78B-7D30-91E9-995C-1A223F119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81636" name="Picture 4">
            <a:extLst>
              <a:ext uri="{FF2B5EF4-FFF2-40B4-BE49-F238E27FC236}">
                <a16:creationId xmlns:a16="http://schemas.microsoft.com/office/drawing/2014/main" id="{E119EB24-74CD-5132-FA43-991BB6C4A8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6525" y="0"/>
            <a:ext cx="651827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33" name="Rectangle 5">
            <a:extLst>
              <a:ext uri="{FF2B5EF4-FFF2-40B4-BE49-F238E27FC236}">
                <a16:creationId xmlns:a16="http://schemas.microsoft.com/office/drawing/2014/main" id="{4F29FCAC-F960-4538-33AA-D43433DFF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85732" name="Picture 4">
            <a:extLst>
              <a:ext uri="{FF2B5EF4-FFF2-40B4-BE49-F238E27FC236}">
                <a16:creationId xmlns:a16="http://schemas.microsoft.com/office/drawing/2014/main" id="{D1B42166-7176-DD1D-5FC8-4C96340453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0700" y="0"/>
            <a:ext cx="55245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8546" name="Group 2">
            <a:extLst>
              <a:ext uri="{FF2B5EF4-FFF2-40B4-BE49-F238E27FC236}">
                <a16:creationId xmlns:a16="http://schemas.microsoft.com/office/drawing/2014/main" id="{6D5E3041-5B95-1D80-EAF3-1E0C3B931DE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48547" name="Rectangle 3">
              <a:extLst>
                <a:ext uri="{FF2B5EF4-FFF2-40B4-BE49-F238E27FC236}">
                  <a16:creationId xmlns:a16="http://schemas.microsoft.com/office/drawing/2014/main" id="{7EC20D35-9CC7-1070-0A16-AD34FEB1A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48" name="Rectangle 4">
              <a:extLst>
                <a:ext uri="{FF2B5EF4-FFF2-40B4-BE49-F238E27FC236}">
                  <a16:creationId xmlns:a16="http://schemas.microsoft.com/office/drawing/2014/main" id="{8AC3EC0E-ECEE-4823-23FA-27A5C3CD5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49" name="Freeform 5">
              <a:extLst>
                <a:ext uri="{FF2B5EF4-FFF2-40B4-BE49-F238E27FC236}">
                  <a16:creationId xmlns:a16="http://schemas.microsoft.com/office/drawing/2014/main" id="{4003448D-F099-4BC2-E52B-D78D16A75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0" name="Freeform 6">
              <a:extLst>
                <a:ext uri="{FF2B5EF4-FFF2-40B4-BE49-F238E27FC236}">
                  <a16:creationId xmlns:a16="http://schemas.microsoft.com/office/drawing/2014/main" id="{FD728CBE-044A-1EC4-893B-A08FF1DF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1" name="Freeform 7">
              <a:extLst>
                <a:ext uri="{FF2B5EF4-FFF2-40B4-BE49-F238E27FC236}">
                  <a16:creationId xmlns:a16="http://schemas.microsoft.com/office/drawing/2014/main" id="{87CBBF0A-9F22-B197-2EEA-020A49B69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2" name="Freeform 8">
              <a:extLst>
                <a:ext uri="{FF2B5EF4-FFF2-40B4-BE49-F238E27FC236}">
                  <a16:creationId xmlns:a16="http://schemas.microsoft.com/office/drawing/2014/main" id="{6B8AB369-18F1-BC2D-3348-3261796C5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3" name="Freeform 9">
              <a:extLst>
                <a:ext uri="{FF2B5EF4-FFF2-40B4-BE49-F238E27FC236}">
                  <a16:creationId xmlns:a16="http://schemas.microsoft.com/office/drawing/2014/main" id="{72C00101-0700-5E3B-9456-A78C46163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4" name="Freeform 10">
              <a:extLst>
                <a:ext uri="{FF2B5EF4-FFF2-40B4-BE49-F238E27FC236}">
                  <a16:creationId xmlns:a16="http://schemas.microsoft.com/office/drawing/2014/main" id="{088A6F97-3EC7-88AF-CC4B-9BEA2DB13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5" name="Freeform 11">
              <a:extLst>
                <a:ext uri="{FF2B5EF4-FFF2-40B4-BE49-F238E27FC236}">
                  <a16:creationId xmlns:a16="http://schemas.microsoft.com/office/drawing/2014/main" id="{E8BAF0C6-20DC-1B9A-8DAC-2BE40BE0D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6" name="Freeform 12">
              <a:extLst>
                <a:ext uri="{FF2B5EF4-FFF2-40B4-BE49-F238E27FC236}">
                  <a16:creationId xmlns:a16="http://schemas.microsoft.com/office/drawing/2014/main" id="{5840B3A0-4C1D-0986-FFFE-B955F0B59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8557" name="Rectangle 13">
            <a:extLst>
              <a:ext uri="{FF2B5EF4-FFF2-40B4-BE49-F238E27FC236}">
                <a16:creationId xmlns:a16="http://schemas.microsoft.com/office/drawing/2014/main" id="{6E4BB742-02EA-8FE1-5ABB-58F97AC6C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748558" name="Text Box 14">
            <a:extLst>
              <a:ext uri="{FF2B5EF4-FFF2-40B4-BE49-F238E27FC236}">
                <a16:creationId xmlns:a16="http://schemas.microsoft.com/office/drawing/2014/main" id="{63EB61AC-E194-E91C-538E-DEFFE91B3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48560" name="Picture 16">
            <a:extLst>
              <a:ext uri="{FF2B5EF4-FFF2-40B4-BE49-F238E27FC236}">
                <a16:creationId xmlns:a16="http://schemas.microsoft.com/office/drawing/2014/main" id="{15E64FF4-3444-4C1D-7926-2D07B5689D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01"/>
          <a:stretch>
            <a:fillRect/>
          </a:stretch>
        </p:blipFill>
        <p:spPr bwMode="auto">
          <a:xfrm>
            <a:off x="4572000" y="2209800"/>
            <a:ext cx="4229100" cy="320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2418" name="Group 2">
            <a:extLst>
              <a:ext uri="{FF2B5EF4-FFF2-40B4-BE49-F238E27FC236}">
                <a16:creationId xmlns:a16="http://schemas.microsoft.com/office/drawing/2014/main" id="{1C68963B-A748-3D7E-70EE-8E99C8FCD3A5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72419" name="Rectangle 3">
              <a:extLst>
                <a:ext uri="{FF2B5EF4-FFF2-40B4-BE49-F238E27FC236}">
                  <a16:creationId xmlns:a16="http://schemas.microsoft.com/office/drawing/2014/main" id="{47853385-17DA-F594-6FF2-5780705C9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20" name="Rectangle 4">
              <a:extLst>
                <a:ext uri="{FF2B5EF4-FFF2-40B4-BE49-F238E27FC236}">
                  <a16:creationId xmlns:a16="http://schemas.microsoft.com/office/drawing/2014/main" id="{2E175DB6-8B6C-5CDF-2CE5-0E0B68BAD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21" name="Freeform 5">
              <a:extLst>
                <a:ext uri="{FF2B5EF4-FFF2-40B4-BE49-F238E27FC236}">
                  <a16:creationId xmlns:a16="http://schemas.microsoft.com/office/drawing/2014/main" id="{7737AD2E-1DF9-346F-E8F3-9172CF560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22" name="Freeform 6">
              <a:extLst>
                <a:ext uri="{FF2B5EF4-FFF2-40B4-BE49-F238E27FC236}">
                  <a16:creationId xmlns:a16="http://schemas.microsoft.com/office/drawing/2014/main" id="{E9EC3C8F-2131-50DB-81D0-F5BB3550A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23" name="Freeform 7">
              <a:extLst>
                <a:ext uri="{FF2B5EF4-FFF2-40B4-BE49-F238E27FC236}">
                  <a16:creationId xmlns:a16="http://schemas.microsoft.com/office/drawing/2014/main" id="{50579EF2-92F8-8DF5-AEDA-A4B2F26F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24" name="Freeform 8">
              <a:extLst>
                <a:ext uri="{FF2B5EF4-FFF2-40B4-BE49-F238E27FC236}">
                  <a16:creationId xmlns:a16="http://schemas.microsoft.com/office/drawing/2014/main" id="{40A697B9-ED04-1F2F-4FED-5964E97B8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25" name="Freeform 9">
              <a:extLst>
                <a:ext uri="{FF2B5EF4-FFF2-40B4-BE49-F238E27FC236}">
                  <a16:creationId xmlns:a16="http://schemas.microsoft.com/office/drawing/2014/main" id="{2F8048F3-A672-7B31-8D7E-AC77DF83E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26" name="Freeform 10">
              <a:extLst>
                <a:ext uri="{FF2B5EF4-FFF2-40B4-BE49-F238E27FC236}">
                  <a16:creationId xmlns:a16="http://schemas.microsoft.com/office/drawing/2014/main" id="{2C46FFE0-CBB5-31BE-61F4-640F9CEAF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27" name="Freeform 11">
              <a:extLst>
                <a:ext uri="{FF2B5EF4-FFF2-40B4-BE49-F238E27FC236}">
                  <a16:creationId xmlns:a16="http://schemas.microsoft.com/office/drawing/2014/main" id="{F8CBA6DC-708E-4CDA-808E-259DDD892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28" name="Freeform 12">
              <a:extLst>
                <a:ext uri="{FF2B5EF4-FFF2-40B4-BE49-F238E27FC236}">
                  <a16:creationId xmlns:a16="http://schemas.microsoft.com/office/drawing/2014/main" id="{F0A5C4FA-1615-956B-E167-E3A245FC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2429" name="Rectangle 13">
            <a:extLst>
              <a:ext uri="{FF2B5EF4-FFF2-40B4-BE49-F238E27FC236}">
                <a16:creationId xmlns:a16="http://schemas.microsoft.com/office/drawing/2014/main" id="{F12F369E-B050-25DA-1493-9F96318CE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Amputación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72430" name="Text Box 14">
            <a:extLst>
              <a:ext uri="{FF2B5EF4-FFF2-40B4-BE49-F238E27FC236}">
                <a16:creationId xmlns:a16="http://schemas.microsoft.com/office/drawing/2014/main" id="{F5070A18-ED98-C274-F41C-6808650D81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72432" name="Picture 16">
            <a:extLst>
              <a:ext uri="{FF2B5EF4-FFF2-40B4-BE49-F238E27FC236}">
                <a16:creationId xmlns:a16="http://schemas.microsoft.com/office/drawing/2014/main" id="{92E48458-6EAE-8A3C-E138-5D1A009DC5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057400"/>
            <a:ext cx="5410200" cy="4057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658" name="Group 2">
            <a:extLst>
              <a:ext uri="{FF2B5EF4-FFF2-40B4-BE49-F238E27FC236}">
                <a16:creationId xmlns:a16="http://schemas.microsoft.com/office/drawing/2014/main" id="{0C1B2F81-6C69-EFC5-510C-3B83BD4C023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10659" name="Rectangle 3">
              <a:extLst>
                <a:ext uri="{FF2B5EF4-FFF2-40B4-BE49-F238E27FC236}">
                  <a16:creationId xmlns:a16="http://schemas.microsoft.com/office/drawing/2014/main" id="{DD71CC63-947E-B579-FFC7-431F48D78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0660" name="Rectangle 4">
              <a:extLst>
                <a:ext uri="{FF2B5EF4-FFF2-40B4-BE49-F238E27FC236}">
                  <a16:creationId xmlns:a16="http://schemas.microsoft.com/office/drawing/2014/main" id="{76CC81C8-0515-4D11-DE89-2B57D1A80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661" name="Freeform 5">
              <a:extLst>
                <a:ext uri="{FF2B5EF4-FFF2-40B4-BE49-F238E27FC236}">
                  <a16:creationId xmlns:a16="http://schemas.microsoft.com/office/drawing/2014/main" id="{4C375FE9-8ABB-88F1-1CF3-3B87EF187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0662" name="Freeform 6">
              <a:extLst>
                <a:ext uri="{FF2B5EF4-FFF2-40B4-BE49-F238E27FC236}">
                  <a16:creationId xmlns:a16="http://schemas.microsoft.com/office/drawing/2014/main" id="{DD06F815-27A2-8DE4-B5A1-3042632F2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663" name="Freeform 7">
              <a:extLst>
                <a:ext uri="{FF2B5EF4-FFF2-40B4-BE49-F238E27FC236}">
                  <a16:creationId xmlns:a16="http://schemas.microsoft.com/office/drawing/2014/main" id="{1679390B-E7A2-EBD8-3AF6-0C8CA8DE8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0664" name="Freeform 8">
              <a:extLst>
                <a:ext uri="{FF2B5EF4-FFF2-40B4-BE49-F238E27FC236}">
                  <a16:creationId xmlns:a16="http://schemas.microsoft.com/office/drawing/2014/main" id="{FF29CDB6-BFA6-F57C-64EC-EA9571111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665" name="Freeform 9">
              <a:extLst>
                <a:ext uri="{FF2B5EF4-FFF2-40B4-BE49-F238E27FC236}">
                  <a16:creationId xmlns:a16="http://schemas.microsoft.com/office/drawing/2014/main" id="{7E40FA02-5655-FC83-6A5B-9E4E5A4BC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0666" name="Freeform 10">
              <a:extLst>
                <a:ext uri="{FF2B5EF4-FFF2-40B4-BE49-F238E27FC236}">
                  <a16:creationId xmlns:a16="http://schemas.microsoft.com/office/drawing/2014/main" id="{7A7BA7A2-196D-7DC4-E355-B11A0F72D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667" name="Freeform 11">
              <a:extLst>
                <a:ext uri="{FF2B5EF4-FFF2-40B4-BE49-F238E27FC236}">
                  <a16:creationId xmlns:a16="http://schemas.microsoft.com/office/drawing/2014/main" id="{03A2957B-66B4-2AA0-D12D-77DDBD1A5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10668" name="Freeform 12">
              <a:extLst>
                <a:ext uri="{FF2B5EF4-FFF2-40B4-BE49-F238E27FC236}">
                  <a16:creationId xmlns:a16="http://schemas.microsoft.com/office/drawing/2014/main" id="{D92E1EAE-798E-1C62-97AB-ACBB45D18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0669" name="Rectangle 13">
            <a:extLst>
              <a:ext uri="{FF2B5EF4-FFF2-40B4-BE49-F238E27FC236}">
                <a16:creationId xmlns:a16="http://schemas.microsoft.com/office/drawing/2014/main" id="{E178B793-A984-C1DE-B27D-97E2F5F4C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317625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Generales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10670" name="Text Box 14">
            <a:extLst>
              <a:ext uri="{FF2B5EF4-FFF2-40B4-BE49-F238E27FC236}">
                <a16:creationId xmlns:a16="http://schemas.microsoft.com/office/drawing/2014/main" id="{EB3E9D91-4F17-83ED-6030-C67B09225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 E INFECCONES: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Signos y Síntomas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10671" name="Picture 15">
            <a:extLst>
              <a:ext uri="{FF2B5EF4-FFF2-40B4-BE49-F238E27FC236}">
                <a16:creationId xmlns:a16="http://schemas.microsoft.com/office/drawing/2014/main" id="{0FFA06D3-A16F-3798-206E-C87B3AF9B2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272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0672" name="Text Box 16">
            <a:extLst>
              <a:ext uri="{FF2B5EF4-FFF2-40B4-BE49-F238E27FC236}">
                <a16:creationId xmlns:a16="http://schemas.microsoft.com/office/drawing/2014/main" id="{B1075396-8C08-B84B-4F2E-C31F3DB5F9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27225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Dolor.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10673" name="Picture 17">
            <a:extLst>
              <a:ext uri="{FF2B5EF4-FFF2-40B4-BE49-F238E27FC236}">
                <a16:creationId xmlns:a16="http://schemas.microsoft.com/office/drawing/2014/main" id="{636A0C48-1881-2EF0-0E00-83588F0C6D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5384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0674" name="Text Box 18">
            <a:extLst>
              <a:ext uri="{FF2B5EF4-FFF2-40B4-BE49-F238E27FC236}">
                <a16:creationId xmlns:a16="http://schemas.microsoft.com/office/drawing/2014/main" id="{A357642A-5BE2-0888-1779-FABC1CD84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5384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Hemorragia.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10675" name="Picture 19">
            <a:extLst>
              <a:ext uri="{FF2B5EF4-FFF2-40B4-BE49-F238E27FC236}">
                <a16:creationId xmlns:a16="http://schemas.microsoft.com/office/drawing/2014/main" id="{C7E04D7B-5435-3428-B007-4525C38841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1480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0676" name="Text Box 20">
            <a:extLst>
              <a:ext uri="{FF2B5EF4-FFF2-40B4-BE49-F238E27FC236}">
                <a16:creationId xmlns:a16="http://schemas.microsoft.com/office/drawing/2014/main" id="{94069195-8DCB-EF30-1FFB-2003894F57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1480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Separación de los bordes.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10677" name="Picture 21">
            <a:extLst>
              <a:ext uri="{FF2B5EF4-FFF2-40B4-BE49-F238E27FC236}">
                <a16:creationId xmlns:a16="http://schemas.microsoft.com/office/drawing/2014/main" id="{F5C76F75-C8A9-A34A-DC29-AAA570B7AA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7607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0678" name="Text Box 22">
            <a:extLst>
              <a:ext uri="{FF2B5EF4-FFF2-40B4-BE49-F238E27FC236}">
                <a16:creationId xmlns:a16="http://schemas.microsoft.com/office/drawing/2014/main" id="{7087EEBA-DF2B-2E69-116F-C7F4C1C555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760788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Inflamación.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10679" name="Picture 23">
            <a:hlinkClick r:id="rId3" action="ppaction://hlinksldjump"/>
            <a:extLst>
              <a:ext uri="{FF2B5EF4-FFF2-40B4-BE49-F238E27FC236}">
                <a16:creationId xmlns:a16="http://schemas.microsoft.com/office/drawing/2014/main" id="{E6EF39F9-86B9-A872-10C7-274B6C321A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0680" name="Picture 24">
            <a:extLst>
              <a:ext uri="{FF2B5EF4-FFF2-40B4-BE49-F238E27FC236}">
                <a16:creationId xmlns:a16="http://schemas.microsoft.com/office/drawing/2014/main" id="{4E4E4EFD-5665-3C69-A26D-A4395A247D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0681" name="AutoShape 2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B43BB3EE-F7BE-FE69-E08E-3C6446CF3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682" name="AutoShape 2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481D3A2-1075-3F61-8E22-00833B2B2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683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CAF1C1C-0F02-A2F4-A66D-258AD5154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684" name="AutoShape 2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7420305-56D2-C1B7-3158-BA3D7A52F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685" name="AutoShape 2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832DCA9B-4189-BEE6-57B2-1EBA7974F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686" name="AutoShape 3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5E5316FE-21F2-A0BD-B17E-7FB69C833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687" name="AutoShape 3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38E71397-7E48-4A86-507E-1472C859B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0688" name="AutoShape 3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EA350BE-70F9-F128-620A-533374D63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10689" name="Picture 33">
            <a:extLst>
              <a:ext uri="{FF2B5EF4-FFF2-40B4-BE49-F238E27FC236}">
                <a16:creationId xmlns:a16="http://schemas.microsoft.com/office/drawing/2014/main" id="{112506B2-091F-5901-680B-4C8A1B28B4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419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0690" name="Text Box 34">
            <a:extLst>
              <a:ext uri="{FF2B5EF4-FFF2-40B4-BE49-F238E27FC236}">
                <a16:creationId xmlns:a16="http://schemas.microsoft.com/office/drawing/2014/main" id="{43E859B7-264C-6E90-9E38-9CEDCA68F0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4196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Descoloración.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10691" name="Picture 35">
            <a:extLst>
              <a:ext uri="{FF2B5EF4-FFF2-40B4-BE49-F238E27FC236}">
                <a16:creationId xmlns:a16="http://schemas.microsoft.com/office/drawing/2014/main" id="{7AA1B650-D27B-9A83-C909-6B1FECB2A6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1054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0692" name="Text Box 36">
            <a:extLst>
              <a:ext uri="{FF2B5EF4-FFF2-40B4-BE49-F238E27FC236}">
                <a16:creationId xmlns:a16="http://schemas.microsoft.com/office/drawing/2014/main" id="{0C8AAF5D-5278-F9E4-117D-76C2DCD2C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105400"/>
            <a:ext cx="77724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Sed.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710693" name="Picture 37">
            <a:extLst>
              <a:ext uri="{FF2B5EF4-FFF2-40B4-BE49-F238E27FC236}">
                <a16:creationId xmlns:a16="http://schemas.microsoft.com/office/drawing/2014/main" id="{56D30076-A6E4-1161-293D-DFE4AF8F1D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7388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10694" name="Text Box 38">
            <a:extLst>
              <a:ext uri="{FF2B5EF4-FFF2-40B4-BE49-F238E27FC236}">
                <a16:creationId xmlns:a16="http://schemas.microsoft.com/office/drawing/2014/main" id="{97CBE419-C346-4904-5715-ED403279D6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738813"/>
            <a:ext cx="7772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Shock.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grpSp>
        <p:nvGrpSpPr>
          <p:cNvPr id="710697" name="Group 41">
            <a:extLst>
              <a:ext uri="{FF2B5EF4-FFF2-40B4-BE49-F238E27FC236}">
                <a16:creationId xmlns:a16="http://schemas.microsoft.com/office/drawing/2014/main" id="{E1215E74-C88E-2ABA-B047-D92A426727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07038" y="2438400"/>
            <a:ext cx="3179762" cy="3421063"/>
            <a:chOff x="3421" y="1536"/>
            <a:chExt cx="2003" cy="2155"/>
          </a:xfrm>
        </p:grpSpPr>
        <p:sp>
          <p:nvSpPr>
            <p:cNvPr id="710696" name="AutoShape 40">
              <a:extLst>
                <a:ext uri="{FF2B5EF4-FFF2-40B4-BE49-F238E27FC236}">
                  <a16:creationId xmlns:a16="http://schemas.microsoft.com/office/drawing/2014/main" id="{1E3AB324-06D6-6073-4860-99F19B59BF3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21" y="1536"/>
              <a:ext cx="2003" cy="2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698" name="Freeform 42">
              <a:extLst>
                <a:ext uri="{FF2B5EF4-FFF2-40B4-BE49-F238E27FC236}">
                  <a16:creationId xmlns:a16="http://schemas.microsoft.com/office/drawing/2014/main" id="{73AF1198-A9B2-68B9-B697-06590C1FB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770"/>
              <a:ext cx="296" cy="949"/>
            </a:xfrm>
            <a:custGeom>
              <a:avLst/>
              <a:gdLst>
                <a:gd name="T0" fmla="*/ 543 w 592"/>
                <a:gd name="T1" fmla="*/ 96 h 1899"/>
                <a:gd name="T2" fmla="*/ 491 w 592"/>
                <a:gd name="T3" fmla="*/ 55 h 1899"/>
                <a:gd name="T4" fmla="*/ 464 w 592"/>
                <a:gd name="T5" fmla="*/ 9 h 1899"/>
                <a:gd name="T6" fmla="*/ 455 w 592"/>
                <a:gd name="T7" fmla="*/ 5 h 1899"/>
                <a:gd name="T8" fmla="*/ 444 w 592"/>
                <a:gd name="T9" fmla="*/ 0 h 1899"/>
                <a:gd name="T10" fmla="*/ 441 w 592"/>
                <a:gd name="T11" fmla="*/ 2 h 1899"/>
                <a:gd name="T12" fmla="*/ 441 w 592"/>
                <a:gd name="T13" fmla="*/ 5 h 1899"/>
                <a:gd name="T14" fmla="*/ 441 w 592"/>
                <a:gd name="T15" fmla="*/ 6 h 1899"/>
                <a:gd name="T16" fmla="*/ 442 w 592"/>
                <a:gd name="T17" fmla="*/ 34 h 1899"/>
                <a:gd name="T18" fmla="*/ 445 w 592"/>
                <a:gd name="T19" fmla="*/ 83 h 1899"/>
                <a:gd name="T20" fmla="*/ 437 w 592"/>
                <a:gd name="T21" fmla="*/ 132 h 1899"/>
                <a:gd name="T22" fmla="*/ 414 w 592"/>
                <a:gd name="T23" fmla="*/ 168 h 1899"/>
                <a:gd name="T24" fmla="*/ 369 w 592"/>
                <a:gd name="T25" fmla="*/ 201 h 1899"/>
                <a:gd name="T26" fmla="*/ 327 w 592"/>
                <a:gd name="T27" fmla="*/ 217 h 1899"/>
                <a:gd name="T28" fmla="*/ 267 w 592"/>
                <a:gd name="T29" fmla="*/ 233 h 1899"/>
                <a:gd name="T30" fmla="*/ 206 w 592"/>
                <a:gd name="T31" fmla="*/ 243 h 1899"/>
                <a:gd name="T32" fmla="*/ 166 w 592"/>
                <a:gd name="T33" fmla="*/ 246 h 1899"/>
                <a:gd name="T34" fmla="*/ 135 w 592"/>
                <a:gd name="T35" fmla="*/ 260 h 1899"/>
                <a:gd name="T36" fmla="*/ 108 w 592"/>
                <a:gd name="T37" fmla="*/ 284 h 1899"/>
                <a:gd name="T38" fmla="*/ 92 w 592"/>
                <a:gd name="T39" fmla="*/ 299 h 1899"/>
                <a:gd name="T40" fmla="*/ 72 w 592"/>
                <a:gd name="T41" fmla="*/ 318 h 1899"/>
                <a:gd name="T42" fmla="*/ 55 w 592"/>
                <a:gd name="T43" fmla="*/ 339 h 1899"/>
                <a:gd name="T44" fmla="*/ 26 w 592"/>
                <a:gd name="T45" fmla="*/ 393 h 1899"/>
                <a:gd name="T46" fmla="*/ 4 w 592"/>
                <a:gd name="T47" fmla="*/ 468 h 1899"/>
                <a:gd name="T48" fmla="*/ 10 w 592"/>
                <a:gd name="T49" fmla="*/ 589 h 1899"/>
                <a:gd name="T50" fmla="*/ 55 w 592"/>
                <a:gd name="T51" fmla="*/ 596 h 1899"/>
                <a:gd name="T52" fmla="*/ 145 w 592"/>
                <a:gd name="T53" fmla="*/ 658 h 1899"/>
                <a:gd name="T54" fmla="*/ 177 w 592"/>
                <a:gd name="T55" fmla="*/ 685 h 1899"/>
                <a:gd name="T56" fmla="*/ 193 w 592"/>
                <a:gd name="T57" fmla="*/ 759 h 1899"/>
                <a:gd name="T58" fmla="*/ 209 w 592"/>
                <a:gd name="T59" fmla="*/ 901 h 1899"/>
                <a:gd name="T60" fmla="*/ 210 w 592"/>
                <a:gd name="T61" fmla="*/ 973 h 1899"/>
                <a:gd name="T62" fmla="*/ 223 w 592"/>
                <a:gd name="T63" fmla="*/ 1054 h 1899"/>
                <a:gd name="T64" fmla="*/ 232 w 592"/>
                <a:gd name="T65" fmla="*/ 1136 h 1899"/>
                <a:gd name="T66" fmla="*/ 231 w 592"/>
                <a:gd name="T67" fmla="*/ 1170 h 1899"/>
                <a:gd name="T68" fmla="*/ 231 w 592"/>
                <a:gd name="T69" fmla="*/ 1195 h 1899"/>
                <a:gd name="T70" fmla="*/ 228 w 592"/>
                <a:gd name="T71" fmla="*/ 1220 h 1899"/>
                <a:gd name="T72" fmla="*/ 223 w 592"/>
                <a:gd name="T73" fmla="*/ 1291 h 1899"/>
                <a:gd name="T74" fmla="*/ 233 w 592"/>
                <a:gd name="T75" fmla="*/ 1381 h 1899"/>
                <a:gd name="T76" fmla="*/ 268 w 592"/>
                <a:gd name="T77" fmla="*/ 1430 h 1899"/>
                <a:gd name="T78" fmla="*/ 297 w 592"/>
                <a:gd name="T79" fmla="*/ 1442 h 1899"/>
                <a:gd name="T80" fmla="*/ 323 w 592"/>
                <a:gd name="T81" fmla="*/ 1451 h 1899"/>
                <a:gd name="T82" fmla="*/ 352 w 592"/>
                <a:gd name="T83" fmla="*/ 1487 h 1899"/>
                <a:gd name="T84" fmla="*/ 424 w 592"/>
                <a:gd name="T85" fmla="*/ 1564 h 1899"/>
                <a:gd name="T86" fmla="*/ 471 w 592"/>
                <a:gd name="T87" fmla="*/ 1606 h 1899"/>
                <a:gd name="T88" fmla="*/ 494 w 592"/>
                <a:gd name="T89" fmla="*/ 1662 h 1899"/>
                <a:gd name="T90" fmla="*/ 487 w 592"/>
                <a:gd name="T91" fmla="*/ 1756 h 1899"/>
                <a:gd name="T92" fmla="*/ 491 w 592"/>
                <a:gd name="T93" fmla="*/ 1857 h 1899"/>
                <a:gd name="T94" fmla="*/ 510 w 592"/>
                <a:gd name="T95" fmla="*/ 1879 h 1899"/>
                <a:gd name="T96" fmla="*/ 548 w 592"/>
                <a:gd name="T97" fmla="*/ 1890 h 1899"/>
                <a:gd name="T98" fmla="*/ 592 w 592"/>
                <a:gd name="T99" fmla="*/ 109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2" h="1899">
                  <a:moveTo>
                    <a:pt x="592" y="109"/>
                  </a:moveTo>
                  <a:lnTo>
                    <a:pt x="575" y="106"/>
                  </a:lnTo>
                  <a:lnTo>
                    <a:pt x="559" y="101"/>
                  </a:lnTo>
                  <a:lnTo>
                    <a:pt x="543" y="96"/>
                  </a:lnTo>
                  <a:lnTo>
                    <a:pt x="529" y="88"/>
                  </a:lnTo>
                  <a:lnTo>
                    <a:pt x="516" y="80"/>
                  </a:lnTo>
                  <a:lnTo>
                    <a:pt x="503" y="68"/>
                  </a:lnTo>
                  <a:lnTo>
                    <a:pt x="491" y="55"/>
                  </a:lnTo>
                  <a:lnTo>
                    <a:pt x="481" y="42"/>
                  </a:lnTo>
                  <a:lnTo>
                    <a:pt x="473" y="26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3" y="8"/>
                  </a:lnTo>
                  <a:lnTo>
                    <a:pt x="461" y="6"/>
                  </a:lnTo>
                  <a:lnTo>
                    <a:pt x="458" y="6"/>
                  </a:lnTo>
                  <a:lnTo>
                    <a:pt x="455" y="5"/>
                  </a:lnTo>
                  <a:lnTo>
                    <a:pt x="452" y="3"/>
                  </a:lnTo>
                  <a:lnTo>
                    <a:pt x="450" y="2"/>
                  </a:lnTo>
                  <a:lnTo>
                    <a:pt x="447" y="2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41" y="2"/>
                  </a:lnTo>
                  <a:lnTo>
                    <a:pt x="441" y="2"/>
                  </a:lnTo>
                  <a:lnTo>
                    <a:pt x="441" y="2"/>
                  </a:lnTo>
                  <a:lnTo>
                    <a:pt x="441" y="3"/>
                  </a:lnTo>
                  <a:lnTo>
                    <a:pt x="441" y="3"/>
                  </a:lnTo>
                  <a:lnTo>
                    <a:pt x="441" y="3"/>
                  </a:lnTo>
                  <a:lnTo>
                    <a:pt x="441" y="5"/>
                  </a:lnTo>
                  <a:lnTo>
                    <a:pt x="441" y="5"/>
                  </a:lnTo>
                  <a:lnTo>
                    <a:pt x="441" y="6"/>
                  </a:lnTo>
                  <a:lnTo>
                    <a:pt x="441" y="6"/>
                  </a:lnTo>
                  <a:lnTo>
                    <a:pt x="441" y="6"/>
                  </a:lnTo>
                  <a:lnTo>
                    <a:pt x="441" y="8"/>
                  </a:lnTo>
                  <a:lnTo>
                    <a:pt x="441" y="8"/>
                  </a:lnTo>
                  <a:lnTo>
                    <a:pt x="441" y="21"/>
                  </a:lnTo>
                  <a:lnTo>
                    <a:pt x="442" y="34"/>
                  </a:lnTo>
                  <a:lnTo>
                    <a:pt x="442" y="47"/>
                  </a:lnTo>
                  <a:lnTo>
                    <a:pt x="444" y="58"/>
                  </a:lnTo>
                  <a:lnTo>
                    <a:pt x="445" y="70"/>
                  </a:lnTo>
                  <a:lnTo>
                    <a:pt x="445" y="83"/>
                  </a:lnTo>
                  <a:lnTo>
                    <a:pt x="445" y="94"/>
                  </a:lnTo>
                  <a:lnTo>
                    <a:pt x="444" y="106"/>
                  </a:lnTo>
                  <a:lnTo>
                    <a:pt x="441" y="119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29" y="145"/>
                  </a:lnTo>
                  <a:lnTo>
                    <a:pt x="422" y="158"/>
                  </a:lnTo>
                  <a:lnTo>
                    <a:pt x="414" y="168"/>
                  </a:lnTo>
                  <a:lnTo>
                    <a:pt x="403" y="178"/>
                  </a:lnTo>
                  <a:lnTo>
                    <a:pt x="393" y="186"/>
                  </a:lnTo>
                  <a:lnTo>
                    <a:pt x="382" y="194"/>
                  </a:lnTo>
                  <a:lnTo>
                    <a:pt x="369" y="201"/>
                  </a:lnTo>
                  <a:lnTo>
                    <a:pt x="356" y="207"/>
                  </a:lnTo>
                  <a:lnTo>
                    <a:pt x="341" y="211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11" y="221"/>
                  </a:lnTo>
                  <a:lnTo>
                    <a:pt x="297" y="225"/>
                  </a:lnTo>
                  <a:lnTo>
                    <a:pt x="282" y="230"/>
                  </a:lnTo>
                  <a:lnTo>
                    <a:pt x="267" y="233"/>
                  </a:lnTo>
                  <a:lnTo>
                    <a:pt x="252" y="235"/>
                  </a:lnTo>
                  <a:lnTo>
                    <a:pt x="236" y="238"/>
                  </a:lnTo>
                  <a:lnTo>
                    <a:pt x="220" y="241"/>
                  </a:lnTo>
                  <a:lnTo>
                    <a:pt x="206" y="243"/>
                  </a:lnTo>
                  <a:lnTo>
                    <a:pt x="190" y="244"/>
                  </a:lnTo>
                  <a:lnTo>
                    <a:pt x="174" y="244"/>
                  </a:lnTo>
                  <a:lnTo>
                    <a:pt x="174" y="244"/>
                  </a:lnTo>
                  <a:lnTo>
                    <a:pt x="166" y="246"/>
                  </a:lnTo>
                  <a:lnTo>
                    <a:pt x="158" y="248"/>
                  </a:lnTo>
                  <a:lnTo>
                    <a:pt x="150" y="251"/>
                  </a:lnTo>
                  <a:lnTo>
                    <a:pt x="143" y="256"/>
                  </a:lnTo>
                  <a:lnTo>
                    <a:pt x="135" y="260"/>
                  </a:lnTo>
                  <a:lnTo>
                    <a:pt x="128" y="266"/>
                  </a:lnTo>
                  <a:lnTo>
                    <a:pt x="121" y="271"/>
                  </a:lnTo>
                  <a:lnTo>
                    <a:pt x="115" y="277"/>
                  </a:lnTo>
                  <a:lnTo>
                    <a:pt x="108" y="284"/>
                  </a:lnTo>
                  <a:lnTo>
                    <a:pt x="102" y="290"/>
                  </a:lnTo>
                  <a:lnTo>
                    <a:pt x="102" y="290"/>
                  </a:lnTo>
                  <a:lnTo>
                    <a:pt x="98" y="295"/>
                  </a:lnTo>
                  <a:lnTo>
                    <a:pt x="92" y="299"/>
                  </a:lnTo>
                  <a:lnTo>
                    <a:pt x="88" y="303"/>
                  </a:lnTo>
                  <a:lnTo>
                    <a:pt x="82" y="308"/>
                  </a:lnTo>
                  <a:lnTo>
                    <a:pt x="78" y="313"/>
                  </a:lnTo>
                  <a:lnTo>
                    <a:pt x="72" y="318"/>
                  </a:lnTo>
                  <a:lnTo>
                    <a:pt x="68" y="322"/>
                  </a:lnTo>
                  <a:lnTo>
                    <a:pt x="62" y="328"/>
                  </a:lnTo>
                  <a:lnTo>
                    <a:pt x="58" y="333"/>
                  </a:lnTo>
                  <a:lnTo>
                    <a:pt x="55" y="339"/>
                  </a:lnTo>
                  <a:lnTo>
                    <a:pt x="55" y="339"/>
                  </a:lnTo>
                  <a:lnTo>
                    <a:pt x="43" y="357"/>
                  </a:lnTo>
                  <a:lnTo>
                    <a:pt x="35" y="375"/>
                  </a:lnTo>
                  <a:lnTo>
                    <a:pt x="26" y="393"/>
                  </a:lnTo>
                  <a:lnTo>
                    <a:pt x="19" y="411"/>
                  </a:lnTo>
                  <a:lnTo>
                    <a:pt x="13" y="430"/>
                  </a:lnTo>
                  <a:lnTo>
                    <a:pt x="7" y="449"/>
                  </a:lnTo>
                  <a:lnTo>
                    <a:pt x="4" y="468"/>
                  </a:lnTo>
                  <a:lnTo>
                    <a:pt x="1" y="488"/>
                  </a:lnTo>
                  <a:lnTo>
                    <a:pt x="0" y="508"/>
                  </a:lnTo>
                  <a:lnTo>
                    <a:pt x="0" y="529"/>
                  </a:lnTo>
                  <a:lnTo>
                    <a:pt x="10" y="589"/>
                  </a:lnTo>
                  <a:lnTo>
                    <a:pt x="10" y="589"/>
                  </a:lnTo>
                  <a:lnTo>
                    <a:pt x="20" y="584"/>
                  </a:lnTo>
                  <a:lnTo>
                    <a:pt x="36" y="587"/>
                  </a:lnTo>
                  <a:lnTo>
                    <a:pt x="55" y="596"/>
                  </a:lnTo>
                  <a:lnTo>
                    <a:pt x="78" y="609"/>
                  </a:lnTo>
                  <a:lnTo>
                    <a:pt x="101" y="626"/>
                  </a:lnTo>
                  <a:lnTo>
                    <a:pt x="124" y="642"/>
                  </a:lnTo>
                  <a:lnTo>
                    <a:pt x="145" y="658"/>
                  </a:lnTo>
                  <a:lnTo>
                    <a:pt x="161" y="672"/>
                  </a:lnTo>
                  <a:lnTo>
                    <a:pt x="173" y="681"/>
                  </a:lnTo>
                  <a:lnTo>
                    <a:pt x="177" y="685"/>
                  </a:lnTo>
                  <a:lnTo>
                    <a:pt x="177" y="685"/>
                  </a:lnTo>
                  <a:lnTo>
                    <a:pt x="180" y="690"/>
                  </a:lnTo>
                  <a:lnTo>
                    <a:pt x="183" y="704"/>
                  </a:lnTo>
                  <a:lnTo>
                    <a:pt x="187" y="728"/>
                  </a:lnTo>
                  <a:lnTo>
                    <a:pt x="193" y="759"/>
                  </a:lnTo>
                  <a:lnTo>
                    <a:pt x="197" y="793"/>
                  </a:lnTo>
                  <a:lnTo>
                    <a:pt x="203" y="831"/>
                  </a:lnTo>
                  <a:lnTo>
                    <a:pt x="206" y="867"/>
                  </a:lnTo>
                  <a:lnTo>
                    <a:pt x="209" y="901"/>
                  </a:lnTo>
                  <a:lnTo>
                    <a:pt x="210" y="930"/>
                  </a:lnTo>
                  <a:lnTo>
                    <a:pt x="209" y="952"/>
                  </a:lnTo>
                  <a:lnTo>
                    <a:pt x="209" y="952"/>
                  </a:lnTo>
                  <a:lnTo>
                    <a:pt x="210" y="973"/>
                  </a:lnTo>
                  <a:lnTo>
                    <a:pt x="213" y="994"/>
                  </a:lnTo>
                  <a:lnTo>
                    <a:pt x="216" y="1014"/>
                  </a:lnTo>
                  <a:lnTo>
                    <a:pt x="220" y="1034"/>
                  </a:lnTo>
                  <a:lnTo>
                    <a:pt x="223" y="1054"/>
                  </a:lnTo>
                  <a:lnTo>
                    <a:pt x="226" y="1074"/>
                  </a:lnTo>
                  <a:lnTo>
                    <a:pt x="229" y="1095"/>
                  </a:lnTo>
                  <a:lnTo>
                    <a:pt x="231" y="1116"/>
                  </a:lnTo>
                  <a:lnTo>
                    <a:pt x="232" y="1136"/>
                  </a:lnTo>
                  <a:lnTo>
                    <a:pt x="232" y="1157"/>
                  </a:lnTo>
                  <a:lnTo>
                    <a:pt x="232" y="1157"/>
                  </a:lnTo>
                  <a:lnTo>
                    <a:pt x="231" y="1162"/>
                  </a:lnTo>
                  <a:lnTo>
                    <a:pt x="231" y="1170"/>
                  </a:lnTo>
                  <a:lnTo>
                    <a:pt x="231" y="1175"/>
                  </a:lnTo>
                  <a:lnTo>
                    <a:pt x="231" y="1182"/>
                  </a:lnTo>
                  <a:lnTo>
                    <a:pt x="231" y="1188"/>
                  </a:lnTo>
                  <a:lnTo>
                    <a:pt x="231" y="1195"/>
                  </a:lnTo>
                  <a:lnTo>
                    <a:pt x="229" y="1201"/>
                  </a:lnTo>
                  <a:lnTo>
                    <a:pt x="229" y="1208"/>
                  </a:lnTo>
                  <a:lnTo>
                    <a:pt x="229" y="1214"/>
                  </a:lnTo>
                  <a:lnTo>
                    <a:pt x="228" y="1220"/>
                  </a:lnTo>
                  <a:lnTo>
                    <a:pt x="228" y="1220"/>
                  </a:lnTo>
                  <a:lnTo>
                    <a:pt x="226" y="1243"/>
                  </a:lnTo>
                  <a:lnTo>
                    <a:pt x="223" y="1266"/>
                  </a:lnTo>
                  <a:lnTo>
                    <a:pt x="223" y="1291"/>
                  </a:lnTo>
                  <a:lnTo>
                    <a:pt x="223" y="1315"/>
                  </a:lnTo>
                  <a:lnTo>
                    <a:pt x="225" y="1338"/>
                  </a:lnTo>
                  <a:lnTo>
                    <a:pt x="228" y="1361"/>
                  </a:lnTo>
                  <a:lnTo>
                    <a:pt x="233" y="1381"/>
                  </a:lnTo>
                  <a:lnTo>
                    <a:pt x="242" y="1402"/>
                  </a:lnTo>
                  <a:lnTo>
                    <a:pt x="254" y="1417"/>
                  </a:lnTo>
                  <a:lnTo>
                    <a:pt x="268" y="1430"/>
                  </a:lnTo>
                  <a:lnTo>
                    <a:pt x="268" y="1430"/>
                  </a:lnTo>
                  <a:lnTo>
                    <a:pt x="275" y="1435"/>
                  </a:lnTo>
                  <a:lnTo>
                    <a:pt x="282" y="1438"/>
                  </a:lnTo>
                  <a:lnTo>
                    <a:pt x="290" y="1439"/>
                  </a:lnTo>
                  <a:lnTo>
                    <a:pt x="297" y="1442"/>
                  </a:lnTo>
                  <a:lnTo>
                    <a:pt x="303" y="1443"/>
                  </a:lnTo>
                  <a:lnTo>
                    <a:pt x="310" y="1445"/>
                  </a:lnTo>
                  <a:lnTo>
                    <a:pt x="317" y="1448"/>
                  </a:lnTo>
                  <a:lnTo>
                    <a:pt x="323" y="1451"/>
                  </a:lnTo>
                  <a:lnTo>
                    <a:pt x="327" y="1455"/>
                  </a:lnTo>
                  <a:lnTo>
                    <a:pt x="331" y="1459"/>
                  </a:lnTo>
                  <a:lnTo>
                    <a:pt x="331" y="1459"/>
                  </a:lnTo>
                  <a:lnTo>
                    <a:pt x="352" y="1487"/>
                  </a:lnTo>
                  <a:lnTo>
                    <a:pt x="370" y="1511"/>
                  </a:lnTo>
                  <a:lnTo>
                    <a:pt x="389" y="1531"/>
                  </a:lnTo>
                  <a:lnTo>
                    <a:pt x="406" y="1549"/>
                  </a:lnTo>
                  <a:lnTo>
                    <a:pt x="424" y="1564"/>
                  </a:lnTo>
                  <a:lnTo>
                    <a:pt x="438" y="1577"/>
                  </a:lnTo>
                  <a:lnTo>
                    <a:pt x="451" y="1588"/>
                  </a:lnTo>
                  <a:lnTo>
                    <a:pt x="463" y="1598"/>
                  </a:lnTo>
                  <a:lnTo>
                    <a:pt x="471" y="1606"/>
                  </a:lnTo>
                  <a:lnTo>
                    <a:pt x="477" y="1615"/>
                  </a:lnTo>
                  <a:lnTo>
                    <a:pt x="477" y="1615"/>
                  </a:lnTo>
                  <a:lnTo>
                    <a:pt x="488" y="1639"/>
                  </a:lnTo>
                  <a:lnTo>
                    <a:pt x="494" y="1662"/>
                  </a:lnTo>
                  <a:lnTo>
                    <a:pt x="496" y="1687"/>
                  </a:lnTo>
                  <a:lnTo>
                    <a:pt x="494" y="1710"/>
                  </a:lnTo>
                  <a:lnTo>
                    <a:pt x="491" y="1733"/>
                  </a:lnTo>
                  <a:lnTo>
                    <a:pt x="487" y="1756"/>
                  </a:lnTo>
                  <a:lnTo>
                    <a:pt x="484" y="1781"/>
                  </a:lnTo>
                  <a:lnTo>
                    <a:pt x="483" y="1805"/>
                  </a:lnTo>
                  <a:lnTo>
                    <a:pt x="484" y="1830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96" y="1866"/>
                  </a:lnTo>
                  <a:lnTo>
                    <a:pt x="503" y="1873"/>
                  </a:lnTo>
                  <a:lnTo>
                    <a:pt x="510" y="1879"/>
                  </a:lnTo>
                  <a:lnTo>
                    <a:pt x="519" y="1883"/>
                  </a:lnTo>
                  <a:lnTo>
                    <a:pt x="527" y="1886"/>
                  </a:lnTo>
                  <a:lnTo>
                    <a:pt x="537" y="1889"/>
                  </a:lnTo>
                  <a:lnTo>
                    <a:pt x="548" y="1890"/>
                  </a:lnTo>
                  <a:lnTo>
                    <a:pt x="556" y="1893"/>
                  </a:lnTo>
                  <a:lnTo>
                    <a:pt x="565" y="1896"/>
                  </a:lnTo>
                  <a:lnTo>
                    <a:pt x="572" y="1899"/>
                  </a:lnTo>
                  <a:lnTo>
                    <a:pt x="592" y="109"/>
                  </a:lnTo>
                  <a:lnTo>
                    <a:pt x="592" y="109"/>
                  </a:lnTo>
                  <a:close/>
                </a:path>
              </a:pathLst>
            </a:custGeom>
            <a:solidFill>
              <a:srgbClr val="001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699" name="Freeform 43">
              <a:extLst>
                <a:ext uri="{FF2B5EF4-FFF2-40B4-BE49-F238E27FC236}">
                  <a16:creationId xmlns:a16="http://schemas.microsoft.com/office/drawing/2014/main" id="{BB7196B0-9644-B83B-67A3-7C85796EC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1890"/>
              <a:ext cx="938" cy="357"/>
            </a:xfrm>
            <a:custGeom>
              <a:avLst/>
              <a:gdLst>
                <a:gd name="T0" fmla="*/ 1794 w 1875"/>
                <a:gd name="T1" fmla="*/ 86 h 715"/>
                <a:gd name="T2" fmla="*/ 1737 w 1875"/>
                <a:gd name="T3" fmla="*/ 30 h 715"/>
                <a:gd name="T4" fmla="*/ 1683 w 1875"/>
                <a:gd name="T5" fmla="*/ 14 h 715"/>
                <a:gd name="T6" fmla="*/ 1610 w 1875"/>
                <a:gd name="T7" fmla="*/ 0 h 715"/>
                <a:gd name="T8" fmla="*/ 1433 w 1875"/>
                <a:gd name="T9" fmla="*/ 56 h 715"/>
                <a:gd name="T10" fmla="*/ 1378 w 1875"/>
                <a:gd name="T11" fmla="*/ 88 h 715"/>
                <a:gd name="T12" fmla="*/ 1329 w 1875"/>
                <a:gd name="T13" fmla="*/ 128 h 715"/>
                <a:gd name="T14" fmla="*/ 1283 w 1875"/>
                <a:gd name="T15" fmla="*/ 148 h 715"/>
                <a:gd name="T16" fmla="*/ 1204 w 1875"/>
                <a:gd name="T17" fmla="*/ 170 h 715"/>
                <a:gd name="T18" fmla="*/ 962 w 1875"/>
                <a:gd name="T19" fmla="*/ 256 h 715"/>
                <a:gd name="T20" fmla="*/ 806 w 1875"/>
                <a:gd name="T21" fmla="*/ 275 h 715"/>
                <a:gd name="T22" fmla="*/ 712 w 1875"/>
                <a:gd name="T23" fmla="*/ 300 h 715"/>
                <a:gd name="T24" fmla="*/ 621 w 1875"/>
                <a:gd name="T25" fmla="*/ 341 h 715"/>
                <a:gd name="T26" fmla="*/ 531 w 1875"/>
                <a:gd name="T27" fmla="*/ 369 h 715"/>
                <a:gd name="T28" fmla="*/ 440 w 1875"/>
                <a:gd name="T29" fmla="*/ 392 h 715"/>
                <a:gd name="T30" fmla="*/ 420 w 1875"/>
                <a:gd name="T31" fmla="*/ 393 h 715"/>
                <a:gd name="T32" fmla="*/ 368 w 1875"/>
                <a:gd name="T33" fmla="*/ 392 h 715"/>
                <a:gd name="T34" fmla="*/ 346 w 1875"/>
                <a:gd name="T35" fmla="*/ 383 h 715"/>
                <a:gd name="T36" fmla="*/ 290 w 1875"/>
                <a:gd name="T37" fmla="*/ 370 h 715"/>
                <a:gd name="T38" fmla="*/ 218 w 1875"/>
                <a:gd name="T39" fmla="*/ 376 h 715"/>
                <a:gd name="T40" fmla="*/ 111 w 1875"/>
                <a:gd name="T41" fmla="*/ 402 h 715"/>
                <a:gd name="T42" fmla="*/ 124 w 1875"/>
                <a:gd name="T43" fmla="*/ 422 h 715"/>
                <a:gd name="T44" fmla="*/ 195 w 1875"/>
                <a:gd name="T45" fmla="*/ 425 h 715"/>
                <a:gd name="T46" fmla="*/ 227 w 1875"/>
                <a:gd name="T47" fmla="*/ 444 h 715"/>
                <a:gd name="T48" fmla="*/ 160 w 1875"/>
                <a:gd name="T49" fmla="*/ 457 h 715"/>
                <a:gd name="T50" fmla="*/ 94 w 1875"/>
                <a:gd name="T51" fmla="*/ 468 h 715"/>
                <a:gd name="T52" fmla="*/ 6 w 1875"/>
                <a:gd name="T53" fmla="*/ 506 h 715"/>
                <a:gd name="T54" fmla="*/ 51 w 1875"/>
                <a:gd name="T55" fmla="*/ 519 h 715"/>
                <a:gd name="T56" fmla="*/ 130 w 1875"/>
                <a:gd name="T57" fmla="*/ 509 h 715"/>
                <a:gd name="T58" fmla="*/ 172 w 1875"/>
                <a:gd name="T59" fmla="*/ 509 h 715"/>
                <a:gd name="T60" fmla="*/ 147 w 1875"/>
                <a:gd name="T61" fmla="*/ 514 h 715"/>
                <a:gd name="T62" fmla="*/ 104 w 1875"/>
                <a:gd name="T63" fmla="*/ 535 h 715"/>
                <a:gd name="T64" fmla="*/ 32 w 1875"/>
                <a:gd name="T65" fmla="*/ 566 h 715"/>
                <a:gd name="T66" fmla="*/ 2 w 1875"/>
                <a:gd name="T67" fmla="*/ 602 h 715"/>
                <a:gd name="T68" fmla="*/ 32 w 1875"/>
                <a:gd name="T69" fmla="*/ 608 h 715"/>
                <a:gd name="T70" fmla="*/ 114 w 1875"/>
                <a:gd name="T71" fmla="*/ 582 h 715"/>
                <a:gd name="T72" fmla="*/ 193 w 1875"/>
                <a:gd name="T73" fmla="*/ 558 h 715"/>
                <a:gd name="T74" fmla="*/ 134 w 1875"/>
                <a:gd name="T75" fmla="*/ 595 h 715"/>
                <a:gd name="T76" fmla="*/ 52 w 1875"/>
                <a:gd name="T77" fmla="*/ 654 h 715"/>
                <a:gd name="T78" fmla="*/ 71 w 1875"/>
                <a:gd name="T79" fmla="*/ 677 h 715"/>
                <a:gd name="T80" fmla="*/ 147 w 1875"/>
                <a:gd name="T81" fmla="*/ 641 h 715"/>
                <a:gd name="T82" fmla="*/ 224 w 1875"/>
                <a:gd name="T83" fmla="*/ 604 h 715"/>
                <a:gd name="T84" fmla="*/ 182 w 1875"/>
                <a:gd name="T85" fmla="*/ 637 h 715"/>
                <a:gd name="T86" fmla="*/ 120 w 1875"/>
                <a:gd name="T87" fmla="*/ 696 h 715"/>
                <a:gd name="T88" fmla="*/ 178 w 1875"/>
                <a:gd name="T89" fmla="*/ 693 h 715"/>
                <a:gd name="T90" fmla="*/ 253 w 1875"/>
                <a:gd name="T91" fmla="*/ 651 h 715"/>
                <a:gd name="T92" fmla="*/ 332 w 1875"/>
                <a:gd name="T93" fmla="*/ 614 h 715"/>
                <a:gd name="T94" fmla="*/ 405 w 1875"/>
                <a:gd name="T95" fmla="*/ 558 h 715"/>
                <a:gd name="T96" fmla="*/ 545 w 1875"/>
                <a:gd name="T97" fmla="*/ 537 h 715"/>
                <a:gd name="T98" fmla="*/ 610 w 1875"/>
                <a:gd name="T99" fmla="*/ 537 h 715"/>
                <a:gd name="T100" fmla="*/ 666 w 1875"/>
                <a:gd name="T101" fmla="*/ 537 h 715"/>
                <a:gd name="T102" fmla="*/ 737 w 1875"/>
                <a:gd name="T103" fmla="*/ 533 h 715"/>
                <a:gd name="T104" fmla="*/ 848 w 1875"/>
                <a:gd name="T105" fmla="*/ 523 h 715"/>
                <a:gd name="T106" fmla="*/ 910 w 1875"/>
                <a:gd name="T107" fmla="*/ 509 h 715"/>
                <a:gd name="T108" fmla="*/ 1016 w 1875"/>
                <a:gd name="T109" fmla="*/ 457 h 715"/>
                <a:gd name="T110" fmla="*/ 1078 w 1875"/>
                <a:gd name="T111" fmla="*/ 438 h 715"/>
                <a:gd name="T112" fmla="*/ 1172 w 1875"/>
                <a:gd name="T113" fmla="*/ 428 h 715"/>
                <a:gd name="T114" fmla="*/ 1300 w 1875"/>
                <a:gd name="T115" fmla="*/ 389 h 715"/>
                <a:gd name="T116" fmla="*/ 1420 w 1875"/>
                <a:gd name="T117" fmla="*/ 326 h 715"/>
                <a:gd name="T118" fmla="*/ 1437 w 1875"/>
                <a:gd name="T119" fmla="*/ 317 h 715"/>
                <a:gd name="T120" fmla="*/ 1529 w 1875"/>
                <a:gd name="T121" fmla="*/ 301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75" h="715">
                  <a:moveTo>
                    <a:pt x="1875" y="180"/>
                  </a:moveTo>
                  <a:lnTo>
                    <a:pt x="1865" y="170"/>
                  </a:lnTo>
                  <a:lnTo>
                    <a:pt x="1853" y="158"/>
                  </a:lnTo>
                  <a:lnTo>
                    <a:pt x="1843" y="147"/>
                  </a:lnTo>
                  <a:lnTo>
                    <a:pt x="1832" y="135"/>
                  </a:lnTo>
                  <a:lnTo>
                    <a:pt x="1822" y="124"/>
                  </a:lnTo>
                  <a:lnTo>
                    <a:pt x="1813" y="112"/>
                  </a:lnTo>
                  <a:lnTo>
                    <a:pt x="1803" y="99"/>
                  </a:lnTo>
                  <a:lnTo>
                    <a:pt x="1794" y="86"/>
                  </a:lnTo>
                  <a:lnTo>
                    <a:pt x="1786" y="73"/>
                  </a:lnTo>
                  <a:lnTo>
                    <a:pt x="1777" y="60"/>
                  </a:lnTo>
                  <a:lnTo>
                    <a:pt x="1777" y="60"/>
                  </a:lnTo>
                  <a:lnTo>
                    <a:pt x="1771" y="55"/>
                  </a:lnTo>
                  <a:lnTo>
                    <a:pt x="1766" y="47"/>
                  </a:lnTo>
                  <a:lnTo>
                    <a:pt x="1760" y="43"/>
                  </a:lnTo>
                  <a:lnTo>
                    <a:pt x="1753" y="39"/>
                  </a:lnTo>
                  <a:lnTo>
                    <a:pt x="1744" y="34"/>
                  </a:lnTo>
                  <a:lnTo>
                    <a:pt x="1737" y="30"/>
                  </a:lnTo>
                  <a:lnTo>
                    <a:pt x="1728" y="27"/>
                  </a:lnTo>
                  <a:lnTo>
                    <a:pt x="1719" y="24"/>
                  </a:lnTo>
                  <a:lnTo>
                    <a:pt x="1711" y="23"/>
                  </a:lnTo>
                  <a:lnTo>
                    <a:pt x="1702" y="20"/>
                  </a:lnTo>
                  <a:lnTo>
                    <a:pt x="1702" y="20"/>
                  </a:lnTo>
                  <a:lnTo>
                    <a:pt x="1696" y="19"/>
                  </a:lnTo>
                  <a:lnTo>
                    <a:pt x="1692" y="17"/>
                  </a:lnTo>
                  <a:lnTo>
                    <a:pt x="1686" y="16"/>
                  </a:lnTo>
                  <a:lnTo>
                    <a:pt x="1683" y="14"/>
                  </a:lnTo>
                  <a:lnTo>
                    <a:pt x="1679" y="13"/>
                  </a:lnTo>
                  <a:lnTo>
                    <a:pt x="1675" y="11"/>
                  </a:lnTo>
                  <a:lnTo>
                    <a:pt x="1670" y="10"/>
                  </a:lnTo>
                  <a:lnTo>
                    <a:pt x="1666" y="7"/>
                  </a:lnTo>
                  <a:lnTo>
                    <a:pt x="1660" y="6"/>
                  </a:lnTo>
                  <a:lnTo>
                    <a:pt x="1655" y="4"/>
                  </a:lnTo>
                  <a:lnTo>
                    <a:pt x="1655" y="4"/>
                  </a:lnTo>
                  <a:lnTo>
                    <a:pt x="1633" y="1"/>
                  </a:lnTo>
                  <a:lnTo>
                    <a:pt x="1610" y="0"/>
                  </a:lnTo>
                  <a:lnTo>
                    <a:pt x="1588" y="1"/>
                  </a:lnTo>
                  <a:lnTo>
                    <a:pt x="1565" y="4"/>
                  </a:lnTo>
                  <a:lnTo>
                    <a:pt x="1542" y="10"/>
                  </a:lnTo>
                  <a:lnTo>
                    <a:pt x="1521" y="17"/>
                  </a:lnTo>
                  <a:lnTo>
                    <a:pt x="1499" y="24"/>
                  </a:lnTo>
                  <a:lnTo>
                    <a:pt x="1477" y="33"/>
                  </a:lnTo>
                  <a:lnTo>
                    <a:pt x="1459" y="42"/>
                  </a:lnTo>
                  <a:lnTo>
                    <a:pt x="1441" y="49"/>
                  </a:lnTo>
                  <a:lnTo>
                    <a:pt x="1433" y="56"/>
                  </a:lnTo>
                  <a:lnTo>
                    <a:pt x="1433" y="56"/>
                  </a:lnTo>
                  <a:lnTo>
                    <a:pt x="1424" y="59"/>
                  </a:lnTo>
                  <a:lnTo>
                    <a:pt x="1417" y="63"/>
                  </a:lnTo>
                  <a:lnTo>
                    <a:pt x="1410" y="66"/>
                  </a:lnTo>
                  <a:lnTo>
                    <a:pt x="1402" y="70"/>
                  </a:lnTo>
                  <a:lnTo>
                    <a:pt x="1397" y="75"/>
                  </a:lnTo>
                  <a:lnTo>
                    <a:pt x="1389" y="78"/>
                  </a:lnTo>
                  <a:lnTo>
                    <a:pt x="1384" y="83"/>
                  </a:lnTo>
                  <a:lnTo>
                    <a:pt x="1378" y="88"/>
                  </a:lnTo>
                  <a:lnTo>
                    <a:pt x="1372" y="92"/>
                  </a:lnTo>
                  <a:lnTo>
                    <a:pt x="1366" y="96"/>
                  </a:lnTo>
                  <a:lnTo>
                    <a:pt x="1366" y="96"/>
                  </a:lnTo>
                  <a:lnTo>
                    <a:pt x="1361" y="104"/>
                  </a:lnTo>
                  <a:lnTo>
                    <a:pt x="1353" y="108"/>
                  </a:lnTo>
                  <a:lnTo>
                    <a:pt x="1348" y="114"/>
                  </a:lnTo>
                  <a:lnTo>
                    <a:pt x="1342" y="119"/>
                  </a:lnTo>
                  <a:lnTo>
                    <a:pt x="1336" y="124"/>
                  </a:lnTo>
                  <a:lnTo>
                    <a:pt x="1329" y="128"/>
                  </a:lnTo>
                  <a:lnTo>
                    <a:pt x="1323" y="132"/>
                  </a:lnTo>
                  <a:lnTo>
                    <a:pt x="1316" y="137"/>
                  </a:lnTo>
                  <a:lnTo>
                    <a:pt x="1309" y="140"/>
                  </a:lnTo>
                  <a:lnTo>
                    <a:pt x="1302" y="142"/>
                  </a:lnTo>
                  <a:lnTo>
                    <a:pt x="1302" y="142"/>
                  </a:lnTo>
                  <a:lnTo>
                    <a:pt x="1297" y="144"/>
                  </a:lnTo>
                  <a:lnTo>
                    <a:pt x="1293" y="145"/>
                  </a:lnTo>
                  <a:lnTo>
                    <a:pt x="1289" y="147"/>
                  </a:lnTo>
                  <a:lnTo>
                    <a:pt x="1283" y="148"/>
                  </a:lnTo>
                  <a:lnTo>
                    <a:pt x="1279" y="148"/>
                  </a:lnTo>
                  <a:lnTo>
                    <a:pt x="1274" y="150"/>
                  </a:lnTo>
                  <a:lnTo>
                    <a:pt x="1268" y="151"/>
                  </a:lnTo>
                  <a:lnTo>
                    <a:pt x="1264" y="151"/>
                  </a:lnTo>
                  <a:lnTo>
                    <a:pt x="1260" y="153"/>
                  </a:lnTo>
                  <a:lnTo>
                    <a:pt x="1255" y="154"/>
                  </a:lnTo>
                  <a:lnTo>
                    <a:pt x="1255" y="154"/>
                  </a:lnTo>
                  <a:lnTo>
                    <a:pt x="1230" y="161"/>
                  </a:lnTo>
                  <a:lnTo>
                    <a:pt x="1204" y="170"/>
                  </a:lnTo>
                  <a:lnTo>
                    <a:pt x="1175" y="181"/>
                  </a:lnTo>
                  <a:lnTo>
                    <a:pt x="1146" y="193"/>
                  </a:lnTo>
                  <a:lnTo>
                    <a:pt x="1114" y="204"/>
                  </a:lnTo>
                  <a:lnTo>
                    <a:pt x="1084" y="217"/>
                  </a:lnTo>
                  <a:lnTo>
                    <a:pt x="1052" y="229"/>
                  </a:lnTo>
                  <a:lnTo>
                    <a:pt x="1022" y="240"/>
                  </a:lnTo>
                  <a:lnTo>
                    <a:pt x="992" y="249"/>
                  </a:lnTo>
                  <a:lnTo>
                    <a:pt x="962" y="256"/>
                  </a:lnTo>
                  <a:lnTo>
                    <a:pt x="962" y="256"/>
                  </a:lnTo>
                  <a:lnTo>
                    <a:pt x="956" y="256"/>
                  </a:lnTo>
                  <a:lnTo>
                    <a:pt x="946" y="258"/>
                  </a:lnTo>
                  <a:lnTo>
                    <a:pt x="931" y="259"/>
                  </a:lnTo>
                  <a:lnTo>
                    <a:pt x="913" y="261"/>
                  </a:lnTo>
                  <a:lnTo>
                    <a:pt x="894" y="262"/>
                  </a:lnTo>
                  <a:lnTo>
                    <a:pt x="872" y="264"/>
                  </a:lnTo>
                  <a:lnTo>
                    <a:pt x="849" y="266"/>
                  </a:lnTo>
                  <a:lnTo>
                    <a:pt x="827" y="271"/>
                  </a:lnTo>
                  <a:lnTo>
                    <a:pt x="806" y="275"/>
                  </a:lnTo>
                  <a:lnTo>
                    <a:pt x="787" y="279"/>
                  </a:lnTo>
                  <a:lnTo>
                    <a:pt x="787" y="279"/>
                  </a:lnTo>
                  <a:lnTo>
                    <a:pt x="777" y="282"/>
                  </a:lnTo>
                  <a:lnTo>
                    <a:pt x="768" y="284"/>
                  </a:lnTo>
                  <a:lnTo>
                    <a:pt x="758" y="287"/>
                  </a:lnTo>
                  <a:lnTo>
                    <a:pt x="747" y="289"/>
                  </a:lnTo>
                  <a:lnTo>
                    <a:pt x="735" y="292"/>
                  </a:lnTo>
                  <a:lnTo>
                    <a:pt x="724" y="295"/>
                  </a:lnTo>
                  <a:lnTo>
                    <a:pt x="712" y="300"/>
                  </a:lnTo>
                  <a:lnTo>
                    <a:pt x="698" y="305"/>
                  </a:lnTo>
                  <a:lnTo>
                    <a:pt x="685" y="311"/>
                  </a:lnTo>
                  <a:lnTo>
                    <a:pt x="669" y="320"/>
                  </a:lnTo>
                  <a:lnTo>
                    <a:pt x="669" y="320"/>
                  </a:lnTo>
                  <a:lnTo>
                    <a:pt x="660" y="324"/>
                  </a:lnTo>
                  <a:lnTo>
                    <a:pt x="652" y="328"/>
                  </a:lnTo>
                  <a:lnTo>
                    <a:pt x="642" y="333"/>
                  </a:lnTo>
                  <a:lnTo>
                    <a:pt x="632" y="337"/>
                  </a:lnTo>
                  <a:lnTo>
                    <a:pt x="621" y="341"/>
                  </a:lnTo>
                  <a:lnTo>
                    <a:pt x="610" y="344"/>
                  </a:lnTo>
                  <a:lnTo>
                    <a:pt x="600" y="349"/>
                  </a:lnTo>
                  <a:lnTo>
                    <a:pt x="590" y="351"/>
                  </a:lnTo>
                  <a:lnTo>
                    <a:pt x="580" y="354"/>
                  </a:lnTo>
                  <a:lnTo>
                    <a:pt x="571" y="357"/>
                  </a:lnTo>
                  <a:lnTo>
                    <a:pt x="571" y="357"/>
                  </a:lnTo>
                  <a:lnTo>
                    <a:pt x="557" y="362"/>
                  </a:lnTo>
                  <a:lnTo>
                    <a:pt x="544" y="366"/>
                  </a:lnTo>
                  <a:lnTo>
                    <a:pt x="531" y="369"/>
                  </a:lnTo>
                  <a:lnTo>
                    <a:pt x="518" y="372"/>
                  </a:lnTo>
                  <a:lnTo>
                    <a:pt x="506" y="376"/>
                  </a:lnTo>
                  <a:lnTo>
                    <a:pt x="493" y="379"/>
                  </a:lnTo>
                  <a:lnTo>
                    <a:pt x="480" y="382"/>
                  </a:lnTo>
                  <a:lnTo>
                    <a:pt x="467" y="385"/>
                  </a:lnTo>
                  <a:lnTo>
                    <a:pt x="454" y="388"/>
                  </a:lnTo>
                  <a:lnTo>
                    <a:pt x="441" y="392"/>
                  </a:lnTo>
                  <a:lnTo>
                    <a:pt x="441" y="392"/>
                  </a:lnTo>
                  <a:lnTo>
                    <a:pt x="440" y="392"/>
                  </a:lnTo>
                  <a:lnTo>
                    <a:pt x="438" y="392"/>
                  </a:lnTo>
                  <a:lnTo>
                    <a:pt x="437" y="392"/>
                  </a:lnTo>
                  <a:lnTo>
                    <a:pt x="433" y="393"/>
                  </a:lnTo>
                  <a:lnTo>
                    <a:pt x="430" y="393"/>
                  </a:lnTo>
                  <a:lnTo>
                    <a:pt x="427" y="393"/>
                  </a:lnTo>
                  <a:lnTo>
                    <a:pt x="424" y="393"/>
                  </a:lnTo>
                  <a:lnTo>
                    <a:pt x="423" y="393"/>
                  </a:lnTo>
                  <a:lnTo>
                    <a:pt x="421" y="393"/>
                  </a:lnTo>
                  <a:lnTo>
                    <a:pt x="420" y="393"/>
                  </a:lnTo>
                  <a:lnTo>
                    <a:pt x="420" y="393"/>
                  </a:lnTo>
                  <a:lnTo>
                    <a:pt x="415" y="393"/>
                  </a:lnTo>
                  <a:lnTo>
                    <a:pt x="410" y="393"/>
                  </a:lnTo>
                  <a:lnTo>
                    <a:pt x="402" y="393"/>
                  </a:lnTo>
                  <a:lnTo>
                    <a:pt x="394" y="393"/>
                  </a:lnTo>
                  <a:lnTo>
                    <a:pt x="387" y="393"/>
                  </a:lnTo>
                  <a:lnTo>
                    <a:pt x="379" y="393"/>
                  </a:lnTo>
                  <a:lnTo>
                    <a:pt x="374" y="392"/>
                  </a:lnTo>
                  <a:lnTo>
                    <a:pt x="368" y="392"/>
                  </a:lnTo>
                  <a:lnTo>
                    <a:pt x="363" y="392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58" y="390"/>
                  </a:lnTo>
                  <a:lnTo>
                    <a:pt x="355" y="389"/>
                  </a:lnTo>
                  <a:lnTo>
                    <a:pt x="353" y="388"/>
                  </a:lnTo>
                  <a:lnTo>
                    <a:pt x="351" y="386"/>
                  </a:lnTo>
                  <a:lnTo>
                    <a:pt x="349" y="385"/>
                  </a:lnTo>
                  <a:lnTo>
                    <a:pt x="346" y="383"/>
                  </a:lnTo>
                  <a:lnTo>
                    <a:pt x="342" y="380"/>
                  </a:lnTo>
                  <a:lnTo>
                    <a:pt x="336" y="379"/>
                  </a:lnTo>
                  <a:lnTo>
                    <a:pt x="329" y="376"/>
                  </a:lnTo>
                  <a:lnTo>
                    <a:pt x="320" y="375"/>
                  </a:lnTo>
                  <a:lnTo>
                    <a:pt x="320" y="375"/>
                  </a:lnTo>
                  <a:lnTo>
                    <a:pt x="310" y="373"/>
                  </a:lnTo>
                  <a:lnTo>
                    <a:pt x="303" y="372"/>
                  </a:lnTo>
                  <a:lnTo>
                    <a:pt x="296" y="372"/>
                  </a:lnTo>
                  <a:lnTo>
                    <a:pt x="290" y="370"/>
                  </a:lnTo>
                  <a:lnTo>
                    <a:pt x="284" y="372"/>
                  </a:lnTo>
                  <a:lnTo>
                    <a:pt x="280" y="372"/>
                  </a:lnTo>
                  <a:lnTo>
                    <a:pt x="273" y="372"/>
                  </a:lnTo>
                  <a:lnTo>
                    <a:pt x="265" y="373"/>
                  </a:lnTo>
                  <a:lnTo>
                    <a:pt x="257" y="373"/>
                  </a:lnTo>
                  <a:lnTo>
                    <a:pt x="247" y="375"/>
                  </a:lnTo>
                  <a:lnTo>
                    <a:pt x="247" y="375"/>
                  </a:lnTo>
                  <a:lnTo>
                    <a:pt x="232" y="375"/>
                  </a:lnTo>
                  <a:lnTo>
                    <a:pt x="218" y="376"/>
                  </a:lnTo>
                  <a:lnTo>
                    <a:pt x="202" y="376"/>
                  </a:lnTo>
                  <a:lnTo>
                    <a:pt x="186" y="377"/>
                  </a:lnTo>
                  <a:lnTo>
                    <a:pt x="169" y="380"/>
                  </a:lnTo>
                  <a:lnTo>
                    <a:pt x="155" y="383"/>
                  </a:lnTo>
                  <a:lnTo>
                    <a:pt x="140" y="386"/>
                  </a:lnTo>
                  <a:lnTo>
                    <a:pt x="127" y="390"/>
                  </a:lnTo>
                  <a:lnTo>
                    <a:pt x="119" y="396"/>
                  </a:lnTo>
                  <a:lnTo>
                    <a:pt x="111" y="402"/>
                  </a:lnTo>
                  <a:lnTo>
                    <a:pt x="111" y="402"/>
                  </a:lnTo>
                  <a:lnTo>
                    <a:pt x="110" y="405"/>
                  </a:lnTo>
                  <a:lnTo>
                    <a:pt x="108" y="408"/>
                  </a:lnTo>
                  <a:lnTo>
                    <a:pt x="110" y="411"/>
                  </a:lnTo>
                  <a:lnTo>
                    <a:pt x="111" y="413"/>
                  </a:lnTo>
                  <a:lnTo>
                    <a:pt x="114" y="415"/>
                  </a:lnTo>
                  <a:lnTo>
                    <a:pt x="117" y="418"/>
                  </a:lnTo>
                  <a:lnTo>
                    <a:pt x="119" y="419"/>
                  </a:lnTo>
                  <a:lnTo>
                    <a:pt x="121" y="421"/>
                  </a:lnTo>
                  <a:lnTo>
                    <a:pt x="124" y="422"/>
                  </a:lnTo>
                  <a:lnTo>
                    <a:pt x="126" y="422"/>
                  </a:lnTo>
                  <a:lnTo>
                    <a:pt x="126" y="422"/>
                  </a:lnTo>
                  <a:lnTo>
                    <a:pt x="137" y="424"/>
                  </a:lnTo>
                  <a:lnTo>
                    <a:pt x="147" y="424"/>
                  </a:lnTo>
                  <a:lnTo>
                    <a:pt x="157" y="424"/>
                  </a:lnTo>
                  <a:lnTo>
                    <a:pt x="168" y="424"/>
                  </a:lnTo>
                  <a:lnTo>
                    <a:pt x="176" y="424"/>
                  </a:lnTo>
                  <a:lnTo>
                    <a:pt x="186" y="425"/>
                  </a:lnTo>
                  <a:lnTo>
                    <a:pt x="195" y="425"/>
                  </a:lnTo>
                  <a:lnTo>
                    <a:pt x="205" y="426"/>
                  </a:lnTo>
                  <a:lnTo>
                    <a:pt x="215" y="429"/>
                  </a:lnTo>
                  <a:lnTo>
                    <a:pt x="225" y="432"/>
                  </a:lnTo>
                  <a:lnTo>
                    <a:pt x="225" y="432"/>
                  </a:lnTo>
                  <a:lnTo>
                    <a:pt x="224" y="437"/>
                  </a:lnTo>
                  <a:lnTo>
                    <a:pt x="224" y="439"/>
                  </a:lnTo>
                  <a:lnTo>
                    <a:pt x="224" y="441"/>
                  </a:lnTo>
                  <a:lnTo>
                    <a:pt x="225" y="442"/>
                  </a:lnTo>
                  <a:lnTo>
                    <a:pt x="227" y="444"/>
                  </a:lnTo>
                  <a:lnTo>
                    <a:pt x="228" y="444"/>
                  </a:lnTo>
                  <a:lnTo>
                    <a:pt x="229" y="444"/>
                  </a:lnTo>
                  <a:lnTo>
                    <a:pt x="229" y="444"/>
                  </a:lnTo>
                  <a:lnTo>
                    <a:pt x="227" y="444"/>
                  </a:lnTo>
                  <a:lnTo>
                    <a:pt x="224" y="444"/>
                  </a:lnTo>
                  <a:lnTo>
                    <a:pt x="172" y="452"/>
                  </a:lnTo>
                  <a:lnTo>
                    <a:pt x="172" y="452"/>
                  </a:lnTo>
                  <a:lnTo>
                    <a:pt x="166" y="454"/>
                  </a:lnTo>
                  <a:lnTo>
                    <a:pt x="160" y="457"/>
                  </a:lnTo>
                  <a:lnTo>
                    <a:pt x="153" y="458"/>
                  </a:lnTo>
                  <a:lnTo>
                    <a:pt x="146" y="460"/>
                  </a:lnTo>
                  <a:lnTo>
                    <a:pt x="137" y="461"/>
                  </a:lnTo>
                  <a:lnTo>
                    <a:pt x="130" y="462"/>
                  </a:lnTo>
                  <a:lnTo>
                    <a:pt x="121" y="464"/>
                  </a:lnTo>
                  <a:lnTo>
                    <a:pt x="113" y="465"/>
                  </a:lnTo>
                  <a:lnTo>
                    <a:pt x="103" y="467"/>
                  </a:lnTo>
                  <a:lnTo>
                    <a:pt x="94" y="468"/>
                  </a:lnTo>
                  <a:lnTo>
                    <a:pt x="94" y="468"/>
                  </a:lnTo>
                  <a:lnTo>
                    <a:pt x="78" y="471"/>
                  </a:lnTo>
                  <a:lnTo>
                    <a:pt x="62" y="473"/>
                  </a:lnTo>
                  <a:lnTo>
                    <a:pt x="48" y="475"/>
                  </a:lnTo>
                  <a:lnTo>
                    <a:pt x="35" y="478"/>
                  </a:lnTo>
                  <a:lnTo>
                    <a:pt x="23" y="483"/>
                  </a:lnTo>
                  <a:lnTo>
                    <a:pt x="15" y="487"/>
                  </a:lnTo>
                  <a:lnTo>
                    <a:pt x="9" y="491"/>
                  </a:lnTo>
                  <a:lnTo>
                    <a:pt x="6" y="499"/>
                  </a:lnTo>
                  <a:lnTo>
                    <a:pt x="6" y="506"/>
                  </a:lnTo>
                  <a:lnTo>
                    <a:pt x="10" y="514"/>
                  </a:lnTo>
                  <a:lnTo>
                    <a:pt x="10" y="514"/>
                  </a:lnTo>
                  <a:lnTo>
                    <a:pt x="13" y="516"/>
                  </a:lnTo>
                  <a:lnTo>
                    <a:pt x="18" y="517"/>
                  </a:lnTo>
                  <a:lnTo>
                    <a:pt x="23" y="519"/>
                  </a:lnTo>
                  <a:lnTo>
                    <a:pt x="29" y="519"/>
                  </a:lnTo>
                  <a:lnTo>
                    <a:pt x="36" y="519"/>
                  </a:lnTo>
                  <a:lnTo>
                    <a:pt x="44" y="519"/>
                  </a:lnTo>
                  <a:lnTo>
                    <a:pt x="51" y="519"/>
                  </a:lnTo>
                  <a:lnTo>
                    <a:pt x="58" y="517"/>
                  </a:lnTo>
                  <a:lnTo>
                    <a:pt x="67" y="517"/>
                  </a:lnTo>
                  <a:lnTo>
                    <a:pt x="74" y="516"/>
                  </a:lnTo>
                  <a:lnTo>
                    <a:pt x="74" y="516"/>
                  </a:lnTo>
                  <a:lnTo>
                    <a:pt x="85" y="514"/>
                  </a:lnTo>
                  <a:lnTo>
                    <a:pt x="95" y="513"/>
                  </a:lnTo>
                  <a:lnTo>
                    <a:pt x="107" y="511"/>
                  </a:lnTo>
                  <a:lnTo>
                    <a:pt x="119" y="510"/>
                  </a:lnTo>
                  <a:lnTo>
                    <a:pt x="130" y="509"/>
                  </a:lnTo>
                  <a:lnTo>
                    <a:pt x="140" y="509"/>
                  </a:lnTo>
                  <a:lnTo>
                    <a:pt x="152" y="507"/>
                  </a:lnTo>
                  <a:lnTo>
                    <a:pt x="160" y="507"/>
                  </a:lnTo>
                  <a:lnTo>
                    <a:pt x="170" y="507"/>
                  </a:lnTo>
                  <a:lnTo>
                    <a:pt x="179" y="507"/>
                  </a:lnTo>
                  <a:lnTo>
                    <a:pt x="179" y="507"/>
                  </a:lnTo>
                  <a:lnTo>
                    <a:pt x="178" y="507"/>
                  </a:lnTo>
                  <a:lnTo>
                    <a:pt x="175" y="507"/>
                  </a:lnTo>
                  <a:lnTo>
                    <a:pt x="172" y="509"/>
                  </a:lnTo>
                  <a:lnTo>
                    <a:pt x="168" y="510"/>
                  </a:lnTo>
                  <a:lnTo>
                    <a:pt x="165" y="510"/>
                  </a:lnTo>
                  <a:lnTo>
                    <a:pt x="160" y="511"/>
                  </a:lnTo>
                  <a:lnTo>
                    <a:pt x="157" y="513"/>
                  </a:lnTo>
                  <a:lnTo>
                    <a:pt x="155" y="513"/>
                  </a:lnTo>
                  <a:lnTo>
                    <a:pt x="153" y="513"/>
                  </a:lnTo>
                  <a:lnTo>
                    <a:pt x="153" y="513"/>
                  </a:lnTo>
                  <a:lnTo>
                    <a:pt x="153" y="513"/>
                  </a:lnTo>
                  <a:lnTo>
                    <a:pt x="147" y="514"/>
                  </a:lnTo>
                  <a:lnTo>
                    <a:pt x="143" y="517"/>
                  </a:lnTo>
                  <a:lnTo>
                    <a:pt x="137" y="519"/>
                  </a:lnTo>
                  <a:lnTo>
                    <a:pt x="133" y="522"/>
                  </a:lnTo>
                  <a:lnTo>
                    <a:pt x="127" y="524"/>
                  </a:lnTo>
                  <a:lnTo>
                    <a:pt x="123" y="526"/>
                  </a:lnTo>
                  <a:lnTo>
                    <a:pt x="119" y="529"/>
                  </a:lnTo>
                  <a:lnTo>
                    <a:pt x="113" y="530"/>
                  </a:lnTo>
                  <a:lnTo>
                    <a:pt x="108" y="533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95" y="539"/>
                  </a:lnTo>
                  <a:lnTo>
                    <a:pt x="85" y="543"/>
                  </a:lnTo>
                  <a:lnTo>
                    <a:pt x="77" y="546"/>
                  </a:lnTo>
                  <a:lnTo>
                    <a:pt x="68" y="550"/>
                  </a:lnTo>
                  <a:lnTo>
                    <a:pt x="58" y="553"/>
                  </a:lnTo>
                  <a:lnTo>
                    <a:pt x="49" y="558"/>
                  </a:lnTo>
                  <a:lnTo>
                    <a:pt x="41" y="562"/>
                  </a:lnTo>
                  <a:lnTo>
                    <a:pt x="32" y="566"/>
                  </a:lnTo>
                  <a:lnTo>
                    <a:pt x="23" y="571"/>
                  </a:lnTo>
                  <a:lnTo>
                    <a:pt x="15" y="575"/>
                  </a:lnTo>
                  <a:lnTo>
                    <a:pt x="15" y="575"/>
                  </a:lnTo>
                  <a:lnTo>
                    <a:pt x="8" y="579"/>
                  </a:lnTo>
                  <a:lnTo>
                    <a:pt x="3" y="585"/>
                  </a:lnTo>
                  <a:lnTo>
                    <a:pt x="0" y="589"/>
                  </a:lnTo>
                  <a:lnTo>
                    <a:pt x="0" y="594"/>
                  </a:lnTo>
                  <a:lnTo>
                    <a:pt x="0" y="598"/>
                  </a:lnTo>
                  <a:lnTo>
                    <a:pt x="2" y="602"/>
                  </a:lnTo>
                  <a:lnTo>
                    <a:pt x="3" y="605"/>
                  </a:lnTo>
                  <a:lnTo>
                    <a:pt x="6" y="608"/>
                  </a:lnTo>
                  <a:lnTo>
                    <a:pt x="8" y="611"/>
                  </a:lnTo>
                  <a:lnTo>
                    <a:pt x="8" y="611"/>
                  </a:lnTo>
                  <a:lnTo>
                    <a:pt x="8" y="611"/>
                  </a:lnTo>
                  <a:lnTo>
                    <a:pt x="10" y="612"/>
                  </a:lnTo>
                  <a:lnTo>
                    <a:pt x="16" y="612"/>
                  </a:lnTo>
                  <a:lnTo>
                    <a:pt x="23" y="611"/>
                  </a:lnTo>
                  <a:lnTo>
                    <a:pt x="32" y="608"/>
                  </a:lnTo>
                  <a:lnTo>
                    <a:pt x="41" y="605"/>
                  </a:lnTo>
                  <a:lnTo>
                    <a:pt x="51" y="602"/>
                  </a:lnTo>
                  <a:lnTo>
                    <a:pt x="62" y="599"/>
                  </a:lnTo>
                  <a:lnTo>
                    <a:pt x="72" y="595"/>
                  </a:lnTo>
                  <a:lnTo>
                    <a:pt x="82" y="592"/>
                  </a:lnTo>
                  <a:lnTo>
                    <a:pt x="93" y="589"/>
                  </a:lnTo>
                  <a:lnTo>
                    <a:pt x="93" y="589"/>
                  </a:lnTo>
                  <a:lnTo>
                    <a:pt x="103" y="585"/>
                  </a:lnTo>
                  <a:lnTo>
                    <a:pt x="114" y="582"/>
                  </a:lnTo>
                  <a:lnTo>
                    <a:pt x="124" y="578"/>
                  </a:lnTo>
                  <a:lnTo>
                    <a:pt x="136" y="575"/>
                  </a:lnTo>
                  <a:lnTo>
                    <a:pt x="146" y="572"/>
                  </a:lnTo>
                  <a:lnTo>
                    <a:pt x="156" y="568"/>
                  </a:lnTo>
                  <a:lnTo>
                    <a:pt x="166" y="565"/>
                  </a:lnTo>
                  <a:lnTo>
                    <a:pt x="176" y="562"/>
                  </a:lnTo>
                  <a:lnTo>
                    <a:pt x="185" y="559"/>
                  </a:lnTo>
                  <a:lnTo>
                    <a:pt x="193" y="558"/>
                  </a:lnTo>
                  <a:lnTo>
                    <a:pt x="193" y="558"/>
                  </a:lnTo>
                  <a:lnTo>
                    <a:pt x="192" y="558"/>
                  </a:lnTo>
                  <a:lnTo>
                    <a:pt x="188" y="560"/>
                  </a:lnTo>
                  <a:lnTo>
                    <a:pt x="183" y="563"/>
                  </a:lnTo>
                  <a:lnTo>
                    <a:pt x="178" y="568"/>
                  </a:lnTo>
                  <a:lnTo>
                    <a:pt x="170" y="572"/>
                  </a:lnTo>
                  <a:lnTo>
                    <a:pt x="162" y="578"/>
                  </a:lnTo>
                  <a:lnTo>
                    <a:pt x="153" y="584"/>
                  </a:lnTo>
                  <a:lnTo>
                    <a:pt x="144" y="589"/>
                  </a:lnTo>
                  <a:lnTo>
                    <a:pt x="134" y="595"/>
                  </a:lnTo>
                  <a:lnTo>
                    <a:pt x="124" y="602"/>
                  </a:lnTo>
                  <a:lnTo>
                    <a:pt x="124" y="602"/>
                  </a:lnTo>
                  <a:lnTo>
                    <a:pt x="111" y="611"/>
                  </a:lnTo>
                  <a:lnTo>
                    <a:pt x="98" y="618"/>
                  </a:lnTo>
                  <a:lnTo>
                    <a:pt x="85" y="627"/>
                  </a:lnTo>
                  <a:lnTo>
                    <a:pt x="75" y="634"/>
                  </a:lnTo>
                  <a:lnTo>
                    <a:pt x="65" y="641"/>
                  </a:lnTo>
                  <a:lnTo>
                    <a:pt x="58" y="648"/>
                  </a:lnTo>
                  <a:lnTo>
                    <a:pt x="52" y="654"/>
                  </a:lnTo>
                  <a:lnTo>
                    <a:pt x="49" y="661"/>
                  </a:lnTo>
                  <a:lnTo>
                    <a:pt x="48" y="667"/>
                  </a:lnTo>
                  <a:lnTo>
                    <a:pt x="51" y="671"/>
                  </a:lnTo>
                  <a:lnTo>
                    <a:pt x="51" y="671"/>
                  </a:lnTo>
                  <a:lnTo>
                    <a:pt x="54" y="676"/>
                  </a:lnTo>
                  <a:lnTo>
                    <a:pt x="58" y="677"/>
                  </a:lnTo>
                  <a:lnTo>
                    <a:pt x="62" y="679"/>
                  </a:lnTo>
                  <a:lnTo>
                    <a:pt x="67" y="679"/>
                  </a:lnTo>
                  <a:lnTo>
                    <a:pt x="71" y="677"/>
                  </a:lnTo>
                  <a:lnTo>
                    <a:pt x="77" y="676"/>
                  </a:lnTo>
                  <a:lnTo>
                    <a:pt x="84" y="673"/>
                  </a:lnTo>
                  <a:lnTo>
                    <a:pt x="91" y="669"/>
                  </a:lnTo>
                  <a:lnTo>
                    <a:pt x="100" y="666"/>
                  </a:lnTo>
                  <a:lnTo>
                    <a:pt x="108" y="661"/>
                  </a:lnTo>
                  <a:lnTo>
                    <a:pt x="108" y="661"/>
                  </a:lnTo>
                  <a:lnTo>
                    <a:pt x="121" y="654"/>
                  </a:lnTo>
                  <a:lnTo>
                    <a:pt x="134" y="648"/>
                  </a:lnTo>
                  <a:lnTo>
                    <a:pt x="147" y="641"/>
                  </a:lnTo>
                  <a:lnTo>
                    <a:pt x="160" y="635"/>
                  </a:lnTo>
                  <a:lnTo>
                    <a:pt x="173" y="628"/>
                  </a:lnTo>
                  <a:lnTo>
                    <a:pt x="186" y="622"/>
                  </a:lnTo>
                  <a:lnTo>
                    <a:pt x="198" y="617"/>
                  </a:lnTo>
                  <a:lnTo>
                    <a:pt x="208" y="611"/>
                  </a:lnTo>
                  <a:lnTo>
                    <a:pt x="218" y="607"/>
                  </a:lnTo>
                  <a:lnTo>
                    <a:pt x="227" y="602"/>
                  </a:lnTo>
                  <a:lnTo>
                    <a:pt x="227" y="602"/>
                  </a:lnTo>
                  <a:lnTo>
                    <a:pt x="224" y="604"/>
                  </a:lnTo>
                  <a:lnTo>
                    <a:pt x="221" y="605"/>
                  </a:lnTo>
                  <a:lnTo>
                    <a:pt x="218" y="608"/>
                  </a:lnTo>
                  <a:lnTo>
                    <a:pt x="214" y="611"/>
                  </a:lnTo>
                  <a:lnTo>
                    <a:pt x="209" y="615"/>
                  </a:lnTo>
                  <a:lnTo>
                    <a:pt x="205" y="618"/>
                  </a:lnTo>
                  <a:lnTo>
                    <a:pt x="199" y="622"/>
                  </a:lnTo>
                  <a:lnTo>
                    <a:pt x="193" y="627"/>
                  </a:lnTo>
                  <a:lnTo>
                    <a:pt x="188" y="631"/>
                  </a:lnTo>
                  <a:lnTo>
                    <a:pt x="182" y="637"/>
                  </a:lnTo>
                  <a:lnTo>
                    <a:pt x="182" y="637"/>
                  </a:lnTo>
                  <a:lnTo>
                    <a:pt x="172" y="644"/>
                  </a:lnTo>
                  <a:lnTo>
                    <a:pt x="162" y="651"/>
                  </a:lnTo>
                  <a:lnTo>
                    <a:pt x="152" y="660"/>
                  </a:lnTo>
                  <a:lnTo>
                    <a:pt x="143" y="667"/>
                  </a:lnTo>
                  <a:lnTo>
                    <a:pt x="134" y="674"/>
                  </a:lnTo>
                  <a:lnTo>
                    <a:pt x="129" y="682"/>
                  </a:lnTo>
                  <a:lnTo>
                    <a:pt x="123" y="689"/>
                  </a:lnTo>
                  <a:lnTo>
                    <a:pt x="120" y="696"/>
                  </a:lnTo>
                  <a:lnTo>
                    <a:pt x="119" y="702"/>
                  </a:lnTo>
                  <a:lnTo>
                    <a:pt x="120" y="708"/>
                  </a:lnTo>
                  <a:lnTo>
                    <a:pt x="120" y="708"/>
                  </a:lnTo>
                  <a:lnTo>
                    <a:pt x="124" y="713"/>
                  </a:lnTo>
                  <a:lnTo>
                    <a:pt x="133" y="715"/>
                  </a:lnTo>
                  <a:lnTo>
                    <a:pt x="142" y="712"/>
                  </a:lnTo>
                  <a:lnTo>
                    <a:pt x="153" y="708"/>
                  </a:lnTo>
                  <a:lnTo>
                    <a:pt x="165" y="702"/>
                  </a:lnTo>
                  <a:lnTo>
                    <a:pt x="178" y="693"/>
                  </a:lnTo>
                  <a:lnTo>
                    <a:pt x="191" y="686"/>
                  </a:lnTo>
                  <a:lnTo>
                    <a:pt x="202" y="677"/>
                  </a:lnTo>
                  <a:lnTo>
                    <a:pt x="214" y="670"/>
                  </a:lnTo>
                  <a:lnTo>
                    <a:pt x="224" y="666"/>
                  </a:lnTo>
                  <a:lnTo>
                    <a:pt x="224" y="666"/>
                  </a:lnTo>
                  <a:lnTo>
                    <a:pt x="228" y="663"/>
                  </a:lnTo>
                  <a:lnTo>
                    <a:pt x="235" y="660"/>
                  </a:lnTo>
                  <a:lnTo>
                    <a:pt x="242" y="656"/>
                  </a:lnTo>
                  <a:lnTo>
                    <a:pt x="253" y="651"/>
                  </a:lnTo>
                  <a:lnTo>
                    <a:pt x="263" y="647"/>
                  </a:lnTo>
                  <a:lnTo>
                    <a:pt x="271" y="641"/>
                  </a:lnTo>
                  <a:lnTo>
                    <a:pt x="281" y="637"/>
                  </a:lnTo>
                  <a:lnTo>
                    <a:pt x="290" y="633"/>
                  </a:lnTo>
                  <a:lnTo>
                    <a:pt x="296" y="630"/>
                  </a:lnTo>
                  <a:lnTo>
                    <a:pt x="300" y="627"/>
                  </a:lnTo>
                  <a:lnTo>
                    <a:pt x="300" y="627"/>
                  </a:lnTo>
                  <a:lnTo>
                    <a:pt x="317" y="620"/>
                  </a:lnTo>
                  <a:lnTo>
                    <a:pt x="332" y="614"/>
                  </a:lnTo>
                  <a:lnTo>
                    <a:pt x="345" y="607"/>
                  </a:lnTo>
                  <a:lnTo>
                    <a:pt x="355" y="601"/>
                  </a:lnTo>
                  <a:lnTo>
                    <a:pt x="365" y="595"/>
                  </a:lnTo>
                  <a:lnTo>
                    <a:pt x="372" y="588"/>
                  </a:lnTo>
                  <a:lnTo>
                    <a:pt x="381" y="582"/>
                  </a:lnTo>
                  <a:lnTo>
                    <a:pt x="388" y="575"/>
                  </a:lnTo>
                  <a:lnTo>
                    <a:pt x="397" y="566"/>
                  </a:lnTo>
                  <a:lnTo>
                    <a:pt x="405" y="558"/>
                  </a:lnTo>
                  <a:lnTo>
                    <a:pt x="405" y="558"/>
                  </a:lnTo>
                  <a:lnTo>
                    <a:pt x="412" y="553"/>
                  </a:lnTo>
                  <a:lnTo>
                    <a:pt x="423" y="550"/>
                  </a:lnTo>
                  <a:lnTo>
                    <a:pt x="436" y="548"/>
                  </a:lnTo>
                  <a:lnTo>
                    <a:pt x="451" y="545"/>
                  </a:lnTo>
                  <a:lnTo>
                    <a:pt x="469" y="542"/>
                  </a:lnTo>
                  <a:lnTo>
                    <a:pt x="487" y="540"/>
                  </a:lnTo>
                  <a:lnTo>
                    <a:pt x="508" y="539"/>
                  </a:lnTo>
                  <a:lnTo>
                    <a:pt x="526" y="539"/>
                  </a:lnTo>
                  <a:lnTo>
                    <a:pt x="545" y="537"/>
                  </a:lnTo>
                  <a:lnTo>
                    <a:pt x="562" y="537"/>
                  </a:lnTo>
                  <a:lnTo>
                    <a:pt x="562" y="537"/>
                  </a:lnTo>
                  <a:lnTo>
                    <a:pt x="567" y="537"/>
                  </a:lnTo>
                  <a:lnTo>
                    <a:pt x="571" y="537"/>
                  </a:lnTo>
                  <a:lnTo>
                    <a:pt x="578" y="537"/>
                  </a:lnTo>
                  <a:lnTo>
                    <a:pt x="585" y="537"/>
                  </a:lnTo>
                  <a:lnTo>
                    <a:pt x="594" y="537"/>
                  </a:lnTo>
                  <a:lnTo>
                    <a:pt x="601" y="537"/>
                  </a:lnTo>
                  <a:lnTo>
                    <a:pt x="610" y="537"/>
                  </a:lnTo>
                  <a:lnTo>
                    <a:pt x="617" y="537"/>
                  </a:lnTo>
                  <a:lnTo>
                    <a:pt x="623" y="537"/>
                  </a:lnTo>
                  <a:lnTo>
                    <a:pt x="629" y="537"/>
                  </a:lnTo>
                  <a:lnTo>
                    <a:pt x="629" y="537"/>
                  </a:lnTo>
                  <a:lnTo>
                    <a:pt x="636" y="537"/>
                  </a:lnTo>
                  <a:lnTo>
                    <a:pt x="643" y="537"/>
                  </a:lnTo>
                  <a:lnTo>
                    <a:pt x="652" y="537"/>
                  </a:lnTo>
                  <a:lnTo>
                    <a:pt x="659" y="537"/>
                  </a:lnTo>
                  <a:lnTo>
                    <a:pt x="666" y="537"/>
                  </a:lnTo>
                  <a:lnTo>
                    <a:pt x="672" y="537"/>
                  </a:lnTo>
                  <a:lnTo>
                    <a:pt x="679" y="537"/>
                  </a:lnTo>
                  <a:lnTo>
                    <a:pt x="688" y="537"/>
                  </a:lnTo>
                  <a:lnTo>
                    <a:pt x="695" y="537"/>
                  </a:lnTo>
                  <a:lnTo>
                    <a:pt x="704" y="537"/>
                  </a:lnTo>
                  <a:lnTo>
                    <a:pt x="704" y="537"/>
                  </a:lnTo>
                  <a:lnTo>
                    <a:pt x="712" y="536"/>
                  </a:lnTo>
                  <a:lnTo>
                    <a:pt x="724" y="535"/>
                  </a:lnTo>
                  <a:lnTo>
                    <a:pt x="737" y="533"/>
                  </a:lnTo>
                  <a:lnTo>
                    <a:pt x="751" y="532"/>
                  </a:lnTo>
                  <a:lnTo>
                    <a:pt x="766" y="529"/>
                  </a:lnTo>
                  <a:lnTo>
                    <a:pt x="781" y="527"/>
                  </a:lnTo>
                  <a:lnTo>
                    <a:pt x="796" y="526"/>
                  </a:lnTo>
                  <a:lnTo>
                    <a:pt x="812" y="524"/>
                  </a:lnTo>
                  <a:lnTo>
                    <a:pt x="826" y="523"/>
                  </a:lnTo>
                  <a:lnTo>
                    <a:pt x="840" y="523"/>
                  </a:lnTo>
                  <a:lnTo>
                    <a:pt x="840" y="523"/>
                  </a:lnTo>
                  <a:lnTo>
                    <a:pt x="848" y="523"/>
                  </a:lnTo>
                  <a:lnTo>
                    <a:pt x="855" y="523"/>
                  </a:lnTo>
                  <a:lnTo>
                    <a:pt x="861" y="522"/>
                  </a:lnTo>
                  <a:lnTo>
                    <a:pt x="866" y="520"/>
                  </a:lnTo>
                  <a:lnTo>
                    <a:pt x="872" y="520"/>
                  </a:lnTo>
                  <a:lnTo>
                    <a:pt x="878" y="519"/>
                  </a:lnTo>
                  <a:lnTo>
                    <a:pt x="884" y="516"/>
                  </a:lnTo>
                  <a:lnTo>
                    <a:pt x="891" y="514"/>
                  </a:lnTo>
                  <a:lnTo>
                    <a:pt x="900" y="511"/>
                  </a:lnTo>
                  <a:lnTo>
                    <a:pt x="910" y="509"/>
                  </a:lnTo>
                  <a:lnTo>
                    <a:pt x="910" y="509"/>
                  </a:lnTo>
                  <a:lnTo>
                    <a:pt x="924" y="504"/>
                  </a:lnTo>
                  <a:lnTo>
                    <a:pt x="937" y="499"/>
                  </a:lnTo>
                  <a:lnTo>
                    <a:pt x="950" y="493"/>
                  </a:lnTo>
                  <a:lnTo>
                    <a:pt x="963" y="486"/>
                  </a:lnTo>
                  <a:lnTo>
                    <a:pt x="976" y="478"/>
                  </a:lnTo>
                  <a:lnTo>
                    <a:pt x="990" y="471"/>
                  </a:lnTo>
                  <a:lnTo>
                    <a:pt x="1003" y="464"/>
                  </a:lnTo>
                  <a:lnTo>
                    <a:pt x="1016" y="457"/>
                  </a:lnTo>
                  <a:lnTo>
                    <a:pt x="1031" y="450"/>
                  </a:lnTo>
                  <a:lnTo>
                    <a:pt x="1047" y="442"/>
                  </a:lnTo>
                  <a:lnTo>
                    <a:pt x="1047" y="442"/>
                  </a:lnTo>
                  <a:lnTo>
                    <a:pt x="1049" y="441"/>
                  </a:lnTo>
                  <a:lnTo>
                    <a:pt x="1054" y="441"/>
                  </a:lnTo>
                  <a:lnTo>
                    <a:pt x="1059" y="439"/>
                  </a:lnTo>
                  <a:lnTo>
                    <a:pt x="1065" y="439"/>
                  </a:lnTo>
                  <a:lnTo>
                    <a:pt x="1071" y="438"/>
                  </a:lnTo>
                  <a:lnTo>
                    <a:pt x="1078" y="438"/>
                  </a:lnTo>
                  <a:lnTo>
                    <a:pt x="1084" y="437"/>
                  </a:lnTo>
                  <a:lnTo>
                    <a:pt x="1090" y="437"/>
                  </a:lnTo>
                  <a:lnTo>
                    <a:pt x="1094" y="435"/>
                  </a:lnTo>
                  <a:lnTo>
                    <a:pt x="1098" y="435"/>
                  </a:lnTo>
                  <a:lnTo>
                    <a:pt x="1098" y="435"/>
                  </a:lnTo>
                  <a:lnTo>
                    <a:pt x="1117" y="434"/>
                  </a:lnTo>
                  <a:lnTo>
                    <a:pt x="1136" y="432"/>
                  </a:lnTo>
                  <a:lnTo>
                    <a:pt x="1155" y="431"/>
                  </a:lnTo>
                  <a:lnTo>
                    <a:pt x="1172" y="428"/>
                  </a:lnTo>
                  <a:lnTo>
                    <a:pt x="1189" y="425"/>
                  </a:lnTo>
                  <a:lnTo>
                    <a:pt x="1206" y="422"/>
                  </a:lnTo>
                  <a:lnTo>
                    <a:pt x="1222" y="419"/>
                  </a:lnTo>
                  <a:lnTo>
                    <a:pt x="1238" y="415"/>
                  </a:lnTo>
                  <a:lnTo>
                    <a:pt x="1254" y="409"/>
                  </a:lnTo>
                  <a:lnTo>
                    <a:pt x="1271" y="402"/>
                  </a:lnTo>
                  <a:lnTo>
                    <a:pt x="1271" y="402"/>
                  </a:lnTo>
                  <a:lnTo>
                    <a:pt x="1286" y="396"/>
                  </a:lnTo>
                  <a:lnTo>
                    <a:pt x="1300" y="389"/>
                  </a:lnTo>
                  <a:lnTo>
                    <a:pt x="1316" y="383"/>
                  </a:lnTo>
                  <a:lnTo>
                    <a:pt x="1330" y="376"/>
                  </a:lnTo>
                  <a:lnTo>
                    <a:pt x="1346" y="369"/>
                  </a:lnTo>
                  <a:lnTo>
                    <a:pt x="1362" y="362"/>
                  </a:lnTo>
                  <a:lnTo>
                    <a:pt x="1377" y="353"/>
                  </a:lnTo>
                  <a:lnTo>
                    <a:pt x="1391" y="344"/>
                  </a:lnTo>
                  <a:lnTo>
                    <a:pt x="1405" y="336"/>
                  </a:lnTo>
                  <a:lnTo>
                    <a:pt x="1420" y="326"/>
                  </a:lnTo>
                  <a:lnTo>
                    <a:pt x="1420" y="326"/>
                  </a:lnTo>
                  <a:lnTo>
                    <a:pt x="1421" y="326"/>
                  </a:lnTo>
                  <a:lnTo>
                    <a:pt x="1423" y="324"/>
                  </a:lnTo>
                  <a:lnTo>
                    <a:pt x="1426" y="323"/>
                  </a:lnTo>
                  <a:lnTo>
                    <a:pt x="1427" y="321"/>
                  </a:lnTo>
                  <a:lnTo>
                    <a:pt x="1428" y="321"/>
                  </a:lnTo>
                  <a:lnTo>
                    <a:pt x="1431" y="320"/>
                  </a:lnTo>
                  <a:lnTo>
                    <a:pt x="1433" y="318"/>
                  </a:lnTo>
                  <a:lnTo>
                    <a:pt x="1436" y="317"/>
                  </a:lnTo>
                  <a:lnTo>
                    <a:pt x="1437" y="317"/>
                  </a:lnTo>
                  <a:lnTo>
                    <a:pt x="1440" y="315"/>
                  </a:lnTo>
                  <a:lnTo>
                    <a:pt x="1440" y="315"/>
                  </a:lnTo>
                  <a:lnTo>
                    <a:pt x="1441" y="317"/>
                  </a:lnTo>
                  <a:lnTo>
                    <a:pt x="1449" y="317"/>
                  </a:lnTo>
                  <a:lnTo>
                    <a:pt x="1462" y="315"/>
                  </a:lnTo>
                  <a:lnTo>
                    <a:pt x="1477" y="313"/>
                  </a:lnTo>
                  <a:lnTo>
                    <a:pt x="1496" y="308"/>
                  </a:lnTo>
                  <a:lnTo>
                    <a:pt x="1513" y="304"/>
                  </a:lnTo>
                  <a:lnTo>
                    <a:pt x="1529" y="301"/>
                  </a:lnTo>
                  <a:lnTo>
                    <a:pt x="1542" y="300"/>
                  </a:lnTo>
                  <a:lnTo>
                    <a:pt x="1551" y="300"/>
                  </a:lnTo>
                  <a:lnTo>
                    <a:pt x="1552" y="302"/>
                  </a:lnTo>
                  <a:lnTo>
                    <a:pt x="1875" y="180"/>
                  </a:lnTo>
                  <a:lnTo>
                    <a:pt x="1875" y="180"/>
                  </a:lnTo>
                  <a:close/>
                </a:path>
              </a:pathLst>
            </a:custGeom>
            <a:solidFill>
              <a:srgbClr val="001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00" name="Freeform 44">
              <a:extLst>
                <a:ext uri="{FF2B5EF4-FFF2-40B4-BE49-F238E27FC236}">
                  <a16:creationId xmlns:a16="http://schemas.microsoft.com/office/drawing/2014/main" id="{1D2A6763-649F-8F49-F5B6-23F7F59EC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893"/>
              <a:ext cx="938" cy="357"/>
            </a:xfrm>
            <a:custGeom>
              <a:avLst/>
              <a:gdLst>
                <a:gd name="T0" fmla="*/ 80 w 1874"/>
                <a:gd name="T1" fmla="*/ 86 h 714"/>
                <a:gd name="T2" fmla="*/ 138 w 1874"/>
                <a:gd name="T3" fmla="*/ 30 h 714"/>
                <a:gd name="T4" fmla="*/ 191 w 1874"/>
                <a:gd name="T5" fmla="*/ 14 h 714"/>
                <a:gd name="T6" fmla="*/ 265 w 1874"/>
                <a:gd name="T7" fmla="*/ 0 h 714"/>
                <a:gd name="T8" fmla="*/ 442 w 1874"/>
                <a:gd name="T9" fmla="*/ 56 h 714"/>
                <a:gd name="T10" fmla="*/ 497 w 1874"/>
                <a:gd name="T11" fmla="*/ 87 h 714"/>
                <a:gd name="T12" fmla="*/ 546 w 1874"/>
                <a:gd name="T13" fmla="*/ 128 h 714"/>
                <a:gd name="T14" fmla="*/ 592 w 1874"/>
                <a:gd name="T15" fmla="*/ 148 h 714"/>
                <a:gd name="T16" fmla="*/ 671 w 1874"/>
                <a:gd name="T17" fmla="*/ 170 h 714"/>
                <a:gd name="T18" fmla="*/ 913 w 1874"/>
                <a:gd name="T19" fmla="*/ 256 h 714"/>
                <a:gd name="T20" fmla="*/ 1069 w 1874"/>
                <a:gd name="T21" fmla="*/ 275 h 714"/>
                <a:gd name="T22" fmla="*/ 1162 w 1874"/>
                <a:gd name="T23" fmla="*/ 299 h 714"/>
                <a:gd name="T24" fmla="*/ 1253 w 1874"/>
                <a:gd name="T25" fmla="*/ 341 h 714"/>
                <a:gd name="T26" fmla="*/ 1344 w 1874"/>
                <a:gd name="T27" fmla="*/ 369 h 714"/>
                <a:gd name="T28" fmla="*/ 1435 w 1874"/>
                <a:gd name="T29" fmla="*/ 392 h 714"/>
                <a:gd name="T30" fmla="*/ 1455 w 1874"/>
                <a:gd name="T31" fmla="*/ 393 h 714"/>
                <a:gd name="T32" fmla="*/ 1507 w 1874"/>
                <a:gd name="T33" fmla="*/ 392 h 714"/>
                <a:gd name="T34" fmla="*/ 1528 w 1874"/>
                <a:gd name="T35" fmla="*/ 383 h 714"/>
                <a:gd name="T36" fmla="*/ 1585 w 1874"/>
                <a:gd name="T37" fmla="*/ 371 h 714"/>
                <a:gd name="T38" fmla="*/ 1657 w 1874"/>
                <a:gd name="T39" fmla="*/ 376 h 714"/>
                <a:gd name="T40" fmla="*/ 1763 w 1874"/>
                <a:gd name="T41" fmla="*/ 402 h 714"/>
                <a:gd name="T42" fmla="*/ 1750 w 1874"/>
                <a:gd name="T43" fmla="*/ 422 h 714"/>
                <a:gd name="T44" fmla="*/ 1680 w 1874"/>
                <a:gd name="T45" fmla="*/ 425 h 714"/>
                <a:gd name="T46" fmla="*/ 1648 w 1874"/>
                <a:gd name="T47" fmla="*/ 444 h 714"/>
                <a:gd name="T48" fmla="*/ 1714 w 1874"/>
                <a:gd name="T49" fmla="*/ 456 h 714"/>
                <a:gd name="T50" fmla="*/ 1781 w 1874"/>
                <a:gd name="T51" fmla="*/ 468 h 714"/>
                <a:gd name="T52" fmla="*/ 1869 w 1874"/>
                <a:gd name="T53" fmla="*/ 505 h 714"/>
                <a:gd name="T54" fmla="*/ 1824 w 1874"/>
                <a:gd name="T55" fmla="*/ 518 h 714"/>
                <a:gd name="T56" fmla="*/ 1745 w 1874"/>
                <a:gd name="T57" fmla="*/ 508 h 714"/>
                <a:gd name="T58" fmla="*/ 1703 w 1874"/>
                <a:gd name="T59" fmla="*/ 508 h 714"/>
                <a:gd name="T60" fmla="*/ 1727 w 1874"/>
                <a:gd name="T61" fmla="*/ 514 h 714"/>
                <a:gd name="T62" fmla="*/ 1771 w 1874"/>
                <a:gd name="T63" fmla="*/ 536 h 714"/>
                <a:gd name="T64" fmla="*/ 1843 w 1874"/>
                <a:gd name="T65" fmla="*/ 566 h 714"/>
                <a:gd name="T66" fmla="*/ 1873 w 1874"/>
                <a:gd name="T67" fmla="*/ 602 h 714"/>
                <a:gd name="T68" fmla="*/ 1843 w 1874"/>
                <a:gd name="T69" fmla="*/ 608 h 714"/>
                <a:gd name="T70" fmla="*/ 1760 w 1874"/>
                <a:gd name="T71" fmla="*/ 582 h 714"/>
                <a:gd name="T72" fmla="*/ 1681 w 1874"/>
                <a:gd name="T73" fmla="*/ 557 h 714"/>
                <a:gd name="T74" fmla="*/ 1740 w 1874"/>
                <a:gd name="T75" fmla="*/ 595 h 714"/>
                <a:gd name="T76" fmla="*/ 1822 w 1874"/>
                <a:gd name="T77" fmla="*/ 654 h 714"/>
                <a:gd name="T78" fmla="*/ 1804 w 1874"/>
                <a:gd name="T79" fmla="*/ 677 h 714"/>
                <a:gd name="T80" fmla="*/ 1727 w 1874"/>
                <a:gd name="T81" fmla="*/ 642 h 714"/>
                <a:gd name="T82" fmla="*/ 1651 w 1874"/>
                <a:gd name="T83" fmla="*/ 604 h 714"/>
                <a:gd name="T84" fmla="*/ 1693 w 1874"/>
                <a:gd name="T85" fmla="*/ 637 h 714"/>
                <a:gd name="T86" fmla="*/ 1755 w 1874"/>
                <a:gd name="T87" fmla="*/ 696 h 714"/>
                <a:gd name="T88" fmla="*/ 1697 w 1874"/>
                <a:gd name="T89" fmla="*/ 693 h 714"/>
                <a:gd name="T90" fmla="*/ 1622 w 1874"/>
                <a:gd name="T91" fmla="*/ 651 h 714"/>
                <a:gd name="T92" fmla="*/ 1543 w 1874"/>
                <a:gd name="T93" fmla="*/ 614 h 714"/>
                <a:gd name="T94" fmla="*/ 1469 w 1874"/>
                <a:gd name="T95" fmla="*/ 557 h 714"/>
                <a:gd name="T96" fmla="*/ 1330 w 1874"/>
                <a:gd name="T97" fmla="*/ 537 h 714"/>
                <a:gd name="T98" fmla="*/ 1265 w 1874"/>
                <a:gd name="T99" fmla="*/ 537 h 714"/>
                <a:gd name="T100" fmla="*/ 1209 w 1874"/>
                <a:gd name="T101" fmla="*/ 537 h 714"/>
                <a:gd name="T102" fmla="*/ 1138 w 1874"/>
                <a:gd name="T103" fmla="*/ 533 h 714"/>
                <a:gd name="T104" fmla="*/ 1027 w 1874"/>
                <a:gd name="T105" fmla="*/ 523 h 714"/>
                <a:gd name="T106" fmla="*/ 965 w 1874"/>
                <a:gd name="T107" fmla="*/ 508 h 714"/>
                <a:gd name="T108" fmla="*/ 858 w 1874"/>
                <a:gd name="T109" fmla="*/ 456 h 714"/>
                <a:gd name="T110" fmla="*/ 796 w 1874"/>
                <a:gd name="T111" fmla="*/ 438 h 714"/>
                <a:gd name="T112" fmla="*/ 703 w 1874"/>
                <a:gd name="T113" fmla="*/ 428 h 714"/>
                <a:gd name="T114" fmla="*/ 575 w 1874"/>
                <a:gd name="T115" fmla="*/ 389 h 714"/>
                <a:gd name="T116" fmla="*/ 455 w 1874"/>
                <a:gd name="T117" fmla="*/ 325 h 714"/>
                <a:gd name="T118" fmla="*/ 438 w 1874"/>
                <a:gd name="T119" fmla="*/ 317 h 714"/>
                <a:gd name="T120" fmla="*/ 345 w 1874"/>
                <a:gd name="T121" fmla="*/ 305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74" h="714">
                  <a:moveTo>
                    <a:pt x="0" y="180"/>
                  </a:moveTo>
                  <a:lnTo>
                    <a:pt x="10" y="170"/>
                  </a:lnTo>
                  <a:lnTo>
                    <a:pt x="21" y="158"/>
                  </a:lnTo>
                  <a:lnTo>
                    <a:pt x="31" y="147"/>
                  </a:lnTo>
                  <a:lnTo>
                    <a:pt x="43" y="135"/>
                  </a:lnTo>
                  <a:lnTo>
                    <a:pt x="53" y="123"/>
                  </a:lnTo>
                  <a:lnTo>
                    <a:pt x="62" y="112"/>
                  </a:lnTo>
                  <a:lnTo>
                    <a:pt x="72" y="99"/>
                  </a:lnTo>
                  <a:lnTo>
                    <a:pt x="80" y="86"/>
                  </a:lnTo>
                  <a:lnTo>
                    <a:pt x="89" y="74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03" y="54"/>
                  </a:lnTo>
                  <a:lnTo>
                    <a:pt x="109" y="47"/>
                  </a:lnTo>
                  <a:lnTo>
                    <a:pt x="115" y="43"/>
                  </a:lnTo>
                  <a:lnTo>
                    <a:pt x="122" y="38"/>
                  </a:lnTo>
                  <a:lnTo>
                    <a:pt x="131" y="34"/>
                  </a:lnTo>
                  <a:lnTo>
                    <a:pt x="138" y="30"/>
                  </a:lnTo>
                  <a:lnTo>
                    <a:pt x="147" y="27"/>
                  </a:lnTo>
                  <a:lnTo>
                    <a:pt x="155" y="24"/>
                  </a:lnTo>
                  <a:lnTo>
                    <a:pt x="164" y="23"/>
                  </a:lnTo>
                  <a:lnTo>
                    <a:pt x="172" y="20"/>
                  </a:lnTo>
                  <a:lnTo>
                    <a:pt x="172" y="20"/>
                  </a:lnTo>
                  <a:lnTo>
                    <a:pt x="178" y="18"/>
                  </a:lnTo>
                  <a:lnTo>
                    <a:pt x="183" y="17"/>
                  </a:lnTo>
                  <a:lnTo>
                    <a:pt x="188" y="15"/>
                  </a:lnTo>
                  <a:lnTo>
                    <a:pt x="191" y="14"/>
                  </a:lnTo>
                  <a:lnTo>
                    <a:pt x="196" y="13"/>
                  </a:lnTo>
                  <a:lnTo>
                    <a:pt x="200" y="11"/>
                  </a:lnTo>
                  <a:lnTo>
                    <a:pt x="204" y="10"/>
                  </a:lnTo>
                  <a:lnTo>
                    <a:pt x="210" y="8"/>
                  </a:lnTo>
                  <a:lnTo>
                    <a:pt x="214" y="5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42" y="1"/>
                  </a:lnTo>
                  <a:lnTo>
                    <a:pt x="265" y="0"/>
                  </a:lnTo>
                  <a:lnTo>
                    <a:pt x="286" y="1"/>
                  </a:lnTo>
                  <a:lnTo>
                    <a:pt x="309" y="5"/>
                  </a:lnTo>
                  <a:lnTo>
                    <a:pt x="332" y="10"/>
                  </a:lnTo>
                  <a:lnTo>
                    <a:pt x="354" y="17"/>
                  </a:lnTo>
                  <a:lnTo>
                    <a:pt x="376" y="24"/>
                  </a:lnTo>
                  <a:lnTo>
                    <a:pt x="397" y="33"/>
                  </a:lnTo>
                  <a:lnTo>
                    <a:pt x="416" y="41"/>
                  </a:lnTo>
                  <a:lnTo>
                    <a:pt x="433" y="49"/>
                  </a:lnTo>
                  <a:lnTo>
                    <a:pt x="442" y="56"/>
                  </a:lnTo>
                  <a:lnTo>
                    <a:pt x="442" y="56"/>
                  </a:lnTo>
                  <a:lnTo>
                    <a:pt x="451" y="59"/>
                  </a:lnTo>
                  <a:lnTo>
                    <a:pt x="458" y="63"/>
                  </a:lnTo>
                  <a:lnTo>
                    <a:pt x="465" y="66"/>
                  </a:lnTo>
                  <a:lnTo>
                    <a:pt x="472" y="70"/>
                  </a:lnTo>
                  <a:lnTo>
                    <a:pt x="478" y="74"/>
                  </a:lnTo>
                  <a:lnTo>
                    <a:pt x="485" y="79"/>
                  </a:lnTo>
                  <a:lnTo>
                    <a:pt x="491" y="83"/>
                  </a:lnTo>
                  <a:lnTo>
                    <a:pt x="497" y="87"/>
                  </a:lnTo>
                  <a:lnTo>
                    <a:pt x="502" y="92"/>
                  </a:lnTo>
                  <a:lnTo>
                    <a:pt x="508" y="98"/>
                  </a:lnTo>
                  <a:lnTo>
                    <a:pt x="508" y="98"/>
                  </a:lnTo>
                  <a:lnTo>
                    <a:pt x="514" y="103"/>
                  </a:lnTo>
                  <a:lnTo>
                    <a:pt x="521" y="109"/>
                  </a:lnTo>
                  <a:lnTo>
                    <a:pt x="527" y="113"/>
                  </a:lnTo>
                  <a:lnTo>
                    <a:pt x="533" y="119"/>
                  </a:lnTo>
                  <a:lnTo>
                    <a:pt x="539" y="123"/>
                  </a:lnTo>
                  <a:lnTo>
                    <a:pt x="546" y="128"/>
                  </a:lnTo>
                  <a:lnTo>
                    <a:pt x="551" y="132"/>
                  </a:lnTo>
                  <a:lnTo>
                    <a:pt x="559" y="136"/>
                  </a:lnTo>
                  <a:lnTo>
                    <a:pt x="566" y="139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7" y="145"/>
                  </a:lnTo>
                  <a:lnTo>
                    <a:pt x="582" y="145"/>
                  </a:lnTo>
                  <a:lnTo>
                    <a:pt x="586" y="147"/>
                  </a:lnTo>
                  <a:lnTo>
                    <a:pt x="592" y="148"/>
                  </a:lnTo>
                  <a:lnTo>
                    <a:pt x="596" y="149"/>
                  </a:lnTo>
                  <a:lnTo>
                    <a:pt x="600" y="149"/>
                  </a:lnTo>
                  <a:lnTo>
                    <a:pt x="606" y="151"/>
                  </a:lnTo>
                  <a:lnTo>
                    <a:pt x="611" y="151"/>
                  </a:lnTo>
                  <a:lnTo>
                    <a:pt x="615" y="152"/>
                  </a:lnTo>
                  <a:lnTo>
                    <a:pt x="621" y="154"/>
                  </a:lnTo>
                  <a:lnTo>
                    <a:pt x="621" y="154"/>
                  </a:lnTo>
                  <a:lnTo>
                    <a:pt x="645" y="161"/>
                  </a:lnTo>
                  <a:lnTo>
                    <a:pt x="671" y="170"/>
                  </a:lnTo>
                  <a:lnTo>
                    <a:pt x="700" y="181"/>
                  </a:lnTo>
                  <a:lnTo>
                    <a:pt x="730" y="193"/>
                  </a:lnTo>
                  <a:lnTo>
                    <a:pt x="760" y="206"/>
                  </a:lnTo>
                  <a:lnTo>
                    <a:pt x="791" y="217"/>
                  </a:lnTo>
                  <a:lnTo>
                    <a:pt x="822" y="229"/>
                  </a:lnTo>
                  <a:lnTo>
                    <a:pt x="853" y="240"/>
                  </a:lnTo>
                  <a:lnTo>
                    <a:pt x="883" y="249"/>
                  </a:lnTo>
                  <a:lnTo>
                    <a:pt x="913" y="256"/>
                  </a:lnTo>
                  <a:lnTo>
                    <a:pt x="913" y="256"/>
                  </a:lnTo>
                  <a:lnTo>
                    <a:pt x="919" y="256"/>
                  </a:lnTo>
                  <a:lnTo>
                    <a:pt x="929" y="258"/>
                  </a:lnTo>
                  <a:lnTo>
                    <a:pt x="943" y="259"/>
                  </a:lnTo>
                  <a:lnTo>
                    <a:pt x="962" y="260"/>
                  </a:lnTo>
                  <a:lnTo>
                    <a:pt x="981" y="262"/>
                  </a:lnTo>
                  <a:lnTo>
                    <a:pt x="1003" y="265"/>
                  </a:lnTo>
                  <a:lnTo>
                    <a:pt x="1026" y="266"/>
                  </a:lnTo>
                  <a:lnTo>
                    <a:pt x="1047" y="271"/>
                  </a:lnTo>
                  <a:lnTo>
                    <a:pt x="1069" y="275"/>
                  </a:lnTo>
                  <a:lnTo>
                    <a:pt x="1088" y="279"/>
                  </a:lnTo>
                  <a:lnTo>
                    <a:pt x="1088" y="279"/>
                  </a:lnTo>
                  <a:lnTo>
                    <a:pt x="1098" y="282"/>
                  </a:lnTo>
                  <a:lnTo>
                    <a:pt x="1106" y="283"/>
                  </a:lnTo>
                  <a:lnTo>
                    <a:pt x="1116" y="286"/>
                  </a:lnTo>
                  <a:lnTo>
                    <a:pt x="1128" y="289"/>
                  </a:lnTo>
                  <a:lnTo>
                    <a:pt x="1139" y="292"/>
                  </a:lnTo>
                  <a:lnTo>
                    <a:pt x="1151" y="295"/>
                  </a:lnTo>
                  <a:lnTo>
                    <a:pt x="1162" y="299"/>
                  </a:lnTo>
                  <a:lnTo>
                    <a:pt x="1177" y="305"/>
                  </a:lnTo>
                  <a:lnTo>
                    <a:pt x="1190" y="311"/>
                  </a:lnTo>
                  <a:lnTo>
                    <a:pt x="1206" y="320"/>
                  </a:lnTo>
                  <a:lnTo>
                    <a:pt x="1206" y="320"/>
                  </a:lnTo>
                  <a:lnTo>
                    <a:pt x="1214" y="324"/>
                  </a:lnTo>
                  <a:lnTo>
                    <a:pt x="1223" y="328"/>
                  </a:lnTo>
                  <a:lnTo>
                    <a:pt x="1233" y="333"/>
                  </a:lnTo>
                  <a:lnTo>
                    <a:pt x="1243" y="337"/>
                  </a:lnTo>
                  <a:lnTo>
                    <a:pt x="1253" y="341"/>
                  </a:lnTo>
                  <a:lnTo>
                    <a:pt x="1265" y="344"/>
                  </a:lnTo>
                  <a:lnTo>
                    <a:pt x="1275" y="348"/>
                  </a:lnTo>
                  <a:lnTo>
                    <a:pt x="1285" y="351"/>
                  </a:lnTo>
                  <a:lnTo>
                    <a:pt x="1295" y="354"/>
                  </a:lnTo>
                  <a:lnTo>
                    <a:pt x="1304" y="357"/>
                  </a:lnTo>
                  <a:lnTo>
                    <a:pt x="1304" y="357"/>
                  </a:lnTo>
                  <a:lnTo>
                    <a:pt x="1318" y="361"/>
                  </a:lnTo>
                  <a:lnTo>
                    <a:pt x="1331" y="366"/>
                  </a:lnTo>
                  <a:lnTo>
                    <a:pt x="1344" y="369"/>
                  </a:lnTo>
                  <a:lnTo>
                    <a:pt x="1357" y="373"/>
                  </a:lnTo>
                  <a:lnTo>
                    <a:pt x="1369" y="376"/>
                  </a:lnTo>
                  <a:lnTo>
                    <a:pt x="1382" y="379"/>
                  </a:lnTo>
                  <a:lnTo>
                    <a:pt x="1394" y="382"/>
                  </a:lnTo>
                  <a:lnTo>
                    <a:pt x="1407" y="384"/>
                  </a:lnTo>
                  <a:lnTo>
                    <a:pt x="1420" y="389"/>
                  </a:lnTo>
                  <a:lnTo>
                    <a:pt x="1433" y="392"/>
                  </a:lnTo>
                  <a:lnTo>
                    <a:pt x="1433" y="392"/>
                  </a:lnTo>
                  <a:lnTo>
                    <a:pt x="1435" y="392"/>
                  </a:lnTo>
                  <a:lnTo>
                    <a:pt x="1436" y="392"/>
                  </a:lnTo>
                  <a:lnTo>
                    <a:pt x="1439" y="392"/>
                  </a:lnTo>
                  <a:lnTo>
                    <a:pt x="1442" y="393"/>
                  </a:lnTo>
                  <a:lnTo>
                    <a:pt x="1445" y="393"/>
                  </a:lnTo>
                  <a:lnTo>
                    <a:pt x="1448" y="393"/>
                  </a:lnTo>
                  <a:lnTo>
                    <a:pt x="1451" y="393"/>
                  </a:lnTo>
                  <a:lnTo>
                    <a:pt x="1452" y="393"/>
                  </a:lnTo>
                  <a:lnTo>
                    <a:pt x="1454" y="393"/>
                  </a:lnTo>
                  <a:lnTo>
                    <a:pt x="1455" y="393"/>
                  </a:lnTo>
                  <a:lnTo>
                    <a:pt x="1455" y="393"/>
                  </a:lnTo>
                  <a:lnTo>
                    <a:pt x="1459" y="394"/>
                  </a:lnTo>
                  <a:lnTo>
                    <a:pt x="1465" y="393"/>
                  </a:lnTo>
                  <a:lnTo>
                    <a:pt x="1472" y="393"/>
                  </a:lnTo>
                  <a:lnTo>
                    <a:pt x="1481" y="393"/>
                  </a:lnTo>
                  <a:lnTo>
                    <a:pt x="1488" y="393"/>
                  </a:lnTo>
                  <a:lnTo>
                    <a:pt x="1495" y="393"/>
                  </a:lnTo>
                  <a:lnTo>
                    <a:pt x="1501" y="392"/>
                  </a:lnTo>
                  <a:lnTo>
                    <a:pt x="1507" y="392"/>
                  </a:lnTo>
                  <a:lnTo>
                    <a:pt x="1511" y="392"/>
                  </a:lnTo>
                  <a:lnTo>
                    <a:pt x="1513" y="392"/>
                  </a:lnTo>
                  <a:lnTo>
                    <a:pt x="1513" y="392"/>
                  </a:lnTo>
                  <a:lnTo>
                    <a:pt x="1517" y="390"/>
                  </a:lnTo>
                  <a:lnTo>
                    <a:pt x="1520" y="390"/>
                  </a:lnTo>
                  <a:lnTo>
                    <a:pt x="1521" y="389"/>
                  </a:lnTo>
                  <a:lnTo>
                    <a:pt x="1524" y="386"/>
                  </a:lnTo>
                  <a:lnTo>
                    <a:pt x="1526" y="384"/>
                  </a:lnTo>
                  <a:lnTo>
                    <a:pt x="1528" y="383"/>
                  </a:lnTo>
                  <a:lnTo>
                    <a:pt x="1533" y="380"/>
                  </a:lnTo>
                  <a:lnTo>
                    <a:pt x="1539" y="379"/>
                  </a:lnTo>
                  <a:lnTo>
                    <a:pt x="1546" y="376"/>
                  </a:lnTo>
                  <a:lnTo>
                    <a:pt x="1554" y="374"/>
                  </a:lnTo>
                  <a:lnTo>
                    <a:pt x="1554" y="374"/>
                  </a:lnTo>
                  <a:lnTo>
                    <a:pt x="1565" y="373"/>
                  </a:lnTo>
                  <a:lnTo>
                    <a:pt x="1572" y="371"/>
                  </a:lnTo>
                  <a:lnTo>
                    <a:pt x="1579" y="371"/>
                  </a:lnTo>
                  <a:lnTo>
                    <a:pt x="1585" y="371"/>
                  </a:lnTo>
                  <a:lnTo>
                    <a:pt x="1590" y="371"/>
                  </a:lnTo>
                  <a:lnTo>
                    <a:pt x="1595" y="371"/>
                  </a:lnTo>
                  <a:lnTo>
                    <a:pt x="1602" y="371"/>
                  </a:lnTo>
                  <a:lnTo>
                    <a:pt x="1609" y="373"/>
                  </a:lnTo>
                  <a:lnTo>
                    <a:pt x="1618" y="373"/>
                  </a:lnTo>
                  <a:lnTo>
                    <a:pt x="1628" y="374"/>
                  </a:lnTo>
                  <a:lnTo>
                    <a:pt x="1628" y="374"/>
                  </a:lnTo>
                  <a:lnTo>
                    <a:pt x="1642" y="374"/>
                  </a:lnTo>
                  <a:lnTo>
                    <a:pt x="1657" y="376"/>
                  </a:lnTo>
                  <a:lnTo>
                    <a:pt x="1673" y="376"/>
                  </a:lnTo>
                  <a:lnTo>
                    <a:pt x="1688" y="377"/>
                  </a:lnTo>
                  <a:lnTo>
                    <a:pt x="1706" y="380"/>
                  </a:lnTo>
                  <a:lnTo>
                    <a:pt x="1720" y="383"/>
                  </a:lnTo>
                  <a:lnTo>
                    <a:pt x="1735" y="386"/>
                  </a:lnTo>
                  <a:lnTo>
                    <a:pt x="1748" y="390"/>
                  </a:lnTo>
                  <a:lnTo>
                    <a:pt x="1758" y="396"/>
                  </a:lnTo>
                  <a:lnTo>
                    <a:pt x="1763" y="402"/>
                  </a:lnTo>
                  <a:lnTo>
                    <a:pt x="1763" y="402"/>
                  </a:lnTo>
                  <a:lnTo>
                    <a:pt x="1765" y="405"/>
                  </a:lnTo>
                  <a:lnTo>
                    <a:pt x="1766" y="407"/>
                  </a:lnTo>
                  <a:lnTo>
                    <a:pt x="1765" y="410"/>
                  </a:lnTo>
                  <a:lnTo>
                    <a:pt x="1763" y="413"/>
                  </a:lnTo>
                  <a:lnTo>
                    <a:pt x="1760" y="416"/>
                  </a:lnTo>
                  <a:lnTo>
                    <a:pt x="1759" y="418"/>
                  </a:lnTo>
                  <a:lnTo>
                    <a:pt x="1756" y="419"/>
                  </a:lnTo>
                  <a:lnTo>
                    <a:pt x="1753" y="420"/>
                  </a:lnTo>
                  <a:lnTo>
                    <a:pt x="1750" y="422"/>
                  </a:lnTo>
                  <a:lnTo>
                    <a:pt x="1749" y="422"/>
                  </a:lnTo>
                  <a:lnTo>
                    <a:pt x="1749" y="422"/>
                  </a:lnTo>
                  <a:lnTo>
                    <a:pt x="1737" y="423"/>
                  </a:lnTo>
                  <a:lnTo>
                    <a:pt x="1727" y="423"/>
                  </a:lnTo>
                  <a:lnTo>
                    <a:pt x="1717" y="423"/>
                  </a:lnTo>
                  <a:lnTo>
                    <a:pt x="1707" y="423"/>
                  </a:lnTo>
                  <a:lnTo>
                    <a:pt x="1699" y="423"/>
                  </a:lnTo>
                  <a:lnTo>
                    <a:pt x="1688" y="425"/>
                  </a:lnTo>
                  <a:lnTo>
                    <a:pt x="1680" y="425"/>
                  </a:lnTo>
                  <a:lnTo>
                    <a:pt x="1670" y="426"/>
                  </a:lnTo>
                  <a:lnTo>
                    <a:pt x="1660" y="429"/>
                  </a:lnTo>
                  <a:lnTo>
                    <a:pt x="1650" y="432"/>
                  </a:lnTo>
                  <a:lnTo>
                    <a:pt x="1650" y="432"/>
                  </a:lnTo>
                  <a:lnTo>
                    <a:pt x="1651" y="436"/>
                  </a:lnTo>
                  <a:lnTo>
                    <a:pt x="1651" y="439"/>
                  </a:lnTo>
                  <a:lnTo>
                    <a:pt x="1651" y="442"/>
                  </a:lnTo>
                  <a:lnTo>
                    <a:pt x="1650" y="444"/>
                  </a:lnTo>
                  <a:lnTo>
                    <a:pt x="1648" y="444"/>
                  </a:lnTo>
                  <a:lnTo>
                    <a:pt x="1647" y="444"/>
                  </a:lnTo>
                  <a:lnTo>
                    <a:pt x="1645" y="445"/>
                  </a:lnTo>
                  <a:lnTo>
                    <a:pt x="1645" y="444"/>
                  </a:lnTo>
                  <a:lnTo>
                    <a:pt x="1648" y="444"/>
                  </a:lnTo>
                  <a:lnTo>
                    <a:pt x="1651" y="444"/>
                  </a:lnTo>
                  <a:lnTo>
                    <a:pt x="1703" y="452"/>
                  </a:lnTo>
                  <a:lnTo>
                    <a:pt x="1703" y="452"/>
                  </a:lnTo>
                  <a:lnTo>
                    <a:pt x="1709" y="455"/>
                  </a:lnTo>
                  <a:lnTo>
                    <a:pt x="1714" y="456"/>
                  </a:lnTo>
                  <a:lnTo>
                    <a:pt x="1722" y="458"/>
                  </a:lnTo>
                  <a:lnTo>
                    <a:pt x="1729" y="459"/>
                  </a:lnTo>
                  <a:lnTo>
                    <a:pt x="1737" y="461"/>
                  </a:lnTo>
                  <a:lnTo>
                    <a:pt x="1745" y="462"/>
                  </a:lnTo>
                  <a:lnTo>
                    <a:pt x="1753" y="464"/>
                  </a:lnTo>
                  <a:lnTo>
                    <a:pt x="1762" y="465"/>
                  </a:lnTo>
                  <a:lnTo>
                    <a:pt x="1772" y="467"/>
                  </a:lnTo>
                  <a:lnTo>
                    <a:pt x="1781" y="468"/>
                  </a:lnTo>
                  <a:lnTo>
                    <a:pt x="1781" y="468"/>
                  </a:lnTo>
                  <a:lnTo>
                    <a:pt x="1797" y="471"/>
                  </a:lnTo>
                  <a:lnTo>
                    <a:pt x="1812" y="472"/>
                  </a:lnTo>
                  <a:lnTo>
                    <a:pt x="1827" y="475"/>
                  </a:lnTo>
                  <a:lnTo>
                    <a:pt x="1840" y="478"/>
                  </a:lnTo>
                  <a:lnTo>
                    <a:pt x="1851" y="482"/>
                  </a:lnTo>
                  <a:lnTo>
                    <a:pt x="1860" y="487"/>
                  </a:lnTo>
                  <a:lnTo>
                    <a:pt x="1866" y="491"/>
                  </a:lnTo>
                  <a:lnTo>
                    <a:pt x="1869" y="498"/>
                  </a:lnTo>
                  <a:lnTo>
                    <a:pt x="1869" y="505"/>
                  </a:lnTo>
                  <a:lnTo>
                    <a:pt x="1864" y="514"/>
                  </a:lnTo>
                  <a:lnTo>
                    <a:pt x="1864" y="514"/>
                  </a:lnTo>
                  <a:lnTo>
                    <a:pt x="1861" y="516"/>
                  </a:lnTo>
                  <a:lnTo>
                    <a:pt x="1857" y="517"/>
                  </a:lnTo>
                  <a:lnTo>
                    <a:pt x="1851" y="518"/>
                  </a:lnTo>
                  <a:lnTo>
                    <a:pt x="1846" y="518"/>
                  </a:lnTo>
                  <a:lnTo>
                    <a:pt x="1838" y="518"/>
                  </a:lnTo>
                  <a:lnTo>
                    <a:pt x="1831" y="518"/>
                  </a:lnTo>
                  <a:lnTo>
                    <a:pt x="1824" y="518"/>
                  </a:lnTo>
                  <a:lnTo>
                    <a:pt x="1817" y="517"/>
                  </a:lnTo>
                  <a:lnTo>
                    <a:pt x="1808" y="517"/>
                  </a:lnTo>
                  <a:lnTo>
                    <a:pt x="1801" y="516"/>
                  </a:lnTo>
                  <a:lnTo>
                    <a:pt x="1801" y="516"/>
                  </a:lnTo>
                  <a:lnTo>
                    <a:pt x="1789" y="514"/>
                  </a:lnTo>
                  <a:lnTo>
                    <a:pt x="1779" y="514"/>
                  </a:lnTo>
                  <a:lnTo>
                    <a:pt x="1768" y="511"/>
                  </a:lnTo>
                  <a:lnTo>
                    <a:pt x="1756" y="510"/>
                  </a:lnTo>
                  <a:lnTo>
                    <a:pt x="1745" y="508"/>
                  </a:lnTo>
                  <a:lnTo>
                    <a:pt x="1735" y="508"/>
                  </a:lnTo>
                  <a:lnTo>
                    <a:pt x="1723" y="507"/>
                  </a:lnTo>
                  <a:lnTo>
                    <a:pt x="1714" y="507"/>
                  </a:lnTo>
                  <a:lnTo>
                    <a:pt x="1704" y="507"/>
                  </a:lnTo>
                  <a:lnTo>
                    <a:pt x="1696" y="507"/>
                  </a:lnTo>
                  <a:lnTo>
                    <a:pt x="1696" y="507"/>
                  </a:lnTo>
                  <a:lnTo>
                    <a:pt x="1697" y="507"/>
                  </a:lnTo>
                  <a:lnTo>
                    <a:pt x="1700" y="508"/>
                  </a:lnTo>
                  <a:lnTo>
                    <a:pt x="1703" y="508"/>
                  </a:lnTo>
                  <a:lnTo>
                    <a:pt x="1707" y="510"/>
                  </a:lnTo>
                  <a:lnTo>
                    <a:pt x="1710" y="511"/>
                  </a:lnTo>
                  <a:lnTo>
                    <a:pt x="1714" y="511"/>
                  </a:lnTo>
                  <a:lnTo>
                    <a:pt x="1717" y="513"/>
                  </a:lnTo>
                  <a:lnTo>
                    <a:pt x="1720" y="513"/>
                  </a:lnTo>
                  <a:lnTo>
                    <a:pt x="1722" y="513"/>
                  </a:lnTo>
                  <a:lnTo>
                    <a:pt x="1722" y="513"/>
                  </a:lnTo>
                  <a:lnTo>
                    <a:pt x="1722" y="513"/>
                  </a:lnTo>
                  <a:lnTo>
                    <a:pt x="1727" y="514"/>
                  </a:lnTo>
                  <a:lnTo>
                    <a:pt x="1732" y="517"/>
                  </a:lnTo>
                  <a:lnTo>
                    <a:pt x="1737" y="518"/>
                  </a:lnTo>
                  <a:lnTo>
                    <a:pt x="1742" y="521"/>
                  </a:lnTo>
                  <a:lnTo>
                    <a:pt x="1748" y="524"/>
                  </a:lnTo>
                  <a:lnTo>
                    <a:pt x="1752" y="526"/>
                  </a:lnTo>
                  <a:lnTo>
                    <a:pt x="1756" y="529"/>
                  </a:lnTo>
                  <a:lnTo>
                    <a:pt x="1762" y="531"/>
                  </a:lnTo>
                  <a:lnTo>
                    <a:pt x="1766" y="533"/>
                  </a:lnTo>
                  <a:lnTo>
                    <a:pt x="1771" y="536"/>
                  </a:lnTo>
                  <a:lnTo>
                    <a:pt x="1771" y="536"/>
                  </a:lnTo>
                  <a:lnTo>
                    <a:pt x="1781" y="539"/>
                  </a:lnTo>
                  <a:lnTo>
                    <a:pt x="1789" y="543"/>
                  </a:lnTo>
                  <a:lnTo>
                    <a:pt x="1798" y="546"/>
                  </a:lnTo>
                  <a:lnTo>
                    <a:pt x="1807" y="550"/>
                  </a:lnTo>
                  <a:lnTo>
                    <a:pt x="1817" y="553"/>
                  </a:lnTo>
                  <a:lnTo>
                    <a:pt x="1825" y="557"/>
                  </a:lnTo>
                  <a:lnTo>
                    <a:pt x="1834" y="562"/>
                  </a:lnTo>
                  <a:lnTo>
                    <a:pt x="1843" y="566"/>
                  </a:lnTo>
                  <a:lnTo>
                    <a:pt x="1851" y="570"/>
                  </a:lnTo>
                  <a:lnTo>
                    <a:pt x="1860" y="575"/>
                  </a:lnTo>
                  <a:lnTo>
                    <a:pt x="1860" y="575"/>
                  </a:lnTo>
                  <a:lnTo>
                    <a:pt x="1867" y="579"/>
                  </a:lnTo>
                  <a:lnTo>
                    <a:pt x="1871" y="585"/>
                  </a:lnTo>
                  <a:lnTo>
                    <a:pt x="1874" y="589"/>
                  </a:lnTo>
                  <a:lnTo>
                    <a:pt x="1874" y="593"/>
                  </a:lnTo>
                  <a:lnTo>
                    <a:pt x="1874" y="598"/>
                  </a:lnTo>
                  <a:lnTo>
                    <a:pt x="1873" y="602"/>
                  </a:lnTo>
                  <a:lnTo>
                    <a:pt x="1871" y="605"/>
                  </a:lnTo>
                  <a:lnTo>
                    <a:pt x="1870" y="608"/>
                  </a:lnTo>
                  <a:lnTo>
                    <a:pt x="1867" y="611"/>
                  </a:lnTo>
                  <a:lnTo>
                    <a:pt x="1867" y="611"/>
                  </a:lnTo>
                  <a:lnTo>
                    <a:pt x="1867" y="611"/>
                  </a:lnTo>
                  <a:lnTo>
                    <a:pt x="1864" y="612"/>
                  </a:lnTo>
                  <a:lnTo>
                    <a:pt x="1858" y="612"/>
                  </a:lnTo>
                  <a:lnTo>
                    <a:pt x="1851" y="611"/>
                  </a:lnTo>
                  <a:lnTo>
                    <a:pt x="1843" y="608"/>
                  </a:lnTo>
                  <a:lnTo>
                    <a:pt x="1834" y="605"/>
                  </a:lnTo>
                  <a:lnTo>
                    <a:pt x="1824" y="602"/>
                  </a:lnTo>
                  <a:lnTo>
                    <a:pt x="1812" y="599"/>
                  </a:lnTo>
                  <a:lnTo>
                    <a:pt x="1802" y="595"/>
                  </a:lnTo>
                  <a:lnTo>
                    <a:pt x="1792" y="592"/>
                  </a:lnTo>
                  <a:lnTo>
                    <a:pt x="1782" y="589"/>
                  </a:lnTo>
                  <a:lnTo>
                    <a:pt x="1782" y="589"/>
                  </a:lnTo>
                  <a:lnTo>
                    <a:pt x="1772" y="586"/>
                  </a:lnTo>
                  <a:lnTo>
                    <a:pt x="1760" y="582"/>
                  </a:lnTo>
                  <a:lnTo>
                    <a:pt x="1750" y="579"/>
                  </a:lnTo>
                  <a:lnTo>
                    <a:pt x="1739" y="575"/>
                  </a:lnTo>
                  <a:lnTo>
                    <a:pt x="1729" y="572"/>
                  </a:lnTo>
                  <a:lnTo>
                    <a:pt x="1719" y="567"/>
                  </a:lnTo>
                  <a:lnTo>
                    <a:pt x="1709" y="565"/>
                  </a:lnTo>
                  <a:lnTo>
                    <a:pt x="1699" y="562"/>
                  </a:lnTo>
                  <a:lnTo>
                    <a:pt x="1690" y="559"/>
                  </a:lnTo>
                  <a:lnTo>
                    <a:pt x="1681" y="557"/>
                  </a:lnTo>
                  <a:lnTo>
                    <a:pt x="1681" y="557"/>
                  </a:lnTo>
                  <a:lnTo>
                    <a:pt x="1683" y="557"/>
                  </a:lnTo>
                  <a:lnTo>
                    <a:pt x="1687" y="560"/>
                  </a:lnTo>
                  <a:lnTo>
                    <a:pt x="1691" y="563"/>
                  </a:lnTo>
                  <a:lnTo>
                    <a:pt x="1697" y="567"/>
                  </a:lnTo>
                  <a:lnTo>
                    <a:pt x="1704" y="572"/>
                  </a:lnTo>
                  <a:lnTo>
                    <a:pt x="1713" y="578"/>
                  </a:lnTo>
                  <a:lnTo>
                    <a:pt x="1722" y="583"/>
                  </a:lnTo>
                  <a:lnTo>
                    <a:pt x="1730" y="589"/>
                  </a:lnTo>
                  <a:lnTo>
                    <a:pt x="1740" y="595"/>
                  </a:lnTo>
                  <a:lnTo>
                    <a:pt x="1750" y="602"/>
                  </a:lnTo>
                  <a:lnTo>
                    <a:pt x="1750" y="602"/>
                  </a:lnTo>
                  <a:lnTo>
                    <a:pt x="1763" y="611"/>
                  </a:lnTo>
                  <a:lnTo>
                    <a:pt x="1776" y="618"/>
                  </a:lnTo>
                  <a:lnTo>
                    <a:pt x="1789" y="627"/>
                  </a:lnTo>
                  <a:lnTo>
                    <a:pt x="1799" y="634"/>
                  </a:lnTo>
                  <a:lnTo>
                    <a:pt x="1809" y="641"/>
                  </a:lnTo>
                  <a:lnTo>
                    <a:pt x="1817" y="648"/>
                  </a:lnTo>
                  <a:lnTo>
                    <a:pt x="1822" y="654"/>
                  </a:lnTo>
                  <a:lnTo>
                    <a:pt x="1825" y="661"/>
                  </a:lnTo>
                  <a:lnTo>
                    <a:pt x="1827" y="667"/>
                  </a:lnTo>
                  <a:lnTo>
                    <a:pt x="1824" y="671"/>
                  </a:lnTo>
                  <a:lnTo>
                    <a:pt x="1824" y="671"/>
                  </a:lnTo>
                  <a:lnTo>
                    <a:pt x="1821" y="676"/>
                  </a:lnTo>
                  <a:lnTo>
                    <a:pt x="1817" y="677"/>
                  </a:lnTo>
                  <a:lnTo>
                    <a:pt x="1812" y="678"/>
                  </a:lnTo>
                  <a:lnTo>
                    <a:pt x="1808" y="678"/>
                  </a:lnTo>
                  <a:lnTo>
                    <a:pt x="1804" y="677"/>
                  </a:lnTo>
                  <a:lnTo>
                    <a:pt x="1798" y="676"/>
                  </a:lnTo>
                  <a:lnTo>
                    <a:pt x="1791" y="673"/>
                  </a:lnTo>
                  <a:lnTo>
                    <a:pt x="1784" y="670"/>
                  </a:lnTo>
                  <a:lnTo>
                    <a:pt x="1775" y="665"/>
                  </a:lnTo>
                  <a:lnTo>
                    <a:pt x="1766" y="661"/>
                  </a:lnTo>
                  <a:lnTo>
                    <a:pt x="1766" y="661"/>
                  </a:lnTo>
                  <a:lnTo>
                    <a:pt x="1753" y="654"/>
                  </a:lnTo>
                  <a:lnTo>
                    <a:pt x="1740" y="648"/>
                  </a:lnTo>
                  <a:lnTo>
                    <a:pt x="1727" y="642"/>
                  </a:lnTo>
                  <a:lnTo>
                    <a:pt x="1714" y="635"/>
                  </a:lnTo>
                  <a:lnTo>
                    <a:pt x="1701" y="629"/>
                  </a:lnTo>
                  <a:lnTo>
                    <a:pt x="1688" y="622"/>
                  </a:lnTo>
                  <a:lnTo>
                    <a:pt x="1677" y="616"/>
                  </a:lnTo>
                  <a:lnTo>
                    <a:pt x="1667" y="611"/>
                  </a:lnTo>
                  <a:lnTo>
                    <a:pt x="1657" y="606"/>
                  </a:lnTo>
                  <a:lnTo>
                    <a:pt x="1648" y="602"/>
                  </a:lnTo>
                  <a:lnTo>
                    <a:pt x="1648" y="602"/>
                  </a:lnTo>
                  <a:lnTo>
                    <a:pt x="1651" y="604"/>
                  </a:lnTo>
                  <a:lnTo>
                    <a:pt x="1654" y="605"/>
                  </a:lnTo>
                  <a:lnTo>
                    <a:pt x="1657" y="608"/>
                  </a:lnTo>
                  <a:lnTo>
                    <a:pt x="1661" y="611"/>
                  </a:lnTo>
                  <a:lnTo>
                    <a:pt x="1665" y="615"/>
                  </a:lnTo>
                  <a:lnTo>
                    <a:pt x="1670" y="618"/>
                  </a:lnTo>
                  <a:lnTo>
                    <a:pt x="1675" y="622"/>
                  </a:lnTo>
                  <a:lnTo>
                    <a:pt x="1681" y="627"/>
                  </a:lnTo>
                  <a:lnTo>
                    <a:pt x="1687" y="632"/>
                  </a:lnTo>
                  <a:lnTo>
                    <a:pt x="1693" y="637"/>
                  </a:lnTo>
                  <a:lnTo>
                    <a:pt x="1693" y="637"/>
                  </a:lnTo>
                  <a:lnTo>
                    <a:pt x="1703" y="644"/>
                  </a:lnTo>
                  <a:lnTo>
                    <a:pt x="1713" y="653"/>
                  </a:lnTo>
                  <a:lnTo>
                    <a:pt x="1723" y="660"/>
                  </a:lnTo>
                  <a:lnTo>
                    <a:pt x="1732" y="667"/>
                  </a:lnTo>
                  <a:lnTo>
                    <a:pt x="1740" y="674"/>
                  </a:lnTo>
                  <a:lnTo>
                    <a:pt x="1746" y="681"/>
                  </a:lnTo>
                  <a:lnTo>
                    <a:pt x="1752" y="689"/>
                  </a:lnTo>
                  <a:lnTo>
                    <a:pt x="1755" y="696"/>
                  </a:lnTo>
                  <a:lnTo>
                    <a:pt x="1756" y="702"/>
                  </a:lnTo>
                  <a:lnTo>
                    <a:pt x="1755" y="707"/>
                  </a:lnTo>
                  <a:lnTo>
                    <a:pt x="1755" y="707"/>
                  </a:lnTo>
                  <a:lnTo>
                    <a:pt x="1750" y="713"/>
                  </a:lnTo>
                  <a:lnTo>
                    <a:pt x="1742" y="714"/>
                  </a:lnTo>
                  <a:lnTo>
                    <a:pt x="1733" y="712"/>
                  </a:lnTo>
                  <a:lnTo>
                    <a:pt x="1722" y="707"/>
                  </a:lnTo>
                  <a:lnTo>
                    <a:pt x="1710" y="702"/>
                  </a:lnTo>
                  <a:lnTo>
                    <a:pt x="1697" y="693"/>
                  </a:lnTo>
                  <a:lnTo>
                    <a:pt x="1686" y="686"/>
                  </a:lnTo>
                  <a:lnTo>
                    <a:pt x="1673" y="677"/>
                  </a:lnTo>
                  <a:lnTo>
                    <a:pt x="1661" y="670"/>
                  </a:lnTo>
                  <a:lnTo>
                    <a:pt x="1651" y="665"/>
                  </a:lnTo>
                  <a:lnTo>
                    <a:pt x="1651" y="665"/>
                  </a:lnTo>
                  <a:lnTo>
                    <a:pt x="1647" y="664"/>
                  </a:lnTo>
                  <a:lnTo>
                    <a:pt x="1639" y="660"/>
                  </a:lnTo>
                  <a:lnTo>
                    <a:pt x="1632" y="655"/>
                  </a:lnTo>
                  <a:lnTo>
                    <a:pt x="1622" y="651"/>
                  </a:lnTo>
                  <a:lnTo>
                    <a:pt x="1612" y="647"/>
                  </a:lnTo>
                  <a:lnTo>
                    <a:pt x="1603" y="641"/>
                  </a:lnTo>
                  <a:lnTo>
                    <a:pt x="1593" y="637"/>
                  </a:lnTo>
                  <a:lnTo>
                    <a:pt x="1585" y="632"/>
                  </a:lnTo>
                  <a:lnTo>
                    <a:pt x="1579" y="629"/>
                  </a:lnTo>
                  <a:lnTo>
                    <a:pt x="1575" y="627"/>
                  </a:lnTo>
                  <a:lnTo>
                    <a:pt x="1575" y="627"/>
                  </a:lnTo>
                  <a:lnTo>
                    <a:pt x="1557" y="619"/>
                  </a:lnTo>
                  <a:lnTo>
                    <a:pt x="1543" y="614"/>
                  </a:lnTo>
                  <a:lnTo>
                    <a:pt x="1530" y="606"/>
                  </a:lnTo>
                  <a:lnTo>
                    <a:pt x="1520" y="601"/>
                  </a:lnTo>
                  <a:lnTo>
                    <a:pt x="1510" y="595"/>
                  </a:lnTo>
                  <a:lnTo>
                    <a:pt x="1503" y="588"/>
                  </a:lnTo>
                  <a:lnTo>
                    <a:pt x="1494" y="582"/>
                  </a:lnTo>
                  <a:lnTo>
                    <a:pt x="1487" y="575"/>
                  </a:lnTo>
                  <a:lnTo>
                    <a:pt x="1478" y="566"/>
                  </a:lnTo>
                  <a:lnTo>
                    <a:pt x="1469" y="557"/>
                  </a:lnTo>
                  <a:lnTo>
                    <a:pt x="1469" y="557"/>
                  </a:lnTo>
                  <a:lnTo>
                    <a:pt x="1462" y="553"/>
                  </a:lnTo>
                  <a:lnTo>
                    <a:pt x="1452" y="550"/>
                  </a:lnTo>
                  <a:lnTo>
                    <a:pt x="1439" y="547"/>
                  </a:lnTo>
                  <a:lnTo>
                    <a:pt x="1423" y="544"/>
                  </a:lnTo>
                  <a:lnTo>
                    <a:pt x="1406" y="543"/>
                  </a:lnTo>
                  <a:lnTo>
                    <a:pt x="1387" y="540"/>
                  </a:lnTo>
                  <a:lnTo>
                    <a:pt x="1367" y="539"/>
                  </a:lnTo>
                  <a:lnTo>
                    <a:pt x="1348" y="539"/>
                  </a:lnTo>
                  <a:lnTo>
                    <a:pt x="1330" y="537"/>
                  </a:lnTo>
                  <a:lnTo>
                    <a:pt x="1312" y="537"/>
                  </a:lnTo>
                  <a:lnTo>
                    <a:pt x="1312" y="537"/>
                  </a:lnTo>
                  <a:lnTo>
                    <a:pt x="1308" y="537"/>
                  </a:lnTo>
                  <a:lnTo>
                    <a:pt x="1304" y="537"/>
                  </a:lnTo>
                  <a:lnTo>
                    <a:pt x="1296" y="537"/>
                  </a:lnTo>
                  <a:lnTo>
                    <a:pt x="1289" y="537"/>
                  </a:lnTo>
                  <a:lnTo>
                    <a:pt x="1281" y="537"/>
                  </a:lnTo>
                  <a:lnTo>
                    <a:pt x="1273" y="537"/>
                  </a:lnTo>
                  <a:lnTo>
                    <a:pt x="1265" y="537"/>
                  </a:lnTo>
                  <a:lnTo>
                    <a:pt x="1258" y="537"/>
                  </a:lnTo>
                  <a:lnTo>
                    <a:pt x="1252" y="537"/>
                  </a:lnTo>
                  <a:lnTo>
                    <a:pt x="1246" y="537"/>
                  </a:lnTo>
                  <a:lnTo>
                    <a:pt x="1246" y="537"/>
                  </a:lnTo>
                  <a:lnTo>
                    <a:pt x="1239" y="537"/>
                  </a:lnTo>
                  <a:lnTo>
                    <a:pt x="1232" y="537"/>
                  </a:lnTo>
                  <a:lnTo>
                    <a:pt x="1223" y="537"/>
                  </a:lnTo>
                  <a:lnTo>
                    <a:pt x="1216" y="537"/>
                  </a:lnTo>
                  <a:lnTo>
                    <a:pt x="1209" y="537"/>
                  </a:lnTo>
                  <a:lnTo>
                    <a:pt x="1203" y="537"/>
                  </a:lnTo>
                  <a:lnTo>
                    <a:pt x="1196" y="539"/>
                  </a:lnTo>
                  <a:lnTo>
                    <a:pt x="1187" y="537"/>
                  </a:lnTo>
                  <a:lnTo>
                    <a:pt x="1180" y="537"/>
                  </a:lnTo>
                  <a:lnTo>
                    <a:pt x="1171" y="537"/>
                  </a:lnTo>
                  <a:lnTo>
                    <a:pt x="1171" y="537"/>
                  </a:lnTo>
                  <a:lnTo>
                    <a:pt x="1162" y="536"/>
                  </a:lnTo>
                  <a:lnTo>
                    <a:pt x="1151" y="534"/>
                  </a:lnTo>
                  <a:lnTo>
                    <a:pt x="1138" y="533"/>
                  </a:lnTo>
                  <a:lnTo>
                    <a:pt x="1124" y="531"/>
                  </a:lnTo>
                  <a:lnTo>
                    <a:pt x="1109" y="530"/>
                  </a:lnTo>
                  <a:lnTo>
                    <a:pt x="1093" y="527"/>
                  </a:lnTo>
                  <a:lnTo>
                    <a:pt x="1079" y="526"/>
                  </a:lnTo>
                  <a:lnTo>
                    <a:pt x="1063" y="524"/>
                  </a:lnTo>
                  <a:lnTo>
                    <a:pt x="1049" y="524"/>
                  </a:lnTo>
                  <a:lnTo>
                    <a:pt x="1034" y="523"/>
                  </a:lnTo>
                  <a:lnTo>
                    <a:pt x="1034" y="523"/>
                  </a:lnTo>
                  <a:lnTo>
                    <a:pt x="1027" y="523"/>
                  </a:lnTo>
                  <a:lnTo>
                    <a:pt x="1020" y="523"/>
                  </a:lnTo>
                  <a:lnTo>
                    <a:pt x="1014" y="521"/>
                  </a:lnTo>
                  <a:lnTo>
                    <a:pt x="1008" y="521"/>
                  </a:lnTo>
                  <a:lnTo>
                    <a:pt x="1003" y="520"/>
                  </a:lnTo>
                  <a:lnTo>
                    <a:pt x="997" y="518"/>
                  </a:lnTo>
                  <a:lnTo>
                    <a:pt x="991" y="516"/>
                  </a:lnTo>
                  <a:lnTo>
                    <a:pt x="984" y="514"/>
                  </a:lnTo>
                  <a:lnTo>
                    <a:pt x="975" y="511"/>
                  </a:lnTo>
                  <a:lnTo>
                    <a:pt x="965" y="508"/>
                  </a:lnTo>
                  <a:lnTo>
                    <a:pt x="965" y="508"/>
                  </a:lnTo>
                  <a:lnTo>
                    <a:pt x="951" y="504"/>
                  </a:lnTo>
                  <a:lnTo>
                    <a:pt x="938" y="498"/>
                  </a:lnTo>
                  <a:lnTo>
                    <a:pt x="925" y="493"/>
                  </a:lnTo>
                  <a:lnTo>
                    <a:pt x="912" y="485"/>
                  </a:lnTo>
                  <a:lnTo>
                    <a:pt x="899" y="478"/>
                  </a:lnTo>
                  <a:lnTo>
                    <a:pt x="884" y="471"/>
                  </a:lnTo>
                  <a:lnTo>
                    <a:pt x="871" y="464"/>
                  </a:lnTo>
                  <a:lnTo>
                    <a:pt x="858" y="456"/>
                  </a:lnTo>
                  <a:lnTo>
                    <a:pt x="844" y="449"/>
                  </a:lnTo>
                  <a:lnTo>
                    <a:pt x="828" y="442"/>
                  </a:lnTo>
                  <a:lnTo>
                    <a:pt x="828" y="442"/>
                  </a:lnTo>
                  <a:lnTo>
                    <a:pt x="825" y="442"/>
                  </a:lnTo>
                  <a:lnTo>
                    <a:pt x="821" y="441"/>
                  </a:lnTo>
                  <a:lnTo>
                    <a:pt x="815" y="439"/>
                  </a:lnTo>
                  <a:lnTo>
                    <a:pt x="809" y="439"/>
                  </a:lnTo>
                  <a:lnTo>
                    <a:pt x="804" y="438"/>
                  </a:lnTo>
                  <a:lnTo>
                    <a:pt x="796" y="438"/>
                  </a:lnTo>
                  <a:lnTo>
                    <a:pt x="791" y="436"/>
                  </a:lnTo>
                  <a:lnTo>
                    <a:pt x="785" y="436"/>
                  </a:lnTo>
                  <a:lnTo>
                    <a:pt x="781" y="436"/>
                  </a:lnTo>
                  <a:lnTo>
                    <a:pt x="776" y="435"/>
                  </a:lnTo>
                  <a:lnTo>
                    <a:pt x="776" y="435"/>
                  </a:lnTo>
                  <a:lnTo>
                    <a:pt x="758" y="433"/>
                  </a:lnTo>
                  <a:lnTo>
                    <a:pt x="739" y="432"/>
                  </a:lnTo>
                  <a:lnTo>
                    <a:pt x="722" y="431"/>
                  </a:lnTo>
                  <a:lnTo>
                    <a:pt x="703" y="428"/>
                  </a:lnTo>
                  <a:lnTo>
                    <a:pt x="685" y="425"/>
                  </a:lnTo>
                  <a:lnTo>
                    <a:pt x="670" y="422"/>
                  </a:lnTo>
                  <a:lnTo>
                    <a:pt x="652" y="419"/>
                  </a:lnTo>
                  <a:lnTo>
                    <a:pt x="637" y="415"/>
                  </a:lnTo>
                  <a:lnTo>
                    <a:pt x="621" y="409"/>
                  </a:lnTo>
                  <a:lnTo>
                    <a:pt x="603" y="402"/>
                  </a:lnTo>
                  <a:lnTo>
                    <a:pt x="603" y="402"/>
                  </a:lnTo>
                  <a:lnTo>
                    <a:pt x="589" y="396"/>
                  </a:lnTo>
                  <a:lnTo>
                    <a:pt x="575" y="389"/>
                  </a:lnTo>
                  <a:lnTo>
                    <a:pt x="559" y="383"/>
                  </a:lnTo>
                  <a:lnTo>
                    <a:pt x="544" y="376"/>
                  </a:lnTo>
                  <a:lnTo>
                    <a:pt x="528" y="369"/>
                  </a:lnTo>
                  <a:lnTo>
                    <a:pt x="513" y="361"/>
                  </a:lnTo>
                  <a:lnTo>
                    <a:pt x="498" y="353"/>
                  </a:lnTo>
                  <a:lnTo>
                    <a:pt x="484" y="344"/>
                  </a:lnTo>
                  <a:lnTo>
                    <a:pt x="469" y="335"/>
                  </a:lnTo>
                  <a:lnTo>
                    <a:pt x="455" y="325"/>
                  </a:lnTo>
                  <a:lnTo>
                    <a:pt x="455" y="325"/>
                  </a:lnTo>
                  <a:lnTo>
                    <a:pt x="453" y="325"/>
                  </a:lnTo>
                  <a:lnTo>
                    <a:pt x="452" y="324"/>
                  </a:lnTo>
                  <a:lnTo>
                    <a:pt x="449" y="322"/>
                  </a:lnTo>
                  <a:lnTo>
                    <a:pt x="448" y="321"/>
                  </a:lnTo>
                  <a:lnTo>
                    <a:pt x="446" y="321"/>
                  </a:lnTo>
                  <a:lnTo>
                    <a:pt x="443" y="320"/>
                  </a:lnTo>
                  <a:lnTo>
                    <a:pt x="442" y="318"/>
                  </a:lnTo>
                  <a:lnTo>
                    <a:pt x="439" y="317"/>
                  </a:lnTo>
                  <a:lnTo>
                    <a:pt x="438" y="317"/>
                  </a:lnTo>
                  <a:lnTo>
                    <a:pt x="435" y="315"/>
                  </a:lnTo>
                  <a:lnTo>
                    <a:pt x="435" y="315"/>
                  </a:lnTo>
                  <a:lnTo>
                    <a:pt x="433" y="318"/>
                  </a:lnTo>
                  <a:lnTo>
                    <a:pt x="426" y="318"/>
                  </a:lnTo>
                  <a:lnTo>
                    <a:pt x="413" y="317"/>
                  </a:lnTo>
                  <a:lnTo>
                    <a:pt x="397" y="314"/>
                  </a:lnTo>
                  <a:lnTo>
                    <a:pt x="380" y="311"/>
                  </a:lnTo>
                  <a:lnTo>
                    <a:pt x="361" y="308"/>
                  </a:lnTo>
                  <a:lnTo>
                    <a:pt x="345" y="305"/>
                  </a:lnTo>
                  <a:lnTo>
                    <a:pt x="332" y="304"/>
                  </a:lnTo>
                  <a:lnTo>
                    <a:pt x="324" y="305"/>
                  </a:lnTo>
                  <a:lnTo>
                    <a:pt x="322" y="308"/>
                  </a:lnTo>
                  <a:lnTo>
                    <a:pt x="0" y="18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001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01" name="Freeform 45">
              <a:extLst>
                <a:ext uri="{FF2B5EF4-FFF2-40B4-BE49-F238E27FC236}">
                  <a16:creationId xmlns:a16="http://schemas.microsoft.com/office/drawing/2014/main" id="{831F91E8-725B-C751-CC35-334353830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773"/>
              <a:ext cx="308" cy="946"/>
            </a:xfrm>
            <a:custGeom>
              <a:avLst/>
              <a:gdLst>
                <a:gd name="T0" fmla="*/ 50 w 615"/>
                <a:gd name="T1" fmla="*/ 95 h 1893"/>
                <a:gd name="T2" fmla="*/ 102 w 615"/>
                <a:gd name="T3" fmla="*/ 55 h 1893"/>
                <a:gd name="T4" fmla="*/ 130 w 615"/>
                <a:gd name="T5" fmla="*/ 9 h 1893"/>
                <a:gd name="T6" fmla="*/ 138 w 615"/>
                <a:gd name="T7" fmla="*/ 5 h 1893"/>
                <a:gd name="T8" fmla="*/ 150 w 615"/>
                <a:gd name="T9" fmla="*/ 0 h 1893"/>
                <a:gd name="T10" fmla="*/ 153 w 615"/>
                <a:gd name="T11" fmla="*/ 2 h 1893"/>
                <a:gd name="T12" fmla="*/ 153 w 615"/>
                <a:gd name="T13" fmla="*/ 5 h 1893"/>
                <a:gd name="T14" fmla="*/ 153 w 615"/>
                <a:gd name="T15" fmla="*/ 6 h 1893"/>
                <a:gd name="T16" fmla="*/ 151 w 615"/>
                <a:gd name="T17" fmla="*/ 33 h 1893"/>
                <a:gd name="T18" fmla="*/ 148 w 615"/>
                <a:gd name="T19" fmla="*/ 82 h 1893"/>
                <a:gd name="T20" fmla="*/ 157 w 615"/>
                <a:gd name="T21" fmla="*/ 131 h 1893"/>
                <a:gd name="T22" fmla="*/ 180 w 615"/>
                <a:gd name="T23" fmla="*/ 173 h 1893"/>
                <a:gd name="T24" fmla="*/ 219 w 615"/>
                <a:gd name="T25" fmla="*/ 201 h 1893"/>
                <a:gd name="T26" fmla="*/ 267 w 615"/>
                <a:gd name="T27" fmla="*/ 216 h 1893"/>
                <a:gd name="T28" fmla="*/ 327 w 615"/>
                <a:gd name="T29" fmla="*/ 232 h 1893"/>
                <a:gd name="T30" fmla="*/ 388 w 615"/>
                <a:gd name="T31" fmla="*/ 242 h 1893"/>
                <a:gd name="T32" fmla="*/ 428 w 615"/>
                <a:gd name="T33" fmla="*/ 245 h 1893"/>
                <a:gd name="T34" fmla="*/ 458 w 615"/>
                <a:gd name="T35" fmla="*/ 260 h 1893"/>
                <a:gd name="T36" fmla="*/ 486 w 615"/>
                <a:gd name="T37" fmla="*/ 284 h 1893"/>
                <a:gd name="T38" fmla="*/ 502 w 615"/>
                <a:gd name="T39" fmla="*/ 299 h 1893"/>
                <a:gd name="T40" fmla="*/ 522 w 615"/>
                <a:gd name="T41" fmla="*/ 317 h 1893"/>
                <a:gd name="T42" fmla="*/ 539 w 615"/>
                <a:gd name="T43" fmla="*/ 339 h 1893"/>
                <a:gd name="T44" fmla="*/ 572 w 615"/>
                <a:gd name="T45" fmla="*/ 407 h 1893"/>
                <a:gd name="T46" fmla="*/ 607 w 615"/>
                <a:gd name="T47" fmla="*/ 518 h 1893"/>
                <a:gd name="T48" fmla="*/ 550 w 615"/>
                <a:gd name="T49" fmla="*/ 598 h 1893"/>
                <a:gd name="T50" fmla="*/ 471 w 615"/>
                <a:gd name="T51" fmla="*/ 662 h 1893"/>
                <a:gd name="T52" fmla="*/ 424 w 615"/>
                <a:gd name="T53" fmla="*/ 737 h 1893"/>
                <a:gd name="T54" fmla="*/ 416 w 615"/>
                <a:gd name="T55" fmla="*/ 760 h 1893"/>
                <a:gd name="T56" fmla="*/ 401 w 615"/>
                <a:gd name="T57" fmla="*/ 807 h 1893"/>
                <a:gd name="T58" fmla="*/ 385 w 615"/>
                <a:gd name="T59" fmla="*/ 908 h 1893"/>
                <a:gd name="T60" fmla="*/ 383 w 615"/>
                <a:gd name="T61" fmla="*/ 973 h 1893"/>
                <a:gd name="T62" fmla="*/ 370 w 615"/>
                <a:gd name="T63" fmla="*/ 1054 h 1893"/>
                <a:gd name="T64" fmla="*/ 362 w 615"/>
                <a:gd name="T65" fmla="*/ 1136 h 1893"/>
                <a:gd name="T66" fmla="*/ 363 w 615"/>
                <a:gd name="T67" fmla="*/ 1169 h 1893"/>
                <a:gd name="T68" fmla="*/ 363 w 615"/>
                <a:gd name="T69" fmla="*/ 1195 h 1893"/>
                <a:gd name="T70" fmla="*/ 366 w 615"/>
                <a:gd name="T71" fmla="*/ 1220 h 1893"/>
                <a:gd name="T72" fmla="*/ 370 w 615"/>
                <a:gd name="T73" fmla="*/ 1290 h 1893"/>
                <a:gd name="T74" fmla="*/ 360 w 615"/>
                <a:gd name="T75" fmla="*/ 1383 h 1893"/>
                <a:gd name="T76" fmla="*/ 326 w 615"/>
                <a:gd name="T77" fmla="*/ 1430 h 1893"/>
                <a:gd name="T78" fmla="*/ 297 w 615"/>
                <a:gd name="T79" fmla="*/ 1442 h 1893"/>
                <a:gd name="T80" fmla="*/ 271 w 615"/>
                <a:gd name="T81" fmla="*/ 1450 h 1893"/>
                <a:gd name="T82" fmla="*/ 242 w 615"/>
                <a:gd name="T83" fmla="*/ 1486 h 1893"/>
                <a:gd name="T84" fmla="*/ 170 w 615"/>
                <a:gd name="T85" fmla="*/ 1564 h 1893"/>
                <a:gd name="T86" fmla="*/ 123 w 615"/>
                <a:gd name="T87" fmla="*/ 1606 h 1893"/>
                <a:gd name="T88" fmla="*/ 99 w 615"/>
                <a:gd name="T89" fmla="*/ 1662 h 1893"/>
                <a:gd name="T90" fmla="*/ 107 w 615"/>
                <a:gd name="T91" fmla="*/ 1756 h 1893"/>
                <a:gd name="T92" fmla="*/ 102 w 615"/>
                <a:gd name="T93" fmla="*/ 1857 h 1893"/>
                <a:gd name="T94" fmla="*/ 79 w 615"/>
                <a:gd name="T95" fmla="*/ 1877 h 1893"/>
                <a:gd name="T96" fmla="*/ 29 w 615"/>
                <a:gd name="T97" fmla="*/ 1886 h 1893"/>
                <a:gd name="T98" fmla="*/ 1 w 615"/>
                <a:gd name="T99" fmla="*/ 108 h 1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5" h="1893">
                  <a:moveTo>
                    <a:pt x="1" y="108"/>
                  </a:moveTo>
                  <a:lnTo>
                    <a:pt x="19" y="105"/>
                  </a:lnTo>
                  <a:lnTo>
                    <a:pt x="35" y="103"/>
                  </a:lnTo>
                  <a:lnTo>
                    <a:pt x="50" y="95"/>
                  </a:lnTo>
                  <a:lnTo>
                    <a:pt x="65" y="88"/>
                  </a:lnTo>
                  <a:lnTo>
                    <a:pt x="78" y="80"/>
                  </a:lnTo>
                  <a:lnTo>
                    <a:pt x="91" y="68"/>
                  </a:lnTo>
                  <a:lnTo>
                    <a:pt x="102" y="55"/>
                  </a:lnTo>
                  <a:lnTo>
                    <a:pt x="112" y="42"/>
                  </a:lnTo>
                  <a:lnTo>
                    <a:pt x="123" y="26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5" y="6"/>
                  </a:lnTo>
                  <a:lnTo>
                    <a:pt x="138" y="5"/>
                  </a:lnTo>
                  <a:lnTo>
                    <a:pt x="141" y="3"/>
                  </a:lnTo>
                  <a:lnTo>
                    <a:pt x="144" y="2"/>
                  </a:lnTo>
                  <a:lnTo>
                    <a:pt x="147" y="2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3"/>
                  </a:lnTo>
                  <a:lnTo>
                    <a:pt x="153" y="3"/>
                  </a:lnTo>
                  <a:lnTo>
                    <a:pt x="153" y="3"/>
                  </a:lnTo>
                  <a:lnTo>
                    <a:pt x="153" y="5"/>
                  </a:lnTo>
                  <a:lnTo>
                    <a:pt x="153" y="5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7"/>
                  </a:lnTo>
                  <a:lnTo>
                    <a:pt x="153" y="7"/>
                  </a:lnTo>
                  <a:lnTo>
                    <a:pt x="153" y="20"/>
                  </a:lnTo>
                  <a:lnTo>
                    <a:pt x="151" y="33"/>
                  </a:lnTo>
                  <a:lnTo>
                    <a:pt x="151" y="46"/>
                  </a:lnTo>
                  <a:lnTo>
                    <a:pt x="150" y="58"/>
                  </a:lnTo>
                  <a:lnTo>
                    <a:pt x="148" y="69"/>
                  </a:lnTo>
                  <a:lnTo>
                    <a:pt x="148" y="82"/>
                  </a:lnTo>
                  <a:lnTo>
                    <a:pt x="148" y="94"/>
                  </a:lnTo>
                  <a:lnTo>
                    <a:pt x="150" y="105"/>
                  </a:lnTo>
                  <a:lnTo>
                    <a:pt x="153" y="118"/>
                  </a:lnTo>
                  <a:lnTo>
                    <a:pt x="157" y="131"/>
                  </a:lnTo>
                  <a:lnTo>
                    <a:pt x="157" y="131"/>
                  </a:lnTo>
                  <a:lnTo>
                    <a:pt x="164" y="149"/>
                  </a:lnTo>
                  <a:lnTo>
                    <a:pt x="173" y="162"/>
                  </a:lnTo>
                  <a:lnTo>
                    <a:pt x="180" y="173"/>
                  </a:lnTo>
                  <a:lnTo>
                    <a:pt x="189" y="182"/>
                  </a:lnTo>
                  <a:lnTo>
                    <a:pt x="197" y="189"/>
                  </a:lnTo>
                  <a:lnTo>
                    <a:pt x="208" y="195"/>
                  </a:lnTo>
                  <a:lnTo>
                    <a:pt x="219" y="201"/>
                  </a:lnTo>
                  <a:lnTo>
                    <a:pt x="233" y="205"/>
                  </a:lnTo>
                  <a:lnTo>
                    <a:pt x="249" y="211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82" y="221"/>
                  </a:lnTo>
                  <a:lnTo>
                    <a:pt x="297" y="225"/>
                  </a:lnTo>
                  <a:lnTo>
                    <a:pt x="311" y="229"/>
                  </a:lnTo>
                  <a:lnTo>
                    <a:pt x="327" y="232"/>
                  </a:lnTo>
                  <a:lnTo>
                    <a:pt x="342" y="235"/>
                  </a:lnTo>
                  <a:lnTo>
                    <a:pt x="357" y="238"/>
                  </a:lnTo>
                  <a:lnTo>
                    <a:pt x="373" y="241"/>
                  </a:lnTo>
                  <a:lnTo>
                    <a:pt x="388" y="242"/>
                  </a:lnTo>
                  <a:lnTo>
                    <a:pt x="404" y="244"/>
                  </a:lnTo>
                  <a:lnTo>
                    <a:pt x="419" y="244"/>
                  </a:lnTo>
                  <a:lnTo>
                    <a:pt x="419" y="244"/>
                  </a:lnTo>
                  <a:lnTo>
                    <a:pt x="428" y="245"/>
                  </a:lnTo>
                  <a:lnTo>
                    <a:pt x="435" y="248"/>
                  </a:lnTo>
                  <a:lnTo>
                    <a:pt x="444" y="251"/>
                  </a:lnTo>
                  <a:lnTo>
                    <a:pt x="451" y="255"/>
                  </a:lnTo>
                  <a:lnTo>
                    <a:pt x="458" y="260"/>
                  </a:lnTo>
                  <a:lnTo>
                    <a:pt x="465" y="265"/>
                  </a:lnTo>
                  <a:lnTo>
                    <a:pt x="473" y="271"/>
                  </a:lnTo>
                  <a:lnTo>
                    <a:pt x="478" y="277"/>
                  </a:lnTo>
                  <a:lnTo>
                    <a:pt x="486" y="284"/>
                  </a:lnTo>
                  <a:lnTo>
                    <a:pt x="491" y="290"/>
                  </a:lnTo>
                  <a:lnTo>
                    <a:pt x="491" y="290"/>
                  </a:lnTo>
                  <a:lnTo>
                    <a:pt x="496" y="294"/>
                  </a:lnTo>
                  <a:lnTo>
                    <a:pt x="502" y="299"/>
                  </a:lnTo>
                  <a:lnTo>
                    <a:pt x="506" y="303"/>
                  </a:lnTo>
                  <a:lnTo>
                    <a:pt x="512" y="309"/>
                  </a:lnTo>
                  <a:lnTo>
                    <a:pt x="516" y="313"/>
                  </a:lnTo>
                  <a:lnTo>
                    <a:pt x="522" y="317"/>
                  </a:lnTo>
                  <a:lnTo>
                    <a:pt x="526" y="323"/>
                  </a:lnTo>
                  <a:lnTo>
                    <a:pt x="532" y="327"/>
                  </a:lnTo>
                  <a:lnTo>
                    <a:pt x="536" y="333"/>
                  </a:lnTo>
                  <a:lnTo>
                    <a:pt x="539" y="339"/>
                  </a:lnTo>
                  <a:lnTo>
                    <a:pt x="539" y="339"/>
                  </a:lnTo>
                  <a:lnTo>
                    <a:pt x="550" y="358"/>
                  </a:lnTo>
                  <a:lnTo>
                    <a:pt x="562" y="381"/>
                  </a:lnTo>
                  <a:lnTo>
                    <a:pt x="572" y="407"/>
                  </a:lnTo>
                  <a:lnTo>
                    <a:pt x="582" y="434"/>
                  </a:lnTo>
                  <a:lnTo>
                    <a:pt x="592" y="462"/>
                  </a:lnTo>
                  <a:lnTo>
                    <a:pt x="599" y="490"/>
                  </a:lnTo>
                  <a:lnTo>
                    <a:pt x="607" y="518"/>
                  </a:lnTo>
                  <a:lnTo>
                    <a:pt x="611" y="545"/>
                  </a:lnTo>
                  <a:lnTo>
                    <a:pt x="614" y="570"/>
                  </a:lnTo>
                  <a:lnTo>
                    <a:pt x="615" y="593"/>
                  </a:lnTo>
                  <a:lnTo>
                    <a:pt x="550" y="598"/>
                  </a:lnTo>
                  <a:lnTo>
                    <a:pt x="550" y="598"/>
                  </a:lnTo>
                  <a:lnTo>
                    <a:pt x="519" y="619"/>
                  </a:lnTo>
                  <a:lnTo>
                    <a:pt x="493" y="640"/>
                  </a:lnTo>
                  <a:lnTo>
                    <a:pt x="471" y="662"/>
                  </a:lnTo>
                  <a:lnTo>
                    <a:pt x="454" y="684"/>
                  </a:lnTo>
                  <a:lnTo>
                    <a:pt x="441" y="704"/>
                  </a:lnTo>
                  <a:lnTo>
                    <a:pt x="431" y="722"/>
                  </a:lnTo>
                  <a:lnTo>
                    <a:pt x="424" y="737"/>
                  </a:lnTo>
                  <a:lnTo>
                    <a:pt x="419" y="748"/>
                  </a:lnTo>
                  <a:lnTo>
                    <a:pt x="416" y="757"/>
                  </a:lnTo>
                  <a:lnTo>
                    <a:pt x="416" y="760"/>
                  </a:lnTo>
                  <a:lnTo>
                    <a:pt x="416" y="760"/>
                  </a:lnTo>
                  <a:lnTo>
                    <a:pt x="414" y="761"/>
                  </a:lnTo>
                  <a:lnTo>
                    <a:pt x="411" y="771"/>
                  </a:lnTo>
                  <a:lnTo>
                    <a:pt x="406" y="787"/>
                  </a:lnTo>
                  <a:lnTo>
                    <a:pt x="401" y="807"/>
                  </a:lnTo>
                  <a:lnTo>
                    <a:pt x="396" y="831"/>
                  </a:lnTo>
                  <a:lnTo>
                    <a:pt x="391" y="856"/>
                  </a:lnTo>
                  <a:lnTo>
                    <a:pt x="388" y="882"/>
                  </a:lnTo>
                  <a:lnTo>
                    <a:pt x="385" y="908"/>
                  </a:lnTo>
                  <a:lnTo>
                    <a:pt x="383" y="933"/>
                  </a:lnTo>
                  <a:lnTo>
                    <a:pt x="385" y="953"/>
                  </a:lnTo>
                  <a:lnTo>
                    <a:pt x="385" y="953"/>
                  </a:lnTo>
                  <a:lnTo>
                    <a:pt x="383" y="973"/>
                  </a:lnTo>
                  <a:lnTo>
                    <a:pt x="380" y="993"/>
                  </a:lnTo>
                  <a:lnTo>
                    <a:pt x="378" y="1014"/>
                  </a:lnTo>
                  <a:lnTo>
                    <a:pt x="373" y="1034"/>
                  </a:lnTo>
                  <a:lnTo>
                    <a:pt x="370" y="1054"/>
                  </a:lnTo>
                  <a:lnTo>
                    <a:pt x="367" y="1074"/>
                  </a:lnTo>
                  <a:lnTo>
                    <a:pt x="365" y="1096"/>
                  </a:lnTo>
                  <a:lnTo>
                    <a:pt x="363" y="1116"/>
                  </a:lnTo>
                  <a:lnTo>
                    <a:pt x="362" y="1136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3" y="1164"/>
                  </a:lnTo>
                  <a:lnTo>
                    <a:pt x="363" y="1169"/>
                  </a:lnTo>
                  <a:lnTo>
                    <a:pt x="363" y="1175"/>
                  </a:lnTo>
                  <a:lnTo>
                    <a:pt x="363" y="1182"/>
                  </a:lnTo>
                  <a:lnTo>
                    <a:pt x="363" y="1188"/>
                  </a:lnTo>
                  <a:lnTo>
                    <a:pt x="363" y="1195"/>
                  </a:lnTo>
                  <a:lnTo>
                    <a:pt x="365" y="1201"/>
                  </a:lnTo>
                  <a:lnTo>
                    <a:pt x="365" y="1208"/>
                  </a:lnTo>
                  <a:lnTo>
                    <a:pt x="365" y="1214"/>
                  </a:lnTo>
                  <a:lnTo>
                    <a:pt x="366" y="1220"/>
                  </a:lnTo>
                  <a:lnTo>
                    <a:pt x="366" y="1220"/>
                  </a:lnTo>
                  <a:lnTo>
                    <a:pt x="367" y="1243"/>
                  </a:lnTo>
                  <a:lnTo>
                    <a:pt x="370" y="1266"/>
                  </a:lnTo>
                  <a:lnTo>
                    <a:pt x="370" y="1290"/>
                  </a:lnTo>
                  <a:lnTo>
                    <a:pt x="370" y="1315"/>
                  </a:lnTo>
                  <a:lnTo>
                    <a:pt x="369" y="1338"/>
                  </a:lnTo>
                  <a:lnTo>
                    <a:pt x="366" y="1361"/>
                  </a:lnTo>
                  <a:lnTo>
                    <a:pt x="360" y="1383"/>
                  </a:lnTo>
                  <a:lnTo>
                    <a:pt x="352" y="1401"/>
                  </a:lnTo>
                  <a:lnTo>
                    <a:pt x="340" y="1417"/>
                  </a:lnTo>
                  <a:lnTo>
                    <a:pt x="326" y="1430"/>
                  </a:lnTo>
                  <a:lnTo>
                    <a:pt x="326" y="1430"/>
                  </a:lnTo>
                  <a:lnTo>
                    <a:pt x="318" y="1435"/>
                  </a:lnTo>
                  <a:lnTo>
                    <a:pt x="311" y="1437"/>
                  </a:lnTo>
                  <a:lnTo>
                    <a:pt x="304" y="1440"/>
                  </a:lnTo>
                  <a:lnTo>
                    <a:pt x="297" y="1442"/>
                  </a:lnTo>
                  <a:lnTo>
                    <a:pt x="291" y="1443"/>
                  </a:lnTo>
                  <a:lnTo>
                    <a:pt x="284" y="1446"/>
                  </a:lnTo>
                  <a:lnTo>
                    <a:pt x="277" y="1447"/>
                  </a:lnTo>
                  <a:lnTo>
                    <a:pt x="271" y="1450"/>
                  </a:lnTo>
                  <a:lnTo>
                    <a:pt x="267" y="1455"/>
                  </a:lnTo>
                  <a:lnTo>
                    <a:pt x="262" y="1459"/>
                  </a:lnTo>
                  <a:lnTo>
                    <a:pt x="262" y="1459"/>
                  </a:lnTo>
                  <a:lnTo>
                    <a:pt x="242" y="1486"/>
                  </a:lnTo>
                  <a:lnTo>
                    <a:pt x="223" y="1511"/>
                  </a:lnTo>
                  <a:lnTo>
                    <a:pt x="205" y="1531"/>
                  </a:lnTo>
                  <a:lnTo>
                    <a:pt x="187" y="1548"/>
                  </a:lnTo>
                  <a:lnTo>
                    <a:pt x="170" y="1564"/>
                  </a:lnTo>
                  <a:lnTo>
                    <a:pt x="156" y="1577"/>
                  </a:lnTo>
                  <a:lnTo>
                    <a:pt x="143" y="1587"/>
                  </a:lnTo>
                  <a:lnTo>
                    <a:pt x="131" y="1597"/>
                  </a:lnTo>
                  <a:lnTo>
                    <a:pt x="123" y="1606"/>
                  </a:lnTo>
                  <a:lnTo>
                    <a:pt x="117" y="1615"/>
                  </a:lnTo>
                  <a:lnTo>
                    <a:pt x="117" y="1615"/>
                  </a:lnTo>
                  <a:lnTo>
                    <a:pt x="105" y="1639"/>
                  </a:lnTo>
                  <a:lnTo>
                    <a:pt x="99" y="1662"/>
                  </a:lnTo>
                  <a:lnTo>
                    <a:pt x="98" y="1687"/>
                  </a:lnTo>
                  <a:lnTo>
                    <a:pt x="99" y="1710"/>
                  </a:lnTo>
                  <a:lnTo>
                    <a:pt x="102" y="1733"/>
                  </a:lnTo>
                  <a:lnTo>
                    <a:pt x="107" y="1756"/>
                  </a:lnTo>
                  <a:lnTo>
                    <a:pt x="110" y="1780"/>
                  </a:lnTo>
                  <a:lnTo>
                    <a:pt x="111" y="1805"/>
                  </a:lnTo>
                  <a:lnTo>
                    <a:pt x="110" y="1831"/>
                  </a:lnTo>
                  <a:lnTo>
                    <a:pt x="102" y="1857"/>
                  </a:lnTo>
                  <a:lnTo>
                    <a:pt x="102" y="1857"/>
                  </a:lnTo>
                  <a:lnTo>
                    <a:pt x="97" y="1866"/>
                  </a:lnTo>
                  <a:lnTo>
                    <a:pt x="89" y="1873"/>
                  </a:lnTo>
                  <a:lnTo>
                    <a:pt x="79" y="1877"/>
                  </a:lnTo>
                  <a:lnTo>
                    <a:pt x="68" y="1880"/>
                  </a:lnTo>
                  <a:lnTo>
                    <a:pt x="55" y="1883"/>
                  </a:lnTo>
                  <a:lnTo>
                    <a:pt x="42" y="1884"/>
                  </a:lnTo>
                  <a:lnTo>
                    <a:pt x="29" y="1886"/>
                  </a:lnTo>
                  <a:lnTo>
                    <a:pt x="17" y="1887"/>
                  </a:lnTo>
                  <a:lnTo>
                    <a:pt x="7" y="1890"/>
                  </a:lnTo>
                  <a:lnTo>
                    <a:pt x="0" y="1893"/>
                  </a:lnTo>
                  <a:lnTo>
                    <a:pt x="1" y="108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1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02" name="Freeform 46">
              <a:extLst>
                <a:ext uri="{FF2B5EF4-FFF2-40B4-BE49-F238E27FC236}">
                  <a16:creationId xmlns:a16="http://schemas.microsoft.com/office/drawing/2014/main" id="{E90A3FAF-C332-740B-399C-81225735C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2453"/>
              <a:ext cx="221" cy="1224"/>
            </a:xfrm>
            <a:custGeom>
              <a:avLst/>
              <a:gdLst>
                <a:gd name="T0" fmla="*/ 412 w 441"/>
                <a:gd name="T1" fmla="*/ 2370 h 2448"/>
                <a:gd name="T2" fmla="*/ 408 w 441"/>
                <a:gd name="T3" fmla="*/ 2341 h 2448"/>
                <a:gd name="T4" fmla="*/ 404 w 441"/>
                <a:gd name="T5" fmla="*/ 2315 h 2448"/>
                <a:gd name="T6" fmla="*/ 388 w 441"/>
                <a:gd name="T7" fmla="*/ 2280 h 2448"/>
                <a:gd name="T8" fmla="*/ 379 w 441"/>
                <a:gd name="T9" fmla="*/ 2236 h 2448"/>
                <a:gd name="T10" fmla="*/ 372 w 441"/>
                <a:gd name="T11" fmla="*/ 2159 h 2448"/>
                <a:gd name="T12" fmla="*/ 358 w 441"/>
                <a:gd name="T13" fmla="*/ 2084 h 2448"/>
                <a:gd name="T14" fmla="*/ 342 w 441"/>
                <a:gd name="T15" fmla="*/ 2011 h 2448"/>
                <a:gd name="T16" fmla="*/ 340 w 441"/>
                <a:gd name="T17" fmla="*/ 1937 h 2448"/>
                <a:gd name="T18" fmla="*/ 337 w 441"/>
                <a:gd name="T19" fmla="*/ 1815 h 2448"/>
                <a:gd name="T20" fmla="*/ 345 w 441"/>
                <a:gd name="T21" fmla="*/ 1560 h 2448"/>
                <a:gd name="T22" fmla="*/ 327 w 441"/>
                <a:gd name="T23" fmla="*/ 1443 h 2448"/>
                <a:gd name="T24" fmla="*/ 339 w 441"/>
                <a:gd name="T25" fmla="*/ 1361 h 2448"/>
                <a:gd name="T26" fmla="*/ 359 w 441"/>
                <a:gd name="T27" fmla="*/ 1280 h 2448"/>
                <a:gd name="T28" fmla="*/ 371 w 441"/>
                <a:gd name="T29" fmla="*/ 1139 h 2448"/>
                <a:gd name="T30" fmla="*/ 388 w 441"/>
                <a:gd name="T31" fmla="*/ 960 h 2448"/>
                <a:gd name="T32" fmla="*/ 410 w 441"/>
                <a:gd name="T33" fmla="*/ 820 h 2448"/>
                <a:gd name="T34" fmla="*/ 438 w 441"/>
                <a:gd name="T35" fmla="*/ 590 h 2448"/>
                <a:gd name="T36" fmla="*/ 376 w 441"/>
                <a:gd name="T37" fmla="*/ 293 h 2448"/>
                <a:gd name="T38" fmla="*/ 363 w 441"/>
                <a:gd name="T39" fmla="*/ 272 h 2448"/>
                <a:gd name="T40" fmla="*/ 325 w 441"/>
                <a:gd name="T41" fmla="*/ 216 h 2448"/>
                <a:gd name="T42" fmla="*/ 203 w 441"/>
                <a:gd name="T43" fmla="*/ 92 h 2448"/>
                <a:gd name="T44" fmla="*/ 163 w 441"/>
                <a:gd name="T45" fmla="*/ 62 h 2448"/>
                <a:gd name="T46" fmla="*/ 136 w 441"/>
                <a:gd name="T47" fmla="*/ 42 h 2448"/>
                <a:gd name="T48" fmla="*/ 120 w 441"/>
                <a:gd name="T49" fmla="*/ 9 h 2448"/>
                <a:gd name="T50" fmla="*/ 105 w 441"/>
                <a:gd name="T51" fmla="*/ 0 h 2448"/>
                <a:gd name="T52" fmla="*/ 93 w 441"/>
                <a:gd name="T53" fmla="*/ 7 h 2448"/>
                <a:gd name="T54" fmla="*/ 90 w 441"/>
                <a:gd name="T55" fmla="*/ 17 h 2448"/>
                <a:gd name="T56" fmla="*/ 65 w 441"/>
                <a:gd name="T57" fmla="*/ 105 h 2448"/>
                <a:gd name="T58" fmla="*/ 22 w 441"/>
                <a:gd name="T59" fmla="*/ 264 h 2448"/>
                <a:gd name="T60" fmla="*/ 9 w 441"/>
                <a:gd name="T61" fmla="*/ 334 h 2448"/>
                <a:gd name="T62" fmla="*/ 0 w 441"/>
                <a:gd name="T63" fmla="*/ 492 h 2448"/>
                <a:gd name="T64" fmla="*/ 28 w 441"/>
                <a:gd name="T65" fmla="*/ 861 h 2448"/>
                <a:gd name="T66" fmla="*/ 54 w 441"/>
                <a:gd name="T67" fmla="*/ 1018 h 2448"/>
                <a:gd name="T68" fmla="*/ 100 w 441"/>
                <a:gd name="T69" fmla="*/ 1225 h 2448"/>
                <a:gd name="T70" fmla="*/ 107 w 441"/>
                <a:gd name="T71" fmla="*/ 1322 h 2448"/>
                <a:gd name="T72" fmla="*/ 103 w 441"/>
                <a:gd name="T73" fmla="*/ 1456 h 2448"/>
                <a:gd name="T74" fmla="*/ 69 w 441"/>
                <a:gd name="T75" fmla="*/ 1679 h 2448"/>
                <a:gd name="T76" fmla="*/ 126 w 441"/>
                <a:gd name="T77" fmla="*/ 1861 h 2448"/>
                <a:gd name="T78" fmla="*/ 183 w 441"/>
                <a:gd name="T79" fmla="*/ 2007 h 2448"/>
                <a:gd name="T80" fmla="*/ 203 w 441"/>
                <a:gd name="T81" fmla="*/ 2155 h 2448"/>
                <a:gd name="T82" fmla="*/ 201 w 441"/>
                <a:gd name="T83" fmla="*/ 2188 h 2448"/>
                <a:gd name="T84" fmla="*/ 202 w 441"/>
                <a:gd name="T85" fmla="*/ 2210 h 2448"/>
                <a:gd name="T86" fmla="*/ 201 w 441"/>
                <a:gd name="T87" fmla="*/ 2241 h 2448"/>
                <a:gd name="T88" fmla="*/ 180 w 441"/>
                <a:gd name="T89" fmla="*/ 2292 h 2448"/>
                <a:gd name="T90" fmla="*/ 160 w 441"/>
                <a:gd name="T91" fmla="*/ 2345 h 2448"/>
                <a:gd name="T92" fmla="*/ 156 w 441"/>
                <a:gd name="T93" fmla="*/ 2357 h 2448"/>
                <a:gd name="T94" fmla="*/ 153 w 441"/>
                <a:gd name="T95" fmla="*/ 2363 h 2448"/>
                <a:gd name="T96" fmla="*/ 149 w 441"/>
                <a:gd name="T97" fmla="*/ 2368 h 2448"/>
                <a:gd name="T98" fmla="*/ 162 w 441"/>
                <a:gd name="T99" fmla="*/ 2410 h 2448"/>
                <a:gd name="T100" fmla="*/ 198 w 441"/>
                <a:gd name="T101" fmla="*/ 2414 h 2448"/>
                <a:gd name="T102" fmla="*/ 237 w 441"/>
                <a:gd name="T103" fmla="*/ 2426 h 2448"/>
                <a:gd name="T104" fmla="*/ 252 w 441"/>
                <a:gd name="T105" fmla="*/ 2425 h 2448"/>
                <a:gd name="T106" fmla="*/ 261 w 441"/>
                <a:gd name="T107" fmla="*/ 2432 h 2448"/>
                <a:gd name="T108" fmla="*/ 293 w 441"/>
                <a:gd name="T109" fmla="*/ 2433 h 2448"/>
                <a:gd name="T110" fmla="*/ 310 w 441"/>
                <a:gd name="T111" fmla="*/ 2436 h 2448"/>
                <a:gd name="T112" fmla="*/ 348 w 441"/>
                <a:gd name="T113" fmla="*/ 2430 h 2448"/>
                <a:gd name="T114" fmla="*/ 362 w 441"/>
                <a:gd name="T115" fmla="*/ 2443 h 2448"/>
                <a:gd name="T116" fmla="*/ 379 w 441"/>
                <a:gd name="T117" fmla="*/ 2448 h 2448"/>
                <a:gd name="T118" fmla="*/ 404 w 441"/>
                <a:gd name="T119" fmla="*/ 2440 h 2448"/>
                <a:gd name="T120" fmla="*/ 424 w 441"/>
                <a:gd name="T121" fmla="*/ 2426 h 2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1" h="2448">
                  <a:moveTo>
                    <a:pt x="428" y="2406"/>
                  </a:moveTo>
                  <a:lnTo>
                    <a:pt x="427" y="2399"/>
                  </a:lnTo>
                  <a:lnTo>
                    <a:pt x="424" y="2393"/>
                  </a:lnTo>
                  <a:lnTo>
                    <a:pt x="423" y="2387"/>
                  </a:lnTo>
                  <a:lnTo>
                    <a:pt x="420" y="2381"/>
                  </a:lnTo>
                  <a:lnTo>
                    <a:pt x="415" y="2376"/>
                  </a:lnTo>
                  <a:lnTo>
                    <a:pt x="412" y="2370"/>
                  </a:lnTo>
                  <a:lnTo>
                    <a:pt x="411" y="2364"/>
                  </a:lnTo>
                  <a:lnTo>
                    <a:pt x="408" y="2360"/>
                  </a:lnTo>
                  <a:lnTo>
                    <a:pt x="408" y="2354"/>
                  </a:lnTo>
                  <a:lnTo>
                    <a:pt x="408" y="2348"/>
                  </a:lnTo>
                  <a:lnTo>
                    <a:pt x="408" y="2348"/>
                  </a:lnTo>
                  <a:lnTo>
                    <a:pt x="408" y="2344"/>
                  </a:lnTo>
                  <a:lnTo>
                    <a:pt x="408" y="2341"/>
                  </a:lnTo>
                  <a:lnTo>
                    <a:pt x="408" y="2337"/>
                  </a:lnTo>
                  <a:lnTo>
                    <a:pt x="408" y="2334"/>
                  </a:lnTo>
                  <a:lnTo>
                    <a:pt x="408" y="2329"/>
                  </a:lnTo>
                  <a:lnTo>
                    <a:pt x="407" y="2327"/>
                  </a:lnTo>
                  <a:lnTo>
                    <a:pt x="407" y="2322"/>
                  </a:lnTo>
                  <a:lnTo>
                    <a:pt x="405" y="2319"/>
                  </a:lnTo>
                  <a:lnTo>
                    <a:pt x="404" y="2315"/>
                  </a:lnTo>
                  <a:lnTo>
                    <a:pt x="404" y="2312"/>
                  </a:lnTo>
                  <a:lnTo>
                    <a:pt x="404" y="2312"/>
                  </a:lnTo>
                  <a:lnTo>
                    <a:pt x="401" y="2306"/>
                  </a:lnTo>
                  <a:lnTo>
                    <a:pt x="398" y="2299"/>
                  </a:lnTo>
                  <a:lnTo>
                    <a:pt x="395" y="2293"/>
                  </a:lnTo>
                  <a:lnTo>
                    <a:pt x="391" y="2286"/>
                  </a:lnTo>
                  <a:lnTo>
                    <a:pt x="388" y="2280"/>
                  </a:lnTo>
                  <a:lnTo>
                    <a:pt x="385" y="2275"/>
                  </a:lnTo>
                  <a:lnTo>
                    <a:pt x="382" y="2267"/>
                  </a:lnTo>
                  <a:lnTo>
                    <a:pt x="381" y="2262"/>
                  </a:lnTo>
                  <a:lnTo>
                    <a:pt x="379" y="2254"/>
                  </a:lnTo>
                  <a:lnTo>
                    <a:pt x="379" y="2247"/>
                  </a:lnTo>
                  <a:lnTo>
                    <a:pt x="379" y="2247"/>
                  </a:lnTo>
                  <a:lnTo>
                    <a:pt x="379" y="2236"/>
                  </a:lnTo>
                  <a:lnTo>
                    <a:pt x="379" y="2226"/>
                  </a:lnTo>
                  <a:lnTo>
                    <a:pt x="379" y="2214"/>
                  </a:lnTo>
                  <a:lnTo>
                    <a:pt x="379" y="2203"/>
                  </a:lnTo>
                  <a:lnTo>
                    <a:pt x="378" y="2191"/>
                  </a:lnTo>
                  <a:lnTo>
                    <a:pt x="376" y="2181"/>
                  </a:lnTo>
                  <a:lnTo>
                    <a:pt x="375" y="2169"/>
                  </a:lnTo>
                  <a:lnTo>
                    <a:pt x="372" y="2159"/>
                  </a:lnTo>
                  <a:lnTo>
                    <a:pt x="368" y="2148"/>
                  </a:lnTo>
                  <a:lnTo>
                    <a:pt x="363" y="2138"/>
                  </a:lnTo>
                  <a:lnTo>
                    <a:pt x="362" y="2116"/>
                  </a:lnTo>
                  <a:lnTo>
                    <a:pt x="362" y="2116"/>
                  </a:lnTo>
                  <a:lnTo>
                    <a:pt x="362" y="2106"/>
                  </a:lnTo>
                  <a:lnTo>
                    <a:pt x="361" y="2094"/>
                  </a:lnTo>
                  <a:lnTo>
                    <a:pt x="358" y="2084"/>
                  </a:lnTo>
                  <a:lnTo>
                    <a:pt x="355" y="2073"/>
                  </a:lnTo>
                  <a:lnTo>
                    <a:pt x="352" y="2061"/>
                  </a:lnTo>
                  <a:lnTo>
                    <a:pt x="349" y="2051"/>
                  </a:lnTo>
                  <a:lnTo>
                    <a:pt x="346" y="2040"/>
                  </a:lnTo>
                  <a:lnTo>
                    <a:pt x="343" y="2030"/>
                  </a:lnTo>
                  <a:lnTo>
                    <a:pt x="342" y="2021"/>
                  </a:lnTo>
                  <a:lnTo>
                    <a:pt x="342" y="2011"/>
                  </a:lnTo>
                  <a:lnTo>
                    <a:pt x="342" y="2011"/>
                  </a:lnTo>
                  <a:lnTo>
                    <a:pt x="342" y="1999"/>
                  </a:lnTo>
                  <a:lnTo>
                    <a:pt x="342" y="1986"/>
                  </a:lnTo>
                  <a:lnTo>
                    <a:pt x="342" y="1975"/>
                  </a:lnTo>
                  <a:lnTo>
                    <a:pt x="342" y="1962"/>
                  </a:lnTo>
                  <a:lnTo>
                    <a:pt x="340" y="1949"/>
                  </a:lnTo>
                  <a:lnTo>
                    <a:pt x="340" y="1937"/>
                  </a:lnTo>
                  <a:lnTo>
                    <a:pt x="339" y="1924"/>
                  </a:lnTo>
                  <a:lnTo>
                    <a:pt x="339" y="1911"/>
                  </a:lnTo>
                  <a:lnTo>
                    <a:pt x="337" y="1900"/>
                  </a:lnTo>
                  <a:lnTo>
                    <a:pt x="337" y="1887"/>
                  </a:lnTo>
                  <a:lnTo>
                    <a:pt x="337" y="1887"/>
                  </a:lnTo>
                  <a:lnTo>
                    <a:pt x="336" y="1849"/>
                  </a:lnTo>
                  <a:lnTo>
                    <a:pt x="337" y="1815"/>
                  </a:lnTo>
                  <a:lnTo>
                    <a:pt x="340" y="1780"/>
                  </a:lnTo>
                  <a:lnTo>
                    <a:pt x="346" y="1747"/>
                  </a:lnTo>
                  <a:lnTo>
                    <a:pt x="350" y="1714"/>
                  </a:lnTo>
                  <a:lnTo>
                    <a:pt x="353" y="1679"/>
                  </a:lnTo>
                  <a:lnTo>
                    <a:pt x="355" y="1643"/>
                  </a:lnTo>
                  <a:lnTo>
                    <a:pt x="352" y="1603"/>
                  </a:lnTo>
                  <a:lnTo>
                    <a:pt x="345" y="1560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27" y="1501"/>
                  </a:lnTo>
                  <a:lnTo>
                    <a:pt x="326" y="1486"/>
                  </a:lnTo>
                  <a:lnTo>
                    <a:pt x="326" y="1472"/>
                  </a:lnTo>
                  <a:lnTo>
                    <a:pt x="326" y="1457"/>
                  </a:lnTo>
                  <a:lnTo>
                    <a:pt x="327" y="1443"/>
                  </a:lnTo>
                  <a:lnTo>
                    <a:pt x="330" y="1427"/>
                  </a:lnTo>
                  <a:lnTo>
                    <a:pt x="332" y="1413"/>
                  </a:lnTo>
                  <a:lnTo>
                    <a:pt x="335" y="1398"/>
                  </a:lnTo>
                  <a:lnTo>
                    <a:pt x="336" y="1385"/>
                  </a:lnTo>
                  <a:lnTo>
                    <a:pt x="337" y="1374"/>
                  </a:lnTo>
                  <a:lnTo>
                    <a:pt x="337" y="1374"/>
                  </a:lnTo>
                  <a:lnTo>
                    <a:pt x="339" y="1361"/>
                  </a:lnTo>
                  <a:lnTo>
                    <a:pt x="342" y="1349"/>
                  </a:lnTo>
                  <a:lnTo>
                    <a:pt x="345" y="1338"/>
                  </a:lnTo>
                  <a:lnTo>
                    <a:pt x="348" y="1326"/>
                  </a:lnTo>
                  <a:lnTo>
                    <a:pt x="350" y="1315"/>
                  </a:lnTo>
                  <a:lnTo>
                    <a:pt x="353" y="1303"/>
                  </a:lnTo>
                  <a:lnTo>
                    <a:pt x="356" y="1292"/>
                  </a:lnTo>
                  <a:lnTo>
                    <a:pt x="359" y="1280"/>
                  </a:lnTo>
                  <a:lnTo>
                    <a:pt x="361" y="1267"/>
                  </a:lnTo>
                  <a:lnTo>
                    <a:pt x="362" y="1254"/>
                  </a:lnTo>
                  <a:lnTo>
                    <a:pt x="362" y="1254"/>
                  </a:lnTo>
                  <a:lnTo>
                    <a:pt x="365" y="1225"/>
                  </a:lnTo>
                  <a:lnTo>
                    <a:pt x="368" y="1196"/>
                  </a:lnTo>
                  <a:lnTo>
                    <a:pt x="369" y="1168"/>
                  </a:lnTo>
                  <a:lnTo>
                    <a:pt x="371" y="1139"/>
                  </a:lnTo>
                  <a:lnTo>
                    <a:pt x="372" y="1110"/>
                  </a:lnTo>
                  <a:lnTo>
                    <a:pt x="374" y="1081"/>
                  </a:lnTo>
                  <a:lnTo>
                    <a:pt x="375" y="1052"/>
                  </a:lnTo>
                  <a:lnTo>
                    <a:pt x="378" y="1022"/>
                  </a:lnTo>
                  <a:lnTo>
                    <a:pt x="382" y="992"/>
                  </a:lnTo>
                  <a:lnTo>
                    <a:pt x="388" y="960"/>
                  </a:lnTo>
                  <a:lnTo>
                    <a:pt x="388" y="960"/>
                  </a:lnTo>
                  <a:lnTo>
                    <a:pt x="391" y="940"/>
                  </a:lnTo>
                  <a:lnTo>
                    <a:pt x="395" y="921"/>
                  </a:lnTo>
                  <a:lnTo>
                    <a:pt x="398" y="901"/>
                  </a:lnTo>
                  <a:lnTo>
                    <a:pt x="401" y="881"/>
                  </a:lnTo>
                  <a:lnTo>
                    <a:pt x="404" y="861"/>
                  </a:lnTo>
                  <a:lnTo>
                    <a:pt x="407" y="840"/>
                  </a:lnTo>
                  <a:lnTo>
                    <a:pt x="410" y="820"/>
                  </a:lnTo>
                  <a:lnTo>
                    <a:pt x="412" y="800"/>
                  </a:lnTo>
                  <a:lnTo>
                    <a:pt x="415" y="780"/>
                  </a:lnTo>
                  <a:lnTo>
                    <a:pt x="420" y="760"/>
                  </a:lnTo>
                  <a:lnTo>
                    <a:pt x="420" y="760"/>
                  </a:lnTo>
                  <a:lnTo>
                    <a:pt x="428" y="708"/>
                  </a:lnTo>
                  <a:lnTo>
                    <a:pt x="434" y="650"/>
                  </a:lnTo>
                  <a:lnTo>
                    <a:pt x="438" y="590"/>
                  </a:lnTo>
                  <a:lnTo>
                    <a:pt x="441" y="528"/>
                  </a:lnTo>
                  <a:lnTo>
                    <a:pt x="440" y="468"/>
                  </a:lnTo>
                  <a:lnTo>
                    <a:pt x="435" y="414"/>
                  </a:lnTo>
                  <a:lnTo>
                    <a:pt x="427" y="366"/>
                  </a:lnTo>
                  <a:lnTo>
                    <a:pt x="414" y="329"/>
                  </a:lnTo>
                  <a:lnTo>
                    <a:pt x="398" y="303"/>
                  </a:lnTo>
                  <a:lnTo>
                    <a:pt x="376" y="293"/>
                  </a:lnTo>
                  <a:lnTo>
                    <a:pt x="376" y="293"/>
                  </a:lnTo>
                  <a:lnTo>
                    <a:pt x="372" y="291"/>
                  </a:lnTo>
                  <a:lnTo>
                    <a:pt x="369" y="288"/>
                  </a:lnTo>
                  <a:lnTo>
                    <a:pt x="368" y="285"/>
                  </a:lnTo>
                  <a:lnTo>
                    <a:pt x="365" y="281"/>
                  </a:lnTo>
                  <a:lnTo>
                    <a:pt x="363" y="277"/>
                  </a:lnTo>
                  <a:lnTo>
                    <a:pt x="363" y="272"/>
                  </a:lnTo>
                  <a:lnTo>
                    <a:pt x="362" y="267"/>
                  </a:lnTo>
                  <a:lnTo>
                    <a:pt x="361" y="262"/>
                  </a:lnTo>
                  <a:lnTo>
                    <a:pt x="359" y="258"/>
                  </a:lnTo>
                  <a:lnTo>
                    <a:pt x="356" y="255"/>
                  </a:lnTo>
                  <a:lnTo>
                    <a:pt x="356" y="255"/>
                  </a:lnTo>
                  <a:lnTo>
                    <a:pt x="340" y="236"/>
                  </a:lnTo>
                  <a:lnTo>
                    <a:pt x="325" y="216"/>
                  </a:lnTo>
                  <a:lnTo>
                    <a:pt x="307" y="199"/>
                  </a:lnTo>
                  <a:lnTo>
                    <a:pt x="290" y="180"/>
                  </a:lnTo>
                  <a:lnTo>
                    <a:pt x="274" y="163"/>
                  </a:lnTo>
                  <a:lnTo>
                    <a:pt x="257" y="146"/>
                  </a:lnTo>
                  <a:lnTo>
                    <a:pt x="239" y="128"/>
                  </a:lnTo>
                  <a:lnTo>
                    <a:pt x="222" y="111"/>
                  </a:lnTo>
                  <a:lnTo>
                    <a:pt x="203" y="92"/>
                  </a:lnTo>
                  <a:lnTo>
                    <a:pt x="186" y="75"/>
                  </a:lnTo>
                  <a:lnTo>
                    <a:pt x="186" y="75"/>
                  </a:lnTo>
                  <a:lnTo>
                    <a:pt x="183" y="71"/>
                  </a:lnTo>
                  <a:lnTo>
                    <a:pt x="178" y="68"/>
                  </a:lnTo>
                  <a:lnTo>
                    <a:pt x="173" y="65"/>
                  </a:lnTo>
                  <a:lnTo>
                    <a:pt x="167" y="63"/>
                  </a:lnTo>
                  <a:lnTo>
                    <a:pt x="163" y="62"/>
                  </a:lnTo>
                  <a:lnTo>
                    <a:pt x="157" y="59"/>
                  </a:lnTo>
                  <a:lnTo>
                    <a:pt x="152" y="58"/>
                  </a:lnTo>
                  <a:lnTo>
                    <a:pt x="147" y="55"/>
                  </a:lnTo>
                  <a:lnTo>
                    <a:pt x="143" y="50"/>
                  </a:lnTo>
                  <a:lnTo>
                    <a:pt x="139" y="46"/>
                  </a:lnTo>
                  <a:lnTo>
                    <a:pt x="139" y="46"/>
                  </a:lnTo>
                  <a:lnTo>
                    <a:pt x="136" y="42"/>
                  </a:lnTo>
                  <a:lnTo>
                    <a:pt x="133" y="37"/>
                  </a:lnTo>
                  <a:lnTo>
                    <a:pt x="131" y="33"/>
                  </a:lnTo>
                  <a:lnTo>
                    <a:pt x="129" y="27"/>
                  </a:lnTo>
                  <a:lnTo>
                    <a:pt x="127" y="23"/>
                  </a:lnTo>
                  <a:lnTo>
                    <a:pt x="124" y="19"/>
                  </a:lnTo>
                  <a:lnTo>
                    <a:pt x="123" y="14"/>
                  </a:lnTo>
                  <a:lnTo>
                    <a:pt x="120" y="9"/>
                  </a:lnTo>
                  <a:lnTo>
                    <a:pt x="117" y="4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0" y="3"/>
                  </a:lnTo>
                  <a:lnTo>
                    <a:pt x="97" y="3"/>
                  </a:lnTo>
                  <a:lnTo>
                    <a:pt x="94" y="4"/>
                  </a:lnTo>
                  <a:lnTo>
                    <a:pt x="93" y="6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1" y="9"/>
                  </a:lnTo>
                  <a:lnTo>
                    <a:pt x="91" y="10"/>
                  </a:lnTo>
                  <a:lnTo>
                    <a:pt x="91" y="12"/>
                  </a:lnTo>
                  <a:lnTo>
                    <a:pt x="91" y="13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82" y="53"/>
                  </a:lnTo>
                  <a:lnTo>
                    <a:pt x="74" y="81"/>
                  </a:lnTo>
                  <a:lnTo>
                    <a:pt x="65" y="105"/>
                  </a:lnTo>
                  <a:lnTo>
                    <a:pt x="56" y="127"/>
                  </a:lnTo>
                  <a:lnTo>
                    <a:pt x="48" y="147"/>
                  </a:lnTo>
                  <a:lnTo>
                    <a:pt x="39" y="167"/>
                  </a:lnTo>
                  <a:lnTo>
                    <a:pt x="33" y="189"/>
                  </a:lnTo>
                  <a:lnTo>
                    <a:pt x="28" y="210"/>
                  </a:lnTo>
                  <a:lnTo>
                    <a:pt x="23" y="235"/>
                  </a:lnTo>
                  <a:lnTo>
                    <a:pt x="22" y="264"/>
                  </a:lnTo>
                  <a:lnTo>
                    <a:pt x="22" y="264"/>
                  </a:lnTo>
                  <a:lnTo>
                    <a:pt x="22" y="270"/>
                  </a:lnTo>
                  <a:lnTo>
                    <a:pt x="19" y="280"/>
                  </a:lnTo>
                  <a:lnTo>
                    <a:pt x="18" y="291"/>
                  </a:lnTo>
                  <a:lnTo>
                    <a:pt x="15" y="306"/>
                  </a:lnTo>
                  <a:lnTo>
                    <a:pt x="12" y="320"/>
                  </a:lnTo>
                  <a:lnTo>
                    <a:pt x="9" y="334"/>
                  </a:lnTo>
                  <a:lnTo>
                    <a:pt x="6" y="347"/>
                  </a:lnTo>
                  <a:lnTo>
                    <a:pt x="3" y="360"/>
                  </a:lnTo>
                  <a:lnTo>
                    <a:pt x="2" y="369"/>
                  </a:lnTo>
                  <a:lnTo>
                    <a:pt x="2" y="376"/>
                  </a:lnTo>
                  <a:lnTo>
                    <a:pt x="2" y="376"/>
                  </a:lnTo>
                  <a:lnTo>
                    <a:pt x="0" y="435"/>
                  </a:lnTo>
                  <a:lnTo>
                    <a:pt x="0" y="492"/>
                  </a:lnTo>
                  <a:lnTo>
                    <a:pt x="2" y="546"/>
                  </a:lnTo>
                  <a:lnTo>
                    <a:pt x="3" y="600"/>
                  </a:lnTo>
                  <a:lnTo>
                    <a:pt x="6" y="652"/>
                  </a:lnTo>
                  <a:lnTo>
                    <a:pt x="10" y="703"/>
                  </a:lnTo>
                  <a:lnTo>
                    <a:pt x="15" y="755"/>
                  </a:lnTo>
                  <a:lnTo>
                    <a:pt x="22" y="807"/>
                  </a:lnTo>
                  <a:lnTo>
                    <a:pt x="28" y="861"/>
                  </a:lnTo>
                  <a:lnTo>
                    <a:pt x="36" y="914"/>
                  </a:lnTo>
                  <a:lnTo>
                    <a:pt x="36" y="914"/>
                  </a:lnTo>
                  <a:lnTo>
                    <a:pt x="39" y="941"/>
                  </a:lnTo>
                  <a:lnTo>
                    <a:pt x="44" y="964"/>
                  </a:lnTo>
                  <a:lnTo>
                    <a:pt x="46" y="985"/>
                  </a:lnTo>
                  <a:lnTo>
                    <a:pt x="49" y="1002"/>
                  </a:lnTo>
                  <a:lnTo>
                    <a:pt x="54" y="1018"/>
                  </a:lnTo>
                  <a:lnTo>
                    <a:pt x="58" y="1032"/>
                  </a:lnTo>
                  <a:lnTo>
                    <a:pt x="64" y="1048"/>
                  </a:lnTo>
                  <a:lnTo>
                    <a:pt x="71" y="1065"/>
                  </a:lnTo>
                  <a:lnTo>
                    <a:pt x="80" y="1084"/>
                  </a:lnTo>
                  <a:lnTo>
                    <a:pt x="90" y="1106"/>
                  </a:lnTo>
                  <a:lnTo>
                    <a:pt x="100" y="1225"/>
                  </a:lnTo>
                  <a:lnTo>
                    <a:pt x="100" y="1225"/>
                  </a:lnTo>
                  <a:lnTo>
                    <a:pt x="100" y="1243"/>
                  </a:lnTo>
                  <a:lnTo>
                    <a:pt x="100" y="1257"/>
                  </a:lnTo>
                  <a:lnTo>
                    <a:pt x="100" y="1271"/>
                  </a:lnTo>
                  <a:lnTo>
                    <a:pt x="101" y="1284"/>
                  </a:lnTo>
                  <a:lnTo>
                    <a:pt x="104" y="1296"/>
                  </a:lnTo>
                  <a:lnTo>
                    <a:pt x="105" y="1309"/>
                  </a:lnTo>
                  <a:lnTo>
                    <a:pt x="107" y="1322"/>
                  </a:lnTo>
                  <a:lnTo>
                    <a:pt x="110" y="1335"/>
                  </a:lnTo>
                  <a:lnTo>
                    <a:pt x="111" y="1349"/>
                  </a:lnTo>
                  <a:lnTo>
                    <a:pt x="113" y="1364"/>
                  </a:lnTo>
                  <a:lnTo>
                    <a:pt x="113" y="1364"/>
                  </a:lnTo>
                  <a:lnTo>
                    <a:pt x="113" y="1394"/>
                  </a:lnTo>
                  <a:lnTo>
                    <a:pt x="108" y="1424"/>
                  </a:lnTo>
                  <a:lnTo>
                    <a:pt x="103" y="1456"/>
                  </a:lnTo>
                  <a:lnTo>
                    <a:pt x="95" y="1488"/>
                  </a:lnTo>
                  <a:lnTo>
                    <a:pt x="87" y="1521"/>
                  </a:lnTo>
                  <a:lnTo>
                    <a:pt x="80" y="1552"/>
                  </a:lnTo>
                  <a:lnTo>
                    <a:pt x="72" y="1586"/>
                  </a:lnTo>
                  <a:lnTo>
                    <a:pt x="68" y="1617"/>
                  </a:lnTo>
                  <a:lnTo>
                    <a:pt x="67" y="1649"/>
                  </a:lnTo>
                  <a:lnTo>
                    <a:pt x="69" y="1679"/>
                  </a:lnTo>
                  <a:lnTo>
                    <a:pt x="69" y="1679"/>
                  </a:lnTo>
                  <a:lnTo>
                    <a:pt x="75" y="1711"/>
                  </a:lnTo>
                  <a:lnTo>
                    <a:pt x="84" y="1741"/>
                  </a:lnTo>
                  <a:lnTo>
                    <a:pt x="93" y="1772"/>
                  </a:lnTo>
                  <a:lnTo>
                    <a:pt x="103" y="1802"/>
                  </a:lnTo>
                  <a:lnTo>
                    <a:pt x="114" y="1831"/>
                  </a:lnTo>
                  <a:lnTo>
                    <a:pt x="126" y="1861"/>
                  </a:lnTo>
                  <a:lnTo>
                    <a:pt x="137" y="1890"/>
                  </a:lnTo>
                  <a:lnTo>
                    <a:pt x="150" y="1919"/>
                  </a:lnTo>
                  <a:lnTo>
                    <a:pt x="162" y="1949"/>
                  </a:lnTo>
                  <a:lnTo>
                    <a:pt x="175" y="1978"/>
                  </a:lnTo>
                  <a:lnTo>
                    <a:pt x="175" y="1978"/>
                  </a:lnTo>
                  <a:lnTo>
                    <a:pt x="179" y="1991"/>
                  </a:lnTo>
                  <a:lnTo>
                    <a:pt x="183" y="2007"/>
                  </a:lnTo>
                  <a:lnTo>
                    <a:pt x="189" y="2024"/>
                  </a:lnTo>
                  <a:lnTo>
                    <a:pt x="193" y="2044"/>
                  </a:lnTo>
                  <a:lnTo>
                    <a:pt x="198" y="2064"/>
                  </a:lnTo>
                  <a:lnTo>
                    <a:pt x="202" y="2087"/>
                  </a:lnTo>
                  <a:lnTo>
                    <a:pt x="203" y="2109"/>
                  </a:lnTo>
                  <a:lnTo>
                    <a:pt x="205" y="2132"/>
                  </a:lnTo>
                  <a:lnTo>
                    <a:pt x="203" y="2155"/>
                  </a:lnTo>
                  <a:lnTo>
                    <a:pt x="201" y="2178"/>
                  </a:lnTo>
                  <a:lnTo>
                    <a:pt x="201" y="2178"/>
                  </a:lnTo>
                  <a:lnTo>
                    <a:pt x="201" y="2179"/>
                  </a:lnTo>
                  <a:lnTo>
                    <a:pt x="201" y="2181"/>
                  </a:lnTo>
                  <a:lnTo>
                    <a:pt x="201" y="2184"/>
                  </a:lnTo>
                  <a:lnTo>
                    <a:pt x="201" y="2185"/>
                  </a:lnTo>
                  <a:lnTo>
                    <a:pt x="201" y="2188"/>
                  </a:lnTo>
                  <a:lnTo>
                    <a:pt x="201" y="2191"/>
                  </a:lnTo>
                  <a:lnTo>
                    <a:pt x="201" y="2192"/>
                  </a:lnTo>
                  <a:lnTo>
                    <a:pt x="201" y="2194"/>
                  </a:lnTo>
                  <a:lnTo>
                    <a:pt x="201" y="2195"/>
                  </a:lnTo>
                  <a:lnTo>
                    <a:pt x="201" y="2197"/>
                  </a:lnTo>
                  <a:lnTo>
                    <a:pt x="201" y="2197"/>
                  </a:lnTo>
                  <a:lnTo>
                    <a:pt x="202" y="2210"/>
                  </a:lnTo>
                  <a:lnTo>
                    <a:pt x="202" y="2220"/>
                  </a:lnTo>
                  <a:lnTo>
                    <a:pt x="203" y="2226"/>
                  </a:lnTo>
                  <a:lnTo>
                    <a:pt x="203" y="2230"/>
                  </a:lnTo>
                  <a:lnTo>
                    <a:pt x="203" y="2233"/>
                  </a:lnTo>
                  <a:lnTo>
                    <a:pt x="202" y="2236"/>
                  </a:lnTo>
                  <a:lnTo>
                    <a:pt x="202" y="2237"/>
                  </a:lnTo>
                  <a:lnTo>
                    <a:pt x="201" y="2241"/>
                  </a:lnTo>
                  <a:lnTo>
                    <a:pt x="198" y="2246"/>
                  </a:lnTo>
                  <a:lnTo>
                    <a:pt x="195" y="2253"/>
                  </a:lnTo>
                  <a:lnTo>
                    <a:pt x="195" y="2253"/>
                  </a:lnTo>
                  <a:lnTo>
                    <a:pt x="191" y="2263"/>
                  </a:lnTo>
                  <a:lnTo>
                    <a:pt x="186" y="2273"/>
                  </a:lnTo>
                  <a:lnTo>
                    <a:pt x="183" y="2283"/>
                  </a:lnTo>
                  <a:lnTo>
                    <a:pt x="180" y="2292"/>
                  </a:lnTo>
                  <a:lnTo>
                    <a:pt x="178" y="2301"/>
                  </a:lnTo>
                  <a:lnTo>
                    <a:pt x="175" y="2309"/>
                  </a:lnTo>
                  <a:lnTo>
                    <a:pt x="172" y="2318"/>
                  </a:lnTo>
                  <a:lnTo>
                    <a:pt x="169" y="2327"/>
                  </a:lnTo>
                  <a:lnTo>
                    <a:pt x="165" y="2335"/>
                  </a:lnTo>
                  <a:lnTo>
                    <a:pt x="160" y="2345"/>
                  </a:lnTo>
                  <a:lnTo>
                    <a:pt x="160" y="2345"/>
                  </a:lnTo>
                  <a:lnTo>
                    <a:pt x="160" y="2347"/>
                  </a:lnTo>
                  <a:lnTo>
                    <a:pt x="159" y="2347"/>
                  </a:lnTo>
                  <a:lnTo>
                    <a:pt x="159" y="2348"/>
                  </a:lnTo>
                  <a:lnTo>
                    <a:pt x="157" y="2351"/>
                  </a:lnTo>
                  <a:lnTo>
                    <a:pt x="157" y="2352"/>
                  </a:lnTo>
                  <a:lnTo>
                    <a:pt x="156" y="2354"/>
                  </a:lnTo>
                  <a:lnTo>
                    <a:pt x="156" y="2357"/>
                  </a:lnTo>
                  <a:lnTo>
                    <a:pt x="154" y="2358"/>
                  </a:lnTo>
                  <a:lnTo>
                    <a:pt x="154" y="2360"/>
                  </a:lnTo>
                  <a:lnTo>
                    <a:pt x="154" y="2360"/>
                  </a:lnTo>
                  <a:lnTo>
                    <a:pt x="154" y="2360"/>
                  </a:lnTo>
                  <a:lnTo>
                    <a:pt x="154" y="2361"/>
                  </a:lnTo>
                  <a:lnTo>
                    <a:pt x="153" y="2361"/>
                  </a:lnTo>
                  <a:lnTo>
                    <a:pt x="153" y="2363"/>
                  </a:lnTo>
                  <a:lnTo>
                    <a:pt x="152" y="2363"/>
                  </a:lnTo>
                  <a:lnTo>
                    <a:pt x="152" y="2364"/>
                  </a:lnTo>
                  <a:lnTo>
                    <a:pt x="152" y="2365"/>
                  </a:lnTo>
                  <a:lnTo>
                    <a:pt x="150" y="2365"/>
                  </a:lnTo>
                  <a:lnTo>
                    <a:pt x="150" y="2367"/>
                  </a:lnTo>
                  <a:lnTo>
                    <a:pt x="150" y="2367"/>
                  </a:lnTo>
                  <a:lnTo>
                    <a:pt x="149" y="2368"/>
                  </a:lnTo>
                  <a:lnTo>
                    <a:pt x="149" y="2368"/>
                  </a:lnTo>
                  <a:lnTo>
                    <a:pt x="146" y="2377"/>
                  </a:lnTo>
                  <a:lnTo>
                    <a:pt x="146" y="2387"/>
                  </a:lnTo>
                  <a:lnTo>
                    <a:pt x="147" y="2394"/>
                  </a:lnTo>
                  <a:lnTo>
                    <a:pt x="150" y="2401"/>
                  </a:lnTo>
                  <a:lnTo>
                    <a:pt x="154" y="2406"/>
                  </a:lnTo>
                  <a:lnTo>
                    <a:pt x="162" y="2410"/>
                  </a:lnTo>
                  <a:lnTo>
                    <a:pt x="170" y="2413"/>
                  </a:lnTo>
                  <a:lnTo>
                    <a:pt x="179" y="2414"/>
                  </a:lnTo>
                  <a:lnTo>
                    <a:pt x="188" y="2413"/>
                  </a:lnTo>
                  <a:lnTo>
                    <a:pt x="198" y="2410"/>
                  </a:lnTo>
                  <a:lnTo>
                    <a:pt x="198" y="2410"/>
                  </a:lnTo>
                  <a:lnTo>
                    <a:pt x="198" y="2412"/>
                  </a:lnTo>
                  <a:lnTo>
                    <a:pt x="198" y="2414"/>
                  </a:lnTo>
                  <a:lnTo>
                    <a:pt x="201" y="2417"/>
                  </a:lnTo>
                  <a:lnTo>
                    <a:pt x="203" y="2422"/>
                  </a:lnTo>
                  <a:lnTo>
                    <a:pt x="206" y="2425"/>
                  </a:lnTo>
                  <a:lnTo>
                    <a:pt x="212" y="2427"/>
                  </a:lnTo>
                  <a:lnTo>
                    <a:pt x="219" y="2429"/>
                  </a:lnTo>
                  <a:lnTo>
                    <a:pt x="228" y="2429"/>
                  </a:lnTo>
                  <a:lnTo>
                    <a:pt x="237" y="2426"/>
                  </a:lnTo>
                  <a:lnTo>
                    <a:pt x="248" y="2420"/>
                  </a:lnTo>
                  <a:lnTo>
                    <a:pt x="248" y="2420"/>
                  </a:lnTo>
                  <a:lnTo>
                    <a:pt x="248" y="2420"/>
                  </a:lnTo>
                  <a:lnTo>
                    <a:pt x="250" y="2422"/>
                  </a:lnTo>
                  <a:lnTo>
                    <a:pt x="251" y="2422"/>
                  </a:lnTo>
                  <a:lnTo>
                    <a:pt x="251" y="2423"/>
                  </a:lnTo>
                  <a:lnTo>
                    <a:pt x="252" y="2425"/>
                  </a:lnTo>
                  <a:lnTo>
                    <a:pt x="254" y="2426"/>
                  </a:lnTo>
                  <a:lnTo>
                    <a:pt x="255" y="2426"/>
                  </a:lnTo>
                  <a:lnTo>
                    <a:pt x="255" y="2427"/>
                  </a:lnTo>
                  <a:lnTo>
                    <a:pt x="257" y="2427"/>
                  </a:lnTo>
                  <a:lnTo>
                    <a:pt x="257" y="2427"/>
                  </a:lnTo>
                  <a:lnTo>
                    <a:pt x="257" y="2427"/>
                  </a:lnTo>
                  <a:lnTo>
                    <a:pt x="261" y="2432"/>
                  </a:lnTo>
                  <a:lnTo>
                    <a:pt x="267" y="2435"/>
                  </a:lnTo>
                  <a:lnTo>
                    <a:pt x="271" y="2438"/>
                  </a:lnTo>
                  <a:lnTo>
                    <a:pt x="276" y="2438"/>
                  </a:lnTo>
                  <a:lnTo>
                    <a:pt x="280" y="2438"/>
                  </a:lnTo>
                  <a:lnTo>
                    <a:pt x="284" y="2438"/>
                  </a:lnTo>
                  <a:lnTo>
                    <a:pt x="288" y="2436"/>
                  </a:lnTo>
                  <a:lnTo>
                    <a:pt x="293" y="2433"/>
                  </a:lnTo>
                  <a:lnTo>
                    <a:pt x="297" y="2430"/>
                  </a:lnTo>
                  <a:lnTo>
                    <a:pt x="303" y="2426"/>
                  </a:lnTo>
                  <a:lnTo>
                    <a:pt x="303" y="2426"/>
                  </a:lnTo>
                  <a:lnTo>
                    <a:pt x="303" y="2427"/>
                  </a:lnTo>
                  <a:lnTo>
                    <a:pt x="304" y="2430"/>
                  </a:lnTo>
                  <a:lnTo>
                    <a:pt x="307" y="2433"/>
                  </a:lnTo>
                  <a:lnTo>
                    <a:pt x="310" y="2436"/>
                  </a:lnTo>
                  <a:lnTo>
                    <a:pt x="314" y="2438"/>
                  </a:lnTo>
                  <a:lnTo>
                    <a:pt x="320" y="2439"/>
                  </a:lnTo>
                  <a:lnTo>
                    <a:pt x="326" y="2440"/>
                  </a:lnTo>
                  <a:lnTo>
                    <a:pt x="333" y="2439"/>
                  </a:lnTo>
                  <a:lnTo>
                    <a:pt x="340" y="2436"/>
                  </a:lnTo>
                  <a:lnTo>
                    <a:pt x="348" y="2430"/>
                  </a:lnTo>
                  <a:lnTo>
                    <a:pt x="348" y="2430"/>
                  </a:lnTo>
                  <a:lnTo>
                    <a:pt x="348" y="2432"/>
                  </a:lnTo>
                  <a:lnTo>
                    <a:pt x="349" y="2433"/>
                  </a:lnTo>
                  <a:lnTo>
                    <a:pt x="350" y="2435"/>
                  </a:lnTo>
                  <a:lnTo>
                    <a:pt x="352" y="2436"/>
                  </a:lnTo>
                  <a:lnTo>
                    <a:pt x="355" y="2439"/>
                  </a:lnTo>
                  <a:lnTo>
                    <a:pt x="358" y="2440"/>
                  </a:lnTo>
                  <a:lnTo>
                    <a:pt x="362" y="2443"/>
                  </a:lnTo>
                  <a:lnTo>
                    <a:pt x="365" y="2445"/>
                  </a:lnTo>
                  <a:lnTo>
                    <a:pt x="366" y="2445"/>
                  </a:lnTo>
                  <a:lnTo>
                    <a:pt x="368" y="2446"/>
                  </a:lnTo>
                  <a:lnTo>
                    <a:pt x="368" y="2446"/>
                  </a:lnTo>
                  <a:lnTo>
                    <a:pt x="372" y="2446"/>
                  </a:lnTo>
                  <a:lnTo>
                    <a:pt x="375" y="2448"/>
                  </a:lnTo>
                  <a:lnTo>
                    <a:pt x="379" y="2448"/>
                  </a:lnTo>
                  <a:lnTo>
                    <a:pt x="384" y="2448"/>
                  </a:lnTo>
                  <a:lnTo>
                    <a:pt x="386" y="2446"/>
                  </a:lnTo>
                  <a:lnTo>
                    <a:pt x="391" y="2446"/>
                  </a:lnTo>
                  <a:lnTo>
                    <a:pt x="394" y="2445"/>
                  </a:lnTo>
                  <a:lnTo>
                    <a:pt x="398" y="2443"/>
                  </a:lnTo>
                  <a:lnTo>
                    <a:pt x="401" y="2443"/>
                  </a:lnTo>
                  <a:lnTo>
                    <a:pt x="404" y="2440"/>
                  </a:lnTo>
                  <a:lnTo>
                    <a:pt x="404" y="2440"/>
                  </a:lnTo>
                  <a:lnTo>
                    <a:pt x="408" y="2439"/>
                  </a:lnTo>
                  <a:lnTo>
                    <a:pt x="412" y="2436"/>
                  </a:lnTo>
                  <a:lnTo>
                    <a:pt x="417" y="2433"/>
                  </a:lnTo>
                  <a:lnTo>
                    <a:pt x="420" y="2432"/>
                  </a:lnTo>
                  <a:lnTo>
                    <a:pt x="421" y="2429"/>
                  </a:lnTo>
                  <a:lnTo>
                    <a:pt x="424" y="2426"/>
                  </a:lnTo>
                  <a:lnTo>
                    <a:pt x="425" y="2422"/>
                  </a:lnTo>
                  <a:lnTo>
                    <a:pt x="427" y="2419"/>
                  </a:lnTo>
                  <a:lnTo>
                    <a:pt x="427" y="2414"/>
                  </a:lnTo>
                  <a:lnTo>
                    <a:pt x="428" y="2409"/>
                  </a:lnTo>
                  <a:lnTo>
                    <a:pt x="428" y="2406"/>
                  </a:lnTo>
                  <a:lnTo>
                    <a:pt x="428" y="2406"/>
                  </a:lnTo>
                  <a:close/>
                </a:path>
              </a:pathLst>
            </a:custGeom>
            <a:solidFill>
              <a:srgbClr val="001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03" name="Freeform 47">
              <a:extLst>
                <a:ext uri="{FF2B5EF4-FFF2-40B4-BE49-F238E27FC236}">
                  <a16:creationId xmlns:a16="http://schemas.microsoft.com/office/drawing/2014/main" id="{08349DC0-D09E-514B-D7DA-B3656FF64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57"/>
              <a:ext cx="225" cy="1224"/>
            </a:xfrm>
            <a:custGeom>
              <a:avLst/>
              <a:gdLst>
                <a:gd name="T0" fmla="*/ 30 w 449"/>
                <a:gd name="T1" fmla="*/ 2428 h 2448"/>
                <a:gd name="T2" fmla="*/ 52 w 449"/>
                <a:gd name="T3" fmla="*/ 2445 h 2448"/>
                <a:gd name="T4" fmla="*/ 76 w 449"/>
                <a:gd name="T5" fmla="*/ 2448 h 2448"/>
                <a:gd name="T6" fmla="*/ 93 w 449"/>
                <a:gd name="T7" fmla="*/ 2441 h 2448"/>
                <a:gd name="T8" fmla="*/ 108 w 449"/>
                <a:gd name="T9" fmla="*/ 2436 h 2448"/>
                <a:gd name="T10" fmla="*/ 145 w 449"/>
                <a:gd name="T11" fmla="*/ 2431 h 2448"/>
                <a:gd name="T12" fmla="*/ 164 w 449"/>
                <a:gd name="T13" fmla="*/ 2439 h 2448"/>
                <a:gd name="T14" fmla="*/ 191 w 449"/>
                <a:gd name="T15" fmla="*/ 2429 h 2448"/>
                <a:gd name="T16" fmla="*/ 199 w 449"/>
                <a:gd name="T17" fmla="*/ 2423 h 2448"/>
                <a:gd name="T18" fmla="*/ 229 w 449"/>
                <a:gd name="T19" fmla="*/ 2431 h 2448"/>
                <a:gd name="T20" fmla="*/ 250 w 449"/>
                <a:gd name="T21" fmla="*/ 2412 h 2448"/>
                <a:gd name="T22" fmla="*/ 289 w 449"/>
                <a:gd name="T23" fmla="*/ 2403 h 2448"/>
                <a:gd name="T24" fmla="*/ 299 w 449"/>
                <a:gd name="T25" fmla="*/ 2380 h 2448"/>
                <a:gd name="T26" fmla="*/ 301 w 449"/>
                <a:gd name="T27" fmla="*/ 2370 h 2448"/>
                <a:gd name="T28" fmla="*/ 292 w 449"/>
                <a:gd name="T29" fmla="*/ 2354 h 2448"/>
                <a:gd name="T30" fmla="*/ 285 w 449"/>
                <a:gd name="T31" fmla="*/ 2338 h 2448"/>
                <a:gd name="T32" fmla="*/ 262 w 449"/>
                <a:gd name="T33" fmla="*/ 2275 h 2448"/>
                <a:gd name="T34" fmla="*/ 246 w 449"/>
                <a:gd name="T35" fmla="*/ 2236 h 2448"/>
                <a:gd name="T36" fmla="*/ 248 w 449"/>
                <a:gd name="T37" fmla="*/ 2198 h 2448"/>
                <a:gd name="T38" fmla="*/ 249 w 449"/>
                <a:gd name="T39" fmla="*/ 2184 h 2448"/>
                <a:gd name="T40" fmla="*/ 245 w 449"/>
                <a:gd name="T41" fmla="*/ 2099 h 2448"/>
                <a:gd name="T42" fmla="*/ 271 w 449"/>
                <a:gd name="T43" fmla="*/ 1992 h 2448"/>
                <a:gd name="T44" fmla="*/ 338 w 449"/>
                <a:gd name="T45" fmla="*/ 1809 h 2448"/>
                <a:gd name="T46" fmla="*/ 386 w 449"/>
                <a:gd name="T47" fmla="*/ 1652 h 2448"/>
                <a:gd name="T48" fmla="*/ 361 w 449"/>
                <a:gd name="T49" fmla="*/ 1450 h 2448"/>
                <a:gd name="T50" fmla="*/ 340 w 449"/>
                <a:gd name="T51" fmla="*/ 1338 h 2448"/>
                <a:gd name="T52" fmla="*/ 360 w 449"/>
                <a:gd name="T53" fmla="*/ 1106 h 2448"/>
                <a:gd name="T54" fmla="*/ 389 w 449"/>
                <a:gd name="T55" fmla="*/ 985 h 2448"/>
                <a:gd name="T56" fmla="*/ 425 w 449"/>
                <a:gd name="T57" fmla="*/ 805 h 2448"/>
                <a:gd name="T58" fmla="*/ 449 w 449"/>
                <a:gd name="T59" fmla="*/ 437 h 2448"/>
                <a:gd name="T60" fmla="*/ 438 w 449"/>
                <a:gd name="T61" fmla="*/ 320 h 2448"/>
                <a:gd name="T62" fmla="*/ 426 w 449"/>
                <a:gd name="T63" fmla="*/ 235 h 2448"/>
                <a:gd name="T64" fmla="*/ 374 w 449"/>
                <a:gd name="T65" fmla="*/ 72 h 2448"/>
                <a:gd name="T66" fmla="*/ 351 w 449"/>
                <a:gd name="T67" fmla="*/ 3 h 2448"/>
                <a:gd name="T68" fmla="*/ 335 w 449"/>
                <a:gd name="T69" fmla="*/ 2 h 2448"/>
                <a:gd name="T70" fmla="*/ 320 w 449"/>
                <a:gd name="T71" fmla="*/ 33 h 2448"/>
                <a:gd name="T72" fmla="*/ 298 w 449"/>
                <a:gd name="T73" fmla="*/ 58 h 2448"/>
                <a:gd name="T74" fmla="*/ 263 w 449"/>
                <a:gd name="T75" fmla="*/ 75 h 2448"/>
                <a:gd name="T76" fmla="*/ 155 w 449"/>
                <a:gd name="T77" fmla="*/ 163 h 2448"/>
                <a:gd name="T78" fmla="*/ 82 w 449"/>
                <a:gd name="T79" fmla="*/ 232 h 2448"/>
                <a:gd name="T80" fmla="*/ 53 w 449"/>
                <a:gd name="T81" fmla="*/ 251 h 2448"/>
                <a:gd name="T82" fmla="*/ 0 w 449"/>
                <a:gd name="T83" fmla="*/ 508 h 2448"/>
                <a:gd name="T84" fmla="*/ 34 w 449"/>
                <a:gd name="T85" fmla="*/ 781 h 2448"/>
                <a:gd name="T86" fmla="*/ 56 w 449"/>
                <a:gd name="T87" fmla="*/ 921 h 2448"/>
                <a:gd name="T88" fmla="*/ 76 w 449"/>
                <a:gd name="T89" fmla="*/ 1083 h 2448"/>
                <a:gd name="T90" fmla="*/ 92 w 449"/>
                <a:gd name="T91" fmla="*/ 1254 h 2448"/>
                <a:gd name="T92" fmla="*/ 109 w 449"/>
                <a:gd name="T93" fmla="*/ 1331 h 2448"/>
                <a:gd name="T94" fmla="*/ 118 w 449"/>
                <a:gd name="T95" fmla="*/ 1406 h 2448"/>
                <a:gd name="T96" fmla="*/ 115 w 449"/>
                <a:gd name="T97" fmla="*/ 1512 h 2448"/>
                <a:gd name="T98" fmla="*/ 95 w 449"/>
                <a:gd name="T99" fmla="*/ 1626 h 2448"/>
                <a:gd name="T100" fmla="*/ 106 w 449"/>
                <a:gd name="T101" fmla="*/ 1730 h 2448"/>
                <a:gd name="T102" fmla="*/ 115 w 449"/>
                <a:gd name="T103" fmla="*/ 1865 h 2448"/>
                <a:gd name="T104" fmla="*/ 112 w 449"/>
                <a:gd name="T105" fmla="*/ 1949 h 2448"/>
                <a:gd name="T106" fmla="*/ 109 w 449"/>
                <a:gd name="T107" fmla="*/ 2021 h 2448"/>
                <a:gd name="T108" fmla="*/ 92 w 449"/>
                <a:gd name="T109" fmla="*/ 2086 h 2448"/>
                <a:gd name="T110" fmla="*/ 76 w 449"/>
                <a:gd name="T111" fmla="*/ 2160 h 2448"/>
                <a:gd name="T112" fmla="*/ 69 w 449"/>
                <a:gd name="T113" fmla="*/ 2237 h 2448"/>
                <a:gd name="T114" fmla="*/ 60 w 449"/>
                <a:gd name="T115" fmla="*/ 2282 h 2448"/>
                <a:gd name="T116" fmla="*/ 44 w 449"/>
                <a:gd name="T117" fmla="*/ 2317 h 2448"/>
                <a:gd name="T118" fmla="*/ 40 w 449"/>
                <a:gd name="T119" fmla="*/ 2343 h 2448"/>
                <a:gd name="T120" fmla="*/ 36 w 449"/>
                <a:gd name="T121" fmla="*/ 2370 h 2448"/>
                <a:gd name="T122" fmla="*/ 23 w 449"/>
                <a:gd name="T123" fmla="*/ 2409 h 2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9" h="2448">
                  <a:moveTo>
                    <a:pt x="23" y="2409"/>
                  </a:moveTo>
                  <a:lnTo>
                    <a:pt x="24" y="2410"/>
                  </a:lnTo>
                  <a:lnTo>
                    <a:pt x="24" y="2412"/>
                  </a:lnTo>
                  <a:lnTo>
                    <a:pt x="24" y="2415"/>
                  </a:lnTo>
                  <a:lnTo>
                    <a:pt x="26" y="2419"/>
                  </a:lnTo>
                  <a:lnTo>
                    <a:pt x="27" y="2423"/>
                  </a:lnTo>
                  <a:lnTo>
                    <a:pt x="30" y="2428"/>
                  </a:lnTo>
                  <a:lnTo>
                    <a:pt x="33" y="2432"/>
                  </a:lnTo>
                  <a:lnTo>
                    <a:pt x="36" y="2435"/>
                  </a:lnTo>
                  <a:lnTo>
                    <a:pt x="40" y="2439"/>
                  </a:lnTo>
                  <a:lnTo>
                    <a:pt x="44" y="2442"/>
                  </a:lnTo>
                  <a:lnTo>
                    <a:pt x="44" y="2442"/>
                  </a:lnTo>
                  <a:lnTo>
                    <a:pt x="47" y="2443"/>
                  </a:lnTo>
                  <a:lnTo>
                    <a:pt x="52" y="2445"/>
                  </a:lnTo>
                  <a:lnTo>
                    <a:pt x="54" y="2446"/>
                  </a:lnTo>
                  <a:lnTo>
                    <a:pt x="59" y="2446"/>
                  </a:lnTo>
                  <a:lnTo>
                    <a:pt x="62" y="2448"/>
                  </a:lnTo>
                  <a:lnTo>
                    <a:pt x="66" y="2448"/>
                  </a:lnTo>
                  <a:lnTo>
                    <a:pt x="69" y="2448"/>
                  </a:lnTo>
                  <a:lnTo>
                    <a:pt x="73" y="2448"/>
                  </a:lnTo>
                  <a:lnTo>
                    <a:pt x="76" y="2448"/>
                  </a:lnTo>
                  <a:lnTo>
                    <a:pt x="80" y="2446"/>
                  </a:lnTo>
                  <a:lnTo>
                    <a:pt x="80" y="2446"/>
                  </a:lnTo>
                  <a:lnTo>
                    <a:pt x="82" y="2446"/>
                  </a:lnTo>
                  <a:lnTo>
                    <a:pt x="85" y="2445"/>
                  </a:lnTo>
                  <a:lnTo>
                    <a:pt x="88" y="2443"/>
                  </a:lnTo>
                  <a:lnTo>
                    <a:pt x="90" y="2442"/>
                  </a:lnTo>
                  <a:lnTo>
                    <a:pt x="93" y="2441"/>
                  </a:lnTo>
                  <a:lnTo>
                    <a:pt x="96" y="2438"/>
                  </a:lnTo>
                  <a:lnTo>
                    <a:pt x="99" y="2436"/>
                  </a:lnTo>
                  <a:lnTo>
                    <a:pt x="101" y="2433"/>
                  </a:lnTo>
                  <a:lnTo>
                    <a:pt x="101" y="2432"/>
                  </a:lnTo>
                  <a:lnTo>
                    <a:pt x="101" y="2431"/>
                  </a:lnTo>
                  <a:lnTo>
                    <a:pt x="101" y="2431"/>
                  </a:lnTo>
                  <a:lnTo>
                    <a:pt x="108" y="2436"/>
                  </a:lnTo>
                  <a:lnTo>
                    <a:pt x="115" y="2441"/>
                  </a:lnTo>
                  <a:lnTo>
                    <a:pt x="122" y="2441"/>
                  </a:lnTo>
                  <a:lnTo>
                    <a:pt x="128" y="2441"/>
                  </a:lnTo>
                  <a:lnTo>
                    <a:pt x="134" y="2439"/>
                  </a:lnTo>
                  <a:lnTo>
                    <a:pt x="138" y="2436"/>
                  </a:lnTo>
                  <a:lnTo>
                    <a:pt x="142" y="2433"/>
                  </a:lnTo>
                  <a:lnTo>
                    <a:pt x="145" y="2431"/>
                  </a:lnTo>
                  <a:lnTo>
                    <a:pt x="147" y="2429"/>
                  </a:lnTo>
                  <a:lnTo>
                    <a:pt x="147" y="2428"/>
                  </a:lnTo>
                  <a:lnTo>
                    <a:pt x="147" y="2428"/>
                  </a:lnTo>
                  <a:lnTo>
                    <a:pt x="151" y="2432"/>
                  </a:lnTo>
                  <a:lnTo>
                    <a:pt x="155" y="2435"/>
                  </a:lnTo>
                  <a:lnTo>
                    <a:pt x="160" y="2436"/>
                  </a:lnTo>
                  <a:lnTo>
                    <a:pt x="164" y="2439"/>
                  </a:lnTo>
                  <a:lnTo>
                    <a:pt x="168" y="2439"/>
                  </a:lnTo>
                  <a:lnTo>
                    <a:pt x="173" y="2439"/>
                  </a:lnTo>
                  <a:lnTo>
                    <a:pt x="177" y="2438"/>
                  </a:lnTo>
                  <a:lnTo>
                    <a:pt x="181" y="2436"/>
                  </a:lnTo>
                  <a:lnTo>
                    <a:pt x="187" y="2433"/>
                  </a:lnTo>
                  <a:lnTo>
                    <a:pt x="191" y="2429"/>
                  </a:lnTo>
                  <a:lnTo>
                    <a:pt x="191" y="2429"/>
                  </a:lnTo>
                  <a:lnTo>
                    <a:pt x="191" y="2429"/>
                  </a:lnTo>
                  <a:lnTo>
                    <a:pt x="193" y="2429"/>
                  </a:lnTo>
                  <a:lnTo>
                    <a:pt x="193" y="2428"/>
                  </a:lnTo>
                  <a:lnTo>
                    <a:pt x="194" y="2426"/>
                  </a:lnTo>
                  <a:lnTo>
                    <a:pt x="196" y="2425"/>
                  </a:lnTo>
                  <a:lnTo>
                    <a:pt x="197" y="2425"/>
                  </a:lnTo>
                  <a:lnTo>
                    <a:pt x="199" y="2423"/>
                  </a:lnTo>
                  <a:lnTo>
                    <a:pt x="199" y="2422"/>
                  </a:lnTo>
                  <a:lnTo>
                    <a:pt x="200" y="2422"/>
                  </a:lnTo>
                  <a:lnTo>
                    <a:pt x="200" y="2422"/>
                  </a:lnTo>
                  <a:lnTo>
                    <a:pt x="200" y="2422"/>
                  </a:lnTo>
                  <a:lnTo>
                    <a:pt x="212" y="2428"/>
                  </a:lnTo>
                  <a:lnTo>
                    <a:pt x="222" y="2431"/>
                  </a:lnTo>
                  <a:lnTo>
                    <a:pt x="229" y="2431"/>
                  </a:lnTo>
                  <a:lnTo>
                    <a:pt x="236" y="2429"/>
                  </a:lnTo>
                  <a:lnTo>
                    <a:pt x="242" y="2426"/>
                  </a:lnTo>
                  <a:lnTo>
                    <a:pt x="246" y="2423"/>
                  </a:lnTo>
                  <a:lnTo>
                    <a:pt x="249" y="2419"/>
                  </a:lnTo>
                  <a:lnTo>
                    <a:pt x="250" y="2416"/>
                  </a:lnTo>
                  <a:lnTo>
                    <a:pt x="250" y="2413"/>
                  </a:lnTo>
                  <a:lnTo>
                    <a:pt x="250" y="2412"/>
                  </a:lnTo>
                  <a:lnTo>
                    <a:pt x="250" y="2412"/>
                  </a:lnTo>
                  <a:lnTo>
                    <a:pt x="260" y="2415"/>
                  </a:lnTo>
                  <a:lnTo>
                    <a:pt x="268" y="2415"/>
                  </a:lnTo>
                  <a:lnTo>
                    <a:pt x="275" y="2413"/>
                  </a:lnTo>
                  <a:lnTo>
                    <a:pt x="281" y="2412"/>
                  </a:lnTo>
                  <a:lnTo>
                    <a:pt x="286" y="2407"/>
                  </a:lnTo>
                  <a:lnTo>
                    <a:pt x="289" y="2403"/>
                  </a:lnTo>
                  <a:lnTo>
                    <a:pt x="294" y="2399"/>
                  </a:lnTo>
                  <a:lnTo>
                    <a:pt x="295" y="2393"/>
                  </a:lnTo>
                  <a:lnTo>
                    <a:pt x="298" y="2387"/>
                  </a:lnTo>
                  <a:lnTo>
                    <a:pt x="299" y="2382"/>
                  </a:lnTo>
                  <a:lnTo>
                    <a:pt x="299" y="2382"/>
                  </a:lnTo>
                  <a:lnTo>
                    <a:pt x="299" y="2382"/>
                  </a:lnTo>
                  <a:lnTo>
                    <a:pt x="299" y="2380"/>
                  </a:lnTo>
                  <a:lnTo>
                    <a:pt x="299" y="2379"/>
                  </a:lnTo>
                  <a:lnTo>
                    <a:pt x="301" y="2377"/>
                  </a:lnTo>
                  <a:lnTo>
                    <a:pt x="301" y="2376"/>
                  </a:lnTo>
                  <a:lnTo>
                    <a:pt x="301" y="2374"/>
                  </a:lnTo>
                  <a:lnTo>
                    <a:pt x="301" y="2373"/>
                  </a:lnTo>
                  <a:lnTo>
                    <a:pt x="301" y="2371"/>
                  </a:lnTo>
                  <a:lnTo>
                    <a:pt x="301" y="2370"/>
                  </a:lnTo>
                  <a:lnTo>
                    <a:pt x="301" y="2370"/>
                  </a:lnTo>
                  <a:lnTo>
                    <a:pt x="301" y="2370"/>
                  </a:lnTo>
                  <a:lnTo>
                    <a:pt x="299" y="2367"/>
                  </a:lnTo>
                  <a:lnTo>
                    <a:pt x="298" y="2364"/>
                  </a:lnTo>
                  <a:lnTo>
                    <a:pt x="297" y="2361"/>
                  </a:lnTo>
                  <a:lnTo>
                    <a:pt x="295" y="2358"/>
                  </a:lnTo>
                  <a:lnTo>
                    <a:pt x="292" y="2354"/>
                  </a:lnTo>
                  <a:lnTo>
                    <a:pt x="291" y="2351"/>
                  </a:lnTo>
                  <a:lnTo>
                    <a:pt x="289" y="2348"/>
                  </a:lnTo>
                  <a:lnTo>
                    <a:pt x="289" y="2347"/>
                  </a:lnTo>
                  <a:lnTo>
                    <a:pt x="289" y="2347"/>
                  </a:lnTo>
                  <a:lnTo>
                    <a:pt x="289" y="2347"/>
                  </a:lnTo>
                  <a:lnTo>
                    <a:pt x="289" y="2347"/>
                  </a:lnTo>
                  <a:lnTo>
                    <a:pt x="285" y="2338"/>
                  </a:lnTo>
                  <a:lnTo>
                    <a:pt x="281" y="2328"/>
                  </a:lnTo>
                  <a:lnTo>
                    <a:pt x="276" y="2320"/>
                  </a:lnTo>
                  <a:lnTo>
                    <a:pt x="273" y="2311"/>
                  </a:lnTo>
                  <a:lnTo>
                    <a:pt x="271" y="2302"/>
                  </a:lnTo>
                  <a:lnTo>
                    <a:pt x="268" y="2294"/>
                  </a:lnTo>
                  <a:lnTo>
                    <a:pt x="265" y="2285"/>
                  </a:lnTo>
                  <a:lnTo>
                    <a:pt x="262" y="2275"/>
                  </a:lnTo>
                  <a:lnTo>
                    <a:pt x="258" y="2265"/>
                  </a:lnTo>
                  <a:lnTo>
                    <a:pt x="253" y="2253"/>
                  </a:lnTo>
                  <a:lnTo>
                    <a:pt x="253" y="2253"/>
                  </a:lnTo>
                  <a:lnTo>
                    <a:pt x="250" y="2246"/>
                  </a:lnTo>
                  <a:lnTo>
                    <a:pt x="249" y="2242"/>
                  </a:lnTo>
                  <a:lnTo>
                    <a:pt x="248" y="2239"/>
                  </a:lnTo>
                  <a:lnTo>
                    <a:pt x="246" y="2236"/>
                  </a:lnTo>
                  <a:lnTo>
                    <a:pt x="245" y="2234"/>
                  </a:lnTo>
                  <a:lnTo>
                    <a:pt x="245" y="2232"/>
                  </a:lnTo>
                  <a:lnTo>
                    <a:pt x="245" y="2227"/>
                  </a:lnTo>
                  <a:lnTo>
                    <a:pt x="246" y="2220"/>
                  </a:lnTo>
                  <a:lnTo>
                    <a:pt x="246" y="2211"/>
                  </a:lnTo>
                  <a:lnTo>
                    <a:pt x="248" y="2198"/>
                  </a:lnTo>
                  <a:lnTo>
                    <a:pt x="248" y="2198"/>
                  </a:lnTo>
                  <a:lnTo>
                    <a:pt x="248" y="2197"/>
                  </a:lnTo>
                  <a:lnTo>
                    <a:pt x="248" y="2196"/>
                  </a:lnTo>
                  <a:lnTo>
                    <a:pt x="248" y="2194"/>
                  </a:lnTo>
                  <a:lnTo>
                    <a:pt x="248" y="2191"/>
                  </a:lnTo>
                  <a:lnTo>
                    <a:pt x="248" y="2190"/>
                  </a:lnTo>
                  <a:lnTo>
                    <a:pt x="249" y="2187"/>
                  </a:lnTo>
                  <a:lnTo>
                    <a:pt x="249" y="2184"/>
                  </a:lnTo>
                  <a:lnTo>
                    <a:pt x="249" y="2183"/>
                  </a:lnTo>
                  <a:lnTo>
                    <a:pt x="249" y="2180"/>
                  </a:lnTo>
                  <a:lnTo>
                    <a:pt x="249" y="2178"/>
                  </a:lnTo>
                  <a:lnTo>
                    <a:pt x="249" y="2178"/>
                  </a:lnTo>
                  <a:lnTo>
                    <a:pt x="245" y="2152"/>
                  </a:lnTo>
                  <a:lnTo>
                    <a:pt x="243" y="2125"/>
                  </a:lnTo>
                  <a:lnTo>
                    <a:pt x="245" y="2099"/>
                  </a:lnTo>
                  <a:lnTo>
                    <a:pt x="249" y="2074"/>
                  </a:lnTo>
                  <a:lnTo>
                    <a:pt x="253" y="2051"/>
                  </a:lnTo>
                  <a:lnTo>
                    <a:pt x="259" y="2031"/>
                  </a:lnTo>
                  <a:lnTo>
                    <a:pt x="263" y="2014"/>
                  </a:lnTo>
                  <a:lnTo>
                    <a:pt x="268" y="2002"/>
                  </a:lnTo>
                  <a:lnTo>
                    <a:pt x="271" y="1994"/>
                  </a:lnTo>
                  <a:lnTo>
                    <a:pt x="271" y="1992"/>
                  </a:lnTo>
                  <a:lnTo>
                    <a:pt x="275" y="1982"/>
                  </a:lnTo>
                  <a:lnTo>
                    <a:pt x="275" y="1982"/>
                  </a:lnTo>
                  <a:lnTo>
                    <a:pt x="286" y="1949"/>
                  </a:lnTo>
                  <a:lnTo>
                    <a:pt x="299" y="1914"/>
                  </a:lnTo>
                  <a:lnTo>
                    <a:pt x="312" y="1878"/>
                  </a:lnTo>
                  <a:lnTo>
                    <a:pt x="325" y="1844"/>
                  </a:lnTo>
                  <a:lnTo>
                    <a:pt x="338" y="1809"/>
                  </a:lnTo>
                  <a:lnTo>
                    <a:pt x="351" y="1776"/>
                  </a:lnTo>
                  <a:lnTo>
                    <a:pt x="361" y="1746"/>
                  </a:lnTo>
                  <a:lnTo>
                    <a:pt x="370" y="1718"/>
                  </a:lnTo>
                  <a:lnTo>
                    <a:pt x="377" y="1695"/>
                  </a:lnTo>
                  <a:lnTo>
                    <a:pt x="382" y="1677"/>
                  </a:lnTo>
                  <a:lnTo>
                    <a:pt x="382" y="1677"/>
                  </a:lnTo>
                  <a:lnTo>
                    <a:pt x="386" y="1652"/>
                  </a:lnTo>
                  <a:lnTo>
                    <a:pt x="387" y="1626"/>
                  </a:lnTo>
                  <a:lnTo>
                    <a:pt x="386" y="1599"/>
                  </a:lnTo>
                  <a:lnTo>
                    <a:pt x="384" y="1570"/>
                  </a:lnTo>
                  <a:lnTo>
                    <a:pt x="380" y="1541"/>
                  </a:lnTo>
                  <a:lnTo>
                    <a:pt x="376" y="1511"/>
                  </a:lnTo>
                  <a:lnTo>
                    <a:pt x="369" y="1481"/>
                  </a:lnTo>
                  <a:lnTo>
                    <a:pt x="361" y="1450"/>
                  </a:lnTo>
                  <a:lnTo>
                    <a:pt x="353" y="1421"/>
                  </a:lnTo>
                  <a:lnTo>
                    <a:pt x="343" y="1393"/>
                  </a:lnTo>
                  <a:lnTo>
                    <a:pt x="343" y="1393"/>
                  </a:lnTo>
                  <a:lnTo>
                    <a:pt x="338" y="1378"/>
                  </a:lnTo>
                  <a:lnTo>
                    <a:pt x="337" y="1364"/>
                  </a:lnTo>
                  <a:lnTo>
                    <a:pt x="338" y="1351"/>
                  </a:lnTo>
                  <a:lnTo>
                    <a:pt x="340" y="1338"/>
                  </a:lnTo>
                  <a:lnTo>
                    <a:pt x="344" y="1323"/>
                  </a:lnTo>
                  <a:lnTo>
                    <a:pt x="347" y="1309"/>
                  </a:lnTo>
                  <a:lnTo>
                    <a:pt x="350" y="1292"/>
                  </a:lnTo>
                  <a:lnTo>
                    <a:pt x="353" y="1273"/>
                  </a:lnTo>
                  <a:lnTo>
                    <a:pt x="353" y="1250"/>
                  </a:lnTo>
                  <a:lnTo>
                    <a:pt x="353" y="1225"/>
                  </a:lnTo>
                  <a:lnTo>
                    <a:pt x="360" y="1106"/>
                  </a:lnTo>
                  <a:lnTo>
                    <a:pt x="360" y="1106"/>
                  </a:lnTo>
                  <a:lnTo>
                    <a:pt x="364" y="1078"/>
                  </a:lnTo>
                  <a:lnTo>
                    <a:pt x="370" y="1055"/>
                  </a:lnTo>
                  <a:lnTo>
                    <a:pt x="374" y="1035"/>
                  </a:lnTo>
                  <a:lnTo>
                    <a:pt x="380" y="1016"/>
                  </a:lnTo>
                  <a:lnTo>
                    <a:pt x="384" y="1001"/>
                  </a:lnTo>
                  <a:lnTo>
                    <a:pt x="389" y="985"/>
                  </a:lnTo>
                  <a:lnTo>
                    <a:pt x="393" y="967"/>
                  </a:lnTo>
                  <a:lnTo>
                    <a:pt x="397" y="952"/>
                  </a:lnTo>
                  <a:lnTo>
                    <a:pt x="402" y="933"/>
                  </a:lnTo>
                  <a:lnTo>
                    <a:pt x="406" y="913"/>
                  </a:lnTo>
                  <a:lnTo>
                    <a:pt x="406" y="913"/>
                  </a:lnTo>
                  <a:lnTo>
                    <a:pt x="416" y="858"/>
                  </a:lnTo>
                  <a:lnTo>
                    <a:pt x="425" y="805"/>
                  </a:lnTo>
                  <a:lnTo>
                    <a:pt x="432" y="754"/>
                  </a:lnTo>
                  <a:lnTo>
                    <a:pt x="438" y="702"/>
                  </a:lnTo>
                  <a:lnTo>
                    <a:pt x="444" y="652"/>
                  </a:lnTo>
                  <a:lnTo>
                    <a:pt x="446" y="600"/>
                  </a:lnTo>
                  <a:lnTo>
                    <a:pt x="449" y="547"/>
                  </a:lnTo>
                  <a:lnTo>
                    <a:pt x="449" y="493"/>
                  </a:lnTo>
                  <a:lnTo>
                    <a:pt x="449" y="437"/>
                  </a:lnTo>
                  <a:lnTo>
                    <a:pt x="449" y="378"/>
                  </a:lnTo>
                  <a:lnTo>
                    <a:pt x="449" y="378"/>
                  </a:lnTo>
                  <a:lnTo>
                    <a:pt x="448" y="371"/>
                  </a:lnTo>
                  <a:lnTo>
                    <a:pt x="446" y="361"/>
                  </a:lnTo>
                  <a:lnTo>
                    <a:pt x="444" y="348"/>
                  </a:lnTo>
                  <a:lnTo>
                    <a:pt x="442" y="335"/>
                  </a:lnTo>
                  <a:lnTo>
                    <a:pt x="438" y="320"/>
                  </a:lnTo>
                  <a:lnTo>
                    <a:pt x="435" y="306"/>
                  </a:lnTo>
                  <a:lnTo>
                    <a:pt x="433" y="293"/>
                  </a:lnTo>
                  <a:lnTo>
                    <a:pt x="431" y="280"/>
                  </a:lnTo>
                  <a:lnTo>
                    <a:pt x="429" y="271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6" y="235"/>
                  </a:lnTo>
                  <a:lnTo>
                    <a:pt x="422" y="209"/>
                  </a:lnTo>
                  <a:lnTo>
                    <a:pt x="416" y="186"/>
                  </a:lnTo>
                  <a:lnTo>
                    <a:pt x="409" y="165"/>
                  </a:lnTo>
                  <a:lnTo>
                    <a:pt x="402" y="144"/>
                  </a:lnTo>
                  <a:lnTo>
                    <a:pt x="392" y="123"/>
                  </a:lnTo>
                  <a:lnTo>
                    <a:pt x="383" y="100"/>
                  </a:lnTo>
                  <a:lnTo>
                    <a:pt x="374" y="72"/>
                  </a:lnTo>
                  <a:lnTo>
                    <a:pt x="366" y="43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57" y="6"/>
                  </a:lnTo>
                  <a:lnTo>
                    <a:pt x="356" y="6"/>
                  </a:lnTo>
                  <a:lnTo>
                    <a:pt x="354" y="5"/>
                  </a:lnTo>
                  <a:lnTo>
                    <a:pt x="351" y="3"/>
                  </a:lnTo>
                  <a:lnTo>
                    <a:pt x="348" y="2"/>
                  </a:lnTo>
                  <a:lnTo>
                    <a:pt x="346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37" y="0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3" y="6"/>
                  </a:lnTo>
                  <a:lnTo>
                    <a:pt x="330" y="10"/>
                  </a:lnTo>
                  <a:lnTo>
                    <a:pt x="328" y="15"/>
                  </a:lnTo>
                  <a:lnTo>
                    <a:pt x="325" y="19"/>
                  </a:lnTo>
                  <a:lnTo>
                    <a:pt x="324" y="23"/>
                  </a:lnTo>
                  <a:lnTo>
                    <a:pt x="321" y="29"/>
                  </a:lnTo>
                  <a:lnTo>
                    <a:pt x="320" y="33"/>
                  </a:lnTo>
                  <a:lnTo>
                    <a:pt x="317" y="38"/>
                  </a:lnTo>
                  <a:lnTo>
                    <a:pt x="314" y="42"/>
                  </a:lnTo>
                  <a:lnTo>
                    <a:pt x="311" y="46"/>
                  </a:lnTo>
                  <a:lnTo>
                    <a:pt x="311" y="46"/>
                  </a:lnTo>
                  <a:lnTo>
                    <a:pt x="308" y="51"/>
                  </a:lnTo>
                  <a:lnTo>
                    <a:pt x="302" y="55"/>
                  </a:lnTo>
                  <a:lnTo>
                    <a:pt x="298" y="58"/>
                  </a:lnTo>
                  <a:lnTo>
                    <a:pt x="294" y="59"/>
                  </a:lnTo>
                  <a:lnTo>
                    <a:pt x="288" y="62"/>
                  </a:lnTo>
                  <a:lnTo>
                    <a:pt x="282" y="64"/>
                  </a:lnTo>
                  <a:lnTo>
                    <a:pt x="278" y="67"/>
                  </a:lnTo>
                  <a:lnTo>
                    <a:pt x="272" y="68"/>
                  </a:lnTo>
                  <a:lnTo>
                    <a:pt x="268" y="71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46" y="92"/>
                  </a:lnTo>
                  <a:lnTo>
                    <a:pt x="227" y="108"/>
                  </a:lnTo>
                  <a:lnTo>
                    <a:pt x="210" y="123"/>
                  </a:lnTo>
                  <a:lnTo>
                    <a:pt x="191" y="136"/>
                  </a:lnTo>
                  <a:lnTo>
                    <a:pt x="174" y="149"/>
                  </a:lnTo>
                  <a:lnTo>
                    <a:pt x="155" y="163"/>
                  </a:lnTo>
                  <a:lnTo>
                    <a:pt x="138" y="176"/>
                  </a:lnTo>
                  <a:lnTo>
                    <a:pt x="121" y="192"/>
                  </a:lnTo>
                  <a:lnTo>
                    <a:pt x="103" y="209"/>
                  </a:lnTo>
                  <a:lnTo>
                    <a:pt x="88" y="228"/>
                  </a:lnTo>
                  <a:lnTo>
                    <a:pt x="88" y="228"/>
                  </a:lnTo>
                  <a:lnTo>
                    <a:pt x="85" y="231"/>
                  </a:lnTo>
                  <a:lnTo>
                    <a:pt x="82" y="232"/>
                  </a:lnTo>
                  <a:lnTo>
                    <a:pt x="77" y="235"/>
                  </a:lnTo>
                  <a:lnTo>
                    <a:pt x="73" y="238"/>
                  </a:lnTo>
                  <a:lnTo>
                    <a:pt x="69" y="241"/>
                  </a:lnTo>
                  <a:lnTo>
                    <a:pt x="65" y="242"/>
                  </a:lnTo>
                  <a:lnTo>
                    <a:pt x="60" y="245"/>
                  </a:lnTo>
                  <a:lnTo>
                    <a:pt x="56" y="248"/>
                  </a:lnTo>
                  <a:lnTo>
                    <a:pt x="53" y="251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30" y="301"/>
                  </a:lnTo>
                  <a:lnTo>
                    <a:pt x="16" y="350"/>
                  </a:lnTo>
                  <a:lnTo>
                    <a:pt x="5" y="402"/>
                  </a:lnTo>
                  <a:lnTo>
                    <a:pt x="1" y="454"/>
                  </a:lnTo>
                  <a:lnTo>
                    <a:pt x="0" y="508"/>
                  </a:lnTo>
                  <a:lnTo>
                    <a:pt x="3" y="561"/>
                  </a:lnTo>
                  <a:lnTo>
                    <a:pt x="7" y="613"/>
                  </a:lnTo>
                  <a:lnTo>
                    <a:pt x="14" y="663"/>
                  </a:lnTo>
                  <a:lnTo>
                    <a:pt x="23" y="714"/>
                  </a:lnTo>
                  <a:lnTo>
                    <a:pt x="30" y="761"/>
                  </a:lnTo>
                  <a:lnTo>
                    <a:pt x="30" y="761"/>
                  </a:lnTo>
                  <a:lnTo>
                    <a:pt x="34" y="781"/>
                  </a:lnTo>
                  <a:lnTo>
                    <a:pt x="37" y="802"/>
                  </a:lnTo>
                  <a:lnTo>
                    <a:pt x="40" y="822"/>
                  </a:lnTo>
                  <a:lnTo>
                    <a:pt x="44" y="842"/>
                  </a:lnTo>
                  <a:lnTo>
                    <a:pt x="47" y="862"/>
                  </a:lnTo>
                  <a:lnTo>
                    <a:pt x="50" y="881"/>
                  </a:lnTo>
                  <a:lnTo>
                    <a:pt x="53" y="901"/>
                  </a:lnTo>
                  <a:lnTo>
                    <a:pt x="56" y="921"/>
                  </a:lnTo>
                  <a:lnTo>
                    <a:pt x="59" y="941"/>
                  </a:lnTo>
                  <a:lnTo>
                    <a:pt x="62" y="960"/>
                  </a:lnTo>
                  <a:lnTo>
                    <a:pt x="62" y="960"/>
                  </a:lnTo>
                  <a:lnTo>
                    <a:pt x="67" y="992"/>
                  </a:lnTo>
                  <a:lnTo>
                    <a:pt x="72" y="1024"/>
                  </a:lnTo>
                  <a:lnTo>
                    <a:pt x="73" y="1054"/>
                  </a:lnTo>
                  <a:lnTo>
                    <a:pt x="76" y="1083"/>
                  </a:lnTo>
                  <a:lnTo>
                    <a:pt x="77" y="1112"/>
                  </a:lnTo>
                  <a:lnTo>
                    <a:pt x="79" y="1139"/>
                  </a:lnTo>
                  <a:lnTo>
                    <a:pt x="80" y="1168"/>
                  </a:lnTo>
                  <a:lnTo>
                    <a:pt x="83" y="1197"/>
                  </a:lnTo>
                  <a:lnTo>
                    <a:pt x="86" y="1225"/>
                  </a:lnTo>
                  <a:lnTo>
                    <a:pt x="92" y="1254"/>
                  </a:lnTo>
                  <a:lnTo>
                    <a:pt x="92" y="1254"/>
                  </a:lnTo>
                  <a:lnTo>
                    <a:pt x="95" y="1267"/>
                  </a:lnTo>
                  <a:lnTo>
                    <a:pt x="98" y="1279"/>
                  </a:lnTo>
                  <a:lnTo>
                    <a:pt x="101" y="1290"/>
                  </a:lnTo>
                  <a:lnTo>
                    <a:pt x="103" y="1300"/>
                  </a:lnTo>
                  <a:lnTo>
                    <a:pt x="105" y="1310"/>
                  </a:lnTo>
                  <a:lnTo>
                    <a:pt x="108" y="1321"/>
                  </a:lnTo>
                  <a:lnTo>
                    <a:pt x="109" y="1331"/>
                  </a:lnTo>
                  <a:lnTo>
                    <a:pt x="111" y="1341"/>
                  </a:lnTo>
                  <a:lnTo>
                    <a:pt x="112" y="1352"/>
                  </a:lnTo>
                  <a:lnTo>
                    <a:pt x="114" y="1364"/>
                  </a:lnTo>
                  <a:lnTo>
                    <a:pt x="114" y="1364"/>
                  </a:lnTo>
                  <a:lnTo>
                    <a:pt x="115" y="1377"/>
                  </a:lnTo>
                  <a:lnTo>
                    <a:pt x="116" y="1391"/>
                  </a:lnTo>
                  <a:lnTo>
                    <a:pt x="118" y="1406"/>
                  </a:lnTo>
                  <a:lnTo>
                    <a:pt x="119" y="1421"/>
                  </a:lnTo>
                  <a:lnTo>
                    <a:pt x="121" y="1437"/>
                  </a:lnTo>
                  <a:lnTo>
                    <a:pt x="121" y="1453"/>
                  </a:lnTo>
                  <a:lnTo>
                    <a:pt x="121" y="1469"/>
                  </a:lnTo>
                  <a:lnTo>
                    <a:pt x="119" y="1485"/>
                  </a:lnTo>
                  <a:lnTo>
                    <a:pt x="118" y="1499"/>
                  </a:lnTo>
                  <a:lnTo>
                    <a:pt x="115" y="1512"/>
                  </a:lnTo>
                  <a:lnTo>
                    <a:pt x="115" y="1512"/>
                  </a:lnTo>
                  <a:lnTo>
                    <a:pt x="106" y="1537"/>
                  </a:lnTo>
                  <a:lnTo>
                    <a:pt x="101" y="1557"/>
                  </a:lnTo>
                  <a:lnTo>
                    <a:pt x="98" y="1577"/>
                  </a:lnTo>
                  <a:lnTo>
                    <a:pt x="95" y="1594"/>
                  </a:lnTo>
                  <a:lnTo>
                    <a:pt x="93" y="1610"/>
                  </a:lnTo>
                  <a:lnTo>
                    <a:pt x="95" y="1626"/>
                  </a:lnTo>
                  <a:lnTo>
                    <a:pt x="95" y="1642"/>
                  </a:lnTo>
                  <a:lnTo>
                    <a:pt x="98" y="1661"/>
                  </a:lnTo>
                  <a:lnTo>
                    <a:pt x="101" y="1680"/>
                  </a:lnTo>
                  <a:lnTo>
                    <a:pt x="103" y="1703"/>
                  </a:lnTo>
                  <a:lnTo>
                    <a:pt x="103" y="1703"/>
                  </a:lnTo>
                  <a:lnTo>
                    <a:pt x="105" y="1716"/>
                  </a:lnTo>
                  <a:lnTo>
                    <a:pt x="106" y="1730"/>
                  </a:lnTo>
                  <a:lnTo>
                    <a:pt x="108" y="1747"/>
                  </a:lnTo>
                  <a:lnTo>
                    <a:pt x="111" y="1765"/>
                  </a:lnTo>
                  <a:lnTo>
                    <a:pt x="112" y="1783"/>
                  </a:lnTo>
                  <a:lnTo>
                    <a:pt x="114" y="1802"/>
                  </a:lnTo>
                  <a:lnTo>
                    <a:pt x="115" y="1822"/>
                  </a:lnTo>
                  <a:lnTo>
                    <a:pt x="115" y="1844"/>
                  </a:lnTo>
                  <a:lnTo>
                    <a:pt x="115" y="1865"/>
                  </a:lnTo>
                  <a:lnTo>
                    <a:pt x="115" y="1887"/>
                  </a:lnTo>
                  <a:lnTo>
                    <a:pt x="115" y="1887"/>
                  </a:lnTo>
                  <a:lnTo>
                    <a:pt x="115" y="1899"/>
                  </a:lnTo>
                  <a:lnTo>
                    <a:pt x="114" y="1910"/>
                  </a:lnTo>
                  <a:lnTo>
                    <a:pt x="114" y="1923"/>
                  </a:lnTo>
                  <a:lnTo>
                    <a:pt x="112" y="1936"/>
                  </a:lnTo>
                  <a:lnTo>
                    <a:pt x="112" y="1949"/>
                  </a:lnTo>
                  <a:lnTo>
                    <a:pt x="112" y="1961"/>
                  </a:lnTo>
                  <a:lnTo>
                    <a:pt x="112" y="1974"/>
                  </a:lnTo>
                  <a:lnTo>
                    <a:pt x="111" y="1987"/>
                  </a:lnTo>
                  <a:lnTo>
                    <a:pt x="111" y="1998"/>
                  </a:lnTo>
                  <a:lnTo>
                    <a:pt x="112" y="2011"/>
                  </a:lnTo>
                  <a:lnTo>
                    <a:pt x="109" y="2021"/>
                  </a:lnTo>
                  <a:lnTo>
                    <a:pt x="109" y="2021"/>
                  </a:lnTo>
                  <a:lnTo>
                    <a:pt x="109" y="2028"/>
                  </a:lnTo>
                  <a:lnTo>
                    <a:pt x="108" y="2038"/>
                  </a:lnTo>
                  <a:lnTo>
                    <a:pt x="105" y="2047"/>
                  </a:lnTo>
                  <a:lnTo>
                    <a:pt x="102" y="2057"/>
                  </a:lnTo>
                  <a:lnTo>
                    <a:pt x="98" y="2066"/>
                  </a:lnTo>
                  <a:lnTo>
                    <a:pt x="95" y="2076"/>
                  </a:lnTo>
                  <a:lnTo>
                    <a:pt x="92" y="2086"/>
                  </a:lnTo>
                  <a:lnTo>
                    <a:pt x="89" y="2096"/>
                  </a:lnTo>
                  <a:lnTo>
                    <a:pt x="86" y="2108"/>
                  </a:lnTo>
                  <a:lnTo>
                    <a:pt x="86" y="2118"/>
                  </a:lnTo>
                  <a:lnTo>
                    <a:pt x="85" y="2138"/>
                  </a:lnTo>
                  <a:lnTo>
                    <a:pt x="85" y="2138"/>
                  </a:lnTo>
                  <a:lnTo>
                    <a:pt x="80" y="2149"/>
                  </a:lnTo>
                  <a:lnTo>
                    <a:pt x="76" y="2160"/>
                  </a:lnTo>
                  <a:lnTo>
                    <a:pt x="73" y="2171"/>
                  </a:lnTo>
                  <a:lnTo>
                    <a:pt x="72" y="2181"/>
                  </a:lnTo>
                  <a:lnTo>
                    <a:pt x="70" y="2193"/>
                  </a:lnTo>
                  <a:lnTo>
                    <a:pt x="70" y="2204"/>
                  </a:lnTo>
                  <a:lnTo>
                    <a:pt x="69" y="2214"/>
                  </a:lnTo>
                  <a:lnTo>
                    <a:pt x="69" y="2226"/>
                  </a:lnTo>
                  <a:lnTo>
                    <a:pt x="69" y="2237"/>
                  </a:lnTo>
                  <a:lnTo>
                    <a:pt x="69" y="2247"/>
                  </a:lnTo>
                  <a:lnTo>
                    <a:pt x="69" y="2247"/>
                  </a:lnTo>
                  <a:lnTo>
                    <a:pt x="69" y="2255"/>
                  </a:lnTo>
                  <a:lnTo>
                    <a:pt x="67" y="2262"/>
                  </a:lnTo>
                  <a:lnTo>
                    <a:pt x="66" y="2269"/>
                  </a:lnTo>
                  <a:lnTo>
                    <a:pt x="63" y="2275"/>
                  </a:lnTo>
                  <a:lnTo>
                    <a:pt x="60" y="2282"/>
                  </a:lnTo>
                  <a:lnTo>
                    <a:pt x="57" y="2288"/>
                  </a:lnTo>
                  <a:lnTo>
                    <a:pt x="54" y="2294"/>
                  </a:lnTo>
                  <a:lnTo>
                    <a:pt x="50" y="2301"/>
                  </a:lnTo>
                  <a:lnTo>
                    <a:pt x="47" y="2307"/>
                  </a:lnTo>
                  <a:lnTo>
                    <a:pt x="46" y="2314"/>
                  </a:lnTo>
                  <a:lnTo>
                    <a:pt x="46" y="2314"/>
                  </a:lnTo>
                  <a:lnTo>
                    <a:pt x="44" y="2317"/>
                  </a:lnTo>
                  <a:lnTo>
                    <a:pt x="43" y="2321"/>
                  </a:lnTo>
                  <a:lnTo>
                    <a:pt x="41" y="2324"/>
                  </a:lnTo>
                  <a:lnTo>
                    <a:pt x="41" y="2328"/>
                  </a:lnTo>
                  <a:lnTo>
                    <a:pt x="41" y="2331"/>
                  </a:lnTo>
                  <a:lnTo>
                    <a:pt x="40" y="2335"/>
                  </a:lnTo>
                  <a:lnTo>
                    <a:pt x="40" y="2338"/>
                  </a:lnTo>
                  <a:lnTo>
                    <a:pt x="40" y="2343"/>
                  </a:lnTo>
                  <a:lnTo>
                    <a:pt x="40" y="2345"/>
                  </a:lnTo>
                  <a:lnTo>
                    <a:pt x="41" y="2350"/>
                  </a:lnTo>
                  <a:lnTo>
                    <a:pt x="41" y="2350"/>
                  </a:lnTo>
                  <a:lnTo>
                    <a:pt x="41" y="2354"/>
                  </a:lnTo>
                  <a:lnTo>
                    <a:pt x="40" y="2360"/>
                  </a:lnTo>
                  <a:lnTo>
                    <a:pt x="39" y="2364"/>
                  </a:lnTo>
                  <a:lnTo>
                    <a:pt x="36" y="2370"/>
                  </a:lnTo>
                  <a:lnTo>
                    <a:pt x="33" y="2374"/>
                  </a:lnTo>
                  <a:lnTo>
                    <a:pt x="30" y="2380"/>
                  </a:lnTo>
                  <a:lnTo>
                    <a:pt x="27" y="2386"/>
                  </a:lnTo>
                  <a:lnTo>
                    <a:pt x="26" y="2392"/>
                  </a:lnTo>
                  <a:lnTo>
                    <a:pt x="24" y="2399"/>
                  </a:lnTo>
                  <a:lnTo>
                    <a:pt x="23" y="2406"/>
                  </a:lnTo>
                  <a:lnTo>
                    <a:pt x="23" y="2409"/>
                  </a:lnTo>
                  <a:lnTo>
                    <a:pt x="23" y="2409"/>
                  </a:lnTo>
                  <a:close/>
                </a:path>
              </a:pathLst>
            </a:custGeom>
            <a:solidFill>
              <a:srgbClr val="001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04" name="Freeform 48">
              <a:extLst>
                <a:ext uri="{FF2B5EF4-FFF2-40B4-BE49-F238E27FC236}">
                  <a16:creationId xmlns:a16="http://schemas.microsoft.com/office/drawing/2014/main" id="{F7692A93-729C-EE43-BC31-D0DB39393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2453"/>
              <a:ext cx="221" cy="1224"/>
            </a:xfrm>
            <a:custGeom>
              <a:avLst/>
              <a:gdLst>
                <a:gd name="T0" fmla="*/ 100 w 441"/>
                <a:gd name="T1" fmla="*/ 3 h 2448"/>
                <a:gd name="T2" fmla="*/ 91 w 441"/>
                <a:gd name="T3" fmla="*/ 10 h 2448"/>
                <a:gd name="T4" fmla="*/ 90 w 441"/>
                <a:gd name="T5" fmla="*/ 19 h 2448"/>
                <a:gd name="T6" fmla="*/ 48 w 441"/>
                <a:gd name="T7" fmla="*/ 147 h 2448"/>
                <a:gd name="T8" fmla="*/ 22 w 441"/>
                <a:gd name="T9" fmla="*/ 270 h 2448"/>
                <a:gd name="T10" fmla="*/ 3 w 441"/>
                <a:gd name="T11" fmla="*/ 360 h 2448"/>
                <a:gd name="T12" fmla="*/ 3 w 441"/>
                <a:gd name="T13" fmla="*/ 600 h 2448"/>
                <a:gd name="T14" fmla="*/ 36 w 441"/>
                <a:gd name="T15" fmla="*/ 914 h 2448"/>
                <a:gd name="T16" fmla="*/ 64 w 441"/>
                <a:gd name="T17" fmla="*/ 1048 h 2448"/>
                <a:gd name="T18" fmla="*/ 100 w 441"/>
                <a:gd name="T19" fmla="*/ 1257 h 2448"/>
                <a:gd name="T20" fmla="*/ 111 w 441"/>
                <a:gd name="T21" fmla="*/ 1349 h 2448"/>
                <a:gd name="T22" fmla="*/ 87 w 441"/>
                <a:gd name="T23" fmla="*/ 1521 h 2448"/>
                <a:gd name="T24" fmla="*/ 75 w 441"/>
                <a:gd name="T25" fmla="*/ 1711 h 2448"/>
                <a:gd name="T26" fmla="*/ 150 w 441"/>
                <a:gd name="T27" fmla="*/ 1919 h 2448"/>
                <a:gd name="T28" fmla="*/ 193 w 441"/>
                <a:gd name="T29" fmla="*/ 2044 h 2448"/>
                <a:gd name="T30" fmla="*/ 201 w 441"/>
                <a:gd name="T31" fmla="*/ 2178 h 2448"/>
                <a:gd name="T32" fmla="*/ 201 w 441"/>
                <a:gd name="T33" fmla="*/ 2192 h 2448"/>
                <a:gd name="T34" fmla="*/ 203 w 441"/>
                <a:gd name="T35" fmla="*/ 2226 h 2448"/>
                <a:gd name="T36" fmla="*/ 195 w 441"/>
                <a:gd name="T37" fmla="*/ 2253 h 2448"/>
                <a:gd name="T38" fmla="*/ 175 w 441"/>
                <a:gd name="T39" fmla="*/ 2309 h 2448"/>
                <a:gd name="T40" fmla="*/ 159 w 441"/>
                <a:gd name="T41" fmla="*/ 2347 h 2448"/>
                <a:gd name="T42" fmla="*/ 154 w 441"/>
                <a:gd name="T43" fmla="*/ 2360 h 2448"/>
                <a:gd name="T44" fmla="*/ 152 w 441"/>
                <a:gd name="T45" fmla="*/ 2364 h 2448"/>
                <a:gd name="T46" fmla="*/ 146 w 441"/>
                <a:gd name="T47" fmla="*/ 2377 h 2448"/>
                <a:gd name="T48" fmla="*/ 179 w 441"/>
                <a:gd name="T49" fmla="*/ 2414 h 2448"/>
                <a:gd name="T50" fmla="*/ 203 w 441"/>
                <a:gd name="T51" fmla="*/ 2422 h 2448"/>
                <a:gd name="T52" fmla="*/ 248 w 441"/>
                <a:gd name="T53" fmla="*/ 2420 h 2448"/>
                <a:gd name="T54" fmla="*/ 255 w 441"/>
                <a:gd name="T55" fmla="*/ 2426 h 2448"/>
                <a:gd name="T56" fmla="*/ 271 w 441"/>
                <a:gd name="T57" fmla="*/ 2438 h 2448"/>
                <a:gd name="T58" fmla="*/ 303 w 441"/>
                <a:gd name="T59" fmla="*/ 2426 h 2448"/>
                <a:gd name="T60" fmla="*/ 320 w 441"/>
                <a:gd name="T61" fmla="*/ 2439 h 2448"/>
                <a:gd name="T62" fmla="*/ 349 w 441"/>
                <a:gd name="T63" fmla="*/ 2433 h 2448"/>
                <a:gd name="T64" fmla="*/ 366 w 441"/>
                <a:gd name="T65" fmla="*/ 2445 h 2448"/>
                <a:gd name="T66" fmla="*/ 386 w 441"/>
                <a:gd name="T67" fmla="*/ 2446 h 2448"/>
                <a:gd name="T68" fmla="*/ 408 w 441"/>
                <a:gd name="T69" fmla="*/ 2439 h 2448"/>
                <a:gd name="T70" fmla="*/ 427 w 441"/>
                <a:gd name="T71" fmla="*/ 2419 h 2448"/>
                <a:gd name="T72" fmla="*/ 423 w 441"/>
                <a:gd name="T73" fmla="*/ 2387 h 2448"/>
                <a:gd name="T74" fmla="*/ 408 w 441"/>
                <a:gd name="T75" fmla="*/ 2348 h 2448"/>
                <a:gd name="T76" fmla="*/ 407 w 441"/>
                <a:gd name="T77" fmla="*/ 2327 h 2448"/>
                <a:gd name="T78" fmla="*/ 398 w 441"/>
                <a:gd name="T79" fmla="*/ 2299 h 2448"/>
                <a:gd name="T80" fmla="*/ 379 w 441"/>
                <a:gd name="T81" fmla="*/ 2254 h 2448"/>
                <a:gd name="T82" fmla="*/ 378 w 441"/>
                <a:gd name="T83" fmla="*/ 2191 h 2448"/>
                <a:gd name="T84" fmla="*/ 362 w 441"/>
                <a:gd name="T85" fmla="*/ 2116 h 2448"/>
                <a:gd name="T86" fmla="*/ 346 w 441"/>
                <a:gd name="T87" fmla="*/ 2040 h 2448"/>
                <a:gd name="T88" fmla="*/ 342 w 441"/>
                <a:gd name="T89" fmla="*/ 1975 h 2448"/>
                <a:gd name="T90" fmla="*/ 337 w 441"/>
                <a:gd name="T91" fmla="*/ 1887 h 2448"/>
                <a:gd name="T92" fmla="*/ 353 w 441"/>
                <a:gd name="T93" fmla="*/ 1679 h 2448"/>
                <a:gd name="T94" fmla="*/ 326 w 441"/>
                <a:gd name="T95" fmla="*/ 1486 h 2448"/>
                <a:gd name="T96" fmla="*/ 336 w 441"/>
                <a:gd name="T97" fmla="*/ 1385 h 2448"/>
                <a:gd name="T98" fmla="*/ 350 w 441"/>
                <a:gd name="T99" fmla="*/ 1315 h 2448"/>
                <a:gd name="T100" fmla="*/ 365 w 441"/>
                <a:gd name="T101" fmla="*/ 1225 h 2448"/>
                <a:gd name="T102" fmla="*/ 378 w 441"/>
                <a:gd name="T103" fmla="*/ 1022 h 2448"/>
                <a:gd name="T104" fmla="*/ 401 w 441"/>
                <a:gd name="T105" fmla="*/ 881 h 2448"/>
                <a:gd name="T106" fmla="*/ 420 w 441"/>
                <a:gd name="T107" fmla="*/ 760 h 2448"/>
                <a:gd name="T108" fmla="*/ 440 w 441"/>
                <a:gd name="T109" fmla="*/ 575 h 2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1" h="2448">
                  <a:moveTo>
                    <a:pt x="114" y="1"/>
                  </a:moveTo>
                  <a:lnTo>
                    <a:pt x="113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0" y="3"/>
                  </a:lnTo>
                  <a:lnTo>
                    <a:pt x="97" y="3"/>
                  </a:lnTo>
                  <a:lnTo>
                    <a:pt x="94" y="4"/>
                  </a:lnTo>
                  <a:lnTo>
                    <a:pt x="93" y="6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1" y="9"/>
                  </a:lnTo>
                  <a:lnTo>
                    <a:pt x="91" y="10"/>
                  </a:lnTo>
                  <a:lnTo>
                    <a:pt x="91" y="12"/>
                  </a:lnTo>
                  <a:lnTo>
                    <a:pt x="91" y="13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82" y="53"/>
                  </a:lnTo>
                  <a:lnTo>
                    <a:pt x="74" y="81"/>
                  </a:lnTo>
                  <a:lnTo>
                    <a:pt x="65" y="105"/>
                  </a:lnTo>
                  <a:lnTo>
                    <a:pt x="56" y="127"/>
                  </a:lnTo>
                  <a:lnTo>
                    <a:pt x="48" y="147"/>
                  </a:lnTo>
                  <a:lnTo>
                    <a:pt x="39" y="167"/>
                  </a:lnTo>
                  <a:lnTo>
                    <a:pt x="33" y="189"/>
                  </a:lnTo>
                  <a:lnTo>
                    <a:pt x="28" y="210"/>
                  </a:lnTo>
                  <a:lnTo>
                    <a:pt x="23" y="235"/>
                  </a:lnTo>
                  <a:lnTo>
                    <a:pt x="22" y="264"/>
                  </a:lnTo>
                  <a:lnTo>
                    <a:pt x="22" y="264"/>
                  </a:lnTo>
                  <a:lnTo>
                    <a:pt x="22" y="270"/>
                  </a:lnTo>
                  <a:lnTo>
                    <a:pt x="19" y="280"/>
                  </a:lnTo>
                  <a:lnTo>
                    <a:pt x="18" y="291"/>
                  </a:lnTo>
                  <a:lnTo>
                    <a:pt x="15" y="306"/>
                  </a:lnTo>
                  <a:lnTo>
                    <a:pt x="12" y="320"/>
                  </a:lnTo>
                  <a:lnTo>
                    <a:pt x="9" y="334"/>
                  </a:lnTo>
                  <a:lnTo>
                    <a:pt x="6" y="347"/>
                  </a:lnTo>
                  <a:lnTo>
                    <a:pt x="3" y="360"/>
                  </a:lnTo>
                  <a:lnTo>
                    <a:pt x="2" y="369"/>
                  </a:lnTo>
                  <a:lnTo>
                    <a:pt x="2" y="376"/>
                  </a:lnTo>
                  <a:lnTo>
                    <a:pt x="2" y="376"/>
                  </a:lnTo>
                  <a:lnTo>
                    <a:pt x="0" y="435"/>
                  </a:lnTo>
                  <a:lnTo>
                    <a:pt x="0" y="492"/>
                  </a:lnTo>
                  <a:lnTo>
                    <a:pt x="2" y="546"/>
                  </a:lnTo>
                  <a:lnTo>
                    <a:pt x="3" y="600"/>
                  </a:lnTo>
                  <a:lnTo>
                    <a:pt x="6" y="652"/>
                  </a:lnTo>
                  <a:lnTo>
                    <a:pt x="10" y="703"/>
                  </a:lnTo>
                  <a:lnTo>
                    <a:pt x="15" y="755"/>
                  </a:lnTo>
                  <a:lnTo>
                    <a:pt x="22" y="807"/>
                  </a:lnTo>
                  <a:lnTo>
                    <a:pt x="28" y="861"/>
                  </a:lnTo>
                  <a:lnTo>
                    <a:pt x="36" y="914"/>
                  </a:lnTo>
                  <a:lnTo>
                    <a:pt x="36" y="914"/>
                  </a:lnTo>
                  <a:lnTo>
                    <a:pt x="39" y="941"/>
                  </a:lnTo>
                  <a:lnTo>
                    <a:pt x="44" y="964"/>
                  </a:lnTo>
                  <a:lnTo>
                    <a:pt x="46" y="985"/>
                  </a:lnTo>
                  <a:lnTo>
                    <a:pt x="49" y="1002"/>
                  </a:lnTo>
                  <a:lnTo>
                    <a:pt x="54" y="1018"/>
                  </a:lnTo>
                  <a:lnTo>
                    <a:pt x="58" y="1032"/>
                  </a:lnTo>
                  <a:lnTo>
                    <a:pt x="64" y="1048"/>
                  </a:lnTo>
                  <a:lnTo>
                    <a:pt x="71" y="1065"/>
                  </a:lnTo>
                  <a:lnTo>
                    <a:pt x="80" y="1084"/>
                  </a:lnTo>
                  <a:lnTo>
                    <a:pt x="90" y="1106"/>
                  </a:lnTo>
                  <a:lnTo>
                    <a:pt x="100" y="1225"/>
                  </a:lnTo>
                  <a:lnTo>
                    <a:pt x="100" y="1225"/>
                  </a:lnTo>
                  <a:lnTo>
                    <a:pt x="100" y="1243"/>
                  </a:lnTo>
                  <a:lnTo>
                    <a:pt x="100" y="1257"/>
                  </a:lnTo>
                  <a:lnTo>
                    <a:pt x="100" y="1271"/>
                  </a:lnTo>
                  <a:lnTo>
                    <a:pt x="101" y="1284"/>
                  </a:lnTo>
                  <a:lnTo>
                    <a:pt x="104" y="1296"/>
                  </a:lnTo>
                  <a:lnTo>
                    <a:pt x="105" y="1309"/>
                  </a:lnTo>
                  <a:lnTo>
                    <a:pt x="107" y="1322"/>
                  </a:lnTo>
                  <a:lnTo>
                    <a:pt x="110" y="1335"/>
                  </a:lnTo>
                  <a:lnTo>
                    <a:pt x="111" y="1349"/>
                  </a:lnTo>
                  <a:lnTo>
                    <a:pt x="113" y="1364"/>
                  </a:lnTo>
                  <a:lnTo>
                    <a:pt x="113" y="1364"/>
                  </a:lnTo>
                  <a:lnTo>
                    <a:pt x="113" y="1394"/>
                  </a:lnTo>
                  <a:lnTo>
                    <a:pt x="108" y="1424"/>
                  </a:lnTo>
                  <a:lnTo>
                    <a:pt x="103" y="1456"/>
                  </a:lnTo>
                  <a:lnTo>
                    <a:pt x="95" y="1488"/>
                  </a:lnTo>
                  <a:lnTo>
                    <a:pt x="87" y="1521"/>
                  </a:lnTo>
                  <a:lnTo>
                    <a:pt x="80" y="1552"/>
                  </a:lnTo>
                  <a:lnTo>
                    <a:pt x="72" y="1586"/>
                  </a:lnTo>
                  <a:lnTo>
                    <a:pt x="68" y="1617"/>
                  </a:lnTo>
                  <a:lnTo>
                    <a:pt x="67" y="1649"/>
                  </a:lnTo>
                  <a:lnTo>
                    <a:pt x="69" y="1679"/>
                  </a:lnTo>
                  <a:lnTo>
                    <a:pt x="69" y="1679"/>
                  </a:lnTo>
                  <a:lnTo>
                    <a:pt x="75" y="1711"/>
                  </a:lnTo>
                  <a:lnTo>
                    <a:pt x="84" y="1741"/>
                  </a:lnTo>
                  <a:lnTo>
                    <a:pt x="93" y="1772"/>
                  </a:lnTo>
                  <a:lnTo>
                    <a:pt x="103" y="1802"/>
                  </a:lnTo>
                  <a:lnTo>
                    <a:pt x="114" y="1831"/>
                  </a:lnTo>
                  <a:lnTo>
                    <a:pt x="126" y="1861"/>
                  </a:lnTo>
                  <a:lnTo>
                    <a:pt x="137" y="1890"/>
                  </a:lnTo>
                  <a:lnTo>
                    <a:pt x="150" y="1919"/>
                  </a:lnTo>
                  <a:lnTo>
                    <a:pt x="162" y="1949"/>
                  </a:lnTo>
                  <a:lnTo>
                    <a:pt x="175" y="1978"/>
                  </a:lnTo>
                  <a:lnTo>
                    <a:pt x="175" y="1978"/>
                  </a:lnTo>
                  <a:lnTo>
                    <a:pt x="179" y="1991"/>
                  </a:lnTo>
                  <a:lnTo>
                    <a:pt x="183" y="2007"/>
                  </a:lnTo>
                  <a:lnTo>
                    <a:pt x="189" y="2024"/>
                  </a:lnTo>
                  <a:lnTo>
                    <a:pt x="193" y="2044"/>
                  </a:lnTo>
                  <a:lnTo>
                    <a:pt x="198" y="2064"/>
                  </a:lnTo>
                  <a:lnTo>
                    <a:pt x="202" y="2087"/>
                  </a:lnTo>
                  <a:lnTo>
                    <a:pt x="203" y="2109"/>
                  </a:lnTo>
                  <a:lnTo>
                    <a:pt x="205" y="2132"/>
                  </a:lnTo>
                  <a:lnTo>
                    <a:pt x="203" y="2155"/>
                  </a:lnTo>
                  <a:lnTo>
                    <a:pt x="201" y="2178"/>
                  </a:lnTo>
                  <a:lnTo>
                    <a:pt x="201" y="2178"/>
                  </a:lnTo>
                  <a:lnTo>
                    <a:pt x="201" y="2179"/>
                  </a:lnTo>
                  <a:lnTo>
                    <a:pt x="201" y="2181"/>
                  </a:lnTo>
                  <a:lnTo>
                    <a:pt x="201" y="2184"/>
                  </a:lnTo>
                  <a:lnTo>
                    <a:pt x="201" y="2185"/>
                  </a:lnTo>
                  <a:lnTo>
                    <a:pt x="201" y="2188"/>
                  </a:lnTo>
                  <a:lnTo>
                    <a:pt x="201" y="2191"/>
                  </a:lnTo>
                  <a:lnTo>
                    <a:pt x="201" y="2192"/>
                  </a:lnTo>
                  <a:lnTo>
                    <a:pt x="201" y="2194"/>
                  </a:lnTo>
                  <a:lnTo>
                    <a:pt x="201" y="2195"/>
                  </a:lnTo>
                  <a:lnTo>
                    <a:pt x="201" y="2197"/>
                  </a:lnTo>
                  <a:lnTo>
                    <a:pt x="201" y="2197"/>
                  </a:lnTo>
                  <a:lnTo>
                    <a:pt x="202" y="2210"/>
                  </a:lnTo>
                  <a:lnTo>
                    <a:pt x="202" y="2220"/>
                  </a:lnTo>
                  <a:lnTo>
                    <a:pt x="203" y="2226"/>
                  </a:lnTo>
                  <a:lnTo>
                    <a:pt x="203" y="2230"/>
                  </a:lnTo>
                  <a:lnTo>
                    <a:pt x="203" y="2233"/>
                  </a:lnTo>
                  <a:lnTo>
                    <a:pt x="202" y="2236"/>
                  </a:lnTo>
                  <a:lnTo>
                    <a:pt x="202" y="2237"/>
                  </a:lnTo>
                  <a:lnTo>
                    <a:pt x="201" y="2241"/>
                  </a:lnTo>
                  <a:lnTo>
                    <a:pt x="198" y="2246"/>
                  </a:lnTo>
                  <a:lnTo>
                    <a:pt x="195" y="2253"/>
                  </a:lnTo>
                  <a:lnTo>
                    <a:pt x="195" y="2253"/>
                  </a:lnTo>
                  <a:lnTo>
                    <a:pt x="191" y="2263"/>
                  </a:lnTo>
                  <a:lnTo>
                    <a:pt x="186" y="2273"/>
                  </a:lnTo>
                  <a:lnTo>
                    <a:pt x="183" y="2283"/>
                  </a:lnTo>
                  <a:lnTo>
                    <a:pt x="180" y="2292"/>
                  </a:lnTo>
                  <a:lnTo>
                    <a:pt x="178" y="2301"/>
                  </a:lnTo>
                  <a:lnTo>
                    <a:pt x="175" y="2309"/>
                  </a:lnTo>
                  <a:lnTo>
                    <a:pt x="172" y="2318"/>
                  </a:lnTo>
                  <a:lnTo>
                    <a:pt x="169" y="2327"/>
                  </a:lnTo>
                  <a:lnTo>
                    <a:pt x="165" y="2335"/>
                  </a:lnTo>
                  <a:lnTo>
                    <a:pt x="160" y="2345"/>
                  </a:lnTo>
                  <a:lnTo>
                    <a:pt x="160" y="2345"/>
                  </a:lnTo>
                  <a:lnTo>
                    <a:pt x="160" y="2347"/>
                  </a:lnTo>
                  <a:lnTo>
                    <a:pt x="159" y="2347"/>
                  </a:lnTo>
                  <a:lnTo>
                    <a:pt x="159" y="2348"/>
                  </a:lnTo>
                  <a:lnTo>
                    <a:pt x="157" y="2351"/>
                  </a:lnTo>
                  <a:lnTo>
                    <a:pt x="157" y="2352"/>
                  </a:lnTo>
                  <a:lnTo>
                    <a:pt x="156" y="2354"/>
                  </a:lnTo>
                  <a:lnTo>
                    <a:pt x="156" y="2357"/>
                  </a:lnTo>
                  <a:lnTo>
                    <a:pt x="154" y="2358"/>
                  </a:lnTo>
                  <a:lnTo>
                    <a:pt x="154" y="2360"/>
                  </a:lnTo>
                  <a:lnTo>
                    <a:pt x="154" y="2360"/>
                  </a:lnTo>
                  <a:lnTo>
                    <a:pt x="154" y="2360"/>
                  </a:lnTo>
                  <a:lnTo>
                    <a:pt x="154" y="2361"/>
                  </a:lnTo>
                  <a:lnTo>
                    <a:pt x="153" y="2361"/>
                  </a:lnTo>
                  <a:lnTo>
                    <a:pt x="153" y="2363"/>
                  </a:lnTo>
                  <a:lnTo>
                    <a:pt x="152" y="2363"/>
                  </a:lnTo>
                  <a:lnTo>
                    <a:pt x="152" y="2364"/>
                  </a:lnTo>
                  <a:lnTo>
                    <a:pt x="152" y="2365"/>
                  </a:lnTo>
                  <a:lnTo>
                    <a:pt x="150" y="2365"/>
                  </a:lnTo>
                  <a:lnTo>
                    <a:pt x="150" y="2367"/>
                  </a:lnTo>
                  <a:lnTo>
                    <a:pt x="150" y="2367"/>
                  </a:lnTo>
                  <a:lnTo>
                    <a:pt x="149" y="2368"/>
                  </a:lnTo>
                  <a:lnTo>
                    <a:pt x="149" y="2368"/>
                  </a:lnTo>
                  <a:lnTo>
                    <a:pt x="146" y="2377"/>
                  </a:lnTo>
                  <a:lnTo>
                    <a:pt x="146" y="2387"/>
                  </a:lnTo>
                  <a:lnTo>
                    <a:pt x="147" y="2394"/>
                  </a:lnTo>
                  <a:lnTo>
                    <a:pt x="150" y="2401"/>
                  </a:lnTo>
                  <a:lnTo>
                    <a:pt x="154" y="2406"/>
                  </a:lnTo>
                  <a:lnTo>
                    <a:pt x="162" y="2410"/>
                  </a:lnTo>
                  <a:lnTo>
                    <a:pt x="170" y="2413"/>
                  </a:lnTo>
                  <a:lnTo>
                    <a:pt x="179" y="2414"/>
                  </a:lnTo>
                  <a:lnTo>
                    <a:pt x="188" y="2413"/>
                  </a:lnTo>
                  <a:lnTo>
                    <a:pt x="198" y="2410"/>
                  </a:lnTo>
                  <a:lnTo>
                    <a:pt x="198" y="2410"/>
                  </a:lnTo>
                  <a:lnTo>
                    <a:pt x="198" y="2412"/>
                  </a:lnTo>
                  <a:lnTo>
                    <a:pt x="198" y="2414"/>
                  </a:lnTo>
                  <a:lnTo>
                    <a:pt x="201" y="2417"/>
                  </a:lnTo>
                  <a:lnTo>
                    <a:pt x="203" y="2422"/>
                  </a:lnTo>
                  <a:lnTo>
                    <a:pt x="206" y="2425"/>
                  </a:lnTo>
                  <a:lnTo>
                    <a:pt x="212" y="2427"/>
                  </a:lnTo>
                  <a:lnTo>
                    <a:pt x="219" y="2429"/>
                  </a:lnTo>
                  <a:lnTo>
                    <a:pt x="228" y="2429"/>
                  </a:lnTo>
                  <a:lnTo>
                    <a:pt x="237" y="2426"/>
                  </a:lnTo>
                  <a:lnTo>
                    <a:pt x="248" y="2420"/>
                  </a:lnTo>
                  <a:lnTo>
                    <a:pt x="248" y="2420"/>
                  </a:lnTo>
                  <a:lnTo>
                    <a:pt x="248" y="2420"/>
                  </a:lnTo>
                  <a:lnTo>
                    <a:pt x="250" y="2422"/>
                  </a:lnTo>
                  <a:lnTo>
                    <a:pt x="251" y="2422"/>
                  </a:lnTo>
                  <a:lnTo>
                    <a:pt x="251" y="2423"/>
                  </a:lnTo>
                  <a:lnTo>
                    <a:pt x="252" y="2425"/>
                  </a:lnTo>
                  <a:lnTo>
                    <a:pt x="254" y="2426"/>
                  </a:lnTo>
                  <a:lnTo>
                    <a:pt x="255" y="2426"/>
                  </a:lnTo>
                  <a:lnTo>
                    <a:pt x="255" y="2427"/>
                  </a:lnTo>
                  <a:lnTo>
                    <a:pt x="257" y="2427"/>
                  </a:lnTo>
                  <a:lnTo>
                    <a:pt x="257" y="2427"/>
                  </a:lnTo>
                  <a:lnTo>
                    <a:pt x="257" y="2427"/>
                  </a:lnTo>
                  <a:lnTo>
                    <a:pt x="261" y="2432"/>
                  </a:lnTo>
                  <a:lnTo>
                    <a:pt x="267" y="2435"/>
                  </a:lnTo>
                  <a:lnTo>
                    <a:pt x="271" y="2438"/>
                  </a:lnTo>
                  <a:lnTo>
                    <a:pt x="276" y="2438"/>
                  </a:lnTo>
                  <a:lnTo>
                    <a:pt x="280" y="2438"/>
                  </a:lnTo>
                  <a:lnTo>
                    <a:pt x="284" y="2438"/>
                  </a:lnTo>
                  <a:lnTo>
                    <a:pt x="288" y="2436"/>
                  </a:lnTo>
                  <a:lnTo>
                    <a:pt x="293" y="2433"/>
                  </a:lnTo>
                  <a:lnTo>
                    <a:pt x="297" y="2430"/>
                  </a:lnTo>
                  <a:lnTo>
                    <a:pt x="303" y="2426"/>
                  </a:lnTo>
                  <a:lnTo>
                    <a:pt x="303" y="2426"/>
                  </a:lnTo>
                  <a:lnTo>
                    <a:pt x="303" y="2427"/>
                  </a:lnTo>
                  <a:lnTo>
                    <a:pt x="304" y="2430"/>
                  </a:lnTo>
                  <a:lnTo>
                    <a:pt x="307" y="2433"/>
                  </a:lnTo>
                  <a:lnTo>
                    <a:pt x="310" y="2436"/>
                  </a:lnTo>
                  <a:lnTo>
                    <a:pt x="314" y="2438"/>
                  </a:lnTo>
                  <a:lnTo>
                    <a:pt x="320" y="2439"/>
                  </a:lnTo>
                  <a:lnTo>
                    <a:pt x="326" y="2440"/>
                  </a:lnTo>
                  <a:lnTo>
                    <a:pt x="333" y="2439"/>
                  </a:lnTo>
                  <a:lnTo>
                    <a:pt x="340" y="2436"/>
                  </a:lnTo>
                  <a:lnTo>
                    <a:pt x="348" y="2430"/>
                  </a:lnTo>
                  <a:lnTo>
                    <a:pt x="348" y="2430"/>
                  </a:lnTo>
                  <a:lnTo>
                    <a:pt x="348" y="2432"/>
                  </a:lnTo>
                  <a:lnTo>
                    <a:pt x="349" y="2433"/>
                  </a:lnTo>
                  <a:lnTo>
                    <a:pt x="350" y="2435"/>
                  </a:lnTo>
                  <a:lnTo>
                    <a:pt x="352" y="2436"/>
                  </a:lnTo>
                  <a:lnTo>
                    <a:pt x="355" y="2439"/>
                  </a:lnTo>
                  <a:lnTo>
                    <a:pt x="358" y="2440"/>
                  </a:lnTo>
                  <a:lnTo>
                    <a:pt x="362" y="2443"/>
                  </a:lnTo>
                  <a:lnTo>
                    <a:pt x="365" y="2445"/>
                  </a:lnTo>
                  <a:lnTo>
                    <a:pt x="366" y="2445"/>
                  </a:lnTo>
                  <a:lnTo>
                    <a:pt x="368" y="2446"/>
                  </a:lnTo>
                  <a:lnTo>
                    <a:pt x="368" y="2446"/>
                  </a:lnTo>
                  <a:lnTo>
                    <a:pt x="372" y="2446"/>
                  </a:lnTo>
                  <a:lnTo>
                    <a:pt x="375" y="2448"/>
                  </a:lnTo>
                  <a:lnTo>
                    <a:pt x="379" y="2448"/>
                  </a:lnTo>
                  <a:lnTo>
                    <a:pt x="384" y="2448"/>
                  </a:lnTo>
                  <a:lnTo>
                    <a:pt x="386" y="2446"/>
                  </a:lnTo>
                  <a:lnTo>
                    <a:pt x="391" y="2446"/>
                  </a:lnTo>
                  <a:lnTo>
                    <a:pt x="394" y="2445"/>
                  </a:lnTo>
                  <a:lnTo>
                    <a:pt x="398" y="2443"/>
                  </a:lnTo>
                  <a:lnTo>
                    <a:pt x="401" y="2443"/>
                  </a:lnTo>
                  <a:lnTo>
                    <a:pt x="404" y="2440"/>
                  </a:lnTo>
                  <a:lnTo>
                    <a:pt x="404" y="2440"/>
                  </a:lnTo>
                  <a:lnTo>
                    <a:pt x="408" y="2439"/>
                  </a:lnTo>
                  <a:lnTo>
                    <a:pt x="412" y="2436"/>
                  </a:lnTo>
                  <a:lnTo>
                    <a:pt x="417" y="2433"/>
                  </a:lnTo>
                  <a:lnTo>
                    <a:pt x="420" y="2432"/>
                  </a:lnTo>
                  <a:lnTo>
                    <a:pt x="421" y="2429"/>
                  </a:lnTo>
                  <a:lnTo>
                    <a:pt x="424" y="2426"/>
                  </a:lnTo>
                  <a:lnTo>
                    <a:pt x="425" y="2422"/>
                  </a:lnTo>
                  <a:lnTo>
                    <a:pt x="427" y="2419"/>
                  </a:lnTo>
                  <a:lnTo>
                    <a:pt x="427" y="2414"/>
                  </a:lnTo>
                  <a:lnTo>
                    <a:pt x="428" y="2409"/>
                  </a:lnTo>
                  <a:lnTo>
                    <a:pt x="428" y="2406"/>
                  </a:lnTo>
                  <a:lnTo>
                    <a:pt x="428" y="2406"/>
                  </a:lnTo>
                  <a:lnTo>
                    <a:pt x="427" y="2399"/>
                  </a:lnTo>
                  <a:lnTo>
                    <a:pt x="424" y="2393"/>
                  </a:lnTo>
                  <a:lnTo>
                    <a:pt x="423" y="2387"/>
                  </a:lnTo>
                  <a:lnTo>
                    <a:pt x="420" y="2381"/>
                  </a:lnTo>
                  <a:lnTo>
                    <a:pt x="415" y="2376"/>
                  </a:lnTo>
                  <a:lnTo>
                    <a:pt x="412" y="2370"/>
                  </a:lnTo>
                  <a:lnTo>
                    <a:pt x="411" y="2364"/>
                  </a:lnTo>
                  <a:lnTo>
                    <a:pt x="408" y="2360"/>
                  </a:lnTo>
                  <a:lnTo>
                    <a:pt x="408" y="2354"/>
                  </a:lnTo>
                  <a:lnTo>
                    <a:pt x="408" y="2348"/>
                  </a:lnTo>
                  <a:lnTo>
                    <a:pt x="408" y="2348"/>
                  </a:lnTo>
                  <a:lnTo>
                    <a:pt x="408" y="2344"/>
                  </a:lnTo>
                  <a:lnTo>
                    <a:pt x="408" y="2341"/>
                  </a:lnTo>
                  <a:lnTo>
                    <a:pt x="408" y="2337"/>
                  </a:lnTo>
                  <a:lnTo>
                    <a:pt x="408" y="2334"/>
                  </a:lnTo>
                  <a:lnTo>
                    <a:pt x="408" y="2329"/>
                  </a:lnTo>
                  <a:lnTo>
                    <a:pt x="407" y="2327"/>
                  </a:lnTo>
                  <a:lnTo>
                    <a:pt x="407" y="2322"/>
                  </a:lnTo>
                  <a:lnTo>
                    <a:pt x="405" y="2319"/>
                  </a:lnTo>
                  <a:lnTo>
                    <a:pt x="404" y="2315"/>
                  </a:lnTo>
                  <a:lnTo>
                    <a:pt x="404" y="2312"/>
                  </a:lnTo>
                  <a:lnTo>
                    <a:pt x="404" y="2312"/>
                  </a:lnTo>
                  <a:lnTo>
                    <a:pt x="401" y="2306"/>
                  </a:lnTo>
                  <a:lnTo>
                    <a:pt x="398" y="2299"/>
                  </a:lnTo>
                  <a:lnTo>
                    <a:pt x="395" y="2293"/>
                  </a:lnTo>
                  <a:lnTo>
                    <a:pt x="391" y="2286"/>
                  </a:lnTo>
                  <a:lnTo>
                    <a:pt x="388" y="2280"/>
                  </a:lnTo>
                  <a:lnTo>
                    <a:pt x="385" y="2275"/>
                  </a:lnTo>
                  <a:lnTo>
                    <a:pt x="382" y="2267"/>
                  </a:lnTo>
                  <a:lnTo>
                    <a:pt x="381" y="2262"/>
                  </a:lnTo>
                  <a:lnTo>
                    <a:pt x="379" y="2254"/>
                  </a:lnTo>
                  <a:lnTo>
                    <a:pt x="379" y="2247"/>
                  </a:lnTo>
                  <a:lnTo>
                    <a:pt x="379" y="2247"/>
                  </a:lnTo>
                  <a:lnTo>
                    <a:pt x="379" y="2236"/>
                  </a:lnTo>
                  <a:lnTo>
                    <a:pt x="379" y="2226"/>
                  </a:lnTo>
                  <a:lnTo>
                    <a:pt x="379" y="2214"/>
                  </a:lnTo>
                  <a:lnTo>
                    <a:pt x="379" y="2203"/>
                  </a:lnTo>
                  <a:lnTo>
                    <a:pt x="378" y="2191"/>
                  </a:lnTo>
                  <a:lnTo>
                    <a:pt x="376" y="2181"/>
                  </a:lnTo>
                  <a:lnTo>
                    <a:pt x="375" y="2169"/>
                  </a:lnTo>
                  <a:lnTo>
                    <a:pt x="372" y="2159"/>
                  </a:lnTo>
                  <a:lnTo>
                    <a:pt x="368" y="2148"/>
                  </a:lnTo>
                  <a:lnTo>
                    <a:pt x="363" y="2138"/>
                  </a:lnTo>
                  <a:lnTo>
                    <a:pt x="362" y="2116"/>
                  </a:lnTo>
                  <a:lnTo>
                    <a:pt x="362" y="2116"/>
                  </a:lnTo>
                  <a:lnTo>
                    <a:pt x="362" y="2106"/>
                  </a:lnTo>
                  <a:lnTo>
                    <a:pt x="361" y="2094"/>
                  </a:lnTo>
                  <a:lnTo>
                    <a:pt x="358" y="2084"/>
                  </a:lnTo>
                  <a:lnTo>
                    <a:pt x="355" y="2073"/>
                  </a:lnTo>
                  <a:lnTo>
                    <a:pt x="352" y="2061"/>
                  </a:lnTo>
                  <a:lnTo>
                    <a:pt x="349" y="2051"/>
                  </a:lnTo>
                  <a:lnTo>
                    <a:pt x="346" y="2040"/>
                  </a:lnTo>
                  <a:lnTo>
                    <a:pt x="343" y="2030"/>
                  </a:lnTo>
                  <a:lnTo>
                    <a:pt x="342" y="2021"/>
                  </a:lnTo>
                  <a:lnTo>
                    <a:pt x="342" y="2011"/>
                  </a:lnTo>
                  <a:lnTo>
                    <a:pt x="342" y="2011"/>
                  </a:lnTo>
                  <a:lnTo>
                    <a:pt x="342" y="1999"/>
                  </a:lnTo>
                  <a:lnTo>
                    <a:pt x="342" y="1986"/>
                  </a:lnTo>
                  <a:lnTo>
                    <a:pt x="342" y="1975"/>
                  </a:lnTo>
                  <a:lnTo>
                    <a:pt x="342" y="1962"/>
                  </a:lnTo>
                  <a:lnTo>
                    <a:pt x="340" y="1949"/>
                  </a:lnTo>
                  <a:lnTo>
                    <a:pt x="340" y="1937"/>
                  </a:lnTo>
                  <a:lnTo>
                    <a:pt x="339" y="1924"/>
                  </a:lnTo>
                  <a:lnTo>
                    <a:pt x="339" y="1911"/>
                  </a:lnTo>
                  <a:lnTo>
                    <a:pt x="337" y="1900"/>
                  </a:lnTo>
                  <a:lnTo>
                    <a:pt x="337" y="1887"/>
                  </a:lnTo>
                  <a:lnTo>
                    <a:pt x="337" y="1887"/>
                  </a:lnTo>
                  <a:lnTo>
                    <a:pt x="336" y="1849"/>
                  </a:lnTo>
                  <a:lnTo>
                    <a:pt x="337" y="1815"/>
                  </a:lnTo>
                  <a:lnTo>
                    <a:pt x="340" y="1780"/>
                  </a:lnTo>
                  <a:lnTo>
                    <a:pt x="346" y="1747"/>
                  </a:lnTo>
                  <a:lnTo>
                    <a:pt x="350" y="1714"/>
                  </a:lnTo>
                  <a:lnTo>
                    <a:pt x="353" y="1679"/>
                  </a:lnTo>
                  <a:lnTo>
                    <a:pt x="355" y="1643"/>
                  </a:lnTo>
                  <a:lnTo>
                    <a:pt x="352" y="1603"/>
                  </a:lnTo>
                  <a:lnTo>
                    <a:pt x="345" y="1560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27" y="1501"/>
                  </a:lnTo>
                  <a:lnTo>
                    <a:pt x="326" y="1486"/>
                  </a:lnTo>
                  <a:lnTo>
                    <a:pt x="326" y="1472"/>
                  </a:lnTo>
                  <a:lnTo>
                    <a:pt x="326" y="1457"/>
                  </a:lnTo>
                  <a:lnTo>
                    <a:pt x="327" y="1443"/>
                  </a:lnTo>
                  <a:lnTo>
                    <a:pt x="330" y="1427"/>
                  </a:lnTo>
                  <a:lnTo>
                    <a:pt x="332" y="1413"/>
                  </a:lnTo>
                  <a:lnTo>
                    <a:pt x="335" y="1398"/>
                  </a:lnTo>
                  <a:lnTo>
                    <a:pt x="336" y="1385"/>
                  </a:lnTo>
                  <a:lnTo>
                    <a:pt x="337" y="1374"/>
                  </a:lnTo>
                  <a:lnTo>
                    <a:pt x="337" y="1374"/>
                  </a:lnTo>
                  <a:lnTo>
                    <a:pt x="339" y="1361"/>
                  </a:lnTo>
                  <a:lnTo>
                    <a:pt x="342" y="1349"/>
                  </a:lnTo>
                  <a:lnTo>
                    <a:pt x="345" y="1338"/>
                  </a:lnTo>
                  <a:lnTo>
                    <a:pt x="348" y="1326"/>
                  </a:lnTo>
                  <a:lnTo>
                    <a:pt x="350" y="1315"/>
                  </a:lnTo>
                  <a:lnTo>
                    <a:pt x="353" y="1303"/>
                  </a:lnTo>
                  <a:lnTo>
                    <a:pt x="356" y="1292"/>
                  </a:lnTo>
                  <a:lnTo>
                    <a:pt x="359" y="1280"/>
                  </a:lnTo>
                  <a:lnTo>
                    <a:pt x="361" y="1267"/>
                  </a:lnTo>
                  <a:lnTo>
                    <a:pt x="362" y="1254"/>
                  </a:lnTo>
                  <a:lnTo>
                    <a:pt x="362" y="1254"/>
                  </a:lnTo>
                  <a:lnTo>
                    <a:pt x="365" y="1225"/>
                  </a:lnTo>
                  <a:lnTo>
                    <a:pt x="368" y="1196"/>
                  </a:lnTo>
                  <a:lnTo>
                    <a:pt x="369" y="1168"/>
                  </a:lnTo>
                  <a:lnTo>
                    <a:pt x="371" y="1139"/>
                  </a:lnTo>
                  <a:lnTo>
                    <a:pt x="372" y="1110"/>
                  </a:lnTo>
                  <a:lnTo>
                    <a:pt x="374" y="1081"/>
                  </a:lnTo>
                  <a:lnTo>
                    <a:pt x="375" y="1052"/>
                  </a:lnTo>
                  <a:lnTo>
                    <a:pt x="378" y="1022"/>
                  </a:lnTo>
                  <a:lnTo>
                    <a:pt x="382" y="992"/>
                  </a:lnTo>
                  <a:lnTo>
                    <a:pt x="388" y="960"/>
                  </a:lnTo>
                  <a:lnTo>
                    <a:pt x="388" y="960"/>
                  </a:lnTo>
                  <a:lnTo>
                    <a:pt x="391" y="940"/>
                  </a:lnTo>
                  <a:lnTo>
                    <a:pt x="395" y="921"/>
                  </a:lnTo>
                  <a:lnTo>
                    <a:pt x="398" y="901"/>
                  </a:lnTo>
                  <a:lnTo>
                    <a:pt x="401" y="881"/>
                  </a:lnTo>
                  <a:lnTo>
                    <a:pt x="404" y="861"/>
                  </a:lnTo>
                  <a:lnTo>
                    <a:pt x="407" y="840"/>
                  </a:lnTo>
                  <a:lnTo>
                    <a:pt x="410" y="820"/>
                  </a:lnTo>
                  <a:lnTo>
                    <a:pt x="412" y="800"/>
                  </a:lnTo>
                  <a:lnTo>
                    <a:pt x="415" y="780"/>
                  </a:lnTo>
                  <a:lnTo>
                    <a:pt x="420" y="760"/>
                  </a:lnTo>
                  <a:lnTo>
                    <a:pt x="420" y="760"/>
                  </a:lnTo>
                  <a:lnTo>
                    <a:pt x="424" y="737"/>
                  </a:lnTo>
                  <a:lnTo>
                    <a:pt x="427" y="712"/>
                  </a:lnTo>
                  <a:lnTo>
                    <a:pt x="431" y="686"/>
                  </a:lnTo>
                  <a:lnTo>
                    <a:pt x="434" y="659"/>
                  </a:lnTo>
                  <a:lnTo>
                    <a:pt x="435" y="631"/>
                  </a:lnTo>
                  <a:lnTo>
                    <a:pt x="438" y="604"/>
                  </a:lnTo>
                  <a:lnTo>
                    <a:pt x="440" y="575"/>
                  </a:lnTo>
                  <a:lnTo>
                    <a:pt x="440" y="548"/>
                  </a:lnTo>
                  <a:lnTo>
                    <a:pt x="441" y="519"/>
                  </a:lnTo>
                  <a:lnTo>
                    <a:pt x="440" y="492"/>
                  </a:lnTo>
                </a:path>
              </a:pathLst>
            </a:custGeom>
            <a:noFill/>
            <a:ln w="6350">
              <a:solidFill>
                <a:srgbClr val="0019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05" name="Freeform 49">
              <a:extLst>
                <a:ext uri="{FF2B5EF4-FFF2-40B4-BE49-F238E27FC236}">
                  <a16:creationId xmlns:a16="http://schemas.microsoft.com/office/drawing/2014/main" id="{FCB50A28-30FF-B845-538F-D27F814EB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57"/>
              <a:ext cx="225" cy="1224"/>
            </a:xfrm>
            <a:custGeom>
              <a:avLst/>
              <a:gdLst>
                <a:gd name="T0" fmla="*/ 14 w 449"/>
                <a:gd name="T1" fmla="*/ 663 h 2448"/>
                <a:gd name="T2" fmla="*/ 37 w 449"/>
                <a:gd name="T3" fmla="*/ 802 h 2448"/>
                <a:gd name="T4" fmla="*/ 59 w 449"/>
                <a:gd name="T5" fmla="*/ 941 h 2448"/>
                <a:gd name="T6" fmla="*/ 77 w 449"/>
                <a:gd name="T7" fmla="*/ 1112 h 2448"/>
                <a:gd name="T8" fmla="*/ 95 w 449"/>
                <a:gd name="T9" fmla="*/ 1267 h 2448"/>
                <a:gd name="T10" fmla="*/ 111 w 449"/>
                <a:gd name="T11" fmla="*/ 1341 h 2448"/>
                <a:gd name="T12" fmla="*/ 119 w 449"/>
                <a:gd name="T13" fmla="*/ 1421 h 2448"/>
                <a:gd name="T14" fmla="*/ 115 w 449"/>
                <a:gd name="T15" fmla="*/ 1512 h 2448"/>
                <a:gd name="T16" fmla="*/ 95 w 449"/>
                <a:gd name="T17" fmla="*/ 1642 h 2448"/>
                <a:gd name="T18" fmla="*/ 108 w 449"/>
                <a:gd name="T19" fmla="*/ 1747 h 2448"/>
                <a:gd name="T20" fmla="*/ 115 w 449"/>
                <a:gd name="T21" fmla="*/ 1887 h 2448"/>
                <a:gd name="T22" fmla="*/ 112 w 449"/>
                <a:gd name="T23" fmla="*/ 1961 h 2448"/>
                <a:gd name="T24" fmla="*/ 109 w 449"/>
                <a:gd name="T25" fmla="*/ 2028 h 2448"/>
                <a:gd name="T26" fmla="*/ 89 w 449"/>
                <a:gd name="T27" fmla="*/ 2096 h 2448"/>
                <a:gd name="T28" fmla="*/ 73 w 449"/>
                <a:gd name="T29" fmla="*/ 2171 h 2448"/>
                <a:gd name="T30" fmla="*/ 69 w 449"/>
                <a:gd name="T31" fmla="*/ 2247 h 2448"/>
                <a:gd name="T32" fmla="*/ 57 w 449"/>
                <a:gd name="T33" fmla="*/ 2288 h 2448"/>
                <a:gd name="T34" fmla="*/ 43 w 449"/>
                <a:gd name="T35" fmla="*/ 2321 h 2448"/>
                <a:gd name="T36" fmla="*/ 40 w 449"/>
                <a:gd name="T37" fmla="*/ 2345 h 2448"/>
                <a:gd name="T38" fmla="*/ 33 w 449"/>
                <a:gd name="T39" fmla="*/ 2374 h 2448"/>
                <a:gd name="T40" fmla="*/ 23 w 449"/>
                <a:gd name="T41" fmla="*/ 2409 h 2448"/>
                <a:gd name="T42" fmla="*/ 33 w 449"/>
                <a:gd name="T43" fmla="*/ 2432 h 2448"/>
                <a:gd name="T44" fmla="*/ 54 w 449"/>
                <a:gd name="T45" fmla="*/ 2446 h 2448"/>
                <a:gd name="T46" fmla="*/ 80 w 449"/>
                <a:gd name="T47" fmla="*/ 2446 h 2448"/>
                <a:gd name="T48" fmla="*/ 96 w 449"/>
                <a:gd name="T49" fmla="*/ 2438 h 2448"/>
                <a:gd name="T50" fmla="*/ 115 w 449"/>
                <a:gd name="T51" fmla="*/ 2441 h 2448"/>
                <a:gd name="T52" fmla="*/ 147 w 449"/>
                <a:gd name="T53" fmla="*/ 2429 h 2448"/>
                <a:gd name="T54" fmla="*/ 168 w 449"/>
                <a:gd name="T55" fmla="*/ 2439 h 2448"/>
                <a:gd name="T56" fmla="*/ 191 w 449"/>
                <a:gd name="T57" fmla="*/ 2429 h 2448"/>
                <a:gd name="T58" fmla="*/ 199 w 449"/>
                <a:gd name="T59" fmla="*/ 2422 h 2448"/>
                <a:gd name="T60" fmla="*/ 236 w 449"/>
                <a:gd name="T61" fmla="*/ 2429 h 2448"/>
                <a:gd name="T62" fmla="*/ 250 w 449"/>
                <a:gd name="T63" fmla="*/ 2412 h 2448"/>
                <a:gd name="T64" fmla="*/ 294 w 449"/>
                <a:gd name="T65" fmla="*/ 2399 h 2448"/>
                <a:gd name="T66" fmla="*/ 299 w 449"/>
                <a:gd name="T67" fmla="*/ 2379 h 2448"/>
                <a:gd name="T68" fmla="*/ 301 w 449"/>
                <a:gd name="T69" fmla="*/ 2370 h 2448"/>
                <a:gd name="T70" fmla="*/ 291 w 449"/>
                <a:gd name="T71" fmla="*/ 2351 h 2448"/>
                <a:gd name="T72" fmla="*/ 281 w 449"/>
                <a:gd name="T73" fmla="*/ 2328 h 2448"/>
                <a:gd name="T74" fmla="*/ 258 w 449"/>
                <a:gd name="T75" fmla="*/ 2265 h 2448"/>
                <a:gd name="T76" fmla="*/ 245 w 449"/>
                <a:gd name="T77" fmla="*/ 2234 h 2448"/>
                <a:gd name="T78" fmla="*/ 248 w 449"/>
                <a:gd name="T79" fmla="*/ 2197 h 2448"/>
                <a:gd name="T80" fmla="*/ 249 w 449"/>
                <a:gd name="T81" fmla="*/ 2183 h 2448"/>
                <a:gd name="T82" fmla="*/ 249 w 449"/>
                <a:gd name="T83" fmla="*/ 2074 h 2448"/>
                <a:gd name="T84" fmla="*/ 275 w 449"/>
                <a:gd name="T85" fmla="*/ 1982 h 2448"/>
                <a:gd name="T86" fmla="*/ 351 w 449"/>
                <a:gd name="T87" fmla="*/ 1776 h 2448"/>
                <a:gd name="T88" fmla="*/ 387 w 449"/>
                <a:gd name="T89" fmla="*/ 1626 h 2448"/>
                <a:gd name="T90" fmla="*/ 353 w 449"/>
                <a:gd name="T91" fmla="*/ 1421 h 2448"/>
                <a:gd name="T92" fmla="*/ 344 w 449"/>
                <a:gd name="T93" fmla="*/ 1323 h 2448"/>
                <a:gd name="T94" fmla="*/ 360 w 449"/>
                <a:gd name="T95" fmla="*/ 1106 h 2448"/>
                <a:gd name="T96" fmla="*/ 393 w 449"/>
                <a:gd name="T97" fmla="*/ 967 h 2448"/>
                <a:gd name="T98" fmla="*/ 432 w 449"/>
                <a:gd name="T99" fmla="*/ 754 h 2448"/>
                <a:gd name="T100" fmla="*/ 449 w 449"/>
                <a:gd name="T101" fmla="*/ 378 h 2448"/>
                <a:gd name="T102" fmla="*/ 435 w 449"/>
                <a:gd name="T103" fmla="*/ 306 h 2448"/>
                <a:gd name="T104" fmla="*/ 422 w 449"/>
                <a:gd name="T105" fmla="*/ 209 h 2448"/>
                <a:gd name="T106" fmla="*/ 366 w 449"/>
                <a:gd name="T107" fmla="*/ 43 h 2448"/>
                <a:gd name="T108" fmla="*/ 348 w 449"/>
                <a:gd name="T109" fmla="*/ 2 h 2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9" h="2448">
                  <a:moveTo>
                    <a:pt x="0" y="508"/>
                  </a:moveTo>
                  <a:lnTo>
                    <a:pt x="1" y="534"/>
                  </a:lnTo>
                  <a:lnTo>
                    <a:pt x="3" y="561"/>
                  </a:lnTo>
                  <a:lnTo>
                    <a:pt x="4" y="587"/>
                  </a:lnTo>
                  <a:lnTo>
                    <a:pt x="7" y="613"/>
                  </a:lnTo>
                  <a:lnTo>
                    <a:pt x="10" y="639"/>
                  </a:lnTo>
                  <a:lnTo>
                    <a:pt x="14" y="663"/>
                  </a:lnTo>
                  <a:lnTo>
                    <a:pt x="18" y="689"/>
                  </a:lnTo>
                  <a:lnTo>
                    <a:pt x="23" y="714"/>
                  </a:lnTo>
                  <a:lnTo>
                    <a:pt x="27" y="737"/>
                  </a:lnTo>
                  <a:lnTo>
                    <a:pt x="30" y="761"/>
                  </a:lnTo>
                  <a:lnTo>
                    <a:pt x="30" y="761"/>
                  </a:lnTo>
                  <a:lnTo>
                    <a:pt x="34" y="781"/>
                  </a:lnTo>
                  <a:lnTo>
                    <a:pt x="37" y="802"/>
                  </a:lnTo>
                  <a:lnTo>
                    <a:pt x="40" y="822"/>
                  </a:lnTo>
                  <a:lnTo>
                    <a:pt x="44" y="842"/>
                  </a:lnTo>
                  <a:lnTo>
                    <a:pt x="47" y="862"/>
                  </a:lnTo>
                  <a:lnTo>
                    <a:pt x="50" y="881"/>
                  </a:lnTo>
                  <a:lnTo>
                    <a:pt x="53" y="901"/>
                  </a:lnTo>
                  <a:lnTo>
                    <a:pt x="56" y="921"/>
                  </a:lnTo>
                  <a:lnTo>
                    <a:pt x="59" y="941"/>
                  </a:lnTo>
                  <a:lnTo>
                    <a:pt x="62" y="960"/>
                  </a:lnTo>
                  <a:lnTo>
                    <a:pt x="62" y="960"/>
                  </a:lnTo>
                  <a:lnTo>
                    <a:pt x="67" y="992"/>
                  </a:lnTo>
                  <a:lnTo>
                    <a:pt x="72" y="1024"/>
                  </a:lnTo>
                  <a:lnTo>
                    <a:pt x="73" y="1054"/>
                  </a:lnTo>
                  <a:lnTo>
                    <a:pt x="76" y="1083"/>
                  </a:lnTo>
                  <a:lnTo>
                    <a:pt x="77" y="1112"/>
                  </a:lnTo>
                  <a:lnTo>
                    <a:pt x="79" y="1139"/>
                  </a:lnTo>
                  <a:lnTo>
                    <a:pt x="80" y="1168"/>
                  </a:lnTo>
                  <a:lnTo>
                    <a:pt x="83" y="1197"/>
                  </a:lnTo>
                  <a:lnTo>
                    <a:pt x="86" y="1225"/>
                  </a:lnTo>
                  <a:lnTo>
                    <a:pt x="92" y="1254"/>
                  </a:lnTo>
                  <a:lnTo>
                    <a:pt x="92" y="1254"/>
                  </a:lnTo>
                  <a:lnTo>
                    <a:pt x="95" y="1267"/>
                  </a:lnTo>
                  <a:lnTo>
                    <a:pt x="98" y="1279"/>
                  </a:lnTo>
                  <a:lnTo>
                    <a:pt x="101" y="1290"/>
                  </a:lnTo>
                  <a:lnTo>
                    <a:pt x="103" y="1300"/>
                  </a:lnTo>
                  <a:lnTo>
                    <a:pt x="105" y="1310"/>
                  </a:lnTo>
                  <a:lnTo>
                    <a:pt x="108" y="1321"/>
                  </a:lnTo>
                  <a:lnTo>
                    <a:pt x="109" y="1331"/>
                  </a:lnTo>
                  <a:lnTo>
                    <a:pt x="111" y="1341"/>
                  </a:lnTo>
                  <a:lnTo>
                    <a:pt x="112" y="1352"/>
                  </a:lnTo>
                  <a:lnTo>
                    <a:pt x="114" y="1364"/>
                  </a:lnTo>
                  <a:lnTo>
                    <a:pt x="114" y="1364"/>
                  </a:lnTo>
                  <a:lnTo>
                    <a:pt x="115" y="1377"/>
                  </a:lnTo>
                  <a:lnTo>
                    <a:pt x="116" y="1391"/>
                  </a:lnTo>
                  <a:lnTo>
                    <a:pt x="118" y="1406"/>
                  </a:lnTo>
                  <a:lnTo>
                    <a:pt x="119" y="1421"/>
                  </a:lnTo>
                  <a:lnTo>
                    <a:pt x="121" y="1437"/>
                  </a:lnTo>
                  <a:lnTo>
                    <a:pt x="121" y="1453"/>
                  </a:lnTo>
                  <a:lnTo>
                    <a:pt x="121" y="1469"/>
                  </a:lnTo>
                  <a:lnTo>
                    <a:pt x="119" y="1485"/>
                  </a:lnTo>
                  <a:lnTo>
                    <a:pt x="118" y="1499"/>
                  </a:lnTo>
                  <a:lnTo>
                    <a:pt x="115" y="1512"/>
                  </a:lnTo>
                  <a:lnTo>
                    <a:pt x="115" y="1512"/>
                  </a:lnTo>
                  <a:lnTo>
                    <a:pt x="106" y="1537"/>
                  </a:lnTo>
                  <a:lnTo>
                    <a:pt x="101" y="1557"/>
                  </a:lnTo>
                  <a:lnTo>
                    <a:pt x="98" y="1577"/>
                  </a:lnTo>
                  <a:lnTo>
                    <a:pt x="95" y="1594"/>
                  </a:lnTo>
                  <a:lnTo>
                    <a:pt x="93" y="1610"/>
                  </a:lnTo>
                  <a:lnTo>
                    <a:pt x="95" y="1626"/>
                  </a:lnTo>
                  <a:lnTo>
                    <a:pt x="95" y="1642"/>
                  </a:lnTo>
                  <a:lnTo>
                    <a:pt x="98" y="1661"/>
                  </a:lnTo>
                  <a:lnTo>
                    <a:pt x="101" y="1680"/>
                  </a:lnTo>
                  <a:lnTo>
                    <a:pt x="103" y="1703"/>
                  </a:lnTo>
                  <a:lnTo>
                    <a:pt x="103" y="1703"/>
                  </a:lnTo>
                  <a:lnTo>
                    <a:pt x="105" y="1716"/>
                  </a:lnTo>
                  <a:lnTo>
                    <a:pt x="106" y="1730"/>
                  </a:lnTo>
                  <a:lnTo>
                    <a:pt x="108" y="1747"/>
                  </a:lnTo>
                  <a:lnTo>
                    <a:pt x="111" y="1765"/>
                  </a:lnTo>
                  <a:lnTo>
                    <a:pt x="112" y="1783"/>
                  </a:lnTo>
                  <a:lnTo>
                    <a:pt x="114" y="1802"/>
                  </a:lnTo>
                  <a:lnTo>
                    <a:pt x="115" y="1822"/>
                  </a:lnTo>
                  <a:lnTo>
                    <a:pt x="115" y="1844"/>
                  </a:lnTo>
                  <a:lnTo>
                    <a:pt x="115" y="1865"/>
                  </a:lnTo>
                  <a:lnTo>
                    <a:pt x="115" y="1887"/>
                  </a:lnTo>
                  <a:lnTo>
                    <a:pt x="115" y="1887"/>
                  </a:lnTo>
                  <a:lnTo>
                    <a:pt x="115" y="1899"/>
                  </a:lnTo>
                  <a:lnTo>
                    <a:pt x="114" y="1910"/>
                  </a:lnTo>
                  <a:lnTo>
                    <a:pt x="114" y="1923"/>
                  </a:lnTo>
                  <a:lnTo>
                    <a:pt x="112" y="1936"/>
                  </a:lnTo>
                  <a:lnTo>
                    <a:pt x="112" y="1949"/>
                  </a:lnTo>
                  <a:lnTo>
                    <a:pt x="112" y="1961"/>
                  </a:lnTo>
                  <a:lnTo>
                    <a:pt x="112" y="1974"/>
                  </a:lnTo>
                  <a:lnTo>
                    <a:pt x="111" y="1987"/>
                  </a:lnTo>
                  <a:lnTo>
                    <a:pt x="111" y="1998"/>
                  </a:lnTo>
                  <a:lnTo>
                    <a:pt x="112" y="2011"/>
                  </a:lnTo>
                  <a:lnTo>
                    <a:pt x="109" y="2021"/>
                  </a:lnTo>
                  <a:lnTo>
                    <a:pt x="109" y="2021"/>
                  </a:lnTo>
                  <a:lnTo>
                    <a:pt x="109" y="2028"/>
                  </a:lnTo>
                  <a:lnTo>
                    <a:pt x="108" y="2038"/>
                  </a:lnTo>
                  <a:lnTo>
                    <a:pt x="105" y="2047"/>
                  </a:lnTo>
                  <a:lnTo>
                    <a:pt x="102" y="2057"/>
                  </a:lnTo>
                  <a:lnTo>
                    <a:pt x="98" y="2066"/>
                  </a:lnTo>
                  <a:lnTo>
                    <a:pt x="95" y="2076"/>
                  </a:lnTo>
                  <a:lnTo>
                    <a:pt x="92" y="2086"/>
                  </a:lnTo>
                  <a:lnTo>
                    <a:pt x="89" y="2096"/>
                  </a:lnTo>
                  <a:lnTo>
                    <a:pt x="86" y="2108"/>
                  </a:lnTo>
                  <a:lnTo>
                    <a:pt x="86" y="2118"/>
                  </a:lnTo>
                  <a:lnTo>
                    <a:pt x="85" y="2138"/>
                  </a:lnTo>
                  <a:lnTo>
                    <a:pt x="85" y="2138"/>
                  </a:lnTo>
                  <a:lnTo>
                    <a:pt x="80" y="2149"/>
                  </a:lnTo>
                  <a:lnTo>
                    <a:pt x="76" y="2160"/>
                  </a:lnTo>
                  <a:lnTo>
                    <a:pt x="73" y="2171"/>
                  </a:lnTo>
                  <a:lnTo>
                    <a:pt x="72" y="2181"/>
                  </a:lnTo>
                  <a:lnTo>
                    <a:pt x="70" y="2193"/>
                  </a:lnTo>
                  <a:lnTo>
                    <a:pt x="70" y="2204"/>
                  </a:lnTo>
                  <a:lnTo>
                    <a:pt x="69" y="2214"/>
                  </a:lnTo>
                  <a:lnTo>
                    <a:pt x="69" y="2226"/>
                  </a:lnTo>
                  <a:lnTo>
                    <a:pt x="69" y="2237"/>
                  </a:lnTo>
                  <a:lnTo>
                    <a:pt x="69" y="2247"/>
                  </a:lnTo>
                  <a:lnTo>
                    <a:pt x="69" y="2247"/>
                  </a:lnTo>
                  <a:lnTo>
                    <a:pt x="69" y="2255"/>
                  </a:lnTo>
                  <a:lnTo>
                    <a:pt x="67" y="2262"/>
                  </a:lnTo>
                  <a:lnTo>
                    <a:pt x="66" y="2269"/>
                  </a:lnTo>
                  <a:lnTo>
                    <a:pt x="63" y="2275"/>
                  </a:lnTo>
                  <a:lnTo>
                    <a:pt x="60" y="2282"/>
                  </a:lnTo>
                  <a:lnTo>
                    <a:pt x="57" y="2288"/>
                  </a:lnTo>
                  <a:lnTo>
                    <a:pt x="54" y="2294"/>
                  </a:lnTo>
                  <a:lnTo>
                    <a:pt x="50" y="2301"/>
                  </a:lnTo>
                  <a:lnTo>
                    <a:pt x="47" y="2307"/>
                  </a:lnTo>
                  <a:lnTo>
                    <a:pt x="46" y="2314"/>
                  </a:lnTo>
                  <a:lnTo>
                    <a:pt x="46" y="2314"/>
                  </a:lnTo>
                  <a:lnTo>
                    <a:pt x="44" y="2317"/>
                  </a:lnTo>
                  <a:lnTo>
                    <a:pt x="43" y="2321"/>
                  </a:lnTo>
                  <a:lnTo>
                    <a:pt x="41" y="2324"/>
                  </a:lnTo>
                  <a:lnTo>
                    <a:pt x="41" y="2328"/>
                  </a:lnTo>
                  <a:lnTo>
                    <a:pt x="41" y="2331"/>
                  </a:lnTo>
                  <a:lnTo>
                    <a:pt x="40" y="2335"/>
                  </a:lnTo>
                  <a:lnTo>
                    <a:pt x="40" y="2338"/>
                  </a:lnTo>
                  <a:lnTo>
                    <a:pt x="40" y="2343"/>
                  </a:lnTo>
                  <a:lnTo>
                    <a:pt x="40" y="2345"/>
                  </a:lnTo>
                  <a:lnTo>
                    <a:pt x="41" y="2350"/>
                  </a:lnTo>
                  <a:lnTo>
                    <a:pt x="41" y="2350"/>
                  </a:lnTo>
                  <a:lnTo>
                    <a:pt x="41" y="2354"/>
                  </a:lnTo>
                  <a:lnTo>
                    <a:pt x="40" y="2360"/>
                  </a:lnTo>
                  <a:lnTo>
                    <a:pt x="39" y="2364"/>
                  </a:lnTo>
                  <a:lnTo>
                    <a:pt x="36" y="2370"/>
                  </a:lnTo>
                  <a:lnTo>
                    <a:pt x="33" y="2374"/>
                  </a:lnTo>
                  <a:lnTo>
                    <a:pt x="30" y="2380"/>
                  </a:lnTo>
                  <a:lnTo>
                    <a:pt x="27" y="2386"/>
                  </a:lnTo>
                  <a:lnTo>
                    <a:pt x="26" y="2392"/>
                  </a:lnTo>
                  <a:lnTo>
                    <a:pt x="24" y="2399"/>
                  </a:lnTo>
                  <a:lnTo>
                    <a:pt x="23" y="2406"/>
                  </a:lnTo>
                  <a:lnTo>
                    <a:pt x="23" y="2409"/>
                  </a:lnTo>
                  <a:lnTo>
                    <a:pt x="23" y="2409"/>
                  </a:lnTo>
                  <a:lnTo>
                    <a:pt x="24" y="2410"/>
                  </a:lnTo>
                  <a:lnTo>
                    <a:pt x="24" y="2412"/>
                  </a:lnTo>
                  <a:lnTo>
                    <a:pt x="24" y="2415"/>
                  </a:lnTo>
                  <a:lnTo>
                    <a:pt x="26" y="2419"/>
                  </a:lnTo>
                  <a:lnTo>
                    <a:pt x="27" y="2423"/>
                  </a:lnTo>
                  <a:lnTo>
                    <a:pt x="30" y="2428"/>
                  </a:lnTo>
                  <a:lnTo>
                    <a:pt x="33" y="2432"/>
                  </a:lnTo>
                  <a:lnTo>
                    <a:pt x="36" y="2435"/>
                  </a:lnTo>
                  <a:lnTo>
                    <a:pt x="40" y="2439"/>
                  </a:lnTo>
                  <a:lnTo>
                    <a:pt x="44" y="2442"/>
                  </a:lnTo>
                  <a:lnTo>
                    <a:pt x="44" y="2442"/>
                  </a:lnTo>
                  <a:lnTo>
                    <a:pt x="47" y="2443"/>
                  </a:lnTo>
                  <a:lnTo>
                    <a:pt x="52" y="2445"/>
                  </a:lnTo>
                  <a:lnTo>
                    <a:pt x="54" y="2446"/>
                  </a:lnTo>
                  <a:lnTo>
                    <a:pt x="59" y="2446"/>
                  </a:lnTo>
                  <a:lnTo>
                    <a:pt x="62" y="2448"/>
                  </a:lnTo>
                  <a:lnTo>
                    <a:pt x="66" y="2448"/>
                  </a:lnTo>
                  <a:lnTo>
                    <a:pt x="69" y="2448"/>
                  </a:lnTo>
                  <a:lnTo>
                    <a:pt x="73" y="2448"/>
                  </a:lnTo>
                  <a:lnTo>
                    <a:pt x="76" y="2448"/>
                  </a:lnTo>
                  <a:lnTo>
                    <a:pt x="80" y="2446"/>
                  </a:lnTo>
                  <a:lnTo>
                    <a:pt x="80" y="2446"/>
                  </a:lnTo>
                  <a:lnTo>
                    <a:pt x="82" y="2446"/>
                  </a:lnTo>
                  <a:lnTo>
                    <a:pt x="85" y="2445"/>
                  </a:lnTo>
                  <a:lnTo>
                    <a:pt x="88" y="2443"/>
                  </a:lnTo>
                  <a:lnTo>
                    <a:pt x="90" y="2442"/>
                  </a:lnTo>
                  <a:lnTo>
                    <a:pt x="93" y="2441"/>
                  </a:lnTo>
                  <a:lnTo>
                    <a:pt x="96" y="2438"/>
                  </a:lnTo>
                  <a:lnTo>
                    <a:pt x="99" y="2436"/>
                  </a:lnTo>
                  <a:lnTo>
                    <a:pt x="101" y="2433"/>
                  </a:lnTo>
                  <a:lnTo>
                    <a:pt x="101" y="2432"/>
                  </a:lnTo>
                  <a:lnTo>
                    <a:pt x="101" y="2431"/>
                  </a:lnTo>
                  <a:lnTo>
                    <a:pt x="101" y="2431"/>
                  </a:lnTo>
                  <a:lnTo>
                    <a:pt x="108" y="2436"/>
                  </a:lnTo>
                  <a:lnTo>
                    <a:pt x="115" y="2441"/>
                  </a:lnTo>
                  <a:lnTo>
                    <a:pt x="122" y="2441"/>
                  </a:lnTo>
                  <a:lnTo>
                    <a:pt x="128" y="2441"/>
                  </a:lnTo>
                  <a:lnTo>
                    <a:pt x="134" y="2439"/>
                  </a:lnTo>
                  <a:lnTo>
                    <a:pt x="138" y="2436"/>
                  </a:lnTo>
                  <a:lnTo>
                    <a:pt x="142" y="2433"/>
                  </a:lnTo>
                  <a:lnTo>
                    <a:pt x="145" y="2431"/>
                  </a:lnTo>
                  <a:lnTo>
                    <a:pt x="147" y="2429"/>
                  </a:lnTo>
                  <a:lnTo>
                    <a:pt x="147" y="2428"/>
                  </a:lnTo>
                  <a:lnTo>
                    <a:pt x="147" y="2428"/>
                  </a:lnTo>
                  <a:lnTo>
                    <a:pt x="151" y="2432"/>
                  </a:lnTo>
                  <a:lnTo>
                    <a:pt x="155" y="2435"/>
                  </a:lnTo>
                  <a:lnTo>
                    <a:pt x="160" y="2436"/>
                  </a:lnTo>
                  <a:lnTo>
                    <a:pt x="164" y="2439"/>
                  </a:lnTo>
                  <a:lnTo>
                    <a:pt x="168" y="2439"/>
                  </a:lnTo>
                  <a:lnTo>
                    <a:pt x="173" y="2439"/>
                  </a:lnTo>
                  <a:lnTo>
                    <a:pt x="177" y="2438"/>
                  </a:lnTo>
                  <a:lnTo>
                    <a:pt x="181" y="2436"/>
                  </a:lnTo>
                  <a:lnTo>
                    <a:pt x="187" y="2433"/>
                  </a:lnTo>
                  <a:lnTo>
                    <a:pt x="191" y="2429"/>
                  </a:lnTo>
                  <a:lnTo>
                    <a:pt x="191" y="2429"/>
                  </a:lnTo>
                  <a:lnTo>
                    <a:pt x="191" y="2429"/>
                  </a:lnTo>
                  <a:lnTo>
                    <a:pt x="193" y="2429"/>
                  </a:lnTo>
                  <a:lnTo>
                    <a:pt x="193" y="2428"/>
                  </a:lnTo>
                  <a:lnTo>
                    <a:pt x="194" y="2426"/>
                  </a:lnTo>
                  <a:lnTo>
                    <a:pt x="196" y="2425"/>
                  </a:lnTo>
                  <a:lnTo>
                    <a:pt x="197" y="2425"/>
                  </a:lnTo>
                  <a:lnTo>
                    <a:pt x="199" y="2423"/>
                  </a:lnTo>
                  <a:lnTo>
                    <a:pt x="199" y="2422"/>
                  </a:lnTo>
                  <a:lnTo>
                    <a:pt x="200" y="2422"/>
                  </a:lnTo>
                  <a:lnTo>
                    <a:pt x="200" y="2422"/>
                  </a:lnTo>
                  <a:lnTo>
                    <a:pt x="200" y="2422"/>
                  </a:lnTo>
                  <a:lnTo>
                    <a:pt x="212" y="2428"/>
                  </a:lnTo>
                  <a:lnTo>
                    <a:pt x="222" y="2431"/>
                  </a:lnTo>
                  <a:lnTo>
                    <a:pt x="229" y="2431"/>
                  </a:lnTo>
                  <a:lnTo>
                    <a:pt x="236" y="2429"/>
                  </a:lnTo>
                  <a:lnTo>
                    <a:pt x="242" y="2426"/>
                  </a:lnTo>
                  <a:lnTo>
                    <a:pt x="246" y="2423"/>
                  </a:lnTo>
                  <a:lnTo>
                    <a:pt x="249" y="2419"/>
                  </a:lnTo>
                  <a:lnTo>
                    <a:pt x="250" y="2416"/>
                  </a:lnTo>
                  <a:lnTo>
                    <a:pt x="250" y="2413"/>
                  </a:lnTo>
                  <a:lnTo>
                    <a:pt x="250" y="2412"/>
                  </a:lnTo>
                  <a:lnTo>
                    <a:pt x="250" y="2412"/>
                  </a:lnTo>
                  <a:lnTo>
                    <a:pt x="260" y="2415"/>
                  </a:lnTo>
                  <a:lnTo>
                    <a:pt x="268" y="2415"/>
                  </a:lnTo>
                  <a:lnTo>
                    <a:pt x="275" y="2413"/>
                  </a:lnTo>
                  <a:lnTo>
                    <a:pt x="281" y="2412"/>
                  </a:lnTo>
                  <a:lnTo>
                    <a:pt x="286" y="2407"/>
                  </a:lnTo>
                  <a:lnTo>
                    <a:pt x="289" y="2403"/>
                  </a:lnTo>
                  <a:lnTo>
                    <a:pt x="294" y="2399"/>
                  </a:lnTo>
                  <a:lnTo>
                    <a:pt x="295" y="2393"/>
                  </a:lnTo>
                  <a:lnTo>
                    <a:pt x="298" y="2387"/>
                  </a:lnTo>
                  <a:lnTo>
                    <a:pt x="299" y="2382"/>
                  </a:lnTo>
                  <a:lnTo>
                    <a:pt x="299" y="2382"/>
                  </a:lnTo>
                  <a:lnTo>
                    <a:pt x="299" y="2382"/>
                  </a:lnTo>
                  <a:lnTo>
                    <a:pt x="299" y="2380"/>
                  </a:lnTo>
                  <a:lnTo>
                    <a:pt x="299" y="2379"/>
                  </a:lnTo>
                  <a:lnTo>
                    <a:pt x="301" y="2377"/>
                  </a:lnTo>
                  <a:lnTo>
                    <a:pt x="301" y="2376"/>
                  </a:lnTo>
                  <a:lnTo>
                    <a:pt x="301" y="2374"/>
                  </a:lnTo>
                  <a:lnTo>
                    <a:pt x="301" y="2373"/>
                  </a:lnTo>
                  <a:lnTo>
                    <a:pt x="301" y="2371"/>
                  </a:lnTo>
                  <a:lnTo>
                    <a:pt x="301" y="2370"/>
                  </a:lnTo>
                  <a:lnTo>
                    <a:pt x="301" y="2370"/>
                  </a:lnTo>
                  <a:lnTo>
                    <a:pt x="301" y="2370"/>
                  </a:lnTo>
                  <a:lnTo>
                    <a:pt x="299" y="2367"/>
                  </a:lnTo>
                  <a:lnTo>
                    <a:pt x="298" y="2364"/>
                  </a:lnTo>
                  <a:lnTo>
                    <a:pt x="297" y="2361"/>
                  </a:lnTo>
                  <a:lnTo>
                    <a:pt x="295" y="2358"/>
                  </a:lnTo>
                  <a:lnTo>
                    <a:pt x="292" y="2354"/>
                  </a:lnTo>
                  <a:lnTo>
                    <a:pt x="291" y="2351"/>
                  </a:lnTo>
                  <a:lnTo>
                    <a:pt x="289" y="2348"/>
                  </a:lnTo>
                  <a:lnTo>
                    <a:pt x="289" y="2347"/>
                  </a:lnTo>
                  <a:lnTo>
                    <a:pt x="289" y="2347"/>
                  </a:lnTo>
                  <a:lnTo>
                    <a:pt x="289" y="2347"/>
                  </a:lnTo>
                  <a:lnTo>
                    <a:pt x="289" y="2347"/>
                  </a:lnTo>
                  <a:lnTo>
                    <a:pt x="285" y="2338"/>
                  </a:lnTo>
                  <a:lnTo>
                    <a:pt x="281" y="2328"/>
                  </a:lnTo>
                  <a:lnTo>
                    <a:pt x="276" y="2320"/>
                  </a:lnTo>
                  <a:lnTo>
                    <a:pt x="273" y="2311"/>
                  </a:lnTo>
                  <a:lnTo>
                    <a:pt x="271" y="2302"/>
                  </a:lnTo>
                  <a:lnTo>
                    <a:pt x="268" y="2294"/>
                  </a:lnTo>
                  <a:lnTo>
                    <a:pt x="265" y="2285"/>
                  </a:lnTo>
                  <a:lnTo>
                    <a:pt x="262" y="2275"/>
                  </a:lnTo>
                  <a:lnTo>
                    <a:pt x="258" y="2265"/>
                  </a:lnTo>
                  <a:lnTo>
                    <a:pt x="253" y="2253"/>
                  </a:lnTo>
                  <a:lnTo>
                    <a:pt x="253" y="2253"/>
                  </a:lnTo>
                  <a:lnTo>
                    <a:pt x="250" y="2246"/>
                  </a:lnTo>
                  <a:lnTo>
                    <a:pt x="249" y="2242"/>
                  </a:lnTo>
                  <a:lnTo>
                    <a:pt x="248" y="2239"/>
                  </a:lnTo>
                  <a:lnTo>
                    <a:pt x="246" y="2236"/>
                  </a:lnTo>
                  <a:lnTo>
                    <a:pt x="245" y="2234"/>
                  </a:lnTo>
                  <a:lnTo>
                    <a:pt x="245" y="2232"/>
                  </a:lnTo>
                  <a:lnTo>
                    <a:pt x="245" y="2227"/>
                  </a:lnTo>
                  <a:lnTo>
                    <a:pt x="246" y="2220"/>
                  </a:lnTo>
                  <a:lnTo>
                    <a:pt x="246" y="2211"/>
                  </a:lnTo>
                  <a:lnTo>
                    <a:pt x="248" y="2198"/>
                  </a:lnTo>
                  <a:lnTo>
                    <a:pt x="248" y="2198"/>
                  </a:lnTo>
                  <a:lnTo>
                    <a:pt x="248" y="2197"/>
                  </a:lnTo>
                  <a:lnTo>
                    <a:pt x="248" y="2196"/>
                  </a:lnTo>
                  <a:lnTo>
                    <a:pt x="248" y="2194"/>
                  </a:lnTo>
                  <a:lnTo>
                    <a:pt x="248" y="2191"/>
                  </a:lnTo>
                  <a:lnTo>
                    <a:pt x="248" y="2190"/>
                  </a:lnTo>
                  <a:lnTo>
                    <a:pt x="249" y="2187"/>
                  </a:lnTo>
                  <a:lnTo>
                    <a:pt x="249" y="2184"/>
                  </a:lnTo>
                  <a:lnTo>
                    <a:pt x="249" y="2183"/>
                  </a:lnTo>
                  <a:lnTo>
                    <a:pt x="249" y="2180"/>
                  </a:lnTo>
                  <a:lnTo>
                    <a:pt x="249" y="2178"/>
                  </a:lnTo>
                  <a:lnTo>
                    <a:pt x="249" y="2178"/>
                  </a:lnTo>
                  <a:lnTo>
                    <a:pt x="245" y="2152"/>
                  </a:lnTo>
                  <a:lnTo>
                    <a:pt x="243" y="2125"/>
                  </a:lnTo>
                  <a:lnTo>
                    <a:pt x="245" y="2099"/>
                  </a:lnTo>
                  <a:lnTo>
                    <a:pt x="249" y="2074"/>
                  </a:lnTo>
                  <a:lnTo>
                    <a:pt x="253" y="2051"/>
                  </a:lnTo>
                  <a:lnTo>
                    <a:pt x="259" y="2031"/>
                  </a:lnTo>
                  <a:lnTo>
                    <a:pt x="263" y="2014"/>
                  </a:lnTo>
                  <a:lnTo>
                    <a:pt x="268" y="2002"/>
                  </a:lnTo>
                  <a:lnTo>
                    <a:pt x="271" y="1994"/>
                  </a:lnTo>
                  <a:lnTo>
                    <a:pt x="271" y="1992"/>
                  </a:lnTo>
                  <a:lnTo>
                    <a:pt x="275" y="1982"/>
                  </a:lnTo>
                  <a:lnTo>
                    <a:pt x="275" y="1982"/>
                  </a:lnTo>
                  <a:lnTo>
                    <a:pt x="286" y="1949"/>
                  </a:lnTo>
                  <a:lnTo>
                    <a:pt x="299" y="1914"/>
                  </a:lnTo>
                  <a:lnTo>
                    <a:pt x="312" y="1878"/>
                  </a:lnTo>
                  <a:lnTo>
                    <a:pt x="325" y="1844"/>
                  </a:lnTo>
                  <a:lnTo>
                    <a:pt x="338" y="1809"/>
                  </a:lnTo>
                  <a:lnTo>
                    <a:pt x="351" y="1776"/>
                  </a:lnTo>
                  <a:lnTo>
                    <a:pt x="361" y="1746"/>
                  </a:lnTo>
                  <a:lnTo>
                    <a:pt x="370" y="1718"/>
                  </a:lnTo>
                  <a:lnTo>
                    <a:pt x="377" y="1695"/>
                  </a:lnTo>
                  <a:lnTo>
                    <a:pt x="382" y="1677"/>
                  </a:lnTo>
                  <a:lnTo>
                    <a:pt x="382" y="1677"/>
                  </a:lnTo>
                  <a:lnTo>
                    <a:pt x="386" y="1652"/>
                  </a:lnTo>
                  <a:lnTo>
                    <a:pt x="387" y="1626"/>
                  </a:lnTo>
                  <a:lnTo>
                    <a:pt x="386" y="1599"/>
                  </a:lnTo>
                  <a:lnTo>
                    <a:pt x="384" y="1570"/>
                  </a:lnTo>
                  <a:lnTo>
                    <a:pt x="380" y="1541"/>
                  </a:lnTo>
                  <a:lnTo>
                    <a:pt x="376" y="1511"/>
                  </a:lnTo>
                  <a:lnTo>
                    <a:pt x="369" y="1481"/>
                  </a:lnTo>
                  <a:lnTo>
                    <a:pt x="361" y="1450"/>
                  </a:lnTo>
                  <a:lnTo>
                    <a:pt x="353" y="1421"/>
                  </a:lnTo>
                  <a:lnTo>
                    <a:pt x="343" y="1393"/>
                  </a:lnTo>
                  <a:lnTo>
                    <a:pt x="343" y="1393"/>
                  </a:lnTo>
                  <a:lnTo>
                    <a:pt x="338" y="1378"/>
                  </a:lnTo>
                  <a:lnTo>
                    <a:pt x="337" y="1364"/>
                  </a:lnTo>
                  <a:lnTo>
                    <a:pt x="338" y="1351"/>
                  </a:lnTo>
                  <a:lnTo>
                    <a:pt x="340" y="1338"/>
                  </a:lnTo>
                  <a:lnTo>
                    <a:pt x="344" y="1323"/>
                  </a:lnTo>
                  <a:lnTo>
                    <a:pt x="347" y="1309"/>
                  </a:lnTo>
                  <a:lnTo>
                    <a:pt x="350" y="1292"/>
                  </a:lnTo>
                  <a:lnTo>
                    <a:pt x="353" y="1273"/>
                  </a:lnTo>
                  <a:lnTo>
                    <a:pt x="353" y="1250"/>
                  </a:lnTo>
                  <a:lnTo>
                    <a:pt x="353" y="1225"/>
                  </a:lnTo>
                  <a:lnTo>
                    <a:pt x="360" y="1106"/>
                  </a:lnTo>
                  <a:lnTo>
                    <a:pt x="360" y="1106"/>
                  </a:lnTo>
                  <a:lnTo>
                    <a:pt x="364" y="1078"/>
                  </a:lnTo>
                  <a:lnTo>
                    <a:pt x="370" y="1055"/>
                  </a:lnTo>
                  <a:lnTo>
                    <a:pt x="374" y="1035"/>
                  </a:lnTo>
                  <a:lnTo>
                    <a:pt x="380" y="1016"/>
                  </a:lnTo>
                  <a:lnTo>
                    <a:pt x="384" y="1001"/>
                  </a:lnTo>
                  <a:lnTo>
                    <a:pt x="389" y="985"/>
                  </a:lnTo>
                  <a:lnTo>
                    <a:pt x="393" y="967"/>
                  </a:lnTo>
                  <a:lnTo>
                    <a:pt x="397" y="952"/>
                  </a:lnTo>
                  <a:lnTo>
                    <a:pt x="402" y="933"/>
                  </a:lnTo>
                  <a:lnTo>
                    <a:pt x="406" y="913"/>
                  </a:lnTo>
                  <a:lnTo>
                    <a:pt x="406" y="913"/>
                  </a:lnTo>
                  <a:lnTo>
                    <a:pt x="416" y="858"/>
                  </a:lnTo>
                  <a:lnTo>
                    <a:pt x="425" y="805"/>
                  </a:lnTo>
                  <a:lnTo>
                    <a:pt x="432" y="754"/>
                  </a:lnTo>
                  <a:lnTo>
                    <a:pt x="438" y="702"/>
                  </a:lnTo>
                  <a:lnTo>
                    <a:pt x="444" y="652"/>
                  </a:lnTo>
                  <a:lnTo>
                    <a:pt x="446" y="600"/>
                  </a:lnTo>
                  <a:lnTo>
                    <a:pt x="449" y="547"/>
                  </a:lnTo>
                  <a:lnTo>
                    <a:pt x="449" y="493"/>
                  </a:lnTo>
                  <a:lnTo>
                    <a:pt x="449" y="437"/>
                  </a:lnTo>
                  <a:lnTo>
                    <a:pt x="449" y="378"/>
                  </a:lnTo>
                  <a:lnTo>
                    <a:pt x="449" y="378"/>
                  </a:lnTo>
                  <a:lnTo>
                    <a:pt x="448" y="371"/>
                  </a:lnTo>
                  <a:lnTo>
                    <a:pt x="446" y="361"/>
                  </a:lnTo>
                  <a:lnTo>
                    <a:pt x="444" y="348"/>
                  </a:lnTo>
                  <a:lnTo>
                    <a:pt x="442" y="335"/>
                  </a:lnTo>
                  <a:lnTo>
                    <a:pt x="438" y="320"/>
                  </a:lnTo>
                  <a:lnTo>
                    <a:pt x="435" y="306"/>
                  </a:lnTo>
                  <a:lnTo>
                    <a:pt x="433" y="293"/>
                  </a:lnTo>
                  <a:lnTo>
                    <a:pt x="431" y="280"/>
                  </a:lnTo>
                  <a:lnTo>
                    <a:pt x="429" y="271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6" y="235"/>
                  </a:lnTo>
                  <a:lnTo>
                    <a:pt x="422" y="209"/>
                  </a:lnTo>
                  <a:lnTo>
                    <a:pt x="416" y="186"/>
                  </a:lnTo>
                  <a:lnTo>
                    <a:pt x="409" y="165"/>
                  </a:lnTo>
                  <a:lnTo>
                    <a:pt x="402" y="144"/>
                  </a:lnTo>
                  <a:lnTo>
                    <a:pt x="392" y="123"/>
                  </a:lnTo>
                  <a:lnTo>
                    <a:pt x="383" y="100"/>
                  </a:lnTo>
                  <a:lnTo>
                    <a:pt x="374" y="72"/>
                  </a:lnTo>
                  <a:lnTo>
                    <a:pt x="366" y="43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57" y="6"/>
                  </a:lnTo>
                  <a:lnTo>
                    <a:pt x="356" y="6"/>
                  </a:lnTo>
                  <a:lnTo>
                    <a:pt x="354" y="5"/>
                  </a:lnTo>
                  <a:lnTo>
                    <a:pt x="351" y="3"/>
                  </a:lnTo>
                  <a:lnTo>
                    <a:pt x="348" y="2"/>
                  </a:lnTo>
                  <a:lnTo>
                    <a:pt x="346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37" y="0"/>
                  </a:lnTo>
                  <a:lnTo>
                    <a:pt x="335" y="2"/>
                  </a:lnTo>
                </a:path>
              </a:pathLst>
            </a:custGeom>
            <a:noFill/>
            <a:ln w="6350">
              <a:solidFill>
                <a:srgbClr val="0019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06" name="Freeform 50">
              <a:extLst>
                <a:ext uri="{FF2B5EF4-FFF2-40B4-BE49-F238E27FC236}">
                  <a16:creationId xmlns:a16="http://schemas.microsoft.com/office/drawing/2014/main" id="{DB66B207-18D5-C2DC-5C7B-468F8456D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062"/>
              <a:ext cx="110" cy="395"/>
            </a:xfrm>
            <a:custGeom>
              <a:avLst/>
              <a:gdLst>
                <a:gd name="T0" fmla="*/ 0 w 221"/>
                <a:gd name="T1" fmla="*/ 3 h 790"/>
                <a:gd name="T2" fmla="*/ 9 w 221"/>
                <a:gd name="T3" fmla="*/ 0 h 790"/>
                <a:gd name="T4" fmla="*/ 25 w 221"/>
                <a:gd name="T5" fmla="*/ 3 h 790"/>
                <a:gd name="T6" fmla="*/ 45 w 221"/>
                <a:gd name="T7" fmla="*/ 13 h 790"/>
                <a:gd name="T8" fmla="*/ 67 w 221"/>
                <a:gd name="T9" fmla="*/ 26 h 790"/>
                <a:gd name="T10" fmla="*/ 91 w 221"/>
                <a:gd name="T11" fmla="*/ 42 h 790"/>
                <a:gd name="T12" fmla="*/ 113 w 221"/>
                <a:gd name="T13" fmla="*/ 59 h 790"/>
                <a:gd name="T14" fmla="*/ 134 w 221"/>
                <a:gd name="T15" fmla="*/ 75 h 790"/>
                <a:gd name="T16" fmla="*/ 150 w 221"/>
                <a:gd name="T17" fmla="*/ 88 h 790"/>
                <a:gd name="T18" fmla="*/ 162 w 221"/>
                <a:gd name="T19" fmla="*/ 97 h 790"/>
                <a:gd name="T20" fmla="*/ 166 w 221"/>
                <a:gd name="T21" fmla="*/ 101 h 790"/>
                <a:gd name="T22" fmla="*/ 166 w 221"/>
                <a:gd name="T23" fmla="*/ 101 h 790"/>
                <a:gd name="T24" fmla="*/ 169 w 221"/>
                <a:gd name="T25" fmla="*/ 106 h 790"/>
                <a:gd name="T26" fmla="*/ 172 w 221"/>
                <a:gd name="T27" fmla="*/ 120 h 790"/>
                <a:gd name="T28" fmla="*/ 176 w 221"/>
                <a:gd name="T29" fmla="*/ 144 h 790"/>
                <a:gd name="T30" fmla="*/ 182 w 221"/>
                <a:gd name="T31" fmla="*/ 175 h 790"/>
                <a:gd name="T32" fmla="*/ 186 w 221"/>
                <a:gd name="T33" fmla="*/ 209 h 790"/>
                <a:gd name="T34" fmla="*/ 192 w 221"/>
                <a:gd name="T35" fmla="*/ 247 h 790"/>
                <a:gd name="T36" fmla="*/ 195 w 221"/>
                <a:gd name="T37" fmla="*/ 283 h 790"/>
                <a:gd name="T38" fmla="*/ 198 w 221"/>
                <a:gd name="T39" fmla="*/ 317 h 790"/>
                <a:gd name="T40" fmla="*/ 199 w 221"/>
                <a:gd name="T41" fmla="*/ 346 h 790"/>
                <a:gd name="T42" fmla="*/ 198 w 221"/>
                <a:gd name="T43" fmla="*/ 368 h 790"/>
                <a:gd name="T44" fmla="*/ 198 w 221"/>
                <a:gd name="T45" fmla="*/ 368 h 790"/>
                <a:gd name="T46" fmla="*/ 199 w 221"/>
                <a:gd name="T47" fmla="*/ 389 h 790"/>
                <a:gd name="T48" fmla="*/ 202 w 221"/>
                <a:gd name="T49" fmla="*/ 410 h 790"/>
                <a:gd name="T50" fmla="*/ 205 w 221"/>
                <a:gd name="T51" fmla="*/ 430 h 790"/>
                <a:gd name="T52" fmla="*/ 209 w 221"/>
                <a:gd name="T53" fmla="*/ 450 h 790"/>
                <a:gd name="T54" fmla="*/ 212 w 221"/>
                <a:gd name="T55" fmla="*/ 470 h 790"/>
                <a:gd name="T56" fmla="*/ 215 w 221"/>
                <a:gd name="T57" fmla="*/ 490 h 790"/>
                <a:gd name="T58" fmla="*/ 218 w 221"/>
                <a:gd name="T59" fmla="*/ 511 h 790"/>
                <a:gd name="T60" fmla="*/ 220 w 221"/>
                <a:gd name="T61" fmla="*/ 532 h 790"/>
                <a:gd name="T62" fmla="*/ 221 w 221"/>
                <a:gd name="T63" fmla="*/ 552 h 790"/>
                <a:gd name="T64" fmla="*/ 221 w 221"/>
                <a:gd name="T65" fmla="*/ 573 h 790"/>
                <a:gd name="T66" fmla="*/ 221 w 221"/>
                <a:gd name="T67" fmla="*/ 573 h 790"/>
                <a:gd name="T68" fmla="*/ 220 w 221"/>
                <a:gd name="T69" fmla="*/ 578 h 790"/>
                <a:gd name="T70" fmla="*/ 220 w 221"/>
                <a:gd name="T71" fmla="*/ 586 h 790"/>
                <a:gd name="T72" fmla="*/ 220 w 221"/>
                <a:gd name="T73" fmla="*/ 591 h 790"/>
                <a:gd name="T74" fmla="*/ 220 w 221"/>
                <a:gd name="T75" fmla="*/ 598 h 790"/>
                <a:gd name="T76" fmla="*/ 220 w 221"/>
                <a:gd name="T77" fmla="*/ 604 h 790"/>
                <a:gd name="T78" fmla="*/ 220 w 221"/>
                <a:gd name="T79" fmla="*/ 611 h 790"/>
                <a:gd name="T80" fmla="*/ 218 w 221"/>
                <a:gd name="T81" fmla="*/ 617 h 790"/>
                <a:gd name="T82" fmla="*/ 218 w 221"/>
                <a:gd name="T83" fmla="*/ 624 h 790"/>
                <a:gd name="T84" fmla="*/ 218 w 221"/>
                <a:gd name="T85" fmla="*/ 630 h 790"/>
                <a:gd name="T86" fmla="*/ 217 w 221"/>
                <a:gd name="T87" fmla="*/ 636 h 790"/>
                <a:gd name="T88" fmla="*/ 217 w 221"/>
                <a:gd name="T89" fmla="*/ 636 h 790"/>
                <a:gd name="T90" fmla="*/ 215 w 221"/>
                <a:gd name="T91" fmla="*/ 652 h 790"/>
                <a:gd name="T92" fmla="*/ 214 w 221"/>
                <a:gd name="T93" fmla="*/ 668 h 790"/>
                <a:gd name="T94" fmla="*/ 212 w 221"/>
                <a:gd name="T95" fmla="*/ 684 h 790"/>
                <a:gd name="T96" fmla="*/ 212 w 221"/>
                <a:gd name="T97" fmla="*/ 699 h 790"/>
                <a:gd name="T98" fmla="*/ 211 w 221"/>
                <a:gd name="T99" fmla="*/ 715 h 790"/>
                <a:gd name="T100" fmla="*/ 211 w 221"/>
                <a:gd name="T101" fmla="*/ 731 h 790"/>
                <a:gd name="T102" fmla="*/ 212 w 221"/>
                <a:gd name="T103" fmla="*/ 747 h 790"/>
                <a:gd name="T104" fmla="*/ 214 w 221"/>
                <a:gd name="T105" fmla="*/ 761 h 790"/>
                <a:gd name="T106" fmla="*/ 217 w 221"/>
                <a:gd name="T107" fmla="*/ 777 h 790"/>
                <a:gd name="T108" fmla="*/ 221 w 221"/>
                <a:gd name="T109" fmla="*/ 79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1" h="790">
                  <a:moveTo>
                    <a:pt x="0" y="3"/>
                  </a:moveTo>
                  <a:lnTo>
                    <a:pt x="9" y="0"/>
                  </a:lnTo>
                  <a:lnTo>
                    <a:pt x="25" y="3"/>
                  </a:lnTo>
                  <a:lnTo>
                    <a:pt x="45" y="13"/>
                  </a:lnTo>
                  <a:lnTo>
                    <a:pt x="67" y="26"/>
                  </a:lnTo>
                  <a:lnTo>
                    <a:pt x="91" y="42"/>
                  </a:lnTo>
                  <a:lnTo>
                    <a:pt x="113" y="59"/>
                  </a:lnTo>
                  <a:lnTo>
                    <a:pt x="134" y="75"/>
                  </a:lnTo>
                  <a:lnTo>
                    <a:pt x="150" y="88"/>
                  </a:lnTo>
                  <a:lnTo>
                    <a:pt x="162" y="97"/>
                  </a:lnTo>
                  <a:lnTo>
                    <a:pt x="166" y="101"/>
                  </a:lnTo>
                  <a:lnTo>
                    <a:pt x="166" y="101"/>
                  </a:lnTo>
                  <a:lnTo>
                    <a:pt x="169" y="106"/>
                  </a:lnTo>
                  <a:lnTo>
                    <a:pt x="172" y="120"/>
                  </a:lnTo>
                  <a:lnTo>
                    <a:pt x="176" y="144"/>
                  </a:lnTo>
                  <a:lnTo>
                    <a:pt x="182" y="175"/>
                  </a:lnTo>
                  <a:lnTo>
                    <a:pt x="186" y="209"/>
                  </a:lnTo>
                  <a:lnTo>
                    <a:pt x="192" y="247"/>
                  </a:lnTo>
                  <a:lnTo>
                    <a:pt x="195" y="283"/>
                  </a:lnTo>
                  <a:lnTo>
                    <a:pt x="198" y="317"/>
                  </a:lnTo>
                  <a:lnTo>
                    <a:pt x="199" y="346"/>
                  </a:lnTo>
                  <a:lnTo>
                    <a:pt x="198" y="368"/>
                  </a:lnTo>
                  <a:lnTo>
                    <a:pt x="198" y="368"/>
                  </a:lnTo>
                  <a:lnTo>
                    <a:pt x="199" y="389"/>
                  </a:lnTo>
                  <a:lnTo>
                    <a:pt x="202" y="410"/>
                  </a:lnTo>
                  <a:lnTo>
                    <a:pt x="205" y="430"/>
                  </a:lnTo>
                  <a:lnTo>
                    <a:pt x="209" y="450"/>
                  </a:lnTo>
                  <a:lnTo>
                    <a:pt x="212" y="470"/>
                  </a:lnTo>
                  <a:lnTo>
                    <a:pt x="215" y="490"/>
                  </a:lnTo>
                  <a:lnTo>
                    <a:pt x="218" y="511"/>
                  </a:lnTo>
                  <a:lnTo>
                    <a:pt x="220" y="532"/>
                  </a:lnTo>
                  <a:lnTo>
                    <a:pt x="221" y="552"/>
                  </a:lnTo>
                  <a:lnTo>
                    <a:pt x="221" y="573"/>
                  </a:lnTo>
                  <a:lnTo>
                    <a:pt x="221" y="573"/>
                  </a:lnTo>
                  <a:lnTo>
                    <a:pt x="220" y="578"/>
                  </a:lnTo>
                  <a:lnTo>
                    <a:pt x="220" y="586"/>
                  </a:lnTo>
                  <a:lnTo>
                    <a:pt x="220" y="591"/>
                  </a:lnTo>
                  <a:lnTo>
                    <a:pt x="220" y="598"/>
                  </a:lnTo>
                  <a:lnTo>
                    <a:pt x="220" y="604"/>
                  </a:lnTo>
                  <a:lnTo>
                    <a:pt x="220" y="611"/>
                  </a:lnTo>
                  <a:lnTo>
                    <a:pt x="218" y="617"/>
                  </a:lnTo>
                  <a:lnTo>
                    <a:pt x="218" y="624"/>
                  </a:lnTo>
                  <a:lnTo>
                    <a:pt x="218" y="630"/>
                  </a:lnTo>
                  <a:lnTo>
                    <a:pt x="217" y="636"/>
                  </a:lnTo>
                  <a:lnTo>
                    <a:pt x="217" y="636"/>
                  </a:lnTo>
                  <a:lnTo>
                    <a:pt x="215" y="652"/>
                  </a:lnTo>
                  <a:lnTo>
                    <a:pt x="214" y="668"/>
                  </a:lnTo>
                  <a:lnTo>
                    <a:pt x="212" y="684"/>
                  </a:lnTo>
                  <a:lnTo>
                    <a:pt x="212" y="699"/>
                  </a:lnTo>
                  <a:lnTo>
                    <a:pt x="211" y="715"/>
                  </a:lnTo>
                  <a:lnTo>
                    <a:pt x="211" y="731"/>
                  </a:lnTo>
                  <a:lnTo>
                    <a:pt x="212" y="747"/>
                  </a:lnTo>
                  <a:lnTo>
                    <a:pt x="214" y="761"/>
                  </a:lnTo>
                  <a:lnTo>
                    <a:pt x="217" y="777"/>
                  </a:lnTo>
                  <a:lnTo>
                    <a:pt x="221" y="790"/>
                  </a:lnTo>
                </a:path>
              </a:pathLst>
            </a:custGeom>
            <a:noFill/>
            <a:ln w="6350">
              <a:solidFill>
                <a:srgbClr val="0019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07" name="Freeform 51">
              <a:extLst>
                <a:ext uri="{FF2B5EF4-FFF2-40B4-BE49-F238E27FC236}">
                  <a16:creationId xmlns:a16="http://schemas.microsoft.com/office/drawing/2014/main" id="{81D56D4C-D33A-3702-BB01-EEB5EA71D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2069"/>
              <a:ext cx="127" cy="391"/>
            </a:xfrm>
            <a:custGeom>
              <a:avLst/>
              <a:gdLst>
                <a:gd name="T0" fmla="*/ 253 w 253"/>
                <a:gd name="T1" fmla="*/ 0 h 781"/>
                <a:gd name="T2" fmla="*/ 188 w 253"/>
                <a:gd name="T3" fmla="*/ 5 h 781"/>
                <a:gd name="T4" fmla="*/ 188 w 253"/>
                <a:gd name="T5" fmla="*/ 5 h 781"/>
                <a:gd name="T6" fmla="*/ 157 w 253"/>
                <a:gd name="T7" fmla="*/ 26 h 781"/>
                <a:gd name="T8" fmla="*/ 131 w 253"/>
                <a:gd name="T9" fmla="*/ 47 h 781"/>
                <a:gd name="T10" fmla="*/ 109 w 253"/>
                <a:gd name="T11" fmla="*/ 69 h 781"/>
                <a:gd name="T12" fmla="*/ 92 w 253"/>
                <a:gd name="T13" fmla="*/ 91 h 781"/>
                <a:gd name="T14" fmla="*/ 79 w 253"/>
                <a:gd name="T15" fmla="*/ 111 h 781"/>
                <a:gd name="T16" fmla="*/ 69 w 253"/>
                <a:gd name="T17" fmla="*/ 129 h 781"/>
                <a:gd name="T18" fmla="*/ 62 w 253"/>
                <a:gd name="T19" fmla="*/ 144 h 781"/>
                <a:gd name="T20" fmla="*/ 57 w 253"/>
                <a:gd name="T21" fmla="*/ 155 h 781"/>
                <a:gd name="T22" fmla="*/ 54 w 253"/>
                <a:gd name="T23" fmla="*/ 164 h 781"/>
                <a:gd name="T24" fmla="*/ 54 w 253"/>
                <a:gd name="T25" fmla="*/ 167 h 781"/>
                <a:gd name="T26" fmla="*/ 54 w 253"/>
                <a:gd name="T27" fmla="*/ 167 h 781"/>
                <a:gd name="T28" fmla="*/ 52 w 253"/>
                <a:gd name="T29" fmla="*/ 168 h 781"/>
                <a:gd name="T30" fmla="*/ 49 w 253"/>
                <a:gd name="T31" fmla="*/ 178 h 781"/>
                <a:gd name="T32" fmla="*/ 44 w 253"/>
                <a:gd name="T33" fmla="*/ 194 h 781"/>
                <a:gd name="T34" fmla="*/ 39 w 253"/>
                <a:gd name="T35" fmla="*/ 214 h 781"/>
                <a:gd name="T36" fmla="*/ 34 w 253"/>
                <a:gd name="T37" fmla="*/ 238 h 781"/>
                <a:gd name="T38" fmla="*/ 29 w 253"/>
                <a:gd name="T39" fmla="*/ 263 h 781"/>
                <a:gd name="T40" fmla="*/ 26 w 253"/>
                <a:gd name="T41" fmla="*/ 289 h 781"/>
                <a:gd name="T42" fmla="*/ 23 w 253"/>
                <a:gd name="T43" fmla="*/ 315 h 781"/>
                <a:gd name="T44" fmla="*/ 21 w 253"/>
                <a:gd name="T45" fmla="*/ 340 h 781"/>
                <a:gd name="T46" fmla="*/ 23 w 253"/>
                <a:gd name="T47" fmla="*/ 360 h 781"/>
                <a:gd name="T48" fmla="*/ 23 w 253"/>
                <a:gd name="T49" fmla="*/ 360 h 781"/>
                <a:gd name="T50" fmla="*/ 21 w 253"/>
                <a:gd name="T51" fmla="*/ 380 h 781"/>
                <a:gd name="T52" fmla="*/ 18 w 253"/>
                <a:gd name="T53" fmla="*/ 400 h 781"/>
                <a:gd name="T54" fmla="*/ 16 w 253"/>
                <a:gd name="T55" fmla="*/ 421 h 781"/>
                <a:gd name="T56" fmla="*/ 11 w 253"/>
                <a:gd name="T57" fmla="*/ 441 h 781"/>
                <a:gd name="T58" fmla="*/ 8 w 253"/>
                <a:gd name="T59" fmla="*/ 461 h 781"/>
                <a:gd name="T60" fmla="*/ 5 w 253"/>
                <a:gd name="T61" fmla="*/ 481 h 781"/>
                <a:gd name="T62" fmla="*/ 3 w 253"/>
                <a:gd name="T63" fmla="*/ 503 h 781"/>
                <a:gd name="T64" fmla="*/ 1 w 253"/>
                <a:gd name="T65" fmla="*/ 523 h 781"/>
                <a:gd name="T66" fmla="*/ 0 w 253"/>
                <a:gd name="T67" fmla="*/ 543 h 781"/>
                <a:gd name="T68" fmla="*/ 1 w 253"/>
                <a:gd name="T69" fmla="*/ 563 h 781"/>
                <a:gd name="T70" fmla="*/ 1 w 253"/>
                <a:gd name="T71" fmla="*/ 563 h 781"/>
                <a:gd name="T72" fmla="*/ 1 w 253"/>
                <a:gd name="T73" fmla="*/ 571 h 781"/>
                <a:gd name="T74" fmla="*/ 1 w 253"/>
                <a:gd name="T75" fmla="*/ 576 h 781"/>
                <a:gd name="T76" fmla="*/ 1 w 253"/>
                <a:gd name="T77" fmla="*/ 582 h 781"/>
                <a:gd name="T78" fmla="*/ 1 w 253"/>
                <a:gd name="T79" fmla="*/ 589 h 781"/>
                <a:gd name="T80" fmla="*/ 1 w 253"/>
                <a:gd name="T81" fmla="*/ 595 h 781"/>
                <a:gd name="T82" fmla="*/ 1 w 253"/>
                <a:gd name="T83" fmla="*/ 602 h 781"/>
                <a:gd name="T84" fmla="*/ 3 w 253"/>
                <a:gd name="T85" fmla="*/ 608 h 781"/>
                <a:gd name="T86" fmla="*/ 3 w 253"/>
                <a:gd name="T87" fmla="*/ 615 h 781"/>
                <a:gd name="T88" fmla="*/ 3 w 253"/>
                <a:gd name="T89" fmla="*/ 621 h 781"/>
                <a:gd name="T90" fmla="*/ 4 w 253"/>
                <a:gd name="T91" fmla="*/ 627 h 781"/>
                <a:gd name="T92" fmla="*/ 4 w 253"/>
                <a:gd name="T93" fmla="*/ 627 h 781"/>
                <a:gd name="T94" fmla="*/ 5 w 253"/>
                <a:gd name="T95" fmla="*/ 643 h 781"/>
                <a:gd name="T96" fmla="*/ 7 w 253"/>
                <a:gd name="T97" fmla="*/ 657 h 781"/>
                <a:gd name="T98" fmla="*/ 8 w 253"/>
                <a:gd name="T99" fmla="*/ 673 h 781"/>
                <a:gd name="T100" fmla="*/ 8 w 253"/>
                <a:gd name="T101" fmla="*/ 689 h 781"/>
                <a:gd name="T102" fmla="*/ 8 w 253"/>
                <a:gd name="T103" fmla="*/ 705 h 781"/>
                <a:gd name="T104" fmla="*/ 8 w 253"/>
                <a:gd name="T105" fmla="*/ 722 h 781"/>
                <a:gd name="T106" fmla="*/ 8 w 253"/>
                <a:gd name="T107" fmla="*/ 738 h 781"/>
                <a:gd name="T108" fmla="*/ 7 w 253"/>
                <a:gd name="T109" fmla="*/ 752 h 781"/>
                <a:gd name="T110" fmla="*/ 4 w 253"/>
                <a:gd name="T111" fmla="*/ 767 h 781"/>
                <a:gd name="T112" fmla="*/ 1 w 253"/>
                <a:gd name="T113" fmla="*/ 781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3" h="781">
                  <a:moveTo>
                    <a:pt x="253" y="0"/>
                  </a:moveTo>
                  <a:lnTo>
                    <a:pt x="188" y="5"/>
                  </a:lnTo>
                  <a:lnTo>
                    <a:pt x="188" y="5"/>
                  </a:lnTo>
                  <a:lnTo>
                    <a:pt x="157" y="26"/>
                  </a:lnTo>
                  <a:lnTo>
                    <a:pt x="131" y="47"/>
                  </a:lnTo>
                  <a:lnTo>
                    <a:pt x="109" y="69"/>
                  </a:lnTo>
                  <a:lnTo>
                    <a:pt x="92" y="91"/>
                  </a:lnTo>
                  <a:lnTo>
                    <a:pt x="79" y="111"/>
                  </a:lnTo>
                  <a:lnTo>
                    <a:pt x="69" y="129"/>
                  </a:lnTo>
                  <a:lnTo>
                    <a:pt x="62" y="144"/>
                  </a:lnTo>
                  <a:lnTo>
                    <a:pt x="57" y="155"/>
                  </a:lnTo>
                  <a:lnTo>
                    <a:pt x="54" y="164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2" y="168"/>
                  </a:lnTo>
                  <a:lnTo>
                    <a:pt x="49" y="178"/>
                  </a:lnTo>
                  <a:lnTo>
                    <a:pt x="44" y="194"/>
                  </a:lnTo>
                  <a:lnTo>
                    <a:pt x="39" y="214"/>
                  </a:lnTo>
                  <a:lnTo>
                    <a:pt x="34" y="238"/>
                  </a:lnTo>
                  <a:lnTo>
                    <a:pt x="29" y="263"/>
                  </a:lnTo>
                  <a:lnTo>
                    <a:pt x="26" y="289"/>
                  </a:lnTo>
                  <a:lnTo>
                    <a:pt x="23" y="315"/>
                  </a:lnTo>
                  <a:lnTo>
                    <a:pt x="21" y="340"/>
                  </a:lnTo>
                  <a:lnTo>
                    <a:pt x="23" y="360"/>
                  </a:lnTo>
                  <a:lnTo>
                    <a:pt x="23" y="360"/>
                  </a:lnTo>
                  <a:lnTo>
                    <a:pt x="21" y="380"/>
                  </a:lnTo>
                  <a:lnTo>
                    <a:pt x="18" y="400"/>
                  </a:lnTo>
                  <a:lnTo>
                    <a:pt x="16" y="421"/>
                  </a:lnTo>
                  <a:lnTo>
                    <a:pt x="11" y="441"/>
                  </a:lnTo>
                  <a:lnTo>
                    <a:pt x="8" y="461"/>
                  </a:lnTo>
                  <a:lnTo>
                    <a:pt x="5" y="481"/>
                  </a:lnTo>
                  <a:lnTo>
                    <a:pt x="3" y="503"/>
                  </a:lnTo>
                  <a:lnTo>
                    <a:pt x="1" y="523"/>
                  </a:lnTo>
                  <a:lnTo>
                    <a:pt x="0" y="543"/>
                  </a:lnTo>
                  <a:lnTo>
                    <a:pt x="1" y="563"/>
                  </a:lnTo>
                  <a:lnTo>
                    <a:pt x="1" y="563"/>
                  </a:lnTo>
                  <a:lnTo>
                    <a:pt x="1" y="571"/>
                  </a:lnTo>
                  <a:lnTo>
                    <a:pt x="1" y="576"/>
                  </a:lnTo>
                  <a:lnTo>
                    <a:pt x="1" y="582"/>
                  </a:lnTo>
                  <a:lnTo>
                    <a:pt x="1" y="589"/>
                  </a:lnTo>
                  <a:lnTo>
                    <a:pt x="1" y="595"/>
                  </a:lnTo>
                  <a:lnTo>
                    <a:pt x="1" y="602"/>
                  </a:lnTo>
                  <a:lnTo>
                    <a:pt x="3" y="608"/>
                  </a:lnTo>
                  <a:lnTo>
                    <a:pt x="3" y="615"/>
                  </a:lnTo>
                  <a:lnTo>
                    <a:pt x="3" y="621"/>
                  </a:lnTo>
                  <a:lnTo>
                    <a:pt x="4" y="627"/>
                  </a:lnTo>
                  <a:lnTo>
                    <a:pt x="4" y="627"/>
                  </a:lnTo>
                  <a:lnTo>
                    <a:pt x="5" y="643"/>
                  </a:lnTo>
                  <a:lnTo>
                    <a:pt x="7" y="657"/>
                  </a:lnTo>
                  <a:lnTo>
                    <a:pt x="8" y="673"/>
                  </a:lnTo>
                  <a:lnTo>
                    <a:pt x="8" y="689"/>
                  </a:lnTo>
                  <a:lnTo>
                    <a:pt x="8" y="705"/>
                  </a:lnTo>
                  <a:lnTo>
                    <a:pt x="8" y="722"/>
                  </a:lnTo>
                  <a:lnTo>
                    <a:pt x="8" y="738"/>
                  </a:lnTo>
                  <a:lnTo>
                    <a:pt x="7" y="752"/>
                  </a:lnTo>
                  <a:lnTo>
                    <a:pt x="4" y="767"/>
                  </a:lnTo>
                  <a:lnTo>
                    <a:pt x="1" y="781"/>
                  </a:lnTo>
                </a:path>
              </a:pathLst>
            </a:custGeom>
            <a:noFill/>
            <a:ln w="6350">
              <a:solidFill>
                <a:srgbClr val="0019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08" name="Freeform 52">
              <a:extLst>
                <a:ext uri="{FF2B5EF4-FFF2-40B4-BE49-F238E27FC236}">
                  <a16:creationId xmlns:a16="http://schemas.microsoft.com/office/drawing/2014/main" id="{E96A0539-B722-8925-D333-0D1B0FE5D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1898"/>
              <a:ext cx="761" cy="349"/>
            </a:xfrm>
            <a:custGeom>
              <a:avLst/>
              <a:gdLst>
                <a:gd name="T0" fmla="*/ 1463 w 1522"/>
                <a:gd name="T1" fmla="*/ 23 h 699"/>
                <a:gd name="T2" fmla="*/ 1410 w 1522"/>
                <a:gd name="T3" fmla="*/ 50 h 699"/>
                <a:gd name="T4" fmla="*/ 1366 w 1522"/>
                <a:gd name="T5" fmla="*/ 80 h 699"/>
                <a:gd name="T6" fmla="*/ 1316 w 1522"/>
                <a:gd name="T7" fmla="*/ 121 h 699"/>
                <a:gd name="T8" fmla="*/ 1279 w 1522"/>
                <a:gd name="T9" fmla="*/ 132 h 699"/>
                <a:gd name="T10" fmla="*/ 1204 w 1522"/>
                <a:gd name="T11" fmla="*/ 154 h 699"/>
                <a:gd name="T12" fmla="*/ 962 w 1522"/>
                <a:gd name="T13" fmla="*/ 240 h 699"/>
                <a:gd name="T14" fmla="*/ 849 w 1522"/>
                <a:gd name="T15" fmla="*/ 250 h 699"/>
                <a:gd name="T16" fmla="*/ 747 w 1522"/>
                <a:gd name="T17" fmla="*/ 273 h 699"/>
                <a:gd name="T18" fmla="*/ 660 w 1522"/>
                <a:gd name="T19" fmla="*/ 308 h 699"/>
                <a:gd name="T20" fmla="*/ 580 w 1522"/>
                <a:gd name="T21" fmla="*/ 338 h 699"/>
                <a:gd name="T22" fmla="*/ 493 w 1522"/>
                <a:gd name="T23" fmla="*/ 363 h 699"/>
                <a:gd name="T24" fmla="*/ 437 w 1522"/>
                <a:gd name="T25" fmla="*/ 376 h 699"/>
                <a:gd name="T26" fmla="*/ 420 w 1522"/>
                <a:gd name="T27" fmla="*/ 377 h 699"/>
                <a:gd name="T28" fmla="*/ 368 w 1522"/>
                <a:gd name="T29" fmla="*/ 376 h 699"/>
                <a:gd name="T30" fmla="*/ 349 w 1522"/>
                <a:gd name="T31" fmla="*/ 369 h 699"/>
                <a:gd name="T32" fmla="*/ 303 w 1522"/>
                <a:gd name="T33" fmla="*/ 356 h 699"/>
                <a:gd name="T34" fmla="*/ 247 w 1522"/>
                <a:gd name="T35" fmla="*/ 359 h 699"/>
                <a:gd name="T36" fmla="*/ 140 w 1522"/>
                <a:gd name="T37" fmla="*/ 370 h 699"/>
                <a:gd name="T38" fmla="*/ 111 w 1522"/>
                <a:gd name="T39" fmla="*/ 397 h 699"/>
                <a:gd name="T40" fmla="*/ 137 w 1522"/>
                <a:gd name="T41" fmla="*/ 408 h 699"/>
                <a:gd name="T42" fmla="*/ 215 w 1522"/>
                <a:gd name="T43" fmla="*/ 413 h 699"/>
                <a:gd name="T44" fmla="*/ 228 w 1522"/>
                <a:gd name="T45" fmla="*/ 428 h 699"/>
                <a:gd name="T46" fmla="*/ 160 w 1522"/>
                <a:gd name="T47" fmla="*/ 441 h 699"/>
                <a:gd name="T48" fmla="*/ 94 w 1522"/>
                <a:gd name="T49" fmla="*/ 452 h 699"/>
                <a:gd name="T50" fmla="*/ 9 w 1522"/>
                <a:gd name="T51" fmla="*/ 475 h 699"/>
                <a:gd name="T52" fmla="*/ 29 w 1522"/>
                <a:gd name="T53" fmla="*/ 503 h 699"/>
                <a:gd name="T54" fmla="*/ 85 w 1522"/>
                <a:gd name="T55" fmla="*/ 498 h 699"/>
                <a:gd name="T56" fmla="*/ 170 w 1522"/>
                <a:gd name="T57" fmla="*/ 491 h 699"/>
                <a:gd name="T58" fmla="*/ 160 w 1522"/>
                <a:gd name="T59" fmla="*/ 495 h 699"/>
                <a:gd name="T60" fmla="*/ 137 w 1522"/>
                <a:gd name="T61" fmla="*/ 503 h 699"/>
                <a:gd name="T62" fmla="*/ 104 w 1522"/>
                <a:gd name="T63" fmla="*/ 519 h 699"/>
                <a:gd name="T64" fmla="*/ 32 w 1522"/>
                <a:gd name="T65" fmla="*/ 550 h 699"/>
                <a:gd name="T66" fmla="*/ 0 w 1522"/>
                <a:gd name="T67" fmla="*/ 582 h 699"/>
                <a:gd name="T68" fmla="*/ 16 w 1522"/>
                <a:gd name="T69" fmla="*/ 596 h 699"/>
                <a:gd name="T70" fmla="*/ 93 w 1522"/>
                <a:gd name="T71" fmla="*/ 573 h 699"/>
                <a:gd name="T72" fmla="*/ 166 w 1522"/>
                <a:gd name="T73" fmla="*/ 549 h 699"/>
                <a:gd name="T74" fmla="*/ 178 w 1522"/>
                <a:gd name="T75" fmla="*/ 552 h 699"/>
                <a:gd name="T76" fmla="*/ 111 w 1522"/>
                <a:gd name="T77" fmla="*/ 595 h 699"/>
                <a:gd name="T78" fmla="*/ 48 w 1522"/>
                <a:gd name="T79" fmla="*/ 651 h 699"/>
                <a:gd name="T80" fmla="*/ 77 w 1522"/>
                <a:gd name="T81" fmla="*/ 660 h 699"/>
                <a:gd name="T82" fmla="*/ 147 w 1522"/>
                <a:gd name="T83" fmla="*/ 625 h 699"/>
                <a:gd name="T84" fmla="*/ 227 w 1522"/>
                <a:gd name="T85" fmla="*/ 586 h 699"/>
                <a:gd name="T86" fmla="*/ 193 w 1522"/>
                <a:gd name="T87" fmla="*/ 611 h 699"/>
                <a:gd name="T88" fmla="*/ 134 w 1522"/>
                <a:gd name="T89" fmla="*/ 658 h 699"/>
                <a:gd name="T90" fmla="*/ 133 w 1522"/>
                <a:gd name="T91" fmla="*/ 699 h 699"/>
                <a:gd name="T92" fmla="*/ 224 w 1522"/>
                <a:gd name="T93" fmla="*/ 650 h 699"/>
                <a:gd name="T94" fmla="*/ 281 w 1522"/>
                <a:gd name="T95" fmla="*/ 621 h 699"/>
                <a:gd name="T96" fmla="*/ 355 w 1522"/>
                <a:gd name="T97" fmla="*/ 585 h 699"/>
                <a:gd name="T98" fmla="*/ 412 w 1522"/>
                <a:gd name="T99" fmla="*/ 537 h 699"/>
                <a:gd name="T100" fmla="*/ 545 w 1522"/>
                <a:gd name="T101" fmla="*/ 521 h 699"/>
                <a:gd name="T102" fmla="*/ 601 w 1522"/>
                <a:gd name="T103" fmla="*/ 521 h 699"/>
                <a:gd name="T104" fmla="*/ 652 w 1522"/>
                <a:gd name="T105" fmla="*/ 521 h 699"/>
                <a:gd name="T106" fmla="*/ 704 w 1522"/>
                <a:gd name="T107" fmla="*/ 521 h 699"/>
                <a:gd name="T108" fmla="*/ 812 w 1522"/>
                <a:gd name="T109" fmla="*/ 508 h 699"/>
                <a:gd name="T110" fmla="*/ 872 w 1522"/>
                <a:gd name="T111" fmla="*/ 504 h 699"/>
                <a:gd name="T112" fmla="*/ 937 w 1522"/>
                <a:gd name="T113" fmla="*/ 483 h 699"/>
                <a:gd name="T114" fmla="*/ 1047 w 1522"/>
                <a:gd name="T115" fmla="*/ 426 h 699"/>
                <a:gd name="T116" fmla="*/ 1084 w 1522"/>
                <a:gd name="T117" fmla="*/ 421 h 699"/>
                <a:gd name="T118" fmla="*/ 1172 w 1522"/>
                <a:gd name="T119" fmla="*/ 412 h 699"/>
                <a:gd name="T120" fmla="*/ 1283 w 1522"/>
                <a:gd name="T121" fmla="*/ 382 h 699"/>
                <a:gd name="T122" fmla="*/ 1379 w 1522"/>
                <a:gd name="T123" fmla="*/ 33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2" h="699">
                  <a:moveTo>
                    <a:pt x="1522" y="0"/>
                  </a:moveTo>
                  <a:lnTo>
                    <a:pt x="1513" y="3"/>
                  </a:lnTo>
                  <a:lnTo>
                    <a:pt x="1505" y="5"/>
                  </a:lnTo>
                  <a:lnTo>
                    <a:pt x="1496" y="10"/>
                  </a:lnTo>
                  <a:lnTo>
                    <a:pt x="1487" y="13"/>
                  </a:lnTo>
                  <a:lnTo>
                    <a:pt x="1479" y="15"/>
                  </a:lnTo>
                  <a:lnTo>
                    <a:pt x="1472" y="20"/>
                  </a:lnTo>
                  <a:lnTo>
                    <a:pt x="1463" y="23"/>
                  </a:lnTo>
                  <a:lnTo>
                    <a:pt x="1456" y="27"/>
                  </a:lnTo>
                  <a:lnTo>
                    <a:pt x="1449" y="30"/>
                  </a:lnTo>
                  <a:lnTo>
                    <a:pt x="1441" y="33"/>
                  </a:lnTo>
                  <a:lnTo>
                    <a:pt x="1433" y="40"/>
                  </a:lnTo>
                  <a:lnTo>
                    <a:pt x="1433" y="40"/>
                  </a:lnTo>
                  <a:lnTo>
                    <a:pt x="1424" y="43"/>
                  </a:lnTo>
                  <a:lnTo>
                    <a:pt x="1417" y="47"/>
                  </a:lnTo>
                  <a:lnTo>
                    <a:pt x="1410" y="50"/>
                  </a:lnTo>
                  <a:lnTo>
                    <a:pt x="1402" y="54"/>
                  </a:lnTo>
                  <a:lnTo>
                    <a:pt x="1397" y="59"/>
                  </a:lnTo>
                  <a:lnTo>
                    <a:pt x="1389" y="62"/>
                  </a:lnTo>
                  <a:lnTo>
                    <a:pt x="1384" y="67"/>
                  </a:lnTo>
                  <a:lnTo>
                    <a:pt x="1378" y="72"/>
                  </a:lnTo>
                  <a:lnTo>
                    <a:pt x="1372" y="76"/>
                  </a:lnTo>
                  <a:lnTo>
                    <a:pt x="1366" y="80"/>
                  </a:lnTo>
                  <a:lnTo>
                    <a:pt x="1366" y="80"/>
                  </a:lnTo>
                  <a:lnTo>
                    <a:pt x="1361" y="88"/>
                  </a:lnTo>
                  <a:lnTo>
                    <a:pt x="1353" y="92"/>
                  </a:lnTo>
                  <a:lnTo>
                    <a:pt x="1348" y="98"/>
                  </a:lnTo>
                  <a:lnTo>
                    <a:pt x="1342" y="103"/>
                  </a:lnTo>
                  <a:lnTo>
                    <a:pt x="1336" y="108"/>
                  </a:lnTo>
                  <a:lnTo>
                    <a:pt x="1329" y="112"/>
                  </a:lnTo>
                  <a:lnTo>
                    <a:pt x="1323" y="116"/>
                  </a:lnTo>
                  <a:lnTo>
                    <a:pt x="1316" y="121"/>
                  </a:lnTo>
                  <a:lnTo>
                    <a:pt x="1309" y="124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297" y="128"/>
                  </a:lnTo>
                  <a:lnTo>
                    <a:pt x="1293" y="129"/>
                  </a:lnTo>
                  <a:lnTo>
                    <a:pt x="1289" y="131"/>
                  </a:lnTo>
                  <a:lnTo>
                    <a:pt x="1283" y="132"/>
                  </a:lnTo>
                  <a:lnTo>
                    <a:pt x="1279" y="132"/>
                  </a:lnTo>
                  <a:lnTo>
                    <a:pt x="1274" y="134"/>
                  </a:lnTo>
                  <a:lnTo>
                    <a:pt x="1268" y="135"/>
                  </a:lnTo>
                  <a:lnTo>
                    <a:pt x="1264" y="135"/>
                  </a:lnTo>
                  <a:lnTo>
                    <a:pt x="1260" y="137"/>
                  </a:lnTo>
                  <a:lnTo>
                    <a:pt x="1255" y="138"/>
                  </a:lnTo>
                  <a:lnTo>
                    <a:pt x="1255" y="138"/>
                  </a:lnTo>
                  <a:lnTo>
                    <a:pt x="1230" y="145"/>
                  </a:lnTo>
                  <a:lnTo>
                    <a:pt x="1204" y="154"/>
                  </a:lnTo>
                  <a:lnTo>
                    <a:pt x="1175" y="165"/>
                  </a:lnTo>
                  <a:lnTo>
                    <a:pt x="1146" y="177"/>
                  </a:lnTo>
                  <a:lnTo>
                    <a:pt x="1114" y="188"/>
                  </a:lnTo>
                  <a:lnTo>
                    <a:pt x="1084" y="201"/>
                  </a:lnTo>
                  <a:lnTo>
                    <a:pt x="1052" y="213"/>
                  </a:lnTo>
                  <a:lnTo>
                    <a:pt x="1022" y="224"/>
                  </a:lnTo>
                  <a:lnTo>
                    <a:pt x="992" y="233"/>
                  </a:lnTo>
                  <a:lnTo>
                    <a:pt x="962" y="240"/>
                  </a:lnTo>
                  <a:lnTo>
                    <a:pt x="962" y="240"/>
                  </a:lnTo>
                  <a:lnTo>
                    <a:pt x="956" y="240"/>
                  </a:lnTo>
                  <a:lnTo>
                    <a:pt x="946" y="242"/>
                  </a:lnTo>
                  <a:lnTo>
                    <a:pt x="931" y="243"/>
                  </a:lnTo>
                  <a:lnTo>
                    <a:pt x="913" y="245"/>
                  </a:lnTo>
                  <a:lnTo>
                    <a:pt x="894" y="246"/>
                  </a:lnTo>
                  <a:lnTo>
                    <a:pt x="872" y="248"/>
                  </a:lnTo>
                  <a:lnTo>
                    <a:pt x="849" y="250"/>
                  </a:lnTo>
                  <a:lnTo>
                    <a:pt x="827" y="255"/>
                  </a:lnTo>
                  <a:lnTo>
                    <a:pt x="806" y="259"/>
                  </a:lnTo>
                  <a:lnTo>
                    <a:pt x="787" y="263"/>
                  </a:lnTo>
                  <a:lnTo>
                    <a:pt x="787" y="263"/>
                  </a:lnTo>
                  <a:lnTo>
                    <a:pt x="777" y="266"/>
                  </a:lnTo>
                  <a:lnTo>
                    <a:pt x="768" y="268"/>
                  </a:lnTo>
                  <a:lnTo>
                    <a:pt x="758" y="271"/>
                  </a:lnTo>
                  <a:lnTo>
                    <a:pt x="747" y="273"/>
                  </a:lnTo>
                  <a:lnTo>
                    <a:pt x="735" y="276"/>
                  </a:lnTo>
                  <a:lnTo>
                    <a:pt x="724" y="279"/>
                  </a:lnTo>
                  <a:lnTo>
                    <a:pt x="712" y="284"/>
                  </a:lnTo>
                  <a:lnTo>
                    <a:pt x="698" y="289"/>
                  </a:lnTo>
                  <a:lnTo>
                    <a:pt x="685" y="295"/>
                  </a:lnTo>
                  <a:lnTo>
                    <a:pt x="669" y="304"/>
                  </a:lnTo>
                  <a:lnTo>
                    <a:pt x="669" y="304"/>
                  </a:lnTo>
                  <a:lnTo>
                    <a:pt x="660" y="308"/>
                  </a:lnTo>
                  <a:lnTo>
                    <a:pt x="652" y="312"/>
                  </a:lnTo>
                  <a:lnTo>
                    <a:pt x="642" y="317"/>
                  </a:lnTo>
                  <a:lnTo>
                    <a:pt x="632" y="321"/>
                  </a:lnTo>
                  <a:lnTo>
                    <a:pt x="621" y="325"/>
                  </a:lnTo>
                  <a:lnTo>
                    <a:pt x="610" y="328"/>
                  </a:lnTo>
                  <a:lnTo>
                    <a:pt x="600" y="333"/>
                  </a:lnTo>
                  <a:lnTo>
                    <a:pt x="590" y="335"/>
                  </a:lnTo>
                  <a:lnTo>
                    <a:pt x="580" y="338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57" y="346"/>
                  </a:lnTo>
                  <a:lnTo>
                    <a:pt x="544" y="350"/>
                  </a:lnTo>
                  <a:lnTo>
                    <a:pt x="531" y="353"/>
                  </a:lnTo>
                  <a:lnTo>
                    <a:pt x="518" y="356"/>
                  </a:lnTo>
                  <a:lnTo>
                    <a:pt x="506" y="360"/>
                  </a:lnTo>
                  <a:lnTo>
                    <a:pt x="493" y="363"/>
                  </a:lnTo>
                  <a:lnTo>
                    <a:pt x="480" y="366"/>
                  </a:lnTo>
                  <a:lnTo>
                    <a:pt x="467" y="369"/>
                  </a:lnTo>
                  <a:lnTo>
                    <a:pt x="454" y="372"/>
                  </a:lnTo>
                  <a:lnTo>
                    <a:pt x="441" y="376"/>
                  </a:lnTo>
                  <a:lnTo>
                    <a:pt x="441" y="376"/>
                  </a:lnTo>
                  <a:lnTo>
                    <a:pt x="440" y="376"/>
                  </a:lnTo>
                  <a:lnTo>
                    <a:pt x="438" y="376"/>
                  </a:lnTo>
                  <a:lnTo>
                    <a:pt x="437" y="376"/>
                  </a:lnTo>
                  <a:lnTo>
                    <a:pt x="433" y="377"/>
                  </a:lnTo>
                  <a:lnTo>
                    <a:pt x="430" y="377"/>
                  </a:lnTo>
                  <a:lnTo>
                    <a:pt x="427" y="377"/>
                  </a:lnTo>
                  <a:lnTo>
                    <a:pt x="424" y="377"/>
                  </a:lnTo>
                  <a:lnTo>
                    <a:pt x="423" y="377"/>
                  </a:lnTo>
                  <a:lnTo>
                    <a:pt x="421" y="377"/>
                  </a:lnTo>
                  <a:lnTo>
                    <a:pt x="420" y="377"/>
                  </a:lnTo>
                  <a:lnTo>
                    <a:pt x="420" y="377"/>
                  </a:lnTo>
                  <a:lnTo>
                    <a:pt x="415" y="377"/>
                  </a:lnTo>
                  <a:lnTo>
                    <a:pt x="410" y="377"/>
                  </a:lnTo>
                  <a:lnTo>
                    <a:pt x="402" y="377"/>
                  </a:lnTo>
                  <a:lnTo>
                    <a:pt x="394" y="377"/>
                  </a:lnTo>
                  <a:lnTo>
                    <a:pt x="387" y="377"/>
                  </a:lnTo>
                  <a:lnTo>
                    <a:pt x="379" y="377"/>
                  </a:lnTo>
                  <a:lnTo>
                    <a:pt x="374" y="376"/>
                  </a:lnTo>
                  <a:lnTo>
                    <a:pt x="368" y="376"/>
                  </a:lnTo>
                  <a:lnTo>
                    <a:pt x="363" y="376"/>
                  </a:lnTo>
                  <a:lnTo>
                    <a:pt x="362" y="376"/>
                  </a:lnTo>
                  <a:lnTo>
                    <a:pt x="362" y="376"/>
                  </a:lnTo>
                  <a:lnTo>
                    <a:pt x="358" y="374"/>
                  </a:lnTo>
                  <a:lnTo>
                    <a:pt x="355" y="373"/>
                  </a:lnTo>
                  <a:lnTo>
                    <a:pt x="353" y="372"/>
                  </a:lnTo>
                  <a:lnTo>
                    <a:pt x="351" y="370"/>
                  </a:lnTo>
                  <a:lnTo>
                    <a:pt x="349" y="369"/>
                  </a:lnTo>
                  <a:lnTo>
                    <a:pt x="346" y="367"/>
                  </a:lnTo>
                  <a:lnTo>
                    <a:pt x="342" y="364"/>
                  </a:lnTo>
                  <a:lnTo>
                    <a:pt x="336" y="363"/>
                  </a:lnTo>
                  <a:lnTo>
                    <a:pt x="329" y="360"/>
                  </a:lnTo>
                  <a:lnTo>
                    <a:pt x="320" y="359"/>
                  </a:lnTo>
                  <a:lnTo>
                    <a:pt x="320" y="359"/>
                  </a:lnTo>
                  <a:lnTo>
                    <a:pt x="310" y="357"/>
                  </a:lnTo>
                  <a:lnTo>
                    <a:pt x="303" y="356"/>
                  </a:lnTo>
                  <a:lnTo>
                    <a:pt x="296" y="356"/>
                  </a:lnTo>
                  <a:lnTo>
                    <a:pt x="290" y="354"/>
                  </a:lnTo>
                  <a:lnTo>
                    <a:pt x="284" y="356"/>
                  </a:lnTo>
                  <a:lnTo>
                    <a:pt x="280" y="356"/>
                  </a:lnTo>
                  <a:lnTo>
                    <a:pt x="273" y="356"/>
                  </a:lnTo>
                  <a:lnTo>
                    <a:pt x="265" y="357"/>
                  </a:lnTo>
                  <a:lnTo>
                    <a:pt x="257" y="357"/>
                  </a:lnTo>
                  <a:lnTo>
                    <a:pt x="247" y="359"/>
                  </a:lnTo>
                  <a:lnTo>
                    <a:pt x="247" y="359"/>
                  </a:lnTo>
                  <a:lnTo>
                    <a:pt x="232" y="359"/>
                  </a:lnTo>
                  <a:lnTo>
                    <a:pt x="218" y="360"/>
                  </a:lnTo>
                  <a:lnTo>
                    <a:pt x="202" y="360"/>
                  </a:lnTo>
                  <a:lnTo>
                    <a:pt x="186" y="361"/>
                  </a:lnTo>
                  <a:lnTo>
                    <a:pt x="169" y="364"/>
                  </a:lnTo>
                  <a:lnTo>
                    <a:pt x="155" y="367"/>
                  </a:lnTo>
                  <a:lnTo>
                    <a:pt x="140" y="370"/>
                  </a:lnTo>
                  <a:lnTo>
                    <a:pt x="127" y="374"/>
                  </a:lnTo>
                  <a:lnTo>
                    <a:pt x="119" y="380"/>
                  </a:lnTo>
                  <a:lnTo>
                    <a:pt x="111" y="386"/>
                  </a:lnTo>
                  <a:lnTo>
                    <a:pt x="111" y="386"/>
                  </a:lnTo>
                  <a:lnTo>
                    <a:pt x="110" y="389"/>
                  </a:lnTo>
                  <a:lnTo>
                    <a:pt x="108" y="392"/>
                  </a:lnTo>
                  <a:lnTo>
                    <a:pt x="110" y="395"/>
                  </a:lnTo>
                  <a:lnTo>
                    <a:pt x="111" y="397"/>
                  </a:lnTo>
                  <a:lnTo>
                    <a:pt x="114" y="399"/>
                  </a:lnTo>
                  <a:lnTo>
                    <a:pt x="117" y="402"/>
                  </a:lnTo>
                  <a:lnTo>
                    <a:pt x="119" y="403"/>
                  </a:lnTo>
                  <a:lnTo>
                    <a:pt x="121" y="405"/>
                  </a:lnTo>
                  <a:lnTo>
                    <a:pt x="124" y="406"/>
                  </a:lnTo>
                  <a:lnTo>
                    <a:pt x="126" y="406"/>
                  </a:lnTo>
                  <a:lnTo>
                    <a:pt x="126" y="406"/>
                  </a:lnTo>
                  <a:lnTo>
                    <a:pt x="137" y="408"/>
                  </a:lnTo>
                  <a:lnTo>
                    <a:pt x="147" y="408"/>
                  </a:lnTo>
                  <a:lnTo>
                    <a:pt x="157" y="408"/>
                  </a:lnTo>
                  <a:lnTo>
                    <a:pt x="168" y="408"/>
                  </a:lnTo>
                  <a:lnTo>
                    <a:pt x="176" y="408"/>
                  </a:lnTo>
                  <a:lnTo>
                    <a:pt x="186" y="409"/>
                  </a:lnTo>
                  <a:lnTo>
                    <a:pt x="195" y="409"/>
                  </a:lnTo>
                  <a:lnTo>
                    <a:pt x="205" y="410"/>
                  </a:lnTo>
                  <a:lnTo>
                    <a:pt x="215" y="413"/>
                  </a:lnTo>
                  <a:lnTo>
                    <a:pt x="225" y="416"/>
                  </a:lnTo>
                  <a:lnTo>
                    <a:pt x="225" y="416"/>
                  </a:lnTo>
                  <a:lnTo>
                    <a:pt x="224" y="421"/>
                  </a:lnTo>
                  <a:lnTo>
                    <a:pt x="224" y="423"/>
                  </a:lnTo>
                  <a:lnTo>
                    <a:pt x="224" y="425"/>
                  </a:lnTo>
                  <a:lnTo>
                    <a:pt x="225" y="426"/>
                  </a:lnTo>
                  <a:lnTo>
                    <a:pt x="227" y="428"/>
                  </a:lnTo>
                  <a:lnTo>
                    <a:pt x="228" y="428"/>
                  </a:lnTo>
                  <a:lnTo>
                    <a:pt x="229" y="428"/>
                  </a:lnTo>
                  <a:lnTo>
                    <a:pt x="229" y="428"/>
                  </a:lnTo>
                  <a:lnTo>
                    <a:pt x="227" y="428"/>
                  </a:lnTo>
                  <a:lnTo>
                    <a:pt x="224" y="428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66" y="438"/>
                  </a:lnTo>
                  <a:lnTo>
                    <a:pt x="160" y="441"/>
                  </a:lnTo>
                  <a:lnTo>
                    <a:pt x="153" y="442"/>
                  </a:lnTo>
                  <a:lnTo>
                    <a:pt x="146" y="444"/>
                  </a:lnTo>
                  <a:lnTo>
                    <a:pt x="137" y="445"/>
                  </a:lnTo>
                  <a:lnTo>
                    <a:pt x="130" y="446"/>
                  </a:lnTo>
                  <a:lnTo>
                    <a:pt x="121" y="448"/>
                  </a:lnTo>
                  <a:lnTo>
                    <a:pt x="113" y="449"/>
                  </a:lnTo>
                  <a:lnTo>
                    <a:pt x="103" y="451"/>
                  </a:lnTo>
                  <a:lnTo>
                    <a:pt x="94" y="452"/>
                  </a:lnTo>
                  <a:lnTo>
                    <a:pt x="94" y="452"/>
                  </a:lnTo>
                  <a:lnTo>
                    <a:pt x="78" y="455"/>
                  </a:lnTo>
                  <a:lnTo>
                    <a:pt x="62" y="457"/>
                  </a:lnTo>
                  <a:lnTo>
                    <a:pt x="48" y="459"/>
                  </a:lnTo>
                  <a:lnTo>
                    <a:pt x="35" y="462"/>
                  </a:lnTo>
                  <a:lnTo>
                    <a:pt x="23" y="467"/>
                  </a:lnTo>
                  <a:lnTo>
                    <a:pt x="15" y="471"/>
                  </a:lnTo>
                  <a:lnTo>
                    <a:pt x="9" y="475"/>
                  </a:lnTo>
                  <a:lnTo>
                    <a:pt x="6" y="483"/>
                  </a:lnTo>
                  <a:lnTo>
                    <a:pt x="6" y="490"/>
                  </a:lnTo>
                  <a:lnTo>
                    <a:pt x="10" y="498"/>
                  </a:lnTo>
                  <a:lnTo>
                    <a:pt x="10" y="498"/>
                  </a:lnTo>
                  <a:lnTo>
                    <a:pt x="13" y="500"/>
                  </a:lnTo>
                  <a:lnTo>
                    <a:pt x="18" y="501"/>
                  </a:lnTo>
                  <a:lnTo>
                    <a:pt x="23" y="503"/>
                  </a:lnTo>
                  <a:lnTo>
                    <a:pt x="29" y="503"/>
                  </a:lnTo>
                  <a:lnTo>
                    <a:pt x="36" y="503"/>
                  </a:lnTo>
                  <a:lnTo>
                    <a:pt x="44" y="503"/>
                  </a:lnTo>
                  <a:lnTo>
                    <a:pt x="51" y="503"/>
                  </a:lnTo>
                  <a:lnTo>
                    <a:pt x="58" y="501"/>
                  </a:lnTo>
                  <a:lnTo>
                    <a:pt x="67" y="501"/>
                  </a:lnTo>
                  <a:lnTo>
                    <a:pt x="74" y="500"/>
                  </a:lnTo>
                  <a:lnTo>
                    <a:pt x="74" y="500"/>
                  </a:lnTo>
                  <a:lnTo>
                    <a:pt x="85" y="498"/>
                  </a:lnTo>
                  <a:lnTo>
                    <a:pt x="95" y="497"/>
                  </a:lnTo>
                  <a:lnTo>
                    <a:pt x="107" y="495"/>
                  </a:lnTo>
                  <a:lnTo>
                    <a:pt x="119" y="494"/>
                  </a:lnTo>
                  <a:lnTo>
                    <a:pt x="130" y="493"/>
                  </a:lnTo>
                  <a:lnTo>
                    <a:pt x="140" y="493"/>
                  </a:lnTo>
                  <a:lnTo>
                    <a:pt x="152" y="491"/>
                  </a:lnTo>
                  <a:lnTo>
                    <a:pt x="160" y="491"/>
                  </a:lnTo>
                  <a:lnTo>
                    <a:pt x="170" y="491"/>
                  </a:lnTo>
                  <a:lnTo>
                    <a:pt x="179" y="491"/>
                  </a:lnTo>
                  <a:lnTo>
                    <a:pt x="179" y="491"/>
                  </a:lnTo>
                  <a:lnTo>
                    <a:pt x="178" y="491"/>
                  </a:lnTo>
                  <a:lnTo>
                    <a:pt x="175" y="491"/>
                  </a:lnTo>
                  <a:lnTo>
                    <a:pt x="172" y="493"/>
                  </a:lnTo>
                  <a:lnTo>
                    <a:pt x="168" y="494"/>
                  </a:lnTo>
                  <a:lnTo>
                    <a:pt x="165" y="494"/>
                  </a:lnTo>
                  <a:lnTo>
                    <a:pt x="160" y="495"/>
                  </a:lnTo>
                  <a:lnTo>
                    <a:pt x="157" y="497"/>
                  </a:lnTo>
                  <a:lnTo>
                    <a:pt x="155" y="497"/>
                  </a:lnTo>
                  <a:lnTo>
                    <a:pt x="153" y="497"/>
                  </a:lnTo>
                  <a:lnTo>
                    <a:pt x="153" y="497"/>
                  </a:lnTo>
                  <a:lnTo>
                    <a:pt x="153" y="497"/>
                  </a:lnTo>
                  <a:lnTo>
                    <a:pt x="147" y="498"/>
                  </a:lnTo>
                  <a:lnTo>
                    <a:pt x="143" y="501"/>
                  </a:lnTo>
                  <a:lnTo>
                    <a:pt x="137" y="503"/>
                  </a:lnTo>
                  <a:lnTo>
                    <a:pt x="133" y="506"/>
                  </a:lnTo>
                  <a:lnTo>
                    <a:pt x="127" y="508"/>
                  </a:lnTo>
                  <a:lnTo>
                    <a:pt x="123" y="510"/>
                  </a:lnTo>
                  <a:lnTo>
                    <a:pt x="119" y="513"/>
                  </a:lnTo>
                  <a:lnTo>
                    <a:pt x="113" y="514"/>
                  </a:lnTo>
                  <a:lnTo>
                    <a:pt x="108" y="517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95" y="523"/>
                  </a:lnTo>
                  <a:lnTo>
                    <a:pt x="85" y="527"/>
                  </a:lnTo>
                  <a:lnTo>
                    <a:pt x="77" y="530"/>
                  </a:lnTo>
                  <a:lnTo>
                    <a:pt x="68" y="534"/>
                  </a:lnTo>
                  <a:lnTo>
                    <a:pt x="58" y="537"/>
                  </a:lnTo>
                  <a:lnTo>
                    <a:pt x="49" y="542"/>
                  </a:lnTo>
                  <a:lnTo>
                    <a:pt x="41" y="546"/>
                  </a:lnTo>
                  <a:lnTo>
                    <a:pt x="32" y="550"/>
                  </a:lnTo>
                  <a:lnTo>
                    <a:pt x="23" y="555"/>
                  </a:lnTo>
                  <a:lnTo>
                    <a:pt x="15" y="559"/>
                  </a:lnTo>
                  <a:lnTo>
                    <a:pt x="15" y="559"/>
                  </a:lnTo>
                  <a:lnTo>
                    <a:pt x="8" y="563"/>
                  </a:lnTo>
                  <a:lnTo>
                    <a:pt x="3" y="569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2" y="586"/>
                  </a:lnTo>
                  <a:lnTo>
                    <a:pt x="3" y="589"/>
                  </a:lnTo>
                  <a:lnTo>
                    <a:pt x="6" y="592"/>
                  </a:lnTo>
                  <a:lnTo>
                    <a:pt x="8" y="595"/>
                  </a:lnTo>
                  <a:lnTo>
                    <a:pt x="8" y="595"/>
                  </a:lnTo>
                  <a:lnTo>
                    <a:pt x="8" y="595"/>
                  </a:lnTo>
                  <a:lnTo>
                    <a:pt x="10" y="596"/>
                  </a:lnTo>
                  <a:lnTo>
                    <a:pt x="16" y="596"/>
                  </a:lnTo>
                  <a:lnTo>
                    <a:pt x="23" y="595"/>
                  </a:lnTo>
                  <a:lnTo>
                    <a:pt x="32" y="592"/>
                  </a:lnTo>
                  <a:lnTo>
                    <a:pt x="41" y="589"/>
                  </a:lnTo>
                  <a:lnTo>
                    <a:pt x="51" y="586"/>
                  </a:lnTo>
                  <a:lnTo>
                    <a:pt x="62" y="583"/>
                  </a:lnTo>
                  <a:lnTo>
                    <a:pt x="72" y="579"/>
                  </a:lnTo>
                  <a:lnTo>
                    <a:pt x="82" y="576"/>
                  </a:lnTo>
                  <a:lnTo>
                    <a:pt x="93" y="573"/>
                  </a:lnTo>
                  <a:lnTo>
                    <a:pt x="93" y="573"/>
                  </a:lnTo>
                  <a:lnTo>
                    <a:pt x="103" y="569"/>
                  </a:lnTo>
                  <a:lnTo>
                    <a:pt x="114" y="566"/>
                  </a:lnTo>
                  <a:lnTo>
                    <a:pt x="124" y="562"/>
                  </a:lnTo>
                  <a:lnTo>
                    <a:pt x="136" y="559"/>
                  </a:lnTo>
                  <a:lnTo>
                    <a:pt x="146" y="556"/>
                  </a:lnTo>
                  <a:lnTo>
                    <a:pt x="156" y="552"/>
                  </a:lnTo>
                  <a:lnTo>
                    <a:pt x="166" y="549"/>
                  </a:lnTo>
                  <a:lnTo>
                    <a:pt x="176" y="546"/>
                  </a:lnTo>
                  <a:lnTo>
                    <a:pt x="185" y="543"/>
                  </a:lnTo>
                  <a:lnTo>
                    <a:pt x="193" y="542"/>
                  </a:lnTo>
                  <a:lnTo>
                    <a:pt x="193" y="542"/>
                  </a:lnTo>
                  <a:lnTo>
                    <a:pt x="192" y="542"/>
                  </a:lnTo>
                  <a:lnTo>
                    <a:pt x="188" y="544"/>
                  </a:lnTo>
                  <a:lnTo>
                    <a:pt x="183" y="547"/>
                  </a:lnTo>
                  <a:lnTo>
                    <a:pt x="178" y="552"/>
                  </a:lnTo>
                  <a:lnTo>
                    <a:pt x="170" y="556"/>
                  </a:lnTo>
                  <a:lnTo>
                    <a:pt x="162" y="562"/>
                  </a:lnTo>
                  <a:lnTo>
                    <a:pt x="153" y="568"/>
                  </a:lnTo>
                  <a:lnTo>
                    <a:pt x="144" y="573"/>
                  </a:lnTo>
                  <a:lnTo>
                    <a:pt x="134" y="579"/>
                  </a:lnTo>
                  <a:lnTo>
                    <a:pt x="124" y="586"/>
                  </a:lnTo>
                  <a:lnTo>
                    <a:pt x="124" y="586"/>
                  </a:lnTo>
                  <a:lnTo>
                    <a:pt x="111" y="595"/>
                  </a:lnTo>
                  <a:lnTo>
                    <a:pt x="98" y="602"/>
                  </a:lnTo>
                  <a:lnTo>
                    <a:pt x="85" y="611"/>
                  </a:lnTo>
                  <a:lnTo>
                    <a:pt x="75" y="618"/>
                  </a:lnTo>
                  <a:lnTo>
                    <a:pt x="65" y="625"/>
                  </a:lnTo>
                  <a:lnTo>
                    <a:pt x="58" y="632"/>
                  </a:lnTo>
                  <a:lnTo>
                    <a:pt x="52" y="638"/>
                  </a:lnTo>
                  <a:lnTo>
                    <a:pt x="49" y="645"/>
                  </a:lnTo>
                  <a:lnTo>
                    <a:pt x="48" y="651"/>
                  </a:lnTo>
                  <a:lnTo>
                    <a:pt x="51" y="655"/>
                  </a:lnTo>
                  <a:lnTo>
                    <a:pt x="51" y="655"/>
                  </a:lnTo>
                  <a:lnTo>
                    <a:pt x="54" y="660"/>
                  </a:lnTo>
                  <a:lnTo>
                    <a:pt x="58" y="661"/>
                  </a:lnTo>
                  <a:lnTo>
                    <a:pt x="62" y="663"/>
                  </a:lnTo>
                  <a:lnTo>
                    <a:pt x="67" y="663"/>
                  </a:lnTo>
                  <a:lnTo>
                    <a:pt x="71" y="661"/>
                  </a:lnTo>
                  <a:lnTo>
                    <a:pt x="77" y="660"/>
                  </a:lnTo>
                  <a:lnTo>
                    <a:pt x="84" y="657"/>
                  </a:lnTo>
                  <a:lnTo>
                    <a:pt x="91" y="653"/>
                  </a:lnTo>
                  <a:lnTo>
                    <a:pt x="100" y="650"/>
                  </a:lnTo>
                  <a:lnTo>
                    <a:pt x="108" y="645"/>
                  </a:lnTo>
                  <a:lnTo>
                    <a:pt x="108" y="645"/>
                  </a:lnTo>
                  <a:lnTo>
                    <a:pt x="121" y="638"/>
                  </a:lnTo>
                  <a:lnTo>
                    <a:pt x="134" y="632"/>
                  </a:lnTo>
                  <a:lnTo>
                    <a:pt x="147" y="625"/>
                  </a:lnTo>
                  <a:lnTo>
                    <a:pt x="160" y="619"/>
                  </a:lnTo>
                  <a:lnTo>
                    <a:pt x="173" y="612"/>
                  </a:lnTo>
                  <a:lnTo>
                    <a:pt x="186" y="606"/>
                  </a:lnTo>
                  <a:lnTo>
                    <a:pt x="198" y="601"/>
                  </a:lnTo>
                  <a:lnTo>
                    <a:pt x="208" y="595"/>
                  </a:lnTo>
                  <a:lnTo>
                    <a:pt x="218" y="591"/>
                  </a:lnTo>
                  <a:lnTo>
                    <a:pt x="227" y="586"/>
                  </a:lnTo>
                  <a:lnTo>
                    <a:pt x="227" y="586"/>
                  </a:lnTo>
                  <a:lnTo>
                    <a:pt x="224" y="588"/>
                  </a:lnTo>
                  <a:lnTo>
                    <a:pt x="221" y="589"/>
                  </a:lnTo>
                  <a:lnTo>
                    <a:pt x="218" y="592"/>
                  </a:lnTo>
                  <a:lnTo>
                    <a:pt x="214" y="595"/>
                  </a:lnTo>
                  <a:lnTo>
                    <a:pt x="209" y="599"/>
                  </a:lnTo>
                  <a:lnTo>
                    <a:pt x="205" y="602"/>
                  </a:lnTo>
                  <a:lnTo>
                    <a:pt x="199" y="606"/>
                  </a:lnTo>
                  <a:lnTo>
                    <a:pt x="193" y="611"/>
                  </a:lnTo>
                  <a:lnTo>
                    <a:pt x="188" y="615"/>
                  </a:lnTo>
                  <a:lnTo>
                    <a:pt x="182" y="621"/>
                  </a:lnTo>
                  <a:lnTo>
                    <a:pt x="182" y="621"/>
                  </a:lnTo>
                  <a:lnTo>
                    <a:pt x="172" y="628"/>
                  </a:lnTo>
                  <a:lnTo>
                    <a:pt x="162" y="635"/>
                  </a:lnTo>
                  <a:lnTo>
                    <a:pt x="152" y="644"/>
                  </a:lnTo>
                  <a:lnTo>
                    <a:pt x="143" y="651"/>
                  </a:lnTo>
                  <a:lnTo>
                    <a:pt x="134" y="658"/>
                  </a:lnTo>
                  <a:lnTo>
                    <a:pt x="129" y="666"/>
                  </a:lnTo>
                  <a:lnTo>
                    <a:pt x="123" y="673"/>
                  </a:lnTo>
                  <a:lnTo>
                    <a:pt x="120" y="680"/>
                  </a:lnTo>
                  <a:lnTo>
                    <a:pt x="119" y="686"/>
                  </a:lnTo>
                  <a:lnTo>
                    <a:pt x="120" y="692"/>
                  </a:lnTo>
                  <a:lnTo>
                    <a:pt x="120" y="692"/>
                  </a:lnTo>
                  <a:lnTo>
                    <a:pt x="124" y="697"/>
                  </a:lnTo>
                  <a:lnTo>
                    <a:pt x="133" y="699"/>
                  </a:lnTo>
                  <a:lnTo>
                    <a:pt x="142" y="696"/>
                  </a:lnTo>
                  <a:lnTo>
                    <a:pt x="153" y="692"/>
                  </a:lnTo>
                  <a:lnTo>
                    <a:pt x="165" y="686"/>
                  </a:lnTo>
                  <a:lnTo>
                    <a:pt x="178" y="677"/>
                  </a:lnTo>
                  <a:lnTo>
                    <a:pt x="191" y="670"/>
                  </a:lnTo>
                  <a:lnTo>
                    <a:pt x="202" y="661"/>
                  </a:lnTo>
                  <a:lnTo>
                    <a:pt x="214" y="654"/>
                  </a:lnTo>
                  <a:lnTo>
                    <a:pt x="224" y="650"/>
                  </a:lnTo>
                  <a:lnTo>
                    <a:pt x="224" y="650"/>
                  </a:lnTo>
                  <a:lnTo>
                    <a:pt x="228" y="647"/>
                  </a:lnTo>
                  <a:lnTo>
                    <a:pt x="235" y="644"/>
                  </a:lnTo>
                  <a:lnTo>
                    <a:pt x="242" y="640"/>
                  </a:lnTo>
                  <a:lnTo>
                    <a:pt x="253" y="635"/>
                  </a:lnTo>
                  <a:lnTo>
                    <a:pt x="263" y="631"/>
                  </a:lnTo>
                  <a:lnTo>
                    <a:pt x="271" y="625"/>
                  </a:lnTo>
                  <a:lnTo>
                    <a:pt x="281" y="621"/>
                  </a:lnTo>
                  <a:lnTo>
                    <a:pt x="290" y="617"/>
                  </a:lnTo>
                  <a:lnTo>
                    <a:pt x="296" y="614"/>
                  </a:lnTo>
                  <a:lnTo>
                    <a:pt x="300" y="611"/>
                  </a:lnTo>
                  <a:lnTo>
                    <a:pt x="300" y="611"/>
                  </a:lnTo>
                  <a:lnTo>
                    <a:pt x="317" y="604"/>
                  </a:lnTo>
                  <a:lnTo>
                    <a:pt x="332" y="598"/>
                  </a:lnTo>
                  <a:lnTo>
                    <a:pt x="345" y="591"/>
                  </a:lnTo>
                  <a:lnTo>
                    <a:pt x="355" y="585"/>
                  </a:lnTo>
                  <a:lnTo>
                    <a:pt x="365" y="579"/>
                  </a:lnTo>
                  <a:lnTo>
                    <a:pt x="372" y="572"/>
                  </a:lnTo>
                  <a:lnTo>
                    <a:pt x="381" y="566"/>
                  </a:lnTo>
                  <a:lnTo>
                    <a:pt x="388" y="559"/>
                  </a:lnTo>
                  <a:lnTo>
                    <a:pt x="397" y="550"/>
                  </a:lnTo>
                  <a:lnTo>
                    <a:pt x="405" y="542"/>
                  </a:lnTo>
                  <a:lnTo>
                    <a:pt x="405" y="542"/>
                  </a:lnTo>
                  <a:lnTo>
                    <a:pt x="412" y="537"/>
                  </a:lnTo>
                  <a:lnTo>
                    <a:pt x="423" y="534"/>
                  </a:lnTo>
                  <a:lnTo>
                    <a:pt x="436" y="532"/>
                  </a:lnTo>
                  <a:lnTo>
                    <a:pt x="451" y="529"/>
                  </a:lnTo>
                  <a:lnTo>
                    <a:pt x="469" y="526"/>
                  </a:lnTo>
                  <a:lnTo>
                    <a:pt x="487" y="524"/>
                  </a:lnTo>
                  <a:lnTo>
                    <a:pt x="508" y="523"/>
                  </a:lnTo>
                  <a:lnTo>
                    <a:pt x="526" y="523"/>
                  </a:lnTo>
                  <a:lnTo>
                    <a:pt x="545" y="521"/>
                  </a:lnTo>
                  <a:lnTo>
                    <a:pt x="562" y="521"/>
                  </a:lnTo>
                  <a:lnTo>
                    <a:pt x="562" y="521"/>
                  </a:lnTo>
                  <a:lnTo>
                    <a:pt x="567" y="521"/>
                  </a:lnTo>
                  <a:lnTo>
                    <a:pt x="571" y="521"/>
                  </a:lnTo>
                  <a:lnTo>
                    <a:pt x="578" y="521"/>
                  </a:lnTo>
                  <a:lnTo>
                    <a:pt x="585" y="521"/>
                  </a:lnTo>
                  <a:lnTo>
                    <a:pt x="594" y="521"/>
                  </a:lnTo>
                  <a:lnTo>
                    <a:pt x="601" y="521"/>
                  </a:lnTo>
                  <a:lnTo>
                    <a:pt x="610" y="521"/>
                  </a:lnTo>
                  <a:lnTo>
                    <a:pt x="617" y="521"/>
                  </a:lnTo>
                  <a:lnTo>
                    <a:pt x="623" y="521"/>
                  </a:lnTo>
                  <a:lnTo>
                    <a:pt x="629" y="521"/>
                  </a:lnTo>
                  <a:lnTo>
                    <a:pt x="629" y="521"/>
                  </a:lnTo>
                  <a:lnTo>
                    <a:pt x="636" y="521"/>
                  </a:lnTo>
                  <a:lnTo>
                    <a:pt x="643" y="521"/>
                  </a:lnTo>
                  <a:lnTo>
                    <a:pt x="652" y="521"/>
                  </a:lnTo>
                  <a:lnTo>
                    <a:pt x="659" y="521"/>
                  </a:lnTo>
                  <a:lnTo>
                    <a:pt x="666" y="521"/>
                  </a:lnTo>
                  <a:lnTo>
                    <a:pt x="672" y="521"/>
                  </a:lnTo>
                  <a:lnTo>
                    <a:pt x="679" y="521"/>
                  </a:lnTo>
                  <a:lnTo>
                    <a:pt x="688" y="521"/>
                  </a:lnTo>
                  <a:lnTo>
                    <a:pt x="695" y="521"/>
                  </a:lnTo>
                  <a:lnTo>
                    <a:pt x="704" y="521"/>
                  </a:lnTo>
                  <a:lnTo>
                    <a:pt x="704" y="521"/>
                  </a:lnTo>
                  <a:lnTo>
                    <a:pt x="712" y="520"/>
                  </a:lnTo>
                  <a:lnTo>
                    <a:pt x="724" y="519"/>
                  </a:lnTo>
                  <a:lnTo>
                    <a:pt x="737" y="517"/>
                  </a:lnTo>
                  <a:lnTo>
                    <a:pt x="751" y="516"/>
                  </a:lnTo>
                  <a:lnTo>
                    <a:pt x="766" y="513"/>
                  </a:lnTo>
                  <a:lnTo>
                    <a:pt x="781" y="511"/>
                  </a:lnTo>
                  <a:lnTo>
                    <a:pt x="796" y="510"/>
                  </a:lnTo>
                  <a:lnTo>
                    <a:pt x="812" y="508"/>
                  </a:lnTo>
                  <a:lnTo>
                    <a:pt x="826" y="507"/>
                  </a:lnTo>
                  <a:lnTo>
                    <a:pt x="840" y="507"/>
                  </a:lnTo>
                  <a:lnTo>
                    <a:pt x="840" y="507"/>
                  </a:lnTo>
                  <a:lnTo>
                    <a:pt x="848" y="507"/>
                  </a:lnTo>
                  <a:lnTo>
                    <a:pt x="855" y="507"/>
                  </a:lnTo>
                  <a:lnTo>
                    <a:pt x="861" y="506"/>
                  </a:lnTo>
                  <a:lnTo>
                    <a:pt x="866" y="504"/>
                  </a:lnTo>
                  <a:lnTo>
                    <a:pt x="872" y="504"/>
                  </a:lnTo>
                  <a:lnTo>
                    <a:pt x="878" y="503"/>
                  </a:lnTo>
                  <a:lnTo>
                    <a:pt x="884" y="500"/>
                  </a:lnTo>
                  <a:lnTo>
                    <a:pt x="891" y="498"/>
                  </a:lnTo>
                  <a:lnTo>
                    <a:pt x="900" y="495"/>
                  </a:lnTo>
                  <a:lnTo>
                    <a:pt x="910" y="493"/>
                  </a:lnTo>
                  <a:lnTo>
                    <a:pt x="910" y="493"/>
                  </a:lnTo>
                  <a:lnTo>
                    <a:pt x="924" y="488"/>
                  </a:lnTo>
                  <a:lnTo>
                    <a:pt x="937" y="483"/>
                  </a:lnTo>
                  <a:lnTo>
                    <a:pt x="950" y="477"/>
                  </a:lnTo>
                  <a:lnTo>
                    <a:pt x="963" y="470"/>
                  </a:lnTo>
                  <a:lnTo>
                    <a:pt x="976" y="462"/>
                  </a:lnTo>
                  <a:lnTo>
                    <a:pt x="990" y="455"/>
                  </a:lnTo>
                  <a:lnTo>
                    <a:pt x="1003" y="448"/>
                  </a:lnTo>
                  <a:lnTo>
                    <a:pt x="1016" y="441"/>
                  </a:lnTo>
                  <a:lnTo>
                    <a:pt x="1031" y="434"/>
                  </a:lnTo>
                  <a:lnTo>
                    <a:pt x="1047" y="426"/>
                  </a:lnTo>
                  <a:lnTo>
                    <a:pt x="1047" y="426"/>
                  </a:lnTo>
                  <a:lnTo>
                    <a:pt x="1049" y="425"/>
                  </a:lnTo>
                  <a:lnTo>
                    <a:pt x="1054" y="425"/>
                  </a:lnTo>
                  <a:lnTo>
                    <a:pt x="1059" y="423"/>
                  </a:lnTo>
                  <a:lnTo>
                    <a:pt x="1065" y="423"/>
                  </a:lnTo>
                  <a:lnTo>
                    <a:pt x="1071" y="422"/>
                  </a:lnTo>
                  <a:lnTo>
                    <a:pt x="1078" y="422"/>
                  </a:lnTo>
                  <a:lnTo>
                    <a:pt x="1084" y="421"/>
                  </a:lnTo>
                  <a:lnTo>
                    <a:pt x="1090" y="421"/>
                  </a:lnTo>
                  <a:lnTo>
                    <a:pt x="1094" y="419"/>
                  </a:lnTo>
                  <a:lnTo>
                    <a:pt x="1098" y="419"/>
                  </a:lnTo>
                  <a:lnTo>
                    <a:pt x="1098" y="419"/>
                  </a:lnTo>
                  <a:lnTo>
                    <a:pt x="1117" y="418"/>
                  </a:lnTo>
                  <a:lnTo>
                    <a:pt x="1136" y="416"/>
                  </a:lnTo>
                  <a:lnTo>
                    <a:pt x="1155" y="415"/>
                  </a:lnTo>
                  <a:lnTo>
                    <a:pt x="1172" y="412"/>
                  </a:lnTo>
                  <a:lnTo>
                    <a:pt x="1189" y="409"/>
                  </a:lnTo>
                  <a:lnTo>
                    <a:pt x="1206" y="406"/>
                  </a:lnTo>
                  <a:lnTo>
                    <a:pt x="1222" y="403"/>
                  </a:lnTo>
                  <a:lnTo>
                    <a:pt x="1238" y="399"/>
                  </a:lnTo>
                  <a:lnTo>
                    <a:pt x="1254" y="393"/>
                  </a:lnTo>
                  <a:lnTo>
                    <a:pt x="1271" y="386"/>
                  </a:lnTo>
                  <a:lnTo>
                    <a:pt x="1271" y="386"/>
                  </a:lnTo>
                  <a:lnTo>
                    <a:pt x="1283" y="382"/>
                  </a:lnTo>
                  <a:lnTo>
                    <a:pt x="1294" y="376"/>
                  </a:lnTo>
                  <a:lnTo>
                    <a:pt x="1306" y="372"/>
                  </a:lnTo>
                  <a:lnTo>
                    <a:pt x="1319" y="366"/>
                  </a:lnTo>
                  <a:lnTo>
                    <a:pt x="1330" y="360"/>
                  </a:lnTo>
                  <a:lnTo>
                    <a:pt x="1343" y="354"/>
                  </a:lnTo>
                  <a:lnTo>
                    <a:pt x="1355" y="348"/>
                  </a:lnTo>
                  <a:lnTo>
                    <a:pt x="1366" y="343"/>
                  </a:lnTo>
                  <a:lnTo>
                    <a:pt x="1379" y="335"/>
                  </a:lnTo>
                  <a:lnTo>
                    <a:pt x="1391" y="330"/>
                  </a:lnTo>
                </a:path>
              </a:pathLst>
            </a:custGeom>
            <a:noFill/>
            <a:ln w="6350">
              <a:solidFill>
                <a:srgbClr val="0019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09" name="Freeform 53">
              <a:extLst>
                <a:ext uri="{FF2B5EF4-FFF2-40B4-BE49-F238E27FC236}">
                  <a16:creationId xmlns:a16="http://schemas.microsoft.com/office/drawing/2014/main" id="{74CCD09B-E3B2-55D5-9E82-7DCDEF6CC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902"/>
              <a:ext cx="757" cy="348"/>
            </a:xfrm>
            <a:custGeom>
              <a:avLst/>
              <a:gdLst>
                <a:gd name="T0" fmla="*/ 52 w 1513"/>
                <a:gd name="T1" fmla="*/ 22 h 696"/>
                <a:gd name="T2" fmla="*/ 104 w 1513"/>
                <a:gd name="T3" fmla="*/ 48 h 696"/>
                <a:gd name="T4" fmla="*/ 147 w 1513"/>
                <a:gd name="T5" fmla="*/ 80 h 696"/>
                <a:gd name="T6" fmla="*/ 198 w 1513"/>
                <a:gd name="T7" fmla="*/ 118 h 696"/>
                <a:gd name="T8" fmla="*/ 235 w 1513"/>
                <a:gd name="T9" fmla="*/ 131 h 696"/>
                <a:gd name="T10" fmla="*/ 310 w 1513"/>
                <a:gd name="T11" fmla="*/ 152 h 696"/>
                <a:gd name="T12" fmla="*/ 552 w 1513"/>
                <a:gd name="T13" fmla="*/ 238 h 696"/>
                <a:gd name="T14" fmla="*/ 665 w 1513"/>
                <a:gd name="T15" fmla="*/ 248 h 696"/>
                <a:gd name="T16" fmla="*/ 767 w 1513"/>
                <a:gd name="T17" fmla="*/ 271 h 696"/>
                <a:gd name="T18" fmla="*/ 853 w 1513"/>
                <a:gd name="T19" fmla="*/ 306 h 696"/>
                <a:gd name="T20" fmla="*/ 934 w 1513"/>
                <a:gd name="T21" fmla="*/ 336 h 696"/>
                <a:gd name="T22" fmla="*/ 1021 w 1513"/>
                <a:gd name="T23" fmla="*/ 361 h 696"/>
                <a:gd name="T24" fmla="*/ 1078 w 1513"/>
                <a:gd name="T25" fmla="*/ 374 h 696"/>
                <a:gd name="T26" fmla="*/ 1094 w 1513"/>
                <a:gd name="T27" fmla="*/ 375 h 696"/>
                <a:gd name="T28" fmla="*/ 1146 w 1513"/>
                <a:gd name="T29" fmla="*/ 374 h 696"/>
                <a:gd name="T30" fmla="*/ 1165 w 1513"/>
                <a:gd name="T31" fmla="*/ 366 h 696"/>
                <a:gd name="T32" fmla="*/ 1211 w 1513"/>
                <a:gd name="T33" fmla="*/ 353 h 696"/>
                <a:gd name="T34" fmla="*/ 1267 w 1513"/>
                <a:gd name="T35" fmla="*/ 356 h 696"/>
                <a:gd name="T36" fmla="*/ 1374 w 1513"/>
                <a:gd name="T37" fmla="*/ 368 h 696"/>
                <a:gd name="T38" fmla="*/ 1402 w 1513"/>
                <a:gd name="T39" fmla="*/ 395 h 696"/>
                <a:gd name="T40" fmla="*/ 1376 w 1513"/>
                <a:gd name="T41" fmla="*/ 405 h 696"/>
                <a:gd name="T42" fmla="*/ 1299 w 1513"/>
                <a:gd name="T43" fmla="*/ 411 h 696"/>
                <a:gd name="T44" fmla="*/ 1286 w 1513"/>
                <a:gd name="T45" fmla="*/ 426 h 696"/>
                <a:gd name="T46" fmla="*/ 1353 w 1513"/>
                <a:gd name="T47" fmla="*/ 438 h 696"/>
                <a:gd name="T48" fmla="*/ 1420 w 1513"/>
                <a:gd name="T49" fmla="*/ 450 h 696"/>
                <a:gd name="T50" fmla="*/ 1505 w 1513"/>
                <a:gd name="T51" fmla="*/ 473 h 696"/>
                <a:gd name="T52" fmla="*/ 1485 w 1513"/>
                <a:gd name="T53" fmla="*/ 500 h 696"/>
                <a:gd name="T54" fmla="*/ 1428 w 1513"/>
                <a:gd name="T55" fmla="*/ 496 h 696"/>
                <a:gd name="T56" fmla="*/ 1343 w 1513"/>
                <a:gd name="T57" fmla="*/ 489 h 696"/>
                <a:gd name="T58" fmla="*/ 1353 w 1513"/>
                <a:gd name="T59" fmla="*/ 493 h 696"/>
                <a:gd name="T60" fmla="*/ 1376 w 1513"/>
                <a:gd name="T61" fmla="*/ 500 h 696"/>
                <a:gd name="T62" fmla="*/ 1410 w 1513"/>
                <a:gd name="T63" fmla="*/ 518 h 696"/>
                <a:gd name="T64" fmla="*/ 1482 w 1513"/>
                <a:gd name="T65" fmla="*/ 548 h 696"/>
                <a:gd name="T66" fmla="*/ 1513 w 1513"/>
                <a:gd name="T67" fmla="*/ 580 h 696"/>
                <a:gd name="T68" fmla="*/ 1497 w 1513"/>
                <a:gd name="T69" fmla="*/ 594 h 696"/>
                <a:gd name="T70" fmla="*/ 1421 w 1513"/>
                <a:gd name="T71" fmla="*/ 571 h 696"/>
                <a:gd name="T72" fmla="*/ 1348 w 1513"/>
                <a:gd name="T73" fmla="*/ 547 h 696"/>
                <a:gd name="T74" fmla="*/ 1336 w 1513"/>
                <a:gd name="T75" fmla="*/ 549 h 696"/>
                <a:gd name="T76" fmla="*/ 1402 w 1513"/>
                <a:gd name="T77" fmla="*/ 593 h 696"/>
                <a:gd name="T78" fmla="*/ 1466 w 1513"/>
                <a:gd name="T79" fmla="*/ 649 h 696"/>
                <a:gd name="T80" fmla="*/ 1437 w 1513"/>
                <a:gd name="T81" fmla="*/ 658 h 696"/>
                <a:gd name="T82" fmla="*/ 1366 w 1513"/>
                <a:gd name="T83" fmla="*/ 624 h 696"/>
                <a:gd name="T84" fmla="*/ 1287 w 1513"/>
                <a:gd name="T85" fmla="*/ 584 h 696"/>
                <a:gd name="T86" fmla="*/ 1320 w 1513"/>
                <a:gd name="T87" fmla="*/ 609 h 696"/>
                <a:gd name="T88" fmla="*/ 1379 w 1513"/>
                <a:gd name="T89" fmla="*/ 656 h 696"/>
                <a:gd name="T90" fmla="*/ 1381 w 1513"/>
                <a:gd name="T91" fmla="*/ 696 h 696"/>
                <a:gd name="T92" fmla="*/ 1290 w 1513"/>
                <a:gd name="T93" fmla="*/ 647 h 696"/>
                <a:gd name="T94" fmla="*/ 1232 w 1513"/>
                <a:gd name="T95" fmla="*/ 619 h 696"/>
                <a:gd name="T96" fmla="*/ 1159 w 1513"/>
                <a:gd name="T97" fmla="*/ 583 h 696"/>
                <a:gd name="T98" fmla="*/ 1101 w 1513"/>
                <a:gd name="T99" fmla="*/ 535 h 696"/>
                <a:gd name="T100" fmla="*/ 969 w 1513"/>
                <a:gd name="T101" fmla="*/ 519 h 696"/>
                <a:gd name="T102" fmla="*/ 912 w 1513"/>
                <a:gd name="T103" fmla="*/ 519 h 696"/>
                <a:gd name="T104" fmla="*/ 862 w 1513"/>
                <a:gd name="T105" fmla="*/ 519 h 696"/>
                <a:gd name="T106" fmla="*/ 810 w 1513"/>
                <a:gd name="T107" fmla="*/ 519 h 696"/>
                <a:gd name="T108" fmla="*/ 702 w 1513"/>
                <a:gd name="T109" fmla="*/ 506 h 696"/>
                <a:gd name="T110" fmla="*/ 642 w 1513"/>
                <a:gd name="T111" fmla="*/ 502 h 696"/>
                <a:gd name="T112" fmla="*/ 577 w 1513"/>
                <a:gd name="T113" fmla="*/ 480 h 696"/>
                <a:gd name="T114" fmla="*/ 467 w 1513"/>
                <a:gd name="T115" fmla="*/ 424 h 696"/>
                <a:gd name="T116" fmla="*/ 430 w 1513"/>
                <a:gd name="T117" fmla="*/ 418 h 696"/>
                <a:gd name="T118" fmla="*/ 342 w 1513"/>
                <a:gd name="T119" fmla="*/ 410 h 696"/>
                <a:gd name="T120" fmla="*/ 232 w 1513"/>
                <a:gd name="T121" fmla="*/ 379 h 696"/>
                <a:gd name="T122" fmla="*/ 149 w 1513"/>
                <a:gd name="T123" fmla="*/ 34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13" h="696">
                  <a:moveTo>
                    <a:pt x="0" y="0"/>
                  </a:moveTo>
                  <a:lnTo>
                    <a:pt x="7" y="3"/>
                  </a:lnTo>
                  <a:lnTo>
                    <a:pt x="16" y="6"/>
                  </a:lnTo>
                  <a:lnTo>
                    <a:pt x="23" y="9"/>
                  </a:lnTo>
                  <a:lnTo>
                    <a:pt x="31" y="12"/>
                  </a:lnTo>
                  <a:lnTo>
                    <a:pt x="39" y="16"/>
                  </a:lnTo>
                  <a:lnTo>
                    <a:pt x="46" y="19"/>
                  </a:lnTo>
                  <a:lnTo>
                    <a:pt x="52" y="22"/>
                  </a:lnTo>
                  <a:lnTo>
                    <a:pt x="59" y="25"/>
                  </a:lnTo>
                  <a:lnTo>
                    <a:pt x="67" y="28"/>
                  </a:lnTo>
                  <a:lnTo>
                    <a:pt x="72" y="31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90" y="41"/>
                  </a:lnTo>
                  <a:lnTo>
                    <a:pt x="97" y="45"/>
                  </a:lnTo>
                  <a:lnTo>
                    <a:pt x="104" y="48"/>
                  </a:lnTo>
                  <a:lnTo>
                    <a:pt x="111" y="52"/>
                  </a:lnTo>
                  <a:lnTo>
                    <a:pt x="117" y="56"/>
                  </a:lnTo>
                  <a:lnTo>
                    <a:pt x="124" y="61"/>
                  </a:lnTo>
                  <a:lnTo>
                    <a:pt x="130" y="65"/>
                  </a:lnTo>
                  <a:lnTo>
                    <a:pt x="136" y="69"/>
                  </a:lnTo>
                  <a:lnTo>
                    <a:pt x="141" y="74"/>
                  </a:lnTo>
                  <a:lnTo>
                    <a:pt x="147" y="80"/>
                  </a:lnTo>
                  <a:lnTo>
                    <a:pt x="147" y="80"/>
                  </a:lnTo>
                  <a:lnTo>
                    <a:pt x="153" y="85"/>
                  </a:lnTo>
                  <a:lnTo>
                    <a:pt x="160" y="91"/>
                  </a:lnTo>
                  <a:lnTo>
                    <a:pt x="166" y="95"/>
                  </a:lnTo>
                  <a:lnTo>
                    <a:pt x="172" y="101"/>
                  </a:lnTo>
                  <a:lnTo>
                    <a:pt x="178" y="105"/>
                  </a:lnTo>
                  <a:lnTo>
                    <a:pt x="185" y="110"/>
                  </a:lnTo>
                  <a:lnTo>
                    <a:pt x="190" y="114"/>
                  </a:lnTo>
                  <a:lnTo>
                    <a:pt x="198" y="118"/>
                  </a:lnTo>
                  <a:lnTo>
                    <a:pt x="205" y="121"/>
                  </a:lnTo>
                  <a:lnTo>
                    <a:pt x="212" y="126"/>
                  </a:lnTo>
                  <a:lnTo>
                    <a:pt x="212" y="126"/>
                  </a:lnTo>
                  <a:lnTo>
                    <a:pt x="216" y="127"/>
                  </a:lnTo>
                  <a:lnTo>
                    <a:pt x="221" y="127"/>
                  </a:lnTo>
                  <a:lnTo>
                    <a:pt x="225" y="129"/>
                  </a:lnTo>
                  <a:lnTo>
                    <a:pt x="231" y="130"/>
                  </a:lnTo>
                  <a:lnTo>
                    <a:pt x="235" y="131"/>
                  </a:lnTo>
                  <a:lnTo>
                    <a:pt x="239" y="131"/>
                  </a:lnTo>
                  <a:lnTo>
                    <a:pt x="245" y="133"/>
                  </a:lnTo>
                  <a:lnTo>
                    <a:pt x="250" y="133"/>
                  </a:lnTo>
                  <a:lnTo>
                    <a:pt x="254" y="134"/>
                  </a:lnTo>
                  <a:lnTo>
                    <a:pt x="260" y="136"/>
                  </a:lnTo>
                  <a:lnTo>
                    <a:pt x="260" y="136"/>
                  </a:lnTo>
                  <a:lnTo>
                    <a:pt x="284" y="143"/>
                  </a:lnTo>
                  <a:lnTo>
                    <a:pt x="310" y="152"/>
                  </a:lnTo>
                  <a:lnTo>
                    <a:pt x="339" y="163"/>
                  </a:lnTo>
                  <a:lnTo>
                    <a:pt x="369" y="175"/>
                  </a:lnTo>
                  <a:lnTo>
                    <a:pt x="399" y="188"/>
                  </a:lnTo>
                  <a:lnTo>
                    <a:pt x="430" y="199"/>
                  </a:lnTo>
                  <a:lnTo>
                    <a:pt x="461" y="211"/>
                  </a:lnTo>
                  <a:lnTo>
                    <a:pt x="492" y="222"/>
                  </a:lnTo>
                  <a:lnTo>
                    <a:pt x="522" y="231"/>
                  </a:lnTo>
                  <a:lnTo>
                    <a:pt x="552" y="238"/>
                  </a:lnTo>
                  <a:lnTo>
                    <a:pt x="552" y="238"/>
                  </a:lnTo>
                  <a:lnTo>
                    <a:pt x="558" y="238"/>
                  </a:lnTo>
                  <a:lnTo>
                    <a:pt x="568" y="240"/>
                  </a:lnTo>
                  <a:lnTo>
                    <a:pt x="582" y="241"/>
                  </a:lnTo>
                  <a:lnTo>
                    <a:pt x="601" y="242"/>
                  </a:lnTo>
                  <a:lnTo>
                    <a:pt x="620" y="244"/>
                  </a:lnTo>
                  <a:lnTo>
                    <a:pt x="642" y="247"/>
                  </a:lnTo>
                  <a:lnTo>
                    <a:pt x="665" y="248"/>
                  </a:lnTo>
                  <a:lnTo>
                    <a:pt x="686" y="253"/>
                  </a:lnTo>
                  <a:lnTo>
                    <a:pt x="708" y="257"/>
                  </a:lnTo>
                  <a:lnTo>
                    <a:pt x="727" y="261"/>
                  </a:lnTo>
                  <a:lnTo>
                    <a:pt x="727" y="261"/>
                  </a:lnTo>
                  <a:lnTo>
                    <a:pt x="737" y="264"/>
                  </a:lnTo>
                  <a:lnTo>
                    <a:pt x="745" y="265"/>
                  </a:lnTo>
                  <a:lnTo>
                    <a:pt x="755" y="268"/>
                  </a:lnTo>
                  <a:lnTo>
                    <a:pt x="767" y="271"/>
                  </a:lnTo>
                  <a:lnTo>
                    <a:pt x="778" y="274"/>
                  </a:lnTo>
                  <a:lnTo>
                    <a:pt x="790" y="277"/>
                  </a:lnTo>
                  <a:lnTo>
                    <a:pt x="801" y="281"/>
                  </a:lnTo>
                  <a:lnTo>
                    <a:pt x="816" y="287"/>
                  </a:lnTo>
                  <a:lnTo>
                    <a:pt x="829" y="293"/>
                  </a:lnTo>
                  <a:lnTo>
                    <a:pt x="845" y="302"/>
                  </a:lnTo>
                  <a:lnTo>
                    <a:pt x="845" y="302"/>
                  </a:lnTo>
                  <a:lnTo>
                    <a:pt x="853" y="306"/>
                  </a:lnTo>
                  <a:lnTo>
                    <a:pt x="862" y="310"/>
                  </a:lnTo>
                  <a:lnTo>
                    <a:pt x="872" y="315"/>
                  </a:lnTo>
                  <a:lnTo>
                    <a:pt x="882" y="319"/>
                  </a:lnTo>
                  <a:lnTo>
                    <a:pt x="892" y="323"/>
                  </a:lnTo>
                  <a:lnTo>
                    <a:pt x="904" y="326"/>
                  </a:lnTo>
                  <a:lnTo>
                    <a:pt x="914" y="330"/>
                  </a:lnTo>
                  <a:lnTo>
                    <a:pt x="924" y="333"/>
                  </a:lnTo>
                  <a:lnTo>
                    <a:pt x="934" y="336"/>
                  </a:lnTo>
                  <a:lnTo>
                    <a:pt x="943" y="339"/>
                  </a:lnTo>
                  <a:lnTo>
                    <a:pt x="943" y="339"/>
                  </a:lnTo>
                  <a:lnTo>
                    <a:pt x="957" y="343"/>
                  </a:lnTo>
                  <a:lnTo>
                    <a:pt x="970" y="348"/>
                  </a:lnTo>
                  <a:lnTo>
                    <a:pt x="983" y="351"/>
                  </a:lnTo>
                  <a:lnTo>
                    <a:pt x="996" y="355"/>
                  </a:lnTo>
                  <a:lnTo>
                    <a:pt x="1008" y="358"/>
                  </a:lnTo>
                  <a:lnTo>
                    <a:pt x="1021" y="361"/>
                  </a:lnTo>
                  <a:lnTo>
                    <a:pt x="1033" y="364"/>
                  </a:lnTo>
                  <a:lnTo>
                    <a:pt x="1046" y="366"/>
                  </a:lnTo>
                  <a:lnTo>
                    <a:pt x="1059" y="371"/>
                  </a:lnTo>
                  <a:lnTo>
                    <a:pt x="1072" y="374"/>
                  </a:lnTo>
                  <a:lnTo>
                    <a:pt x="1072" y="374"/>
                  </a:lnTo>
                  <a:lnTo>
                    <a:pt x="1074" y="374"/>
                  </a:lnTo>
                  <a:lnTo>
                    <a:pt x="1075" y="374"/>
                  </a:lnTo>
                  <a:lnTo>
                    <a:pt x="1078" y="374"/>
                  </a:lnTo>
                  <a:lnTo>
                    <a:pt x="1081" y="375"/>
                  </a:lnTo>
                  <a:lnTo>
                    <a:pt x="1084" y="375"/>
                  </a:lnTo>
                  <a:lnTo>
                    <a:pt x="1087" y="375"/>
                  </a:lnTo>
                  <a:lnTo>
                    <a:pt x="1090" y="375"/>
                  </a:lnTo>
                  <a:lnTo>
                    <a:pt x="1091" y="375"/>
                  </a:lnTo>
                  <a:lnTo>
                    <a:pt x="1093" y="375"/>
                  </a:lnTo>
                  <a:lnTo>
                    <a:pt x="1094" y="375"/>
                  </a:lnTo>
                  <a:lnTo>
                    <a:pt x="1094" y="375"/>
                  </a:lnTo>
                  <a:lnTo>
                    <a:pt x="1098" y="376"/>
                  </a:lnTo>
                  <a:lnTo>
                    <a:pt x="1104" y="375"/>
                  </a:lnTo>
                  <a:lnTo>
                    <a:pt x="1111" y="375"/>
                  </a:lnTo>
                  <a:lnTo>
                    <a:pt x="1120" y="375"/>
                  </a:lnTo>
                  <a:lnTo>
                    <a:pt x="1127" y="375"/>
                  </a:lnTo>
                  <a:lnTo>
                    <a:pt x="1134" y="375"/>
                  </a:lnTo>
                  <a:lnTo>
                    <a:pt x="1140" y="374"/>
                  </a:lnTo>
                  <a:lnTo>
                    <a:pt x="1146" y="374"/>
                  </a:lnTo>
                  <a:lnTo>
                    <a:pt x="1150" y="374"/>
                  </a:lnTo>
                  <a:lnTo>
                    <a:pt x="1152" y="374"/>
                  </a:lnTo>
                  <a:lnTo>
                    <a:pt x="1152" y="374"/>
                  </a:lnTo>
                  <a:lnTo>
                    <a:pt x="1156" y="372"/>
                  </a:lnTo>
                  <a:lnTo>
                    <a:pt x="1159" y="372"/>
                  </a:lnTo>
                  <a:lnTo>
                    <a:pt x="1160" y="371"/>
                  </a:lnTo>
                  <a:lnTo>
                    <a:pt x="1163" y="368"/>
                  </a:lnTo>
                  <a:lnTo>
                    <a:pt x="1165" y="366"/>
                  </a:lnTo>
                  <a:lnTo>
                    <a:pt x="1167" y="365"/>
                  </a:lnTo>
                  <a:lnTo>
                    <a:pt x="1172" y="362"/>
                  </a:lnTo>
                  <a:lnTo>
                    <a:pt x="1178" y="361"/>
                  </a:lnTo>
                  <a:lnTo>
                    <a:pt x="1185" y="358"/>
                  </a:lnTo>
                  <a:lnTo>
                    <a:pt x="1193" y="356"/>
                  </a:lnTo>
                  <a:lnTo>
                    <a:pt x="1193" y="356"/>
                  </a:lnTo>
                  <a:lnTo>
                    <a:pt x="1204" y="355"/>
                  </a:lnTo>
                  <a:lnTo>
                    <a:pt x="1211" y="353"/>
                  </a:lnTo>
                  <a:lnTo>
                    <a:pt x="1218" y="353"/>
                  </a:lnTo>
                  <a:lnTo>
                    <a:pt x="1224" y="353"/>
                  </a:lnTo>
                  <a:lnTo>
                    <a:pt x="1229" y="353"/>
                  </a:lnTo>
                  <a:lnTo>
                    <a:pt x="1234" y="353"/>
                  </a:lnTo>
                  <a:lnTo>
                    <a:pt x="1241" y="353"/>
                  </a:lnTo>
                  <a:lnTo>
                    <a:pt x="1248" y="355"/>
                  </a:lnTo>
                  <a:lnTo>
                    <a:pt x="1257" y="355"/>
                  </a:lnTo>
                  <a:lnTo>
                    <a:pt x="1267" y="356"/>
                  </a:lnTo>
                  <a:lnTo>
                    <a:pt x="1267" y="356"/>
                  </a:lnTo>
                  <a:lnTo>
                    <a:pt x="1281" y="356"/>
                  </a:lnTo>
                  <a:lnTo>
                    <a:pt x="1296" y="358"/>
                  </a:lnTo>
                  <a:lnTo>
                    <a:pt x="1312" y="358"/>
                  </a:lnTo>
                  <a:lnTo>
                    <a:pt x="1327" y="359"/>
                  </a:lnTo>
                  <a:lnTo>
                    <a:pt x="1345" y="362"/>
                  </a:lnTo>
                  <a:lnTo>
                    <a:pt x="1359" y="365"/>
                  </a:lnTo>
                  <a:lnTo>
                    <a:pt x="1374" y="368"/>
                  </a:lnTo>
                  <a:lnTo>
                    <a:pt x="1387" y="372"/>
                  </a:lnTo>
                  <a:lnTo>
                    <a:pt x="1397" y="378"/>
                  </a:lnTo>
                  <a:lnTo>
                    <a:pt x="1402" y="384"/>
                  </a:lnTo>
                  <a:lnTo>
                    <a:pt x="1402" y="384"/>
                  </a:lnTo>
                  <a:lnTo>
                    <a:pt x="1404" y="387"/>
                  </a:lnTo>
                  <a:lnTo>
                    <a:pt x="1405" y="389"/>
                  </a:lnTo>
                  <a:lnTo>
                    <a:pt x="1404" y="392"/>
                  </a:lnTo>
                  <a:lnTo>
                    <a:pt x="1402" y="395"/>
                  </a:lnTo>
                  <a:lnTo>
                    <a:pt x="1399" y="398"/>
                  </a:lnTo>
                  <a:lnTo>
                    <a:pt x="1398" y="400"/>
                  </a:lnTo>
                  <a:lnTo>
                    <a:pt x="1395" y="401"/>
                  </a:lnTo>
                  <a:lnTo>
                    <a:pt x="1392" y="402"/>
                  </a:lnTo>
                  <a:lnTo>
                    <a:pt x="1389" y="404"/>
                  </a:lnTo>
                  <a:lnTo>
                    <a:pt x="1388" y="404"/>
                  </a:lnTo>
                  <a:lnTo>
                    <a:pt x="1388" y="404"/>
                  </a:lnTo>
                  <a:lnTo>
                    <a:pt x="1376" y="405"/>
                  </a:lnTo>
                  <a:lnTo>
                    <a:pt x="1366" y="405"/>
                  </a:lnTo>
                  <a:lnTo>
                    <a:pt x="1356" y="405"/>
                  </a:lnTo>
                  <a:lnTo>
                    <a:pt x="1346" y="405"/>
                  </a:lnTo>
                  <a:lnTo>
                    <a:pt x="1338" y="405"/>
                  </a:lnTo>
                  <a:lnTo>
                    <a:pt x="1327" y="407"/>
                  </a:lnTo>
                  <a:lnTo>
                    <a:pt x="1319" y="407"/>
                  </a:lnTo>
                  <a:lnTo>
                    <a:pt x="1309" y="408"/>
                  </a:lnTo>
                  <a:lnTo>
                    <a:pt x="1299" y="411"/>
                  </a:lnTo>
                  <a:lnTo>
                    <a:pt x="1289" y="414"/>
                  </a:lnTo>
                  <a:lnTo>
                    <a:pt x="1289" y="414"/>
                  </a:lnTo>
                  <a:lnTo>
                    <a:pt x="1290" y="418"/>
                  </a:lnTo>
                  <a:lnTo>
                    <a:pt x="1290" y="421"/>
                  </a:lnTo>
                  <a:lnTo>
                    <a:pt x="1290" y="424"/>
                  </a:lnTo>
                  <a:lnTo>
                    <a:pt x="1289" y="426"/>
                  </a:lnTo>
                  <a:lnTo>
                    <a:pt x="1287" y="426"/>
                  </a:lnTo>
                  <a:lnTo>
                    <a:pt x="1286" y="426"/>
                  </a:lnTo>
                  <a:lnTo>
                    <a:pt x="1284" y="427"/>
                  </a:lnTo>
                  <a:lnTo>
                    <a:pt x="1284" y="426"/>
                  </a:lnTo>
                  <a:lnTo>
                    <a:pt x="1287" y="426"/>
                  </a:lnTo>
                  <a:lnTo>
                    <a:pt x="1290" y="426"/>
                  </a:lnTo>
                  <a:lnTo>
                    <a:pt x="1342" y="434"/>
                  </a:lnTo>
                  <a:lnTo>
                    <a:pt x="1342" y="434"/>
                  </a:lnTo>
                  <a:lnTo>
                    <a:pt x="1348" y="437"/>
                  </a:lnTo>
                  <a:lnTo>
                    <a:pt x="1353" y="438"/>
                  </a:lnTo>
                  <a:lnTo>
                    <a:pt x="1361" y="440"/>
                  </a:lnTo>
                  <a:lnTo>
                    <a:pt x="1368" y="441"/>
                  </a:lnTo>
                  <a:lnTo>
                    <a:pt x="1376" y="443"/>
                  </a:lnTo>
                  <a:lnTo>
                    <a:pt x="1384" y="444"/>
                  </a:lnTo>
                  <a:lnTo>
                    <a:pt x="1392" y="446"/>
                  </a:lnTo>
                  <a:lnTo>
                    <a:pt x="1401" y="447"/>
                  </a:lnTo>
                  <a:lnTo>
                    <a:pt x="1411" y="449"/>
                  </a:lnTo>
                  <a:lnTo>
                    <a:pt x="1420" y="450"/>
                  </a:lnTo>
                  <a:lnTo>
                    <a:pt x="1420" y="450"/>
                  </a:lnTo>
                  <a:lnTo>
                    <a:pt x="1436" y="453"/>
                  </a:lnTo>
                  <a:lnTo>
                    <a:pt x="1451" y="454"/>
                  </a:lnTo>
                  <a:lnTo>
                    <a:pt x="1466" y="457"/>
                  </a:lnTo>
                  <a:lnTo>
                    <a:pt x="1479" y="460"/>
                  </a:lnTo>
                  <a:lnTo>
                    <a:pt x="1490" y="464"/>
                  </a:lnTo>
                  <a:lnTo>
                    <a:pt x="1499" y="469"/>
                  </a:lnTo>
                  <a:lnTo>
                    <a:pt x="1505" y="473"/>
                  </a:lnTo>
                  <a:lnTo>
                    <a:pt x="1508" y="480"/>
                  </a:lnTo>
                  <a:lnTo>
                    <a:pt x="1508" y="487"/>
                  </a:lnTo>
                  <a:lnTo>
                    <a:pt x="1503" y="496"/>
                  </a:lnTo>
                  <a:lnTo>
                    <a:pt x="1503" y="496"/>
                  </a:lnTo>
                  <a:lnTo>
                    <a:pt x="1500" y="498"/>
                  </a:lnTo>
                  <a:lnTo>
                    <a:pt x="1496" y="499"/>
                  </a:lnTo>
                  <a:lnTo>
                    <a:pt x="1490" y="500"/>
                  </a:lnTo>
                  <a:lnTo>
                    <a:pt x="1485" y="500"/>
                  </a:lnTo>
                  <a:lnTo>
                    <a:pt x="1477" y="500"/>
                  </a:lnTo>
                  <a:lnTo>
                    <a:pt x="1470" y="500"/>
                  </a:lnTo>
                  <a:lnTo>
                    <a:pt x="1463" y="500"/>
                  </a:lnTo>
                  <a:lnTo>
                    <a:pt x="1456" y="499"/>
                  </a:lnTo>
                  <a:lnTo>
                    <a:pt x="1447" y="499"/>
                  </a:lnTo>
                  <a:lnTo>
                    <a:pt x="1440" y="498"/>
                  </a:lnTo>
                  <a:lnTo>
                    <a:pt x="1440" y="498"/>
                  </a:lnTo>
                  <a:lnTo>
                    <a:pt x="1428" y="496"/>
                  </a:lnTo>
                  <a:lnTo>
                    <a:pt x="1418" y="496"/>
                  </a:lnTo>
                  <a:lnTo>
                    <a:pt x="1407" y="493"/>
                  </a:lnTo>
                  <a:lnTo>
                    <a:pt x="1395" y="492"/>
                  </a:lnTo>
                  <a:lnTo>
                    <a:pt x="1384" y="490"/>
                  </a:lnTo>
                  <a:lnTo>
                    <a:pt x="1374" y="490"/>
                  </a:lnTo>
                  <a:lnTo>
                    <a:pt x="1362" y="489"/>
                  </a:lnTo>
                  <a:lnTo>
                    <a:pt x="1353" y="489"/>
                  </a:lnTo>
                  <a:lnTo>
                    <a:pt x="1343" y="489"/>
                  </a:lnTo>
                  <a:lnTo>
                    <a:pt x="1335" y="489"/>
                  </a:lnTo>
                  <a:lnTo>
                    <a:pt x="1335" y="489"/>
                  </a:lnTo>
                  <a:lnTo>
                    <a:pt x="1336" y="489"/>
                  </a:lnTo>
                  <a:lnTo>
                    <a:pt x="1339" y="490"/>
                  </a:lnTo>
                  <a:lnTo>
                    <a:pt x="1342" y="490"/>
                  </a:lnTo>
                  <a:lnTo>
                    <a:pt x="1346" y="492"/>
                  </a:lnTo>
                  <a:lnTo>
                    <a:pt x="1349" y="493"/>
                  </a:lnTo>
                  <a:lnTo>
                    <a:pt x="1353" y="493"/>
                  </a:lnTo>
                  <a:lnTo>
                    <a:pt x="1356" y="495"/>
                  </a:lnTo>
                  <a:lnTo>
                    <a:pt x="1359" y="495"/>
                  </a:lnTo>
                  <a:lnTo>
                    <a:pt x="1361" y="495"/>
                  </a:lnTo>
                  <a:lnTo>
                    <a:pt x="1361" y="495"/>
                  </a:lnTo>
                  <a:lnTo>
                    <a:pt x="1361" y="495"/>
                  </a:lnTo>
                  <a:lnTo>
                    <a:pt x="1366" y="496"/>
                  </a:lnTo>
                  <a:lnTo>
                    <a:pt x="1371" y="499"/>
                  </a:lnTo>
                  <a:lnTo>
                    <a:pt x="1376" y="500"/>
                  </a:lnTo>
                  <a:lnTo>
                    <a:pt x="1381" y="503"/>
                  </a:lnTo>
                  <a:lnTo>
                    <a:pt x="1387" y="506"/>
                  </a:lnTo>
                  <a:lnTo>
                    <a:pt x="1391" y="508"/>
                  </a:lnTo>
                  <a:lnTo>
                    <a:pt x="1395" y="511"/>
                  </a:lnTo>
                  <a:lnTo>
                    <a:pt x="1401" y="513"/>
                  </a:lnTo>
                  <a:lnTo>
                    <a:pt x="1405" y="515"/>
                  </a:lnTo>
                  <a:lnTo>
                    <a:pt x="1410" y="518"/>
                  </a:lnTo>
                  <a:lnTo>
                    <a:pt x="1410" y="518"/>
                  </a:lnTo>
                  <a:lnTo>
                    <a:pt x="1420" y="521"/>
                  </a:lnTo>
                  <a:lnTo>
                    <a:pt x="1428" y="525"/>
                  </a:lnTo>
                  <a:lnTo>
                    <a:pt x="1437" y="528"/>
                  </a:lnTo>
                  <a:lnTo>
                    <a:pt x="1446" y="532"/>
                  </a:lnTo>
                  <a:lnTo>
                    <a:pt x="1456" y="535"/>
                  </a:lnTo>
                  <a:lnTo>
                    <a:pt x="1464" y="539"/>
                  </a:lnTo>
                  <a:lnTo>
                    <a:pt x="1473" y="544"/>
                  </a:lnTo>
                  <a:lnTo>
                    <a:pt x="1482" y="548"/>
                  </a:lnTo>
                  <a:lnTo>
                    <a:pt x="1490" y="552"/>
                  </a:lnTo>
                  <a:lnTo>
                    <a:pt x="1499" y="557"/>
                  </a:lnTo>
                  <a:lnTo>
                    <a:pt x="1499" y="557"/>
                  </a:lnTo>
                  <a:lnTo>
                    <a:pt x="1506" y="561"/>
                  </a:lnTo>
                  <a:lnTo>
                    <a:pt x="1510" y="567"/>
                  </a:lnTo>
                  <a:lnTo>
                    <a:pt x="1513" y="571"/>
                  </a:lnTo>
                  <a:lnTo>
                    <a:pt x="1513" y="575"/>
                  </a:lnTo>
                  <a:lnTo>
                    <a:pt x="1513" y="580"/>
                  </a:lnTo>
                  <a:lnTo>
                    <a:pt x="1512" y="584"/>
                  </a:lnTo>
                  <a:lnTo>
                    <a:pt x="1510" y="587"/>
                  </a:lnTo>
                  <a:lnTo>
                    <a:pt x="1509" y="590"/>
                  </a:lnTo>
                  <a:lnTo>
                    <a:pt x="1506" y="593"/>
                  </a:lnTo>
                  <a:lnTo>
                    <a:pt x="1506" y="593"/>
                  </a:lnTo>
                  <a:lnTo>
                    <a:pt x="1506" y="593"/>
                  </a:lnTo>
                  <a:lnTo>
                    <a:pt x="1503" y="594"/>
                  </a:lnTo>
                  <a:lnTo>
                    <a:pt x="1497" y="594"/>
                  </a:lnTo>
                  <a:lnTo>
                    <a:pt x="1490" y="593"/>
                  </a:lnTo>
                  <a:lnTo>
                    <a:pt x="1482" y="590"/>
                  </a:lnTo>
                  <a:lnTo>
                    <a:pt x="1473" y="587"/>
                  </a:lnTo>
                  <a:lnTo>
                    <a:pt x="1463" y="584"/>
                  </a:lnTo>
                  <a:lnTo>
                    <a:pt x="1451" y="581"/>
                  </a:lnTo>
                  <a:lnTo>
                    <a:pt x="1441" y="577"/>
                  </a:lnTo>
                  <a:lnTo>
                    <a:pt x="1431" y="574"/>
                  </a:lnTo>
                  <a:lnTo>
                    <a:pt x="1421" y="571"/>
                  </a:lnTo>
                  <a:lnTo>
                    <a:pt x="1421" y="571"/>
                  </a:lnTo>
                  <a:lnTo>
                    <a:pt x="1411" y="568"/>
                  </a:lnTo>
                  <a:lnTo>
                    <a:pt x="1399" y="564"/>
                  </a:lnTo>
                  <a:lnTo>
                    <a:pt x="1389" y="561"/>
                  </a:lnTo>
                  <a:lnTo>
                    <a:pt x="1378" y="557"/>
                  </a:lnTo>
                  <a:lnTo>
                    <a:pt x="1368" y="554"/>
                  </a:lnTo>
                  <a:lnTo>
                    <a:pt x="1358" y="549"/>
                  </a:lnTo>
                  <a:lnTo>
                    <a:pt x="1348" y="547"/>
                  </a:lnTo>
                  <a:lnTo>
                    <a:pt x="1338" y="544"/>
                  </a:lnTo>
                  <a:lnTo>
                    <a:pt x="1329" y="541"/>
                  </a:lnTo>
                  <a:lnTo>
                    <a:pt x="1320" y="539"/>
                  </a:lnTo>
                  <a:lnTo>
                    <a:pt x="1320" y="539"/>
                  </a:lnTo>
                  <a:lnTo>
                    <a:pt x="1322" y="539"/>
                  </a:lnTo>
                  <a:lnTo>
                    <a:pt x="1326" y="542"/>
                  </a:lnTo>
                  <a:lnTo>
                    <a:pt x="1330" y="545"/>
                  </a:lnTo>
                  <a:lnTo>
                    <a:pt x="1336" y="549"/>
                  </a:lnTo>
                  <a:lnTo>
                    <a:pt x="1343" y="554"/>
                  </a:lnTo>
                  <a:lnTo>
                    <a:pt x="1352" y="560"/>
                  </a:lnTo>
                  <a:lnTo>
                    <a:pt x="1361" y="565"/>
                  </a:lnTo>
                  <a:lnTo>
                    <a:pt x="1369" y="571"/>
                  </a:lnTo>
                  <a:lnTo>
                    <a:pt x="1379" y="577"/>
                  </a:lnTo>
                  <a:lnTo>
                    <a:pt x="1389" y="584"/>
                  </a:lnTo>
                  <a:lnTo>
                    <a:pt x="1389" y="584"/>
                  </a:lnTo>
                  <a:lnTo>
                    <a:pt x="1402" y="593"/>
                  </a:lnTo>
                  <a:lnTo>
                    <a:pt x="1415" y="600"/>
                  </a:lnTo>
                  <a:lnTo>
                    <a:pt x="1428" y="609"/>
                  </a:lnTo>
                  <a:lnTo>
                    <a:pt x="1438" y="616"/>
                  </a:lnTo>
                  <a:lnTo>
                    <a:pt x="1448" y="623"/>
                  </a:lnTo>
                  <a:lnTo>
                    <a:pt x="1456" y="630"/>
                  </a:lnTo>
                  <a:lnTo>
                    <a:pt x="1461" y="636"/>
                  </a:lnTo>
                  <a:lnTo>
                    <a:pt x="1464" y="643"/>
                  </a:lnTo>
                  <a:lnTo>
                    <a:pt x="1466" y="649"/>
                  </a:lnTo>
                  <a:lnTo>
                    <a:pt x="1463" y="653"/>
                  </a:lnTo>
                  <a:lnTo>
                    <a:pt x="1463" y="653"/>
                  </a:lnTo>
                  <a:lnTo>
                    <a:pt x="1460" y="658"/>
                  </a:lnTo>
                  <a:lnTo>
                    <a:pt x="1456" y="659"/>
                  </a:lnTo>
                  <a:lnTo>
                    <a:pt x="1451" y="660"/>
                  </a:lnTo>
                  <a:lnTo>
                    <a:pt x="1447" y="660"/>
                  </a:lnTo>
                  <a:lnTo>
                    <a:pt x="1443" y="659"/>
                  </a:lnTo>
                  <a:lnTo>
                    <a:pt x="1437" y="658"/>
                  </a:lnTo>
                  <a:lnTo>
                    <a:pt x="1430" y="655"/>
                  </a:lnTo>
                  <a:lnTo>
                    <a:pt x="1423" y="652"/>
                  </a:lnTo>
                  <a:lnTo>
                    <a:pt x="1414" y="647"/>
                  </a:lnTo>
                  <a:lnTo>
                    <a:pt x="1405" y="643"/>
                  </a:lnTo>
                  <a:lnTo>
                    <a:pt x="1405" y="643"/>
                  </a:lnTo>
                  <a:lnTo>
                    <a:pt x="1392" y="636"/>
                  </a:lnTo>
                  <a:lnTo>
                    <a:pt x="1379" y="630"/>
                  </a:lnTo>
                  <a:lnTo>
                    <a:pt x="1366" y="624"/>
                  </a:lnTo>
                  <a:lnTo>
                    <a:pt x="1353" y="617"/>
                  </a:lnTo>
                  <a:lnTo>
                    <a:pt x="1340" y="611"/>
                  </a:lnTo>
                  <a:lnTo>
                    <a:pt x="1327" y="604"/>
                  </a:lnTo>
                  <a:lnTo>
                    <a:pt x="1316" y="598"/>
                  </a:lnTo>
                  <a:lnTo>
                    <a:pt x="1306" y="593"/>
                  </a:lnTo>
                  <a:lnTo>
                    <a:pt x="1296" y="588"/>
                  </a:lnTo>
                  <a:lnTo>
                    <a:pt x="1287" y="584"/>
                  </a:lnTo>
                  <a:lnTo>
                    <a:pt x="1287" y="584"/>
                  </a:lnTo>
                  <a:lnTo>
                    <a:pt x="1290" y="586"/>
                  </a:lnTo>
                  <a:lnTo>
                    <a:pt x="1293" y="587"/>
                  </a:lnTo>
                  <a:lnTo>
                    <a:pt x="1296" y="590"/>
                  </a:lnTo>
                  <a:lnTo>
                    <a:pt x="1300" y="593"/>
                  </a:lnTo>
                  <a:lnTo>
                    <a:pt x="1304" y="597"/>
                  </a:lnTo>
                  <a:lnTo>
                    <a:pt x="1309" y="600"/>
                  </a:lnTo>
                  <a:lnTo>
                    <a:pt x="1314" y="604"/>
                  </a:lnTo>
                  <a:lnTo>
                    <a:pt x="1320" y="609"/>
                  </a:lnTo>
                  <a:lnTo>
                    <a:pt x="1326" y="614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42" y="626"/>
                  </a:lnTo>
                  <a:lnTo>
                    <a:pt x="1352" y="635"/>
                  </a:lnTo>
                  <a:lnTo>
                    <a:pt x="1362" y="642"/>
                  </a:lnTo>
                  <a:lnTo>
                    <a:pt x="1371" y="649"/>
                  </a:lnTo>
                  <a:lnTo>
                    <a:pt x="1379" y="656"/>
                  </a:lnTo>
                  <a:lnTo>
                    <a:pt x="1385" y="663"/>
                  </a:lnTo>
                  <a:lnTo>
                    <a:pt x="1391" y="671"/>
                  </a:lnTo>
                  <a:lnTo>
                    <a:pt x="1394" y="678"/>
                  </a:lnTo>
                  <a:lnTo>
                    <a:pt x="1395" y="684"/>
                  </a:lnTo>
                  <a:lnTo>
                    <a:pt x="1394" y="689"/>
                  </a:lnTo>
                  <a:lnTo>
                    <a:pt x="1394" y="689"/>
                  </a:lnTo>
                  <a:lnTo>
                    <a:pt x="1389" y="695"/>
                  </a:lnTo>
                  <a:lnTo>
                    <a:pt x="1381" y="696"/>
                  </a:lnTo>
                  <a:lnTo>
                    <a:pt x="1372" y="694"/>
                  </a:lnTo>
                  <a:lnTo>
                    <a:pt x="1361" y="689"/>
                  </a:lnTo>
                  <a:lnTo>
                    <a:pt x="1349" y="684"/>
                  </a:lnTo>
                  <a:lnTo>
                    <a:pt x="1336" y="675"/>
                  </a:lnTo>
                  <a:lnTo>
                    <a:pt x="1325" y="668"/>
                  </a:lnTo>
                  <a:lnTo>
                    <a:pt x="1312" y="659"/>
                  </a:lnTo>
                  <a:lnTo>
                    <a:pt x="1300" y="652"/>
                  </a:lnTo>
                  <a:lnTo>
                    <a:pt x="1290" y="647"/>
                  </a:lnTo>
                  <a:lnTo>
                    <a:pt x="1290" y="647"/>
                  </a:lnTo>
                  <a:lnTo>
                    <a:pt x="1286" y="646"/>
                  </a:lnTo>
                  <a:lnTo>
                    <a:pt x="1278" y="642"/>
                  </a:lnTo>
                  <a:lnTo>
                    <a:pt x="1271" y="637"/>
                  </a:lnTo>
                  <a:lnTo>
                    <a:pt x="1261" y="633"/>
                  </a:lnTo>
                  <a:lnTo>
                    <a:pt x="1251" y="629"/>
                  </a:lnTo>
                  <a:lnTo>
                    <a:pt x="1242" y="623"/>
                  </a:lnTo>
                  <a:lnTo>
                    <a:pt x="1232" y="619"/>
                  </a:lnTo>
                  <a:lnTo>
                    <a:pt x="1224" y="614"/>
                  </a:lnTo>
                  <a:lnTo>
                    <a:pt x="1218" y="611"/>
                  </a:lnTo>
                  <a:lnTo>
                    <a:pt x="1214" y="609"/>
                  </a:lnTo>
                  <a:lnTo>
                    <a:pt x="1214" y="609"/>
                  </a:lnTo>
                  <a:lnTo>
                    <a:pt x="1196" y="601"/>
                  </a:lnTo>
                  <a:lnTo>
                    <a:pt x="1182" y="596"/>
                  </a:lnTo>
                  <a:lnTo>
                    <a:pt x="1169" y="588"/>
                  </a:lnTo>
                  <a:lnTo>
                    <a:pt x="1159" y="583"/>
                  </a:lnTo>
                  <a:lnTo>
                    <a:pt x="1149" y="577"/>
                  </a:lnTo>
                  <a:lnTo>
                    <a:pt x="1142" y="570"/>
                  </a:lnTo>
                  <a:lnTo>
                    <a:pt x="1133" y="564"/>
                  </a:lnTo>
                  <a:lnTo>
                    <a:pt x="1126" y="557"/>
                  </a:lnTo>
                  <a:lnTo>
                    <a:pt x="1117" y="548"/>
                  </a:lnTo>
                  <a:lnTo>
                    <a:pt x="1108" y="539"/>
                  </a:lnTo>
                  <a:lnTo>
                    <a:pt x="1108" y="539"/>
                  </a:lnTo>
                  <a:lnTo>
                    <a:pt x="1101" y="535"/>
                  </a:lnTo>
                  <a:lnTo>
                    <a:pt x="1091" y="532"/>
                  </a:lnTo>
                  <a:lnTo>
                    <a:pt x="1078" y="529"/>
                  </a:lnTo>
                  <a:lnTo>
                    <a:pt x="1062" y="526"/>
                  </a:lnTo>
                  <a:lnTo>
                    <a:pt x="1045" y="525"/>
                  </a:lnTo>
                  <a:lnTo>
                    <a:pt x="1026" y="522"/>
                  </a:lnTo>
                  <a:lnTo>
                    <a:pt x="1006" y="521"/>
                  </a:lnTo>
                  <a:lnTo>
                    <a:pt x="987" y="521"/>
                  </a:lnTo>
                  <a:lnTo>
                    <a:pt x="969" y="519"/>
                  </a:lnTo>
                  <a:lnTo>
                    <a:pt x="951" y="519"/>
                  </a:lnTo>
                  <a:lnTo>
                    <a:pt x="951" y="519"/>
                  </a:lnTo>
                  <a:lnTo>
                    <a:pt x="947" y="519"/>
                  </a:lnTo>
                  <a:lnTo>
                    <a:pt x="943" y="519"/>
                  </a:lnTo>
                  <a:lnTo>
                    <a:pt x="935" y="519"/>
                  </a:lnTo>
                  <a:lnTo>
                    <a:pt x="928" y="519"/>
                  </a:lnTo>
                  <a:lnTo>
                    <a:pt x="920" y="519"/>
                  </a:lnTo>
                  <a:lnTo>
                    <a:pt x="912" y="519"/>
                  </a:lnTo>
                  <a:lnTo>
                    <a:pt x="904" y="519"/>
                  </a:lnTo>
                  <a:lnTo>
                    <a:pt x="897" y="519"/>
                  </a:lnTo>
                  <a:lnTo>
                    <a:pt x="891" y="519"/>
                  </a:lnTo>
                  <a:lnTo>
                    <a:pt x="885" y="519"/>
                  </a:lnTo>
                  <a:lnTo>
                    <a:pt x="885" y="519"/>
                  </a:lnTo>
                  <a:lnTo>
                    <a:pt x="878" y="519"/>
                  </a:lnTo>
                  <a:lnTo>
                    <a:pt x="871" y="519"/>
                  </a:lnTo>
                  <a:lnTo>
                    <a:pt x="862" y="519"/>
                  </a:lnTo>
                  <a:lnTo>
                    <a:pt x="855" y="519"/>
                  </a:lnTo>
                  <a:lnTo>
                    <a:pt x="848" y="519"/>
                  </a:lnTo>
                  <a:lnTo>
                    <a:pt x="842" y="519"/>
                  </a:lnTo>
                  <a:lnTo>
                    <a:pt x="835" y="521"/>
                  </a:lnTo>
                  <a:lnTo>
                    <a:pt x="826" y="519"/>
                  </a:lnTo>
                  <a:lnTo>
                    <a:pt x="819" y="519"/>
                  </a:lnTo>
                  <a:lnTo>
                    <a:pt x="810" y="519"/>
                  </a:lnTo>
                  <a:lnTo>
                    <a:pt x="810" y="519"/>
                  </a:lnTo>
                  <a:lnTo>
                    <a:pt x="801" y="518"/>
                  </a:lnTo>
                  <a:lnTo>
                    <a:pt x="790" y="516"/>
                  </a:lnTo>
                  <a:lnTo>
                    <a:pt x="777" y="515"/>
                  </a:lnTo>
                  <a:lnTo>
                    <a:pt x="763" y="513"/>
                  </a:lnTo>
                  <a:lnTo>
                    <a:pt x="748" y="512"/>
                  </a:lnTo>
                  <a:lnTo>
                    <a:pt x="732" y="509"/>
                  </a:lnTo>
                  <a:lnTo>
                    <a:pt x="718" y="508"/>
                  </a:lnTo>
                  <a:lnTo>
                    <a:pt x="702" y="506"/>
                  </a:lnTo>
                  <a:lnTo>
                    <a:pt x="688" y="506"/>
                  </a:lnTo>
                  <a:lnTo>
                    <a:pt x="673" y="505"/>
                  </a:lnTo>
                  <a:lnTo>
                    <a:pt x="673" y="505"/>
                  </a:lnTo>
                  <a:lnTo>
                    <a:pt x="666" y="505"/>
                  </a:lnTo>
                  <a:lnTo>
                    <a:pt x="659" y="505"/>
                  </a:lnTo>
                  <a:lnTo>
                    <a:pt x="653" y="503"/>
                  </a:lnTo>
                  <a:lnTo>
                    <a:pt x="647" y="503"/>
                  </a:lnTo>
                  <a:lnTo>
                    <a:pt x="642" y="502"/>
                  </a:lnTo>
                  <a:lnTo>
                    <a:pt x="636" y="500"/>
                  </a:lnTo>
                  <a:lnTo>
                    <a:pt x="630" y="498"/>
                  </a:lnTo>
                  <a:lnTo>
                    <a:pt x="623" y="496"/>
                  </a:lnTo>
                  <a:lnTo>
                    <a:pt x="614" y="493"/>
                  </a:lnTo>
                  <a:lnTo>
                    <a:pt x="604" y="490"/>
                  </a:lnTo>
                  <a:lnTo>
                    <a:pt x="604" y="490"/>
                  </a:lnTo>
                  <a:lnTo>
                    <a:pt x="590" y="486"/>
                  </a:lnTo>
                  <a:lnTo>
                    <a:pt x="577" y="480"/>
                  </a:lnTo>
                  <a:lnTo>
                    <a:pt x="564" y="475"/>
                  </a:lnTo>
                  <a:lnTo>
                    <a:pt x="551" y="467"/>
                  </a:lnTo>
                  <a:lnTo>
                    <a:pt x="538" y="460"/>
                  </a:lnTo>
                  <a:lnTo>
                    <a:pt x="523" y="453"/>
                  </a:lnTo>
                  <a:lnTo>
                    <a:pt x="510" y="446"/>
                  </a:lnTo>
                  <a:lnTo>
                    <a:pt x="497" y="438"/>
                  </a:lnTo>
                  <a:lnTo>
                    <a:pt x="483" y="431"/>
                  </a:lnTo>
                  <a:lnTo>
                    <a:pt x="467" y="424"/>
                  </a:lnTo>
                  <a:lnTo>
                    <a:pt x="467" y="424"/>
                  </a:lnTo>
                  <a:lnTo>
                    <a:pt x="464" y="424"/>
                  </a:lnTo>
                  <a:lnTo>
                    <a:pt x="460" y="423"/>
                  </a:lnTo>
                  <a:lnTo>
                    <a:pt x="454" y="421"/>
                  </a:lnTo>
                  <a:lnTo>
                    <a:pt x="448" y="421"/>
                  </a:lnTo>
                  <a:lnTo>
                    <a:pt x="443" y="420"/>
                  </a:lnTo>
                  <a:lnTo>
                    <a:pt x="435" y="420"/>
                  </a:lnTo>
                  <a:lnTo>
                    <a:pt x="430" y="418"/>
                  </a:lnTo>
                  <a:lnTo>
                    <a:pt x="424" y="418"/>
                  </a:lnTo>
                  <a:lnTo>
                    <a:pt x="420" y="418"/>
                  </a:lnTo>
                  <a:lnTo>
                    <a:pt x="415" y="417"/>
                  </a:lnTo>
                  <a:lnTo>
                    <a:pt x="415" y="417"/>
                  </a:lnTo>
                  <a:lnTo>
                    <a:pt x="397" y="415"/>
                  </a:lnTo>
                  <a:lnTo>
                    <a:pt x="378" y="414"/>
                  </a:lnTo>
                  <a:lnTo>
                    <a:pt x="361" y="413"/>
                  </a:lnTo>
                  <a:lnTo>
                    <a:pt x="342" y="410"/>
                  </a:lnTo>
                  <a:lnTo>
                    <a:pt x="324" y="407"/>
                  </a:lnTo>
                  <a:lnTo>
                    <a:pt x="309" y="404"/>
                  </a:lnTo>
                  <a:lnTo>
                    <a:pt x="291" y="401"/>
                  </a:lnTo>
                  <a:lnTo>
                    <a:pt x="276" y="397"/>
                  </a:lnTo>
                  <a:lnTo>
                    <a:pt x="260" y="391"/>
                  </a:lnTo>
                  <a:lnTo>
                    <a:pt x="242" y="384"/>
                  </a:lnTo>
                  <a:lnTo>
                    <a:pt x="242" y="384"/>
                  </a:lnTo>
                  <a:lnTo>
                    <a:pt x="232" y="379"/>
                  </a:lnTo>
                  <a:lnTo>
                    <a:pt x="222" y="375"/>
                  </a:lnTo>
                  <a:lnTo>
                    <a:pt x="212" y="371"/>
                  </a:lnTo>
                  <a:lnTo>
                    <a:pt x="202" y="366"/>
                  </a:lnTo>
                  <a:lnTo>
                    <a:pt x="190" y="362"/>
                  </a:lnTo>
                  <a:lnTo>
                    <a:pt x="180" y="356"/>
                  </a:lnTo>
                  <a:lnTo>
                    <a:pt x="170" y="352"/>
                  </a:lnTo>
                  <a:lnTo>
                    <a:pt x="159" y="346"/>
                  </a:lnTo>
                  <a:lnTo>
                    <a:pt x="149" y="342"/>
                  </a:lnTo>
                  <a:lnTo>
                    <a:pt x="139" y="336"/>
                  </a:lnTo>
                </a:path>
              </a:pathLst>
            </a:custGeom>
            <a:noFill/>
            <a:ln w="6350">
              <a:solidFill>
                <a:srgbClr val="0019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10" name="Freeform 54">
              <a:extLst>
                <a:ext uri="{FF2B5EF4-FFF2-40B4-BE49-F238E27FC236}">
                  <a16:creationId xmlns:a16="http://schemas.microsoft.com/office/drawing/2014/main" id="{75FC6390-0556-1726-E52C-704A9F7A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1774"/>
              <a:ext cx="157" cy="125"/>
            </a:xfrm>
            <a:custGeom>
              <a:avLst/>
              <a:gdLst>
                <a:gd name="T0" fmla="*/ 310 w 314"/>
                <a:gd name="T1" fmla="*/ 0 h 251"/>
                <a:gd name="T2" fmla="*/ 310 w 314"/>
                <a:gd name="T3" fmla="*/ 13 h 251"/>
                <a:gd name="T4" fmla="*/ 311 w 314"/>
                <a:gd name="T5" fmla="*/ 26 h 251"/>
                <a:gd name="T6" fmla="*/ 311 w 314"/>
                <a:gd name="T7" fmla="*/ 39 h 251"/>
                <a:gd name="T8" fmla="*/ 313 w 314"/>
                <a:gd name="T9" fmla="*/ 50 h 251"/>
                <a:gd name="T10" fmla="*/ 314 w 314"/>
                <a:gd name="T11" fmla="*/ 62 h 251"/>
                <a:gd name="T12" fmla="*/ 314 w 314"/>
                <a:gd name="T13" fmla="*/ 75 h 251"/>
                <a:gd name="T14" fmla="*/ 314 w 314"/>
                <a:gd name="T15" fmla="*/ 86 h 251"/>
                <a:gd name="T16" fmla="*/ 313 w 314"/>
                <a:gd name="T17" fmla="*/ 98 h 251"/>
                <a:gd name="T18" fmla="*/ 310 w 314"/>
                <a:gd name="T19" fmla="*/ 111 h 251"/>
                <a:gd name="T20" fmla="*/ 306 w 314"/>
                <a:gd name="T21" fmla="*/ 124 h 251"/>
                <a:gd name="T22" fmla="*/ 306 w 314"/>
                <a:gd name="T23" fmla="*/ 124 h 251"/>
                <a:gd name="T24" fmla="*/ 298 w 314"/>
                <a:gd name="T25" fmla="*/ 137 h 251"/>
                <a:gd name="T26" fmla="*/ 291 w 314"/>
                <a:gd name="T27" fmla="*/ 150 h 251"/>
                <a:gd name="T28" fmla="*/ 283 w 314"/>
                <a:gd name="T29" fmla="*/ 160 h 251"/>
                <a:gd name="T30" fmla="*/ 272 w 314"/>
                <a:gd name="T31" fmla="*/ 170 h 251"/>
                <a:gd name="T32" fmla="*/ 262 w 314"/>
                <a:gd name="T33" fmla="*/ 178 h 251"/>
                <a:gd name="T34" fmla="*/ 251 w 314"/>
                <a:gd name="T35" fmla="*/ 186 h 251"/>
                <a:gd name="T36" fmla="*/ 238 w 314"/>
                <a:gd name="T37" fmla="*/ 193 h 251"/>
                <a:gd name="T38" fmla="*/ 225 w 314"/>
                <a:gd name="T39" fmla="*/ 199 h 251"/>
                <a:gd name="T40" fmla="*/ 210 w 314"/>
                <a:gd name="T41" fmla="*/ 203 h 251"/>
                <a:gd name="T42" fmla="*/ 196 w 314"/>
                <a:gd name="T43" fmla="*/ 209 h 251"/>
                <a:gd name="T44" fmla="*/ 196 w 314"/>
                <a:gd name="T45" fmla="*/ 209 h 251"/>
                <a:gd name="T46" fmla="*/ 180 w 314"/>
                <a:gd name="T47" fmla="*/ 213 h 251"/>
                <a:gd name="T48" fmla="*/ 166 w 314"/>
                <a:gd name="T49" fmla="*/ 217 h 251"/>
                <a:gd name="T50" fmla="*/ 151 w 314"/>
                <a:gd name="T51" fmla="*/ 222 h 251"/>
                <a:gd name="T52" fmla="*/ 136 w 314"/>
                <a:gd name="T53" fmla="*/ 225 h 251"/>
                <a:gd name="T54" fmla="*/ 121 w 314"/>
                <a:gd name="T55" fmla="*/ 227 h 251"/>
                <a:gd name="T56" fmla="*/ 105 w 314"/>
                <a:gd name="T57" fmla="*/ 230 h 251"/>
                <a:gd name="T58" fmla="*/ 89 w 314"/>
                <a:gd name="T59" fmla="*/ 233 h 251"/>
                <a:gd name="T60" fmla="*/ 75 w 314"/>
                <a:gd name="T61" fmla="*/ 235 h 251"/>
                <a:gd name="T62" fmla="*/ 59 w 314"/>
                <a:gd name="T63" fmla="*/ 236 h 251"/>
                <a:gd name="T64" fmla="*/ 43 w 314"/>
                <a:gd name="T65" fmla="*/ 236 h 251"/>
                <a:gd name="T66" fmla="*/ 43 w 314"/>
                <a:gd name="T67" fmla="*/ 236 h 251"/>
                <a:gd name="T68" fmla="*/ 40 w 314"/>
                <a:gd name="T69" fmla="*/ 238 h 251"/>
                <a:gd name="T70" fmla="*/ 36 w 314"/>
                <a:gd name="T71" fmla="*/ 238 h 251"/>
                <a:gd name="T72" fmla="*/ 33 w 314"/>
                <a:gd name="T73" fmla="*/ 239 h 251"/>
                <a:gd name="T74" fmla="*/ 29 w 314"/>
                <a:gd name="T75" fmla="*/ 239 h 251"/>
                <a:gd name="T76" fmla="*/ 26 w 314"/>
                <a:gd name="T77" fmla="*/ 240 h 251"/>
                <a:gd name="T78" fmla="*/ 22 w 314"/>
                <a:gd name="T79" fmla="*/ 242 h 251"/>
                <a:gd name="T80" fmla="*/ 19 w 314"/>
                <a:gd name="T81" fmla="*/ 243 h 251"/>
                <a:gd name="T82" fmla="*/ 16 w 314"/>
                <a:gd name="T83" fmla="*/ 245 h 251"/>
                <a:gd name="T84" fmla="*/ 12 w 314"/>
                <a:gd name="T85" fmla="*/ 248 h 251"/>
                <a:gd name="T86" fmla="*/ 9 w 314"/>
                <a:gd name="T87" fmla="*/ 249 h 251"/>
                <a:gd name="T88" fmla="*/ 9 w 314"/>
                <a:gd name="T89" fmla="*/ 249 h 251"/>
                <a:gd name="T90" fmla="*/ 9 w 314"/>
                <a:gd name="T91" fmla="*/ 249 h 251"/>
                <a:gd name="T92" fmla="*/ 7 w 314"/>
                <a:gd name="T93" fmla="*/ 249 h 251"/>
                <a:gd name="T94" fmla="*/ 6 w 314"/>
                <a:gd name="T95" fmla="*/ 251 h 251"/>
                <a:gd name="T96" fmla="*/ 6 w 314"/>
                <a:gd name="T97" fmla="*/ 251 h 251"/>
                <a:gd name="T98" fmla="*/ 4 w 314"/>
                <a:gd name="T99" fmla="*/ 251 h 251"/>
                <a:gd name="T100" fmla="*/ 4 w 314"/>
                <a:gd name="T101" fmla="*/ 251 h 251"/>
                <a:gd name="T102" fmla="*/ 3 w 314"/>
                <a:gd name="T103" fmla="*/ 251 h 251"/>
                <a:gd name="T104" fmla="*/ 2 w 314"/>
                <a:gd name="T105" fmla="*/ 251 h 251"/>
                <a:gd name="T106" fmla="*/ 2 w 314"/>
                <a:gd name="T107" fmla="*/ 251 h 251"/>
                <a:gd name="T108" fmla="*/ 0 w 314"/>
                <a:gd name="T109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" h="251">
                  <a:moveTo>
                    <a:pt x="310" y="0"/>
                  </a:moveTo>
                  <a:lnTo>
                    <a:pt x="310" y="13"/>
                  </a:lnTo>
                  <a:lnTo>
                    <a:pt x="311" y="26"/>
                  </a:lnTo>
                  <a:lnTo>
                    <a:pt x="311" y="39"/>
                  </a:lnTo>
                  <a:lnTo>
                    <a:pt x="313" y="50"/>
                  </a:lnTo>
                  <a:lnTo>
                    <a:pt x="314" y="62"/>
                  </a:lnTo>
                  <a:lnTo>
                    <a:pt x="314" y="75"/>
                  </a:lnTo>
                  <a:lnTo>
                    <a:pt x="314" y="86"/>
                  </a:lnTo>
                  <a:lnTo>
                    <a:pt x="313" y="98"/>
                  </a:lnTo>
                  <a:lnTo>
                    <a:pt x="310" y="111"/>
                  </a:lnTo>
                  <a:lnTo>
                    <a:pt x="306" y="124"/>
                  </a:lnTo>
                  <a:lnTo>
                    <a:pt x="306" y="124"/>
                  </a:lnTo>
                  <a:lnTo>
                    <a:pt x="298" y="137"/>
                  </a:lnTo>
                  <a:lnTo>
                    <a:pt x="291" y="150"/>
                  </a:lnTo>
                  <a:lnTo>
                    <a:pt x="283" y="160"/>
                  </a:lnTo>
                  <a:lnTo>
                    <a:pt x="272" y="170"/>
                  </a:lnTo>
                  <a:lnTo>
                    <a:pt x="262" y="178"/>
                  </a:lnTo>
                  <a:lnTo>
                    <a:pt x="251" y="186"/>
                  </a:lnTo>
                  <a:lnTo>
                    <a:pt x="238" y="193"/>
                  </a:lnTo>
                  <a:lnTo>
                    <a:pt x="225" y="199"/>
                  </a:lnTo>
                  <a:lnTo>
                    <a:pt x="210" y="203"/>
                  </a:lnTo>
                  <a:lnTo>
                    <a:pt x="196" y="209"/>
                  </a:lnTo>
                  <a:lnTo>
                    <a:pt x="196" y="209"/>
                  </a:lnTo>
                  <a:lnTo>
                    <a:pt x="180" y="213"/>
                  </a:lnTo>
                  <a:lnTo>
                    <a:pt x="166" y="217"/>
                  </a:lnTo>
                  <a:lnTo>
                    <a:pt x="151" y="222"/>
                  </a:lnTo>
                  <a:lnTo>
                    <a:pt x="136" y="225"/>
                  </a:lnTo>
                  <a:lnTo>
                    <a:pt x="121" y="227"/>
                  </a:lnTo>
                  <a:lnTo>
                    <a:pt x="105" y="230"/>
                  </a:lnTo>
                  <a:lnTo>
                    <a:pt x="89" y="233"/>
                  </a:lnTo>
                  <a:lnTo>
                    <a:pt x="75" y="235"/>
                  </a:lnTo>
                  <a:lnTo>
                    <a:pt x="59" y="236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0" y="238"/>
                  </a:lnTo>
                  <a:lnTo>
                    <a:pt x="36" y="238"/>
                  </a:lnTo>
                  <a:lnTo>
                    <a:pt x="33" y="239"/>
                  </a:lnTo>
                  <a:lnTo>
                    <a:pt x="29" y="239"/>
                  </a:lnTo>
                  <a:lnTo>
                    <a:pt x="26" y="240"/>
                  </a:lnTo>
                  <a:lnTo>
                    <a:pt x="22" y="242"/>
                  </a:lnTo>
                  <a:lnTo>
                    <a:pt x="19" y="243"/>
                  </a:lnTo>
                  <a:lnTo>
                    <a:pt x="16" y="245"/>
                  </a:lnTo>
                  <a:lnTo>
                    <a:pt x="12" y="248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7" y="249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3" y="251"/>
                  </a:lnTo>
                  <a:lnTo>
                    <a:pt x="2" y="251"/>
                  </a:lnTo>
                  <a:lnTo>
                    <a:pt x="2" y="251"/>
                  </a:lnTo>
                  <a:lnTo>
                    <a:pt x="0" y="251"/>
                  </a:lnTo>
                </a:path>
              </a:pathLst>
            </a:custGeom>
            <a:noFill/>
            <a:ln w="6350">
              <a:solidFill>
                <a:srgbClr val="0019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11" name="Freeform 55">
              <a:extLst>
                <a:ext uri="{FF2B5EF4-FFF2-40B4-BE49-F238E27FC236}">
                  <a16:creationId xmlns:a16="http://schemas.microsoft.com/office/drawing/2014/main" id="{3634535C-2A3E-E393-7C30-2C2C01E6F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777"/>
              <a:ext cx="159" cy="127"/>
            </a:xfrm>
            <a:custGeom>
              <a:avLst/>
              <a:gdLst>
                <a:gd name="T0" fmla="*/ 5 w 317"/>
                <a:gd name="T1" fmla="*/ 0 h 254"/>
                <a:gd name="T2" fmla="*/ 5 w 317"/>
                <a:gd name="T3" fmla="*/ 13 h 254"/>
                <a:gd name="T4" fmla="*/ 3 w 317"/>
                <a:gd name="T5" fmla="*/ 26 h 254"/>
                <a:gd name="T6" fmla="*/ 3 w 317"/>
                <a:gd name="T7" fmla="*/ 39 h 254"/>
                <a:gd name="T8" fmla="*/ 2 w 317"/>
                <a:gd name="T9" fmla="*/ 51 h 254"/>
                <a:gd name="T10" fmla="*/ 0 w 317"/>
                <a:gd name="T11" fmla="*/ 62 h 254"/>
                <a:gd name="T12" fmla="*/ 0 w 317"/>
                <a:gd name="T13" fmla="*/ 75 h 254"/>
                <a:gd name="T14" fmla="*/ 0 w 317"/>
                <a:gd name="T15" fmla="*/ 87 h 254"/>
                <a:gd name="T16" fmla="*/ 2 w 317"/>
                <a:gd name="T17" fmla="*/ 98 h 254"/>
                <a:gd name="T18" fmla="*/ 5 w 317"/>
                <a:gd name="T19" fmla="*/ 111 h 254"/>
                <a:gd name="T20" fmla="*/ 9 w 317"/>
                <a:gd name="T21" fmla="*/ 124 h 254"/>
                <a:gd name="T22" fmla="*/ 9 w 317"/>
                <a:gd name="T23" fmla="*/ 124 h 254"/>
                <a:gd name="T24" fmla="*/ 16 w 317"/>
                <a:gd name="T25" fmla="*/ 142 h 254"/>
                <a:gd name="T26" fmla="*/ 25 w 317"/>
                <a:gd name="T27" fmla="*/ 155 h 254"/>
                <a:gd name="T28" fmla="*/ 32 w 317"/>
                <a:gd name="T29" fmla="*/ 166 h 254"/>
                <a:gd name="T30" fmla="*/ 41 w 317"/>
                <a:gd name="T31" fmla="*/ 175 h 254"/>
                <a:gd name="T32" fmla="*/ 49 w 317"/>
                <a:gd name="T33" fmla="*/ 182 h 254"/>
                <a:gd name="T34" fmla="*/ 60 w 317"/>
                <a:gd name="T35" fmla="*/ 188 h 254"/>
                <a:gd name="T36" fmla="*/ 71 w 317"/>
                <a:gd name="T37" fmla="*/ 194 h 254"/>
                <a:gd name="T38" fmla="*/ 85 w 317"/>
                <a:gd name="T39" fmla="*/ 198 h 254"/>
                <a:gd name="T40" fmla="*/ 101 w 317"/>
                <a:gd name="T41" fmla="*/ 204 h 254"/>
                <a:gd name="T42" fmla="*/ 119 w 317"/>
                <a:gd name="T43" fmla="*/ 209 h 254"/>
                <a:gd name="T44" fmla="*/ 119 w 317"/>
                <a:gd name="T45" fmla="*/ 209 h 254"/>
                <a:gd name="T46" fmla="*/ 134 w 317"/>
                <a:gd name="T47" fmla="*/ 214 h 254"/>
                <a:gd name="T48" fmla="*/ 149 w 317"/>
                <a:gd name="T49" fmla="*/ 218 h 254"/>
                <a:gd name="T50" fmla="*/ 163 w 317"/>
                <a:gd name="T51" fmla="*/ 222 h 254"/>
                <a:gd name="T52" fmla="*/ 179 w 317"/>
                <a:gd name="T53" fmla="*/ 225 h 254"/>
                <a:gd name="T54" fmla="*/ 194 w 317"/>
                <a:gd name="T55" fmla="*/ 228 h 254"/>
                <a:gd name="T56" fmla="*/ 209 w 317"/>
                <a:gd name="T57" fmla="*/ 231 h 254"/>
                <a:gd name="T58" fmla="*/ 225 w 317"/>
                <a:gd name="T59" fmla="*/ 234 h 254"/>
                <a:gd name="T60" fmla="*/ 240 w 317"/>
                <a:gd name="T61" fmla="*/ 235 h 254"/>
                <a:gd name="T62" fmla="*/ 256 w 317"/>
                <a:gd name="T63" fmla="*/ 237 h 254"/>
                <a:gd name="T64" fmla="*/ 271 w 317"/>
                <a:gd name="T65" fmla="*/ 237 h 254"/>
                <a:gd name="T66" fmla="*/ 271 w 317"/>
                <a:gd name="T67" fmla="*/ 237 h 254"/>
                <a:gd name="T68" fmla="*/ 274 w 317"/>
                <a:gd name="T69" fmla="*/ 238 h 254"/>
                <a:gd name="T70" fmla="*/ 279 w 317"/>
                <a:gd name="T71" fmla="*/ 238 h 254"/>
                <a:gd name="T72" fmla="*/ 283 w 317"/>
                <a:gd name="T73" fmla="*/ 240 h 254"/>
                <a:gd name="T74" fmla="*/ 286 w 317"/>
                <a:gd name="T75" fmla="*/ 241 h 254"/>
                <a:gd name="T76" fmla="*/ 290 w 317"/>
                <a:gd name="T77" fmla="*/ 243 h 254"/>
                <a:gd name="T78" fmla="*/ 293 w 317"/>
                <a:gd name="T79" fmla="*/ 244 h 254"/>
                <a:gd name="T80" fmla="*/ 297 w 317"/>
                <a:gd name="T81" fmla="*/ 247 h 254"/>
                <a:gd name="T82" fmla="*/ 300 w 317"/>
                <a:gd name="T83" fmla="*/ 248 h 254"/>
                <a:gd name="T84" fmla="*/ 305 w 317"/>
                <a:gd name="T85" fmla="*/ 250 h 254"/>
                <a:gd name="T86" fmla="*/ 307 w 317"/>
                <a:gd name="T87" fmla="*/ 251 h 254"/>
                <a:gd name="T88" fmla="*/ 307 w 317"/>
                <a:gd name="T89" fmla="*/ 251 h 254"/>
                <a:gd name="T90" fmla="*/ 309 w 317"/>
                <a:gd name="T91" fmla="*/ 253 h 254"/>
                <a:gd name="T92" fmla="*/ 309 w 317"/>
                <a:gd name="T93" fmla="*/ 253 h 254"/>
                <a:gd name="T94" fmla="*/ 310 w 317"/>
                <a:gd name="T95" fmla="*/ 253 h 254"/>
                <a:gd name="T96" fmla="*/ 312 w 317"/>
                <a:gd name="T97" fmla="*/ 253 h 254"/>
                <a:gd name="T98" fmla="*/ 312 w 317"/>
                <a:gd name="T99" fmla="*/ 253 h 254"/>
                <a:gd name="T100" fmla="*/ 313 w 317"/>
                <a:gd name="T101" fmla="*/ 254 h 254"/>
                <a:gd name="T102" fmla="*/ 315 w 317"/>
                <a:gd name="T103" fmla="*/ 254 h 254"/>
                <a:gd name="T104" fmla="*/ 316 w 317"/>
                <a:gd name="T105" fmla="*/ 254 h 254"/>
                <a:gd name="T106" fmla="*/ 317 w 317"/>
                <a:gd name="T107" fmla="*/ 254 h 254"/>
                <a:gd name="T108" fmla="*/ 317 w 317"/>
                <a:gd name="T109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7" h="254">
                  <a:moveTo>
                    <a:pt x="5" y="0"/>
                  </a:moveTo>
                  <a:lnTo>
                    <a:pt x="5" y="13"/>
                  </a:lnTo>
                  <a:lnTo>
                    <a:pt x="3" y="26"/>
                  </a:lnTo>
                  <a:lnTo>
                    <a:pt x="3" y="39"/>
                  </a:lnTo>
                  <a:lnTo>
                    <a:pt x="2" y="51"/>
                  </a:lnTo>
                  <a:lnTo>
                    <a:pt x="0" y="62"/>
                  </a:lnTo>
                  <a:lnTo>
                    <a:pt x="0" y="75"/>
                  </a:lnTo>
                  <a:lnTo>
                    <a:pt x="0" y="87"/>
                  </a:lnTo>
                  <a:lnTo>
                    <a:pt x="2" y="98"/>
                  </a:lnTo>
                  <a:lnTo>
                    <a:pt x="5" y="111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6" y="142"/>
                  </a:lnTo>
                  <a:lnTo>
                    <a:pt x="25" y="155"/>
                  </a:lnTo>
                  <a:lnTo>
                    <a:pt x="32" y="166"/>
                  </a:lnTo>
                  <a:lnTo>
                    <a:pt x="41" y="175"/>
                  </a:lnTo>
                  <a:lnTo>
                    <a:pt x="49" y="182"/>
                  </a:lnTo>
                  <a:lnTo>
                    <a:pt x="60" y="188"/>
                  </a:lnTo>
                  <a:lnTo>
                    <a:pt x="71" y="194"/>
                  </a:lnTo>
                  <a:lnTo>
                    <a:pt x="85" y="198"/>
                  </a:lnTo>
                  <a:lnTo>
                    <a:pt x="101" y="204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34" y="214"/>
                  </a:lnTo>
                  <a:lnTo>
                    <a:pt x="149" y="218"/>
                  </a:lnTo>
                  <a:lnTo>
                    <a:pt x="163" y="222"/>
                  </a:lnTo>
                  <a:lnTo>
                    <a:pt x="179" y="225"/>
                  </a:lnTo>
                  <a:lnTo>
                    <a:pt x="194" y="228"/>
                  </a:lnTo>
                  <a:lnTo>
                    <a:pt x="209" y="231"/>
                  </a:lnTo>
                  <a:lnTo>
                    <a:pt x="225" y="234"/>
                  </a:lnTo>
                  <a:lnTo>
                    <a:pt x="240" y="235"/>
                  </a:lnTo>
                  <a:lnTo>
                    <a:pt x="256" y="237"/>
                  </a:lnTo>
                  <a:lnTo>
                    <a:pt x="271" y="237"/>
                  </a:lnTo>
                  <a:lnTo>
                    <a:pt x="271" y="237"/>
                  </a:lnTo>
                  <a:lnTo>
                    <a:pt x="274" y="238"/>
                  </a:lnTo>
                  <a:lnTo>
                    <a:pt x="279" y="238"/>
                  </a:lnTo>
                  <a:lnTo>
                    <a:pt x="283" y="240"/>
                  </a:lnTo>
                  <a:lnTo>
                    <a:pt x="286" y="241"/>
                  </a:lnTo>
                  <a:lnTo>
                    <a:pt x="290" y="243"/>
                  </a:lnTo>
                  <a:lnTo>
                    <a:pt x="293" y="244"/>
                  </a:lnTo>
                  <a:lnTo>
                    <a:pt x="297" y="247"/>
                  </a:lnTo>
                  <a:lnTo>
                    <a:pt x="300" y="248"/>
                  </a:lnTo>
                  <a:lnTo>
                    <a:pt x="305" y="250"/>
                  </a:lnTo>
                  <a:lnTo>
                    <a:pt x="307" y="251"/>
                  </a:lnTo>
                  <a:lnTo>
                    <a:pt x="307" y="251"/>
                  </a:lnTo>
                  <a:lnTo>
                    <a:pt x="309" y="253"/>
                  </a:lnTo>
                  <a:lnTo>
                    <a:pt x="309" y="253"/>
                  </a:lnTo>
                  <a:lnTo>
                    <a:pt x="310" y="253"/>
                  </a:lnTo>
                  <a:lnTo>
                    <a:pt x="312" y="253"/>
                  </a:lnTo>
                  <a:lnTo>
                    <a:pt x="312" y="253"/>
                  </a:lnTo>
                  <a:lnTo>
                    <a:pt x="313" y="254"/>
                  </a:lnTo>
                  <a:lnTo>
                    <a:pt x="315" y="254"/>
                  </a:lnTo>
                  <a:lnTo>
                    <a:pt x="316" y="254"/>
                  </a:lnTo>
                  <a:lnTo>
                    <a:pt x="317" y="254"/>
                  </a:lnTo>
                  <a:lnTo>
                    <a:pt x="317" y="254"/>
                  </a:lnTo>
                </a:path>
              </a:pathLst>
            </a:custGeom>
            <a:noFill/>
            <a:ln w="6350">
              <a:solidFill>
                <a:srgbClr val="0019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12" name="Freeform 56">
              <a:extLst>
                <a:ext uri="{FF2B5EF4-FFF2-40B4-BE49-F238E27FC236}">
                  <a16:creationId xmlns:a16="http://schemas.microsoft.com/office/drawing/2014/main" id="{3530D90C-6C34-EC02-6AE5-33A0A01B9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540"/>
              <a:ext cx="223" cy="293"/>
            </a:xfrm>
            <a:custGeom>
              <a:avLst/>
              <a:gdLst>
                <a:gd name="T0" fmla="*/ 339 w 447"/>
                <a:gd name="T1" fmla="*/ 534 h 585"/>
                <a:gd name="T2" fmla="*/ 285 w 447"/>
                <a:gd name="T3" fmla="*/ 569 h 585"/>
                <a:gd name="T4" fmla="*/ 261 w 447"/>
                <a:gd name="T5" fmla="*/ 582 h 585"/>
                <a:gd name="T6" fmla="*/ 233 w 447"/>
                <a:gd name="T7" fmla="*/ 585 h 585"/>
                <a:gd name="T8" fmla="*/ 220 w 447"/>
                <a:gd name="T9" fmla="*/ 585 h 585"/>
                <a:gd name="T10" fmla="*/ 195 w 447"/>
                <a:gd name="T11" fmla="*/ 585 h 585"/>
                <a:gd name="T12" fmla="*/ 176 w 447"/>
                <a:gd name="T13" fmla="*/ 579 h 585"/>
                <a:gd name="T14" fmla="*/ 121 w 447"/>
                <a:gd name="T15" fmla="*/ 543 h 585"/>
                <a:gd name="T16" fmla="*/ 86 w 447"/>
                <a:gd name="T17" fmla="*/ 500 h 585"/>
                <a:gd name="T18" fmla="*/ 82 w 447"/>
                <a:gd name="T19" fmla="*/ 488 h 585"/>
                <a:gd name="T20" fmla="*/ 75 w 447"/>
                <a:gd name="T21" fmla="*/ 472 h 585"/>
                <a:gd name="T22" fmla="*/ 73 w 447"/>
                <a:gd name="T23" fmla="*/ 465 h 585"/>
                <a:gd name="T24" fmla="*/ 71 w 447"/>
                <a:gd name="T25" fmla="*/ 459 h 585"/>
                <a:gd name="T26" fmla="*/ 65 w 447"/>
                <a:gd name="T27" fmla="*/ 442 h 585"/>
                <a:gd name="T28" fmla="*/ 56 w 447"/>
                <a:gd name="T29" fmla="*/ 412 h 585"/>
                <a:gd name="T30" fmla="*/ 49 w 447"/>
                <a:gd name="T31" fmla="*/ 390 h 585"/>
                <a:gd name="T32" fmla="*/ 52 w 447"/>
                <a:gd name="T33" fmla="*/ 400 h 585"/>
                <a:gd name="T34" fmla="*/ 36 w 447"/>
                <a:gd name="T35" fmla="*/ 400 h 585"/>
                <a:gd name="T36" fmla="*/ 10 w 447"/>
                <a:gd name="T37" fmla="*/ 336 h 585"/>
                <a:gd name="T38" fmla="*/ 7 w 447"/>
                <a:gd name="T39" fmla="*/ 271 h 585"/>
                <a:gd name="T40" fmla="*/ 10 w 447"/>
                <a:gd name="T41" fmla="*/ 266 h 585"/>
                <a:gd name="T42" fmla="*/ 14 w 447"/>
                <a:gd name="T43" fmla="*/ 262 h 585"/>
                <a:gd name="T44" fmla="*/ 4 w 447"/>
                <a:gd name="T45" fmla="*/ 232 h 585"/>
                <a:gd name="T46" fmla="*/ 4 w 447"/>
                <a:gd name="T47" fmla="*/ 145 h 585"/>
                <a:gd name="T48" fmla="*/ 24 w 447"/>
                <a:gd name="T49" fmla="*/ 105 h 585"/>
                <a:gd name="T50" fmla="*/ 35 w 447"/>
                <a:gd name="T51" fmla="*/ 85 h 585"/>
                <a:gd name="T52" fmla="*/ 40 w 447"/>
                <a:gd name="T53" fmla="*/ 72 h 585"/>
                <a:gd name="T54" fmla="*/ 65 w 447"/>
                <a:gd name="T55" fmla="*/ 53 h 585"/>
                <a:gd name="T56" fmla="*/ 92 w 447"/>
                <a:gd name="T57" fmla="*/ 39 h 585"/>
                <a:gd name="T58" fmla="*/ 143 w 447"/>
                <a:gd name="T59" fmla="*/ 17 h 585"/>
                <a:gd name="T60" fmla="*/ 210 w 447"/>
                <a:gd name="T61" fmla="*/ 0 h 585"/>
                <a:gd name="T62" fmla="*/ 229 w 447"/>
                <a:gd name="T63" fmla="*/ 0 h 585"/>
                <a:gd name="T64" fmla="*/ 239 w 447"/>
                <a:gd name="T65" fmla="*/ 0 h 585"/>
                <a:gd name="T66" fmla="*/ 256 w 447"/>
                <a:gd name="T67" fmla="*/ 3 h 585"/>
                <a:gd name="T68" fmla="*/ 307 w 447"/>
                <a:gd name="T69" fmla="*/ 16 h 585"/>
                <a:gd name="T70" fmla="*/ 340 w 447"/>
                <a:gd name="T71" fmla="*/ 40 h 585"/>
                <a:gd name="T72" fmla="*/ 340 w 447"/>
                <a:gd name="T73" fmla="*/ 39 h 585"/>
                <a:gd name="T74" fmla="*/ 339 w 447"/>
                <a:gd name="T75" fmla="*/ 37 h 585"/>
                <a:gd name="T76" fmla="*/ 376 w 447"/>
                <a:gd name="T77" fmla="*/ 47 h 585"/>
                <a:gd name="T78" fmla="*/ 411 w 447"/>
                <a:gd name="T79" fmla="*/ 79 h 585"/>
                <a:gd name="T80" fmla="*/ 429 w 447"/>
                <a:gd name="T81" fmla="*/ 111 h 585"/>
                <a:gd name="T82" fmla="*/ 438 w 447"/>
                <a:gd name="T83" fmla="*/ 167 h 585"/>
                <a:gd name="T84" fmla="*/ 437 w 447"/>
                <a:gd name="T85" fmla="*/ 203 h 585"/>
                <a:gd name="T86" fmla="*/ 432 w 447"/>
                <a:gd name="T87" fmla="*/ 236 h 585"/>
                <a:gd name="T88" fmla="*/ 432 w 447"/>
                <a:gd name="T89" fmla="*/ 258 h 585"/>
                <a:gd name="T90" fmla="*/ 438 w 447"/>
                <a:gd name="T91" fmla="*/ 262 h 585"/>
                <a:gd name="T92" fmla="*/ 444 w 447"/>
                <a:gd name="T93" fmla="*/ 269 h 585"/>
                <a:gd name="T94" fmla="*/ 442 w 447"/>
                <a:gd name="T95" fmla="*/ 317 h 585"/>
                <a:gd name="T96" fmla="*/ 419 w 447"/>
                <a:gd name="T97" fmla="*/ 392 h 585"/>
                <a:gd name="T98" fmla="*/ 398 w 447"/>
                <a:gd name="T99" fmla="*/ 402 h 585"/>
                <a:gd name="T100" fmla="*/ 401 w 447"/>
                <a:gd name="T101" fmla="*/ 386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7" h="585">
                  <a:moveTo>
                    <a:pt x="363" y="498"/>
                  </a:moveTo>
                  <a:lnTo>
                    <a:pt x="359" y="510"/>
                  </a:lnTo>
                  <a:lnTo>
                    <a:pt x="353" y="519"/>
                  </a:lnTo>
                  <a:lnTo>
                    <a:pt x="346" y="527"/>
                  </a:lnTo>
                  <a:lnTo>
                    <a:pt x="339" y="534"/>
                  </a:lnTo>
                  <a:lnTo>
                    <a:pt x="329" y="542"/>
                  </a:lnTo>
                  <a:lnTo>
                    <a:pt x="318" y="549"/>
                  </a:lnTo>
                  <a:lnTo>
                    <a:pt x="308" y="555"/>
                  </a:lnTo>
                  <a:lnTo>
                    <a:pt x="297" y="562"/>
                  </a:lnTo>
                  <a:lnTo>
                    <a:pt x="285" y="569"/>
                  </a:lnTo>
                  <a:lnTo>
                    <a:pt x="274" y="578"/>
                  </a:lnTo>
                  <a:lnTo>
                    <a:pt x="274" y="578"/>
                  </a:lnTo>
                  <a:lnTo>
                    <a:pt x="271" y="579"/>
                  </a:lnTo>
                  <a:lnTo>
                    <a:pt x="267" y="581"/>
                  </a:lnTo>
                  <a:lnTo>
                    <a:pt x="261" y="582"/>
                  </a:lnTo>
                  <a:lnTo>
                    <a:pt x="255" y="583"/>
                  </a:lnTo>
                  <a:lnTo>
                    <a:pt x="249" y="583"/>
                  </a:lnTo>
                  <a:lnTo>
                    <a:pt x="243" y="585"/>
                  </a:lnTo>
                  <a:lnTo>
                    <a:pt x="239" y="585"/>
                  </a:lnTo>
                  <a:lnTo>
                    <a:pt x="233" y="585"/>
                  </a:lnTo>
                  <a:lnTo>
                    <a:pt x="229" y="585"/>
                  </a:lnTo>
                  <a:lnTo>
                    <a:pt x="226" y="585"/>
                  </a:lnTo>
                  <a:lnTo>
                    <a:pt x="223" y="585"/>
                  </a:lnTo>
                  <a:lnTo>
                    <a:pt x="223" y="585"/>
                  </a:lnTo>
                  <a:lnTo>
                    <a:pt x="220" y="585"/>
                  </a:lnTo>
                  <a:lnTo>
                    <a:pt x="216" y="585"/>
                  </a:lnTo>
                  <a:lnTo>
                    <a:pt x="212" y="585"/>
                  </a:lnTo>
                  <a:lnTo>
                    <a:pt x="206" y="585"/>
                  </a:lnTo>
                  <a:lnTo>
                    <a:pt x="200" y="585"/>
                  </a:lnTo>
                  <a:lnTo>
                    <a:pt x="195" y="585"/>
                  </a:lnTo>
                  <a:lnTo>
                    <a:pt x="189" y="583"/>
                  </a:lnTo>
                  <a:lnTo>
                    <a:pt x="183" y="582"/>
                  </a:lnTo>
                  <a:lnTo>
                    <a:pt x="179" y="581"/>
                  </a:lnTo>
                  <a:lnTo>
                    <a:pt x="176" y="579"/>
                  </a:lnTo>
                  <a:lnTo>
                    <a:pt x="176" y="579"/>
                  </a:lnTo>
                  <a:lnTo>
                    <a:pt x="164" y="570"/>
                  </a:lnTo>
                  <a:lnTo>
                    <a:pt x="153" y="563"/>
                  </a:lnTo>
                  <a:lnTo>
                    <a:pt x="141" y="557"/>
                  </a:lnTo>
                  <a:lnTo>
                    <a:pt x="131" y="550"/>
                  </a:lnTo>
                  <a:lnTo>
                    <a:pt x="121" y="543"/>
                  </a:lnTo>
                  <a:lnTo>
                    <a:pt x="112" y="536"/>
                  </a:lnTo>
                  <a:lnTo>
                    <a:pt x="104" y="529"/>
                  </a:lnTo>
                  <a:lnTo>
                    <a:pt x="97" y="520"/>
                  </a:lnTo>
                  <a:lnTo>
                    <a:pt x="91" y="511"/>
                  </a:lnTo>
                  <a:lnTo>
                    <a:pt x="86" y="500"/>
                  </a:lnTo>
                  <a:lnTo>
                    <a:pt x="86" y="500"/>
                  </a:lnTo>
                  <a:lnTo>
                    <a:pt x="85" y="497"/>
                  </a:lnTo>
                  <a:lnTo>
                    <a:pt x="84" y="494"/>
                  </a:lnTo>
                  <a:lnTo>
                    <a:pt x="84" y="491"/>
                  </a:lnTo>
                  <a:lnTo>
                    <a:pt x="82" y="488"/>
                  </a:lnTo>
                  <a:lnTo>
                    <a:pt x="81" y="485"/>
                  </a:lnTo>
                  <a:lnTo>
                    <a:pt x="79" y="483"/>
                  </a:lnTo>
                  <a:lnTo>
                    <a:pt x="78" y="478"/>
                  </a:lnTo>
                  <a:lnTo>
                    <a:pt x="76" y="475"/>
                  </a:lnTo>
                  <a:lnTo>
                    <a:pt x="75" y="472"/>
                  </a:lnTo>
                  <a:lnTo>
                    <a:pt x="75" y="468"/>
                  </a:lnTo>
                  <a:lnTo>
                    <a:pt x="75" y="468"/>
                  </a:lnTo>
                  <a:lnTo>
                    <a:pt x="73" y="467"/>
                  </a:lnTo>
                  <a:lnTo>
                    <a:pt x="73" y="467"/>
                  </a:lnTo>
                  <a:lnTo>
                    <a:pt x="73" y="465"/>
                  </a:lnTo>
                  <a:lnTo>
                    <a:pt x="72" y="464"/>
                  </a:lnTo>
                  <a:lnTo>
                    <a:pt x="72" y="462"/>
                  </a:lnTo>
                  <a:lnTo>
                    <a:pt x="72" y="461"/>
                  </a:lnTo>
                  <a:lnTo>
                    <a:pt x="71" y="459"/>
                  </a:lnTo>
                  <a:lnTo>
                    <a:pt x="71" y="459"/>
                  </a:lnTo>
                  <a:lnTo>
                    <a:pt x="69" y="458"/>
                  </a:lnTo>
                  <a:lnTo>
                    <a:pt x="69" y="457"/>
                  </a:lnTo>
                  <a:lnTo>
                    <a:pt x="69" y="457"/>
                  </a:lnTo>
                  <a:lnTo>
                    <a:pt x="68" y="449"/>
                  </a:lnTo>
                  <a:lnTo>
                    <a:pt x="65" y="442"/>
                  </a:lnTo>
                  <a:lnTo>
                    <a:pt x="63" y="435"/>
                  </a:lnTo>
                  <a:lnTo>
                    <a:pt x="60" y="429"/>
                  </a:lnTo>
                  <a:lnTo>
                    <a:pt x="59" y="423"/>
                  </a:lnTo>
                  <a:lnTo>
                    <a:pt x="58" y="418"/>
                  </a:lnTo>
                  <a:lnTo>
                    <a:pt x="56" y="412"/>
                  </a:lnTo>
                  <a:lnTo>
                    <a:pt x="55" y="408"/>
                  </a:lnTo>
                  <a:lnTo>
                    <a:pt x="53" y="403"/>
                  </a:lnTo>
                  <a:lnTo>
                    <a:pt x="52" y="399"/>
                  </a:lnTo>
                  <a:lnTo>
                    <a:pt x="52" y="399"/>
                  </a:lnTo>
                  <a:lnTo>
                    <a:pt x="49" y="390"/>
                  </a:lnTo>
                  <a:lnTo>
                    <a:pt x="49" y="387"/>
                  </a:lnTo>
                  <a:lnTo>
                    <a:pt x="49" y="387"/>
                  </a:lnTo>
                  <a:lnTo>
                    <a:pt x="50" y="390"/>
                  </a:lnTo>
                  <a:lnTo>
                    <a:pt x="52" y="395"/>
                  </a:lnTo>
                  <a:lnTo>
                    <a:pt x="52" y="400"/>
                  </a:lnTo>
                  <a:lnTo>
                    <a:pt x="52" y="403"/>
                  </a:lnTo>
                  <a:lnTo>
                    <a:pt x="49" y="406"/>
                  </a:lnTo>
                  <a:lnTo>
                    <a:pt x="45" y="405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30" y="393"/>
                  </a:lnTo>
                  <a:lnTo>
                    <a:pt x="24" y="382"/>
                  </a:lnTo>
                  <a:lnTo>
                    <a:pt x="19" y="369"/>
                  </a:lnTo>
                  <a:lnTo>
                    <a:pt x="14" y="353"/>
                  </a:lnTo>
                  <a:lnTo>
                    <a:pt x="10" y="336"/>
                  </a:lnTo>
                  <a:lnTo>
                    <a:pt x="7" y="318"/>
                  </a:lnTo>
                  <a:lnTo>
                    <a:pt x="4" y="302"/>
                  </a:lnTo>
                  <a:lnTo>
                    <a:pt x="4" y="289"/>
                  </a:lnTo>
                  <a:lnTo>
                    <a:pt x="4" y="278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8"/>
                  </a:lnTo>
                  <a:lnTo>
                    <a:pt x="10" y="266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6" y="261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9" y="246"/>
                  </a:lnTo>
                  <a:lnTo>
                    <a:pt x="4" y="232"/>
                  </a:lnTo>
                  <a:lnTo>
                    <a:pt x="1" y="216"/>
                  </a:lnTo>
                  <a:lnTo>
                    <a:pt x="0" y="199"/>
                  </a:lnTo>
                  <a:lnTo>
                    <a:pt x="0" y="180"/>
                  </a:lnTo>
                  <a:lnTo>
                    <a:pt x="1" y="163"/>
                  </a:lnTo>
                  <a:lnTo>
                    <a:pt x="4" y="145"/>
                  </a:lnTo>
                  <a:lnTo>
                    <a:pt x="9" y="131"/>
                  </a:lnTo>
                  <a:lnTo>
                    <a:pt x="16" y="11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4" y="105"/>
                  </a:lnTo>
                  <a:lnTo>
                    <a:pt x="26" y="102"/>
                  </a:lnTo>
                  <a:lnTo>
                    <a:pt x="27" y="98"/>
                  </a:lnTo>
                  <a:lnTo>
                    <a:pt x="30" y="93"/>
                  </a:lnTo>
                  <a:lnTo>
                    <a:pt x="32" y="89"/>
                  </a:lnTo>
                  <a:lnTo>
                    <a:pt x="35" y="85"/>
                  </a:lnTo>
                  <a:lnTo>
                    <a:pt x="36" y="80"/>
                  </a:lnTo>
                  <a:lnTo>
                    <a:pt x="37" y="76"/>
                  </a:lnTo>
                  <a:lnTo>
                    <a:pt x="39" y="73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3" y="67"/>
                  </a:lnTo>
                  <a:lnTo>
                    <a:pt x="48" y="65"/>
                  </a:lnTo>
                  <a:lnTo>
                    <a:pt x="53" y="60"/>
                  </a:lnTo>
                  <a:lnTo>
                    <a:pt x="59" y="56"/>
                  </a:lnTo>
                  <a:lnTo>
                    <a:pt x="65" y="53"/>
                  </a:lnTo>
                  <a:lnTo>
                    <a:pt x="71" y="49"/>
                  </a:lnTo>
                  <a:lnTo>
                    <a:pt x="76" y="46"/>
                  </a:lnTo>
                  <a:lnTo>
                    <a:pt x="82" y="43"/>
                  </a:lnTo>
                  <a:lnTo>
                    <a:pt x="88" y="41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105" y="33"/>
                  </a:lnTo>
                  <a:lnTo>
                    <a:pt x="118" y="27"/>
                  </a:lnTo>
                  <a:lnTo>
                    <a:pt x="131" y="21"/>
                  </a:lnTo>
                  <a:lnTo>
                    <a:pt x="143" y="17"/>
                  </a:lnTo>
                  <a:lnTo>
                    <a:pt x="156" y="11"/>
                  </a:lnTo>
                  <a:lnTo>
                    <a:pt x="169" y="7"/>
                  </a:lnTo>
                  <a:lnTo>
                    <a:pt x="182" y="4"/>
                  </a:lnTo>
                  <a:lnTo>
                    <a:pt x="195" y="1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5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56" y="3"/>
                  </a:lnTo>
                  <a:lnTo>
                    <a:pt x="267" y="4"/>
                  </a:lnTo>
                  <a:lnTo>
                    <a:pt x="277" y="7"/>
                  </a:lnTo>
                  <a:lnTo>
                    <a:pt x="287" y="8"/>
                  </a:lnTo>
                  <a:lnTo>
                    <a:pt x="297" y="11"/>
                  </a:lnTo>
                  <a:lnTo>
                    <a:pt x="307" y="16"/>
                  </a:lnTo>
                  <a:lnTo>
                    <a:pt x="316" y="20"/>
                  </a:lnTo>
                  <a:lnTo>
                    <a:pt x="324" y="26"/>
                  </a:lnTo>
                  <a:lnTo>
                    <a:pt x="333" y="31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0" y="39"/>
                  </a:lnTo>
                  <a:lnTo>
                    <a:pt x="340" y="39"/>
                  </a:lnTo>
                  <a:lnTo>
                    <a:pt x="340" y="39"/>
                  </a:lnTo>
                  <a:lnTo>
                    <a:pt x="340" y="39"/>
                  </a:lnTo>
                  <a:lnTo>
                    <a:pt x="340" y="37"/>
                  </a:lnTo>
                  <a:lnTo>
                    <a:pt x="339" y="37"/>
                  </a:lnTo>
                  <a:lnTo>
                    <a:pt x="339" y="37"/>
                  </a:lnTo>
                  <a:lnTo>
                    <a:pt x="339" y="37"/>
                  </a:lnTo>
                  <a:lnTo>
                    <a:pt x="339" y="37"/>
                  </a:lnTo>
                  <a:lnTo>
                    <a:pt x="339" y="37"/>
                  </a:lnTo>
                  <a:lnTo>
                    <a:pt x="349" y="37"/>
                  </a:lnTo>
                  <a:lnTo>
                    <a:pt x="359" y="40"/>
                  </a:lnTo>
                  <a:lnTo>
                    <a:pt x="367" y="43"/>
                  </a:lnTo>
                  <a:lnTo>
                    <a:pt x="376" y="47"/>
                  </a:lnTo>
                  <a:lnTo>
                    <a:pt x="383" y="52"/>
                  </a:lnTo>
                  <a:lnTo>
                    <a:pt x="390" y="57"/>
                  </a:lnTo>
                  <a:lnTo>
                    <a:pt x="398" y="65"/>
                  </a:lnTo>
                  <a:lnTo>
                    <a:pt x="405" y="72"/>
                  </a:lnTo>
                  <a:lnTo>
                    <a:pt x="411" y="79"/>
                  </a:lnTo>
                  <a:lnTo>
                    <a:pt x="418" y="88"/>
                  </a:lnTo>
                  <a:lnTo>
                    <a:pt x="418" y="88"/>
                  </a:lnTo>
                  <a:lnTo>
                    <a:pt x="422" y="93"/>
                  </a:lnTo>
                  <a:lnTo>
                    <a:pt x="427" y="102"/>
                  </a:lnTo>
                  <a:lnTo>
                    <a:pt x="429" y="111"/>
                  </a:lnTo>
                  <a:lnTo>
                    <a:pt x="432" y="121"/>
                  </a:lnTo>
                  <a:lnTo>
                    <a:pt x="435" y="131"/>
                  </a:lnTo>
                  <a:lnTo>
                    <a:pt x="437" y="142"/>
                  </a:lnTo>
                  <a:lnTo>
                    <a:pt x="438" y="155"/>
                  </a:lnTo>
                  <a:lnTo>
                    <a:pt x="438" y="167"/>
                  </a:lnTo>
                  <a:lnTo>
                    <a:pt x="438" y="180"/>
                  </a:lnTo>
                  <a:lnTo>
                    <a:pt x="437" y="193"/>
                  </a:lnTo>
                  <a:lnTo>
                    <a:pt x="437" y="193"/>
                  </a:lnTo>
                  <a:lnTo>
                    <a:pt x="437" y="197"/>
                  </a:lnTo>
                  <a:lnTo>
                    <a:pt x="437" y="203"/>
                  </a:lnTo>
                  <a:lnTo>
                    <a:pt x="435" y="209"/>
                  </a:lnTo>
                  <a:lnTo>
                    <a:pt x="435" y="216"/>
                  </a:lnTo>
                  <a:lnTo>
                    <a:pt x="434" y="223"/>
                  </a:lnTo>
                  <a:lnTo>
                    <a:pt x="432" y="230"/>
                  </a:lnTo>
                  <a:lnTo>
                    <a:pt x="432" y="236"/>
                  </a:lnTo>
                  <a:lnTo>
                    <a:pt x="431" y="243"/>
                  </a:lnTo>
                  <a:lnTo>
                    <a:pt x="429" y="249"/>
                  </a:lnTo>
                  <a:lnTo>
                    <a:pt x="427" y="255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4" y="259"/>
                  </a:lnTo>
                  <a:lnTo>
                    <a:pt x="435" y="259"/>
                  </a:lnTo>
                  <a:lnTo>
                    <a:pt x="437" y="261"/>
                  </a:lnTo>
                  <a:lnTo>
                    <a:pt x="438" y="262"/>
                  </a:lnTo>
                  <a:lnTo>
                    <a:pt x="438" y="263"/>
                  </a:lnTo>
                  <a:lnTo>
                    <a:pt x="439" y="265"/>
                  </a:lnTo>
                  <a:lnTo>
                    <a:pt x="441" y="266"/>
                  </a:lnTo>
                  <a:lnTo>
                    <a:pt x="442" y="268"/>
                  </a:lnTo>
                  <a:lnTo>
                    <a:pt x="444" y="269"/>
                  </a:lnTo>
                  <a:lnTo>
                    <a:pt x="444" y="269"/>
                  </a:lnTo>
                  <a:lnTo>
                    <a:pt x="445" y="276"/>
                  </a:lnTo>
                  <a:lnTo>
                    <a:pt x="447" y="288"/>
                  </a:lnTo>
                  <a:lnTo>
                    <a:pt x="445" y="301"/>
                  </a:lnTo>
                  <a:lnTo>
                    <a:pt x="442" y="317"/>
                  </a:lnTo>
                  <a:lnTo>
                    <a:pt x="439" y="334"/>
                  </a:lnTo>
                  <a:lnTo>
                    <a:pt x="435" y="351"/>
                  </a:lnTo>
                  <a:lnTo>
                    <a:pt x="431" y="367"/>
                  </a:lnTo>
                  <a:lnTo>
                    <a:pt x="425" y="380"/>
                  </a:lnTo>
                  <a:lnTo>
                    <a:pt x="419" y="392"/>
                  </a:lnTo>
                  <a:lnTo>
                    <a:pt x="414" y="399"/>
                  </a:lnTo>
                  <a:lnTo>
                    <a:pt x="414" y="399"/>
                  </a:lnTo>
                  <a:lnTo>
                    <a:pt x="405" y="403"/>
                  </a:lnTo>
                  <a:lnTo>
                    <a:pt x="401" y="405"/>
                  </a:lnTo>
                  <a:lnTo>
                    <a:pt x="398" y="402"/>
                  </a:lnTo>
                  <a:lnTo>
                    <a:pt x="398" y="399"/>
                  </a:lnTo>
                  <a:lnTo>
                    <a:pt x="398" y="393"/>
                  </a:lnTo>
                  <a:lnTo>
                    <a:pt x="399" y="389"/>
                  </a:lnTo>
                  <a:lnTo>
                    <a:pt x="401" y="386"/>
                  </a:lnTo>
                  <a:lnTo>
                    <a:pt x="401" y="386"/>
                  </a:lnTo>
                  <a:lnTo>
                    <a:pt x="401" y="389"/>
                  </a:lnTo>
                  <a:lnTo>
                    <a:pt x="398" y="397"/>
                  </a:lnTo>
                  <a:lnTo>
                    <a:pt x="363" y="498"/>
                  </a:lnTo>
                  <a:lnTo>
                    <a:pt x="363" y="498"/>
                  </a:lnTo>
                  <a:close/>
                </a:path>
              </a:pathLst>
            </a:custGeom>
            <a:solidFill>
              <a:srgbClr val="001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713" name="Freeform 57">
              <a:extLst>
                <a:ext uri="{FF2B5EF4-FFF2-40B4-BE49-F238E27FC236}">
                  <a16:creationId xmlns:a16="http://schemas.microsoft.com/office/drawing/2014/main" id="{CA01C523-4F35-A686-96DE-4C71DAB3D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540"/>
              <a:ext cx="223" cy="293"/>
            </a:xfrm>
            <a:custGeom>
              <a:avLst/>
              <a:gdLst>
                <a:gd name="T0" fmla="*/ 339 w 447"/>
                <a:gd name="T1" fmla="*/ 534 h 585"/>
                <a:gd name="T2" fmla="*/ 285 w 447"/>
                <a:gd name="T3" fmla="*/ 569 h 585"/>
                <a:gd name="T4" fmla="*/ 261 w 447"/>
                <a:gd name="T5" fmla="*/ 582 h 585"/>
                <a:gd name="T6" fmla="*/ 233 w 447"/>
                <a:gd name="T7" fmla="*/ 585 h 585"/>
                <a:gd name="T8" fmla="*/ 220 w 447"/>
                <a:gd name="T9" fmla="*/ 585 h 585"/>
                <a:gd name="T10" fmla="*/ 195 w 447"/>
                <a:gd name="T11" fmla="*/ 585 h 585"/>
                <a:gd name="T12" fmla="*/ 176 w 447"/>
                <a:gd name="T13" fmla="*/ 579 h 585"/>
                <a:gd name="T14" fmla="*/ 121 w 447"/>
                <a:gd name="T15" fmla="*/ 543 h 585"/>
                <a:gd name="T16" fmla="*/ 86 w 447"/>
                <a:gd name="T17" fmla="*/ 500 h 585"/>
                <a:gd name="T18" fmla="*/ 82 w 447"/>
                <a:gd name="T19" fmla="*/ 488 h 585"/>
                <a:gd name="T20" fmla="*/ 75 w 447"/>
                <a:gd name="T21" fmla="*/ 472 h 585"/>
                <a:gd name="T22" fmla="*/ 73 w 447"/>
                <a:gd name="T23" fmla="*/ 465 h 585"/>
                <a:gd name="T24" fmla="*/ 71 w 447"/>
                <a:gd name="T25" fmla="*/ 459 h 585"/>
                <a:gd name="T26" fmla="*/ 65 w 447"/>
                <a:gd name="T27" fmla="*/ 442 h 585"/>
                <a:gd name="T28" fmla="*/ 56 w 447"/>
                <a:gd name="T29" fmla="*/ 412 h 585"/>
                <a:gd name="T30" fmla="*/ 49 w 447"/>
                <a:gd name="T31" fmla="*/ 390 h 585"/>
                <a:gd name="T32" fmla="*/ 52 w 447"/>
                <a:gd name="T33" fmla="*/ 400 h 585"/>
                <a:gd name="T34" fmla="*/ 36 w 447"/>
                <a:gd name="T35" fmla="*/ 400 h 585"/>
                <a:gd name="T36" fmla="*/ 10 w 447"/>
                <a:gd name="T37" fmla="*/ 336 h 585"/>
                <a:gd name="T38" fmla="*/ 7 w 447"/>
                <a:gd name="T39" fmla="*/ 271 h 585"/>
                <a:gd name="T40" fmla="*/ 10 w 447"/>
                <a:gd name="T41" fmla="*/ 266 h 585"/>
                <a:gd name="T42" fmla="*/ 14 w 447"/>
                <a:gd name="T43" fmla="*/ 262 h 585"/>
                <a:gd name="T44" fmla="*/ 4 w 447"/>
                <a:gd name="T45" fmla="*/ 232 h 585"/>
                <a:gd name="T46" fmla="*/ 4 w 447"/>
                <a:gd name="T47" fmla="*/ 145 h 585"/>
                <a:gd name="T48" fmla="*/ 24 w 447"/>
                <a:gd name="T49" fmla="*/ 105 h 585"/>
                <a:gd name="T50" fmla="*/ 35 w 447"/>
                <a:gd name="T51" fmla="*/ 85 h 585"/>
                <a:gd name="T52" fmla="*/ 40 w 447"/>
                <a:gd name="T53" fmla="*/ 72 h 585"/>
                <a:gd name="T54" fmla="*/ 65 w 447"/>
                <a:gd name="T55" fmla="*/ 53 h 585"/>
                <a:gd name="T56" fmla="*/ 92 w 447"/>
                <a:gd name="T57" fmla="*/ 39 h 585"/>
                <a:gd name="T58" fmla="*/ 143 w 447"/>
                <a:gd name="T59" fmla="*/ 17 h 585"/>
                <a:gd name="T60" fmla="*/ 210 w 447"/>
                <a:gd name="T61" fmla="*/ 0 h 585"/>
                <a:gd name="T62" fmla="*/ 229 w 447"/>
                <a:gd name="T63" fmla="*/ 0 h 585"/>
                <a:gd name="T64" fmla="*/ 239 w 447"/>
                <a:gd name="T65" fmla="*/ 0 h 585"/>
                <a:gd name="T66" fmla="*/ 256 w 447"/>
                <a:gd name="T67" fmla="*/ 3 h 585"/>
                <a:gd name="T68" fmla="*/ 307 w 447"/>
                <a:gd name="T69" fmla="*/ 16 h 585"/>
                <a:gd name="T70" fmla="*/ 340 w 447"/>
                <a:gd name="T71" fmla="*/ 40 h 585"/>
                <a:gd name="T72" fmla="*/ 340 w 447"/>
                <a:gd name="T73" fmla="*/ 39 h 585"/>
                <a:gd name="T74" fmla="*/ 339 w 447"/>
                <a:gd name="T75" fmla="*/ 37 h 585"/>
                <a:gd name="T76" fmla="*/ 376 w 447"/>
                <a:gd name="T77" fmla="*/ 47 h 585"/>
                <a:gd name="T78" fmla="*/ 411 w 447"/>
                <a:gd name="T79" fmla="*/ 79 h 585"/>
                <a:gd name="T80" fmla="*/ 429 w 447"/>
                <a:gd name="T81" fmla="*/ 111 h 585"/>
                <a:gd name="T82" fmla="*/ 438 w 447"/>
                <a:gd name="T83" fmla="*/ 167 h 585"/>
                <a:gd name="T84" fmla="*/ 437 w 447"/>
                <a:gd name="T85" fmla="*/ 203 h 585"/>
                <a:gd name="T86" fmla="*/ 432 w 447"/>
                <a:gd name="T87" fmla="*/ 236 h 585"/>
                <a:gd name="T88" fmla="*/ 432 w 447"/>
                <a:gd name="T89" fmla="*/ 258 h 585"/>
                <a:gd name="T90" fmla="*/ 438 w 447"/>
                <a:gd name="T91" fmla="*/ 262 h 585"/>
                <a:gd name="T92" fmla="*/ 444 w 447"/>
                <a:gd name="T93" fmla="*/ 269 h 585"/>
                <a:gd name="T94" fmla="*/ 442 w 447"/>
                <a:gd name="T95" fmla="*/ 317 h 585"/>
                <a:gd name="T96" fmla="*/ 419 w 447"/>
                <a:gd name="T97" fmla="*/ 392 h 585"/>
                <a:gd name="T98" fmla="*/ 398 w 447"/>
                <a:gd name="T99" fmla="*/ 402 h 585"/>
                <a:gd name="T100" fmla="*/ 401 w 447"/>
                <a:gd name="T101" fmla="*/ 386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7" h="585">
                  <a:moveTo>
                    <a:pt x="363" y="498"/>
                  </a:moveTo>
                  <a:lnTo>
                    <a:pt x="359" y="510"/>
                  </a:lnTo>
                  <a:lnTo>
                    <a:pt x="353" y="519"/>
                  </a:lnTo>
                  <a:lnTo>
                    <a:pt x="346" y="527"/>
                  </a:lnTo>
                  <a:lnTo>
                    <a:pt x="339" y="534"/>
                  </a:lnTo>
                  <a:lnTo>
                    <a:pt x="329" y="542"/>
                  </a:lnTo>
                  <a:lnTo>
                    <a:pt x="318" y="549"/>
                  </a:lnTo>
                  <a:lnTo>
                    <a:pt x="308" y="555"/>
                  </a:lnTo>
                  <a:lnTo>
                    <a:pt x="297" y="562"/>
                  </a:lnTo>
                  <a:lnTo>
                    <a:pt x="285" y="569"/>
                  </a:lnTo>
                  <a:lnTo>
                    <a:pt x="274" y="578"/>
                  </a:lnTo>
                  <a:lnTo>
                    <a:pt x="274" y="578"/>
                  </a:lnTo>
                  <a:lnTo>
                    <a:pt x="271" y="579"/>
                  </a:lnTo>
                  <a:lnTo>
                    <a:pt x="267" y="581"/>
                  </a:lnTo>
                  <a:lnTo>
                    <a:pt x="261" y="582"/>
                  </a:lnTo>
                  <a:lnTo>
                    <a:pt x="255" y="583"/>
                  </a:lnTo>
                  <a:lnTo>
                    <a:pt x="249" y="583"/>
                  </a:lnTo>
                  <a:lnTo>
                    <a:pt x="243" y="585"/>
                  </a:lnTo>
                  <a:lnTo>
                    <a:pt x="239" y="585"/>
                  </a:lnTo>
                  <a:lnTo>
                    <a:pt x="233" y="585"/>
                  </a:lnTo>
                  <a:lnTo>
                    <a:pt x="229" y="585"/>
                  </a:lnTo>
                  <a:lnTo>
                    <a:pt x="226" y="585"/>
                  </a:lnTo>
                  <a:lnTo>
                    <a:pt x="223" y="585"/>
                  </a:lnTo>
                  <a:lnTo>
                    <a:pt x="223" y="585"/>
                  </a:lnTo>
                  <a:lnTo>
                    <a:pt x="220" y="585"/>
                  </a:lnTo>
                  <a:lnTo>
                    <a:pt x="216" y="585"/>
                  </a:lnTo>
                  <a:lnTo>
                    <a:pt x="212" y="585"/>
                  </a:lnTo>
                  <a:lnTo>
                    <a:pt x="206" y="585"/>
                  </a:lnTo>
                  <a:lnTo>
                    <a:pt x="200" y="585"/>
                  </a:lnTo>
                  <a:lnTo>
                    <a:pt x="195" y="585"/>
                  </a:lnTo>
                  <a:lnTo>
                    <a:pt x="189" y="583"/>
                  </a:lnTo>
                  <a:lnTo>
                    <a:pt x="183" y="582"/>
                  </a:lnTo>
                  <a:lnTo>
                    <a:pt x="179" y="581"/>
                  </a:lnTo>
                  <a:lnTo>
                    <a:pt x="176" y="579"/>
                  </a:lnTo>
                  <a:lnTo>
                    <a:pt x="176" y="579"/>
                  </a:lnTo>
                  <a:lnTo>
                    <a:pt x="164" y="570"/>
                  </a:lnTo>
                  <a:lnTo>
                    <a:pt x="153" y="563"/>
                  </a:lnTo>
                  <a:lnTo>
                    <a:pt x="141" y="557"/>
                  </a:lnTo>
                  <a:lnTo>
                    <a:pt x="131" y="550"/>
                  </a:lnTo>
                  <a:lnTo>
                    <a:pt x="121" y="543"/>
                  </a:lnTo>
                  <a:lnTo>
                    <a:pt x="112" y="536"/>
                  </a:lnTo>
                  <a:lnTo>
                    <a:pt x="104" y="529"/>
                  </a:lnTo>
                  <a:lnTo>
                    <a:pt x="97" y="520"/>
                  </a:lnTo>
                  <a:lnTo>
                    <a:pt x="91" y="511"/>
                  </a:lnTo>
                  <a:lnTo>
                    <a:pt x="86" y="500"/>
                  </a:lnTo>
                  <a:lnTo>
                    <a:pt x="86" y="500"/>
                  </a:lnTo>
                  <a:lnTo>
                    <a:pt x="85" y="497"/>
                  </a:lnTo>
                  <a:lnTo>
                    <a:pt x="84" y="494"/>
                  </a:lnTo>
                  <a:lnTo>
                    <a:pt x="84" y="491"/>
                  </a:lnTo>
                  <a:lnTo>
                    <a:pt x="82" y="488"/>
                  </a:lnTo>
                  <a:lnTo>
                    <a:pt x="81" y="485"/>
                  </a:lnTo>
                  <a:lnTo>
                    <a:pt x="79" y="483"/>
                  </a:lnTo>
                  <a:lnTo>
                    <a:pt x="78" y="478"/>
                  </a:lnTo>
                  <a:lnTo>
                    <a:pt x="76" y="475"/>
                  </a:lnTo>
                  <a:lnTo>
                    <a:pt x="75" y="472"/>
                  </a:lnTo>
                  <a:lnTo>
                    <a:pt x="75" y="468"/>
                  </a:lnTo>
                  <a:lnTo>
                    <a:pt x="75" y="468"/>
                  </a:lnTo>
                  <a:lnTo>
                    <a:pt x="73" y="467"/>
                  </a:lnTo>
                  <a:lnTo>
                    <a:pt x="73" y="467"/>
                  </a:lnTo>
                  <a:lnTo>
                    <a:pt x="73" y="465"/>
                  </a:lnTo>
                  <a:lnTo>
                    <a:pt x="72" y="464"/>
                  </a:lnTo>
                  <a:lnTo>
                    <a:pt x="72" y="462"/>
                  </a:lnTo>
                  <a:lnTo>
                    <a:pt x="72" y="461"/>
                  </a:lnTo>
                  <a:lnTo>
                    <a:pt x="71" y="459"/>
                  </a:lnTo>
                  <a:lnTo>
                    <a:pt x="71" y="459"/>
                  </a:lnTo>
                  <a:lnTo>
                    <a:pt x="69" y="458"/>
                  </a:lnTo>
                  <a:lnTo>
                    <a:pt x="69" y="457"/>
                  </a:lnTo>
                  <a:lnTo>
                    <a:pt x="69" y="457"/>
                  </a:lnTo>
                  <a:lnTo>
                    <a:pt x="68" y="449"/>
                  </a:lnTo>
                  <a:lnTo>
                    <a:pt x="65" y="442"/>
                  </a:lnTo>
                  <a:lnTo>
                    <a:pt x="63" y="435"/>
                  </a:lnTo>
                  <a:lnTo>
                    <a:pt x="60" y="429"/>
                  </a:lnTo>
                  <a:lnTo>
                    <a:pt x="59" y="423"/>
                  </a:lnTo>
                  <a:lnTo>
                    <a:pt x="58" y="418"/>
                  </a:lnTo>
                  <a:lnTo>
                    <a:pt x="56" y="412"/>
                  </a:lnTo>
                  <a:lnTo>
                    <a:pt x="55" y="408"/>
                  </a:lnTo>
                  <a:lnTo>
                    <a:pt x="53" y="403"/>
                  </a:lnTo>
                  <a:lnTo>
                    <a:pt x="52" y="399"/>
                  </a:lnTo>
                  <a:lnTo>
                    <a:pt x="52" y="399"/>
                  </a:lnTo>
                  <a:lnTo>
                    <a:pt x="49" y="390"/>
                  </a:lnTo>
                  <a:lnTo>
                    <a:pt x="49" y="387"/>
                  </a:lnTo>
                  <a:lnTo>
                    <a:pt x="49" y="387"/>
                  </a:lnTo>
                  <a:lnTo>
                    <a:pt x="50" y="390"/>
                  </a:lnTo>
                  <a:lnTo>
                    <a:pt x="52" y="395"/>
                  </a:lnTo>
                  <a:lnTo>
                    <a:pt x="52" y="400"/>
                  </a:lnTo>
                  <a:lnTo>
                    <a:pt x="52" y="403"/>
                  </a:lnTo>
                  <a:lnTo>
                    <a:pt x="49" y="406"/>
                  </a:lnTo>
                  <a:lnTo>
                    <a:pt x="45" y="405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30" y="393"/>
                  </a:lnTo>
                  <a:lnTo>
                    <a:pt x="24" y="382"/>
                  </a:lnTo>
                  <a:lnTo>
                    <a:pt x="19" y="369"/>
                  </a:lnTo>
                  <a:lnTo>
                    <a:pt x="14" y="353"/>
                  </a:lnTo>
                  <a:lnTo>
                    <a:pt x="10" y="336"/>
                  </a:lnTo>
                  <a:lnTo>
                    <a:pt x="7" y="318"/>
                  </a:lnTo>
                  <a:lnTo>
                    <a:pt x="4" y="302"/>
                  </a:lnTo>
                  <a:lnTo>
                    <a:pt x="4" y="289"/>
                  </a:lnTo>
                  <a:lnTo>
                    <a:pt x="4" y="278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8"/>
                  </a:lnTo>
                  <a:lnTo>
                    <a:pt x="10" y="266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6" y="261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9" y="246"/>
                  </a:lnTo>
                  <a:lnTo>
                    <a:pt x="4" y="232"/>
                  </a:lnTo>
                  <a:lnTo>
                    <a:pt x="1" y="216"/>
                  </a:lnTo>
                  <a:lnTo>
                    <a:pt x="0" y="199"/>
                  </a:lnTo>
                  <a:lnTo>
                    <a:pt x="0" y="180"/>
                  </a:lnTo>
                  <a:lnTo>
                    <a:pt x="1" y="163"/>
                  </a:lnTo>
                  <a:lnTo>
                    <a:pt x="4" y="145"/>
                  </a:lnTo>
                  <a:lnTo>
                    <a:pt x="9" y="131"/>
                  </a:lnTo>
                  <a:lnTo>
                    <a:pt x="16" y="11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4" y="105"/>
                  </a:lnTo>
                  <a:lnTo>
                    <a:pt x="26" y="102"/>
                  </a:lnTo>
                  <a:lnTo>
                    <a:pt x="27" y="98"/>
                  </a:lnTo>
                  <a:lnTo>
                    <a:pt x="30" y="93"/>
                  </a:lnTo>
                  <a:lnTo>
                    <a:pt x="32" y="89"/>
                  </a:lnTo>
                  <a:lnTo>
                    <a:pt x="35" y="85"/>
                  </a:lnTo>
                  <a:lnTo>
                    <a:pt x="36" y="80"/>
                  </a:lnTo>
                  <a:lnTo>
                    <a:pt x="37" y="76"/>
                  </a:lnTo>
                  <a:lnTo>
                    <a:pt x="39" y="73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3" y="67"/>
                  </a:lnTo>
                  <a:lnTo>
                    <a:pt x="48" y="65"/>
                  </a:lnTo>
                  <a:lnTo>
                    <a:pt x="53" y="60"/>
                  </a:lnTo>
                  <a:lnTo>
                    <a:pt x="59" y="56"/>
                  </a:lnTo>
                  <a:lnTo>
                    <a:pt x="65" y="53"/>
                  </a:lnTo>
                  <a:lnTo>
                    <a:pt x="71" y="49"/>
                  </a:lnTo>
                  <a:lnTo>
                    <a:pt x="76" y="46"/>
                  </a:lnTo>
                  <a:lnTo>
                    <a:pt x="82" y="43"/>
                  </a:lnTo>
                  <a:lnTo>
                    <a:pt x="88" y="41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105" y="33"/>
                  </a:lnTo>
                  <a:lnTo>
                    <a:pt x="118" y="27"/>
                  </a:lnTo>
                  <a:lnTo>
                    <a:pt x="131" y="21"/>
                  </a:lnTo>
                  <a:lnTo>
                    <a:pt x="143" y="17"/>
                  </a:lnTo>
                  <a:lnTo>
                    <a:pt x="156" y="11"/>
                  </a:lnTo>
                  <a:lnTo>
                    <a:pt x="169" y="7"/>
                  </a:lnTo>
                  <a:lnTo>
                    <a:pt x="182" y="4"/>
                  </a:lnTo>
                  <a:lnTo>
                    <a:pt x="195" y="1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5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56" y="3"/>
                  </a:lnTo>
                  <a:lnTo>
                    <a:pt x="267" y="4"/>
                  </a:lnTo>
                  <a:lnTo>
                    <a:pt x="277" y="7"/>
                  </a:lnTo>
                  <a:lnTo>
                    <a:pt x="287" y="8"/>
                  </a:lnTo>
                  <a:lnTo>
                    <a:pt x="297" y="11"/>
                  </a:lnTo>
                  <a:lnTo>
                    <a:pt x="307" y="16"/>
                  </a:lnTo>
                  <a:lnTo>
                    <a:pt x="316" y="20"/>
                  </a:lnTo>
                  <a:lnTo>
                    <a:pt x="324" y="26"/>
                  </a:lnTo>
                  <a:lnTo>
                    <a:pt x="333" y="31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0" y="39"/>
                  </a:lnTo>
                  <a:lnTo>
                    <a:pt x="340" y="39"/>
                  </a:lnTo>
                  <a:lnTo>
                    <a:pt x="340" y="39"/>
                  </a:lnTo>
                  <a:lnTo>
                    <a:pt x="340" y="39"/>
                  </a:lnTo>
                  <a:lnTo>
                    <a:pt x="340" y="37"/>
                  </a:lnTo>
                  <a:lnTo>
                    <a:pt x="339" y="37"/>
                  </a:lnTo>
                  <a:lnTo>
                    <a:pt x="339" y="37"/>
                  </a:lnTo>
                  <a:lnTo>
                    <a:pt x="339" y="37"/>
                  </a:lnTo>
                  <a:lnTo>
                    <a:pt x="339" y="37"/>
                  </a:lnTo>
                  <a:lnTo>
                    <a:pt x="339" y="37"/>
                  </a:lnTo>
                  <a:lnTo>
                    <a:pt x="349" y="37"/>
                  </a:lnTo>
                  <a:lnTo>
                    <a:pt x="359" y="40"/>
                  </a:lnTo>
                  <a:lnTo>
                    <a:pt x="367" y="43"/>
                  </a:lnTo>
                  <a:lnTo>
                    <a:pt x="376" y="47"/>
                  </a:lnTo>
                  <a:lnTo>
                    <a:pt x="383" y="52"/>
                  </a:lnTo>
                  <a:lnTo>
                    <a:pt x="390" y="57"/>
                  </a:lnTo>
                  <a:lnTo>
                    <a:pt x="398" y="65"/>
                  </a:lnTo>
                  <a:lnTo>
                    <a:pt x="405" y="72"/>
                  </a:lnTo>
                  <a:lnTo>
                    <a:pt x="411" y="79"/>
                  </a:lnTo>
                  <a:lnTo>
                    <a:pt x="418" y="88"/>
                  </a:lnTo>
                  <a:lnTo>
                    <a:pt x="418" y="88"/>
                  </a:lnTo>
                  <a:lnTo>
                    <a:pt x="422" y="93"/>
                  </a:lnTo>
                  <a:lnTo>
                    <a:pt x="427" y="102"/>
                  </a:lnTo>
                  <a:lnTo>
                    <a:pt x="429" y="111"/>
                  </a:lnTo>
                  <a:lnTo>
                    <a:pt x="432" y="121"/>
                  </a:lnTo>
                  <a:lnTo>
                    <a:pt x="435" y="131"/>
                  </a:lnTo>
                  <a:lnTo>
                    <a:pt x="437" y="142"/>
                  </a:lnTo>
                  <a:lnTo>
                    <a:pt x="438" y="155"/>
                  </a:lnTo>
                  <a:lnTo>
                    <a:pt x="438" y="167"/>
                  </a:lnTo>
                  <a:lnTo>
                    <a:pt x="438" y="180"/>
                  </a:lnTo>
                  <a:lnTo>
                    <a:pt x="437" y="193"/>
                  </a:lnTo>
                  <a:lnTo>
                    <a:pt x="437" y="193"/>
                  </a:lnTo>
                  <a:lnTo>
                    <a:pt x="437" y="197"/>
                  </a:lnTo>
                  <a:lnTo>
                    <a:pt x="437" y="203"/>
                  </a:lnTo>
                  <a:lnTo>
                    <a:pt x="435" y="209"/>
                  </a:lnTo>
                  <a:lnTo>
                    <a:pt x="435" y="216"/>
                  </a:lnTo>
                  <a:lnTo>
                    <a:pt x="434" y="223"/>
                  </a:lnTo>
                  <a:lnTo>
                    <a:pt x="432" y="230"/>
                  </a:lnTo>
                  <a:lnTo>
                    <a:pt x="432" y="236"/>
                  </a:lnTo>
                  <a:lnTo>
                    <a:pt x="431" y="243"/>
                  </a:lnTo>
                  <a:lnTo>
                    <a:pt x="429" y="249"/>
                  </a:lnTo>
                  <a:lnTo>
                    <a:pt x="427" y="255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4" y="259"/>
                  </a:lnTo>
                  <a:lnTo>
                    <a:pt x="435" y="259"/>
                  </a:lnTo>
                  <a:lnTo>
                    <a:pt x="437" y="261"/>
                  </a:lnTo>
                  <a:lnTo>
                    <a:pt x="438" y="262"/>
                  </a:lnTo>
                  <a:lnTo>
                    <a:pt x="438" y="263"/>
                  </a:lnTo>
                  <a:lnTo>
                    <a:pt x="439" y="265"/>
                  </a:lnTo>
                  <a:lnTo>
                    <a:pt x="441" y="266"/>
                  </a:lnTo>
                  <a:lnTo>
                    <a:pt x="442" y="268"/>
                  </a:lnTo>
                  <a:lnTo>
                    <a:pt x="444" y="269"/>
                  </a:lnTo>
                  <a:lnTo>
                    <a:pt x="444" y="269"/>
                  </a:lnTo>
                  <a:lnTo>
                    <a:pt x="445" y="276"/>
                  </a:lnTo>
                  <a:lnTo>
                    <a:pt x="447" y="288"/>
                  </a:lnTo>
                  <a:lnTo>
                    <a:pt x="445" y="301"/>
                  </a:lnTo>
                  <a:lnTo>
                    <a:pt x="442" y="317"/>
                  </a:lnTo>
                  <a:lnTo>
                    <a:pt x="439" y="334"/>
                  </a:lnTo>
                  <a:lnTo>
                    <a:pt x="435" y="351"/>
                  </a:lnTo>
                  <a:lnTo>
                    <a:pt x="431" y="367"/>
                  </a:lnTo>
                  <a:lnTo>
                    <a:pt x="425" y="380"/>
                  </a:lnTo>
                  <a:lnTo>
                    <a:pt x="419" y="392"/>
                  </a:lnTo>
                  <a:lnTo>
                    <a:pt x="414" y="399"/>
                  </a:lnTo>
                  <a:lnTo>
                    <a:pt x="414" y="399"/>
                  </a:lnTo>
                  <a:lnTo>
                    <a:pt x="405" y="403"/>
                  </a:lnTo>
                  <a:lnTo>
                    <a:pt x="401" y="405"/>
                  </a:lnTo>
                  <a:lnTo>
                    <a:pt x="398" y="402"/>
                  </a:lnTo>
                  <a:lnTo>
                    <a:pt x="398" y="399"/>
                  </a:lnTo>
                  <a:lnTo>
                    <a:pt x="398" y="393"/>
                  </a:lnTo>
                  <a:lnTo>
                    <a:pt x="399" y="389"/>
                  </a:lnTo>
                  <a:lnTo>
                    <a:pt x="401" y="386"/>
                  </a:lnTo>
                  <a:lnTo>
                    <a:pt x="401" y="386"/>
                  </a:lnTo>
                  <a:lnTo>
                    <a:pt x="401" y="389"/>
                  </a:lnTo>
                  <a:lnTo>
                    <a:pt x="398" y="397"/>
                  </a:lnTo>
                  <a:lnTo>
                    <a:pt x="363" y="498"/>
                  </a:lnTo>
                  <a:lnTo>
                    <a:pt x="363" y="498"/>
                  </a:lnTo>
                </a:path>
              </a:pathLst>
            </a:custGeom>
            <a:noFill/>
            <a:ln w="6350">
              <a:solidFill>
                <a:srgbClr val="0019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586" name="Group 2">
            <a:extLst>
              <a:ext uri="{FF2B5EF4-FFF2-40B4-BE49-F238E27FC236}">
                <a16:creationId xmlns:a16="http://schemas.microsoft.com/office/drawing/2014/main" id="{0390031A-AE20-EE28-2462-6D464A02E8B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79587" name="Rectangle 3">
              <a:extLst>
                <a:ext uri="{FF2B5EF4-FFF2-40B4-BE49-F238E27FC236}">
                  <a16:creationId xmlns:a16="http://schemas.microsoft.com/office/drawing/2014/main" id="{06138024-0F47-86A9-9463-FEC620DBE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9588" name="Rectangle 4">
              <a:extLst>
                <a:ext uri="{FF2B5EF4-FFF2-40B4-BE49-F238E27FC236}">
                  <a16:creationId xmlns:a16="http://schemas.microsoft.com/office/drawing/2014/main" id="{4F928190-10B2-25C7-6962-FBB9D175A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589" name="Freeform 5">
              <a:extLst>
                <a:ext uri="{FF2B5EF4-FFF2-40B4-BE49-F238E27FC236}">
                  <a16:creationId xmlns:a16="http://schemas.microsoft.com/office/drawing/2014/main" id="{D3802949-2928-B8F9-2947-067CC68AD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9590" name="Freeform 6">
              <a:extLst>
                <a:ext uri="{FF2B5EF4-FFF2-40B4-BE49-F238E27FC236}">
                  <a16:creationId xmlns:a16="http://schemas.microsoft.com/office/drawing/2014/main" id="{6041FCF7-CBB7-954D-E522-20F080378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591" name="Freeform 7">
              <a:extLst>
                <a:ext uri="{FF2B5EF4-FFF2-40B4-BE49-F238E27FC236}">
                  <a16:creationId xmlns:a16="http://schemas.microsoft.com/office/drawing/2014/main" id="{DD4250C2-FDBF-5D7B-006F-0C4AF7C65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9592" name="Freeform 8">
              <a:extLst>
                <a:ext uri="{FF2B5EF4-FFF2-40B4-BE49-F238E27FC236}">
                  <a16:creationId xmlns:a16="http://schemas.microsoft.com/office/drawing/2014/main" id="{762BC739-FEAB-1BF7-A049-780B6485C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593" name="Freeform 9">
              <a:extLst>
                <a:ext uri="{FF2B5EF4-FFF2-40B4-BE49-F238E27FC236}">
                  <a16:creationId xmlns:a16="http://schemas.microsoft.com/office/drawing/2014/main" id="{2AA8A56E-D7C2-C0B1-6104-E55615EAC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9594" name="Freeform 10">
              <a:extLst>
                <a:ext uri="{FF2B5EF4-FFF2-40B4-BE49-F238E27FC236}">
                  <a16:creationId xmlns:a16="http://schemas.microsoft.com/office/drawing/2014/main" id="{853461DC-5979-E312-E652-FC5AC1025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595" name="Freeform 11">
              <a:extLst>
                <a:ext uri="{FF2B5EF4-FFF2-40B4-BE49-F238E27FC236}">
                  <a16:creationId xmlns:a16="http://schemas.microsoft.com/office/drawing/2014/main" id="{A9BE2F26-1C36-7207-8E92-1D9F389DD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9596" name="Freeform 12">
              <a:extLst>
                <a:ext uri="{FF2B5EF4-FFF2-40B4-BE49-F238E27FC236}">
                  <a16:creationId xmlns:a16="http://schemas.microsoft.com/office/drawing/2014/main" id="{90108A92-5EA5-CBF7-23F2-F6568C105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9597" name="Rectangle 13">
            <a:extLst>
              <a:ext uri="{FF2B5EF4-FFF2-40B4-BE49-F238E27FC236}">
                <a16:creationId xmlns:a16="http://schemas.microsoft.com/office/drawing/2014/main" id="{203522DC-5B63-4E55-CCC7-1FB23219C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79598" name="Text Box 14">
            <a:extLst>
              <a:ext uri="{FF2B5EF4-FFF2-40B4-BE49-F238E27FC236}">
                <a16:creationId xmlns:a16="http://schemas.microsoft.com/office/drawing/2014/main" id="{0CBC7F23-3403-7CC4-346C-A8B8C567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79601" name="Picture 17">
            <a:extLst>
              <a:ext uri="{FF2B5EF4-FFF2-40B4-BE49-F238E27FC236}">
                <a16:creationId xmlns:a16="http://schemas.microsoft.com/office/drawing/2014/main" id="{962546A2-C51B-B51D-9FC4-22349C80AF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1905000"/>
            <a:ext cx="22860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2658" name="Group 2">
            <a:extLst>
              <a:ext uri="{FF2B5EF4-FFF2-40B4-BE49-F238E27FC236}">
                <a16:creationId xmlns:a16="http://schemas.microsoft.com/office/drawing/2014/main" id="{2176CE64-FF9D-39F1-8AA9-D7F62924DFA5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82659" name="Rectangle 3">
              <a:extLst>
                <a:ext uri="{FF2B5EF4-FFF2-40B4-BE49-F238E27FC236}">
                  <a16:creationId xmlns:a16="http://schemas.microsoft.com/office/drawing/2014/main" id="{F8BF3962-C555-572F-D430-33512727A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2660" name="Rectangle 4">
              <a:extLst>
                <a:ext uri="{FF2B5EF4-FFF2-40B4-BE49-F238E27FC236}">
                  <a16:creationId xmlns:a16="http://schemas.microsoft.com/office/drawing/2014/main" id="{9A8DA529-AFF8-A5DD-FD24-679C689DC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661" name="Freeform 5">
              <a:extLst>
                <a:ext uri="{FF2B5EF4-FFF2-40B4-BE49-F238E27FC236}">
                  <a16:creationId xmlns:a16="http://schemas.microsoft.com/office/drawing/2014/main" id="{48DF1329-60FC-A919-2830-60B757204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2662" name="Freeform 6">
              <a:extLst>
                <a:ext uri="{FF2B5EF4-FFF2-40B4-BE49-F238E27FC236}">
                  <a16:creationId xmlns:a16="http://schemas.microsoft.com/office/drawing/2014/main" id="{EF681E34-3D6C-F7E8-E806-0B7AFF750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663" name="Freeform 7">
              <a:extLst>
                <a:ext uri="{FF2B5EF4-FFF2-40B4-BE49-F238E27FC236}">
                  <a16:creationId xmlns:a16="http://schemas.microsoft.com/office/drawing/2014/main" id="{46544852-26C1-72A8-9129-6AC721E86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2664" name="Freeform 8">
              <a:extLst>
                <a:ext uri="{FF2B5EF4-FFF2-40B4-BE49-F238E27FC236}">
                  <a16:creationId xmlns:a16="http://schemas.microsoft.com/office/drawing/2014/main" id="{6E509090-864F-F7A7-006A-B586E7E39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665" name="Freeform 9">
              <a:extLst>
                <a:ext uri="{FF2B5EF4-FFF2-40B4-BE49-F238E27FC236}">
                  <a16:creationId xmlns:a16="http://schemas.microsoft.com/office/drawing/2014/main" id="{9CCBB7D5-814C-6AD3-E3BF-04B555003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2666" name="Freeform 10">
              <a:extLst>
                <a:ext uri="{FF2B5EF4-FFF2-40B4-BE49-F238E27FC236}">
                  <a16:creationId xmlns:a16="http://schemas.microsoft.com/office/drawing/2014/main" id="{268675EB-9F40-6651-01CE-4A93458AF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667" name="Freeform 11">
              <a:extLst>
                <a:ext uri="{FF2B5EF4-FFF2-40B4-BE49-F238E27FC236}">
                  <a16:creationId xmlns:a16="http://schemas.microsoft.com/office/drawing/2014/main" id="{8CCDF005-D5F8-DD34-61D0-4B357680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2668" name="Freeform 12">
              <a:extLst>
                <a:ext uri="{FF2B5EF4-FFF2-40B4-BE49-F238E27FC236}">
                  <a16:creationId xmlns:a16="http://schemas.microsoft.com/office/drawing/2014/main" id="{D21DA401-8335-00AB-EB84-C6F21FBF0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2669" name="Rectangle 13">
            <a:extLst>
              <a:ext uri="{FF2B5EF4-FFF2-40B4-BE49-F238E27FC236}">
                <a16:creationId xmlns:a16="http://schemas.microsoft.com/office/drawing/2014/main" id="{BC93841A-9849-9A32-6E87-0D4720014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82670" name="Text Box 14">
            <a:extLst>
              <a:ext uri="{FF2B5EF4-FFF2-40B4-BE49-F238E27FC236}">
                <a16:creationId xmlns:a16="http://schemas.microsoft.com/office/drawing/2014/main" id="{B6F31BB5-2E07-2B48-B671-BB4373E19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82672" name="Picture 16">
            <a:extLst>
              <a:ext uri="{FF2B5EF4-FFF2-40B4-BE49-F238E27FC236}">
                <a16:creationId xmlns:a16="http://schemas.microsoft.com/office/drawing/2014/main" id="{16FCA7B6-869A-7D36-0035-1A25A3CB5D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286000"/>
            <a:ext cx="3048000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82" name="Group 2">
            <a:extLst>
              <a:ext uri="{FF2B5EF4-FFF2-40B4-BE49-F238E27FC236}">
                <a16:creationId xmlns:a16="http://schemas.microsoft.com/office/drawing/2014/main" id="{13A63A2D-665B-2AE3-BBC8-86F2042AC6F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83683" name="Rectangle 3">
              <a:extLst>
                <a:ext uri="{FF2B5EF4-FFF2-40B4-BE49-F238E27FC236}">
                  <a16:creationId xmlns:a16="http://schemas.microsoft.com/office/drawing/2014/main" id="{5745C7AC-5E17-422B-DECC-FF70CAEF3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84" name="Rectangle 4">
              <a:extLst>
                <a:ext uri="{FF2B5EF4-FFF2-40B4-BE49-F238E27FC236}">
                  <a16:creationId xmlns:a16="http://schemas.microsoft.com/office/drawing/2014/main" id="{08B93296-1EBF-2918-F2B7-588E463CB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85" name="Freeform 5">
              <a:extLst>
                <a:ext uri="{FF2B5EF4-FFF2-40B4-BE49-F238E27FC236}">
                  <a16:creationId xmlns:a16="http://schemas.microsoft.com/office/drawing/2014/main" id="{23250911-A8D0-17CE-4CF8-60F1A8DA4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86" name="Freeform 6">
              <a:extLst>
                <a:ext uri="{FF2B5EF4-FFF2-40B4-BE49-F238E27FC236}">
                  <a16:creationId xmlns:a16="http://schemas.microsoft.com/office/drawing/2014/main" id="{93EC0136-EB32-6932-84EE-4A0570159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87" name="Freeform 7">
              <a:extLst>
                <a:ext uri="{FF2B5EF4-FFF2-40B4-BE49-F238E27FC236}">
                  <a16:creationId xmlns:a16="http://schemas.microsoft.com/office/drawing/2014/main" id="{B67B9EDC-A4CF-2099-F68B-67826E13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88" name="Freeform 8">
              <a:extLst>
                <a:ext uri="{FF2B5EF4-FFF2-40B4-BE49-F238E27FC236}">
                  <a16:creationId xmlns:a16="http://schemas.microsoft.com/office/drawing/2014/main" id="{2F01A6E2-3B0E-4DD9-45ED-5DE973501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89" name="Freeform 9">
              <a:extLst>
                <a:ext uri="{FF2B5EF4-FFF2-40B4-BE49-F238E27FC236}">
                  <a16:creationId xmlns:a16="http://schemas.microsoft.com/office/drawing/2014/main" id="{8E60A90C-89FC-5581-86F3-42F619325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90" name="Freeform 10">
              <a:extLst>
                <a:ext uri="{FF2B5EF4-FFF2-40B4-BE49-F238E27FC236}">
                  <a16:creationId xmlns:a16="http://schemas.microsoft.com/office/drawing/2014/main" id="{005BFE5B-1941-EABD-A641-EBBB4F3E0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91" name="Freeform 11">
              <a:extLst>
                <a:ext uri="{FF2B5EF4-FFF2-40B4-BE49-F238E27FC236}">
                  <a16:creationId xmlns:a16="http://schemas.microsoft.com/office/drawing/2014/main" id="{3A61608A-2264-FABB-50FF-E85D091A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92" name="Freeform 12">
              <a:extLst>
                <a:ext uri="{FF2B5EF4-FFF2-40B4-BE49-F238E27FC236}">
                  <a16:creationId xmlns:a16="http://schemas.microsoft.com/office/drawing/2014/main" id="{FB1D7B29-5F81-EBA7-9139-EC58DE82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3693" name="Rectangle 13">
            <a:extLst>
              <a:ext uri="{FF2B5EF4-FFF2-40B4-BE49-F238E27FC236}">
                <a16:creationId xmlns:a16="http://schemas.microsoft.com/office/drawing/2014/main" id="{1F1B0D8D-B880-348C-D9D6-8510D1880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83694" name="Text Box 14">
            <a:extLst>
              <a:ext uri="{FF2B5EF4-FFF2-40B4-BE49-F238E27FC236}">
                <a16:creationId xmlns:a16="http://schemas.microsoft.com/office/drawing/2014/main" id="{1DCF35D6-EF49-E3B1-8D8B-6EE84E09F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83696" name="Picture 16">
            <a:extLst>
              <a:ext uri="{FF2B5EF4-FFF2-40B4-BE49-F238E27FC236}">
                <a16:creationId xmlns:a16="http://schemas.microsoft.com/office/drawing/2014/main" id="{A349BB9A-A7F3-0BC9-5EC7-0A5007A849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2438400"/>
            <a:ext cx="22860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538" name="Group 2">
            <a:extLst>
              <a:ext uri="{FF2B5EF4-FFF2-40B4-BE49-F238E27FC236}">
                <a16:creationId xmlns:a16="http://schemas.microsoft.com/office/drawing/2014/main" id="{D4176685-3317-9D18-B72A-2CE851B507D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5539" name="Rectangle 3">
              <a:extLst>
                <a:ext uri="{FF2B5EF4-FFF2-40B4-BE49-F238E27FC236}">
                  <a16:creationId xmlns:a16="http://schemas.microsoft.com/office/drawing/2014/main" id="{49494B0E-24FA-5533-2574-E55E65695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40" name="Rectangle 4">
              <a:extLst>
                <a:ext uri="{FF2B5EF4-FFF2-40B4-BE49-F238E27FC236}">
                  <a16:creationId xmlns:a16="http://schemas.microsoft.com/office/drawing/2014/main" id="{D8CBF47C-CEC2-8360-718F-A80CBCA8B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41" name="Freeform 5">
              <a:extLst>
                <a:ext uri="{FF2B5EF4-FFF2-40B4-BE49-F238E27FC236}">
                  <a16:creationId xmlns:a16="http://schemas.microsoft.com/office/drawing/2014/main" id="{976690C2-9712-EB32-8821-08895003A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42" name="Freeform 6">
              <a:extLst>
                <a:ext uri="{FF2B5EF4-FFF2-40B4-BE49-F238E27FC236}">
                  <a16:creationId xmlns:a16="http://schemas.microsoft.com/office/drawing/2014/main" id="{23D7B4B6-8384-DBEB-F218-F3A62EA95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43" name="Freeform 7">
              <a:extLst>
                <a:ext uri="{FF2B5EF4-FFF2-40B4-BE49-F238E27FC236}">
                  <a16:creationId xmlns:a16="http://schemas.microsoft.com/office/drawing/2014/main" id="{BD848394-8868-361C-9E51-466EBE3A2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44" name="Freeform 8">
              <a:extLst>
                <a:ext uri="{FF2B5EF4-FFF2-40B4-BE49-F238E27FC236}">
                  <a16:creationId xmlns:a16="http://schemas.microsoft.com/office/drawing/2014/main" id="{769F012B-DCC4-66E6-D701-25FF11A88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45" name="Freeform 9">
              <a:extLst>
                <a:ext uri="{FF2B5EF4-FFF2-40B4-BE49-F238E27FC236}">
                  <a16:creationId xmlns:a16="http://schemas.microsoft.com/office/drawing/2014/main" id="{251D3880-6AC2-1F9B-4C4A-BD6FEAB17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46" name="Freeform 10">
              <a:extLst>
                <a:ext uri="{FF2B5EF4-FFF2-40B4-BE49-F238E27FC236}">
                  <a16:creationId xmlns:a16="http://schemas.microsoft.com/office/drawing/2014/main" id="{63D31429-1FB5-82B7-BFD4-D9A878FD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47" name="Freeform 11">
              <a:extLst>
                <a:ext uri="{FF2B5EF4-FFF2-40B4-BE49-F238E27FC236}">
                  <a16:creationId xmlns:a16="http://schemas.microsoft.com/office/drawing/2014/main" id="{07556467-603F-CA80-1374-2EE357C83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48" name="Freeform 12">
              <a:extLst>
                <a:ext uri="{FF2B5EF4-FFF2-40B4-BE49-F238E27FC236}">
                  <a16:creationId xmlns:a16="http://schemas.microsoft.com/office/drawing/2014/main" id="{D386D713-C9AE-C440-381F-0D48BD9CE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5549" name="Rectangle 13">
            <a:extLst>
              <a:ext uri="{FF2B5EF4-FFF2-40B4-BE49-F238E27FC236}">
                <a16:creationId xmlns:a16="http://schemas.microsoft.com/office/drawing/2014/main" id="{39A234FB-FEA0-5BC5-CFD8-4794B7728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Laceration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705550" name="Text Box 14">
            <a:extLst>
              <a:ext uri="{FF2B5EF4-FFF2-40B4-BE49-F238E27FC236}">
                <a16:creationId xmlns:a16="http://schemas.microsoft.com/office/drawing/2014/main" id="{9674AC46-D6EE-E0DE-032F-AA7043A10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05551" name="Picture 15">
            <a:extLst>
              <a:ext uri="{FF2B5EF4-FFF2-40B4-BE49-F238E27FC236}">
                <a16:creationId xmlns:a16="http://schemas.microsoft.com/office/drawing/2014/main" id="{357FA0BF-E8AA-7C02-C2D8-9AA162D69E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286000"/>
            <a:ext cx="3048000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522" name="Group 2">
            <a:extLst>
              <a:ext uri="{FF2B5EF4-FFF2-40B4-BE49-F238E27FC236}">
                <a16:creationId xmlns:a16="http://schemas.microsoft.com/office/drawing/2014/main" id="{57AACF3B-3685-7ADD-9ACB-5327E203BD92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19523" name="Rectangle 3">
              <a:extLst>
                <a:ext uri="{FF2B5EF4-FFF2-40B4-BE49-F238E27FC236}">
                  <a16:creationId xmlns:a16="http://schemas.microsoft.com/office/drawing/2014/main" id="{E14BF2D2-817C-0C5D-4F5D-4C5AB914E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24" name="Rectangle 4">
              <a:extLst>
                <a:ext uri="{FF2B5EF4-FFF2-40B4-BE49-F238E27FC236}">
                  <a16:creationId xmlns:a16="http://schemas.microsoft.com/office/drawing/2014/main" id="{234A25DD-5D95-117F-93E1-1C7BDE4C1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25" name="Freeform 5">
              <a:extLst>
                <a:ext uri="{FF2B5EF4-FFF2-40B4-BE49-F238E27FC236}">
                  <a16:creationId xmlns:a16="http://schemas.microsoft.com/office/drawing/2014/main" id="{81C5FD26-7AAF-DA86-66E8-3A3E96719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26" name="Freeform 6">
              <a:extLst>
                <a:ext uri="{FF2B5EF4-FFF2-40B4-BE49-F238E27FC236}">
                  <a16:creationId xmlns:a16="http://schemas.microsoft.com/office/drawing/2014/main" id="{A955DE7C-8049-4C95-ED7B-03A17FB06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27" name="Freeform 7">
              <a:extLst>
                <a:ext uri="{FF2B5EF4-FFF2-40B4-BE49-F238E27FC236}">
                  <a16:creationId xmlns:a16="http://schemas.microsoft.com/office/drawing/2014/main" id="{46C05582-FF6C-EEFE-6560-B51887CF1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28" name="Freeform 8">
              <a:extLst>
                <a:ext uri="{FF2B5EF4-FFF2-40B4-BE49-F238E27FC236}">
                  <a16:creationId xmlns:a16="http://schemas.microsoft.com/office/drawing/2014/main" id="{56158CF5-1941-6446-E967-9AC89268B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29" name="Freeform 9">
              <a:extLst>
                <a:ext uri="{FF2B5EF4-FFF2-40B4-BE49-F238E27FC236}">
                  <a16:creationId xmlns:a16="http://schemas.microsoft.com/office/drawing/2014/main" id="{E4343E13-05FC-65C4-B5ED-B8E1735A4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30" name="Freeform 10">
              <a:extLst>
                <a:ext uri="{FF2B5EF4-FFF2-40B4-BE49-F238E27FC236}">
                  <a16:creationId xmlns:a16="http://schemas.microsoft.com/office/drawing/2014/main" id="{0D952A6F-64ED-5A95-C575-185D58D08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31" name="Freeform 11">
              <a:extLst>
                <a:ext uri="{FF2B5EF4-FFF2-40B4-BE49-F238E27FC236}">
                  <a16:creationId xmlns:a16="http://schemas.microsoft.com/office/drawing/2014/main" id="{74B65E01-70D9-E822-8C34-731F2F7E2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32" name="Freeform 12">
              <a:extLst>
                <a:ext uri="{FF2B5EF4-FFF2-40B4-BE49-F238E27FC236}">
                  <a16:creationId xmlns:a16="http://schemas.microsoft.com/office/drawing/2014/main" id="{1FBF432C-5008-6D60-6F10-6A2811295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9533" name="Rectangle 13">
            <a:extLst>
              <a:ext uri="{FF2B5EF4-FFF2-40B4-BE49-F238E27FC236}">
                <a16:creationId xmlns:a16="http://schemas.microsoft.com/office/drawing/2014/main" id="{B26E4D5D-C0D2-5C20-8637-33E01F255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19534" name="Text Box 14">
            <a:extLst>
              <a:ext uri="{FF2B5EF4-FFF2-40B4-BE49-F238E27FC236}">
                <a16:creationId xmlns:a16="http://schemas.microsoft.com/office/drawing/2014/main" id="{A5C75CDC-144D-6E78-B70E-044BD5572A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19535" name="Picture 15">
            <a:extLst>
              <a:ext uri="{FF2B5EF4-FFF2-40B4-BE49-F238E27FC236}">
                <a16:creationId xmlns:a16="http://schemas.microsoft.com/office/drawing/2014/main" id="{E3752365-61F5-18B3-1262-C12C517F89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286000"/>
            <a:ext cx="3048000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538" name="Group 2">
            <a:extLst>
              <a:ext uri="{FF2B5EF4-FFF2-40B4-BE49-F238E27FC236}">
                <a16:creationId xmlns:a16="http://schemas.microsoft.com/office/drawing/2014/main" id="{AB59D8F5-A54A-5FE3-2AFC-596D8E9A088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77539" name="Rectangle 3">
              <a:extLst>
                <a:ext uri="{FF2B5EF4-FFF2-40B4-BE49-F238E27FC236}">
                  <a16:creationId xmlns:a16="http://schemas.microsoft.com/office/drawing/2014/main" id="{8BA38447-4D29-7435-DD13-07A28DF1F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40" name="Rectangle 4">
              <a:extLst>
                <a:ext uri="{FF2B5EF4-FFF2-40B4-BE49-F238E27FC236}">
                  <a16:creationId xmlns:a16="http://schemas.microsoft.com/office/drawing/2014/main" id="{D3E83645-5280-AAB2-DA3D-381884D19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41" name="Freeform 5">
              <a:extLst>
                <a:ext uri="{FF2B5EF4-FFF2-40B4-BE49-F238E27FC236}">
                  <a16:creationId xmlns:a16="http://schemas.microsoft.com/office/drawing/2014/main" id="{3E1BC878-5E16-EDD0-ED5E-2727B425A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42" name="Freeform 6">
              <a:extLst>
                <a:ext uri="{FF2B5EF4-FFF2-40B4-BE49-F238E27FC236}">
                  <a16:creationId xmlns:a16="http://schemas.microsoft.com/office/drawing/2014/main" id="{ED4175B7-9808-1457-6206-BD3C89CB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43" name="Freeform 7">
              <a:extLst>
                <a:ext uri="{FF2B5EF4-FFF2-40B4-BE49-F238E27FC236}">
                  <a16:creationId xmlns:a16="http://schemas.microsoft.com/office/drawing/2014/main" id="{0AE9CCF3-7AD9-C7C2-3FA6-D59667FB2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44" name="Freeform 8">
              <a:extLst>
                <a:ext uri="{FF2B5EF4-FFF2-40B4-BE49-F238E27FC236}">
                  <a16:creationId xmlns:a16="http://schemas.microsoft.com/office/drawing/2014/main" id="{E740DE30-F111-101D-6D2A-0BADDE87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45" name="Freeform 9">
              <a:extLst>
                <a:ext uri="{FF2B5EF4-FFF2-40B4-BE49-F238E27FC236}">
                  <a16:creationId xmlns:a16="http://schemas.microsoft.com/office/drawing/2014/main" id="{B51A9BEE-09B8-0006-CB58-47A64E302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46" name="Freeform 10">
              <a:extLst>
                <a:ext uri="{FF2B5EF4-FFF2-40B4-BE49-F238E27FC236}">
                  <a16:creationId xmlns:a16="http://schemas.microsoft.com/office/drawing/2014/main" id="{8EA5529A-EE9D-C418-02D2-9438F8B3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47" name="Freeform 11">
              <a:extLst>
                <a:ext uri="{FF2B5EF4-FFF2-40B4-BE49-F238E27FC236}">
                  <a16:creationId xmlns:a16="http://schemas.microsoft.com/office/drawing/2014/main" id="{CC93304B-6D54-9F3F-C105-FCDAD1D65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48" name="Freeform 12">
              <a:extLst>
                <a:ext uri="{FF2B5EF4-FFF2-40B4-BE49-F238E27FC236}">
                  <a16:creationId xmlns:a16="http://schemas.microsoft.com/office/drawing/2014/main" id="{4649B4AF-C9B7-995A-7EC5-EA5DEEA9C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7549" name="Rectangle 13">
            <a:extLst>
              <a:ext uri="{FF2B5EF4-FFF2-40B4-BE49-F238E27FC236}">
                <a16:creationId xmlns:a16="http://schemas.microsoft.com/office/drawing/2014/main" id="{F921EDA3-C19C-4CD2-BE25-62C102A73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77550" name="Text Box 14">
            <a:extLst>
              <a:ext uri="{FF2B5EF4-FFF2-40B4-BE49-F238E27FC236}">
                <a16:creationId xmlns:a16="http://schemas.microsoft.com/office/drawing/2014/main" id="{47F6B5B7-B1A4-9379-2BC9-D9D008014B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77552" name="Picture 16">
            <a:extLst>
              <a:ext uri="{FF2B5EF4-FFF2-40B4-BE49-F238E27FC236}">
                <a16:creationId xmlns:a16="http://schemas.microsoft.com/office/drawing/2014/main" id="{823C0C4F-A589-D4BA-442E-7F71894068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286000"/>
            <a:ext cx="3048000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330" name="Group 2">
            <a:extLst>
              <a:ext uri="{FF2B5EF4-FFF2-40B4-BE49-F238E27FC236}">
                <a16:creationId xmlns:a16="http://schemas.microsoft.com/office/drawing/2014/main" id="{D22DF173-85CC-0953-00A4-6E3D4E6DDBC3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11331" name="Rectangle 3">
              <a:extLst>
                <a:ext uri="{FF2B5EF4-FFF2-40B4-BE49-F238E27FC236}">
                  <a16:creationId xmlns:a16="http://schemas.microsoft.com/office/drawing/2014/main" id="{9228C2ED-D8BF-7201-7B44-BFC7C7D85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1332" name="Rectangle 4">
              <a:extLst>
                <a:ext uri="{FF2B5EF4-FFF2-40B4-BE49-F238E27FC236}">
                  <a16:creationId xmlns:a16="http://schemas.microsoft.com/office/drawing/2014/main" id="{113EC420-EC3A-BA54-994B-2EBF3F2F0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333" name="Freeform 5">
              <a:extLst>
                <a:ext uri="{FF2B5EF4-FFF2-40B4-BE49-F238E27FC236}">
                  <a16:creationId xmlns:a16="http://schemas.microsoft.com/office/drawing/2014/main" id="{83EF383D-0903-59F2-33C7-61019F611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1334" name="Freeform 6">
              <a:extLst>
                <a:ext uri="{FF2B5EF4-FFF2-40B4-BE49-F238E27FC236}">
                  <a16:creationId xmlns:a16="http://schemas.microsoft.com/office/drawing/2014/main" id="{1514398B-9D24-E79A-17D1-2DBF1F022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335" name="Freeform 7">
              <a:extLst>
                <a:ext uri="{FF2B5EF4-FFF2-40B4-BE49-F238E27FC236}">
                  <a16:creationId xmlns:a16="http://schemas.microsoft.com/office/drawing/2014/main" id="{0561930B-3EB9-CA18-9A9E-3756F7FE3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1336" name="Freeform 8">
              <a:extLst>
                <a:ext uri="{FF2B5EF4-FFF2-40B4-BE49-F238E27FC236}">
                  <a16:creationId xmlns:a16="http://schemas.microsoft.com/office/drawing/2014/main" id="{8130B73B-F404-7A78-C609-1DCBDC38D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337" name="Freeform 9">
              <a:extLst>
                <a:ext uri="{FF2B5EF4-FFF2-40B4-BE49-F238E27FC236}">
                  <a16:creationId xmlns:a16="http://schemas.microsoft.com/office/drawing/2014/main" id="{E647ADCB-6101-1406-3EC9-0CDC00252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1338" name="Freeform 10">
              <a:extLst>
                <a:ext uri="{FF2B5EF4-FFF2-40B4-BE49-F238E27FC236}">
                  <a16:creationId xmlns:a16="http://schemas.microsoft.com/office/drawing/2014/main" id="{A38AF046-E3AE-0748-DB7E-CFA58BDB1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339" name="Freeform 11">
              <a:extLst>
                <a:ext uri="{FF2B5EF4-FFF2-40B4-BE49-F238E27FC236}">
                  <a16:creationId xmlns:a16="http://schemas.microsoft.com/office/drawing/2014/main" id="{29B99BF5-8897-B561-AA0D-918A06758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11340" name="Freeform 12">
              <a:extLst>
                <a:ext uri="{FF2B5EF4-FFF2-40B4-BE49-F238E27FC236}">
                  <a16:creationId xmlns:a16="http://schemas.microsoft.com/office/drawing/2014/main" id="{35B0EBF3-8364-39E5-B047-515611713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1341" name="Rectangle 13">
            <a:extLst>
              <a:ext uri="{FF2B5EF4-FFF2-40B4-BE49-F238E27FC236}">
                <a16:creationId xmlns:a16="http://schemas.microsoft.com/office/drawing/2014/main" id="{74BFB671-7120-AEF8-E384-BE8EF12A6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11342" name="Text Box 14">
            <a:extLst>
              <a:ext uri="{FF2B5EF4-FFF2-40B4-BE49-F238E27FC236}">
                <a16:creationId xmlns:a16="http://schemas.microsoft.com/office/drawing/2014/main" id="{760F2C16-A800-4F63-90D4-4DFA71EA2A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11346" name="Picture 18">
            <a:extLst>
              <a:ext uri="{FF2B5EF4-FFF2-40B4-BE49-F238E27FC236}">
                <a16:creationId xmlns:a16="http://schemas.microsoft.com/office/drawing/2014/main" id="{53585A2D-B00D-ACC3-8A98-3113B3C247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9150" y="755650"/>
            <a:ext cx="4965700" cy="534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418" name="Group 2">
            <a:extLst>
              <a:ext uri="{FF2B5EF4-FFF2-40B4-BE49-F238E27FC236}">
                <a16:creationId xmlns:a16="http://schemas.microsoft.com/office/drawing/2014/main" id="{FBDEF12F-8591-6CB5-531D-679AA3D6BD64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0419" name="Rectangle 3">
              <a:extLst>
                <a:ext uri="{FF2B5EF4-FFF2-40B4-BE49-F238E27FC236}">
                  <a16:creationId xmlns:a16="http://schemas.microsoft.com/office/drawing/2014/main" id="{0D3C5575-59D8-810B-C513-8DE67242D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0420" name="Rectangle 4">
              <a:extLst>
                <a:ext uri="{FF2B5EF4-FFF2-40B4-BE49-F238E27FC236}">
                  <a16:creationId xmlns:a16="http://schemas.microsoft.com/office/drawing/2014/main" id="{941FB0AA-2324-A0C8-BE3C-82213EA85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421" name="Freeform 5">
              <a:extLst>
                <a:ext uri="{FF2B5EF4-FFF2-40B4-BE49-F238E27FC236}">
                  <a16:creationId xmlns:a16="http://schemas.microsoft.com/office/drawing/2014/main" id="{3C0734DF-D76A-4AA7-E055-D99E90AC7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0422" name="Freeform 6">
              <a:extLst>
                <a:ext uri="{FF2B5EF4-FFF2-40B4-BE49-F238E27FC236}">
                  <a16:creationId xmlns:a16="http://schemas.microsoft.com/office/drawing/2014/main" id="{E4AAD3B9-44DB-4EB0-C8C1-321020C7C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423" name="Freeform 7">
              <a:extLst>
                <a:ext uri="{FF2B5EF4-FFF2-40B4-BE49-F238E27FC236}">
                  <a16:creationId xmlns:a16="http://schemas.microsoft.com/office/drawing/2014/main" id="{8C83436E-E22E-6585-C9E1-6CD431234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0424" name="Freeform 8">
              <a:extLst>
                <a:ext uri="{FF2B5EF4-FFF2-40B4-BE49-F238E27FC236}">
                  <a16:creationId xmlns:a16="http://schemas.microsoft.com/office/drawing/2014/main" id="{A4E004A1-E7B3-F64A-3416-6A640DB59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425" name="Freeform 9">
              <a:extLst>
                <a:ext uri="{FF2B5EF4-FFF2-40B4-BE49-F238E27FC236}">
                  <a16:creationId xmlns:a16="http://schemas.microsoft.com/office/drawing/2014/main" id="{CED17F72-DB6D-2463-EC40-789132DF2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0426" name="Freeform 10">
              <a:extLst>
                <a:ext uri="{FF2B5EF4-FFF2-40B4-BE49-F238E27FC236}">
                  <a16:creationId xmlns:a16="http://schemas.microsoft.com/office/drawing/2014/main" id="{AEC00E61-14CA-578F-3150-DEAFDBFF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427" name="Freeform 11">
              <a:extLst>
                <a:ext uri="{FF2B5EF4-FFF2-40B4-BE49-F238E27FC236}">
                  <a16:creationId xmlns:a16="http://schemas.microsoft.com/office/drawing/2014/main" id="{FCD0A828-A4E1-35A6-F370-DC7EDF635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0428" name="Freeform 12">
              <a:extLst>
                <a:ext uri="{FF2B5EF4-FFF2-40B4-BE49-F238E27FC236}">
                  <a16:creationId xmlns:a16="http://schemas.microsoft.com/office/drawing/2014/main" id="{AEDE81BF-C048-9849-A83E-6013F90CA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0429" name="Rectangle 13">
            <a:extLst>
              <a:ext uri="{FF2B5EF4-FFF2-40B4-BE49-F238E27FC236}">
                <a16:creationId xmlns:a16="http://schemas.microsoft.com/office/drawing/2014/main" id="{C52377DE-12ED-87FE-1745-3E097CFF1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700430" name="Text Box 14">
            <a:extLst>
              <a:ext uri="{FF2B5EF4-FFF2-40B4-BE49-F238E27FC236}">
                <a16:creationId xmlns:a16="http://schemas.microsoft.com/office/drawing/2014/main" id="{BAD9ED62-D04C-B8DF-6B04-DB72A4081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00431" name="Picture 15">
            <a:extLst>
              <a:ext uri="{FF2B5EF4-FFF2-40B4-BE49-F238E27FC236}">
                <a16:creationId xmlns:a16="http://schemas.microsoft.com/office/drawing/2014/main" id="{1B9469A7-AC53-CBD6-C27C-F47828FF11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381000"/>
            <a:ext cx="8126413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706" name="Group 2">
            <a:extLst>
              <a:ext uri="{FF2B5EF4-FFF2-40B4-BE49-F238E27FC236}">
                <a16:creationId xmlns:a16="http://schemas.microsoft.com/office/drawing/2014/main" id="{D984FE2D-CF44-5048-7029-98388BA1B21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84707" name="Rectangle 3">
              <a:extLst>
                <a:ext uri="{FF2B5EF4-FFF2-40B4-BE49-F238E27FC236}">
                  <a16:creationId xmlns:a16="http://schemas.microsoft.com/office/drawing/2014/main" id="{D00F24AE-CD83-72EB-4287-EB72DAE33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08" name="Rectangle 4">
              <a:extLst>
                <a:ext uri="{FF2B5EF4-FFF2-40B4-BE49-F238E27FC236}">
                  <a16:creationId xmlns:a16="http://schemas.microsoft.com/office/drawing/2014/main" id="{65BF6F00-FC7F-74C4-98A3-383A82914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09" name="Freeform 5">
              <a:extLst>
                <a:ext uri="{FF2B5EF4-FFF2-40B4-BE49-F238E27FC236}">
                  <a16:creationId xmlns:a16="http://schemas.microsoft.com/office/drawing/2014/main" id="{B6A5B26B-9983-F7D1-61B6-DBAE52782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10" name="Freeform 6">
              <a:extLst>
                <a:ext uri="{FF2B5EF4-FFF2-40B4-BE49-F238E27FC236}">
                  <a16:creationId xmlns:a16="http://schemas.microsoft.com/office/drawing/2014/main" id="{12B7B50B-E7EC-7B98-12C6-DB4B755E4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11" name="Freeform 7">
              <a:extLst>
                <a:ext uri="{FF2B5EF4-FFF2-40B4-BE49-F238E27FC236}">
                  <a16:creationId xmlns:a16="http://schemas.microsoft.com/office/drawing/2014/main" id="{0C1910AF-0A42-629B-0607-1C0BB0246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12" name="Freeform 8">
              <a:extLst>
                <a:ext uri="{FF2B5EF4-FFF2-40B4-BE49-F238E27FC236}">
                  <a16:creationId xmlns:a16="http://schemas.microsoft.com/office/drawing/2014/main" id="{BED015CB-00C0-DE13-3CED-6AED706F2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13" name="Freeform 9">
              <a:extLst>
                <a:ext uri="{FF2B5EF4-FFF2-40B4-BE49-F238E27FC236}">
                  <a16:creationId xmlns:a16="http://schemas.microsoft.com/office/drawing/2014/main" id="{DAA99540-DD2D-7BD8-203B-D1AD56226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14" name="Freeform 10">
              <a:extLst>
                <a:ext uri="{FF2B5EF4-FFF2-40B4-BE49-F238E27FC236}">
                  <a16:creationId xmlns:a16="http://schemas.microsoft.com/office/drawing/2014/main" id="{BE91E0B2-264E-EFA7-4D3F-E1FF31B61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15" name="Freeform 11">
              <a:extLst>
                <a:ext uri="{FF2B5EF4-FFF2-40B4-BE49-F238E27FC236}">
                  <a16:creationId xmlns:a16="http://schemas.microsoft.com/office/drawing/2014/main" id="{FFD00F91-97E5-BEF7-7906-41123F921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16" name="Freeform 12">
              <a:extLst>
                <a:ext uri="{FF2B5EF4-FFF2-40B4-BE49-F238E27FC236}">
                  <a16:creationId xmlns:a16="http://schemas.microsoft.com/office/drawing/2014/main" id="{6FECA5CD-8938-E029-09A9-269C08979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4717" name="Rectangle 13">
            <a:extLst>
              <a:ext uri="{FF2B5EF4-FFF2-40B4-BE49-F238E27FC236}">
                <a16:creationId xmlns:a16="http://schemas.microsoft.com/office/drawing/2014/main" id="{BD9C74AC-6029-1DA2-5766-89B90C014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84718" name="Text Box 14">
            <a:extLst>
              <a:ext uri="{FF2B5EF4-FFF2-40B4-BE49-F238E27FC236}">
                <a16:creationId xmlns:a16="http://schemas.microsoft.com/office/drawing/2014/main" id="{9696626B-193B-AC2C-EBB8-6B0441D85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84722" name="Picture 18">
            <a:extLst>
              <a:ext uri="{FF2B5EF4-FFF2-40B4-BE49-F238E27FC236}">
                <a16:creationId xmlns:a16="http://schemas.microsoft.com/office/drawing/2014/main" id="{407D61D5-7777-F213-23A4-22D41E13E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1219200"/>
            <a:ext cx="3886200" cy="518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6754" name="Group 2">
            <a:extLst>
              <a:ext uri="{FF2B5EF4-FFF2-40B4-BE49-F238E27FC236}">
                <a16:creationId xmlns:a16="http://schemas.microsoft.com/office/drawing/2014/main" id="{2AAD967C-A731-CE4C-BAF6-C9E5D865CB9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86755" name="Rectangle 3">
              <a:extLst>
                <a:ext uri="{FF2B5EF4-FFF2-40B4-BE49-F238E27FC236}">
                  <a16:creationId xmlns:a16="http://schemas.microsoft.com/office/drawing/2014/main" id="{8C02A137-2B6C-33C4-871D-82ED511ED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6756" name="Rectangle 4">
              <a:extLst>
                <a:ext uri="{FF2B5EF4-FFF2-40B4-BE49-F238E27FC236}">
                  <a16:creationId xmlns:a16="http://schemas.microsoft.com/office/drawing/2014/main" id="{E5F48442-189C-099B-FA86-E314B6BEE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757" name="Freeform 5">
              <a:extLst>
                <a:ext uri="{FF2B5EF4-FFF2-40B4-BE49-F238E27FC236}">
                  <a16:creationId xmlns:a16="http://schemas.microsoft.com/office/drawing/2014/main" id="{CA1A4155-48FC-4F8E-ABD5-F6B737AD4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6758" name="Freeform 6">
              <a:extLst>
                <a:ext uri="{FF2B5EF4-FFF2-40B4-BE49-F238E27FC236}">
                  <a16:creationId xmlns:a16="http://schemas.microsoft.com/office/drawing/2014/main" id="{45EAE462-B3AD-EBC8-05D7-EFA65AA8D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759" name="Freeform 7">
              <a:extLst>
                <a:ext uri="{FF2B5EF4-FFF2-40B4-BE49-F238E27FC236}">
                  <a16:creationId xmlns:a16="http://schemas.microsoft.com/office/drawing/2014/main" id="{9A5A56D9-F49B-4714-E871-C8C253600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6760" name="Freeform 8">
              <a:extLst>
                <a:ext uri="{FF2B5EF4-FFF2-40B4-BE49-F238E27FC236}">
                  <a16:creationId xmlns:a16="http://schemas.microsoft.com/office/drawing/2014/main" id="{5E234572-5678-5747-303F-E76DD3A50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761" name="Freeform 9">
              <a:extLst>
                <a:ext uri="{FF2B5EF4-FFF2-40B4-BE49-F238E27FC236}">
                  <a16:creationId xmlns:a16="http://schemas.microsoft.com/office/drawing/2014/main" id="{0943A1F8-CDE3-A591-A6A3-3644BBAB4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6762" name="Freeform 10">
              <a:extLst>
                <a:ext uri="{FF2B5EF4-FFF2-40B4-BE49-F238E27FC236}">
                  <a16:creationId xmlns:a16="http://schemas.microsoft.com/office/drawing/2014/main" id="{A06AF55C-2EC3-7A10-95F2-8919DED59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763" name="Freeform 11">
              <a:extLst>
                <a:ext uri="{FF2B5EF4-FFF2-40B4-BE49-F238E27FC236}">
                  <a16:creationId xmlns:a16="http://schemas.microsoft.com/office/drawing/2014/main" id="{2924EB87-C62E-6F0B-D159-C55DA9C7A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6764" name="Freeform 12">
              <a:extLst>
                <a:ext uri="{FF2B5EF4-FFF2-40B4-BE49-F238E27FC236}">
                  <a16:creationId xmlns:a16="http://schemas.microsoft.com/office/drawing/2014/main" id="{12511058-1639-3DA2-05FC-90E51986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6765" name="Rectangle 13">
            <a:extLst>
              <a:ext uri="{FF2B5EF4-FFF2-40B4-BE49-F238E27FC236}">
                <a16:creationId xmlns:a16="http://schemas.microsoft.com/office/drawing/2014/main" id="{5F145750-5BD1-8679-147F-9CA0A0C3E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Abrasión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586766" name="Text Box 14">
            <a:extLst>
              <a:ext uri="{FF2B5EF4-FFF2-40B4-BE49-F238E27FC236}">
                <a16:creationId xmlns:a16="http://schemas.microsoft.com/office/drawing/2014/main" id="{2A89B669-6DDE-94FD-4EA5-10E696B329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HERIDAS: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86768" name="Picture 16">
            <a:extLst>
              <a:ext uri="{FF2B5EF4-FFF2-40B4-BE49-F238E27FC236}">
                <a16:creationId xmlns:a16="http://schemas.microsoft.com/office/drawing/2014/main" id="{94C5AD68-32E2-3A0D-2D53-650AFE5F76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609600"/>
            <a:ext cx="2165350" cy="5291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Prjovr_o">
  <a:themeElements>
    <a:clrScheme name="Prjovr_o 4">
      <a:dk1>
        <a:srgbClr val="000000"/>
      </a:dk1>
      <a:lt1>
        <a:srgbClr val="FFFFFF"/>
      </a:lt1>
      <a:dk2>
        <a:srgbClr val="CC0000"/>
      </a:dk2>
      <a:lt2>
        <a:srgbClr val="CBCBCB"/>
      </a:lt2>
      <a:accent1>
        <a:srgbClr val="EF3325"/>
      </a:accent1>
      <a:accent2>
        <a:srgbClr val="FFCC00"/>
      </a:accent2>
      <a:accent3>
        <a:srgbClr val="E2AAAA"/>
      </a:accent3>
      <a:accent4>
        <a:srgbClr val="DADADA"/>
      </a:accent4>
      <a:accent5>
        <a:srgbClr val="F6ADAC"/>
      </a:accent5>
      <a:accent6>
        <a:srgbClr val="E7B900"/>
      </a:accent6>
      <a:hlink>
        <a:srgbClr val="FF3300"/>
      </a:hlink>
      <a:folHlink>
        <a:srgbClr val="9966FF"/>
      </a:folHlink>
    </a:clrScheme>
    <a:fontScheme name="Prjovr_o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none" lIns="92075" tIns="46038" rIns="92075" bIns="46038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en-US" sz="2400" b="1" i="0" u="none" strike="noStrike" cap="none" normalizeH="0" baseline="0" smtClean="0">
            <a:ln>
              <a:noFill/>
            </a:ln>
            <a:solidFill>
              <a:srgbClr val="FFFF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anose="0202060305040502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none" lIns="92075" tIns="46038" rIns="92075" bIns="46038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en-US" sz="2400" b="1" i="0" u="none" strike="noStrike" cap="none" normalizeH="0" baseline="0" smtClean="0">
            <a:ln>
              <a:noFill/>
            </a:ln>
            <a:solidFill>
              <a:srgbClr val="FFFF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anose="02020603050405020304" pitchFamily="18" charset="0"/>
          </a:defRPr>
        </a:defPPr>
      </a:lstStyle>
    </a:lnDef>
  </a:objectDefaults>
  <a:extraClrSchemeLst>
    <a:extraClrScheme>
      <a:clrScheme name="Prjovr_o 1">
        <a:dk1>
          <a:srgbClr val="000000"/>
        </a:dk1>
        <a:lt1>
          <a:srgbClr val="FFFFFF"/>
        </a:lt1>
        <a:dk2>
          <a:srgbClr val="0066CC"/>
        </a:dk2>
        <a:lt2>
          <a:srgbClr val="CBCBCB"/>
        </a:lt2>
        <a:accent1>
          <a:srgbClr val="00CCFF"/>
        </a:accent1>
        <a:accent2>
          <a:srgbClr val="00FFCC"/>
        </a:accent2>
        <a:accent3>
          <a:srgbClr val="AAB8E2"/>
        </a:accent3>
        <a:accent4>
          <a:srgbClr val="DADADA"/>
        </a:accent4>
        <a:accent5>
          <a:srgbClr val="AAE2FF"/>
        </a:accent5>
        <a:accent6>
          <a:srgbClr val="00E7B9"/>
        </a:accent6>
        <a:hlink>
          <a:srgbClr val="FF3300"/>
        </a:hlink>
        <a:folHlink>
          <a:srgbClr val="FF7C8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jovr_o 2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3366FF"/>
        </a:accent1>
        <a:accent2>
          <a:srgbClr val="009900"/>
        </a:accent2>
        <a:accent3>
          <a:srgbClr val="FFFFFF"/>
        </a:accent3>
        <a:accent4>
          <a:srgbClr val="000000"/>
        </a:accent4>
        <a:accent5>
          <a:srgbClr val="ADB8FF"/>
        </a:accent5>
        <a:accent6>
          <a:srgbClr val="008A00"/>
        </a:accent6>
        <a:hlink>
          <a:srgbClr val="FF0033"/>
        </a:hlink>
        <a:folHlink>
          <a:srgbClr val="CCCC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jovr_o 3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EAEAEA"/>
        </a:accent1>
        <a:accent2>
          <a:srgbClr val="5F5F5F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555555"/>
        </a:accent6>
        <a:hlink>
          <a:srgbClr val="969696"/>
        </a:hlink>
        <a:folHlink>
          <a:srgbClr val="CBCBCB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jovr_o 4">
        <a:dk1>
          <a:srgbClr val="000000"/>
        </a:dk1>
        <a:lt1>
          <a:srgbClr val="FFFFFF"/>
        </a:lt1>
        <a:dk2>
          <a:srgbClr val="CC0000"/>
        </a:dk2>
        <a:lt2>
          <a:srgbClr val="CBCBCB"/>
        </a:lt2>
        <a:accent1>
          <a:srgbClr val="EF3325"/>
        </a:accent1>
        <a:accent2>
          <a:srgbClr val="FFCC00"/>
        </a:accent2>
        <a:accent3>
          <a:srgbClr val="E2AAAA"/>
        </a:accent3>
        <a:accent4>
          <a:srgbClr val="DADADA"/>
        </a:accent4>
        <a:accent5>
          <a:srgbClr val="F6ADAC"/>
        </a:accent5>
        <a:accent6>
          <a:srgbClr val="E7B900"/>
        </a:accent6>
        <a:hlink>
          <a:srgbClr val="FF3300"/>
        </a:hlink>
        <a:folHlink>
          <a:srgbClr val="9966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Office\Templates\Presentations\PRJOVR_O.POT</Template>
  <TotalTime>7579</TotalTime>
  <Words>3227</Words>
  <Application>Microsoft Office PowerPoint</Application>
  <PresentationFormat>On-screen Show (4:3)</PresentationFormat>
  <Paragraphs>619</Paragraphs>
  <Slides>122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122</vt:i4>
      </vt:variant>
    </vt:vector>
  </HeadingPairs>
  <TitlesOfParts>
    <vt:vector size="127" baseType="lpstr">
      <vt:lpstr>Times New Roman</vt:lpstr>
      <vt:lpstr>Arial</vt:lpstr>
      <vt:lpstr>Wingdings</vt:lpstr>
      <vt:lpstr>Arial Black</vt:lpstr>
      <vt:lpstr>Prjovr_o</vt:lpstr>
      <vt:lpstr>HERIDAS E INFECCIONES: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Multimedia/WEB &amp; Desktop Publishing Co.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Heridas e Infecciones</dc:title>
  <dc:creator>Edgar Lopategui</dc:creator>
  <cp:lastModifiedBy>Edgar Lopategui Corsino</cp:lastModifiedBy>
  <cp:revision>1540</cp:revision>
  <cp:lastPrinted>1998-06-21T09:18:22Z</cp:lastPrinted>
  <dcterms:created xsi:type="dcterms:W3CDTF">1998-06-21T09:00:09Z</dcterms:created>
  <dcterms:modified xsi:type="dcterms:W3CDTF">2024-10-05T03:46:59Z</dcterms:modified>
</cp:coreProperties>
</file>